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18" r:id="rId2"/>
  </p:sldMasterIdLst>
  <p:notesMasterIdLst>
    <p:notesMasterId r:id="rId120"/>
  </p:notesMasterIdLst>
  <p:handoutMasterIdLst>
    <p:handoutMasterId r:id="rId121"/>
  </p:handoutMasterIdLst>
  <p:sldIdLst>
    <p:sldId id="282" r:id="rId3"/>
    <p:sldId id="283" r:id="rId4"/>
    <p:sldId id="284" r:id="rId5"/>
    <p:sldId id="285" r:id="rId6"/>
    <p:sldId id="286" r:id="rId7"/>
    <p:sldId id="287" r:id="rId8"/>
    <p:sldId id="288" r:id="rId9"/>
    <p:sldId id="289" r:id="rId10"/>
    <p:sldId id="290" r:id="rId11"/>
    <p:sldId id="291" r:id="rId12"/>
    <p:sldId id="292" r:id="rId13"/>
    <p:sldId id="293" r:id="rId14"/>
    <p:sldId id="294" r:id="rId15"/>
    <p:sldId id="295" r:id="rId16"/>
    <p:sldId id="296" r:id="rId17"/>
    <p:sldId id="297" r:id="rId18"/>
    <p:sldId id="298" r:id="rId19"/>
    <p:sldId id="299" r:id="rId20"/>
    <p:sldId id="300" r:id="rId21"/>
    <p:sldId id="301" r:id="rId22"/>
    <p:sldId id="302" r:id="rId23"/>
    <p:sldId id="303" r:id="rId24"/>
    <p:sldId id="304" r:id="rId25"/>
    <p:sldId id="305" r:id="rId26"/>
    <p:sldId id="306" r:id="rId27"/>
    <p:sldId id="307" r:id="rId28"/>
    <p:sldId id="308" r:id="rId29"/>
    <p:sldId id="309" r:id="rId30"/>
    <p:sldId id="310" r:id="rId31"/>
    <p:sldId id="311" r:id="rId32"/>
    <p:sldId id="312" r:id="rId33"/>
    <p:sldId id="313" r:id="rId34"/>
    <p:sldId id="314" r:id="rId35"/>
    <p:sldId id="315" r:id="rId36"/>
    <p:sldId id="316" r:id="rId37"/>
    <p:sldId id="317" r:id="rId38"/>
    <p:sldId id="318" r:id="rId39"/>
    <p:sldId id="319" r:id="rId40"/>
    <p:sldId id="320" r:id="rId41"/>
    <p:sldId id="321" r:id="rId42"/>
    <p:sldId id="322" r:id="rId43"/>
    <p:sldId id="323" r:id="rId44"/>
    <p:sldId id="324" r:id="rId45"/>
    <p:sldId id="325" r:id="rId46"/>
    <p:sldId id="326" r:id="rId47"/>
    <p:sldId id="327" r:id="rId48"/>
    <p:sldId id="328" r:id="rId49"/>
    <p:sldId id="329" r:id="rId50"/>
    <p:sldId id="330" r:id="rId51"/>
    <p:sldId id="331" r:id="rId52"/>
    <p:sldId id="332" r:id="rId53"/>
    <p:sldId id="333" r:id="rId54"/>
    <p:sldId id="334" r:id="rId55"/>
    <p:sldId id="335" r:id="rId56"/>
    <p:sldId id="336" r:id="rId57"/>
    <p:sldId id="337" r:id="rId58"/>
    <p:sldId id="338" r:id="rId59"/>
    <p:sldId id="339" r:id="rId60"/>
    <p:sldId id="340" r:id="rId61"/>
    <p:sldId id="341" r:id="rId62"/>
    <p:sldId id="342" r:id="rId63"/>
    <p:sldId id="343" r:id="rId64"/>
    <p:sldId id="344" r:id="rId65"/>
    <p:sldId id="345" r:id="rId66"/>
    <p:sldId id="346" r:id="rId67"/>
    <p:sldId id="347" r:id="rId68"/>
    <p:sldId id="348" r:id="rId69"/>
    <p:sldId id="349" r:id="rId70"/>
    <p:sldId id="350" r:id="rId71"/>
    <p:sldId id="351" r:id="rId72"/>
    <p:sldId id="352" r:id="rId73"/>
    <p:sldId id="353" r:id="rId74"/>
    <p:sldId id="354" r:id="rId75"/>
    <p:sldId id="355" r:id="rId76"/>
    <p:sldId id="356" r:id="rId77"/>
    <p:sldId id="357" r:id="rId78"/>
    <p:sldId id="358" r:id="rId79"/>
    <p:sldId id="359" r:id="rId80"/>
    <p:sldId id="360" r:id="rId81"/>
    <p:sldId id="361" r:id="rId82"/>
    <p:sldId id="362" r:id="rId83"/>
    <p:sldId id="363" r:id="rId84"/>
    <p:sldId id="364" r:id="rId85"/>
    <p:sldId id="365" r:id="rId86"/>
    <p:sldId id="366" r:id="rId87"/>
    <p:sldId id="367" r:id="rId88"/>
    <p:sldId id="368" r:id="rId89"/>
    <p:sldId id="369" r:id="rId90"/>
    <p:sldId id="370" r:id="rId91"/>
    <p:sldId id="371" r:id="rId92"/>
    <p:sldId id="399" r:id="rId93"/>
    <p:sldId id="373" r:id="rId94"/>
    <p:sldId id="374" r:id="rId95"/>
    <p:sldId id="375" r:id="rId96"/>
    <p:sldId id="376" r:id="rId97"/>
    <p:sldId id="377" r:id="rId98"/>
    <p:sldId id="378" r:id="rId99"/>
    <p:sldId id="379" r:id="rId100"/>
    <p:sldId id="380" r:id="rId101"/>
    <p:sldId id="381" r:id="rId102"/>
    <p:sldId id="382" r:id="rId103"/>
    <p:sldId id="383" r:id="rId104"/>
    <p:sldId id="384" r:id="rId105"/>
    <p:sldId id="385" r:id="rId106"/>
    <p:sldId id="386" r:id="rId107"/>
    <p:sldId id="387" r:id="rId108"/>
    <p:sldId id="388" r:id="rId109"/>
    <p:sldId id="389" r:id="rId110"/>
    <p:sldId id="390" r:id="rId111"/>
    <p:sldId id="391" r:id="rId112"/>
    <p:sldId id="392" r:id="rId113"/>
    <p:sldId id="393" r:id="rId114"/>
    <p:sldId id="394" r:id="rId115"/>
    <p:sldId id="395" r:id="rId116"/>
    <p:sldId id="396" r:id="rId117"/>
    <p:sldId id="397" r:id="rId118"/>
    <p:sldId id="398" r:id="rId119"/>
  </p:sldIdLst>
  <p:sldSz cx="24384000" cy="13716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ehedi Hasan" initials="MH" lastIdx="1" clrIdx="0">
    <p:extLst>
      <p:ext uri="{19B8F6BF-5375-455C-9EA6-DF929625EA0E}">
        <p15:presenceInfo xmlns:p15="http://schemas.microsoft.com/office/powerpoint/2012/main" userId="Mehedi Hasa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3366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970" autoAdjust="0"/>
    <p:restoredTop sz="95930" autoAdjust="0"/>
  </p:normalViewPr>
  <p:slideViewPr>
    <p:cSldViewPr snapToGrid="0">
      <p:cViewPr>
        <p:scale>
          <a:sx n="50" d="100"/>
          <a:sy n="50" d="100"/>
        </p:scale>
        <p:origin x="684" y="342"/>
      </p:cViewPr>
      <p:guideLst/>
    </p:cSldViewPr>
  </p:slideViewPr>
  <p:outlineViewPr>
    <p:cViewPr>
      <p:scale>
        <a:sx n="33" d="100"/>
        <a:sy n="33" d="100"/>
      </p:scale>
      <p:origin x="0" y="0"/>
    </p:cViewPr>
  </p:outlineViewPr>
  <p:notesTextViewPr>
    <p:cViewPr>
      <p:scale>
        <a:sx n="1" d="1"/>
        <a:sy n="1" d="1"/>
      </p:scale>
      <p:origin x="0" y="0"/>
    </p:cViewPr>
  </p:notesTextViewPr>
  <p:notesViewPr>
    <p:cSldViewPr snapToGrid="0">
      <p:cViewPr varScale="1">
        <p:scale>
          <a:sx n="85" d="100"/>
          <a:sy n="85" d="100"/>
        </p:scale>
        <p:origin x="2838" y="84"/>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presProps" Target="presProp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viewProps" Target="viewProps.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notesMaster" Target="notesMasters/notesMaster1.xml"/><Relationship Id="rId125"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handoutMaster" Target="handoutMasters/handoutMaster1.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commentAuthors" Target="commentAuthors.xml"/><Relationship Id="rId4" Type="http://schemas.openxmlformats.org/officeDocument/2006/relationships/slide" Target="slides/slide2.xml"/><Relationship Id="rId9" Type="http://schemas.openxmlformats.org/officeDocument/2006/relationships/slide" Target="slides/slide7.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187973250180185E-2"/>
          <c:y val="8.9327117941806741E-2"/>
          <c:w val="0.95224606788599864"/>
          <c:h val="0.76092172752755483"/>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c:spPr>
          <c:invertIfNegative val="0"/>
          <c:cat>
            <c:numRef>
              <c:f>Sheet1!$A$2:$A$4</c:f>
              <c:numCache>
                <c:formatCode>General</c:formatCode>
                <c:ptCount val="3"/>
                <c:pt idx="0">
                  <c:v>2023</c:v>
                </c:pt>
                <c:pt idx="1">
                  <c:v>2024</c:v>
                </c:pt>
                <c:pt idx="2">
                  <c:v>2025</c:v>
                </c:pt>
              </c:numCache>
            </c:numRef>
          </c:cat>
          <c:val>
            <c:numRef>
              <c:f>Sheet1!$B$2:$B$4</c:f>
              <c:numCache>
                <c:formatCode>General</c:formatCode>
                <c:ptCount val="3"/>
                <c:pt idx="0">
                  <c:v>20</c:v>
                </c:pt>
                <c:pt idx="1">
                  <c:v>40</c:v>
                </c:pt>
                <c:pt idx="2">
                  <c:v>80</c:v>
                </c:pt>
              </c:numCache>
            </c:numRef>
          </c:val>
          <c:extLst>
            <c:ext xmlns:c16="http://schemas.microsoft.com/office/drawing/2014/chart" uri="{C3380CC4-5D6E-409C-BE32-E72D297353CC}">
              <c16:uniqueId val="{00000000-47E7-4D49-B5AE-FE995DDC9D3B}"/>
            </c:ext>
          </c:extLst>
        </c:ser>
        <c:ser>
          <c:idx val="1"/>
          <c:order val="1"/>
          <c:tx>
            <c:strRef>
              <c:f>Sheet1!$C$1</c:f>
              <c:strCache>
                <c:ptCount val="1"/>
                <c:pt idx="0">
                  <c:v>Series 2</c:v>
                </c:pt>
              </c:strCache>
            </c:strRef>
          </c:tx>
          <c:spPr>
            <a:solidFill>
              <a:schemeClr val="accent4"/>
            </a:solidFill>
            <a:ln>
              <a:noFill/>
            </a:ln>
            <a:effectLst/>
          </c:spPr>
          <c:invertIfNegative val="0"/>
          <c:cat>
            <c:numRef>
              <c:f>Sheet1!$A$2:$A$4</c:f>
              <c:numCache>
                <c:formatCode>General</c:formatCode>
                <c:ptCount val="3"/>
                <c:pt idx="0">
                  <c:v>2023</c:v>
                </c:pt>
                <c:pt idx="1">
                  <c:v>2024</c:v>
                </c:pt>
                <c:pt idx="2">
                  <c:v>2025</c:v>
                </c:pt>
              </c:numCache>
            </c:numRef>
          </c:cat>
          <c:val>
            <c:numRef>
              <c:f>Sheet1!$C$2:$C$4</c:f>
              <c:numCache>
                <c:formatCode>General</c:formatCode>
                <c:ptCount val="3"/>
                <c:pt idx="0">
                  <c:v>40</c:v>
                </c:pt>
                <c:pt idx="1">
                  <c:v>80</c:v>
                </c:pt>
                <c:pt idx="2">
                  <c:v>40</c:v>
                </c:pt>
              </c:numCache>
            </c:numRef>
          </c:val>
          <c:extLst>
            <c:ext xmlns:c16="http://schemas.microsoft.com/office/drawing/2014/chart" uri="{C3380CC4-5D6E-409C-BE32-E72D297353CC}">
              <c16:uniqueId val="{00000001-47E7-4D49-B5AE-FE995DDC9D3B}"/>
            </c:ext>
          </c:extLst>
        </c:ser>
        <c:ser>
          <c:idx val="2"/>
          <c:order val="2"/>
          <c:tx>
            <c:strRef>
              <c:f>Sheet1!$D$1</c:f>
              <c:strCache>
                <c:ptCount val="1"/>
                <c:pt idx="0">
                  <c:v>Series 3</c:v>
                </c:pt>
              </c:strCache>
            </c:strRef>
          </c:tx>
          <c:spPr>
            <a:solidFill>
              <a:schemeClr val="accent5"/>
            </a:solidFill>
            <a:ln>
              <a:noFill/>
            </a:ln>
            <a:effectLst/>
          </c:spPr>
          <c:invertIfNegative val="0"/>
          <c:cat>
            <c:numRef>
              <c:f>Sheet1!$A$2:$A$4</c:f>
              <c:numCache>
                <c:formatCode>General</c:formatCode>
                <c:ptCount val="3"/>
                <c:pt idx="0">
                  <c:v>2023</c:v>
                </c:pt>
                <c:pt idx="1">
                  <c:v>2024</c:v>
                </c:pt>
                <c:pt idx="2">
                  <c:v>2025</c:v>
                </c:pt>
              </c:numCache>
            </c:numRef>
          </c:cat>
          <c:val>
            <c:numRef>
              <c:f>Sheet1!$D$2:$D$4</c:f>
              <c:numCache>
                <c:formatCode>General</c:formatCode>
                <c:ptCount val="3"/>
                <c:pt idx="0">
                  <c:v>70</c:v>
                </c:pt>
                <c:pt idx="1">
                  <c:v>60</c:v>
                </c:pt>
                <c:pt idx="2">
                  <c:v>70</c:v>
                </c:pt>
              </c:numCache>
            </c:numRef>
          </c:val>
          <c:extLst>
            <c:ext xmlns:c16="http://schemas.microsoft.com/office/drawing/2014/chart" uri="{C3380CC4-5D6E-409C-BE32-E72D297353CC}">
              <c16:uniqueId val="{00000002-47E7-4D49-B5AE-FE995DDC9D3B}"/>
            </c:ext>
          </c:extLst>
        </c:ser>
        <c:dLbls>
          <c:showLegendKey val="0"/>
          <c:showVal val="0"/>
          <c:showCatName val="0"/>
          <c:showSerName val="0"/>
          <c:showPercent val="0"/>
          <c:showBubbleSize val="0"/>
        </c:dLbls>
        <c:gapWidth val="84"/>
        <c:overlap val="-18"/>
        <c:axId val="384541776"/>
        <c:axId val="384533040"/>
      </c:barChart>
      <c:catAx>
        <c:axId val="384541776"/>
        <c:scaling>
          <c:orientation val="minMax"/>
        </c:scaling>
        <c:delete val="0"/>
        <c:axPos val="b"/>
        <c:numFmt formatCode="General" sourceLinked="1"/>
        <c:majorTickMark val="in"/>
        <c:minorTickMark val="none"/>
        <c:tickLblPos val="nextTo"/>
        <c:spPr>
          <a:noFill/>
          <a:ln w="9525" cap="flat" cmpd="sng" algn="ctr">
            <a:solidFill>
              <a:schemeClr val="accent2">
                <a:lumMod val="50000"/>
                <a:lumOff val="50000"/>
              </a:schemeClr>
            </a:solidFill>
            <a:round/>
          </a:ln>
          <a:effectLst/>
        </c:spPr>
        <c:txPr>
          <a:bodyPr rot="-60000000" spcFirstLastPara="1" vertOverflow="ellipsis" vert="horz" wrap="square" anchor="ctr" anchorCtr="1"/>
          <a:lstStyle/>
          <a:p>
            <a:pPr>
              <a:defRPr sz="3600" b="0" i="0" u="none" strike="noStrike" kern="1200" baseline="0">
                <a:solidFill>
                  <a:schemeClr val="accent2">
                    <a:alpha val="60000"/>
                  </a:schemeClr>
                </a:solidFill>
                <a:latin typeface="+mn-lt"/>
                <a:ea typeface="+mn-ea"/>
                <a:cs typeface="+mn-cs"/>
              </a:defRPr>
            </a:pPr>
            <a:endParaRPr lang="en-US"/>
          </a:p>
        </c:txPr>
        <c:crossAx val="384533040"/>
        <c:crosses val="autoZero"/>
        <c:auto val="1"/>
        <c:lblAlgn val="ctr"/>
        <c:lblOffset val="100"/>
        <c:noMultiLvlLbl val="0"/>
      </c:catAx>
      <c:valAx>
        <c:axId val="384533040"/>
        <c:scaling>
          <c:orientation val="minMax"/>
          <c:max val="80"/>
        </c:scaling>
        <c:delete val="0"/>
        <c:axPos val="l"/>
        <c:numFmt formatCode="General" sourceLinked="1"/>
        <c:majorTickMark val="in"/>
        <c:minorTickMark val="none"/>
        <c:tickLblPos val="nextTo"/>
        <c:spPr>
          <a:noFill/>
          <a:ln>
            <a:solidFill>
              <a:schemeClr val="accent2">
                <a:lumMod val="50000"/>
                <a:lumOff val="50000"/>
              </a:schemeClr>
            </a:solidFill>
          </a:ln>
          <a:effectLst/>
        </c:spPr>
        <c:txPr>
          <a:bodyPr rot="-60000000" spcFirstLastPara="1" vertOverflow="ellipsis" vert="horz" wrap="square" anchor="ctr" anchorCtr="1"/>
          <a:lstStyle/>
          <a:p>
            <a:pPr>
              <a:defRPr sz="2800" b="0" i="0" u="none" strike="noStrike" kern="1200" baseline="0">
                <a:solidFill>
                  <a:schemeClr val="accent2">
                    <a:alpha val="60000"/>
                  </a:schemeClr>
                </a:solidFill>
                <a:latin typeface="+mn-lt"/>
                <a:ea typeface="+mn-ea"/>
                <a:cs typeface="+mn-cs"/>
              </a:defRPr>
            </a:pPr>
            <a:endParaRPr lang="en-US"/>
          </a:p>
        </c:txPr>
        <c:crossAx val="384541776"/>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extLst>
              <c:ext xmlns:c16="http://schemas.microsoft.com/office/drawing/2014/chart" uri="{C3380CC4-5D6E-409C-BE32-E72D297353CC}">
                <c16:uniqueId val="{00000001-5B64-4BEE-BDA7-8D0C6B086F5A}"/>
              </c:ext>
            </c:extLst>
          </c:dPt>
          <c:dPt>
            <c:idx val="1"/>
            <c:bubble3D val="0"/>
            <c:spPr>
              <a:solidFill>
                <a:schemeClr val="accent2">
                  <a:lumMod val="25000"/>
                  <a:lumOff val="75000"/>
                </a:schemeClr>
              </a:solidFill>
              <a:ln w="19050">
                <a:solidFill>
                  <a:schemeClr val="lt1"/>
                </a:solidFill>
              </a:ln>
              <a:effectLst/>
            </c:spPr>
            <c:extLst>
              <c:ext xmlns:c16="http://schemas.microsoft.com/office/drawing/2014/chart" uri="{C3380CC4-5D6E-409C-BE32-E72D297353CC}">
                <c16:uniqueId val="{00000003-5B64-4BEE-BDA7-8D0C6B086F5A}"/>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5B64-4BEE-BDA7-8D0C6B086F5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4"/>
              </a:solidFill>
              <a:ln w="19050">
                <a:solidFill>
                  <a:schemeClr val="lt1"/>
                </a:solidFill>
              </a:ln>
              <a:effectLst/>
            </c:spPr>
            <c:extLst>
              <c:ext xmlns:c16="http://schemas.microsoft.com/office/drawing/2014/chart" uri="{C3380CC4-5D6E-409C-BE32-E72D297353CC}">
                <c16:uniqueId val="{00000001-A1AA-44EB-908B-8C9C95BEE406}"/>
              </c:ext>
            </c:extLst>
          </c:dPt>
          <c:dPt>
            <c:idx val="1"/>
            <c:bubble3D val="0"/>
            <c:spPr>
              <a:solidFill>
                <a:schemeClr val="accent2">
                  <a:lumMod val="25000"/>
                  <a:lumOff val="75000"/>
                </a:schemeClr>
              </a:solidFill>
              <a:ln w="19050">
                <a:solidFill>
                  <a:schemeClr val="lt1"/>
                </a:solidFill>
              </a:ln>
              <a:effectLst/>
            </c:spPr>
            <c:extLst>
              <c:ext xmlns:c16="http://schemas.microsoft.com/office/drawing/2014/chart" uri="{C3380CC4-5D6E-409C-BE32-E72D297353CC}">
                <c16:uniqueId val="{00000003-A1AA-44EB-908B-8C9C95BEE406}"/>
              </c:ext>
            </c:extLst>
          </c:dPt>
          <c:cat>
            <c:strRef>
              <c:f>Sheet1!$A$2:$A$3</c:f>
              <c:strCache>
                <c:ptCount val="2"/>
                <c:pt idx="0">
                  <c:v>1st Qtr</c:v>
                </c:pt>
                <c:pt idx="1">
                  <c:v>2nd Qtr</c:v>
                </c:pt>
              </c:strCache>
            </c:strRef>
          </c:cat>
          <c:val>
            <c:numRef>
              <c:f>Sheet1!$B$2:$B$3</c:f>
              <c:numCache>
                <c:formatCode>General</c:formatCode>
                <c:ptCount val="2"/>
                <c:pt idx="0">
                  <c:v>70</c:v>
                </c:pt>
                <c:pt idx="1">
                  <c:v>30</c:v>
                </c:pt>
              </c:numCache>
            </c:numRef>
          </c:val>
          <c:extLst>
            <c:ext xmlns:c16="http://schemas.microsoft.com/office/drawing/2014/chart" uri="{C3380CC4-5D6E-409C-BE32-E72D297353CC}">
              <c16:uniqueId val="{00000004-A1AA-44EB-908B-8C9C95BEE40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1-A385-49F8-8F13-033E46822D63}"/>
              </c:ext>
            </c:extLst>
          </c:dPt>
          <c:dPt>
            <c:idx val="1"/>
            <c:bubble3D val="0"/>
            <c:spPr>
              <a:solidFill>
                <a:schemeClr val="accent2">
                  <a:lumMod val="25000"/>
                  <a:lumOff val="75000"/>
                </a:schemeClr>
              </a:solidFill>
              <a:ln w="19050">
                <a:solidFill>
                  <a:schemeClr val="lt1"/>
                </a:solidFill>
              </a:ln>
              <a:effectLst/>
            </c:spPr>
            <c:extLst>
              <c:ext xmlns:c16="http://schemas.microsoft.com/office/drawing/2014/chart" uri="{C3380CC4-5D6E-409C-BE32-E72D297353CC}">
                <c16:uniqueId val="{00000003-A385-49F8-8F13-033E46822D63}"/>
              </c:ext>
            </c:extLst>
          </c:dPt>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A385-49F8-8F13-033E46822D63}"/>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6"/>
              </a:solidFill>
              <a:ln w="19050">
                <a:solidFill>
                  <a:schemeClr val="lt1"/>
                </a:solidFill>
              </a:ln>
              <a:effectLst/>
            </c:spPr>
            <c:extLst>
              <c:ext xmlns:c16="http://schemas.microsoft.com/office/drawing/2014/chart" uri="{C3380CC4-5D6E-409C-BE32-E72D297353CC}">
                <c16:uniqueId val="{00000001-CCBC-4286-B6D4-EF41F03578B8}"/>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CCBC-4286-B6D4-EF41F03578B8}"/>
              </c:ext>
            </c:extLst>
          </c:dPt>
          <c:dPt>
            <c:idx val="2"/>
            <c:bubble3D val="0"/>
            <c:spPr>
              <a:solidFill>
                <a:schemeClr val="accent2">
                  <a:lumMod val="75000"/>
                  <a:lumOff val="25000"/>
                </a:schemeClr>
              </a:solidFill>
              <a:ln w="19050">
                <a:solidFill>
                  <a:schemeClr val="lt1"/>
                </a:solidFill>
              </a:ln>
              <a:effectLst/>
            </c:spPr>
            <c:extLst>
              <c:ext xmlns:c16="http://schemas.microsoft.com/office/drawing/2014/chart" uri="{C3380CC4-5D6E-409C-BE32-E72D297353CC}">
                <c16:uniqueId val="{00000005-CCBC-4286-B6D4-EF41F03578B8}"/>
              </c:ext>
            </c:extLst>
          </c:dPt>
          <c:dPt>
            <c:idx val="3"/>
            <c:bubble3D val="0"/>
            <c:spPr>
              <a:solidFill>
                <a:schemeClr val="accent5"/>
              </a:solidFill>
              <a:ln w="19050">
                <a:solidFill>
                  <a:schemeClr val="lt1"/>
                </a:solidFill>
              </a:ln>
              <a:effectLst/>
            </c:spPr>
            <c:extLst>
              <c:ext xmlns:c16="http://schemas.microsoft.com/office/drawing/2014/chart" uri="{C3380CC4-5D6E-409C-BE32-E72D297353CC}">
                <c16:uniqueId val="{00000007-CCBC-4286-B6D4-EF41F03578B8}"/>
              </c:ext>
            </c:extLst>
          </c:dPt>
          <c:dPt>
            <c:idx val="4"/>
            <c:bubble3D val="0"/>
            <c:spPr>
              <a:solidFill>
                <a:schemeClr val="accent4"/>
              </a:solidFill>
              <a:ln w="19050">
                <a:solidFill>
                  <a:schemeClr val="lt1"/>
                </a:solidFill>
              </a:ln>
              <a:effectLst/>
            </c:spPr>
            <c:extLst>
              <c:ext xmlns:c16="http://schemas.microsoft.com/office/drawing/2014/chart" uri="{C3380CC4-5D6E-409C-BE32-E72D297353CC}">
                <c16:uniqueId val="{00000009-CCBC-4286-B6D4-EF41F03578B8}"/>
              </c:ext>
            </c:extLst>
          </c:dPt>
          <c:dPt>
            <c:idx val="5"/>
            <c:bubble3D val="0"/>
            <c:spPr>
              <a:solidFill>
                <a:schemeClr val="accent3"/>
              </a:solidFill>
              <a:ln w="19050">
                <a:solidFill>
                  <a:schemeClr val="lt1"/>
                </a:solidFill>
              </a:ln>
              <a:effectLst/>
            </c:spPr>
            <c:extLst>
              <c:ext xmlns:c16="http://schemas.microsoft.com/office/drawing/2014/chart" uri="{C3380CC4-5D6E-409C-BE32-E72D297353CC}">
                <c16:uniqueId val="{0000000B-CCBC-4286-B6D4-EF41F03578B8}"/>
              </c:ext>
            </c:extLst>
          </c:dPt>
          <c:cat>
            <c:strRef>
              <c:f>Sheet1!$A$2:$A$7</c:f>
              <c:strCache>
                <c:ptCount val="4"/>
                <c:pt idx="0">
                  <c:v>1st Qtr</c:v>
                </c:pt>
                <c:pt idx="1">
                  <c:v>2nd Qtr</c:v>
                </c:pt>
                <c:pt idx="2">
                  <c:v>3rd Qtr</c:v>
                </c:pt>
                <c:pt idx="3">
                  <c:v>4th Qtr</c:v>
                </c:pt>
              </c:strCache>
            </c:strRef>
          </c:cat>
          <c:val>
            <c:numRef>
              <c:f>Sheet1!$B$2:$B$7</c:f>
              <c:numCache>
                <c:formatCode>General</c:formatCode>
                <c:ptCount val="6"/>
                <c:pt idx="0">
                  <c:v>40</c:v>
                </c:pt>
                <c:pt idx="1">
                  <c:v>30</c:v>
                </c:pt>
                <c:pt idx="2">
                  <c:v>50</c:v>
                </c:pt>
                <c:pt idx="3">
                  <c:v>60</c:v>
                </c:pt>
                <c:pt idx="4">
                  <c:v>40</c:v>
                </c:pt>
                <c:pt idx="5">
                  <c:v>50</c:v>
                </c:pt>
              </c:numCache>
            </c:numRef>
          </c:val>
          <c:extLst>
            <c:ext xmlns:c16="http://schemas.microsoft.com/office/drawing/2014/chart" uri="{C3380CC4-5D6E-409C-BE32-E72D297353CC}">
              <c16:uniqueId val="{0000000C-CCBC-4286-B6D4-EF41F03578B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extLst>
              <c:ext xmlns:c16="http://schemas.microsoft.com/office/drawing/2014/chart" uri="{C3380CC4-5D6E-409C-BE32-E72D297353CC}">
                <c16:uniqueId val="{00000001-3D5C-4E50-A746-40FD1A2020F6}"/>
              </c:ext>
            </c:extLst>
          </c:dPt>
          <c:dPt>
            <c:idx val="1"/>
            <c:bubble3D val="0"/>
            <c:spPr>
              <a:solidFill>
                <a:schemeClr val="accent2">
                  <a:lumMod val="25000"/>
                  <a:lumOff val="75000"/>
                </a:schemeClr>
              </a:solidFill>
              <a:ln w="19050">
                <a:solidFill>
                  <a:schemeClr val="lt1"/>
                </a:solidFill>
              </a:ln>
              <a:effectLst/>
            </c:spPr>
            <c:extLst>
              <c:ext xmlns:c16="http://schemas.microsoft.com/office/drawing/2014/chart" uri="{C3380CC4-5D6E-409C-BE32-E72D297353CC}">
                <c16:uniqueId val="{00000003-3D5C-4E50-A746-40FD1A2020F6}"/>
              </c:ext>
            </c:extLst>
          </c:dPt>
          <c:cat>
            <c:strRef>
              <c:f>Sheet1!$A$2:$A$3</c:f>
              <c:strCache>
                <c:ptCount val="2"/>
                <c:pt idx="0">
                  <c:v>1st Qtr</c:v>
                </c:pt>
                <c:pt idx="1">
                  <c:v>2nd Qtr</c:v>
                </c:pt>
              </c:strCache>
            </c:strRef>
          </c:cat>
          <c:val>
            <c:numRef>
              <c:f>Sheet1!$B$2:$B$3</c:f>
              <c:numCache>
                <c:formatCode>General</c:formatCode>
                <c:ptCount val="2"/>
                <c:pt idx="0">
                  <c:v>80</c:v>
                </c:pt>
                <c:pt idx="1">
                  <c:v>20</c:v>
                </c:pt>
              </c:numCache>
            </c:numRef>
          </c:val>
          <c:extLst>
            <c:ext xmlns:c16="http://schemas.microsoft.com/office/drawing/2014/chart" uri="{C3380CC4-5D6E-409C-BE32-E72D297353CC}">
              <c16:uniqueId val="{00000004-3D5C-4E50-A746-40FD1A2020F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4"/>
              </a:solidFill>
              <a:ln w="19050">
                <a:solidFill>
                  <a:schemeClr val="lt1"/>
                </a:solidFill>
              </a:ln>
              <a:effectLst/>
            </c:spPr>
            <c:extLst>
              <c:ext xmlns:c16="http://schemas.microsoft.com/office/drawing/2014/chart" uri="{C3380CC4-5D6E-409C-BE32-E72D297353CC}">
                <c16:uniqueId val="{00000001-B4D8-4D21-B49E-C072806FEC91}"/>
              </c:ext>
            </c:extLst>
          </c:dPt>
          <c:dPt>
            <c:idx val="1"/>
            <c:bubble3D val="0"/>
            <c:spPr>
              <a:solidFill>
                <a:schemeClr val="accent2">
                  <a:lumMod val="25000"/>
                  <a:lumOff val="75000"/>
                </a:schemeClr>
              </a:solidFill>
              <a:ln w="19050">
                <a:solidFill>
                  <a:schemeClr val="lt1"/>
                </a:solidFill>
              </a:ln>
              <a:effectLst/>
            </c:spPr>
            <c:extLst>
              <c:ext xmlns:c16="http://schemas.microsoft.com/office/drawing/2014/chart" uri="{C3380CC4-5D6E-409C-BE32-E72D297353CC}">
                <c16:uniqueId val="{00000003-B4D8-4D21-B49E-C072806FEC91}"/>
              </c:ext>
            </c:extLst>
          </c:dPt>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4D8-4D21-B49E-C072806FEC9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1-F79D-4054-AA6C-8F49A8D3DAEE}"/>
              </c:ext>
            </c:extLst>
          </c:dPt>
          <c:dPt>
            <c:idx val="1"/>
            <c:bubble3D val="0"/>
            <c:spPr>
              <a:solidFill>
                <a:schemeClr val="accent2">
                  <a:lumMod val="25000"/>
                  <a:lumOff val="75000"/>
                </a:schemeClr>
              </a:solidFill>
              <a:ln w="19050">
                <a:solidFill>
                  <a:schemeClr val="lt1"/>
                </a:solidFill>
              </a:ln>
              <a:effectLst/>
            </c:spPr>
            <c:extLst>
              <c:ext xmlns:c16="http://schemas.microsoft.com/office/drawing/2014/chart" uri="{C3380CC4-5D6E-409C-BE32-E72D297353CC}">
                <c16:uniqueId val="{00000003-F79D-4054-AA6C-8F49A8D3DAEE}"/>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F79D-4054-AA6C-8F49A8D3DAE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6"/>
              </a:solidFill>
              <a:ln w="19050">
                <a:solidFill>
                  <a:schemeClr val="lt1"/>
                </a:solidFill>
              </a:ln>
              <a:effectLst/>
            </c:spPr>
            <c:extLst>
              <c:ext xmlns:c16="http://schemas.microsoft.com/office/drawing/2014/chart" uri="{C3380CC4-5D6E-409C-BE32-E72D297353CC}">
                <c16:uniqueId val="{00000001-A493-4AEB-B3B7-D3B527BAEC08}"/>
              </c:ext>
            </c:extLst>
          </c:dPt>
          <c:dPt>
            <c:idx val="1"/>
            <c:bubble3D val="0"/>
            <c:spPr>
              <a:solidFill>
                <a:schemeClr val="accent2">
                  <a:lumMod val="25000"/>
                  <a:lumOff val="75000"/>
                </a:schemeClr>
              </a:solidFill>
              <a:ln w="19050">
                <a:solidFill>
                  <a:schemeClr val="lt1"/>
                </a:solidFill>
              </a:ln>
              <a:effectLst/>
            </c:spPr>
            <c:extLst>
              <c:ext xmlns:c16="http://schemas.microsoft.com/office/drawing/2014/chart" uri="{C3380CC4-5D6E-409C-BE32-E72D297353CC}">
                <c16:uniqueId val="{00000003-A493-4AEB-B3B7-D3B527BAEC08}"/>
              </c:ext>
            </c:extLst>
          </c:dPt>
          <c:cat>
            <c:strRef>
              <c:f>Sheet1!$A$2:$A$3</c:f>
              <c:strCache>
                <c:ptCount val="2"/>
                <c:pt idx="0">
                  <c:v>1st Qtr</c:v>
                </c:pt>
                <c:pt idx="1">
                  <c:v>2nd Qtr</c:v>
                </c:pt>
              </c:strCache>
            </c:strRef>
          </c:cat>
          <c:val>
            <c:numRef>
              <c:f>Sheet1!$B$2:$B$3</c:f>
              <c:numCache>
                <c:formatCode>General</c:formatCode>
                <c:ptCount val="2"/>
                <c:pt idx="0">
                  <c:v>30</c:v>
                </c:pt>
                <c:pt idx="1">
                  <c:v>70</c:v>
                </c:pt>
              </c:numCache>
            </c:numRef>
          </c:val>
          <c:extLst>
            <c:ext xmlns:c16="http://schemas.microsoft.com/office/drawing/2014/chart" uri="{C3380CC4-5D6E-409C-BE32-E72D297353CC}">
              <c16:uniqueId val="{00000004-A493-4AEB-B3B7-D3B527BAEC0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E6A0-4E7B-9116-A3C92206CF47}"/>
              </c:ext>
            </c:extLst>
          </c:dPt>
          <c:dPt>
            <c:idx val="1"/>
            <c:bubble3D val="0"/>
            <c:spPr>
              <a:solidFill>
                <a:schemeClr val="accent2">
                  <a:lumMod val="25000"/>
                  <a:lumOff val="75000"/>
                </a:schemeClr>
              </a:solidFill>
              <a:ln w="19050">
                <a:solidFill>
                  <a:schemeClr val="lt1"/>
                </a:solidFill>
              </a:ln>
              <a:effectLst/>
            </c:spPr>
            <c:extLst>
              <c:ext xmlns:c16="http://schemas.microsoft.com/office/drawing/2014/chart" uri="{C3380CC4-5D6E-409C-BE32-E72D297353CC}">
                <c16:uniqueId val="{00000003-E6A0-4E7B-9116-A3C92206CF47}"/>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E6A0-4E7B-9116-A3C92206CF47}"/>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2">
                  <a:lumMod val="50000"/>
                  <a:lumOff val="50000"/>
                </a:schemeClr>
              </a:solidFill>
              <a:ln w="19050">
                <a:solidFill>
                  <a:schemeClr val="lt1"/>
                </a:solidFill>
              </a:ln>
              <a:effectLst/>
            </c:spPr>
            <c:extLst>
              <c:ext xmlns:c16="http://schemas.microsoft.com/office/drawing/2014/chart" uri="{C3380CC4-5D6E-409C-BE32-E72D297353CC}">
                <c16:uniqueId val="{00000001-B83B-4904-ACCB-DD173B7A21CA}"/>
              </c:ext>
            </c:extLst>
          </c:dPt>
          <c:dPt>
            <c:idx val="1"/>
            <c:bubble3D val="0"/>
            <c:spPr>
              <a:solidFill>
                <a:schemeClr val="accent2">
                  <a:lumMod val="25000"/>
                  <a:lumOff val="75000"/>
                </a:schemeClr>
              </a:solidFill>
              <a:ln w="19050">
                <a:solidFill>
                  <a:schemeClr val="lt1"/>
                </a:solidFill>
              </a:ln>
              <a:effectLst/>
            </c:spPr>
            <c:extLst>
              <c:ext xmlns:c16="http://schemas.microsoft.com/office/drawing/2014/chart" uri="{C3380CC4-5D6E-409C-BE32-E72D297353CC}">
                <c16:uniqueId val="{00000003-B83B-4904-ACCB-DD173B7A21CA}"/>
              </c:ext>
            </c:extLst>
          </c:dPt>
          <c:cat>
            <c:strRef>
              <c:f>Sheet1!$A$2:$A$3</c:f>
              <c:strCache>
                <c:ptCount val="2"/>
                <c:pt idx="0">
                  <c:v>1st Qtr</c:v>
                </c:pt>
                <c:pt idx="1">
                  <c:v>2nd Qtr</c:v>
                </c:pt>
              </c:strCache>
            </c:strRef>
          </c:cat>
          <c:val>
            <c:numRef>
              <c:f>Sheet1!$B$2:$B$3</c:f>
              <c:numCache>
                <c:formatCode>General</c:formatCode>
                <c:ptCount val="2"/>
                <c:pt idx="0">
                  <c:v>70</c:v>
                </c:pt>
                <c:pt idx="1">
                  <c:v>30</c:v>
                </c:pt>
              </c:numCache>
            </c:numRef>
          </c:val>
          <c:extLst>
            <c:ext xmlns:c16="http://schemas.microsoft.com/office/drawing/2014/chart" uri="{C3380CC4-5D6E-409C-BE32-E72D297353CC}">
              <c16:uniqueId val="{00000004-B83B-4904-ACCB-DD173B7A21C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1-56FD-4A70-9DBB-F2AFF77299EB}"/>
              </c:ext>
            </c:extLst>
          </c:dPt>
          <c:dPt>
            <c:idx val="1"/>
            <c:bubble3D val="0"/>
            <c:spPr>
              <a:solidFill>
                <a:schemeClr val="accent6"/>
              </a:solidFill>
              <a:ln w="19050">
                <a:solidFill>
                  <a:schemeClr val="lt1"/>
                </a:solidFill>
              </a:ln>
              <a:effectLst/>
            </c:spPr>
            <c:extLst>
              <c:ext xmlns:c16="http://schemas.microsoft.com/office/drawing/2014/chart" uri="{C3380CC4-5D6E-409C-BE32-E72D297353CC}">
                <c16:uniqueId val="{00000003-56FD-4A70-9DBB-F2AFF77299EB}"/>
              </c:ext>
            </c:extLst>
          </c:dPt>
          <c:dPt>
            <c:idx val="2"/>
            <c:bubble3D val="0"/>
            <c:spPr>
              <a:solidFill>
                <a:schemeClr val="accent4"/>
              </a:solidFill>
              <a:ln w="19050">
                <a:solidFill>
                  <a:schemeClr val="lt1"/>
                </a:solidFill>
              </a:ln>
              <a:effectLst/>
            </c:spPr>
            <c:extLst>
              <c:ext xmlns:c16="http://schemas.microsoft.com/office/drawing/2014/chart" uri="{C3380CC4-5D6E-409C-BE32-E72D297353CC}">
                <c16:uniqueId val="{00000005-56FD-4A70-9DBB-F2AFF77299EB}"/>
              </c:ext>
            </c:extLst>
          </c:dPt>
          <c:dPt>
            <c:idx val="3"/>
            <c:bubble3D val="0"/>
            <c:spPr>
              <a:solidFill>
                <a:schemeClr val="accent3"/>
              </a:solidFill>
              <a:ln w="19050">
                <a:solidFill>
                  <a:schemeClr val="lt1"/>
                </a:solidFill>
              </a:ln>
              <a:effectLst/>
            </c:spPr>
            <c:extLst>
              <c:ext xmlns:c16="http://schemas.microsoft.com/office/drawing/2014/chart" uri="{C3380CC4-5D6E-409C-BE32-E72D297353CC}">
                <c16:uniqueId val="{00000007-56FD-4A70-9DBB-F2AFF77299EB}"/>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25</c:v>
                </c:pt>
                <c:pt idx="1">
                  <c:v>15</c:v>
                </c:pt>
                <c:pt idx="2">
                  <c:v>30</c:v>
                </c:pt>
                <c:pt idx="3">
                  <c:v>20</c:v>
                </c:pt>
              </c:numCache>
            </c:numRef>
          </c:val>
          <c:extLst>
            <c:ext xmlns:c16="http://schemas.microsoft.com/office/drawing/2014/chart" uri="{C3380CC4-5D6E-409C-BE32-E72D297353CC}">
              <c16:uniqueId val="{00000008-56FD-4A70-9DBB-F2AFF77299E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566959245435668E-2"/>
          <c:y val="2.5024657438055466E-2"/>
          <c:w val="0.91430814391376358"/>
          <c:h val="0.85279822960848684"/>
        </c:manualLayout>
      </c:layout>
      <c:barChart>
        <c:barDir val="bar"/>
        <c:grouping val="stacked"/>
        <c:varyColors val="0"/>
        <c:ser>
          <c:idx val="0"/>
          <c:order val="0"/>
          <c:tx>
            <c:strRef>
              <c:f>Sheet1!$B$1</c:f>
              <c:strCache>
                <c:ptCount val="1"/>
                <c:pt idx="0">
                  <c:v>Series 1</c:v>
                </c:pt>
              </c:strCache>
            </c:strRef>
          </c:tx>
          <c:spPr>
            <a:solidFill>
              <a:schemeClr val="accent3"/>
            </a:solidFill>
            <a:ln>
              <a:noFill/>
            </a:ln>
            <a:effectLst/>
          </c:spPr>
          <c:invertIfNegative val="0"/>
          <c:cat>
            <c:numRef>
              <c:f>Sheet1!$A$2:$A$9</c:f>
              <c:numCache>
                <c:formatCode>General</c:formatCode>
                <c:ptCount val="8"/>
                <c:pt idx="0">
                  <c:v>2030</c:v>
                </c:pt>
                <c:pt idx="1">
                  <c:v>2029</c:v>
                </c:pt>
                <c:pt idx="2">
                  <c:v>2028</c:v>
                </c:pt>
                <c:pt idx="3">
                  <c:v>2027</c:v>
                </c:pt>
                <c:pt idx="4">
                  <c:v>2026</c:v>
                </c:pt>
                <c:pt idx="5">
                  <c:v>2025</c:v>
                </c:pt>
                <c:pt idx="6">
                  <c:v>2024</c:v>
                </c:pt>
                <c:pt idx="7">
                  <c:v>2023</c:v>
                </c:pt>
              </c:numCache>
            </c:numRef>
          </c:cat>
          <c:val>
            <c:numRef>
              <c:f>Sheet1!$B$2:$B$9</c:f>
              <c:numCache>
                <c:formatCode>General</c:formatCode>
                <c:ptCount val="8"/>
                <c:pt idx="0">
                  <c:v>20</c:v>
                </c:pt>
                <c:pt idx="1">
                  <c:v>80</c:v>
                </c:pt>
                <c:pt idx="2">
                  <c:v>50</c:v>
                </c:pt>
                <c:pt idx="3">
                  <c:v>30</c:v>
                </c:pt>
                <c:pt idx="4">
                  <c:v>40</c:v>
                </c:pt>
                <c:pt idx="5">
                  <c:v>80</c:v>
                </c:pt>
                <c:pt idx="6">
                  <c:v>40</c:v>
                </c:pt>
                <c:pt idx="7">
                  <c:v>20</c:v>
                </c:pt>
              </c:numCache>
            </c:numRef>
          </c:val>
          <c:extLst>
            <c:ext xmlns:c16="http://schemas.microsoft.com/office/drawing/2014/chart" uri="{C3380CC4-5D6E-409C-BE32-E72D297353CC}">
              <c16:uniqueId val="{00000000-CDFD-456E-A1EF-9B55A199B538}"/>
            </c:ext>
          </c:extLst>
        </c:ser>
        <c:ser>
          <c:idx val="1"/>
          <c:order val="1"/>
          <c:tx>
            <c:strRef>
              <c:f>Sheet1!$C$1</c:f>
              <c:strCache>
                <c:ptCount val="1"/>
                <c:pt idx="0">
                  <c:v>Series 2</c:v>
                </c:pt>
              </c:strCache>
            </c:strRef>
          </c:tx>
          <c:spPr>
            <a:solidFill>
              <a:schemeClr val="accent4"/>
            </a:solidFill>
            <a:ln>
              <a:noFill/>
            </a:ln>
            <a:effectLst/>
          </c:spPr>
          <c:invertIfNegative val="0"/>
          <c:cat>
            <c:numRef>
              <c:f>Sheet1!$A$2:$A$9</c:f>
              <c:numCache>
                <c:formatCode>General</c:formatCode>
                <c:ptCount val="8"/>
                <c:pt idx="0">
                  <c:v>2030</c:v>
                </c:pt>
                <c:pt idx="1">
                  <c:v>2029</c:v>
                </c:pt>
                <c:pt idx="2">
                  <c:v>2028</c:v>
                </c:pt>
                <c:pt idx="3">
                  <c:v>2027</c:v>
                </c:pt>
                <c:pt idx="4">
                  <c:v>2026</c:v>
                </c:pt>
                <c:pt idx="5">
                  <c:v>2025</c:v>
                </c:pt>
                <c:pt idx="6">
                  <c:v>2024</c:v>
                </c:pt>
                <c:pt idx="7">
                  <c:v>2023</c:v>
                </c:pt>
              </c:numCache>
            </c:numRef>
          </c:cat>
          <c:val>
            <c:numRef>
              <c:f>Sheet1!$C$2:$C$9</c:f>
              <c:numCache>
                <c:formatCode>General</c:formatCode>
                <c:ptCount val="8"/>
                <c:pt idx="0">
                  <c:v>90</c:v>
                </c:pt>
                <c:pt idx="1">
                  <c:v>20</c:v>
                </c:pt>
                <c:pt idx="2">
                  <c:v>80</c:v>
                </c:pt>
                <c:pt idx="3">
                  <c:v>50</c:v>
                </c:pt>
                <c:pt idx="4">
                  <c:v>40</c:v>
                </c:pt>
                <c:pt idx="5">
                  <c:v>90</c:v>
                </c:pt>
                <c:pt idx="6">
                  <c:v>60</c:v>
                </c:pt>
                <c:pt idx="7">
                  <c:v>40</c:v>
                </c:pt>
              </c:numCache>
            </c:numRef>
          </c:val>
          <c:extLst>
            <c:ext xmlns:c16="http://schemas.microsoft.com/office/drawing/2014/chart" uri="{C3380CC4-5D6E-409C-BE32-E72D297353CC}">
              <c16:uniqueId val="{00000001-CDFD-456E-A1EF-9B55A199B538}"/>
            </c:ext>
          </c:extLst>
        </c:ser>
        <c:ser>
          <c:idx val="2"/>
          <c:order val="2"/>
          <c:tx>
            <c:strRef>
              <c:f>Sheet1!$D$1</c:f>
              <c:strCache>
                <c:ptCount val="1"/>
                <c:pt idx="0">
                  <c:v>Series 3</c:v>
                </c:pt>
              </c:strCache>
            </c:strRef>
          </c:tx>
          <c:spPr>
            <a:solidFill>
              <a:schemeClr val="accent5"/>
            </a:solidFill>
            <a:ln>
              <a:noFill/>
            </a:ln>
            <a:effectLst/>
          </c:spPr>
          <c:invertIfNegative val="0"/>
          <c:cat>
            <c:numRef>
              <c:f>Sheet1!$A$2:$A$9</c:f>
              <c:numCache>
                <c:formatCode>General</c:formatCode>
                <c:ptCount val="8"/>
                <c:pt idx="0">
                  <c:v>2030</c:v>
                </c:pt>
                <c:pt idx="1">
                  <c:v>2029</c:v>
                </c:pt>
                <c:pt idx="2">
                  <c:v>2028</c:v>
                </c:pt>
                <c:pt idx="3">
                  <c:v>2027</c:v>
                </c:pt>
                <c:pt idx="4">
                  <c:v>2026</c:v>
                </c:pt>
                <c:pt idx="5">
                  <c:v>2025</c:v>
                </c:pt>
                <c:pt idx="6">
                  <c:v>2024</c:v>
                </c:pt>
                <c:pt idx="7">
                  <c:v>2023</c:v>
                </c:pt>
              </c:numCache>
            </c:numRef>
          </c:cat>
          <c:val>
            <c:numRef>
              <c:f>Sheet1!$D$2:$D$9</c:f>
              <c:numCache>
                <c:formatCode>General</c:formatCode>
                <c:ptCount val="8"/>
                <c:pt idx="0">
                  <c:v>90</c:v>
                </c:pt>
                <c:pt idx="1">
                  <c:v>20</c:v>
                </c:pt>
                <c:pt idx="2">
                  <c:v>60</c:v>
                </c:pt>
                <c:pt idx="3">
                  <c:v>80</c:v>
                </c:pt>
                <c:pt idx="4">
                  <c:v>30</c:v>
                </c:pt>
                <c:pt idx="5">
                  <c:v>80</c:v>
                </c:pt>
                <c:pt idx="6">
                  <c:v>20</c:v>
                </c:pt>
                <c:pt idx="7">
                  <c:v>60</c:v>
                </c:pt>
              </c:numCache>
            </c:numRef>
          </c:val>
          <c:extLst>
            <c:ext xmlns:c16="http://schemas.microsoft.com/office/drawing/2014/chart" uri="{C3380CC4-5D6E-409C-BE32-E72D297353CC}">
              <c16:uniqueId val="{00000002-CDFD-456E-A1EF-9B55A199B538}"/>
            </c:ext>
          </c:extLst>
        </c:ser>
        <c:ser>
          <c:idx val="3"/>
          <c:order val="3"/>
          <c:tx>
            <c:strRef>
              <c:f>Sheet1!$E$1</c:f>
              <c:strCache>
                <c:ptCount val="1"/>
                <c:pt idx="0">
                  <c:v>Series 4</c:v>
                </c:pt>
              </c:strCache>
            </c:strRef>
          </c:tx>
          <c:spPr>
            <a:solidFill>
              <a:schemeClr val="accent6"/>
            </a:solidFill>
            <a:ln>
              <a:noFill/>
            </a:ln>
            <a:effectLst/>
          </c:spPr>
          <c:invertIfNegative val="0"/>
          <c:cat>
            <c:numRef>
              <c:f>Sheet1!$A$2:$A$9</c:f>
              <c:numCache>
                <c:formatCode>General</c:formatCode>
                <c:ptCount val="8"/>
                <c:pt idx="0">
                  <c:v>2030</c:v>
                </c:pt>
                <c:pt idx="1">
                  <c:v>2029</c:v>
                </c:pt>
                <c:pt idx="2">
                  <c:v>2028</c:v>
                </c:pt>
                <c:pt idx="3">
                  <c:v>2027</c:v>
                </c:pt>
                <c:pt idx="4">
                  <c:v>2026</c:v>
                </c:pt>
                <c:pt idx="5">
                  <c:v>2025</c:v>
                </c:pt>
                <c:pt idx="6">
                  <c:v>2024</c:v>
                </c:pt>
                <c:pt idx="7">
                  <c:v>2023</c:v>
                </c:pt>
              </c:numCache>
            </c:numRef>
          </c:cat>
          <c:val>
            <c:numRef>
              <c:f>Sheet1!$E$2:$E$9</c:f>
              <c:numCache>
                <c:formatCode>General</c:formatCode>
                <c:ptCount val="8"/>
                <c:pt idx="0">
                  <c:v>90</c:v>
                </c:pt>
                <c:pt idx="1">
                  <c:v>90</c:v>
                </c:pt>
                <c:pt idx="2">
                  <c:v>90</c:v>
                </c:pt>
                <c:pt idx="3">
                  <c:v>90</c:v>
                </c:pt>
                <c:pt idx="4">
                  <c:v>40</c:v>
                </c:pt>
                <c:pt idx="5">
                  <c:v>70</c:v>
                </c:pt>
                <c:pt idx="6">
                  <c:v>30</c:v>
                </c:pt>
                <c:pt idx="7">
                  <c:v>80</c:v>
                </c:pt>
              </c:numCache>
            </c:numRef>
          </c:val>
          <c:extLst>
            <c:ext xmlns:c16="http://schemas.microsoft.com/office/drawing/2014/chart" uri="{C3380CC4-5D6E-409C-BE32-E72D297353CC}">
              <c16:uniqueId val="{00000003-CDFD-456E-A1EF-9B55A199B538}"/>
            </c:ext>
          </c:extLst>
        </c:ser>
        <c:dLbls>
          <c:showLegendKey val="0"/>
          <c:showVal val="0"/>
          <c:showCatName val="0"/>
          <c:showSerName val="0"/>
          <c:showPercent val="0"/>
          <c:showBubbleSize val="0"/>
        </c:dLbls>
        <c:gapWidth val="30"/>
        <c:overlap val="100"/>
        <c:axId val="1570901472"/>
        <c:axId val="1570920608"/>
      </c:barChart>
      <c:catAx>
        <c:axId val="1570901472"/>
        <c:scaling>
          <c:orientation val="minMax"/>
        </c:scaling>
        <c:delete val="0"/>
        <c:axPos val="l"/>
        <c:numFmt formatCode="General" sourceLinked="1"/>
        <c:majorTickMark val="none"/>
        <c:minorTickMark val="none"/>
        <c:tickLblPos val="nextTo"/>
        <c:spPr>
          <a:noFill/>
          <a:ln w="9525" cap="flat" cmpd="sng" algn="ctr">
            <a:solidFill>
              <a:schemeClr val="accent2">
                <a:lumMod val="25000"/>
                <a:lumOff val="75000"/>
              </a:schemeClr>
            </a:solidFill>
            <a:round/>
          </a:ln>
          <a:effectLst/>
        </c:spPr>
        <c:txPr>
          <a:bodyPr rot="-60000000" spcFirstLastPara="1" vertOverflow="ellipsis" vert="horz" wrap="square" anchor="ctr" anchorCtr="1"/>
          <a:lstStyle/>
          <a:p>
            <a:pPr>
              <a:defRPr sz="2800" b="0" i="0" u="none" strike="noStrike" kern="1200" baseline="0">
                <a:solidFill>
                  <a:schemeClr val="accent2">
                    <a:alpha val="60000"/>
                  </a:schemeClr>
                </a:solidFill>
                <a:latin typeface="+mn-lt"/>
                <a:ea typeface="+mn-ea"/>
                <a:cs typeface="+mn-cs"/>
              </a:defRPr>
            </a:pPr>
            <a:endParaRPr lang="en-US"/>
          </a:p>
        </c:txPr>
        <c:crossAx val="1570920608"/>
        <c:crosses val="autoZero"/>
        <c:auto val="1"/>
        <c:lblAlgn val="ctr"/>
        <c:lblOffset val="100"/>
        <c:noMultiLvlLbl val="0"/>
      </c:catAx>
      <c:valAx>
        <c:axId val="1570920608"/>
        <c:scaling>
          <c:orientation val="minMax"/>
          <c:max val="350"/>
        </c:scaling>
        <c:delete val="0"/>
        <c:axPos val="b"/>
        <c:numFmt formatCode="General" sourceLinked="1"/>
        <c:majorTickMark val="in"/>
        <c:minorTickMark val="none"/>
        <c:tickLblPos val="nextTo"/>
        <c:spPr>
          <a:noFill/>
          <a:ln>
            <a:solidFill>
              <a:schemeClr val="accent2">
                <a:lumMod val="25000"/>
                <a:lumOff val="75000"/>
              </a:schemeClr>
            </a:solidFill>
          </a:ln>
          <a:effectLst/>
        </c:spPr>
        <c:txPr>
          <a:bodyPr rot="-60000000" spcFirstLastPara="1" vertOverflow="ellipsis" vert="horz" wrap="square" anchor="ctr" anchorCtr="1"/>
          <a:lstStyle/>
          <a:p>
            <a:pPr>
              <a:defRPr sz="2800" b="0" i="0" u="none" strike="noStrike" kern="1200" baseline="0">
                <a:solidFill>
                  <a:schemeClr val="accent2">
                    <a:alpha val="60000"/>
                  </a:schemeClr>
                </a:solidFill>
                <a:latin typeface="+mn-lt"/>
                <a:ea typeface="+mn-ea"/>
                <a:cs typeface="+mn-cs"/>
              </a:defRPr>
            </a:pPr>
            <a:endParaRPr lang="en-US"/>
          </a:p>
        </c:txPr>
        <c:crossAx val="1570901472"/>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045498350857858E-2"/>
          <c:y val="3.1001784895298718E-2"/>
          <c:w val="0.9569545016491422"/>
          <c:h val="0.83808530128051739"/>
        </c:manualLayout>
      </c:layout>
      <c:lineChart>
        <c:grouping val="standard"/>
        <c:varyColors val="0"/>
        <c:ser>
          <c:idx val="0"/>
          <c:order val="0"/>
          <c:tx>
            <c:strRef>
              <c:f>Sheet1!$B$1</c:f>
              <c:strCache>
                <c:ptCount val="1"/>
                <c:pt idx="0">
                  <c:v>Series 1</c:v>
                </c:pt>
              </c:strCache>
            </c:strRef>
          </c:tx>
          <c:spPr>
            <a:ln w="82550" cap="rnd">
              <a:solidFill>
                <a:schemeClr val="accent5"/>
              </a:solidFill>
              <a:round/>
            </a:ln>
            <a:effectLst/>
          </c:spPr>
          <c:marker>
            <c:symbol val="square"/>
            <c:size val="26"/>
            <c:spPr>
              <a:solidFill>
                <a:schemeClr val="accent5"/>
              </a:solidFill>
              <a:ln w="9525">
                <a:noFill/>
              </a:ln>
              <a:effectLst/>
            </c:spPr>
          </c:marker>
          <c:cat>
            <c:numRef>
              <c:f>Sheet1!$A$2:$A$5</c:f>
              <c:numCache>
                <c:formatCode>General</c:formatCode>
                <c:ptCount val="4"/>
                <c:pt idx="0">
                  <c:v>2023</c:v>
                </c:pt>
                <c:pt idx="1">
                  <c:v>2024</c:v>
                </c:pt>
                <c:pt idx="2">
                  <c:v>2025</c:v>
                </c:pt>
                <c:pt idx="3">
                  <c:v>2026</c:v>
                </c:pt>
              </c:numCache>
            </c:numRef>
          </c:cat>
          <c:val>
            <c:numRef>
              <c:f>Sheet1!$B$2:$B$5</c:f>
              <c:numCache>
                <c:formatCode>General</c:formatCode>
                <c:ptCount val="4"/>
                <c:pt idx="0">
                  <c:v>20</c:v>
                </c:pt>
                <c:pt idx="1">
                  <c:v>80</c:v>
                </c:pt>
                <c:pt idx="2">
                  <c:v>60</c:v>
                </c:pt>
                <c:pt idx="3">
                  <c:v>70</c:v>
                </c:pt>
              </c:numCache>
            </c:numRef>
          </c:val>
          <c:smooth val="0"/>
          <c:extLst>
            <c:ext xmlns:c16="http://schemas.microsoft.com/office/drawing/2014/chart" uri="{C3380CC4-5D6E-409C-BE32-E72D297353CC}">
              <c16:uniqueId val="{00000000-51EE-4416-9428-7681C50FD393}"/>
            </c:ext>
          </c:extLst>
        </c:ser>
        <c:ser>
          <c:idx val="1"/>
          <c:order val="1"/>
          <c:tx>
            <c:strRef>
              <c:f>Sheet1!$C$1</c:f>
              <c:strCache>
                <c:ptCount val="1"/>
                <c:pt idx="0">
                  <c:v>Series 2</c:v>
                </c:pt>
              </c:strCache>
            </c:strRef>
          </c:tx>
          <c:spPr>
            <a:ln w="82550" cap="rnd">
              <a:solidFill>
                <a:schemeClr val="accent6"/>
              </a:solidFill>
              <a:round/>
            </a:ln>
            <a:effectLst/>
          </c:spPr>
          <c:marker>
            <c:symbol val="square"/>
            <c:size val="26"/>
            <c:spPr>
              <a:solidFill>
                <a:schemeClr val="accent6"/>
              </a:solidFill>
              <a:ln w="9525">
                <a:noFill/>
              </a:ln>
              <a:effectLst/>
            </c:spPr>
          </c:marker>
          <c:cat>
            <c:numRef>
              <c:f>Sheet1!$A$2:$A$5</c:f>
              <c:numCache>
                <c:formatCode>General</c:formatCode>
                <c:ptCount val="4"/>
                <c:pt idx="0">
                  <c:v>2023</c:v>
                </c:pt>
                <c:pt idx="1">
                  <c:v>2024</c:v>
                </c:pt>
                <c:pt idx="2">
                  <c:v>2025</c:v>
                </c:pt>
                <c:pt idx="3">
                  <c:v>2026</c:v>
                </c:pt>
              </c:numCache>
            </c:numRef>
          </c:cat>
          <c:val>
            <c:numRef>
              <c:f>Sheet1!$C$2:$C$5</c:f>
              <c:numCache>
                <c:formatCode>General</c:formatCode>
                <c:ptCount val="4"/>
                <c:pt idx="0">
                  <c:v>10</c:v>
                </c:pt>
                <c:pt idx="1">
                  <c:v>40</c:v>
                </c:pt>
                <c:pt idx="2">
                  <c:v>80</c:v>
                </c:pt>
                <c:pt idx="3">
                  <c:v>40</c:v>
                </c:pt>
              </c:numCache>
            </c:numRef>
          </c:val>
          <c:smooth val="0"/>
          <c:extLst>
            <c:ext xmlns:c16="http://schemas.microsoft.com/office/drawing/2014/chart" uri="{C3380CC4-5D6E-409C-BE32-E72D297353CC}">
              <c16:uniqueId val="{00000001-51EE-4416-9428-7681C50FD393}"/>
            </c:ext>
          </c:extLst>
        </c:ser>
        <c:ser>
          <c:idx val="2"/>
          <c:order val="2"/>
          <c:tx>
            <c:strRef>
              <c:f>Sheet1!$D$1</c:f>
              <c:strCache>
                <c:ptCount val="1"/>
                <c:pt idx="0">
                  <c:v>Series 3</c:v>
                </c:pt>
              </c:strCache>
            </c:strRef>
          </c:tx>
          <c:spPr>
            <a:ln w="28575" cap="rnd">
              <a:solidFill>
                <a:schemeClr val="accent4"/>
              </a:solidFill>
              <a:round/>
            </a:ln>
            <a:effectLst/>
          </c:spPr>
          <c:marker>
            <c:symbol val="square"/>
            <c:size val="26"/>
            <c:spPr>
              <a:solidFill>
                <a:schemeClr val="accent4"/>
              </a:solidFill>
              <a:ln w="9525">
                <a:noFill/>
              </a:ln>
              <a:effectLst/>
            </c:spPr>
          </c:marker>
          <c:dPt>
            <c:idx val="1"/>
            <c:marker>
              <c:symbol val="square"/>
              <c:size val="26"/>
              <c:spPr>
                <a:solidFill>
                  <a:schemeClr val="accent4"/>
                </a:solidFill>
                <a:ln w="9525">
                  <a:noFill/>
                </a:ln>
                <a:effectLst/>
              </c:spPr>
            </c:marker>
            <c:bubble3D val="0"/>
            <c:spPr>
              <a:ln w="82550" cap="rnd">
                <a:solidFill>
                  <a:schemeClr val="accent4"/>
                </a:solidFill>
                <a:round/>
              </a:ln>
              <a:effectLst/>
            </c:spPr>
            <c:extLst>
              <c:ext xmlns:c16="http://schemas.microsoft.com/office/drawing/2014/chart" uri="{C3380CC4-5D6E-409C-BE32-E72D297353CC}">
                <c16:uniqueId val="{00000006-51EE-4416-9428-7681C50FD393}"/>
              </c:ext>
            </c:extLst>
          </c:dPt>
          <c:dPt>
            <c:idx val="2"/>
            <c:marker>
              <c:symbol val="square"/>
              <c:size val="26"/>
              <c:spPr>
                <a:solidFill>
                  <a:schemeClr val="accent4"/>
                </a:solidFill>
                <a:ln w="9525">
                  <a:noFill/>
                </a:ln>
                <a:effectLst/>
              </c:spPr>
            </c:marker>
            <c:bubble3D val="0"/>
            <c:spPr>
              <a:ln w="82550" cap="rnd">
                <a:solidFill>
                  <a:schemeClr val="accent4"/>
                </a:solidFill>
                <a:round/>
              </a:ln>
              <a:effectLst/>
            </c:spPr>
            <c:extLst>
              <c:ext xmlns:c16="http://schemas.microsoft.com/office/drawing/2014/chart" uri="{C3380CC4-5D6E-409C-BE32-E72D297353CC}">
                <c16:uniqueId val="{00000008-51EE-4416-9428-7681C50FD393}"/>
              </c:ext>
            </c:extLst>
          </c:dPt>
          <c:dPt>
            <c:idx val="3"/>
            <c:marker>
              <c:symbol val="square"/>
              <c:size val="26"/>
              <c:spPr>
                <a:solidFill>
                  <a:schemeClr val="accent4"/>
                </a:solidFill>
                <a:ln w="9525">
                  <a:noFill/>
                </a:ln>
                <a:effectLst/>
              </c:spPr>
            </c:marker>
            <c:bubble3D val="0"/>
            <c:spPr>
              <a:ln w="82550" cap="rnd">
                <a:solidFill>
                  <a:schemeClr val="accent4"/>
                </a:solidFill>
                <a:round/>
              </a:ln>
              <a:effectLst/>
            </c:spPr>
            <c:extLst>
              <c:ext xmlns:c16="http://schemas.microsoft.com/office/drawing/2014/chart" uri="{C3380CC4-5D6E-409C-BE32-E72D297353CC}">
                <c16:uniqueId val="{00000009-51EE-4416-9428-7681C50FD393}"/>
              </c:ext>
            </c:extLst>
          </c:dPt>
          <c:cat>
            <c:numRef>
              <c:f>Sheet1!$A$2:$A$5</c:f>
              <c:numCache>
                <c:formatCode>General</c:formatCode>
                <c:ptCount val="4"/>
                <c:pt idx="0">
                  <c:v>2023</c:v>
                </c:pt>
                <c:pt idx="1">
                  <c:v>2024</c:v>
                </c:pt>
                <c:pt idx="2">
                  <c:v>2025</c:v>
                </c:pt>
                <c:pt idx="3">
                  <c:v>2026</c:v>
                </c:pt>
              </c:numCache>
            </c:numRef>
          </c:cat>
          <c:val>
            <c:numRef>
              <c:f>Sheet1!$D$2:$D$5</c:f>
              <c:numCache>
                <c:formatCode>General</c:formatCode>
                <c:ptCount val="4"/>
                <c:pt idx="0">
                  <c:v>30</c:v>
                </c:pt>
                <c:pt idx="1">
                  <c:v>70</c:v>
                </c:pt>
                <c:pt idx="2">
                  <c:v>50</c:v>
                </c:pt>
                <c:pt idx="3">
                  <c:v>20</c:v>
                </c:pt>
              </c:numCache>
            </c:numRef>
          </c:val>
          <c:smooth val="0"/>
          <c:extLst>
            <c:ext xmlns:c16="http://schemas.microsoft.com/office/drawing/2014/chart" uri="{C3380CC4-5D6E-409C-BE32-E72D297353CC}">
              <c16:uniqueId val="{00000002-51EE-4416-9428-7681C50FD393}"/>
            </c:ext>
          </c:extLst>
        </c:ser>
        <c:ser>
          <c:idx val="3"/>
          <c:order val="3"/>
          <c:tx>
            <c:strRef>
              <c:f>Sheet1!$E$1</c:f>
              <c:strCache>
                <c:ptCount val="1"/>
                <c:pt idx="0">
                  <c:v>Series 4</c:v>
                </c:pt>
              </c:strCache>
            </c:strRef>
          </c:tx>
          <c:spPr>
            <a:ln w="82550" cap="rnd">
              <a:solidFill>
                <a:schemeClr val="accent3"/>
              </a:solidFill>
              <a:round/>
            </a:ln>
            <a:effectLst/>
          </c:spPr>
          <c:marker>
            <c:symbol val="square"/>
            <c:size val="26"/>
            <c:spPr>
              <a:solidFill>
                <a:schemeClr val="accent3"/>
              </a:solidFill>
              <a:ln w="9525">
                <a:noFill/>
              </a:ln>
              <a:effectLst/>
            </c:spPr>
          </c:marker>
          <c:cat>
            <c:numRef>
              <c:f>Sheet1!$A$2:$A$5</c:f>
              <c:numCache>
                <c:formatCode>General</c:formatCode>
                <c:ptCount val="4"/>
                <c:pt idx="0">
                  <c:v>2023</c:v>
                </c:pt>
                <c:pt idx="1">
                  <c:v>2024</c:v>
                </c:pt>
                <c:pt idx="2">
                  <c:v>2025</c:v>
                </c:pt>
                <c:pt idx="3">
                  <c:v>2026</c:v>
                </c:pt>
              </c:numCache>
            </c:numRef>
          </c:cat>
          <c:val>
            <c:numRef>
              <c:f>Sheet1!$E$2:$E$5</c:f>
              <c:numCache>
                <c:formatCode>General</c:formatCode>
                <c:ptCount val="4"/>
                <c:pt idx="0">
                  <c:v>40</c:v>
                </c:pt>
                <c:pt idx="1">
                  <c:v>60</c:v>
                </c:pt>
                <c:pt idx="2">
                  <c:v>30</c:v>
                </c:pt>
                <c:pt idx="3">
                  <c:v>80</c:v>
                </c:pt>
              </c:numCache>
            </c:numRef>
          </c:val>
          <c:smooth val="0"/>
          <c:extLst>
            <c:ext xmlns:c16="http://schemas.microsoft.com/office/drawing/2014/chart" uri="{C3380CC4-5D6E-409C-BE32-E72D297353CC}">
              <c16:uniqueId val="{00000003-51EE-4416-9428-7681C50FD393}"/>
            </c:ext>
          </c:extLst>
        </c:ser>
        <c:dLbls>
          <c:showLegendKey val="0"/>
          <c:showVal val="0"/>
          <c:showCatName val="0"/>
          <c:showSerName val="0"/>
          <c:showPercent val="0"/>
          <c:showBubbleSize val="0"/>
        </c:dLbls>
        <c:marker val="1"/>
        <c:smooth val="0"/>
        <c:axId val="1533692864"/>
        <c:axId val="1533689952"/>
      </c:lineChart>
      <c:catAx>
        <c:axId val="1533692864"/>
        <c:scaling>
          <c:orientation val="minMax"/>
        </c:scaling>
        <c:delete val="0"/>
        <c:axPos val="b"/>
        <c:numFmt formatCode="General" sourceLinked="1"/>
        <c:majorTickMark val="in"/>
        <c:minorTickMark val="none"/>
        <c:tickLblPos val="nextTo"/>
        <c:spPr>
          <a:noFill/>
          <a:ln w="9525" cap="flat" cmpd="sng" algn="ctr">
            <a:solidFill>
              <a:schemeClr val="accent2">
                <a:lumMod val="25000"/>
                <a:lumOff val="75000"/>
              </a:schemeClr>
            </a:solidFill>
            <a:round/>
          </a:ln>
          <a:effectLst/>
        </c:spPr>
        <c:txPr>
          <a:bodyPr rot="-60000000" spcFirstLastPara="1" vertOverflow="ellipsis" vert="horz" wrap="square" anchor="ctr" anchorCtr="1"/>
          <a:lstStyle/>
          <a:p>
            <a:pPr>
              <a:defRPr sz="3200" b="0" i="0" u="none" strike="noStrike" kern="1200" baseline="0">
                <a:solidFill>
                  <a:schemeClr val="accent2">
                    <a:alpha val="60000"/>
                  </a:schemeClr>
                </a:solidFill>
                <a:latin typeface="+mn-lt"/>
                <a:ea typeface="+mn-ea"/>
                <a:cs typeface="+mn-cs"/>
              </a:defRPr>
            </a:pPr>
            <a:endParaRPr lang="en-US"/>
          </a:p>
        </c:txPr>
        <c:crossAx val="1533689952"/>
        <c:crosses val="autoZero"/>
        <c:auto val="1"/>
        <c:lblAlgn val="ctr"/>
        <c:lblOffset val="100"/>
        <c:noMultiLvlLbl val="0"/>
      </c:catAx>
      <c:valAx>
        <c:axId val="1533689952"/>
        <c:scaling>
          <c:orientation val="minMax"/>
          <c:max val="80"/>
          <c:min val="10"/>
        </c:scaling>
        <c:delete val="0"/>
        <c:axPos val="l"/>
        <c:numFmt formatCode="General" sourceLinked="1"/>
        <c:majorTickMark val="in"/>
        <c:minorTickMark val="none"/>
        <c:tickLblPos val="nextTo"/>
        <c:spPr>
          <a:noFill/>
          <a:ln>
            <a:solidFill>
              <a:schemeClr val="accent2">
                <a:lumMod val="25000"/>
                <a:lumOff val="75000"/>
              </a:schemeClr>
            </a:solidFill>
          </a:ln>
          <a:effectLst/>
        </c:spPr>
        <c:txPr>
          <a:bodyPr rot="-60000000" spcFirstLastPara="1" vertOverflow="ellipsis" vert="horz" wrap="square" anchor="ctr" anchorCtr="1"/>
          <a:lstStyle/>
          <a:p>
            <a:pPr>
              <a:defRPr sz="3200" b="0" i="0" u="none" strike="noStrike" kern="1200" baseline="0">
                <a:ln w="0">
                  <a:noFill/>
                </a:ln>
                <a:solidFill>
                  <a:schemeClr val="accent2">
                    <a:alpha val="60000"/>
                  </a:schemeClr>
                </a:solidFill>
                <a:latin typeface="+mn-lt"/>
                <a:ea typeface="+mn-ea"/>
                <a:cs typeface="+mn-cs"/>
              </a:defRPr>
            </a:pPr>
            <a:endParaRPr lang="en-US"/>
          </a:p>
        </c:txPr>
        <c:crossAx val="1533692864"/>
        <c:crosses val="autoZero"/>
        <c:crossBetween val="between"/>
        <c:majorUnit val="1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3"/>
            </a:solidFill>
            <a:ln>
              <a:noFill/>
            </a:ln>
            <a:effectLst/>
          </c:spPr>
          <c:cat>
            <c:numRef>
              <c:f>Sheet1!$A$2:$A$9</c:f>
              <c:numCache>
                <c:formatCode>General</c:formatCode>
                <c:ptCount val="8"/>
              </c:numCache>
            </c:numRef>
          </c:cat>
          <c:val>
            <c:numRef>
              <c:f>Sheet1!$B$2:$B$9</c:f>
              <c:numCache>
                <c:formatCode>General</c:formatCode>
                <c:ptCount val="8"/>
                <c:pt idx="0">
                  <c:v>210</c:v>
                </c:pt>
                <c:pt idx="1">
                  <c:v>150</c:v>
                </c:pt>
                <c:pt idx="2">
                  <c:v>330</c:v>
                </c:pt>
                <c:pt idx="3">
                  <c:v>140</c:v>
                </c:pt>
                <c:pt idx="4">
                  <c:v>170</c:v>
                </c:pt>
                <c:pt idx="5">
                  <c:v>190</c:v>
                </c:pt>
                <c:pt idx="6">
                  <c:v>200</c:v>
                </c:pt>
                <c:pt idx="7">
                  <c:v>300</c:v>
                </c:pt>
              </c:numCache>
            </c:numRef>
          </c:val>
          <c:extLst>
            <c:ext xmlns:c16="http://schemas.microsoft.com/office/drawing/2014/chart" uri="{C3380CC4-5D6E-409C-BE32-E72D297353CC}">
              <c16:uniqueId val="{00000000-382D-4383-9888-7E4263682658}"/>
            </c:ext>
          </c:extLst>
        </c:ser>
        <c:ser>
          <c:idx val="1"/>
          <c:order val="1"/>
          <c:tx>
            <c:strRef>
              <c:f>Sheet1!$C$1</c:f>
              <c:strCache>
                <c:ptCount val="1"/>
                <c:pt idx="0">
                  <c:v>Series 2</c:v>
                </c:pt>
              </c:strCache>
            </c:strRef>
          </c:tx>
          <c:spPr>
            <a:solidFill>
              <a:schemeClr val="accent4"/>
            </a:solidFill>
            <a:ln>
              <a:noFill/>
            </a:ln>
            <a:effectLst/>
          </c:spPr>
          <c:cat>
            <c:numRef>
              <c:f>Sheet1!$A$2:$A$9</c:f>
              <c:numCache>
                <c:formatCode>General</c:formatCode>
                <c:ptCount val="8"/>
              </c:numCache>
            </c:numRef>
          </c:cat>
          <c:val>
            <c:numRef>
              <c:f>Sheet1!$C$2:$C$9</c:f>
              <c:numCache>
                <c:formatCode>General</c:formatCode>
                <c:ptCount val="8"/>
                <c:pt idx="0">
                  <c:v>120</c:v>
                </c:pt>
                <c:pt idx="1">
                  <c:v>100</c:v>
                </c:pt>
                <c:pt idx="2">
                  <c:v>230</c:v>
                </c:pt>
                <c:pt idx="3">
                  <c:v>100</c:v>
                </c:pt>
                <c:pt idx="4">
                  <c:v>120</c:v>
                </c:pt>
                <c:pt idx="5">
                  <c:v>150</c:v>
                </c:pt>
                <c:pt idx="6">
                  <c:v>120</c:v>
                </c:pt>
                <c:pt idx="7">
                  <c:v>220</c:v>
                </c:pt>
              </c:numCache>
            </c:numRef>
          </c:val>
          <c:extLst>
            <c:ext xmlns:c16="http://schemas.microsoft.com/office/drawing/2014/chart" uri="{C3380CC4-5D6E-409C-BE32-E72D297353CC}">
              <c16:uniqueId val="{00000001-382D-4383-9888-7E4263682658}"/>
            </c:ext>
          </c:extLst>
        </c:ser>
        <c:ser>
          <c:idx val="2"/>
          <c:order val="2"/>
          <c:tx>
            <c:strRef>
              <c:f>Sheet1!$D$1</c:f>
              <c:strCache>
                <c:ptCount val="1"/>
                <c:pt idx="0">
                  <c:v>Series 3</c:v>
                </c:pt>
              </c:strCache>
            </c:strRef>
          </c:tx>
          <c:spPr>
            <a:solidFill>
              <a:schemeClr val="accent5"/>
            </a:solidFill>
            <a:ln w="25400">
              <a:noFill/>
            </a:ln>
            <a:effectLst/>
          </c:spPr>
          <c:cat>
            <c:numRef>
              <c:f>Sheet1!$A$2:$A$9</c:f>
              <c:numCache>
                <c:formatCode>General</c:formatCode>
                <c:ptCount val="8"/>
              </c:numCache>
            </c:numRef>
          </c:cat>
          <c:val>
            <c:numRef>
              <c:f>Sheet1!$D$2:$D$9</c:f>
              <c:numCache>
                <c:formatCode>General</c:formatCode>
                <c:ptCount val="8"/>
                <c:pt idx="0">
                  <c:v>60</c:v>
                </c:pt>
                <c:pt idx="1">
                  <c:v>80</c:v>
                </c:pt>
                <c:pt idx="2">
                  <c:v>150</c:v>
                </c:pt>
                <c:pt idx="3">
                  <c:v>70</c:v>
                </c:pt>
                <c:pt idx="4">
                  <c:v>60</c:v>
                </c:pt>
                <c:pt idx="5">
                  <c:v>100</c:v>
                </c:pt>
                <c:pt idx="6">
                  <c:v>80</c:v>
                </c:pt>
                <c:pt idx="7">
                  <c:v>110</c:v>
                </c:pt>
              </c:numCache>
            </c:numRef>
          </c:val>
          <c:extLst>
            <c:ext xmlns:c16="http://schemas.microsoft.com/office/drawing/2014/chart" uri="{C3380CC4-5D6E-409C-BE32-E72D297353CC}">
              <c16:uniqueId val="{00000002-382D-4383-9888-7E4263682658}"/>
            </c:ext>
          </c:extLst>
        </c:ser>
        <c:ser>
          <c:idx val="3"/>
          <c:order val="3"/>
          <c:tx>
            <c:strRef>
              <c:f>Sheet1!$E$1</c:f>
              <c:strCache>
                <c:ptCount val="1"/>
                <c:pt idx="0">
                  <c:v>Series 4</c:v>
                </c:pt>
              </c:strCache>
            </c:strRef>
          </c:tx>
          <c:spPr>
            <a:solidFill>
              <a:schemeClr val="accent6"/>
            </a:solidFill>
            <a:ln w="25400">
              <a:noFill/>
            </a:ln>
            <a:effectLst/>
          </c:spPr>
          <c:cat>
            <c:numRef>
              <c:f>Sheet1!$A$2:$A$9</c:f>
              <c:numCache>
                <c:formatCode>General</c:formatCode>
                <c:ptCount val="8"/>
              </c:numCache>
            </c:numRef>
          </c:cat>
          <c:val>
            <c:numRef>
              <c:f>Sheet1!$E$2:$E$9</c:f>
              <c:numCache>
                <c:formatCode>General</c:formatCode>
                <c:ptCount val="8"/>
                <c:pt idx="0">
                  <c:v>15</c:v>
                </c:pt>
                <c:pt idx="1">
                  <c:v>30</c:v>
                </c:pt>
                <c:pt idx="2">
                  <c:v>70</c:v>
                </c:pt>
                <c:pt idx="3">
                  <c:v>40</c:v>
                </c:pt>
                <c:pt idx="4">
                  <c:v>20</c:v>
                </c:pt>
                <c:pt idx="5">
                  <c:v>30</c:v>
                </c:pt>
                <c:pt idx="6">
                  <c:v>60</c:v>
                </c:pt>
                <c:pt idx="7">
                  <c:v>20</c:v>
                </c:pt>
              </c:numCache>
            </c:numRef>
          </c:val>
          <c:extLst>
            <c:ext xmlns:c16="http://schemas.microsoft.com/office/drawing/2014/chart" uri="{C3380CC4-5D6E-409C-BE32-E72D297353CC}">
              <c16:uniqueId val="{00000003-382D-4383-9888-7E4263682658}"/>
            </c:ext>
          </c:extLst>
        </c:ser>
        <c:ser>
          <c:idx val="4"/>
          <c:order val="4"/>
          <c:tx>
            <c:strRef>
              <c:f>Sheet1!$F$1</c:f>
              <c:strCache>
                <c:ptCount val="1"/>
                <c:pt idx="0">
                  <c:v>Series 5</c:v>
                </c:pt>
              </c:strCache>
            </c:strRef>
          </c:tx>
          <c:spPr>
            <a:solidFill>
              <a:schemeClr val="accent5"/>
            </a:solidFill>
            <a:ln w="25400">
              <a:noFill/>
            </a:ln>
            <a:effectLst/>
          </c:spPr>
          <c:cat>
            <c:numRef>
              <c:f>Sheet1!$A$2:$A$9</c:f>
              <c:numCache>
                <c:formatCode>General</c:formatCode>
                <c:ptCount val="8"/>
              </c:numCache>
            </c:numRef>
          </c:cat>
          <c:val>
            <c:numRef>
              <c:f>Sheet1!$F$2:$F$9</c:f>
              <c:numCache>
                <c:formatCode>General</c:formatCode>
                <c:ptCount val="8"/>
              </c:numCache>
            </c:numRef>
          </c:val>
          <c:extLst>
            <c:ext xmlns:c16="http://schemas.microsoft.com/office/drawing/2014/chart" uri="{C3380CC4-5D6E-409C-BE32-E72D297353CC}">
              <c16:uniqueId val="{00000004-382D-4383-9888-7E4263682658}"/>
            </c:ext>
          </c:extLst>
        </c:ser>
        <c:dLbls>
          <c:showLegendKey val="0"/>
          <c:showVal val="0"/>
          <c:showCatName val="0"/>
          <c:showSerName val="0"/>
          <c:showPercent val="0"/>
          <c:showBubbleSize val="0"/>
        </c:dLbls>
        <c:axId val="1570901888"/>
        <c:axId val="1570905632"/>
      </c:areaChart>
      <c:catAx>
        <c:axId val="1570901888"/>
        <c:scaling>
          <c:orientation val="minMax"/>
        </c:scaling>
        <c:delete val="0"/>
        <c:axPos val="b"/>
        <c:numFmt formatCode="General" sourceLinked="1"/>
        <c:majorTickMark val="in"/>
        <c:minorTickMark val="none"/>
        <c:tickLblPos val="nextTo"/>
        <c:spPr>
          <a:noFill/>
          <a:ln w="9525" cap="flat" cmpd="sng" algn="ctr">
            <a:solidFill>
              <a:schemeClr val="accent2">
                <a:alpha val="50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570905632"/>
        <c:crosses val="autoZero"/>
        <c:auto val="1"/>
        <c:lblAlgn val="ctr"/>
        <c:lblOffset val="100"/>
        <c:noMultiLvlLbl val="0"/>
      </c:catAx>
      <c:valAx>
        <c:axId val="1570905632"/>
        <c:scaling>
          <c:orientation val="minMax"/>
          <c:max val="350"/>
        </c:scaling>
        <c:delete val="0"/>
        <c:axPos val="l"/>
        <c:numFmt formatCode="General" sourceLinked="1"/>
        <c:majorTickMark val="in"/>
        <c:minorTickMark val="none"/>
        <c:tickLblPos val="nextTo"/>
        <c:spPr>
          <a:noFill/>
          <a:ln>
            <a:solidFill>
              <a:schemeClr val="accent2">
                <a:lumMod val="25000"/>
                <a:lumOff val="75000"/>
              </a:schemeClr>
            </a:solidFill>
          </a:ln>
          <a:effectLst/>
        </c:spPr>
        <c:txPr>
          <a:bodyPr rot="-60000000" spcFirstLastPara="1" vertOverflow="ellipsis" vert="horz" wrap="square" anchor="ctr" anchorCtr="1"/>
          <a:lstStyle/>
          <a:p>
            <a:pPr>
              <a:defRPr sz="3200" b="0" i="0" u="none" strike="noStrike" kern="1200" baseline="0">
                <a:solidFill>
                  <a:schemeClr val="accent2">
                    <a:alpha val="60000"/>
                  </a:schemeClr>
                </a:solidFill>
                <a:latin typeface="+mn-lt"/>
                <a:ea typeface="+mn-ea"/>
                <a:cs typeface="+mn-cs"/>
              </a:defRPr>
            </a:pPr>
            <a:endParaRPr lang="en-US"/>
          </a:p>
        </c:txPr>
        <c:crossAx val="157090188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514557891968888"/>
          <c:y val="7.5976167478204487E-2"/>
          <c:w val="0.86003462040310708"/>
          <c:h val="0.83439451862278302"/>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c:spPr>
          <c:invertIfNegative val="0"/>
          <c:cat>
            <c:numRef>
              <c:f>Sheet1!$A$2</c:f>
              <c:numCache>
                <c:formatCode>General</c:formatCode>
                <c:ptCount val="1"/>
              </c:numCache>
            </c:numRef>
          </c:cat>
          <c:val>
            <c:numRef>
              <c:f>Sheet1!$B$2</c:f>
              <c:numCache>
                <c:formatCode>General</c:formatCode>
                <c:ptCount val="1"/>
                <c:pt idx="0">
                  <c:v>80</c:v>
                </c:pt>
              </c:numCache>
            </c:numRef>
          </c:val>
          <c:extLst>
            <c:ext xmlns:c16="http://schemas.microsoft.com/office/drawing/2014/chart" uri="{C3380CC4-5D6E-409C-BE32-E72D297353CC}">
              <c16:uniqueId val="{00000000-6F5D-4D1A-9F03-E01440100A39}"/>
            </c:ext>
          </c:extLst>
        </c:ser>
        <c:ser>
          <c:idx val="1"/>
          <c:order val="1"/>
          <c:tx>
            <c:strRef>
              <c:f>Sheet1!$C$1</c:f>
              <c:strCache>
                <c:ptCount val="1"/>
                <c:pt idx="0">
                  <c:v>Series 2</c:v>
                </c:pt>
              </c:strCache>
            </c:strRef>
          </c:tx>
          <c:spPr>
            <a:solidFill>
              <a:schemeClr val="accent3"/>
            </a:solidFill>
            <a:ln>
              <a:noFill/>
            </a:ln>
            <a:effectLst/>
          </c:spPr>
          <c:invertIfNegative val="0"/>
          <c:cat>
            <c:numRef>
              <c:f>Sheet1!$A$2</c:f>
              <c:numCache>
                <c:formatCode>General</c:formatCode>
                <c:ptCount val="1"/>
              </c:numCache>
            </c:numRef>
          </c:cat>
          <c:val>
            <c:numRef>
              <c:f>Sheet1!$C$2</c:f>
              <c:numCache>
                <c:formatCode>General</c:formatCode>
                <c:ptCount val="1"/>
                <c:pt idx="0">
                  <c:v>60</c:v>
                </c:pt>
              </c:numCache>
            </c:numRef>
          </c:val>
          <c:extLst>
            <c:ext xmlns:c16="http://schemas.microsoft.com/office/drawing/2014/chart" uri="{C3380CC4-5D6E-409C-BE32-E72D297353CC}">
              <c16:uniqueId val="{00000003-6F5D-4D1A-9F03-E01440100A39}"/>
            </c:ext>
          </c:extLst>
        </c:ser>
        <c:ser>
          <c:idx val="2"/>
          <c:order val="2"/>
          <c:tx>
            <c:strRef>
              <c:f>Sheet1!$D$1</c:f>
              <c:strCache>
                <c:ptCount val="1"/>
                <c:pt idx="0">
                  <c:v>Series 3</c:v>
                </c:pt>
              </c:strCache>
            </c:strRef>
          </c:tx>
          <c:spPr>
            <a:solidFill>
              <a:schemeClr val="accent3"/>
            </a:solidFill>
            <a:ln>
              <a:noFill/>
            </a:ln>
            <a:effectLst/>
          </c:spPr>
          <c:invertIfNegative val="0"/>
          <c:cat>
            <c:numRef>
              <c:f>Sheet1!$A$2</c:f>
              <c:numCache>
                <c:formatCode>General</c:formatCode>
                <c:ptCount val="1"/>
              </c:numCache>
            </c:numRef>
          </c:cat>
          <c:val>
            <c:numRef>
              <c:f>Sheet1!$D$2</c:f>
              <c:numCache>
                <c:formatCode>General</c:formatCode>
                <c:ptCount val="1"/>
                <c:pt idx="0">
                  <c:v>75</c:v>
                </c:pt>
              </c:numCache>
            </c:numRef>
          </c:val>
          <c:extLst>
            <c:ext xmlns:c16="http://schemas.microsoft.com/office/drawing/2014/chart" uri="{C3380CC4-5D6E-409C-BE32-E72D297353CC}">
              <c16:uniqueId val="{00000004-6F5D-4D1A-9F03-E01440100A39}"/>
            </c:ext>
          </c:extLst>
        </c:ser>
        <c:dLbls>
          <c:showLegendKey val="0"/>
          <c:showVal val="0"/>
          <c:showCatName val="0"/>
          <c:showSerName val="0"/>
          <c:showPercent val="0"/>
          <c:showBubbleSize val="0"/>
        </c:dLbls>
        <c:gapWidth val="80"/>
        <c:overlap val="-14"/>
        <c:axId val="2009102672"/>
        <c:axId val="2009097264"/>
      </c:barChart>
      <c:catAx>
        <c:axId val="2009102672"/>
        <c:scaling>
          <c:orientation val="minMax"/>
        </c:scaling>
        <c:delete val="0"/>
        <c:axPos val="b"/>
        <c:numFmt formatCode="General" sourceLinked="1"/>
        <c:majorTickMark val="in"/>
        <c:minorTickMark val="none"/>
        <c:tickLblPos val="nextTo"/>
        <c:spPr>
          <a:noFill/>
          <a:ln w="9525" cap="flat" cmpd="sng" algn="ctr">
            <a:solidFill>
              <a:schemeClr val="accent2">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accent2">
                    <a:alpha val="60000"/>
                  </a:schemeClr>
                </a:solidFill>
                <a:latin typeface="+mn-lt"/>
                <a:ea typeface="+mn-ea"/>
                <a:cs typeface="+mn-cs"/>
              </a:defRPr>
            </a:pPr>
            <a:endParaRPr lang="en-US"/>
          </a:p>
        </c:txPr>
        <c:crossAx val="2009097264"/>
        <c:crosses val="autoZero"/>
        <c:auto val="1"/>
        <c:lblAlgn val="ctr"/>
        <c:lblOffset val="100"/>
        <c:noMultiLvlLbl val="0"/>
      </c:catAx>
      <c:valAx>
        <c:axId val="2009097264"/>
        <c:scaling>
          <c:orientation val="minMax"/>
          <c:max val="80"/>
        </c:scaling>
        <c:delete val="0"/>
        <c:axPos val="l"/>
        <c:numFmt formatCode="General" sourceLinked="1"/>
        <c:majorTickMark val="in"/>
        <c:minorTickMark val="none"/>
        <c:tickLblPos val="nextTo"/>
        <c:spPr>
          <a:noFill/>
          <a:ln>
            <a:solidFill>
              <a:schemeClr val="accent2">
                <a:lumMod val="25000"/>
                <a:lumOff val="75000"/>
              </a:schemeClr>
            </a:solidFill>
          </a:ln>
          <a:effectLst/>
        </c:spPr>
        <c:txPr>
          <a:bodyPr rot="-60000000" spcFirstLastPara="1" vertOverflow="ellipsis" vert="horz" wrap="square" anchor="ctr" anchorCtr="1"/>
          <a:lstStyle/>
          <a:p>
            <a:pPr>
              <a:defRPr sz="1197" b="0" i="0" u="none" strike="noStrike" kern="1200" baseline="0">
                <a:solidFill>
                  <a:schemeClr val="accent2">
                    <a:alpha val="60000"/>
                  </a:schemeClr>
                </a:solidFill>
                <a:latin typeface="+mn-lt"/>
                <a:ea typeface="+mn-ea"/>
                <a:cs typeface="+mn-cs"/>
              </a:defRPr>
            </a:pPr>
            <a:endParaRPr lang="en-US"/>
          </a:p>
        </c:txPr>
        <c:crossAx val="200910267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accent2">
              <a:alpha val="60000"/>
            </a:schemeClr>
          </a:solidFill>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514557891968888"/>
          <c:y val="7.5976167478204487E-2"/>
          <c:w val="0.86003462040310708"/>
          <c:h val="0.83439451862278302"/>
        </c:manualLayout>
      </c:layout>
      <c:barChart>
        <c:barDir val="col"/>
        <c:grouping val="clustered"/>
        <c:varyColors val="0"/>
        <c:ser>
          <c:idx val="0"/>
          <c:order val="0"/>
          <c:tx>
            <c:strRef>
              <c:f>Sheet1!$B$1</c:f>
              <c:strCache>
                <c:ptCount val="1"/>
                <c:pt idx="0">
                  <c:v>Series 1</c:v>
                </c:pt>
              </c:strCache>
            </c:strRef>
          </c:tx>
          <c:spPr>
            <a:solidFill>
              <a:schemeClr val="accent5"/>
            </a:solidFill>
            <a:ln>
              <a:noFill/>
            </a:ln>
            <a:effectLst/>
          </c:spPr>
          <c:invertIfNegative val="0"/>
          <c:cat>
            <c:numRef>
              <c:f>Sheet1!$A$2</c:f>
              <c:numCache>
                <c:formatCode>General</c:formatCode>
                <c:ptCount val="1"/>
              </c:numCache>
            </c:numRef>
          </c:cat>
          <c:val>
            <c:numRef>
              <c:f>Sheet1!$B$2</c:f>
              <c:numCache>
                <c:formatCode>General</c:formatCode>
                <c:ptCount val="1"/>
                <c:pt idx="0">
                  <c:v>80</c:v>
                </c:pt>
              </c:numCache>
            </c:numRef>
          </c:val>
          <c:extLst>
            <c:ext xmlns:c16="http://schemas.microsoft.com/office/drawing/2014/chart" uri="{C3380CC4-5D6E-409C-BE32-E72D297353CC}">
              <c16:uniqueId val="{00000000-A4D8-49B1-8B63-3FA6F67B29EF}"/>
            </c:ext>
          </c:extLst>
        </c:ser>
        <c:ser>
          <c:idx val="1"/>
          <c:order val="1"/>
          <c:tx>
            <c:strRef>
              <c:f>Sheet1!$C$1</c:f>
              <c:strCache>
                <c:ptCount val="1"/>
                <c:pt idx="0">
                  <c:v>Series 2</c:v>
                </c:pt>
              </c:strCache>
            </c:strRef>
          </c:tx>
          <c:spPr>
            <a:solidFill>
              <a:schemeClr val="accent5"/>
            </a:solidFill>
            <a:ln>
              <a:noFill/>
            </a:ln>
            <a:effectLst/>
          </c:spPr>
          <c:invertIfNegative val="0"/>
          <c:cat>
            <c:numRef>
              <c:f>Sheet1!$A$2</c:f>
              <c:numCache>
                <c:formatCode>General</c:formatCode>
                <c:ptCount val="1"/>
              </c:numCache>
            </c:numRef>
          </c:cat>
          <c:val>
            <c:numRef>
              <c:f>Sheet1!$C$2</c:f>
              <c:numCache>
                <c:formatCode>General</c:formatCode>
                <c:ptCount val="1"/>
                <c:pt idx="0">
                  <c:v>45</c:v>
                </c:pt>
              </c:numCache>
            </c:numRef>
          </c:val>
          <c:extLst>
            <c:ext xmlns:c16="http://schemas.microsoft.com/office/drawing/2014/chart" uri="{C3380CC4-5D6E-409C-BE32-E72D297353CC}">
              <c16:uniqueId val="{00000001-A4D8-49B1-8B63-3FA6F67B29EF}"/>
            </c:ext>
          </c:extLst>
        </c:ser>
        <c:ser>
          <c:idx val="2"/>
          <c:order val="2"/>
          <c:tx>
            <c:strRef>
              <c:f>Sheet1!$D$1</c:f>
              <c:strCache>
                <c:ptCount val="1"/>
                <c:pt idx="0">
                  <c:v>Series 3</c:v>
                </c:pt>
              </c:strCache>
            </c:strRef>
          </c:tx>
          <c:spPr>
            <a:solidFill>
              <a:schemeClr val="accent5"/>
            </a:solidFill>
            <a:ln>
              <a:noFill/>
            </a:ln>
            <a:effectLst/>
          </c:spPr>
          <c:invertIfNegative val="0"/>
          <c:cat>
            <c:numRef>
              <c:f>Sheet1!$A$2</c:f>
              <c:numCache>
                <c:formatCode>General</c:formatCode>
                <c:ptCount val="1"/>
              </c:numCache>
            </c:numRef>
          </c:cat>
          <c:val>
            <c:numRef>
              <c:f>Sheet1!$D$2</c:f>
              <c:numCache>
                <c:formatCode>General</c:formatCode>
                <c:ptCount val="1"/>
                <c:pt idx="0">
                  <c:v>65</c:v>
                </c:pt>
              </c:numCache>
            </c:numRef>
          </c:val>
          <c:extLst>
            <c:ext xmlns:c16="http://schemas.microsoft.com/office/drawing/2014/chart" uri="{C3380CC4-5D6E-409C-BE32-E72D297353CC}">
              <c16:uniqueId val="{00000002-A4D8-49B1-8B63-3FA6F67B29EF}"/>
            </c:ext>
          </c:extLst>
        </c:ser>
        <c:dLbls>
          <c:showLegendKey val="0"/>
          <c:showVal val="0"/>
          <c:showCatName val="0"/>
          <c:showSerName val="0"/>
          <c:showPercent val="0"/>
          <c:showBubbleSize val="0"/>
        </c:dLbls>
        <c:gapWidth val="80"/>
        <c:overlap val="-14"/>
        <c:axId val="2009102672"/>
        <c:axId val="2009097264"/>
      </c:barChart>
      <c:catAx>
        <c:axId val="2009102672"/>
        <c:scaling>
          <c:orientation val="minMax"/>
        </c:scaling>
        <c:delete val="0"/>
        <c:axPos val="b"/>
        <c:numFmt formatCode="General" sourceLinked="1"/>
        <c:majorTickMark val="in"/>
        <c:minorTickMark val="none"/>
        <c:tickLblPos val="nextTo"/>
        <c:spPr>
          <a:noFill/>
          <a:ln w="9525" cap="flat" cmpd="sng" algn="ctr">
            <a:solidFill>
              <a:schemeClr val="accent2">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accent2">
                    <a:alpha val="60000"/>
                  </a:schemeClr>
                </a:solidFill>
                <a:latin typeface="+mn-lt"/>
                <a:ea typeface="+mn-ea"/>
                <a:cs typeface="+mn-cs"/>
              </a:defRPr>
            </a:pPr>
            <a:endParaRPr lang="en-US"/>
          </a:p>
        </c:txPr>
        <c:crossAx val="2009097264"/>
        <c:crosses val="autoZero"/>
        <c:auto val="1"/>
        <c:lblAlgn val="ctr"/>
        <c:lblOffset val="100"/>
        <c:noMultiLvlLbl val="0"/>
      </c:catAx>
      <c:valAx>
        <c:axId val="2009097264"/>
        <c:scaling>
          <c:orientation val="minMax"/>
          <c:max val="80"/>
        </c:scaling>
        <c:delete val="0"/>
        <c:axPos val="l"/>
        <c:numFmt formatCode="General" sourceLinked="1"/>
        <c:majorTickMark val="in"/>
        <c:minorTickMark val="none"/>
        <c:tickLblPos val="nextTo"/>
        <c:spPr>
          <a:noFill/>
          <a:ln>
            <a:solidFill>
              <a:schemeClr val="accent2">
                <a:lumMod val="25000"/>
                <a:lumOff val="75000"/>
              </a:schemeClr>
            </a:solidFill>
          </a:ln>
          <a:effectLst/>
        </c:spPr>
        <c:txPr>
          <a:bodyPr rot="-60000000" spcFirstLastPara="1" vertOverflow="ellipsis" vert="horz" wrap="square" anchor="ctr" anchorCtr="1"/>
          <a:lstStyle/>
          <a:p>
            <a:pPr>
              <a:defRPr sz="1197" b="0" i="0" u="none" strike="noStrike" kern="1200" baseline="0">
                <a:solidFill>
                  <a:schemeClr val="accent2">
                    <a:alpha val="60000"/>
                  </a:schemeClr>
                </a:solidFill>
                <a:latin typeface="+mn-lt"/>
                <a:ea typeface="+mn-ea"/>
                <a:cs typeface="+mn-cs"/>
              </a:defRPr>
            </a:pPr>
            <a:endParaRPr lang="en-US"/>
          </a:p>
        </c:txPr>
        <c:crossAx val="200910267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accent2">
              <a:alpha val="60000"/>
            </a:schemeClr>
          </a:solidFill>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514557891968888"/>
          <c:y val="7.5976167478204487E-2"/>
          <c:w val="0.86003462040310708"/>
          <c:h val="0.83439451862278302"/>
        </c:manualLayout>
      </c:layout>
      <c:barChart>
        <c:barDir val="col"/>
        <c:grouping val="clustered"/>
        <c:varyColors val="0"/>
        <c:ser>
          <c:idx val="0"/>
          <c:order val="0"/>
          <c:tx>
            <c:strRef>
              <c:f>Sheet1!$B$1</c:f>
              <c:strCache>
                <c:ptCount val="1"/>
                <c:pt idx="0">
                  <c:v>Series 1</c:v>
                </c:pt>
              </c:strCache>
            </c:strRef>
          </c:tx>
          <c:spPr>
            <a:solidFill>
              <a:schemeClr val="accent4"/>
            </a:solidFill>
            <a:ln>
              <a:noFill/>
            </a:ln>
            <a:effectLst/>
          </c:spPr>
          <c:invertIfNegative val="0"/>
          <c:cat>
            <c:numRef>
              <c:f>Sheet1!$A$2</c:f>
              <c:numCache>
                <c:formatCode>General</c:formatCode>
                <c:ptCount val="1"/>
              </c:numCache>
            </c:numRef>
          </c:cat>
          <c:val>
            <c:numRef>
              <c:f>Sheet1!$B$2</c:f>
              <c:numCache>
                <c:formatCode>General</c:formatCode>
                <c:ptCount val="1"/>
                <c:pt idx="0">
                  <c:v>45</c:v>
                </c:pt>
              </c:numCache>
            </c:numRef>
          </c:val>
          <c:extLst>
            <c:ext xmlns:c16="http://schemas.microsoft.com/office/drawing/2014/chart" uri="{C3380CC4-5D6E-409C-BE32-E72D297353CC}">
              <c16:uniqueId val="{00000000-D1AB-44E2-A35D-6591ED115ED2}"/>
            </c:ext>
          </c:extLst>
        </c:ser>
        <c:ser>
          <c:idx val="1"/>
          <c:order val="1"/>
          <c:tx>
            <c:strRef>
              <c:f>Sheet1!$C$1</c:f>
              <c:strCache>
                <c:ptCount val="1"/>
                <c:pt idx="0">
                  <c:v>Series 2</c:v>
                </c:pt>
              </c:strCache>
            </c:strRef>
          </c:tx>
          <c:spPr>
            <a:solidFill>
              <a:schemeClr val="accent4"/>
            </a:solidFill>
            <a:ln>
              <a:noFill/>
            </a:ln>
            <a:effectLst/>
          </c:spPr>
          <c:invertIfNegative val="0"/>
          <c:cat>
            <c:numRef>
              <c:f>Sheet1!$A$2</c:f>
              <c:numCache>
                <c:formatCode>General</c:formatCode>
                <c:ptCount val="1"/>
              </c:numCache>
            </c:numRef>
          </c:cat>
          <c:val>
            <c:numRef>
              <c:f>Sheet1!$C$2</c:f>
              <c:numCache>
                <c:formatCode>General</c:formatCode>
                <c:ptCount val="1"/>
                <c:pt idx="0">
                  <c:v>60</c:v>
                </c:pt>
              </c:numCache>
            </c:numRef>
          </c:val>
          <c:extLst>
            <c:ext xmlns:c16="http://schemas.microsoft.com/office/drawing/2014/chart" uri="{C3380CC4-5D6E-409C-BE32-E72D297353CC}">
              <c16:uniqueId val="{00000001-D1AB-44E2-A35D-6591ED115ED2}"/>
            </c:ext>
          </c:extLst>
        </c:ser>
        <c:ser>
          <c:idx val="2"/>
          <c:order val="2"/>
          <c:tx>
            <c:strRef>
              <c:f>Sheet1!$D$1</c:f>
              <c:strCache>
                <c:ptCount val="1"/>
                <c:pt idx="0">
                  <c:v>Series 3</c:v>
                </c:pt>
              </c:strCache>
            </c:strRef>
          </c:tx>
          <c:spPr>
            <a:solidFill>
              <a:schemeClr val="accent4"/>
            </a:solidFill>
            <a:ln>
              <a:noFill/>
            </a:ln>
            <a:effectLst/>
          </c:spPr>
          <c:invertIfNegative val="0"/>
          <c:cat>
            <c:numRef>
              <c:f>Sheet1!$A$2</c:f>
              <c:numCache>
                <c:formatCode>General</c:formatCode>
                <c:ptCount val="1"/>
              </c:numCache>
            </c:numRef>
          </c:cat>
          <c:val>
            <c:numRef>
              <c:f>Sheet1!$D$2</c:f>
              <c:numCache>
                <c:formatCode>General</c:formatCode>
                <c:ptCount val="1"/>
                <c:pt idx="0">
                  <c:v>85</c:v>
                </c:pt>
              </c:numCache>
            </c:numRef>
          </c:val>
          <c:extLst>
            <c:ext xmlns:c16="http://schemas.microsoft.com/office/drawing/2014/chart" uri="{C3380CC4-5D6E-409C-BE32-E72D297353CC}">
              <c16:uniqueId val="{00000002-D1AB-44E2-A35D-6591ED115ED2}"/>
            </c:ext>
          </c:extLst>
        </c:ser>
        <c:dLbls>
          <c:showLegendKey val="0"/>
          <c:showVal val="0"/>
          <c:showCatName val="0"/>
          <c:showSerName val="0"/>
          <c:showPercent val="0"/>
          <c:showBubbleSize val="0"/>
        </c:dLbls>
        <c:gapWidth val="80"/>
        <c:overlap val="-14"/>
        <c:axId val="2009102672"/>
        <c:axId val="2009097264"/>
      </c:barChart>
      <c:catAx>
        <c:axId val="2009102672"/>
        <c:scaling>
          <c:orientation val="minMax"/>
        </c:scaling>
        <c:delete val="0"/>
        <c:axPos val="b"/>
        <c:numFmt formatCode="General" sourceLinked="1"/>
        <c:majorTickMark val="in"/>
        <c:minorTickMark val="none"/>
        <c:tickLblPos val="nextTo"/>
        <c:spPr>
          <a:noFill/>
          <a:ln w="9525" cap="flat" cmpd="sng" algn="ctr">
            <a:solidFill>
              <a:schemeClr val="accent2">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accent2">
                    <a:alpha val="60000"/>
                  </a:schemeClr>
                </a:solidFill>
                <a:latin typeface="+mn-lt"/>
                <a:ea typeface="+mn-ea"/>
                <a:cs typeface="+mn-cs"/>
              </a:defRPr>
            </a:pPr>
            <a:endParaRPr lang="en-US"/>
          </a:p>
        </c:txPr>
        <c:crossAx val="2009097264"/>
        <c:crosses val="autoZero"/>
        <c:auto val="1"/>
        <c:lblAlgn val="ctr"/>
        <c:lblOffset val="100"/>
        <c:noMultiLvlLbl val="0"/>
      </c:catAx>
      <c:valAx>
        <c:axId val="2009097264"/>
        <c:scaling>
          <c:orientation val="minMax"/>
          <c:max val="100"/>
        </c:scaling>
        <c:delete val="0"/>
        <c:axPos val="l"/>
        <c:numFmt formatCode="General" sourceLinked="1"/>
        <c:majorTickMark val="in"/>
        <c:minorTickMark val="none"/>
        <c:tickLblPos val="nextTo"/>
        <c:spPr>
          <a:noFill/>
          <a:ln>
            <a:solidFill>
              <a:schemeClr val="accent2">
                <a:lumMod val="25000"/>
                <a:lumOff val="75000"/>
              </a:schemeClr>
            </a:solidFill>
          </a:ln>
          <a:effectLst/>
        </c:spPr>
        <c:txPr>
          <a:bodyPr rot="-60000000" spcFirstLastPara="1" vertOverflow="ellipsis" vert="horz" wrap="square" anchor="ctr" anchorCtr="1"/>
          <a:lstStyle/>
          <a:p>
            <a:pPr>
              <a:defRPr sz="1197" b="0" i="0" u="none" strike="noStrike" kern="1200" baseline="0">
                <a:solidFill>
                  <a:schemeClr val="accent2">
                    <a:alpha val="60000"/>
                  </a:schemeClr>
                </a:solidFill>
                <a:latin typeface="+mn-lt"/>
                <a:ea typeface="+mn-ea"/>
                <a:cs typeface="+mn-cs"/>
              </a:defRPr>
            </a:pPr>
            <a:endParaRPr lang="en-US"/>
          </a:p>
        </c:txPr>
        <c:crossAx val="2009102672"/>
        <c:crosses val="autoZero"/>
        <c:crossBetween val="between"/>
        <c:majorUnit val="20"/>
      </c:valAx>
      <c:spPr>
        <a:noFill/>
        <a:ln>
          <a:noFill/>
        </a:ln>
        <a:effectLst/>
      </c:spPr>
    </c:plotArea>
    <c:plotVisOnly val="1"/>
    <c:dispBlanksAs val="gap"/>
    <c:showDLblsOverMax val="0"/>
  </c:chart>
  <c:spPr>
    <a:noFill/>
    <a:ln>
      <a:noFill/>
    </a:ln>
    <a:effectLst/>
  </c:spPr>
  <c:txPr>
    <a:bodyPr/>
    <a:lstStyle/>
    <a:p>
      <a:pPr>
        <a:defRPr>
          <a:solidFill>
            <a:schemeClr val="accent2">
              <a:alpha val="60000"/>
            </a:schemeClr>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4"/>
              </a:solidFill>
              <a:ln w="19050">
                <a:solidFill>
                  <a:schemeClr val="lt1"/>
                </a:solidFill>
              </a:ln>
              <a:effectLst/>
            </c:spPr>
            <c:extLst>
              <c:ext xmlns:c16="http://schemas.microsoft.com/office/drawing/2014/chart" uri="{C3380CC4-5D6E-409C-BE32-E72D297353CC}">
                <c16:uniqueId val="{00000001-CC14-4016-95DF-9FAE73BDAC88}"/>
              </c:ext>
            </c:extLst>
          </c:dPt>
          <c:dPt>
            <c:idx val="1"/>
            <c:bubble3D val="0"/>
            <c:spPr>
              <a:solidFill>
                <a:schemeClr val="accent3"/>
              </a:solidFill>
              <a:ln w="19050">
                <a:solidFill>
                  <a:schemeClr val="lt1"/>
                </a:solidFill>
              </a:ln>
              <a:effectLst/>
            </c:spPr>
            <c:extLst>
              <c:ext xmlns:c16="http://schemas.microsoft.com/office/drawing/2014/chart" uri="{C3380CC4-5D6E-409C-BE32-E72D297353CC}">
                <c16:uniqueId val="{00000003-CC14-4016-95DF-9FAE73BDAC88}"/>
              </c:ext>
            </c:extLst>
          </c:dPt>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CC14-4016-95DF-9FAE73BDAC8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294479724613379E-2"/>
          <c:y val="7.1294624228640108E-2"/>
          <c:w val="0.94970552027538657"/>
          <c:h val="0.78121641463560987"/>
        </c:manualLayout>
      </c:layout>
      <c:barChart>
        <c:barDir val="col"/>
        <c:grouping val="clustered"/>
        <c:varyColors val="0"/>
        <c:ser>
          <c:idx val="0"/>
          <c:order val="0"/>
          <c:tx>
            <c:strRef>
              <c:f>Sheet1!$B$1</c:f>
              <c:strCache>
                <c:ptCount val="1"/>
                <c:pt idx="0">
                  <c:v>Series 1</c:v>
                </c:pt>
              </c:strCache>
            </c:strRef>
          </c:tx>
          <c:spPr>
            <a:solidFill>
              <a:schemeClr val="accent6"/>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3-7C62-4D14-929A-F46ED8650FAA}"/>
              </c:ext>
            </c:extLst>
          </c:dPt>
          <c:dPt>
            <c:idx val="1"/>
            <c:invertIfNegative val="0"/>
            <c:bubble3D val="0"/>
            <c:spPr>
              <a:solidFill>
                <a:schemeClr val="accent4"/>
              </a:solidFill>
              <a:ln>
                <a:noFill/>
              </a:ln>
              <a:effectLst/>
            </c:spPr>
            <c:extLst>
              <c:ext xmlns:c16="http://schemas.microsoft.com/office/drawing/2014/chart" uri="{C3380CC4-5D6E-409C-BE32-E72D297353CC}">
                <c16:uniqueId val="{00000006-7C62-4D14-929A-F46ED8650FAA}"/>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9-7C62-4D14-929A-F46ED8650FAA}"/>
              </c:ext>
            </c:extLst>
          </c:dPt>
          <c:dPt>
            <c:idx val="4"/>
            <c:invertIfNegative val="0"/>
            <c:bubble3D val="0"/>
            <c:spPr>
              <a:solidFill>
                <a:schemeClr val="accent3"/>
              </a:solidFill>
              <a:ln>
                <a:noFill/>
              </a:ln>
              <a:effectLst/>
            </c:spPr>
            <c:extLst>
              <c:ext xmlns:c16="http://schemas.microsoft.com/office/drawing/2014/chart" uri="{C3380CC4-5D6E-409C-BE32-E72D297353CC}">
                <c16:uniqueId val="{00000004-7C62-4D14-929A-F46ED8650FAA}"/>
              </c:ext>
            </c:extLst>
          </c:dPt>
          <c:dPt>
            <c:idx val="5"/>
            <c:invertIfNegative val="0"/>
            <c:bubble3D val="0"/>
            <c:spPr>
              <a:solidFill>
                <a:schemeClr val="accent4"/>
              </a:solidFill>
              <a:ln>
                <a:noFill/>
              </a:ln>
              <a:effectLst/>
            </c:spPr>
            <c:extLst>
              <c:ext xmlns:c16="http://schemas.microsoft.com/office/drawing/2014/chart" uri="{C3380CC4-5D6E-409C-BE32-E72D297353CC}">
                <c16:uniqueId val="{00000007-7C62-4D14-929A-F46ED8650FAA}"/>
              </c:ext>
            </c:extLst>
          </c:dPt>
          <c:dPt>
            <c:idx val="6"/>
            <c:invertIfNegative val="0"/>
            <c:bubble3D val="0"/>
            <c:spPr>
              <a:solidFill>
                <a:schemeClr val="accent5"/>
              </a:solidFill>
              <a:ln>
                <a:noFill/>
              </a:ln>
              <a:effectLst/>
            </c:spPr>
            <c:extLst>
              <c:ext xmlns:c16="http://schemas.microsoft.com/office/drawing/2014/chart" uri="{C3380CC4-5D6E-409C-BE32-E72D297353CC}">
                <c16:uniqueId val="{0000000A-7C62-4D14-929A-F46ED8650FAA}"/>
              </c:ext>
            </c:extLst>
          </c:dPt>
          <c:dPt>
            <c:idx val="8"/>
            <c:invertIfNegative val="0"/>
            <c:bubble3D val="0"/>
            <c:spPr>
              <a:solidFill>
                <a:schemeClr val="accent3"/>
              </a:solidFill>
              <a:ln>
                <a:noFill/>
              </a:ln>
              <a:effectLst/>
            </c:spPr>
            <c:extLst>
              <c:ext xmlns:c16="http://schemas.microsoft.com/office/drawing/2014/chart" uri="{C3380CC4-5D6E-409C-BE32-E72D297353CC}">
                <c16:uniqueId val="{00000005-7C62-4D14-929A-F46ED8650FAA}"/>
              </c:ext>
            </c:extLst>
          </c:dPt>
          <c:dPt>
            <c:idx val="9"/>
            <c:invertIfNegative val="0"/>
            <c:bubble3D val="0"/>
            <c:spPr>
              <a:solidFill>
                <a:schemeClr val="accent4"/>
              </a:solidFill>
              <a:ln>
                <a:noFill/>
              </a:ln>
              <a:effectLst/>
            </c:spPr>
            <c:extLst>
              <c:ext xmlns:c16="http://schemas.microsoft.com/office/drawing/2014/chart" uri="{C3380CC4-5D6E-409C-BE32-E72D297353CC}">
                <c16:uniqueId val="{00000008-7C62-4D14-929A-F46ED8650FAA}"/>
              </c:ext>
            </c:extLst>
          </c:dPt>
          <c:dPt>
            <c:idx val="10"/>
            <c:invertIfNegative val="0"/>
            <c:bubble3D val="0"/>
            <c:spPr>
              <a:solidFill>
                <a:schemeClr val="accent5"/>
              </a:solidFill>
              <a:ln>
                <a:noFill/>
              </a:ln>
              <a:effectLst/>
            </c:spPr>
            <c:extLst>
              <c:ext xmlns:c16="http://schemas.microsoft.com/office/drawing/2014/chart" uri="{C3380CC4-5D6E-409C-BE32-E72D297353CC}">
                <c16:uniqueId val="{0000000B-7C62-4D14-929A-F46ED8650FAA}"/>
              </c:ext>
            </c:extLst>
          </c:dPt>
          <c:cat>
            <c:numRef>
              <c:f>Sheet1!$A$2:$A$13</c:f>
              <c:numCache>
                <c:formatCode>General</c:formatCode>
                <c:ptCount val="12"/>
              </c:numCache>
            </c:numRef>
          </c:cat>
          <c:val>
            <c:numRef>
              <c:f>Sheet1!$B$2:$B$13</c:f>
              <c:numCache>
                <c:formatCode>General</c:formatCode>
                <c:ptCount val="12"/>
                <c:pt idx="0">
                  <c:v>70</c:v>
                </c:pt>
                <c:pt idx="1">
                  <c:v>80</c:v>
                </c:pt>
                <c:pt idx="2">
                  <c:v>75</c:v>
                </c:pt>
                <c:pt idx="3">
                  <c:v>65</c:v>
                </c:pt>
                <c:pt idx="4">
                  <c:v>50</c:v>
                </c:pt>
                <c:pt idx="5">
                  <c:v>75</c:v>
                </c:pt>
                <c:pt idx="6">
                  <c:v>60</c:v>
                </c:pt>
                <c:pt idx="7">
                  <c:v>80</c:v>
                </c:pt>
                <c:pt idx="8">
                  <c:v>70</c:v>
                </c:pt>
                <c:pt idx="9">
                  <c:v>75</c:v>
                </c:pt>
                <c:pt idx="10">
                  <c:v>90</c:v>
                </c:pt>
                <c:pt idx="11">
                  <c:v>70</c:v>
                </c:pt>
              </c:numCache>
            </c:numRef>
          </c:val>
          <c:extLst>
            <c:ext xmlns:c16="http://schemas.microsoft.com/office/drawing/2014/chart" uri="{C3380CC4-5D6E-409C-BE32-E72D297353CC}">
              <c16:uniqueId val="{00000000-7C62-4D14-929A-F46ED8650FAA}"/>
            </c:ext>
          </c:extLst>
        </c:ser>
        <c:dLbls>
          <c:showLegendKey val="0"/>
          <c:showVal val="0"/>
          <c:showCatName val="0"/>
          <c:showSerName val="0"/>
          <c:showPercent val="0"/>
          <c:showBubbleSize val="0"/>
        </c:dLbls>
        <c:gapWidth val="10"/>
        <c:overlap val="-100"/>
        <c:axId val="1119568304"/>
        <c:axId val="1119568720"/>
      </c:barChart>
      <c:catAx>
        <c:axId val="1119568304"/>
        <c:scaling>
          <c:orientation val="minMax"/>
        </c:scaling>
        <c:delete val="0"/>
        <c:axPos val="b"/>
        <c:numFmt formatCode="General" sourceLinked="1"/>
        <c:majorTickMark val="none"/>
        <c:minorTickMark val="none"/>
        <c:tickLblPos val="nextTo"/>
        <c:spPr>
          <a:noFill/>
          <a:ln w="9525" cap="flat" cmpd="sng" algn="ctr">
            <a:solidFill>
              <a:schemeClr val="accent2">
                <a:lumMod val="25000"/>
                <a:lumOff val="75000"/>
                <a:alpha val="60000"/>
              </a:schemeClr>
            </a:solidFill>
            <a:round/>
          </a:ln>
          <a:effectLst/>
        </c:spPr>
        <c:txPr>
          <a:bodyPr rot="-60000000" spcFirstLastPara="1" vertOverflow="ellipsis" vert="horz" wrap="square" anchor="ctr" anchorCtr="1"/>
          <a:lstStyle/>
          <a:p>
            <a:pPr>
              <a:defRPr sz="3600" b="0" i="0" u="none" strike="noStrike" kern="1200" baseline="0">
                <a:solidFill>
                  <a:schemeClr val="tx1">
                    <a:lumMod val="65000"/>
                    <a:lumOff val="35000"/>
                  </a:schemeClr>
                </a:solidFill>
                <a:latin typeface="+mn-lt"/>
                <a:ea typeface="+mn-ea"/>
                <a:cs typeface="+mn-cs"/>
              </a:defRPr>
            </a:pPr>
            <a:endParaRPr lang="en-US"/>
          </a:p>
        </c:txPr>
        <c:crossAx val="1119568720"/>
        <c:crosses val="autoZero"/>
        <c:auto val="1"/>
        <c:lblAlgn val="ctr"/>
        <c:lblOffset val="100"/>
        <c:noMultiLvlLbl val="0"/>
      </c:catAx>
      <c:valAx>
        <c:axId val="1119568720"/>
        <c:scaling>
          <c:orientation val="minMax"/>
        </c:scaling>
        <c:delete val="0"/>
        <c:axPos val="l"/>
        <c:numFmt formatCode="General" sourceLinked="1"/>
        <c:majorTickMark val="in"/>
        <c:minorTickMark val="none"/>
        <c:tickLblPos val="nextTo"/>
        <c:spPr>
          <a:noFill/>
          <a:ln>
            <a:solidFill>
              <a:schemeClr val="accent2">
                <a:lumMod val="50000"/>
                <a:lumOff val="50000"/>
                <a:alpha val="60000"/>
              </a:schemeClr>
            </a:solidFill>
          </a:ln>
          <a:effectLst/>
        </c:spPr>
        <c:txPr>
          <a:bodyPr rot="-60000000" spcFirstLastPara="1" vertOverflow="ellipsis" vert="horz" wrap="square" anchor="ctr" anchorCtr="1"/>
          <a:lstStyle/>
          <a:p>
            <a:pPr>
              <a:defRPr sz="3200" b="0" i="0" u="none" strike="noStrike" kern="1200" baseline="0">
                <a:solidFill>
                  <a:schemeClr val="accent2">
                    <a:alpha val="60000"/>
                  </a:schemeClr>
                </a:solidFill>
                <a:latin typeface="+mn-lt"/>
                <a:ea typeface="+mn-ea"/>
                <a:cs typeface="+mn-cs"/>
              </a:defRPr>
            </a:pPr>
            <a:endParaRPr lang="en-US"/>
          </a:p>
        </c:txPr>
        <c:crossAx val="1119568304"/>
        <c:crosses val="autoZero"/>
        <c:crossBetween val="between"/>
        <c:majorUnit val="2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01046912598158"/>
          <c:y val="4.8214406622489263E-2"/>
          <c:w val="0.89998953087401845"/>
          <c:h val="0.88436924887555401"/>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c:spPr>
          <c:invertIfNegative val="0"/>
          <c:cat>
            <c:numRef>
              <c:f>Sheet1!$A$2</c:f>
              <c:numCache>
                <c:formatCode>General</c:formatCode>
                <c:ptCount val="1"/>
              </c:numCache>
            </c:numRef>
          </c:cat>
          <c:val>
            <c:numRef>
              <c:f>Sheet1!$B$2</c:f>
              <c:numCache>
                <c:formatCode>General</c:formatCode>
                <c:ptCount val="1"/>
                <c:pt idx="0">
                  <c:v>40</c:v>
                </c:pt>
              </c:numCache>
            </c:numRef>
          </c:val>
          <c:extLst>
            <c:ext xmlns:c16="http://schemas.microsoft.com/office/drawing/2014/chart" uri="{C3380CC4-5D6E-409C-BE32-E72D297353CC}">
              <c16:uniqueId val="{00000000-7197-4D04-9FD0-1200675363B1}"/>
            </c:ext>
          </c:extLst>
        </c:ser>
        <c:ser>
          <c:idx val="1"/>
          <c:order val="1"/>
          <c:tx>
            <c:strRef>
              <c:f>Sheet1!$C$1</c:f>
              <c:strCache>
                <c:ptCount val="1"/>
                <c:pt idx="0">
                  <c:v>Series 2</c:v>
                </c:pt>
              </c:strCache>
            </c:strRef>
          </c:tx>
          <c:spPr>
            <a:solidFill>
              <a:schemeClr val="accent2"/>
            </a:solidFill>
            <a:ln>
              <a:noFill/>
            </a:ln>
            <a:effectLst/>
          </c:spPr>
          <c:invertIfNegative val="0"/>
          <c:dPt>
            <c:idx val="0"/>
            <c:invertIfNegative val="0"/>
            <c:bubble3D val="0"/>
            <c:spPr>
              <a:solidFill>
                <a:schemeClr val="accent4"/>
              </a:solidFill>
              <a:ln>
                <a:noFill/>
              </a:ln>
              <a:effectLst/>
            </c:spPr>
            <c:extLst>
              <c:ext xmlns:c16="http://schemas.microsoft.com/office/drawing/2014/chart" uri="{C3380CC4-5D6E-409C-BE32-E72D297353CC}">
                <c16:uniqueId val="{00000004-7197-4D04-9FD0-1200675363B1}"/>
              </c:ext>
            </c:extLst>
          </c:dPt>
          <c:cat>
            <c:numRef>
              <c:f>Sheet1!$A$2</c:f>
              <c:numCache>
                <c:formatCode>General</c:formatCode>
                <c:ptCount val="1"/>
              </c:numCache>
            </c:numRef>
          </c:cat>
          <c:val>
            <c:numRef>
              <c:f>Sheet1!$C$2</c:f>
              <c:numCache>
                <c:formatCode>General</c:formatCode>
                <c:ptCount val="1"/>
                <c:pt idx="0">
                  <c:v>80</c:v>
                </c:pt>
              </c:numCache>
            </c:numRef>
          </c:val>
          <c:extLst>
            <c:ext xmlns:c16="http://schemas.microsoft.com/office/drawing/2014/chart" uri="{C3380CC4-5D6E-409C-BE32-E72D297353CC}">
              <c16:uniqueId val="{00000001-7197-4D04-9FD0-1200675363B1}"/>
            </c:ext>
          </c:extLst>
        </c:ser>
        <c:ser>
          <c:idx val="2"/>
          <c:order val="2"/>
          <c:tx>
            <c:strRef>
              <c:f>Sheet1!$D$1</c:f>
              <c:strCache>
                <c:ptCount val="1"/>
                <c:pt idx="0">
                  <c:v>Series 3</c:v>
                </c:pt>
              </c:strCache>
            </c:strRef>
          </c:tx>
          <c:spPr>
            <a:solidFill>
              <a:schemeClr val="accent5"/>
            </a:solidFill>
            <a:ln>
              <a:noFill/>
            </a:ln>
            <a:effectLst/>
          </c:spPr>
          <c:invertIfNegative val="0"/>
          <c:cat>
            <c:numRef>
              <c:f>Sheet1!$A$2</c:f>
              <c:numCache>
                <c:formatCode>General</c:formatCode>
                <c:ptCount val="1"/>
              </c:numCache>
            </c:numRef>
          </c:cat>
          <c:val>
            <c:numRef>
              <c:f>Sheet1!$D$2</c:f>
              <c:numCache>
                <c:formatCode>General</c:formatCode>
                <c:ptCount val="1"/>
                <c:pt idx="0">
                  <c:v>50</c:v>
                </c:pt>
              </c:numCache>
            </c:numRef>
          </c:val>
          <c:extLst>
            <c:ext xmlns:c16="http://schemas.microsoft.com/office/drawing/2014/chart" uri="{C3380CC4-5D6E-409C-BE32-E72D297353CC}">
              <c16:uniqueId val="{00000002-7197-4D04-9FD0-1200675363B1}"/>
            </c:ext>
          </c:extLst>
        </c:ser>
        <c:ser>
          <c:idx val="3"/>
          <c:order val="3"/>
          <c:tx>
            <c:strRef>
              <c:f>Sheet1!$E$1</c:f>
              <c:strCache>
                <c:ptCount val="1"/>
                <c:pt idx="0">
                  <c:v>Series 4</c:v>
                </c:pt>
              </c:strCache>
            </c:strRef>
          </c:tx>
          <c:spPr>
            <a:solidFill>
              <a:schemeClr val="accent6"/>
            </a:solidFill>
            <a:ln>
              <a:noFill/>
            </a:ln>
            <a:effectLst/>
          </c:spPr>
          <c:invertIfNegative val="0"/>
          <c:cat>
            <c:numRef>
              <c:f>Sheet1!$A$2</c:f>
              <c:numCache>
                <c:formatCode>General</c:formatCode>
                <c:ptCount val="1"/>
              </c:numCache>
            </c:numRef>
          </c:cat>
          <c:val>
            <c:numRef>
              <c:f>Sheet1!$E$2</c:f>
              <c:numCache>
                <c:formatCode>General</c:formatCode>
                <c:ptCount val="1"/>
                <c:pt idx="0">
                  <c:v>70</c:v>
                </c:pt>
              </c:numCache>
            </c:numRef>
          </c:val>
          <c:extLst>
            <c:ext xmlns:c16="http://schemas.microsoft.com/office/drawing/2014/chart" uri="{C3380CC4-5D6E-409C-BE32-E72D297353CC}">
              <c16:uniqueId val="{00000003-7197-4D04-9FD0-1200675363B1}"/>
            </c:ext>
          </c:extLst>
        </c:ser>
        <c:dLbls>
          <c:showLegendKey val="0"/>
          <c:showVal val="0"/>
          <c:showCatName val="0"/>
          <c:showSerName val="0"/>
          <c:showPercent val="0"/>
          <c:showBubbleSize val="0"/>
        </c:dLbls>
        <c:gapWidth val="80"/>
        <c:overlap val="-15"/>
        <c:axId val="1604240288"/>
        <c:axId val="1604226976"/>
      </c:barChart>
      <c:catAx>
        <c:axId val="1604240288"/>
        <c:scaling>
          <c:orientation val="minMax"/>
        </c:scaling>
        <c:delete val="0"/>
        <c:axPos val="b"/>
        <c:numFmt formatCode="General" sourceLinked="1"/>
        <c:majorTickMark val="in"/>
        <c:minorTickMark val="none"/>
        <c:tickLblPos val="nextTo"/>
        <c:spPr>
          <a:noFill/>
          <a:ln w="9525" cap="flat" cmpd="sng" algn="ctr">
            <a:solidFill>
              <a:schemeClr val="accent2">
                <a:lumMod val="25000"/>
                <a:lumOff val="75000"/>
                <a:alpha val="60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604226976"/>
        <c:crosses val="autoZero"/>
        <c:auto val="1"/>
        <c:lblAlgn val="ctr"/>
        <c:lblOffset val="100"/>
        <c:noMultiLvlLbl val="0"/>
      </c:catAx>
      <c:valAx>
        <c:axId val="1604226976"/>
        <c:scaling>
          <c:orientation val="minMax"/>
          <c:max val="80"/>
        </c:scaling>
        <c:delete val="0"/>
        <c:axPos val="l"/>
        <c:numFmt formatCode="General" sourceLinked="1"/>
        <c:majorTickMark val="in"/>
        <c:minorTickMark val="none"/>
        <c:tickLblPos val="nextTo"/>
        <c:spPr>
          <a:noFill/>
          <a:ln>
            <a:solidFill>
              <a:schemeClr val="accent2">
                <a:lumMod val="25000"/>
                <a:lumOff val="75000"/>
                <a:alpha val="60000"/>
              </a:schemeClr>
            </a:solidFill>
          </a:ln>
          <a:effectLst/>
        </c:spPr>
        <c:txPr>
          <a:bodyPr rot="-60000000" spcFirstLastPara="1" vertOverflow="ellipsis" vert="horz" wrap="square" anchor="ctr" anchorCtr="1"/>
          <a:lstStyle/>
          <a:p>
            <a:pPr>
              <a:defRPr sz="3200" b="0" i="0" u="none" strike="noStrike" kern="1200" baseline="0">
                <a:solidFill>
                  <a:schemeClr val="tx1">
                    <a:lumMod val="65000"/>
                    <a:lumOff val="35000"/>
                  </a:schemeClr>
                </a:solidFill>
                <a:latin typeface="+mn-lt"/>
                <a:ea typeface="+mn-ea"/>
                <a:cs typeface="+mn-cs"/>
              </a:defRPr>
            </a:pPr>
            <a:endParaRPr lang="en-US"/>
          </a:p>
        </c:txPr>
        <c:crossAx val="16042402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01046912598158"/>
          <c:y val="4.8214406622489263E-2"/>
          <c:w val="0.89998953087401845"/>
          <c:h val="0.88436924887555401"/>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c:spPr>
          <c:invertIfNegative val="0"/>
          <c:cat>
            <c:numRef>
              <c:f>Sheet1!$A$2</c:f>
              <c:numCache>
                <c:formatCode>General</c:formatCode>
                <c:ptCount val="1"/>
              </c:numCache>
            </c:numRef>
          </c:cat>
          <c:val>
            <c:numRef>
              <c:f>Sheet1!$B$2</c:f>
              <c:numCache>
                <c:formatCode>General</c:formatCode>
                <c:ptCount val="1"/>
                <c:pt idx="0">
                  <c:v>80</c:v>
                </c:pt>
              </c:numCache>
            </c:numRef>
          </c:val>
          <c:extLst>
            <c:ext xmlns:c16="http://schemas.microsoft.com/office/drawing/2014/chart" uri="{C3380CC4-5D6E-409C-BE32-E72D297353CC}">
              <c16:uniqueId val="{00000000-8F08-4DB3-A45D-360334697626}"/>
            </c:ext>
          </c:extLst>
        </c:ser>
        <c:ser>
          <c:idx val="1"/>
          <c:order val="1"/>
          <c:tx>
            <c:strRef>
              <c:f>Sheet1!$C$1</c:f>
              <c:strCache>
                <c:ptCount val="1"/>
                <c:pt idx="0">
                  <c:v>Series 2</c:v>
                </c:pt>
              </c:strCache>
            </c:strRef>
          </c:tx>
          <c:spPr>
            <a:solidFill>
              <a:schemeClr val="accent2"/>
            </a:solidFill>
            <a:ln>
              <a:noFill/>
            </a:ln>
            <a:effectLst/>
          </c:spPr>
          <c:invertIfNegative val="0"/>
          <c:dPt>
            <c:idx val="0"/>
            <c:invertIfNegative val="0"/>
            <c:bubble3D val="0"/>
            <c:spPr>
              <a:solidFill>
                <a:schemeClr val="accent4"/>
              </a:solidFill>
              <a:ln>
                <a:noFill/>
              </a:ln>
              <a:effectLst/>
            </c:spPr>
            <c:extLst>
              <c:ext xmlns:c16="http://schemas.microsoft.com/office/drawing/2014/chart" uri="{C3380CC4-5D6E-409C-BE32-E72D297353CC}">
                <c16:uniqueId val="{00000002-8F08-4DB3-A45D-360334697626}"/>
              </c:ext>
            </c:extLst>
          </c:dPt>
          <c:cat>
            <c:numRef>
              <c:f>Sheet1!$A$2</c:f>
              <c:numCache>
                <c:formatCode>General</c:formatCode>
                <c:ptCount val="1"/>
              </c:numCache>
            </c:numRef>
          </c:cat>
          <c:val>
            <c:numRef>
              <c:f>Sheet1!$C$2</c:f>
              <c:numCache>
                <c:formatCode>General</c:formatCode>
                <c:ptCount val="1"/>
                <c:pt idx="0">
                  <c:v>60</c:v>
                </c:pt>
              </c:numCache>
            </c:numRef>
          </c:val>
          <c:extLst>
            <c:ext xmlns:c16="http://schemas.microsoft.com/office/drawing/2014/chart" uri="{C3380CC4-5D6E-409C-BE32-E72D297353CC}">
              <c16:uniqueId val="{00000003-8F08-4DB3-A45D-360334697626}"/>
            </c:ext>
          </c:extLst>
        </c:ser>
        <c:ser>
          <c:idx val="2"/>
          <c:order val="2"/>
          <c:tx>
            <c:strRef>
              <c:f>Sheet1!$D$1</c:f>
              <c:strCache>
                <c:ptCount val="1"/>
                <c:pt idx="0">
                  <c:v>Series 3</c:v>
                </c:pt>
              </c:strCache>
            </c:strRef>
          </c:tx>
          <c:spPr>
            <a:solidFill>
              <a:schemeClr val="accent5"/>
            </a:solidFill>
            <a:ln>
              <a:noFill/>
            </a:ln>
            <a:effectLst/>
          </c:spPr>
          <c:invertIfNegative val="0"/>
          <c:cat>
            <c:numRef>
              <c:f>Sheet1!$A$2</c:f>
              <c:numCache>
                <c:formatCode>General</c:formatCode>
                <c:ptCount val="1"/>
              </c:numCache>
            </c:numRef>
          </c:cat>
          <c:val>
            <c:numRef>
              <c:f>Sheet1!$D$2</c:f>
              <c:numCache>
                <c:formatCode>General</c:formatCode>
                <c:ptCount val="1"/>
                <c:pt idx="0">
                  <c:v>30</c:v>
                </c:pt>
              </c:numCache>
            </c:numRef>
          </c:val>
          <c:extLst>
            <c:ext xmlns:c16="http://schemas.microsoft.com/office/drawing/2014/chart" uri="{C3380CC4-5D6E-409C-BE32-E72D297353CC}">
              <c16:uniqueId val="{00000004-8F08-4DB3-A45D-360334697626}"/>
            </c:ext>
          </c:extLst>
        </c:ser>
        <c:ser>
          <c:idx val="3"/>
          <c:order val="3"/>
          <c:tx>
            <c:strRef>
              <c:f>Sheet1!$E$1</c:f>
              <c:strCache>
                <c:ptCount val="1"/>
                <c:pt idx="0">
                  <c:v>Series 4</c:v>
                </c:pt>
              </c:strCache>
            </c:strRef>
          </c:tx>
          <c:spPr>
            <a:solidFill>
              <a:schemeClr val="accent6"/>
            </a:solidFill>
            <a:ln>
              <a:noFill/>
            </a:ln>
            <a:effectLst/>
          </c:spPr>
          <c:invertIfNegative val="0"/>
          <c:cat>
            <c:numRef>
              <c:f>Sheet1!$A$2</c:f>
              <c:numCache>
                <c:formatCode>General</c:formatCode>
                <c:ptCount val="1"/>
              </c:numCache>
            </c:numRef>
          </c:cat>
          <c:val>
            <c:numRef>
              <c:f>Sheet1!$E$2</c:f>
              <c:numCache>
                <c:formatCode>General</c:formatCode>
                <c:ptCount val="1"/>
                <c:pt idx="0">
                  <c:v>70</c:v>
                </c:pt>
              </c:numCache>
            </c:numRef>
          </c:val>
          <c:extLst>
            <c:ext xmlns:c16="http://schemas.microsoft.com/office/drawing/2014/chart" uri="{C3380CC4-5D6E-409C-BE32-E72D297353CC}">
              <c16:uniqueId val="{00000005-8F08-4DB3-A45D-360334697626}"/>
            </c:ext>
          </c:extLst>
        </c:ser>
        <c:dLbls>
          <c:showLegendKey val="0"/>
          <c:showVal val="0"/>
          <c:showCatName val="0"/>
          <c:showSerName val="0"/>
          <c:showPercent val="0"/>
          <c:showBubbleSize val="0"/>
        </c:dLbls>
        <c:gapWidth val="80"/>
        <c:overlap val="-15"/>
        <c:axId val="1604240288"/>
        <c:axId val="1604226976"/>
      </c:barChart>
      <c:catAx>
        <c:axId val="1604240288"/>
        <c:scaling>
          <c:orientation val="minMax"/>
        </c:scaling>
        <c:delete val="0"/>
        <c:axPos val="b"/>
        <c:numFmt formatCode="General" sourceLinked="1"/>
        <c:majorTickMark val="in"/>
        <c:minorTickMark val="none"/>
        <c:tickLblPos val="nextTo"/>
        <c:spPr>
          <a:noFill/>
          <a:ln w="9525" cap="flat" cmpd="sng" algn="ctr">
            <a:solidFill>
              <a:schemeClr val="accent2">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604226976"/>
        <c:crosses val="autoZero"/>
        <c:auto val="1"/>
        <c:lblAlgn val="ctr"/>
        <c:lblOffset val="100"/>
        <c:noMultiLvlLbl val="0"/>
      </c:catAx>
      <c:valAx>
        <c:axId val="1604226976"/>
        <c:scaling>
          <c:orientation val="minMax"/>
          <c:max val="80"/>
        </c:scaling>
        <c:delete val="0"/>
        <c:axPos val="l"/>
        <c:numFmt formatCode="General" sourceLinked="1"/>
        <c:majorTickMark val="in"/>
        <c:minorTickMark val="none"/>
        <c:tickLblPos val="nextTo"/>
        <c:spPr>
          <a:noFill/>
          <a:ln>
            <a:solidFill>
              <a:schemeClr val="accent2">
                <a:lumMod val="25000"/>
                <a:lumOff val="75000"/>
              </a:schemeClr>
            </a:solidFill>
          </a:ln>
          <a:effectLst/>
        </c:spPr>
        <c:txPr>
          <a:bodyPr rot="0" spcFirstLastPara="1" vertOverflow="ellipsis" wrap="square" anchor="t" anchorCtr="0"/>
          <a:lstStyle/>
          <a:p>
            <a:pPr>
              <a:defRPr sz="3200" b="0" i="0" u="none" strike="noStrike" kern="1200" baseline="0">
                <a:solidFill>
                  <a:schemeClr val="tx1">
                    <a:lumMod val="65000"/>
                    <a:lumOff val="35000"/>
                  </a:schemeClr>
                </a:solidFill>
                <a:latin typeface="+mn-lt"/>
                <a:ea typeface="+mn-ea"/>
                <a:cs typeface="+mn-cs"/>
              </a:defRPr>
            </a:pPr>
            <a:endParaRPr lang="en-US"/>
          </a:p>
        </c:txPr>
        <c:crossAx val="16042402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297021242425208E-2"/>
          <c:y val="0.15914593822666304"/>
          <c:w val="0.94374083627679128"/>
          <c:h val="0.69552573612231339"/>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c:spPr>
          <c:invertIfNegative val="0"/>
          <c:cat>
            <c:numRef>
              <c:f>Sheet1!$A$2:$A$4</c:f>
              <c:numCache>
                <c:formatCode>General</c:formatCode>
                <c:ptCount val="3"/>
                <c:pt idx="0">
                  <c:v>2023</c:v>
                </c:pt>
                <c:pt idx="1">
                  <c:v>2024</c:v>
                </c:pt>
                <c:pt idx="2">
                  <c:v>2025</c:v>
                </c:pt>
              </c:numCache>
            </c:numRef>
          </c:cat>
          <c:val>
            <c:numRef>
              <c:f>Sheet1!$B$2:$B$4</c:f>
              <c:numCache>
                <c:formatCode>General</c:formatCode>
                <c:ptCount val="3"/>
                <c:pt idx="0">
                  <c:v>70</c:v>
                </c:pt>
                <c:pt idx="1">
                  <c:v>30</c:v>
                </c:pt>
                <c:pt idx="2">
                  <c:v>50</c:v>
                </c:pt>
              </c:numCache>
            </c:numRef>
          </c:val>
          <c:extLst>
            <c:ext xmlns:c16="http://schemas.microsoft.com/office/drawing/2014/chart" uri="{C3380CC4-5D6E-409C-BE32-E72D297353CC}">
              <c16:uniqueId val="{00000000-14EB-4408-9FD2-ABD12880C509}"/>
            </c:ext>
          </c:extLst>
        </c:ser>
        <c:ser>
          <c:idx val="1"/>
          <c:order val="1"/>
          <c:tx>
            <c:strRef>
              <c:f>Sheet1!$C$1</c:f>
              <c:strCache>
                <c:ptCount val="1"/>
                <c:pt idx="0">
                  <c:v>Series 2</c:v>
                </c:pt>
              </c:strCache>
            </c:strRef>
          </c:tx>
          <c:spPr>
            <a:solidFill>
              <a:schemeClr val="accent4"/>
            </a:solidFill>
            <a:ln>
              <a:noFill/>
            </a:ln>
            <a:effectLst/>
          </c:spPr>
          <c:invertIfNegative val="0"/>
          <c:cat>
            <c:numRef>
              <c:f>Sheet1!$A$2:$A$4</c:f>
              <c:numCache>
                <c:formatCode>General</c:formatCode>
                <c:ptCount val="3"/>
                <c:pt idx="0">
                  <c:v>2023</c:v>
                </c:pt>
                <c:pt idx="1">
                  <c:v>2024</c:v>
                </c:pt>
                <c:pt idx="2">
                  <c:v>2025</c:v>
                </c:pt>
              </c:numCache>
            </c:numRef>
          </c:cat>
          <c:val>
            <c:numRef>
              <c:f>Sheet1!$C$2:$C$4</c:f>
              <c:numCache>
                <c:formatCode>General</c:formatCode>
                <c:ptCount val="3"/>
                <c:pt idx="0">
                  <c:v>60</c:v>
                </c:pt>
                <c:pt idx="1">
                  <c:v>20</c:v>
                </c:pt>
                <c:pt idx="2">
                  <c:v>80</c:v>
                </c:pt>
              </c:numCache>
            </c:numRef>
          </c:val>
          <c:extLst>
            <c:ext xmlns:c16="http://schemas.microsoft.com/office/drawing/2014/chart" uri="{C3380CC4-5D6E-409C-BE32-E72D297353CC}">
              <c16:uniqueId val="{00000001-14EB-4408-9FD2-ABD12880C509}"/>
            </c:ext>
          </c:extLst>
        </c:ser>
        <c:ser>
          <c:idx val="2"/>
          <c:order val="2"/>
          <c:tx>
            <c:strRef>
              <c:f>Sheet1!$D$1</c:f>
              <c:strCache>
                <c:ptCount val="1"/>
                <c:pt idx="0">
                  <c:v>Series 3</c:v>
                </c:pt>
              </c:strCache>
            </c:strRef>
          </c:tx>
          <c:spPr>
            <a:solidFill>
              <a:schemeClr val="accent5"/>
            </a:solidFill>
            <a:ln>
              <a:noFill/>
            </a:ln>
            <a:effectLst/>
          </c:spPr>
          <c:invertIfNegative val="0"/>
          <c:cat>
            <c:numRef>
              <c:f>Sheet1!$A$2:$A$4</c:f>
              <c:numCache>
                <c:formatCode>General</c:formatCode>
                <c:ptCount val="3"/>
                <c:pt idx="0">
                  <c:v>2023</c:v>
                </c:pt>
                <c:pt idx="1">
                  <c:v>2024</c:v>
                </c:pt>
                <c:pt idx="2">
                  <c:v>2025</c:v>
                </c:pt>
              </c:numCache>
            </c:numRef>
          </c:cat>
          <c:val>
            <c:numRef>
              <c:f>Sheet1!$D$2:$D$4</c:f>
              <c:numCache>
                <c:formatCode>General</c:formatCode>
                <c:ptCount val="3"/>
                <c:pt idx="0">
                  <c:v>80</c:v>
                </c:pt>
                <c:pt idx="1">
                  <c:v>40</c:v>
                </c:pt>
                <c:pt idx="2">
                  <c:v>70</c:v>
                </c:pt>
              </c:numCache>
            </c:numRef>
          </c:val>
          <c:extLst>
            <c:ext xmlns:c16="http://schemas.microsoft.com/office/drawing/2014/chart" uri="{C3380CC4-5D6E-409C-BE32-E72D297353CC}">
              <c16:uniqueId val="{00000002-14EB-4408-9FD2-ABD12880C509}"/>
            </c:ext>
          </c:extLst>
        </c:ser>
        <c:dLbls>
          <c:showLegendKey val="0"/>
          <c:showVal val="0"/>
          <c:showCatName val="0"/>
          <c:showSerName val="0"/>
          <c:showPercent val="0"/>
          <c:showBubbleSize val="0"/>
        </c:dLbls>
        <c:gapWidth val="60"/>
        <c:overlap val="-10"/>
        <c:axId val="1107943744"/>
        <c:axId val="1107957056"/>
      </c:barChart>
      <c:catAx>
        <c:axId val="1107943744"/>
        <c:scaling>
          <c:orientation val="minMax"/>
        </c:scaling>
        <c:delete val="0"/>
        <c:axPos val="b"/>
        <c:numFmt formatCode="General" sourceLinked="1"/>
        <c:majorTickMark val="in"/>
        <c:minorTickMark val="none"/>
        <c:tickLblPos val="nextTo"/>
        <c:spPr>
          <a:noFill/>
          <a:ln w="9525" cap="flat" cmpd="sng" algn="ctr">
            <a:solidFill>
              <a:schemeClr val="accent2">
                <a:lumMod val="25000"/>
                <a:lumOff val="75000"/>
              </a:schemeClr>
            </a:solidFill>
            <a:round/>
          </a:ln>
          <a:effectLst/>
        </c:spPr>
        <c:txPr>
          <a:bodyPr rot="-60000000" spcFirstLastPara="1" vertOverflow="ellipsis" vert="horz" wrap="square" anchor="ctr" anchorCtr="1"/>
          <a:lstStyle/>
          <a:p>
            <a:pPr>
              <a:defRPr sz="3600" b="1" i="0" u="none" strike="noStrike" kern="1200" baseline="0">
                <a:solidFill>
                  <a:schemeClr val="accent2"/>
                </a:solidFill>
                <a:latin typeface="+mn-lt"/>
                <a:ea typeface="+mn-ea"/>
                <a:cs typeface="+mn-cs"/>
              </a:defRPr>
            </a:pPr>
            <a:endParaRPr lang="en-US"/>
          </a:p>
        </c:txPr>
        <c:crossAx val="1107957056"/>
        <c:crosses val="autoZero"/>
        <c:auto val="1"/>
        <c:lblAlgn val="ctr"/>
        <c:lblOffset val="100"/>
        <c:noMultiLvlLbl val="0"/>
      </c:catAx>
      <c:valAx>
        <c:axId val="1107957056"/>
        <c:scaling>
          <c:orientation val="minMax"/>
          <c:max val="80"/>
        </c:scaling>
        <c:delete val="0"/>
        <c:axPos val="l"/>
        <c:numFmt formatCode="General" sourceLinked="1"/>
        <c:majorTickMark val="in"/>
        <c:minorTickMark val="none"/>
        <c:tickLblPos val="nextTo"/>
        <c:spPr>
          <a:noFill/>
          <a:ln>
            <a:solidFill>
              <a:schemeClr val="accent2">
                <a:lumMod val="25000"/>
                <a:lumOff val="75000"/>
              </a:schemeClr>
            </a:solid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107943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3"/>
            </a:solidFill>
            <a:ln>
              <a:noFill/>
            </a:ln>
            <a:effectLst/>
          </c:spPr>
          <c:invertIfNegative val="0"/>
          <c:cat>
            <c:numRef>
              <c:f>Sheet1!$A$2</c:f>
              <c:numCache>
                <c:formatCode>General</c:formatCode>
                <c:ptCount val="1"/>
              </c:numCache>
            </c:numRef>
          </c:cat>
          <c:val>
            <c:numRef>
              <c:f>Sheet1!$B$2</c:f>
              <c:numCache>
                <c:formatCode>General</c:formatCode>
                <c:ptCount val="1"/>
                <c:pt idx="0">
                  <c:v>40</c:v>
                </c:pt>
              </c:numCache>
            </c:numRef>
          </c:val>
          <c:extLst>
            <c:ext xmlns:c16="http://schemas.microsoft.com/office/drawing/2014/chart" uri="{C3380CC4-5D6E-409C-BE32-E72D297353CC}">
              <c16:uniqueId val="{00000000-5110-4D01-BF36-72D0562FF272}"/>
            </c:ext>
          </c:extLst>
        </c:ser>
        <c:ser>
          <c:idx val="1"/>
          <c:order val="1"/>
          <c:tx>
            <c:strRef>
              <c:f>Sheet1!$C$1</c:f>
              <c:strCache>
                <c:ptCount val="1"/>
                <c:pt idx="0">
                  <c:v>Series 2</c:v>
                </c:pt>
              </c:strCache>
            </c:strRef>
          </c:tx>
          <c:spPr>
            <a:solidFill>
              <a:schemeClr val="accent4"/>
            </a:solidFill>
            <a:ln>
              <a:noFill/>
            </a:ln>
            <a:effectLst/>
          </c:spPr>
          <c:invertIfNegative val="0"/>
          <c:cat>
            <c:numRef>
              <c:f>Sheet1!$A$2</c:f>
              <c:numCache>
                <c:formatCode>General</c:formatCode>
                <c:ptCount val="1"/>
              </c:numCache>
            </c:numRef>
          </c:cat>
          <c:val>
            <c:numRef>
              <c:f>Sheet1!$C$2</c:f>
              <c:numCache>
                <c:formatCode>General</c:formatCode>
                <c:ptCount val="1"/>
                <c:pt idx="0">
                  <c:v>80</c:v>
                </c:pt>
              </c:numCache>
            </c:numRef>
          </c:val>
          <c:extLst>
            <c:ext xmlns:c16="http://schemas.microsoft.com/office/drawing/2014/chart" uri="{C3380CC4-5D6E-409C-BE32-E72D297353CC}">
              <c16:uniqueId val="{00000003-5110-4D01-BF36-72D0562FF272}"/>
            </c:ext>
          </c:extLst>
        </c:ser>
        <c:ser>
          <c:idx val="2"/>
          <c:order val="2"/>
          <c:tx>
            <c:strRef>
              <c:f>Sheet1!$D$1</c:f>
              <c:strCache>
                <c:ptCount val="1"/>
                <c:pt idx="0">
                  <c:v>Series 3</c:v>
                </c:pt>
              </c:strCache>
            </c:strRef>
          </c:tx>
          <c:spPr>
            <a:solidFill>
              <a:schemeClr val="accent5"/>
            </a:solidFill>
            <a:ln>
              <a:noFill/>
            </a:ln>
            <a:effectLst/>
          </c:spPr>
          <c:invertIfNegative val="0"/>
          <c:cat>
            <c:numRef>
              <c:f>Sheet1!$A$2</c:f>
              <c:numCache>
                <c:formatCode>General</c:formatCode>
                <c:ptCount val="1"/>
              </c:numCache>
            </c:numRef>
          </c:cat>
          <c:val>
            <c:numRef>
              <c:f>Sheet1!$D$2</c:f>
              <c:numCache>
                <c:formatCode>General</c:formatCode>
                <c:ptCount val="1"/>
                <c:pt idx="0">
                  <c:v>50</c:v>
                </c:pt>
              </c:numCache>
            </c:numRef>
          </c:val>
          <c:extLst>
            <c:ext xmlns:c16="http://schemas.microsoft.com/office/drawing/2014/chart" uri="{C3380CC4-5D6E-409C-BE32-E72D297353CC}">
              <c16:uniqueId val="{00000004-5110-4D01-BF36-72D0562FF272}"/>
            </c:ext>
          </c:extLst>
        </c:ser>
        <c:ser>
          <c:idx val="3"/>
          <c:order val="3"/>
          <c:tx>
            <c:strRef>
              <c:f>Sheet1!$E$1</c:f>
              <c:strCache>
                <c:ptCount val="1"/>
                <c:pt idx="0">
                  <c:v>Series 4</c:v>
                </c:pt>
              </c:strCache>
            </c:strRef>
          </c:tx>
          <c:spPr>
            <a:solidFill>
              <a:schemeClr val="accent6"/>
            </a:solidFill>
            <a:ln>
              <a:noFill/>
            </a:ln>
            <a:effectLst/>
          </c:spPr>
          <c:invertIfNegative val="0"/>
          <c:cat>
            <c:numRef>
              <c:f>Sheet1!$A$2</c:f>
              <c:numCache>
                <c:formatCode>General</c:formatCode>
                <c:ptCount val="1"/>
              </c:numCache>
            </c:numRef>
          </c:cat>
          <c:val>
            <c:numRef>
              <c:f>Sheet1!$E$2</c:f>
              <c:numCache>
                <c:formatCode>General</c:formatCode>
                <c:ptCount val="1"/>
                <c:pt idx="0">
                  <c:v>70</c:v>
                </c:pt>
              </c:numCache>
            </c:numRef>
          </c:val>
          <c:extLst>
            <c:ext xmlns:c16="http://schemas.microsoft.com/office/drawing/2014/chart" uri="{C3380CC4-5D6E-409C-BE32-E72D297353CC}">
              <c16:uniqueId val="{00000005-5110-4D01-BF36-72D0562FF272}"/>
            </c:ext>
          </c:extLst>
        </c:ser>
        <c:dLbls>
          <c:showLegendKey val="0"/>
          <c:showVal val="0"/>
          <c:showCatName val="0"/>
          <c:showSerName val="0"/>
          <c:showPercent val="0"/>
          <c:showBubbleSize val="0"/>
        </c:dLbls>
        <c:gapWidth val="20"/>
        <c:overlap val="-9"/>
        <c:axId val="1604216576"/>
        <c:axId val="1604221152"/>
      </c:barChart>
      <c:catAx>
        <c:axId val="1604216576"/>
        <c:scaling>
          <c:orientation val="minMax"/>
        </c:scaling>
        <c:delete val="0"/>
        <c:axPos val="b"/>
        <c:numFmt formatCode="General" sourceLinked="1"/>
        <c:majorTickMark val="in"/>
        <c:minorTickMark val="none"/>
        <c:tickLblPos val="nextTo"/>
        <c:spPr>
          <a:noFill/>
          <a:ln w="9525" cap="flat" cmpd="sng" algn="ctr">
            <a:solidFill>
              <a:schemeClr val="accent2">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604221152"/>
        <c:crosses val="autoZero"/>
        <c:auto val="1"/>
        <c:lblAlgn val="ctr"/>
        <c:lblOffset val="100"/>
        <c:noMultiLvlLbl val="0"/>
      </c:catAx>
      <c:valAx>
        <c:axId val="1604221152"/>
        <c:scaling>
          <c:orientation val="minMax"/>
          <c:max val="80"/>
        </c:scaling>
        <c:delete val="0"/>
        <c:axPos val="l"/>
        <c:numFmt formatCode="General" sourceLinked="1"/>
        <c:majorTickMark val="in"/>
        <c:minorTickMark val="none"/>
        <c:tickLblPos val="nextTo"/>
        <c:spPr>
          <a:noFill/>
          <a:ln>
            <a:solidFill>
              <a:schemeClr val="accent2">
                <a:lumMod val="25000"/>
                <a:lumOff val="75000"/>
              </a:schemeClr>
            </a:solidFill>
          </a:ln>
          <a:effectLst/>
        </c:spPr>
        <c:txPr>
          <a:bodyPr rot="-60000000" spcFirstLastPara="1" vertOverflow="ellipsis" vert="horz" wrap="square" anchor="ctr" anchorCtr="1"/>
          <a:lstStyle/>
          <a:p>
            <a:pPr>
              <a:defRPr sz="3200" b="0" i="0" u="none" strike="noStrike" kern="1200" baseline="0">
                <a:solidFill>
                  <a:schemeClr val="tx1">
                    <a:lumMod val="65000"/>
                    <a:lumOff val="35000"/>
                  </a:schemeClr>
                </a:solidFill>
                <a:latin typeface="+mn-lt"/>
                <a:ea typeface="+mn-ea"/>
                <a:cs typeface="+mn-cs"/>
              </a:defRPr>
            </a:pPr>
            <a:endParaRPr lang="en-US"/>
          </a:p>
        </c:txPr>
        <c:crossAx val="16042165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accent5"/>
            </a:solidFill>
          </c:spPr>
          <c:explosion val="2"/>
          <c:dPt>
            <c:idx val="0"/>
            <c:bubble3D val="0"/>
            <c:spPr>
              <a:solidFill>
                <a:schemeClr val="accent5"/>
              </a:solidFill>
              <a:ln w="19050">
                <a:solidFill>
                  <a:schemeClr val="lt1"/>
                </a:solidFill>
              </a:ln>
              <a:effectLst/>
            </c:spPr>
            <c:extLst>
              <c:ext xmlns:c16="http://schemas.microsoft.com/office/drawing/2014/chart" uri="{C3380CC4-5D6E-409C-BE32-E72D297353CC}">
                <c16:uniqueId val="{00000001-AB8A-4CE8-B183-CD18CA513ED5}"/>
              </c:ext>
            </c:extLst>
          </c:dPt>
          <c:dPt>
            <c:idx val="1"/>
            <c:bubble3D val="0"/>
            <c:spPr>
              <a:solidFill>
                <a:schemeClr val="accent4"/>
              </a:solidFill>
              <a:ln w="19050">
                <a:solidFill>
                  <a:schemeClr val="lt1"/>
                </a:solidFill>
              </a:ln>
              <a:effectLst/>
            </c:spPr>
            <c:extLst>
              <c:ext xmlns:c16="http://schemas.microsoft.com/office/drawing/2014/chart" uri="{C3380CC4-5D6E-409C-BE32-E72D297353CC}">
                <c16:uniqueId val="{00000003-AB8A-4CE8-B183-CD18CA513ED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AB8A-4CE8-B183-CD18CA513ED5}"/>
              </c:ext>
            </c:extLst>
          </c:dPt>
          <c:cat>
            <c:strRef>
              <c:f>Sheet1!$A$2:$A$4</c:f>
              <c:strCache>
                <c:ptCount val="3"/>
                <c:pt idx="0">
                  <c:v>1st Qtr</c:v>
                </c:pt>
                <c:pt idx="1">
                  <c:v>2nd Qtr</c:v>
                </c:pt>
                <c:pt idx="2">
                  <c:v>3rd Qtr</c:v>
                </c:pt>
              </c:strCache>
            </c:strRef>
          </c:cat>
          <c:val>
            <c:numRef>
              <c:f>Sheet1!$B$2:$B$4</c:f>
              <c:numCache>
                <c:formatCode>General</c:formatCode>
                <c:ptCount val="3"/>
                <c:pt idx="0">
                  <c:v>20</c:v>
                </c:pt>
                <c:pt idx="1">
                  <c:v>50</c:v>
                </c:pt>
                <c:pt idx="2">
                  <c:v>40</c:v>
                </c:pt>
              </c:numCache>
            </c:numRef>
          </c:val>
          <c:extLst>
            <c:ext xmlns:c16="http://schemas.microsoft.com/office/drawing/2014/chart" uri="{C3380CC4-5D6E-409C-BE32-E72D297353CC}">
              <c16:uniqueId val="{00000006-AB8A-4CE8-B183-CD18CA513ED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7256C06-033C-4D57-9E2A-E81BA9B9F083}" type="datetimeFigureOut">
              <a:rPr lang="en-US" smtClean="0"/>
              <a:t>14-Sep-23</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02DC08C-2531-4E2B-87C8-C58ECE11F727}" type="slidenum">
              <a:rPr lang="en-US" smtClean="0"/>
              <a:t>‹#›</a:t>
            </a:fld>
            <a:endParaRPr lang="en-US"/>
          </a:p>
        </p:txBody>
      </p:sp>
    </p:spTree>
    <p:extLst>
      <p:ext uri="{BB962C8B-B14F-4D97-AF65-F5344CB8AC3E}">
        <p14:creationId xmlns:p14="http://schemas.microsoft.com/office/powerpoint/2010/main" val="28829988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99953C4-277C-4C8E-B583-893317F5C885}" type="datetimeFigureOut">
              <a:rPr lang="en-US" smtClean="0"/>
              <a:t>14-Sep-23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A9CF0F3-C161-4996-9A82-8CFAE85CD46A}" type="slidenum">
              <a:rPr lang="en-US" smtClean="0"/>
              <a:t>‹#›</a:t>
            </a:fld>
            <a:endParaRPr lang="en-US"/>
          </a:p>
        </p:txBody>
      </p:sp>
    </p:spTree>
    <p:extLst>
      <p:ext uri="{BB962C8B-B14F-4D97-AF65-F5344CB8AC3E}">
        <p14:creationId xmlns:p14="http://schemas.microsoft.com/office/powerpoint/2010/main" val="745525310"/>
      </p:ext>
    </p:extLst>
  </p:cSld>
  <p:clrMap bg1="lt1" tx1="dk1" bg2="lt2" tx2="dk2" accent1="accent1" accent2="accent2" accent3="accent3" accent4="accent4" accent5="accent5" accent6="accent6" hlink="hlink" folHlink="folHlink"/>
  <p:notesStyle>
    <a:lvl1pPr marL="0" algn="l" defTabSz="1828800" rtl="0" eaLnBrk="1" latinLnBrk="0" hangingPunct="1">
      <a:defRPr sz="2400" kern="1200">
        <a:solidFill>
          <a:schemeClr val="tx1"/>
        </a:solidFill>
        <a:latin typeface="+mn-lt"/>
        <a:ea typeface="+mn-ea"/>
        <a:cs typeface="+mn-cs"/>
      </a:defRPr>
    </a:lvl1pPr>
    <a:lvl2pPr marL="914400" algn="l" defTabSz="1828800" rtl="0" eaLnBrk="1" latinLnBrk="0" hangingPunct="1">
      <a:defRPr sz="2400" kern="1200">
        <a:solidFill>
          <a:schemeClr val="tx1"/>
        </a:solidFill>
        <a:latin typeface="+mn-lt"/>
        <a:ea typeface="+mn-ea"/>
        <a:cs typeface="+mn-cs"/>
      </a:defRPr>
    </a:lvl2pPr>
    <a:lvl3pPr marL="1828800" algn="l" defTabSz="1828800" rtl="0" eaLnBrk="1" latinLnBrk="0" hangingPunct="1">
      <a:defRPr sz="2400" kern="1200">
        <a:solidFill>
          <a:schemeClr val="tx1"/>
        </a:solidFill>
        <a:latin typeface="+mn-lt"/>
        <a:ea typeface="+mn-ea"/>
        <a:cs typeface="+mn-cs"/>
      </a:defRPr>
    </a:lvl3pPr>
    <a:lvl4pPr marL="2743200" algn="l" defTabSz="1828800" rtl="0" eaLnBrk="1" latinLnBrk="0" hangingPunct="1">
      <a:defRPr sz="2400" kern="1200">
        <a:solidFill>
          <a:schemeClr val="tx1"/>
        </a:solidFill>
        <a:latin typeface="+mn-lt"/>
        <a:ea typeface="+mn-ea"/>
        <a:cs typeface="+mn-cs"/>
      </a:defRPr>
    </a:lvl4pPr>
    <a:lvl5pPr marL="3657600" algn="l" defTabSz="1828800" rtl="0" eaLnBrk="1" latinLnBrk="0" hangingPunct="1">
      <a:defRPr sz="2400" kern="1200">
        <a:solidFill>
          <a:schemeClr val="tx1"/>
        </a:solidFill>
        <a:latin typeface="+mn-lt"/>
        <a:ea typeface="+mn-ea"/>
        <a:cs typeface="+mn-cs"/>
      </a:defRPr>
    </a:lvl5pPr>
    <a:lvl6pPr marL="4572000" algn="l" defTabSz="1828800" rtl="0" eaLnBrk="1" latinLnBrk="0" hangingPunct="1">
      <a:defRPr sz="2400" kern="1200">
        <a:solidFill>
          <a:schemeClr val="tx1"/>
        </a:solidFill>
        <a:latin typeface="+mn-lt"/>
        <a:ea typeface="+mn-ea"/>
        <a:cs typeface="+mn-cs"/>
      </a:defRPr>
    </a:lvl6pPr>
    <a:lvl7pPr marL="5486400" algn="l" defTabSz="1828800" rtl="0" eaLnBrk="1" latinLnBrk="0" hangingPunct="1">
      <a:defRPr sz="2400" kern="1200">
        <a:solidFill>
          <a:schemeClr val="tx1"/>
        </a:solidFill>
        <a:latin typeface="+mn-lt"/>
        <a:ea typeface="+mn-ea"/>
        <a:cs typeface="+mn-cs"/>
      </a:defRPr>
    </a:lvl7pPr>
    <a:lvl8pPr marL="6400800" algn="l" defTabSz="1828800" rtl="0" eaLnBrk="1" latinLnBrk="0" hangingPunct="1">
      <a:defRPr sz="2400" kern="1200">
        <a:solidFill>
          <a:schemeClr val="tx1"/>
        </a:solidFill>
        <a:latin typeface="+mn-lt"/>
        <a:ea typeface="+mn-ea"/>
        <a:cs typeface="+mn-cs"/>
      </a:defRPr>
    </a:lvl8pPr>
    <a:lvl9pPr marL="7315200" algn="l" defTabSz="1828800"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A9CF0F3-C161-4996-9A82-8CFAE85CD46A}" type="slidenum">
              <a:rPr lang="en-US" smtClean="0"/>
              <a:t>7</a:t>
            </a:fld>
            <a:endParaRPr lang="en-US"/>
          </a:p>
        </p:txBody>
      </p:sp>
    </p:spTree>
    <p:extLst>
      <p:ext uri="{BB962C8B-B14F-4D97-AF65-F5344CB8AC3E}">
        <p14:creationId xmlns:p14="http://schemas.microsoft.com/office/powerpoint/2010/main" val="27850484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55779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274764" y="6698623"/>
            <a:ext cx="13733463" cy="7013575"/>
          </a:xfrm>
          <a:custGeom>
            <a:avLst/>
            <a:gdLst>
              <a:gd name="connsiteX0" fmla="*/ 0 w 13733463"/>
              <a:gd name="connsiteY0" fmla="*/ 0 h 7013575"/>
              <a:gd name="connsiteX1" fmla="*/ 13733463 w 13733463"/>
              <a:gd name="connsiteY1" fmla="*/ 0 h 7013575"/>
              <a:gd name="connsiteX2" fmla="*/ 13733463 w 13733463"/>
              <a:gd name="connsiteY2" fmla="*/ 7013575 h 7013575"/>
              <a:gd name="connsiteX3" fmla="*/ 0 w 13733463"/>
              <a:gd name="connsiteY3" fmla="*/ 7013575 h 7013575"/>
            </a:gdLst>
            <a:ahLst/>
            <a:cxnLst>
              <a:cxn ang="0">
                <a:pos x="connsiteX0" y="connsiteY0"/>
              </a:cxn>
              <a:cxn ang="0">
                <a:pos x="connsiteX1" y="connsiteY1"/>
              </a:cxn>
              <a:cxn ang="0">
                <a:pos x="connsiteX2" y="connsiteY2"/>
              </a:cxn>
              <a:cxn ang="0">
                <a:pos x="connsiteX3" y="connsiteY3"/>
              </a:cxn>
            </a:cxnLst>
            <a:rect l="l" t="t" r="r" b="b"/>
            <a:pathLst>
              <a:path w="13733463" h="7013575">
                <a:moveTo>
                  <a:pt x="0" y="0"/>
                </a:moveTo>
                <a:lnTo>
                  <a:pt x="13733463" y="0"/>
                </a:lnTo>
                <a:lnTo>
                  <a:pt x="13733463" y="7013575"/>
                </a:lnTo>
                <a:lnTo>
                  <a:pt x="0" y="7013575"/>
                </a:lnTo>
                <a:close/>
              </a:path>
            </a:pathLst>
          </a:custGeom>
        </p:spPr>
        <p:txBody>
          <a:bodyPr wrap="square">
            <a:noAutofit/>
          </a:bodyPr>
          <a:lstStyle/>
          <a:p>
            <a:endParaRPr lang="en-US"/>
          </a:p>
        </p:txBody>
      </p:sp>
      <p:sp>
        <p:nvSpPr>
          <p:cNvPr id="9" name="Picture Placeholder 8"/>
          <p:cNvSpPr>
            <a:spLocks noGrp="1"/>
          </p:cNvSpPr>
          <p:nvPr>
            <p:ph type="pic" sz="quarter" idx="11"/>
          </p:nvPr>
        </p:nvSpPr>
        <p:spPr>
          <a:xfrm>
            <a:off x="17095788" y="4339598"/>
            <a:ext cx="5557838" cy="9372600"/>
          </a:xfrm>
          <a:custGeom>
            <a:avLst/>
            <a:gdLst>
              <a:gd name="connsiteX0" fmla="*/ 0 w 5557838"/>
              <a:gd name="connsiteY0" fmla="*/ 0 h 9372600"/>
              <a:gd name="connsiteX1" fmla="*/ 5557838 w 5557838"/>
              <a:gd name="connsiteY1" fmla="*/ 0 h 9372600"/>
              <a:gd name="connsiteX2" fmla="*/ 5557838 w 5557838"/>
              <a:gd name="connsiteY2" fmla="*/ 9372600 h 9372600"/>
              <a:gd name="connsiteX3" fmla="*/ 0 w 5557838"/>
              <a:gd name="connsiteY3" fmla="*/ 9372600 h 9372600"/>
            </a:gdLst>
            <a:ahLst/>
            <a:cxnLst>
              <a:cxn ang="0">
                <a:pos x="connsiteX0" y="connsiteY0"/>
              </a:cxn>
              <a:cxn ang="0">
                <a:pos x="connsiteX1" y="connsiteY1"/>
              </a:cxn>
              <a:cxn ang="0">
                <a:pos x="connsiteX2" y="connsiteY2"/>
              </a:cxn>
              <a:cxn ang="0">
                <a:pos x="connsiteX3" y="connsiteY3"/>
              </a:cxn>
            </a:cxnLst>
            <a:rect l="l" t="t" r="r" b="b"/>
            <a:pathLst>
              <a:path w="5557838" h="9372600">
                <a:moveTo>
                  <a:pt x="0" y="0"/>
                </a:moveTo>
                <a:lnTo>
                  <a:pt x="5557838" y="0"/>
                </a:lnTo>
                <a:lnTo>
                  <a:pt x="5557838" y="9372600"/>
                </a:lnTo>
                <a:lnTo>
                  <a:pt x="0" y="9372600"/>
                </a:lnTo>
                <a:close/>
              </a:path>
            </a:pathLst>
          </a:custGeom>
        </p:spPr>
        <p:txBody>
          <a:bodyPr wrap="square">
            <a:noAutofit/>
          </a:bodyPr>
          <a:lstStyle/>
          <a:p>
            <a:endParaRPr lang="en-US"/>
          </a:p>
        </p:txBody>
      </p:sp>
    </p:spTree>
    <p:extLst>
      <p:ext uri="{BB962C8B-B14F-4D97-AF65-F5344CB8AC3E}">
        <p14:creationId xmlns:p14="http://schemas.microsoft.com/office/powerpoint/2010/main" val="9728665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
    <p:spTree>
      <p:nvGrpSpPr>
        <p:cNvPr id="1" name=""/>
        <p:cNvGrpSpPr/>
        <p:nvPr/>
      </p:nvGrpSpPr>
      <p:grpSpPr>
        <a:xfrm>
          <a:off x="0" y="0"/>
          <a:ext cx="0" cy="0"/>
          <a:chOff x="0" y="0"/>
          <a:chExt cx="0" cy="0"/>
        </a:xfrm>
      </p:grpSpPr>
    </p:spTree>
    <p:extLst>
      <p:ext uri="{BB962C8B-B14F-4D97-AF65-F5344CB8AC3E}">
        <p14:creationId xmlns:p14="http://schemas.microsoft.com/office/powerpoint/2010/main" val="37959949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19400838" y="6781800"/>
            <a:ext cx="4986338" cy="6950075"/>
          </a:xfrm>
          <a:custGeom>
            <a:avLst/>
            <a:gdLst>
              <a:gd name="connsiteX0" fmla="*/ 0 w 4986338"/>
              <a:gd name="connsiteY0" fmla="*/ 0 h 6950075"/>
              <a:gd name="connsiteX1" fmla="*/ 4986338 w 4986338"/>
              <a:gd name="connsiteY1" fmla="*/ 0 h 6950075"/>
              <a:gd name="connsiteX2" fmla="*/ 4986338 w 4986338"/>
              <a:gd name="connsiteY2" fmla="*/ 6950075 h 6950075"/>
              <a:gd name="connsiteX3" fmla="*/ 0 w 4986338"/>
              <a:gd name="connsiteY3" fmla="*/ 6950075 h 6950075"/>
            </a:gdLst>
            <a:ahLst/>
            <a:cxnLst>
              <a:cxn ang="0">
                <a:pos x="connsiteX0" y="connsiteY0"/>
              </a:cxn>
              <a:cxn ang="0">
                <a:pos x="connsiteX1" y="connsiteY1"/>
              </a:cxn>
              <a:cxn ang="0">
                <a:pos x="connsiteX2" y="connsiteY2"/>
              </a:cxn>
              <a:cxn ang="0">
                <a:pos x="connsiteX3" y="connsiteY3"/>
              </a:cxn>
            </a:cxnLst>
            <a:rect l="l" t="t" r="r" b="b"/>
            <a:pathLst>
              <a:path w="4986338" h="6950075">
                <a:moveTo>
                  <a:pt x="0" y="0"/>
                </a:moveTo>
                <a:lnTo>
                  <a:pt x="4986338" y="0"/>
                </a:lnTo>
                <a:lnTo>
                  <a:pt x="4986338" y="6950075"/>
                </a:lnTo>
                <a:lnTo>
                  <a:pt x="0" y="6950075"/>
                </a:lnTo>
                <a:close/>
              </a:path>
            </a:pathLst>
          </a:custGeom>
        </p:spPr>
        <p:txBody>
          <a:bodyPr wrap="square">
            <a:noAutofit/>
          </a:bodyPr>
          <a:lstStyle/>
          <a:p>
            <a:endParaRPr lang="en-US"/>
          </a:p>
        </p:txBody>
      </p:sp>
      <p:sp>
        <p:nvSpPr>
          <p:cNvPr id="10" name="Picture Placeholder 9"/>
          <p:cNvSpPr>
            <a:spLocks noGrp="1"/>
          </p:cNvSpPr>
          <p:nvPr>
            <p:ph type="pic" sz="quarter" idx="11"/>
          </p:nvPr>
        </p:nvSpPr>
        <p:spPr>
          <a:xfrm>
            <a:off x="14036676" y="6781800"/>
            <a:ext cx="4983161" cy="6950075"/>
          </a:xfrm>
          <a:custGeom>
            <a:avLst/>
            <a:gdLst>
              <a:gd name="connsiteX0" fmla="*/ 0 w 4983161"/>
              <a:gd name="connsiteY0" fmla="*/ 0 h 6950075"/>
              <a:gd name="connsiteX1" fmla="*/ 4983161 w 4983161"/>
              <a:gd name="connsiteY1" fmla="*/ 0 h 6950075"/>
              <a:gd name="connsiteX2" fmla="*/ 4983161 w 4983161"/>
              <a:gd name="connsiteY2" fmla="*/ 6950075 h 6950075"/>
              <a:gd name="connsiteX3" fmla="*/ 0 w 4983161"/>
              <a:gd name="connsiteY3" fmla="*/ 6950075 h 6950075"/>
            </a:gdLst>
            <a:ahLst/>
            <a:cxnLst>
              <a:cxn ang="0">
                <a:pos x="connsiteX0" y="connsiteY0"/>
              </a:cxn>
              <a:cxn ang="0">
                <a:pos x="connsiteX1" y="connsiteY1"/>
              </a:cxn>
              <a:cxn ang="0">
                <a:pos x="connsiteX2" y="connsiteY2"/>
              </a:cxn>
              <a:cxn ang="0">
                <a:pos x="connsiteX3" y="connsiteY3"/>
              </a:cxn>
            </a:cxnLst>
            <a:rect l="l" t="t" r="r" b="b"/>
            <a:pathLst>
              <a:path w="4983161" h="6950075">
                <a:moveTo>
                  <a:pt x="0" y="0"/>
                </a:moveTo>
                <a:lnTo>
                  <a:pt x="4983161" y="0"/>
                </a:lnTo>
                <a:lnTo>
                  <a:pt x="4983161" y="6950075"/>
                </a:lnTo>
                <a:lnTo>
                  <a:pt x="0" y="6950075"/>
                </a:lnTo>
                <a:close/>
              </a:path>
            </a:pathLst>
          </a:custGeom>
        </p:spPr>
        <p:txBody>
          <a:bodyPr wrap="square">
            <a:noAutofit/>
          </a:bodyPr>
          <a:lstStyle/>
          <a:p>
            <a:endParaRPr lang="en-US"/>
          </a:p>
        </p:txBody>
      </p:sp>
      <p:sp>
        <p:nvSpPr>
          <p:cNvPr id="7" name="Picture Placeholder 6"/>
          <p:cNvSpPr>
            <a:spLocks noGrp="1"/>
          </p:cNvSpPr>
          <p:nvPr>
            <p:ph type="pic" sz="quarter" idx="10"/>
          </p:nvPr>
        </p:nvSpPr>
        <p:spPr>
          <a:xfrm>
            <a:off x="14036676" y="-3175"/>
            <a:ext cx="10350501" cy="6381750"/>
          </a:xfrm>
          <a:custGeom>
            <a:avLst/>
            <a:gdLst>
              <a:gd name="connsiteX0" fmla="*/ 0 w 10350501"/>
              <a:gd name="connsiteY0" fmla="*/ 0 h 6381750"/>
              <a:gd name="connsiteX1" fmla="*/ 10350501 w 10350501"/>
              <a:gd name="connsiteY1" fmla="*/ 0 h 6381750"/>
              <a:gd name="connsiteX2" fmla="*/ 10350501 w 10350501"/>
              <a:gd name="connsiteY2" fmla="*/ 6381750 h 6381750"/>
              <a:gd name="connsiteX3" fmla="*/ 0 w 10350501"/>
              <a:gd name="connsiteY3" fmla="*/ 6381750 h 6381750"/>
            </a:gdLst>
            <a:ahLst/>
            <a:cxnLst>
              <a:cxn ang="0">
                <a:pos x="connsiteX0" y="connsiteY0"/>
              </a:cxn>
              <a:cxn ang="0">
                <a:pos x="connsiteX1" y="connsiteY1"/>
              </a:cxn>
              <a:cxn ang="0">
                <a:pos x="connsiteX2" y="connsiteY2"/>
              </a:cxn>
              <a:cxn ang="0">
                <a:pos x="connsiteX3" y="connsiteY3"/>
              </a:cxn>
            </a:cxnLst>
            <a:rect l="l" t="t" r="r" b="b"/>
            <a:pathLst>
              <a:path w="10350501" h="6381750">
                <a:moveTo>
                  <a:pt x="0" y="0"/>
                </a:moveTo>
                <a:lnTo>
                  <a:pt x="10350501" y="0"/>
                </a:lnTo>
                <a:lnTo>
                  <a:pt x="10350501" y="6381750"/>
                </a:lnTo>
                <a:lnTo>
                  <a:pt x="0" y="6381750"/>
                </a:lnTo>
                <a:close/>
              </a:path>
            </a:pathLst>
          </a:custGeom>
        </p:spPr>
        <p:txBody>
          <a:bodyPr wrap="square">
            <a:noAutofit/>
          </a:bodyPr>
          <a:lstStyle/>
          <a:p>
            <a:endParaRPr lang="en-US"/>
          </a:p>
        </p:txBody>
      </p:sp>
    </p:spTree>
    <p:extLst>
      <p:ext uri="{BB962C8B-B14F-4D97-AF65-F5344CB8AC3E}">
        <p14:creationId xmlns:p14="http://schemas.microsoft.com/office/powerpoint/2010/main" val="167945593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268413" y="4014789"/>
            <a:ext cx="11020425" cy="8448675"/>
          </a:xfrm>
          <a:custGeom>
            <a:avLst/>
            <a:gdLst>
              <a:gd name="connsiteX0" fmla="*/ 0 w 11020425"/>
              <a:gd name="connsiteY0" fmla="*/ 0 h 8448675"/>
              <a:gd name="connsiteX1" fmla="*/ 11020425 w 11020425"/>
              <a:gd name="connsiteY1" fmla="*/ 0 h 8448675"/>
              <a:gd name="connsiteX2" fmla="*/ 11020425 w 11020425"/>
              <a:gd name="connsiteY2" fmla="*/ 8448675 h 8448675"/>
              <a:gd name="connsiteX3" fmla="*/ 0 w 11020425"/>
              <a:gd name="connsiteY3" fmla="*/ 8448675 h 8448675"/>
            </a:gdLst>
            <a:ahLst/>
            <a:cxnLst>
              <a:cxn ang="0">
                <a:pos x="connsiteX0" y="connsiteY0"/>
              </a:cxn>
              <a:cxn ang="0">
                <a:pos x="connsiteX1" y="connsiteY1"/>
              </a:cxn>
              <a:cxn ang="0">
                <a:pos x="connsiteX2" y="connsiteY2"/>
              </a:cxn>
              <a:cxn ang="0">
                <a:pos x="connsiteX3" y="connsiteY3"/>
              </a:cxn>
            </a:cxnLst>
            <a:rect l="l" t="t" r="r" b="b"/>
            <a:pathLst>
              <a:path w="11020425" h="8448675">
                <a:moveTo>
                  <a:pt x="0" y="0"/>
                </a:moveTo>
                <a:lnTo>
                  <a:pt x="11020425" y="0"/>
                </a:lnTo>
                <a:lnTo>
                  <a:pt x="11020425" y="8448675"/>
                </a:lnTo>
                <a:lnTo>
                  <a:pt x="0" y="8448675"/>
                </a:lnTo>
                <a:close/>
              </a:path>
            </a:pathLst>
          </a:custGeom>
        </p:spPr>
        <p:txBody>
          <a:bodyPr wrap="square">
            <a:noAutofit/>
          </a:bodyPr>
          <a:lstStyle/>
          <a:p>
            <a:endParaRPr lang="en-US"/>
          </a:p>
        </p:txBody>
      </p:sp>
    </p:spTree>
    <p:extLst>
      <p:ext uri="{BB962C8B-B14F-4D97-AF65-F5344CB8AC3E}">
        <p14:creationId xmlns:p14="http://schemas.microsoft.com/office/powerpoint/2010/main" val="5921162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16010270" y="3565525"/>
            <a:ext cx="7135814" cy="4818063"/>
          </a:xfrm>
          <a:custGeom>
            <a:avLst/>
            <a:gdLst>
              <a:gd name="connsiteX0" fmla="*/ 0 w 7135814"/>
              <a:gd name="connsiteY0" fmla="*/ 0 h 4818063"/>
              <a:gd name="connsiteX1" fmla="*/ 7135814 w 7135814"/>
              <a:gd name="connsiteY1" fmla="*/ 0 h 4818063"/>
              <a:gd name="connsiteX2" fmla="*/ 7135814 w 7135814"/>
              <a:gd name="connsiteY2" fmla="*/ 4818063 h 4818063"/>
              <a:gd name="connsiteX3" fmla="*/ 0 w 7135814"/>
              <a:gd name="connsiteY3" fmla="*/ 4818063 h 4818063"/>
            </a:gdLst>
            <a:ahLst/>
            <a:cxnLst>
              <a:cxn ang="0">
                <a:pos x="connsiteX0" y="connsiteY0"/>
              </a:cxn>
              <a:cxn ang="0">
                <a:pos x="connsiteX1" y="connsiteY1"/>
              </a:cxn>
              <a:cxn ang="0">
                <a:pos x="connsiteX2" y="connsiteY2"/>
              </a:cxn>
              <a:cxn ang="0">
                <a:pos x="connsiteX3" y="connsiteY3"/>
              </a:cxn>
            </a:cxnLst>
            <a:rect l="l" t="t" r="r" b="b"/>
            <a:pathLst>
              <a:path w="7135814" h="4818063">
                <a:moveTo>
                  <a:pt x="0" y="0"/>
                </a:moveTo>
                <a:lnTo>
                  <a:pt x="7135814" y="0"/>
                </a:lnTo>
                <a:lnTo>
                  <a:pt x="7135814" y="4818063"/>
                </a:lnTo>
                <a:lnTo>
                  <a:pt x="0" y="4818063"/>
                </a:lnTo>
                <a:close/>
              </a:path>
            </a:pathLst>
          </a:custGeom>
        </p:spPr>
        <p:txBody>
          <a:bodyPr wrap="square">
            <a:noAutofit/>
          </a:bodyPr>
          <a:lstStyle/>
          <a:p>
            <a:endParaRPr lang="en-US"/>
          </a:p>
        </p:txBody>
      </p:sp>
      <p:sp>
        <p:nvSpPr>
          <p:cNvPr id="10" name="Picture Placeholder 9"/>
          <p:cNvSpPr>
            <a:spLocks noGrp="1"/>
          </p:cNvSpPr>
          <p:nvPr>
            <p:ph type="pic" sz="quarter" idx="11"/>
          </p:nvPr>
        </p:nvSpPr>
        <p:spPr>
          <a:xfrm>
            <a:off x="8662989" y="3565526"/>
            <a:ext cx="7135813" cy="4818063"/>
          </a:xfrm>
          <a:custGeom>
            <a:avLst/>
            <a:gdLst>
              <a:gd name="connsiteX0" fmla="*/ 0 w 7135813"/>
              <a:gd name="connsiteY0" fmla="*/ 0 h 4818063"/>
              <a:gd name="connsiteX1" fmla="*/ 7135813 w 7135813"/>
              <a:gd name="connsiteY1" fmla="*/ 0 h 4818063"/>
              <a:gd name="connsiteX2" fmla="*/ 7135813 w 7135813"/>
              <a:gd name="connsiteY2" fmla="*/ 4818063 h 4818063"/>
              <a:gd name="connsiteX3" fmla="*/ 0 w 7135813"/>
              <a:gd name="connsiteY3" fmla="*/ 4818063 h 4818063"/>
            </a:gdLst>
            <a:ahLst/>
            <a:cxnLst>
              <a:cxn ang="0">
                <a:pos x="connsiteX0" y="connsiteY0"/>
              </a:cxn>
              <a:cxn ang="0">
                <a:pos x="connsiteX1" y="connsiteY1"/>
              </a:cxn>
              <a:cxn ang="0">
                <a:pos x="connsiteX2" y="connsiteY2"/>
              </a:cxn>
              <a:cxn ang="0">
                <a:pos x="connsiteX3" y="connsiteY3"/>
              </a:cxn>
            </a:cxnLst>
            <a:rect l="l" t="t" r="r" b="b"/>
            <a:pathLst>
              <a:path w="7135813" h="4818063">
                <a:moveTo>
                  <a:pt x="0" y="0"/>
                </a:moveTo>
                <a:lnTo>
                  <a:pt x="7135813" y="0"/>
                </a:lnTo>
                <a:lnTo>
                  <a:pt x="7135813" y="4818063"/>
                </a:lnTo>
                <a:lnTo>
                  <a:pt x="0" y="4818063"/>
                </a:lnTo>
                <a:close/>
              </a:path>
            </a:pathLst>
          </a:custGeom>
        </p:spPr>
        <p:txBody>
          <a:bodyPr wrap="square">
            <a:noAutofit/>
          </a:bodyPr>
          <a:lstStyle/>
          <a:p>
            <a:endParaRPr lang="en-US"/>
          </a:p>
        </p:txBody>
      </p:sp>
      <p:sp>
        <p:nvSpPr>
          <p:cNvPr id="7" name="Picture Placeholder 6"/>
          <p:cNvSpPr>
            <a:spLocks noGrp="1"/>
          </p:cNvSpPr>
          <p:nvPr>
            <p:ph type="pic" sz="quarter" idx="10"/>
          </p:nvPr>
        </p:nvSpPr>
        <p:spPr>
          <a:xfrm>
            <a:off x="1273176" y="3565526"/>
            <a:ext cx="7135813" cy="4818063"/>
          </a:xfrm>
          <a:custGeom>
            <a:avLst/>
            <a:gdLst>
              <a:gd name="connsiteX0" fmla="*/ 0 w 7135813"/>
              <a:gd name="connsiteY0" fmla="*/ 0 h 4818063"/>
              <a:gd name="connsiteX1" fmla="*/ 7135813 w 7135813"/>
              <a:gd name="connsiteY1" fmla="*/ 0 h 4818063"/>
              <a:gd name="connsiteX2" fmla="*/ 7135813 w 7135813"/>
              <a:gd name="connsiteY2" fmla="*/ 4818063 h 4818063"/>
              <a:gd name="connsiteX3" fmla="*/ 0 w 7135813"/>
              <a:gd name="connsiteY3" fmla="*/ 4818063 h 4818063"/>
            </a:gdLst>
            <a:ahLst/>
            <a:cxnLst>
              <a:cxn ang="0">
                <a:pos x="connsiteX0" y="connsiteY0"/>
              </a:cxn>
              <a:cxn ang="0">
                <a:pos x="connsiteX1" y="connsiteY1"/>
              </a:cxn>
              <a:cxn ang="0">
                <a:pos x="connsiteX2" y="connsiteY2"/>
              </a:cxn>
              <a:cxn ang="0">
                <a:pos x="connsiteX3" y="connsiteY3"/>
              </a:cxn>
            </a:cxnLst>
            <a:rect l="l" t="t" r="r" b="b"/>
            <a:pathLst>
              <a:path w="7135813" h="4818063">
                <a:moveTo>
                  <a:pt x="0" y="0"/>
                </a:moveTo>
                <a:lnTo>
                  <a:pt x="7135813" y="0"/>
                </a:lnTo>
                <a:lnTo>
                  <a:pt x="7135813" y="4818063"/>
                </a:lnTo>
                <a:lnTo>
                  <a:pt x="0" y="4818063"/>
                </a:lnTo>
                <a:close/>
              </a:path>
            </a:pathLst>
          </a:custGeom>
        </p:spPr>
        <p:txBody>
          <a:bodyPr wrap="square">
            <a:noAutofit/>
          </a:bodyPr>
          <a:lstStyle/>
          <a:p>
            <a:endParaRPr lang="en-US"/>
          </a:p>
        </p:txBody>
      </p:sp>
    </p:spTree>
    <p:extLst>
      <p:ext uri="{BB962C8B-B14F-4D97-AF65-F5344CB8AC3E}">
        <p14:creationId xmlns:p14="http://schemas.microsoft.com/office/powerpoint/2010/main" val="25902493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1284289" y="8336757"/>
            <a:ext cx="10912475" cy="4098926"/>
          </a:xfrm>
          <a:custGeom>
            <a:avLst/>
            <a:gdLst>
              <a:gd name="connsiteX0" fmla="*/ 0 w 10912475"/>
              <a:gd name="connsiteY0" fmla="*/ 0 h 4098926"/>
              <a:gd name="connsiteX1" fmla="*/ 10912475 w 10912475"/>
              <a:gd name="connsiteY1" fmla="*/ 0 h 4098926"/>
              <a:gd name="connsiteX2" fmla="*/ 10912475 w 10912475"/>
              <a:gd name="connsiteY2" fmla="*/ 4098926 h 4098926"/>
              <a:gd name="connsiteX3" fmla="*/ 0 w 10912475"/>
              <a:gd name="connsiteY3" fmla="*/ 4098926 h 4098926"/>
            </a:gdLst>
            <a:ahLst/>
            <a:cxnLst>
              <a:cxn ang="0">
                <a:pos x="connsiteX0" y="connsiteY0"/>
              </a:cxn>
              <a:cxn ang="0">
                <a:pos x="connsiteX1" y="connsiteY1"/>
              </a:cxn>
              <a:cxn ang="0">
                <a:pos x="connsiteX2" y="connsiteY2"/>
              </a:cxn>
              <a:cxn ang="0">
                <a:pos x="connsiteX3" y="connsiteY3"/>
              </a:cxn>
            </a:cxnLst>
            <a:rect l="l" t="t" r="r" b="b"/>
            <a:pathLst>
              <a:path w="10912475" h="4098926">
                <a:moveTo>
                  <a:pt x="0" y="0"/>
                </a:moveTo>
                <a:lnTo>
                  <a:pt x="10912475" y="0"/>
                </a:lnTo>
                <a:lnTo>
                  <a:pt x="10912475" y="4098926"/>
                </a:lnTo>
                <a:lnTo>
                  <a:pt x="0" y="4098926"/>
                </a:lnTo>
                <a:close/>
              </a:path>
            </a:pathLst>
          </a:custGeom>
        </p:spPr>
        <p:txBody>
          <a:bodyPr wrap="square">
            <a:noAutofit/>
          </a:bodyPr>
          <a:lstStyle/>
          <a:p>
            <a:endParaRPr lang="en-US"/>
          </a:p>
        </p:txBody>
      </p:sp>
      <p:sp>
        <p:nvSpPr>
          <p:cNvPr id="6" name="Picture Placeholder 5"/>
          <p:cNvSpPr>
            <a:spLocks noGrp="1"/>
          </p:cNvSpPr>
          <p:nvPr>
            <p:ph type="pic" sz="quarter" idx="10"/>
          </p:nvPr>
        </p:nvSpPr>
        <p:spPr>
          <a:xfrm>
            <a:off x="1284288" y="3686176"/>
            <a:ext cx="10912475" cy="4094163"/>
          </a:xfrm>
          <a:custGeom>
            <a:avLst/>
            <a:gdLst>
              <a:gd name="connsiteX0" fmla="*/ 0 w 10912475"/>
              <a:gd name="connsiteY0" fmla="*/ 0 h 4094163"/>
              <a:gd name="connsiteX1" fmla="*/ 10912475 w 10912475"/>
              <a:gd name="connsiteY1" fmla="*/ 0 h 4094163"/>
              <a:gd name="connsiteX2" fmla="*/ 10912475 w 10912475"/>
              <a:gd name="connsiteY2" fmla="*/ 4094163 h 4094163"/>
              <a:gd name="connsiteX3" fmla="*/ 0 w 10912475"/>
              <a:gd name="connsiteY3" fmla="*/ 4094163 h 4094163"/>
            </a:gdLst>
            <a:ahLst/>
            <a:cxnLst>
              <a:cxn ang="0">
                <a:pos x="connsiteX0" y="connsiteY0"/>
              </a:cxn>
              <a:cxn ang="0">
                <a:pos x="connsiteX1" y="connsiteY1"/>
              </a:cxn>
              <a:cxn ang="0">
                <a:pos x="connsiteX2" y="connsiteY2"/>
              </a:cxn>
              <a:cxn ang="0">
                <a:pos x="connsiteX3" y="connsiteY3"/>
              </a:cxn>
            </a:cxnLst>
            <a:rect l="l" t="t" r="r" b="b"/>
            <a:pathLst>
              <a:path w="10912475" h="4094163">
                <a:moveTo>
                  <a:pt x="0" y="0"/>
                </a:moveTo>
                <a:lnTo>
                  <a:pt x="10912475" y="0"/>
                </a:lnTo>
                <a:lnTo>
                  <a:pt x="10912475" y="4094163"/>
                </a:lnTo>
                <a:lnTo>
                  <a:pt x="0" y="4094163"/>
                </a:lnTo>
                <a:close/>
              </a:path>
            </a:pathLst>
          </a:custGeom>
        </p:spPr>
        <p:txBody>
          <a:bodyPr wrap="square">
            <a:noAutofit/>
          </a:bodyPr>
          <a:lstStyle/>
          <a:p>
            <a:endParaRPr lang="en-US"/>
          </a:p>
        </p:txBody>
      </p:sp>
    </p:spTree>
    <p:extLst>
      <p:ext uri="{BB962C8B-B14F-4D97-AF65-F5344CB8AC3E}">
        <p14:creationId xmlns:p14="http://schemas.microsoft.com/office/powerpoint/2010/main" val="291296687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6">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287463" y="4078288"/>
            <a:ext cx="6299200" cy="5472112"/>
          </a:xfrm>
          <a:custGeom>
            <a:avLst/>
            <a:gdLst>
              <a:gd name="connsiteX0" fmla="*/ 0 w 6299200"/>
              <a:gd name="connsiteY0" fmla="*/ 0 h 5472112"/>
              <a:gd name="connsiteX1" fmla="*/ 6299200 w 6299200"/>
              <a:gd name="connsiteY1" fmla="*/ 0 h 5472112"/>
              <a:gd name="connsiteX2" fmla="*/ 6299200 w 6299200"/>
              <a:gd name="connsiteY2" fmla="*/ 5472112 h 5472112"/>
              <a:gd name="connsiteX3" fmla="*/ 0 w 6299200"/>
              <a:gd name="connsiteY3" fmla="*/ 5472112 h 5472112"/>
            </a:gdLst>
            <a:ahLst/>
            <a:cxnLst>
              <a:cxn ang="0">
                <a:pos x="connsiteX0" y="connsiteY0"/>
              </a:cxn>
              <a:cxn ang="0">
                <a:pos x="connsiteX1" y="connsiteY1"/>
              </a:cxn>
              <a:cxn ang="0">
                <a:pos x="connsiteX2" y="connsiteY2"/>
              </a:cxn>
              <a:cxn ang="0">
                <a:pos x="connsiteX3" y="connsiteY3"/>
              </a:cxn>
            </a:cxnLst>
            <a:rect l="l" t="t" r="r" b="b"/>
            <a:pathLst>
              <a:path w="6299200" h="5472112">
                <a:moveTo>
                  <a:pt x="0" y="0"/>
                </a:moveTo>
                <a:lnTo>
                  <a:pt x="6299200" y="0"/>
                </a:lnTo>
                <a:lnTo>
                  <a:pt x="6299200" y="5472112"/>
                </a:lnTo>
                <a:lnTo>
                  <a:pt x="0" y="5472112"/>
                </a:lnTo>
                <a:close/>
              </a:path>
            </a:pathLst>
          </a:custGeom>
        </p:spPr>
        <p:txBody>
          <a:bodyPr wrap="square">
            <a:noAutofit/>
          </a:bodyPr>
          <a:lstStyle/>
          <a:p>
            <a:endParaRPr lang="en-US"/>
          </a:p>
        </p:txBody>
      </p:sp>
      <p:sp>
        <p:nvSpPr>
          <p:cNvPr id="10" name="Picture Placeholder 9"/>
          <p:cNvSpPr>
            <a:spLocks noGrp="1"/>
          </p:cNvSpPr>
          <p:nvPr>
            <p:ph type="pic" sz="quarter" idx="11"/>
          </p:nvPr>
        </p:nvSpPr>
        <p:spPr>
          <a:xfrm>
            <a:off x="9037638" y="4078288"/>
            <a:ext cx="6302375" cy="5472112"/>
          </a:xfrm>
          <a:custGeom>
            <a:avLst/>
            <a:gdLst>
              <a:gd name="connsiteX0" fmla="*/ 0 w 6302375"/>
              <a:gd name="connsiteY0" fmla="*/ 0 h 5472112"/>
              <a:gd name="connsiteX1" fmla="*/ 6302375 w 6302375"/>
              <a:gd name="connsiteY1" fmla="*/ 0 h 5472112"/>
              <a:gd name="connsiteX2" fmla="*/ 6302375 w 6302375"/>
              <a:gd name="connsiteY2" fmla="*/ 5472112 h 5472112"/>
              <a:gd name="connsiteX3" fmla="*/ 0 w 6302375"/>
              <a:gd name="connsiteY3" fmla="*/ 5472112 h 5472112"/>
            </a:gdLst>
            <a:ahLst/>
            <a:cxnLst>
              <a:cxn ang="0">
                <a:pos x="connsiteX0" y="connsiteY0"/>
              </a:cxn>
              <a:cxn ang="0">
                <a:pos x="connsiteX1" y="connsiteY1"/>
              </a:cxn>
              <a:cxn ang="0">
                <a:pos x="connsiteX2" y="connsiteY2"/>
              </a:cxn>
              <a:cxn ang="0">
                <a:pos x="connsiteX3" y="connsiteY3"/>
              </a:cxn>
            </a:cxnLst>
            <a:rect l="l" t="t" r="r" b="b"/>
            <a:pathLst>
              <a:path w="6302375" h="5472112">
                <a:moveTo>
                  <a:pt x="0" y="0"/>
                </a:moveTo>
                <a:lnTo>
                  <a:pt x="6302375" y="0"/>
                </a:lnTo>
                <a:lnTo>
                  <a:pt x="6302375" y="5472112"/>
                </a:lnTo>
                <a:lnTo>
                  <a:pt x="0" y="5472112"/>
                </a:lnTo>
                <a:close/>
              </a:path>
            </a:pathLst>
          </a:custGeom>
        </p:spPr>
        <p:txBody>
          <a:bodyPr wrap="square">
            <a:noAutofit/>
          </a:bodyPr>
          <a:lstStyle/>
          <a:p>
            <a:endParaRPr lang="en-US"/>
          </a:p>
        </p:txBody>
      </p:sp>
      <p:sp>
        <p:nvSpPr>
          <p:cNvPr id="11" name="Picture Placeholder 10"/>
          <p:cNvSpPr>
            <a:spLocks noGrp="1"/>
          </p:cNvSpPr>
          <p:nvPr>
            <p:ph type="pic" sz="quarter" idx="12"/>
          </p:nvPr>
        </p:nvSpPr>
        <p:spPr>
          <a:xfrm>
            <a:off x="16792576" y="4078288"/>
            <a:ext cx="6299200" cy="5472112"/>
          </a:xfrm>
          <a:custGeom>
            <a:avLst/>
            <a:gdLst>
              <a:gd name="connsiteX0" fmla="*/ 0 w 6299200"/>
              <a:gd name="connsiteY0" fmla="*/ 0 h 5472112"/>
              <a:gd name="connsiteX1" fmla="*/ 6299200 w 6299200"/>
              <a:gd name="connsiteY1" fmla="*/ 0 h 5472112"/>
              <a:gd name="connsiteX2" fmla="*/ 6299200 w 6299200"/>
              <a:gd name="connsiteY2" fmla="*/ 5472112 h 5472112"/>
              <a:gd name="connsiteX3" fmla="*/ 0 w 6299200"/>
              <a:gd name="connsiteY3" fmla="*/ 5472112 h 5472112"/>
            </a:gdLst>
            <a:ahLst/>
            <a:cxnLst>
              <a:cxn ang="0">
                <a:pos x="connsiteX0" y="connsiteY0"/>
              </a:cxn>
              <a:cxn ang="0">
                <a:pos x="connsiteX1" y="connsiteY1"/>
              </a:cxn>
              <a:cxn ang="0">
                <a:pos x="connsiteX2" y="connsiteY2"/>
              </a:cxn>
              <a:cxn ang="0">
                <a:pos x="connsiteX3" y="connsiteY3"/>
              </a:cxn>
            </a:cxnLst>
            <a:rect l="l" t="t" r="r" b="b"/>
            <a:pathLst>
              <a:path w="6299200" h="5472112">
                <a:moveTo>
                  <a:pt x="0" y="0"/>
                </a:moveTo>
                <a:lnTo>
                  <a:pt x="6299200" y="0"/>
                </a:lnTo>
                <a:lnTo>
                  <a:pt x="6299200" y="5472112"/>
                </a:lnTo>
                <a:lnTo>
                  <a:pt x="0" y="5472112"/>
                </a:lnTo>
                <a:close/>
              </a:path>
            </a:pathLst>
          </a:custGeom>
        </p:spPr>
        <p:txBody>
          <a:bodyPr wrap="square">
            <a:noAutofit/>
          </a:bodyPr>
          <a:lstStyle/>
          <a:p>
            <a:endParaRPr lang="en-US"/>
          </a:p>
        </p:txBody>
      </p:sp>
    </p:spTree>
    <p:extLst>
      <p:ext uri="{BB962C8B-B14F-4D97-AF65-F5344CB8AC3E}">
        <p14:creationId xmlns:p14="http://schemas.microsoft.com/office/powerpoint/2010/main" val="10014968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16129000" y="4398963"/>
            <a:ext cx="6997700" cy="7024688"/>
          </a:xfrm>
          <a:custGeom>
            <a:avLst/>
            <a:gdLst>
              <a:gd name="connsiteX0" fmla="*/ 3498850 w 6997700"/>
              <a:gd name="connsiteY0" fmla="*/ 0 h 7024688"/>
              <a:gd name="connsiteX1" fmla="*/ 6997700 w 6997700"/>
              <a:gd name="connsiteY1" fmla="*/ 3512344 h 7024688"/>
              <a:gd name="connsiteX2" fmla="*/ 3498850 w 6997700"/>
              <a:gd name="connsiteY2" fmla="*/ 7024688 h 7024688"/>
              <a:gd name="connsiteX3" fmla="*/ 0 w 6997700"/>
              <a:gd name="connsiteY3" fmla="*/ 3512344 h 7024688"/>
              <a:gd name="connsiteX4" fmla="*/ 3498850 w 6997700"/>
              <a:gd name="connsiteY4" fmla="*/ 0 h 702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7700" h="7024688">
                <a:moveTo>
                  <a:pt x="3498850" y="0"/>
                </a:moveTo>
                <a:cubicBezTo>
                  <a:pt x="5431212" y="0"/>
                  <a:pt x="6997700" y="1572530"/>
                  <a:pt x="6997700" y="3512344"/>
                </a:cubicBezTo>
                <a:cubicBezTo>
                  <a:pt x="6997700" y="5452158"/>
                  <a:pt x="5431212" y="7024688"/>
                  <a:pt x="3498850" y="7024688"/>
                </a:cubicBezTo>
                <a:cubicBezTo>
                  <a:pt x="1566488" y="7024688"/>
                  <a:pt x="0" y="5452158"/>
                  <a:pt x="0" y="3512344"/>
                </a:cubicBezTo>
                <a:cubicBezTo>
                  <a:pt x="0" y="1572530"/>
                  <a:pt x="1566488" y="0"/>
                  <a:pt x="3498850" y="0"/>
                </a:cubicBezTo>
                <a:close/>
              </a:path>
            </a:pathLst>
          </a:custGeom>
        </p:spPr>
        <p:txBody>
          <a:bodyPr wrap="square">
            <a:noAutofit/>
          </a:bodyPr>
          <a:lstStyle/>
          <a:p>
            <a:endParaRPr lang="en-US"/>
          </a:p>
        </p:txBody>
      </p:sp>
      <p:sp>
        <p:nvSpPr>
          <p:cNvPr id="10" name="Picture Placeholder 9"/>
          <p:cNvSpPr>
            <a:spLocks noGrp="1"/>
          </p:cNvSpPr>
          <p:nvPr>
            <p:ph type="pic" sz="quarter" idx="11"/>
          </p:nvPr>
        </p:nvSpPr>
        <p:spPr>
          <a:xfrm>
            <a:off x="8704263" y="4398963"/>
            <a:ext cx="6999288" cy="7024688"/>
          </a:xfrm>
          <a:custGeom>
            <a:avLst/>
            <a:gdLst>
              <a:gd name="connsiteX0" fmla="*/ 3499644 w 6999288"/>
              <a:gd name="connsiteY0" fmla="*/ 0 h 7024688"/>
              <a:gd name="connsiteX1" fmla="*/ 6999288 w 6999288"/>
              <a:gd name="connsiteY1" fmla="*/ 3512344 h 7024688"/>
              <a:gd name="connsiteX2" fmla="*/ 3499644 w 6999288"/>
              <a:gd name="connsiteY2" fmla="*/ 7024688 h 7024688"/>
              <a:gd name="connsiteX3" fmla="*/ 0 w 6999288"/>
              <a:gd name="connsiteY3" fmla="*/ 3512344 h 7024688"/>
              <a:gd name="connsiteX4" fmla="*/ 3499644 w 6999288"/>
              <a:gd name="connsiteY4" fmla="*/ 0 h 702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9288" h="7024688">
                <a:moveTo>
                  <a:pt x="3499644" y="0"/>
                </a:moveTo>
                <a:cubicBezTo>
                  <a:pt x="5432444" y="0"/>
                  <a:pt x="6999288" y="1572530"/>
                  <a:pt x="6999288" y="3512344"/>
                </a:cubicBezTo>
                <a:cubicBezTo>
                  <a:pt x="6999288" y="5452158"/>
                  <a:pt x="5432444" y="7024688"/>
                  <a:pt x="3499644" y="7024688"/>
                </a:cubicBezTo>
                <a:cubicBezTo>
                  <a:pt x="1566844" y="7024688"/>
                  <a:pt x="0" y="5452158"/>
                  <a:pt x="0" y="3512344"/>
                </a:cubicBezTo>
                <a:cubicBezTo>
                  <a:pt x="0" y="1572530"/>
                  <a:pt x="1566844" y="0"/>
                  <a:pt x="3499644" y="0"/>
                </a:cubicBezTo>
                <a:close/>
              </a:path>
            </a:pathLst>
          </a:custGeom>
        </p:spPr>
        <p:txBody>
          <a:bodyPr wrap="square">
            <a:noAutofit/>
          </a:bodyPr>
          <a:lstStyle/>
          <a:p>
            <a:endParaRPr lang="en-US"/>
          </a:p>
        </p:txBody>
      </p:sp>
      <p:sp>
        <p:nvSpPr>
          <p:cNvPr id="7" name="Picture Placeholder 6"/>
          <p:cNvSpPr>
            <a:spLocks noGrp="1"/>
          </p:cNvSpPr>
          <p:nvPr>
            <p:ph type="pic" sz="quarter" idx="10"/>
          </p:nvPr>
        </p:nvSpPr>
        <p:spPr>
          <a:xfrm>
            <a:off x="1281113" y="4398963"/>
            <a:ext cx="6997700" cy="7024688"/>
          </a:xfrm>
          <a:custGeom>
            <a:avLst/>
            <a:gdLst>
              <a:gd name="connsiteX0" fmla="*/ 3498850 w 6997700"/>
              <a:gd name="connsiteY0" fmla="*/ 0 h 7024688"/>
              <a:gd name="connsiteX1" fmla="*/ 6997700 w 6997700"/>
              <a:gd name="connsiteY1" fmla="*/ 3512344 h 7024688"/>
              <a:gd name="connsiteX2" fmla="*/ 3498850 w 6997700"/>
              <a:gd name="connsiteY2" fmla="*/ 7024688 h 7024688"/>
              <a:gd name="connsiteX3" fmla="*/ 0 w 6997700"/>
              <a:gd name="connsiteY3" fmla="*/ 3512344 h 7024688"/>
              <a:gd name="connsiteX4" fmla="*/ 3498850 w 6997700"/>
              <a:gd name="connsiteY4" fmla="*/ 0 h 702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7700" h="7024688">
                <a:moveTo>
                  <a:pt x="3498850" y="0"/>
                </a:moveTo>
                <a:cubicBezTo>
                  <a:pt x="5431211" y="0"/>
                  <a:pt x="6997700" y="1572530"/>
                  <a:pt x="6997700" y="3512344"/>
                </a:cubicBezTo>
                <a:cubicBezTo>
                  <a:pt x="6997700" y="5452158"/>
                  <a:pt x="5431211" y="7024688"/>
                  <a:pt x="3498850" y="7024688"/>
                </a:cubicBezTo>
                <a:cubicBezTo>
                  <a:pt x="1566489" y="7024688"/>
                  <a:pt x="0" y="5452158"/>
                  <a:pt x="0" y="3512344"/>
                </a:cubicBezTo>
                <a:cubicBezTo>
                  <a:pt x="0" y="1572530"/>
                  <a:pt x="1566489" y="0"/>
                  <a:pt x="349885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4587455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0956121" y="0"/>
            <a:ext cx="13427879" cy="13716000"/>
          </a:xfrm>
          <a:custGeom>
            <a:avLst/>
            <a:gdLst>
              <a:gd name="connsiteX0" fmla="*/ 2560848 w 13427879"/>
              <a:gd name="connsiteY0" fmla="*/ 0 h 13716000"/>
              <a:gd name="connsiteX1" fmla="*/ 13427879 w 13427879"/>
              <a:gd name="connsiteY1" fmla="*/ 0 h 13716000"/>
              <a:gd name="connsiteX2" fmla="*/ 13427879 w 13427879"/>
              <a:gd name="connsiteY2" fmla="*/ 13716000 h 13716000"/>
              <a:gd name="connsiteX3" fmla="*/ 0 w 13427879"/>
              <a:gd name="connsiteY3" fmla="*/ 13716000 h 13716000"/>
            </a:gdLst>
            <a:ahLst/>
            <a:cxnLst>
              <a:cxn ang="0">
                <a:pos x="connsiteX0" y="connsiteY0"/>
              </a:cxn>
              <a:cxn ang="0">
                <a:pos x="connsiteX1" y="connsiteY1"/>
              </a:cxn>
              <a:cxn ang="0">
                <a:pos x="connsiteX2" y="connsiteY2"/>
              </a:cxn>
              <a:cxn ang="0">
                <a:pos x="connsiteX3" y="connsiteY3"/>
              </a:cxn>
            </a:cxnLst>
            <a:rect l="l" t="t" r="r" b="b"/>
            <a:pathLst>
              <a:path w="13427879" h="13716000">
                <a:moveTo>
                  <a:pt x="2560848" y="0"/>
                </a:moveTo>
                <a:lnTo>
                  <a:pt x="13427879" y="0"/>
                </a:lnTo>
                <a:lnTo>
                  <a:pt x="13427879" y="13716000"/>
                </a:lnTo>
                <a:lnTo>
                  <a:pt x="0" y="13716000"/>
                </a:lnTo>
                <a:close/>
              </a:path>
            </a:pathLst>
          </a:custGeom>
        </p:spPr>
        <p:txBody>
          <a:bodyPr wrap="square">
            <a:noAutofit/>
          </a:bodyPr>
          <a:lstStyle/>
          <a:p>
            <a:endParaRPr lang="en-US"/>
          </a:p>
        </p:txBody>
      </p:sp>
    </p:spTree>
    <p:extLst>
      <p:ext uri="{BB962C8B-B14F-4D97-AF65-F5344CB8AC3E}">
        <p14:creationId xmlns:p14="http://schemas.microsoft.com/office/powerpoint/2010/main" val="27561678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246188" y="4051300"/>
            <a:ext cx="10699750" cy="8428038"/>
          </a:xfrm>
          <a:custGeom>
            <a:avLst/>
            <a:gdLst>
              <a:gd name="connsiteX0" fmla="*/ 0 w 10699750"/>
              <a:gd name="connsiteY0" fmla="*/ 0 h 8428038"/>
              <a:gd name="connsiteX1" fmla="*/ 10699750 w 10699750"/>
              <a:gd name="connsiteY1" fmla="*/ 0 h 8428038"/>
              <a:gd name="connsiteX2" fmla="*/ 10699750 w 10699750"/>
              <a:gd name="connsiteY2" fmla="*/ 8428038 h 8428038"/>
              <a:gd name="connsiteX3" fmla="*/ 0 w 10699750"/>
              <a:gd name="connsiteY3" fmla="*/ 8428038 h 8428038"/>
            </a:gdLst>
            <a:ahLst/>
            <a:cxnLst>
              <a:cxn ang="0">
                <a:pos x="connsiteX0" y="connsiteY0"/>
              </a:cxn>
              <a:cxn ang="0">
                <a:pos x="connsiteX1" y="connsiteY1"/>
              </a:cxn>
              <a:cxn ang="0">
                <a:pos x="connsiteX2" y="connsiteY2"/>
              </a:cxn>
              <a:cxn ang="0">
                <a:pos x="connsiteX3" y="connsiteY3"/>
              </a:cxn>
            </a:cxnLst>
            <a:rect l="l" t="t" r="r" b="b"/>
            <a:pathLst>
              <a:path w="10699750" h="8428038">
                <a:moveTo>
                  <a:pt x="0" y="0"/>
                </a:moveTo>
                <a:lnTo>
                  <a:pt x="10699750" y="0"/>
                </a:lnTo>
                <a:lnTo>
                  <a:pt x="10699750" y="8428038"/>
                </a:lnTo>
                <a:lnTo>
                  <a:pt x="0" y="8428038"/>
                </a:lnTo>
                <a:close/>
              </a:path>
            </a:pathLst>
          </a:custGeom>
        </p:spPr>
        <p:txBody>
          <a:bodyPr wrap="square">
            <a:noAutofit/>
          </a:bodyPr>
          <a:lstStyle/>
          <a:p>
            <a:endParaRPr lang="en-US"/>
          </a:p>
        </p:txBody>
      </p:sp>
    </p:spTree>
    <p:extLst>
      <p:ext uri="{BB962C8B-B14F-4D97-AF65-F5344CB8AC3E}">
        <p14:creationId xmlns:p14="http://schemas.microsoft.com/office/powerpoint/2010/main" val="18897656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14333222" y="3501073"/>
            <a:ext cx="8796339" cy="8940800"/>
          </a:xfrm>
          <a:custGeom>
            <a:avLst/>
            <a:gdLst>
              <a:gd name="connsiteX0" fmla="*/ 0 w 8796339"/>
              <a:gd name="connsiteY0" fmla="*/ 0 h 8940800"/>
              <a:gd name="connsiteX1" fmla="*/ 8796339 w 8796339"/>
              <a:gd name="connsiteY1" fmla="*/ 0 h 8940800"/>
              <a:gd name="connsiteX2" fmla="*/ 8796339 w 8796339"/>
              <a:gd name="connsiteY2" fmla="*/ 8940800 h 8940800"/>
              <a:gd name="connsiteX3" fmla="*/ 0 w 8796339"/>
              <a:gd name="connsiteY3" fmla="*/ 8940800 h 8940800"/>
            </a:gdLst>
            <a:ahLst/>
            <a:cxnLst>
              <a:cxn ang="0">
                <a:pos x="connsiteX0" y="connsiteY0"/>
              </a:cxn>
              <a:cxn ang="0">
                <a:pos x="connsiteX1" y="connsiteY1"/>
              </a:cxn>
              <a:cxn ang="0">
                <a:pos x="connsiteX2" y="connsiteY2"/>
              </a:cxn>
              <a:cxn ang="0">
                <a:pos x="connsiteX3" y="connsiteY3"/>
              </a:cxn>
            </a:cxnLst>
            <a:rect l="l" t="t" r="r" b="b"/>
            <a:pathLst>
              <a:path w="8796339" h="8940800">
                <a:moveTo>
                  <a:pt x="0" y="0"/>
                </a:moveTo>
                <a:lnTo>
                  <a:pt x="8796339" y="0"/>
                </a:lnTo>
                <a:lnTo>
                  <a:pt x="8796339" y="8940800"/>
                </a:lnTo>
                <a:lnTo>
                  <a:pt x="0" y="8940800"/>
                </a:lnTo>
                <a:close/>
              </a:path>
            </a:pathLst>
          </a:custGeom>
        </p:spPr>
        <p:txBody>
          <a:bodyPr wrap="square">
            <a:noAutofit/>
          </a:bodyPr>
          <a:lstStyle/>
          <a:p>
            <a:endParaRPr lang="en-US"/>
          </a:p>
        </p:txBody>
      </p:sp>
    </p:spTree>
    <p:extLst>
      <p:ext uri="{BB962C8B-B14F-4D97-AF65-F5344CB8AC3E}">
        <p14:creationId xmlns:p14="http://schemas.microsoft.com/office/powerpoint/2010/main" val="17371934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2672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2190414" y="3898273"/>
            <a:ext cx="12193587" cy="9832975"/>
          </a:xfrm>
          <a:custGeom>
            <a:avLst/>
            <a:gdLst>
              <a:gd name="connsiteX0" fmla="*/ 0 w 12193587"/>
              <a:gd name="connsiteY0" fmla="*/ 0 h 9832975"/>
              <a:gd name="connsiteX1" fmla="*/ 12193587 w 12193587"/>
              <a:gd name="connsiteY1" fmla="*/ 0 h 9832975"/>
              <a:gd name="connsiteX2" fmla="*/ 12193587 w 12193587"/>
              <a:gd name="connsiteY2" fmla="*/ 9832975 h 9832975"/>
              <a:gd name="connsiteX3" fmla="*/ 0 w 12193587"/>
              <a:gd name="connsiteY3" fmla="*/ 9832975 h 9832975"/>
            </a:gdLst>
            <a:ahLst/>
            <a:cxnLst>
              <a:cxn ang="0">
                <a:pos x="connsiteX0" y="connsiteY0"/>
              </a:cxn>
              <a:cxn ang="0">
                <a:pos x="connsiteX1" y="connsiteY1"/>
              </a:cxn>
              <a:cxn ang="0">
                <a:pos x="connsiteX2" y="connsiteY2"/>
              </a:cxn>
              <a:cxn ang="0">
                <a:pos x="connsiteX3" y="connsiteY3"/>
              </a:cxn>
            </a:cxnLst>
            <a:rect l="l" t="t" r="r" b="b"/>
            <a:pathLst>
              <a:path w="12193587" h="9832975">
                <a:moveTo>
                  <a:pt x="0" y="0"/>
                </a:moveTo>
                <a:lnTo>
                  <a:pt x="12193587" y="0"/>
                </a:lnTo>
                <a:lnTo>
                  <a:pt x="12193587" y="9832975"/>
                </a:lnTo>
                <a:lnTo>
                  <a:pt x="0" y="9832975"/>
                </a:lnTo>
                <a:close/>
              </a:path>
            </a:pathLst>
          </a:custGeom>
        </p:spPr>
        <p:txBody>
          <a:bodyPr wrap="square">
            <a:noAutofit/>
          </a:bodyPr>
          <a:lstStyle/>
          <a:p>
            <a:endParaRPr lang="en-US"/>
          </a:p>
        </p:txBody>
      </p:sp>
    </p:spTree>
    <p:extLst>
      <p:ext uri="{BB962C8B-B14F-4D97-AF65-F5344CB8AC3E}">
        <p14:creationId xmlns:p14="http://schemas.microsoft.com/office/powerpoint/2010/main" val="337274899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2">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2884150" y="3176"/>
            <a:ext cx="11531600" cy="13712825"/>
          </a:xfrm>
          <a:custGeom>
            <a:avLst/>
            <a:gdLst>
              <a:gd name="connsiteX0" fmla="*/ 0 w 11531600"/>
              <a:gd name="connsiteY0" fmla="*/ 0 h 13712825"/>
              <a:gd name="connsiteX1" fmla="*/ 11531600 w 11531600"/>
              <a:gd name="connsiteY1" fmla="*/ 0 h 13712825"/>
              <a:gd name="connsiteX2" fmla="*/ 11531600 w 11531600"/>
              <a:gd name="connsiteY2" fmla="*/ 13712825 h 13712825"/>
              <a:gd name="connsiteX3" fmla="*/ 0 w 11531600"/>
              <a:gd name="connsiteY3" fmla="*/ 13712825 h 13712825"/>
            </a:gdLst>
            <a:ahLst/>
            <a:cxnLst>
              <a:cxn ang="0">
                <a:pos x="connsiteX0" y="connsiteY0"/>
              </a:cxn>
              <a:cxn ang="0">
                <a:pos x="connsiteX1" y="connsiteY1"/>
              </a:cxn>
              <a:cxn ang="0">
                <a:pos x="connsiteX2" y="connsiteY2"/>
              </a:cxn>
              <a:cxn ang="0">
                <a:pos x="connsiteX3" y="connsiteY3"/>
              </a:cxn>
            </a:cxnLst>
            <a:rect l="l" t="t" r="r" b="b"/>
            <a:pathLst>
              <a:path w="11531600" h="13712825">
                <a:moveTo>
                  <a:pt x="0" y="0"/>
                </a:moveTo>
                <a:lnTo>
                  <a:pt x="11531600" y="0"/>
                </a:lnTo>
                <a:lnTo>
                  <a:pt x="11531600" y="13712825"/>
                </a:lnTo>
                <a:lnTo>
                  <a:pt x="0" y="13712825"/>
                </a:lnTo>
                <a:close/>
              </a:path>
            </a:pathLst>
          </a:custGeom>
        </p:spPr>
        <p:txBody>
          <a:bodyPr wrap="square">
            <a:noAutofit/>
          </a:bodyPr>
          <a:lstStyle/>
          <a:p>
            <a:endParaRPr lang="en-US"/>
          </a:p>
        </p:txBody>
      </p:sp>
    </p:spTree>
    <p:extLst>
      <p:ext uri="{BB962C8B-B14F-4D97-AF65-F5344CB8AC3E}">
        <p14:creationId xmlns:p14="http://schemas.microsoft.com/office/powerpoint/2010/main" val="33005445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3">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4763" y="3794126"/>
            <a:ext cx="14987587" cy="9921875"/>
          </a:xfrm>
          <a:custGeom>
            <a:avLst/>
            <a:gdLst>
              <a:gd name="connsiteX0" fmla="*/ 0 w 14987587"/>
              <a:gd name="connsiteY0" fmla="*/ 0 h 9921875"/>
              <a:gd name="connsiteX1" fmla="*/ 14987587 w 14987587"/>
              <a:gd name="connsiteY1" fmla="*/ 0 h 9921875"/>
              <a:gd name="connsiteX2" fmla="*/ 14987587 w 14987587"/>
              <a:gd name="connsiteY2" fmla="*/ 9921875 h 9921875"/>
              <a:gd name="connsiteX3" fmla="*/ 0 w 14987587"/>
              <a:gd name="connsiteY3" fmla="*/ 9921875 h 9921875"/>
            </a:gdLst>
            <a:ahLst/>
            <a:cxnLst>
              <a:cxn ang="0">
                <a:pos x="connsiteX0" y="connsiteY0"/>
              </a:cxn>
              <a:cxn ang="0">
                <a:pos x="connsiteX1" y="connsiteY1"/>
              </a:cxn>
              <a:cxn ang="0">
                <a:pos x="connsiteX2" y="connsiteY2"/>
              </a:cxn>
              <a:cxn ang="0">
                <a:pos x="connsiteX3" y="connsiteY3"/>
              </a:cxn>
            </a:cxnLst>
            <a:rect l="l" t="t" r="r" b="b"/>
            <a:pathLst>
              <a:path w="14987587" h="9921875">
                <a:moveTo>
                  <a:pt x="0" y="0"/>
                </a:moveTo>
                <a:lnTo>
                  <a:pt x="14987587" y="0"/>
                </a:lnTo>
                <a:lnTo>
                  <a:pt x="14987587" y="9921875"/>
                </a:lnTo>
                <a:lnTo>
                  <a:pt x="0" y="9921875"/>
                </a:lnTo>
                <a:close/>
              </a:path>
            </a:pathLst>
          </a:custGeom>
        </p:spPr>
        <p:txBody>
          <a:bodyPr wrap="square">
            <a:noAutofit/>
          </a:bodyPr>
          <a:lstStyle/>
          <a:p>
            <a:endParaRPr lang="en-US"/>
          </a:p>
        </p:txBody>
      </p:sp>
    </p:spTree>
    <p:extLst>
      <p:ext uri="{BB962C8B-B14F-4D97-AF65-F5344CB8AC3E}">
        <p14:creationId xmlns:p14="http://schemas.microsoft.com/office/powerpoint/2010/main" val="369526352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4">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707087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5">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3041313" y="0"/>
            <a:ext cx="9412287" cy="13716000"/>
          </a:xfrm>
          <a:custGeom>
            <a:avLst/>
            <a:gdLst>
              <a:gd name="connsiteX0" fmla="*/ 0 w 9412287"/>
              <a:gd name="connsiteY0" fmla="*/ 0 h 13716000"/>
              <a:gd name="connsiteX1" fmla="*/ 9412287 w 9412287"/>
              <a:gd name="connsiteY1" fmla="*/ 0 h 13716000"/>
              <a:gd name="connsiteX2" fmla="*/ 9412287 w 9412287"/>
              <a:gd name="connsiteY2" fmla="*/ 13716000 h 13716000"/>
              <a:gd name="connsiteX3" fmla="*/ 0 w 9412287"/>
              <a:gd name="connsiteY3" fmla="*/ 13716000 h 13716000"/>
            </a:gdLst>
            <a:ahLst/>
            <a:cxnLst>
              <a:cxn ang="0">
                <a:pos x="connsiteX0" y="connsiteY0"/>
              </a:cxn>
              <a:cxn ang="0">
                <a:pos x="connsiteX1" y="connsiteY1"/>
              </a:cxn>
              <a:cxn ang="0">
                <a:pos x="connsiteX2" y="connsiteY2"/>
              </a:cxn>
              <a:cxn ang="0">
                <a:pos x="connsiteX3" y="connsiteY3"/>
              </a:cxn>
            </a:cxnLst>
            <a:rect l="l" t="t" r="r" b="b"/>
            <a:pathLst>
              <a:path w="9412287" h="13716000">
                <a:moveTo>
                  <a:pt x="0" y="0"/>
                </a:moveTo>
                <a:lnTo>
                  <a:pt x="9412287" y="0"/>
                </a:lnTo>
                <a:lnTo>
                  <a:pt x="9412287" y="13716000"/>
                </a:lnTo>
                <a:lnTo>
                  <a:pt x="0" y="13716000"/>
                </a:lnTo>
                <a:close/>
              </a:path>
            </a:pathLst>
          </a:custGeom>
        </p:spPr>
        <p:txBody>
          <a:bodyPr wrap="square">
            <a:noAutofit/>
          </a:bodyPr>
          <a:lstStyle/>
          <a:p>
            <a:endParaRPr lang="en-US"/>
          </a:p>
        </p:txBody>
      </p:sp>
    </p:spTree>
    <p:extLst>
      <p:ext uri="{BB962C8B-B14F-4D97-AF65-F5344CB8AC3E}">
        <p14:creationId xmlns:p14="http://schemas.microsoft.com/office/powerpoint/2010/main" val="409886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6">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04322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7">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3605878"/>
            <a:ext cx="15474950" cy="10110122"/>
          </a:xfrm>
          <a:custGeom>
            <a:avLst/>
            <a:gdLst>
              <a:gd name="connsiteX0" fmla="*/ 0 w 15474950"/>
              <a:gd name="connsiteY0" fmla="*/ 0 h 10110122"/>
              <a:gd name="connsiteX1" fmla="*/ 15474950 w 15474950"/>
              <a:gd name="connsiteY1" fmla="*/ 0 h 10110122"/>
              <a:gd name="connsiteX2" fmla="*/ 15474950 w 15474950"/>
              <a:gd name="connsiteY2" fmla="*/ 10110122 h 10110122"/>
              <a:gd name="connsiteX3" fmla="*/ 0 w 15474950"/>
              <a:gd name="connsiteY3" fmla="*/ 10110122 h 10110122"/>
            </a:gdLst>
            <a:ahLst/>
            <a:cxnLst>
              <a:cxn ang="0">
                <a:pos x="connsiteX0" y="connsiteY0"/>
              </a:cxn>
              <a:cxn ang="0">
                <a:pos x="connsiteX1" y="connsiteY1"/>
              </a:cxn>
              <a:cxn ang="0">
                <a:pos x="connsiteX2" y="connsiteY2"/>
              </a:cxn>
              <a:cxn ang="0">
                <a:pos x="connsiteX3" y="connsiteY3"/>
              </a:cxn>
            </a:cxnLst>
            <a:rect l="l" t="t" r="r" b="b"/>
            <a:pathLst>
              <a:path w="15474950" h="10110122">
                <a:moveTo>
                  <a:pt x="0" y="0"/>
                </a:moveTo>
                <a:lnTo>
                  <a:pt x="15474950" y="0"/>
                </a:lnTo>
                <a:lnTo>
                  <a:pt x="15474950" y="10110122"/>
                </a:lnTo>
                <a:lnTo>
                  <a:pt x="0" y="10110122"/>
                </a:lnTo>
                <a:close/>
              </a:path>
            </a:pathLst>
          </a:custGeom>
        </p:spPr>
        <p:txBody>
          <a:bodyPr wrap="square">
            <a:noAutofit/>
          </a:bodyPr>
          <a:lstStyle/>
          <a:p>
            <a:endParaRPr lang="en-US"/>
          </a:p>
        </p:txBody>
      </p:sp>
    </p:spTree>
    <p:extLst>
      <p:ext uri="{BB962C8B-B14F-4D97-AF65-F5344CB8AC3E}">
        <p14:creationId xmlns:p14="http://schemas.microsoft.com/office/powerpoint/2010/main" val="372741672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8">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3791573" y="3703638"/>
            <a:ext cx="10591800" cy="10012362"/>
          </a:xfrm>
          <a:custGeom>
            <a:avLst/>
            <a:gdLst>
              <a:gd name="connsiteX0" fmla="*/ 0 w 10591800"/>
              <a:gd name="connsiteY0" fmla="*/ 0 h 10012362"/>
              <a:gd name="connsiteX1" fmla="*/ 10591800 w 10591800"/>
              <a:gd name="connsiteY1" fmla="*/ 0 h 10012362"/>
              <a:gd name="connsiteX2" fmla="*/ 10591800 w 10591800"/>
              <a:gd name="connsiteY2" fmla="*/ 10012362 h 10012362"/>
              <a:gd name="connsiteX3" fmla="*/ 0 w 10591800"/>
              <a:gd name="connsiteY3" fmla="*/ 10012362 h 10012362"/>
            </a:gdLst>
            <a:ahLst/>
            <a:cxnLst>
              <a:cxn ang="0">
                <a:pos x="connsiteX0" y="connsiteY0"/>
              </a:cxn>
              <a:cxn ang="0">
                <a:pos x="connsiteX1" y="connsiteY1"/>
              </a:cxn>
              <a:cxn ang="0">
                <a:pos x="connsiteX2" y="connsiteY2"/>
              </a:cxn>
              <a:cxn ang="0">
                <a:pos x="connsiteX3" y="connsiteY3"/>
              </a:cxn>
            </a:cxnLst>
            <a:rect l="l" t="t" r="r" b="b"/>
            <a:pathLst>
              <a:path w="10591800" h="10012362">
                <a:moveTo>
                  <a:pt x="0" y="0"/>
                </a:moveTo>
                <a:lnTo>
                  <a:pt x="10591800" y="0"/>
                </a:lnTo>
                <a:lnTo>
                  <a:pt x="10591800" y="10012362"/>
                </a:lnTo>
                <a:lnTo>
                  <a:pt x="0" y="10012362"/>
                </a:lnTo>
                <a:close/>
              </a:path>
            </a:pathLst>
          </a:custGeom>
        </p:spPr>
        <p:txBody>
          <a:bodyPr wrap="square">
            <a:noAutofit/>
          </a:bodyPr>
          <a:lstStyle/>
          <a:p>
            <a:endParaRPr lang="en-US"/>
          </a:p>
        </p:txBody>
      </p:sp>
    </p:spTree>
    <p:extLst>
      <p:ext uri="{BB962C8B-B14F-4D97-AF65-F5344CB8AC3E}">
        <p14:creationId xmlns:p14="http://schemas.microsoft.com/office/powerpoint/2010/main" val="278133513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2469814" y="8293101"/>
            <a:ext cx="11914187" cy="5422899"/>
          </a:xfrm>
          <a:custGeom>
            <a:avLst/>
            <a:gdLst>
              <a:gd name="connsiteX0" fmla="*/ 0 w 11914187"/>
              <a:gd name="connsiteY0" fmla="*/ 0 h 5422899"/>
              <a:gd name="connsiteX1" fmla="*/ 11914187 w 11914187"/>
              <a:gd name="connsiteY1" fmla="*/ 0 h 5422899"/>
              <a:gd name="connsiteX2" fmla="*/ 11914187 w 11914187"/>
              <a:gd name="connsiteY2" fmla="*/ 5422899 h 5422899"/>
              <a:gd name="connsiteX3" fmla="*/ 0 w 11914187"/>
              <a:gd name="connsiteY3" fmla="*/ 5422899 h 5422899"/>
            </a:gdLst>
            <a:ahLst/>
            <a:cxnLst>
              <a:cxn ang="0">
                <a:pos x="connsiteX0" y="connsiteY0"/>
              </a:cxn>
              <a:cxn ang="0">
                <a:pos x="connsiteX1" y="connsiteY1"/>
              </a:cxn>
              <a:cxn ang="0">
                <a:pos x="connsiteX2" y="connsiteY2"/>
              </a:cxn>
              <a:cxn ang="0">
                <a:pos x="connsiteX3" y="connsiteY3"/>
              </a:cxn>
            </a:cxnLst>
            <a:rect l="l" t="t" r="r" b="b"/>
            <a:pathLst>
              <a:path w="11914187" h="5422899">
                <a:moveTo>
                  <a:pt x="0" y="0"/>
                </a:moveTo>
                <a:lnTo>
                  <a:pt x="11914187" y="0"/>
                </a:lnTo>
                <a:lnTo>
                  <a:pt x="11914187" y="5422899"/>
                </a:lnTo>
                <a:lnTo>
                  <a:pt x="0" y="5422899"/>
                </a:lnTo>
                <a:close/>
              </a:path>
            </a:pathLst>
          </a:custGeom>
        </p:spPr>
        <p:txBody>
          <a:bodyPr wrap="square">
            <a:noAutofit/>
          </a:bodyPr>
          <a:lstStyle/>
          <a:p>
            <a:endParaRPr lang="en-US"/>
          </a:p>
        </p:txBody>
      </p:sp>
    </p:spTree>
    <p:extLst>
      <p:ext uri="{BB962C8B-B14F-4D97-AF65-F5344CB8AC3E}">
        <p14:creationId xmlns:p14="http://schemas.microsoft.com/office/powerpoint/2010/main" val="13767580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2147550" y="3895725"/>
            <a:ext cx="12258674" cy="9820275"/>
          </a:xfrm>
          <a:custGeom>
            <a:avLst/>
            <a:gdLst>
              <a:gd name="connsiteX0" fmla="*/ 0 w 12258674"/>
              <a:gd name="connsiteY0" fmla="*/ 0 h 9820275"/>
              <a:gd name="connsiteX1" fmla="*/ 12258674 w 12258674"/>
              <a:gd name="connsiteY1" fmla="*/ 0 h 9820275"/>
              <a:gd name="connsiteX2" fmla="*/ 12258674 w 12258674"/>
              <a:gd name="connsiteY2" fmla="*/ 9820275 h 9820275"/>
              <a:gd name="connsiteX3" fmla="*/ 0 w 12258674"/>
              <a:gd name="connsiteY3" fmla="*/ 9820275 h 9820275"/>
            </a:gdLst>
            <a:ahLst/>
            <a:cxnLst>
              <a:cxn ang="0">
                <a:pos x="connsiteX0" y="connsiteY0"/>
              </a:cxn>
              <a:cxn ang="0">
                <a:pos x="connsiteX1" y="connsiteY1"/>
              </a:cxn>
              <a:cxn ang="0">
                <a:pos x="connsiteX2" y="connsiteY2"/>
              </a:cxn>
              <a:cxn ang="0">
                <a:pos x="connsiteX3" y="connsiteY3"/>
              </a:cxn>
            </a:cxnLst>
            <a:rect l="l" t="t" r="r" b="b"/>
            <a:pathLst>
              <a:path w="12258674" h="9820275">
                <a:moveTo>
                  <a:pt x="0" y="0"/>
                </a:moveTo>
                <a:lnTo>
                  <a:pt x="12258674" y="0"/>
                </a:lnTo>
                <a:lnTo>
                  <a:pt x="12258674" y="9820275"/>
                </a:lnTo>
                <a:lnTo>
                  <a:pt x="0" y="9820275"/>
                </a:lnTo>
                <a:close/>
              </a:path>
            </a:pathLst>
          </a:custGeom>
        </p:spPr>
        <p:txBody>
          <a:bodyPr wrap="square">
            <a:noAutofit/>
          </a:bodyPr>
          <a:lstStyle/>
          <a:p>
            <a:endParaRPr lang="en-US"/>
          </a:p>
        </p:txBody>
      </p:sp>
    </p:spTree>
    <p:extLst>
      <p:ext uri="{BB962C8B-B14F-4D97-AF65-F5344CB8AC3E}">
        <p14:creationId xmlns:p14="http://schemas.microsoft.com/office/powerpoint/2010/main" val="160994272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0">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1869738" y="3176"/>
            <a:ext cx="12514262" cy="13712825"/>
          </a:xfrm>
          <a:custGeom>
            <a:avLst/>
            <a:gdLst>
              <a:gd name="connsiteX0" fmla="*/ 5097758 w 12514262"/>
              <a:gd name="connsiteY0" fmla="*/ 0 h 13712825"/>
              <a:gd name="connsiteX1" fmla="*/ 12514262 w 12514262"/>
              <a:gd name="connsiteY1" fmla="*/ 0 h 13712825"/>
              <a:gd name="connsiteX2" fmla="*/ 12514262 w 12514262"/>
              <a:gd name="connsiteY2" fmla="*/ 13712825 h 13712825"/>
              <a:gd name="connsiteX3" fmla="*/ 1738811 w 12514262"/>
              <a:gd name="connsiteY3" fmla="*/ 13712825 h 13712825"/>
              <a:gd name="connsiteX4" fmla="*/ 1553581 w 12514262"/>
              <a:gd name="connsiteY4" fmla="*/ 13445811 h 13712825"/>
              <a:gd name="connsiteX5" fmla="*/ 0 w 12514262"/>
              <a:gd name="connsiteY5" fmla="*/ 8296039 h 13712825"/>
              <a:gd name="connsiteX6" fmla="*/ 5097758 w 12514262"/>
              <a:gd name="connsiteY6" fmla="*/ 0 h 13712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14262" h="13712825">
                <a:moveTo>
                  <a:pt x="5097758" y="0"/>
                </a:moveTo>
                <a:lnTo>
                  <a:pt x="12514262" y="0"/>
                </a:lnTo>
                <a:lnTo>
                  <a:pt x="12514262" y="13712825"/>
                </a:lnTo>
                <a:lnTo>
                  <a:pt x="1738811" y="13712825"/>
                </a:lnTo>
                <a:lnTo>
                  <a:pt x="1553581" y="13445811"/>
                </a:lnTo>
                <a:cubicBezTo>
                  <a:pt x="571913" y="11971663"/>
                  <a:pt x="0" y="10200925"/>
                  <a:pt x="0" y="8296039"/>
                </a:cubicBezTo>
                <a:cubicBezTo>
                  <a:pt x="0" y="4671094"/>
                  <a:pt x="2072750" y="1529473"/>
                  <a:pt x="5097758"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0003759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1">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4826690" y="2135188"/>
            <a:ext cx="9554262" cy="11580812"/>
          </a:xfrm>
          <a:custGeom>
            <a:avLst/>
            <a:gdLst>
              <a:gd name="connsiteX0" fmla="*/ 5898862 w 9554262"/>
              <a:gd name="connsiteY0" fmla="*/ 0 h 11580812"/>
              <a:gd name="connsiteX1" fmla="*/ 9536302 w 9554262"/>
              <a:gd name="connsiteY1" fmla="*/ 606599 h 11580812"/>
              <a:gd name="connsiteX2" fmla="*/ 9554262 w 9554262"/>
              <a:gd name="connsiteY2" fmla="*/ 613586 h 11580812"/>
              <a:gd name="connsiteX3" fmla="*/ 9554262 w 9554262"/>
              <a:gd name="connsiteY3" fmla="*/ 3563787 h 11580812"/>
              <a:gd name="connsiteX4" fmla="*/ 9542314 w 9554262"/>
              <a:gd name="connsiteY4" fmla="*/ 3592730 h 11580812"/>
              <a:gd name="connsiteX5" fmla="*/ 9321026 w 9554262"/>
              <a:gd name="connsiteY5" fmla="*/ 4128674 h 11580812"/>
              <a:gd name="connsiteX6" fmla="*/ 5863942 w 9554262"/>
              <a:gd name="connsiteY6" fmla="*/ 3204105 h 11580812"/>
              <a:gd name="connsiteX7" fmla="*/ 4251274 w 9554262"/>
              <a:gd name="connsiteY7" fmla="*/ 3985206 h 11580812"/>
              <a:gd name="connsiteX8" fmla="*/ 9520362 w 9554262"/>
              <a:gd name="connsiteY8" fmla="*/ 5969210 h 11580812"/>
              <a:gd name="connsiteX9" fmla="*/ 9554262 w 9554262"/>
              <a:gd name="connsiteY9" fmla="*/ 5991492 h 11580812"/>
              <a:gd name="connsiteX10" fmla="*/ 9554262 w 9554262"/>
              <a:gd name="connsiteY10" fmla="*/ 11580812 h 11580812"/>
              <a:gd name="connsiteX11" fmla="*/ 0 w 9554262"/>
              <a:gd name="connsiteY11" fmla="*/ 11580812 h 11580812"/>
              <a:gd name="connsiteX12" fmla="*/ 17995 w 9554262"/>
              <a:gd name="connsiteY12" fmla="*/ 11539991 h 11580812"/>
              <a:gd name="connsiteX13" fmla="*/ 1276719 w 9554262"/>
              <a:gd name="connsiteY13" fmla="*/ 8684560 h 11580812"/>
              <a:gd name="connsiteX14" fmla="*/ 5368714 w 9554262"/>
              <a:gd name="connsiteY14" fmla="*/ 9822735 h 11580812"/>
              <a:gd name="connsiteX15" fmla="*/ 6981386 w 9554262"/>
              <a:gd name="connsiteY15" fmla="*/ 9146844 h 11580812"/>
              <a:gd name="connsiteX16" fmla="*/ 124358 w 9554262"/>
              <a:gd name="connsiteY16" fmla="*/ 4198813 h 11580812"/>
              <a:gd name="connsiteX17" fmla="*/ 5898862 w 9554262"/>
              <a:gd name="connsiteY17" fmla="*/ 0 h 1158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54262" h="11580812">
                <a:moveTo>
                  <a:pt x="5898862" y="0"/>
                </a:moveTo>
                <a:cubicBezTo>
                  <a:pt x="7148842" y="0"/>
                  <a:pt x="8429178" y="199061"/>
                  <a:pt x="9536302" y="606599"/>
                </a:cubicBezTo>
                <a:lnTo>
                  <a:pt x="9554262" y="613586"/>
                </a:lnTo>
                <a:lnTo>
                  <a:pt x="9554262" y="3563787"/>
                </a:lnTo>
                <a:lnTo>
                  <a:pt x="9542314" y="3592730"/>
                </a:lnTo>
                <a:cubicBezTo>
                  <a:pt x="9473258" y="3759980"/>
                  <a:pt x="9399598" y="3938380"/>
                  <a:pt x="9321026" y="4128674"/>
                </a:cubicBezTo>
                <a:cubicBezTo>
                  <a:pt x="8098826" y="3503795"/>
                  <a:pt x="6946466" y="3204105"/>
                  <a:pt x="5863942" y="3204105"/>
                </a:cubicBezTo>
                <a:cubicBezTo>
                  <a:pt x="4641742" y="3204105"/>
                  <a:pt x="4251274" y="3557992"/>
                  <a:pt x="4251274" y="3985206"/>
                </a:cubicBezTo>
                <a:cubicBezTo>
                  <a:pt x="4251274" y="5013190"/>
                  <a:pt x="7493790" y="4745234"/>
                  <a:pt x="9520362" y="5969210"/>
                </a:cubicBezTo>
                <a:lnTo>
                  <a:pt x="9554262" y="5991492"/>
                </a:lnTo>
                <a:lnTo>
                  <a:pt x="9554262" y="11580812"/>
                </a:lnTo>
                <a:lnTo>
                  <a:pt x="0" y="11580812"/>
                </a:lnTo>
                <a:lnTo>
                  <a:pt x="17995" y="11539991"/>
                </a:lnTo>
                <a:cubicBezTo>
                  <a:pt x="150204" y="11240073"/>
                  <a:pt x="475642" y="10501814"/>
                  <a:pt x="1276719" y="8684560"/>
                </a:cubicBezTo>
                <a:cubicBezTo>
                  <a:pt x="2444954" y="9376392"/>
                  <a:pt x="4003658" y="9822735"/>
                  <a:pt x="5368714" y="9822735"/>
                </a:cubicBezTo>
                <a:cubicBezTo>
                  <a:pt x="6555994" y="9822735"/>
                  <a:pt x="6981386" y="9574058"/>
                  <a:pt x="6981386" y="9146844"/>
                </a:cubicBezTo>
                <a:cubicBezTo>
                  <a:pt x="6981386" y="7581455"/>
                  <a:pt x="124358" y="8843968"/>
                  <a:pt x="124358" y="4198813"/>
                </a:cubicBezTo>
                <a:cubicBezTo>
                  <a:pt x="124358" y="1884206"/>
                  <a:pt x="2054486" y="0"/>
                  <a:pt x="5898862"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38471466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2">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3084176" y="3825876"/>
            <a:ext cx="11296648" cy="9890124"/>
          </a:xfrm>
          <a:custGeom>
            <a:avLst/>
            <a:gdLst>
              <a:gd name="connsiteX0" fmla="*/ 0 w 11296648"/>
              <a:gd name="connsiteY0" fmla="*/ 0 h 9890124"/>
              <a:gd name="connsiteX1" fmla="*/ 2976563 w 11296648"/>
              <a:gd name="connsiteY1" fmla="*/ 0 h 9890124"/>
              <a:gd name="connsiteX2" fmla="*/ 4475164 w 11296648"/>
              <a:gd name="connsiteY2" fmla="*/ 5697538 h 9890124"/>
              <a:gd name="connsiteX3" fmla="*/ 6054724 w 11296648"/>
              <a:gd name="connsiteY3" fmla="*/ 0 h 9890124"/>
              <a:gd name="connsiteX4" fmla="*/ 8715376 w 11296648"/>
              <a:gd name="connsiteY4" fmla="*/ 0 h 9890124"/>
              <a:gd name="connsiteX5" fmla="*/ 10212388 w 11296648"/>
              <a:gd name="connsiteY5" fmla="*/ 5770563 h 9890124"/>
              <a:gd name="connsiteX6" fmla="*/ 11296648 w 11296648"/>
              <a:gd name="connsiteY6" fmla="*/ 1813445 h 9890124"/>
              <a:gd name="connsiteX7" fmla="*/ 11296648 w 11296648"/>
              <a:gd name="connsiteY7" fmla="*/ 9890124 h 9890124"/>
              <a:gd name="connsiteX8" fmla="*/ 8658996 w 11296648"/>
              <a:gd name="connsiteY8" fmla="*/ 9890124 h 9890124"/>
              <a:gd name="connsiteX9" fmla="*/ 7305676 w 11296648"/>
              <a:gd name="connsiteY9" fmla="*/ 4668837 h 9890124"/>
              <a:gd name="connsiteX10" fmla="*/ 5881124 w 11296648"/>
              <a:gd name="connsiteY10" fmla="*/ 9890124 h 9890124"/>
              <a:gd name="connsiteX11" fmla="*/ 2708700 w 11296648"/>
              <a:gd name="connsiteY11" fmla="*/ 9890124 h 989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96648" h="9890124">
                <a:moveTo>
                  <a:pt x="0" y="0"/>
                </a:moveTo>
                <a:lnTo>
                  <a:pt x="2976563" y="0"/>
                </a:lnTo>
                <a:lnTo>
                  <a:pt x="4475164" y="5697538"/>
                </a:lnTo>
                <a:lnTo>
                  <a:pt x="6054724" y="0"/>
                </a:lnTo>
                <a:lnTo>
                  <a:pt x="8715376" y="0"/>
                </a:lnTo>
                <a:lnTo>
                  <a:pt x="10212388" y="5770563"/>
                </a:lnTo>
                <a:lnTo>
                  <a:pt x="11296648" y="1813445"/>
                </a:lnTo>
                <a:lnTo>
                  <a:pt x="11296648" y="9890124"/>
                </a:lnTo>
                <a:lnTo>
                  <a:pt x="8658996" y="9890124"/>
                </a:lnTo>
                <a:lnTo>
                  <a:pt x="7305676" y="4668837"/>
                </a:lnTo>
                <a:lnTo>
                  <a:pt x="5881124" y="9890124"/>
                </a:lnTo>
                <a:lnTo>
                  <a:pt x="2708700" y="9890124"/>
                </a:lnTo>
                <a:close/>
              </a:path>
            </a:pathLst>
          </a:custGeom>
        </p:spPr>
        <p:txBody>
          <a:bodyPr wrap="square">
            <a:noAutofit/>
          </a:bodyPr>
          <a:lstStyle/>
          <a:p>
            <a:endParaRPr lang="en-US"/>
          </a:p>
        </p:txBody>
      </p:sp>
    </p:spTree>
    <p:extLst>
      <p:ext uri="{BB962C8B-B14F-4D97-AF65-F5344CB8AC3E}">
        <p14:creationId xmlns:p14="http://schemas.microsoft.com/office/powerpoint/2010/main" val="102557194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3">
    <p:spTree>
      <p:nvGrpSpPr>
        <p:cNvPr id="1" name=""/>
        <p:cNvGrpSpPr/>
        <p:nvPr/>
      </p:nvGrpSpPr>
      <p:grpSpPr>
        <a:xfrm>
          <a:off x="0" y="0"/>
          <a:ext cx="0" cy="0"/>
          <a:chOff x="0" y="0"/>
          <a:chExt cx="0" cy="0"/>
        </a:xfrm>
      </p:grpSpPr>
      <p:sp>
        <p:nvSpPr>
          <p:cNvPr id="39" name="Picture Placeholder 38"/>
          <p:cNvSpPr>
            <a:spLocks noGrp="1"/>
          </p:cNvSpPr>
          <p:nvPr>
            <p:ph type="pic" sz="quarter" idx="10"/>
          </p:nvPr>
        </p:nvSpPr>
        <p:spPr>
          <a:xfrm>
            <a:off x="13328650" y="2005781"/>
            <a:ext cx="11088688" cy="11710219"/>
          </a:xfrm>
          <a:custGeom>
            <a:avLst/>
            <a:gdLst>
              <a:gd name="connsiteX0" fmla="*/ 7168124 w 11088688"/>
              <a:gd name="connsiteY0" fmla="*/ 0 h 11710219"/>
              <a:gd name="connsiteX1" fmla="*/ 11088688 w 11088688"/>
              <a:gd name="connsiteY1" fmla="*/ 1075127 h 11710219"/>
              <a:gd name="connsiteX2" fmla="*/ 11088688 w 11088688"/>
              <a:gd name="connsiteY2" fmla="*/ 1077731 h 11710219"/>
              <a:gd name="connsiteX3" fmla="*/ 11088688 w 11088688"/>
              <a:gd name="connsiteY3" fmla="*/ 1083915 h 11710219"/>
              <a:gd name="connsiteX4" fmla="*/ 11088688 w 11088688"/>
              <a:gd name="connsiteY4" fmla="*/ 1095957 h 11710219"/>
              <a:gd name="connsiteX5" fmla="*/ 11088688 w 11088688"/>
              <a:gd name="connsiteY5" fmla="*/ 1115812 h 11710219"/>
              <a:gd name="connsiteX6" fmla="*/ 11088688 w 11088688"/>
              <a:gd name="connsiteY6" fmla="*/ 1145430 h 11710219"/>
              <a:gd name="connsiteX7" fmla="*/ 11088688 w 11088688"/>
              <a:gd name="connsiteY7" fmla="*/ 1186766 h 11710219"/>
              <a:gd name="connsiteX8" fmla="*/ 11088688 w 11088688"/>
              <a:gd name="connsiteY8" fmla="*/ 1241772 h 11710219"/>
              <a:gd name="connsiteX9" fmla="*/ 11088688 w 11088688"/>
              <a:gd name="connsiteY9" fmla="*/ 1312400 h 11710219"/>
              <a:gd name="connsiteX10" fmla="*/ 11088688 w 11088688"/>
              <a:gd name="connsiteY10" fmla="*/ 1400605 h 11710219"/>
              <a:gd name="connsiteX11" fmla="*/ 11088688 w 11088688"/>
              <a:gd name="connsiteY11" fmla="*/ 1508338 h 11710219"/>
              <a:gd name="connsiteX12" fmla="*/ 11088688 w 11088688"/>
              <a:gd name="connsiteY12" fmla="*/ 1637552 h 11710219"/>
              <a:gd name="connsiteX13" fmla="*/ 11088688 w 11088688"/>
              <a:gd name="connsiteY13" fmla="*/ 1790201 h 11710219"/>
              <a:gd name="connsiteX14" fmla="*/ 11088688 w 11088688"/>
              <a:gd name="connsiteY14" fmla="*/ 1968238 h 11710219"/>
              <a:gd name="connsiteX15" fmla="*/ 11088688 w 11088688"/>
              <a:gd name="connsiteY15" fmla="*/ 2173614 h 11710219"/>
              <a:gd name="connsiteX16" fmla="*/ 11088688 w 11088688"/>
              <a:gd name="connsiteY16" fmla="*/ 2287165 h 11710219"/>
              <a:gd name="connsiteX17" fmla="*/ 11088688 w 11088688"/>
              <a:gd name="connsiteY17" fmla="*/ 2408284 h 11710219"/>
              <a:gd name="connsiteX18" fmla="*/ 11088688 w 11088688"/>
              <a:gd name="connsiteY18" fmla="*/ 2537214 h 11710219"/>
              <a:gd name="connsiteX19" fmla="*/ 11088688 w 11088688"/>
              <a:gd name="connsiteY19" fmla="*/ 2674199 h 11710219"/>
              <a:gd name="connsiteX20" fmla="*/ 11088688 w 11088688"/>
              <a:gd name="connsiteY20" fmla="*/ 2819484 h 11710219"/>
              <a:gd name="connsiteX21" fmla="*/ 11088688 w 11088688"/>
              <a:gd name="connsiteY21" fmla="*/ 2973313 h 11710219"/>
              <a:gd name="connsiteX22" fmla="*/ 11088688 w 11088688"/>
              <a:gd name="connsiteY22" fmla="*/ 3135930 h 11710219"/>
              <a:gd name="connsiteX23" fmla="*/ 11088688 w 11088688"/>
              <a:gd name="connsiteY23" fmla="*/ 3307579 h 11710219"/>
              <a:gd name="connsiteX24" fmla="*/ 11088688 w 11088688"/>
              <a:gd name="connsiteY24" fmla="*/ 3488504 h 11710219"/>
              <a:gd name="connsiteX25" fmla="*/ 11088688 w 11088688"/>
              <a:gd name="connsiteY25" fmla="*/ 3678949 h 11710219"/>
              <a:gd name="connsiteX26" fmla="*/ 11088688 w 11088688"/>
              <a:gd name="connsiteY26" fmla="*/ 3879158 h 11710219"/>
              <a:gd name="connsiteX27" fmla="*/ 11088688 w 11088688"/>
              <a:gd name="connsiteY27" fmla="*/ 4089376 h 11710219"/>
              <a:gd name="connsiteX28" fmla="*/ 11088688 w 11088688"/>
              <a:gd name="connsiteY28" fmla="*/ 4309847 h 11710219"/>
              <a:gd name="connsiteX29" fmla="*/ 11088688 w 11088688"/>
              <a:gd name="connsiteY29" fmla="*/ 4540814 h 11710219"/>
              <a:gd name="connsiteX30" fmla="*/ 11088688 w 11088688"/>
              <a:gd name="connsiteY30" fmla="*/ 4782522 h 11710219"/>
              <a:gd name="connsiteX31" fmla="*/ 11088688 w 11088688"/>
              <a:gd name="connsiteY31" fmla="*/ 5035215 h 11710219"/>
              <a:gd name="connsiteX32" fmla="*/ 11088688 w 11088688"/>
              <a:gd name="connsiteY32" fmla="*/ 5299137 h 11710219"/>
              <a:gd name="connsiteX33" fmla="*/ 11088688 w 11088688"/>
              <a:gd name="connsiteY33" fmla="*/ 5574532 h 11710219"/>
              <a:gd name="connsiteX34" fmla="*/ 11088688 w 11088688"/>
              <a:gd name="connsiteY34" fmla="*/ 5861644 h 11710219"/>
              <a:gd name="connsiteX35" fmla="*/ 11088688 w 11088688"/>
              <a:gd name="connsiteY35" fmla="*/ 6160717 h 11710219"/>
              <a:gd name="connsiteX36" fmla="*/ 11088688 w 11088688"/>
              <a:gd name="connsiteY36" fmla="*/ 6471996 h 11710219"/>
              <a:gd name="connsiteX37" fmla="*/ 11088688 w 11088688"/>
              <a:gd name="connsiteY37" fmla="*/ 6795724 h 11710219"/>
              <a:gd name="connsiteX38" fmla="*/ 11088688 w 11088688"/>
              <a:gd name="connsiteY38" fmla="*/ 7132146 h 11710219"/>
              <a:gd name="connsiteX39" fmla="*/ 11088688 w 11088688"/>
              <a:gd name="connsiteY39" fmla="*/ 7481506 h 11710219"/>
              <a:gd name="connsiteX40" fmla="*/ 11088688 w 11088688"/>
              <a:gd name="connsiteY40" fmla="*/ 7844047 h 11710219"/>
              <a:gd name="connsiteX41" fmla="*/ 11088688 w 11088688"/>
              <a:gd name="connsiteY41" fmla="*/ 8220014 h 11710219"/>
              <a:gd name="connsiteX42" fmla="*/ 11088688 w 11088688"/>
              <a:gd name="connsiteY42" fmla="*/ 8609652 h 11710219"/>
              <a:gd name="connsiteX43" fmla="*/ 11088688 w 11088688"/>
              <a:gd name="connsiteY43" fmla="*/ 9013204 h 11710219"/>
              <a:gd name="connsiteX44" fmla="*/ 11088688 w 11088688"/>
              <a:gd name="connsiteY44" fmla="*/ 9430914 h 11710219"/>
              <a:gd name="connsiteX45" fmla="*/ 11088688 w 11088688"/>
              <a:gd name="connsiteY45" fmla="*/ 9863026 h 11710219"/>
              <a:gd name="connsiteX46" fmla="*/ 11088688 w 11088688"/>
              <a:gd name="connsiteY46" fmla="*/ 10309785 h 11710219"/>
              <a:gd name="connsiteX47" fmla="*/ 11088688 w 11088688"/>
              <a:gd name="connsiteY47" fmla="*/ 10771435 h 11710219"/>
              <a:gd name="connsiteX48" fmla="*/ 11088688 w 11088688"/>
              <a:gd name="connsiteY48" fmla="*/ 11248219 h 11710219"/>
              <a:gd name="connsiteX49" fmla="*/ 11088688 w 11088688"/>
              <a:gd name="connsiteY49" fmla="*/ 11710219 h 11710219"/>
              <a:gd name="connsiteX50" fmla="*/ 1438205 w 11088688"/>
              <a:gd name="connsiteY50" fmla="*/ 11710219 h 11710219"/>
              <a:gd name="connsiteX51" fmla="*/ 1291132 w 11088688"/>
              <a:gd name="connsiteY51" fmla="*/ 11509368 h 11710219"/>
              <a:gd name="connsiteX52" fmla="*/ 0 w 11088688"/>
              <a:gd name="connsiteY52" fmla="*/ 7218235 h 11710219"/>
              <a:gd name="connsiteX53" fmla="*/ 7168124 w 11088688"/>
              <a:gd name="connsiteY53" fmla="*/ 0 h 1171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088688" h="11710219">
                <a:moveTo>
                  <a:pt x="7168124" y="0"/>
                </a:moveTo>
                <a:cubicBezTo>
                  <a:pt x="8647462" y="0"/>
                  <a:pt x="9980772" y="387046"/>
                  <a:pt x="11088688" y="1075127"/>
                </a:cubicBezTo>
                <a:lnTo>
                  <a:pt x="11088688" y="1077731"/>
                </a:lnTo>
                <a:lnTo>
                  <a:pt x="11088688" y="1083915"/>
                </a:lnTo>
                <a:lnTo>
                  <a:pt x="11088688" y="1095957"/>
                </a:lnTo>
                <a:lnTo>
                  <a:pt x="11088688" y="1115812"/>
                </a:lnTo>
                <a:lnTo>
                  <a:pt x="11088688" y="1145430"/>
                </a:lnTo>
                <a:lnTo>
                  <a:pt x="11088688" y="1186766"/>
                </a:lnTo>
                <a:lnTo>
                  <a:pt x="11088688" y="1241772"/>
                </a:lnTo>
                <a:lnTo>
                  <a:pt x="11088688" y="1312400"/>
                </a:lnTo>
                <a:lnTo>
                  <a:pt x="11088688" y="1400605"/>
                </a:lnTo>
                <a:lnTo>
                  <a:pt x="11088688" y="1508338"/>
                </a:lnTo>
                <a:lnTo>
                  <a:pt x="11088688" y="1637552"/>
                </a:lnTo>
                <a:lnTo>
                  <a:pt x="11088688" y="1790201"/>
                </a:lnTo>
                <a:lnTo>
                  <a:pt x="11088688" y="1968238"/>
                </a:lnTo>
                <a:lnTo>
                  <a:pt x="11088688" y="2173614"/>
                </a:lnTo>
                <a:lnTo>
                  <a:pt x="11088688" y="2287165"/>
                </a:lnTo>
                <a:lnTo>
                  <a:pt x="11088688" y="2408284"/>
                </a:lnTo>
                <a:lnTo>
                  <a:pt x="11088688" y="2537214"/>
                </a:lnTo>
                <a:lnTo>
                  <a:pt x="11088688" y="2674199"/>
                </a:lnTo>
                <a:lnTo>
                  <a:pt x="11088688" y="2819484"/>
                </a:lnTo>
                <a:lnTo>
                  <a:pt x="11088688" y="2973313"/>
                </a:lnTo>
                <a:lnTo>
                  <a:pt x="11088688" y="3135930"/>
                </a:lnTo>
                <a:lnTo>
                  <a:pt x="11088688" y="3307579"/>
                </a:lnTo>
                <a:lnTo>
                  <a:pt x="11088688" y="3488504"/>
                </a:lnTo>
                <a:lnTo>
                  <a:pt x="11088688" y="3678949"/>
                </a:lnTo>
                <a:lnTo>
                  <a:pt x="11088688" y="3879158"/>
                </a:lnTo>
                <a:lnTo>
                  <a:pt x="11088688" y="4089376"/>
                </a:lnTo>
                <a:lnTo>
                  <a:pt x="11088688" y="4309847"/>
                </a:lnTo>
                <a:lnTo>
                  <a:pt x="11088688" y="4540814"/>
                </a:lnTo>
                <a:lnTo>
                  <a:pt x="11088688" y="4782522"/>
                </a:lnTo>
                <a:lnTo>
                  <a:pt x="11088688" y="5035215"/>
                </a:lnTo>
                <a:lnTo>
                  <a:pt x="11088688" y="5299137"/>
                </a:lnTo>
                <a:lnTo>
                  <a:pt x="11088688" y="5574532"/>
                </a:lnTo>
                <a:lnTo>
                  <a:pt x="11088688" y="5861644"/>
                </a:lnTo>
                <a:lnTo>
                  <a:pt x="11088688" y="6160717"/>
                </a:lnTo>
                <a:lnTo>
                  <a:pt x="11088688" y="6471996"/>
                </a:lnTo>
                <a:lnTo>
                  <a:pt x="11088688" y="6795724"/>
                </a:lnTo>
                <a:lnTo>
                  <a:pt x="11088688" y="7132146"/>
                </a:lnTo>
                <a:lnTo>
                  <a:pt x="11088688" y="7481506"/>
                </a:lnTo>
                <a:lnTo>
                  <a:pt x="11088688" y="7844047"/>
                </a:lnTo>
                <a:lnTo>
                  <a:pt x="11088688" y="8220014"/>
                </a:lnTo>
                <a:lnTo>
                  <a:pt x="11088688" y="8609652"/>
                </a:lnTo>
                <a:lnTo>
                  <a:pt x="11088688" y="9013204"/>
                </a:lnTo>
                <a:lnTo>
                  <a:pt x="11088688" y="9430914"/>
                </a:lnTo>
                <a:lnTo>
                  <a:pt x="11088688" y="9863026"/>
                </a:lnTo>
                <a:lnTo>
                  <a:pt x="11088688" y="10309785"/>
                </a:lnTo>
                <a:lnTo>
                  <a:pt x="11088688" y="10771435"/>
                </a:lnTo>
                <a:lnTo>
                  <a:pt x="11088688" y="11248219"/>
                </a:lnTo>
                <a:lnTo>
                  <a:pt x="11088688" y="11710219"/>
                </a:lnTo>
                <a:lnTo>
                  <a:pt x="1438205" y="11710219"/>
                </a:lnTo>
                <a:lnTo>
                  <a:pt x="1291132" y="11509368"/>
                </a:lnTo>
                <a:cubicBezTo>
                  <a:pt x="468742" y="10334486"/>
                  <a:pt x="0" y="8865039"/>
                  <a:pt x="0" y="7218235"/>
                </a:cubicBezTo>
                <a:cubicBezTo>
                  <a:pt x="0" y="3036819"/>
                  <a:pt x="3028516" y="0"/>
                  <a:pt x="7168124"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297097408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4">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4800263" y="3154363"/>
            <a:ext cx="9583737" cy="10561637"/>
          </a:xfrm>
          <a:custGeom>
            <a:avLst/>
            <a:gdLst>
              <a:gd name="connsiteX0" fmla="*/ 0 w 9583737"/>
              <a:gd name="connsiteY0" fmla="*/ 0 h 10561637"/>
              <a:gd name="connsiteX1" fmla="*/ 9583737 w 9583737"/>
              <a:gd name="connsiteY1" fmla="*/ 0 h 10561637"/>
              <a:gd name="connsiteX2" fmla="*/ 9583737 w 9583737"/>
              <a:gd name="connsiteY2" fmla="*/ 3403600 h 10561637"/>
              <a:gd name="connsiteX3" fmla="*/ 8196263 w 9583737"/>
              <a:gd name="connsiteY3" fmla="*/ 3403600 h 10561637"/>
              <a:gd name="connsiteX4" fmla="*/ 8196263 w 9583737"/>
              <a:gd name="connsiteY4" fmla="*/ 10561637 h 10561637"/>
              <a:gd name="connsiteX5" fmla="*/ 3810001 w 9583737"/>
              <a:gd name="connsiteY5" fmla="*/ 10561637 h 10561637"/>
              <a:gd name="connsiteX6" fmla="*/ 3810001 w 9583737"/>
              <a:gd name="connsiteY6" fmla="*/ 3403600 h 10561637"/>
              <a:gd name="connsiteX7" fmla="*/ 0 w 9583737"/>
              <a:gd name="connsiteY7" fmla="*/ 3403600 h 1056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83737" h="10561637">
                <a:moveTo>
                  <a:pt x="0" y="0"/>
                </a:moveTo>
                <a:lnTo>
                  <a:pt x="9583737" y="0"/>
                </a:lnTo>
                <a:lnTo>
                  <a:pt x="9583737" y="3403600"/>
                </a:lnTo>
                <a:lnTo>
                  <a:pt x="8196263" y="3403600"/>
                </a:lnTo>
                <a:lnTo>
                  <a:pt x="8196263" y="10561637"/>
                </a:lnTo>
                <a:lnTo>
                  <a:pt x="3810001" y="10561637"/>
                </a:lnTo>
                <a:lnTo>
                  <a:pt x="3810001" y="3403600"/>
                </a:lnTo>
                <a:lnTo>
                  <a:pt x="0" y="3403600"/>
                </a:lnTo>
                <a:close/>
              </a:path>
            </a:pathLst>
          </a:custGeom>
        </p:spPr>
        <p:txBody>
          <a:bodyPr wrap="square">
            <a:noAutofit/>
          </a:bodyPr>
          <a:lstStyle/>
          <a:p>
            <a:endParaRPr lang="en-US"/>
          </a:p>
        </p:txBody>
      </p:sp>
    </p:spTree>
    <p:extLst>
      <p:ext uri="{BB962C8B-B14F-4D97-AF65-F5344CB8AC3E}">
        <p14:creationId xmlns:p14="http://schemas.microsoft.com/office/powerpoint/2010/main" val="3948360239"/>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5">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466523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6">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4763" y="3941764"/>
            <a:ext cx="12868275" cy="9774237"/>
          </a:xfrm>
          <a:custGeom>
            <a:avLst/>
            <a:gdLst>
              <a:gd name="connsiteX0" fmla="*/ 0 w 12868275"/>
              <a:gd name="connsiteY0" fmla="*/ 0 h 9774237"/>
              <a:gd name="connsiteX1" fmla="*/ 12868275 w 12868275"/>
              <a:gd name="connsiteY1" fmla="*/ 0 h 9774237"/>
              <a:gd name="connsiteX2" fmla="*/ 12868275 w 12868275"/>
              <a:gd name="connsiteY2" fmla="*/ 9774237 h 9774237"/>
              <a:gd name="connsiteX3" fmla="*/ 0 w 12868275"/>
              <a:gd name="connsiteY3" fmla="*/ 9774237 h 9774237"/>
            </a:gdLst>
            <a:ahLst/>
            <a:cxnLst>
              <a:cxn ang="0">
                <a:pos x="connsiteX0" y="connsiteY0"/>
              </a:cxn>
              <a:cxn ang="0">
                <a:pos x="connsiteX1" y="connsiteY1"/>
              </a:cxn>
              <a:cxn ang="0">
                <a:pos x="connsiteX2" y="connsiteY2"/>
              </a:cxn>
              <a:cxn ang="0">
                <a:pos x="connsiteX3" y="connsiteY3"/>
              </a:cxn>
            </a:cxnLst>
            <a:rect l="l" t="t" r="r" b="b"/>
            <a:pathLst>
              <a:path w="12868275" h="9774237">
                <a:moveTo>
                  <a:pt x="0" y="0"/>
                </a:moveTo>
                <a:lnTo>
                  <a:pt x="12868275" y="0"/>
                </a:lnTo>
                <a:lnTo>
                  <a:pt x="12868275" y="9774237"/>
                </a:lnTo>
                <a:lnTo>
                  <a:pt x="0" y="9774237"/>
                </a:lnTo>
                <a:close/>
              </a:path>
            </a:pathLst>
          </a:custGeom>
        </p:spPr>
        <p:txBody>
          <a:bodyPr wrap="square">
            <a:noAutofit/>
          </a:bodyPr>
          <a:lstStyle/>
          <a:p>
            <a:endParaRPr lang="en-US"/>
          </a:p>
        </p:txBody>
      </p:sp>
    </p:spTree>
    <p:extLst>
      <p:ext uri="{BB962C8B-B14F-4D97-AF65-F5344CB8AC3E}">
        <p14:creationId xmlns:p14="http://schemas.microsoft.com/office/powerpoint/2010/main" val="429481956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7">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900994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8">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420674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9">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68461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0006013" y="3712650"/>
            <a:ext cx="4397376" cy="4389438"/>
          </a:xfrm>
          <a:custGeom>
            <a:avLst/>
            <a:gdLst>
              <a:gd name="connsiteX0" fmla="*/ 2198688 w 4397376"/>
              <a:gd name="connsiteY0" fmla="*/ 0 h 4389438"/>
              <a:gd name="connsiteX1" fmla="*/ 4397376 w 4397376"/>
              <a:gd name="connsiteY1" fmla="*/ 2194719 h 4389438"/>
              <a:gd name="connsiteX2" fmla="*/ 2198688 w 4397376"/>
              <a:gd name="connsiteY2" fmla="*/ 4389438 h 4389438"/>
              <a:gd name="connsiteX3" fmla="*/ 0 w 4397376"/>
              <a:gd name="connsiteY3" fmla="*/ 2194719 h 4389438"/>
              <a:gd name="connsiteX4" fmla="*/ 2198688 w 4397376"/>
              <a:gd name="connsiteY4" fmla="*/ 0 h 438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7376" h="4389438">
                <a:moveTo>
                  <a:pt x="2198688" y="0"/>
                </a:moveTo>
                <a:cubicBezTo>
                  <a:pt x="3412990" y="0"/>
                  <a:pt x="4397376" y="982609"/>
                  <a:pt x="4397376" y="2194719"/>
                </a:cubicBezTo>
                <a:cubicBezTo>
                  <a:pt x="4397376" y="3406829"/>
                  <a:pt x="3412990" y="4389438"/>
                  <a:pt x="2198688" y="4389438"/>
                </a:cubicBezTo>
                <a:cubicBezTo>
                  <a:pt x="984386" y="4389438"/>
                  <a:pt x="0" y="3406829"/>
                  <a:pt x="0" y="2194719"/>
                </a:cubicBezTo>
                <a:cubicBezTo>
                  <a:pt x="0" y="982609"/>
                  <a:pt x="984386" y="0"/>
                  <a:pt x="2198688"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4520246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0">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5796844" y="2614276"/>
            <a:ext cx="7180976" cy="8437106"/>
          </a:xfrm>
          <a:custGeom>
            <a:avLst/>
            <a:gdLst>
              <a:gd name="connsiteX0" fmla="*/ 1173814 w 7180976"/>
              <a:gd name="connsiteY0" fmla="*/ 0 h 8437106"/>
              <a:gd name="connsiteX1" fmla="*/ 1208338 w 7180976"/>
              <a:gd name="connsiteY1" fmla="*/ 0 h 8437106"/>
              <a:gd name="connsiteX2" fmla="*/ 1242862 w 7180976"/>
              <a:gd name="connsiteY2" fmla="*/ 0 h 8437106"/>
              <a:gd name="connsiteX3" fmla="*/ 5938116 w 7180976"/>
              <a:gd name="connsiteY3" fmla="*/ 0 h 8437106"/>
              <a:gd name="connsiteX4" fmla="*/ 5972638 w 7180976"/>
              <a:gd name="connsiteY4" fmla="*/ 0 h 8437106"/>
              <a:gd name="connsiteX5" fmla="*/ 6801212 w 7180976"/>
              <a:gd name="connsiteY5" fmla="*/ 372724 h 8437106"/>
              <a:gd name="connsiteX6" fmla="*/ 7180976 w 7180976"/>
              <a:gd name="connsiteY6" fmla="*/ 1219823 h 8437106"/>
              <a:gd name="connsiteX7" fmla="*/ 7180976 w 7180976"/>
              <a:gd name="connsiteY7" fmla="*/ 7217284 h 8437106"/>
              <a:gd name="connsiteX8" fmla="*/ 6801212 w 7180976"/>
              <a:gd name="connsiteY8" fmla="*/ 8064382 h 8437106"/>
              <a:gd name="connsiteX9" fmla="*/ 6766688 w 7180976"/>
              <a:gd name="connsiteY9" fmla="*/ 8132150 h 8437106"/>
              <a:gd name="connsiteX10" fmla="*/ 6732164 w 7180976"/>
              <a:gd name="connsiteY10" fmla="*/ 8132150 h 8437106"/>
              <a:gd name="connsiteX11" fmla="*/ 6732164 w 7180976"/>
              <a:gd name="connsiteY11" fmla="*/ 8166034 h 8437106"/>
              <a:gd name="connsiteX12" fmla="*/ 6697640 w 7180976"/>
              <a:gd name="connsiteY12" fmla="*/ 8166034 h 8437106"/>
              <a:gd name="connsiteX13" fmla="*/ 6697640 w 7180976"/>
              <a:gd name="connsiteY13" fmla="*/ 8199918 h 8437106"/>
              <a:gd name="connsiteX14" fmla="*/ 6663116 w 7180976"/>
              <a:gd name="connsiteY14" fmla="*/ 8199918 h 8437106"/>
              <a:gd name="connsiteX15" fmla="*/ 6628592 w 7180976"/>
              <a:gd name="connsiteY15" fmla="*/ 8199918 h 8437106"/>
              <a:gd name="connsiteX16" fmla="*/ 6628592 w 7180976"/>
              <a:gd name="connsiteY16" fmla="*/ 8233802 h 8437106"/>
              <a:gd name="connsiteX17" fmla="*/ 6594070 w 7180976"/>
              <a:gd name="connsiteY17" fmla="*/ 8233802 h 8437106"/>
              <a:gd name="connsiteX18" fmla="*/ 6594070 w 7180976"/>
              <a:gd name="connsiteY18" fmla="*/ 8267686 h 8437106"/>
              <a:gd name="connsiteX19" fmla="*/ 6559546 w 7180976"/>
              <a:gd name="connsiteY19" fmla="*/ 8267686 h 8437106"/>
              <a:gd name="connsiteX20" fmla="*/ 6525022 w 7180976"/>
              <a:gd name="connsiteY20" fmla="*/ 8267686 h 8437106"/>
              <a:gd name="connsiteX21" fmla="*/ 6525022 w 7180976"/>
              <a:gd name="connsiteY21" fmla="*/ 8301570 h 8437106"/>
              <a:gd name="connsiteX22" fmla="*/ 6490498 w 7180976"/>
              <a:gd name="connsiteY22" fmla="*/ 8301570 h 8437106"/>
              <a:gd name="connsiteX23" fmla="*/ 6455974 w 7180976"/>
              <a:gd name="connsiteY23" fmla="*/ 8301570 h 8437106"/>
              <a:gd name="connsiteX24" fmla="*/ 6455974 w 7180976"/>
              <a:gd name="connsiteY24" fmla="*/ 8335454 h 8437106"/>
              <a:gd name="connsiteX25" fmla="*/ 6421450 w 7180976"/>
              <a:gd name="connsiteY25" fmla="*/ 8335454 h 8437106"/>
              <a:gd name="connsiteX26" fmla="*/ 6386926 w 7180976"/>
              <a:gd name="connsiteY26" fmla="*/ 8335454 h 8437106"/>
              <a:gd name="connsiteX27" fmla="*/ 6352402 w 7180976"/>
              <a:gd name="connsiteY27" fmla="*/ 8369338 h 8437106"/>
              <a:gd name="connsiteX28" fmla="*/ 6317878 w 7180976"/>
              <a:gd name="connsiteY28" fmla="*/ 8369338 h 8437106"/>
              <a:gd name="connsiteX29" fmla="*/ 6283354 w 7180976"/>
              <a:gd name="connsiteY29" fmla="*/ 8369338 h 8437106"/>
              <a:gd name="connsiteX30" fmla="*/ 6248830 w 7180976"/>
              <a:gd name="connsiteY30" fmla="*/ 8369338 h 8437106"/>
              <a:gd name="connsiteX31" fmla="*/ 6248830 w 7180976"/>
              <a:gd name="connsiteY31" fmla="*/ 8403222 h 8437106"/>
              <a:gd name="connsiteX32" fmla="*/ 6214306 w 7180976"/>
              <a:gd name="connsiteY32" fmla="*/ 8403222 h 8437106"/>
              <a:gd name="connsiteX33" fmla="*/ 6179782 w 7180976"/>
              <a:gd name="connsiteY33" fmla="*/ 8403222 h 8437106"/>
              <a:gd name="connsiteX34" fmla="*/ 6145258 w 7180976"/>
              <a:gd name="connsiteY34" fmla="*/ 8403222 h 8437106"/>
              <a:gd name="connsiteX35" fmla="*/ 6110734 w 7180976"/>
              <a:gd name="connsiteY35" fmla="*/ 8403222 h 8437106"/>
              <a:gd name="connsiteX36" fmla="*/ 6076210 w 7180976"/>
              <a:gd name="connsiteY36" fmla="*/ 8403222 h 8437106"/>
              <a:gd name="connsiteX37" fmla="*/ 6041686 w 7180976"/>
              <a:gd name="connsiteY37" fmla="*/ 8437106 h 8437106"/>
              <a:gd name="connsiteX38" fmla="*/ 6007162 w 7180976"/>
              <a:gd name="connsiteY38" fmla="*/ 8437106 h 8437106"/>
              <a:gd name="connsiteX39" fmla="*/ 5972638 w 7180976"/>
              <a:gd name="connsiteY39" fmla="*/ 8437106 h 8437106"/>
              <a:gd name="connsiteX40" fmla="*/ 5938116 w 7180976"/>
              <a:gd name="connsiteY40" fmla="*/ 8437106 h 8437106"/>
              <a:gd name="connsiteX41" fmla="*/ 1242862 w 7180976"/>
              <a:gd name="connsiteY41" fmla="*/ 8437106 h 8437106"/>
              <a:gd name="connsiteX42" fmla="*/ 1208338 w 7180976"/>
              <a:gd name="connsiteY42" fmla="*/ 8437106 h 8437106"/>
              <a:gd name="connsiteX43" fmla="*/ 1173814 w 7180976"/>
              <a:gd name="connsiteY43" fmla="*/ 8437106 h 8437106"/>
              <a:gd name="connsiteX44" fmla="*/ 1139290 w 7180976"/>
              <a:gd name="connsiteY44" fmla="*/ 8437106 h 8437106"/>
              <a:gd name="connsiteX45" fmla="*/ 1104766 w 7180976"/>
              <a:gd name="connsiteY45" fmla="*/ 8403222 h 8437106"/>
              <a:gd name="connsiteX46" fmla="*/ 1070242 w 7180976"/>
              <a:gd name="connsiteY46" fmla="*/ 8403222 h 8437106"/>
              <a:gd name="connsiteX47" fmla="*/ 1035718 w 7180976"/>
              <a:gd name="connsiteY47" fmla="*/ 8403222 h 8437106"/>
              <a:gd name="connsiteX48" fmla="*/ 1001194 w 7180976"/>
              <a:gd name="connsiteY48" fmla="*/ 8403222 h 8437106"/>
              <a:gd name="connsiteX49" fmla="*/ 966670 w 7180976"/>
              <a:gd name="connsiteY49" fmla="*/ 8403222 h 8437106"/>
              <a:gd name="connsiteX50" fmla="*/ 932146 w 7180976"/>
              <a:gd name="connsiteY50" fmla="*/ 8403222 h 8437106"/>
              <a:gd name="connsiteX51" fmla="*/ 897622 w 7180976"/>
              <a:gd name="connsiteY51" fmla="*/ 8369338 h 8437106"/>
              <a:gd name="connsiteX52" fmla="*/ 863098 w 7180976"/>
              <a:gd name="connsiteY52" fmla="*/ 8369338 h 8437106"/>
              <a:gd name="connsiteX53" fmla="*/ 828574 w 7180976"/>
              <a:gd name="connsiteY53" fmla="*/ 8369338 h 8437106"/>
              <a:gd name="connsiteX54" fmla="*/ 794050 w 7180976"/>
              <a:gd name="connsiteY54" fmla="*/ 8369338 h 8437106"/>
              <a:gd name="connsiteX55" fmla="*/ 794050 w 7180976"/>
              <a:gd name="connsiteY55" fmla="*/ 8335454 h 8437106"/>
              <a:gd name="connsiteX56" fmla="*/ 759526 w 7180976"/>
              <a:gd name="connsiteY56" fmla="*/ 8335454 h 8437106"/>
              <a:gd name="connsiteX57" fmla="*/ 690478 w 7180976"/>
              <a:gd name="connsiteY57" fmla="*/ 8301570 h 8437106"/>
              <a:gd name="connsiteX58" fmla="*/ 655955 w 7180976"/>
              <a:gd name="connsiteY58" fmla="*/ 8301570 h 8437106"/>
              <a:gd name="connsiteX59" fmla="*/ 655955 w 7180976"/>
              <a:gd name="connsiteY59" fmla="*/ 8267686 h 8437106"/>
              <a:gd name="connsiteX60" fmla="*/ 621431 w 7180976"/>
              <a:gd name="connsiteY60" fmla="*/ 8267686 h 8437106"/>
              <a:gd name="connsiteX61" fmla="*/ 552383 w 7180976"/>
              <a:gd name="connsiteY61" fmla="*/ 8233802 h 8437106"/>
              <a:gd name="connsiteX62" fmla="*/ 517859 w 7180976"/>
              <a:gd name="connsiteY62" fmla="*/ 8199918 h 8437106"/>
              <a:gd name="connsiteX63" fmla="*/ 483335 w 7180976"/>
              <a:gd name="connsiteY63" fmla="*/ 8166034 h 8437106"/>
              <a:gd name="connsiteX64" fmla="*/ 448811 w 7180976"/>
              <a:gd name="connsiteY64" fmla="*/ 8166034 h 8437106"/>
              <a:gd name="connsiteX65" fmla="*/ 448811 w 7180976"/>
              <a:gd name="connsiteY65" fmla="*/ 8132150 h 8437106"/>
              <a:gd name="connsiteX66" fmla="*/ 414287 w 7180976"/>
              <a:gd name="connsiteY66" fmla="*/ 8132150 h 8437106"/>
              <a:gd name="connsiteX67" fmla="*/ 345239 w 7180976"/>
              <a:gd name="connsiteY67" fmla="*/ 8064382 h 8437106"/>
              <a:gd name="connsiteX68" fmla="*/ 0 w 7180976"/>
              <a:gd name="connsiteY68" fmla="*/ 7217284 h 8437106"/>
              <a:gd name="connsiteX69" fmla="*/ 0 w 7180976"/>
              <a:gd name="connsiteY69" fmla="*/ 1219823 h 8437106"/>
              <a:gd name="connsiteX70" fmla="*/ 0 w 7180976"/>
              <a:gd name="connsiteY70" fmla="*/ 1185939 h 8437106"/>
              <a:gd name="connsiteX71" fmla="*/ 0 w 7180976"/>
              <a:gd name="connsiteY71" fmla="*/ 1152055 h 8437106"/>
              <a:gd name="connsiteX72" fmla="*/ 0 w 7180976"/>
              <a:gd name="connsiteY72" fmla="*/ 1118171 h 8437106"/>
              <a:gd name="connsiteX73" fmla="*/ 0 w 7180976"/>
              <a:gd name="connsiteY73" fmla="*/ 1084287 h 8437106"/>
              <a:gd name="connsiteX74" fmla="*/ 0 w 7180976"/>
              <a:gd name="connsiteY74" fmla="*/ 1050403 h 8437106"/>
              <a:gd name="connsiteX75" fmla="*/ 0 w 7180976"/>
              <a:gd name="connsiteY75" fmla="*/ 1016519 h 8437106"/>
              <a:gd name="connsiteX76" fmla="*/ 34524 w 7180976"/>
              <a:gd name="connsiteY76" fmla="*/ 1016519 h 8437106"/>
              <a:gd name="connsiteX77" fmla="*/ 34524 w 7180976"/>
              <a:gd name="connsiteY77" fmla="*/ 982635 h 8437106"/>
              <a:gd name="connsiteX78" fmla="*/ 34524 w 7180976"/>
              <a:gd name="connsiteY78" fmla="*/ 948751 h 8437106"/>
              <a:gd name="connsiteX79" fmla="*/ 34524 w 7180976"/>
              <a:gd name="connsiteY79" fmla="*/ 914867 h 8437106"/>
              <a:gd name="connsiteX80" fmla="*/ 34524 w 7180976"/>
              <a:gd name="connsiteY80" fmla="*/ 880983 h 8437106"/>
              <a:gd name="connsiteX81" fmla="*/ 69048 w 7180976"/>
              <a:gd name="connsiteY81" fmla="*/ 847099 h 8437106"/>
              <a:gd name="connsiteX82" fmla="*/ 69048 w 7180976"/>
              <a:gd name="connsiteY82" fmla="*/ 813215 h 8437106"/>
              <a:gd name="connsiteX83" fmla="*/ 69048 w 7180976"/>
              <a:gd name="connsiteY83" fmla="*/ 779331 h 8437106"/>
              <a:gd name="connsiteX84" fmla="*/ 103572 w 7180976"/>
              <a:gd name="connsiteY84" fmla="*/ 745447 h 8437106"/>
              <a:gd name="connsiteX85" fmla="*/ 103572 w 7180976"/>
              <a:gd name="connsiteY85" fmla="*/ 711564 h 8437106"/>
              <a:gd name="connsiteX86" fmla="*/ 138096 w 7180976"/>
              <a:gd name="connsiteY86" fmla="*/ 643795 h 8437106"/>
              <a:gd name="connsiteX87" fmla="*/ 172620 w 7180976"/>
              <a:gd name="connsiteY87" fmla="*/ 609911 h 8437106"/>
              <a:gd name="connsiteX88" fmla="*/ 172620 w 7180976"/>
              <a:gd name="connsiteY88" fmla="*/ 576028 h 8437106"/>
              <a:gd name="connsiteX89" fmla="*/ 310715 w 7180976"/>
              <a:gd name="connsiteY89" fmla="*/ 440492 h 8437106"/>
              <a:gd name="connsiteX90" fmla="*/ 310715 w 7180976"/>
              <a:gd name="connsiteY90" fmla="*/ 406608 h 8437106"/>
              <a:gd name="connsiteX91" fmla="*/ 345239 w 7180976"/>
              <a:gd name="connsiteY91" fmla="*/ 372724 h 8437106"/>
              <a:gd name="connsiteX92" fmla="*/ 1173814 w 7180976"/>
              <a:gd name="connsiteY92" fmla="*/ 0 h 843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180976" h="8437106">
                <a:moveTo>
                  <a:pt x="1173814" y="0"/>
                </a:moveTo>
                <a:cubicBezTo>
                  <a:pt x="1208338" y="0"/>
                  <a:pt x="1208338" y="0"/>
                  <a:pt x="1208338" y="0"/>
                </a:cubicBezTo>
                <a:cubicBezTo>
                  <a:pt x="1208338" y="0"/>
                  <a:pt x="1208338" y="0"/>
                  <a:pt x="1242862" y="0"/>
                </a:cubicBezTo>
                <a:cubicBezTo>
                  <a:pt x="5938116" y="0"/>
                  <a:pt x="5938116" y="0"/>
                  <a:pt x="5938116" y="0"/>
                </a:cubicBezTo>
                <a:cubicBezTo>
                  <a:pt x="5972638" y="0"/>
                  <a:pt x="5972638" y="0"/>
                  <a:pt x="5972638" y="0"/>
                </a:cubicBezTo>
                <a:cubicBezTo>
                  <a:pt x="6283354" y="33884"/>
                  <a:pt x="6594070" y="135536"/>
                  <a:pt x="6801212" y="372724"/>
                </a:cubicBezTo>
                <a:cubicBezTo>
                  <a:pt x="7042880" y="609911"/>
                  <a:pt x="7180976" y="914867"/>
                  <a:pt x="7180976" y="1219823"/>
                </a:cubicBezTo>
                <a:cubicBezTo>
                  <a:pt x="7180976" y="7217284"/>
                  <a:pt x="7180976" y="7217284"/>
                  <a:pt x="7180976" y="7217284"/>
                </a:cubicBezTo>
                <a:cubicBezTo>
                  <a:pt x="7180976" y="7522239"/>
                  <a:pt x="7042880" y="7827194"/>
                  <a:pt x="6801212" y="8064382"/>
                </a:cubicBezTo>
                <a:cubicBezTo>
                  <a:pt x="6801212" y="8098266"/>
                  <a:pt x="6766688" y="8098266"/>
                  <a:pt x="6766688" y="8132150"/>
                </a:cubicBezTo>
                <a:cubicBezTo>
                  <a:pt x="6732164" y="8132150"/>
                  <a:pt x="6732164" y="8132150"/>
                  <a:pt x="6732164" y="8132150"/>
                </a:cubicBezTo>
                <a:cubicBezTo>
                  <a:pt x="6732164" y="8166034"/>
                  <a:pt x="6732164" y="8166034"/>
                  <a:pt x="6732164" y="8166034"/>
                </a:cubicBezTo>
                <a:cubicBezTo>
                  <a:pt x="6697640" y="8166034"/>
                  <a:pt x="6697640" y="8166034"/>
                  <a:pt x="6697640" y="8166034"/>
                </a:cubicBezTo>
                <a:cubicBezTo>
                  <a:pt x="6697640" y="8199918"/>
                  <a:pt x="6697640" y="8199918"/>
                  <a:pt x="6697640" y="8199918"/>
                </a:cubicBezTo>
                <a:cubicBezTo>
                  <a:pt x="6663116" y="8199918"/>
                  <a:pt x="6663116" y="8199918"/>
                  <a:pt x="6663116" y="8199918"/>
                </a:cubicBezTo>
                <a:cubicBezTo>
                  <a:pt x="6628592" y="8199918"/>
                  <a:pt x="6628592" y="8199918"/>
                  <a:pt x="6628592" y="8199918"/>
                </a:cubicBezTo>
                <a:cubicBezTo>
                  <a:pt x="6628592" y="8233802"/>
                  <a:pt x="6628592" y="8233802"/>
                  <a:pt x="6628592" y="8233802"/>
                </a:cubicBezTo>
                <a:cubicBezTo>
                  <a:pt x="6628592" y="8233802"/>
                  <a:pt x="6594070" y="8233802"/>
                  <a:pt x="6594070" y="8233802"/>
                </a:cubicBezTo>
                <a:cubicBezTo>
                  <a:pt x="6594070" y="8267686"/>
                  <a:pt x="6594070" y="8267686"/>
                  <a:pt x="6594070" y="8267686"/>
                </a:cubicBezTo>
                <a:cubicBezTo>
                  <a:pt x="6559546" y="8267686"/>
                  <a:pt x="6559546" y="8267686"/>
                  <a:pt x="6559546" y="8267686"/>
                </a:cubicBezTo>
                <a:cubicBezTo>
                  <a:pt x="6525022" y="8267686"/>
                  <a:pt x="6525022" y="8267686"/>
                  <a:pt x="6525022" y="8267686"/>
                </a:cubicBezTo>
                <a:cubicBezTo>
                  <a:pt x="6525022" y="8301570"/>
                  <a:pt x="6525022" y="8301570"/>
                  <a:pt x="6525022" y="8301570"/>
                </a:cubicBezTo>
                <a:cubicBezTo>
                  <a:pt x="6525022" y="8301570"/>
                  <a:pt x="6490498" y="8301570"/>
                  <a:pt x="6490498" y="8301570"/>
                </a:cubicBezTo>
                <a:cubicBezTo>
                  <a:pt x="6490498" y="8301570"/>
                  <a:pt x="6490498" y="8301570"/>
                  <a:pt x="6455974" y="8301570"/>
                </a:cubicBezTo>
                <a:cubicBezTo>
                  <a:pt x="6455974" y="8301570"/>
                  <a:pt x="6455974" y="8301570"/>
                  <a:pt x="6455974" y="8335454"/>
                </a:cubicBezTo>
                <a:cubicBezTo>
                  <a:pt x="6421450" y="8335454"/>
                  <a:pt x="6421450" y="8335454"/>
                  <a:pt x="6421450" y="8335454"/>
                </a:cubicBezTo>
                <a:cubicBezTo>
                  <a:pt x="6421450" y="8335454"/>
                  <a:pt x="6386926" y="8335454"/>
                  <a:pt x="6386926" y="8335454"/>
                </a:cubicBezTo>
                <a:cubicBezTo>
                  <a:pt x="6386926" y="8335454"/>
                  <a:pt x="6352402" y="8369338"/>
                  <a:pt x="6352402" y="8369338"/>
                </a:cubicBezTo>
                <a:cubicBezTo>
                  <a:pt x="6317878" y="8369338"/>
                  <a:pt x="6317878" y="8369338"/>
                  <a:pt x="6317878" y="8369338"/>
                </a:cubicBezTo>
                <a:cubicBezTo>
                  <a:pt x="6283354" y="8369338"/>
                  <a:pt x="6283354" y="8369338"/>
                  <a:pt x="6283354" y="8369338"/>
                </a:cubicBezTo>
                <a:cubicBezTo>
                  <a:pt x="6248830" y="8369338"/>
                  <a:pt x="6248830" y="8369338"/>
                  <a:pt x="6248830" y="8369338"/>
                </a:cubicBezTo>
                <a:cubicBezTo>
                  <a:pt x="6248830" y="8369338"/>
                  <a:pt x="6248830" y="8403222"/>
                  <a:pt x="6248830" y="8403222"/>
                </a:cubicBezTo>
                <a:cubicBezTo>
                  <a:pt x="6214306" y="8403222"/>
                  <a:pt x="6214306" y="8403222"/>
                  <a:pt x="6214306" y="8403222"/>
                </a:cubicBezTo>
                <a:cubicBezTo>
                  <a:pt x="6179782" y="8403222"/>
                  <a:pt x="6179782" y="8403222"/>
                  <a:pt x="6179782" y="8403222"/>
                </a:cubicBezTo>
                <a:cubicBezTo>
                  <a:pt x="6145258" y="8403222"/>
                  <a:pt x="6145258" y="8403222"/>
                  <a:pt x="6145258" y="8403222"/>
                </a:cubicBezTo>
                <a:cubicBezTo>
                  <a:pt x="6110734" y="8403222"/>
                  <a:pt x="6110734" y="8403222"/>
                  <a:pt x="6110734" y="8403222"/>
                </a:cubicBezTo>
                <a:cubicBezTo>
                  <a:pt x="6076210" y="8403222"/>
                  <a:pt x="6076210" y="8403222"/>
                  <a:pt x="6076210" y="8403222"/>
                </a:cubicBezTo>
                <a:cubicBezTo>
                  <a:pt x="6076210" y="8403222"/>
                  <a:pt x="6041686" y="8437106"/>
                  <a:pt x="6041686" y="8437106"/>
                </a:cubicBezTo>
                <a:cubicBezTo>
                  <a:pt x="6007162" y="8437106"/>
                  <a:pt x="6007162" y="8437106"/>
                  <a:pt x="6007162" y="8437106"/>
                </a:cubicBezTo>
                <a:cubicBezTo>
                  <a:pt x="6007162" y="8437106"/>
                  <a:pt x="5972638" y="8437106"/>
                  <a:pt x="5972638" y="8437106"/>
                </a:cubicBezTo>
                <a:cubicBezTo>
                  <a:pt x="5972638" y="8437106"/>
                  <a:pt x="5938116" y="8437106"/>
                  <a:pt x="5938116" y="8437106"/>
                </a:cubicBezTo>
                <a:cubicBezTo>
                  <a:pt x="1242862" y="8437106"/>
                  <a:pt x="1242862" y="8437106"/>
                  <a:pt x="1242862" y="8437106"/>
                </a:cubicBezTo>
                <a:cubicBezTo>
                  <a:pt x="1208338" y="8437106"/>
                  <a:pt x="1208338" y="8437106"/>
                  <a:pt x="1208338" y="8437106"/>
                </a:cubicBezTo>
                <a:cubicBezTo>
                  <a:pt x="1173814" y="8437106"/>
                  <a:pt x="1173814" y="8437106"/>
                  <a:pt x="1173814" y="8437106"/>
                </a:cubicBezTo>
                <a:cubicBezTo>
                  <a:pt x="1139290" y="8437106"/>
                  <a:pt x="1139290" y="8437106"/>
                  <a:pt x="1139290" y="8437106"/>
                </a:cubicBezTo>
                <a:cubicBezTo>
                  <a:pt x="1104766" y="8403222"/>
                  <a:pt x="1104766" y="8403222"/>
                  <a:pt x="1104766" y="8403222"/>
                </a:cubicBezTo>
                <a:cubicBezTo>
                  <a:pt x="1104766" y="8403222"/>
                  <a:pt x="1070242" y="8403222"/>
                  <a:pt x="1070242" y="8403222"/>
                </a:cubicBezTo>
                <a:cubicBezTo>
                  <a:pt x="1070242" y="8403222"/>
                  <a:pt x="1035718" y="8403222"/>
                  <a:pt x="1035718" y="8403222"/>
                </a:cubicBezTo>
                <a:cubicBezTo>
                  <a:pt x="1001194" y="8403222"/>
                  <a:pt x="1001194" y="8403222"/>
                  <a:pt x="1001194" y="8403222"/>
                </a:cubicBezTo>
                <a:cubicBezTo>
                  <a:pt x="966670" y="8403222"/>
                  <a:pt x="966670" y="8403222"/>
                  <a:pt x="966670" y="8403222"/>
                </a:cubicBezTo>
                <a:cubicBezTo>
                  <a:pt x="966670" y="8403222"/>
                  <a:pt x="966670" y="8403222"/>
                  <a:pt x="932146" y="8403222"/>
                </a:cubicBezTo>
                <a:cubicBezTo>
                  <a:pt x="932146" y="8403222"/>
                  <a:pt x="932146" y="8369338"/>
                  <a:pt x="897622" y="8369338"/>
                </a:cubicBezTo>
                <a:cubicBezTo>
                  <a:pt x="863098" y="8369338"/>
                  <a:pt x="863098" y="8369338"/>
                  <a:pt x="863098" y="8369338"/>
                </a:cubicBezTo>
                <a:cubicBezTo>
                  <a:pt x="863098" y="8369338"/>
                  <a:pt x="828574" y="8369338"/>
                  <a:pt x="828574" y="8369338"/>
                </a:cubicBezTo>
                <a:cubicBezTo>
                  <a:pt x="794050" y="8369338"/>
                  <a:pt x="794050" y="8369338"/>
                  <a:pt x="794050" y="8369338"/>
                </a:cubicBezTo>
                <a:cubicBezTo>
                  <a:pt x="794050" y="8335454"/>
                  <a:pt x="794050" y="8335454"/>
                  <a:pt x="794050" y="8335454"/>
                </a:cubicBezTo>
                <a:cubicBezTo>
                  <a:pt x="794050" y="8335454"/>
                  <a:pt x="759526" y="8335454"/>
                  <a:pt x="759526" y="8335454"/>
                </a:cubicBezTo>
                <a:cubicBezTo>
                  <a:pt x="725002" y="8335454"/>
                  <a:pt x="690478" y="8301570"/>
                  <a:pt x="690478" y="8301570"/>
                </a:cubicBezTo>
                <a:cubicBezTo>
                  <a:pt x="655955" y="8301570"/>
                  <a:pt x="655955" y="8301570"/>
                  <a:pt x="655955" y="8301570"/>
                </a:cubicBezTo>
                <a:cubicBezTo>
                  <a:pt x="655955" y="8267686"/>
                  <a:pt x="655955" y="8267686"/>
                  <a:pt x="655955" y="8267686"/>
                </a:cubicBezTo>
                <a:cubicBezTo>
                  <a:pt x="655955" y="8267686"/>
                  <a:pt x="655955" y="8267686"/>
                  <a:pt x="621431" y="8267686"/>
                </a:cubicBezTo>
                <a:cubicBezTo>
                  <a:pt x="552383" y="8233802"/>
                  <a:pt x="552383" y="8233802"/>
                  <a:pt x="552383" y="8233802"/>
                </a:cubicBezTo>
                <a:cubicBezTo>
                  <a:pt x="517859" y="8199918"/>
                  <a:pt x="517859" y="8199918"/>
                  <a:pt x="517859" y="8199918"/>
                </a:cubicBezTo>
                <a:cubicBezTo>
                  <a:pt x="483335" y="8199918"/>
                  <a:pt x="483335" y="8199918"/>
                  <a:pt x="483335" y="8166034"/>
                </a:cubicBezTo>
                <a:cubicBezTo>
                  <a:pt x="448811" y="8166034"/>
                  <a:pt x="448811" y="8166034"/>
                  <a:pt x="448811" y="8166034"/>
                </a:cubicBezTo>
                <a:cubicBezTo>
                  <a:pt x="448811" y="8132150"/>
                  <a:pt x="448811" y="8132150"/>
                  <a:pt x="448811" y="8132150"/>
                </a:cubicBezTo>
                <a:cubicBezTo>
                  <a:pt x="414287" y="8132150"/>
                  <a:pt x="414287" y="8132150"/>
                  <a:pt x="414287" y="8132150"/>
                </a:cubicBezTo>
                <a:cubicBezTo>
                  <a:pt x="379763" y="8098266"/>
                  <a:pt x="379763" y="8098266"/>
                  <a:pt x="345239" y="8064382"/>
                </a:cubicBezTo>
                <a:cubicBezTo>
                  <a:pt x="138096" y="7827194"/>
                  <a:pt x="0" y="7522239"/>
                  <a:pt x="0" y="7217284"/>
                </a:cubicBezTo>
                <a:cubicBezTo>
                  <a:pt x="0" y="1219823"/>
                  <a:pt x="0" y="1219823"/>
                  <a:pt x="0" y="1219823"/>
                </a:cubicBezTo>
                <a:cubicBezTo>
                  <a:pt x="0" y="1219823"/>
                  <a:pt x="0" y="1185939"/>
                  <a:pt x="0" y="1185939"/>
                </a:cubicBezTo>
                <a:cubicBezTo>
                  <a:pt x="0" y="1185939"/>
                  <a:pt x="0" y="1152055"/>
                  <a:pt x="0" y="1152055"/>
                </a:cubicBezTo>
                <a:cubicBezTo>
                  <a:pt x="0" y="1118171"/>
                  <a:pt x="0" y="1118171"/>
                  <a:pt x="0" y="1118171"/>
                </a:cubicBezTo>
                <a:cubicBezTo>
                  <a:pt x="0" y="1084287"/>
                  <a:pt x="0" y="1084287"/>
                  <a:pt x="0" y="1084287"/>
                </a:cubicBezTo>
                <a:cubicBezTo>
                  <a:pt x="0" y="1050403"/>
                  <a:pt x="0" y="1050403"/>
                  <a:pt x="0" y="1050403"/>
                </a:cubicBezTo>
                <a:cubicBezTo>
                  <a:pt x="0" y="1016519"/>
                  <a:pt x="0" y="1016519"/>
                  <a:pt x="0" y="1016519"/>
                </a:cubicBezTo>
                <a:cubicBezTo>
                  <a:pt x="34524" y="1016519"/>
                  <a:pt x="34524" y="1016519"/>
                  <a:pt x="34524" y="1016519"/>
                </a:cubicBezTo>
                <a:cubicBezTo>
                  <a:pt x="34524" y="982635"/>
                  <a:pt x="34524" y="982635"/>
                  <a:pt x="34524" y="982635"/>
                </a:cubicBezTo>
                <a:cubicBezTo>
                  <a:pt x="34524" y="948751"/>
                  <a:pt x="34524" y="948751"/>
                  <a:pt x="34524" y="948751"/>
                </a:cubicBezTo>
                <a:cubicBezTo>
                  <a:pt x="34524" y="914867"/>
                  <a:pt x="34524" y="914867"/>
                  <a:pt x="34524" y="914867"/>
                </a:cubicBezTo>
                <a:cubicBezTo>
                  <a:pt x="34524" y="880983"/>
                  <a:pt x="34524" y="880983"/>
                  <a:pt x="34524" y="880983"/>
                </a:cubicBezTo>
                <a:cubicBezTo>
                  <a:pt x="34524" y="880983"/>
                  <a:pt x="34524" y="880983"/>
                  <a:pt x="69048" y="847099"/>
                </a:cubicBezTo>
                <a:cubicBezTo>
                  <a:pt x="69048" y="813215"/>
                  <a:pt x="69048" y="813215"/>
                  <a:pt x="69048" y="813215"/>
                </a:cubicBezTo>
                <a:cubicBezTo>
                  <a:pt x="69048" y="813215"/>
                  <a:pt x="69048" y="779331"/>
                  <a:pt x="69048" y="779331"/>
                </a:cubicBezTo>
                <a:cubicBezTo>
                  <a:pt x="69048" y="779331"/>
                  <a:pt x="103572" y="779331"/>
                  <a:pt x="103572" y="745447"/>
                </a:cubicBezTo>
                <a:cubicBezTo>
                  <a:pt x="103572" y="711564"/>
                  <a:pt x="103572" y="711564"/>
                  <a:pt x="103572" y="711564"/>
                </a:cubicBezTo>
                <a:cubicBezTo>
                  <a:pt x="138096" y="677680"/>
                  <a:pt x="138096" y="677680"/>
                  <a:pt x="138096" y="643795"/>
                </a:cubicBezTo>
                <a:cubicBezTo>
                  <a:pt x="172620" y="609911"/>
                  <a:pt x="172620" y="609911"/>
                  <a:pt x="172620" y="609911"/>
                </a:cubicBezTo>
                <a:cubicBezTo>
                  <a:pt x="172620" y="609911"/>
                  <a:pt x="172620" y="576028"/>
                  <a:pt x="172620" y="576028"/>
                </a:cubicBezTo>
                <a:cubicBezTo>
                  <a:pt x="207144" y="542144"/>
                  <a:pt x="241667" y="474376"/>
                  <a:pt x="310715" y="440492"/>
                </a:cubicBezTo>
                <a:cubicBezTo>
                  <a:pt x="310715" y="406608"/>
                  <a:pt x="310715" y="406608"/>
                  <a:pt x="310715" y="406608"/>
                </a:cubicBezTo>
                <a:cubicBezTo>
                  <a:pt x="310715" y="406608"/>
                  <a:pt x="345239" y="372724"/>
                  <a:pt x="345239" y="372724"/>
                </a:cubicBezTo>
                <a:cubicBezTo>
                  <a:pt x="586907" y="135536"/>
                  <a:pt x="863098" y="33884"/>
                  <a:pt x="1173814"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187268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1">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rot="2048755">
            <a:off x="14764893" y="3123650"/>
            <a:ext cx="8365659" cy="9869055"/>
          </a:xfrm>
          <a:custGeom>
            <a:avLst/>
            <a:gdLst>
              <a:gd name="connsiteX0" fmla="*/ 704870 w 8365659"/>
              <a:gd name="connsiteY0" fmla="*/ 226806 h 9869055"/>
              <a:gd name="connsiteX1" fmla="*/ 1479493 w 8365659"/>
              <a:gd name="connsiteY1" fmla="*/ 98 h 9869055"/>
              <a:gd name="connsiteX2" fmla="*/ 7001357 w 8365659"/>
              <a:gd name="connsiteY2" fmla="*/ 64919 h 9869055"/>
              <a:gd name="connsiteX3" fmla="*/ 7411149 w 8365659"/>
              <a:gd name="connsiteY3" fmla="*/ 131804 h 9869055"/>
              <a:gd name="connsiteX4" fmla="*/ 7513009 w 8365659"/>
              <a:gd name="connsiteY4" fmla="*/ 170446 h 9869055"/>
              <a:gd name="connsiteX5" fmla="*/ 8364263 w 8365659"/>
              <a:gd name="connsiteY5" fmla="*/ 1425575 h 9869055"/>
              <a:gd name="connsiteX6" fmla="*/ 8365659 w 8365659"/>
              <a:gd name="connsiteY6" fmla="*/ 1461633 h 9869055"/>
              <a:gd name="connsiteX7" fmla="*/ 8282980 w 8365659"/>
              <a:gd name="connsiteY7" fmla="*/ 8504753 h 9869055"/>
              <a:gd name="connsiteX8" fmla="*/ 8168185 w 8365659"/>
              <a:gd name="connsiteY8" fmla="*/ 9040835 h 9869055"/>
              <a:gd name="connsiteX9" fmla="*/ 8147929 w 8365659"/>
              <a:gd name="connsiteY9" fmla="*/ 9081651 h 9869055"/>
              <a:gd name="connsiteX10" fmla="*/ 6993041 w 8365659"/>
              <a:gd name="connsiteY10" fmla="*/ 9864919 h 9869055"/>
              <a:gd name="connsiteX11" fmla="*/ 6886265 w 8365659"/>
              <a:gd name="connsiteY11" fmla="*/ 9869055 h 9869055"/>
              <a:gd name="connsiteX12" fmla="*/ 1364400 w 8365659"/>
              <a:gd name="connsiteY12" fmla="*/ 9804232 h 9869055"/>
              <a:gd name="connsiteX13" fmla="*/ 98 w 8365659"/>
              <a:gd name="connsiteY13" fmla="*/ 8407519 h 9869055"/>
              <a:gd name="connsiteX14" fmla="*/ 82778 w 8365659"/>
              <a:gd name="connsiteY14" fmla="*/ 1364400 h 9869055"/>
              <a:gd name="connsiteX15" fmla="*/ 704870 w 8365659"/>
              <a:gd name="connsiteY15" fmla="*/ 226806 h 986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65659" h="9869055">
                <a:moveTo>
                  <a:pt x="704870" y="226806"/>
                </a:moveTo>
                <a:cubicBezTo>
                  <a:pt x="926947" y="80541"/>
                  <a:pt x="1193578" y="-3258"/>
                  <a:pt x="1479493" y="98"/>
                </a:cubicBezTo>
                <a:lnTo>
                  <a:pt x="7001357" y="64919"/>
                </a:lnTo>
                <a:cubicBezTo>
                  <a:pt x="7144313" y="66598"/>
                  <a:pt x="7281939" y="89945"/>
                  <a:pt x="7411149" y="131804"/>
                </a:cubicBezTo>
                <a:lnTo>
                  <a:pt x="7513009" y="170446"/>
                </a:lnTo>
                <a:lnTo>
                  <a:pt x="8364263" y="1425575"/>
                </a:lnTo>
                <a:lnTo>
                  <a:pt x="8365659" y="1461633"/>
                </a:lnTo>
                <a:lnTo>
                  <a:pt x="8282980" y="8504753"/>
                </a:lnTo>
                <a:cubicBezTo>
                  <a:pt x="8280743" y="8695360"/>
                  <a:pt x="8239980" y="8876493"/>
                  <a:pt x="8168185" y="9040835"/>
                </a:cubicBezTo>
                <a:lnTo>
                  <a:pt x="8147929" y="9081651"/>
                </a:lnTo>
                <a:lnTo>
                  <a:pt x="6993041" y="9864919"/>
                </a:lnTo>
                <a:lnTo>
                  <a:pt x="6886265" y="9869055"/>
                </a:lnTo>
                <a:lnTo>
                  <a:pt x="1364400" y="9804232"/>
                </a:lnTo>
                <a:cubicBezTo>
                  <a:pt x="601966" y="9795282"/>
                  <a:pt x="-8852" y="9169952"/>
                  <a:pt x="98" y="8407519"/>
                </a:cubicBezTo>
                <a:lnTo>
                  <a:pt x="82778" y="1364400"/>
                </a:lnTo>
                <a:cubicBezTo>
                  <a:pt x="88372" y="887879"/>
                  <a:pt x="334739" y="470582"/>
                  <a:pt x="704870" y="226806"/>
                </a:cubicBezTo>
                <a:close/>
              </a:path>
            </a:pathLst>
          </a:custGeom>
        </p:spPr>
        <p:txBody>
          <a:bodyPr wrap="square">
            <a:noAutofit/>
          </a:bodyPr>
          <a:lstStyle/>
          <a:p>
            <a:endParaRPr lang="en-US"/>
          </a:p>
        </p:txBody>
      </p:sp>
    </p:spTree>
    <p:extLst>
      <p:ext uri="{BB962C8B-B14F-4D97-AF65-F5344CB8AC3E}">
        <p14:creationId xmlns:p14="http://schemas.microsoft.com/office/powerpoint/2010/main" val="31195704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2">
    <p:spTree>
      <p:nvGrpSpPr>
        <p:cNvPr id="1" name=""/>
        <p:cNvGrpSpPr/>
        <p:nvPr/>
      </p:nvGrpSpPr>
      <p:grpSpPr>
        <a:xfrm>
          <a:off x="0" y="0"/>
          <a:ext cx="0" cy="0"/>
          <a:chOff x="0" y="0"/>
          <a:chExt cx="0" cy="0"/>
        </a:xfrm>
      </p:grpSpPr>
      <p:sp>
        <p:nvSpPr>
          <p:cNvPr id="6" name="Media Placeholder 5"/>
          <p:cNvSpPr>
            <a:spLocks noGrp="1"/>
          </p:cNvSpPr>
          <p:nvPr>
            <p:ph type="media" sz="quarter" idx="10"/>
          </p:nvPr>
        </p:nvSpPr>
        <p:spPr>
          <a:xfrm>
            <a:off x="9859963" y="6103939"/>
            <a:ext cx="12817475" cy="5919787"/>
          </a:xfrm>
          <a:custGeom>
            <a:avLst/>
            <a:gdLst>
              <a:gd name="connsiteX0" fmla="*/ 495545 w 12817475"/>
              <a:gd name="connsiteY0" fmla="*/ 0 h 5919787"/>
              <a:gd name="connsiteX1" fmla="*/ 12325105 w 12817475"/>
              <a:gd name="connsiteY1" fmla="*/ 0 h 5919787"/>
              <a:gd name="connsiteX2" fmla="*/ 12817475 w 12817475"/>
              <a:gd name="connsiteY2" fmla="*/ 454391 h 5919787"/>
              <a:gd name="connsiteX3" fmla="*/ 12817475 w 12817475"/>
              <a:gd name="connsiteY3" fmla="*/ 460746 h 5919787"/>
              <a:gd name="connsiteX4" fmla="*/ 12817475 w 12817475"/>
              <a:gd name="connsiteY4" fmla="*/ 463923 h 5919787"/>
              <a:gd name="connsiteX5" fmla="*/ 12817475 w 12817475"/>
              <a:gd name="connsiteY5" fmla="*/ 467101 h 5919787"/>
              <a:gd name="connsiteX6" fmla="*/ 12817475 w 12817475"/>
              <a:gd name="connsiteY6" fmla="*/ 492521 h 5919787"/>
              <a:gd name="connsiteX7" fmla="*/ 12817475 w 12817475"/>
              <a:gd name="connsiteY7" fmla="*/ 2891576 h 5919787"/>
              <a:gd name="connsiteX8" fmla="*/ 12817475 w 12817475"/>
              <a:gd name="connsiteY8" fmla="*/ 3028211 h 5919787"/>
              <a:gd name="connsiteX9" fmla="*/ 12817475 w 12817475"/>
              <a:gd name="connsiteY9" fmla="*/ 5427266 h 5919787"/>
              <a:gd name="connsiteX10" fmla="*/ 12817475 w 12817475"/>
              <a:gd name="connsiteY10" fmla="*/ 5452686 h 5919787"/>
              <a:gd name="connsiteX11" fmla="*/ 12817475 w 12817475"/>
              <a:gd name="connsiteY11" fmla="*/ 5455864 h 5919787"/>
              <a:gd name="connsiteX12" fmla="*/ 12817475 w 12817475"/>
              <a:gd name="connsiteY12" fmla="*/ 5459042 h 5919787"/>
              <a:gd name="connsiteX13" fmla="*/ 12817475 w 12817475"/>
              <a:gd name="connsiteY13" fmla="*/ 5465396 h 5919787"/>
              <a:gd name="connsiteX14" fmla="*/ 12325105 w 12817475"/>
              <a:gd name="connsiteY14" fmla="*/ 5919787 h 5919787"/>
              <a:gd name="connsiteX15" fmla="*/ 495545 w 12817475"/>
              <a:gd name="connsiteY15" fmla="*/ 5919787 h 5919787"/>
              <a:gd name="connsiteX16" fmla="*/ 3177 w 12817475"/>
              <a:gd name="connsiteY16" fmla="*/ 5459042 h 5919787"/>
              <a:gd name="connsiteX17" fmla="*/ 3177 w 12817475"/>
              <a:gd name="connsiteY17" fmla="*/ 5452686 h 5919787"/>
              <a:gd name="connsiteX18" fmla="*/ 0 w 12817475"/>
              <a:gd name="connsiteY18" fmla="*/ 5446331 h 5919787"/>
              <a:gd name="connsiteX19" fmla="*/ 0 w 12817475"/>
              <a:gd name="connsiteY19" fmla="*/ 5427266 h 5919787"/>
              <a:gd name="connsiteX20" fmla="*/ 0 w 12817475"/>
              <a:gd name="connsiteY20" fmla="*/ 4715493 h 5919787"/>
              <a:gd name="connsiteX21" fmla="*/ 76238 w 12817475"/>
              <a:gd name="connsiteY21" fmla="*/ 4636054 h 5919787"/>
              <a:gd name="connsiteX22" fmla="*/ 82591 w 12817475"/>
              <a:gd name="connsiteY22" fmla="*/ 4636054 h 5919787"/>
              <a:gd name="connsiteX23" fmla="*/ 457427 w 12817475"/>
              <a:gd name="connsiteY23" fmla="*/ 4242038 h 5919787"/>
              <a:gd name="connsiteX24" fmla="*/ 457427 w 12817475"/>
              <a:gd name="connsiteY24" fmla="*/ 3028211 h 5919787"/>
              <a:gd name="connsiteX25" fmla="*/ 457427 w 12817475"/>
              <a:gd name="connsiteY25" fmla="*/ 2891576 h 5919787"/>
              <a:gd name="connsiteX26" fmla="*/ 457427 w 12817475"/>
              <a:gd name="connsiteY26" fmla="*/ 1674572 h 5919787"/>
              <a:gd name="connsiteX27" fmla="*/ 82591 w 12817475"/>
              <a:gd name="connsiteY27" fmla="*/ 1283733 h 5919787"/>
              <a:gd name="connsiteX28" fmla="*/ 76238 w 12817475"/>
              <a:gd name="connsiteY28" fmla="*/ 1283733 h 5919787"/>
              <a:gd name="connsiteX29" fmla="*/ 0 w 12817475"/>
              <a:gd name="connsiteY29" fmla="*/ 1204294 h 5919787"/>
              <a:gd name="connsiteX30" fmla="*/ 0 w 12817475"/>
              <a:gd name="connsiteY30" fmla="*/ 492521 h 5919787"/>
              <a:gd name="connsiteX31" fmla="*/ 0 w 12817475"/>
              <a:gd name="connsiteY31" fmla="*/ 470279 h 5919787"/>
              <a:gd name="connsiteX32" fmla="*/ 3177 w 12817475"/>
              <a:gd name="connsiteY32" fmla="*/ 463923 h 5919787"/>
              <a:gd name="connsiteX33" fmla="*/ 3177 w 12817475"/>
              <a:gd name="connsiteY33" fmla="*/ 460746 h 5919787"/>
              <a:gd name="connsiteX34" fmla="*/ 495545 w 12817475"/>
              <a:gd name="connsiteY34" fmla="*/ 0 h 591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817475" h="5919787">
                <a:moveTo>
                  <a:pt x="495545" y="0"/>
                </a:moveTo>
                <a:cubicBezTo>
                  <a:pt x="495545" y="0"/>
                  <a:pt x="495545" y="0"/>
                  <a:pt x="12325105" y="0"/>
                </a:cubicBezTo>
                <a:cubicBezTo>
                  <a:pt x="12579233" y="0"/>
                  <a:pt x="12795239" y="197009"/>
                  <a:pt x="12817475" y="454391"/>
                </a:cubicBezTo>
                <a:cubicBezTo>
                  <a:pt x="12817475" y="457568"/>
                  <a:pt x="12817475" y="457568"/>
                  <a:pt x="12817475" y="460746"/>
                </a:cubicBezTo>
                <a:cubicBezTo>
                  <a:pt x="12817475" y="460746"/>
                  <a:pt x="12817475" y="460746"/>
                  <a:pt x="12817475" y="463923"/>
                </a:cubicBezTo>
                <a:cubicBezTo>
                  <a:pt x="12817475" y="463923"/>
                  <a:pt x="12817475" y="463923"/>
                  <a:pt x="12817475" y="467101"/>
                </a:cubicBezTo>
                <a:cubicBezTo>
                  <a:pt x="12817475" y="476634"/>
                  <a:pt x="12817475" y="482989"/>
                  <a:pt x="12817475" y="492521"/>
                </a:cubicBezTo>
                <a:cubicBezTo>
                  <a:pt x="12817475" y="492521"/>
                  <a:pt x="12817475" y="492521"/>
                  <a:pt x="12817475" y="2891576"/>
                </a:cubicBezTo>
                <a:cubicBezTo>
                  <a:pt x="12817475" y="2891576"/>
                  <a:pt x="12817475" y="2891576"/>
                  <a:pt x="12817475" y="3028211"/>
                </a:cubicBezTo>
                <a:cubicBezTo>
                  <a:pt x="12817475" y="3028211"/>
                  <a:pt x="12817475" y="3028211"/>
                  <a:pt x="12817475" y="5427266"/>
                </a:cubicBezTo>
                <a:cubicBezTo>
                  <a:pt x="12817475" y="5433621"/>
                  <a:pt x="12817475" y="5443154"/>
                  <a:pt x="12817475" y="5452686"/>
                </a:cubicBezTo>
                <a:cubicBezTo>
                  <a:pt x="12817475" y="5452686"/>
                  <a:pt x="12817475" y="5452686"/>
                  <a:pt x="12817475" y="5455864"/>
                </a:cubicBezTo>
                <a:cubicBezTo>
                  <a:pt x="12817475" y="5455864"/>
                  <a:pt x="12817475" y="5455864"/>
                  <a:pt x="12817475" y="5459042"/>
                </a:cubicBezTo>
                <a:cubicBezTo>
                  <a:pt x="12817475" y="5459042"/>
                  <a:pt x="12817475" y="5462219"/>
                  <a:pt x="12817475" y="5465396"/>
                </a:cubicBezTo>
                <a:cubicBezTo>
                  <a:pt x="12795239" y="5719601"/>
                  <a:pt x="12579233" y="5919787"/>
                  <a:pt x="12325105" y="5919787"/>
                </a:cubicBezTo>
                <a:cubicBezTo>
                  <a:pt x="12325105" y="5919787"/>
                  <a:pt x="12325105" y="5919787"/>
                  <a:pt x="495545" y="5919787"/>
                </a:cubicBezTo>
                <a:cubicBezTo>
                  <a:pt x="235066" y="5919787"/>
                  <a:pt x="19059" y="5716424"/>
                  <a:pt x="3177" y="5459042"/>
                </a:cubicBezTo>
                <a:cubicBezTo>
                  <a:pt x="3177" y="5459042"/>
                  <a:pt x="3177" y="5459042"/>
                  <a:pt x="3177" y="5452686"/>
                </a:cubicBezTo>
                <a:cubicBezTo>
                  <a:pt x="3177" y="5452686"/>
                  <a:pt x="3177" y="5452686"/>
                  <a:pt x="0" y="5446331"/>
                </a:cubicBezTo>
                <a:cubicBezTo>
                  <a:pt x="0" y="5439976"/>
                  <a:pt x="0" y="5433621"/>
                  <a:pt x="0" y="5427266"/>
                </a:cubicBezTo>
                <a:cubicBezTo>
                  <a:pt x="0" y="5427266"/>
                  <a:pt x="0" y="5427266"/>
                  <a:pt x="0" y="4715493"/>
                </a:cubicBezTo>
                <a:cubicBezTo>
                  <a:pt x="3177" y="4674185"/>
                  <a:pt x="34942" y="4639232"/>
                  <a:pt x="76238" y="4636054"/>
                </a:cubicBezTo>
                <a:cubicBezTo>
                  <a:pt x="76238" y="4636054"/>
                  <a:pt x="79414" y="4636054"/>
                  <a:pt x="82591" y="4636054"/>
                </a:cubicBezTo>
                <a:cubicBezTo>
                  <a:pt x="292245" y="4626522"/>
                  <a:pt x="457427" y="4454934"/>
                  <a:pt x="457427" y="4242038"/>
                </a:cubicBezTo>
                <a:cubicBezTo>
                  <a:pt x="457427" y="4242038"/>
                  <a:pt x="457427" y="4242038"/>
                  <a:pt x="457427" y="3028211"/>
                </a:cubicBezTo>
                <a:cubicBezTo>
                  <a:pt x="457427" y="3028211"/>
                  <a:pt x="457427" y="3028211"/>
                  <a:pt x="457427" y="2891576"/>
                </a:cubicBezTo>
                <a:cubicBezTo>
                  <a:pt x="457427" y="2891576"/>
                  <a:pt x="457427" y="2891576"/>
                  <a:pt x="457427" y="1674572"/>
                </a:cubicBezTo>
                <a:cubicBezTo>
                  <a:pt x="457427" y="1464854"/>
                  <a:pt x="292245" y="1293266"/>
                  <a:pt x="82591" y="1283733"/>
                </a:cubicBezTo>
                <a:cubicBezTo>
                  <a:pt x="79414" y="1283733"/>
                  <a:pt x="76238" y="1283733"/>
                  <a:pt x="76238" y="1283733"/>
                </a:cubicBezTo>
                <a:cubicBezTo>
                  <a:pt x="34942" y="1277378"/>
                  <a:pt x="3177" y="1245602"/>
                  <a:pt x="0" y="1204294"/>
                </a:cubicBezTo>
                <a:cubicBezTo>
                  <a:pt x="0" y="1204294"/>
                  <a:pt x="0" y="1204294"/>
                  <a:pt x="0" y="492521"/>
                </a:cubicBezTo>
                <a:cubicBezTo>
                  <a:pt x="0" y="486166"/>
                  <a:pt x="0" y="479811"/>
                  <a:pt x="0" y="470279"/>
                </a:cubicBezTo>
                <a:cubicBezTo>
                  <a:pt x="0" y="470279"/>
                  <a:pt x="0" y="470279"/>
                  <a:pt x="3177" y="463923"/>
                </a:cubicBezTo>
                <a:cubicBezTo>
                  <a:pt x="3177" y="463923"/>
                  <a:pt x="3177" y="463923"/>
                  <a:pt x="3177" y="460746"/>
                </a:cubicBezTo>
                <a:cubicBezTo>
                  <a:pt x="19059" y="200186"/>
                  <a:pt x="235066" y="0"/>
                  <a:pt x="495545"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132575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3">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5579800" y="2053598"/>
            <a:ext cx="6808788" cy="11662402"/>
          </a:xfrm>
          <a:custGeom>
            <a:avLst/>
            <a:gdLst>
              <a:gd name="connsiteX0" fmla="*/ 568458 w 6808788"/>
              <a:gd name="connsiteY0" fmla="*/ 0 h 11662402"/>
              <a:gd name="connsiteX1" fmla="*/ 6240330 w 6808788"/>
              <a:gd name="connsiteY1" fmla="*/ 0 h 11662402"/>
              <a:gd name="connsiteX2" fmla="*/ 6265736 w 6808788"/>
              <a:gd name="connsiteY2" fmla="*/ 3175 h 11662402"/>
              <a:gd name="connsiteX3" fmla="*/ 6272088 w 6808788"/>
              <a:gd name="connsiteY3" fmla="*/ 3175 h 11662402"/>
              <a:gd name="connsiteX4" fmla="*/ 6307020 w 6808788"/>
              <a:gd name="connsiteY4" fmla="*/ 6349 h 11662402"/>
              <a:gd name="connsiteX5" fmla="*/ 6529324 w 6808788"/>
              <a:gd name="connsiteY5" fmla="*/ 79365 h 11662402"/>
              <a:gd name="connsiteX6" fmla="*/ 6653176 w 6808788"/>
              <a:gd name="connsiteY6" fmla="*/ 177776 h 11662402"/>
              <a:gd name="connsiteX7" fmla="*/ 6716692 w 6808788"/>
              <a:gd name="connsiteY7" fmla="*/ 260315 h 11662402"/>
              <a:gd name="connsiteX8" fmla="*/ 6808788 w 6808788"/>
              <a:gd name="connsiteY8" fmla="*/ 568248 h 11662402"/>
              <a:gd name="connsiteX9" fmla="*/ 6808788 w 6808788"/>
              <a:gd name="connsiteY9" fmla="*/ 11172562 h 11662402"/>
              <a:gd name="connsiteX10" fmla="*/ 6808788 w 6808788"/>
              <a:gd name="connsiteY10" fmla="*/ 11662402 h 11662402"/>
              <a:gd name="connsiteX11" fmla="*/ 0 w 6808788"/>
              <a:gd name="connsiteY11" fmla="*/ 11662402 h 11662402"/>
              <a:gd name="connsiteX12" fmla="*/ 0 w 6808788"/>
              <a:gd name="connsiteY12" fmla="*/ 11643178 h 11662402"/>
              <a:gd name="connsiteX13" fmla="*/ 0 w 6808788"/>
              <a:gd name="connsiteY13" fmla="*/ 568248 h 11662402"/>
              <a:gd name="connsiteX14" fmla="*/ 155611 w 6808788"/>
              <a:gd name="connsiteY14" fmla="*/ 180951 h 11662402"/>
              <a:gd name="connsiteX15" fmla="*/ 190544 w 6808788"/>
              <a:gd name="connsiteY15" fmla="*/ 142856 h 11662402"/>
              <a:gd name="connsiteX16" fmla="*/ 320750 w 6808788"/>
              <a:gd name="connsiteY16" fmla="*/ 57143 h 11662402"/>
              <a:gd name="connsiteX17" fmla="*/ 323926 w 6808788"/>
              <a:gd name="connsiteY17" fmla="*/ 57143 h 11662402"/>
              <a:gd name="connsiteX18" fmla="*/ 422374 w 6808788"/>
              <a:gd name="connsiteY18" fmla="*/ 19048 h 11662402"/>
              <a:gd name="connsiteX19" fmla="*/ 530349 w 6808788"/>
              <a:gd name="connsiteY19" fmla="*/ 3175 h 11662402"/>
              <a:gd name="connsiteX20" fmla="*/ 543052 w 6808788"/>
              <a:gd name="connsiteY20" fmla="*/ 3175 h 11662402"/>
              <a:gd name="connsiteX21" fmla="*/ 568458 w 6808788"/>
              <a:gd name="connsiteY21" fmla="*/ 0 h 1166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08788" h="11662402">
                <a:moveTo>
                  <a:pt x="568458" y="0"/>
                </a:moveTo>
                <a:cubicBezTo>
                  <a:pt x="568458" y="0"/>
                  <a:pt x="568458" y="0"/>
                  <a:pt x="6240330" y="0"/>
                </a:cubicBezTo>
                <a:cubicBezTo>
                  <a:pt x="6246682" y="0"/>
                  <a:pt x="6256208" y="0"/>
                  <a:pt x="6265736" y="3175"/>
                </a:cubicBezTo>
                <a:cubicBezTo>
                  <a:pt x="6265736" y="3175"/>
                  <a:pt x="6265736" y="3175"/>
                  <a:pt x="6272088" y="3175"/>
                </a:cubicBezTo>
                <a:cubicBezTo>
                  <a:pt x="6284792" y="3175"/>
                  <a:pt x="6297494" y="3175"/>
                  <a:pt x="6307020" y="6349"/>
                </a:cubicBezTo>
                <a:cubicBezTo>
                  <a:pt x="6386414" y="12699"/>
                  <a:pt x="6462632" y="41270"/>
                  <a:pt x="6529324" y="79365"/>
                </a:cubicBezTo>
                <a:cubicBezTo>
                  <a:pt x="6573784" y="104761"/>
                  <a:pt x="6615068" y="139681"/>
                  <a:pt x="6653176" y="177776"/>
                </a:cubicBezTo>
                <a:cubicBezTo>
                  <a:pt x="6675408" y="203173"/>
                  <a:pt x="6697636" y="231744"/>
                  <a:pt x="6716692" y="260315"/>
                </a:cubicBezTo>
                <a:cubicBezTo>
                  <a:pt x="6773856" y="349203"/>
                  <a:pt x="6808788" y="453964"/>
                  <a:pt x="6808788" y="568248"/>
                </a:cubicBezTo>
                <a:cubicBezTo>
                  <a:pt x="6808788" y="568248"/>
                  <a:pt x="6808788" y="568248"/>
                  <a:pt x="6808788" y="11172562"/>
                </a:cubicBezTo>
                <a:lnTo>
                  <a:pt x="6808788" y="11662402"/>
                </a:lnTo>
                <a:lnTo>
                  <a:pt x="0" y="11662402"/>
                </a:lnTo>
                <a:lnTo>
                  <a:pt x="0" y="11643178"/>
                </a:lnTo>
                <a:cubicBezTo>
                  <a:pt x="0" y="11414168"/>
                  <a:pt x="0" y="9948503"/>
                  <a:pt x="0" y="568248"/>
                </a:cubicBezTo>
                <a:cubicBezTo>
                  <a:pt x="0" y="419043"/>
                  <a:pt x="57163" y="282537"/>
                  <a:pt x="155611" y="180951"/>
                </a:cubicBezTo>
                <a:cubicBezTo>
                  <a:pt x="165139" y="168253"/>
                  <a:pt x="177841" y="155554"/>
                  <a:pt x="190544" y="142856"/>
                </a:cubicBezTo>
                <a:cubicBezTo>
                  <a:pt x="231829" y="111110"/>
                  <a:pt x="273114" y="79365"/>
                  <a:pt x="320750" y="57143"/>
                </a:cubicBezTo>
                <a:cubicBezTo>
                  <a:pt x="323926" y="53968"/>
                  <a:pt x="323926" y="57143"/>
                  <a:pt x="323926" y="57143"/>
                </a:cubicBezTo>
                <a:cubicBezTo>
                  <a:pt x="355683" y="41270"/>
                  <a:pt x="387440" y="28571"/>
                  <a:pt x="422374" y="19048"/>
                </a:cubicBezTo>
                <a:cubicBezTo>
                  <a:pt x="457307" y="9524"/>
                  <a:pt x="492240" y="3175"/>
                  <a:pt x="530349" y="3175"/>
                </a:cubicBezTo>
                <a:cubicBezTo>
                  <a:pt x="530349" y="3175"/>
                  <a:pt x="530349" y="3175"/>
                  <a:pt x="543052" y="3175"/>
                </a:cubicBezTo>
                <a:cubicBezTo>
                  <a:pt x="552579" y="0"/>
                  <a:pt x="562106" y="0"/>
                  <a:pt x="568458"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9685504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4">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2114248" y="4390440"/>
            <a:ext cx="12269752" cy="8906460"/>
          </a:xfrm>
          <a:custGeom>
            <a:avLst/>
            <a:gdLst>
              <a:gd name="connsiteX0" fmla="*/ 0 w 12269752"/>
              <a:gd name="connsiteY0" fmla="*/ 0 h 8906460"/>
              <a:gd name="connsiteX1" fmla="*/ 12269752 w 12269752"/>
              <a:gd name="connsiteY1" fmla="*/ 0 h 8906460"/>
              <a:gd name="connsiteX2" fmla="*/ 12269752 w 12269752"/>
              <a:gd name="connsiteY2" fmla="*/ 8906460 h 8906460"/>
              <a:gd name="connsiteX3" fmla="*/ 0 w 12269752"/>
              <a:gd name="connsiteY3" fmla="*/ 8906460 h 8906460"/>
            </a:gdLst>
            <a:ahLst/>
            <a:cxnLst>
              <a:cxn ang="0">
                <a:pos x="connsiteX0" y="connsiteY0"/>
              </a:cxn>
              <a:cxn ang="0">
                <a:pos x="connsiteX1" y="connsiteY1"/>
              </a:cxn>
              <a:cxn ang="0">
                <a:pos x="connsiteX2" y="connsiteY2"/>
              </a:cxn>
              <a:cxn ang="0">
                <a:pos x="connsiteX3" y="connsiteY3"/>
              </a:cxn>
            </a:cxnLst>
            <a:rect l="l" t="t" r="r" b="b"/>
            <a:pathLst>
              <a:path w="12269752" h="8906460">
                <a:moveTo>
                  <a:pt x="0" y="0"/>
                </a:moveTo>
                <a:lnTo>
                  <a:pt x="12269752" y="0"/>
                </a:lnTo>
                <a:lnTo>
                  <a:pt x="12269752" y="8906460"/>
                </a:lnTo>
                <a:lnTo>
                  <a:pt x="0" y="8906460"/>
                </a:lnTo>
                <a:close/>
              </a:path>
            </a:pathLst>
          </a:custGeom>
        </p:spPr>
        <p:txBody>
          <a:bodyPr wrap="square">
            <a:noAutofit/>
          </a:bodyPr>
          <a:lstStyle/>
          <a:p>
            <a:endParaRPr lang="en-US"/>
          </a:p>
        </p:txBody>
      </p:sp>
    </p:spTree>
    <p:extLst>
      <p:ext uri="{BB962C8B-B14F-4D97-AF65-F5344CB8AC3E}">
        <p14:creationId xmlns:p14="http://schemas.microsoft.com/office/powerpoint/2010/main" val="368193428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5">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9756041" y="5119306"/>
            <a:ext cx="4871918" cy="6500779"/>
          </a:xfrm>
          <a:custGeom>
            <a:avLst/>
            <a:gdLst>
              <a:gd name="connsiteX0" fmla="*/ 0 w 4871918"/>
              <a:gd name="connsiteY0" fmla="*/ 0 h 6500779"/>
              <a:gd name="connsiteX1" fmla="*/ 4871918 w 4871918"/>
              <a:gd name="connsiteY1" fmla="*/ 0 h 6500779"/>
              <a:gd name="connsiteX2" fmla="*/ 4871918 w 4871918"/>
              <a:gd name="connsiteY2" fmla="*/ 6500779 h 6500779"/>
              <a:gd name="connsiteX3" fmla="*/ 0 w 4871918"/>
              <a:gd name="connsiteY3" fmla="*/ 6500779 h 6500779"/>
            </a:gdLst>
            <a:ahLst/>
            <a:cxnLst>
              <a:cxn ang="0">
                <a:pos x="connsiteX0" y="connsiteY0"/>
              </a:cxn>
              <a:cxn ang="0">
                <a:pos x="connsiteX1" y="connsiteY1"/>
              </a:cxn>
              <a:cxn ang="0">
                <a:pos x="connsiteX2" y="connsiteY2"/>
              </a:cxn>
              <a:cxn ang="0">
                <a:pos x="connsiteX3" y="connsiteY3"/>
              </a:cxn>
            </a:cxnLst>
            <a:rect l="l" t="t" r="r" b="b"/>
            <a:pathLst>
              <a:path w="4871918" h="6500779">
                <a:moveTo>
                  <a:pt x="0" y="0"/>
                </a:moveTo>
                <a:lnTo>
                  <a:pt x="4871918" y="0"/>
                </a:lnTo>
                <a:lnTo>
                  <a:pt x="4871918" y="6500779"/>
                </a:lnTo>
                <a:lnTo>
                  <a:pt x="0" y="6500779"/>
                </a:lnTo>
                <a:close/>
              </a:path>
            </a:pathLst>
          </a:custGeom>
        </p:spPr>
        <p:txBody>
          <a:bodyPr wrap="square">
            <a:noAutofit/>
          </a:bodyPr>
          <a:lstStyle/>
          <a:p>
            <a:endParaRPr lang="en-US"/>
          </a:p>
        </p:txBody>
      </p:sp>
    </p:spTree>
    <p:extLst>
      <p:ext uri="{BB962C8B-B14F-4D97-AF65-F5344CB8AC3E}">
        <p14:creationId xmlns:p14="http://schemas.microsoft.com/office/powerpoint/2010/main" val="312023144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6">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1513874" y="5199886"/>
            <a:ext cx="10372876" cy="6411727"/>
          </a:xfrm>
          <a:custGeom>
            <a:avLst/>
            <a:gdLst>
              <a:gd name="connsiteX0" fmla="*/ 0 w 10372876"/>
              <a:gd name="connsiteY0" fmla="*/ 0 h 6411727"/>
              <a:gd name="connsiteX1" fmla="*/ 10372876 w 10372876"/>
              <a:gd name="connsiteY1" fmla="*/ 0 h 6411727"/>
              <a:gd name="connsiteX2" fmla="*/ 10372876 w 10372876"/>
              <a:gd name="connsiteY2" fmla="*/ 6411727 h 6411727"/>
              <a:gd name="connsiteX3" fmla="*/ 0 w 10372876"/>
              <a:gd name="connsiteY3" fmla="*/ 6411727 h 6411727"/>
            </a:gdLst>
            <a:ahLst/>
            <a:cxnLst>
              <a:cxn ang="0">
                <a:pos x="connsiteX0" y="connsiteY0"/>
              </a:cxn>
              <a:cxn ang="0">
                <a:pos x="connsiteX1" y="connsiteY1"/>
              </a:cxn>
              <a:cxn ang="0">
                <a:pos x="connsiteX2" y="connsiteY2"/>
              </a:cxn>
              <a:cxn ang="0">
                <a:pos x="connsiteX3" y="connsiteY3"/>
              </a:cxn>
            </a:cxnLst>
            <a:rect l="l" t="t" r="r" b="b"/>
            <a:pathLst>
              <a:path w="10372876" h="6411727">
                <a:moveTo>
                  <a:pt x="0" y="0"/>
                </a:moveTo>
                <a:lnTo>
                  <a:pt x="10372876" y="0"/>
                </a:lnTo>
                <a:lnTo>
                  <a:pt x="10372876" y="6411727"/>
                </a:lnTo>
                <a:lnTo>
                  <a:pt x="0" y="6411727"/>
                </a:lnTo>
                <a:close/>
              </a:path>
            </a:pathLst>
          </a:custGeom>
        </p:spPr>
        <p:txBody>
          <a:bodyPr wrap="square">
            <a:noAutofit/>
          </a:bodyPr>
          <a:lstStyle/>
          <a:p>
            <a:endParaRPr lang="en-US"/>
          </a:p>
        </p:txBody>
      </p:sp>
    </p:spTree>
    <p:extLst>
      <p:ext uri="{BB962C8B-B14F-4D97-AF65-F5344CB8AC3E}">
        <p14:creationId xmlns:p14="http://schemas.microsoft.com/office/powerpoint/2010/main" val="124901359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7">
    <p:spTree>
      <p:nvGrpSpPr>
        <p:cNvPr id="1" name=""/>
        <p:cNvGrpSpPr/>
        <p:nvPr/>
      </p:nvGrpSpPr>
      <p:grpSpPr>
        <a:xfrm>
          <a:off x="0" y="0"/>
          <a:ext cx="0" cy="0"/>
          <a:chOff x="0" y="0"/>
          <a:chExt cx="0" cy="0"/>
        </a:xfrm>
      </p:grpSpPr>
      <p:sp>
        <p:nvSpPr>
          <p:cNvPr id="5" name="Media Placeholder 4"/>
          <p:cNvSpPr>
            <a:spLocks noGrp="1"/>
          </p:cNvSpPr>
          <p:nvPr>
            <p:ph type="media" sz="quarter" idx="10"/>
          </p:nvPr>
        </p:nvSpPr>
        <p:spPr>
          <a:xfrm>
            <a:off x="7342064" y="4628397"/>
            <a:ext cx="9779284" cy="6045477"/>
          </a:xfrm>
          <a:custGeom>
            <a:avLst/>
            <a:gdLst>
              <a:gd name="connsiteX0" fmla="*/ 0 w 9779284"/>
              <a:gd name="connsiteY0" fmla="*/ 0 h 6045477"/>
              <a:gd name="connsiteX1" fmla="*/ 9779284 w 9779284"/>
              <a:gd name="connsiteY1" fmla="*/ 0 h 6045477"/>
              <a:gd name="connsiteX2" fmla="*/ 9779284 w 9779284"/>
              <a:gd name="connsiteY2" fmla="*/ 6045477 h 6045477"/>
              <a:gd name="connsiteX3" fmla="*/ 0 w 9779284"/>
              <a:gd name="connsiteY3" fmla="*/ 6045477 h 6045477"/>
            </a:gdLst>
            <a:ahLst/>
            <a:cxnLst>
              <a:cxn ang="0">
                <a:pos x="connsiteX0" y="connsiteY0"/>
              </a:cxn>
              <a:cxn ang="0">
                <a:pos x="connsiteX1" y="connsiteY1"/>
              </a:cxn>
              <a:cxn ang="0">
                <a:pos x="connsiteX2" y="connsiteY2"/>
              </a:cxn>
              <a:cxn ang="0">
                <a:pos x="connsiteX3" y="connsiteY3"/>
              </a:cxn>
            </a:cxnLst>
            <a:rect l="l" t="t" r="r" b="b"/>
            <a:pathLst>
              <a:path w="9779284" h="6045477">
                <a:moveTo>
                  <a:pt x="0" y="0"/>
                </a:moveTo>
                <a:lnTo>
                  <a:pt x="9779284" y="0"/>
                </a:lnTo>
                <a:lnTo>
                  <a:pt x="9779284" y="6045477"/>
                </a:lnTo>
                <a:lnTo>
                  <a:pt x="0" y="6045477"/>
                </a:lnTo>
                <a:close/>
              </a:path>
            </a:pathLst>
          </a:custGeom>
        </p:spPr>
        <p:txBody>
          <a:bodyPr wrap="square">
            <a:noAutofit/>
          </a:bodyPr>
          <a:lstStyle/>
          <a:p>
            <a:endParaRPr lang="en-US"/>
          </a:p>
        </p:txBody>
      </p:sp>
    </p:spTree>
    <p:extLst>
      <p:ext uri="{BB962C8B-B14F-4D97-AF65-F5344CB8AC3E}">
        <p14:creationId xmlns:p14="http://schemas.microsoft.com/office/powerpoint/2010/main" val="480597973"/>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48">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4312953" y="2563138"/>
            <a:ext cx="10067871" cy="8972773"/>
          </a:xfrm>
          <a:custGeom>
            <a:avLst/>
            <a:gdLst>
              <a:gd name="connsiteX0" fmla="*/ 0 w 10067871"/>
              <a:gd name="connsiteY0" fmla="*/ 0 h 8972773"/>
              <a:gd name="connsiteX1" fmla="*/ 10067871 w 10067871"/>
              <a:gd name="connsiteY1" fmla="*/ 0 h 8972773"/>
              <a:gd name="connsiteX2" fmla="*/ 10067871 w 10067871"/>
              <a:gd name="connsiteY2" fmla="*/ 8972773 h 8972773"/>
              <a:gd name="connsiteX3" fmla="*/ 0 w 10067871"/>
              <a:gd name="connsiteY3" fmla="*/ 8972773 h 8972773"/>
            </a:gdLst>
            <a:ahLst/>
            <a:cxnLst>
              <a:cxn ang="0">
                <a:pos x="connsiteX0" y="connsiteY0"/>
              </a:cxn>
              <a:cxn ang="0">
                <a:pos x="connsiteX1" y="connsiteY1"/>
              </a:cxn>
              <a:cxn ang="0">
                <a:pos x="connsiteX2" y="connsiteY2"/>
              </a:cxn>
              <a:cxn ang="0">
                <a:pos x="connsiteX3" y="connsiteY3"/>
              </a:cxn>
            </a:cxnLst>
            <a:rect l="l" t="t" r="r" b="b"/>
            <a:pathLst>
              <a:path w="10067871" h="8972773">
                <a:moveTo>
                  <a:pt x="0" y="0"/>
                </a:moveTo>
                <a:lnTo>
                  <a:pt x="10067871" y="0"/>
                </a:lnTo>
                <a:lnTo>
                  <a:pt x="10067871" y="8972773"/>
                </a:lnTo>
                <a:lnTo>
                  <a:pt x="0" y="8972773"/>
                </a:lnTo>
                <a:close/>
              </a:path>
            </a:pathLst>
          </a:custGeom>
        </p:spPr>
        <p:txBody>
          <a:bodyPr wrap="square">
            <a:noAutofit/>
          </a:bodyPr>
          <a:lstStyle/>
          <a:p>
            <a:endParaRPr lang="en-US"/>
          </a:p>
        </p:txBody>
      </p:sp>
    </p:spTree>
    <p:extLst>
      <p:ext uri="{BB962C8B-B14F-4D97-AF65-F5344CB8AC3E}">
        <p14:creationId xmlns:p14="http://schemas.microsoft.com/office/powerpoint/2010/main" val="290469532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9">
    <p:spTree>
      <p:nvGrpSpPr>
        <p:cNvPr id="1" name=""/>
        <p:cNvGrpSpPr/>
        <p:nvPr/>
      </p:nvGrpSpPr>
      <p:grpSpPr>
        <a:xfrm>
          <a:off x="0" y="0"/>
          <a:ext cx="0" cy="0"/>
          <a:chOff x="0" y="0"/>
          <a:chExt cx="0" cy="0"/>
        </a:xfrm>
      </p:grpSpPr>
      <p:sp>
        <p:nvSpPr>
          <p:cNvPr id="6" name="Media Placeholder 5"/>
          <p:cNvSpPr>
            <a:spLocks noGrp="1"/>
          </p:cNvSpPr>
          <p:nvPr>
            <p:ph type="media" sz="quarter" idx="10"/>
          </p:nvPr>
        </p:nvSpPr>
        <p:spPr>
          <a:xfrm>
            <a:off x="13062132" y="4733133"/>
            <a:ext cx="9537210" cy="5330068"/>
          </a:xfrm>
          <a:custGeom>
            <a:avLst/>
            <a:gdLst>
              <a:gd name="connsiteX0" fmla="*/ 0 w 9537210"/>
              <a:gd name="connsiteY0" fmla="*/ 0 h 5330068"/>
              <a:gd name="connsiteX1" fmla="*/ 9537210 w 9537210"/>
              <a:gd name="connsiteY1" fmla="*/ 0 h 5330068"/>
              <a:gd name="connsiteX2" fmla="*/ 9537210 w 9537210"/>
              <a:gd name="connsiteY2" fmla="*/ 5330068 h 5330068"/>
              <a:gd name="connsiteX3" fmla="*/ 0 w 9537210"/>
              <a:gd name="connsiteY3" fmla="*/ 5330068 h 5330068"/>
            </a:gdLst>
            <a:ahLst/>
            <a:cxnLst>
              <a:cxn ang="0">
                <a:pos x="connsiteX0" y="connsiteY0"/>
              </a:cxn>
              <a:cxn ang="0">
                <a:pos x="connsiteX1" y="connsiteY1"/>
              </a:cxn>
              <a:cxn ang="0">
                <a:pos x="connsiteX2" y="connsiteY2"/>
              </a:cxn>
              <a:cxn ang="0">
                <a:pos x="connsiteX3" y="connsiteY3"/>
              </a:cxn>
            </a:cxnLst>
            <a:rect l="l" t="t" r="r" b="b"/>
            <a:pathLst>
              <a:path w="9537210" h="5330068">
                <a:moveTo>
                  <a:pt x="0" y="0"/>
                </a:moveTo>
                <a:lnTo>
                  <a:pt x="9537210" y="0"/>
                </a:lnTo>
                <a:lnTo>
                  <a:pt x="9537210" y="5330068"/>
                </a:lnTo>
                <a:lnTo>
                  <a:pt x="0" y="5330068"/>
                </a:lnTo>
                <a:close/>
              </a:path>
            </a:pathLst>
          </a:custGeom>
        </p:spPr>
        <p:txBody>
          <a:bodyPr wrap="square">
            <a:noAutofit/>
          </a:bodyPr>
          <a:lstStyle/>
          <a:p>
            <a:endParaRPr lang="en-US"/>
          </a:p>
        </p:txBody>
      </p:sp>
    </p:spTree>
    <p:extLst>
      <p:ext uri="{BB962C8B-B14F-4D97-AF65-F5344CB8AC3E}">
        <p14:creationId xmlns:p14="http://schemas.microsoft.com/office/powerpoint/2010/main" val="436069672"/>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5082838" y="1"/>
            <a:ext cx="9301162" cy="13712825"/>
          </a:xfrm>
          <a:custGeom>
            <a:avLst/>
            <a:gdLst>
              <a:gd name="connsiteX0" fmla="*/ 0 w 9301162"/>
              <a:gd name="connsiteY0" fmla="*/ 0 h 13712825"/>
              <a:gd name="connsiteX1" fmla="*/ 9301162 w 9301162"/>
              <a:gd name="connsiteY1" fmla="*/ 0 h 13712825"/>
              <a:gd name="connsiteX2" fmla="*/ 9301162 w 9301162"/>
              <a:gd name="connsiteY2" fmla="*/ 13712825 h 13712825"/>
              <a:gd name="connsiteX3" fmla="*/ 0 w 9301162"/>
              <a:gd name="connsiteY3" fmla="*/ 13712825 h 13712825"/>
            </a:gdLst>
            <a:ahLst/>
            <a:cxnLst>
              <a:cxn ang="0">
                <a:pos x="connsiteX0" y="connsiteY0"/>
              </a:cxn>
              <a:cxn ang="0">
                <a:pos x="connsiteX1" y="connsiteY1"/>
              </a:cxn>
              <a:cxn ang="0">
                <a:pos x="connsiteX2" y="connsiteY2"/>
              </a:cxn>
              <a:cxn ang="0">
                <a:pos x="connsiteX3" y="connsiteY3"/>
              </a:cxn>
            </a:cxnLst>
            <a:rect l="l" t="t" r="r" b="b"/>
            <a:pathLst>
              <a:path w="9301162" h="13712825">
                <a:moveTo>
                  <a:pt x="0" y="0"/>
                </a:moveTo>
                <a:lnTo>
                  <a:pt x="9301162" y="0"/>
                </a:lnTo>
                <a:lnTo>
                  <a:pt x="9301162" y="13712825"/>
                </a:lnTo>
                <a:lnTo>
                  <a:pt x="0" y="13712825"/>
                </a:lnTo>
                <a:close/>
              </a:path>
            </a:pathLst>
          </a:custGeom>
        </p:spPr>
        <p:txBody>
          <a:bodyPr wrap="square">
            <a:noAutofit/>
          </a:bodyPr>
          <a:lstStyle/>
          <a:p>
            <a:endParaRPr lang="en-US"/>
          </a:p>
        </p:txBody>
      </p:sp>
    </p:spTree>
    <p:extLst>
      <p:ext uri="{BB962C8B-B14F-4D97-AF65-F5344CB8AC3E}">
        <p14:creationId xmlns:p14="http://schemas.microsoft.com/office/powerpoint/2010/main" val="31352851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0">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7914772" y="5042460"/>
            <a:ext cx="8598565" cy="5330068"/>
          </a:xfrm>
          <a:custGeom>
            <a:avLst/>
            <a:gdLst>
              <a:gd name="connsiteX0" fmla="*/ 0 w 8598565"/>
              <a:gd name="connsiteY0" fmla="*/ 0 h 5330068"/>
              <a:gd name="connsiteX1" fmla="*/ 8598565 w 8598565"/>
              <a:gd name="connsiteY1" fmla="*/ 0 h 5330068"/>
              <a:gd name="connsiteX2" fmla="*/ 8598565 w 8598565"/>
              <a:gd name="connsiteY2" fmla="*/ 5330068 h 5330068"/>
              <a:gd name="connsiteX3" fmla="*/ 0 w 8598565"/>
              <a:gd name="connsiteY3" fmla="*/ 5330068 h 5330068"/>
            </a:gdLst>
            <a:ahLst/>
            <a:cxnLst>
              <a:cxn ang="0">
                <a:pos x="connsiteX0" y="connsiteY0"/>
              </a:cxn>
              <a:cxn ang="0">
                <a:pos x="connsiteX1" y="connsiteY1"/>
              </a:cxn>
              <a:cxn ang="0">
                <a:pos x="connsiteX2" y="connsiteY2"/>
              </a:cxn>
              <a:cxn ang="0">
                <a:pos x="connsiteX3" y="connsiteY3"/>
              </a:cxn>
            </a:cxnLst>
            <a:rect l="l" t="t" r="r" b="b"/>
            <a:pathLst>
              <a:path w="8598565" h="5330068">
                <a:moveTo>
                  <a:pt x="0" y="0"/>
                </a:moveTo>
                <a:lnTo>
                  <a:pt x="8598565" y="0"/>
                </a:lnTo>
                <a:lnTo>
                  <a:pt x="8598565" y="5330068"/>
                </a:lnTo>
                <a:lnTo>
                  <a:pt x="0" y="5330068"/>
                </a:lnTo>
                <a:close/>
              </a:path>
            </a:pathLst>
          </a:custGeom>
        </p:spPr>
        <p:txBody>
          <a:bodyPr wrap="square">
            <a:noAutofit/>
          </a:bodyPr>
          <a:lstStyle/>
          <a:p>
            <a:endParaRPr lang="en-US"/>
          </a:p>
        </p:txBody>
      </p:sp>
    </p:spTree>
    <p:extLst>
      <p:ext uri="{BB962C8B-B14F-4D97-AF65-F5344CB8AC3E}">
        <p14:creationId xmlns:p14="http://schemas.microsoft.com/office/powerpoint/2010/main" val="2248687417"/>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1">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9854568"/>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2">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66427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3">
    <p:spTree>
      <p:nvGrpSpPr>
        <p:cNvPr id="1" name=""/>
        <p:cNvGrpSpPr/>
        <p:nvPr/>
      </p:nvGrpSpPr>
      <p:grpSpPr>
        <a:xfrm>
          <a:off x="0" y="0"/>
          <a:ext cx="0" cy="0"/>
          <a:chOff x="0" y="0"/>
          <a:chExt cx="0" cy="0"/>
        </a:xfrm>
      </p:grpSpPr>
      <p:sp>
        <p:nvSpPr>
          <p:cNvPr id="5" name="Media Placeholder 4"/>
          <p:cNvSpPr>
            <a:spLocks noGrp="1"/>
          </p:cNvSpPr>
          <p:nvPr>
            <p:ph type="media" sz="quarter" idx="10"/>
          </p:nvPr>
        </p:nvSpPr>
        <p:spPr>
          <a:xfrm>
            <a:off x="17249776" y="4581526"/>
            <a:ext cx="5194300" cy="6954837"/>
          </a:xfrm>
          <a:custGeom>
            <a:avLst/>
            <a:gdLst>
              <a:gd name="connsiteX0" fmla="*/ 0 w 5194300"/>
              <a:gd name="connsiteY0" fmla="*/ 0 h 6954837"/>
              <a:gd name="connsiteX1" fmla="*/ 5194300 w 5194300"/>
              <a:gd name="connsiteY1" fmla="*/ 0 h 6954837"/>
              <a:gd name="connsiteX2" fmla="*/ 5194300 w 5194300"/>
              <a:gd name="connsiteY2" fmla="*/ 6954837 h 6954837"/>
              <a:gd name="connsiteX3" fmla="*/ 0 w 5194300"/>
              <a:gd name="connsiteY3" fmla="*/ 6954837 h 6954837"/>
            </a:gdLst>
            <a:ahLst/>
            <a:cxnLst>
              <a:cxn ang="0">
                <a:pos x="connsiteX0" y="connsiteY0"/>
              </a:cxn>
              <a:cxn ang="0">
                <a:pos x="connsiteX1" y="connsiteY1"/>
              </a:cxn>
              <a:cxn ang="0">
                <a:pos x="connsiteX2" y="connsiteY2"/>
              </a:cxn>
              <a:cxn ang="0">
                <a:pos x="connsiteX3" y="connsiteY3"/>
              </a:cxn>
            </a:cxnLst>
            <a:rect l="l" t="t" r="r" b="b"/>
            <a:pathLst>
              <a:path w="5194300" h="6954837">
                <a:moveTo>
                  <a:pt x="0" y="0"/>
                </a:moveTo>
                <a:lnTo>
                  <a:pt x="5194300" y="0"/>
                </a:lnTo>
                <a:lnTo>
                  <a:pt x="5194300" y="6954837"/>
                </a:lnTo>
                <a:lnTo>
                  <a:pt x="0" y="6954837"/>
                </a:lnTo>
                <a:close/>
              </a:path>
            </a:pathLst>
          </a:custGeom>
        </p:spPr>
        <p:txBody>
          <a:bodyPr wrap="square">
            <a:noAutofit/>
          </a:bodyPr>
          <a:lstStyle/>
          <a:p>
            <a:endParaRPr lang="en-US"/>
          </a:p>
        </p:txBody>
      </p:sp>
    </p:spTree>
    <p:extLst>
      <p:ext uri="{BB962C8B-B14F-4D97-AF65-F5344CB8AC3E}">
        <p14:creationId xmlns:p14="http://schemas.microsoft.com/office/powerpoint/2010/main" val="86563795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4">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322388" y="3983038"/>
            <a:ext cx="14765338" cy="8451850"/>
          </a:xfrm>
          <a:custGeom>
            <a:avLst/>
            <a:gdLst>
              <a:gd name="connsiteX0" fmla="*/ 0 w 14765338"/>
              <a:gd name="connsiteY0" fmla="*/ 0 h 8451850"/>
              <a:gd name="connsiteX1" fmla="*/ 14765338 w 14765338"/>
              <a:gd name="connsiteY1" fmla="*/ 0 h 8451850"/>
              <a:gd name="connsiteX2" fmla="*/ 14765338 w 14765338"/>
              <a:gd name="connsiteY2" fmla="*/ 8451850 h 8451850"/>
              <a:gd name="connsiteX3" fmla="*/ 0 w 14765338"/>
              <a:gd name="connsiteY3" fmla="*/ 8451850 h 8451850"/>
            </a:gdLst>
            <a:ahLst/>
            <a:cxnLst>
              <a:cxn ang="0">
                <a:pos x="connsiteX0" y="connsiteY0"/>
              </a:cxn>
              <a:cxn ang="0">
                <a:pos x="connsiteX1" y="connsiteY1"/>
              </a:cxn>
              <a:cxn ang="0">
                <a:pos x="connsiteX2" y="connsiteY2"/>
              </a:cxn>
              <a:cxn ang="0">
                <a:pos x="connsiteX3" y="connsiteY3"/>
              </a:cxn>
            </a:cxnLst>
            <a:rect l="l" t="t" r="r" b="b"/>
            <a:pathLst>
              <a:path w="14765338" h="8451850">
                <a:moveTo>
                  <a:pt x="0" y="0"/>
                </a:moveTo>
                <a:lnTo>
                  <a:pt x="14765338" y="0"/>
                </a:lnTo>
                <a:lnTo>
                  <a:pt x="14765338" y="8451850"/>
                </a:lnTo>
                <a:lnTo>
                  <a:pt x="0" y="8451850"/>
                </a:lnTo>
                <a:close/>
              </a:path>
            </a:pathLst>
          </a:custGeom>
        </p:spPr>
        <p:txBody>
          <a:bodyPr wrap="square">
            <a:noAutofit/>
          </a:bodyPr>
          <a:lstStyle/>
          <a:p>
            <a:endParaRPr lang="en-US"/>
          </a:p>
        </p:txBody>
      </p:sp>
    </p:spTree>
    <p:extLst>
      <p:ext uri="{BB962C8B-B14F-4D97-AF65-F5344CB8AC3E}">
        <p14:creationId xmlns:p14="http://schemas.microsoft.com/office/powerpoint/2010/main" val="78391629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55">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265282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56">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417079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372413824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424409193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15985398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273176" y="3787775"/>
            <a:ext cx="11668125" cy="8655050"/>
          </a:xfrm>
          <a:custGeom>
            <a:avLst/>
            <a:gdLst>
              <a:gd name="connsiteX0" fmla="*/ 0 w 11668125"/>
              <a:gd name="connsiteY0" fmla="*/ 0 h 8655050"/>
              <a:gd name="connsiteX1" fmla="*/ 11668125 w 11668125"/>
              <a:gd name="connsiteY1" fmla="*/ 0 h 8655050"/>
              <a:gd name="connsiteX2" fmla="*/ 11668125 w 11668125"/>
              <a:gd name="connsiteY2" fmla="*/ 8655050 h 8655050"/>
              <a:gd name="connsiteX3" fmla="*/ 0 w 11668125"/>
              <a:gd name="connsiteY3" fmla="*/ 8655050 h 8655050"/>
            </a:gdLst>
            <a:ahLst/>
            <a:cxnLst>
              <a:cxn ang="0">
                <a:pos x="connsiteX0" y="connsiteY0"/>
              </a:cxn>
              <a:cxn ang="0">
                <a:pos x="connsiteX1" y="connsiteY1"/>
              </a:cxn>
              <a:cxn ang="0">
                <a:pos x="connsiteX2" y="connsiteY2"/>
              </a:cxn>
              <a:cxn ang="0">
                <a:pos x="connsiteX3" y="connsiteY3"/>
              </a:cxn>
            </a:cxnLst>
            <a:rect l="l" t="t" r="r" b="b"/>
            <a:pathLst>
              <a:path w="11668125" h="8655050">
                <a:moveTo>
                  <a:pt x="0" y="0"/>
                </a:moveTo>
                <a:lnTo>
                  <a:pt x="11668125" y="0"/>
                </a:lnTo>
                <a:lnTo>
                  <a:pt x="11668125" y="8655050"/>
                </a:lnTo>
                <a:lnTo>
                  <a:pt x="0" y="8655050"/>
                </a:lnTo>
                <a:close/>
              </a:path>
            </a:pathLst>
          </a:custGeom>
        </p:spPr>
        <p:txBody>
          <a:bodyPr wrap="square">
            <a:noAutofit/>
          </a:bodyPr>
          <a:lstStyle/>
          <a:p>
            <a:endParaRPr lang="en-US"/>
          </a:p>
        </p:txBody>
      </p:sp>
    </p:spTree>
    <p:extLst>
      <p:ext uri="{BB962C8B-B14F-4D97-AF65-F5344CB8AC3E}">
        <p14:creationId xmlns:p14="http://schemas.microsoft.com/office/powerpoint/2010/main" val="365127210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405881344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201704469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6">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23346996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7">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299231770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8">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28674147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9">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6096705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0">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278304237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1">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108780016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2">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0"/>
            <a:ext cx="24377904" cy="13716000"/>
          </a:xfrm>
          <a:prstGeom prst="rect">
            <a:avLst/>
          </a:prstGeom>
        </p:spPr>
        <p:txBody>
          <a:bodyPr/>
          <a:lstStyle/>
          <a:p>
            <a:endParaRPr lang="en-US"/>
          </a:p>
        </p:txBody>
      </p:sp>
    </p:spTree>
    <p:extLst>
      <p:ext uri="{BB962C8B-B14F-4D97-AF65-F5344CB8AC3E}">
        <p14:creationId xmlns:p14="http://schemas.microsoft.com/office/powerpoint/2010/main" val="15683860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1252539" y="3852863"/>
            <a:ext cx="5045075" cy="4546600"/>
          </a:xfrm>
          <a:custGeom>
            <a:avLst/>
            <a:gdLst>
              <a:gd name="connsiteX0" fmla="*/ 257662 w 5045075"/>
              <a:gd name="connsiteY0" fmla="*/ 0 h 4546600"/>
              <a:gd name="connsiteX1" fmla="*/ 4787414 w 5045075"/>
              <a:gd name="connsiteY1" fmla="*/ 0 h 4546600"/>
              <a:gd name="connsiteX2" fmla="*/ 5045075 w 5045075"/>
              <a:gd name="connsiteY2" fmla="*/ 255069 h 4546600"/>
              <a:gd name="connsiteX3" fmla="*/ 5045075 w 5045075"/>
              <a:gd name="connsiteY3" fmla="*/ 4288343 h 4546600"/>
              <a:gd name="connsiteX4" fmla="*/ 4787414 w 5045075"/>
              <a:gd name="connsiteY4" fmla="*/ 4546600 h 4546600"/>
              <a:gd name="connsiteX5" fmla="*/ 257662 w 5045075"/>
              <a:gd name="connsiteY5" fmla="*/ 4546600 h 4546600"/>
              <a:gd name="connsiteX6" fmla="*/ 0 w 5045075"/>
              <a:gd name="connsiteY6" fmla="*/ 4288343 h 4546600"/>
              <a:gd name="connsiteX7" fmla="*/ 0 w 5045075"/>
              <a:gd name="connsiteY7" fmla="*/ 255069 h 4546600"/>
              <a:gd name="connsiteX8" fmla="*/ 257662 w 5045075"/>
              <a:gd name="connsiteY8" fmla="*/ 0 h 454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45075" h="4546600">
                <a:moveTo>
                  <a:pt x="257662" y="0"/>
                </a:moveTo>
                <a:cubicBezTo>
                  <a:pt x="4787414" y="0"/>
                  <a:pt x="4787414" y="0"/>
                  <a:pt x="4787414" y="0"/>
                </a:cubicBezTo>
                <a:cubicBezTo>
                  <a:pt x="4930559" y="0"/>
                  <a:pt x="5045075" y="114781"/>
                  <a:pt x="5045075" y="255069"/>
                </a:cubicBezTo>
                <a:cubicBezTo>
                  <a:pt x="5045075" y="4288343"/>
                  <a:pt x="5045075" y="4288343"/>
                  <a:pt x="5045075" y="4288343"/>
                </a:cubicBezTo>
                <a:cubicBezTo>
                  <a:pt x="5045075" y="4431819"/>
                  <a:pt x="4930559" y="4546600"/>
                  <a:pt x="4787414" y="4546600"/>
                </a:cubicBezTo>
                <a:cubicBezTo>
                  <a:pt x="257662" y="4546600"/>
                  <a:pt x="257662" y="4546600"/>
                  <a:pt x="257662" y="4546600"/>
                </a:cubicBezTo>
                <a:cubicBezTo>
                  <a:pt x="114516" y="4546600"/>
                  <a:pt x="0" y="4431819"/>
                  <a:pt x="0" y="4288343"/>
                </a:cubicBezTo>
                <a:cubicBezTo>
                  <a:pt x="0" y="255069"/>
                  <a:pt x="0" y="255069"/>
                  <a:pt x="0" y="255069"/>
                </a:cubicBezTo>
                <a:cubicBezTo>
                  <a:pt x="0" y="114781"/>
                  <a:pt x="114516" y="0"/>
                  <a:pt x="257662" y="0"/>
                </a:cubicBezTo>
                <a:close/>
              </a:path>
            </a:pathLst>
          </a:custGeom>
        </p:spPr>
        <p:txBody>
          <a:bodyPr wrap="square">
            <a:noAutofit/>
          </a:bodyPr>
          <a:lstStyle/>
          <a:p>
            <a:endParaRPr lang="en-US"/>
          </a:p>
        </p:txBody>
      </p:sp>
      <p:sp>
        <p:nvSpPr>
          <p:cNvPr id="12" name="Picture Placeholder 11"/>
          <p:cNvSpPr>
            <a:spLocks noGrp="1"/>
          </p:cNvSpPr>
          <p:nvPr>
            <p:ph type="pic" sz="quarter" idx="11"/>
          </p:nvPr>
        </p:nvSpPr>
        <p:spPr>
          <a:xfrm>
            <a:off x="6869114" y="3852863"/>
            <a:ext cx="5045075" cy="4546600"/>
          </a:xfrm>
          <a:custGeom>
            <a:avLst/>
            <a:gdLst>
              <a:gd name="connsiteX0" fmla="*/ 257662 w 5045075"/>
              <a:gd name="connsiteY0" fmla="*/ 0 h 4546600"/>
              <a:gd name="connsiteX1" fmla="*/ 4787413 w 5045075"/>
              <a:gd name="connsiteY1" fmla="*/ 0 h 4546600"/>
              <a:gd name="connsiteX2" fmla="*/ 5045075 w 5045075"/>
              <a:gd name="connsiteY2" fmla="*/ 255069 h 4546600"/>
              <a:gd name="connsiteX3" fmla="*/ 5045075 w 5045075"/>
              <a:gd name="connsiteY3" fmla="*/ 4288343 h 4546600"/>
              <a:gd name="connsiteX4" fmla="*/ 4787413 w 5045075"/>
              <a:gd name="connsiteY4" fmla="*/ 4546600 h 4546600"/>
              <a:gd name="connsiteX5" fmla="*/ 257662 w 5045075"/>
              <a:gd name="connsiteY5" fmla="*/ 4546600 h 4546600"/>
              <a:gd name="connsiteX6" fmla="*/ 0 w 5045075"/>
              <a:gd name="connsiteY6" fmla="*/ 4288343 h 4546600"/>
              <a:gd name="connsiteX7" fmla="*/ 0 w 5045075"/>
              <a:gd name="connsiteY7" fmla="*/ 255069 h 4546600"/>
              <a:gd name="connsiteX8" fmla="*/ 257662 w 5045075"/>
              <a:gd name="connsiteY8" fmla="*/ 0 h 454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45075" h="4546600">
                <a:moveTo>
                  <a:pt x="257662" y="0"/>
                </a:moveTo>
                <a:cubicBezTo>
                  <a:pt x="4787413" y="0"/>
                  <a:pt x="4787413" y="0"/>
                  <a:pt x="4787413" y="0"/>
                </a:cubicBezTo>
                <a:cubicBezTo>
                  <a:pt x="4930559" y="0"/>
                  <a:pt x="5045075" y="114781"/>
                  <a:pt x="5045075" y="255069"/>
                </a:cubicBezTo>
                <a:cubicBezTo>
                  <a:pt x="5045075" y="4288343"/>
                  <a:pt x="5045075" y="4288343"/>
                  <a:pt x="5045075" y="4288343"/>
                </a:cubicBezTo>
                <a:cubicBezTo>
                  <a:pt x="5045075" y="4431819"/>
                  <a:pt x="4930559" y="4546600"/>
                  <a:pt x="4787413" y="4546600"/>
                </a:cubicBezTo>
                <a:cubicBezTo>
                  <a:pt x="257662" y="4546600"/>
                  <a:pt x="257662" y="4546600"/>
                  <a:pt x="257662" y="4546600"/>
                </a:cubicBezTo>
                <a:cubicBezTo>
                  <a:pt x="114516" y="4546600"/>
                  <a:pt x="0" y="4431819"/>
                  <a:pt x="0" y="4288343"/>
                </a:cubicBezTo>
                <a:cubicBezTo>
                  <a:pt x="0" y="255069"/>
                  <a:pt x="0" y="255069"/>
                  <a:pt x="0" y="255069"/>
                </a:cubicBezTo>
                <a:cubicBezTo>
                  <a:pt x="0" y="114781"/>
                  <a:pt x="114516" y="0"/>
                  <a:pt x="257662" y="0"/>
                </a:cubicBezTo>
                <a:close/>
              </a:path>
            </a:pathLst>
          </a:custGeom>
        </p:spPr>
        <p:txBody>
          <a:bodyPr wrap="square">
            <a:noAutofit/>
          </a:bodyPr>
          <a:lstStyle/>
          <a:p>
            <a:endParaRPr lang="en-US"/>
          </a:p>
        </p:txBody>
      </p:sp>
      <p:sp>
        <p:nvSpPr>
          <p:cNvPr id="13" name="Picture Placeholder 12"/>
          <p:cNvSpPr>
            <a:spLocks noGrp="1"/>
          </p:cNvSpPr>
          <p:nvPr>
            <p:ph type="pic" sz="quarter" idx="12"/>
          </p:nvPr>
        </p:nvSpPr>
        <p:spPr>
          <a:xfrm>
            <a:off x="12485688" y="3852863"/>
            <a:ext cx="5045076" cy="4546600"/>
          </a:xfrm>
          <a:custGeom>
            <a:avLst/>
            <a:gdLst>
              <a:gd name="connsiteX0" fmla="*/ 257661 w 5045076"/>
              <a:gd name="connsiteY0" fmla="*/ 0 h 4546600"/>
              <a:gd name="connsiteX1" fmla="*/ 4787414 w 5045076"/>
              <a:gd name="connsiteY1" fmla="*/ 0 h 4546600"/>
              <a:gd name="connsiteX2" fmla="*/ 5045076 w 5045076"/>
              <a:gd name="connsiteY2" fmla="*/ 255069 h 4546600"/>
              <a:gd name="connsiteX3" fmla="*/ 5045076 w 5045076"/>
              <a:gd name="connsiteY3" fmla="*/ 4288343 h 4546600"/>
              <a:gd name="connsiteX4" fmla="*/ 4787414 w 5045076"/>
              <a:gd name="connsiteY4" fmla="*/ 4546600 h 4546600"/>
              <a:gd name="connsiteX5" fmla="*/ 257661 w 5045076"/>
              <a:gd name="connsiteY5" fmla="*/ 4546600 h 4546600"/>
              <a:gd name="connsiteX6" fmla="*/ 0 w 5045076"/>
              <a:gd name="connsiteY6" fmla="*/ 4288343 h 4546600"/>
              <a:gd name="connsiteX7" fmla="*/ 0 w 5045076"/>
              <a:gd name="connsiteY7" fmla="*/ 255069 h 4546600"/>
              <a:gd name="connsiteX8" fmla="*/ 257661 w 5045076"/>
              <a:gd name="connsiteY8" fmla="*/ 0 h 454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45076" h="4546600">
                <a:moveTo>
                  <a:pt x="257661" y="0"/>
                </a:moveTo>
                <a:cubicBezTo>
                  <a:pt x="4787414" y="0"/>
                  <a:pt x="4787414" y="0"/>
                  <a:pt x="4787414" y="0"/>
                </a:cubicBezTo>
                <a:cubicBezTo>
                  <a:pt x="4930560" y="0"/>
                  <a:pt x="5045076" y="114781"/>
                  <a:pt x="5045076" y="255069"/>
                </a:cubicBezTo>
                <a:cubicBezTo>
                  <a:pt x="5045076" y="4288343"/>
                  <a:pt x="5045076" y="4288343"/>
                  <a:pt x="5045076" y="4288343"/>
                </a:cubicBezTo>
                <a:cubicBezTo>
                  <a:pt x="5045076" y="4431819"/>
                  <a:pt x="4930560" y="4546600"/>
                  <a:pt x="4787414" y="4546600"/>
                </a:cubicBezTo>
                <a:cubicBezTo>
                  <a:pt x="257661" y="4546600"/>
                  <a:pt x="257661" y="4546600"/>
                  <a:pt x="257661" y="4546600"/>
                </a:cubicBezTo>
                <a:cubicBezTo>
                  <a:pt x="114516" y="4546600"/>
                  <a:pt x="0" y="4431819"/>
                  <a:pt x="0" y="4288343"/>
                </a:cubicBezTo>
                <a:cubicBezTo>
                  <a:pt x="0" y="255069"/>
                  <a:pt x="0" y="255069"/>
                  <a:pt x="0" y="255069"/>
                </a:cubicBezTo>
                <a:cubicBezTo>
                  <a:pt x="0" y="114781"/>
                  <a:pt x="114516" y="0"/>
                  <a:pt x="257661" y="0"/>
                </a:cubicBezTo>
                <a:close/>
              </a:path>
            </a:pathLst>
          </a:custGeom>
        </p:spPr>
        <p:txBody>
          <a:bodyPr wrap="square">
            <a:noAutofit/>
          </a:bodyPr>
          <a:lstStyle/>
          <a:p>
            <a:endParaRPr lang="en-US"/>
          </a:p>
        </p:txBody>
      </p:sp>
      <p:sp>
        <p:nvSpPr>
          <p:cNvPr id="14" name="Picture Placeholder 13"/>
          <p:cNvSpPr>
            <a:spLocks noGrp="1"/>
          </p:cNvSpPr>
          <p:nvPr>
            <p:ph type="pic" sz="quarter" idx="13"/>
          </p:nvPr>
        </p:nvSpPr>
        <p:spPr>
          <a:xfrm>
            <a:off x="18103852" y="3852863"/>
            <a:ext cx="5043488" cy="4546600"/>
          </a:xfrm>
          <a:custGeom>
            <a:avLst/>
            <a:gdLst>
              <a:gd name="connsiteX0" fmla="*/ 254400 w 5043488"/>
              <a:gd name="connsiteY0" fmla="*/ 0 h 4546600"/>
              <a:gd name="connsiteX1" fmla="*/ 4785906 w 5043488"/>
              <a:gd name="connsiteY1" fmla="*/ 0 h 4546600"/>
              <a:gd name="connsiteX2" fmla="*/ 5043488 w 5043488"/>
              <a:gd name="connsiteY2" fmla="*/ 255069 h 4546600"/>
              <a:gd name="connsiteX3" fmla="*/ 5043488 w 5043488"/>
              <a:gd name="connsiteY3" fmla="*/ 4288343 h 4546600"/>
              <a:gd name="connsiteX4" fmla="*/ 4785906 w 5043488"/>
              <a:gd name="connsiteY4" fmla="*/ 4546600 h 4546600"/>
              <a:gd name="connsiteX5" fmla="*/ 254400 w 5043488"/>
              <a:gd name="connsiteY5" fmla="*/ 4546600 h 4546600"/>
              <a:gd name="connsiteX6" fmla="*/ 0 w 5043488"/>
              <a:gd name="connsiteY6" fmla="*/ 4288343 h 4546600"/>
              <a:gd name="connsiteX7" fmla="*/ 0 w 5043488"/>
              <a:gd name="connsiteY7" fmla="*/ 255069 h 4546600"/>
              <a:gd name="connsiteX8" fmla="*/ 254400 w 5043488"/>
              <a:gd name="connsiteY8" fmla="*/ 0 h 454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43488" h="4546600">
                <a:moveTo>
                  <a:pt x="254400" y="0"/>
                </a:moveTo>
                <a:cubicBezTo>
                  <a:pt x="4785906" y="0"/>
                  <a:pt x="4785906" y="0"/>
                  <a:pt x="4785906" y="0"/>
                </a:cubicBezTo>
                <a:cubicBezTo>
                  <a:pt x="4929008" y="0"/>
                  <a:pt x="5043488" y="114781"/>
                  <a:pt x="5043488" y="255069"/>
                </a:cubicBezTo>
                <a:cubicBezTo>
                  <a:pt x="5043488" y="4288343"/>
                  <a:pt x="5043488" y="4288343"/>
                  <a:pt x="5043488" y="4288343"/>
                </a:cubicBezTo>
                <a:cubicBezTo>
                  <a:pt x="5043488" y="4431819"/>
                  <a:pt x="4929008" y="4546600"/>
                  <a:pt x="4785906" y="4546600"/>
                </a:cubicBezTo>
                <a:cubicBezTo>
                  <a:pt x="254400" y="4546600"/>
                  <a:pt x="254400" y="4546600"/>
                  <a:pt x="254400" y="4546600"/>
                </a:cubicBezTo>
                <a:cubicBezTo>
                  <a:pt x="114480" y="4546600"/>
                  <a:pt x="0" y="4431819"/>
                  <a:pt x="0" y="4288343"/>
                </a:cubicBezTo>
                <a:cubicBezTo>
                  <a:pt x="0" y="255069"/>
                  <a:pt x="0" y="255069"/>
                  <a:pt x="0" y="255069"/>
                </a:cubicBezTo>
                <a:cubicBezTo>
                  <a:pt x="0" y="114781"/>
                  <a:pt x="114480" y="0"/>
                  <a:pt x="254400"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41808773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2642850" y="2212975"/>
            <a:ext cx="11737974" cy="10229850"/>
          </a:xfrm>
          <a:custGeom>
            <a:avLst/>
            <a:gdLst>
              <a:gd name="connsiteX0" fmla="*/ 0 w 11737974"/>
              <a:gd name="connsiteY0" fmla="*/ 0 h 10229850"/>
              <a:gd name="connsiteX1" fmla="*/ 11737974 w 11737974"/>
              <a:gd name="connsiteY1" fmla="*/ 0 h 10229850"/>
              <a:gd name="connsiteX2" fmla="*/ 11737974 w 11737974"/>
              <a:gd name="connsiteY2" fmla="*/ 10229850 h 10229850"/>
              <a:gd name="connsiteX3" fmla="*/ 0 w 11737974"/>
              <a:gd name="connsiteY3" fmla="*/ 10229850 h 10229850"/>
            </a:gdLst>
            <a:ahLst/>
            <a:cxnLst>
              <a:cxn ang="0">
                <a:pos x="connsiteX0" y="connsiteY0"/>
              </a:cxn>
              <a:cxn ang="0">
                <a:pos x="connsiteX1" y="connsiteY1"/>
              </a:cxn>
              <a:cxn ang="0">
                <a:pos x="connsiteX2" y="connsiteY2"/>
              </a:cxn>
              <a:cxn ang="0">
                <a:pos x="connsiteX3" y="connsiteY3"/>
              </a:cxn>
            </a:cxnLst>
            <a:rect l="l" t="t" r="r" b="b"/>
            <a:pathLst>
              <a:path w="11737974" h="10229850">
                <a:moveTo>
                  <a:pt x="0" y="0"/>
                </a:moveTo>
                <a:lnTo>
                  <a:pt x="11737974" y="0"/>
                </a:lnTo>
                <a:lnTo>
                  <a:pt x="11737974" y="10229850"/>
                </a:lnTo>
                <a:lnTo>
                  <a:pt x="0" y="10229850"/>
                </a:lnTo>
                <a:close/>
              </a:path>
            </a:pathLst>
          </a:custGeom>
        </p:spPr>
        <p:txBody>
          <a:bodyPr wrap="square">
            <a:noAutofit/>
          </a:bodyPr>
          <a:lstStyle/>
          <a:p>
            <a:endParaRPr lang="en-US"/>
          </a:p>
        </p:txBody>
      </p:sp>
    </p:spTree>
    <p:extLst>
      <p:ext uri="{BB962C8B-B14F-4D97-AF65-F5344CB8AC3E}">
        <p14:creationId xmlns:p14="http://schemas.microsoft.com/office/powerpoint/2010/main" val="801616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
    <p:spTree>
      <p:nvGrpSpPr>
        <p:cNvPr id="1" name=""/>
        <p:cNvGrpSpPr/>
        <p:nvPr/>
      </p:nvGrpSpPr>
      <p:grpSpPr>
        <a:xfrm>
          <a:off x="0" y="0"/>
          <a:ext cx="0" cy="0"/>
          <a:chOff x="0" y="0"/>
          <a:chExt cx="0" cy="0"/>
        </a:xfrm>
      </p:grpSpPr>
      <p:sp>
        <p:nvSpPr>
          <p:cNvPr id="15" name="Picture Placeholder 14"/>
          <p:cNvSpPr>
            <a:spLocks noGrp="1"/>
          </p:cNvSpPr>
          <p:nvPr>
            <p:ph type="pic" sz="quarter" idx="13"/>
          </p:nvPr>
        </p:nvSpPr>
        <p:spPr>
          <a:xfrm>
            <a:off x="18770600" y="4862512"/>
            <a:ext cx="3862388" cy="3872886"/>
          </a:xfrm>
          <a:custGeom>
            <a:avLst/>
            <a:gdLst>
              <a:gd name="connsiteX0" fmla="*/ 1931194 w 3862388"/>
              <a:gd name="connsiteY0" fmla="*/ 0 h 3872886"/>
              <a:gd name="connsiteX1" fmla="*/ 3862388 w 3862388"/>
              <a:gd name="connsiteY1" fmla="*/ 1936443 h 3872886"/>
              <a:gd name="connsiteX2" fmla="*/ 1931194 w 3862388"/>
              <a:gd name="connsiteY2" fmla="*/ 3872886 h 3872886"/>
              <a:gd name="connsiteX3" fmla="*/ 0 w 3862388"/>
              <a:gd name="connsiteY3" fmla="*/ 1936443 h 3872886"/>
              <a:gd name="connsiteX4" fmla="*/ 1931194 w 3862388"/>
              <a:gd name="connsiteY4" fmla="*/ 0 h 3872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88" h="3872886">
                <a:moveTo>
                  <a:pt x="1931194" y="0"/>
                </a:moveTo>
                <a:cubicBezTo>
                  <a:pt x="2997764" y="0"/>
                  <a:pt x="3862388" y="866975"/>
                  <a:pt x="3862388" y="1936443"/>
                </a:cubicBezTo>
                <a:cubicBezTo>
                  <a:pt x="3862388" y="3005911"/>
                  <a:pt x="2997764" y="3872886"/>
                  <a:pt x="1931194" y="3872886"/>
                </a:cubicBezTo>
                <a:cubicBezTo>
                  <a:pt x="864624" y="3872886"/>
                  <a:pt x="0" y="3005911"/>
                  <a:pt x="0" y="1936443"/>
                </a:cubicBezTo>
                <a:cubicBezTo>
                  <a:pt x="0" y="866975"/>
                  <a:pt x="864624" y="0"/>
                  <a:pt x="1931194" y="0"/>
                </a:cubicBezTo>
                <a:close/>
              </a:path>
            </a:pathLst>
          </a:custGeom>
        </p:spPr>
        <p:txBody>
          <a:bodyPr wrap="square">
            <a:noAutofit/>
          </a:bodyPr>
          <a:lstStyle/>
          <a:p>
            <a:endParaRPr lang="en-US"/>
          </a:p>
        </p:txBody>
      </p:sp>
      <p:sp>
        <p:nvSpPr>
          <p:cNvPr id="14" name="Picture Placeholder 13"/>
          <p:cNvSpPr>
            <a:spLocks noGrp="1"/>
          </p:cNvSpPr>
          <p:nvPr>
            <p:ph type="pic" sz="quarter" idx="12"/>
          </p:nvPr>
        </p:nvSpPr>
        <p:spPr>
          <a:xfrm>
            <a:off x="13030200" y="4862513"/>
            <a:ext cx="3862388" cy="3872886"/>
          </a:xfrm>
          <a:custGeom>
            <a:avLst/>
            <a:gdLst>
              <a:gd name="connsiteX0" fmla="*/ 1931194 w 3862388"/>
              <a:gd name="connsiteY0" fmla="*/ 0 h 3872886"/>
              <a:gd name="connsiteX1" fmla="*/ 3862388 w 3862388"/>
              <a:gd name="connsiteY1" fmla="*/ 1936443 h 3872886"/>
              <a:gd name="connsiteX2" fmla="*/ 1931194 w 3862388"/>
              <a:gd name="connsiteY2" fmla="*/ 3872886 h 3872886"/>
              <a:gd name="connsiteX3" fmla="*/ 0 w 3862388"/>
              <a:gd name="connsiteY3" fmla="*/ 1936443 h 3872886"/>
              <a:gd name="connsiteX4" fmla="*/ 1931194 w 3862388"/>
              <a:gd name="connsiteY4" fmla="*/ 0 h 3872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88" h="3872886">
                <a:moveTo>
                  <a:pt x="1931194" y="0"/>
                </a:moveTo>
                <a:cubicBezTo>
                  <a:pt x="2997763" y="0"/>
                  <a:pt x="3862388" y="866975"/>
                  <a:pt x="3862388" y="1936443"/>
                </a:cubicBezTo>
                <a:cubicBezTo>
                  <a:pt x="3862388" y="3005911"/>
                  <a:pt x="2997763" y="3872886"/>
                  <a:pt x="1931194" y="3872886"/>
                </a:cubicBezTo>
                <a:cubicBezTo>
                  <a:pt x="864625" y="3872886"/>
                  <a:pt x="0" y="3005911"/>
                  <a:pt x="0" y="1936443"/>
                </a:cubicBezTo>
                <a:cubicBezTo>
                  <a:pt x="0" y="866975"/>
                  <a:pt x="864625" y="0"/>
                  <a:pt x="1931194" y="0"/>
                </a:cubicBezTo>
                <a:close/>
              </a:path>
            </a:pathLst>
          </a:custGeom>
        </p:spPr>
        <p:txBody>
          <a:bodyPr wrap="square">
            <a:noAutofit/>
          </a:bodyPr>
          <a:lstStyle/>
          <a:p>
            <a:endParaRPr lang="en-US"/>
          </a:p>
        </p:txBody>
      </p:sp>
      <p:sp>
        <p:nvSpPr>
          <p:cNvPr id="13" name="Picture Placeholder 12"/>
          <p:cNvSpPr>
            <a:spLocks noGrp="1"/>
          </p:cNvSpPr>
          <p:nvPr>
            <p:ph type="pic" sz="quarter" idx="11"/>
          </p:nvPr>
        </p:nvSpPr>
        <p:spPr>
          <a:xfrm>
            <a:off x="7292975" y="4883777"/>
            <a:ext cx="3862388" cy="3854144"/>
          </a:xfrm>
          <a:custGeom>
            <a:avLst/>
            <a:gdLst>
              <a:gd name="connsiteX0" fmla="*/ 1931194 w 3862388"/>
              <a:gd name="connsiteY0" fmla="*/ 0 h 3854144"/>
              <a:gd name="connsiteX1" fmla="*/ 3862388 w 3862388"/>
              <a:gd name="connsiteY1" fmla="*/ 1927072 h 3854144"/>
              <a:gd name="connsiteX2" fmla="*/ 1931194 w 3862388"/>
              <a:gd name="connsiteY2" fmla="*/ 3854144 h 3854144"/>
              <a:gd name="connsiteX3" fmla="*/ 0 w 3862388"/>
              <a:gd name="connsiteY3" fmla="*/ 1927072 h 3854144"/>
              <a:gd name="connsiteX4" fmla="*/ 1931194 w 3862388"/>
              <a:gd name="connsiteY4" fmla="*/ 0 h 385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88" h="3854144">
                <a:moveTo>
                  <a:pt x="1931194" y="0"/>
                </a:moveTo>
                <a:cubicBezTo>
                  <a:pt x="2997763" y="0"/>
                  <a:pt x="3862388" y="862780"/>
                  <a:pt x="3862388" y="1927072"/>
                </a:cubicBezTo>
                <a:cubicBezTo>
                  <a:pt x="3862388" y="2991364"/>
                  <a:pt x="2997763" y="3854144"/>
                  <a:pt x="1931194" y="3854144"/>
                </a:cubicBezTo>
                <a:cubicBezTo>
                  <a:pt x="864625" y="3854144"/>
                  <a:pt x="0" y="2991364"/>
                  <a:pt x="0" y="1927072"/>
                </a:cubicBezTo>
                <a:cubicBezTo>
                  <a:pt x="0" y="862780"/>
                  <a:pt x="864625" y="0"/>
                  <a:pt x="1931194" y="0"/>
                </a:cubicBezTo>
                <a:close/>
              </a:path>
            </a:pathLst>
          </a:custGeom>
        </p:spPr>
        <p:txBody>
          <a:bodyPr wrap="square">
            <a:noAutofit/>
          </a:bodyPr>
          <a:lstStyle/>
          <a:p>
            <a:endParaRPr lang="en-US"/>
          </a:p>
        </p:txBody>
      </p:sp>
      <p:sp>
        <p:nvSpPr>
          <p:cNvPr id="11" name="Picture Placeholder 10"/>
          <p:cNvSpPr>
            <a:spLocks noGrp="1"/>
          </p:cNvSpPr>
          <p:nvPr>
            <p:ph type="pic" sz="quarter" idx="10"/>
          </p:nvPr>
        </p:nvSpPr>
        <p:spPr>
          <a:xfrm>
            <a:off x="1554163" y="4862513"/>
            <a:ext cx="3860800" cy="3854144"/>
          </a:xfrm>
          <a:custGeom>
            <a:avLst/>
            <a:gdLst>
              <a:gd name="connsiteX0" fmla="*/ 1930400 w 3860800"/>
              <a:gd name="connsiteY0" fmla="*/ 0 h 3854144"/>
              <a:gd name="connsiteX1" fmla="*/ 3860800 w 3860800"/>
              <a:gd name="connsiteY1" fmla="*/ 1927072 h 3854144"/>
              <a:gd name="connsiteX2" fmla="*/ 1930400 w 3860800"/>
              <a:gd name="connsiteY2" fmla="*/ 3854144 h 3854144"/>
              <a:gd name="connsiteX3" fmla="*/ 0 w 3860800"/>
              <a:gd name="connsiteY3" fmla="*/ 1927072 h 3854144"/>
              <a:gd name="connsiteX4" fmla="*/ 1930400 w 3860800"/>
              <a:gd name="connsiteY4" fmla="*/ 0 h 385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0800" h="3854144">
                <a:moveTo>
                  <a:pt x="1930400" y="0"/>
                </a:moveTo>
                <a:cubicBezTo>
                  <a:pt x="2996530" y="0"/>
                  <a:pt x="3860800" y="862780"/>
                  <a:pt x="3860800" y="1927072"/>
                </a:cubicBezTo>
                <a:cubicBezTo>
                  <a:pt x="3860800" y="2991364"/>
                  <a:pt x="2996530" y="3854144"/>
                  <a:pt x="1930400" y="3854144"/>
                </a:cubicBezTo>
                <a:cubicBezTo>
                  <a:pt x="864270" y="3854144"/>
                  <a:pt x="0" y="2991364"/>
                  <a:pt x="0" y="1927072"/>
                </a:cubicBezTo>
                <a:cubicBezTo>
                  <a:pt x="0" y="862780"/>
                  <a:pt x="864270" y="0"/>
                  <a:pt x="19304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9986139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theme" Target="../theme/theme2.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 name="Rectangle 9"/>
          <p:cNvSpPr/>
          <p:nvPr userDrawn="1"/>
        </p:nvSpPr>
        <p:spPr>
          <a:xfrm>
            <a:off x="23037538" y="623091"/>
            <a:ext cx="790080" cy="646331"/>
          </a:xfrm>
          <a:prstGeom prst="rect">
            <a:avLst/>
          </a:prstGeom>
        </p:spPr>
        <p:txBody>
          <a:bodyPr wrap="square">
            <a:spAutoFit/>
          </a:bodyPr>
          <a:lstStyle/>
          <a:p>
            <a:pPr algn="ctr">
              <a:lnSpc>
                <a:spcPct val="150000"/>
              </a:lnSpc>
            </a:pPr>
            <a:fld id="{B89177BB-E646-4631-9129-B7C24D0EF89C}" type="slidenum">
              <a:rPr lang="en-GB" sz="2400" smtClean="0">
                <a:solidFill>
                  <a:schemeClr val="accent2">
                    <a:alpha val="60000"/>
                  </a:schemeClr>
                </a:solidFill>
              </a:rPr>
              <a:t>‹#›</a:t>
            </a:fld>
            <a:endParaRPr lang="en-US" sz="2400" dirty="0">
              <a:solidFill>
                <a:schemeClr val="accent2">
                  <a:alpha val="60000"/>
                </a:schemeClr>
              </a:solidFill>
            </a:endParaRPr>
          </a:p>
        </p:txBody>
      </p:sp>
      <p:sp>
        <p:nvSpPr>
          <p:cNvPr id="11" name="Oval 20"/>
          <p:cNvSpPr>
            <a:spLocks noChangeArrowheads="1"/>
          </p:cNvSpPr>
          <p:nvPr userDrawn="1"/>
        </p:nvSpPr>
        <p:spPr bwMode="auto">
          <a:xfrm>
            <a:off x="23003861" y="547910"/>
            <a:ext cx="852785" cy="851009"/>
          </a:xfrm>
          <a:prstGeom prst="ellipse">
            <a:avLst/>
          </a:prstGeom>
          <a:noFill/>
          <a:ln w="25400" cap="flat">
            <a:solidFill>
              <a:schemeClr val="accent2">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noFill/>
            </a:endParaRPr>
          </a:p>
        </p:txBody>
      </p:sp>
    </p:spTree>
    <p:extLst>
      <p:ext uri="{BB962C8B-B14F-4D97-AF65-F5344CB8AC3E}">
        <p14:creationId xmlns:p14="http://schemas.microsoft.com/office/powerpoint/2010/main" val="283109219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 id="2147483691" r:id="rId30"/>
    <p:sldLayoutId id="2147483692" r:id="rId31"/>
    <p:sldLayoutId id="2147483693" r:id="rId32"/>
    <p:sldLayoutId id="2147483694" r:id="rId33"/>
    <p:sldLayoutId id="2147483695" r:id="rId34"/>
    <p:sldLayoutId id="2147483696" r:id="rId35"/>
    <p:sldLayoutId id="2147483697" r:id="rId36"/>
    <p:sldLayoutId id="2147483698" r:id="rId37"/>
    <p:sldLayoutId id="2147483699" r:id="rId38"/>
    <p:sldLayoutId id="2147483700" r:id="rId39"/>
    <p:sldLayoutId id="2147483701" r:id="rId40"/>
    <p:sldLayoutId id="2147483702" r:id="rId41"/>
    <p:sldLayoutId id="2147483703" r:id="rId42"/>
    <p:sldLayoutId id="2147483704" r:id="rId43"/>
    <p:sldLayoutId id="2147483705" r:id="rId44"/>
    <p:sldLayoutId id="2147483706" r:id="rId45"/>
    <p:sldLayoutId id="2147483707" r:id="rId46"/>
    <p:sldLayoutId id="2147483708" r:id="rId47"/>
    <p:sldLayoutId id="2147483709" r:id="rId48"/>
    <p:sldLayoutId id="2147483717" r:id="rId49"/>
    <p:sldLayoutId id="2147483710" r:id="rId50"/>
    <p:sldLayoutId id="2147483711" r:id="rId51"/>
    <p:sldLayoutId id="2147483712" r:id="rId52"/>
    <p:sldLayoutId id="2147483713" r:id="rId53"/>
    <p:sldLayoutId id="2147483714" r:id="rId54"/>
    <p:sldLayoutId id="2147483715" r:id="rId55"/>
    <p:sldLayoutId id="2147483716" r:id="rId56"/>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4767548"/>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3" r:id="rId5"/>
    <p:sldLayoutId id="2147483724" r:id="rId6"/>
    <p:sldLayoutId id="2147483725" r:id="rId7"/>
    <p:sldLayoutId id="2147483726" r:id="rId8"/>
    <p:sldLayoutId id="2147483728" r:id="rId9"/>
    <p:sldLayoutId id="2147483729" r:id="rId10"/>
    <p:sldLayoutId id="2147483730" r:id="rId11"/>
    <p:sldLayoutId id="2147483731" r:id="rId12"/>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0.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56.xml"/><Relationship Id="rId4" Type="http://schemas.openxmlformats.org/officeDocument/2006/relationships/chart" Target="../charts/chart25.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5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5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5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56.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5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56.xml"/></Relationships>
</file>

<file path=ppt/slides/_rels/slide5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5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56.xml"/></Relationships>
</file>

<file path=ppt/slides/_rels/slide6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56.xml"/></Relationships>
</file>

<file path=ppt/slides/_rels/slide62.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56.xml"/></Relationships>
</file>

<file path=ppt/slides/_rels/slide63.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56.xml"/><Relationship Id="rId4" Type="http://schemas.openxmlformats.org/officeDocument/2006/relationships/chart" Target="../charts/chart12.xml"/></Relationships>
</file>

<file path=ppt/slides/_rels/slide64.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56.xml"/></Relationships>
</file>

<file path=ppt/slides/_rels/slide65.xml.rels><?xml version="1.0" encoding="UTF-8" standalone="yes"?>
<Relationships xmlns="http://schemas.openxmlformats.org/package/2006/relationships"><Relationship Id="rId3" Type="http://schemas.openxmlformats.org/officeDocument/2006/relationships/chart" Target="../charts/chart15.xml"/><Relationship Id="rId7" Type="http://schemas.openxmlformats.org/officeDocument/2006/relationships/chart" Target="../charts/chart19.xml"/><Relationship Id="rId2" Type="http://schemas.openxmlformats.org/officeDocument/2006/relationships/chart" Target="../charts/chart14.xml"/><Relationship Id="rId1" Type="http://schemas.openxmlformats.org/officeDocument/2006/relationships/slideLayout" Target="../slideLayouts/slideLayout56.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chart" Target="../charts/chart1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67.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56.xml"/></Relationships>
</file>

<file path=ppt/slides/_rels/slide68.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56.xml"/></Relationships>
</file>

<file path=ppt/slides/_rels/slide69.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5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0" y="0"/>
            <a:ext cx="24361757"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1371599" y="2894049"/>
            <a:ext cx="21784683" cy="4093428"/>
          </a:xfrm>
          <a:prstGeom prst="rect">
            <a:avLst/>
          </a:prstGeom>
        </p:spPr>
        <p:txBody>
          <a:bodyPr wrap="square">
            <a:spAutoFit/>
          </a:bodyPr>
          <a:lstStyle/>
          <a:p>
            <a:pPr algn="ctr"/>
            <a:r>
              <a:rPr lang="en-US" sz="26000" b="1" dirty="0" smtClean="0">
                <a:solidFill>
                  <a:schemeClr val="accent1"/>
                </a:solidFill>
                <a:latin typeface="+mj-lt"/>
              </a:rPr>
              <a:t>PITCH-DECK</a:t>
            </a:r>
          </a:p>
        </p:txBody>
      </p:sp>
      <p:sp>
        <p:nvSpPr>
          <p:cNvPr id="4" name="Rectangle 3"/>
          <p:cNvSpPr/>
          <p:nvPr/>
        </p:nvSpPr>
        <p:spPr>
          <a:xfrm>
            <a:off x="1365563" y="8760752"/>
            <a:ext cx="21790719" cy="1181414"/>
          </a:xfrm>
          <a:prstGeom prst="rect">
            <a:avLst/>
          </a:prstGeom>
        </p:spPr>
        <p:txBody>
          <a:bodyPr wrap="square">
            <a:spAutoFit/>
          </a:bodyPr>
          <a:lstStyle/>
          <a:p>
            <a:pPr algn="ctr">
              <a:lnSpc>
                <a:spcPct val="150000"/>
              </a:lnSpc>
            </a:pPr>
            <a:r>
              <a:rPr lang="en-US" sz="2500" dirty="0">
                <a:solidFill>
                  <a:schemeClr val="accent1"/>
                </a:solidFill>
              </a:rPr>
              <a:t>Lorem ipsum </a:t>
            </a:r>
            <a:r>
              <a:rPr lang="en-US" sz="2500" dirty="0" smtClean="0">
                <a:solidFill>
                  <a:schemeClr val="accent1"/>
                </a:solidFill>
              </a:rPr>
              <a:t>dolor </a:t>
            </a:r>
            <a:r>
              <a:rPr lang="en-US" sz="2500" dirty="0">
                <a:solidFill>
                  <a:schemeClr val="accent1"/>
                </a:solidFill>
              </a:rPr>
              <a:t>sit </a:t>
            </a:r>
            <a:r>
              <a:rPr lang="en-US" sz="2500" dirty="0" err="1">
                <a:solidFill>
                  <a:schemeClr val="accent1"/>
                </a:solidFill>
              </a:rPr>
              <a:t>amet</a:t>
            </a:r>
            <a:r>
              <a:rPr lang="en-US" sz="2500" dirty="0">
                <a:solidFill>
                  <a:schemeClr val="accent1"/>
                </a:solidFill>
              </a:rPr>
              <a:t>, </a:t>
            </a:r>
            <a:r>
              <a:rPr lang="en-US" sz="2500" dirty="0" smtClean="0">
                <a:solidFill>
                  <a:schemeClr val="accent1"/>
                </a:solidFill>
              </a:rPr>
              <a:t> </a:t>
            </a:r>
            <a:r>
              <a:rPr lang="en-US" sz="2500" dirty="0" err="1" smtClean="0">
                <a:solidFill>
                  <a:schemeClr val="accent1"/>
                </a:solidFill>
              </a:rPr>
              <a:t>consectetuer</a:t>
            </a:r>
            <a:r>
              <a:rPr lang="en-US" sz="2500" dirty="0" smtClean="0">
                <a:solidFill>
                  <a:schemeClr val="accent1"/>
                </a:solidFill>
              </a:rPr>
              <a:t>  </a:t>
            </a:r>
            <a:r>
              <a:rPr lang="en-US" sz="2500" dirty="0" err="1" smtClean="0">
                <a:solidFill>
                  <a:schemeClr val="accent1"/>
                </a:solidFill>
              </a:rPr>
              <a:t>adipiscing</a:t>
            </a:r>
            <a:r>
              <a:rPr lang="en-US" sz="2500" dirty="0" smtClean="0">
                <a:solidFill>
                  <a:schemeClr val="accent1"/>
                </a:solidFill>
              </a:rPr>
              <a:t>   </a:t>
            </a:r>
            <a:r>
              <a:rPr lang="en-US" sz="2500" dirty="0" err="1" smtClean="0">
                <a:solidFill>
                  <a:schemeClr val="accent1"/>
                </a:solidFill>
              </a:rPr>
              <a:t>elit</a:t>
            </a:r>
            <a:r>
              <a:rPr lang="en-US" sz="2500" dirty="0">
                <a:solidFill>
                  <a:schemeClr val="accent1"/>
                </a:solidFill>
              </a:rPr>
              <a:t>, </a:t>
            </a:r>
            <a:r>
              <a:rPr lang="en-US" sz="2500" dirty="0" err="1" smtClean="0">
                <a:solidFill>
                  <a:schemeClr val="accent1"/>
                </a:solidFill>
              </a:rPr>
              <a:t>sed</a:t>
            </a:r>
            <a:r>
              <a:rPr lang="en-US" sz="2500" dirty="0" smtClean="0">
                <a:solidFill>
                  <a:schemeClr val="accent1"/>
                </a:solidFill>
              </a:rPr>
              <a:t>  </a:t>
            </a:r>
            <a:r>
              <a:rPr lang="en-US" sz="2500" dirty="0" err="1" smtClean="0">
                <a:solidFill>
                  <a:schemeClr val="accent1"/>
                </a:solidFill>
              </a:rPr>
              <a:t>diam</a:t>
            </a:r>
            <a:r>
              <a:rPr lang="en-US" sz="2500" dirty="0" smtClean="0">
                <a:solidFill>
                  <a:schemeClr val="accent1"/>
                </a:solidFill>
              </a:rPr>
              <a:t>  </a:t>
            </a:r>
            <a:r>
              <a:rPr lang="en-US" sz="2500" dirty="0" err="1" smtClean="0">
                <a:solidFill>
                  <a:schemeClr val="accent1"/>
                </a:solidFill>
              </a:rPr>
              <a:t>nonummy</a:t>
            </a:r>
            <a:r>
              <a:rPr lang="en-US" sz="2500" dirty="0" smtClean="0">
                <a:solidFill>
                  <a:schemeClr val="accent1"/>
                </a:solidFill>
              </a:rPr>
              <a:t>  </a:t>
            </a:r>
            <a:r>
              <a:rPr lang="en-US" sz="2500" dirty="0" err="1" smtClean="0">
                <a:solidFill>
                  <a:schemeClr val="accent1"/>
                </a:solidFill>
              </a:rPr>
              <a:t>nibh</a:t>
            </a:r>
            <a:r>
              <a:rPr lang="en-US" sz="2500" dirty="0" smtClean="0">
                <a:solidFill>
                  <a:schemeClr val="accent1"/>
                </a:solidFill>
              </a:rPr>
              <a:t>   </a:t>
            </a:r>
            <a:r>
              <a:rPr lang="en-US" sz="2500" dirty="0" err="1" smtClean="0">
                <a:solidFill>
                  <a:schemeClr val="accent1"/>
                </a:solidFill>
              </a:rPr>
              <a:t>euismod</a:t>
            </a:r>
            <a:r>
              <a:rPr lang="en-US" sz="2500" dirty="0" smtClean="0">
                <a:solidFill>
                  <a:schemeClr val="accent1"/>
                </a:solidFill>
              </a:rPr>
              <a:t>   </a:t>
            </a:r>
            <a:r>
              <a:rPr lang="en-US" sz="2500" dirty="0" err="1" smtClean="0">
                <a:solidFill>
                  <a:schemeClr val="accent1"/>
                </a:solidFill>
              </a:rPr>
              <a:t>tincidunt</a:t>
            </a:r>
            <a:r>
              <a:rPr lang="en-US" sz="2500" dirty="0" smtClean="0">
                <a:solidFill>
                  <a:schemeClr val="accent1"/>
                </a:solidFill>
              </a:rPr>
              <a:t> </a:t>
            </a:r>
            <a:r>
              <a:rPr lang="en-US" sz="2500" dirty="0" err="1" smtClean="0">
                <a:solidFill>
                  <a:schemeClr val="accent1"/>
                </a:solidFill>
              </a:rPr>
              <a:t>ut</a:t>
            </a:r>
            <a:r>
              <a:rPr lang="en-US" sz="2500" dirty="0" smtClean="0">
                <a:solidFill>
                  <a:schemeClr val="accent1"/>
                </a:solidFill>
              </a:rPr>
              <a:t>  </a:t>
            </a:r>
            <a:r>
              <a:rPr lang="en-US" sz="2500" dirty="0" err="1" smtClean="0">
                <a:solidFill>
                  <a:schemeClr val="accent1"/>
                </a:solidFill>
              </a:rPr>
              <a:t>laoreet</a:t>
            </a:r>
            <a:r>
              <a:rPr lang="en-US" sz="2500" dirty="0" smtClean="0">
                <a:solidFill>
                  <a:schemeClr val="accent1"/>
                </a:solidFill>
              </a:rPr>
              <a:t> </a:t>
            </a:r>
            <a:r>
              <a:rPr lang="en-US" sz="2500" dirty="0" err="1">
                <a:solidFill>
                  <a:schemeClr val="accent1"/>
                </a:solidFill>
              </a:rPr>
              <a:t>dolore</a:t>
            </a:r>
            <a:r>
              <a:rPr lang="en-US" sz="2500" dirty="0">
                <a:solidFill>
                  <a:schemeClr val="accent1"/>
                </a:solidFill>
              </a:rPr>
              <a:t> </a:t>
            </a:r>
            <a:r>
              <a:rPr lang="en-US" sz="2500" dirty="0" smtClean="0">
                <a:solidFill>
                  <a:schemeClr val="accent1"/>
                </a:solidFill>
              </a:rPr>
              <a:t> magna  </a:t>
            </a:r>
            <a:r>
              <a:rPr lang="en-US" sz="2500" dirty="0" err="1" smtClean="0">
                <a:solidFill>
                  <a:schemeClr val="accent1"/>
                </a:solidFill>
              </a:rPr>
              <a:t>aliquam</a:t>
            </a:r>
            <a:r>
              <a:rPr lang="en-US" sz="2500" dirty="0" smtClean="0">
                <a:solidFill>
                  <a:schemeClr val="accent1"/>
                </a:solidFill>
              </a:rPr>
              <a:t>  </a:t>
            </a:r>
            <a:r>
              <a:rPr lang="en-US" sz="2500" dirty="0" err="1" smtClean="0">
                <a:solidFill>
                  <a:schemeClr val="accent1"/>
                </a:solidFill>
              </a:rPr>
              <a:t>erat</a:t>
            </a:r>
            <a:r>
              <a:rPr lang="en-US" sz="2500" dirty="0" smtClean="0">
                <a:solidFill>
                  <a:schemeClr val="accent1"/>
                </a:solidFill>
              </a:rPr>
              <a:t>  </a:t>
            </a:r>
            <a:r>
              <a:rPr lang="en-US" sz="2500" dirty="0" err="1" smtClean="0">
                <a:solidFill>
                  <a:schemeClr val="accent1"/>
                </a:solidFill>
              </a:rPr>
              <a:t>volutpat</a:t>
            </a:r>
            <a:r>
              <a:rPr lang="en-US" sz="2500" dirty="0">
                <a:solidFill>
                  <a:schemeClr val="accent1"/>
                </a:solidFill>
              </a:rPr>
              <a:t>. </a:t>
            </a:r>
            <a:r>
              <a:rPr lang="en-US" sz="2500" dirty="0" smtClean="0">
                <a:solidFill>
                  <a:schemeClr val="accent1"/>
                </a:solidFill>
              </a:rPr>
              <a:t> </a:t>
            </a:r>
            <a:r>
              <a:rPr lang="en-US" sz="2500" dirty="0" err="1" smtClean="0">
                <a:solidFill>
                  <a:schemeClr val="accent1"/>
                </a:solidFill>
              </a:rPr>
              <a:t>Ut</a:t>
            </a:r>
            <a:r>
              <a:rPr lang="en-US" sz="2500" dirty="0" smtClean="0">
                <a:solidFill>
                  <a:schemeClr val="accent1"/>
                </a:solidFill>
              </a:rPr>
              <a:t> </a:t>
            </a:r>
            <a:r>
              <a:rPr lang="en-US" sz="2500" dirty="0" err="1">
                <a:solidFill>
                  <a:schemeClr val="accent1"/>
                </a:solidFill>
              </a:rPr>
              <a:t>wisi</a:t>
            </a:r>
            <a:r>
              <a:rPr lang="en-US" sz="2500" dirty="0">
                <a:solidFill>
                  <a:schemeClr val="accent1"/>
                </a:solidFill>
              </a:rPr>
              <a:t> </a:t>
            </a:r>
            <a:r>
              <a:rPr lang="en-US" sz="2500" dirty="0" err="1">
                <a:solidFill>
                  <a:schemeClr val="accent1"/>
                </a:solidFill>
              </a:rPr>
              <a:t>enim</a:t>
            </a:r>
            <a:r>
              <a:rPr lang="en-US" sz="2500" dirty="0">
                <a:solidFill>
                  <a:schemeClr val="accent1"/>
                </a:solidFill>
              </a:rPr>
              <a:t> ad minim </a:t>
            </a:r>
            <a:r>
              <a:rPr lang="en-US" sz="2500" dirty="0" smtClean="0">
                <a:solidFill>
                  <a:schemeClr val="accent1"/>
                </a:solidFill>
              </a:rPr>
              <a:t>  </a:t>
            </a:r>
            <a:r>
              <a:rPr lang="en-US" sz="2500" dirty="0" err="1" smtClean="0">
                <a:solidFill>
                  <a:schemeClr val="accent1"/>
                </a:solidFill>
              </a:rPr>
              <a:t>veniam</a:t>
            </a:r>
            <a:r>
              <a:rPr lang="en-US" sz="2500" dirty="0">
                <a:solidFill>
                  <a:schemeClr val="accent1"/>
                </a:solidFill>
              </a:rPr>
              <a:t>, </a:t>
            </a:r>
            <a:r>
              <a:rPr lang="en-US" sz="2500" dirty="0" smtClean="0">
                <a:solidFill>
                  <a:schemeClr val="accent1"/>
                </a:solidFill>
              </a:rPr>
              <a:t>  </a:t>
            </a:r>
            <a:r>
              <a:rPr lang="en-US" sz="2500" dirty="0" err="1" smtClean="0">
                <a:solidFill>
                  <a:schemeClr val="accent1"/>
                </a:solidFill>
              </a:rPr>
              <a:t>quis</a:t>
            </a:r>
            <a:r>
              <a:rPr lang="en-US" sz="2500" dirty="0" smtClean="0">
                <a:solidFill>
                  <a:schemeClr val="accent1"/>
                </a:solidFill>
              </a:rPr>
              <a:t>   </a:t>
            </a:r>
            <a:r>
              <a:rPr lang="en-US" sz="2500" dirty="0" err="1" smtClean="0">
                <a:solidFill>
                  <a:schemeClr val="accent1"/>
                </a:solidFill>
              </a:rPr>
              <a:t>nostrud</a:t>
            </a:r>
            <a:r>
              <a:rPr lang="en-US" sz="2500" dirty="0" smtClean="0">
                <a:solidFill>
                  <a:schemeClr val="accent1"/>
                </a:solidFill>
              </a:rPr>
              <a:t>    </a:t>
            </a:r>
            <a:r>
              <a:rPr lang="en-US" sz="2500" dirty="0" err="1" smtClean="0">
                <a:solidFill>
                  <a:schemeClr val="accent1"/>
                </a:solidFill>
              </a:rPr>
              <a:t>exerci</a:t>
            </a:r>
            <a:r>
              <a:rPr lang="en-US" sz="2500" dirty="0" smtClean="0">
                <a:solidFill>
                  <a:schemeClr val="accent1"/>
                </a:solidFill>
              </a:rPr>
              <a:t>   </a:t>
            </a:r>
            <a:r>
              <a:rPr lang="en-US" sz="2500" dirty="0" err="1" smtClean="0">
                <a:solidFill>
                  <a:schemeClr val="accent1"/>
                </a:solidFill>
              </a:rPr>
              <a:t>tation</a:t>
            </a:r>
            <a:r>
              <a:rPr lang="en-US" sz="2500" dirty="0" smtClean="0">
                <a:solidFill>
                  <a:schemeClr val="accent1"/>
                </a:solidFill>
              </a:rPr>
              <a:t>    </a:t>
            </a:r>
            <a:r>
              <a:rPr lang="en-US" sz="2500" dirty="0" err="1" smtClean="0">
                <a:solidFill>
                  <a:schemeClr val="accent1"/>
                </a:solidFill>
              </a:rPr>
              <a:t>ullamcorper</a:t>
            </a:r>
            <a:r>
              <a:rPr lang="en-US" sz="2500" dirty="0" smtClean="0">
                <a:solidFill>
                  <a:schemeClr val="accent1"/>
                </a:solidFill>
              </a:rPr>
              <a:t>   </a:t>
            </a:r>
            <a:r>
              <a:rPr lang="en-US" sz="2500" dirty="0" err="1">
                <a:solidFill>
                  <a:schemeClr val="accent1"/>
                </a:solidFill>
              </a:rPr>
              <a:t>suscipit</a:t>
            </a:r>
            <a:r>
              <a:rPr lang="en-US" sz="2500" dirty="0">
                <a:solidFill>
                  <a:schemeClr val="accent1"/>
                </a:solidFill>
              </a:rPr>
              <a:t> </a:t>
            </a:r>
          </a:p>
        </p:txBody>
      </p:sp>
      <p:sp>
        <p:nvSpPr>
          <p:cNvPr id="5" name="Rectangle 4"/>
          <p:cNvSpPr/>
          <p:nvPr/>
        </p:nvSpPr>
        <p:spPr>
          <a:xfrm>
            <a:off x="1347978" y="11752289"/>
            <a:ext cx="21790719" cy="784830"/>
          </a:xfrm>
          <a:prstGeom prst="rect">
            <a:avLst/>
          </a:prstGeom>
        </p:spPr>
        <p:txBody>
          <a:bodyPr wrap="square">
            <a:spAutoFit/>
          </a:bodyPr>
          <a:lstStyle/>
          <a:p>
            <a:pPr algn="ctr"/>
            <a:r>
              <a:rPr lang="en-US" sz="4500" dirty="0">
                <a:solidFill>
                  <a:schemeClr val="accent1"/>
                </a:solidFill>
              </a:rPr>
              <a:t>www.example.com</a:t>
            </a:r>
          </a:p>
        </p:txBody>
      </p:sp>
      <p:sp>
        <p:nvSpPr>
          <p:cNvPr id="6" name="Rectangle 5"/>
          <p:cNvSpPr/>
          <p:nvPr/>
        </p:nvSpPr>
        <p:spPr>
          <a:xfrm>
            <a:off x="1371600" y="5830676"/>
            <a:ext cx="21784682" cy="3400931"/>
          </a:xfrm>
          <a:prstGeom prst="rect">
            <a:avLst/>
          </a:prstGeom>
        </p:spPr>
        <p:txBody>
          <a:bodyPr wrap="square">
            <a:spAutoFit/>
          </a:bodyPr>
          <a:lstStyle/>
          <a:p>
            <a:pPr algn="ctr">
              <a:tabLst>
                <a:tab pos="9085263" algn="l"/>
              </a:tabLst>
            </a:pPr>
            <a:r>
              <a:rPr lang="en-US" sz="21200" b="1" dirty="0" smtClean="0">
                <a:solidFill>
                  <a:schemeClr val="accent1"/>
                </a:solidFill>
                <a:latin typeface="+mj-lt"/>
              </a:rPr>
              <a:t>PRESENTATION</a:t>
            </a:r>
          </a:p>
        </p:txBody>
      </p:sp>
      <p:sp>
        <p:nvSpPr>
          <p:cNvPr id="10" name="Freeform 5"/>
          <p:cNvSpPr>
            <a:spLocks/>
          </p:cNvSpPr>
          <p:nvPr/>
        </p:nvSpPr>
        <p:spPr bwMode="auto">
          <a:xfrm>
            <a:off x="8099425" y="10036175"/>
            <a:ext cx="2047875" cy="409575"/>
          </a:xfrm>
          <a:custGeom>
            <a:avLst/>
            <a:gdLst>
              <a:gd name="T0" fmla="*/ 64 w 643"/>
              <a:gd name="T1" fmla="*/ 0 h 128"/>
              <a:gd name="T2" fmla="*/ 643 w 643"/>
              <a:gd name="T3" fmla="*/ 0 h 128"/>
              <a:gd name="T4" fmla="*/ 643 w 643"/>
              <a:gd name="T5" fmla="*/ 128 h 128"/>
              <a:gd name="T6" fmla="*/ 64 w 643"/>
              <a:gd name="T7" fmla="*/ 128 h 128"/>
              <a:gd name="T8" fmla="*/ 0 w 643"/>
              <a:gd name="T9" fmla="*/ 64 h 128"/>
              <a:gd name="T10" fmla="*/ 0 w 643"/>
              <a:gd name="T11" fmla="*/ 64 h 128"/>
              <a:gd name="T12" fmla="*/ 64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64" y="0"/>
                </a:moveTo>
                <a:cubicBezTo>
                  <a:pt x="643" y="0"/>
                  <a:pt x="643" y="0"/>
                  <a:pt x="643" y="0"/>
                </a:cubicBezTo>
                <a:cubicBezTo>
                  <a:pt x="643" y="128"/>
                  <a:pt x="643" y="128"/>
                  <a:pt x="643" y="128"/>
                </a:cubicBezTo>
                <a:cubicBezTo>
                  <a:pt x="64" y="128"/>
                  <a:pt x="64" y="128"/>
                  <a:pt x="64" y="128"/>
                </a:cubicBezTo>
                <a:cubicBezTo>
                  <a:pt x="29" y="128"/>
                  <a:pt x="0" y="99"/>
                  <a:pt x="0" y="64"/>
                </a:cubicBezTo>
                <a:cubicBezTo>
                  <a:pt x="0" y="64"/>
                  <a:pt x="0" y="64"/>
                  <a:pt x="0" y="64"/>
                </a:cubicBezTo>
                <a:cubicBezTo>
                  <a:pt x="0" y="29"/>
                  <a:pt x="29" y="0"/>
                  <a:pt x="6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Rectangle 6"/>
          <p:cNvSpPr>
            <a:spLocks noChangeArrowheads="1"/>
          </p:cNvSpPr>
          <p:nvPr/>
        </p:nvSpPr>
        <p:spPr bwMode="auto">
          <a:xfrm>
            <a:off x="10147300" y="10036175"/>
            <a:ext cx="2047875" cy="40957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Rectangle 7"/>
          <p:cNvSpPr>
            <a:spLocks noChangeArrowheads="1"/>
          </p:cNvSpPr>
          <p:nvPr/>
        </p:nvSpPr>
        <p:spPr bwMode="auto">
          <a:xfrm>
            <a:off x="12195175" y="10036175"/>
            <a:ext cx="2047875" cy="40957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8"/>
          <p:cNvSpPr>
            <a:spLocks/>
          </p:cNvSpPr>
          <p:nvPr/>
        </p:nvSpPr>
        <p:spPr bwMode="auto">
          <a:xfrm>
            <a:off x="14243050" y="10036175"/>
            <a:ext cx="2047875" cy="409575"/>
          </a:xfrm>
          <a:custGeom>
            <a:avLst/>
            <a:gdLst>
              <a:gd name="T0" fmla="*/ 0 w 643"/>
              <a:gd name="T1" fmla="*/ 0 h 128"/>
              <a:gd name="T2" fmla="*/ 579 w 643"/>
              <a:gd name="T3" fmla="*/ 0 h 128"/>
              <a:gd name="T4" fmla="*/ 643 w 643"/>
              <a:gd name="T5" fmla="*/ 64 h 128"/>
              <a:gd name="T6" fmla="*/ 643 w 643"/>
              <a:gd name="T7" fmla="*/ 64 h 128"/>
              <a:gd name="T8" fmla="*/ 579 w 643"/>
              <a:gd name="T9" fmla="*/ 128 h 128"/>
              <a:gd name="T10" fmla="*/ 0 w 643"/>
              <a:gd name="T11" fmla="*/ 128 h 128"/>
              <a:gd name="T12" fmla="*/ 0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0" y="0"/>
                </a:moveTo>
                <a:cubicBezTo>
                  <a:pt x="579" y="0"/>
                  <a:pt x="579" y="0"/>
                  <a:pt x="579" y="0"/>
                </a:cubicBezTo>
                <a:cubicBezTo>
                  <a:pt x="615" y="0"/>
                  <a:pt x="643" y="29"/>
                  <a:pt x="643" y="64"/>
                </a:cubicBezTo>
                <a:cubicBezTo>
                  <a:pt x="643" y="64"/>
                  <a:pt x="643" y="64"/>
                  <a:pt x="643" y="64"/>
                </a:cubicBezTo>
                <a:cubicBezTo>
                  <a:pt x="643" y="99"/>
                  <a:pt x="615" y="128"/>
                  <a:pt x="579" y="128"/>
                </a:cubicBezTo>
                <a:cubicBezTo>
                  <a:pt x="0" y="128"/>
                  <a:pt x="0" y="128"/>
                  <a:pt x="0" y="128"/>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5377023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585316" y="1053939"/>
            <a:ext cx="17041844" cy="1554272"/>
          </a:xfrm>
          <a:prstGeom prst="rect">
            <a:avLst/>
          </a:prstGeom>
        </p:spPr>
        <p:txBody>
          <a:bodyPr wrap="square">
            <a:spAutoFit/>
          </a:bodyPr>
          <a:lstStyle/>
          <a:p>
            <a:pPr algn="ctr"/>
            <a:r>
              <a:rPr lang="en-US" sz="9500" b="1" dirty="0">
                <a:solidFill>
                  <a:schemeClr val="accent2"/>
                </a:solidFill>
                <a:latin typeface="+mj-lt"/>
              </a:rPr>
              <a:t>Team Members</a:t>
            </a:r>
          </a:p>
        </p:txBody>
      </p:sp>
      <p:sp>
        <p:nvSpPr>
          <p:cNvPr id="4" name="Rectangle 3"/>
          <p:cNvSpPr/>
          <p:nvPr/>
        </p:nvSpPr>
        <p:spPr>
          <a:xfrm>
            <a:off x="3585316" y="2377378"/>
            <a:ext cx="17041844"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1292976" y="10952055"/>
            <a:ext cx="4325305"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8" name="Rectangle 7"/>
          <p:cNvSpPr/>
          <p:nvPr/>
        </p:nvSpPr>
        <p:spPr>
          <a:xfrm>
            <a:off x="1292976" y="9353639"/>
            <a:ext cx="4325305" cy="784830"/>
          </a:xfrm>
          <a:prstGeom prst="rect">
            <a:avLst/>
          </a:prstGeom>
        </p:spPr>
        <p:txBody>
          <a:bodyPr wrap="square">
            <a:spAutoFit/>
          </a:bodyPr>
          <a:lstStyle/>
          <a:p>
            <a:pPr algn="ctr"/>
            <a:r>
              <a:rPr lang="en-US" sz="4500" b="1" dirty="0">
                <a:solidFill>
                  <a:schemeClr val="accent3"/>
                </a:solidFill>
              </a:rPr>
              <a:t>Nelly Dean</a:t>
            </a:r>
          </a:p>
        </p:txBody>
      </p:sp>
      <p:sp>
        <p:nvSpPr>
          <p:cNvPr id="9" name="Rectangle 8"/>
          <p:cNvSpPr/>
          <p:nvPr/>
        </p:nvSpPr>
        <p:spPr>
          <a:xfrm>
            <a:off x="1292976" y="9942086"/>
            <a:ext cx="4325305" cy="809196"/>
          </a:xfrm>
          <a:prstGeom prst="rect">
            <a:avLst/>
          </a:prstGeom>
        </p:spPr>
        <p:txBody>
          <a:bodyPr wrap="square">
            <a:spAutoFit/>
          </a:bodyPr>
          <a:lstStyle/>
          <a:p>
            <a:pPr algn="ctr">
              <a:lnSpc>
                <a:spcPct val="150000"/>
              </a:lnSpc>
            </a:pPr>
            <a:r>
              <a:rPr lang="en-US" sz="3500" dirty="0">
                <a:solidFill>
                  <a:schemeClr val="accent2">
                    <a:alpha val="60000"/>
                  </a:schemeClr>
                </a:solidFill>
              </a:rPr>
              <a:t>Graphic Designer</a:t>
            </a:r>
          </a:p>
        </p:txBody>
      </p:sp>
      <p:sp>
        <p:nvSpPr>
          <p:cNvPr id="10" name="Rectangle 9"/>
          <p:cNvSpPr/>
          <p:nvPr/>
        </p:nvSpPr>
        <p:spPr>
          <a:xfrm>
            <a:off x="7077088" y="10952055"/>
            <a:ext cx="4325305"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11" name="Rectangle 10"/>
          <p:cNvSpPr/>
          <p:nvPr/>
        </p:nvSpPr>
        <p:spPr>
          <a:xfrm>
            <a:off x="7077088" y="9353639"/>
            <a:ext cx="4325305" cy="784830"/>
          </a:xfrm>
          <a:prstGeom prst="rect">
            <a:avLst/>
          </a:prstGeom>
        </p:spPr>
        <p:txBody>
          <a:bodyPr wrap="square">
            <a:spAutoFit/>
          </a:bodyPr>
          <a:lstStyle/>
          <a:p>
            <a:pPr algn="ctr"/>
            <a:r>
              <a:rPr lang="en-US" sz="4500" b="1" dirty="0">
                <a:solidFill>
                  <a:schemeClr val="accent4"/>
                </a:solidFill>
              </a:rPr>
              <a:t>Sibyl Vane</a:t>
            </a:r>
          </a:p>
        </p:txBody>
      </p:sp>
      <p:sp>
        <p:nvSpPr>
          <p:cNvPr id="12" name="Rectangle 11"/>
          <p:cNvSpPr/>
          <p:nvPr/>
        </p:nvSpPr>
        <p:spPr>
          <a:xfrm>
            <a:off x="7077088" y="9942086"/>
            <a:ext cx="4325305" cy="809196"/>
          </a:xfrm>
          <a:prstGeom prst="rect">
            <a:avLst/>
          </a:prstGeom>
        </p:spPr>
        <p:txBody>
          <a:bodyPr wrap="square">
            <a:spAutoFit/>
          </a:bodyPr>
          <a:lstStyle/>
          <a:p>
            <a:pPr algn="ctr">
              <a:lnSpc>
                <a:spcPct val="150000"/>
              </a:lnSpc>
            </a:pPr>
            <a:r>
              <a:rPr lang="en-US" sz="3500" dirty="0">
                <a:solidFill>
                  <a:schemeClr val="accent2">
                    <a:alpha val="60000"/>
                  </a:schemeClr>
                </a:solidFill>
              </a:rPr>
              <a:t>Web Developer</a:t>
            </a:r>
          </a:p>
        </p:txBody>
      </p:sp>
      <p:sp>
        <p:nvSpPr>
          <p:cNvPr id="13" name="Rectangle 12"/>
          <p:cNvSpPr/>
          <p:nvPr/>
        </p:nvSpPr>
        <p:spPr>
          <a:xfrm>
            <a:off x="12692478" y="10952055"/>
            <a:ext cx="4532266"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14" name="Rectangle 13"/>
          <p:cNvSpPr/>
          <p:nvPr/>
        </p:nvSpPr>
        <p:spPr>
          <a:xfrm>
            <a:off x="12692478" y="9353639"/>
            <a:ext cx="4532266" cy="784830"/>
          </a:xfrm>
          <a:prstGeom prst="rect">
            <a:avLst/>
          </a:prstGeom>
        </p:spPr>
        <p:txBody>
          <a:bodyPr wrap="square">
            <a:spAutoFit/>
          </a:bodyPr>
          <a:lstStyle/>
          <a:p>
            <a:pPr algn="ctr"/>
            <a:r>
              <a:rPr lang="en-US" sz="4500" b="1" dirty="0">
                <a:solidFill>
                  <a:schemeClr val="accent5"/>
                </a:solidFill>
              </a:rPr>
              <a:t>Basil </a:t>
            </a:r>
            <a:r>
              <a:rPr lang="en-US" sz="4500" b="1" dirty="0" err="1">
                <a:solidFill>
                  <a:schemeClr val="accent5"/>
                </a:solidFill>
              </a:rPr>
              <a:t>Hailward</a:t>
            </a:r>
            <a:endParaRPr lang="en-US" sz="4500" b="1" dirty="0">
              <a:solidFill>
                <a:schemeClr val="accent5"/>
              </a:solidFill>
            </a:endParaRPr>
          </a:p>
        </p:txBody>
      </p:sp>
      <p:sp>
        <p:nvSpPr>
          <p:cNvPr id="15" name="Rectangle 14"/>
          <p:cNvSpPr/>
          <p:nvPr/>
        </p:nvSpPr>
        <p:spPr>
          <a:xfrm>
            <a:off x="12692478" y="9942086"/>
            <a:ext cx="4532266" cy="900246"/>
          </a:xfrm>
          <a:prstGeom prst="rect">
            <a:avLst/>
          </a:prstGeom>
        </p:spPr>
        <p:txBody>
          <a:bodyPr wrap="square">
            <a:spAutoFit/>
          </a:bodyPr>
          <a:lstStyle/>
          <a:p>
            <a:pPr algn="ctr">
              <a:lnSpc>
                <a:spcPct val="150000"/>
              </a:lnSpc>
            </a:pPr>
            <a:r>
              <a:rPr lang="en-US" sz="3500" dirty="0" err="1">
                <a:solidFill>
                  <a:schemeClr val="accent2">
                    <a:alpha val="60000"/>
                  </a:schemeClr>
                </a:solidFill>
              </a:rPr>
              <a:t>Ui-Ux</a:t>
            </a:r>
            <a:r>
              <a:rPr lang="en-US" sz="3500" dirty="0">
                <a:solidFill>
                  <a:schemeClr val="accent2">
                    <a:alpha val="60000"/>
                  </a:schemeClr>
                </a:solidFill>
              </a:rPr>
              <a:t> Developer</a:t>
            </a:r>
          </a:p>
        </p:txBody>
      </p:sp>
      <p:sp>
        <p:nvSpPr>
          <p:cNvPr id="16" name="Rectangle 15"/>
          <p:cNvSpPr/>
          <p:nvPr/>
        </p:nvSpPr>
        <p:spPr>
          <a:xfrm>
            <a:off x="18537540" y="10952055"/>
            <a:ext cx="4325305"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17" name="Rectangle 16"/>
          <p:cNvSpPr/>
          <p:nvPr/>
        </p:nvSpPr>
        <p:spPr>
          <a:xfrm>
            <a:off x="18537540" y="9353639"/>
            <a:ext cx="4325305" cy="784830"/>
          </a:xfrm>
          <a:prstGeom prst="rect">
            <a:avLst/>
          </a:prstGeom>
        </p:spPr>
        <p:txBody>
          <a:bodyPr wrap="square">
            <a:spAutoFit/>
          </a:bodyPr>
          <a:lstStyle/>
          <a:p>
            <a:pPr algn="ctr"/>
            <a:r>
              <a:rPr lang="en-US" sz="4500" b="1" dirty="0">
                <a:solidFill>
                  <a:schemeClr val="accent6"/>
                </a:solidFill>
              </a:rPr>
              <a:t>Nelly Dean</a:t>
            </a:r>
          </a:p>
        </p:txBody>
      </p:sp>
      <p:sp>
        <p:nvSpPr>
          <p:cNvPr id="18" name="Rectangle 17"/>
          <p:cNvSpPr/>
          <p:nvPr/>
        </p:nvSpPr>
        <p:spPr>
          <a:xfrm>
            <a:off x="18537540" y="9942086"/>
            <a:ext cx="4325305" cy="809196"/>
          </a:xfrm>
          <a:prstGeom prst="rect">
            <a:avLst/>
          </a:prstGeom>
        </p:spPr>
        <p:txBody>
          <a:bodyPr wrap="square">
            <a:spAutoFit/>
          </a:bodyPr>
          <a:lstStyle/>
          <a:p>
            <a:pPr algn="ctr">
              <a:lnSpc>
                <a:spcPct val="150000"/>
              </a:lnSpc>
            </a:pPr>
            <a:r>
              <a:rPr lang="en-US" sz="3500" dirty="0">
                <a:solidFill>
                  <a:schemeClr val="accent2">
                    <a:alpha val="60000"/>
                  </a:schemeClr>
                </a:solidFill>
              </a:rPr>
              <a:t>Content Writer</a:t>
            </a:r>
          </a:p>
        </p:txBody>
      </p:sp>
      <p:sp>
        <p:nvSpPr>
          <p:cNvPr id="22" name="Rectangle 5"/>
          <p:cNvSpPr>
            <a:spLocks noChangeArrowheads="1"/>
          </p:cNvSpPr>
          <p:nvPr/>
        </p:nvSpPr>
        <p:spPr bwMode="auto">
          <a:xfrm>
            <a:off x="17463" y="5613400"/>
            <a:ext cx="24369712" cy="2335213"/>
          </a:xfrm>
          <a:prstGeom prst="rect">
            <a:avLst/>
          </a:prstGeom>
          <a:solidFill>
            <a:schemeClr val="accent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6"/>
          <p:cNvSpPr>
            <a:spLocks noChangeArrowheads="1"/>
          </p:cNvSpPr>
          <p:nvPr/>
        </p:nvSpPr>
        <p:spPr bwMode="auto">
          <a:xfrm>
            <a:off x="1293813" y="4605337"/>
            <a:ext cx="4381500" cy="437260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Oval 9"/>
          <p:cNvSpPr>
            <a:spLocks noChangeArrowheads="1"/>
          </p:cNvSpPr>
          <p:nvPr/>
        </p:nvSpPr>
        <p:spPr bwMode="auto">
          <a:xfrm>
            <a:off x="7034213" y="4626603"/>
            <a:ext cx="4381500" cy="437260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Oval 12"/>
          <p:cNvSpPr>
            <a:spLocks noChangeArrowheads="1"/>
          </p:cNvSpPr>
          <p:nvPr/>
        </p:nvSpPr>
        <p:spPr bwMode="auto">
          <a:xfrm>
            <a:off x="12769850" y="4605337"/>
            <a:ext cx="4383087" cy="439386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15"/>
          <p:cNvSpPr>
            <a:spLocks noChangeArrowheads="1"/>
          </p:cNvSpPr>
          <p:nvPr/>
        </p:nvSpPr>
        <p:spPr bwMode="auto">
          <a:xfrm>
            <a:off x="18510250" y="4605338"/>
            <a:ext cx="4383087" cy="4393866"/>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Line 18"/>
          <p:cNvSpPr>
            <a:spLocks noChangeShapeType="1"/>
          </p:cNvSpPr>
          <p:nvPr/>
        </p:nvSpPr>
        <p:spPr bwMode="auto">
          <a:xfrm>
            <a:off x="6335713" y="5641975"/>
            <a:ext cx="0" cy="655320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19"/>
          <p:cNvSpPr>
            <a:spLocks noChangeShapeType="1"/>
          </p:cNvSpPr>
          <p:nvPr/>
        </p:nvSpPr>
        <p:spPr bwMode="auto">
          <a:xfrm>
            <a:off x="12076113" y="5641975"/>
            <a:ext cx="0" cy="655320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Line 20"/>
          <p:cNvSpPr>
            <a:spLocks noChangeShapeType="1"/>
          </p:cNvSpPr>
          <p:nvPr/>
        </p:nvSpPr>
        <p:spPr bwMode="auto">
          <a:xfrm>
            <a:off x="17832388" y="5641975"/>
            <a:ext cx="0" cy="655320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Picture Placeholder 20"/>
          <p:cNvSpPr>
            <a:spLocks noGrp="1"/>
          </p:cNvSpPr>
          <p:nvPr>
            <p:ph type="pic" sz="quarter" idx="10"/>
          </p:nvPr>
        </p:nvSpPr>
        <p:spPr/>
      </p:sp>
      <p:sp>
        <p:nvSpPr>
          <p:cNvPr id="49" name="Picture Placeholder 48"/>
          <p:cNvSpPr>
            <a:spLocks noGrp="1"/>
          </p:cNvSpPr>
          <p:nvPr>
            <p:ph type="pic" sz="quarter" idx="11"/>
          </p:nvPr>
        </p:nvSpPr>
        <p:spPr/>
      </p:sp>
      <p:sp>
        <p:nvSpPr>
          <p:cNvPr id="50" name="Picture Placeholder 49"/>
          <p:cNvSpPr>
            <a:spLocks noGrp="1"/>
          </p:cNvSpPr>
          <p:nvPr>
            <p:ph type="pic" sz="quarter" idx="12"/>
          </p:nvPr>
        </p:nvSpPr>
        <p:spPr/>
      </p:sp>
      <p:sp>
        <p:nvSpPr>
          <p:cNvPr id="51" name="Picture Placeholder 50"/>
          <p:cNvSpPr>
            <a:spLocks noGrp="1"/>
          </p:cNvSpPr>
          <p:nvPr>
            <p:ph type="pic" sz="quarter" idx="13"/>
          </p:nvPr>
        </p:nvSpPr>
        <p:spPr/>
      </p:sp>
      <p:sp>
        <p:nvSpPr>
          <p:cNvPr id="25" name="Oval 8"/>
          <p:cNvSpPr>
            <a:spLocks noChangeArrowheads="1"/>
          </p:cNvSpPr>
          <p:nvPr/>
        </p:nvSpPr>
        <p:spPr bwMode="auto">
          <a:xfrm>
            <a:off x="4418013" y="4413250"/>
            <a:ext cx="1238250" cy="1234730"/>
          </a:xfrm>
          <a:prstGeom prst="ellipse">
            <a:avLst/>
          </a:prstGeom>
          <a:solidFill>
            <a:schemeClr val="accent3"/>
          </a:solidFill>
          <a:ln w="1270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11"/>
          <p:cNvSpPr>
            <a:spLocks noChangeArrowheads="1"/>
          </p:cNvSpPr>
          <p:nvPr/>
        </p:nvSpPr>
        <p:spPr bwMode="auto">
          <a:xfrm>
            <a:off x="10158413" y="4434515"/>
            <a:ext cx="1238250" cy="1234729"/>
          </a:xfrm>
          <a:prstGeom prst="ellipse">
            <a:avLst/>
          </a:prstGeom>
          <a:solidFill>
            <a:schemeClr val="accent4"/>
          </a:solidFill>
          <a:ln w="1270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Oval 14"/>
          <p:cNvSpPr>
            <a:spLocks noChangeArrowheads="1"/>
          </p:cNvSpPr>
          <p:nvPr/>
        </p:nvSpPr>
        <p:spPr bwMode="auto">
          <a:xfrm>
            <a:off x="15898813" y="4413250"/>
            <a:ext cx="1238250" cy="1240734"/>
          </a:xfrm>
          <a:prstGeom prst="ellipse">
            <a:avLst/>
          </a:prstGeom>
          <a:solidFill>
            <a:schemeClr val="accent5"/>
          </a:solidFill>
          <a:ln w="1270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Oval 17"/>
          <p:cNvSpPr>
            <a:spLocks noChangeArrowheads="1"/>
          </p:cNvSpPr>
          <p:nvPr/>
        </p:nvSpPr>
        <p:spPr bwMode="auto">
          <a:xfrm>
            <a:off x="21690013" y="4413250"/>
            <a:ext cx="1238250" cy="1240734"/>
          </a:xfrm>
          <a:prstGeom prst="ellipse">
            <a:avLst/>
          </a:prstGeom>
          <a:solidFill>
            <a:schemeClr val="accent6"/>
          </a:solidFill>
          <a:ln w="1270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20" name="Group 19"/>
          <p:cNvGrpSpPr/>
          <p:nvPr/>
        </p:nvGrpSpPr>
        <p:grpSpPr>
          <a:xfrm>
            <a:off x="22017038" y="4689475"/>
            <a:ext cx="647700" cy="685134"/>
            <a:chOff x="22017038" y="4689475"/>
            <a:chExt cx="647700" cy="685134"/>
          </a:xfrm>
          <a:solidFill>
            <a:schemeClr val="accent1"/>
          </a:solidFill>
        </p:grpSpPr>
        <p:sp>
          <p:nvSpPr>
            <p:cNvPr id="38" name="Freeform 21"/>
            <p:cNvSpPr>
              <a:spLocks noEditPoints="1"/>
            </p:cNvSpPr>
            <p:nvPr/>
          </p:nvSpPr>
          <p:spPr bwMode="auto">
            <a:xfrm>
              <a:off x="22017038" y="4689475"/>
              <a:ext cx="546100" cy="646016"/>
            </a:xfrm>
            <a:custGeom>
              <a:avLst/>
              <a:gdLst>
                <a:gd name="T0" fmla="*/ 101 w 172"/>
                <a:gd name="T1" fmla="*/ 203 h 203"/>
                <a:gd name="T2" fmla="*/ 99 w 172"/>
                <a:gd name="T3" fmla="*/ 203 h 203"/>
                <a:gd name="T4" fmla="*/ 25 w 172"/>
                <a:gd name="T5" fmla="*/ 203 h 203"/>
                <a:gd name="T6" fmla="*/ 0 w 172"/>
                <a:gd name="T7" fmla="*/ 178 h 203"/>
                <a:gd name="T8" fmla="*/ 0 w 172"/>
                <a:gd name="T9" fmla="*/ 25 h 203"/>
                <a:gd name="T10" fmla="*/ 25 w 172"/>
                <a:gd name="T11" fmla="*/ 0 h 203"/>
                <a:gd name="T12" fmla="*/ 147 w 172"/>
                <a:gd name="T13" fmla="*/ 0 h 203"/>
                <a:gd name="T14" fmla="*/ 172 w 172"/>
                <a:gd name="T15" fmla="*/ 25 h 203"/>
                <a:gd name="T16" fmla="*/ 172 w 172"/>
                <a:gd name="T17" fmla="*/ 65 h 203"/>
                <a:gd name="T18" fmla="*/ 170 w 172"/>
                <a:gd name="T19" fmla="*/ 68 h 203"/>
                <a:gd name="T20" fmla="*/ 144 w 172"/>
                <a:gd name="T21" fmla="*/ 85 h 203"/>
                <a:gd name="T22" fmla="*/ 102 w 172"/>
                <a:gd name="T23" fmla="*/ 170 h 203"/>
                <a:gd name="T24" fmla="*/ 100 w 172"/>
                <a:gd name="T25" fmla="*/ 200 h 203"/>
                <a:gd name="T26" fmla="*/ 101 w 172"/>
                <a:gd name="T27" fmla="*/ 202 h 203"/>
                <a:gd name="T28" fmla="*/ 101 w 172"/>
                <a:gd name="T29" fmla="*/ 203 h 203"/>
                <a:gd name="T30" fmla="*/ 79 w 172"/>
                <a:gd name="T31" fmla="*/ 47 h 203"/>
                <a:gd name="T32" fmla="*/ 66 w 172"/>
                <a:gd name="T33" fmla="*/ 47 h 203"/>
                <a:gd name="T34" fmla="*/ 32 w 172"/>
                <a:gd name="T35" fmla="*/ 47 h 203"/>
                <a:gd name="T36" fmla="*/ 24 w 172"/>
                <a:gd name="T37" fmla="*/ 54 h 203"/>
                <a:gd name="T38" fmla="*/ 30 w 172"/>
                <a:gd name="T39" fmla="*/ 62 h 203"/>
                <a:gd name="T40" fmla="*/ 33 w 172"/>
                <a:gd name="T41" fmla="*/ 62 h 203"/>
                <a:gd name="T42" fmla="*/ 124 w 172"/>
                <a:gd name="T43" fmla="*/ 62 h 203"/>
                <a:gd name="T44" fmla="*/ 126 w 172"/>
                <a:gd name="T45" fmla="*/ 62 h 203"/>
                <a:gd name="T46" fmla="*/ 132 w 172"/>
                <a:gd name="T47" fmla="*/ 57 h 203"/>
                <a:gd name="T48" fmla="*/ 125 w 172"/>
                <a:gd name="T49" fmla="*/ 47 h 203"/>
                <a:gd name="T50" fmla="*/ 79 w 172"/>
                <a:gd name="T51" fmla="*/ 47 h 203"/>
                <a:gd name="T52" fmla="*/ 75 w 172"/>
                <a:gd name="T53" fmla="*/ 78 h 203"/>
                <a:gd name="T54" fmla="*/ 32 w 172"/>
                <a:gd name="T55" fmla="*/ 78 h 203"/>
                <a:gd name="T56" fmla="*/ 24 w 172"/>
                <a:gd name="T57" fmla="*/ 85 h 203"/>
                <a:gd name="T58" fmla="*/ 32 w 172"/>
                <a:gd name="T59" fmla="*/ 93 h 203"/>
                <a:gd name="T60" fmla="*/ 117 w 172"/>
                <a:gd name="T61" fmla="*/ 93 h 203"/>
                <a:gd name="T62" fmla="*/ 122 w 172"/>
                <a:gd name="T63" fmla="*/ 92 h 203"/>
                <a:gd name="T64" fmla="*/ 125 w 172"/>
                <a:gd name="T65" fmla="*/ 83 h 203"/>
                <a:gd name="T66" fmla="*/ 117 w 172"/>
                <a:gd name="T67" fmla="*/ 78 h 203"/>
                <a:gd name="T68" fmla="*/ 75 w 172"/>
                <a:gd name="T69" fmla="*/ 78 h 203"/>
                <a:gd name="T70" fmla="*/ 67 w 172"/>
                <a:gd name="T71" fmla="*/ 109 h 203"/>
                <a:gd name="T72" fmla="*/ 32 w 172"/>
                <a:gd name="T73" fmla="*/ 109 h 203"/>
                <a:gd name="T74" fmla="*/ 24 w 172"/>
                <a:gd name="T75" fmla="*/ 117 h 203"/>
                <a:gd name="T76" fmla="*/ 32 w 172"/>
                <a:gd name="T77" fmla="*/ 125 h 203"/>
                <a:gd name="T78" fmla="*/ 101 w 172"/>
                <a:gd name="T79" fmla="*/ 125 h 203"/>
                <a:gd name="T80" fmla="*/ 106 w 172"/>
                <a:gd name="T81" fmla="*/ 123 h 203"/>
                <a:gd name="T82" fmla="*/ 109 w 172"/>
                <a:gd name="T83" fmla="*/ 115 h 203"/>
                <a:gd name="T84" fmla="*/ 102 w 172"/>
                <a:gd name="T85" fmla="*/ 109 h 203"/>
                <a:gd name="T86" fmla="*/ 67 w 172"/>
                <a:gd name="T87" fmla="*/ 109 h 203"/>
                <a:gd name="T88" fmla="*/ 59 w 172"/>
                <a:gd name="T89" fmla="*/ 156 h 203"/>
                <a:gd name="T90" fmla="*/ 85 w 172"/>
                <a:gd name="T91" fmla="*/ 156 h 203"/>
                <a:gd name="T92" fmla="*/ 94 w 172"/>
                <a:gd name="T93" fmla="*/ 148 h 203"/>
                <a:gd name="T94" fmla="*/ 85 w 172"/>
                <a:gd name="T95" fmla="*/ 140 h 203"/>
                <a:gd name="T96" fmla="*/ 32 w 172"/>
                <a:gd name="T97" fmla="*/ 140 h 203"/>
                <a:gd name="T98" fmla="*/ 24 w 172"/>
                <a:gd name="T99" fmla="*/ 148 h 203"/>
                <a:gd name="T100" fmla="*/ 32 w 172"/>
                <a:gd name="T101" fmla="*/ 156 h 203"/>
                <a:gd name="T102" fmla="*/ 59 w 172"/>
                <a:gd name="T103" fmla="*/ 1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203">
                  <a:moveTo>
                    <a:pt x="101" y="203"/>
                  </a:moveTo>
                  <a:cubicBezTo>
                    <a:pt x="100" y="203"/>
                    <a:pt x="99" y="203"/>
                    <a:pt x="99" y="203"/>
                  </a:cubicBezTo>
                  <a:cubicBezTo>
                    <a:pt x="74" y="203"/>
                    <a:pt x="50" y="203"/>
                    <a:pt x="25" y="203"/>
                  </a:cubicBezTo>
                  <a:cubicBezTo>
                    <a:pt x="10" y="203"/>
                    <a:pt x="0" y="193"/>
                    <a:pt x="0" y="178"/>
                  </a:cubicBezTo>
                  <a:cubicBezTo>
                    <a:pt x="0" y="127"/>
                    <a:pt x="0" y="76"/>
                    <a:pt x="0" y="25"/>
                  </a:cubicBezTo>
                  <a:cubicBezTo>
                    <a:pt x="0" y="10"/>
                    <a:pt x="10" y="0"/>
                    <a:pt x="25" y="0"/>
                  </a:cubicBezTo>
                  <a:cubicBezTo>
                    <a:pt x="66" y="0"/>
                    <a:pt x="106" y="0"/>
                    <a:pt x="147" y="0"/>
                  </a:cubicBezTo>
                  <a:cubicBezTo>
                    <a:pt x="162" y="0"/>
                    <a:pt x="172" y="10"/>
                    <a:pt x="172" y="25"/>
                  </a:cubicBezTo>
                  <a:cubicBezTo>
                    <a:pt x="172" y="38"/>
                    <a:pt x="172" y="52"/>
                    <a:pt x="172" y="65"/>
                  </a:cubicBezTo>
                  <a:cubicBezTo>
                    <a:pt x="172" y="67"/>
                    <a:pt x="172" y="67"/>
                    <a:pt x="170" y="68"/>
                  </a:cubicBezTo>
                  <a:cubicBezTo>
                    <a:pt x="158" y="69"/>
                    <a:pt x="149" y="74"/>
                    <a:pt x="144" y="85"/>
                  </a:cubicBezTo>
                  <a:cubicBezTo>
                    <a:pt x="130" y="113"/>
                    <a:pt x="116" y="142"/>
                    <a:pt x="102" y="170"/>
                  </a:cubicBezTo>
                  <a:cubicBezTo>
                    <a:pt x="98" y="180"/>
                    <a:pt x="97" y="190"/>
                    <a:pt x="100" y="200"/>
                  </a:cubicBezTo>
                  <a:cubicBezTo>
                    <a:pt x="101" y="201"/>
                    <a:pt x="101" y="201"/>
                    <a:pt x="101" y="202"/>
                  </a:cubicBezTo>
                  <a:cubicBezTo>
                    <a:pt x="101" y="202"/>
                    <a:pt x="101" y="202"/>
                    <a:pt x="101" y="203"/>
                  </a:cubicBezTo>
                  <a:close/>
                  <a:moveTo>
                    <a:pt x="79" y="47"/>
                  </a:moveTo>
                  <a:cubicBezTo>
                    <a:pt x="74" y="47"/>
                    <a:pt x="70" y="47"/>
                    <a:pt x="66" y="47"/>
                  </a:cubicBezTo>
                  <a:cubicBezTo>
                    <a:pt x="55" y="47"/>
                    <a:pt x="43" y="46"/>
                    <a:pt x="32" y="47"/>
                  </a:cubicBezTo>
                  <a:cubicBezTo>
                    <a:pt x="27" y="47"/>
                    <a:pt x="24" y="49"/>
                    <a:pt x="24" y="54"/>
                  </a:cubicBezTo>
                  <a:cubicBezTo>
                    <a:pt x="23" y="57"/>
                    <a:pt x="26" y="61"/>
                    <a:pt x="30" y="62"/>
                  </a:cubicBezTo>
                  <a:cubicBezTo>
                    <a:pt x="31" y="62"/>
                    <a:pt x="32" y="62"/>
                    <a:pt x="33" y="62"/>
                  </a:cubicBezTo>
                  <a:cubicBezTo>
                    <a:pt x="63" y="62"/>
                    <a:pt x="93" y="62"/>
                    <a:pt x="124" y="62"/>
                  </a:cubicBezTo>
                  <a:cubicBezTo>
                    <a:pt x="124" y="62"/>
                    <a:pt x="125" y="62"/>
                    <a:pt x="126" y="62"/>
                  </a:cubicBezTo>
                  <a:cubicBezTo>
                    <a:pt x="129" y="62"/>
                    <a:pt x="131" y="60"/>
                    <a:pt x="132" y="57"/>
                  </a:cubicBezTo>
                  <a:cubicBezTo>
                    <a:pt x="134" y="52"/>
                    <a:pt x="130" y="47"/>
                    <a:pt x="125" y="47"/>
                  </a:cubicBezTo>
                  <a:cubicBezTo>
                    <a:pt x="109" y="46"/>
                    <a:pt x="94" y="47"/>
                    <a:pt x="79" y="47"/>
                  </a:cubicBezTo>
                  <a:close/>
                  <a:moveTo>
                    <a:pt x="75" y="78"/>
                  </a:moveTo>
                  <a:cubicBezTo>
                    <a:pt x="60" y="78"/>
                    <a:pt x="46" y="78"/>
                    <a:pt x="32" y="78"/>
                  </a:cubicBezTo>
                  <a:cubicBezTo>
                    <a:pt x="27" y="78"/>
                    <a:pt x="24" y="81"/>
                    <a:pt x="24" y="85"/>
                  </a:cubicBezTo>
                  <a:cubicBezTo>
                    <a:pt x="24" y="90"/>
                    <a:pt x="27" y="93"/>
                    <a:pt x="32" y="93"/>
                  </a:cubicBezTo>
                  <a:cubicBezTo>
                    <a:pt x="60" y="93"/>
                    <a:pt x="89" y="93"/>
                    <a:pt x="117" y="93"/>
                  </a:cubicBezTo>
                  <a:cubicBezTo>
                    <a:pt x="119" y="93"/>
                    <a:pt x="120" y="93"/>
                    <a:pt x="122" y="92"/>
                  </a:cubicBezTo>
                  <a:cubicBezTo>
                    <a:pt x="125" y="90"/>
                    <a:pt x="126" y="87"/>
                    <a:pt x="125" y="83"/>
                  </a:cubicBezTo>
                  <a:cubicBezTo>
                    <a:pt x="124" y="80"/>
                    <a:pt x="121" y="78"/>
                    <a:pt x="117" y="78"/>
                  </a:cubicBezTo>
                  <a:cubicBezTo>
                    <a:pt x="103" y="78"/>
                    <a:pt x="89" y="78"/>
                    <a:pt x="75" y="78"/>
                  </a:cubicBezTo>
                  <a:close/>
                  <a:moveTo>
                    <a:pt x="67" y="109"/>
                  </a:moveTo>
                  <a:cubicBezTo>
                    <a:pt x="55" y="109"/>
                    <a:pt x="43" y="109"/>
                    <a:pt x="32" y="109"/>
                  </a:cubicBezTo>
                  <a:cubicBezTo>
                    <a:pt x="27" y="109"/>
                    <a:pt x="24" y="112"/>
                    <a:pt x="24" y="117"/>
                  </a:cubicBezTo>
                  <a:cubicBezTo>
                    <a:pt x="24" y="121"/>
                    <a:pt x="27" y="125"/>
                    <a:pt x="32" y="125"/>
                  </a:cubicBezTo>
                  <a:cubicBezTo>
                    <a:pt x="55" y="125"/>
                    <a:pt x="78" y="125"/>
                    <a:pt x="101" y="125"/>
                  </a:cubicBezTo>
                  <a:cubicBezTo>
                    <a:pt x="103" y="125"/>
                    <a:pt x="105" y="124"/>
                    <a:pt x="106" y="123"/>
                  </a:cubicBezTo>
                  <a:cubicBezTo>
                    <a:pt x="109" y="121"/>
                    <a:pt x="110" y="118"/>
                    <a:pt x="109" y="115"/>
                  </a:cubicBezTo>
                  <a:cubicBezTo>
                    <a:pt x="108" y="111"/>
                    <a:pt x="105" y="109"/>
                    <a:pt x="102" y="109"/>
                  </a:cubicBezTo>
                  <a:cubicBezTo>
                    <a:pt x="90" y="109"/>
                    <a:pt x="78" y="109"/>
                    <a:pt x="67" y="109"/>
                  </a:cubicBezTo>
                  <a:close/>
                  <a:moveTo>
                    <a:pt x="59" y="156"/>
                  </a:moveTo>
                  <a:cubicBezTo>
                    <a:pt x="68" y="156"/>
                    <a:pt x="76" y="156"/>
                    <a:pt x="85" y="156"/>
                  </a:cubicBezTo>
                  <a:cubicBezTo>
                    <a:pt x="90" y="156"/>
                    <a:pt x="94" y="153"/>
                    <a:pt x="94" y="148"/>
                  </a:cubicBezTo>
                  <a:cubicBezTo>
                    <a:pt x="94" y="144"/>
                    <a:pt x="90" y="140"/>
                    <a:pt x="85" y="140"/>
                  </a:cubicBezTo>
                  <a:cubicBezTo>
                    <a:pt x="68" y="140"/>
                    <a:pt x="50" y="140"/>
                    <a:pt x="32" y="140"/>
                  </a:cubicBezTo>
                  <a:cubicBezTo>
                    <a:pt x="27" y="140"/>
                    <a:pt x="24" y="143"/>
                    <a:pt x="24" y="148"/>
                  </a:cubicBezTo>
                  <a:cubicBezTo>
                    <a:pt x="24" y="153"/>
                    <a:pt x="27" y="156"/>
                    <a:pt x="32" y="156"/>
                  </a:cubicBezTo>
                  <a:cubicBezTo>
                    <a:pt x="41" y="156"/>
                    <a:pt x="50" y="156"/>
                    <a:pt x="5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2"/>
            <p:cNvSpPr>
              <a:spLocks/>
            </p:cNvSpPr>
            <p:nvPr/>
          </p:nvSpPr>
          <p:spPr bwMode="auto">
            <a:xfrm>
              <a:off x="22375813" y="4951413"/>
              <a:ext cx="288925" cy="423196"/>
            </a:xfrm>
            <a:custGeom>
              <a:avLst/>
              <a:gdLst>
                <a:gd name="T0" fmla="*/ 59 w 91"/>
                <a:gd name="T1" fmla="*/ 0 h 133"/>
                <a:gd name="T2" fmla="*/ 66 w 91"/>
                <a:gd name="T3" fmla="*/ 2 h 133"/>
                <a:gd name="T4" fmla="*/ 80 w 91"/>
                <a:gd name="T5" fmla="*/ 8 h 133"/>
                <a:gd name="T6" fmla="*/ 87 w 91"/>
                <a:gd name="T7" fmla="*/ 30 h 133"/>
                <a:gd name="T8" fmla="*/ 46 w 91"/>
                <a:gd name="T9" fmla="*/ 114 h 133"/>
                <a:gd name="T10" fmla="*/ 32 w 91"/>
                <a:gd name="T11" fmla="*/ 127 h 133"/>
                <a:gd name="T12" fmla="*/ 18 w 91"/>
                <a:gd name="T13" fmla="*/ 131 h 133"/>
                <a:gd name="T14" fmla="*/ 7 w 91"/>
                <a:gd name="T15" fmla="*/ 126 h 133"/>
                <a:gd name="T16" fmla="*/ 3 w 91"/>
                <a:gd name="T17" fmla="*/ 113 h 133"/>
                <a:gd name="T18" fmla="*/ 4 w 91"/>
                <a:gd name="T19" fmla="*/ 93 h 133"/>
                <a:gd name="T20" fmla="*/ 37 w 91"/>
                <a:gd name="T21" fmla="*/ 25 h 133"/>
                <a:gd name="T22" fmla="*/ 45 w 91"/>
                <a:gd name="T23" fmla="*/ 9 h 133"/>
                <a:gd name="T24" fmla="*/ 59 w 91"/>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33">
                  <a:moveTo>
                    <a:pt x="59" y="0"/>
                  </a:moveTo>
                  <a:cubicBezTo>
                    <a:pt x="61" y="0"/>
                    <a:pt x="64" y="1"/>
                    <a:pt x="66" y="2"/>
                  </a:cubicBezTo>
                  <a:cubicBezTo>
                    <a:pt x="71" y="4"/>
                    <a:pt x="75" y="6"/>
                    <a:pt x="80" y="8"/>
                  </a:cubicBezTo>
                  <a:cubicBezTo>
                    <a:pt x="88" y="13"/>
                    <a:pt x="91" y="21"/>
                    <a:pt x="87" y="30"/>
                  </a:cubicBezTo>
                  <a:cubicBezTo>
                    <a:pt x="73" y="58"/>
                    <a:pt x="59" y="86"/>
                    <a:pt x="46" y="114"/>
                  </a:cubicBezTo>
                  <a:cubicBezTo>
                    <a:pt x="43" y="120"/>
                    <a:pt x="38" y="125"/>
                    <a:pt x="32" y="127"/>
                  </a:cubicBezTo>
                  <a:cubicBezTo>
                    <a:pt x="27" y="128"/>
                    <a:pt x="22" y="130"/>
                    <a:pt x="18" y="131"/>
                  </a:cubicBezTo>
                  <a:cubicBezTo>
                    <a:pt x="13" y="133"/>
                    <a:pt x="9" y="131"/>
                    <a:pt x="7" y="126"/>
                  </a:cubicBezTo>
                  <a:cubicBezTo>
                    <a:pt x="6" y="122"/>
                    <a:pt x="4" y="118"/>
                    <a:pt x="3" y="113"/>
                  </a:cubicBezTo>
                  <a:cubicBezTo>
                    <a:pt x="0" y="106"/>
                    <a:pt x="1" y="100"/>
                    <a:pt x="4" y="93"/>
                  </a:cubicBezTo>
                  <a:cubicBezTo>
                    <a:pt x="15" y="70"/>
                    <a:pt x="26" y="47"/>
                    <a:pt x="37" y="25"/>
                  </a:cubicBezTo>
                  <a:cubicBezTo>
                    <a:pt x="40" y="19"/>
                    <a:pt x="42" y="14"/>
                    <a:pt x="45" y="9"/>
                  </a:cubicBezTo>
                  <a:cubicBezTo>
                    <a:pt x="48" y="3"/>
                    <a:pt x="53"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16190913" y="4756149"/>
            <a:ext cx="654050" cy="544689"/>
            <a:chOff x="16190913" y="4756149"/>
            <a:chExt cx="654050" cy="544689"/>
          </a:xfrm>
          <a:solidFill>
            <a:schemeClr val="accent1"/>
          </a:solidFill>
        </p:grpSpPr>
        <p:sp>
          <p:nvSpPr>
            <p:cNvPr id="40" name="Freeform 23"/>
            <p:cNvSpPr>
              <a:spLocks noEditPoints="1"/>
            </p:cNvSpPr>
            <p:nvPr/>
          </p:nvSpPr>
          <p:spPr bwMode="auto">
            <a:xfrm>
              <a:off x="16190913" y="4954587"/>
              <a:ext cx="654050" cy="346251"/>
            </a:xfrm>
            <a:custGeom>
              <a:avLst/>
              <a:gdLst>
                <a:gd name="T0" fmla="*/ 0 w 206"/>
                <a:gd name="T1" fmla="*/ 89 h 109"/>
                <a:gd name="T2" fmla="*/ 0 w 206"/>
                <a:gd name="T3" fmla="*/ 0 h 109"/>
                <a:gd name="T4" fmla="*/ 3 w 206"/>
                <a:gd name="T5" fmla="*/ 0 h 109"/>
                <a:gd name="T6" fmla="*/ 204 w 206"/>
                <a:gd name="T7" fmla="*/ 0 h 109"/>
                <a:gd name="T8" fmla="*/ 206 w 206"/>
                <a:gd name="T9" fmla="*/ 2 h 109"/>
                <a:gd name="T10" fmla="*/ 206 w 206"/>
                <a:gd name="T11" fmla="*/ 86 h 109"/>
                <a:gd name="T12" fmla="*/ 206 w 206"/>
                <a:gd name="T13" fmla="*/ 91 h 109"/>
                <a:gd name="T14" fmla="*/ 182 w 206"/>
                <a:gd name="T15" fmla="*/ 109 h 109"/>
                <a:gd name="T16" fmla="*/ 59 w 206"/>
                <a:gd name="T17" fmla="*/ 109 h 109"/>
                <a:gd name="T18" fmla="*/ 23 w 206"/>
                <a:gd name="T19" fmla="*/ 109 h 109"/>
                <a:gd name="T20" fmla="*/ 2 w 206"/>
                <a:gd name="T21" fmla="*/ 95 h 109"/>
                <a:gd name="T22" fmla="*/ 0 w 206"/>
                <a:gd name="T23" fmla="*/ 89 h 109"/>
                <a:gd name="T24" fmla="*/ 107 w 206"/>
                <a:gd name="T25" fmla="*/ 67 h 109"/>
                <a:gd name="T26" fmla="*/ 110 w 206"/>
                <a:gd name="T27" fmla="*/ 72 h 109"/>
                <a:gd name="T28" fmla="*/ 116 w 206"/>
                <a:gd name="T29" fmla="*/ 71 h 109"/>
                <a:gd name="T30" fmla="*/ 127 w 206"/>
                <a:gd name="T31" fmla="*/ 59 h 109"/>
                <a:gd name="T32" fmla="*/ 132 w 206"/>
                <a:gd name="T33" fmla="*/ 59 h 109"/>
                <a:gd name="T34" fmla="*/ 143 w 206"/>
                <a:gd name="T35" fmla="*/ 70 h 109"/>
                <a:gd name="T36" fmla="*/ 152 w 206"/>
                <a:gd name="T37" fmla="*/ 68 h 109"/>
                <a:gd name="T38" fmla="*/ 151 w 206"/>
                <a:gd name="T39" fmla="*/ 62 h 109"/>
                <a:gd name="T40" fmla="*/ 139 w 206"/>
                <a:gd name="T41" fmla="*/ 51 h 109"/>
                <a:gd name="T42" fmla="*/ 139 w 206"/>
                <a:gd name="T43" fmla="*/ 48 h 109"/>
                <a:gd name="T44" fmla="*/ 150 w 206"/>
                <a:gd name="T45" fmla="*/ 36 h 109"/>
                <a:gd name="T46" fmla="*/ 153 w 206"/>
                <a:gd name="T47" fmla="*/ 32 h 109"/>
                <a:gd name="T48" fmla="*/ 150 w 206"/>
                <a:gd name="T49" fmla="*/ 27 h 109"/>
                <a:gd name="T50" fmla="*/ 143 w 206"/>
                <a:gd name="T51" fmla="*/ 28 h 109"/>
                <a:gd name="T52" fmla="*/ 131 w 206"/>
                <a:gd name="T53" fmla="*/ 40 h 109"/>
                <a:gd name="T54" fmla="*/ 128 w 206"/>
                <a:gd name="T55" fmla="*/ 40 h 109"/>
                <a:gd name="T56" fmla="*/ 116 w 206"/>
                <a:gd name="T57" fmla="*/ 28 h 109"/>
                <a:gd name="T58" fmla="*/ 108 w 206"/>
                <a:gd name="T59" fmla="*/ 29 h 109"/>
                <a:gd name="T60" fmla="*/ 109 w 206"/>
                <a:gd name="T61" fmla="*/ 36 h 109"/>
                <a:gd name="T62" fmla="*/ 121 w 206"/>
                <a:gd name="T63" fmla="*/ 48 h 109"/>
                <a:gd name="T64" fmla="*/ 121 w 206"/>
                <a:gd name="T65" fmla="*/ 50 h 109"/>
                <a:gd name="T66" fmla="*/ 109 w 206"/>
                <a:gd name="T67" fmla="*/ 62 h 109"/>
                <a:gd name="T68" fmla="*/ 107 w 206"/>
                <a:gd name="T69" fmla="*/ 67 h 109"/>
                <a:gd name="T70" fmla="*/ 53 w 206"/>
                <a:gd name="T71" fmla="*/ 42 h 109"/>
                <a:gd name="T72" fmla="*/ 53 w 206"/>
                <a:gd name="T73" fmla="*/ 42 h 109"/>
                <a:gd name="T74" fmla="*/ 53 w 206"/>
                <a:gd name="T75" fmla="*/ 52 h 109"/>
                <a:gd name="T76" fmla="*/ 73 w 206"/>
                <a:gd name="T77" fmla="*/ 72 h 109"/>
                <a:gd name="T78" fmla="*/ 94 w 206"/>
                <a:gd name="T79" fmla="*/ 55 h 109"/>
                <a:gd name="T80" fmla="*/ 94 w 206"/>
                <a:gd name="T81" fmla="*/ 31 h 109"/>
                <a:gd name="T82" fmla="*/ 89 w 206"/>
                <a:gd name="T83" fmla="*/ 26 h 109"/>
                <a:gd name="T84" fmla="*/ 84 w 206"/>
                <a:gd name="T85" fmla="*/ 31 h 109"/>
                <a:gd name="T86" fmla="*/ 84 w 206"/>
                <a:gd name="T87" fmla="*/ 33 h 109"/>
                <a:gd name="T88" fmla="*/ 84 w 206"/>
                <a:gd name="T89" fmla="*/ 52 h 109"/>
                <a:gd name="T90" fmla="*/ 79 w 206"/>
                <a:gd name="T91" fmla="*/ 60 h 109"/>
                <a:gd name="T92" fmla="*/ 70 w 206"/>
                <a:gd name="T93" fmla="*/ 60 h 109"/>
                <a:gd name="T94" fmla="*/ 64 w 206"/>
                <a:gd name="T95" fmla="*/ 52 h 109"/>
                <a:gd name="T96" fmla="*/ 64 w 206"/>
                <a:gd name="T97" fmla="*/ 32 h 109"/>
                <a:gd name="T98" fmla="*/ 59 w 206"/>
                <a:gd name="T99" fmla="*/ 26 h 109"/>
                <a:gd name="T100" fmla="*/ 53 w 206"/>
                <a:gd name="T101" fmla="*/ 32 h 109"/>
                <a:gd name="T102" fmla="*/ 53 w 206"/>
                <a:gd name="T103"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09">
                  <a:moveTo>
                    <a:pt x="0" y="89"/>
                  </a:moveTo>
                  <a:cubicBezTo>
                    <a:pt x="0" y="59"/>
                    <a:pt x="0" y="30"/>
                    <a:pt x="0" y="0"/>
                  </a:cubicBezTo>
                  <a:cubicBezTo>
                    <a:pt x="1" y="0"/>
                    <a:pt x="2" y="0"/>
                    <a:pt x="3" y="0"/>
                  </a:cubicBezTo>
                  <a:cubicBezTo>
                    <a:pt x="70" y="0"/>
                    <a:pt x="137" y="0"/>
                    <a:pt x="204" y="0"/>
                  </a:cubicBezTo>
                  <a:cubicBezTo>
                    <a:pt x="206" y="0"/>
                    <a:pt x="206" y="1"/>
                    <a:pt x="206" y="2"/>
                  </a:cubicBezTo>
                  <a:cubicBezTo>
                    <a:pt x="206" y="30"/>
                    <a:pt x="206" y="58"/>
                    <a:pt x="206" y="86"/>
                  </a:cubicBezTo>
                  <a:cubicBezTo>
                    <a:pt x="206" y="88"/>
                    <a:pt x="206" y="89"/>
                    <a:pt x="206" y="91"/>
                  </a:cubicBezTo>
                  <a:cubicBezTo>
                    <a:pt x="203" y="102"/>
                    <a:pt x="194" y="109"/>
                    <a:pt x="182" y="109"/>
                  </a:cubicBezTo>
                  <a:cubicBezTo>
                    <a:pt x="141" y="109"/>
                    <a:pt x="100" y="109"/>
                    <a:pt x="59" y="109"/>
                  </a:cubicBezTo>
                  <a:cubicBezTo>
                    <a:pt x="47" y="109"/>
                    <a:pt x="35" y="109"/>
                    <a:pt x="23" y="109"/>
                  </a:cubicBezTo>
                  <a:cubicBezTo>
                    <a:pt x="13" y="109"/>
                    <a:pt x="6" y="104"/>
                    <a:pt x="2" y="95"/>
                  </a:cubicBezTo>
                  <a:cubicBezTo>
                    <a:pt x="1" y="93"/>
                    <a:pt x="1" y="91"/>
                    <a:pt x="0" y="89"/>
                  </a:cubicBezTo>
                  <a:close/>
                  <a:moveTo>
                    <a:pt x="107" y="67"/>
                  </a:moveTo>
                  <a:cubicBezTo>
                    <a:pt x="107" y="69"/>
                    <a:pt x="108" y="71"/>
                    <a:pt x="110" y="72"/>
                  </a:cubicBezTo>
                  <a:cubicBezTo>
                    <a:pt x="112" y="73"/>
                    <a:pt x="114" y="72"/>
                    <a:pt x="116" y="71"/>
                  </a:cubicBezTo>
                  <a:cubicBezTo>
                    <a:pt x="120" y="67"/>
                    <a:pt x="124" y="63"/>
                    <a:pt x="127" y="59"/>
                  </a:cubicBezTo>
                  <a:cubicBezTo>
                    <a:pt x="130" y="57"/>
                    <a:pt x="130" y="57"/>
                    <a:pt x="132" y="59"/>
                  </a:cubicBezTo>
                  <a:cubicBezTo>
                    <a:pt x="136" y="63"/>
                    <a:pt x="139" y="67"/>
                    <a:pt x="143" y="70"/>
                  </a:cubicBezTo>
                  <a:cubicBezTo>
                    <a:pt x="146" y="73"/>
                    <a:pt x="151" y="72"/>
                    <a:pt x="152" y="68"/>
                  </a:cubicBezTo>
                  <a:cubicBezTo>
                    <a:pt x="153" y="66"/>
                    <a:pt x="152" y="64"/>
                    <a:pt x="151" y="62"/>
                  </a:cubicBezTo>
                  <a:cubicBezTo>
                    <a:pt x="147" y="59"/>
                    <a:pt x="143" y="54"/>
                    <a:pt x="139" y="51"/>
                  </a:cubicBezTo>
                  <a:cubicBezTo>
                    <a:pt x="138" y="50"/>
                    <a:pt x="138" y="49"/>
                    <a:pt x="139" y="48"/>
                  </a:cubicBezTo>
                  <a:cubicBezTo>
                    <a:pt x="143" y="44"/>
                    <a:pt x="147" y="40"/>
                    <a:pt x="150" y="36"/>
                  </a:cubicBezTo>
                  <a:cubicBezTo>
                    <a:pt x="152" y="35"/>
                    <a:pt x="152" y="34"/>
                    <a:pt x="153" y="32"/>
                  </a:cubicBezTo>
                  <a:cubicBezTo>
                    <a:pt x="153" y="30"/>
                    <a:pt x="152" y="28"/>
                    <a:pt x="150" y="27"/>
                  </a:cubicBezTo>
                  <a:cubicBezTo>
                    <a:pt x="148" y="26"/>
                    <a:pt x="145" y="26"/>
                    <a:pt x="143" y="28"/>
                  </a:cubicBezTo>
                  <a:cubicBezTo>
                    <a:pt x="139" y="32"/>
                    <a:pt x="135" y="36"/>
                    <a:pt x="131" y="40"/>
                  </a:cubicBezTo>
                  <a:cubicBezTo>
                    <a:pt x="130" y="41"/>
                    <a:pt x="130" y="42"/>
                    <a:pt x="128" y="40"/>
                  </a:cubicBezTo>
                  <a:cubicBezTo>
                    <a:pt x="124" y="36"/>
                    <a:pt x="120" y="32"/>
                    <a:pt x="116" y="28"/>
                  </a:cubicBezTo>
                  <a:cubicBezTo>
                    <a:pt x="114" y="26"/>
                    <a:pt x="110" y="26"/>
                    <a:pt x="108" y="29"/>
                  </a:cubicBezTo>
                  <a:cubicBezTo>
                    <a:pt x="106" y="31"/>
                    <a:pt x="107" y="34"/>
                    <a:pt x="109" y="36"/>
                  </a:cubicBezTo>
                  <a:cubicBezTo>
                    <a:pt x="113" y="40"/>
                    <a:pt x="117" y="44"/>
                    <a:pt x="121" y="48"/>
                  </a:cubicBezTo>
                  <a:cubicBezTo>
                    <a:pt x="122" y="49"/>
                    <a:pt x="122" y="50"/>
                    <a:pt x="121" y="50"/>
                  </a:cubicBezTo>
                  <a:cubicBezTo>
                    <a:pt x="117" y="54"/>
                    <a:pt x="113" y="58"/>
                    <a:pt x="109" y="62"/>
                  </a:cubicBezTo>
                  <a:cubicBezTo>
                    <a:pt x="108" y="64"/>
                    <a:pt x="107" y="65"/>
                    <a:pt x="107" y="67"/>
                  </a:cubicBezTo>
                  <a:close/>
                  <a:moveTo>
                    <a:pt x="53" y="42"/>
                  </a:moveTo>
                  <a:cubicBezTo>
                    <a:pt x="53" y="42"/>
                    <a:pt x="53" y="42"/>
                    <a:pt x="53" y="42"/>
                  </a:cubicBezTo>
                  <a:cubicBezTo>
                    <a:pt x="53" y="46"/>
                    <a:pt x="53" y="49"/>
                    <a:pt x="53" y="52"/>
                  </a:cubicBezTo>
                  <a:cubicBezTo>
                    <a:pt x="54" y="63"/>
                    <a:pt x="62" y="72"/>
                    <a:pt x="73" y="72"/>
                  </a:cubicBezTo>
                  <a:cubicBezTo>
                    <a:pt x="83" y="73"/>
                    <a:pt x="93" y="65"/>
                    <a:pt x="94" y="55"/>
                  </a:cubicBezTo>
                  <a:cubicBezTo>
                    <a:pt x="95" y="47"/>
                    <a:pt x="95" y="39"/>
                    <a:pt x="94" y="31"/>
                  </a:cubicBezTo>
                  <a:cubicBezTo>
                    <a:pt x="94" y="28"/>
                    <a:pt x="92" y="27"/>
                    <a:pt x="89" y="26"/>
                  </a:cubicBezTo>
                  <a:cubicBezTo>
                    <a:pt x="87" y="26"/>
                    <a:pt x="84" y="28"/>
                    <a:pt x="84" y="31"/>
                  </a:cubicBezTo>
                  <a:cubicBezTo>
                    <a:pt x="84" y="32"/>
                    <a:pt x="84" y="32"/>
                    <a:pt x="84" y="33"/>
                  </a:cubicBezTo>
                  <a:cubicBezTo>
                    <a:pt x="84" y="39"/>
                    <a:pt x="84" y="45"/>
                    <a:pt x="84" y="52"/>
                  </a:cubicBezTo>
                  <a:cubicBezTo>
                    <a:pt x="84" y="55"/>
                    <a:pt x="82" y="58"/>
                    <a:pt x="79" y="60"/>
                  </a:cubicBezTo>
                  <a:cubicBezTo>
                    <a:pt x="76" y="62"/>
                    <a:pt x="73" y="62"/>
                    <a:pt x="70" y="60"/>
                  </a:cubicBezTo>
                  <a:cubicBezTo>
                    <a:pt x="66" y="59"/>
                    <a:pt x="64" y="56"/>
                    <a:pt x="64" y="52"/>
                  </a:cubicBezTo>
                  <a:cubicBezTo>
                    <a:pt x="64" y="45"/>
                    <a:pt x="64" y="39"/>
                    <a:pt x="64" y="32"/>
                  </a:cubicBezTo>
                  <a:cubicBezTo>
                    <a:pt x="64" y="29"/>
                    <a:pt x="62" y="26"/>
                    <a:pt x="59" y="26"/>
                  </a:cubicBezTo>
                  <a:cubicBezTo>
                    <a:pt x="56" y="26"/>
                    <a:pt x="53" y="29"/>
                    <a:pt x="53" y="32"/>
                  </a:cubicBezTo>
                  <a:cubicBezTo>
                    <a:pt x="53" y="36"/>
                    <a:pt x="53" y="39"/>
                    <a:pt x="53"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
            <p:cNvSpPr>
              <a:spLocks noEditPoints="1"/>
            </p:cNvSpPr>
            <p:nvPr/>
          </p:nvSpPr>
          <p:spPr bwMode="auto">
            <a:xfrm>
              <a:off x="16190913" y="4756149"/>
              <a:ext cx="654050" cy="168317"/>
            </a:xfrm>
            <a:custGeom>
              <a:avLst/>
              <a:gdLst>
                <a:gd name="T0" fmla="*/ 0 w 206"/>
                <a:gd name="T1" fmla="*/ 20 h 53"/>
                <a:gd name="T2" fmla="*/ 2 w 206"/>
                <a:gd name="T3" fmla="*/ 14 h 53"/>
                <a:gd name="T4" fmla="*/ 23 w 206"/>
                <a:gd name="T5" fmla="*/ 0 h 53"/>
                <a:gd name="T6" fmla="*/ 82 w 206"/>
                <a:gd name="T7" fmla="*/ 0 h 53"/>
                <a:gd name="T8" fmla="*/ 183 w 206"/>
                <a:gd name="T9" fmla="*/ 0 h 53"/>
                <a:gd name="T10" fmla="*/ 206 w 206"/>
                <a:gd name="T11" fmla="*/ 17 h 53"/>
                <a:gd name="T12" fmla="*/ 206 w 206"/>
                <a:gd name="T13" fmla="*/ 23 h 53"/>
                <a:gd name="T14" fmla="*/ 206 w 206"/>
                <a:gd name="T15" fmla="*/ 50 h 53"/>
                <a:gd name="T16" fmla="*/ 204 w 206"/>
                <a:gd name="T17" fmla="*/ 53 h 53"/>
                <a:gd name="T18" fmla="*/ 47 w 206"/>
                <a:gd name="T19" fmla="*/ 53 h 53"/>
                <a:gd name="T20" fmla="*/ 2 w 206"/>
                <a:gd name="T21" fmla="*/ 53 h 53"/>
                <a:gd name="T22" fmla="*/ 0 w 206"/>
                <a:gd name="T23" fmla="*/ 52 h 53"/>
                <a:gd name="T24" fmla="*/ 0 w 206"/>
                <a:gd name="T25" fmla="*/ 20 h 53"/>
                <a:gd name="T26" fmla="*/ 147 w 206"/>
                <a:gd name="T27" fmla="*/ 26 h 53"/>
                <a:gd name="T28" fmla="*/ 122 w 206"/>
                <a:gd name="T29" fmla="*/ 26 h 53"/>
                <a:gd name="T30" fmla="*/ 119 w 206"/>
                <a:gd name="T31" fmla="*/ 26 h 53"/>
                <a:gd name="T32" fmla="*/ 115 w 206"/>
                <a:gd name="T33" fmla="*/ 32 h 53"/>
                <a:gd name="T34" fmla="*/ 119 w 206"/>
                <a:gd name="T35" fmla="*/ 37 h 53"/>
                <a:gd name="T36" fmla="*/ 126 w 206"/>
                <a:gd name="T37" fmla="*/ 37 h 53"/>
                <a:gd name="T38" fmla="*/ 171 w 206"/>
                <a:gd name="T39" fmla="*/ 37 h 53"/>
                <a:gd name="T40" fmla="*/ 173 w 206"/>
                <a:gd name="T41" fmla="*/ 37 h 53"/>
                <a:gd name="T42" fmla="*/ 179 w 206"/>
                <a:gd name="T43" fmla="*/ 32 h 53"/>
                <a:gd name="T44" fmla="*/ 173 w 206"/>
                <a:gd name="T45" fmla="*/ 26 h 53"/>
                <a:gd name="T46" fmla="*/ 147 w 206"/>
                <a:gd name="T47" fmla="*/ 26 h 53"/>
                <a:gd name="T48" fmla="*/ 38 w 206"/>
                <a:gd name="T49" fmla="*/ 32 h 53"/>
                <a:gd name="T50" fmla="*/ 33 w 206"/>
                <a:gd name="T51" fmla="*/ 26 h 53"/>
                <a:gd name="T52" fmla="*/ 27 w 206"/>
                <a:gd name="T53" fmla="*/ 32 h 53"/>
                <a:gd name="T54" fmla="*/ 33 w 206"/>
                <a:gd name="T55" fmla="*/ 37 h 53"/>
                <a:gd name="T56" fmla="*/ 38 w 206"/>
                <a:gd name="T57" fmla="*/ 32 h 53"/>
                <a:gd name="T58" fmla="*/ 56 w 206"/>
                <a:gd name="T59" fmla="*/ 26 h 53"/>
                <a:gd name="T60" fmla="*/ 51 w 206"/>
                <a:gd name="T61" fmla="*/ 32 h 53"/>
                <a:gd name="T62" fmla="*/ 56 w 206"/>
                <a:gd name="T63" fmla="*/ 37 h 53"/>
                <a:gd name="T64" fmla="*/ 62 w 206"/>
                <a:gd name="T65" fmla="*/ 32 h 53"/>
                <a:gd name="T66" fmla="*/ 56 w 206"/>
                <a:gd name="T67" fmla="*/ 26 h 53"/>
                <a:gd name="T68" fmla="*/ 74 w 206"/>
                <a:gd name="T69" fmla="*/ 32 h 53"/>
                <a:gd name="T70" fmla="*/ 79 w 206"/>
                <a:gd name="T71" fmla="*/ 37 h 53"/>
                <a:gd name="T72" fmla="*/ 85 w 206"/>
                <a:gd name="T73" fmla="*/ 32 h 53"/>
                <a:gd name="T74" fmla="*/ 80 w 206"/>
                <a:gd name="T75" fmla="*/ 26 h 53"/>
                <a:gd name="T76" fmla="*/ 74 w 206"/>
                <a:gd name="T7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6" h="53">
                  <a:moveTo>
                    <a:pt x="0" y="20"/>
                  </a:moveTo>
                  <a:cubicBezTo>
                    <a:pt x="1" y="18"/>
                    <a:pt x="1" y="16"/>
                    <a:pt x="2" y="14"/>
                  </a:cubicBezTo>
                  <a:cubicBezTo>
                    <a:pt x="6" y="5"/>
                    <a:pt x="13" y="0"/>
                    <a:pt x="23" y="0"/>
                  </a:cubicBezTo>
                  <a:cubicBezTo>
                    <a:pt x="43" y="0"/>
                    <a:pt x="62" y="0"/>
                    <a:pt x="82" y="0"/>
                  </a:cubicBezTo>
                  <a:cubicBezTo>
                    <a:pt x="115" y="0"/>
                    <a:pt x="149" y="0"/>
                    <a:pt x="183" y="0"/>
                  </a:cubicBezTo>
                  <a:cubicBezTo>
                    <a:pt x="194" y="0"/>
                    <a:pt x="203" y="7"/>
                    <a:pt x="206" y="17"/>
                  </a:cubicBezTo>
                  <a:cubicBezTo>
                    <a:pt x="206" y="19"/>
                    <a:pt x="206" y="21"/>
                    <a:pt x="206" y="23"/>
                  </a:cubicBezTo>
                  <a:cubicBezTo>
                    <a:pt x="206" y="32"/>
                    <a:pt x="206" y="41"/>
                    <a:pt x="206" y="50"/>
                  </a:cubicBezTo>
                  <a:cubicBezTo>
                    <a:pt x="206" y="52"/>
                    <a:pt x="206" y="53"/>
                    <a:pt x="204" y="53"/>
                  </a:cubicBezTo>
                  <a:cubicBezTo>
                    <a:pt x="152" y="53"/>
                    <a:pt x="99" y="53"/>
                    <a:pt x="47" y="53"/>
                  </a:cubicBezTo>
                  <a:cubicBezTo>
                    <a:pt x="32" y="53"/>
                    <a:pt x="17" y="53"/>
                    <a:pt x="2" y="53"/>
                  </a:cubicBezTo>
                  <a:cubicBezTo>
                    <a:pt x="1" y="53"/>
                    <a:pt x="1" y="52"/>
                    <a:pt x="0" y="52"/>
                  </a:cubicBezTo>
                  <a:cubicBezTo>
                    <a:pt x="0" y="42"/>
                    <a:pt x="0" y="31"/>
                    <a:pt x="0" y="20"/>
                  </a:cubicBezTo>
                  <a:close/>
                  <a:moveTo>
                    <a:pt x="147" y="26"/>
                  </a:moveTo>
                  <a:cubicBezTo>
                    <a:pt x="138" y="26"/>
                    <a:pt x="130" y="26"/>
                    <a:pt x="122" y="26"/>
                  </a:cubicBezTo>
                  <a:cubicBezTo>
                    <a:pt x="121" y="26"/>
                    <a:pt x="120" y="26"/>
                    <a:pt x="119" y="26"/>
                  </a:cubicBezTo>
                  <a:cubicBezTo>
                    <a:pt x="117" y="27"/>
                    <a:pt x="115" y="29"/>
                    <a:pt x="115" y="32"/>
                  </a:cubicBezTo>
                  <a:cubicBezTo>
                    <a:pt x="115" y="34"/>
                    <a:pt x="117" y="36"/>
                    <a:pt x="119" y="37"/>
                  </a:cubicBezTo>
                  <a:cubicBezTo>
                    <a:pt x="121" y="37"/>
                    <a:pt x="124" y="37"/>
                    <a:pt x="126" y="37"/>
                  </a:cubicBezTo>
                  <a:cubicBezTo>
                    <a:pt x="141" y="37"/>
                    <a:pt x="156" y="37"/>
                    <a:pt x="171" y="37"/>
                  </a:cubicBezTo>
                  <a:cubicBezTo>
                    <a:pt x="172" y="37"/>
                    <a:pt x="173" y="37"/>
                    <a:pt x="173" y="37"/>
                  </a:cubicBezTo>
                  <a:cubicBezTo>
                    <a:pt x="176" y="37"/>
                    <a:pt x="179" y="34"/>
                    <a:pt x="179" y="32"/>
                  </a:cubicBezTo>
                  <a:cubicBezTo>
                    <a:pt x="179" y="29"/>
                    <a:pt x="176" y="26"/>
                    <a:pt x="173" y="26"/>
                  </a:cubicBezTo>
                  <a:cubicBezTo>
                    <a:pt x="164" y="26"/>
                    <a:pt x="156" y="26"/>
                    <a:pt x="147" y="26"/>
                  </a:cubicBezTo>
                  <a:close/>
                  <a:moveTo>
                    <a:pt x="38" y="32"/>
                  </a:moveTo>
                  <a:cubicBezTo>
                    <a:pt x="38" y="29"/>
                    <a:pt x="36" y="26"/>
                    <a:pt x="33" y="26"/>
                  </a:cubicBezTo>
                  <a:cubicBezTo>
                    <a:pt x="30" y="26"/>
                    <a:pt x="27" y="29"/>
                    <a:pt x="27" y="32"/>
                  </a:cubicBezTo>
                  <a:cubicBezTo>
                    <a:pt x="27" y="35"/>
                    <a:pt x="30" y="37"/>
                    <a:pt x="33" y="37"/>
                  </a:cubicBezTo>
                  <a:cubicBezTo>
                    <a:pt x="36" y="37"/>
                    <a:pt x="38" y="35"/>
                    <a:pt x="38" y="32"/>
                  </a:cubicBezTo>
                  <a:close/>
                  <a:moveTo>
                    <a:pt x="56" y="26"/>
                  </a:moveTo>
                  <a:cubicBezTo>
                    <a:pt x="53" y="26"/>
                    <a:pt x="51" y="29"/>
                    <a:pt x="51" y="32"/>
                  </a:cubicBezTo>
                  <a:cubicBezTo>
                    <a:pt x="51" y="35"/>
                    <a:pt x="53" y="37"/>
                    <a:pt x="56" y="37"/>
                  </a:cubicBezTo>
                  <a:cubicBezTo>
                    <a:pt x="59" y="37"/>
                    <a:pt x="62" y="34"/>
                    <a:pt x="62" y="32"/>
                  </a:cubicBezTo>
                  <a:cubicBezTo>
                    <a:pt x="62" y="29"/>
                    <a:pt x="59" y="26"/>
                    <a:pt x="56" y="26"/>
                  </a:cubicBezTo>
                  <a:close/>
                  <a:moveTo>
                    <a:pt x="74" y="32"/>
                  </a:moveTo>
                  <a:cubicBezTo>
                    <a:pt x="74" y="34"/>
                    <a:pt x="77" y="37"/>
                    <a:pt x="79" y="37"/>
                  </a:cubicBezTo>
                  <a:cubicBezTo>
                    <a:pt x="82" y="37"/>
                    <a:pt x="85" y="35"/>
                    <a:pt x="85" y="32"/>
                  </a:cubicBezTo>
                  <a:cubicBezTo>
                    <a:pt x="85" y="29"/>
                    <a:pt x="83" y="26"/>
                    <a:pt x="80" y="26"/>
                  </a:cubicBezTo>
                  <a:cubicBezTo>
                    <a:pt x="77" y="26"/>
                    <a:pt x="74" y="29"/>
                    <a:pt x="74"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 name="Freeform 25"/>
          <p:cNvSpPr>
            <a:spLocks noEditPoints="1"/>
          </p:cNvSpPr>
          <p:nvPr/>
        </p:nvSpPr>
        <p:spPr bwMode="auto">
          <a:xfrm>
            <a:off x="10479088" y="4767890"/>
            <a:ext cx="600075" cy="598222"/>
          </a:xfrm>
          <a:custGeom>
            <a:avLst/>
            <a:gdLst>
              <a:gd name="T0" fmla="*/ 168 w 189"/>
              <a:gd name="T1" fmla="*/ 0 h 189"/>
              <a:gd name="T2" fmla="*/ 189 w 189"/>
              <a:gd name="T3" fmla="*/ 21 h 189"/>
              <a:gd name="T4" fmla="*/ 167 w 189"/>
              <a:gd name="T5" fmla="*/ 149 h 189"/>
              <a:gd name="T6" fmla="*/ 116 w 189"/>
              <a:gd name="T7" fmla="*/ 151 h 189"/>
              <a:gd name="T8" fmla="*/ 122 w 189"/>
              <a:gd name="T9" fmla="*/ 176 h 189"/>
              <a:gd name="T10" fmla="*/ 141 w 189"/>
              <a:gd name="T11" fmla="*/ 182 h 189"/>
              <a:gd name="T12" fmla="*/ 54 w 189"/>
              <a:gd name="T13" fmla="*/ 189 h 189"/>
              <a:gd name="T14" fmla="*/ 54 w 189"/>
              <a:gd name="T15" fmla="*/ 176 h 189"/>
              <a:gd name="T16" fmla="*/ 68 w 189"/>
              <a:gd name="T17" fmla="*/ 174 h 189"/>
              <a:gd name="T18" fmla="*/ 70 w 189"/>
              <a:gd name="T19" fmla="*/ 149 h 189"/>
              <a:gd name="T20" fmla="*/ 0 w 189"/>
              <a:gd name="T21" fmla="*/ 134 h 189"/>
              <a:gd name="T22" fmla="*/ 0 w 189"/>
              <a:gd name="T23" fmla="*/ 21 h 189"/>
              <a:gd name="T24" fmla="*/ 94 w 189"/>
              <a:gd name="T25" fmla="*/ 0 h 189"/>
              <a:gd name="T26" fmla="*/ 62 w 189"/>
              <a:gd name="T27" fmla="*/ 115 h 189"/>
              <a:gd name="T28" fmla="*/ 38 w 189"/>
              <a:gd name="T29" fmla="*/ 76 h 189"/>
              <a:gd name="T30" fmla="*/ 65 w 189"/>
              <a:gd name="T31" fmla="*/ 46 h 189"/>
              <a:gd name="T32" fmla="*/ 56 w 189"/>
              <a:gd name="T33" fmla="*/ 36 h 189"/>
              <a:gd name="T34" fmla="*/ 22 w 189"/>
              <a:gd name="T35" fmla="*/ 79 h 189"/>
              <a:gd name="T36" fmla="*/ 61 w 189"/>
              <a:gd name="T37" fmla="*/ 115 h 189"/>
              <a:gd name="T38" fmla="*/ 133 w 189"/>
              <a:gd name="T39" fmla="*/ 113 h 189"/>
              <a:gd name="T40" fmla="*/ 166 w 189"/>
              <a:gd name="T41" fmla="*/ 70 h 189"/>
              <a:gd name="T42" fmla="*/ 123 w 189"/>
              <a:gd name="T43" fmla="*/ 36 h 189"/>
              <a:gd name="T44" fmla="*/ 150 w 189"/>
              <a:gd name="T45" fmla="*/ 73 h 189"/>
              <a:gd name="T46" fmla="*/ 123 w 189"/>
              <a:gd name="T47" fmla="*/ 103 h 189"/>
              <a:gd name="T48" fmla="*/ 128 w 189"/>
              <a:gd name="T49" fmla="*/ 115 h 189"/>
              <a:gd name="T50" fmla="*/ 87 w 189"/>
              <a:gd name="T51" fmla="*/ 110 h 189"/>
              <a:gd name="T52" fmla="*/ 114 w 189"/>
              <a:gd name="T53" fmla="*/ 41 h 189"/>
              <a:gd name="T54" fmla="*/ 101 w 189"/>
              <a:gd name="T55" fmla="*/ 38 h 189"/>
              <a:gd name="T56" fmla="*/ 74 w 189"/>
              <a:gd name="T57" fmla="*/ 106 h 189"/>
              <a:gd name="T58" fmla="*/ 94 w 189"/>
              <a:gd name="T59" fmla="*/ 176 h 189"/>
              <a:gd name="T60" fmla="*/ 106 w 189"/>
              <a:gd name="T61" fmla="*/ 174 h 189"/>
              <a:gd name="T62" fmla="*/ 100 w 189"/>
              <a:gd name="T63" fmla="*/ 149 h 189"/>
              <a:gd name="T64" fmla="*/ 86 w 189"/>
              <a:gd name="T65" fmla="*/ 150 h 189"/>
              <a:gd name="T66" fmla="*/ 83 w 189"/>
              <a:gd name="T67" fmla="*/ 17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9" h="189">
                <a:moveTo>
                  <a:pt x="94" y="0"/>
                </a:moveTo>
                <a:cubicBezTo>
                  <a:pt x="119" y="0"/>
                  <a:pt x="143" y="0"/>
                  <a:pt x="168" y="0"/>
                </a:cubicBezTo>
                <a:cubicBezTo>
                  <a:pt x="178" y="0"/>
                  <a:pt x="186" y="7"/>
                  <a:pt x="188" y="16"/>
                </a:cubicBezTo>
                <a:cubicBezTo>
                  <a:pt x="188" y="18"/>
                  <a:pt x="189" y="19"/>
                  <a:pt x="189" y="21"/>
                </a:cubicBezTo>
                <a:cubicBezTo>
                  <a:pt x="189" y="57"/>
                  <a:pt x="189" y="92"/>
                  <a:pt x="189" y="128"/>
                </a:cubicBezTo>
                <a:cubicBezTo>
                  <a:pt x="189" y="140"/>
                  <a:pt x="180" y="149"/>
                  <a:pt x="167" y="149"/>
                </a:cubicBezTo>
                <a:cubicBezTo>
                  <a:pt x="151" y="149"/>
                  <a:pt x="134" y="149"/>
                  <a:pt x="118" y="149"/>
                </a:cubicBezTo>
                <a:cubicBezTo>
                  <a:pt x="116" y="149"/>
                  <a:pt x="116" y="149"/>
                  <a:pt x="116" y="151"/>
                </a:cubicBezTo>
                <a:cubicBezTo>
                  <a:pt x="117" y="159"/>
                  <a:pt x="119" y="166"/>
                  <a:pt x="120" y="174"/>
                </a:cubicBezTo>
                <a:cubicBezTo>
                  <a:pt x="120" y="175"/>
                  <a:pt x="120" y="176"/>
                  <a:pt x="122" y="176"/>
                </a:cubicBezTo>
                <a:cubicBezTo>
                  <a:pt x="126" y="176"/>
                  <a:pt x="130" y="176"/>
                  <a:pt x="134" y="176"/>
                </a:cubicBezTo>
                <a:cubicBezTo>
                  <a:pt x="138" y="176"/>
                  <a:pt x="141" y="179"/>
                  <a:pt x="141" y="182"/>
                </a:cubicBezTo>
                <a:cubicBezTo>
                  <a:pt x="141" y="186"/>
                  <a:pt x="138" y="189"/>
                  <a:pt x="134" y="189"/>
                </a:cubicBezTo>
                <a:cubicBezTo>
                  <a:pt x="107" y="189"/>
                  <a:pt x="81" y="189"/>
                  <a:pt x="54" y="189"/>
                </a:cubicBezTo>
                <a:cubicBezTo>
                  <a:pt x="50" y="189"/>
                  <a:pt x="47" y="186"/>
                  <a:pt x="47" y="183"/>
                </a:cubicBezTo>
                <a:cubicBezTo>
                  <a:pt x="47" y="179"/>
                  <a:pt x="50" y="176"/>
                  <a:pt x="54" y="176"/>
                </a:cubicBezTo>
                <a:cubicBezTo>
                  <a:pt x="58" y="176"/>
                  <a:pt x="62" y="176"/>
                  <a:pt x="67" y="176"/>
                </a:cubicBezTo>
                <a:cubicBezTo>
                  <a:pt x="68" y="176"/>
                  <a:pt x="68" y="175"/>
                  <a:pt x="68" y="174"/>
                </a:cubicBezTo>
                <a:cubicBezTo>
                  <a:pt x="70" y="166"/>
                  <a:pt x="71" y="159"/>
                  <a:pt x="72" y="151"/>
                </a:cubicBezTo>
                <a:cubicBezTo>
                  <a:pt x="73" y="149"/>
                  <a:pt x="72" y="149"/>
                  <a:pt x="70" y="149"/>
                </a:cubicBezTo>
                <a:cubicBezTo>
                  <a:pt x="54" y="149"/>
                  <a:pt x="37" y="149"/>
                  <a:pt x="20" y="149"/>
                </a:cubicBezTo>
                <a:cubicBezTo>
                  <a:pt x="10" y="149"/>
                  <a:pt x="3" y="143"/>
                  <a:pt x="0" y="134"/>
                </a:cubicBezTo>
                <a:cubicBezTo>
                  <a:pt x="0" y="132"/>
                  <a:pt x="0" y="130"/>
                  <a:pt x="0" y="128"/>
                </a:cubicBezTo>
                <a:cubicBezTo>
                  <a:pt x="0" y="92"/>
                  <a:pt x="0" y="57"/>
                  <a:pt x="0" y="21"/>
                </a:cubicBezTo>
                <a:cubicBezTo>
                  <a:pt x="0" y="9"/>
                  <a:pt x="8" y="0"/>
                  <a:pt x="20" y="0"/>
                </a:cubicBezTo>
                <a:cubicBezTo>
                  <a:pt x="45" y="0"/>
                  <a:pt x="69" y="0"/>
                  <a:pt x="94" y="0"/>
                </a:cubicBezTo>
                <a:close/>
                <a:moveTo>
                  <a:pt x="61" y="115"/>
                </a:moveTo>
                <a:cubicBezTo>
                  <a:pt x="61" y="115"/>
                  <a:pt x="61" y="115"/>
                  <a:pt x="62" y="115"/>
                </a:cubicBezTo>
                <a:cubicBezTo>
                  <a:pt x="67" y="114"/>
                  <a:pt x="69" y="107"/>
                  <a:pt x="65" y="103"/>
                </a:cubicBezTo>
                <a:cubicBezTo>
                  <a:pt x="56" y="94"/>
                  <a:pt x="47" y="85"/>
                  <a:pt x="38" y="76"/>
                </a:cubicBezTo>
                <a:cubicBezTo>
                  <a:pt x="36" y="75"/>
                  <a:pt x="36" y="74"/>
                  <a:pt x="38" y="73"/>
                </a:cubicBezTo>
                <a:cubicBezTo>
                  <a:pt x="47" y="64"/>
                  <a:pt x="56" y="55"/>
                  <a:pt x="65" y="46"/>
                </a:cubicBezTo>
                <a:cubicBezTo>
                  <a:pt x="68" y="43"/>
                  <a:pt x="68" y="39"/>
                  <a:pt x="65" y="36"/>
                </a:cubicBezTo>
                <a:cubicBezTo>
                  <a:pt x="62" y="33"/>
                  <a:pt x="58" y="33"/>
                  <a:pt x="56" y="36"/>
                </a:cubicBezTo>
                <a:cubicBezTo>
                  <a:pt x="44" y="47"/>
                  <a:pt x="33" y="59"/>
                  <a:pt x="22" y="70"/>
                </a:cubicBezTo>
                <a:cubicBezTo>
                  <a:pt x="19" y="73"/>
                  <a:pt x="19" y="77"/>
                  <a:pt x="22" y="79"/>
                </a:cubicBezTo>
                <a:cubicBezTo>
                  <a:pt x="33" y="91"/>
                  <a:pt x="44" y="102"/>
                  <a:pt x="56" y="113"/>
                </a:cubicBezTo>
                <a:cubicBezTo>
                  <a:pt x="57" y="114"/>
                  <a:pt x="58" y="115"/>
                  <a:pt x="61" y="115"/>
                </a:cubicBezTo>
                <a:close/>
                <a:moveTo>
                  <a:pt x="128" y="115"/>
                </a:moveTo>
                <a:cubicBezTo>
                  <a:pt x="130" y="115"/>
                  <a:pt x="131" y="114"/>
                  <a:pt x="133" y="113"/>
                </a:cubicBezTo>
                <a:cubicBezTo>
                  <a:pt x="144" y="102"/>
                  <a:pt x="155" y="91"/>
                  <a:pt x="166" y="80"/>
                </a:cubicBezTo>
                <a:cubicBezTo>
                  <a:pt x="169" y="76"/>
                  <a:pt x="169" y="73"/>
                  <a:pt x="166" y="70"/>
                </a:cubicBezTo>
                <a:cubicBezTo>
                  <a:pt x="155" y="59"/>
                  <a:pt x="144" y="48"/>
                  <a:pt x="133" y="37"/>
                </a:cubicBezTo>
                <a:cubicBezTo>
                  <a:pt x="130" y="34"/>
                  <a:pt x="126" y="33"/>
                  <a:pt x="123" y="36"/>
                </a:cubicBezTo>
                <a:cubicBezTo>
                  <a:pt x="120" y="39"/>
                  <a:pt x="120" y="43"/>
                  <a:pt x="124" y="46"/>
                </a:cubicBezTo>
                <a:cubicBezTo>
                  <a:pt x="133" y="55"/>
                  <a:pt x="141" y="64"/>
                  <a:pt x="150" y="73"/>
                </a:cubicBezTo>
                <a:cubicBezTo>
                  <a:pt x="152" y="74"/>
                  <a:pt x="152" y="75"/>
                  <a:pt x="150" y="76"/>
                </a:cubicBezTo>
                <a:cubicBezTo>
                  <a:pt x="141" y="85"/>
                  <a:pt x="132" y="94"/>
                  <a:pt x="123" y="103"/>
                </a:cubicBezTo>
                <a:cubicBezTo>
                  <a:pt x="121" y="105"/>
                  <a:pt x="120" y="108"/>
                  <a:pt x="122" y="111"/>
                </a:cubicBezTo>
                <a:cubicBezTo>
                  <a:pt x="123" y="114"/>
                  <a:pt x="125" y="115"/>
                  <a:pt x="128" y="115"/>
                </a:cubicBezTo>
                <a:close/>
                <a:moveTo>
                  <a:pt x="80" y="115"/>
                </a:moveTo>
                <a:cubicBezTo>
                  <a:pt x="83" y="115"/>
                  <a:pt x="86" y="114"/>
                  <a:pt x="87" y="110"/>
                </a:cubicBezTo>
                <a:cubicBezTo>
                  <a:pt x="96" y="88"/>
                  <a:pt x="105" y="66"/>
                  <a:pt x="114" y="44"/>
                </a:cubicBezTo>
                <a:cubicBezTo>
                  <a:pt x="114" y="43"/>
                  <a:pt x="114" y="42"/>
                  <a:pt x="114" y="41"/>
                </a:cubicBezTo>
                <a:cubicBezTo>
                  <a:pt x="115" y="38"/>
                  <a:pt x="112" y="35"/>
                  <a:pt x="109" y="34"/>
                </a:cubicBezTo>
                <a:cubicBezTo>
                  <a:pt x="106" y="34"/>
                  <a:pt x="103" y="35"/>
                  <a:pt x="101" y="38"/>
                </a:cubicBezTo>
                <a:cubicBezTo>
                  <a:pt x="98" y="48"/>
                  <a:pt x="94" y="57"/>
                  <a:pt x="90" y="67"/>
                </a:cubicBezTo>
                <a:cubicBezTo>
                  <a:pt x="85" y="80"/>
                  <a:pt x="80" y="93"/>
                  <a:pt x="74" y="106"/>
                </a:cubicBezTo>
                <a:cubicBezTo>
                  <a:pt x="73" y="110"/>
                  <a:pt x="76" y="115"/>
                  <a:pt x="80" y="115"/>
                </a:cubicBezTo>
                <a:close/>
                <a:moveTo>
                  <a:pt x="94" y="176"/>
                </a:moveTo>
                <a:cubicBezTo>
                  <a:pt x="98" y="176"/>
                  <a:pt x="101" y="176"/>
                  <a:pt x="105" y="176"/>
                </a:cubicBezTo>
                <a:cubicBezTo>
                  <a:pt x="106" y="176"/>
                  <a:pt x="106" y="176"/>
                  <a:pt x="106" y="174"/>
                </a:cubicBezTo>
                <a:cubicBezTo>
                  <a:pt x="105" y="166"/>
                  <a:pt x="103" y="158"/>
                  <a:pt x="102" y="150"/>
                </a:cubicBezTo>
                <a:cubicBezTo>
                  <a:pt x="102" y="149"/>
                  <a:pt x="101" y="149"/>
                  <a:pt x="100" y="149"/>
                </a:cubicBezTo>
                <a:cubicBezTo>
                  <a:pt x="96" y="149"/>
                  <a:pt x="92" y="149"/>
                  <a:pt x="88" y="149"/>
                </a:cubicBezTo>
                <a:cubicBezTo>
                  <a:pt x="87" y="149"/>
                  <a:pt x="86" y="149"/>
                  <a:pt x="86" y="150"/>
                </a:cubicBezTo>
                <a:cubicBezTo>
                  <a:pt x="85" y="158"/>
                  <a:pt x="83" y="166"/>
                  <a:pt x="82" y="174"/>
                </a:cubicBezTo>
                <a:cubicBezTo>
                  <a:pt x="82" y="176"/>
                  <a:pt x="82" y="176"/>
                  <a:pt x="83" y="176"/>
                </a:cubicBezTo>
                <a:cubicBezTo>
                  <a:pt x="87" y="176"/>
                  <a:pt x="91" y="176"/>
                  <a:pt x="94" y="17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4712495" y="4660899"/>
            <a:ext cx="620303" cy="653200"/>
          </a:xfrm>
          <a:custGeom>
            <a:avLst/>
            <a:gdLst>
              <a:gd name="connsiteX0" fmla="*/ 10715 w 620303"/>
              <a:gd name="connsiteY0" fmla="*/ 503624 h 653200"/>
              <a:gd name="connsiteX1" fmla="*/ 19843 w 620303"/>
              <a:gd name="connsiteY1" fmla="*/ 504808 h 653200"/>
              <a:gd name="connsiteX2" fmla="*/ 270668 w 620303"/>
              <a:gd name="connsiteY2" fmla="*/ 504808 h 653200"/>
              <a:gd name="connsiteX3" fmla="*/ 531018 w 620303"/>
              <a:gd name="connsiteY3" fmla="*/ 504808 h 653200"/>
              <a:gd name="connsiteX4" fmla="*/ 537368 w 620303"/>
              <a:gd name="connsiteY4" fmla="*/ 511122 h 653200"/>
              <a:gd name="connsiteX5" fmla="*/ 524668 w 620303"/>
              <a:gd name="connsiteY5" fmla="*/ 552167 h 653200"/>
              <a:gd name="connsiteX6" fmla="*/ 483393 w 620303"/>
              <a:gd name="connsiteY6" fmla="*/ 571111 h 653200"/>
              <a:gd name="connsiteX7" fmla="*/ 346868 w 620303"/>
              <a:gd name="connsiteY7" fmla="*/ 571111 h 653200"/>
              <a:gd name="connsiteX8" fmla="*/ 340518 w 620303"/>
              <a:gd name="connsiteY8" fmla="*/ 580583 h 653200"/>
              <a:gd name="connsiteX9" fmla="*/ 340518 w 620303"/>
              <a:gd name="connsiteY9" fmla="*/ 612155 h 653200"/>
              <a:gd name="connsiteX10" fmla="*/ 343693 w 620303"/>
              <a:gd name="connsiteY10" fmla="*/ 615313 h 653200"/>
              <a:gd name="connsiteX11" fmla="*/ 372268 w 620303"/>
              <a:gd name="connsiteY11" fmla="*/ 615313 h 653200"/>
              <a:gd name="connsiteX12" fmla="*/ 391318 w 620303"/>
              <a:gd name="connsiteY12" fmla="*/ 634256 h 653200"/>
              <a:gd name="connsiteX13" fmla="*/ 372268 w 620303"/>
              <a:gd name="connsiteY13" fmla="*/ 653200 h 653200"/>
              <a:gd name="connsiteX14" fmla="*/ 169068 w 620303"/>
              <a:gd name="connsiteY14" fmla="*/ 653200 h 653200"/>
              <a:gd name="connsiteX15" fmla="*/ 146843 w 620303"/>
              <a:gd name="connsiteY15" fmla="*/ 634256 h 653200"/>
              <a:gd name="connsiteX16" fmla="*/ 169068 w 620303"/>
              <a:gd name="connsiteY16" fmla="*/ 615313 h 653200"/>
              <a:gd name="connsiteX17" fmla="*/ 194468 w 620303"/>
              <a:gd name="connsiteY17" fmla="*/ 615313 h 653200"/>
              <a:gd name="connsiteX18" fmla="*/ 197643 w 620303"/>
              <a:gd name="connsiteY18" fmla="*/ 612155 h 653200"/>
              <a:gd name="connsiteX19" fmla="*/ 197643 w 620303"/>
              <a:gd name="connsiteY19" fmla="*/ 577425 h 653200"/>
              <a:gd name="connsiteX20" fmla="*/ 191293 w 620303"/>
              <a:gd name="connsiteY20" fmla="*/ 571111 h 653200"/>
              <a:gd name="connsiteX21" fmla="*/ 80168 w 620303"/>
              <a:gd name="connsiteY21" fmla="*/ 571111 h 653200"/>
              <a:gd name="connsiteX22" fmla="*/ 45243 w 620303"/>
              <a:gd name="connsiteY22" fmla="*/ 571111 h 653200"/>
              <a:gd name="connsiteX23" fmla="*/ 793 w 620303"/>
              <a:gd name="connsiteY23" fmla="*/ 523751 h 653200"/>
              <a:gd name="connsiteX24" fmla="*/ 3968 w 620303"/>
              <a:gd name="connsiteY24" fmla="*/ 504808 h 653200"/>
              <a:gd name="connsiteX25" fmla="*/ 10715 w 620303"/>
              <a:gd name="connsiteY25" fmla="*/ 503624 h 653200"/>
              <a:gd name="connsiteX26" fmla="*/ 315911 w 620303"/>
              <a:gd name="connsiteY26" fmla="*/ 245737 h 653200"/>
              <a:gd name="connsiteX27" fmla="*/ 365918 w 620303"/>
              <a:gd name="connsiteY27" fmla="*/ 283958 h 653200"/>
              <a:gd name="connsiteX28" fmla="*/ 308768 w 620303"/>
              <a:gd name="connsiteY28" fmla="*/ 385092 h 653200"/>
              <a:gd name="connsiteX29" fmla="*/ 292893 w 620303"/>
              <a:gd name="connsiteY29" fmla="*/ 385092 h 653200"/>
              <a:gd name="connsiteX30" fmla="*/ 254793 w 620303"/>
              <a:gd name="connsiteY30" fmla="*/ 391413 h 653200"/>
              <a:gd name="connsiteX31" fmla="*/ 226218 w 620303"/>
              <a:gd name="connsiteY31" fmla="*/ 404055 h 653200"/>
              <a:gd name="connsiteX32" fmla="*/ 216693 w 620303"/>
              <a:gd name="connsiteY32" fmla="*/ 404055 h 653200"/>
              <a:gd name="connsiteX33" fmla="*/ 216693 w 620303"/>
              <a:gd name="connsiteY33" fmla="*/ 394574 h 653200"/>
              <a:gd name="connsiteX34" fmla="*/ 232568 w 620303"/>
              <a:gd name="connsiteY34" fmla="*/ 334525 h 653200"/>
              <a:gd name="connsiteX35" fmla="*/ 232568 w 620303"/>
              <a:gd name="connsiteY35" fmla="*/ 299760 h 653200"/>
              <a:gd name="connsiteX36" fmla="*/ 292893 w 620303"/>
              <a:gd name="connsiteY36" fmla="*/ 246033 h 653200"/>
              <a:gd name="connsiteX37" fmla="*/ 315911 w 620303"/>
              <a:gd name="connsiteY37" fmla="*/ 245737 h 653200"/>
              <a:gd name="connsiteX38" fmla="*/ 51593 w 620303"/>
              <a:gd name="connsiteY38" fmla="*/ 161925 h 653200"/>
              <a:gd name="connsiteX39" fmla="*/ 308768 w 620303"/>
              <a:gd name="connsiteY39" fmla="*/ 161925 h 653200"/>
              <a:gd name="connsiteX40" fmla="*/ 308768 w 620303"/>
              <a:gd name="connsiteY40" fmla="*/ 165083 h 653200"/>
              <a:gd name="connsiteX41" fmla="*/ 289718 w 620303"/>
              <a:gd name="connsiteY41" fmla="*/ 206132 h 653200"/>
              <a:gd name="connsiteX42" fmla="*/ 286543 w 620303"/>
              <a:gd name="connsiteY42" fmla="*/ 209290 h 653200"/>
              <a:gd name="connsiteX43" fmla="*/ 194468 w 620303"/>
              <a:gd name="connsiteY43" fmla="*/ 329280 h 653200"/>
              <a:gd name="connsiteX44" fmla="*/ 191293 w 620303"/>
              <a:gd name="connsiteY44" fmla="*/ 348225 h 653200"/>
              <a:gd name="connsiteX45" fmla="*/ 181768 w 620303"/>
              <a:gd name="connsiteY45" fmla="*/ 376644 h 653200"/>
              <a:gd name="connsiteX46" fmla="*/ 207168 w 620303"/>
              <a:gd name="connsiteY46" fmla="*/ 442954 h 653200"/>
              <a:gd name="connsiteX47" fmla="*/ 242093 w 620303"/>
              <a:gd name="connsiteY47" fmla="*/ 436639 h 653200"/>
              <a:gd name="connsiteX48" fmla="*/ 286543 w 620303"/>
              <a:gd name="connsiteY48" fmla="*/ 427166 h 653200"/>
              <a:gd name="connsiteX49" fmla="*/ 343693 w 620303"/>
              <a:gd name="connsiteY49" fmla="*/ 420851 h 653200"/>
              <a:gd name="connsiteX50" fmla="*/ 410368 w 620303"/>
              <a:gd name="connsiteY50" fmla="*/ 338752 h 653200"/>
              <a:gd name="connsiteX51" fmla="*/ 419893 w 620303"/>
              <a:gd name="connsiteY51" fmla="*/ 329280 h 653200"/>
              <a:gd name="connsiteX52" fmla="*/ 470693 w 620303"/>
              <a:gd name="connsiteY52" fmla="*/ 294546 h 653200"/>
              <a:gd name="connsiteX53" fmla="*/ 534193 w 620303"/>
              <a:gd name="connsiteY53" fmla="*/ 221920 h 653200"/>
              <a:gd name="connsiteX54" fmla="*/ 537368 w 620303"/>
              <a:gd name="connsiteY54" fmla="*/ 218763 h 653200"/>
              <a:gd name="connsiteX55" fmla="*/ 537368 w 620303"/>
              <a:gd name="connsiteY55" fmla="*/ 221920 h 653200"/>
              <a:gd name="connsiteX56" fmla="*/ 537368 w 620303"/>
              <a:gd name="connsiteY56" fmla="*/ 461900 h 653200"/>
              <a:gd name="connsiteX57" fmla="*/ 531018 w 620303"/>
              <a:gd name="connsiteY57" fmla="*/ 468215 h 653200"/>
              <a:gd name="connsiteX58" fmla="*/ 130968 w 620303"/>
              <a:gd name="connsiteY58" fmla="*/ 468215 h 653200"/>
              <a:gd name="connsiteX59" fmla="*/ 7143 w 620303"/>
              <a:gd name="connsiteY59" fmla="*/ 468215 h 653200"/>
              <a:gd name="connsiteX60" fmla="*/ 793 w 620303"/>
              <a:gd name="connsiteY60" fmla="*/ 461900 h 653200"/>
              <a:gd name="connsiteX61" fmla="*/ 793 w 620303"/>
              <a:gd name="connsiteY61" fmla="*/ 215605 h 653200"/>
              <a:gd name="connsiteX62" fmla="*/ 51593 w 620303"/>
              <a:gd name="connsiteY62" fmla="*/ 161925 h 653200"/>
              <a:gd name="connsiteX63" fmla="*/ 375443 w 620303"/>
              <a:gd name="connsiteY63" fmla="*/ 155574 h 653200"/>
              <a:gd name="connsiteX64" fmla="*/ 378618 w 620303"/>
              <a:gd name="connsiteY64" fmla="*/ 155574 h 653200"/>
              <a:gd name="connsiteX65" fmla="*/ 384968 w 620303"/>
              <a:gd name="connsiteY65" fmla="*/ 158728 h 653200"/>
              <a:gd name="connsiteX66" fmla="*/ 464343 w 620303"/>
              <a:gd name="connsiteY66" fmla="*/ 237563 h 653200"/>
              <a:gd name="connsiteX67" fmla="*/ 464343 w 620303"/>
              <a:gd name="connsiteY67" fmla="*/ 243870 h 653200"/>
              <a:gd name="connsiteX68" fmla="*/ 442118 w 620303"/>
              <a:gd name="connsiteY68" fmla="*/ 272251 h 653200"/>
              <a:gd name="connsiteX69" fmla="*/ 416718 w 620303"/>
              <a:gd name="connsiteY69" fmla="*/ 291171 h 653200"/>
              <a:gd name="connsiteX70" fmla="*/ 410368 w 620303"/>
              <a:gd name="connsiteY70" fmla="*/ 288018 h 653200"/>
              <a:gd name="connsiteX71" fmla="*/ 330993 w 620303"/>
              <a:gd name="connsiteY71" fmla="*/ 212336 h 653200"/>
              <a:gd name="connsiteX72" fmla="*/ 330993 w 620303"/>
              <a:gd name="connsiteY72" fmla="*/ 206029 h 653200"/>
              <a:gd name="connsiteX73" fmla="*/ 346868 w 620303"/>
              <a:gd name="connsiteY73" fmla="*/ 180802 h 653200"/>
              <a:gd name="connsiteX74" fmla="*/ 375443 w 620303"/>
              <a:gd name="connsiteY74" fmla="*/ 155574 h 653200"/>
              <a:gd name="connsiteX75" fmla="*/ 572293 w 620303"/>
              <a:gd name="connsiteY75" fmla="*/ 0 h 653200"/>
              <a:gd name="connsiteX76" fmla="*/ 588168 w 620303"/>
              <a:gd name="connsiteY76" fmla="*/ 0 h 653200"/>
              <a:gd name="connsiteX77" fmla="*/ 591343 w 620303"/>
              <a:gd name="connsiteY77" fmla="*/ 3166 h 653200"/>
              <a:gd name="connsiteX78" fmla="*/ 610393 w 620303"/>
              <a:gd name="connsiteY78" fmla="*/ 66493 h 653200"/>
              <a:gd name="connsiteX79" fmla="*/ 553243 w 620303"/>
              <a:gd name="connsiteY79" fmla="*/ 136153 h 653200"/>
              <a:gd name="connsiteX80" fmla="*/ 496093 w 620303"/>
              <a:gd name="connsiteY80" fmla="*/ 205813 h 653200"/>
              <a:gd name="connsiteX81" fmla="*/ 486568 w 620303"/>
              <a:gd name="connsiteY81" fmla="*/ 205813 h 653200"/>
              <a:gd name="connsiteX82" fmla="*/ 413543 w 620303"/>
              <a:gd name="connsiteY82" fmla="*/ 132986 h 653200"/>
              <a:gd name="connsiteX83" fmla="*/ 413543 w 620303"/>
              <a:gd name="connsiteY83" fmla="*/ 126654 h 653200"/>
              <a:gd name="connsiteX84" fmla="*/ 556418 w 620303"/>
              <a:gd name="connsiteY84" fmla="*/ 9499 h 653200"/>
              <a:gd name="connsiteX85" fmla="*/ 572293 w 620303"/>
              <a:gd name="connsiteY85" fmla="*/ 0 h 6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620303" h="653200">
                <a:moveTo>
                  <a:pt x="10715" y="503624"/>
                </a:moveTo>
                <a:cubicBezTo>
                  <a:pt x="13493" y="504018"/>
                  <a:pt x="16668" y="504808"/>
                  <a:pt x="19843" y="504808"/>
                </a:cubicBezTo>
                <a:cubicBezTo>
                  <a:pt x="102393" y="504808"/>
                  <a:pt x="184943" y="504808"/>
                  <a:pt x="270668" y="504808"/>
                </a:cubicBezTo>
                <a:cubicBezTo>
                  <a:pt x="356393" y="504808"/>
                  <a:pt x="442118" y="504808"/>
                  <a:pt x="531018" y="504808"/>
                </a:cubicBezTo>
                <a:cubicBezTo>
                  <a:pt x="537368" y="504808"/>
                  <a:pt x="537368" y="504808"/>
                  <a:pt x="537368" y="511122"/>
                </a:cubicBezTo>
                <a:cubicBezTo>
                  <a:pt x="537368" y="526909"/>
                  <a:pt x="537368" y="542695"/>
                  <a:pt x="524668" y="552167"/>
                </a:cubicBezTo>
                <a:cubicBezTo>
                  <a:pt x="515143" y="567953"/>
                  <a:pt x="499268" y="571111"/>
                  <a:pt x="483393" y="571111"/>
                </a:cubicBezTo>
                <a:cubicBezTo>
                  <a:pt x="438943" y="571111"/>
                  <a:pt x="391318" y="571111"/>
                  <a:pt x="346868" y="571111"/>
                </a:cubicBezTo>
                <a:cubicBezTo>
                  <a:pt x="340518" y="571111"/>
                  <a:pt x="340518" y="574268"/>
                  <a:pt x="340518" y="580583"/>
                </a:cubicBezTo>
                <a:cubicBezTo>
                  <a:pt x="340518" y="590054"/>
                  <a:pt x="340518" y="599526"/>
                  <a:pt x="340518" y="612155"/>
                </a:cubicBezTo>
                <a:cubicBezTo>
                  <a:pt x="340518" y="615313"/>
                  <a:pt x="340518" y="615313"/>
                  <a:pt x="343693" y="615313"/>
                </a:cubicBezTo>
                <a:cubicBezTo>
                  <a:pt x="353218" y="615313"/>
                  <a:pt x="362743" y="615313"/>
                  <a:pt x="372268" y="615313"/>
                </a:cubicBezTo>
                <a:cubicBezTo>
                  <a:pt x="381793" y="615313"/>
                  <a:pt x="391318" y="624785"/>
                  <a:pt x="391318" y="634256"/>
                </a:cubicBezTo>
                <a:cubicBezTo>
                  <a:pt x="391318" y="646886"/>
                  <a:pt x="381793" y="653200"/>
                  <a:pt x="372268" y="653200"/>
                </a:cubicBezTo>
                <a:cubicBezTo>
                  <a:pt x="302418" y="653200"/>
                  <a:pt x="235743" y="653200"/>
                  <a:pt x="169068" y="653200"/>
                </a:cubicBezTo>
                <a:cubicBezTo>
                  <a:pt x="156368" y="653200"/>
                  <a:pt x="146843" y="646886"/>
                  <a:pt x="146843" y="634256"/>
                </a:cubicBezTo>
                <a:cubicBezTo>
                  <a:pt x="146843" y="624785"/>
                  <a:pt x="156368" y="615313"/>
                  <a:pt x="169068" y="615313"/>
                </a:cubicBezTo>
                <a:cubicBezTo>
                  <a:pt x="175418" y="615313"/>
                  <a:pt x="184943" y="615313"/>
                  <a:pt x="194468" y="615313"/>
                </a:cubicBezTo>
                <a:cubicBezTo>
                  <a:pt x="197643" y="615313"/>
                  <a:pt x="197643" y="615313"/>
                  <a:pt x="197643" y="612155"/>
                </a:cubicBezTo>
                <a:cubicBezTo>
                  <a:pt x="197643" y="599526"/>
                  <a:pt x="197643" y="590054"/>
                  <a:pt x="197643" y="577425"/>
                </a:cubicBezTo>
                <a:cubicBezTo>
                  <a:pt x="197643" y="574268"/>
                  <a:pt x="197643" y="571111"/>
                  <a:pt x="191293" y="571111"/>
                </a:cubicBezTo>
                <a:cubicBezTo>
                  <a:pt x="156368" y="571111"/>
                  <a:pt x="118268" y="571111"/>
                  <a:pt x="80168" y="571111"/>
                </a:cubicBezTo>
                <a:cubicBezTo>
                  <a:pt x="67468" y="571111"/>
                  <a:pt x="57943" y="574268"/>
                  <a:pt x="45243" y="571111"/>
                </a:cubicBezTo>
                <a:cubicBezTo>
                  <a:pt x="19843" y="567953"/>
                  <a:pt x="793" y="549010"/>
                  <a:pt x="793" y="523751"/>
                </a:cubicBezTo>
                <a:cubicBezTo>
                  <a:pt x="793" y="517437"/>
                  <a:pt x="-2382" y="511122"/>
                  <a:pt x="3968" y="504808"/>
                </a:cubicBezTo>
                <a:cubicBezTo>
                  <a:pt x="5555" y="503229"/>
                  <a:pt x="7937" y="503229"/>
                  <a:pt x="10715" y="503624"/>
                </a:cubicBezTo>
                <a:close/>
                <a:moveTo>
                  <a:pt x="315911" y="245737"/>
                </a:moveTo>
                <a:cubicBezTo>
                  <a:pt x="337939" y="249589"/>
                  <a:pt x="356393" y="264996"/>
                  <a:pt x="365918" y="283958"/>
                </a:cubicBezTo>
                <a:cubicBezTo>
                  <a:pt x="388143" y="325044"/>
                  <a:pt x="365918" y="381932"/>
                  <a:pt x="308768" y="385092"/>
                </a:cubicBezTo>
                <a:cubicBezTo>
                  <a:pt x="302418" y="388253"/>
                  <a:pt x="296068" y="385092"/>
                  <a:pt x="292893" y="385092"/>
                </a:cubicBezTo>
                <a:cubicBezTo>
                  <a:pt x="280193" y="385092"/>
                  <a:pt x="267493" y="388253"/>
                  <a:pt x="254793" y="391413"/>
                </a:cubicBezTo>
                <a:cubicBezTo>
                  <a:pt x="245268" y="391413"/>
                  <a:pt x="232568" y="397734"/>
                  <a:pt x="226218" y="404055"/>
                </a:cubicBezTo>
                <a:cubicBezTo>
                  <a:pt x="223043" y="404055"/>
                  <a:pt x="219868" y="407215"/>
                  <a:pt x="216693" y="404055"/>
                </a:cubicBezTo>
                <a:cubicBezTo>
                  <a:pt x="213518" y="400894"/>
                  <a:pt x="213518" y="397734"/>
                  <a:pt x="216693" y="394574"/>
                </a:cubicBezTo>
                <a:cubicBezTo>
                  <a:pt x="229393" y="375611"/>
                  <a:pt x="232568" y="356648"/>
                  <a:pt x="232568" y="334525"/>
                </a:cubicBezTo>
                <a:cubicBezTo>
                  <a:pt x="232568" y="321884"/>
                  <a:pt x="232568" y="309242"/>
                  <a:pt x="232568" y="299760"/>
                </a:cubicBezTo>
                <a:cubicBezTo>
                  <a:pt x="242093" y="268156"/>
                  <a:pt x="264318" y="249194"/>
                  <a:pt x="292893" y="246033"/>
                </a:cubicBezTo>
                <a:cubicBezTo>
                  <a:pt x="300830" y="244453"/>
                  <a:pt x="308569" y="244453"/>
                  <a:pt x="315911" y="245737"/>
                </a:cubicBezTo>
                <a:close/>
                <a:moveTo>
                  <a:pt x="51593" y="161925"/>
                </a:moveTo>
                <a:cubicBezTo>
                  <a:pt x="137318" y="161925"/>
                  <a:pt x="223043" y="161925"/>
                  <a:pt x="308768" y="161925"/>
                </a:cubicBezTo>
                <a:cubicBezTo>
                  <a:pt x="308768" y="161925"/>
                  <a:pt x="308768" y="161925"/>
                  <a:pt x="308768" y="165083"/>
                </a:cubicBezTo>
                <a:cubicBezTo>
                  <a:pt x="299243" y="177713"/>
                  <a:pt x="292893" y="190344"/>
                  <a:pt x="289718" y="206132"/>
                </a:cubicBezTo>
                <a:cubicBezTo>
                  <a:pt x="289718" y="209290"/>
                  <a:pt x="286543" y="209290"/>
                  <a:pt x="286543" y="209290"/>
                </a:cubicBezTo>
                <a:cubicBezTo>
                  <a:pt x="235743" y="215605"/>
                  <a:pt x="191293" y="253496"/>
                  <a:pt x="194468" y="329280"/>
                </a:cubicBezTo>
                <a:cubicBezTo>
                  <a:pt x="194468" y="335595"/>
                  <a:pt x="194468" y="341910"/>
                  <a:pt x="191293" y="348225"/>
                </a:cubicBezTo>
                <a:cubicBezTo>
                  <a:pt x="191293" y="360856"/>
                  <a:pt x="188118" y="367171"/>
                  <a:pt x="181768" y="376644"/>
                </a:cubicBezTo>
                <a:cubicBezTo>
                  <a:pt x="165893" y="401905"/>
                  <a:pt x="178593" y="436639"/>
                  <a:pt x="207168" y="442954"/>
                </a:cubicBezTo>
                <a:cubicBezTo>
                  <a:pt x="219868" y="446112"/>
                  <a:pt x="232568" y="446112"/>
                  <a:pt x="242093" y="436639"/>
                </a:cubicBezTo>
                <a:cubicBezTo>
                  <a:pt x="257968" y="427166"/>
                  <a:pt x="270668" y="427166"/>
                  <a:pt x="286543" y="427166"/>
                </a:cubicBezTo>
                <a:cubicBezTo>
                  <a:pt x="305593" y="427166"/>
                  <a:pt x="324643" y="427166"/>
                  <a:pt x="343693" y="420851"/>
                </a:cubicBezTo>
                <a:cubicBezTo>
                  <a:pt x="381793" y="405063"/>
                  <a:pt x="400843" y="379802"/>
                  <a:pt x="410368" y="338752"/>
                </a:cubicBezTo>
                <a:cubicBezTo>
                  <a:pt x="413543" y="332437"/>
                  <a:pt x="413543" y="332437"/>
                  <a:pt x="419893" y="329280"/>
                </a:cubicBezTo>
                <a:cubicBezTo>
                  <a:pt x="442118" y="322964"/>
                  <a:pt x="457993" y="313491"/>
                  <a:pt x="470693" y="294546"/>
                </a:cubicBezTo>
                <a:cubicBezTo>
                  <a:pt x="492918" y="272442"/>
                  <a:pt x="511968" y="247181"/>
                  <a:pt x="534193" y="221920"/>
                </a:cubicBezTo>
                <a:cubicBezTo>
                  <a:pt x="534193" y="218763"/>
                  <a:pt x="534193" y="218763"/>
                  <a:pt x="537368" y="218763"/>
                </a:cubicBezTo>
                <a:cubicBezTo>
                  <a:pt x="537368" y="218763"/>
                  <a:pt x="537368" y="221920"/>
                  <a:pt x="537368" y="221920"/>
                </a:cubicBezTo>
                <a:cubicBezTo>
                  <a:pt x="537368" y="300861"/>
                  <a:pt x="537368" y="382959"/>
                  <a:pt x="537368" y="461900"/>
                </a:cubicBezTo>
                <a:cubicBezTo>
                  <a:pt x="537368" y="468215"/>
                  <a:pt x="534193" y="468215"/>
                  <a:pt x="531018" y="468215"/>
                </a:cubicBezTo>
                <a:cubicBezTo>
                  <a:pt x="397668" y="468215"/>
                  <a:pt x="264318" y="468215"/>
                  <a:pt x="130968" y="468215"/>
                </a:cubicBezTo>
                <a:cubicBezTo>
                  <a:pt x="89693" y="468215"/>
                  <a:pt x="48418" y="468215"/>
                  <a:pt x="7143" y="468215"/>
                </a:cubicBezTo>
                <a:cubicBezTo>
                  <a:pt x="3968" y="468215"/>
                  <a:pt x="793" y="468215"/>
                  <a:pt x="793" y="461900"/>
                </a:cubicBezTo>
                <a:cubicBezTo>
                  <a:pt x="793" y="379802"/>
                  <a:pt x="793" y="297703"/>
                  <a:pt x="793" y="215605"/>
                </a:cubicBezTo>
                <a:cubicBezTo>
                  <a:pt x="793" y="187186"/>
                  <a:pt x="23018" y="165083"/>
                  <a:pt x="51593" y="161925"/>
                </a:cubicBezTo>
                <a:close/>
                <a:moveTo>
                  <a:pt x="375443" y="155574"/>
                </a:moveTo>
                <a:cubicBezTo>
                  <a:pt x="378618" y="155574"/>
                  <a:pt x="378618" y="155574"/>
                  <a:pt x="378618" y="155574"/>
                </a:cubicBezTo>
                <a:cubicBezTo>
                  <a:pt x="381793" y="155574"/>
                  <a:pt x="381793" y="155574"/>
                  <a:pt x="384968" y="158728"/>
                </a:cubicBezTo>
                <a:cubicBezTo>
                  <a:pt x="410368" y="183955"/>
                  <a:pt x="435768" y="212336"/>
                  <a:pt x="464343" y="237563"/>
                </a:cubicBezTo>
                <a:cubicBezTo>
                  <a:pt x="467518" y="240717"/>
                  <a:pt x="467518" y="240717"/>
                  <a:pt x="464343" y="243870"/>
                </a:cubicBezTo>
                <a:cubicBezTo>
                  <a:pt x="457993" y="253330"/>
                  <a:pt x="448468" y="262790"/>
                  <a:pt x="442118" y="272251"/>
                </a:cubicBezTo>
                <a:cubicBezTo>
                  <a:pt x="435768" y="281711"/>
                  <a:pt x="426243" y="288018"/>
                  <a:pt x="416718" y="291171"/>
                </a:cubicBezTo>
                <a:cubicBezTo>
                  <a:pt x="413543" y="291171"/>
                  <a:pt x="410368" y="291171"/>
                  <a:pt x="410368" y="288018"/>
                </a:cubicBezTo>
                <a:cubicBezTo>
                  <a:pt x="397668" y="250177"/>
                  <a:pt x="372268" y="221796"/>
                  <a:pt x="330993" y="212336"/>
                </a:cubicBezTo>
                <a:cubicBezTo>
                  <a:pt x="327818" y="209182"/>
                  <a:pt x="327818" y="209182"/>
                  <a:pt x="330993" y="206029"/>
                </a:cubicBezTo>
                <a:cubicBezTo>
                  <a:pt x="334168" y="196569"/>
                  <a:pt x="340518" y="187108"/>
                  <a:pt x="346868" y="180802"/>
                </a:cubicBezTo>
                <a:cubicBezTo>
                  <a:pt x="356393" y="171341"/>
                  <a:pt x="365918" y="165035"/>
                  <a:pt x="375443" y="155574"/>
                </a:cubicBezTo>
                <a:close/>
                <a:moveTo>
                  <a:pt x="572293" y="0"/>
                </a:moveTo>
                <a:cubicBezTo>
                  <a:pt x="578643" y="0"/>
                  <a:pt x="581818" y="0"/>
                  <a:pt x="588168" y="0"/>
                </a:cubicBezTo>
                <a:cubicBezTo>
                  <a:pt x="588168" y="3166"/>
                  <a:pt x="588168" y="3166"/>
                  <a:pt x="591343" y="3166"/>
                </a:cubicBezTo>
                <a:cubicBezTo>
                  <a:pt x="619918" y="12665"/>
                  <a:pt x="629443" y="44329"/>
                  <a:pt x="610393" y="66493"/>
                </a:cubicBezTo>
                <a:cubicBezTo>
                  <a:pt x="591343" y="88658"/>
                  <a:pt x="572293" y="110822"/>
                  <a:pt x="553243" y="136153"/>
                </a:cubicBezTo>
                <a:cubicBezTo>
                  <a:pt x="534193" y="158318"/>
                  <a:pt x="515143" y="183648"/>
                  <a:pt x="496093" y="205813"/>
                </a:cubicBezTo>
                <a:cubicBezTo>
                  <a:pt x="492918" y="208979"/>
                  <a:pt x="492918" y="208979"/>
                  <a:pt x="486568" y="205813"/>
                </a:cubicBezTo>
                <a:cubicBezTo>
                  <a:pt x="464343" y="183648"/>
                  <a:pt x="438943" y="158318"/>
                  <a:pt x="413543" y="132986"/>
                </a:cubicBezTo>
                <a:cubicBezTo>
                  <a:pt x="410368" y="129820"/>
                  <a:pt x="410368" y="129820"/>
                  <a:pt x="413543" y="126654"/>
                </a:cubicBezTo>
                <a:cubicBezTo>
                  <a:pt x="461168" y="88658"/>
                  <a:pt x="508793" y="50661"/>
                  <a:pt x="556418" y="9499"/>
                </a:cubicBezTo>
                <a:cubicBezTo>
                  <a:pt x="559593" y="6332"/>
                  <a:pt x="565943" y="3166"/>
                  <a:pt x="572293"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167366379"/>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91231" y="1045886"/>
            <a:ext cx="21596360" cy="1554272"/>
          </a:xfrm>
          <a:prstGeom prst="rect">
            <a:avLst/>
          </a:prstGeom>
        </p:spPr>
        <p:txBody>
          <a:bodyPr wrap="square">
            <a:spAutoFit/>
          </a:bodyPr>
          <a:lstStyle/>
          <a:p>
            <a:pPr algn="ctr"/>
            <a:r>
              <a:rPr lang="en-US" sz="9500" b="1" dirty="0">
                <a:solidFill>
                  <a:schemeClr val="accent2"/>
                </a:solidFill>
                <a:latin typeface="+mj-lt"/>
              </a:rPr>
              <a:t>Head Puzzle Infographic</a:t>
            </a:r>
          </a:p>
        </p:txBody>
      </p:sp>
      <p:sp>
        <p:nvSpPr>
          <p:cNvPr id="4" name="Rectangle 3"/>
          <p:cNvSpPr/>
          <p:nvPr/>
        </p:nvSpPr>
        <p:spPr>
          <a:xfrm>
            <a:off x="1389712" y="2369325"/>
            <a:ext cx="21605882"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2066958" y="4026001"/>
            <a:ext cx="1172792" cy="861774"/>
          </a:xfrm>
          <a:prstGeom prst="rect">
            <a:avLst/>
          </a:prstGeom>
        </p:spPr>
        <p:txBody>
          <a:bodyPr wrap="square">
            <a:spAutoFit/>
          </a:bodyPr>
          <a:lstStyle/>
          <a:p>
            <a:pPr algn="ctr"/>
            <a:r>
              <a:rPr lang="en-US" sz="5000" b="1" dirty="0" smtClean="0">
                <a:solidFill>
                  <a:schemeClr val="accent2"/>
                </a:solidFill>
              </a:rPr>
              <a:t>01</a:t>
            </a:r>
            <a:endParaRPr lang="en-US" sz="5000" b="1" dirty="0">
              <a:solidFill>
                <a:schemeClr val="accent2"/>
              </a:solidFill>
            </a:endParaRPr>
          </a:p>
        </p:txBody>
      </p:sp>
      <p:sp>
        <p:nvSpPr>
          <p:cNvPr id="6" name="Rectangle 5"/>
          <p:cNvSpPr/>
          <p:nvPr/>
        </p:nvSpPr>
        <p:spPr>
          <a:xfrm>
            <a:off x="13666624" y="3565608"/>
            <a:ext cx="9342231" cy="784830"/>
          </a:xfrm>
          <a:prstGeom prst="rect">
            <a:avLst/>
          </a:prstGeom>
        </p:spPr>
        <p:txBody>
          <a:bodyPr wrap="square">
            <a:spAutoFit/>
          </a:bodyPr>
          <a:lstStyle/>
          <a:p>
            <a:r>
              <a:rPr lang="en-US" sz="4500" b="1" dirty="0">
                <a:solidFill>
                  <a:schemeClr val="accent2"/>
                </a:solidFill>
              </a:rPr>
              <a:t>Target</a:t>
            </a:r>
          </a:p>
        </p:txBody>
      </p:sp>
      <p:sp>
        <p:nvSpPr>
          <p:cNvPr id="7" name="Rectangle 6"/>
          <p:cNvSpPr/>
          <p:nvPr/>
        </p:nvSpPr>
        <p:spPr>
          <a:xfrm>
            <a:off x="13666624" y="4377154"/>
            <a:ext cx="9342231"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8" name="Rectangle 7"/>
          <p:cNvSpPr/>
          <p:nvPr/>
        </p:nvSpPr>
        <p:spPr>
          <a:xfrm>
            <a:off x="12066958" y="6436639"/>
            <a:ext cx="1172792" cy="861774"/>
          </a:xfrm>
          <a:prstGeom prst="rect">
            <a:avLst/>
          </a:prstGeom>
        </p:spPr>
        <p:txBody>
          <a:bodyPr wrap="square">
            <a:spAutoFit/>
          </a:bodyPr>
          <a:lstStyle/>
          <a:p>
            <a:pPr algn="ctr"/>
            <a:r>
              <a:rPr lang="en-US" sz="5000" b="1" dirty="0" smtClean="0">
                <a:solidFill>
                  <a:schemeClr val="accent2"/>
                </a:solidFill>
              </a:rPr>
              <a:t>02</a:t>
            </a:r>
            <a:endParaRPr lang="en-US" sz="5000" b="1" dirty="0">
              <a:solidFill>
                <a:schemeClr val="accent2"/>
              </a:solidFill>
            </a:endParaRPr>
          </a:p>
        </p:txBody>
      </p:sp>
      <p:sp>
        <p:nvSpPr>
          <p:cNvPr id="9" name="Rectangle 8"/>
          <p:cNvSpPr/>
          <p:nvPr/>
        </p:nvSpPr>
        <p:spPr>
          <a:xfrm>
            <a:off x="12066958" y="8850452"/>
            <a:ext cx="1172792" cy="861774"/>
          </a:xfrm>
          <a:prstGeom prst="rect">
            <a:avLst/>
          </a:prstGeom>
        </p:spPr>
        <p:txBody>
          <a:bodyPr wrap="square">
            <a:spAutoFit/>
          </a:bodyPr>
          <a:lstStyle/>
          <a:p>
            <a:pPr algn="ctr"/>
            <a:r>
              <a:rPr lang="en-US" sz="5000" b="1" dirty="0" smtClean="0">
                <a:solidFill>
                  <a:schemeClr val="accent2"/>
                </a:solidFill>
              </a:rPr>
              <a:t>03</a:t>
            </a:r>
            <a:endParaRPr lang="en-US" sz="5000" b="1" dirty="0">
              <a:solidFill>
                <a:schemeClr val="accent2"/>
              </a:solidFill>
            </a:endParaRPr>
          </a:p>
        </p:txBody>
      </p:sp>
      <p:sp>
        <p:nvSpPr>
          <p:cNvPr id="10" name="Rectangle 9"/>
          <p:cNvSpPr/>
          <p:nvPr/>
        </p:nvSpPr>
        <p:spPr>
          <a:xfrm>
            <a:off x="12066958" y="11267439"/>
            <a:ext cx="1172792" cy="861774"/>
          </a:xfrm>
          <a:prstGeom prst="rect">
            <a:avLst/>
          </a:prstGeom>
        </p:spPr>
        <p:txBody>
          <a:bodyPr wrap="square">
            <a:spAutoFit/>
          </a:bodyPr>
          <a:lstStyle/>
          <a:p>
            <a:pPr algn="ctr"/>
            <a:r>
              <a:rPr lang="en-US" sz="5000" b="1" dirty="0" smtClean="0">
                <a:solidFill>
                  <a:schemeClr val="accent2"/>
                </a:solidFill>
              </a:rPr>
              <a:t>04</a:t>
            </a:r>
            <a:endParaRPr lang="en-US" sz="5000" b="1" dirty="0">
              <a:solidFill>
                <a:schemeClr val="accent2"/>
              </a:solidFill>
            </a:endParaRPr>
          </a:p>
        </p:txBody>
      </p:sp>
      <p:sp>
        <p:nvSpPr>
          <p:cNvPr id="11" name="Rectangle 10"/>
          <p:cNvSpPr/>
          <p:nvPr/>
        </p:nvSpPr>
        <p:spPr>
          <a:xfrm>
            <a:off x="13666624" y="5981164"/>
            <a:ext cx="9342231" cy="784830"/>
          </a:xfrm>
          <a:prstGeom prst="rect">
            <a:avLst/>
          </a:prstGeom>
        </p:spPr>
        <p:txBody>
          <a:bodyPr wrap="square">
            <a:spAutoFit/>
          </a:bodyPr>
          <a:lstStyle/>
          <a:p>
            <a:r>
              <a:rPr lang="en-US" sz="4500" b="1" dirty="0">
                <a:solidFill>
                  <a:schemeClr val="accent2"/>
                </a:solidFill>
              </a:rPr>
              <a:t>Strategy</a:t>
            </a:r>
          </a:p>
        </p:txBody>
      </p:sp>
      <p:sp>
        <p:nvSpPr>
          <p:cNvPr id="12" name="Rectangle 11"/>
          <p:cNvSpPr/>
          <p:nvPr/>
        </p:nvSpPr>
        <p:spPr>
          <a:xfrm>
            <a:off x="13666624" y="6792710"/>
            <a:ext cx="9342231"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13" name="Rectangle 12"/>
          <p:cNvSpPr/>
          <p:nvPr/>
        </p:nvSpPr>
        <p:spPr>
          <a:xfrm>
            <a:off x="13666624" y="8396457"/>
            <a:ext cx="9320967" cy="784830"/>
          </a:xfrm>
          <a:prstGeom prst="rect">
            <a:avLst/>
          </a:prstGeom>
        </p:spPr>
        <p:txBody>
          <a:bodyPr wrap="square">
            <a:spAutoFit/>
          </a:bodyPr>
          <a:lstStyle/>
          <a:p>
            <a:r>
              <a:rPr lang="en-US" sz="4500" b="1" dirty="0">
                <a:solidFill>
                  <a:schemeClr val="accent2"/>
                </a:solidFill>
              </a:rPr>
              <a:t>Marketing</a:t>
            </a:r>
          </a:p>
        </p:txBody>
      </p:sp>
      <p:sp>
        <p:nvSpPr>
          <p:cNvPr id="14" name="Rectangle 13"/>
          <p:cNvSpPr/>
          <p:nvPr/>
        </p:nvSpPr>
        <p:spPr>
          <a:xfrm>
            <a:off x="13666624" y="9208003"/>
            <a:ext cx="9320967"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15" name="Rectangle 14"/>
          <p:cNvSpPr/>
          <p:nvPr/>
        </p:nvSpPr>
        <p:spPr>
          <a:xfrm>
            <a:off x="13666624" y="10812013"/>
            <a:ext cx="9320967" cy="784830"/>
          </a:xfrm>
          <a:prstGeom prst="rect">
            <a:avLst/>
          </a:prstGeom>
        </p:spPr>
        <p:txBody>
          <a:bodyPr wrap="square">
            <a:spAutoFit/>
          </a:bodyPr>
          <a:lstStyle/>
          <a:p>
            <a:r>
              <a:rPr lang="en-US" sz="4500" b="1" dirty="0">
                <a:solidFill>
                  <a:schemeClr val="accent2"/>
                </a:solidFill>
              </a:rPr>
              <a:t>Business</a:t>
            </a:r>
          </a:p>
        </p:txBody>
      </p:sp>
      <p:sp>
        <p:nvSpPr>
          <p:cNvPr id="16" name="Rectangle 15"/>
          <p:cNvSpPr/>
          <p:nvPr/>
        </p:nvSpPr>
        <p:spPr>
          <a:xfrm>
            <a:off x="13666624" y="11623559"/>
            <a:ext cx="9320967"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20" name="Freeform 5"/>
          <p:cNvSpPr>
            <a:spLocks/>
          </p:cNvSpPr>
          <p:nvPr/>
        </p:nvSpPr>
        <p:spPr bwMode="auto">
          <a:xfrm>
            <a:off x="1227138" y="3481388"/>
            <a:ext cx="4460875" cy="4029075"/>
          </a:xfrm>
          <a:custGeom>
            <a:avLst/>
            <a:gdLst>
              <a:gd name="T0" fmla="*/ 100 w 1396"/>
              <a:gd name="T1" fmla="*/ 1270 h 1270"/>
              <a:gd name="T2" fmla="*/ 177 w 1396"/>
              <a:gd name="T3" fmla="*/ 1269 h 1270"/>
              <a:gd name="T4" fmla="*/ 276 w 1396"/>
              <a:gd name="T5" fmla="*/ 1270 h 1270"/>
              <a:gd name="T6" fmla="*/ 372 w 1396"/>
              <a:gd name="T7" fmla="*/ 1177 h 1270"/>
              <a:gd name="T8" fmla="*/ 561 w 1396"/>
              <a:gd name="T9" fmla="*/ 994 h 1270"/>
              <a:gd name="T10" fmla="*/ 579 w 1396"/>
              <a:gd name="T11" fmla="*/ 995 h 1270"/>
              <a:gd name="T12" fmla="*/ 751 w 1396"/>
              <a:gd name="T13" fmla="*/ 1187 h 1270"/>
              <a:gd name="T14" fmla="*/ 834 w 1396"/>
              <a:gd name="T15" fmla="*/ 1270 h 1270"/>
              <a:gd name="T16" fmla="*/ 839 w 1396"/>
              <a:gd name="T17" fmla="*/ 1270 h 1270"/>
              <a:gd name="T18" fmla="*/ 937 w 1396"/>
              <a:gd name="T19" fmla="*/ 1269 h 1270"/>
              <a:gd name="T20" fmla="*/ 1045 w 1396"/>
              <a:gd name="T21" fmla="*/ 1270 h 1270"/>
              <a:gd name="T22" fmla="*/ 1102 w 1396"/>
              <a:gd name="T23" fmla="*/ 1249 h 1270"/>
              <a:gd name="T24" fmla="*/ 1122 w 1396"/>
              <a:gd name="T25" fmla="*/ 1190 h 1270"/>
              <a:gd name="T26" fmla="*/ 1121 w 1396"/>
              <a:gd name="T27" fmla="*/ 958 h 1270"/>
              <a:gd name="T28" fmla="*/ 1121 w 1396"/>
              <a:gd name="T29" fmla="*/ 905 h 1270"/>
              <a:gd name="T30" fmla="*/ 1159 w 1396"/>
              <a:gd name="T31" fmla="*/ 867 h 1270"/>
              <a:gd name="T32" fmla="*/ 1178 w 1396"/>
              <a:gd name="T33" fmla="*/ 867 h 1270"/>
              <a:gd name="T34" fmla="*/ 1221 w 1396"/>
              <a:gd name="T35" fmla="*/ 867 h 1270"/>
              <a:gd name="T36" fmla="*/ 1269 w 1396"/>
              <a:gd name="T37" fmla="*/ 866 h 1270"/>
              <a:gd name="T38" fmla="*/ 1396 w 1396"/>
              <a:gd name="T39" fmla="*/ 735 h 1270"/>
              <a:gd name="T40" fmla="*/ 1265 w 1396"/>
              <a:gd name="T41" fmla="*/ 604 h 1270"/>
              <a:gd name="T42" fmla="*/ 1226 w 1396"/>
              <a:gd name="T43" fmla="*/ 604 h 1270"/>
              <a:gd name="T44" fmla="*/ 1166 w 1396"/>
              <a:gd name="T45" fmla="*/ 604 h 1270"/>
              <a:gd name="T46" fmla="*/ 1121 w 1396"/>
              <a:gd name="T47" fmla="*/ 560 h 1270"/>
              <a:gd name="T48" fmla="*/ 1121 w 1396"/>
              <a:gd name="T49" fmla="*/ 0 h 1270"/>
              <a:gd name="T50" fmla="*/ 1029 w 1396"/>
              <a:gd name="T51" fmla="*/ 0 h 1270"/>
              <a:gd name="T52" fmla="*/ 990 w 1396"/>
              <a:gd name="T53" fmla="*/ 7 h 1270"/>
              <a:gd name="T54" fmla="*/ 911 w 1396"/>
              <a:gd name="T55" fmla="*/ 21 h 1270"/>
              <a:gd name="T56" fmla="*/ 195 w 1396"/>
              <a:gd name="T57" fmla="*/ 513 h 1270"/>
              <a:gd name="T58" fmla="*/ 21 w 1396"/>
              <a:gd name="T59" fmla="*/ 1200 h 1270"/>
              <a:gd name="T60" fmla="*/ 100 w 1396"/>
              <a:gd name="T61" fmla="*/ 1270 h 1270"/>
              <a:gd name="T62" fmla="*/ 100 w 1396"/>
              <a:gd name="T63" fmla="*/ 1270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6" h="1270">
                <a:moveTo>
                  <a:pt x="100" y="1270"/>
                </a:moveTo>
                <a:cubicBezTo>
                  <a:pt x="125" y="1269"/>
                  <a:pt x="151" y="1269"/>
                  <a:pt x="177" y="1269"/>
                </a:cubicBezTo>
                <a:cubicBezTo>
                  <a:pt x="276" y="1270"/>
                  <a:pt x="276" y="1270"/>
                  <a:pt x="276" y="1270"/>
                </a:cubicBezTo>
                <a:cubicBezTo>
                  <a:pt x="347" y="1270"/>
                  <a:pt x="369" y="1248"/>
                  <a:pt x="372" y="1177"/>
                </a:cubicBezTo>
                <a:cubicBezTo>
                  <a:pt x="376" y="1074"/>
                  <a:pt x="459" y="994"/>
                  <a:pt x="561" y="994"/>
                </a:cubicBezTo>
                <a:cubicBezTo>
                  <a:pt x="566" y="994"/>
                  <a:pt x="573" y="995"/>
                  <a:pt x="579" y="995"/>
                </a:cubicBezTo>
                <a:cubicBezTo>
                  <a:pt x="680" y="1005"/>
                  <a:pt x="749" y="1082"/>
                  <a:pt x="751" y="1187"/>
                </a:cubicBezTo>
                <a:cubicBezTo>
                  <a:pt x="752" y="1241"/>
                  <a:pt x="782" y="1270"/>
                  <a:pt x="834" y="1270"/>
                </a:cubicBezTo>
                <a:cubicBezTo>
                  <a:pt x="839" y="1270"/>
                  <a:pt x="839" y="1270"/>
                  <a:pt x="839" y="1270"/>
                </a:cubicBezTo>
                <a:cubicBezTo>
                  <a:pt x="872" y="1269"/>
                  <a:pt x="904" y="1269"/>
                  <a:pt x="937" y="1269"/>
                </a:cubicBezTo>
                <a:cubicBezTo>
                  <a:pt x="972" y="1269"/>
                  <a:pt x="1006" y="1269"/>
                  <a:pt x="1045" y="1270"/>
                </a:cubicBezTo>
                <a:cubicBezTo>
                  <a:pt x="1055" y="1270"/>
                  <a:pt x="1082" y="1270"/>
                  <a:pt x="1102" y="1249"/>
                </a:cubicBezTo>
                <a:cubicBezTo>
                  <a:pt x="1120" y="1231"/>
                  <a:pt x="1122" y="1207"/>
                  <a:pt x="1122" y="1190"/>
                </a:cubicBezTo>
                <a:cubicBezTo>
                  <a:pt x="1121" y="1113"/>
                  <a:pt x="1121" y="1036"/>
                  <a:pt x="1121" y="958"/>
                </a:cubicBezTo>
                <a:cubicBezTo>
                  <a:pt x="1121" y="905"/>
                  <a:pt x="1121" y="905"/>
                  <a:pt x="1121" y="905"/>
                </a:cubicBezTo>
                <a:cubicBezTo>
                  <a:pt x="1121" y="877"/>
                  <a:pt x="1131" y="867"/>
                  <a:pt x="1159" y="867"/>
                </a:cubicBezTo>
                <a:cubicBezTo>
                  <a:pt x="1178" y="867"/>
                  <a:pt x="1178" y="867"/>
                  <a:pt x="1178" y="867"/>
                </a:cubicBezTo>
                <a:cubicBezTo>
                  <a:pt x="1221" y="867"/>
                  <a:pt x="1221" y="867"/>
                  <a:pt x="1221" y="867"/>
                </a:cubicBezTo>
                <a:cubicBezTo>
                  <a:pt x="1237" y="867"/>
                  <a:pt x="1253" y="867"/>
                  <a:pt x="1269" y="866"/>
                </a:cubicBezTo>
                <a:cubicBezTo>
                  <a:pt x="1340" y="862"/>
                  <a:pt x="1396" y="805"/>
                  <a:pt x="1396" y="735"/>
                </a:cubicBezTo>
                <a:cubicBezTo>
                  <a:pt x="1395" y="663"/>
                  <a:pt x="1338" y="606"/>
                  <a:pt x="1265" y="604"/>
                </a:cubicBezTo>
                <a:cubicBezTo>
                  <a:pt x="1252" y="604"/>
                  <a:pt x="1239" y="604"/>
                  <a:pt x="1226" y="604"/>
                </a:cubicBezTo>
                <a:cubicBezTo>
                  <a:pt x="1166" y="604"/>
                  <a:pt x="1166" y="604"/>
                  <a:pt x="1166" y="604"/>
                </a:cubicBezTo>
                <a:cubicBezTo>
                  <a:pt x="1130" y="603"/>
                  <a:pt x="1121" y="595"/>
                  <a:pt x="1121" y="560"/>
                </a:cubicBezTo>
                <a:cubicBezTo>
                  <a:pt x="1121" y="0"/>
                  <a:pt x="1121" y="0"/>
                  <a:pt x="1121" y="0"/>
                </a:cubicBezTo>
                <a:cubicBezTo>
                  <a:pt x="1029" y="0"/>
                  <a:pt x="1029" y="0"/>
                  <a:pt x="1029" y="0"/>
                </a:cubicBezTo>
                <a:cubicBezTo>
                  <a:pt x="1029" y="0"/>
                  <a:pt x="1002" y="5"/>
                  <a:pt x="990" y="7"/>
                </a:cubicBezTo>
                <a:cubicBezTo>
                  <a:pt x="964" y="11"/>
                  <a:pt x="937" y="15"/>
                  <a:pt x="911" y="21"/>
                </a:cubicBezTo>
                <a:cubicBezTo>
                  <a:pt x="610" y="87"/>
                  <a:pt x="369" y="253"/>
                  <a:pt x="195" y="513"/>
                </a:cubicBezTo>
                <a:cubicBezTo>
                  <a:pt x="59" y="718"/>
                  <a:pt x="0" y="949"/>
                  <a:pt x="21" y="1200"/>
                </a:cubicBezTo>
                <a:cubicBezTo>
                  <a:pt x="25" y="1244"/>
                  <a:pt x="52" y="1270"/>
                  <a:pt x="100" y="1270"/>
                </a:cubicBezTo>
                <a:cubicBezTo>
                  <a:pt x="100" y="1270"/>
                  <a:pt x="100" y="1270"/>
                  <a:pt x="100" y="127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4125913" y="7694613"/>
            <a:ext cx="4749800" cy="4721225"/>
          </a:xfrm>
          <a:custGeom>
            <a:avLst/>
            <a:gdLst>
              <a:gd name="T0" fmla="*/ 1406 w 1486"/>
              <a:gd name="T1" fmla="*/ 262 h 1488"/>
              <a:gd name="T2" fmla="*/ 1323 w 1486"/>
              <a:gd name="T3" fmla="*/ 65 h 1488"/>
              <a:gd name="T4" fmla="*/ 1248 w 1486"/>
              <a:gd name="T5" fmla="*/ 0 h 1488"/>
              <a:gd name="T6" fmla="*/ 1071 w 1486"/>
              <a:gd name="T7" fmla="*/ 0 h 1488"/>
              <a:gd name="T8" fmla="*/ 974 w 1486"/>
              <a:gd name="T9" fmla="*/ 92 h 1488"/>
              <a:gd name="T10" fmla="*/ 785 w 1486"/>
              <a:gd name="T11" fmla="*/ 272 h 1488"/>
              <a:gd name="T12" fmla="*/ 735 w 1486"/>
              <a:gd name="T13" fmla="*/ 266 h 1488"/>
              <a:gd name="T14" fmla="*/ 595 w 1486"/>
              <a:gd name="T15" fmla="*/ 77 h 1488"/>
              <a:gd name="T16" fmla="*/ 515 w 1486"/>
              <a:gd name="T17" fmla="*/ 0 h 1488"/>
              <a:gd name="T18" fmla="*/ 515 w 1486"/>
              <a:gd name="T19" fmla="*/ 0 h 1488"/>
              <a:gd name="T20" fmla="*/ 434 w 1486"/>
              <a:gd name="T21" fmla="*/ 1 h 1488"/>
              <a:gd name="T22" fmla="*/ 345 w 1486"/>
              <a:gd name="T23" fmla="*/ 0 h 1488"/>
              <a:gd name="T24" fmla="*/ 292 w 1486"/>
              <a:gd name="T25" fmla="*/ 20 h 1488"/>
              <a:gd name="T26" fmla="*/ 273 w 1486"/>
              <a:gd name="T27" fmla="*/ 74 h 1488"/>
              <a:gd name="T28" fmla="*/ 273 w 1486"/>
              <a:gd name="T29" fmla="*/ 257 h 1488"/>
              <a:gd name="T30" fmla="*/ 273 w 1486"/>
              <a:gd name="T31" fmla="*/ 296 h 1488"/>
              <a:gd name="T32" fmla="*/ 232 w 1486"/>
              <a:gd name="T33" fmla="*/ 337 h 1488"/>
              <a:gd name="T34" fmla="*/ 140 w 1486"/>
              <a:gd name="T35" fmla="*/ 337 h 1488"/>
              <a:gd name="T36" fmla="*/ 2 w 1486"/>
              <a:gd name="T37" fmla="*/ 465 h 1488"/>
              <a:gd name="T38" fmla="*/ 137 w 1486"/>
              <a:gd name="T39" fmla="*/ 600 h 1488"/>
              <a:gd name="T40" fmla="*/ 172 w 1486"/>
              <a:gd name="T41" fmla="*/ 600 h 1488"/>
              <a:gd name="T42" fmla="*/ 233 w 1486"/>
              <a:gd name="T43" fmla="*/ 600 h 1488"/>
              <a:gd name="T44" fmla="*/ 273 w 1486"/>
              <a:gd name="T45" fmla="*/ 640 h 1488"/>
              <a:gd name="T46" fmla="*/ 273 w 1486"/>
              <a:gd name="T47" fmla="*/ 1088 h 1488"/>
              <a:gd name="T48" fmla="*/ 272 w 1486"/>
              <a:gd name="T49" fmla="*/ 1356 h 1488"/>
              <a:gd name="T50" fmla="*/ 339 w 1486"/>
              <a:gd name="T51" fmla="*/ 1439 h 1488"/>
              <a:gd name="T52" fmla="*/ 380 w 1486"/>
              <a:gd name="T53" fmla="*/ 1446 h 1488"/>
              <a:gd name="T54" fmla="*/ 558 w 1486"/>
              <a:gd name="T55" fmla="*/ 1483 h 1488"/>
              <a:gd name="T56" fmla="*/ 598 w 1486"/>
              <a:gd name="T57" fmla="*/ 1488 h 1488"/>
              <a:gd name="T58" fmla="*/ 700 w 1486"/>
              <a:gd name="T59" fmla="*/ 1444 h 1488"/>
              <a:gd name="T60" fmla="*/ 734 w 1486"/>
              <a:gd name="T61" fmla="*/ 1334 h 1488"/>
              <a:gd name="T62" fmla="*/ 748 w 1486"/>
              <a:gd name="T63" fmla="*/ 1212 h 1488"/>
              <a:gd name="T64" fmla="*/ 806 w 1486"/>
              <a:gd name="T65" fmla="*/ 1213 h 1488"/>
              <a:gd name="T66" fmla="*/ 874 w 1486"/>
              <a:gd name="T67" fmla="*/ 1212 h 1488"/>
              <a:gd name="T68" fmla="*/ 1218 w 1486"/>
              <a:gd name="T69" fmla="*/ 1020 h 1488"/>
              <a:gd name="T70" fmla="*/ 1295 w 1486"/>
              <a:gd name="T71" fmla="*/ 786 h 1488"/>
              <a:gd name="T72" fmla="*/ 1377 w 1486"/>
              <a:gd name="T73" fmla="*/ 647 h 1488"/>
              <a:gd name="T74" fmla="*/ 1392 w 1486"/>
              <a:gd name="T75" fmla="*/ 636 h 1488"/>
              <a:gd name="T76" fmla="*/ 1482 w 1486"/>
              <a:gd name="T77" fmla="*/ 452 h 1488"/>
              <a:gd name="T78" fmla="*/ 1406 w 1486"/>
              <a:gd name="T79" fmla="*/ 262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86" h="1488">
                <a:moveTo>
                  <a:pt x="1406" y="262"/>
                </a:moveTo>
                <a:cubicBezTo>
                  <a:pt x="1357" y="206"/>
                  <a:pt x="1330" y="139"/>
                  <a:pt x="1323" y="65"/>
                </a:cubicBezTo>
                <a:cubicBezTo>
                  <a:pt x="1321" y="45"/>
                  <a:pt x="1311" y="0"/>
                  <a:pt x="1248" y="0"/>
                </a:cubicBezTo>
                <a:cubicBezTo>
                  <a:pt x="1071" y="0"/>
                  <a:pt x="1071" y="0"/>
                  <a:pt x="1071" y="0"/>
                </a:cubicBezTo>
                <a:cubicBezTo>
                  <a:pt x="1000" y="0"/>
                  <a:pt x="978" y="21"/>
                  <a:pt x="974" y="92"/>
                </a:cubicBezTo>
                <a:cubicBezTo>
                  <a:pt x="969" y="193"/>
                  <a:pt x="886" y="272"/>
                  <a:pt x="785" y="272"/>
                </a:cubicBezTo>
                <a:cubicBezTo>
                  <a:pt x="768" y="272"/>
                  <a:pt x="751" y="270"/>
                  <a:pt x="735" y="266"/>
                </a:cubicBezTo>
                <a:cubicBezTo>
                  <a:pt x="650" y="243"/>
                  <a:pt x="596" y="171"/>
                  <a:pt x="595" y="77"/>
                </a:cubicBezTo>
                <a:cubicBezTo>
                  <a:pt x="594" y="29"/>
                  <a:pt x="566" y="0"/>
                  <a:pt x="515" y="0"/>
                </a:cubicBezTo>
                <a:cubicBezTo>
                  <a:pt x="515" y="0"/>
                  <a:pt x="515" y="0"/>
                  <a:pt x="515" y="0"/>
                </a:cubicBezTo>
                <a:cubicBezTo>
                  <a:pt x="488" y="0"/>
                  <a:pt x="461" y="1"/>
                  <a:pt x="434" y="1"/>
                </a:cubicBezTo>
                <a:cubicBezTo>
                  <a:pt x="405" y="1"/>
                  <a:pt x="377" y="0"/>
                  <a:pt x="345" y="0"/>
                </a:cubicBezTo>
                <a:cubicBezTo>
                  <a:pt x="337" y="0"/>
                  <a:pt x="311" y="0"/>
                  <a:pt x="292" y="20"/>
                </a:cubicBezTo>
                <a:cubicBezTo>
                  <a:pt x="272" y="40"/>
                  <a:pt x="272" y="66"/>
                  <a:pt x="273" y="74"/>
                </a:cubicBezTo>
                <a:cubicBezTo>
                  <a:pt x="273" y="135"/>
                  <a:pt x="273" y="196"/>
                  <a:pt x="273" y="257"/>
                </a:cubicBezTo>
                <a:cubicBezTo>
                  <a:pt x="273" y="296"/>
                  <a:pt x="273" y="296"/>
                  <a:pt x="273" y="296"/>
                </a:cubicBezTo>
                <a:cubicBezTo>
                  <a:pt x="273" y="327"/>
                  <a:pt x="264" y="336"/>
                  <a:pt x="232" y="337"/>
                </a:cubicBezTo>
                <a:cubicBezTo>
                  <a:pt x="140" y="337"/>
                  <a:pt x="140" y="337"/>
                  <a:pt x="140" y="337"/>
                </a:cubicBezTo>
                <a:cubicBezTo>
                  <a:pt x="61" y="337"/>
                  <a:pt x="3" y="391"/>
                  <a:pt x="2" y="465"/>
                </a:cubicBezTo>
                <a:cubicBezTo>
                  <a:pt x="0" y="541"/>
                  <a:pt x="57" y="597"/>
                  <a:pt x="137" y="600"/>
                </a:cubicBezTo>
                <a:cubicBezTo>
                  <a:pt x="148" y="600"/>
                  <a:pt x="160" y="600"/>
                  <a:pt x="172" y="600"/>
                </a:cubicBezTo>
                <a:cubicBezTo>
                  <a:pt x="233" y="600"/>
                  <a:pt x="233" y="600"/>
                  <a:pt x="233" y="600"/>
                </a:cubicBezTo>
                <a:cubicBezTo>
                  <a:pt x="264" y="600"/>
                  <a:pt x="273" y="609"/>
                  <a:pt x="273" y="640"/>
                </a:cubicBezTo>
                <a:cubicBezTo>
                  <a:pt x="273" y="1088"/>
                  <a:pt x="273" y="1088"/>
                  <a:pt x="273" y="1088"/>
                </a:cubicBezTo>
                <a:cubicBezTo>
                  <a:pt x="273" y="1177"/>
                  <a:pt x="273" y="1266"/>
                  <a:pt x="272" y="1356"/>
                </a:cubicBezTo>
                <a:cubicBezTo>
                  <a:pt x="272" y="1414"/>
                  <a:pt x="308" y="1433"/>
                  <a:pt x="339" y="1439"/>
                </a:cubicBezTo>
                <a:cubicBezTo>
                  <a:pt x="380" y="1446"/>
                  <a:pt x="380" y="1446"/>
                  <a:pt x="380" y="1446"/>
                </a:cubicBezTo>
                <a:cubicBezTo>
                  <a:pt x="439" y="1457"/>
                  <a:pt x="500" y="1467"/>
                  <a:pt x="558" y="1483"/>
                </a:cubicBezTo>
                <a:cubicBezTo>
                  <a:pt x="571" y="1486"/>
                  <a:pt x="585" y="1488"/>
                  <a:pt x="598" y="1488"/>
                </a:cubicBezTo>
                <a:cubicBezTo>
                  <a:pt x="638" y="1488"/>
                  <a:pt x="675" y="1472"/>
                  <a:pt x="700" y="1444"/>
                </a:cubicBezTo>
                <a:cubicBezTo>
                  <a:pt x="726" y="1415"/>
                  <a:pt x="738" y="1376"/>
                  <a:pt x="734" y="1334"/>
                </a:cubicBezTo>
                <a:cubicBezTo>
                  <a:pt x="730" y="1296"/>
                  <a:pt x="735" y="1256"/>
                  <a:pt x="748" y="1212"/>
                </a:cubicBezTo>
                <a:cubicBezTo>
                  <a:pt x="767" y="1213"/>
                  <a:pt x="787" y="1213"/>
                  <a:pt x="806" y="1213"/>
                </a:cubicBezTo>
                <a:cubicBezTo>
                  <a:pt x="829" y="1213"/>
                  <a:pt x="851" y="1213"/>
                  <a:pt x="874" y="1212"/>
                </a:cubicBezTo>
                <a:cubicBezTo>
                  <a:pt x="1019" y="1205"/>
                  <a:pt x="1135" y="1140"/>
                  <a:pt x="1218" y="1020"/>
                </a:cubicBezTo>
                <a:cubicBezTo>
                  <a:pt x="1269" y="944"/>
                  <a:pt x="1286" y="859"/>
                  <a:pt x="1295" y="786"/>
                </a:cubicBezTo>
                <a:cubicBezTo>
                  <a:pt x="1304" y="712"/>
                  <a:pt x="1328" y="672"/>
                  <a:pt x="1377" y="647"/>
                </a:cubicBezTo>
                <a:cubicBezTo>
                  <a:pt x="1384" y="643"/>
                  <a:pt x="1389" y="639"/>
                  <a:pt x="1392" y="636"/>
                </a:cubicBezTo>
                <a:cubicBezTo>
                  <a:pt x="1448" y="590"/>
                  <a:pt x="1479" y="528"/>
                  <a:pt x="1482" y="452"/>
                </a:cubicBezTo>
                <a:cubicBezTo>
                  <a:pt x="1486" y="369"/>
                  <a:pt x="1443" y="307"/>
                  <a:pt x="1406" y="26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1382713" y="6823076"/>
            <a:ext cx="3436937" cy="5310188"/>
          </a:xfrm>
          <a:custGeom>
            <a:avLst/>
            <a:gdLst>
              <a:gd name="T0" fmla="*/ 1072 w 1075"/>
              <a:gd name="T1" fmla="*/ 1026 h 1674"/>
              <a:gd name="T2" fmla="*/ 983 w 1075"/>
              <a:gd name="T3" fmla="*/ 933 h 1674"/>
              <a:gd name="T4" fmla="*/ 840 w 1075"/>
              <a:gd name="T5" fmla="*/ 859 h 1674"/>
              <a:gd name="T6" fmla="*/ 805 w 1075"/>
              <a:gd name="T7" fmla="*/ 701 h 1674"/>
              <a:gd name="T8" fmla="*/ 990 w 1075"/>
              <a:gd name="T9" fmla="*/ 554 h 1674"/>
              <a:gd name="T10" fmla="*/ 1054 w 1075"/>
              <a:gd name="T11" fmla="*/ 531 h 1674"/>
              <a:gd name="T12" fmla="*/ 1073 w 1075"/>
              <a:gd name="T13" fmla="*/ 467 h 1674"/>
              <a:gd name="T14" fmla="*/ 1073 w 1075"/>
              <a:gd name="T15" fmla="*/ 352 h 1674"/>
              <a:gd name="T16" fmla="*/ 1054 w 1075"/>
              <a:gd name="T17" fmla="*/ 296 h 1674"/>
              <a:gd name="T18" fmla="*/ 997 w 1075"/>
              <a:gd name="T19" fmla="*/ 275 h 1674"/>
              <a:gd name="T20" fmla="*/ 997 w 1075"/>
              <a:gd name="T21" fmla="*/ 275 h 1674"/>
              <a:gd name="T22" fmla="*/ 839 w 1075"/>
              <a:gd name="T23" fmla="*/ 275 h 1674"/>
              <a:gd name="T24" fmla="*/ 687 w 1075"/>
              <a:gd name="T25" fmla="*/ 275 h 1674"/>
              <a:gd name="T26" fmla="*/ 645 w 1075"/>
              <a:gd name="T27" fmla="*/ 232 h 1674"/>
              <a:gd name="T28" fmla="*/ 645 w 1075"/>
              <a:gd name="T29" fmla="*/ 197 h 1674"/>
              <a:gd name="T30" fmla="*/ 644 w 1075"/>
              <a:gd name="T31" fmla="*/ 130 h 1674"/>
              <a:gd name="T32" fmla="*/ 513 w 1075"/>
              <a:gd name="T33" fmla="*/ 0 h 1674"/>
              <a:gd name="T34" fmla="*/ 382 w 1075"/>
              <a:gd name="T35" fmla="*/ 132 h 1674"/>
              <a:gd name="T36" fmla="*/ 381 w 1075"/>
              <a:gd name="T37" fmla="*/ 197 h 1674"/>
              <a:gd name="T38" fmla="*/ 381 w 1075"/>
              <a:gd name="T39" fmla="*/ 226 h 1674"/>
              <a:gd name="T40" fmla="*/ 331 w 1075"/>
              <a:gd name="T41" fmla="*/ 275 h 1674"/>
              <a:gd name="T42" fmla="*/ 215 w 1075"/>
              <a:gd name="T43" fmla="*/ 275 h 1674"/>
              <a:gd name="T44" fmla="*/ 138 w 1075"/>
              <a:gd name="T45" fmla="*/ 276 h 1674"/>
              <a:gd name="T46" fmla="*/ 84 w 1075"/>
              <a:gd name="T47" fmla="*/ 275 h 1674"/>
              <a:gd name="T48" fmla="*/ 78 w 1075"/>
              <a:gd name="T49" fmla="*/ 275 h 1674"/>
              <a:gd name="T50" fmla="*/ 19 w 1075"/>
              <a:gd name="T51" fmla="*/ 300 h 1674"/>
              <a:gd name="T52" fmla="*/ 12 w 1075"/>
              <a:gd name="T53" fmla="*/ 367 h 1674"/>
              <a:gd name="T54" fmla="*/ 213 w 1075"/>
              <a:gd name="T55" fmla="*/ 756 h 1674"/>
              <a:gd name="T56" fmla="*/ 302 w 1075"/>
              <a:gd name="T57" fmla="*/ 1358 h 1674"/>
              <a:gd name="T58" fmla="*/ 302 w 1075"/>
              <a:gd name="T59" fmla="*/ 1487 h 1674"/>
              <a:gd name="T60" fmla="*/ 409 w 1075"/>
              <a:gd name="T61" fmla="*/ 1555 h 1674"/>
              <a:gd name="T62" fmla="*/ 433 w 1075"/>
              <a:gd name="T63" fmla="*/ 1560 h 1674"/>
              <a:gd name="T64" fmla="*/ 985 w 1075"/>
              <a:gd name="T65" fmla="*/ 1671 h 1674"/>
              <a:gd name="T66" fmla="*/ 1008 w 1075"/>
              <a:gd name="T67" fmla="*/ 1674 h 1674"/>
              <a:gd name="T68" fmla="*/ 1054 w 1075"/>
              <a:gd name="T69" fmla="*/ 1656 h 1674"/>
              <a:gd name="T70" fmla="*/ 1073 w 1075"/>
              <a:gd name="T71" fmla="*/ 1599 h 1674"/>
              <a:gd name="T72" fmla="*/ 1072 w 1075"/>
              <a:gd name="T73" fmla="*/ 1162 h 1674"/>
              <a:gd name="T74" fmla="*/ 1072 w 1075"/>
              <a:gd name="T75" fmla="*/ 1026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5" h="1674">
                <a:moveTo>
                  <a:pt x="1072" y="1026"/>
                </a:moveTo>
                <a:cubicBezTo>
                  <a:pt x="1072" y="958"/>
                  <a:pt x="1051" y="936"/>
                  <a:pt x="983" y="933"/>
                </a:cubicBezTo>
                <a:cubicBezTo>
                  <a:pt x="926" y="930"/>
                  <a:pt x="874" y="903"/>
                  <a:pt x="840" y="859"/>
                </a:cubicBezTo>
                <a:cubicBezTo>
                  <a:pt x="806" y="814"/>
                  <a:pt x="793" y="756"/>
                  <a:pt x="805" y="701"/>
                </a:cubicBezTo>
                <a:cubicBezTo>
                  <a:pt x="824" y="615"/>
                  <a:pt x="900" y="554"/>
                  <a:pt x="990" y="554"/>
                </a:cubicBezTo>
                <a:cubicBezTo>
                  <a:pt x="1008" y="554"/>
                  <a:pt x="1034" y="551"/>
                  <a:pt x="1054" y="531"/>
                </a:cubicBezTo>
                <a:cubicBezTo>
                  <a:pt x="1075" y="508"/>
                  <a:pt x="1073" y="479"/>
                  <a:pt x="1073" y="467"/>
                </a:cubicBezTo>
                <a:cubicBezTo>
                  <a:pt x="1071" y="433"/>
                  <a:pt x="1071" y="395"/>
                  <a:pt x="1073" y="352"/>
                </a:cubicBezTo>
                <a:cubicBezTo>
                  <a:pt x="1073" y="343"/>
                  <a:pt x="1074" y="316"/>
                  <a:pt x="1054" y="296"/>
                </a:cubicBezTo>
                <a:cubicBezTo>
                  <a:pt x="1035" y="275"/>
                  <a:pt x="1008" y="275"/>
                  <a:pt x="997" y="275"/>
                </a:cubicBezTo>
                <a:cubicBezTo>
                  <a:pt x="997" y="275"/>
                  <a:pt x="997" y="275"/>
                  <a:pt x="997" y="275"/>
                </a:cubicBezTo>
                <a:cubicBezTo>
                  <a:pt x="944" y="275"/>
                  <a:pt x="892" y="275"/>
                  <a:pt x="839" y="275"/>
                </a:cubicBezTo>
                <a:cubicBezTo>
                  <a:pt x="687" y="275"/>
                  <a:pt x="687" y="275"/>
                  <a:pt x="687" y="275"/>
                </a:cubicBezTo>
                <a:cubicBezTo>
                  <a:pt x="652" y="275"/>
                  <a:pt x="645" y="267"/>
                  <a:pt x="645" y="232"/>
                </a:cubicBezTo>
                <a:cubicBezTo>
                  <a:pt x="645" y="220"/>
                  <a:pt x="645" y="209"/>
                  <a:pt x="645" y="197"/>
                </a:cubicBezTo>
                <a:cubicBezTo>
                  <a:pt x="645" y="175"/>
                  <a:pt x="645" y="152"/>
                  <a:pt x="644" y="130"/>
                </a:cubicBezTo>
                <a:cubicBezTo>
                  <a:pt x="641" y="56"/>
                  <a:pt x="585" y="0"/>
                  <a:pt x="513" y="0"/>
                </a:cubicBezTo>
                <a:cubicBezTo>
                  <a:pt x="441" y="0"/>
                  <a:pt x="383" y="58"/>
                  <a:pt x="382" y="132"/>
                </a:cubicBezTo>
                <a:cubicBezTo>
                  <a:pt x="381" y="154"/>
                  <a:pt x="381" y="176"/>
                  <a:pt x="381" y="197"/>
                </a:cubicBezTo>
                <a:cubicBezTo>
                  <a:pt x="381" y="226"/>
                  <a:pt x="381" y="226"/>
                  <a:pt x="381" y="226"/>
                </a:cubicBezTo>
                <a:cubicBezTo>
                  <a:pt x="381" y="269"/>
                  <a:pt x="375" y="275"/>
                  <a:pt x="331" y="275"/>
                </a:cubicBezTo>
                <a:cubicBezTo>
                  <a:pt x="215" y="275"/>
                  <a:pt x="215" y="275"/>
                  <a:pt x="215" y="275"/>
                </a:cubicBezTo>
                <a:cubicBezTo>
                  <a:pt x="138" y="276"/>
                  <a:pt x="138" y="276"/>
                  <a:pt x="138" y="276"/>
                </a:cubicBezTo>
                <a:cubicBezTo>
                  <a:pt x="120" y="276"/>
                  <a:pt x="102" y="275"/>
                  <a:pt x="84" y="275"/>
                </a:cubicBezTo>
                <a:cubicBezTo>
                  <a:pt x="78" y="275"/>
                  <a:pt x="78" y="275"/>
                  <a:pt x="78" y="275"/>
                </a:cubicBezTo>
                <a:cubicBezTo>
                  <a:pt x="68" y="275"/>
                  <a:pt x="38" y="275"/>
                  <a:pt x="19" y="300"/>
                </a:cubicBezTo>
                <a:cubicBezTo>
                  <a:pt x="0" y="326"/>
                  <a:pt x="9" y="356"/>
                  <a:pt x="12" y="367"/>
                </a:cubicBezTo>
                <a:cubicBezTo>
                  <a:pt x="54" y="510"/>
                  <a:pt x="122" y="641"/>
                  <a:pt x="213" y="756"/>
                </a:cubicBezTo>
                <a:cubicBezTo>
                  <a:pt x="360" y="938"/>
                  <a:pt x="389" y="1135"/>
                  <a:pt x="302" y="1358"/>
                </a:cubicBezTo>
                <a:cubicBezTo>
                  <a:pt x="282" y="1408"/>
                  <a:pt x="282" y="1451"/>
                  <a:pt x="302" y="1487"/>
                </a:cubicBezTo>
                <a:cubicBezTo>
                  <a:pt x="321" y="1522"/>
                  <a:pt x="357" y="1545"/>
                  <a:pt x="409" y="1555"/>
                </a:cubicBezTo>
                <a:cubicBezTo>
                  <a:pt x="433" y="1560"/>
                  <a:pt x="433" y="1560"/>
                  <a:pt x="433" y="1560"/>
                </a:cubicBezTo>
                <a:cubicBezTo>
                  <a:pt x="617" y="1597"/>
                  <a:pt x="801" y="1633"/>
                  <a:pt x="985" y="1671"/>
                </a:cubicBezTo>
                <a:cubicBezTo>
                  <a:pt x="994" y="1673"/>
                  <a:pt x="1001" y="1674"/>
                  <a:pt x="1008" y="1674"/>
                </a:cubicBezTo>
                <a:cubicBezTo>
                  <a:pt x="1031" y="1674"/>
                  <a:pt x="1045" y="1664"/>
                  <a:pt x="1054" y="1656"/>
                </a:cubicBezTo>
                <a:cubicBezTo>
                  <a:pt x="1073" y="1636"/>
                  <a:pt x="1073" y="1610"/>
                  <a:pt x="1073" y="1599"/>
                </a:cubicBezTo>
                <a:cubicBezTo>
                  <a:pt x="1072" y="1453"/>
                  <a:pt x="1072" y="1308"/>
                  <a:pt x="1072" y="1162"/>
                </a:cubicBezTo>
                <a:lnTo>
                  <a:pt x="1072" y="102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4991100" y="3500438"/>
            <a:ext cx="3427412" cy="4873625"/>
          </a:xfrm>
          <a:custGeom>
            <a:avLst/>
            <a:gdLst>
              <a:gd name="T0" fmla="*/ 2 w 1072"/>
              <a:gd name="T1" fmla="*/ 444 h 1536"/>
              <a:gd name="T2" fmla="*/ 94 w 1072"/>
              <a:gd name="T3" fmla="*/ 539 h 1536"/>
              <a:gd name="T4" fmla="*/ 242 w 1072"/>
              <a:gd name="T5" fmla="*/ 621 h 1536"/>
              <a:gd name="T6" fmla="*/ 267 w 1072"/>
              <a:gd name="T7" fmla="*/ 788 h 1536"/>
              <a:gd name="T8" fmla="*/ 77 w 1072"/>
              <a:gd name="T9" fmla="*/ 919 h 1536"/>
              <a:gd name="T10" fmla="*/ 1 w 1072"/>
              <a:gd name="T11" fmla="*/ 997 h 1536"/>
              <a:gd name="T12" fmla="*/ 1 w 1072"/>
              <a:gd name="T13" fmla="*/ 1183 h 1536"/>
              <a:gd name="T14" fmla="*/ 21 w 1072"/>
              <a:gd name="T15" fmla="*/ 1243 h 1536"/>
              <a:gd name="T16" fmla="*/ 80 w 1072"/>
              <a:gd name="T17" fmla="*/ 1264 h 1536"/>
              <a:gd name="T18" fmla="*/ 81 w 1072"/>
              <a:gd name="T19" fmla="*/ 1264 h 1536"/>
              <a:gd name="T20" fmla="*/ 208 w 1072"/>
              <a:gd name="T21" fmla="*/ 1263 h 1536"/>
              <a:gd name="T22" fmla="*/ 343 w 1072"/>
              <a:gd name="T23" fmla="*/ 1264 h 1536"/>
              <a:gd name="T24" fmla="*/ 382 w 1072"/>
              <a:gd name="T25" fmla="*/ 1303 h 1536"/>
              <a:gd name="T26" fmla="*/ 382 w 1072"/>
              <a:gd name="T27" fmla="*/ 1348 h 1536"/>
              <a:gd name="T28" fmla="*/ 382 w 1072"/>
              <a:gd name="T29" fmla="*/ 1401 h 1536"/>
              <a:gd name="T30" fmla="*/ 513 w 1072"/>
              <a:gd name="T31" fmla="*/ 1536 h 1536"/>
              <a:gd name="T32" fmla="*/ 515 w 1072"/>
              <a:gd name="T33" fmla="*/ 1536 h 1536"/>
              <a:gd name="T34" fmla="*/ 645 w 1072"/>
              <a:gd name="T35" fmla="*/ 1402 h 1536"/>
              <a:gd name="T36" fmla="*/ 645 w 1072"/>
              <a:gd name="T37" fmla="*/ 1341 h 1536"/>
              <a:gd name="T38" fmla="*/ 645 w 1072"/>
              <a:gd name="T39" fmla="*/ 1311 h 1536"/>
              <a:gd name="T40" fmla="*/ 692 w 1072"/>
              <a:gd name="T41" fmla="*/ 1264 h 1536"/>
              <a:gd name="T42" fmla="*/ 920 w 1072"/>
              <a:gd name="T43" fmla="*/ 1263 h 1536"/>
              <a:gd name="T44" fmla="*/ 992 w 1072"/>
              <a:gd name="T45" fmla="*/ 1264 h 1536"/>
              <a:gd name="T46" fmla="*/ 1063 w 1072"/>
              <a:gd name="T47" fmla="*/ 1198 h 1536"/>
              <a:gd name="T48" fmla="*/ 1045 w 1072"/>
              <a:gd name="T49" fmla="*/ 888 h 1536"/>
              <a:gd name="T50" fmla="*/ 824 w 1072"/>
              <a:gd name="T51" fmla="*/ 389 h 1536"/>
              <a:gd name="T52" fmla="*/ 81 w 1072"/>
              <a:gd name="T53" fmla="*/ 1 h 1536"/>
              <a:gd name="T54" fmla="*/ 68 w 1072"/>
              <a:gd name="T55" fmla="*/ 0 h 1536"/>
              <a:gd name="T56" fmla="*/ 21 w 1072"/>
              <a:gd name="T57" fmla="*/ 18 h 1536"/>
              <a:gd name="T58" fmla="*/ 2 w 1072"/>
              <a:gd name="T59" fmla="*/ 73 h 1536"/>
              <a:gd name="T60" fmla="*/ 2 w 1072"/>
              <a:gd name="T61" fmla="*/ 354 h 1536"/>
              <a:gd name="T62" fmla="*/ 2 w 1072"/>
              <a:gd name="T63" fmla="*/ 444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2" h="1536">
                <a:moveTo>
                  <a:pt x="2" y="444"/>
                </a:moveTo>
                <a:cubicBezTo>
                  <a:pt x="2" y="514"/>
                  <a:pt x="24" y="537"/>
                  <a:pt x="94" y="539"/>
                </a:cubicBezTo>
                <a:cubicBezTo>
                  <a:pt x="154" y="542"/>
                  <a:pt x="208" y="571"/>
                  <a:pt x="242" y="621"/>
                </a:cubicBezTo>
                <a:cubicBezTo>
                  <a:pt x="276" y="670"/>
                  <a:pt x="285" y="731"/>
                  <a:pt x="267" y="788"/>
                </a:cubicBezTo>
                <a:cubicBezTo>
                  <a:pt x="240" y="869"/>
                  <a:pt x="171" y="917"/>
                  <a:pt x="77" y="919"/>
                </a:cubicBezTo>
                <a:cubicBezTo>
                  <a:pt x="28" y="920"/>
                  <a:pt x="0" y="949"/>
                  <a:pt x="1" y="997"/>
                </a:cubicBezTo>
                <a:cubicBezTo>
                  <a:pt x="3" y="1062"/>
                  <a:pt x="3" y="1124"/>
                  <a:pt x="1" y="1183"/>
                </a:cubicBezTo>
                <a:cubicBezTo>
                  <a:pt x="1" y="1194"/>
                  <a:pt x="0" y="1222"/>
                  <a:pt x="21" y="1243"/>
                </a:cubicBezTo>
                <a:cubicBezTo>
                  <a:pt x="41" y="1263"/>
                  <a:pt x="68" y="1264"/>
                  <a:pt x="80" y="1264"/>
                </a:cubicBezTo>
                <a:cubicBezTo>
                  <a:pt x="80" y="1264"/>
                  <a:pt x="81" y="1264"/>
                  <a:pt x="81" y="1264"/>
                </a:cubicBezTo>
                <a:cubicBezTo>
                  <a:pt x="123" y="1263"/>
                  <a:pt x="165" y="1263"/>
                  <a:pt x="208" y="1263"/>
                </a:cubicBezTo>
                <a:cubicBezTo>
                  <a:pt x="244" y="1263"/>
                  <a:pt x="343" y="1264"/>
                  <a:pt x="343" y="1264"/>
                </a:cubicBezTo>
                <a:cubicBezTo>
                  <a:pt x="372" y="1264"/>
                  <a:pt x="382" y="1273"/>
                  <a:pt x="382" y="1303"/>
                </a:cubicBezTo>
                <a:cubicBezTo>
                  <a:pt x="382" y="1318"/>
                  <a:pt x="382" y="1333"/>
                  <a:pt x="382" y="1348"/>
                </a:cubicBezTo>
                <a:cubicBezTo>
                  <a:pt x="382" y="1366"/>
                  <a:pt x="382" y="1383"/>
                  <a:pt x="382" y="1401"/>
                </a:cubicBezTo>
                <a:cubicBezTo>
                  <a:pt x="384" y="1478"/>
                  <a:pt x="440" y="1536"/>
                  <a:pt x="513" y="1536"/>
                </a:cubicBezTo>
                <a:cubicBezTo>
                  <a:pt x="515" y="1536"/>
                  <a:pt x="515" y="1536"/>
                  <a:pt x="515" y="1536"/>
                </a:cubicBezTo>
                <a:cubicBezTo>
                  <a:pt x="587" y="1535"/>
                  <a:pt x="643" y="1478"/>
                  <a:pt x="645" y="1402"/>
                </a:cubicBezTo>
                <a:cubicBezTo>
                  <a:pt x="646" y="1382"/>
                  <a:pt x="646" y="1361"/>
                  <a:pt x="645" y="1341"/>
                </a:cubicBezTo>
                <a:cubicBezTo>
                  <a:pt x="645" y="1311"/>
                  <a:pt x="645" y="1311"/>
                  <a:pt x="645" y="1311"/>
                </a:cubicBezTo>
                <a:cubicBezTo>
                  <a:pt x="645" y="1271"/>
                  <a:pt x="653" y="1264"/>
                  <a:pt x="692" y="1264"/>
                </a:cubicBezTo>
                <a:cubicBezTo>
                  <a:pt x="920" y="1263"/>
                  <a:pt x="920" y="1263"/>
                  <a:pt x="920" y="1263"/>
                </a:cubicBezTo>
                <a:cubicBezTo>
                  <a:pt x="944" y="1263"/>
                  <a:pt x="967" y="1263"/>
                  <a:pt x="992" y="1264"/>
                </a:cubicBezTo>
                <a:cubicBezTo>
                  <a:pt x="1033" y="1264"/>
                  <a:pt x="1060" y="1239"/>
                  <a:pt x="1063" y="1198"/>
                </a:cubicBezTo>
                <a:cubicBezTo>
                  <a:pt x="1072" y="1095"/>
                  <a:pt x="1066" y="991"/>
                  <a:pt x="1045" y="888"/>
                </a:cubicBezTo>
                <a:cubicBezTo>
                  <a:pt x="1002" y="677"/>
                  <a:pt x="932" y="518"/>
                  <a:pt x="824" y="389"/>
                </a:cubicBezTo>
                <a:cubicBezTo>
                  <a:pt x="643" y="171"/>
                  <a:pt x="393" y="41"/>
                  <a:pt x="81" y="1"/>
                </a:cubicBezTo>
                <a:cubicBezTo>
                  <a:pt x="76" y="0"/>
                  <a:pt x="72" y="0"/>
                  <a:pt x="68" y="0"/>
                </a:cubicBezTo>
                <a:cubicBezTo>
                  <a:pt x="44" y="0"/>
                  <a:pt x="29" y="10"/>
                  <a:pt x="21" y="18"/>
                </a:cubicBezTo>
                <a:cubicBezTo>
                  <a:pt x="1" y="38"/>
                  <a:pt x="2" y="63"/>
                  <a:pt x="2" y="73"/>
                </a:cubicBezTo>
                <a:cubicBezTo>
                  <a:pt x="2" y="167"/>
                  <a:pt x="2" y="260"/>
                  <a:pt x="2" y="354"/>
                </a:cubicBezTo>
                <a:lnTo>
                  <a:pt x="2" y="44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a:off x="11953872" y="3751263"/>
            <a:ext cx="1397000" cy="1382713"/>
          </a:xfrm>
          <a:custGeom>
            <a:avLst/>
            <a:gdLst>
              <a:gd name="T0" fmla="*/ 218 w 437"/>
              <a:gd name="T1" fmla="*/ 436 h 436"/>
              <a:gd name="T2" fmla="*/ 218 w 437"/>
              <a:gd name="T3" fmla="*/ 436 h 436"/>
              <a:gd name="T4" fmla="*/ 437 w 437"/>
              <a:gd name="T5" fmla="*/ 218 h 436"/>
              <a:gd name="T6" fmla="*/ 437 w 437"/>
              <a:gd name="T7" fmla="*/ 218 h 436"/>
              <a:gd name="T8" fmla="*/ 218 w 437"/>
              <a:gd name="T9" fmla="*/ 0 h 436"/>
              <a:gd name="T10" fmla="*/ 218 w 437"/>
              <a:gd name="T11" fmla="*/ 0 h 436"/>
              <a:gd name="T12" fmla="*/ 0 w 437"/>
              <a:gd name="T13" fmla="*/ 218 h 436"/>
              <a:gd name="T14" fmla="*/ 0 w 437"/>
              <a:gd name="T15" fmla="*/ 218 h 436"/>
              <a:gd name="T16" fmla="*/ 218 w 437"/>
              <a:gd name="T17"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7" h="436">
                <a:moveTo>
                  <a:pt x="218" y="436"/>
                </a:moveTo>
                <a:cubicBezTo>
                  <a:pt x="218" y="436"/>
                  <a:pt x="218" y="436"/>
                  <a:pt x="218" y="436"/>
                </a:cubicBezTo>
                <a:cubicBezTo>
                  <a:pt x="339" y="436"/>
                  <a:pt x="437" y="338"/>
                  <a:pt x="437" y="218"/>
                </a:cubicBezTo>
                <a:cubicBezTo>
                  <a:pt x="437" y="218"/>
                  <a:pt x="437" y="218"/>
                  <a:pt x="437" y="218"/>
                </a:cubicBezTo>
                <a:cubicBezTo>
                  <a:pt x="437" y="97"/>
                  <a:pt x="339" y="0"/>
                  <a:pt x="218" y="0"/>
                </a:cubicBezTo>
                <a:cubicBezTo>
                  <a:pt x="218" y="0"/>
                  <a:pt x="218" y="0"/>
                  <a:pt x="218" y="0"/>
                </a:cubicBezTo>
                <a:cubicBezTo>
                  <a:pt x="98" y="0"/>
                  <a:pt x="0" y="97"/>
                  <a:pt x="0" y="218"/>
                </a:cubicBezTo>
                <a:cubicBezTo>
                  <a:pt x="0" y="218"/>
                  <a:pt x="0" y="218"/>
                  <a:pt x="0" y="218"/>
                </a:cubicBezTo>
                <a:cubicBezTo>
                  <a:pt x="0" y="338"/>
                  <a:pt x="98" y="436"/>
                  <a:pt x="218" y="436"/>
                </a:cubicBezTo>
                <a:close/>
              </a:path>
            </a:pathLst>
          </a:custGeom>
          <a:noFill/>
          <a:ln w="128588"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p:cNvSpPr>
          <p:nvPr/>
        </p:nvSpPr>
        <p:spPr bwMode="auto">
          <a:xfrm>
            <a:off x="11953869" y="6167439"/>
            <a:ext cx="1397000" cy="1382713"/>
          </a:xfrm>
          <a:custGeom>
            <a:avLst/>
            <a:gdLst>
              <a:gd name="T0" fmla="*/ 218 w 437"/>
              <a:gd name="T1" fmla="*/ 436 h 436"/>
              <a:gd name="T2" fmla="*/ 218 w 437"/>
              <a:gd name="T3" fmla="*/ 436 h 436"/>
              <a:gd name="T4" fmla="*/ 437 w 437"/>
              <a:gd name="T5" fmla="*/ 218 h 436"/>
              <a:gd name="T6" fmla="*/ 437 w 437"/>
              <a:gd name="T7" fmla="*/ 218 h 436"/>
              <a:gd name="T8" fmla="*/ 218 w 437"/>
              <a:gd name="T9" fmla="*/ 0 h 436"/>
              <a:gd name="T10" fmla="*/ 218 w 437"/>
              <a:gd name="T11" fmla="*/ 0 h 436"/>
              <a:gd name="T12" fmla="*/ 0 w 437"/>
              <a:gd name="T13" fmla="*/ 218 h 436"/>
              <a:gd name="T14" fmla="*/ 0 w 437"/>
              <a:gd name="T15" fmla="*/ 218 h 436"/>
              <a:gd name="T16" fmla="*/ 218 w 437"/>
              <a:gd name="T17"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7" h="436">
                <a:moveTo>
                  <a:pt x="218" y="436"/>
                </a:moveTo>
                <a:cubicBezTo>
                  <a:pt x="218" y="436"/>
                  <a:pt x="218" y="436"/>
                  <a:pt x="218" y="436"/>
                </a:cubicBezTo>
                <a:cubicBezTo>
                  <a:pt x="339" y="436"/>
                  <a:pt x="437" y="338"/>
                  <a:pt x="437" y="218"/>
                </a:cubicBezTo>
                <a:cubicBezTo>
                  <a:pt x="437" y="218"/>
                  <a:pt x="437" y="218"/>
                  <a:pt x="437" y="218"/>
                </a:cubicBezTo>
                <a:cubicBezTo>
                  <a:pt x="437" y="97"/>
                  <a:pt x="339" y="0"/>
                  <a:pt x="218" y="0"/>
                </a:cubicBezTo>
                <a:cubicBezTo>
                  <a:pt x="218" y="0"/>
                  <a:pt x="218" y="0"/>
                  <a:pt x="218" y="0"/>
                </a:cubicBezTo>
                <a:cubicBezTo>
                  <a:pt x="98" y="0"/>
                  <a:pt x="0" y="97"/>
                  <a:pt x="0" y="218"/>
                </a:cubicBezTo>
                <a:cubicBezTo>
                  <a:pt x="0" y="218"/>
                  <a:pt x="0" y="218"/>
                  <a:pt x="0" y="218"/>
                </a:cubicBezTo>
                <a:cubicBezTo>
                  <a:pt x="0" y="338"/>
                  <a:pt x="98" y="436"/>
                  <a:pt x="218" y="436"/>
                </a:cubicBezTo>
                <a:close/>
              </a:path>
            </a:pathLst>
          </a:custGeom>
          <a:noFill/>
          <a:ln w="128588"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p:cNvSpPr>
          <p:nvPr/>
        </p:nvSpPr>
        <p:spPr bwMode="auto">
          <a:xfrm>
            <a:off x="11949111" y="8583614"/>
            <a:ext cx="1397000" cy="1382713"/>
          </a:xfrm>
          <a:custGeom>
            <a:avLst/>
            <a:gdLst>
              <a:gd name="T0" fmla="*/ 218 w 437"/>
              <a:gd name="T1" fmla="*/ 436 h 436"/>
              <a:gd name="T2" fmla="*/ 218 w 437"/>
              <a:gd name="T3" fmla="*/ 436 h 436"/>
              <a:gd name="T4" fmla="*/ 437 w 437"/>
              <a:gd name="T5" fmla="*/ 218 h 436"/>
              <a:gd name="T6" fmla="*/ 437 w 437"/>
              <a:gd name="T7" fmla="*/ 218 h 436"/>
              <a:gd name="T8" fmla="*/ 218 w 437"/>
              <a:gd name="T9" fmla="*/ 0 h 436"/>
              <a:gd name="T10" fmla="*/ 218 w 437"/>
              <a:gd name="T11" fmla="*/ 0 h 436"/>
              <a:gd name="T12" fmla="*/ 0 w 437"/>
              <a:gd name="T13" fmla="*/ 218 h 436"/>
              <a:gd name="T14" fmla="*/ 0 w 437"/>
              <a:gd name="T15" fmla="*/ 218 h 436"/>
              <a:gd name="T16" fmla="*/ 218 w 437"/>
              <a:gd name="T17"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7" h="436">
                <a:moveTo>
                  <a:pt x="218" y="436"/>
                </a:moveTo>
                <a:cubicBezTo>
                  <a:pt x="218" y="436"/>
                  <a:pt x="218" y="436"/>
                  <a:pt x="218" y="436"/>
                </a:cubicBezTo>
                <a:cubicBezTo>
                  <a:pt x="339" y="436"/>
                  <a:pt x="437" y="338"/>
                  <a:pt x="437" y="218"/>
                </a:cubicBezTo>
                <a:cubicBezTo>
                  <a:pt x="437" y="218"/>
                  <a:pt x="437" y="218"/>
                  <a:pt x="437" y="218"/>
                </a:cubicBezTo>
                <a:cubicBezTo>
                  <a:pt x="437" y="97"/>
                  <a:pt x="339" y="0"/>
                  <a:pt x="218" y="0"/>
                </a:cubicBezTo>
                <a:cubicBezTo>
                  <a:pt x="218" y="0"/>
                  <a:pt x="218" y="0"/>
                  <a:pt x="218" y="0"/>
                </a:cubicBezTo>
                <a:cubicBezTo>
                  <a:pt x="98" y="0"/>
                  <a:pt x="0" y="97"/>
                  <a:pt x="0" y="218"/>
                </a:cubicBezTo>
                <a:cubicBezTo>
                  <a:pt x="0" y="218"/>
                  <a:pt x="0" y="218"/>
                  <a:pt x="0" y="218"/>
                </a:cubicBezTo>
                <a:cubicBezTo>
                  <a:pt x="0" y="338"/>
                  <a:pt x="98" y="436"/>
                  <a:pt x="218" y="436"/>
                </a:cubicBezTo>
                <a:close/>
              </a:path>
            </a:pathLst>
          </a:custGeom>
          <a:noFill/>
          <a:ln w="128588"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12"/>
          <p:cNvSpPr>
            <a:spLocks/>
          </p:cNvSpPr>
          <p:nvPr/>
        </p:nvSpPr>
        <p:spPr bwMode="auto">
          <a:xfrm>
            <a:off x="11949111" y="10995027"/>
            <a:ext cx="1397000" cy="1382713"/>
          </a:xfrm>
          <a:custGeom>
            <a:avLst/>
            <a:gdLst>
              <a:gd name="T0" fmla="*/ 218 w 437"/>
              <a:gd name="T1" fmla="*/ 436 h 436"/>
              <a:gd name="T2" fmla="*/ 218 w 437"/>
              <a:gd name="T3" fmla="*/ 436 h 436"/>
              <a:gd name="T4" fmla="*/ 437 w 437"/>
              <a:gd name="T5" fmla="*/ 218 h 436"/>
              <a:gd name="T6" fmla="*/ 437 w 437"/>
              <a:gd name="T7" fmla="*/ 218 h 436"/>
              <a:gd name="T8" fmla="*/ 218 w 437"/>
              <a:gd name="T9" fmla="*/ 0 h 436"/>
              <a:gd name="T10" fmla="*/ 218 w 437"/>
              <a:gd name="T11" fmla="*/ 0 h 436"/>
              <a:gd name="T12" fmla="*/ 0 w 437"/>
              <a:gd name="T13" fmla="*/ 218 h 436"/>
              <a:gd name="T14" fmla="*/ 0 w 437"/>
              <a:gd name="T15" fmla="*/ 218 h 436"/>
              <a:gd name="T16" fmla="*/ 218 w 437"/>
              <a:gd name="T17"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7" h="436">
                <a:moveTo>
                  <a:pt x="218" y="436"/>
                </a:moveTo>
                <a:cubicBezTo>
                  <a:pt x="218" y="436"/>
                  <a:pt x="218" y="436"/>
                  <a:pt x="218" y="436"/>
                </a:cubicBezTo>
                <a:cubicBezTo>
                  <a:pt x="339" y="436"/>
                  <a:pt x="437" y="338"/>
                  <a:pt x="437" y="218"/>
                </a:cubicBezTo>
                <a:cubicBezTo>
                  <a:pt x="437" y="218"/>
                  <a:pt x="437" y="218"/>
                  <a:pt x="437" y="218"/>
                </a:cubicBezTo>
                <a:cubicBezTo>
                  <a:pt x="437" y="97"/>
                  <a:pt x="339" y="0"/>
                  <a:pt x="218" y="0"/>
                </a:cubicBezTo>
                <a:cubicBezTo>
                  <a:pt x="218" y="0"/>
                  <a:pt x="218" y="0"/>
                  <a:pt x="218" y="0"/>
                </a:cubicBezTo>
                <a:cubicBezTo>
                  <a:pt x="98" y="0"/>
                  <a:pt x="0" y="97"/>
                  <a:pt x="0" y="218"/>
                </a:cubicBezTo>
                <a:cubicBezTo>
                  <a:pt x="0" y="218"/>
                  <a:pt x="0" y="218"/>
                  <a:pt x="0" y="218"/>
                </a:cubicBezTo>
                <a:cubicBezTo>
                  <a:pt x="0" y="338"/>
                  <a:pt x="98" y="436"/>
                  <a:pt x="218" y="436"/>
                </a:cubicBezTo>
                <a:close/>
              </a:path>
            </a:pathLst>
          </a:custGeom>
          <a:noFill/>
          <a:ln w="128588"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13"/>
          <p:cNvSpPr>
            <a:spLocks noEditPoints="1"/>
          </p:cNvSpPr>
          <p:nvPr/>
        </p:nvSpPr>
        <p:spPr bwMode="auto">
          <a:xfrm>
            <a:off x="2930525" y="4895851"/>
            <a:ext cx="1204912" cy="1196975"/>
          </a:xfrm>
          <a:custGeom>
            <a:avLst/>
            <a:gdLst>
              <a:gd name="T0" fmla="*/ 372 w 377"/>
              <a:gd name="T1" fmla="*/ 73 h 377"/>
              <a:gd name="T2" fmla="*/ 334 w 377"/>
              <a:gd name="T3" fmla="*/ 110 h 377"/>
              <a:gd name="T4" fmla="*/ 325 w 377"/>
              <a:gd name="T5" fmla="*/ 114 h 377"/>
              <a:gd name="T6" fmla="*/ 281 w 377"/>
              <a:gd name="T7" fmla="*/ 114 h 377"/>
              <a:gd name="T8" fmla="*/ 196 w 377"/>
              <a:gd name="T9" fmla="*/ 198 h 377"/>
              <a:gd name="T10" fmla="*/ 188 w 377"/>
              <a:gd name="T11" fmla="*/ 202 h 377"/>
              <a:gd name="T12" fmla="*/ 179 w 377"/>
              <a:gd name="T13" fmla="*/ 198 h 377"/>
              <a:gd name="T14" fmla="*/ 179 w 377"/>
              <a:gd name="T15" fmla="*/ 180 h 377"/>
              <a:gd name="T16" fmla="*/ 263 w 377"/>
              <a:gd name="T17" fmla="*/ 96 h 377"/>
              <a:gd name="T18" fmla="*/ 263 w 377"/>
              <a:gd name="T19" fmla="*/ 51 h 377"/>
              <a:gd name="T20" fmla="*/ 266 w 377"/>
              <a:gd name="T21" fmla="*/ 43 h 377"/>
              <a:gd name="T22" fmla="*/ 304 w 377"/>
              <a:gd name="T23" fmla="*/ 5 h 377"/>
              <a:gd name="T24" fmla="*/ 318 w 377"/>
              <a:gd name="T25" fmla="*/ 2 h 377"/>
              <a:gd name="T26" fmla="*/ 325 w 377"/>
              <a:gd name="T27" fmla="*/ 14 h 377"/>
              <a:gd name="T28" fmla="*/ 325 w 377"/>
              <a:gd name="T29" fmla="*/ 51 h 377"/>
              <a:gd name="T30" fmla="*/ 363 w 377"/>
              <a:gd name="T31" fmla="*/ 51 h 377"/>
              <a:gd name="T32" fmla="*/ 375 w 377"/>
              <a:gd name="T33" fmla="*/ 59 h 377"/>
              <a:gd name="T34" fmla="*/ 372 w 377"/>
              <a:gd name="T35" fmla="*/ 73 h 377"/>
              <a:gd name="T36" fmla="*/ 270 w 377"/>
              <a:gd name="T37" fmla="*/ 160 h 377"/>
              <a:gd name="T38" fmla="*/ 214 w 377"/>
              <a:gd name="T39" fmla="*/ 216 h 377"/>
              <a:gd name="T40" fmla="*/ 188 w 377"/>
              <a:gd name="T41" fmla="*/ 227 h 377"/>
              <a:gd name="T42" fmla="*/ 161 w 377"/>
              <a:gd name="T43" fmla="*/ 216 h 377"/>
              <a:gd name="T44" fmla="*/ 161 w 377"/>
              <a:gd name="T45" fmla="*/ 163 h 377"/>
              <a:gd name="T46" fmla="*/ 217 w 377"/>
              <a:gd name="T47" fmla="*/ 107 h 377"/>
              <a:gd name="T48" fmla="*/ 188 w 377"/>
              <a:gd name="T49" fmla="*/ 101 h 377"/>
              <a:gd name="T50" fmla="*/ 100 w 377"/>
              <a:gd name="T51" fmla="*/ 189 h 377"/>
              <a:gd name="T52" fmla="*/ 188 w 377"/>
              <a:gd name="T53" fmla="*/ 277 h 377"/>
              <a:gd name="T54" fmla="*/ 275 w 377"/>
              <a:gd name="T55" fmla="*/ 189 h 377"/>
              <a:gd name="T56" fmla="*/ 270 w 377"/>
              <a:gd name="T57" fmla="*/ 160 h 377"/>
              <a:gd name="T58" fmla="*/ 376 w 377"/>
              <a:gd name="T59" fmla="*/ 189 h 377"/>
              <a:gd name="T60" fmla="*/ 188 w 377"/>
              <a:gd name="T61" fmla="*/ 377 h 377"/>
              <a:gd name="T62" fmla="*/ 0 w 377"/>
              <a:gd name="T63" fmla="*/ 189 h 377"/>
              <a:gd name="T64" fmla="*/ 188 w 377"/>
              <a:gd name="T65" fmla="*/ 1 h 377"/>
              <a:gd name="T66" fmla="*/ 258 w 377"/>
              <a:gd name="T67" fmla="*/ 15 h 377"/>
              <a:gd name="T68" fmla="*/ 249 w 377"/>
              <a:gd name="T69" fmla="*/ 25 h 377"/>
              <a:gd name="T70" fmla="*/ 238 w 377"/>
              <a:gd name="T71" fmla="*/ 51 h 377"/>
              <a:gd name="T72" fmla="*/ 238 w 377"/>
              <a:gd name="T73" fmla="*/ 86 h 377"/>
              <a:gd name="T74" fmla="*/ 236 w 377"/>
              <a:gd name="T75" fmla="*/ 87 h 377"/>
              <a:gd name="T76" fmla="*/ 188 w 377"/>
              <a:gd name="T77" fmla="*/ 76 h 377"/>
              <a:gd name="T78" fmla="*/ 75 w 377"/>
              <a:gd name="T79" fmla="*/ 189 h 377"/>
              <a:gd name="T80" fmla="*/ 188 w 377"/>
              <a:gd name="T81" fmla="*/ 302 h 377"/>
              <a:gd name="T82" fmla="*/ 300 w 377"/>
              <a:gd name="T83" fmla="*/ 189 h 377"/>
              <a:gd name="T84" fmla="*/ 289 w 377"/>
              <a:gd name="T85" fmla="*/ 141 h 377"/>
              <a:gd name="T86" fmla="*/ 291 w 377"/>
              <a:gd name="T87" fmla="*/ 139 h 377"/>
              <a:gd name="T88" fmla="*/ 325 w 377"/>
              <a:gd name="T89" fmla="*/ 139 h 377"/>
              <a:gd name="T90" fmla="*/ 352 w 377"/>
              <a:gd name="T91" fmla="*/ 128 h 377"/>
              <a:gd name="T92" fmla="*/ 362 w 377"/>
              <a:gd name="T93" fmla="*/ 119 h 377"/>
              <a:gd name="T94" fmla="*/ 376 w 377"/>
              <a:gd name="T95" fmla="*/ 18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7" h="377">
                <a:moveTo>
                  <a:pt x="372" y="73"/>
                </a:moveTo>
                <a:cubicBezTo>
                  <a:pt x="334" y="110"/>
                  <a:pt x="334" y="110"/>
                  <a:pt x="334" y="110"/>
                </a:cubicBezTo>
                <a:cubicBezTo>
                  <a:pt x="332" y="113"/>
                  <a:pt x="329" y="114"/>
                  <a:pt x="325" y="114"/>
                </a:cubicBezTo>
                <a:cubicBezTo>
                  <a:pt x="281" y="114"/>
                  <a:pt x="281" y="114"/>
                  <a:pt x="281" y="114"/>
                </a:cubicBezTo>
                <a:cubicBezTo>
                  <a:pt x="196" y="198"/>
                  <a:pt x="196" y="198"/>
                  <a:pt x="196" y="198"/>
                </a:cubicBezTo>
                <a:cubicBezTo>
                  <a:pt x="194" y="200"/>
                  <a:pt x="191" y="202"/>
                  <a:pt x="188" y="202"/>
                </a:cubicBezTo>
                <a:cubicBezTo>
                  <a:pt x="184" y="202"/>
                  <a:pt x="181" y="200"/>
                  <a:pt x="179" y="198"/>
                </a:cubicBezTo>
                <a:cubicBezTo>
                  <a:pt x="174" y="193"/>
                  <a:pt x="174" y="185"/>
                  <a:pt x="179" y="180"/>
                </a:cubicBezTo>
                <a:cubicBezTo>
                  <a:pt x="263" y="96"/>
                  <a:pt x="263" y="96"/>
                  <a:pt x="263" y="96"/>
                </a:cubicBezTo>
                <a:cubicBezTo>
                  <a:pt x="263" y="51"/>
                  <a:pt x="263" y="51"/>
                  <a:pt x="263" y="51"/>
                </a:cubicBezTo>
                <a:cubicBezTo>
                  <a:pt x="263" y="48"/>
                  <a:pt x="264" y="45"/>
                  <a:pt x="266" y="43"/>
                </a:cubicBezTo>
                <a:cubicBezTo>
                  <a:pt x="304" y="5"/>
                  <a:pt x="304" y="5"/>
                  <a:pt x="304" y="5"/>
                </a:cubicBezTo>
                <a:cubicBezTo>
                  <a:pt x="308" y="1"/>
                  <a:pt x="313" y="0"/>
                  <a:pt x="318" y="2"/>
                </a:cubicBezTo>
                <a:cubicBezTo>
                  <a:pt x="322" y="4"/>
                  <a:pt x="325" y="9"/>
                  <a:pt x="325" y="14"/>
                </a:cubicBezTo>
                <a:cubicBezTo>
                  <a:pt x="325" y="51"/>
                  <a:pt x="325" y="51"/>
                  <a:pt x="325" y="51"/>
                </a:cubicBezTo>
                <a:cubicBezTo>
                  <a:pt x="363" y="51"/>
                  <a:pt x="363" y="51"/>
                  <a:pt x="363" y="51"/>
                </a:cubicBezTo>
                <a:cubicBezTo>
                  <a:pt x="368" y="51"/>
                  <a:pt x="373" y="54"/>
                  <a:pt x="375" y="59"/>
                </a:cubicBezTo>
                <a:cubicBezTo>
                  <a:pt x="377" y="64"/>
                  <a:pt x="375" y="69"/>
                  <a:pt x="372" y="73"/>
                </a:cubicBezTo>
                <a:close/>
                <a:moveTo>
                  <a:pt x="270" y="160"/>
                </a:moveTo>
                <a:cubicBezTo>
                  <a:pt x="214" y="216"/>
                  <a:pt x="214" y="216"/>
                  <a:pt x="214" y="216"/>
                </a:cubicBezTo>
                <a:cubicBezTo>
                  <a:pt x="207" y="223"/>
                  <a:pt x="198" y="227"/>
                  <a:pt x="188" y="227"/>
                </a:cubicBezTo>
                <a:cubicBezTo>
                  <a:pt x="178" y="227"/>
                  <a:pt x="168" y="223"/>
                  <a:pt x="161" y="216"/>
                </a:cubicBezTo>
                <a:cubicBezTo>
                  <a:pt x="146" y="201"/>
                  <a:pt x="146" y="177"/>
                  <a:pt x="161" y="163"/>
                </a:cubicBezTo>
                <a:cubicBezTo>
                  <a:pt x="217" y="107"/>
                  <a:pt x="217" y="107"/>
                  <a:pt x="217" y="107"/>
                </a:cubicBezTo>
                <a:cubicBezTo>
                  <a:pt x="208" y="103"/>
                  <a:pt x="198" y="101"/>
                  <a:pt x="188" y="101"/>
                </a:cubicBezTo>
                <a:cubicBezTo>
                  <a:pt x="139" y="101"/>
                  <a:pt x="100" y="141"/>
                  <a:pt x="100" y="189"/>
                </a:cubicBezTo>
                <a:cubicBezTo>
                  <a:pt x="100" y="238"/>
                  <a:pt x="139" y="277"/>
                  <a:pt x="188" y="277"/>
                </a:cubicBezTo>
                <a:cubicBezTo>
                  <a:pt x="236" y="277"/>
                  <a:pt x="275" y="238"/>
                  <a:pt x="275" y="189"/>
                </a:cubicBezTo>
                <a:cubicBezTo>
                  <a:pt x="275" y="179"/>
                  <a:pt x="274" y="169"/>
                  <a:pt x="270" y="160"/>
                </a:cubicBezTo>
                <a:close/>
                <a:moveTo>
                  <a:pt x="376" y="189"/>
                </a:moveTo>
                <a:cubicBezTo>
                  <a:pt x="376" y="293"/>
                  <a:pt x="291" y="377"/>
                  <a:pt x="188" y="377"/>
                </a:cubicBezTo>
                <a:cubicBezTo>
                  <a:pt x="84" y="377"/>
                  <a:pt x="0" y="293"/>
                  <a:pt x="0" y="189"/>
                </a:cubicBezTo>
                <a:cubicBezTo>
                  <a:pt x="0" y="86"/>
                  <a:pt x="84" y="1"/>
                  <a:pt x="188" y="1"/>
                </a:cubicBezTo>
                <a:cubicBezTo>
                  <a:pt x="212" y="1"/>
                  <a:pt x="236" y="6"/>
                  <a:pt x="258" y="15"/>
                </a:cubicBezTo>
                <a:cubicBezTo>
                  <a:pt x="249" y="25"/>
                  <a:pt x="249" y="25"/>
                  <a:pt x="249" y="25"/>
                </a:cubicBezTo>
                <a:cubicBezTo>
                  <a:pt x="242" y="32"/>
                  <a:pt x="238" y="41"/>
                  <a:pt x="238" y="51"/>
                </a:cubicBezTo>
                <a:cubicBezTo>
                  <a:pt x="238" y="86"/>
                  <a:pt x="238" y="86"/>
                  <a:pt x="238" y="86"/>
                </a:cubicBezTo>
                <a:cubicBezTo>
                  <a:pt x="236" y="87"/>
                  <a:pt x="236" y="87"/>
                  <a:pt x="236" y="87"/>
                </a:cubicBezTo>
                <a:cubicBezTo>
                  <a:pt x="221" y="80"/>
                  <a:pt x="205" y="76"/>
                  <a:pt x="188" y="76"/>
                </a:cubicBezTo>
                <a:cubicBezTo>
                  <a:pt x="125" y="76"/>
                  <a:pt x="75" y="127"/>
                  <a:pt x="75" y="189"/>
                </a:cubicBezTo>
                <a:cubicBezTo>
                  <a:pt x="75" y="251"/>
                  <a:pt x="125" y="302"/>
                  <a:pt x="188" y="302"/>
                </a:cubicBezTo>
                <a:cubicBezTo>
                  <a:pt x="250" y="302"/>
                  <a:pt x="300" y="251"/>
                  <a:pt x="300" y="189"/>
                </a:cubicBezTo>
                <a:cubicBezTo>
                  <a:pt x="300" y="172"/>
                  <a:pt x="296" y="155"/>
                  <a:pt x="289" y="141"/>
                </a:cubicBezTo>
                <a:cubicBezTo>
                  <a:pt x="291" y="139"/>
                  <a:pt x="291" y="139"/>
                  <a:pt x="291" y="139"/>
                </a:cubicBezTo>
                <a:cubicBezTo>
                  <a:pt x="325" y="139"/>
                  <a:pt x="325" y="139"/>
                  <a:pt x="325" y="139"/>
                </a:cubicBezTo>
                <a:cubicBezTo>
                  <a:pt x="335" y="139"/>
                  <a:pt x="345" y="135"/>
                  <a:pt x="352" y="128"/>
                </a:cubicBezTo>
                <a:cubicBezTo>
                  <a:pt x="362" y="119"/>
                  <a:pt x="362" y="119"/>
                  <a:pt x="362" y="119"/>
                </a:cubicBezTo>
                <a:cubicBezTo>
                  <a:pt x="371" y="141"/>
                  <a:pt x="376" y="165"/>
                  <a:pt x="376" y="1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6321424" y="5584825"/>
            <a:ext cx="1150938" cy="1143000"/>
          </a:xfrm>
          <a:custGeom>
            <a:avLst/>
            <a:gdLst>
              <a:gd name="connsiteX0" fmla="*/ 574657 w 1150938"/>
              <a:gd name="connsiteY0" fmla="*/ 282575 h 1143000"/>
              <a:gd name="connsiteX1" fmla="*/ 574657 w 1150938"/>
              <a:gd name="connsiteY1" fmla="*/ 717550 h 1143000"/>
              <a:gd name="connsiteX2" fmla="*/ 536347 w 1150938"/>
              <a:gd name="connsiteY2" fmla="*/ 714375 h 1143000"/>
              <a:gd name="connsiteX3" fmla="*/ 440570 w 1150938"/>
              <a:gd name="connsiteY3" fmla="*/ 714375 h 1143000"/>
              <a:gd name="connsiteX4" fmla="*/ 561887 w 1150938"/>
              <a:gd name="connsiteY4" fmla="*/ 952500 h 1143000"/>
              <a:gd name="connsiteX5" fmla="*/ 549117 w 1150938"/>
              <a:gd name="connsiteY5" fmla="*/ 1035050 h 1143000"/>
              <a:gd name="connsiteX6" fmla="*/ 462918 w 1150938"/>
              <a:gd name="connsiteY6" fmla="*/ 1120775 h 1143000"/>
              <a:gd name="connsiteX7" fmla="*/ 411838 w 1150938"/>
              <a:gd name="connsiteY7" fmla="*/ 1143000 h 1143000"/>
              <a:gd name="connsiteX8" fmla="*/ 399067 w 1150938"/>
              <a:gd name="connsiteY8" fmla="*/ 1139825 h 1143000"/>
              <a:gd name="connsiteX9" fmla="*/ 344794 w 1150938"/>
              <a:gd name="connsiteY9" fmla="*/ 1095375 h 1143000"/>
              <a:gd name="connsiteX10" fmla="*/ 201130 w 1150938"/>
              <a:gd name="connsiteY10" fmla="*/ 714375 h 1143000"/>
              <a:gd name="connsiteX11" fmla="*/ 178782 w 1150938"/>
              <a:gd name="connsiteY11" fmla="*/ 714375 h 1143000"/>
              <a:gd name="connsiteX12" fmla="*/ 143664 w 1150938"/>
              <a:gd name="connsiteY12" fmla="*/ 676275 h 1143000"/>
              <a:gd name="connsiteX13" fmla="*/ 143664 w 1150938"/>
              <a:gd name="connsiteY13" fmla="*/ 641350 h 1143000"/>
              <a:gd name="connsiteX14" fmla="*/ 35118 w 1150938"/>
              <a:gd name="connsiteY14" fmla="*/ 641350 h 1143000"/>
              <a:gd name="connsiteX15" fmla="*/ 0 w 1150938"/>
              <a:gd name="connsiteY15" fmla="*/ 606425 h 1143000"/>
              <a:gd name="connsiteX16" fmla="*/ 0 w 1150938"/>
              <a:gd name="connsiteY16" fmla="*/ 390525 h 1143000"/>
              <a:gd name="connsiteX17" fmla="*/ 35118 w 1150938"/>
              <a:gd name="connsiteY17" fmla="*/ 355600 h 1143000"/>
              <a:gd name="connsiteX18" fmla="*/ 143664 w 1150938"/>
              <a:gd name="connsiteY18" fmla="*/ 355600 h 1143000"/>
              <a:gd name="connsiteX19" fmla="*/ 143664 w 1150938"/>
              <a:gd name="connsiteY19" fmla="*/ 320675 h 1143000"/>
              <a:gd name="connsiteX20" fmla="*/ 178782 w 1150938"/>
              <a:gd name="connsiteY20" fmla="*/ 285750 h 1143000"/>
              <a:gd name="connsiteX21" fmla="*/ 536347 w 1150938"/>
              <a:gd name="connsiteY21" fmla="*/ 285750 h 1143000"/>
              <a:gd name="connsiteX22" fmla="*/ 574657 w 1150938"/>
              <a:gd name="connsiteY22" fmla="*/ 282575 h 1143000"/>
              <a:gd name="connsiteX23" fmla="*/ 1103012 w 1150938"/>
              <a:gd name="connsiteY23" fmla="*/ 0 h 1143000"/>
              <a:gd name="connsiteX24" fmla="*/ 1106207 w 1150938"/>
              <a:gd name="connsiteY24" fmla="*/ 0 h 1143000"/>
              <a:gd name="connsiteX25" fmla="*/ 1115792 w 1150938"/>
              <a:gd name="connsiteY25" fmla="*/ 0 h 1143000"/>
              <a:gd name="connsiteX26" fmla="*/ 1125377 w 1150938"/>
              <a:gd name="connsiteY26" fmla="*/ 0 h 1143000"/>
              <a:gd name="connsiteX27" fmla="*/ 1128573 w 1150938"/>
              <a:gd name="connsiteY27" fmla="*/ 3175 h 1143000"/>
              <a:gd name="connsiteX28" fmla="*/ 1141353 w 1150938"/>
              <a:gd name="connsiteY28" fmla="*/ 12700 h 1143000"/>
              <a:gd name="connsiteX29" fmla="*/ 1144548 w 1150938"/>
              <a:gd name="connsiteY29" fmla="*/ 15875 h 1143000"/>
              <a:gd name="connsiteX30" fmla="*/ 1150938 w 1150938"/>
              <a:gd name="connsiteY30" fmla="*/ 34925 h 1143000"/>
              <a:gd name="connsiteX31" fmla="*/ 1150938 w 1150938"/>
              <a:gd name="connsiteY31" fmla="*/ 962025 h 1143000"/>
              <a:gd name="connsiteX32" fmla="*/ 1144548 w 1150938"/>
              <a:gd name="connsiteY32" fmla="*/ 981075 h 1143000"/>
              <a:gd name="connsiteX33" fmla="*/ 1141353 w 1150938"/>
              <a:gd name="connsiteY33" fmla="*/ 984250 h 1143000"/>
              <a:gd name="connsiteX34" fmla="*/ 1128573 w 1150938"/>
              <a:gd name="connsiteY34" fmla="*/ 996950 h 1143000"/>
              <a:gd name="connsiteX35" fmla="*/ 1125377 w 1150938"/>
              <a:gd name="connsiteY35" fmla="*/ 996950 h 1143000"/>
              <a:gd name="connsiteX36" fmla="*/ 1115792 w 1150938"/>
              <a:gd name="connsiteY36" fmla="*/ 1000125 h 1143000"/>
              <a:gd name="connsiteX37" fmla="*/ 1099817 w 1150938"/>
              <a:gd name="connsiteY37" fmla="*/ 996950 h 1143000"/>
              <a:gd name="connsiteX38" fmla="*/ 1096622 w 1150938"/>
              <a:gd name="connsiteY38" fmla="*/ 993775 h 1143000"/>
              <a:gd name="connsiteX39" fmla="*/ 1087036 w 1150938"/>
              <a:gd name="connsiteY39" fmla="*/ 987425 h 1143000"/>
              <a:gd name="connsiteX40" fmla="*/ 1087036 w 1150938"/>
              <a:gd name="connsiteY40" fmla="*/ 984250 h 1143000"/>
              <a:gd name="connsiteX41" fmla="*/ 646113 w 1150938"/>
              <a:gd name="connsiteY41" fmla="*/ 727075 h 1143000"/>
              <a:gd name="connsiteX42" fmla="*/ 646113 w 1150938"/>
              <a:gd name="connsiteY42" fmla="*/ 269875 h 1143000"/>
              <a:gd name="connsiteX43" fmla="*/ 1087036 w 1150938"/>
              <a:gd name="connsiteY43" fmla="*/ 12700 h 1143000"/>
              <a:gd name="connsiteX44" fmla="*/ 1103012 w 1150938"/>
              <a:gd name="connsiteY44" fmla="*/ 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50938" h="1143000">
                <a:moveTo>
                  <a:pt x="574657" y="282575"/>
                </a:moveTo>
                <a:cubicBezTo>
                  <a:pt x="574657" y="282575"/>
                  <a:pt x="574657" y="282575"/>
                  <a:pt x="574657" y="717550"/>
                </a:cubicBezTo>
                <a:cubicBezTo>
                  <a:pt x="561887" y="714375"/>
                  <a:pt x="549117" y="714375"/>
                  <a:pt x="536347" y="714375"/>
                </a:cubicBezTo>
                <a:cubicBezTo>
                  <a:pt x="536347" y="714375"/>
                  <a:pt x="536347" y="714375"/>
                  <a:pt x="440570" y="714375"/>
                </a:cubicBezTo>
                <a:cubicBezTo>
                  <a:pt x="440570" y="714375"/>
                  <a:pt x="440570" y="714375"/>
                  <a:pt x="561887" y="952500"/>
                </a:cubicBezTo>
                <a:cubicBezTo>
                  <a:pt x="577850" y="977900"/>
                  <a:pt x="571465" y="1012825"/>
                  <a:pt x="549117" y="1035050"/>
                </a:cubicBezTo>
                <a:cubicBezTo>
                  <a:pt x="549117" y="1035050"/>
                  <a:pt x="549117" y="1035050"/>
                  <a:pt x="462918" y="1120775"/>
                </a:cubicBezTo>
                <a:cubicBezTo>
                  <a:pt x="450148" y="1133475"/>
                  <a:pt x="430993" y="1143000"/>
                  <a:pt x="411838" y="1143000"/>
                </a:cubicBezTo>
                <a:cubicBezTo>
                  <a:pt x="408645" y="1143000"/>
                  <a:pt x="402260" y="1139825"/>
                  <a:pt x="399067" y="1139825"/>
                </a:cubicBezTo>
                <a:cubicBezTo>
                  <a:pt x="373527" y="1136650"/>
                  <a:pt x="354372" y="1117600"/>
                  <a:pt x="344794" y="1095375"/>
                </a:cubicBezTo>
                <a:cubicBezTo>
                  <a:pt x="344794" y="1095375"/>
                  <a:pt x="344794" y="1095375"/>
                  <a:pt x="201130" y="714375"/>
                </a:cubicBezTo>
                <a:cubicBezTo>
                  <a:pt x="201130" y="714375"/>
                  <a:pt x="201130" y="714375"/>
                  <a:pt x="178782" y="714375"/>
                </a:cubicBezTo>
                <a:cubicBezTo>
                  <a:pt x="159627" y="714375"/>
                  <a:pt x="143664" y="698500"/>
                  <a:pt x="143664" y="676275"/>
                </a:cubicBezTo>
                <a:cubicBezTo>
                  <a:pt x="143664" y="676275"/>
                  <a:pt x="143664" y="676275"/>
                  <a:pt x="143664" y="641350"/>
                </a:cubicBezTo>
                <a:cubicBezTo>
                  <a:pt x="143664" y="641350"/>
                  <a:pt x="143664" y="641350"/>
                  <a:pt x="35118" y="641350"/>
                </a:cubicBezTo>
                <a:cubicBezTo>
                  <a:pt x="15962" y="641350"/>
                  <a:pt x="0" y="625475"/>
                  <a:pt x="0" y="606425"/>
                </a:cubicBezTo>
                <a:cubicBezTo>
                  <a:pt x="0" y="606425"/>
                  <a:pt x="0" y="606425"/>
                  <a:pt x="0" y="390525"/>
                </a:cubicBezTo>
                <a:cubicBezTo>
                  <a:pt x="0" y="371475"/>
                  <a:pt x="15962" y="355600"/>
                  <a:pt x="35118" y="355600"/>
                </a:cubicBezTo>
                <a:cubicBezTo>
                  <a:pt x="35118" y="355600"/>
                  <a:pt x="35118" y="355600"/>
                  <a:pt x="143664" y="355600"/>
                </a:cubicBezTo>
                <a:cubicBezTo>
                  <a:pt x="143664" y="355600"/>
                  <a:pt x="143664" y="355600"/>
                  <a:pt x="143664" y="320675"/>
                </a:cubicBezTo>
                <a:cubicBezTo>
                  <a:pt x="143664" y="301625"/>
                  <a:pt x="159627" y="285750"/>
                  <a:pt x="178782" y="285750"/>
                </a:cubicBezTo>
                <a:cubicBezTo>
                  <a:pt x="178782" y="285750"/>
                  <a:pt x="178782" y="285750"/>
                  <a:pt x="536347" y="285750"/>
                </a:cubicBezTo>
                <a:cubicBezTo>
                  <a:pt x="549117" y="285750"/>
                  <a:pt x="561887" y="282575"/>
                  <a:pt x="574657" y="282575"/>
                </a:cubicBezTo>
                <a:close/>
                <a:moveTo>
                  <a:pt x="1103012" y="0"/>
                </a:moveTo>
                <a:cubicBezTo>
                  <a:pt x="1106207" y="0"/>
                  <a:pt x="1106207" y="0"/>
                  <a:pt x="1106207" y="0"/>
                </a:cubicBezTo>
                <a:cubicBezTo>
                  <a:pt x="1109402" y="0"/>
                  <a:pt x="1112597" y="0"/>
                  <a:pt x="1115792" y="0"/>
                </a:cubicBezTo>
                <a:cubicBezTo>
                  <a:pt x="1118987" y="0"/>
                  <a:pt x="1122182" y="0"/>
                  <a:pt x="1125377" y="0"/>
                </a:cubicBezTo>
                <a:cubicBezTo>
                  <a:pt x="1125377" y="0"/>
                  <a:pt x="1125377" y="3175"/>
                  <a:pt x="1128573" y="3175"/>
                </a:cubicBezTo>
                <a:cubicBezTo>
                  <a:pt x="1131768" y="3175"/>
                  <a:pt x="1138158" y="9525"/>
                  <a:pt x="1141353" y="12700"/>
                </a:cubicBezTo>
                <a:cubicBezTo>
                  <a:pt x="1141353" y="15875"/>
                  <a:pt x="1144548" y="15875"/>
                  <a:pt x="1144548" y="15875"/>
                </a:cubicBezTo>
                <a:cubicBezTo>
                  <a:pt x="1147743" y="22225"/>
                  <a:pt x="1150938" y="28575"/>
                  <a:pt x="1150938" y="34925"/>
                </a:cubicBezTo>
                <a:cubicBezTo>
                  <a:pt x="1150938" y="34925"/>
                  <a:pt x="1150938" y="34925"/>
                  <a:pt x="1150938" y="962025"/>
                </a:cubicBezTo>
                <a:cubicBezTo>
                  <a:pt x="1150938" y="968375"/>
                  <a:pt x="1147743" y="974725"/>
                  <a:pt x="1144548" y="981075"/>
                </a:cubicBezTo>
                <a:cubicBezTo>
                  <a:pt x="1144548" y="984250"/>
                  <a:pt x="1141353" y="984250"/>
                  <a:pt x="1141353" y="984250"/>
                </a:cubicBezTo>
                <a:cubicBezTo>
                  <a:pt x="1138158" y="990600"/>
                  <a:pt x="1131768" y="993775"/>
                  <a:pt x="1128573" y="996950"/>
                </a:cubicBezTo>
                <a:cubicBezTo>
                  <a:pt x="1125377" y="996950"/>
                  <a:pt x="1125377" y="996950"/>
                  <a:pt x="1125377" y="996950"/>
                </a:cubicBezTo>
                <a:cubicBezTo>
                  <a:pt x="1122182" y="996950"/>
                  <a:pt x="1118987" y="1000125"/>
                  <a:pt x="1115792" y="1000125"/>
                </a:cubicBezTo>
                <a:cubicBezTo>
                  <a:pt x="1109402" y="1000125"/>
                  <a:pt x="1103012" y="996950"/>
                  <a:pt x="1099817" y="996950"/>
                </a:cubicBezTo>
                <a:cubicBezTo>
                  <a:pt x="1099817" y="993775"/>
                  <a:pt x="1096622" y="993775"/>
                  <a:pt x="1096622" y="993775"/>
                </a:cubicBezTo>
                <a:cubicBezTo>
                  <a:pt x="1093427" y="990600"/>
                  <a:pt x="1090231" y="990600"/>
                  <a:pt x="1087036" y="987425"/>
                </a:cubicBezTo>
                <a:cubicBezTo>
                  <a:pt x="1087036" y="987425"/>
                  <a:pt x="1087036" y="987425"/>
                  <a:pt x="1087036" y="984250"/>
                </a:cubicBezTo>
                <a:cubicBezTo>
                  <a:pt x="975208" y="850900"/>
                  <a:pt x="818648" y="758825"/>
                  <a:pt x="646113" y="727075"/>
                </a:cubicBezTo>
                <a:cubicBezTo>
                  <a:pt x="646113" y="727075"/>
                  <a:pt x="646113" y="727075"/>
                  <a:pt x="646113" y="269875"/>
                </a:cubicBezTo>
                <a:cubicBezTo>
                  <a:pt x="818648" y="238125"/>
                  <a:pt x="975208" y="146050"/>
                  <a:pt x="1087036" y="12700"/>
                </a:cubicBezTo>
                <a:cubicBezTo>
                  <a:pt x="1090231" y="6350"/>
                  <a:pt x="1096622" y="3175"/>
                  <a:pt x="1103012"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117" name="Group 116"/>
          <p:cNvGrpSpPr/>
          <p:nvPr/>
        </p:nvGrpSpPr>
        <p:grpSpPr>
          <a:xfrm>
            <a:off x="6081713" y="9264651"/>
            <a:ext cx="1236662" cy="1025525"/>
            <a:chOff x="6081713" y="9264651"/>
            <a:chExt cx="1236662" cy="1025525"/>
          </a:xfrm>
          <a:solidFill>
            <a:schemeClr val="accent1"/>
          </a:solidFill>
        </p:grpSpPr>
        <p:sp>
          <p:nvSpPr>
            <p:cNvPr id="31" name="Freeform 16"/>
            <p:cNvSpPr>
              <a:spLocks/>
            </p:cNvSpPr>
            <p:nvPr/>
          </p:nvSpPr>
          <p:spPr bwMode="auto">
            <a:xfrm>
              <a:off x="6081713" y="9794876"/>
              <a:ext cx="1236662" cy="495300"/>
            </a:xfrm>
            <a:custGeom>
              <a:avLst/>
              <a:gdLst>
                <a:gd name="T0" fmla="*/ 387 w 387"/>
                <a:gd name="T1" fmla="*/ 9 h 156"/>
                <a:gd name="T2" fmla="*/ 387 w 387"/>
                <a:gd name="T3" fmla="*/ 128 h 156"/>
                <a:gd name="T4" fmla="*/ 382 w 387"/>
                <a:gd name="T5" fmla="*/ 139 h 156"/>
                <a:gd name="T6" fmla="*/ 360 w 387"/>
                <a:gd name="T7" fmla="*/ 155 h 156"/>
                <a:gd name="T8" fmla="*/ 358 w 387"/>
                <a:gd name="T9" fmla="*/ 156 h 156"/>
                <a:gd name="T10" fmla="*/ 352 w 387"/>
                <a:gd name="T11" fmla="*/ 155 h 156"/>
                <a:gd name="T12" fmla="*/ 58 w 387"/>
                <a:gd name="T13" fmla="*/ 155 h 156"/>
                <a:gd name="T14" fmla="*/ 29 w 387"/>
                <a:gd name="T15" fmla="*/ 156 h 156"/>
                <a:gd name="T16" fmla="*/ 27 w 387"/>
                <a:gd name="T17" fmla="*/ 154 h 156"/>
                <a:gd name="T18" fmla="*/ 26 w 387"/>
                <a:gd name="T19" fmla="*/ 156 h 156"/>
                <a:gd name="T20" fmla="*/ 22 w 387"/>
                <a:gd name="T21" fmla="*/ 154 h 156"/>
                <a:gd name="T22" fmla="*/ 20 w 387"/>
                <a:gd name="T23" fmla="*/ 154 h 156"/>
                <a:gd name="T24" fmla="*/ 4 w 387"/>
                <a:gd name="T25" fmla="*/ 140 h 156"/>
                <a:gd name="T26" fmla="*/ 4 w 387"/>
                <a:gd name="T27" fmla="*/ 139 h 156"/>
                <a:gd name="T28" fmla="*/ 3 w 387"/>
                <a:gd name="T29" fmla="*/ 138 h 156"/>
                <a:gd name="T30" fmla="*/ 3 w 387"/>
                <a:gd name="T31" fmla="*/ 137 h 156"/>
                <a:gd name="T32" fmla="*/ 2 w 387"/>
                <a:gd name="T33" fmla="*/ 136 h 156"/>
                <a:gd name="T34" fmla="*/ 1 w 387"/>
                <a:gd name="T35" fmla="*/ 135 h 156"/>
                <a:gd name="T36" fmla="*/ 1 w 387"/>
                <a:gd name="T37" fmla="*/ 132 h 156"/>
                <a:gd name="T38" fmla="*/ 0 w 387"/>
                <a:gd name="T39" fmla="*/ 127 h 156"/>
                <a:gd name="T40" fmla="*/ 0 w 387"/>
                <a:gd name="T41" fmla="*/ 10 h 156"/>
                <a:gd name="T42" fmla="*/ 12 w 387"/>
                <a:gd name="T43" fmla="*/ 3 h 156"/>
                <a:gd name="T44" fmla="*/ 37 w 387"/>
                <a:gd name="T45" fmla="*/ 10 h 156"/>
                <a:gd name="T46" fmla="*/ 157 w 387"/>
                <a:gd name="T47" fmla="*/ 10 h 156"/>
                <a:gd name="T48" fmla="*/ 161 w 387"/>
                <a:gd name="T49" fmla="*/ 10 h 156"/>
                <a:gd name="T50" fmla="*/ 161 w 387"/>
                <a:gd name="T51" fmla="*/ 34 h 156"/>
                <a:gd name="T52" fmla="*/ 169 w 387"/>
                <a:gd name="T53" fmla="*/ 42 h 156"/>
                <a:gd name="T54" fmla="*/ 217 w 387"/>
                <a:gd name="T55" fmla="*/ 42 h 156"/>
                <a:gd name="T56" fmla="*/ 223 w 387"/>
                <a:gd name="T57" fmla="*/ 40 h 156"/>
                <a:gd name="T58" fmla="*/ 226 w 387"/>
                <a:gd name="T59" fmla="*/ 32 h 156"/>
                <a:gd name="T60" fmla="*/ 226 w 387"/>
                <a:gd name="T61" fmla="*/ 10 h 156"/>
                <a:gd name="T62" fmla="*/ 228 w 387"/>
                <a:gd name="T63" fmla="*/ 10 h 156"/>
                <a:gd name="T64" fmla="*/ 352 w 387"/>
                <a:gd name="T65" fmla="*/ 10 h 156"/>
                <a:gd name="T66" fmla="*/ 357 w 387"/>
                <a:gd name="T67" fmla="*/ 10 h 156"/>
                <a:gd name="T68" fmla="*/ 374 w 387"/>
                <a:gd name="T69" fmla="*/ 4 h 156"/>
                <a:gd name="T70" fmla="*/ 386 w 387"/>
                <a:gd name="T71" fmla="*/ 8 h 156"/>
                <a:gd name="T72" fmla="*/ 387 w 387"/>
                <a:gd name="T73" fmla="*/ 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7" h="156">
                  <a:moveTo>
                    <a:pt x="387" y="9"/>
                  </a:moveTo>
                  <a:cubicBezTo>
                    <a:pt x="387" y="49"/>
                    <a:pt x="387" y="88"/>
                    <a:pt x="387" y="128"/>
                  </a:cubicBezTo>
                  <a:cubicBezTo>
                    <a:pt x="386" y="132"/>
                    <a:pt x="384" y="136"/>
                    <a:pt x="382" y="139"/>
                  </a:cubicBezTo>
                  <a:cubicBezTo>
                    <a:pt x="377" y="148"/>
                    <a:pt x="370" y="153"/>
                    <a:pt x="360" y="155"/>
                  </a:cubicBezTo>
                  <a:cubicBezTo>
                    <a:pt x="359" y="155"/>
                    <a:pt x="359" y="156"/>
                    <a:pt x="358" y="156"/>
                  </a:cubicBezTo>
                  <a:cubicBezTo>
                    <a:pt x="356" y="156"/>
                    <a:pt x="354" y="155"/>
                    <a:pt x="352" y="155"/>
                  </a:cubicBezTo>
                  <a:cubicBezTo>
                    <a:pt x="254" y="155"/>
                    <a:pt x="156" y="155"/>
                    <a:pt x="58" y="155"/>
                  </a:cubicBezTo>
                  <a:cubicBezTo>
                    <a:pt x="48" y="155"/>
                    <a:pt x="38" y="156"/>
                    <a:pt x="29" y="156"/>
                  </a:cubicBezTo>
                  <a:cubicBezTo>
                    <a:pt x="28" y="155"/>
                    <a:pt x="28" y="155"/>
                    <a:pt x="27" y="154"/>
                  </a:cubicBezTo>
                  <a:cubicBezTo>
                    <a:pt x="27" y="155"/>
                    <a:pt x="27" y="155"/>
                    <a:pt x="26" y="156"/>
                  </a:cubicBezTo>
                  <a:cubicBezTo>
                    <a:pt x="25" y="155"/>
                    <a:pt x="23" y="155"/>
                    <a:pt x="22" y="154"/>
                  </a:cubicBezTo>
                  <a:cubicBezTo>
                    <a:pt x="21" y="154"/>
                    <a:pt x="21" y="154"/>
                    <a:pt x="20" y="154"/>
                  </a:cubicBezTo>
                  <a:cubicBezTo>
                    <a:pt x="14" y="150"/>
                    <a:pt x="8" y="146"/>
                    <a:pt x="4" y="140"/>
                  </a:cubicBezTo>
                  <a:cubicBezTo>
                    <a:pt x="4" y="140"/>
                    <a:pt x="4" y="140"/>
                    <a:pt x="4" y="139"/>
                  </a:cubicBezTo>
                  <a:cubicBezTo>
                    <a:pt x="3" y="139"/>
                    <a:pt x="3" y="138"/>
                    <a:pt x="3" y="138"/>
                  </a:cubicBezTo>
                  <a:cubicBezTo>
                    <a:pt x="3" y="138"/>
                    <a:pt x="3" y="137"/>
                    <a:pt x="3" y="137"/>
                  </a:cubicBezTo>
                  <a:cubicBezTo>
                    <a:pt x="3" y="137"/>
                    <a:pt x="2" y="137"/>
                    <a:pt x="2" y="136"/>
                  </a:cubicBezTo>
                  <a:cubicBezTo>
                    <a:pt x="2" y="136"/>
                    <a:pt x="2" y="136"/>
                    <a:pt x="1" y="135"/>
                  </a:cubicBezTo>
                  <a:cubicBezTo>
                    <a:pt x="1" y="134"/>
                    <a:pt x="1" y="133"/>
                    <a:pt x="1" y="132"/>
                  </a:cubicBezTo>
                  <a:cubicBezTo>
                    <a:pt x="0" y="131"/>
                    <a:pt x="0" y="129"/>
                    <a:pt x="0" y="127"/>
                  </a:cubicBezTo>
                  <a:cubicBezTo>
                    <a:pt x="0" y="88"/>
                    <a:pt x="0" y="49"/>
                    <a:pt x="0" y="10"/>
                  </a:cubicBezTo>
                  <a:cubicBezTo>
                    <a:pt x="0" y="3"/>
                    <a:pt x="8" y="0"/>
                    <a:pt x="12" y="3"/>
                  </a:cubicBezTo>
                  <a:cubicBezTo>
                    <a:pt x="20" y="9"/>
                    <a:pt x="28" y="10"/>
                    <a:pt x="37" y="10"/>
                  </a:cubicBezTo>
                  <a:cubicBezTo>
                    <a:pt x="77" y="10"/>
                    <a:pt x="117" y="10"/>
                    <a:pt x="157" y="10"/>
                  </a:cubicBezTo>
                  <a:cubicBezTo>
                    <a:pt x="158" y="10"/>
                    <a:pt x="159" y="10"/>
                    <a:pt x="161" y="10"/>
                  </a:cubicBezTo>
                  <a:cubicBezTo>
                    <a:pt x="161" y="18"/>
                    <a:pt x="161" y="26"/>
                    <a:pt x="161" y="34"/>
                  </a:cubicBezTo>
                  <a:cubicBezTo>
                    <a:pt x="161" y="39"/>
                    <a:pt x="164" y="42"/>
                    <a:pt x="169" y="42"/>
                  </a:cubicBezTo>
                  <a:cubicBezTo>
                    <a:pt x="185" y="42"/>
                    <a:pt x="201" y="43"/>
                    <a:pt x="217" y="42"/>
                  </a:cubicBezTo>
                  <a:cubicBezTo>
                    <a:pt x="219" y="42"/>
                    <a:pt x="222" y="41"/>
                    <a:pt x="223" y="40"/>
                  </a:cubicBezTo>
                  <a:cubicBezTo>
                    <a:pt x="224" y="38"/>
                    <a:pt x="225" y="35"/>
                    <a:pt x="226" y="32"/>
                  </a:cubicBezTo>
                  <a:cubicBezTo>
                    <a:pt x="226" y="25"/>
                    <a:pt x="226" y="18"/>
                    <a:pt x="226" y="10"/>
                  </a:cubicBezTo>
                  <a:cubicBezTo>
                    <a:pt x="227" y="10"/>
                    <a:pt x="227" y="10"/>
                    <a:pt x="228" y="10"/>
                  </a:cubicBezTo>
                  <a:cubicBezTo>
                    <a:pt x="269" y="10"/>
                    <a:pt x="311" y="10"/>
                    <a:pt x="352" y="10"/>
                  </a:cubicBezTo>
                  <a:cubicBezTo>
                    <a:pt x="354" y="10"/>
                    <a:pt x="356" y="11"/>
                    <a:pt x="357" y="10"/>
                  </a:cubicBezTo>
                  <a:cubicBezTo>
                    <a:pt x="363" y="10"/>
                    <a:pt x="369" y="7"/>
                    <a:pt x="374" y="4"/>
                  </a:cubicBezTo>
                  <a:cubicBezTo>
                    <a:pt x="378" y="1"/>
                    <a:pt x="385" y="3"/>
                    <a:pt x="386" y="8"/>
                  </a:cubicBezTo>
                  <a:cubicBezTo>
                    <a:pt x="387" y="8"/>
                    <a:pt x="387" y="9"/>
                    <a:pt x="38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7"/>
            <p:cNvSpPr>
              <a:spLocks noEditPoints="1"/>
            </p:cNvSpPr>
            <p:nvPr/>
          </p:nvSpPr>
          <p:spPr bwMode="auto">
            <a:xfrm>
              <a:off x="6081713" y="9264651"/>
              <a:ext cx="1236662" cy="511175"/>
            </a:xfrm>
            <a:custGeom>
              <a:avLst/>
              <a:gdLst>
                <a:gd name="T0" fmla="*/ 387 w 387"/>
                <a:gd name="T1" fmla="*/ 75 h 161"/>
                <a:gd name="T2" fmla="*/ 387 w 387"/>
                <a:gd name="T3" fmla="*/ 135 h 161"/>
                <a:gd name="T4" fmla="*/ 382 w 387"/>
                <a:gd name="T5" fmla="*/ 146 h 161"/>
                <a:gd name="T6" fmla="*/ 356 w 387"/>
                <a:gd name="T7" fmla="*/ 161 h 161"/>
                <a:gd name="T8" fmla="*/ 228 w 387"/>
                <a:gd name="T9" fmla="*/ 161 h 161"/>
                <a:gd name="T10" fmla="*/ 225 w 387"/>
                <a:gd name="T11" fmla="*/ 161 h 161"/>
                <a:gd name="T12" fmla="*/ 225 w 387"/>
                <a:gd name="T13" fmla="*/ 153 h 161"/>
                <a:gd name="T14" fmla="*/ 219 w 387"/>
                <a:gd name="T15" fmla="*/ 146 h 161"/>
                <a:gd name="T16" fmla="*/ 218 w 387"/>
                <a:gd name="T17" fmla="*/ 145 h 161"/>
                <a:gd name="T18" fmla="*/ 170 w 387"/>
                <a:gd name="T19" fmla="*/ 145 h 161"/>
                <a:gd name="T20" fmla="*/ 161 w 387"/>
                <a:gd name="T21" fmla="*/ 154 h 161"/>
                <a:gd name="T22" fmla="*/ 161 w 387"/>
                <a:gd name="T23" fmla="*/ 161 h 161"/>
                <a:gd name="T24" fmla="*/ 160 w 387"/>
                <a:gd name="T25" fmla="*/ 161 h 161"/>
                <a:gd name="T26" fmla="*/ 28 w 387"/>
                <a:gd name="T27" fmla="*/ 161 h 161"/>
                <a:gd name="T28" fmla="*/ 26 w 387"/>
                <a:gd name="T29" fmla="*/ 161 h 161"/>
                <a:gd name="T30" fmla="*/ 0 w 387"/>
                <a:gd name="T31" fmla="*/ 133 h 161"/>
                <a:gd name="T32" fmla="*/ 0 w 387"/>
                <a:gd name="T33" fmla="*/ 81 h 161"/>
                <a:gd name="T34" fmla="*/ 1 w 387"/>
                <a:gd name="T35" fmla="*/ 69 h 161"/>
                <a:gd name="T36" fmla="*/ 3 w 387"/>
                <a:gd name="T37" fmla="*/ 66 h 161"/>
                <a:gd name="T38" fmla="*/ 3 w 387"/>
                <a:gd name="T39" fmla="*/ 66 h 161"/>
                <a:gd name="T40" fmla="*/ 4 w 387"/>
                <a:gd name="T41" fmla="*/ 65 h 161"/>
                <a:gd name="T42" fmla="*/ 4 w 387"/>
                <a:gd name="T43" fmla="*/ 63 h 161"/>
                <a:gd name="T44" fmla="*/ 20 w 387"/>
                <a:gd name="T45" fmla="*/ 50 h 161"/>
                <a:gd name="T46" fmla="*/ 22 w 387"/>
                <a:gd name="T47" fmla="*/ 49 h 161"/>
                <a:gd name="T48" fmla="*/ 26 w 387"/>
                <a:gd name="T49" fmla="*/ 48 h 161"/>
                <a:gd name="T50" fmla="*/ 28 w 387"/>
                <a:gd name="T51" fmla="*/ 48 h 161"/>
                <a:gd name="T52" fmla="*/ 32 w 387"/>
                <a:gd name="T53" fmla="*/ 48 h 161"/>
                <a:gd name="T54" fmla="*/ 108 w 387"/>
                <a:gd name="T55" fmla="*/ 48 h 161"/>
                <a:gd name="T56" fmla="*/ 113 w 387"/>
                <a:gd name="T57" fmla="*/ 48 h 161"/>
                <a:gd name="T58" fmla="*/ 113 w 387"/>
                <a:gd name="T59" fmla="*/ 31 h 161"/>
                <a:gd name="T60" fmla="*/ 128 w 387"/>
                <a:gd name="T61" fmla="*/ 4 h 161"/>
                <a:gd name="T62" fmla="*/ 147 w 387"/>
                <a:gd name="T63" fmla="*/ 0 h 161"/>
                <a:gd name="T64" fmla="*/ 230 w 387"/>
                <a:gd name="T65" fmla="*/ 0 h 161"/>
                <a:gd name="T66" fmla="*/ 248 w 387"/>
                <a:gd name="T67" fmla="*/ 1 h 161"/>
                <a:gd name="T68" fmla="*/ 260 w 387"/>
                <a:gd name="T69" fmla="*/ 5 h 161"/>
                <a:gd name="T70" fmla="*/ 274 w 387"/>
                <a:gd name="T71" fmla="*/ 35 h 161"/>
                <a:gd name="T72" fmla="*/ 274 w 387"/>
                <a:gd name="T73" fmla="*/ 48 h 161"/>
                <a:gd name="T74" fmla="*/ 275 w 387"/>
                <a:gd name="T75" fmla="*/ 48 h 161"/>
                <a:gd name="T76" fmla="*/ 355 w 387"/>
                <a:gd name="T77" fmla="*/ 48 h 161"/>
                <a:gd name="T78" fmla="*/ 357 w 387"/>
                <a:gd name="T79" fmla="*/ 48 h 161"/>
                <a:gd name="T80" fmla="*/ 360 w 387"/>
                <a:gd name="T81" fmla="*/ 48 h 161"/>
                <a:gd name="T82" fmla="*/ 370 w 387"/>
                <a:gd name="T83" fmla="*/ 52 h 161"/>
                <a:gd name="T84" fmla="*/ 385 w 387"/>
                <a:gd name="T85" fmla="*/ 70 h 161"/>
                <a:gd name="T86" fmla="*/ 387 w 387"/>
                <a:gd name="T87" fmla="*/ 75 h 161"/>
                <a:gd name="T88" fmla="*/ 145 w 387"/>
                <a:gd name="T89" fmla="*/ 48 h 161"/>
                <a:gd name="T90" fmla="*/ 242 w 387"/>
                <a:gd name="T91" fmla="*/ 48 h 161"/>
                <a:gd name="T92" fmla="*/ 242 w 387"/>
                <a:gd name="T93" fmla="*/ 32 h 161"/>
                <a:gd name="T94" fmla="*/ 145 w 387"/>
                <a:gd name="T95" fmla="*/ 32 h 161"/>
                <a:gd name="T96" fmla="*/ 145 w 387"/>
                <a:gd name="T97" fmla="*/ 4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7" h="161">
                  <a:moveTo>
                    <a:pt x="387" y="75"/>
                  </a:moveTo>
                  <a:cubicBezTo>
                    <a:pt x="387" y="95"/>
                    <a:pt x="387" y="115"/>
                    <a:pt x="387" y="135"/>
                  </a:cubicBezTo>
                  <a:cubicBezTo>
                    <a:pt x="385" y="139"/>
                    <a:pt x="384" y="143"/>
                    <a:pt x="382" y="146"/>
                  </a:cubicBezTo>
                  <a:cubicBezTo>
                    <a:pt x="376" y="156"/>
                    <a:pt x="367" y="161"/>
                    <a:pt x="356" y="161"/>
                  </a:cubicBezTo>
                  <a:cubicBezTo>
                    <a:pt x="313" y="161"/>
                    <a:pt x="271" y="161"/>
                    <a:pt x="228" y="161"/>
                  </a:cubicBezTo>
                  <a:cubicBezTo>
                    <a:pt x="227" y="161"/>
                    <a:pt x="226" y="161"/>
                    <a:pt x="225" y="161"/>
                  </a:cubicBezTo>
                  <a:cubicBezTo>
                    <a:pt x="225" y="158"/>
                    <a:pt x="225" y="155"/>
                    <a:pt x="225" y="153"/>
                  </a:cubicBezTo>
                  <a:cubicBezTo>
                    <a:pt x="225" y="149"/>
                    <a:pt x="223" y="147"/>
                    <a:pt x="219" y="146"/>
                  </a:cubicBezTo>
                  <a:cubicBezTo>
                    <a:pt x="219" y="146"/>
                    <a:pt x="218" y="145"/>
                    <a:pt x="218" y="145"/>
                  </a:cubicBezTo>
                  <a:cubicBezTo>
                    <a:pt x="202" y="145"/>
                    <a:pt x="186" y="145"/>
                    <a:pt x="170" y="145"/>
                  </a:cubicBezTo>
                  <a:cubicBezTo>
                    <a:pt x="164" y="145"/>
                    <a:pt x="161" y="149"/>
                    <a:pt x="161" y="154"/>
                  </a:cubicBezTo>
                  <a:cubicBezTo>
                    <a:pt x="161" y="157"/>
                    <a:pt x="161" y="159"/>
                    <a:pt x="161" y="161"/>
                  </a:cubicBezTo>
                  <a:cubicBezTo>
                    <a:pt x="160" y="161"/>
                    <a:pt x="160" y="161"/>
                    <a:pt x="160" y="161"/>
                  </a:cubicBezTo>
                  <a:cubicBezTo>
                    <a:pt x="116" y="161"/>
                    <a:pt x="72" y="161"/>
                    <a:pt x="28" y="161"/>
                  </a:cubicBezTo>
                  <a:cubicBezTo>
                    <a:pt x="27" y="161"/>
                    <a:pt x="27" y="161"/>
                    <a:pt x="26" y="161"/>
                  </a:cubicBezTo>
                  <a:cubicBezTo>
                    <a:pt x="11" y="157"/>
                    <a:pt x="3" y="148"/>
                    <a:pt x="0" y="133"/>
                  </a:cubicBezTo>
                  <a:cubicBezTo>
                    <a:pt x="0" y="116"/>
                    <a:pt x="0" y="98"/>
                    <a:pt x="0" y="81"/>
                  </a:cubicBezTo>
                  <a:cubicBezTo>
                    <a:pt x="0" y="77"/>
                    <a:pt x="1" y="73"/>
                    <a:pt x="1" y="69"/>
                  </a:cubicBezTo>
                  <a:cubicBezTo>
                    <a:pt x="2" y="68"/>
                    <a:pt x="2" y="67"/>
                    <a:pt x="3" y="66"/>
                  </a:cubicBezTo>
                  <a:cubicBezTo>
                    <a:pt x="3" y="66"/>
                    <a:pt x="3" y="66"/>
                    <a:pt x="3" y="66"/>
                  </a:cubicBezTo>
                  <a:cubicBezTo>
                    <a:pt x="3" y="65"/>
                    <a:pt x="3" y="65"/>
                    <a:pt x="4" y="65"/>
                  </a:cubicBezTo>
                  <a:cubicBezTo>
                    <a:pt x="4" y="64"/>
                    <a:pt x="4" y="64"/>
                    <a:pt x="4" y="63"/>
                  </a:cubicBezTo>
                  <a:cubicBezTo>
                    <a:pt x="8" y="57"/>
                    <a:pt x="14" y="53"/>
                    <a:pt x="20" y="50"/>
                  </a:cubicBezTo>
                  <a:cubicBezTo>
                    <a:pt x="21" y="50"/>
                    <a:pt x="21" y="50"/>
                    <a:pt x="22" y="49"/>
                  </a:cubicBezTo>
                  <a:cubicBezTo>
                    <a:pt x="23" y="49"/>
                    <a:pt x="25" y="49"/>
                    <a:pt x="26" y="48"/>
                  </a:cubicBezTo>
                  <a:cubicBezTo>
                    <a:pt x="27" y="48"/>
                    <a:pt x="27" y="48"/>
                    <a:pt x="28" y="48"/>
                  </a:cubicBezTo>
                  <a:cubicBezTo>
                    <a:pt x="29" y="48"/>
                    <a:pt x="31" y="48"/>
                    <a:pt x="32" y="48"/>
                  </a:cubicBezTo>
                  <a:cubicBezTo>
                    <a:pt x="58" y="48"/>
                    <a:pt x="83" y="48"/>
                    <a:pt x="108" y="48"/>
                  </a:cubicBezTo>
                  <a:cubicBezTo>
                    <a:pt x="110" y="48"/>
                    <a:pt x="111" y="48"/>
                    <a:pt x="113" y="48"/>
                  </a:cubicBezTo>
                  <a:cubicBezTo>
                    <a:pt x="113" y="42"/>
                    <a:pt x="112" y="37"/>
                    <a:pt x="113" y="31"/>
                  </a:cubicBezTo>
                  <a:cubicBezTo>
                    <a:pt x="113" y="19"/>
                    <a:pt x="118" y="10"/>
                    <a:pt x="128" y="4"/>
                  </a:cubicBezTo>
                  <a:cubicBezTo>
                    <a:pt x="134" y="1"/>
                    <a:pt x="140" y="0"/>
                    <a:pt x="147" y="0"/>
                  </a:cubicBezTo>
                  <a:cubicBezTo>
                    <a:pt x="174" y="0"/>
                    <a:pt x="202" y="0"/>
                    <a:pt x="230" y="0"/>
                  </a:cubicBezTo>
                  <a:cubicBezTo>
                    <a:pt x="236" y="0"/>
                    <a:pt x="242" y="0"/>
                    <a:pt x="248" y="1"/>
                  </a:cubicBezTo>
                  <a:cubicBezTo>
                    <a:pt x="252" y="1"/>
                    <a:pt x="257" y="3"/>
                    <a:pt x="260" y="5"/>
                  </a:cubicBezTo>
                  <a:cubicBezTo>
                    <a:pt x="269" y="13"/>
                    <a:pt x="275" y="22"/>
                    <a:pt x="274" y="35"/>
                  </a:cubicBezTo>
                  <a:cubicBezTo>
                    <a:pt x="273" y="39"/>
                    <a:pt x="274" y="44"/>
                    <a:pt x="274" y="48"/>
                  </a:cubicBezTo>
                  <a:cubicBezTo>
                    <a:pt x="275" y="48"/>
                    <a:pt x="275" y="48"/>
                    <a:pt x="275" y="48"/>
                  </a:cubicBezTo>
                  <a:cubicBezTo>
                    <a:pt x="302" y="48"/>
                    <a:pt x="328" y="48"/>
                    <a:pt x="355" y="48"/>
                  </a:cubicBezTo>
                  <a:cubicBezTo>
                    <a:pt x="356" y="48"/>
                    <a:pt x="357" y="48"/>
                    <a:pt x="357" y="48"/>
                  </a:cubicBezTo>
                  <a:cubicBezTo>
                    <a:pt x="358" y="48"/>
                    <a:pt x="359" y="48"/>
                    <a:pt x="360" y="48"/>
                  </a:cubicBezTo>
                  <a:cubicBezTo>
                    <a:pt x="363" y="49"/>
                    <a:pt x="367" y="50"/>
                    <a:pt x="370" y="52"/>
                  </a:cubicBezTo>
                  <a:cubicBezTo>
                    <a:pt x="377" y="56"/>
                    <a:pt x="382" y="62"/>
                    <a:pt x="385" y="70"/>
                  </a:cubicBezTo>
                  <a:cubicBezTo>
                    <a:pt x="385" y="71"/>
                    <a:pt x="386" y="73"/>
                    <a:pt x="387" y="75"/>
                  </a:cubicBezTo>
                  <a:close/>
                  <a:moveTo>
                    <a:pt x="145" y="48"/>
                  </a:moveTo>
                  <a:cubicBezTo>
                    <a:pt x="178" y="48"/>
                    <a:pt x="210" y="48"/>
                    <a:pt x="242" y="48"/>
                  </a:cubicBezTo>
                  <a:cubicBezTo>
                    <a:pt x="242" y="43"/>
                    <a:pt x="242" y="37"/>
                    <a:pt x="242" y="32"/>
                  </a:cubicBezTo>
                  <a:cubicBezTo>
                    <a:pt x="209" y="32"/>
                    <a:pt x="177" y="32"/>
                    <a:pt x="145" y="32"/>
                  </a:cubicBezTo>
                  <a:cubicBezTo>
                    <a:pt x="145" y="38"/>
                    <a:pt x="145" y="43"/>
                    <a:pt x="145"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Freeform 18"/>
          <p:cNvSpPr>
            <a:spLocks/>
          </p:cNvSpPr>
          <p:nvPr/>
        </p:nvSpPr>
        <p:spPr bwMode="auto">
          <a:xfrm>
            <a:off x="7315200" y="9820276"/>
            <a:ext cx="3175" cy="3175"/>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6084888" y="10213976"/>
            <a:ext cx="0" cy="9525"/>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1"/>
                  <a:pt x="0"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
          <p:cNvSpPr>
            <a:spLocks/>
          </p:cNvSpPr>
          <p:nvPr/>
        </p:nvSpPr>
        <p:spPr bwMode="auto">
          <a:xfrm>
            <a:off x="6164263" y="10283826"/>
            <a:ext cx="9525" cy="6350"/>
          </a:xfrm>
          <a:custGeom>
            <a:avLst/>
            <a:gdLst>
              <a:gd name="T0" fmla="*/ 3 w 3"/>
              <a:gd name="T1" fmla="*/ 2 h 2"/>
              <a:gd name="T2" fmla="*/ 0 w 3"/>
              <a:gd name="T3" fmla="*/ 2 h 2"/>
              <a:gd name="T4" fmla="*/ 1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2" y="2"/>
                  <a:pt x="1" y="2"/>
                  <a:pt x="0" y="2"/>
                </a:cubicBezTo>
                <a:cubicBezTo>
                  <a:pt x="1" y="1"/>
                  <a:pt x="1" y="1"/>
                  <a:pt x="1" y="0"/>
                </a:cubicBezTo>
                <a:cubicBezTo>
                  <a:pt x="2" y="1"/>
                  <a:pt x="2" y="1"/>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7226300" y="10287001"/>
            <a:ext cx="6350" cy="317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6145213" y="10283826"/>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6088063" y="10226676"/>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6094413" y="10236201"/>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5"/>
          <p:cNvSpPr>
            <a:spLocks/>
          </p:cNvSpPr>
          <p:nvPr/>
        </p:nvSpPr>
        <p:spPr bwMode="auto">
          <a:xfrm>
            <a:off x="7223125" y="9417051"/>
            <a:ext cx="952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6"/>
          <p:cNvSpPr>
            <a:spLocks/>
          </p:cNvSpPr>
          <p:nvPr/>
        </p:nvSpPr>
        <p:spPr bwMode="auto">
          <a:xfrm>
            <a:off x="6084888" y="9474201"/>
            <a:ext cx="6350" cy="9525"/>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1" y="2"/>
                  <a:pt x="1" y="1"/>
                  <a:pt x="2"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7"/>
          <p:cNvSpPr>
            <a:spLocks/>
          </p:cNvSpPr>
          <p:nvPr/>
        </p:nvSpPr>
        <p:spPr bwMode="auto">
          <a:xfrm>
            <a:off x="6778625" y="9725026"/>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8"/>
          <p:cNvSpPr>
            <a:spLocks/>
          </p:cNvSpPr>
          <p:nvPr/>
        </p:nvSpPr>
        <p:spPr bwMode="auto">
          <a:xfrm>
            <a:off x="6164263" y="9417051"/>
            <a:ext cx="635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9"/>
          <p:cNvSpPr>
            <a:spLocks/>
          </p:cNvSpPr>
          <p:nvPr/>
        </p:nvSpPr>
        <p:spPr bwMode="auto">
          <a:xfrm>
            <a:off x="6145213" y="9420226"/>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
          <p:cNvSpPr>
            <a:spLocks/>
          </p:cNvSpPr>
          <p:nvPr/>
        </p:nvSpPr>
        <p:spPr bwMode="auto">
          <a:xfrm>
            <a:off x="6091238" y="9471026"/>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1"/>
          <p:cNvSpPr>
            <a:spLocks noEditPoints="1"/>
          </p:cNvSpPr>
          <p:nvPr/>
        </p:nvSpPr>
        <p:spPr bwMode="auto">
          <a:xfrm>
            <a:off x="2476500" y="8186738"/>
            <a:ext cx="1131887" cy="1122363"/>
          </a:xfrm>
          <a:custGeom>
            <a:avLst/>
            <a:gdLst>
              <a:gd name="T0" fmla="*/ 0 w 354"/>
              <a:gd name="T1" fmla="*/ 153 h 354"/>
              <a:gd name="T2" fmla="*/ 9 w 354"/>
              <a:gd name="T3" fmla="*/ 146 h 354"/>
              <a:gd name="T4" fmla="*/ 50 w 354"/>
              <a:gd name="T5" fmla="*/ 132 h 354"/>
              <a:gd name="T6" fmla="*/ 53 w 354"/>
              <a:gd name="T7" fmla="*/ 110 h 354"/>
              <a:gd name="T8" fmla="*/ 37 w 354"/>
              <a:gd name="T9" fmla="*/ 85 h 354"/>
              <a:gd name="T10" fmla="*/ 66 w 354"/>
              <a:gd name="T11" fmla="*/ 41 h 354"/>
              <a:gd name="T12" fmla="*/ 109 w 354"/>
              <a:gd name="T13" fmla="*/ 56 h 354"/>
              <a:gd name="T14" fmla="*/ 133 w 354"/>
              <a:gd name="T15" fmla="*/ 49 h 354"/>
              <a:gd name="T16" fmla="*/ 144 w 354"/>
              <a:gd name="T17" fmla="*/ 16 h 354"/>
              <a:gd name="T18" fmla="*/ 202 w 354"/>
              <a:gd name="T19" fmla="*/ 0 h 354"/>
              <a:gd name="T20" fmla="*/ 208 w 354"/>
              <a:gd name="T21" fmla="*/ 10 h 354"/>
              <a:gd name="T22" fmla="*/ 214 w 354"/>
              <a:gd name="T23" fmla="*/ 32 h 354"/>
              <a:gd name="T24" fmla="*/ 223 w 354"/>
              <a:gd name="T25" fmla="*/ 51 h 354"/>
              <a:gd name="T26" fmla="*/ 228 w 354"/>
              <a:gd name="T27" fmla="*/ 52 h 354"/>
              <a:gd name="T28" fmla="*/ 232 w 354"/>
              <a:gd name="T29" fmla="*/ 53 h 354"/>
              <a:gd name="T30" fmla="*/ 243 w 354"/>
              <a:gd name="T31" fmla="*/ 56 h 354"/>
              <a:gd name="T32" fmla="*/ 274 w 354"/>
              <a:gd name="T33" fmla="*/ 38 h 354"/>
              <a:gd name="T34" fmla="*/ 313 w 354"/>
              <a:gd name="T35" fmla="*/ 69 h 354"/>
              <a:gd name="T36" fmla="*/ 301 w 354"/>
              <a:gd name="T37" fmla="*/ 105 h 354"/>
              <a:gd name="T38" fmla="*/ 300 w 354"/>
              <a:gd name="T39" fmla="*/ 122 h 354"/>
              <a:gd name="T40" fmla="*/ 302 w 354"/>
              <a:gd name="T41" fmla="*/ 126 h 354"/>
              <a:gd name="T42" fmla="*/ 305 w 354"/>
              <a:gd name="T43" fmla="*/ 135 h 354"/>
              <a:gd name="T44" fmla="*/ 322 w 354"/>
              <a:gd name="T45" fmla="*/ 140 h 354"/>
              <a:gd name="T46" fmla="*/ 332 w 354"/>
              <a:gd name="T47" fmla="*/ 143 h 354"/>
              <a:gd name="T48" fmla="*/ 349 w 354"/>
              <a:gd name="T49" fmla="*/ 146 h 354"/>
              <a:gd name="T50" fmla="*/ 354 w 354"/>
              <a:gd name="T51" fmla="*/ 194 h 354"/>
              <a:gd name="T52" fmla="*/ 353 w 354"/>
              <a:gd name="T53" fmla="*/ 202 h 354"/>
              <a:gd name="T54" fmla="*/ 332 w 354"/>
              <a:gd name="T55" fmla="*/ 211 h 354"/>
              <a:gd name="T56" fmla="*/ 305 w 354"/>
              <a:gd name="T57" fmla="*/ 219 h 354"/>
              <a:gd name="T58" fmla="*/ 300 w 354"/>
              <a:gd name="T59" fmla="*/ 232 h 354"/>
              <a:gd name="T60" fmla="*/ 314 w 354"/>
              <a:gd name="T61" fmla="*/ 270 h 354"/>
              <a:gd name="T62" fmla="*/ 284 w 354"/>
              <a:gd name="T63" fmla="*/ 313 h 354"/>
              <a:gd name="T64" fmla="*/ 242 w 354"/>
              <a:gd name="T65" fmla="*/ 297 h 354"/>
              <a:gd name="T66" fmla="*/ 222 w 354"/>
              <a:gd name="T67" fmla="*/ 304 h 354"/>
              <a:gd name="T68" fmla="*/ 208 w 354"/>
              <a:gd name="T69" fmla="*/ 344 h 354"/>
              <a:gd name="T70" fmla="*/ 157 w 354"/>
              <a:gd name="T71" fmla="*/ 354 h 354"/>
              <a:gd name="T72" fmla="*/ 145 w 354"/>
              <a:gd name="T73" fmla="*/ 344 h 354"/>
              <a:gd name="T74" fmla="*/ 134 w 354"/>
              <a:gd name="T75" fmla="*/ 305 h 354"/>
              <a:gd name="T76" fmla="*/ 111 w 354"/>
              <a:gd name="T77" fmla="*/ 297 h 354"/>
              <a:gd name="T78" fmla="*/ 71 w 354"/>
              <a:gd name="T79" fmla="*/ 313 h 354"/>
              <a:gd name="T80" fmla="*/ 41 w 354"/>
              <a:gd name="T81" fmla="*/ 284 h 354"/>
              <a:gd name="T82" fmla="*/ 56 w 354"/>
              <a:gd name="T83" fmla="*/ 243 h 354"/>
              <a:gd name="T84" fmla="*/ 49 w 354"/>
              <a:gd name="T85" fmla="*/ 221 h 354"/>
              <a:gd name="T86" fmla="*/ 29 w 354"/>
              <a:gd name="T87" fmla="*/ 213 h 354"/>
              <a:gd name="T88" fmla="*/ 15 w 354"/>
              <a:gd name="T89" fmla="*/ 210 h 354"/>
              <a:gd name="T90" fmla="*/ 0 w 354"/>
              <a:gd name="T91" fmla="*/ 201 h 354"/>
              <a:gd name="T92" fmla="*/ 108 w 354"/>
              <a:gd name="T93" fmla="*/ 201 h 354"/>
              <a:gd name="T94" fmla="*/ 109 w 354"/>
              <a:gd name="T95" fmla="*/ 204 h 354"/>
              <a:gd name="T96" fmla="*/ 140 w 354"/>
              <a:gd name="T97" fmla="*/ 240 h 354"/>
              <a:gd name="T98" fmla="*/ 211 w 354"/>
              <a:gd name="T99" fmla="*/ 241 h 354"/>
              <a:gd name="T100" fmla="*/ 240 w 354"/>
              <a:gd name="T101" fmla="*/ 213 h 354"/>
              <a:gd name="T102" fmla="*/ 244 w 354"/>
              <a:gd name="T103" fmla="*/ 201 h 354"/>
              <a:gd name="T104" fmla="*/ 249 w 354"/>
              <a:gd name="T105" fmla="*/ 184 h 354"/>
              <a:gd name="T106" fmla="*/ 245 w 354"/>
              <a:gd name="T107" fmla="*/ 154 h 354"/>
              <a:gd name="T108" fmla="*/ 239 w 354"/>
              <a:gd name="T109" fmla="*/ 140 h 354"/>
              <a:gd name="T110" fmla="*/ 224 w 354"/>
              <a:gd name="T111" fmla="*/ 122 h 354"/>
              <a:gd name="T112" fmla="*/ 171 w 354"/>
              <a:gd name="T113" fmla="*/ 105 h 354"/>
              <a:gd name="T114" fmla="*/ 111 w 354"/>
              <a:gd name="T115" fmla="*/ 146 h 354"/>
              <a:gd name="T116" fmla="*/ 104 w 354"/>
              <a:gd name="T117" fmla="*/ 173 h 354"/>
              <a:gd name="T118" fmla="*/ 109 w 354"/>
              <a:gd name="T119" fmla="*/ 20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4" h="354">
                <a:moveTo>
                  <a:pt x="0" y="201"/>
                </a:moveTo>
                <a:cubicBezTo>
                  <a:pt x="0" y="185"/>
                  <a:pt x="0" y="169"/>
                  <a:pt x="0" y="153"/>
                </a:cubicBezTo>
                <a:cubicBezTo>
                  <a:pt x="0" y="152"/>
                  <a:pt x="0" y="151"/>
                  <a:pt x="0" y="151"/>
                </a:cubicBezTo>
                <a:cubicBezTo>
                  <a:pt x="3" y="148"/>
                  <a:pt x="5" y="146"/>
                  <a:pt x="9" y="146"/>
                </a:cubicBezTo>
                <a:cubicBezTo>
                  <a:pt x="21" y="143"/>
                  <a:pt x="32" y="140"/>
                  <a:pt x="44" y="137"/>
                </a:cubicBezTo>
                <a:cubicBezTo>
                  <a:pt x="47" y="137"/>
                  <a:pt x="49" y="135"/>
                  <a:pt x="50" y="132"/>
                </a:cubicBezTo>
                <a:cubicBezTo>
                  <a:pt x="50" y="129"/>
                  <a:pt x="52" y="125"/>
                  <a:pt x="53" y="122"/>
                </a:cubicBezTo>
                <a:cubicBezTo>
                  <a:pt x="55" y="118"/>
                  <a:pt x="56" y="114"/>
                  <a:pt x="53" y="110"/>
                </a:cubicBezTo>
                <a:cubicBezTo>
                  <a:pt x="51" y="109"/>
                  <a:pt x="51" y="107"/>
                  <a:pt x="50" y="105"/>
                </a:cubicBezTo>
                <a:cubicBezTo>
                  <a:pt x="46" y="99"/>
                  <a:pt x="42" y="91"/>
                  <a:pt x="37" y="85"/>
                </a:cubicBezTo>
                <a:cubicBezTo>
                  <a:pt x="33" y="79"/>
                  <a:pt x="33" y="74"/>
                  <a:pt x="38" y="68"/>
                </a:cubicBezTo>
                <a:cubicBezTo>
                  <a:pt x="48" y="59"/>
                  <a:pt x="57" y="50"/>
                  <a:pt x="66" y="41"/>
                </a:cubicBezTo>
                <a:cubicBezTo>
                  <a:pt x="70" y="37"/>
                  <a:pt x="76" y="36"/>
                  <a:pt x="81" y="39"/>
                </a:cubicBezTo>
                <a:cubicBezTo>
                  <a:pt x="90" y="45"/>
                  <a:pt x="99" y="51"/>
                  <a:pt x="109" y="56"/>
                </a:cubicBezTo>
                <a:cubicBezTo>
                  <a:pt x="111" y="58"/>
                  <a:pt x="113" y="58"/>
                  <a:pt x="116" y="56"/>
                </a:cubicBezTo>
                <a:cubicBezTo>
                  <a:pt x="121" y="54"/>
                  <a:pt x="127" y="51"/>
                  <a:pt x="133" y="49"/>
                </a:cubicBezTo>
                <a:cubicBezTo>
                  <a:pt x="135" y="48"/>
                  <a:pt x="136" y="47"/>
                  <a:pt x="137" y="45"/>
                </a:cubicBezTo>
                <a:cubicBezTo>
                  <a:pt x="139" y="35"/>
                  <a:pt x="141" y="25"/>
                  <a:pt x="144" y="16"/>
                </a:cubicBezTo>
                <a:cubicBezTo>
                  <a:pt x="145" y="10"/>
                  <a:pt x="146" y="3"/>
                  <a:pt x="153" y="0"/>
                </a:cubicBezTo>
                <a:cubicBezTo>
                  <a:pt x="169" y="0"/>
                  <a:pt x="186" y="0"/>
                  <a:pt x="202" y="0"/>
                </a:cubicBezTo>
                <a:cubicBezTo>
                  <a:pt x="203" y="0"/>
                  <a:pt x="203" y="1"/>
                  <a:pt x="204" y="2"/>
                </a:cubicBezTo>
                <a:cubicBezTo>
                  <a:pt x="206" y="4"/>
                  <a:pt x="207" y="7"/>
                  <a:pt x="208" y="10"/>
                </a:cubicBezTo>
                <a:cubicBezTo>
                  <a:pt x="209" y="16"/>
                  <a:pt x="211" y="22"/>
                  <a:pt x="213" y="28"/>
                </a:cubicBezTo>
                <a:cubicBezTo>
                  <a:pt x="213" y="29"/>
                  <a:pt x="213" y="31"/>
                  <a:pt x="214" y="32"/>
                </a:cubicBezTo>
                <a:cubicBezTo>
                  <a:pt x="214" y="35"/>
                  <a:pt x="215" y="38"/>
                  <a:pt x="216" y="42"/>
                </a:cubicBezTo>
                <a:cubicBezTo>
                  <a:pt x="216" y="46"/>
                  <a:pt x="219" y="50"/>
                  <a:pt x="223" y="51"/>
                </a:cubicBezTo>
                <a:cubicBezTo>
                  <a:pt x="224" y="51"/>
                  <a:pt x="225" y="51"/>
                  <a:pt x="226" y="51"/>
                </a:cubicBezTo>
                <a:cubicBezTo>
                  <a:pt x="227" y="52"/>
                  <a:pt x="227" y="52"/>
                  <a:pt x="228" y="52"/>
                </a:cubicBezTo>
                <a:cubicBezTo>
                  <a:pt x="229" y="52"/>
                  <a:pt x="229" y="53"/>
                  <a:pt x="230" y="53"/>
                </a:cubicBezTo>
                <a:cubicBezTo>
                  <a:pt x="231" y="53"/>
                  <a:pt x="231" y="53"/>
                  <a:pt x="232" y="53"/>
                </a:cubicBezTo>
                <a:cubicBezTo>
                  <a:pt x="233" y="54"/>
                  <a:pt x="235" y="55"/>
                  <a:pt x="236" y="56"/>
                </a:cubicBezTo>
                <a:cubicBezTo>
                  <a:pt x="238" y="58"/>
                  <a:pt x="240" y="57"/>
                  <a:pt x="243" y="56"/>
                </a:cubicBezTo>
                <a:cubicBezTo>
                  <a:pt x="253" y="50"/>
                  <a:pt x="263" y="44"/>
                  <a:pt x="272" y="38"/>
                </a:cubicBezTo>
                <a:cubicBezTo>
                  <a:pt x="273" y="38"/>
                  <a:pt x="274" y="38"/>
                  <a:pt x="274" y="38"/>
                </a:cubicBezTo>
                <a:cubicBezTo>
                  <a:pt x="280" y="37"/>
                  <a:pt x="283" y="39"/>
                  <a:pt x="287" y="43"/>
                </a:cubicBezTo>
                <a:cubicBezTo>
                  <a:pt x="295" y="52"/>
                  <a:pt x="304" y="61"/>
                  <a:pt x="313" y="69"/>
                </a:cubicBezTo>
                <a:cubicBezTo>
                  <a:pt x="317" y="73"/>
                  <a:pt x="317" y="79"/>
                  <a:pt x="314" y="83"/>
                </a:cubicBezTo>
                <a:cubicBezTo>
                  <a:pt x="310" y="90"/>
                  <a:pt x="306" y="98"/>
                  <a:pt x="301" y="105"/>
                </a:cubicBezTo>
                <a:cubicBezTo>
                  <a:pt x="298" y="110"/>
                  <a:pt x="294" y="115"/>
                  <a:pt x="299" y="121"/>
                </a:cubicBezTo>
                <a:cubicBezTo>
                  <a:pt x="300" y="121"/>
                  <a:pt x="300" y="122"/>
                  <a:pt x="300" y="122"/>
                </a:cubicBezTo>
                <a:cubicBezTo>
                  <a:pt x="300" y="123"/>
                  <a:pt x="301" y="123"/>
                  <a:pt x="301" y="124"/>
                </a:cubicBezTo>
                <a:cubicBezTo>
                  <a:pt x="301" y="124"/>
                  <a:pt x="301" y="125"/>
                  <a:pt x="302" y="126"/>
                </a:cubicBezTo>
                <a:cubicBezTo>
                  <a:pt x="302" y="126"/>
                  <a:pt x="302" y="127"/>
                  <a:pt x="302" y="128"/>
                </a:cubicBezTo>
                <a:cubicBezTo>
                  <a:pt x="303" y="130"/>
                  <a:pt x="304" y="133"/>
                  <a:pt x="305" y="135"/>
                </a:cubicBezTo>
                <a:cubicBezTo>
                  <a:pt x="305" y="136"/>
                  <a:pt x="306" y="136"/>
                  <a:pt x="306" y="137"/>
                </a:cubicBezTo>
                <a:cubicBezTo>
                  <a:pt x="312" y="138"/>
                  <a:pt x="317" y="139"/>
                  <a:pt x="322" y="140"/>
                </a:cubicBezTo>
                <a:cubicBezTo>
                  <a:pt x="325" y="141"/>
                  <a:pt x="328" y="141"/>
                  <a:pt x="331" y="142"/>
                </a:cubicBezTo>
                <a:cubicBezTo>
                  <a:pt x="331" y="142"/>
                  <a:pt x="332" y="143"/>
                  <a:pt x="332" y="143"/>
                </a:cubicBezTo>
                <a:cubicBezTo>
                  <a:pt x="338" y="144"/>
                  <a:pt x="343" y="145"/>
                  <a:pt x="349" y="146"/>
                </a:cubicBezTo>
                <a:cubicBezTo>
                  <a:pt x="349" y="146"/>
                  <a:pt x="349" y="146"/>
                  <a:pt x="349" y="146"/>
                </a:cubicBezTo>
                <a:cubicBezTo>
                  <a:pt x="354" y="151"/>
                  <a:pt x="354" y="157"/>
                  <a:pt x="354" y="163"/>
                </a:cubicBezTo>
                <a:cubicBezTo>
                  <a:pt x="354" y="174"/>
                  <a:pt x="354" y="184"/>
                  <a:pt x="354" y="194"/>
                </a:cubicBezTo>
                <a:cubicBezTo>
                  <a:pt x="354" y="196"/>
                  <a:pt x="354" y="198"/>
                  <a:pt x="354" y="200"/>
                </a:cubicBezTo>
                <a:cubicBezTo>
                  <a:pt x="354" y="201"/>
                  <a:pt x="354" y="201"/>
                  <a:pt x="353" y="202"/>
                </a:cubicBezTo>
                <a:cubicBezTo>
                  <a:pt x="351" y="204"/>
                  <a:pt x="349" y="206"/>
                  <a:pt x="346" y="207"/>
                </a:cubicBezTo>
                <a:cubicBezTo>
                  <a:pt x="342" y="209"/>
                  <a:pt x="337" y="210"/>
                  <a:pt x="332" y="211"/>
                </a:cubicBezTo>
                <a:cubicBezTo>
                  <a:pt x="324" y="213"/>
                  <a:pt x="315" y="215"/>
                  <a:pt x="307" y="218"/>
                </a:cubicBezTo>
                <a:cubicBezTo>
                  <a:pt x="306" y="218"/>
                  <a:pt x="305" y="219"/>
                  <a:pt x="305" y="219"/>
                </a:cubicBezTo>
                <a:cubicBezTo>
                  <a:pt x="303" y="223"/>
                  <a:pt x="302" y="227"/>
                  <a:pt x="300" y="231"/>
                </a:cubicBezTo>
                <a:cubicBezTo>
                  <a:pt x="300" y="232"/>
                  <a:pt x="300" y="232"/>
                  <a:pt x="300" y="232"/>
                </a:cubicBezTo>
                <a:cubicBezTo>
                  <a:pt x="297" y="236"/>
                  <a:pt x="296" y="240"/>
                  <a:pt x="299" y="245"/>
                </a:cubicBezTo>
                <a:cubicBezTo>
                  <a:pt x="305" y="253"/>
                  <a:pt x="309" y="261"/>
                  <a:pt x="314" y="270"/>
                </a:cubicBezTo>
                <a:cubicBezTo>
                  <a:pt x="317" y="275"/>
                  <a:pt x="317" y="280"/>
                  <a:pt x="313" y="284"/>
                </a:cubicBezTo>
                <a:cubicBezTo>
                  <a:pt x="303" y="293"/>
                  <a:pt x="293" y="303"/>
                  <a:pt x="284" y="313"/>
                </a:cubicBezTo>
                <a:cubicBezTo>
                  <a:pt x="281" y="316"/>
                  <a:pt x="275" y="316"/>
                  <a:pt x="271" y="314"/>
                </a:cubicBezTo>
                <a:cubicBezTo>
                  <a:pt x="261" y="308"/>
                  <a:pt x="252" y="303"/>
                  <a:pt x="242" y="297"/>
                </a:cubicBezTo>
                <a:cubicBezTo>
                  <a:pt x="241" y="296"/>
                  <a:pt x="239" y="296"/>
                  <a:pt x="238" y="297"/>
                </a:cubicBezTo>
                <a:cubicBezTo>
                  <a:pt x="232" y="299"/>
                  <a:pt x="227" y="302"/>
                  <a:pt x="222" y="304"/>
                </a:cubicBezTo>
                <a:cubicBezTo>
                  <a:pt x="220" y="305"/>
                  <a:pt x="218" y="305"/>
                  <a:pt x="217" y="308"/>
                </a:cubicBezTo>
                <a:cubicBezTo>
                  <a:pt x="214" y="320"/>
                  <a:pt x="211" y="332"/>
                  <a:pt x="208" y="344"/>
                </a:cubicBezTo>
                <a:cubicBezTo>
                  <a:pt x="206" y="352"/>
                  <a:pt x="202" y="354"/>
                  <a:pt x="195" y="354"/>
                </a:cubicBezTo>
                <a:cubicBezTo>
                  <a:pt x="183" y="354"/>
                  <a:pt x="170" y="354"/>
                  <a:pt x="157" y="354"/>
                </a:cubicBezTo>
                <a:cubicBezTo>
                  <a:pt x="155" y="354"/>
                  <a:pt x="153" y="353"/>
                  <a:pt x="151" y="353"/>
                </a:cubicBezTo>
                <a:cubicBezTo>
                  <a:pt x="147" y="351"/>
                  <a:pt x="146" y="348"/>
                  <a:pt x="145" y="344"/>
                </a:cubicBezTo>
                <a:cubicBezTo>
                  <a:pt x="142" y="332"/>
                  <a:pt x="139" y="320"/>
                  <a:pt x="136" y="307"/>
                </a:cubicBezTo>
                <a:cubicBezTo>
                  <a:pt x="136" y="306"/>
                  <a:pt x="135" y="306"/>
                  <a:pt x="134" y="305"/>
                </a:cubicBezTo>
                <a:cubicBezTo>
                  <a:pt x="128" y="302"/>
                  <a:pt x="122" y="300"/>
                  <a:pt x="115" y="297"/>
                </a:cubicBezTo>
                <a:cubicBezTo>
                  <a:pt x="114" y="297"/>
                  <a:pt x="112" y="297"/>
                  <a:pt x="111" y="297"/>
                </a:cubicBezTo>
                <a:cubicBezTo>
                  <a:pt x="102" y="303"/>
                  <a:pt x="93" y="308"/>
                  <a:pt x="84" y="314"/>
                </a:cubicBezTo>
                <a:cubicBezTo>
                  <a:pt x="81" y="316"/>
                  <a:pt x="73" y="316"/>
                  <a:pt x="71" y="313"/>
                </a:cubicBezTo>
                <a:cubicBezTo>
                  <a:pt x="71" y="313"/>
                  <a:pt x="70" y="313"/>
                  <a:pt x="70" y="313"/>
                </a:cubicBezTo>
                <a:cubicBezTo>
                  <a:pt x="61" y="303"/>
                  <a:pt x="51" y="294"/>
                  <a:pt x="41" y="284"/>
                </a:cubicBezTo>
                <a:cubicBezTo>
                  <a:pt x="37" y="280"/>
                  <a:pt x="36" y="275"/>
                  <a:pt x="39" y="270"/>
                </a:cubicBezTo>
                <a:cubicBezTo>
                  <a:pt x="45" y="261"/>
                  <a:pt x="50" y="252"/>
                  <a:pt x="56" y="243"/>
                </a:cubicBezTo>
                <a:cubicBezTo>
                  <a:pt x="57" y="241"/>
                  <a:pt x="57" y="240"/>
                  <a:pt x="56" y="238"/>
                </a:cubicBezTo>
                <a:cubicBezTo>
                  <a:pt x="53" y="232"/>
                  <a:pt x="51" y="227"/>
                  <a:pt x="49" y="221"/>
                </a:cubicBezTo>
                <a:cubicBezTo>
                  <a:pt x="48" y="219"/>
                  <a:pt x="47" y="218"/>
                  <a:pt x="45" y="218"/>
                </a:cubicBezTo>
                <a:cubicBezTo>
                  <a:pt x="40" y="216"/>
                  <a:pt x="34" y="215"/>
                  <a:pt x="29" y="213"/>
                </a:cubicBezTo>
                <a:cubicBezTo>
                  <a:pt x="26" y="213"/>
                  <a:pt x="24" y="212"/>
                  <a:pt x="22" y="212"/>
                </a:cubicBezTo>
                <a:cubicBezTo>
                  <a:pt x="20" y="211"/>
                  <a:pt x="17" y="211"/>
                  <a:pt x="15" y="210"/>
                </a:cubicBezTo>
                <a:cubicBezTo>
                  <a:pt x="10" y="208"/>
                  <a:pt x="4" y="208"/>
                  <a:pt x="0" y="202"/>
                </a:cubicBezTo>
                <a:cubicBezTo>
                  <a:pt x="0" y="202"/>
                  <a:pt x="0" y="202"/>
                  <a:pt x="0" y="201"/>
                </a:cubicBezTo>
                <a:close/>
                <a:moveTo>
                  <a:pt x="109" y="201"/>
                </a:moveTo>
                <a:cubicBezTo>
                  <a:pt x="109" y="201"/>
                  <a:pt x="108" y="201"/>
                  <a:pt x="108" y="201"/>
                </a:cubicBezTo>
                <a:cubicBezTo>
                  <a:pt x="108" y="201"/>
                  <a:pt x="109" y="201"/>
                  <a:pt x="109" y="201"/>
                </a:cubicBezTo>
                <a:cubicBezTo>
                  <a:pt x="109" y="202"/>
                  <a:pt x="109" y="203"/>
                  <a:pt x="109" y="204"/>
                </a:cubicBezTo>
                <a:cubicBezTo>
                  <a:pt x="112" y="210"/>
                  <a:pt x="115" y="215"/>
                  <a:pt x="118" y="220"/>
                </a:cubicBezTo>
                <a:cubicBezTo>
                  <a:pt x="124" y="228"/>
                  <a:pt x="131" y="235"/>
                  <a:pt x="140" y="240"/>
                </a:cubicBezTo>
                <a:cubicBezTo>
                  <a:pt x="149" y="245"/>
                  <a:pt x="159" y="248"/>
                  <a:pt x="169" y="249"/>
                </a:cubicBezTo>
                <a:cubicBezTo>
                  <a:pt x="184" y="251"/>
                  <a:pt x="198" y="248"/>
                  <a:pt x="211" y="241"/>
                </a:cubicBezTo>
                <a:cubicBezTo>
                  <a:pt x="222" y="235"/>
                  <a:pt x="231" y="226"/>
                  <a:pt x="238" y="216"/>
                </a:cubicBezTo>
                <a:cubicBezTo>
                  <a:pt x="239" y="215"/>
                  <a:pt x="239" y="214"/>
                  <a:pt x="240" y="213"/>
                </a:cubicBezTo>
                <a:cubicBezTo>
                  <a:pt x="240" y="212"/>
                  <a:pt x="241" y="211"/>
                  <a:pt x="241" y="210"/>
                </a:cubicBezTo>
                <a:cubicBezTo>
                  <a:pt x="242" y="207"/>
                  <a:pt x="243" y="204"/>
                  <a:pt x="244" y="201"/>
                </a:cubicBezTo>
                <a:cubicBezTo>
                  <a:pt x="245" y="200"/>
                  <a:pt x="245" y="199"/>
                  <a:pt x="246" y="198"/>
                </a:cubicBezTo>
                <a:cubicBezTo>
                  <a:pt x="247" y="194"/>
                  <a:pt x="249" y="189"/>
                  <a:pt x="249" y="184"/>
                </a:cubicBezTo>
                <a:cubicBezTo>
                  <a:pt x="249" y="178"/>
                  <a:pt x="249" y="171"/>
                  <a:pt x="248" y="165"/>
                </a:cubicBezTo>
                <a:cubicBezTo>
                  <a:pt x="248" y="161"/>
                  <a:pt x="246" y="157"/>
                  <a:pt x="245" y="154"/>
                </a:cubicBezTo>
                <a:cubicBezTo>
                  <a:pt x="246" y="152"/>
                  <a:pt x="245" y="151"/>
                  <a:pt x="244" y="151"/>
                </a:cubicBezTo>
                <a:cubicBezTo>
                  <a:pt x="242" y="147"/>
                  <a:pt x="241" y="144"/>
                  <a:pt x="239" y="140"/>
                </a:cubicBezTo>
                <a:cubicBezTo>
                  <a:pt x="239" y="139"/>
                  <a:pt x="238" y="139"/>
                  <a:pt x="238" y="138"/>
                </a:cubicBezTo>
                <a:cubicBezTo>
                  <a:pt x="234" y="131"/>
                  <a:pt x="229" y="126"/>
                  <a:pt x="224" y="122"/>
                </a:cubicBezTo>
                <a:cubicBezTo>
                  <a:pt x="216" y="115"/>
                  <a:pt x="208" y="110"/>
                  <a:pt x="198" y="108"/>
                </a:cubicBezTo>
                <a:cubicBezTo>
                  <a:pt x="189" y="105"/>
                  <a:pt x="180" y="104"/>
                  <a:pt x="171" y="105"/>
                </a:cubicBezTo>
                <a:cubicBezTo>
                  <a:pt x="162" y="105"/>
                  <a:pt x="154" y="107"/>
                  <a:pt x="147" y="111"/>
                </a:cubicBezTo>
                <a:cubicBezTo>
                  <a:pt x="130" y="118"/>
                  <a:pt x="119" y="130"/>
                  <a:pt x="111" y="146"/>
                </a:cubicBezTo>
                <a:cubicBezTo>
                  <a:pt x="110" y="149"/>
                  <a:pt x="109" y="151"/>
                  <a:pt x="108" y="154"/>
                </a:cubicBezTo>
                <a:cubicBezTo>
                  <a:pt x="105" y="160"/>
                  <a:pt x="104" y="167"/>
                  <a:pt x="104" y="173"/>
                </a:cubicBezTo>
                <a:cubicBezTo>
                  <a:pt x="104" y="175"/>
                  <a:pt x="105" y="176"/>
                  <a:pt x="105" y="178"/>
                </a:cubicBezTo>
                <a:cubicBezTo>
                  <a:pt x="103" y="186"/>
                  <a:pt x="105" y="193"/>
                  <a:pt x="109" y="20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32"/>
          <p:cNvSpPr>
            <a:spLocks/>
          </p:cNvSpPr>
          <p:nvPr/>
        </p:nvSpPr>
        <p:spPr bwMode="auto">
          <a:xfrm>
            <a:off x="3605213" y="8821738"/>
            <a:ext cx="6350" cy="9525"/>
          </a:xfrm>
          <a:custGeom>
            <a:avLst/>
            <a:gdLst>
              <a:gd name="T0" fmla="*/ 1 w 2"/>
              <a:gd name="T1" fmla="*/ 0 h 3"/>
              <a:gd name="T2" fmla="*/ 2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0"/>
                  <a:pt x="2" y="0"/>
                  <a:pt x="2" y="0"/>
                </a:cubicBezTo>
                <a:cubicBezTo>
                  <a:pt x="2" y="1"/>
                  <a:pt x="2" y="2"/>
                  <a:pt x="2" y="3"/>
                </a:cubicBezTo>
                <a:cubicBezTo>
                  <a:pt x="1" y="3"/>
                  <a:pt x="1" y="3"/>
                  <a:pt x="0"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3"/>
          <p:cNvSpPr>
            <a:spLocks/>
          </p:cNvSpPr>
          <p:nvPr/>
        </p:nvSpPr>
        <p:spPr bwMode="auto">
          <a:xfrm>
            <a:off x="2476500" y="8666163"/>
            <a:ext cx="0" cy="6350"/>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0"/>
                  <a:pt x="0" y="1"/>
                  <a:pt x="0" y="2"/>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4"/>
          <p:cNvSpPr>
            <a:spLocks/>
          </p:cNvSpPr>
          <p:nvPr/>
        </p:nvSpPr>
        <p:spPr bwMode="auto">
          <a:xfrm>
            <a:off x="2476500" y="88249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5"/>
          <p:cNvSpPr>
            <a:spLocks/>
          </p:cNvSpPr>
          <p:nvPr/>
        </p:nvSpPr>
        <p:spPr bwMode="auto">
          <a:xfrm>
            <a:off x="3505200" y="8628063"/>
            <a:ext cx="28575" cy="9525"/>
          </a:xfrm>
          <a:custGeom>
            <a:avLst/>
            <a:gdLst>
              <a:gd name="T0" fmla="*/ 0 w 9"/>
              <a:gd name="T1" fmla="*/ 1 h 3"/>
              <a:gd name="T2" fmla="*/ 9 w 9"/>
              <a:gd name="T3" fmla="*/ 3 h 3"/>
              <a:gd name="T4" fmla="*/ 0 w 9"/>
              <a:gd name="T5" fmla="*/ 1 h 3"/>
            </a:gdLst>
            <a:ahLst/>
            <a:cxnLst>
              <a:cxn ang="0">
                <a:pos x="T0" y="T1"/>
              </a:cxn>
              <a:cxn ang="0">
                <a:pos x="T2" y="T3"/>
              </a:cxn>
              <a:cxn ang="0">
                <a:pos x="T4" y="T5"/>
              </a:cxn>
            </a:cxnLst>
            <a:rect l="0" t="0" r="r" b="b"/>
            <a:pathLst>
              <a:path w="9" h="3">
                <a:moveTo>
                  <a:pt x="0" y="1"/>
                </a:moveTo>
                <a:cubicBezTo>
                  <a:pt x="3" y="0"/>
                  <a:pt x="7" y="1"/>
                  <a:pt x="9" y="3"/>
                </a:cubicBezTo>
                <a:cubicBezTo>
                  <a:pt x="6" y="2"/>
                  <a:pt x="3"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6"/>
          <p:cNvSpPr>
            <a:spLocks/>
          </p:cNvSpPr>
          <p:nvPr/>
        </p:nvSpPr>
        <p:spPr bwMode="auto">
          <a:xfrm>
            <a:off x="2546350" y="8859838"/>
            <a:ext cx="22225" cy="9525"/>
          </a:xfrm>
          <a:custGeom>
            <a:avLst/>
            <a:gdLst>
              <a:gd name="T0" fmla="*/ 7 w 7"/>
              <a:gd name="T1" fmla="*/ 1 h 3"/>
              <a:gd name="T2" fmla="*/ 0 w 7"/>
              <a:gd name="T3" fmla="*/ 0 h 3"/>
              <a:gd name="T4" fmla="*/ 7 w 7"/>
              <a:gd name="T5" fmla="*/ 1 h 3"/>
            </a:gdLst>
            <a:ahLst/>
            <a:cxnLst>
              <a:cxn ang="0">
                <a:pos x="T0" y="T1"/>
              </a:cxn>
              <a:cxn ang="0">
                <a:pos x="T2" y="T3"/>
              </a:cxn>
              <a:cxn ang="0">
                <a:pos x="T4" y="T5"/>
              </a:cxn>
            </a:cxnLst>
            <a:rect l="0" t="0" r="r" b="b"/>
            <a:pathLst>
              <a:path w="7" h="3">
                <a:moveTo>
                  <a:pt x="7" y="1"/>
                </a:moveTo>
                <a:cubicBezTo>
                  <a:pt x="4" y="3"/>
                  <a:pt x="2" y="1"/>
                  <a:pt x="0" y="0"/>
                </a:cubicBezTo>
                <a:cubicBezTo>
                  <a:pt x="2" y="0"/>
                  <a:pt x="4" y="1"/>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7"/>
          <p:cNvSpPr>
            <a:spLocks/>
          </p:cNvSpPr>
          <p:nvPr/>
        </p:nvSpPr>
        <p:spPr bwMode="auto">
          <a:xfrm>
            <a:off x="3157538" y="8275638"/>
            <a:ext cx="3175" cy="12700"/>
          </a:xfrm>
          <a:custGeom>
            <a:avLst/>
            <a:gdLst>
              <a:gd name="T0" fmla="*/ 0 w 1"/>
              <a:gd name="T1" fmla="*/ 0 h 4"/>
              <a:gd name="T2" fmla="*/ 1 w 1"/>
              <a:gd name="T3" fmla="*/ 0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0"/>
                  <a:pt x="1" y="0"/>
                  <a:pt x="1" y="0"/>
                </a:cubicBezTo>
                <a:cubicBezTo>
                  <a:pt x="1" y="2"/>
                  <a:pt x="1" y="3"/>
                  <a:pt x="1" y="4"/>
                </a:cubicBezTo>
                <a:cubicBezTo>
                  <a:pt x="0" y="3"/>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8"/>
          <p:cNvSpPr>
            <a:spLocks/>
          </p:cNvSpPr>
          <p:nvPr/>
        </p:nvSpPr>
        <p:spPr bwMode="auto">
          <a:xfrm>
            <a:off x="3233738" y="8863013"/>
            <a:ext cx="9525" cy="9525"/>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0" y="0"/>
                  <a:pt x="1" y="0"/>
                  <a:pt x="3" y="0"/>
                </a:cubicBezTo>
                <a:cubicBezTo>
                  <a:pt x="2" y="1"/>
                  <a:pt x="2" y="2"/>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9"/>
          <p:cNvSpPr>
            <a:spLocks/>
          </p:cNvSpPr>
          <p:nvPr/>
        </p:nvSpPr>
        <p:spPr bwMode="auto">
          <a:xfrm>
            <a:off x="3255963" y="8666163"/>
            <a:ext cx="6350" cy="9525"/>
          </a:xfrm>
          <a:custGeom>
            <a:avLst/>
            <a:gdLst>
              <a:gd name="T0" fmla="*/ 1 w 2"/>
              <a:gd name="T1" fmla="*/ 3 h 3"/>
              <a:gd name="T2" fmla="*/ 0 w 2"/>
              <a:gd name="T3" fmla="*/ 0 h 3"/>
              <a:gd name="T4" fmla="*/ 1 w 2"/>
              <a:gd name="T5" fmla="*/ 3 h 3"/>
            </a:gdLst>
            <a:ahLst/>
            <a:cxnLst>
              <a:cxn ang="0">
                <a:pos x="T0" y="T1"/>
              </a:cxn>
              <a:cxn ang="0">
                <a:pos x="T2" y="T3"/>
              </a:cxn>
              <a:cxn ang="0">
                <a:pos x="T4" y="T5"/>
              </a:cxn>
            </a:cxnLst>
            <a:rect l="0" t="0" r="r" b="b"/>
            <a:pathLst>
              <a:path w="2" h="3">
                <a:moveTo>
                  <a:pt x="1" y="3"/>
                </a:moveTo>
                <a:cubicBezTo>
                  <a:pt x="1" y="2"/>
                  <a:pt x="0" y="1"/>
                  <a:pt x="0" y="0"/>
                </a:cubicBezTo>
                <a:cubicBezTo>
                  <a:pt x="1" y="0"/>
                  <a:pt x="2" y="1"/>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0"/>
          <p:cNvSpPr>
            <a:spLocks/>
          </p:cNvSpPr>
          <p:nvPr/>
        </p:nvSpPr>
        <p:spPr bwMode="auto">
          <a:xfrm>
            <a:off x="3255963" y="8815388"/>
            <a:ext cx="6350" cy="9525"/>
          </a:xfrm>
          <a:custGeom>
            <a:avLst/>
            <a:gdLst>
              <a:gd name="T0" fmla="*/ 1 w 2"/>
              <a:gd name="T1" fmla="*/ 1 h 3"/>
              <a:gd name="T2" fmla="*/ 2 w 2"/>
              <a:gd name="T3" fmla="*/ 0 h 3"/>
              <a:gd name="T4" fmla="*/ 0 w 2"/>
              <a:gd name="T5" fmla="*/ 3 h 3"/>
              <a:gd name="T6" fmla="*/ 0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1"/>
                  <a:pt x="2" y="1"/>
                  <a:pt x="2" y="0"/>
                </a:cubicBezTo>
                <a:cubicBezTo>
                  <a:pt x="1" y="1"/>
                  <a:pt x="1" y="2"/>
                  <a:pt x="0" y="3"/>
                </a:cubicBezTo>
                <a:cubicBezTo>
                  <a:pt x="0" y="3"/>
                  <a:pt x="0" y="2"/>
                  <a:pt x="0" y="2"/>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1"/>
          <p:cNvSpPr>
            <a:spLocks/>
          </p:cNvSpPr>
          <p:nvPr/>
        </p:nvSpPr>
        <p:spPr bwMode="auto">
          <a:xfrm>
            <a:off x="3198813" y="8345488"/>
            <a:ext cx="6350" cy="6350"/>
          </a:xfrm>
          <a:custGeom>
            <a:avLst/>
            <a:gdLst>
              <a:gd name="T0" fmla="*/ 0 w 2"/>
              <a:gd name="T1" fmla="*/ 1 h 2"/>
              <a:gd name="T2" fmla="*/ 1 w 2"/>
              <a:gd name="T3" fmla="*/ 0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1" y="1"/>
                  <a:pt x="1" y="0"/>
                </a:cubicBezTo>
                <a:cubicBezTo>
                  <a:pt x="2" y="1"/>
                  <a:pt x="2" y="1"/>
                  <a:pt x="2" y="2"/>
                </a:cubicBezTo>
                <a:cubicBezTo>
                  <a:pt x="1" y="2"/>
                  <a:pt x="1"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
          <p:cNvSpPr>
            <a:spLocks/>
          </p:cNvSpPr>
          <p:nvPr/>
        </p:nvSpPr>
        <p:spPr bwMode="auto">
          <a:xfrm>
            <a:off x="3441700" y="8586788"/>
            <a:ext cx="3175" cy="6350"/>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1" y="0"/>
                  <a:pt x="1" y="0"/>
                </a:cubicBezTo>
                <a:cubicBezTo>
                  <a:pt x="1" y="1"/>
                  <a:pt x="1" y="1"/>
                  <a:pt x="0" y="2"/>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3"/>
          <p:cNvSpPr>
            <a:spLocks/>
          </p:cNvSpPr>
          <p:nvPr/>
        </p:nvSpPr>
        <p:spPr bwMode="auto">
          <a:xfrm>
            <a:off x="3236913" y="8624888"/>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4"/>
          <p:cNvSpPr>
            <a:spLocks/>
          </p:cNvSpPr>
          <p:nvPr/>
        </p:nvSpPr>
        <p:spPr bwMode="auto">
          <a:xfrm>
            <a:off x="3346450" y="8301038"/>
            <a:ext cx="6350" cy="6350"/>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2" y="0"/>
                </a:cubicBezTo>
                <a:cubicBezTo>
                  <a:pt x="2" y="1"/>
                  <a:pt x="2" y="1"/>
                  <a:pt x="2" y="2"/>
                </a:cubicBezTo>
                <a:cubicBezTo>
                  <a:pt x="2" y="2"/>
                  <a:pt x="1"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5"/>
          <p:cNvSpPr>
            <a:spLocks/>
          </p:cNvSpPr>
          <p:nvPr/>
        </p:nvSpPr>
        <p:spPr bwMode="auto">
          <a:xfrm>
            <a:off x="3435350" y="8574088"/>
            <a:ext cx="6350" cy="6350"/>
          </a:xfrm>
          <a:custGeom>
            <a:avLst/>
            <a:gdLst>
              <a:gd name="T0" fmla="*/ 0 w 2"/>
              <a:gd name="T1" fmla="*/ 0 h 2"/>
              <a:gd name="T2" fmla="*/ 2 w 2"/>
              <a:gd name="T3" fmla="*/ 1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0"/>
                  <a:pt x="2" y="1"/>
                </a:cubicBezTo>
                <a:cubicBezTo>
                  <a:pt x="1" y="1"/>
                  <a:pt x="1" y="1"/>
                  <a:pt x="1" y="2"/>
                </a:cubicBezTo>
                <a:cubicBezTo>
                  <a:pt x="1"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6"/>
          <p:cNvSpPr>
            <a:spLocks/>
          </p:cNvSpPr>
          <p:nvPr/>
        </p:nvSpPr>
        <p:spPr bwMode="auto">
          <a:xfrm>
            <a:off x="3211513" y="8351838"/>
            <a:ext cx="6350" cy="3175"/>
          </a:xfrm>
          <a:custGeom>
            <a:avLst/>
            <a:gdLst>
              <a:gd name="T0" fmla="*/ 0 w 2"/>
              <a:gd name="T1" fmla="*/ 1 h 1"/>
              <a:gd name="T2" fmla="*/ 1 w 2"/>
              <a:gd name="T3" fmla="*/ 0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0"/>
                  <a:pt x="1" y="0"/>
                  <a:pt x="1" y="0"/>
                </a:cubicBezTo>
                <a:cubicBezTo>
                  <a:pt x="1" y="0"/>
                  <a:pt x="1" y="1"/>
                  <a:pt x="2" y="1"/>
                </a:cubicBezTo>
                <a:cubicBezTo>
                  <a:pt x="1" y="1"/>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7"/>
          <p:cNvSpPr>
            <a:spLocks/>
          </p:cNvSpPr>
          <p:nvPr/>
        </p:nvSpPr>
        <p:spPr bwMode="auto">
          <a:xfrm>
            <a:off x="3592513" y="86502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8"/>
          <p:cNvSpPr>
            <a:spLocks/>
          </p:cNvSpPr>
          <p:nvPr/>
        </p:nvSpPr>
        <p:spPr bwMode="auto">
          <a:xfrm>
            <a:off x="2820988" y="8824913"/>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9"/>
          <p:cNvSpPr>
            <a:spLocks/>
          </p:cNvSpPr>
          <p:nvPr/>
        </p:nvSpPr>
        <p:spPr bwMode="auto">
          <a:xfrm>
            <a:off x="3435350" y="89201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0"/>
          <p:cNvSpPr>
            <a:spLocks/>
          </p:cNvSpPr>
          <p:nvPr/>
        </p:nvSpPr>
        <p:spPr bwMode="auto">
          <a:xfrm>
            <a:off x="2700338" y="9178926"/>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1"/>
          <p:cNvSpPr>
            <a:spLocks/>
          </p:cNvSpPr>
          <p:nvPr/>
        </p:nvSpPr>
        <p:spPr bwMode="auto">
          <a:xfrm>
            <a:off x="3255963" y="8818563"/>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5"/>
          <p:cNvSpPr>
            <a:spLocks/>
          </p:cNvSpPr>
          <p:nvPr/>
        </p:nvSpPr>
        <p:spPr bwMode="auto">
          <a:xfrm>
            <a:off x="7315200" y="9820276"/>
            <a:ext cx="3175" cy="3175"/>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6"/>
          <p:cNvSpPr>
            <a:spLocks/>
          </p:cNvSpPr>
          <p:nvPr/>
        </p:nvSpPr>
        <p:spPr bwMode="auto">
          <a:xfrm>
            <a:off x="6084888" y="10213976"/>
            <a:ext cx="0" cy="9525"/>
          </a:xfrm>
          <a:custGeom>
            <a:avLst/>
            <a:gdLst>
              <a:gd name="T0" fmla="*/ 3 h 3"/>
              <a:gd name="T1" fmla="*/ 0 h 3"/>
              <a:gd name="T2" fmla="*/ 3 h 3"/>
            </a:gdLst>
            <a:ahLst/>
            <a:cxnLst>
              <a:cxn ang="0">
                <a:pos x="0" y="T0"/>
              </a:cxn>
              <a:cxn ang="0">
                <a:pos x="0" y="T1"/>
              </a:cxn>
              <a:cxn ang="0">
                <a:pos x="0" y="T2"/>
              </a:cxn>
            </a:cxnLst>
            <a:rect l="0" t="0" r="r" b="b"/>
            <a:pathLst>
              <a:path h="3">
                <a:moveTo>
                  <a:pt x="0" y="3"/>
                </a:moveTo>
                <a:cubicBezTo>
                  <a:pt x="0" y="2"/>
                  <a:pt x="0" y="1"/>
                  <a:pt x="0" y="0"/>
                </a:cubicBezTo>
                <a:cubicBezTo>
                  <a:pt x="0" y="1"/>
                  <a:pt x="0"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7"/>
          <p:cNvSpPr>
            <a:spLocks/>
          </p:cNvSpPr>
          <p:nvPr/>
        </p:nvSpPr>
        <p:spPr bwMode="auto">
          <a:xfrm>
            <a:off x="6164263" y="10283826"/>
            <a:ext cx="9525" cy="6350"/>
          </a:xfrm>
          <a:custGeom>
            <a:avLst/>
            <a:gdLst>
              <a:gd name="T0" fmla="*/ 3 w 3"/>
              <a:gd name="T1" fmla="*/ 2 h 2"/>
              <a:gd name="T2" fmla="*/ 0 w 3"/>
              <a:gd name="T3" fmla="*/ 2 h 2"/>
              <a:gd name="T4" fmla="*/ 1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2" y="2"/>
                  <a:pt x="1" y="2"/>
                  <a:pt x="0" y="2"/>
                </a:cubicBezTo>
                <a:cubicBezTo>
                  <a:pt x="1" y="1"/>
                  <a:pt x="1" y="1"/>
                  <a:pt x="1" y="0"/>
                </a:cubicBezTo>
                <a:cubicBezTo>
                  <a:pt x="2" y="1"/>
                  <a:pt x="2" y="1"/>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8"/>
          <p:cNvSpPr>
            <a:spLocks/>
          </p:cNvSpPr>
          <p:nvPr/>
        </p:nvSpPr>
        <p:spPr bwMode="auto">
          <a:xfrm>
            <a:off x="7226300" y="10287001"/>
            <a:ext cx="6350" cy="317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9"/>
          <p:cNvSpPr>
            <a:spLocks/>
          </p:cNvSpPr>
          <p:nvPr/>
        </p:nvSpPr>
        <p:spPr bwMode="auto">
          <a:xfrm>
            <a:off x="6145213" y="10283826"/>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70"/>
          <p:cNvSpPr>
            <a:spLocks/>
          </p:cNvSpPr>
          <p:nvPr/>
        </p:nvSpPr>
        <p:spPr bwMode="auto">
          <a:xfrm>
            <a:off x="6088063" y="10226676"/>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71"/>
          <p:cNvSpPr>
            <a:spLocks/>
          </p:cNvSpPr>
          <p:nvPr/>
        </p:nvSpPr>
        <p:spPr bwMode="auto">
          <a:xfrm>
            <a:off x="6094413" y="10236201"/>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72"/>
          <p:cNvSpPr>
            <a:spLocks/>
          </p:cNvSpPr>
          <p:nvPr/>
        </p:nvSpPr>
        <p:spPr bwMode="auto">
          <a:xfrm>
            <a:off x="7223125" y="9417051"/>
            <a:ext cx="952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73"/>
          <p:cNvSpPr>
            <a:spLocks/>
          </p:cNvSpPr>
          <p:nvPr/>
        </p:nvSpPr>
        <p:spPr bwMode="auto">
          <a:xfrm>
            <a:off x="6084888" y="9474201"/>
            <a:ext cx="6350" cy="9525"/>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1" y="2"/>
                  <a:pt x="1" y="1"/>
                  <a:pt x="2"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4"/>
          <p:cNvSpPr>
            <a:spLocks/>
          </p:cNvSpPr>
          <p:nvPr/>
        </p:nvSpPr>
        <p:spPr bwMode="auto">
          <a:xfrm>
            <a:off x="6778625" y="9725026"/>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5"/>
          <p:cNvSpPr>
            <a:spLocks/>
          </p:cNvSpPr>
          <p:nvPr/>
        </p:nvSpPr>
        <p:spPr bwMode="auto">
          <a:xfrm>
            <a:off x="6164263" y="9417051"/>
            <a:ext cx="635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6"/>
          <p:cNvSpPr>
            <a:spLocks/>
          </p:cNvSpPr>
          <p:nvPr/>
        </p:nvSpPr>
        <p:spPr bwMode="auto">
          <a:xfrm>
            <a:off x="6145213" y="9420226"/>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7"/>
          <p:cNvSpPr>
            <a:spLocks/>
          </p:cNvSpPr>
          <p:nvPr/>
        </p:nvSpPr>
        <p:spPr bwMode="auto">
          <a:xfrm>
            <a:off x="6091238" y="9471026"/>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9"/>
          <p:cNvSpPr>
            <a:spLocks/>
          </p:cNvSpPr>
          <p:nvPr/>
        </p:nvSpPr>
        <p:spPr bwMode="auto">
          <a:xfrm>
            <a:off x="3605213" y="8821738"/>
            <a:ext cx="6350" cy="9525"/>
          </a:xfrm>
          <a:custGeom>
            <a:avLst/>
            <a:gdLst>
              <a:gd name="T0" fmla="*/ 1 w 2"/>
              <a:gd name="T1" fmla="*/ 0 h 3"/>
              <a:gd name="T2" fmla="*/ 2 w 2"/>
              <a:gd name="T3" fmla="*/ 0 h 3"/>
              <a:gd name="T4" fmla="*/ 2 w 2"/>
              <a:gd name="T5" fmla="*/ 3 h 3"/>
              <a:gd name="T6" fmla="*/ 0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0"/>
                  <a:pt x="2" y="0"/>
                  <a:pt x="2" y="0"/>
                </a:cubicBezTo>
                <a:cubicBezTo>
                  <a:pt x="2" y="1"/>
                  <a:pt x="2" y="2"/>
                  <a:pt x="2" y="3"/>
                </a:cubicBezTo>
                <a:cubicBezTo>
                  <a:pt x="1" y="3"/>
                  <a:pt x="1" y="3"/>
                  <a:pt x="0"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0"/>
          <p:cNvSpPr>
            <a:spLocks/>
          </p:cNvSpPr>
          <p:nvPr/>
        </p:nvSpPr>
        <p:spPr bwMode="auto">
          <a:xfrm>
            <a:off x="2476500" y="8666163"/>
            <a:ext cx="0" cy="6350"/>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0"/>
                  <a:pt x="0" y="1"/>
                  <a:pt x="0" y="2"/>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1"/>
          <p:cNvSpPr>
            <a:spLocks/>
          </p:cNvSpPr>
          <p:nvPr/>
        </p:nvSpPr>
        <p:spPr bwMode="auto">
          <a:xfrm>
            <a:off x="2476500" y="88249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82"/>
          <p:cNvSpPr>
            <a:spLocks/>
          </p:cNvSpPr>
          <p:nvPr/>
        </p:nvSpPr>
        <p:spPr bwMode="auto">
          <a:xfrm>
            <a:off x="3505200" y="8628063"/>
            <a:ext cx="28575" cy="9525"/>
          </a:xfrm>
          <a:custGeom>
            <a:avLst/>
            <a:gdLst>
              <a:gd name="T0" fmla="*/ 0 w 9"/>
              <a:gd name="T1" fmla="*/ 1 h 3"/>
              <a:gd name="T2" fmla="*/ 9 w 9"/>
              <a:gd name="T3" fmla="*/ 3 h 3"/>
              <a:gd name="T4" fmla="*/ 0 w 9"/>
              <a:gd name="T5" fmla="*/ 1 h 3"/>
            </a:gdLst>
            <a:ahLst/>
            <a:cxnLst>
              <a:cxn ang="0">
                <a:pos x="T0" y="T1"/>
              </a:cxn>
              <a:cxn ang="0">
                <a:pos x="T2" y="T3"/>
              </a:cxn>
              <a:cxn ang="0">
                <a:pos x="T4" y="T5"/>
              </a:cxn>
            </a:cxnLst>
            <a:rect l="0" t="0" r="r" b="b"/>
            <a:pathLst>
              <a:path w="9" h="3">
                <a:moveTo>
                  <a:pt x="0" y="1"/>
                </a:moveTo>
                <a:cubicBezTo>
                  <a:pt x="3" y="0"/>
                  <a:pt x="7" y="1"/>
                  <a:pt x="9" y="3"/>
                </a:cubicBezTo>
                <a:cubicBezTo>
                  <a:pt x="6" y="2"/>
                  <a:pt x="3"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3"/>
          <p:cNvSpPr>
            <a:spLocks/>
          </p:cNvSpPr>
          <p:nvPr/>
        </p:nvSpPr>
        <p:spPr bwMode="auto">
          <a:xfrm>
            <a:off x="2546350" y="8859838"/>
            <a:ext cx="22225" cy="9525"/>
          </a:xfrm>
          <a:custGeom>
            <a:avLst/>
            <a:gdLst>
              <a:gd name="T0" fmla="*/ 7 w 7"/>
              <a:gd name="T1" fmla="*/ 1 h 3"/>
              <a:gd name="T2" fmla="*/ 0 w 7"/>
              <a:gd name="T3" fmla="*/ 0 h 3"/>
              <a:gd name="T4" fmla="*/ 7 w 7"/>
              <a:gd name="T5" fmla="*/ 1 h 3"/>
            </a:gdLst>
            <a:ahLst/>
            <a:cxnLst>
              <a:cxn ang="0">
                <a:pos x="T0" y="T1"/>
              </a:cxn>
              <a:cxn ang="0">
                <a:pos x="T2" y="T3"/>
              </a:cxn>
              <a:cxn ang="0">
                <a:pos x="T4" y="T5"/>
              </a:cxn>
            </a:cxnLst>
            <a:rect l="0" t="0" r="r" b="b"/>
            <a:pathLst>
              <a:path w="7" h="3">
                <a:moveTo>
                  <a:pt x="7" y="1"/>
                </a:moveTo>
                <a:cubicBezTo>
                  <a:pt x="4" y="3"/>
                  <a:pt x="2" y="1"/>
                  <a:pt x="0" y="0"/>
                </a:cubicBezTo>
                <a:cubicBezTo>
                  <a:pt x="2" y="0"/>
                  <a:pt x="4" y="1"/>
                  <a:pt x="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4"/>
          <p:cNvSpPr>
            <a:spLocks/>
          </p:cNvSpPr>
          <p:nvPr/>
        </p:nvSpPr>
        <p:spPr bwMode="auto">
          <a:xfrm>
            <a:off x="3157538" y="8275638"/>
            <a:ext cx="3175" cy="12700"/>
          </a:xfrm>
          <a:custGeom>
            <a:avLst/>
            <a:gdLst>
              <a:gd name="T0" fmla="*/ 0 w 1"/>
              <a:gd name="T1" fmla="*/ 0 h 4"/>
              <a:gd name="T2" fmla="*/ 1 w 1"/>
              <a:gd name="T3" fmla="*/ 0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0"/>
                  <a:pt x="1" y="0"/>
                  <a:pt x="1" y="0"/>
                </a:cubicBezTo>
                <a:cubicBezTo>
                  <a:pt x="1" y="2"/>
                  <a:pt x="1" y="3"/>
                  <a:pt x="1" y="4"/>
                </a:cubicBezTo>
                <a:cubicBezTo>
                  <a:pt x="0" y="3"/>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5"/>
          <p:cNvSpPr>
            <a:spLocks/>
          </p:cNvSpPr>
          <p:nvPr/>
        </p:nvSpPr>
        <p:spPr bwMode="auto">
          <a:xfrm>
            <a:off x="3233738" y="8863013"/>
            <a:ext cx="9525" cy="9525"/>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0" y="0"/>
                  <a:pt x="1" y="0"/>
                  <a:pt x="3" y="0"/>
                </a:cubicBezTo>
                <a:cubicBezTo>
                  <a:pt x="2" y="1"/>
                  <a:pt x="2" y="2"/>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6"/>
          <p:cNvSpPr>
            <a:spLocks/>
          </p:cNvSpPr>
          <p:nvPr/>
        </p:nvSpPr>
        <p:spPr bwMode="auto">
          <a:xfrm>
            <a:off x="3255963" y="8666163"/>
            <a:ext cx="6350" cy="9525"/>
          </a:xfrm>
          <a:custGeom>
            <a:avLst/>
            <a:gdLst>
              <a:gd name="T0" fmla="*/ 1 w 2"/>
              <a:gd name="T1" fmla="*/ 3 h 3"/>
              <a:gd name="T2" fmla="*/ 0 w 2"/>
              <a:gd name="T3" fmla="*/ 0 h 3"/>
              <a:gd name="T4" fmla="*/ 1 w 2"/>
              <a:gd name="T5" fmla="*/ 3 h 3"/>
            </a:gdLst>
            <a:ahLst/>
            <a:cxnLst>
              <a:cxn ang="0">
                <a:pos x="T0" y="T1"/>
              </a:cxn>
              <a:cxn ang="0">
                <a:pos x="T2" y="T3"/>
              </a:cxn>
              <a:cxn ang="0">
                <a:pos x="T4" y="T5"/>
              </a:cxn>
            </a:cxnLst>
            <a:rect l="0" t="0" r="r" b="b"/>
            <a:pathLst>
              <a:path w="2" h="3">
                <a:moveTo>
                  <a:pt x="1" y="3"/>
                </a:moveTo>
                <a:cubicBezTo>
                  <a:pt x="1" y="2"/>
                  <a:pt x="0" y="1"/>
                  <a:pt x="0" y="0"/>
                </a:cubicBezTo>
                <a:cubicBezTo>
                  <a:pt x="1" y="0"/>
                  <a:pt x="2" y="1"/>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7"/>
          <p:cNvSpPr>
            <a:spLocks/>
          </p:cNvSpPr>
          <p:nvPr/>
        </p:nvSpPr>
        <p:spPr bwMode="auto">
          <a:xfrm>
            <a:off x="3255963" y="8815388"/>
            <a:ext cx="6350" cy="9525"/>
          </a:xfrm>
          <a:custGeom>
            <a:avLst/>
            <a:gdLst>
              <a:gd name="T0" fmla="*/ 1 w 2"/>
              <a:gd name="T1" fmla="*/ 1 h 3"/>
              <a:gd name="T2" fmla="*/ 2 w 2"/>
              <a:gd name="T3" fmla="*/ 0 h 3"/>
              <a:gd name="T4" fmla="*/ 0 w 2"/>
              <a:gd name="T5" fmla="*/ 3 h 3"/>
              <a:gd name="T6" fmla="*/ 0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1"/>
                  <a:pt x="2" y="1"/>
                  <a:pt x="2" y="0"/>
                </a:cubicBezTo>
                <a:cubicBezTo>
                  <a:pt x="1" y="1"/>
                  <a:pt x="1" y="2"/>
                  <a:pt x="0" y="3"/>
                </a:cubicBezTo>
                <a:cubicBezTo>
                  <a:pt x="0" y="3"/>
                  <a:pt x="0" y="2"/>
                  <a:pt x="0" y="2"/>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8"/>
          <p:cNvSpPr>
            <a:spLocks/>
          </p:cNvSpPr>
          <p:nvPr/>
        </p:nvSpPr>
        <p:spPr bwMode="auto">
          <a:xfrm>
            <a:off x="3198813" y="8345488"/>
            <a:ext cx="6350" cy="6350"/>
          </a:xfrm>
          <a:custGeom>
            <a:avLst/>
            <a:gdLst>
              <a:gd name="T0" fmla="*/ 0 w 2"/>
              <a:gd name="T1" fmla="*/ 1 h 2"/>
              <a:gd name="T2" fmla="*/ 1 w 2"/>
              <a:gd name="T3" fmla="*/ 0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1" y="1"/>
                  <a:pt x="1" y="0"/>
                </a:cubicBezTo>
                <a:cubicBezTo>
                  <a:pt x="2" y="1"/>
                  <a:pt x="2" y="1"/>
                  <a:pt x="2" y="2"/>
                </a:cubicBezTo>
                <a:cubicBezTo>
                  <a:pt x="1" y="2"/>
                  <a:pt x="1"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9"/>
          <p:cNvSpPr>
            <a:spLocks/>
          </p:cNvSpPr>
          <p:nvPr/>
        </p:nvSpPr>
        <p:spPr bwMode="auto">
          <a:xfrm>
            <a:off x="3441700" y="8586788"/>
            <a:ext cx="3175" cy="6350"/>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1" y="0"/>
                  <a:pt x="1" y="0"/>
                </a:cubicBezTo>
                <a:cubicBezTo>
                  <a:pt x="1" y="1"/>
                  <a:pt x="1" y="1"/>
                  <a:pt x="0" y="2"/>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0"/>
          <p:cNvSpPr>
            <a:spLocks/>
          </p:cNvSpPr>
          <p:nvPr/>
        </p:nvSpPr>
        <p:spPr bwMode="auto">
          <a:xfrm>
            <a:off x="3236913" y="8624888"/>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1"/>
          <p:cNvSpPr>
            <a:spLocks/>
          </p:cNvSpPr>
          <p:nvPr/>
        </p:nvSpPr>
        <p:spPr bwMode="auto">
          <a:xfrm>
            <a:off x="3346450" y="8301038"/>
            <a:ext cx="6350" cy="6350"/>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2" y="0"/>
                </a:cubicBezTo>
                <a:cubicBezTo>
                  <a:pt x="2" y="1"/>
                  <a:pt x="2" y="1"/>
                  <a:pt x="2" y="2"/>
                </a:cubicBezTo>
                <a:cubicBezTo>
                  <a:pt x="2" y="2"/>
                  <a:pt x="1"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2"/>
          <p:cNvSpPr>
            <a:spLocks/>
          </p:cNvSpPr>
          <p:nvPr/>
        </p:nvSpPr>
        <p:spPr bwMode="auto">
          <a:xfrm>
            <a:off x="3435350" y="8574088"/>
            <a:ext cx="6350" cy="6350"/>
          </a:xfrm>
          <a:custGeom>
            <a:avLst/>
            <a:gdLst>
              <a:gd name="T0" fmla="*/ 0 w 2"/>
              <a:gd name="T1" fmla="*/ 0 h 2"/>
              <a:gd name="T2" fmla="*/ 2 w 2"/>
              <a:gd name="T3" fmla="*/ 1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0"/>
                  <a:pt x="2" y="1"/>
                </a:cubicBezTo>
                <a:cubicBezTo>
                  <a:pt x="1" y="1"/>
                  <a:pt x="1" y="1"/>
                  <a:pt x="1" y="2"/>
                </a:cubicBezTo>
                <a:cubicBezTo>
                  <a:pt x="1"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3"/>
          <p:cNvSpPr>
            <a:spLocks/>
          </p:cNvSpPr>
          <p:nvPr/>
        </p:nvSpPr>
        <p:spPr bwMode="auto">
          <a:xfrm>
            <a:off x="3211513" y="8351838"/>
            <a:ext cx="6350" cy="3175"/>
          </a:xfrm>
          <a:custGeom>
            <a:avLst/>
            <a:gdLst>
              <a:gd name="T0" fmla="*/ 0 w 2"/>
              <a:gd name="T1" fmla="*/ 1 h 1"/>
              <a:gd name="T2" fmla="*/ 1 w 2"/>
              <a:gd name="T3" fmla="*/ 0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0"/>
                  <a:pt x="1" y="0"/>
                  <a:pt x="1" y="0"/>
                </a:cubicBezTo>
                <a:cubicBezTo>
                  <a:pt x="1" y="0"/>
                  <a:pt x="1" y="1"/>
                  <a:pt x="2" y="1"/>
                </a:cubicBezTo>
                <a:cubicBezTo>
                  <a:pt x="1" y="1"/>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94"/>
          <p:cNvSpPr>
            <a:spLocks/>
          </p:cNvSpPr>
          <p:nvPr/>
        </p:nvSpPr>
        <p:spPr bwMode="auto">
          <a:xfrm>
            <a:off x="3592513" y="86502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5"/>
          <p:cNvSpPr>
            <a:spLocks/>
          </p:cNvSpPr>
          <p:nvPr/>
        </p:nvSpPr>
        <p:spPr bwMode="auto">
          <a:xfrm>
            <a:off x="2820988" y="8824913"/>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6"/>
          <p:cNvSpPr>
            <a:spLocks/>
          </p:cNvSpPr>
          <p:nvPr/>
        </p:nvSpPr>
        <p:spPr bwMode="auto">
          <a:xfrm>
            <a:off x="3435350" y="89201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7"/>
          <p:cNvSpPr>
            <a:spLocks/>
          </p:cNvSpPr>
          <p:nvPr/>
        </p:nvSpPr>
        <p:spPr bwMode="auto">
          <a:xfrm>
            <a:off x="2700338" y="9178926"/>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8"/>
          <p:cNvSpPr>
            <a:spLocks/>
          </p:cNvSpPr>
          <p:nvPr/>
        </p:nvSpPr>
        <p:spPr bwMode="auto">
          <a:xfrm>
            <a:off x="3255963" y="8818563"/>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21107603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47325" y="1045886"/>
            <a:ext cx="20529904" cy="1554272"/>
          </a:xfrm>
          <a:prstGeom prst="rect">
            <a:avLst/>
          </a:prstGeom>
        </p:spPr>
        <p:txBody>
          <a:bodyPr wrap="square">
            <a:spAutoFit/>
          </a:bodyPr>
          <a:lstStyle/>
          <a:p>
            <a:pPr algn="ctr"/>
            <a:r>
              <a:rPr lang="en-US" sz="9500" b="1" dirty="0">
                <a:solidFill>
                  <a:schemeClr val="accent2"/>
                </a:solidFill>
                <a:latin typeface="+mj-lt"/>
              </a:rPr>
              <a:t>Puzzle Infographic</a:t>
            </a:r>
          </a:p>
        </p:txBody>
      </p:sp>
      <p:sp>
        <p:nvSpPr>
          <p:cNvPr id="5" name="Rectangle 4"/>
          <p:cNvSpPr/>
          <p:nvPr/>
        </p:nvSpPr>
        <p:spPr>
          <a:xfrm>
            <a:off x="1947599" y="2369325"/>
            <a:ext cx="20537462"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1947329" y="3731104"/>
            <a:ext cx="9386978" cy="784830"/>
          </a:xfrm>
          <a:prstGeom prst="rect">
            <a:avLst/>
          </a:prstGeom>
        </p:spPr>
        <p:txBody>
          <a:bodyPr wrap="square">
            <a:spAutoFit/>
          </a:bodyPr>
          <a:lstStyle/>
          <a:p>
            <a:r>
              <a:rPr lang="en-US" sz="4500" b="1" dirty="0">
                <a:solidFill>
                  <a:schemeClr val="accent2"/>
                </a:solidFill>
              </a:rPr>
              <a:t>Target Audience</a:t>
            </a:r>
          </a:p>
        </p:txBody>
      </p:sp>
      <p:sp>
        <p:nvSpPr>
          <p:cNvPr id="7" name="Rectangle 6"/>
          <p:cNvSpPr/>
          <p:nvPr/>
        </p:nvSpPr>
        <p:spPr>
          <a:xfrm>
            <a:off x="1947329" y="4559485"/>
            <a:ext cx="9386978"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a:t>
            </a:r>
            <a:endParaRPr lang="en-US" sz="2500" dirty="0">
              <a:solidFill>
                <a:schemeClr val="accent2">
                  <a:alpha val="60000"/>
                </a:schemeClr>
              </a:solidFill>
            </a:endParaRPr>
          </a:p>
        </p:txBody>
      </p:sp>
      <p:sp>
        <p:nvSpPr>
          <p:cNvPr id="8" name="Rectangle 7"/>
          <p:cNvSpPr/>
          <p:nvPr/>
        </p:nvSpPr>
        <p:spPr>
          <a:xfrm>
            <a:off x="1947329" y="7032576"/>
            <a:ext cx="9386978" cy="784830"/>
          </a:xfrm>
          <a:prstGeom prst="rect">
            <a:avLst/>
          </a:prstGeom>
        </p:spPr>
        <p:txBody>
          <a:bodyPr wrap="square">
            <a:spAutoFit/>
          </a:bodyPr>
          <a:lstStyle/>
          <a:p>
            <a:r>
              <a:rPr lang="en-US" sz="4500" b="1" dirty="0">
                <a:solidFill>
                  <a:schemeClr val="accent2"/>
                </a:solidFill>
              </a:rPr>
              <a:t>Business Develop</a:t>
            </a:r>
          </a:p>
        </p:txBody>
      </p:sp>
      <p:sp>
        <p:nvSpPr>
          <p:cNvPr id="9" name="Rectangle 8"/>
          <p:cNvSpPr/>
          <p:nvPr/>
        </p:nvSpPr>
        <p:spPr>
          <a:xfrm>
            <a:off x="1947329" y="7860957"/>
            <a:ext cx="9386978"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a:t>
            </a:r>
            <a:endParaRPr lang="en-US" sz="2500" dirty="0">
              <a:solidFill>
                <a:schemeClr val="accent2">
                  <a:alpha val="60000"/>
                </a:schemeClr>
              </a:solidFill>
            </a:endParaRPr>
          </a:p>
        </p:txBody>
      </p:sp>
      <p:sp>
        <p:nvSpPr>
          <p:cNvPr id="10" name="Rectangle 9"/>
          <p:cNvSpPr/>
          <p:nvPr/>
        </p:nvSpPr>
        <p:spPr>
          <a:xfrm>
            <a:off x="1947329" y="10346846"/>
            <a:ext cx="9386978" cy="784830"/>
          </a:xfrm>
          <a:prstGeom prst="rect">
            <a:avLst/>
          </a:prstGeom>
        </p:spPr>
        <p:txBody>
          <a:bodyPr wrap="square">
            <a:spAutoFit/>
          </a:bodyPr>
          <a:lstStyle/>
          <a:p>
            <a:r>
              <a:rPr lang="en-US" sz="4500" b="1" dirty="0">
                <a:solidFill>
                  <a:schemeClr val="accent2"/>
                </a:solidFill>
              </a:rPr>
              <a:t>Communication</a:t>
            </a:r>
          </a:p>
        </p:txBody>
      </p:sp>
      <p:sp>
        <p:nvSpPr>
          <p:cNvPr id="11" name="Rectangle 10"/>
          <p:cNvSpPr/>
          <p:nvPr/>
        </p:nvSpPr>
        <p:spPr>
          <a:xfrm>
            <a:off x="1947329" y="11175227"/>
            <a:ext cx="9386978"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a:t>
            </a:r>
            <a:endParaRPr lang="en-US" sz="2500" dirty="0">
              <a:solidFill>
                <a:schemeClr val="accent2">
                  <a:alpha val="60000"/>
                </a:schemeClr>
              </a:solidFill>
            </a:endParaRPr>
          </a:p>
        </p:txBody>
      </p:sp>
      <p:sp>
        <p:nvSpPr>
          <p:cNvPr id="15" name="Freeform 5"/>
          <p:cNvSpPr>
            <a:spLocks/>
          </p:cNvSpPr>
          <p:nvPr/>
        </p:nvSpPr>
        <p:spPr bwMode="auto">
          <a:xfrm>
            <a:off x="12616498" y="7205028"/>
            <a:ext cx="4429125" cy="5224462"/>
          </a:xfrm>
          <a:custGeom>
            <a:avLst/>
            <a:gdLst>
              <a:gd name="T0" fmla="*/ 1122 w 1393"/>
              <a:gd name="T1" fmla="*/ 1644 h 1646"/>
              <a:gd name="T2" fmla="*/ 877 w 1393"/>
              <a:gd name="T3" fmla="*/ 1644 h 1646"/>
              <a:gd name="T4" fmla="*/ 844 w 1393"/>
              <a:gd name="T5" fmla="*/ 1630 h 1646"/>
              <a:gd name="T6" fmla="*/ 659 w 1393"/>
              <a:gd name="T7" fmla="*/ 1443 h 1646"/>
              <a:gd name="T8" fmla="*/ 431 w 1393"/>
              <a:gd name="T9" fmla="*/ 1222 h 1646"/>
              <a:gd name="T10" fmla="*/ 370 w 1393"/>
              <a:gd name="T11" fmla="*/ 1102 h 1646"/>
              <a:gd name="T12" fmla="*/ 46 w 1393"/>
              <a:gd name="T13" fmla="*/ 233 h 1646"/>
              <a:gd name="T14" fmla="*/ 15 w 1393"/>
              <a:gd name="T15" fmla="*/ 122 h 1646"/>
              <a:gd name="T16" fmla="*/ 130 w 1393"/>
              <a:gd name="T17" fmla="*/ 22 h 1646"/>
              <a:gd name="T18" fmla="*/ 221 w 1393"/>
              <a:gd name="T19" fmla="*/ 91 h 1646"/>
              <a:gd name="T20" fmla="*/ 299 w 1393"/>
              <a:gd name="T21" fmla="*/ 221 h 1646"/>
              <a:gd name="T22" fmla="*/ 487 w 1393"/>
              <a:gd name="T23" fmla="*/ 602 h 1646"/>
              <a:gd name="T24" fmla="*/ 493 w 1393"/>
              <a:gd name="T25" fmla="*/ 632 h 1646"/>
              <a:gd name="T26" fmla="*/ 495 w 1393"/>
              <a:gd name="T27" fmla="*/ 795 h 1646"/>
              <a:gd name="T28" fmla="*/ 663 w 1393"/>
              <a:gd name="T29" fmla="*/ 1035 h 1646"/>
              <a:gd name="T30" fmla="*/ 811 w 1393"/>
              <a:gd name="T31" fmla="*/ 1177 h 1646"/>
              <a:gd name="T32" fmla="*/ 875 w 1393"/>
              <a:gd name="T33" fmla="*/ 1183 h 1646"/>
              <a:gd name="T34" fmla="*/ 864 w 1393"/>
              <a:gd name="T35" fmla="*/ 1118 h 1646"/>
              <a:gd name="T36" fmla="*/ 629 w 1393"/>
              <a:gd name="T37" fmla="*/ 872 h 1646"/>
              <a:gd name="T38" fmla="*/ 561 w 1393"/>
              <a:gd name="T39" fmla="*/ 745 h 1646"/>
              <a:gd name="T40" fmla="*/ 677 w 1393"/>
              <a:gd name="T41" fmla="*/ 626 h 1646"/>
              <a:gd name="T42" fmla="*/ 767 w 1393"/>
              <a:gd name="T43" fmla="*/ 679 h 1646"/>
              <a:gd name="T44" fmla="*/ 1184 w 1393"/>
              <a:gd name="T45" fmla="*/ 1045 h 1646"/>
              <a:gd name="T46" fmla="*/ 1364 w 1393"/>
              <a:gd name="T47" fmla="*/ 1420 h 1646"/>
              <a:gd name="T48" fmla="*/ 1388 w 1393"/>
              <a:gd name="T49" fmla="*/ 1613 h 1646"/>
              <a:gd name="T50" fmla="*/ 1363 w 1393"/>
              <a:gd name="T51" fmla="*/ 1645 h 1646"/>
              <a:gd name="T52" fmla="*/ 1122 w 1393"/>
              <a:gd name="T53" fmla="*/ 1644 h 1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3" h="1646">
                <a:moveTo>
                  <a:pt x="1122" y="1644"/>
                </a:moveTo>
                <a:cubicBezTo>
                  <a:pt x="1040" y="1644"/>
                  <a:pt x="959" y="1644"/>
                  <a:pt x="877" y="1644"/>
                </a:cubicBezTo>
                <a:cubicBezTo>
                  <a:pt x="864" y="1644"/>
                  <a:pt x="852" y="1645"/>
                  <a:pt x="844" y="1630"/>
                </a:cubicBezTo>
                <a:cubicBezTo>
                  <a:pt x="798" y="1553"/>
                  <a:pt x="732" y="1495"/>
                  <a:pt x="659" y="1443"/>
                </a:cubicBezTo>
                <a:cubicBezTo>
                  <a:pt x="572" y="1382"/>
                  <a:pt x="487" y="1317"/>
                  <a:pt x="431" y="1222"/>
                </a:cubicBezTo>
                <a:cubicBezTo>
                  <a:pt x="407" y="1184"/>
                  <a:pt x="386" y="1144"/>
                  <a:pt x="370" y="1102"/>
                </a:cubicBezTo>
                <a:cubicBezTo>
                  <a:pt x="262" y="812"/>
                  <a:pt x="153" y="523"/>
                  <a:pt x="46" y="233"/>
                </a:cubicBezTo>
                <a:cubicBezTo>
                  <a:pt x="32" y="197"/>
                  <a:pt x="23" y="159"/>
                  <a:pt x="15" y="122"/>
                </a:cubicBezTo>
                <a:cubicBezTo>
                  <a:pt x="0" y="54"/>
                  <a:pt x="63" y="0"/>
                  <a:pt x="130" y="22"/>
                </a:cubicBezTo>
                <a:cubicBezTo>
                  <a:pt x="168" y="34"/>
                  <a:pt x="196" y="60"/>
                  <a:pt x="221" y="91"/>
                </a:cubicBezTo>
                <a:cubicBezTo>
                  <a:pt x="253" y="130"/>
                  <a:pt x="278" y="174"/>
                  <a:pt x="299" y="221"/>
                </a:cubicBezTo>
                <a:cubicBezTo>
                  <a:pt x="357" y="350"/>
                  <a:pt x="418" y="478"/>
                  <a:pt x="487" y="602"/>
                </a:cubicBezTo>
                <a:cubicBezTo>
                  <a:pt x="492" y="612"/>
                  <a:pt x="499" y="619"/>
                  <a:pt x="493" y="632"/>
                </a:cubicBezTo>
                <a:cubicBezTo>
                  <a:pt x="465" y="687"/>
                  <a:pt x="474" y="742"/>
                  <a:pt x="495" y="795"/>
                </a:cubicBezTo>
                <a:cubicBezTo>
                  <a:pt x="532" y="888"/>
                  <a:pt x="595" y="964"/>
                  <a:pt x="663" y="1035"/>
                </a:cubicBezTo>
                <a:cubicBezTo>
                  <a:pt x="711" y="1083"/>
                  <a:pt x="762" y="1129"/>
                  <a:pt x="811" y="1177"/>
                </a:cubicBezTo>
                <a:cubicBezTo>
                  <a:pt x="831" y="1196"/>
                  <a:pt x="852" y="1204"/>
                  <a:pt x="875" y="1183"/>
                </a:cubicBezTo>
                <a:cubicBezTo>
                  <a:pt x="894" y="1165"/>
                  <a:pt x="890" y="1142"/>
                  <a:pt x="864" y="1118"/>
                </a:cubicBezTo>
                <a:cubicBezTo>
                  <a:pt x="781" y="1040"/>
                  <a:pt x="696" y="965"/>
                  <a:pt x="629" y="872"/>
                </a:cubicBezTo>
                <a:cubicBezTo>
                  <a:pt x="601" y="833"/>
                  <a:pt x="574" y="792"/>
                  <a:pt x="561" y="745"/>
                </a:cubicBezTo>
                <a:cubicBezTo>
                  <a:pt x="538" y="665"/>
                  <a:pt x="596" y="606"/>
                  <a:pt x="677" y="626"/>
                </a:cubicBezTo>
                <a:cubicBezTo>
                  <a:pt x="712" y="634"/>
                  <a:pt x="741" y="654"/>
                  <a:pt x="767" y="679"/>
                </a:cubicBezTo>
                <a:cubicBezTo>
                  <a:pt x="900" y="808"/>
                  <a:pt x="1040" y="929"/>
                  <a:pt x="1184" y="1045"/>
                </a:cubicBezTo>
                <a:cubicBezTo>
                  <a:pt x="1304" y="1141"/>
                  <a:pt x="1357" y="1269"/>
                  <a:pt x="1364" y="1420"/>
                </a:cubicBezTo>
                <a:cubicBezTo>
                  <a:pt x="1367" y="1485"/>
                  <a:pt x="1376" y="1549"/>
                  <a:pt x="1388" y="1613"/>
                </a:cubicBezTo>
                <a:cubicBezTo>
                  <a:pt x="1393" y="1636"/>
                  <a:pt x="1391" y="1646"/>
                  <a:pt x="1363" y="1645"/>
                </a:cubicBezTo>
                <a:cubicBezTo>
                  <a:pt x="1283" y="1643"/>
                  <a:pt x="1202" y="1644"/>
                  <a:pt x="1122" y="1644"/>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18530885" y="7224712"/>
            <a:ext cx="4429125" cy="5221287"/>
          </a:xfrm>
          <a:custGeom>
            <a:avLst/>
            <a:gdLst>
              <a:gd name="T0" fmla="*/ 275 w 1393"/>
              <a:gd name="T1" fmla="*/ 1642 h 1645"/>
              <a:gd name="T2" fmla="*/ 27 w 1393"/>
              <a:gd name="T3" fmla="*/ 1642 h 1645"/>
              <a:gd name="T4" fmla="*/ 4 w 1393"/>
              <a:gd name="T5" fmla="*/ 1623 h 1645"/>
              <a:gd name="T6" fmla="*/ 39 w 1393"/>
              <a:gd name="T7" fmla="*/ 1344 h 1645"/>
              <a:gd name="T8" fmla="*/ 214 w 1393"/>
              <a:gd name="T9" fmla="*/ 1040 h 1645"/>
              <a:gd name="T10" fmla="*/ 624 w 1393"/>
              <a:gd name="T11" fmla="*/ 680 h 1645"/>
              <a:gd name="T12" fmla="*/ 729 w 1393"/>
              <a:gd name="T13" fmla="*/ 621 h 1645"/>
              <a:gd name="T14" fmla="*/ 837 w 1393"/>
              <a:gd name="T15" fmla="*/ 728 h 1645"/>
              <a:gd name="T16" fmla="*/ 796 w 1393"/>
              <a:gd name="T17" fmla="*/ 825 h 1645"/>
              <a:gd name="T18" fmla="*/ 561 w 1393"/>
              <a:gd name="T19" fmla="*/ 1087 h 1645"/>
              <a:gd name="T20" fmla="*/ 521 w 1393"/>
              <a:gd name="T21" fmla="*/ 1126 h 1645"/>
              <a:gd name="T22" fmla="*/ 519 w 1393"/>
              <a:gd name="T23" fmla="*/ 1179 h 1645"/>
              <a:gd name="T24" fmla="*/ 572 w 1393"/>
              <a:gd name="T25" fmla="*/ 1184 h 1645"/>
              <a:gd name="T26" fmla="*/ 884 w 1393"/>
              <a:gd name="T27" fmla="*/ 828 h 1645"/>
              <a:gd name="T28" fmla="*/ 902 w 1393"/>
              <a:gd name="T29" fmla="*/ 629 h 1645"/>
              <a:gd name="T30" fmla="*/ 907 w 1393"/>
              <a:gd name="T31" fmla="*/ 602 h 1645"/>
              <a:gd name="T32" fmla="*/ 1105 w 1393"/>
              <a:gd name="T33" fmla="*/ 200 h 1645"/>
              <a:gd name="T34" fmla="*/ 1195 w 1393"/>
              <a:gd name="T35" fmla="*/ 66 h 1645"/>
              <a:gd name="T36" fmla="*/ 1269 w 1393"/>
              <a:gd name="T37" fmla="*/ 18 h 1645"/>
              <a:gd name="T38" fmla="*/ 1380 w 1393"/>
              <a:gd name="T39" fmla="*/ 118 h 1645"/>
              <a:gd name="T40" fmla="*/ 1261 w 1393"/>
              <a:gd name="T41" fmla="*/ 471 h 1645"/>
              <a:gd name="T42" fmla="*/ 1028 w 1393"/>
              <a:gd name="T43" fmla="*/ 1092 h 1645"/>
              <a:gd name="T44" fmla="*/ 777 w 1393"/>
              <a:gd name="T45" fmla="*/ 1411 h 1645"/>
              <a:gd name="T46" fmla="*/ 573 w 1393"/>
              <a:gd name="T47" fmla="*/ 1597 h 1645"/>
              <a:gd name="T48" fmla="*/ 480 w 1393"/>
              <a:gd name="T49" fmla="*/ 1643 h 1645"/>
              <a:gd name="T50" fmla="*/ 275 w 1393"/>
              <a:gd name="T51" fmla="*/ 1642 h 1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3" h="1645">
                <a:moveTo>
                  <a:pt x="275" y="1642"/>
                </a:moveTo>
                <a:cubicBezTo>
                  <a:pt x="192" y="1642"/>
                  <a:pt x="109" y="1642"/>
                  <a:pt x="27" y="1642"/>
                </a:cubicBezTo>
                <a:cubicBezTo>
                  <a:pt x="13" y="1642"/>
                  <a:pt x="0" y="1644"/>
                  <a:pt x="4" y="1623"/>
                </a:cubicBezTo>
                <a:cubicBezTo>
                  <a:pt x="24" y="1531"/>
                  <a:pt x="27" y="1437"/>
                  <a:pt x="39" y="1344"/>
                </a:cubicBezTo>
                <a:cubicBezTo>
                  <a:pt x="55" y="1219"/>
                  <a:pt x="116" y="1119"/>
                  <a:pt x="214" y="1040"/>
                </a:cubicBezTo>
                <a:cubicBezTo>
                  <a:pt x="355" y="925"/>
                  <a:pt x="493" y="807"/>
                  <a:pt x="624" y="680"/>
                </a:cubicBezTo>
                <a:cubicBezTo>
                  <a:pt x="654" y="652"/>
                  <a:pt x="687" y="629"/>
                  <a:pt x="729" y="621"/>
                </a:cubicBezTo>
                <a:cubicBezTo>
                  <a:pt x="798" y="610"/>
                  <a:pt x="849" y="659"/>
                  <a:pt x="837" y="728"/>
                </a:cubicBezTo>
                <a:cubicBezTo>
                  <a:pt x="831" y="763"/>
                  <a:pt x="815" y="794"/>
                  <a:pt x="796" y="825"/>
                </a:cubicBezTo>
                <a:cubicBezTo>
                  <a:pt x="734" y="926"/>
                  <a:pt x="648" y="1007"/>
                  <a:pt x="561" y="1087"/>
                </a:cubicBezTo>
                <a:cubicBezTo>
                  <a:pt x="548" y="1100"/>
                  <a:pt x="533" y="1112"/>
                  <a:pt x="521" y="1126"/>
                </a:cubicBezTo>
                <a:cubicBezTo>
                  <a:pt x="505" y="1143"/>
                  <a:pt x="503" y="1162"/>
                  <a:pt x="519" y="1179"/>
                </a:cubicBezTo>
                <a:cubicBezTo>
                  <a:pt x="534" y="1197"/>
                  <a:pt x="555" y="1200"/>
                  <a:pt x="572" y="1184"/>
                </a:cubicBezTo>
                <a:cubicBezTo>
                  <a:pt x="689" y="1078"/>
                  <a:pt x="810" y="973"/>
                  <a:pt x="884" y="828"/>
                </a:cubicBezTo>
                <a:cubicBezTo>
                  <a:pt x="916" y="765"/>
                  <a:pt x="936" y="699"/>
                  <a:pt x="902" y="629"/>
                </a:cubicBezTo>
                <a:cubicBezTo>
                  <a:pt x="896" y="617"/>
                  <a:pt x="902" y="610"/>
                  <a:pt x="907" y="602"/>
                </a:cubicBezTo>
                <a:cubicBezTo>
                  <a:pt x="980" y="471"/>
                  <a:pt x="1043" y="336"/>
                  <a:pt x="1105" y="200"/>
                </a:cubicBezTo>
                <a:cubicBezTo>
                  <a:pt x="1128" y="150"/>
                  <a:pt x="1156" y="104"/>
                  <a:pt x="1195" y="66"/>
                </a:cubicBezTo>
                <a:cubicBezTo>
                  <a:pt x="1216" y="44"/>
                  <a:pt x="1240" y="27"/>
                  <a:pt x="1269" y="18"/>
                </a:cubicBezTo>
                <a:cubicBezTo>
                  <a:pt x="1333" y="0"/>
                  <a:pt x="1393" y="54"/>
                  <a:pt x="1380" y="118"/>
                </a:cubicBezTo>
                <a:cubicBezTo>
                  <a:pt x="1355" y="240"/>
                  <a:pt x="1304" y="354"/>
                  <a:pt x="1261" y="471"/>
                </a:cubicBezTo>
                <a:cubicBezTo>
                  <a:pt x="1184" y="678"/>
                  <a:pt x="1106" y="885"/>
                  <a:pt x="1028" y="1092"/>
                </a:cubicBezTo>
                <a:cubicBezTo>
                  <a:pt x="978" y="1224"/>
                  <a:pt x="895" y="1331"/>
                  <a:pt x="777" y="1411"/>
                </a:cubicBezTo>
                <a:cubicBezTo>
                  <a:pt x="701" y="1464"/>
                  <a:pt x="623" y="1517"/>
                  <a:pt x="573" y="1597"/>
                </a:cubicBezTo>
                <a:cubicBezTo>
                  <a:pt x="549" y="1636"/>
                  <a:pt x="522" y="1645"/>
                  <a:pt x="480" y="1643"/>
                </a:cubicBezTo>
                <a:cubicBezTo>
                  <a:pt x="412" y="1640"/>
                  <a:pt x="343" y="1642"/>
                  <a:pt x="275" y="1642"/>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
          <p:cNvSpPr>
            <a:spLocks/>
          </p:cNvSpPr>
          <p:nvPr/>
        </p:nvSpPr>
        <p:spPr bwMode="auto">
          <a:xfrm>
            <a:off x="15239365" y="3604578"/>
            <a:ext cx="2546350" cy="3670300"/>
          </a:xfrm>
          <a:custGeom>
            <a:avLst/>
            <a:gdLst>
              <a:gd name="T0" fmla="*/ 0 w 801"/>
              <a:gd name="T1" fmla="*/ 736 h 1156"/>
              <a:gd name="T2" fmla="*/ 0 w 801"/>
              <a:gd name="T3" fmla="*/ 715 h 1156"/>
              <a:gd name="T4" fmla="*/ 0 w 801"/>
              <a:gd name="T5" fmla="*/ 391 h 1156"/>
              <a:gd name="T6" fmla="*/ 78 w 801"/>
              <a:gd name="T7" fmla="*/ 308 h 1156"/>
              <a:gd name="T8" fmla="*/ 246 w 801"/>
              <a:gd name="T9" fmla="*/ 306 h 1156"/>
              <a:gd name="T10" fmla="*/ 312 w 801"/>
              <a:gd name="T11" fmla="*/ 274 h 1156"/>
              <a:gd name="T12" fmla="*/ 289 w 801"/>
              <a:gd name="T13" fmla="*/ 207 h 1156"/>
              <a:gd name="T14" fmla="*/ 267 w 801"/>
              <a:gd name="T15" fmla="*/ 70 h 1156"/>
              <a:gd name="T16" fmla="*/ 390 w 801"/>
              <a:gd name="T17" fmla="*/ 7 h 1156"/>
              <a:gd name="T18" fmla="*/ 490 w 801"/>
              <a:gd name="T19" fmla="*/ 119 h 1156"/>
              <a:gd name="T20" fmla="*/ 454 w 801"/>
              <a:gd name="T21" fmla="*/ 208 h 1156"/>
              <a:gd name="T22" fmla="*/ 434 w 801"/>
              <a:gd name="T23" fmla="*/ 272 h 1156"/>
              <a:gd name="T24" fmla="*/ 497 w 801"/>
              <a:gd name="T25" fmla="*/ 304 h 1156"/>
              <a:gd name="T26" fmla="*/ 709 w 801"/>
              <a:gd name="T27" fmla="*/ 301 h 1156"/>
              <a:gd name="T28" fmla="*/ 795 w 801"/>
              <a:gd name="T29" fmla="*/ 386 h 1156"/>
              <a:gd name="T30" fmla="*/ 796 w 801"/>
              <a:gd name="T31" fmla="*/ 601 h 1156"/>
              <a:gd name="T32" fmla="*/ 764 w 801"/>
              <a:gd name="T33" fmla="*/ 663 h 1156"/>
              <a:gd name="T34" fmla="*/ 700 w 801"/>
              <a:gd name="T35" fmla="*/ 642 h 1156"/>
              <a:gd name="T36" fmla="*/ 566 w 801"/>
              <a:gd name="T37" fmla="*/ 618 h 1156"/>
              <a:gd name="T38" fmla="*/ 498 w 801"/>
              <a:gd name="T39" fmla="*/ 731 h 1156"/>
              <a:gd name="T40" fmla="*/ 576 w 801"/>
              <a:gd name="T41" fmla="*/ 836 h 1156"/>
              <a:gd name="T42" fmla="*/ 700 w 801"/>
              <a:gd name="T43" fmla="*/ 808 h 1156"/>
              <a:gd name="T44" fmla="*/ 767 w 801"/>
              <a:gd name="T45" fmla="*/ 785 h 1156"/>
              <a:gd name="T46" fmla="*/ 799 w 801"/>
              <a:gd name="T47" fmla="*/ 848 h 1156"/>
              <a:gd name="T48" fmla="*/ 801 w 801"/>
              <a:gd name="T49" fmla="*/ 1071 h 1156"/>
              <a:gd name="T50" fmla="*/ 725 w 801"/>
              <a:gd name="T51" fmla="*/ 1149 h 1156"/>
              <a:gd name="T52" fmla="*/ 83 w 801"/>
              <a:gd name="T53" fmla="*/ 1156 h 1156"/>
              <a:gd name="T54" fmla="*/ 6 w 801"/>
              <a:gd name="T55" fmla="*/ 1078 h 1156"/>
              <a:gd name="T56" fmla="*/ 0 w 801"/>
              <a:gd name="T57" fmla="*/ 736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1" h="1156">
                <a:moveTo>
                  <a:pt x="0" y="736"/>
                </a:moveTo>
                <a:cubicBezTo>
                  <a:pt x="0" y="729"/>
                  <a:pt x="0" y="722"/>
                  <a:pt x="0" y="715"/>
                </a:cubicBezTo>
                <a:cubicBezTo>
                  <a:pt x="0" y="607"/>
                  <a:pt x="0" y="499"/>
                  <a:pt x="0" y="391"/>
                </a:cubicBezTo>
                <a:cubicBezTo>
                  <a:pt x="0" y="332"/>
                  <a:pt x="20" y="310"/>
                  <a:pt x="78" y="308"/>
                </a:cubicBezTo>
                <a:cubicBezTo>
                  <a:pt x="134" y="306"/>
                  <a:pt x="190" y="306"/>
                  <a:pt x="246" y="306"/>
                </a:cubicBezTo>
                <a:cubicBezTo>
                  <a:pt x="274" y="306"/>
                  <a:pt x="300" y="304"/>
                  <a:pt x="312" y="274"/>
                </a:cubicBezTo>
                <a:cubicBezTo>
                  <a:pt x="323" y="245"/>
                  <a:pt x="308" y="226"/>
                  <a:pt x="289" y="207"/>
                </a:cubicBezTo>
                <a:cubicBezTo>
                  <a:pt x="251" y="168"/>
                  <a:pt x="243" y="118"/>
                  <a:pt x="267" y="70"/>
                </a:cubicBezTo>
                <a:cubicBezTo>
                  <a:pt x="289" y="25"/>
                  <a:pt x="338" y="0"/>
                  <a:pt x="390" y="7"/>
                </a:cubicBezTo>
                <a:cubicBezTo>
                  <a:pt x="444" y="14"/>
                  <a:pt x="487" y="61"/>
                  <a:pt x="490" y="119"/>
                </a:cubicBezTo>
                <a:cubicBezTo>
                  <a:pt x="492" y="153"/>
                  <a:pt x="477" y="185"/>
                  <a:pt x="454" y="208"/>
                </a:cubicBezTo>
                <a:cubicBezTo>
                  <a:pt x="435" y="226"/>
                  <a:pt x="424" y="246"/>
                  <a:pt x="434" y="272"/>
                </a:cubicBezTo>
                <a:cubicBezTo>
                  <a:pt x="446" y="300"/>
                  <a:pt x="470" y="305"/>
                  <a:pt x="497" y="304"/>
                </a:cubicBezTo>
                <a:cubicBezTo>
                  <a:pt x="567" y="302"/>
                  <a:pt x="638" y="302"/>
                  <a:pt x="709" y="301"/>
                </a:cubicBezTo>
                <a:cubicBezTo>
                  <a:pt x="771" y="300"/>
                  <a:pt x="794" y="323"/>
                  <a:pt x="795" y="386"/>
                </a:cubicBezTo>
                <a:cubicBezTo>
                  <a:pt x="795" y="458"/>
                  <a:pt x="795" y="529"/>
                  <a:pt x="796" y="601"/>
                </a:cubicBezTo>
                <a:cubicBezTo>
                  <a:pt x="796" y="628"/>
                  <a:pt x="793" y="652"/>
                  <a:pt x="764" y="663"/>
                </a:cubicBezTo>
                <a:cubicBezTo>
                  <a:pt x="736" y="674"/>
                  <a:pt x="718" y="660"/>
                  <a:pt x="700" y="642"/>
                </a:cubicBezTo>
                <a:cubicBezTo>
                  <a:pt x="662" y="605"/>
                  <a:pt x="611" y="597"/>
                  <a:pt x="566" y="618"/>
                </a:cubicBezTo>
                <a:cubicBezTo>
                  <a:pt x="523" y="639"/>
                  <a:pt x="496" y="684"/>
                  <a:pt x="498" y="731"/>
                </a:cubicBezTo>
                <a:cubicBezTo>
                  <a:pt x="500" y="778"/>
                  <a:pt x="530" y="820"/>
                  <a:pt x="576" y="836"/>
                </a:cubicBezTo>
                <a:cubicBezTo>
                  <a:pt x="623" y="852"/>
                  <a:pt x="665" y="843"/>
                  <a:pt x="700" y="808"/>
                </a:cubicBezTo>
                <a:cubicBezTo>
                  <a:pt x="719" y="789"/>
                  <a:pt x="738" y="773"/>
                  <a:pt x="767" y="785"/>
                </a:cubicBezTo>
                <a:cubicBezTo>
                  <a:pt x="795" y="797"/>
                  <a:pt x="799" y="822"/>
                  <a:pt x="799" y="848"/>
                </a:cubicBezTo>
                <a:cubicBezTo>
                  <a:pt x="799" y="923"/>
                  <a:pt x="801" y="997"/>
                  <a:pt x="801" y="1071"/>
                </a:cubicBezTo>
                <a:cubicBezTo>
                  <a:pt x="801" y="1114"/>
                  <a:pt x="767" y="1148"/>
                  <a:pt x="725" y="1149"/>
                </a:cubicBezTo>
                <a:cubicBezTo>
                  <a:pt x="511" y="1152"/>
                  <a:pt x="297" y="1154"/>
                  <a:pt x="83" y="1156"/>
                </a:cubicBezTo>
                <a:cubicBezTo>
                  <a:pt x="31" y="1156"/>
                  <a:pt x="7" y="1132"/>
                  <a:pt x="6" y="1078"/>
                </a:cubicBezTo>
                <a:cubicBezTo>
                  <a:pt x="6" y="972"/>
                  <a:pt x="2" y="769"/>
                  <a:pt x="0" y="7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8"/>
          <p:cNvSpPr>
            <a:spLocks/>
          </p:cNvSpPr>
          <p:nvPr/>
        </p:nvSpPr>
        <p:spPr bwMode="auto">
          <a:xfrm>
            <a:off x="18287365" y="5000308"/>
            <a:ext cx="3582988" cy="3586162"/>
          </a:xfrm>
          <a:custGeom>
            <a:avLst/>
            <a:gdLst>
              <a:gd name="T0" fmla="*/ 155 w 1127"/>
              <a:gd name="T1" fmla="*/ 1 h 1130"/>
              <a:gd name="T2" fmla="*/ 274 w 1127"/>
              <a:gd name="T3" fmla="*/ 120 h 1130"/>
              <a:gd name="T4" fmla="*/ 296 w 1127"/>
              <a:gd name="T5" fmla="*/ 178 h 1130"/>
              <a:gd name="T6" fmla="*/ 365 w 1127"/>
              <a:gd name="T7" fmla="*/ 168 h 1130"/>
              <a:gd name="T8" fmla="*/ 495 w 1127"/>
              <a:gd name="T9" fmla="*/ 40 h 1130"/>
              <a:gd name="T10" fmla="*/ 606 w 1127"/>
              <a:gd name="T11" fmla="*/ 42 h 1130"/>
              <a:gd name="T12" fmla="*/ 1090 w 1127"/>
              <a:gd name="T13" fmla="*/ 535 h 1130"/>
              <a:gd name="T14" fmla="*/ 1090 w 1127"/>
              <a:gd name="T15" fmla="*/ 644 h 1130"/>
              <a:gd name="T16" fmla="*/ 634 w 1127"/>
              <a:gd name="T17" fmla="*/ 1091 h 1130"/>
              <a:gd name="T18" fmla="*/ 520 w 1127"/>
              <a:gd name="T19" fmla="*/ 1088 h 1130"/>
              <a:gd name="T20" fmla="*/ 367 w 1127"/>
              <a:gd name="T21" fmla="*/ 933 h 1130"/>
              <a:gd name="T22" fmla="*/ 345 w 1127"/>
              <a:gd name="T23" fmla="*/ 866 h 1130"/>
              <a:gd name="T24" fmla="*/ 408 w 1127"/>
              <a:gd name="T25" fmla="*/ 835 h 1130"/>
              <a:gd name="T26" fmla="*/ 526 w 1127"/>
              <a:gd name="T27" fmla="*/ 725 h 1130"/>
              <a:gd name="T28" fmla="*/ 424 w 1127"/>
              <a:gd name="T29" fmla="*/ 600 h 1130"/>
              <a:gd name="T30" fmla="*/ 292 w 1127"/>
              <a:gd name="T31" fmla="*/ 704 h 1130"/>
              <a:gd name="T32" fmla="*/ 291 w 1127"/>
              <a:gd name="T33" fmla="*/ 737 h 1130"/>
              <a:gd name="T34" fmla="*/ 209 w 1127"/>
              <a:gd name="T35" fmla="*/ 769 h 1130"/>
              <a:gd name="T36" fmla="*/ 26 w 1127"/>
              <a:gd name="T37" fmla="*/ 583 h 1130"/>
              <a:gd name="T38" fmla="*/ 34 w 1127"/>
              <a:gd name="T39" fmla="*/ 491 h 1130"/>
              <a:gd name="T40" fmla="*/ 190 w 1127"/>
              <a:gd name="T41" fmla="*/ 339 h 1130"/>
              <a:gd name="T42" fmla="*/ 218 w 1127"/>
              <a:gd name="T43" fmla="*/ 270 h 1130"/>
              <a:gd name="T44" fmla="*/ 154 w 1127"/>
              <a:gd name="T45" fmla="*/ 237 h 1130"/>
              <a:gd name="T46" fmla="*/ 38 w 1127"/>
              <a:gd name="T47" fmla="*/ 116 h 1130"/>
              <a:gd name="T48" fmla="*/ 155 w 1127"/>
              <a:gd name="T49" fmla="*/ 1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7" h="1130">
                <a:moveTo>
                  <a:pt x="155" y="1"/>
                </a:moveTo>
                <a:cubicBezTo>
                  <a:pt x="222" y="0"/>
                  <a:pt x="273" y="51"/>
                  <a:pt x="274" y="120"/>
                </a:cubicBezTo>
                <a:cubicBezTo>
                  <a:pt x="274" y="143"/>
                  <a:pt x="275" y="164"/>
                  <a:pt x="296" y="178"/>
                </a:cubicBezTo>
                <a:cubicBezTo>
                  <a:pt x="322" y="194"/>
                  <a:pt x="345" y="188"/>
                  <a:pt x="365" y="168"/>
                </a:cubicBezTo>
                <a:cubicBezTo>
                  <a:pt x="408" y="125"/>
                  <a:pt x="451" y="83"/>
                  <a:pt x="495" y="40"/>
                </a:cubicBezTo>
                <a:cubicBezTo>
                  <a:pt x="534" y="2"/>
                  <a:pt x="568" y="2"/>
                  <a:pt x="606" y="42"/>
                </a:cubicBezTo>
                <a:cubicBezTo>
                  <a:pt x="768" y="206"/>
                  <a:pt x="929" y="370"/>
                  <a:pt x="1090" y="535"/>
                </a:cubicBezTo>
                <a:cubicBezTo>
                  <a:pt x="1127" y="573"/>
                  <a:pt x="1127" y="607"/>
                  <a:pt x="1090" y="644"/>
                </a:cubicBezTo>
                <a:cubicBezTo>
                  <a:pt x="938" y="793"/>
                  <a:pt x="786" y="942"/>
                  <a:pt x="634" y="1091"/>
                </a:cubicBezTo>
                <a:cubicBezTo>
                  <a:pt x="593" y="1130"/>
                  <a:pt x="560" y="1129"/>
                  <a:pt x="520" y="1088"/>
                </a:cubicBezTo>
                <a:cubicBezTo>
                  <a:pt x="469" y="1037"/>
                  <a:pt x="418" y="984"/>
                  <a:pt x="367" y="933"/>
                </a:cubicBezTo>
                <a:cubicBezTo>
                  <a:pt x="348" y="914"/>
                  <a:pt x="332" y="895"/>
                  <a:pt x="345" y="866"/>
                </a:cubicBezTo>
                <a:cubicBezTo>
                  <a:pt x="357" y="838"/>
                  <a:pt x="381" y="835"/>
                  <a:pt x="408" y="835"/>
                </a:cubicBezTo>
                <a:cubicBezTo>
                  <a:pt x="472" y="835"/>
                  <a:pt x="522" y="788"/>
                  <a:pt x="526" y="725"/>
                </a:cubicBezTo>
                <a:cubicBezTo>
                  <a:pt x="531" y="662"/>
                  <a:pt x="488" y="610"/>
                  <a:pt x="424" y="600"/>
                </a:cubicBezTo>
                <a:cubicBezTo>
                  <a:pt x="361" y="589"/>
                  <a:pt x="298" y="639"/>
                  <a:pt x="292" y="704"/>
                </a:cubicBezTo>
                <a:cubicBezTo>
                  <a:pt x="291" y="715"/>
                  <a:pt x="292" y="726"/>
                  <a:pt x="291" y="737"/>
                </a:cubicBezTo>
                <a:cubicBezTo>
                  <a:pt x="284" y="778"/>
                  <a:pt x="239" y="798"/>
                  <a:pt x="209" y="769"/>
                </a:cubicBezTo>
                <a:cubicBezTo>
                  <a:pt x="146" y="709"/>
                  <a:pt x="85" y="647"/>
                  <a:pt x="26" y="583"/>
                </a:cubicBezTo>
                <a:cubicBezTo>
                  <a:pt x="0" y="556"/>
                  <a:pt x="5" y="520"/>
                  <a:pt x="34" y="491"/>
                </a:cubicBezTo>
                <a:cubicBezTo>
                  <a:pt x="86" y="440"/>
                  <a:pt x="138" y="389"/>
                  <a:pt x="190" y="339"/>
                </a:cubicBezTo>
                <a:cubicBezTo>
                  <a:pt x="210" y="320"/>
                  <a:pt x="229" y="301"/>
                  <a:pt x="218" y="270"/>
                </a:cubicBezTo>
                <a:cubicBezTo>
                  <a:pt x="207" y="240"/>
                  <a:pt x="181" y="238"/>
                  <a:pt x="154" y="237"/>
                </a:cubicBezTo>
                <a:cubicBezTo>
                  <a:pt x="86" y="233"/>
                  <a:pt x="37" y="181"/>
                  <a:pt x="38" y="116"/>
                </a:cubicBezTo>
                <a:cubicBezTo>
                  <a:pt x="40" y="52"/>
                  <a:pt x="91" y="1"/>
                  <a:pt x="155" y="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9"/>
          <p:cNvSpPr>
            <a:spLocks/>
          </p:cNvSpPr>
          <p:nvPr/>
        </p:nvSpPr>
        <p:spPr bwMode="auto">
          <a:xfrm>
            <a:off x="15460661" y="7772398"/>
            <a:ext cx="4167188" cy="2341562"/>
          </a:xfrm>
          <a:custGeom>
            <a:avLst/>
            <a:gdLst>
              <a:gd name="T0" fmla="*/ 659 w 1311"/>
              <a:gd name="T1" fmla="*/ 1 h 738"/>
              <a:gd name="T2" fmla="*/ 927 w 1311"/>
              <a:gd name="T3" fmla="*/ 1 h 738"/>
              <a:gd name="T4" fmla="*/ 1010 w 1311"/>
              <a:gd name="T5" fmla="*/ 84 h 738"/>
              <a:gd name="T6" fmla="*/ 1010 w 1311"/>
              <a:gd name="T7" fmla="*/ 246 h 738"/>
              <a:gd name="T8" fmla="*/ 1042 w 1311"/>
              <a:gd name="T9" fmla="*/ 309 h 738"/>
              <a:gd name="T10" fmla="*/ 1106 w 1311"/>
              <a:gd name="T11" fmla="*/ 288 h 738"/>
              <a:gd name="T12" fmla="*/ 1243 w 1311"/>
              <a:gd name="T13" fmla="*/ 267 h 738"/>
              <a:gd name="T14" fmla="*/ 1304 w 1311"/>
              <a:gd name="T15" fmla="*/ 385 h 738"/>
              <a:gd name="T16" fmla="*/ 1206 w 1311"/>
              <a:gd name="T17" fmla="*/ 484 h 738"/>
              <a:gd name="T18" fmla="*/ 1105 w 1311"/>
              <a:gd name="T19" fmla="*/ 448 h 738"/>
              <a:gd name="T20" fmla="*/ 1040 w 1311"/>
              <a:gd name="T21" fmla="*/ 430 h 738"/>
              <a:gd name="T22" fmla="*/ 1010 w 1311"/>
              <a:gd name="T23" fmla="*/ 488 h 738"/>
              <a:gd name="T24" fmla="*/ 1010 w 1311"/>
              <a:gd name="T25" fmla="*/ 663 h 738"/>
              <a:gd name="T26" fmla="*/ 934 w 1311"/>
              <a:gd name="T27" fmla="*/ 738 h 738"/>
              <a:gd name="T28" fmla="*/ 782 w 1311"/>
              <a:gd name="T29" fmla="*/ 738 h 738"/>
              <a:gd name="T30" fmla="*/ 718 w 1311"/>
              <a:gd name="T31" fmla="*/ 708 h 738"/>
              <a:gd name="T32" fmla="*/ 740 w 1311"/>
              <a:gd name="T33" fmla="*/ 641 h 738"/>
              <a:gd name="T34" fmla="*/ 760 w 1311"/>
              <a:gd name="T35" fmla="*/ 504 h 738"/>
              <a:gd name="T36" fmla="*/ 637 w 1311"/>
              <a:gd name="T37" fmla="*/ 446 h 738"/>
              <a:gd name="T38" fmla="*/ 543 w 1311"/>
              <a:gd name="T39" fmla="*/ 544 h 738"/>
              <a:gd name="T40" fmla="*/ 577 w 1311"/>
              <a:gd name="T41" fmla="*/ 643 h 738"/>
              <a:gd name="T42" fmla="*/ 597 w 1311"/>
              <a:gd name="T43" fmla="*/ 707 h 738"/>
              <a:gd name="T44" fmla="*/ 537 w 1311"/>
              <a:gd name="T45" fmla="*/ 738 h 738"/>
              <a:gd name="T46" fmla="*/ 382 w 1311"/>
              <a:gd name="T47" fmla="*/ 738 h 738"/>
              <a:gd name="T48" fmla="*/ 305 w 1311"/>
              <a:gd name="T49" fmla="*/ 660 h 738"/>
              <a:gd name="T50" fmla="*/ 305 w 1311"/>
              <a:gd name="T51" fmla="*/ 489 h 738"/>
              <a:gd name="T52" fmla="*/ 273 w 1311"/>
              <a:gd name="T53" fmla="*/ 429 h 738"/>
              <a:gd name="T54" fmla="*/ 211 w 1311"/>
              <a:gd name="T55" fmla="*/ 448 h 738"/>
              <a:gd name="T56" fmla="*/ 44 w 1311"/>
              <a:gd name="T57" fmla="*/ 450 h 738"/>
              <a:gd name="T58" fmla="*/ 43 w 1311"/>
              <a:gd name="T59" fmla="*/ 289 h 738"/>
              <a:gd name="T60" fmla="*/ 211 w 1311"/>
              <a:gd name="T61" fmla="*/ 290 h 738"/>
              <a:gd name="T62" fmla="*/ 273 w 1311"/>
              <a:gd name="T63" fmla="*/ 309 h 738"/>
              <a:gd name="T64" fmla="*/ 305 w 1311"/>
              <a:gd name="T65" fmla="*/ 250 h 738"/>
              <a:gd name="T66" fmla="*/ 305 w 1311"/>
              <a:gd name="T67" fmla="*/ 82 h 738"/>
              <a:gd name="T68" fmla="*/ 385 w 1311"/>
              <a:gd name="T69" fmla="*/ 1 h 738"/>
              <a:gd name="T70" fmla="*/ 659 w 1311"/>
              <a:gd name="T7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1" h="738">
                <a:moveTo>
                  <a:pt x="659" y="1"/>
                </a:moveTo>
                <a:cubicBezTo>
                  <a:pt x="748" y="1"/>
                  <a:pt x="838" y="0"/>
                  <a:pt x="927" y="1"/>
                </a:cubicBezTo>
                <a:cubicBezTo>
                  <a:pt x="989" y="1"/>
                  <a:pt x="1010" y="23"/>
                  <a:pt x="1010" y="84"/>
                </a:cubicBezTo>
                <a:cubicBezTo>
                  <a:pt x="1010" y="138"/>
                  <a:pt x="1011" y="192"/>
                  <a:pt x="1010" y="246"/>
                </a:cubicBezTo>
                <a:cubicBezTo>
                  <a:pt x="1010" y="273"/>
                  <a:pt x="1014" y="297"/>
                  <a:pt x="1042" y="309"/>
                </a:cubicBezTo>
                <a:cubicBezTo>
                  <a:pt x="1070" y="321"/>
                  <a:pt x="1088" y="306"/>
                  <a:pt x="1106" y="288"/>
                </a:cubicBezTo>
                <a:cubicBezTo>
                  <a:pt x="1145" y="250"/>
                  <a:pt x="1196" y="243"/>
                  <a:pt x="1243" y="267"/>
                </a:cubicBezTo>
                <a:cubicBezTo>
                  <a:pt x="1286" y="289"/>
                  <a:pt x="1311" y="337"/>
                  <a:pt x="1304" y="385"/>
                </a:cubicBezTo>
                <a:cubicBezTo>
                  <a:pt x="1295" y="437"/>
                  <a:pt x="1258" y="475"/>
                  <a:pt x="1206" y="484"/>
                </a:cubicBezTo>
                <a:cubicBezTo>
                  <a:pt x="1166" y="490"/>
                  <a:pt x="1132" y="477"/>
                  <a:pt x="1105" y="448"/>
                </a:cubicBezTo>
                <a:cubicBezTo>
                  <a:pt x="1086" y="429"/>
                  <a:pt x="1066" y="419"/>
                  <a:pt x="1040" y="430"/>
                </a:cubicBezTo>
                <a:cubicBezTo>
                  <a:pt x="1015" y="441"/>
                  <a:pt x="1010" y="463"/>
                  <a:pt x="1010" y="488"/>
                </a:cubicBezTo>
                <a:cubicBezTo>
                  <a:pt x="1011" y="546"/>
                  <a:pt x="1011" y="604"/>
                  <a:pt x="1010" y="663"/>
                </a:cubicBezTo>
                <a:cubicBezTo>
                  <a:pt x="1010" y="713"/>
                  <a:pt x="985" y="737"/>
                  <a:pt x="934" y="738"/>
                </a:cubicBezTo>
                <a:cubicBezTo>
                  <a:pt x="884" y="738"/>
                  <a:pt x="833" y="737"/>
                  <a:pt x="782" y="738"/>
                </a:cubicBezTo>
                <a:cubicBezTo>
                  <a:pt x="756" y="738"/>
                  <a:pt x="731" y="736"/>
                  <a:pt x="718" y="708"/>
                </a:cubicBezTo>
                <a:cubicBezTo>
                  <a:pt x="706" y="680"/>
                  <a:pt x="721" y="661"/>
                  <a:pt x="740" y="641"/>
                </a:cubicBezTo>
                <a:cubicBezTo>
                  <a:pt x="777" y="603"/>
                  <a:pt x="784" y="549"/>
                  <a:pt x="760" y="504"/>
                </a:cubicBezTo>
                <a:cubicBezTo>
                  <a:pt x="736" y="460"/>
                  <a:pt x="688" y="438"/>
                  <a:pt x="637" y="446"/>
                </a:cubicBezTo>
                <a:cubicBezTo>
                  <a:pt x="589" y="454"/>
                  <a:pt x="551" y="492"/>
                  <a:pt x="543" y="544"/>
                </a:cubicBezTo>
                <a:cubicBezTo>
                  <a:pt x="537" y="582"/>
                  <a:pt x="549" y="616"/>
                  <a:pt x="577" y="643"/>
                </a:cubicBezTo>
                <a:cubicBezTo>
                  <a:pt x="596" y="661"/>
                  <a:pt x="608" y="681"/>
                  <a:pt x="597" y="707"/>
                </a:cubicBezTo>
                <a:cubicBezTo>
                  <a:pt x="587" y="733"/>
                  <a:pt x="564" y="738"/>
                  <a:pt x="537" y="738"/>
                </a:cubicBezTo>
                <a:cubicBezTo>
                  <a:pt x="486" y="737"/>
                  <a:pt x="434" y="738"/>
                  <a:pt x="382" y="738"/>
                </a:cubicBezTo>
                <a:cubicBezTo>
                  <a:pt x="330" y="737"/>
                  <a:pt x="305" y="713"/>
                  <a:pt x="305" y="660"/>
                </a:cubicBezTo>
                <a:cubicBezTo>
                  <a:pt x="304" y="603"/>
                  <a:pt x="304" y="546"/>
                  <a:pt x="305" y="489"/>
                </a:cubicBezTo>
                <a:cubicBezTo>
                  <a:pt x="305" y="463"/>
                  <a:pt x="300" y="439"/>
                  <a:pt x="273" y="429"/>
                </a:cubicBezTo>
                <a:cubicBezTo>
                  <a:pt x="249" y="420"/>
                  <a:pt x="230" y="430"/>
                  <a:pt x="211" y="448"/>
                </a:cubicBezTo>
                <a:cubicBezTo>
                  <a:pt x="160" y="498"/>
                  <a:pt x="90" y="498"/>
                  <a:pt x="44" y="450"/>
                </a:cubicBezTo>
                <a:cubicBezTo>
                  <a:pt x="0" y="405"/>
                  <a:pt x="0" y="334"/>
                  <a:pt x="43" y="289"/>
                </a:cubicBezTo>
                <a:cubicBezTo>
                  <a:pt x="88" y="241"/>
                  <a:pt x="161" y="241"/>
                  <a:pt x="211" y="290"/>
                </a:cubicBezTo>
                <a:cubicBezTo>
                  <a:pt x="229" y="307"/>
                  <a:pt x="246" y="320"/>
                  <a:pt x="273" y="309"/>
                </a:cubicBezTo>
                <a:cubicBezTo>
                  <a:pt x="300" y="298"/>
                  <a:pt x="305" y="276"/>
                  <a:pt x="305" y="250"/>
                </a:cubicBezTo>
                <a:cubicBezTo>
                  <a:pt x="304" y="194"/>
                  <a:pt x="304" y="138"/>
                  <a:pt x="305" y="82"/>
                </a:cubicBezTo>
                <a:cubicBezTo>
                  <a:pt x="305" y="24"/>
                  <a:pt x="328" y="1"/>
                  <a:pt x="385" y="1"/>
                </a:cubicBezTo>
                <a:cubicBezTo>
                  <a:pt x="476" y="0"/>
                  <a:pt x="568" y="1"/>
                  <a:pt x="659" y="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0"/>
          <p:cNvSpPr>
            <a:spLocks noEditPoints="1"/>
          </p:cNvSpPr>
          <p:nvPr/>
        </p:nvSpPr>
        <p:spPr bwMode="auto">
          <a:xfrm>
            <a:off x="15078075" y="12677140"/>
            <a:ext cx="2425700" cy="1035050"/>
          </a:xfrm>
          <a:custGeom>
            <a:avLst/>
            <a:gdLst>
              <a:gd name="T0" fmla="*/ 382 w 763"/>
              <a:gd name="T1" fmla="*/ 325 h 326"/>
              <a:gd name="T2" fmla="*/ 32 w 763"/>
              <a:gd name="T3" fmla="*/ 325 h 326"/>
              <a:gd name="T4" fmla="*/ 1 w 763"/>
              <a:gd name="T5" fmla="*/ 294 h 326"/>
              <a:gd name="T6" fmla="*/ 2 w 763"/>
              <a:gd name="T7" fmla="*/ 96 h 326"/>
              <a:gd name="T8" fmla="*/ 98 w 763"/>
              <a:gd name="T9" fmla="*/ 0 h 326"/>
              <a:gd name="T10" fmla="*/ 664 w 763"/>
              <a:gd name="T11" fmla="*/ 0 h 326"/>
              <a:gd name="T12" fmla="*/ 762 w 763"/>
              <a:gd name="T13" fmla="*/ 98 h 326"/>
              <a:gd name="T14" fmla="*/ 762 w 763"/>
              <a:gd name="T15" fmla="*/ 296 h 326"/>
              <a:gd name="T16" fmla="*/ 733 w 763"/>
              <a:gd name="T17" fmla="*/ 325 h 326"/>
              <a:gd name="T18" fmla="*/ 382 w 763"/>
              <a:gd name="T19" fmla="*/ 325 h 326"/>
              <a:gd name="T20" fmla="*/ 522 w 763"/>
              <a:gd name="T21" fmla="*/ 167 h 326"/>
              <a:gd name="T22" fmla="*/ 596 w 763"/>
              <a:gd name="T23" fmla="*/ 244 h 326"/>
              <a:gd name="T24" fmla="*/ 673 w 763"/>
              <a:gd name="T25" fmla="*/ 169 h 326"/>
              <a:gd name="T26" fmla="*/ 598 w 763"/>
              <a:gd name="T27" fmla="*/ 92 h 326"/>
              <a:gd name="T28" fmla="*/ 522 w 763"/>
              <a:gd name="T29" fmla="*/ 16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3" h="326">
                <a:moveTo>
                  <a:pt x="382" y="325"/>
                </a:moveTo>
                <a:cubicBezTo>
                  <a:pt x="266" y="325"/>
                  <a:pt x="149" y="324"/>
                  <a:pt x="32" y="325"/>
                </a:cubicBezTo>
                <a:cubicBezTo>
                  <a:pt x="7" y="326"/>
                  <a:pt x="0" y="319"/>
                  <a:pt x="1" y="294"/>
                </a:cubicBezTo>
                <a:cubicBezTo>
                  <a:pt x="3" y="228"/>
                  <a:pt x="1" y="162"/>
                  <a:pt x="2" y="96"/>
                </a:cubicBezTo>
                <a:cubicBezTo>
                  <a:pt x="2" y="34"/>
                  <a:pt x="36" y="0"/>
                  <a:pt x="98" y="0"/>
                </a:cubicBezTo>
                <a:cubicBezTo>
                  <a:pt x="287" y="0"/>
                  <a:pt x="475" y="0"/>
                  <a:pt x="664" y="0"/>
                </a:cubicBezTo>
                <a:cubicBezTo>
                  <a:pt x="728" y="0"/>
                  <a:pt x="761" y="34"/>
                  <a:pt x="762" y="98"/>
                </a:cubicBezTo>
                <a:cubicBezTo>
                  <a:pt x="762" y="164"/>
                  <a:pt x="761" y="230"/>
                  <a:pt x="762" y="296"/>
                </a:cubicBezTo>
                <a:cubicBezTo>
                  <a:pt x="763" y="319"/>
                  <a:pt x="756" y="325"/>
                  <a:pt x="733" y="325"/>
                </a:cubicBezTo>
                <a:cubicBezTo>
                  <a:pt x="616" y="324"/>
                  <a:pt x="499" y="325"/>
                  <a:pt x="382" y="325"/>
                </a:cubicBezTo>
                <a:close/>
                <a:moveTo>
                  <a:pt x="522" y="167"/>
                </a:moveTo>
                <a:cubicBezTo>
                  <a:pt x="522" y="209"/>
                  <a:pt x="555" y="243"/>
                  <a:pt x="596" y="244"/>
                </a:cubicBezTo>
                <a:cubicBezTo>
                  <a:pt x="637" y="244"/>
                  <a:pt x="672" y="210"/>
                  <a:pt x="673" y="169"/>
                </a:cubicBezTo>
                <a:cubicBezTo>
                  <a:pt x="673" y="127"/>
                  <a:pt x="640" y="93"/>
                  <a:pt x="598" y="92"/>
                </a:cubicBezTo>
                <a:cubicBezTo>
                  <a:pt x="556" y="92"/>
                  <a:pt x="523" y="125"/>
                  <a:pt x="522" y="167"/>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1"/>
          <p:cNvSpPr>
            <a:spLocks noEditPoints="1"/>
          </p:cNvSpPr>
          <p:nvPr/>
        </p:nvSpPr>
        <p:spPr bwMode="auto">
          <a:xfrm>
            <a:off x="18053048" y="12687299"/>
            <a:ext cx="2422525" cy="1035050"/>
          </a:xfrm>
          <a:custGeom>
            <a:avLst/>
            <a:gdLst>
              <a:gd name="T0" fmla="*/ 381 w 762"/>
              <a:gd name="T1" fmla="*/ 326 h 326"/>
              <a:gd name="T2" fmla="*/ 30 w 762"/>
              <a:gd name="T3" fmla="*/ 326 h 326"/>
              <a:gd name="T4" fmla="*/ 0 w 762"/>
              <a:gd name="T5" fmla="*/ 298 h 326"/>
              <a:gd name="T6" fmla="*/ 1 w 762"/>
              <a:gd name="T7" fmla="*/ 93 h 326"/>
              <a:gd name="T8" fmla="*/ 92 w 762"/>
              <a:gd name="T9" fmla="*/ 1 h 326"/>
              <a:gd name="T10" fmla="*/ 670 w 762"/>
              <a:gd name="T11" fmla="*/ 1 h 326"/>
              <a:gd name="T12" fmla="*/ 761 w 762"/>
              <a:gd name="T13" fmla="*/ 93 h 326"/>
              <a:gd name="T14" fmla="*/ 762 w 762"/>
              <a:gd name="T15" fmla="*/ 298 h 326"/>
              <a:gd name="T16" fmla="*/ 731 w 762"/>
              <a:gd name="T17" fmla="*/ 326 h 326"/>
              <a:gd name="T18" fmla="*/ 381 w 762"/>
              <a:gd name="T19" fmla="*/ 326 h 326"/>
              <a:gd name="T20" fmla="*/ 167 w 762"/>
              <a:gd name="T21" fmla="*/ 93 h 326"/>
              <a:gd name="T22" fmla="*/ 90 w 762"/>
              <a:gd name="T23" fmla="*/ 167 h 326"/>
              <a:gd name="T24" fmla="*/ 164 w 762"/>
              <a:gd name="T25" fmla="*/ 245 h 326"/>
              <a:gd name="T26" fmla="*/ 240 w 762"/>
              <a:gd name="T27" fmla="*/ 170 h 326"/>
              <a:gd name="T28" fmla="*/ 167 w 762"/>
              <a:gd name="T29" fmla="*/ 9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2" h="326">
                <a:moveTo>
                  <a:pt x="381" y="326"/>
                </a:moveTo>
                <a:cubicBezTo>
                  <a:pt x="264" y="326"/>
                  <a:pt x="147" y="325"/>
                  <a:pt x="30" y="326"/>
                </a:cubicBezTo>
                <a:cubicBezTo>
                  <a:pt x="8" y="326"/>
                  <a:pt x="0" y="322"/>
                  <a:pt x="0" y="298"/>
                </a:cubicBezTo>
                <a:cubicBezTo>
                  <a:pt x="2" y="229"/>
                  <a:pt x="0" y="161"/>
                  <a:pt x="1" y="93"/>
                </a:cubicBezTo>
                <a:cubicBezTo>
                  <a:pt x="2" y="37"/>
                  <a:pt x="36" y="1"/>
                  <a:pt x="92" y="1"/>
                </a:cubicBezTo>
                <a:cubicBezTo>
                  <a:pt x="285" y="0"/>
                  <a:pt x="477" y="0"/>
                  <a:pt x="670" y="1"/>
                </a:cubicBezTo>
                <a:cubicBezTo>
                  <a:pt x="726" y="1"/>
                  <a:pt x="760" y="37"/>
                  <a:pt x="761" y="93"/>
                </a:cubicBezTo>
                <a:cubicBezTo>
                  <a:pt x="762" y="161"/>
                  <a:pt x="760" y="229"/>
                  <a:pt x="762" y="298"/>
                </a:cubicBezTo>
                <a:cubicBezTo>
                  <a:pt x="762" y="322"/>
                  <a:pt x="753" y="326"/>
                  <a:pt x="731" y="326"/>
                </a:cubicBezTo>
                <a:cubicBezTo>
                  <a:pt x="614" y="325"/>
                  <a:pt x="498" y="326"/>
                  <a:pt x="381" y="326"/>
                </a:cubicBezTo>
                <a:close/>
                <a:moveTo>
                  <a:pt x="167" y="93"/>
                </a:moveTo>
                <a:cubicBezTo>
                  <a:pt x="126" y="93"/>
                  <a:pt x="91" y="126"/>
                  <a:pt x="90" y="167"/>
                </a:cubicBezTo>
                <a:cubicBezTo>
                  <a:pt x="89" y="208"/>
                  <a:pt x="123" y="244"/>
                  <a:pt x="164" y="245"/>
                </a:cubicBezTo>
                <a:cubicBezTo>
                  <a:pt x="205" y="246"/>
                  <a:pt x="240" y="212"/>
                  <a:pt x="240" y="170"/>
                </a:cubicBezTo>
                <a:cubicBezTo>
                  <a:pt x="241" y="128"/>
                  <a:pt x="209" y="94"/>
                  <a:pt x="167" y="93"/>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2"/>
          <p:cNvSpPr>
            <a:spLocks/>
          </p:cNvSpPr>
          <p:nvPr/>
        </p:nvSpPr>
        <p:spPr bwMode="auto">
          <a:xfrm>
            <a:off x="1273175" y="3871913"/>
            <a:ext cx="320675" cy="1908175"/>
          </a:xfrm>
          <a:custGeom>
            <a:avLst/>
            <a:gdLst>
              <a:gd name="T0" fmla="*/ 50 w 101"/>
              <a:gd name="T1" fmla="*/ 601 h 601"/>
              <a:gd name="T2" fmla="*/ 50 w 101"/>
              <a:gd name="T3" fmla="*/ 601 h 601"/>
              <a:gd name="T4" fmla="*/ 0 w 101"/>
              <a:gd name="T5" fmla="*/ 550 h 601"/>
              <a:gd name="T6" fmla="*/ 0 w 101"/>
              <a:gd name="T7" fmla="*/ 50 h 601"/>
              <a:gd name="T8" fmla="*/ 50 w 101"/>
              <a:gd name="T9" fmla="*/ 0 h 601"/>
              <a:gd name="T10" fmla="*/ 50 w 101"/>
              <a:gd name="T11" fmla="*/ 0 h 601"/>
              <a:gd name="T12" fmla="*/ 101 w 101"/>
              <a:gd name="T13" fmla="*/ 50 h 601"/>
              <a:gd name="T14" fmla="*/ 101 w 101"/>
              <a:gd name="T15" fmla="*/ 550 h 601"/>
              <a:gd name="T16" fmla="*/ 50 w 101"/>
              <a:gd name="T17" fmla="*/ 60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601">
                <a:moveTo>
                  <a:pt x="50" y="601"/>
                </a:moveTo>
                <a:cubicBezTo>
                  <a:pt x="50" y="601"/>
                  <a:pt x="50" y="601"/>
                  <a:pt x="50" y="601"/>
                </a:cubicBezTo>
                <a:cubicBezTo>
                  <a:pt x="22" y="601"/>
                  <a:pt x="0" y="578"/>
                  <a:pt x="0" y="550"/>
                </a:cubicBezTo>
                <a:cubicBezTo>
                  <a:pt x="0" y="50"/>
                  <a:pt x="0" y="50"/>
                  <a:pt x="0" y="50"/>
                </a:cubicBezTo>
                <a:cubicBezTo>
                  <a:pt x="0" y="22"/>
                  <a:pt x="22" y="0"/>
                  <a:pt x="50" y="0"/>
                </a:cubicBezTo>
                <a:cubicBezTo>
                  <a:pt x="50" y="0"/>
                  <a:pt x="50" y="0"/>
                  <a:pt x="50" y="0"/>
                </a:cubicBezTo>
                <a:cubicBezTo>
                  <a:pt x="78" y="0"/>
                  <a:pt x="101" y="22"/>
                  <a:pt x="101" y="50"/>
                </a:cubicBezTo>
                <a:cubicBezTo>
                  <a:pt x="101" y="550"/>
                  <a:pt x="101" y="550"/>
                  <a:pt x="101" y="550"/>
                </a:cubicBezTo>
                <a:cubicBezTo>
                  <a:pt x="101" y="578"/>
                  <a:pt x="78" y="601"/>
                  <a:pt x="50" y="60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3"/>
          <p:cNvSpPr>
            <a:spLocks/>
          </p:cNvSpPr>
          <p:nvPr/>
        </p:nvSpPr>
        <p:spPr bwMode="auto">
          <a:xfrm>
            <a:off x="1273175" y="7186613"/>
            <a:ext cx="320675" cy="1906587"/>
          </a:xfrm>
          <a:custGeom>
            <a:avLst/>
            <a:gdLst>
              <a:gd name="T0" fmla="*/ 50 w 101"/>
              <a:gd name="T1" fmla="*/ 601 h 601"/>
              <a:gd name="T2" fmla="*/ 50 w 101"/>
              <a:gd name="T3" fmla="*/ 601 h 601"/>
              <a:gd name="T4" fmla="*/ 0 w 101"/>
              <a:gd name="T5" fmla="*/ 550 h 601"/>
              <a:gd name="T6" fmla="*/ 0 w 101"/>
              <a:gd name="T7" fmla="*/ 50 h 601"/>
              <a:gd name="T8" fmla="*/ 50 w 101"/>
              <a:gd name="T9" fmla="*/ 0 h 601"/>
              <a:gd name="T10" fmla="*/ 50 w 101"/>
              <a:gd name="T11" fmla="*/ 0 h 601"/>
              <a:gd name="T12" fmla="*/ 101 w 101"/>
              <a:gd name="T13" fmla="*/ 50 h 601"/>
              <a:gd name="T14" fmla="*/ 101 w 101"/>
              <a:gd name="T15" fmla="*/ 550 h 601"/>
              <a:gd name="T16" fmla="*/ 50 w 101"/>
              <a:gd name="T17" fmla="*/ 60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601">
                <a:moveTo>
                  <a:pt x="50" y="601"/>
                </a:moveTo>
                <a:cubicBezTo>
                  <a:pt x="50" y="601"/>
                  <a:pt x="50" y="601"/>
                  <a:pt x="50" y="601"/>
                </a:cubicBezTo>
                <a:cubicBezTo>
                  <a:pt x="22" y="601"/>
                  <a:pt x="0" y="578"/>
                  <a:pt x="0" y="550"/>
                </a:cubicBezTo>
                <a:cubicBezTo>
                  <a:pt x="0" y="50"/>
                  <a:pt x="0" y="50"/>
                  <a:pt x="0" y="50"/>
                </a:cubicBezTo>
                <a:cubicBezTo>
                  <a:pt x="0" y="22"/>
                  <a:pt x="22" y="0"/>
                  <a:pt x="50" y="0"/>
                </a:cubicBezTo>
                <a:cubicBezTo>
                  <a:pt x="50" y="0"/>
                  <a:pt x="50" y="0"/>
                  <a:pt x="50" y="0"/>
                </a:cubicBezTo>
                <a:cubicBezTo>
                  <a:pt x="78" y="0"/>
                  <a:pt x="101" y="22"/>
                  <a:pt x="101" y="50"/>
                </a:cubicBezTo>
                <a:cubicBezTo>
                  <a:pt x="101" y="550"/>
                  <a:pt x="101" y="550"/>
                  <a:pt x="101" y="550"/>
                </a:cubicBezTo>
                <a:cubicBezTo>
                  <a:pt x="101" y="578"/>
                  <a:pt x="78" y="601"/>
                  <a:pt x="50" y="60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4"/>
          <p:cNvSpPr>
            <a:spLocks/>
          </p:cNvSpPr>
          <p:nvPr/>
        </p:nvSpPr>
        <p:spPr bwMode="auto">
          <a:xfrm>
            <a:off x="1273175" y="10490200"/>
            <a:ext cx="320675" cy="1908175"/>
          </a:xfrm>
          <a:custGeom>
            <a:avLst/>
            <a:gdLst>
              <a:gd name="T0" fmla="*/ 50 w 101"/>
              <a:gd name="T1" fmla="*/ 601 h 601"/>
              <a:gd name="T2" fmla="*/ 50 w 101"/>
              <a:gd name="T3" fmla="*/ 601 h 601"/>
              <a:gd name="T4" fmla="*/ 0 w 101"/>
              <a:gd name="T5" fmla="*/ 550 h 601"/>
              <a:gd name="T6" fmla="*/ 0 w 101"/>
              <a:gd name="T7" fmla="*/ 50 h 601"/>
              <a:gd name="T8" fmla="*/ 50 w 101"/>
              <a:gd name="T9" fmla="*/ 0 h 601"/>
              <a:gd name="T10" fmla="*/ 50 w 101"/>
              <a:gd name="T11" fmla="*/ 0 h 601"/>
              <a:gd name="T12" fmla="*/ 101 w 101"/>
              <a:gd name="T13" fmla="*/ 50 h 601"/>
              <a:gd name="T14" fmla="*/ 101 w 101"/>
              <a:gd name="T15" fmla="*/ 550 h 601"/>
              <a:gd name="T16" fmla="*/ 50 w 101"/>
              <a:gd name="T17" fmla="*/ 60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601">
                <a:moveTo>
                  <a:pt x="50" y="601"/>
                </a:moveTo>
                <a:cubicBezTo>
                  <a:pt x="50" y="601"/>
                  <a:pt x="50" y="601"/>
                  <a:pt x="50" y="601"/>
                </a:cubicBezTo>
                <a:cubicBezTo>
                  <a:pt x="22" y="601"/>
                  <a:pt x="0" y="578"/>
                  <a:pt x="0" y="550"/>
                </a:cubicBezTo>
                <a:cubicBezTo>
                  <a:pt x="0" y="50"/>
                  <a:pt x="0" y="50"/>
                  <a:pt x="0" y="50"/>
                </a:cubicBezTo>
                <a:cubicBezTo>
                  <a:pt x="0" y="22"/>
                  <a:pt x="22" y="0"/>
                  <a:pt x="50" y="0"/>
                </a:cubicBezTo>
                <a:cubicBezTo>
                  <a:pt x="50" y="0"/>
                  <a:pt x="50" y="0"/>
                  <a:pt x="50" y="0"/>
                </a:cubicBezTo>
                <a:cubicBezTo>
                  <a:pt x="78" y="0"/>
                  <a:pt x="101" y="22"/>
                  <a:pt x="101" y="50"/>
                </a:cubicBezTo>
                <a:cubicBezTo>
                  <a:pt x="101" y="550"/>
                  <a:pt x="101" y="550"/>
                  <a:pt x="101" y="550"/>
                </a:cubicBezTo>
                <a:cubicBezTo>
                  <a:pt x="101" y="578"/>
                  <a:pt x="78" y="601"/>
                  <a:pt x="50" y="60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Line 15"/>
          <p:cNvSpPr>
            <a:spLocks noChangeShapeType="1"/>
          </p:cNvSpPr>
          <p:nvPr/>
        </p:nvSpPr>
        <p:spPr bwMode="auto">
          <a:xfrm>
            <a:off x="1263650" y="6469063"/>
            <a:ext cx="981075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6"/>
          <p:cNvSpPr>
            <a:spLocks noChangeShapeType="1"/>
          </p:cNvSpPr>
          <p:nvPr/>
        </p:nvSpPr>
        <p:spPr bwMode="auto">
          <a:xfrm>
            <a:off x="1273175" y="9829800"/>
            <a:ext cx="981075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253521253"/>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391231" y="1045886"/>
            <a:ext cx="21596360" cy="1554272"/>
          </a:xfrm>
          <a:prstGeom prst="rect">
            <a:avLst/>
          </a:prstGeom>
        </p:spPr>
        <p:txBody>
          <a:bodyPr wrap="square">
            <a:spAutoFit/>
          </a:bodyPr>
          <a:lstStyle/>
          <a:p>
            <a:pPr algn="ctr"/>
            <a:r>
              <a:rPr lang="en-US" sz="9500" b="1" dirty="0">
                <a:solidFill>
                  <a:schemeClr val="accent2"/>
                </a:solidFill>
                <a:latin typeface="+mj-lt"/>
              </a:rPr>
              <a:t>Pyramid Infographic</a:t>
            </a:r>
          </a:p>
        </p:txBody>
      </p:sp>
      <p:sp>
        <p:nvSpPr>
          <p:cNvPr id="4" name="Rectangle 3"/>
          <p:cNvSpPr/>
          <p:nvPr/>
        </p:nvSpPr>
        <p:spPr>
          <a:xfrm>
            <a:off x="1389712" y="2369325"/>
            <a:ext cx="21605882"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0983795" y="8659359"/>
            <a:ext cx="2087616" cy="1708160"/>
          </a:xfrm>
          <a:prstGeom prst="rect">
            <a:avLst/>
          </a:prstGeom>
        </p:spPr>
        <p:txBody>
          <a:bodyPr wrap="square">
            <a:spAutoFit/>
          </a:bodyPr>
          <a:lstStyle/>
          <a:p>
            <a:pPr algn="ctr"/>
            <a:r>
              <a:rPr lang="en-US" sz="10500" b="1" dirty="0" smtClean="0">
                <a:solidFill>
                  <a:schemeClr val="accent2">
                    <a:lumMod val="25000"/>
                    <a:lumOff val="75000"/>
                  </a:schemeClr>
                </a:solidFill>
              </a:rPr>
              <a:t>03</a:t>
            </a:r>
            <a:endParaRPr lang="en-US" sz="10500" b="1" dirty="0">
              <a:solidFill>
                <a:schemeClr val="accent2">
                  <a:lumMod val="25000"/>
                  <a:lumOff val="75000"/>
                </a:schemeClr>
              </a:solidFill>
            </a:endParaRPr>
          </a:p>
        </p:txBody>
      </p:sp>
      <p:sp>
        <p:nvSpPr>
          <p:cNvPr id="6" name="Rectangle 5"/>
          <p:cNvSpPr/>
          <p:nvPr/>
        </p:nvSpPr>
        <p:spPr>
          <a:xfrm>
            <a:off x="1368447" y="10285385"/>
            <a:ext cx="3345468" cy="784830"/>
          </a:xfrm>
          <a:prstGeom prst="rect">
            <a:avLst/>
          </a:prstGeom>
        </p:spPr>
        <p:txBody>
          <a:bodyPr wrap="square">
            <a:spAutoFit/>
          </a:bodyPr>
          <a:lstStyle/>
          <a:p>
            <a:pPr algn="ctr"/>
            <a:r>
              <a:rPr lang="en-US" sz="4500" b="1" dirty="0">
                <a:solidFill>
                  <a:schemeClr val="accent3"/>
                </a:solidFill>
              </a:rPr>
              <a:t>Business</a:t>
            </a:r>
          </a:p>
        </p:txBody>
      </p:sp>
      <p:sp>
        <p:nvSpPr>
          <p:cNvPr id="7" name="Rectangle 6"/>
          <p:cNvSpPr/>
          <p:nvPr/>
        </p:nvSpPr>
        <p:spPr>
          <a:xfrm>
            <a:off x="1368447" y="11139461"/>
            <a:ext cx="3345468"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8" name="Rectangle 7"/>
          <p:cNvSpPr/>
          <p:nvPr/>
        </p:nvSpPr>
        <p:spPr>
          <a:xfrm>
            <a:off x="5366289" y="10285385"/>
            <a:ext cx="3345468" cy="784830"/>
          </a:xfrm>
          <a:prstGeom prst="rect">
            <a:avLst/>
          </a:prstGeom>
        </p:spPr>
        <p:txBody>
          <a:bodyPr wrap="square">
            <a:spAutoFit/>
          </a:bodyPr>
          <a:lstStyle/>
          <a:p>
            <a:pPr algn="ctr"/>
            <a:r>
              <a:rPr lang="en-US" sz="4500" b="1" dirty="0">
                <a:solidFill>
                  <a:schemeClr val="accent4"/>
                </a:solidFill>
              </a:rPr>
              <a:t>Develop</a:t>
            </a:r>
          </a:p>
        </p:txBody>
      </p:sp>
      <p:sp>
        <p:nvSpPr>
          <p:cNvPr id="9" name="Rectangle 8"/>
          <p:cNvSpPr/>
          <p:nvPr/>
        </p:nvSpPr>
        <p:spPr>
          <a:xfrm>
            <a:off x="5366289" y="11139461"/>
            <a:ext cx="3345468"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10" name="Rectangle 9"/>
          <p:cNvSpPr/>
          <p:nvPr/>
        </p:nvSpPr>
        <p:spPr>
          <a:xfrm>
            <a:off x="10351694" y="10285385"/>
            <a:ext cx="3345468" cy="784830"/>
          </a:xfrm>
          <a:prstGeom prst="rect">
            <a:avLst/>
          </a:prstGeom>
        </p:spPr>
        <p:txBody>
          <a:bodyPr wrap="square">
            <a:spAutoFit/>
          </a:bodyPr>
          <a:lstStyle/>
          <a:p>
            <a:pPr algn="ctr"/>
            <a:r>
              <a:rPr lang="en-US" sz="4500" b="1" dirty="0">
                <a:solidFill>
                  <a:schemeClr val="accent5"/>
                </a:solidFill>
              </a:rPr>
              <a:t>Clients</a:t>
            </a:r>
          </a:p>
        </p:txBody>
      </p:sp>
      <p:sp>
        <p:nvSpPr>
          <p:cNvPr id="11" name="Rectangle 10"/>
          <p:cNvSpPr/>
          <p:nvPr/>
        </p:nvSpPr>
        <p:spPr>
          <a:xfrm>
            <a:off x="10351694" y="11139461"/>
            <a:ext cx="3345468"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12" name="Rectangle 11"/>
          <p:cNvSpPr/>
          <p:nvPr/>
        </p:nvSpPr>
        <p:spPr>
          <a:xfrm>
            <a:off x="15722401" y="10285385"/>
            <a:ext cx="3345468" cy="784830"/>
          </a:xfrm>
          <a:prstGeom prst="rect">
            <a:avLst/>
          </a:prstGeom>
        </p:spPr>
        <p:txBody>
          <a:bodyPr wrap="square">
            <a:spAutoFit/>
          </a:bodyPr>
          <a:lstStyle/>
          <a:p>
            <a:pPr algn="ctr"/>
            <a:r>
              <a:rPr lang="en-US" sz="4500" b="1" dirty="0">
                <a:solidFill>
                  <a:schemeClr val="accent6"/>
                </a:solidFill>
              </a:rPr>
              <a:t>Partners</a:t>
            </a:r>
          </a:p>
        </p:txBody>
      </p:sp>
      <p:sp>
        <p:nvSpPr>
          <p:cNvPr id="13" name="Rectangle 12"/>
          <p:cNvSpPr/>
          <p:nvPr/>
        </p:nvSpPr>
        <p:spPr>
          <a:xfrm>
            <a:off x="15722401" y="11139461"/>
            <a:ext cx="3345468"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14" name="Rectangle 13"/>
          <p:cNvSpPr/>
          <p:nvPr/>
        </p:nvSpPr>
        <p:spPr>
          <a:xfrm>
            <a:off x="19878467" y="10285385"/>
            <a:ext cx="3345468" cy="784830"/>
          </a:xfrm>
          <a:prstGeom prst="rect">
            <a:avLst/>
          </a:prstGeom>
        </p:spPr>
        <p:txBody>
          <a:bodyPr wrap="square">
            <a:spAutoFit/>
          </a:bodyPr>
          <a:lstStyle/>
          <a:p>
            <a:pPr algn="ctr"/>
            <a:r>
              <a:rPr lang="en-US" sz="4500" b="1" dirty="0">
                <a:solidFill>
                  <a:schemeClr val="accent2"/>
                </a:solidFill>
              </a:rPr>
              <a:t>Analysis</a:t>
            </a:r>
          </a:p>
        </p:txBody>
      </p:sp>
      <p:sp>
        <p:nvSpPr>
          <p:cNvPr id="15" name="Rectangle 14"/>
          <p:cNvSpPr/>
          <p:nvPr/>
        </p:nvSpPr>
        <p:spPr>
          <a:xfrm>
            <a:off x="19878467" y="11139461"/>
            <a:ext cx="3345468"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16" name="Rectangle 15"/>
          <p:cNvSpPr/>
          <p:nvPr/>
        </p:nvSpPr>
        <p:spPr>
          <a:xfrm>
            <a:off x="16351327" y="8659887"/>
            <a:ext cx="2087616" cy="1708160"/>
          </a:xfrm>
          <a:prstGeom prst="rect">
            <a:avLst/>
          </a:prstGeom>
        </p:spPr>
        <p:txBody>
          <a:bodyPr wrap="square">
            <a:spAutoFit/>
          </a:bodyPr>
          <a:lstStyle/>
          <a:p>
            <a:pPr algn="ctr"/>
            <a:r>
              <a:rPr lang="en-US" sz="10500" b="1" dirty="0" smtClean="0">
                <a:solidFill>
                  <a:schemeClr val="accent2">
                    <a:lumMod val="25000"/>
                    <a:lumOff val="75000"/>
                  </a:schemeClr>
                </a:solidFill>
              </a:rPr>
              <a:t>04</a:t>
            </a:r>
            <a:endParaRPr lang="en-US" sz="10500" b="1" dirty="0">
              <a:solidFill>
                <a:schemeClr val="accent2">
                  <a:lumMod val="25000"/>
                  <a:lumOff val="75000"/>
                </a:schemeClr>
              </a:solidFill>
            </a:endParaRPr>
          </a:p>
        </p:txBody>
      </p:sp>
      <p:sp>
        <p:nvSpPr>
          <p:cNvPr id="17" name="Rectangle 16"/>
          <p:cNvSpPr/>
          <p:nvPr/>
        </p:nvSpPr>
        <p:spPr>
          <a:xfrm>
            <a:off x="20494693" y="8659359"/>
            <a:ext cx="2087616" cy="1708160"/>
          </a:xfrm>
          <a:prstGeom prst="rect">
            <a:avLst/>
          </a:prstGeom>
        </p:spPr>
        <p:txBody>
          <a:bodyPr wrap="square">
            <a:spAutoFit/>
          </a:bodyPr>
          <a:lstStyle/>
          <a:p>
            <a:pPr algn="ctr"/>
            <a:r>
              <a:rPr lang="en-US" sz="10500" b="1" dirty="0" smtClean="0">
                <a:solidFill>
                  <a:schemeClr val="accent2">
                    <a:lumMod val="25000"/>
                    <a:lumOff val="75000"/>
                  </a:schemeClr>
                </a:solidFill>
              </a:rPr>
              <a:t>05</a:t>
            </a:r>
            <a:endParaRPr lang="en-US" sz="10500" b="1" dirty="0">
              <a:solidFill>
                <a:schemeClr val="accent2">
                  <a:lumMod val="25000"/>
                  <a:lumOff val="75000"/>
                </a:schemeClr>
              </a:solidFill>
            </a:endParaRPr>
          </a:p>
        </p:txBody>
      </p:sp>
      <p:sp>
        <p:nvSpPr>
          <p:cNvPr id="18" name="Rectangle 17"/>
          <p:cNvSpPr/>
          <p:nvPr/>
        </p:nvSpPr>
        <p:spPr>
          <a:xfrm>
            <a:off x="2014233" y="8659359"/>
            <a:ext cx="2087616" cy="1708160"/>
          </a:xfrm>
          <a:prstGeom prst="rect">
            <a:avLst/>
          </a:prstGeom>
        </p:spPr>
        <p:txBody>
          <a:bodyPr wrap="square">
            <a:spAutoFit/>
          </a:bodyPr>
          <a:lstStyle/>
          <a:p>
            <a:pPr algn="ctr"/>
            <a:r>
              <a:rPr lang="en-US" sz="10500" b="1" dirty="0" smtClean="0">
                <a:solidFill>
                  <a:schemeClr val="accent2">
                    <a:lumMod val="25000"/>
                    <a:lumOff val="75000"/>
                  </a:schemeClr>
                </a:solidFill>
              </a:rPr>
              <a:t>01</a:t>
            </a:r>
            <a:endParaRPr lang="en-US" sz="10500" b="1" dirty="0">
              <a:solidFill>
                <a:schemeClr val="accent2">
                  <a:lumMod val="25000"/>
                  <a:lumOff val="75000"/>
                </a:schemeClr>
              </a:solidFill>
            </a:endParaRPr>
          </a:p>
        </p:txBody>
      </p:sp>
      <p:sp>
        <p:nvSpPr>
          <p:cNvPr id="19" name="Rectangle 18"/>
          <p:cNvSpPr/>
          <p:nvPr/>
        </p:nvSpPr>
        <p:spPr>
          <a:xfrm>
            <a:off x="5985632" y="8659359"/>
            <a:ext cx="2087616" cy="1708160"/>
          </a:xfrm>
          <a:prstGeom prst="rect">
            <a:avLst/>
          </a:prstGeom>
        </p:spPr>
        <p:txBody>
          <a:bodyPr wrap="square">
            <a:spAutoFit/>
          </a:bodyPr>
          <a:lstStyle/>
          <a:p>
            <a:pPr algn="ctr"/>
            <a:r>
              <a:rPr lang="en-US" sz="10500" b="1" dirty="0" smtClean="0">
                <a:solidFill>
                  <a:schemeClr val="accent2">
                    <a:lumMod val="25000"/>
                    <a:lumOff val="75000"/>
                  </a:schemeClr>
                </a:solidFill>
              </a:rPr>
              <a:t>02</a:t>
            </a:r>
            <a:endParaRPr lang="en-US" sz="10500" b="1" dirty="0">
              <a:solidFill>
                <a:schemeClr val="accent2">
                  <a:lumMod val="25000"/>
                  <a:lumOff val="75000"/>
                </a:schemeClr>
              </a:solidFill>
            </a:endParaRPr>
          </a:p>
        </p:txBody>
      </p:sp>
      <p:sp>
        <p:nvSpPr>
          <p:cNvPr id="23" name="Freeform 5"/>
          <p:cNvSpPr>
            <a:spLocks/>
          </p:cNvSpPr>
          <p:nvPr/>
        </p:nvSpPr>
        <p:spPr bwMode="auto">
          <a:xfrm>
            <a:off x="1262063" y="5360988"/>
            <a:ext cx="3603625" cy="3125788"/>
          </a:xfrm>
          <a:custGeom>
            <a:avLst/>
            <a:gdLst>
              <a:gd name="T0" fmla="*/ 1134 w 2270"/>
              <a:gd name="T1" fmla="*/ 0 h 1969"/>
              <a:gd name="T2" fmla="*/ 0 w 2270"/>
              <a:gd name="T3" fmla="*/ 1969 h 1969"/>
              <a:gd name="T4" fmla="*/ 1134 w 2270"/>
              <a:gd name="T5" fmla="*/ 1969 h 1969"/>
              <a:gd name="T6" fmla="*/ 2270 w 2270"/>
              <a:gd name="T7" fmla="*/ 1969 h 1969"/>
              <a:gd name="T8" fmla="*/ 1134 w 2270"/>
              <a:gd name="T9" fmla="*/ 0 h 1969"/>
            </a:gdLst>
            <a:ahLst/>
            <a:cxnLst>
              <a:cxn ang="0">
                <a:pos x="T0" y="T1"/>
              </a:cxn>
              <a:cxn ang="0">
                <a:pos x="T2" y="T3"/>
              </a:cxn>
              <a:cxn ang="0">
                <a:pos x="T4" y="T5"/>
              </a:cxn>
              <a:cxn ang="0">
                <a:pos x="T6" y="T7"/>
              </a:cxn>
              <a:cxn ang="0">
                <a:pos x="T8" y="T9"/>
              </a:cxn>
            </a:cxnLst>
            <a:rect l="0" t="0" r="r" b="b"/>
            <a:pathLst>
              <a:path w="2270" h="1969">
                <a:moveTo>
                  <a:pt x="1134" y="0"/>
                </a:moveTo>
                <a:lnTo>
                  <a:pt x="0" y="1969"/>
                </a:lnTo>
                <a:lnTo>
                  <a:pt x="1134" y="1969"/>
                </a:lnTo>
                <a:lnTo>
                  <a:pt x="2270" y="1969"/>
                </a:lnTo>
                <a:lnTo>
                  <a:pt x="113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p:cNvSpPr>
          <p:nvPr/>
        </p:nvSpPr>
        <p:spPr bwMode="auto">
          <a:xfrm>
            <a:off x="1262063" y="5360988"/>
            <a:ext cx="3603625" cy="3125788"/>
          </a:xfrm>
          <a:custGeom>
            <a:avLst/>
            <a:gdLst>
              <a:gd name="T0" fmla="*/ 1134 w 2270"/>
              <a:gd name="T1" fmla="*/ 0 h 1969"/>
              <a:gd name="T2" fmla="*/ 0 w 2270"/>
              <a:gd name="T3" fmla="*/ 1969 h 1969"/>
              <a:gd name="T4" fmla="*/ 1134 w 2270"/>
              <a:gd name="T5" fmla="*/ 1969 h 1969"/>
              <a:gd name="T6" fmla="*/ 2270 w 2270"/>
              <a:gd name="T7" fmla="*/ 1969 h 1969"/>
              <a:gd name="T8" fmla="*/ 1134 w 2270"/>
              <a:gd name="T9" fmla="*/ 0 h 1969"/>
            </a:gdLst>
            <a:ahLst/>
            <a:cxnLst>
              <a:cxn ang="0">
                <a:pos x="T0" y="T1"/>
              </a:cxn>
              <a:cxn ang="0">
                <a:pos x="T2" y="T3"/>
              </a:cxn>
              <a:cxn ang="0">
                <a:pos x="T4" y="T5"/>
              </a:cxn>
              <a:cxn ang="0">
                <a:pos x="T6" y="T7"/>
              </a:cxn>
              <a:cxn ang="0">
                <a:pos x="T8" y="T9"/>
              </a:cxn>
            </a:cxnLst>
            <a:rect l="0" t="0" r="r" b="b"/>
            <a:pathLst>
              <a:path w="2270" h="1969">
                <a:moveTo>
                  <a:pt x="1134" y="0"/>
                </a:moveTo>
                <a:lnTo>
                  <a:pt x="0" y="1969"/>
                </a:lnTo>
                <a:lnTo>
                  <a:pt x="1134" y="1969"/>
                </a:lnTo>
                <a:lnTo>
                  <a:pt x="2270" y="1969"/>
                </a:lnTo>
                <a:lnTo>
                  <a:pt x="11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p:cNvSpPr>
          <p:nvPr/>
        </p:nvSpPr>
        <p:spPr bwMode="auto">
          <a:xfrm>
            <a:off x="4865688" y="4700588"/>
            <a:ext cx="4365625" cy="3786188"/>
          </a:xfrm>
          <a:custGeom>
            <a:avLst/>
            <a:gdLst>
              <a:gd name="T0" fmla="*/ 1374 w 2750"/>
              <a:gd name="T1" fmla="*/ 0 h 2385"/>
              <a:gd name="T2" fmla="*/ 0 w 2750"/>
              <a:gd name="T3" fmla="*/ 2385 h 2385"/>
              <a:gd name="T4" fmla="*/ 1374 w 2750"/>
              <a:gd name="T5" fmla="*/ 2385 h 2385"/>
              <a:gd name="T6" fmla="*/ 2750 w 2750"/>
              <a:gd name="T7" fmla="*/ 2385 h 2385"/>
              <a:gd name="T8" fmla="*/ 1374 w 2750"/>
              <a:gd name="T9" fmla="*/ 0 h 2385"/>
            </a:gdLst>
            <a:ahLst/>
            <a:cxnLst>
              <a:cxn ang="0">
                <a:pos x="T0" y="T1"/>
              </a:cxn>
              <a:cxn ang="0">
                <a:pos x="T2" y="T3"/>
              </a:cxn>
              <a:cxn ang="0">
                <a:pos x="T4" y="T5"/>
              </a:cxn>
              <a:cxn ang="0">
                <a:pos x="T6" y="T7"/>
              </a:cxn>
              <a:cxn ang="0">
                <a:pos x="T8" y="T9"/>
              </a:cxn>
            </a:cxnLst>
            <a:rect l="0" t="0" r="r" b="b"/>
            <a:pathLst>
              <a:path w="2750" h="2385">
                <a:moveTo>
                  <a:pt x="1374" y="0"/>
                </a:moveTo>
                <a:lnTo>
                  <a:pt x="0" y="2385"/>
                </a:lnTo>
                <a:lnTo>
                  <a:pt x="1374" y="2385"/>
                </a:lnTo>
                <a:lnTo>
                  <a:pt x="2750" y="2385"/>
                </a:lnTo>
                <a:lnTo>
                  <a:pt x="137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8"/>
          <p:cNvSpPr>
            <a:spLocks/>
          </p:cNvSpPr>
          <p:nvPr/>
        </p:nvSpPr>
        <p:spPr bwMode="auto">
          <a:xfrm>
            <a:off x="4865688" y="4700588"/>
            <a:ext cx="4365625" cy="3786188"/>
          </a:xfrm>
          <a:custGeom>
            <a:avLst/>
            <a:gdLst>
              <a:gd name="T0" fmla="*/ 1374 w 2750"/>
              <a:gd name="T1" fmla="*/ 0 h 2385"/>
              <a:gd name="T2" fmla="*/ 0 w 2750"/>
              <a:gd name="T3" fmla="*/ 2385 h 2385"/>
              <a:gd name="T4" fmla="*/ 1374 w 2750"/>
              <a:gd name="T5" fmla="*/ 2385 h 2385"/>
              <a:gd name="T6" fmla="*/ 2750 w 2750"/>
              <a:gd name="T7" fmla="*/ 2385 h 2385"/>
              <a:gd name="T8" fmla="*/ 1374 w 2750"/>
              <a:gd name="T9" fmla="*/ 0 h 2385"/>
            </a:gdLst>
            <a:ahLst/>
            <a:cxnLst>
              <a:cxn ang="0">
                <a:pos x="T0" y="T1"/>
              </a:cxn>
              <a:cxn ang="0">
                <a:pos x="T2" y="T3"/>
              </a:cxn>
              <a:cxn ang="0">
                <a:pos x="T4" y="T5"/>
              </a:cxn>
              <a:cxn ang="0">
                <a:pos x="T6" y="T7"/>
              </a:cxn>
              <a:cxn ang="0">
                <a:pos x="T8" y="T9"/>
              </a:cxn>
            </a:cxnLst>
            <a:rect l="0" t="0" r="r" b="b"/>
            <a:pathLst>
              <a:path w="2750" h="2385">
                <a:moveTo>
                  <a:pt x="1374" y="0"/>
                </a:moveTo>
                <a:lnTo>
                  <a:pt x="0" y="2385"/>
                </a:lnTo>
                <a:lnTo>
                  <a:pt x="1374" y="2385"/>
                </a:lnTo>
                <a:lnTo>
                  <a:pt x="2750" y="2385"/>
                </a:lnTo>
                <a:lnTo>
                  <a:pt x="13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9231313" y="3625850"/>
            <a:ext cx="5603875" cy="4860925"/>
          </a:xfrm>
          <a:custGeom>
            <a:avLst/>
            <a:gdLst>
              <a:gd name="T0" fmla="*/ 1764 w 3530"/>
              <a:gd name="T1" fmla="*/ 0 h 3062"/>
              <a:gd name="T2" fmla="*/ 1764 w 3530"/>
              <a:gd name="T3" fmla="*/ 2 h 3062"/>
              <a:gd name="T4" fmla="*/ 0 w 3530"/>
              <a:gd name="T5" fmla="*/ 3062 h 3062"/>
              <a:gd name="T6" fmla="*/ 1764 w 3530"/>
              <a:gd name="T7" fmla="*/ 3062 h 3062"/>
              <a:gd name="T8" fmla="*/ 3530 w 3530"/>
              <a:gd name="T9" fmla="*/ 3062 h 3062"/>
              <a:gd name="T10" fmla="*/ 1764 w 3530"/>
              <a:gd name="T11" fmla="*/ 0 h 3062"/>
            </a:gdLst>
            <a:ahLst/>
            <a:cxnLst>
              <a:cxn ang="0">
                <a:pos x="T0" y="T1"/>
              </a:cxn>
              <a:cxn ang="0">
                <a:pos x="T2" y="T3"/>
              </a:cxn>
              <a:cxn ang="0">
                <a:pos x="T4" y="T5"/>
              </a:cxn>
              <a:cxn ang="0">
                <a:pos x="T6" y="T7"/>
              </a:cxn>
              <a:cxn ang="0">
                <a:pos x="T8" y="T9"/>
              </a:cxn>
              <a:cxn ang="0">
                <a:pos x="T10" y="T11"/>
              </a:cxn>
            </a:cxnLst>
            <a:rect l="0" t="0" r="r" b="b"/>
            <a:pathLst>
              <a:path w="3530" h="3062">
                <a:moveTo>
                  <a:pt x="1764" y="0"/>
                </a:moveTo>
                <a:lnTo>
                  <a:pt x="1764" y="2"/>
                </a:lnTo>
                <a:lnTo>
                  <a:pt x="0" y="3062"/>
                </a:lnTo>
                <a:lnTo>
                  <a:pt x="1764" y="3062"/>
                </a:lnTo>
                <a:lnTo>
                  <a:pt x="3530" y="3062"/>
                </a:lnTo>
                <a:lnTo>
                  <a:pt x="176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9231313" y="3625850"/>
            <a:ext cx="5603875" cy="4860925"/>
          </a:xfrm>
          <a:custGeom>
            <a:avLst/>
            <a:gdLst>
              <a:gd name="T0" fmla="*/ 1764 w 3530"/>
              <a:gd name="T1" fmla="*/ 0 h 3062"/>
              <a:gd name="T2" fmla="*/ 1764 w 3530"/>
              <a:gd name="T3" fmla="*/ 2 h 3062"/>
              <a:gd name="T4" fmla="*/ 0 w 3530"/>
              <a:gd name="T5" fmla="*/ 3062 h 3062"/>
              <a:gd name="T6" fmla="*/ 1764 w 3530"/>
              <a:gd name="T7" fmla="*/ 3062 h 3062"/>
              <a:gd name="T8" fmla="*/ 3530 w 3530"/>
              <a:gd name="T9" fmla="*/ 3062 h 3062"/>
              <a:gd name="T10" fmla="*/ 1764 w 3530"/>
              <a:gd name="T11" fmla="*/ 0 h 3062"/>
            </a:gdLst>
            <a:ahLst/>
            <a:cxnLst>
              <a:cxn ang="0">
                <a:pos x="T0" y="T1"/>
              </a:cxn>
              <a:cxn ang="0">
                <a:pos x="T2" y="T3"/>
              </a:cxn>
              <a:cxn ang="0">
                <a:pos x="T4" y="T5"/>
              </a:cxn>
              <a:cxn ang="0">
                <a:pos x="T6" y="T7"/>
              </a:cxn>
              <a:cxn ang="0">
                <a:pos x="T8" y="T9"/>
              </a:cxn>
              <a:cxn ang="0">
                <a:pos x="T10" y="T11"/>
              </a:cxn>
            </a:cxnLst>
            <a:rect l="0" t="0" r="r" b="b"/>
            <a:pathLst>
              <a:path w="3530" h="3062">
                <a:moveTo>
                  <a:pt x="1764" y="0"/>
                </a:moveTo>
                <a:lnTo>
                  <a:pt x="1764" y="2"/>
                </a:lnTo>
                <a:lnTo>
                  <a:pt x="0" y="3062"/>
                </a:lnTo>
                <a:lnTo>
                  <a:pt x="1764" y="3062"/>
                </a:lnTo>
                <a:lnTo>
                  <a:pt x="3530" y="3062"/>
                </a:lnTo>
                <a:lnTo>
                  <a:pt x="17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
          <p:cNvSpPr>
            <a:spLocks/>
          </p:cNvSpPr>
          <p:nvPr/>
        </p:nvSpPr>
        <p:spPr bwMode="auto">
          <a:xfrm>
            <a:off x="14835188" y="4025900"/>
            <a:ext cx="5143500" cy="4460875"/>
          </a:xfrm>
          <a:custGeom>
            <a:avLst/>
            <a:gdLst>
              <a:gd name="T0" fmla="*/ 1620 w 3240"/>
              <a:gd name="T1" fmla="*/ 0 h 2810"/>
              <a:gd name="T2" fmla="*/ 0 w 3240"/>
              <a:gd name="T3" fmla="*/ 2810 h 2810"/>
              <a:gd name="T4" fmla="*/ 1620 w 3240"/>
              <a:gd name="T5" fmla="*/ 2810 h 2810"/>
              <a:gd name="T6" fmla="*/ 3240 w 3240"/>
              <a:gd name="T7" fmla="*/ 2810 h 2810"/>
              <a:gd name="T8" fmla="*/ 1620 w 3240"/>
              <a:gd name="T9" fmla="*/ 0 h 2810"/>
            </a:gdLst>
            <a:ahLst/>
            <a:cxnLst>
              <a:cxn ang="0">
                <a:pos x="T0" y="T1"/>
              </a:cxn>
              <a:cxn ang="0">
                <a:pos x="T2" y="T3"/>
              </a:cxn>
              <a:cxn ang="0">
                <a:pos x="T4" y="T5"/>
              </a:cxn>
              <a:cxn ang="0">
                <a:pos x="T6" y="T7"/>
              </a:cxn>
              <a:cxn ang="0">
                <a:pos x="T8" y="T9"/>
              </a:cxn>
            </a:cxnLst>
            <a:rect l="0" t="0" r="r" b="b"/>
            <a:pathLst>
              <a:path w="3240" h="2810">
                <a:moveTo>
                  <a:pt x="1620" y="0"/>
                </a:moveTo>
                <a:lnTo>
                  <a:pt x="0" y="2810"/>
                </a:lnTo>
                <a:lnTo>
                  <a:pt x="1620" y="2810"/>
                </a:lnTo>
                <a:lnTo>
                  <a:pt x="3240" y="2810"/>
                </a:lnTo>
                <a:lnTo>
                  <a:pt x="162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2"/>
          <p:cNvSpPr>
            <a:spLocks/>
          </p:cNvSpPr>
          <p:nvPr/>
        </p:nvSpPr>
        <p:spPr bwMode="auto">
          <a:xfrm>
            <a:off x="14835188" y="4025900"/>
            <a:ext cx="5143500" cy="4460875"/>
          </a:xfrm>
          <a:custGeom>
            <a:avLst/>
            <a:gdLst>
              <a:gd name="T0" fmla="*/ 1620 w 3240"/>
              <a:gd name="T1" fmla="*/ 0 h 2810"/>
              <a:gd name="T2" fmla="*/ 0 w 3240"/>
              <a:gd name="T3" fmla="*/ 2810 h 2810"/>
              <a:gd name="T4" fmla="*/ 1620 w 3240"/>
              <a:gd name="T5" fmla="*/ 2810 h 2810"/>
              <a:gd name="T6" fmla="*/ 3240 w 3240"/>
              <a:gd name="T7" fmla="*/ 2810 h 2810"/>
              <a:gd name="T8" fmla="*/ 1620 w 3240"/>
              <a:gd name="T9" fmla="*/ 0 h 2810"/>
            </a:gdLst>
            <a:ahLst/>
            <a:cxnLst>
              <a:cxn ang="0">
                <a:pos x="T0" y="T1"/>
              </a:cxn>
              <a:cxn ang="0">
                <a:pos x="T2" y="T3"/>
              </a:cxn>
              <a:cxn ang="0">
                <a:pos x="T4" y="T5"/>
              </a:cxn>
              <a:cxn ang="0">
                <a:pos x="T6" y="T7"/>
              </a:cxn>
              <a:cxn ang="0">
                <a:pos x="T8" y="T9"/>
              </a:cxn>
            </a:cxnLst>
            <a:rect l="0" t="0" r="r" b="b"/>
            <a:pathLst>
              <a:path w="3240" h="2810">
                <a:moveTo>
                  <a:pt x="1620" y="0"/>
                </a:moveTo>
                <a:lnTo>
                  <a:pt x="0" y="2810"/>
                </a:lnTo>
                <a:lnTo>
                  <a:pt x="1620" y="2810"/>
                </a:lnTo>
                <a:lnTo>
                  <a:pt x="3240" y="2810"/>
                </a:lnTo>
                <a:lnTo>
                  <a:pt x="16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p:cNvSpPr>
            <a:spLocks/>
          </p:cNvSpPr>
          <p:nvPr/>
        </p:nvSpPr>
        <p:spPr bwMode="auto">
          <a:xfrm>
            <a:off x="19978688" y="5768975"/>
            <a:ext cx="3130550" cy="2717800"/>
          </a:xfrm>
          <a:custGeom>
            <a:avLst/>
            <a:gdLst>
              <a:gd name="T0" fmla="*/ 986 w 1972"/>
              <a:gd name="T1" fmla="*/ 0 h 1712"/>
              <a:gd name="T2" fmla="*/ 984 w 1972"/>
              <a:gd name="T3" fmla="*/ 4 h 1712"/>
              <a:gd name="T4" fmla="*/ 0 w 1972"/>
              <a:gd name="T5" fmla="*/ 1712 h 1712"/>
              <a:gd name="T6" fmla="*/ 984 w 1972"/>
              <a:gd name="T7" fmla="*/ 1712 h 1712"/>
              <a:gd name="T8" fmla="*/ 1972 w 1972"/>
              <a:gd name="T9" fmla="*/ 1712 h 1712"/>
              <a:gd name="T10" fmla="*/ 986 w 1972"/>
              <a:gd name="T11" fmla="*/ 0 h 1712"/>
            </a:gdLst>
            <a:ahLst/>
            <a:cxnLst>
              <a:cxn ang="0">
                <a:pos x="T0" y="T1"/>
              </a:cxn>
              <a:cxn ang="0">
                <a:pos x="T2" y="T3"/>
              </a:cxn>
              <a:cxn ang="0">
                <a:pos x="T4" y="T5"/>
              </a:cxn>
              <a:cxn ang="0">
                <a:pos x="T6" y="T7"/>
              </a:cxn>
              <a:cxn ang="0">
                <a:pos x="T8" y="T9"/>
              </a:cxn>
              <a:cxn ang="0">
                <a:pos x="T10" y="T11"/>
              </a:cxn>
            </a:cxnLst>
            <a:rect l="0" t="0" r="r" b="b"/>
            <a:pathLst>
              <a:path w="1972" h="1712">
                <a:moveTo>
                  <a:pt x="986" y="0"/>
                </a:moveTo>
                <a:lnTo>
                  <a:pt x="984" y="4"/>
                </a:lnTo>
                <a:lnTo>
                  <a:pt x="0" y="1712"/>
                </a:lnTo>
                <a:lnTo>
                  <a:pt x="984" y="1712"/>
                </a:lnTo>
                <a:lnTo>
                  <a:pt x="1972" y="1712"/>
                </a:lnTo>
                <a:lnTo>
                  <a:pt x="986"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4"/>
          <p:cNvSpPr>
            <a:spLocks/>
          </p:cNvSpPr>
          <p:nvPr/>
        </p:nvSpPr>
        <p:spPr bwMode="auto">
          <a:xfrm>
            <a:off x="19978688" y="5768975"/>
            <a:ext cx="3130550" cy="2717800"/>
          </a:xfrm>
          <a:custGeom>
            <a:avLst/>
            <a:gdLst>
              <a:gd name="T0" fmla="*/ 986 w 1972"/>
              <a:gd name="T1" fmla="*/ 0 h 1712"/>
              <a:gd name="T2" fmla="*/ 984 w 1972"/>
              <a:gd name="T3" fmla="*/ 4 h 1712"/>
              <a:gd name="T4" fmla="*/ 0 w 1972"/>
              <a:gd name="T5" fmla="*/ 1712 h 1712"/>
              <a:gd name="T6" fmla="*/ 984 w 1972"/>
              <a:gd name="T7" fmla="*/ 1712 h 1712"/>
              <a:gd name="T8" fmla="*/ 1972 w 1972"/>
              <a:gd name="T9" fmla="*/ 1712 h 1712"/>
              <a:gd name="T10" fmla="*/ 986 w 1972"/>
              <a:gd name="T11" fmla="*/ 0 h 1712"/>
            </a:gdLst>
            <a:ahLst/>
            <a:cxnLst>
              <a:cxn ang="0">
                <a:pos x="T0" y="T1"/>
              </a:cxn>
              <a:cxn ang="0">
                <a:pos x="T2" y="T3"/>
              </a:cxn>
              <a:cxn ang="0">
                <a:pos x="T4" y="T5"/>
              </a:cxn>
              <a:cxn ang="0">
                <a:pos x="T6" y="T7"/>
              </a:cxn>
              <a:cxn ang="0">
                <a:pos x="T8" y="T9"/>
              </a:cxn>
              <a:cxn ang="0">
                <a:pos x="T10" y="T11"/>
              </a:cxn>
            </a:cxnLst>
            <a:rect l="0" t="0" r="r" b="b"/>
            <a:pathLst>
              <a:path w="1972" h="1712">
                <a:moveTo>
                  <a:pt x="986" y="0"/>
                </a:moveTo>
                <a:lnTo>
                  <a:pt x="984" y="4"/>
                </a:lnTo>
                <a:lnTo>
                  <a:pt x="0" y="1712"/>
                </a:lnTo>
                <a:lnTo>
                  <a:pt x="984" y="1712"/>
                </a:lnTo>
                <a:lnTo>
                  <a:pt x="1972" y="1712"/>
                </a:lnTo>
                <a:lnTo>
                  <a:pt x="9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p:cNvSpPr>
            <a:spLocks/>
          </p:cNvSpPr>
          <p:nvPr/>
        </p:nvSpPr>
        <p:spPr bwMode="auto">
          <a:xfrm>
            <a:off x="3062288" y="5360988"/>
            <a:ext cx="1803400" cy="3125788"/>
          </a:xfrm>
          <a:custGeom>
            <a:avLst/>
            <a:gdLst>
              <a:gd name="T0" fmla="*/ 0 w 1136"/>
              <a:gd name="T1" fmla="*/ 0 h 1969"/>
              <a:gd name="T2" fmla="*/ 0 w 1136"/>
              <a:gd name="T3" fmla="*/ 1969 h 1969"/>
              <a:gd name="T4" fmla="*/ 1136 w 1136"/>
              <a:gd name="T5" fmla="*/ 1969 h 1969"/>
              <a:gd name="T6" fmla="*/ 0 w 1136"/>
              <a:gd name="T7" fmla="*/ 0 h 1969"/>
            </a:gdLst>
            <a:ahLst/>
            <a:cxnLst>
              <a:cxn ang="0">
                <a:pos x="T0" y="T1"/>
              </a:cxn>
              <a:cxn ang="0">
                <a:pos x="T2" y="T3"/>
              </a:cxn>
              <a:cxn ang="0">
                <a:pos x="T4" y="T5"/>
              </a:cxn>
              <a:cxn ang="0">
                <a:pos x="T6" y="T7"/>
              </a:cxn>
            </a:cxnLst>
            <a:rect l="0" t="0" r="r" b="b"/>
            <a:pathLst>
              <a:path w="1136" h="1969">
                <a:moveTo>
                  <a:pt x="0" y="0"/>
                </a:moveTo>
                <a:lnTo>
                  <a:pt x="0" y="1969"/>
                </a:lnTo>
                <a:lnTo>
                  <a:pt x="1136" y="1969"/>
                </a:lnTo>
                <a:lnTo>
                  <a:pt x="0" y="0"/>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6"/>
          <p:cNvSpPr>
            <a:spLocks/>
          </p:cNvSpPr>
          <p:nvPr/>
        </p:nvSpPr>
        <p:spPr bwMode="auto">
          <a:xfrm>
            <a:off x="3062288" y="5360988"/>
            <a:ext cx="1803400" cy="3125788"/>
          </a:xfrm>
          <a:custGeom>
            <a:avLst/>
            <a:gdLst>
              <a:gd name="T0" fmla="*/ 0 w 1136"/>
              <a:gd name="T1" fmla="*/ 0 h 1969"/>
              <a:gd name="T2" fmla="*/ 0 w 1136"/>
              <a:gd name="T3" fmla="*/ 1969 h 1969"/>
              <a:gd name="T4" fmla="*/ 1136 w 1136"/>
              <a:gd name="T5" fmla="*/ 1969 h 1969"/>
              <a:gd name="T6" fmla="*/ 0 w 1136"/>
              <a:gd name="T7" fmla="*/ 0 h 1969"/>
            </a:gdLst>
            <a:ahLst/>
            <a:cxnLst>
              <a:cxn ang="0">
                <a:pos x="T0" y="T1"/>
              </a:cxn>
              <a:cxn ang="0">
                <a:pos x="T2" y="T3"/>
              </a:cxn>
              <a:cxn ang="0">
                <a:pos x="T4" y="T5"/>
              </a:cxn>
              <a:cxn ang="0">
                <a:pos x="T6" y="T7"/>
              </a:cxn>
            </a:cxnLst>
            <a:rect l="0" t="0" r="r" b="b"/>
            <a:pathLst>
              <a:path w="1136" h="1969">
                <a:moveTo>
                  <a:pt x="0" y="0"/>
                </a:moveTo>
                <a:lnTo>
                  <a:pt x="0" y="1969"/>
                </a:lnTo>
                <a:lnTo>
                  <a:pt x="1136" y="196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p:cNvSpPr>
            <a:spLocks/>
          </p:cNvSpPr>
          <p:nvPr/>
        </p:nvSpPr>
        <p:spPr bwMode="auto">
          <a:xfrm>
            <a:off x="7046913" y="4700588"/>
            <a:ext cx="2184400" cy="3786188"/>
          </a:xfrm>
          <a:custGeom>
            <a:avLst/>
            <a:gdLst>
              <a:gd name="T0" fmla="*/ 0 w 1376"/>
              <a:gd name="T1" fmla="*/ 0 h 2385"/>
              <a:gd name="T2" fmla="*/ 0 w 1376"/>
              <a:gd name="T3" fmla="*/ 2385 h 2385"/>
              <a:gd name="T4" fmla="*/ 1376 w 1376"/>
              <a:gd name="T5" fmla="*/ 2385 h 2385"/>
              <a:gd name="T6" fmla="*/ 0 w 1376"/>
              <a:gd name="T7" fmla="*/ 0 h 2385"/>
            </a:gdLst>
            <a:ahLst/>
            <a:cxnLst>
              <a:cxn ang="0">
                <a:pos x="T0" y="T1"/>
              </a:cxn>
              <a:cxn ang="0">
                <a:pos x="T2" y="T3"/>
              </a:cxn>
              <a:cxn ang="0">
                <a:pos x="T4" y="T5"/>
              </a:cxn>
              <a:cxn ang="0">
                <a:pos x="T6" y="T7"/>
              </a:cxn>
            </a:cxnLst>
            <a:rect l="0" t="0" r="r" b="b"/>
            <a:pathLst>
              <a:path w="1376" h="2385">
                <a:moveTo>
                  <a:pt x="0" y="0"/>
                </a:moveTo>
                <a:lnTo>
                  <a:pt x="0" y="2385"/>
                </a:lnTo>
                <a:lnTo>
                  <a:pt x="1376" y="2385"/>
                </a:lnTo>
                <a:lnTo>
                  <a:pt x="0" y="0"/>
                </a:lnTo>
                <a:close/>
              </a:path>
            </a:pathLst>
          </a:custGeom>
          <a:solidFill>
            <a:schemeClr val="accent4">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8"/>
          <p:cNvSpPr>
            <a:spLocks/>
          </p:cNvSpPr>
          <p:nvPr/>
        </p:nvSpPr>
        <p:spPr bwMode="auto">
          <a:xfrm>
            <a:off x="7046913" y="4700588"/>
            <a:ext cx="2184400" cy="3786188"/>
          </a:xfrm>
          <a:custGeom>
            <a:avLst/>
            <a:gdLst>
              <a:gd name="T0" fmla="*/ 0 w 1376"/>
              <a:gd name="T1" fmla="*/ 0 h 2385"/>
              <a:gd name="T2" fmla="*/ 0 w 1376"/>
              <a:gd name="T3" fmla="*/ 2385 h 2385"/>
              <a:gd name="T4" fmla="*/ 1376 w 1376"/>
              <a:gd name="T5" fmla="*/ 2385 h 2385"/>
              <a:gd name="T6" fmla="*/ 0 w 1376"/>
              <a:gd name="T7" fmla="*/ 0 h 2385"/>
            </a:gdLst>
            <a:ahLst/>
            <a:cxnLst>
              <a:cxn ang="0">
                <a:pos x="T0" y="T1"/>
              </a:cxn>
              <a:cxn ang="0">
                <a:pos x="T2" y="T3"/>
              </a:cxn>
              <a:cxn ang="0">
                <a:pos x="T4" y="T5"/>
              </a:cxn>
              <a:cxn ang="0">
                <a:pos x="T6" y="T7"/>
              </a:cxn>
            </a:cxnLst>
            <a:rect l="0" t="0" r="r" b="b"/>
            <a:pathLst>
              <a:path w="1376" h="2385">
                <a:moveTo>
                  <a:pt x="0" y="0"/>
                </a:moveTo>
                <a:lnTo>
                  <a:pt x="0" y="2385"/>
                </a:lnTo>
                <a:lnTo>
                  <a:pt x="1376" y="238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p:cNvSpPr>
            <a:spLocks/>
          </p:cNvSpPr>
          <p:nvPr/>
        </p:nvSpPr>
        <p:spPr bwMode="auto">
          <a:xfrm>
            <a:off x="12031663" y="3625850"/>
            <a:ext cx="2803525" cy="4860925"/>
          </a:xfrm>
          <a:custGeom>
            <a:avLst/>
            <a:gdLst>
              <a:gd name="T0" fmla="*/ 0 w 1766"/>
              <a:gd name="T1" fmla="*/ 0 h 3062"/>
              <a:gd name="T2" fmla="*/ 0 w 1766"/>
              <a:gd name="T3" fmla="*/ 2 h 3062"/>
              <a:gd name="T4" fmla="*/ 0 w 1766"/>
              <a:gd name="T5" fmla="*/ 3062 h 3062"/>
              <a:gd name="T6" fmla="*/ 1766 w 1766"/>
              <a:gd name="T7" fmla="*/ 3062 h 3062"/>
              <a:gd name="T8" fmla="*/ 0 w 1766"/>
              <a:gd name="T9" fmla="*/ 0 h 3062"/>
            </a:gdLst>
            <a:ahLst/>
            <a:cxnLst>
              <a:cxn ang="0">
                <a:pos x="T0" y="T1"/>
              </a:cxn>
              <a:cxn ang="0">
                <a:pos x="T2" y="T3"/>
              </a:cxn>
              <a:cxn ang="0">
                <a:pos x="T4" y="T5"/>
              </a:cxn>
              <a:cxn ang="0">
                <a:pos x="T6" y="T7"/>
              </a:cxn>
              <a:cxn ang="0">
                <a:pos x="T8" y="T9"/>
              </a:cxn>
            </a:cxnLst>
            <a:rect l="0" t="0" r="r" b="b"/>
            <a:pathLst>
              <a:path w="1766" h="3062">
                <a:moveTo>
                  <a:pt x="0" y="0"/>
                </a:moveTo>
                <a:lnTo>
                  <a:pt x="0" y="2"/>
                </a:lnTo>
                <a:lnTo>
                  <a:pt x="0" y="3062"/>
                </a:lnTo>
                <a:lnTo>
                  <a:pt x="1766" y="3062"/>
                </a:lnTo>
                <a:lnTo>
                  <a:pt x="0" y="0"/>
                </a:lnTo>
                <a:close/>
              </a:path>
            </a:pathLst>
          </a:custGeom>
          <a:solidFill>
            <a:schemeClr val="accent5">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20"/>
          <p:cNvSpPr>
            <a:spLocks/>
          </p:cNvSpPr>
          <p:nvPr/>
        </p:nvSpPr>
        <p:spPr bwMode="auto">
          <a:xfrm>
            <a:off x="12031663" y="3625850"/>
            <a:ext cx="2803525" cy="4860925"/>
          </a:xfrm>
          <a:custGeom>
            <a:avLst/>
            <a:gdLst>
              <a:gd name="T0" fmla="*/ 0 w 1766"/>
              <a:gd name="T1" fmla="*/ 0 h 3062"/>
              <a:gd name="T2" fmla="*/ 0 w 1766"/>
              <a:gd name="T3" fmla="*/ 2 h 3062"/>
              <a:gd name="T4" fmla="*/ 0 w 1766"/>
              <a:gd name="T5" fmla="*/ 3062 h 3062"/>
              <a:gd name="T6" fmla="*/ 1766 w 1766"/>
              <a:gd name="T7" fmla="*/ 3062 h 3062"/>
              <a:gd name="T8" fmla="*/ 0 w 1766"/>
              <a:gd name="T9" fmla="*/ 0 h 3062"/>
            </a:gdLst>
            <a:ahLst/>
            <a:cxnLst>
              <a:cxn ang="0">
                <a:pos x="T0" y="T1"/>
              </a:cxn>
              <a:cxn ang="0">
                <a:pos x="T2" y="T3"/>
              </a:cxn>
              <a:cxn ang="0">
                <a:pos x="T4" y="T5"/>
              </a:cxn>
              <a:cxn ang="0">
                <a:pos x="T6" y="T7"/>
              </a:cxn>
              <a:cxn ang="0">
                <a:pos x="T8" y="T9"/>
              </a:cxn>
            </a:cxnLst>
            <a:rect l="0" t="0" r="r" b="b"/>
            <a:pathLst>
              <a:path w="1766" h="3062">
                <a:moveTo>
                  <a:pt x="0" y="0"/>
                </a:moveTo>
                <a:lnTo>
                  <a:pt x="0" y="2"/>
                </a:lnTo>
                <a:lnTo>
                  <a:pt x="0" y="3062"/>
                </a:lnTo>
                <a:lnTo>
                  <a:pt x="1766" y="306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p:cNvSpPr>
            <a:spLocks/>
          </p:cNvSpPr>
          <p:nvPr/>
        </p:nvSpPr>
        <p:spPr bwMode="auto">
          <a:xfrm>
            <a:off x="17406938" y="4025900"/>
            <a:ext cx="2571750" cy="4460875"/>
          </a:xfrm>
          <a:custGeom>
            <a:avLst/>
            <a:gdLst>
              <a:gd name="T0" fmla="*/ 0 w 1620"/>
              <a:gd name="T1" fmla="*/ 0 h 2810"/>
              <a:gd name="T2" fmla="*/ 0 w 1620"/>
              <a:gd name="T3" fmla="*/ 2810 h 2810"/>
              <a:gd name="T4" fmla="*/ 1620 w 1620"/>
              <a:gd name="T5" fmla="*/ 2810 h 2810"/>
              <a:gd name="T6" fmla="*/ 0 w 1620"/>
              <a:gd name="T7" fmla="*/ 0 h 2810"/>
            </a:gdLst>
            <a:ahLst/>
            <a:cxnLst>
              <a:cxn ang="0">
                <a:pos x="T0" y="T1"/>
              </a:cxn>
              <a:cxn ang="0">
                <a:pos x="T2" y="T3"/>
              </a:cxn>
              <a:cxn ang="0">
                <a:pos x="T4" y="T5"/>
              </a:cxn>
              <a:cxn ang="0">
                <a:pos x="T6" y="T7"/>
              </a:cxn>
            </a:cxnLst>
            <a:rect l="0" t="0" r="r" b="b"/>
            <a:pathLst>
              <a:path w="1620" h="2810">
                <a:moveTo>
                  <a:pt x="0" y="0"/>
                </a:moveTo>
                <a:lnTo>
                  <a:pt x="0" y="2810"/>
                </a:lnTo>
                <a:lnTo>
                  <a:pt x="1620" y="2810"/>
                </a:lnTo>
                <a:lnTo>
                  <a:pt x="0" y="0"/>
                </a:lnTo>
                <a:close/>
              </a:path>
            </a:pathLst>
          </a:custGeom>
          <a:solidFill>
            <a:schemeClr val="accent6">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p:cNvSpPr>
          <p:nvPr/>
        </p:nvSpPr>
        <p:spPr bwMode="auto">
          <a:xfrm>
            <a:off x="17406938" y="4025900"/>
            <a:ext cx="2571750" cy="4460875"/>
          </a:xfrm>
          <a:custGeom>
            <a:avLst/>
            <a:gdLst>
              <a:gd name="T0" fmla="*/ 0 w 1620"/>
              <a:gd name="T1" fmla="*/ 0 h 2810"/>
              <a:gd name="T2" fmla="*/ 0 w 1620"/>
              <a:gd name="T3" fmla="*/ 2810 h 2810"/>
              <a:gd name="T4" fmla="*/ 1620 w 1620"/>
              <a:gd name="T5" fmla="*/ 2810 h 2810"/>
              <a:gd name="T6" fmla="*/ 0 w 1620"/>
              <a:gd name="T7" fmla="*/ 0 h 2810"/>
            </a:gdLst>
            <a:ahLst/>
            <a:cxnLst>
              <a:cxn ang="0">
                <a:pos x="T0" y="T1"/>
              </a:cxn>
              <a:cxn ang="0">
                <a:pos x="T2" y="T3"/>
              </a:cxn>
              <a:cxn ang="0">
                <a:pos x="T4" y="T5"/>
              </a:cxn>
              <a:cxn ang="0">
                <a:pos x="T6" y="T7"/>
              </a:cxn>
            </a:cxnLst>
            <a:rect l="0" t="0" r="r" b="b"/>
            <a:pathLst>
              <a:path w="1620" h="2810">
                <a:moveTo>
                  <a:pt x="0" y="0"/>
                </a:moveTo>
                <a:lnTo>
                  <a:pt x="0" y="2810"/>
                </a:lnTo>
                <a:lnTo>
                  <a:pt x="1620" y="28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
          <p:cNvSpPr>
            <a:spLocks/>
          </p:cNvSpPr>
          <p:nvPr/>
        </p:nvSpPr>
        <p:spPr bwMode="auto">
          <a:xfrm>
            <a:off x="21540788" y="5768975"/>
            <a:ext cx="1568450" cy="2717800"/>
          </a:xfrm>
          <a:custGeom>
            <a:avLst/>
            <a:gdLst>
              <a:gd name="T0" fmla="*/ 2 w 988"/>
              <a:gd name="T1" fmla="*/ 0 h 1712"/>
              <a:gd name="T2" fmla="*/ 0 w 988"/>
              <a:gd name="T3" fmla="*/ 4 h 1712"/>
              <a:gd name="T4" fmla="*/ 0 w 988"/>
              <a:gd name="T5" fmla="*/ 1712 h 1712"/>
              <a:gd name="T6" fmla="*/ 988 w 988"/>
              <a:gd name="T7" fmla="*/ 1712 h 1712"/>
              <a:gd name="T8" fmla="*/ 2 w 988"/>
              <a:gd name="T9" fmla="*/ 0 h 1712"/>
            </a:gdLst>
            <a:ahLst/>
            <a:cxnLst>
              <a:cxn ang="0">
                <a:pos x="T0" y="T1"/>
              </a:cxn>
              <a:cxn ang="0">
                <a:pos x="T2" y="T3"/>
              </a:cxn>
              <a:cxn ang="0">
                <a:pos x="T4" y="T5"/>
              </a:cxn>
              <a:cxn ang="0">
                <a:pos x="T6" y="T7"/>
              </a:cxn>
              <a:cxn ang="0">
                <a:pos x="T8" y="T9"/>
              </a:cxn>
            </a:cxnLst>
            <a:rect l="0" t="0" r="r" b="b"/>
            <a:pathLst>
              <a:path w="988" h="1712">
                <a:moveTo>
                  <a:pt x="2" y="0"/>
                </a:moveTo>
                <a:lnTo>
                  <a:pt x="0" y="4"/>
                </a:lnTo>
                <a:lnTo>
                  <a:pt x="0" y="1712"/>
                </a:lnTo>
                <a:lnTo>
                  <a:pt x="988" y="1712"/>
                </a:lnTo>
                <a:lnTo>
                  <a:pt x="2" y="0"/>
                </a:lnTo>
                <a:close/>
              </a:path>
            </a:pathLst>
          </a:custGeom>
          <a:solidFill>
            <a:schemeClr val="accent2">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4"/>
          <p:cNvSpPr>
            <a:spLocks/>
          </p:cNvSpPr>
          <p:nvPr/>
        </p:nvSpPr>
        <p:spPr bwMode="auto">
          <a:xfrm>
            <a:off x="21540788" y="5768975"/>
            <a:ext cx="1568450" cy="2717800"/>
          </a:xfrm>
          <a:custGeom>
            <a:avLst/>
            <a:gdLst>
              <a:gd name="T0" fmla="*/ 2 w 988"/>
              <a:gd name="T1" fmla="*/ 0 h 1712"/>
              <a:gd name="T2" fmla="*/ 0 w 988"/>
              <a:gd name="T3" fmla="*/ 4 h 1712"/>
              <a:gd name="T4" fmla="*/ 0 w 988"/>
              <a:gd name="T5" fmla="*/ 1712 h 1712"/>
              <a:gd name="T6" fmla="*/ 988 w 988"/>
              <a:gd name="T7" fmla="*/ 1712 h 1712"/>
              <a:gd name="T8" fmla="*/ 2 w 988"/>
              <a:gd name="T9" fmla="*/ 0 h 1712"/>
            </a:gdLst>
            <a:ahLst/>
            <a:cxnLst>
              <a:cxn ang="0">
                <a:pos x="T0" y="T1"/>
              </a:cxn>
              <a:cxn ang="0">
                <a:pos x="T2" y="T3"/>
              </a:cxn>
              <a:cxn ang="0">
                <a:pos x="T4" y="T5"/>
              </a:cxn>
              <a:cxn ang="0">
                <a:pos x="T6" y="T7"/>
              </a:cxn>
              <a:cxn ang="0">
                <a:pos x="T8" y="T9"/>
              </a:cxn>
            </a:cxnLst>
            <a:rect l="0" t="0" r="r" b="b"/>
            <a:pathLst>
              <a:path w="988" h="1712">
                <a:moveTo>
                  <a:pt x="2" y="0"/>
                </a:moveTo>
                <a:lnTo>
                  <a:pt x="0" y="4"/>
                </a:lnTo>
                <a:lnTo>
                  <a:pt x="0" y="1712"/>
                </a:lnTo>
                <a:lnTo>
                  <a:pt x="988" y="171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7" name="Group 56"/>
          <p:cNvGrpSpPr/>
          <p:nvPr/>
        </p:nvGrpSpPr>
        <p:grpSpPr>
          <a:xfrm>
            <a:off x="2611438" y="7148513"/>
            <a:ext cx="930275" cy="868363"/>
            <a:chOff x="2611438" y="7148513"/>
            <a:chExt cx="930275" cy="868363"/>
          </a:xfrm>
          <a:solidFill>
            <a:schemeClr val="accent1"/>
          </a:solidFill>
        </p:grpSpPr>
        <p:sp>
          <p:nvSpPr>
            <p:cNvPr id="43" name="Freeform 25"/>
            <p:cNvSpPr>
              <a:spLocks/>
            </p:cNvSpPr>
            <p:nvPr/>
          </p:nvSpPr>
          <p:spPr bwMode="auto">
            <a:xfrm>
              <a:off x="2846388" y="7148513"/>
              <a:ext cx="460375" cy="146050"/>
            </a:xfrm>
            <a:custGeom>
              <a:avLst/>
              <a:gdLst>
                <a:gd name="T0" fmla="*/ 119 w 145"/>
                <a:gd name="T1" fmla="*/ 0 h 46"/>
                <a:gd name="T2" fmla="*/ 26 w 145"/>
                <a:gd name="T3" fmla="*/ 0 h 46"/>
                <a:gd name="T4" fmla="*/ 0 w 145"/>
                <a:gd name="T5" fmla="*/ 26 h 46"/>
                <a:gd name="T6" fmla="*/ 0 w 145"/>
                <a:gd name="T7" fmla="*/ 46 h 46"/>
                <a:gd name="T8" fmla="*/ 26 w 145"/>
                <a:gd name="T9" fmla="*/ 46 h 46"/>
                <a:gd name="T10" fmla="*/ 26 w 145"/>
                <a:gd name="T11" fmla="*/ 26 h 46"/>
                <a:gd name="T12" fmla="*/ 119 w 145"/>
                <a:gd name="T13" fmla="*/ 26 h 46"/>
                <a:gd name="T14" fmla="*/ 119 w 145"/>
                <a:gd name="T15" fmla="*/ 46 h 46"/>
                <a:gd name="T16" fmla="*/ 145 w 145"/>
                <a:gd name="T17" fmla="*/ 46 h 46"/>
                <a:gd name="T18" fmla="*/ 145 w 145"/>
                <a:gd name="T19" fmla="*/ 26 h 46"/>
                <a:gd name="T20" fmla="*/ 119 w 145"/>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46">
                  <a:moveTo>
                    <a:pt x="119" y="0"/>
                  </a:moveTo>
                  <a:cubicBezTo>
                    <a:pt x="26" y="0"/>
                    <a:pt x="26" y="0"/>
                    <a:pt x="26" y="0"/>
                  </a:cubicBezTo>
                  <a:cubicBezTo>
                    <a:pt x="12" y="0"/>
                    <a:pt x="0" y="12"/>
                    <a:pt x="0" y="26"/>
                  </a:cubicBezTo>
                  <a:cubicBezTo>
                    <a:pt x="0" y="46"/>
                    <a:pt x="0" y="46"/>
                    <a:pt x="0" y="46"/>
                  </a:cubicBezTo>
                  <a:cubicBezTo>
                    <a:pt x="26" y="46"/>
                    <a:pt x="26" y="46"/>
                    <a:pt x="26" y="46"/>
                  </a:cubicBezTo>
                  <a:cubicBezTo>
                    <a:pt x="26" y="26"/>
                    <a:pt x="26" y="26"/>
                    <a:pt x="26" y="26"/>
                  </a:cubicBezTo>
                  <a:cubicBezTo>
                    <a:pt x="119" y="26"/>
                    <a:pt x="119" y="26"/>
                    <a:pt x="119" y="26"/>
                  </a:cubicBezTo>
                  <a:cubicBezTo>
                    <a:pt x="119" y="46"/>
                    <a:pt x="119" y="46"/>
                    <a:pt x="119" y="46"/>
                  </a:cubicBezTo>
                  <a:cubicBezTo>
                    <a:pt x="145" y="46"/>
                    <a:pt x="145" y="46"/>
                    <a:pt x="145" y="46"/>
                  </a:cubicBezTo>
                  <a:cubicBezTo>
                    <a:pt x="145" y="26"/>
                    <a:pt x="145" y="26"/>
                    <a:pt x="145" y="26"/>
                  </a:cubicBezTo>
                  <a:cubicBezTo>
                    <a:pt x="145" y="12"/>
                    <a:pt x="133"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p:cNvSpPr>
              <a:spLocks noEditPoints="1"/>
            </p:cNvSpPr>
            <p:nvPr/>
          </p:nvSpPr>
          <p:spPr bwMode="auto">
            <a:xfrm>
              <a:off x="2611438" y="7354888"/>
              <a:ext cx="930275" cy="661988"/>
            </a:xfrm>
            <a:custGeom>
              <a:avLst/>
              <a:gdLst>
                <a:gd name="T0" fmla="*/ 158 w 293"/>
                <a:gd name="T1" fmla="*/ 142 h 208"/>
                <a:gd name="T2" fmla="*/ 158 w 293"/>
                <a:gd name="T3" fmla="*/ 148 h 208"/>
                <a:gd name="T4" fmla="*/ 146 w 293"/>
                <a:gd name="T5" fmla="*/ 159 h 208"/>
                <a:gd name="T6" fmla="*/ 135 w 293"/>
                <a:gd name="T7" fmla="*/ 148 h 208"/>
                <a:gd name="T8" fmla="*/ 135 w 293"/>
                <a:gd name="T9" fmla="*/ 142 h 208"/>
                <a:gd name="T10" fmla="*/ 31 w 293"/>
                <a:gd name="T11" fmla="*/ 142 h 208"/>
                <a:gd name="T12" fmla="*/ 16 w 293"/>
                <a:gd name="T13" fmla="*/ 140 h 208"/>
                <a:gd name="T14" fmla="*/ 16 w 293"/>
                <a:gd name="T15" fmla="*/ 192 h 208"/>
                <a:gd name="T16" fmla="*/ 31 w 293"/>
                <a:gd name="T17" fmla="*/ 208 h 208"/>
                <a:gd name="T18" fmla="*/ 262 w 293"/>
                <a:gd name="T19" fmla="*/ 208 h 208"/>
                <a:gd name="T20" fmla="*/ 277 w 293"/>
                <a:gd name="T21" fmla="*/ 192 h 208"/>
                <a:gd name="T22" fmla="*/ 277 w 293"/>
                <a:gd name="T23" fmla="*/ 140 h 208"/>
                <a:gd name="T24" fmla="*/ 262 w 293"/>
                <a:gd name="T25" fmla="*/ 142 h 208"/>
                <a:gd name="T26" fmla="*/ 158 w 293"/>
                <a:gd name="T27" fmla="*/ 142 h 208"/>
                <a:gd name="T28" fmla="*/ 277 w 293"/>
                <a:gd name="T29" fmla="*/ 0 h 208"/>
                <a:gd name="T30" fmla="*/ 16 w 293"/>
                <a:gd name="T31" fmla="*/ 0 h 208"/>
                <a:gd name="T32" fmla="*/ 0 w 293"/>
                <a:gd name="T33" fmla="*/ 15 h 208"/>
                <a:gd name="T34" fmla="*/ 0 w 293"/>
                <a:gd name="T35" fmla="*/ 92 h 208"/>
                <a:gd name="T36" fmla="*/ 31 w 293"/>
                <a:gd name="T37" fmla="*/ 123 h 208"/>
                <a:gd name="T38" fmla="*/ 135 w 293"/>
                <a:gd name="T39" fmla="*/ 123 h 208"/>
                <a:gd name="T40" fmla="*/ 135 w 293"/>
                <a:gd name="T41" fmla="*/ 114 h 208"/>
                <a:gd name="T42" fmla="*/ 146 w 293"/>
                <a:gd name="T43" fmla="*/ 102 h 208"/>
                <a:gd name="T44" fmla="*/ 158 w 293"/>
                <a:gd name="T45" fmla="*/ 114 h 208"/>
                <a:gd name="T46" fmla="*/ 158 w 293"/>
                <a:gd name="T47" fmla="*/ 123 h 208"/>
                <a:gd name="T48" fmla="*/ 262 w 293"/>
                <a:gd name="T49" fmla="*/ 123 h 208"/>
                <a:gd name="T50" fmla="*/ 293 w 293"/>
                <a:gd name="T51" fmla="*/ 92 h 208"/>
                <a:gd name="T52" fmla="*/ 293 w 293"/>
                <a:gd name="T53" fmla="*/ 15 h 208"/>
                <a:gd name="T54" fmla="*/ 277 w 293"/>
                <a:gd name="T5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08">
                  <a:moveTo>
                    <a:pt x="158" y="142"/>
                  </a:moveTo>
                  <a:cubicBezTo>
                    <a:pt x="158" y="148"/>
                    <a:pt x="158" y="148"/>
                    <a:pt x="158" y="148"/>
                  </a:cubicBezTo>
                  <a:cubicBezTo>
                    <a:pt x="158" y="154"/>
                    <a:pt x="153" y="159"/>
                    <a:pt x="146" y="159"/>
                  </a:cubicBezTo>
                  <a:cubicBezTo>
                    <a:pt x="140" y="159"/>
                    <a:pt x="135" y="154"/>
                    <a:pt x="135" y="148"/>
                  </a:cubicBezTo>
                  <a:cubicBezTo>
                    <a:pt x="135" y="142"/>
                    <a:pt x="135" y="142"/>
                    <a:pt x="135" y="142"/>
                  </a:cubicBezTo>
                  <a:cubicBezTo>
                    <a:pt x="31" y="142"/>
                    <a:pt x="31" y="142"/>
                    <a:pt x="31" y="142"/>
                  </a:cubicBezTo>
                  <a:cubicBezTo>
                    <a:pt x="26" y="142"/>
                    <a:pt x="20" y="141"/>
                    <a:pt x="16" y="140"/>
                  </a:cubicBezTo>
                  <a:cubicBezTo>
                    <a:pt x="16" y="192"/>
                    <a:pt x="16" y="192"/>
                    <a:pt x="16" y="192"/>
                  </a:cubicBezTo>
                  <a:cubicBezTo>
                    <a:pt x="16" y="201"/>
                    <a:pt x="22" y="208"/>
                    <a:pt x="31" y="208"/>
                  </a:cubicBezTo>
                  <a:cubicBezTo>
                    <a:pt x="262" y="208"/>
                    <a:pt x="262" y="208"/>
                    <a:pt x="262" y="208"/>
                  </a:cubicBezTo>
                  <a:cubicBezTo>
                    <a:pt x="270" y="208"/>
                    <a:pt x="277" y="201"/>
                    <a:pt x="277" y="192"/>
                  </a:cubicBezTo>
                  <a:cubicBezTo>
                    <a:pt x="277" y="140"/>
                    <a:pt x="277" y="140"/>
                    <a:pt x="277" y="140"/>
                  </a:cubicBezTo>
                  <a:cubicBezTo>
                    <a:pt x="273" y="141"/>
                    <a:pt x="267" y="142"/>
                    <a:pt x="262" y="142"/>
                  </a:cubicBezTo>
                  <a:lnTo>
                    <a:pt x="158" y="142"/>
                  </a:lnTo>
                  <a:close/>
                  <a:moveTo>
                    <a:pt x="277" y="0"/>
                  </a:moveTo>
                  <a:cubicBezTo>
                    <a:pt x="16" y="0"/>
                    <a:pt x="16" y="0"/>
                    <a:pt x="16" y="0"/>
                  </a:cubicBezTo>
                  <a:cubicBezTo>
                    <a:pt x="7" y="0"/>
                    <a:pt x="0" y="7"/>
                    <a:pt x="0" y="15"/>
                  </a:cubicBezTo>
                  <a:cubicBezTo>
                    <a:pt x="0" y="92"/>
                    <a:pt x="0" y="92"/>
                    <a:pt x="0" y="92"/>
                  </a:cubicBezTo>
                  <a:cubicBezTo>
                    <a:pt x="0" y="109"/>
                    <a:pt x="14" y="123"/>
                    <a:pt x="31" y="123"/>
                  </a:cubicBezTo>
                  <a:cubicBezTo>
                    <a:pt x="135" y="123"/>
                    <a:pt x="135" y="123"/>
                    <a:pt x="135" y="123"/>
                  </a:cubicBezTo>
                  <a:cubicBezTo>
                    <a:pt x="135" y="114"/>
                    <a:pt x="135" y="114"/>
                    <a:pt x="135" y="114"/>
                  </a:cubicBezTo>
                  <a:cubicBezTo>
                    <a:pt x="135" y="108"/>
                    <a:pt x="140" y="102"/>
                    <a:pt x="146" y="102"/>
                  </a:cubicBezTo>
                  <a:cubicBezTo>
                    <a:pt x="153" y="102"/>
                    <a:pt x="158" y="108"/>
                    <a:pt x="158" y="114"/>
                  </a:cubicBezTo>
                  <a:cubicBezTo>
                    <a:pt x="158" y="123"/>
                    <a:pt x="158" y="123"/>
                    <a:pt x="158" y="123"/>
                  </a:cubicBezTo>
                  <a:cubicBezTo>
                    <a:pt x="262" y="123"/>
                    <a:pt x="262" y="123"/>
                    <a:pt x="262" y="123"/>
                  </a:cubicBezTo>
                  <a:cubicBezTo>
                    <a:pt x="279" y="123"/>
                    <a:pt x="293" y="109"/>
                    <a:pt x="293" y="92"/>
                  </a:cubicBezTo>
                  <a:cubicBezTo>
                    <a:pt x="293" y="15"/>
                    <a:pt x="293" y="15"/>
                    <a:pt x="293" y="15"/>
                  </a:cubicBezTo>
                  <a:cubicBezTo>
                    <a:pt x="293" y="7"/>
                    <a:pt x="286" y="0"/>
                    <a:pt x="2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551613" y="6872288"/>
            <a:ext cx="971550" cy="1144588"/>
            <a:chOff x="6551613" y="6872288"/>
            <a:chExt cx="971550" cy="1144588"/>
          </a:xfrm>
          <a:solidFill>
            <a:schemeClr val="accent1"/>
          </a:solidFill>
        </p:grpSpPr>
        <p:sp>
          <p:nvSpPr>
            <p:cNvPr id="45" name="Freeform 27"/>
            <p:cNvSpPr>
              <a:spLocks noEditPoints="1"/>
            </p:cNvSpPr>
            <p:nvPr/>
          </p:nvSpPr>
          <p:spPr bwMode="auto">
            <a:xfrm>
              <a:off x="6729413" y="7221538"/>
              <a:ext cx="612775" cy="612775"/>
            </a:xfrm>
            <a:custGeom>
              <a:avLst/>
              <a:gdLst>
                <a:gd name="T0" fmla="*/ 97 w 193"/>
                <a:gd name="T1" fmla="*/ 84 h 193"/>
                <a:gd name="T2" fmla="*/ 86 w 193"/>
                <a:gd name="T3" fmla="*/ 88 h 193"/>
                <a:gd name="T4" fmla="*/ 86 w 193"/>
                <a:gd name="T5" fmla="*/ 109 h 193"/>
                <a:gd name="T6" fmla="*/ 97 w 193"/>
                <a:gd name="T7" fmla="*/ 114 h 193"/>
                <a:gd name="T8" fmla="*/ 107 w 193"/>
                <a:gd name="T9" fmla="*/ 109 h 193"/>
                <a:gd name="T10" fmla="*/ 107 w 193"/>
                <a:gd name="T11" fmla="*/ 88 h 193"/>
                <a:gd name="T12" fmla="*/ 97 w 193"/>
                <a:gd name="T13" fmla="*/ 84 h 193"/>
                <a:gd name="T14" fmla="*/ 97 w 193"/>
                <a:gd name="T15" fmla="*/ 0 h 193"/>
                <a:gd name="T16" fmla="*/ 0 w 193"/>
                <a:gd name="T17" fmla="*/ 97 h 193"/>
                <a:gd name="T18" fmla="*/ 97 w 193"/>
                <a:gd name="T19" fmla="*/ 193 h 193"/>
                <a:gd name="T20" fmla="*/ 193 w 193"/>
                <a:gd name="T21" fmla="*/ 97 h 193"/>
                <a:gd name="T22" fmla="*/ 97 w 193"/>
                <a:gd name="T23" fmla="*/ 0 h 193"/>
                <a:gd name="T24" fmla="*/ 147 w 193"/>
                <a:gd name="T25" fmla="*/ 72 h 193"/>
                <a:gd name="T26" fmla="*/ 129 w 193"/>
                <a:gd name="T27" fmla="*/ 89 h 193"/>
                <a:gd name="T28" fmla="*/ 129 w 193"/>
                <a:gd name="T29" fmla="*/ 89 h 193"/>
                <a:gd name="T30" fmla="*/ 130 w 193"/>
                <a:gd name="T31" fmla="*/ 99 h 193"/>
                <a:gd name="T32" fmla="*/ 121 w 193"/>
                <a:gd name="T33" fmla="*/ 123 h 193"/>
                <a:gd name="T34" fmla="*/ 97 w 193"/>
                <a:gd name="T35" fmla="*/ 132 h 193"/>
                <a:gd name="T36" fmla="*/ 73 w 193"/>
                <a:gd name="T37" fmla="*/ 123 h 193"/>
                <a:gd name="T38" fmla="*/ 63 w 193"/>
                <a:gd name="T39" fmla="*/ 99 h 193"/>
                <a:gd name="T40" fmla="*/ 73 w 193"/>
                <a:gd name="T41" fmla="*/ 75 h 193"/>
                <a:gd name="T42" fmla="*/ 97 w 193"/>
                <a:gd name="T43" fmla="*/ 65 h 193"/>
                <a:gd name="T44" fmla="*/ 110 w 193"/>
                <a:gd name="T45" fmla="*/ 68 h 193"/>
                <a:gd name="T46" fmla="*/ 128 w 193"/>
                <a:gd name="T47" fmla="*/ 51 h 193"/>
                <a:gd name="T48" fmla="*/ 148 w 193"/>
                <a:gd name="T49" fmla="*/ 52 h 193"/>
                <a:gd name="T50" fmla="*/ 147 w 193"/>
                <a:gd name="T51" fmla="*/ 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193">
                  <a:moveTo>
                    <a:pt x="97" y="84"/>
                  </a:moveTo>
                  <a:cubicBezTo>
                    <a:pt x="93" y="84"/>
                    <a:pt x="89" y="86"/>
                    <a:pt x="86" y="88"/>
                  </a:cubicBezTo>
                  <a:cubicBezTo>
                    <a:pt x="81" y="94"/>
                    <a:pt x="81" y="103"/>
                    <a:pt x="86" y="109"/>
                  </a:cubicBezTo>
                  <a:cubicBezTo>
                    <a:pt x="89" y="112"/>
                    <a:pt x="93" y="114"/>
                    <a:pt x="97" y="114"/>
                  </a:cubicBezTo>
                  <a:cubicBezTo>
                    <a:pt x="101" y="114"/>
                    <a:pt x="104" y="112"/>
                    <a:pt x="107" y="109"/>
                  </a:cubicBezTo>
                  <a:cubicBezTo>
                    <a:pt x="113" y="103"/>
                    <a:pt x="113" y="94"/>
                    <a:pt x="107" y="88"/>
                  </a:cubicBezTo>
                  <a:cubicBezTo>
                    <a:pt x="104" y="86"/>
                    <a:pt x="101" y="84"/>
                    <a:pt x="97" y="84"/>
                  </a:cubicBezTo>
                  <a:close/>
                  <a:moveTo>
                    <a:pt x="97" y="0"/>
                  </a:moveTo>
                  <a:cubicBezTo>
                    <a:pt x="43" y="0"/>
                    <a:pt x="0" y="44"/>
                    <a:pt x="0" y="97"/>
                  </a:cubicBezTo>
                  <a:cubicBezTo>
                    <a:pt x="0" y="150"/>
                    <a:pt x="43" y="193"/>
                    <a:pt x="97" y="193"/>
                  </a:cubicBezTo>
                  <a:cubicBezTo>
                    <a:pt x="150" y="193"/>
                    <a:pt x="193" y="150"/>
                    <a:pt x="193" y="97"/>
                  </a:cubicBezTo>
                  <a:cubicBezTo>
                    <a:pt x="193" y="44"/>
                    <a:pt x="150" y="0"/>
                    <a:pt x="97" y="0"/>
                  </a:cubicBezTo>
                  <a:close/>
                  <a:moveTo>
                    <a:pt x="147" y="72"/>
                  </a:moveTo>
                  <a:cubicBezTo>
                    <a:pt x="129" y="89"/>
                    <a:pt x="129" y="89"/>
                    <a:pt x="129" y="89"/>
                  </a:cubicBezTo>
                  <a:cubicBezTo>
                    <a:pt x="129" y="89"/>
                    <a:pt x="129" y="89"/>
                    <a:pt x="129" y="89"/>
                  </a:cubicBezTo>
                  <a:cubicBezTo>
                    <a:pt x="130" y="92"/>
                    <a:pt x="130" y="95"/>
                    <a:pt x="130" y="99"/>
                  </a:cubicBezTo>
                  <a:cubicBezTo>
                    <a:pt x="130" y="108"/>
                    <a:pt x="127" y="116"/>
                    <a:pt x="121" y="123"/>
                  </a:cubicBezTo>
                  <a:cubicBezTo>
                    <a:pt x="114" y="129"/>
                    <a:pt x="106" y="132"/>
                    <a:pt x="97" y="132"/>
                  </a:cubicBezTo>
                  <a:cubicBezTo>
                    <a:pt x="88" y="132"/>
                    <a:pt x="79" y="129"/>
                    <a:pt x="73" y="123"/>
                  </a:cubicBezTo>
                  <a:cubicBezTo>
                    <a:pt x="67" y="116"/>
                    <a:pt x="63" y="108"/>
                    <a:pt x="63" y="99"/>
                  </a:cubicBezTo>
                  <a:cubicBezTo>
                    <a:pt x="63" y="90"/>
                    <a:pt x="67" y="81"/>
                    <a:pt x="73" y="75"/>
                  </a:cubicBezTo>
                  <a:cubicBezTo>
                    <a:pt x="79" y="69"/>
                    <a:pt x="88" y="65"/>
                    <a:pt x="97" y="65"/>
                  </a:cubicBezTo>
                  <a:cubicBezTo>
                    <a:pt x="101" y="65"/>
                    <a:pt x="106" y="66"/>
                    <a:pt x="110" y="68"/>
                  </a:cubicBezTo>
                  <a:cubicBezTo>
                    <a:pt x="128" y="51"/>
                    <a:pt x="128" y="51"/>
                    <a:pt x="128" y="51"/>
                  </a:cubicBezTo>
                  <a:cubicBezTo>
                    <a:pt x="134" y="46"/>
                    <a:pt x="143" y="47"/>
                    <a:pt x="148" y="52"/>
                  </a:cubicBezTo>
                  <a:cubicBezTo>
                    <a:pt x="153" y="58"/>
                    <a:pt x="153" y="67"/>
                    <a:pt x="147"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8"/>
            <p:cNvSpPr>
              <a:spLocks noEditPoints="1"/>
            </p:cNvSpPr>
            <p:nvPr/>
          </p:nvSpPr>
          <p:spPr bwMode="auto">
            <a:xfrm>
              <a:off x="6551613" y="6872288"/>
              <a:ext cx="971550" cy="1144588"/>
            </a:xfrm>
            <a:custGeom>
              <a:avLst/>
              <a:gdLst>
                <a:gd name="T0" fmla="*/ 179 w 306"/>
                <a:gd name="T1" fmla="*/ 56 h 360"/>
                <a:gd name="T2" fmla="*/ 179 w 306"/>
                <a:gd name="T3" fmla="*/ 47 h 360"/>
                <a:gd name="T4" fmla="*/ 199 w 306"/>
                <a:gd name="T5" fmla="*/ 47 h 360"/>
                <a:gd name="T6" fmla="*/ 204 w 306"/>
                <a:gd name="T7" fmla="*/ 42 h 360"/>
                <a:gd name="T8" fmla="*/ 204 w 306"/>
                <a:gd name="T9" fmla="*/ 10 h 360"/>
                <a:gd name="T10" fmla="*/ 195 w 306"/>
                <a:gd name="T11" fmla="*/ 0 h 360"/>
                <a:gd name="T12" fmla="*/ 110 w 306"/>
                <a:gd name="T13" fmla="*/ 0 h 360"/>
                <a:gd name="T14" fmla="*/ 101 w 306"/>
                <a:gd name="T15" fmla="*/ 10 h 360"/>
                <a:gd name="T16" fmla="*/ 101 w 306"/>
                <a:gd name="T17" fmla="*/ 42 h 360"/>
                <a:gd name="T18" fmla="*/ 106 w 306"/>
                <a:gd name="T19" fmla="*/ 47 h 360"/>
                <a:gd name="T20" fmla="*/ 126 w 306"/>
                <a:gd name="T21" fmla="*/ 47 h 360"/>
                <a:gd name="T22" fmla="*/ 126 w 306"/>
                <a:gd name="T23" fmla="*/ 56 h 360"/>
                <a:gd name="T24" fmla="*/ 54 w 306"/>
                <a:gd name="T25" fmla="*/ 90 h 360"/>
                <a:gd name="T26" fmla="*/ 42 w 306"/>
                <a:gd name="T27" fmla="*/ 78 h 360"/>
                <a:gd name="T28" fmla="*/ 29 w 306"/>
                <a:gd name="T29" fmla="*/ 78 h 360"/>
                <a:gd name="T30" fmla="*/ 5 w 306"/>
                <a:gd name="T31" fmla="*/ 101 h 360"/>
                <a:gd name="T32" fmla="*/ 5 w 306"/>
                <a:gd name="T33" fmla="*/ 115 h 360"/>
                <a:gd name="T34" fmla="*/ 20 w 306"/>
                <a:gd name="T35" fmla="*/ 130 h 360"/>
                <a:gd name="T36" fmla="*/ 0 w 306"/>
                <a:gd name="T37" fmla="*/ 207 h 360"/>
                <a:gd name="T38" fmla="*/ 153 w 306"/>
                <a:gd name="T39" fmla="*/ 360 h 360"/>
                <a:gd name="T40" fmla="*/ 306 w 306"/>
                <a:gd name="T41" fmla="*/ 207 h 360"/>
                <a:gd name="T42" fmla="*/ 179 w 306"/>
                <a:gd name="T43" fmla="*/ 56 h 360"/>
                <a:gd name="T44" fmla="*/ 153 w 306"/>
                <a:gd name="T45" fmla="*/ 327 h 360"/>
                <a:gd name="T46" fmla="*/ 33 w 306"/>
                <a:gd name="T47" fmla="*/ 207 h 360"/>
                <a:gd name="T48" fmla="*/ 153 w 306"/>
                <a:gd name="T49" fmla="*/ 87 h 360"/>
                <a:gd name="T50" fmla="*/ 272 w 306"/>
                <a:gd name="T51" fmla="*/ 207 h 360"/>
                <a:gd name="T52" fmla="*/ 153 w 306"/>
                <a:gd name="T53" fmla="*/ 32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6" h="360">
                  <a:moveTo>
                    <a:pt x="179" y="56"/>
                  </a:moveTo>
                  <a:cubicBezTo>
                    <a:pt x="179" y="47"/>
                    <a:pt x="179" y="47"/>
                    <a:pt x="179" y="47"/>
                  </a:cubicBezTo>
                  <a:cubicBezTo>
                    <a:pt x="199" y="47"/>
                    <a:pt x="199" y="47"/>
                    <a:pt x="199" y="47"/>
                  </a:cubicBezTo>
                  <a:cubicBezTo>
                    <a:pt x="202" y="47"/>
                    <a:pt x="204" y="45"/>
                    <a:pt x="204" y="42"/>
                  </a:cubicBezTo>
                  <a:cubicBezTo>
                    <a:pt x="204" y="10"/>
                    <a:pt x="204" y="10"/>
                    <a:pt x="204" y="10"/>
                  </a:cubicBezTo>
                  <a:cubicBezTo>
                    <a:pt x="204" y="5"/>
                    <a:pt x="200" y="0"/>
                    <a:pt x="195" y="0"/>
                  </a:cubicBezTo>
                  <a:cubicBezTo>
                    <a:pt x="110" y="0"/>
                    <a:pt x="110" y="0"/>
                    <a:pt x="110" y="0"/>
                  </a:cubicBezTo>
                  <a:cubicBezTo>
                    <a:pt x="105" y="0"/>
                    <a:pt x="101" y="5"/>
                    <a:pt x="101" y="10"/>
                  </a:cubicBezTo>
                  <a:cubicBezTo>
                    <a:pt x="101" y="42"/>
                    <a:pt x="101" y="42"/>
                    <a:pt x="101" y="42"/>
                  </a:cubicBezTo>
                  <a:cubicBezTo>
                    <a:pt x="101" y="45"/>
                    <a:pt x="103" y="47"/>
                    <a:pt x="106" y="47"/>
                  </a:cubicBezTo>
                  <a:cubicBezTo>
                    <a:pt x="126" y="47"/>
                    <a:pt x="126" y="47"/>
                    <a:pt x="126" y="47"/>
                  </a:cubicBezTo>
                  <a:cubicBezTo>
                    <a:pt x="126" y="56"/>
                    <a:pt x="126" y="56"/>
                    <a:pt x="126" y="56"/>
                  </a:cubicBezTo>
                  <a:cubicBezTo>
                    <a:pt x="98" y="61"/>
                    <a:pt x="74" y="73"/>
                    <a:pt x="54" y="90"/>
                  </a:cubicBezTo>
                  <a:cubicBezTo>
                    <a:pt x="42" y="78"/>
                    <a:pt x="42" y="78"/>
                    <a:pt x="42" y="78"/>
                  </a:cubicBezTo>
                  <a:cubicBezTo>
                    <a:pt x="38" y="75"/>
                    <a:pt x="32" y="75"/>
                    <a:pt x="29" y="78"/>
                  </a:cubicBezTo>
                  <a:cubicBezTo>
                    <a:pt x="5" y="101"/>
                    <a:pt x="5" y="101"/>
                    <a:pt x="5" y="101"/>
                  </a:cubicBezTo>
                  <a:cubicBezTo>
                    <a:pt x="2" y="105"/>
                    <a:pt x="2" y="111"/>
                    <a:pt x="5" y="115"/>
                  </a:cubicBezTo>
                  <a:cubicBezTo>
                    <a:pt x="20" y="130"/>
                    <a:pt x="20" y="130"/>
                    <a:pt x="20" y="130"/>
                  </a:cubicBezTo>
                  <a:cubicBezTo>
                    <a:pt x="7" y="152"/>
                    <a:pt x="0" y="179"/>
                    <a:pt x="0" y="207"/>
                  </a:cubicBezTo>
                  <a:cubicBezTo>
                    <a:pt x="0" y="291"/>
                    <a:pt x="68" y="360"/>
                    <a:pt x="153" y="360"/>
                  </a:cubicBezTo>
                  <a:cubicBezTo>
                    <a:pt x="237" y="360"/>
                    <a:pt x="306" y="291"/>
                    <a:pt x="306" y="207"/>
                  </a:cubicBezTo>
                  <a:cubicBezTo>
                    <a:pt x="306" y="132"/>
                    <a:pt x="251" y="69"/>
                    <a:pt x="179" y="56"/>
                  </a:cubicBezTo>
                  <a:close/>
                  <a:moveTo>
                    <a:pt x="153" y="327"/>
                  </a:moveTo>
                  <a:cubicBezTo>
                    <a:pt x="86" y="327"/>
                    <a:pt x="33" y="273"/>
                    <a:pt x="33" y="207"/>
                  </a:cubicBezTo>
                  <a:cubicBezTo>
                    <a:pt x="33" y="141"/>
                    <a:pt x="86" y="87"/>
                    <a:pt x="153" y="87"/>
                  </a:cubicBezTo>
                  <a:cubicBezTo>
                    <a:pt x="219" y="87"/>
                    <a:pt x="272" y="141"/>
                    <a:pt x="272" y="207"/>
                  </a:cubicBezTo>
                  <a:cubicBezTo>
                    <a:pt x="272" y="273"/>
                    <a:pt x="219" y="327"/>
                    <a:pt x="153" y="3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 name="Freeform 58"/>
          <p:cNvSpPr>
            <a:spLocks/>
          </p:cNvSpPr>
          <p:nvPr/>
        </p:nvSpPr>
        <p:spPr bwMode="auto">
          <a:xfrm>
            <a:off x="11126788" y="6983413"/>
            <a:ext cx="1806575" cy="1033463"/>
          </a:xfrm>
          <a:custGeom>
            <a:avLst/>
            <a:gdLst>
              <a:gd name="connsiteX0" fmla="*/ 1635125 w 1806575"/>
              <a:gd name="connsiteY0" fmla="*/ 720725 h 1033463"/>
              <a:gd name="connsiteX1" fmla="*/ 1670050 w 1806575"/>
              <a:gd name="connsiteY1" fmla="*/ 733490 h 1033463"/>
              <a:gd name="connsiteX2" fmla="*/ 1806575 w 1806575"/>
              <a:gd name="connsiteY2" fmla="*/ 921771 h 1033463"/>
              <a:gd name="connsiteX3" fmla="*/ 1806575 w 1806575"/>
              <a:gd name="connsiteY3" fmla="*/ 966448 h 1033463"/>
              <a:gd name="connsiteX4" fmla="*/ 1739900 w 1806575"/>
              <a:gd name="connsiteY4" fmla="*/ 1033463 h 1033463"/>
              <a:gd name="connsiteX5" fmla="*/ 1501775 w 1806575"/>
              <a:gd name="connsiteY5" fmla="*/ 1033463 h 1033463"/>
              <a:gd name="connsiteX6" fmla="*/ 1514475 w 1806575"/>
              <a:gd name="connsiteY6" fmla="*/ 966448 h 1033463"/>
              <a:gd name="connsiteX7" fmla="*/ 1514475 w 1806575"/>
              <a:gd name="connsiteY7" fmla="*/ 902624 h 1033463"/>
              <a:gd name="connsiteX8" fmla="*/ 1501775 w 1806575"/>
              <a:gd name="connsiteY8" fmla="*/ 822844 h 1033463"/>
              <a:gd name="connsiteX9" fmla="*/ 1635125 w 1806575"/>
              <a:gd name="connsiteY9" fmla="*/ 720725 h 1033463"/>
              <a:gd name="connsiteX10" fmla="*/ 168275 w 1806575"/>
              <a:gd name="connsiteY10" fmla="*/ 720725 h 1033463"/>
              <a:gd name="connsiteX11" fmla="*/ 304800 w 1806575"/>
              <a:gd name="connsiteY11" fmla="*/ 822844 h 1033463"/>
              <a:gd name="connsiteX12" fmla="*/ 292100 w 1806575"/>
              <a:gd name="connsiteY12" fmla="*/ 912197 h 1033463"/>
              <a:gd name="connsiteX13" fmla="*/ 292100 w 1806575"/>
              <a:gd name="connsiteY13" fmla="*/ 966448 h 1033463"/>
              <a:gd name="connsiteX14" fmla="*/ 304800 w 1806575"/>
              <a:gd name="connsiteY14" fmla="*/ 1033463 h 1033463"/>
              <a:gd name="connsiteX15" fmla="*/ 63500 w 1806575"/>
              <a:gd name="connsiteY15" fmla="*/ 1033463 h 1033463"/>
              <a:gd name="connsiteX16" fmla="*/ 0 w 1806575"/>
              <a:gd name="connsiteY16" fmla="*/ 966448 h 1033463"/>
              <a:gd name="connsiteX17" fmla="*/ 0 w 1806575"/>
              <a:gd name="connsiteY17" fmla="*/ 921771 h 1033463"/>
              <a:gd name="connsiteX18" fmla="*/ 136525 w 1806575"/>
              <a:gd name="connsiteY18" fmla="*/ 733490 h 1033463"/>
              <a:gd name="connsiteX19" fmla="*/ 168275 w 1806575"/>
              <a:gd name="connsiteY19" fmla="*/ 720725 h 1033463"/>
              <a:gd name="connsiteX20" fmla="*/ 650875 w 1806575"/>
              <a:gd name="connsiteY20" fmla="*/ 669925 h 1033463"/>
              <a:gd name="connsiteX21" fmla="*/ 904875 w 1806575"/>
              <a:gd name="connsiteY21" fmla="*/ 787916 h 1033463"/>
              <a:gd name="connsiteX22" fmla="*/ 1155700 w 1806575"/>
              <a:gd name="connsiteY22" fmla="*/ 669925 h 1033463"/>
              <a:gd name="connsiteX23" fmla="*/ 1184275 w 1806575"/>
              <a:gd name="connsiteY23" fmla="*/ 682680 h 1033463"/>
              <a:gd name="connsiteX24" fmla="*/ 1231900 w 1806575"/>
              <a:gd name="connsiteY24" fmla="*/ 701814 h 1033463"/>
              <a:gd name="connsiteX25" fmla="*/ 1384300 w 1806575"/>
              <a:gd name="connsiteY25" fmla="*/ 912284 h 1033463"/>
              <a:gd name="connsiteX26" fmla="*/ 1384300 w 1806575"/>
              <a:gd name="connsiteY26" fmla="*/ 966496 h 1033463"/>
              <a:gd name="connsiteX27" fmla="*/ 1320800 w 1806575"/>
              <a:gd name="connsiteY27" fmla="*/ 1033463 h 1033463"/>
              <a:gd name="connsiteX28" fmla="*/ 485775 w 1806575"/>
              <a:gd name="connsiteY28" fmla="*/ 1033463 h 1033463"/>
              <a:gd name="connsiteX29" fmla="*/ 422275 w 1806575"/>
              <a:gd name="connsiteY29" fmla="*/ 966496 h 1033463"/>
              <a:gd name="connsiteX30" fmla="*/ 422275 w 1806575"/>
              <a:gd name="connsiteY30" fmla="*/ 912284 h 1033463"/>
              <a:gd name="connsiteX31" fmla="*/ 574675 w 1806575"/>
              <a:gd name="connsiteY31" fmla="*/ 701814 h 1033463"/>
              <a:gd name="connsiteX32" fmla="*/ 622300 w 1806575"/>
              <a:gd name="connsiteY32" fmla="*/ 682680 h 1033463"/>
              <a:gd name="connsiteX33" fmla="*/ 650875 w 1806575"/>
              <a:gd name="connsiteY33" fmla="*/ 669925 h 1033463"/>
              <a:gd name="connsiteX34" fmla="*/ 1387475 w 1806575"/>
              <a:gd name="connsiteY34" fmla="*/ 139700 h 1033463"/>
              <a:gd name="connsiteX35" fmla="*/ 1635125 w 1806575"/>
              <a:gd name="connsiteY35" fmla="*/ 387350 h 1033463"/>
              <a:gd name="connsiteX36" fmla="*/ 1444625 w 1806575"/>
              <a:gd name="connsiteY36" fmla="*/ 704850 h 1033463"/>
              <a:gd name="connsiteX37" fmla="*/ 1273175 w 1806575"/>
              <a:gd name="connsiteY37" fmla="*/ 581025 h 1033463"/>
              <a:gd name="connsiteX38" fmla="*/ 1235075 w 1806575"/>
              <a:gd name="connsiteY38" fmla="*/ 565150 h 1033463"/>
              <a:gd name="connsiteX39" fmla="*/ 1231900 w 1806575"/>
              <a:gd name="connsiteY39" fmla="*/ 561975 h 1033463"/>
              <a:gd name="connsiteX40" fmla="*/ 1311275 w 1806575"/>
              <a:gd name="connsiteY40" fmla="*/ 279400 h 1033463"/>
              <a:gd name="connsiteX41" fmla="*/ 1292225 w 1806575"/>
              <a:gd name="connsiteY41" fmla="*/ 158750 h 1033463"/>
              <a:gd name="connsiteX42" fmla="*/ 1387475 w 1806575"/>
              <a:gd name="connsiteY42" fmla="*/ 139700 h 1033463"/>
              <a:gd name="connsiteX43" fmla="*/ 415925 w 1806575"/>
              <a:gd name="connsiteY43" fmla="*/ 139700 h 1033463"/>
              <a:gd name="connsiteX44" fmla="*/ 514350 w 1806575"/>
              <a:gd name="connsiteY44" fmla="*/ 158750 h 1033463"/>
              <a:gd name="connsiteX45" fmla="*/ 495300 w 1806575"/>
              <a:gd name="connsiteY45" fmla="*/ 279400 h 1033463"/>
              <a:gd name="connsiteX46" fmla="*/ 574675 w 1806575"/>
              <a:gd name="connsiteY46" fmla="*/ 561975 h 1033463"/>
              <a:gd name="connsiteX47" fmla="*/ 568325 w 1806575"/>
              <a:gd name="connsiteY47" fmla="*/ 565150 h 1033463"/>
              <a:gd name="connsiteX48" fmla="*/ 533400 w 1806575"/>
              <a:gd name="connsiteY48" fmla="*/ 581025 h 1033463"/>
              <a:gd name="connsiteX49" fmla="*/ 361950 w 1806575"/>
              <a:gd name="connsiteY49" fmla="*/ 704850 h 1033463"/>
              <a:gd name="connsiteX50" fmla="*/ 171450 w 1806575"/>
              <a:gd name="connsiteY50" fmla="*/ 387350 h 1033463"/>
              <a:gd name="connsiteX51" fmla="*/ 415925 w 1806575"/>
              <a:gd name="connsiteY51" fmla="*/ 139700 h 1033463"/>
              <a:gd name="connsiteX52" fmla="*/ 904875 w 1806575"/>
              <a:gd name="connsiteY52" fmla="*/ 0 h 1033463"/>
              <a:gd name="connsiteX53" fmla="*/ 1184275 w 1806575"/>
              <a:gd name="connsiteY53" fmla="*/ 279400 h 1033463"/>
              <a:gd name="connsiteX54" fmla="*/ 904875 w 1806575"/>
              <a:gd name="connsiteY54" fmla="*/ 660400 h 1033463"/>
              <a:gd name="connsiteX55" fmla="*/ 622300 w 1806575"/>
              <a:gd name="connsiteY55" fmla="*/ 279400 h 1033463"/>
              <a:gd name="connsiteX56" fmla="*/ 904875 w 1806575"/>
              <a:gd name="connsiteY56" fmla="*/ 0 h 103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806575" h="1033463">
                <a:moveTo>
                  <a:pt x="1635125" y="720725"/>
                </a:moveTo>
                <a:cubicBezTo>
                  <a:pt x="1647825" y="723916"/>
                  <a:pt x="1657350" y="730299"/>
                  <a:pt x="1670050" y="733490"/>
                </a:cubicBezTo>
                <a:cubicBezTo>
                  <a:pt x="1749425" y="759020"/>
                  <a:pt x="1806575" y="835609"/>
                  <a:pt x="1806575" y="921771"/>
                </a:cubicBezTo>
                <a:cubicBezTo>
                  <a:pt x="1806575" y="921771"/>
                  <a:pt x="1806575" y="921771"/>
                  <a:pt x="1806575" y="966448"/>
                </a:cubicBezTo>
                <a:cubicBezTo>
                  <a:pt x="1806575" y="1004742"/>
                  <a:pt x="1774825" y="1033463"/>
                  <a:pt x="1739900" y="1033463"/>
                </a:cubicBezTo>
                <a:cubicBezTo>
                  <a:pt x="1739900" y="1033463"/>
                  <a:pt x="1739900" y="1033463"/>
                  <a:pt x="1501775" y="1033463"/>
                </a:cubicBezTo>
                <a:cubicBezTo>
                  <a:pt x="1511300" y="1011125"/>
                  <a:pt x="1514475" y="991978"/>
                  <a:pt x="1514475" y="966448"/>
                </a:cubicBezTo>
                <a:cubicBezTo>
                  <a:pt x="1514475" y="960066"/>
                  <a:pt x="1514475" y="909006"/>
                  <a:pt x="1514475" y="902624"/>
                </a:cubicBezTo>
                <a:cubicBezTo>
                  <a:pt x="1514475" y="873903"/>
                  <a:pt x="1508125" y="848373"/>
                  <a:pt x="1501775" y="822844"/>
                </a:cubicBezTo>
                <a:cubicBezTo>
                  <a:pt x="1555750" y="800505"/>
                  <a:pt x="1600200" y="765402"/>
                  <a:pt x="1635125" y="720725"/>
                </a:cubicBezTo>
                <a:close/>
                <a:moveTo>
                  <a:pt x="168275" y="720725"/>
                </a:moveTo>
                <a:cubicBezTo>
                  <a:pt x="206375" y="765402"/>
                  <a:pt x="250825" y="800505"/>
                  <a:pt x="304800" y="822844"/>
                </a:cubicBezTo>
                <a:cubicBezTo>
                  <a:pt x="295275" y="851565"/>
                  <a:pt x="292100" y="880285"/>
                  <a:pt x="292100" y="912197"/>
                </a:cubicBezTo>
                <a:cubicBezTo>
                  <a:pt x="292100" y="912197"/>
                  <a:pt x="292100" y="912197"/>
                  <a:pt x="292100" y="966448"/>
                </a:cubicBezTo>
                <a:cubicBezTo>
                  <a:pt x="292100" y="991978"/>
                  <a:pt x="295275" y="1011125"/>
                  <a:pt x="304800" y="1033463"/>
                </a:cubicBezTo>
                <a:cubicBezTo>
                  <a:pt x="304800" y="1033463"/>
                  <a:pt x="304800" y="1033463"/>
                  <a:pt x="63500" y="1033463"/>
                </a:cubicBezTo>
                <a:cubicBezTo>
                  <a:pt x="28575" y="1033463"/>
                  <a:pt x="0" y="1004742"/>
                  <a:pt x="0" y="966448"/>
                </a:cubicBezTo>
                <a:cubicBezTo>
                  <a:pt x="0" y="966448"/>
                  <a:pt x="0" y="966448"/>
                  <a:pt x="0" y="921771"/>
                </a:cubicBezTo>
                <a:cubicBezTo>
                  <a:pt x="0" y="835609"/>
                  <a:pt x="53975" y="759020"/>
                  <a:pt x="136525" y="733490"/>
                </a:cubicBezTo>
                <a:cubicBezTo>
                  <a:pt x="146050" y="730299"/>
                  <a:pt x="158750" y="723916"/>
                  <a:pt x="168275" y="720725"/>
                </a:cubicBezTo>
                <a:close/>
                <a:moveTo>
                  <a:pt x="650875" y="669925"/>
                </a:moveTo>
                <a:cubicBezTo>
                  <a:pt x="717550" y="740082"/>
                  <a:pt x="803275" y="787916"/>
                  <a:pt x="904875" y="787916"/>
                </a:cubicBezTo>
                <a:cubicBezTo>
                  <a:pt x="1003300" y="787916"/>
                  <a:pt x="1089025" y="740082"/>
                  <a:pt x="1155700" y="669925"/>
                </a:cubicBezTo>
                <a:cubicBezTo>
                  <a:pt x="1165225" y="673114"/>
                  <a:pt x="1174750" y="679492"/>
                  <a:pt x="1184275" y="682680"/>
                </a:cubicBezTo>
                <a:cubicBezTo>
                  <a:pt x="1200150" y="689058"/>
                  <a:pt x="1216025" y="695436"/>
                  <a:pt x="1231900" y="701814"/>
                </a:cubicBezTo>
                <a:cubicBezTo>
                  <a:pt x="1323975" y="733704"/>
                  <a:pt x="1384300" y="816616"/>
                  <a:pt x="1384300" y="912284"/>
                </a:cubicBezTo>
                <a:cubicBezTo>
                  <a:pt x="1384300" y="912284"/>
                  <a:pt x="1384300" y="912284"/>
                  <a:pt x="1384300" y="966496"/>
                </a:cubicBezTo>
                <a:cubicBezTo>
                  <a:pt x="1384300" y="1004763"/>
                  <a:pt x="1355725" y="1033463"/>
                  <a:pt x="1320800" y="1033463"/>
                </a:cubicBezTo>
                <a:cubicBezTo>
                  <a:pt x="1320800" y="1033463"/>
                  <a:pt x="1320800" y="1033463"/>
                  <a:pt x="485775" y="1033463"/>
                </a:cubicBezTo>
                <a:cubicBezTo>
                  <a:pt x="450850" y="1033463"/>
                  <a:pt x="422275" y="1004763"/>
                  <a:pt x="422275" y="966496"/>
                </a:cubicBezTo>
                <a:cubicBezTo>
                  <a:pt x="422275" y="966496"/>
                  <a:pt x="422275" y="966496"/>
                  <a:pt x="422275" y="912284"/>
                </a:cubicBezTo>
                <a:cubicBezTo>
                  <a:pt x="422275" y="816616"/>
                  <a:pt x="482600" y="733704"/>
                  <a:pt x="574675" y="701814"/>
                </a:cubicBezTo>
                <a:cubicBezTo>
                  <a:pt x="590550" y="695436"/>
                  <a:pt x="606425" y="689058"/>
                  <a:pt x="622300" y="682680"/>
                </a:cubicBezTo>
                <a:cubicBezTo>
                  <a:pt x="631825" y="679492"/>
                  <a:pt x="641350" y="676303"/>
                  <a:pt x="650875" y="669925"/>
                </a:cubicBezTo>
                <a:close/>
                <a:moveTo>
                  <a:pt x="1387475" y="139700"/>
                </a:moveTo>
                <a:cubicBezTo>
                  <a:pt x="1524000" y="139700"/>
                  <a:pt x="1635125" y="250825"/>
                  <a:pt x="1635125" y="387350"/>
                </a:cubicBezTo>
                <a:cubicBezTo>
                  <a:pt x="1635125" y="501650"/>
                  <a:pt x="1558925" y="660400"/>
                  <a:pt x="1444625" y="704850"/>
                </a:cubicBezTo>
                <a:cubicBezTo>
                  <a:pt x="1403350" y="647700"/>
                  <a:pt x="1343025" y="603250"/>
                  <a:pt x="1273175" y="581025"/>
                </a:cubicBezTo>
                <a:cubicBezTo>
                  <a:pt x="1260475" y="574675"/>
                  <a:pt x="1247775" y="571500"/>
                  <a:pt x="1235075" y="565150"/>
                </a:cubicBezTo>
                <a:cubicBezTo>
                  <a:pt x="1235075" y="565150"/>
                  <a:pt x="1231900" y="565150"/>
                  <a:pt x="1231900" y="561975"/>
                </a:cubicBezTo>
                <a:cubicBezTo>
                  <a:pt x="1282700" y="473075"/>
                  <a:pt x="1311275" y="368300"/>
                  <a:pt x="1311275" y="279400"/>
                </a:cubicBezTo>
                <a:cubicBezTo>
                  <a:pt x="1311275" y="238125"/>
                  <a:pt x="1304925" y="196850"/>
                  <a:pt x="1292225" y="158750"/>
                </a:cubicBezTo>
                <a:cubicBezTo>
                  <a:pt x="1323975" y="146050"/>
                  <a:pt x="1355725" y="139700"/>
                  <a:pt x="1387475" y="139700"/>
                </a:cubicBezTo>
                <a:close/>
                <a:moveTo>
                  <a:pt x="415925" y="139700"/>
                </a:moveTo>
                <a:cubicBezTo>
                  <a:pt x="450850" y="139700"/>
                  <a:pt x="482600" y="146050"/>
                  <a:pt x="514350" y="158750"/>
                </a:cubicBezTo>
                <a:cubicBezTo>
                  <a:pt x="501650" y="196850"/>
                  <a:pt x="495300" y="238125"/>
                  <a:pt x="495300" y="279400"/>
                </a:cubicBezTo>
                <a:cubicBezTo>
                  <a:pt x="495300" y="368300"/>
                  <a:pt x="523875" y="473075"/>
                  <a:pt x="574675" y="561975"/>
                </a:cubicBezTo>
                <a:cubicBezTo>
                  <a:pt x="574675" y="565150"/>
                  <a:pt x="571500" y="565150"/>
                  <a:pt x="568325" y="565150"/>
                </a:cubicBezTo>
                <a:cubicBezTo>
                  <a:pt x="555625" y="571500"/>
                  <a:pt x="546100" y="574675"/>
                  <a:pt x="533400" y="581025"/>
                </a:cubicBezTo>
                <a:cubicBezTo>
                  <a:pt x="463550" y="603250"/>
                  <a:pt x="403225" y="647700"/>
                  <a:pt x="361950" y="704850"/>
                </a:cubicBezTo>
                <a:cubicBezTo>
                  <a:pt x="247650" y="663575"/>
                  <a:pt x="171450" y="501650"/>
                  <a:pt x="171450" y="387350"/>
                </a:cubicBezTo>
                <a:cubicBezTo>
                  <a:pt x="171450" y="250825"/>
                  <a:pt x="279400" y="139700"/>
                  <a:pt x="415925" y="139700"/>
                </a:cubicBezTo>
                <a:close/>
                <a:moveTo>
                  <a:pt x="904875" y="0"/>
                </a:moveTo>
                <a:cubicBezTo>
                  <a:pt x="1057275" y="0"/>
                  <a:pt x="1184275" y="127000"/>
                  <a:pt x="1184275" y="279400"/>
                </a:cubicBezTo>
                <a:cubicBezTo>
                  <a:pt x="1184275" y="431800"/>
                  <a:pt x="1066800" y="660400"/>
                  <a:pt x="904875" y="660400"/>
                </a:cubicBezTo>
                <a:cubicBezTo>
                  <a:pt x="739775" y="660400"/>
                  <a:pt x="622300" y="431800"/>
                  <a:pt x="622300" y="279400"/>
                </a:cubicBezTo>
                <a:cubicBezTo>
                  <a:pt x="622300" y="127000"/>
                  <a:pt x="749300" y="0"/>
                  <a:pt x="90487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60" name="Group 59"/>
          <p:cNvGrpSpPr/>
          <p:nvPr/>
        </p:nvGrpSpPr>
        <p:grpSpPr>
          <a:xfrm>
            <a:off x="16730663" y="7094538"/>
            <a:ext cx="1352550" cy="922338"/>
            <a:chOff x="16730663" y="7094538"/>
            <a:chExt cx="1352550" cy="922338"/>
          </a:xfrm>
          <a:solidFill>
            <a:schemeClr val="accent1"/>
          </a:solidFill>
        </p:grpSpPr>
        <p:sp>
          <p:nvSpPr>
            <p:cNvPr id="53" name="Freeform 35"/>
            <p:cNvSpPr>
              <a:spLocks noEditPoints="1"/>
            </p:cNvSpPr>
            <p:nvPr/>
          </p:nvSpPr>
          <p:spPr bwMode="auto">
            <a:xfrm>
              <a:off x="16730663" y="7094538"/>
              <a:ext cx="1352550" cy="457200"/>
            </a:xfrm>
            <a:custGeom>
              <a:avLst/>
              <a:gdLst>
                <a:gd name="T0" fmla="*/ 424 w 426"/>
                <a:gd name="T1" fmla="*/ 85 h 144"/>
                <a:gd name="T2" fmla="*/ 346 w 426"/>
                <a:gd name="T3" fmla="*/ 2 h 144"/>
                <a:gd name="T4" fmla="*/ 340 w 426"/>
                <a:gd name="T5" fmla="*/ 2 h 144"/>
                <a:gd name="T6" fmla="*/ 307 w 426"/>
                <a:gd name="T7" fmla="*/ 33 h 144"/>
                <a:gd name="T8" fmla="*/ 307 w 426"/>
                <a:gd name="T9" fmla="*/ 39 h 144"/>
                <a:gd name="T10" fmla="*/ 385 w 426"/>
                <a:gd name="T11" fmla="*/ 122 h 144"/>
                <a:gd name="T12" fmla="*/ 391 w 426"/>
                <a:gd name="T13" fmla="*/ 123 h 144"/>
                <a:gd name="T14" fmla="*/ 424 w 426"/>
                <a:gd name="T15" fmla="*/ 92 h 144"/>
                <a:gd name="T16" fmla="*/ 424 w 426"/>
                <a:gd name="T17" fmla="*/ 85 h 144"/>
                <a:gd name="T18" fmla="*/ 396 w 426"/>
                <a:gd name="T19" fmla="*/ 94 h 144"/>
                <a:gd name="T20" fmla="*/ 381 w 426"/>
                <a:gd name="T21" fmla="*/ 94 h 144"/>
                <a:gd name="T22" fmla="*/ 382 w 426"/>
                <a:gd name="T23" fmla="*/ 80 h 144"/>
                <a:gd name="T24" fmla="*/ 396 w 426"/>
                <a:gd name="T25" fmla="*/ 80 h 144"/>
                <a:gd name="T26" fmla="*/ 396 w 426"/>
                <a:gd name="T27" fmla="*/ 94 h 144"/>
                <a:gd name="T28" fmla="*/ 81 w 426"/>
                <a:gd name="T29" fmla="*/ 14 h 144"/>
                <a:gd name="T30" fmla="*/ 75 w 426"/>
                <a:gd name="T31" fmla="*/ 14 h 144"/>
                <a:gd name="T32" fmla="*/ 2 w 426"/>
                <a:gd name="T33" fmla="*/ 108 h 144"/>
                <a:gd name="T34" fmla="*/ 3 w 426"/>
                <a:gd name="T35" fmla="*/ 115 h 144"/>
                <a:gd name="T36" fmla="*/ 38 w 426"/>
                <a:gd name="T37" fmla="*/ 142 h 144"/>
                <a:gd name="T38" fmla="*/ 45 w 426"/>
                <a:gd name="T39" fmla="*/ 142 h 144"/>
                <a:gd name="T40" fmla="*/ 118 w 426"/>
                <a:gd name="T41" fmla="*/ 48 h 144"/>
                <a:gd name="T42" fmla="*/ 117 w 426"/>
                <a:gd name="T43" fmla="*/ 41 h 144"/>
                <a:gd name="T44" fmla="*/ 81 w 426"/>
                <a:gd name="T45" fmla="*/ 14 h 144"/>
                <a:gd name="T46" fmla="*/ 47 w 426"/>
                <a:gd name="T47" fmla="*/ 111 h 144"/>
                <a:gd name="T48" fmla="*/ 33 w 426"/>
                <a:gd name="T49" fmla="*/ 113 h 144"/>
                <a:gd name="T50" fmla="*/ 31 w 426"/>
                <a:gd name="T51" fmla="*/ 99 h 144"/>
                <a:gd name="T52" fmla="*/ 45 w 426"/>
                <a:gd name="T53" fmla="*/ 97 h 144"/>
                <a:gd name="T54" fmla="*/ 47 w 426"/>
                <a:gd name="T55" fmla="*/ 1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6" h="144">
                  <a:moveTo>
                    <a:pt x="424" y="85"/>
                  </a:moveTo>
                  <a:cubicBezTo>
                    <a:pt x="346" y="2"/>
                    <a:pt x="346" y="2"/>
                    <a:pt x="346" y="2"/>
                  </a:cubicBezTo>
                  <a:cubicBezTo>
                    <a:pt x="344" y="0"/>
                    <a:pt x="341" y="0"/>
                    <a:pt x="340" y="2"/>
                  </a:cubicBezTo>
                  <a:cubicBezTo>
                    <a:pt x="307" y="33"/>
                    <a:pt x="307" y="33"/>
                    <a:pt x="307" y="33"/>
                  </a:cubicBezTo>
                  <a:cubicBezTo>
                    <a:pt x="305" y="35"/>
                    <a:pt x="305" y="38"/>
                    <a:pt x="307" y="39"/>
                  </a:cubicBezTo>
                  <a:cubicBezTo>
                    <a:pt x="385" y="122"/>
                    <a:pt x="385" y="122"/>
                    <a:pt x="385" y="122"/>
                  </a:cubicBezTo>
                  <a:cubicBezTo>
                    <a:pt x="386" y="124"/>
                    <a:pt x="389" y="124"/>
                    <a:pt x="391" y="123"/>
                  </a:cubicBezTo>
                  <a:cubicBezTo>
                    <a:pt x="424" y="92"/>
                    <a:pt x="424" y="92"/>
                    <a:pt x="424" y="92"/>
                  </a:cubicBezTo>
                  <a:cubicBezTo>
                    <a:pt x="426" y="90"/>
                    <a:pt x="426" y="87"/>
                    <a:pt x="424" y="85"/>
                  </a:cubicBezTo>
                  <a:close/>
                  <a:moveTo>
                    <a:pt x="396" y="94"/>
                  </a:moveTo>
                  <a:cubicBezTo>
                    <a:pt x="392" y="98"/>
                    <a:pt x="385" y="98"/>
                    <a:pt x="381" y="94"/>
                  </a:cubicBezTo>
                  <a:cubicBezTo>
                    <a:pt x="377" y="90"/>
                    <a:pt x="378" y="83"/>
                    <a:pt x="382" y="80"/>
                  </a:cubicBezTo>
                  <a:cubicBezTo>
                    <a:pt x="386" y="76"/>
                    <a:pt x="392" y="76"/>
                    <a:pt x="396" y="80"/>
                  </a:cubicBezTo>
                  <a:cubicBezTo>
                    <a:pt x="400" y="84"/>
                    <a:pt x="400" y="91"/>
                    <a:pt x="396" y="94"/>
                  </a:cubicBezTo>
                  <a:close/>
                  <a:moveTo>
                    <a:pt x="81" y="14"/>
                  </a:moveTo>
                  <a:cubicBezTo>
                    <a:pt x="79" y="12"/>
                    <a:pt x="76" y="12"/>
                    <a:pt x="75" y="14"/>
                  </a:cubicBezTo>
                  <a:cubicBezTo>
                    <a:pt x="2" y="108"/>
                    <a:pt x="2" y="108"/>
                    <a:pt x="2" y="108"/>
                  </a:cubicBezTo>
                  <a:cubicBezTo>
                    <a:pt x="0" y="110"/>
                    <a:pt x="1" y="113"/>
                    <a:pt x="3" y="115"/>
                  </a:cubicBezTo>
                  <a:cubicBezTo>
                    <a:pt x="38" y="142"/>
                    <a:pt x="38" y="142"/>
                    <a:pt x="38" y="142"/>
                  </a:cubicBezTo>
                  <a:cubicBezTo>
                    <a:pt x="40" y="144"/>
                    <a:pt x="43" y="144"/>
                    <a:pt x="45" y="142"/>
                  </a:cubicBezTo>
                  <a:cubicBezTo>
                    <a:pt x="118" y="48"/>
                    <a:pt x="118" y="48"/>
                    <a:pt x="118" y="48"/>
                  </a:cubicBezTo>
                  <a:cubicBezTo>
                    <a:pt x="119" y="46"/>
                    <a:pt x="119" y="43"/>
                    <a:pt x="117" y="41"/>
                  </a:cubicBezTo>
                  <a:lnTo>
                    <a:pt x="81" y="14"/>
                  </a:lnTo>
                  <a:close/>
                  <a:moveTo>
                    <a:pt x="47" y="111"/>
                  </a:moveTo>
                  <a:cubicBezTo>
                    <a:pt x="43" y="116"/>
                    <a:pt x="37" y="116"/>
                    <a:pt x="33" y="113"/>
                  </a:cubicBezTo>
                  <a:cubicBezTo>
                    <a:pt x="28" y="110"/>
                    <a:pt x="27" y="103"/>
                    <a:pt x="31" y="99"/>
                  </a:cubicBezTo>
                  <a:cubicBezTo>
                    <a:pt x="34" y="94"/>
                    <a:pt x="41" y="93"/>
                    <a:pt x="45" y="97"/>
                  </a:cubicBezTo>
                  <a:cubicBezTo>
                    <a:pt x="50" y="100"/>
                    <a:pt x="50" y="107"/>
                    <a:pt x="47"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6"/>
            <p:cNvSpPr>
              <a:spLocks noEditPoints="1"/>
            </p:cNvSpPr>
            <p:nvPr/>
          </p:nvSpPr>
          <p:spPr bwMode="auto">
            <a:xfrm>
              <a:off x="16952913" y="7246938"/>
              <a:ext cx="933450" cy="769938"/>
            </a:xfrm>
            <a:custGeom>
              <a:avLst/>
              <a:gdLst>
                <a:gd name="T0" fmla="*/ 248 w 294"/>
                <a:gd name="T1" fmla="*/ 154 h 242"/>
                <a:gd name="T2" fmla="*/ 168 w 294"/>
                <a:gd name="T3" fmla="*/ 92 h 242"/>
                <a:gd name="T4" fmla="*/ 153 w 294"/>
                <a:gd name="T5" fmla="*/ 105 h 242"/>
                <a:gd name="T6" fmla="*/ 100 w 294"/>
                <a:gd name="T7" fmla="*/ 128 h 242"/>
                <a:gd name="T8" fmla="*/ 90 w 294"/>
                <a:gd name="T9" fmla="*/ 128 h 242"/>
                <a:gd name="T10" fmla="*/ 52 w 294"/>
                <a:gd name="T11" fmla="*/ 101 h 242"/>
                <a:gd name="T12" fmla="*/ 57 w 294"/>
                <a:gd name="T13" fmla="*/ 66 h 242"/>
                <a:gd name="T14" fmla="*/ 115 w 294"/>
                <a:gd name="T15" fmla="*/ 14 h 242"/>
                <a:gd name="T16" fmla="*/ 92 w 294"/>
                <a:gd name="T17" fmla="*/ 6 h 242"/>
                <a:gd name="T18" fmla="*/ 62 w 294"/>
                <a:gd name="T19" fmla="*/ 20 h 242"/>
                <a:gd name="T20" fmla="*/ 6 w 294"/>
                <a:gd name="T21" fmla="*/ 93 h 242"/>
                <a:gd name="T22" fmla="*/ 0 w 294"/>
                <a:gd name="T23" fmla="*/ 114 h 242"/>
                <a:gd name="T24" fmla="*/ 4 w 294"/>
                <a:gd name="T25" fmla="*/ 143 h 242"/>
                <a:gd name="T26" fmla="*/ 15 w 294"/>
                <a:gd name="T27" fmla="*/ 162 h 242"/>
                <a:gd name="T28" fmla="*/ 113 w 294"/>
                <a:gd name="T29" fmla="*/ 239 h 242"/>
                <a:gd name="T30" fmla="*/ 122 w 294"/>
                <a:gd name="T31" fmla="*/ 242 h 242"/>
                <a:gd name="T32" fmla="*/ 133 w 294"/>
                <a:gd name="T33" fmla="*/ 237 h 242"/>
                <a:gd name="T34" fmla="*/ 138 w 294"/>
                <a:gd name="T35" fmla="*/ 232 h 242"/>
                <a:gd name="T36" fmla="*/ 136 w 294"/>
                <a:gd name="T37" fmla="*/ 210 h 242"/>
                <a:gd name="T38" fmla="*/ 153 w 294"/>
                <a:gd name="T39" fmla="*/ 224 h 242"/>
                <a:gd name="T40" fmla="*/ 163 w 294"/>
                <a:gd name="T41" fmla="*/ 228 h 242"/>
                <a:gd name="T42" fmla="*/ 173 w 294"/>
                <a:gd name="T43" fmla="*/ 223 h 242"/>
                <a:gd name="T44" fmla="*/ 178 w 294"/>
                <a:gd name="T45" fmla="*/ 218 h 242"/>
                <a:gd name="T46" fmla="*/ 177 w 294"/>
                <a:gd name="T47" fmla="*/ 196 h 242"/>
                <a:gd name="T48" fmla="*/ 190 w 294"/>
                <a:gd name="T49" fmla="*/ 206 h 242"/>
                <a:gd name="T50" fmla="*/ 199 w 294"/>
                <a:gd name="T51" fmla="*/ 210 h 242"/>
                <a:gd name="T52" fmla="*/ 210 w 294"/>
                <a:gd name="T53" fmla="*/ 205 h 242"/>
                <a:gd name="T54" fmla="*/ 214 w 294"/>
                <a:gd name="T55" fmla="*/ 201 h 242"/>
                <a:gd name="T56" fmla="*/ 214 w 294"/>
                <a:gd name="T57" fmla="*/ 179 h 242"/>
                <a:gd name="T58" fmla="*/ 222 w 294"/>
                <a:gd name="T59" fmla="*/ 186 h 242"/>
                <a:gd name="T60" fmla="*/ 232 w 294"/>
                <a:gd name="T61" fmla="*/ 189 h 242"/>
                <a:gd name="T62" fmla="*/ 243 w 294"/>
                <a:gd name="T63" fmla="*/ 184 h 242"/>
                <a:gd name="T64" fmla="*/ 250 w 294"/>
                <a:gd name="T65" fmla="*/ 176 h 242"/>
                <a:gd name="T66" fmla="*/ 248 w 294"/>
                <a:gd name="T67" fmla="*/ 154 h 242"/>
                <a:gd name="T68" fmla="*/ 287 w 294"/>
                <a:gd name="T69" fmla="*/ 79 h 242"/>
                <a:gd name="T70" fmla="*/ 219 w 294"/>
                <a:gd name="T71" fmla="*/ 10 h 242"/>
                <a:gd name="T72" fmla="*/ 209 w 294"/>
                <a:gd name="T73" fmla="*/ 5 h 242"/>
                <a:gd name="T74" fmla="*/ 174 w 294"/>
                <a:gd name="T75" fmla="*/ 0 h 242"/>
                <a:gd name="T76" fmla="*/ 159 w 294"/>
                <a:gd name="T77" fmla="*/ 5 h 242"/>
                <a:gd name="T78" fmla="*/ 151 w 294"/>
                <a:gd name="T79" fmla="*/ 12 h 242"/>
                <a:gd name="T80" fmla="*/ 73 w 294"/>
                <a:gd name="T81" fmla="*/ 83 h 242"/>
                <a:gd name="T82" fmla="*/ 72 w 294"/>
                <a:gd name="T83" fmla="*/ 89 h 242"/>
                <a:gd name="T84" fmla="*/ 72 w 294"/>
                <a:gd name="T85" fmla="*/ 90 h 242"/>
                <a:gd name="T86" fmla="*/ 94 w 294"/>
                <a:gd name="T87" fmla="*/ 105 h 242"/>
                <a:gd name="T88" fmla="*/ 138 w 294"/>
                <a:gd name="T89" fmla="*/ 88 h 242"/>
                <a:gd name="T90" fmla="*/ 167 w 294"/>
                <a:gd name="T91" fmla="*/ 61 h 242"/>
                <a:gd name="T92" fmla="*/ 258 w 294"/>
                <a:gd name="T93" fmla="*/ 132 h 242"/>
                <a:gd name="T94" fmla="*/ 287 w 294"/>
                <a:gd name="T95" fmla="*/ 106 h 242"/>
                <a:gd name="T96" fmla="*/ 287 w 294"/>
                <a:gd name="T97" fmla="*/ 7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4" h="242">
                  <a:moveTo>
                    <a:pt x="248" y="154"/>
                  </a:moveTo>
                  <a:cubicBezTo>
                    <a:pt x="168" y="92"/>
                    <a:pt x="168" y="92"/>
                    <a:pt x="168" y="92"/>
                  </a:cubicBezTo>
                  <a:cubicBezTo>
                    <a:pt x="153" y="105"/>
                    <a:pt x="153" y="105"/>
                    <a:pt x="153" y="105"/>
                  </a:cubicBezTo>
                  <a:cubicBezTo>
                    <a:pt x="133" y="123"/>
                    <a:pt x="114" y="128"/>
                    <a:pt x="100" y="128"/>
                  </a:cubicBezTo>
                  <a:cubicBezTo>
                    <a:pt x="96" y="128"/>
                    <a:pt x="93" y="128"/>
                    <a:pt x="90" y="128"/>
                  </a:cubicBezTo>
                  <a:cubicBezTo>
                    <a:pt x="71" y="124"/>
                    <a:pt x="58" y="112"/>
                    <a:pt x="52" y="101"/>
                  </a:cubicBezTo>
                  <a:cubicBezTo>
                    <a:pt x="45" y="90"/>
                    <a:pt x="47" y="75"/>
                    <a:pt x="57" y="66"/>
                  </a:cubicBezTo>
                  <a:cubicBezTo>
                    <a:pt x="115" y="14"/>
                    <a:pt x="115" y="14"/>
                    <a:pt x="115" y="14"/>
                  </a:cubicBezTo>
                  <a:cubicBezTo>
                    <a:pt x="108" y="8"/>
                    <a:pt x="100" y="6"/>
                    <a:pt x="92" y="6"/>
                  </a:cubicBezTo>
                  <a:cubicBezTo>
                    <a:pt x="81" y="6"/>
                    <a:pt x="70" y="11"/>
                    <a:pt x="62" y="20"/>
                  </a:cubicBezTo>
                  <a:cubicBezTo>
                    <a:pt x="6" y="93"/>
                    <a:pt x="6" y="93"/>
                    <a:pt x="6" y="93"/>
                  </a:cubicBezTo>
                  <a:cubicBezTo>
                    <a:pt x="2" y="99"/>
                    <a:pt x="0" y="106"/>
                    <a:pt x="0" y="114"/>
                  </a:cubicBezTo>
                  <a:cubicBezTo>
                    <a:pt x="4" y="143"/>
                    <a:pt x="4" y="143"/>
                    <a:pt x="4" y="143"/>
                  </a:cubicBezTo>
                  <a:cubicBezTo>
                    <a:pt x="5" y="151"/>
                    <a:pt x="9" y="157"/>
                    <a:pt x="15" y="162"/>
                  </a:cubicBezTo>
                  <a:cubicBezTo>
                    <a:pt x="113" y="239"/>
                    <a:pt x="113" y="239"/>
                    <a:pt x="113" y="239"/>
                  </a:cubicBezTo>
                  <a:cubicBezTo>
                    <a:pt x="116" y="241"/>
                    <a:pt x="119" y="242"/>
                    <a:pt x="122" y="242"/>
                  </a:cubicBezTo>
                  <a:cubicBezTo>
                    <a:pt x="126" y="242"/>
                    <a:pt x="131" y="240"/>
                    <a:pt x="133" y="237"/>
                  </a:cubicBezTo>
                  <a:cubicBezTo>
                    <a:pt x="138" y="232"/>
                    <a:pt x="138" y="232"/>
                    <a:pt x="138" y="232"/>
                  </a:cubicBezTo>
                  <a:cubicBezTo>
                    <a:pt x="144" y="226"/>
                    <a:pt x="143" y="216"/>
                    <a:pt x="136" y="210"/>
                  </a:cubicBezTo>
                  <a:cubicBezTo>
                    <a:pt x="153" y="224"/>
                    <a:pt x="153" y="224"/>
                    <a:pt x="153" y="224"/>
                  </a:cubicBezTo>
                  <a:cubicBezTo>
                    <a:pt x="156" y="226"/>
                    <a:pt x="159" y="228"/>
                    <a:pt x="163" y="228"/>
                  </a:cubicBezTo>
                  <a:cubicBezTo>
                    <a:pt x="166" y="228"/>
                    <a:pt x="170" y="226"/>
                    <a:pt x="173" y="223"/>
                  </a:cubicBezTo>
                  <a:cubicBezTo>
                    <a:pt x="178" y="218"/>
                    <a:pt x="178" y="218"/>
                    <a:pt x="178" y="218"/>
                  </a:cubicBezTo>
                  <a:cubicBezTo>
                    <a:pt x="185" y="212"/>
                    <a:pt x="184" y="202"/>
                    <a:pt x="177" y="196"/>
                  </a:cubicBezTo>
                  <a:cubicBezTo>
                    <a:pt x="190" y="206"/>
                    <a:pt x="190" y="206"/>
                    <a:pt x="190" y="206"/>
                  </a:cubicBezTo>
                  <a:cubicBezTo>
                    <a:pt x="192" y="209"/>
                    <a:pt x="196" y="210"/>
                    <a:pt x="199" y="210"/>
                  </a:cubicBezTo>
                  <a:cubicBezTo>
                    <a:pt x="203" y="210"/>
                    <a:pt x="207" y="208"/>
                    <a:pt x="210" y="205"/>
                  </a:cubicBezTo>
                  <a:cubicBezTo>
                    <a:pt x="214" y="201"/>
                    <a:pt x="214" y="201"/>
                    <a:pt x="214" y="201"/>
                  </a:cubicBezTo>
                  <a:cubicBezTo>
                    <a:pt x="221" y="195"/>
                    <a:pt x="220" y="185"/>
                    <a:pt x="214" y="179"/>
                  </a:cubicBezTo>
                  <a:cubicBezTo>
                    <a:pt x="222" y="186"/>
                    <a:pt x="222" y="186"/>
                    <a:pt x="222" y="186"/>
                  </a:cubicBezTo>
                  <a:cubicBezTo>
                    <a:pt x="225" y="188"/>
                    <a:pt x="228" y="189"/>
                    <a:pt x="232" y="189"/>
                  </a:cubicBezTo>
                  <a:cubicBezTo>
                    <a:pt x="236" y="189"/>
                    <a:pt x="240" y="188"/>
                    <a:pt x="243" y="184"/>
                  </a:cubicBezTo>
                  <a:cubicBezTo>
                    <a:pt x="250" y="176"/>
                    <a:pt x="250" y="176"/>
                    <a:pt x="250" y="176"/>
                  </a:cubicBezTo>
                  <a:cubicBezTo>
                    <a:pt x="256" y="169"/>
                    <a:pt x="255" y="159"/>
                    <a:pt x="248" y="154"/>
                  </a:cubicBezTo>
                  <a:close/>
                  <a:moveTo>
                    <a:pt x="287" y="79"/>
                  </a:moveTo>
                  <a:cubicBezTo>
                    <a:pt x="219" y="10"/>
                    <a:pt x="219" y="10"/>
                    <a:pt x="219" y="10"/>
                  </a:cubicBezTo>
                  <a:cubicBezTo>
                    <a:pt x="217" y="7"/>
                    <a:pt x="213" y="5"/>
                    <a:pt x="209" y="5"/>
                  </a:cubicBezTo>
                  <a:cubicBezTo>
                    <a:pt x="174" y="0"/>
                    <a:pt x="174" y="0"/>
                    <a:pt x="174" y="0"/>
                  </a:cubicBezTo>
                  <a:cubicBezTo>
                    <a:pt x="168" y="0"/>
                    <a:pt x="163" y="1"/>
                    <a:pt x="159" y="5"/>
                  </a:cubicBezTo>
                  <a:cubicBezTo>
                    <a:pt x="151" y="12"/>
                    <a:pt x="151" y="12"/>
                    <a:pt x="151" y="12"/>
                  </a:cubicBezTo>
                  <a:cubicBezTo>
                    <a:pt x="73" y="83"/>
                    <a:pt x="73" y="83"/>
                    <a:pt x="73" y="83"/>
                  </a:cubicBezTo>
                  <a:cubicBezTo>
                    <a:pt x="72" y="84"/>
                    <a:pt x="70" y="86"/>
                    <a:pt x="72" y="89"/>
                  </a:cubicBezTo>
                  <a:cubicBezTo>
                    <a:pt x="72" y="90"/>
                    <a:pt x="72" y="90"/>
                    <a:pt x="72" y="90"/>
                  </a:cubicBezTo>
                  <a:cubicBezTo>
                    <a:pt x="75" y="95"/>
                    <a:pt x="83" y="103"/>
                    <a:pt x="94" y="105"/>
                  </a:cubicBezTo>
                  <a:cubicBezTo>
                    <a:pt x="108" y="107"/>
                    <a:pt x="123" y="101"/>
                    <a:pt x="138" y="88"/>
                  </a:cubicBezTo>
                  <a:cubicBezTo>
                    <a:pt x="167" y="61"/>
                    <a:pt x="167" y="61"/>
                    <a:pt x="167" y="61"/>
                  </a:cubicBezTo>
                  <a:cubicBezTo>
                    <a:pt x="258" y="132"/>
                    <a:pt x="258" y="132"/>
                    <a:pt x="258" y="132"/>
                  </a:cubicBezTo>
                  <a:cubicBezTo>
                    <a:pt x="287" y="106"/>
                    <a:pt x="287" y="106"/>
                    <a:pt x="287" y="106"/>
                  </a:cubicBezTo>
                  <a:cubicBezTo>
                    <a:pt x="294" y="98"/>
                    <a:pt x="294" y="87"/>
                    <a:pt x="287"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21115338" y="7132638"/>
            <a:ext cx="879475" cy="884238"/>
            <a:chOff x="21115338" y="7132638"/>
            <a:chExt cx="879475" cy="884238"/>
          </a:xfrm>
          <a:solidFill>
            <a:schemeClr val="accent1"/>
          </a:solidFill>
        </p:grpSpPr>
        <p:sp>
          <p:nvSpPr>
            <p:cNvPr id="55" name="Freeform 37"/>
            <p:cNvSpPr>
              <a:spLocks noEditPoints="1"/>
            </p:cNvSpPr>
            <p:nvPr/>
          </p:nvSpPr>
          <p:spPr bwMode="auto">
            <a:xfrm>
              <a:off x="21115338" y="7469188"/>
              <a:ext cx="879475" cy="547688"/>
            </a:xfrm>
            <a:custGeom>
              <a:avLst/>
              <a:gdLst>
                <a:gd name="T0" fmla="*/ 159 w 277"/>
                <a:gd name="T1" fmla="*/ 8 h 172"/>
                <a:gd name="T2" fmla="*/ 151 w 277"/>
                <a:gd name="T3" fmla="*/ 0 h 172"/>
                <a:gd name="T4" fmla="*/ 117 w 277"/>
                <a:gd name="T5" fmla="*/ 0 h 172"/>
                <a:gd name="T6" fmla="*/ 109 w 277"/>
                <a:gd name="T7" fmla="*/ 8 h 172"/>
                <a:gd name="T8" fmla="*/ 109 w 277"/>
                <a:gd name="T9" fmla="*/ 126 h 172"/>
                <a:gd name="T10" fmla="*/ 159 w 277"/>
                <a:gd name="T11" fmla="*/ 126 h 172"/>
                <a:gd name="T12" fmla="*/ 159 w 277"/>
                <a:gd name="T13" fmla="*/ 8 h 172"/>
                <a:gd name="T14" fmla="*/ 231 w 277"/>
                <a:gd name="T15" fmla="*/ 25 h 172"/>
                <a:gd name="T16" fmla="*/ 222 w 277"/>
                <a:gd name="T17" fmla="*/ 16 h 172"/>
                <a:gd name="T18" fmla="*/ 189 w 277"/>
                <a:gd name="T19" fmla="*/ 16 h 172"/>
                <a:gd name="T20" fmla="*/ 180 w 277"/>
                <a:gd name="T21" fmla="*/ 25 h 172"/>
                <a:gd name="T22" fmla="*/ 180 w 277"/>
                <a:gd name="T23" fmla="*/ 126 h 172"/>
                <a:gd name="T24" fmla="*/ 231 w 277"/>
                <a:gd name="T25" fmla="*/ 126 h 172"/>
                <a:gd name="T26" fmla="*/ 231 w 277"/>
                <a:gd name="T27" fmla="*/ 25 h 172"/>
                <a:gd name="T28" fmla="*/ 264 w 277"/>
                <a:gd name="T29" fmla="*/ 147 h 172"/>
                <a:gd name="T30" fmla="*/ 12 w 277"/>
                <a:gd name="T31" fmla="*/ 147 h 172"/>
                <a:gd name="T32" fmla="*/ 0 w 277"/>
                <a:gd name="T33" fmla="*/ 159 h 172"/>
                <a:gd name="T34" fmla="*/ 12 w 277"/>
                <a:gd name="T35" fmla="*/ 172 h 172"/>
                <a:gd name="T36" fmla="*/ 264 w 277"/>
                <a:gd name="T37" fmla="*/ 172 h 172"/>
                <a:gd name="T38" fmla="*/ 277 w 277"/>
                <a:gd name="T39" fmla="*/ 159 h 172"/>
                <a:gd name="T40" fmla="*/ 264 w 277"/>
                <a:gd name="T41" fmla="*/ 147 h 172"/>
                <a:gd name="T42" fmla="*/ 88 w 277"/>
                <a:gd name="T43" fmla="*/ 50 h 172"/>
                <a:gd name="T44" fmla="*/ 80 w 277"/>
                <a:gd name="T45" fmla="*/ 42 h 172"/>
                <a:gd name="T46" fmla="*/ 46 w 277"/>
                <a:gd name="T47" fmla="*/ 42 h 172"/>
                <a:gd name="T48" fmla="*/ 38 w 277"/>
                <a:gd name="T49" fmla="*/ 50 h 172"/>
                <a:gd name="T50" fmla="*/ 38 w 277"/>
                <a:gd name="T51" fmla="*/ 126 h 172"/>
                <a:gd name="T52" fmla="*/ 88 w 277"/>
                <a:gd name="T53" fmla="*/ 126 h 172"/>
                <a:gd name="T54" fmla="*/ 88 w 277"/>
                <a:gd name="T55" fmla="*/ 5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7" h="172">
                  <a:moveTo>
                    <a:pt x="159" y="8"/>
                  </a:moveTo>
                  <a:cubicBezTo>
                    <a:pt x="159" y="3"/>
                    <a:pt x="156" y="0"/>
                    <a:pt x="151" y="0"/>
                  </a:cubicBezTo>
                  <a:cubicBezTo>
                    <a:pt x="117" y="0"/>
                    <a:pt x="117" y="0"/>
                    <a:pt x="117" y="0"/>
                  </a:cubicBezTo>
                  <a:cubicBezTo>
                    <a:pt x="113" y="0"/>
                    <a:pt x="109" y="3"/>
                    <a:pt x="109" y="8"/>
                  </a:cubicBezTo>
                  <a:cubicBezTo>
                    <a:pt x="109" y="126"/>
                    <a:pt x="109" y="126"/>
                    <a:pt x="109" y="126"/>
                  </a:cubicBezTo>
                  <a:cubicBezTo>
                    <a:pt x="159" y="126"/>
                    <a:pt x="159" y="126"/>
                    <a:pt x="159" y="126"/>
                  </a:cubicBezTo>
                  <a:lnTo>
                    <a:pt x="159" y="8"/>
                  </a:lnTo>
                  <a:close/>
                  <a:moveTo>
                    <a:pt x="231" y="25"/>
                  </a:moveTo>
                  <a:cubicBezTo>
                    <a:pt x="231" y="20"/>
                    <a:pt x="227" y="16"/>
                    <a:pt x="222" y="16"/>
                  </a:cubicBezTo>
                  <a:cubicBezTo>
                    <a:pt x="189" y="16"/>
                    <a:pt x="189" y="16"/>
                    <a:pt x="189" y="16"/>
                  </a:cubicBezTo>
                  <a:cubicBezTo>
                    <a:pt x="184" y="16"/>
                    <a:pt x="180" y="20"/>
                    <a:pt x="180" y="25"/>
                  </a:cubicBezTo>
                  <a:cubicBezTo>
                    <a:pt x="180" y="126"/>
                    <a:pt x="180" y="126"/>
                    <a:pt x="180" y="126"/>
                  </a:cubicBezTo>
                  <a:cubicBezTo>
                    <a:pt x="231" y="126"/>
                    <a:pt x="231" y="126"/>
                    <a:pt x="231" y="126"/>
                  </a:cubicBezTo>
                  <a:lnTo>
                    <a:pt x="231" y="25"/>
                  </a:lnTo>
                  <a:close/>
                  <a:moveTo>
                    <a:pt x="264" y="147"/>
                  </a:moveTo>
                  <a:cubicBezTo>
                    <a:pt x="12" y="147"/>
                    <a:pt x="12" y="147"/>
                    <a:pt x="12" y="147"/>
                  </a:cubicBezTo>
                  <a:cubicBezTo>
                    <a:pt x="6" y="147"/>
                    <a:pt x="0" y="152"/>
                    <a:pt x="0" y="159"/>
                  </a:cubicBezTo>
                  <a:cubicBezTo>
                    <a:pt x="0" y="166"/>
                    <a:pt x="6" y="172"/>
                    <a:pt x="12" y="172"/>
                  </a:cubicBezTo>
                  <a:cubicBezTo>
                    <a:pt x="264" y="172"/>
                    <a:pt x="264" y="172"/>
                    <a:pt x="264" y="172"/>
                  </a:cubicBezTo>
                  <a:cubicBezTo>
                    <a:pt x="271" y="172"/>
                    <a:pt x="277" y="166"/>
                    <a:pt x="277" y="159"/>
                  </a:cubicBezTo>
                  <a:cubicBezTo>
                    <a:pt x="277" y="152"/>
                    <a:pt x="271" y="147"/>
                    <a:pt x="264" y="147"/>
                  </a:cubicBezTo>
                  <a:close/>
                  <a:moveTo>
                    <a:pt x="88" y="50"/>
                  </a:moveTo>
                  <a:cubicBezTo>
                    <a:pt x="88" y="45"/>
                    <a:pt x="84" y="42"/>
                    <a:pt x="80" y="42"/>
                  </a:cubicBezTo>
                  <a:cubicBezTo>
                    <a:pt x="46" y="42"/>
                    <a:pt x="46" y="42"/>
                    <a:pt x="46" y="42"/>
                  </a:cubicBezTo>
                  <a:cubicBezTo>
                    <a:pt x="41" y="42"/>
                    <a:pt x="38" y="45"/>
                    <a:pt x="38" y="50"/>
                  </a:cubicBezTo>
                  <a:cubicBezTo>
                    <a:pt x="38" y="126"/>
                    <a:pt x="38" y="126"/>
                    <a:pt x="38" y="126"/>
                  </a:cubicBezTo>
                  <a:cubicBezTo>
                    <a:pt x="88" y="126"/>
                    <a:pt x="88" y="126"/>
                    <a:pt x="88" y="126"/>
                  </a:cubicBezTo>
                  <a:lnTo>
                    <a:pt x="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8"/>
            <p:cNvSpPr>
              <a:spLocks/>
            </p:cNvSpPr>
            <p:nvPr/>
          </p:nvSpPr>
          <p:spPr bwMode="auto">
            <a:xfrm>
              <a:off x="21204238" y="7132638"/>
              <a:ext cx="711200" cy="342900"/>
            </a:xfrm>
            <a:custGeom>
              <a:avLst/>
              <a:gdLst>
                <a:gd name="T0" fmla="*/ 215 w 224"/>
                <a:gd name="T1" fmla="*/ 1 h 108"/>
                <a:gd name="T2" fmla="*/ 177 w 224"/>
                <a:gd name="T3" fmla="*/ 6 h 108"/>
                <a:gd name="T4" fmla="*/ 173 w 224"/>
                <a:gd name="T5" fmla="*/ 19 h 108"/>
                <a:gd name="T6" fmla="*/ 182 w 224"/>
                <a:gd name="T7" fmla="*/ 28 h 108"/>
                <a:gd name="T8" fmla="*/ 151 w 224"/>
                <a:gd name="T9" fmla="*/ 58 h 108"/>
                <a:gd name="T10" fmla="*/ 101 w 224"/>
                <a:gd name="T11" fmla="*/ 20 h 108"/>
                <a:gd name="T12" fmla="*/ 86 w 224"/>
                <a:gd name="T13" fmla="*/ 20 h 108"/>
                <a:gd name="T14" fmla="*/ 6 w 224"/>
                <a:gd name="T15" fmla="*/ 86 h 108"/>
                <a:gd name="T16" fmla="*/ 4 w 224"/>
                <a:gd name="T17" fmla="*/ 104 h 108"/>
                <a:gd name="T18" fmla="*/ 14 w 224"/>
                <a:gd name="T19" fmla="*/ 108 h 108"/>
                <a:gd name="T20" fmla="*/ 22 w 224"/>
                <a:gd name="T21" fmla="*/ 105 h 108"/>
                <a:gd name="T22" fmla="*/ 94 w 224"/>
                <a:gd name="T23" fmla="*/ 46 h 108"/>
                <a:gd name="T24" fmla="*/ 145 w 224"/>
                <a:gd name="T25" fmla="*/ 85 h 108"/>
                <a:gd name="T26" fmla="*/ 161 w 224"/>
                <a:gd name="T27" fmla="*/ 84 h 108"/>
                <a:gd name="T28" fmla="*/ 199 w 224"/>
                <a:gd name="T29" fmla="*/ 45 h 108"/>
                <a:gd name="T30" fmla="*/ 205 w 224"/>
                <a:gd name="T31" fmla="*/ 51 h 108"/>
                <a:gd name="T32" fmla="*/ 218 w 224"/>
                <a:gd name="T33" fmla="*/ 47 h 108"/>
                <a:gd name="T34" fmla="*/ 223 w 224"/>
                <a:gd name="T35" fmla="*/ 9 h 108"/>
                <a:gd name="T36" fmla="*/ 215 w 224"/>
                <a:gd name="T37"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4" h="108">
                  <a:moveTo>
                    <a:pt x="215" y="1"/>
                  </a:moveTo>
                  <a:cubicBezTo>
                    <a:pt x="177" y="6"/>
                    <a:pt x="177" y="6"/>
                    <a:pt x="177" y="6"/>
                  </a:cubicBezTo>
                  <a:cubicBezTo>
                    <a:pt x="171" y="7"/>
                    <a:pt x="169" y="15"/>
                    <a:pt x="173" y="19"/>
                  </a:cubicBezTo>
                  <a:cubicBezTo>
                    <a:pt x="182" y="28"/>
                    <a:pt x="182" y="28"/>
                    <a:pt x="182" y="28"/>
                  </a:cubicBezTo>
                  <a:cubicBezTo>
                    <a:pt x="151" y="58"/>
                    <a:pt x="151" y="58"/>
                    <a:pt x="151" y="58"/>
                  </a:cubicBezTo>
                  <a:cubicBezTo>
                    <a:pt x="101" y="20"/>
                    <a:pt x="101" y="20"/>
                    <a:pt x="101" y="20"/>
                  </a:cubicBezTo>
                  <a:cubicBezTo>
                    <a:pt x="97" y="17"/>
                    <a:pt x="90" y="17"/>
                    <a:pt x="86" y="20"/>
                  </a:cubicBezTo>
                  <a:cubicBezTo>
                    <a:pt x="6" y="86"/>
                    <a:pt x="6" y="86"/>
                    <a:pt x="6" y="86"/>
                  </a:cubicBezTo>
                  <a:cubicBezTo>
                    <a:pt x="0" y="90"/>
                    <a:pt x="0" y="98"/>
                    <a:pt x="4" y="104"/>
                  </a:cubicBezTo>
                  <a:cubicBezTo>
                    <a:pt x="7" y="107"/>
                    <a:pt x="10" y="108"/>
                    <a:pt x="14" y="108"/>
                  </a:cubicBezTo>
                  <a:cubicBezTo>
                    <a:pt x="17" y="108"/>
                    <a:pt x="19" y="107"/>
                    <a:pt x="22" y="105"/>
                  </a:cubicBezTo>
                  <a:cubicBezTo>
                    <a:pt x="94" y="46"/>
                    <a:pt x="94" y="46"/>
                    <a:pt x="94" y="46"/>
                  </a:cubicBezTo>
                  <a:cubicBezTo>
                    <a:pt x="145" y="85"/>
                    <a:pt x="145" y="85"/>
                    <a:pt x="145" y="85"/>
                  </a:cubicBezTo>
                  <a:cubicBezTo>
                    <a:pt x="150" y="89"/>
                    <a:pt x="157" y="88"/>
                    <a:pt x="161" y="84"/>
                  </a:cubicBezTo>
                  <a:cubicBezTo>
                    <a:pt x="199" y="45"/>
                    <a:pt x="199" y="45"/>
                    <a:pt x="199" y="45"/>
                  </a:cubicBezTo>
                  <a:cubicBezTo>
                    <a:pt x="205" y="51"/>
                    <a:pt x="205" y="51"/>
                    <a:pt x="205" y="51"/>
                  </a:cubicBezTo>
                  <a:cubicBezTo>
                    <a:pt x="210" y="56"/>
                    <a:pt x="217" y="53"/>
                    <a:pt x="218" y="47"/>
                  </a:cubicBezTo>
                  <a:cubicBezTo>
                    <a:pt x="223" y="9"/>
                    <a:pt x="223" y="9"/>
                    <a:pt x="223" y="9"/>
                  </a:cubicBezTo>
                  <a:cubicBezTo>
                    <a:pt x="224" y="4"/>
                    <a:pt x="220" y="0"/>
                    <a:pt x="2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3254700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77060" y="1045886"/>
            <a:ext cx="22024702" cy="1554272"/>
          </a:xfrm>
          <a:prstGeom prst="rect">
            <a:avLst/>
          </a:prstGeom>
        </p:spPr>
        <p:txBody>
          <a:bodyPr wrap="square">
            <a:spAutoFit/>
          </a:bodyPr>
          <a:lstStyle/>
          <a:p>
            <a:pPr algn="ctr"/>
            <a:r>
              <a:rPr lang="en-US" sz="9500" b="1" dirty="0">
                <a:solidFill>
                  <a:schemeClr val="accent2"/>
                </a:solidFill>
                <a:latin typeface="+mj-lt"/>
              </a:rPr>
              <a:t>Pyramid Infographic</a:t>
            </a:r>
          </a:p>
        </p:txBody>
      </p:sp>
      <p:sp>
        <p:nvSpPr>
          <p:cNvPr id="4" name="Rectangle 3"/>
          <p:cNvSpPr/>
          <p:nvPr/>
        </p:nvSpPr>
        <p:spPr>
          <a:xfrm>
            <a:off x="1175447" y="2369325"/>
            <a:ext cx="22034412"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77060" y="3552447"/>
            <a:ext cx="9306642" cy="784830"/>
          </a:xfrm>
          <a:prstGeom prst="rect">
            <a:avLst/>
          </a:prstGeom>
        </p:spPr>
        <p:txBody>
          <a:bodyPr wrap="square">
            <a:spAutoFit/>
          </a:bodyPr>
          <a:lstStyle/>
          <a:p>
            <a:r>
              <a:rPr lang="en-US" sz="4500" b="1" dirty="0">
                <a:solidFill>
                  <a:schemeClr val="accent3"/>
                </a:solidFill>
              </a:rPr>
              <a:t>Target</a:t>
            </a:r>
          </a:p>
        </p:txBody>
      </p:sp>
      <p:sp>
        <p:nvSpPr>
          <p:cNvPr id="6" name="Rectangle 5"/>
          <p:cNvSpPr/>
          <p:nvPr/>
        </p:nvSpPr>
        <p:spPr>
          <a:xfrm>
            <a:off x="1177060" y="4406523"/>
            <a:ext cx="9306642"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7" name="Rectangle 6"/>
          <p:cNvSpPr/>
          <p:nvPr/>
        </p:nvSpPr>
        <p:spPr>
          <a:xfrm>
            <a:off x="1177060" y="5944819"/>
            <a:ext cx="9306642" cy="784830"/>
          </a:xfrm>
          <a:prstGeom prst="rect">
            <a:avLst/>
          </a:prstGeom>
        </p:spPr>
        <p:txBody>
          <a:bodyPr wrap="square">
            <a:spAutoFit/>
          </a:bodyPr>
          <a:lstStyle/>
          <a:p>
            <a:r>
              <a:rPr lang="en-US" sz="4500" b="1" dirty="0">
                <a:solidFill>
                  <a:schemeClr val="accent4"/>
                </a:solidFill>
              </a:rPr>
              <a:t>Strategy</a:t>
            </a:r>
          </a:p>
        </p:txBody>
      </p:sp>
      <p:sp>
        <p:nvSpPr>
          <p:cNvPr id="8" name="Rectangle 7"/>
          <p:cNvSpPr/>
          <p:nvPr/>
        </p:nvSpPr>
        <p:spPr>
          <a:xfrm>
            <a:off x="1177060" y="6798895"/>
            <a:ext cx="9306642"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9" name="Rectangle 8"/>
          <p:cNvSpPr/>
          <p:nvPr/>
        </p:nvSpPr>
        <p:spPr>
          <a:xfrm>
            <a:off x="1177060" y="8379629"/>
            <a:ext cx="9306642" cy="784830"/>
          </a:xfrm>
          <a:prstGeom prst="rect">
            <a:avLst/>
          </a:prstGeom>
        </p:spPr>
        <p:txBody>
          <a:bodyPr wrap="square">
            <a:spAutoFit/>
          </a:bodyPr>
          <a:lstStyle/>
          <a:p>
            <a:r>
              <a:rPr lang="en-US" sz="4500" b="1" dirty="0">
                <a:solidFill>
                  <a:schemeClr val="accent5"/>
                </a:solidFill>
              </a:rPr>
              <a:t>Marketing</a:t>
            </a:r>
          </a:p>
        </p:txBody>
      </p:sp>
      <p:sp>
        <p:nvSpPr>
          <p:cNvPr id="10" name="Rectangle 9"/>
          <p:cNvSpPr/>
          <p:nvPr/>
        </p:nvSpPr>
        <p:spPr>
          <a:xfrm>
            <a:off x="1177060" y="9233705"/>
            <a:ext cx="9306642"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11" name="Rectangle 10"/>
          <p:cNvSpPr/>
          <p:nvPr/>
        </p:nvSpPr>
        <p:spPr>
          <a:xfrm>
            <a:off x="1177060" y="10772001"/>
            <a:ext cx="9306642" cy="784830"/>
          </a:xfrm>
          <a:prstGeom prst="rect">
            <a:avLst/>
          </a:prstGeom>
        </p:spPr>
        <p:txBody>
          <a:bodyPr wrap="square">
            <a:spAutoFit/>
          </a:bodyPr>
          <a:lstStyle/>
          <a:p>
            <a:r>
              <a:rPr lang="en-US" sz="4500" b="1" dirty="0">
                <a:solidFill>
                  <a:schemeClr val="accent6"/>
                </a:solidFill>
              </a:rPr>
              <a:t>Business</a:t>
            </a:r>
          </a:p>
        </p:txBody>
      </p:sp>
      <p:sp>
        <p:nvSpPr>
          <p:cNvPr id="12" name="Rectangle 11"/>
          <p:cNvSpPr/>
          <p:nvPr/>
        </p:nvSpPr>
        <p:spPr>
          <a:xfrm>
            <a:off x="1177060" y="11626077"/>
            <a:ext cx="9306642"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16" name="Freeform 5"/>
          <p:cNvSpPr>
            <a:spLocks/>
          </p:cNvSpPr>
          <p:nvPr/>
        </p:nvSpPr>
        <p:spPr bwMode="auto">
          <a:xfrm>
            <a:off x="13947775" y="4400550"/>
            <a:ext cx="7913688" cy="6897688"/>
          </a:xfrm>
          <a:custGeom>
            <a:avLst/>
            <a:gdLst>
              <a:gd name="T0" fmla="*/ 2491 w 4985"/>
              <a:gd name="T1" fmla="*/ 0 h 4345"/>
              <a:gd name="T2" fmla="*/ 0 w 4985"/>
              <a:gd name="T3" fmla="*/ 4345 h 4345"/>
              <a:gd name="T4" fmla="*/ 4985 w 4985"/>
              <a:gd name="T5" fmla="*/ 4345 h 4345"/>
              <a:gd name="T6" fmla="*/ 2491 w 4985"/>
              <a:gd name="T7" fmla="*/ 0 h 4345"/>
            </a:gdLst>
            <a:ahLst/>
            <a:cxnLst>
              <a:cxn ang="0">
                <a:pos x="T0" y="T1"/>
              </a:cxn>
              <a:cxn ang="0">
                <a:pos x="T2" y="T3"/>
              </a:cxn>
              <a:cxn ang="0">
                <a:pos x="T4" y="T5"/>
              </a:cxn>
              <a:cxn ang="0">
                <a:pos x="T6" y="T7"/>
              </a:cxn>
            </a:cxnLst>
            <a:rect l="0" t="0" r="r" b="b"/>
            <a:pathLst>
              <a:path w="4985" h="4345">
                <a:moveTo>
                  <a:pt x="2491" y="0"/>
                </a:moveTo>
                <a:lnTo>
                  <a:pt x="0" y="4345"/>
                </a:lnTo>
                <a:lnTo>
                  <a:pt x="4985" y="4345"/>
                </a:lnTo>
                <a:lnTo>
                  <a:pt x="2491"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12747625" y="10677525"/>
            <a:ext cx="10383838" cy="1784350"/>
          </a:xfrm>
          <a:custGeom>
            <a:avLst/>
            <a:gdLst>
              <a:gd name="T0" fmla="*/ 3269 w 3269"/>
              <a:gd name="T1" fmla="*/ 279 h 558"/>
              <a:gd name="T2" fmla="*/ 2990 w 3269"/>
              <a:gd name="T3" fmla="*/ 558 h 558"/>
              <a:gd name="T4" fmla="*/ 279 w 3269"/>
              <a:gd name="T5" fmla="*/ 558 h 558"/>
              <a:gd name="T6" fmla="*/ 0 w 3269"/>
              <a:gd name="T7" fmla="*/ 279 h 558"/>
              <a:gd name="T8" fmla="*/ 279 w 3269"/>
              <a:gd name="T9" fmla="*/ 0 h 558"/>
              <a:gd name="T10" fmla="*/ 2990 w 3269"/>
              <a:gd name="T11" fmla="*/ 0 h 558"/>
              <a:gd name="T12" fmla="*/ 3269 w 3269"/>
              <a:gd name="T13" fmla="*/ 279 h 558"/>
            </a:gdLst>
            <a:ahLst/>
            <a:cxnLst>
              <a:cxn ang="0">
                <a:pos x="T0" y="T1"/>
              </a:cxn>
              <a:cxn ang="0">
                <a:pos x="T2" y="T3"/>
              </a:cxn>
              <a:cxn ang="0">
                <a:pos x="T4" y="T5"/>
              </a:cxn>
              <a:cxn ang="0">
                <a:pos x="T6" y="T7"/>
              </a:cxn>
              <a:cxn ang="0">
                <a:pos x="T8" y="T9"/>
              </a:cxn>
              <a:cxn ang="0">
                <a:pos x="T10" y="T11"/>
              </a:cxn>
              <a:cxn ang="0">
                <a:pos x="T12" y="T13"/>
              </a:cxn>
            </a:cxnLst>
            <a:rect l="0" t="0" r="r" b="b"/>
            <a:pathLst>
              <a:path w="3269" h="558">
                <a:moveTo>
                  <a:pt x="3269" y="279"/>
                </a:moveTo>
                <a:cubicBezTo>
                  <a:pt x="3269" y="433"/>
                  <a:pt x="3144" y="558"/>
                  <a:pt x="2990" y="558"/>
                </a:cubicBezTo>
                <a:cubicBezTo>
                  <a:pt x="279" y="558"/>
                  <a:pt x="279" y="558"/>
                  <a:pt x="279" y="558"/>
                </a:cubicBezTo>
                <a:cubicBezTo>
                  <a:pt x="125" y="558"/>
                  <a:pt x="0" y="433"/>
                  <a:pt x="0" y="279"/>
                </a:cubicBezTo>
                <a:cubicBezTo>
                  <a:pt x="0" y="125"/>
                  <a:pt x="125" y="0"/>
                  <a:pt x="279" y="0"/>
                </a:cubicBezTo>
                <a:cubicBezTo>
                  <a:pt x="2990" y="0"/>
                  <a:pt x="2990" y="0"/>
                  <a:pt x="2990" y="0"/>
                </a:cubicBezTo>
                <a:cubicBezTo>
                  <a:pt x="3144" y="0"/>
                  <a:pt x="3269" y="125"/>
                  <a:pt x="3269" y="279"/>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13382625" y="8477885"/>
            <a:ext cx="9113838" cy="1784350"/>
          </a:xfrm>
          <a:custGeom>
            <a:avLst/>
            <a:gdLst>
              <a:gd name="T0" fmla="*/ 2869 w 2869"/>
              <a:gd name="T1" fmla="*/ 279 h 558"/>
              <a:gd name="T2" fmla="*/ 2590 w 2869"/>
              <a:gd name="T3" fmla="*/ 558 h 558"/>
              <a:gd name="T4" fmla="*/ 279 w 2869"/>
              <a:gd name="T5" fmla="*/ 558 h 558"/>
              <a:gd name="T6" fmla="*/ 0 w 2869"/>
              <a:gd name="T7" fmla="*/ 279 h 558"/>
              <a:gd name="T8" fmla="*/ 279 w 2869"/>
              <a:gd name="T9" fmla="*/ 0 h 558"/>
              <a:gd name="T10" fmla="*/ 2590 w 2869"/>
              <a:gd name="T11" fmla="*/ 0 h 558"/>
              <a:gd name="T12" fmla="*/ 2869 w 2869"/>
              <a:gd name="T13" fmla="*/ 279 h 558"/>
            </a:gdLst>
            <a:ahLst/>
            <a:cxnLst>
              <a:cxn ang="0">
                <a:pos x="T0" y="T1"/>
              </a:cxn>
              <a:cxn ang="0">
                <a:pos x="T2" y="T3"/>
              </a:cxn>
              <a:cxn ang="0">
                <a:pos x="T4" y="T5"/>
              </a:cxn>
              <a:cxn ang="0">
                <a:pos x="T6" y="T7"/>
              </a:cxn>
              <a:cxn ang="0">
                <a:pos x="T8" y="T9"/>
              </a:cxn>
              <a:cxn ang="0">
                <a:pos x="T10" y="T11"/>
              </a:cxn>
              <a:cxn ang="0">
                <a:pos x="T12" y="T13"/>
              </a:cxn>
            </a:cxnLst>
            <a:rect l="0" t="0" r="r" b="b"/>
            <a:pathLst>
              <a:path w="2869" h="558">
                <a:moveTo>
                  <a:pt x="2869" y="279"/>
                </a:moveTo>
                <a:cubicBezTo>
                  <a:pt x="2869" y="434"/>
                  <a:pt x="2744" y="558"/>
                  <a:pt x="2590" y="558"/>
                </a:cubicBezTo>
                <a:cubicBezTo>
                  <a:pt x="279" y="558"/>
                  <a:pt x="279" y="558"/>
                  <a:pt x="279" y="558"/>
                </a:cubicBezTo>
                <a:cubicBezTo>
                  <a:pt x="125" y="558"/>
                  <a:pt x="0" y="434"/>
                  <a:pt x="0" y="279"/>
                </a:cubicBezTo>
                <a:cubicBezTo>
                  <a:pt x="0" y="125"/>
                  <a:pt x="125" y="0"/>
                  <a:pt x="279" y="0"/>
                </a:cubicBezTo>
                <a:cubicBezTo>
                  <a:pt x="2590" y="0"/>
                  <a:pt x="2590" y="0"/>
                  <a:pt x="2590" y="0"/>
                </a:cubicBezTo>
                <a:cubicBezTo>
                  <a:pt x="2744" y="0"/>
                  <a:pt x="2869" y="125"/>
                  <a:pt x="2869" y="27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8"/>
          <p:cNvSpPr>
            <a:spLocks/>
          </p:cNvSpPr>
          <p:nvPr/>
        </p:nvSpPr>
        <p:spPr bwMode="auto">
          <a:xfrm>
            <a:off x="14141450" y="6283325"/>
            <a:ext cx="7596188" cy="1784350"/>
          </a:xfrm>
          <a:custGeom>
            <a:avLst/>
            <a:gdLst>
              <a:gd name="T0" fmla="*/ 2391 w 2391"/>
              <a:gd name="T1" fmla="*/ 279 h 558"/>
              <a:gd name="T2" fmla="*/ 2112 w 2391"/>
              <a:gd name="T3" fmla="*/ 558 h 558"/>
              <a:gd name="T4" fmla="*/ 279 w 2391"/>
              <a:gd name="T5" fmla="*/ 558 h 558"/>
              <a:gd name="T6" fmla="*/ 0 w 2391"/>
              <a:gd name="T7" fmla="*/ 279 h 558"/>
              <a:gd name="T8" fmla="*/ 279 w 2391"/>
              <a:gd name="T9" fmla="*/ 0 h 558"/>
              <a:gd name="T10" fmla="*/ 2112 w 2391"/>
              <a:gd name="T11" fmla="*/ 0 h 558"/>
              <a:gd name="T12" fmla="*/ 2391 w 2391"/>
              <a:gd name="T13" fmla="*/ 279 h 558"/>
            </a:gdLst>
            <a:ahLst/>
            <a:cxnLst>
              <a:cxn ang="0">
                <a:pos x="T0" y="T1"/>
              </a:cxn>
              <a:cxn ang="0">
                <a:pos x="T2" y="T3"/>
              </a:cxn>
              <a:cxn ang="0">
                <a:pos x="T4" y="T5"/>
              </a:cxn>
              <a:cxn ang="0">
                <a:pos x="T6" y="T7"/>
              </a:cxn>
              <a:cxn ang="0">
                <a:pos x="T8" y="T9"/>
              </a:cxn>
              <a:cxn ang="0">
                <a:pos x="T10" y="T11"/>
              </a:cxn>
              <a:cxn ang="0">
                <a:pos x="T12" y="T13"/>
              </a:cxn>
            </a:cxnLst>
            <a:rect l="0" t="0" r="r" b="b"/>
            <a:pathLst>
              <a:path w="2391" h="558">
                <a:moveTo>
                  <a:pt x="2391" y="279"/>
                </a:moveTo>
                <a:cubicBezTo>
                  <a:pt x="2391" y="433"/>
                  <a:pt x="2266" y="558"/>
                  <a:pt x="2112" y="558"/>
                </a:cubicBezTo>
                <a:cubicBezTo>
                  <a:pt x="279" y="558"/>
                  <a:pt x="279" y="558"/>
                  <a:pt x="279" y="558"/>
                </a:cubicBezTo>
                <a:cubicBezTo>
                  <a:pt x="125" y="558"/>
                  <a:pt x="0" y="433"/>
                  <a:pt x="0" y="279"/>
                </a:cubicBezTo>
                <a:cubicBezTo>
                  <a:pt x="0" y="125"/>
                  <a:pt x="125" y="0"/>
                  <a:pt x="279" y="0"/>
                </a:cubicBezTo>
                <a:cubicBezTo>
                  <a:pt x="2112" y="0"/>
                  <a:pt x="2112" y="0"/>
                  <a:pt x="2112" y="0"/>
                </a:cubicBezTo>
                <a:cubicBezTo>
                  <a:pt x="2266" y="0"/>
                  <a:pt x="2391" y="125"/>
                  <a:pt x="2391" y="27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9"/>
          <p:cNvSpPr>
            <a:spLocks/>
          </p:cNvSpPr>
          <p:nvPr/>
        </p:nvSpPr>
        <p:spPr bwMode="auto">
          <a:xfrm>
            <a:off x="14900275" y="4070350"/>
            <a:ext cx="6076950" cy="1784350"/>
          </a:xfrm>
          <a:custGeom>
            <a:avLst/>
            <a:gdLst>
              <a:gd name="T0" fmla="*/ 1913 w 1913"/>
              <a:gd name="T1" fmla="*/ 279 h 558"/>
              <a:gd name="T2" fmla="*/ 1634 w 1913"/>
              <a:gd name="T3" fmla="*/ 558 h 558"/>
              <a:gd name="T4" fmla="*/ 279 w 1913"/>
              <a:gd name="T5" fmla="*/ 558 h 558"/>
              <a:gd name="T6" fmla="*/ 0 w 1913"/>
              <a:gd name="T7" fmla="*/ 279 h 558"/>
              <a:gd name="T8" fmla="*/ 279 w 1913"/>
              <a:gd name="T9" fmla="*/ 0 h 558"/>
              <a:gd name="T10" fmla="*/ 1634 w 1913"/>
              <a:gd name="T11" fmla="*/ 0 h 558"/>
              <a:gd name="T12" fmla="*/ 1913 w 1913"/>
              <a:gd name="T13" fmla="*/ 279 h 558"/>
            </a:gdLst>
            <a:ahLst/>
            <a:cxnLst>
              <a:cxn ang="0">
                <a:pos x="T0" y="T1"/>
              </a:cxn>
              <a:cxn ang="0">
                <a:pos x="T2" y="T3"/>
              </a:cxn>
              <a:cxn ang="0">
                <a:pos x="T4" y="T5"/>
              </a:cxn>
              <a:cxn ang="0">
                <a:pos x="T6" y="T7"/>
              </a:cxn>
              <a:cxn ang="0">
                <a:pos x="T8" y="T9"/>
              </a:cxn>
              <a:cxn ang="0">
                <a:pos x="T10" y="T11"/>
              </a:cxn>
              <a:cxn ang="0">
                <a:pos x="T12" y="T13"/>
              </a:cxn>
            </a:cxnLst>
            <a:rect l="0" t="0" r="r" b="b"/>
            <a:pathLst>
              <a:path w="1913" h="558">
                <a:moveTo>
                  <a:pt x="1913" y="279"/>
                </a:moveTo>
                <a:cubicBezTo>
                  <a:pt x="1913" y="433"/>
                  <a:pt x="1788" y="558"/>
                  <a:pt x="1634" y="558"/>
                </a:cubicBezTo>
                <a:cubicBezTo>
                  <a:pt x="279" y="558"/>
                  <a:pt x="279" y="558"/>
                  <a:pt x="279" y="558"/>
                </a:cubicBezTo>
                <a:cubicBezTo>
                  <a:pt x="125" y="558"/>
                  <a:pt x="0" y="433"/>
                  <a:pt x="0" y="279"/>
                </a:cubicBezTo>
                <a:cubicBezTo>
                  <a:pt x="0" y="125"/>
                  <a:pt x="125" y="0"/>
                  <a:pt x="279" y="0"/>
                </a:cubicBezTo>
                <a:cubicBezTo>
                  <a:pt x="1634" y="0"/>
                  <a:pt x="1634" y="0"/>
                  <a:pt x="1634" y="0"/>
                </a:cubicBezTo>
                <a:cubicBezTo>
                  <a:pt x="1788" y="0"/>
                  <a:pt x="1913" y="125"/>
                  <a:pt x="1913" y="27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17400588" y="4432300"/>
            <a:ext cx="1009650" cy="946151"/>
            <a:chOff x="17400588" y="4432300"/>
            <a:chExt cx="1009650" cy="946151"/>
          </a:xfrm>
          <a:solidFill>
            <a:schemeClr val="accent1"/>
          </a:solidFill>
        </p:grpSpPr>
        <p:sp>
          <p:nvSpPr>
            <p:cNvPr id="21" name="Freeform 10"/>
            <p:cNvSpPr>
              <a:spLocks/>
            </p:cNvSpPr>
            <p:nvPr/>
          </p:nvSpPr>
          <p:spPr bwMode="auto">
            <a:xfrm>
              <a:off x="17654588" y="4432300"/>
              <a:ext cx="498475" cy="155575"/>
            </a:xfrm>
            <a:custGeom>
              <a:avLst/>
              <a:gdLst>
                <a:gd name="T0" fmla="*/ 129 w 157"/>
                <a:gd name="T1" fmla="*/ 0 h 49"/>
                <a:gd name="T2" fmla="*/ 29 w 157"/>
                <a:gd name="T3" fmla="*/ 0 h 49"/>
                <a:gd name="T4" fmla="*/ 0 w 157"/>
                <a:gd name="T5" fmla="*/ 28 h 49"/>
                <a:gd name="T6" fmla="*/ 0 w 157"/>
                <a:gd name="T7" fmla="*/ 49 h 49"/>
                <a:gd name="T8" fmla="*/ 29 w 157"/>
                <a:gd name="T9" fmla="*/ 49 h 49"/>
                <a:gd name="T10" fmla="*/ 29 w 157"/>
                <a:gd name="T11" fmla="*/ 28 h 49"/>
                <a:gd name="T12" fmla="*/ 129 w 157"/>
                <a:gd name="T13" fmla="*/ 28 h 49"/>
                <a:gd name="T14" fmla="*/ 129 w 157"/>
                <a:gd name="T15" fmla="*/ 49 h 49"/>
                <a:gd name="T16" fmla="*/ 157 w 157"/>
                <a:gd name="T17" fmla="*/ 49 h 49"/>
                <a:gd name="T18" fmla="*/ 157 w 157"/>
                <a:gd name="T19" fmla="*/ 28 h 49"/>
                <a:gd name="T20" fmla="*/ 129 w 15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49">
                  <a:moveTo>
                    <a:pt x="129" y="0"/>
                  </a:moveTo>
                  <a:cubicBezTo>
                    <a:pt x="29" y="0"/>
                    <a:pt x="29" y="0"/>
                    <a:pt x="29" y="0"/>
                  </a:cubicBezTo>
                  <a:cubicBezTo>
                    <a:pt x="13" y="0"/>
                    <a:pt x="0" y="13"/>
                    <a:pt x="0" y="28"/>
                  </a:cubicBezTo>
                  <a:cubicBezTo>
                    <a:pt x="0" y="49"/>
                    <a:pt x="0" y="49"/>
                    <a:pt x="0" y="49"/>
                  </a:cubicBezTo>
                  <a:cubicBezTo>
                    <a:pt x="29" y="49"/>
                    <a:pt x="29" y="49"/>
                    <a:pt x="29" y="49"/>
                  </a:cubicBezTo>
                  <a:cubicBezTo>
                    <a:pt x="29" y="28"/>
                    <a:pt x="29" y="28"/>
                    <a:pt x="29" y="28"/>
                  </a:cubicBezTo>
                  <a:cubicBezTo>
                    <a:pt x="129" y="28"/>
                    <a:pt x="129" y="28"/>
                    <a:pt x="129" y="28"/>
                  </a:cubicBezTo>
                  <a:cubicBezTo>
                    <a:pt x="129" y="49"/>
                    <a:pt x="129" y="49"/>
                    <a:pt x="129" y="49"/>
                  </a:cubicBezTo>
                  <a:cubicBezTo>
                    <a:pt x="157" y="49"/>
                    <a:pt x="157" y="49"/>
                    <a:pt x="157" y="49"/>
                  </a:cubicBezTo>
                  <a:cubicBezTo>
                    <a:pt x="157" y="28"/>
                    <a:pt x="157" y="28"/>
                    <a:pt x="157" y="28"/>
                  </a:cubicBezTo>
                  <a:cubicBezTo>
                    <a:pt x="157" y="13"/>
                    <a:pt x="145" y="0"/>
                    <a:pt x="1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noEditPoints="1"/>
            </p:cNvSpPr>
            <p:nvPr/>
          </p:nvSpPr>
          <p:spPr bwMode="auto">
            <a:xfrm>
              <a:off x="17400588" y="4656138"/>
              <a:ext cx="1009650" cy="722313"/>
            </a:xfrm>
            <a:custGeom>
              <a:avLst/>
              <a:gdLst>
                <a:gd name="T0" fmla="*/ 171 w 318"/>
                <a:gd name="T1" fmla="*/ 155 h 226"/>
                <a:gd name="T2" fmla="*/ 171 w 318"/>
                <a:gd name="T3" fmla="*/ 161 h 226"/>
                <a:gd name="T4" fmla="*/ 159 w 318"/>
                <a:gd name="T5" fmla="*/ 174 h 226"/>
                <a:gd name="T6" fmla="*/ 146 w 318"/>
                <a:gd name="T7" fmla="*/ 161 h 226"/>
                <a:gd name="T8" fmla="*/ 146 w 318"/>
                <a:gd name="T9" fmla="*/ 155 h 226"/>
                <a:gd name="T10" fmla="*/ 33 w 318"/>
                <a:gd name="T11" fmla="*/ 155 h 226"/>
                <a:gd name="T12" fmla="*/ 16 w 318"/>
                <a:gd name="T13" fmla="*/ 152 h 226"/>
                <a:gd name="T14" fmla="*/ 16 w 318"/>
                <a:gd name="T15" fmla="*/ 209 h 226"/>
                <a:gd name="T16" fmla="*/ 33 w 318"/>
                <a:gd name="T17" fmla="*/ 226 h 226"/>
                <a:gd name="T18" fmla="*/ 285 w 318"/>
                <a:gd name="T19" fmla="*/ 226 h 226"/>
                <a:gd name="T20" fmla="*/ 301 w 318"/>
                <a:gd name="T21" fmla="*/ 209 h 226"/>
                <a:gd name="T22" fmla="*/ 301 w 318"/>
                <a:gd name="T23" fmla="*/ 152 h 226"/>
                <a:gd name="T24" fmla="*/ 285 w 318"/>
                <a:gd name="T25" fmla="*/ 155 h 226"/>
                <a:gd name="T26" fmla="*/ 171 w 318"/>
                <a:gd name="T27" fmla="*/ 155 h 226"/>
                <a:gd name="T28" fmla="*/ 301 w 318"/>
                <a:gd name="T29" fmla="*/ 0 h 226"/>
                <a:gd name="T30" fmla="*/ 16 w 318"/>
                <a:gd name="T31" fmla="*/ 0 h 226"/>
                <a:gd name="T32" fmla="*/ 0 w 318"/>
                <a:gd name="T33" fmla="*/ 17 h 226"/>
                <a:gd name="T34" fmla="*/ 0 w 318"/>
                <a:gd name="T35" fmla="*/ 101 h 226"/>
                <a:gd name="T36" fmla="*/ 33 w 318"/>
                <a:gd name="T37" fmla="*/ 134 h 226"/>
                <a:gd name="T38" fmla="*/ 146 w 318"/>
                <a:gd name="T39" fmla="*/ 134 h 226"/>
                <a:gd name="T40" fmla="*/ 146 w 318"/>
                <a:gd name="T41" fmla="*/ 124 h 226"/>
                <a:gd name="T42" fmla="*/ 159 w 318"/>
                <a:gd name="T43" fmla="*/ 112 h 226"/>
                <a:gd name="T44" fmla="*/ 171 w 318"/>
                <a:gd name="T45" fmla="*/ 124 h 226"/>
                <a:gd name="T46" fmla="*/ 171 w 318"/>
                <a:gd name="T47" fmla="*/ 134 h 226"/>
                <a:gd name="T48" fmla="*/ 285 w 318"/>
                <a:gd name="T49" fmla="*/ 134 h 226"/>
                <a:gd name="T50" fmla="*/ 318 w 318"/>
                <a:gd name="T51" fmla="*/ 101 h 226"/>
                <a:gd name="T52" fmla="*/ 318 w 318"/>
                <a:gd name="T53" fmla="*/ 17 h 226"/>
                <a:gd name="T54" fmla="*/ 301 w 318"/>
                <a:gd name="T5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8" h="226">
                  <a:moveTo>
                    <a:pt x="171" y="155"/>
                  </a:moveTo>
                  <a:cubicBezTo>
                    <a:pt x="171" y="161"/>
                    <a:pt x="171" y="161"/>
                    <a:pt x="171" y="161"/>
                  </a:cubicBezTo>
                  <a:cubicBezTo>
                    <a:pt x="171" y="168"/>
                    <a:pt x="166" y="174"/>
                    <a:pt x="159" y="174"/>
                  </a:cubicBezTo>
                  <a:cubicBezTo>
                    <a:pt x="152" y="174"/>
                    <a:pt x="146" y="168"/>
                    <a:pt x="146" y="161"/>
                  </a:cubicBezTo>
                  <a:cubicBezTo>
                    <a:pt x="146" y="155"/>
                    <a:pt x="146" y="155"/>
                    <a:pt x="146" y="155"/>
                  </a:cubicBezTo>
                  <a:cubicBezTo>
                    <a:pt x="33" y="155"/>
                    <a:pt x="33" y="155"/>
                    <a:pt x="33" y="155"/>
                  </a:cubicBezTo>
                  <a:cubicBezTo>
                    <a:pt x="27" y="155"/>
                    <a:pt x="22" y="154"/>
                    <a:pt x="16" y="152"/>
                  </a:cubicBezTo>
                  <a:cubicBezTo>
                    <a:pt x="16" y="209"/>
                    <a:pt x="16" y="209"/>
                    <a:pt x="16" y="209"/>
                  </a:cubicBezTo>
                  <a:cubicBezTo>
                    <a:pt x="16" y="219"/>
                    <a:pt x="24" y="226"/>
                    <a:pt x="33" y="226"/>
                  </a:cubicBezTo>
                  <a:cubicBezTo>
                    <a:pt x="285" y="226"/>
                    <a:pt x="285" y="226"/>
                    <a:pt x="285" y="226"/>
                  </a:cubicBezTo>
                  <a:cubicBezTo>
                    <a:pt x="294" y="226"/>
                    <a:pt x="301" y="219"/>
                    <a:pt x="301" y="209"/>
                  </a:cubicBezTo>
                  <a:cubicBezTo>
                    <a:pt x="301" y="152"/>
                    <a:pt x="301" y="152"/>
                    <a:pt x="301" y="152"/>
                  </a:cubicBezTo>
                  <a:cubicBezTo>
                    <a:pt x="296" y="154"/>
                    <a:pt x="290" y="155"/>
                    <a:pt x="285" y="155"/>
                  </a:cubicBezTo>
                  <a:lnTo>
                    <a:pt x="171" y="155"/>
                  </a:lnTo>
                  <a:close/>
                  <a:moveTo>
                    <a:pt x="301" y="0"/>
                  </a:moveTo>
                  <a:cubicBezTo>
                    <a:pt x="16" y="0"/>
                    <a:pt x="16" y="0"/>
                    <a:pt x="16" y="0"/>
                  </a:cubicBezTo>
                  <a:cubicBezTo>
                    <a:pt x="7" y="0"/>
                    <a:pt x="0" y="8"/>
                    <a:pt x="0" y="17"/>
                  </a:cubicBezTo>
                  <a:cubicBezTo>
                    <a:pt x="0" y="101"/>
                    <a:pt x="0" y="101"/>
                    <a:pt x="0" y="101"/>
                  </a:cubicBezTo>
                  <a:cubicBezTo>
                    <a:pt x="0" y="119"/>
                    <a:pt x="15" y="134"/>
                    <a:pt x="33" y="134"/>
                  </a:cubicBezTo>
                  <a:cubicBezTo>
                    <a:pt x="146" y="134"/>
                    <a:pt x="146" y="134"/>
                    <a:pt x="146" y="134"/>
                  </a:cubicBezTo>
                  <a:cubicBezTo>
                    <a:pt x="146" y="124"/>
                    <a:pt x="146" y="124"/>
                    <a:pt x="146" y="124"/>
                  </a:cubicBezTo>
                  <a:cubicBezTo>
                    <a:pt x="146" y="117"/>
                    <a:pt x="152" y="112"/>
                    <a:pt x="159" y="112"/>
                  </a:cubicBezTo>
                  <a:cubicBezTo>
                    <a:pt x="166" y="112"/>
                    <a:pt x="171" y="117"/>
                    <a:pt x="171" y="124"/>
                  </a:cubicBezTo>
                  <a:cubicBezTo>
                    <a:pt x="171" y="134"/>
                    <a:pt x="171" y="134"/>
                    <a:pt x="171" y="134"/>
                  </a:cubicBezTo>
                  <a:cubicBezTo>
                    <a:pt x="285" y="134"/>
                    <a:pt x="285" y="134"/>
                    <a:pt x="285" y="134"/>
                  </a:cubicBezTo>
                  <a:cubicBezTo>
                    <a:pt x="303" y="134"/>
                    <a:pt x="318" y="119"/>
                    <a:pt x="318" y="101"/>
                  </a:cubicBezTo>
                  <a:cubicBezTo>
                    <a:pt x="318" y="17"/>
                    <a:pt x="318" y="17"/>
                    <a:pt x="318" y="17"/>
                  </a:cubicBezTo>
                  <a:cubicBezTo>
                    <a:pt x="318" y="8"/>
                    <a:pt x="311" y="0"/>
                    <a:pt x="3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17400588" y="6605588"/>
            <a:ext cx="987425" cy="1165225"/>
            <a:chOff x="17400588" y="6605588"/>
            <a:chExt cx="987425" cy="1165225"/>
          </a:xfrm>
          <a:solidFill>
            <a:schemeClr val="accent1"/>
          </a:solidFill>
        </p:grpSpPr>
        <p:sp>
          <p:nvSpPr>
            <p:cNvPr id="23" name="Freeform 12"/>
            <p:cNvSpPr>
              <a:spLocks noEditPoints="1"/>
            </p:cNvSpPr>
            <p:nvPr/>
          </p:nvSpPr>
          <p:spPr bwMode="auto">
            <a:xfrm>
              <a:off x="17584738" y="6961188"/>
              <a:ext cx="619125" cy="627063"/>
            </a:xfrm>
            <a:custGeom>
              <a:avLst/>
              <a:gdLst>
                <a:gd name="T0" fmla="*/ 98 w 195"/>
                <a:gd name="T1" fmla="*/ 85 h 196"/>
                <a:gd name="T2" fmla="*/ 87 w 195"/>
                <a:gd name="T3" fmla="*/ 90 h 196"/>
                <a:gd name="T4" fmla="*/ 87 w 195"/>
                <a:gd name="T5" fmla="*/ 111 h 196"/>
                <a:gd name="T6" fmla="*/ 98 w 195"/>
                <a:gd name="T7" fmla="*/ 115 h 196"/>
                <a:gd name="T8" fmla="*/ 108 w 195"/>
                <a:gd name="T9" fmla="*/ 111 h 196"/>
                <a:gd name="T10" fmla="*/ 108 w 195"/>
                <a:gd name="T11" fmla="*/ 90 h 196"/>
                <a:gd name="T12" fmla="*/ 98 w 195"/>
                <a:gd name="T13" fmla="*/ 85 h 196"/>
                <a:gd name="T14" fmla="*/ 97 w 195"/>
                <a:gd name="T15" fmla="*/ 0 h 196"/>
                <a:gd name="T16" fmla="*/ 0 w 195"/>
                <a:gd name="T17" fmla="*/ 98 h 196"/>
                <a:gd name="T18" fmla="*/ 97 w 195"/>
                <a:gd name="T19" fmla="*/ 196 h 196"/>
                <a:gd name="T20" fmla="*/ 195 w 195"/>
                <a:gd name="T21" fmla="*/ 98 h 196"/>
                <a:gd name="T22" fmla="*/ 97 w 195"/>
                <a:gd name="T23" fmla="*/ 0 h 196"/>
                <a:gd name="T24" fmla="*/ 149 w 195"/>
                <a:gd name="T25" fmla="*/ 73 h 196"/>
                <a:gd name="T26" fmla="*/ 130 w 195"/>
                <a:gd name="T27" fmla="*/ 90 h 196"/>
                <a:gd name="T28" fmla="*/ 130 w 195"/>
                <a:gd name="T29" fmla="*/ 90 h 196"/>
                <a:gd name="T30" fmla="*/ 132 w 195"/>
                <a:gd name="T31" fmla="*/ 100 h 196"/>
                <a:gd name="T32" fmla="*/ 122 w 195"/>
                <a:gd name="T33" fmla="*/ 124 h 196"/>
                <a:gd name="T34" fmla="*/ 98 w 195"/>
                <a:gd name="T35" fmla="*/ 134 h 196"/>
                <a:gd name="T36" fmla="*/ 73 w 195"/>
                <a:gd name="T37" fmla="*/ 124 h 196"/>
                <a:gd name="T38" fmla="*/ 63 w 195"/>
                <a:gd name="T39" fmla="*/ 100 h 196"/>
                <a:gd name="T40" fmla="*/ 73 w 195"/>
                <a:gd name="T41" fmla="*/ 76 h 196"/>
                <a:gd name="T42" fmla="*/ 98 w 195"/>
                <a:gd name="T43" fmla="*/ 66 h 196"/>
                <a:gd name="T44" fmla="*/ 111 w 195"/>
                <a:gd name="T45" fmla="*/ 69 h 196"/>
                <a:gd name="T46" fmla="*/ 129 w 195"/>
                <a:gd name="T47" fmla="*/ 52 h 196"/>
                <a:gd name="T48" fmla="*/ 150 w 195"/>
                <a:gd name="T49" fmla="*/ 53 h 196"/>
                <a:gd name="T50" fmla="*/ 149 w 195"/>
                <a:gd name="T51" fmla="*/ 7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5" h="196">
                  <a:moveTo>
                    <a:pt x="98" y="85"/>
                  </a:moveTo>
                  <a:cubicBezTo>
                    <a:pt x="94" y="85"/>
                    <a:pt x="90" y="87"/>
                    <a:pt x="87" y="90"/>
                  </a:cubicBezTo>
                  <a:cubicBezTo>
                    <a:pt x="81" y="95"/>
                    <a:pt x="81" y="105"/>
                    <a:pt x="87" y="111"/>
                  </a:cubicBezTo>
                  <a:cubicBezTo>
                    <a:pt x="90" y="114"/>
                    <a:pt x="94" y="115"/>
                    <a:pt x="98" y="115"/>
                  </a:cubicBezTo>
                  <a:cubicBezTo>
                    <a:pt x="101" y="115"/>
                    <a:pt x="105" y="114"/>
                    <a:pt x="108" y="111"/>
                  </a:cubicBezTo>
                  <a:cubicBezTo>
                    <a:pt x="114" y="105"/>
                    <a:pt x="114" y="95"/>
                    <a:pt x="108" y="90"/>
                  </a:cubicBezTo>
                  <a:cubicBezTo>
                    <a:pt x="105" y="87"/>
                    <a:pt x="101" y="85"/>
                    <a:pt x="98" y="85"/>
                  </a:cubicBezTo>
                  <a:close/>
                  <a:moveTo>
                    <a:pt x="97" y="0"/>
                  </a:moveTo>
                  <a:cubicBezTo>
                    <a:pt x="43" y="0"/>
                    <a:pt x="0" y="44"/>
                    <a:pt x="0" y="98"/>
                  </a:cubicBezTo>
                  <a:cubicBezTo>
                    <a:pt x="0" y="152"/>
                    <a:pt x="43" y="196"/>
                    <a:pt x="97" y="196"/>
                  </a:cubicBezTo>
                  <a:cubicBezTo>
                    <a:pt x="151" y="196"/>
                    <a:pt x="195" y="152"/>
                    <a:pt x="195" y="98"/>
                  </a:cubicBezTo>
                  <a:cubicBezTo>
                    <a:pt x="195" y="44"/>
                    <a:pt x="151" y="0"/>
                    <a:pt x="97" y="0"/>
                  </a:cubicBezTo>
                  <a:close/>
                  <a:moveTo>
                    <a:pt x="149" y="73"/>
                  </a:moveTo>
                  <a:cubicBezTo>
                    <a:pt x="130" y="90"/>
                    <a:pt x="130" y="90"/>
                    <a:pt x="130" y="90"/>
                  </a:cubicBezTo>
                  <a:cubicBezTo>
                    <a:pt x="130" y="90"/>
                    <a:pt x="130" y="90"/>
                    <a:pt x="130" y="90"/>
                  </a:cubicBezTo>
                  <a:cubicBezTo>
                    <a:pt x="131" y="93"/>
                    <a:pt x="132" y="97"/>
                    <a:pt x="132" y="100"/>
                  </a:cubicBezTo>
                  <a:cubicBezTo>
                    <a:pt x="132" y="109"/>
                    <a:pt x="128" y="118"/>
                    <a:pt x="122" y="124"/>
                  </a:cubicBezTo>
                  <a:cubicBezTo>
                    <a:pt x="115" y="131"/>
                    <a:pt x="107" y="134"/>
                    <a:pt x="98" y="134"/>
                  </a:cubicBezTo>
                  <a:cubicBezTo>
                    <a:pt x="88" y="134"/>
                    <a:pt x="80" y="131"/>
                    <a:pt x="73" y="124"/>
                  </a:cubicBezTo>
                  <a:cubicBezTo>
                    <a:pt x="67" y="118"/>
                    <a:pt x="63" y="109"/>
                    <a:pt x="63" y="100"/>
                  </a:cubicBezTo>
                  <a:cubicBezTo>
                    <a:pt x="63" y="91"/>
                    <a:pt x="67" y="82"/>
                    <a:pt x="73" y="76"/>
                  </a:cubicBezTo>
                  <a:cubicBezTo>
                    <a:pt x="80" y="70"/>
                    <a:pt x="88" y="66"/>
                    <a:pt x="98" y="66"/>
                  </a:cubicBezTo>
                  <a:cubicBezTo>
                    <a:pt x="102" y="66"/>
                    <a:pt x="107" y="67"/>
                    <a:pt x="111" y="69"/>
                  </a:cubicBezTo>
                  <a:cubicBezTo>
                    <a:pt x="129" y="52"/>
                    <a:pt x="129" y="52"/>
                    <a:pt x="129" y="52"/>
                  </a:cubicBezTo>
                  <a:cubicBezTo>
                    <a:pt x="135" y="47"/>
                    <a:pt x="144" y="47"/>
                    <a:pt x="150" y="53"/>
                  </a:cubicBezTo>
                  <a:cubicBezTo>
                    <a:pt x="155" y="59"/>
                    <a:pt x="155" y="68"/>
                    <a:pt x="149"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3"/>
            <p:cNvSpPr>
              <a:spLocks noEditPoints="1"/>
            </p:cNvSpPr>
            <p:nvPr/>
          </p:nvSpPr>
          <p:spPr bwMode="auto">
            <a:xfrm>
              <a:off x="17400588" y="6605588"/>
              <a:ext cx="987425" cy="1165225"/>
            </a:xfrm>
            <a:custGeom>
              <a:avLst/>
              <a:gdLst>
                <a:gd name="T0" fmla="*/ 183 w 311"/>
                <a:gd name="T1" fmla="*/ 56 h 364"/>
                <a:gd name="T2" fmla="*/ 183 w 311"/>
                <a:gd name="T3" fmla="*/ 47 h 364"/>
                <a:gd name="T4" fmla="*/ 203 w 311"/>
                <a:gd name="T5" fmla="*/ 47 h 364"/>
                <a:gd name="T6" fmla="*/ 208 w 311"/>
                <a:gd name="T7" fmla="*/ 42 h 364"/>
                <a:gd name="T8" fmla="*/ 208 w 311"/>
                <a:gd name="T9" fmla="*/ 9 h 364"/>
                <a:gd name="T10" fmla="*/ 198 w 311"/>
                <a:gd name="T11" fmla="*/ 0 h 364"/>
                <a:gd name="T12" fmla="*/ 113 w 311"/>
                <a:gd name="T13" fmla="*/ 0 h 364"/>
                <a:gd name="T14" fmla="*/ 103 w 311"/>
                <a:gd name="T15" fmla="*/ 9 h 364"/>
                <a:gd name="T16" fmla="*/ 103 w 311"/>
                <a:gd name="T17" fmla="*/ 42 h 364"/>
                <a:gd name="T18" fmla="*/ 108 w 311"/>
                <a:gd name="T19" fmla="*/ 47 h 364"/>
                <a:gd name="T20" fmla="*/ 128 w 311"/>
                <a:gd name="T21" fmla="*/ 47 h 364"/>
                <a:gd name="T22" fmla="*/ 128 w 311"/>
                <a:gd name="T23" fmla="*/ 56 h 364"/>
                <a:gd name="T24" fmla="*/ 55 w 311"/>
                <a:gd name="T25" fmla="*/ 91 h 364"/>
                <a:gd name="T26" fmla="*/ 43 w 311"/>
                <a:gd name="T27" fmla="*/ 79 h 364"/>
                <a:gd name="T28" fmla="*/ 29 w 311"/>
                <a:gd name="T29" fmla="*/ 79 h 364"/>
                <a:gd name="T30" fmla="*/ 6 w 311"/>
                <a:gd name="T31" fmla="*/ 102 h 364"/>
                <a:gd name="T32" fmla="*/ 6 w 311"/>
                <a:gd name="T33" fmla="*/ 116 h 364"/>
                <a:gd name="T34" fmla="*/ 21 w 311"/>
                <a:gd name="T35" fmla="*/ 131 h 364"/>
                <a:gd name="T36" fmla="*/ 0 w 311"/>
                <a:gd name="T37" fmla="*/ 209 h 364"/>
                <a:gd name="T38" fmla="*/ 155 w 311"/>
                <a:gd name="T39" fmla="*/ 364 h 364"/>
                <a:gd name="T40" fmla="*/ 311 w 311"/>
                <a:gd name="T41" fmla="*/ 209 h 364"/>
                <a:gd name="T42" fmla="*/ 183 w 311"/>
                <a:gd name="T43" fmla="*/ 56 h 364"/>
                <a:gd name="T44" fmla="*/ 155 w 311"/>
                <a:gd name="T45" fmla="*/ 331 h 364"/>
                <a:gd name="T46" fmla="*/ 34 w 311"/>
                <a:gd name="T47" fmla="*/ 209 h 364"/>
                <a:gd name="T48" fmla="*/ 155 w 311"/>
                <a:gd name="T49" fmla="*/ 87 h 364"/>
                <a:gd name="T50" fmla="*/ 277 w 311"/>
                <a:gd name="T51" fmla="*/ 209 h 364"/>
                <a:gd name="T52" fmla="*/ 155 w 311"/>
                <a:gd name="T53" fmla="*/ 3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1" h="364">
                  <a:moveTo>
                    <a:pt x="183" y="56"/>
                  </a:moveTo>
                  <a:cubicBezTo>
                    <a:pt x="183" y="47"/>
                    <a:pt x="183" y="47"/>
                    <a:pt x="183" y="47"/>
                  </a:cubicBezTo>
                  <a:cubicBezTo>
                    <a:pt x="203" y="47"/>
                    <a:pt x="203" y="47"/>
                    <a:pt x="203" y="47"/>
                  </a:cubicBezTo>
                  <a:cubicBezTo>
                    <a:pt x="205" y="47"/>
                    <a:pt x="208" y="45"/>
                    <a:pt x="208" y="42"/>
                  </a:cubicBezTo>
                  <a:cubicBezTo>
                    <a:pt x="208" y="9"/>
                    <a:pt x="208" y="9"/>
                    <a:pt x="208" y="9"/>
                  </a:cubicBezTo>
                  <a:cubicBezTo>
                    <a:pt x="208" y="4"/>
                    <a:pt x="203" y="0"/>
                    <a:pt x="198" y="0"/>
                  </a:cubicBezTo>
                  <a:cubicBezTo>
                    <a:pt x="113" y="0"/>
                    <a:pt x="113" y="0"/>
                    <a:pt x="113" y="0"/>
                  </a:cubicBezTo>
                  <a:cubicBezTo>
                    <a:pt x="107" y="0"/>
                    <a:pt x="103" y="4"/>
                    <a:pt x="103" y="9"/>
                  </a:cubicBezTo>
                  <a:cubicBezTo>
                    <a:pt x="103" y="42"/>
                    <a:pt x="103" y="42"/>
                    <a:pt x="103" y="42"/>
                  </a:cubicBezTo>
                  <a:cubicBezTo>
                    <a:pt x="103" y="45"/>
                    <a:pt x="105" y="47"/>
                    <a:pt x="108" y="47"/>
                  </a:cubicBezTo>
                  <a:cubicBezTo>
                    <a:pt x="128" y="47"/>
                    <a:pt x="128" y="47"/>
                    <a:pt x="128" y="47"/>
                  </a:cubicBezTo>
                  <a:cubicBezTo>
                    <a:pt x="128" y="56"/>
                    <a:pt x="128" y="56"/>
                    <a:pt x="128" y="56"/>
                  </a:cubicBezTo>
                  <a:cubicBezTo>
                    <a:pt x="100" y="61"/>
                    <a:pt x="75" y="73"/>
                    <a:pt x="55" y="91"/>
                  </a:cubicBezTo>
                  <a:cubicBezTo>
                    <a:pt x="43" y="79"/>
                    <a:pt x="43" y="79"/>
                    <a:pt x="43" y="79"/>
                  </a:cubicBezTo>
                  <a:cubicBezTo>
                    <a:pt x="39" y="75"/>
                    <a:pt x="33" y="75"/>
                    <a:pt x="29" y="79"/>
                  </a:cubicBezTo>
                  <a:cubicBezTo>
                    <a:pt x="6" y="102"/>
                    <a:pt x="6" y="102"/>
                    <a:pt x="6" y="102"/>
                  </a:cubicBezTo>
                  <a:cubicBezTo>
                    <a:pt x="2" y="106"/>
                    <a:pt x="2" y="112"/>
                    <a:pt x="6" y="116"/>
                  </a:cubicBezTo>
                  <a:cubicBezTo>
                    <a:pt x="21" y="131"/>
                    <a:pt x="21" y="131"/>
                    <a:pt x="21" y="131"/>
                  </a:cubicBezTo>
                  <a:cubicBezTo>
                    <a:pt x="8" y="154"/>
                    <a:pt x="0" y="181"/>
                    <a:pt x="0" y="209"/>
                  </a:cubicBezTo>
                  <a:cubicBezTo>
                    <a:pt x="0" y="295"/>
                    <a:pt x="70" y="364"/>
                    <a:pt x="155" y="364"/>
                  </a:cubicBezTo>
                  <a:cubicBezTo>
                    <a:pt x="241" y="364"/>
                    <a:pt x="311" y="295"/>
                    <a:pt x="311" y="209"/>
                  </a:cubicBezTo>
                  <a:cubicBezTo>
                    <a:pt x="311" y="133"/>
                    <a:pt x="255" y="69"/>
                    <a:pt x="183" y="56"/>
                  </a:cubicBezTo>
                  <a:close/>
                  <a:moveTo>
                    <a:pt x="155" y="331"/>
                  </a:moveTo>
                  <a:cubicBezTo>
                    <a:pt x="88" y="331"/>
                    <a:pt x="34" y="276"/>
                    <a:pt x="34" y="209"/>
                  </a:cubicBezTo>
                  <a:cubicBezTo>
                    <a:pt x="34" y="142"/>
                    <a:pt x="88" y="87"/>
                    <a:pt x="155" y="87"/>
                  </a:cubicBezTo>
                  <a:cubicBezTo>
                    <a:pt x="222" y="87"/>
                    <a:pt x="277" y="142"/>
                    <a:pt x="277" y="209"/>
                  </a:cubicBezTo>
                  <a:cubicBezTo>
                    <a:pt x="277" y="276"/>
                    <a:pt x="222" y="331"/>
                    <a:pt x="155" y="3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7410113" y="8848725"/>
            <a:ext cx="1019175" cy="1028701"/>
            <a:chOff x="17410113" y="8848725"/>
            <a:chExt cx="1019175" cy="1028701"/>
          </a:xfrm>
          <a:solidFill>
            <a:schemeClr val="accent1"/>
          </a:solidFill>
        </p:grpSpPr>
        <p:sp>
          <p:nvSpPr>
            <p:cNvPr id="25" name="Freeform 14"/>
            <p:cNvSpPr>
              <a:spLocks noEditPoints="1"/>
            </p:cNvSpPr>
            <p:nvPr/>
          </p:nvSpPr>
          <p:spPr bwMode="auto">
            <a:xfrm>
              <a:off x="17410113" y="9240838"/>
              <a:ext cx="1019175" cy="636588"/>
            </a:xfrm>
            <a:custGeom>
              <a:avLst/>
              <a:gdLst>
                <a:gd name="T0" fmla="*/ 185 w 321"/>
                <a:gd name="T1" fmla="*/ 9 h 199"/>
                <a:gd name="T2" fmla="*/ 175 w 321"/>
                <a:gd name="T3" fmla="*/ 0 h 199"/>
                <a:gd name="T4" fmla="*/ 136 w 321"/>
                <a:gd name="T5" fmla="*/ 0 h 199"/>
                <a:gd name="T6" fmla="*/ 126 w 321"/>
                <a:gd name="T7" fmla="*/ 9 h 199"/>
                <a:gd name="T8" fmla="*/ 126 w 321"/>
                <a:gd name="T9" fmla="*/ 146 h 199"/>
                <a:gd name="T10" fmla="*/ 185 w 321"/>
                <a:gd name="T11" fmla="*/ 146 h 199"/>
                <a:gd name="T12" fmla="*/ 185 w 321"/>
                <a:gd name="T13" fmla="*/ 9 h 199"/>
                <a:gd name="T14" fmla="*/ 268 w 321"/>
                <a:gd name="T15" fmla="*/ 29 h 199"/>
                <a:gd name="T16" fmla="*/ 258 w 321"/>
                <a:gd name="T17" fmla="*/ 19 h 199"/>
                <a:gd name="T18" fmla="*/ 219 w 321"/>
                <a:gd name="T19" fmla="*/ 19 h 199"/>
                <a:gd name="T20" fmla="*/ 209 w 321"/>
                <a:gd name="T21" fmla="*/ 29 h 199"/>
                <a:gd name="T22" fmla="*/ 209 w 321"/>
                <a:gd name="T23" fmla="*/ 146 h 199"/>
                <a:gd name="T24" fmla="*/ 268 w 321"/>
                <a:gd name="T25" fmla="*/ 146 h 199"/>
                <a:gd name="T26" fmla="*/ 268 w 321"/>
                <a:gd name="T27" fmla="*/ 29 h 199"/>
                <a:gd name="T28" fmla="*/ 307 w 321"/>
                <a:gd name="T29" fmla="*/ 170 h 199"/>
                <a:gd name="T30" fmla="*/ 14 w 321"/>
                <a:gd name="T31" fmla="*/ 170 h 199"/>
                <a:gd name="T32" fmla="*/ 0 w 321"/>
                <a:gd name="T33" fmla="*/ 185 h 199"/>
                <a:gd name="T34" fmla="*/ 14 w 321"/>
                <a:gd name="T35" fmla="*/ 199 h 199"/>
                <a:gd name="T36" fmla="*/ 307 w 321"/>
                <a:gd name="T37" fmla="*/ 199 h 199"/>
                <a:gd name="T38" fmla="*/ 321 w 321"/>
                <a:gd name="T39" fmla="*/ 185 h 199"/>
                <a:gd name="T40" fmla="*/ 307 w 321"/>
                <a:gd name="T41" fmla="*/ 170 h 199"/>
                <a:gd name="T42" fmla="*/ 102 w 321"/>
                <a:gd name="T43" fmla="*/ 58 h 199"/>
                <a:gd name="T44" fmla="*/ 92 w 321"/>
                <a:gd name="T45" fmla="*/ 48 h 199"/>
                <a:gd name="T46" fmla="*/ 53 w 321"/>
                <a:gd name="T47" fmla="*/ 48 h 199"/>
                <a:gd name="T48" fmla="*/ 44 w 321"/>
                <a:gd name="T49" fmla="*/ 58 h 199"/>
                <a:gd name="T50" fmla="*/ 44 w 321"/>
                <a:gd name="T51" fmla="*/ 146 h 199"/>
                <a:gd name="T52" fmla="*/ 102 w 321"/>
                <a:gd name="T53" fmla="*/ 146 h 199"/>
                <a:gd name="T54" fmla="*/ 102 w 321"/>
                <a:gd name="T55" fmla="*/ 5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1" h="199">
                  <a:moveTo>
                    <a:pt x="185" y="9"/>
                  </a:moveTo>
                  <a:cubicBezTo>
                    <a:pt x="185" y="4"/>
                    <a:pt x="181" y="0"/>
                    <a:pt x="175" y="0"/>
                  </a:cubicBezTo>
                  <a:cubicBezTo>
                    <a:pt x="136" y="0"/>
                    <a:pt x="136" y="0"/>
                    <a:pt x="136" y="0"/>
                  </a:cubicBezTo>
                  <a:cubicBezTo>
                    <a:pt x="131" y="0"/>
                    <a:pt x="126" y="4"/>
                    <a:pt x="126" y="9"/>
                  </a:cubicBezTo>
                  <a:cubicBezTo>
                    <a:pt x="126" y="146"/>
                    <a:pt x="126" y="146"/>
                    <a:pt x="126" y="146"/>
                  </a:cubicBezTo>
                  <a:cubicBezTo>
                    <a:pt x="185" y="146"/>
                    <a:pt x="185" y="146"/>
                    <a:pt x="185" y="146"/>
                  </a:cubicBezTo>
                  <a:lnTo>
                    <a:pt x="185" y="9"/>
                  </a:lnTo>
                  <a:close/>
                  <a:moveTo>
                    <a:pt x="268" y="29"/>
                  </a:moveTo>
                  <a:cubicBezTo>
                    <a:pt x="268" y="23"/>
                    <a:pt x="263" y="19"/>
                    <a:pt x="258" y="19"/>
                  </a:cubicBezTo>
                  <a:cubicBezTo>
                    <a:pt x="219" y="19"/>
                    <a:pt x="219" y="19"/>
                    <a:pt x="219" y="19"/>
                  </a:cubicBezTo>
                  <a:cubicBezTo>
                    <a:pt x="214" y="19"/>
                    <a:pt x="209" y="23"/>
                    <a:pt x="209" y="29"/>
                  </a:cubicBezTo>
                  <a:cubicBezTo>
                    <a:pt x="209" y="146"/>
                    <a:pt x="209" y="146"/>
                    <a:pt x="209" y="146"/>
                  </a:cubicBezTo>
                  <a:cubicBezTo>
                    <a:pt x="268" y="146"/>
                    <a:pt x="268" y="146"/>
                    <a:pt x="268" y="146"/>
                  </a:cubicBezTo>
                  <a:lnTo>
                    <a:pt x="268" y="29"/>
                  </a:lnTo>
                  <a:close/>
                  <a:moveTo>
                    <a:pt x="307" y="170"/>
                  </a:moveTo>
                  <a:cubicBezTo>
                    <a:pt x="14" y="170"/>
                    <a:pt x="14" y="170"/>
                    <a:pt x="14" y="170"/>
                  </a:cubicBezTo>
                  <a:cubicBezTo>
                    <a:pt x="6" y="170"/>
                    <a:pt x="0" y="177"/>
                    <a:pt x="0" y="185"/>
                  </a:cubicBezTo>
                  <a:cubicBezTo>
                    <a:pt x="0" y="193"/>
                    <a:pt x="6" y="199"/>
                    <a:pt x="14" y="199"/>
                  </a:cubicBezTo>
                  <a:cubicBezTo>
                    <a:pt x="307" y="199"/>
                    <a:pt x="307" y="199"/>
                    <a:pt x="307" y="199"/>
                  </a:cubicBezTo>
                  <a:cubicBezTo>
                    <a:pt x="315" y="199"/>
                    <a:pt x="321" y="193"/>
                    <a:pt x="321" y="185"/>
                  </a:cubicBezTo>
                  <a:cubicBezTo>
                    <a:pt x="321" y="177"/>
                    <a:pt x="315" y="170"/>
                    <a:pt x="307" y="170"/>
                  </a:cubicBezTo>
                  <a:close/>
                  <a:moveTo>
                    <a:pt x="102" y="58"/>
                  </a:moveTo>
                  <a:cubicBezTo>
                    <a:pt x="102" y="53"/>
                    <a:pt x="98" y="48"/>
                    <a:pt x="92" y="48"/>
                  </a:cubicBezTo>
                  <a:cubicBezTo>
                    <a:pt x="53" y="48"/>
                    <a:pt x="53" y="48"/>
                    <a:pt x="53" y="48"/>
                  </a:cubicBezTo>
                  <a:cubicBezTo>
                    <a:pt x="48" y="48"/>
                    <a:pt x="44" y="53"/>
                    <a:pt x="44" y="58"/>
                  </a:cubicBezTo>
                  <a:cubicBezTo>
                    <a:pt x="44" y="146"/>
                    <a:pt x="44" y="146"/>
                    <a:pt x="44" y="146"/>
                  </a:cubicBezTo>
                  <a:cubicBezTo>
                    <a:pt x="102" y="146"/>
                    <a:pt x="102" y="146"/>
                    <a:pt x="102" y="146"/>
                  </a:cubicBezTo>
                  <a:lnTo>
                    <a:pt x="10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5"/>
            <p:cNvSpPr>
              <a:spLocks/>
            </p:cNvSpPr>
            <p:nvPr/>
          </p:nvSpPr>
          <p:spPr bwMode="auto">
            <a:xfrm>
              <a:off x="17511713" y="8848725"/>
              <a:ext cx="828675" cy="401638"/>
            </a:xfrm>
            <a:custGeom>
              <a:avLst/>
              <a:gdLst>
                <a:gd name="T0" fmla="*/ 250 w 261"/>
                <a:gd name="T1" fmla="*/ 1 h 126"/>
                <a:gd name="T2" fmla="*/ 206 w 261"/>
                <a:gd name="T3" fmla="*/ 7 h 126"/>
                <a:gd name="T4" fmla="*/ 201 w 261"/>
                <a:gd name="T5" fmla="*/ 22 h 126"/>
                <a:gd name="T6" fmla="*/ 211 w 261"/>
                <a:gd name="T7" fmla="*/ 32 h 126"/>
                <a:gd name="T8" fmla="*/ 176 w 261"/>
                <a:gd name="T9" fmla="*/ 67 h 126"/>
                <a:gd name="T10" fmla="*/ 118 w 261"/>
                <a:gd name="T11" fmla="*/ 23 h 126"/>
                <a:gd name="T12" fmla="*/ 100 w 261"/>
                <a:gd name="T13" fmla="*/ 24 h 126"/>
                <a:gd name="T14" fmla="*/ 7 w 261"/>
                <a:gd name="T15" fmla="*/ 100 h 126"/>
                <a:gd name="T16" fmla="*/ 5 w 261"/>
                <a:gd name="T17" fmla="*/ 120 h 126"/>
                <a:gd name="T18" fmla="*/ 16 w 261"/>
                <a:gd name="T19" fmla="*/ 126 h 126"/>
                <a:gd name="T20" fmla="*/ 26 w 261"/>
                <a:gd name="T21" fmla="*/ 122 h 126"/>
                <a:gd name="T22" fmla="*/ 109 w 261"/>
                <a:gd name="T23" fmla="*/ 53 h 126"/>
                <a:gd name="T24" fmla="*/ 169 w 261"/>
                <a:gd name="T25" fmla="*/ 98 h 126"/>
                <a:gd name="T26" fmla="*/ 188 w 261"/>
                <a:gd name="T27" fmla="*/ 97 h 126"/>
                <a:gd name="T28" fmla="*/ 232 w 261"/>
                <a:gd name="T29" fmla="*/ 53 h 126"/>
                <a:gd name="T30" fmla="*/ 239 w 261"/>
                <a:gd name="T31" fmla="*/ 59 h 126"/>
                <a:gd name="T32" fmla="*/ 254 w 261"/>
                <a:gd name="T33" fmla="*/ 54 h 126"/>
                <a:gd name="T34" fmla="*/ 260 w 261"/>
                <a:gd name="T35" fmla="*/ 11 h 126"/>
                <a:gd name="T36" fmla="*/ 250 w 261"/>
                <a:gd name="T37" fmla="*/ 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1" h="126">
                  <a:moveTo>
                    <a:pt x="250" y="1"/>
                  </a:moveTo>
                  <a:cubicBezTo>
                    <a:pt x="206" y="7"/>
                    <a:pt x="206" y="7"/>
                    <a:pt x="206" y="7"/>
                  </a:cubicBezTo>
                  <a:cubicBezTo>
                    <a:pt x="199" y="8"/>
                    <a:pt x="196" y="17"/>
                    <a:pt x="201" y="22"/>
                  </a:cubicBezTo>
                  <a:cubicBezTo>
                    <a:pt x="211" y="32"/>
                    <a:pt x="211" y="32"/>
                    <a:pt x="211" y="32"/>
                  </a:cubicBezTo>
                  <a:cubicBezTo>
                    <a:pt x="176" y="67"/>
                    <a:pt x="176" y="67"/>
                    <a:pt x="176" y="67"/>
                  </a:cubicBezTo>
                  <a:cubicBezTo>
                    <a:pt x="118" y="23"/>
                    <a:pt x="118" y="23"/>
                    <a:pt x="118" y="23"/>
                  </a:cubicBezTo>
                  <a:cubicBezTo>
                    <a:pt x="113" y="19"/>
                    <a:pt x="105" y="19"/>
                    <a:pt x="100" y="24"/>
                  </a:cubicBezTo>
                  <a:cubicBezTo>
                    <a:pt x="7" y="100"/>
                    <a:pt x="7" y="100"/>
                    <a:pt x="7" y="100"/>
                  </a:cubicBezTo>
                  <a:cubicBezTo>
                    <a:pt x="1" y="105"/>
                    <a:pt x="0" y="114"/>
                    <a:pt x="5" y="120"/>
                  </a:cubicBezTo>
                  <a:cubicBezTo>
                    <a:pt x="8" y="124"/>
                    <a:pt x="12" y="126"/>
                    <a:pt x="16" y="126"/>
                  </a:cubicBezTo>
                  <a:cubicBezTo>
                    <a:pt x="20" y="126"/>
                    <a:pt x="23" y="125"/>
                    <a:pt x="26" y="122"/>
                  </a:cubicBezTo>
                  <a:cubicBezTo>
                    <a:pt x="109" y="53"/>
                    <a:pt x="109" y="53"/>
                    <a:pt x="109" y="53"/>
                  </a:cubicBezTo>
                  <a:cubicBezTo>
                    <a:pt x="169" y="98"/>
                    <a:pt x="169" y="98"/>
                    <a:pt x="169" y="98"/>
                  </a:cubicBezTo>
                  <a:cubicBezTo>
                    <a:pt x="174" y="103"/>
                    <a:pt x="183" y="102"/>
                    <a:pt x="188" y="97"/>
                  </a:cubicBezTo>
                  <a:cubicBezTo>
                    <a:pt x="232" y="53"/>
                    <a:pt x="232" y="53"/>
                    <a:pt x="232" y="53"/>
                  </a:cubicBezTo>
                  <a:cubicBezTo>
                    <a:pt x="239" y="59"/>
                    <a:pt x="239" y="59"/>
                    <a:pt x="239" y="59"/>
                  </a:cubicBezTo>
                  <a:cubicBezTo>
                    <a:pt x="244" y="64"/>
                    <a:pt x="253" y="62"/>
                    <a:pt x="254" y="54"/>
                  </a:cubicBezTo>
                  <a:cubicBezTo>
                    <a:pt x="260" y="11"/>
                    <a:pt x="260" y="11"/>
                    <a:pt x="260" y="11"/>
                  </a:cubicBezTo>
                  <a:cubicBezTo>
                    <a:pt x="261" y="5"/>
                    <a:pt x="256" y="0"/>
                    <a:pt x="2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 name="Group 33"/>
          <p:cNvGrpSpPr/>
          <p:nvPr/>
        </p:nvGrpSpPr>
        <p:grpSpPr>
          <a:xfrm>
            <a:off x="17213263" y="11118850"/>
            <a:ext cx="1427163" cy="977900"/>
            <a:chOff x="17213263" y="11118850"/>
            <a:chExt cx="1427163" cy="977900"/>
          </a:xfrm>
          <a:solidFill>
            <a:schemeClr val="accent1"/>
          </a:solidFill>
        </p:grpSpPr>
        <p:sp>
          <p:nvSpPr>
            <p:cNvPr id="27" name="Freeform 16"/>
            <p:cNvSpPr>
              <a:spLocks noEditPoints="1"/>
            </p:cNvSpPr>
            <p:nvPr/>
          </p:nvSpPr>
          <p:spPr bwMode="auto">
            <a:xfrm>
              <a:off x="17213263" y="11118850"/>
              <a:ext cx="1427163" cy="485775"/>
            </a:xfrm>
            <a:custGeom>
              <a:avLst/>
              <a:gdLst>
                <a:gd name="T0" fmla="*/ 447 w 449"/>
                <a:gd name="T1" fmla="*/ 90 h 152"/>
                <a:gd name="T2" fmla="*/ 365 w 449"/>
                <a:gd name="T3" fmla="*/ 2 h 152"/>
                <a:gd name="T4" fmla="*/ 358 w 449"/>
                <a:gd name="T5" fmla="*/ 2 h 152"/>
                <a:gd name="T6" fmla="*/ 323 w 449"/>
                <a:gd name="T7" fmla="*/ 35 h 152"/>
                <a:gd name="T8" fmla="*/ 323 w 449"/>
                <a:gd name="T9" fmla="*/ 42 h 152"/>
                <a:gd name="T10" fmla="*/ 405 w 449"/>
                <a:gd name="T11" fmla="*/ 129 h 152"/>
                <a:gd name="T12" fmla="*/ 412 w 449"/>
                <a:gd name="T13" fmla="*/ 129 h 152"/>
                <a:gd name="T14" fmla="*/ 447 w 449"/>
                <a:gd name="T15" fmla="*/ 97 h 152"/>
                <a:gd name="T16" fmla="*/ 447 w 449"/>
                <a:gd name="T17" fmla="*/ 90 h 152"/>
                <a:gd name="T18" fmla="*/ 417 w 449"/>
                <a:gd name="T19" fmla="*/ 100 h 152"/>
                <a:gd name="T20" fmla="*/ 402 w 449"/>
                <a:gd name="T21" fmla="*/ 99 h 152"/>
                <a:gd name="T22" fmla="*/ 402 w 449"/>
                <a:gd name="T23" fmla="*/ 84 h 152"/>
                <a:gd name="T24" fmla="*/ 418 w 449"/>
                <a:gd name="T25" fmla="*/ 84 h 152"/>
                <a:gd name="T26" fmla="*/ 417 w 449"/>
                <a:gd name="T27" fmla="*/ 100 h 152"/>
                <a:gd name="T28" fmla="*/ 86 w 449"/>
                <a:gd name="T29" fmla="*/ 14 h 152"/>
                <a:gd name="T30" fmla="*/ 79 w 449"/>
                <a:gd name="T31" fmla="*/ 15 h 152"/>
                <a:gd name="T32" fmla="*/ 2 w 449"/>
                <a:gd name="T33" fmla="*/ 114 h 152"/>
                <a:gd name="T34" fmla="*/ 3 w 449"/>
                <a:gd name="T35" fmla="*/ 121 h 152"/>
                <a:gd name="T36" fmla="*/ 40 w 449"/>
                <a:gd name="T37" fmla="*/ 150 h 152"/>
                <a:gd name="T38" fmla="*/ 47 w 449"/>
                <a:gd name="T39" fmla="*/ 149 h 152"/>
                <a:gd name="T40" fmla="*/ 124 w 449"/>
                <a:gd name="T41" fmla="*/ 51 h 152"/>
                <a:gd name="T42" fmla="*/ 123 w 449"/>
                <a:gd name="T43" fmla="*/ 44 h 152"/>
                <a:gd name="T44" fmla="*/ 86 w 449"/>
                <a:gd name="T45" fmla="*/ 14 h 152"/>
                <a:gd name="T46" fmla="*/ 49 w 449"/>
                <a:gd name="T47" fmla="*/ 117 h 152"/>
                <a:gd name="T48" fmla="*/ 34 w 449"/>
                <a:gd name="T49" fmla="*/ 119 h 152"/>
                <a:gd name="T50" fmla="*/ 32 w 449"/>
                <a:gd name="T51" fmla="*/ 104 h 152"/>
                <a:gd name="T52" fmla="*/ 47 w 449"/>
                <a:gd name="T53" fmla="*/ 102 h 152"/>
                <a:gd name="T54" fmla="*/ 49 w 449"/>
                <a:gd name="T55" fmla="*/ 11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9" h="152">
                  <a:moveTo>
                    <a:pt x="447" y="90"/>
                  </a:moveTo>
                  <a:cubicBezTo>
                    <a:pt x="365" y="2"/>
                    <a:pt x="365" y="2"/>
                    <a:pt x="365" y="2"/>
                  </a:cubicBezTo>
                  <a:cubicBezTo>
                    <a:pt x="363" y="0"/>
                    <a:pt x="360" y="0"/>
                    <a:pt x="358" y="2"/>
                  </a:cubicBezTo>
                  <a:cubicBezTo>
                    <a:pt x="323" y="35"/>
                    <a:pt x="323" y="35"/>
                    <a:pt x="323" y="35"/>
                  </a:cubicBezTo>
                  <a:cubicBezTo>
                    <a:pt x="321" y="37"/>
                    <a:pt x="321" y="40"/>
                    <a:pt x="323" y="42"/>
                  </a:cubicBezTo>
                  <a:cubicBezTo>
                    <a:pt x="405" y="129"/>
                    <a:pt x="405" y="129"/>
                    <a:pt x="405" y="129"/>
                  </a:cubicBezTo>
                  <a:cubicBezTo>
                    <a:pt x="407" y="131"/>
                    <a:pt x="410" y="131"/>
                    <a:pt x="412" y="129"/>
                  </a:cubicBezTo>
                  <a:cubicBezTo>
                    <a:pt x="447" y="97"/>
                    <a:pt x="447" y="97"/>
                    <a:pt x="447" y="97"/>
                  </a:cubicBezTo>
                  <a:cubicBezTo>
                    <a:pt x="449" y="95"/>
                    <a:pt x="449" y="92"/>
                    <a:pt x="447" y="90"/>
                  </a:cubicBezTo>
                  <a:close/>
                  <a:moveTo>
                    <a:pt x="417" y="100"/>
                  </a:moveTo>
                  <a:cubicBezTo>
                    <a:pt x="413" y="104"/>
                    <a:pt x="406" y="104"/>
                    <a:pt x="402" y="99"/>
                  </a:cubicBezTo>
                  <a:cubicBezTo>
                    <a:pt x="398" y="95"/>
                    <a:pt x="398" y="88"/>
                    <a:pt x="402" y="84"/>
                  </a:cubicBezTo>
                  <a:cubicBezTo>
                    <a:pt x="407" y="80"/>
                    <a:pt x="414" y="80"/>
                    <a:pt x="418" y="84"/>
                  </a:cubicBezTo>
                  <a:cubicBezTo>
                    <a:pt x="422" y="89"/>
                    <a:pt x="421" y="96"/>
                    <a:pt x="417" y="100"/>
                  </a:cubicBezTo>
                  <a:close/>
                  <a:moveTo>
                    <a:pt x="86" y="14"/>
                  </a:moveTo>
                  <a:cubicBezTo>
                    <a:pt x="83" y="13"/>
                    <a:pt x="80" y="13"/>
                    <a:pt x="79" y="15"/>
                  </a:cubicBezTo>
                  <a:cubicBezTo>
                    <a:pt x="2" y="114"/>
                    <a:pt x="2" y="114"/>
                    <a:pt x="2" y="114"/>
                  </a:cubicBezTo>
                  <a:cubicBezTo>
                    <a:pt x="0" y="116"/>
                    <a:pt x="1" y="119"/>
                    <a:pt x="3" y="121"/>
                  </a:cubicBezTo>
                  <a:cubicBezTo>
                    <a:pt x="40" y="150"/>
                    <a:pt x="40" y="150"/>
                    <a:pt x="40" y="150"/>
                  </a:cubicBezTo>
                  <a:cubicBezTo>
                    <a:pt x="42" y="152"/>
                    <a:pt x="46" y="152"/>
                    <a:pt x="47" y="149"/>
                  </a:cubicBezTo>
                  <a:cubicBezTo>
                    <a:pt x="124" y="51"/>
                    <a:pt x="124" y="51"/>
                    <a:pt x="124" y="51"/>
                  </a:cubicBezTo>
                  <a:cubicBezTo>
                    <a:pt x="126" y="48"/>
                    <a:pt x="125" y="45"/>
                    <a:pt x="123" y="44"/>
                  </a:cubicBezTo>
                  <a:lnTo>
                    <a:pt x="86" y="14"/>
                  </a:lnTo>
                  <a:close/>
                  <a:moveTo>
                    <a:pt x="49" y="117"/>
                  </a:moveTo>
                  <a:cubicBezTo>
                    <a:pt x="46" y="122"/>
                    <a:pt x="39" y="123"/>
                    <a:pt x="34" y="119"/>
                  </a:cubicBezTo>
                  <a:cubicBezTo>
                    <a:pt x="30" y="116"/>
                    <a:pt x="29" y="109"/>
                    <a:pt x="32" y="104"/>
                  </a:cubicBezTo>
                  <a:cubicBezTo>
                    <a:pt x="36" y="99"/>
                    <a:pt x="43" y="99"/>
                    <a:pt x="47" y="102"/>
                  </a:cubicBezTo>
                  <a:cubicBezTo>
                    <a:pt x="52" y="106"/>
                    <a:pt x="53" y="113"/>
                    <a:pt x="49"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noEditPoints="1"/>
            </p:cNvSpPr>
            <p:nvPr/>
          </p:nvSpPr>
          <p:spPr bwMode="auto">
            <a:xfrm>
              <a:off x="17445038" y="11277600"/>
              <a:ext cx="987425" cy="819150"/>
            </a:xfrm>
            <a:custGeom>
              <a:avLst/>
              <a:gdLst>
                <a:gd name="T0" fmla="*/ 262 w 311"/>
                <a:gd name="T1" fmla="*/ 163 h 256"/>
                <a:gd name="T2" fmla="*/ 178 w 311"/>
                <a:gd name="T3" fmla="*/ 97 h 256"/>
                <a:gd name="T4" fmla="*/ 162 w 311"/>
                <a:gd name="T5" fmla="*/ 111 h 256"/>
                <a:gd name="T6" fmla="*/ 106 w 311"/>
                <a:gd name="T7" fmla="*/ 136 h 256"/>
                <a:gd name="T8" fmla="*/ 96 w 311"/>
                <a:gd name="T9" fmla="*/ 135 h 256"/>
                <a:gd name="T10" fmla="*/ 56 w 311"/>
                <a:gd name="T11" fmla="*/ 108 h 256"/>
                <a:gd name="T12" fmla="*/ 61 w 311"/>
                <a:gd name="T13" fmla="*/ 70 h 256"/>
                <a:gd name="T14" fmla="*/ 122 w 311"/>
                <a:gd name="T15" fmla="*/ 15 h 256"/>
                <a:gd name="T16" fmla="*/ 98 w 311"/>
                <a:gd name="T17" fmla="*/ 7 h 256"/>
                <a:gd name="T18" fmla="*/ 66 w 311"/>
                <a:gd name="T19" fmla="*/ 22 h 256"/>
                <a:gd name="T20" fmla="*/ 7 w 311"/>
                <a:gd name="T21" fmla="*/ 99 h 256"/>
                <a:gd name="T22" fmla="*/ 1 w 311"/>
                <a:gd name="T23" fmla="*/ 121 h 256"/>
                <a:gd name="T24" fmla="*/ 5 w 311"/>
                <a:gd name="T25" fmla="*/ 152 h 256"/>
                <a:gd name="T26" fmla="*/ 16 w 311"/>
                <a:gd name="T27" fmla="*/ 171 h 256"/>
                <a:gd name="T28" fmla="*/ 120 w 311"/>
                <a:gd name="T29" fmla="*/ 252 h 256"/>
                <a:gd name="T30" fmla="*/ 130 w 311"/>
                <a:gd name="T31" fmla="*/ 256 h 256"/>
                <a:gd name="T32" fmla="*/ 141 w 311"/>
                <a:gd name="T33" fmla="*/ 250 h 256"/>
                <a:gd name="T34" fmla="*/ 146 w 311"/>
                <a:gd name="T35" fmla="*/ 245 h 256"/>
                <a:gd name="T36" fmla="*/ 145 w 311"/>
                <a:gd name="T37" fmla="*/ 222 h 256"/>
                <a:gd name="T38" fmla="*/ 162 w 311"/>
                <a:gd name="T39" fmla="*/ 237 h 256"/>
                <a:gd name="T40" fmla="*/ 172 w 311"/>
                <a:gd name="T41" fmla="*/ 241 h 256"/>
                <a:gd name="T42" fmla="*/ 183 w 311"/>
                <a:gd name="T43" fmla="*/ 236 h 256"/>
                <a:gd name="T44" fmla="*/ 189 w 311"/>
                <a:gd name="T45" fmla="*/ 231 h 256"/>
                <a:gd name="T46" fmla="*/ 188 w 311"/>
                <a:gd name="T47" fmla="*/ 207 h 256"/>
                <a:gd name="T48" fmla="*/ 201 w 311"/>
                <a:gd name="T49" fmla="*/ 218 h 256"/>
                <a:gd name="T50" fmla="*/ 211 w 311"/>
                <a:gd name="T51" fmla="*/ 222 h 256"/>
                <a:gd name="T52" fmla="*/ 222 w 311"/>
                <a:gd name="T53" fmla="*/ 217 h 256"/>
                <a:gd name="T54" fmla="*/ 227 w 311"/>
                <a:gd name="T55" fmla="*/ 213 h 256"/>
                <a:gd name="T56" fmla="*/ 226 w 311"/>
                <a:gd name="T57" fmla="*/ 189 h 256"/>
                <a:gd name="T58" fmla="*/ 235 w 311"/>
                <a:gd name="T59" fmla="*/ 197 h 256"/>
                <a:gd name="T60" fmla="*/ 245 w 311"/>
                <a:gd name="T61" fmla="*/ 200 h 256"/>
                <a:gd name="T62" fmla="*/ 257 w 311"/>
                <a:gd name="T63" fmla="*/ 195 h 256"/>
                <a:gd name="T64" fmla="*/ 265 w 311"/>
                <a:gd name="T65" fmla="*/ 186 h 256"/>
                <a:gd name="T66" fmla="*/ 262 w 311"/>
                <a:gd name="T67" fmla="*/ 163 h 256"/>
                <a:gd name="T68" fmla="*/ 303 w 311"/>
                <a:gd name="T69" fmla="*/ 84 h 256"/>
                <a:gd name="T70" fmla="*/ 232 w 311"/>
                <a:gd name="T71" fmla="*/ 12 h 256"/>
                <a:gd name="T72" fmla="*/ 221 w 311"/>
                <a:gd name="T73" fmla="*/ 6 h 256"/>
                <a:gd name="T74" fmla="*/ 184 w 311"/>
                <a:gd name="T75" fmla="*/ 1 h 256"/>
                <a:gd name="T76" fmla="*/ 168 w 311"/>
                <a:gd name="T77" fmla="*/ 6 h 256"/>
                <a:gd name="T78" fmla="*/ 160 w 311"/>
                <a:gd name="T79" fmla="*/ 14 h 256"/>
                <a:gd name="T80" fmla="*/ 78 w 311"/>
                <a:gd name="T81" fmla="*/ 88 h 256"/>
                <a:gd name="T82" fmla="*/ 77 w 311"/>
                <a:gd name="T83" fmla="*/ 94 h 256"/>
                <a:gd name="T84" fmla="*/ 77 w 311"/>
                <a:gd name="T85" fmla="*/ 95 h 256"/>
                <a:gd name="T86" fmla="*/ 100 w 311"/>
                <a:gd name="T87" fmla="*/ 111 h 256"/>
                <a:gd name="T88" fmla="*/ 146 w 311"/>
                <a:gd name="T89" fmla="*/ 93 h 256"/>
                <a:gd name="T90" fmla="*/ 176 w 311"/>
                <a:gd name="T91" fmla="*/ 65 h 256"/>
                <a:gd name="T92" fmla="*/ 273 w 311"/>
                <a:gd name="T93" fmla="*/ 140 h 256"/>
                <a:gd name="T94" fmla="*/ 303 w 311"/>
                <a:gd name="T95" fmla="*/ 112 h 256"/>
                <a:gd name="T96" fmla="*/ 303 w 311"/>
                <a:gd name="T97" fmla="*/ 8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1" h="256">
                  <a:moveTo>
                    <a:pt x="262" y="163"/>
                  </a:moveTo>
                  <a:cubicBezTo>
                    <a:pt x="178" y="97"/>
                    <a:pt x="178" y="97"/>
                    <a:pt x="178" y="97"/>
                  </a:cubicBezTo>
                  <a:cubicBezTo>
                    <a:pt x="162" y="111"/>
                    <a:pt x="162" y="111"/>
                    <a:pt x="162" y="111"/>
                  </a:cubicBezTo>
                  <a:cubicBezTo>
                    <a:pt x="141" y="131"/>
                    <a:pt x="121" y="136"/>
                    <a:pt x="106" y="136"/>
                  </a:cubicBezTo>
                  <a:cubicBezTo>
                    <a:pt x="102" y="136"/>
                    <a:pt x="99" y="136"/>
                    <a:pt x="96" y="135"/>
                  </a:cubicBezTo>
                  <a:cubicBezTo>
                    <a:pt x="76" y="132"/>
                    <a:pt x="62" y="119"/>
                    <a:pt x="56" y="108"/>
                  </a:cubicBezTo>
                  <a:cubicBezTo>
                    <a:pt x="48" y="95"/>
                    <a:pt x="50" y="80"/>
                    <a:pt x="61" y="70"/>
                  </a:cubicBezTo>
                  <a:cubicBezTo>
                    <a:pt x="122" y="15"/>
                    <a:pt x="122" y="15"/>
                    <a:pt x="122" y="15"/>
                  </a:cubicBezTo>
                  <a:cubicBezTo>
                    <a:pt x="114" y="10"/>
                    <a:pt x="106" y="7"/>
                    <a:pt x="98" y="7"/>
                  </a:cubicBezTo>
                  <a:cubicBezTo>
                    <a:pt x="86" y="7"/>
                    <a:pt x="74" y="12"/>
                    <a:pt x="66" y="22"/>
                  </a:cubicBezTo>
                  <a:cubicBezTo>
                    <a:pt x="7" y="99"/>
                    <a:pt x="7" y="99"/>
                    <a:pt x="7" y="99"/>
                  </a:cubicBezTo>
                  <a:cubicBezTo>
                    <a:pt x="2" y="105"/>
                    <a:pt x="0" y="113"/>
                    <a:pt x="1" y="121"/>
                  </a:cubicBezTo>
                  <a:cubicBezTo>
                    <a:pt x="5" y="152"/>
                    <a:pt x="5" y="152"/>
                    <a:pt x="5" y="152"/>
                  </a:cubicBezTo>
                  <a:cubicBezTo>
                    <a:pt x="6" y="159"/>
                    <a:pt x="10" y="166"/>
                    <a:pt x="16" y="171"/>
                  </a:cubicBezTo>
                  <a:cubicBezTo>
                    <a:pt x="120" y="252"/>
                    <a:pt x="120" y="252"/>
                    <a:pt x="120" y="252"/>
                  </a:cubicBezTo>
                  <a:cubicBezTo>
                    <a:pt x="123" y="254"/>
                    <a:pt x="126" y="256"/>
                    <a:pt x="130" y="256"/>
                  </a:cubicBezTo>
                  <a:cubicBezTo>
                    <a:pt x="134" y="256"/>
                    <a:pt x="138" y="254"/>
                    <a:pt x="141" y="250"/>
                  </a:cubicBezTo>
                  <a:cubicBezTo>
                    <a:pt x="146" y="245"/>
                    <a:pt x="146" y="245"/>
                    <a:pt x="146" y="245"/>
                  </a:cubicBezTo>
                  <a:cubicBezTo>
                    <a:pt x="152" y="239"/>
                    <a:pt x="152" y="228"/>
                    <a:pt x="145" y="222"/>
                  </a:cubicBezTo>
                  <a:cubicBezTo>
                    <a:pt x="162" y="237"/>
                    <a:pt x="162" y="237"/>
                    <a:pt x="162" y="237"/>
                  </a:cubicBezTo>
                  <a:cubicBezTo>
                    <a:pt x="165" y="239"/>
                    <a:pt x="169" y="241"/>
                    <a:pt x="172" y="241"/>
                  </a:cubicBezTo>
                  <a:cubicBezTo>
                    <a:pt x="176" y="241"/>
                    <a:pt x="180" y="239"/>
                    <a:pt x="183" y="236"/>
                  </a:cubicBezTo>
                  <a:cubicBezTo>
                    <a:pt x="189" y="231"/>
                    <a:pt x="189" y="231"/>
                    <a:pt x="189" y="231"/>
                  </a:cubicBezTo>
                  <a:cubicBezTo>
                    <a:pt x="195" y="224"/>
                    <a:pt x="195" y="213"/>
                    <a:pt x="188" y="207"/>
                  </a:cubicBezTo>
                  <a:cubicBezTo>
                    <a:pt x="201" y="218"/>
                    <a:pt x="201" y="218"/>
                    <a:pt x="201" y="218"/>
                  </a:cubicBezTo>
                  <a:cubicBezTo>
                    <a:pt x="204" y="221"/>
                    <a:pt x="207" y="222"/>
                    <a:pt x="211" y="222"/>
                  </a:cubicBezTo>
                  <a:cubicBezTo>
                    <a:pt x="215" y="222"/>
                    <a:pt x="219" y="220"/>
                    <a:pt x="222" y="217"/>
                  </a:cubicBezTo>
                  <a:cubicBezTo>
                    <a:pt x="227" y="213"/>
                    <a:pt x="227" y="213"/>
                    <a:pt x="227" y="213"/>
                  </a:cubicBezTo>
                  <a:cubicBezTo>
                    <a:pt x="233" y="206"/>
                    <a:pt x="233" y="195"/>
                    <a:pt x="226" y="189"/>
                  </a:cubicBezTo>
                  <a:cubicBezTo>
                    <a:pt x="235" y="197"/>
                    <a:pt x="235" y="197"/>
                    <a:pt x="235" y="197"/>
                  </a:cubicBezTo>
                  <a:cubicBezTo>
                    <a:pt x="238" y="199"/>
                    <a:pt x="241" y="200"/>
                    <a:pt x="245" y="200"/>
                  </a:cubicBezTo>
                  <a:cubicBezTo>
                    <a:pt x="250" y="200"/>
                    <a:pt x="254" y="198"/>
                    <a:pt x="257" y="195"/>
                  </a:cubicBezTo>
                  <a:cubicBezTo>
                    <a:pt x="265" y="186"/>
                    <a:pt x="265" y="186"/>
                    <a:pt x="265" y="186"/>
                  </a:cubicBezTo>
                  <a:cubicBezTo>
                    <a:pt x="270" y="179"/>
                    <a:pt x="269" y="169"/>
                    <a:pt x="262" y="163"/>
                  </a:cubicBezTo>
                  <a:close/>
                  <a:moveTo>
                    <a:pt x="303" y="84"/>
                  </a:moveTo>
                  <a:cubicBezTo>
                    <a:pt x="232" y="12"/>
                    <a:pt x="232" y="12"/>
                    <a:pt x="232" y="12"/>
                  </a:cubicBezTo>
                  <a:cubicBezTo>
                    <a:pt x="229" y="8"/>
                    <a:pt x="225" y="6"/>
                    <a:pt x="221" y="6"/>
                  </a:cubicBezTo>
                  <a:cubicBezTo>
                    <a:pt x="184" y="1"/>
                    <a:pt x="184" y="1"/>
                    <a:pt x="184" y="1"/>
                  </a:cubicBezTo>
                  <a:cubicBezTo>
                    <a:pt x="178" y="0"/>
                    <a:pt x="173" y="2"/>
                    <a:pt x="168" y="6"/>
                  </a:cubicBezTo>
                  <a:cubicBezTo>
                    <a:pt x="160" y="14"/>
                    <a:pt x="160" y="14"/>
                    <a:pt x="160" y="14"/>
                  </a:cubicBezTo>
                  <a:cubicBezTo>
                    <a:pt x="78" y="88"/>
                    <a:pt x="78" y="88"/>
                    <a:pt x="78" y="88"/>
                  </a:cubicBezTo>
                  <a:cubicBezTo>
                    <a:pt x="77" y="89"/>
                    <a:pt x="75" y="92"/>
                    <a:pt x="77" y="94"/>
                  </a:cubicBezTo>
                  <a:cubicBezTo>
                    <a:pt x="77" y="95"/>
                    <a:pt x="77" y="95"/>
                    <a:pt x="77" y="95"/>
                  </a:cubicBezTo>
                  <a:cubicBezTo>
                    <a:pt x="80" y="101"/>
                    <a:pt x="88" y="109"/>
                    <a:pt x="100" y="111"/>
                  </a:cubicBezTo>
                  <a:cubicBezTo>
                    <a:pt x="114" y="113"/>
                    <a:pt x="130" y="107"/>
                    <a:pt x="146" y="93"/>
                  </a:cubicBezTo>
                  <a:cubicBezTo>
                    <a:pt x="176" y="65"/>
                    <a:pt x="176" y="65"/>
                    <a:pt x="176" y="65"/>
                  </a:cubicBezTo>
                  <a:cubicBezTo>
                    <a:pt x="273" y="140"/>
                    <a:pt x="273" y="140"/>
                    <a:pt x="273" y="140"/>
                  </a:cubicBezTo>
                  <a:cubicBezTo>
                    <a:pt x="303" y="112"/>
                    <a:pt x="303" y="112"/>
                    <a:pt x="303" y="112"/>
                  </a:cubicBezTo>
                  <a:cubicBezTo>
                    <a:pt x="311" y="104"/>
                    <a:pt x="311" y="92"/>
                    <a:pt x="30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Line 18"/>
          <p:cNvSpPr>
            <a:spLocks noChangeShapeType="1"/>
          </p:cNvSpPr>
          <p:nvPr/>
        </p:nvSpPr>
        <p:spPr bwMode="auto">
          <a:xfrm>
            <a:off x="1279525" y="5653088"/>
            <a:ext cx="124142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19"/>
          <p:cNvSpPr>
            <a:spLocks noChangeShapeType="1"/>
          </p:cNvSpPr>
          <p:nvPr/>
        </p:nvSpPr>
        <p:spPr bwMode="auto">
          <a:xfrm>
            <a:off x="1279525" y="8074025"/>
            <a:ext cx="124142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0"/>
          <p:cNvSpPr>
            <a:spLocks noChangeShapeType="1"/>
          </p:cNvSpPr>
          <p:nvPr/>
        </p:nvSpPr>
        <p:spPr bwMode="auto">
          <a:xfrm>
            <a:off x="1286668" y="10497344"/>
            <a:ext cx="124142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76084200"/>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943045" y="1045886"/>
            <a:ext cx="16492732" cy="1554272"/>
          </a:xfrm>
          <a:prstGeom prst="rect">
            <a:avLst/>
          </a:prstGeom>
        </p:spPr>
        <p:txBody>
          <a:bodyPr wrap="square">
            <a:spAutoFit/>
          </a:bodyPr>
          <a:lstStyle/>
          <a:p>
            <a:pPr algn="ctr"/>
            <a:r>
              <a:rPr lang="en-US" sz="9500" b="1" dirty="0">
                <a:solidFill>
                  <a:schemeClr val="accent2"/>
                </a:solidFill>
                <a:latin typeface="+mj-lt"/>
              </a:rPr>
              <a:t>Pyramid Infographic</a:t>
            </a:r>
          </a:p>
        </p:txBody>
      </p:sp>
      <p:sp>
        <p:nvSpPr>
          <p:cNvPr id="4" name="Rectangle 3"/>
          <p:cNvSpPr/>
          <p:nvPr/>
        </p:nvSpPr>
        <p:spPr>
          <a:xfrm>
            <a:off x="3942651" y="2369325"/>
            <a:ext cx="16500004"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3942651" y="4098750"/>
            <a:ext cx="8306056" cy="784830"/>
          </a:xfrm>
          <a:prstGeom prst="rect">
            <a:avLst/>
          </a:prstGeom>
        </p:spPr>
        <p:txBody>
          <a:bodyPr wrap="square">
            <a:spAutoFit/>
          </a:bodyPr>
          <a:lstStyle/>
          <a:p>
            <a:r>
              <a:rPr lang="en-US" sz="4500" b="1" dirty="0">
                <a:solidFill>
                  <a:schemeClr val="accent3"/>
                </a:solidFill>
              </a:rPr>
              <a:t>Business</a:t>
            </a:r>
          </a:p>
        </p:txBody>
      </p:sp>
      <p:sp>
        <p:nvSpPr>
          <p:cNvPr id="6" name="Rectangle 5"/>
          <p:cNvSpPr/>
          <p:nvPr/>
        </p:nvSpPr>
        <p:spPr>
          <a:xfrm>
            <a:off x="3942651" y="4952826"/>
            <a:ext cx="8306056"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r>
              <a:rPr lang="sv-SE" sz="2500" dirty="0" smtClean="0">
                <a:solidFill>
                  <a:schemeClr val="accent2">
                    <a:alpha val="60000"/>
                  </a:schemeClr>
                </a:solidFill>
              </a:rPr>
              <a:t>tincid-unt </a:t>
            </a:r>
            <a:r>
              <a:rPr lang="sv-SE" sz="2500" dirty="0">
                <a:solidFill>
                  <a:schemeClr val="accent2">
                    <a:alpha val="60000"/>
                  </a:schemeClr>
                </a:solidFill>
              </a:rPr>
              <a:t>ut laoreet dolore magna aliquam</a:t>
            </a:r>
            <a:endParaRPr lang="en-US" sz="2500" dirty="0">
              <a:solidFill>
                <a:schemeClr val="accent2">
                  <a:alpha val="60000"/>
                </a:schemeClr>
              </a:solidFill>
            </a:endParaRPr>
          </a:p>
        </p:txBody>
      </p:sp>
      <p:sp>
        <p:nvSpPr>
          <p:cNvPr id="7" name="Rectangle 6"/>
          <p:cNvSpPr/>
          <p:nvPr/>
        </p:nvSpPr>
        <p:spPr>
          <a:xfrm>
            <a:off x="3942651" y="7139440"/>
            <a:ext cx="8306056" cy="784830"/>
          </a:xfrm>
          <a:prstGeom prst="rect">
            <a:avLst/>
          </a:prstGeom>
        </p:spPr>
        <p:txBody>
          <a:bodyPr wrap="square">
            <a:spAutoFit/>
          </a:bodyPr>
          <a:lstStyle/>
          <a:p>
            <a:r>
              <a:rPr lang="en-US" sz="4500" b="1" dirty="0">
                <a:solidFill>
                  <a:schemeClr val="accent4"/>
                </a:solidFill>
              </a:rPr>
              <a:t>Develop</a:t>
            </a:r>
          </a:p>
        </p:txBody>
      </p:sp>
      <p:sp>
        <p:nvSpPr>
          <p:cNvPr id="8" name="Rectangle 7"/>
          <p:cNvSpPr/>
          <p:nvPr/>
        </p:nvSpPr>
        <p:spPr>
          <a:xfrm>
            <a:off x="3942651" y="7993516"/>
            <a:ext cx="8306056"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r>
              <a:rPr lang="sv-SE" sz="2500" dirty="0" smtClean="0">
                <a:solidFill>
                  <a:schemeClr val="accent2">
                    <a:alpha val="60000"/>
                  </a:schemeClr>
                </a:solidFill>
              </a:rPr>
              <a:t>tincid-unt </a:t>
            </a:r>
            <a:r>
              <a:rPr lang="sv-SE" sz="2500" dirty="0">
                <a:solidFill>
                  <a:schemeClr val="accent2">
                    <a:alpha val="60000"/>
                  </a:schemeClr>
                </a:solidFill>
              </a:rPr>
              <a:t>ut laoreet dolore magna aliquam erat volut</a:t>
            </a:r>
            <a:endParaRPr lang="en-US" sz="2500" dirty="0">
              <a:solidFill>
                <a:schemeClr val="accent2">
                  <a:alpha val="60000"/>
                </a:schemeClr>
              </a:solidFill>
            </a:endParaRPr>
          </a:p>
        </p:txBody>
      </p:sp>
      <p:sp>
        <p:nvSpPr>
          <p:cNvPr id="12" name="Rectangle 11"/>
          <p:cNvSpPr/>
          <p:nvPr/>
        </p:nvSpPr>
        <p:spPr>
          <a:xfrm>
            <a:off x="3942651" y="10201839"/>
            <a:ext cx="8306056" cy="784830"/>
          </a:xfrm>
          <a:prstGeom prst="rect">
            <a:avLst/>
          </a:prstGeom>
        </p:spPr>
        <p:txBody>
          <a:bodyPr wrap="square">
            <a:spAutoFit/>
          </a:bodyPr>
          <a:lstStyle/>
          <a:p>
            <a:r>
              <a:rPr lang="en-US" sz="4500" b="1" dirty="0">
                <a:solidFill>
                  <a:schemeClr val="accent5"/>
                </a:solidFill>
              </a:rPr>
              <a:t>Progress</a:t>
            </a:r>
          </a:p>
        </p:txBody>
      </p:sp>
      <p:sp>
        <p:nvSpPr>
          <p:cNvPr id="13" name="Rectangle 12"/>
          <p:cNvSpPr/>
          <p:nvPr/>
        </p:nvSpPr>
        <p:spPr>
          <a:xfrm>
            <a:off x="3942651" y="11077180"/>
            <a:ext cx="8306056"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r>
              <a:rPr lang="sv-SE" sz="2500" dirty="0" smtClean="0">
                <a:solidFill>
                  <a:schemeClr val="accent2">
                    <a:alpha val="60000"/>
                  </a:schemeClr>
                </a:solidFill>
              </a:rPr>
              <a:t>tincid-unt </a:t>
            </a:r>
            <a:r>
              <a:rPr lang="sv-SE" sz="2500" dirty="0">
                <a:solidFill>
                  <a:schemeClr val="accent2">
                    <a:alpha val="60000"/>
                  </a:schemeClr>
                </a:solidFill>
              </a:rPr>
              <a:t>ut laoreet dolore </a:t>
            </a:r>
            <a:r>
              <a:rPr lang="sv-SE" sz="2500" dirty="0" smtClean="0">
                <a:solidFill>
                  <a:schemeClr val="accent2">
                    <a:alpha val="60000"/>
                  </a:schemeClr>
                </a:solidFill>
              </a:rPr>
              <a:t>magna</a:t>
            </a:r>
            <a:endParaRPr lang="en-US" sz="2500" dirty="0">
              <a:solidFill>
                <a:schemeClr val="accent2">
                  <a:alpha val="60000"/>
                </a:schemeClr>
              </a:solidFill>
            </a:endParaRPr>
          </a:p>
        </p:txBody>
      </p:sp>
      <p:sp>
        <p:nvSpPr>
          <p:cNvPr id="17" name="Freeform 5"/>
          <p:cNvSpPr>
            <a:spLocks/>
          </p:cNvSpPr>
          <p:nvPr/>
        </p:nvSpPr>
        <p:spPr bwMode="auto">
          <a:xfrm>
            <a:off x="14572933" y="9696450"/>
            <a:ext cx="8307388" cy="2728913"/>
          </a:xfrm>
          <a:custGeom>
            <a:avLst/>
            <a:gdLst>
              <a:gd name="T0" fmla="*/ 2615 w 5233"/>
              <a:gd name="T1" fmla="*/ 0 h 1719"/>
              <a:gd name="T2" fmla="*/ 0 w 5233"/>
              <a:gd name="T3" fmla="*/ 1719 h 1719"/>
              <a:gd name="T4" fmla="*/ 5233 w 5233"/>
              <a:gd name="T5" fmla="*/ 1719 h 1719"/>
              <a:gd name="T6" fmla="*/ 2615 w 5233"/>
              <a:gd name="T7" fmla="*/ 0 h 1719"/>
            </a:gdLst>
            <a:ahLst/>
            <a:cxnLst>
              <a:cxn ang="0">
                <a:pos x="T0" y="T1"/>
              </a:cxn>
              <a:cxn ang="0">
                <a:pos x="T2" y="T3"/>
              </a:cxn>
              <a:cxn ang="0">
                <a:pos x="T4" y="T5"/>
              </a:cxn>
              <a:cxn ang="0">
                <a:pos x="T6" y="T7"/>
              </a:cxn>
            </a:cxnLst>
            <a:rect l="0" t="0" r="r" b="b"/>
            <a:pathLst>
              <a:path w="5233" h="1719">
                <a:moveTo>
                  <a:pt x="2615" y="0"/>
                </a:moveTo>
                <a:lnTo>
                  <a:pt x="0" y="1719"/>
                </a:lnTo>
                <a:lnTo>
                  <a:pt x="5233" y="1719"/>
                </a:lnTo>
                <a:lnTo>
                  <a:pt x="2615"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18822035" y="3924935"/>
            <a:ext cx="4175125" cy="8404225"/>
          </a:xfrm>
          <a:custGeom>
            <a:avLst/>
            <a:gdLst>
              <a:gd name="T0" fmla="*/ 0 w 2630"/>
              <a:gd name="T1" fmla="*/ 3567 h 5294"/>
              <a:gd name="T2" fmla="*/ 2630 w 2630"/>
              <a:gd name="T3" fmla="*/ 5294 h 5294"/>
              <a:gd name="T4" fmla="*/ 0 w 2630"/>
              <a:gd name="T5" fmla="*/ 0 h 5294"/>
              <a:gd name="T6" fmla="*/ 0 w 2630"/>
              <a:gd name="T7" fmla="*/ 3567 h 5294"/>
            </a:gdLst>
            <a:ahLst/>
            <a:cxnLst>
              <a:cxn ang="0">
                <a:pos x="T0" y="T1"/>
              </a:cxn>
              <a:cxn ang="0">
                <a:pos x="T2" y="T3"/>
              </a:cxn>
              <a:cxn ang="0">
                <a:pos x="T4" y="T5"/>
              </a:cxn>
              <a:cxn ang="0">
                <a:pos x="T6" y="T7"/>
              </a:cxn>
            </a:cxnLst>
            <a:rect l="0" t="0" r="r" b="b"/>
            <a:pathLst>
              <a:path w="2630" h="5294">
                <a:moveTo>
                  <a:pt x="0" y="3567"/>
                </a:moveTo>
                <a:lnTo>
                  <a:pt x="2630" y="5294"/>
                </a:lnTo>
                <a:lnTo>
                  <a:pt x="0" y="0"/>
                </a:lnTo>
                <a:lnTo>
                  <a:pt x="0" y="356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14499908" y="3917315"/>
            <a:ext cx="4170363" cy="8404225"/>
          </a:xfrm>
          <a:custGeom>
            <a:avLst/>
            <a:gdLst>
              <a:gd name="T0" fmla="*/ 0 w 2627"/>
              <a:gd name="T1" fmla="*/ 5294 h 5294"/>
              <a:gd name="T2" fmla="*/ 2627 w 2627"/>
              <a:gd name="T3" fmla="*/ 3567 h 5294"/>
              <a:gd name="T4" fmla="*/ 2627 w 2627"/>
              <a:gd name="T5" fmla="*/ 0 h 5294"/>
              <a:gd name="T6" fmla="*/ 0 w 2627"/>
              <a:gd name="T7" fmla="*/ 5294 h 5294"/>
            </a:gdLst>
            <a:ahLst/>
            <a:cxnLst>
              <a:cxn ang="0">
                <a:pos x="T0" y="T1"/>
              </a:cxn>
              <a:cxn ang="0">
                <a:pos x="T2" y="T3"/>
              </a:cxn>
              <a:cxn ang="0">
                <a:pos x="T4" y="T5"/>
              </a:cxn>
              <a:cxn ang="0">
                <a:pos x="T6" y="T7"/>
              </a:cxn>
            </a:cxnLst>
            <a:rect l="0" t="0" r="r" b="b"/>
            <a:pathLst>
              <a:path w="2627" h="5294">
                <a:moveTo>
                  <a:pt x="0" y="5294"/>
                </a:moveTo>
                <a:lnTo>
                  <a:pt x="2627" y="3567"/>
                </a:lnTo>
                <a:lnTo>
                  <a:pt x="2627" y="0"/>
                </a:lnTo>
                <a:lnTo>
                  <a:pt x="0" y="529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8"/>
          <p:cNvSpPr>
            <a:spLocks noChangeArrowheads="1"/>
          </p:cNvSpPr>
          <p:nvPr/>
        </p:nvSpPr>
        <p:spPr bwMode="auto">
          <a:xfrm>
            <a:off x="16768763" y="8264525"/>
            <a:ext cx="1471613" cy="14827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4" name="Group 43"/>
          <p:cNvGrpSpPr/>
          <p:nvPr/>
        </p:nvGrpSpPr>
        <p:grpSpPr>
          <a:xfrm>
            <a:off x="17089438" y="8616950"/>
            <a:ext cx="830263" cy="777876"/>
            <a:chOff x="17089438" y="8616950"/>
            <a:chExt cx="830263" cy="777876"/>
          </a:xfrm>
          <a:solidFill>
            <a:schemeClr val="accent3"/>
          </a:solidFill>
        </p:grpSpPr>
        <p:sp>
          <p:nvSpPr>
            <p:cNvPr id="21" name="Freeform 9"/>
            <p:cNvSpPr>
              <a:spLocks/>
            </p:cNvSpPr>
            <p:nvPr/>
          </p:nvSpPr>
          <p:spPr bwMode="auto">
            <a:xfrm>
              <a:off x="17298988" y="8616950"/>
              <a:ext cx="411163" cy="130175"/>
            </a:xfrm>
            <a:custGeom>
              <a:avLst/>
              <a:gdLst>
                <a:gd name="T0" fmla="*/ 106 w 129"/>
                <a:gd name="T1" fmla="*/ 0 h 41"/>
                <a:gd name="T2" fmla="*/ 24 w 129"/>
                <a:gd name="T3" fmla="*/ 0 h 41"/>
                <a:gd name="T4" fmla="*/ 0 w 129"/>
                <a:gd name="T5" fmla="*/ 24 h 41"/>
                <a:gd name="T6" fmla="*/ 0 w 129"/>
                <a:gd name="T7" fmla="*/ 41 h 41"/>
                <a:gd name="T8" fmla="*/ 24 w 129"/>
                <a:gd name="T9" fmla="*/ 41 h 41"/>
                <a:gd name="T10" fmla="*/ 24 w 129"/>
                <a:gd name="T11" fmla="*/ 24 h 41"/>
                <a:gd name="T12" fmla="*/ 106 w 129"/>
                <a:gd name="T13" fmla="*/ 24 h 41"/>
                <a:gd name="T14" fmla="*/ 106 w 129"/>
                <a:gd name="T15" fmla="*/ 41 h 41"/>
                <a:gd name="T16" fmla="*/ 129 w 129"/>
                <a:gd name="T17" fmla="*/ 41 h 41"/>
                <a:gd name="T18" fmla="*/ 129 w 129"/>
                <a:gd name="T19" fmla="*/ 24 h 41"/>
                <a:gd name="T20" fmla="*/ 106 w 129"/>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41">
                  <a:moveTo>
                    <a:pt x="106" y="0"/>
                  </a:moveTo>
                  <a:cubicBezTo>
                    <a:pt x="24" y="0"/>
                    <a:pt x="24" y="0"/>
                    <a:pt x="24" y="0"/>
                  </a:cubicBezTo>
                  <a:cubicBezTo>
                    <a:pt x="11" y="0"/>
                    <a:pt x="0" y="11"/>
                    <a:pt x="0" y="24"/>
                  </a:cubicBezTo>
                  <a:cubicBezTo>
                    <a:pt x="0" y="41"/>
                    <a:pt x="0" y="41"/>
                    <a:pt x="0" y="41"/>
                  </a:cubicBezTo>
                  <a:cubicBezTo>
                    <a:pt x="24" y="41"/>
                    <a:pt x="24" y="41"/>
                    <a:pt x="24" y="41"/>
                  </a:cubicBezTo>
                  <a:cubicBezTo>
                    <a:pt x="24" y="24"/>
                    <a:pt x="24" y="24"/>
                    <a:pt x="24" y="24"/>
                  </a:cubicBezTo>
                  <a:cubicBezTo>
                    <a:pt x="106" y="24"/>
                    <a:pt x="106" y="24"/>
                    <a:pt x="106" y="24"/>
                  </a:cubicBezTo>
                  <a:cubicBezTo>
                    <a:pt x="106" y="41"/>
                    <a:pt x="106" y="41"/>
                    <a:pt x="106" y="41"/>
                  </a:cubicBezTo>
                  <a:cubicBezTo>
                    <a:pt x="129" y="41"/>
                    <a:pt x="129" y="41"/>
                    <a:pt x="129" y="41"/>
                  </a:cubicBezTo>
                  <a:cubicBezTo>
                    <a:pt x="129" y="24"/>
                    <a:pt x="129" y="24"/>
                    <a:pt x="129" y="24"/>
                  </a:cubicBezTo>
                  <a:cubicBezTo>
                    <a:pt x="129" y="11"/>
                    <a:pt x="119" y="0"/>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noEditPoints="1"/>
            </p:cNvSpPr>
            <p:nvPr/>
          </p:nvSpPr>
          <p:spPr bwMode="auto">
            <a:xfrm>
              <a:off x="17089438" y="8802688"/>
              <a:ext cx="830263" cy="592138"/>
            </a:xfrm>
            <a:custGeom>
              <a:avLst/>
              <a:gdLst>
                <a:gd name="T0" fmla="*/ 141 w 261"/>
                <a:gd name="T1" fmla="*/ 127 h 185"/>
                <a:gd name="T2" fmla="*/ 141 w 261"/>
                <a:gd name="T3" fmla="*/ 132 h 185"/>
                <a:gd name="T4" fmla="*/ 131 w 261"/>
                <a:gd name="T5" fmla="*/ 142 h 185"/>
                <a:gd name="T6" fmla="*/ 120 w 261"/>
                <a:gd name="T7" fmla="*/ 132 h 185"/>
                <a:gd name="T8" fmla="*/ 120 w 261"/>
                <a:gd name="T9" fmla="*/ 127 h 185"/>
                <a:gd name="T10" fmla="*/ 28 w 261"/>
                <a:gd name="T11" fmla="*/ 127 h 185"/>
                <a:gd name="T12" fmla="*/ 14 w 261"/>
                <a:gd name="T13" fmla="*/ 125 h 185"/>
                <a:gd name="T14" fmla="*/ 14 w 261"/>
                <a:gd name="T15" fmla="*/ 171 h 185"/>
                <a:gd name="T16" fmla="*/ 28 w 261"/>
                <a:gd name="T17" fmla="*/ 185 h 185"/>
                <a:gd name="T18" fmla="*/ 234 w 261"/>
                <a:gd name="T19" fmla="*/ 185 h 185"/>
                <a:gd name="T20" fmla="*/ 247 w 261"/>
                <a:gd name="T21" fmla="*/ 171 h 185"/>
                <a:gd name="T22" fmla="*/ 247 w 261"/>
                <a:gd name="T23" fmla="*/ 125 h 185"/>
                <a:gd name="T24" fmla="*/ 234 w 261"/>
                <a:gd name="T25" fmla="*/ 127 h 185"/>
                <a:gd name="T26" fmla="*/ 141 w 261"/>
                <a:gd name="T27" fmla="*/ 127 h 185"/>
                <a:gd name="T28" fmla="*/ 247 w 261"/>
                <a:gd name="T29" fmla="*/ 0 h 185"/>
                <a:gd name="T30" fmla="*/ 14 w 261"/>
                <a:gd name="T31" fmla="*/ 0 h 185"/>
                <a:gd name="T32" fmla="*/ 0 w 261"/>
                <a:gd name="T33" fmla="*/ 14 h 185"/>
                <a:gd name="T34" fmla="*/ 0 w 261"/>
                <a:gd name="T35" fmla="*/ 82 h 185"/>
                <a:gd name="T36" fmla="*/ 28 w 261"/>
                <a:gd name="T37" fmla="*/ 110 h 185"/>
                <a:gd name="T38" fmla="*/ 120 w 261"/>
                <a:gd name="T39" fmla="*/ 110 h 185"/>
                <a:gd name="T40" fmla="*/ 120 w 261"/>
                <a:gd name="T41" fmla="*/ 102 h 185"/>
                <a:gd name="T42" fmla="*/ 131 w 261"/>
                <a:gd name="T43" fmla="*/ 91 h 185"/>
                <a:gd name="T44" fmla="*/ 141 w 261"/>
                <a:gd name="T45" fmla="*/ 102 h 185"/>
                <a:gd name="T46" fmla="*/ 141 w 261"/>
                <a:gd name="T47" fmla="*/ 110 h 185"/>
                <a:gd name="T48" fmla="*/ 234 w 261"/>
                <a:gd name="T49" fmla="*/ 110 h 185"/>
                <a:gd name="T50" fmla="*/ 261 w 261"/>
                <a:gd name="T51" fmla="*/ 82 h 185"/>
                <a:gd name="T52" fmla="*/ 261 w 261"/>
                <a:gd name="T53" fmla="*/ 14 h 185"/>
                <a:gd name="T54" fmla="*/ 247 w 261"/>
                <a:gd name="T5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1" h="185">
                  <a:moveTo>
                    <a:pt x="141" y="127"/>
                  </a:moveTo>
                  <a:cubicBezTo>
                    <a:pt x="141" y="132"/>
                    <a:pt x="141" y="132"/>
                    <a:pt x="141" y="132"/>
                  </a:cubicBezTo>
                  <a:cubicBezTo>
                    <a:pt x="141" y="137"/>
                    <a:pt x="136" y="142"/>
                    <a:pt x="131" y="142"/>
                  </a:cubicBezTo>
                  <a:cubicBezTo>
                    <a:pt x="125" y="142"/>
                    <a:pt x="120" y="137"/>
                    <a:pt x="120" y="132"/>
                  </a:cubicBezTo>
                  <a:cubicBezTo>
                    <a:pt x="120" y="127"/>
                    <a:pt x="120" y="127"/>
                    <a:pt x="120" y="127"/>
                  </a:cubicBezTo>
                  <a:cubicBezTo>
                    <a:pt x="28" y="127"/>
                    <a:pt x="28" y="127"/>
                    <a:pt x="28" y="127"/>
                  </a:cubicBezTo>
                  <a:cubicBezTo>
                    <a:pt x="23" y="127"/>
                    <a:pt x="18" y="126"/>
                    <a:pt x="14" y="125"/>
                  </a:cubicBezTo>
                  <a:cubicBezTo>
                    <a:pt x="14" y="171"/>
                    <a:pt x="14" y="171"/>
                    <a:pt x="14" y="171"/>
                  </a:cubicBezTo>
                  <a:cubicBezTo>
                    <a:pt x="14" y="179"/>
                    <a:pt x="20" y="185"/>
                    <a:pt x="28" y="185"/>
                  </a:cubicBezTo>
                  <a:cubicBezTo>
                    <a:pt x="234" y="185"/>
                    <a:pt x="234" y="185"/>
                    <a:pt x="234" y="185"/>
                  </a:cubicBezTo>
                  <a:cubicBezTo>
                    <a:pt x="241" y="185"/>
                    <a:pt x="247" y="179"/>
                    <a:pt x="247" y="171"/>
                  </a:cubicBezTo>
                  <a:cubicBezTo>
                    <a:pt x="247" y="125"/>
                    <a:pt x="247" y="125"/>
                    <a:pt x="247" y="125"/>
                  </a:cubicBezTo>
                  <a:cubicBezTo>
                    <a:pt x="243" y="126"/>
                    <a:pt x="239" y="127"/>
                    <a:pt x="234" y="127"/>
                  </a:cubicBezTo>
                  <a:lnTo>
                    <a:pt x="141" y="127"/>
                  </a:lnTo>
                  <a:close/>
                  <a:moveTo>
                    <a:pt x="247" y="0"/>
                  </a:moveTo>
                  <a:cubicBezTo>
                    <a:pt x="14" y="0"/>
                    <a:pt x="14" y="0"/>
                    <a:pt x="14" y="0"/>
                  </a:cubicBezTo>
                  <a:cubicBezTo>
                    <a:pt x="6" y="0"/>
                    <a:pt x="0" y="6"/>
                    <a:pt x="0" y="14"/>
                  </a:cubicBezTo>
                  <a:cubicBezTo>
                    <a:pt x="0" y="82"/>
                    <a:pt x="0" y="82"/>
                    <a:pt x="0" y="82"/>
                  </a:cubicBezTo>
                  <a:cubicBezTo>
                    <a:pt x="0" y="97"/>
                    <a:pt x="13" y="110"/>
                    <a:pt x="28" y="110"/>
                  </a:cubicBezTo>
                  <a:cubicBezTo>
                    <a:pt x="120" y="110"/>
                    <a:pt x="120" y="110"/>
                    <a:pt x="120" y="110"/>
                  </a:cubicBezTo>
                  <a:cubicBezTo>
                    <a:pt x="120" y="102"/>
                    <a:pt x="120" y="102"/>
                    <a:pt x="120" y="102"/>
                  </a:cubicBezTo>
                  <a:cubicBezTo>
                    <a:pt x="120" y="96"/>
                    <a:pt x="125" y="91"/>
                    <a:pt x="131" y="91"/>
                  </a:cubicBezTo>
                  <a:cubicBezTo>
                    <a:pt x="136" y="91"/>
                    <a:pt x="141" y="96"/>
                    <a:pt x="141" y="102"/>
                  </a:cubicBezTo>
                  <a:cubicBezTo>
                    <a:pt x="141" y="110"/>
                    <a:pt x="141" y="110"/>
                    <a:pt x="141" y="110"/>
                  </a:cubicBezTo>
                  <a:cubicBezTo>
                    <a:pt x="234" y="110"/>
                    <a:pt x="234" y="110"/>
                    <a:pt x="234" y="110"/>
                  </a:cubicBezTo>
                  <a:cubicBezTo>
                    <a:pt x="249" y="110"/>
                    <a:pt x="261" y="97"/>
                    <a:pt x="261" y="82"/>
                  </a:cubicBezTo>
                  <a:cubicBezTo>
                    <a:pt x="261" y="14"/>
                    <a:pt x="261" y="14"/>
                    <a:pt x="261" y="14"/>
                  </a:cubicBezTo>
                  <a:cubicBezTo>
                    <a:pt x="261" y="6"/>
                    <a:pt x="255" y="0"/>
                    <a:pt x="2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 name="Oval 12"/>
          <p:cNvSpPr>
            <a:spLocks noChangeArrowheads="1"/>
          </p:cNvSpPr>
          <p:nvPr/>
        </p:nvSpPr>
        <p:spPr bwMode="auto">
          <a:xfrm>
            <a:off x="19264313" y="8274050"/>
            <a:ext cx="1471613" cy="14859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9594513" y="8607425"/>
            <a:ext cx="811213" cy="815976"/>
            <a:chOff x="19594513" y="8607425"/>
            <a:chExt cx="811213" cy="815976"/>
          </a:xfrm>
          <a:solidFill>
            <a:schemeClr val="accent5"/>
          </a:solidFill>
        </p:grpSpPr>
        <p:sp>
          <p:nvSpPr>
            <p:cNvPr id="25" name="Freeform 13"/>
            <p:cNvSpPr>
              <a:spLocks noEditPoints="1"/>
            </p:cNvSpPr>
            <p:nvPr/>
          </p:nvSpPr>
          <p:spPr bwMode="auto">
            <a:xfrm>
              <a:off x="19594513" y="8916988"/>
              <a:ext cx="811213" cy="506413"/>
            </a:xfrm>
            <a:custGeom>
              <a:avLst/>
              <a:gdLst>
                <a:gd name="T0" fmla="*/ 147 w 255"/>
                <a:gd name="T1" fmla="*/ 8 h 158"/>
                <a:gd name="T2" fmla="*/ 139 w 255"/>
                <a:gd name="T3" fmla="*/ 0 h 158"/>
                <a:gd name="T4" fmla="*/ 108 w 255"/>
                <a:gd name="T5" fmla="*/ 0 h 158"/>
                <a:gd name="T6" fmla="*/ 101 w 255"/>
                <a:gd name="T7" fmla="*/ 8 h 158"/>
                <a:gd name="T8" fmla="*/ 101 w 255"/>
                <a:gd name="T9" fmla="*/ 116 h 158"/>
                <a:gd name="T10" fmla="*/ 147 w 255"/>
                <a:gd name="T11" fmla="*/ 116 h 158"/>
                <a:gd name="T12" fmla="*/ 147 w 255"/>
                <a:gd name="T13" fmla="*/ 8 h 158"/>
                <a:gd name="T14" fmla="*/ 213 w 255"/>
                <a:gd name="T15" fmla="*/ 23 h 158"/>
                <a:gd name="T16" fmla="*/ 205 w 255"/>
                <a:gd name="T17" fmla="*/ 15 h 158"/>
                <a:gd name="T18" fmla="*/ 174 w 255"/>
                <a:gd name="T19" fmla="*/ 15 h 158"/>
                <a:gd name="T20" fmla="*/ 166 w 255"/>
                <a:gd name="T21" fmla="*/ 23 h 158"/>
                <a:gd name="T22" fmla="*/ 166 w 255"/>
                <a:gd name="T23" fmla="*/ 116 h 158"/>
                <a:gd name="T24" fmla="*/ 213 w 255"/>
                <a:gd name="T25" fmla="*/ 116 h 158"/>
                <a:gd name="T26" fmla="*/ 213 w 255"/>
                <a:gd name="T27" fmla="*/ 23 h 158"/>
                <a:gd name="T28" fmla="*/ 244 w 255"/>
                <a:gd name="T29" fmla="*/ 135 h 158"/>
                <a:gd name="T30" fmla="*/ 12 w 255"/>
                <a:gd name="T31" fmla="*/ 135 h 158"/>
                <a:gd name="T32" fmla="*/ 0 w 255"/>
                <a:gd name="T33" fmla="*/ 147 h 158"/>
                <a:gd name="T34" fmla="*/ 12 w 255"/>
                <a:gd name="T35" fmla="*/ 158 h 158"/>
                <a:gd name="T36" fmla="*/ 244 w 255"/>
                <a:gd name="T37" fmla="*/ 158 h 158"/>
                <a:gd name="T38" fmla="*/ 255 w 255"/>
                <a:gd name="T39" fmla="*/ 147 h 158"/>
                <a:gd name="T40" fmla="*/ 244 w 255"/>
                <a:gd name="T41" fmla="*/ 135 h 158"/>
                <a:gd name="T42" fmla="*/ 81 w 255"/>
                <a:gd name="T43" fmla="*/ 46 h 158"/>
                <a:gd name="T44" fmla="*/ 74 w 255"/>
                <a:gd name="T45" fmla="*/ 39 h 158"/>
                <a:gd name="T46" fmla="*/ 43 w 255"/>
                <a:gd name="T47" fmla="*/ 39 h 158"/>
                <a:gd name="T48" fmla="*/ 35 w 255"/>
                <a:gd name="T49" fmla="*/ 46 h 158"/>
                <a:gd name="T50" fmla="*/ 35 w 255"/>
                <a:gd name="T51" fmla="*/ 116 h 158"/>
                <a:gd name="T52" fmla="*/ 81 w 255"/>
                <a:gd name="T53" fmla="*/ 116 h 158"/>
                <a:gd name="T54" fmla="*/ 81 w 255"/>
                <a:gd name="T55" fmla="*/ 4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5" h="158">
                  <a:moveTo>
                    <a:pt x="147" y="8"/>
                  </a:moveTo>
                  <a:cubicBezTo>
                    <a:pt x="147" y="3"/>
                    <a:pt x="144" y="0"/>
                    <a:pt x="139" y="0"/>
                  </a:cubicBezTo>
                  <a:cubicBezTo>
                    <a:pt x="108" y="0"/>
                    <a:pt x="108" y="0"/>
                    <a:pt x="108" y="0"/>
                  </a:cubicBezTo>
                  <a:cubicBezTo>
                    <a:pt x="104" y="0"/>
                    <a:pt x="101" y="3"/>
                    <a:pt x="101" y="8"/>
                  </a:cubicBezTo>
                  <a:cubicBezTo>
                    <a:pt x="101" y="116"/>
                    <a:pt x="101" y="116"/>
                    <a:pt x="101" y="116"/>
                  </a:cubicBezTo>
                  <a:cubicBezTo>
                    <a:pt x="147" y="116"/>
                    <a:pt x="147" y="116"/>
                    <a:pt x="147" y="116"/>
                  </a:cubicBezTo>
                  <a:lnTo>
                    <a:pt x="147" y="8"/>
                  </a:lnTo>
                  <a:close/>
                  <a:moveTo>
                    <a:pt x="213" y="23"/>
                  </a:moveTo>
                  <a:cubicBezTo>
                    <a:pt x="213" y="19"/>
                    <a:pt x="209" y="15"/>
                    <a:pt x="205" y="15"/>
                  </a:cubicBezTo>
                  <a:cubicBezTo>
                    <a:pt x="174" y="15"/>
                    <a:pt x="174" y="15"/>
                    <a:pt x="174" y="15"/>
                  </a:cubicBezTo>
                  <a:cubicBezTo>
                    <a:pt x="170" y="15"/>
                    <a:pt x="166" y="19"/>
                    <a:pt x="166" y="23"/>
                  </a:cubicBezTo>
                  <a:cubicBezTo>
                    <a:pt x="166" y="116"/>
                    <a:pt x="166" y="116"/>
                    <a:pt x="166" y="116"/>
                  </a:cubicBezTo>
                  <a:cubicBezTo>
                    <a:pt x="213" y="116"/>
                    <a:pt x="213" y="116"/>
                    <a:pt x="213" y="116"/>
                  </a:cubicBezTo>
                  <a:lnTo>
                    <a:pt x="213" y="23"/>
                  </a:lnTo>
                  <a:close/>
                  <a:moveTo>
                    <a:pt x="244" y="135"/>
                  </a:moveTo>
                  <a:cubicBezTo>
                    <a:pt x="12" y="135"/>
                    <a:pt x="12" y="135"/>
                    <a:pt x="12" y="135"/>
                  </a:cubicBezTo>
                  <a:cubicBezTo>
                    <a:pt x="5" y="135"/>
                    <a:pt x="0" y="140"/>
                    <a:pt x="0" y="147"/>
                  </a:cubicBezTo>
                  <a:cubicBezTo>
                    <a:pt x="0" y="153"/>
                    <a:pt x="5" y="158"/>
                    <a:pt x="12" y="158"/>
                  </a:cubicBezTo>
                  <a:cubicBezTo>
                    <a:pt x="244" y="158"/>
                    <a:pt x="244" y="158"/>
                    <a:pt x="244" y="158"/>
                  </a:cubicBezTo>
                  <a:cubicBezTo>
                    <a:pt x="250" y="158"/>
                    <a:pt x="255" y="153"/>
                    <a:pt x="255" y="147"/>
                  </a:cubicBezTo>
                  <a:cubicBezTo>
                    <a:pt x="255" y="140"/>
                    <a:pt x="250" y="135"/>
                    <a:pt x="244" y="135"/>
                  </a:cubicBezTo>
                  <a:close/>
                  <a:moveTo>
                    <a:pt x="81" y="46"/>
                  </a:moveTo>
                  <a:cubicBezTo>
                    <a:pt x="81" y="42"/>
                    <a:pt x="78" y="39"/>
                    <a:pt x="74" y="39"/>
                  </a:cubicBezTo>
                  <a:cubicBezTo>
                    <a:pt x="43" y="39"/>
                    <a:pt x="43" y="39"/>
                    <a:pt x="43" y="39"/>
                  </a:cubicBezTo>
                  <a:cubicBezTo>
                    <a:pt x="38" y="39"/>
                    <a:pt x="35" y="42"/>
                    <a:pt x="35" y="46"/>
                  </a:cubicBezTo>
                  <a:cubicBezTo>
                    <a:pt x="35" y="116"/>
                    <a:pt x="35" y="116"/>
                    <a:pt x="35" y="116"/>
                  </a:cubicBezTo>
                  <a:cubicBezTo>
                    <a:pt x="81" y="116"/>
                    <a:pt x="81" y="116"/>
                    <a:pt x="81" y="116"/>
                  </a:cubicBezTo>
                  <a:lnTo>
                    <a:pt x="8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19677063" y="8607425"/>
              <a:ext cx="655638" cy="315913"/>
            </a:xfrm>
            <a:custGeom>
              <a:avLst/>
              <a:gdLst>
                <a:gd name="T0" fmla="*/ 198 w 206"/>
                <a:gd name="T1" fmla="*/ 0 h 99"/>
                <a:gd name="T2" fmla="*/ 163 w 206"/>
                <a:gd name="T3" fmla="*/ 5 h 99"/>
                <a:gd name="T4" fmla="*/ 159 w 206"/>
                <a:gd name="T5" fmla="*/ 17 h 99"/>
                <a:gd name="T6" fmla="*/ 167 w 206"/>
                <a:gd name="T7" fmla="*/ 25 h 99"/>
                <a:gd name="T8" fmla="*/ 139 w 206"/>
                <a:gd name="T9" fmla="*/ 53 h 99"/>
                <a:gd name="T10" fmla="*/ 93 w 206"/>
                <a:gd name="T11" fmla="*/ 18 h 99"/>
                <a:gd name="T12" fmla="*/ 79 w 206"/>
                <a:gd name="T13" fmla="*/ 18 h 99"/>
                <a:gd name="T14" fmla="*/ 5 w 206"/>
                <a:gd name="T15" fmla="*/ 79 h 99"/>
                <a:gd name="T16" fmla="*/ 4 w 206"/>
                <a:gd name="T17" fmla="*/ 95 h 99"/>
                <a:gd name="T18" fmla="*/ 13 w 206"/>
                <a:gd name="T19" fmla="*/ 99 h 99"/>
                <a:gd name="T20" fmla="*/ 20 w 206"/>
                <a:gd name="T21" fmla="*/ 97 h 99"/>
                <a:gd name="T22" fmla="*/ 86 w 206"/>
                <a:gd name="T23" fmla="*/ 42 h 99"/>
                <a:gd name="T24" fmla="*/ 133 w 206"/>
                <a:gd name="T25" fmla="*/ 78 h 99"/>
                <a:gd name="T26" fmla="*/ 149 w 206"/>
                <a:gd name="T27" fmla="*/ 77 h 99"/>
                <a:gd name="T28" fmla="*/ 184 w 206"/>
                <a:gd name="T29" fmla="*/ 41 h 99"/>
                <a:gd name="T30" fmla="*/ 189 w 206"/>
                <a:gd name="T31" fmla="*/ 47 h 99"/>
                <a:gd name="T32" fmla="*/ 201 w 206"/>
                <a:gd name="T33" fmla="*/ 43 h 99"/>
                <a:gd name="T34" fmla="*/ 206 w 206"/>
                <a:gd name="T35" fmla="*/ 8 h 99"/>
                <a:gd name="T36" fmla="*/ 198 w 206"/>
                <a:gd name="T3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6" h="99">
                  <a:moveTo>
                    <a:pt x="198" y="0"/>
                  </a:moveTo>
                  <a:cubicBezTo>
                    <a:pt x="163" y="5"/>
                    <a:pt x="163" y="5"/>
                    <a:pt x="163" y="5"/>
                  </a:cubicBezTo>
                  <a:cubicBezTo>
                    <a:pt x="158" y="6"/>
                    <a:pt x="155" y="13"/>
                    <a:pt x="159" y="17"/>
                  </a:cubicBezTo>
                  <a:cubicBezTo>
                    <a:pt x="167" y="25"/>
                    <a:pt x="167" y="25"/>
                    <a:pt x="167" y="25"/>
                  </a:cubicBezTo>
                  <a:cubicBezTo>
                    <a:pt x="139" y="53"/>
                    <a:pt x="139" y="53"/>
                    <a:pt x="139" y="53"/>
                  </a:cubicBezTo>
                  <a:cubicBezTo>
                    <a:pt x="93" y="18"/>
                    <a:pt x="93" y="18"/>
                    <a:pt x="93" y="18"/>
                  </a:cubicBezTo>
                  <a:cubicBezTo>
                    <a:pt x="89" y="15"/>
                    <a:pt x="83" y="15"/>
                    <a:pt x="79" y="18"/>
                  </a:cubicBezTo>
                  <a:cubicBezTo>
                    <a:pt x="5" y="79"/>
                    <a:pt x="5" y="79"/>
                    <a:pt x="5" y="79"/>
                  </a:cubicBezTo>
                  <a:cubicBezTo>
                    <a:pt x="0" y="83"/>
                    <a:pt x="0" y="90"/>
                    <a:pt x="4" y="95"/>
                  </a:cubicBezTo>
                  <a:cubicBezTo>
                    <a:pt x="6" y="98"/>
                    <a:pt x="9" y="99"/>
                    <a:pt x="13" y="99"/>
                  </a:cubicBezTo>
                  <a:cubicBezTo>
                    <a:pt x="15" y="99"/>
                    <a:pt x="18" y="98"/>
                    <a:pt x="20" y="97"/>
                  </a:cubicBezTo>
                  <a:cubicBezTo>
                    <a:pt x="86" y="42"/>
                    <a:pt x="86" y="42"/>
                    <a:pt x="86" y="42"/>
                  </a:cubicBezTo>
                  <a:cubicBezTo>
                    <a:pt x="133" y="78"/>
                    <a:pt x="133" y="78"/>
                    <a:pt x="133" y="78"/>
                  </a:cubicBezTo>
                  <a:cubicBezTo>
                    <a:pt x="138" y="81"/>
                    <a:pt x="144" y="81"/>
                    <a:pt x="149" y="77"/>
                  </a:cubicBezTo>
                  <a:cubicBezTo>
                    <a:pt x="184" y="41"/>
                    <a:pt x="184" y="41"/>
                    <a:pt x="184" y="41"/>
                  </a:cubicBezTo>
                  <a:cubicBezTo>
                    <a:pt x="189" y="47"/>
                    <a:pt x="189" y="47"/>
                    <a:pt x="189" y="47"/>
                  </a:cubicBezTo>
                  <a:cubicBezTo>
                    <a:pt x="193" y="51"/>
                    <a:pt x="200" y="48"/>
                    <a:pt x="201" y="43"/>
                  </a:cubicBezTo>
                  <a:cubicBezTo>
                    <a:pt x="206" y="8"/>
                    <a:pt x="206" y="8"/>
                    <a:pt x="206" y="8"/>
                  </a:cubicBezTo>
                  <a:cubicBezTo>
                    <a:pt x="206" y="4"/>
                    <a:pt x="202" y="0"/>
                    <a:pt x="1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Oval 11"/>
          <p:cNvSpPr>
            <a:spLocks noChangeArrowheads="1"/>
          </p:cNvSpPr>
          <p:nvPr/>
        </p:nvSpPr>
        <p:spPr bwMode="auto">
          <a:xfrm>
            <a:off x="18103850" y="10512425"/>
            <a:ext cx="1471613" cy="14859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18345150" y="10945813"/>
            <a:ext cx="985838" cy="674688"/>
            <a:chOff x="18345150" y="10945813"/>
            <a:chExt cx="985838" cy="674688"/>
          </a:xfrm>
          <a:solidFill>
            <a:schemeClr val="accent4"/>
          </a:solidFill>
        </p:grpSpPr>
        <p:sp>
          <p:nvSpPr>
            <p:cNvPr id="27" name="Freeform 15"/>
            <p:cNvSpPr>
              <a:spLocks noEditPoints="1"/>
            </p:cNvSpPr>
            <p:nvPr/>
          </p:nvSpPr>
          <p:spPr bwMode="auto">
            <a:xfrm>
              <a:off x="18345150" y="10945813"/>
              <a:ext cx="985838" cy="334963"/>
            </a:xfrm>
            <a:custGeom>
              <a:avLst/>
              <a:gdLst>
                <a:gd name="T0" fmla="*/ 309 w 310"/>
                <a:gd name="T1" fmla="*/ 62 h 105"/>
                <a:gd name="T2" fmla="*/ 252 w 310"/>
                <a:gd name="T3" fmla="*/ 1 h 105"/>
                <a:gd name="T4" fmla="*/ 247 w 310"/>
                <a:gd name="T5" fmla="*/ 1 h 105"/>
                <a:gd name="T6" fmla="*/ 224 w 310"/>
                <a:gd name="T7" fmla="*/ 24 h 105"/>
                <a:gd name="T8" fmla="*/ 223 w 310"/>
                <a:gd name="T9" fmla="*/ 28 h 105"/>
                <a:gd name="T10" fmla="*/ 280 w 310"/>
                <a:gd name="T11" fmla="*/ 89 h 105"/>
                <a:gd name="T12" fmla="*/ 285 w 310"/>
                <a:gd name="T13" fmla="*/ 89 h 105"/>
                <a:gd name="T14" fmla="*/ 309 w 310"/>
                <a:gd name="T15" fmla="*/ 66 h 105"/>
                <a:gd name="T16" fmla="*/ 309 w 310"/>
                <a:gd name="T17" fmla="*/ 62 h 105"/>
                <a:gd name="T18" fmla="*/ 288 w 310"/>
                <a:gd name="T19" fmla="*/ 68 h 105"/>
                <a:gd name="T20" fmla="*/ 278 w 310"/>
                <a:gd name="T21" fmla="*/ 68 h 105"/>
                <a:gd name="T22" fmla="*/ 278 w 310"/>
                <a:gd name="T23" fmla="*/ 58 h 105"/>
                <a:gd name="T24" fmla="*/ 289 w 310"/>
                <a:gd name="T25" fmla="*/ 58 h 105"/>
                <a:gd name="T26" fmla="*/ 288 w 310"/>
                <a:gd name="T27" fmla="*/ 68 h 105"/>
                <a:gd name="T28" fmla="*/ 59 w 310"/>
                <a:gd name="T29" fmla="*/ 10 h 105"/>
                <a:gd name="T30" fmla="*/ 55 w 310"/>
                <a:gd name="T31" fmla="*/ 10 h 105"/>
                <a:gd name="T32" fmla="*/ 2 w 310"/>
                <a:gd name="T33" fmla="*/ 78 h 105"/>
                <a:gd name="T34" fmla="*/ 2 w 310"/>
                <a:gd name="T35" fmla="*/ 83 h 105"/>
                <a:gd name="T36" fmla="*/ 28 w 310"/>
                <a:gd name="T37" fmla="*/ 103 h 105"/>
                <a:gd name="T38" fmla="*/ 33 w 310"/>
                <a:gd name="T39" fmla="*/ 103 h 105"/>
                <a:gd name="T40" fmla="*/ 86 w 310"/>
                <a:gd name="T41" fmla="*/ 35 h 105"/>
                <a:gd name="T42" fmla="*/ 85 w 310"/>
                <a:gd name="T43" fmla="*/ 30 h 105"/>
                <a:gd name="T44" fmla="*/ 59 w 310"/>
                <a:gd name="T45" fmla="*/ 10 h 105"/>
                <a:gd name="T46" fmla="*/ 34 w 310"/>
                <a:gd name="T47" fmla="*/ 81 h 105"/>
                <a:gd name="T48" fmla="*/ 24 w 310"/>
                <a:gd name="T49" fmla="*/ 82 h 105"/>
                <a:gd name="T50" fmla="*/ 23 w 310"/>
                <a:gd name="T51" fmla="*/ 72 h 105"/>
                <a:gd name="T52" fmla="*/ 33 w 310"/>
                <a:gd name="T53" fmla="*/ 70 h 105"/>
                <a:gd name="T54" fmla="*/ 34 w 310"/>
                <a:gd name="T55" fmla="*/ 8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0" h="105">
                  <a:moveTo>
                    <a:pt x="309" y="62"/>
                  </a:moveTo>
                  <a:cubicBezTo>
                    <a:pt x="252" y="1"/>
                    <a:pt x="252" y="1"/>
                    <a:pt x="252" y="1"/>
                  </a:cubicBezTo>
                  <a:cubicBezTo>
                    <a:pt x="251" y="0"/>
                    <a:pt x="249" y="0"/>
                    <a:pt x="247" y="1"/>
                  </a:cubicBezTo>
                  <a:cubicBezTo>
                    <a:pt x="224" y="24"/>
                    <a:pt x="224" y="24"/>
                    <a:pt x="224" y="24"/>
                  </a:cubicBezTo>
                  <a:cubicBezTo>
                    <a:pt x="222" y="25"/>
                    <a:pt x="222" y="27"/>
                    <a:pt x="223" y="28"/>
                  </a:cubicBezTo>
                  <a:cubicBezTo>
                    <a:pt x="280" y="89"/>
                    <a:pt x="280" y="89"/>
                    <a:pt x="280" y="89"/>
                  </a:cubicBezTo>
                  <a:cubicBezTo>
                    <a:pt x="281" y="90"/>
                    <a:pt x="284" y="90"/>
                    <a:pt x="285" y="89"/>
                  </a:cubicBezTo>
                  <a:cubicBezTo>
                    <a:pt x="309" y="66"/>
                    <a:pt x="309" y="66"/>
                    <a:pt x="309" y="66"/>
                  </a:cubicBezTo>
                  <a:cubicBezTo>
                    <a:pt x="310" y="65"/>
                    <a:pt x="310" y="63"/>
                    <a:pt x="309" y="62"/>
                  </a:cubicBezTo>
                  <a:close/>
                  <a:moveTo>
                    <a:pt x="288" y="68"/>
                  </a:moveTo>
                  <a:cubicBezTo>
                    <a:pt x="285" y="71"/>
                    <a:pt x="281" y="71"/>
                    <a:pt x="278" y="68"/>
                  </a:cubicBezTo>
                  <a:cubicBezTo>
                    <a:pt x="275" y="65"/>
                    <a:pt x="275" y="60"/>
                    <a:pt x="278" y="58"/>
                  </a:cubicBezTo>
                  <a:cubicBezTo>
                    <a:pt x="281" y="55"/>
                    <a:pt x="286" y="55"/>
                    <a:pt x="289" y="58"/>
                  </a:cubicBezTo>
                  <a:cubicBezTo>
                    <a:pt x="291" y="61"/>
                    <a:pt x="291" y="66"/>
                    <a:pt x="288" y="68"/>
                  </a:cubicBezTo>
                  <a:close/>
                  <a:moveTo>
                    <a:pt x="59" y="10"/>
                  </a:moveTo>
                  <a:cubicBezTo>
                    <a:pt x="58" y="8"/>
                    <a:pt x="56" y="9"/>
                    <a:pt x="55" y="10"/>
                  </a:cubicBezTo>
                  <a:cubicBezTo>
                    <a:pt x="2" y="78"/>
                    <a:pt x="2" y="78"/>
                    <a:pt x="2" y="78"/>
                  </a:cubicBezTo>
                  <a:cubicBezTo>
                    <a:pt x="0" y="80"/>
                    <a:pt x="1" y="82"/>
                    <a:pt x="2" y="83"/>
                  </a:cubicBezTo>
                  <a:cubicBezTo>
                    <a:pt x="28" y="103"/>
                    <a:pt x="28" y="103"/>
                    <a:pt x="28" y="103"/>
                  </a:cubicBezTo>
                  <a:cubicBezTo>
                    <a:pt x="30" y="105"/>
                    <a:pt x="32" y="104"/>
                    <a:pt x="33" y="103"/>
                  </a:cubicBezTo>
                  <a:cubicBezTo>
                    <a:pt x="86" y="35"/>
                    <a:pt x="86" y="35"/>
                    <a:pt x="86" y="35"/>
                  </a:cubicBezTo>
                  <a:cubicBezTo>
                    <a:pt x="87" y="33"/>
                    <a:pt x="87" y="31"/>
                    <a:pt x="85" y="30"/>
                  </a:cubicBezTo>
                  <a:lnTo>
                    <a:pt x="59" y="10"/>
                  </a:lnTo>
                  <a:close/>
                  <a:moveTo>
                    <a:pt x="34" y="81"/>
                  </a:moveTo>
                  <a:cubicBezTo>
                    <a:pt x="32" y="84"/>
                    <a:pt x="27" y="84"/>
                    <a:pt x="24" y="82"/>
                  </a:cubicBezTo>
                  <a:cubicBezTo>
                    <a:pt x="21" y="79"/>
                    <a:pt x="20" y="75"/>
                    <a:pt x="23" y="72"/>
                  </a:cubicBezTo>
                  <a:cubicBezTo>
                    <a:pt x="25" y="68"/>
                    <a:pt x="30" y="68"/>
                    <a:pt x="33" y="70"/>
                  </a:cubicBezTo>
                  <a:cubicBezTo>
                    <a:pt x="36" y="73"/>
                    <a:pt x="37" y="77"/>
                    <a:pt x="34"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6"/>
            <p:cNvSpPr>
              <a:spLocks noEditPoints="1"/>
            </p:cNvSpPr>
            <p:nvPr/>
          </p:nvSpPr>
          <p:spPr bwMode="auto">
            <a:xfrm>
              <a:off x="18507075" y="11053763"/>
              <a:ext cx="681038" cy="566738"/>
            </a:xfrm>
            <a:custGeom>
              <a:avLst/>
              <a:gdLst>
                <a:gd name="T0" fmla="*/ 181 w 214"/>
                <a:gd name="T1" fmla="*/ 113 h 177"/>
                <a:gd name="T2" fmla="*/ 122 w 214"/>
                <a:gd name="T3" fmla="*/ 67 h 177"/>
                <a:gd name="T4" fmla="*/ 112 w 214"/>
                <a:gd name="T5" fmla="*/ 77 h 177"/>
                <a:gd name="T6" fmla="*/ 73 w 214"/>
                <a:gd name="T7" fmla="*/ 94 h 177"/>
                <a:gd name="T8" fmla="*/ 66 w 214"/>
                <a:gd name="T9" fmla="*/ 94 h 177"/>
                <a:gd name="T10" fmla="*/ 38 w 214"/>
                <a:gd name="T11" fmla="*/ 74 h 177"/>
                <a:gd name="T12" fmla="*/ 42 w 214"/>
                <a:gd name="T13" fmla="*/ 49 h 177"/>
                <a:gd name="T14" fmla="*/ 84 w 214"/>
                <a:gd name="T15" fmla="*/ 11 h 177"/>
                <a:gd name="T16" fmla="*/ 67 w 214"/>
                <a:gd name="T17" fmla="*/ 5 h 177"/>
                <a:gd name="T18" fmla="*/ 46 w 214"/>
                <a:gd name="T19" fmla="*/ 16 h 177"/>
                <a:gd name="T20" fmla="*/ 5 w 214"/>
                <a:gd name="T21" fmla="*/ 68 h 177"/>
                <a:gd name="T22" fmla="*/ 0 w 214"/>
                <a:gd name="T23" fmla="*/ 83 h 177"/>
                <a:gd name="T24" fmla="*/ 3 w 214"/>
                <a:gd name="T25" fmla="*/ 105 h 177"/>
                <a:gd name="T26" fmla="*/ 11 w 214"/>
                <a:gd name="T27" fmla="*/ 118 h 177"/>
                <a:gd name="T28" fmla="*/ 82 w 214"/>
                <a:gd name="T29" fmla="*/ 174 h 177"/>
                <a:gd name="T30" fmla="*/ 89 w 214"/>
                <a:gd name="T31" fmla="*/ 177 h 177"/>
                <a:gd name="T32" fmla="*/ 97 w 214"/>
                <a:gd name="T33" fmla="*/ 173 h 177"/>
                <a:gd name="T34" fmla="*/ 101 w 214"/>
                <a:gd name="T35" fmla="*/ 170 h 177"/>
                <a:gd name="T36" fmla="*/ 99 w 214"/>
                <a:gd name="T37" fmla="*/ 154 h 177"/>
                <a:gd name="T38" fmla="*/ 112 w 214"/>
                <a:gd name="T39" fmla="*/ 164 h 177"/>
                <a:gd name="T40" fmla="*/ 119 w 214"/>
                <a:gd name="T41" fmla="*/ 166 h 177"/>
                <a:gd name="T42" fmla="*/ 126 w 214"/>
                <a:gd name="T43" fmla="*/ 163 h 177"/>
                <a:gd name="T44" fmla="*/ 130 w 214"/>
                <a:gd name="T45" fmla="*/ 160 h 177"/>
                <a:gd name="T46" fmla="*/ 129 w 214"/>
                <a:gd name="T47" fmla="*/ 143 h 177"/>
                <a:gd name="T48" fmla="*/ 138 w 214"/>
                <a:gd name="T49" fmla="*/ 151 h 177"/>
                <a:gd name="T50" fmla="*/ 145 w 214"/>
                <a:gd name="T51" fmla="*/ 153 h 177"/>
                <a:gd name="T52" fmla="*/ 153 w 214"/>
                <a:gd name="T53" fmla="*/ 150 h 177"/>
                <a:gd name="T54" fmla="*/ 156 w 214"/>
                <a:gd name="T55" fmla="*/ 147 h 177"/>
                <a:gd name="T56" fmla="*/ 156 w 214"/>
                <a:gd name="T57" fmla="*/ 131 h 177"/>
                <a:gd name="T58" fmla="*/ 162 w 214"/>
                <a:gd name="T59" fmla="*/ 136 h 177"/>
                <a:gd name="T60" fmla="*/ 169 w 214"/>
                <a:gd name="T61" fmla="*/ 139 h 177"/>
                <a:gd name="T62" fmla="*/ 177 w 214"/>
                <a:gd name="T63" fmla="*/ 135 h 177"/>
                <a:gd name="T64" fmla="*/ 182 w 214"/>
                <a:gd name="T65" fmla="*/ 128 h 177"/>
                <a:gd name="T66" fmla="*/ 181 w 214"/>
                <a:gd name="T67" fmla="*/ 113 h 177"/>
                <a:gd name="T68" fmla="*/ 209 w 214"/>
                <a:gd name="T69" fmla="*/ 58 h 177"/>
                <a:gd name="T70" fmla="*/ 160 w 214"/>
                <a:gd name="T71" fmla="*/ 8 h 177"/>
                <a:gd name="T72" fmla="*/ 152 w 214"/>
                <a:gd name="T73" fmla="*/ 4 h 177"/>
                <a:gd name="T74" fmla="*/ 127 w 214"/>
                <a:gd name="T75" fmla="*/ 1 h 177"/>
                <a:gd name="T76" fmla="*/ 116 w 214"/>
                <a:gd name="T77" fmla="*/ 4 h 177"/>
                <a:gd name="T78" fmla="*/ 110 w 214"/>
                <a:gd name="T79" fmla="*/ 10 h 177"/>
                <a:gd name="T80" fmla="*/ 53 w 214"/>
                <a:gd name="T81" fmla="*/ 61 h 177"/>
                <a:gd name="T82" fmla="*/ 52 w 214"/>
                <a:gd name="T83" fmla="*/ 65 h 177"/>
                <a:gd name="T84" fmla="*/ 53 w 214"/>
                <a:gd name="T85" fmla="*/ 66 h 177"/>
                <a:gd name="T86" fmla="*/ 69 w 214"/>
                <a:gd name="T87" fmla="*/ 77 h 177"/>
                <a:gd name="T88" fmla="*/ 100 w 214"/>
                <a:gd name="T89" fmla="*/ 64 h 177"/>
                <a:gd name="T90" fmla="*/ 121 w 214"/>
                <a:gd name="T91" fmla="*/ 45 h 177"/>
                <a:gd name="T92" fmla="*/ 188 w 214"/>
                <a:gd name="T93" fmla="*/ 97 h 177"/>
                <a:gd name="T94" fmla="*/ 209 w 214"/>
                <a:gd name="T95" fmla="*/ 78 h 177"/>
                <a:gd name="T96" fmla="*/ 209 w 214"/>
                <a:gd name="T97" fmla="*/ 5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177">
                  <a:moveTo>
                    <a:pt x="181" y="113"/>
                  </a:moveTo>
                  <a:cubicBezTo>
                    <a:pt x="122" y="67"/>
                    <a:pt x="122" y="67"/>
                    <a:pt x="122" y="67"/>
                  </a:cubicBezTo>
                  <a:cubicBezTo>
                    <a:pt x="112" y="77"/>
                    <a:pt x="112" y="77"/>
                    <a:pt x="112" y="77"/>
                  </a:cubicBezTo>
                  <a:cubicBezTo>
                    <a:pt x="97" y="90"/>
                    <a:pt x="83" y="94"/>
                    <a:pt x="73" y="94"/>
                  </a:cubicBezTo>
                  <a:cubicBezTo>
                    <a:pt x="70" y="94"/>
                    <a:pt x="68" y="94"/>
                    <a:pt x="66" y="94"/>
                  </a:cubicBezTo>
                  <a:cubicBezTo>
                    <a:pt x="52" y="91"/>
                    <a:pt x="42" y="82"/>
                    <a:pt x="38" y="74"/>
                  </a:cubicBezTo>
                  <a:cubicBezTo>
                    <a:pt x="33" y="66"/>
                    <a:pt x="34" y="55"/>
                    <a:pt x="42" y="49"/>
                  </a:cubicBezTo>
                  <a:cubicBezTo>
                    <a:pt x="84" y="11"/>
                    <a:pt x="84" y="11"/>
                    <a:pt x="84" y="11"/>
                  </a:cubicBezTo>
                  <a:cubicBezTo>
                    <a:pt x="79" y="7"/>
                    <a:pt x="73" y="5"/>
                    <a:pt x="67" y="5"/>
                  </a:cubicBezTo>
                  <a:cubicBezTo>
                    <a:pt x="59" y="5"/>
                    <a:pt x="51" y="9"/>
                    <a:pt x="46" y="16"/>
                  </a:cubicBezTo>
                  <a:cubicBezTo>
                    <a:pt x="5" y="68"/>
                    <a:pt x="5" y="68"/>
                    <a:pt x="5" y="68"/>
                  </a:cubicBezTo>
                  <a:cubicBezTo>
                    <a:pt x="1" y="73"/>
                    <a:pt x="0" y="78"/>
                    <a:pt x="0" y="83"/>
                  </a:cubicBezTo>
                  <a:cubicBezTo>
                    <a:pt x="3" y="105"/>
                    <a:pt x="3" y="105"/>
                    <a:pt x="3" y="105"/>
                  </a:cubicBezTo>
                  <a:cubicBezTo>
                    <a:pt x="4" y="110"/>
                    <a:pt x="7" y="115"/>
                    <a:pt x="11" y="118"/>
                  </a:cubicBezTo>
                  <a:cubicBezTo>
                    <a:pt x="82" y="174"/>
                    <a:pt x="82" y="174"/>
                    <a:pt x="82" y="174"/>
                  </a:cubicBezTo>
                  <a:cubicBezTo>
                    <a:pt x="84" y="176"/>
                    <a:pt x="87" y="177"/>
                    <a:pt x="89" y="177"/>
                  </a:cubicBezTo>
                  <a:cubicBezTo>
                    <a:pt x="92" y="177"/>
                    <a:pt x="95" y="175"/>
                    <a:pt x="97" y="173"/>
                  </a:cubicBezTo>
                  <a:cubicBezTo>
                    <a:pt x="101" y="170"/>
                    <a:pt x="101" y="170"/>
                    <a:pt x="101" y="170"/>
                  </a:cubicBezTo>
                  <a:cubicBezTo>
                    <a:pt x="105" y="165"/>
                    <a:pt x="104" y="158"/>
                    <a:pt x="99" y="154"/>
                  </a:cubicBezTo>
                  <a:cubicBezTo>
                    <a:pt x="112" y="164"/>
                    <a:pt x="112" y="164"/>
                    <a:pt x="112" y="164"/>
                  </a:cubicBezTo>
                  <a:cubicBezTo>
                    <a:pt x="114" y="165"/>
                    <a:pt x="116" y="166"/>
                    <a:pt x="119" y="166"/>
                  </a:cubicBezTo>
                  <a:cubicBezTo>
                    <a:pt x="121" y="166"/>
                    <a:pt x="124" y="165"/>
                    <a:pt x="126" y="163"/>
                  </a:cubicBezTo>
                  <a:cubicBezTo>
                    <a:pt x="130" y="160"/>
                    <a:pt x="130" y="160"/>
                    <a:pt x="130" y="160"/>
                  </a:cubicBezTo>
                  <a:cubicBezTo>
                    <a:pt x="135" y="155"/>
                    <a:pt x="134" y="148"/>
                    <a:pt x="129" y="143"/>
                  </a:cubicBezTo>
                  <a:cubicBezTo>
                    <a:pt x="138" y="151"/>
                    <a:pt x="138" y="151"/>
                    <a:pt x="138" y="151"/>
                  </a:cubicBezTo>
                  <a:cubicBezTo>
                    <a:pt x="140" y="152"/>
                    <a:pt x="143" y="153"/>
                    <a:pt x="145" y="153"/>
                  </a:cubicBezTo>
                  <a:cubicBezTo>
                    <a:pt x="148" y="153"/>
                    <a:pt x="151" y="152"/>
                    <a:pt x="153" y="150"/>
                  </a:cubicBezTo>
                  <a:cubicBezTo>
                    <a:pt x="156" y="147"/>
                    <a:pt x="156" y="147"/>
                    <a:pt x="156" y="147"/>
                  </a:cubicBezTo>
                  <a:cubicBezTo>
                    <a:pt x="161" y="142"/>
                    <a:pt x="161" y="135"/>
                    <a:pt x="156" y="131"/>
                  </a:cubicBezTo>
                  <a:cubicBezTo>
                    <a:pt x="162" y="136"/>
                    <a:pt x="162" y="136"/>
                    <a:pt x="162" y="136"/>
                  </a:cubicBezTo>
                  <a:cubicBezTo>
                    <a:pt x="164" y="138"/>
                    <a:pt x="166" y="139"/>
                    <a:pt x="169" y="139"/>
                  </a:cubicBezTo>
                  <a:cubicBezTo>
                    <a:pt x="172" y="139"/>
                    <a:pt x="175" y="137"/>
                    <a:pt x="177" y="135"/>
                  </a:cubicBezTo>
                  <a:cubicBezTo>
                    <a:pt x="182" y="128"/>
                    <a:pt x="182" y="128"/>
                    <a:pt x="182" y="128"/>
                  </a:cubicBezTo>
                  <a:cubicBezTo>
                    <a:pt x="186" y="124"/>
                    <a:pt x="186" y="117"/>
                    <a:pt x="181" y="113"/>
                  </a:cubicBezTo>
                  <a:close/>
                  <a:moveTo>
                    <a:pt x="209" y="58"/>
                  </a:moveTo>
                  <a:cubicBezTo>
                    <a:pt x="160" y="8"/>
                    <a:pt x="160" y="8"/>
                    <a:pt x="160" y="8"/>
                  </a:cubicBezTo>
                  <a:cubicBezTo>
                    <a:pt x="158" y="6"/>
                    <a:pt x="155" y="5"/>
                    <a:pt x="152" y="4"/>
                  </a:cubicBezTo>
                  <a:cubicBezTo>
                    <a:pt x="127" y="1"/>
                    <a:pt x="127" y="1"/>
                    <a:pt x="127" y="1"/>
                  </a:cubicBezTo>
                  <a:cubicBezTo>
                    <a:pt x="123" y="0"/>
                    <a:pt x="119" y="2"/>
                    <a:pt x="116" y="4"/>
                  </a:cubicBezTo>
                  <a:cubicBezTo>
                    <a:pt x="110" y="10"/>
                    <a:pt x="110" y="10"/>
                    <a:pt x="110" y="10"/>
                  </a:cubicBezTo>
                  <a:cubicBezTo>
                    <a:pt x="53" y="61"/>
                    <a:pt x="53" y="61"/>
                    <a:pt x="53" y="61"/>
                  </a:cubicBezTo>
                  <a:cubicBezTo>
                    <a:pt x="53" y="62"/>
                    <a:pt x="51" y="63"/>
                    <a:pt x="52" y="65"/>
                  </a:cubicBezTo>
                  <a:cubicBezTo>
                    <a:pt x="53" y="66"/>
                    <a:pt x="53" y="66"/>
                    <a:pt x="53" y="66"/>
                  </a:cubicBezTo>
                  <a:cubicBezTo>
                    <a:pt x="55" y="70"/>
                    <a:pt x="61" y="75"/>
                    <a:pt x="69" y="77"/>
                  </a:cubicBezTo>
                  <a:cubicBezTo>
                    <a:pt x="79" y="78"/>
                    <a:pt x="89" y="74"/>
                    <a:pt x="100" y="64"/>
                  </a:cubicBezTo>
                  <a:cubicBezTo>
                    <a:pt x="121" y="45"/>
                    <a:pt x="121" y="45"/>
                    <a:pt x="121" y="45"/>
                  </a:cubicBezTo>
                  <a:cubicBezTo>
                    <a:pt x="188" y="97"/>
                    <a:pt x="188" y="97"/>
                    <a:pt x="188" y="97"/>
                  </a:cubicBezTo>
                  <a:cubicBezTo>
                    <a:pt x="209" y="78"/>
                    <a:pt x="209" y="78"/>
                    <a:pt x="209" y="78"/>
                  </a:cubicBezTo>
                  <a:cubicBezTo>
                    <a:pt x="214" y="72"/>
                    <a:pt x="214" y="64"/>
                    <a:pt x="20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Freeform 17"/>
          <p:cNvSpPr>
            <a:spLocks/>
          </p:cNvSpPr>
          <p:nvPr/>
        </p:nvSpPr>
        <p:spPr bwMode="auto">
          <a:xfrm>
            <a:off x="1346200" y="4075113"/>
            <a:ext cx="1052513" cy="1114425"/>
          </a:xfrm>
          <a:custGeom>
            <a:avLst/>
            <a:gdLst>
              <a:gd name="T0" fmla="*/ 331 w 331"/>
              <a:gd name="T1" fmla="*/ 348 h 348"/>
              <a:gd name="T2" fmla="*/ 0 w 331"/>
              <a:gd name="T3" fmla="*/ 241 h 348"/>
              <a:gd name="T4" fmla="*/ 331 w 331"/>
              <a:gd name="T5" fmla="*/ 0 h 348"/>
              <a:gd name="T6" fmla="*/ 331 w 331"/>
              <a:gd name="T7" fmla="*/ 348 h 348"/>
            </a:gdLst>
            <a:ahLst/>
            <a:cxnLst>
              <a:cxn ang="0">
                <a:pos x="T0" y="T1"/>
              </a:cxn>
              <a:cxn ang="0">
                <a:pos x="T2" y="T3"/>
              </a:cxn>
              <a:cxn ang="0">
                <a:pos x="T4" y="T5"/>
              </a:cxn>
              <a:cxn ang="0">
                <a:pos x="T6" y="T7"/>
              </a:cxn>
            </a:cxnLst>
            <a:rect l="0" t="0" r="r" b="b"/>
            <a:pathLst>
              <a:path w="331" h="348">
                <a:moveTo>
                  <a:pt x="331" y="348"/>
                </a:moveTo>
                <a:cubicBezTo>
                  <a:pt x="0" y="241"/>
                  <a:pt x="0" y="241"/>
                  <a:pt x="0" y="241"/>
                </a:cubicBezTo>
                <a:cubicBezTo>
                  <a:pt x="48" y="94"/>
                  <a:pt x="178" y="0"/>
                  <a:pt x="331" y="0"/>
                </a:cubicBezTo>
                <a:lnTo>
                  <a:pt x="331" y="348"/>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p:cNvSpPr>
          <p:nvPr/>
        </p:nvSpPr>
        <p:spPr bwMode="auto">
          <a:xfrm>
            <a:off x="1292225" y="4075113"/>
            <a:ext cx="2216150" cy="2232025"/>
          </a:xfrm>
          <a:custGeom>
            <a:avLst/>
            <a:gdLst>
              <a:gd name="T0" fmla="*/ 348 w 697"/>
              <a:gd name="T1" fmla="*/ 348 h 697"/>
              <a:gd name="T2" fmla="*/ 348 w 697"/>
              <a:gd name="T3" fmla="*/ 0 h 697"/>
              <a:gd name="T4" fmla="*/ 697 w 697"/>
              <a:gd name="T5" fmla="*/ 348 h 697"/>
              <a:gd name="T6" fmla="*/ 348 w 697"/>
              <a:gd name="T7" fmla="*/ 697 h 697"/>
              <a:gd name="T8" fmla="*/ 0 w 697"/>
              <a:gd name="T9" fmla="*/ 348 h 697"/>
              <a:gd name="T10" fmla="*/ 17 w 697"/>
              <a:gd name="T11" fmla="*/ 241 h 697"/>
              <a:gd name="T12" fmla="*/ 348 w 697"/>
              <a:gd name="T13" fmla="*/ 348 h 697"/>
            </a:gdLst>
            <a:ahLst/>
            <a:cxnLst>
              <a:cxn ang="0">
                <a:pos x="T0" y="T1"/>
              </a:cxn>
              <a:cxn ang="0">
                <a:pos x="T2" y="T3"/>
              </a:cxn>
              <a:cxn ang="0">
                <a:pos x="T4" y="T5"/>
              </a:cxn>
              <a:cxn ang="0">
                <a:pos x="T6" y="T7"/>
              </a:cxn>
              <a:cxn ang="0">
                <a:pos x="T8" y="T9"/>
              </a:cxn>
              <a:cxn ang="0">
                <a:pos x="T10" y="T11"/>
              </a:cxn>
              <a:cxn ang="0">
                <a:pos x="T12" y="T13"/>
              </a:cxn>
            </a:cxnLst>
            <a:rect l="0" t="0" r="r" b="b"/>
            <a:pathLst>
              <a:path w="697" h="697">
                <a:moveTo>
                  <a:pt x="348" y="348"/>
                </a:moveTo>
                <a:cubicBezTo>
                  <a:pt x="348" y="0"/>
                  <a:pt x="348" y="0"/>
                  <a:pt x="348" y="0"/>
                </a:cubicBezTo>
                <a:cubicBezTo>
                  <a:pt x="541" y="0"/>
                  <a:pt x="697" y="156"/>
                  <a:pt x="697" y="348"/>
                </a:cubicBezTo>
                <a:cubicBezTo>
                  <a:pt x="697" y="541"/>
                  <a:pt x="541" y="697"/>
                  <a:pt x="348" y="697"/>
                </a:cubicBezTo>
                <a:cubicBezTo>
                  <a:pt x="156" y="697"/>
                  <a:pt x="0" y="541"/>
                  <a:pt x="0" y="348"/>
                </a:cubicBezTo>
                <a:cubicBezTo>
                  <a:pt x="0" y="310"/>
                  <a:pt x="5" y="277"/>
                  <a:pt x="17" y="241"/>
                </a:cubicBezTo>
                <a:lnTo>
                  <a:pt x="348" y="34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9"/>
          <p:cNvSpPr>
            <a:spLocks noChangeArrowheads="1"/>
          </p:cNvSpPr>
          <p:nvPr/>
        </p:nvSpPr>
        <p:spPr bwMode="auto">
          <a:xfrm>
            <a:off x="1638300" y="4421188"/>
            <a:ext cx="1530350" cy="153987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20"/>
          <p:cNvSpPr>
            <a:spLocks/>
          </p:cNvSpPr>
          <p:nvPr/>
        </p:nvSpPr>
        <p:spPr bwMode="auto">
          <a:xfrm>
            <a:off x="1146175" y="7162800"/>
            <a:ext cx="1905000" cy="2382838"/>
          </a:xfrm>
          <a:custGeom>
            <a:avLst/>
            <a:gdLst>
              <a:gd name="T0" fmla="*/ 394 w 599"/>
              <a:gd name="T1" fmla="*/ 349 h 744"/>
              <a:gd name="T2" fmla="*/ 599 w 599"/>
              <a:gd name="T3" fmla="*/ 631 h 744"/>
              <a:gd name="T4" fmla="*/ 113 w 599"/>
              <a:gd name="T5" fmla="*/ 554 h 744"/>
              <a:gd name="T6" fmla="*/ 190 w 599"/>
              <a:gd name="T7" fmla="*/ 67 h 744"/>
              <a:gd name="T8" fmla="*/ 394 w 599"/>
              <a:gd name="T9" fmla="*/ 0 h 744"/>
              <a:gd name="T10" fmla="*/ 394 w 599"/>
              <a:gd name="T11" fmla="*/ 349 h 744"/>
            </a:gdLst>
            <a:ahLst/>
            <a:cxnLst>
              <a:cxn ang="0">
                <a:pos x="T0" y="T1"/>
              </a:cxn>
              <a:cxn ang="0">
                <a:pos x="T2" y="T3"/>
              </a:cxn>
              <a:cxn ang="0">
                <a:pos x="T4" y="T5"/>
              </a:cxn>
              <a:cxn ang="0">
                <a:pos x="T6" y="T7"/>
              </a:cxn>
              <a:cxn ang="0">
                <a:pos x="T8" y="T9"/>
              </a:cxn>
              <a:cxn ang="0">
                <a:pos x="T10" y="T11"/>
              </a:cxn>
            </a:cxnLst>
            <a:rect l="0" t="0" r="r" b="b"/>
            <a:pathLst>
              <a:path w="599" h="744">
                <a:moveTo>
                  <a:pt x="394" y="349"/>
                </a:moveTo>
                <a:cubicBezTo>
                  <a:pt x="599" y="631"/>
                  <a:pt x="599" y="631"/>
                  <a:pt x="599" y="631"/>
                </a:cubicBezTo>
                <a:cubicBezTo>
                  <a:pt x="444" y="744"/>
                  <a:pt x="226" y="709"/>
                  <a:pt x="113" y="554"/>
                </a:cubicBezTo>
                <a:cubicBezTo>
                  <a:pt x="0" y="398"/>
                  <a:pt x="34" y="180"/>
                  <a:pt x="190" y="67"/>
                </a:cubicBezTo>
                <a:cubicBezTo>
                  <a:pt x="252" y="22"/>
                  <a:pt x="318" y="0"/>
                  <a:pt x="394" y="0"/>
                </a:cubicBezTo>
                <a:lnTo>
                  <a:pt x="394" y="349"/>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1"/>
          <p:cNvSpPr>
            <a:spLocks/>
          </p:cNvSpPr>
          <p:nvPr/>
        </p:nvSpPr>
        <p:spPr bwMode="auto">
          <a:xfrm>
            <a:off x="2398713" y="7162800"/>
            <a:ext cx="1109663" cy="2020888"/>
          </a:xfrm>
          <a:custGeom>
            <a:avLst/>
            <a:gdLst>
              <a:gd name="T0" fmla="*/ 0 w 349"/>
              <a:gd name="T1" fmla="*/ 349 h 631"/>
              <a:gd name="T2" fmla="*/ 0 w 349"/>
              <a:gd name="T3" fmla="*/ 0 h 631"/>
              <a:gd name="T4" fmla="*/ 349 w 349"/>
              <a:gd name="T5" fmla="*/ 349 h 631"/>
              <a:gd name="T6" fmla="*/ 205 w 349"/>
              <a:gd name="T7" fmla="*/ 631 h 631"/>
              <a:gd name="T8" fmla="*/ 0 w 349"/>
              <a:gd name="T9" fmla="*/ 349 h 631"/>
            </a:gdLst>
            <a:ahLst/>
            <a:cxnLst>
              <a:cxn ang="0">
                <a:pos x="T0" y="T1"/>
              </a:cxn>
              <a:cxn ang="0">
                <a:pos x="T2" y="T3"/>
              </a:cxn>
              <a:cxn ang="0">
                <a:pos x="T4" y="T5"/>
              </a:cxn>
              <a:cxn ang="0">
                <a:pos x="T6" y="T7"/>
              </a:cxn>
              <a:cxn ang="0">
                <a:pos x="T8" y="T9"/>
              </a:cxn>
            </a:cxnLst>
            <a:rect l="0" t="0" r="r" b="b"/>
            <a:pathLst>
              <a:path w="349" h="631">
                <a:moveTo>
                  <a:pt x="0" y="349"/>
                </a:moveTo>
                <a:cubicBezTo>
                  <a:pt x="0" y="0"/>
                  <a:pt x="0" y="0"/>
                  <a:pt x="0" y="0"/>
                </a:cubicBezTo>
                <a:cubicBezTo>
                  <a:pt x="193" y="0"/>
                  <a:pt x="349" y="156"/>
                  <a:pt x="349" y="349"/>
                </a:cubicBezTo>
                <a:cubicBezTo>
                  <a:pt x="349" y="464"/>
                  <a:pt x="299" y="563"/>
                  <a:pt x="205" y="631"/>
                </a:cubicBezTo>
                <a:lnTo>
                  <a:pt x="0" y="34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Oval 22"/>
          <p:cNvSpPr>
            <a:spLocks noChangeArrowheads="1"/>
          </p:cNvSpPr>
          <p:nvPr/>
        </p:nvSpPr>
        <p:spPr bwMode="auto">
          <a:xfrm>
            <a:off x="1638300" y="7508875"/>
            <a:ext cx="1530350" cy="153987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23"/>
          <p:cNvSpPr>
            <a:spLocks/>
          </p:cNvSpPr>
          <p:nvPr/>
        </p:nvSpPr>
        <p:spPr bwMode="auto">
          <a:xfrm>
            <a:off x="1146175" y="10228263"/>
            <a:ext cx="1252538" cy="2017713"/>
          </a:xfrm>
          <a:custGeom>
            <a:avLst/>
            <a:gdLst>
              <a:gd name="T0" fmla="*/ 394 w 394"/>
              <a:gd name="T1" fmla="*/ 348 h 630"/>
              <a:gd name="T2" fmla="*/ 190 w 394"/>
              <a:gd name="T3" fmla="*/ 630 h 630"/>
              <a:gd name="T4" fmla="*/ 113 w 394"/>
              <a:gd name="T5" fmla="*/ 144 h 630"/>
              <a:gd name="T6" fmla="*/ 394 w 394"/>
              <a:gd name="T7" fmla="*/ 0 h 630"/>
              <a:gd name="T8" fmla="*/ 394 w 394"/>
              <a:gd name="T9" fmla="*/ 348 h 630"/>
            </a:gdLst>
            <a:ahLst/>
            <a:cxnLst>
              <a:cxn ang="0">
                <a:pos x="T0" y="T1"/>
              </a:cxn>
              <a:cxn ang="0">
                <a:pos x="T2" y="T3"/>
              </a:cxn>
              <a:cxn ang="0">
                <a:pos x="T4" y="T5"/>
              </a:cxn>
              <a:cxn ang="0">
                <a:pos x="T6" y="T7"/>
              </a:cxn>
              <a:cxn ang="0">
                <a:pos x="T8" y="T9"/>
              </a:cxn>
            </a:cxnLst>
            <a:rect l="0" t="0" r="r" b="b"/>
            <a:pathLst>
              <a:path w="394" h="630">
                <a:moveTo>
                  <a:pt x="394" y="348"/>
                </a:moveTo>
                <a:cubicBezTo>
                  <a:pt x="190" y="630"/>
                  <a:pt x="190" y="630"/>
                  <a:pt x="190" y="630"/>
                </a:cubicBezTo>
                <a:cubicBezTo>
                  <a:pt x="34" y="517"/>
                  <a:pt x="0" y="299"/>
                  <a:pt x="113" y="144"/>
                </a:cubicBezTo>
                <a:cubicBezTo>
                  <a:pt x="180" y="50"/>
                  <a:pt x="279" y="0"/>
                  <a:pt x="394" y="0"/>
                </a:cubicBezTo>
                <a:lnTo>
                  <a:pt x="394" y="348"/>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24"/>
          <p:cNvSpPr>
            <a:spLocks/>
          </p:cNvSpPr>
          <p:nvPr/>
        </p:nvSpPr>
        <p:spPr bwMode="auto">
          <a:xfrm>
            <a:off x="1749425" y="10228263"/>
            <a:ext cx="1758950" cy="2232025"/>
          </a:xfrm>
          <a:custGeom>
            <a:avLst/>
            <a:gdLst>
              <a:gd name="T0" fmla="*/ 204 w 553"/>
              <a:gd name="T1" fmla="*/ 348 h 697"/>
              <a:gd name="T2" fmla="*/ 204 w 553"/>
              <a:gd name="T3" fmla="*/ 0 h 697"/>
              <a:gd name="T4" fmla="*/ 553 w 553"/>
              <a:gd name="T5" fmla="*/ 348 h 697"/>
              <a:gd name="T6" fmla="*/ 204 w 553"/>
              <a:gd name="T7" fmla="*/ 697 h 697"/>
              <a:gd name="T8" fmla="*/ 0 w 553"/>
              <a:gd name="T9" fmla="*/ 630 h 697"/>
              <a:gd name="T10" fmla="*/ 204 w 553"/>
              <a:gd name="T11" fmla="*/ 348 h 697"/>
            </a:gdLst>
            <a:ahLst/>
            <a:cxnLst>
              <a:cxn ang="0">
                <a:pos x="T0" y="T1"/>
              </a:cxn>
              <a:cxn ang="0">
                <a:pos x="T2" y="T3"/>
              </a:cxn>
              <a:cxn ang="0">
                <a:pos x="T4" y="T5"/>
              </a:cxn>
              <a:cxn ang="0">
                <a:pos x="T6" y="T7"/>
              </a:cxn>
              <a:cxn ang="0">
                <a:pos x="T8" y="T9"/>
              </a:cxn>
              <a:cxn ang="0">
                <a:pos x="T10" y="T11"/>
              </a:cxn>
            </a:cxnLst>
            <a:rect l="0" t="0" r="r" b="b"/>
            <a:pathLst>
              <a:path w="553" h="697">
                <a:moveTo>
                  <a:pt x="204" y="348"/>
                </a:moveTo>
                <a:cubicBezTo>
                  <a:pt x="204" y="0"/>
                  <a:pt x="204" y="0"/>
                  <a:pt x="204" y="0"/>
                </a:cubicBezTo>
                <a:cubicBezTo>
                  <a:pt x="397" y="0"/>
                  <a:pt x="553" y="156"/>
                  <a:pt x="553" y="348"/>
                </a:cubicBezTo>
                <a:cubicBezTo>
                  <a:pt x="553" y="541"/>
                  <a:pt x="397" y="697"/>
                  <a:pt x="204" y="697"/>
                </a:cubicBezTo>
                <a:cubicBezTo>
                  <a:pt x="128" y="697"/>
                  <a:pt x="62" y="675"/>
                  <a:pt x="0" y="630"/>
                </a:cubicBezTo>
                <a:lnTo>
                  <a:pt x="204" y="348"/>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Oval 25"/>
          <p:cNvSpPr>
            <a:spLocks noChangeArrowheads="1"/>
          </p:cNvSpPr>
          <p:nvPr/>
        </p:nvSpPr>
        <p:spPr bwMode="auto">
          <a:xfrm>
            <a:off x="1638300" y="10574338"/>
            <a:ext cx="1530350" cy="153987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Line 26"/>
          <p:cNvSpPr>
            <a:spLocks noChangeShapeType="1"/>
          </p:cNvSpPr>
          <p:nvPr/>
        </p:nvSpPr>
        <p:spPr bwMode="auto">
          <a:xfrm>
            <a:off x="4022725" y="6742113"/>
            <a:ext cx="7983538"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Line 27"/>
          <p:cNvSpPr>
            <a:spLocks noChangeShapeType="1"/>
          </p:cNvSpPr>
          <p:nvPr/>
        </p:nvSpPr>
        <p:spPr bwMode="auto">
          <a:xfrm>
            <a:off x="4022725" y="9816465"/>
            <a:ext cx="7983538"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Rectangle 8"/>
          <p:cNvSpPr/>
          <p:nvPr/>
        </p:nvSpPr>
        <p:spPr>
          <a:xfrm>
            <a:off x="1659218" y="4883580"/>
            <a:ext cx="1488020" cy="630942"/>
          </a:xfrm>
          <a:prstGeom prst="rect">
            <a:avLst/>
          </a:prstGeom>
        </p:spPr>
        <p:txBody>
          <a:bodyPr wrap="square">
            <a:spAutoFit/>
          </a:bodyPr>
          <a:lstStyle/>
          <a:p>
            <a:pPr algn="ctr"/>
            <a:r>
              <a:rPr lang="en-US" sz="3500" b="1" dirty="0" smtClean="0">
                <a:solidFill>
                  <a:schemeClr val="accent3"/>
                </a:solidFill>
              </a:rPr>
              <a:t>80%</a:t>
            </a:r>
            <a:endParaRPr lang="en-US" sz="3500" b="1" dirty="0">
              <a:solidFill>
                <a:schemeClr val="accent3"/>
              </a:solidFill>
            </a:endParaRPr>
          </a:p>
        </p:txBody>
      </p:sp>
      <p:sp>
        <p:nvSpPr>
          <p:cNvPr id="10" name="Rectangle 9"/>
          <p:cNvSpPr/>
          <p:nvPr/>
        </p:nvSpPr>
        <p:spPr>
          <a:xfrm>
            <a:off x="1659218" y="7943322"/>
            <a:ext cx="1488020" cy="630942"/>
          </a:xfrm>
          <a:prstGeom prst="rect">
            <a:avLst/>
          </a:prstGeom>
        </p:spPr>
        <p:txBody>
          <a:bodyPr wrap="square">
            <a:spAutoFit/>
          </a:bodyPr>
          <a:lstStyle/>
          <a:p>
            <a:pPr algn="ctr"/>
            <a:r>
              <a:rPr lang="en-US" sz="3500" b="1" dirty="0">
                <a:solidFill>
                  <a:schemeClr val="accent4"/>
                </a:solidFill>
              </a:rPr>
              <a:t>4</a:t>
            </a:r>
            <a:r>
              <a:rPr lang="en-US" sz="3500" b="1" dirty="0" smtClean="0">
                <a:solidFill>
                  <a:schemeClr val="accent4"/>
                </a:solidFill>
              </a:rPr>
              <a:t>0%</a:t>
            </a:r>
            <a:endParaRPr lang="en-US" sz="3500" b="1" dirty="0">
              <a:solidFill>
                <a:schemeClr val="accent4"/>
              </a:solidFill>
            </a:endParaRPr>
          </a:p>
        </p:txBody>
      </p:sp>
      <p:sp>
        <p:nvSpPr>
          <p:cNvPr id="11" name="Rectangle 10"/>
          <p:cNvSpPr/>
          <p:nvPr/>
        </p:nvSpPr>
        <p:spPr>
          <a:xfrm>
            <a:off x="1659218" y="11005445"/>
            <a:ext cx="1488020" cy="630942"/>
          </a:xfrm>
          <a:prstGeom prst="rect">
            <a:avLst/>
          </a:prstGeom>
        </p:spPr>
        <p:txBody>
          <a:bodyPr wrap="square">
            <a:spAutoFit/>
          </a:bodyPr>
          <a:lstStyle/>
          <a:p>
            <a:pPr algn="ctr"/>
            <a:r>
              <a:rPr lang="en-US" sz="3500" b="1" dirty="0" smtClean="0">
                <a:solidFill>
                  <a:schemeClr val="accent5"/>
                </a:solidFill>
              </a:rPr>
              <a:t>60%</a:t>
            </a:r>
            <a:endParaRPr lang="en-US" sz="3500" b="1" dirty="0">
              <a:solidFill>
                <a:schemeClr val="accent5"/>
              </a:solidFill>
            </a:endParaRPr>
          </a:p>
        </p:txBody>
      </p:sp>
    </p:spTree>
    <p:extLst>
      <p:ext uri="{BB962C8B-B14F-4D97-AF65-F5344CB8AC3E}">
        <p14:creationId xmlns:p14="http://schemas.microsoft.com/office/powerpoint/2010/main" val="3538053672"/>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77060" y="1045886"/>
            <a:ext cx="22024702" cy="1554272"/>
          </a:xfrm>
          <a:prstGeom prst="rect">
            <a:avLst/>
          </a:prstGeom>
        </p:spPr>
        <p:txBody>
          <a:bodyPr wrap="square">
            <a:spAutoFit/>
          </a:bodyPr>
          <a:lstStyle/>
          <a:p>
            <a:pPr algn="ctr"/>
            <a:r>
              <a:rPr lang="en-US" sz="9500" b="1" dirty="0">
                <a:solidFill>
                  <a:schemeClr val="accent2"/>
                </a:solidFill>
                <a:latin typeface="+mj-lt"/>
              </a:rPr>
              <a:t>Pyramid Infographic</a:t>
            </a:r>
          </a:p>
        </p:txBody>
      </p:sp>
      <p:sp>
        <p:nvSpPr>
          <p:cNvPr id="4" name="Rectangle 3"/>
          <p:cNvSpPr/>
          <p:nvPr/>
        </p:nvSpPr>
        <p:spPr>
          <a:xfrm>
            <a:off x="1175447" y="2369325"/>
            <a:ext cx="22026315"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3069655" y="3884703"/>
            <a:ext cx="9306642" cy="784830"/>
          </a:xfrm>
          <a:prstGeom prst="rect">
            <a:avLst/>
          </a:prstGeom>
        </p:spPr>
        <p:txBody>
          <a:bodyPr wrap="square">
            <a:spAutoFit/>
          </a:bodyPr>
          <a:lstStyle/>
          <a:p>
            <a:r>
              <a:rPr lang="en-US" sz="4500" b="1" dirty="0">
                <a:solidFill>
                  <a:schemeClr val="accent2"/>
                </a:solidFill>
              </a:rPr>
              <a:t>Target</a:t>
            </a:r>
          </a:p>
        </p:txBody>
      </p:sp>
      <p:sp>
        <p:nvSpPr>
          <p:cNvPr id="6" name="Rectangle 5"/>
          <p:cNvSpPr/>
          <p:nvPr/>
        </p:nvSpPr>
        <p:spPr>
          <a:xfrm>
            <a:off x="3069655" y="4738779"/>
            <a:ext cx="9306642"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7" name="Rectangle 6"/>
          <p:cNvSpPr/>
          <p:nvPr/>
        </p:nvSpPr>
        <p:spPr>
          <a:xfrm>
            <a:off x="3069655" y="6170750"/>
            <a:ext cx="9306642" cy="784830"/>
          </a:xfrm>
          <a:prstGeom prst="rect">
            <a:avLst/>
          </a:prstGeom>
        </p:spPr>
        <p:txBody>
          <a:bodyPr wrap="square">
            <a:spAutoFit/>
          </a:bodyPr>
          <a:lstStyle/>
          <a:p>
            <a:r>
              <a:rPr lang="en-US" sz="4500" b="1" dirty="0">
                <a:solidFill>
                  <a:schemeClr val="accent2"/>
                </a:solidFill>
              </a:rPr>
              <a:t>Strategy</a:t>
            </a:r>
          </a:p>
        </p:txBody>
      </p:sp>
      <p:sp>
        <p:nvSpPr>
          <p:cNvPr id="8" name="Rectangle 7"/>
          <p:cNvSpPr/>
          <p:nvPr/>
        </p:nvSpPr>
        <p:spPr>
          <a:xfrm>
            <a:off x="3069655" y="7024826"/>
            <a:ext cx="9306642"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9" name="Rectangle 8"/>
          <p:cNvSpPr/>
          <p:nvPr/>
        </p:nvSpPr>
        <p:spPr>
          <a:xfrm>
            <a:off x="3069655" y="8450466"/>
            <a:ext cx="9306642" cy="784830"/>
          </a:xfrm>
          <a:prstGeom prst="rect">
            <a:avLst/>
          </a:prstGeom>
        </p:spPr>
        <p:txBody>
          <a:bodyPr wrap="square">
            <a:spAutoFit/>
          </a:bodyPr>
          <a:lstStyle/>
          <a:p>
            <a:r>
              <a:rPr lang="en-US" sz="4500" b="1" dirty="0">
                <a:solidFill>
                  <a:schemeClr val="accent2"/>
                </a:solidFill>
              </a:rPr>
              <a:t>Marketing</a:t>
            </a:r>
          </a:p>
        </p:txBody>
      </p:sp>
      <p:sp>
        <p:nvSpPr>
          <p:cNvPr id="10" name="Rectangle 9"/>
          <p:cNvSpPr/>
          <p:nvPr/>
        </p:nvSpPr>
        <p:spPr>
          <a:xfrm>
            <a:off x="3069655" y="9304542"/>
            <a:ext cx="9306642"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11" name="Rectangle 10"/>
          <p:cNvSpPr/>
          <p:nvPr/>
        </p:nvSpPr>
        <p:spPr>
          <a:xfrm>
            <a:off x="3069655" y="10736513"/>
            <a:ext cx="9306642" cy="784830"/>
          </a:xfrm>
          <a:prstGeom prst="rect">
            <a:avLst/>
          </a:prstGeom>
        </p:spPr>
        <p:txBody>
          <a:bodyPr wrap="square">
            <a:spAutoFit/>
          </a:bodyPr>
          <a:lstStyle/>
          <a:p>
            <a:r>
              <a:rPr lang="en-US" sz="4500" b="1" dirty="0">
                <a:solidFill>
                  <a:schemeClr val="accent2"/>
                </a:solidFill>
              </a:rPr>
              <a:t>Business</a:t>
            </a:r>
          </a:p>
        </p:txBody>
      </p:sp>
      <p:sp>
        <p:nvSpPr>
          <p:cNvPr id="12" name="Rectangle 11"/>
          <p:cNvSpPr/>
          <p:nvPr/>
        </p:nvSpPr>
        <p:spPr>
          <a:xfrm>
            <a:off x="3069655" y="11590589"/>
            <a:ext cx="9306642"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20" name="Freeform 5"/>
          <p:cNvSpPr>
            <a:spLocks/>
          </p:cNvSpPr>
          <p:nvPr/>
        </p:nvSpPr>
        <p:spPr bwMode="auto">
          <a:xfrm>
            <a:off x="12395200" y="10226675"/>
            <a:ext cx="10768013" cy="2203450"/>
          </a:xfrm>
          <a:custGeom>
            <a:avLst/>
            <a:gdLst>
              <a:gd name="T0" fmla="*/ 3304 w 3388"/>
              <a:gd name="T1" fmla="*/ 668 h 689"/>
              <a:gd name="T2" fmla="*/ 3231 w 3388"/>
              <a:gd name="T3" fmla="*/ 689 h 689"/>
              <a:gd name="T4" fmla="*/ 138 w 3388"/>
              <a:gd name="T5" fmla="*/ 689 h 689"/>
              <a:gd name="T6" fmla="*/ 0 w 3388"/>
              <a:gd name="T7" fmla="*/ 551 h 689"/>
              <a:gd name="T8" fmla="*/ 21 w 3388"/>
              <a:gd name="T9" fmla="*/ 478 h 689"/>
              <a:gd name="T10" fmla="*/ 278 w 3388"/>
              <a:gd name="T11" fmla="*/ 65 h 689"/>
              <a:gd name="T12" fmla="*/ 395 w 3388"/>
              <a:gd name="T13" fmla="*/ 0 h 689"/>
              <a:gd name="T14" fmla="*/ 761 w 3388"/>
              <a:gd name="T15" fmla="*/ 0 h 689"/>
              <a:gd name="T16" fmla="*/ 762 w 3388"/>
              <a:gd name="T17" fmla="*/ 0 h 689"/>
              <a:gd name="T18" fmla="*/ 2974 w 3388"/>
              <a:gd name="T19" fmla="*/ 0 h 689"/>
              <a:gd name="T20" fmla="*/ 3091 w 3388"/>
              <a:gd name="T21" fmla="*/ 65 h 689"/>
              <a:gd name="T22" fmla="*/ 3348 w 3388"/>
              <a:gd name="T23" fmla="*/ 478 h 689"/>
              <a:gd name="T24" fmla="*/ 3304 w 3388"/>
              <a:gd name="T25" fmla="*/ 668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88" h="689">
                <a:moveTo>
                  <a:pt x="3304" y="668"/>
                </a:moveTo>
                <a:cubicBezTo>
                  <a:pt x="3282" y="682"/>
                  <a:pt x="3257" y="689"/>
                  <a:pt x="3231" y="689"/>
                </a:cubicBezTo>
                <a:cubicBezTo>
                  <a:pt x="138" y="689"/>
                  <a:pt x="138" y="689"/>
                  <a:pt x="138" y="689"/>
                </a:cubicBezTo>
                <a:cubicBezTo>
                  <a:pt x="62" y="689"/>
                  <a:pt x="0" y="627"/>
                  <a:pt x="0" y="551"/>
                </a:cubicBezTo>
                <a:cubicBezTo>
                  <a:pt x="0" y="525"/>
                  <a:pt x="7" y="500"/>
                  <a:pt x="21" y="478"/>
                </a:cubicBezTo>
                <a:cubicBezTo>
                  <a:pt x="278" y="65"/>
                  <a:pt x="278" y="65"/>
                  <a:pt x="278" y="65"/>
                </a:cubicBezTo>
                <a:cubicBezTo>
                  <a:pt x="303" y="25"/>
                  <a:pt x="347" y="0"/>
                  <a:pt x="395" y="0"/>
                </a:cubicBezTo>
                <a:cubicBezTo>
                  <a:pt x="761" y="0"/>
                  <a:pt x="761" y="0"/>
                  <a:pt x="761" y="0"/>
                </a:cubicBezTo>
                <a:cubicBezTo>
                  <a:pt x="762" y="0"/>
                  <a:pt x="762" y="0"/>
                  <a:pt x="762" y="0"/>
                </a:cubicBezTo>
                <a:cubicBezTo>
                  <a:pt x="2974" y="0"/>
                  <a:pt x="2974" y="0"/>
                  <a:pt x="2974" y="0"/>
                </a:cubicBezTo>
                <a:cubicBezTo>
                  <a:pt x="3022" y="0"/>
                  <a:pt x="3066" y="25"/>
                  <a:pt x="3091" y="65"/>
                </a:cubicBezTo>
                <a:cubicBezTo>
                  <a:pt x="3348" y="478"/>
                  <a:pt x="3348" y="478"/>
                  <a:pt x="3348" y="478"/>
                </a:cubicBezTo>
                <a:cubicBezTo>
                  <a:pt x="3388" y="543"/>
                  <a:pt x="3369" y="628"/>
                  <a:pt x="3304" y="66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14377988" y="8040688"/>
            <a:ext cx="8047038" cy="2198688"/>
          </a:xfrm>
          <a:custGeom>
            <a:avLst/>
            <a:gdLst>
              <a:gd name="T0" fmla="*/ 2447 w 2532"/>
              <a:gd name="T1" fmla="*/ 667 h 688"/>
              <a:gd name="T2" fmla="*/ 2374 w 2532"/>
              <a:gd name="T3" fmla="*/ 688 h 688"/>
              <a:gd name="T4" fmla="*/ 138 w 2532"/>
              <a:gd name="T5" fmla="*/ 688 h 688"/>
              <a:gd name="T6" fmla="*/ 137 w 2532"/>
              <a:gd name="T7" fmla="*/ 688 h 688"/>
              <a:gd name="T8" fmla="*/ 0 w 2532"/>
              <a:gd name="T9" fmla="*/ 551 h 688"/>
              <a:gd name="T10" fmla="*/ 21 w 2532"/>
              <a:gd name="T11" fmla="*/ 478 h 688"/>
              <a:gd name="T12" fmla="*/ 278 w 2532"/>
              <a:gd name="T13" fmla="*/ 65 h 688"/>
              <a:gd name="T14" fmla="*/ 395 w 2532"/>
              <a:gd name="T15" fmla="*/ 0 h 688"/>
              <a:gd name="T16" fmla="*/ 395 w 2532"/>
              <a:gd name="T17" fmla="*/ 0 h 688"/>
              <a:gd name="T18" fmla="*/ 2117 w 2532"/>
              <a:gd name="T19" fmla="*/ 0 h 688"/>
              <a:gd name="T20" fmla="*/ 2234 w 2532"/>
              <a:gd name="T21" fmla="*/ 65 h 688"/>
              <a:gd name="T22" fmla="*/ 2491 w 2532"/>
              <a:gd name="T23" fmla="*/ 478 h 688"/>
              <a:gd name="T24" fmla="*/ 2447 w 2532"/>
              <a:gd name="T25" fmla="*/ 667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2" h="688">
                <a:moveTo>
                  <a:pt x="2447" y="667"/>
                </a:moveTo>
                <a:cubicBezTo>
                  <a:pt x="2425" y="681"/>
                  <a:pt x="2400" y="688"/>
                  <a:pt x="2374" y="688"/>
                </a:cubicBezTo>
                <a:cubicBezTo>
                  <a:pt x="138" y="688"/>
                  <a:pt x="138" y="688"/>
                  <a:pt x="138" y="688"/>
                </a:cubicBezTo>
                <a:cubicBezTo>
                  <a:pt x="138" y="688"/>
                  <a:pt x="138" y="688"/>
                  <a:pt x="137" y="688"/>
                </a:cubicBezTo>
                <a:cubicBezTo>
                  <a:pt x="61" y="688"/>
                  <a:pt x="0" y="627"/>
                  <a:pt x="0" y="551"/>
                </a:cubicBezTo>
                <a:cubicBezTo>
                  <a:pt x="0" y="525"/>
                  <a:pt x="7" y="500"/>
                  <a:pt x="21" y="478"/>
                </a:cubicBezTo>
                <a:cubicBezTo>
                  <a:pt x="278" y="65"/>
                  <a:pt x="278" y="65"/>
                  <a:pt x="278" y="65"/>
                </a:cubicBezTo>
                <a:cubicBezTo>
                  <a:pt x="303" y="24"/>
                  <a:pt x="347" y="0"/>
                  <a:pt x="395" y="0"/>
                </a:cubicBezTo>
                <a:cubicBezTo>
                  <a:pt x="395" y="0"/>
                  <a:pt x="395" y="0"/>
                  <a:pt x="395" y="0"/>
                </a:cubicBezTo>
                <a:cubicBezTo>
                  <a:pt x="2117" y="0"/>
                  <a:pt x="2117" y="0"/>
                  <a:pt x="2117" y="0"/>
                </a:cubicBezTo>
                <a:cubicBezTo>
                  <a:pt x="2165" y="0"/>
                  <a:pt x="2209" y="24"/>
                  <a:pt x="2234" y="65"/>
                </a:cubicBezTo>
                <a:cubicBezTo>
                  <a:pt x="2491" y="478"/>
                  <a:pt x="2491" y="478"/>
                  <a:pt x="2491" y="478"/>
                </a:cubicBezTo>
                <a:cubicBezTo>
                  <a:pt x="2532" y="542"/>
                  <a:pt x="2512" y="627"/>
                  <a:pt x="2447" y="6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15166975" y="5849938"/>
            <a:ext cx="5322888" cy="2203450"/>
          </a:xfrm>
          <a:custGeom>
            <a:avLst/>
            <a:gdLst>
              <a:gd name="T0" fmla="*/ 1590 w 1675"/>
              <a:gd name="T1" fmla="*/ 668 h 689"/>
              <a:gd name="T2" fmla="*/ 1518 w 1675"/>
              <a:gd name="T3" fmla="*/ 689 h 689"/>
              <a:gd name="T4" fmla="*/ 138 w 1675"/>
              <a:gd name="T5" fmla="*/ 689 h 689"/>
              <a:gd name="T6" fmla="*/ 0 w 1675"/>
              <a:gd name="T7" fmla="*/ 551 h 689"/>
              <a:gd name="T8" fmla="*/ 20 w 1675"/>
              <a:gd name="T9" fmla="*/ 478 h 689"/>
              <a:gd name="T10" fmla="*/ 277 w 1675"/>
              <a:gd name="T11" fmla="*/ 65 h 689"/>
              <a:gd name="T12" fmla="*/ 394 w 1675"/>
              <a:gd name="T13" fmla="*/ 0 h 689"/>
              <a:gd name="T14" fmla="*/ 744 w 1675"/>
              <a:gd name="T15" fmla="*/ 0 h 689"/>
              <a:gd name="T16" fmla="*/ 1261 w 1675"/>
              <a:gd name="T17" fmla="*/ 0 h 689"/>
              <a:gd name="T18" fmla="*/ 1378 w 1675"/>
              <a:gd name="T19" fmla="*/ 65 h 689"/>
              <a:gd name="T20" fmla="*/ 1635 w 1675"/>
              <a:gd name="T21" fmla="*/ 478 h 689"/>
              <a:gd name="T22" fmla="*/ 1590 w 1675"/>
              <a:gd name="T23" fmla="*/ 668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5" h="689">
                <a:moveTo>
                  <a:pt x="1590" y="668"/>
                </a:moveTo>
                <a:cubicBezTo>
                  <a:pt x="1569" y="681"/>
                  <a:pt x="1544" y="689"/>
                  <a:pt x="1518" y="689"/>
                </a:cubicBezTo>
                <a:cubicBezTo>
                  <a:pt x="138" y="689"/>
                  <a:pt x="138" y="689"/>
                  <a:pt x="138" y="689"/>
                </a:cubicBezTo>
                <a:cubicBezTo>
                  <a:pt x="61" y="689"/>
                  <a:pt x="0" y="627"/>
                  <a:pt x="0" y="551"/>
                </a:cubicBezTo>
                <a:cubicBezTo>
                  <a:pt x="0" y="525"/>
                  <a:pt x="7" y="500"/>
                  <a:pt x="20" y="478"/>
                </a:cubicBezTo>
                <a:cubicBezTo>
                  <a:pt x="277" y="65"/>
                  <a:pt x="277" y="65"/>
                  <a:pt x="277" y="65"/>
                </a:cubicBezTo>
                <a:cubicBezTo>
                  <a:pt x="303" y="25"/>
                  <a:pt x="347" y="0"/>
                  <a:pt x="394" y="0"/>
                </a:cubicBezTo>
                <a:cubicBezTo>
                  <a:pt x="744" y="0"/>
                  <a:pt x="744" y="0"/>
                  <a:pt x="744" y="0"/>
                </a:cubicBezTo>
                <a:cubicBezTo>
                  <a:pt x="1261" y="0"/>
                  <a:pt x="1261" y="0"/>
                  <a:pt x="1261" y="0"/>
                </a:cubicBezTo>
                <a:cubicBezTo>
                  <a:pt x="1308" y="0"/>
                  <a:pt x="1353" y="25"/>
                  <a:pt x="1378" y="65"/>
                </a:cubicBezTo>
                <a:cubicBezTo>
                  <a:pt x="1635" y="478"/>
                  <a:pt x="1635" y="478"/>
                  <a:pt x="1635" y="478"/>
                </a:cubicBezTo>
                <a:cubicBezTo>
                  <a:pt x="1675" y="543"/>
                  <a:pt x="1655" y="628"/>
                  <a:pt x="1590" y="6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17092613" y="3768725"/>
            <a:ext cx="2600325" cy="2084388"/>
          </a:xfrm>
          <a:custGeom>
            <a:avLst/>
            <a:gdLst>
              <a:gd name="T0" fmla="*/ 734 w 818"/>
              <a:gd name="T1" fmla="*/ 631 h 652"/>
              <a:gd name="T2" fmla="*/ 661 w 818"/>
              <a:gd name="T3" fmla="*/ 652 h 652"/>
              <a:gd name="T4" fmla="*/ 137 w 818"/>
              <a:gd name="T5" fmla="*/ 652 h 652"/>
              <a:gd name="T6" fmla="*/ 0 w 818"/>
              <a:gd name="T7" fmla="*/ 514 h 652"/>
              <a:gd name="T8" fmla="*/ 21 w 818"/>
              <a:gd name="T9" fmla="*/ 441 h 652"/>
              <a:gd name="T10" fmla="*/ 209 w 818"/>
              <a:gd name="T11" fmla="*/ 139 h 652"/>
              <a:gd name="T12" fmla="*/ 516 w 818"/>
              <a:gd name="T13" fmla="*/ 65 h 652"/>
              <a:gd name="T14" fmla="*/ 590 w 818"/>
              <a:gd name="T15" fmla="*/ 139 h 652"/>
              <a:gd name="T16" fmla="*/ 778 w 818"/>
              <a:gd name="T17" fmla="*/ 441 h 652"/>
              <a:gd name="T18" fmla="*/ 734 w 818"/>
              <a:gd name="T19" fmla="*/ 631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8" h="652">
                <a:moveTo>
                  <a:pt x="734" y="631"/>
                </a:moveTo>
                <a:cubicBezTo>
                  <a:pt x="712" y="644"/>
                  <a:pt x="687" y="652"/>
                  <a:pt x="661" y="652"/>
                </a:cubicBezTo>
                <a:cubicBezTo>
                  <a:pt x="137" y="652"/>
                  <a:pt x="137" y="652"/>
                  <a:pt x="137" y="652"/>
                </a:cubicBezTo>
                <a:cubicBezTo>
                  <a:pt x="61" y="651"/>
                  <a:pt x="0" y="590"/>
                  <a:pt x="0" y="514"/>
                </a:cubicBezTo>
                <a:cubicBezTo>
                  <a:pt x="0" y="488"/>
                  <a:pt x="7" y="463"/>
                  <a:pt x="21" y="441"/>
                </a:cubicBezTo>
                <a:cubicBezTo>
                  <a:pt x="209" y="139"/>
                  <a:pt x="209" y="139"/>
                  <a:pt x="209" y="139"/>
                </a:cubicBezTo>
                <a:cubicBezTo>
                  <a:pt x="273" y="33"/>
                  <a:pt x="411" y="0"/>
                  <a:pt x="516" y="65"/>
                </a:cubicBezTo>
                <a:cubicBezTo>
                  <a:pt x="546" y="83"/>
                  <a:pt x="572" y="109"/>
                  <a:pt x="590" y="139"/>
                </a:cubicBezTo>
                <a:cubicBezTo>
                  <a:pt x="778" y="441"/>
                  <a:pt x="778" y="441"/>
                  <a:pt x="778" y="441"/>
                </a:cubicBezTo>
                <a:cubicBezTo>
                  <a:pt x="818" y="506"/>
                  <a:pt x="798" y="591"/>
                  <a:pt x="734" y="63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17835563" y="4471988"/>
            <a:ext cx="1077913" cy="1009650"/>
            <a:chOff x="17835563" y="4471988"/>
            <a:chExt cx="1077913" cy="1009650"/>
          </a:xfrm>
          <a:solidFill>
            <a:schemeClr val="accent1"/>
          </a:solidFill>
        </p:grpSpPr>
        <p:sp>
          <p:nvSpPr>
            <p:cNvPr id="24" name="Freeform 9"/>
            <p:cNvSpPr>
              <a:spLocks/>
            </p:cNvSpPr>
            <p:nvPr/>
          </p:nvSpPr>
          <p:spPr bwMode="auto">
            <a:xfrm>
              <a:off x="18110200" y="4471988"/>
              <a:ext cx="530225" cy="165100"/>
            </a:xfrm>
            <a:custGeom>
              <a:avLst/>
              <a:gdLst>
                <a:gd name="T0" fmla="*/ 137 w 167"/>
                <a:gd name="T1" fmla="*/ 0 h 52"/>
                <a:gd name="T2" fmla="*/ 30 w 167"/>
                <a:gd name="T3" fmla="*/ 0 h 52"/>
                <a:gd name="T4" fmla="*/ 0 w 167"/>
                <a:gd name="T5" fmla="*/ 30 h 52"/>
                <a:gd name="T6" fmla="*/ 0 w 167"/>
                <a:gd name="T7" fmla="*/ 52 h 52"/>
                <a:gd name="T8" fmla="*/ 30 w 167"/>
                <a:gd name="T9" fmla="*/ 52 h 52"/>
                <a:gd name="T10" fmla="*/ 30 w 167"/>
                <a:gd name="T11" fmla="*/ 30 h 52"/>
                <a:gd name="T12" fmla="*/ 137 w 167"/>
                <a:gd name="T13" fmla="*/ 30 h 52"/>
                <a:gd name="T14" fmla="*/ 137 w 167"/>
                <a:gd name="T15" fmla="*/ 52 h 52"/>
                <a:gd name="T16" fmla="*/ 167 w 167"/>
                <a:gd name="T17" fmla="*/ 52 h 52"/>
                <a:gd name="T18" fmla="*/ 167 w 167"/>
                <a:gd name="T19" fmla="*/ 30 h 52"/>
                <a:gd name="T20" fmla="*/ 137 w 167"/>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52">
                  <a:moveTo>
                    <a:pt x="137" y="0"/>
                  </a:moveTo>
                  <a:cubicBezTo>
                    <a:pt x="30" y="0"/>
                    <a:pt x="30" y="0"/>
                    <a:pt x="30" y="0"/>
                  </a:cubicBezTo>
                  <a:cubicBezTo>
                    <a:pt x="13" y="0"/>
                    <a:pt x="0" y="13"/>
                    <a:pt x="0" y="30"/>
                  </a:cubicBezTo>
                  <a:cubicBezTo>
                    <a:pt x="0" y="52"/>
                    <a:pt x="0" y="52"/>
                    <a:pt x="0" y="52"/>
                  </a:cubicBezTo>
                  <a:cubicBezTo>
                    <a:pt x="30" y="52"/>
                    <a:pt x="30" y="52"/>
                    <a:pt x="30" y="52"/>
                  </a:cubicBezTo>
                  <a:cubicBezTo>
                    <a:pt x="30" y="30"/>
                    <a:pt x="30" y="30"/>
                    <a:pt x="30" y="30"/>
                  </a:cubicBezTo>
                  <a:cubicBezTo>
                    <a:pt x="137" y="30"/>
                    <a:pt x="137" y="30"/>
                    <a:pt x="137" y="30"/>
                  </a:cubicBezTo>
                  <a:cubicBezTo>
                    <a:pt x="137" y="52"/>
                    <a:pt x="137" y="52"/>
                    <a:pt x="137" y="52"/>
                  </a:cubicBezTo>
                  <a:cubicBezTo>
                    <a:pt x="167" y="52"/>
                    <a:pt x="167" y="52"/>
                    <a:pt x="167" y="52"/>
                  </a:cubicBezTo>
                  <a:cubicBezTo>
                    <a:pt x="167" y="30"/>
                    <a:pt x="167" y="30"/>
                    <a:pt x="167" y="30"/>
                  </a:cubicBezTo>
                  <a:cubicBezTo>
                    <a:pt x="167" y="13"/>
                    <a:pt x="154"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17835563" y="4708525"/>
              <a:ext cx="1077913" cy="773113"/>
            </a:xfrm>
            <a:custGeom>
              <a:avLst/>
              <a:gdLst>
                <a:gd name="T0" fmla="*/ 183 w 339"/>
                <a:gd name="T1" fmla="*/ 166 h 242"/>
                <a:gd name="T2" fmla="*/ 183 w 339"/>
                <a:gd name="T3" fmla="*/ 172 h 242"/>
                <a:gd name="T4" fmla="*/ 169 w 339"/>
                <a:gd name="T5" fmla="*/ 185 h 242"/>
                <a:gd name="T6" fmla="*/ 156 w 339"/>
                <a:gd name="T7" fmla="*/ 172 h 242"/>
                <a:gd name="T8" fmla="*/ 156 w 339"/>
                <a:gd name="T9" fmla="*/ 166 h 242"/>
                <a:gd name="T10" fmla="*/ 35 w 339"/>
                <a:gd name="T11" fmla="*/ 166 h 242"/>
                <a:gd name="T12" fmla="*/ 17 w 339"/>
                <a:gd name="T13" fmla="*/ 163 h 242"/>
                <a:gd name="T14" fmla="*/ 17 w 339"/>
                <a:gd name="T15" fmla="*/ 224 h 242"/>
                <a:gd name="T16" fmla="*/ 35 w 339"/>
                <a:gd name="T17" fmla="*/ 242 h 242"/>
                <a:gd name="T18" fmla="*/ 303 w 339"/>
                <a:gd name="T19" fmla="*/ 242 h 242"/>
                <a:gd name="T20" fmla="*/ 321 w 339"/>
                <a:gd name="T21" fmla="*/ 224 h 242"/>
                <a:gd name="T22" fmla="*/ 321 w 339"/>
                <a:gd name="T23" fmla="*/ 163 h 242"/>
                <a:gd name="T24" fmla="*/ 303 w 339"/>
                <a:gd name="T25" fmla="*/ 166 h 242"/>
                <a:gd name="T26" fmla="*/ 183 w 339"/>
                <a:gd name="T27" fmla="*/ 166 h 242"/>
                <a:gd name="T28" fmla="*/ 321 w 339"/>
                <a:gd name="T29" fmla="*/ 0 h 242"/>
                <a:gd name="T30" fmla="*/ 17 w 339"/>
                <a:gd name="T31" fmla="*/ 0 h 242"/>
                <a:gd name="T32" fmla="*/ 0 w 339"/>
                <a:gd name="T33" fmla="*/ 18 h 242"/>
                <a:gd name="T34" fmla="*/ 0 w 339"/>
                <a:gd name="T35" fmla="*/ 108 h 242"/>
                <a:gd name="T36" fmla="*/ 35 w 339"/>
                <a:gd name="T37" fmla="*/ 143 h 242"/>
                <a:gd name="T38" fmla="*/ 156 w 339"/>
                <a:gd name="T39" fmla="*/ 143 h 242"/>
                <a:gd name="T40" fmla="*/ 156 w 339"/>
                <a:gd name="T41" fmla="*/ 133 h 242"/>
                <a:gd name="T42" fmla="*/ 169 w 339"/>
                <a:gd name="T43" fmla="*/ 119 h 242"/>
                <a:gd name="T44" fmla="*/ 183 w 339"/>
                <a:gd name="T45" fmla="*/ 133 h 242"/>
                <a:gd name="T46" fmla="*/ 183 w 339"/>
                <a:gd name="T47" fmla="*/ 143 h 242"/>
                <a:gd name="T48" fmla="*/ 303 w 339"/>
                <a:gd name="T49" fmla="*/ 143 h 242"/>
                <a:gd name="T50" fmla="*/ 339 w 339"/>
                <a:gd name="T51" fmla="*/ 108 h 242"/>
                <a:gd name="T52" fmla="*/ 339 w 339"/>
                <a:gd name="T53" fmla="*/ 18 h 242"/>
                <a:gd name="T54" fmla="*/ 321 w 339"/>
                <a:gd name="T5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9" h="242">
                  <a:moveTo>
                    <a:pt x="183" y="166"/>
                  </a:moveTo>
                  <a:cubicBezTo>
                    <a:pt x="183" y="172"/>
                    <a:pt x="183" y="172"/>
                    <a:pt x="183" y="172"/>
                  </a:cubicBezTo>
                  <a:cubicBezTo>
                    <a:pt x="183" y="179"/>
                    <a:pt x="177" y="185"/>
                    <a:pt x="169" y="185"/>
                  </a:cubicBezTo>
                  <a:cubicBezTo>
                    <a:pt x="162" y="185"/>
                    <a:pt x="156" y="179"/>
                    <a:pt x="156" y="172"/>
                  </a:cubicBezTo>
                  <a:cubicBezTo>
                    <a:pt x="156" y="166"/>
                    <a:pt x="156" y="166"/>
                    <a:pt x="156" y="166"/>
                  </a:cubicBezTo>
                  <a:cubicBezTo>
                    <a:pt x="35" y="166"/>
                    <a:pt x="35" y="166"/>
                    <a:pt x="35" y="166"/>
                  </a:cubicBezTo>
                  <a:cubicBezTo>
                    <a:pt x="29" y="166"/>
                    <a:pt x="23" y="165"/>
                    <a:pt x="17" y="163"/>
                  </a:cubicBezTo>
                  <a:cubicBezTo>
                    <a:pt x="17" y="224"/>
                    <a:pt x="17" y="224"/>
                    <a:pt x="17" y="224"/>
                  </a:cubicBezTo>
                  <a:cubicBezTo>
                    <a:pt x="17" y="234"/>
                    <a:pt x="25" y="242"/>
                    <a:pt x="35" y="242"/>
                  </a:cubicBezTo>
                  <a:cubicBezTo>
                    <a:pt x="303" y="242"/>
                    <a:pt x="303" y="242"/>
                    <a:pt x="303" y="242"/>
                  </a:cubicBezTo>
                  <a:cubicBezTo>
                    <a:pt x="313" y="242"/>
                    <a:pt x="321" y="234"/>
                    <a:pt x="321" y="224"/>
                  </a:cubicBezTo>
                  <a:cubicBezTo>
                    <a:pt x="321" y="163"/>
                    <a:pt x="321" y="163"/>
                    <a:pt x="321" y="163"/>
                  </a:cubicBezTo>
                  <a:cubicBezTo>
                    <a:pt x="316" y="165"/>
                    <a:pt x="310" y="166"/>
                    <a:pt x="303" y="166"/>
                  </a:cubicBezTo>
                  <a:lnTo>
                    <a:pt x="183" y="166"/>
                  </a:lnTo>
                  <a:close/>
                  <a:moveTo>
                    <a:pt x="321" y="0"/>
                  </a:moveTo>
                  <a:cubicBezTo>
                    <a:pt x="17" y="0"/>
                    <a:pt x="17" y="0"/>
                    <a:pt x="17" y="0"/>
                  </a:cubicBezTo>
                  <a:cubicBezTo>
                    <a:pt x="8" y="0"/>
                    <a:pt x="0" y="8"/>
                    <a:pt x="0" y="18"/>
                  </a:cubicBezTo>
                  <a:cubicBezTo>
                    <a:pt x="0" y="108"/>
                    <a:pt x="0" y="108"/>
                    <a:pt x="0" y="108"/>
                  </a:cubicBezTo>
                  <a:cubicBezTo>
                    <a:pt x="0" y="127"/>
                    <a:pt x="16" y="143"/>
                    <a:pt x="35" y="143"/>
                  </a:cubicBezTo>
                  <a:cubicBezTo>
                    <a:pt x="156" y="143"/>
                    <a:pt x="156" y="143"/>
                    <a:pt x="156" y="143"/>
                  </a:cubicBezTo>
                  <a:cubicBezTo>
                    <a:pt x="156" y="133"/>
                    <a:pt x="156" y="133"/>
                    <a:pt x="156" y="133"/>
                  </a:cubicBezTo>
                  <a:cubicBezTo>
                    <a:pt x="156" y="125"/>
                    <a:pt x="162" y="119"/>
                    <a:pt x="169" y="119"/>
                  </a:cubicBezTo>
                  <a:cubicBezTo>
                    <a:pt x="177" y="119"/>
                    <a:pt x="183" y="125"/>
                    <a:pt x="183" y="133"/>
                  </a:cubicBezTo>
                  <a:cubicBezTo>
                    <a:pt x="183" y="143"/>
                    <a:pt x="183" y="143"/>
                    <a:pt x="183" y="143"/>
                  </a:cubicBezTo>
                  <a:cubicBezTo>
                    <a:pt x="303" y="143"/>
                    <a:pt x="303" y="143"/>
                    <a:pt x="303" y="143"/>
                  </a:cubicBezTo>
                  <a:cubicBezTo>
                    <a:pt x="323" y="143"/>
                    <a:pt x="339" y="127"/>
                    <a:pt x="339" y="108"/>
                  </a:cubicBezTo>
                  <a:cubicBezTo>
                    <a:pt x="339" y="18"/>
                    <a:pt x="339" y="18"/>
                    <a:pt x="339" y="18"/>
                  </a:cubicBezTo>
                  <a:cubicBezTo>
                    <a:pt x="339" y="8"/>
                    <a:pt x="331" y="0"/>
                    <a:pt x="3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9"/>
          <p:cNvSpPr>
            <a:spLocks/>
          </p:cNvSpPr>
          <p:nvPr/>
        </p:nvSpPr>
        <p:spPr bwMode="auto">
          <a:xfrm>
            <a:off x="16663987" y="10728325"/>
            <a:ext cx="2173288" cy="1247775"/>
          </a:xfrm>
          <a:custGeom>
            <a:avLst/>
            <a:gdLst>
              <a:gd name="connsiteX0" fmla="*/ 1970088 w 2173288"/>
              <a:gd name="connsiteY0" fmla="*/ 873125 h 1247775"/>
              <a:gd name="connsiteX1" fmla="*/ 2008188 w 2173288"/>
              <a:gd name="connsiteY1" fmla="*/ 885934 h 1247775"/>
              <a:gd name="connsiteX2" fmla="*/ 2173288 w 2173288"/>
              <a:gd name="connsiteY2" fmla="*/ 1113285 h 1247775"/>
              <a:gd name="connsiteX3" fmla="*/ 2173288 w 2173288"/>
              <a:gd name="connsiteY3" fmla="*/ 1170924 h 1247775"/>
              <a:gd name="connsiteX4" fmla="*/ 2097088 w 2173288"/>
              <a:gd name="connsiteY4" fmla="*/ 1247775 h 1247775"/>
              <a:gd name="connsiteX5" fmla="*/ 1808162 w 2173288"/>
              <a:gd name="connsiteY5" fmla="*/ 1247775 h 1247775"/>
              <a:gd name="connsiteX6" fmla="*/ 1824036 w 2173288"/>
              <a:gd name="connsiteY6" fmla="*/ 1170924 h 1247775"/>
              <a:gd name="connsiteX7" fmla="*/ 1824036 w 2173288"/>
              <a:gd name="connsiteY7" fmla="*/ 1090870 h 1247775"/>
              <a:gd name="connsiteX8" fmla="*/ 1808162 w 2173288"/>
              <a:gd name="connsiteY8" fmla="*/ 994806 h 1247775"/>
              <a:gd name="connsiteX9" fmla="*/ 1970088 w 2173288"/>
              <a:gd name="connsiteY9" fmla="*/ 873125 h 1247775"/>
              <a:gd name="connsiteX10" fmla="*/ 203200 w 2173288"/>
              <a:gd name="connsiteY10" fmla="*/ 873125 h 1247775"/>
              <a:gd name="connsiteX11" fmla="*/ 365124 w 2173288"/>
              <a:gd name="connsiteY11" fmla="*/ 994806 h 1247775"/>
              <a:gd name="connsiteX12" fmla="*/ 352424 w 2173288"/>
              <a:gd name="connsiteY12" fmla="*/ 1103679 h 1247775"/>
              <a:gd name="connsiteX13" fmla="*/ 352424 w 2173288"/>
              <a:gd name="connsiteY13" fmla="*/ 1170924 h 1247775"/>
              <a:gd name="connsiteX14" fmla="*/ 365124 w 2173288"/>
              <a:gd name="connsiteY14" fmla="*/ 1247775 h 1247775"/>
              <a:gd name="connsiteX15" fmla="*/ 76200 w 2173288"/>
              <a:gd name="connsiteY15" fmla="*/ 1247775 h 1247775"/>
              <a:gd name="connsiteX16" fmla="*/ 0 w 2173288"/>
              <a:gd name="connsiteY16" fmla="*/ 1170924 h 1247775"/>
              <a:gd name="connsiteX17" fmla="*/ 0 w 2173288"/>
              <a:gd name="connsiteY17" fmla="*/ 1113285 h 1247775"/>
              <a:gd name="connsiteX18" fmla="*/ 161924 w 2173288"/>
              <a:gd name="connsiteY18" fmla="*/ 885934 h 1247775"/>
              <a:gd name="connsiteX19" fmla="*/ 203200 w 2173288"/>
              <a:gd name="connsiteY19" fmla="*/ 873125 h 1247775"/>
              <a:gd name="connsiteX20" fmla="*/ 784604 w 2173288"/>
              <a:gd name="connsiteY20" fmla="*/ 809625 h 1247775"/>
              <a:gd name="connsiteX21" fmla="*/ 1086642 w 2173288"/>
              <a:gd name="connsiteY21" fmla="*/ 953543 h 1247775"/>
              <a:gd name="connsiteX22" fmla="*/ 1391860 w 2173288"/>
              <a:gd name="connsiteY22" fmla="*/ 809625 h 1247775"/>
              <a:gd name="connsiteX23" fmla="*/ 1423652 w 2173288"/>
              <a:gd name="connsiteY23" fmla="*/ 825616 h 1247775"/>
              <a:gd name="connsiteX24" fmla="*/ 1484060 w 2173288"/>
              <a:gd name="connsiteY24" fmla="*/ 851201 h 1247775"/>
              <a:gd name="connsiteX25" fmla="*/ 1668464 w 2173288"/>
              <a:gd name="connsiteY25" fmla="*/ 1103857 h 1247775"/>
              <a:gd name="connsiteX26" fmla="*/ 1668464 w 2173288"/>
              <a:gd name="connsiteY26" fmla="*/ 1171019 h 1247775"/>
              <a:gd name="connsiteX27" fmla="*/ 1588980 w 2173288"/>
              <a:gd name="connsiteY27" fmla="*/ 1247775 h 1247775"/>
              <a:gd name="connsiteX28" fmla="*/ 584304 w 2173288"/>
              <a:gd name="connsiteY28" fmla="*/ 1247775 h 1247775"/>
              <a:gd name="connsiteX29" fmla="*/ 508000 w 2173288"/>
              <a:gd name="connsiteY29" fmla="*/ 1171019 h 1247775"/>
              <a:gd name="connsiteX30" fmla="*/ 508000 w 2173288"/>
              <a:gd name="connsiteY30" fmla="*/ 1103857 h 1247775"/>
              <a:gd name="connsiteX31" fmla="*/ 692402 w 2173288"/>
              <a:gd name="connsiteY31" fmla="*/ 851201 h 1247775"/>
              <a:gd name="connsiteX32" fmla="*/ 746452 w 2173288"/>
              <a:gd name="connsiteY32" fmla="*/ 828814 h 1247775"/>
              <a:gd name="connsiteX33" fmla="*/ 784604 w 2173288"/>
              <a:gd name="connsiteY33" fmla="*/ 809625 h 1247775"/>
              <a:gd name="connsiteX34" fmla="*/ 1671636 w 2173288"/>
              <a:gd name="connsiteY34" fmla="*/ 166688 h 1247775"/>
              <a:gd name="connsiteX35" fmla="*/ 1966912 w 2173288"/>
              <a:gd name="connsiteY35" fmla="*/ 467220 h 1247775"/>
              <a:gd name="connsiteX36" fmla="*/ 1741488 w 2173288"/>
              <a:gd name="connsiteY36" fmla="*/ 854076 h 1247775"/>
              <a:gd name="connsiteX37" fmla="*/ 1531936 w 2173288"/>
              <a:gd name="connsiteY37" fmla="*/ 700613 h 1247775"/>
              <a:gd name="connsiteX38" fmla="*/ 1487488 w 2173288"/>
              <a:gd name="connsiteY38" fmla="*/ 684627 h 1247775"/>
              <a:gd name="connsiteX39" fmla="*/ 1484312 w 2173288"/>
              <a:gd name="connsiteY39" fmla="*/ 681430 h 1247775"/>
              <a:gd name="connsiteX40" fmla="*/ 1579562 w 2173288"/>
              <a:gd name="connsiteY40" fmla="*/ 339334 h 1247775"/>
              <a:gd name="connsiteX41" fmla="*/ 1557336 w 2173288"/>
              <a:gd name="connsiteY41" fmla="*/ 189068 h 1247775"/>
              <a:gd name="connsiteX42" fmla="*/ 1671636 w 2173288"/>
              <a:gd name="connsiteY42" fmla="*/ 166688 h 1247775"/>
              <a:gd name="connsiteX43" fmla="*/ 501650 w 2173288"/>
              <a:gd name="connsiteY43" fmla="*/ 166688 h 1247775"/>
              <a:gd name="connsiteX44" fmla="*/ 615950 w 2173288"/>
              <a:gd name="connsiteY44" fmla="*/ 192265 h 1247775"/>
              <a:gd name="connsiteX45" fmla="*/ 593724 w 2173288"/>
              <a:gd name="connsiteY45" fmla="*/ 339334 h 1247775"/>
              <a:gd name="connsiteX46" fmla="*/ 692150 w 2173288"/>
              <a:gd name="connsiteY46" fmla="*/ 681430 h 1247775"/>
              <a:gd name="connsiteX47" fmla="*/ 685800 w 2173288"/>
              <a:gd name="connsiteY47" fmla="*/ 684627 h 1247775"/>
              <a:gd name="connsiteX48" fmla="*/ 641350 w 2173288"/>
              <a:gd name="connsiteY48" fmla="*/ 700613 h 1247775"/>
              <a:gd name="connsiteX49" fmla="*/ 434976 w 2173288"/>
              <a:gd name="connsiteY49" fmla="*/ 854076 h 1247775"/>
              <a:gd name="connsiteX50" fmla="*/ 203200 w 2173288"/>
              <a:gd name="connsiteY50" fmla="*/ 467220 h 1247775"/>
              <a:gd name="connsiteX51" fmla="*/ 501650 w 2173288"/>
              <a:gd name="connsiteY51" fmla="*/ 166688 h 1247775"/>
              <a:gd name="connsiteX52" fmla="*/ 1085850 w 2173288"/>
              <a:gd name="connsiteY52" fmla="*/ 0 h 1247775"/>
              <a:gd name="connsiteX53" fmla="*/ 1422400 w 2173288"/>
              <a:gd name="connsiteY53" fmla="*/ 339253 h 1247775"/>
              <a:gd name="connsiteX54" fmla="*/ 1085850 w 2173288"/>
              <a:gd name="connsiteY54" fmla="*/ 796925 h 1247775"/>
              <a:gd name="connsiteX55" fmla="*/ 749300 w 2173288"/>
              <a:gd name="connsiteY55" fmla="*/ 339253 h 1247775"/>
              <a:gd name="connsiteX56" fmla="*/ 1085850 w 2173288"/>
              <a:gd name="connsiteY56" fmla="*/ 0 h 124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73288" h="1247775">
                <a:moveTo>
                  <a:pt x="1970088" y="873125"/>
                </a:moveTo>
                <a:cubicBezTo>
                  <a:pt x="1982788" y="876327"/>
                  <a:pt x="1995488" y="882731"/>
                  <a:pt x="2008188" y="885934"/>
                </a:cubicBezTo>
                <a:cubicBezTo>
                  <a:pt x="2106612" y="921157"/>
                  <a:pt x="2173288" y="1010817"/>
                  <a:pt x="2173288" y="1113285"/>
                </a:cubicBezTo>
                <a:cubicBezTo>
                  <a:pt x="2173288" y="1113285"/>
                  <a:pt x="2173288" y="1113285"/>
                  <a:pt x="2173288" y="1170924"/>
                </a:cubicBezTo>
                <a:cubicBezTo>
                  <a:pt x="2173288" y="1212551"/>
                  <a:pt x="2138362" y="1247775"/>
                  <a:pt x="2097088" y="1247775"/>
                </a:cubicBezTo>
                <a:cubicBezTo>
                  <a:pt x="2097088" y="1247775"/>
                  <a:pt x="2097088" y="1247775"/>
                  <a:pt x="1808162" y="1247775"/>
                </a:cubicBezTo>
                <a:cubicBezTo>
                  <a:pt x="1817688" y="1225360"/>
                  <a:pt x="1824036" y="1196541"/>
                  <a:pt x="1824036" y="1170924"/>
                </a:cubicBezTo>
                <a:cubicBezTo>
                  <a:pt x="1824036" y="1161317"/>
                  <a:pt x="1824036" y="1097275"/>
                  <a:pt x="1824036" y="1090870"/>
                </a:cubicBezTo>
                <a:cubicBezTo>
                  <a:pt x="1824036" y="1058849"/>
                  <a:pt x="1817688" y="1026828"/>
                  <a:pt x="1808162" y="994806"/>
                </a:cubicBezTo>
                <a:cubicBezTo>
                  <a:pt x="1871662" y="969189"/>
                  <a:pt x="1925636" y="924359"/>
                  <a:pt x="1970088" y="873125"/>
                </a:cubicBezTo>
                <a:close/>
                <a:moveTo>
                  <a:pt x="203200" y="873125"/>
                </a:moveTo>
                <a:cubicBezTo>
                  <a:pt x="247650" y="927561"/>
                  <a:pt x="301624" y="969189"/>
                  <a:pt x="365124" y="994806"/>
                </a:cubicBezTo>
                <a:cubicBezTo>
                  <a:pt x="355600" y="1030030"/>
                  <a:pt x="352424" y="1065253"/>
                  <a:pt x="352424" y="1103679"/>
                </a:cubicBezTo>
                <a:cubicBezTo>
                  <a:pt x="352424" y="1103679"/>
                  <a:pt x="352424" y="1103679"/>
                  <a:pt x="352424" y="1170924"/>
                </a:cubicBezTo>
                <a:cubicBezTo>
                  <a:pt x="352424" y="1196541"/>
                  <a:pt x="355600" y="1225360"/>
                  <a:pt x="365124" y="1247775"/>
                </a:cubicBezTo>
                <a:cubicBezTo>
                  <a:pt x="365124" y="1247775"/>
                  <a:pt x="365124" y="1247775"/>
                  <a:pt x="76200" y="1247775"/>
                </a:cubicBezTo>
                <a:cubicBezTo>
                  <a:pt x="34925" y="1247775"/>
                  <a:pt x="0" y="1212551"/>
                  <a:pt x="0" y="1170924"/>
                </a:cubicBezTo>
                <a:cubicBezTo>
                  <a:pt x="0" y="1170924"/>
                  <a:pt x="0" y="1170924"/>
                  <a:pt x="0" y="1113285"/>
                </a:cubicBezTo>
                <a:cubicBezTo>
                  <a:pt x="0" y="1010817"/>
                  <a:pt x="63500" y="921157"/>
                  <a:pt x="161924" y="885934"/>
                </a:cubicBezTo>
                <a:cubicBezTo>
                  <a:pt x="174624" y="882731"/>
                  <a:pt x="190500" y="876327"/>
                  <a:pt x="203200" y="873125"/>
                </a:cubicBezTo>
                <a:close/>
                <a:moveTo>
                  <a:pt x="784604" y="809625"/>
                </a:moveTo>
                <a:cubicBezTo>
                  <a:pt x="864088" y="895976"/>
                  <a:pt x="965826" y="953543"/>
                  <a:pt x="1086642" y="953543"/>
                </a:cubicBezTo>
                <a:cubicBezTo>
                  <a:pt x="1207458" y="953543"/>
                  <a:pt x="1309196" y="895976"/>
                  <a:pt x="1391860" y="809625"/>
                </a:cubicBezTo>
                <a:cubicBezTo>
                  <a:pt x="1401398" y="816021"/>
                  <a:pt x="1414114" y="822418"/>
                  <a:pt x="1423652" y="825616"/>
                </a:cubicBezTo>
                <a:cubicBezTo>
                  <a:pt x="1445908" y="835210"/>
                  <a:pt x="1464984" y="841607"/>
                  <a:pt x="1484060" y="851201"/>
                </a:cubicBezTo>
                <a:cubicBezTo>
                  <a:pt x="1592158" y="886381"/>
                  <a:pt x="1668464" y="988723"/>
                  <a:pt x="1668464" y="1103857"/>
                </a:cubicBezTo>
                <a:cubicBezTo>
                  <a:pt x="1668464" y="1103857"/>
                  <a:pt x="1668464" y="1103857"/>
                  <a:pt x="1668464" y="1171019"/>
                </a:cubicBezTo>
                <a:cubicBezTo>
                  <a:pt x="1668464" y="1212595"/>
                  <a:pt x="1633490" y="1247775"/>
                  <a:pt x="1588980" y="1247775"/>
                </a:cubicBezTo>
                <a:cubicBezTo>
                  <a:pt x="1588980" y="1247775"/>
                  <a:pt x="1588980" y="1247775"/>
                  <a:pt x="584304" y="1247775"/>
                </a:cubicBezTo>
                <a:cubicBezTo>
                  <a:pt x="542972" y="1247775"/>
                  <a:pt x="508000" y="1212595"/>
                  <a:pt x="508000" y="1171019"/>
                </a:cubicBezTo>
                <a:cubicBezTo>
                  <a:pt x="508000" y="1171019"/>
                  <a:pt x="508000" y="1171019"/>
                  <a:pt x="508000" y="1103857"/>
                </a:cubicBezTo>
                <a:cubicBezTo>
                  <a:pt x="508000" y="988723"/>
                  <a:pt x="581126" y="886381"/>
                  <a:pt x="692402" y="851201"/>
                </a:cubicBezTo>
                <a:cubicBezTo>
                  <a:pt x="711478" y="844805"/>
                  <a:pt x="727376" y="835210"/>
                  <a:pt x="746452" y="828814"/>
                </a:cubicBezTo>
                <a:cubicBezTo>
                  <a:pt x="759168" y="822418"/>
                  <a:pt x="771886" y="816021"/>
                  <a:pt x="784604" y="809625"/>
                </a:cubicBezTo>
                <a:close/>
                <a:moveTo>
                  <a:pt x="1671636" y="166688"/>
                </a:moveTo>
                <a:cubicBezTo>
                  <a:pt x="1833562" y="166688"/>
                  <a:pt x="1966912" y="300968"/>
                  <a:pt x="1966912" y="467220"/>
                </a:cubicBezTo>
                <a:cubicBezTo>
                  <a:pt x="1966912" y="604698"/>
                  <a:pt x="1874836" y="799724"/>
                  <a:pt x="1741488" y="854076"/>
                </a:cubicBezTo>
                <a:cubicBezTo>
                  <a:pt x="1690688" y="783739"/>
                  <a:pt x="1617662" y="729387"/>
                  <a:pt x="1531936" y="700613"/>
                </a:cubicBezTo>
                <a:cubicBezTo>
                  <a:pt x="1516062" y="694218"/>
                  <a:pt x="1503362" y="691021"/>
                  <a:pt x="1487488" y="684627"/>
                </a:cubicBezTo>
                <a:cubicBezTo>
                  <a:pt x="1484312" y="681430"/>
                  <a:pt x="1484312" y="681430"/>
                  <a:pt x="1484312" y="681430"/>
                </a:cubicBezTo>
                <a:cubicBezTo>
                  <a:pt x="1544636" y="569529"/>
                  <a:pt x="1579562" y="444840"/>
                  <a:pt x="1579562" y="339334"/>
                </a:cubicBezTo>
                <a:cubicBezTo>
                  <a:pt x="1579562" y="288180"/>
                  <a:pt x="1573212" y="237025"/>
                  <a:pt x="1557336" y="189068"/>
                </a:cubicBezTo>
                <a:cubicBezTo>
                  <a:pt x="1592262" y="176279"/>
                  <a:pt x="1630362" y="166688"/>
                  <a:pt x="1671636" y="166688"/>
                </a:cubicBezTo>
                <a:close/>
                <a:moveTo>
                  <a:pt x="501650" y="166688"/>
                </a:moveTo>
                <a:cubicBezTo>
                  <a:pt x="542924" y="166688"/>
                  <a:pt x="581024" y="176279"/>
                  <a:pt x="615950" y="192265"/>
                </a:cubicBezTo>
                <a:cubicBezTo>
                  <a:pt x="603250" y="237025"/>
                  <a:pt x="593724" y="288180"/>
                  <a:pt x="593724" y="339334"/>
                </a:cubicBezTo>
                <a:cubicBezTo>
                  <a:pt x="593724" y="444840"/>
                  <a:pt x="628650" y="569529"/>
                  <a:pt x="692150" y="681430"/>
                </a:cubicBezTo>
                <a:cubicBezTo>
                  <a:pt x="688976" y="681430"/>
                  <a:pt x="685800" y="684627"/>
                  <a:pt x="685800" y="684627"/>
                </a:cubicBezTo>
                <a:cubicBezTo>
                  <a:pt x="669924" y="691021"/>
                  <a:pt x="657224" y="697415"/>
                  <a:pt x="641350" y="700613"/>
                </a:cubicBezTo>
                <a:cubicBezTo>
                  <a:pt x="555624" y="729387"/>
                  <a:pt x="482600" y="783739"/>
                  <a:pt x="434976" y="854076"/>
                </a:cubicBezTo>
                <a:cubicBezTo>
                  <a:pt x="295276" y="802922"/>
                  <a:pt x="203200" y="604698"/>
                  <a:pt x="203200" y="467220"/>
                </a:cubicBezTo>
                <a:cubicBezTo>
                  <a:pt x="203200" y="300968"/>
                  <a:pt x="336550" y="166688"/>
                  <a:pt x="501650" y="166688"/>
                </a:cubicBezTo>
                <a:close/>
                <a:moveTo>
                  <a:pt x="1085850" y="0"/>
                </a:moveTo>
                <a:cubicBezTo>
                  <a:pt x="1273176" y="0"/>
                  <a:pt x="1422400" y="150424"/>
                  <a:pt x="1422400" y="339253"/>
                </a:cubicBezTo>
                <a:cubicBezTo>
                  <a:pt x="1422400" y="524882"/>
                  <a:pt x="1282700" y="796925"/>
                  <a:pt x="1085850" y="796925"/>
                </a:cubicBezTo>
                <a:cubicBezTo>
                  <a:pt x="892176" y="796925"/>
                  <a:pt x="749300" y="524882"/>
                  <a:pt x="749300" y="339253"/>
                </a:cubicBezTo>
                <a:cubicBezTo>
                  <a:pt x="749300" y="150424"/>
                  <a:pt x="901700" y="0"/>
                  <a:pt x="108585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41" name="Group 40"/>
          <p:cNvGrpSpPr/>
          <p:nvPr/>
        </p:nvGrpSpPr>
        <p:grpSpPr>
          <a:xfrm>
            <a:off x="17673638" y="8426450"/>
            <a:ext cx="1408113" cy="1417638"/>
            <a:chOff x="17673638" y="8426450"/>
            <a:chExt cx="1408113" cy="1417638"/>
          </a:xfrm>
          <a:solidFill>
            <a:schemeClr val="accent1"/>
          </a:solidFill>
        </p:grpSpPr>
        <p:sp>
          <p:nvSpPr>
            <p:cNvPr id="32" name="Freeform 17"/>
            <p:cNvSpPr>
              <a:spLocks noEditPoints="1"/>
            </p:cNvSpPr>
            <p:nvPr/>
          </p:nvSpPr>
          <p:spPr bwMode="auto">
            <a:xfrm>
              <a:off x="17673638" y="8964613"/>
              <a:ext cx="1408113" cy="879475"/>
            </a:xfrm>
            <a:custGeom>
              <a:avLst/>
              <a:gdLst>
                <a:gd name="T0" fmla="*/ 255 w 443"/>
                <a:gd name="T1" fmla="*/ 14 h 275"/>
                <a:gd name="T2" fmla="*/ 242 w 443"/>
                <a:gd name="T3" fmla="*/ 0 h 275"/>
                <a:gd name="T4" fmla="*/ 188 w 443"/>
                <a:gd name="T5" fmla="*/ 0 h 275"/>
                <a:gd name="T6" fmla="*/ 175 w 443"/>
                <a:gd name="T7" fmla="*/ 14 h 275"/>
                <a:gd name="T8" fmla="*/ 175 w 443"/>
                <a:gd name="T9" fmla="*/ 201 h 275"/>
                <a:gd name="T10" fmla="*/ 255 w 443"/>
                <a:gd name="T11" fmla="*/ 201 h 275"/>
                <a:gd name="T12" fmla="*/ 255 w 443"/>
                <a:gd name="T13" fmla="*/ 14 h 275"/>
                <a:gd name="T14" fmla="*/ 369 w 443"/>
                <a:gd name="T15" fmla="*/ 41 h 275"/>
                <a:gd name="T16" fmla="*/ 356 w 443"/>
                <a:gd name="T17" fmla="*/ 27 h 275"/>
                <a:gd name="T18" fmla="*/ 302 w 443"/>
                <a:gd name="T19" fmla="*/ 27 h 275"/>
                <a:gd name="T20" fmla="*/ 289 w 443"/>
                <a:gd name="T21" fmla="*/ 41 h 275"/>
                <a:gd name="T22" fmla="*/ 289 w 443"/>
                <a:gd name="T23" fmla="*/ 201 h 275"/>
                <a:gd name="T24" fmla="*/ 369 w 443"/>
                <a:gd name="T25" fmla="*/ 201 h 275"/>
                <a:gd name="T26" fmla="*/ 369 w 443"/>
                <a:gd name="T27" fmla="*/ 41 h 275"/>
                <a:gd name="T28" fmla="*/ 423 w 443"/>
                <a:gd name="T29" fmla="*/ 235 h 275"/>
                <a:gd name="T30" fmla="*/ 21 w 443"/>
                <a:gd name="T31" fmla="*/ 235 h 275"/>
                <a:gd name="T32" fmla="*/ 0 w 443"/>
                <a:gd name="T33" fmla="*/ 255 h 275"/>
                <a:gd name="T34" fmla="*/ 21 w 443"/>
                <a:gd name="T35" fmla="*/ 275 h 275"/>
                <a:gd name="T36" fmla="*/ 423 w 443"/>
                <a:gd name="T37" fmla="*/ 275 h 275"/>
                <a:gd name="T38" fmla="*/ 443 w 443"/>
                <a:gd name="T39" fmla="*/ 255 h 275"/>
                <a:gd name="T40" fmla="*/ 423 w 443"/>
                <a:gd name="T41" fmla="*/ 235 h 275"/>
                <a:gd name="T42" fmla="*/ 141 w 443"/>
                <a:gd name="T43" fmla="*/ 81 h 275"/>
                <a:gd name="T44" fmla="*/ 128 w 443"/>
                <a:gd name="T45" fmla="*/ 67 h 275"/>
                <a:gd name="T46" fmla="*/ 74 w 443"/>
                <a:gd name="T47" fmla="*/ 67 h 275"/>
                <a:gd name="T48" fmla="*/ 61 w 443"/>
                <a:gd name="T49" fmla="*/ 81 h 275"/>
                <a:gd name="T50" fmla="*/ 61 w 443"/>
                <a:gd name="T51" fmla="*/ 201 h 275"/>
                <a:gd name="T52" fmla="*/ 141 w 443"/>
                <a:gd name="T53" fmla="*/ 201 h 275"/>
                <a:gd name="T54" fmla="*/ 141 w 443"/>
                <a:gd name="T55" fmla="*/ 8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3" h="275">
                  <a:moveTo>
                    <a:pt x="255" y="14"/>
                  </a:moveTo>
                  <a:cubicBezTo>
                    <a:pt x="255" y="6"/>
                    <a:pt x="249" y="0"/>
                    <a:pt x="242" y="0"/>
                  </a:cubicBezTo>
                  <a:cubicBezTo>
                    <a:pt x="188" y="0"/>
                    <a:pt x="188" y="0"/>
                    <a:pt x="188" y="0"/>
                  </a:cubicBezTo>
                  <a:cubicBezTo>
                    <a:pt x="181" y="0"/>
                    <a:pt x="175" y="6"/>
                    <a:pt x="175" y="14"/>
                  </a:cubicBezTo>
                  <a:cubicBezTo>
                    <a:pt x="175" y="201"/>
                    <a:pt x="175" y="201"/>
                    <a:pt x="175" y="201"/>
                  </a:cubicBezTo>
                  <a:cubicBezTo>
                    <a:pt x="255" y="201"/>
                    <a:pt x="255" y="201"/>
                    <a:pt x="255" y="201"/>
                  </a:cubicBezTo>
                  <a:lnTo>
                    <a:pt x="255" y="14"/>
                  </a:lnTo>
                  <a:close/>
                  <a:moveTo>
                    <a:pt x="369" y="41"/>
                  </a:moveTo>
                  <a:cubicBezTo>
                    <a:pt x="369" y="33"/>
                    <a:pt x="363" y="27"/>
                    <a:pt x="356" y="27"/>
                  </a:cubicBezTo>
                  <a:cubicBezTo>
                    <a:pt x="302" y="27"/>
                    <a:pt x="302" y="27"/>
                    <a:pt x="302" y="27"/>
                  </a:cubicBezTo>
                  <a:cubicBezTo>
                    <a:pt x="295" y="27"/>
                    <a:pt x="289" y="33"/>
                    <a:pt x="289" y="41"/>
                  </a:cubicBezTo>
                  <a:cubicBezTo>
                    <a:pt x="289" y="201"/>
                    <a:pt x="289" y="201"/>
                    <a:pt x="289" y="201"/>
                  </a:cubicBezTo>
                  <a:cubicBezTo>
                    <a:pt x="369" y="201"/>
                    <a:pt x="369" y="201"/>
                    <a:pt x="369" y="201"/>
                  </a:cubicBezTo>
                  <a:lnTo>
                    <a:pt x="369" y="41"/>
                  </a:lnTo>
                  <a:close/>
                  <a:moveTo>
                    <a:pt x="423" y="235"/>
                  </a:moveTo>
                  <a:cubicBezTo>
                    <a:pt x="21" y="235"/>
                    <a:pt x="21" y="235"/>
                    <a:pt x="21" y="235"/>
                  </a:cubicBezTo>
                  <a:cubicBezTo>
                    <a:pt x="9" y="235"/>
                    <a:pt x="0" y="244"/>
                    <a:pt x="0" y="255"/>
                  </a:cubicBezTo>
                  <a:cubicBezTo>
                    <a:pt x="0" y="266"/>
                    <a:pt x="9" y="275"/>
                    <a:pt x="21" y="275"/>
                  </a:cubicBezTo>
                  <a:cubicBezTo>
                    <a:pt x="423" y="275"/>
                    <a:pt x="423" y="275"/>
                    <a:pt x="423" y="275"/>
                  </a:cubicBezTo>
                  <a:cubicBezTo>
                    <a:pt x="434" y="275"/>
                    <a:pt x="443" y="266"/>
                    <a:pt x="443" y="255"/>
                  </a:cubicBezTo>
                  <a:cubicBezTo>
                    <a:pt x="443" y="244"/>
                    <a:pt x="434" y="235"/>
                    <a:pt x="423" y="235"/>
                  </a:cubicBezTo>
                  <a:close/>
                  <a:moveTo>
                    <a:pt x="141" y="81"/>
                  </a:moveTo>
                  <a:cubicBezTo>
                    <a:pt x="141" y="73"/>
                    <a:pt x="135" y="67"/>
                    <a:pt x="128" y="67"/>
                  </a:cubicBezTo>
                  <a:cubicBezTo>
                    <a:pt x="74" y="67"/>
                    <a:pt x="74" y="67"/>
                    <a:pt x="74" y="67"/>
                  </a:cubicBezTo>
                  <a:cubicBezTo>
                    <a:pt x="67" y="67"/>
                    <a:pt x="61" y="73"/>
                    <a:pt x="61" y="81"/>
                  </a:cubicBezTo>
                  <a:cubicBezTo>
                    <a:pt x="61" y="201"/>
                    <a:pt x="61" y="201"/>
                    <a:pt x="61" y="201"/>
                  </a:cubicBezTo>
                  <a:cubicBezTo>
                    <a:pt x="141" y="201"/>
                    <a:pt x="141" y="201"/>
                    <a:pt x="141" y="201"/>
                  </a:cubicBezTo>
                  <a:lnTo>
                    <a:pt x="141"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17816513" y="8426450"/>
              <a:ext cx="1138238" cy="554038"/>
            </a:xfrm>
            <a:custGeom>
              <a:avLst/>
              <a:gdLst>
                <a:gd name="T0" fmla="*/ 343 w 358"/>
                <a:gd name="T1" fmla="*/ 1 h 173"/>
                <a:gd name="T2" fmla="*/ 283 w 358"/>
                <a:gd name="T3" fmla="*/ 10 h 173"/>
                <a:gd name="T4" fmla="*/ 276 w 358"/>
                <a:gd name="T5" fmla="*/ 30 h 173"/>
                <a:gd name="T6" fmla="*/ 290 w 358"/>
                <a:gd name="T7" fmla="*/ 44 h 173"/>
                <a:gd name="T8" fmla="*/ 242 w 358"/>
                <a:gd name="T9" fmla="*/ 92 h 173"/>
                <a:gd name="T10" fmla="*/ 162 w 358"/>
                <a:gd name="T11" fmla="*/ 32 h 173"/>
                <a:gd name="T12" fmla="*/ 137 w 358"/>
                <a:gd name="T13" fmla="*/ 32 h 173"/>
                <a:gd name="T14" fmla="*/ 10 w 358"/>
                <a:gd name="T15" fmla="*/ 137 h 173"/>
                <a:gd name="T16" fmla="*/ 7 w 358"/>
                <a:gd name="T17" fmla="*/ 165 h 173"/>
                <a:gd name="T18" fmla="*/ 23 w 358"/>
                <a:gd name="T19" fmla="*/ 173 h 173"/>
                <a:gd name="T20" fmla="*/ 35 w 358"/>
                <a:gd name="T21" fmla="*/ 168 h 173"/>
                <a:gd name="T22" fmla="*/ 150 w 358"/>
                <a:gd name="T23" fmla="*/ 73 h 173"/>
                <a:gd name="T24" fmla="*/ 231 w 358"/>
                <a:gd name="T25" fmla="*/ 135 h 173"/>
                <a:gd name="T26" fmla="*/ 258 w 358"/>
                <a:gd name="T27" fmla="*/ 133 h 173"/>
                <a:gd name="T28" fmla="*/ 319 w 358"/>
                <a:gd name="T29" fmla="*/ 72 h 173"/>
                <a:gd name="T30" fmla="*/ 328 w 358"/>
                <a:gd name="T31" fmla="*/ 81 h 173"/>
                <a:gd name="T32" fmla="*/ 348 w 358"/>
                <a:gd name="T33" fmla="*/ 75 h 173"/>
                <a:gd name="T34" fmla="*/ 357 w 358"/>
                <a:gd name="T35" fmla="*/ 15 h 173"/>
                <a:gd name="T36" fmla="*/ 343 w 358"/>
                <a:gd name="T37" fmla="*/ 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8" h="173">
                  <a:moveTo>
                    <a:pt x="343" y="1"/>
                  </a:moveTo>
                  <a:cubicBezTo>
                    <a:pt x="283" y="10"/>
                    <a:pt x="283" y="10"/>
                    <a:pt x="283" y="10"/>
                  </a:cubicBezTo>
                  <a:cubicBezTo>
                    <a:pt x="273" y="11"/>
                    <a:pt x="270" y="23"/>
                    <a:pt x="276" y="30"/>
                  </a:cubicBezTo>
                  <a:cubicBezTo>
                    <a:pt x="290" y="44"/>
                    <a:pt x="290" y="44"/>
                    <a:pt x="290" y="44"/>
                  </a:cubicBezTo>
                  <a:cubicBezTo>
                    <a:pt x="242" y="92"/>
                    <a:pt x="242" y="92"/>
                    <a:pt x="242" y="92"/>
                  </a:cubicBezTo>
                  <a:cubicBezTo>
                    <a:pt x="162" y="32"/>
                    <a:pt x="162" y="32"/>
                    <a:pt x="162" y="32"/>
                  </a:cubicBezTo>
                  <a:cubicBezTo>
                    <a:pt x="155" y="26"/>
                    <a:pt x="144" y="26"/>
                    <a:pt x="137" y="32"/>
                  </a:cubicBezTo>
                  <a:cubicBezTo>
                    <a:pt x="10" y="137"/>
                    <a:pt x="10" y="137"/>
                    <a:pt x="10" y="137"/>
                  </a:cubicBezTo>
                  <a:cubicBezTo>
                    <a:pt x="1" y="144"/>
                    <a:pt x="0" y="157"/>
                    <a:pt x="7" y="165"/>
                  </a:cubicBezTo>
                  <a:cubicBezTo>
                    <a:pt x="11" y="170"/>
                    <a:pt x="17" y="173"/>
                    <a:pt x="23" y="173"/>
                  </a:cubicBezTo>
                  <a:cubicBezTo>
                    <a:pt x="27" y="173"/>
                    <a:pt x="32" y="171"/>
                    <a:pt x="35" y="168"/>
                  </a:cubicBezTo>
                  <a:cubicBezTo>
                    <a:pt x="150" y="73"/>
                    <a:pt x="150" y="73"/>
                    <a:pt x="150" y="73"/>
                  </a:cubicBezTo>
                  <a:cubicBezTo>
                    <a:pt x="231" y="135"/>
                    <a:pt x="231" y="135"/>
                    <a:pt x="231" y="135"/>
                  </a:cubicBezTo>
                  <a:cubicBezTo>
                    <a:pt x="239" y="141"/>
                    <a:pt x="251" y="140"/>
                    <a:pt x="258" y="133"/>
                  </a:cubicBezTo>
                  <a:cubicBezTo>
                    <a:pt x="319" y="72"/>
                    <a:pt x="319" y="72"/>
                    <a:pt x="319" y="72"/>
                  </a:cubicBezTo>
                  <a:cubicBezTo>
                    <a:pt x="328" y="81"/>
                    <a:pt x="328" y="81"/>
                    <a:pt x="328" y="81"/>
                  </a:cubicBezTo>
                  <a:cubicBezTo>
                    <a:pt x="335" y="88"/>
                    <a:pt x="347" y="84"/>
                    <a:pt x="348" y="75"/>
                  </a:cubicBezTo>
                  <a:cubicBezTo>
                    <a:pt x="357" y="15"/>
                    <a:pt x="357" y="15"/>
                    <a:pt x="357" y="15"/>
                  </a:cubicBezTo>
                  <a:cubicBezTo>
                    <a:pt x="358" y="7"/>
                    <a:pt x="351" y="0"/>
                    <a:pt x="34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17089438" y="6240463"/>
            <a:ext cx="1277938" cy="1508125"/>
            <a:chOff x="17089438" y="6240463"/>
            <a:chExt cx="1277938" cy="1508125"/>
          </a:xfrm>
          <a:solidFill>
            <a:schemeClr val="accent1"/>
          </a:solidFill>
        </p:grpSpPr>
        <p:sp>
          <p:nvSpPr>
            <p:cNvPr id="34" name="Freeform 19"/>
            <p:cNvSpPr>
              <a:spLocks noEditPoints="1"/>
            </p:cNvSpPr>
            <p:nvPr/>
          </p:nvSpPr>
          <p:spPr bwMode="auto">
            <a:xfrm>
              <a:off x="17324388" y="6704013"/>
              <a:ext cx="804863" cy="808038"/>
            </a:xfrm>
            <a:custGeom>
              <a:avLst/>
              <a:gdLst>
                <a:gd name="T0" fmla="*/ 127 w 253"/>
                <a:gd name="T1" fmla="*/ 110 h 253"/>
                <a:gd name="T2" fmla="*/ 113 w 253"/>
                <a:gd name="T3" fmla="*/ 115 h 253"/>
                <a:gd name="T4" fmla="*/ 113 w 253"/>
                <a:gd name="T5" fmla="*/ 143 h 253"/>
                <a:gd name="T6" fmla="*/ 127 w 253"/>
                <a:gd name="T7" fmla="*/ 148 h 253"/>
                <a:gd name="T8" fmla="*/ 141 w 253"/>
                <a:gd name="T9" fmla="*/ 143 h 253"/>
                <a:gd name="T10" fmla="*/ 141 w 253"/>
                <a:gd name="T11" fmla="*/ 115 h 253"/>
                <a:gd name="T12" fmla="*/ 127 w 253"/>
                <a:gd name="T13" fmla="*/ 110 h 253"/>
                <a:gd name="T14" fmla="*/ 127 w 253"/>
                <a:gd name="T15" fmla="*/ 0 h 253"/>
                <a:gd name="T16" fmla="*/ 0 w 253"/>
                <a:gd name="T17" fmla="*/ 126 h 253"/>
                <a:gd name="T18" fmla="*/ 127 w 253"/>
                <a:gd name="T19" fmla="*/ 253 h 253"/>
                <a:gd name="T20" fmla="*/ 253 w 253"/>
                <a:gd name="T21" fmla="*/ 126 h 253"/>
                <a:gd name="T22" fmla="*/ 127 w 253"/>
                <a:gd name="T23" fmla="*/ 0 h 253"/>
                <a:gd name="T24" fmla="*/ 193 w 253"/>
                <a:gd name="T25" fmla="*/ 94 h 253"/>
                <a:gd name="T26" fmla="*/ 169 w 253"/>
                <a:gd name="T27" fmla="*/ 116 h 253"/>
                <a:gd name="T28" fmla="*/ 169 w 253"/>
                <a:gd name="T29" fmla="*/ 116 h 253"/>
                <a:gd name="T30" fmla="*/ 171 w 253"/>
                <a:gd name="T31" fmla="*/ 129 h 253"/>
                <a:gd name="T32" fmla="*/ 158 w 253"/>
                <a:gd name="T33" fmla="*/ 160 h 253"/>
                <a:gd name="T34" fmla="*/ 127 w 253"/>
                <a:gd name="T35" fmla="*/ 173 h 253"/>
                <a:gd name="T36" fmla="*/ 96 w 253"/>
                <a:gd name="T37" fmla="*/ 160 h 253"/>
                <a:gd name="T38" fmla="*/ 83 w 253"/>
                <a:gd name="T39" fmla="*/ 129 h 253"/>
                <a:gd name="T40" fmla="*/ 96 w 253"/>
                <a:gd name="T41" fmla="*/ 98 h 253"/>
                <a:gd name="T42" fmla="*/ 127 w 253"/>
                <a:gd name="T43" fmla="*/ 85 h 253"/>
                <a:gd name="T44" fmla="*/ 144 w 253"/>
                <a:gd name="T45" fmla="*/ 88 h 253"/>
                <a:gd name="T46" fmla="*/ 168 w 253"/>
                <a:gd name="T47" fmla="*/ 67 h 253"/>
                <a:gd name="T48" fmla="*/ 195 w 253"/>
                <a:gd name="T49" fmla="*/ 68 h 253"/>
                <a:gd name="T50" fmla="*/ 193 w 253"/>
                <a:gd name="T51" fmla="*/ 9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3" h="253">
                  <a:moveTo>
                    <a:pt x="127" y="110"/>
                  </a:moveTo>
                  <a:cubicBezTo>
                    <a:pt x="122" y="110"/>
                    <a:pt x="117" y="112"/>
                    <a:pt x="113" y="115"/>
                  </a:cubicBezTo>
                  <a:cubicBezTo>
                    <a:pt x="106" y="123"/>
                    <a:pt x="106" y="135"/>
                    <a:pt x="113" y="143"/>
                  </a:cubicBezTo>
                  <a:cubicBezTo>
                    <a:pt x="117" y="147"/>
                    <a:pt x="122" y="148"/>
                    <a:pt x="127" y="148"/>
                  </a:cubicBezTo>
                  <a:cubicBezTo>
                    <a:pt x="132" y="148"/>
                    <a:pt x="137" y="147"/>
                    <a:pt x="141" y="143"/>
                  </a:cubicBezTo>
                  <a:cubicBezTo>
                    <a:pt x="148" y="135"/>
                    <a:pt x="148" y="123"/>
                    <a:pt x="141" y="115"/>
                  </a:cubicBezTo>
                  <a:cubicBezTo>
                    <a:pt x="137" y="112"/>
                    <a:pt x="132" y="110"/>
                    <a:pt x="127" y="110"/>
                  </a:cubicBezTo>
                  <a:close/>
                  <a:moveTo>
                    <a:pt x="127" y="0"/>
                  </a:moveTo>
                  <a:cubicBezTo>
                    <a:pt x="57" y="0"/>
                    <a:pt x="0" y="56"/>
                    <a:pt x="0" y="126"/>
                  </a:cubicBezTo>
                  <a:cubicBezTo>
                    <a:pt x="0" y="196"/>
                    <a:pt x="57" y="253"/>
                    <a:pt x="127" y="253"/>
                  </a:cubicBezTo>
                  <a:cubicBezTo>
                    <a:pt x="196" y="253"/>
                    <a:pt x="253" y="196"/>
                    <a:pt x="253" y="126"/>
                  </a:cubicBezTo>
                  <a:cubicBezTo>
                    <a:pt x="253" y="56"/>
                    <a:pt x="196" y="0"/>
                    <a:pt x="127" y="0"/>
                  </a:cubicBezTo>
                  <a:close/>
                  <a:moveTo>
                    <a:pt x="193" y="94"/>
                  </a:moveTo>
                  <a:cubicBezTo>
                    <a:pt x="169" y="116"/>
                    <a:pt x="169" y="116"/>
                    <a:pt x="169" y="116"/>
                  </a:cubicBezTo>
                  <a:cubicBezTo>
                    <a:pt x="169" y="116"/>
                    <a:pt x="169" y="116"/>
                    <a:pt x="169" y="116"/>
                  </a:cubicBezTo>
                  <a:cubicBezTo>
                    <a:pt x="170" y="120"/>
                    <a:pt x="171" y="125"/>
                    <a:pt x="171" y="129"/>
                  </a:cubicBezTo>
                  <a:cubicBezTo>
                    <a:pt x="171" y="141"/>
                    <a:pt x="167" y="152"/>
                    <a:pt x="158" y="160"/>
                  </a:cubicBezTo>
                  <a:cubicBezTo>
                    <a:pt x="150" y="169"/>
                    <a:pt x="139" y="173"/>
                    <a:pt x="127" y="173"/>
                  </a:cubicBezTo>
                  <a:cubicBezTo>
                    <a:pt x="115" y="173"/>
                    <a:pt x="104" y="169"/>
                    <a:pt x="96" y="160"/>
                  </a:cubicBezTo>
                  <a:cubicBezTo>
                    <a:pt x="87" y="152"/>
                    <a:pt x="83" y="141"/>
                    <a:pt x="83" y="129"/>
                  </a:cubicBezTo>
                  <a:cubicBezTo>
                    <a:pt x="83" y="117"/>
                    <a:pt x="87" y="106"/>
                    <a:pt x="96" y="98"/>
                  </a:cubicBezTo>
                  <a:cubicBezTo>
                    <a:pt x="104" y="89"/>
                    <a:pt x="115" y="85"/>
                    <a:pt x="127" y="85"/>
                  </a:cubicBezTo>
                  <a:cubicBezTo>
                    <a:pt x="133" y="85"/>
                    <a:pt x="139" y="86"/>
                    <a:pt x="144" y="88"/>
                  </a:cubicBezTo>
                  <a:cubicBezTo>
                    <a:pt x="168" y="67"/>
                    <a:pt x="168" y="67"/>
                    <a:pt x="168" y="67"/>
                  </a:cubicBezTo>
                  <a:cubicBezTo>
                    <a:pt x="176" y="60"/>
                    <a:pt x="188" y="60"/>
                    <a:pt x="195" y="68"/>
                  </a:cubicBezTo>
                  <a:cubicBezTo>
                    <a:pt x="201" y="76"/>
                    <a:pt x="201" y="88"/>
                    <a:pt x="193"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
            <p:cNvSpPr>
              <a:spLocks noEditPoints="1"/>
            </p:cNvSpPr>
            <p:nvPr/>
          </p:nvSpPr>
          <p:spPr bwMode="auto">
            <a:xfrm>
              <a:off x="17089438" y="6240463"/>
              <a:ext cx="1277938" cy="1508125"/>
            </a:xfrm>
            <a:custGeom>
              <a:avLst/>
              <a:gdLst>
                <a:gd name="T0" fmla="*/ 236 w 402"/>
                <a:gd name="T1" fmla="*/ 74 h 472"/>
                <a:gd name="T2" fmla="*/ 236 w 402"/>
                <a:gd name="T3" fmla="*/ 62 h 472"/>
                <a:gd name="T4" fmla="*/ 262 w 402"/>
                <a:gd name="T5" fmla="*/ 62 h 472"/>
                <a:gd name="T6" fmla="*/ 268 w 402"/>
                <a:gd name="T7" fmla="*/ 56 h 472"/>
                <a:gd name="T8" fmla="*/ 268 w 402"/>
                <a:gd name="T9" fmla="*/ 13 h 472"/>
                <a:gd name="T10" fmla="*/ 256 w 402"/>
                <a:gd name="T11" fmla="*/ 0 h 472"/>
                <a:gd name="T12" fmla="*/ 145 w 402"/>
                <a:gd name="T13" fmla="*/ 0 h 472"/>
                <a:gd name="T14" fmla="*/ 133 w 402"/>
                <a:gd name="T15" fmla="*/ 13 h 472"/>
                <a:gd name="T16" fmla="*/ 133 w 402"/>
                <a:gd name="T17" fmla="*/ 56 h 472"/>
                <a:gd name="T18" fmla="*/ 139 w 402"/>
                <a:gd name="T19" fmla="*/ 62 h 472"/>
                <a:gd name="T20" fmla="*/ 165 w 402"/>
                <a:gd name="T21" fmla="*/ 62 h 472"/>
                <a:gd name="T22" fmla="*/ 165 w 402"/>
                <a:gd name="T23" fmla="*/ 74 h 472"/>
                <a:gd name="T24" fmla="*/ 71 w 402"/>
                <a:gd name="T25" fmla="*/ 118 h 472"/>
                <a:gd name="T26" fmla="*/ 55 w 402"/>
                <a:gd name="T27" fmla="*/ 103 h 472"/>
                <a:gd name="T28" fmla="*/ 38 w 402"/>
                <a:gd name="T29" fmla="*/ 103 h 472"/>
                <a:gd name="T30" fmla="*/ 7 w 402"/>
                <a:gd name="T31" fmla="*/ 133 h 472"/>
                <a:gd name="T32" fmla="*/ 7 w 402"/>
                <a:gd name="T33" fmla="*/ 151 h 472"/>
                <a:gd name="T34" fmla="*/ 27 w 402"/>
                <a:gd name="T35" fmla="*/ 170 h 472"/>
                <a:gd name="T36" fmla="*/ 0 w 402"/>
                <a:gd name="T37" fmla="*/ 271 h 472"/>
                <a:gd name="T38" fmla="*/ 201 w 402"/>
                <a:gd name="T39" fmla="*/ 472 h 472"/>
                <a:gd name="T40" fmla="*/ 402 w 402"/>
                <a:gd name="T41" fmla="*/ 271 h 472"/>
                <a:gd name="T42" fmla="*/ 236 w 402"/>
                <a:gd name="T43" fmla="*/ 74 h 472"/>
                <a:gd name="T44" fmla="*/ 201 w 402"/>
                <a:gd name="T45" fmla="*/ 429 h 472"/>
                <a:gd name="T46" fmla="*/ 43 w 402"/>
                <a:gd name="T47" fmla="*/ 271 h 472"/>
                <a:gd name="T48" fmla="*/ 201 w 402"/>
                <a:gd name="T49" fmla="*/ 114 h 472"/>
                <a:gd name="T50" fmla="*/ 358 w 402"/>
                <a:gd name="T51" fmla="*/ 271 h 472"/>
                <a:gd name="T52" fmla="*/ 201 w 402"/>
                <a:gd name="T53" fmla="*/ 42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2" h="472">
                  <a:moveTo>
                    <a:pt x="236" y="74"/>
                  </a:moveTo>
                  <a:cubicBezTo>
                    <a:pt x="236" y="62"/>
                    <a:pt x="236" y="62"/>
                    <a:pt x="236" y="62"/>
                  </a:cubicBezTo>
                  <a:cubicBezTo>
                    <a:pt x="262" y="62"/>
                    <a:pt x="262" y="62"/>
                    <a:pt x="262" y="62"/>
                  </a:cubicBezTo>
                  <a:cubicBezTo>
                    <a:pt x="266" y="62"/>
                    <a:pt x="268" y="59"/>
                    <a:pt x="268" y="56"/>
                  </a:cubicBezTo>
                  <a:cubicBezTo>
                    <a:pt x="268" y="13"/>
                    <a:pt x="268" y="13"/>
                    <a:pt x="268" y="13"/>
                  </a:cubicBezTo>
                  <a:cubicBezTo>
                    <a:pt x="268" y="6"/>
                    <a:pt x="263" y="0"/>
                    <a:pt x="256" y="0"/>
                  </a:cubicBezTo>
                  <a:cubicBezTo>
                    <a:pt x="145" y="0"/>
                    <a:pt x="145" y="0"/>
                    <a:pt x="145" y="0"/>
                  </a:cubicBezTo>
                  <a:cubicBezTo>
                    <a:pt x="139" y="0"/>
                    <a:pt x="133" y="6"/>
                    <a:pt x="133" y="13"/>
                  </a:cubicBezTo>
                  <a:cubicBezTo>
                    <a:pt x="133" y="56"/>
                    <a:pt x="133" y="56"/>
                    <a:pt x="133" y="56"/>
                  </a:cubicBezTo>
                  <a:cubicBezTo>
                    <a:pt x="133" y="59"/>
                    <a:pt x="136" y="62"/>
                    <a:pt x="139" y="62"/>
                  </a:cubicBezTo>
                  <a:cubicBezTo>
                    <a:pt x="165" y="62"/>
                    <a:pt x="165" y="62"/>
                    <a:pt x="165" y="62"/>
                  </a:cubicBezTo>
                  <a:cubicBezTo>
                    <a:pt x="165" y="74"/>
                    <a:pt x="165" y="74"/>
                    <a:pt x="165" y="74"/>
                  </a:cubicBezTo>
                  <a:cubicBezTo>
                    <a:pt x="130" y="80"/>
                    <a:pt x="97" y="96"/>
                    <a:pt x="71" y="118"/>
                  </a:cubicBezTo>
                  <a:cubicBezTo>
                    <a:pt x="55" y="103"/>
                    <a:pt x="55" y="103"/>
                    <a:pt x="55" y="103"/>
                  </a:cubicBezTo>
                  <a:cubicBezTo>
                    <a:pt x="51" y="98"/>
                    <a:pt x="43" y="98"/>
                    <a:pt x="38" y="103"/>
                  </a:cubicBezTo>
                  <a:cubicBezTo>
                    <a:pt x="7" y="133"/>
                    <a:pt x="7" y="133"/>
                    <a:pt x="7" y="133"/>
                  </a:cubicBezTo>
                  <a:cubicBezTo>
                    <a:pt x="3" y="138"/>
                    <a:pt x="3" y="146"/>
                    <a:pt x="7" y="151"/>
                  </a:cubicBezTo>
                  <a:cubicBezTo>
                    <a:pt x="27" y="170"/>
                    <a:pt x="27" y="170"/>
                    <a:pt x="27" y="170"/>
                  </a:cubicBezTo>
                  <a:cubicBezTo>
                    <a:pt x="10" y="200"/>
                    <a:pt x="0" y="234"/>
                    <a:pt x="0" y="271"/>
                  </a:cubicBezTo>
                  <a:cubicBezTo>
                    <a:pt x="0" y="382"/>
                    <a:pt x="90" y="472"/>
                    <a:pt x="201" y="472"/>
                  </a:cubicBezTo>
                  <a:cubicBezTo>
                    <a:pt x="311" y="472"/>
                    <a:pt x="402" y="382"/>
                    <a:pt x="402" y="271"/>
                  </a:cubicBezTo>
                  <a:cubicBezTo>
                    <a:pt x="402" y="173"/>
                    <a:pt x="330" y="90"/>
                    <a:pt x="236" y="74"/>
                  </a:cubicBezTo>
                  <a:close/>
                  <a:moveTo>
                    <a:pt x="201" y="429"/>
                  </a:moveTo>
                  <a:cubicBezTo>
                    <a:pt x="114" y="429"/>
                    <a:pt x="43" y="358"/>
                    <a:pt x="43" y="271"/>
                  </a:cubicBezTo>
                  <a:cubicBezTo>
                    <a:pt x="43" y="184"/>
                    <a:pt x="114" y="114"/>
                    <a:pt x="201" y="114"/>
                  </a:cubicBezTo>
                  <a:cubicBezTo>
                    <a:pt x="287" y="114"/>
                    <a:pt x="358" y="184"/>
                    <a:pt x="358" y="271"/>
                  </a:cubicBezTo>
                  <a:cubicBezTo>
                    <a:pt x="358" y="358"/>
                    <a:pt x="287" y="429"/>
                    <a:pt x="201" y="4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21"/>
          <p:cNvSpPr>
            <a:spLocks/>
          </p:cNvSpPr>
          <p:nvPr/>
        </p:nvSpPr>
        <p:spPr bwMode="auto">
          <a:xfrm>
            <a:off x="1356518" y="4081462"/>
            <a:ext cx="1385888" cy="1393825"/>
          </a:xfrm>
          <a:custGeom>
            <a:avLst/>
            <a:gdLst>
              <a:gd name="T0" fmla="*/ 218 w 436"/>
              <a:gd name="T1" fmla="*/ 436 h 436"/>
              <a:gd name="T2" fmla="*/ 218 w 436"/>
              <a:gd name="T3" fmla="*/ 436 h 436"/>
              <a:gd name="T4" fmla="*/ 436 w 436"/>
              <a:gd name="T5" fmla="*/ 218 h 436"/>
              <a:gd name="T6" fmla="*/ 436 w 436"/>
              <a:gd name="T7" fmla="*/ 218 h 436"/>
              <a:gd name="T8" fmla="*/ 218 w 436"/>
              <a:gd name="T9" fmla="*/ 0 h 436"/>
              <a:gd name="T10" fmla="*/ 218 w 436"/>
              <a:gd name="T11" fmla="*/ 0 h 436"/>
              <a:gd name="T12" fmla="*/ 0 w 436"/>
              <a:gd name="T13" fmla="*/ 218 h 436"/>
              <a:gd name="T14" fmla="*/ 0 w 436"/>
              <a:gd name="T15" fmla="*/ 218 h 436"/>
              <a:gd name="T16" fmla="*/ 218 w 436"/>
              <a:gd name="T17"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436">
                <a:moveTo>
                  <a:pt x="218" y="436"/>
                </a:moveTo>
                <a:cubicBezTo>
                  <a:pt x="218" y="436"/>
                  <a:pt x="218" y="436"/>
                  <a:pt x="218" y="436"/>
                </a:cubicBezTo>
                <a:cubicBezTo>
                  <a:pt x="338" y="436"/>
                  <a:pt x="436" y="339"/>
                  <a:pt x="436" y="218"/>
                </a:cubicBezTo>
                <a:cubicBezTo>
                  <a:pt x="436" y="218"/>
                  <a:pt x="436" y="218"/>
                  <a:pt x="436" y="218"/>
                </a:cubicBezTo>
                <a:cubicBezTo>
                  <a:pt x="436" y="98"/>
                  <a:pt x="338" y="0"/>
                  <a:pt x="218" y="0"/>
                </a:cubicBezTo>
                <a:cubicBezTo>
                  <a:pt x="218" y="0"/>
                  <a:pt x="218" y="0"/>
                  <a:pt x="218" y="0"/>
                </a:cubicBezTo>
                <a:cubicBezTo>
                  <a:pt x="97" y="0"/>
                  <a:pt x="0" y="98"/>
                  <a:pt x="0" y="218"/>
                </a:cubicBezTo>
                <a:cubicBezTo>
                  <a:pt x="0" y="218"/>
                  <a:pt x="0" y="218"/>
                  <a:pt x="0" y="218"/>
                </a:cubicBezTo>
                <a:cubicBezTo>
                  <a:pt x="0" y="339"/>
                  <a:pt x="97" y="436"/>
                  <a:pt x="218" y="4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1356518" y="6371432"/>
            <a:ext cx="1385888" cy="1393825"/>
          </a:xfrm>
          <a:custGeom>
            <a:avLst/>
            <a:gdLst>
              <a:gd name="T0" fmla="*/ 218 w 436"/>
              <a:gd name="T1" fmla="*/ 436 h 436"/>
              <a:gd name="T2" fmla="*/ 218 w 436"/>
              <a:gd name="T3" fmla="*/ 436 h 436"/>
              <a:gd name="T4" fmla="*/ 436 w 436"/>
              <a:gd name="T5" fmla="*/ 218 h 436"/>
              <a:gd name="T6" fmla="*/ 436 w 436"/>
              <a:gd name="T7" fmla="*/ 218 h 436"/>
              <a:gd name="T8" fmla="*/ 218 w 436"/>
              <a:gd name="T9" fmla="*/ 0 h 436"/>
              <a:gd name="T10" fmla="*/ 218 w 436"/>
              <a:gd name="T11" fmla="*/ 0 h 436"/>
              <a:gd name="T12" fmla="*/ 0 w 436"/>
              <a:gd name="T13" fmla="*/ 218 h 436"/>
              <a:gd name="T14" fmla="*/ 0 w 436"/>
              <a:gd name="T15" fmla="*/ 218 h 436"/>
              <a:gd name="T16" fmla="*/ 218 w 436"/>
              <a:gd name="T17"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436">
                <a:moveTo>
                  <a:pt x="218" y="436"/>
                </a:moveTo>
                <a:cubicBezTo>
                  <a:pt x="218" y="436"/>
                  <a:pt x="218" y="436"/>
                  <a:pt x="218" y="436"/>
                </a:cubicBezTo>
                <a:cubicBezTo>
                  <a:pt x="338" y="436"/>
                  <a:pt x="436" y="339"/>
                  <a:pt x="436" y="218"/>
                </a:cubicBezTo>
                <a:cubicBezTo>
                  <a:pt x="436" y="218"/>
                  <a:pt x="436" y="218"/>
                  <a:pt x="436" y="218"/>
                </a:cubicBezTo>
                <a:cubicBezTo>
                  <a:pt x="436" y="98"/>
                  <a:pt x="338" y="0"/>
                  <a:pt x="218" y="0"/>
                </a:cubicBezTo>
                <a:cubicBezTo>
                  <a:pt x="218" y="0"/>
                  <a:pt x="218" y="0"/>
                  <a:pt x="218" y="0"/>
                </a:cubicBezTo>
                <a:cubicBezTo>
                  <a:pt x="97" y="0"/>
                  <a:pt x="0" y="98"/>
                  <a:pt x="0" y="218"/>
                </a:cubicBezTo>
                <a:cubicBezTo>
                  <a:pt x="0" y="218"/>
                  <a:pt x="0" y="218"/>
                  <a:pt x="0" y="218"/>
                </a:cubicBezTo>
                <a:cubicBezTo>
                  <a:pt x="0" y="339"/>
                  <a:pt x="97" y="436"/>
                  <a:pt x="218" y="43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1358899" y="8656640"/>
            <a:ext cx="1385888" cy="1395413"/>
          </a:xfrm>
          <a:custGeom>
            <a:avLst/>
            <a:gdLst>
              <a:gd name="T0" fmla="*/ 218 w 436"/>
              <a:gd name="T1" fmla="*/ 436 h 436"/>
              <a:gd name="T2" fmla="*/ 218 w 436"/>
              <a:gd name="T3" fmla="*/ 436 h 436"/>
              <a:gd name="T4" fmla="*/ 436 w 436"/>
              <a:gd name="T5" fmla="*/ 218 h 436"/>
              <a:gd name="T6" fmla="*/ 436 w 436"/>
              <a:gd name="T7" fmla="*/ 218 h 436"/>
              <a:gd name="T8" fmla="*/ 218 w 436"/>
              <a:gd name="T9" fmla="*/ 0 h 436"/>
              <a:gd name="T10" fmla="*/ 218 w 436"/>
              <a:gd name="T11" fmla="*/ 0 h 436"/>
              <a:gd name="T12" fmla="*/ 0 w 436"/>
              <a:gd name="T13" fmla="*/ 218 h 436"/>
              <a:gd name="T14" fmla="*/ 0 w 436"/>
              <a:gd name="T15" fmla="*/ 218 h 436"/>
              <a:gd name="T16" fmla="*/ 218 w 436"/>
              <a:gd name="T17"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436">
                <a:moveTo>
                  <a:pt x="218" y="436"/>
                </a:moveTo>
                <a:cubicBezTo>
                  <a:pt x="218" y="436"/>
                  <a:pt x="218" y="436"/>
                  <a:pt x="218" y="436"/>
                </a:cubicBezTo>
                <a:cubicBezTo>
                  <a:pt x="338" y="436"/>
                  <a:pt x="436" y="339"/>
                  <a:pt x="436" y="218"/>
                </a:cubicBezTo>
                <a:cubicBezTo>
                  <a:pt x="436" y="218"/>
                  <a:pt x="436" y="218"/>
                  <a:pt x="436" y="218"/>
                </a:cubicBezTo>
                <a:cubicBezTo>
                  <a:pt x="436" y="98"/>
                  <a:pt x="338" y="0"/>
                  <a:pt x="218" y="0"/>
                </a:cubicBezTo>
                <a:cubicBezTo>
                  <a:pt x="218" y="0"/>
                  <a:pt x="218" y="0"/>
                  <a:pt x="218" y="0"/>
                </a:cubicBezTo>
                <a:cubicBezTo>
                  <a:pt x="97" y="0"/>
                  <a:pt x="0" y="98"/>
                  <a:pt x="0" y="218"/>
                </a:cubicBezTo>
                <a:cubicBezTo>
                  <a:pt x="0" y="218"/>
                  <a:pt x="0" y="218"/>
                  <a:pt x="0" y="218"/>
                </a:cubicBezTo>
                <a:cubicBezTo>
                  <a:pt x="0" y="339"/>
                  <a:pt x="97" y="436"/>
                  <a:pt x="218" y="43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1358899" y="10938668"/>
            <a:ext cx="1385888" cy="1393825"/>
          </a:xfrm>
          <a:custGeom>
            <a:avLst/>
            <a:gdLst>
              <a:gd name="T0" fmla="*/ 218 w 436"/>
              <a:gd name="T1" fmla="*/ 436 h 436"/>
              <a:gd name="T2" fmla="*/ 218 w 436"/>
              <a:gd name="T3" fmla="*/ 436 h 436"/>
              <a:gd name="T4" fmla="*/ 436 w 436"/>
              <a:gd name="T5" fmla="*/ 218 h 436"/>
              <a:gd name="T6" fmla="*/ 436 w 436"/>
              <a:gd name="T7" fmla="*/ 218 h 436"/>
              <a:gd name="T8" fmla="*/ 218 w 436"/>
              <a:gd name="T9" fmla="*/ 0 h 436"/>
              <a:gd name="T10" fmla="*/ 218 w 436"/>
              <a:gd name="T11" fmla="*/ 0 h 436"/>
              <a:gd name="T12" fmla="*/ 0 w 436"/>
              <a:gd name="T13" fmla="*/ 218 h 436"/>
              <a:gd name="T14" fmla="*/ 0 w 436"/>
              <a:gd name="T15" fmla="*/ 218 h 436"/>
              <a:gd name="T16" fmla="*/ 218 w 436"/>
              <a:gd name="T17"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436">
                <a:moveTo>
                  <a:pt x="218" y="436"/>
                </a:moveTo>
                <a:cubicBezTo>
                  <a:pt x="218" y="436"/>
                  <a:pt x="218" y="436"/>
                  <a:pt x="218" y="436"/>
                </a:cubicBezTo>
                <a:cubicBezTo>
                  <a:pt x="338" y="436"/>
                  <a:pt x="436" y="339"/>
                  <a:pt x="436" y="218"/>
                </a:cubicBezTo>
                <a:cubicBezTo>
                  <a:pt x="436" y="218"/>
                  <a:pt x="436" y="218"/>
                  <a:pt x="436" y="218"/>
                </a:cubicBezTo>
                <a:cubicBezTo>
                  <a:pt x="436" y="98"/>
                  <a:pt x="338" y="0"/>
                  <a:pt x="218" y="0"/>
                </a:cubicBezTo>
                <a:cubicBezTo>
                  <a:pt x="218" y="0"/>
                  <a:pt x="218" y="0"/>
                  <a:pt x="218" y="0"/>
                </a:cubicBezTo>
                <a:cubicBezTo>
                  <a:pt x="97" y="0"/>
                  <a:pt x="0" y="98"/>
                  <a:pt x="0" y="218"/>
                </a:cubicBezTo>
                <a:cubicBezTo>
                  <a:pt x="0" y="218"/>
                  <a:pt x="0" y="218"/>
                  <a:pt x="0" y="218"/>
                </a:cubicBezTo>
                <a:cubicBezTo>
                  <a:pt x="0" y="339"/>
                  <a:pt x="97" y="436"/>
                  <a:pt x="218" y="436"/>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1462759" y="8924954"/>
            <a:ext cx="1151854" cy="861774"/>
          </a:xfrm>
          <a:prstGeom prst="rect">
            <a:avLst/>
          </a:prstGeom>
        </p:spPr>
        <p:txBody>
          <a:bodyPr wrap="square">
            <a:spAutoFit/>
          </a:bodyPr>
          <a:lstStyle/>
          <a:p>
            <a:pPr algn="ctr"/>
            <a:r>
              <a:rPr lang="en-US" sz="5000" b="1" dirty="0" smtClean="0">
                <a:solidFill>
                  <a:schemeClr val="accent1"/>
                </a:solidFill>
              </a:rPr>
              <a:t>03</a:t>
            </a:r>
            <a:endParaRPr lang="en-US" sz="5000" b="1" dirty="0">
              <a:solidFill>
                <a:schemeClr val="accent1"/>
              </a:solidFill>
            </a:endParaRPr>
          </a:p>
        </p:txBody>
      </p:sp>
      <p:sp>
        <p:nvSpPr>
          <p:cNvPr id="14" name="Rectangle 13"/>
          <p:cNvSpPr/>
          <p:nvPr/>
        </p:nvSpPr>
        <p:spPr>
          <a:xfrm>
            <a:off x="1453233" y="4356691"/>
            <a:ext cx="1161380" cy="861774"/>
          </a:xfrm>
          <a:prstGeom prst="rect">
            <a:avLst/>
          </a:prstGeom>
        </p:spPr>
        <p:txBody>
          <a:bodyPr wrap="square">
            <a:spAutoFit/>
          </a:bodyPr>
          <a:lstStyle/>
          <a:p>
            <a:pPr algn="ctr"/>
            <a:r>
              <a:rPr lang="en-US" sz="5000" b="1" dirty="0" smtClean="0">
                <a:solidFill>
                  <a:schemeClr val="accent1"/>
                </a:solidFill>
              </a:rPr>
              <a:t>01</a:t>
            </a:r>
            <a:endParaRPr lang="en-US" sz="5000" b="1" dirty="0">
              <a:solidFill>
                <a:schemeClr val="accent1"/>
              </a:solidFill>
            </a:endParaRPr>
          </a:p>
        </p:txBody>
      </p:sp>
      <p:sp>
        <p:nvSpPr>
          <p:cNvPr id="15" name="Rectangle 14"/>
          <p:cNvSpPr/>
          <p:nvPr/>
        </p:nvSpPr>
        <p:spPr>
          <a:xfrm>
            <a:off x="1462759" y="6641364"/>
            <a:ext cx="1151854" cy="861774"/>
          </a:xfrm>
          <a:prstGeom prst="rect">
            <a:avLst/>
          </a:prstGeom>
        </p:spPr>
        <p:txBody>
          <a:bodyPr wrap="square">
            <a:spAutoFit/>
          </a:bodyPr>
          <a:lstStyle/>
          <a:p>
            <a:pPr algn="ctr"/>
            <a:r>
              <a:rPr lang="en-US" sz="5000" b="1" dirty="0" smtClean="0">
                <a:solidFill>
                  <a:schemeClr val="accent1"/>
                </a:solidFill>
              </a:rPr>
              <a:t>02</a:t>
            </a:r>
            <a:endParaRPr lang="en-US" sz="5000" b="1" dirty="0">
              <a:solidFill>
                <a:schemeClr val="accent1"/>
              </a:solidFill>
            </a:endParaRPr>
          </a:p>
        </p:txBody>
      </p:sp>
      <p:sp>
        <p:nvSpPr>
          <p:cNvPr id="16" name="Rectangle 15"/>
          <p:cNvSpPr/>
          <p:nvPr/>
        </p:nvSpPr>
        <p:spPr>
          <a:xfrm>
            <a:off x="1453233" y="11218424"/>
            <a:ext cx="1161380" cy="861774"/>
          </a:xfrm>
          <a:prstGeom prst="rect">
            <a:avLst/>
          </a:prstGeom>
        </p:spPr>
        <p:txBody>
          <a:bodyPr wrap="square">
            <a:spAutoFit/>
          </a:bodyPr>
          <a:lstStyle/>
          <a:p>
            <a:pPr algn="ctr"/>
            <a:r>
              <a:rPr lang="en-US" sz="5000" b="1" dirty="0" smtClean="0">
                <a:solidFill>
                  <a:schemeClr val="accent1"/>
                </a:solidFill>
              </a:rPr>
              <a:t>04</a:t>
            </a:r>
            <a:endParaRPr lang="en-US" sz="5000" b="1" dirty="0">
              <a:solidFill>
                <a:schemeClr val="accent1"/>
              </a:solidFill>
            </a:endParaRPr>
          </a:p>
        </p:txBody>
      </p:sp>
    </p:spTree>
    <p:extLst>
      <p:ext uri="{BB962C8B-B14F-4D97-AF65-F5344CB8AC3E}">
        <p14:creationId xmlns:p14="http://schemas.microsoft.com/office/powerpoint/2010/main" val="597611825"/>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77060" y="1045886"/>
            <a:ext cx="22024702" cy="1554272"/>
          </a:xfrm>
          <a:prstGeom prst="rect">
            <a:avLst/>
          </a:prstGeom>
        </p:spPr>
        <p:txBody>
          <a:bodyPr wrap="square">
            <a:spAutoFit/>
          </a:bodyPr>
          <a:lstStyle/>
          <a:p>
            <a:pPr algn="ctr"/>
            <a:r>
              <a:rPr lang="en-US" sz="9500" b="1" dirty="0">
                <a:solidFill>
                  <a:schemeClr val="accent2"/>
                </a:solidFill>
                <a:latin typeface="+mj-lt"/>
              </a:rPr>
              <a:t>Steps Infographic</a:t>
            </a:r>
          </a:p>
        </p:txBody>
      </p:sp>
      <p:sp>
        <p:nvSpPr>
          <p:cNvPr id="4" name="Rectangle 3"/>
          <p:cNvSpPr/>
          <p:nvPr/>
        </p:nvSpPr>
        <p:spPr>
          <a:xfrm>
            <a:off x="1175447" y="2369325"/>
            <a:ext cx="22026315"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79416" y="9238966"/>
            <a:ext cx="3394942" cy="784830"/>
          </a:xfrm>
          <a:prstGeom prst="rect">
            <a:avLst/>
          </a:prstGeom>
        </p:spPr>
        <p:txBody>
          <a:bodyPr wrap="square">
            <a:spAutoFit/>
          </a:bodyPr>
          <a:lstStyle/>
          <a:p>
            <a:r>
              <a:rPr lang="en-US" sz="4500" b="1" dirty="0">
                <a:solidFill>
                  <a:schemeClr val="accent3"/>
                </a:solidFill>
              </a:rPr>
              <a:t>Business</a:t>
            </a:r>
          </a:p>
        </p:txBody>
      </p:sp>
      <p:sp>
        <p:nvSpPr>
          <p:cNvPr id="6" name="Rectangle 5"/>
          <p:cNvSpPr/>
          <p:nvPr/>
        </p:nvSpPr>
        <p:spPr>
          <a:xfrm>
            <a:off x="1179416" y="10369487"/>
            <a:ext cx="3394942" cy="1631216"/>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a:t>
            </a:r>
            <a:endParaRPr lang="en-US" sz="2500" dirty="0">
              <a:solidFill>
                <a:schemeClr val="accent2">
                  <a:alpha val="60000"/>
                </a:schemeClr>
              </a:solidFill>
            </a:endParaRPr>
          </a:p>
        </p:txBody>
      </p:sp>
      <p:sp>
        <p:nvSpPr>
          <p:cNvPr id="9" name="Rectangle 8"/>
          <p:cNvSpPr/>
          <p:nvPr/>
        </p:nvSpPr>
        <p:spPr>
          <a:xfrm>
            <a:off x="1175447" y="8093647"/>
            <a:ext cx="1561990" cy="1292662"/>
          </a:xfrm>
          <a:prstGeom prst="rect">
            <a:avLst/>
          </a:prstGeom>
          <a:solidFill>
            <a:schemeClr val="bg1"/>
          </a:solidFill>
        </p:spPr>
        <p:txBody>
          <a:bodyPr wrap="square">
            <a:spAutoFit/>
          </a:bodyPr>
          <a:lstStyle/>
          <a:p>
            <a:r>
              <a:rPr lang="en-US" sz="7800" b="1" dirty="0" smtClean="0">
                <a:solidFill>
                  <a:schemeClr val="accent2">
                    <a:lumMod val="25000"/>
                    <a:lumOff val="75000"/>
                  </a:schemeClr>
                </a:solidFill>
              </a:rPr>
              <a:t>01</a:t>
            </a:r>
            <a:endParaRPr lang="en-US" sz="7800" b="1" dirty="0">
              <a:solidFill>
                <a:schemeClr val="accent2">
                  <a:lumMod val="25000"/>
                  <a:lumOff val="75000"/>
                </a:schemeClr>
              </a:solidFill>
            </a:endParaRPr>
          </a:p>
        </p:txBody>
      </p:sp>
      <p:sp>
        <p:nvSpPr>
          <p:cNvPr id="10" name="Rectangle 9"/>
          <p:cNvSpPr/>
          <p:nvPr/>
        </p:nvSpPr>
        <p:spPr>
          <a:xfrm>
            <a:off x="5630357" y="8093647"/>
            <a:ext cx="1549178" cy="1292662"/>
          </a:xfrm>
          <a:prstGeom prst="rect">
            <a:avLst/>
          </a:prstGeom>
          <a:solidFill>
            <a:schemeClr val="bg1"/>
          </a:solidFill>
        </p:spPr>
        <p:txBody>
          <a:bodyPr wrap="square">
            <a:spAutoFit/>
          </a:bodyPr>
          <a:lstStyle/>
          <a:p>
            <a:r>
              <a:rPr lang="en-US" sz="7800" b="1" dirty="0" smtClean="0">
                <a:solidFill>
                  <a:schemeClr val="accent2">
                    <a:lumMod val="25000"/>
                    <a:lumOff val="75000"/>
                  </a:schemeClr>
                </a:solidFill>
              </a:rPr>
              <a:t>02</a:t>
            </a:r>
            <a:endParaRPr lang="en-US" sz="7800" b="1" dirty="0">
              <a:solidFill>
                <a:schemeClr val="accent2">
                  <a:lumMod val="25000"/>
                  <a:lumOff val="75000"/>
                </a:schemeClr>
              </a:solidFill>
            </a:endParaRPr>
          </a:p>
        </p:txBody>
      </p:sp>
      <p:sp>
        <p:nvSpPr>
          <p:cNvPr id="11" name="Rectangle 10"/>
          <p:cNvSpPr/>
          <p:nvPr/>
        </p:nvSpPr>
        <p:spPr>
          <a:xfrm>
            <a:off x="10077213" y="8093647"/>
            <a:ext cx="1561990" cy="1292662"/>
          </a:xfrm>
          <a:prstGeom prst="rect">
            <a:avLst/>
          </a:prstGeom>
          <a:solidFill>
            <a:schemeClr val="bg1"/>
          </a:solidFill>
        </p:spPr>
        <p:txBody>
          <a:bodyPr wrap="square">
            <a:spAutoFit/>
          </a:bodyPr>
          <a:lstStyle/>
          <a:p>
            <a:r>
              <a:rPr lang="en-US" sz="7800" b="1" dirty="0" smtClean="0">
                <a:solidFill>
                  <a:schemeClr val="accent2">
                    <a:lumMod val="25000"/>
                    <a:lumOff val="75000"/>
                  </a:schemeClr>
                </a:solidFill>
              </a:rPr>
              <a:t>03</a:t>
            </a:r>
            <a:endParaRPr lang="en-US" sz="7800" b="1" dirty="0">
              <a:solidFill>
                <a:schemeClr val="accent2">
                  <a:lumMod val="25000"/>
                  <a:lumOff val="75000"/>
                </a:schemeClr>
              </a:solidFill>
            </a:endParaRPr>
          </a:p>
        </p:txBody>
      </p:sp>
      <p:sp>
        <p:nvSpPr>
          <p:cNvPr id="12" name="Rectangle 11"/>
          <p:cNvSpPr/>
          <p:nvPr/>
        </p:nvSpPr>
        <p:spPr>
          <a:xfrm>
            <a:off x="14548789" y="8093647"/>
            <a:ext cx="1549178" cy="1292662"/>
          </a:xfrm>
          <a:prstGeom prst="rect">
            <a:avLst/>
          </a:prstGeom>
          <a:solidFill>
            <a:schemeClr val="bg1"/>
          </a:solidFill>
        </p:spPr>
        <p:txBody>
          <a:bodyPr wrap="square">
            <a:spAutoFit/>
          </a:bodyPr>
          <a:lstStyle/>
          <a:p>
            <a:r>
              <a:rPr lang="en-US" sz="7800" b="1" dirty="0" smtClean="0">
                <a:solidFill>
                  <a:schemeClr val="accent2">
                    <a:lumMod val="25000"/>
                    <a:lumOff val="75000"/>
                  </a:schemeClr>
                </a:solidFill>
              </a:rPr>
              <a:t>04</a:t>
            </a:r>
            <a:endParaRPr lang="en-US" sz="7800" b="1" dirty="0">
              <a:solidFill>
                <a:schemeClr val="accent2">
                  <a:lumMod val="25000"/>
                  <a:lumOff val="75000"/>
                </a:schemeClr>
              </a:solidFill>
            </a:endParaRPr>
          </a:p>
        </p:txBody>
      </p:sp>
      <p:sp>
        <p:nvSpPr>
          <p:cNvPr id="13" name="Rectangle 12"/>
          <p:cNvSpPr/>
          <p:nvPr/>
        </p:nvSpPr>
        <p:spPr>
          <a:xfrm>
            <a:off x="18990874" y="8093647"/>
            <a:ext cx="1549178" cy="1292662"/>
          </a:xfrm>
          <a:prstGeom prst="rect">
            <a:avLst/>
          </a:prstGeom>
          <a:solidFill>
            <a:schemeClr val="bg1"/>
          </a:solidFill>
        </p:spPr>
        <p:txBody>
          <a:bodyPr wrap="square">
            <a:spAutoFit/>
          </a:bodyPr>
          <a:lstStyle/>
          <a:p>
            <a:r>
              <a:rPr lang="en-US" sz="7800" b="1" dirty="0" smtClean="0">
                <a:solidFill>
                  <a:schemeClr val="accent2">
                    <a:lumMod val="25000"/>
                    <a:lumOff val="75000"/>
                  </a:schemeClr>
                </a:solidFill>
              </a:rPr>
              <a:t>05</a:t>
            </a:r>
            <a:endParaRPr lang="en-US" sz="7800" b="1" dirty="0">
              <a:solidFill>
                <a:schemeClr val="accent2">
                  <a:lumMod val="25000"/>
                  <a:lumOff val="75000"/>
                </a:schemeClr>
              </a:solidFill>
            </a:endParaRPr>
          </a:p>
        </p:txBody>
      </p:sp>
      <p:sp>
        <p:nvSpPr>
          <p:cNvPr id="14" name="Rectangle 13"/>
          <p:cNvSpPr/>
          <p:nvPr/>
        </p:nvSpPr>
        <p:spPr>
          <a:xfrm>
            <a:off x="5634323" y="9238966"/>
            <a:ext cx="3394942" cy="784830"/>
          </a:xfrm>
          <a:prstGeom prst="rect">
            <a:avLst/>
          </a:prstGeom>
        </p:spPr>
        <p:txBody>
          <a:bodyPr wrap="square">
            <a:spAutoFit/>
          </a:bodyPr>
          <a:lstStyle/>
          <a:p>
            <a:r>
              <a:rPr lang="en-US" sz="4500" b="1" dirty="0">
                <a:solidFill>
                  <a:schemeClr val="accent4"/>
                </a:solidFill>
              </a:rPr>
              <a:t>Process</a:t>
            </a:r>
          </a:p>
        </p:txBody>
      </p:sp>
      <p:sp>
        <p:nvSpPr>
          <p:cNvPr id="15" name="Rectangle 14"/>
          <p:cNvSpPr/>
          <p:nvPr/>
        </p:nvSpPr>
        <p:spPr>
          <a:xfrm>
            <a:off x="5634323" y="10369487"/>
            <a:ext cx="3394942" cy="1631216"/>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a:t>
            </a:r>
            <a:endParaRPr lang="en-US" sz="2500" dirty="0">
              <a:solidFill>
                <a:schemeClr val="accent2">
                  <a:alpha val="60000"/>
                </a:schemeClr>
              </a:solidFill>
            </a:endParaRPr>
          </a:p>
        </p:txBody>
      </p:sp>
      <p:sp>
        <p:nvSpPr>
          <p:cNvPr id="16" name="Rectangle 15"/>
          <p:cNvSpPr/>
          <p:nvPr/>
        </p:nvSpPr>
        <p:spPr>
          <a:xfrm>
            <a:off x="10074832" y="9238966"/>
            <a:ext cx="3394942" cy="784830"/>
          </a:xfrm>
          <a:prstGeom prst="rect">
            <a:avLst/>
          </a:prstGeom>
        </p:spPr>
        <p:txBody>
          <a:bodyPr wrap="square">
            <a:spAutoFit/>
          </a:bodyPr>
          <a:lstStyle/>
          <a:p>
            <a:r>
              <a:rPr lang="en-US" sz="4500" b="1" dirty="0">
                <a:solidFill>
                  <a:schemeClr val="accent5"/>
                </a:solidFill>
              </a:rPr>
              <a:t>Idea</a:t>
            </a:r>
          </a:p>
        </p:txBody>
      </p:sp>
      <p:sp>
        <p:nvSpPr>
          <p:cNvPr id="17" name="Rectangle 16"/>
          <p:cNvSpPr/>
          <p:nvPr/>
        </p:nvSpPr>
        <p:spPr>
          <a:xfrm>
            <a:off x="10074832" y="10369487"/>
            <a:ext cx="3394942" cy="1631216"/>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a:t>
            </a:r>
            <a:endParaRPr lang="en-US" sz="2500" dirty="0">
              <a:solidFill>
                <a:schemeClr val="accent2">
                  <a:alpha val="60000"/>
                </a:schemeClr>
              </a:solidFill>
            </a:endParaRPr>
          </a:p>
        </p:txBody>
      </p:sp>
      <p:sp>
        <p:nvSpPr>
          <p:cNvPr id="18" name="Rectangle 17"/>
          <p:cNvSpPr/>
          <p:nvPr/>
        </p:nvSpPr>
        <p:spPr>
          <a:xfrm>
            <a:off x="14529739" y="9238966"/>
            <a:ext cx="3394942" cy="784830"/>
          </a:xfrm>
          <a:prstGeom prst="rect">
            <a:avLst/>
          </a:prstGeom>
        </p:spPr>
        <p:txBody>
          <a:bodyPr wrap="square">
            <a:spAutoFit/>
          </a:bodyPr>
          <a:lstStyle/>
          <a:p>
            <a:r>
              <a:rPr lang="en-US" sz="4500" b="1" dirty="0">
                <a:solidFill>
                  <a:schemeClr val="accent6"/>
                </a:solidFill>
              </a:rPr>
              <a:t>Develop</a:t>
            </a:r>
          </a:p>
        </p:txBody>
      </p:sp>
      <p:sp>
        <p:nvSpPr>
          <p:cNvPr id="19" name="Rectangle 18"/>
          <p:cNvSpPr/>
          <p:nvPr/>
        </p:nvSpPr>
        <p:spPr>
          <a:xfrm>
            <a:off x="14529739" y="10369487"/>
            <a:ext cx="3394942" cy="1631216"/>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a:t>
            </a:r>
            <a:endParaRPr lang="en-US" sz="2500" dirty="0">
              <a:solidFill>
                <a:schemeClr val="accent2">
                  <a:alpha val="60000"/>
                </a:schemeClr>
              </a:solidFill>
            </a:endParaRPr>
          </a:p>
        </p:txBody>
      </p:sp>
      <p:sp>
        <p:nvSpPr>
          <p:cNvPr id="20" name="Rectangle 19"/>
          <p:cNvSpPr/>
          <p:nvPr/>
        </p:nvSpPr>
        <p:spPr>
          <a:xfrm>
            <a:off x="18984646" y="9238966"/>
            <a:ext cx="3394942" cy="784830"/>
          </a:xfrm>
          <a:prstGeom prst="rect">
            <a:avLst/>
          </a:prstGeom>
        </p:spPr>
        <p:txBody>
          <a:bodyPr wrap="square">
            <a:spAutoFit/>
          </a:bodyPr>
          <a:lstStyle/>
          <a:p>
            <a:r>
              <a:rPr lang="en-US" sz="4500" b="1" dirty="0">
                <a:solidFill>
                  <a:schemeClr val="accent2"/>
                </a:solidFill>
              </a:rPr>
              <a:t>Profit</a:t>
            </a:r>
          </a:p>
        </p:txBody>
      </p:sp>
      <p:sp>
        <p:nvSpPr>
          <p:cNvPr id="21" name="Rectangle 20"/>
          <p:cNvSpPr/>
          <p:nvPr/>
        </p:nvSpPr>
        <p:spPr>
          <a:xfrm>
            <a:off x="18984646" y="10369487"/>
            <a:ext cx="3394942" cy="1631216"/>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a:t>
            </a:r>
            <a:endParaRPr lang="en-US" sz="2500" dirty="0">
              <a:solidFill>
                <a:schemeClr val="accent2">
                  <a:alpha val="60000"/>
                </a:schemeClr>
              </a:solidFill>
            </a:endParaRPr>
          </a:p>
        </p:txBody>
      </p:sp>
      <p:sp>
        <p:nvSpPr>
          <p:cNvPr id="26" name="Freeform 6"/>
          <p:cNvSpPr>
            <a:spLocks/>
          </p:cNvSpPr>
          <p:nvPr/>
        </p:nvSpPr>
        <p:spPr bwMode="auto">
          <a:xfrm>
            <a:off x="1320800" y="10101263"/>
            <a:ext cx="3086100" cy="63500"/>
          </a:xfrm>
          <a:custGeom>
            <a:avLst/>
            <a:gdLst>
              <a:gd name="T0" fmla="*/ 0 w 1944"/>
              <a:gd name="T1" fmla="*/ 40 h 40"/>
              <a:gd name="T2" fmla="*/ 1944 w 1944"/>
              <a:gd name="T3" fmla="*/ 40 h 40"/>
              <a:gd name="T4" fmla="*/ 1944 w 1944"/>
              <a:gd name="T5" fmla="*/ 0 h 40"/>
              <a:gd name="T6" fmla="*/ 0 w 1944"/>
              <a:gd name="T7" fmla="*/ 0 h 40"/>
            </a:gdLst>
            <a:ahLst/>
            <a:cxnLst>
              <a:cxn ang="0">
                <a:pos x="T0" y="T1"/>
              </a:cxn>
              <a:cxn ang="0">
                <a:pos x="T2" y="T3"/>
              </a:cxn>
              <a:cxn ang="0">
                <a:pos x="T4" y="T5"/>
              </a:cxn>
              <a:cxn ang="0">
                <a:pos x="T6" y="T7"/>
              </a:cxn>
            </a:cxnLst>
            <a:rect l="0" t="0" r="r" b="b"/>
            <a:pathLst>
              <a:path w="1944" h="40">
                <a:moveTo>
                  <a:pt x="0" y="40"/>
                </a:moveTo>
                <a:lnTo>
                  <a:pt x="1944" y="40"/>
                </a:lnTo>
                <a:lnTo>
                  <a:pt x="1944" y="0"/>
                </a:lnTo>
                <a:lnTo>
                  <a:pt x="0" y="0"/>
                </a:lnTo>
              </a:path>
            </a:pathLst>
          </a:cu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Rectangle 7"/>
          <p:cNvSpPr>
            <a:spLocks noChangeArrowheads="1"/>
          </p:cNvSpPr>
          <p:nvPr/>
        </p:nvSpPr>
        <p:spPr bwMode="auto">
          <a:xfrm>
            <a:off x="5767386" y="10120315"/>
            <a:ext cx="3086100" cy="63500"/>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Rectangle 9"/>
          <p:cNvSpPr>
            <a:spLocks noChangeArrowheads="1"/>
          </p:cNvSpPr>
          <p:nvPr/>
        </p:nvSpPr>
        <p:spPr bwMode="auto">
          <a:xfrm>
            <a:off x="10215560" y="10120315"/>
            <a:ext cx="3086100" cy="63500"/>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11"/>
          <p:cNvSpPr>
            <a:spLocks noChangeArrowheads="1"/>
          </p:cNvSpPr>
          <p:nvPr/>
        </p:nvSpPr>
        <p:spPr bwMode="auto">
          <a:xfrm>
            <a:off x="14662147" y="10120315"/>
            <a:ext cx="3086100" cy="63500"/>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Rectangle 13"/>
          <p:cNvSpPr>
            <a:spLocks noChangeArrowheads="1"/>
          </p:cNvSpPr>
          <p:nvPr/>
        </p:nvSpPr>
        <p:spPr bwMode="auto">
          <a:xfrm>
            <a:off x="19105559" y="10120315"/>
            <a:ext cx="3086100" cy="63500"/>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Rectangle 15"/>
          <p:cNvSpPr>
            <a:spLocks noChangeArrowheads="1"/>
          </p:cNvSpPr>
          <p:nvPr/>
        </p:nvSpPr>
        <p:spPr bwMode="auto">
          <a:xfrm>
            <a:off x="4818063" y="5627688"/>
            <a:ext cx="14587538" cy="441325"/>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6"/>
          <p:cNvSpPr>
            <a:spLocks/>
          </p:cNvSpPr>
          <p:nvPr/>
        </p:nvSpPr>
        <p:spPr bwMode="auto">
          <a:xfrm>
            <a:off x="4818063" y="5627688"/>
            <a:ext cx="14587538" cy="441325"/>
          </a:xfrm>
          <a:custGeom>
            <a:avLst/>
            <a:gdLst>
              <a:gd name="T0" fmla="*/ 0 w 9189"/>
              <a:gd name="T1" fmla="*/ 278 h 278"/>
              <a:gd name="T2" fmla="*/ 9189 w 9189"/>
              <a:gd name="T3" fmla="*/ 278 h 278"/>
              <a:gd name="T4" fmla="*/ 9189 w 9189"/>
              <a:gd name="T5" fmla="*/ 0 h 278"/>
              <a:gd name="T6" fmla="*/ 0 w 9189"/>
              <a:gd name="T7" fmla="*/ 0 h 278"/>
            </a:gdLst>
            <a:ahLst/>
            <a:cxnLst>
              <a:cxn ang="0">
                <a:pos x="T0" y="T1"/>
              </a:cxn>
              <a:cxn ang="0">
                <a:pos x="T2" y="T3"/>
              </a:cxn>
              <a:cxn ang="0">
                <a:pos x="T4" y="T5"/>
              </a:cxn>
              <a:cxn ang="0">
                <a:pos x="T6" y="T7"/>
              </a:cxn>
            </a:cxnLst>
            <a:rect l="0" t="0" r="r" b="b"/>
            <a:pathLst>
              <a:path w="9189" h="278">
                <a:moveTo>
                  <a:pt x="0" y="278"/>
                </a:moveTo>
                <a:lnTo>
                  <a:pt x="9189" y="278"/>
                </a:lnTo>
                <a:lnTo>
                  <a:pt x="918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7"/>
          <p:cNvSpPr>
            <a:spLocks/>
          </p:cNvSpPr>
          <p:nvPr/>
        </p:nvSpPr>
        <p:spPr bwMode="auto">
          <a:xfrm>
            <a:off x="1390650" y="6672263"/>
            <a:ext cx="1114425" cy="836613"/>
          </a:xfrm>
          <a:custGeom>
            <a:avLst/>
            <a:gdLst>
              <a:gd name="T0" fmla="*/ 0 w 702"/>
              <a:gd name="T1" fmla="*/ 147 h 527"/>
              <a:gd name="T2" fmla="*/ 541 w 702"/>
              <a:gd name="T3" fmla="*/ 527 h 527"/>
              <a:gd name="T4" fmla="*/ 702 w 702"/>
              <a:gd name="T5" fmla="*/ 0 h 527"/>
              <a:gd name="T6" fmla="*/ 0 w 702"/>
              <a:gd name="T7" fmla="*/ 147 h 527"/>
            </a:gdLst>
            <a:ahLst/>
            <a:cxnLst>
              <a:cxn ang="0">
                <a:pos x="T0" y="T1"/>
              </a:cxn>
              <a:cxn ang="0">
                <a:pos x="T2" y="T3"/>
              </a:cxn>
              <a:cxn ang="0">
                <a:pos x="T4" y="T5"/>
              </a:cxn>
              <a:cxn ang="0">
                <a:pos x="T6" y="T7"/>
              </a:cxn>
            </a:cxnLst>
            <a:rect l="0" t="0" r="r" b="b"/>
            <a:pathLst>
              <a:path w="702" h="527">
                <a:moveTo>
                  <a:pt x="0" y="147"/>
                </a:moveTo>
                <a:lnTo>
                  <a:pt x="541" y="527"/>
                </a:lnTo>
                <a:lnTo>
                  <a:pt x="702" y="0"/>
                </a:lnTo>
                <a:lnTo>
                  <a:pt x="0" y="1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18"/>
          <p:cNvSpPr>
            <a:spLocks/>
          </p:cNvSpPr>
          <p:nvPr/>
        </p:nvSpPr>
        <p:spPr bwMode="auto">
          <a:xfrm>
            <a:off x="1390650" y="6672263"/>
            <a:ext cx="1114425" cy="836613"/>
          </a:xfrm>
          <a:custGeom>
            <a:avLst/>
            <a:gdLst>
              <a:gd name="T0" fmla="*/ 0 w 702"/>
              <a:gd name="T1" fmla="*/ 147 h 527"/>
              <a:gd name="T2" fmla="*/ 541 w 702"/>
              <a:gd name="T3" fmla="*/ 527 h 527"/>
              <a:gd name="T4" fmla="*/ 702 w 702"/>
              <a:gd name="T5" fmla="*/ 0 h 527"/>
              <a:gd name="T6" fmla="*/ 0 w 702"/>
              <a:gd name="T7" fmla="*/ 147 h 527"/>
            </a:gdLst>
            <a:ahLst/>
            <a:cxnLst>
              <a:cxn ang="0">
                <a:pos x="T0" y="T1"/>
              </a:cxn>
              <a:cxn ang="0">
                <a:pos x="T2" y="T3"/>
              </a:cxn>
              <a:cxn ang="0">
                <a:pos x="T4" y="T5"/>
              </a:cxn>
              <a:cxn ang="0">
                <a:pos x="T6" y="T7"/>
              </a:cxn>
            </a:cxnLst>
            <a:rect l="0" t="0" r="r" b="b"/>
            <a:pathLst>
              <a:path w="702" h="527">
                <a:moveTo>
                  <a:pt x="0" y="147"/>
                </a:moveTo>
                <a:lnTo>
                  <a:pt x="541" y="527"/>
                </a:lnTo>
                <a:lnTo>
                  <a:pt x="702" y="0"/>
                </a:lnTo>
                <a:lnTo>
                  <a:pt x="0" y="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9"/>
          <p:cNvSpPr>
            <a:spLocks noEditPoints="1"/>
          </p:cNvSpPr>
          <p:nvPr/>
        </p:nvSpPr>
        <p:spPr bwMode="auto">
          <a:xfrm>
            <a:off x="1390650" y="6672263"/>
            <a:ext cx="1114425" cy="233363"/>
          </a:xfrm>
          <a:custGeom>
            <a:avLst/>
            <a:gdLst>
              <a:gd name="T0" fmla="*/ 692 w 702"/>
              <a:gd name="T1" fmla="*/ 36 h 147"/>
              <a:gd name="T2" fmla="*/ 658 w 702"/>
              <a:gd name="T3" fmla="*/ 145 h 147"/>
              <a:gd name="T4" fmla="*/ 658 w 702"/>
              <a:gd name="T5" fmla="*/ 145 h 147"/>
              <a:gd name="T6" fmla="*/ 692 w 702"/>
              <a:gd name="T7" fmla="*/ 36 h 147"/>
              <a:gd name="T8" fmla="*/ 702 w 702"/>
              <a:gd name="T9" fmla="*/ 0 h 147"/>
              <a:gd name="T10" fmla="*/ 0 w 702"/>
              <a:gd name="T11" fmla="*/ 147 h 147"/>
              <a:gd name="T12" fmla="*/ 702 w 702"/>
              <a:gd name="T13" fmla="*/ 0 h 147"/>
              <a:gd name="T14" fmla="*/ 702 w 702"/>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2" h="147">
                <a:moveTo>
                  <a:pt x="692" y="36"/>
                </a:moveTo>
                <a:lnTo>
                  <a:pt x="658" y="145"/>
                </a:lnTo>
                <a:lnTo>
                  <a:pt x="658" y="145"/>
                </a:lnTo>
                <a:lnTo>
                  <a:pt x="692" y="36"/>
                </a:lnTo>
                <a:close/>
                <a:moveTo>
                  <a:pt x="702" y="0"/>
                </a:moveTo>
                <a:lnTo>
                  <a:pt x="0" y="147"/>
                </a:lnTo>
                <a:lnTo>
                  <a:pt x="702" y="0"/>
                </a:lnTo>
                <a:lnTo>
                  <a:pt x="70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
          <p:cNvSpPr>
            <a:spLocks noEditPoints="1"/>
          </p:cNvSpPr>
          <p:nvPr/>
        </p:nvSpPr>
        <p:spPr bwMode="auto">
          <a:xfrm>
            <a:off x="1390650" y="6672263"/>
            <a:ext cx="1114425" cy="233363"/>
          </a:xfrm>
          <a:custGeom>
            <a:avLst/>
            <a:gdLst>
              <a:gd name="T0" fmla="*/ 692 w 702"/>
              <a:gd name="T1" fmla="*/ 36 h 147"/>
              <a:gd name="T2" fmla="*/ 658 w 702"/>
              <a:gd name="T3" fmla="*/ 145 h 147"/>
              <a:gd name="T4" fmla="*/ 658 w 702"/>
              <a:gd name="T5" fmla="*/ 145 h 147"/>
              <a:gd name="T6" fmla="*/ 692 w 702"/>
              <a:gd name="T7" fmla="*/ 36 h 147"/>
              <a:gd name="T8" fmla="*/ 702 w 702"/>
              <a:gd name="T9" fmla="*/ 0 h 147"/>
              <a:gd name="T10" fmla="*/ 0 w 702"/>
              <a:gd name="T11" fmla="*/ 147 h 147"/>
              <a:gd name="T12" fmla="*/ 702 w 702"/>
              <a:gd name="T13" fmla="*/ 0 h 147"/>
              <a:gd name="T14" fmla="*/ 702 w 702"/>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2" h="147">
                <a:moveTo>
                  <a:pt x="692" y="36"/>
                </a:moveTo>
                <a:lnTo>
                  <a:pt x="658" y="145"/>
                </a:lnTo>
                <a:lnTo>
                  <a:pt x="658" y="145"/>
                </a:lnTo>
                <a:lnTo>
                  <a:pt x="692" y="36"/>
                </a:lnTo>
                <a:moveTo>
                  <a:pt x="702" y="0"/>
                </a:moveTo>
                <a:lnTo>
                  <a:pt x="0" y="147"/>
                </a:lnTo>
                <a:lnTo>
                  <a:pt x="702" y="0"/>
                </a:lnTo>
                <a:lnTo>
                  <a:pt x="7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
          <p:cNvSpPr>
            <a:spLocks/>
          </p:cNvSpPr>
          <p:nvPr/>
        </p:nvSpPr>
        <p:spPr bwMode="auto">
          <a:xfrm>
            <a:off x="1390650" y="6664643"/>
            <a:ext cx="1114425" cy="398463"/>
          </a:xfrm>
          <a:custGeom>
            <a:avLst/>
            <a:gdLst>
              <a:gd name="T0" fmla="*/ 702 w 702"/>
              <a:gd name="T1" fmla="*/ 0 h 251"/>
              <a:gd name="T2" fmla="*/ 0 w 702"/>
              <a:gd name="T3" fmla="*/ 147 h 251"/>
              <a:gd name="T4" fmla="*/ 147 w 702"/>
              <a:gd name="T5" fmla="*/ 251 h 251"/>
              <a:gd name="T6" fmla="*/ 658 w 702"/>
              <a:gd name="T7" fmla="*/ 145 h 251"/>
              <a:gd name="T8" fmla="*/ 692 w 702"/>
              <a:gd name="T9" fmla="*/ 36 h 251"/>
              <a:gd name="T10" fmla="*/ 702 w 702"/>
              <a:gd name="T11" fmla="*/ 0 h 251"/>
            </a:gdLst>
            <a:ahLst/>
            <a:cxnLst>
              <a:cxn ang="0">
                <a:pos x="T0" y="T1"/>
              </a:cxn>
              <a:cxn ang="0">
                <a:pos x="T2" y="T3"/>
              </a:cxn>
              <a:cxn ang="0">
                <a:pos x="T4" y="T5"/>
              </a:cxn>
              <a:cxn ang="0">
                <a:pos x="T6" y="T7"/>
              </a:cxn>
              <a:cxn ang="0">
                <a:pos x="T8" y="T9"/>
              </a:cxn>
              <a:cxn ang="0">
                <a:pos x="T10" y="T11"/>
              </a:cxn>
            </a:cxnLst>
            <a:rect l="0" t="0" r="r" b="b"/>
            <a:pathLst>
              <a:path w="702" h="251">
                <a:moveTo>
                  <a:pt x="702" y="0"/>
                </a:moveTo>
                <a:lnTo>
                  <a:pt x="0" y="147"/>
                </a:lnTo>
                <a:lnTo>
                  <a:pt x="147" y="251"/>
                </a:lnTo>
                <a:lnTo>
                  <a:pt x="658" y="145"/>
                </a:lnTo>
                <a:lnTo>
                  <a:pt x="692" y="36"/>
                </a:lnTo>
                <a:lnTo>
                  <a:pt x="702"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p:cNvSpPr>
          <p:nvPr/>
        </p:nvSpPr>
        <p:spPr bwMode="auto">
          <a:xfrm>
            <a:off x="1390650" y="6672263"/>
            <a:ext cx="1114425" cy="398463"/>
          </a:xfrm>
          <a:custGeom>
            <a:avLst/>
            <a:gdLst>
              <a:gd name="T0" fmla="*/ 702 w 702"/>
              <a:gd name="T1" fmla="*/ 0 h 251"/>
              <a:gd name="T2" fmla="*/ 0 w 702"/>
              <a:gd name="T3" fmla="*/ 147 h 251"/>
              <a:gd name="T4" fmla="*/ 147 w 702"/>
              <a:gd name="T5" fmla="*/ 251 h 251"/>
              <a:gd name="T6" fmla="*/ 658 w 702"/>
              <a:gd name="T7" fmla="*/ 145 h 251"/>
              <a:gd name="T8" fmla="*/ 692 w 702"/>
              <a:gd name="T9" fmla="*/ 36 h 251"/>
              <a:gd name="T10" fmla="*/ 702 w 702"/>
              <a:gd name="T11" fmla="*/ 0 h 251"/>
            </a:gdLst>
            <a:ahLst/>
            <a:cxnLst>
              <a:cxn ang="0">
                <a:pos x="T0" y="T1"/>
              </a:cxn>
              <a:cxn ang="0">
                <a:pos x="T2" y="T3"/>
              </a:cxn>
              <a:cxn ang="0">
                <a:pos x="T4" y="T5"/>
              </a:cxn>
              <a:cxn ang="0">
                <a:pos x="T6" y="T7"/>
              </a:cxn>
              <a:cxn ang="0">
                <a:pos x="T8" y="T9"/>
              </a:cxn>
              <a:cxn ang="0">
                <a:pos x="T10" y="T11"/>
              </a:cxn>
            </a:cxnLst>
            <a:rect l="0" t="0" r="r" b="b"/>
            <a:pathLst>
              <a:path w="702" h="251">
                <a:moveTo>
                  <a:pt x="702" y="0"/>
                </a:moveTo>
                <a:lnTo>
                  <a:pt x="0" y="147"/>
                </a:lnTo>
                <a:lnTo>
                  <a:pt x="147" y="251"/>
                </a:lnTo>
                <a:lnTo>
                  <a:pt x="658" y="145"/>
                </a:lnTo>
                <a:lnTo>
                  <a:pt x="692" y="36"/>
                </a:lnTo>
                <a:lnTo>
                  <a:pt x="7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3"/>
          <p:cNvSpPr>
            <a:spLocks/>
          </p:cNvSpPr>
          <p:nvPr/>
        </p:nvSpPr>
        <p:spPr bwMode="auto">
          <a:xfrm>
            <a:off x="1320800" y="4104005"/>
            <a:ext cx="4043363" cy="3473450"/>
          </a:xfrm>
          <a:custGeom>
            <a:avLst/>
            <a:gdLst>
              <a:gd name="T0" fmla="*/ 2547 w 2547"/>
              <a:gd name="T1" fmla="*/ 1094 h 2188"/>
              <a:gd name="T2" fmla="*/ 1642 w 2547"/>
              <a:gd name="T3" fmla="*/ 0 h 2188"/>
              <a:gd name="T4" fmla="*/ 1642 w 2547"/>
              <a:gd name="T5" fmla="*/ 428 h 2188"/>
              <a:gd name="T6" fmla="*/ 0 w 2547"/>
              <a:gd name="T7" fmla="*/ 428 h 2188"/>
              <a:gd name="T8" fmla="*/ 0 w 2547"/>
              <a:gd name="T9" fmla="*/ 1719 h 2188"/>
              <a:gd name="T10" fmla="*/ 44 w 2547"/>
              <a:gd name="T11" fmla="*/ 1760 h 2188"/>
              <a:gd name="T12" fmla="*/ 1642 w 2547"/>
              <a:gd name="T13" fmla="*/ 1760 h 2188"/>
              <a:gd name="T14" fmla="*/ 1642 w 2547"/>
              <a:gd name="T15" fmla="*/ 2188 h 2188"/>
              <a:gd name="T16" fmla="*/ 2547 w 2547"/>
              <a:gd name="T17" fmla="*/ 1094 h 2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7" h="2188">
                <a:moveTo>
                  <a:pt x="2547" y="1094"/>
                </a:moveTo>
                <a:lnTo>
                  <a:pt x="1642" y="0"/>
                </a:lnTo>
                <a:lnTo>
                  <a:pt x="1642" y="428"/>
                </a:lnTo>
                <a:lnTo>
                  <a:pt x="0" y="428"/>
                </a:lnTo>
                <a:lnTo>
                  <a:pt x="0" y="1719"/>
                </a:lnTo>
                <a:lnTo>
                  <a:pt x="44" y="1760"/>
                </a:lnTo>
                <a:lnTo>
                  <a:pt x="1642" y="1760"/>
                </a:lnTo>
                <a:lnTo>
                  <a:pt x="1642" y="2188"/>
                </a:lnTo>
                <a:lnTo>
                  <a:pt x="2547" y="109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2236788" y="5311775"/>
            <a:ext cx="1174750" cy="1085851"/>
            <a:chOff x="2236788" y="5311775"/>
            <a:chExt cx="1174750" cy="1085851"/>
          </a:xfrm>
          <a:solidFill>
            <a:schemeClr val="accent1"/>
          </a:solidFill>
        </p:grpSpPr>
        <p:sp>
          <p:nvSpPr>
            <p:cNvPr id="44" name="Freeform 24"/>
            <p:cNvSpPr>
              <a:spLocks/>
            </p:cNvSpPr>
            <p:nvPr/>
          </p:nvSpPr>
          <p:spPr bwMode="auto">
            <a:xfrm>
              <a:off x="2533650" y="5311775"/>
              <a:ext cx="577850" cy="179388"/>
            </a:xfrm>
            <a:custGeom>
              <a:avLst/>
              <a:gdLst>
                <a:gd name="T0" fmla="*/ 150 w 182"/>
                <a:gd name="T1" fmla="*/ 0 h 57"/>
                <a:gd name="T2" fmla="*/ 33 w 182"/>
                <a:gd name="T3" fmla="*/ 0 h 57"/>
                <a:gd name="T4" fmla="*/ 0 w 182"/>
                <a:gd name="T5" fmla="*/ 33 h 57"/>
                <a:gd name="T6" fmla="*/ 0 w 182"/>
                <a:gd name="T7" fmla="*/ 57 h 57"/>
                <a:gd name="T8" fmla="*/ 33 w 182"/>
                <a:gd name="T9" fmla="*/ 57 h 57"/>
                <a:gd name="T10" fmla="*/ 33 w 182"/>
                <a:gd name="T11" fmla="*/ 33 h 57"/>
                <a:gd name="T12" fmla="*/ 150 w 182"/>
                <a:gd name="T13" fmla="*/ 33 h 57"/>
                <a:gd name="T14" fmla="*/ 150 w 182"/>
                <a:gd name="T15" fmla="*/ 57 h 57"/>
                <a:gd name="T16" fmla="*/ 182 w 182"/>
                <a:gd name="T17" fmla="*/ 57 h 57"/>
                <a:gd name="T18" fmla="*/ 182 w 182"/>
                <a:gd name="T19" fmla="*/ 33 h 57"/>
                <a:gd name="T20" fmla="*/ 150 w 182"/>
                <a:gd name="T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57">
                  <a:moveTo>
                    <a:pt x="150" y="0"/>
                  </a:moveTo>
                  <a:cubicBezTo>
                    <a:pt x="33" y="0"/>
                    <a:pt x="33" y="0"/>
                    <a:pt x="33" y="0"/>
                  </a:cubicBezTo>
                  <a:cubicBezTo>
                    <a:pt x="15" y="0"/>
                    <a:pt x="0" y="15"/>
                    <a:pt x="0" y="33"/>
                  </a:cubicBezTo>
                  <a:cubicBezTo>
                    <a:pt x="0" y="57"/>
                    <a:pt x="0" y="57"/>
                    <a:pt x="0" y="57"/>
                  </a:cubicBezTo>
                  <a:cubicBezTo>
                    <a:pt x="33" y="57"/>
                    <a:pt x="33" y="57"/>
                    <a:pt x="33" y="57"/>
                  </a:cubicBezTo>
                  <a:cubicBezTo>
                    <a:pt x="33" y="33"/>
                    <a:pt x="33" y="33"/>
                    <a:pt x="33" y="33"/>
                  </a:cubicBezTo>
                  <a:cubicBezTo>
                    <a:pt x="150" y="33"/>
                    <a:pt x="150" y="33"/>
                    <a:pt x="150" y="33"/>
                  </a:cubicBezTo>
                  <a:cubicBezTo>
                    <a:pt x="150" y="57"/>
                    <a:pt x="150" y="57"/>
                    <a:pt x="150" y="57"/>
                  </a:cubicBezTo>
                  <a:cubicBezTo>
                    <a:pt x="182" y="57"/>
                    <a:pt x="182" y="57"/>
                    <a:pt x="182" y="57"/>
                  </a:cubicBezTo>
                  <a:cubicBezTo>
                    <a:pt x="182" y="33"/>
                    <a:pt x="182" y="33"/>
                    <a:pt x="182" y="33"/>
                  </a:cubicBezTo>
                  <a:cubicBezTo>
                    <a:pt x="182" y="15"/>
                    <a:pt x="168" y="0"/>
                    <a:pt x="1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5"/>
            <p:cNvSpPr>
              <a:spLocks noEditPoints="1"/>
            </p:cNvSpPr>
            <p:nvPr/>
          </p:nvSpPr>
          <p:spPr bwMode="auto">
            <a:xfrm>
              <a:off x="2236788" y="5567363"/>
              <a:ext cx="1174750" cy="830263"/>
            </a:xfrm>
            <a:custGeom>
              <a:avLst/>
              <a:gdLst>
                <a:gd name="T0" fmla="*/ 199 w 369"/>
                <a:gd name="T1" fmla="*/ 180 h 263"/>
                <a:gd name="T2" fmla="*/ 199 w 369"/>
                <a:gd name="T3" fmla="*/ 187 h 263"/>
                <a:gd name="T4" fmla="*/ 184 w 369"/>
                <a:gd name="T5" fmla="*/ 202 h 263"/>
                <a:gd name="T6" fmla="*/ 170 w 369"/>
                <a:gd name="T7" fmla="*/ 187 h 263"/>
                <a:gd name="T8" fmla="*/ 170 w 369"/>
                <a:gd name="T9" fmla="*/ 180 h 263"/>
                <a:gd name="T10" fmla="*/ 39 w 369"/>
                <a:gd name="T11" fmla="*/ 180 h 263"/>
                <a:gd name="T12" fmla="*/ 19 w 369"/>
                <a:gd name="T13" fmla="*/ 177 h 263"/>
                <a:gd name="T14" fmla="*/ 19 w 369"/>
                <a:gd name="T15" fmla="*/ 243 h 263"/>
                <a:gd name="T16" fmla="*/ 39 w 369"/>
                <a:gd name="T17" fmla="*/ 263 h 263"/>
                <a:gd name="T18" fmla="*/ 330 w 369"/>
                <a:gd name="T19" fmla="*/ 263 h 263"/>
                <a:gd name="T20" fmla="*/ 349 w 369"/>
                <a:gd name="T21" fmla="*/ 243 h 263"/>
                <a:gd name="T22" fmla="*/ 349 w 369"/>
                <a:gd name="T23" fmla="*/ 177 h 263"/>
                <a:gd name="T24" fmla="*/ 330 w 369"/>
                <a:gd name="T25" fmla="*/ 180 h 263"/>
                <a:gd name="T26" fmla="*/ 199 w 369"/>
                <a:gd name="T27" fmla="*/ 180 h 263"/>
                <a:gd name="T28" fmla="*/ 349 w 369"/>
                <a:gd name="T29" fmla="*/ 0 h 263"/>
                <a:gd name="T30" fmla="*/ 19 w 369"/>
                <a:gd name="T31" fmla="*/ 0 h 263"/>
                <a:gd name="T32" fmla="*/ 0 w 369"/>
                <a:gd name="T33" fmla="*/ 20 h 263"/>
                <a:gd name="T34" fmla="*/ 0 w 369"/>
                <a:gd name="T35" fmla="*/ 117 h 263"/>
                <a:gd name="T36" fmla="*/ 39 w 369"/>
                <a:gd name="T37" fmla="*/ 156 h 263"/>
                <a:gd name="T38" fmla="*/ 170 w 369"/>
                <a:gd name="T39" fmla="*/ 156 h 263"/>
                <a:gd name="T40" fmla="*/ 170 w 369"/>
                <a:gd name="T41" fmla="*/ 144 h 263"/>
                <a:gd name="T42" fmla="*/ 184 w 369"/>
                <a:gd name="T43" fmla="*/ 130 h 263"/>
                <a:gd name="T44" fmla="*/ 199 w 369"/>
                <a:gd name="T45" fmla="*/ 144 h 263"/>
                <a:gd name="T46" fmla="*/ 199 w 369"/>
                <a:gd name="T47" fmla="*/ 156 h 263"/>
                <a:gd name="T48" fmla="*/ 330 w 369"/>
                <a:gd name="T49" fmla="*/ 156 h 263"/>
                <a:gd name="T50" fmla="*/ 369 w 369"/>
                <a:gd name="T51" fmla="*/ 117 h 263"/>
                <a:gd name="T52" fmla="*/ 369 w 369"/>
                <a:gd name="T53" fmla="*/ 20 h 263"/>
                <a:gd name="T54" fmla="*/ 349 w 369"/>
                <a:gd name="T55"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9" h="263">
                  <a:moveTo>
                    <a:pt x="199" y="180"/>
                  </a:moveTo>
                  <a:cubicBezTo>
                    <a:pt x="199" y="187"/>
                    <a:pt x="199" y="187"/>
                    <a:pt x="199" y="187"/>
                  </a:cubicBezTo>
                  <a:cubicBezTo>
                    <a:pt x="199" y="195"/>
                    <a:pt x="192" y="202"/>
                    <a:pt x="184" y="202"/>
                  </a:cubicBezTo>
                  <a:cubicBezTo>
                    <a:pt x="176" y="202"/>
                    <a:pt x="170" y="195"/>
                    <a:pt x="170" y="187"/>
                  </a:cubicBezTo>
                  <a:cubicBezTo>
                    <a:pt x="170" y="180"/>
                    <a:pt x="170" y="180"/>
                    <a:pt x="170" y="180"/>
                  </a:cubicBezTo>
                  <a:cubicBezTo>
                    <a:pt x="39" y="180"/>
                    <a:pt x="39" y="180"/>
                    <a:pt x="39" y="180"/>
                  </a:cubicBezTo>
                  <a:cubicBezTo>
                    <a:pt x="32" y="180"/>
                    <a:pt x="25" y="179"/>
                    <a:pt x="19" y="177"/>
                  </a:cubicBezTo>
                  <a:cubicBezTo>
                    <a:pt x="19" y="243"/>
                    <a:pt x="19" y="243"/>
                    <a:pt x="19" y="243"/>
                  </a:cubicBezTo>
                  <a:cubicBezTo>
                    <a:pt x="19" y="254"/>
                    <a:pt x="28" y="263"/>
                    <a:pt x="39" y="263"/>
                  </a:cubicBezTo>
                  <a:cubicBezTo>
                    <a:pt x="330" y="263"/>
                    <a:pt x="330" y="263"/>
                    <a:pt x="330" y="263"/>
                  </a:cubicBezTo>
                  <a:cubicBezTo>
                    <a:pt x="341" y="263"/>
                    <a:pt x="349" y="254"/>
                    <a:pt x="349" y="243"/>
                  </a:cubicBezTo>
                  <a:cubicBezTo>
                    <a:pt x="349" y="177"/>
                    <a:pt x="349" y="177"/>
                    <a:pt x="349" y="177"/>
                  </a:cubicBezTo>
                  <a:cubicBezTo>
                    <a:pt x="343" y="179"/>
                    <a:pt x="337" y="180"/>
                    <a:pt x="330" y="180"/>
                  </a:cubicBezTo>
                  <a:lnTo>
                    <a:pt x="199" y="180"/>
                  </a:lnTo>
                  <a:close/>
                  <a:moveTo>
                    <a:pt x="349" y="0"/>
                  </a:moveTo>
                  <a:cubicBezTo>
                    <a:pt x="19" y="0"/>
                    <a:pt x="19" y="0"/>
                    <a:pt x="19" y="0"/>
                  </a:cubicBezTo>
                  <a:cubicBezTo>
                    <a:pt x="8" y="0"/>
                    <a:pt x="0" y="9"/>
                    <a:pt x="0" y="20"/>
                  </a:cubicBezTo>
                  <a:cubicBezTo>
                    <a:pt x="0" y="117"/>
                    <a:pt x="0" y="117"/>
                    <a:pt x="0" y="117"/>
                  </a:cubicBezTo>
                  <a:cubicBezTo>
                    <a:pt x="0" y="138"/>
                    <a:pt x="17" y="156"/>
                    <a:pt x="39" y="156"/>
                  </a:cubicBezTo>
                  <a:cubicBezTo>
                    <a:pt x="170" y="156"/>
                    <a:pt x="170" y="156"/>
                    <a:pt x="170" y="156"/>
                  </a:cubicBezTo>
                  <a:cubicBezTo>
                    <a:pt x="170" y="144"/>
                    <a:pt x="170" y="144"/>
                    <a:pt x="170" y="144"/>
                  </a:cubicBezTo>
                  <a:cubicBezTo>
                    <a:pt x="170" y="136"/>
                    <a:pt x="176" y="130"/>
                    <a:pt x="184" y="130"/>
                  </a:cubicBezTo>
                  <a:cubicBezTo>
                    <a:pt x="192" y="130"/>
                    <a:pt x="199" y="136"/>
                    <a:pt x="199" y="144"/>
                  </a:cubicBezTo>
                  <a:cubicBezTo>
                    <a:pt x="199" y="156"/>
                    <a:pt x="199" y="156"/>
                    <a:pt x="199" y="156"/>
                  </a:cubicBezTo>
                  <a:cubicBezTo>
                    <a:pt x="330" y="156"/>
                    <a:pt x="330" y="156"/>
                    <a:pt x="330" y="156"/>
                  </a:cubicBezTo>
                  <a:cubicBezTo>
                    <a:pt x="351" y="156"/>
                    <a:pt x="369" y="138"/>
                    <a:pt x="369" y="117"/>
                  </a:cubicBezTo>
                  <a:cubicBezTo>
                    <a:pt x="369" y="20"/>
                    <a:pt x="369" y="20"/>
                    <a:pt x="369" y="20"/>
                  </a:cubicBezTo>
                  <a:cubicBezTo>
                    <a:pt x="369" y="9"/>
                    <a:pt x="360" y="0"/>
                    <a:pt x="3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 name="Freeform 26"/>
          <p:cNvSpPr>
            <a:spLocks/>
          </p:cNvSpPr>
          <p:nvPr/>
        </p:nvSpPr>
        <p:spPr bwMode="auto">
          <a:xfrm>
            <a:off x="5825490" y="6672263"/>
            <a:ext cx="1117600" cy="836613"/>
          </a:xfrm>
          <a:custGeom>
            <a:avLst/>
            <a:gdLst>
              <a:gd name="T0" fmla="*/ 0 w 704"/>
              <a:gd name="T1" fmla="*/ 147 h 527"/>
              <a:gd name="T2" fmla="*/ 543 w 704"/>
              <a:gd name="T3" fmla="*/ 527 h 527"/>
              <a:gd name="T4" fmla="*/ 704 w 704"/>
              <a:gd name="T5" fmla="*/ 0 h 527"/>
              <a:gd name="T6" fmla="*/ 0 w 704"/>
              <a:gd name="T7" fmla="*/ 147 h 527"/>
            </a:gdLst>
            <a:ahLst/>
            <a:cxnLst>
              <a:cxn ang="0">
                <a:pos x="T0" y="T1"/>
              </a:cxn>
              <a:cxn ang="0">
                <a:pos x="T2" y="T3"/>
              </a:cxn>
              <a:cxn ang="0">
                <a:pos x="T4" y="T5"/>
              </a:cxn>
              <a:cxn ang="0">
                <a:pos x="T6" y="T7"/>
              </a:cxn>
            </a:cxnLst>
            <a:rect l="0" t="0" r="r" b="b"/>
            <a:pathLst>
              <a:path w="704" h="527">
                <a:moveTo>
                  <a:pt x="0" y="147"/>
                </a:moveTo>
                <a:lnTo>
                  <a:pt x="543" y="527"/>
                </a:lnTo>
                <a:lnTo>
                  <a:pt x="704" y="0"/>
                </a:lnTo>
                <a:lnTo>
                  <a:pt x="0" y="147"/>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27"/>
          <p:cNvSpPr>
            <a:spLocks/>
          </p:cNvSpPr>
          <p:nvPr/>
        </p:nvSpPr>
        <p:spPr bwMode="auto">
          <a:xfrm>
            <a:off x="5848350" y="6672263"/>
            <a:ext cx="1117600" cy="836613"/>
          </a:xfrm>
          <a:custGeom>
            <a:avLst/>
            <a:gdLst>
              <a:gd name="T0" fmla="*/ 0 w 704"/>
              <a:gd name="T1" fmla="*/ 147 h 527"/>
              <a:gd name="T2" fmla="*/ 543 w 704"/>
              <a:gd name="T3" fmla="*/ 527 h 527"/>
              <a:gd name="T4" fmla="*/ 704 w 704"/>
              <a:gd name="T5" fmla="*/ 0 h 527"/>
              <a:gd name="T6" fmla="*/ 0 w 704"/>
              <a:gd name="T7" fmla="*/ 147 h 527"/>
            </a:gdLst>
            <a:ahLst/>
            <a:cxnLst>
              <a:cxn ang="0">
                <a:pos x="T0" y="T1"/>
              </a:cxn>
              <a:cxn ang="0">
                <a:pos x="T2" y="T3"/>
              </a:cxn>
              <a:cxn ang="0">
                <a:pos x="T4" y="T5"/>
              </a:cxn>
              <a:cxn ang="0">
                <a:pos x="T6" y="T7"/>
              </a:cxn>
            </a:cxnLst>
            <a:rect l="0" t="0" r="r" b="b"/>
            <a:pathLst>
              <a:path w="704" h="527">
                <a:moveTo>
                  <a:pt x="0" y="147"/>
                </a:moveTo>
                <a:lnTo>
                  <a:pt x="543" y="527"/>
                </a:lnTo>
                <a:lnTo>
                  <a:pt x="704" y="0"/>
                </a:lnTo>
                <a:lnTo>
                  <a:pt x="0" y="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8"/>
          <p:cNvSpPr>
            <a:spLocks/>
          </p:cNvSpPr>
          <p:nvPr/>
        </p:nvSpPr>
        <p:spPr bwMode="auto">
          <a:xfrm>
            <a:off x="5848350" y="6672263"/>
            <a:ext cx="1117600" cy="398463"/>
          </a:xfrm>
          <a:custGeom>
            <a:avLst/>
            <a:gdLst>
              <a:gd name="T0" fmla="*/ 704 w 704"/>
              <a:gd name="T1" fmla="*/ 0 h 251"/>
              <a:gd name="T2" fmla="*/ 0 w 704"/>
              <a:gd name="T3" fmla="*/ 147 h 251"/>
              <a:gd name="T4" fmla="*/ 148 w 704"/>
              <a:gd name="T5" fmla="*/ 251 h 251"/>
              <a:gd name="T6" fmla="*/ 0 w 704"/>
              <a:gd name="T7" fmla="*/ 147 h 251"/>
              <a:gd name="T8" fmla="*/ 704 w 704"/>
              <a:gd name="T9" fmla="*/ 0 h 251"/>
              <a:gd name="T10" fmla="*/ 659 w 704"/>
              <a:gd name="T11" fmla="*/ 147 h 251"/>
              <a:gd name="T12" fmla="*/ 659 w 704"/>
              <a:gd name="T13" fmla="*/ 147 h 251"/>
              <a:gd name="T14" fmla="*/ 704 w 704"/>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4" h="251">
                <a:moveTo>
                  <a:pt x="704" y="0"/>
                </a:moveTo>
                <a:lnTo>
                  <a:pt x="0" y="147"/>
                </a:lnTo>
                <a:lnTo>
                  <a:pt x="148" y="251"/>
                </a:lnTo>
                <a:lnTo>
                  <a:pt x="0" y="147"/>
                </a:lnTo>
                <a:lnTo>
                  <a:pt x="704" y="0"/>
                </a:lnTo>
                <a:lnTo>
                  <a:pt x="659" y="147"/>
                </a:lnTo>
                <a:lnTo>
                  <a:pt x="659" y="147"/>
                </a:lnTo>
                <a:lnTo>
                  <a:pt x="704"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9"/>
          <p:cNvSpPr>
            <a:spLocks/>
          </p:cNvSpPr>
          <p:nvPr/>
        </p:nvSpPr>
        <p:spPr bwMode="auto">
          <a:xfrm>
            <a:off x="5848350" y="6672263"/>
            <a:ext cx="1117600" cy="398463"/>
          </a:xfrm>
          <a:custGeom>
            <a:avLst/>
            <a:gdLst>
              <a:gd name="T0" fmla="*/ 704 w 704"/>
              <a:gd name="T1" fmla="*/ 0 h 251"/>
              <a:gd name="T2" fmla="*/ 0 w 704"/>
              <a:gd name="T3" fmla="*/ 147 h 251"/>
              <a:gd name="T4" fmla="*/ 148 w 704"/>
              <a:gd name="T5" fmla="*/ 251 h 251"/>
              <a:gd name="T6" fmla="*/ 0 w 704"/>
              <a:gd name="T7" fmla="*/ 147 h 251"/>
              <a:gd name="T8" fmla="*/ 704 w 704"/>
              <a:gd name="T9" fmla="*/ 0 h 251"/>
              <a:gd name="T10" fmla="*/ 659 w 704"/>
              <a:gd name="T11" fmla="*/ 147 h 251"/>
              <a:gd name="T12" fmla="*/ 659 w 704"/>
              <a:gd name="T13" fmla="*/ 147 h 251"/>
              <a:gd name="T14" fmla="*/ 704 w 704"/>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4" h="251">
                <a:moveTo>
                  <a:pt x="704" y="0"/>
                </a:moveTo>
                <a:lnTo>
                  <a:pt x="0" y="147"/>
                </a:lnTo>
                <a:lnTo>
                  <a:pt x="148" y="251"/>
                </a:lnTo>
                <a:lnTo>
                  <a:pt x="0" y="147"/>
                </a:lnTo>
                <a:lnTo>
                  <a:pt x="704" y="0"/>
                </a:lnTo>
                <a:lnTo>
                  <a:pt x="659" y="147"/>
                </a:lnTo>
                <a:lnTo>
                  <a:pt x="659" y="147"/>
                </a:lnTo>
                <a:lnTo>
                  <a:pt x="7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0"/>
          <p:cNvSpPr>
            <a:spLocks/>
          </p:cNvSpPr>
          <p:nvPr/>
        </p:nvSpPr>
        <p:spPr bwMode="auto">
          <a:xfrm>
            <a:off x="5825490" y="6672263"/>
            <a:ext cx="1117600" cy="398463"/>
          </a:xfrm>
          <a:custGeom>
            <a:avLst/>
            <a:gdLst>
              <a:gd name="T0" fmla="*/ 704 w 704"/>
              <a:gd name="T1" fmla="*/ 0 h 251"/>
              <a:gd name="T2" fmla="*/ 0 w 704"/>
              <a:gd name="T3" fmla="*/ 147 h 251"/>
              <a:gd name="T4" fmla="*/ 148 w 704"/>
              <a:gd name="T5" fmla="*/ 251 h 251"/>
              <a:gd name="T6" fmla="*/ 148 w 704"/>
              <a:gd name="T7" fmla="*/ 251 h 251"/>
              <a:gd name="T8" fmla="*/ 659 w 704"/>
              <a:gd name="T9" fmla="*/ 147 h 251"/>
              <a:gd name="T10" fmla="*/ 704 w 704"/>
              <a:gd name="T11" fmla="*/ 0 h 251"/>
            </a:gdLst>
            <a:ahLst/>
            <a:cxnLst>
              <a:cxn ang="0">
                <a:pos x="T0" y="T1"/>
              </a:cxn>
              <a:cxn ang="0">
                <a:pos x="T2" y="T3"/>
              </a:cxn>
              <a:cxn ang="0">
                <a:pos x="T4" y="T5"/>
              </a:cxn>
              <a:cxn ang="0">
                <a:pos x="T6" y="T7"/>
              </a:cxn>
              <a:cxn ang="0">
                <a:pos x="T8" y="T9"/>
              </a:cxn>
              <a:cxn ang="0">
                <a:pos x="T10" y="T11"/>
              </a:cxn>
            </a:cxnLst>
            <a:rect l="0" t="0" r="r" b="b"/>
            <a:pathLst>
              <a:path w="704" h="251">
                <a:moveTo>
                  <a:pt x="704" y="0"/>
                </a:moveTo>
                <a:lnTo>
                  <a:pt x="0" y="147"/>
                </a:lnTo>
                <a:lnTo>
                  <a:pt x="148" y="251"/>
                </a:lnTo>
                <a:lnTo>
                  <a:pt x="148" y="251"/>
                </a:lnTo>
                <a:lnTo>
                  <a:pt x="659" y="147"/>
                </a:lnTo>
                <a:lnTo>
                  <a:pt x="704"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31"/>
          <p:cNvSpPr>
            <a:spLocks/>
          </p:cNvSpPr>
          <p:nvPr/>
        </p:nvSpPr>
        <p:spPr bwMode="auto">
          <a:xfrm>
            <a:off x="5848350" y="6672263"/>
            <a:ext cx="1117600" cy="398463"/>
          </a:xfrm>
          <a:custGeom>
            <a:avLst/>
            <a:gdLst>
              <a:gd name="T0" fmla="*/ 704 w 704"/>
              <a:gd name="T1" fmla="*/ 0 h 251"/>
              <a:gd name="T2" fmla="*/ 0 w 704"/>
              <a:gd name="T3" fmla="*/ 147 h 251"/>
              <a:gd name="T4" fmla="*/ 148 w 704"/>
              <a:gd name="T5" fmla="*/ 251 h 251"/>
              <a:gd name="T6" fmla="*/ 148 w 704"/>
              <a:gd name="T7" fmla="*/ 251 h 251"/>
              <a:gd name="T8" fmla="*/ 659 w 704"/>
              <a:gd name="T9" fmla="*/ 147 h 251"/>
              <a:gd name="T10" fmla="*/ 704 w 704"/>
              <a:gd name="T11" fmla="*/ 0 h 251"/>
            </a:gdLst>
            <a:ahLst/>
            <a:cxnLst>
              <a:cxn ang="0">
                <a:pos x="T0" y="T1"/>
              </a:cxn>
              <a:cxn ang="0">
                <a:pos x="T2" y="T3"/>
              </a:cxn>
              <a:cxn ang="0">
                <a:pos x="T4" y="T5"/>
              </a:cxn>
              <a:cxn ang="0">
                <a:pos x="T6" y="T7"/>
              </a:cxn>
              <a:cxn ang="0">
                <a:pos x="T8" y="T9"/>
              </a:cxn>
              <a:cxn ang="0">
                <a:pos x="T10" y="T11"/>
              </a:cxn>
            </a:cxnLst>
            <a:rect l="0" t="0" r="r" b="b"/>
            <a:pathLst>
              <a:path w="704" h="251">
                <a:moveTo>
                  <a:pt x="704" y="0"/>
                </a:moveTo>
                <a:lnTo>
                  <a:pt x="0" y="147"/>
                </a:lnTo>
                <a:lnTo>
                  <a:pt x="148" y="251"/>
                </a:lnTo>
                <a:lnTo>
                  <a:pt x="148" y="251"/>
                </a:lnTo>
                <a:lnTo>
                  <a:pt x="659" y="147"/>
                </a:lnTo>
                <a:lnTo>
                  <a:pt x="7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2"/>
          <p:cNvSpPr>
            <a:spLocks/>
          </p:cNvSpPr>
          <p:nvPr/>
        </p:nvSpPr>
        <p:spPr bwMode="auto">
          <a:xfrm>
            <a:off x="5758815" y="4111625"/>
            <a:ext cx="4043363" cy="3473450"/>
          </a:xfrm>
          <a:custGeom>
            <a:avLst/>
            <a:gdLst>
              <a:gd name="T0" fmla="*/ 2547 w 2547"/>
              <a:gd name="T1" fmla="*/ 1094 h 2188"/>
              <a:gd name="T2" fmla="*/ 1641 w 2547"/>
              <a:gd name="T3" fmla="*/ 0 h 2188"/>
              <a:gd name="T4" fmla="*/ 1641 w 2547"/>
              <a:gd name="T5" fmla="*/ 428 h 2188"/>
              <a:gd name="T6" fmla="*/ 0 w 2547"/>
              <a:gd name="T7" fmla="*/ 428 h 2188"/>
              <a:gd name="T8" fmla="*/ 0 w 2547"/>
              <a:gd name="T9" fmla="*/ 1719 h 2188"/>
              <a:gd name="T10" fmla="*/ 42 w 2547"/>
              <a:gd name="T11" fmla="*/ 1760 h 2188"/>
              <a:gd name="T12" fmla="*/ 1641 w 2547"/>
              <a:gd name="T13" fmla="*/ 1760 h 2188"/>
              <a:gd name="T14" fmla="*/ 1641 w 2547"/>
              <a:gd name="T15" fmla="*/ 2188 h 2188"/>
              <a:gd name="T16" fmla="*/ 2547 w 2547"/>
              <a:gd name="T17" fmla="*/ 1094 h 2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7" h="2188">
                <a:moveTo>
                  <a:pt x="2547" y="1094"/>
                </a:moveTo>
                <a:lnTo>
                  <a:pt x="1641" y="0"/>
                </a:lnTo>
                <a:lnTo>
                  <a:pt x="1641" y="428"/>
                </a:lnTo>
                <a:lnTo>
                  <a:pt x="0" y="428"/>
                </a:lnTo>
                <a:lnTo>
                  <a:pt x="0" y="1719"/>
                </a:lnTo>
                <a:lnTo>
                  <a:pt x="42" y="1760"/>
                </a:lnTo>
                <a:lnTo>
                  <a:pt x="1641" y="1760"/>
                </a:lnTo>
                <a:lnTo>
                  <a:pt x="1641" y="2188"/>
                </a:lnTo>
                <a:lnTo>
                  <a:pt x="2547" y="109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2" name="Group 81"/>
          <p:cNvGrpSpPr/>
          <p:nvPr/>
        </p:nvGrpSpPr>
        <p:grpSpPr>
          <a:xfrm>
            <a:off x="6751003" y="5260975"/>
            <a:ext cx="1016000" cy="1184275"/>
            <a:chOff x="6773863" y="5260975"/>
            <a:chExt cx="1016000" cy="1184275"/>
          </a:xfrm>
          <a:solidFill>
            <a:schemeClr val="accent1"/>
          </a:solidFill>
        </p:grpSpPr>
        <p:sp>
          <p:nvSpPr>
            <p:cNvPr id="53" name="Freeform 33"/>
            <p:cNvSpPr>
              <a:spLocks noEditPoints="1"/>
            </p:cNvSpPr>
            <p:nvPr/>
          </p:nvSpPr>
          <p:spPr bwMode="auto">
            <a:xfrm>
              <a:off x="6962775" y="5624513"/>
              <a:ext cx="638175" cy="635000"/>
            </a:xfrm>
            <a:custGeom>
              <a:avLst/>
              <a:gdLst>
                <a:gd name="T0" fmla="*/ 101 w 201"/>
                <a:gd name="T1" fmla="*/ 88 h 201"/>
                <a:gd name="T2" fmla="*/ 90 w 201"/>
                <a:gd name="T3" fmla="*/ 92 h 201"/>
                <a:gd name="T4" fmla="*/ 90 w 201"/>
                <a:gd name="T5" fmla="*/ 114 h 201"/>
                <a:gd name="T6" fmla="*/ 101 w 201"/>
                <a:gd name="T7" fmla="*/ 118 h 201"/>
                <a:gd name="T8" fmla="*/ 112 w 201"/>
                <a:gd name="T9" fmla="*/ 114 h 201"/>
                <a:gd name="T10" fmla="*/ 112 w 201"/>
                <a:gd name="T11" fmla="*/ 92 h 201"/>
                <a:gd name="T12" fmla="*/ 101 w 201"/>
                <a:gd name="T13" fmla="*/ 88 h 201"/>
                <a:gd name="T14" fmla="*/ 101 w 201"/>
                <a:gd name="T15" fmla="*/ 0 h 201"/>
                <a:gd name="T16" fmla="*/ 0 w 201"/>
                <a:gd name="T17" fmla="*/ 101 h 201"/>
                <a:gd name="T18" fmla="*/ 101 w 201"/>
                <a:gd name="T19" fmla="*/ 201 h 201"/>
                <a:gd name="T20" fmla="*/ 201 w 201"/>
                <a:gd name="T21" fmla="*/ 101 h 201"/>
                <a:gd name="T22" fmla="*/ 101 w 201"/>
                <a:gd name="T23" fmla="*/ 0 h 201"/>
                <a:gd name="T24" fmla="*/ 153 w 201"/>
                <a:gd name="T25" fmla="*/ 75 h 201"/>
                <a:gd name="T26" fmla="*/ 134 w 201"/>
                <a:gd name="T27" fmla="*/ 93 h 201"/>
                <a:gd name="T28" fmla="*/ 136 w 201"/>
                <a:gd name="T29" fmla="*/ 103 h 201"/>
                <a:gd name="T30" fmla="*/ 126 w 201"/>
                <a:gd name="T31" fmla="*/ 128 h 201"/>
                <a:gd name="T32" fmla="*/ 101 w 201"/>
                <a:gd name="T33" fmla="*/ 138 h 201"/>
                <a:gd name="T34" fmla="*/ 76 w 201"/>
                <a:gd name="T35" fmla="*/ 128 h 201"/>
                <a:gd name="T36" fmla="*/ 66 w 201"/>
                <a:gd name="T37" fmla="*/ 103 h 201"/>
                <a:gd name="T38" fmla="*/ 76 w 201"/>
                <a:gd name="T39" fmla="*/ 78 h 201"/>
                <a:gd name="T40" fmla="*/ 101 w 201"/>
                <a:gd name="T41" fmla="*/ 68 h 201"/>
                <a:gd name="T42" fmla="*/ 115 w 201"/>
                <a:gd name="T43" fmla="*/ 71 h 201"/>
                <a:gd name="T44" fmla="*/ 134 w 201"/>
                <a:gd name="T45" fmla="*/ 53 h 201"/>
                <a:gd name="T46" fmla="*/ 154 w 201"/>
                <a:gd name="T47" fmla="*/ 55 h 201"/>
                <a:gd name="T48" fmla="*/ 153 w 201"/>
                <a:gd name="T4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201">
                  <a:moveTo>
                    <a:pt x="101" y="88"/>
                  </a:moveTo>
                  <a:cubicBezTo>
                    <a:pt x="97" y="88"/>
                    <a:pt x="93" y="89"/>
                    <a:pt x="90" y="92"/>
                  </a:cubicBezTo>
                  <a:cubicBezTo>
                    <a:pt x="84" y="98"/>
                    <a:pt x="84" y="108"/>
                    <a:pt x="90" y="114"/>
                  </a:cubicBezTo>
                  <a:cubicBezTo>
                    <a:pt x="93" y="117"/>
                    <a:pt x="97" y="118"/>
                    <a:pt x="101" y="118"/>
                  </a:cubicBezTo>
                  <a:cubicBezTo>
                    <a:pt x="105" y="118"/>
                    <a:pt x="109" y="117"/>
                    <a:pt x="112" y="114"/>
                  </a:cubicBezTo>
                  <a:cubicBezTo>
                    <a:pt x="118" y="108"/>
                    <a:pt x="118" y="98"/>
                    <a:pt x="112" y="92"/>
                  </a:cubicBezTo>
                  <a:cubicBezTo>
                    <a:pt x="109" y="89"/>
                    <a:pt x="105" y="88"/>
                    <a:pt x="101" y="88"/>
                  </a:cubicBezTo>
                  <a:close/>
                  <a:moveTo>
                    <a:pt x="101" y="0"/>
                  </a:moveTo>
                  <a:cubicBezTo>
                    <a:pt x="45" y="0"/>
                    <a:pt x="0" y="45"/>
                    <a:pt x="0" y="101"/>
                  </a:cubicBezTo>
                  <a:cubicBezTo>
                    <a:pt x="0" y="156"/>
                    <a:pt x="45" y="201"/>
                    <a:pt x="101" y="201"/>
                  </a:cubicBezTo>
                  <a:cubicBezTo>
                    <a:pt x="156" y="201"/>
                    <a:pt x="201" y="156"/>
                    <a:pt x="201" y="101"/>
                  </a:cubicBezTo>
                  <a:cubicBezTo>
                    <a:pt x="201" y="45"/>
                    <a:pt x="156" y="0"/>
                    <a:pt x="101" y="0"/>
                  </a:cubicBezTo>
                  <a:close/>
                  <a:moveTo>
                    <a:pt x="153" y="75"/>
                  </a:moveTo>
                  <a:cubicBezTo>
                    <a:pt x="134" y="93"/>
                    <a:pt x="134" y="93"/>
                    <a:pt x="134" y="93"/>
                  </a:cubicBezTo>
                  <a:cubicBezTo>
                    <a:pt x="135" y="96"/>
                    <a:pt x="136" y="99"/>
                    <a:pt x="136" y="103"/>
                  </a:cubicBezTo>
                  <a:cubicBezTo>
                    <a:pt x="136" y="112"/>
                    <a:pt x="132" y="121"/>
                    <a:pt x="126" y="128"/>
                  </a:cubicBezTo>
                  <a:cubicBezTo>
                    <a:pt x="119" y="134"/>
                    <a:pt x="110" y="138"/>
                    <a:pt x="101" y="138"/>
                  </a:cubicBezTo>
                  <a:cubicBezTo>
                    <a:pt x="91" y="138"/>
                    <a:pt x="83" y="134"/>
                    <a:pt x="76" y="128"/>
                  </a:cubicBezTo>
                  <a:cubicBezTo>
                    <a:pt x="69" y="121"/>
                    <a:pt x="66" y="112"/>
                    <a:pt x="66" y="103"/>
                  </a:cubicBezTo>
                  <a:cubicBezTo>
                    <a:pt x="66" y="94"/>
                    <a:pt x="69" y="85"/>
                    <a:pt x="76" y="78"/>
                  </a:cubicBezTo>
                  <a:cubicBezTo>
                    <a:pt x="83" y="71"/>
                    <a:pt x="91" y="68"/>
                    <a:pt x="101" y="68"/>
                  </a:cubicBezTo>
                  <a:cubicBezTo>
                    <a:pt x="106" y="68"/>
                    <a:pt x="110" y="69"/>
                    <a:pt x="115" y="71"/>
                  </a:cubicBezTo>
                  <a:cubicBezTo>
                    <a:pt x="134" y="53"/>
                    <a:pt x="134" y="53"/>
                    <a:pt x="134" y="53"/>
                  </a:cubicBezTo>
                  <a:cubicBezTo>
                    <a:pt x="140" y="48"/>
                    <a:pt x="149" y="48"/>
                    <a:pt x="154" y="55"/>
                  </a:cubicBezTo>
                  <a:cubicBezTo>
                    <a:pt x="160" y="61"/>
                    <a:pt x="159" y="70"/>
                    <a:pt x="153"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4"/>
            <p:cNvSpPr>
              <a:spLocks noEditPoints="1"/>
            </p:cNvSpPr>
            <p:nvPr/>
          </p:nvSpPr>
          <p:spPr bwMode="auto">
            <a:xfrm>
              <a:off x="6773863" y="5260975"/>
              <a:ext cx="1016000" cy="1184275"/>
            </a:xfrm>
            <a:custGeom>
              <a:avLst/>
              <a:gdLst>
                <a:gd name="T0" fmla="*/ 188 w 319"/>
                <a:gd name="T1" fmla="*/ 59 h 375"/>
                <a:gd name="T2" fmla="*/ 188 w 319"/>
                <a:gd name="T3" fmla="*/ 49 h 375"/>
                <a:gd name="T4" fmla="*/ 208 w 319"/>
                <a:gd name="T5" fmla="*/ 49 h 375"/>
                <a:gd name="T6" fmla="*/ 213 w 319"/>
                <a:gd name="T7" fmla="*/ 44 h 375"/>
                <a:gd name="T8" fmla="*/ 213 w 319"/>
                <a:gd name="T9" fmla="*/ 10 h 375"/>
                <a:gd name="T10" fmla="*/ 203 w 319"/>
                <a:gd name="T11" fmla="*/ 0 h 375"/>
                <a:gd name="T12" fmla="*/ 116 w 319"/>
                <a:gd name="T13" fmla="*/ 0 h 375"/>
                <a:gd name="T14" fmla="*/ 106 w 319"/>
                <a:gd name="T15" fmla="*/ 10 h 375"/>
                <a:gd name="T16" fmla="*/ 106 w 319"/>
                <a:gd name="T17" fmla="*/ 44 h 375"/>
                <a:gd name="T18" fmla="*/ 111 w 319"/>
                <a:gd name="T19" fmla="*/ 49 h 375"/>
                <a:gd name="T20" fmla="*/ 131 w 319"/>
                <a:gd name="T21" fmla="*/ 49 h 375"/>
                <a:gd name="T22" fmla="*/ 131 w 319"/>
                <a:gd name="T23" fmla="*/ 59 h 375"/>
                <a:gd name="T24" fmla="*/ 56 w 319"/>
                <a:gd name="T25" fmla="*/ 94 h 375"/>
                <a:gd name="T26" fmla="*/ 44 w 319"/>
                <a:gd name="T27" fmla="*/ 82 h 375"/>
                <a:gd name="T28" fmla="*/ 30 w 319"/>
                <a:gd name="T29" fmla="*/ 82 h 375"/>
                <a:gd name="T30" fmla="*/ 6 w 319"/>
                <a:gd name="T31" fmla="*/ 106 h 375"/>
                <a:gd name="T32" fmla="*/ 6 w 319"/>
                <a:gd name="T33" fmla="*/ 120 h 375"/>
                <a:gd name="T34" fmla="*/ 22 w 319"/>
                <a:gd name="T35" fmla="*/ 136 h 375"/>
                <a:gd name="T36" fmla="*/ 0 w 319"/>
                <a:gd name="T37" fmla="*/ 216 h 375"/>
                <a:gd name="T38" fmla="*/ 160 w 319"/>
                <a:gd name="T39" fmla="*/ 375 h 375"/>
                <a:gd name="T40" fmla="*/ 319 w 319"/>
                <a:gd name="T41" fmla="*/ 216 h 375"/>
                <a:gd name="T42" fmla="*/ 188 w 319"/>
                <a:gd name="T43" fmla="*/ 59 h 375"/>
                <a:gd name="T44" fmla="*/ 160 w 319"/>
                <a:gd name="T45" fmla="*/ 341 h 375"/>
                <a:gd name="T46" fmla="*/ 34 w 319"/>
                <a:gd name="T47" fmla="*/ 216 h 375"/>
                <a:gd name="T48" fmla="*/ 160 w 319"/>
                <a:gd name="T49" fmla="*/ 91 h 375"/>
                <a:gd name="T50" fmla="*/ 285 w 319"/>
                <a:gd name="T51" fmla="*/ 216 h 375"/>
                <a:gd name="T52" fmla="*/ 160 w 319"/>
                <a:gd name="T53" fmla="*/ 34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9" h="375">
                  <a:moveTo>
                    <a:pt x="188" y="59"/>
                  </a:moveTo>
                  <a:cubicBezTo>
                    <a:pt x="188" y="49"/>
                    <a:pt x="188" y="49"/>
                    <a:pt x="188" y="49"/>
                  </a:cubicBezTo>
                  <a:cubicBezTo>
                    <a:pt x="208" y="49"/>
                    <a:pt x="208" y="49"/>
                    <a:pt x="208" y="49"/>
                  </a:cubicBezTo>
                  <a:cubicBezTo>
                    <a:pt x="211" y="49"/>
                    <a:pt x="213" y="47"/>
                    <a:pt x="213" y="44"/>
                  </a:cubicBezTo>
                  <a:cubicBezTo>
                    <a:pt x="213" y="10"/>
                    <a:pt x="213" y="10"/>
                    <a:pt x="213" y="10"/>
                  </a:cubicBezTo>
                  <a:cubicBezTo>
                    <a:pt x="213" y="5"/>
                    <a:pt x="209" y="0"/>
                    <a:pt x="203" y="0"/>
                  </a:cubicBezTo>
                  <a:cubicBezTo>
                    <a:pt x="116" y="0"/>
                    <a:pt x="116" y="0"/>
                    <a:pt x="116" y="0"/>
                  </a:cubicBezTo>
                  <a:cubicBezTo>
                    <a:pt x="110" y="0"/>
                    <a:pt x="106" y="5"/>
                    <a:pt x="106" y="10"/>
                  </a:cubicBezTo>
                  <a:cubicBezTo>
                    <a:pt x="106" y="44"/>
                    <a:pt x="106" y="44"/>
                    <a:pt x="106" y="44"/>
                  </a:cubicBezTo>
                  <a:cubicBezTo>
                    <a:pt x="106" y="47"/>
                    <a:pt x="108" y="49"/>
                    <a:pt x="111" y="49"/>
                  </a:cubicBezTo>
                  <a:cubicBezTo>
                    <a:pt x="131" y="49"/>
                    <a:pt x="131" y="49"/>
                    <a:pt x="131" y="49"/>
                  </a:cubicBezTo>
                  <a:cubicBezTo>
                    <a:pt x="131" y="59"/>
                    <a:pt x="131" y="59"/>
                    <a:pt x="131" y="59"/>
                  </a:cubicBezTo>
                  <a:cubicBezTo>
                    <a:pt x="103" y="64"/>
                    <a:pt x="77" y="76"/>
                    <a:pt x="56" y="94"/>
                  </a:cubicBezTo>
                  <a:cubicBezTo>
                    <a:pt x="44" y="82"/>
                    <a:pt x="44" y="82"/>
                    <a:pt x="44" y="82"/>
                  </a:cubicBezTo>
                  <a:cubicBezTo>
                    <a:pt x="40" y="78"/>
                    <a:pt x="34" y="78"/>
                    <a:pt x="30" y="82"/>
                  </a:cubicBezTo>
                  <a:cubicBezTo>
                    <a:pt x="6" y="106"/>
                    <a:pt x="6" y="106"/>
                    <a:pt x="6" y="106"/>
                  </a:cubicBezTo>
                  <a:cubicBezTo>
                    <a:pt x="2" y="110"/>
                    <a:pt x="2" y="116"/>
                    <a:pt x="6" y="120"/>
                  </a:cubicBezTo>
                  <a:cubicBezTo>
                    <a:pt x="22" y="136"/>
                    <a:pt x="22" y="136"/>
                    <a:pt x="22" y="136"/>
                  </a:cubicBezTo>
                  <a:cubicBezTo>
                    <a:pt x="8" y="159"/>
                    <a:pt x="0" y="186"/>
                    <a:pt x="0" y="216"/>
                  </a:cubicBezTo>
                  <a:cubicBezTo>
                    <a:pt x="0" y="304"/>
                    <a:pt x="72" y="375"/>
                    <a:pt x="160" y="375"/>
                  </a:cubicBezTo>
                  <a:cubicBezTo>
                    <a:pt x="248" y="375"/>
                    <a:pt x="319" y="304"/>
                    <a:pt x="319" y="216"/>
                  </a:cubicBezTo>
                  <a:cubicBezTo>
                    <a:pt x="319" y="137"/>
                    <a:pt x="262" y="72"/>
                    <a:pt x="188" y="59"/>
                  </a:cubicBezTo>
                  <a:close/>
                  <a:moveTo>
                    <a:pt x="160" y="341"/>
                  </a:moveTo>
                  <a:cubicBezTo>
                    <a:pt x="91" y="341"/>
                    <a:pt x="34" y="285"/>
                    <a:pt x="34" y="216"/>
                  </a:cubicBezTo>
                  <a:cubicBezTo>
                    <a:pt x="34" y="147"/>
                    <a:pt x="91" y="91"/>
                    <a:pt x="160" y="91"/>
                  </a:cubicBezTo>
                  <a:cubicBezTo>
                    <a:pt x="229" y="91"/>
                    <a:pt x="285" y="147"/>
                    <a:pt x="285" y="216"/>
                  </a:cubicBezTo>
                  <a:cubicBezTo>
                    <a:pt x="285" y="285"/>
                    <a:pt x="229" y="341"/>
                    <a:pt x="160" y="3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Freeform 35"/>
          <p:cNvSpPr>
            <a:spLocks/>
          </p:cNvSpPr>
          <p:nvPr/>
        </p:nvSpPr>
        <p:spPr bwMode="auto">
          <a:xfrm>
            <a:off x="10278745" y="6664643"/>
            <a:ext cx="1112838" cy="836613"/>
          </a:xfrm>
          <a:custGeom>
            <a:avLst/>
            <a:gdLst>
              <a:gd name="T0" fmla="*/ 0 w 701"/>
              <a:gd name="T1" fmla="*/ 147 h 527"/>
              <a:gd name="T2" fmla="*/ 541 w 701"/>
              <a:gd name="T3" fmla="*/ 527 h 527"/>
              <a:gd name="T4" fmla="*/ 701 w 701"/>
              <a:gd name="T5" fmla="*/ 0 h 527"/>
              <a:gd name="T6" fmla="*/ 0 w 701"/>
              <a:gd name="T7" fmla="*/ 147 h 527"/>
            </a:gdLst>
            <a:ahLst/>
            <a:cxnLst>
              <a:cxn ang="0">
                <a:pos x="T0" y="T1"/>
              </a:cxn>
              <a:cxn ang="0">
                <a:pos x="T2" y="T3"/>
              </a:cxn>
              <a:cxn ang="0">
                <a:pos x="T4" y="T5"/>
              </a:cxn>
              <a:cxn ang="0">
                <a:pos x="T6" y="T7"/>
              </a:cxn>
            </a:cxnLst>
            <a:rect l="0" t="0" r="r" b="b"/>
            <a:pathLst>
              <a:path w="701" h="527">
                <a:moveTo>
                  <a:pt x="0" y="147"/>
                </a:moveTo>
                <a:lnTo>
                  <a:pt x="541" y="527"/>
                </a:lnTo>
                <a:lnTo>
                  <a:pt x="701" y="0"/>
                </a:lnTo>
                <a:lnTo>
                  <a:pt x="0" y="14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36"/>
          <p:cNvSpPr>
            <a:spLocks/>
          </p:cNvSpPr>
          <p:nvPr/>
        </p:nvSpPr>
        <p:spPr bwMode="auto">
          <a:xfrm>
            <a:off x="10309225" y="6672263"/>
            <a:ext cx="1112838" cy="836613"/>
          </a:xfrm>
          <a:custGeom>
            <a:avLst/>
            <a:gdLst>
              <a:gd name="T0" fmla="*/ 0 w 701"/>
              <a:gd name="T1" fmla="*/ 147 h 527"/>
              <a:gd name="T2" fmla="*/ 541 w 701"/>
              <a:gd name="T3" fmla="*/ 527 h 527"/>
              <a:gd name="T4" fmla="*/ 701 w 701"/>
              <a:gd name="T5" fmla="*/ 0 h 527"/>
              <a:gd name="T6" fmla="*/ 0 w 701"/>
              <a:gd name="T7" fmla="*/ 147 h 527"/>
            </a:gdLst>
            <a:ahLst/>
            <a:cxnLst>
              <a:cxn ang="0">
                <a:pos x="T0" y="T1"/>
              </a:cxn>
              <a:cxn ang="0">
                <a:pos x="T2" y="T3"/>
              </a:cxn>
              <a:cxn ang="0">
                <a:pos x="T4" y="T5"/>
              </a:cxn>
              <a:cxn ang="0">
                <a:pos x="T6" y="T7"/>
              </a:cxn>
            </a:cxnLst>
            <a:rect l="0" t="0" r="r" b="b"/>
            <a:pathLst>
              <a:path w="701" h="527">
                <a:moveTo>
                  <a:pt x="0" y="147"/>
                </a:moveTo>
                <a:lnTo>
                  <a:pt x="541" y="527"/>
                </a:lnTo>
                <a:lnTo>
                  <a:pt x="701" y="0"/>
                </a:lnTo>
                <a:lnTo>
                  <a:pt x="0" y="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7"/>
          <p:cNvSpPr>
            <a:spLocks noEditPoints="1"/>
          </p:cNvSpPr>
          <p:nvPr/>
        </p:nvSpPr>
        <p:spPr bwMode="auto">
          <a:xfrm>
            <a:off x="10309225" y="6672263"/>
            <a:ext cx="1112838" cy="398463"/>
          </a:xfrm>
          <a:custGeom>
            <a:avLst/>
            <a:gdLst>
              <a:gd name="T0" fmla="*/ 12 w 701"/>
              <a:gd name="T1" fmla="*/ 157 h 251"/>
              <a:gd name="T2" fmla="*/ 148 w 701"/>
              <a:gd name="T3" fmla="*/ 251 h 251"/>
              <a:gd name="T4" fmla="*/ 148 w 701"/>
              <a:gd name="T5" fmla="*/ 251 h 251"/>
              <a:gd name="T6" fmla="*/ 12 w 701"/>
              <a:gd name="T7" fmla="*/ 157 h 251"/>
              <a:gd name="T8" fmla="*/ 701 w 701"/>
              <a:gd name="T9" fmla="*/ 0 h 251"/>
              <a:gd name="T10" fmla="*/ 0 w 701"/>
              <a:gd name="T11" fmla="*/ 147 h 251"/>
              <a:gd name="T12" fmla="*/ 0 w 701"/>
              <a:gd name="T13" fmla="*/ 147 h 251"/>
              <a:gd name="T14" fmla="*/ 701 w 701"/>
              <a:gd name="T15" fmla="*/ 0 h 251"/>
              <a:gd name="T16" fmla="*/ 701 w 701"/>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51">
                <a:moveTo>
                  <a:pt x="12" y="157"/>
                </a:moveTo>
                <a:lnTo>
                  <a:pt x="148" y="251"/>
                </a:lnTo>
                <a:lnTo>
                  <a:pt x="148" y="251"/>
                </a:lnTo>
                <a:lnTo>
                  <a:pt x="12" y="157"/>
                </a:lnTo>
                <a:close/>
                <a:moveTo>
                  <a:pt x="701" y="0"/>
                </a:moveTo>
                <a:lnTo>
                  <a:pt x="0" y="147"/>
                </a:lnTo>
                <a:lnTo>
                  <a:pt x="0" y="147"/>
                </a:lnTo>
                <a:lnTo>
                  <a:pt x="701" y="0"/>
                </a:lnTo>
                <a:lnTo>
                  <a:pt x="701"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8"/>
          <p:cNvSpPr>
            <a:spLocks noEditPoints="1"/>
          </p:cNvSpPr>
          <p:nvPr/>
        </p:nvSpPr>
        <p:spPr bwMode="auto">
          <a:xfrm>
            <a:off x="10309225" y="6672263"/>
            <a:ext cx="1112838" cy="398463"/>
          </a:xfrm>
          <a:custGeom>
            <a:avLst/>
            <a:gdLst>
              <a:gd name="T0" fmla="*/ 12 w 701"/>
              <a:gd name="T1" fmla="*/ 157 h 251"/>
              <a:gd name="T2" fmla="*/ 148 w 701"/>
              <a:gd name="T3" fmla="*/ 251 h 251"/>
              <a:gd name="T4" fmla="*/ 148 w 701"/>
              <a:gd name="T5" fmla="*/ 251 h 251"/>
              <a:gd name="T6" fmla="*/ 12 w 701"/>
              <a:gd name="T7" fmla="*/ 157 h 251"/>
              <a:gd name="T8" fmla="*/ 701 w 701"/>
              <a:gd name="T9" fmla="*/ 0 h 251"/>
              <a:gd name="T10" fmla="*/ 0 w 701"/>
              <a:gd name="T11" fmla="*/ 147 h 251"/>
              <a:gd name="T12" fmla="*/ 0 w 701"/>
              <a:gd name="T13" fmla="*/ 147 h 251"/>
              <a:gd name="T14" fmla="*/ 701 w 701"/>
              <a:gd name="T15" fmla="*/ 0 h 251"/>
              <a:gd name="T16" fmla="*/ 701 w 701"/>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51">
                <a:moveTo>
                  <a:pt x="12" y="157"/>
                </a:moveTo>
                <a:lnTo>
                  <a:pt x="148" y="251"/>
                </a:lnTo>
                <a:lnTo>
                  <a:pt x="148" y="251"/>
                </a:lnTo>
                <a:lnTo>
                  <a:pt x="12" y="157"/>
                </a:lnTo>
                <a:moveTo>
                  <a:pt x="701" y="0"/>
                </a:moveTo>
                <a:lnTo>
                  <a:pt x="0" y="147"/>
                </a:lnTo>
                <a:lnTo>
                  <a:pt x="0" y="147"/>
                </a:lnTo>
                <a:lnTo>
                  <a:pt x="701" y="0"/>
                </a:lnTo>
                <a:lnTo>
                  <a:pt x="7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9"/>
          <p:cNvSpPr>
            <a:spLocks/>
          </p:cNvSpPr>
          <p:nvPr/>
        </p:nvSpPr>
        <p:spPr bwMode="auto">
          <a:xfrm>
            <a:off x="10278745" y="6664643"/>
            <a:ext cx="1112838" cy="398463"/>
          </a:xfrm>
          <a:custGeom>
            <a:avLst/>
            <a:gdLst>
              <a:gd name="T0" fmla="*/ 701 w 701"/>
              <a:gd name="T1" fmla="*/ 0 h 251"/>
              <a:gd name="T2" fmla="*/ 0 w 701"/>
              <a:gd name="T3" fmla="*/ 147 h 251"/>
              <a:gd name="T4" fmla="*/ 12 w 701"/>
              <a:gd name="T5" fmla="*/ 157 h 251"/>
              <a:gd name="T6" fmla="*/ 148 w 701"/>
              <a:gd name="T7" fmla="*/ 251 h 251"/>
              <a:gd name="T8" fmla="*/ 657 w 701"/>
              <a:gd name="T9" fmla="*/ 147 h 251"/>
              <a:gd name="T10" fmla="*/ 701 w 701"/>
              <a:gd name="T11" fmla="*/ 0 h 251"/>
            </a:gdLst>
            <a:ahLst/>
            <a:cxnLst>
              <a:cxn ang="0">
                <a:pos x="T0" y="T1"/>
              </a:cxn>
              <a:cxn ang="0">
                <a:pos x="T2" y="T3"/>
              </a:cxn>
              <a:cxn ang="0">
                <a:pos x="T4" y="T5"/>
              </a:cxn>
              <a:cxn ang="0">
                <a:pos x="T6" y="T7"/>
              </a:cxn>
              <a:cxn ang="0">
                <a:pos x="T8" y="T9"/>
              </a:cxn>
              <a:cxn ang="0">
                <a:pos x="T10" y="T11"/>
              </a:cxn>
            </a:cxnLst>
            <a:rect l="0" t="0" r="r" b="b"/>
            <a:pathLst>
              <a:path w="701" h="251">
                <a:moveTo>
                  <a:pt x="701" y="0"/>
                </a:moveTo>
                <a:lnTo>
                  <a:pt x="0" y="147"/>
                </a:lnTo>
                <a:lnTo>
                  <a:pt x="12" y="157"/>
                </a:lnTo>
                <a:lnTo>
                  <a:pt x="148" y="251"/>
                </a:lnTo>
                <a:lnTo>
                  <a:pt x="657" y="147"/>
                </a:lnTo>
                <a:lnTo>
                  <a:pt x="701"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40"/>
          <p:cNvSpPr>
            <a:spLocks/>
          </p:cNvSpPr>
          <p:nvPr/>
        </p:nvSpPr>
        <p:spPr bwMode="auto">
          <a:xfrm>
            <a:off x="10309225" y="6672263"/>
            <a:ext cx="1112838" cy="398463"/>
          </a:xfrm>
          <a:custGeom>
            <a:avLst/>
            <a:gdLst>
              <a:gd name="T0" fmla="*/ 701 w 701"/>
              <a:gd name="T1" fmla="*/ 0 h 251"/>
              <a:gd name="T2" fmla="*/ 0 w 701"/>
              <a:gd name="T3" fmla="*/ 147 h 251"/>
              <a:gd name="T4" fmla="*/ 12 w 701"/>
              <a:gd name="T5" fmla="*/ 157 h 251"/>
              <a:gd name="T6" fmla="*/ 148 w 701"/>
              <a:gd name="T7" fmla="*/ 251 h 251"/>
              <a:gd name="T8" fmla="*/ 657 w 701"/>
              <a:gd name="T9" fmla="*/ 147 h 251"/>
              <a:gd name="T10" fmla="*/ 701 w 701"/>
              <a:gd name="T11" fmla="*/ 0 h 251"/>
            </a:gdLst>
            <a:ahLst/>
            <a:cxnLst>
              <a:cxn ang="0">
                <a:pos x="T0" y="T1"/>
              </a:cxn>
              <a:cxn ang="0">
                <a:pos x="T2" y="T3"/>
              </a:cxn>
              <a:cxn ang="0">
                <a:pos x="T4" y="T5"/>
              </a:cxn>
              <a:cxn ang="0">
                <a:pos x="T6" y="T7"/>
              </a:cxn>
              <a:cxn ang="0">
                <a:pos x="T8" y="T9"/>
              </a:cxn>
              <a:cxn ang="0">
                <a:pos x="T10" y="T11"/>
              </a:cxn>
            </a:cxnLst>
            <a:rect l="0" t="0" r="r" b="b"/>
            <a:pathLst>
              <a:path w="701" h="251">
                <a:moveTo>
                  <a:pt x="701" y="0"/>
                </a:moveTo>
                <a:lnTo>
                  <a:pt x="0" y="147"/>
                </a:lnTo>
                <a:lnTo>
                  <a:pt x="12" y="157"/>
                </a:lnTo>
                <a:lnTo>
                  <a:pt x="148" y="251"/>
                </a:lnTo>
                <a:lnTo>
                  <a:pt x="657" y="147"/>
                </a:lnTo>
                <a:lnTo>
                  <a:pt x="7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1"/>
          <p:cNvSpPr>
            <a:spLocks/>
          </p:cNvSpPr>
          <p:nvPr/>
        </p:nvSpPr>
        <p:spPr bwMode="auto">
          <a:xfrm>
            <a:off x="10208895" y="4104005"/>
            <a:ext cx="4043363" cy="3473450"/>
          </a:xfrm>
          <a:custGeom>
            <a:avLst/>
            <a:gdLst>
              <a:gd name="T0" fmla="*/ 2547 w 2547"/>
              <a:gd name="T1" fmla="*/ 1094 h 2188"/>
              <a:gd name="T2" fmla="*/ 1641 w 2547"/>
              <a:gd name="T3" fmla="*/ 0 h 2188"/>
              <a:gd name="T4" fmla="*/ 1641 w 2547"/>
              <a:gd name="T5" fmla="*/ 428 h 2188"/>
              <a:gd name="T6" fmla="*/ 0 w 2547"/>
              <a:gd name="T7" fmla="*/ 428 h 2188"/>
              <a:gd name="T8" fmla="*/ 0 w 2547"/>
              <a:gd name="T9" fmla="*/ 1719 h 2188"/>
              <a:gd name="T10" fmla="*/ 44 w 2547"/>
              <a:gd name="T11" fmla="*/ 1760 h 2188"/>
              <a:gd name="T12" fmla="*/ 1641 w 2547"/>
              <a:gd name="T13" fmla="*/ 1760 h 2188"/>
              <a:gd name="T14" fmla="*/ 1641 w 2547"/>
              <a:gd name="T15" fmla="*/ 2188 h 2188"/>
              <a:gd name="T16" fmla="*/ 2547 w 2547"/>
              <a:gd name="T17" fmla="*/ 1094 h 2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7" h="2188">
                <a:moveTo>
                  <a:pt x="2547" y="1094"/>
                </a:moveTo>
                <a:lnTo>
                  <a:pt x="1641" y="0"/>
                </a:lnTo>
                <a:lnTo>
                  <a:pt x="1641" y="428"/>
                </a:lnTo>
                <a:lnTo>
                  <a:pt x="0" y="428"/>
                </a:lnTo>
                <a:lnTo>
                  <a:pt x="0" y="1719"/>
                </a:lnTo>
                <a:lnTo>
                  <a:pt x="44" y="1760"/>
                </a:lnTo>
                <a:lnTo>
                  <a:pt x="1641" y="1760"/>
                </a:lnTo>
                <a:lnTo>
                  <a:pt x="1641" y="2188"/>
                </a:lnTo>
                <a:lnTo>
                  <a:pt x="2547" y="109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3" name="Group 82"/>
          <p:cNvGrpSpPr/>
          <p:nvPr/>
        </p:nvGrpSpPr>
        <p:grpSpPr>
          <a:xfrm>
            <a:off x="11312208" y="5231130"/>
            <a:ext cx="795338" cy="1206501"/>
            <a:chOff x="11342688" y="5238750"/>
            <a:chExt cx="795338" cy="1206501"/>
          </a:xfrm>
          <a:solidFill>
            <a:schemeClr val="accent1"/>
          </a:solidFill>
        </p:grpSpPr>
        <p:sp>
          <p:nvSpPr>
            <p:cNvPr id="62" name="Freeform 42"/>
            <p:cNvSpPr>
              <a:spLocks/>
            </p:cNvSpPr>
            <p:nvPr/>
          </p:nvSpPr>
          <p:spPr bwMode="auto">
            <a:xfrm>
              <a:off x="11550650" y="6237288"/>
              <a:ext cx="393700" cy="207963"/>
            </a:xfrm>
            <a:custGeom>
              <a:avLst/>
              <a:gdLst>
                <a:gd name="T0" fmla="*/ 108 w 124"/>
                <a:gd name="T1" fmla="*/ 0 h 66"/>
                <a:gd name="T2" fmla="*/ 16 w 124"/>
                <a:gd name="T3" fmla="*/ 0 h 66"/>
                <a:gd name="T4" fmla="*/ 0 w 124"/>
                <a:gd name="T5" fmla="*/ 16 h 66"/>
                <a:gd name="T6" fmla="*/ 0 w 124"/>
                <a:gd name="T7" fmla="*/ 18 h 66"/>
                <a:gd name="T8" fmla="*/ 16 w 124"/>
                <a:gd name="T9" fmla="*/ 34 h 66"/>
                <a:gd name="T10" fmla="*/ 31 w 124"/>
                <a:gd name="T11" fmla="*/ 34 h 66"/>
                <a:gd name="T12" fmla="*/ 31 w 124"/>
                <a:gd name="T13" fmla="*/ 38 h 66"/>
                <a:gd name="T14" fmla="*/ 60 w 124"/>
                <a:gd name="T15" fmla="*/ 66 h 66"/>
                <a:gd name="T16" fmla="*/ 64 w 124"/>
                <a:gd name="T17" fmla="*/ 66 h 66"/>
                <a:gd name="T18" fmla="*/ 93 w 124"/>
                <a:gd name="T19" fmla="*/ 38 h 66"/>
                <a:gd name="T20" fmla="*/ 93 w 124"/>
                <a:gd name="T21" fmla="*/ 34 h 66"/>
                <a:gd name="T22" fmla="*/ 108 w 124"/>
                <a:gd name="T23" fmla="*/ 34 h 66"/>
                <a:gd name="T24" fmla="*/ 124 w 124"/>
                <a:gd name="T25" fmla="*/ 18 h 66"/>
                <a:gd name="T26" fmla="*/ 124 w 124"/>
                <a:gd name="T27" fmla="*/ 16 h 66"/>
                <a:gd name="T28" fmla="*/ 108 w 124"/>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66">
                  <a:moveTo>
                    <a:pt x="108" y="0"/>
                  </a:moveTo>
                  <a:cubicBezTo>
                    <a:pt x="16" y="0"/>
                    <a:pt x="16" y="0"/>
                    <a:pt x="16" y="0"/>
                  </a:cubicBezTo>
                  <a:cubicBezTo>
                    <a:pt x="7" y="0"/>
                    <a:pt x="0" y="7"/>
                    <a:pt x="0" y="16"/>
                  </a:cubicBezTo>
                  <a:cubicBezTo>
                    <a:pt x="0" y="18"/>
                    <a:pt x="0" y="18"/>
                    <a:pt x="0" y="18"/>
                  </a:cubicBezTo>
                  <a:cubicBezTo>
                    <a:pt x="0" y="27"/>
                    <a:pt x="7" y="34"/>
                    <a:pt x="16" y="34"/>
                  </a:cubicBezTo>
                  <a:cubicBezTo>
                    <a:pt x="31" y="34"/>
                    <a:pt x="31" y="34"/>
                    <a:pt x="31" y="34"/>
                  </a:cubicBezTo>
                  <a:cubicBezTo>
                    <a:pt x="31" y="38"/>
                    <a:pt x="31" y="38"/>
                    <a:pt x="31" y="38"/>
                  </a:cubicBezTo>
                  <a:cubicBezTo>
                    <a:pt x="31" y="53"/>
                    <a:pt x="44" y="66"/>
                    <a:pt x="60" y="66"/>
                  </a:cubicBezTo>
                  <a:cubicBezTo>
                    <a:pt x="64" y="66"/>
                    <a:pt x="64" y="66"/>
                    <a:pt x="64" y="66"/>
                  </a:cubicBezTo>
                  <a:cubicBezTo>
                    <a:pt x="80" y="66"/>
                    <a:pt x="93" y="53"/>
                    <a:pt x="93" y="38"/>
                  </a:cubicBezTo>
                  <a:cubicBezTo>
                    <a:pt x="93" y="34"/>
                    <a:pt x="93" y="34"/>
                    <a:pt x="93" y="34"/>
                  </a:cubicBezTo>
                  <a:cubicBezTo>
                    <a:pt x="108" y="34"/>
                    <a:pt x="108" y="34"/>
                    <a:pt x="108" y="34"/>
                  </a:cubicBezTo>
                  <a:cubicBezTo>
                    <a:pt x="117" y="34"/>
                    <a:pt x="124" y="27"/>
                    <a:pt x="124" y="18"/>
                  </a:cubicBezTo>
                  <a:cubicBezTo>
                    <a:pt x="124" y="16"/>
                    <a:pt x="124" y="16"/>
                    <a:pt x="124" y="16"/>
                  </a:cubicBezTo>
                  <a:cubicBezTo>
                    <a:pt x="124" y="7"/>
                    <a:pt x="117" y="0"/>
                    <a:pt x="1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3"/>
            <p:cNvSpPr>
              <a:spLocks noEditPoints="1"/>
            </p:cNvSpPr>
            <p:nvPr/>
          </p:nvSpPr>
          <p:spPr bwMode="auto">
            <a:xfrm>
              <a:off x="11342688" y="5238750"/>
              <a:ext cx="795338" cy="915988"/>
            </a:xfrm>
            <a:custGeom>
              <a:avLst/>
              <a:gdLst>
                <a:gd name="T0" fmla="*/ 113 w 250"/>
                <a:gd name="T1" fmla="*/ 8 h 290"/>
                <a:gd name="T2" fmla="*/ 4 w 250"/>
                <a:gd name="T3" fmla="*/ 116 h 290"/>
                <a:gd name="T4" fmla="*/ 38 w 250"/>
                <a:gd name="T5" fmla="*/ 217 h 290"/>
                <a:gd name="T6" fmla="*/ 60 w 250"/>
                <a:gd name="T7" fmla="*/ 271 h 290"/>
                <a:gd name="T8" fmla="*/ 60 w 250"/>
                <a:gd name="T9" fmla="*/ 272 h 290"/>
                <a:gd name="T10" fmla="*/ 79 w 250"/>
                <a:gd name="T11" fmla="*/ 290 h 290"/>
                <a:gd name="T12" fmla="*/ 174 w 250"/>
                <a:gd name="T13" fmla="*/ 290 h 290"/>
                <a:gd name="T14" fmla="*/ 193 w 250"/>
                <a:gd name="T15" fmla="*/ 272 h 290"/>
                <a:gd name="T16" fmla="*/ 215 w 250"/>
                <a:gd name="T17" fmla="*/ 217 h 290"/>
                <a:gd name="T18" fmla="*/ 250 w 250"/>
                <a:gd name="T19" fmla="*/ 131 h 290"/>
                <a:gd name="T20" fmla="*/ 113 w 250"/>
                <a:gd name="T21" fmla="*/ 8 h 290"/>
                <a:gd name="T22" fmla="*/ 115 w 250"/>
                <a:gd name="T23" fmla="*/ 243 h 290"/>
                <a:gd name="T24" fmla="*/ 103 w 250"/>
                <a:gd name="T25" fmla="*/ 255 h 290"/>
                <a:gd name="T26" fmla="*/ 91 w 250"/>
                <a:gd name="T27" fmla="*/ 243 h 290"/>
                <a:gd name="T28" fmla="*/ 91 w 250"/>
                <a:gd name="T29" fmla="*/ 191 h 290"/>
                <a:gd name="T30" fmla="*/ 61 w 250"/>
                <a:gd name="T31" fmla="*/ 161 h 290"/>
                <a:gd name="T32" fmla="*/ 49 w 250"/>
                <a:gd name="T33" fmla="*/ 149 h 290"/>
                <a:gd name="T34" fmla="*/ 61 w 250"/>
                <a:gd name="T35" fmla="*/ 137 h 290"/>
                <a:gd name="T36" fmla="*/ 115 w 250"/>
                <a:gd name="T37" fmla="*/ 191 h 290"/>
                <a:gd name="T38" fmla="*/ 115 w 250"/>
                <a:gd name="T39" fmla="*/ 243 h 290"/>
                <a:gd name="T40" fmla="*/ 193 w 250"/>
                <a:gd name="T41" fmla="*/ 161 h 290"/>
                <a:gd name="T42" fmla="*/ 163 w 250"/>
                <a:gd name="T43" fmla="*/ 191 h 290"/>
                <a:gd name="T44" fmla="*/ 163 w 250"/>
                <a:gd name="T45" fmla="*/ 243 h 290"/>
                <a:gd name="T46" fmla="*/ 151 w 250"/>
                <a:gd name="T47" fmla="*/ 255 h 290"/>
                <a:gd name="T48" fmla="*/ 139 w 250"/>
                <a:gd name="T49" fmla="*/ 243 h 290"/>
                <a:gd name="T50" fmla="*/ 139 w 250"/>
                <a:gd name="T51" fmla="*/ 191 h 290"/>
                <a:gd name="T52" fmla="*/ 193 w 250"/>
                <a:gd name="T53" fmla="*/ 137 h 290"/>
                <a:gd name="T54" fmla="*/ 205 w 250"/>
                <a:gd name="T55" fmla="*/ 149 h 290"/>
                <a:gd name="T56" fmla="*/ 193 w 250"/>
                <a:gd name="T57" fmla="*/ 16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0" h="290">
                  <a:moveTo>
                    <a:pt x="113" y="8"/>
                  </a:moveTo>
                  <a:cubicBezTo>
                    <a:pt x="61" y="14"/>
                    <a:pt x="11" y="64"/>
                    <a:pt x="4" y="116"/>
                  </a:cubicBezTo>
                  <a:cubicBezTo>
                    <a:pt x="0" y="155"/>
                    <a:pt x="14" y="191"/>
                    <a:pt x="38" y="217"/>
                  </a:cubicBezTo>
                  <a:cubicBezTo>
                    <a:pt x="53" y="231"/>
                    <a:pt x="60" y="251"/>
                    <a:pt x="60" y="271"/>
                  </a:cubicBezTo>
                  <a:cubicBezTo>
                    <a:pt x="60" y="272"/>
                    <a:pt x="60" y="272"/>
                    <a:pt x="60" y="272"/>
                  </a:cubicBezTo>
                  <a:cubicBezTo>
                    <a:pt x="60" y="282"/>
                    <a:pt x="69" y="290"/>
                    <a:pt x="79" y="290"/>
                  </a:cubicBezTo>
                  <a:cubicBezTo>
                    <a:pt x="174" y="290"/>
                    <a:pt x="174" y="290"/>
                    <a:pt x="174" y="290"/>
                  </a:cubicBezTo>
                  <a:cubicBezTo>
                    <a:pt x="185" y="290"/>
                    <a:pt x="193" y="282"/>
                    <a:pt x="193" y="272"/>
                  </a:cubicBezTo>
                  <a:cubicBezTo>
                    <a:pt x="193" y="251"/>
                    <a:pt x="201" y="231"/>
                    <a:pt x="215" y="217"/>
                  </a:cubicBezTo>
                  <a:cubicBezTo>
                    <a:pt x="237" y="195"/>
                    <a:pt x="250" y="164"/>
                    <a:pt x="250" y="131"/>
                  </a:cubicBezTo>
                  <a:cubicBezTo>
                    <a:pt x="250" y="58"/>
                    <a:pt x="187" y="0"/>
                    <a:pt x="113" y="8"/>
                  </a:cubicBezTo>
                  <a:close/>
                  <a:moveTo>
                    <a:pt x="115" y="243"/>
                  </a:moveTo>
                  <a:cubicBezTo>
                    <a:pt x="115" y="250"/>
                    <a:pt x="109" y="255"/>
                    <a:pt x="103" y="255"/>
                  </a:cubicBezTo>
                  <a:cubicBezTo>
                    <a:pt x="96" y="255"/>
                    <a:pt x="91" y="250"/>
                    <a:pt x="91" y="243"/>
                  </a:cubicBezTo>
                  <a:cubicBezTo>
                    <a:pt x="91" y="191"/>
                    <a:pt x="91" y="191"/>
                    <a:pt x="91" y="191"/>
                  </a:cubicBezTo>
                  <a:cubicBezTo>
                    <a:pt x="91" y="175"/>
                    <a:pt x="78" y="161"/>
                    <a:pt x="61" y="161"/>
                  </a:cubicBezTo>
                  <a:cubicBezTo>
                    <a:pt x="55" y="161"/>
                    <a:pt x="49" y="156"/>
                    <a:pt x="49" y="149"/>
                  </a:cubicBezTo>
                  <a:cubicBezTo>
                    <a:pt x="49" y="143"/>
                    <a:pt x="55" y="137"/>
                    <a:pt x="61" y="137"/>
                  </a:cubicBezTo>
                  <a:cubicBezTo>
                    <a:pt x="91" y="137"/>
                    <a:pt x="115" y="161"/>
                    <a:pt x="115" y="191"/>
                  </a:cubicBezTo>
                  <a:lnTo>
                    <a:pt x="115" y="243"/>
                  </a:lnTo>
                  <a:close/>
                  <a:moveTo>
                    <a:pt x="193" y="161"/>
                  </a:moveTo>
                  <a:cubicBezTo>
                    <a:pt x="176" y="161"/>
                    <a:pt x="163" y="175"/>
                    <a:pt x="163" y="191"/>
                  </a:cubicBezTo>
                  <a:cubicBezTo>
                    <a:pt x="163" y="243"/>
                    <a:pt x="163" y="243"/>
                    <a:pt x="163" y="243"/>
                  </a:cubicBezTo>
                  <a:cubicBezTo>
                    <a:pt x="163" y="250"/>
                    <a:pt x="158" y="255"/>
                    <a:pt x="151" y="255"/>
                  </a:cubicBezTo>
                  <a:cubicBezTo>
                    <a:pt x="144" y="255"/>
                    <a:pt x="139" y="250"/>
                    <a:pt x="139" y="243"/>
                  </a:cubicBezTo>
                  <a:cubicBezTo>
                    <a:pt x="139" y="191"/>
                    <a:pt x="139" y="191"/>
                    <a:pt x="139" y="191"/>
                  </a:cubicBezTo>
                  <a:cubicBezTo>
                    <a:pt x="139" y="161"/>
                    <a:pt x="163" y="137"/>
                    <a:pt x="193" y="137"/>
                  </a:cubicBezTo>
                  <a:cubicBezTo>
                    <a:pt x="199" y="137"/>
                    <a:pt x="205" y="143"/>
                    <a:pt x="205" y="149"/>
                  </a:cubicBezTo>
                  <a:cubicBezTo>
                    <a:pt x="205" y="156"/>
                    <a:pt x="199" y="161"/>
                    <a:pt x="193"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 name="Freeform 44"/>
          <p:cNvSpPr>
            <a:spLocks/>
          </p:cNvSpPr>
          <p:nvPr/>
        </p:nvSpPr>
        <p:spPr bwMode="auto">
          <a:xfrm>
            <a:off x="14728825" y="6664643"/>
            <a:ext cx="1116013" cy="842119"/>
          </a:xfrm>
          <a:custGeom>
            <a:avLst/>
            <a:gdLst>
              <a:gd name="T0" fmla="*/ 0 w 703"/>
              <a:gd name="T1" fmla="*/ 147 h 527"/>
              <a:gd name="T2" fmla="*/ 543 w 703"/>
              <a:gd name="T3" fmla="*/ 527 h 527"/>
              <a:gd name="T4" fmla="*/ 703 w 703"/>
              <a:gd name="T5" fmla="*/ 0 h 527"/>
              <a:gd name="T6" fmla="*/ 0 w 703"/>
              <a:gd name="T7" fmla="*/ 147 h 527"/>
            </a:gdLst>
            <a:ahLst/>
            <a:cxnLst>
              <a:cxn ang="0">
                <a:pos x="T0" y="T1"/>
              </a:cxn>
              <a:cxn ang="0">
                <a:pos x="T2" y="T3"/>
              </a:cxn>
              <a:cxn ang="0">
                <a:pos x="T4" y="T5"/>
              </a:cxn>
              <a:cxn ang="0">
                <a:pos x="T6" y="T7"/>
              </a:cxn>
            </a:cxnLst>
            <a:rect l="0" t="0" r="r" b="b"/>
            <a:pathLst>
              <a:path w="703" h="527">
                <a:moveTo>
                  <a:pt x="0" y="147"/>
                </a:moveTo>
                <a:lnTo>
                  <a:pt x="543" y="527"/>
                </a:lnTo>
                <a:lnTo>
                  <a:pt x="703" y="0"/>
                </a:lnTo>
                <a:lnTo>
                  <a:pt x="0" y="14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45"/>
          <p:cNvSpPr>
            <a:spLocks/>
          </p:cNvSpPr>
          <p:nvPr/>
        </p:nvSpPr>
        <p:spPr bwMode="auto">
          <a:xfrm>
            <a:off x="14766925" y="6672263"/>
            <a:ext cx="1116013" cy="836613"/>
          </a:xfrm>
          <a:custGeom>
            <a:avLst/>
            <a:gdLst>
              <a:gd name="T0" fmla="*/ 0 w 703"/>
              <a:gd name="T1" fmla="*/ 147 h 527"/>
              <a:gd name="T2" fmla="*/ 543 w 703"/>
              <a:gd name="T3" fmla="*/ 527 h 527"/>
              <a:gd name="T4" fmla="*/ 703 w 703"/>
              <a:gd name="T5" fmla="*/ 0 h 527"/>
              <a:gd name="T6" fmla="*/ 0 w 703"/>
              <a:gd name="T7" fmla="*/ 147 h 527"/>
            </a:gdLst>
            <a:ahLst/>
            <a:cxnLst>
              <a:cxn ang="0">
                <a:pos x="T0" y="T1"/>
              </a:cxn>
              <a:cxn ang="0">
                <a:pos x="T2" y="T3"/>
              </a:cxn>
              <a:cxn ang="0">
                <a:pos x="T4" y="T5"/>
              </a:cxn>
              <a:cxn ang="0">
                <a:pos x="T6" y="T7"/>
              </a:cxn>
            </a:cxnLst>
            <a:rect l="0" t="0" r="r" b="b"/>
            <a:pathLst>
              <a:path w="703" h="527">
                <a:moveTo>
                  <a:pt x="0" y="147"/>
                </a:moveTo>
                <a:lnTo>
                  <a:pt x="543" y="527"/>
                </a:lnTo>
                <a:lnTo>
                  <a:pt x="703" y="0"/>
                </a:lnTo>
                <a:lnTo>
                  <a:pt x="0" y="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6"/>
          <p:cNvSpPr>
            <a:spLocks/>
          </p:cNvSpPr>
          <p:nvPr/>
        </p:nvSpPr>
        <p:spPr bwMode="auto">
          <a:xfrm>
            <a:off x="14766925" y="6672263"/>
            <a:ext cx="1116013" cy="233363"/>
          </a:xfrm>
          <a:custGeom>
            <a:avLst/>
            <a:gdLst>
              <a:gd name="T0" fmla="*/ 703 w 703"/>
              <a:gd name="T1" fmla="*/ 0 h 147"/>
              <a:gd name="T2" fmla="*/ 0 w 703"/>
              <a:gd name="T3" fmla="*/ 147 h 147"/>
              <a:gd name="T4" fmla="*/ 0 w 703"/>
              <a:gd name="T5" fmla="*/ 147 h 147"/>
              <a:gd name="T6" fmla="*/ 703 w 703"/>
              <a:gd name="T7" fmla="*/ 0 h 147"/>
              <a:gd name="T8" fmla="*/ 703 w 703"/>
              <a:gd name="T9" fmla="*/ 0 h 147"/>
            </a:gdLst>
            <a:ahLst/>
            <a:cxnLst>
              <a:cxn ang="0">
                <a:pos x="T0" y="T1"/>
              </a:cxn>
              <a:cxn ang="0">
                <a:pos x="T2" y="T3"/>
              </a:cxn>
              <a:cxn ang="0">
                <a:pos x="T4" y="T5"/>
              </a:cxn>
              <a:cxn ang="0">
                <a:pos x="T6" y="T7"/>
              </a:cxn>
              <a:cxn ang="0">
                <a:pos x="T8" y="T9"/>
              </a:cxn>
            </a:cxnLst>
            <a:rect l="0" t="0" r="r" b="b"/>
            <a:pathLst>
              <a:path w="703" h="147">
                <a:moveTo>
                  <a:pt x="703" y="0"/>
                </a:moveTo>
                <a:lnTo>
                  <a:pt x="0" y="147"/>
                </a:lnTo>
                <a:lnTo>
                  <a:pt x="0" y="147"/>
                </a:lnTo>
                <a:lnTo>
                  <a:pt x="703" y="0"/>
                </a:lnTo>
                <a:lnTo>
                  <a:pt x="70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7"/>
          <p:cNvSpPr>
            <a:spLocks/>
          </p:cNvSpPr>
          <p:nvPr/>
        </p:nvSpPr>
        <p:spPr bwMode="auto">
          <a:xfrm>
            <a:off x="14766925" y="6672263"/>
            <a:ext cx="1116013" cy="233363"/>
          </a:xfrm>
          <a:custGeom>
            <a:avLst/>
            <a:gdLst>
              <a:gd name="T0" fmla="*/ 703 w 703"/>
              <a:gd name="T1" fmla="*/ 0 h 147"/>
              <a:gd name="T2" fmla="*/ 0 w 703"/>
              <a:gd name="T3" fmla="*/ 147 h 147"/>
              <a:gd name="T4" fmla="*/ 0 w 703"/>
              <a:gd name="T5" fmla="*/ 147 h 147"/>
              <a:gd name="T6" fmla="*/ 703 w 703"/>
              <a:gd name="T7" fmla="*/ 0 h 147"/>
              <a:gd name="T8" fmla="*/ 703 w 703"/>
              <a:gd name="T9" fmla="*/ 0 h 147"/>
            </a:gdLst>
            <a:ahLst/>
            <a:cxnLst>
              <a:cxn ang="0">
                <a:pos x="T0" y="T1"/>
              </a:cxn>
              <a:cxn ang="0">
                <a:pos x="T2" y="T3"/>
              </a:cxn>
              <a:cxn ang="0">
                <a:pos x="T4" y="T5"/>
              </a:cxn>
              <a:cxn ang="0">
                <a:pos x="T6" y="T7"/>
              </a:cxn>
              <a:cxn ang="0">
                <a:pos x="T8" y="T9"/>
              </a:cxn>
            </a:cxnLst>
            <a:rect l="0" t="0" r="r" b="b"/>
            <a:pathLst>
              <a:path w="703" h="147">
                <a:moveTo>
                  <a:pt x="703" y="0"/>
                </a:moveTo>
                <a:lnTo>
                  <a:pt x="0" y="147"/>
                </a:lnTo>
                <a:lnTo>
                  <a:pt x="0" y="147"/>
                </a:lnTo>
                <a:lnTo>
                  <a:pt x="703" y="0"/>
                </a:lnTo>
                <a:lnTo>
                  <a:pt x="7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
          <p:cNvSpPr>
            <a:spLocks/>
          </p:cNvSpPr>
          <p:nvPr/>
        </p:nvSpPr>
        <p:spPr bwMode="auto">
          <a:xfrm>
            <a:off x="14728825" y="6649402"/>
            <a:ext cx="1116013" cy="404281"/>
          </a:xfrm>
          <a:custGeom>
            <a:avLst/>
            <a:gdLst>
              <a:gd name="T0" fmla="*/ 703 w 703"/>
              <a:gd name="T1" fmla="*/ 0 h 253"/>
              <a:gd name="T2" fmla="*/ 0 w 703"/>
              <a:gd name="T3" fmla="*/ 147 h 253"/>
              <a:gd name="T4" fmla="*/ 148 w 703"/>
              <a:gd name="T5" fmla="*/ 253 h 253"/>
              <a:gd name="T6" fmla="*/ 657 w 703"/>
              <a:gd name="T7" fmla="*/ 147 h 253"/>
              <a:gd name="T8" fmla="*/ 703 w 703"/>
              <a:gd name="T9" fmla="*/ 0 h 253"/>
            </a:gdLst>
            <a:ahLst/>
            <a:cxnLst>
              <a:cxn ang="0">
                <a:pos x="T0" y="T1"/>
              </a:cxn>
              <a:cxn ang="0">
                <a:pos x="T2" y="T3"/>
              </a:cxn>
              <a:cxn ang="0">
                <a:pos x="T4" y="T5"/>
              </a:cxn>
              <a:cxn ang="0">
                <a:pos x="T6" y="T7"/>
              </a:cxn>
              <a:cxn ang="0">
                <a:pos x="T8" y="T9"/>
              </a:cxn>
            </a:cxnLst>
            <a:rect l="0" t="0" r="r" b="b"/>
            <a:pathLst>
              <a:path w="703" h="253">
                <a:moveTo>
                  <a:pt x="703" y="0"/>
                </a:moveTo>
                <a:lnTo>
                  <a:pt x="0" y="147"/>
                </a:lnTo>
                <a:lnTo>
                  <a:pt x="148" y="253"/>
                </a:lnTo>
                <a:lnTo>
                  <a:pt x="657" y="147"/>
                </a:lnTo>
                <a:lnTo>
                  <a:pt x="703" y="0"/>
                </a:ln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49"/>
          <p:cNvSpPr>
            <a:spLocks/>
          </p:cNvSpPr>
          <p:nvPr/>
        </p:nvSpPr>
        <p:spPr bwMode="auto">
          <a:xfrm>
            <a:off x="14766925" y="6672263"/>
            <a:ext cx="1116013" cy="401638"/>
          </a:xfrm>
          <a:custGeom>
            <a:avLst/>
            <a:gdLst>
              <a:gd name="T0" fmla="*/ 703 w 703"/>
              <a:gd name="T1" fmla="*/ 0 h 253"/>
              <a:gd name="T2" fmla="*/ 0 w 703"/>
              <a:gd name="T3" fmla="*/ 147 h 253"/>
              <a:gd name="T4" fmla="*/ 148 w 703"/>
              <a:gd name="T5" fmla="*/ 253 h 253"/>
              <a:gd name="T6" fmla="*/ 657 w 703"/>
              <a:gd name="T7" fmla="*/ 147 h 253"/>
              <a:gd name="T8" fmla="*/ 703 w 703"/>
              <a:gd name="T9" fmla="*/ 0 h 253"/>
            </a:gdLst>
            <a:ahLst/>
            <a:cxnLst>
              <a:cxn ang="0">
                <a:pos x="T0" y="T1"/>
              </a:cxn>
              <a:cxn ang="0">
                <a:pos x="T2" y="T3"/>
              </a:cxn>
              <a:cxn ang="0">
                <a:pos x="T4" y="T5"/>
              </a:cxn>
              <a:cxn ang="0">
                <a:pos x="T6" y="T7"/>
              </a:cxn>
              <a:cxn ang="0">
                <a:pos x="T8" y="T9"/>
              </a:cxn>
            </a:cxnLst>
            <a:rect l="0" t="0" r="r" b="b"/>
            <a:pathLst>
              <a:path w="703" h="253">
                <a:moveTo>
                  <a:pt x="703" y="0"/>
                </a:moveTo>
                <a:lnTo>
                  <a:pt x="0" y="147"/>
                </a:lnTo>
                <a:lnTo>
                  <a:pt x="148" y="253"/>
                </a:lnTo>
                <a:lnTo>
                  <a:pt x="657" y="147"/>
                </a:lnTo>
                <a:lnTo>
                  <a:pt x="7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0"/>
          <p:cNvSpPr>
            <a:spLocks/>
          </p:cNvSpPr>
          <p:nvPr/>
        </p:nvSpPr>
        <p:spPr bwMode="auto">
          <a:xfrm>
            <a:off x="14662150" y="4088765"/>
            <a:ext cx="4043363" cy="3496310"/>
          </a:xfrm>
          <a:custGeom>
            <a:avLst/>
            <a:gdLst>
              <a:gd name="T0" fmla="*/ 2547 w 2547"/>
              <a:gd name="T1" fmla="*/ 1094 h 2188"/>
              <a:gd name="T2" fmla="*/ 1641 w 2547"/>
              <a:gd name="T3" fmla="*/ 0 h 2188"/>
              <a:gd name="T4" fmla="*/ 1641 w 2547"/>
              <a:gd name="T5" fmla="*/ 428 h 2188"/>
              <a:gd name="T6" fmla="*/ 0 w 2547"/>
              <a:gd name="T7" fmla="*/ 428 h 2188"/>
              <a:gd name="T8" fmla="*/ 0 w 2547"/>
              <a:gd name="T9" fmla="*/ 1719 h 2188"/>
              <a:gd name="T10" fmla="*/ 42 w 2547"/>
              <a:gd name="T11" fmla="*/ 1760 h 2188"/>
              <a:gd name="T12" fmla="*/ 1641 w 2547"/>
              <a:gd name="T13" fmla="*/ 1760 h 2188"/>
              <a:gd name="T14" fmla="*/ 1641 w 2547"/>
              <a:gd name="T15" fmla="*/ 2188 h 2188"/>
              <a:gd name="T16" fmla="*/ 2547 w 2547"/>
              <a:gd name="T17" fmla="*/ 1094 h 2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7" h="2188">
                <a:moveTo>
                  <a:pt x="2547" y="1094"/>
                </a:moveTo>
                <a:lnTo>
                  <a:pt x="1641" y="0"/>
                </a:lnTo>
                <a:lnTo>
                  <a:pt x="1641" y="428"/>
                </a:lnTo>
                <a:lnTo>
                  <a:pt x="0" y="428"/>
                </a:lnTo>
                <a:lnTo>
                  <a:pt x="0" y="1719"/>
                </a:lnTo>
                <a:lnTo>
                  <a:pt x="42" y="1760"/>
                </a:lnTo>
                <a:lnTo>
                  <a:pt x="1641" y="1760"/>
                </a:lnTo>
                <a:lnTo>
                  <a:pt x="1641" y="2188"/>
                </a:lnTo>
                <a:lnTo>
                  <a:pt x="2547" y="1094"/>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4" name="Group 83"/>
          <p:cNvGrpSpPr/>
          <p:nvPr/>
        </p:nvGrpSpPr>
        <p:grpSpPr>
          <a:xfrm>
            <a:off x="15587663" y="5244465"/>
            <a:ext cx="1181100" cy="1179286"/>
            <a:chOff x="15625763" y="5267325"/>
            <a:chExt cx="1181100" cy="1171575"/>
          </a:xfrm>
          <a:solidFill>
            <a:schemeClr val="accent1"/>
          </a:solidFill>
        </p:grpSpPr>
        <p:sp>
          <p:nvSpPr>
            <p:cNvPr id="71" name="Freeform 51"/>
            <p:cNvSpPr>
              <a:spLocks noEditPoints="1"/>
            </p:cNvSpPr>
            <p:nvPr/>
          </p:nvSpPr>
          <p:spPr bwMode="auto">
            <a:xfrm>
              <a:off x="15625763" y="5711825"/>
              <a:ext cx="1181100" cy="727075"/>
            </a:xfrm>
            <a:custGeom>
              <a:avLst/>
              <a:gdLst>
                <a:gd name="T0" fmla="*/ 213 w 371"/>
                <a:gd name="T1" fmla="*/ 11 h 230"/>
                <a:gd name="T2" fmla="*/ 202 w 371"/>
                <a:gd name="T3" fmla="*/ 0 h 230"/>
                <a:gd name="T4" fmla="*/ 157 w 371"/>
                <a:gd name="T5" fmla="*/ 0 h 230"/>
                <a:gd name="T6" fmla="*/ 146 w 371"/>
                <a:gd name="T7" fmla="*/ 11 h 230"/>
                <a:gd name="T8" fmla="*/ 146 w 371"/>
                <a:gd name="T9" fmla="*/ 168 h 230"/>
                <a:gd name="T10" fmla="*/ 213 w 371"/>
                <a:gd name="T11" fmla="*/ 168 h 230"/>
                <a:gd name="T12" fmla="*/ 213 w 371"/>
                <a:gd name="T13" fmla="*/ 11 h 230"/>
                <a:gd name="T14" fmla="*/ 309 w 371"/>
                <a:gd name="T15" fmla="*/ 34 h 230"/>
                <a:gd name="T16" fmla="*/ 298 w 371"/>
                <a:gd name="T17" fmla="*/ 22 h 230"/>
                <a:gd name="T18" fmla="*/ 253 w 371"/>
                <a:gd name="T19" fmla="*/ 22 h 230"/>
                <a:gd name="T20" fmla="*/ 242 w 371"/>
                <a:gd name="T21" fmla="*/ 34 h 230"/>
                <a:gd name="T22" fmla="*/ 242 w 371"/>
                <a:gd name="T23" fmla="*/ 168 h 230"/>
                <a:gd name="T24" fmla="*/ 309 w 371"/>
                <a:gd name="T25" fmla="*/ 168 h 230"/>
                <a:gd name="T26" fmla="*/ 309 w 371"/>
                <a:gd name="T27" fmla="*/ 34 h 230"/>
                <a:gd name="T28" fmla="*/ 354 w 371"/>
                <a:gd name="T29" fmla="*/ 197 h 230"/>
                <a:gd name="T30" fmla="*/ 17 w 371"/>
                <a:gd name="T31" fmla="*/ 197 h 230"/>
                <a:gd name="T32" fmla="*/ 0 w 371"/>
                <a:gd name="T33" fmla="*/ 213 h 230"/>
                <a:gd name="T34" fmla="*/ 17 w 371"/>
                <a:gd name="T35" fmla="*/ 230 h 230"/>
                <a:gd name="T36" fmla="*/ 354 w 371"/>
                <a:gd name="T37" fmla="*/ 230 h 230"/>
                <a:gd name="T38" fmla="*/ 371 w 371"/>
                <a:gd name="T39" fmla="*/ 213 h 230"/>
                <a:gd name="T40" fmla="*/ 354 w 371"/>
                <a:gd name="T41" fmla="*/ 197 h 230"/>
                <a:gd name="T42" fmla="*/ 118 w 371"/>
                <a:gd name="T43" fmla="*/ 67 h 230"/>
                <a:gd name="T44" fmla="*/ 107 w 371"/>
                <a:gd name="T45" fmla="*/ 56 h 230"/>
                <a:gd name="T46" fmla="*/ 62 w 371"/>
                <a:gd name="T47" fmla="*/ 56 h 230"/>
                <a:gd name="T48" fmla="*/ 50 w 371"/>
                <a:gd name="T49" fmla="*/ 67 h 230"/>
                <a:gd name="T50" fmla="*/ 50 w 371"/>
                <a:gd name="T51" fmla="*/ 168 h 230"/>
                <a:gd name="T52" fmla="*/ 118 w 371"/>
                <a:gd name="T53" fmla="*/ 168 h 230"/>
                <a:gd name="T54" fmla="*/ 118 w 371"/>
                <a:gd name="T55" fmla="*/ 6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1" h="230">
                  <a:moveTo>
                    <a:pt x="213" y="11"/>
                  </a:moveTo>
                  <a:cubicBezTo>
                    <a:pt x="213" y="5"/>
                    <a:pt x="208" y="0"/>
                    <a:pt x="202" y="0"/>
                  </a:cubicBezTo>
                  <a:cubicBezTo>
                    <a:pt x="157" y="0"/>
                    <a:pt x="157" y="0"/>
                    <a:pt x="157" y="0"/>
                  </a:cubicBezTo>
                  <a:cubicBezTo>
                    <a:pt x="151" y="0"/>
                    <a:pt x="146" y="5"/>
                    <a:pt x="146" y="11"/>
                  </a:cubicBezTo>
                  <a:cubicBezTo>
                    <a:pt x="146" y="168"/>
                    <a:pt x="146" y="168"/>
                    <a:pt x="146" y="168"/>
                  </a:cubicBezTo>
                  <a:cubicBezTo>
                    <a:pt x="213" y="168"/>
                    <a:pt x="213" y="168"/>
                    <a:pt x="213" y="168"/>
                  </a:cubicBezTo>
                  <a:lnTo>
                    <a:pt x="213" y="11"/>
                  </a:lnTo>
                  <a:close/>
                  <a:moveTo>
                    <a:pt x="309" y="34"/>
                  </a:moveTo>
                  <a:cubicBezTo>
                    <a:pt x="309" y="27"/>
                    <a:pt x="304" y="22"/>
                    <a:pt x="298" y="22"/>
                  </a:cubicBezTo>
                  <a:cubicBezTo>
                    <a:pt x="253" y="22"/>
                    <a:pt x="253" y="22"/>
                    <a:pt x="253" y="22"/>
                  </a:cubicBezTo>
                  <a:cubicBezTo>
                    <a:pt x="247" y="22"/>
                    <a:pt x="242" y="27"/>
                    <a:pt x="242" y="34"/>
                  </a:cubicBezTo>
                  <a:cubicBezTo>
                    <a:pt x="242" y="168"/>
                    <a:pt x="242" y="168"/>
                    <a:pt x="242" y="168"/>
                  </a:cubicBezTo>
                  <a:cubicBezTo>
                    <a:pt x="309" y="168"/>
                    <a:pt x="309" y="168"/>
                    <a:pt x="309" y="168"/>
                  </a:cubicBezTo>
                  <a:lnTo>
                    <a:pt x="309" y="34"/>
                  </a:lnTo>
                  <a:close/>
                  <a:moveTo>
                    <a:pt x="354" y="197"/>
                  </a:moveTo>
                  <a:cubicBezTo>
                    <a:pt x="17" y="197"/>
                    <a:pt x="17" y="197"/>
                    <a:pt x="17" y="197"/>
                  </a:cubicBezTo>
                  <a:cubicBezTo>
                    <a:pt x="7" y="197"/>
                    <a:pt x="0" y="204"/>
                    <a:pt x="0" y="213"/>
                  </a:cubicBezTo>
                  <a:cubicBezTo>
                    <a:pt x="0" y="223"/>
                    <a:pt x="7" y="230"/>
                    <a:pt x="17" y="230"/>
                  </a:cubicBezTo>
                  <a:cubicBezTo>
                    <a:pt x="354" y="230"/>
                    <a:pt x="354" y="230"/>
                    <a:pt x="354" y="230"/>
                  </a:cubicBezTo>
                  <a:cubicBezTo>
                    <a:pt x="363" y="230"/>
                    <a:pt x="371" y="223"/>
                    <a:pt x="371" y="213"/>
                  </a:cubicBezTo>
                  <a:cubicBezTo>
                    <a:pt x="371" y="204"/>
                    <a:pt x="363" y="197"/>
                    <a:pt x="354" y="197"/>
                  </a:cubicBezTo>
                  <a:close/>
                  <a:moveTo>
                    <a:pt x="118" y="67"/>
                  </a:moveTo>
                  <a:cubicBezTo>
                    <a:pt x="118" y="61"/>
                    <a:pt x="113" y="56"/>
                    <a:pt x="107" y="56"/>
                  </a:cubicBezTo>
                  <a:cubicBezTo>
                    <a:pt x="62" y="56"/>
                    <a:pt x="62" y="56"/>
                    <a:pt x="62" y="56"/>
                  </a:cubicBezTo>
                  <a:cubicBezTo>
                    <a:pt x="56" y="56"/>
                    <a:pt x="50" y="61"/>
                    <a:pt x="50" y="67"/>
                  </a:cubicBezTo>
                  <a:cubicBezTo>
                    <a:pt x="50" y="168"/>
                    <a:pt x="50" y="168"/>
                    <a:pt x="50" y="168"/>
                  </a:cubicBezTo>
                  <a:cubicBezTo>
                    <a:pt x="118" y="168"/>
                    <a:pt x="118" y="168"/>
                    <a:pt x="118" y="168"/>
                  </a:cubicBezTo>
                  <a:lnTo>
                    <a:pt x="11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2"/>
            <p:cNvSpPr>
              <a:spLocks/>
            </p:cNvSpPr>
            <p:nvPr/>
          </p:nvSpPr>
          <p:spPr bwMode="auto">
            <a:xfrm>
              <a:off x="15743238" y="5267325"/>
              <a:ext cx="954088" cy="454025"/>
            </a:xfrm>
            <a:custGeom>
              <a:avLst/>
              <a:gdLst>
                <a:gd name="T0" fmla="*/ 288 w 300"/>
                <a:gd name="T1" fmla="*/ 1 h 144"/>
                <a:gd name="T2" fmla="*/ 238 w 300"/>
                <a:gd name="T3" fmla="*/ 8 h 144"/>
                <a:gd name="T4" fmla="*/ 232 w 300"/>
                <a:gd name="T5" fmla="*/ 25 h 144"/>
                <a:gd name="T6" fmla="*/ 244 w 300"/>
                <a:gd name="T7" fmla="*/ 36 h 144"/>
                <a:gd name="T8" fmla="*/ 203 w 300"/>
                <a:gd name="T9" fmla="*/ 77 h 144"/>
                <a:gd name="T10" fmla="*/ 136 w 300"/>
                <a:gd name="T11" fmla="*/ 26 h 144"/>
                <a:gd name="T12" fmla="*/ 115 w 300"/>
                <a:gd name="T13" fmla="*/ 27 h 144"/>
                <a:gd name="T14" fmla="*/ 8 w 300"/>
                <a:gd name="T15" fmla="*/ 115 h 144"/>
                <a:gd name="T16" fmla="*/ 6 w 300"/>
                <a:gd name="T17" fmla="*/ 138 h 144"/>
                <a:gd name="T18" fmla="*/ 19 w 300"/>
                <a:gd name="T19" fmla="*/ 144 h 144"/>
                <a:gd name="T20" fmla="*/ 30 w 300"/>
                <a:gd name="T21" fmla="*/ 141 h 144"/>
                <a:gd name="T22" fmla="*/ 126 w 300"/>
                <a:gd name="T23" fmla="*/ 61 h 144"/>
                <a:gd name="T24" fmla="*/ 194 w 300"/>
                <a:gd name="T25" fmla="*/ 113 h 144"/>
                <a:gd name="T26" fmla="*/ 216 w 300"/>
                <a:gd name="T27" fmla="*/ 111 h 144"/>
                <a:gd name="T28" fmla="*/ 268 w 300"/>
                <a:gd name="T29" fmla="*/ 60 h 144"/>
                <a:gd name="T30" fmla="*/ 275 w 300"/>
                <a:gd name="T31" fmla="*/ 68 h 144"/>
                <a:gd name="T32" fmla="*/ 292 w 300"/>
                <a:gd name="T33" fmla="*/ 62 h 144"/>
                <a:gd name="T34" fmla="*/ 300 w 300"/>
                <a:gd name="T35" fmla="*/ 12 h 144"/>
                <a:gd name="T36" fmla="*/ 288 w 300"/>
                <a:gd name="T37"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44">
                  <a:moveTo>
                    <a:pt x="288" y="1"/>
                  </a:moveTo>
                  <a:cubicBezTo>
                    <a:pt x="238" y="8"/>
                    <a:pt x="238" y="8"/>
                    <a:pt x="238" y="8"/>
                  </a:cubicBezTo>
                  <a:cubicBezTo>
                    <a:pt x="230" y="9"/>
                    <a:pt x="226" y="19"/>
                    <a:pt x="232" y="25"/>
                  </a:cubicBezTo>
                  <a:cubicBezTo>
                    <a:pt x="244" y="36"/>
                    <a:pt x="244" y="36"/>
                    <a:pt x="244" y="36"/>
                  </a:cubicBezTo>
                  <a:cubicBezTo>
                    <a:pt x="203" y="77"/>
                    <a:pt x="203" y="77"/>
                    <a:pt x="203" y="77"/>
                  </a:cubicBezTo>
                  <a:cubicBezTo>
                    <a:pt x="136" y="26"/>
                    <a:pt x="136" y="26"/>
                    <a:pt x="136" y="26"/>
                  </a:cubicBezTo>
                  <a:cubicBezTo>
                    <a:pt x="130" y="22"/>
                    <a:pt x="121" y="22"/>
                    <a:pt x="115" y="27"/>
                  </a:cubicBezTo>
                  <a:cubicBezTo>
                    <a:pt x="8" y="115"/>
                    <a:pt x="8" y="115"/>
                    <a:pt x="8" y="115"/>
                  </a:cubicBezTo>
                  <a:cubicBezTo>
                    <a:pt x="1" y="120"/>
                    <a:pt x="0" y="131"/>
                    <a:pt x="6" y="138"/>
                  </a:cubicBezTo>
                  <a:cubicBezTo>
                    <a:pt x="9" y="142"/>
                    <a:pt x="14" y="144"/>
                    <a:pt x="19" y="144"/>
                  </a:cubicBezTo>
                  <a:cubicBezTo>
                    <a:pt x="23" y="144"/>
                    <a:pt x="27" y="143"/>
                    <a:pt x="30" y="141"/>
                  </a:cubicBezTo>
                  <a:cubicBezTo>
                    <a:pt x="126" y="61"/>
                    <a:pt x="126" y="61"/>
                    <a:pt x="126" y="61"/>
                  </a:cubicBezTo>
                  <a:cubicBezTo>
                    <a:pt x="194" y="113"/>
                    <a:pt x="194" y="113"/>
                    <a:pt x="194" y="113"/>
                  </a:cubicBezTo>
                  <a:cubicBezTo>
                    <a:pt x="201" y="118"/>
                    <a:pt x="210" y="117"/>
                    <a:pt x="216" y="111"/>
                  </a:cubicBezTo>
                  <a:cubicBezTo>
                    <a:pt x="268" y="60"/>
                    <a:pt x="268" y="60"/>
                    <a:pt x="268" y="60"/>
                  </a:cubicBezTo>
                  <a:cubicBezTo>
                    <a:pt x="275" y="68"/>
                    <a:pt x="275" y="68"/>
                    <a:pt x="275" y="68"/>
                  </a:cubicBezTo>
                  <a:cubicBezTo>
                    <a:pt x="281" y="74"/>
                    <a:pt x="291" y="71"/>
                    <a:pt x="292" y="62"/>
                  </a:cubicBezTo>
                  <a:cubicBezTo>
                    <a:pt x="300" y="12"/>
                    <a:pt x="300" y="12"/>
                    <a:pt x="300" y="12"/>
                  </a:cubicBezTo>
                  <a:cubicBezTo>
                    <a:pt x="300" y="5"/>
                    <a:pt x="295" y="0"/>
                    <a:pt x="28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 name="Freeform 53"/>
          <p:cNvSpPr>
            <a:spLocks/>
          </p:cNvSpPr>
          <p:nvPr/>
        </p:nvSpPr>
        <p:spPr bwMode="auto">
          <a:xfrm>
            <a:off x="19182080" y="6664643"/>
            <a:ext cx="1112838" cy="836613"/>
          </a:xfrm>
          <a:custGeom>
            <a:avLst/>
            <a:gdLst>
              <a:gd name="T0" fmla="*/ 0 w 701"/>
              <a:gd name="T1" fmla="*/ 147 h 527"/>
              <a:gd name="T2" fmla="*/ 541 w 701"/>
              <a:gd name="T3" fmla="*/ 527 h 527"/>
              <a:gd name="T4" fmla="*/ 701 w 701"/>
              <a:gd name="T5" fmla="*/ 0 h 527"/>
              <a:gd name="T6" fmla="*/ 0 w 701"/>
              <a:gd name="T7" fmla="*/ 147 h 527"/>
            </a:gdLst>
            <a:ahLst/>
            <a:cxnLst>
              <a:cxn ang="0">
                <a:pos x="T0" y="T1"/>
              </a:cxn>
              <a:cxn ang="0">
                <a:pos x="T2" y="T3"/>
              </a:cxn>
              <a:cxn ang="0">
                <a:pos x="T4" y="T5"/>
              </a:cxn>
              <a:cxn ang="0">
                <a:pos x="T6" y="T7"/>
              </a:cxn>
            </a:cxnLst>
            <a:rect l="0" t="0" r="r" b="b"/>
            <a:pathLst>
              <a:path w="701" h="527">
                <a:moveTo>
                  <a:pt x="0" y="147"/>
                </a:moveTo>
                <a:lnTo>
                  <a:pt x="541" y="527"/>
                </a:lnTo>
                <a:lnTo>
                  <a:pt x="701" y="0"/>
                </a:lnTo>
                <a:lnTo>
                  <a:pt x="0" y="14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4"/>
          <p:cNvSpPr>
            <a:spLocks/>
          </p:cNvSpPr>
          <p:nvPr/>
        </p:nvSpPr>
        <p:spPr bwMode="auto">
          <a:xfrm>
            <a:off x="19182080" y="6664643"/>
            <a:ext cx="1112838" cy="398463"/>
          </a:xfrm>
          <a:custGeom>
            <a:avLst/>
            <a:gdLst>
              <a:gd name="T0" fmla="*/ 701 w 701"/>
              <a:gd name="T1" fmla="*/ 0 h 251"/>
              <a:gd name="T2" fmla="*/ 657 w 701"/>
              <a:gd name="T3" fmla="*/ 147 h 251"/>
              <a:gd name="T4" fmla="*/ 148 w 701"/>
              <a:gd name="T5" fmla="*/ 251 h 251"/>
              <a:gd name="T6" fmla="*/ 0 w 701"/>
              <a:gd name="T7" fmla="*/ 147 h 251"/>
              <a:gd name="T8" fmla="*/ 701 w 701"/>
              <a:gd name="T9" fmla="*/ 0 h 251"/>
            </a:gdLst>
            <a:ahLst/>
            <a:cxnLst>
              <a:cxn ang="0">
                <a:pos x="T0" y="T1"/>
              </a:cxn>
              <a:cxn ang="0">
                <a:pos x="T2" y="T3"/>
              </a:cxn>
              <a:cxn ang="0">
                <a:pos x="T4" y="T5"/>
              </a:cxn>
              <a:cxn ang="0">
                <a:pos x="T6" y="T7"/>
              </a:cxn>
              <a:cxn ang="0">
                <a:pos x="T8" y="T9"/>
              </a:cxn>
            </a:cxnLst>
            <a:rect l="0" t="0" r="r" b="b"/>
            <a:pathLst>
              <a:path w="701" h="251">
                <a:moveTo>
                  <a:pt x="701" y="0"/>
                </a:moveTo>
                <a:lnTo>
                  <a:pt x="657" y="147"/>
                </a:lnTo>
                <a:lnTo>
                  <a:pt x="148" y="251"/>
                </a:lnTo>
                <a:lnTo>
                  <a:pt x="0" y="147"/>
                </a:lnTo>
                <a:lnTo>
                  <a:pt x="701" y="0"/>
                </a:lnTo>
                <a:close/>
              </a:path>
            </a:pathLst>
          </a:custGeom>
          <a:solidFill>
            <a:schemeClr val="accent2">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5"/>
          <p:cNvSpPr>
            <a:spLocks/>
          </p:cNvSpPr>
          <p:nvPr/>
        </p:nvSpPr>
        <p:spPr bwMode="auto">
          <a:xfrm>
            <a:off x="19112230" y="4104005"/>
            <a:ext cx="4043363" cy="3473450"/>
          </a:xfrm>
          <a:custGeom>
            <a:avLst/>
            <a:gdLst>
              <a:gd name="T0" fmla="*/ 2547 w 2547"/>
              <a:gd name="T1" fmla="*/ 1094 h 2188"/>
              <a:gd name="T2" fmla="*/ 1641 w 2547"/>
              <a:gd name="T3" fmla="*/ 0 h 2188"/>
              <a:gd name="T4" fmla="*/ 1641 w 2547"/>
              <a:gd name="T5" fmla="*/ 428 h 2188"/>
              <a:gd name="T6" fmla="*/ 0 w 2547"/>
              <a:gd name="T7" fmla="*/ 428 h 2188"/>
              <a:gd name="T8" fmla="*/ 0 w 2547"/>
              <a:gd name="T9" fmla="*/ 1719 h 2188"/>
              <a:gd name="T10" fmla="*/ 44 w 2547"/>
              <a:gd name="T11" fmla="*/ 1760 h 2188"/>
              <a:gd name="T12" fmla="*/ 1641 w 2547"/>
              <a:gd name="T13" fmla="*/ 1760 h 2188"/>
              <a:gd name="T14" fmla="*/ 1641 w 2547"/>
              <a:gd name="T15" fmla="*/ 2188 h 2188"/>
              <a:gd name="T16" fmla="*/ 2547 w 2547"/>
              <a:gd name="T17" fmla="*/ 1094 h 2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7" h="2188">
                <a:moveTo>
                  <a:pt x="2547" y="1094"/>
                </a:moveTo>
                <a:lnTo>
                  <a:pt x="1641" y="0"/>
                </a:lnTo>
                <a:lnTo>
                  <a:pt x="1641" y="428"/>
                </a:lnTo>
                <a:lnTo>
                  <a:pt x="0" y="428"/>
                </a:lnTo>
                <a:lnTo>
                  <a:pt x="0" y="1719"/>
                </a:lnTo>
                <a:lnTo>
                  <a:pt x="44" y="1760"/>
                </a:lnTo>
                <a:lnTo>
                  <a:pt x="1641" y="1760"/>
                </a:lnTo>
                <a:lnTo>
                  <a:pt x="1641" y="2188"/>
                </a:lnTo>
                <a:lnTo>
                  <a:pt x="2547" y="109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5" name="Group 84"/>
          <p:cNvGrpSpPr/>
          <p:nvPr/>
        </p:nvGrpSpPr>
        <p:grpSpPr>
          <a:xfrm>
            <a:off x="20031393" y="5259705"/>
            <a:ext cx="1179513" cy="1171576"/>
            <a:chOff x="20077113" y="5267325"/>
            <a:chExt cx="1179513" cy="1171576"/>
          </a:xfrm>
          <a:solidFill>
            <a:schemeClr val="accent1"/>
          </a:solidFill>
        </p:grpSpPr>
        <p:sp>
          <p:nvSpPr>
            <p:cNvPr id="76" name="Freeform 56"/>
            <p:cNvSpPr>
              <a:spLocks noEditPoints="1"/>
            </p:cNvSpPr>
            <p:nvPr/>
          </p:nvSpPr>
          <p:spPr bwMode="auto">
            <a:xfrm>
              <a:off x="20496213" y="5684838"/>
              <a:ext cx="760413" cy="754063"/>
            </a:xfrm>
            <a:custGeom>
              <a:avLst/>
              <a:gdLst>
                <a:gd name="T0" fmla="*/ 120 w 239"/>
                <a:gd name="T1" fmla="*/ 0 h 239"/>
                <a:gd name="T2" fmla="*/ 0 w 239"/>
                <a:gd name="T3" fmla="*/ 120 h 239"/>
                <a:gd name="T4" fmla="*/ 120 w 239"/>
                <a:gd name="T5" fmla="*/ 239 h 239"/>
                <a:gd name="T6" fmla="*/ 239 w 239"/>
                <a:gd name="T7" fmla="*/ 120 h 239"/>
                <a:gd name="T8" fmla="*/ 120 w 239"/>
                <a:gd name="T9" fmla="*/ 0 h 239"/>
                <a:gd name="T10" fmla="*/ 120 w 239"/>
                <a:gd name="T11" fmla="*/ 109 h 239"/>
                <a:gd name="T12" fmla="*/ 152 w 239"/>
                <a:gd name="T13" fmla="*/ 142 h 239"/>
                <a:gd name="T14" fmla="*/ 130 w 239"/>
                <a:gd name="T15" fmla="*/ 172 h 239"/>
                <a:gd name="T16" fmla="*/ 130 w 239"/>
                <a:gd name="T17" fmla="*/ 196 h 239"/>
                <a:gd name="T18" fmla="*/ 109 w 239"/>
                <a:gd name="T19" fmla="*/ 196 h 239"/>
                <a:gd name="T20" fmla="*/ 109 w 239"/>
                <a:gd name="T21" fmla="*/ 172 h 239"/>
                <a:gd name="T22" fmla="*/ 87 w 239"/>
                <a:gd name="T23" fmla="*/ 142 h 239"/>
                <a:gd name="T24" fmla="*/ 109 w 239"/>
                <a:gd name="T25" fmla="*/ 142 h 239"/>
                <a:gd name="T26" fmla="*/ 120 w 239"/>
                <a:gd name="T27" fmla="*/ 152 h 239"/>
                <a:gd name="T28" fmla="*/ 130 w 239"/>
                <a:gd name="T29" fmla="*/ 142 h 239"/>
                <a:gd name="T30" fmla="*/ 120 w 239"/>
                <a:gd name="T31" fmla="*/ 131 h 239"/>
                <a:gd name="T32" fmla="*/ 87 w 239"/>
                <a:gd name="T33" fmla="*/ 98 h 239"/>
                <a:gd name="T34" fmla="*/ 109 w 239"/>
                <a:gd name="T35" fmla="*/ 67 h 239"/>
                <a:gd name="T36" fmla="*/ 109 w 239"/>
                <a:gd name="T37" fmla="*/ 44 h 239"/>
                <a:gd name="T38" fmla="*/ 130 w 239"/>
                <a:gd name="T39" fmla="*/ 44 h 239"/>
                <a:gd name="T40" fmla="*/ 130 w 239"/>
                <a:gd name="T41" fmla="*/ 67 h 239"/>
                <a:gd name="T42" fmla="*/ 152 w 239"/>
                <a:gd name="T43" fmla="*/ 98 h 239"/>
                <a:gd name="T44" fmla="*/ 130 w 239"/>
                <a:gd name="T45" fmla="*/ 98 h 239"/>
                <a:gd name="T46" fmla="*/ 120 w 239"/>
                <a:gd name="T47" fmla="*/ 87 h 239"/>
                <a:gd name="T48" fmla="*/ 109 w 239"/>
                <a:gd name="T49" fmla="*/ 98 h 239"/>
                <a:gd name="T50" fmla="*/ 120 w 239"/>
                <a:gd name="T51" fmla="*/ 10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9" h="239">
                  <a:moveTo>
                    <a:pt x="120" y="0"/>
                  </a:moveTo>
                  <a:cubicBezTo>
                    <a:pt x="54" y="0"/>
                    <a:pt x="0" y="54"/>
                    <a:pt x="0" y="120"/>
                  </a:cubicBezTo>
                  <a:cubicBezTo>
                    <a:pt x="0" y="186"/>
                    <a:pt x="54" y="239"/>
                    <a:pt x="120" y="239"/>
                  </a:cubicBezTo>
                  <a:cubicBezTo>
                    <a:pt x="185" y="239"/>
                    <a:pt x="239" y="186"/>
                    <a:pt x="239" y="120"/>
                  </a:cubicBezTo>
                  <a:cubicBezTo>
                    <a:pt x="239" y="54"/>
                    <a:pt x="185" y="0"/>
                    <a:pt x="120" y="0"/>
                  </a:cubicBezTo>
                  <a:close/>
                  <a:moveTo>
                    <a:pt x="120" y="109"/>
                  </a:moveTo>
                  <a:cubicBezTo>
                    <a:pt x="138" y="109"/>
                    <a:pt x="152" y="124"/>
                    <a:pt x="152" y="142"/>
                  </a:cubicBezTo>
                  <a:cubicBezTo>
                    <a:pt x="152" y="156"/>
                    <a:pt x="143" y="168"/>
                    <a:pt x="130" y="172"/>
                  </a:cubicBezTo>
                  <a:cubicBezTo>
                    <a:pt x="130" y="196"/>
                    <a:pt x="130" y="196"/>
                    <a:pt x="130" y="196"/>
                  </a:cubicBezTo>
                  <a:cubicBezTo>
                    <a:pt x="109" y="196"/>
                    <a:pt x="109" y="196"/>
                    <a:pt x="109" y="196"/>
                  </a:cubicBezTo>
                  <a:cubicBezTo>
                    <a:pt x="109" y="172"/>
                    <a:pt x="109" y="172"/>
                    <a:pt x="109" y="172"/>
                  </a:cubicBezTo>
                  <a:cubicBezTo>
                    <a:pt x="96" y="168"/>
                    <a:pt x="87" y="156"/>
                    <a:pt x="87" y="142"/>
                  </a:cubicBezTo>
                  <a:cubicBezTo>
                    <a:pt x="109" y="142"/>
                    <a:pt x="109" y="142"/>
                    <a:pt x="109" y="142"/>
                  </a:cubicBezTo>
                  <a:cubicBezTo>
                    <a:pt x="109" y="148"/>
                    <a:pt x="114" y="152"/>
                    <a:pt x="120" y="152"/>
                  </a:cubicBezTo>
                  <a:cubicBezTo>
                    <a:pt x="126" y="152"/>
                    <a:pt x="130" y="148"/>
                    <a:pt x="130" y="142"/>
                  </a:cubicBezTo>
                  <a:cubicBezTo>
                    <a:pt x="130" y="136"/>
                    <a:pt x="126" y="131"/>
                    <a:pt x="120" y="131"/>
                  </a:cubicBezTo>
                  <a:cubicBezTo>
                    <a:pt x="102" y="131"/>
                    <a:pt x="87" y="116"/>
                    <a:pt x="87" y="98"/>
                  </a:cubicBezTo>
                  <a:cubicBezTo>
                    <a:pt x="87" y="84"/>
                    <a:pt x="96" y="72"/>
                    <a:pt x="109" y="67"/>
                  </a:cubicBezTo>
                  <a:cubicBezTo>
                    <a:pt x="109" y="44"/>
                    <a:pt x="109" y="44"/>
                    <a:pt x="109" y="44"/>
                  </a:cubicBezTo>
                  <a:cubicBezTo>
                    <a:pt x="130" y="44"/>
                    <a:pt x="130" y="44"/>
                    <a:pt x="130" y="44"/>
                  </a:cubicBezTo>
                  <a:cubicBezTo>
                    <a:pt x="130" y="67"/>
                    <a:pt x="130" y="67"/>
                    <a:pt x="130" y="67"/>
                  </a:cubicBezTo>
                  <a:cubicBezTo>
                    <a:pt x="143" y="72"/>
                    <a:pt x="152" y="84"/>
                    <a:pt x="152" y="98"/>
                  </a:cubicBezTo>
                  <a:cubicBezTo>
                    <a:pt x="130" y="98"/>
                    <a:pt x="130" y="98"/>
                    <a:pt x="130" y="98"/>
                  </a:cubicBezTo>
                  <a:cubicBezTo>
                    <a:pt x="130" y="92"/>
                    <a:pt x="126" y="87"/>
                    <a:pt x="120" y="87"/>
                  </a:cubicBezTo>
                  <a:cubicBezTo>
                    <a:pt x="114" y="87"/>
                    <a:pt x="109" y="92"/>
                    <a:pt x="109" y="98"/>
                  </a:cubicBezTo>
                  <a:cubicBezTo>
                    <a:pt x="109" y="104"/>
                    <a:pt x="114" y="109"/>
                    <a:pt x="120"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57"/>
            <p:cNvSpPr>
              <a:spLocks noChangeArrowheads="1"/>
            </p:cNvSpPr>
            <p:nvPr/>
          </p:nvSpPr>
          <p:spPr bwMode="auto">
            <a:xfrm>
              <a:off x="20077113" y="5267325"/>
              <a:ext cx="766763" cy="417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8"/>
            <p:cNvSpPr>
              <a:spLocks/>
            </p:cNvSpPr>
            <p:nvPr/>
          </p:nvSpPr>
          <p:spPr bwMode="auto">
            <a:xfrm>
              <a:off x="20077113" y="6040438"/>
              <a:ext cx="419100" cy="261938"/>
            </a:xfrm>
            <a:custGeom>
              <a:avLst/>
              <a:gdLst>
                <a:gd name="T0" fmla="*/ 0 w 132"/>
                <a:gd name="T1" fmla="*/ 0 h 83"/>
                <a:gd name="T2" fmla="*/ 0 w 132"/>
                <a:gd name="T3" fmla="*/ 18 h 83"/>
                <a:gd name="T4" fmla="*/ 121 w 132"/>
                <a:gd name="T5" fmla="*/ 83 h 83"/>
                <a:gd name="T6" fmla="*/ 132 w 132"/>
                <a:gd name="T7" fmla="*/ 82 h 83"/>
                <a:gd name="T8" fmla="*/ 114 w 132"/>
                <a:gd name="T9" fmla="*/ 39 h 83"/>
                <a:gd name="T10" fmla="*/ 0 w 132"/>
                <a:gd name="T11" fmla="*/ 0 h 83"/>
              </a:gdLst>
              <a:ahLst/>
              <a:cxnLst>
                <a:cxn ang="0">
                  <a:pos x="T0" y="T1"/>
                </a:cxn>
                <a:cxn ang="0">
                  <a:pos x="T2" y="T3"/>
                </a:cxn>
                <a:cxn ang="0">
                  <a:pos x="T4" y="T5"/>
                </a:cxn>
                <a:cxn ang="0">
                  <a:pos x="T6" y="T7"/>
                </a:cxn>
                <a:cxn ang="0">
                  <a:pos x="T8" y="T9"/>
                </a:cxn>
                <a:cxn ang="0">
                  <a:pos x="T10" y="T11"/>
                </a:cxn>
              </a:cxnLst>
              <a:rect l="0" t="0" r="r" b="b"/>
              <a:pathLst>
                <a:path w="132" h="83">
                  <a:moveTo>
                    <a:pt x="0" y="0"/>
                  </a:moveTo>
                  <a:cubicBezTo>
                    <a:pt x="0" y="18"/>
                    <a:pt x="0" y="18"/>
                    <a:pt x="0" y="18"/>
                  </a:cubicBezTo>
                  <a:cubicBezTo>
                    <a:pt x="0" y="54"/>
                    <a:pt x="54" y="83"/>
                    <a:pt x="121" y="83"/>
                  </a:cubicBezTo>
                  <a:cubicBezTo>
                    <a:pt x="125" y="83"/>
                    <a:pt x="129" y="83"/>
                    <a:pt x="132" y="82"/>
                  </a:cubicBezTo>
                  <a:cubicBezTo>
                    <a:pt x="124" y="69"/>
                    <a:pt x="118" y="55"/>
                    <a:pt x="114" y="39"/>
                  </a:cubicBezTo>
                  <a:cubicBezTo>
                    <a:pt x="66" y="38"/>
                    <a:pt x="24" y="2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9"/>
            <p:cNvSpPr>
              <a:spLocks/>
            </p:cNvSpPr>
            <p:nvPr/>
          </p:nvSpPr>
          <p:spPr bwMode="auto">
            <a:xfrm>
              <a:off x="20077113" y="5835650"/>
              <a:ext cx="361950" cy="258763"/>
            </a:xfrm>
            <a:custGeom>
              <a:avLst/>
              <a:gdLst>
                <a:gd name="T0" fmla="*/ 111 w 114"/>
                <a:gd name="T1" fmla="*/ 82 h 82"/>
                <a:gd name="T2" fmla="*/ 110 w 114"/>
                <a:gd name="T3" fmla="*/ 72 h 82"/>
                <a:gd name="T4" fmla="*/ 114 w 114"/>
                <a:gd name="T5" fmla="*/ 39 h 82"/>
                <a:gd name="T6" fmla="*/ 0 w 114"/>
                <a:gd name="T7" fmla="*/ 0 h 82"/>
                <a:gd name="T8" fmla="*/ 0 w 114"/>
                <a:gd name="T9" fmla="*/ 17 h 82"/>
                <a:gd name="T10" fmla="*/ 111 w 114"/>
                <a:gd name="T11" fmla="*/ 82 h 82"/>
              </a:gdLst>
              <a:ahLst/>
              <a:cxnLst>
                <a:cxn ang="0">
                  <a:pos x="T0" y="T1"/>
                </a:cxn>
                <a:cxn ang="0">
                  <a:pos x="T2" y="T3"/>
                </a:cxn>
                <a:cxn ang="0">
                  <a:pos x="T4" y="T5"/>
                </a:cxn>
                <a:cxn ang="0">
                  <a:pos x="T6" y="T7"/>
                </a:cxn>
                <a:cxn ang="0">
                  <a:pos x="T8" y="T9"/>
                </a:cxn>
                <a:cxn ang="0">
                  <a:pos x="T10" y="T11"/>
                </a:cxn>
              </a:cxnLst>
              <a:rect l="0" t="0" r="r" b="b"/>
              <a:pathLst>
                <a:path w="114" h="82">
                  <a:moveTo>
                    <a:pt x="111" y="82"/>
                  </a:moveTo>
                  <a:cubicBezTo>
                    <a:pt x="111" y="79"/>
                    <a:pt x="110" y="75"/>
                    <a:pt x="110" y="72"/>
                  </a:cubicBezTo>
                  <a:cubicBezTo>
                    <a:pt x="110" y="60"/>
                    <a:pt x="112" y="50"/>
                    <a:pt x="114" y="39"/>
                  </a:cubicBezTo>
                  <a:cubicBezTo>
                    <a:pt x="66" y="38"/>
                    <a:pt x="24" y="23"/>
                    <a:pt x="0" y="0"/>
                  </a:cubicBezTo>
                  <a:cubicBezTo>
                    <a:pt x="0" y="17"/>
                    <a:pt x="0" y="17"/>
                    <a:pt x="0" y="17"/>
                  </a:cubicBezTo>
                  <a:cubicBezTo>
                    <a:pt x="0" y="52"/>
                    <a:pt x="49" y="79"/>
                    <a:pt x="111"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0"/>
            <p:cNvSpPr>
              <a:spLocks/>
            </p:cNvSpPr>
            <p:nvPr/>
          </p:nvSpPr>
          <p:spPr bwMode="auto">
            <a:xfrm>
              <a:off x="20077113" y="5630863"/>
              <a:ext cx="482600" cy="258763"/>
            </a:xfrm>
            <a:custGeom>
              <a:avLst/>
              <a:gdLst>
                <a:gd name="T0" fmla="*/ 121 w 152"/>
                <a:gd name="T1" fmla="*/ 82 h 82"/>
                <a:gd name="T2" fmla="*/ 121 w 152"/>
                <a:gd name="T3" fmla="*/ 82 h 82"/>
                <a:gd name="T4" fmla="*/ 152 w 152"/>
                <a:gd name="T5" fmla="*/ 37 h 82"/>
                <a:gd name="T6" fmla="*/ 121 w 152"/>
                <a:gd name="T7" fmla="*/ 39 h 82"/>
                <a:gd name="T8" fmla="*/ 0 w 152"/>
                <a:gd name="T9" fmla="*/ 0 h 82"/>
                <a:gd name="T10" fmla="*/ 0 w 152"/>
                <a:gd name="T11" fmla="*/ 17 h 82"/>
                <a:gd name="T12" fmla="*/ 121 w 152"/>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152" h="82">
                  <a:moveTo>
                    <a:pt x="121" y="82"/>
                  </a:moveTo>
                  <a:cubicBezTo>
                    <a:pt x="121" y="82"/>
                    <a:pt x="121" y="82"/>
                    <a:pt x="121" y="82"/>
                  </a:cubicBezTo>
                  <a:cubicBezTo>
                    <a:pt x="128" y="65"/>
                    <a:pt x="139" y="50"/>
                    <a:pt x="152" y="37"/>
                  </a:cubicBezTo>
                  <a:cubicBezTo>
                    <a:pt x="142" y="38"/>
                    <a:pt x="132" y="39"/>
                    <a:pt x="121" y="39"/>
                  </a:cubicBezTo>
                  <a:cubicBezTo>
                    <a:pt x="70" y="39"/>
                    <a:pt x="25" y="24"/>
                    <a:pt x="0" y="0"/>
                  </a:cubicBezTo>
                  <a:cubicBezTo>
                    <a:pt x="0" y="17"/>
                    <a:pt x="0" y="17"/>
                    <a:pt x="0" y="17"/>
                  </a:cubicBezTo>
                  <a:cubicBezTo>
                    <a:pt x="0" y="54"/>
                    <a:pt x="54" y="82"/>
                    <a:pt x="121"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02824883"/>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77060" y="1045886"/>
            <a:ext cx="22024702" cy="1554272"/>
          </a:xfrm>
          <a:prstGeom prst="rect">
            <a:avLst/>
          </a:prstGeom>
        </p:spPr>
        <p:txBody>
          <a:bodyPr wrap="square">
            <a:spAutoFit/>
          </a:bodyPr>
          <a:lstStyle/>
          <a:p>
            <a:pPr algn="ctr"/>
            <a:r>
              <a:rPr lang="en-US" sz="9500" b="1" dirty="0">
                <a:solidFill>
                  <a:schemeClr val="accent2"/>
                </a:solidFill>
                <a:latin typeface="+mj-lt"/>
              </a:rPr>
              <a:t>Steps Infographic</a:t>
            </a:r>
          </a:p>
        </p:txBody>
      </p:sp>
      <p:sp>
        <p:nvSpPr>
          <p:cNvPr id="4" name="Rectangle 3"/>
          <p:cNvSpPr/>
          <p:nvPr/>
        </p:nvSpPr>
        <p:spPr>
          <a:xfrm>
            <a:off x="1175447" y="2369325"/>
            <a:ext cx="22026315"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451289" y="5628508"/>
            <a:ext cx="4195256" cy="784830"/>
          </a:xfrm>
          <a:prstGeom prst="rect">
            <a:avLst/>
          </a:prstGeom>
        </p:spPr>
        <p:txBody>
          <a:bodyPr wrap="square">
            <a:spAutoFit/>
          </a:bodyPr>
          <a:lstStyle/>
          <a:p>
            <a:pPr algn="ctr"/>
            <a:r>
              <a:rPr lang="en-US" sz="4500" b="1" dirty="0">
                <a:solidFill>
                  <a:schemeClr val="accent2"/>
                </a:solidFill>
              </a:rPr>
              <a:t>Business</a:t>
            </a:r>
          </a:p>
        </p:txBody>
      </p:sp>
      <p:sp>
        <p:nvSpPr>
          <p:cNvPr id="6" name="Rectangle 5"/>
          <p:cNvSpPr/>
          <p:nvPr/>
        </p:nvSpPr>
        <p:spPr>
          <a:xfrm>
            <a:off x="1451289" y="6418789"/>
            <a:ext cx="4195256"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 </a:t>
            </a:r>
            <a:endParaRPr lang="en-US" sz="2500" dirty="0">
              <a:solidFill>
                <a:schemeClr val="accent2">
                  <a:alpha val="60000"/>
                </a:schemeClr>
              </a:solidFill>
            </a:endParaRPr>
          </a:p>
        </p:txBody>
      </p:sp>
      <p:sp>
        <p:nvSpPr>
          <p:cNvPr id="9" name="Rectangle 8"/>
          <p:cNvSpPr/>
          <p:nvPr/>
        </p:nvSpPr>
        <p:spPr>
          <a:xfrm>
            <a:off x="5752870" y="10094739"/>
            <a:ext cx="4221104" cy="784830"/>
          </a:xfrm>
          <a:prstGeom prst="rect">
            <a:avLst/>
          </a:prstGeom>
        </p:spPr>
        <p:txBody>
          <a:bodyPr wrap="square">
            <a:spAutoFit/>
          </a:bodyPr>
          <a:lstStyle/>
          <a:p>
            <a:pPr algn="ctr"/>
            <a:r>
              <a:rPr lang="en-US" sz="4500" b="1" dirty="0" smtClean="0">
                <a:solidFill>
                  <a:schemeClr val="accent2"/>
                </a:solidFill>
              </a:rPr>
              <a:t>Progress</a:t>
            </a:r>
            <a:endParaRPr lang="en-US" sz="4500" b="1" dirty="0">
              <a:solidFill>
                <a:schemeClr val="accent2"/>
              </a:solidFill>
            </a:endParaRPr>
          </a:p>
        </p:txBody>
      </p:sp>
      <p:sp>
        <p:nvSpPr>
          <p:cNvPr id="10" name="Rectangle 9"/>
          <p:cNvSpPr/>
          <p:nvPr/>
        </p:nvSpPr>
        <p:spPr>
          <a:xfrm>
            <a:off x="5757453" y="10859132"/>
            <a:ext cx="4195256"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 </a:t>
            </a:r>
            <a:endParaRPr lang="en-US" sz="2500" dirty="0">
              <a:solidFill>
                <a:schemeClr val="accent2">
                  <a:alpha val="60000"/>
                </a:schemeClr>
              </a:solidFill>
            </a:endParaRPr>
          </a:p>
        </p:txBody>
      </p:sp>
      <p:sp>
        <p:nvSpPr>
          <p:cNvPr id="11" name="Rectangle 10"/>
          <p:cNvSpPr/>
          <p:nvPr/>
        </p:nvSpPr>
        <p:spPr>
          <a:xfrm>
            <a:off x="14386507" y="10030944"/>
            <a:ext cx="4221104" cy="784830"/>
          </a:xfrm>
          <a:prstGeom prst="rect">
            <a:avLst/>
          </a:prstGeom>
        </p:spPr>
        <p:txBody>
          <a:bodyPr wrap="square">
            <a:spAutoFit/>
          </a:bodyPr>
          <a:lstStyle/>
          <a:p>
            <a:pPr algn="ctr"/>
            <a:r>
              <a:rPr lang="en-US" sz="4500" b="1" dirty="0">
                <a:solidFill>
                  <a:schemeClr val="accent2"/>
                </a:solidFill>
              </a:rPr>
              <a:t>Develop</a:t>
            </a:r>
          </a:p>
        </p:txBody>
      </p:sp>
      <p:sp>
        <p:nvSpPr>
          <p:cNvPr id="12" name="Rectangle 11"/>
          <p:cNvSpPr/>
          <p:nvPr/>
        </p:nvSpPr>
        <p:spPr>
          <a:xfrm>
            <a:off x="14391090" y="10880397"/>
            <a:ext cx="4195256"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 </a:t>
            </a:r>
            <a:endParaRPr lang="en-US" sz="2500" dirty="0">
              <a:solidFill>
                <a:schemeClr val="accent2">
                  <a:alpha val="60000"/>
                </a:schemeClr>
              </a:solidFill>
            </a:endParaRPr>
          </a:p>
        </p:txBody>
      </p:sp>
      <p:sp>
        <p:nvSpPr>
          <p:cNvPr id="13" name="Rectangle 12"/>
          <p:cNvSpPr/>
          <p:nvPr/>
        </p:nvSpPr>
        <p:spPr>
          <a:xfrm>
            <a:off x="10059034" y="5607243"/>
            <a:ext cx="4221104" cy="784830"/>
          </a:xfrm>
          <a:prstGeom prst="rect">
            <a:avLst/>
          </a:prstGeom>
        </p:spPr>
        <p:txBody>
          <a:bodyPr wrap="square">
            <a:spAutoFit/>
          </a:bodyPr>
          <a:lstStyle/>
          <a:p>
            <a:pPr algn="ctr"/>
            <a:r>
              <a:rPr lang="en-US" sz="4500" b="1" dirty="0">
                <a:solidFill>
                  <a:schemeClr val="accent2"/>
                </a:solidFill>
              </a:rPr>
              <a:t>Dealing</a:t>
            </a:r>
          </a:p>
        </p:txBody>
      </p:sp>
      <p:sp>
        <p:nvSpPr>
          <p:cNvPr id="14" name="Rectangle 13"/>
          <p:cNvSpPr/>
          <p:nvPr/>
        </p:nvSpPr>
        <p:spPr>
          <a:xfrm>
            <a:off x="10063617" y="6371636"/>
            <a:ext cx="4195256"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 </a:t>
            </a:r>
            <a:endParaRPr lang="en-US" sz="2500" dirty="0">
              <a:solidFill>
                <a:schemeClr val="accent2">
                  <a:alpha val="60000"/>
                </a:schemeClr>
              </a:solidFill>
            </a:endParaRPr>
          </a:p>
        </p:txBody>
      </p:sp>
      <p:sp>
        <p:nvSpPr>
          <p:cNvPr id="15" name="Rectangle 14"/>
          <p:cNvSpPr/>
          <p:nvPr/>
        </p:nvSpPr>
        <p:spPr>
          <a:xfrm>
            <a:off x="18691786" y="5635898"/>
            <a:ext cx="4221104" cy="784830"/>
          </a:xfrm>
          <a:prstGeom prst="rect">
            <a:avLst/>
          </a:prstGeom>
        </p:spPr>
        <p:txBody>
          <a:bodyPr wrap="square">
            <a:spAutoFit/>
          </a:bodyPr>
          <a:lstStyle/>
          <a:p>
            <a:pPr algn="ctr"/>
            <a:r>
              <a:rPr lang="en-US" sz="4500" b="1" dirty="0">
                <a:solidFill>
                  <a:schemeClr val="accent2"/>
                </a:solidFill>
              </a:rPr>
              <a:t>Profit</a:t>
            </a:r>
          </a:p>
        </p:txBody>
      </p:sp>
      <p:sp>
        <p:nvSpPr>
          <p:cNvPr id="16" name="Rectangle 15"/>
          <p:cNvSpPr/>
          <p:nvPr/>
        </p:nvSpPr>
        <p:spPr>
          <a:xfrm>
            <a:off x="18697210" y="6414166"/>
            <a:ext cx="4195256"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 </a:t>
            </a:r>
            <a:endParaRPr lang="en-US" sz="2500" dirty="0">
              <a:solidFill>
                <a:schemeClr val="accent2">
                  <a:alpha val="60000"/>
                </a:schemeClr>
              </a:solidFill>
            </a:endParaRPr>
          </a:p>
        </p:txBody>
      </p:sp>
      <p:sp>
        <p:nvSpPr>
          <p:cNvPr id="23" name="Freeform 5"/>
          <p:cNvSpPr>
            <a:spLocks/>
          </p:cNvSpPr>
          <p:nvPr/>
        </p:nvSpPr>
        <p:spPr bwMode="auto">
          <a:xfrm>
            <a:off x="1408113" y="8175625"/>
            <a:ext cx="4313237" cy="2155825"/>
          </a:xfrm>
          <a:custGeom>
            <a:avLst/>
            <a:gdLst>
              <a:gd name="T0" fmla="*/ 1359 w 1359"/>
              <a:gd name="T1" fmla="*/ 0 h 679"/>
              <a:gd name="T2" fmla="*/ 679 w 1359"/>
              <a:gd name="T3" fmla="*/ 679 h 679"/>
              <a:gd name="T4" fmla="*/ 0 w 1359"/>
              <a:gd name="T5" fmla="*/ 0 h 679"/>
            </a:gdLst>
            <a:ahLst/>
            <a:cxnLst>
              <a:cxn ang="0">
                <a:pos x="T0" y="T1"/>
              </a:cxn>
              <a:cxn ang="0">
                <a:pos x="T2" y="T3"/>
              </a:cxn>
              <a:cxn ang="0">
                <a:pos x="T4" y="T5"/>
              </a:cxn>
            </a:cxnLst>
            <a:rect l="0" t="0" r="r" b="b"/>
            <a:pathLst>
              <a:path w="1359" h="679">
                <a:moveTo>
                  <a:pt x="1359" y="0"/>
                </a:moveTo>
                <a:cubicBezTo>
                  <a:pt x="1359" y="375"/>
                  <a:pt x="1055" y="679"/>
                  <a:pt x="679" y="679"/>
                </a:cubicBezTo>
                <a:cubicBezTo>
                  <a:pt x="304" y="679"/>
                  <a:pt x="0" y="375"/>
                  <a:pt x="0"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p:cNvSpPr>
          <p:nvPr/>
        </p:nvSpPr>
        <p:spPr bwMode="auto">
          <a:xfrm>
            <a:off x="5721350" y="6015038"/>
            <a:ext cx="4318000" cy="2160588"/>
          </a:xfrm>
          <a:custGeom>
            <a:avLst/>
            <a:gdLst>
              <a:gd name="T0" fmla="*/ 0 w 1360"/>
              <a:gd name="T1" fmla="*/ 680 h 680"/>
              <a:gd name="T2" fmla="*/ 680 w 1360"/>
              <a:gd name="T3" fmla="*/ 0 h 680"/>
              <a:gd name="T4" fmla="*/ 1360 w 1360"/>
              <a:gd name="T5" fmla="*/ 680 h 680"/>
            </a:gdLst>
            <a:ahLst/>
            <a:cxnLst>
              <a:cxn ang="0">
                <a:pos x="T0" y="T1"/>
              </a:cxn>
              <a:cxn ang="0">
                <a:pos x="T2" y="T3"/>
              </a:cxn>
              <a:cxn ang="0">
                <a:pos x="T4" y="T5"/>
              </a:cxn>
            </a:cxnLst>
            <a:rect l="0" t="0" r="r" b="b"/>
            <a:pathLst>
              <a:path w="1360" h="680">
                <a:moveTo>
                  <a:pt x="0" y="680"/>
                </a:moveTo>
                <a:cubicBezTo>
                  <a:pt x="0" y="304"/>
                  <a:pt x="305" y="0"/>
                  <a:pt x="680" y="0"/>
                </a:cubicBezTo>
                <a:cubicBezTo>
                  <a:pt x="1055" y="0"/>
                  <a:pt x="1360" y="304"/>
                  <a:pt x="1360" y="68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p:cNvSpPr>
          <p:nvPr/>
        </p:nvSpPr>
        <p:spPr bwMode="auto">
          <a:xfrm>
            <a:off x="10039350" y="8175625"/>
            <a:ext cx="4313237" cy="2155825"/>
          </a:xfrm>
          <a:custGeom>
            <a:avLst/>
            <a:gdLst>
              <a:gd name="T0" fmla="*/ 1359 w 1359"/>
              <a:gd name="T1" fmla="*/ 0 h 679"/>
              <a:gd name="T2" fmla="*/ 680 w 1359"/>
              <a:gd name="T3" fmla="*/ 679 h 679"/>
              <a:gd name="T4" fmla="*/ 0 w 1359"/>
              <a:gd name="T5" fmla="*/ 0 h 679"/>
            </a:gdLst>
            <a:ahLst/>
            <a:cxnLst>
              <a:cxn ang="0">
                <a:pos x="T0" y="T1"/>
              </a:cxn>
              <a:cxn ang="0">
                <a:pos x="T2" y="T3"/>
              </a:cxn>
              <a:cxn ang="0">
                <a:pos x="T4" y="T5"/>
              </a:cxn>
            </a:cxnLst>
            <a:rect l="0" t="0" r="r" b="b"/>
            <a:pathLst>
              <a:path w="1359" h="679">
                <a:moveTo>
                  <a:pt x="1359" y="0"/>
                </a:moveTo>
                <a:cubicBezTo>
                  <a:pt x="1359" y="375"/>
                  <a:pt x="1055" y="679"/>
                  <a:pt x="680" y="679"/>
                </a:cubicBezTo>
                <a:cubicBezTo>
                  <a:pt x="304" y="679"/>
                  <a:pt x="0" y="375"/>
                  <a:pt x="0"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8"/>
          <p:cNvSpPr>
            <a:spLocks/>
          </p:cNvSpPr>
          <p:nvPr/>
        </p:nvSpPr>
        <p:spPr bwMode="auto">
          <a:xfrm>
            <a:off x="14352588" y="6015038"/>
            <a:ext cx="4318000" cy="2160588"/>
          </a:xfrm>
          <a:custGeom>
            <a:avLst/>
            <a:gdLst>
              <a:gd name="T0" fmla="*/ 0 w 1360"/>
              <a:gd name="T1" fmla="*/ 680 h 680"/>
              <a:gd name="T2" fmla="*/ 680 w 1360"/>
              <a:gd name="T3" fmla="*/ 0 h 680"/>
              <a:gd name="T4" fmla="*/ 1360 w 1360"/>
              <a:gd name="T5" fmla="*/ 680 h 680"/>
            </a:gdLst>
            <a:ahLst/>
            <a:cxnLst>
              <a:cxn ang="0">
                <a:pos x="T0" y="T1"/>
              </a:cxn>
              <a:cxn ang="0">
                <a:pos x="T2" y="T3"/>
              </a:cxn>
              <a:cxn ang="0">
                <a:pos x="T4" y="T5"/>
              </a:cxn>
            </a:cxnLst>
            <a:rect l="0" t="0" r="r" b="b"/>
            <a:pathLst>
              <a:path w="1360" h="680">
                <a:moveTo>
                  <a:pt x="0" y="680"/>
                </a:moveTo>
                <a:cubicBezTo>
                  <a:pt x="0" y="304"/>
                  <a:pt x="305" y="0"/>
                  <a:pt x="680" y="0"/>
                </a:cubicBezTo>
                <a:cubicBezTo>
                  <a:pt x="1055" y="0"/>
                  <a:pt x="1360" y="304"/>
                  <a:pt x="1360" y="680"/>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18670588" y="8175625"/>
            <a:ext cx="4313237" cy="2155825"/>
          </a:xfrm>
          <a:custGeom>
            <a:avLst/>
            <a:gdLst>
              <a:gd name="T0" fmla="*/ 1359 w 1359"/>
              <a:gd name="T1" fmla="*/ 0 h 679"/>
              <a:gd name="T2" fmla="*/ 680 w 1359"/>
              <a:gd name="T3" fmla="*/ 679 h 679"/>
              <a:gd name="T4" fmla="*/ 0 w 1359"/>
              <a:gd name="T5" fmla="*/ 0 h 679"/>
            </a:gdLst>
            <a:ahLst/>
            <a:cxnLst>
              <a:cxn ang="0">
                <a:pos x="T0" y="T1"/>
              </a:cxn>
              <a:cxn ang="0">
                <a:pos x="T2" y="T3"/>
              </a:cxn>
              <a:cxn ang="0">
                <a:pos x="T4" y="T5"/>
              </a:cxn>
            </a:cxnLst>
            <a:rect l="0" t="0" r="r" b="b"/>
            <a:pathLst>
              <a:path w="1359" h="679">
                <a:moveTo>
                  <a:pt x="1359" y="0"/>
                </a:moveTo>
                <a:cubicBezTo>
                  <a:pt x="1359" y="375"/>
                  <a:pt x="1055" y="679"/>
                  <a:pt x="680" y="679"/>
                </a:cubicBezTo>
                <a:cubicBezTo>
                  <a:pt x="304" y="679"/>
                  <a:pt x="0" y="375"/>
                  <a:pt x="0"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Oval 10"/>
          <p:cNvSpPr>
            <a:spLocks noChangeArrowheads="1"/>
          </p:cNvSpPr>
          <p:nvPr/>
        </p:nvSpPr>
        <p:spPr bwMode="auto">
          <a:xfrm>
            <a:off x="2868614" y="4196557"/>
            <a:ext cx="1374775" cy="13731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Oval 11"/>
          <p:cNvSpPr>
            <a:spLocks noChangeArrowheads="1"/>
          </p:cNvSpPr>
          <p:nvPr/>
        </p:nvSpPr>
        <p:spPr bwMode="auto">
          <a:xfrm>
            <a:off x="7194550" y="8613775"/>
            <a:ext cx="1371600" cy="137477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Oval 12"/>
          <p:cNvSpPr>
            <a:spLocks noChangeArrowheads="1"/>
          </p:cNvSpPr>
          <p:nvPr/>
        </p:nvSpPr>
        <p:spPr bwMode="auto">
          <a:xfrm>
            <a:off x="11502232" y="4196557"/>
            <a:ext cx="1373187" cy="13731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3"/>
          <p:cNvSpPr>
            <a:spLocks noChangeArrowheads="1"/>
          </p:cNvSpPr>
          <p:nvPr/>
        </p:nvSpPr>
        <p:spPr bwMode="auto">
          <a:xfrm>
            <a:off x="20134263" y="4171157"/>
            <a:ext cx="1374775" cy="137318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14"/>
          <p:cNvSpPr>
            <a:spLocks noChangeArrowheads="1"/>
          </p:cNvSpPr>
          <p:nvPr/>
        </p:nvSpPr>
        <p:spPr bwMode="auto">
          <a:xfrm>
            <a:off x="15825788" y="8613775"/>
            <a:ext cx="1371600" cy="13747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2" name="Group 51"/>
          <p:cNvGrpSpPr/>
          <p:nvPr/>
        </p:nvGrpSpPr>
        <p:grpSpPr>
          <a:xfrm>
            <a:off x="3252789" y="4596607"/>
            <a:ext cx="615950" cy="571500"/>
            <a:chOff x="3252789" y="4596607"/>
            <a:chExt cx="615950" cy="571500"/>
          </a:xfrm>
          <a:solidFill>
            <a:schemeClr val="accent1"/>
          </a:solidFill>
        </p:grpSpPr>
        <p:sp>
          <p:nvSpPr>
            <p:cNvPr id="33" name="Freeform 15"/>
            <p:cNvSpPr>
              <a:spLocks/>
            </p:cNvSpPr>
            <p:nvPr/>
          </p:nvSpPr>
          <p:spPr bwMode="auto">
            <a:xfrm>
              <a:off x="3408364" y="4596607"/>
              <a:ext cx="304800" cy="95250"/>
            </a:xfrm>
            <a:custGeom>
              <a:avLst/>
              <a:gdLst>
                <a:gd name="T0" fmla="*/ 78 w 96"/>
                <a:gd name="T1" fmla="*/ 0 h 30"/>
                <a:gd name="T2" fmla="*/ 17 w 96"/>
                <a:gd name="T3" fmla="*/ 0 h 30"/>
                <a:gd name="T4" fmla="*/ 0 w 96"/>
                <a:gd name="T5" fmla="*/ 17 h 30"/>
                <a:gd name="T6" fmla="*/ 0 w 96"/>
                <a:gd name="T7" fmla="*/ 30 h 30"/>
                <a:gd name="T8" fmla="*/ 17 w 96"/>
                <a:gd name="T9" fmla="*/ 30 h 30"/>
                <a:gd name="T10" fmla="*/ 17 w 96"/>
                <a:gd name="T11" fmla="*/ 17 h 30"/>
                <a:gd name="T12" fmla="*/ 78 w 96"/>
                <a:gd name="T13" fmla="*/ 17 h 30"/>
                <a:gd name="T14" fmla="*/ 78 w 96"/>
                <a:gd name="T15" fmla="*/ 30 h 30"/>
                <a:gd name="T16" fmla="*/ 96 w 96"/>
                <a:gd name="T17" fmla="*/ 30 h 30"/>
                <a:gd name="T18" fmla="*/ 96 w 96"/>
                <a:gd name="T19" fmla="*/ 17 h 30"/>
                <a:gd name="T20" fmla="*/ 78 w 96"/>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30">
                  <a:moveTo>
                    <a:pt x="78" y="0"/>
                  </a:moveTo>
                  <a:cubicBezTo>
                    <a:pt x="17" y="0"/>
                    <a:pt x="17" y="0"/>
                    <a:pt x="17" y="0"/>
                  </a:cubicBezTo>
                  <a:cubicBezTo>
                    <a:pt x="7" y="0"/>
                    <a:pt x="0" y="7"/>
                    <a:pt x="0" y="17"/>
                  </a:cubicBezTo>
                  <a:cubicBezTo>
                    <a:pt x="0" y="30"/>
                    <a:pt x="0" y="30"/>
                    <a:pt x="0" y="30"/>
                  </a:cubicBezTo>
                  <a:cubicBezTo>
                    <a:pt x="17" y="30"/>
                    <a:pt x="17" y="30"/>
                    <a:pt x="17" y="30"/>
                  </a:cubicBezTo>
                  <a:cubicBezTo>
                    <a:pt x="17" y="17"/>
                    <a:pt x="17" y="17"/>
                    <a:pt x="17" y="17"/>
                  </a:cubicBezTo>
                  <a:cubicBezTo>
                    <a:pt x="78" y="17"/>
                    <a:pt x="78" y="17"/>
                    <a:pt x="78" y="17"/>
                  </a:cubicBezTo>
                  <a:cubicBezTo>
                    <a:pt x="78" y="30"/>
                    <a:pt x="78" y="30"/>
                    <a:pt x="78" y="30"/>
                  </a:cubicBezTo>
                  <a:cubicBezTo>
                    <a:pt x="96" y="30"/>
                    <a:pt x="96" y="30"/>
                    <a:pt x="96" y="30"/>
                  </a:cubicBezTo>
                  <a:cubicBezTo>
                    <a:pt x="96" y="17"/>
                    <a:pt x="96" y="17"/>
                    <a:pt x="96" y="17"/>
                  </a:cubicBezTo>
                  <a:cubicBezTo>
                    <a:pt x="96" y="7"/>
                    <a:pt x="88"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p:cNvSpPr>
              <a:spLocks noEditPoints="1"/>
            </p:cNvSpPr>
            <p:nvPr/>
          </p:nvSpPr>
          <p:spPr bwMode="auto">
            <a:xfrm>
              <a:off x="3252789" y="4729957"/>
              <a:ext cx="615950" cy="438150"/>
            </a:xfrm>
            <a:custGeom>
              <a:avLst/>
              <a:gdLst>
                <a:gd name="T0" fmla="*/ 104 w 194"/>
                <a:gd name="T1" fmla="*/ 95 h 138"/>
                <a:gd name="T2" fmla="*/ 104 w 194"/>
                <a:gd name="T3" fmla="*/ 99 h 138"/>
                <a:gd name="T4" fmla="*/ 97 w 194"/>
                <a:gd name="T5" fmla="*/ 106 h 138"/>
                <a:gd name="T6" fmla="*/ 89 w 194"/>
                <a:gd name="T7" fmla="*/ 99 h 138"/>
                <a:gd name="T8" fmla="*/ 89 w 194"/>
                <a:gd name="T9" fmla="*/ 95 h 138"/>
                <a:gd name="T10" fmla="*/ 20 w 194"/>
                <a:gd name="T11" fmla="*/ 95 h 138"/>
                <a:gd name="T12" fmla="*/ 10 w 194"/>
                <a:gd name="T13" fmla="*/ 93 h 138"/>
                <a:gd name="T14" fmla="*/ 10 w 194"/>
                <a:gd name="T15" fmla="*/ 128 h 138"/>
                <a:gd name="T16" fmla="*/ 20 w 194"/>
                <a:gd name="T17" fmla="*/ 138 h 138"/>
                <a:gd name="T18" fmla="*/ 174 w 194"/>
                <a:gd name="T19" fmla="*/ 138 h 138"/>
                <a:gd name="T20" fmla="*/ 184 w 194"/>
                <a:gd name="T21" fmla="*/ 128 h 138"/>
                <a:gd name="T22" fmla="*/ 184 w 194"/>
                <a:gd name="T23" fmla="*/ 93 h 138"/>
                <a:gd name="T24" fmla="*/ 174 w 194"/>
                <a:gd name="T25" fmla="*/ 95 h 138"/>
                <a:gd name="T26" fmla="*/ 104 w 194"/>
                <a:gd name="T27" fmla="*/ 95 h 138"/>
                <a:gd name="T28" fmla="*/ 184 w 194"/>
                <a:gd name="T29" fmla="*/ 0 h 138"/>
                <a:gd name="T30" fmla="*/ 10 w 194"/>
                <a:gd name="T31" fmla="*/ 0 h 138"/>
                <a:gd name="T32" fmla="*/ 0 w 194"/>
                <a:gd name="T33" fmla="*/ 11 h 138"/>
                <a:gd name="T34" fmla="*/ 0 w 194"/>
                <a:gd name="T35" fmla="*/ 62 h 138"/>
                <a:gd name="T36" fmla="*/ 20 w 194"/>
                <a:gd name="T37" fmla="*/ 82 h 138"/>
                <a:gd name="T38" fmla="*/ 89 w 194"/>
                <a:gd name="T39" fmla="*/ 82 h 138"/>
                <a:gd name="T40" fmla="*/ 89 w 194"/>
                <a:gd name="T41" fmla="*/ 76 h 138"/>
                <a:gd name="T42" fmla="*/ 97 w 194"/>
                <a:gd name="T43" fmla="*/ 69 h 138"/>
                <a:gd name="T44" fmla="*/ 104 w 194"/>
                <a:gd name="T45" fmla="*/ 76 h 138"/>
                <a:gd name="T46" fmla="*/ 104 w 194"/>
                <a:gd name="T47" fmla="*/ 82 h 138"/>
                <a:gd name="T48" fmla="*/ 174 w 194"/>
                <a:gd name="T49" fmla="*/ 82 h 138"/>
                <a:gd name="T50" fmla="*/ 194 w 194"/>
                <a:gd name="T51" fmla="*/ 62 h 138"/>
                <a:gd name="T52" fmla="*/ 194 w 194"/>
                <a:gd name="T53" fmla="*/ 11 h 138"/>
                <a:gd name="T54" fmla="*/ 184 w 194"/>
                <a:gd name="T5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4" h="138">
                  <a:moveTo>
                    <a:pt x="104" y="95"/>
                  </a:moveTo>
                  <a:cubicBezTo>
                    <a:pt x="104" y="99"/>
                    <a:pt x="104" y="99"/>
                    <a:pt x="104" y="99"/>
                  </a:cubicBezTo>
                  <a:cubicBezTo>
                    <a:pt x="104" y="103"/>
                    <a:pt x="101" y="106"/>
                    <a:pt x="97" y="106"/>
                  </a:cubicBezTo>
                  <a:cubicBezTo>
                    <a:pt x="93" y="106"/>
                    <a:pt x="89" y="103"/>
                    <a:pt x="89" y="99"/>
                  </a:cubicBezTo>
                  <a:cubicBezTo>
                    <a:pt x="89" y="95"/>
                    <a:pt x="89" y="95"/>
                    <a:pt x="89" y="95"/>
                  </a:cubicBezTo>
                  <a:cubicBezTo>
                    <a:pt x="20" y="95"/>
                    <a:pt x="20" y="95"/>
                    <a:pt x="20" y="95"/>
                  </a:cubicBezTo>
                  <a:cubicBezTo>
                    <a:pt x="16" y="95"/>
                    <a:pt x="13" y="94"/>
                    <a:pt x="10" y="93"/>
                  </a:cubicBezTo>
                  <a:cubicBezTo>
                    <a:pt x="10" y="128"/>
                    <a:pt x="10" y="128"/>
                    <a:pt x="10" y="128"/>
                  </a:cubicBezTo>
                  <a:cubicBezTo>
                    <a:pt x="10" y="134"/>
                    <a:pt x="14" y="138"/>
                    <a:pt x="20" y="138"/>
                  </a:cubicBezTo>
                  <a:cubicBezTo>
                    <a:pt x="174" y="138"/>
                    <a:pt x="174" y="138"/>
                    <a:pt x="174" y="138"/>
                  </a:cubicBezTo>
                  <a:cubicBezTo>
                    <a:pt x="179" y="138"/>
                    <a:pt x="184" y="134"/>
                    <a:pt x="184" y="128"/>
                  </a:cubicBezTo>
                  <a:cubicBezTo>
                    <a:pt x="184" y="93"/>
                    <a:pt x="184" y="93"/>
                    <a:pt x="184" y="93"/>
                  </a:cubicBezTo>
                  <a:cubicBezTo>
                    <a:pt x="181" y="94"/>
                    <a:pt x="177" y="95"/>
                    <a:pt x="174" y="95"/>
                  </a:cubicBezTo>
                  <a:lnTo>
                    <a:pt x="104" y="95"/>
                  </a:lnTo>
                  <a:close/>
                  <a:moveTo>
                    <a:pt x="184" y="0"/>
                  </a:moveTo>
                  <a:cubicBezTo>
                    <a:pt x="10" y="0"/>
                    <a:pt x="10" y="0"/>
                    <a:pt x="10" y="0"/>
                  </a:cubicBezTo>
                  <a:cubicBezTo>
                    <a:pt x="4" y="0"/>
                    <a:pt x="0" y="5"/>
                    <a:pt x="0" y="11"/>
                  </a:cubicBezTo>
                  <a:cubicBezTo>
                    <a:pt x="0" y="62"/>
                    <a:pt x="0" y="62"/>
                    <a:pt x="0" y="62"/>
                  </a:cubicBezTo>
                  <a:cubicBezTo>
                    <a:pt x="0" y="73"/>
                    <a:pt x="9" y="82"/>
                    <a:pt x="20" y="82"/>
                  </a:cubicBezTo>
                  <a:cubicBezTo>
                    <a:pt x="89" y="82"/>
                    <a:pt x="89" y="82"/>
                    <a:pt x="89" y="82"/>
                  </a:cubicBezTo>
                  <a:cubicBezTo>
                    <a:pt x="89" y="76"/>
                    <a:pt x="89" y="76"/>
                    <a:pt x="89" y="76"/>
                  </a:cubicBezTo>
                  <a:cubicBezTo>
                    <a:pt x="89" y="72"/>
                    <a:pt x="93" y="69"/>
                    <a:pt x="97" y="69"/>
                  </a:cubicBezTo>
                  <a:cubicBezTo>
                    <a:pt x="101" y="69"/>
                    <a:pt x="104" y="72"/>
                    <a:pt x="104" y="76"/>
                  </a:cubicBezTo>
                  <a:cubicBezTo>
                    <a:pt x="104" y="82"/>
                    <a:pt x="104" y="82"/>
                    <a:pt x="104" y="82"/>
                  </a:cubicBezTo>
                  <a:cubicBezTo>
                    <a:pt x="174" y="82"/>
                    <a:pt x="174" y="82"/>
                    <a:pt x="174" y="82"/>
                  </a:cubicBezTo>
                  <a:cubicBezTo>
                    <a:pt x="185" y="82"/>
                    <a:pt x="194" y="73"/>
                    <a:pt x="194" y="62"/>
                  </a:cubicBezTo>
                  <a:cubicBezTo>
                    <a:pt x="194" y="11"/>
                    <a:pt x="194" y="11"/>
                    <a:pt x="194" y="11"/>
                  </a:cubicBezTo>
                  <a:cubicBezTo>
                    <a:pt x="194" y="5"/>
                    <a:pt x="189" y="0"/>
                    <a:pt x="18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a:xfrm>
            <a:off x="7575550" y="8947150"/>
            <a:ext cx="603250" cy="708025"/>
            <a:chOff x="7575550" y="8947150"/>
            <a:chExt cx="603250" cy="708025"/>
          </a:xfrm>
          <a:solidFill>
            <a:schemeClr val="accent1"/>
          </a:solidFill>
        </p:grpSpPr>
        <p:sp>
          <p:nvSpPr>
            <p:cNvPr id="35" name="Freeform 17"/>
            <p:cNvSpPr>
              <a:spLocks noEditPoints="1"/>
            </p:cNvSpPr>
            <p:nvPr/>
          </p:nvSpPr>
          <p:spPr bwMode="auto">
            <a:xfrm>
              <a:off x="7686675" y="9166225"/>
              <a:ext cx="381000" cy="377825"/>
            </a:xfrm>
            <a:custGeom>
              <a:avLst/>
              <a:gdLst>
                <a:gd name="T0" fmla="*/ 60 w 120"/>
                <a:gd name="T1" fmla="*/ 51 h 119"/>
                <a:gd name="T2" fmla="*/ 54 w 120"/>
                <a:gd name="T3" fmla="*/ 54 h 119"/>
                <a:gd name="T4" fmla="*/ 54 w 120"/>
                <a:gd name="T5" fmla="*/ 67 h 119"/>
                <a:gd name="T6" fmla="*/ 60 w 120"/>
                <a:gd name="T7" fmla="*/ 70 h 119"/>
                <a:gd name="T8" fmla="*/ 67 w 120"/>
                <a:gd name="T9" fmla="*/ 67 h 119"/>
                <a:gd name="T10" fmla="*/ 67 w 120"/>
                <a:gd name="T11" fmla="*/ 54 h 119"/>
                <a:gd name="T12" fmla="*/ 60 w 120"/>
                <a:gd name="T13" fmla="*/ 51 h 119"/>
                <a:gd name="T14" fmla="*/ 60 w 120"/>
                <a:gd name="T15" fmla="*/ 0 h 119"/>
                <a:gd name="T16" fmla="*/ 0 w 120"/>
                <a:gd name="T17" fmla="*/ 59 h 119"/>
                <a:gd name="T18" fmla="*/ 60 w 120"/>
                <a:gd name="T19" fmla="*/ 119 h 119"/>
                <a:gd name="T20" fmla="*/ 120 w 120"/>
                <a:gd name="T21" fmla="*/ 59 h 119"/>
                <a:gd name="T22" fmla="*/ 60 w 120"/>
                <a:gd name="T23" fmla="*/ 0 h 119"/>
                <a:gd name="T24" fmla="*/ 91 w 120"/>
                <a:gd name="T25" fmla="*/ 44 h 119"/>
                <a:gd name="T26" fmla="*/ 80 w 120"/>
                <a:gd name="T27" fmla="*/ 55 h 119"/>
                <a:gd name="T28" fmla="*/ 80 w 120"/>
                <a:gd name="T29" fmla="*/ 55 h 119"/>
                <a:gd name="T30" fmla="*/ 81 w 120"/>
                <a:gd name="T31" fmla="*/ 61 h 119"/>
                <a:gd name="T32" fmla="*/ 75 w 120"/>
                <a:gd name="T33" fmla="*/ 75 h 119"/>
                <a:gd name="T34" fmla="*/ 60 w 120"/>
                <a:gd name="T35" fmla="*/ 82 h 119"/>
                <a:gd name="T36" fmla="*/ 45 w 120"/>
                <a:gd name="T37" fmla="*/ 75 h 119"/>
                <a:gd name="T38" fmla="*/ 39 w 120"/>
                <a:gd name="T39" fmla="*/ 61 h 119"/>
                <a:gd name="T40" fmla="*/ 45 w 120"/>
                <a:gd name="T41" fmla="*/ 46 h 119"/>
                <a:gd name="T42" fmla="*/ 60 w 120"/>
                <a:gd name="T43" fmla="*/ 40 h 119"/>
                <a:gd name="T44" fmla="*/ 68 w 120"/>
                <a:gd name="T45" fmla="*/ 41 h 119"/>
                <a:gd name="T46" fmla="*/ 80 w 120"/>
                <a:gd name="T47" fmla="*/ 31 h 119"/>
                <a:gd name="T48" fmla="*/ 92 w 120"/>
                <a:gd name="T49" fmla="*/ 32 h 119"/>
                <a:gd name="T50" fmla="*/ 91 w 120"/>
                <a:gd name="T51" fmla="*/ 4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119">
                  <a:moveTo>
                    <a:pt x="60" y="51"/>
                  </a:moveTo>
                  <a:cubicBezTo>
                    <a:pt x="58" y="51"/>
                    <a:pt x="55" y="52"/>
                    <a:pt x="54" y="54"/>
                  </a:cubicBezTo>
                  <a:cubicBezTo>
                    <a:pt x="50" y="58"/>
                    <a:pt x="50" y="64"/>
                    <a:pt x="54" y="67"/>
                  </a:cubicBezTo>
                  <a:cubicBezTo>
                    <a:pt x="55" y="69"/>
                    <a:pt x="58" y="70"/>
                    <a:pt x="60" y="70"/>
                  </a:cubicBezTo>
                  <a:cubicBezTo>
                    <a:pt x="62" y="70"/>
                    <a:pt x="65" y="69"/>
                    <a:pt x="67" y="67"/>
                  </a:cubicBezTo>
                  <a:cubicBezTo>
                    <a:pt x="70" y="64"/>
                    <a:pt x="70" y="58"/>
                    <a:pt x="67" y="54"/>
                  </a:cubicBezTo>
                  <a:cubicBezTo>
                    <a:pt x="65" y="52"/>
                    <a:pt x="62" y="51"/>
                    <a:pt x="60" y="51"/>
                  </a:cubicBezTo>
                  <a:close/>
                  <a:moveTo>
                    <a:pt x="60" y="0"/>
                  </a:moveTo>
                  <a:cubicBezTo>
                    <a:pt x="27" y="0"/>
                    <a:pt x="0" y="26"/>
                    <a:pt x="0" y="59"/>
                  </a:cubicBezTo>
                  <a:cubicBezTo>
                    <a:pt x="0" y="92"/>
                    <a:pt x="27" y="119"/>
                    <a:pt x="60" y="119"/>
                  </a:cubicBezTo>
                  <a:cubicBezTo>
                    <a:pt x="93" y="119"/>
                    <a:pt x="120" y="92"/>
                    <a:pt x="120" y="59"/>
                  </a:cubicBezTo>
                  <a:cubicBezTo>
                    <a:pt x="120" y="26"/>
                    <a:pt x="93" y="0"/>
                    <a:pt x="60" y="0"/>
                  </a:cubicBezTo>
                  <a:close/>
                  <a:moveTo>
                    <a:pt x="91" y="44"/>
                  </a:moveTo>
                  <a:cubicBezTo>
                    <a:pt x="80" y="55"/>
                    <a:pt x="80" y="55"/>
                    <a:pt x="80" y="55"/>
                  </a:cubicBezTo>
                  <a:cubicBezTo>
                    <a:pt x="80" y="55"/>
                    <a:pt x="80" y="55"/>
                    <a:pt x="80" y="55"/>
                  </a:cubicBezTo>
                  <a:cubicBezTo>
                    <a:pt x="81" y="56"/>
                    <a:pt x="81" y="59"/>
                    <a:pt x="81" y="61"/>
                  </a:cubicBezTo>
                  <a:cubicBezTo>
                    <a:pt x="81" y="66"/>
                    <a:pt x="79" y="71"/>
                    <a:pt x="75" y="75"/>
                  </a:cubicBezTo>
                  <a:cubicBezTo>
                    <a:pt x="71" y="79"/>
                    <a:pt x="66" y="82"/>
                    <a:pt x="60" y="82"/>
                  </a:cubicBezTo>
                  <a:cubicBezTo>
                    <a:pt x="55" y="82"/>
                    <a:pt x="49" y="79"/>
                    <a:pt x="45" y="75"/>
                  </a:cubicBezTo>
                  <a:cubicBezTo>
                    <a:pt x="41" y="71"/>
                    <a:pt x="39" y="66"/>
                    <a:pt x="39" y="61"/>
                  </a:cubicBezTo>
                  <a:cubicBezTo>
                    <a:pt x="39" y="55"/>
                    <a:pt x="41" y="50"/>
                    <a:pt x="45" y="46"/>
                  </a:cubicBezTo>
                  <a:cubicBezTo>
                    <a:pt x="49" y="42"/>
                    <a:pt x="55" y="40"/>
                    <a:pt x="60" y="40"/>
                  </a:cubicBezTo>
                  <a:cubicBezTo>
                    <a:pt x="63" y="40"/>
                    <a:pt x="66" y="40"/>
                    <a:pt x="68" y="41"/>
                  </a:cubicBezTo>
                  <a:cubicBezTo>
                    <a:pt x="80" y="31"/>
                    <a:pt x="80" y="31"/>
                    <a:pt x="80" y="31"/>
                  </a:cubicBezTo>
                  <a:cubicBezTo>
                    <a:pt x="83" y="28"/>
                    <a:pt x="89" y="28"/>
                    <a:pt x="92" y="32"/>
                  </a:cubicBezTo>
                  <a:cubicBezTo>
                    <a:pt x="95" y="35"/>
                    <a:pt x="95" y="41"/>
                    <a:pt x="9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p:cNvSpPr>
              <a:spLocks noEditPoints="1"/>
            </p:cNvSpPr>
            <p:nvPr/>
          </p:nvSpPr>
          <p:spPr bwMode="auto">
            <a:xfrm>
              <a:off x="7575550" y="8947150"/>
              <a:ext cx="603250" cy="708025"/>
            </a:xfrm>
            <a:custGeom>
              <a:avLst/>
              <a:gdLst>
                <a:gd name="T0" fmla="*/ 112 w 190"/>
                <a:gd name="T1" fmla="*/ 35 h 223"/>
                <a:gd name="T2" fmla="*/ 112 w 190"/>
                <a:gd name="T3" fmla="*/ 29 h 223"/>
                <a:gd name="T4" fmla="*/ 124 w 190"/>
                <a:gd name="T5" fmla="*/ 29 h 223"/>
                <a:gd name="T6" fmla="*/ 127 w 190"/>
                <a:gd name="T7" fmla="*/ 26 h 223"/>
                <a:gd name="T8" fmla="*/ 127 w 190"/>
                <a:gd name="T9" fmla="*/ 6 h 223"/>
                <a:gd name="T10" fmla="*/ 121 w 190"/>
                <a:gd name="T11" fmla="*/ 0 h 223"/>
                <a:gd name="T12" fmla="*/ 69 w 190"/>
                <a:gd name="T13" fmla="*/ 0 h 223"/>
                <a:gd name="T14" fmla="*/ 63 w 190"/>
                <a:gd name="T15" fmla="*/ 6 h 223"/>
                <a:gd name="T16" fmla="*/ 63 w 190"/>
                <a:gd name="T17" fmla="*/ 26 h 223"/>
                <a:gd name="T18" fmla="*/ 66 w 190"/>
                <a:gd name="T19" fmla="*/ 29 h 223"/>
                <a:gd name="T20" fmla="*/ 78 w 190"/>
                <a:gd name="T21" fmla="*/ 29 h 223"/>
                <a:gd name="T22" fmla="*/ 78 w 190"/>
                <a:gd name="T23" fmla="*/ 35 h 223"/>
                <a:gd name="T24" fmla="*/ 34 w 190"/>
                <a:gd name="T25" fmla="*/ 56 h 223"/>
                <a:gd name="T26" fmla="*/ 26 w 190"/>
                <a:gd name="T27" fmla="*/ 49 h 223"/>
                <a:gd name="T28" fmla="*/ 18 w 190"/>
                <a:gd name="T29" fmla="*/ 49 h 223"/>
                <a:gd name="T30" fmla="*/ 4 w 190"/>
                <a:gd name="T31" fmla="*/ 63 h 223"/>
                <a:gd name="T32" fmla="*/ 4 w 190"/>
                <a:gd name="T33" fmla="*/ 71 h 223"/>
                <a:gd name="T34" fmla="*/ 13 w 190"/>
                <a:gd name="T35" fmla="*/ 81 h 223"/>
                <a:gd name="T36" fmla="*/ 0 w 190"/>
                <a:gd name="T37" fmla="*/ 128 h 223"/>
                <a:gd name="T38" fmla="*/ 95 w 190"/>
                <a:gd name="T39" fmla="*/ 223 h 223"/>
                <a:gd name="T40" fmla="*/ 190 w 190"/>
                <a:gd name="T41" fmla="*/ 128 h 223"/>
                <a:gd name="T42" fmla="*/ 112 w 190"/>
                <a:gd name="T43" fmla="*/ 35 h 223"/>
                <a:gd name="T44" fmla="*/ 95 w 190"/>
                <a:gd name="T45" fmla="*/ 203 h 223"/>
                <a:gd name="T46" fmla="*/ 21 w 190"/>
                <a:gd name="T47" fmla="*/ 128 h 223"/>
                <a:gd name="T48" fmla="*/ 95 w 190"/>
                <a:gd name="T49" fmla="*/ 54 h 223"/>
                <a:gd name="T50" fmla="*/ 169 w 190"/>
                <a:gd name="T51" fmla="*/ 128 h 223"/>
                <a:gd name="T52" fmla="*/ 95 w 190"/>
                <a:gd name="T53" fmla="*/ 20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0" h="223">
                  <a:moveTo>
                    <a:pt x="112" y="35"/>
                  </a:moveTo>
                  <a:cubicBezTo>
                    <a:pt x="112" y="29"/>
                    <a:pt x="112" y="29"/>
                    <a:pt x="112" y="29"/>
                  </a:cubicBezTo>
                  <a:cubicBezTo>
                    <a:pt x="124" y="29"/>
                    <a:pt x="124" y="29"/>
                    <a:pt x="124" y="29"/>
                  </a:cubicBezTo>
                  <a:cubicBezTo>
                    <a:pt x="126" y="29"/>
                    <a:pt x="127" y="28"/>
                    <a:pt x="127" y="26"/>
                  </a:cubicBezTo>
                  <a:cubicBezTo>
                    <a:pt x="127" y="6"/>
                    <a:pt x="127" y="6"/>
                    <a:pt x="127" y="6"/>
                  </a:cubicBezTo>
                  <a:cubicBezTo>
                    <a:pt x="127" y="3"/>
                    <a:pt x="124" y="0"/>
                    <a:pt x="121" y="0"/>
                  </a:cubicBezTo>
                  <a:cubicBezTo>
                    <a:pt x="69" y="0"/>
                    <a:pt x="69" y="0"/>
                    <a:pt x="69" y="0"/>
                  </a:cubicBezTo>
                  <a:cubicBezTo>
                    <a:pt x="66" y="0"/>
                    <a:pt x="63" y="3"/>
                    <a:pt x="63" y="6"/>
                  </a:cubicBezTo>
                  <a:cubicBezTo>
                    <a:pt x="63" y="26"/>
                    <a:pt x="63" y="26"/>
                    <a:pt x="63" y="26"/>
                  </a:cubicBezTo>
                  <a:cubicBezTo>
                    <a:pt x="63" y="28"/>
                    <a:pt x="64" y="29"/>
                    <a:pt x="66" y="29"/>
                  </a:cubicBezTo>
                  <a:cubicBezTo>
                    <a:pt x="78" y="29"/>
                    <a:pt x="78" y="29"/>
                    <a:pt x="78" y="29"/>
                  </a:cubicBezTo>
                  <a:cubicBezTo>
                    <a:pt x="78" y="35"/>
                    <a:pt x="78" y="35"/>
                    <a:pt x="78" y="35"/>
                  </a:cubicBezTo>
                  <a:cubicBezTo>
                    <a:pt x="61" y="38"/>
                    <a:pt x="46" y="45"/>
                    <a:pt x="34" y="56"/>
                  </a:cubicBezTo>
                  <a:cubicBezTo>
                    <a:pt x="26" y="49"/>
                    <a:pt x="26" y="49"/>
                    <a:pt x="26" y="49"/>
                  </a:cubicBezTo>
                  <a:cubicBezTo>
                    <a:pt x="24" y="46"/>
                    <a:pt x="20" y="46"/>
                    <a:pt x="18" y="49"/>
                  </a:cubicBezTo>
                  <a:cubicBezTo>
                    <a:pt x="4" y="63"/>
                    <a:pt x="4" y="63"/>
                    <a:pt x="4" y="63"/>
                  </a:cubicBezTo>
                  <a:cubicBezTo>
                    <a:pt x="1" y="65"/>
                    <a:pt x="1" y="69"/>
                    <a:pt x="4" y="71"/>
                  </a:cubicBezTo>
                  <a:cubicBezTo>
                    <a:pt x="13" y="81"/>
                    <a:pt x="13" y="81"/>
                    <a:pt x="13" y="81"/>
                  </a:cubicBezTo>
                  <a:cubicBezTo>
                    <a:pt x="5" y="95"/>
                    <a:pt x="0" y="111"/>
                    <a:pt x="0" y="128"/>
                  </a:cubicBezTo>
                  <a:cubicBezTo>
                    <a:pt x="0" y="181"/>
                    <a:pt x="43" y="223"/>
                    <a:pt x="95" y="223"/>
                  </a:cubicBezTo>
                  <a:cubicBezTo>
                    <a:pt x="147" y="223"/>
                    <a:pt x="190" y="181"/>
                    <a:pt x="190" y="128"/>
                  </a:cubicBezTo>
                  <a:cubicBezTo>
                    <a:pt x="190" y="82"/>
                    <a:pt x="156" y="43"/>
                    <a:pt x="112" y="35"/>
                  </a:cubicBezTo>
                  <a:close/>
                  <a:moveTo>
                    <a:pt x="95" y="203"/>
                  </a:moveTo>
                  <a:cubicBezTo>
                    <a:pt x="54" y="203"/>
                    <a:pt x="21" y="169"/>
                    <a:pt x="21" y="128"/>
                  </a:cubicBezTo>
                  <a:cubicBezTo>
                    <a:pt x="21" y="87"/>
                    <a:pt x="54" y="54"/>
                    <a:pt x="95" y="54"/>
                  </a:cubicBezTo>
                  <a:cubicBezTo>
                    <a:pt x="136" y="54"/>
                    <a:pt x="169" y="87"/>
                    <a:pt x="169" y="128"/>
                  </a:cubicBezTo>
                  <a:cubicBezTo>
                    <a:pt x="169" y="169"/>
                    <a:pt x="136" y="203"/>
                    <a:pt x="95"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16187738" y="8985250"/>
            <a:ext cx="635000" cy="635000"/>
            <a:chOff x="16187738" y="8985250"/>
            <a:chExt cx="635000" cy="635000"/>
          </a:xfrm>
          <a:solidFill>
            <a:schemeClr val="accent1"/>
          </a:solidFill>
        </p:grpSpPr>
        <p:sp>
          <p:nvSpPr>
            <p:cNvPr id="37" name="Freeform 19"/>
            <p:cNvSpPr>
              <a:spLocks noEditPoints="1"/>
            </p:cNvSpPr>
            <p:nvPr/>
          </p:nvSpPr>
          <p:spPr bwMode="auto">
            <a:xfrm>
              <a:off x="16187738" y="9226550"/>
              <a:ext cx="635000" cy="393700"/>
            </a:xfrm>
            <a:custGeom>
              <a:avLst/>
              <a:gdLst>
                <a:gd name="T0" fmla="*/ 115 w 200"/>
                <a:gd name="T1" fmla="*/ 6 h 124"/>
                <a:gd name="T2" fmla="*/ 109 w 200"/>
                <a:gd name="T3" fmla="*/ 0 h 124"/>
                <a:gd name="T4" fmla="*/ 85 w 200"/>
                <a:gd name="T5" fmla="*/ 0 h 124"/>
                <a:gd name="T6" fmla="*/ 79 w 200"/>
                <a:gd name="T7" fmla="*/ 6 h 124"/>
                <a:gd name="T8" fmla="*/ 79 w 200"/>
                <a:gd name="T9" fmla="*/ 90 h 124"/>
                <a:gd name="T10" fmla="*/ 115 w 200"/>
                <a:gd name="T11" fmla="*/ 90 h 124"/>
                <a:gd name="T12" fmla="*/ 115 w 200"/>
                <a:gd name="T13" fmla="*/ 6 h 124"/>
                <a:gd name="T14" fmla="*/ 167 w 200"/>
                <a:gd name="T15" fmla="*/ 18 h 124"/>
                <a:gd name="T16" fmla="*/ 161 w 200"/>
                <a:gd name="T17" fmla="*/ 12 h 124"/>
                <a:gd name="T18" fmla="*/ 136 w 200"/>
                <a:gd name="T19" fmla="*/ 12 h 124"/>
                <a:gd name="T20" fmla="*/ 130 w 200"/>
                <a:gd name="T21" fmla="*/ 18 h 124"/>
                <a:gd name="T22" fmla="*/ 130 w 200"/>
                <a:gd name="T23" fmla="*/ 90 h 124"/>
                <a:gd name="T24" fmla="*/ 167 w 200"/>
                <a:gd name="T25" fmla="*/ 90 h 124"/>
                <a:gd name="T26" fmla="*/ 167 w 200"/>
                <a:gd name="T27" fmla="*/ 18 h 124"/>
                <a:gd name="T28" fmla="*/ 191 w 200"/>
                <a:gd name="T29" fmla="*/ 105 h 124"/>
                <a:gd name="T30" fmla="*/ 9 w 200"/>
                <a:gd name="T31" fmla="*/ 105 h 124"/>
                <a:gd name="T32" fmla="*/ 0 w 200"/>
                <a:gd name="T33" fmla="*/ 114 h 124"/>
                <a:gd name="T34" fmla="*/ 9 w 200"/>
                <a:gd name="T35" fmla="*/ 124 h 124"/>
                <a:gd name="T36" fmla="*/ 191 w 200"/>
                <a:gd name="T37" fmla="*/ 124 h 124"/>
                <a:gd name="T38" fmla="*/ 200 w 200"/>
                <a:gd name="T39" fmla="*/ 114 h 124"/>
                <a:gd name="T40" fmla="*/ 191 w 200"/>
                <a:gd name="T41" fmla="*/ 105 h 124"/>
                <a:gd name="T42" fmla="*/ 64 w 200"/>
                <a:gd name="T43" fmla="*/ 36 h 124"/>
                <a:gd name="T44" fmla="*/ 58 w 200"/>
                <a:gd name="T45" fmla="*/ 30 h 124"/>
                <a:gd name="T46" fmla="*/ 34 w 200"/>
                <a:gd name="T47" fmla="*/ 30 h 124"/>
                <a:gd name="T48" fmla="*/ 27 w 200"/>
                <a:gd name="T49" fmla="*/ 36 h 124"/>
                <a:gd name="T50" fmla="*/ 27 w 200"/>
                <a:gd name="T51" fmla="*/ 90 h 124"/>
                <a:gd name="T52" fmla="*/ 64 w 200"/>
                <a:gd name="T53" fmla="*/ 90 h 124"/>
                <a:gd name="T54" fmla="*/ 64 w 200"/>
                <a:gd name="T55" fmla="*/ 3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 h="124">
                  <a:moveTo>
                    <a:pt x="115" y="6"/>
                  </a:moveTo>
                  <a:cubicBezTo>
                    <a:pt x="115" y="2"/>
                    <a:pt x="112" y="0"/>
                    <a:pt x="109" y="0"/>
                  </a:cubicBezTo>
                  <a:cubicBezTo>
                    <a:pt x="85" y="0"/>
                    <a:pt x="85" y="0"/>
                    <a:pt x="85" y="0"/>
                  </a:cubicBezTo>
                  <a:cubicBezTo>
                    <a:pt x="82" y="0"/>
                    <a:pt x="79" y="2"/>
                    <a:pt x="79" y="6"/>
                  </a:cubicBezTo>
                  <a:cubicBezTo>
                    <a:pt x="79" y="90"/>
                    <a:pt x="79" y="90"/>
                    <a:pt x="79" y="90"/>
                  </a:cubicBezTo>
                  <a:cubicBezTo>
                    <a:pt x="115" y="90"/>
                    <a:pt x="115" y="90"/>
                    <a:pt x="115" y="90"/>
                  </a:cubicBezTo>
                  <a:lnTo>
                    <a:pt x="115" y="6"/>
                  </a:lnTo>
                  <a:close/>
                  <a:moveTo>
                    <a:pt x="167" y="18"/>
                  </a:moveTo>
                  <a:cubicBezTo>
                    <a:pt x="167" y="14"/>
                    <a:pt x="164" y="12"/>
                    <a:pt x="161" y="12"/>
                  </a:cubicBezTo>
                  <a:cubicBezTo>
                    <a:pt x="136" y="12"/>
                    <a:pt x="136" y="12"/>
                    <a:pt x="136" y="12"/>
                  </a:cubicBezTo>
                  <a:cubicBezTo>
                    <a:pt x="133" y="12"/>
                    <a:pt x="130" y="14"/>
                    <a:pt x="130" y="18"/>
                  </a:cubicBezTo>
                  <a:cubicBezTo>
                    <a:pt x="130" y="90"/>
                    <a:pt x="130" y="90"/>
                    <a:pt x="130" y="90"/>
                  </a:cubicBezTo>
                  <a:cubicBezTo>
                    <a:pt x="167" y="90"/>
                    <a:pt x="167" y="90"/>
                    <a:pt x="167" y="90"/>
                  </a:cubicBezTo>
                  <a:lnTo>
                    <a:pt x="167" y="18"/>
                  </a:lnTo>
                  <a:close/>
                  <a:moveTo>
                    <a:pt x="191" y="105"/>
                  </a:moveTo>
                  <a:cubicBezTo>
                    <a:pt x="9" y="105"/>
                    <a:pt x="9" y="105"/>
                    <a:pt x="9" y="105"/>
                  </a:cubicBezTo>
                  <a:cubicBezTo>
                    <a:pt x="4" y="105"/>
                    <a:pt x="0" y="109"/>
                    <a:pt x="0" y="114"/>
                  </a:cubicBezTo>
                  <a:cubicBezTo>
                    <a:pt x="0" y="119"/>
                    <a:pt x="4" y="124"/>
                    <a:pt x="9" y="124"/>
                  </a:cubicBezTo>
                  <a:cubicBezTo>
                    <a:pt x="191" y="124"/>
                    <a:pt x="191" y="124"/>
                    <a:pt x="191" y="124"/>
                  </a:cubicBezTo>
                  <a:cubicBezTo>
                    <a:pt x="196" y="124"/>
                    <a:pt x="200" y="119"/>
                    <a:pt x="200" y="114"/>
                  </a:cubicBezTo>
                  <a:cubicBezTo>
                    <a:pt x="200" y="109"/>
                    <a:pt x="196" y="105"/>
                    <a:pt x="191" y="105"/>
                  </a:cubicBezTo>
                  <a:close/>
                  <a:moveTo>
                    <a:pt x="64" y="36"/>
                  </a:moveTo>
                  <a:cubicBezTo>
                    <a:pt x="64" y="33"/>
                    <a:pt x="61" y="30"/>
                    <a:pt x="58" y="30"/>
                  </a:cubicBezTo>
                  <a:cubicBezTo>
                    <a:pt x="34" y="30"/>
                    <a:pt x="34" y="30"/>
                    <a:pt x="34" y="30"/>
                  </a:cubicBezTo>
                  <a:cubicBezTo>
                    <a:pt x="30" y="30"/>
                    <a:pt x="27" y="33"/>
                    <a:pt x="27" y="36"/>
                  </a:cubicBezTo>
                  <a:cubicBezTo>
                    <a:pt x="27" y="90"/>
                    <a:pt x="27" y="90"/>
                    <a:pt x="27" y="90"/>
                  </a:cubicBezTo>
                  <a:cubicBezTo>
                    <a:pt x="64" y="90"/>
                    <a:pt x="64" y="90"/>
                    <a:pt x="64" y="90"/>
                  </a:cubicBezTo>
                  <a:lnTo>
                    <a:pt x="6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p:cNvSpPr>
              <a:spLocks/>
            </p:cNvSpPr>
            <p:nvPr/>
          </p:nvSpPr>
          <p:spPr bwMode="auto">
            <a:xfrm>
              <a:off x="16251238" y="8985250"/>
              <a:ext cx="514350" cy="244475"/>
            </a:xfrm>
            <a:custGeom>
              <a:avLst/>
              <a:gdLst>
                <a:gd name="T0" fmla="*/ 155 w 162"/>
                <a:gd name="T1" fmla="*/ 0 h 77"/>
                <a:gd name="T2" fmla="*/ 128 w 162"/>
                <a:gd name="T3" fmla="*/ 4 h 77"/>
                <a:gd name="T4" fmla="*/ 125 w 162"/>
                <a:gd name="T5" fmla="*/ 13 h 77"/>
                <a:gd name="T6" fmla="*/ 131 w 162"/>
                <a:gd name="T7" fmla="*/ 19 h 77"/>
                <a:gd name="T8" fmla="*/ 109 w 162"/>
                <a:gd name="T9" fmla="*/ 41 h 77"/>
                <a:gd name="T10" fmla="*/ 73 w 162"/>
                <a:gd name="T11" fmla="*/ 14 h 77"/>
                <a:gd name="T12" fmla="*/ 62 w 162"/>
                <a:gd name="T13" fmla="*/ 14 h 77"/>
                <a:gd name="T14" fmla="*/ 5 w 162"/>
                <a:gd name="T15" fmla="*/ 61 h 77"/>
                <a:gd name="T16" fmla="*/ 4 w 162"/>
                <a:gd name="T17" fmla="*/ 74 h 77"/>
                <a:gd name="T18" fmla="*/ 11 w 162"/>
                <a:gd name="T19" fmla="*/ 77 h 77"/>
                <a:gd name="T20" fmla="*/ 16 w 162"/>
                <a:gd name="T21" fmla="*/ 75 h 77"/>
                <a:gd name="T22" fmla="*/ 68 w 162"/>
                <a:gd name="T23" fmla="*/ 33 h 77"/>
                <a:gd name="T24" fmla="*/ 105 w 162"/>
                <a:gd name="T25" fmla="*/ 60 h 77"/>
                <a:gd name="T26" fmla="*/ 117 w 162"/>
                <a:gd name="T27" fmla="*/ 60 h 77"/>
                <a:gd name="T28" fmla="*/ 144 w 162"/>
                <a:gd name="T29" fmla="*/ 32 h 77"/>
                <a:gd name="T30" fmla="*/ 148 w 162"/>
                <a:gd name="T31" fmla="*/ 36 h 77"/>
                <a:gd name="T32" fmla="*/ 158 w 162"/>
                <a:gd name="T33" fmla="*/ 33 h 77"/>
                <a:gd name="T34" fmla="*/ 161 w 162"/>
                <a:gd name="T35" fmla="*/ 6 h 77"/>
                <a:gd name="T36" fmla="*/ 155 w 162"/>
                <a:gd name="T3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77">
                  <a:moveTo>
                    <a:pt x="155" y="0"/>
                  </a:moveTo>
                  <a:cubicBezTo>
                    <a:pt x="128" y="4"/>
                    <a:pt x="128" y="4"/>
                    <a:pt x="128" y="4"/>
                  </a:cubicBezTo>
                  <a:cubicBezTo>
                    <a:pt x="124" y="5"/>
                    <a:pt x="122" y="10"/>
                    <a:pt x="125" y="13"/>
                  </a:cubicBezTo>
                  <a:cubicBezTo>
                    <a:pt x="131" y="19"/>
                    <a:pt x="131" y="19"/>
                    <a:pt x="131" y="19"/>
                  </a:cubicBezTo>
                  <a:cubicBezTo>
                    <a:pt x="109" y="41"/>
                    <a:pt x="109" y="41"/>
                    <a:pt x="109" y="41"/>
                  </a:cubicBezTo>
                  <a:cubicBezTo>
                    <a:pt x="73" y="14"/>
                    <a:pt x="73" y="14"/>
                    <a:pt x="73" y="14"/>
                  </a:cubicBezTo>
                  <a:cubicBezTo>
                    <a:pt x="70" y="11"/>
                    <a:pt x="65" y="11"/>
                    <a:pt x="62" y="14"/>
                  </a:cubicBezTo>
                  <a:cubicBezTo>
                    <a:pt x="5" y="61"/>
                    <a:pt x="5" y="61"/>
                    <a:pt x="5" y="61"/>
                  </a:cubicBezTo>
                  <a:cubicBezTo>
                    <a:pt x="1" y="65"/>
                    <a:pt x="0" y="70"/>
                    <a:pt x="4" y="74"/>
                  </a:cubicBezTo>
                  <a:cubicBezTo>
                    <a:pt x="5" y="76"/>
                    <a:pt x="8" y="77"/>
                    <a:pt x="11" y="77"/>
                  </a:cubicBezTo>
                  <a:cubicBezTo>
                    <a:pt x="13" y="77"/>
                    <a:pt x="15" y="77"/>
                    <a:pt x="16" y="75"/>
                  </a:cubicBezTo>
                  <a:cubicBezTo>
                    <a:pt x="68" y="33"/>
                    <a:pt x="68" y="33"/>
                    <a:pt x="68" y="33"/>
                  </a:cubicBezTo>
                  <a:cubicBezTo>
                    <a:pt x="105" y="60"/>
                    <a:pt x="105" y="60"/>
                    <a:pt x="105" y="60"/>
                  </a:cubicBezTo>
                  <a:cubicBezTo>
                    <a:pt x="108" y="63"/>
                    <a:pt x="113" y="63"/>
                    <a:pt x="117" y="60"/>
                  </a:cubicBezTo>
                  <a:cubicBezTo>
                    <a:pt x="144" y="32"/>
                    <a:pt x="144" y="32"/>
                    <a:pt x="144" y="32"/>
                  </a:cubicBezTo>
                  <a:cubicBezTo>
                    <a:pt x="148" y="36"/>
                    <a:pt x="148" y="36"/>
                    <a:pt x="148" y="36"/>
                  </a:cubicBezTo>
                  <a:cubicBezTo>
                    <a:pt x="152" y="39"/>
                    <a:pt x="157" y="38"/>
                    <a:pt x="158" y="33"/>
                  </a:cubicBezTo>
                  <a:cubicBezTo>
                    <a:pt x="161" y="6"/>
                    <a:pt x="161" y="6"/>
                    <a:pt x="161" y="6"/>
                  </a:cubicBezTo>
                  <a:cubicBezTo>
                    <a:pt x="162" y="3"/>
                    <a:pt x="159"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11781632" y="4612482"/>
            <a:ext cx="792162" cy="539750"/>
            <a:chOff x="11781632" y="4612482"/>
            <a:chExt cx="792162" cy="539750"/>
          </a:xfrm>
          <a:solidFill>
            <a:schemeClr val="accent1"/>
          </a:solidFill>
        </p:grpSpPr>
        <p:sp>
          <p:nvSpPr>
            <p:cNvPr id="39" name="Freeform 21"/>
            <p:cNvSpPr>
              <a:spLocks noEditPoints="1"/>
            </p:cNvSpPr>
            <p:nvPr/>
          </p:nvSpPr>
          <p:spPr bwMode="auto">
            <a:xfrm>
              <a:off x="11781632" y="4612482"/>
              <a:ext cx="792162" cy="266700"/>
            </a:xfrm>
            <a:custGeom>
              <a:avLst/>
              <a:gdLst>
                <a:gd name="T0" fmla="*/ 249 w 250"/>
                <a:gd name="T1" fmla="*/ 50 h 84"/>
                <a:gd name="T2" fmla="*/ 203 w 250"/>
                <a:gd name="T3" fmla="*/ 1 h 84"/>
                <a:gd name="T4" fmla="*/ 199 w 250"/>
                <a:gd name="T5" fmla="*/ 1 h 84"/>
                <a:gd name="T6" fmla="*/ 180 w 250"/>
                <a:gd name="T7" fmla="*/ 19 h 84"/>
                <a:gd name="T8" fmla="*/ 180 w 250"/>
                <a:gd name="T9" fmla="*/ 23 h 84"/>
                <a:gd name="T10" fmla="*/ 226 w 250"/>
                <a:gd name="T11" fmla="*/ 72 h 84"/>
                <a:gd name="T12" fmla="*/ 229 w 250"/>
                <a:gd name="T13" fmla="*/ 72 h 84"/>
                <a:gd name="T14" fmla="*/ 249 w 250"/>
                <a:gd name="T15" fmla="*/ 54 h 84"/>
                <a:gd name="T16" fmla="*/ 249 w 250"/>
                <a:gd name="T17" fmla="*/ 50 h 84"/>
                <a:gd name="T18" fmla="*/ 232 w 250"/>
                <a:gd name="T19" fmla="*/ 55 h 84"/>
                <a:gd name="T20" fmla="*/ 224 w 250"/>
                <a:gd name="T21" fmla="*/ 55 h 84"/>
                <a:gd name="T22" fmla="*/ 224 w 250"/>
                <a:gd name="T23" fmla="*/ 47 h 84"/>
                <a:gd name="T24" fmla="*/ 232 w 250"/>
                <a:gd name="T25" fmla="*/ 47 h 84"/>
                <a:gd name="T26" fmla="*/ 232 w 250"/>
                <a:gd name="T27" fmla="*/ 55 h 84"/>
                <a:gd name="T28" fmla="*/ 48 w 250"/>
                <a:gd name="T29" fmla="*/ 8 h 84"/>
                <a:gd name="T30" fmla="*/ 44 w 250"/>
                <a:gd name="T31" fmla="*/ 8 h 84"/>
                <a:gd name="T32" fmla="*/ 1 w 250"/>
                <a:gd name="T33" fmla="*/ 63 h 84"/>
                <a:gd name="T34" fmla="*/ 2 w 250"/>
                <a:gd name="T35" fmla="*/ 67 h 84"/>
                <a:gd name="T36" fmla="*/ 23 w 250"/>
                <a:gd name="T37" fmla="*/ 83 h 84"/>
                <a:gd name="T38" fmla="*/ 26 w 250"/>
                <a:gd name="T39" fmla="*/ 83 h 84"/>
                <a:gd name="T40" fmla="*/ 69 w 250"/>
                <a:gd name="T41" fmla="*/ 28 h 84"/>
                <a:gd name="T42" fmla="*/ 69 w 250"/>
                <a:gd name="T43" fmla="*/ 24 h 84"/>
                <a:gd name="T44" fmla="*/ 48 w 250"/>
                <a:gd name="T45" fmla="*/ 8 h 84"/>
                <a:gd name="T46" fmla="*/ 28 w 250"/>
                <a:gd name="T47" fmla="*/ 65 h 84"/>
                <a:gd name="T48" fmla="*/ 19 w 250"/>
                <a:gd name="T49" fmla="*/ 66 h 84"/>
                <a:gd name="T50" fmla="*/ 18 w 250"/>
                <a:gd name="T51" fmla="*/ 58 h 84"/>
                <a:gd name="T52" fmla="*/ 27 w 250"/>
                <a:gd name="T53" fmla="*/ 57 h 84"/>
                <a:gd name="T54" fmla="*/ 28 w 250"/>
                <a:gd name="T55"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0" h="84">
                  <a:moveTo>
                    <a:pt x="249" y="50"/>
                  </a:moveTo>
                  <a:cubicBezTo>
                    <a:pt x="203" y="1"/>
                    <a:pt x="203" y="1"/>
                    <a:pt x="203" y="1"/>
                  </a:cubicBezTo>
                  <a:cubicBezTo>
                    <a:pt x="202" y="0"/>
                    <a:pt x="200" y="0"/>
                    <a:pt x="199" y="1"/>
                  </a:cubicBezTo>
                  <a:cubicBezTo>
                    <a:pt x="180" y="19"/>
                    <a:pt x="180" y="19"/>
                    <a:pt x="180" y="19"/>
                  </a:cubicBezTo>
                  <a:cubicBezTo>
                    <a:pt x="179" y="20"/>
                    <a:pt x="179" y="22"/>
                    <a:pt x="180" y="23"/>
                  </a:cubicBezTo>
                  <a:cubicBezTo>
                    <a:pt x="226" y="72"/>
                    <a:pt x="226" y="72"/>
                    <a:pt x="226" y="72"/>
                  </a:cubicBezTo>
                  <a:cubicBezTo>
                    <a:pt x="227" y="73"/>
                    <a:pt x="228" y="73"/>
                    <a:pt x="229" y="72"/>
                  </a:cubicBezTo>
                  <a:cubicBezTo>
                    <a:pt x="249" y="54"/>
                    <a:pt x="249" y="54"/>
                    <a:pt x="249" y="54"/>
                  </a:cubicBezTo>
                  <a:cubicBezTo>
                    <a:pt x="250" y="53"/>
                    <a:pt x="250" y="51"/>
                    <a:pt x="249" y="50"/>
                  </a:cubicBezTo>
                  <a:close/>
                  <a:moveTo>
                    <a:pt x="232" y="55"/>
                  </a:moveTo>
                  <a:cubicBezTo>
                    <a:pt x="230" y="57"/>
                    <a:pt x="226" y="57"/>
                    <a:pt x="224" y="55"/>
                  </a:cubicBezTo>
                  <a:cubicBezTo>
                    <a:pt x="221" y="53"/>
                    <a:pt x="222" y="49"/>
                    <a:pt x="224" y="47"/>
                  </a:cubicBezTo>
                  <a:cubicBezTo>
                    <a:pt x="226" y="44"/>
                    <a:pt x="230" y="44"/>
                    <a:pt x="232" y="47"/>
                  </a:cubicBezTo>
                  <a:cubicBezTo>
                    <a:pt x="235" y="49"/>
                    <a:pt x="235" y="53"/>
                    <a:pt x="232" y="55"/>
                  </a:cubicBezTo>
                  <a:close/>
                  <a:moveTo>
                    <a:pt x="48" y="8"/>
                  </a:moveTo>
                  <a:cubicBezTo>
                    <a:pt x="47" y="7"/>
                    <a:pt x="45" y="7"/>
                    <a:pt x="44" y="8"/>
                  </a:cubicBezTo>
                  <a:cubicBezTo>
                    <a:pt x="1" y="63"/>
                    <a:pt x="1" y="63"/>
                    <a:pt x="1" y="63"/>
                  </a:cubicBezTo>
                  <a:cubicBezTo>
                    <a:pt x="0" y="64"/>
                    <a:pt x="1" y="66"/>
                    <a:pt x="2" y="67"/>
                  </a:cubicBezTo>
                  <a:cubicBezTo>
                    <a:pt x="23" y="83"/>
                    <a:pt x="23" y="83"/>
                    <a:pt x="23" y="83"/>
                  </a:cubicBezTo>
                  <a:cubicBezTo>
                    <a:pt x="24" y="84"/>
                    <a:pt x="26" y="84"/>
                    <a:pt x="26" y="83"/>
                  </a:cubicBezTo>
                  <a:cubicBezTo>
                    <a:pt x="69" y="28"/>
                    <a:pt x="69" y="28"/>
                    <a:pt x="69" y="28"/>
                  </a:cubicBezTo>
                  <a:cubicBezTo>
                    <a:pt x="70" y="27"/>
                    <a:pt x="70" y="25"/>
                    <a:pt x="69" y="24"/>
                  </a:cubicBezTo>
                  <a:lnTo>
                    <a:pt x="48" y="8"/>
                  </a:lnTo>
                  <a:close/>
                  <a:moveTo>
                    <a:pt x="28" y="65"/>
                  </a:moveTo>
                  <a:cubicBezTo>
                    <a:pt x="26" y="68"/>
                    <a:pt x="22" y="68"/>
                    <a:pt x="19" y="66"/>
                  </a:cubicBezTo>
                  <a:cubicBezTo>
                    <a:pt x="17" y="64"/>
                    <a:pt x="16" y="60"/>
                    <a:pt x="18" y="58"/>
                  </a:cubicBezTo>
                  <a:cubicBezTo>
                    <a:pt x="20" y="55"/>
                    <a:pt x="24" y="55"/>
                    <a:pt x="27" y="57"/>
                  </a:cubicBezTo>
                  <a:cubicBezTo>
                    <a:pt x="29" y="59"/>
                    <a:pt x="30" y="62"/>
                    <a:pt x="28"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noEditPoints="1"/>
            </p:cNvSpPr>
            <p:nvPr/>
          </p:nvSpPr>
          <p:spPr bwMode="auto">
            <a:xfrm>
              <a:off x="11911807" y="4701382"/>
              <a:ext cx="547687" cy="450850"/>
            </a:xfrm>
            <a:custGeom>
              <a:avLst/>
              <a:gdLst>
                <a:gd name="T0" fmla="*/ 146 w 173"/>
                <a:gd name="T1" fmla="*/ 90 h 142"/>
                <a:gd name="T2" fmla="*/ 99 w 173"/>
                <a:gd name="T3" fmla="*/ 54 h 142"/>
                <a:gd name="T4" fmla="*/ 90 w 173"/>
                <a:gd name="T5" fmla="*/ 61 h 142"/>
                <a:gd name="T6" fmla="*/ 59 w 173"/>
                <a:gd name="T7" fmla="*/ 75 h 142"/>
                <a:gd name="T8" fmla="*/ 53 w 173"/>
                <a:gd name="T9" fmla="*/ 75 h 142"/>
                <a:gd name="T10" fmla="*/ 31 w 173"/>
                <a:gd name="T11" fmla="*/ 59 h 142"/>
                <a:gd name="T12" fmla="*/ 34 w 173"/>
                <a:gd name="T13" fmla="*/ 39 h 142"/>
                <a:gd name="T14" fmla="*/ 67 w 173"/>
                <a:gd name="T15" fmla="*/ 8 h 142"/>
                <a:gd name="T16" fmla="*/ 54 w 173"/>
                <a:gd name="T17" fmla="*/ 3 h 142"/>
                <a:gd name="T18" fmla="*/ 37 w 173"/>
                <a:gd name="T19" fmla="*/ 12 h 142"/>
                <a:gd name="T20" fmla="*/ 4 w 173"/>
                <a:gd name="T21" fmla="*/ 54 h 142"/>
                <a:gd name="T22" fmla="*/ 0 w 173"/>
                <a:gd name="T23" fmla="*/ 67 h 142"/>
                <a:gd name="T24" fmla="*/ 3 w 173"/>
                <a:gd name="T25" fmla="*/ 84 h 142"/>
                <a:gd name="T26" fmla="*/ 9 w 173"/>
                <a:gd name="T27" fmla="*/ 95 h 142"/>
                <a:gd name="T28" fmla="*/ 66 w 173"/>
                <a:gd name="T29" fmla="*/ 140 h 142"/>
                <a:gd name="T30" fmla="*/ 72 w 173"/>
                <a:gd name="T31" fmla="*/ 142 h 142"/>
                <a:gd name="T32" fmla="*/ 78 w 173"/>
                <a:gd name="T33" fmla="*/ 139 h 142"/>
                <a:gd name="T34" fmla="*/ 81 w 173"/>
                <a:gd name="T35" fmla="*/ 136 h 142"/>
                <a:gd name="T36" fmla="*/ 80 w 173"/>
                <a:gd name="T37" fmla="*/ 123 h 142"/>
                <a:gd name="T38" fmla="*/ 90 w 173"/>
                <a:gd name="T39" fmla="*/ 131 h 142"/>
                <a:gd name="T40" fmla="*/ 96 w 173"/>
                <a:gd name="T41" fmla="*/ 133 h 142"/>
                <a:gd name="T42" fmla="*/ 102 w 173"/>
                <a:gd name="T43" fmla="*/ 131 h 142"/>
                <a:gd name="T44" fmla="*/ 105 w 173"/>
                <a:gd name="T45" fmla="*/ 128 h 142"/>
                <a:gd name="T46" fmla="*/ 104 w 173"/>
                <a:gd name="T47" fmla="*/ 115 h 142"/>
                <a:gd name="T48" fmla="*/ 111 w 173"/>
                <a:gd name="T49" fmla="*/ 121 h 142"/>
                <a:gd name="T50" fmla="*/ 117 w 173"/>
                <a:gd name="T51" fmla="*/ 123 h 142"/>
                <a:gd name="T52" fmla="*/ 123 w 173"/>
                <a:gd name="T53" fmla="*/ 120 h 142"/>
                <a:gd name="T54" fmla="*/ 126 w 173"/>
                <a:gd name="T55" fmla="*/ 118 h 142"/>
                <a:gd name="T56" fmla="*/ 125 w 173"/>
                <a:gd name="T57" fmla="*/ 105 h 142"/>
                <a:gd name="T58" fmla="*/ 130 w 173"/>
                <a:gd name="T59" fmla="*/ 109 h 142"/>
                <a:gd name="T60" fmla="*/ 136 w 173"/>
                <a:gd name="T61" fmla="*/ 111 h 142"/>
                <a:gd name="T62" fmla="*/ 143 w 173"/>
                <a:gd name="T63" fmla="*/ 108 h 142"/>
                <a:gd name="T64" fmla="*/ 147 w 173"/>
                <a:gd name="T65" fmla="*/ 103 h 142"/>
                <a:gd name="T66" fmla="*/ 146 w 173"/>
                <a:gd name="T67" fmla="*/ 90 h 142"/>
                <a:gd name="T68" fmla="*/ 168 w 173"/>
                <a:gd name="T69" fmla="*/ 46 h 142"/>
                <a:gd name="T70" fmla="*/ 129 w 173"/>
                <a:gd name="T71" fmla="*/ 6 h 142"/>
                <a:gd name="T72" fmla="*/ 122 w 173"/>
                <a:gd name="T73" fmla="*/ 3 h 142"/>
                <a:gd name="T74" fmla="*/ 102 w 173"/>
                <a:gd name="T75" fmla="*/ 0 h 142"/>
                <a:gd name="T76" fmla="*/ 93 w 173"/>
                <a:gd name="T77" fmla="*/ 3 h 142"/>
                <a:gd name="T78" fmla="*/ 89 w 173"/>
                <a:gd name="T79" fmla="*/ 7 h 142"/>
                <a:gd name="T80" fmla="*/ 43 w 173"/>
                <a:gd name="T81" fmla="*/ 49 h 142"/>
                <a:gd name="T82" fmla="*/ 42 w 173"/>
                <a:gd name="T83" fmla="*/ 52 h 142"/>
                <a:gd name="T84" fmla="*/ 43 w 173"/>
                <a:gd name="T85" fmla="*/ 53 h 142"/>
                <a:gd name="T86" fmla="*/ 55 w 173"/>
                <a:gd name="T87" fmla="*/ 61 h 142"/>
                <a:gd name="T88" fmla="*/ 81 w 173"/>
                <a:gd name="T89" fmla="*/ 51 h 142"/>
                <a:gd name="T90" fmla="*/ 98 w 173"/>
                <a:gd name="T91" fmla="*/ 36 h 142"/>
                <a:gd name="T92" fmla="*/ 152 w 173"/>
                <a:gd name="T93" fmla="*/ 78 h 142"/>
                <a:gd name="T94" fmla="*/ 168 w 173"/>
                <a:gd name="T95" fmla="*/ 62 h 142"/>
                <a:gd name="T96" fmla="*/ 168 w 173"/>
                <a:gd name="T97" fmla="*/ 4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3" h="142">
                  <a:moveTo>
                    <a:pt x="146" y="90"/>
                  </a:moveTo>
                  <a:cubicBezTo>
                    <a:pt x="99" y="54"/>
                    <a:pt x="99" y="54"/>
                    <a:pt x="99" y="54"/>
                  </a:cubicBezTo>
                  <a:cubicBezTo>
                    <a:pt x="90" y="61"/>
                    <a:pt x="90" y="61"/>
                    <a:pt x="90" y="61"/>
                  </a:cubicBezTo>
                  <a:cubicBezTo>
                    <a:pt x="78" y="72"/>
                    <a:pt x="67" y="75"/>
                    <a:pt x="59" y="75"/>
                  </a:cubicBezTo>
                  <a:cubicBezTo>
                    <a:pt x="57" y="75"/>
                    <a:pt x="55" y="75"/>
                    <a:pt x="53" y="75"/>
                  </a:cubicBezTo>
                  <a:cubicBezTo>
                    <a:pt x="42" y="73"/>
                    <a:pt x="34" y="66"/>
                    <a:pt x="31" y="59"/>
                  </a:cubicBezTo>
                  <a:cubicBezTo>
                    <a:pt x="26" y="53"/>
                    <a:pt x="28" y="44"/>
                    <a:pt x="34" y="39"/>
                  </a:cubicBezTo>
                  <a:cubicBezTo>
                    <a:pt x="67" y="8"/>
                    <a:pt x="67" y="8"/>
                    <a:pt x="67" y="8"/>
                  </a:cubicBezTo>
                  <a:cubicBezTo>
                    <a:pt x="63" y="5"/>
                    <a:pt x="59" y="3"/>
                    <a:pt x="54" y="3"/>
                  </a:cubicBezTo>
                  <a:cubicBezTo>
                    <a:pt x="48" y="3"/>
                    <a:pt x="41" y="6"/>
                    <a:pt x="37" y="12"/>
                  </a:cubicBezTo>
                  <a:cubicBezTo>
                    <a:pt x="4" y="54"/>
                    <a:pt x="4" y="54"/>
                    <a:pt x="4" y="54"/>
                  </a:cubicBezTo>
                  <a:cubicBezTo>
                    <a:pt x="1" y="58"/>
                    <a:pt x="0" y="62"/>
                    <a:pt x="0" y="67"/>
                  </a:cubicBezTo>
                  <a:cubicBezTo>
                    <a:pt x="3" y="84"/>
                    <a:pt x="3" y="84"/>
                    <a:pt x="3" y="84"/>
                  </a:cubicBezTo>
                  <a:cubicBezTo>
                    <a:pt x="3" y="88"/>
                    <a:pt x="5" y="92"/>
                    <a:pt x="9" y="95"/>
                  </a:cubicBezTo>
                  <a:cubicBezTo>
                    <a:pt x="66" y="140"/>
                    <a:pt x="66" y="140"/>
                    <a:pt x="66" y="140"/>
                  </a:cubicBezTo>
                  <a:cubicBezTo>
                    <a:pt x="68" y="141"/>
                    <a:pt x="70" y="142"/>
                    <a:pt x="72" y="142"/>
                  </a:cubicBezTo>
                  <a:cubicBezTo>
                    <a:pt x="74" y="142"/>
                    <a:pt x="77" y="141"/>
                    <a:pt x="78" y="139"/>
                  </a:cubicBezTo>
                  <a:cubicBezTo>
                    <a:pt x="81" y="136"/>
                    <a:pt x="81" y="136"/>
                    <a:pt x="81" y="136"/>
                  </a:cubicBezTo>
                  <a:cubicBezTo>
                    <a:pt x="84" y="132"/>
                    <a:pt x="84" y="126"/>
                    <a:pt x="80" y="123"/>
                  </a:cubicBezTo>
                  <a:cubicBezTo>
                    <a:pt x="90" y="131"/>
                    <a:pt x="90" y="131"/>
                    <a:pt x="90" y="131"/>
                  </a:cubicBezTo>
                  <a:cubicBezTo>
                    <a:pt x="92" y="133"/>
                    <a:pt x="94" y="133"/>
                    <a:pt x="96" y="133"/>
                  </a:cubicBezTo>
                  <a:cubicBezTo>
                    <a:pt x="98" y="133"/>
                    <a:pt x="100" y="133"/>
                    <a:pt x="102" y="131"/>
                  </a:cubicBezTo>
                  <a:cubicBezTo>
                    <a:pt x="105" y="128"/>
                    <a:pt x="105" y="128"/>
                    <a:pt x="105" y="128"/>
                  </a:cubicBezTo>
                  <a:cubicBezTo>
                    <a:pt x="108" y="124"/>
                    <a:pt x="108" y="118"/>
                    <a:pt x="104" y="115"/>
                  </a:cubicBezTo>
                  <a:cubicBezTo>
                    <a:pt x="111" y="121"/>
                    <a:pt x="111" y="121"/>
                    <a:pt x="111" y="121"/>
                  </a:cubicBezTo>
                  <a:cubicBezTo>
                    <a:pt x="113" y="122"/>
                    <a:pt x="115" y="123"/>
                    <a:pt x="117" y="123"/>
                  </a:cubicBezTo>
                  <a:cubicBezTo>
                    <a:pt x="119" y="123"/>
                    <a:pt x="122" y="122"/>
                    <a:pt x="123" y="120"/>
                  </a:cubicBezTo>
                  <a:cubicBezTo>
                    <a:pt x="126" y="118"/>
                    <a:pt x="126" y="118"/>
                    <a:pt x="126" y="118"/>
                  </a:cubicBezTo>
                  <a:cubicBezTo>
                    <a:pt x="130" y="114"/>
                    <a:pt x="129" y="108"/>
                    <a:pt x="125" y="105"/>
                  </a:cubicBezTo>
                  <a:cubicBezTo>
                    <a:pt x="130" y="109"/>
                    <a:pt x="130" y="109"/>
                    <a:pt x="130" y="109"/>
                  </a:cubicBezTo>
                  <a:cubicBezTo>
                    <a:pt x="132" y="110"/>
                    <a:pt x="134" y="111"/>
                    <a:pt x="136" y="111"/>
                  </a:cubicBezTo>
                  <a:cubicBezTo>
                    <a:pt x="139" y="111"/>
                    <a:pt x="141" y="110"/>
                    <a:pt x="143" y="108"/>
                  </a:cubicBezTo>
                  <a:cubicBezTo>
                    <a:pt x="147" y="103"/>
                    <a:pt x="147" y="103"/>
                    <a:pt x="147" y="103"/>
                  </a:cubicBezTo>
                  <a:cubicBezTo>
                    <a:pt x="150" y="99"/>
                    <a:pt x="149" y="93"/>
                    <a:pt x="146" y="90"/>
                  </a:cubicBezTo>
                  <a:close/>
                  <a:moveTo>
                    <a:pt x="168" y="46"/>
                  </a:moveTo>
                  <a:cubicBezTo>
                    <a:pt x="129" y="6"/>
                    <a:pt x="129" y="6"/>
                    <a:pt x="129" y="6"/>
                  </a:cubicBezTo>
                  <a:cubicBezTo>
                    <a:pt x="127" y="4"/>
                    <a:pt x="125" y="3"/>
                    <a:pt x="122" y="3"/>
                  </a:cubicBezTo>
                  <a:cubicBezTo>
                    <a:pt x="102" y="0"/>
                    <a:pt x="102" y="0"/>
                    <a:pt x="102" y="0"/>
                  </a:cubicBezTo>
                  <a:cubicBezTo>
                    <a:pt x="99" y="0"/>
                    <a:pt x="96" y="1"/>
                    <a:pt x="93" y="3"/>
                  </a:cubicBezTo>
                  <a:cubicBezTo>
                    <a:pt x="89" y="7"/>
                    <a:pt x="89" y="7"/>
                    <a:pt x="89" y="7"/>
                  </a:cubicBezTo>
                  <a:cubicBezTo>
                    <a:pt x="43" y="49"/>
                    <a:pt x="43" y="49"/>
                    <a:pt x="43" y="49"/>
                  </a:cubicBezTo>
                  <a:cubicBezTo>
                    <a:pt x="42" y="49"/>
                    <a:pt x="41" y="51"/>
                    <a:pt x="42" y="52"/>
                  </a:cubicBezTo>
                  <a:cubicBezTo>
                    <a:pt x="43" y="53"/>
                    <a:pt x="43" y="53"/>
                    <a:pt x="43" y="53"/>
                  </a:cubicBezTo>
                  <a:cubicBezTo>
                    <a:pt x="44" y="56"/>
                    <a:pt x="49" y="60"/>
                    <a:pt x="55" y="61"/>
                  </a:cubicBezTo>
                  <a:cubicBezTo>
                    <a:pt x="63" y="63"/>
                    <a:pt x="72" y="59"/>
                    <a:pt x="81" y="51"/>
                  </a:cubicBezTo>
                  <a:cubicBezTo>
                    <a:pt x="98" y="36"/>
                    <a:pt x="98" y="36"/>
                    <a:pt x="98" y="36"/>
                  </a:cubicBezTo>
                  <a:cubicBezTo>
                    <a:pt x="152" y="78"/>
                    <a:pt x="152" y="78"/>
                    <a:pt x="152" y="78"/>
                  </a:cubicBezTo>
                  <a:cubicBezTo>
                    <a:pt x="168" y="62"/>
                    <a:pt x="168" y="62"/>
                    <a:pt x="168" y="62"/>
                  </a:cubicBezTo>
                  <a:cubicBezTo>
                    <a:pt x="173" y="58"/>
                    <a:pt x="173" y="51"/>
                    <a:pt x="16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20505738" y="4529932"/>
            <a:ext cx="654050" cy="654050"/>
            <a:chOff x="20510500" y="4537075"/>
            <a:chExt cx="654050" cy="654050"/>
          </a:xfrm>
          <a:solidFill>
            <a:schemeClr val="accent1"/>
          </a:solidFill>
        </p:grpSpPr>
        <p:sp>
          <p:nvSpPr>
            <p:cNvPr id="41" name="Freeform 23"/>
            <p:cNvSpPr>
              <a:spLocks noEditPoints="1"/>
            </p:cNvSpPr>
            <p:nvPr/>
          </p:nvSpPr>
          <p:spPr bwMode="auto">
            <a:xfrm>
              <a:off x="20742275" y="4768850"/>
              <a:ext cx="422275" cy="422275"/>
            </a:xfrm>
            <a:custGeom>
              <a:avLst/>
              <a:gdLst>
                <a:gd name="T0" fmla="*/ 66 w 133"/>
                <a:gd name="T1" fmla="*/ 0 h 133"/>
                <a:gd name="T2" fmla="*/ 0 w 133"/>
                <a:gd name="T3" fmla="*/ 67 h 133"/>
                <a:gd name="T4" fmla="*/ 66 w 133"/>
                <a:gd name="T5" fmla="*/ 133 h 133"/>
                <a:gd name="T6" fmla="*/ 133 w 133"/>
                <a:gd name="T7" fmla="*/ 67 h 133"/>
                <a:gd name="T8" fmla="*/ 66 w 133"/>
                <a:gd name="T9" fmla="*/ 0 h 133"/>
                <a:gd name="T10" fmla="*/ 66 w 133"/>
                <a:gd name="T11" fmla="*/ 61 h 133"/>
                <a:gd name="T12" fmla="*/ 84 w 133"/>
                <a:gd name="T13" fmla="*/ 79 h 133"/>
                <a:gd name="T14" fmla="*/ 72 w 133"/>
                <a:gd name="T15" fmla="*/ 96 h 133"/>
                <a:gd name="T16" fmla="*/ 72 w 133"/>
                <a:gd name="T17" fmla="*/ 109 h 133"/>
                <a:gd name="T18" fmla="*/ 60 w 133"/>
                <a:gd name="T19" fmla="*/ 109 h 133"/>
                <a:gd name="T20" fmla="*/ 60 w 133"/>
                <a:gd name="T21" fmla="*/ 96 h 133"/>
                <a:gd name="T22" fmla="*/ 48 w 133"/>
                <a:gd name="T23" fmla="*/ 79 h 133"/>
                <a:gd name="T24" fmla="*/ 60 w 133"/>
                <a:gd name="T25" fmla="*/ 79 h 133"/>
                <a:gd name="T26" fmla="*/ 66 w 133"/>
                <a:gd name="T27" fmla="*/ 85 h 133"/>
                <a:gd name="T28" fmla="*/ 72 w 133"/>
                <a:gd name="T29" fmla="*/ 79 h 133"/>
                <a:gd name="T30" fmla="*/ 66 w 133"/>
                <a:gd name="T31" fmla="*/ 73 h 133"/>
                <a:gd name="T32" fmla="*/ 48 w 133"/>
                <a:gd name="T33" fmla="*/ 54 h 133"/>
                <a:gd name="T34" fmla="*/ 60 w 133"/>
                <a:gd name="T35" fmla="*/ 38 h 133"/>
                <a:gd name="T36" fmla="*/ 60 w 133"/>
                <a:gd name="T37" fmla="*/ 24 h 133"/>
                <a:gd name="T38" fmla="*/ 72 w 133"/>
                <a:gd name="T39" fmla="*/ 24 h 133"/>
                <a:gd name="T40" fmla="*/ 72 w 133"/>
                <a:gd name="T41" fmla="*/ 38 h 133"/>
                <a:gd name="T42" fmla="*/ 84 w 133"/>
                <a:gd name="T43" fmla="*/ 54 h 133"/>
                <a:gd name="T44" fmla="*/ 72 w 133"/>
                <a:gd name="T45" fmla="*/ 54 h 133"/>
                <a:gd name="T46" fmla="*/ 66 w 133"/>
                <a:gd name="T47" fmla="*/ 48 h 133"/>
                <a:gd name="T48" fmla="*/ 60 w 133"/>
                <a:gd name="T49" fmla="*/ 54 h 133"/>
                <a:gd name="T50" fmla="*/ 66 w 133"/>
                <a:gd name="T51" fmla="*/ 6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133">
                  <a:moveTo>
                    <a:pt x="66" y="0"/>
                  </a:moveTo>
                  <a:cubicBezTo>
                    <a:pt x="30" y="0"/>
                    <a:pt x="0" y="30"/>
                    <a:pt x="0" y="67"/>
                  </a:cubicBezTo>
                  <a:cubicBezTo>
                    <a:pt x="0" y="103"/>
                    <a:pt x="30" y="133"/>
                    <a:pt x="66" y="133"/>
                  </a:cubicBezTo>
                  <a:cubicBezTo>
                    <a:pt x="103" y="133"/>
                    <a:pt x="133" y="103"/>
                    <a:pt x="133" y="67"/>
                  </a:cubicBezTo>
                  <a:cubicBezTo>
                    <a:pt x="133" y="30"/>
                    <a:pt x="103" y="0"/>
                    <a:pt x="66" y="0"/>
                  </a:cubicBezTo>
                  <a:close/>
                  <a:moveTo>
                    <a:pt x="66" y="61"/>
                  </a:moveTo>
                  <a:cubicBezTo>
                    <a:pt x="76" y="61"/>
                    <a:pt x="84" y="69"/>
                    <a:pt x="84" y="79"/>
                  </a:cubicBezTo>
                  <a:cubicBezTo>
                    <a:pt x="84" y="86"/>
                    <a:pt x="79" y="93"/>
                    <a:pt x="72" y="96"/>
                  </a:cubicBezTo>
                  <a:cubicBezTo>
                    <a:pt x="72" y="109"/>
                    <a:pt x="72" y="109"/>
                    <a:pt x="72" y="109"/>
                  </a:cubicBezTo>
                  <a:cubicBezTo>
                    <a:pt x="60" y="109"/>
                    <a:pt x="60" y="109"/>
                    <a:pt x="60" y="109"/>
                  </a:cubicBezTo>
                  <a:cubicBezTo>
                    <a:pt x="60" y="96"/>
                    <a:pt x="60" y="96"/>
                    <a:pt x="60" y="96"/>
                  </a:cubicBezTo>
                  <a:cubicBezTo>
                    <a:pt x="53" y="93"/>
                    <a:pt x="48" y="86"/>
                    <a:pt x="48" y="79"/>
                  </a:cubicBezTo>
                  <a:cubicBezTo>
                    <a:pt x="60" y="79"/>
                    <a:pt x="60" y="79"/>
                    <a:pt x="60" y="79"/>
                  </a:cubicBezTo>
                  <a:cubicBezTo>
                    <a:pt x="60" y="82"/>
                    <a:pt x="63" y="85"/>
                    <a:pt x="66" y="85"/>
                  </a:cubicBezTo>
                  <a:cubicBezTo>
                    <a:pt x="70" y="85"/>
                    <a:pt x="72" y="82"/>
                    <a:pt x="72" y="79"/>
                  </a:cubicBezTo>
                  <a:cubicBezTo>
                    <a:pt x="72" y="75"/>
                    <a:pt x="70" y="73"/>
                    <a:pt x="66" y="73"/>
                  </a:cubicBezTo>
                  <a:cubicBezTo>
                    <a:pt x="56" y="73"/>
                    <a:pt x="48" y="64"/>
                    <a:pt x="48" y="54"/>
                  </a:cubicBezTo>
                  <a:cubicBezTo>
                    <a:pt x="48" y="47"/>
                    <a:pt x="53" y="40"/>
                    <a:pt x="60" y="38"/>
                  </a:cubicBezTo>
                  <a:cubicBezTo>
                    <a:pt x="60" y="24"/>
                    <a:pt x="60" y="24"/>
                    <a:pt x="60" y="24"/>
                  </a:cubicBezTo>
                  <a:cubicBezTo>
                    <a:pt x="72" y="24"/>
                    <a:pt x="72" y="24"/>
                    <a:pt x="72" y="24"/>
                  </a:cubicBezTo>
                  <a:cubicBezTo>
                    <a:pt x="72" y="38"/>
                    <a:pt x="72" y="38"/>
                    <a:pt x="72" y="38"/>
                  </a:cubicBezTo>
                  <a:cubicBezTo>
                    <a:pt x="79" y="40"/>
                    <a:pt x="84" y="47"/>
                    <a:pt x="84" y="54"/>
                  </a:cubicBezTo>
                  <a:cubicBezTo>
                    <a:pt x="72" y="54"/>
                    <a:pt x="72" y="54"/>
                    <a:pt x="72" y="54"/>
                  </a:cubicBezTo>
                  <a:cubicBezTo>
                    <a:pt x="72" y="51"/>
                    <a:pt x="70" y="48"/>
                    <a:pt x="66" y="48"/>
                  </a:cubicBezTo>
                  <a:cubicBezTo>
                    <a:pt x="63" y="48"/>
                    <a:pt x="60" y="51"/>
                    <a:pt x="60" y="54"/>
                  </a:cubicBezTo>
                  <a:cubicBezTo>
                    <a:pt x="60" y="58"/>
                    <a:pt x="63" y="61"/>
                    <a:pt x="66"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Oval 24"/>
            <p:cNvSpPr>
              <a:spLocks noChangeArrowheads="1"/>
            </p:cNvSpPr>
            <p:nvPr/>
          </p:nvSpPr>
          <p:spPr bwMode="auto">
            <a:xfrm>
              <a:off x="20510500" y="4537075"/>
              <a:ext cx="422275" cy="231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5"/>
            <p:cNvSpPr>
              <a:spLocks/>
            </p:cNvSpPr>
            <p:nvPr/>
          </p:nvSpPr>
          <p:spPr bwMode="auto">
            <a:xfrm>
              <a:off x="20510500" y="4968875"/>
              <a:ext cx="231775" cy="146050"/>
            </a:xfrm>
            <a:custGeom>
              <a:avLst/>
              <a:gdLst>
                <a:gd name="T0" fmla="*/ 0 w 73"/>
                <a:gd name="T1" fmla="*/ 0 h 46"/>
                <a:gd name="T2" fmla="*/ 0 w 73"/>
                <a:gd name="T3" fmla="*/ 10 h 46"/>
                <a:gd name="T4" fmla="*/ 67 w 73"/>
                <a:gd name="T5" fmla="*/ 46 h 46"/>
                <a:gd name="T6" fmla="*/ 73 w 73"/>
                <a:gd name="T7" fmla="*/ 45 h 46"/>
                <a:gd name="T8" fmla="*/ 63 w 73"/>
                <a:gd name="T9" fmla="*/ 21 h 46"/>
                <a:gd name="T10" fmla="*/ 0 w 73"/>
                <a:gd name="T11" fmla="*/ 0 h 46"/>
              </a:gdLst>
              <a:ahLst/>
              <a:cxnLst>
                <a:cxn ang="0">
                  <a:pos x="T0" y="T1"/>
                </a:cxn>
                <a:cxn ang="0">
                  <a:pos x="T2" y="T3"/>
                </a:cxn>
                <a:cxn ang="0">
                  <a:pos x="T4" y="T5"/>
                </a:cxn>
                <a:cxn ang="0">
                  <a:pos x="T6" y="T7"/>
                </a:cxn>
                <a:cxn ang="0">
                  <a:pos x="T8" y="T9"/>
                </a:cxn>
                <a:cxn ang="0">
                  <a:pos x="T10" y="T11"/>
                </a:cxn>
              </a:cxnLst>
              <a:rect l="0" t="0" r="r" b="b"/>
              <a:pathLst>
                <a:path w="73" h="46">
                  <a:moveTo>
                    <a:pt x="0" y="0"/>
                  </a:moveTo>
                  <a:cubicBezTo>
                    <a:pt x="0" y="10"/>
                    <a:pt x="0" y="10"/>
                    <a:pt x="0" y="10"/>
                  </a:cubicBezTo>
                  <a:cubicBezTo>
                    <a:pt x="0" y="30"/>
                    <a:pt x="30" y="46"/>
                    <a:pt x="67" y="46"/>
                  </a:cubicBezTo>
                  <a:cubicBezTo>
                    <a:pt x="69" y="46"/>
                    <a:pt x="71" y="45"/>
                    <a:pt x="73" y="45"/>
                  </a:cubicBezTo>
                  <a:cubicBezTo>
                    <a:pt x="69" y="38"/>
                    <a:pt x="65" y="30"/>
                    <a:pt x="63" y="21"/>
                  </a:cubicBezTo>
                  <a:cubicBezTo>
                    <a:pt x="36" y="21"/>
                    <a:pt x="13"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p:cNvSpPr>
              <a:spLocks/>
            </p:cNvSpPr>
            <p:nvPr/>
          </p:nvSpPr>
          <p:spPr bwMode="auto">
            <a:xfrm>
              <a:off x="20510500" y="4854575"/>
              <a:ext cx="200025" cy="142875"/>
            </a:xfrm>
            <a:custGeom>
              <a:avLst/>
              <a:gdLst>
                <a:gd name="T0" fmla="*/ 61 w 63"/>
                <a:gd name="T1" fmla="*/ 45 h 45"/>
                <a:gd name="T2" fmla="*/ 61 w 63"/>
                <a:gd name="T3" fmla="*/ 40 h 45"/>
                <a:gd name="T4" fmla="*/ 63 w 63"/>
                <a:gd name="T5" fmla="*/ 21 h 45"/>
                <a:gd name="T6" fmla="*/ 0 w 63"/>
                <a:gd name="T7" fmla="*/ 0 h 45"/>
                <a:gd name="T8" fmla="*/ 0 w 63"/>
                <a:gd name="T9" fmla="*/ 9 h 45"/>
                <a:gd name="T10" fmla="*/ 61 w 63"/>
                <a:gd name="T11" fmla="*/ 45 h 45"/>
              </a:gdLst>
              <a:ahLst/>
              <a:cxnLst>
                <a:cxn ang="0">
                  <a:pos x="T0" y="T1"/>
                </a:cxn>
                <a:cxn ang="0">
                  <a:pos x="T2" y="T3"/>
                </a:cxn>
                <a:cxn ang="0">
                  <a:pos x="T4" y="T5"/>
                </a:cxn>
                <a:cxn ang="0">
                  <a:pos x="T6" y="T7"/>
                </a:cxn>
                <a:cxn ang="0">
                  <a:pos x="T8" y="T9"/>
                </a:cxn>
                <a:cxn ang="0">
                  <a:pos x="T10" y="T11"/>
                </a:cxn>
              </a:cxnLst>
              <a:rect l="0" t="0" r="r" b="b"/>
              <a:pathLst>
                <a:path w="63" h="45">
                  <a:moveTo>
                    <a:pt x="61" y="45"/>
                  </a:moveTo>
                  <a:cubicBezTo>
                    <a:pt x="61" y="43"/>
                    <a:pt x="61" y="41"/>
                    <a:pt x="61" y="40"/>
                  </a:cubicBezTo>
                  <a:cubicBezTo>
                    <a:pt x="61" y="33"/>
                    <a:pt x="62" y="27"/>
                    <a:pt x="63" y="21"/>
                  </a:cubicBezTo>
                  <a:cubicBezTo>
                    <a:pt x="36" y="21"/>
                    <a:pt x="13" y="12"/>
                    <a:pt x="0" y="0"/>
                  </a:cubicBezTo>
                  <a:cubicBezTo>
                    <a:pt x="0" y="9"/>
                    <a:pt x="0" y="9"/>
                    <a:pt x="0" y="9"/>
                  </a:cubicBezTo>
                  <a:cubicBezTo>
                    <a:pt x="0" y="29"/>
                    <a:pt x="27" y="44"/>
                    <a:pt x="6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7"/>
            <p:cNvSpPr>
              <a:spLocks/>
            </p:cNvSpPr>
            <p:nvPr/>
          </p:nvSpPr>
          <p:spPr bwMode="auto">
            <a:xfrm>
              <a:off x="20510500" y="4737100"/>
              <a:ext cx="266700" cy="146050"/>
            </a:xfrm>
            <a:custGeom>
              <a:avLst/>
              <a:gdLst>
                <a:gd name="T0" fmla="*/ 67 w 84"/>
                <a:gd name="T1" fmla="*/ 46 h 46"/>
                <a:gd name="T2" fmla="*/ 67 w 84"/>
                <a:gd name="T3" fmla="*/ 46 h 46"/>
                <a:gd name="T4" fmla="*/ 84 w 84"/>
                <a:gd name="T5" fmla="*/ 21 h 46"/>
                <a:gd name="T6" fmla="*/ 67 w 84"/>
                <a:gd name="T7" fmla="*/ 22 h 46"/>
                <a:gd name="T8" fmla="*/ 0 w 84"/>
                <a:gd name="T9" fmla="*/ 0 h 46"/>
                <a:gd name="T10" fmla="*/ 0 w 84"/>
                <a:gd name="T11" fmla="*/ 10 h 46"/>
                <a:gd name="T12" fmla="*/ 67 w 8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84" h="46">
                  <a:moveTo>
                    <a:pt x="67" y="46"/>
                  </a:moveTo>
                  <a:cubicBezTo>
                    <a:pt x="67" y="46"/>
                    <a:pt x="67" y="46"/>
                    <a:pt x="67" y="46"/>
                  </a:cubicBezTo>
                  <a:cubicBezTo>
                    <a:pt x="71" y="37"/>
                    <a:pt x="77" y="28"/>
                    <a:pt x="84" y="21"/>
                  </a:cubicBezTo>
                  <a:cubicBezTo>
                    <a:pt x="79" y="22"/>
                    <a:pt x="73" y="22"/>
                    <a:pt x="67" y="22"/>
                  </a:cubicBezTo>
                  <a:cubicBezTo>
                    <a:pt x="38" y="22"/>
                    <a:pt x="14" y="14"/>
                    <a:pt x="0" y="0"/>
                  </a:cubicBezTo>
                  <a:cubicBezTo>
                    <a:pt x="0" y="10"/>
                    <a:pt x="0" y="10"/>
                    <a:pt x="0" y="10"/>
                  </a:cubicBezTo>
                  <a:cubicBezTo>
                    <a:pt x="0" y="31"/>
                    <a:pt x="30" y="46"/>
                    <a:pt x="6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 name="Line 28"/>
          <p:cNvSpPr>
            <a:spLocks noChangeShapeType="1"/>
          </p:cNvSpPr>
          <p:nvPr/>
        </p:nvSpPr>
        <p:spPr bwMode="auto">
          <a:xfrm>
            <a:off x="3558381" y="10771188"/>
            <a:ext cx="0" cy="130651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29"/>
          <p:cNvSpPr>
            <a:spLocks noChangeShapeType="1"/>
          </p:cNvSpPr>
          <p:nvPr/>
        </p:nvSpPr>
        <p:spPr bwMode="auto">
          <a:xfrm>
            <a:off x="7896226" y="4185444"/>
            <a:ext cx="0" cy="130651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30"/>
          <p:cNvSpPr>
            <a:spLocks noChangeShapeType="1"/>
          </p:cNvSpPr>
          <p:nvPr/>
        </p:nvSpPr>
        <p:spPr bwMode="auto">
          <a:xfrm>
            <a:off x="12179301" y="10768807"/>
            <a:ext cx="0" cy="130651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31"/>
          <p:cNvSpPr>
            <a:spLocks noChangeShapeType="1"/>
          </p:cNvSpPr>
          <p:nvPr/>
        </p:nvSpPr>
        <p:spPr bwMode="auto">
          <a:xfrm>
            <a:off x="16488570" y="4190207"/>
            <a:ext cx="0" cy="130651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2832335" y="8277143"/>
            <a:ext cx="1785640" cy="1606274"/>
          </a:xfrm>
          <a:prstGeom prst="rect">
            <a:avLst/>
          </a:prstGeom>
          <a:noFill/>
        </p:spPr>
        <p:txBody>
          <a:bodyPr wrap="square">
            <a:spAutoFit/>
          </a:bodyPr>
          <a:lstStyle/>
          <a:p>
            <a:r>
              <a:rPr lang="en-US" sz="9838" b="1" dirty="0" smtClean="0">
                <a:solidFill>
                  <a:schemeClr val="accent1"/>
                </a:solidFill>
              </a:rPr>
              <a:t>01</a:t>
            </a:r>
            <a:endParaRPr lang="en-US" sz="9838" b="1" dirty="0">
              <a:solidFill>
                <a:schemeClr val="accent1"/>
              </a:solidFill>
            </a:endParaRPr>
          </a:p>
        </p:txBody>
      </p:sp>
      <p:sp>
        <p:nvSpPr>
          <p:cNvPr id="8" name="Rectangle 7"/>
          <p:cNvSpPr/>
          <p:nvPr/>
        </p:nvSpPr>
        <p:spPr>
          <a:xfrm>
            <a:off x="7001269" y="6405439"/>
            <a:ext cx="1770994" cy="1606274"/>
          </a:xfrm>
          <a:prstGeom prst="rect">
            <a:avLst/>
          </a:prstGeom>
          <a:noFill/>
        </p:spPr>
        <p:txBody>
          <a:bodyPr wrap="square">
            <a:spAutoFit/>
          </a:bodyPr>
          <a:lstStyle/>
          <a:p>
            <a:r>
              <a:rPr lang="en-US" sz="9838" b="1" dirty="0" smtClean="0">
                <a:solidFill>
                  <a:schemeClr val="accent1"/>
                </a:solidFill>
              </a:rPr>
              <a:t>02</a:t>
            </a:r>
            <a:endParaRPr lang="en-US" sz="9838" b="1" dirty="0">
              <a:solidFill>
                <a:schemeClr val="accent1"/>
              </a:solidFill>
            </a:endParaRPr>
          </a:p>
        </p:txBody>
      </p:sp>
      <p:sp>
        <p:nvSpPr>
          <p:cNvPr id="17" name="Rectangle 16"/>
          <p:cNvSpPr/>
          <p:nvPr/>
        </p:nvSpPr>
        <p:spPr>
          <a:xfrm>
            <a:off x="11320386" y="8277143"/>
            <a:ext cx="1785640" cy="1606274"/>
          </a:xfrm>
          <a:prstGeom prst="rect">
            <a:avLst/>
          </a:prstGeom>
          <a:noFill/>
        </p:spPr>
        <p:txBody>
          <a:bodyPr wrap="square">
            <a:spAutoFit/>
          </a:bodyPr>
          <a:lstStyle/>
          <a:p>
            <a:r>
              <a:rPr lang="en-US" sz="9838" b="1" dirty="0" smtClean="0">
                <a:solidFill>
                  <a:schemeClr val="accent1"/>
                </a:solidFill>
              </a:rPr>
              <a:t>03</a:t>
            </a:r>
            <a:endParaRPr lang="en-US" sz="9838" b="1" dirty="0">
              <a:solidFill>
                <a:schemeClr val="accent1"/>
              </a:solidFill>
            </a:endParaRPr>
          </a:p>
        </p:txBody>
      </p:sp>
      <p:sp>
        <p:nvSpPr>
          <p:cNvPr id="18" name="Rectangle 17"/>
          <p:cNvSpPr/>
          <p:nvPr/>
        </p:nvSpPr>
        <p:spPr>
          <a:xfrm>
            <a:off x="15529670" y="6384174"/>
            <a:ext cx="2285714" cy="1606274"/>
          </a:xfrm>
          <a:prstGeom prst="rect">
            <a:avLst/>
          </a:prstGeom>
          <a:noFill/>
        </p:spPr>
        <p:txBody>
          <a:bodyPr wrap="square">
            <a:spAutoFit/>
          </a:bodyPr>
          <a:lstStyle/>
          <a:p>
            <a:r>
              <a:rPr lang="en-US" sz="9838" b="1" dirty="0" smtClean="0">
                <a:solidFill>
                  <a:schemeClr val="accent1"/>
                </a:solidFill>
              </a:rPr>
              <a:t>04</a:t>
            </a:r>
            <a:endParaRPr lang="en-US" sz="9838" b="1" dirty="0">
              <a:solidFill>
                <a:schemeClr val="accent1"/>
              </a:solidFill>
            </a:endParaRPr>
          </a:p>
        </p:txBody>
      </p:sp>
      <p:sp>
        <p:nvSpPr>
          <p:cNvPr id="19" name="Rectangle 18"/>
          <p:cNvSpPr/>
          <p:nvPr/>
        </p:nvSpPr>
        <p:spPr>
          <a:xfrm>
            <a:off x="19923283" y="8277143"/>
            <a:ext cx="1785640" cy="1606274"/>
          </a:xfrm>
          <a:prstGeom prst="rect">
            <a:avLst/>
          </a:prstGeom>
          <a:noFill/>
        </p:spPr>
        <p:txBody>
          <a:bodyPr wrap="square">
            <a:spAutoFit/>
          </a:bodyPr>
          <a:lstStyle/>
          <a:p>
            <a:r>
              <a:rPr lang="en-US" sz="9838" b="1" dirty="0" smtClean="0">
                <a:solidFill>
                  <a:schemeClr val="accent1"/>
                </a:solidFill>
              </a:rPr>
              <a:t>05</a:t>
            </a:r>
            <a:endParaRPr lang="en-US" sz="9838" b="1" dirty="0">
              <a:solidFill>
                <a:schemeClr val="accent1"/>
              </a:solidFill>
            </a:endParaRPr>
          </a:p>
        </p:txBody>
      </p:sp>
    </p:spTree>
    <p:extLst>
      <p:ext uri="{BB962C8B-B14F-4D97-AF65-F5344CB8AC3E}">
        <p14:creationId xmlns:p14="http://schemas.microsoft.com/office/powerpoint/2010/main" val="4281166347"/>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217976" y="1045886"/>
            <a:ext cx="21950311" cy="1554272"/>
          </a:xfrm>
          <a:prstGeom prst="rect">
            <a:avLst/>
          </a:prstGeom>
        </p:spPr>
        <p:txBody>
          <a:bodyPr wrap="square">
            <a:spAutoFit/>
          </a:bodyPr>
          <a:lstStyle/>
          <a:p>
            <a:pPr algn="ctr"/>
            <a:r>
              <a:rPr lang="en-US" sz="9500" b="1" dirty="0">
                <a:solidFill>
                  <a:schemeClr val="accent2"/>
                </a:solidFill>
                <a:latin typeface="+mj-lt"/>
              </a:rPr>
              <a:t>Steps Infographic</a:t>
            </a:r>
          </a:p>
        </p:txBody>
      </p:sp>
      <p:sp>
        <p:nvSpPr>
          <p:cNvPr id="5" name="Rectangle 4"/>
          <p:cNvSpPr/>
          <p:nvPr/>
        </p:nvSpPr>
        <p:spPr>
          <a:xfrm>
            <a:off x="1216367" y="2369325"/>
            <a:ext cx="21951919"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1217977" y="9672745"/>
            <a:ext cx="3492194" cy="784830"/>
          </a:xfrm>
          <a:prstGeom prst="rect">
            <a:avLst/>
          </a:prstGeom>
        </p:spPr>
        <p:txBody>
          <a:bodyPr wrap="square">
            <a:spAutoFit/>
          </a:bodyPr>
          <a:lstStyle/>
          <a:p>
            <a:pPr algn="ctr"/>
            <a:r>
              <a:rPr lang="en-US" sz="4500" b="1" dirty="0">
                <a:solidFill>
                  <a:schemeClr val="accent3"/>
                </a:solidFill>
              </a:rPr>
              <a:t>Business</a:t>
            </a:r>
          </a:p>
        </p:txBody>
      </p:sp>
      <p:sp>
        <p:nvSpPr>
          <p:cNvPr id="7" name="Rectangle 6"/>
          <p:cNvSpPr/>
          <p:nvPr/>
        </p:nvSpPr>
        <p:spPr>
          <a:xfrm>
            <a:off x="1217977" y="10548086"/>
            <a:ext cx="3492194"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8" name="Rectangle 7"/>
          <p:cNvSpPr/>
          <p:nvPr/>
        </p:nvSpPr>
        <p:spPr>
          <a:xfrm>
            <a:off x="1643015" y="4156078"/>
            <a:ext cx="2633710" cy="784830"/>
          </a:xfrm>
          <a:prstGeom prst="rect">
            <a:avLst/>
          </a:prstGeom>
          <a:noFill/>
        </p:spPr>
        <p:txBody>
          <a:bodyPr wrap="square">
            <a:spAutoFit/>
          </a:bodyPr>
          <a:lstStyle/>
          <a:p>
            <a:pPr algn="ctr"/>
            <a:r>
              <a:rPr lang="en-US" sz="4500" b="1" dirty="0" smtClean="0">
                <a:solidFill>
                  <a:schemeClr val="accent2"/>
                </a:solidFill>
              </a:rPr>
              <a:t>STEP 01</a:t>
            </a:r>
            <a:endParaRPr lang="en-US" sz="4500" b="1" dirty="0">
              <a:solidFill>
                <a:schemeClr val="accent2"/>
              </a:solidFill>
            </a:endParaRPr>
          </a:p>
        </p:txBody>
      </p:sp>
      <p:sp>
        <p:nvSpPr>
          <p:cNvPr id="9" name="Rectangle 8"/>
          <p:cNvSpPr/>
          <p:nvPr/>
        </p:nvSpPr>
        <p:spPr>
          <a:xfrm>
            <a:off x="6237044" y="4154496"/>
            <a:ext cx="2678356" cy="784830"/>
          </a:xfrm>
          <a:prstGeom prst="rect">
            <a:avLst/>
          </a:prstGeom>
          <a:noFill/>
        </p:spPr>
        <p:txBody>
          <a:bodyPr wrap="square">
            <a:spAutoFit/>
          </a:bodyPr>
          <a:lstStyle/>
          <a:p>
            <a:pPr algn="ctr"/>
            <a:r>
              <a:rPr lang="en-US" sz="4500" b="1" dirty="0" smtClean="0">
                <a:solidFill>
                  <a:schemeClr val="accent2"/>
                </a:solidFill>
              </a:rPr>
              <a:t>STEP 02</a:t>
            </a:r>
            <a:endParaRPr lang="en-US" sz="4500" b="1" dirty="0">
              <a:solidFill>
                <a:schemeClr val="accent2"/>
              </a:solidFill>
            </a:endParaRPr>
          </a:p>
        </p:txBody>
      </p:sp>
      <p:sp>
        <p:nvSpPr>
          <p:cNvPr id="10" name="Rectangle 9"/>
          <p:cNvSpPr/>
          <p:nvPr/>
        </p:nvSpPr>
        <p:spPr>
          <a:xfrm>
            <a:off x="5832506" y="9672745"/>
            <a:ext cx="3492194" cy="784830"/>
          </a:xfrm>
          <a:prstGeom prst="rect">
            <a:avLst/>
          </a:prstGeom>
        </p:spPr>
        <p:txBody>
          <a:bodyPr wrap="square">
            <a:spAutoFit/>
          </a:bodyPr>
          <a:lstStyle/>
          <a:p>
            <a:pPr algn="ctr"/>
            <a:r>
              <a:rPr lang="en-US" sz="4500" b="1" dirty="0">
                <a:solidFill>
                  <a:schemeClr val="accent4"/>
                </a:solidFill>
              </a:rPr>
              <a:t>Target</a:t>
            </a:r>
          </a:p>
        </p:txBody>
      </p:sp>
      <p:sp>
        <p:nvSpPr>
          <p:cNvPr id="11" name="Rectangle 10"/>
          <p:cNvSpPr/>
          <p:nvPr/>
        </p:nvSpPr>
        <p:spPr>
          <a:xfrm>
            <a:off x="5832506" y="10548086"/>
            <a:ext cx="3492194"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12" name="Rectangle 11"/>
          <p:cNvSpPr/>
          <p:nvPr/>
        </p:nvSpPr>
        <p:spPr>
          <a:xfrm>
            <a:off x="10447035" y="9672745"/>
            <a:ext cx="3492194" cy="784830"/>
          </a:xfrm>
          <a:prstGeom prst="rect">
            <a:avLst/>
          </a:prstGeom>
        </p:spPr>
        <p:txBody>
          <a:bodyPr wrap="square">
            <a:spAutoFit/>
          </a:bodyPr>
          <a:lstStyle/>
          <a:p>
            <a:pPr algn="ctr"/>
            <a:r>
              <a:rPr lang="en-US" sz="4500" b="1" dirty="0">
                <a:solidFill>
                  <a:schemeClr val="accent5"/>
                </a:solidFill>
              </a:rPr>
              <a:t>Idea</a:t>
            </a:r>
          </a:p>
        </p:txBody>
      </p:sp>
      <p:sp>
        <p:nvSpPr>
          <p:cNvPr id="13" name="Rectangle 12"/>
          <p:cNvSpPr/>
          <p:nvPr/>
        </p:nvSpPr>
        <p:spPr>
          <a:xfrm>
            <a:off x="10447035" y="10548086"/>
            <a:ext cx="3492194"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14" name="Rectangle 13"/>
          <p:cNvSpPr/>
          <p:nvPr/>
        </p:nvSpPr>
        <p:spPr>
          <a:xfrm>
            <a:off x="15061564" y="9672745"/>
            <a:ext cx="3492194" cy="784830"/>
          </a:xfrm>
          <a:prstGeom prst="rect">
            <a:avLst/>
          </a:prstGeom>
        </p:spPr>
        <p:txBody>
          <a:bodyPr wrap="square">
            <a:spAutoFit/>
          </a:bodyPr>
          <a:lstStyle/>
          <a:p>
            <a:pPr algn="ctr"/>
            <a:r>
              <a:rPr lang="en-US" sz="4500" b="1" dirty="0">
                <a:solidFill>
                  <a:schemeClr val="accent6"/>
                </a:solidFill>
              </a:rPr>
              <a:t>Develop</a:t>
            </a:r>
          </a:p>
        </p:txBody>
      </p:sp>
      <p:sp>
        <p:nvSpPr>
          <p:cNvPr id="15" name="Rectangle 14"/>
          <p:cNvSpPr/>
          <p:nvPr/>
        </p:nvSpPr>
        <p:spPr>
          <a:xfrm>
            <a:off x="15061564" y="10548086"/>
            <a:ext cx="3492194"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16" name="Rectangle 15"/>
          <p:cNvSpPr/>
          <p:nvPr/>
        </p:nvSpPr>
        <p:spPr>
          <a:xfrm>
            <a:off x="19676093" y="9672745"/>
            <a:ext cx="3492194" cy="784830"/>
          </a:xfrm>
          <a:prstGeom prst="rect">
            <a:avLst/>
          </a:prstGeom>
        </p:spPr>
        <p:txBody>
          <a:bodyPr wrap="square">
            <a:spAutoFit/>
          </a:bodyPr>
          <a:lstStyle/>
          <a:p>
            <a:pPr algn="ctr"/>
            <a:r>
              <a:rPr lang="en-US" sz="4500" b="1" dirty="0">
                <a:solidFill>
                  <a:schemeClr val="accent2"/>
                </a:solidFill>
              </a:rPr>
              <a:t>Profit</a:t>
            </a:r>
          </a:p>
        </p:txBody>
      </p:sp>
      <p:sp>
        <p:nvSpPr>
          <p:cNvPr id="17" name="Rectangle 16"/>
          <p:cNvSpPr/>
          <p:nvPr/>
        </p:nvSpPr>
        <p:spPr>
          <a:xfrm>
            <a:off x="19676093" y="10548086"/>
            <a:ext cx="3492194"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adipiscing</a:t>
            </a:r>
            <a:endParaRPr lang="en-US" sz="2500" dirty="0">
              <a:solidFill>
                <a:schemeClr val="accent2">
                  <a:alpha val="60000"/>
                </a:schemeClr>
              </a:solidFill>
            </a:endParaRPr>
          </a:p>
        </p:txBody>
      </p:sp>
      <p:sp>
        <p:nvSpPr>
          <p:cNvPr id="18" name="Rectangle 17"/>
          <p:cNvSpPr/>
          <p:nvPr/>
        </p:nvSpPr>
        <p:spPr>
          <a:xfrm>
            <a:off x="10878100" y="4153697"/>
            <a:ext cx="2633710" cy="784830"/>
          </a:xfrm>
          <a:prstGeom prst="rect">
            <a:avLst/>
          </a:prstGeom>
          <a:noFill/>
        </p:spPr>
        <p:txBody>
          <a:bodyPr wrap="square">
            <a:spAutoFit/>
          </a:bodyPr>
          <a:lstStyle/>
          <a:p>
            <a:pPr algn="ctr"/>
            <a:r>
              <a:rPr lang="en-US" sz="4500" b="1" dirty="0" smtClean="0">
                <a:solidFill>
                  <a:schemeClr val="accent2"/>
                </a:solidFill>
              </a:rPr>
              <a:t>STEP 03</a:t>
            </a:r>
            <a:endParaRPr lang="en-US" sz="4500" b="1" dirty="0">
              <a:solidFill>
                <a:schemeClr val="accent2"/>
              </a:solidFill>
            </a:endParaRPr>
          </a:p>
        </p:txBody>
      </p:sp>
      <p:sp>
        <p:nvSpPr>
          <p:cNvPr id="19" name="Rectangle 18"/>
          <p:cNvSpPr/>
          <p:nvPr/>
        </p:nvSpPr>
        <p:spPr>
          <a:xfrm>
            <a:off x="15474510" y="4154496"/>
            <a:ext cx="2678356" cy="784830"/>
          </a:xfrm>
          <a:prstGeom prst="rect">
            <a:avLst/>
          </a:prstGeom>
          <a:noFill/>
        </p:spPr>
        <p:txBody>
          <a:bodyPr wrap="square">
            <a:spAutoFit/>
          </a:bodyPr>
          <a:lstStyle/>
          <a:p>
            <a:pPr algn="ctr"/>
            <a:r>
              <a:rPr lang="en-US" sz="4500" b="1" dirty="0" smtClean="0">
                <a:solidFill>
                  <a:schemeClr val="accent2"/>
                </a:solidFill>
              </a:rPr>
              <a:t>STEP 04</a:t>
            </a:r>
            <a:endParaRPr lang="en-US" sz="4500" b="1" dirty="0">
              <a:solidFill>
                <a:schemeClr val="accent2"/>
              </a:solidFill>
            </a:endParaRPr>
          </a:p>
        </p:txBody>
      </p:sp>
      <p:sp>
        <p:nvSpPr>
          <p:cNvPr id="20" name="Rectangle 19"/>
          <p:cNvSpPr/>
          <p:nvPr/>
        </p:nvSpPr>
        <p:spPr>
          <a:xfrm>
            <a:off x="20092536" y="4154495"/>
            <a:ext cx="2678356" cy="784830"/>
          </a:xfrm>
          <a:prstGeom prst="rect">
            <a:avLst/>
          </a:prstGeom>
          <a:noFill/>
        </p:spPr>
        <p:txBody>
          <a:bodyPr wrap="square">
            <a:spAutoFit/>
          </a:bodyPr>
          <a:lstStyle/>
          <a:p>
            <a:pPr algn="ctr"/>
            <a:r>
              <a:rPr lang="en-US" sz="4500" b="1" dirty="0" smtClean="0">
                <a:solidFill>
                  <a:schemeClr val="accent2"/>
                </a:solidFill>
              </a:rPr>
              <a:t>STEP 05</a:t>
            </a:r>
            <a:endParaRPr lang="en-US" sz="4500" b="1" dirty="0">
              <a:solidFill>
                <a:schemeClr val="accent2"/>
              </a:solidFill>
            </a:endParaRPr>
          </a:p>
        </p:txBody>
      </p:sp>
      <p:sp>
        <p:nvSpPr>
          <p:cNvPr id="24" name="Line 5"/>
          <p:cNvSpPr>
            <a:spLocks noChangeShapeType="1"/>
          </p:cNvSpPr>
          <p:nvPr/>
        </p:nvSpPr>
        <p:spPr bwMode="auto">
          <a:xfrm>
            <a:off x="-20638" y="5365750"/>
            <a:ext cx="24404638" cy="0"/>
          </a:xfrm>
          <a:prstGeom prst="line">
            <a:avLst/>
          </a:prstGeom>
          <a:noFill/>
          <a:ln w="381000" cap="flat">
            <a:solidFill>
              <a:schemeClr val="accent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6"/>
          <p:cNvSpPr>
            <a:spLocks noChangeShapeType="1"/>
          </p:cNvSpPr>
          <p:nvPr/>
        </p:nvSpPr>
        <p:spPr bwMode="auto">
          <a:xfrm flipV="1">
            <a:off x="2941637" y="5365750"/>
            <a:ext cx="0" cy="2635250"/>
          </a:xfrm>
          <a:prstGeom prst="line">
            <a:avLst/>
          </a:prstGeom>
          <a:noFill/>
          <a:ln w="381000" cap="flat">
            <a:solidFill>
              <a:schemeClr val="accent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7"/>
          <p:cNvSpPr>
            <a:spLocks noChangeShapeType="1"/>
          </p:cNvSpPr>
          <p:nvPr/>
        </p:nvSpPr>
        <p:spPr bwMode="auto">
          <a:xfrm flipV="1">
            <a:off x="7561262" y="5365750"/>
            <a:ext cx="0" cy="2635250"/>
          </a:xfrm>
          <a:prstGeom prst="line">
            <a:avLst/>
          </a:prstGeom>
          <a:noFill/>
          <a:ln w="381000" cap="flat">
            <a:solidFill>
              <a:schemeClr val="accent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8"/>
          <p:cNvSpPr>
            <a:spLocks noChangeShapeType="1"/>
          </p:cNvSpPr>
          <p:nvPr/>
        </p:nvSpPr>
        <p:spPr bwMode="auto">
          <a:xfrm flipV="1">
            <a:off x="12182475" y="5365750"/>
            <a:ext cx="0" cy="2635250"/>
          </a:xfrm>
          <a:prstGeom prst="line">
            <a:avLst/>
          </a:prstGeom>
          <a:noFill/>
          <a:ln w="381000" cap="flat">
            <a:solidFill>
              <a:schemeClr val="accent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9"/>
          <p:cNvSpPr>
            <a:spLocks noChangeShapeType="1"/>
          </p:cNvSpPr>
          <p:nvPr/>
        </p:nvSpPr>
        <p:spPr bwMode="auto">
          <a:xfrm flipV="1">
            <a:off x="16773525" y="5365750"/>
            <a:ext cx="0" cy="2635250"/>
          </a:xfrm>
          <a:prstGeom prst="line">
            <a:avLst/>
          </a:prstGeom>
          <a:noFill/>
          <a:ln w="381000" cap="flat">
            <a:solidFill>
              <a:schemeClr val="accent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10"/>
          <p:cNvSpPr>
            <a:spLocks noChangeShapeType="1"/>
          </p:cNvSpPr>
          <p:nvPr/>
        </p:nvSpPr>
        <p:spPr bwMode="auto">
          <a:xfrm flipV="1">
            <a:off x="21428075" y="5365750"/>
            <a:ext cx="0" cy="2635250"/>
          </a:xfrm>
          <a:prstGeom prst="line">
            <a:avLst/>
          </a:prstGeom>
          <a:noFill/>
          <a:ln w="381000" cap="flat">
            <a:solidFill>
              <a:schemeClr val="accent1">
                <a:lumMod val="8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11"/>
          <p:cNvSpPr>
            <a:spLocks/>
          </p:cNvSpPr>
          <p:nvPr/>
        </p:nvSpPr>
        <p:spPr bwMode="auto">
          <a:xfrm>
            <a:off x="1422400" y="6661150"/>
            <a:ext cx="3036888" cy="2676525"/>
          </a:xfrm>
          <a:custGeom>
            <a:avLst/>
            <a:gdLst>
              <a:gd name="T0" fmla="*/ 681 w 956"/>
              <a:gd name="T1" fmla="*/ 0 h 841"/>
              <a:gd name="T2" fmla="*/ 275 w 956"/>
              <a:gd name="T3" fmla="*/ 0 h 841"/>
              <a:gd name="T4" fmla="*/ 215 w 956"/>
              <a:gd name="T5" fmla="*/ 34 h 841"/>
              <a:gd name="T6" fmla="*/ 12 w 956"/>
              <a:gd name="T7" fmla="*/ 386 h 841"/>
              <a:gd name="T8" fmla="*/ 12 w 956"/>
              <a:gd name="T9" fmla="*/ 455 h 841"/>
              <a:gd name="T10" fmla="*/ 215 w 956"/>
              <a:gd name="T11" fmla="*/ 807 h 841"/>
              <a:gd name="T12" fmla="*/ 275 w 956"/>
              <a:gd name="T13" fmla="*/ 841 h 841"/>
              <a:gd name="T14" fmla="*/ 681 w 956"/>
              <a:gd name="T15" fmla="*/ 841 h 841"/>
              <a:gd name="T16" fmla="*/ 740 w 956"/>
              <a:gd name="T17" fmla="*/ 807 h 841"/>
              <a:gd name="T18" fmla="*/ 943 w 956"/>
              <a:gd name="T19" fmla="*/ 455 h 841"/>
              <a:gd name="T20" fmla="*/ 943 w 956"/>
              <a:gd name="T21" fmla="*/ 386 h 841"/>
              <a:gd name="T22" fmla="*/ 740 w 956"/>
              <a:gd name="T23" fmla="*/ 34 h 841"/>
              <a:gd name="T24" fmla="*/ 681 w 956"/>
              <a:gd name="T2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6" h="841">
                <a:moveTo>
                  <a:pt x="681" y="0"/>
                </a:moveTo>
                <a:cubicBezTo>
                  <a:pt x="275" y="0"/>
                  <a:pt x="275" y="0"/>
                  <a:pt x="275" y="0"/>
                </a:cubicBezTo>
                <a:cubicBezTo>
                  <a:pt x="250" y="0"/>
                  <a:pt x="228" y="13"/>
                  <a:pt x="215" y="34"/>
                </a:cubicBezTo>
                <a:cubicBezTo>
                  <a:pt x="12" y="386"/>
                  <a:pt x="12" y="386"/>
                  <a:pt x="12" y="386"/>
                </a:cubicBezTo>
                <a:cubicBezTo>
                  <a:pt x="0" y="408"/>
                  <a:pt x="0" y="434"/>
                  <a:pt x="12" y="455"/>
                </a:cubicBezTo>
                <a:cubicBezTo>
                  <a:pt x="215" y="807"/>
                  <a:pt x="215" y="807"/>
                  <a:pt x="215" y="807"/>
                </a:cubicBezTo>
                <a:cubicBezTo>
                  <a:pt x="228" y="828"/>
                  <a:pt x="250" y="841"/>
                  <a:pt x="275" y="841"/>
                </a:cubicBezTo>
                <a:cubicBezTo>
                  <a:pt x="681" y="841"/>
                  <a:pt x="681" y="841"/>
                  <a:pt x="681" y="841"/>
                </a:cubicBezTo>
                <a:cubicBezTo>
                  <a:pt x="705" y="841"/>
                  <a:pt x="728" y="828"/>
                  <a:pt x="740" y="807"/>
                </a:cubicBezTo>
                <a:cubicBezTo>
                  <a:pt x="943" y="455"/>
                  <a:pt x="943" y="455"/>
                  <a:pt x="943" y="455"/>
                </a:cubicBezTo>
                <a:cubicBezTo>
                  <a:pt x="956" y="434"/>
                  <a:pt x="956" y="408"/>
                  <a:pt x="943" y="386"/>
                </a:cubicBezTo>
                <a:cubicBezTo>
                  <a:pt x="740" y="34"/>
                  <a:pt x="740" y="34"/>
                  <a:pt x="740" y="34"/>
                </a:cubicBezTo>
                <a:cubicBezTo>
                  <a:pt x="728" y="13"/>
                  <a:pt x="705" y="0"/>
                  <a:pt x="681"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2"/>
          <p:cNvSpPr>
            <a:spLocks/>
          </p:cNvSpPr>
          <p:nvPr/>
        </p:nvSpPr>
        <p:spPr bwMode="auto">
          <a:xfrm>
            <a:off x="6045200" y="6661150"/>
            <a:ext cx="3035300" cy="2676525"/>
          </a:xfrm>
          <a:custGeom>
            <a:avLst/>
            <a:gdLst>
              <a:gd name="T0" fmla="*/ 681 w 955"/>
              <a:gd name="T1" fmla="*/ 0 h 841"/>
              <a:gd name="T2" fmla="*/ 274 w 955"/>
              <a:gd name="T3" fmla="*/ 0 h 841"/>
              <a:gd name="T4" fmla="*/ 215 w 955"/>
              <a:gd name="T5" fmla="*/ 34 h 841"/>
              <a:gd name="T6" fmla="*/ 12 w 955"/>
              <a:gd name="T7" fmla="*/ 386 h 841"/>
              <a:gd name="T8" fmla="*/ 12 w 955"/>
              <a:gd name="T9" fmla="*/ 455 h 841"/>
              <a:gd name="T10" fmla="*/ 215 w 955"/>
              <a:gd name="T11" fmla="*/ 807 h 841"/>
              <a:gd name="T12" fmla="*/ 274 w 955"/>
              <a:gd name="T13" fmla="*/ 841 h 841"/>
              <a:gd name="T14" fmla="*/ 681 w 955"/>
              <a:gd name="T15" fmla="*/ 841 h 841"/>
              <a:gd name="T16" fmla="*/ 740 w 955"/>
              <a:gd name="T17" fmla="*/ 807 h 841"/>
              <a:gd name="T18" fmla="*/ 943 w 955"/>
              <a:gd name="T19" fmla="*/ 455 h 841"/>
              <a:gd name="T20" fmla="*/ 943 w 955"/>
              <a:gd name="T21" fmla="*/ 386 h 841"/>
              <a:gd name="T22" fmla="*/ 740 w 955"/>
              <a:gd name="T23" fmla="*/ 34 h 841"/>
              <a:gd name="T24" fmla="*/ 681 w 955"/>
              <a:gd name="T2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5" h="841">
                <a:moveTo>
                  <a:pt x="681" y="0"/>
                </a:moveTo>
                <a:cubicBezTo>
                  <a:pt x="274" y="0"/>
                  <a:pt x="274" y="0"/>
                  <a:pt x="274" y="0"/>
                </a:cubicBezTo>
                <a:cubicBezTo>
                  <a:pt x="250" y="0"/>
                  <a:pt x="227" y="13"/>
                  <a:pt x="215" y="34"/>
                </a:cubicBezTo>
                <a:cubicBezTo>
                  <a:pt x="12" y="386"/>
                  <a:pt x="12" y="386"/>
                  <a:pt x="12" y="386"/>
                </a:cubicBezTo>
                <a:cubicBezTo>
                  <a:pt x="0" y="408"/>
                  <a:pt x="0" y="434"/>
                  <a:pt x="12" y="455"/>
                </a:cubicBezTo>
                <a:cubicBezTo>
                  <a:pt x="215" y="807"/>
                  <a:pt x="215" y="807"/>
                  <a:pt x="215" y="807"/>
                </a:cubicBezTo>
                <a:cubicBezTo>
                  <a:pt x="227" y="828"/>
                  <a:pt x="250" y="841"/>
                  <a:pt x="274" y="841"/>
                </a:cubicBezTo>
                <a:cubicBezTo>
                  <a:pt x="681" y="841"/>
                  <a:pt x="681" y="841"/>
                  <a:pt x="681" y="841"/>
                </a:cubicBezTo>
                <a:cubicBezTo>
                  <a:pt x="705" y="841"/>
                  <a:pt x="728" y="828"/>
                  <a:pt x="740" y="807"/>
                </a:cubicBezTo>
                <a:cubicBezTo>
                  <a:pt x="943" y="455"/>
                  <a:pt x="943" y="455"/>
                  <a:pt x="943" y="455"/>
                </a:cubicBezTo>
                <a:cubicBezTo>
                  <a:pt x="955" y="434"/>
                  <a:pt x="955" y="408"/>
                  <a:pt x="943" y="386"/>
                </a:cubicBezTo>
                <a:cubicBezTo>
                  <a:pt x="740" y="34"/>
                  <a:pt x="740" y="34"/>
                  <a:pt x="740" y="34"/>
                </a:cubicBezTo>
                <a:cubicBezTo>
                  <a:pt x="728" y="13"/>
                  <a:pt x="705" y="0"/>
                  <a:pt x="681"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
          <p:cNvSpPr>
            <a:spLocks/>
          </p:cNvSpPr>
          <p:nvPr/>
        </p:nvSpPr>
        <p:spPr bwMode="auto">
          <a:xfrm>
            <a:off x="10666412" y="6661150"/>
            <a:ext cx="3036888" cy="2676525"/>
          </a:xfrm>
          <a:custGeom>
            <a:avLst/>
            <a:gdLst>
              <a:gd name="T0" fmla="*/ 681 w 956"/>
              <a:gd name="T1" fmla="*/ 0 h 841"/>
              <a:gd name="T2" fmla="*/ 275 w 956"/>
              <a:gd name="T3" fmla="*/ 0 h 841"/>
              <a:gd name="T4" fmla="*/ 216 w 956"/>
              <a:gd name="T5" fmla="*/ 34 h 841"/>
              <a:gd name="T6" fmla="*/ 12 w 956"/>
              <a:gd name="T7" fmla="*/ 386 h 841"/>
              <a:gd name="T8" fmla="*/ 12 w 956"/>
              <a:gd name="T9" fmla="*/ 455 h 841"/>
              <a:gd name="T10" fmla="*/ 216 w 956"/>
              <a:gd name="T11" fmla="*/ 807 h 841"/>
              <a:gd name="T12" fmla="*/ 275 w 956"/>
              <a:gd name="T13" fmla="*/ 841 h 841"/>
              <a:gd name="T14" fmla="*/ 681 w 956"/>
              <a:gd name="T15" fmla="*/ 841 h 841"/>
              <a:gd name="T16" fmla="*/ 740 w 956"/>
              <a:gd name="T17" fmla="*/ 807 h 841"/>
              <a:gd name="T18" fmla="*/ 944 w 956"/>
              <a:gd name="T19" fmla="*/ 455 h 841"/>
              <a:gd name="T20" fmla="*/ 944 w 956"/>
              <a:gd name="T21" fmla="*/ 386 h 841"/>
              <a:gd name="T22" fmla="*/ 740 w 956"/>
              <a:gd name="T23" fmla="*/ 34 h 841"/>
              <a:gd name="T24" fmla="*/ 681 w 956"/>
              <a:gd name="T2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6" h="841">
                <a:moveTo>
                  <a:pt x="681" y="0"/>
                </a:moveTo>
                <a:cubicBezTo>
                  <a:pt x="275" y="0"/>
                  <a:pt x="275" y="0"/>
                  <a:pt x="275" y="0"/>
                </a:cubicBezTo>
                <a:cubicBezTo>
                  <a:pt x="250" y="0"/>
                  <a:pt x="228" y="13"/>
                  <a:pt x="216" y="34"/>
                </a:cubicBezTo>
                <a:cubicBezTo>
                  <a:pt x="12" y="386"/>
                  <a:pt x="12" y="386"/>
                  <a:pt x="12" y="386"/>
                </a:cubicBezTo>
                <a:cubicBezTo>
                  <a:pt x="0" y="408"/>
                  <a:pt x="0" y="434"/>
                  <a:pt x="12" y="455"/>
                </a:cubicBezTo>
                <a:cubicBezTo>
                  <a:pt x="216" y="807"/>
                  <a:pt x="216" y="807"/>
                  <a:pt x="216" y="807"/>
                </a:cubicBezTo>
                <a:cubicBezTo>
                  <a:pt x="228" y="828"/>
                  <a:pt x="250" y="841"/>
                  <a:pt x="275" y="841"/>
                </a:cubicBezTo>
                <a:cubicBezTo>
                  <a:pt x="681" y="841"/>
                  <a:pt x="681" y="841"/>
                  <a:pt x="681" y="841"/>
                </a:cubicBezTo>
                <a:cubicBezTo>
                  <a:pt x="706" y="841"/>
                  <a:pt x="728" y="828"/>
                  <a:pt x="740" y="807"/>
                </a:cubicBezTo>
                <a:cubicBezTo>
                  <a:pt x="944" y="455"/>
                  <a:pt x="944" y="455"/>
                  <a:pt x="944" y="455"/>
                </a:cubicBezTo>
                <a:cubicBezTo>
                  <a:pt x="956" y="434"/>
                  <a:pt x="956" y="408"/>
                  <a:pt x="944" y="386"/>
                </a:cubicBezTo>
                <a:cubicBezTo>
                  <a:pt x="740" y="34"/>
                  <a:pt x="740" y="34"/>
                  <a:pt x="740" y="34"/>
                </a:cubicBezTo>
                <a:cubicBezTo>
                  <a:pt x="728" y="13"/>
                  <a:pt x="706" y="0"/>
                  <a:pt x="681"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4"/>
          <p:cNvSpPr>
            <a:spLocks/>
          </p:cNvSpPr>
          <p:nvPr/>
        </p:nvSpPr>
        <p:spPr bwMode="auto">
          <a:xfrm>
            <a:off x="15289212" y="6661150"/>
            <a:ext cx="3035300" cy="2676525"/>
          </a:xfrm>
          <a:custGeom>
            <a:avLst/>
            <a:gdLst>
              <a:gd name="T0" fmla="*/ 681 w 955"/>
              <a:gd name="T1" fmla="*/ 0 h 841"/>
              <a:gd name="T2" fmla="*/ 274 w 955"/>
              <a:gd name="T3" fmla="*/ 0 h 841"/>
              <a:gd name="T4" fmla="*/ 215 w 955"/>
              <a:gd name="T5" fmla="*/ 34 h 841"/>
              <a:gd name="T6" fmla="*/ 12 w 955"/>
              <a:gd name="T7" fmla="*/ 386 h 841"/>
              <a:gd name="T8" fmla="*/ 12 w 955"/>
              <a:gd name="T9" fmla="*/ 455 h 841"/>
              <a:gd name="T10" fmla="*/ 215 w 955"/>
              <a:gd name="T11" fmla="*/ 807 h 841"/>
              <a:gd name="T12" fmla="*/ 274 w 955"/>
              <a:gd name="T13" fmla="*/ 841 h 841"/>
              <a:gd name="T14" fmla="*/ 681 w 955"/>
              <a:gd name="T15" fmla="*/ 841 h 841"/>
              <a:gd name="T16" fmla="*/ 740 w 955"/>
              <a:gd name="T17" fmla="*/ 807 h 841"/>
              <a:gd name="T18" fmla="*/ 943 w 955"/>
              <a:gd name="T19" fmla="*/ 455 h 841"/>
              <a:gd name="T20" fmla="*/ 943 w 955"/>
              <a:gd name="T21" fmla="*/ 386 h 841"/>
              <a:gd name="T22" fmla="*/ 740 w 955"/>
              <a:gd name="T23" fmla="*/ 34 h 841"/>
              <a:gd name="T24" fmla="*/ 681 w 955"/>
              <a:gd name="T2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5" h="841">
                <a:moveTo>
                  <a:pt x="681" y="0"/>
                </a:moveTo>
                <a:cubicBezTo>
                  <a:pt x="274" y="0"/>
                  <a:pt x="274" y="0"/>
                  <a:pt x="274" y="0"/>
                </a:cubicBezTo>
                <a:cubicBezTo>
                  <a:pt x="250" y="0"/>
                  <a:pt x="227" y="13"/>
                  <a:pt x="215" y="34"/>
                </a:cubicBezTo>
                <a:cubicBezTo>
                  <a:pt x="12" y="386"/>
                  <a:pt x="12" y="386"/>
                  <a:pt x="12" y="386"/>
                </a:cubicBezTo>
                <a:cubicBezTo>
                  <a:pt x="0" y="408"/>
                  <a:pt x="0" y="434"/>
                  <a:pt x="12" y="455"/>
                </a:cubicBezTo>
                <a:cubicBezTo>
                  <a:pt x="215" y="807"/>
                  <a:pt x="215" y="807"/>
                  <a:pt x="215" y="807"/>
                </a:cubicBezTo>
                <a:cubicBezTo>
                  <a:pt x="227" y="828"/>
                  <a:pt x="250" y="841"/>
                  <a:pt x="274" y="841"/>
                </a:cubicBezTo>
                <a:cubicBezTo>
                  <a:pt x="681" y="841"/>
                  <a:pt x="681" y="841"/>
                  <a:pt x="681" y="841"/>
                </a:cubicBezTo>
                <a:cubicBezTo>
                  <a:pt x="705" y="841"/>
                  <a:pt x="728" y="828"/>
                  <a:pt x="740" y="807"/>
                </a:cubicBezTo>
                <a:cubicBezTo>
                  <a:pt x="943" y="455"/>
                  <a:pt x="943" y="455"/>
                  <a:pt x="943" y="455"/>
                </a:cubicBezTo>
                <a:cubicBezTo>
                  <a:pt x="955" y="434"/>
                  <a:pt x="955" y="408"/>
                  <a:pt x="943" y="386"/>
                </a:cubicBezTo>
                <a:cubicBezTo>
                  <a:pt x="740" y="34"/>
                  <a:pt x="740" y="34"/>
                  <a:pt x="740" y="34"/>
                </a:cubicBezTo>
                <a:cubicBezTo>
                  <a:pt x="728" y="13"/>
                  <a:pt x="705" y="0"/>
                  <a:pt x="681"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5"/>
          <p:cNvSpPr>
            <a:spLocks/>
          </p:cNvSpPr>
          <p:nvPr/>
        </p:nvSpPr>
        <p:spPr bwMode="auto">
          <a:xfrm>
            <a:off x="19910425" y="6661150"/>
            <a:ext cx="3036888" cy="2676525"/>
          </a:xfrm>
          <a:custGeom>
            <a:avLst/>
            <a:gdLst>
              <a:gd name="T0" fmla="*/ 681 w 956"/>
              <a:gd name="T1" fmla="*/ 0 h 841"/>
              <a:gd name="T2" fmla="*/ 275 w 956"/>
              <a:gd name="T3" fmla="*/ 0 h 841"/>
              <a:gd name="T4" fmla="*/ 216 w 956"/>
              <a:gd name="T5" fmla="*/ 34 h 841"/>
              <a:gd name="T6" fmla="*/ 13 w 956"/>
              <a:gd name="T7" fmla="*/ 386 h 841"/>
              <a:gd name="T8" fmla="*/ 13 w 956"/>
              <a:gd name="T9" fmla="*/ 455 h 841"/>
              <a:gd name="T10" fmla="*/ 216 w 956"/>
              <a:gd name="T11" fmla="*/ 807 h 841"/>
              <a:gd name="T12" fmla="*/ 275 w 956"/>
              <a:gd name="T13" fmla="*/ 841 h 841"/>
              <a:gd name="T14" fmla="*/ 681 w 956"/>
              <a:gd name="T15" fmla="*/ 841 h 841"/>
              <a:gd name="T16" fmla="*/ 740 w 956"/>
              <a:gd name="T17" fmla="*/ 807 h 841"/>
              <a:gd name="T18" fmla="*/ 944 w 956"/>
              <a:gd name="T19" fmla="*/ 455 h 841"/>
              <a:gd name="T20" fmla="*/ 944 w 956"/>
              <a:gd name="T21" fmla="*/ 386 h 841"/>
              <a:gd name="T22" fmla="*/ 740 w 956"/>
              <a:gd name="T23" fmla="*/ 34 h 841"/>
              <a:gd name="T24" fmla="*/ 681 w 956"/>
              <a:gd name="T25"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6" h="841">
                <a:moveTo>
                  <a:pt x="681" y="0"/>
                </a:moveTo>
                <a:cubicBezTo>
                  <a:pt x="275" y="0"/>
                  <a:pt x="275" y="0"/>
                  <a:pt x="275" y="0"/>
                </a:cubicBezTo>
                <a:cubicBezTo>
                  <a:pt x="250" y="0"/>
                  <a:pt x="228" y="13"/>
                  <a:pt x="216" y="34"/>
                </a:cubicBezTo>
                <a:cubicBezTo>
                  <a:pt x="13" y="386"/>
                  <a:pt x="13" y="386"/>
                  <a:pt x="13" y="386"/>
                </a:cubicBezTo>
                <a:cubicBezTo>
                  <a:pt x="0" y="408"/>
                  <a:pt x="0" y="434"/>
                  <a:pt x="13" y="455"/>
                </a:cubicBezTo>
                <a:cubicBezTo>
                  <a:pt x="216" y="807"/>
                  <a:pt x="216" y="807"/>
                  <a:pt x="216" y="807"/>
                </a:cubicBezTo>
                <a:cubicBezTo>
                  <a:pt x="228" y="828"/>
                  <a:pt x="250" y="841"/>
                  <a:pt x="275" y="841"/>
                </a:cubicBezTo>
                <a:cubicBezTo>
                  <a:pt x="681" y="841"/>
                  <a:pt x="681" y="841"/>
                  <a:pt x="681" y="841"/>
                </a:cubicBezTo>
                <a:cubicBezTo>
                  <a:pt x="706" y="841"/>
                  <a:pt x="728" y="828"/>
                  <a:pt x="740" y="807"/>
                </a:cubicBezTo>
                <a:cubicBezTo>
                  <a:pt x="944" y="455"/>
                  <a:pt x="944" y="455"/>
                  <a:pt x="944" y="455"/>
                </a:cubicBezTo>
                <a:cubicBezTo>
                  <a:pt x="956" y="434"/>
                  <a:pt x="956" y="408"/>
                  <a:pt x="944" y="386"/>
                </a:cubicBezTo>
                <a:cubicBezTo>
                  <a:pt x="740" y="34"/>
                  <a:pt x="740" y="34"/>
                  <a:pt x="740" y="34"/>
                </a:cubicBezTo>
                <a:cubicBezTo>
                  <a:pt x="728" y="13"/>
                  <a:pt x="706" y="0"/>
                  <a:pt x="681"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2" name="Group 51"/>
          <p:cNvGrpSpPr/>
          <p:nvPr/>
        </p:nvGrpSpPr>
        <p:grpSpPr>
          <a:xfrm>
            <a:off x="2352675" y="7453313"/>
            <a:ext cx="1173163" cy="1095375"/>
            <a:chOff x="2352675" y="7453313"/>
            <a:chExt cx="1173163" cy="1095375"/>
          </a:xfrm>
          <a:solidFill>
            <a:schemeClr val="accent1"/>
          </a:solidFill>
        </p:grpSpPr>
        <p:sp>
          <p:nvSpPr>
            <p:cNvPr id="35" name="Freeform 16"/>
            <p:cNvSpPr>
              <a:spLocks/>
            </p:cNvSpPr>
            <p:nvPr/>
          </p:nvSpPr>
          <p:spPr bwMode="auto">
            <a:xfrm>
              <a:off x="2651125" y="7453313"/>
              <a:ext cx="579438" cy="182563"/>
            </a:xfrm>
            <a:custGeom>
              <a:avLst/>
              <a:gdLst>
                <a:gd name="T0" fmla="*/ 149 w 182"/>
                <a:gd name="T1" fmla="*/ 0 h 57"/>
                <a:gd name="T2" fmla="*/ 33 w 182"/>
                <a:gd name="T3" fmla="*/ 0 h 57"/>
                <a:gd name="T4" fmla="*/ 0 w 182"/>
                <a:gd name="T5" fmla="*/ 33 h 57"/>
                <a:gd name="T6" fmla="*/ 0 w 182"/>
                <a:gd name="T7" fmla="*/ 57 h 57"/>
                <a:gd name="T8" fmla="*/ 33 w 182"/>
                <a:gd name="T9" fmla="*/ 57 h 57"/>
                <a:gd name="T10" fmla="*/ 33 w 182"/>
                <a:gd name="T11" fmla="*/ 33 h 57"/>
                <a:gd name="T12" fmla="*/ 149 w 182"/>
                <a:gd name="T13" fmla="*/ 33 h 57"/>
                <a:gd name="T14" fmla="*/ 149 w 182"/>
                <a:gd name="T15" fmla="*/ 57 h 57"/>
                <a:gd name="T16" fmla="*/ 182 w 182"/>
                <a:gd name="T17" fmla="*/ 57 h 57"/>
                <a:gd name="T18" fmla="*/ 182 w 182"/>
                <a:gd name="T19" fmla="*/ 33 h 57"/>
                <a:gd name="T20" fmla="*/ 149 w 182"/>
                <a:gd name="T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57">
                  <a:moveTo>
                    <a:pt x="149" y="0"/>
                  </a:moveTo>
                  <a:cubicBezTo>
                    <a:pt x="33" y="0"/>
                    <a:pt x="33" y="0"/>
                    <a:pt x="33" y="0"/>
                  </a:cubicBezTo>
                  <a:cubicBezTo>
                    <a:pt x="14" y="0"/>
                    <a:pt x="0" y="15"/>
                    <a:pt x="0" y="33"/>
                  </a:cubicBezTo>
                  <a:cubicBezTo>
                    <a:pt x="0" y="57"/>
                    <a:pt x="0" y="57"/>
                    <a:pt x="0" y="57"/>
                  </a:cubicBezTo>
                  <a:cubicBezTo>
                    <a:pt x="33" y="57"/>
                    <a:pt x="33" y="57"/>
                    <a:pt x="33" y="57"/>
                  </a:cubicBezTo>
                  <a:cubicBezTo>
                    <a:pt x="33" y="33"/>
                    <a:pt x="33" y="33"/>
                    <a:pt x="33" y="33"/>
                  </a:cubicBezTo>
                  <a:cubicBezTo>
                    <a:pt x="149" y="33"/>
                    <a:pt x="149" y="33"/>
                    <a:pt x="149" y="33"/>
                  </a:cubicBezTo>
                  <a:cubicBezTo>
                    <a:pt x="149" y="57"/>
                    <a:pt x="149" y="57"/>
                    <a:pt x="149" y="57"/>
                  </a:cubicBezTo>
                  <a:cubicBezTo>
                    <a:pt x="182" y="57"/>
                    <a:pt x="182" y="57"/>
                    <a:pt x="182" y="57"/>
                  </a:cubicBezTo>
                  <a:cubicBezTo>
                    <a:pt x="182" y="33"/>
                    <a:pt x="182" y="33"/>
                    <a:pt x="182" y="33"/>
                  </a:cubicBezTo>
                  <a:cubicBezTo>
                    <a:pt x="182" y="15"/>
                    <a:pt x="167" y="0"/>
                    <a:pt x="1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7"/>
            <p:cNvSpPr>
              <a:spLocks noEditPoints="1"/>
            </p:cNvSpPr>
            <p:nvPr/>
          </p:nvSpPr>
          <p:spPr bwMode="auto">
            <a:xfrm>
              <a:off x="2352675" y="7712075"/>
              <a:ext cx="1173163" cy="836613"/>
            </a:xfrm>
            <a:custGeom>
              <a:avLst/>
              <a:gdLst>
                <a:gd name="T0" fmla="*/ 199 w 369"/>
                <a:gd name="T1" fmla="*/ 180 h 263"/>
                <a:gd name="T2" fmla="*/ 199 w 369"/>
                <a:gd name="T3" fmla="*/ 187 h 263"/>
                <a:gd name="T4" fmla="*/ 185 w 369"/>
                <a:gd name="T5" fmla="*/ 201 h 263"/>
                <a:gd name="T6" fmla="*/ 170 w 369"/>
                <a:gd name="T7" fmla="*/ 187 h 263"/>
                <a:gd name="T8" fmla="*/ 170 w 369"/>
                <a:gd name="T9" fmla="*/ 180 h 263"/>
                <a:gd name="T10" fmla="*/ 39 w 369"/>
                <a:gd name="T11" fmla="*/ 180 h 263"/>
                <a:gd name="T12" fmla="*/ 20 w 369"/>
                <a:gd name="T13" fmla="*/ 177 h 263"/>
                <a:gd name="T14" fmla="*/ 20 w 369"/>
                <a:gd name="T15" fmla="*/ 243 h 263"/>
                <a:gd name="T16" fmla="*/ 39 w 369"/>
                <a:gd name="T17" fmla="*/ 263 h 263"/>
                <a:gd name="T18" fmla="*/ 331 w 369"/>
                <a:gd name="T19" fmla="*/ 263 h 263"/>
                <a:gd name="T20" fmla="*/ 350 w 369"/>
                <a:gd name="T21" fmla="*/ 243 h 263"/>
                <a:gd name="T22" fmla="*/ 350 w 369"/>
                <a:gd name="T23" fmla="*/ 177 h 263"/>
                <a:gd name="T24" fmla="*/ 331 w 369"/>
                <a:gd name="T25" fmla="*/ 180 h 263"/>
                <a:gd name="T26" fmla="*/ 199 w 369"/>
                <a:gd name="T27" fmla="*/ 180 h 263"/>
                <a:gd name="T28" fmla="*/ 350 w 369"/>
                <a:gd name="T29" fmla="*/ 0 h 263"/>
                <a:gd name="T30" fmla="*/ 20 w 369"/>
                <a:gd name="T31" fmla="*/ 0 h 263"/>
                <a:gd name="T32" fmla="*/ 0 w 369"/>
                <a:gd name="T33" fmla="*/ 20 h 263"/>
                <a:gd name="T34" fmla="*/ 0 w 369"/>
                <a:gd name="T35" fmla="*/ 117 h 263"/>
                <a:gd name="T36" fmla="*/ 39 w 369"/>
                <a:gd name="T37" fmla="*/ 156 h 263"/>
                <a:gd name="T38" fmla="*/ 170 w 369"/>
                <a:gd name="T39" fmla="*/ 156 h 263"/>
                <a:gd name="T40" fmla="*/ 170 w 369"/>
                <a:gd name="T41" fmla="*/ 144 h 263"/>
                <a:gd name="T42" fmla="*/ 185 w 369"/>
                <a:gd name="T43" fmla="*/ 130 h 263"/>
                <a:gd name="T44" fmla="*/ 199 w 369"/>
                <a:gd name="T45" fmla="*/ 144 h 263"/>
                <a:gd name="T46" fmla="*/ 199 w 369"/>
                <a:gd name="T47" fmla="*/ 156 h 263"/>
                <a:gd name="T48" fmla="*/ 331 w 369"/>
                <a:gd name="T49" fmla="*/ 156 h 263"/>
                <a:gd name="T50" fmla="*/ 369 w 369"/>
                <a:gd name="T51" fmla="*/ 117 h 263"/>
                <a:gd name="T52" fmla="*/ 369 w 369"/>
                <a:gd name="T53" fmla="*/ 20 h 263"/>
                <a:gd name="T54" fmla="*/ 350 w 369"/>
                <a:gd name="T55"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9" h="263">
                  <a:moveTo>
                    <a:pt x="199" y="180"/>
                  </a:moveTo>
                  <a:cubicBezTo>
                    <a:pt x="199" y="187"/>
                    <a:pt x="199" y="187"/>
                    <a:pt x="199" y="187"/>
                  </a:cubicBezTo>
                  <a:cubicBezTo>
                    <a:pt x="199" y="195"/>
                    <a:pt x="193" y="201"/>
                    <a:pt x="185" y="201"/>
                  </a:cubicBezTo>
                  <a:cubicBezTo>
                    <a:pt x="177" y="201"/>
                    <a:pt x="170" y="195"/>
                    <a:pt x="170" y="187"/>
                  </a:cubicBezTo>
                  <a:cubicBezTo>
                    <a:pt x="170" y="180"/>
                    <a:pt x="170" y="180"/>
                    <a:pt x="170" y="180"/>
                  </a:cubicBezTo>
                  <a:cubicBezTo>
                    <a:pt x="39" y="180"/>
                    <a:pt x="39" y="180"/>
                    <a:pt x="39" y="180"/>
                  </a:cubicBezTo>
                  <a:cubicBezTo>
                    <a:pt x="32" y="180"/>
                    <a:pt x="26" y="179"/>
                    <a:pt x="20" y="177"/>
                  </a:cubicBezTo>
                  <a:cubicBezTo>
                    <a:pt x="20" y="243"/>
                    <a:pt x="20" y="243"/>
                    <a:pt x="20" y="243"/>
                  </a:cubicBezTo>
                  <a:cubicBezTo>
                    <a:pt x="20" y="254"/>
                    <a:pt x="28" y="263"/>
                    <a:pt x="39" y="263"/>
                  </a:cubicBezTo>
                  <a:cubicBezTo>
                    <a:pt x="331" y="263"/>
                    <a:pt x="331" y="263"/>
                    <a:pt x="331" y="263"/>
                  </a:cubicBezTo>
                  <a:cubicBezTo>
                    <a:pt x="341" y="263"/>
                    <a:pt x="350" y="254"/>
                    <a:pt x="350" y="243"/>
                  </a:cubicBezTo>
                  <a:cubicBezTo>
                    <a:pt x="350" y="177"/>
                    <a:pt x="350" y="177"/>
                    <a:pt x="350" y="177"/>
                  </a:cubicBezTo>
                  <a:cubicBezTo>
                    <a:pt x="344" y="179"/>
                    <a:pt x="337" y="180"/>
                    <a:pt x="331" y="180"/>
                  </a:cubicBezTo>
                  <a:lnTo>
                    <a:pt x="199" y="180"/>
                  </a:lnTo>
                  <a:close/>
                  <a:moveTo>
                    <a:pt x="350" y="0"/>
                  </a:moveTo>
                  <a:cubicBezTo>
                    <a:pt x="20" y="0"/>
                    <a:pt x="20" y="0"/>
                    <a:pt x="20" y="0"/>
                  </a:cubicBezTo>
                  <a:cubicBezTo>
                    <a:pt x="9" y="0"/>
                    <a:pt x="0" y="9"/>
                    <a:pt x="0" y="20"/>
                  </a:cubicBezTo>
                  <a:cubicBezTo>
                    <a:pt x="0" y="117"/>
                    <a:pt x="0" y="117"/>
                    <a:pt x="0" y="117"/>
                  </a:cubicBezTo>
                  <a:cubicBezTo>
                    <a:pt x="0" y="138"/>
                    <a:pt x="18" y="156"/>
                    <a:pt x="39" y="156"/>
                  </a:cubicBezTo>
                  <a:cubicBezTo>
                    <a:pt x="170" y="156"/>
                    <a:pt x="170" y="156"/>
                    <a:pt x="170" y="156"/>
                  </a:cubicBezTo>
                  <a:cubicBezTo>
                    <a:pt x="170" y="144"/>
                    <a:pt x="170" y="144"/>
                    <a:pt x="170" y="144"/>
                  </a:cubicBezTo>
                  <a:cubicBezTo>
                    <a:pt x="170" y="136"/>
                    <a:pt x="177" y="130"/>
                    <a:pt x="185" y="130"/>
                  </a:cubicBezTo>
                  <a:cubicBezTo>
                    <a:pt x="193" y="130"/>
                    <a:pt x="199" y="136"/>
                    <a:pt x="199" y="144"/>
                  </a:cubicBezTo>
                  <a:cubicBezTo>
                    <a:pt x="199" y="156"/>
                    <a:pt x="199" y="156"/>
                    <a:pt x="199" y="156"/>
                  </a:cubicBezTo>
                  <a:cubicBezTo>
                    <a:pt x="331" y="156"/>
                    <a:pt x="331" y="156"/>
                    <a:pt x="331" y="156"/>
                  </a:cubicBezTo>
                  <a:cubicBezTo>
                    <a:pt x="352" y="156"/>
                    <a:pt x="369" y="138"/>
                    <a:pt x="369" y="117"/>
                  </a:cubicBezTo>
                  <a:cubicBezTo>
                    <a:pt x="369" y="20"/>
                    <a:pt x="369" y="20"/>
                    <a:pt x="369" y="20"/>
                  </a:cubicBezTo>
                  <a:cubicBezTo>
                    <a:pt x="369" y="9"/>
                    <a:pt x="361" y="0"/>
                    <a:pt x="3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11698287" y="7253288"/>
            <a:ext cx="957263" cy="1463675"/>
            <a:chOff x="11698287" y="7253288"/>
            <a:chExt cx="957263" cy="1463675"/>
          </a:xfrm>
          <a:solidFill>
            <a:schemeClr val="accent1"/>
          </a:solidFill>
        </p:grpSpPr>
        <p:sp>
          <p:nvSpPr>
            <p:cNvPr id="39" name="Freeform 20"/>
            <p:cNvSpPr>
              <a:spLocks/>
            </p:cNvSpPr>
            <p:nvPr/>
          </p:nvSpPr>
          <p:spPr bwMode="auto">
            <a:xfrm>
              <a:off x="11949112" y="8466138"/>
              <a:ext cx="471488" cy="250825"/>
            </a:xfrm>
            <a:custGeom>
              <a:avLst/>
              <a:gdLst>
                <a:gd name="T0" fmla="*/ 129 w 148"/>
                <a:gd name="T1" fmla="*/ 0 h 79"/>
                <a:gd name="T2" fmla="*/ 18 w 148"/>
                <a:gd name="T3" fmla="*/ 0 h 79"/>
                <a:gd name="T4" fmla="*/ 0 w 148"/>
                <a:gd name="T5" fmla="*/ 18 h 79"/>
                <a:gd name="T6" fmla="*/ 0 w 148"/>
                <a:gd name="T7" fmla="*/ 21 h 79"/>
                <a:gd name="T8" fmla="*/ 18 w 148"/>
                <a:gd name="T9" fmla="*/ 40 h 79"/>
                <a:gd name="T10" fmla="*/ 37 w 148"/>
                <a:gd name="T11" fmla="*/ 40 h 79"/>
                <a:gd name="T12" fmla="*/ 37 w 148"/>
                <a:gd name="T13" fmla="*/ 44 h 79"/>
                <a:gd name="T14" fmla="*/ 72 w 148"/>
                <a:gd name="T15" fmla="*/ 79 h 79"/>
                <a:gd name="T16" fmla="*/ 76 w 148"/>
                <a:gd name="T17" fmla="*/ 79 h 79"/>
                <a:gd name="T18" fmla="*/ 111 w 148"/>
                <a:gd name="T19" fmla="*/ 44 h 79"/>
                <a:gd name="T20" fmla="*/ 111 w 148"/>
                <a:gd name="T21" fmla="*/ 40 h 79"/>
                <a:gd name="T22" fmla="*/ 129 w 148"/>
                <a:gd name="T23" fmla="*/ 40 h 79"/>
                <a:gd name="T24" fmla="*/ 148 w 148"/>
                <a:gd name="T25" fmla="*/ 21 h 79"/>
                <a:gd name="T26" fmla="*/ 148 w 148"/>
                <a:gd name="T27" fmla="*/ 18 h 79"/>
                <a:gd name="T28" fmla="*/ 129 w 148"/>
                <a:gd name="T2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79">
                  <a:moveTo>
                    <a:pt x="129" y="0"/>
                  </a:moveTo>
                  <a:cubicBezTo>
                    <a:pt x="18" y="0"/>
                    <a:pt x="18" y="0"/>
                    <a:pt x="18" y="0"/>
                  </a:cubicBezTo>
                  <a:cubicBezTo>
                    <a:pt x="8" y="0"/>
                    <a:pt x="0" y="8"/>
                    <a:pt x="0" y="18"/>
                  </a:cubicBezTo>
                  <a:cubicBezTo>
                    <a:pt x="0" y="21"/>
                    <a:pt x="0" y="21"/>
                    <a:pt x="0" y="21"/>
                  </a:cubicBezTo>
                  <a:cubicBezTo>
                    <a:pt x="0" y="31"/>
                    <a:pt x="8" y="40"/>
                    <a:pt x="18" y="40"/>
                  </a:cubicBezTo>
                  <a:cubicBezTo>
                    <a:pt x="37" y="40"/>
                    <a:pt x="37" y="40"/>
                    <a:pt x="37" y="40"/>
                  </a:cubicBezTo>
                  <a:cubicBezTo>
                    <a:pt x="37" y="44"/>
                    <a:pt x="37" y="44"/>
                    <a:pt x="37" y="44"/>
                  </a:cubicBezTo>
                  <a:cubicBezTo>
                    <a:pt x="37" y="63"/>
                    <a:pt x="52" y="79"/>
                    <a:pt x="72" y="79"/>
                  </a:cubicBezTo>
                  <a:cubicBezTo>
                    <a:pt x="76" y="79"/>
                    <a:pt x="76" y="79"/>
                    <a:pt x="76" y="79"/>
                  </a:cubicBezTo>
                  <a:cubicBezTo>
                    <a:pt x="96" y="79"/>
                    <a:pt x="111" y="63"/>
                    <a:pt x="111" y="44"/>
                  </a:cubicBezTo>
                  <a:cubicBezTo>
                    <a:pt x="111" y="40"/>
                    <a:pt x="111" y="40"/>
                    <a:pt x="111" y="40"/>
                  </a:cubicBezTo>
                  <a:cubicBezTo>
                    <a:pt x="129" y="40"/>
                    <a:pt x="129" y="40"/>
                    <a:pt x="129" y="40"/>
                  </a:cubicBezTo>
                  <a:cubicBezTo>
                    <a:pt x="140" y="40"/>
                    <a:pt x="148" y="31"/>
                    <a:pt x="148" y="21"/>
                  </a:cubicBezTo>
                  <a:cubicBezTo>
                    <a:pt x="148" y="18"/>
                    <a:pt x="148" y="18"/>
                    <a:pt x="148" y="18"/>
                  </a:cubicBezTo>
                  <a:cubicBezTo>
                    <a:pt x="148" y="8"/>
                    <a:pt x="140" y="0"/>
                    <a:pt x="1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
            <p:cNvSpPr>
              <a:spLocks noEditPoints="1"/>
            </p:cNvSpPr>
            <p:nvPr/>
          </p:nvSpPr>
          <p:spPr bwMode="auto">
            <a:xfrm>
              <a:off x="11698287" y="7253288"/>
              <a:ext cx="957263" cy="1114425"/>
            </a:xfrm>
            <a:custGeom>
              <a:avLst/>
              <a:gdLst>
                <a:gd name="T0" fmla="*/ 136 w 301"/>
                <a:gd name="T1" fmla="*/ 11 h 350"/>
                <a:gd name="T2" fmla="*/ 6 w 301"/>
                <a:gd name="T3" fmla="*/ 140 h 350"/>
                <a:gd name="T4" fmla="*/ 47 w 301"/>
                <a:gd name="T5" fmla="*/ 261 h 350"/>
                <a:gd name="T6" fmla="*/ 73 w 301"/>
                <a:gd name="T7" fmla="*/ 327 h 350"/>
                <a:gd name="T8" fmla="*/ 73 w 301"/>
                <a:gd name="T9" fmla="*/ 327 h 350"/>
                <a:gd name="T10" fmla="*/ 96 w 301"/>
                <a:gd name="T11" fmla="*/ 350 h 350"/>
                <a:gd name="T12" fmla="*/ 210 w 301"/>
                <a:gd name="T13" fmla="*/ 350 h 350"/>
                <a:gd name="T14" fmla="*/ 233 w 301"/>
                <a:gd name="T15" fmla="*/ 327 h 350"/>
                <a:gd name="T16" fmla="*/ 259 w 301"/>
                <a:gd name="T17" fmla="*/ 261 h 350"/>
                <a:gd name="T18" fmla="*/ 301 w 301"/>
                <a:gd name="T19" fmla="*/ 158 h 350"/>
                <a:gd name="T20" fmla="*/ 136 w 301"/>
                <a:gd name="T21" fmla="*/ 11 h 350"/>
                <a:gd name="T22" fmla="*/ 139 w 301"/>
                <a:gd name="T23" fmla="*/ 292 h 350"/>
                <a:gd name="T24" fmla="*/ 124 w 301"/>
                <a:gd name="T25" fmla="*/ 307 h 350"/>
                <a:gd name="T26" fmla="*/ 110 w 301"/>
                <a:gd name="T27" fmla="*/ 292 h 350"/>
                <a:gd name="T28" fmla="*/ 110 w 301"/>
                <a:gd name="T29" fmla="*/ 230 h 350"/>
                <a:gd name="T30" fmla="*/ 74 w 301"/>
                <a:gd name="T31" fmla="*/ 194 h 350"/>
                <a:gd name="T32" fmla="*/ 60 w 301"/>
                <a:gd name="T33" fmla="*/ 180 h 350"/>
                <a:gd name="T34" fmla="*/ 74 w 301"/>
                <a:gd name="T35" fmla="*/ 166 h 350"/>
                <a:gd name="T36" fmla="*/ 139 w 301"/>
                <a:gd name="T37" fmla="*/ 230 h 350"/>
                <a:gd name="T38" fmla="*/ 139 w 301"/>
                <a:gd name="T39" fmla="*/ 292 h 350"/>
                <a:gd name="T40" fmla="*/ 232 w 301"/>
                <a:gd name="T41" fmla="*/ 194 h 350"/>
                <a:gd name="T42" fmla="*/ 196 w 301"/>
                <a:gd name="T43" fmla="*/ 230 h 350"/>
                <a:gd name="T44" fmla="*/ 196 w 301"/>
                <a:gd name="T45" fmla="*/ 292 h 350"/>
                <a:gd name="T46" fmla="*/ 182 w 301"/>
                <a:gd name="T47" fmla="*/ 307 h 350"/>
                <a:gd name="T48" fmla="*/ 167 w 301"/>
                <a:gd name="T49" fmla="*/ 292 h 350"/>
                <a:gd name="T50" fmla="*/ 167 w 301"/>
                <a:gd name="T51" fmla="*/ 230 h 350"/>
                <a:gd name="T52" fmla="*/ 232 w 301"/>
                <a:gd name="T53" fmla="*/ 166 h 350"/>
                <a:gd name="T54" fmla="*/ 246 w 301"/>
                <a:gd name="T55" fmla="*/ 180 h 350"/>
                <a:gd name="T56" fmla="*/ 232 w 301"/>
                <a:gd name="T57" fmla="*/ 19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1" h="350">
                  <a:moveTo>
                    <a:pt x="136" y="11"/>
                  </a:moveTo>
                  <a:cubicBezTo>
                    <a:pt x="73" y="18"/>
                    <a:pt x="13" y="77"/>
                    <a:pt x="6" y="140"/>
                  </a:cubicBezTo>
                  <a:cubicBezTo>
                    <a:pt x="0" y="187"/>
                    <a:pt x="17" y="230"/>
                    <a:pt x="47" y="261"/>
                  </a:cubicBezTo>
                  <a:cubicBezTo>
                    <a:pt x="64" y="278"/>
                    <a:pt x="73" y="302"/>
                    <a:pt x="73" y="327"/>
                  </a:cubicBezTo>
                  <a:cubicBezTo>
                    <a:pt x="73" y="327"/>
                    <a:pt x="73" y="327"/>
                    <a:pt x="73" y="327"/>
                  </a:cubicBezTo>
                  <a:cubicBezTo>
                    <a:pt x="73" y="339"/>
                    <a:pt x="83" y="350"/>
                    <a:pt x="96" y="350"/>
                  </a:cubicBezTo>
                  <a:cubicBezTo>
                    <a:pt x="210" y="350"/>
                    <a:pt x="210" y="350"/>
                    <a:pt x="210" y="350"/>
                  </a:cubicBezTo>
                  <a:cubicBezTo>
                    <a:pt x="223" y="350"/>
                    <a:pt x="233" y="339"/>
                    <a:pt x="233" y="327"/>
                  </a:cubicBezTo>
                  <a:cubicBezTo>
                    <a:pt x="233" y="302"/>
                    <a:pt x="242" y="279"/>
                    <a:pt x="259" y="261"/>
                  </a:cubicBezTo>
                  <a:cubicBezTo>
                    <a:pt x="285" y="235"/>
                    <a:pt x="301" y="198"/>
                    <a:pt x="301" y="158"/>
                  </a:cubicBezTo>
                  <a:cubicBezTo>
                    <a:pt x="301" y="70"/>
                    <a:pt x="225" y="0"/>
                    <a:pt x="136" y="11"/>
                  </a:cubicBezTo>
                  <a:close/>
                  <a:moveTo>
                    <a:pt x="139" y="292"/>
                  </a:moveTo>
                  <a:cubicBezTo>
                    <a:pt x="139" y="300"/>
                    <a:pt x="132" y="307"/>
                    <a:pt x="124" y="307"/>
                  </a:cubicBezTo>
                  <a:cubicBezTo>
                    <a:pt x="116" y="307"/>
                    <a:pt x="110" y="300"/>
                    <a:pt x="110" y="292"/>
                  </a:cubicBezTo>
                  <a:cubicBezTo>
                    <a:pt x="110" y="230"/>
                    <a:pt x="110" y="230"/>
                    <a:pt x="110" y="230"/>
                  </a:cubicBezTo>
                  <a:cubicBezTo>
                    <a:pt x="110" y="210"/>
                    <a:pt x="94" y="194"/>
                    <a:pt x="74" y="194"/>
                  </a:cubicBezTo>
                  <a:cubicBezTo>
                    <a:pt x="66" y="194"/>
                    <a:pt x="60" y="188"/>
                    <a:pt x="60" y="180"/>
                  </a:cubicBezTo>
                  <a:cubicBezTo>
                    <a:pt x="60" y="172"/>
                    <a:pt x="66" y="166"/>
                    <a:pt x="74" y="166"/>
                  </a:cubicBezTo>
                  <a:cubicBezTo>
                    <a:pt x="110" y="166"/>
                    <a:pt x="139" y="194"/>
                    <a:pt x="139" y="230"/>
                  </a:cubicBezTo>
                  <a:lnTo>
                    <a:pt x="139" y="292"/>
                  </a:lnTo>
                  <a:close/>
                  <a:moveTo>
                    <a:pt x="232" y="194"/>
                  </a:moveTo>
                  <a:cubicBezTo>
                    <a:pt x="212" y="194"/>
                    <a:pt x="196" y="210"/>
                    <a:pt x="196" y="230"/>
                  </a:cubicBezTo>
                  <a:cubicBezTo>
                    <a:pt x="196" y="292"/>
                    <a:pt x="196" y="292"/>
                    <a:pt x="196" y="292"/>
                  </a:cubicBezTo>
                  <a:cubicBezTo>
                    <a:pt x="196" y="300"/>
                    <a:pt x="190" y="307"/>
                    <a:pt x="182" y="307"/>
                  </a:cubicBezTo>
                  <a:cubicBezTo>
                    <a:pt x="174" y="307"/>
                    <a:pt x="167" y="300"/>
                    <a:pt x="167" y="292"/>
                  </a:cubicBezTo>
                  <a:cubicBezTo>
                    <a:pt x="167" y="230"/>
                    <a:pt x="167" y="230"/>
                    <a:pt x="167" y="230"/>
                  </a:cubicBezTo>
                  <a:cubicBezTo>
                    <a:pt x="167" y="194"/>
                    <a:pt x="196" y="166"/>
                    <a:pt x="232" y="166"/>
                  </a:cubicBezTo>
                  <a:cubicBezTo>
                    <a:pt x="240" y="166"/>
                    <a:pt x="246" y="172"/>
                    <a:pt x="246" y="180"/>
                  </a:cubicBezTo>
                  <a:cubicBezTo>
                    <a:pt x="246" y="188"/>
                    <a:pt x="240" y="194"/>
                    <a:pt x="232" y="1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16144875" y="7364413"/>
            <a:ext cx="1260475" cy="1266825"/>
            <a:chOff x="16144875" y="7364413"/>
            <a:chExt cx="1260475" cy="1266825"/>
          </a:xfrm>
          <a:solidFill>
            <a:schemeClr val="accent1"/>
          </a:solidFill>
        </p:grpSpPr>
        <p:sp>
          <p:nvSpPr>
            <p:cNvPr id="41" name="Freeform 22"/>
            <p:cNvSpPr>
              <a:spLocks noEditPoints="1"/>
            </p:cNvSpPr>
            <p:nvPr/>
          </p:nvSpPr>
          <p:spPr bwMode="auto">
            <a:xfrm>
              <a:off x="16144875" y="7848600"/>
              <a:ext cx="1260475" cy="782638"/>
            </a:xfrm>
            <a:custGeom>
              <a:avLst/>
              <a:gdLst>
                <a:gd name="T0" fmla="*/ 228 w 397"/>
                <a:gd name="T1" fmla="*/ 12 h 246"/>
                <a:gd name="T2" fmla="*/ 216 w 397"/>
                <a:gd name="T3" fmla="*/ 0 h 246"/>
                <a:gd name="T4" fmla="*/ 168 w 397"/>
                <a:gd name="T5" fmla="*/ 0 h 246"/>
                <a:gd name="T6" fmla="*/ 156 w 397"/>
                <a:gd name="T7" fmla="*/ 12 h 246"/>
                <a:gd name="T8" fmla="*/ 156 w 397"/>
                <a:gd name="T9" fmla="*/ 180 h 246"/>
                <a:gd name="T10" fmla="*/ 228 w 397"/>
                <a:gd name="T11" fmla="*/ 180 h 246"/>
                <a:gd name="T12" fmla="*/ 228 w 397"/>
                <a:gd name="T13" fmla="*/ 12 h 246"/>
                <a:gd name="T14" fmla="*/ 331 w 397"/>
                <a:gd name="T15" fmla="*/ 36 h 246"/>
                <a:gd name="T16" fmla="*/ 319 w 397"/>
                <a:gd name="T17" fmla="*/ 24 h 246"/>
                <a:gd name="T18" fmla="*/ 271 w 397"/>
                <a:gd name="T19" fmla="*/ 24 h 246"/>
                <a:gd name="T20" fmla="*/ 258 w 397"/>
                <a:gd name="T21" fmla="*/ 36 h 246"/>
                <a:gd name="T22" fmla="*/ 258 w 397"/>
                <a:gd name="T23" fmla="*/ 180 h 246"/>
                <a:gd name="T24" fmla="*/ 331 w 397"/>
                <a:gd name="T25" fmla="*/ 180 h 246"/>
                <a:gd name="T26" fmla="*/ 331 w 397"/>
                <a:gd name="T27" fmla="*/ 36 h 246"/>
                <a:gd name="T28" fmla="*/ 379 w 397"/>
                <a:gd name="T29" fmla="*/ 210 h 246"/>
                <a:gd name="T30" fmla="*/ 18 w 397"/>
                <a:gd name="T31" fmla="*/ 210 h 246"/>
                <a:gd name="T32" fmla="*/ 0 w 397"/>
                <a:gd name="T33" fmla="*/ 228 h 246"/>
                <a:gd name="T34" fmla="*/ 18 w 397"/>
                <a:gd name="T35" fmla="*/ 246 h 246"/>
                <a:gd name="T36" fmla="*/ 379 w 397"/>
                <a:gd name="T37" fmla="*/ 246 h 246"/>
                <a:gd name="T38" fmla="*/ 397 w 397"/>
                <a:gd name="T39" fmla="*/ 228 h 246"/>
                <a:gd name="T40" fmla="*/ 379 w 397"/>
                <a:gd name="T41" fmla="*/ 210 h 246"/>
                <a:gd name="T42" fmla="*/ 126 w 397"/>
                <a:gd name="T43" fmla="*/ 72 h 246"/>
                <a:gd name="T44" fmla="*/ 114 w 397"/>
                <a:gd name="T45" fmla="*/ 60 h 246"/>
                <a:gd name="T46" fmla="*/ 66 w 397"/>
                <a:gd name="T47" fmla="*/ 60 h 246"/>
                <a:gd name="T48" fmla="*/ 54 w 397"/>
                <a:gd name="T49" fmla="*/ 72 h 246"/>
                <a:gd name="T50" fmla="*/ 54 w 397"/>
                <a:gd name="T51" fmla="*/ 180 h 246"/>
                <a:gd name="T52" fmla="*/ 126 w 397"/>
                <a:gd name="T53" fmla="*/ 180 h 246"/>
                <a:gd name="T54" fmla="*/ 126 w 397"/>
                <a:gd name="T55" fmla="*/ 7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7" h="246">
                  <a:moveTo>
                    <a:pt x="228" y="12"/>
                  </a:moveTo>
                  <a:cubicBezTo>
                    <a:pt x="228" y="5"/>
                    <a:pt x="223" y="0"/>
                    <a:pt x="216" y="0"/>
                  </a:cubicBezTo>
                  <a:cubicBezTo>
                    <a:pt x="168" y="0"/>
                    <a:pt x="168" y="0"/>
                    <a:pt x="168" y="0"/>
                  </a:cubicBezTo>
                  <a:cubicBezTo>
                    <a:pt x="162" y="0"/>
                    <a:pt x="156" y="5"/>
                    <a:pt x="156" y="12"/>
                  </a:cubicBezTo>
                  <a:cubicBezTo>
                    <a:pt x="156" y="180"/>
                    <a:pt x="156" y="180"/>
                    <a:pt x="156" y="180"/>
                  </a:cubicBezTo>
                  <a:cubicBezTo>
                    <a:pt x="228" y="180"/>
                    <a:pt x="228" y="180"/>
                    <a:pt x="228" y="180"/>
                  </a:cubicBezTo>
                  <a:lnTo>
                    <a:pt x="228" y="12"/>
                  </a:lnTo>
                  <a:close/>
                  <a:moveTo>
                    <a:pt x="331" y="36"/>
                  </a:moveTo>
                  <a:cubicBezTo>
                    <a:pt x="331" y="29"/>
                    <a:pt x="325" y="24"/>
                    <a:pt x="319" y="24"/>
                  </a:cubicBezTo>
                  <a:cubicBezTo>
                    <a:pt x="271" y="24"/>
                    <a:pt x="271" y="24"/>
                    <a:pt x="271" y="24"/>
                  </a:cubicBezTo>
                  <a:cubicBezTo>
                    <a:pt x="264" y="24"/>
                    <a:pt x="258" y="29"/>
                    <a:pt x="258" y="36"/>
                  </a:cubicBezTo>
                  <a:cubicBezTo>
                    <a:pt x="258" y="180"/>
                    <a:pt x="258" y="180"/>
                    <a:pt x="258" y="180"/>
                  </a:cubicBezTo>
                  <a:cubicBezTo>
                    <a:pt x="331" y="180"/>
                    <a:pt x="331" y="180"/>
                    <a:pt x="331" y="180"/>
                  </a:cubicBezTo>
                  <a:lnTo>
                    <a:pt x="331" y="36"/>
                  </a:lnTo>
                  <a:close/>
                  <a:moveTo>
                    <a:pt x="379" y="210"/>
                  </a:moveTo>
                  <a:cubicBezTo>
                    <a:pt x="18" y="210"/>
                    <a:pt x="18" y="210"/>
                    <a:pt x="18" y="210"/>
                  </a:cubicBezTo>
                  <a:cubicBezTo>
                    <a:pt x="8" y="210"/>
                    <a:pt x="0" y="218"/>
                    <a:pt x="0" y="228"/>
                  </a:cubicBezTo>
                  <a:cubicBezTo>
                    <a:pt x="0" y="238"/>
                    <a:pt x="8" y="246"/>
                    <a:pt x="18" y="246"/>
                  </a:cubicBezTo>
                  <a:cubicBezTo>
                    <a:pt x="379" y="246"/>
                    <a:pt x="379" y="246"/>
                    <a:pt x="379" y="246"/>
                  </a:cubicBezTo>
                  <a:cubicBezTo>
                    <a:pt x="389" y="246"/>
                    <a:pt x="397" y="238"/>
                    <a:pt x="397" y="228"/>
                  </a:cubicBezTo>
                  <a:cubicBezTo>
                    <a:pt x="397" y="218"/>
                    <a:pt x="389" y="210"/>
                    <a:pt x="379" y="210"/>
                  </a:cubicBezTo>
                  <a:close/>
                  <a:moveTo>
                    <a:pt x="126" y="72"/>
                  </a:moveTo>
                  <a:cubicBezTo>
                    <a:pt x="126" y="65"/>
                    <a:pt x="121" y="60"/>
                    <a:pt x="114" y="60"/>
                  </a:cubicBezTo>
                  <a:cubicBezTo>
                    <a:pt x="66" y="60"/>
                    <a:pt x="66" y="60"/>
                    <a:pt x="66" y="60"/>
                  </a:cubicBezTo>
                  <a:cubicBezTo>
                    <a:pt x="59" y="60"/>
                    <a:pt x="54" y="65"/>
                    <a:pt x="54" y="72"/>
                  </a:cubicBezTo>
                  <a:cubicBezTo>
                    <a:pt x="54" y="180"/>
                    <a:pt x="54" y="180"/>
                    <a:pt x="54" y="180"/>
                  </a:cubicBezTo>
                  <a:cubicBezTo>
                    <a:pt x="126" y="180"/>
                    <a:pt x="126" y="180"/>
                    <a:pt x="126" y="180"/>
                  </a:cubicBezTo>
                  <a:lnTo>
                    <a:pt x="126"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3"/>
            <p:cNvSpPr>
              <a:spLocks/>
            </p:cNvSpPr>
            <p:nvPr/>
          </p:nvSpPr>
          <p:spPr bwMode="auto">
            <a:xfrm>
              <a:off x="16271875" y="7364413"/>
              <a:ext cx="1019175" cy="493713"/>
            </a:xfrm>
            <a:custGeom>
              <a:avLst/>
              <a:gdLst>
                <a:gd name="T0" fmla="*/ 308 w 321"/>
                <a:gd name="T1" fmla="*/ 1 h 155"/>
                <a:gd name="T2" fmla="*/ 254 w 321"/>
                <a:gd name="T3" fmla="*/ 9 h 155"/>
                <a:gd name="T4" fmla="*/ 248 w 321"/>
                <a:gd name="T5" fmla="*/ 27 h 155"/>
                <a:gd name="T6" fmla="*/ 260 w 321"/>
                <a:gd name="T7" fmla="*/ 40 h 155"/>
                <a:gd name="T8" fmla="*/ 217 w 321"/>
                <a:gd name="T9" fmla="*/ 83 h 155"/>
                <a:gd name="T10" fmla="*/ 145 w 321"/>
                <a:gd name="T11" fmla="*/ 29 h 155"/>
                <a:gd name="T12" fmla="*/ 123 w 321"/>
                <a:gd name="T13" fmla="*/ 29 h 155"/>
                <a:gd name="T14" fmla="*/ 9 w 321"/>
                <a:gd name="T15" fmla="*/ 123 h 155"/>
                <a:gd name="T16" fmla="*/ 6 w 321"/>
                <a:gd name="T17" fmla="*/ 149 h 155"/>
                <a:gd name="T18" fmla="*/ 20 w 321"/>
                <a:gd name="T19" fmla="*/ 155 h 155"/>
                <a:gd name="T20" fmla="*/ 31 w 321"/>
                <a:gd name="T21" fmla="*/ 151 h 155"/>
                <a:gd name="T22" fmla="*/ 135 w 321"/>
                <a:gd name="T23" fmla="*/ 66 h 155"/>
                <a:gd name="T24" fmla="*/ 208 w 321"/>
                <a:gd name="T25" fmla="*/ 122 h 155"/>
                <a:gd name="T26" fmla="*/ 231 w 321"/>
                <a:gd name="T27" fmla="*/ 120 h 155"/>
                <a:gd name="T28" fmla="*/ 286 w 321"/>
                <a:gd name="T29" fmla="*/ 65 h 155"/>
                <a:gd name="T30" fmla="*/ 294 w 321"/>
                <a:gd name="T31" fmla="*/ 74 h 155"/>
                <a:gd name="T32" fmla="*/ 312 w 321"/>
                <a:gd name="T33" fmla="*/ 68 h 155"/>
                <a:gd name="T34" fmla="*/ 320 w 321"/>
                <a:gd name="T35" fmla="*/ 13 h 155"/>
                <a:gd name="T36" fmla="*/ 308 w 321"/>
                <a:gd name="T37" fmla="*/ 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1" h="155">
                  <a:moveTo>
                    <a:pt x="308" y="1"/>
                  </a:moveTo>
                  <a:cubicBezTo>
                    <a:pt x="254" y="9"/>
                    <a:pt x="254" y="9"/>
                    <a:pt x="254" y="9"/>
                  </a:cubicBezTo>
                  <a:cubicBezTo>
                    <a:pt x="245" y="10"/>
                    <a:pt x="242" y="21"/>
                    <a:pt x="248" y="27"/>
                  </a:cubicBezTo>
                  <a:cubicBezTo>
                    <a:pt x="260" y="40"/>
                    <a:pt x="260" y="40"/>
                    <a:pt x="260" y="40"/>
                  </a:cubicBezTo>
                  <a:cubicBezTo>
                    <a:pt x="217" y="83"/>
                    <a:pt x="217" y="83"/>
                    <a:pt x="217" y="83"/>
                  </a:cubicBezTo>
                  <a:cubicBezTo>
                    <a:pt x="145" y="29"/>
                    <a:pt x="145" y="29"/>
                    <a:pt x="145" y="29"/>
                  </a:cubicBezTo>
                  <a:cubicBezTo>
                    <a:pt x="139" y="24"/>
                    <a:pt x="129" y="24"/>
                    <a:pt x="123" y="29"/>
                  </a:cubicBezTo>
                  <a:cubicBezTo>
                    <a:pt x="9" y="123"/>
                    <a:pt x="9" y="123"/>
                    <a:pt x="9" y="123"/>
                  </a:cubicBezTo>
                  <a:cubicBezTo>
                    <a:pt x="1" y="130"/>
                    <a:pt x="0" y="141"/>
                    <a:pt x="6" y="149"/>
                  </a:cubicBezTo>
                  <a:cubicBezTo>
                    <a:pt x="10" y="153"/>
                    <a:pt x="15" y="155"/>
                    <a:pt x="20" y="155"/>
                  </a:cubicBezTo>
                  <a:cubicBezTo>
                    <a:pt x="24" y="155"/>
                    <a:pt x="28" y="154"/>
                    <a:pt x="31" y="151"/>
                  </a:cubicBezTo>
                  <a:cubicBezTo>
                    <a:pt x="135" y="66"/>
                    <a:pt x="135" y="66"/>
                    <a:pt x="135" y="66"/>
                  </a:cubicBezTo>
                  <a:cubicBezTo>
                    <a:pt x="208" y="122"/>
                    <a:pt x="208" y="122"/>
                    <a:pt x="208" y="122"/>
                  </a:cubicBezTo>
                  <a:cubicBezTo>
                    <a:pt x="215" y="127"/>
                    <a:pt x="225" y="126"/>
                    <a:pt x="231" y="120"/>
                  </a:cubicBezTo>
                  <a:cubicBezTo>
                    <a:pt x="286" y="65"/>
                    <a:pt x="286" y="65"/>
                    <a:pt x="286" y="65"/>
                  </a:cubicBezTo>
                  <a:cubicBezTo>
                    <a:pt x="294" y="74"/>
                    <a:pt x="294" y="74"/>
                    <a:pt x="294" y="74"/>
                  </a:cubicBezTo>
                  <a:cubicBezTo>
                    <a:pt x="301" y="80"/>
                    <a:pt x="311" y="76"/>
                    <a:pt x="312" y="68"/>
                  </a:cubicBezTo>
                  <a:cubicBezTo>
                    <a:pt x="320" y="13"/>
                    <a:pt x="320" y="13"/>
                    <a:pt x="320" y="13"/>
                  </a:cubicBezTo>
                  <a:cubicBezTo>
                    <a:pt x="321" y="6"/>
                    <a:pt x="315" y="0"/>
                    <a:pt x="30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20786725" y="7367588"/>
            <a:ext cx="1258888" cy="1263650"/>
            <a:chOff x="20786725" y="7367588"/>
            <a:chExt cx="1258888" cy="1263650"/>
          </a:xfrm>
          <a:solidFill>
            <a:schemeClr val="accent1"/>
          </a:solidFill>
        </p:grpSpPr>
        <p:sp>
          <p:nvSpPr>
            <p:cNvPr id="43" name="Freeform 24"/>
            <p:cNvSpPr>
              <a:spLocks noEditPoints="1"/>
            </p:cNvSpPr>
            <p:nvPr/>
          </p:nvSpPr>
          <p:spPr bwMode="auto">
            <a:xfrm>
              <a:off x="21234400" y="7816850"/>
              <a:ext cx="811213" cy="814388"/>
            </a:xfrm>
            <a:custGeom>
              <a:avLst/>
              <a:gdLst>
                <a:gd name="T0" fmla="*/ 128 w 255"/>
                <a:gd name="T1" fmla="*/ 0 h 256"/>
                <a:gd name="T2" fmla="*/ 0 w 255"/>
                <a:gd name="T3" fmla="*/ 128 h 256"/>
                <a:gd name="T4" fmla="*/ 128 w 255"/>
                <a:gd name="T5" fmla="*/ 256 h 256"/>
                <a:gd name="T6" fmla="*/ 255 w 255"/>
                <a:gd name="T7" fmla="*/ 128 h 256"/>
                <a:gd name="T8" fmla="*/ 128 w 255"/>
                <a:gd name="T9" fmla="*/ 0 h 256"/>
                <a:gd name="T10" fmla="*/ 128 w 255"/>
                <a:gd name="T11" fmla="*/ 117 h 256"/>
                <a:gd name="T12" fmla="*/ 162 w 255"/>
                <a:gd name="T13" fmla="*/ 152 h 256"/>
                <a:gd name="T14" fmla="*/ 139 w 255"/>
                <a:gd name="T15" fmla="*/ 184 h 256"/>
                <a:gd name="T16" fmla="*/ 139 w 255"/>
                <a:gd name="T17" fmla="*/ 210 h 256"/>
                <a:gd name="T18" fmla="*/ 116 w 255"/>
                <a:gd name="T19" fmla="*/ 210 h 256"/>
                <a:gd name="T20" fmla="*/ 116 w 255"/>
                <a:gd name="T21" fmla="*/ 184 h 256"/>
                <a:gd name="T22" fmla="*/ 93 w 255"/>
                <a:gd name="T23" fmla="*/ 152 h 256"/>
                <a:gd name="T24" fmla="*/ 116 w 255"/>
                <a:gd name="T25" fmla="*/ 152 h 256"/>
                <a:gd name="T26" fmla="*/ 128 w 255"/>
                <a:gd name="T27" fmla="*/ 163 h 256"/>
                <a:gd name="T28" fmla="*/ 139 w 255"/>
                <a:gd name="T29" fmla="*/ 152 h 256"/>
                <a:gd name="T30" fmla="*/ 128 w 255"/>
                <a:gd name="T31" fmla="*/ 140 h 256"/>
                <a:gd name="T32" fmla="*/ 93 w 255"/>
                <a:gd name="T33" fmla="*/ 105 h 256"/>
                <a:gd name="T34" fmla="*/ 116 w 255"/>
                <a:gd name="T35" fmla="*/ 72 h 256"/>
                <a:gd name="T36" fmla="*/ 116 w 255"/>
                <a:gd name="T37" fmla="*/ 47 h 256"/>
                <a:gd name="T38" fmla="*/ 139 w 255"/>
                <a:gd name="T39" fmla="*/ 47 h 256"/>
                <a:gd name="T40" fmla="*/ 139 w 255"/>
                <a:gd name="T41" fmla="*/ 72 h 256"/>
                <a:gd name="T42" fmla="*/ 162 w 255"/>
                <a:gd name="T43" fmla="*/ 105 h 256"/>
                <a:gd name="T44" fmla="*/ 139 w 255"/>
                <a:gd name="T45" fmla="*/ 105 h 256"/>
                <a:gd name="T46" fmla="*/ 128 w 255"/>
                <a:gd name="T47" fmla="*/ 93 h 256"/>
                <a:gd name="T48" fmla="*/ 116 w 255"/>
                <a:gd name="T49" fmla="*/ 105 h 256"/>
                <a:gd name="T50" fmla="*/ 128 w 255"/>
                <a:gd name="T51" fmla="*/ 11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256">
                  <a:moveTo>
                    <a:pt x="128" y="0"/>
                  </a:moveTo>
                  <a:cubicBezTo>
                    <a:pt x="57" y="0"/>
                    <a:pt x="0" y="58"/>
                    <a:pt x="0" y="128"/>
                  </a:cubicBezTo>
                  <a:cubicBezTo>
                    <a:pt x="0" y="199"/>
                    <a:pt x="57" y="256"/>
                    <a:pt x="128" y="256"/>
                  </a:cubicBezTo>
                  <a:cubicBezTo>
                    <a:pt x="198" y="256"/>
                    <a:pt x="255" y="199"/>
                    <a:pt x="255" y="128"/>
                  </a:cubicBezTo>
                  <a:cubicBezTo>
                    <a:pt x="255" y="58"/>
                    <a:pt x="198" y="0"/>
                    <a:pt x="128" y="0"/>
                  </a:cubicBezTo>
                  <a:close/>
                  <a:moveTo>
                    <a:pt x="128" y="117"/>
                  </a:moveTo>
                  <a:cubicBezTo>
                    <a:pt x="147" y="117"/>
                    <a:pt x="162" y="132"/>
                    <a:pt x="162" y="152"/>
                  </a:cubicBezTo>
                  <a:cubicBezTo>
                    <a:pt x="162" y="167"/>
                    <a:pt x="153" y="179"/>
                    <a:pt x="139" y="184"/>
                  </a:cubicBezTo>
                  <a:cubicBezTo>
                    <a:pt x="139" y="210"/>
                    <a:pt x="139" y="210"/>
                    <a:pt x="139" y="210"/>
                  </a:cubicBezTo>
                  <a:cubicBezTo>
                    <a:pt x="116" y="210"/>
                    <a:pt x="116" y="210"/>
                    <a:pt x="116" y="210"/>
                  </a:cubicBezTo>
                  <a:cubicBezTo>
                    <a:pt x="116" y="184"/>
                    <a:pt x="116" y="184"/>
                    <a:pt x="116" y="184"/>
                  </a:cubicBezTo>
                  <a:cubicBezTo>
                    <a:pt x="102" y="179"/>
                    <a:pt x="93" y="167"/>
                    <a:pt x="93" y="152"/>
                  </a:cubicBezTo>
                  <a:cubicBezTo>
                    <a:pt x="116" y="152"/>
                    <a:pt x="116" y="152"/>
                    <a:pt x="116" y="152"/>
                  </a:cubicBezTo>
                  <a:cubicBezTo>
                    <a:pt x="116" y="158"/>
                    <a:pt x="121" y="163"/>
                    <a:pt x="128" y="163"/>
                  </a:cubicBezTo>
                  <a:cubicBezTo>
                    <a:pt x="134" y="163"/>
                    <a:pt x="139" y="158"/>
                    <a:pt x="139" y="152"/>
                  </a:cubicBezTo>
                  <a:cubicBezTo>
                    <a:pt x="139" y="145"/>
                    <a:pt x="134" y="140"/>
                    <a:pt x="128" y="140"/>
                  </a:cubicBezTo>
                  <a:cubicBezTo>
                    <a:pt x="108" y="140"/>
                    <a:pt x="93" y="124"/>
                    <a:pt x="93" y="105"/>
                  </a:cubicBezTo>
                  <a:cubicBezTo>
                    <a:pt x="93" y="90"/>
                    <a:pt x="102" y="77"/>
                    <a:pt x="116" y="72"/>
                  </a:cubicBezTo>
                  <a:cubicBezTo>
                    <a:pt x="116" y="47"/>
                    <a:pt x="116" y="47"/>
                    <a:pt x="116" y="47"/>
                  </a:cubicBezTo>
                  <a:cubicBezTo>
                    <a:pt x="139" y="47"/>
                    <a:pt x="139" y="47"/>
                    <a:pt x="139" y="47"/>
                  </a:cubicBezTo>
                  <a:cubicBezTo>
                    <a:pt x="139" y="72"/>
                    <a:pt x="139" y="72"/>
                    <a:pt x="139" y="72"/>
                  </a:cubicBezTo>
                  <a:cubicBezTo>
                    <a:pt x="153" y="77"/>
                    <a:pt x="162" y="90"/>
                    <a:pt x="162" y="105"/>
                  </a:cubicBezTo>
                  <a:cubicBezTo>
                    <a:pt x="139" y="105"/>
                    <a:pt x="139" y="105"/>
                    <a:pt x="139" y="105"/>
                  </a:cubicBezTo>
                  <a:cubicBezTo>
                    <a:pt x="139" y="99"/>
                    <a:pt x="134" y="93"/>
                    <a:pt x="128" y="93"/>
                  </a:cubicBezTo>
                  <a:cubicBezTo>
                    <a:pt x="121" y="93"/>
                    <a:pt x="116" y="99"/>
                    <a:pt x="116" y="105"/>
                  </a:cubicBezTo>
                  <a:cubicBezTo>
                    <a:pt x="116" y="111"/>
                    <a:pt x="121" y="117"/>
                    <a:pt x="128"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Oval 25"/>
            <p:cNvSpPr>
              <a:spLocks noChangeArrowheads="1"/>
            </p:cNvSpPr>
            <p:nvPr/>
          </p:nvSpPr>
          <p:spPr bwMode="auto">
            <a:xfrm>
              <a:off x="20786725" y="7367588"/>
              <a:ext cx="817563" cy="449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6"/>
            <p:cNvSpPr>
              <a:spLocks/>
            </p:cNvSpPr>
            <p:nvPr/>
          </p:nvSpPr>
          <p:spPr bwMode="auto">
            <a:xfrm>
              <a:off x="20786725" y="8202613"/>
              <a:ext cx="447675" cy="282575"/>
            </a:xfrm>
            <a:custGeom>
              <a:avLst/>
              <a:gdLst>
                <a:gd name="T0" fmla="*/ 0 w 141"/>
                <a:gd name="T1" fmla="*/ 0 h 89"/>
                <a:gd name="T2" fmla="*/ 0 w 141"/>
                <a:gd name="T3" fmla="*/ 19 h 89"/>
                <a:gd name="T4" fmla="*/ 129 w 141"/>
                <a:gd name="T5" fmla="*/ 89 h 89"/>
                <a:gd name="T6" fmla="*/ 141 w 141"/>
                <a:gd name="T7" fmla="*/ 88 h 89"/>
                <a:gd name="T8" fmla="*/ 122 w 141"/>
                <a:gd name="T9" fmla="*/ 42 h 89"/>
                <a:gd name="T10" fmla="*/ 0 w 141"/>
                <a:gd name="T11" fmla="*/ 0 h 89"/>
              </a:gdLst>
              <a:ahLst/>
              <a:cxnLst>
                <a:cxn ang="0">
                  <a:pos x="T0" y="T1"/>
                </a:cxn>
                <a:cxn ang="0">
                  <a:pos x="T2" y="T3"/>
                </a:cxn>
                <a:cxn ang="0">
                  <a:pos x="T4" y="T5"/>
                </a:cxn>
                <a:cxn ang="0">
                  <a:pos x="T6" y="T7"/>
                </a:cxn>
                <a:cxn ang="0">
                  <a:pos x="T8" y="T9"/>
                </a:cxn>
                <a:cxn ang="0">
                  <a:pos x="T10" y="T11"/>
                </a:cxn>
              </a:cxnLst>
              <a:rect l="0" t="0" r="r" b="b"/>
              <a:pathLst>
                <a:path w="141" h="89">
                  <a:moveTo>
                    <a:pt x="0" y="0"/>
                  </a:moveTo>
                  <a:cubicBezTo>
                    <a:pt x="0" y="19"/>
                    <a:pt x="0" y="19"/>
                    <a:pt x="0" y="19"/>
                  </a:cubicBezTo>
                  <a:cubicBezTo>
                    <a:pt x="0" y="58"/>
                    <a:pt x="57" y="89"/>
                    <a:pt x="129" y="89"/>
                  </a:cubicBezTo>
                  <a:cubicBezTo>
                    <a:pt x="133" y="89"/>
                    <a:pt x="137" y="88"/>
                    <a:pt x="141" y="88"/>
                  </a:cubicBezTo>
                  <a:cubicBezTo>
                    <a:pt x="132" y="74"/>
                    <a:pt x="125" y="59"/>
                    <a:pt x="122" y="42"/>
                  </a:cubicBezTo>
                  <a:cubicBezTo>
                    <a:pt x="70" y="40"/>
                    <a:pt x="25" y="2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7"/>
            <p:cNvSpPr>
              <a:spLocks/>
            </p:cNvSpPr>
            <p:nvPr/>
          </p:nvSpPr>
          <p:spPr bwMode="auto">
            <a:xfrm>
              <a:off x="20786725" y="7978775"/>
              <a:ext cx="387350" cy="280988"/>
            </a:xfrm>
            <a:custGeom>
              <a:avLst/>
              <a:gdLst>
                <a:gd name="T0" fmla="*/ 118 w 122"/>
                <a:gd name="T1" fmla="*/ 88 h 88"/>
                <a:gd name="T2" fmla="*/ 117 w 122"/>
                <a:gd name="T3" fmla="*/ 77 h 88"/>
                <a:gd name="T4" fmla="*/ 122 w 122"/>
                <a:gd name="T5" fmla="*/ 42 h 88"/>
                <a:gd name="T6" fmla="*/ 0 w 122"/>
                <a:gd name="T7" fmla="*/ 0 h 88"/>
                <a:gd name="T8" fmla="*/ 0 w 122"/>
                <a:gd name="T9" fmla="*/ 19 h 88"/>
                <a:gd name="T10" fmla="*/ 118 w 122"/>
                <a:gd name="T11" fmla="*/ 88 h 88"/>
              </a:gdLst>
              <a:ahLst/>
              <a:cxnLst>
                <a:cxn ang="0">
                  <a:pos x="T0" y="T1"/>
                </a:cxn>
                <a:cxn ang="0">
                  <a:pos x="T2" y="T3"/>
                </a:cxn>
                <a:cxn ang="0">
                  <a:pos x="T4" y="T5"/>
                </a:cxn>
                <a:cxn ang="0">
                  <a:pos x="T6" y="T7"/>
                </a:cxn>
                <a:cxn ang="0">
                  <a:pos x="T8" y="T9"/>
                </a:cxn>
                <a:cxn ang="0">
                  <a:pos x="T10" y="T11"/>
                </a:cxn>
              </a:cxnLst>
              <a:rect l="0" t="0" r="r" b="b"/>
              <a:pathLst>
                <a:path w="122" h="88">
                  <a:moveTo>
                    <a:pt x="118" y="88"/>
                  </a:moveTo>
                  <a:cubicBezTo>
                    <a:pt x="118" y="85"/>
                    <a:pt x="117" y="81"/>
                    <a:pt x="117" y="77"/>
                  </a:cubicBezTo>
                  <a:cubicBezTo>
                    <a:pt x="117" y="65"/>
                    <a:pt x="119" y="53"/>
                    <a:pt x="122" y="42"/>
                  </a:cubicBezTo>
                  <a:cubicBezTo>
                    <a:pt x="70" y="41"/>
                    <a:pt x="25" y="25"/>
                    <a:pt x="0" y="0"/>
                  </a:cubicBezTo>
                  <a:cubicBezTo>
                    <a:pt x="0" y="19"/>
                    <a:pt x="0" y="19"/>
                    <a:pt x="0" y="19"/>
                  </a:cubicBezTo>
                  <a:cubicBezTo>
                    <a:pt x="0" y="56"/>
                    <a:pt x="52" y="85"/>
                    <a:pt x="118"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8"/>
            <p:cNvSpPr>
              <a:spLocks/>
            </p:cNvSpPr>
            <p:nvPr/>
          </p:nvSpPr>
          <p:spPr bwMode="auto">
            <a:xfrm>
              <a:off x="20786725" y="7756525"/>
              <a:ext cx="514350" cy="282575"/>
            </a:xfrm>
            <a:custGeom>
              <a:avLst/>
              <a:gdLst>
                <a:gd name="T0" fmla="*/ 129 w 162"/>
                <a:gd name="T1" fmla="*/ 89 h 89"/>
                <a:gd name="T2" fmla="*/ 129 w 162"/>
                <a:gd name="T3" fmla="*/ 89 h 89"/>
                <a:gd name="T4" fmla="*/ 162 w 162"/>
                <a:gd name="T5" fmla="*/ 40 h 89"/>
                <a:gd name="T6" fmla="*/ 129 w 162"/>
                <a:gd name="T7" fmla="*/ 43 h 89"/>
                <a:gd name="T8" fmla="*/ 0 w 162"/>
                <a:gd name="T9" fmla="*/ 0 h 89"/>
                <a:gd name="T10" fmla="*/ 0 w 162"/>
                <a:gd name="T11" fmla="*/ 19 h 89"/>
                <a:gd name="T12" fmla="*/ 129 w 162"/>
                <a:gd name="T13" fmla="*/ 89 h 89"/>
              </a:gdLst>
              <a:ahLst/>
              <a:cxnLst>
                <a:cxn ang="0">
                  <a:pos x="T0" y="T1"/>
                </a:cxn>
                <a:cxn ang="0">
                  <a:pos x="T2" y="T3"/>
                </a:cxn>
                <a:cxn ang="0">
                  <a:pos x="T4" y="T5"/>
                </a:cxn>
                <a:cxn ang="0">
                  <a:pos x="T6" y="T7"/>
                </a:cxn>
                <a:cxn ang="0">
                  <a:pos x="T8" y="T9"/>
                </a:cxn>
                <a:cxn ang="0">
                  <a:pos x="T10" y="T11"/>
                </a:cxn>
                <a:cxn ang="0">
                  <a:pos x="T12" y="T13"/>
                </a:cxn>
              </a:cxnLst>
              <a:rect l="0" t="0" r="r" b="b"/>
              <a:pathLst>
                <a:path w="162" h="89">
                  <a:moveTo>
                    <a:pt x="129" y="89"/>
                  </a:moveTo>
                  <a:cubicBezTo>
                    <a:pt x="129" y="89"/>
                    <a:pt x="129" y="89"/>
                    <a:pt x="129" y="89"/>
                  </a:cubicBezTo>
                  <a:cubicBezTo>
                    <a:pt x="137" y="71"/>
                    <a:pt x="148" y="54"/>
                    <a:pt x="162" y="40"/>
                  </a:cubicBezTo>
                  <a:cubicBezTo>
                    <a:pt x="151" y="42"/>
                    <a:pt x="140" y="43"/>
                    <a:pt x="129" y="43"/>
                  </a:cubicBezTo>
                  <a:cubicBezTo>
                    <a:pt x="74" y="43"/>
                    <a:pt x="26" y="26"/>
                    <a:pt x="0" y="0"/>
                  </a:cubicBezTo>
                  <a:cubicBezTo>
                    <a:pt x="0" y="19"/>
                    <a:pt x="0" y="19"/>
                    <a:pt x="0" y="19"/>
                  </a:cubicBezTo>
                  <a:cubicBezTo>
                    <a:pt x="0" y="59"/>
                    <a:pt x="57" y="89"/>
                    <a:pt x="129"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6980237" y="7323138"/>
            <a:ext cx="1152525" cy="1355725"/>
            <a:chOff x="6980237" y="7323138"/>
            <a:chExt cx="1152525" cy="1355725"/>
          </a:xfrm>
          <a:solidFill>
            <a:schemeClr val="accent1"/>
          </a:solidFill>
        </p:grpSpPr>
        <p:sp>
          <p:nvSpPr>
            <p:cNvPr id="37" name="Freeform 18"/>
            <p:cNvSpPr>
              <a:spLocks noEditPoints="1"/>
            </p:cNvSpPr>
            <p:nvPr/>
          </p:nvSpPr>
          <p:spPr bwMode="auto">
            <a:xfrm>
              <a:off x="7192962" y="7737475"/>
              <a:ext cx="723900" cy="728663"/>
            </a:xfrm>
            <a:custGeom>
              <a:avLst/>
              <a:gdLst>
                <a:gd name="T0" fmla="*/ 115 w 228"/>
                <a:gd name="T1" fmla="*/ 99 h 229"/>
                <a:gd name="T2" fmla="*/ 102 w 228"/>
                <a:gd name="T3" fmla="*/ 104 h 229"/>
                <a:gd name="T4" fmla="*/ 102 w 228"/>
                <a:gd name="T5" fmla="*/ 129 h 229"/>
                <a:gd name="T6" fmla="*/ 115 w 228"/>
                <a:gd name="T7" fmla="*/ 134 h 229"/>
                <a:gd name="T8" fmla="*/ 127 w 228"/>
                <a:gd name="T9" fmla="*/ 129 h 229"/>
                <a:gd name="T10" fmla="*/ 127 w 228"/>
                <a:gd name="T11" fmla="*/ 104 h 229"/>
                <a:gd name="T12" fmla="*/ 115 w 228"/>
                <a:gd name="T13" fmla="*/ 99 h 229"/>
                <a:gd name="T14" fmla="*/ 114 w 228"/>
                <a:gd name="T15" fmla="*/ 0 h 229"/>
                <a:gd name="T16" fmla="*/ 0 w 228"/>
                <a:gd name="T17" fmla="*/ 114 h 229"/>
                <a:gd name="T18" fmla="*/ 114 w 228"/>
                <a:gd name="T19" fmla="*/ 229 h 229"/>
                <a:gd name="T20" fmla="*/ 228 w 228"/>
                <a:gd name="T21" fmla="*/ 114 h 229"/>
                <a:gd name="T22" fmla="*/ 114 w 228"/>
                <a:gd name="T23" fmla="*/ 0 h 229"/>
                <a:gd name="T24" fmla="*/ 174 w 228"/>
                <a:gd name="T25" fmla="*/ 86 h 229"/>
                <a:gd name="T26" fmla="*/ 153 w 228"/>
                <a:gd name="T27" fmla="*/ 105 h 229"/>
                <a:gd name="T28" fmla="*/ 153 w 228"/>
                <a:gd name="T29" fmla="*/ 105 h 229"/>
                <a:gd name="T30" fmla="*/ 154 w 228"/>
                <a:gd name="T31" fmla="*/ 117 h 229"/>
                <a:gd name="T32" fmla="*/ 143 w 228"/>
                <a:gd name="T33" fmla="*/ 145 h 229"/>
                <a:gd name="T34" fmla="*/ 115 w 228"/>
                <a:gd name="T35" fmla="*/ 157 h 229"/>
                <a:gd name="T36" fmla="*/ 86 w 228"/>
                <a:gd name="T37" fmla="*/ 145 h 229"/>
                <a:gd name="T38" fmla="*/ 75 w 228"/>
                <a:gd name="T39" fmla="*/ 117 h 229"/>
                <a:gd name="T40" fmla="*/ 86 w 228"/>
                <a:gd name="T41" fmla="*/ 89 h 229"/>
                <a:gd name="T42" fmla="*/ 115 w 228"/>
                <a:gd name="T43" fmla="*/ 77 h 229"/>
                <a:gd name="T44" fmla="*/ 130 w 228"/>
                <a:gd name="T45" fmla="*/ 80 h 229"/>
                <a:gd name="T46" fmla="*/ 152 w 228"/>
                <a:gd name="T47" fmla="*/ 61 h 229"/>
                <a:gd name="T48" fmla="*/ 176 w 228"/>
                <a:gd name="T49" fmla="*/ 62 h 229"/>
                <a:gd name="T50" fmla="*/ 174 w 228"/>
                <a:gd name="T51" fmla="*/ 8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8" h="229">
                  <a:moveTo>
                    <a:pt x="115" y="99"/>
                  </a:moveTo>
                  <a:cubicBezTo>
                    <a:pt x="110" y="99"/>
                    <a:pt x="106" y="101"/>
                    <a:pt x="102" y="104"/>
                  </a:cubicBezTo>
                  <a:cubicBezTo>
                    <a:pt x="95" y="111"/>
                    <a:pt x="95" y="122"/>
                    <a:pt x="102" y="129"/>
                  </a:cubicBezTo>
                  <a:cubicBezTo>
                    <a:pt x="106" y="133"/>
                    <a:pt x="110" y="134"/>
                    <a:pt x="115" y="134"/>
                  </a:cubicBezTo>
                  <a:cubicBezTo>
                    <a:pt x="119" y="134"/>
                    <a:pt x="124" y="133"/>
                    <a:pt x="127" y="129"/>
                  </a:cubicBezTo>
                  <a:cubicBezTo>
                    <a:pt x="134" y="122"/>
                    <a:pt x="134" y="111"/>
                    <a:pt x="127" y="104"/>
                  </a:cubicBezTo>
                  <a:cubicBezTo>
                    <a:pt x="124" y="101"/>
                    <a:pt x="119" y="99"/>
                    <a:pt x="115" y="99"/>
                  </a:cubicBezTo>
                  <a:close/>
                  <a:moveTo>
                    <a:pt x="114" y="0"/>
                  </a:moveTo>
                  <a:cubicBezTo>
                    <a:pt x="51" y="0"/>
                    <a:pt x="0" y="51"/>
                    <a:pt x="0" y="114"/>
                  </a:cubicBezTo>
                  <a:cubicBezTo>
                    <a:pt x="0" y="177"/>
                    <a:pt x="51" y="229"/>
                    <a:pt x="114" y="229"/>
                  </a:cubicBezTo>
                  <a:cubicBezTo>
                    <a:pt x="177" y="229"/>
                    <a:pt x="228" y="177"/>
                    <a:pt x="228" y="114"/>
                  </a:cubicBezTo>
                  <a:cubicBezTo>
                    <a:pt x="228" y="51"/>
                    <a:pt x="177" y="0"/>
                    <a:pt x="114" y="0"/>
                  </a:cubicBezTo>
                  <a:close/>
                  <a:moveTo>
                    <a:pt x="174" y="86"/>
                  </a:moveTo>
                  <a:cubicBezTo>
                    <a:pt x="153" y="105"/>
                    <a:pt x="153" y="105"/>
                    <a:pt x="153" y="105"/>
                  </a:cubicBezTo>
                  <a:cubicBezTo>
                    <a:pt x="153" y="105"/>
                    <a:pt x="153" y="105"/>
                    <a:pt x="153" y="105"/>
                  </a:cubicBezTo>
                  <a:cubicBezTo>
                    <a:pt x="154" y="109"/>
                    <a:pt x="154" y="113"/>
                    <a:pt x="154" y="117"/>
                  </a:cubicBezTo>
                  <a:cubicBezTo>
                    <a:pt x="154" y="128"/>
                    <a:pt x="150" y="138"/>
                    <a:pt x="143" y="145"/>
                  </a:cubicBezTo>
                  <a:cubicBezTo>
                    <a:pt x="135" y="153"/>
                    <a:pt x="125" y="157"/>
                    <a:pt x="115" y="157"/>
                  </a:cubicBezTo>
                  <a:cubicBezTo>
                    <a:pt x="104" y="157"/>
                    <a:pt x="94" y="153"/>
                    <a:pt x="86" y="145"/>
                  </a:cubicBezTo>
                  <a:cubicBezTo>
                    <a:pt x="79" y="138"/>
                    <a:pt x="75" y="128"/>
                    <a:pt x="75" y="117"/>
                  </a:cubicBezTo>
                  <a:cubicBezTo>
                    <a:pt x="75" y="106"/>
                    <a:pt x="79" y="96"/>
                    <a:pt x="86" y="89"/>
                  </a:cubicBezTo>
                  <a:cubicBezTo>
                    <a:pt x="94" y="81"/>
                    <a:pt x="104" y="77"/>
                    <a:pt x="115" y="77"/>
                  </a:cubicBezTo>
                  <a:cubicBezTo>
                    <a:pt x="120" y="77"/>
                    <a:pt x="125" y="78"/>
                    <a:pt x="130" y="80"/>
                  </a:cubicBezTo>
                  <a:cubicBezTo>
                    <a:pt x="152" y="61"/>
                    <a:pt x="152" y="61"/>
                    <a:pt x="152" y="61"/>
                  </a:cubicBezTo>
                  <a:cubicBezTo>
                    <a:pt x="159" y="54"/>
                    <a:pt x="169" y="55"/>
                    <a:pt x="176" y="62"/>
                  </a:cubicBezTo>
                  <a:cubicBezTo>
                    <a:pt x="182" y="69"/>
                    <a:pt x="181" y="79"/>
                    <a:pt x="174"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9"/>
            <p:cNvSpPr>
              <a:spLocks noEditPoints="1"/>
            </p:cNvSpPr>
            <p:nvPr/>
          </p:nvSpPr>
          <p:spPr bwMode="auto">
            <a:xfrm>
              <a:off x="6980237" y="7323138"/>
              <a:ext cx="1152525" cy="1355725"/>
            </a:xfrm>
            <a:custGeom>
              <a:avLst/>
              <a:gdLst>
                <a:gd name="T0" fmla="*/ 213 w 363"/>
                <a:gd name="T1" fmla="*/ 66 h 426"/>
                <a:gd name="T2" fmla="*/ 213 w 363"/>
                <a:gd name="T3" fmla="*/ 55 h 426"/>
                <a:gd name="T4" fmla="*/ 237 w 363"/>
                <a:gd name="T5" fmla="*/ 55 h 426"/>
                <a:gd name="T6" fmla="*/ 242 w 363"/>
                <a:gd name="T7" fmla="*/ 50 h 426"/>
                <a:gd name="T8" fmla="*/ 242 w 363"/>
                <a:gd name="T9" fmla="*/ 11 h 426"/>
                <a:gd name="T10" fmla="*/ 231 w 363"/>
                <a:gd name="T11" fmla="*/ 0 h 426"/>
                <a:gd name="T12" fmla="*/ 131 w 363"/>
                <a:gd name="T13" fmla="*/ 0 h 426"/>
                <a:gd name="T14" fmla="*/ 120 w 363"/>
                <a:gd name="T15" fmla="*/ 11 h 426"/>
                <a:gd name="T16" fmla="*/ 120 w 363"/>
                <a:gd name="T17" fmla="*/ 50 h 426"/>
                <a:gd name="T18" fmla="*/ 126 w 363"/>
                <a:gd name="T19" fmla="*/ 55 h 426"/>
                <a:gd name="T20" fmla="*/ 149 w 363"/>
                <a:gd name="T21" fmla="*/ 55 h 426"/>
                <a:gd name="T22" fmla="*/ 149 w 363"/>
                <a:gd name="T23" fmla="*/ 66 h 426"/>
                <a:gd name="T24" fmla="*/ 64 w 363"/>
                <a:gd name="T25" fmla="*/ 106 h 426"/>
                <a:gd name="T26" fmla="*/ 50 w 363"/>
                <a:gd name="T27" fmla="*/ 92 h 426"/>
                <a:gd name="T28" fmla="*/ 34 w 363"/>
                <a:gd name="T29" fmla="*/ 92 h 426"/>
                <a:gd name="T30" fmla="*/ 7 w 363"/>
                <a:gd name="T31" fmla="*/ 120 h 426"/>
                <a:gd name="T32" fmla="*/ 7 w 363"/>
                <a:gd name="T33" fmla="*/ 135 h 426"/>
                <a:gd name="T34" fmla="*/ 25 w 363"/>
                <a:gd name="T35" fmla="*/ 153 h 426"/>
                <a:gd name="T36" fmla="*/ 0 w 363"/>
                <a:gd name="T37" fmla="*/ 244 h 426"/>
                <a:gd name="T38" fmla="*/ 181 w 363"/>
                <a:gd name="T39" fmla="*/ 426 h 426"/>
                <a:gd name="T40" fmla="*/ 363 w 363"/>
                <a:gd name="T41" fmla="*/ 244 h 426"/>
                <a:gd name="T42" fmla="*/ 213 w 363"/>
                <a:gd name="T43" fmla="*/ 66 h 426"/>
                <a:gd name="T44" fmla="*/ 181 w 363"/>
                <a:gd name="T45" fmla="*/ 387 h 426"/>
                <a:gd name="T46" fmla="*/ 39 w 363"/>
                <a:gd name="T47" fmla="*/ 244 h 426"/>
                <a:gd name="T48" fmla="*/ 181 w 363"/>
                <a:gd name="T49" fmla="*/ 102 h 426"/>
                <a:gd name="T50" fmla="*/ 323 w 363"/>
                <a:gd name="T51" fmla="*/ 244 h 426"/>
                <a:gd name="T52" fmla="*/ 181 w 363"/>
                <a:gd name="T53" fmla="*/ 38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3" h="426">
                  <a:moveTo>
                    <a:pt x="213" y="66"/>
                  </a:moveTo>
                  <a:cubicBezTo>
                    <a:pt x="213" y="55"/>
                    <a:pt x="213" y="55"/>
                    <a:pt x="213" y="55"/>
                  </a:cubicBezTo>
                  <a:cubicBezTo>
                    <a:pt x="237" y="55"/>
                    <a:pt x="237" y="55"/>
                    <a:pt x="237" y="55"/>
                  </a:cubicBezTo>
                  <a:cubicBezTo>
                    <a:pt x="240" y="55"/>
                    <a:pt x="242" y="53"/>
                    <a:pt x="242" y="50"/>
                  </a:cubicBezTo>
                  <a:cubicBezTo>
                    <a:pt x="242" y="11"/>
                    <a:pt x="242" y="11"/>
                    <a:pt x="242" y="11"/>
                  </a:cubicBezTo>
                  <a:cubicBezTo>
                    <a:pt x="242" y="5"/>
                    <a:pt x="237" y="0"/>
                    <a:pt x="231" y="0"/>
                  </a:cubicBezTo>
                  <a:cubicBezTo>
                    <a:pt x="131" y="0"/>
                    <a:pt x="131" y="0"/>
                    <a:pt x="131" y="0"/>
                  </a:cubicBezTo>
                  <a:cubicBezTo>
                    <a:pt x="125" y="0"/>
                    <a:pt x="120" y="5"/>
                    <a:pt x="120" y="11"/>
                  </a:cubicBezTo>
                  <a:cubicBezTo>
                    <a:pt x="120" y="50"/>
                    <a:pt x="120" y="50"/>
                    <a:pt x="120" y="50"/>
                  </a:cubicBezTo>
                  <a:cubicBezTo>
                    <a:pt x="120" y="53"/>
                    <a:pt x="123" y="55"/>
                    <a:pt x="126" y="55"/>
                  </a:cubicBezTo>
                  <a:cubicBezTo>
                    <a:pt x="149" y="55"/>
                    <a:pt x="149" y="55"/>
                    <a:pt x="149" y="55"/>
                  </a:cubicBezTo>
                  <a:cubicBezTo>
                    <a:pt x="149" y="66"/>
                    <a:pt x="149" y="66"/>
                    <a:pt x="149" y="66"/>
                  </a:cubicBezTo>
                  <a:cubicBezTo>
                    <a:pt x="117" y="72"/>
                    <a:pt x="88" y="86"/>
                    <a:pt x="64" y="106"/>
                  </a:cubicBezTo>
                  <a:cubicBezTo>
                    <a:pt x="50" y="92"/>
                    <a:pt x="50" y="92"/>
                    <a:pt x="50" y="92"/>
                  </a:cubicBezTo>
                  <a:cubicBezTo>
                    <a:pt x="46" y="88"/>
                    <a:pt x="39" y="88"/>
                    <a:pt x="34" y="92"/>
                  </a:cubicBezTo>
                  <a:cubicBezTo>
                    <a:pt x="7" y="120"/>
                    <a:pt x="7" y="120"/>
                    <a:pt x="7" y="120"/>
                  </a:cubicBezTo>
                  <a:cubicBezTo>
                    <a:pt x="2" y="124"/>
                    <a:pt x="2" y="131"/>
                    <a:pt x="7" y="135"/>
                  </a:cubicBezTo>
                  <a:cubicBezTo>
                    <a:pt x="25" y="153"/>
                    <a:pt x="25" y="153"/>
                    <a:pt x="25" y="153"/>
                  </a:cubicBezTo>
                  <a:cubicBezTo>
                    <a:pt x="9" y="180"/>
                    <a:pt x="0" y="211"/>
                    <a:pt x="0" y="244"/>
                  </a:cubicBezTo>
                  <a:cubicBezTo>
                    <a:pt x="0" y="344"/>
                    <a:pt x="81" y="426"/>
                    <a:pt x="181" y="426"/>
                  </a:cubicBezTo>
                  <a:cubicBezTo>
                    <a:pt x="281" y="426"/>
                    <a:pt x="363" y="344"/>
                    <a:pt x="363" y="244"/>
                  </a:cubicBezTo>
                  <a:cubicBezTo>
                    <a:pt x="363" y="155"/>
                    <a:pt x="298" y="81"/>
                    <a:pt x="213" y="66"/>
                  </a:cubicBezTo>
                  <a:close/>
                  <a:moveTo>
                    <a:pt x="181" y="387"/>
                  </a:moveTo>
                  <a:cubicBezTo>
                    <a:pt x="103" y="387"/>
                    <a:pt x="39" y="323"/>
                    <a:pt x="39" y="244"/>
                  </a:cubicBezTo>
                  <a:cubicBezTo>
                    <a:pt x="39" y="166"/>
                    <a:pt x="103" y="102"/>
                    <a:pt x="181" y="102"/>
                  </a:cubicBezTo>
                  <a:cubicBezTo>
                    <a:pt x="260" y="102"/>
                    <a:pt x="323" y="166"/>
                    <a:pt x="323" y="244"/>
                  </a:cubicBezTo>
                  <a:cubicBezTo>
                    <a:pt x="323" y="323"/>
                    <a:pt x="260" y="387"/>
                    <a:pt x="181" y="3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Line 29"/>
          <p:cNvSpPr>
            <a:spLocks noChangeShapeType="1"/>
          </p:cNvSpPr>
          <p:nvPr/>
        </p:nvSpPr>
        <p:spPr bwMode="auto">
          <a:xfrm>
            <a:off x="5251450" y="9898063"/>
            <a:ext cx="0" cy="1900238"/>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30"/>
          <p:cNvSpPr>
            <a:spLocks noChangeShapeType="1"/>
          </p:cNvSpPr>
          <p:nvPr/>
        </p:nvSpPr>
        <p:spPr bwMode="auto">
          <a:xfrm>
            <a:off x="9874250" y="9898063"/>
            <a:ext cx="0" cy="1900238"/>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31"/>
          <p:cNvSpPr>
            <a:spLocks noChangeShapeType="1"/>
          </p:cNvSpPr>
          <p:nvPr/>
        </p:nvSpPr>
        <p:spPr bwMode="auto">
          <a:xfrm>
            <a:off x="14495462" y="9898063"/>
            <a:ext cx="0" cy="1900238"/>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32"/>
          <p:cNvSpPr>
            <a:spLocks noChangeShapeType="1"/>
          </p:cNvSpPr>
          <p:nvPr/>
        </p:nvSpPr>
        <p:spPr bwMode="auto">
          <a:xfrm>
            <a:off x="19118262" y="9898063"/>
            <a:ext cx="0" cy="1900238"/>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46260744"/>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652235" y="1045886"/>
            <a:ext cx="15081794" cy="1554272"/>
          </a:xfrm>
          <a:prstGeom prst="rect">
            <a:avLst/>
          </a:prstGeom>
        </p:spPr>
        <p:txBody>
          <a:bodyPr wrap="square">
            <a:spAutoFit/>
          </a:bodyPr>
          <a:lstStyle/>
          <a:p>
            <a:pPr algn="ctr"/>
            <a:r>
              <a:rPr lang="en-US" sz="9500" b="1" dirty="0">
                <a:solidFill>
                  <a:schemeClr val="accent2"/>
                </a:solidFill>
                <a:latin typeface="+mj-lt"/>
              </a:rPr>
              <a:t>Fishbone Infographic</a:t>
            </a:r>
          </a:p>
        </p:txBody>
      </p:sp>
      <p:sp>
        <p:nvSpPr>
          <p:cNvPr id="4" name="Rectangle 3"/>
          <p:cNvSpPr/>
          <p:nvPr/>
        </p:nvSpPr>
        <p:spPr>
          <a:xfrm>
            <a:off x="4650878" y="2369325"/>
            <a:ext cx="1508289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2998381" y="4794354"/>
            <a:ext cx="4104168"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0" name="Rectangle 9"/>
          <p:cNvSpPr/>
          <p:nvPr/>
        </p:nvSpPr>
        <p:spPr>
          <a:xfrm>
            <a:off x="2998381" y="5849321"/>
            <a:ext cx="4401878"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1" name="Rectangle 10"/>
          <p:cNvSpPr/>
          <p:nvPr/>
        </p:nvSpPr>
        <p:spPr>
          <a:xfrm>
            <a:off x="2806996" y="9535295"/>
            <a:ext cx="4763386" cy="861774"/>
          </a:xfrm>
          <a:prstGeom prst="rect">
            <a:avLst/>
          </a:prstGeom>
        </p:spPr>
        <p:txBody>
          <a:bodyPr wrap="square">
            <a:spAutoFit/>
          </a:bodyPr>
          <a:lstStyle/>
          <a:p>
            <a:pPr algn="r"/>
            <a:r>
              <a:rPr lang="sv-SE" sz="2500" dirty="0">
                <a:solidFill>
                  <a:schemeClr val="accent2">
                    <a:alpha val="60000"/>
                  </a:schemeClr>
                </a:solidFill>
              </a:rPr>
              <a:t>Lorem ipsum dolor sit </a:t>
            </a:r>
            <a:endParaRPr lang="sv-SE" sz="2500" dirty="0" smtClean="0">
              <a:solidFill>
                <a:schemeClr val="accent2">
                  <a:alpha val="60000"/>
                </a:schemeClr>
              </a:solidFill>
            </a:endParaRPr>
          </a:p>
          <a:p>
            <a:pPr algn="r"/>
            <a:r>
              <a:rPr lang="sv-SE" sz="2500" dirty="0" smtClean="0">
                <a:solidFill>
                  <a:schemeClr val="accent2">
                    <a:alpha val="60000"/>
                  </a:schemeClr>
                </a:solidFill>
              </a:rPr>
              <a:t>amet</a:t>
            </a:r>
            <a:r>
              <a:rPr lang="sv-SE" sz="2500" dirty="0">
                <a:solidFill>
                  <a:schemeClr val="accent2">
                    <a:alpha val="60000"/>
                  </a:schemeClr>
                </a:solidFill>
              </a:rPr>
              <a: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2" name="Rectangle 11"/>
          <p:cNvSpPr/>
          <p:nvPr/>
        </p:nvSpPr>
        <p:spPr>
          <a:xfrm>
            <a:off x="2806996" y="10638764"/>
            <a:ext cx="4401878"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3" name="Rectangle 12"/>
          <p:cNvSpPr/>
          <p:nvPr/>
        </p:nvSpPr>
        <p:spPr>
          <a:xfrm>
            <a:off x="8406085" y="4794354"/>
            <a:ext cx="4104168"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4" name="Rectangle 13"/>
          <p:cNvSpPr/>
          <p:nvPr/>
        </p:nvSpPr>
        <p:spPr>
          <a:xfrm>
            <a:off x="8406085" y="5849321"/>
            <a:ext cx="4401878"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5" name="Rectangle 14"/>
          <p:cNvSpPr/>
          <p:nvPr/>
        </p:nvSpPr>
        <p:spPr>
          <a:xfrm>
            <a:off x="8214700" y="9556560"/>
            <a:ext cx="4771867" cy="861774"/>
          </a:xfrm>
          <a:prstGeom prst="rect">
            <a:avLst/>
          </a:prstGeom>
        </p:spPr>
        <p:txBody>
          <a:bodyPr wrap="square">
            <a:spAutoFit/>
          </a:bodyPr>
          <a:lstStyle/>
          <a:p>
            <a:pPr algn="r"/>
            <a:r>
              <a:rPr lang="sv-SE" sz="2500" dirty="0">
                <a:solidFill>
                  <a:schemeClr val="accent2">
                    <a:alpha val="60000"/>
                  </a:schemeClr>
                </a:solidFill>
              </a:rPr>
              <a:t>Lorem ipsum dolor sit </a:t>
            </a:r>
            <a:endParaRPr lang="sv-SE" sz="2500" dirty="0" smtClean="0">
              <a:solidFill>
                <a:schemeClr val="accent2">
                  <a:alpha val="60000"/>
                </a:schemeClr>
              </a:solidFill>
            </a:endParaRPr>
          </a:p>
          <a:p>
            <a:pPr algn="r"/>
            <a:r>
              <a:rPr lang="sv-SE" sz="2500" dirty="0" smtClean="0">
                <a:solidFill>
                  <a:schemeClr val="accent2">
                    <a:alpha val="60000"/>
                  </a:schemeClr>
                </a:solidFill>
              </a:rPr>
              <a:t>amet</a:t>
            </a:r>
            <a:r>
              <a:rPr lang="sv-SE" sz="2500" dirty="0">
                <a:solidFill>
                  <a:schemeClr val="accent2">
                    <a:alpha val="60000"/>
                  </a:schemeClr>
                </a:solidFill>
              </a:rPr>
              <a: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6" name="Rectangle 15"/>
          <p:cNvSpPr/>
          <p:nvPr/>
        </p:nvSpPr>
        <p:spPr>
          <a:xfrm>
            <a:off x="8214700" y="10638764"/>
            <a:ext cx="4401878"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7" name="Rectangle 16"/>
          <p:cNvSpPr/>
          <p:nvPr/>
        </p:nvSpPr>
        <p:spPr>
          <a:xfrm>
            <a:off x="13827831" y="4794354"/>
            <a:ext cx="4104168"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8" name="Rectangle 17"/>
          <p:cNvSpPr/>
          <p:nvPr/>
        </p:nvSpPr>
        <p:spPr>
          <a:xfrm>
            <a:off x="13827831" y="5870586"/>
            <a:ext cx="4401878"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19" name="Rectangle 18"/>
          <p:cNvSpPr/>
          <p:nvPr/>
        </p:nvSpPr>
        <p:spPr>
          <a:xfrm>
            <a:off x="13636446" y="9556560"/>
            <a:ext cx="4771867" cy="861774"/>
          </a:xfrm>
          <a:prstGeom prst="rect">
            <a:avLst/>
          </a:prstGeom>
        </p:spPr>
        <p:txBody>
          <a:bodyPr wrap="square">
            <a:spAutoFit/>
          </a:bodyPr>
          <a:lstStyle/>
          <a:p>
            <a:pPr algn="r"/>
            <a:r>
              <a:rPr lang="sv-SE" sz="2500" dirty="0">
                <a:solidFill>
                  <a:schemeClr val="accent2">
                    <a:alpha val="60000"/>
                  </a:schemeClr>
                </a:solidFill>
              </a:rPr>
              <a:t>Lorem ipsum dolor sit </a:t>
            </a:r>
            <a:endParaRPr lang="sv-SE" sz="2500" dirty="0" smtClean="0">
              <a:solidFill>
                <a:schemeClr val="accent2">
                  <a:alpha val="60000"/>
                </a:schemeClr>
              </a:solidFill>
            </a:endParaRPr>
          </a:p>
          <a:p>
            <a:pPr algn="r"/>
            <a:r>
              <a:rPr lang="sv-SE" sz="2500" dirty="0" smtClean="0">
                <a:solidFill>
                  <a:schemeClr val="accent2">
                    <a:alpha val="60000"/>
                  </a:schemeClr>
                </a:solidFill>
              </a:rPr>
              <a:t>amet</a:t>
            </a:r>
            <a:r>
              <a:rPr lang="sv-SE" sz="2500" dirty="0">
                <a:solidFill>
                  <a:schemeClr val="accent2">
                    <a:alpha val="60000"/>
                  </a:schemeClr>
                </a:solidFill>
              </a:rPr>
              <a: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20" name="Rectangle 19"/>
          <p:cNvSpPr/>
          <p:nvPr/>
        </p:nvSpPr>
        <p:spPr>
          <a:xfrm>
            <a:off x="13636446" y="10638764"/>
            <a:ext cx="4401878"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adip</a:t>
            </a:r>
            <a:endParaRPr lang="en-US" sz="2500" dirty="0">
              <a:solidFill>
                <a:schemeClr val="accent2">
                  <a:alpha val="60000"/>
                </a:schemeClr>
              </a:solidFill>
            </a:endParaRPr>
          </a:p>
        </p:txBody>
      </p:sp>
      <p:sp>
        <p:nvSpPr>
          <p:cNvPr id="25" name="Line 5"/>
          <p:cNvSpPr>
            <a:spLocks noChangeShapeType="1"/>
          </p:cNvSpPr>
          <p:nvPr/>
        </p:nvSpPr>
        <p:spPr bwMode="auto">
          <a:xfrm>
            <a:off x="3378200" y="8161338"/>
            <a:ext cx="17046575" cy="0"/>
          </a:xfrm>
          <a:prstGeom prst="line">
            <a:avLst/>
          </a:prstGeom>
          <a:noFill/>
          <a:ln w="382588" cap="flat">
            <a:solidFill>
              <a:schemeClr val="accent2">
                <a:lumMod val="25000"/>
                <a:lumOff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235075" y="6272213"/>
            <a:ext cx="2181225" cy="3778250"/>
          </a:xfrm>
          <a:custGeom>
            <a:avLst/>
            <a:gdLst>
              <a:gd name="T0" fmla="*/ 511 w 685"/>
              <a:gd name="T1" fmla="*/ 174 h 1190"/>
              <a:gd name="T2" fmla="*/ 90 w 685"/>
              <a:gd name="T3" fmla="*/ 0 h 1190"/>
              <a:gd name="T4" fmla="*/ 15 w 685"/>
              <a:gd name="T5" fmla="*/ 45 h 1190"/>
              <a:gd name="T6" fmla="*/ 19 w 685"/>
              <a:gd name="T7" fmla="*/ 132 h 1190"/>
              <a:gd name="T8" fmla="*/ 19 w 685"/>
              <a:gd name="T9" fmla="*/ 1058 h 1190"/>
              <a:gd name="T10" fmla="*/ 15 w 685"/>
              <a:gd name="T11" fmla="*/ 1146 h 1190"/>
              <a:gd name="T12" fmla="*/ 30 w 685"/>
              <a:gd name="T13" fmla="*/ 1166 h 1190"/>
              <a:gd name="T14" fmla="*/ 90 w 685"/>
              <a:gd name="T15" fmla="*/ 1190 h 1190"/>
              <a:gd name="T16" fmla="*/ 511 w 685"/>
              <a:gd name="T17" fmla="*/ 1016 h 1190"/>
              <a:gd name="T18" fmla="*/ 685 w 685"/>
              <a:gd name="T19" fmla="*/ 595 h 1190"/>
              <a:gd name="T20" fmla="*/ 511 w 685"/>
              <a:gd name="T21" fmla="*/ 174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5" h="1190">
                <a:moveTo>
                  <a:pt x="511" y="174"/>
                </a:moveTo>
                <a:cubicBezTo>
                  <a:pt x="398" y="62"/>
                  <a:pt x="249" y="0"/>
                  <a:pt x="90" y="0"/>
                </a:cubicBezTo>
                <a:cubicBezTo>
                  <a:pt x="59" y="0"/>
                  <a:pt x="30" y="17"/>
                  <a:pt x="15" y="45"/>
                </a:cubicBezTo>
                <a:cubicBezTo>
                  <a:pt x="0" y="72"/>
                  <a:pt x="2" y="106"/>
                  <a:pt x="19" y="132"/>
                </a:cubicBezTo>
                <a:cubicBezTo>
                  <a:pt x="207" y="413"/>
                  <a:pt x="207" y="777"/>
                  <a:pt x="19" y="1058"/>
                </a:cubicBezTo>
                <a:cubicBezTo>
                  <a:pt x="2" y="1084"/>
                  <a:pt x="0" y="1118"/>
                  <a:pt x="15" y="1146"/>
                </a:cubicBezTo>
                <a:cubicBezTo>
                  <a:pt x="19" y="1153"/>
                  <a:pt x="24" y="1160"/>
                  <a:pt x="30" y="1166"/>
                </a:cubicBezTo>
                <a:cubicBezTo>
                  <a:pt x="46" y="1181"/>
                  <a:pt x="67" y="1190"/>
                  <a:pt x="90" y="1190"/>
                </a:cubicBezTo>
                <a:cubicBezTo>
                  <a:pt x="249" y="1190"/>
                  <a:pt x="398" y="1129"/>
                  <a:pt x="511" y="1016"/>
                </a:cubicBezTo>
                <a:cubicBezTo>
                  <a:pt x="623" y="904"/>
                  <a:pt x="685" y="754"/>
                  <a:pt x="685" y="595"/>
                </a:cubicBezTo>
                <a:cubicBezTo>
                  <a:pt x="685" y="436"/>
                  <a:pt x="623" y="287"/>
                  <a:pt x="511" y="174"/>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20421600" y="6291263"/>
            <a:ext cx="2730500" cy="3736975"/>
          </a:xfrm>
          <a:custGeom>
            <a:avLst/>
            <a:gdLst>
              <a:gd name="T0" fmla="*/ 697 w 857"/>
              <a:gd name="T1" fmla="*/ 300 h 1177"/>
              <a:gd name="T2" fmla="*/ 290 w 857"/>
              <a:gd name="T3" fmla="*/ 11 h 1177"/>
              <a:gd name="T4" fmla="*/ 205 w 857"/>
              <a:gd name="T5" fmla="*/ 34 h 1177"/>
              <a:gd name="T6" fmla="*/ 1 w 857"/>
              <a:gd name="T7" fmla="*/ 589 h 1177"/>
              <a:gd name="T8" fmla="*/ 205 w 857"/>
              <a:gd name="T9" fmla="*/ 1144 h 1177"/>
              <a:gd name="T10" fmla="*/ 209 w 857"/>
              <a:gd name="T11" fmla="*/ 1149 h 1177"/>
              <a:gd name="T12" fmla="*/ 290 w 857"/>
              <a:gd name="T13" fmla="*/ 1167 h 1177"/>
              <a:gd name="T14" fmla="*/ 697 w 857"/>
              <a:gd name="T15" fmla="*/ 878 h 1177"/>
              <a:gd name="T16" fmla="*/ 857 w 857"/>
              <a:gd name="T17" fmla="*/ 589 h 1177"/>
              <a:gd name="T18" fmla="*/ 697 w 857"/>
              <a:gd name="T19" fmla="*/ 300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7" h="1177">
                <a:moveTo>
                  <a:pt x="697" y="300"/>
                </a:moveTo>
                <a:cubicBezTo>
                  <a:pt x="615" y="206"/>
                  <a:pt x="477" y="79"/>
                  <a:pt x="290" y="11"/>
                </a:cubicBezTo>
                <a:cubicBezTo>
                  <a:pt x="260" y="0"/>
                  <a:pt x="226" y="9"/>
                  <a:pt x="205" y="34"/>
                </a:cubicBezTo>
                <a:cubicBezTo>
                  <a:pt x="73" y="189"/>
                  <a:pt x="1" y="386"/>
                  <a:pt x="1" y="589"/>
                </a:cubicBezTo>
                <a:cubicBezTo>
                  <a:pt x="0" y="792"/>
                  <a:pt x="73" y="990"/>
                  <a:pt x="205" y="1144"/>
                </a:cubicBezTo>
                <a:cubicBezTo>
                  <a:pt x="206" y="1146"/>
                  <a:pt x="207" y="1147"/>
                  <a:pt x="209" y="1149"/>
                </a:cubicBezTo>
                <a:cubicBezTo>
                  <a:pt x="230" y="1170"/>
                  <a:pt x="262" y="1177"/>
                  <a:pt x="290" y="1167"/>
                </a:cubicBezTo>
                <a:cubicBezTo>
                  <a:pt x="477" y="1099"/>
                  <a:pt x="615" y="972"/>
                  <a:pt x="697" y="878"/>
                </a:cubicBezTo>
                <a:cubicBezTo>
                  <a:pt x="771" y="794"/>
                  <a:pt x="857" y="667"/>
                  <a:pt x="857" y="589"/>
                </a:cubicBezTo>
                <a:cubicBezTo>
                  <a:pt x="857" y="511"/>
                  <a:pt x="771" y="385"/>
                  <a:pt x="697" y="300"/>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
          <p:cNvSpPr>
            <a:spLocks/>
          </p:cNvSpPr>
          <p:nvPr/>
        </p:nvSpPr>
        <p:spPr bwMode="auto">
          <a:xfrm>
            <a:off x="21228050" y="7100888"/>
            <a:ext cx="595313" cy="593725"/>
          </a:xfrm>
          <a:custGeom>
            <a:avLst/>
            <a:gdLst>
              <a:gd name="T0" fmla="*/ 154 w 187"/>
              <a:gd name="T1" fmla="*/ 33 h 187"/>
              <a:gd name="T2" fmla="*/ 154 w 187"/>
              <a:gd name="T3" fmla="*/ 154 h 187"/>
              <a:gd name="T4" fmla="*/ 33 w 187"/>
              <a:gd name="T5" fmla="*/ 154 h 187"/>
              <a:gd name="T6" fmla="*/ 33 w 187"/>
              <a:gd name="T7" fmla="*/ 33 h 187"/>
              <a:gd name="T8" fmla="*/ 154 w 187"/>
              <a:gd name="T9" fmla="*/ 33 h 187"/>
            </a:gdLst>
            <a:ahLst/>
            <a:cxnLst>
              <a:cxn ang="0">
                <a:pos x="T0" y="T1"/>
              </a:cxn>
              <a:cxn ang="0">
                <a:pos x="T2" y="T3"/>
              </a:cxn>
              <a:cxn ang="0">
                <a:pos x="T4" y="T5"/>
              </a:cxn>
              <a:cxn ang="0">
                <a:pos x="T6" y="T7"/>
              </a:cxn>
              <a:cxn ang="0">
                <a:pos x="T8" y="T9"/>
              </a:cxn>
            </a:cxnLst>
            <a:rect l="0" t="0" r="r" b="b"/>
            <a:pathLst>
              <a:path w="187" h="187">
                <a:moveTo>
                  <a:pt x="154" y="33"/>
                </a:moveTo>
                <a:cubicBezTo>
                  <a:pt x="187" y="67"/>
                  <a:pt x="187" y="121"/>
                  <a:pt x="154" y="154"/>
                </a:cubicBezTo>
                <a:cubicBezTo>
                  <a:pt x="121" y="187"/>
                  <a:pt x="67" y="187"/>
                  <a:pt x="33" y="154"/>
                </a:cubicBezTo>
                <a:cubicBezTo>
                  <a:pt x="0" y="121"/>
                  <a:pt x="0" y="67"/>
                  <a:pt x="33" y="33"/>
                </a:cubicBezTo>
                <a:cubicBezTo>
                  <a:pt x="67" y="0"/>
                  <a:pt x="121" y="0"/>
                  <a:pt x="154" y="33"/>
                </a:cubicBez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9"/>
          <p:cNvSpPr>
            <a:spLocks/>
          </p:cNvSpPr>
          <p:nvPr/>
        </p:nvSpPr>
        <p:spPr bwMode="auto">
          <a:xfrm>
            <a:off x="7153275" y="4476750"/>
            <a:ext cx="1235075" cy="7410450"/>
          </a:xfrm>
          <a:custGeom>
            <a:avLst/>
            <a:gdLst>
              <a:gd name="T0" fmla="*/ 194 w 778"/>
              <a:gd name="T1" fmla="*/ 4668 h 4668"/>
              <a:gd name="T2" fmla="*/ 118 w 778"/>
              <a:gd name="T3" fmla="*/ 4648 h 4668"/>
              <a:gd name="T4" fmla="*/ 694 w 778"/>
              <a:gd name="T5" fmla="*/ 2341 h 4668"/>
              <a:gd name="T6" fmla="*/ 0 w 778"/>
              <a:gd name="T7" fmla="*/ 24 h 4668"/>
              <a:gd name="T8" fmla="*/ 80 w 778"/>
              <a:gd name="T9" fmla="*/ 0 h 4668"/>
              <a:gd name="T10" fmla="*/ 778 w 778"/>
              <a:gd name="T11" fmla="*/ 2341 h 4668"/>
              <a:gd name="T12" fmla="*/ 774 w 778"/>
              <a:gd name="T13" fmla="*/ 2353 h 4668"/>
              <a:gd name="T14" fmla="*/ 194 w 778"/>
              <a:gd name="T15" fmla="*/ 4668 h 46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8" h="4668">
                <a:moveTo>
                  <a:pt x="194" y="4668"/>
                </a:moveTo>
                <a:lnTo>
                  <a:pt x="118" y="4648"/>
                </a:lnTo>
                <a:lnTo>
                  <a:pt x="694" y="2341"/>
                </a:lnTo>
                <a:lnTo>
                  <a:pt x="0" y="24"/>
                </a:lnTo>
                <a:lnTo>
                  <a:pt x="80" y="0"/>
                </a:lnTo>
                <a:lnTo>
                  <a:pt x="778" y="2341"/>
                </a:lnTo>
                <a:lnTo>
                  <a:pt x="774" y="2353"/>
                </a:lnTo>
                <a:lnTo>
                  <a:pt x="194" y="4668"/>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Oval 10"/>
          <p:cNvSpPr>
            <a:spLocks noChangeArrowheads="1"/>
          </p:cNvSpPr>
          <p:nvPr/>
        </p:nvSpPr>
        <p:spPr bwMode="auto">
          <a:xfrm>
            <a:off x="7219950" y="5010150"/>
            <a:ext cx="411163" cy="40957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1"/>
          <p:cNvSpPr>
            <a:spLocks noChangeArrowheads="1"/>
          </p:cNvSpPr>
          <p:nvPr/>
        </p:nvSpPr>
        <p:spPr bwMode="auto">
          <a:xfrm>
            <a:off x="7545388" y="6092825"/>
            <a:ext cx="409575" cy="41116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12"/>
          <p:cNvSpPr>
            <a:spLocks noChangeArrowheads="1"/>
          </p:cNvSpPr>
          <p:nvPr/>
        </p:nvSpPr>
        <p:spPr bwMode="auto">
          <a:xfrm>
            <a:off x="7669213" y="9793288"/>
            <a:ext cx="414338" cy="4079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13"/>
          <p:cNvSpPr>
            <a:spLocks noChangeArrowheads="1"/>
          </p:cNvSpPr>
          <p:nvPr/>
        </p:nvSpPr>
        <p:spPr bwMode="auto">
          <a:xfrm>
            <a:off x="7385050" y="10864850"/>
            <a:ext cx="414338" cy="4127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4"/>
          <p:cNvSpPr>
            <a:spLocks/>
          </p:cNvSpPr>
          <p:nvPr/>
        </p:nvSpPr>
        <p:spPr bwMode="auto">
          <a:xfrm>
            <a:off x="4710113" y="7637463"/>
            <a:ext cx="3806825" cy="1082675"/>
          </a:xfrm>
          <a:custGeom>
            <a:avLst/>
            <a:gdLst>
              <a:gd name="T0" fmla="*/ 1025 w 1195"/>
              <a:gd name="T1" fmla="*/ 341 h 341"/>
              <a:gd name="T2" fmla="*/ 170 w 1195"/>
              <a:gd name="T3" fmla="*/ 341 h 341"/>
              <a:gd name="T4" fmla="*/ 0 w 1195"/>
              <a:gd name="T5" fmla="*/ 170 h 341"/>
              <a:gd name="T6" fmla="*/ 0 w 1195"/>
              <a:gd name="T7" fmla="*/ 170 h 341"/>
              <a:gd name="T8" fmla="*/ 170 w 1195"/>
              <a:gd name="T9" fmla="*/ 0 h 341"/>
              <a:gd name="T10" fmla="*/ 1025 w 1195"/>
              <a:gd name="T11" fmla="*/ 0 h 341"/>
              <a:gd name="T12" fmla="*/ 1195 w 1195"/>
              <a:gd name="T13" fmla="*/ 170 h 341"/>
              <a:gd name="T14" fmla="*/ 1195 w 1195"/>
              <a:gd name="T15" fmla="*/ 170 h 341"/>
              <a:gd name="T16" fmla="*/ 1025 w 1195"/>
              <a:gd name="T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5" h="341">
                <a:moveTo>
                  <a:pt x="1025" y="341"/>
                </a:moveTo>
                <a:cubicBezTo>
                  <a:pt x="170" y="341"/>
                  <a:pt x="170" y="341"/>
                  <a:pt x="170" y="341"/>
                </a:cubicBezTo>
                <a:cubicBezTo>
                  <a:pt x="76" y="341"/>
                  <a:pt x="0" y="264"/>
                  <a:pt x="0" y="170"/>
                </a:cubicBezTo>
                <a:cubicBezTo>
                  <a:pt x="0" y="170"/>
                  <a:pt x="0" y="170"/>
                  <a:pt x="0" y="170"/>
                </a:cubicBezTo>
                <a:cubicBezTo>
                  <a:pt x="0" y="77"/>
                  <a:pt x="76" y="0"/>
                  <a:pt x="170" y="0"/>
                </a:cubicBezTo>
                <a:cubicBezTo>
                  <a:pt x="1025" y="0"/>
                  <a:pt x="1025" y="0"/>
                  <a:pt x="1025" y="0"/>
                </a:cubicBezTo>
                <a:cubicBezTo>
                  <a:pt x="1119" y="0"/>
                  <a:pt x="1195" y="77"/>
                  <a:pt x="1195" y="170"/>
                </a:cubicBezTo>
                <a:cubicBezTo>
                  <a:pt x="1195" y="170"/>
                  <a:pt x="1195" y="170"/>
                  <a:pt x="1195" y="170"/>
                </a:cubicBezTo>
                <a:cubicBezTo>
                  <a:pt x="1195" y="264"/>
                  <a:pt x="1119" y="341"/>
                  <a:pt x="1025" y="34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5"/>
          <p:cNvSpPr>
            <a:spLocks/>
          </p:cNvSpPr>
          <p:nvPr/>
        </p:nvSpPr>
        <p:spPr bwMode="auto">
          <a:xfrm>
            <a:off x="12599988" y="4476750"/>
            <a:ext cx="1231900" cy="7410450"/>
          </a:xfrm>
          <a:custGeom>
            <a:avLst/>
            <a:gdLst>
              <a:gd name="T0" fmla="*/ 194 w 776"/>
              <a:gd name="T1" fmla="*/ 4668 h 4668"/>
              <a:gd name="T2" fmla="*/ 116 w 776"/>
              <a:gd name="T3" fmla="*/ 4648 h 4668"/>
              <a:gd name="T4" fmla="*/ 694 w 776"/>
              <a:gd name="T5" fmla="*/ 2341 h 4668"/>
              <a:gd name="T6" fmla="*/ 0 w 776"/>
              <a:gd name="T7" fmla="*/ 24 h 4668"/>
              <a:gd name="T8" fmla="*/ 80 w 776"/>
              <a:gd name="T9" fmla="*/ 0 h 4668"/>
              <a:gd name="T10" fmla="*/ 776 w 776"/>
              <a:gd name="T11" fmla="*/ 2341 h 4668"/>
              <a:gd name="T12" fmla="*/ 774 w 776"/>
              <a:gd name="T13" fmla="*/ 2353 h 4668"/>
              <a:gd name="T14" fmla="*/ 194 w 776"/>
              <a:gd name="T15" fmla="*/ 4668 h 46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6" h="4668">
                <a:moveTo>
                  <a:pt x="194" y="4668"/>
                </a:moveTo>
                <a:lnTo>
                  <a:pt x="116" y="4648"/>
                </a:lnTo>
                <a:lnTo>
                  <a:pt x="694" y="2341"/>
                </a:lnTo>
                <a:lnTo>
                  <a:pt x="0" y="24"/>
                </a:lnTo>
                <a:lnTo>
                  <a:pt x="80" y="0"/>
                </a:lnTo>
                <a:lnTo>
                  <a:pt x="776" y="2341"/>
                </a:lnTo>
                <a:lnTo>
                  <a:pt x="774" y="2353"/>
                </a:lnTo>
                <a:lnTo>
                  <a:pt x="194" y="4668"/>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Oval 16"/>
          <p:cNvSpPr>
            <a:spLocks noChangeArrowheads="1"/>
          </p:cNvSpPr>
          <p:nvPr/>
        </p:nvSpPr>
        <p:spPr bwMode="auto">
          <a:xfrm>
            <a:off x="12663488" y="5010150"/>
            <a:ext cx="414338" cy="40957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Oval 17"/>
          <p:cNvSpPr>
            <a:spLocks noChangeArrowheads="1"/>
          </p:cNvSpPr>
          <p:nvPr/>
        </p:nvSpPr>
        <p:spPr bwMode="auto">
          <a:xfrm>
            <a:off x="12988925" y="6092825"/>
            <a:ext cx="412750" cy="4111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18"/>
          <p:cNvSpPr>
            <a:spLocks noChangeArrowheads="1"/>
          </p:cNvSpPr>
          <p:nvPr/>
        </p:nvSpPr>
        <p:spPr bwMode="auto">
          <a:xfrm>
            <a:off x="13115925" y="9793288"/>
            <a:ext cx="411163" cy="407988"/>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Oval 19"/>
          <p:cNvSpPr>
            <a:spLocks noChangeArrowheads="1"/>
          </p:cNvSpPr>
          <p:nvPr/>
        </p:nvSpPr>
        <p:spPr bwMode="auto">
          <a:xfrm>
            <a:off x="12831763" y="10864850"/>
            <a:ext cx="411163" cy="41275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20"/>
          <p:cNvSpPr>
            <a:spLocks/>
          </p:cNvSpPr>
          <p:nvPr/>
        </p:nvSpPr>
        <p:spPr bwMode="auto">
          <a:xfrm>
            <a:off x="10156825" y="7637463"/>
            <a:ext cx="3806825" cy="1082675"/>
          </a:xfrm>
          <a:custGeom>
            <a:avLst/>
            <a:gdLst>
              <a:gd name="T0" fmla="*/ 1025 w 1195"/>
              <a:gd name="T1" fmla="*/ 341 h 341"/>
              <a:gd name="T2" fmla="*/ 170 w 1195"/>
              <a:gd name="T3" fmla="*/ 341 h 341"/>
              <a:gd name="T4" fmla="*/ 0 w 1195"/>
              <a:gd name="T5" fmla="*/ 170 h 341"/>
              <a:gd name="T6" fmla="*/ 0 w 1195"/>
              <a:gd name="T7" fmla="*/ 170 h 341"/>
              <a:gd name="T8" fmla="*/ 170 w 1195"/>
              <a:gd name="T9" fmla="*/ 0 h 341"/>
              <a:gd name="T10" fmla="*/ 1025 w 1195"/>
              <a:gd name="T11" fmla="*/ 0 h 341"/>
              <a:gd name="T12" fmla="*/ 1195 w 1195"/>
              <a:gd name="T13" fmla="*/ 170 h 341"/>
              <a:gd name="T14" fmla="*/ 1195 w 1195"/>
              <a:gd name="T15" fmla="*/ 170 h 341"/>
              <a:gd name="T16" fmla="*/ 1025 w 1195"/>
              <a:gd name="T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5" h="341">
                <a:moveTo>
                  <a:pt x="1025" y="341"/>
                </a:moveTo>
                <a:cubicBezTo>
                  <a:pt x="170" y="341"/>
                  <a:pt x="170" y="341"/>
                  <a:pt x="170" y="341"/>
                </a:cubicBezTo>
                <a:cubicBezTo>
                  <a:pt x="76" y="341"/>
                  <a:pt x="0" y="264"/>
                  <a:pt x="0" y="170"/>
                </a:cubicBezTo>
                <a:cubicBezTo>
                  <a:pt x="0" y="170"/>
                  <a:pt x="0" y="170"/>
                  <a:pt x="0" y="170"/>
                </a:cubicBezTo>
                <a:cubicBezTo>
                  <a:pt x="0" y="77"/>
                  <a:pt x="76" y="0"/>
                  <a:pt x="170" y="0"/>
                </a:cubicBezTo>
                <a:cubicBezTo>
                  <a:pt x="1025" y="0"/>
                  <a:pt x="1025" y="0"/>
                  <a:pt x="1025" y="0"/>
                </a:cubicBezTo>
                <a:cubicBezTo>
                  <a:pt x="1119" y="0"/>
                  <a:pt x="1195" y="77"/>
                  <a:pt x="1195" y="170"/>
                </a:cubicBezTo>
                <a:cubicBezTo>
                  <a:pt x="1195" y="170"/>
                  <a:pt x="1195" y="170"/>
                  <a:pt x="1195" y="170"/>
                </a:cubicBezTo>
                <a:cubicBezTo>
                  <a:pt x="1195" y="264"/>
                  <a:pt x="1119" y="341"/>
                  <a:pt x="1025" y="34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21"/>
          <p:cNvSpPr>
            <a:spLocks/>
          </p:cNvSpPr>
          <p:nvPr/>
        </p:nvSpPr>
        <p:spPr bwMode="auto">
          <a:xfrm>
            <a:off x="18043525" y="4476750"/>
            <a:ext cx="1235075" cy="7410450"/>
          </a:xfrm>
          <a:custGeom>
            <a:avLst/>
            <a:gdLst>
              <a:gd name="T0" fmla="*/ 194 w 778"/>
              <a:gd name="T1" fmla="*/ 4668 h 4668"/>
              <a:gd name="T2" fmla="*/ 118 w 778"/>
              <a:gd name="T3" fmla="*/ 4648 h 4668"/>
              <a:gd name="T4" fmla="*/ 694 w 778"/>
              <a:gd name="T5" fmla="*/ 2341 h 4668"/>
              <a:gd name="T6" fmla="*/ 0 w 778"/>
              <a:gd name="T7" fmla="*/ 24 h 4668"/>
              <a:gd name="T8" fmla="*/ 80 w 778"/>
              <a:gd name="T9" fmla="*/ 0 h 4668"/>
              <a:gd name="T10" fmla="*/ 778 w 778"/>
              <a:gd name="T11" fmla="*/ 2341 h 4668"/>
              <a:gd name="T12" fmla="*/ 774 w 778"/>
              <a:gd name="T13" fmla="*/ 2353 h 4668"/>
              <a:gd name="T14" fmla="*/ 194 w 778"/>
              <a:gd name="T15" fmla="*/ 4668 h 46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8" h="4668">
                <a:moveTo>
                  <a:pt x="194" y="4668"/>
                </a:moveTo>
                <a:lnTo>
                  <a:pt x="118" y="4648"/>
                </a:lnTo>
                <a:lnTo>
                  <a:pt x="694" y="2341"/>
                </a:lnTo>
                <a:lnTo>
                  <a:pt x="0" y="24"/>
                </a:lnTo>
                <a:lnTo>
                  <a:pt x="80" y="0"/>
                </a:lnTo>
                <a:lnTo>
                  <a:pt x="778" y="2341"/>
                </a:lnTo>
                <a:lnTo>
                  <a:pt x="774" y="2353"/>
                </a:lnTo>
                <a:lnTo>
                  <a:pt x="194" y="4668"/>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Oval 22"/>
          <p:cNvSpPr>
            <a:spLocks noChangeArrowheads="1"/>
          </p:cNvSpPr>
          <p:nvPr/>
        </p:nvSpPr>
        <p:spPr bwMode="auto">
          <a:xfrm>
            <a:off x="18107025" y="5010150"/>
            <a:ext cx="414338" cy="40957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Oval 23"/>
          <p:cNvSpPr>
            <a:spLocks noChangeArrowheads="1"/>
          </p:cNvSpPr>
          <p:nvPr/>
        </p:nvSpPr>
        <p:spPr bwMode="auto">
          <a:xfrm>
            <a:off x="18434050" y="6092825"/>
            <a:ext cx="411163" cy="411163"/>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Oval 24"/>
          <p:cNvSpPr>
            <a:spLocks noChangeArrowheads="1"/>
          </p:cNvSpPr>
          <p:nvPr/>
        </p:nvSpPr>
        <p:spPr bwMode="auto">
          <a:xfrm>
            <a:off x="18559463" y="9793288"/>
            <a:ext cx="414338" cy="4079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Oval 25"/>
          <p:cNvSpPr>
            <a:spLocks noChangeArrowheads="1"/>
          </p:cNvSpPr>
          <p:nvPr/>
        </p:nvSpPr>
        <p:spPr bwMode="auto">
          <a:xfrm>
            <a:off x="18275300" y="10864850"/>
            <a:ext cx="414338" cy="4127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26"/>
          <p:cNvSpPr>
            <a:spLocks/>
          </p:cNvSpPr>
          <p:nvPr/>
        </p:nvSpPr>
        <p:spPr bwMode="auto">
          <a:xfrm>
            <a:off x="15600363" y="7637463"/>
            <a:ext cx="3805238" cy="1082675"/>
          </a:xfrm>
          <a:custGeom>
            <a:avLst/>
            <a:gdLst>
              <a:gd name="T0" fmla="*/ 1025 w 1195"/>
              <a:gd name="T1" fmla="*/ 341 h 341"/>
              <a:gd name="T2" fmla="*/ 170 w 1195"/>
              <a:gd name="T3" fmla="*/ 341 h 341"/>
              <a:gd name="T4" fmla="*/ 0 w 1195"/>
              <a:gd name="T5" fmla="*/ 170 h 341"/>
              <a:gd name="T6" fmla="*/ 0 w 1195"/>
              <a:gd name="T7" fmla="*/ 170 h 341"/>
              <a:gd name="T8" fmla="*/ 170 w 1195"/>
              <a:gd name="T9" fmla="*/ 0 h 341"/>
              <a:gd name="T10" fmla="*/ 1025 w 1195"/>
              <a:gd name="T11" fmla="*/ 0 h 341"/>
              <a:gd name="T12" fmla="*/ 1195 w 1195"/>
              <a:gd name="T13" fmla="*/ 170 h 341"/>
              <a:gd name="T14" fmla="*/ 1195 w 1195"/>
              <a:gd name="T15" fmla="*/ 170 h 341"/>
              <a:gd name="T16" fmla="*/ 1025 w 1195"/>
              <a:gd name="T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5" h="341">
                <a:moveTo>
                  <a:pt x="1025" y="341"/>
                </a:moveTo>
                <a:cubicBezTo>
                  <a:pt x="170" y="341"/>
                  <a:pt x="170" y="341"/>
                  <a:pt x="170" y="341"/>
                </a:cubicBezTo>
                <a:cubicBezTo>
                  <a:pt x="76" y="341"/>
                  <a:pt x="0" y="264"/>
                  <a:pt x="0" y="170"/>
                </a:cubicBezTo>
                <a:cubicBezTo>
                  <a:pt x="0" y="170"/>
                  <a:pt x="0" y="170"/>
                  <a:pt x="0" y="170"/>
                </a:cubicBezTo>
                <a:cubicBezTo>
                  <a:pt x="0" y="77"/>
                  <a:pt x="76" y="0"/>
                  <a:pt x="170" y="0"/>
                </a:cubicBezTo>
                <a:cubicBezTo>
                  <a:pt x="1025" y="0"/>
                  <a:pt x="1025" y="0"/>
                  <a:pt x="1025" y="0"/>
                </a:cubicBezTo>
                <a:cubicBezTo>
                  <a:pt x="1119" y="0"/>
                  <a:pt x="1195" y="77"/>
                  <a:pt x="1195" y="170"/>
                </a:cubicBezTo>
                <a:cubicBezTo>
                  <a:pt x="1195" y="170"/>
                  <a:pt x="1195" y="170"/>
                  <a:pt x="1195" y="170"/>
                </a:cubicBezTo>
                <a:cubicBezTo>
                  <a:pt x="1195" y="264"/>
                  <a:pt x="1119" y="341"/>
                  <a:pt x="1025" y="34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5144716" y="7744798"/>
            <a:ext cx="2991682" cy="784830"/>
          </a:xfrm>
          <a:prstGeom prst="rect">
            <a:avLst/>
          </a:prstGeom>
          <a:noFill/>
        </p:spPr>
        <p:txBody>
          <a:bodyPr wrap="square">
            <a:spAutoFit/>
          </a:bodyPr>
          <a:lstStyle/>
          <a:p>
            <a:pPr algn="ctr"/>
            <a:r>
              <a:rPr lang="en-US" sz="4500" b="1" dirty="0">
                <a:solidFill>
                  <a:schemeClr val="accent1"/>
                </a:solidFill>
              </a:rPr>
              <a:t>Business</a:t>
            </a:r>
          </a:p>
        </p:txBody>
      </p:sp>
      <p:sp>
        <p:nvSpPr>
          <p:cNvPr id="8" name="Rectangle 7"/>
          <p:cNvSpPr/>
          <p:nvPr/>
        </p:nvSpPr>
        <p:spPr>
          <a:xfrm>
            <a:off x="10598900" y="7744798"/>
            <a:ext cx="3001124" cy="784830"/>
          </a:xfrm>
          <a:prstGeom prst="rect">
            <a:avLst/>
          </a:prstGeom>
          <a:noFill/>
        </p:spPr>
        <p:txBody>
          <a:bodyPr wrap="square">
            <a:spAutoFit/>
          </a:bodyPr>
          <a:lstStyle/>
          <a:p>
            <a:pPr algn="ctr"/>
            <a:r>
              <a:rPr lang="en-US" sz="4500" b="1" dirty="0">
                <a:solidFill>
                  <a:schemeClr val="accent1"/>
                </a:solidFill>
              </a:rPr>
              <a:t>Develop</a:t>
            </a:r>
          </a:p>
        </p:txBody>
      </p:sp>
      <p:sp>
        <p:nvSpPr>
          <p:cNvPr id="21" name="Rectangle 20"/>
          <p:cNvSpPr/>
          <p:nvPr/>
        </p:nvSpPr>
        <p:spPr>
          <a:xfrm>
            <a:off x="15972677" y="7744798"/>
            <a:ext cx="3001124" cy="784830"/>
          </a:xfrm>
          <a:prstGeom prst="rect">
            <a:avLst/>
          </a:prstGeom>
          <a:noFill/>
        </p:spPr>
        <p:txBody>
          <a:bodyPr wrap="square">
            <a:spAutoFit/>
          </a:bodyPr>
          <a:lstStyle/>
          <a:p>
            <a:pPr algn="ctr"/>
            <a:r>
              <a:rPr lang="en-US" sz="4500" b="1" dirty="0">
                <a:solidFill>
                  <a:schemeClr val="accent1"/>
                </a:solidFill>
              </a:rPr>
              <a:t>Analysis</a:t>
            </a:r>
          </a:p>
        </p:txBody>
      </p:sp>
    </p:spTree>
    <p:extLst>
      <p:ext uri="{BB962C8B-B14F-4D97-AF65-F5344CB8AC3E}">
        <p14:creationId xmlns:p14="http://schemas.microsoft.com/office/powerpoint/2010/main" val="283517747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161095" y="1053940"/>
            <a:ext cx="13426774" cy="1554272"/>
          </a:xfrm>
          <a:prstGeom prst="rect">
            <a:avLst/>
          </a:prstGeom>
        </p:spPr>
        <p:txBody>
          <a:bodyPr wrap="square">
            <a:spAutoFit/>
          </a:bodyPr>
          <a:lstStyle/>
          <a:p>
            <a:r>
              <a:rPr lang="en-US" sz="9500" b="1" dirty="0">
                <a:solidFill>
                  <a:schemeClr val="accent2"/>
                </a:solidFill>
                <a:latin typeface="+mj-lt"/>
              </a:rPr>
              <a:t>Team Members</a:t>
            </a:r>
          </a:p>
        </p:txBody>
      </p:sp>
      <p:sp>
        <p:nvSpPr>
          <p:cNvPr id="5" name="Rectangle 4"/>
          <p:cNvSpPr/>
          <p:nvPr/>
        </p:nvSpPr>
        <p:spPr>
          <a:xfrm>
            <a:off x="1161095" y="2377379"/>
            <a:ext cx="13426774"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8" name="Rectangle 7"/>
          <p:cNvSpPr/>
          <p:nvPr/>
        </p:nvSpPr>
        <p:spPr>
          <a:xfrm>
            <a:off x="1161094" y="5419812"/>
            <a:ext cx="13426775"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a:t>
            </a:r>
          </a:p>
        </p:txBody>
      </p:sp>
      <p:sp>
        <p:nvSpPr>
          <p:cNvPr id="9" name="Rectangle 8"/>
          <p:cNvSpPr/>
          <p:nvPr/>
        </p:nvSpPr>
        <p:spPr>
          <a:xfrm>
            <a:off x="1161095" y="3862152"/>
            <a:ext cx="13426774" cy="784830"/>
          </a:xfrm>
          <a:prstGeom prst="rect">
            <a:avLst/>
          </a:prstGeom>
        </p:spPr>
        <p:txBody>
          <a:bodyPr wrap="square">
            <a:spAutoFit/>
          </a:bodyPr>
          <a:lstStyle/>
          <a:p>
            <a:r>
              <a:rPr lang="en-US" sz="4500" b="1" dirty="0">
                <a:solidFill>
                  <a:schemeClr val="accent3"/>
                </a:solidFill>
              </a:rPr>
              <a:t>Michael Brown</a:t>
            </a:r>
          </a:p>
        </p:txBody>
      </p:sp>
      <p:sp>
        <p:nvSpPr>
          <p:cNvPr id="10" name="Rectangle 9"/>
          <p:cNvSpPr/>
          <p:nvPr/>
        </p:nvSpPr>
        <p:spPr>
          <a:xfrm>
            <a:off x="1161095" y="4561922"/>
            <a:ext cx="13426774" cy="630942"/>
          </a:xfrm>
          <a:prstGeom prst="rect">
            <a:avLst/>
          </a:prstGeom>
        </p:spPr>
        <p:txBody>
          <a:bodyPr wrap="square">
            <a:spAutoFit/>
          </a:bodyPr>
          <a:lstStyle/>
          <a:p>
            <a:r>
              <a:rPr lang="en-US" sz="3500" dirty="0">
                <a:solidFill>
                  <a:schemeClr val="accent2">
                    <a:alpha val="60000"/>
                  </a:schemeClr>
                </a:solidFill>
              </a:rPr>
              <a:t>Motion Graphic Designer</a:t>
            </a:r>
          </a:p>
        </p:txBody>
      </p:sp>
      <p:sp>
        <p:nvSpPr>
          <p:cNvPr id="11" name="Rectangle 10"/>
          <p:cNvSpPr/>
          <p:nvPr/>
        </p:nvSpPr>
        <p:spPr>
          <a:xfrm>
            <a:off x="17011193" y="1511321"/>
            <a:ext cx="5317178" cy="784830"/>
          </a:xfrm>
          <a:prstGeom prst="rect">
            <a:avLst/>
          </a:prstGeom>
        </p:spPr>
        <p:txBody>
          <a:bodyPr wrap="square">
            <a:spAutoFit/>
          </a:bodyPr>
          <a:lstStyle/>
          <a:p>
            <a:r>
              <a:rPr lang="en-US" sz="4500" b="1" dirty="0">
                <a:solidFill>
                  <a:schemeClr val="accent4"/>
                </a:solidFill>
              </a:rPr>
              <a:t>Mary Smith</a:t>
            </a:r>
          </a:p>
        </p:txBody>
      </p:sp>
      <p:sp>
        <p:nvSpPr>
          <p:cNvPr id="12" name="Rectangle 11"/>
          <p:cNvSpPr/>
          <p:nvPr/>
        </p:nvSpPr>
        <p:spPr>
          <a:xfrm>
            <a:off x="17011193" y="2211091"/>
            <a:ext cx="5317178" cy="630942"/>
          </a:xfrm>
          <a:prstGeom prst="rect">
            <a:avLst/>
          </a:prstGeom>
        </p:spPr>
        <p:txBody>
          <a:bodyPr wrap="square">
            <a:spAutoFit/>
          </a:bodyPr>
          <a:lstStyle/>
          <a:p>
            <a:r>
              <a:rPr lang="en-US" sz="3500" dirty="0">
                <a:solidFill>
                  <a:schemeClr val="accent2">
                    <a:alpha val="60000"/>
                  </a:schemeClr>
                </a:solidFill>
              </a:rPr>
              <a:t>Graphic Designer</a:t>
            </a:r>
          </a:p>
        </p:txBody>
      </p:sp>
      <p:sp>
        <p:nvSpPr>
          <p:cNvPr id="13" name="Rectangle 12"/>
          <p:cNvSpPr/>
          <p:nvPr/>
        </p:nvSpPr>
        <p:spPr>
          <a:xfrm>
            <a:off x="17011194" y="2918555"/>
            <a:ext cx="5317178" cy="1246495"/>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p>
        </p:txBody>
      </p:sp>
      <p:sp>
        <p:nvSpPr>
          <p:cNvPr id="17" name="Rectangle 5"/>
          <p:cNvSpPr>
            <a:spLocks noChangeArrowheads="1"/>
          </p:cNvSpPr>
          <p:nvPr/>
        </p:nvSpPr>
        <p:spPr bwMode="auto">
          <a:xfrm>
            <a:off x="3175" y="9377363"/>
            <a:ext cx="24404638" cy="435610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Picture Placeholder 19"/>
          <p:cNvSpPr>
            <a:spLocks noGrp="1"/>
          </p:cNvSpPr>
          <p:nvPr>
            <p:ph type="pic" sz="quarter" idx="10"/>
          </p:nvPr>
        </p:nvSpPr>
        <p:spPr/>
      </p:sp>
      <p:sp>
        <p:nvSpPr>
          <p:cNvPr id="21" name="Picture Placeholder 20"/>
          <p:cNvSpPr>
            <a:spLocks noGrp="1"/>
          </p:cNvSpPr>
          <p:nvPr>
            <p:ph type="pic" sz="quarter" idx="11"/>
          </p:nvPr>
        </p:nvSpPr>
        <p:spPr/>
      </p:sp>
    </p:spTree>
    <p:extLst>
      <p:ext uri="{BB962C8B-B14F-4D97-AF65-F5344CB8AC3E}">
        <p14:creationId xmlns:p14="http://schemas.microsoft.com/office/powerpoint/2010/main" val="3549454069"/>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652235" y="1045886"/>
            <a:ext cx="15081794" cy="1554272"/>
          </a:xfrm>
          <a:prstGeom prst="rect">
            <a:avLst/>
          </a:prstGeom>
        </p:spPr>
        <p:txBody>
          <a:bodyPr wrap="square">
            <a:spAutoFit/>
          </a:bodyPr>
          <a:lstStyle/>
          <a:p>
            <a:pPr algn="ctr"/>
            <a:r>
              <a:rPr lang="en-US" sz="9500" b="1" dirty="0">
                <a:solidFill>
                  <a:schemeClr val="accent2"/>
                </a:solidFill>
                <a:latin typeface="+mj-lt"/>
              </a:rPr>
              <a:t>Fishbone Infographic</a:t>
            </a:r>
          </a:p>
        </p:txBody>
      </p:sp>
      <p:sp>
        <p:nvSpPr>
          <p:cNvPr id="4" name="Rectangle 3"/>
          <p:cNvSpPr/>
          <p:nvPr/>
        </p:nvSpPr>
        <p:spPr>
          <a:xfrm>
            <a:off x="4650878" y="2369325"/>
            <a:ext cx="1508289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4434826" y="9705416"/>
            <a:ext cx="3560858" cy="1631216"/>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a:t>
            </a:r>
          </a:p>
          <a:p>
            <a:pPr algn="ctr"/>
            <a:r>
              <a:rPr lang="sv-SE" sz="2500" dirty="0" smtClean="0">
                <a:solidFill>
                  <a:schemeClr val="accent2">
                    <a:alpha val="60000"/>
                  </a:schemeClr>
                </a:solidFill>
              </a:rPr>
              <a:t>tetuer </a:t>
            </a:r>
            <a:r>
              <a:rPr lang="sv-SE" sz="2500" dirty="0">
                <a:solidFill>
                  <a:schemeClr val="accent2">
                    <a:alpha val="60000"/>
                  </a:schemeClr>
                </a:solidFill>
              </a:rPr>
              <a:t>adipiscing </a:t>
            </a:r>
            <a:endParaRPr lang="sv-SE" sz="2500" dirty="0" smtClean="0">
              <a:solidFill>
                <a:schemeClr val="accent2">
                  <a:alpha val="60000"/>
                </a:schemeClr>
              </a:solidFill>
            </a:endParaRPr>
          </a:p>
          <a:p>
            <a:pPr algn="ctr"/>
            <a:r>
              <a:rPr lang="sv-SE" sz="2500" dirty="0" smtClean="0">
                <a:solidFill>
                  <a:schemeClr val="accent2">
                    <a:alpha val="60000"/>
                  </a:schemeClr>
                </a:solidFill>
              </a:rPr>
              <a:t>elit</a:t>
            </a:r>
            <a:r>
              <a:rPr lang="sv-SE" sz="2500" dirty="0">
                <a:solidFill>
                  <a:schemeClr val="accent2">
                    <a:alpha val="60000"/>
                  </a:schemeClr>
                </a:solidFill>
              </a:rPr>
              <a:t>, sed diam </a:t>
            </a:r>
            <a:endParaRPr lang="en-US" sz="2500" dirty="0">
              <a:solidFill>
                <a:schemeClr val="accent2">
                  <a:alpha val="60000"/>
                </a:schemeClr>
              </a:solidFill>
            </a:endParaRPr>
          </a:p>
        </p:txBody>
      </p:sp>
      <p:sp>
        <p:nvSpPr>
          <p:cNvPr id="6" name="Rectangle 5"/>
          <p:cNvSpPr/>
          <p:nvPr/>
        </p:nvSpPr>
        <p:spPr>
          <a:xfrm>
            <a:off x="4434826" y="8555444"/>
            <a:ext cx="3560858" cy="784830"/>
          </a:xfrm>
          <a:prstGeom prst="rect">
            <a:avLst/>
          </a:prstGeom>
          <a:noFill/>
        </p:spPr>
        <p:txBody>
          <a:bodyPr wrap="square">
            <a:spAutoFit/>
          </a:bodyPr>
          <a:lstStyle/>
          <a:p>
            <a:pPr algn="ctr"/>
            <a:r>
              <a:rPr lang="en-US" sz="4500" b="1" dirty="0">
                <a:solidFill>
                  <a:schemeClr val="accent3"/>
                </a:solidFill>
              </a:rPr>
              <a:t>Business</a:t>
            </a:r>
          </a:p>
        </p:txBody>
      </p:sp>
      <p:sp>
        <p:nvSpPr>
          <p:cNvPr id="7" name="Rectangle 6"/>
          <p:cNvSpPr/>
          <p:nvPr/>
        </p:nvSpPr>
        <p:spPr>
          <a:xfrm>
            <a:off x="9899961" y="9705416"/>
            <a:ext cx="3560858" cy="1631216"/>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a:t>
            </a:r>
          </a:p>
          <a:p>
            <a:pPr algn="ctr"/>
            <a:r>
              <a:rPr lang="sv-SE" sz="2500" dirty="0" smtClean="0">
                <a:solidFill>
                  <a:schemeClr val="accent2">
                    <a:alpha val="60000"/>
                  </a:schemeClr>
                </a:solidFill>
              </a:rPr>
              <a:t>tetuer </a:t>
            </a:r>
            <a:r>
              <a:rPr lang="sv-SE" sz="2500" dirty="0">
                <a:solidFill>
                  <a:schemeClr val="accent2">
                    <a:alpha val="60000"/>
                  </a:schemeClr>
                </a:solidFill>
              </a:rPr>
              <a:t>adipiscing </a:t>
            </a:r>
            <a:endParaRPr lang="sv-SE" sz="2500" dirty="0" smtClean="0">
              <a:solidFill>
                <a:schemeClr val="accent2">
                  <a:alpha val="60000"/>
                </a:schemeClr>
              </a:solidFill>
            </a:endParaRPr>
          </a:p>
          <a:p>
            <a:pPr algn="ctr"/>
            <a:r>
              <a:rPr lang="sv-SE" sz="2500" dirty="0" smtClean="0">
                <a:solidFill>
                  <a:schemeClr val="accent2">
                    <a:alpha val="60000"/>
                  </a:schemeClr>
                </a:solidFill>
              </a:rPr>
              <a:t>elit</a:t>
            </a:r>
            <a:r>
              <a:rPr lang="sv-SE" sz="2500" dirty="0">
                <a:solidFill>
                  <a:schemeClr val="accent2">
                    <a:alpha val="60000"/>
                  </a:schemeClr>
                </a:solidFill>
              </a:rPr>
              <a:t>, sed diam </a:t>
            </a:r>
            <a:endParaRPr lang="en-US" sz="2500" dirty="0">
              <a:solidFill>
                <a:schemeClr val="accent2">
                  <a:alpha val="60000"/>
                </a:schemeClr>
              </a:solidFill>
            </a:endParaRPr>
          </a:p>
        </p:txBody>
      </p:sp>
      <p:sp>
        <p:nvSpPr>
          <p:cNvPr id="8" name="Rectangle 7"/>
          <p:cNvSpPr/>
          <p:nvPr/>
        </p:nvSpPr>
        <p:spPr>
          <a:xfrm>
            <a:off x="9921226" y="8555444"/>
            <a:ext cx="3560858" cy="784830"/>
          </a:xfrm>
          <a:prstGeom prst="rect">
            <a:avLst/>
          </a:prstGeom>
          <a:noFill/>
        </p:spPr>
        <p:txBody>
          <a:bodyPr wrap="square">
            <a:spAutoFit/>
          </a:bodyPr>
          <a:lstStyle/>
          <a:p>
            <a:pPr algn="ctr"/>
            <a:r>
              <a:rPr lang="en-US" sz="4500" b="1" dirty="0">
                <a:solidFill>
                  <a:schemeClr val="accent4"/>
                </a:solidFill>
              </a:rPr>
              <a:t>Develop</a:t>
            </a:r>
          </a:p>
        </p:txBody>
      </p:sp>
      <p:sp>
        <p:nvSpPr>
          <p:cNvPr id="9" name="Rectangle 8"/>
          <p:cNvSpPr/>
          <p:nvPr/>
        </p:nvSpPr>
        <p:spPr>
          <a:xfrm>
            <a:off x="15382816" y="9705416"/>
            <a:ext cx="3560858" cy="1631216"/>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a:t>
            </a:r>
          </a:p>
          <a:p>
            <a:pPr algn="ctr"/>
            <a:r>
              <a:rPr lang="sv-SE" sz="2500" dirty="0" smtClean="0">
                <a:solidFill>
                  <a:schemeClr val="accent2">
                    <a:alpha val="60000"/>
                  </a:schemeClr>
                </a:solidFill>
              </a:rPr>
              <a:t>tetuer </a:t>
            </a:r>
            <a:r>
              <a:rPr lang="sv-SE" sz="2500" dirty="0">
                <a:solidFill>
                  <a:schemeClr val="accent2">
                    <a:alpha val="60000"/>
                  </a:schemeClr>
                </a:solidFill>
              </a:rPr>
              <a:t>adipiscing </a:t>
            </a:r>
            <a:endParaRPr lang="sv-SE" sz="2500" dirty="0" smtClean="0">
              <a:solidFill>
                <a:schemeClr val="accent2">
                  <a:alpha val="60000"/>
                </a:schemeClr>
              </a:solidFill>
            </a:endParaRPr>
          </a:p>
          <a:p>
            <a:pPr algn="ctr"/>
            <a:r>
              <a:rPr lang="sv-SE" sz="2500" dirty="0" smtClean="0">
                <a:solidFill>
                  <a:schemeClr val="accent2">
                    <a:alpha val="60000"/>
                  </a:schemeClr>
                </a:solidFill>
              </a:rPr>
              <a:t>elit</a:t>
            </a:r>
            <a:r>
              <a:rPr lang="sv-SE" sz="2500" dirty="0">
                <a:solidFill>
                  <a:schemeClr val="accent2">
                    <a:alpha val="60000"/>
                  </a:schemeClr>
                </a:solidFill>
              </a:rPr>
              <a:t>, sed diam </a:t>
            </a:r>
            <a:endParaRPr lang="en-US" sz="2500" dirty="0">
              <a:solidFill>
                <a:schemeClr val="accent2">
                  <a:alpha val="60000"/>
                </a:schemeClr>
              </a:solidFill>
            </a:endParaRPr>
          </a:p>
        </p:txBody>
      </p:sp>
      <p:sp>
        <p:nvSpPr>
          <p:cNvPr id="10" name="Rectangle 9"/>
          <p:cNvSpPr/>
          <p:nvPr/>
        </p:nvSpPr>
        <p:spPr>
          <a:xfrm>
            <a:off x="15404081" y="8555444"/>
            <a:ext cx="3560858" cy="784830"/>
          </a:xfrm>
          <a:prstGeom prst="rect">
            <a:avLst/>
          </a:prstGeom>
          <a:noFill/>
        </p:spPr>
        <p:txBody>
          <a:bodyPr wrap="square">
            <a:spAutoFit/>
          </a:bodyPr>
          <a:lstStyle/>
          <a:p>
            <a:pPr algn="ctr"/>
            <a:r>
              <a:rPr lang="en-US" sz="4500" b="1" dirty="0">
                <a:solidFill>
                  <a:schemeClr val="accent5"/>
                </a:solidFill>
              </a:rPr>
              <a:t>Analysis</a:t>
            </a:r>
          </a:p>
        </p:txBody>
      </p:sp>
      <p:graphicFrame>
        <p:nvGraphicFramePr>
          <p:cNvPr id="13" name="Chart 12"/>
          <p:cNvGraphicFramePr/>
          <p:nvPr>
            <p:extLst>
              <p:ext uri="{D42A27DB-BD31-4B8C-83A1-F6EECF244321}">
                <p14:modId xmlns:p14="http://schemas.microsoft.com/office/powerpoint/2010/main" val="371804670"/>
              </p:ext>
            </p:extLst>
          </p:nvPr>
        </p:nvGraphicFramePr>
        <p:xfrm>
          <a:off x="3983599" y="5122345"/>
          <a:ext cx="4012085" cy="272384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 name="Chart 13"/>
          <p:cNvGraphicFramePr/>
          <p:nvPr>
            <p:extLst>
              <p:ext uri="{D42A27DB-BD31-4B8C-83A1-F6EECF244321}">
                <p14:modId xmlns:p14="http://schemas.microsoft.com/office/powerpoint/2010/main" val="238067934"/>
              </p:ext>
            </p:extLst>
          </p:nvPr>
        </p:nvGraphicFramePr>
        <p:xfrm>
          <a:off x="14995277" y="5122345"/>
          <a:ext cx="4012085" cy="272384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1500446608"/>
              </p:ext>
            </p:extLst>
          </p:nvPr>
        </p:nvGraphicFramePr>
        <p:xfrm>
          <a:off x="9448734" y="5098542"/>
          <a:ext cx="4012085" cy="2723841"/>
        </p:xfrm>
        <a:graphic>
          <a:graphicData uri="http://schemas.openxmlformats.org/drawingml/2006/chart">
            <c:chart xmlns:c="http://schemas.openxmlformats.org/drawingml/2006/chart" xmlns:r="http://schemas.openxmlformats.org/officeDocument/2006/relationships" r:id="rId4"/>
          </a:graphicData>
        </a:graphic>
      </p:graphicFrame>
      <p:sp>
        <p:nvSpPr>
          <p:cNvPr id="19" name="Line 5"/>
          <p:cNvSpPr>
            <a:spLocks noChangeShapeType="1"/>
          </p:cNvSpPr>
          <p:nvPr/>
        </p:nvSpPr>
        <p:spPr bwMode="auto">
          <a:xfrm>
            <a:off x="3343275" y="8099426"/>
            <a:ext cx="17097375" cy="0"/>
          </a:xfrm>
          <a:prstGeom prst="line">
            <a:avLst/>
          </a:prstGeom>
          <a:noFill/>
          <a:ln w="382588" cap="flat">
            <a:solidFill>
              <a:schemeClr val="accent2">
                <a:lumMod val="25000"/>
                <a:lumOff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1255380" y="6194426"/>
            <a:ext cx="2187575" cy="3806825"/>
          </a:xfrm>
          <a:custGeom>
            <a:avLst/>
            <a:gdLst>
              <a:gd name="T0" fmla="*/ 511 w 685"/>
              <a:gd name="T1" fmla="*/ 175 h 1191"/>
              <a:gd name="T2" fmla="*/ 90 w 685"/>
              <a:gd name="T3" fmla="*/ 0 h 1191"/>
              <a:gd name="T4" fmla="*/ 15 w 685"/>
              <a:gd name="T5" fmla="*/ 45 h 1191"/>
              <a:gd name="T6" fmla="*/ 19 w 685"/>
              <a:gd name="T7" fmla="*/ 133 h 1191"/>
              <a:gd name="T8" fmla="*/ 19 w 685"/>
              <a:gd name="T9" fmla="*/ 1059 h 1191"/>
              <a:gd name="T10" fmla="*/ 15 w 685"/>
              <a:gd name="T11" fmla="*/ 1146 h 1191"/>
              <a:gd name="T12" fmla="*/ 30 w 685"/>
              <a:gd name="T13" fmla="*/ 1166 h 1191"/>
              <a:gd name="T14" fmla="*/ 90 w 685"/>
              <a:gd name="T15" fmla="*/ 1191 h 1191"/>
              <a:gd name="T16" fmla="*/ 511 w 685"/>
              <a:gd name="T17" fmla="*/ 1017 h 1191"/>
              <a:gd name="T18" fmla="*/ 685 w 685"/>
              <a:gd name="T19" fmla="*/ 596 h 1191"/>
              <a:gd name="T20" fmla="*/ 511 w 685"/>
              <a:gd name="T21" fmla="*/ 175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5" h="1191">
                <a:moveTo>
                  <a:pt x="511" y="175"/>
                </a:moveTo>
                <a:cubicBezTo>
                  <a:pt x="398" y="62"/>
                  <a:pt x="249" y="0"/>
                  <a:pt x="90" y="0"/>
                </a:cubicBezTo>
                <a:cubicBezTo>
                  <a:pt x="59" y="0"/>
                  <a:pt x="30" y="18"/>
                  <a:pt x="15" y="45"/>
                </a:cubicBezTo>
                <a:cubicBezTo>
                  <a:pt x="0" y="73"/>
                  <a:pt x="2" y="107"/>
                  <a:pt x="19" y="133"/>
                </a:cubicBezTo>
                <a:cubicBezTo>
                  <a:pt x="207" y="414"/>
                  <a:pt x="207" y="778"/>
                  <a:pt x="19" y="1059"/>
                </a:cubicBezTo>
                <a:cubicBezTo>
                  <a:pt x="2" y="1085"/>
                  <a:pt x="0" y="1119"/>
                  <a:pt x="15" y="1146"/>
                </a:cubicBezTo>
                <a:cubicBezTo>
                  <a:pt x="19" y="1154"/>
                  <a:pt x="24" y="1160"/>
                  <a:pt x="30" y="1166"/>
                </a:cubicBezTo>
                <a:cubicBezTo>
                  <a:pt x="46" y="1182"/>
                  <a:pt x="67" y="1191"/>
                  <a:pt x="90" y="1191"/>
                </a:cubicBezTo>
                <a:cubicBezTo>
                  <a:pt x="249" y="1191"/>
                  <a:pt x="398" y="1129"/>
                  <a:pt x="511" y="1017"/>
                </a:cubicBezTo>
                <a:cubicBezTo>
                  <a:pt x="623" y="904"/>
                  <a:pt x="685" y="755"/>
                  <a:pt x="685" y="596"/>
                </a:cubicBezTo>
                <a:cubicBezTo>
                  <a:pt x="685" y="437"/>
                  <a:pt x="623" y="287"/>
                  <a:pt x="511" y="175"/>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
          <p:cNvSpPr>
            <a:spLocks/>
          </p:cNvSpPr>
          <p:nvPr/>
        </p:nvSpPr>
        <p:spPr bwMode="auto">
          <a:xfrm>
            <a:off x="20138398" y="6043613"/>
            <a:ext cx="2990850" cy="4108450"/>
          </a:xfrm>
          <a:custGeom>
            <a:avLst/>
            <a:gdLst>
              <a:gd name="T0" fmla="*/ 761 w 936"/>
              <a:gd name="T1" fmla="*/ 327 h 1285"/>
              <a:gd name="T2" fmla="*/ 317 w 936"/>
              <a:gd name="T3" fmla="*/ 12 h 1285"/>
              <a:gd name="T4" fmla="*/ 223 w 936"/>
              <a:gd name="T5" fmla="*/ 36 h 1285"/>
              <a:gd name="T6" fmla="*/ 0 w 936"/>
              <a:gd name="T7" fmla="*/ 643 h 1285"/>
              <a:gd name="T8" fmla="*/ 223 w 936"/>
              <a:gd name="T9" fmla="*/ 1249 h 1285"/>
              <a:gd name="T10" fmla="*/ 228 w 936"/>
              <a:gd name="T11" fmla="*/ 1254 h 1285"/>
              <a:gd name="T12" fmla="*/ 317 w 936"/>
              <a:gd name="T13" fmla="*/ 1274 h 1285"/>
              <a:gd name="T14" fmla="*/ 761 w 936"/>
              <a:gd name="T15" fmla="*/ 958 h 1285"/>
              <a:gd name="T16" fmla="*/ 936 w 936"/>
              <a:gd name="T17" fmla="*/ 643 h 1285"/>
              <a:gd name="T18" fmla="*/ 761 w 936"/>
              <a:gd name="T19" fmla="*/ 327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6" h="1285">
                <a:moveTo>
                  <a:pt x="761" y="327"/>
                </a:moveTo>
                <a:cubicBezTo>
                  <a:pt x="671" y="224"/>
                  <a:pt x="521" y="86"/>
                  <a:pt x="317" y="12"/>
                </a:cubicBezTo>
                <a:cubicBezTo>
                  <a:pt x="284" y="0"/>
                  <a:pt x="246" y="9"/>
                  <a:pt x="223" y="36"/>
                </a:cubicBezTo>
                <a:cubicBezTo>
                  <a:pt x="80" y="205"/>
                  <a:pt x="0" y="421"/>
                  <a:pt x="0" y="643"/>
                </a:cubicBezTo>
                <a:cubicBezTo>
                  <a:pt x="0" y="865"/>
                  <a:pt x="80" y="1080"/>
                  <a:pt x="223" y="1249"/>
                </a:cubicBezTo>
                <a:cubicBezTo>
                  <a:pt x="225" y="1251"/>
                  <a:pt x="226" y="1252"/>
                  <a:pt x="228" y="1254"/>
                </a:cubicBezTo>
                <a:cubicBezTo>
                  <a:pt x="251" y="1277"/>
                  <a:pt x="286" y="1285"/>
                  <a:pt x="317" y="1274"/>
                </a:cubicBezTo>
                <a:cubicBezTo>
                  <a:pt x="521" y="1200"/>
                  <a:pt x="671" y="1061"/>
                  <a:pt x="761" y="958"/>
                </a:cubicBezTo>
                <a:cubicBezTo>
                  <a:pt x="842" y="866"/>
                  <a:pt x="936" y="728"/>
                  <a:pt x="936" y="643"/>
                </a:cubicBezTo>
                <a:cubicBezTo>
                  <a:pt x="936" y="557"/>
                  <a:pt x="842" y="419"/>
                  <a:pt x="761" y="327"/>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Line 8"/>
          <p:cNvSpPr>
            <a:spLocks noChangeShapeType="1"/>
          </p:cNvSpPr>
          <p:nvPr/>
        </p:nvSpPr>
        <p:spPr bwMode="auto">
          <a:xfrm>
            <a:off x="4654554" y="9474995"/>
            <a:ext cx="3098800" cy="0"/>
          </a:xfrm>
          <a:prstGeom prst="line">
            <a:avLst/>
          </a:prstGeom>
          <a:noFill/>
          <a:ln w="63500" cap="flat">
            <a:solidFill>
              <a:schemeClr val="accent2">
                <a:lumMod val="25000"/>
                <a:lumOff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9"/>
          <p:cNvSpPr>
            <a:spLocks noChangeShapeType="1"/>
          </p:cNvSpPr>
          <p:nvPr/>
        </p:nvSpPr>
        <p:spPr bwMode="auto">
          <a:xfrm>
            <a:off x="10142540" y="9467849"/>
            <a:ext cx="3101975" cy="0"/>
          </a:xfrm>
          <a:prstGeom prst="line">
            <a:avLst/>
          </a:prstGeom>
          <a:noFill/>
          <a:ln w="63500" cap="flat">
            <a:solidFill>
              <a:schemeClr val="accent2">
                <a:lumMod val="25000"/>
                <a:lumOff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0"/>
          <p:cNvSpPr>
            <a:spLocks noChangeShapeType="1"/>
          </p:cNvSpPr>
          <p:nvPr/>
        </p:nvSpPr>
        <p:spPr bwMode="auto">
          <a:xfrm>
            <a:off x="15621000" y="9486901"/>
            <a:ext cx="3098800" cy="0"/>
          </a:xfrm>
          <a:prstGeom prst="line">
            <a:avLst/>
          </a:prstGeom>
          <a:noFill/>
          <a:ln w="63500" cap="flat">
            <a:solidFill>
              <a:schemeClr val="accent2">
                <a:lumMod val="25000"/>
                <a:lumOff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1"/>
          <p:cNvSpPr>
            <a:spLocks noChangeShapeType="1"/>
          </p:cNvSpPr>
          <p:nvPr/>
        </p:nvSpPr>
        <p:spPr bwMode="auto">
          <a:xfrm>
            <a:off x="8983665" y="4645026"/>
            <a:ext cx="0" cy="6913563"/>
          </a:xfrm>
          <a:prstGeom prst="line">
            <a:avLst/>
          </a:prstGeom>
          <a:noFill/>
          <a:ln w="190500" cap="rnd">
            <a:solidFill>
              <a:schemeClr val="accent2">
                <a:lumMod val="25000"/>
                <a:lumOff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2"/>
          <p:cNvSpPr>
            <a:spLocks noChangeShapeType="1"/>
          </p:cNvSpPr>
          <p:nvPr/>
        </p:nvSpPr>
        <p:spPr bwMode="auto">
          <a:xfrm>
            <a:off x="14314488" y="4645026"/>
            <a:ext cx="0" cy="6913563"/>
          </a:xfrm>
          <a:prstGeom prst="line">
            <a:avLst/>
          </a:prstGeom>
          <a:noFill/>
          <a:ln w="190500" cap="rnd">
            <a:solidFill>
              <a:schemeClr val="accent2">
                <a:lumMod val="25000"/>
                <a:lumOff val="7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13"/>
          <p:cNvSpPr>
            <a:spLocks/>
          </p:cNvSpPr>
          <p:nvPr/>
        </p:nvSpPr>
        <p:spPr bwMode="auto">
          <a:xfrm>
            <a:off x="21074063" y="6986588"/>
            <a:ext cx="596900" cy="598488"/>
          </a:xfrm>
          <a:custGeom>
            <a:avLst/>
            <a:gdLst>
              <a:gd name="T0" fmla="*/ 154 w 187"/>
              <a:gd name="T1" fmla="*/ 33 h 187"/>
              <a:gd name="T2" fmla="*/ 154 w 187"/>
              <a:gd name="T3" fmla="*/ 154 h 187"/>
              <a:gd name="T4" fmla="*/ 33 w 187"/>
              <a:gd name="T5" fmla="*/ 154 h 187"/>
              <a:gd name="T6" fmla="*/ 33 w 187"/>
              <a:gd name="T7" fmla="*/ 33 h 187"/>
              <a:gd name="T8" fmla="*/ 154 w 187"/>
              <a:gd name="T9" fmla="*/ 33 h 187"/>
            </a:gdLst>
            <a:ahLst/>
            <a:cxnLst>
              <a:cxn ang="0">
                <a:pos x="T0" y="T1"/>
              </a:cxn>
              <a:cxn ang="0">
                <a:pos x="T2" y="T3"/>
              </a:cxn>
              <a:cxn ang="0">
                <a:pos x="T4" y="T5"/>
              </a:cxn>
              <a:cxn ang="0">
                <a:pos x="T6" y="T7"/>
              </a:cxn>
              <a:cxn ang="0">
                <a:pos x="T8" y="T9"/>
              </a:cxn>
            </a:cxnLst>
            <a:rect l="0" t="0" r="r" b="b"/>
            <a:pathLst>
              <a:path w="187" h="187">
                <a:moveTo>
                  <a:pt x="154" y="33"/>
                </a:moveTo>
                <a:cubicBezTo>
                  <a:pt x="187" y="67"/>
                  <a:pt x="187" y="120"/>
                  <a:pt x="154" y="154"/>
                </a:cubicBezTo>
                <a:cubicBezTo>
                  <a:pt x="121" y="187"/>
                  <a:pt x="67" y="187"/>
                  <a:pt x="33" y="154"/>
                </a:cubicBezTo>
                <a:cubicBezTo>
                  <a:pt x="0" y="120"/>
                  <a:pt x="0" y="67"/>
                  <a:pt x="33" y="33"/>
                </a:cubicBezTo>
                <a:cubicBezTo>
                  <a:pt x="67" y="0"/>
                  <a:pt x="121" y="0"/>
                  <a:pt x="154" y="33"/>
                </a:cubicBez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Oval 14"/>
          <p:cNvSpPr>
            <a:spLocks noChangeArrowheads="1"/>
          </p:cNvSpPr>
          <p:nvPr/>
        </p:nvSpPr>
        <p:spPr bwMode="auto">
          <a:xfrm>
            <a:off x="8607428" y="7721601"/>
            <a:ext cx="757238" cy="758825"/>
          </a:xfrm>
          <a:prstGeom prst="ellipse">
            <a:avLst/>
          </a:pr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Oval 15"/>
          <p:cNvSpPr>
            <a:spLocks noChangeArrowheads="1"/>
          </p:cNvSpPr>
          <p:nvPr/>
        </p:nvSpPr>
        <p:spPr bwMode="auto">
          <a:xfrm>
            <a:off x="13943013" y="7721601"/>
            <a:ext cx="757238" cy="758825"/>
          </a:xfrm>
          <a:prstGeom prst="ellipse">
            <a:avLst/>
          </a:pr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175428276"/>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943045" y="1045886"/>
            <a:ext cx="16492732" cy="1554272"/>
          </a:xfrm>
          <a:prstGeom prst="rect">
            <a:avLst/>
          </a:prstGeom>
        </p:spPr>
        <p:txBody>
          <a:bodyPr wrap="square">
            <a:spAutoFit/>
          </a:bodyPr>
          <a:lstStyle/>
          <a:p>
            <a:pPr algn="ctr"/>
            <a:r>
              <a:rPr lang="en-US" sz="9500" b="1" dirty="0">
                <a:solidFill>
                  <a:schemeClr val="accent2"/>
                </a:solidFill>
                <a:latin typeface="+mj-lt"/>
              </a:rPr>
              <a:t>Brain Infographic</a:t>
            </a:r>
          </a:p>
        </p:txBody>
      </p:sp>
      <p:sp>
        <p:nvSpPr>
          <p:cNvPr id="4" name="Rectangle 3"/>
          <p:cNvSpPr/>
          <p:nvPr/>
        </p:nvSpPr>
        <p:spPr>
          <a:xfrm>
            <a:off x="3942651" y="2369325"/>
            <a:ext cx="16500004"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2842667" y="3616547"/>
            <a:ext cx="8563980" cy="784830"/>
          </a:xfrm>
          <a:prstGeom prst="rect">
            <a:avLst/>
          </a:prstGeom>
        </p:spPr>
        <p:txBody>
          <a:bodyPr wrap="square">
            <a:spAutoFit/>
          </a:bodyPr>
          <a:lstStyle/>
          <a:p>
            <a:r>
              <a:rPr lang="en-US" sz="4500" b="1" dirty="0">
                <a:solidFill>
                  <a:schemeClr val="accent3"/>
                </a:solidFill>
              </a:rPr>
              <a:t>Business</a:t>
            </a:r>
          </a:p>
        </p:txBody>
      </p:sp>
      <p:sp>
        <p:nvSpPr>
          <p:cNvPr id="6" name="Rectangle 5"/>
          <p:cNvSpPr/>
          <p:nvPr/>
        </p:nvSpPr>
        <p:spPr>
          <a:xfrm>
            <a:off x="2842666" y="4432523"/>
            <a:ext cx="8563981"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r>
              <a:rPr lang="sv-SE" sz="2500" dirty="0" smtClean="0">
                <a:solidFill>
                  <a:schemeClr val="accent2">
                    <a:alpha val="60000"/>
                  </a:schemeClr>
                </a:solidFill>
              </a:rPr>
              <a:t>tincidunt </a:t>
            </a:r>
            <a:r>
              <a:rPr lang="sv-SE" sz="2500" dirty="0">
                <a:solidFill>
                  <a:schemeClr val="accent2">
                    <a:alpha val="60000"/>
                  </a:schemeClr>
                </a:solidFill>
              </a:rPr>
              <a:t>ut laoreet dolore magna aliquam erat volutpat.</a:t>
            </a:r>
            <a:endParaRPr lang="en-US" sz="2500" dirty="0">
              <a:solidFill>
                <a:schemeClr val="accent2">
                  <a:alpha val="60000"/>
                </a:schemeClr>
              </a:solidFill>
            </a:endParaRPr>
          </a:p>
        </p:txBody>
      </p:sp>
      <p:sp>
        <p:nvSpPr>
          <p:cNvPr id="7" name="Rectangle 6"/>
          <p:cNvSpPr/>
          <p:nvPr/>
        </p:nvSpPr>
        <p:spPr>
          <a:xfrm>
            <a:off x="2842667" y="7046608"/>
            <a:ext cx="8563980" cy="784830"/>
          </a:xfrm>
          <a:prstGeom prst="rect">
            <a:avLst/>
          </a:prstGeom>
        </p:spPr>
        <p:txBody>
          <a:bodyPr wrap="square">
            <a:spAutoFit/>
          </a:bodyPr>
          <a:lstStyle/>
          <a:p>
            <a:r>
              <a:rPr lang="en-US" sz="4500" b="1" dirty="0">
                <a:solidFill>
                  <a:schemeClr val="accent4"/>
                </a:solidFill>
              </a:rPr>
              <a:t>Development</a:t>
            </a:r>
          </a:p>
        </p:txBody>
      </p:sp>
      <p:sp>
        <p:nvSpPr>
          <p:cNvPr id="8" name="Rectangle 7"/>
          <p:cNvSpPr/>
          <p:nvPr/>
        </p:nvSpPr>
        <p:spPr>
          <a:xfrm>
            <a:off x="2842666" y="7873031"/>
            <a:ext cx="8563981"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r>
              <a:rPr lang="sv-SE" sz="2500" dirty="0" smtClean="0">
                <a:solidFill>
                  <a:schemeClr val="accent2">
                    <a:alpha val="60000"/>
                  </a:schemeClr>
                </a:solidFill>
              </a:rPr>
              <a:t>tincidunt </a:t>
            </a:r>
            <a:r>
              <a:rPr lang="sv-SE" sz="2500" dirty="0">
                <a:solidFill>
                  <a:schemeClr val="accent2">
                    <a:alpha val="60000"/>
                  </a:schemeClr>
                </a:solidFill>
              </a:rPr>
              <a:t>ut laoreet dolore magna aliquam erat volutpat.</a:t>
            </a:r>
            <a:endParaRPr lang="en-US" sz="2500" dirty="0">
              <a:solidFill>
                <a:schemeClr val="accent2">
                  <a:alpha val="60000"/>
                </a:schemeClr>
              </a:solidFill>
            </a:endParaRPr>
          </a:p>
        </p:txBody>
      </p:sp>
      <p:sp>
        <p:nvSpPr>
          <p:cNvPr id="9" name="Rectangle 8"/>
          <p:cNvSpPr/>
          <p:nvPr/>
        </p:nvSpPr>
        <p:spPr>
          <a:xfrm>
            <a:off x="2842667" y="10381304"/>
            <a:ext cx="8563980" cy="784830"/>
          </a:xfrm>
          <a:prstGeom prst="rect">
            <a:avLst/>
          </a:prstGeom>
        </p:spPr>
        <p:txBody>
          <a:bodyPr wrap="square">
            <a:spAutoFit/>
          </a:bodyPr>
          <a:lstStyle/>
          <a:p>
            <a:r>
              <a:rPr lang="en-US" sz="4500" b="1" dirty="0">
                <a:solidFill>
                  <a:schemeClr val="accent5"/>
                </a:solidFill>
              </a:rPr>
              <a:t>Earning</a:t>
            </a:r>
          </a:p>
        </p:txBody>
      </p:sp>
      <p:sp>
        <p:nvSpPr>
          <p:cNvPr id="10" name="Rectangle 9"/>
          <p:cNvSpPr/>
          <p:nvPr/>
        </p:nvSpPr>
        <p:spPr>
          <a:xfrm>
            <a:off x="2842666" y="11188677"/>
            <a:ext cx="8563981"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r>
              <a:rPr lang="sv-SE" sz="2500" dirty="0" smtClean="0">
                <a:solidFill>
                  <a:schemeClr val="accent2">
                    <a:alpha val="60000"/>
                  </a:schemeClr>
                </a:solidFill>
              </a:rPr>
              <a:t>tincidunt </a:t>
            </a:r>
            <a:r>
              <a:rPr lang="sv-SE" sz="2500" dirty="0">
                <a:solidFill>
                  <a:schemeClr val="accent2">
                    <a:alpha val="60000"/>
                  </a:schemeClr>
                </a:solidFill>
              </a:rPr>
              <a:t>ut laoreet dolore magna aliquam erat volutpat.</a:t>
            </a:r>
            <a:endParaRPr lang="en-US" sz="2500" dirty="0">
              <a:solidFill>
                <a:schemeClr val="accent2">
                  <a:alpha val="60000"/>
                </a:schemeClr>
              </a:solidFill>
            </a:endParaRPr>
          </a:p>
        </p:txBody>
      </p:sp>
      <p:sp>
        <p:nvSpPr>
          <p:cNvPr id="14" name="Freeform 5"/>
          <p:cNvSpPr>
            <a:spLocks/>
          </p:cNvSpPr>
          <p:nvPr/>
        </p:nvSpPr>
        <p:spPr bwMode="auto">
          <a:xfrm>
            <a:off x="14044613" y="3727450"/>
            <a:ext cx="8294687" cy="8704263"/>
          </a:xfrm>
          <a:custGeom>
            <a:avLst/>
            <a:gdLst>
              <a:gd name="T0" fmla="*/ 2462 w 2607"/>
              <a:gd name="T1" fmla="*/ 550 h 2744"/>
              <a:gd name="T2" fmla="*/ 1723 w 2607"/>
              <a:gd name="T3" fmla="*/ 38 h 2744"/>
              <a:gd name="T4" fmla="*/ 1198 w 2607"/>
              <a:gd name="T5" fmla="*/ 32 h 2744"/>
              <a:gd name="T6" fmla="*/ 728 w 2607"/>
              <a:gd name="T7" fmla="*/ 241 h 2744"/>
              <a:gd name="T8" fmla="*/ 321 w 2607"/>
              <a:gd name="T9" fmla="*/ 1174 h 2744"/>
              <a:gd name="T10" fmla="*/ 89 w 2607"/>
              <a:gd name="T11" fmla="*/ 1457 h 2744"/>
              <a:gd name="T12" fmla="*/ 42 w 2607"/>
              <a:gd name="T13" fmla="*/ 1688 h 2744"/>
              <a:gd name="T14" fmla="*/ 191 w 2607"/>
              <a:gd name="T15" fmla="*/ 1755 h 2744"/>
              <a:gd name="T16" fmla="*/ 212 w 2607"/>
              <a:gd name="T17" fmla="*/ 1879 h 2744"/>
              <a:gd name="T18" fmla="*/ 268 w 2607"/>
              <a:gd name="T19" fmla="*/ 1932 h 2744"/>
              <a:gd name="T20" fmla="*/ 260 w 2607"/>
              <a:gd name="T21" fmla="*/ 1976 h 2744"/>
              <a:gd name="T22" fmla="*/ 329 w 2607"/>
              <a:gd name="T23" fmla="*/ 2083 h 2744"/>
              <a:gd name="T24" fmla="*/ 311 w 2607"/>
              <a:gd name="T25" fmla="*/ 2274 h 2744"/>
              <a:gd name="T26" fmla="*/ 410 w 2607"/>
              <a:gd name="T27" fmla="*/ 2432 h 2744"/>
              <a:gd name="T28" fmla="*/ 843 w 2607"/>
              <a:gd name="T29" fmla="*/ 2420 h 2744"/>
              <a:gd name="T30" fmla="*/ 925 w 2607"/>
              <a:gd name="T31" fmla="*/ 2697 h 2744"/>
              <a:gd name="T32" fmla="*/ 986 w 2607"/>
              <a:gd name="T33" fmla="*/ 2743 h 2744"/>
              <a:gd name="T34" fmla="*/ 2276 w 2607"/>
              <a:gd name="T35" fmla="*/ 2743 h 2744"/>
              <a:gd name="T36" fmla="*/ 2340 w 2607"/>
              <a:gd name="T37" fmla="*/ 2679 h 2744"/>
              <a:gd name="T38" fmla="*/ 2325 w 2607"/>
              <a:gd name="T39" fmla="*/ 2638 h 2744"/>
              <a:gd name="T40" fmla="*/ 2424 w 2607"/>
              <a:gd name="T41" fmla="*/ 1459 h 2744"/>
              <a:gd name="T42" fmla="*/ 2448 w 2607"/>
              <a:gd name="T43" fmla="*/ 1439 h 2744"/>
              <a:gd name="T44" fmla="*/ 2466 w 2607"/>
              <a:gd name="T45" fmla="*/ 1418 h 2744"/>
              <a:gd name="T46" fmla="*/ 2462 w 2607"/>
              <a:gd name="T47" fmla="*/ 55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07" h="2744">
                <a:moveTo>
                  <a:pt x="2462" y="550"/>
                </a:moveTo>
                <a:cubicBezTo>
                  <a:pt x="2325" y="294"/>
                  <a:pt x="2056" y="107"/>
                  <a:pt x="1723" y="38"/>
                </a:cubicBezTo>
                <a:cubicBezTo>
                  <a:pt x="1550" y="1"/>
                  <a:pt x="1372" y="0"/>
                  <a:pt x="1198" y="32"/>
                </a:cubicBezTo>
                <a:cubicBezTo>
                  <a:pt x="1019" y="67"/>
                  <a:pt x="857" y="139"/>
                  <a:pt x="728" y="241"/>
                </a:cubicBezTo>
                <a:cubicBezTo>
                  <a:pt x="446" y="465"/>
                  <a:pt x="293" y="815"/>
                  <a:pt x="321" y="1174"/>
                </a:cubicBezTo>
                <a:cubicBezTo>
                  <a:pt x="215" y="1286"/>
                  <a:pt x="137" y="1381"/>
                  <a:pt x="89" y="1457"/>
                </a:cubicBezTo>
                <a:cubicBezTo>
                  <a:pt x="49" y="1521"/>
                  <a:pt x="0" y="1614"/>
                  <a:pt x="42" y="1688"/>
                </a:cubicBezTo>
                <a:cubicBezTo>
                  <a:pt x="72" y="1742"/>
                  <a:pt x="134" y="1755"/>
                  <a:pt x="191" y="1755"/>
                </a:cubicBezTo>
                <a:cubicBezTo>
                  <a:pt x="182" y="1812"/>
                  <a:pt x="196" y="1853"/>
                  <a:pt x="212" y="1879"/>
                </a:cubicBezTo>
                <a:cubicBezTo>
                  <a:pt x="226" y="1901"/>
                  <a:pt x="245" y="1919"/>
                  <a:pt x="268" y="1932"/>
                </a:cubicBezTo>
                <a:cubicBezTo>
                  <a:pt x="262" y="1946"/>
                  <a:pt x="260" y="1961"/>
                  <a:pt x="260" y="1976"/>
                </a:cubicBezTo>
                <a:cubicBezTo>
                  <a:pt x="260" y="2003"/>
                  <a:pt x="271" y="2048"/>
                  <a:pt x="329" y="2083"/>
                </a:cubicBezTo>
                <a:cubicBezTo>
                  <a:pt x="304" y="2143"/>
                  <a:pt x="298" y="2210"/>
                  <a:pt x="311" y="2274"/>
                </a:cubicBezTo>
                <a:cubicBezTo>
                  <a:pt x="321" y="2344"/>
                  <a:pt x="356" y="2399"/>
                  <a:pt x="410" y="2432"/>
                </a:cubicBezTo>
                <a:cubicBezTo>
                  <a:pt x="500" y="2486"/>
                  <a:pt x="642" y="2483"/>
                  <a:pt x="843" y="2420"/>
                </a:cubicBezTo>
                <a:cubicBezTo>
                  <a:pt x="925" y="2697"/>
                  <a:pt x="925" y="2697"/>
                  <a:pt x="925" y="2697"/>
                </a:cubicBezTo>
                <a:cubicBezTo>
                  <a:pt x="933" y="2725"/>
                  <a:pt x="958" y="2743"/>
                  <a:pt x="986" y="2743"/>
                </a:cubicBezTo>
                <a:cubicBezTo>
                  <a:pt x="2276" y="2743"/>
                  <a:pt x="2276" y="2743"/>
                  <a:pt x="2276" y="2743"/>
                </a:cubicBezTo>
                <a:cubicBezTo>
                  <a:pt x="2312" y="2744"/>
                  <a:pt x="2340" y="2715"/>
                  <a:pt x="2340" y="2679"/>
                </a:cubicBezTo>
                <a:cubicBezTo>
                  <a:pt x="2340" y="2664"/>
                  <a:pt x="2335" y="2649"/>
                  <a:pt x="2325" y="2638"/>
                </a:cubicBezTo>
                <a:cubicBezTo>
                  <a:pt x="2027" y="2285"/>
                  <a:pt x="2071" y="1757"/>
                  <a:pt x="2424" y="1459"/>
                </a:cubicBezTo>
                <a:cubicBezTo>
                  <a:pt x="2432" y="1452"/>
                  <a:pt x="2440" y="1445"/>
                  <a:pt x="2448" y="1439"/>
                </a:cubicBezTo>
                <a:cubicBezTo>
                  <a:pt x="2455" y="1433"/>
                  <a:pt x="2461" y="1426"/>
                  <a:pt x="2466" y="1418"/>
                </a:cubicBezTo>
                <a:cubicBezTo>
                  <a:pt x="2607" y="1146"/>
                  <a:pt x="2606" y="821"/>
                  <a:pt x="2462" y="550"/>
                </a:cubicBezTo>
                <a:close/>
              </a:path>
            </a:pathLst>
          </a:custGeom>
          <a:solidFill>
            <a:schemeClr val="accent2">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15659100" y="4365625"/>
            <a:ext cx="5592762" cy="3165475"/>
          </a:xfrm>
          <a:custGeom>
            <a:avLst/>
            <a:gdLst>
              <a:gd name="T0" fmla="*/ 1758 w 1758"/>
              <a:gd name="T1" fmla="*/ 446 h 998"/>
              <a:gd name="T2" fmla="*/ 1129 w 1758"/>
              <a:gd name="T3" fmla="*/ 491 h 998"/>
              <a:gd name="T4" fmla="*/ 1115 w 1758"/>
              <a:gd name="T5" fmla="*/ 488 h 998"/>
              <a:gd name="T6" fmla="*/ 1013 w 1758"/>
              <a:gd name="T7" fmla="*/ 488 h 998"/>
              <a:gd name="T8" fmla="*/ 911 w 1758"/>
              <a:gd name="T9" fmla="*/ 590 h 998"/>
              <a:gd name="T10" fmla="*/ 877 w 1758"/>
              <a:gd name="T11" fmla="*/ 624 h 998"/>
              <a:gd name="T12" fmla="*/ 683 w 1758"/>
              <a:gd name="T13" fmla="*/ 624 h 998"/>
              <a:gd name="T14" fmla="*/ 333 w 1758"/>
              <a:gd name="T15" fmla="*/ 941 h 998"/>
              <a:gd name="T16" fmla="*/ 335 w 1758"/>
              <a:gd name="T17" fmla="*/ 998 h 998"/>
              <a:gd name="T18" fmla="*/ 333 w 1758"/>
              <a:gd name="T19" fmla="*/ 998 h 998"/>
              <a:gd name="T20" fmla="*/ 75 w 1758"/>
              <a:gd name="T21" fmla="*/ 812 h 998"/>
              <a:gd name="T22" fmla="*/ 114 w 1758"/>
              <a:gd name="T23" fmla="*/ 835 h 998"/>
              <a:gd name="T24" fmla="*/ 159 w 1758"/>
              <a:gd name="T25" fmla="*/ 819 h 998"/>
              <a:gd name="T26" fmla="*/ 143 w 1758"/>
              <a:gd name="T27" fmla="*/ 774 h 998"/>
              <a:gd name="T28" fmla="*/ 57 w 1758"/>
              <a:gd name="T29" fmla="*/ 696 h 998"/>
              <a:gd name="T30" fmla="*/ 56 w 1758"/>
              <a:gd name="T31" fmla="*/ 695 h 998"/>
              <a:gd name="T32" fmla="*/ 114 w 1758"/>
              <a:gd name="T33" fmla="*/ 422 h 998"/>
              <a:gd name="T34" fmla="*/ 115 w 1758"/>
              <a:gd name="T35" fmla="*/ 422 h 998"/>
              <a:gd name="T36" fmla="*/ 201 w 1758"/>
              <a:gd name="T37" fmla="*/ 388 h 998"/>
              <a:gd name="T38" fmla="*/ 230 w 1758"/>
              <a:gd name="T39" fmla="*/ 349 h 998"/>
              <a:gd name="T40" fmla="*/ 192 w 1758"/>
              <a:gd name="T41" fmla="*/ 321 h 998"/>
              <a:gd name="T42" fmla="*/ 135 w 1758"/>
              <a:gd name="T43" fmla="*/ 335 h 998"/>
              <a:gd name="T44" fmla="*/ 246 w 1758"/>
              <a:gd name="T45" fmla="*/ 201 h 998"/>
              <a:gd name="T46" fmla="*/ 420 w 1758"/>
              <a:gd name="T47" fmla="*/ 201 h 998"/>
              <a:gd name="T48" fmla="*/ 454 w 1758"/>
              <a:gd name="T49" fmla="*/ 199 h 998"/>
              <a:gd name="T50" fmla="*/ 469 w 1758"/>
              <a:gd name="T51" fmla="*/ 168 h 998"/>
              <a:gd name="T52" fmla="*/ 449 w 1758"/>
              <a:gd name="T53" fmla="*/ 140 h 998"/>
              <a:gd name="T54" fmla="*/ 410 w 1758"/>
              <a:gd name="T55" fmla="*/ 125 h 998"/>
              <a:gd name="T56" fmla="*/ 678 w 1758"/>
              <a:gd name="T57" fmla="*/ 76 h 998"/>
              <a:gd name="T58" fmla="*/ 678 w 1758"/>
              <a:gd name="T59" fmla="*/ 76 h 998"/>
              <a:gd name="T60" fmla="*/ 738 w 1758"/>
              <a:gd name="T61" fmla="*/ 133 h 998"/>
              <a:gd name="T62" fmla="*/ 769 w 1758"/>
              <a:gd name="T63" fmla="*/ 148 h 998"/>
              <a:gd name="T64" fmla="*/ 797 w 1758"/>
              <a:gd name="T65" fmla="*/ 128 h 998"/>
              <a:gd name="T66" fmla="*/ 794 w 1758"/>
              <a:gd name="T67" fmla="*/ 94 h 998"/>
              <a:gd name="T68" fmla="*/ 752 w 1758"/>
              <a:gd name="T69" fmla="*/ 47 h 998"/>
              <a:gd name="T70" fmla="*/ 976 w 1758"/>
              <a:gd name="T71" fmla="*/ 34 h 998"/>
              <a:gd name="T72" fmla="*/ 960 w 1758"/>
              <a:gd name="T73" fmla="*/ 44 h 998"/>
              <a:gd name="T74" fmla="*/ 950 w 1758"/>
              <a:gd name="T75" fmla="*/ 91 h 998"/>
              <a:gd name="T76" fmla="*/ 997 w 1758"/>
              <a:gd name="T77" fmla="*/ 101 h 998"/>
              <a:gd name="T78" fmla="*/ 1069 w 1758"/>
              <a:gd name="T79" fmla="*/ 66 h 998"/>
              <a:gd name="T80" fmla="*/ 1492 w 1758"/>
              <a:gd name="T81" fmla="*/ 244 h 998"/>
              <a:gd name="T82" fmla="*/ 1520 w 1758"/>
              <a:gd name="T83" fmla="*/ 265 h 998"/>
              <a:gd name="T84" fmla="*/ 1551 w 1758"/>
              <a:gd name="T85" fmla="*/ 250 h 998"/>
              <a:gd name="T86" fmla="*/ 1554 w 1758"/>
              <a:gd name="T87" fmla="*/ 215 h 998"/>
              <a:gd name="T88" fmla="*/ 1525 w 1758"/>
              <a:gd name="T89" fmla="*/ 165 h 998"/>
              <a:gd name="T90" fmla="*/ 1758 w 1758"/>
              <a:gd name="T91" fmla="*/ 446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8" h="998">
                <a:moveTo>
                  <a:pt x="1758" y="446"/>
                </a:moveTo>
                <a:cubicBezTo>
                  <a:pt x="1451" y="508"/>
                  <a:pt x="1217" y="498"/>
                  <a:pt x="1129" y="491"/>
                </a:cubicBezTo>
                <a:cubicBezTo>
                  <a:pt x="1125" y="489"/>
                  <a:pt x="1120" y="488"/>
                  <a:pt x="1115" y="488"/>
                </a:cubicBezTo>
                <a:cubicBezTo>
                  <a:pt x="1013" y="488"/>
                  <a:pt x="1013" y="488"/>
                  <a:pt x="1013" y="488"/>
                </a:cubicBezTo>
                <a:cubicBezTo>
                  <a:pt x="956" y="488"/>
                  <a:pt x="911" y="533"/>
                  <a:pt x="911" y="590"/>
                </a:cubicBezTo>
                <a:cubicBezTo>
                  <a:pt x="911" y="608"/>
                  <a:pt x="895" y="624"/>
                  <a:pt x="877" y="624"/>
                </a:cubicBezTo>
                <a:cubicBezTo>
                  <a:pt x="683" y="624"/>
                  <a:pt x="683" y="624"/>
                  <a:pt x="683" y="624"/>
                </a:cubicBezTo>
                <a:cubicBezTo>
                  <a:pt x="501" y="621"/>
                  <a:pt x="348" y="760"/>
                  <a:pt x="333" y="941"/>
                </a:cubicBezTo>
                <a:cubicBezTo>
                  <a:pt x="332" y="960"/>
                  <a:pt x="333" y="979"/>
                  <a:pt x="335" y="998"/>
                </a:cubicBezTo>
                <a:cubicBezTo>
                  <a:pt x="333" y="998"/>
                  <a:pt x="333" y="998"/>
                  <a:pt x="333" y="998"/>
                </a:cubicBezTo>
                <a:cubicBezTo>
                  <a:pt x="216" y="997"/>
                  <a:pt x="112" y="923"/>
                  <a:pt x="75" y="812"/>
                </a:cubicBezTo>
                <a:cubicBezTo>
                  <a:pt x="87" y="821"/>
                  <a:pt x="100" y="829"/>
                  <a:pt x="114" y="835"/>
                </a:cubicBezTo>
                <a:cubicBezTo>
                  <a:pt x="131" y="844"/>
                  <a:pt x="151" y="836"/>
                  <a:pt x="159" y="819"/>
                </a:cubicBezTo>
                <a:cubicBezTo>
                  <a:pt x="167" y="802"/>
                  <a:pt x="160" y="782"/>
                  <a:pt x="143" y="774"/>
                </a:cubicBezTo>
                <a:cubicBezTo>
                  <a:pt x="107" y="757"/>
                  <a:pt x="77" y="730"/>
                  <a:pt x="57" y="696"/>
                </a:cubicBezTo>
                <a:cubicBezTo>
                  <a:pt x="57" y="696"/>
                  <a:pt x="57" y="696"/>
                  <a:pt x="56" y="695"/>
                </a:cubicBezTo>
                <a:cubicBezTo>
                  <a:pt x="0" y="603"/>
                  <a:pt x="26" y="483"/>
                  <a:pt x="114" y="422"/>
                </a:cubicBezTo>
                <a:cubicBezTo>
                  <a:pt x="115" y="422"/>
                  <a:pt x="115" y="422"/>
                  <a:pt x="115" y="422"/>
                </a:cubicBezTo>
                <a:cubicBezTo>
                  <a:pt x="141" y="404"/>
                  <a:pt x="170" y="392"/>
                  <a:pt x="201" y="388"/>
                </a:cubicBezTo>
                <a:cubicBezTo>
                  <a:pt x="220" y="385"/>
                  <a:pt x="233" y="368"/>
                  <a:pt x="230" y="349"/>
                </a:cubicBezTo>
                <a:cubicBezTo>
                  <a:pt x="228" y="331"/>
                  <a:pt x="210" y="318"/>
                  <a:pt x="192" y="321"/>
                </a:cubicBezTo>
                <a:cubicBezTo>
                  <a:pt x="173" y="323"/>
                  <a:pt x="154" y="328"/>
                  <a:pt x="135" y="335"/>
                </a:cubicBezTo>
                <a:cubicBezTo>
                  <a:pt x="150" y="276"/>
                  <a:pt x="191" y="227"/>
                  <a:pt x="246" y="201"/>
                </a:cubicBezTo>
                <a:cubicBezTo>
                  <a:pt x="301" y="175"/>
                  <a:pt x="365" y="175"/>
                  <a:pt x="420" y="201"/>
                </a:cubicBezTo>
                <a:cubicBezTo>
                  <a:pt x="431" y="207"/>
                  <a:pt x="444" y="206"/>
                  <a:pt x="454" y="199"/>
                </a:cubicBezTo>
                <a:cubicBezTo>
                  <a:pt x="465" y="192"/>
                  <a:pt x="470" y="180"/>
                  <a:pt x="469" y="168"/>
                </a:cubicBezTo>
                <a:cubicBezTo>
                  <a:pt x="468" y="156"/>
                  <a:pt x="460" y="145"/>
                  <a:pt x="449" y="140"/>
                </a:cubicBezTo>
                <a:cubicBezTo>
                  <a:pt x="437" y="134"/>
                  <a:pt x="423" y="129"/>
                  <a:pt x="410" y="125"/>
                </a:cubicBezTo>
                <a:cubicBezTo>
                  <a:pt x="473" y="42"/>
                  <a:pt x="589" y="21"/>
                  <a:pt x="678" y="76"/>
                </a:cubicBezTo>
                <a:cubicBezTo>
                  <a:pt x="678" y="76"/>
                  <a:pt x="678" y="76"/>
                  <a:pt x="678" y="76"/>
                </a:cubicBezTo>
                <a:cubicBezTo>
                  <a:pt x="702" y="91"/>
                  <a:pt x="722" y="110"/>
                  <a:pt x="738" y="133"/>
                </a:cubicBezTo>
                <a:cubicBezTo>
                  <a:pt x="745" y="143"/>
                  <a:pt x="757" y="149"/>
                  <a:pt x="769" y="148"/>
                </a:cubicBezTo>
                <a:cubicBezTo>
                  <a:pt x="781" y="147"/>
                  <a:pt x="792" y="140"/>
                  <a:pt x="797" y="128"/>
                </a:cubicBezTo>
                <a:cubicBezTo>
                  <a:pt x="803" y="117"/>
                  <a:pt x="801" y="104"/>
                  <a:pt x="794" y="94"/>
                </a:cubicBezTo>
                <a:cubicBezTo>
                  <a:pt x="782" y="77"/>
                  <a:pt x="768" y="61"/>
                  <a:pt x="752" y="47"/>
                </a:cubicBezTo>
                <a:cubicBezTo>
                  <a:pt x="819" y="5"/>
                  <a:pt x="904" y="0"/>
                  <a:pt x="976" y="34"/>
                </a:cubicBezTo>
                <a:cubicBezTo>
                  <a:pt x="971" y="37"/>
                  <a:pt x="965" y="40"/>
                  <a:pt x="960" y="44"/>
                </a:cubicBezTo>
                <a:cubicBezTo>
                  <a:pt x="944" y="54"/>
                  <a:pt x="940" y="75"/>
                  <a:pt x="950" y="91"/>
                </a:cubicBezTo>
                <a:cubicBezTo>
                  <a:pt x="961" y="106"/>
                  <a:pt x="982" y="111"/>
                  <a:pt x="997" y="101"/>
                </a:cubicBezTo>
                <a:cubicBezTo>
                  <a:pt x="1020" y="86"/>
                  <a:pt x="1044" y="75"/>
                  <a:pt x="1069" y="66"/>
                </a:cubicBezTo>
                <a:cubicBezTo>
                  <a:pt x="1234" y="8"/>
                  <a:pt x="1417" y="84"/>
                  <a:pt x="1492" y="244"/>
                </a:cubicBezTo>
                <a:cubicBezTo>
                  <a:pt x="1497" y="255"/>
                  <a:pt x="1507" y="263"/>
                  <a:pt x="1520" y="265"/>
                </a:cubicBezTo>
                <a:cubicBezTo>
                  <a:pt x="1532" y="266"/>
                  <a:pt x="1544" y="260"/>
                  <a:pt x="1551" y="250"/>
                </a:cubicBezTo>
                <a:cubicBezTo>
                  <a:pt x="1558" y="240"/>
                  <a:pt x="1559" y="226"/>
                  <a:pt x="1554" y="215"/>
                </a:cubicBezTo>
                <a:cubicBezTo>
                  <a:pt x="1545" y="198"/>
                  <a:pt x="1536" y="181"/>
                  <a:pt x="1525" y="165"/>
                </a:cubicBezTo>
                <a:cubicBezTo>
                  <a:pt x="1652" y="205"/>
                  <a:pt x="1742" y="316"/>
                  <a:pt x="1758" y="44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16930688" y="6002338"/>
            <a:ext cx="4919662" cy="2282825"/>
          </a:xfrm>
          <a:custGeom>
            <a:avLst/>
            <a:gdLst>
              <a:gd name="T0" fmla="*/ 1526 w 1546"/>
              <a:gd name="T1" fmla="*/ 288 h 720"/>
              <a:gd name="T2" fmla="*/ 1334 w 1546"/>
              <a:gd name="T3" fmla="*/ 448 h 720"/>
              <a:gd name="T4" fmla="*/ 1131 w 1546"/>
              <a:gd name="T5" fmla="*/ 302 h 720"/>
              <a:gd name="T6" fmla="*/ 1089 w 1546"/>
              <a:gd name="T7" fmla="*/ 279 h 720"/>
              <a:gd name="T8" fmla="*/ 1066 w 1546"/>
              <a:gd name="T9" fmla="*/ 321 h 720"/>
              <a:gd name="T10" fmla="*/ 1107 w 1546"/>
              <a:gd name="T11" fmla="*/ 403 h 720"/>
              <a:gd name="T12" fmla="*/ 826 w 1546"/>
              <a:gd name="T13" fmla="*/ 610 h 720"/>
              <a:gd name="T14" fmla="*/ 488 w 1546"/>
              <a:gd name="T15" fmla="*/ 524 h 720"/>
              <a:gd name="T16" fmla="*/ 440 w 1546"/>
              <a:gd name="T17" fmla="*/ 528 h 720"/>
              <a:gd name="T18" fmla="*/ 444 w 1546"/>
              <a:gd name="T19" fmla="*/ 576 h 720"/>
              <a:gd name="T20" fmla="*/ 491 w 1546"/>
              <a:gd name="T21" fmla="*/ 609 h 720"/>
              <a:gd name="T22" fmla="*/ 273 w 1546"/>
              <a:gd name="T23" fmla="*/ 720 h 720"/>
              <a:gd name="T24" fmla="*/ 247 w 1546"/>
              <a:gd name="T25" fmla="*/ 718 h 720"/>
              <a:gd name="T26" fmla="*/ 233 w 1546"/>
              <a:gd name="T27" fmla="*/ 717 h 720"/>
              <a:gd name="T28" fmla="*/ 224 w 1546"/>
              <a:gd name="T29" fmla="*/ 715 h 720"/>
              <a:gd name="T30" fmla="*/ 205 w 1546"/>
              <a:gd name="T31" fmla="*/ 711 h 720"/>
              <a:gd name="T32" fmla="*/ 202 w 1546"/>
              <a:gd name="T33" fmla="*/ 710 h 720"/>
              <a:gd name="T34" fmla="*/ 21 w 1546"/>
              <a:gd name="T35" fmla="*/ 551 h 720"/>
              <a:gd name="T36" fmla="*/ 21 w 1546"/>
              <a:gd name="T37" fmla="*/ 549 h 720"/>
              <a:gd name="T38" fmla="*/ 13 w 1546"/>
              <a:gd name="T39" fmla="*/ 530 h 720"/>
              <a:gd name="T40" fmla="*/ 12 w 1546"/>
              <a:gd name="T41" fmla="*/ 526 h 720"/>
              <a:gd name="T42" fmla="*/ 7 w 1546"/>
              <a:gd name="T43" fmla="*/ 506 h 720"/>
              <a:gd name="T44" fmla="*/ 1 w 1546"/>
              <a:gd name="T45" fmla="*/ 430 h 720"/>
              <a:gd name="T46" fmla="*/ 283 w 1546"/>
              <a:gd name="T47" fmla="*/ 176 h 720"/>
              <a:gd name="T48" fmla="*/ 477 w 1546"/>
              <a:gd name="T49" fmla="*/ 176 h 720"/>
              <a:gd name="T50" fmla="*/ 579 w 1546"/>
              <a:gd name="T51" fmla="*/ 74 h 720"/>
              <a:gd name="T52" fmla="*/ 613 w 1546"/>
              <a:gd name="T53" fmla="*/ 40 h 720"/>
              <a:gd name="T54" fmla="*/ 687 w 1546"/>
              <a:gd name="T55" fmla="*/ 40 h 720"/>
              <a:gd name="T56" fmla="*/ 874 w 1546"/>
              <a:gd name="T57" fmla="*/ 49 h 720"/>
              <a:gd name="T58" fmla="*/ 1359 w 1546"/>
              <a:gd name="T59" fmla="*/ 0 h 720"/>
              <a:gd name="T60" fmla="*/ 1358 w 1546"/>
              <a:gd name="T61" fmla="*/ 10 h 720"/>
              <a:gd name="T62" fmla="*/ 1337 w 1546"/>
              <a:gd name="T63" fmla="*/ 95 h 720"/>
              <a:gd name="T64" fmla="*/ 1357 w 1546"/>
              <a:gd name="T65" fmla="*/ 139 h 720"/>
              <a:gd name="T66" fmla="*/ 1401 w 1546"/>
              <a:gd name="T67" fmla="*/ 120 h 720"/>
              <a:gd name="T68" fmla="*/ 1418 w 1546"/>
              <a:gd name="T69" fmla="*/ 62 h 720"/>
              <a:gd name="T70" fmla="*/ 1526 w 1546"/>
              <a:gd name="T71" fmla="*/ 28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6" h="720">
                <a:moveTo>
                  <a:pt x="1526" y="288"/>
                </a:moveTo>
                <a:cubicBezTo>
                  <a:pt x="1506" y="379"/>
                  <a:pt x="1427" y="445"/>
                  <a:pt x="1334" y="448"/>
                </a:cubicBezTo>
                <a:cubicBezTo>
                  <a:pt x="1241" y="452"/>
                  <a:pt x="1157" y="391"/>
                  <a:pt x="1131" y="302"/>
                </a:cubicBezTo>
                <a:cubicBezTo>
                  <a:pt x="1126" y="284"/>
                  <a:pt x="1107" y="274"/>
                  <a:pt x="1089" y="279"/>
                </a:cubicBezTo>
                <a:cubicBezTo>
                  <a:pt x="1071" y="285"/>
                  <a:pt x="1061" y="304"/>
                  <a:pt x="1066" y="321"/>
                </a:cubicBezTo>
                <a:cubicBezTo>
                  <a:pt x="1075" y="351"/>
                  <a:pt x="1089" y="379"/>
                  <a:pt x="1107" y="403"/>
                </a:cubicBezTo>
                <a:cubicBezTo>
                  <a:pt x="1049" y="511"/>
                  <a:pt x="946" y="587"/>
                  <a:pt x="826" y="610"/>
                </a:cubicBezTo>
                <a:cubicBezTo>
                  <a:pt x="706" y="633"/>
                  <a:pt x="582" y="602"/>
                  <a:pt x="488" y="524"/>
                </a:cubicBezTo>
                <a:cubicBezTo>
                  <a:pt x="474" y="511"/>
                  <a:pt x="452" y="513"/>
                  <a:pt x="440" y="528"/>
                </a:cubicBezTo>
                <a:cubicBezTo>
                  <a:pt x="428" y="542"/>
                  <a:pt x="430" y="564"/>
                  <a:pt x="444" y="576"/>
                </a:cubicBezTo>
                <a:cubicBezTo>
                  <a:pt x="459" y="588"/>
                  <a:pt x="475" y="599"/>
                  <a:pt x="491" y="609"/>
                </a:cubicBezTo>
                <a:cubicBezTo>
                  <a:pt x="440" y="679"/>
                  <a:pt x="359" y="719"/>
                  <a:pt x="273" y="720"/>
                </a:cubicBezTo>
                <a:cubicBezTo>
                  <a:pt x="264" y="720"/>
                  <a:pt x="256" y="719"/>
                  <a:pt x="247" y="718"/>
                </a:cubicBezTo>
                <a:cubicBezTo>
                  <a:pt x="243" y="718"/>
                  <a:pt x="238" y="717"/>
                  <a:pt x="233" y="717"/>
                </a:cubicBezTo>
                <a:cubicBezTo>
                  <a:pt x="230" y="716"/>
                  <a:pt x="227" y="716"/>
                  <a:pt x="224" y="715"/>
                </a:cubicBezTo>
                <a:cubicBezTo>
                  <a:pt x="217" y="714"/>
                  <a:pt x="211" y="712"/>
                  <a:pt x="205" y="711"/>
                </a:cubicBezTo>
                <a:cubicBezTo>
                  <a:pt x="202" y="710"/>
                  <a:pt x="202" y="710"/>
                  <a:pt x="202" y="710"/>
                </a:cubicBezTo>
                <a:cubicBezTo>
                  <a:pt x="121" y="688"/>
                  <a:pt x="54" y="629"/>
                  <a:pt x="21" y="551"/>
                </a:cubicBezTo>
                <a:cubicBezTo>
                  <a:pt x="21" y="549"/>
                  <a:pt x="21" y="549"/>
                  <a:pt x="21" y="549"/>
                </a:cubicBezTo>
                <a:cubicBezTo>
                  <a:pt x="18" y="543"/>
                  <a:pt x="16" y="536"/>
                  <a:pt x="13" y="530"/>
                </a:cubicBezTo>
                <a:cubicBezTo>
                  <a:pt x="13" y="528"/>
                  <a:pt x="13" y="527"/>
                  <a:pt x="12" y="526"/>
                </a:cubicBezTo>
                <a:cubicBezTo>
                  <a:pt x="10" y="519"/>
                  <a:pt x="9" y="513"/>
                  <a:pt x="7" y="506"/>
                </a:cubicBezTo>
                <a:cubicBezTo>
                  <a:pt x="2" y="481"/>
                  <a:pt x="0" y="455"/>
                  <a:pt x="1" y="430"/>
                </a:cubicBezTo>
                <a:cubicBezTo>
                  <a:pt x="14" y="284"/>
                  <a:pt x="137" y="173"/>
                  <a:pt x="283" y="176"/>
                </a:cubicBezTo>
                <a:cubicBezTo>
                  <a:pt x="477" y="176"/>
                  <a:pt x="477" y="176"/>
                  <a:pt x="477" y="176"/>
                </a:cubicBezTo>
                <a:cubicBezTo>
                  <a:pt x="533" y="176"/>
                  <a:pt x="579" y="130"/>
                  <a:pt x="579" y="74"/>
                </a:cubicBezTo>
                <a:cubicBezTo>
                  <a:pt x="579" y="55"/>
                  <a:pt x="594" y="40"/>
                  <a:pt x="613" y="40"/>
                </a:cubicBezTo>
                <a:cubicBezTo>
                  <a:pt x="687" y="40"/>
                  <a:pt x="687" y="40"/>
                  <a:pt x="687" y="40"/>
                </a:cubicBezTo>
                <a:cubicBezTo>
                  <a:pt x="708" y="42"/>
                  <a:pt x="773" y="49"/>
                  <a:pt x="874" y="49"/>
                </a:cubicBezTo>
                <a:cubicBezTo>
                  <a:pt x="992" y="49"/>
                  <a:pt x="1160" y="39"/>
                  <a:pt x="1359" y="0"/>
                </a:cubicBezTo>
                <a:cubicBezTo>
                  <a:pt x="1359" y="3"/>
                  <a:pt x="1359" y="7"/>
                  <a:pt x="1358" y="10"/>
                </a:cubicBezTo>
                <a:cubicBezTo>
                  <a:pt x="1355" y="39"/>
                  <a:pt x="1348" y="68"/>
                  <a:pt x="1337" y="95"/>
                </a:cubicBezTo>
                <a:cubicBezTo>
                  <a:pt x="1331" y="113"/>
                  <a:pt x="1339" y="133"/>
                  <a:pt x="1357" y="139"/>
                </a:cubicBezTo>
                <a:cubicBezTo>
                  <a:pt x="1374" y="146"/>
                  <a:pt x="1394" y="138"/>
                  <a:pt x="1401" y="120"/>
                </a:cubicBezTo>
                <a:cubicBezTo>
                  <a:pt x="1408" y="101"/>
                  <a:pt x="1414" y="82"/>
                  <a:pt x="1418" y="62"/>
                </a:cubicBezTo>
                <a:cubicBezTo>
                  <a:pt x="1502" y="104"/>
                  <a:pt x="1546" y="197"/>
                  <a:pt x="1526"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19431000" y="7445375"/>
            <a:ext cx="1938337" cy="1163638"/>
          </a:xfrm>
          <a:custGeom>
            <a:avLst/>
            <a:gdLst>
              <a:gd name="T0" fmla="*/ 286 w 609"/>
              <a:gd name="T1" fmla="*/ 367 h 367"/>
              <a:gd name="T2" fmla="*/ 609 w 609"/>
              <a:gd name="T3" fmla="*/ 112 h 367"/>
              <a:gd name="T4" fmla="*/ 600 w 609"/>
              <a:gd name="T5" fmla="*/ 54 h 367"/>
              <a:gd name="T6" fmla="*/ 370 w 609"/>
              <a:gd name="T7" fmla="*/ 0 h 367"/>
              <a:gd name="T8" fmla="*/ 0 w 609"/>
              <a:gd name="T9" fmla="*/ 229 h 367"/>
              <a:gd name="T10" fmla="*/ 207 w 609"/>
              <a:gd name="T11" fmla="*/ 359 h 367"/>
              <a:gd name="T12" fmla="*/ 286 w 609"/>
              <a:gd name="T13" fmla="*/ 367 h 367"/>
            </a:gdLst>
            <a:ahLst/>
            <a:cxnLst>
              <a:cxn ang="0">
                <a:pos x="T0" y="T1"/>
              </a:cxn>
              <a:cxn ang="0">
                <a:pos x="T2" y="T3"/>
              </a:cxn>
              <a:cxn ang="0">
                <a:pos x="T4" y="T5"/>
              </a:cxn>
              <a:cxn ang="0">
                <a:pos x="T6" y="T7"/>
              </a:cxn>
              <a:cxn ang="0">
                <a:pos x="T8" y="T9"/>
              </a:cxn>
              <a:cxn ang="0">
                <a:pos x="T10" y="T11"/>
              </a:cxn>
              <a:cxn ang="0">
                <a:pos x="T12" y="T13"/>
              </a:cxn>
            </a:cxnLst>
            <a:rect l="0" t="0" r="r" b="b"/>
            <a:pathLst>
              <a:path w="609" h="367">
                <a:moveTo>
                  <a:pt x="286" y="367"/>
                </a:moveTo>
                <a:cubicBezTo>
                  <a:pt x="464" y="367"/>
                  <a:pt x="609" y="252"/>
                  <a:pt x="609" y="112"/>
                </a:cubicBezTo>
                <a:cubicBezTo>
                  <a:pt x="609" y="92"/>
                  <a:pt x="606" y="73"/>
                  <a:pt x="600" y="54"/>
                </a:cubicBezTo>
                <a:cubicBezTo>
                  <a:pt x="519" y="72"/>
                  <a:pt x="434" y="52"/>
                  <a:pt x="370" y="0"/>
                </a:cubicBezTo>
                <a:cubicBezTo>
                  <a:pt x="290" y="131"/>
                  <a:pt x="153" y="216"/>
                  <a:pt x="0" y="229"/>
                </a:cubicBezTo>
                <a:cubicBezTo>
                  <a:pt x="49" y="298"/>
                  <a:pt x="124" y="345"/>
                  <a:pt x="207" y="359"/>
                </a:cubicBezTo>
                <a:cubicBezTo>
                  <a:pt x="233" y="364"/>
                  <a:pt x="259" y="367"/>
                  <a:pt x="286" y="3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18556288" y="8042275"/>
            <a:ext cx="1406525" cy="1322388"/>
          </a:xfrm>
          <a:custGeom>
            <a:avLst/>
            <a:gdLst>
              <a:gd name="T0" fmla="*/ 197 w 442"/>
              <a:gd name="T1" fmla="*/ 40 h 417"/>
              <a:gd name="T2" fmla="*/ 58 w 442"/>
              <a:gd name="T3" fmla="*/ 7 h 417"/>
              <a:gd name="T4" fmla="*/ 54 w 442"/>
              <a:gd name="T5" fmla="*/ 6 h 417"/>
              <a:gd name="T6" fmla="*/ 44 w 442"/>
              <a:gd name="T7" fmla="*/ 1 h 417"/>
              <a:gd name="T8" fmla="*/ 40 w 442"/>
              <a:gd name="T9" fmla="*/ 0 h 417"/>
              <a:gd name="T10" fmla="*/ 0 w 442"/>
              <a:gd name="T11" fmla="*/ 46 h 417"/>
              <a:gd name="T12" fmla="*/ 102 w 442"/>
              <a:gd name="T13" fmla="*/ 145 h 417"/>
              <a:gd name="T14" fmla="*/ 182 w 442"/>
              <a:gd name="T15" fmla="*/ 179 h 417"/>
              <a:gd name="T16" fmla="*/ 378 w 442"/>
              <a:gd name="T17" fmla="*/ 405 h 417"/>
              <a:gd name="T18" fmla="*/ 405 w 442"/>
              <a:gd name="T19" fmla="*/ 417 h 417"/>
              <a:gd name="T20" fmla="*/ 442 w 442"/>
              <a:gd name="T21" fmla="*/ 381 h 417"/>
              <a:gd name="T22" fmla="*/ 442 w 442"/>
              <a:gd name="T23" fmla="*/ 231 h 417"/>
              <a:gd name="T24" fmla="*/ 197 w 442"/>
              <a:gd name="T25" fmla="*/ 4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2" h="417">
                <a:moveTo>
                  <a:pt x="197" y="40"/>
                </a:moveTo>
                <a:cubicBezTo>
                  <a:pt x="149" y="36"/>
                  <a:pt x="102" y="25"/>
                  <a:pt x="58" y="7"/>
                </a:cubicBezTo>
                <a:cubicBezTo>
                  <a:pt x="57" y="7"/>
                  <a:pt x="55" y="6"/>
                  <a:pt x="54" y="6"/>
                </a:cubicBezTo>
                <a:cubicBezTo>
                  <a:pt x="51" y="5"/>
                  <a:pt x="47" y="3"/>
                  <a:pt x="44" y="1"/>
                </a:cubicBezTo>
                <a:cubicBezTo>
                  <a:pt x="43" y="1"/>
                  <a:pt x="41" y="0"/>
                  <a:pt x="40" y="0"/>
                </a:cubicBezTo>
                <a:cubicBezTo>
                  <a:pt x="28" y="16"/>
                  <a:pt x="15" y="32"/>
                  <a:pt x="0" y="46"/>
                </a:cubicBezTo>
                <a:cubicBezTo>
                  <a:pt x="2" y="101"/>
                  <a:pt x="47" y="145"/>
                  <a:pt x="102" y="145"/>
                </a:cubicBezTo>
                <a:cubicBezTo>
                  <a:pt x="132" y="144"/>
                  <a:pt x="161" y="157"/>
                  <a:pt x="182" y="179"/>
                </a:cubicBezTo>
                <a:cubicBezTo>
                  <a:pt x="378" y="405"/>
                  <a:pt x="378" y="405"/>
                  <a:pt x="378" y="405"/>
                </a:cubicBezTo>
                <a:cubicBezTo>
                  <a:pt x="385" y="412"/>
                  <a:pt x="395" y="417"/>
                  <a:pt x="405" y="417"/>
                </a:cubicBezTo>
                <a:cubicBezTo>
                  <a:pt x="425" y="417"/>
                  <a:pt x="442" y="401"/>
                  <a:pt x="442" y="381"/>
                </a:cubicBezTo>
                <a:cubicBezTo>
                  <a:pt x="442" y="231"/>
                  <a:pt x="442" y="231"/>
                  <a:pt x="442" y="231"/>
                </a:cubicBezTo>
                <a:cubicBezTo>
                  <a:pt x="336" y="206"/>
                  <a:pt x="247" y="137"/>
                  <a:pt x="197" y="4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19129375" y="5910263"/>
            <a:ext cx="15875" cy="3175"/>
          </a:xfrm>
          <a:custGeom>
            <a:avLst/>
            <a:gdLst>
              <a:gd name="T0" fmla="*/ 5 w 5"/>
              <a:gd name="T1" fmla="*/ 1 h 1"/>
              <a:gd name="T2" fmla="*/ 0 w 5"/>
              <a:gd name="T3" fmla="*/ 1 h 1"/>
              <a:gd name="T4" fmla="*/ 0 w 5"/>
              <a:gd name="T5" fmla="*/ 0 h 1"/>
              <a:gd name="T6" fmla="*/ 0 w 5"/>
              <a:gd name="T7" fmla="*/ 0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0" y="1"/>
                  <a:pt x="0" y="1"/>
                  <a:pt x="0" y="1"/>
                </a:cubicBezTo>
                <a:cubicBezTo>
                  <a:pt x="0" y="0"/>
                  <a:pt x="0" y="0"/>
                  <a:pt x="0" y="0"/>
                </a:cubicBezTo>
                <a:cubicBezTo>
                  <a:pt x="0" y="0"/>
                  <a:pt x="0" y="0"/>
                  <a:pt x="0" y="0"/>
                </a:cubicBezTo>
                <a:cubicBezTo>
                  <a:pt x="0" y="0"/>
                  <a:pt x="2" y="0"/>
                  <a:pt x="5" y="1"/>
                </a:cubicBezTo>
                <a:close/>
              </a:path>
            </a:pathLst>
          </a:custGeom>
          <a:solidFill>
            <a:srgbClr val="6CB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262063" y="3762375"/>
            <a:ext cx="1179512" cy="1093788"/>
            <a:chOff x="1262063" y="3762375"/>
            <a:chExt cx="1179512" cy="1093788"/>
          </a:xfrm>
          <a:solidFill>
            <a:schemeClr val="accent3"/>
          </a:solidFill>
        </p:grpSpPr>
        <p:sp>
          <p:nvSpPr>
            <p:cNvPr id="20" name="Freeform 11"/>
            <p:cNvSpPr>
              <a:spLocks/>
            </p:cNvSpPr>
            <p:nvPr/>
          </p:nvSpPr>
          <p:spPr bwMode="auto">
            <a:xfrm>
              <a:off x="1560513" y="3762375"/>
              <a:ext cx="582612" cy="180975"/>
            </a:xfrm>
            <a:custGeom>
              <a:avLst/>
              <a:gdLst>
                <a:gd name="T0" fmla="*/ 150 w 183"/>
                <a:gd name="T1" fmla="*/ 0 h 57"/>
                <a:gd name="T2" fmla="*/ 33 w 183"/>
                <a:gd name="T3" fmla="*/ 0 h 57"/>
                <a:gd name="T4" fmla="*/ 0 w 183"/>
                <a:gd name="T5" fmla="*/ 33 h 57"/>
                <a:gd name="T6" fmla="*/ 0 w 183"/>
                <a:gd name="T7" fmla="*/ 57 h 57"/>
                <a:gd name="T8" fmla="*/ 33 w 183"/>
                <a:gd name="T9" fmla="*/ 57 h 57"/>
                <a:gd name="T10" fmla="*/ 33 w 183"/>
                <a:gd name="T11" fmla="*/ 33 h 57"/>
                <a:gd name="T12" fmla="*/ 150 w 183"/>
                <a:gd name="T13" fmla="*/ 33 h 57"/>
                <a:gd name="T14" fmla="*/ 150 w 183"/>
                <a:gd name="T15" fmla="*/ 57 h 57"/>
                <a:gd name="T16" fmla="*/ 183 w 183"/>
                <a:gd name="T17" fmla="*/ 57 h 57"/>
                <a:gd name="T18" fmla="*/ 183 w 183"/>
                <a:gd name="T19" fmla="*/ 33 h 57"/>
                <a:gd name="T20" fmla="*/ 150 w 183"/>
                <a:gd name="T2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57">
                  <a:moveTo>
                    <a:pt x="150" y="0"/>
                  </a:moveTo>
                  <a:cubicBezTo>
                    <a:pt x="33" y="0"/>
                    <a:pt x="33" y="0"/>
                    <a:pt x="33" y="0"/>
                  </a:cubicBezTo>
                  <a:cubicBezTo>
                    <a:pt x="15" y="0"/>
                    <a:pt x="0" y="15"/>
                    <a:pt x="0" y="33"/>
                  </a:cubicBezTo>
                  <a:cubicBezTo>
                    <a:pt x="0" y="57"/>
                    <a:pt x="0" y="57"/>
                    <a:pt x="0" y="57"/>
                  </a:cubicBezTo>
                  <a:cubicBezTo>
                    <a:pt x="33" y="57"/>
                    <a:pt x="33" y="57"/>
                    <a:pt x="33" y="57"/>
                  </a:cubicBezTo>
                  <a:cubicBezTo>
                    <a:pt x="33" y="33"/>
                    <a:pt x="33" y="33"/>
                    <a:pt x="33" y="33"/>
                  </a:cubicBezTo>
                  <a:cubicBezTo>
                    <a:pt x="150" y="33"/>
                    <a:pt x="150" y="33"/>
                    <a:pt x="150" y="33"/>
                  </a:cubicBezTo>
                  <a:cubicBezTo>
                    <a:pt x="150" y="57"/>
                    <a:pt x="150" y="57"/>
                    <a:pt x="150" y="57"/>
                  </a:cubicBezTo>
                  <a:cubicBezTo>
                    <a:pt x="183" y="57"/>
                    <a:pt x="183" y="57"/>
                    <a:pt x="183" y="57"/>
                  </a:cubicBezTo>
                  <a:cubicBezTo>
                    <a:pt x="183" y="33"/>
                    <a:pt x="183" y="33"/>
                    <a:pt x="183" y="33"/>
                  </a:cubicBezTo>
                  <a:cubicBezTo>
                    <a:pt x="183" y="15"/>
                    <a:pt x="168" y="0"/>
                    <a:pt x="1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noEditPoints="1"/>
            </p:cNvSpPr>
            <p:nvPr/>
          </p:nvSpPr>
          <p:spPr bwMode="auto">
            <a:xfrm>
              <a:off x="1262063" y="4022725"/>
              <a:ext cx="1179512" cy="833438"/>
            </a:xfrm>
            <a:custGeom>
              <a:avLst/>
              <a:gdLst>
                <a:gd name="T0" fmla="*/ 200 w 371"/>
                <a:gd name="T1" fmla="*/ 180 h 263"/>
                <a:gd name="T2" fmla="*/ 200 w 371"/>
                <a:gd name="T3" fmla="*/ 187 h 263"/>
                <a:gd name="T4" fmla="*/ 185 w 371"/>
                <a:gd name="T5" fmla="*/ 202 h 263"/>
                <a:gd name="T6" fmla="*/ 171 w 371"/>
                <a:gd name="T7" fmla="*/ 187 h 263"/>
                <a:gd name="T8" fmla="*/ 171 w 371"/>
                <a:gd name="T9" fmla="*/ 180 h 263"/>
                <a:gd name="T10" fmla="*/ 39 w 371"/>
                <a:gd name="T11" fmla="*/ 180 h 263"/>
                <a:gd name="T12" fmla="*/ 19 w 371"/>
                <a:gd name="T13" fmla="*/ 177 h 263"/>
                <a:gd name="T14" fmla="*/ 19 w 371"/>
                <a:gd name="T15" fmla="*/ 244 h 263"/>
                <a:gd name="T16" fmla="*/ 39 w 371"/>
                <a:gd name="T17" fmla="*/ 263 h 263"/>
                <a:gd name="T18" fmla="*/ 332 w 371"/>
                <a:gd name="T19" fmla="*/ 263 h 263"/>
                <a:gd name="T20" fmla="*/ 351 w 371"/>
                <a:gd name="T21" fmla="*/ 244 h 263"/>
                <a:gd name="T22" fmla="*/ 351 w 371"/>
                <a:gd name="T23" fmla="*/ 177 h 263"/>
                <a:gd name="T24" fmla="*/ 332 w 371"/>
                <a:gd name="T25" fmla="*/ 180 h 263"/>
                <a:gd name="T26" fmla="*/ 200 w 371"/>
                <a:gd name="T27" fmla="*/ 180 h 263"/>
                <a:gd name="T28" fmla="*/ 351 w 371"/>
                <a:gd name="T29" fmla="*/ 0 h 263"/>
                <a:gd name="T30" fmla="*/ 19 w 371"/>
                <a:gd name="T31" fmla="*/ 0 h 263"/>
                <a:gd name="T32" fmla="*/ 0 w 371"/>
                <a:gd name="T33" fmla="*/ 19 h 263"/>
                <a:gd name="T34" fmla="*/ 0 w 371"/>
                <a:gd name="T35" fmla="*/ 117 h 263"/>
                <a:gd name="T36" fmla="*/ 39 w 371"/>
                <a:gd name="T37" fmla="*/ 156 h 263"/>
                <a:gd name="T38" fmla="*/ 171 w 371"/>
                <a:gd name="T39" fmla="*/ 156 h 263"/>
                <a:gd name="T40" fmla="*/ 171 w 371"/>
                <a:gd name="T41" fmla="*/ 145 h 263"/>
                <a:gd name="T42" fmla="*/ 185 w 371"/>
                <a:gd name="T43" fmla="*/ 130 h 263"/>
                <a:gd name="T44" fmla="*/ 200 w 371"/>
                <a:gd name="T45" fmla="*/ 145 h 263"/>
                <a:gd name="T46" fmla="*/ 200 w 371"/>
                <a:gd name="T47" fmla="*/ 156 h 263"/>
                <a:gd name="T48" fmla="*/ 332 w 371"/>
                <a:gd name="T49" fmla="*/ 156 h 263"/>
                <a:gd name="T50" fmla="*/ 371 w 371"/>
                <a:gd name="T51" fmla="*/ 117 h 263"/>
                <a:gd name="T52" fmla="*/ 371 w 371"/>
                <a:gd name="T53" fmla="*/ 19 h 263"/>
                <a:gd name="T54" fmla="*/ 351 w 371"/>
                <a:gd name="T55"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1" h="263">
                  <a:moveTo>
                    <a:pt x="200" y="180"/>
                  </a:moveTo>
                  <a:cubicBezTo>
                    <a:pt x="200" y="187"/>
                    <a:pt x="200" y="187"/>
                    <a:pt x="200" y="187"/>
                  </a:cubicBezTo>
                  <a:cubicBezTo>
                    <a:pt x="200" y="195"/>
                    <a:pt x="193" y="202"/>
                    <a:pt x="185" y="202"/>
                  </a:cubicBezTo>
                  <a:cubicBezTo>
                    <a:pt x="177" y="202"/>
                    <a:pt x="171" y="195"/>
                    <a:pt x="171" y="187"/>
                  </a:cubicBezTo>
                  <a:cubicBezTo>
                    <a:pt x="171" y="180"/>
                    <a:pt x="171" y="180"/>
                    <a:pt x="171" y="180"/>
                  </a:cubicBezTo>
                  <a:cubicBezTo>
                    <a:pt x="39" y="180"/>
                    <a:pt x="39" y="180"/>
                    <a:pt x="39" y="180"/>
                  </a:cubicBezTo>
                  <a:cubicBezTo>
                    <a:pt x="32" y="180"/>
                    <a:pt x="25" y="179"/>
                    <a:pt x="19" y="177"/>
                  </a:cubicBezTo>
                  <a:cubicBezTo>
                    <a:pt x="19" y="244"/>
                    <a:pt x="19" y="244"/>
                    <a:pt x="19" y="244"/>
                  </a:cubicBezTo>
                  <a:cubicBezTo>
                    <a:pt x="19" y="255"/>
                    <a:pt x="28" y="263"/>
                    <a:pt x="39" y="263"/>
                  </a:cubicBezTo>
                  <a:cubicBezTo>
                    <a:pt x="332" y="263"/>
                    <a:pt x="332" y="263"/>
                    <a:pt x="332" y="263"/>
                  </a:cubicBezTo>
                  <a:cubicBezTo>
                    <a:pt x="343" y="263"/>
                    <a:pt x="351" y="255"/>
                    <a:pt x="351" y="244"/>
                  </a:cubicBezTo>
                  <a:cubicBezTo>
                    <a:pt x="351" y="177"/>
                    <a:pt x="351" y="177"/>
                    <a:pt x="351" y="177"/>
                  </a:cubicBezTo>
                  <a:cubicBezTo>
                    <a:pt x="345" y="179"/>
                    <a:pt x="339" y="180"/>
                    <a:pt x="332" y="180"/>
                  </a:cubicBezTo>
                  <a:lnTo>
                    <a:pt x="200" y="180"/>
                  </a:lnTo>
                  <a:close/>
                  <a:moveTo>
                    <a:pt x="351" y="0"/>
                  </a:moveTo>
                  <a:cubicBezTo>
                    <a:pt x="19" y="0"/>
                    <a:pt x="19" y="0"/>
                    <a:pt x="19" y="0"/>
                  </a:cubicBezTo>
                  <a:cubicBezTo>
                    <a:pt x="9" y="0"/>
                    <a:pt x="0" y="9"/>
                    <a:pt x="0" y="19"/>
                  </a:cubicBezTo>
                  <a:cubicBezTo>
                    <a:pt x="0" y="117"/>
                    <a:pt x="0" y="117"/>
                    <a:pt x="0" y="117"/>
                  </a:cubicBezTo>
                  <a:cubicBezTo>
                    <a:pt x="0" y="139"/>
                    <a:pt x="17" y="156"/>
                    <a:pt x="39" y="156"/>
                  </a:cubicBezTo>
                  <a:cubicBezTo>
                    <a:pt x="171" y="156"/>
                    <a:pt x="171" y="156"/>
                    <a:pt x="171" y="156"/>
                  </a:cubicBezTo>
                  <a:cubicBezTo>
                    <a:pt x="171" y="145"/>
                    <a:pt x="171" y="145"/>
                    <a:pt x="171" y="145"/>
                  </a:cubicBezTo>
                  <a:cubicBezTo>
                    <a:pt x="171" y="136"/>
                    <a:pt x="177" y="130"/>
                    <a:pt x="185" y="130"/>
                  </a:cubicBezTo>
                  <a:cubicBezTo>
                    <a:pt x="193" y="130"/>
                    <a:pt x="200" y="136"/>
                    <a:pt x="200" y="145"/>
                  </a:cubicBezTo>
                  <a:cubicBezTo>
                    <a:pt x="200" y="156"/>
                    <a:pt x="200" y="156"/>
                    <a:pt x="200" y="156"/>
                  </a:cubicBezTo>
                  <a:cubicBezTo>
                    <a:pt x="332" y="156"/>
                    <a:pt x="332" y="156"/>
                    <a:pt x="332" y="156"/>
                  </a:cubicBezTo>
                  <a:cubicBezTo>
                    <a:pt x="353" y="156"/>
                    <a:pt x="371" y="139"/>
                    <a:pt x="371" y="117"/>
                  </a:cubicBezTo>
                  <a:cubicBezTo>
                    <a:pt x="371" y="19"/>
                    <a:pt x="371" y="19"/>
                    <a:pt x="371" y="19"/>
                  </a:cubicBezTo>
                  <a:cubicBezTo>
                    <a:pt x="371" y="9"/>
                    <a:pt x="362" y="0"/>
                    <a:pt x="35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1281113" y="7185025"/>
            <a:ext cx="1160462" cy="1160463"/>
            <a:chOff x="1265238" y="7181850"/>
            <a:chExt cx="1160462" cy="1160463"/>
          </a:xfrm>
          <a:solidFill>
            <a:schemeClr val="accent4"/>
          </a:solidFill>
        </p:grpSpPr>
        <p:sp>
          <p:nvSpPr>
            <p:cNvPr id="22" name="Freeform 13"/>
            <p:cNvSpPr>
              <a:spLocks noEditPoints="1"/>
            </p:cNvSpPr>
            <p:nvPr/>
          </p:nvSpPr>
          <p:spPr bwMode="auto">
            <a:xfrm>
              <a:off x="1265238" y="7626350"/>
              <a:ext cx="1160462" cy="715963"/>
            </a:xfrm>
            <a:custGeom>
              <a:avLst/>
              <a:gdLst>
                <a:gd name="T0" fmla="*/ 210 w 365"/>
                <a:gd name="T1" fmla="*/ 11 h 226"/>
                <a:gd name="T2" fmla="*/ 199 w 365"/>
                <a:gd name="T3" fmla="*/ 0 h 226"/>
                <a:gd name="T4" fmla="*/ 155 w 365"/>
                <a:gd name="T5" fmla="*/ 0 h 226"/>
                <a:gd name="T6" fmla="*/ 144 w 365"/>
                <a:gd name="T7" fmla="*/ 11 h 226"/>
                <a:gd name="T8" fmla="*/ 144 w 365"/>
                <a:gd name="T9" fmla="*/ 166 h 226"/>
                <a:gd name="T10" fmla="*/ 210 w 365"/>
                <a:gd name="T11" fmla="*/ 166 h 226"/>
                <a:gd name="T12" fmla="*/ 210 w 365"/>
                <a:gd name="T13" fmla="*/ 11 h 226"/>
                <a:gd name="T14" fmla="*/ 304 w 365"/>
                <a:gd name="T15" fmla="*/ 33 h 226"/>
                <a:gd name="T16" fmla="*/ 293 w 365"/>
                <a:gd name="T17" fmla="*/ 22 h 226"/>
                <a:gd name="T18" fmla="*/ 249 w 365"/>
                <a:gd name="T19" fmla="*/ 22 h 226"/>
                <a:gd name="T20" fmla="*/ 238 w 365"/>
                <a:gd name="T21" fmla="*/ 33 h 226"/>
                <a:gd name="T22" fmla="*/ 238 w 365"/>
                <a:gd name="T23" fmla="*/ 166 h 226"/>
                <a:gd name="T24" fmla="*/ 304 w 365"/>
                <a:gd name="T25" fmla="*/ 166 h 226"/>
                <a:gd name="T26" fmla="*/ 304 w 365"/>
                <a:gd name="T27" fmla="*/ 33 h 226"/>
                <a:gd name="T28" fmla="*/ 348 w 365"/>
                <a:gd name="T29" fmla="*/ 193 h 226"/>
                <a:gd name="T30" fmla="*/ 16 w 365"/>
                <a:gd name="T31" fmla="*/ 193 h 226"/>
                <a:gd name="T32" fmla="*/ 0 w 365"/>
                <a:gd name="T33" fmla="*/ 210 h 226"/>
                <a:gd name="T34" fmla="*/ 16 w 365"/>
                <a:gd name="T35" fmla="*/ 226 h 226"/>
                <a:gd name="T36" fmla="*/ 348 w 365"/>
                <a:gd name="T37" fmla="*/ 226 h 226"/>
                <a:gd name="T38" fmla="*/ 365 w 365"/>
                <a:gd name="T39" fmla="*/ 210 h 226"/>
                <a:gd name="T40" fmla="*/ 348 w 365"/>
                <a:gd name="T41" fmla="*/ 193 h 226"/>
                <a:gd name="T42" fmla="*/ 116 w 365"/>
                <a:gd name="T43" fmla="*/ 66 h 226"/>
                <a:gd name="T44" fmla="*/ 105 w 365"/>
                <a:gd name="T45" fmla="*/ 55 h 226"/>
                <a:gd name="T46" fmla="*/ 61 w 365"/>
                <a:gd name="T47" fmla="*/ 55 h 226"/>
                <a:gd name="T48" fmla="*/ 49 w 365"/>
                <a:gd name="T49" fmla="*/ 66 h 226"/>
                <a:gd name="T50" fmla="*/ 49 w 365"/>
                <a:gd name="T51" fmla="*/ 166 h 226"/>
                <a:gd name="T52" fmla="*/ 116 w 365"/>
                <a:gd name="T53" fmla="*/ 166 h 226"/>
                <a:gd name="T54" fmla="*/ 116 w 365"/>
                <a:gd name="T55" fmla="*/ 6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226">
                  <a:moveTo>
                    <a:pt x="210" y="11"/>
                  </a:moveTo>
                  <a:cubicBezTo>
                    <a:pt x="210" y="5"/>
                    <a:pt x="205" y="0"/>
                    <a:pt x="199" y="0"/>
                  </a:cubicBezTo>
                  <a:cubicBezTo>
                    <a:pt x="155" y="0"/>
                    <a:pt x="155" y="0"/>
                    <a:pt x="155" y="0"/>
                  </a:cubicBezTo>
                  <a:cubicBezTo>
                    <a:pt x="149" y="0"/>
                    <a:pt x="144" y="5"/>
                    <a:pt x="144" y="11"/>
                  </a:cubicBezTo>
                  <a:cubicBezTo>
                    <a:pt x="144" y="166"/>
                    <a:pt x="144" y="166"/>
                    <a:pt x="144" y="166"/>
                  </a:cubicBezTo>
                  <a:cubicBezTo>
                    <a:pt x="210" y="166"/>
                    <a:pt x="210" y="166"/>
                    <a:pt x="210" y="166"/>
                  </a:cubicBezTo>
                  <a:lnTo>
                    <a:pt x="210" y="11"/>
                  </a:lnTo>
                  <a:close/>
                  <a:moveTo>
                    <a:pt x="304" y="33"/>
                  </a:moveTo>
                  <a:cubicBezTo>
                    <a:pt x="304" y="27"/>
                    <a:pt x="299" y="22"/>
                    <a:pt x="293" y="22"/>
                  </a:cubicBezTo>
                  <a:cubicBezTo>
                    <a:pt x="249" y="22"/>
                    <a:pt x="249" y="22"/>
                    <a:pt x="249" y="22"/>
                  </a:cubicBezTo>
                  <a:cubicBezTo>
                    <a:pt x="243" y="22"/>
                    <a:pt x="238" y="27"/>
                    <a:pt x="238" y="33"/>
                  </a:cubicBezTo>
                  <a:cubicBezTo>
                    <a:pt x="238" y="166"/>
                    <a:pt x="238" y="166"/>
                    <a:pt x="238" y="166"/>
                  </a:cubicBezTo>
                  <a:cubicBezTo>
                    <a:pt x="304" y="166"/>
                    <a:pt x="304" y="166"/>
                    <a:pt x="304" y="166"/>
                  </a:cubicBezTo>
                  <a:lnTo>
                    <a:pt x="304" y="33"/>
                  </a:lnTo>
                  <a:close/>
                  <a:moveTo>
                    <a:pt x="348" y="193"/>
                  </a:moveTo>
                  <a:cubicBezTo>
                    <a:pt x="16" y="193"/>
                    <a:pt x="16" y="193"/>
                    <a:pt x="16" y="193"/>
                  </a:cubicBezTo>
                  <a:cubicBezTo>
                    <a:pt x="7" y="193"/>
                    <a:pt x="0" y="201"/>
                    <a:pt x="0" y="210"/>
                  </a:cubicBezTo>
                  <a:cubicBezTo>
                    <a:pt x="0" y="219"/>
                    <a:pt x="7" y="226"/>
                    <a:pt x="16" y="226"/>
                  </a:cubicBezTo>
                  <a:cubicBezTo>
                    <a:pt x="348" y="226"/>
                    <a:pt x="348" y="226"/>
                    <a:pt x="348" y="226"/>
                  </a:cubicBezTo>
                  <a:cubicBezTo>
                    <a:pt x="358" y="226"/>
                    <a:pt x="365" y="219"/>
                    <a:pt x="365" y="210"/>
                  </a:cubicBezTo>
                  <a:cubicBezTo>
                    <a:pt x="365" y="201"/>
                    <a:pt x="358" y="193"/>
                    <a:pt x="348" y="193"/>
                  </a:cubicBezTo>
                  <a:close/>
                  <a:moveTo>
                    <a:pt x="116" y="66"/>
                  </a:moveTo>
                  <a:cubicBezTo>
                    <a:pt x="116" y="60"/>
                    <a:pt x="111" y="55"/>
                    <a:pt x="105" y="55"/>
                  </a:cubicBezTo>
                  <a:cubicBezTo>
                    <a:pt x="61" y="55"/>
                    <a:pt x="61" y="55"/>
                    <a:pt x="61" y="55"/>
                  </a:cubicBezTo>
                  <a:cubicBezTo>
                    <a:pt x="54" y="55"/>
                    <a:pt x="49" y="60"/>
                    <a:pt x="49" y="66"/>
                  </a:cubicBezTo>
                  <a:cubicBezTo>
                    <a:pt x="49" y="166"/>
                    <a:pt x="49" y="166"/>
                    <a:pt x="49" y="166"/>
                  </a:cubicBezTo>
                  <a:cubicBezTo>
                    <a:pt x="116" y="166"/>
                    <a:pt x="116" y="166"/>
                    <a:pt x="116" y="166"/>
                  </a:cubicBezTo>
                  <a:lnTo>
                    <a:pt x="116"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p:cNvSpPr>
            <p:nvPr/>
          </p:nvSpPr>
          <p:spPr bwMode="auto">
            <a:xfrm>
              <a:off x="1379538" y="7181850"/>
              <a:ext cx="941387" cy="454025"/>
            </a:xfrm>
            <a:custGeom>
              <a:avLst/>
              <a:gdLst>
                <a:gd name="T0" fmla="*/ 284 w 296"/>
                <a:gd name="T1" fmla="*/ 1 h 143"/>
                <a:gd name="T2" fmla="*/ 234 w 296"/>
                <a:gd name="T3" fmla="*/ 8 h 143"/>
                <a:gd name="T4" fmla="*/ 229 w 296"/>
                <a:gd name="T5" fmla="*/ 25 h 143"/>
                <a:gd name="T6" fmla="*/ 240 w 296"/>
                <a:gd name="T7" fmla="*/ 37 h 143"/>
                <a:gd name="T8" fmla="*/ 200 w 296"/>
                <a:gd name="T9" fmla="*/ 77 h 143"/>
                <a:gd name="T10" fmla="*/ 134 w 296"/>
                <a:gd name="T11" fmla="*/ 27 h 143"/>
                <a:gd name="T12" fmla="*/ 114 w 296"/>
                <a:gd name="T13" fmla="*/ 27 h 143"/>
                <a:gd name="T14" fmla="*/ 8 w 296"/>
                <a:gd name="T15" fmla="*/ 114 h 143"/>
                <a:gd name="T16" fmla="*/ 6 w 296"/>
                <a:gd name="T17" fmla="*/ 137 h 143"/>
                <a:gd name="T18" fmla="*/ 19 w 296"/>
                <a:gd name="T19" fmla="*/ 143 h 143"/>
                <a:gd name="T20" fmla="*/ 30 w 296"/>
                <a:gd name="T21" fmla="*/ 139 h 143"/>
                <a:gd name="T22" fmla="*/ 125 w 296"/>
                <a:gd name="T23" fmla="*/ 61 h 143"/>
                <a:gd name="T24" fmla="*/ 192 w 296"/>
                <a:gd name="T25" fmla="*/ 112 h 143"/>
                <a:gd name="T26" fmla="*/ 213 w 296"/>
                <a:gd name="T27" fmla="*/ 110 h 143"/>
                <a:gd name="T28" fmla="*/ 264 w 296"/>
                <a:gd name="T29" fmla="*/ 60 h 143"/>
                <a:gd name="T30" fmla="*/ 271 w 296"/>
                <a:gd name="T31" fmla="*/ 68 h 143"/>
                <a:gd name="T32" fmla="*/ 288 w 296"/>
                <a:gd name="T33" fmla="*/ 62 h 143"/>
                <a:gd name="T34" fmla="*/ 295 w 296"/>
                <a:gd name="T35" fmla="*/ 12 h 143"/>
                <a:gd name="T36" fmla="*/ 284 w 296"/>
                <a:gd name="T37"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6" h="143">
                  <a:moveTo>
                    <a:pt x="284" y="1"/>
                  </a:moveTo>
                  <a:cubicBezTo>
                    <a:pt x="234" y="8"/>
                    <a:pt x="234" y="8"/>
                    <a:pt x="234" y="8"/>
                  </a:cubicBezTo>
                  <a:cubicBezTo>
                    <a:pt x="226" y="10"/>
                    <a:pt x="223" y="19"/>
                    <a:pt x="229" y="25"/>
                  </a:cubicBezTo>
                  <a:cubicBezTo>
                    <a:pt x="240" y="37"/>
                    <a:pt x="240" y="37"/>
                    <a:pt x="240" y="37"/>
                  </a:cubicBezTo>
                  <a:cubicBezTo>
                    <a:pt x="200" y="77"/>
                    <a:pt x="200" y="77"/>
                    <a:pt x="200" y="77"/>
                  </a:cubicBezTo>
                  <a:cubicBezTo>
                    <a:pt x="134" y="27"/>
                    <a:pt x="134" y="27"/>
                    <a:pt x="134" y="27"/>
                  </a:cubicBezTo>
                  <a:cubicBezTo>
                    <a:pt x="128" y="22"/>
                    <a:pt x="120" y="22"/>
                    <a:pt x="114" y="27"/>
                  </a:cubicBezTo>
                  <a:cubicBezTo>
                    <a:pt x="8" y="114"/>
                    <a:pt x="8" y="114"/>
                    <a:pt x="8" y="114"/>
                  </a:cubicBezTo>
                  <a:cubicBezTo>
                    <a:pt x="1" y="119"/>
                    <a:pt x="0" y="130"/>
                    <a:pt x="6" y="137"/>
                  </a:cubicBezTo>
                  <a:cubicBezTo>
                    <a:pt x="9" y="141"/>
                    <a:pt x="14" y="143"/>
                    <a:pt x="19" y="143"/>
                  </a:cubicBezTo>
                  <a:cubicBezTo>
                    <a:pt x="23" y="143"/>
                    <a:pt x="26" y="142"/>
                    <a:pt x="30" y="139"/>
                  </a:cubicBezTo>
                  <a:cubicBezTo>
                    <a:pt x="125" y="61"/>
                    <a:pt x="125" y="61"/>
                    <a:pt x="125" y="61"/>
                  </a:cubicBezTo>
                  <a:cubicBezTo>
                    <a:pt x="192" y="112"/>
                    <a:pt x="192" y="112"/>
                    <a:pt x="192" y="112"/>
                  </a:cubicBezTo>
                  <a:cubicBezTo>
                    <a:pt x="198" y="117"/>
                    <a:pt x="208" y="116"/>
                    <a:pt x="213" y="110"/>
                  </a:cubicBezTo>
                  <a:cubicBezTo>
                    <a:pt x="264" y="60"/>
                    <a:pt x="264" y="60"/>
                    <a:pt x="264" y="60"/>
                  </a:cubicBezTo>
                  <a:cubicBezTo>
                    <a:pt x="271" y="68"/>
                    <a:pt x="271" y="68"/>
                    <a:pt x="271" y="68"/>
                  </a:cubicBezTo>
                  <a:cubicBezTo>
                    <a:pt x="277" y="73"/>
                    <a:pt x="287" y="70"/>
                    <a:pt x="288" y="62"/>
                  </a:cubicBezTo>
                  <a:cubicBezTo>
                    <a:pt x="295" y="12"/>
                    <a:pt x="295" y="12"/>
                    <a:pt x="295" y="12"/>
                  </a:cubicBezTo>
                  <a:cubicBezTo>
                    <a:pt x="296" y="6"/>
                    <a:pt x="291" y="0"/>
                    <a:pt x="28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290638" y="10531475"/>
            <a:ext cx="1141412" cy="1139825"/>
            <a:chOff x="1274763" y="10518775"/>
            <a:chExt cx="1141412" cy="1139825"/>
          </a:xfrm>
          <a:solidFill>
            <a:schemeClr val="accent5"/>
          </a:solidFill>
        </p:grpSpPr>
        <p:sp>
          <p:nvSpPr>
            <p:cNvPr id="24" name="Freeform 15"/>
            <p:cNvSpPr>
              <a:spLocks noEditPoints="1"/>
            </p:cNvSpPr>
            <p:nvPr/>
          </p:nvSpPr>
          <p:spPr bwMode="auto">
            <a:xfrm>
              <a:off x="1679575" y="10922000"/>
              <a:ext cx="736600" cy="736600"/>
            </a:xfrm>
            <a:custGeom>
              <a:avLst/>
              <a:gdLst>
                <a:gd name="T0" fmla="*/ 116 w 232"/>
                <a:gd name="T1" fmla="*/ 0 h 232"/>
                <a:gd name="T2" fmla="*/ 0 w 232"/>
                <a:gd name="T3" fmla="*/ 116 h 232"/>
                <a:gd name="T4" fmla="*/ 116 w 232"/>
                <a:gd name="T5" fmla="*/ 232 h 232"/>
                <a:gd name="T6" fmla="*/ 232 w 232"/>
                <a:gd name="T7" fmla="*/ 116 h 232"/>
                <a:gd name="T8" fmla="*/ 116 w 232"/>
                <a:gd name="T9" fmla="*/ 0 h 232"/>
                <a:gd name="T10" fmla="*/ 116 w 232"/>
                <a:gd name="T11" fmla="*/ 105 h 232"/>
                <a:gd name="T12" fmla="*/ 148 w 232"/>
                <a:gd name="T13" fmla="*/ 137 h 232"/>
                <a:gd name="T14" fmla="*/ 127 w 232"/>
                <a:gd name="T15" fmla="*/ 167 h 232"/>
                <a:gd name="T16" fmla="*/ 127 w 232"/>
                <a:gd name="T17" fmla="*/ 189 h 232"/>
                <a:gd name="T18" fmla="*/ 106 w 232"/>
                <a:gd name="T19" fmla="*/ 189 h 232"/>
                <a:gd name="T20" fmla="*/ 106 w 232"/>
                <a:gd name="T21" fmla="*/ 167 h 232"/>
                <a:gd name="T22" fmla="*/ 85 w 232"/>
                <a:gd name="T23" fmla="*/ 137 h 232"/>
                <a:gd name="T24" fmla="*/ 106 w 232"/>
                <a:gd name="T25" fmla="*/ 137 h 232"/>
                <a:gd name="T26" fmla="*/ 116 w 232"/>
                <a:gd name="T27" fmla="*/ 147 h 232"/>
                <a:gd name="T28" fmla="*/ 127 w 232"/>
                <a:gd name="T29" fmla="*/ 137 h 232"/>
                <a:gd name="T30" fmla="*/ 116 w 232"/>
                <a:gd name="T31" fmla="*/ 126 h 232"/>
                <a:gd name="T32" fmla="*/ 85 w 232"/>
                <a:gd name="T33" fmla="*/ 95 h 232"/>
                <a:gd name="T34" fmla="*/ 106 w 232"/>
                <a:gd name="T35" fmla="*/ 65 h 232"/>
                <a:gd name="T36" fmla="*/ 106 w 232"/>
                <a:gd name="T37" fmla="*/ 42 h 232"/>
                <a:gd name="T38" fmla="*/ 127 w 232"/>
                <a:gd name="T39" fmla="*/ 42 h 232"/>
                <a:gd name="T40" fmla="*/ 127 w 232"/>
                <a:gd name="T41" fmla="*/ 65 h 232"/>
                <a:gd name="T42" fmla="*/ 148 w 232"/>
                <a:gd name="T43" fmla="*/ 95 h 232"/>
                <a:gd name="T44" fmla="*/ 127 w 232"/>
                <a:gd name="T45" fmla="*/ 95 h 232"/>
                <a:gd name="T46" fmla="*/ 116 w 232"/>
                <a:gd name="T47" fmla="*/ 84 h 232"/>
                <a:gd name="T48" fmla="*/ 106 w 232"/>
                <a:gd name="T49" fmla="*/ 95 h 232"/>
                <a:gd name="T50" fmla="*/ 116 w 232"/>
                <a:gd name="T51" fmla="*/ 10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232">
                  <a:moveTo>
                    <a:pt x="116" y="0"/>
                  </a:moveTo>
                  <a:cubicBezTo>
                    <a:pt x="52" y="0"/>
                    <a:pt x="0" y="52"/>
                    <a:pt x="0" y="116"/>
                  </a:cubicBezTo>
                  <a:cubicBezTo>
                    <a:pt x="0" y="180"/>
                    <a:pt x="52" y="232"/>
                    <a:pt x="116" y="232"/>
                  </a:cubicBezTo>
                  <a:cubicBezTo>
                    <a:pt x="180" y="232"/>
                    <a:pt x="232" y="180"/>
                    <a:pt x="232" y="116"/>
                  </a:cubicBezTo>
                  <a:cubicBezTo>
                    <a:pt x="232" y="52"/>
                    <a:pt x="180" y="0"/>
                    <a:pt x="116" y="0"/>
                  </a:cubicBezTo>
                  <a:close/>
                  <a:moveTo>
                    <a:pt x="116" y="105"/>
                  </a:moveTo>
                  <a:cubicBezTo>
                    <a:pt x="133" y="105"/>
                    <a:pt x="148" y="120"/>
                    <a:pt x="148" y="137"/>
                  </a:cubicBezTo>
                  <a:cubicBezTo>
                    <a:pt x="148" y="151"/>
                    <a:pt x="139" y="162"/>
                    <a:pt x="127" y="167"/>
                  </a:cubicBezTo>
                  <a:cubicBezTo>
                    <a:pt x="127" y="189"/>
                    <a:pt x="127" y="189"/>
                    <a:pt x="127" y="189"/>
                  </a:cubicBezTo>
                  <a:cubicBezTo>
                    <a:pt x="106" y="189"/>
                    <a:pt x="106" y="189"/>
                    <a:pt x="106" y="189"/>
                  </a:cubicBezTo>
                  <a:cubicBezTo>
                    <a:pt x="106" y="167"/>
                    <a:pt x="106" y="167"/>
                    <a:pt x="106" y="167"/>
                  </a:cubicBezTo>
                  <a:cubicBezTo>
                    <a:pt x="93" y="162"/>
                    <a:pt x="85" y="151"/>
                    <a:pt x="85" y="137"/>
                  </a:cubicBezTo>
                  <a:cubicBezTo>
                    <a:pt x="106" y="137"/>
                    <a:pt x="106" y="137"/>
                    <a:pt x="106" y="137"/>
                  </a:cubicBezTo>
                  <a:cubicBezTo>
                    <a:pt x="106" y="143"/>
                    <a:pt x="110" y="147"/>
                    <a:pt x="116" y="147"/>
                  </a:cubicBezTo>
                  <a:cubicBezTo>
                    <a:pt x="122" y="147"/>
                    <a:pt x="127" y="143"/>
                    <a:pt x="127" y="137"/>
                  </a:cubicBezTo>
                  <a:cubicBezTo>
                    <a:pt x="127" y="131"/>
                    <a:pt x="122" y="126"/>
                    <a:pt x="116" y="126"/>
                  </a:cubicBezTo>
                  <a:cubicBezTo>
                    <a:pt x="99" y="126"/>
                    <a:pt x="85" y="112"/>
                    <a:pt x="85" y="95"/>
                  </a:cubicBezTo>
                  <a:cubicBezTo>
                    <a:pt x="85" y="81"/>
                    <a:pt x="93" y="70"/>
                    <a:pt x="106" y="65"/>
                  </a:cubicBezTo>
                  <a:cubicBezTo>
                    <a:pt x="106" y="42"/>
                    <a:pt x="106" y="42"/>
                    <a:pt x="106" y="42"/>
                  </a:cubicBezTo>
                  <a:cubicBezTo>
                    <a:pt x="127" y="42"/>
                    <a:pt x="127" y="42"/>
                    <a:pt x="127" y="42"/>
                  </a:cubicBezTo>
                  <a:cubicBezTo>
                    <a:pt x="127" y="65"/>
                    <a:pt x="127" y="65"/>
                    <a:pt x="127" y="65"/>
                  </a:cubicBezTo>
                  <a:cubicBezTo>
                    <a:pt x="139" y="70"/>
                    <a:pt x="148" y="81"/>
                    <a:pt x="148" y="95"/>
                  </a:cubicBezTo>
                  <a:cubicBezTo>
                    <a:pt x="127" y="95"/>
                    <a:pt x="127" y="95"/>
                    <a:pt x="127" y="95"/>
                  </a:cubicBezTo>
                  <a:cubicBezTo>
                    <a:pt x="127" y="89"/>
                    <a:pt x="122" y="84"/>
                    <a:pt x="116" y="84"/>
                  </a:cubicBezTo>
                  <a:cubicBezTo>
                    <a:pt x="110" y="84"/>
                    <a:pt x="106" y="89"/>
                    <a:pt x="106" y="95"/>
                  </a:cubicBezTo>
                  <a:cubicBezTo>
                    <a:pt x="106" y="101"/>
                    <a:pt x="110" y="105"/>
                    <a:pt x="11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16"/>
            <p:cNvSpPr>
              <a:spLocks noChangeArrowheads="1"/>
            </p:cNvSpPr>
            <p:nvPr/>
          </p:nvSpPr>
          <p:spPr bwMode="auto">
            <a:xfrm>
              <a:off x="1274763" y="10518775"/>
              <a:ext cx="741362" cy="403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7"/>
            <p:cNvSpPr>
              <a:spLocks/>
            </p:cNvSpPr>
            <p:nvPr/>
          </p:nvSpPr>
          <p:spPr bwMode="auto">
            <a:xfrm>
              <a:off x="1274763" y="11268075"/>
              <a:ext cx="407987" cy="254000"/>
            </a:xfrm>
            <a:custGeom>
              <a:avLst/>
              <a:gdLst>
                <a:gd name="T0" fmla="*/ 0 w 128"/>
                <a:gd name="T1" fmla="*/ 0 h 80"/>
                <a:gd name="T2" fmla="*/ 0 w 128"/>
                <a:gd name="T3" fmla="*/ 17 h 80"/>
                <a:gd name="T4" fmla="*/ 117 w 128"/>
                <a:gd name="T5" fmla="*/ 80 h 80"/>
                <a:gd name="T6" fmla="*/ 128 w 128"/>
                <a:gd name="T7" fmla="*/ 80 h 80"/>
                <a:gd name="T8" fmla="*/ 110 w 128"/>
                <a:gd name="T9" fmla="*/ 38 h 80"/>
                <a:gd name="T10" fmla="*/ 0 w 128"/>
                <a:gd name="T11" fmla="*/ 0 h 80"/>
              </a:gdLst>
              <a:ahLst/>
              <a:cxnLst>
                <a:cxn ang="0">
                  <a:pos x="T0" y="T1"/>
                </a:cxn>
                <a:cxn ang="0">
                  <a:pos x="T2" y="T3"/>
                </a:cxn>
                <a:cxn ang="0">
                  <a:pos x="T4" y="T5"/>
                </a:cxn>
                <a:cxn ang="0">
                  <a:pos x="T6" y="T7"/>
                </a:cxn>
                <a:cxn ang="0">
                  <a:pos x="T8" y="T9"/>
                </a:cxn>
                <a:cxn ang="0">
                  <a:pos x="T10" y="T11"/>
                </a:cxn>
              </a:cxnLst>
              <a:rect l="0" t="0" r="r" b="b"/>
              <a:pathLst>
                <a:path w="128" h="80">
                  <a:moveTo>
                    <a:pt x="0" y="0"/>
                  </a:moveTo>
                  <a:cubicBezTo>
                    <a:pt x="0" y="17"/>
                    <a:pt x="0" y="17"/>
                    <a:pt x="0" y="17"/>
                  </a:cubicBezTo>
                  <a:cubicBezTo>
                    <a:pt x="0" y="53"/>
                    <a:pt x="52" y="80"/>
                    <a:pt x="117" y="80"/>
                  </a:cubicBezTo>
                  <a:cubicBezTo>
                    <a:pt x="121" y="80"/>
                    <a:pt x="124" y="80"/>
                    <a:pt x="128" y="80"/>
                  </a:cubicBezTo>
                  <a:cubicBezTo>
                    <a:pt x="120" y="67"/>
                    <a:pt x="114" y="53"/>
                    <a:pt x="110" y="38"/>
                  </a:cubicBezTo>
                  <a:cubicBezTo>
                    <a:pt x="63" y="37"/>
                    <a:pt x="23" y="2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p:cNvSpPr>
              <a:spLocks/>
            </p:cNvSpPr>
            <p:nvPr/>
          </p:nvSpPr>
          <p:spPr bwMode="auto">
            <a:xfrm>
              <a:off x="1274763" y="11068050"/>
              <a:ext cx="349250" cy="254000"/>
            </a:xfrm>
            <a:custGeom>
              <a:avLst/>
              <a:gdLst>
                <a:gd name="T0" fmla="*/ 107 w 110"/>
                <a:gd name="T1" fmla="*/ 80 h 80"/>
                <a:gd name="T2" fmla="*/ 106 w 110"/>
                <a:gd name="T3" fmla="*/ 70 h 80"/>
                <a:gd name="T4" fmla="*/ 110 w 110"/>
                <a:gd name="T5" fmla="*/ 38 h 80"/>
                <a:gd name="T6" fmla="*/ 0 w 110"/>
                <a:gd name="T7" fmla="*/ 0 h 80"/>
                <a:gd name="T8" fmla="*/ 0 w 110"/>
                <a:gd name="T9" fmla="*/ 17 h 80"/>
                <a:gd name="T10" fmla="*/ 107 w 110"/>
                <a:gd name="T11" fmla="*/ 80 h 80"/>
              </a:gdLst>
              <a:ahLst/>
              <a:cxnLst>
                <a:cxn ang="0">
                  <a:pos x="T0" y="T1"/>
                </a:cxn>
                <a:cxn ang="0">
                  <a:pos x="T2" y="T3"/>
                </a:cxn>
                <a:cxn ang="0">
                  <a:pos x="T4" y="T5"/>
                </a:cxn>
                <a:cxn ang="0">
                  <a:pos x="T6" y="T7"/>
                </a:cxn>
                <a:cxn ang="0">
                  <a:pos x="T8" y="T9"/>
                </a:cxn>
                <a:cxn ang="0">
                  <a:pos x="T10" y="T11"/>
                </a:cxn>
              </a:cxnLst>
              <a:rect l="0" t="0" r="r" b="b"/>
              <a:pathLst>
                <a:path w="110" h="80">
                  <a:moveTo>
                    <a:pt x="107" y="80"/>
                  </a:moveTo>
                  <a:cubicBezTo>
                    <a:pt x="107" y="77"/>
                    <a:pt x="106" y="73"/>
                    <a:pt x="106" y="70"/>
                  </a:cubicBezTo>
                  <a:cubicBezTo>
                    <a:pt x="106" y="59"/>
                    <a:pt x="108" y="48"/>
                    <a:pt x="110" y="38"/>
                  </a:cubicBezTo>
                  <a:cubicBezTo>
                    <a:pt x="63" y="37"/>
                    <a:pt x="23" y="22"/>
                    <a:pt x="0" y="0"/>
                  </a:cubicBezTo>
                  <a:cubicBezTo>
                    <a:pt x="0" y="17"/>
                    <a:pt x="0" y="17"/>
                    <a:pt x="0" y="17"/>
                  </a:cubicBezTo>
                  <a:cubicBezTo>
                    <a:pt x="0" y="51"/>
                    <a:pt x="47" y="77"/>
                    <a:pt x="10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
            <p:cNvSpPr>
              <a:spLocks/>
            </p:cNvSpPr>
            <p:nvPr/>
          </p:nvSpPr>
          <p:spPr bwMode="auto">
            <a:xfrm>
              <a:off x="1274763" y="10868025"/>
              <a:ext cx="468312" cy="254000"/>
            </a:xfrm>
            <a:custGeom>
              <a:avLst/>
              <a:gdLst>
                <a:gd name="T0" fmla="*/ 117 w 147"/>
                <a:gd name="T1" fmla="*/ 80 h 80"/>
                <a:gd name="T2" fmla="*/ 117 w 147"/>
                <a:gd name="T3" fmla="*/ 80 h 80"/>
                <a:gd name="T4" fmla="*/ 147 w 147"/>
                <a:gd name="T5" fmla="*/ 36 h 80"/>
                <a:gd name="T6" fmla="*/ 117 w 147"/>
                <a:gd name="T7" fmla="*/ 38 h 80"/>
                <a:gd name="T8" fmla="*/ 0 w 147"/>
                <a:gd name="T9" fmla="*/ 0 h 80"/>
                <a:gd name="T10" fmla="*/ 0 w 147"/>
                <a:gd name="T11" fmla="*/ 17 h 80"/>
                <a:gd name="T12" fmla="*/ 117 w 147"/>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147" h="80">
                  <a:moveTo>
                    <a:pt x="117" y="80"/>
                  </a:moveTo>
                  <a:cubicBezTo>
                    <a:pt x="117" y="80"/>
                    <a:pt x="117" y="80"/>
                    <a:pt x="117" y="80"/>
                  </a:cubicBezTo>
                  <a:cubicBezTo>
                    <a:pt x="124" y="64"/>
                    <a:pt x="134" y="49"/>
                    <a:pt x="147" y="36"/>
                  </a:cubicBezTo>
                  <a:cubicBezTo>
                    <a:pt x="137" y="38"/>
                    <a:pt x="127" y="38"/>
                    <a:pt x="117" y="38"/>
                  </a:cubicBezTo>
                  <a:cubicBezTo>
                    <a:pt x="67" y="38"/>
                    <a:pt x="24" y="23"/>
                    <a:pt x="0" y="0"/>
                  </a:cubicBezTo>
                  <a:cubicBezTo>
                    <a:pt x="0" y="17"/>
                    <a:pt x="0" y="17"/>
                    <a:pt x="0" y="17"/>
                  </a:cubicBezTo>
                  <a:cubicBezTo>
                    <a:pt x="0" y="53"/>
                    <a:pt x="52" y="80"/>
                    <a:pt x="1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Line 20"/>
          <p:cNvSpPr>
            <a:spLocks noChangeShapeType="1"/>
          </p:cNvSpPr>
          <p:nvPr/>
        </p:nvSpPr>
        <p:spPr bwMode="auto">
          <a:xfrm>
            <a:off x="2932113" y="6370638"/>
            <a:ext cx="8180387"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21"/>
          <p:cNvSpPr>
            <a:spLocks noChangeShapeType="1"/>
          </p:cNvSpPr>
          <p:nvPr/>
        </p:nvSpPr>
        <p:spPr bwMode="auto">
          <a:xfrm>
            <a:off x="2932113" y="9831388"/>
            <a:ext cx="8180387"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Oval 22"/>
          <p:cNvSpPr>
            <a:spLocks noChangeArrowheads="1"/>
          </p:cNvSpPr>
          <p:nvPr/>
        </p:nvSpPr>
        <p:spPr bwMode="auto">
          <a:xfrm>
            <a:off x="11010900" y="6269038"/>
            <a:ext cx="203200" cy="203200"/>
          </a:xfrm>
          <a:prstGeom prst="ellipse">
            <a:avLst/>
          </a:pr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3"/>
          <p:cNvSpPr>
            <a:spLocks noChangeArrowheads="1"/>
          </p:cNvSpPr>
          <p:nvPr/>
        </p:nvSpPr>
        <p:spPr bwMode="auto">
          <a:xfrm>
            <a:off x="11010900" y="9729788"/>
            <a:ext cx="203200" cy="203200"/>
          </a:xfrm>
          <a:prstGeom prst="ellipse">
            <a:avLst/>
          </a:pr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072496532"/>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943045" y="1045886"/>
            <a:ext cx="16492732" cy="1554272"/>
          </a:xfrm>
          <a:prstGeom prst="rect">
            <a:avLst/>
          </a:prstGeom>
        </p:spPr>
        <p:txBody>
          <a:bodyPr wrap="square">
            <a:spAutoFit/>
          </a:bodyPr>
          <a:lstStyle/>
          <a:p>
            <a:pPr algn="ctr"/>
            <a:r>
              <a:rPr lang="en-US" sz="9500" b="1" dirty="0">
                <a:solidFill>
                  <a:schemeClr val="accent2"/>
                </a:solidFill>
                <a:latin typeface="+mj-lt"/>
              </a:rPr>
              <a:t>Brain Infographic</a:t>
            </a:r>
          </a:p>
        </p:txBody>
      </p:sp>
      <p:sp>
        <p:nvSpPr>
          <p:cNvPr id="4" name="Rectangle 3"/>
          <p:cNvSpPr/>
          <p:nvPr/>
        </p:nvSpPr>
        <p:spPr>
          <a:xfrm>
            <a:off x="3942651" y="2369325"/>
            <a:ext cx="16500004"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4437551" y="3884703"/>
            <a:ext cx="4748979" cy="784830"/>
          </a:xfrm>
          <a:prstGeom prst="rect">
            <a:avLst/>
          </a:prstGeom>
        </p:spPr>
        <p:txBody>
          <a:bodyPr wrap="square">
            <a:spAutoFit/>
          </a:bodyPr>
          <a:lstStyle/>
          <a:p>
            <a:r>
              <a:rPr lang="en-US" sz="4500" b="1" dirty="0">
                <a:solidFill>
                  <a:schemeClr val="accent3"/>
                </a:solidFill>
              </a:rPr>
              <a:t>Business</a:t>
            </a:r>
          </a:p>
        </p:txBody>
      </p:sp>
      <p:sp>
        <p:nvSpPr>
          <p:cNvPr id="6" name="Rectangle 5"/>
          <p:cNvSpPr/>
          <p:nvPr/>
        </p:nvSpPr>
        <p:spPr>
          <a:xfrm>
            <a:off x="4437551" y="4700679"/>
            <a:ext cx="474898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a:t>
            </a:r>
            <a:endParaRPr lang="en-US" sz="2500" dirty="0">
              <a:solidFill>
                <a:schemeClr val="accent2">
                  <a:alpha val="60000"/>
                </a:schemeClr>
              </a:solidFill>
            </a:endParaRPr>
          </a:p>
        </p:txBody>
      </p:sp>
      <p:sp>
        <p:nvSpPr>
          <p:cNvPr id="7" name="Rectangle 6"/>
          <p:cNvSpPr/>
          <p:nvPr/>
        </p:nvSpPr>
        <p:spPr>
          <a:xfrm>
            <a:off x="4437551" y="6932454"/>
            <a:ext cx="4748979" cy="784830"/>
          </a:xfrm>
          <a:prstGeom prst="rect">
            <a:avLst/>
          </a:prstGeom>
        </p:spPr>
        <p:txBody>
          <a:bodyPr wrap="square">
            <a:spAutoFit/>
          </a:bodyPr>
          <a:lstStyle/>
          <a:p>
            <a:r>
              <a:rPr lang="en-US" sz="4500" b="1" dirty="0">
                <a:solidFill>
                  <a:schemeClr val="accent4"/>
                </a:solidFill>
              </a:rPr>
              <a:t>Planning</a:t>
            </a:r>
          </a:p>
        </p:txBody>
      </p:sp>
      <p:sp>
        <p:nvSpPr>
          <p:cNvPr id="8" name="Rectangle 7"/>
          <p:cNvSpPr/>
          <p:nvPr/>
        </p:nvSpPr>
        <p:spPr>
          <a:xfrm>
            <a:off x="4437551" y="7748430"/>
            <a:ext cx="474898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a:t>
            </a:r>
            <a:endParaRPr lang="en-US" sz="2500" dirty="0">
              <a:solidFill>
                <a:schemeClr val="accent2">
                  <a:alpha val="60000"/>
                </a:schemeClr>
              </a:solidFill>
            </a:endParaRPr>
          </a:p>
        </p:txBody>
      </p:sp>
      <p:sp>
        <p:nvSpPr>
          <p:cNvPr id="9" name="Rectangle 8"/>
          <p:cNvSpPr/>
          <p:nvPr/>
        </p:nvSpPr>
        <p:spPr>
          <a:xfrm>
            <a:off x="4437551" y="10032616"/>
            <a:ext cx="4748979" cy="784830"/>
          </a:xfrm>
          <a:prstGeom prst="rect">
            <a:avLst/>
          </a:prstGeom>
        </p:spPr>
        <p:txBody>
          <a:bodyPr wrap="square">
            <a:spAutoFit/>
          </a:bodyPr>
          <a:lstStyle/>
          <a:p>
            <a:r>
              <a:rPr lang="en-US" sz="4500" b="1" dirty="0">
                <a:solidFill>
                  <a:schemeClr val="accent5"/>
                </a:solidFill>
              </a:rPr>
              <a:t>Training</a:t>
            </a:r>
          </a:p>
        </p:txBody>
      </p:sp>
      <p:sp>
        <p:nvSpPr>
          <p:cNvPr id="10" name="Rectangle 9"/>
          <p:cNvSpPr/>
          <p:nvPr/>
        </p:nvSpPr>
        <p:spPr>
          <a:xfrm>
            <a:off x="4437551" y="10848592"/>
            <a:ext cx="474898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a:t>
            </a:r>
            <a:endParaRPr lang="en-US" sz="2500" dirty="0">
              <a:solidFill>
                <a:schemeClr val="accent2">
                  <a:alpha val="60000"/>
                </a:schemeClr>
              </a:solidFill>
            </a:endParaRPr>
          </a:p>
        </p:txBody>
      </p:sp>
      <p:sp>
        <p:nvSpPr>
          <p:cNvPr id="20" name="Line 5"/>
          <p:cNvSpPr>
            <a:spLocks noChangeShapeType="1"/>
          </p:cNvSpPr>
          <p:nvPr/>
        </p:nvSpPr>
        <p:spPr bwMode="auto">
          <a:xfrm>
            <a:off x="4567238" y="6529388"/>
            <a:ext cx="447992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6"/>
          <p:cNvSpPr>
            <a:spLocks noChangeShapeType="1"/>
          </p:cNvSpPr>
          <p:nvPr/>
        </p:nvSpPr>
        <p:spPr bwMode="auto">
          <a:xfrm>
            <a:off x="4567238" y="9585325"/>
            <a:ext cx="447992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1362075" y="3714750"/>
            <a:ext cx="1165225" cy="1233488"/>
          </a:xfrm>
          <a:custGeom>
            <a:avLst/>
            <a:gdLst>
              <a:gd name="T0" fmla="*/ 366 w 366"/>
              <a:gd name="T1" fmla="*/ 385 h 385"/>
              <a:gd name="T2" fmla="*/ 0 w 366"/>
              <a:gd name="T3" fmla="*/ 266 h 385"/>
              <a:gd name="T4" fmla="*/ 366 w 366"/>
              <a:gd name="T5" fmla="*/ 0 h 385"/>
              <a:gd name="T6" fmla="*/ 366 w 366"/>
              <a:gd name="T7" fmla="*/ 385 h 385"/>
            </a:gdLst>
            <a:ahLst/>
            <a:cxnLst>
              <a:cxn ang="0">
                <a:pos x="T0" y="T1"/>
              </a:cxn>
              <a:cxn ang="0">
                <a:pos x="T2" y="T3"/>
              </a:cxn>
              <a:cxn ang="0">
                <a:pos x="T4" y="T5"/>
              </a:cxn>
              <a:cxn ang="0">
                <a:pos x="T6" y="T7"/>
              </a:cxn>
            </a:cxnLst>
            <a:rect l="0" t="0" r="r" b="b"/>
            <a:pathLst>
              <a:path w="366" h="385">
                <a:moveTo>
                  <a:pt x="366" y="385"/>
                </a:moveTo>
                <a:cubicBezTo>
                  <a:pt x="0" y="266"/>
                  <a:pt x="0" y="266"/>
                  <a:pt x="0" y="266"/>
                </a:cubicBezTo>
                <a:cubicBezTo>
                  <a:pt x="53" y="104"/>
                  <a:pt x="196" y="0"/>
                  <a:pt x="366" y="0"/>
                </a:cubicBezTo>
                <a:lnTo>
                  <a:pt x="366" y="385"/>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1304925" y="3714750"/>
            <a:ext cx="2447925" cy="2465388"/>
          </a:xfrm>
          <a:custGeom>
            <a:avLst/>
            <a:gdLst>
              <a:gd name="T0" fmla="*/ 384 w 769"/>
              <a:gd name="T1" fmla="*/ 385 h 770"/>
              <a:gd name="T2" fmla="*/ 384 w 769"/>
              <a:gd name="T3" fmla="*/ 0 h 770"/>
              <a:gd name="T4" fmla="*/ 769 w 769"/>
              <a:gd name="T5" fmla="*/ 385 h 770"/>
              <a:gd name="T6" fmla="*/ 384 w 769"/>
              <a:gd name="T7" fmla="*/ 770 h 770"/>
              <a:gd name="T8" fmla="*/ 0 w 769"/>
              <a:gd name="T9" fmla="*/ 385 h 770"/>
              <a:gd name="T10" fmla="*/ 18 w 769"/>
              <a:gd name="T11" fmla="*/ 266 h 770"/>
              <a:gd name="T12" fmla="*/ 384 w 769"/>
              <a:gd name="T13" fmla="*/ 385 h 770"/>
            </a:gdLst>
            <a:ahLst/>
            <a:cxnLst>
              <a:cxn ang="0">
                <a:pos x="T0" y="T1"/>
              </a:cxn>
              <a:cxn ang="0">
                <a:pos x="T2" y="T3"/>
              </a:cxn>
              <a:cxn ang="0">
                <a:pos x="T4" y="T5"/>
              </a:cxn>
              <a:cxn ang="0">
                <a:pos x="T6" y="T7"/>
              </a:cxn>
              <a:cxn ang="0">
                <a:pos x="T8" y="T9"/>
              </a:cxn>
              <a:cxn ang="0">
                <a:pos x="T10" y="T11"/>
              </a:cxn>
              <a:cxn ang="0">
                <a:pos x="T12" y="T13"/>
              </a:cxn>
            </a:cxnLst>
            <a:rect l="0" t="0" r="r" b="b"/>
            <a:pathLst>
              <a:path w="769" h="770">
                <a:moveTo>
                  <a:pt x="384" y="385"/>
                </a:moveTo>
                <a:cubicBezTo>
                  <a:pt x="384" y="0"/>
                  <a:pt x="384" y="0"/>
                  <a:pt x="384" y="0"/>
                </a:cubicBezTo>
                <a:cubicBezTo>
                  <a:pt x="597" y="0"/>
                  <a:pt x="769" y="173"/>
                  <a:pt x="769" y="385"/>
                </a:cubicBezTo>
                <a:cubicBezTo>
                  <a:pt x="769" y="598"/>
                  <a:pt x="597" y="770"/>
                  <a:pt x="384" y="770"/>
                </a:cubicBezTo>
                <a:cubicBezTo>
                  <a:pt x="172" y="770"/>
                  <a:pt x="0" y="598"/>
                  <a:pt x="0" y="385"/>
                </a:cubicBezTo>
                <a:cubicBezTo>
                  <a:pt x="0" y="343"/>
                  <a:pt x="5" y="307"/>
                  <a:pt x="18" y="266"/>
                </a:cubicBezTo>
                <a:lnTo>
                  <a:pt x="384" y="38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9"/>
          <p:cNvSpPr>
            <a:spLocks noChangeArrowheads="1"/>
          </p:cNvSpPr>
          <p:nvPr/>
        </p:nvSpPr>
        <p:spPr bwMode="auto">
          <a:xfrm>
            <a:off x="1751013" y="4149725"/>
            <a:ext cx="1571625" cy="158591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p:cNvSpPr>
          <p:nvPr/>
        </p:nvSpPr>
        <p:spPr bwMode="auto">
          <a:xfrm>
            <a:off x="1155700" y="6815138"/>
            <a:ext cx="1371600" cy="1612900"/>
          </a:xfrm>
          <a:custGeom>
            <a:avLst/>
            <a:gdLst>
              <a:gd name="T0" fmla="*/ 431 w 431"/>
              <a:gd name="T1" fmla="*/ 385 h 504"/>
              <a:gd name="T2" fmla="*/ 65 w 431"/>
              <a:gd name="T3" fmla="*/ 504 h 504"/>
              <a:gd name="T4" fmla="*/ 312 w 431"/>
              <a:gd name="T5" fmla="*/ 19 h 504"/>
              <a:gd name="T6" fmla="*/ 431 w 431"/>
              <a:gd name="T7" fmla="*/ 0 h 504"/>
              <a:gd name="T8" fmla="*/ 431 w 431"/>
              <a:gd name="T9" fmla="*/ 385 h 504"/>
            </a:gdLst>
            <a:ahLst/>
            <a:cxnLst>
              <a:cxn ang="0">
                <a:pos x="T0" y="T1"/>
              </a:cxn>
              <a:cxn ang="0">
                <a:pos x="T2" y="T3"/>
              </a:cxn>
              <a:cxn ang="0">
                <a:pos x="T4" y="T5"/>
              </a:cxn>
              <a:cxn ang="0">
                <a:pos x="T6" y="T7"/>
              </a:cxn>
              <a:cxn ang="0">
                <a:pos x="T8" y="T9"/>
              </a:cxn>
            </a:cxnLst>
            <a:rect l="0" t="0" r="r" b="b"/>
            <a:pathLst>
              <a:path w="431" h="504">
                <a:moveTo>
                  <a:pt x="431" y="385"/>
                </a:moveTo>
                <a:cubicBezTo>
                  <a:pt x="65" y="504"/>
                  <a:pt x="65" y="504"/>
                  <a:pt x="65" y="504"/>
                </a:cubicBezTo>
                <a:cubicBezTo>
                  <a:pt x="0" y="302"/>
                  <a:pt x="110" y="84"/>
                  <a:pt x="312" y="19"/>
                </a:cubicBezTo>
                <a:cubicBezTo>
                  <a:pt x="353" y="6"/>
                  <a:pt x="389" y="0"/>
                  <a:pt x="431" y="0"/>
                </a:cubicBezTo>
                <a:lnTo>
                  <a:pt x="431" y="385"/>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p:cNvSpPr>
          <p:nvPr/>
        </p:nvSpPr>
        <p:spPr bwMode="auto">
          <a:xfrm>
            <a:off x="1362075" y="6815138"/>
            <a:ext cx="2390775" cy="2465388"/>
          </a:xfrm>
          <a:custGeom>
            <a:avLst/>
            <a:gdLst>
              <a:gd name="T0" fmla="*/ 366 w 751"/>
              <a:gd name="T1" fmla="*/ 385 h 770"/>
              <a:gd name="T2" fmla="*/ 366 w 751"/>
              <a:gd name="T3" fmla="*/ 0 h 770"/>
              <a:gd name="T4" fmla="*/ 751 w 751"/>
              <a:gd name="T5" fmla="*/ 385 h 770"/>
              <a:gd name="T6" fmla="*/ 366 w 751"/>
              <a:gd name="T7" fmla="*/ 770 h 770"/>
              <a:gd name="T8" fmla="*/ 0 w 751"/>
              <a:gd name="T9" fmla="*/ 504 h 770"/>
              <a:gd name="T10" fmla="*/ 366 w 751"/>
              <a:gd name="T11" fmla="*/ 385 h 770"/>
            </a:gdLst>
            <a:ahLst/>
            <a:cxnLst>
              <a:cxn ang="0">
                <a:pos x="T0" y="T1"/>
              </a:cxn>
              <a:cxn ang="0">
                <a:pos x="T2" y="T3"/>
              </a:cxn>
              <a:cxn ang="0">
                <a:pos x="T4" y="T5"/>
              </a:cxn>
              <a:cxn ang="0">
                <a:pos x="T6" y="T7"/>
              </a:cxn>
              <a:cxn ang="0">
                <a:pos x="T8" y="T9"/>
              </a:cxn>
              <a:cxn ang="0">
                <a:pos x="T10" y="T11"/>
              </a:cxn>
            </a:cxnLst>
            <a:rect l="0" t="0" r="r" b="b"/>
            <a:pathLst>
              <a:path w="751" h="770">
                <a:moveTo>
                  <a:pt x="366" y="385"/>
                </a:moveTo>
                <a:cubicBezTo>
                  <a:pt x="366" y="0"/>
                  <a:pt x="366" y="0"/>
                  <a:pt x="366" y="0"/>
                </a:cubicBezTo>
                <a:cubicBezTo>
                  <a:pt x="579" y="0"/>
                  <a:pt x="751" y="172"/>
                  <a:pt x="751" y="385"/>
                </a:cubicBezTo>
                <a:cubicBezTo>
                  <a:pt x="751" y="597"/>
                  <a:pt x="579" y="770"/>
                  <a:pt x="366" y="770"/>
                </a:cubicBezTo>
                <a:cubicBezTo>
                  <a:pt x="196" y="770"/>
                  <a:pt x="53" y="665"/>
                  <a:pt x="0" y="504"/>
                </a:cubicBezTo>
                <a:lnTo>
                  <a:pt x="366" y="385"/>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Oval 12"/>
          <p:cNvSpPr>
            <a:spLocks noChangeArrowheads="1"/>
          </p:cNvSpPr>
          <p:nvPr/>
        </p:nvSpPr>
        <p:spPr bwMode="auto">
          <a:xfrm>
            <a:off x="1751013" y="7250113"/>
            <a:ext cx="1571625" cy="15827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
          <p:cNvSpPr>
            <a:spLocks/>
          </p:cNvSpPr>
          <p:nvPr/>
        </p:nvSpPr>
        <p:spPr bwMode="auto">
          <a:xfrm>
            <a:off x="1808163" y="9874250"/>
            <a:ext cx="719138" cy="1228725"/>
          </a:xfrm>
          <a:custGeom>
            <a:avLst/>
            <a:gdLst>
              <a:gd name="T0" fmla="*/ 226 w 226"/>
              <a:gd name="T1" fmla="*/ 384 h 384"/>
              <a:gd name="T2" fmla="*/ 0 w 226"/>
              <a:gd name="T3" fmla="*/ 73 h 384"/>
              <a:gd name="T4" fmla="*/ 226 w 226"/>
              <a:gd name="T5" fmla="*/ 0 h 384"/>
              <a:gd name="T6" fmla="*/ 226 w 226"/>
              <a:gd name="T7" fmla="*/ 384 h 384"/>
            </a:gdLst>
            <a:ahLst/>
            <a:cxnLst>
              <a:cxn ang="0">
                <a:pos x="T0" y="T1"/>
              </a:cxn>
              <a:cxn ang="0">
                <a:pos x="T2" y="T3"/>
              </a:cxn>
              <a:cxn ang="0">
                <a:pos x="T4" y="T5"/>
              </a:cxn>
              <a:cxn ang="0">
                <a:pos x="T6" y="T7"/>
              </a:cxn>
            </a:cxnLst>
            <a:rect l="0" t="0" r="r" b="b"/>
            <a:pathLst>
              <a:path w="226" h="384">
                <a:moveTo>
                  <a:pt x="226" y="384"/>
                </a:moveTo>
                <a:cubicBezTo>
                  <a:pt x="0" y="73"/>
                  <a:pt x="0" y="73"/>
                  <a:pt x="0" y="73"/>
                </a:cubicBezTo>
                <a:cubicBezTo>
                  <a:pt x="69" y="23"/>
                  <a:pt x="141" y="0"/>
                  <a:pt x="226" y="0"/>
                </a:cubicBezTo>
                <a:lnTo>
                  <a:pt x="226" y="384"/>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1304925" y="9874250"/>
            <a:ext cx="2447925" cy="2462213"/>
          </a:xfrm>
          <a:custGeom>
            <a:avLst/>
            <a:gdLst>
              <a:gd name="T0" fmla="*/ 384 w 769"/>
              <a:gd name="T1" fmla="*/ 384 h 769"/>
              <a:gd name="T2" fmla="*/ 384 w 769"/>
              <a:gd name="T3" fmla="*/ 0 h 769"/>
              <a:gd name="T4" fmla="*/ 769 w 769"/>
              <a:gd name="T5" fmla="*/ 384 h 769"/>
              <a:gd name="T6" fmla="*/ 384 w 769"/>
              <a:gd name="T7" fmla="*/ 769 h 769"/>
              <a:gd name="T8" fmla="*/ 0 w 769"/>
              <a:gd name="T9" fmla="*/ 384 h 769"/>
              <a:gd name="T10" fmla="*/ 158 w 769"/>
              <a:gd name="T11" fmla="*/ 73 h 769"/>
              <a:gd name="T12" fmla="*/ 384 w 769"/>
              <a:gd name="T13" fmla="*/ 384 h 769"/>
            </a:gdLst>
            <a:ahLst/>
            <a:cxnLst>
              <a:cxn ang="0">
                <a:pos x="T0" y="T1"/>
              </a:cxn>
              <a:cxn ang="0">
                <a:pos x="T2" y="T3"/>
              </a:cxn>
              <a:cxn ang="0">
                <a:pos x="T4" y="T5"/>
              </a:cxn>
              <a:cxn ang="0">
                <a:pos x="T6" y="T7"/>
              </a:cxn>
              <a:cxn ang="0">
                <a:pos x="T8" y="T9"/>
              </a:cxn>
              <a:cxn ang="0">
                <a:pos x="T10" y="T11"/>
              </a:cxn>
              <a:cxn ang="0">
                <a:pos x="T12" y="T13"/>
              </a:cxn>
            </a:cxnLst>
            <a:rect l="0" t="0" r="r" b="b"/>
            <a:pathLst>
              <a:path w="769" h="769">
                <a:moveTo>
                  <a:pt x="384" y="384"/>
                </a:moveTo>
                <a:cubicBezTo>
                  <a:pt x="384" y="0"/>
                  <a:pt x="384" y="0"/>
                  <a:pt x="384" y="0"/>
                </a:cubicBezTo>
                <a:cubicBezTo>
                  <a:pt x="597" y="0"/>
                  <a:pt x="769" y="172"/>
                  <a:pt x="769" y="384"/>
                </a:cubicBezTo>
                <a:cubicBezTo>
                  <a:pt x="769" y="597"/>
                  <a:pt x="597" y="769"/>
                  <a:pt x="384" y="769"/>
                </a:cubicBezTo>
                <a:cubicBezTo>
                  <a:pt x="172" y="769"/>
                  <a:pt x="0" y="597"/>
                  <a:pt x="0" y="384"/>
                </a:cubicBezTo>
                <a:cubicBezTo>
                  <a:pt x="0" y="257"/>
                  <a:pt x="55" y="148"/>
                  <a:pt x="158" y="73"/>
                </a:cubicBezTo>
                <a:lnTo>
                  <a:pt x="384" y="38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Oval 15"/>
          <p:cNvSpPr>
            <a:spLocks noChangeArrowheads="1"/>
          </p:cNvSpPr>
          <p:nvPr/>
        </p:nvSpPr>
        <p:spPr bwMode="auto">
          <a:xfrm>
            <a:off x="1751013" y="10306050"/>
            <a:ext cx="1571625" cy="15843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11798300" y="3471862"/>
            <a:ext cx="9869488" cy="7019925"/>
          </a:xfrm>
          <a:custGeom>
            <a:avLst/>
            <a:gdLst>
              <a:gd name="T0" fmla="*/ 135 w 3104"/>
              <a:gd name="T1" fmla="*/ 1197 h 2192"/>
              <a:gd name="T2" fmla="*/ 136 w 3104"/>
              <a:gd name="T3" fmla="*/ 1196 h 2192"/>
              <a:gd name="T4" fmla="*/ 278 w 3104"/>
              <a:gd name="T5" fmla="*/ 1100 h 2192"/>
              <a:gd name="T6" fmla="*/ 314 w 3104"/>
              <a:gd name="T7" fmla="*/ 1020 h 2192"/>
              <a:gd name="T8" fmla="*/ 233 w 3104"/>
              <a:gd name="T9" fmla="*/ 983 h 2192"/>
              <a:gd name="T10" fmla="*/ 137 w 3104"/>
              <a:gd name="T11" fmla="*/ 1032 h 2192"/>
              <a:gd name="T12" fmla="*/ 283 w 3104"/>
              <a:gd name="T13" fmla="*/ 746 h 2192"/>
              <a:gd name="T14" fmla="*/ 596 w 3104"/>
              <a:gd name="T15" fmla="*/ 677 h 2192"/>
              <a:gd name="T16" fmla="*/ 657 w 3104"/>
              <a:gd name="T17" fmla="*/ 659 h 2192"/>
              <a:gd name="T18" fmla="*/ 671 w 3104"/>
              <a:gd name="T19" fmla="*/ 597 h 2192"/>
              <a:gd name="T20" fmla="*/ 624 w 3104"/>
              <a:gd name="T21" fmla="*/ 554 h 2192"/>
              <a:gd name="T22" fmla="*/ 547 w 3104"/>
              <a:gd name="T23" fmla="*/ 544 h 2192"/>
              <a:gd name="T24" fmla="*/ 1009 w 3104"/>
              <a:gd name="T25" fmla="*/ 348 h 2192"/>
              <a:gd name="T26" fmla="*/ 1010 w 3104"/>
              <a:gd name="T27" fmla="*/ 347 h 2192"/>
              <a:gd name="T28" fmla="*/ 1141 w 3104"/>
              <a:gd name="T29" fmla="*/ 425 h 2192"/>
              <a:gd name="T30" fmla="*/ 1203 w 3104"/>
              <a:gd name="T31" fmla="*/ 440 h 2192"/>
              <a:gd name="T32" fmla="*/ 1246 w 3104"/>
              <a:gd name="T33" fmla="*/ 393 h 2192"/>
              <a:gd name="T34" fmla="*/ 1226 w 3104"/>
              <a:gd name="T35" fmla="*/ 333 h 2192"/>
              <a:gd name="T36" fmla="*/ 1132 w 3104"/>
              <a:gd name="T37" fmla="*/ 266 h 2192"/>
              <a:gd name="T38" fmla="*/ 1530 w 3104"/>
              <a:gd name="T39" fmla="*/ 152 h 2192"/>
              <a:gd name="T40" fmla="*/ 1505 w 3104"/>
              <a:gd name="T41" fmla="*/ 175 h 2192"/>
              <a:gd name="T42" fmla="*/ 1506 w 3104"/>
              <a:gd name="T43" fmla="*/ 264 h 2192"/>
              <a:gd name="T44" fmla="*/ 1595 w 3104"/>
              <a:gd name="T45" fmla="*/ 263 h 2192"/>
              <a:gd name="T46" fmla="*/ 1710 w 3104"/>
              <a:gd name="T47" fmla="*/ 172 h 2192"/>
              <a:gd name="T48" fmla="*/ 2543 w 3104"/>
              <a:gd name="T49" fmla="*/ 321 h 2192"/>
              <a:gd name="T50" fmla="*/ 2601 w 3104"/>
              <a:gd name="T51" fmla="*/ 347 h 2192"/>
              <a:gd name="T52" fmla="*/ 2652 w 3104"/>
              <a:gd name="T53" fmla="*/ 308 h 2192"/>
              <a:gd name="T54" fmla="*/ 2642 w 3104"/>
              <a:gd name="T55" fmla="*/ 245 h 2192"/>
              <a:gd name="T56" fmla="*/ 2571 w 3104"/>
              <a:gd name="T57" fmla="*/ 165 h 2192"/>
              <a:gd name="T58" fmla="*/ 3104 w 3104"/>
              <a:gd name="T59" fmla="*/ 578 h 2192"/>
              <a:gd name="T60" fmla="*/ 1989 w 3104"/>
              <a:gd name="T61" fmla="*/ 912 h 2192"/>
              <a:gd name="T62" fmla="*/ 1962 w 3104"/>
              <a:gd name="T63" fmla="*/ 912 h 2192"/>
              <a:gd name="T64" fmla="*/ 1778 w 3104"/>
              <a:gd name="T65" fmla="*/ 953 h 2192"/>
              <a:gd name="T66" fmla="*/ 1636 w 3104"/>
              <a:gd name="T67" fmla="*/ 1178 h 2192"/>
              <a:gd name="T68" fmla="*/ 1588 w 3104"/>
              <a:gd name="T69" fmla="*/ 1253 h 2192"/>
              <a:gd name="T70" fmla="*/ 1240 w 3104"/>
              <a:gd name="T71" fmla="*/ 1331 h 2192"/>
              <a:gd name="T72" fmla="*/ 738 w 3104"/>
              <a:gd name="T73" fmla="*/ 2043 h 2192"/>
              <a:gd name="T74" fmla="*/ 763 w 3104"/>
              <a:gd name="T75" fmla="*/ 2145 h 2192"/>
              <a:gd name="T76" fmla="*/ 760 w 3104"/>
              <a:gd name="T77" fmla="*/ 2145 h 2192"/>
              <a:gd name="T78" fmla="*/ 221 w 3104"/>
              <a:gd name="T79" fmla="*/ 1916 h 2192"/>
              <a:gd name="T80" fmla="*/ 301 w 3104"/>
              <a:gd name="T81" fmla="*/ 1941 h 2192"/>
              <a:gd name="T82" fmla="*/ 376 w 3104"/>
              <a:gd name="T83" fmla="*/ 1894 h 2192"/>
              <a:gd name="T84" fmla="*/ 329 w 3104"/>
              <a:gd name="T85" fmla="*/ 1819 h 2192"/>
              <a:gd name="T86" fmla="*/ 142 w 3104"/>
              <a:gd name="T87" fmla="*/ 1714 h 2192"/>
              <a:gd name="T88" fmla="*/ 140 w 3104"/>
              <a:gd name="T89" fmla="*/ 1712 h 2192"/>
              <a:gd name="T90" fmla="*/ 135 w 3104"/>
              <a:gd name="T91" fmla="*/ 1197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04" h="2192">
                <a:moveTo>
                  <a:pt x="135" y="1197"/>
                </a:moveTo>
                <a:cubicBezTo>
                  <a:pt x="136" y="1196"/>
                  <a:pt x="136" y="1196"/>
                  <a:pt x="136" y="1196"/>
                </a:cubicBezTo>
                <a:cubicBezTo>
                  <a:pt x="175" y="1154"/>
                  <a:pt x="224" y="1121"/>
                  <a:pt x="278" y="1100"/>
                </a:cubicBezTo>
                <a:cubicBezTo>
                  <a:pt x="310" y="1088"/>
                  <a:pt x="327" y="1052"/>
                  <a:pt x="314" y="1020"/>
                </a:cubicBezTo>
                <a:cubicBezTo>
                  <a:pt x="302" y="987"/>
                  <a:pt x="266" y="971"/>
                  <a:pt x="233" y="983"/>
                </a:cubicBezTo>
                <a:cubicBezTo>
                  <a:pt x="200" y="996"/>
                  <a:pt x="168" y="1013"/>
                  <a:pt x="137" y="1032"/>
                </a:cubicBezTo>
                <a:cubicBezTo>
                  <a:pt x="141" y="920"/>
                  <a:pt x="194" y="815"/>
                  <a:pt x="283" y="746"/>
                </a:cubicBezTo>
                <a:cubicBezTo>
                  <a:pt x="372" y="677"/>
                  <a:pt x="487" y="652"/>
                  <a:pt x="596" y="677"/>
                </a:cubicBezTo>
                <a:cubicBezTo>
                  <a:pt x="618" y="682"/>
                  <a:pt x="642" y="675"/>
                  <a:pt x="657" y="659"/>
                </a:cubicBezTo>
                <a:cubicBezTo>
                  <a:pt x="673" y="642"/>
                  <a:pt x="678" y="618"/>
                  <a:pt x="671" y="597"/>
                </a:cubicBezTo>
                <a:cubicBezTo>
                  <a:pt x="664" y="575"/>
                  <a:pt x="646" y="559"/>
                  <a:pt x="624" y="554"/>
                </a:cubicBezTo>
                <a:cubicBezTo>
                  <a:pt x="599" y="549"/>
                  <a:pt x="573" y="545"/>
                  <a:pt x="547" y="544"/>
                </a:cubicBezTo>
                <a:cubicBezTo>
                  <a:pt x="628" y="369"/>
                  <a:pt x="828" y="284"/>
                  <a:pt x="1009" y="348"/>
                </a:cubicBezTo>
                <a:cubicBezTo>
                  <a:pt x="1010" y="347"/>
                  <a:pt x="1010" y="347"/>
                  <a:pt x="1010" y="347"/>
                </a:cubicBezTo>
                <a:cubicBezTo>
                  <a:pt x="1059" y="364"/>
                  <a:pt x="1103" y="391"/>
                  <a:pt x="1141" y="425"/>
                </a:cubicBezTo>
                <a:cubicBezTo>
                  <a:pt x="1158" y="441"/>
                  <a:pt x="1182" y="447"/>
                  <a:pt x="1203" y="440"/>
                </a:cubicBezTo>
                <a:cubicBezTo>
                  <a:pt x="1225" y="433"/>
                  <a:pt x="1241" y="415"/>
                  <a:pt x="1246" y="393"/>
                </a:cubicBezTo>
                <a:cubicBezTo>
                  <a:pt x="1251" y="371"/>
                  <a:pt x="1243" y="348"/>
                  <a:pt x="1226" y="333"/>
                </a:cubicBezTo>
                <a:cubicBezTo>
                  <a:pt x="1197" y="307"/>
                  <a:pt x="1166" y="284"/>
                  <a:pt x="1132" y="266"/>
                </a:cubicBezTo>
                <a:cubicBezTo>
                  <a:pt x="1236" y="162"/>
                  <a:pt x="1386" y="119"/>
                  <a:pt x="1530" y="152"/>
                </a:cubicBezTo>
                <a:cubicBezTo>
                  <a:pt x="1521" y="159"/>
                  <a:pt x="1513" y="167"/>
                  <a:pt x="1505" y="175"/>
                </a:cubicBezTo>
                <a:cubicBezTo>
                  <a:pt x="1481" y="200"/>
                  <a:pt x="1481" y="240"/>
                  <a:pt x="1506" y="264"/>
                </a:cubicBezTo>
                <a:cubicBezTo>
                  <a:pt x="1531" y="288"/>
                  <a:pt x="1571" y="287"/>
                  <a:pt x="1595" y="263"/>
                </a:cubicBezTo>
                <a:cubicBezTo>
                  <a:pt x="1629" y="228"/>
                  <a:pt x="1668" y="198"/>
                  <a:pt x="1710" y="172"/>
                </a:cubicBezTo>
                <a:cubicBezTo>
                  <a:pt x="1984" y="0"/>
                  <a:pt x="2345" y="64"/>
                  <a:pt x="2543" y="321"/>
                </a:cubicBezTo>
                <a:cubicBezTo>
                  <a:pt x="2556" y="340"/>
                  <a:pt x="2578" y="350"/>
                  <a:pt x="2601" y="347"/>
                </a:cubicBezTo>
                <a:cubicBezTo>
                  <a:pt x="2624" y="345"/>
                  <a:pt x="2644" y="330"/>
                  <a:pt x="2652" y="308"/>
                </a:cubicBezTo>
                <a:cubicBezTo>
                  <a:pt x="2661" y="287"/>
                  <a:pt x="2657" y="263"/>
                  <a:pt x="2642" y="245"/>
                </a:cubicBezTo>
                <a:cubicBezTo>
                  <a:pt x="2621" y="217"/>
                  <a:pt x="2597" y="190"/>
                  <a:pt x="2571" y="165"/>
                </a:cubicBezTo>
                <a:cubicBezTo>
                  <a:pt x="2816" y="187"/>
                  <a:pt x="3023" y="351"/>
                  <a:pt x="3104" y="578"/>
                </a:cubicBezTo>
                <a:cubicBezTo>
                  <a:pt x="2576" y="813"/>
                  <a:pt x="2151" y="890"/>
                  <a:pt x="1989" y="912"/>
                </a:cubicBezTo>
                <a:cubicBezTo>
                  <a:pt x="1981" y="910"/>
                  <a:pt x="1971" y="910"/>
                  <a:pt x="1962" y="912"/>
                </a:cubicBezTo>
                <a:cubicBezTo>
                  <a:pt x="1778" y="953"/>
                  <a:pt x="1778" y="953"/>
                  <a:pt x="1778" y="953"/>
                </a:cubicBezTo>
                <a:cubicBezTo>
                  <a:pt x="1677" y="976"/>
                  <a:pt x="1613" y="1076"/>
                  <a:pt x="1636" y="1178"/>
                </a:cubicBezTo>
                <a:cubicBezTo>
                  <a:pt x="1643" y="1212"/>
                  <a:pt x="1622" y="1245"/>
                  <a:pt x="1588" y="1253"/>
                </a:cubicBezTo>
                <a:cubicBezTo>
                  <a:pt x="1240" y="1331"/>
                  <a:pt x="1240" y="1331"/>
                  <a:pt x="1240" y="1331"/>
                </a:cubicBezTo>
                <a:cubicBezTo>
                  <a:pt x="912" y="1400"/>
                  <a:pt x="692" y="1711"/>
                  <a:pt x="738" y="2043"/>
                </a:cubicBezTo>
                <a:cubicBezTo>
                  <a:pt x="744" y="2078"/>
                  <a:pt x="752" y="2112"/>
                  <a:pt x="763" y="2145"/>
                </a:cubicBezTo>
                <a:cubicBezTo>
                  <a:pt x="760" y="2145"/>
                  <a:pt x="760" y="2145"/>
                  <a:pt x="760" y="2145"/>
                </a:cubicBezTo>
                <a:cubicBezTo>
                  <a:pt x="550" y="2192"/>
                  <a:pt x="333" y="2100"/>
                  <a:pt x="221" y="1916"/>
                </a:cubicBezTo>
                <a:cubicBezTo>
                  <a:pt x="247" y="1926"/>
                  <a:pt x="274" y="1935"/>
                  <a:pt x="301" y="1941"/>
                </a:cubicBezTo>
                <a:cubicBezTo>
                  <a:pt x="335" y="1949"/>
                  <a:pt x="368" y="1928"/>
                  <a:pt x="376" y="1894"/>
                </a:cubicBezTo>
                <a:cubicBezTo>
                  <a:pt x="384" y="1860"/>
                  <a:pt x="362" y="1827"/>
                  <a:pt x="329" y="1819"/>
                </a:cubicBezTo>
                <a:cubicBezTo>
                  <a:pt x="257" y="1803"/>
                  <a:pt x="193" y="1766"/>
                  <a:pt x="142" y="1714"/>
                </a:cubicBezTo>
                <a:cubicBezTo>
                  <a:pt x="141" y="1713"/>
                  <a:pt x="141" y="1713"/>
                  <a:pt x="140" y="1712"/>
                </a:cubicBezTo>
                <a:cubicBezTo>
                  <a:pt x="3" y="1569"/>
                  <a:pt x="0" y="1343"/>
                  <a:pt x="135" y="119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7"/>
          <p:cNvSpPr>
            <a:spLocks/>
          </p:cNvSpPr>
          <p:nvPr/>
        </p:nvSpPr>
        <p:spPr bwMode="auto">
          <a:xfrm>
            <a:off x="14406563" y="5738813"/>
            <a:ext cx="8670925" cy="5588000"/>
          </a:xfrm>
          <a:custGeom>
            <a:avLst/>
            <a:gdLst>
              <a:gd name="T0" fmla="*/ 441 w 2725"/>
              <a:gd name="T1" fmla="*/ 749 h 1745"/>
              <a:gd name="T2" fmla="*/ 790 w 2725"/>
              <a:gd name="T3" fmla="*/ 671 h 1745"/>
              <a:gd name="T4" fmla="*/ 932 w 2725"/>
              <a:gd name="T5" fmla="*/ 447 h 1745"/>
              <a:gd name="T6" fmla="*/ 980 w 2725"/>
              <a:gd name="T7" fmla="*/ 372 h 1745"/>
              <a:gd name="T8" fmla="*/ 1114 w 2725"/>
              <a:gd name="T9" fmla="*/ 342 h 1745"/>
              <a:gd name="T10" fmla="*/ 1454 w 2725"/>
              <a:gd name="T11" fmla="*/ 284 h 1745"/>
              <a:gd name="T12" fmla="*/ 2308 w 2725"/>
              <a:gd name="T13" fmla="*/ 0 h 1745"/>
              <a:gd name="T14" fmla="*/ 2310 w 2725"/>
              <a:gd name="T15" fmla="*/ 18 h 1745"/>
              <a:gd name="T16" fmla="*/ 2307 w 2725"/>
              <a:gd name="T17" fmla="*/ 180 h 1745"/>
              <a:gd name="T18" fmla="*/ 2360 w 2725"/>
              <a:gd name="T19" fmla="*/ 252 h 1745"/>
              <a:gd name="T20" fmla="*/ 2431 w 2725"/>
              <a:gd name="T21" fmla="*/ 199 h 1745"/>
              <a:gd name="T22" fmla="*/ 2439 w 2725"/>
              <a:gd name="T23" fmla="*/ 87 h 1745"/>
              <a:gd name="T24" fmla="*/ 2724 w 2725"/>
              <a:gd name="T25" fmla="*/ 450 h 1745"/>
              <a:gd name="T26" fmla="*/ 2443 w 2725"/>
              <a:gd name="T27" fmla="*/ 817 h 1745"/>
              <a:gd name="T28" fmla="*/ 2019 w 2725"/>
              <a:gd name="T29" fmla="*/ 635 h 1745"/>
              <a:gd name="T30" fmla="*/ 1934 w 2725"/>
              <a:gd name="T31" fmla="*/ 611 h 1745"/>
              <a:gd name="T32" fmla="*/ 1909 w 2725"/>
              <a:gd name="T33" fmla="*/ 696 h 1745"/>
              <a:gd name="T34" fmla="*/ 2016 w 2725"/>
              <a:gd name="T35" fmla="*/ 827 h 1745"/>
              <a:gd name="T36" fmla="*/ 1594 w 2725"/>
              <a:gd name="T37" fmla="*/ 1313 h 1745"/>
              <a:gd name="T38" fmla="*/ 950 w 2725"/>
              <a:gd name="T39" fmla="*/ 1293 h 1745"/>
              <a:gd name="T40" fmla="*/ 866 w 2725"/>
              <a:gd name="T41" fmla="*/ 1320 h 1745"/>
              <a:gd name="T42" fmla="*/ 893 w 2725"/>
              <a:gd name="T43" fmla="*/ 1405 h 1745"/>
              <a:gd name="T44" fmla="*/ 990 w 2725"/>
              <a:gd name="T45" fmla="*/ 1447 h 1745"/>
              <a:gd name="T46" fmla="*/ 642 w 2725"/>
              <a:gd name="T47" fmla="*/ 1733 h 1745"/>
              <a:gd name="T48" fmla="*/ 595 w 2725"/>
              <a:gd name="T49" fmla="*/ 1741 h 1745"/>
              <a:gd name="T50" fmla="*/ 570 w 2725"/>
              <a:gd name="T51" fmla="*/ 1743 h 1745"/>
              <a:gd name="T52" fmla="*/ 552 w 2725"/>
              <a:gd name="T53" fmla="*/ 1744 h 1745"/>
              <a:gd name="T54" fmla="*/ 516 w 2725"/>
              <a:gd name="T55" fmla="*/ 1744 h 1745"/>
              <a:gd name="T56" fmla="*/ 511 w 2725"/>
              <a:gd name="T57" fmla="*/ 1744 h 1745"/>
              <a:gd name="T58" fmla="*/ 122 w 2725"/>
              <a:gd name="T59" fmla="*/ 1531 h 1745"/>
              <a:gd name="T60" fmla="*/ 119 w 2725"/>
              <a:gd name="T61" fmla="*/ 1528 h 1745"/>
              <a:gd name="T62" fmla="*/ 99 w 2725"/>
              <a:gd name="T63" fmla="*/ 1495 h 1745"/>
              <a:gd name="T64" fmla="*/ 95 w 2725"/>
              <a:gd name="T65" fmla="*/ 1489 h 1745"/>
              <a:gd name="T66" fmla="*/ 78 w 2725"/>
              <a:gd name="T67" fmla="*/ 1456 h 1745"/>
              <a:gd name="T68" fmla="*/ 36 w 2725"/>
              <a:gd name="T69" fmla="*/ 1320 h 1745"/>
              <a:gd name="T70" fmla="*/ 441 w 2725"/>
              <a:gd name="T71" fmla="*/ 749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25" h="1745">
                <a:moveTo>
                  <a:pt x="441" y="749"/>
                </a:moveTo>
                <a:cubicBezTo>
                  <a:pt x="790" y="671"/>
                  <a:pt x="790" y="671"/>
                  <a:pt x="790" y="671"/>
                </a:cubicBezTo>
                <a:cubicBezTo>
                  <a:pt x="891" y="649"/>
                  <a:pt x="955" y="548"/>
                  <a:pt x="932" y="447"/>
                </a:cubicBezTo>
                <a:cubicBezTo>
                  <a:pt x="925" y="413"/>
                  <a:pt x="946" y="379"/>
                  <a:pt x="980" y="372"/>
                </a:cubicBezTo>
                <a:cubicBezTo>
                  <a:pt x="1114" y="342"/>
                  <a:pt x="1114" y="342"/>
                  <a:pt x="1114" y="342"/>
                </a:cubicBezTo>
                <a:cubicBezTo>
                  <a:pt x="1152" y="338"/>
                  <a:pt x="1273" y="324"/>
                  <a:pt x="1454" y="284"/>
                </a:cubicBezTo>
                <a:cubicBezTo>
                  <a:pt x="1667" y="236"/>
                  <a:pt x="1965" y="151"/>
                  <a:pt x="2308" y="0"/>
                </a:cubicBezTo>
                <a:cubicBezTo>
                  <a:pt x="2309" y="6"/>
                  <a:pt x="2310" y="11"/>
                  <a:pt x="2310" y="18"/>
                </a:cubicBezTo>
                <a:cubicBezTo>
                  <a:pt x="2316" y="72"/>
                  <a:pt x="2315" y="126"/>
                  <a:pt x="2307" y="180"/>
                </a:cubicBezTo>
                <a:cubicBezTo>
                  <a:pt x="2302" y="214"/>
                  <a:pt x="2325" y="246"/>
                  <a:pt x="2360" y="252"/>
                </a:cubicBezTo>
                <a:cubicBezTo>
                  <a:pt x="2394" y="257"/>
                  <a:pt x="2426" y="233"/>
                  <a:pt x="2431" y="199"/>
                </a:cubicBezTo>
                <a:cubicBezTo>
                  <a:pt x="2437" y="162"/>
                  <a:pt x="2439" y="125"/>
                  <a:pt x="2439" y="87"/>
                </a:cubicBezTo>
                <a:cubicBezTo>
                  <a:pt x="2606" y="129"/>
                  <a:pt x="2723" y="278"/>
                  <a:pt x="2724" y="450"/>
                </a:cubicBezTo>
                <a:cubicBezTo>
                  <a:pt x="2725" y="622"/>
                  <a:pt x="2610" y="773"/>
                  <a:pt x="2443" y="817"/>
                </a:cubicBezTo>
                <a:cubicBezTo>
                  <a:pt x="2277" y="860"/>
                  <a:pt x="2102" y="786"/>
                  <a:pt x="2019" y="635"/>
                </a:cubicBezTo>
                <a:cubicBezTo>
                  <a:pt x="2002" y="605"/>
                  <a:pt x="1964" y="595"/>
                  <a:pt x="1934" y="611"/>
                </a:cubicBezTo>
                <a:cubicBezTo>
                  <a:pt x="1904" y="628"/>
                  <a:pt x="1893" y="666"/>
                  <a:pt x="1909" y="696"/>
                </a:cubicBezTo>
                <a:cubicBezTo>
                  <a:pt x="1937" y="746"/>
                  <a:pt x="1974" y="790"/>
                  <a:pt x="2016" y="827"/>
                </a:cubicBezTo>
                <a:cubicBezTo>
                  <a:pt x="1956" y="1044"/>
                  <a:pt x="1800" y="1223"/>
                  <a:pt x="1594" y="1313"/>
                </a:cubicBezTo>
                <a:cubicBezTo>
                  <a:pt x="1387" y="1403"/>
                  <a:pt x="1151" y="1396"/>
                  <a:pt x="950" y="1293"/>
                </a:cubicBezTo>
                <a:cubicBezTo>
                  <a:pt x="920" y="1277"/>
                  <a:pt x="882" y="1289"/>
                  <a:pt x="866" y="1320"/>
                </a:cubicBezTo>
                <a:cubicBezTo>
                  <a:pt x="850" y="1351"/>
                  <a:pt x="862" y="1389"/>
                  <a:pt x="893" y="1405"/>
                </a:cubicBezTo>
                <a:cubicBezTo>
                  <a:pt x="925" y="1421"/>
                  <a:pt x="957" y="1435"/>
                  <a:pt x="990" y="1447"/>
                </a:cubicBezTo>
                <a:cubicBezTo>
                  <a:pt x="926" y="1592"/>
                  <a:pt x="797" y="1698"/>
                  <a:pt x="642" y="1733"/>
                </a:cubicBezTo>
                <a:cubicBezTo>
                  <a:pt x="627" y="1736"/>
                  <a:pt x="611" y="1739"/>
                  <a:pt x="595" y="1741"/>
                </a:cubicBezTo>
                <a:cubicBezTo>
                  <a:pt x="587" y="1742"/>
                  <a:pt x="578" y="1742"/>
                  <a:pt x="570" y="1743"/>
                </a:cubicBezTo>
                <a:cubicBezTo>
                  <a:pt x="564" y="1744"/>
                  <a:pt x="558" y="1744"/>
                  <a:pt x="552" y="1744"/>
                </a:cubicBezTo>
                <a:cubicBezTo>
                  <a:pt x="540" y="1745"/>
                  <a:pt x="528" y="1745"/>
                  <a:pt x="516" y="1744"/>
                </a:cubicBezTo>
                <a:cubicBezTo>
                  <a:pt x="511" y="1744"/>
                  <a:pt x="511" y="1744"/>
                  <a:pt x="511" y="1744"/>
                </a:cubicBezTo>
                <a:cubicBezTo>
                  <a:pt x="355" y="1737"/>
                  <a:pt x="212" y="1658"/>
                  <a:pt x="122" y="1531"/>
                </a:cubicBezTo>
                <a:cubicBezTo>
                  <a:pt x="119" y="1528"/>
                  <a:pt x="119" y="1528"/>
                  <a:pt x="119" y="1528"/>
                </a:cubicBezTo>
                <a:cubicBezTo>
                  <a:pt x="112" y="1517"/>
                  <a:pt x="105" y="1507"/>
                  <a:pt x="99" y="1495"/>
                </a:cubicBezTo>
                <a:cubicBezTo>
                  <a:pt x="97" y="1493"/>
                  <a:pt x="96" y="1491"/>
                  <a:pt x="95" y="1489"/>
                </a:cubicBezTo>
                <a:cubicBezTo>
                  <a:pt x="89" y="1478"/>
                  <a:pt x="83" y="1467"/>
                  <a:pt x="78" y="1456"/>
                </a:cubicBezTo>
                <a:cubicBezTo>
                  <a:pt x="58" y="1413"/>
                  <a:pt x="44" y="1367"/>
                  <a:pt x="36" y="1320"/>
                </a:cubicBezTo>
                <a:cubicBezTo>
                  <a:pt x="0" y="1053"/>
                  <a:pt x="177" y="804"/>
                  <a:pt x="441" y="74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19332575" y="8612188"/>
            <a:ext cx="3516313" cy="2301875"/>
          </a:xfrm>
          <a:custGeom>
            <a:avLst/>
            <a:gdLst>
              <a:gd name="T0" fmla="*/ 0 w 1105"/>
              <a:gd name="T1" fmla="*/ 561 h 719"/>
              <a:gd name="T2" fmla="*/ 573 w 1105"/>
              <a:gd name="T3" fmla="*/ 0 h 719"/>
              <a:gd name="T4" fmla="*/ 1009 w 1105"/>
              <a:gd name="T5" fmla="*/ 4 h 719"/>
              <a:gd name="T6" fmla="*/ 1048 w 1105"/>
              <a:gd name="T7" fmla="*/ 104 h 719"/>
              <a:gd name="T8" fmla="*/ 569 w 1105"/>
              <a:gd name="T9" fmla="*/ 694 h 719"/>
              <a:gd name="T10" fmla="*/ 425 w 1105"/>
              <a:gd name="T11" fmla="*/ 711 h 719"/>
              <a:gd name="T12" fmla="*/ 0 w 1105"/>
              <a:gd name="T13" fmla="*/ 561 h 719"/>
            </a:gdLst>
            <a:ahLst/>
            <a:cxnLst>
              <a:cxn ang="0">
                <a:pos x="T0" y="T1"/>
              </a:cxn>
              <a:cxn ang="0">
                <a:pos x="T2" y="T3"/>
              </a:cxn>
              <a:cxn ang="0">
                <a:pos x="T4" y="T5"/>
              </a:cxn>
              <a:cxn ang="0">
                <a:pos x="T6" y="T7"/>
              </a:cxn>
              <a:cxn ang="0">
                <a:pos x="T8" y="T9"/>
              </a:cxn>
              <a:cxn ang="0">
                <a:pos x="T10" y="T11"/>
              </a:cxn>
              <a:cxn ang="0">
                <a:pos x="T12" y="T13"/>
              </a:cxn>
            </a:cxnLst>
            <a:rect l="0" t="0" r="r" b="b"/>
            <a:pathLst>
              <a:path w="1105" h="719">
                <a:moveTo>
                  <a:pt x="0" y="561"/>
                </a:moveTo>
                <a:cubicBezTo>
                  <a:pt x="270" y="476"/>
                  <a:pt x="483" y="268"/>
                  <a:pt x="573" y="0"/>
                </a:cubicBezTo>
                <a:cubicBezTo>
                  <a:pt x="710" y="68"/>
                  <a:pt x="871" y="70"/>
                  <a:pt x="1009" y="4"/>
                </a:cubicBezTo>
                <a:cubicBezTo>
                  <a:pt x="1027" y="35"/>
                  <a:pt x="1040" y="69"/>
                  <a:pt x="1048" y="104"/>
                </a:cubicBezTo>
                <a:cubicBezTo>
                  <a:pt x="1105" y="358"/>
                  <a:pt x="890" y="622"/>
                  <a:pt x="569" y="694"/>
                </a:cubicBezTo>
                <a:cubicBezTo>
                  <a:pt x="522" y="704"/>
                  <a:pt x="474" y="710"/>
                  <a:pt x="425" y="711"/>
                </a:cubicBezTo>
                <a:cubicBezTo>
                  <a:pt x="269" y="719"/>
                  <a:pt x="116" y="665"/>
                  <a:pt x="0" y="56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17787938" y="10447338"/>
            <a:ext cx="2982913" cy="1946275"/>
          </a:xfrm>
          <a:custGeom>
            <a:avLst/>
            <a:gdLst>
              <a:gd name="T0" fmla="*/ 61 w 937"/>
              <a:gd name="T1" fmla="*/ 2 h 608"/>
              <a:gd name="T2" fmla="*/ 81 w 937"/>
              <a:gd name="T3" fmla="*/ 6 h 608"/>
              <a:gd name="T4" fmla="*/ 88 w 937"/>
              <a:gd name="T5" fmla="*/ 6 h 608"/>
              <a:gd name="T6" fmla="*/ 352 w 937"/>
              <a:gd name="T7" fmla="*/ 10 h 608"/>
              <a:gd name="T8" fmla="*/ 869 w 937"/>
              <a:gd name="T9" fmla="*/ 254 h 608"/>
              <a:gd name="T10" fmla="*/ 929 w 937"/>
              <a:gd name="T11" fmla="*/ 524 h 608"/>
              <a:gd name="T12" fmla="*/ 879 w 937"/>
              <a:gd name="T13" fmla="*/ 604 h 608"/>
              <a:gd name="T14" fmla="*/ 825 w 937"/>
              <a:gd name="T15" fmla="*/ 593 h 608"/>
              <a:gd name="T16" fmla="*/ 380 w 937"/>
              <a:gd name="T17" fmla="*/ 266 h 608"/>
              <a:gd name="T18" fmla="*/ 222 w 937"/>
              <a:gd name="T19" fmla="*/ 236 h 608"/>
              <a:gd name="T20" fmla="*/ 0 w 937"/>
              <a:gd name="T21" fmla="*/ 100 h 608"/>
              <a:gd name="T22" fmla="*/ 52 w 937"/>
              <a:gd name="T23" fmla="*/ 0 h 608"/>
              <a:gd name="T24" fmla="*/ 61 w 937"/>
              <a:gd name="T25" fmla="*/ 2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7" h="608">
                <a:moveTo>
                  <a:pt x="61" y="2"/>
                </a:moveTo>
                <a:cubicBezTo>
                  <a:pt x="67" y="3"/>
                  <a:pt x="74" y="5"/>
                  <a:pt x="81" y="6"/>
                </a:cubicBezTo>
                <a:cubicBezTo>
                  <a:pt x="83" y="6"/>
                  <a:pt x="85" y="6"/>
                  <a:pt x="88" y="6"/>
                </a:cubicBezTo>
                <a:cubicBezTo>
                  <a:pt x="175" y="21"/>
                  <a:pt x="264" y="22"/>
                  <a:pt x="352" y="10"/>
                </a:cubicBezTo>
                <a:cubicBezTo>
                  <a:pt x="480" y="163"/>
                  <a:pt x="669" y="253"/>
                  <a:pt x="869" y="254"/>
                </a:cubicBezTo>
                <a:cubicBezTo>
                  <a:pt x="929" y="524"/>
                  <a:pt x="929" y="524"/>
                  <a:pt x="929" y="524"/>
                </a:cubicBezTo>
                <a:cubicBezTo>
                  <a:pt x="937" y="560"/>
                  <a:pt x="915" y="596"/>
                  <a:pt x="879" y="604"/>
                </a:cubicBezTo>
                <a:cubicBezTo>
                  <a:pt x="860" y="608"/>
                  <a:pt x="840" y="604"/>
                  <a:pt x="825" y="593"/>
                </a:cubicBezTo>
                <a:cubicBezTo>
                  <a:pt x="380" y="266"/>
                  <a:pt x="380" y="266"/>
                  <a:pt x="380" y="266"/>
                </a:cubicBezTo>
                <a:cubicBezTo>
                  <a:pt x="334" y="234"/>
                  <a:pt x="277" y="223"/>
                  <a:pt x="222" y="236"/>
                </a:cubicBezTo>
                <a:cubicBezTo>
                  <a:pt x="123" y="258"/>
                  <a:pt x="25" y="198"/>
                  <a:pt x="0" y="100"/>
                </a:cubicBezTo>
                <a:cubicBezTo>
                  <a:pt x="20" y="68"/>
                  <a:pt x="38" y="35"/>
                  <a:pt x="52" y="0"/>
                </a:cubicBezTo>
                <a:cubicBezTo>
                  <a:pt x="55" y="1"/>
                  <a:pt x="58" y="1"/>
                  <a:pt x="61" y="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Oval 20"/>
          <p:cNvSpPr>
            <a:spLocks noChangeArrowheads="1"/>
          </p:cNvSpPr>
          <p:nvPr/>
        </p:nvSpPr>
        <p:spPr bwMode="auto">
          <a:xfrm>
            <a:off x="16270288" y="4870450"/>
            <a:ext cx="1079500" cy="10858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Oval 21"/>
          <p:cNvSpPr>
            <a:spLocks noChangeArrowheads="1"/>
          </p:cNvSpPr>
          <p:nvPr/>
        </p:nvSpPr>
        <p:spPr bwMode="auto">
          <a:xfrm>
            <a:off x="17995900" y="7775575"/>
            <a:ext cx="1077913" cy="10858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Oval 22"/>
          <p:cNvSpPr>
            <a:spLocks noChangeArrowheads="1"/>
          </p:cNvSpPr>
          <p:nvPr/>
        </p:nvSpPr>
        <p:spPr bwMode="auto">
          <a:xfrm>
            <a:off x="20812125" y="9399588"/>
            <a:ext cx="1077913" cy="10858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1794476" y="4615068"/>
            <a:ext cx="1494824" cy="677108"/>
          </a:xfrm>
          <a:prstGeom prst="rect">
            <a:avLst/>
          </a:prstGeom>
        </p:spPr>
        <p:txBody>
          <a:bodyPr wrap="square">
            <a:spAutoFit/>
          </a:bodyPr>
          <a:lstStyle/>
          <a:p>
            <a:pPr algn="ctr"/>
            <a:r>
              <a:rPr lang="en-US" sz="3800" b="1" dirty="0" smtClean="0">
                <a:solidFill>
                  <a:schemeClr val="accent3"/>
                </a:solidFill>
              </a:rPr>
              <a:t>80%</a:t>
            </a:r>
            <a:endParaRPr lang="en-US" sz="3800" b="1" dirty="0">
              <a:solidFill>
                <a:schemeClr val="accent3"/>
              </a:solidFill>
            </a:endParaRPr>
          </a:p>
        </p:txBody>
      </p:sp>
      <p:sp>
        <p:nvSpPr>
          <p:cNvPr id="12" name="Rectangle 11"/>
          <p:cNvSpPr/>
          <p:nvPr/>
        </p:nvSpPr>
        <p:spPr>
          <a:xfrm>
            <a:off x="1794476" y="7675519"/>
            <a:ext cx="1494824" cy="677108"/>
          </a:xfrm>
          <a:prstGeom prst="rect">
            <a:avLst/>
          </a:prstGeom>
        </p:spPr>
        <p:txBody>
          <a:bodyPr wrap="square">
            <a:spAutoFit/>
          </a:bodyPr>
          <a:lstStyle/>
          <a:p>
            <a:pPr algn="ctr"/>
            <a:r>
              <a:rPr lang="en-US" sz="3800" b="1" dirty="0">
                <a:solidFill>
                  <a:schemeClr val="accent4"/>
                </a:solidFill>
              </a:rPr>
              <a:t>7</a:t>
            </a:r>
            <a:r>
              <a:rPr lang="en-US" sz="3800" b="1" dirty="0" smtClean="0">
                <a:solidFill>
                  <a:schemeClr val="accent4"/>
                </a:solidFill>
              </a:rPr>
              <a:t>0%</a:t>
            </a:r>
            <a:endParaRPr lang="en-US" sz="3800" b="1" dirty="0">
              <a:solidFill>
                <a:schemeClr val="accent4"/>
              </a:solidFill>
            </a:endParaRPr>
          </a:p>
        </p:txBody>
      </p:sp>
      <p:sp>
        <p:nvSpPr>
          <p:cNvPr id="13" name="Rectangle 12"/>
          <p:cNvSpPr/>
          <p:nvPr/>
        </p:nvSpPr>
        <p:spPr>
          <a:xfrm>
            <a:off x="1794476" y="10750256"/>
            <a:ext cx="1494824" cy="677108"/>
          </a:xfrm>
          <a:prstGeom prst="rect">
            <a:avLst/>
          </a:prstGeom>
        </p:spPr>
        <p:txBody>
          <a:bodyPr wrap="square">
            <a:spAutoFit/>
          </a:bodyPr>
          <a:lstStyle/>
          <a:p>
            <a:pPr algn="ctr"/>
            <a:r>
              <a:rPr lang="en-US" sz="3800" b="1" dirty="0" smtClean="0">
                <a:solidFill>
                  <a:schemeClr val="accent5"/>
                </a:solidFill>
              </a:rPr>
              <a:t>90%</a:t>
            </a:r>
            <a:endParaRPr lang="en-US" sz="3800" b="1" dirty="0">
              <a:solidFill>
                <a:schemeClr val="accent5"/>
              </a:solidFill>
            </a:endParaRPr>
          </a:p>
        </p:txBody>
      </p:sp>
      <p:sp>
        <p:nvSpPr>
          <p:cNvPr id="14" name="Rectangle 13"/>
          <p:cNvSpPr/>
          <p:nvPr/>
        </p:nvSpPr>
        <p:spPr>
          <a:xfrm>
            <a:off x="16228976" y="5079053"/>
            <a:ext cx="1103054" cy="677108"/>
          </a:xfrm>
          <a:prstGeom prst="rect">
            <a:avLst/>
          </a:prstGeom>
        </p:spPr>
        <p:txBody>
          <a:bodyPr wrap="square">
            <a:spAutoFit/>
          </a:bodyPr>
          <a:lstStyle/>
          <a:p>
            <a:pPr algn="ctr"/>
            <a:r>
              <a:rPr lang="en-US" sz="3800" b="1" dirty="0" smtClean="0">
                <a:solidFill>
                  <a:schemeClr val="accent2"/>
                </a:solidFill>
              </a:rPr>
              <a:t>A</a:t>
            </a:r>
            <a:endParaRPr lang="en-US" sz="3800" b="1" dirty="0">
              <a:solidFill>
                <a:schemeClr val="accent2"/>
              </a:solidFill>
            </a:endParaRPr>
          </a:p>
        </p:txBody>
      </p:sp>
      <p:sp>
        <p:nvSpPr>
          <p:cNvPr id="15" name="Rectangle 14"/>
          <p:cNvSpPr/>
          <p:nvPr/>
        </p:nvSpPr>
        <p:spPr>
          <a:xfrm>
            <a:off x="18105762" y="7959305"/>
            <a:ext cx="791838" cy="677108"/>
          </a:xfrm>
          <a:prstGeom prst="rect">
            <a:avLst/>
          </a:prstGeom>
        </p:spPr>
        <p:txBody>
          <a:bodyPr wrap="square">
            <a:spAutoFit/>
          </a:bodyPr>
          <a:lstStyle/>
          <a:p>
            <a:pPr algn="ctr"/>
            <a:r>
              <a:rPr lang="en-GB" sz="3800" b="1" dirty="0">
                <a:solidFill>
                  <a:schemeClr val="accent2"/>
                </a:solidFill>
              </a:rPr>
              <a:t>B</a:t>
            </a:r>
            <a:endParaRPr lang="en-US" sz="3800" b="1" dirty="0">
              <a:solidFill>
                <a:schemeClr val="accent2"/>
              </a:solidFill>
            </a:endParaRPr>
          </a:p>
        </p:txBody>
      </p:sp>
      <p:sp>
        <p:nvSpPr>
          <p:cNvPr id="16" name="Rectangle 15"/>
          <p:cNvSpPr/>
          <p:nvPr/>
        </p:nvSpPr>
        <p:spPr>
          <a:xfrm>
            <a:off x="20915863" y="9575000"/>
            <a:ext cx="791838" cy="677108"/>
          </a:xfrm>
          <a:prstGeom prst="rect">
            <a:avLst/>
          </a:prstGeom>
        </p:spPr>
        <p:txBody>
          <a:bodyPr wrap="square">
            <a:spAutoFit/>
          </a:bodyPr>
          <a:lstStyle/>
          <a:p>
            <a:pPr algn="ctr"/>
            <a:r>
              <a:rPr lang="en-US" sz="3800" b="1" dirty="0" smtClean="0">
                <a:solidFill>
                  <a:schemeClr val="accent2"/>
                </a:solidFill>
              </a:rPr>
              <a:t>C</a:t>
            </a:r>
            <a:endParaRPr lang="en-US" sz="3800" b="1" dirty="0">
              <a:solidFill>
                <a:schemeClr val="accent2"/>
              </a:solidFill>
            </a:endParaRPr>
          </a:p>
        </p:txBody>
      </p:sp>
    </p:spTree>
    <p:extLst>
      <p:ext uri="{BB962C8B-B14F-4D97-AF65-F5344CB8AC3E}">
        <p14:creationId xmlns:p14="http://schemas.microsoft.com/office/powerpoint/2010/main" val="2401394895"/>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29574" y="1045886"/>
            <a:ext cx="21340172" cy="1554272"/>
          </a:xfrm>
          <a:prstGeom prst="rect">
            <a:avLst/>
          </a:prstGeom>
        </p:spPr>
        <p:txBody>
          <a:bodyPr wrap="square">
            <a:spAutoFit/>
          </a:bodyPr>
          <a:lstStyle/>
          <a:p>
            <a:pPr algn="ctr"/>
            <a:r>
              <a:rPr lang="en-US" sz="9500" b="1" dirty="0">
                <a:solidFill>
                  <a:schemeClr val="accent2"/>
                </a:solidFill>
                <a:latin typeface="+mj-lt"/>
              </a:rPr>
              <a:t>Brain Infographic</a:t>
            </a:r>
          </a:p>
        </p:txBody>
      </p:sp>
      <p:sp>
        <p:nvSpPr>
          <p:cNvPr id="4" name="Rectangle 3"/>
          <p:cNvSpPr/>
          <p:nvPr/>
        </p:nvSpPr>
        <p:spPr>
          <a:xfrm>
            <a:off x="1527987" y="2369325"/>
            <a:ext cx="2134173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1527987" y="10800289"/>
            <a:ext cx="3691713"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 </a:t>
            </a:r>
            <a:endParaRPr lang="en-US" sz="2500" dirty="0">
              <a:solidFill>
                <a:schemeClr val="accent2">
                  <a:alpha val="60000"/>
                </a:schemeClr>
              </a:solidFill>
            </a:endParaRPr>
          </a:p>
        </p:txBody>
      </p:sp>
      <p:sp>
        <p:nvSpPr>
          <p:cNvPr id="7" name="Rectangle 6"/>
          <p:cNvSpPr/>
          <p:nvPr/>
        </p:nvSpPr>
        <p:spPr>
          <a:xfrm>
            <a:off x="2197333" y="3838322"/>
            <a:ext cx="2343878" cy="1938992"/>
          </a:xfrm>
          <a:prstGeom prst="rect">
            <a:avLst/>
          </a:prstGeom>
          <a:noFill/>
        </p:spPr>
        <p:txBody>
          <a:bodyPr wrap="square">
            <a:spAutoFit/>
          </a:bodyPr>
          <a:lstStyle/>
          <a:p>
            <a:pPr algn="ctr"/>
            <a:r>
              <a:rPr lang="en-US" sz="12000" b="1" dirty="0" smtClean="0">
                <a:solidFill>
                  <a:schemeClr val="accent3"/>
                </a:solidFill>
              </a:rPr>
              <a:t>01</a:t>
            </a:r>
            <a:endParaRPr lang="en-US" sz="12000" b="1" dirty="0">
              <a:solidFill>
                <a:schemeClr val="accent3"/>
              </a:solidFill>
            </a:endParaRPr>
          </a:p>
        </p:txBody>
      </p:sp>
      <p:sp>
        <p:nvSpPr>
          <p:cNvPr id="8" name="Rectangle 7"/>
          <p:cNvSpPr/>
          <p:nvPr/>
        </p:nvSpPr>
        <p:spPr>
          <a:xfrm>
            <a:off x="8087623" y="3842782"/>
            <a:ext cx="2324654" cy="1938992"/>
          </a:xfrm>
          <a:prstGeom prst="rect">
            <a:avLst/>
          </a:prstGeom>
          <a:noFill/>
        </p:spPr>
        <p:txBody>
          <a:bodyPr wrap="square">
            <a:spAutoFit/>
          </a:bodyPr>
          <a:lstStyle/>
          <a:p>
            <a:pPr algn="ctr"/>
            <a:r>
              <a:rPr lang="en-US" sz="12000" b="1" dirty="0" smtClean="0">
                <a:solidFill>
                  <a:schemeClr val="accent4"/>
                </a:solidFill>
              </a:rPr>
              <a:t>02</a:t>
            </a:r>
            <a:endParaRPr lang="en-US" sz="12000" b="1" dirty="0">
              <a:solidFill>
                <a:schemeClr val="accent4"/>
              </a:solidFill>
            </a:endParaRPr>
          </a:p>
        </p:txBody>
      </p:sp>
      <p:sp>
        <p:nvSpPr>
          <p:cNvPr id="10" name="Rectangle 9"/>
          <p:cNvSpPr/>
          <p:nvPr/>
        </p:nvSpPr>
        <p:spPr>
          <a:xfrm>
            <a:off x="7420011" y="10800289"/>
            <a:ext cx="3690126"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 </a:t>
            </a:r>
            <a:endParaRPr lang="en-US" sz="2500" dirty="0">
              <a:solidFill>
                <a:schemeClr val="accent2">
                  <a:alpha val="60000"/>
                </a:schemeClr>
              </a:solidFill>
            </a:endParaRPr>
          </a:p>
        </p:txBody>
      </p:sp>
      <p:sp>
        <p:nvSpPr>
          <p:cNvPr id="12" name="Rectangle 11"/>
          <p:cNvSpPr/>
          <p:nvPr/>
        </p:nvSpPr>
        <p:spPr>
          <a:xfrm>
            <a:off x="13289183" y="10779024"/>
            <a:ext cx="3690126"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 </a:t>
            </a:r>
            <a:endParaRPr lang="en-US" sz="2500" dirty="0">
              <a:solidFill>
                <a:schemeClr val="accent2">
                  <a:alpha val="60000"/>
                </a:schemeClr>
              </a:solidFill>
            </a:endParaRPr>
          </a:p>
        </p:txBody>
      </p:sp>
      <p:sp>
        <p:nvSpPr>
          <p:cNvPr id="14" name="Rectangle 13"/>
          <p:cNvSpPr/>
          <p:nvPr/>
        </p:nvSpPr>
        <p:spPr>
          <a:xfrm>
            <a:off x="19179620" y="10800289"/>
            <a:ext cx="3690126" cy="1246495"/>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 </a:t>
            </a:r>
            <a:endParaRPr lang="en-US" sz="2500" dirty="0">
              <a:solidFill>
                <a:schemeClr val="accent2">
                  <a:alpha val="60000"/>
                </a:schemeClr>
              </a:solidFill>
            </a:endParaRPr>
          </a:p>
        </p:txBody>
      </p:sp>
      <p:sp>
        <p:nvSpPr>
          <p:cNvPr id="15" name="Rectangle 14"/>
          <p:cNvSpPr/>
          <p:nvPr/>
        </p:nvSpPr>
        <p:spPr>
          <a:xfrm>
            <a:off x="13941115" y="3838322"/>
            <a:ext cx="2343878" cy="1938992"/>
          </a:xfrm>
          <a:prstGeom prst="rect">
            <a:avLst/>
          </a:prstGeom>
          <a:noFill/>
        </p:spPr>
        <p:txBody>
          <a:bodyPr wrap="square">
            <a:spAutoFit/>
          </a:bodyPr>
          <a:lstStyle/>
          <a:p>
            <a:pPr algn="ctr"/>
            <a:r>
              <a:rPr lang="en-US" sz="12000" b="1" dirty="0" smtClean="0">
                <a:solidFill>
                  <a:schemeClr val="accent5"/>
                </a:solidFill>
              </a:rPr>
              <a:t>03</a:t>
            </a:r>
            <a:endParaRPr lang="en-US" sz="12000" b="1" dirty="0">
              <a:solidFill>
                <a:schemeClr val="accent5"/>
              </a:solidFill>
            </a:endParaRPr>
          </a:p>
        </p:txBody>
      </p:sp>
      <p:sp>
        <p:nvSpPr>
          <p:cNvPr id="16" name="Rectangle 15"/>
          <p:cNvSpPr/>
          <p:nvPr/>
        </p:nvSpPr>
        <p:spPr>
          <a:xfrm>
            <a:off x="19831405" y="3842782"/>
            <a:ext cx="2324654" cy="1938992"/>
          </a:xfrm>
          <a:prstGeom prst="rect">
            <a:avLst/>
          </a:prstGeom>
          <a:noFill/>
        </p:spPr>
        <p:txBody>
          <a:bodyPr wrap="square">
            <a:spAutoFit/>
          </a:bodyPr>
          <a:lstStyle/>
          <a:p>
            <a:pPr algn="ctr"/>
            <a:r>
              <a:rPr lang="en-US" sz="12000" b="1" dirty="0" smtClean="0">
                <a:solidFill>
                  <a:schemeClr val="accent6"/>
                </a:solidFill>
              </a:rPr>
              <a:t>04</a:t>
            </a:r>
            <a:endParaRPr lang="en-US" sz="12000" b="1" dirty="0">
              <a:solidFill>
                <a:schemeClr val="accent6"/>
              </a:solidFill>
            </a:endParaRPr>
          </a:p>
        </p:txBody>
      </p:sp>
      <p:sp>
        <p:nvSpPr>
          <p:cNvPr id="20" name="Freeform 5"/>
          <p:cNvSpPr>
            <a:spLocks/>
          </p:cNvSpPr>
          <p:nvPr/>
        </p:nvSpPr>
        <p:spPr bwMode="auto">
          <a:xfrm>
            <a:off x="1462088" y="6038850"/>
            <a:ext cx="1725613" cy="1920875"/>
          </a:xfrm>
          <a:custGeom>
            <a:avLst/>
            <a:gdLst>
              <a:gd name="T0" fmla="*/ 468 w 542"/>
              <a:gd name="T1" fmla="*/ 81 h 605"/>
              <a:gd name="T2" fmla="*/ 491 w 542"/>
              <a:gd name="T3" fmla="*/ 373 h 605"/>
              <a:gd name="T4" fmla="*/ 423 w 542"/>
              <a:gd name="T5" fmla="*/ 373 h 605"/>
              <a:gd name="T6" fmla="*/ 206 w 542"/>
              <a:gd name="T7" fmla="*/ 570 h 605"/>
              <a:gd name="T8" fmla="*/ 207 w 542"/>
              <a:gd name="T9" fmla="*/ 605 h 605"/>
              <a:gd name="T10" fmla="*/ 206 w 542"/>
              <a:gd name="T11" fmla="*/ 605 h 605"/>
              <a:gd name="T12" fmla="*/ 46 w 542"/>
              <a:gd name="T13" fmla="*/ 490 h 605"/>
              <a:gd name="T14" fmla="*/ 70 w 542"/>
              <a:gd name="T15" fmla="*/ 505 h 605"/>
              <a:gd name="T16" fmla="*/ 99 w 542"/>
              <a:gd name="T17" fmla="*/ 495 h 605"/>
              <a:gd name="T18" fmla="*/ 89 w 542"/>
              <a:gd name="T19" fmla="*/ 467 h 605"/>
              <a:gd name="T20" fmla="*/ 35 w 542"/>
              <a:gd name="T21" fmla="*/ 418 h 605"/>
              <a:gd name="T22" fmla="*/ 35 w 542"/>
              <a:gd name="T23" fmla="*/ 418 h 605"/>
              <a:gd name="T24" fmla="*/ 71 w 542"/>
              <a:gd name="T25" fmla="*/ 249 h 605"/>
              <a:gd name="T26" fmla="*/ 71 w 542"/>
              <a:gd name="T27" fmla="*/ 248 h 605"/>
              <a:gd name="T28" fmla="*/ 125 w 542"/>
              <a:gd name="T29" fmla="*/ 227 h 605"/>
              <a:gd name="T30" fmla="*/ 143 w 542"/>
              <a:gd name="T31" fmla="*/ 203 h 605"/>
              <a:gd name="T32" fmla="*/ 119 w 542"/>
              <a:gd name="T33" fmla="*/ 185 h 605"/>
              <a:gd name="T34" fmla="*/ 84 w 542"/>
              <a:gd name="T35" fmla="*/ 195 h 605"/>
              <a:gd name="T36" fmla="*/ 152 w 542"/>
              <a:gd name="T37" fmla="*/ 111 h 605"/>
              <a:gd name="T38" fmla="*/ 260 w 542"/>
              <a:gd name="T39" fmla="*/ 112 h 605"/>
              <a:gd name="T40" fmla="*/ 282 w 542"/>
              <a:gd name="T41" fmla="*/ 110 h 605"/>
              <a:gd name="T42" fmla="*/ 291 w 542"/>
              <a:gd name="T43" fmla="*/ 91 h 605"/>
              <a:gd name="T44" fmla="*/ 278 w 542"/>
              <a:gd name="T45" fmla="*/ 73 h 605"/>
              <a:gd name="T46" fmla="*/ 254 w 542"/>
              <a:gd name="T47" fmla="*/ 64 h 605"/>
              <a:gd name="T48" fmla="*/ 420 w 542"/>
              <a:gd name="T49" fmla="*/ 34 h 605"/>
              <a:gd name="T50" fmla="*/ 420 w 542"/>
              <a:gd name="T51" fmla="*/ 34 h 605"/>
              <a:gd name="T52" fmla="*/ 457 w 542"/>
              <a:gd name="T53" fmla="*/ 69 h 605"/>
              <a:gd name="T54" fmla="*/ 464 w 542"/>
              <a:gd name="T55" fmla="*/ 76 h 605"/>
              <a:gd name="T56" fmla="*/ 468 w 542"/>
              <a:gd name="T57" fmla="*/ 8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2" h="605">
                <a:moveTo>
                  <a:pt x="468" y="81"/>
                </a:moveTo>
                <a:cubicBezTo>
                  <a:pt x="542" y="191"/>
                  <a:pt x="505" y="331"/>
                  <a:pt x="491" y="373"/>
                </a:cubicBezTo>
                <a:cubicBezTo>
                  <a:pt x="423" y="373"/>
                  <a:pt x="423" y="373"/>
                  <a:pt x="423" y="373"/>
                </a:cubicBezTo>
                <a:cubicBezTo>
                  <a:pt x="311" y="372"/>
                  <a:pt x="216" y="458"/>
                  <a:pt x="206" y="570"/>
                </a:cubicBezTo>
                <a:cubicBezTo>
                  <a:pt x="206" y="582"/>
                  <a:pt x="206" y="594"/>
                  <a:pt x="207" y="605"/>
                </a:cubicBezTo>
                <a:cubicBezTo>
                  <a:pt x="206" y="605"/>
                  <a:pt x="206" y="605"/>
                  <a:pt x="206" y="605"/>
                </a:cubicBezTo>
                <a:cubicBezTo>
                  <a:pt x="134" y="605"/>
                  <a:pt x="69" y="559"/>
                  <a:pt x="46" y="490"/>
                </a:cubicBezTo>
                <a:cubicBezTo>
                  <a:pt x="54" y="496"/>
                  <a:pt x="62" y="501"/>
                  <a:pt x="70" y="505"/>
                </a:cubicBezTo>
                <a:cubicBezTo>
                  <a:pt x="81" y="510"/>
                  <a:pt x="94" y="505"/>
                  <a:pt x="99" y="495"/>
                </a:cubicBezTo>
                <a:cubicBezTo>
                  <a:pt x="104" y="484"/>
                  <a:pt x="99" y="472"/>
                  <a:pt x="89" y="467"/>
                </a:cubicBezTo>
                <a:cubicBezTo>
                  <a:pt x="66" y="456"/>
                  <a:pt x="48" y="439"/>
                  <a:pt x="35" y="418"/>
                </a:cubicBezTo>
                <a:cubicBezTo>
                  <a:pt x="35" y="418"/>
                  <a:pt x="35" y="418"/>
                  <a:pt x="35" y="418"/>
                </a:cubicBezTo>
                <a:cubicBezTo>
                  <a:pt x="0" y="361"/>
                  <a:pt x="16" y="286"/>
                  <a:pt x="71" y="249"/>
                </a:cubicBezTo>
                <a:cubicBezTo>
                  <a:pt x="71" y="248"/>
                  <a:pt x="71" y="248"/>
                  <a:pt x="71" y="248"/>
                </a:cubicBezTo>
                <a:cubicBezTo>
                  <a:pt x="87" y="237"/>
                  <a:pt x="105" y="230"/>
                  <a:pt x="125" y="227"/>
                </a:cubicBezTo>
                <a:cubicBezTo>
                  <a:pt x="136" y="226"/>
                  <a:pt x="144" y="215"/>
                  <a:pt x="143" y="203"/>
                </a:cubicBezTo>
                <a:cubicBezTo>
                  <a:pt x="141" y="192"/>
                  <a:pt x="130" y="184"/>
                  <a:pt x="119" y="185"/>
                </a:cubicBezTo>
                <a:cubicBezTo>
                  <a:pt x="107" y="187"/>
                  <a:pt x="95" y="190"/>
                  <a:pt x="84" y="195"/>
                </a:cubicBezTo>
                <a:cubicBezTo>
                  <a:pt x="93" y="158"/>
                  <a:pt x="118" y="128"/>
                  <a:pt x="152" y="111"/>
                </a:cubicBezTo>
                <a:cubicBezTo>
                  <a:pt x="187" y="95"/>
                  <a:pt x="226" y="95"/>
                  <a:pt x="260" y="112"/>
                </a:cubicBezTo>
                <a:cubicBezTo>
                  <a:pt x="267" y="115"/>
                  <a:pt x="275" y="114"/>
                  <a:pt x="282" y="110"/>
                </a:cubicBezTo>
                <a:cubicBezTo>
                  <a:pt x="288" y="106"/>
                  <a:pt x="291" y="98"/>
                  <a:pt x="291" y="91"/>
                </a:cubicBezTo>
                <a:cubicBezTo>
                  <a:pt x="290" y="83"/>
                  <a:pt x="285" y="77"/>
                  <a:pt x="278" y="73"/>
                </a:cubicBezTo>
                <a:cubicBezTo>
                  <a:pt x="270" y="70"/>
                  <a:pt x="262" y="67"/>
                  <a:pt x="254" y="64"/>
                </a:cubicBezTo>
                <a:cubicBezTo>
                  <a:pt x="293" y="13"/>
                  <a:pt x="365" y="0"/>
                  <a:pt x="420" y="34"/>
                </a:cubicBezTo>
                <a:cubicBezTo>
                  <a:pt x="420" y="34"/>
                  <a:pt x="420" y="34"/>
                  <a:pt x="420" y="34"/>
                </a:cubicBezTo>
                <a:cubicBezTo>
                  <a:pt x="435" y="43"/>
                  <a:pt x="448" y="55"/>
                  <a:pt x="457" y="69"/>
                </a:cubicBezTo>
                <a:cubicBezTo>
                  <a:pt x="459" y="72"/>
                  <a:pt x="462" y="74"/>
                  <a:pt x="464" y="76"/>
                </a:cubicBezTo>
                <a:cubicBezTo>
                  <a:pt x="466" y="78"/>
                  <a:pt x="467" y="79"/>
                  <a:pt x="468" y="8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2936876" y="5994400"/>
            <a:ext cx="1985963" cy="1225550"/>
          </a:xfrm>
          <a:custGeom>
            <a:avLst/>
            <a:gdLst>
              <a:gd name="T0" fmla="*/ 624 w 624"/>
              <a:gd name="T1" fmla="*/ 276 h 386"/>
              <a:gd name="T2" fmla="*/ 234 w 624"/>
              <a:gd name="T3" fmla="*/ 304 h 386"/>
              <a:gd name="T4" fmla="*/ 225 w 624"/>
              <a:gd name="T5" fmla="*/ 302 h 386"/>
              <a:gd name="T6" fmla="*/ 162 w 624"/>
              <a:gd name="T7" fmla="*/ 302 h 386"/>
              <a:gd name="T8" fmla="*/ 98 w 624"/>
              <a:gd name="T9" fmla="*/ 365 h 386"/>
              <a:gd name="T10" fmla="*/ 77 w 624"/>
              <a:gd name="T11" fmla="*/ 386 h 386"/>
              <a:gd name="T12" fmla="*/ 67 w 624"/>
              <a:gd name="T13" fmla="*/ 386 h 386"/>
              <a:gd name="T14" fmla="*/ 36 w 624"/>
              <a:gd name="T15" fmla="*/ 72 h 386"/>
              <a:gd name="T16" fmla="*/ 28 w 624"/>
              <a:gd name="T17" fmla="*/ 62 h 386"/>
              <a:gd name="T18" fmla="*/ 26 w 624"/>
              <a:gd name="T19" fmla="*/ 58 h 386"/>
              <a:gd name="T20" fmla="*/ 0 w 624"/>
              <a:gd name="T21" fmla="*/ 29 h 386"/>
              <a:gd name="T22" fmla="*/ 139 w 624"/>
              <a:gd name="T23" fmla="*/ 21 h 386"/>
              <a:gd name="T24" fmla="*/ 129 w 624"/>
              <a:gd name="T25" fmla="*/ 27 h 386"/>
              <a:gd name="T26" fmla="*/ 123 w 624"/>
              <a:gd name="T27" fmla="*/ 56 h 386"/>
              <a:gd name="T28" fmla="*/ 152 w 624"/>
              <a:gd name="T29" fmla="*/ 62 h 386"/>
              <a:gd name="T30" fmla="*/ 196 w 624"/>
              <a:gd name="T31" fmla="*/ 41 h 386"/>
              <a:gd name="T32" fmla="*/ 459 w 624"/>
              <a:gd name="T33" fmla="*/ 151 h 386"/>
              <a:gd name="T34" fmla="*/ 476 w 624"/>
              <a:gd name="T35" fmla="*/ 164 h 386"/>
              <a:gd name="T36" fmla="*/ 496 w 624"/>
              <a:gd name="T37" fmla="*/ 155 h 386"/>
              <a:gd name="T38" fmla="*/ 497 w 624"/>
              <a:gd name="T39" fmla="*/ 133 h 386"/>
              <a:gd name="T40" fmla="*/ 479 w 624"/>
              <a:gd name="T41" fmla="*/ 102 h 386"/>
              <a:gd name="T42" fmla="*/ 624 w 624"/>
              <a:gd name="T43" fmla="*/ 2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4" h="386">
                <a:moveTo>
                  <a:pt x="624" y="276"/>
                </a:moveTo>
                <a:cubicBezTo>
                  <a:pt x="434" y="314"/>
                  <a:pt x="289" y="309"/>
                  <a:pt x="234" y="304"/>
                </a:cubicBezTo>
                <a:cubicBezTo>
                  <a:pt x="231" y="303"/>
                  <a:pt x="228" y="302"/>
                  <a:pt x="225" y="302"/>
                </a:cubicBezTo>
                <a:cubicBezTo>
                  <a:pt x="162" y="302"/>
                  <a:pt x="162" y="302"/>
                  <a:pt x="162" y="302"/>
                </a:cubicBezTo>
                <a:cubicBezTo>
                  <a:pt x="127" y="302"/>
                  <a:pt x="98" y="330"/>
                  <a:pt x="98" y="365"/>
                </a:cubicBezTo>
                <a:cubicBezTo>
                  <a:pt x="98" y="377"/>
                  <a:pt x="89" y="386"/>
                  <a:pt x="77" y="386"/>
                </a:cubicBezTo>
                <a:cubicBezTo>
                  <a:pt x="67" y="386"/>
                  <a:pt x="67" y="386"/>
                  <a:pt x="67" y="386"/>
                </a:cubicBezTo>
                <a:cubicBezTo>
                  <a:pt x="84" y="328"/>
                  <a:pt x="114" y="188"/>
                  <a:pt x="36" y="72"/>
                </a:cubicBezTo>
                <a:cubicBezTo>
                  <a:pt x="33" y="69"/>
                  <a:pt x="31" y="65"/>
                  <a:pt x="28" y="62"/>
                </a:cubicBezTo>
                <a:cubicBezTo>
                  <a:pt x="28" y="60"/>
                  <a:pt x="27" y="59"/>
                  <a:pt x="26" y="58"/>
                </a:cubicBezTo>
                <a:cubicBezTo>
                  <a:pt x="19" y="47"/>
                  <a:pt x="10" y="38"/>
                  <a:pt x="0" y="29"/>
                </a:cubicBezTo>
                <a:cubicBezTo>
                  <a:pt x="42" y="3"/>
                  <a:pt x="94" y="0"/>
                  <a:pt x="139" y="21"/>
                </a:cubicBezTo>
                <a:cubicBezTo>
                  <a:pt x="136" y="23"/>
                  <a:pt x="132" y="25"/>
                  <a:pt x="129" y="27"/>
                </a:cubicBezTo>
                <a:cubicBezTo>
                  <a:pt x="119" y="33"/>
                  <a:pt x="117" y="46"/>
                  <a:pt x="123" y="56"/>
                </a:cubicBezTo>
                <a:cubicBezTo>
                  <a:pt x="129" y="66"/>
                  <a:pt x="142" y="68"/>
                  <a:pt x="152" y="62"/>
                </a:cubicBezTo>
                <a:cubicBezTo>
                  <a:pt x="166" y="53"/>
                  <a:pt x="181" y="46"/>
                  <a:pt x="196" y="41"/>
                </a:cubicBezTo>
                <a:cubicBezTo>
                  <a:pt x="299" y="4"/>
                  <a:pt x="413" y="52"/>
                  <a:pt x="459" y="151"/>
                </a:cubicBezTo>
                <a:cubicBezTo>
                  <a:pt x="462" y="158"/>
                  <a:pt x="468" y="163"/>
                  <a:pt x="476" y="164"/>
                </a:cubicBezTo>
                <a:cubicBezTo>
                  <a:pt x="484" y="165"/>
                  <a:pt x="491" y="161"/>
                  <a:pt x="496" y="155"/>
                </a:cubicBezTo>
                <a:cubicBezTo>
                  <a:pt x="500" y="148"/>
                  <a:pt x="501" y="140"/>
                  <a:pt x="497" y="133"/>
                </a:cubicBezTo>
                <a:cubicBezTo>
                  <a:pt x="492" y="122"/>
                  <a:pt x="486" y="112"/>
                  <a:pt x="479" y="102"/>
                </a:cubicBezTo>
                <a:cubicBezTo>
                  <a:pt x="558" y="127"/>
                  <a:pt x="614" y="196"/>
                  <a:pt x="624" y="276"/>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2247901" y="7092950"/>
            <a:ext cx="1809750" cy="1341437"/>
          </a:xfrm>
          <a:custGeom>
            <a:avLst/>
            <a:gdLst>
              <a:gd name="T0" fmla="*/ 273 w 568"/>
              <a:gd name="T1" fmla="*/ 303 h 422"/>
              <a:gd name="T2" fmla="*/ 275 w 568"/>
              <a:gd name="T3" fmla="*/ 333 h 422"/>
              <a:gd name="T4" fmla="*/ 304 w 568"/>
              <a:gd name="T5" fmla="*/ 354 h 422"/>
              <a:gd name="T6" fmla="*/ 169 w 568"/>
              <a:gd name="T7" fmla="*/ 422 h 422"/>
              <a:gd name="T8" fmla="*/ 153 w 568"/>
              <a:gd name="T9" fmla="*/ 421 h 422"/>
              <a:gd name="T10" fmla="*/ 144 w 568"/>
              <a:gd name="T11" fmla="*/ 420 h 422"/>
              <a:gd name="T12" fmla="*/ 138 w 568"/>
              <a:gd name="T13" fmla="*/ 419 h 422"/>
              <a:gd name="T14" fmla="*/ 127 w 568"/>
              <a:gd name="T15" fmla="*/ 416 h 422"/>
              <a:gd name="T16" fmla="*/ 125 w 568"/>
              <a:gd name="T17" fmla="*/ 416 h 422"/>
              <a:gd name="T18" fmla="*/ 13 w 568"/>
              <a:gd name="T19" fmla="*/ 317 h 422"/>
              <a:gd name="T20" fmla="*/ 13 w 568"/>
              <a:gd name="T21" fmla="*/ 316 h 422"/>
              <a:gd name="T22" fmla="*/ 8 w 568"/>
              <a:gd name="T23" fmla="*/ 304 h 422"/>
              <a:gd name="T24" fmla="*/ 7 w 568"/>
              <a:gd name="T25" fmla="*/ 302 h 422"/>
              <a:gd name="T26" fmla="*/ 4 w 568"/>
              <a:gd name="T27" fmla="*/ 290 h 422"/>
              <a:gd name="T28" fmla="*/ 1 w 568"/>
              <a:gd name="T29" fmla="*/ 242 h 422"/>
              <a:gd name="T30" fmla="*/ 175 w 568"/>
              <a:gd name="T31" fmla="*/ 85 h 422"/>
              <a:gd name="T32" fmla="*/ 295 w 568"/>
              <a:gd name="T33" fmla="*/ 85 h 422"/>
              <a:gd name="T34" fmla="*/ 359 w 568"/>
              <a:gd name="T35" fmla="*/ 21 h 422"/>
              <a:gd name="T36" fmla="*/ 380 w 568"/>
              <a:gd name="T37" fmla="*/ 0 h 422"/>
              <a:gd name="T38" fmla="*/ 426 w 568"/>
              <a:gd name="T39" fmla="*/ 0 h 422"/>
              <a:gd name="T40" fmla="*/ 541 w 568"/>
              <a:gd name="T41" fmla="*/ 6 h 422"/>
              <a:gd name="T42" fmla="*/ 568 w 568"/>
              <a:gd name="T43" fmla="*/ 6 h 422"/>
              <a:gd name="T44" fmla="*/ 423 w 568"/>
              <a:gd name="T45" fmla="*/ 146 h 422"/>
              <a:gd name="T46" fmla="*/ 425 w 568"/>
              <a:gd name="T47" fmla="*/ 356 h 422"/>
              <a:gd name="T48" fmla="*/ 302 w 568"/>
              <a:gd name="T49" fmla="*/ 300 h 422"/>
              <a:gd name="T50" fmla="*/ 273 w 568"/>
              <a:gd name="T51" fmla="*/ 30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8" h="422">
                <a:moveTo>
                  <a:pt x="273" y="303"/>
                </a:moveTo>
                <a:cubicBezTo>
                  <a:pt x="265" y="312"/>
                  <a:pt x="266" y="325"/>
                  <a:pt x="275" y="333"/>
                </a:cubicBezTo>
                <a:cubicBezTo>
                  <a:pt x="285" y="340"/>
                  <a:pt x="294" y="347"/>
                  <a:pt x="304" y="354"/>
                </a:cubicBezTo>
                <a:cubicBezTo>
                  <a:pt x="272" y="396"/>
                  <a:pt x="222" y="422"/>
                  <a:pt x="169" y="422"/>
                </a:cubicBezTo>
                <a:cubicBezTo>
                  <a:pt x="164" y="422"/>
                  <a:pt x="158" y="422"/>
                  <a:pt x="153" y="421"/>
                </a:cubicBezTo>
                <a:cubicBezTo>
                  <a:pt x="150" y="421"/>
                  <a:pt x="147" y="420"/>
                  <a:pt x="144" y="420"/>
                </a:cubicBezTo>
                <a:cubicBezTo>
                  <a:pt x="142" y="420"/>
                  <a:pt x="140" y="419"/>
                  <a:pt x="138" y="419"/>
                </a:cubicBezTo>
                <a:cubicBezTo>
                  <a:pt x="134" y="418"/>
                  <a:pt x="131" y="417"/>
                  <a:pt x="127" y="416"/>
                </a:cubicBezTo>
                <a:cubicBezTo>
                  <a:pt x="125" y="416"/>
                  <a:pt x="125" y="416"/>
                  <a:pt x="125" y="416"/>
                </a:cubicBezTo>
                <a:cubicBezTo>
                  <a:pt x="75" y="402"/>
                  <a:pt x="33" y="366"/>
                  <a:pt x="13" y="317"/>
                </a:cubicBezTo>
                <a:cubicBezTo>
                  <a:pt x="13" y="316"/>
                  <a:pt x="13" y="316"/>
                  <a:pt x="13" y="316"/>
                </a:cubicBezTo>
                <a:cubicBezTo>
                  <a:pt x="11" y="312"/>
                  <a:pt x="9" y="308"/>
                  <a:pt x="8" y="304"/>
                </a:cubicBezTo>
                <a:cubicBezTo>
                  <a:pt x="8" y="303"/>
                  <a:pt x="8" y="302"/>
                  <a:pt x="7" y="302"/>
                </a:cubicBezTo>
                <a:cubicBezTo>
                  <a:pt x="6" y="298"/>
                  <a:pt x="5" y="294"/>
                  <a:pt x="4" y="290"/>
                </a:cubicBezTo>
                <a:cubicBezTo>
                  <a:pt x="1" y="274"/>
                  <a:pt x="0" y="258"/>
                  <a:pt x="1" y="242"/>
                </a:cubicBezTo>
                <a:cubicBezTo>
                  <a:pt x="8" y="152"/>
                  <a:pt x="85" y="83"/>
                  <a:pt x="175" y="85"/>
                </a:cubicBezTo>
                <a:cubicBezTo>
                  <a:pt x="295" y="85"/>
                  <a:pt x="295" y="85"/>
                  <a:pt x="295" y="85"/>
                </a:cubicBezTo>
                <a:cubicBezTo>
                  <a:pt x="330" y="85"/>
                  <a:pt x="359" y="56"/>
                  <a:pt x="359" y="21"/>
                </a:cubicBezTo>
                <a:cubicBezTo>
                  <a:pt x="359" y="10"/>
                  <a:pt x="368" y="0"/>
                  <a:pt x="380" y="0"/>
                </a:cubicBezTo>
                <a:cubicBezTo>
                  <a:pt x="426" y="0"/>
                  <a:pt x="426" y="0"/>
                  <a:pt x="426" y="0"/>
                </a:cubicBezTo>
                <a:cubicBezTo>
                  <a:pt x="438" y="2"/>
                  <a:pt x="479" y="6"/>
                  <a:pt x="541" y="6"/>
                </a:cubicBezTo>
                <a:cubicBezTo>
                  <a:pt x="550" y="6"/>
                  <a:pt x="559" y="6"/>
                  <a:pt x="568" y="6"/>
                </a:cubicBezTo>
                <a:cubicBezTo>
                  <a:pt x="497" y="41"/>
                  <a:pt x="448" y="88"/>
                  <a:pt x="423" y="146"/>
                </a:cubicBezTo>
                <a:cubicBezTo>
                  <a:pt x="385" y="230"/>
                  <a:pt x="408" y="313"/>
                  <a:pt x="425" y="356"/>
                </a:cubicBezTo>
                <a:cubicBezTo>
                  <a:pt x="380" y="349"/>
                  <a:pt x="338" y="330"/>
                  <a:pt x="302" y="300"/>
                </a:cubicBezTo>
                <a:cubicBezTo>
                  <a:pt x="293" y="293"/>
                  <a:pt x="280" y="294"/>
                  <a:pt x="273" y="303"/>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3576638" y="7019925"/>
            <a:ext cx="1716088" cy="1217612"/>
          </a:xfrm>
          <a:custGeom>
            <a:avLst/>
            <a:gdLst>
              <a:gd name="T0" fmla="*/ 527 w 539"/>
              <a:gd name="T1" fmla="*/ 178 h 383"/>
              <a:gd name="T2" fmla="*/ 408 w 539"/>
              <a:gd name="T3" fmla="*/ 278 h 383"/>
              <a:gd name="T4" fmla="*/ 282 w 539"/>
              <a:gd name="T5" fmla="*/ 187 h 383"/>
              <a:gd name="T6" fmla="*/ 256 w 539"/>
              <a:gd name="T7" fmla="*/ 173 h 383"/>
              <a:gd name="T8" fmla="*/ 242 w 539"/>
              <a:gd name="T9" fmla="*/ 199 h 383"/>
              <a:gd name="T10" fmla="*/ 267 w 539"/>
              <a:gd name="T11" fmla="*/ 250 h 383"/>
              <a:gd name="T12" fmla="*/ 93 w 539"/>
              <a:gd name="T13" fmla="*/ 378 h 383"/>
              <a:gd name="T14" fmla="*/ 48 w 539"/>
              <a:gd name="T15" fmla="*/ 383 h 383"/>
              <a:gd name="T16" fmla="*/ 38 w 539"/>
              <a:gd name="T17" fmla="*/ 185 h 383"/>
              <a:gd name="T18" fmla="*/ 285 w 539"/>
              <a:gd name="T19" fmla="*/ 21 h 383"/>
              <a:gd name="T20" fmla="*/ 424 w 539"/>
              <a:gd name="T21" fmla="*/ 0 h 383"/>
              <a:gd name="T22" fmla="*/ 423 w 539"/>
              <a:gd name="T23" fmla="*/ 6 h 383"/>
              <a:gd name="T24" fmla="*/ 410 w 539"/>
              <a:gd name="T25" fmla="*/ 59 h 383"/>
              <a:gd name="T26" fmla="*/ 422 w 539"/>
              <a:gd name="T27" fmla="*/ 86 h 383"/>
              <a:gd name="T28" fmla="*/ 449 w 539"/>
              <a:gd name="T29" fmla="*/ 74 h 383"/>
              <a:gd name="T30" fmla="*/ 460 w 539"/>
              <a:gd name="T31" fmla="*/ 38 h 383"/>
              <a:gd name="T32" fmla="*/ 527 w 539"/>
              <a:gd name="T33" fmla="*/ 17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9" h="383">
                <a:moveTo>
                  <a:pt x="527" y="178"/>
                </a:moveTo>
                <a:cubicBezTo>
                  <a:pt x="515" y="235"/>
                  <a:pt x="466" y="275"/>
                  <a:pt x="408" y="278"/>
                </a:cubicBezTo>
                <a:cubicBezTo>
                  <a:pt x="350" y="280"/>
                  <a:pt x="298" y="242"/>
                  <a:pt x="282" y="187"/>
                </a:cubicBezTo>
                <a:cubicBezTo>
                  <a:pt x="279" y="176"/>
                  <a:pt x="267" y="170"/>
                  <a:pt x="256" y="173"/>
                </a:cubicBezTo>
                <a:cubicBezTo>
                  <a:pt x="245" y="176"/>
                  <a:pt x="238" y="188"/>
                  <a:pt x="242" y="199"/>
                </a:cubicBezTo>
                <a:cubicBezTo>
                  <a:pt x="247" y="217"/>
                  <a:pt x="256" y="234"/>
                  <a:pt x="267" y="250"/>
                </a:cubicBezTo>
                <a:cubicBezTo>
                  <a:pt x="231" y="317"/>
                  <a:pt x="167" y="364"/>
                  <a:pt x="93" y="378"/>
                </a:cubicBezTo>
                <a:cubicBezTo>
                  <a:pt x="78" y="381"/>
                  <a:pt x="63" y="382"/>
                  <a:pt x="48" y="383"/>
                </a:cubicBezTo>
                <a:cubicBezTo>
                  <a:pt x="36" y="358"/>
                  <a:pt x="0" y="270"/>
                  <a:pt x="38" y="185"/>
                </a:cubicBezTo>
                <a:cubicBezTo>
                  <a:pt x="72" y="109"/>
                  <a:pt x="155" y="54"/>
                  <a:pt x="285" y="21"/>
                </a:cubicBezTo>
                <a:cubicBezTo>
                  <a:pt x="328" y="16"/>
                  <a:pt x="374" y="10"/>
                  <a:pt x="424" y="0"/>
                </a:cubicBezTo>
                <a:cubicBezTo>
                  <a:pt x="423" y="2"/>
                  <a:pt x="423" y="4"/>
                  <a:pt x="423" y="6"/>
                </a:cubicBezTo>
                <a:cubicBezTo>
                  <a:pt x="421" y="24"/>
                  <a:pt x="417" y="42"/>
                  <a:pt x="410" y="59"/>
                </a:cubicBezTo>
                <a:cubicBezTo>
                  <a:pt x="406" y="70"/>
                  <a:pt x="411" y="82"/>
                  <a:pt x="422" y="86"/>
                </a:cubicBezTo>
                <a:cubicBezTo>
                  <a:pt x="433" y="90"/>
                  <a:pt x="445" y="85"/>
                  <a:pt x="449" y="74"/>
                </a:cubicBezTo>
                <a:cubicBezTo>
                  <a:pt x="454" y="62"/>
                  <a:pt x="457" y="50"/>
                  <a:pt x="460" y="38"/>
                </a:cubicBezTo>
                <a:cubicBezTo>
                  <a:pt x="512" y="64"/>
                  <a:pt x="539" y="122"/>
                  <a:pt x="527" y="178"/>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a:off x="3789363" y="7912100"/>
            <a:ext cx="1203325" cy="722312"/>
          </a:xfrm>
          <a:custGeom>
            <a:avLst/>
            <a:gdLst>
              <a:gd name="T0" fmla="*/ 177 w 378"/>
              <a:gd name="T1" fmla="*/ 227 h 227"/>
              <a:gd name="T2" fmla="*/ 378 w 378"/>
              <a:gd name="T3" fmla="*/ 69 h 227"/>
              <a:gd name="T4" fmla="*/ 372 w 378"/>
              <a:gd name="T5" fmla="*/ 33 h 227"/>
              <a:gd name="T6" fmla="*/ 230 w 378"/>
              <a:gd name="T7" fmla="*/ 0 h 227"/>
              <a:gd name="T8" fmla="*/ 0 w 378"/>
              <a:gd name="T9" fmla="*/ 142 h 227"/>
              <a:gd name="T10" fmla="*/ 129 w 378"/>
              <a:gd name="T11" fmla="*/ 222 h 227"/>
              <a:gd name="T12" fmla="*/ 177 w 378"/>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378" h="227">
                <a:moveTo>
                  <a:pt x="177" y="227"/>
                </a:moveTo>
                <a:cubicBezTo>
                  <a:pt x="288" y="227"/>
                  <a:pt x="378" y="156"/>
                  <a:pt x="378" y="69"/>
                </a:cubicBezTo>
                <a:cubicBezTo>
                  <a:pt x="377" y="57"/>
                  <a:pt x="376" y="45"/>
                  <a:pt x="372" y="33"/>
                </a:cubicBezTo>
                <a:cubicBezTo>
                  <a:pt x="322" y="45"/>
                  <a:pt x="269" y="32"/>
                  <a:pt x="230" y="0"/>
                </a:cubicBezTo>
                <a:cubicBezTo>
                  <a:pt x="180" y="81"/>
                  <a:pt x="95" y="134"/>
                  <a:pt x="0" y="142"/>
                </a:cubicBezTo>
                <a:cubicBezTo>
                  <a:pt x="31" y="185"/>
                  <a:pt x="77" y="213"/>
                  <a:pt x="129" y="222"/>
                </a:cubicBezTo>
                <a:cubicBezTo>
                  <a:pt x="145" y="226"/>
                  <a:pt x="161" y="227"/>
                  <a:pt x="177" y="227"/>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p:cNvSpPr>
          <p:nvPr/>
        </p:nvSpPr>
        <p:spPr bwMode="auto">
          <a:xfrm>
            <a:off x="3254376" y="8278813"/>
            <a:ext cx="869950" cy="822325"/>
          </a:xfrm>
          <a:custGeom>
            <a:avLst/>
            <a:gdLst>
              <a:gd name="T0" fmla="*/ 122 w 273"/>
              <a:gd name="T1" fmla="*/ 25 h 259"/>
              <a:gd name="T2" fmla="*/ 35 w 273"/>
              <a:gd name="T3" fmla="*/ 5 h 259"/>
              <a:gd name="T4" fmla="*/ 33 w 273"/>
              <a:gd name="T5" fmla="*/ 4 h 259"/>
              <a:gd name="T6" fmla="*/ 27 w 273"/>
              <a:gd name="T7" fmla="*/ 1 h 259"/>
              <a:gd name="T8" fmla="*/ 24 w 273"/>
              <a:gd name="T9" fmla="*/ 0 h 259"/>
              <a:gd name="T10" fmla="*/ 0 w 273"/>
              <a:gd name="T11" fmla="*/ 29 h 259"/>
              <a:gd name="T12" fmla="*/ 63 w 273"/>
              <a:gd name="T13" fmla="*/ 90 h 259"/>
              <a:gd name="T14" fmla="*/ 112 w 273"/>
              <a:gd name="T15" fmla="*/ 111 h 259"/>
              <a:gd name="T16" fmla="*/ 234 w 273"/>
              <a:gd name="T17" fmla="*/ 251 h 259"/>
              <a:gd name="T18" fmla="*/ 251 w 273"/>
              <a:gd name="T19" fmla="*/ 259 h 259"/>
              <a:gd name="T20" fmla="*/ 273 w 273"/>
              <a:gd name="T21" fmla="*/ 236 h 259"/>
              <a:gd name="T22" fmla="*/ 273 w 273"/>
              <a:gd name="T23" fmla="*/ 143 h 259"/>
              <a:gd name="T24" fmla="*/ 122 w 273"/>
              <a:gd name="T25" fmla="*/ 2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259">
                <a:moveTo>
                  <a:pt x="122" y="25"/>
                </a:moveTo>
                <a:cubicBezTo>
                  <a:pt x="92" y="23"/>
                  <a:pt x="63" y="16"/>
                  <a:pt x="35" y="5"/>
                </a:cubicBezTo>
                <a:cubicBezTo>
                  <a:pt x="35" y="4"/>
                  <a:pt x="34" y="4"/>
                  <a:pt x="33" y="4"/>
                </a:cubicBezTo>
                <a:cubicBezTo>
                  <a:pt x="31" y="3"/>
                  <a:pt x="29" y="2"/>
                  <a:pt x="27" y="1"/>
                </a:cubicBezTo>
                <a:cubicBezTo>
                  <a:pt x="26" y="1"/>
                  <a:pt x="25" y="1"/>
                  <a:pt x="24" y="0"/>
                </a:cubicBezTo>
                <a:cubicBezTo>
                  <a:pt x="17" y="10"/>
                  <a:pt x="9" y="20"/>
                  <a:pt x="0" y="29"/>
                </a:cubicBezTo>
                <a:cubicBezTo>
                  <a:pt x="1" y="63"/>
                  <a:pt x="29" y="90"/>
                  <a:pt x="63" y="90"/>
                </a:cubicBezTo>
                <a:cubicBezTo>
                  <a:pt x="81" y="90"/>
                  <a:pt x="100" y="97"/>
                  <a:pt x="112" y="111"/>
                </a:cubicBezTo>
                <a:cubicBezTo>
                  <a:pt x="234" y="251"/>
                  <a:pt x="234" y="251"/>
                  <a:pt x="234" y="251"/>
                </a:cubicBezTo>
                <a:cubicBezTo>
                  <a:pt x="238" y="256"/>
                  <a:pt x="245" y="259"/>
                  <a:pt x="251" y="259"/>
                </a:cubicBezTo>
                <a:cubicBezTo>
                  <a:pt x="263" y="259"/>
                  <a:pt x="273" y="249"/>
                  <a:pt x="273" y="236"/>
                </a:cubicBezTo>
                <a:cubicBezTo>
                  <a:pt x="273" y="143"/>
                  <a:pt x="273" y="143"/>
                  <a:pt x="273" y="143"/>
                </a:cubicBezTo>
                <a:cubicBezTo>
                  <a:pt x="208" y="128"/>
                  <a:pt x="153" y="85"/>
                  <a:pt x="122" y="25"/>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p:cNvSpPr>
          <p:nvPr/>
        </p:nvSpPr>
        <p:spPr bwMode="auto">
          <a:xfrm>
            <a:off x="3633788" y="6962775"/>
            <a:ext cx="9525"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cubicBezTo>
                  <a:pt x="0" y="0"/>
                  <a:pt x="0" y="0"/>
                  <a:pt x="0" y="0"/>
                </a:cubicBezTo>
                <a:cubicBezTo>
                  <a:pt x="0" y="0"/>
                  <a:pt x="0" y="0"/>
                  <a:pt x="0" y="0"/>
                </a:cubicBezTo>
                <a:cubicBezTo>
                  <a:pt x="0" y="0"/>
                  <a:pt x="0" y="0"/>
                  <a:pt x="0" y="0"/>
                </a:cubicBezTo>
                <a:cubicBezTo>
                  <a:pt x="0" y="0"/>
                  <a:pt x="1" y="0"/>
                  <a:pt x="3"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
          <p:cNvSpPr>
            <a:spLocks/>
          </p:cNvSpPr>
          <p:nvPr/>
        </p:nvSpPr>
        <p:spPr bwMode="auto">
          <a:xfrm>
            <a:off x="1571624" y="9707563"/>
            <a:ext cx="3652838" cy="914400"/>
          </a:xfrm>
          <a:custGeom>
            <a:avLst/>
            <a:gdLst>
              <a:gd name="T0" fmla="*/ 1125 w 1147"/>
              <a:gd name="T1" fmla="*/ 288 h 288"/>
              <a:gd name="T2" fmla="*/ 22 w 1147"/>
              <a:gd name="T3" fmla="*/ 288 h 288"/>
              <a:gd name="T4" fmla="*/ 0 w 1147"/>
              <a:gd name="T5" fmla="*/ 266 h 288"/>
              <a:gd name="T6" fmla="*/ 0 w 1147"/>
              <a:gd name="T7" fmla="*/ 21 h 288"/>
              <a:gd name="T8" fmla="*/ 22 w 1147"/>
              <a:gd name="T9" fmla="*/ 0 h 288"/>
              <a:gd name="T10" fmla="*/ 1125 w 1147"/>
              <a:gd name="T11" fmla="*/ 0 h 288"/>
              <a:gd name="T12" fmla="*/ 1147 w 1147"/>
              <a:gd name="T13" fmla="*/ 21 h 288"/>
              <a:gd name="T14" fmla="*/ 1147 w 1147"/>
              <a:gd name="T15" fmla="*/ 266 h 288"/>
              <a:gd name="T16" fmla="*/ 1125 w 1147"/>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7" h="288">
                <a:moveTo>
                  <a:pt x="1125" y="288"/>
                </a:moveTo>
                <a:cubicBezTo>
                  <a:pt x="22" y="288"/>
                  <a:pt x="22" y="288"/>
                  <a:pt x="22" y="288"/>
                </a:cubicBezTo>
                <a:cubicBezTo>
                  <a:pt x="10" y="288"/>
                  <a:pt x="0" y="278"/>
                  <a:pt x="0" y="266"/>
                </a:cubicBezTo>
                <a:cubicBezTo>
                  <a:pt x="0" y="21"/>
                  <a:pt x="0" y="21"/>
                  <a:pt x="0" y="21"/>
                </a:cubicBezTo>
                <a:cubicBezTo>
                  <a:pt x="0" y="9"/>
                  <a:pt x="10" y="0"/>
                  <a:pt x="22" y="0"/>
                </a:cubicBezTo>
                <a:cubicBezTo>
                  <a:pt x="1125" y="0"/>
                  <a:pt x="1125" y="0"/>
                  <a:pt x="1125" y="0"/>
                </a:cubicBezTo>
                <a:cubicBezTo>
                  <a:pt x="1137" y="0"/>
                  <a:pt x="1147" y="9"/>
                  <a:pt x="1147" y="21"/>
                </a:cubicBezTo>
                <a:cubicBezTo>
                  <a:pt x="1147" y="266"/>
                  <a:pt x="1147" y="266"/>
                  <a:pt x="1147" y="266"/>
                </a:cubicBezTo>
                <a:cubicBezTo>
                  <a:pt x="1147" y="278"/>
                  <a:pt x="1137" y="288"/>
                  <a:pt x="1125" y="28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
          <p:cNvSpPr>
            <a:spLocks/>
          </p:cNvSpPr>
          <p:nvPr/>
        </p:nvSpPr>
        <p:spPr bwMode="auto">
          <a:xfrm>
            <a:off x="7334251" y="6038850"/>
            <a:ext cx="1725613" cy="1920875"/>
          </a:xfrm>
          <a:custGeom>
            <a:avLst/>
            <a:gdLst>
              <a:gd name="T0" fmla="*/ 468 w 542"/>
              <a:gd name="T1" fmla="*/ 81 h 605"/>
              <a:gd name="T2" fmla="*/ 491 w 542"/>
              <a:gd name="T3" fmla="*/ 373 h 605"/>
              <a:gd name="T4" fmla="*/ 423 w 542"/>
              <a:gd name="T5" fmla="*/ 373 h 605"/>
              <a:gd name="T6" fmla="*/ 206 w 542"/>
              <a:gd name="T7" fmla="*/ 570 h 605"/>
              <a:gd name="T8" fmla="*/ 207 w 542"/>
              <a:gd name="T9" fmla="*/ 605 h 605"/>
              <a:gd name="T10" fmla="*/ 206 w 542"/>
              <a:gd name="T11" fmla="*/ 605 h 605"/>
              <a:gd name="T12" fmla="*/ 46 w 542"/>
              <a:gd name="T13" fmla="*/ 490 h 605"/>
              <a:gd name="T14" fmla="*/ 70 w 542"/>
              <a:gd name="T15" fmla="*/ 505 h 605"/>
              <a:gd name="T16" fmla="*/ 98 w 542"/>
              <a:gd name="T17" fmla="*/ 495 h 605"/>
              <a:gd name="T18" fmla="*/ 88 w 542"/>
              <a:gd name="T19" fmla="*/ 467 h 605"/>
              <a:gd name="T20" fmla="*/ 35 w 542"/>
              <a:gd name="T21" fmla="*/ 418 h 605"/>
              <a:gd name="T22" fmla="*/ 34 w 542"/>
              <a:gd name="T23" fmla="*/ 418 h 605"/>
              <a:gd name="T24" fmla="*/ 70 w 542"/>
              <a:gd name="T25" fmla="*/ 249 h 605"/>
              <a:gd name="T26" fmla="*/ 71 w 542"/>
              <a:gd name="T27" fmla="*/ 248 h 605"/>
              <a:gd name="T28" fmla="*/ 124 w 542"/>
              <a:gd name="T29" fmla="*/ 227 h 605"/>
              <a:gd name="T30" fmla="*/ 142 w 542"/>
              <a:gd name="T31" fmla="*/ 203 h 605"/>
              <a:gd name="T32" fmla="*/ 118 w 542"/>
              <a:gd name="T33" fmla="*/ 185 h 605"/>
              <a:gd name="T34" fmla="*/ 83 w 542"/>
              <a:gd name="T35" fmla="*/ 195 h 605"/>
              <a:gd name="T36" fmla="*/ 152 w 542"/>
              <a:gd name="T37" fmla="*/ 111 h 605"/>
              <a:gd name="T38" fmla="*/ 260 w 542"/>
              <a:gd name="T39" fmla="*/ 112 h 605"/>
              <a:gd name="T40" fmla="*/ 281 w 542"/>
              <a:gd name="T41" fmla="*/ 110 h 605"/>
              <a:gd name="T42" fmla="*/ 290 w 542"/>
              <a:gd name="T43" fmla="*/ 91 h 605"/>
              <a:gd name="T44" fmla="*/ 278 w 542"/>
              <a:gd name="T45" fmla="*/ 73 h 605"/>
              <a:gd name="T46" fmla="*/ 254 w 542"/>
              <a:gd name="T47" fmla="*/ 64 h 605"/>
              <a:gd name="T48" fmla="*/ 419 w 542"/>
              <a:gd name="T49" fmla="*/ 34 h 605"/>
              <a:gd name="T50" fmla="*/ 420 w 542"/>
              <a:gd name="T51" fmla="*/ 34 h 605"/>
              <a:gd name="T52" fmla="*/ 457 w 542"/>
              <a:gd name="T53" fmla="*/ 69 h 605"/>
              <a:gd name="T54" fmla="*/ 464 w 542"/>
              <a:gd name="T55" fmla="*/ 76 h 605"/>
              <a:gd name="T56" fmla="*/ 468 w 542"/>
              <a:gd name="T57" fmla="*/ 8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2" h="605">
                <a:moveTo>
                  <a:pt x="468" y="81"/>
                </a:moveTo>
                <a:cubicBezTo>
                  <a:pt x="542" y="191"/>
                  <a:pt x="504" y="331"/>
                  <a:pt x="491" y="373"/>
                </a:cubicBezTo>
                <a:cubicBezTo>
                  <a:pt x="423" y="373"/>
                  <a:pt x="423" y="373"/>
                  <a:pt x="423" y="373"/>
                </a:cubicBezTo>
                <a:cubicBezTo>
                  <a:pt x="310" y="372"/>
                  <a:pt x="215" y="458"/>
                  <a:pt x="206" y="570"/>
                </a:cubicBezTo>
                <a:cubicBezTo>
                  <a:pt x="205" y="582"/>
                  <a:pt x="206" y="594"/>
                  <a:pt x="207" y="605"/>
                </a:cubicBezTo>
                <a:cubicBezTo>
                  <a:pt x="206" y="605"/>
                  <a:pt x="206" y="605"/>
                  <a:pt x="206" y="605"/>
                </a:cubicBezTo>
                <a:cubicBezTo>
                  <a:pt x="133" y="605"/>
                  <a:pt x="69" y="559"/>
                  <a:pt x="46" y="490"/>
                </a:cubicBezTo>
                <a:cubicBezTo>
                  <a:pt x="54" y="496"/>
                  <a:pt x="62" y="501"/>
                  <a:pt x="70" y="505"/>
                </a:cubicBezTo>
                <a:cubicBezTo>
                  <a:pt x="81" y="510"/>
                  <a:pt x="93" y="505"/>
                  <a:pt x="98" y="495"/>
                </a:cubicBezTo>
                <a:cubicBezTo>
                  <a:pt x="103" y="484"/>
                  <a:pt x="99" y="472"/>
                  <a:pt x="88" y="467"/>
                </a:cubicBezTo>
                <a:cubicBezTo>
                  <a:pt x="66" y="456"/>
                  <a:pt x="47" y="439"/>
                  <a:pt x="35" y="418"/>
                </a:cubicBezTo>
                <a:cubicBezTo>
                  <a:pt x="34" y="418"/>
                  <a:pt x="34" y="418"/>
                  <a:pt x="34" y="418"/>
                </a:cubicBezTo>
                <a:cubicBezTo>
                  <a:pt x="0" y="361"/>
                  <a:pt x="15" y="286"/>
                  <a:pt x="70" y="249"/>
                </a:cubicBezTo>
                <a:cubicBezTo>
                  <a:pt x="71" y="248"/>
                  <a:pt x="71" y="248"/>
                  <a:pt x="71" y="248"/>
                </a:cubicBezTo>
                <a:cubicBezTo>
                  <a:pt x="87" y="237"/>
                  <a:pt x="105" y="230"/>
                  <a:pt x="124" y="227"/>
                </a:cubicBezTo>
                <a:cubicBezTo>
                  <a:pt x="136" y="226"/>
                  <a:pt x="144" y="215"/>
                  <a:pt x="142" y="203"/>
                </a:cubicBezTo>
                <a:cubicBezTo>
                  <a:pt x="141" y="192"/>
                  <a:pt x="130" y="184"/>
                  <a:pt x="118" y="185"/>
                </a:cubicBezTo>
                <a:cubicBezTo>
                  <a:pt x="106" y="187"/>
                  <a:pt x="95" y="190"/>
                  <a:pt x="83" y="195"/>
                </a:cubicBezTo>
                <a:cubicBezTo>
                  <a:pt x="93" y="158"/>
                  <a:pt x="118" y="128"/>
                  <a:pt x="152" y="111"/>
                </a:cubicBezTo>
                <a:cubicBezTo>
                  <a:pt x="186" y="95"/>
                  <a:pt x="226" y="95"/>
                  <a:pt x="260" y="112"/>
                </a:cubicBezTo>
                <a:cubicBezTo>
                  <a:pt x="267" y="115"/>
                  <a:pt x="275" y="114"/>
                  <a:pt x="281" y="110"/>
                </a:cubicBezTo>
                <a:cubicBezTo>
                  <a:pt x="287" y="106"/>
                  <a:pt x="291" y="98"/>
                  <a:pt x="290" y="91"/>
                </a:cubicBezTo>
                <a:cubicBezTo>
                  <a:pt x="290" y="83"/>
                  <a:pt x="285" y="77"/>
                  <a:pt x="278" y="73"/>
                </a:cubicBezTo>
                <a:cubicBezTo>
                  <a:pt x="270" y="70"/>
                  <a:pt x="262" y="67"/>
                  <a:pt x="254" y="64"/>
                </a:cubicBezTo>
                <a:cubicBezTo>
                  <a:pt x="293" y="13"/>
                  <a:pt x="365" y="0"/>
                  <a:pt x="419" y="34"/>
                </a:cubicBezTo>
                <a:cubicBezTo>
                  <a:pt x="420" y="34"/>
                  <a:pt x="420" y="34"/>
                  <a:pt x="420" y="34"/>
                </a:cubicBezTo>
                <a:cubicBezTo>
                  <a:pt x="434" y="43"/>
                  <a:pt x="447" y="55"/>
                  <a:pt x="457" y="69"/>
                </a:cubicBezTo>
                <a:cubicBezTo>
                  <a:pt x="459" y="72"/>
                  <a:pt x="461" y="74"/>
                  <a:pt x="464" y="76"/>
                </a:cubicBezTo>
                <a:cubicBezTo>
                  <a:pt x="465" y="78"/>
                  <a:pt x="467" y="79"/>
                  <a:pt x="468" y="81"/>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8818563" y="5997575"/>
            <a:ext cx="1982788" cy="1225550"/>
          </a:xfrm>
          <a:custGeom>
            <a:avLst/>
            <a:gdLst>
              <a:gd name="T0" fmla="*/ 623 w 623"/>
              <a:gd name="T1" fmla="*/ 276 h 386"/>
              <a:gd name="T2" fmla="*/ 233 w 623"/>
              <a:gd name="T3" fmla="*/ 304 h 386"/>
              <a:gd name="T4" fmla="*/ 224 w 623"/>
              <a:gd name="T5" fmla="*/ 302 h 386"/>
              <a:gd name="T6" fmla="*/ 161 w 623"/>
              <a:gd name="T7" fmla="*/ 302 h 386"/>
              <a:gd name="T8" fmla="*/ 98 w 623"/>
              <a:gd name="T9" fmla="*/ 365 h 386"/>
              <a:gd name="T10" fmla="*/ 77 w 623"/>
              <a:gd name="T11" fmla="*/ 386 h 386"/>
              <a:gd name="T12" fmla="*/ 67 w 623"/>
              <a:gd name="T13" fmla="*/ 386 h 386"/>
              <a:gd name="T14" fmla="*/ 35 w 623"/>
              <a:gd name="T15" fmla="*/ 72 h 386"/>
              <a:gd name="T16" fmla="*/ 28 w 623"/>
              <a:gd name="T17" fmla="*/ 62 h 386"/>
              <a:gd name="T18" fmla="*/ 26 w 623"/>
              <a:gd name="T19" fmla="*/ 58 h 386"/>
              <a:gd name="T20" fmla="*/ 0 w 623"/>
              <a:gd name="T21" fmla="*/ 29 h 386"/>
              <a:gd name="T22" fmla="*/ 138 w 623"/>
              <a:gd name="T23" fmla="*/ 21 h 386"/>
              <a:gd name="T24" fmla="*/ 129 w 623"/>
              <a:gd name="T25" fmla="*/ 27 h 386"/>
              <a:gd name="T26" fmla="*/ 123 w 623"/>
              <a:gd name="T27" fmla="*/ 56 h 386"/>
              <a:gd name="T28" fmla="*/ 152 w 623"/>
              <a:gd name="T29" fmla="*/ 62 h 386"/>
              <a:gd name="T30" fmla="*/ 196 w 623"/>
              <a:gd name="T31" fmla="*/ 41 h 386"/>
              <a:gd name="T32" fmla="*/ 458 w 623"/>
              <a:gd name="T33" fmla="*/ 151 h 386"/>
              <a:gd name="T34" fmla="*/ 476 w 623"/>
              <a:gd name="T35" fmla="*/ 164 h 386"/>
              <a:gd name="T36" fmla="*/ 495 w 623"/>
              <a:gd name="T37" fmla="*/ 155 h 386"/>
              <a:gd name="T38" fmla="*/ 497 w 623"/>
              <a:gd name="T39" fmla="*/ 133 h 386"/>
              <a:gd name="T40" fmla="*/ 479 w 623"/>
              <a:gd name="T41" fmla="*/ 102 h 386"/>
              <a:gd name="T42" fmla="*/ 623 w 623"/>
              <a:gd name="T43" fmla="*/ 2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3" h="386">
                <a:moveTo>
                  <a:pt x="623" y="276"/>
                </a:moveTo>
                <a:cubicBezTo>
                  <a:pt x="433" y="314"/>
                  <a:pt x="288" y="309"/>
                  <a:pt x="233" y="304"/>
                </a:cubicBezTo>
                <a:cubicBezTo>
                  <a:pt x="231" y="303"/>
                  <a:pt x="228" y="302"/>
                  <a:pt x="224" y="302"/>
                </a:cubicBezTo>
                <a:cubicBezTo>
                  <a:pt x="161" y="302"/>
                  <a:pt x="161" y="302"/>
                  <a:pt x="161" y="302"/>
                </a:cubicBezTo>
                <a:cubicBezTo>
                  <a:pt x="126" y="302"/>
                  <a:pt x="98" y="330"/>
                  <a:pt x="98" y="365"/>
                </a:cubicBezTo>
                <a:cubicBezTo>
                  <a:pt x="98" y="377"/>
                  <a:pt x="89" y="386"/>
                  <a:pt x="77" y="386"/>
                </a:cubicBezTo>
                <a:cubicBezTo>
                  <a:pt x="67" y="386"/>
                  <a:pt x="67" y="386"/>
                  <a:pt x="67" y="386"/>
                </a:cubicBezTo>
                <a:cubicBezTo>
                  <a:pt x="84" y="328"/>
                  <a:pt x="113" y="188"/>
                  <a:pt x="35" y="72"/>
                </a:cubicBezTo>
                <a:cubicBezTo>
                  <a:pt x="33" y="69"/>
                  <a:pt x="30" y="65"/>
                  <a:pt x="28" y="62"/>
                </a:cubicBezTo>
                <a:cubicBezTo>
                  <a:pt x="27" y="60"/>
                  <a:pt x="26" y="59"/>
                  <a:pt x="26" y="58"/>
                </a:cubicBezTo>
                <a:cubicBezTo>
                  <a:pt x="18" y="47"/>
                  <a:pt x="9" y="38"/>
                  <a:pt x="0" y="29"/>
                </a:cubicBezTo>
                <a:cubicBezTo>
                  <a:pt x="41" y="3"/>
                  <a:pt x="94" y="0"/>
                  <a:pt x="138" y="21"/>
                </a:cubicBezTo>
                <a:cubicBezTo>
                  <a:pt x="135" y="23"/>
                  <a:pt x="132" y="25"/>
                  <a:pt x="129" y="27"/>
                </a:cubicBezTo>
                <a:cubicBezTo>
                  <a:pt x="119" y="33"/>
                  <a:pt x="116" y="46"/>
                  <a:pt x="123" y="56"/>
                </a:cubicBezTo>
                <a:cubicBezTo>
                  <a:pt x="129" y="66"/>
                  <a:pt x="142" y="68"/>
                  <a:pt x="152" y="62"/>
                </a:cubicBezTo>
                <a:cubicBezTo>
                  <a:pt x="166" y="53"/>
                  <a:pt x="180" y="46"/>
                  <a:pt x="196" y="41"/>
                </a:cubicBezTo>
                <a:cubicBezTo>
                  <a:pt x="299" y="4"/>
                  <a:pt x="412" y="52"/>
                  <a:pt x="458" y="151"/>
                </a:cubicBezTo>
                <a:cubicBezTo>
                  <a:pt x="461" y="158"/>
                  <a:pt x="468" y="163"/>
                  <a:pt x="476" y="164"/>
                </a:cubicBezTo>
                <a:cubicBezTo>
                  <a:pt x="483" y="165"/>
                  <a:pt x="491" y="161"/>
                  <a:pt x="495" y="155"/>
                </a:cubicBezTo>
                <a:cubicBezTo>
                  <a:pt x="500" y="148"/>
                  <a:pt x="500" y="140"/>
                  <a:pt x="497" y="133"/>
                </a:cubicBezTo>
                <a:cubicBezTo>
                  <a:pt x="491" y="122"/>
                  <a:pt x="486" y="112"/>
                  <a:pt x="479" y="102"/>
                </a:cubicBezTo>
                <a:cubicBezTo>
                  <a:pt x="558" y="127"/>
                  <a:pt x="614" y="196"/>
                  <a:pt x="623" y="27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5"/>
          <p:cNvSpPr>
            <a:spLocks/>
          </p:cNvSpPr>
          <p:nvPr/>
        </p:nvSpPr>
        <p:spPr bwMode="auto">
          <a:xfrm>
            <a:off x="8113713" y="7096125"/>
            <a:ext cx="1812925" cy="1341437"/>
          </a:xfrm>
          <a:custGeom>
            <a:avLst/>
            <a:gdLst>
              <a:gd name="T0" fmla="*/ 273 w 569"/>
              <a:gd name="T1" fmla="*/ 303 h 422"/>
              <a:gd name="T2" fmla="*/ 276 w 569"/>
              <a:gd name="T3" fmla="*/ 333 h 422"/>
              <a:gd name="T4" fmla="*/ 305 w 569"/>
              <a:gd name="T5" fmla="*/ 354 h 422"/>
              <a:gd name="T6" fmla="*/ 169 w 569"/>
              <a:gd name="T7" fmla="*/ 422 h 422"/>
              <a:gd name="T8" fmla="*/ 154 w 569"/>
              <a:gd name="T9" fmla="*/ 421 h 422"/>
              <a:gd name="T10" fmla="*/ 145 w 569"/>
              <a:gd name="T11" fmla="*/ 420 h 422"/>
              <a:gd name="T12" fmla="*/ 139 w 569"/>
              <a:gd name="T13" fmla="*/ 419 h 422"/>
              <a:gd name="T14" fmla="*/ 127 w 569"/>
              <a:gd name="T15" fmla="*/ 416 h 422"/>
              <a:gd name="T16" fmla="*/ 126 w 569"/>
              <a:gd name="T17" fmla="*/ 416 h 422"/>
              <a:gd name="T18" fmla="*/ 14 w 569"/>
              <a:gd name="T19" fmla="*/ 317 h 422"/>
              <a:gd name="T20" fmla="*/ 13 w 569"/>
              <a:gd name="T21" fmla="*/ 316 h 422"/>
              <a:gd name="T22" fmla="*/ 9 w 569"/>
              <a:gd name="T23" fmla="*/ 304 h 422"/>
              <a:gd name="T24" fmla="*/ 8 w 569"/>
              <a:gd name="T25" fmla="*/ 302 h 422"/>
              <a:gd name="T26" fmla="*/ 5 w 569"/>
              <a:gd name="T27" fmla="*/ 290 h 422"/>
              <a:gd name="T28" fmla="*/ 1 w 569"/>
              <a:gd name="T29" fmla="*/ 242 h 422"/>
              <a:gd name="T30" fmla="*/ 176 w 569"/>
              <a:gd name="T31" fmla="*/ 85 h 422"/>
              <a:gd name="T32" fmla="*/ 296 w 569"/>
              <a:gd name="T33" fmla="*/ 85 h 422"/>
              <a:gd name="T34" fmla="*/ 359 w 569"/>
              <a:gd name="T35" fmla="*/ 21 h 422"/>
              <a:gd name="T36" fmla="*/ 380 w 569"/>
              <a:gd name="T37" fmla="*/ 0 h 422"/>
              <a:gd name="T38" fmla="*/ 426 w 569"/>
              <a:gd name="T39" fmla="*/ 0 h 422"/>
              <a:gd name="T40" fmla="*/ 542 w 569"/>
              <a:gd name="T41" fmla="*/ 6 h 422"/>
              <a:gd name="T42" fmla="*/ 569 w 569"/>
              <a:gd name="T43" fmla="*/ 6 h 422"/>
              <a:gd name="T44" fmla="*/ 423 w 569"/>
              <a:gd name="T45" fmla="*/ 146 h 422"/>
              <a:gd name="T46" fmla="*/ 425 w 569"/>
              <a:gd name="T47" fmla="*/ 356 h 422"/>
              <a:gd name="T48" fmla="*/ 303 w 569"/>
              <a:gd name="T49" fmla="*/ 300 h 422"/>
              <a:gd name="T50" fmla="*/ 273 w 569"/>
              <a:gd name="T51" fmla="*/ 30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9" h="422">
                <a:moveTo>
                  <a:pt x="273" y="303"/>
                </a:moveTo>
                <a:cubicBezTo>
                  <a:pt x="266" y="312"/>
                  <a:pt x="267" y="325"/>
                  <a:pt x="276" y="333"/>
                </a:cubicBezTo>
                <a:cubicBezTo>
                  <a:pt x="285" y="340"/>
                  <a:pt x="295" y="347"/>
                  <a:pt x="305" y="354"/>
                </a:cubicBezTo>
                <a:cubicBezTo>
                  <a:pt x="273" y="396"/>
                  <a:pt x="223" y="422"/>
                  <a:pt x="169" y="422"/>
                </a:cubicBezTo>
                <a:cubicBezTo>
                  <a:pt x="164" y="422"/>
                  <a:pt x="159" y="422"/>
                  <a:pt x="154" y="421"/>
                </a:cubicBezTo>
                <a:cubicBezTo>
                  <a:pt x="151" y="421"/>
                  <a:pt x="148" y="420"/>
                  <a:pt x="145" y="420"/>
                </a:cubicBezTo>
                <a:cubicBezTo>
                  <a:pt x="143" y="420"/>
                  <a:pt x="141" y="419"/>
                  <a:pt x="139" y="419"/>
                </a:cubicBezTo>
                <a:cubicBezTo>
                  <a:pt x="135" y="418"/>
                  <a:pt x="131" y="417"/>
                  <a:pt x="127" y="416"/>
                </a:cubicBezTo>
                <a:cubicBezTo>
                  <a:pt x="126" y="416"/>
                  <a:pt x="126" y="416"/>
                  <a:pt x="126" y="416"/>
                </a:cubicBezTo>
                <a:cubicBezTo>
                  <a:pt x="75" y="402"/>
                  <a:pt x="34" y="366"/>
                  <a:pt x="14" y="317"/>
                </a:cubicBezTo>
                <a:cubicBezTo>
                  <a:pt x="13" y="316"/>
                  <a:pt x="13" y="316"/>
                  <a:pt x="13" y="316"/>
                </a:cubicBezTo>
                <a:cubicBezTo>
                  <a:pt x="11" y="312"/>
                  <a:pt x="10" y="308"/>
                  <a:pt x="9" y="304"/>
                </a:cubicBezTo>
                <a:cubicBezTo>
                  <a:pt x="8" y="303"/>
                  <a:pt x="8" y="302"/>
                  <a:pt x="8" y="302"/>
                </a:cubicBezTo>
                <a:cubicBezTo>
                  <a:pt x="7" y="298"/>
                  <a:pt x="6" y="294"/>
                  <a:pt x="5" y="290"/>
                </a:cubicBezTo>
                <a:cubicBezTo>
                  <a:pt x="1" y="274"/>
                  <a:pt x="0" y="258"/>
                  <a:pt x="1" y="242"/>
                </a:cubicBezTo>
                <a:cubicBezTo>
                  <a:pt x="9" y="152"/>
                  <a:pt x="85" y="83"/>
                  <a:pt x="176" y="85"/>
                </a:cubicBezTo>
                <a:cubicBezTo>
                  <a:pt x="296" y="85"/>
                  <a:pt x="296" y="85"/>
                  <a:pt x="296" y="85"/>
                </a:cubicBezTo>
                <a:cubicBezTo>
                  <a:pt x="331" y="85"/>
                  <a:pt x="359" y="56"/>
                  <a:pt x="359" y="21"/>
                </a:cubicBezTo>
                <a:cubicBezTo>
                  <a:pt x="359" y="10"/>
                  <a:pt x="369" y="0"/>
                  <a:pt x="380" y="0"/>
                </a:cubicBezTo>
                <a:cubicBezTo>
                  <a:pt x="426" y="0"/>
                  <a:pt x="426" y="0"/>
                  <a:pt x="426" y="0"/>
                </a:cubicBezTo>
                <a:cubicBezTo>
                  <a:pt x="439" y="2"/>
                  <a:pt x="480" y="6"/>
                  <a:pt x="542" y="6"/>
                </a:cubicBezTo>
                <a:cubicBezTo>
                  <a:pt x="550" y="6"/>
                  <a:pt x="559" y="6"/>
                  <a:pt x="569" y="6"/>
                </a:cubicBezTo>
                <a:cubicBezTo>
                  <a:pt x="497" y="41"/>
                  <a:pt x="449" y="88"/>
                  <a:pt x="423" y="146"/>
                </a:cubicBezTo>
                <a:cubicBezTo>
                  <a:pt x="386" y="230"/>
                  <a:pt x="409" y="313"/>
                  <a:pt x="425" y="356"/>
                </a:cubicBezTo>
                <a:cubicBezTo>
                  <a:pt x="381" y="349"/>
                  <a:pt x="338" y="330"/>
                  <a:pt x="303" y="300"/>
                </a:cubicBezTo>
                <a:cubicBezTo>
                  <a:pt x="294" y="293"/>
                  <a:pt x="281" y="294"/>
                  <a:pt x="273" y="303"/>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9451976" y="7019925"/>
            <a:ext cx="1716088" cy="1217612"/>
          </a:xfrm>
          <a:custGeom>
            <a:avLst/>
            <a:gdLst>
              <a:gd name="T0" fmla="*/ 527 w 539"/>
              <a:gd name="T1" fmla="*/ 178 h 383"/>
              <a:gd name="T2" fmla="*/ 408 w 539"/>
              <a:gd name="T3" fmla="*/ 278 h 383"/>
              <a:gd name="T4" fmla="*/ 282 w 539"/>
              <a:gd name="T5" fmla="*/ 187 h 383"/>
              <a:gd name="T6" fmla="*/ 256 w 539"/>
              <a:gd name="T7" fmla="*/ 173 h 383"/>
              <a:gd name="T8" fmla="*/ 241 w 539"/>
              <a:gd name="T9" fmla="*/ 199 h 383"/>
              <a:gd name="T10" fmla="*/ 267 w 539"/>
              <a:gd name="T11" fmla="*/ 250 h 383"/>
              <a:gd name="T12" fmla="*/ 92 w 539"/>
              <a:gd name="T13" fmla="*/ 378 h 383"/>
              <a:gd name="T14" fmla="*/ 47 w 539"/>
              <a:gd name="T15" fmla="*/ 383 h 383"/>
              <a:gd name="T16" fmla="*/ 38 w 539"/>
              <a:gd name="T17" fmla="*/ 185 h 383"/>
              <a:gd name="T18" fmla="*/ 285 w 539"/>
              <a:gd name="T19" fmla="*/ 21 h 383"/>
              <a:gd name="T20" fmla="*/ 423 w 539"/>
              <a:gd name="T21" fmla="*/ 0 h 383"/>
              <a:gd name="T22" fmla="*/ 423 w 539"/>
              <a:gd name="T23" fmla="*/ 6 h 383"/>
              <a:gd name="T24" fmla="*/ 410 w 539"/>
              <a:gd name="T25" fmla="*/ 59 h 383"/>
              <a:gd name="T26" fmla="*/ 422 w 539"/>
              <a:gd name="T27" fmla="*/ 86 h 383"/>
              <a:gd name="T28" fmla="*/ 449 w 539"/>
              <a:gd name="T29" fmla="*/ 74 h 383"/>
              <a:gd name="T30" fmla="*/ 460 w 539"/>
              <a:gd name="T31" fmla="*/ 38 h 383"/>
              <a:gd name="T32" fmla="*/ 527 w 539"/>
              <a:gd name="T33" fmla="*/ 17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9" h="383">
                <a:moveTo>
                  <a:pt x="527" y="178"/>
                </a:moveTo>
                <a:cubicBezTo>
                  <a:pt x="514" y="235"/>
                  <a:pt x="465" y="275"/>
                  <a:pt x="408" y="278"/>
                </a:cubicBezTo>
                <a:cubicBezTo>
                  <a:pt x="350" y="280"/>
                  <a:pt x="298" y="242"/>
                  <a:pt x="282" y="187"/>
                </a:cubicBezTo>
                <a:cubicBezTo>
                  <a:pt x="278" y="176"/>
                  <a:pt x="267" y="170"/>
                  <a:pt x="256" y="173"/>
                </a:cubicBezTo>
                <a:cubicBezTo>
                  <a:pt x="244" y="176"/>
                  <a:pt x="238" y="188"/>
                  <a:pt x="241" y="199"/>
                </a:cubicBezTo>
                <a:cubicBezTo>
                  <a:pt x="247" y="217"/>
                  <a:pt x="255" y="234"/>
                  <a:pt x="267" y="250"/>
                </a:cubicBezTo>
                <a:cubicBezTo>
                  <a:pt x="231" y="317"/>
                  <a:pt x="167" y="364"/>
                  <a:pt x="92" y="378"/>
                </a:cubicBezTo>
                <a:cubicBezTo>
                  <a:pt x="77" y="381"/>
                  <a:pt x="62" y="382"/>
                  <a:pt x="47" y="383"/>
                </a:cubicBezTo>
                <a:cubicBezTo>
                  <a:pt x="36" y="358"/>
                  <a:pt x="0" y="270"/>
                  <a:pt x="38" y="185"/>
                </a:cubicBezTo>
                <a:cubicBezTo>
                  <a:pt x="71" y="109"/>
                  <a:pt x="154" y="54"/>
                  <a:pt x="285" y="21"/>
                </a:cubicBezTo>
                <a:cubicBezTo>
                  <a:pt x="327" y="16"/>
                  <a:pt x="374" y="10"/>
                  <a:pt x="423" y="0"/>
                </a:cubicBezTo>
                <a:cubicBezTo>
                  <a:pt x="423" y="2"/>
                  <a:pt x="423" y="4"/>
                  <a:pt x="423" y="6"/>
                </a:cubicBezTo>
                <a:cubicBezTo>
                  <a:pt x="421" y="24"/>
                  <a:pt x="416" y="42"/>
                  <a:pt x="410" y="59"/>
                </a:cubicBezTo>
                <a:cubicBezTo>
                  <a:pt x="405" y="70"/>
                  <a:pt x="411" y="82"/>
                  <a:pt x="422" y="86"/>
                </a:cubicBezTo>
                <a:cubicBezTo>
                  <a:pt x="432" y="90"/>
                  <a:pt x="445" y="85"/>
                  <a:pt x="449" y="74"/>
                </a:cubicBezTo>
                <a:cubicBezTo>
                  <a:pt x="453" y="62"/>
                  <a:pt x="457" y="50"/>
                  <a:pt x="460" y="38"/>
                </a:cubicBezTo>
                <a:cubicBezTo>
                  <a:pt x="511" y="64"/>
                  <a:pt x="539" y="122"/>
                  <a:pt x="527" y="178"/>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7"/>
          <p:cNvSpPr>
            <a:spLocks/>
          </p:cNvSpPr>
          <p:nvPr/>
        </p:nvSpPr>
        <p:spPr bwMode="auto">
          <a:xfrm>
            <a:off x="9667876" y="7908925"/>
            <a:ext cx="1200150" cy="722312"/>
          </a:xfrm>
          <a:custGeom>
            <a:avLst/>
            <a:gdLst>
              <a:gd name="T0" fmla="*/ 177 w 377"/>
              <a:gd name="T1" fmla="*/ 227 h 227"/>
              <a:gd name="T2" fmla="*/ 377 w 377"/>
              <a:gd name="T3" fmla="*/ 69 h 227"/>
              <a:gd name="T4" fmla="*/ 372 w 377"/>
              <a:gd name="T5" fmla="*/ 33 h 227"/>
              <a:gd name="T6" fmla="*/ 229 w 377"/>
              <a:gd name="T7" fmla="*/ 0 h 227"/>
              <a:gd name="T8" fmla="*/ 0 w 377"/>
              <a:gd name="T9" fmla="*/ 142 h 227"/>
              <a:gd name="T10" fmla="*/ 128 w 377"/>
              <a:gd name="T11" fmla="*/ 222 h 227"/>
              <a:gd name="T12" fmla="*/ 177 w 377"/>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377" h="227">
                <a:moveTo>
                  <a:pt x="177" y="227"/>
                </a:moveTo>
                <a:cubicBezTo>
                  <a:pt x="287" y="227"/>
                  <a:pt x="377" y="156"/>
                  <a:pt x="377" y="69"/>
                </a:cubicBezTo>
                <a:cubicBezTo>
                  <a:pt x="377" y="57"/>
                  <a:pt x="375" y="45"/>
                  <a:pt x="372" y="33"/>
                </a:cubicBezTo>
                <a:cubicBezTo>
                  <a:pt x="322" y="45"/>
                  <a:pt x="269" y="32"/>
                  <a:pt x="229" y="0"/>
                </a:cubicBezTo>
                <a:cubicBezTo>
                  <a:pt x="180" y="81"/>
                  <a:pt x="95" y="134"/>
                  <a:pt x="0" y="142"/>
                </a:cubicBezTo>
                <a:cubicBezTo>
                  <a:pt x="30" y="185"/>
                  <a:pt x="77" y="213"/>
                  <a:pt x="128" y="222"/>
                </a:cubicBezTo>
                <a:cubicBezTo>
                  <a:pt x="144" y="226"/>
                  <a:pt x="161" y="227"/>
                  <a:pt x="177" y="227"/>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9123363" y="8278813"/>
            <a:ext cx="873125" cy="822325"/>
          </a:xfrm>
          <a:custGeom>
            <a:avLst/>
            <a:gdLst>
              <a:gd name="T0" fmla="*/ 122 w 274"/>
              <a:gd name="T1" fmla="*/ 25 h 259"/>
              <a:gd name="T2" fmla="*/ 36 w 274"/>
              <a:gd name="T3" fmla="*/ 5 h 259"/>
              <a:gd name="T4" fmla="*/ 34 w 274"/>
              <a:gd name="T5" fmla="*/ 4 h 259"/>
              <a:gd name="T6" fmla="*/ 27 w 274"/>
              <a:gd name="T7" fmla="*/ 1 h 259"/>
              <a:gd name="T8" fmla="*/ 25 w 274"/>
              <a:gd name="T9" fmla="*/ 0 h 259"/>
              <a:gd name="T10" fmla="*/ 0 w 274"/>
              <a:gd name="T11" fmla="*/ 29 h 259"/>
              <a:gd name="T12" fmla="*/ 63 w 274"/>
              <a:gd name="T13" fmla="*/ 90 h 259"/>
              <a:gd name="T14" fmla="*/ 113 w 274"/>
              <a:gd name="T15" fmla="*/ 111 h 259"/>
              <a:gd name="T16" fmla="*/ 235 w 274"/>
              <a:gd name="T17" fmla="*/ 251 h 259"/>
              <a:gd name="T18" fmla="*/ 252 w 274"/>
              <a:gd name="T19" fmla="*/ 259 h 259"/>
              <a:gd name="T20" fmla="*/ 274 w 274"/>
              <a:gd name="T21" fmla="*/ 236 h 259"/>
              <a:gd name="T22" fmla="*/ 274 w 274"/>
              <a:gd name="T23" fmla="*/ 143 h 259"/>
              <a:gd name="T24" fmla="*/ 122 w 274"/>
              <a:gd name="T25" fmla="*/ 2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259">
                <a:moveTo>
                  <a:pt x="122" y="25"/>
                </a:moveTo>
                <a:cubicBezTo>
                  <a:pt x="93" y="23"/>
                  <a:pt x="64" y="16"/>
                  <a:pt x="36" y="5"/>
                </a:cubicBezTo>
                <a:cubicBezTo>
                  <a:pt x="35" y="4"/>
                  <a:pt x="34" y="4"/>
                  <a:pt x="34" y="4"/>
                </a:cubicBezTo>
                <a:cubicBezTo>
                  <a:pt x="32" y="3"/>
                  <a:pt x="30" y="2"/>
                  <a:pt x="27" y="1"/>
                </a:cubicBezTo>
                <a:cubicBezTo>
                  <a:pt x="27" y="1"/>
                  <a:pt x="26" y="1"/>
                  <a:pt x="25" y="0"/>
                </a:cubicBezTo>
                <a:cubicBezTo>
                  <a:pt x="17" y="10"/>
                  <a:pt x="9" y="20"/>
                  <a:pt x="0" y="29"/>
                </a:cubicBezTo>
                <a:cubicBezTo>
                  <a:pt x="1" y="63"/>
                  <a:pt x="29" y="90"/>
                  <a:pt x="63" y="90"/>
                </a:cubicBezTo>
                <a:cubicBezTo>
                  <a:pt x="82" y="90"/>
                  <a:pt x="100" y="97"/>
                  <a:pt x="113" y="111"/>
                </a:cubicBezTo>
                <a:cubicBezTo>
                  <a:pt x="235" y="251"/>
                  <a:pt x="235" y="251"/>
                  <a:pt x="235" y="251"/>
                </a:cubicBezTo>
                <a:cubicBezTo>
                  <a:pt x="239" y="256"/>
                  <a:pt x="245" y="259"/>
                  <a:pt x="252" y="259"/>
                </a:cubicBezTo>
                <a:cubicBezTo>
                  <a:pt x="264" y="259"/>
                  <a:pt x="274" y="249"/>
                  <a:pt x="274" y="236"/>
                </a:cubicBezTo>
                <a:cubicBezTo>
                  <a:pt x="274" y="143"/>
                  <a:pt x="274" y="143"/>
                  <a:pt x="274" y="143"/>
                </a:cubicBezTo>
                <a:cubicBezTo>
                  <a:pt x="209" y="128"/>
                  <a:pt x="153" y="85"/>
                  <a:pt x="122" y="25"/>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9525001" y="6962775"/>
            <a:ext cx="9525"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cubicBezTo>
                  <a:pt x="0" y="0"/>
                  <a:pt x="0" y="0"/>
                  <a:pt x="0" y="0"/>
                </a:cubicBezTo>
                <a:cubicBezTo>
                  <a:pt x="0" y="0"/>
                  <a:pt x="0" y="0"/>
                  <a:pt x="0" y="0"/>
                </a:cubicBezTo>
                <a:cubicBezTo>
                  <a:pt x="0" y="0"/>
                  <a:pt x="0" y="0"/>
                  <a:pt x="0" y="0"/>
                </a:cubicBezTo>
                <a:cubicBezTo>
                  <a:pt x="0" y="0"/>
                  <a:pt x="1" y="0"/>
                  <a:pt x="3"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
          <p:cNvSpPr>
            <a:spLocks/>
          </p:cNvSpPr>
          <p:nvPr/>
        </p:nvSpPr>
        <p:spPr bwMode="auto">
          <a:xfrm>
            <a:off x="7443786" y="9707563"/>
            <a:ext cx="3652838" cy="914400"/>
          </a:xfrm>
          <a:custGeom>
            <a:avLst/>
            <a:gdLst>
              <a:gd name="T0" fmla="*/ 1125 w 1147"/>
              <a:gd name="T1" fmla="*/ 288 h 288"/>
              <a:gd name="T2" fmla="*/ 21 w 1147"/>
              <a:gd name="T3" fmla="*/ 288 h 288"/>
              <a:gd name="T4" fmla="*/ 0 w 1147"/>
              <a:gd name="T5" fmla="*/ 266 h 288"/>
              <a:gd name="T6" fmla="*/ 0 w 1147"/>
              <a:gd name="T7" fmla="*/ 21 h 288"/>
              <a:gd name="T8" fmla="*/ 21 w 1147"/>
              <a:gd name="T9" fmla="*/ 0 h 288"/>
              <a:gd name="T10" fmla="*/ 1125 w 1147"/>
              <a:gd name="T11" fmla="*/ 0 h 288"/>
              <a:gd name="T12" fmla="*/ 1147 w 1147"/>
              <a:gd name="T13" fmla="*/ 21 h 288"/>
              <a:gd name="T14" fmla="*/ 1147 w 1147"/>
              <a:gd name="T15" fmla="*/ 266 h 288"/>
              <a:gd name="T16" fmla="*/ 1125 w 1147"/>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7" h="288">
                <a:moveTo>
                  <a:pt x="1125" y="288"/>
                </a:moveTo>
                <a:cubicBezTo>
                  <a:pt x="21" y="288"/>
                  <a:pt x="21" y="288"/>
                  <a:pt x="21" y="288"/>
                </a:cubicBezTo>
                <a:cubicBezTo>
                  <a:pt x="9" y="288"/>
                  <a:pt x="0" y="278"/>
                  <a:pt x="0" y="266"/>
                </a:cubicBezTo>
                <a:cubicBezTo>
                  <a:pt x="0" y="21"/>
                  <a:pt x="0" y="21"/>
                  <a:pt x="0" y="21"/>
                </a:cubicBezTo>
                <a:cubicBezTo>
                  <a:pt x="0" y="9"/>
                  <a:pt x="9" y="0"/>
                  <a:pt x="21" y="0"/>
                </a:cubicBezTo>
                <a:cubicBezTo>
                  <a:pt x="1125" y="0"/>
                  <a:pt x="1125" y="0"/>
                  <a:pt x="1125" y="0"/>
                </a:cubicBezTo>
                <a:cubicBezTo>
                  <a:pt x="1137" y="0"/>
                  <a:pt x="1147" y="9"/>
                  <a:pt x="1147" y="21"/>
                </a:cubicBezTo>
                <a:cubicBezTo>
                  <a:pt x="1147" y="266"/>
                  <a:pt x="1147" y="266"/>
                  <a:pt x="1147" y="266"/>
                </a:cubicBezTo>
                <a:cubicBezTo>
                  <a:pt x="1147" y="278"/>
                  <a:pt x="1137" y="288"/>
                  <a:pt x="1125" y="28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13203238" y="6026150"/>
            <a:ext cx="1725613" cy="1920875"/>
          </a:xfrm>
          <a:custGeom>
            <a:avLst/>
            <a:gdLst>
              <a:gd name="T0" fmla="*/ 468 w 542"/>
              <a:gd name="T1" fmla="*/ 81 h 605"/>
              <a:gd name="T2" fmla="*/ 491 w 542"/>
              <a:gd name="T3" fmla="*/ 373 h 605"/>
              <a:gd name="T4" fmla="*/ 424 w 542"/>
              <a:gd name="T5" fmla="*/ 373 h 605"/>
              <a:gd name="T6" fmla="*/ 207 w 542"/>
              <a:gd name="T7" fmla="*/ 570 h 605"/>
              <a:gd name="T8" fmla="*/ 207 w 542"/>
              <a:gd name="T9" fmla="*/ 605 h 605"/>
              <a:gd name="T10" fmla="*/ 206 w 542"/>
              <a:gd name="T11" fmla="*/ 605 h 605"/>
              <a:gd name="T12" fmla="*/ 46 w 542"/>
              <a:gd name="T13" fmla="*/ 490 h 605"/>
              <a:gd name="T14" fmla="*/ 71 w 542"/>
              <a:gd name="T15" fmla="*/ 505 h 605"/>
              <a:gd name="T16" fmla="*/ 99 w 542"/>
              <a:gd name="T17" fmla="*/ 495 h 605"/>
              <a:gd name="T18" fmla="*/ 89 w 542"/>
              <a:gd name="T19" fmla="*/ 467 h 605"/>
              <a:gd name="T20" fmla="*/ 35 w 542"/>
              <a:gd name="T21" fmla="*/ 418 h 605"/>
              <a:gd name="T22" fmla="*/ 35 w 542"/>
              <a:gd name="T23" fmla="*/ 418 h 605"/>
              <a:gd name="T24" fmla="*/ 71 w 542"/>
              <a:gd name="T25" fmla="*/ 249 h 605"/>
              <a:gd name="T26" fmla="*/ 71 w 542"/>
              <a:gd name="T27" fmla="*/ 248 h 605"/>
              <a:gd name="T28" fmla="*/ 125 w 542"/>
              <a:gd name="T29" fmla="*/ 227 h 605"/>
              <a:gd name="T30" fmla="*/ 143 w 542"/>
              <a:gd name="T31" fmla="*/ 203 h 605"/>
              <a:gd name="T32" fmla="*/ 119 w 542"/>
              <a:gd name="T33" fmla="*/ 185 h 605"/>
              <a:gd name="T34" fmla="*/ 84 w 542"/>
              <a:gd name="T35" fmla="*/ 195 h 605"/>
              <a:gd name="T36" fmla="*/ 152 w 542"/>
              <a:gd name="T37" fmla="*/ 111 h 605"/>
              <a:gd name="T38" fmla="*/ 260 w 542"/>
              <a:gd name="T39" fmla="*/ 112 h 605"/>
              <a:gd name="T40" fmla="*/ 282 w 542"/>
              <a:gd name="T41" fmla="*/ 110 h 605"/>
              <a:gd name="T42" fmla="*/ 291 w 542"/>
              <a:gd name="T43" fmla="*/ 91 h 605"/>
              <a:gd name="T44" fmla="*/ 278 w 542"/>
              <a:gd name="T45" fmla="*/ 73 h 605"/>
              <a:gd name="T46" fmla="*/ 254 w 542"/>
              <a:gd name="T47" fmla="*/ 64 h 605"/>
              <a:gd name="T48" fmla="*/ 420 w 542"/>
              <a:gd name="T49" fmla="*/ 34 h 605"/>
              <a:gd name="T50" fmla="*/ 420 w 542"/>
              <a:gd name="T51" fmla="*/ 34 h 605"/>
              <a:gd name="T52" fmla="*/ 458 w 542"/>
              <a:gd name="T53" fmla="*/ 69 h 605"/>
              <a:gd name="T54" fmla="*/ 465 w 542"/>
              <a:gd name="T55" fmla="*/ 76 h 605"/>
              <a:gd name="T56" fmla="*/ 468 w 542"/>
              <a:gd name="T57" fmla="*/ 8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2" h="605">
                <a:moveTo>
                  <a:pt x="468" y="81"/>
                </a:moveTo>
                <a:cubicBezTo>
                  <a:pt x="542" y="191"/>
                  <a:pt x="505" y="331"/>
                  <a:pt x="491" y="373"/>
                </a:cubicBezTo>
                <a:cubicBezTo>
                  <a:pt x="424" y="373"/>
                  <a:pt x="424" y="373"/>
                  <a:pt x="424" y="373"/>
                </a:cubicBezTo>
                <a:cubicBezTo>
                  <a:pt x="311" y="372"/>
                  <a:pt x="216" y="458"/>
                  <a:pt x="207" y="570"/>
                </a:cubicBezTo>
                <a:cubicBezTo>
                  <a:pt x="206" y="582"/>
                  <a:pt x="206" y="594"/>
                  <a:pt x="207" y="605"/>
                </a:cubicBezTo>
                <a:cubicBezTo>
                  <a:pt x="206" y="605"/>
                  <a:pt x="206" y="605"/>
                  <a:pt x="206" y="605"/>
                </a:cubicBezTo>
                <a:cubicBezTo>
                  <a:pt x="134" y="605"/>
                  <a:pt x="70" y="559"/>
                  <a:pt x="46" y="490"/>
                </a:cubicBezTo>
                <a:cubicBezTo>
                  <a:pt x="54" y="496"/>
                  <a:pt x="62" y="501"/>
                  <a:pt x="71" y="505"/>
                </a:cubicBezTo>
                <a:cubicBezTo>
                  <a:pt x="81" y="510"/>
                  <a:pt x="94" y="505"/>
                  <a:pt x="99" y="495"/>
                </a:cubicBezTo>
                <a:cubicBezTo>
                  <a:pt x="104" y="484"/>
                  <a:pt x="99" y="472"/>
                  <a:pt x="89" y="467"/>
                </a:cubicBezTo>
                <a:cubicBezTo>
                  <a:pt x="67" y="456"/>
                  <a:pt x="48" y="439"/>
                  <a:pt x="35" y="418"/>
                </a:cubicBezTo>
                <a:cubicBezTo>
                  <a:pt x="35" y="418"/>
                  <a:pt x="35" y="418"/>
                  <a:pt x="35" y="418"/>
                </a:cubicBezTo>
                <a:cubicBezTo>
                  <a:pt x="0" y="361"/>
                  <a:pt x="16" y="286"/>
                  <a:pt x="71" y="249"/>
                </a:cubicBezTo>
                <a:cubicBezTo>
                  <a:pt x="71" y="248"/>
                  <a:pt x="71" y="248"/>
                  <a:pt x="71" y="248"/>
                </a:cubicBezTo>
                <a:cubicBezTo>
                  <a:pt x="87" y="237"/>
                  <a:pt x="106" y="230"/>
                  <a:pt x="125" y="227"/>
                </a:cubicBezTo>
                <a:cubicBezTo>
                  <a:pt x="136" y="226"/>
                  <a:pt x="144" y="215"/>
                  <a:pt x="143" y="203"/>
                </a:cubicBezTo>
                <a:cubicBezTo>
                  <a:pt x="141" y="192"/>
                  <a:pt x="130" y="184"/>
                  <a:pt x="119" y="185"/>
                </a:cubicBezTo>
                <a:cubicBezTo>
                  <a:pt x="107" y="187"/>
                  <a:pt x="95" y="190"/>
                  <a:pt x="84" y="195"/>
                </a:cubicBezTo>
                <a:cubicBezTo>
                  <a:pt x="93" y="158"/>
                  <a:pt x="118" y="128"/>
                  <a:pt x="152" y="111"/>
                </a:cubicBezTo>
                <a:cubicBezTo>
                  <a:pt x="187" y="95"/>
                  <a:pt x="226" y="95"/>
                  <a:pt x="260" y="112"/>
                </a:cubicBezTo>
                <a:cubicBezTo>
                  <a:pt x="267" y="115"/>
                  <a:pt x="275" y="114"/>
                  <a:pt x="282" y="110"/>
                </a:cubicBezTo>
                <a:cubicBezTo>
                  <a:pt x="288" y="106"/>
                  <a:pt x="292" y="98"/>
                  <a:pt x="291" y="91"/>
                </a:cubicBezTo>
                <a:cubicBezTo>
                  <a:pt x="290" y="83"/>
                  <a:pt x="285" y="77"/>
                  <a:pt x="278" y="73"/>
                </a:cubicBezTo>
                <a:cubicBezTo>
                  <a:pt x="271" y="70"/>
                  <a:pt x="262" y="67"/>
                  <a:pt x="254" y="64"/>
                </a:cubicBezTo>
                <a:cubicBezTo>
                  <a:pt x="293" y="13"/>
                  <a:pt x="365" y="0"/>
                  <a:pt x="420" y="34"/>
                </a:cubicBezTo>
                <a:cubicBezTo>
                  <a:pt x="420" y="34"/>
                  <a:pt x="420" y="34"/>
                  <a:pt x="420" y="34"/>
                </a:cubicBezTo>
                <a:cubicBezTo>
                  <a:pt x="435" y="43"/>
                  <a:pt x="448" y="55"/>
                  <a:pt x="458" y="69"/>
                </a:cubicBezTo>
                <a:cubicBezTo>
                  <a:pt x="459" y="72"/>
                  <a:pt x="462" y="74"/>
                  <a:pt x="465" y="76"/>
                </a:cubicBezTo>
                <a:cubicBezTo>
                  <a:pt x="466" y="78"/>
                  <a:pt x="467" y="79"/>
                  <a:pt x="468" y="81"/>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14697076" y="5994400"/>
            <a:ext cx="1985963" cy="1225550"/>
          </a:xfrm>
          <a:custGeom>
            <a:avLst/>
            <a:gdLst>
              <a:gd name="T0" fmla="*/ 624 w 624"/>
              <a:gd name="T1" fmla="*/ 276 h 386"/>
              <a:gd name="T2" fmla="*/ 234 w 624"/>
              <a:gd name="T3" fmla="*/ 304 h 386"/>
              <a:gd name="T4" fmla="*/ 225 w 624"/>
              <a:gd name="T5" fmla="*/ 302 h 386"/>
              <a:gd name="T6" fmla="*/ 162 w 624"/>
              <a:gd name="T7" fmla="*/ 302 h 386"/>
              <a:gd name="T8" fmla="*/ 99 w 624"/>
              <a:gd name="T9" fmla="*/ 365 h 386"/>
              <a:gd name="T10" fmla="*/ 77 w 624"/>
              <a:gd name="T11" fmla="*/ 386 h 386"/>
              <a:gd name="T12" fmla="*/ 67 w 624"/>
              <a:gd name="T13" fmla="*/ 386 h 386"/>
              <a:gd name="T14" fmla="*/ 36 w 624"/>
              <a:gd name="T15" fmla="*/ 72 h 386"/>
              <a:gd name="T16" fmla="*/ 28 w 624"/>
              <a:gd name="T17" fmla="*/ 62 h 386"/>
              <a:gd name="T18" fmla="*/ 26 w 624"/>
              <a:gd name="T19" fmla="*/ 58 h 386"/>
              <a:gd name="T20" fmla="*/ 0 w 624"/>
              <a:gd name="T21" fmla="*/ 29 h 386"/>
              <a:gd name="T22" fmla="*/ 139 w 624"/>
              <a:gd name="T23" fmla="*/ 21 h 386"/>
              <a:gd name="T24" fmla="*/ 129 w 624"/>
              <a:gd name="T25" fmla="*/ 27 h 386"/>
              <a:gd name="T26" fmla="*/ 123 w 624"/>
              <a:gd name="T27" fmla="*/ 56 h 386"/>
              <a:gd name="T28" fmla="*/ 152 w 624"/>
              <a:gd name="T29" fmla="*/ 62 h 386"/>
              <a:gd name="T30" fmla="*/ 197 w 624"/>
              <a:gd name="T31" fmla="*/ 41 h 386"/>
              <a:gd name="T32" fmla="*/ 459 w 624"/>
              <a:gd name="T33" fmla="*/ 151 h 386"/>
              <a:gd name="T34" fmla="*/ 476 w 624"/>
              <a:gd name="T35" fmla="*/ 164 h 386"/>
              <a:gd name="T36" fmla="*/ 496 w 624"/>
              <a:gd name="T37" fmla="*/ 155 h 386"/>
              <a:gd name="T38" fmla="*/ 497 w 624"/>
              <a:gd name="T39" fmla="*/ 133 h 386"/>
              <a:gd name="T40" fmla="*/ 480 w 624"/>
              <a:gd name="T41" fmla="*/ 102 h 386"/>
              <a:gd name="T42" fmla="*/ 624 w 624"/>
              <a:gd name="T43" fmla="*/ 2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4" h="386">
                <a:moveTo>
                  <a:pt x="624" y="276"/>
                </a:moveTo>
                <a:cubicBezTo>
                  <a:pt x="434" y="314"/>
                  <a:pt x="289" y="309"/>
                  <a:pt x="234" y="304"/>
                </a:cubicBezTo>
                <a:cubicBezTo>
                  <a:pt x="231" y="303"/>
                  <a:pt x="228" y="302"/>
                  <a:pt x="225" y="302"/>
                </a:cubicBezTo>
                <a:cubicBezTo>
                  <a:pt x="162" y="302"/>
                  <a:pt x="162" y="302"/>
                  <a:pt x="162" y="302"/>
                </a:cubicBezTo>
                <a:cubicBezTo>
                  <a:pt x="127" y="302"/>
                  <a:pt x="99" y="330"/>
                  <a:pt x="99" y="365"/>
                </a:cubicBezTo>
                <a:cubicBezTo>
                  <a:pt x="99" y="377"/>
                  <a:pt x="89" y="386"/>
                  <a:pt x="77" y="386"/>
                </a:cubicBezTo>
                <a:cubicBezTo>
                  <a:pt x="67" y="386"/>
                  <a:pt x="67" y="386"/>
                  <a:pt x="67" y="386"/>
                </a:cubicBezTo>
                <a:cubicBezTo>
                  <a:pt x="85" y="328"/>
                  <a:pt x="114" y="188"/>
                  <a:pt x="36" y="72"/>
                </a:cubicBezTo>
                <a:cubicBezTo>
                  <a:pt x="33" y="69"/>
                  <a:pt x="31" y="65"/>
                  <a:pt x="28" y="62"/>
                </a:cubicBezTo>
                <a:cubicBezTo>
                  <a:pt x="28" y="60"/>
                  <a:pt x="27" y="59"/>
                  <a:pt x="26" y="58"/>
                </a:cubicBezTo>
                <a:cubicBezTo>
                  <a:pt x="19" y="47"/>
                  <a:pt x="10" y="38"/>
                  <a:pt x="0" y="29"/>
                </a:cubicBezTo>
                <a:cubicBezTo>
                  <a:pt x="42" y="3"/>
                  <a:pt x="94" y="0"/>
                  <a:pt x="139" y="21"/>
                </a:cubicBezTo>
                <a:cubicBezTo>
                  <a:pt x="136" y="23"/>
                  <a:pt x="132" y="25"/>
                  <a:pt x="129" y="27"/>
                </a:cubicBezTo>
                <a:cubicBezTo>
                  <a:pt x="120" y="33"/>
                  <a:pt x="117" y="46"/>
                  <a:pt x="123" y="56"/>
                </a:cubicBezTo>
                <a:cubicBezTo>
                  <a:pt x="129" y="66"/>
                  <a:pt x="143" y="68"/>
                  <a:pt x="152" y="62"/>
                </a:cubicBezTo>
                <a:cubicBezTo>
                  <a:pt x="166" y="53"/>
                  <a:pt x="181" y="46"/>
                  <a:pt x="197" y="41"/>
                </a:cubicBezTo>
                <a:cubicBezTo>
                  <a:pt x="299" y="4"/>
                  <a:pt x="413" y="52"/>
                  <a:pt x="459" y="151"/>
                </a:cubicBezTo>
                <a:cubicBezTo>
                  <a:pt x="462" y="158"/>
                  <a:pt x="468" y="163"/>
                  <a:pt x="476" y="164"/>
                </a:cubicBezTo>
                <a:cubicBezTo>
                  <a:pt x="484" y="165"/>
                  <a:pt x="491" y="161"/>
                  <a:pt x="496" y="155"/>
                </a:cubicBezTo>
                <a:cubicBezTo>
                  <a:pt x="500" y="148"/>
                  <a:pt x="501" y="140"/>
                  <a:pt x="497" y="133"/>
                </a:cubicBezTo>
                <a:cubicBezTo>
                  <a:pt x="492" y="122"/>
                  <a:pt x="486" y="112"/>
                  <a:pt x="480" y="102"/>
                </a:cubicBezTo>
                <a:cubicBezTo>
                  <a:pt x="558" y="127"/>
                  <a:pt x="614" y="196"/>
                  <a:pt x="624" y="276"/>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13982701" y="7096125"/>
            <a:ext cx="1809750" cy="1341437"/>
          </a:xfrm>
          <a:custGeom>
            <a:avLst/>
            <a:gdLst>
              <a:gd name="T0" fmla="*/ 273 w 568"/>
              <a:gd name="T1" fmla="*/ 303 h 422"/>
              <a:gd name="T2" fmla="*/ 276 w 568"/>
              <a:gd name="T3" fmla="*/ 333 h 422"/>
              <a:gd name="T4" fmla="*/ 304 w 568"/>
              <a:gd name="T5" fmla="*/ 354 h 422"/>
              <a:gd name="T6" fmla="*/ 169 w 568"/>
              <a:gd name="T7" fmla="*/ 422 h 422"/>
              <a:gd name="T8" fmla="*/ 153 w 568"/>
              <a:gd name="T9" fmla="*/ 421 h 422"/>
              <a:gd name="T10" fmla="*/ 145 w 568"/>
              <a:gd name="T11" fmla="*/ 420 h 422"/>
              <a:gd name="T12" fmla="*/ 139 w 568"/>
              <a:gd name="T13" fmla="*/ 419 h 422"/>
              <a:gd name="T14" fmla="*/ 127 w 568"/>
              <a:gd name="T15" fmla="*/ 416 h 422"/>
              <a:gd name="T16" fmla="*/ 125 w 568"/>
              <a:gd name="T17" fmla="*/ 416 h 422"/>
              <a:gd name="T18" fmla="*/ 13 w 568"/>
              <a:gd name="T19" fmla="*/ 317 h 422"/>
              <a:gd name="T20" fmla="*/ 13 w 568"/>
              <a:gd name="T21" fmla="*/ 316 h 422"/>
              <a:gd name="T22" fmla="*/ 8 w 568"/>
              <a:gd name="T23" fmla="*/ 304 h 422"/>
              <a:gd name="T24" fmla="*/ 8 w 568"/>
              <a:gd name="T25" fmla="*/ 302 h 422"/>
              <a:gd name="T26" fmla="*/ 4 w 568"/>
              <a:gd name="T27" fmla="*/ 290 h 422"/>
              <a:gd name="T28" fmla="*/ 1 w 568"/>
              <a:gd name="T29" fmla="*/ 242 h 422"/>
              <a:gd name="T30" fmla="*/ 176 w 568"/>
              <a:gd name="T31" fmla="*/ 85 h 422"/>
              <a:gd name="T32" fmla="*/ 295 w 568"/>
              <a:gd name="T33" fmla="*/ 85 h 422"/>
              <a:gd name="T34" fmla="*/ 359 w 568"/>
              <a:gd name="T35" fmla="*/ 21 h 422"/>
              <a:gd name="T36" fmla="*/ 380 w 568"/>
              <a:gd name="T37" fmla="*/ 0 h 422"/>
              <a:gd name="T38" fmla="*/ 426 w 568"/>
              <a:gd name="T39" fmla="*/ 0 h 422"/>
              <a:gd name="T40" fmla="*/ 542 w 568"/>
              <a:gd name="T41" fmla="*/ 6 h 422"/>
              <a:gd name="T42" fmla="*/ 568 w 568"/>
              <a:gd name="T43" fmla="*/ 6 h 422"/>
              <a:gd name="T44" fmla="*/ 423 w 568"/>
              <a:gd name="T45" fmla="*/ 146 h 422"/>
              <a:gd name="T46" fmla="*/ 425 w 568"/>
              <a:gd name="T47" fmla="*/ 356 h 422"/>
              <a:gd name="T48" fmla="*/ 303 w 568"/>
              <a:gd name="T49" fmla="*/ 300 h 422"/>
              <a:gd name="T50" fmla="*/ 273 w 568"/>
              <a:gd name="T51" fmla="*/ 30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8" h="422">
                <a:moveTo>
                  <a:pt x="273" y="303"/>
                </a:moveTo>
                <a:cubicBezTo>
                  <a:pt x="265" y="312"/>
                  <a:pt x="267" y="325"/>
                  <a:pt x="276" y="333"/>
                </a:cubicBezTo>
                <a:cubicBezTo>
                  <a:pt x="285" y="340"/>
                  <a:pt x="294" y="347"/>
                  <a:pt x="304" y="354"/>
                </a:cubicBezTo>
                <a:cubicBezTo>
                  <a:pt x="272" y="396"/>
                  <a:pt x="222" y="422"/>
                  <a:pt x="169" y="422"/>
                </a:cubicBezTo>
                <a:cubicBezTo>
                  <a:pt x="164" y="422"/>
                  <a:pt x="158" y="422"/>
                  <a:pt x="153" y="421"/>
                </a:cubicBezTo>
                <a:cubicBezTo>
                  <a:pt x="150" y="421"/>
                  <a:pt x="148" y="420"/>
                  <a:pt x="145" y="420"/>
                </a:cubicBezTo>
                <a:cubicBezTo>
                  <a:pt x="143" y="420"/>
                  <a:pt x="141" y="419"/>
                  <a:pt x="139" y="419"/>
                </a:cubicBezTo>
                <a:cubicBezTo>
                  <a:pt x="135" y="418"/>
                  <a:pt x="131" y="417"/>
                  <a:pt x="127" y="416"/>
                </a:cubicBezTo>
                <a:cubicBezTo>
                  <a:pt x="125" y="416"/>
                  <a:pt x="125" y="416"/>
                  <a:pt x="125" y="416"/>
                </a:cubicBezTo>
                <a:cubicBezTo>
                  <a:pt x="75" y="402"/>
                  <a:pt x="33" y="366"/>
                  <a:pt x="13" y="317"/>
                </a:cubicBezTo>
                <a:cubicBezTo>
                  <a:pt x="13" y="316"/>
                  <a:pt x="13" y="316"/>
                  <a:pt x="13" y="316"/>
                </a:cubicBezTo>
                <a:cubicBezTo>
                  <a:pt x="11" y="312"/>
                  <a:pt x="10" y="308"/>
                  <a:pt x="8" y="304"/>
                </a:cubicBezTo>
                <a:cubicBezTo>
                  <a:pt x="8" y="303"/>
                  <a:pt x="8" y="302"/>
                  <a:pt x="8" y="302"/>
                </a:cubicBezTo>
                <a:cubicBezTo>
                  <a:pt x="6" y="298"/>
                  <a:pt x="5" y="294"/>
                  <a:pt x="4" y="290"/>
                </a:cubicBezTo>
                <a:cubicBezTo>
                  <a:pt x="1" y="274"/>
                  <a:pt x="0" y="258"/>
                  <a:pt x="1" y="242"/>
                </a:cubicBezTo>
                <a:cubicBezTo>
                  <a:pt x="9" y="152"/>
                  <a:pt x="85" y="83"/>
                  <a:pt x="176" y="85"/>
                </a:cubicBezTo>
                <a:cubicBezTo>
                  <a:pt x="295" y="85"/>
                  <a:pt x="295" y="85"/>
                  <a:pt x="295" y="85"/>
                </a:cubicBezTo>
                <a:cubicBezTo>
                  <a:pt x="330" y="85"/>
                  <a:pt x="359" y="56"/>
                  <a:pt x="359" y="21"/>
                </a:cubicBezTo>
                <a:cubicBezTo>
                  <a:pt x="359" y="10"/>
                  <a:pt x="368" y="0"/>
                  <a:pt x="380" y="0"/>
                </a:cubicBezTo>
                <a:cubicBezTo>
                  <a:pt x="426" y="0"/>
                  <a:pt x="426" y="0"/>
                  <a:pt x="426" y="0"/>
                </a:cubicBezTo>
                <a:cubicBezTo>
                  <a:pt x="439" y="2"/>
                  <a:pt x="479" y="6"/>
                  <a:pt x="542" y="6"/>
                </a:cubicBezTo>
                <a:cubicBezTo>
                  <a:pt x="550" y="6"/>
                  <a:pt x="559" y="6"/>
                  <a:pt x="568" y="6"/>
                </a:cubicBezTo>
                <a:cubicBezTo>
                  <a:pt x="497" y="41"/>
                  <a:pt x="448" y="88"/>
                  <a:pt x="423" y="146"/>
                </a:cubicBezTo>
                <a:cubicBezTo>
                  <a:pt x="386" y="230"/>
                  <a:pt x="408" y="313"/>
                  <a:pt x="425" y="356"/>
                </a:cubicBezTo>
                <a:cubicBezTo>
                  <a:pt x="380" y="349"/>
                  <a:pt x="338" y="330"/>
                  <a:pt x="303" y="300"/>
                </a:cubicBezTo>
                <a:cubicBezTo>
                  <a:pt x="294" y="293"/>
                  <a:pt x="280" y="294"/>
                  <a:pt x="273" y="30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15336838" y="7019925"/>
            <a:ext cx="1716088" cy="1217612"/>
          </a:xfrm>
          <a:custGeom>
            <a:avLst/>
            <a:gdLst>
              <a:gd name="T0" fmla="*/ 527 w 539"/>
              <a:gd name="T1" fmla="*/ 178 h 383"/>
              <a:gd name="T2" fmla="*/ 408 w 539"/>
              <a:gd name="T3" fmla="*/ 278 h 383"/>
              <a:gd name="T4" fmla="*/ 282 w 539"/>
              <a:gd name="T5" fmla="*/ 187 h 383"/>
              <a:gd name="T6" fmla="*/ 256 w 539"/>
              <a:gd name="T7" fmla="*/ 173 h 383"/>
              <a:gd name="T8" fmla="*/ 242 w 539"/>
              <a:gd name="T9" fmla="*/ 199 h 383"/>
              <a:gd name="T10" fmla="*/ 267 w 539"/>
              <a:gd name="T11" fmla="*/ 250 h 383"/>
              <a:gd name="T12" fmla="*/ 93 w 539"/>
              <a:gd name="T13" fmla="*/ 378 h 383"/>
              <a:gd name="T14" fmla="*/ 48 w 539"/>
              <a:gd name="T15" fmla="*/ 383 h 383"/>
              <a:gd name="T16" fmla="*/ 38 w 539"/>
              <a:gd name="T17" fmla="*/ 185 h 383"/>
              <a:gd name="T18" fmla="*/ 285 w 539"/>
              <a:gd name="T19" fmla="*/ 21 h 383"/>
              <a:gd name="T20" fmla="*/ 424 w 539"/>
              <a:gd name="T21" fmla="*/ 0 h 383"/>
              <a:gd name="T22" fmla="*/ 423 w 539"/>
              <a:gd name="T23" fmla="*/ 6 h 383"/>
              <a:gd name="T24" fmla="*/ 410 w 539"/>
              <a:gd name="T25" fmla="*/ 59 h 383"/>
              <a:gd name="T26" fmla="*/ 422 w 539"/>
              <a:gd name="T27" fmla="*/ 86 h 383"/>
              <a:gd name="T28" fmla="*/ 450 w 539"/>
              <a:gd name="T29" fmla="*/ 74 h 383"/>
              <a:gd name="T30" fmla="*/ 460 w 539"/>
              <a:gd name="T31" fmla="*/ 38 h 383"/>
              <a:gd name="T32" fmla="*/ 527 w 539"/>
              <a:gd name="T33" fmla="*/ 17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9" h="383">
                <a:moveTo>
                  <a:pt x="527" y="178"/>
                </a:moveTo>
                <a:cubicBezTo>
                  <a:pt x="515" y="235"/>
                  <a:pt x="466" y="275"/>
                  <a:pt x="408" y="278"/>
                </a:cubicBezTo>
                <a:cubicBezTo>
                  <a:pt x="350" y="280"/>
                  <a:pt x="299" y="242"/>
                  <a:pt x="282" y="187"/>
                </a:cubicBezTo>
                <a:cubicBezTo>
                  <a:pt x="279" y="176"/>
                  <a:pt x="267" y="170"/>
                  <a:pt x="256" y="173"/>
                </a:cubicBezTo>
                <a:cubicBezTo>
                  <a:pt x="245" y="176"/>
                  <a:pt x="239" y="188"/>
                  <a:pt x="242" y="199"/>
                </a:cubicBezTo>
                <a:cubicBezTo>
                  <a:pt x="247" y="217"/>
                  <a:pt x="256" y="234"/>
                  <a:pt x="267" y="250"/>
                </a:cubicBezTo>
                <a:cubicBezTo>
                  <a:pt x="231" y="317"/>
                  <a:pt x="167" y="364"/>
                  <a:pt x="93" y="378"/>
                </a:cubicBezTo>
                <a:cubicBezTo>
                  <a:pt x="78" y="381"/>
                  <a:pt x="63" y="382"/>
                  <a:pt x="48" y="383"/>
                </a:cubicBezTo>
                <a:cubicBezTo>
                  <a:pt x="36" y="358"/>
                  <a:pt x="0" y="270"/>
                  <a:pt x="38" y="185"/>
                </a:cubicBezTo>
                <a:cubicBezTo>
                  <a:pt x="72" y="109"/>
                  <a:pt x="155" y="54"/>
                  <a:pt x="285" y="21"/>
                </a:cubicBezTo>
                <a:cubicBezTo>
                  <a:pt x="328" y="16"/>
                  <a:pt x="374" y="10"/>
                  <a:pt x="424" y="0"/>
                </a:cubicBezTo>
                <a:cubicBezTo>
                  <a:pt x="424" y="2"/>
                  <a:pt x="423" y="4"/>
                  <a:pt x="423" y="6"/>
                </a:cubicBezTo>
                <a:cubicBezTo>
                  <a:pt x="421" y="24"/>
                  <a:pt x="417" y="42"/>
                  <a:pt x="410" y="59"/>
                </a:cubicBezTo>
                <a:cubicBezTo>
                  <a:pt x="406" y="70"/>
                  <a:pt x="411" y="82"/>
                  <a:pt x="422" y="86"/>
                </a:cubicBezTo>
                <a:cubicBezTo>
                  <a:pt x="433" y="90"/>
                  <a:pt x="445" y="85"/>
                  <a:pt x="450" y="74"/>
                </a:cubicBezTo>
                <a:cubicBezTo>
                  <a:pt x="454" y="62"/>
                  <a:pt x="458" y="50"/>
                  <a:pt x="460" y="38"/>
                </a:cubicBezTo>
                <a:cubicBezTo>
                  <a:pt x="512" y="64"/>
                  <a:pt x="539" y="122"/>
                  <a:pt x="527" y="178"/>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25"/>
          <p:cNvSpPr>
            <a:spLocks/>
          </p:cNvSpPr>
          <p:nvPr/>
        </p:nvSpPr>
        <p:spPr bwMode="auto">
          <a:xfrm>
            <a:off x="15543213" y="7915275"/>
            <a:ext cx="1203325" cy="722312"/>
          </a:xfrm>
          <a:custGeom>
            <a:avLst/>
            <a:gdLst>
              <a:gd name="T0" fmla="*/ 177 w 378"/>
              <a:gd name="T1" fmla="*/ 227 h 227"/>
              <a:gd name="T2" fmla="*/ 378 w 378"/>
              <a:gd name="T3" fmla="*/ 69 h 227"/>
              <a:gd name="T4" fmla="*/ 372 w 378"/>
              <a:gd name="T5" fmla="*/ 33 h 227"/>
              <a:gd name="T6" fmla="*/ 230 w 378"/>
              <a:gd name="T7" fmla="*/ 0 h 227"/>
              <a:gd name="T8" fmla="*/ 0 w 378"/>
              <a:gd name="T9" fmla="*/ 142 h 227"/>
              <a:gd name="T10" fmla="*/ 129 w 378"/>
              <a:gd name="T11" fmla="*/ 222 h 227"/>
              <a:gd name="T12" fmla="*/ 177 w 378"/>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378" h="227">
                <a:moveTo>
                  <a:pt x="177" y="227"/>
                </a:moveTo>
                <a:cubicBezTo>
                  <a:pt x="288" y="227"/>
                  <a:pt x="378" y="156"/>
                  <a:pt x="378" y="69"/>
                </a:cubicBezTo>
                <a:cubicBezTo>
                  <a:pt x="378" y="57"/>
                  <a:pt x="376" y="45"/>
                  <a:pt x="372" y="33"/>
                </a:cubicBezTo>
                <a:cubicBezTo>
                  <a:pt x="322" y="45"/>
                  <a:pt x="270" y="32"/>
                  <a:pt x="230" y="0"/>
                </a:cubicBezTo>
                <a:cubicBezTo>
                  <a:pt x="180" y="81"/>
                  <a:pt x="95" y="134"/>
                  <a:pt x="0" y="142"/>
                </a:cubicBezTo>
                <a:cubicBezTo>
                  <a:pt x="31" y="185"/>
                  <a:pt x="77" y="213"/>
                  <a:pt x="129" y="222"/>
                </a:cubicBezTo>
                <a:cubicBezTo>
                  <a:pt x="145" y="226"/>
                  <a:pt x="161" y="227"/>
                  <a:pt x="177" y="227"/>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26"/>
          <p:cNvSpPr>
            <a:spLocks/>
          </p:cNvSpPr>
          <p:nvPr/>
        </p:nvSpPr>
        <p:spPr bwMode="auto">
          <a:xfrm>
            <a:off x="14992351" y="8266113"/>
            <a:ext cx="873125" cy="822325"/>
          </a:xfrm>
          <a:custGeom>
            <a:avLst/>
            <a:gdLst>
              <a:gd name="T0" fmla="*/ 122 w 274"/>
              <a:gd name="T1" fmla="*/ 25 h 259"/>
              <a:gd name="T2" fmla="*/ 36 w 274"/>
              <a:gd name="T3" fmla="*/ 5 h 259"/>
              <a:gd name="T4" fmla="*/ 33 w 274"/>
              <a:gd name="T5" fmla="*/ 4 h 259"/>
              <a:gd name="T6" fmla="*/ 27 w 274"/>
              <a:gd name="T7" fmla="*/ 1 h 259"/>
              <a:gd name="T8" fmla="*/ 24 w 274"/>
              <a:gd name="T9" fmla="*/ 0 h 259"/>
              <a:gd name="T10" fmla="*/ 0 w 274"/>
              <a:gd name="T11" fmla="*/ 29 h 259"/>
              <a:gd name="T12" fmla="*/ 63 w 274"/>
              <a:gd name="T13" fmla="*/ 90 h 259"/>
              <a:gd name="T14" fmla="*/ 112 w 274"/>
              <a:gd name="T15" fmla="*/ 111 h 259"/>
              <a:gd name="T16" fmla="*/ 234 w 274"/>
              <a:gd name="T17" fmla="*/ 251 h 259"/>
              <a:gd name="T18" fmla="*/ 251 w 274"/>
              <a:gd name="T19" fmla="*/ 259 h 259"/>
              <a:gd name="T20" fmla="*/ 274 w 274"/>
              <a:gd name="T21" fmla="*/ 236 h 259"/>
              <a:gd name="T22" fmla="*/ 274 w 274"/>
              <a:gd name="T23" fmla="*/ 143 h 259"/>
              <a:gd name="T24" fmla="*/ 122 w 274"/>
              <a:gd name="T25" fmla="*/ 2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259">
                <a:moveTo>
                  <a:pt x="122" y="25"/>
                </a:moveTo>
                <a:cubicBezTo>
                  <a:pt x="92" y="23"/>
                  <a:pt x="63" y="16"/>
                  <a:pt x="36" y="5"/>
                </a:cubicBezTo>
                <a:cubicBezTo>
                  <a:pt x="35" y="4"/>
                  <a:pt x="34" y="4"/>
                  <a:pt x="33" y="4"/>
                </a:cubicBezTo>
                <a:cubicBezTo>
                  <a:pt x="31" y="3"/>
                  <a:pt x="29" y="2"/>
                  <a:pt x="27" y="1"/>
                </a:cubicBezTo>
                <a:cubicBezTo>
                  <a:pt x="26" y="1"/>
                  <a:pt x="25" y="1"/>
                  <a:pt x="24" y="0"/>
                </a:cubicBezTo>
                <a:cubicBezTo>
                  <a:pt x="17" y="10"/>
                  <a:pt x="9" y="20"/>
                  <a:pt x="0" y="29"/>
                </a:cubicBezTo>
                <a:cubicBezTo>
                  <a:pt x="1" y="63"/>
                  <a:pt x="29" y="90"/>
                  <a:pt x="63" y="90"/>
                </a:cubicBezTo>
                <a:cubicBezTo>
                  <a:pt x="82" y="90"/>
                  <a:pt x="100" y="97"/>
                  <a:pt x="112" y="111"/>
                </a:cubicBezTo>
                <a:cubicBezTo>
                  <a:pt x="234" y="251"/>
                  <a:pt x="234" y="251"/>
                  <a:pt x="234" y="251"/>
                </a:cubicBezTo>
                <a:cubicBezTo>
                  <a:pt x="239" y="256"/>
                  <a:pt x="245" y="259"/>
                  <a:pt x="251" y="259"/>
                </a:cubicBezTo>
                <a:cubicBezTo>
                  <a:pt x="264" y="259"/>
                  <a:pt x="274" y="249"/>
                  <a:pt x="274" y="236"/>
                </a:cubicBezTo>
                <a:cubicBezTo>
                  <a:pt x="274" y="143"/>
                  <a:pt x="274" y="143"/>
                  <a:pt x="274" y="143"/>
                </a:cubicBezTo>
                <a:cubicBezTo>
                  <a:pt x="208" y="128"/>
                  <a:pt x="153" y="85"/>
                  <a:pt x="122" y="2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7"/>
          <p:cNvSpPr>
            <a:spLocks/>
          </p:cNvSpPr>
          <p:nvPr/>
        </p:nvSpPr>
        <p:spPr bwMode="auto">
          <a:xfrm>
            <a:off x="15413038" y="6962775"/>
            <a:ext cx="12700" cy="0"/>
          </a:xfrm>
          <a:custGeom>
            <a:avLst/>
            <a:gdLst>
              <a:gd name="T0" fmla="*/ 4 w 4"/>
              <a:gd name="T1" fmla="*/ 0 w 4"/>
              <a:gd name="T2" fmla="*/ 0 w 4"/>
              <a:gd name="T3" fmla="*/ 0 w 4"/>
              <a:gd name="T4" fmla="*/ 4 w 4"/>
            </a:gdLst>
            <a:ahLst/>
            <a:cxnLst>
              <a:cxn ang="0">
                <a:pos x="T0" y="0"/>
              </a:cxn>
              <a:cxn ang="0">
                <a:pos x="T1" y="0"/>
              </a:cxn>
              <a:cxn ang="0">
                <a:pos x="T2" y="0"/>
              </a:cxn>
              <a:cxn ang="0">
                <a:pos x="T3" y="0"/>
              </a:cxn>
              <a:cxn ang="0">
                <a:pos x="T4" y="0"/>
              </a:cxn>
            </a:cxnLst>
            <a:rect l="0" t="0" r="r" b="b"/>
            <a:pathLst>
              <a:path w="4">
                <a:moveTo>
                  <a:pt x="4" y="0"/>
                </a:moveTo>
                <a:cubicBezTo>
                  <a:pt x="0" y="0"/>
                  <a:pt x="0" y="0"/>
                  <a:pt x="0" y="0"/>
                </a:cubicBezTo>
                <a:cubicBezTo>
                  <a:pt x="0" y="0"/>
                  <a:pt x="0" y="0"/>
                  <a:pt x="0" y="0"/>
                </a:cubicBezTo>
                <a:cubicBezTo>
                  <a:pt x="0" y="0"/>
                  <a:pt x="0" y="0"/>
                  <a:pt x="0" y="0"/>
                </a:cubicBezTo>
                <a:cubicBezTo>
                  <a:pt x="0" y="0"/>
                  <a:pt x="2" y="0"/>
                  <a:pt x="4"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8"/>
          <p:cNvSpPr>
            <a:spLocks/>
          </p:cNvSpPr>
          <p:nvPr/>
        </p:nvSpPr>
        <p:spPr bwMode="auto">
          <a:xfrm>
            <a:off x="13312771" y="9707563"/>
            <a:ext cx="3652838" cy="914400"/>
          </a:xfrm>
          <a:custGeom>
            <a:avLst/>
            <a:gdLst>
              <a:gd name="T0" fmla="*/ 1126 w 1147"/>
              <a:gd name="T1" fmla="*/ 288 h 288"/>
              <a:gd name="T2" fmla="*/ 22 w 1147"/>
              <a:gd name="T3" fmla="*/ 288 h 288"/>
              <a:gd name="T4" fmla="*/ 0 w 1147"/>
              <a:gd name="T5" fmla="*/ 266 h 288"/>
              <a:gd name="T6" fmla="*/ 0 w 1147"/>
              <a:gd name="T7" fmla="*/ 21 h 288"/>
              <a:gd name="T8" fmla="*/ 22 w 1147"/>
              <a:gd name="T9" fmla="*/ 0 h 288"/>
              <a:gd name="T10" fmla="*/ 1126 w 1147"/>
              <a:gd name="T11" fmla="*/ 0 h 288"/>
              <a:gd name="T12" fmla="*/ 1147 w 1147"/>
              <a:gd name="T13" fmla="*/ 21 h 288"/>
              <a:gd name="T14" fmla="*/ 1147 w 1147"/>
              <a:gd name="T15" fmla="*/ 266 h 288"/>
              <a:gd name="T16" fmla="*/ 1126 w 1147"/>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7" h="288">
                <a:moveTo>
                  <a:pt x="1126" y="288"/>
                </a:moveTo>
                <a:cubicBezTo>
                  <a:pt x="22" y="288"/>
                  <a:pt x="22" y="288"/>
                  <a:pt x="22" y="288"/>
                </a:cubicBezTo>
                <a:cubicBezTo>
                  <a:pt x="10" y="288"/>
                  <a:pt x="0" y="278"/>
                  <a:pt x="0" y="266"/>
                </a:cubicBezTo>
                <a:cubicBezTo>
                  <a:pt x="0" y="21"/>
                  <a:pt x="0" y="21"/>
                  <a:pt x="0" y="21"/>
                </a:cubicBezTo>
                <a:cubicBezTo>
                  <a:pt x="0" y="9"/>
                  <a:pt x="10" y="0"/>
                  <a:pt x="22" y="0"/>
                </a:cubicBezTo>
                <a:cubicBezTo>
                  <a:pt x="1126" y="0"/>
                  <a:pt x="1126" y="0"/>
                  <a:pt x="1126" y="0"/>
                </a:cubicBezTo>
                <a:cubicBezTo>
                  <a:pt x="1138" y="0"/>
                  <a:pt x="1147" y="9"/>
                  <a:pt x="1147" y="21"/>
                </a:cubicBezTo>
                <a:cubicBezTo>
                  <a:pt x="1147" y="266"/>
                  <a:pt x="1147" y="266"/>
                  <a:pt x="1147" y="266"/>
                </a:cubicBezTo>
                <a:cubicBezTo>
                  <a:pt x="1147" y="278"/>
                  <a:pt x="1138" y="288"/>
                  <a:pt x="1126" y="28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29"/>
          <p:cNvSpPr>
            <a:spLocks/>
          </p:cNvSpPr>
          <p:nvPr/>
        </p:nvSpPr>
        <p:spPr bwMode="auto">
          <a:xfrm>
            <a:off x="19084926" y="6035675"/>
            <a:ext cx="1725613" cy="1920875"/>
          </a:xfrm>
          <a:custGeom>
            <a:avLst/>
            <a:gdLst>
              <a:gd name="T0" fmla="*/ 468 w 542"/>
              <a:gd name="T1" fmla="*/ 81 h 605"/>
              <a:gd name="T2" fmla="*/ 491 w 542"/>
              <a:gd name="T3" fmla="*/ 373 h 605"/>
              <a:gd name="T4" fmla="*/ 423 w 542"/>
              <a:gd name="T5" fmla="*/ 373 h 605"/>
              <a:gd name="T6" fmla="*/ 206 w 542"/>
              <a:gd name="T7" fmla="*/ 570 h 605"/>
              <a:gd name="T8" fmla="*/ 207 w 542"/>
              <a:gd name="T9" fmla="*/ 605 h 605"/>
              <a:gd name="T10" fmla="*/ 206 w 542"/>
              <a:gd name="T11" fmla="*/ 605 h 605"/>
              <a:gd name="T12" fmla="*/ 46 w 542"/>
              <a:gd name="T13" fmla="*/ 490 h 605"/>
              <a:gd name="T14" fmla="*/ 70 w 542"/>
              <a:gd name="T15" fmla="*/ 505 h 605"/>
              <a:gd name="T16" fmla="*/ 98 w 542"/>
              <a:gd name="T17" fmla="*/ 495 h 605"/>
              <a:gd name="T18" fmla="*/ 88 w 542"/>
              <a:gd name="T19" fmla="*/ 467 h 605"/>
              <a:gd name="T20" fmla="*/ 35 w 542"/>
              <a:gd name="T21" fmla="*/ 418 h 605"/>
              <a:gd name="T22" fmla="*/ 34 w 542"/>
              <a:gd name="T23" fmla="*/ 418 h 605"/>
              <a:gd name="T24" fmla="*/ 70 w 542"/>
              <a:gd name="T25" fmla="*/ 249 h 605"/>
              <a:gd name="T26" fmla="*/ 71 w 542"/>
              <a:gd name="T27" fmla="*/ 248 h 605"/>
              <a:gd name="T28" fmla="*/ 124 w 542"/>
              <a:gd name="T29" fmla="*/ 227 h 605"/>
              <a:gd name="T30" fmla="*/ 142 w 542"/>
              <a:gd name="T31" fmla="*/ 203 h 605"/>
              <a:gd name="T32" fmla="*/ 118 w 542"/>
              <a:gd name="T33" fmla="*/ 185 h 605"/>
              <a:gd name="T34" fmla="*/ 83 w 542"/>
              <a:gd name="T35" fmla="*/ 195 h 605"/>
              <a:gd name="T36" fmla="*/ 152 w 542"/>
              <a:gd name="T37" fmla="*/ 111 h 605"/>
              <a:gd name="T38" fmla="*/ 260 w 542"/>
              <a:gd name="T39" fmla="*/ 112 h 605"/>
              <a:gd name="T40" fmla="*/ 281 w 542"/>
              <a:gd name="T41" fmla="*/ 110 h 605"/>
              <a:gd name="T42" fmla="*/ 290 w 542"/>
              <a:gd name="T43" fmla="*/ 91 h 605"/>
              <a:gd name="T44" fmla="*/ 278 w 542"/>
              <a:gd name="T45" fmla="*/ 73 h 605"/>
              <a:gd name="T46" fmla="*/ 254 w 542"/>
              <a:gd name="T47" fmla="*/ 64 h 605"/>
              <a:gd name="T48" fmla="*/ 420 w 542"/>
              <a:gd name="T49" fmla="*/ 34 h 605"/>
              <a:gd name="T50" fmla="*/ 420 w 542"/>
              <a:gd name="T51" fmla="*/ 34 h 605"/>
              <a:gd name="T52" fmla="*/ 457 w 542"/>
              <a:gd name="T53" fmla="*/ 69 h 605"/>
              <a:gd name="T54" fmla="*/ 464 w 542"/>
              <a:gd name="T55" fmla="*/ 76 h 605"/>
              <a:gd name="T56" fmla="*/ 468 w 542"/>
              <a:gd name="T57" fmla="*/ 8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2" h="605">
                <a:moveTo>
                  <a:pt x="468" y="81"/>
                </a:moveTo>
                <a:cubicBezTo>
                  <a:pt x="542" y="191"/>
                  <a:pt x="505" y="331"/>
                  <a:pt x="491" y="373"/>
                </a:cubicBezTo>
                <a:cubicBezTo>
                  <a:pt x="423" y="373"/>
                  <a:pt x="423" y="373"/>
                  <a:pt x="423" y="373"/>
                </a:cubicBezTo>
                <a:cubicBezTo>
                  <a:pt x="310" y="372"/>
                  <a:pt x="216" y="458"/>
                  <a:pt x="206" y="570"/>
                </a:cubicBezTo>
                <a:cubicBezTo>
                  <a:pt x="206" y="582"/>
                  <a:pt x="206" y="594"/>
                  <a:pt x="207" y="605"/>
                </a:cubicBezTo>
                <a:cubicBezTo>
                  <a:pt x="206" y="605"/>
                  <a:pt x="206" y="605"/>
                  <a:pt x="206" y="605"/>
                </a:cubicBezTo>
                <a:cubicBezTo>
                  <a:pt x="133" y="605"/>
                  <a:pt x="69" y="559"/>
                  <a:pt x="46" y="490"/>
                </a:cubicBezTo>
                <a:cubicBezTo>
                  <a:pt x="54" y="496"/>
                  <a:pt x="62" y="501"/>
                  <a:pt x="70" y="505"/>
                </a:cubicBezTo>
                <a:cubicBezTo>
                  <a:pt x="81" y="510"/>
                  <a:pt x="93" y="505"/>
                  <a:pt x="98" y="495"/>
                </a:cubicBezTo>
                <a:cubicBezTo>
                  <a:pt x="103" y="484"/>
                  <a:pt x="99" y="472"/>
                  <a:pt x="88" y="467"/>
                </a:cubicBezTo>
                <a:cubicBezTo>
                  <a:pt x="66" y="456"/>
                  <a:pt x="48" y="439"/>
                  <a:pt x="35" y="418"/>
                </a:cubicBezTo>
                <a:cubicBezTo>
                  <a:pt x="35" y="418"/>
                  <a:pt x="35" y="418"/>
                  <a:pt x="34" y="418"/>
                </a:cubicBezTo>
                <a:cubicBezTo>
                  <a:pt x="0" y="361"/>
                  <a:pt x="16" y="286"/>
                  <a:pt x="70" y="249"/>
                </a:cubicBezTo>
                <a:cubicBezTo>
                  <a:pt x="71" y="248"/>
                  <a:pt x="71" y="248"/>
                  <a:pt x="71" y="248"/>
                </a:cubicBezTo>
                <a:cubicBezTo>
                  <a:pt x="87" y="237"/>
                  <a:pt x="105" y="230"/>
                  <a:pt x="124" y="227"/>
                </a:cubicBezTo>
                <a:cubicBezTo>
                  <a:pt x="136" y="226"/>
                  <a:pt x="144" y="215"/>
                  <a:pt x="142" y="203"/>
                </a:cubicBezTo>
                <a:cubicBezTo>
                  <a:pt x="141" y="192"/>
                  <a:pt x="130" y="184"/>
                  <a:pt x="118" y="185"/>
                </a:cubicBezTo>
                <a:cubicBezTo>
                  <a:pt x="106" y="187"/>
                  <a:pt x="95" y="190"/>
                  <a:pt x="83" y="195"/>
                </a:cubicBezTo>
                <a:cubicBezTo>
                  <a:pt x="93" y="158"/>
                  <a:pt x="118" y="128"/>
                  <a:pt x="152" y="111"/>
                </a:cubicBezTo>
                <a:cubicBezTo>
                  <a:pt x="186" y="95"/>
                  <a:pt x="226" y="95"/>
                  <a:pt x="260" y="112"/>
                </a:cubicBezTo>
                <a:cubicBezTo>
                  <a:pt x="267" y="115"/>
                  <a:pt x="275" y="114"/>
                  <a:pt x="281" y="110"/>
                </a:cubicBezTo>
                <a:cubicBezTo>
                  <a:pt x="288" y="106"/>
                  <a:pt x="291" y="98"/>
                  <a:pt x="290" y="91"/>
                </a:cubicBezTo>
                <a:cubicBezTo>
                  <a:pt x="290" y="83"/>
                  <a:pt x="285" y="77"/>
                  <a:pt x="278" y="73"/>
                </a:cubicBezTo>
                <a:cubicBezTo>
                  <a:pt x="270" y="70"/>
                  <a:pt x="262" y="67"/>
                  <a:pt x="254" y="64"/>
                </a:cubicBezTo>
                <a:cubicBezTo>
                  <a:pt x="293" y="13"/>
                  <a:pt x="365" y="0"/>
                  <a:pt x="420" y="34"/>
                </a:cubicBezTo>
                <a:cubicBezTo>
                  <a:pt x="420" y="34"/>
                  <a:pt x="420" y="34"/>
                  <a:pt x="420" y="34"/>
                </a:cubicBezTo>
                <a:cubicBezTo>
                  <a:pt x="435" y="43"/>
                  <a:pt x="447" y="55"/>
                  <a:pt x="457" y="69"/>
                </a:cubicBezTo>
                <a:cubicBezTo>
                  <a:pt x="459" y="72"/>
                  <a:pt x="461" y="74"/>
                  <a:pt x="464" y="76"/>
                </a:cubicBezTo>
                <a:cubicBezTo>
                  <a:pt x="466" y="78"/>
                  <a:pt x="467" y="79"/>
                  <a:pt x="468" y="81"/>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30"/>
          <p:cNvSpPr>
            <a:spLocks/>
          </p:cNvSpPr>
          <p:nvPr/>
        </p:nvSpPr>
        <p:spPr bwMode="auto">
          <a:xfrm>
            <a:off x="20559713" y="5984875"/>
            <a:ext cx="1985963" cy="1225550"/>
          </a:xfrm>
          <a:custGeom>
            <a:avLst/>
            <a:gdLst>
              <a:gd name="T0" fmla="*/ 624 w 624"/>
              <a:gd name="T1" fmla="*/ 276 h 386"/>
              <a:gd name="T2" fmla="*/ 234 w 624"/>
              <a:gd name="T3" fmla="*/ 304 h 386"/>
              <a:gd name="T4" fmla="*/ 225 w 624"/>
              <a:gd name="T5" fmla="*/ 302 h 386"/>
              <a:gd name="T6" fmla="*/ 161 w 624"/>
              <a:gd name="T7" fmla="*/ 302 h 386"/>
              <a:gd name="T8" fmla="*/ 98 w 624"/>
              <a:gd name="T9" fmla="*/ 365 h 386"/>
              <a:gd name="T10" fmla="*/ 77 w 624"/>
              <a:gd name="T11" fmla="*/ 386 h 386"/>
              <a:gd name="T12" fmla="*/ 67 w 624"/>
              <a:gd name="T13" fmla="*/ 386 h 386"/>
              <a:gd name="T14" fmla="*/ 35 w 624"/>
              <a:gd name="T15" fmla="*/ 72 h 386"/>
              <a:gd name="T16" fmla="*/ 28 w 624"/>
              <a:gd name="T17" fmla="*/ 62 h 386"/>
              <a:gd name="T18" fmla="*/ 26 w 624"/>
              <a:gd name="T19" fmla="*/ 58 h 386"/>
              <a:gd name="T20" fmla="*/ 0 w 624"/>
              <a:gd name="T21" fmla="*/ 29 h 386"/>
              <a:gd name="T22" fmla="*/ 139 w 624"/>
              <a:gd name="T23" fmla="*/ 21 h 386"/>
              <a:gd name="T24" fmla="*/ 129 w 624"/>
              <a:gd name="T25" fmla="*/ 27 h 386"/>
              <a:gd name="T26" fmla="*/ 123 w 624"/>
              <a:gd name="T27" fmla="*/ 56 h 386"/>
              <a:gd name="T28" fmla="*/ 152 w 624"/>
              <a:gd name="T29" fmla="*/ 62 h 386"/>
              <a:gd name="T30" fmla="*/ 196 w 624"/>
              <a:gd name="T31" fmla="*/ 41 h 386"/>
              <a:gd name="T32" fmla="*/ 458 w 624"/>
              <a:gd name="T33" fmla="*/ 151 h 386"/>
              <a:gd name="T34" fmla="*/ 476 w 624"/>
              <a:gd name="T35" fmla="*/ 164 h 386"/>
              <a:gd name="T36" fmla="*/ 495 w 624"/>
              <a:gd name="T37" fmla="*/ 155 h 386"/>
              <a:gd name="T38" fmla="*/ 497 w 624"/>
              <a:gd name="T39" fmla="*/ 133 h 386"/>
              <a:gd name="T40" fmla="*/ 479 w 624"/>
              <a:gd name="T41" fmla="*/ 102 h 386"/>
              <a:gd name="T42" fmla="*/ 624 w 624"/>
              <a:gd name="T43" fmla="*/ 2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4" h="386">
                <a:moveTo>
                  <a:pt x="624" y="276"/>
                </a:moveTo>
                <a:cubicBezTo>
                  <a:pt x="433" y="314"/>
                  <a:pt x="288" y="309"/>
                  <a:pt x="234" y="304"/>
                </a:cubicBezTo>
                <a:cubicBezTo>
                  <a:pt x="231" y="303"/>
                  <a:pt x="228" y="302"/>
                  <a:pt x="225" y="302"/>
                </a:cubicBezTo>
                <a:cubicBezTo>
                  <a:pt x="161" y="302"/>
                  <a:pt x="161" y="302"/>
                  <a:pt x="161" y="302"/>
                </a:cubicBezTo>
                <a:cubicBezTo>
                  <a:pt x="126" y="302"/>
                  <a:pt x="98" y="330"/>
                  <a:pt x="98" y="365"/>
                </a:cubicBezTo>
                <a:cubicBezTo>
                  <a:pt x="98" y="377"/>
                  <a:pt x="89" y="386"/>
                  <a:pt x="77" y="386"/>
                </a:cubicBezTo>
                <a:cubicBezTo>
                  <a:pt x="67" y="386"/>
                  <a:pt x="67" y="386"/>
                  <a:pt x="67" y="386"/>
                </a:cubicBezTo>
                <a:cubicBezTo>
                  <a:pt x="84" y="328"/>
                  <a:pt x="113" y="188"/>
                  <a:pt x="35" y="72"/>
                </a:cubicBezTo>
                <a:cubicBezTo>
                  <a:pt x="33" y="69"/>
                  <a:pt x="30" y="65"/>
                  <a:pt x="28" y="62"/>
                </a:cubicBezTo>
                <a:cubicBezTo>
                  <a:pt x="27" y="60"/>
                  <a:pt x="27" y="59"/>
                  <a:pt x="26" y="58"/>
                </a:cubicBezTo>
                <a:cubicBezTo>
                  <a:pt x="18" y="47"/>
                  <a:pt x="10" y="38"/>
                  <a:pt x="0" y="29"/>
                </a:cubicBezTo>
                <a:cubicBezTo>
                  <a:pt x="42" y="3"/>
                  <a:pt x="94" y="0"/>
                  <a:pt x="139" y="21"/>
                </a:cubicBezTo>
                <a:cubicBezTo>
                  <a:pt x="135" y="23"/>
                  <a:pt x="132" y="25"/>
                  <a:pt x="129" y="27"/>
                </a:cubicBezTo>
                <a:cubicBezTo>
                  <a:pt x="119" y="33"/>
                  <a:pt x="116" y="46"/>
                  <a:pt x="123" y="56"/>
                </a:cubicBezTo>
                <a:cubicBezTo>
                  <a:pt x="129" y="66"/>
                  <a:pt x="142" y="68"/>
                  <a:pt x="152" y="62"/>
                </a:cubicBezTo>
                <a:cubicBezTo>
                  <a:pt x="166" y="53"/>
                  <a:pt x="181" y="46"/>
                  <a:pt x="196" y="41"/>
                </a:cubicBezTo>
                <a:cubicBezTo>
                  <a:pt x="299" y="4"/>
                  <a:pt x="412" y="52"/>
                  <a:pt x="458" y="151"/>
                </a:cubicBezTo>
                <a:cubicBezTo>
                  <a:pt x="461" y="158"/>
                  <a:pt x="468" y="163"/>
                  <a:pt x="476" y="164"/>
                </a:cubicBezTo>
                <a:cubicBezTo>
                  <a:pt x="483" y="165"/>
                  <a:pt x="491" y="161"/>
                  <a:pt x="495" y="155"/>
                </a:cubicBezTo>
                <a:cubicBezTo>
                  <a:pt x="500" y="148"/>
                  <a:pt x="500" y="140"/>
                  <a:pt x="497" y="133"/>
                </a:cubicBezTo>
                <a:cubicBezTo>
                  <a:pt x="492" y="122"/>
                  <a:pt x="486" y="112"/>
                  <a:pt x="479" y="102"/>
                </a:cubicBezTo>
                <a:cubicBezTo>
                  <a:pt x="558" y="127"/>
                  <a:pt x="614" y="196"/>
                  <a:pt x="624" y="276"/>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31"/>
          <p:cNvSpPr>
            <a:spLocks/>
          </p:cNvSpPr>
          <p:nvPr/>
        </p:nvSpPr>
        <p:spPr bwMode="auto">
          <a:xfrm>
            <a:off x="19861213" y="7096125"/>
            <a:ext cx="1812925" cy="1341437"/>
          </a:xfrm>
          <a:custGeom>
            <a:avLst/>
            <a:gdLst>
              <a:gd name="T0" fmla="*/ 273 w 569"/>
              <a:gd name="T1" fmla="*/ 303 h 422"/>
              <a:gd name="T2" fmla="*/ 276 w 569"/>
              <a:gd name="T3" fmla="*/ 333 h 422"/>
              <a:gd name="T4" fmla="*/ 305 w 569"/>
              <a:gd name="T5" fmla="*/ 354 h 422"/>
              <a:gd name="T6" fmla="*/ 170 w 569"/>
              <a:gd name="T7" fmla="*/ 422 h 422"/>
              <a:gd name="T8" fmla="*/ 154 w 569"/>
              <a:gd name="T9" fmla="*/ 421 h 422"/>
              <a:gd name="T10" fmla="*/ 145 w 569"/>
              <a:gd name="T11" fmla="*/ 420 h 422"/>
              <a:gd name="T12" fmla="*/ 139 w 569"/>
              <a:gd name="T13" fmla="*/ 419 h 422"/>
              <a:gd name="T14" fmla="*/ 127 w 569"/>
              <a:gd name="T15" fmla="*/ 416 h 422"/>
              <a:gd name="T16" fmla="*/ 126 w 569"/>
              <a:gd name="T17" fmla="*/ 416 h 422"/>
              <a:gd name="T18" fmla="*/ 14 w 569"/>
              <a:gd name="T19" fmla="*/ 317 h 422"/>
              <a:gd name="T20" fmla="*/ 13 w 569"/>
              <a:gd name="T21" fmla="*/ 316 h 422"/>
              <a:gd name="T22" fmla="*/ 9 w 569"/>
              <a:gd name="T23" fmla="*/ 304 h 422"/>
              <a:gd name="T24" fmla="*/ 8 w 569"/>
              <a:gd name="T25" fmla="*/ 302 h 422"/>
              <a:gd name="T26" fmla="*/ 5 w 569"/>
              <a:gd name="T27" fmla="*/ 290 h 422"/>
              <a:gd name="T28" fmla="*/ 1 w 569"/>
              <a:gd name="T29" fmla="*/ 242 h 422"/>
              <a:gd name="T30" fmla="*/ 176 w 569"/>
              <a:gd name="T31" fmla="*/ 85 h 422"/>
              <a:gd name="T32" fmla="*/ 296 w 569"/>
              <a:gd name="T33" fmla="*/ 85 h 422"/>
              <a:gd name="T34" fmla="*/ 359 w 569"/>
              <a:gd name="T35" fmla="*/ 21 h 422"/>
              <a:gd name="T36" fmla="*/ 380 w 569"/>
              <a:gd name="T37" fmla="*/ 0 h 422"/>
              <a:gd name="T38" fmla="*/ 427 w 569"/>
              <a:gd name="T39" fmla="*/ 0 h 422"/>
              <a:gd name="T40" fmla="*/ 542 w 569"/>
              <a:gd name="T41" fmla="*/ 6 h 422"/>
              <a:gd name="T42" fmla="*/ 569 w 569"/>
              <a:gd name="T43" fmla="*/ 6 h 422"/>
              <a:gd name="T44" fmla="*/ 423 w 569"/>
              <a:gd name="T45" fmla="*/ 146 h 422"/>
              <a:gd name="T46" fmla="*/ 425 w 569"/>
              <a:gd name="T47" fmla="*/ 356 h 422"/>
              <a:gd name="T48" fmla="*/ 303 w 569"/>
              <a:gd name="T49" fmla="*/ 300 h 422"/>
              <a:gd name="T50" fmla="*/ 273 w 569"/>
              <a:gd name="T51" fmla="*/ 30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9" h="422">
                <a:moveTo>
                  <a:pt x="273" y="303"/>
                </a:moveTo>
                <a:cubicBezTo>
                  <a:pt x="266" y="312"/>
                  <a:pt x="267" y="325"/>
                  <a:pt x="276" y="333"/>
                </a:cubicBezTo>
                <a:cubicBezTo>
                  <a:pt x="285" y="340"/>
                  <a:pt x="295" y="347"/>
                  <a:pt x="305" y="354"/>
                </a:cubicBezTo>
                <a:cubicBezTo>
                  <a:pt x="273" y="396"/>
                  <a:pt x="223" y="422"/>
                  <a:pt x="170" y="422"/>
                </a:cubicBezTo>
                <a:cubicBezTo>
                  <a:pt x="164" y="422"/>
                  <a:pt x="159" y="422"/>
                  <a:pt x="154" y="421"/>
                </a:cubicBezTo>
                <a:cubicBezTo>
                  <a:pt x="151" y="421"/>
                  <a:pt x="148" y="420"/>
                  <a:pt x="145" y="420"/>
                </a:cubicBezTo>
                <a:cubicBezTo>
                  <a:pt x="143" y="420"/>
                  <a:pt x="141" y="419"/>
                  <a:pt x="139" y="419"/>
                </a:cubicBezTo>
                <a:cubicBezTo>
                  <a:pt x="135" y="418"/>
                  <a:pt x="131" y="417"/>
                  <a:pt x="127" y="416"/>
                </a:cubicBezTo>
                <a:cubicBezTo>
                  <a:pt x="126" y="416"/>
                  <a:pt x="126" y="416"/>
                  <a:pt x="126" y="416"/>
                </a:cubicBezTo>
                <a:cubicBezTo>
                  <a:pt x="75" y="402"/>
                  <a:pt x="34" y="366"/>
                  <a:pt x="14" y="317"/>
                </a:cubicBezTo>
                <a:cubicBezTo>
                  <a:pt x="13" y="316"/>
                  <a:pt x="13" y="316"/>
                  <a:pt x="13" y="316"/>
                </a:cubicBezTo>
                <a:cubicBezTo>
                  <a:pt x="12" y="312"/>
                  <a:pt x="10" y="308"/>
                  <a:pt x="9" y="304"/>
                </a:cubicBezTo>
                <a:cubicBezTo>
                  <a:pt x="9" y="303"/>
                  <a:pt x="8" y="302"/>
                  <a:pt x="8" y="302"/>
                </a:cubicBezTo>
                <a:cubicBezTo>
                  <a:pt x="7" y="298"/>
                  <a:pt x="6" y="294"/>
                  <a:pt x="5" y="290"/>
                </a:cubicBezTo>
                <a:cubicBezTo>
                  <a:pt x="2" y="274"/>
                  <a:pt x="0" y="258"/>
                  <a:pt x="1" y="242"/>
                </a:cubicBezTo>
                <a:cubicBezTo>
                  <a:pt x="9" y="152"/>
                  <a:pt x="86" y="83"/>
                  <a:pt x="176" y="85"/>
                </a:cubicBezTo>
                <a:cubicBezTo>
                  <a:pt x="296" y="85"/>
                  <a:pt x="296" y="85"/>
                  <a:pt x="296" y="85"/>
                </a:cubicBezTo>
                <a:cubicBezTo>
                  <a:pt x="331" y="85"/>
                  <a:pt x="359" y="56"/>
                  <a:pt x="359" y="21"/>
                </a:cubicBezTo>
                <a:cubicBezTo>
                  <a:pt x="359" y="10"/>
                  <a:pt x="369" y="0"/>
                  <a:pt x="380" y="0"/>
                </a:cubicBezTo>
                <a:cubicBezTo>
                  <a:pt x="427" y="0"/>
                  <a:pt x="427" y="0"/>
                  <a:pt x="427" y="0"/>
                </a:cubicBezTo>
                <a:cubicBezTo>
                  <a:pt x="439" y="2"/>
                  <a:pt x="480" y="6"/>
                  <a:pt x="542" y="6"/>
                </a:cubicBezTo>
                <a:cubicBezTo>
                  <a:pt x="551" y="6"/>
                  <a:pt x="559" y="6"/>
                  <a:pt x="569" y="6"/>
                </a:cubicBezTo>
                <a:cubicBezTo>
                  <a:pt x="498" y="41"/>
                  <a:pt x="449" y="88"/>
                  <a:pt x="423" y="146"/>
                </a:cubicBezTo>
                <a:cubicBezTo>
                  <a:pt x="386" y="230"/>
                  <a:pt x="409" y="313"/>
                  <a:pt x="425" y="356"/>
                </a:cubicBezTo>
                <a:cubicBezTo>
                  <a:pt x="381" y="349"/>
                  <a:pt x="339" y="330"/>
                  <a:pt x="303" y="300"/>
                </a:cubicBezTo>
                <a:cubicBezTo>
                  <a:pt x="294" y="293"/>
                  <a:pt x="281" y="294"/>
                  <a:pt x="273" y="303"/>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32"/>
          <p:cNvSpPr>
            <a:spLocks/>
          </p:cNvSpPr>
          <p:nvPr/>
        </p:nvSpPr>
        <p:spPr bwMode="auto">
          <a:xfrm>
            <a:off x="21199476" y="7019925"/>
            <a:ext cx="1716088" cy="1217612"/>
          </a:xfrm>
          <a:custGeom>
            <a:avLst/>
            <a:gdLst>
              <a:gd name="T0" fmla="*/ 527 w 539"/>
              <a:gd name="T1" fmla="*/ 178 h 383"/>
              <a:gd name="T2" fmla="*/ 408 w 539"/>
              <a:gd name="T3" fmla="*/ 278 h 383"/>
              <a:gd name="T4" fmla="*/ 282 w 539"/>
              <a:gd name="T5" fmla="*/ 187 h 383"/>
              <a:gd name="T6" fmla="*/ 256 w 539"/>
              <a:gd name="T7" fmla="*/ 173 h 383"/>
              <a:gd name="T8" fmla="*/ 241 w 539"/>
              <a:gd name="T9" fmla="*/ 199 h 383"/>
              <a:gd name="T10" fmla="*/ 267 w 539"/>
              <a:gd name="T11" fmla="*/ 250 h 383"/>
              <a:gd name="T12" fmla="*/ 93 w 539"/>
              <a:gd name="T13" fmla="*/ 378 h 383"/>
              <a:gd name="T14" fmla="*/ 47 w 539"/>
              <a:gd name="T15" fmla="*/ 383 h 383"/>
              <a:gd name="T16" fmla="*/ 38 w 539"/>
              <a:gd name="T17" fmla="*/ 185 h 383"/>
              <a:gd name="T18" fmla="*/ 285 w 539"/>
              <a:gd name="T19" fmla="*/ 21 h 383"/>
              <a:gd name="T20" fmla="*/ 423 w 539"/>
              <a:gd name="T21" fmla="*/ 0 h 383"/>
              <a:gd name="T22" fmla="*/ 423 w 539"/>
              <a:gd name="T23" fmla="*/ 6 h 383"/>
              <a:gd name="T24" fmla="*/ 410 w 539"/>
              <a:gd name="T25" fmla="*/ 59 h 383"/>
              <a:gd name="T26" fmla="*/ 422 w 539"/>
              <a:gd name="T27" fmla="*/ 86 h 383"/>
              <a:gd name="T28" fmla="*/ 449 w 539"/>
              <a:gd name="T29" fmla="*/ 74 h 383"/>
              <a:gd name="T30" fmla="*/ 460 w 539"/>
              <a:gd name="T31" fmla="*/ 38 h 383"/>
              <a:gd name="T32" fmla="*/ 527 w 539"/>
              <a:gd name="T33" fmla="*/ 17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9" h="383">
                <a:moveTo>
                  <a:pt x="527" y="178"/>
                </a:moveTo>
                <a:cubicBezTo>
                  <a:pt x="515" y="235"/>
                  <a:pt x="466" y="275"/>
                  <a:pt x="408" y="278"/>
                </a:cubicBezTo>
                <a:cubicBezTo>
                  <a:pt x="350" y="280"/>
                  <a:pt x="298" y="242"/>
                  <a:pt x="282" y="187"/>
                </a:cubicBezTo>
                <a:cubicBezTo>
                  <a:pt x="278" y="176"/>
                  <a:pt x="267" y="170"/>
                  <a:pt x="256" y="173"/>
                </a:cubicBezTo>
                <a:cubicBezTo>
                  <a:pt x="245" y="176"/>
                  <a:pt x="238" y="188"/>
                  <a:pt x="241" y="199"/>
                </a:cubicBezTo>
                <a:cubicBezTo>
                  <a:pt x="247" y="217"/>
                  <a:pt x="256" y="234"/>
                  <a:pt x="267" y="250"/>
                </a:cubicBezTo>
                <a:cubicBezTo>
                  <a:pt x="231" y="317"/>
                  <a:pt x="167" y="364"/>
                  <a:pt x="93" y="378"/>
                </a:cubicBezTo>
                <a:cubicBezTo>
                  <a:pt x="78" y="381"/>
                  <a:pt x="62" y="382"/>
                  <a:pt x="47" y="383"/>
                </a:cubicBezTo>
                <a:cubicBezTo>
                  <a:pt x="36" y="358"/>
                  <a:pt x="0" y="270"/>
                  <a:pt x="38" y="185"/>
                </a:cubicBezTo>
                <a:cubicBezTo>
                  <a:pt x="72" y="109"/>
                  <a:pt x="155" y="54"/>
                  <a:pt x="285" y="21"/>
                </a:cubicBezTo>
                <a:cubicBezTo>
                  <a:pt x="327" y="16"/>
                  <a:pt x="374" y="10"/>
                  <a:pt x="423" y="0"/>
                </a:cubicBezTo>
                <a:cubicBezTo>
                  <a:pt x="423" y="2"/>
                  <a:pt x="423" y="4"/>
                  <a:pt x="423" y="6"/>
                </a:cubicBezTo>
                <a:cubicBezTo>
                  <a:pt x="421" y="24"/>
                  <a:pt x="416" y="42"/>
                  <a:pt x="410" y="59"/>
                </a:cubicBezTo>
                <a:cubicBezTo>
                  <a:pt x="406" y="70"/>
                  <a:pt x="411" y="82"/>
                  <a:pt x="422" y="86"/>
                </a:cubicBezTo>
                <a:cubicBezTo>
                  <a:pt x="433" y="90"/>
                  <a:pt x="445" y="85"/>
                  <a:pt x="449" y="74"/>
                </a:cubicBezTo>
                <a:cubicBezTo>
                  <a:pt x="454" y="62"/>
                  <a:pt x="457" y="50"/>
                  <a:pt x="460" y="38"/>
                </a:cubicBezTo>
                <a:cubicBezTo>
                  <a:pt x="512" y="64"/>
                  <a:pt x="539" y="122"/>
                  <a:pt x="527" y="17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33"/>
          <p:cNvSpPr>
            <a:spLocks/>
          </p:cNvSpPr>
          <p:nvPr/>
        </p:nvSpPr>
        <p:spPr bwMode="auto">
          <a:xfrm>
            <a:off x="21424901" y="7915275"/>
            <a:ext cx="1200150" cy="722312"/>
          </a:xfrm>
          <a:custGeom>
            <a:avLst/>
            <a:gdLst>
              <a:gd name="T0" fmla="*/ 177 w 377"/>
              <a:gd name="T1" fmla="*/ 227 h 227"/>
              <a:gd name="T2" fmla="*/ 377 w 377"/>
              <a:gd name="T3" fmla="*/ 69 h 227"/>
              <a:gd name="T4" fmla="*/ 372 w 377"/>
              <a:gd name="T5" fmla="*/ 33 h 227"/>
              <a:gd name="T6" fmla="*/ 229 w 377"/>
              <a:gd name="T7" fmla="*/ 0 h 227"/>
              <a:gd name="T8" fmla="*/ 0 w 377"/>
              <a:gd name="T9" fmla="*/ 142 h 227"/>
              <a:gd name="T10" fmla="*/ 129 w 377"/>
              <a:gd name="T11" fmla="*/ 222 h 227"/>
              <a:gd name="T12" fmla="*/ 177 w 377"/>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377" h="227">
                <a:moveTo>
                  <a:pt x="177" y="227"/>
                </a:moveTo>
                <a:cubicBezTo>
                  <a:pt x="287" y="227"/>
                  <a:pt x="377" y="156"/>
                  <a:pt x="377" y="69"/>
                </a:cubicBezTo>
                <a:cubicBezTo>
                  <a:pt x="377" y="57"/>
                  <a:pt x="375" y="45"/>
                  <a:pt x="372" y="33"/>
                </a:cubicBezTo>
                <a:cubicBezTo>
                  <a:pt x="322" y="45"/>
                  <a:pt x="269" y="32"/>
                  <a:pt x="229" y="0"/>
                </a:cubicBezTo>
                <a:cubicBezTo>
                  <a:pt x="180" y="81"/>
                  <a:pt x="95" y="134"/>
                  <a:pt x="0" y="142"/>
                </a:cubicBezTo>
                <a:cubicBezTo>
                  <a:pt x="30" y="185"/>
                  <a:pt x="77" y="213"/>
                  <a:pt x="129" y="222"/>
                </a:cubicBezTo>
                <a:cubicBezTo>
                  <a:pt x="144" y="226"/>
                  <a:pt x="161" y="227"/>
                  <a:pt x="177" y="22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34"/>
          <p:cNvSpPr>
            <a:spLocks/>
          </p:cNvSpPr>
          <p:nvPr/>
        </p:nvSpPr>
        <p:spPr bwMode="auto">
          <a:xfrm>
            <a:off x="20870863" y="8266113"/>
            <a:ext cx="873125" cy="822325"/>
          </a:xfrm>
          <a:custGeom>
            <a:avLst/>
            <a:gdLst>
              <a:gd name="T0" fmla="*/ 122 w 274"/>
              <a:gd name="T1" fmla="*/ 25 h 259"/>
              <a:gd name="T2" fmla="*/ 36 w 274"/>
              <a:gd name="T3" fmla="*/ 5 h 259"/>
              <a:gd name="T4" fmla="*/ 34 w 274"/>
              <a:gd name="T5" fmla="*/ 4 h 259"/>
              <a:gd name="T6" fmla="*/ 28 w 274"/>
              <a:gd name="T7" fmla="*/ 1 h 259"/>
              <a:gd name="T8" fmla="*/ 25 w 274"/>
              <a:gd name="T9" fmla="*/ 0 h 259"/>
              <a:gd name="T10" fmla="*/ 0 w 274"/>
              <a:gd name="T11" fmla="*/ 29 h 259"/>
              <a:gd name="T12" fmla="*/ 63 w 274"/>
              <a:gd name="T13" fmla="*/ 90 h 259"/>
              <a:gd name="T14" fmla="*/ 113 w 274"/>
              <a:gd name="T15" fmla="*/ 111 h 259"/>
              <a:gd name="T16" fmla="*/ 235 w 274"/>
              <a:gd name="T17" fmla="*/ 251 h 259"/>
              <a:gd name="T18" fmla="*/ 252 w 274"/>
              <a:gd name="T19" fmla="*/ 259 h 259"/>
              <a:gd name="T20" fmla="*/ 274 w 274"/>
              <a:gd name="T21" fmla="*/ 236 h 259"/>
              <a:gd name="T22" fmla="*/ 274 w 274"/>
              <a:gd name="T23" fmla="*/ 143 h 259"/>
              <a:gd name="T24" fmla="*/ 122 w 274"/>
              <a:gd name="T25" fmla="*/ 2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259">
                <a:moveTo>
                  <a:pt x="122" y="25"/>
                </a:moveTo>
                <a:cubicBezTo>
                  <a:pt x="93" y="23"/>
                  <a:pt x="64" y="16"/>
                  <a:pt x="36" y="5"/>
                </a:cubicBezTo>
                <a:cubicBezTo>
                  <a:pt x="35" y="4"/>
                  <a:pt x="35" y="4"/>
                  <a:pt x="34" y="4"/>
                </a:cubicBezTo>
                <a:cubicBezTo>
                  <a:pt x="32" y="3"/>
                  <a:pt x="30" y="2"/>
                  <a:pt x="28" y="1"/>
                </a:cubicBezTo>
                <a:cubicBezTo>
                  <a:pt x="27" y="1"/>
                  <a:pt x="26" y="1"/>
                  <a:pt x="25" y="0"/>
                </a:cubicBezTo>
                <a:cubicBezTo>
                  <a:pt x="18" y="10"/>
                  <a:pt x="9" y="20"/>
                  <a:pt x="0" y="29"/>
                </a:cubicBezTo>
                <a:cubicBezTo>
                  <a:pt x="1" y="63"/>
                  <a:pt x="29" y="90"/>
                  <a:pt x="63" y="90"/>
                </a:cubicBezTo>
                <a:cubicBezTo>
                  <a:pt x="82" y="90"/>
                  <a:pt x="100" y="97"/>
                  <a:pt x="113" y="111"/>
                </a:cubicBezTo>
                <a:cubicBezTo>
                  <a:pt x="235" y="251"/>
                  <a:pt x="235" y="251"/>
                  <a:pt x="235" y="251"/>
                </a:cubicBezTo>
                <a:cubicBezTo>
                  <a:pt x="239" y="256"/>
                  <a:pt x="245" y="259"/>
                  <a:pt x="252" y="259"/>
                </a:cubicBezTo>
                <a:cubicBezTo>
                  <a:pt x="264" y="259"/>
                  <a:pt x="274" y="249"/>
                  <a:pt x="274" y="236"/>
                </a:cubicBezTo>
                <a:cubicBezTo>
                  <a:pt x="274" y="143"/>
                  <a:pt x="274" y="143"/>
                  <a:pt x="274" y="143"/>
                </a:cubicBezTo>
                <a:cubicBezTo>
                  <a:pt x="209" y="128"/>
                  <a:pt x="153" y="85"/>
                  <a:pt x="122" y="25"/>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35"/>
          <p:cNvSpPr>
            <a:spLocks/>
          </p:cNvSpPr>
          <p:nvPr/>
        </p:nvSpPr>
        <p:spPr bwMode="auto">
          <a:xfrm>
            <a:off x="21304251" y="6962775"/>
            <a:ext cx="9525"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cubicBezTo>
                  <a:pt x="0" y="0"/>
                  <a:pt x="0" y="0"/>
                  <a:pt x="0" y="0"/>
                </a:cubicBezTo>
                <a:cubicBezTo>
                  <a:pt x="0" y="0"/>
                  <a:pt x="0" y="0"/>
                  <a:pt x="0" y="0"/>
                </a:cubicBezTo>
                <a:cubicBezTo>
                  <a:pt x="0" y="0"/>
                  <a:pt x="0" y="0"/>
                  <a:pt x="0" y="0"/>
                </a:cubicBezTo>
                <a:cubicBezTo>
                  <a:pt x="0" y="0"/>
                  <a:pt x="1" y="0"/>
                  <a:pt x="3"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6"/>
          <p:cNvSpPr>
            <a:spLocks/>
          </p:cNvSpPr>
          <p:nvPr/>
        </p:nvSpPr>
        <p:spPr bwMode="auto">
          <a:xfrm>
            <a:off x="19180172" y="9707563"/>
            <a:ext cx="3652838" cy="914400"/>
          </a:xfrm>
          <a:custGeom>
            <a:avLst/>
            <a:gdLst>
              <a:gd name="T0" fmla="*/ 1125 w 1147"/>
              <a:gd name="T1" fmla="*/ 288 h 288"/>
              <a:gd name="T2" fmla="*/ 22 w 1147"/>
              <a:gd name="T3" fmla="*/ 288 h 288"/>
              <a:gd name="T4" fmla="*/ 0 w 1147"/>
              <a:gd name="T5" fmla="*/ 266 h 288"/>
              <a:gd name="T6" fmla="*/ 0 w 1147"/>
              <a:gd name="T7" fmla="*/ 21 h 288"/>
              <a:gd name="T8" fmla="*/ 22 w 1147"/>
              <a:gd name="T9" fmla="*/ 0 h 288"/>
              <a:gd name="T10" fmla="*/ 1125 w 1147"/>
              <a:gd name="T11" fmla="*/ 0 h 288"/>
              <a:gd name="T12" fmla="*/ 1147 w 1147"/>
              <a:gd name="T13" fmla="*/ 21 h 288"/>
              <a:gd name="T14" fmla="*/ 1147 w 1147"/>
              <a:gd name="T15" fmla="*/ 266 h 288"/>
              <a:gd name="T16" fmla="*/ 1125 w 1147"/>
              <a:gd name="T17"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7" h="288">
                <a:moveTo>
                  <a:pt x="1125" y="288"/>
                </a:moveTo>
                <a:cubicBezTo>
                  <a:pt x="22" y="288"/>
                  <a:pt x="22" y="288"/>
                  <a:pt x="22" y="288"/>
                </a:cubicBezTo>
                <a:cubicBezTo>
                  <a:pt x="10" y="288"/>
                  <a:pt x="0" y="278"/>
                  <a:pt x="0" y="266"/>
                </a:cubicBezTo>
                <a:cubicBezTo>
                  <a:pt x="0" y="21"/>
                  <a:pt x="0" y="21"/>
                  <a:pt x="0" y="21"/>
                </a:cubicBezTo>
                <a:cubicBezTo>
                  <a:pt x="0" y="9"/>
                  <a:pt x="10" y="0"/>
                  <a:pt x="22" y="0"/>
                </a:cubicBezTo>
                <a:cubicBezTo>
                  <a:pt x="1125" y="0"/>
                  <a:pt x="1125" y="0"/>
                  <a:pt x="1125" y="0"/>
                </a:cubicBezTo>
                <a:cubicBezTo>
                  <a:pt x="1137" y="0"/>
                  <a:pt x="1147" y="9"/>
                  <a:pt x="1147" y="21"/>
                </a:cubicBezTo>
                <a:cubicBezTo>
                  <a:pt x="1147" y="266"/>
                  <a:pt x="1147" y="266"/>
                  <a:pt x="1147" y="266"/>
                </a:cubicBezTo>
                <a:cubicBezTo>
                  <a:pt x="1147" y="278"/>
                  <a:pt x="1137" y="288"/>
                  <a:pt x="1125" y="288"/>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Line 37"/>
          <p:cNvSpPr>
            <a:spLocks noChangeShapeType="1"/>
          </p:cNvSpPr>
          <p:nvPr/>
        </p:nvSpPr>
        <p:spPr bwMode="auto">
          <a:xfrm>
            <a:off x="6259846" y="4167188"/>
            <a:ext cx="0" cy="7888287"/>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38"/>
          <p:cNvSpPr>
            <a:spLocks noChangeShapeType="1"/>
          </p:cNvSpPr>
          <p:nvPr/>
        </p:nvSpPr>
        <p:spPr bwMode="auto">
          <a:xfrm>
            <a:off x="12196469" y="4167188"/>
            <a:ext cx="0" cy="7888287"/>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39"/>
          <p:cNvSpPr>
            <a:spLocks noChangeShapeType="1"/>
          </p:cNvSpPr>
          <p:nvPr/>
        </p:nvSpPr>
        <p:spPr bwMode="auto">
          <a:xfrm>
            <a:off x="18137856" y="4167188"/>
            <a:ext cx="0" cy="7888287"/>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Rectangle 4"/>
          <p:cNvSpPr/>
          <p:nvPr/>
        </p:nvSpPr>
        <p:spPr>
          <a:xfrm>
            <a:off x="1529574" y="9773459"/>
            <a:ext cx="3690126" cy="784830"/>
          </a:xfrm>
          <a:prstGeom prst="rect">
            <a:avLst/>
          </a:prstGeom>
        </p:spPr>
        <p:txBody>
          <a:bodyPr wrap="square">
            <a:spAutoFit/>
          </a:bodyPr>
          <a:lstStyle/>
          <a:p>
            <a:pPr algn="ctr"/>
            <a:r>
              <a:rPr lang="en-US" sz="4500" b="1" dirty="0">
                <a:solidFill>
                  <a:schemeClr val="accent1"/>
                </a:solidFill>
              </a:rPr>
              <a:t>Business</a:t>
            </a:r>
          </a:p>
        </p:txBody>
      </p:sp>
      <p:sp>
        <p:nvSpPr>
          <p:cNvPr id="9" name="Rectangle 8"/>
          <p:cNvSpPr/>
          <p:nvPr/>
        </p:nvSpPr>
        <p:spPr>
          <a:xfrm>
            <a:off x="7420011" y="9773459"/>
            <a:ext cx="3690126" cy="784830"/>
          </a:xfrm>
          <a:prstGeom prst="rect">
            <a:avLst/>
          </a:prstGeom>
        </p:spPr>
        <p:txBody>
          <a:bodyPr wrap="square">
            <a:spAutoFit/>
          </a:bodyPr>
          <a:lstStyle/>
          <a:p>
            <a:pPr algn="ctr"/>
            <a:r>
              <a:rPr lang="en-US" sz="4500" b="1" dirty="0">
                <a:solidFill>
                  <a:schemeClr val="accent1"/>
                </a:solidFill>
              </a:rPr>
              <a:t>Develop</a:t>
            </a:r>
          </a:p>
        </p:txBody>
      </p:sp>
      <p:sp>
        <p:nvSpPr>
          <p:cNvPr id="11" name="Rectangle 10"/>
          <p:cNvSpPr/>
          <p:nvPr/>
        </p:nvSpPr>
        <p:spPr>
          <a:xfrm>
            <a:off x="13289183" y="9752194"/>
            <a:ext cx="3690126" cy="784830"/>
          </a:xfrm>
          <a:prstGeom prst="rect">
            <a:avLst/>
          </a:prstGeom>
        </p:spPr>
        <p:txBody>
          <a:bodyPr wrap="square">
            <a:spAutoFit/>
          </a:bodyPr>
          <a:lstStyle/>
          <a:p>
            <a:pPr algn="ctr"/>
            <a:r>
              <a:rPr lang="en-US" sz="4500" b="1" dirty="0">
                <a:solidFill>
                  <a:schemeClr val="accent1"/>
                </a:solidFill>
              </a:rPr>
              <a:t>Profit</a:t>
            </a:r>
          </a:p>
        </p:txBody>
      </p:sp>
      <p:sp>
        <p:nvSpPr>
          <p:cNvPr id="13" name="Rectangle 12"/>
          <p:cNvSpPr/>
          <p:nvPr/>
        </p:nvSpPr>
        <p:spPr>
          <a:xfrm>
            <a:off x="19179620" y="9773459"/>
            <a:ext cx="3690126" cy="784830"/>
          </a:xfrm>
          <a:prstGeom prst="rect">
            <a:avLst/>
          </a:prstGeom>
        </p:spPr>
        <p:txBody>
          <a:bodyPr wrap="square">
            <a:spAutoFit/>
          </a:bodyPr>
          <a:lstStyle/>
          <a:p>
            <a:pPr algn="ctr"/>
            <a:r>
              <a:rPr lang="en-US" sz="4500" b="1" dirty="0">
                <a:solidFill>
                  <a:schemeClr val="accent1"/>
                </a:solidFill>
              </a:rPr>
              <a:t>Planning</a:t>
            </a:r>
          </a:p>
        </p:txBody>
      </p:sp>
    </p:spTree>
    <p:extLst>
      <p:ext uri="{BB962C8B-B14F-4D97-AF65-F5344CB8AC3E}">
        <p14:creationId xmlns:p14="http://schemas.microsoft.com/office/powerpoint/2010/main" val="1701599726"/>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24377904"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737191" y="3533906"/>
            <a:ext cx="22824558" cy="5016758"/>
          </a:xfrm>
          <a:prstGeom prst="rect">
            <a:avLst/>
          </a:prstGeom>
        </p:spPr>
        <p:txBody>
          <a:bodyPr wrap="square">
            <a:spAutoFit/>
          </a:bodyPr>
          <a:lstStyle/>
          <a:p>
            <a:pPr algn="ctr"/>
            <a:r>
              <a:rPr lang="en-US" sz="16000" b="1" dirty="0" smtClean="0">
                <a:solidFill>
                  <a:schemeClr val="accent1"/>
                </a:solidFill>
                <a:latin typeface="+mj-lt"/>
              </a:rPr>
              <a:t>DO WHAT YOU LOVE SUCCESS WILL FOLLOW.</a:t>
            </a:r>
            <a:endParaRPr lang="en-US" sz="16000" b="1" dirty="0">
              <a:solidFill>
                <a:schemeClr val="accent1"/>
              </a:solidFill>
              <a:latin typeface="+mj-lt"/>
            </a:endParaRPr>
          </a:p>
        </p:txBody>
      </p:sp>
      <p:sp>
        <p:nvSpPr>
          <p:cNvPr id="7" name="Freeform 5"/>
          <p:cNvSpPr>
            <a:spLocks/>
          </p:cNvSpPr>
          <p:nvPr/>
        </p:nvSpPr>
        <p:spPr bwMode="auto">
          <a:xfrm>
            <a:off x="8102600" y="9291638"/>
            <a:ext cx="2051050" cy="442912"/>
          </a:xfrm>
          <a:custGeom>
            <a:avLst/>
            <a:gdLst>
              <a:gd name="T0" fmla="*/ 63 w 643"/>
              <a:gd name="T1" fmla="*/ 0 h 127"/>
              <a:gd name="T2" fmla="*/ 643 w 643"/>
              <a:gd name="T3" fmla="*/ 0 h 127"/>
              <a:gd name="T4" fmla="*/ 643 w 643"/>
              <a:gd name="T5" fmla="*/ 127 h 127"/>
              <a:gd name="T6" fmla="*/ 63 w 643"/>
              <a:gd name="T7" fmla="*/ 127 h 127"/>
              <a:gd name="T8" fmla="*/ 0 w 643"/>
              <a:gd name="T9" fmla="*/ 64 h 127"/>
              <a:gd name="T10" fmla="*/ 0 w 643"/>
              <a:gd name="T11" fmla="*/ 64 h 127"/>
              <a:gd name="T12" fmla="*/ 63 w 64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43" h="127">
                <a:moveTo>
                  <a:pt x="63" y="0"/>
                </a:moveTo>
                <a:cubicBezTo>
                  <a:pt x="643" y="0"/>
                  <a:pt x="643" y="0"/>
                  <a:pt x="643" y="0"/>
                </a:cubicBezTo>
                <a:cubicBezTo>
                  <a:pt x="643" y="127"/>
                  <a:pt x="643" y="127"/>
                  <a:pt x="643" y="127"/>
                </a:cubicBezTo>
                <a:cubicBezTo>
                  <a:pt x="63" y="127"/>
                  <a:pt x="63" y="127"/>
                  <a:pt x="63" y="127"/>
                </a:cubicBezTo>
                <a:cubicBezTo>
                  <a:pt x="28" y="127"/>
                  <a:pt x="0" y="99"/>
                  <a:pt x="0" y="64"/>
                </a:cubicBezTo>
                <a:cubicBezTo>
                  <a:pt x="0" y="64"/>
                  <a:pt x="0" y="64"/>
                  <a:pt x="0" y="64"/>
                </a:cubicBezTo>
                <a:cubicBezTo>
                  <a:pt x="0" y="28"/>
                  <a:pt x="28" y="0"/>
                  <a:pt x="6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10153650" y="9291638"/>
            <a:ext cx="2051050" cy="44291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2204700" y="9291638"/>
            <a:ext cx="2046288" cy="4429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4250988" y="9291638"/>
            <a:ext cx="2051050" cy="442912"/>
          </a:xfrm>
          <a:custGeom>
            <a:avLst/>
            <a:gdLst>
              <a:gd name="T0" fmla="*/ 0 w 643"/>
              <a:gd name="T1" fmla="*/ 0 h 127"/>
              <a:gd name="T2" fmla="*/ 580 w 643"/>
              <a:gd name="T3" fmla="*/ 0 h 127"/>
              <a:gd name="T4" fmla="*/ 643 w 643"/>
              <a:gd name="T5" fmla="*/ 64 h 127"/>
              <a:gd name="T6" fmla="*/ 643 w 643"/>
              <a:gd name="T7" fmla="*/ 64 h 127"/>
              <a:gd name="T8" fmla="*/ 580 w 643"/>
              <a:gd name="T9" fmla="*/ 127 h 127"/>
              <a:gd name="T10" fmla="*/ 0 w 643"/>
              <a:gd name="T11" fmla="*/ 127 h 127"/>
              <a:gd name="T12" fmla="*/ 0 w 64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43" h="127">
                <a:moveTo>
                  <a:pt x="0" y="0"/>
                </a:moveTo>
                <a:cubicBezTo>
                  <a:pt x="580" y="0"/>
                  <a:pt x="580" y="0"/>
                  <a:pt x="580" y="0"/>
                </a:cubicBezTo>
                <a:cubicBezTo>
                  <a:pt x="615" y="0"/>
                  <a:pt x="643" y="28"/>
                  <a:pt x="643" y="64"/>
                </a:cubicBezTo>
                <a:cubicBezTo>
                  <a:pt x="643" y="64"/>
                  <a:pt x="643" y="64"/>
                  <a:pt x="643" y="64"/>
                </a:cubicBezTo>
                <a:cubicBezTo>
                  <a:pt x="643" y="99"/>
                  <a:pt x="615" y="127"/>
                  <a:pt x="580" y="127"/>
                </a:cubicBezTo>
                <a:cubicBezTo>
                  <a:pt x="0" y="127"/>
                  <a:pt x="0" y="127"/>
                  <a:pt x="0" y="127"/>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79480419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698693" y="1045886"/>
            <a:ext cx="18981436" cy="1554272"/>
          </a:xfrm>
          <a:prstGeom prst="rect">
            <a:avLst/>
          </a:prstGeom>
        </p:spPr>
        <p:txBody>
          <a:bodyPr wrap="square">
            <a:spAutoFit/>
          </a:bodyPr>
          <a:lstStyle/>
          <a:p>
            <a:pPr algn="ctr"/>
            <a:r>
              <a:rPr lang="en-US" sz="9500" b="1" dirty="0">
                <a:solidFill>
                  <a:schemeClr val="accent2"/>
                </a:solidFill>
                <a:latin typeface="+mj-lt"/>
              </a:rPr>
              <a:t>Frequently Asked Questions (FAQ)</a:t>
            </a:r>
          </a:p>
        </p:txBody>
      </p:sp>
      <p:sp>
        <p:nvSpPr>
          <p:cNvPr id="4" name="Rectangle 3"/>
          <p:cNvSpPr/>
          <p:nvPr/>
        </p:nvSpPr>
        <p:spPr>
          <a:xfrm>
            <a:off x="2697750" y="2369325"/>
            <a:ext cx="1898980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4" name="Freeform 5"/>
          <p:cNvSpPr>
            <a:spLocks/>
          </p:cNvSpPr>
          <p:nvPr/>
        </p:nvSpPr>
        <p:spPr bwMode="auto">
          <a:xfrm>
            <a:off x="1249363" y="3694113"/>
            <a:ext cx="11764963" cy="2389187"/>
          </a:xfrm>
          <a:custGeom>
            <a:avLst/>
            <a:gdLst>
              <a:gd name="T0" fmla="*/ 3662 w 3694"/>
              <a:gd name="T1" fmla="*/ 746 h 746"/>
              <a:gd name="T2" fmla="*/ 32 w 3694"/>
              <a:gd name="T3" fmla="*/ 746 h 746"/>
              <a:gd name="T4" fmla="*/ 0 w 3694"/>
              <a:gd name="T5" fmla="*/ 714 h 746"/>
              <a:gd name="T6" fmla="*/ 0 w 3694"/>
              <a:gd name="T7" fmla="*/ 32 h 746"/>
              <a:gd name="T8" fmla="*/ 32 w 3694"/>
              <a:gd name="T9" fmla="*/ 0 h 746"/>
              <a:gd name="T10" fmla="*/ 3662 w 3694"/>
              <a:gd name="T11" fmla="*/ 0 h 746"/>
              <a:gd name="T12" fmla="*/ 3694 w 3694"/>
              <a:gd name="T13" fmla="*/ 32 h 746"/>
              <a:gd name="T14" fmla="*/ 3694 w 3694"/>
              <a:gd name="T15" fmla="*/ 714 h 746"/>
              <a:gd name="T16" fmla="*/ 3662 w 3694"/>
              <a:gd name="T17" fmla="*/ 74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4" h="746">
                <a:moveTo>
                  <a:pt x="3662" y="746"/>
                </a:moveTo>
                <a:cubicBezTo>
                  <a:pt x="32" y="746"/>
                  <a:pt x="32" y="746"/>
                  <a:pt x="32" y="746"/>
                </a:cubicBezTo>
                <a:cubicBezTo>
                  <a:pt x="14" y="746"/>
                  <a:pt x="0" y="731"/>
                  <a:pt x="0" y="714"/>
                </a:cubicBezTo>
                <a:cubicBezTo>
                  <a:pt x="0" y="32"/>
                  <a:pt x="0" y="32"/>
                  <a:pt x="0" y="32"/>
                </a:cubicBezTo>
                <a:cubicBezTo>
                  <a:pt x="0" y="15"/>
                  <a:pt x="14" y="0"/>
                  <a:pt x="32" y="0"/>
                </a:cubicBezTo>
                <a:cubicBezTo>
                  <a:pt x="3662" y="0"/>
                  <a:pt x="3662" y="0"/>
                  <a:pt x="3662" y="0"/>
                </a:cubicBezTo>
                <a:cubicBezTo>
                  <a:pt x="3680" y="0"/>
                  <a:pt x="3694" y="15"/>
                  <a:pt x="3694" y="32"/>
                </a:cubicBezTo>
                <a:cubicBezTo>
                  <a:pt x="3694" y="714"/>
                  <a:pt x="3694" y="714"/>
                  <a:pt x="3694" y="714"/>
                </a:cubicBezTo>
                <a:cubicBezTo>
                  <a:pt x="3694" y="731"/>
                  <a:pt x="3680" y="746"/>
                  <a:pt x="3662" y="74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Oval 6"/>
          <p:cNvSpPr>
            <a:spLocks noChangeArrowheads="1"/>
          </p:cNvSpPr>
          <p:nvPr/>
        </p:nvSpPr>
        <p:spPr bwMode="auto">
          <a:xfrm>
            <a:off x="12182476" y="4156075"/>
            <a:ext cx="519113" cy="52228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12292013" y="4341813"/>
            <a:ext cx="301625" cy="153987"/>
          </a:xfrm>
          <a:custGeom>
            <a:avLst/>
            <a:gdLst>
              <a:gd name="T0" fmla="*/ 0 w 190"/>
              <a:gd name="T1" fmla="*/ 95 h 97"/>
              <a:gd name="T2" fmla="*/ 96 w 190"/>
              <a:gd name="T3" fmla="*/ 0 h 97"/>
              <a:gd name="T4" fmla="*/ 190 w 190"/>
              <a:gd name="T5" fmla="*/ 97 h 97"/>
            </a:gdLst>
            <a:ahLst/>
            <a:cxnLst>
              <a:cxn ang="0">
                <a:pos x="T0" y="T1"/>
              </a:cxn>
              <a:cxn ang="0">
                <a:pos x="T2" y="T3"/>
              </a:cxn>
              <a:cxn ang="0">
                <a:pos x="T4" y="T5"/>
              </a:cxn>
            </a:cxnLst>
            <a:rect l="0" t="0" r="r" b="b"/>
            <a:pathLst>
              <a:path w="190" h="97">
                <a:moveTo>
                  <a:pt x="0" y="95"/>
                </a:moveTo>
                <a:lnTo>
                  <a:pt x="96" y="0"/>
                </a:lnTo>
                <a:lnTo>
                  <a:pt x="190" y="97"/>
                </a:lnTo>
              </a:path>
            </a:pathLst>
          </a:custGeom>
          <a:noFill/>
          <a:ln w="63500" cap="flat">
            <a:solidFill>
              <a:schemeClr val="accent6">
                <a:lumMod val="60000"/>
                <a:lumOff val="4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1249363" y="6289673"/>
            <a:ext cx="11764963" cy="1379537"/>
          </a:xfrm>
          <a:custGeom>
            <a:avLst/>
            <a:gdLst>
              <a:gd name="T0" fmla="*/ 3662 w 3694"/>
              <a:gd name="T1" fmla="*/ 431 h 431"/>
              <a:gd name="T2" fmla="*/ 32 w 3694"/>
              <a:gd name="T3" fmla="*/ 431 h 431"/>
              <a:gd name="T4" fmla="*/ 0 w 3694"/>
              <a:gd name="T5" fmla="*/ 399 h 431"/>
              <a:gd name="T6" fmla="*/ 0 w 3694"/>
              <a:gd name="T7" fmla="*/ 32 h 431"/>
              <a:gd name="T8" fmla="*/ 32 w 3694"/>
              <a:gd name="T9" fmla="*/ 0 h 431"/>
              <a:gd name="T10" fmla="*/ 3662 w 3694"/>
              <a:gd name="T11" fmla="*/ 0 h 431"/>
              <a:gd name="T12" fmla="*/ 3694 w 3694"/>
              <a:gd name="T13" fmla="*/ 32 h 431"/>
              <a:gd name="T14" fmla="*/ 3694 w 3694"/>
              <a:gd name="T15" fmla="*/ 399 h 431"/>
              <a:gd name="T16" fmla="*/ 3662 w 3694"/>
              <a:gd name="T1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4" h="431">
                <a:moveTo>
                  <a:pt x="3662" y="431"/>
                </a:moveTo>
                <a:cubicBezTo>
                  <a:pt x="32" y="431"/>
                  <a:pt x="32" y="431"/>
                  <a:pt x="32" y="431"/>
                </a:cubicBezTo>
                <a:cubicBezTo>
                  <a:pt x="14" y="431"/>
                  <a:pt x="0" y="416"/>
                  <a:pt x="0" y="399"/>
                </a:cubicBezTo>
                <a:cubicBezTo>
                  <a:pt x="0" y="32"/>
                  <a:pt x="0" y="32"/>
                  <a:pt x="0" y="32"/>
                </a:cubicBezTo>
                <a:cubicBezTo>
                  <a:pt x="0" y="14"/>
                  <a:pt x="14" y="0"/>
                  <a:pt x="32" y="0"/>
                </a:cubicBezTo>
                <a:cubicBezTo>
                  <a:pt x="3662" y="0"/>
                  <a:pt x="3662" y="0"/>
                  <a:pt x="3662" y="0"/>
                </a:cubicBezTo>
                <a:cubicBezTo>
                  <a:pt x="3680" y="0"/>
                  <a:pt x="3694" y="14"/>
                  <a:pt x="3694" y="32"/>
                </a:cubicBezTo>
                <a:cubicBezTo>
                  <a:pt x="3694" y="399"/>
                  <a:pt x="3694" y="399"/>
                  <a:pt x="3694" y="399"/>
                </a:cubicBezTo>
                <a:cubicBezTo>
                  <a:pt x="3694" y="416"/>
                  <a:pt x="3680" y="431"/>
                  <a:pt x="3662" y="431"/>
                </a:cubicBezTo>
                <a:close/>
              </a:path>
            </a:pathLst>
          </a:custGeom>
          <a:solidFill>
            <a:schemeClr val="accent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9"/>
          <p:cNvSpPr>
            <a:spLocks noChangeArrowheads="1"/>
          </p:cNvSpPr>
          <p:nvPr/>
        </p:nvSpPr>
        <p:spPr bwMode="auto">
          <a:xfrm>
            <a:off x="12182476" y="6769100"/>
            <a:ext cx="519113" cy="519112"/>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12292013" y="6951663"/>
            <a:ext cx="301625" cy="153987"/>
          </a:xfrm>
          <a:custGeom>
            <a:avLst/>
            <a:gdLst>
              <a:gd name="T0" fmla="*/ 0 w 190"/>
              <a:gd name="T1" fmla="*/ 97 h 97"/>
              <a:gd name="T2" fmla="*/ 96 w 190"/>
              <a:gd name="T3" fmla="*/ 0 h 97"/>
              <a:gd name="T4" fmla="*/ 190 w 190"/>
              <a:gd name="T5" fmla="*/ 97 h 97"/>
            </a:gdLst>
            <a:ahLst/>
            <a:cxnLst>
              <a:cxn ang="0">
                <a:pos x="T0" y="T1"/>
              </a:cxn>
              <a:cxn ang="0">
                <a:pos x="T2" y="T3"/>
              </a:cxn>
              <a:cxn ang="0">
                <a:pos x="T4" y="T5"/>
              </a:cxn>
            </a:cxnLst>
            <a:rect l="0" t="0" r="r" b="b"/>
            <a:pathLst>
              <a:path w="190" h="97">
                <a:moveTo>
                  <a:pt x="0" y="97"/>
                </a:moveTo>
                <a:lnTo>
                  <a:pt x="96" y="0"/>
                </a:lnTo>
                <a:lnTo>
                  <a:pt x="190" y="97"/>
                </a:lnTo>
              </a:path>
            </a:pathLst>
          </a:custGeom>
          <a:noFill/>
          <a:ln w="63500"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1249363" y="7893048"/>
            <a:ext cx="11764963" cy="1381125"/>
          </a:xfrm>
          <a:custGeom>
            <a:avLst/>
            <a:gdLst>
              <a:gd name="T0" fmla="*/ 3662 w 3694"/>
              <a:gd name="T1" fmla="*/ 431 h 431"/>
              <a:gd name="T2" fmla="*/ 32 w 3694"/>
              <a:gd name="T3" fmla="*/ 431 h 431"/>
              <a:gd name="T4" fmla="*/ 0 w 3694"/>
              <a:gd name="T5" fmla="*/ 399 h 431"/>
              <a:gd name="T6" fmla="*/ 0 w 3694"/>
              <a:gd name="T7" fmla="*/ 32 h 431"/>
              <a:gd name="T8" fmla="*/ 32 w 3694"/>
              <a:gd name="T9" fmla="*/ 0 h 431"/>
              <a:gd name="T10" fmla="*/ 3662 w 3694"/>
              <a:gd name="T11" fmla="*/ 0 h 431"/>
              <a:gd name="T12" fmla="*/ 3694 w 3694"/>
              <a:gd name="T13" fmla="*/ 32 h 431"/>
              <a:gd name="T14" fmla="*/ 3694 w 3694"/>
              <a:gd name="T15" fmla="*/ 399 h 431"/>
              <a:gd name="T16" fmla="*/ 3662 w 3694"/>
              <a:gd name="T1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4" h="431">
                <a:moveTo>
                  <a:pt x="3662" y="431"/>
                </a:moveTo>
                <a:cubicBezTo>
                  <a:pt x="32" y="431"/>
                  <a:pt x="32" y="431"/>
                  <a:pt x="32" y="431"/>
                </a:cubicBezTo>
                <a:cubicBezTo>
                  <a:pt x="14" y="431"/>
                  <a:pt x="0" y="417"/>
                  <a:pt x="0" y="399"/>
                </a:cubicBezTo>
                <a:cubicBezTo>
                  <a:pt x="0" y="32"/>
                  <a:pt x="0" y="32"/>
                  <a:pt x="0" y="32"/>
                </a:cubicBezTo>
                <a:cubicBezTo>
                  <a:pt x="0" y="14"/>
                  <a:pt x="14" y="0"/>
                  <a:pt x="32" y="0"/>
                </a:cubicBezTo>
                <a:cubicBezTo>
                  <a:pt x="3662" y="0"/>
                  <a:pt x="3662" y="0"/>
                  <a:pt x="3662" y="0"/>
                </a:cubicBezTo>
                <a:cubicBezTo>
                  <a:pt x="3680" y="0"/>
                  <a:pt x="3694" y="14"/>
                  <a:pt x="3694" y="32"/>
                </a:cubicBezTo>
                <a:cubicBezTo>
                  <a:pt x="3694" y="399"/>
                  <a:pt x="3694" y="399"/>
                  <a:pt x="3694" y="399"/>
                </a:cubicBezTo>
                <a:cubicBezTo>
                  <a:pt x="3694" y="417"/>
                  <a:pt x="3680" y="431"/>
                  <a:pt x="3662" y="431"/>
                </a:cubicBezTo>
                <a:close/>
              </a:path>
            </a:pathLst>
          </a:custGeom>
          <a:solidFill>
            <a:schemeClr val="accent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Oval 12"/>
          <p:cNvSpPr>
            <a:spLocks noChangeArrowheads="1"/>
          </p:cNvSpPr>
          <p:nvPr/>
        </p:nvSpPr>
        <p:spPr bwMode="auto">
          <a:xfrm>
            <a:off x="12182476" y="8374063"/>
            <a:ext cx="519113" cy="52228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12292013" y="8556625"/>
            <a:ext cx="301625" cy="153987"/>
          </a:xfrm>
          <a:custGeom>
            <a:avLst/>
            <a:gdLst>
              <a:gd name="T0" fmla="*/ 0 w 190"/>
              <a:gd name="T1" fmla="*/ 97 h 97"/>
              <a:gd name="T2" fmla="*/ 96 w 190"/>
              <a:gd name="T3" fmla="*/ 0 h 97"/>
              <a:gd name="T4" fmla="*/ 190 w 190"/>
              <a:gd name="T5" fmla="*/ 97 h 97"/>
            </a:gdLst>
            <a:ahLst/>
            <a:cxnLst>
              <a:cxn ang="0">
                <a:pos x="T0" y="T1"/>
              </a:cxn>
              <a:cxn ang="0">
                <a:pos x="T2" y="T3"/>
              </a:cxn>
              <a:cxn ang="0">
                <a:pos x="T4" y="T5"/>
              </a:cxn>
            </a:cxnLst>
            <a:rect l="0" t="0" r="r" b="b"/>
            <a:pathLst>
              <a:path w="190" h="97">
                <a:moveTo>
                  <a:pt x="0" y="97"/>
                </a:moveTo>
                <a:lnTo>
                  <a:pt x="96" y="0"/>
                </a:lnTo>
                <a:lnTo>
                  <a:pt x="190" y="97"/>
                </a:lnTo>
              </a:path>
            </a:pathLst>
          </a:custGeom>
          <a:noFill/>
          <a:ln w="6350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p:cNvSpPr>
          <p:nvPr/>
        </p:nvSpPr>
        <p:spPr bwMode="auto">
          <a:xfrm>
            <a:off x="1249363" y="9483722"/>
            <a:ext cx="11764963" cy="1381125"/>
          </a:xfrm>
          <a:custGeom>
            <a:avLst/>
            <a:gdLst>
              <a:gd name="T0" fmla="*/ 3662 w 3694"/>
              <a:gd name="T1" fmla="*/ 431 h 431"/>
              <a:gd name="T2" fmla="*/ 32 w 3694"/>
              <a:gd name="T3" fmla="*/ 431 h 431"/>
              <a:gd name="T4" fmla="*/ 0 w 3694"/>
              <a:gd name="T5" fmla="*/ 399 h 431"/>
              <a:gd name="T6" fmla="*/ 0 w 3694"/>
              <a:gd name="T7" fmla="*/ 32 h 431"/>
              <a:gd name="T8" fmla="*/ 32 w 3694"/>
              <a:gd name="T9" fmla="*/ 0 h 431"/>
              <a:gd name="T10" fmla="*/ 3662 w 3694"/>
              <a:gd name="T11" fmla="*/ 0 h 431"/>
              <a:gd name="T12" fmla="*/ 3694 w 3694"/>
              <a:gd name="T13" fmla="*/ 32 h 431"/>
              <a:gd name="T14" fmla="*/ 3694 w 3694"/>
              <a:gd name="T15" fmla="*/ 399 h 431"/>
              <a:gd name="T16" fmla="*/ 3662 w 3694"/>
              <a:gd name="T1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4" h="431">
                <a:moveTo>
                  <a:pt x="3662" y="431"/>
                </a:moveTo>
                <a:cubicBezTo>
                  <a:pt x="32" y="431"/>
                  <a:pt x="32" y="431"/>
                  <a:pt x="32" y="431"/>
                </a:cubicBezTo>
                <a:cubicBezTo>
                  <a:pt x="14" y="431"/>
                  <a:pt x="0" y="417"/>
                  <a:pt x="0" y="399"/>
                </a:cubicBezTo>
                <a:cubicBezTo>
                  <a:pt x="0" y="32"/>
                  <a:pt x="0" y="32"/>
                  <a:pt x="0" y="32"/>
                </a:cubicBezTo>
                <a:cubicBezTo>
                  <a:pt x="0" y="14"/>
                  <a:pt x="14" y="0"/>
                  <a:pt x="32" y="0"/>
                </a:cubicBezTo>
                <a:cubicBezTo>
                  <a:pt x="3662" y="0"/>
                  <a:pt x="3662" y="0"/>
                  <a:pt x="3662" y="0"/>
                </a:cubicBezTo>
                <a:cubicBezTo>
                  <a:pt x="3680" y="0"/>
                  <a:pt x="3694" y="14"/>
                  <a:pt x="3694" y="32"/>
                </a:cubicBezTo>
                <a:cubicBezTo>
                  <a:pt x="3694" y="399"/>
                  <a:pt x="3694" y="399"/>
                  <a:pt x="3694" y="399"/>
                </a:cubicBezTo>
                <a:cubicBezTo>
                  <a:pt x="3694" y="417"/>
                  <a:pt x="3680" y="431"/>
                  <a:pt x="3662" y="431"/>
                </a:cubicBezTo>
                <a:close/>
              </a:path>
            </a:pathLst>
          </a:custGeom>
          <a:solidFill>
            <a:schemeClr val="accent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15"/>
          <p:cNvSpPr>
            <a:spLocks noChangeArrowheads="1"/>
          </p:cNvSpPr>
          <p:nvPr/>
        </p:nvSpPr>
        <p:spPr bwMode="auto">
          <a:xfrm>
            <a:off x="12182476" y="9979025"/>
            <a:ext cx="519113" cy="52228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6"/>
          <p:cNvSpPr>
            <a:spLocks/>
          </p:cNvSpPr>
          <p:nvPr/>
        </p:nvSpPr>
        <p:spPr bwMode="auto">
          <a:xfrm>
            <a:off x="12292013" y="10164763"/>
            <a:ext cx="301625" cy="150812"/>
          </a:xfrm>
          <a:custGeom>
            <a:avLst/>
            <a:gdLst>
              <a:gd name="T0" fmla="*/ 0 w 190"/>
              <a:gd name="T1" fmla="*/ 95 h 95"/>
              <a:gd name="T2" fmla="*/ 96 w 190"/>
              <a:gd name="T3" fmla="*/ 0 h 95"/>
              <a:gd name="T4" fmla="*/ 190 w 190"/>
              <a:gd name="T5" fmla="*/ 95 h 95"/>
            </a:gdLst>
            <a:ahLst/>
            <a:cxnLst>
              <a:cxn ang="0">
                <a:pos x="T0" y="T1"/>
              </a:cxn>
              <a:cxn ang="0">
                <a:pos x="T2" y="T3"/>
              </a:cxn>
              <a:cxn ang="0">
                <a:pos x="T4" y="T5"/>
              </a:cxn>
            </a:cxnLst>
            <a:rect l="0" t="0" r="r" b="b"/>
            <a:pathLst>
              <a:path w="190" h="95">
                <a:moveTo>
                  <a:pt x="0" y="95"/>
                </a:moveTo>
                <a:lnTo>
                  <a:pt x="96" y="0"/>
                </a:lnTo>
                <a:lnTo>
                  <a:pt x="190" y="95"/>
                </a:lnTo>
              </a:path>
            </a:pathLst>
          </a:custGeom>
          <a:noFill/>
          <a:ln w="635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17"/>
          <p:cNvSpPr>
            <a:spLocks/>
          </p:cNvSpPr>
          <p:nvPr/>
        </p:nvSpPr>
        <p:spPr bwMode="auto">
          <a:xfrm>
            <a:off x="1249363" y="11074395"/>
            <a:ext cx="11764963" cy="1381125"/>
          </a:xfrm>
          <a:custGeom>
            <a:avLst/>
            <a:gdLst>
              <a:gd name="T0" fmla="*/ 3662 w 3694"/>
              <a:gd name="T1" fmla="*/ 431 h 431"/>
              <a:gd name="T2" fmla="*/ 32 w 3694"/>
              <a:gd name="T3" fmla="*/ 431 h 431"/>
              <a:gd name="T4" fmla="*/ 0 w 3694"/>
              <a:gd name="T5" fmla="*/ 399 h 431"/>
              <a:gd name="T6" fmla="*/ 0 w 3694"/>
              <a:gd name="T7" fmla="*/ 32 h 431"/>
              <a:gd name="T8" fmla="*/ 32 w 3694"/>
              <a:gd name="T9" fmla="*/ 0 h 431"/>
              <a:gd name="T10" fmla="*/ 3662 w 3694"/>
              <a:gd name="T11" fmla="*/ 0 h 431"/>
              <a:gd name="T12" fmla="*/ 3694 w 3694"/>
              <a:gd name="T13" fmla="*/ 32 h 431"/>
              <a:gd name="T14" fmla="*/ 3694 w 3694"/>
              <a:gd name="T15" fmla="*/ 399 h 431"/>
              <a:gd name="T16" fmla="*/ 3662 w 3694"/>
              <a:gd name="T1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4" h="431">
                <a:moveTo>
                  <a:pt x="3662" y="431"/>
                </a:moveTo>
                <a:cubicBezTo>
                  <a:pt x="32" y="431"/>
                  <a:pt x="32" y="431"/>
                  <a:pt x="32" y="431"/>
                </a:cubicBezTo>
                <a:cubicBezTo>
                  <a:pt x="14" y="431"/>
                  <a:pt x="0" y="417"/>
                  <a:pt x="0" y="399"/>
                </a:cubicBezTo>
                <a:cubicBezTo>
                  <a:pt x="0" y="32"/>
                  <a:pt x="0" y="32"/>
                  <a:pt x="0" y="32"/>
                </a:cubicBezTo>
                <a:cubicBezTo>
                  <a:pt x="0" y="14"/>
                  <a:pt x="14" y="0"/>
                  <a:pt x="32" y="0"/>
                </a:cubicBezTo>
                <a:cubicBezTo>
                  <a:pt x="3662" y="0"/>
                  <a:pt x="3662" y="0"/>
                  <a:pt x="3662" y="0"/>
                </a:cubicBezTo>
                <a:cubicBezTo>
                  <a:pt x="3680" y="0"/>
                  <a:pt x="3694" y="14"/>
                  <a:pt x="3694" y="32"/>
                </a:cubicBezTo>
                <a:cubicBezTo>
                  <a:pt x="3694" y="399"/>
                  <a:pt x="3694" y="399"/>
                  <a:pt x="3694" y="399"/>
                </a:cubicBezTo>
                <a:cubicBezTo>
                  <a:pt x="3694" y="417"/>
                  <a:pt x="3680" y="431"/>
                  <a:pt x="3662" y="431"/>
                </a:cubicBezTo>
                <a:close/>
              </a:path>
            </a:pathLst>
          </a:custGeom>
          <a:solidFill>
            <a:schemeClr val="accent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Oval 18"/>
          <p:cNvSpPr>
            <a:spLocks noChangeArrowheads="1"/>
          </p:cNvSpPr>
          <p:nvPr/>
        </p:nvSpPr>
        <p:spPr bwMode="auto">
          <a:xfrm>
            <a:off x="12182476" y="11583988"/>
            <a:ext cx="519113" cy="52228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9"/>
          <p:cNvSpPr>
            <a:spLocks/>
          </p:cNvSpPr>
          <p:nvPr/>
        </p:nvSpPr>
        <p:spPr bwMode="auto">
          <a:xfrm>
            <a:off x="12292013" y="11769725"/>
            <a:ext cx="301625" cy="150812"/>
          </a:xfrm>
          <a:custGeom>
            <a:avLst/>
            <a:gdLst>
              <a:gd name="T0" fmla="*/ 0 w 190"/>
              <a:gd name="T1" fmla="*/ 95 h 95"/>
              <a:gd name="T2" fmla="*/ 96 w 190"/>
              <a:gd name="T3" fmla="*/ 0 h 95"/>
              <a:gd name="T4" fmla="*/ 190 w 190"/>
              <a:gd name="T5" fmla="*/ 95 h 95"/>
            </a:gdLst>
            <a:ahLst/>
            <a:cxnLst>
              <a:cxn ang="0">
                <a:pos x="T0" y="T1"/>
              </a:cxn>
              <a:cxn ang="0">
                <a:pos x="T2" y="T3"/>
              </a:cxn>
              <a:cxn ang="0">
                <a:pos x="T4" y="T5"/>
              </a:cxn>
            </a:cxnLst>
            <a:rect l="0" t="0" r="r" b="b"/>
            <a:pathLst>
              <a:path w="190" h="95">
                <a:moveTo>
                  <a:pt x="0" y="95"/>
                </a:moveTo>
                <a:lnTo>
                  <a:pt x="96" y="0"/>
                </a:lnTo>
                <a:lnTo>
                  <a:pt x="190" y="95"/>
                </a:lnTo>
              </a:path>
            </a:pathLst>
          </a:custGeom>
          <a:noFill/>
          <a:ln w="6350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p:cNvSpPr>
            <a:spLocks noEditPoints="1"/>
          </p:cNvSpPr>
          <p:nvPr/>
        </p:nvSpPr>
        <p:spPr bwMode="auto">
          <a:xfrm>
            <a:off x="16938626" y="3678238"/>
            <a:ext cx="5818188" cy="8843962"/>
          </a:xfrm>
          <a:custGeom>
            <a:avLst/>
            <a:gdLst>
              <a:gd name="T0" fmla="*/ 0 w 1827"/>
              <a:gd name="T1" fmla="*/ 118 h 2761"/>
              <a:gd name="T2" fmla="*/ 1709 w 1827"/>
              <a:gd name="T3" fmla="*/ 2761 h 2761"/>
              <a:gd name="T4" fmla="*/ 1709 w 1827"/>
              <a:gd name="T5" fmla="*/ 0 h 2761"/>
              <a:gd name="T6" fmla="*/ 1826 w 1827"/>
              <a:gd name="T7" fmla="*/ 2647 h 2761"/>
              <a:gd name="T8" fmla="*/ 1826 w 1827"/>
              <a:gd name="T9" fmla="*/ 2652 h 2761"/>
              <a:gd name="T10" fmla="*/ 1826 w 1827"/>
              <a:gd name="T11" fmla="*/ 2655 h 2761"/>
              <a:gd name="T12" fmla="*/ 1824 w 1827"/>
              <a:gd name="T13" fmla="*/ 2666 h 2761"/>
              <a:gd name="T14" fmla="*/ 1821 w 1827"/>
              <a:gd name="T15" fmla="*/ 2677 h 2761"/>
              <a:gd name="T16" fmla="*/ 1815 w 1827"/>
              <a:gd name="T17" fmla="*/ 2692 h 2761"/>
              <a:gd name="T18" fmla="*/ 1810 w 1827"/>
              <a:gd name="T19" fmla="*/ 2702 h 2761"/>
              <a:gd name="T20" fmla="*/ 1794 w 1827"/>
              <a:gd name="T21" fmla="*/ 2724 h 2761"/>
              <a:gd name="T22" fmla="*/ 1788 w 1827"/>
              <a:gd name="T23" fmla="*/ 2730 h 2761"/>
              <a:gd name="T24" fmla="*/ 1775 w 1827"/>
              <a:gd name="T25" fmla="*/ 2740 h 2761"/>
              <a:gd name="T26" fmla="*/ 1766 w 1827"/>
              <a:gd name="T27" fmla="*/ 2746 h 2761"/>
              <a:gd name="T28" fmla="*/ 1738 w 1827"/>
              <a:gd name="T29" fmla="*/ 2757 h 2761"/>
              <a:gd name="T30" fmla="*/ 1718 w 1827"/>
              <a:gd name="T31" fmla="*/ 2760 h 2761"/>
              <a:gd name="T32" fmla="*/ 110 w 1827"/>
              <a:gd name="T33" fmla="*/ 2760 h 2761"/>
              <a:gd name="T34" fmla="*/ 90 w 1827"/>
              <a:gd name="T35" fmla="*/ 2757 h 2761"/>
              <a:gd name="T36" fmla="*/ 62 w 1827"/>
              <a:gd name="T37" fmla="*/ 2746 h 2761"/>
              <a:gd name="T38" fmla="*/ 46 w 1827"/>
              <a:gd name="T39" fmla="*/ 2735 h 2761"/>
              <a:gd name="T40" fmla="*/ 34 w 1827"/>
              <a:gd name="T41" fmla="*/ 2724 h 2761"/>
              <a:gd name="T42" fmla="*/ 27 w 1827"/>
              <a:gd name="T43" fmla="*/ 2717 h 2761"/>
              <a:gd name="T44" fmla="*/ 23 w 1827"/>
              <a:gd name="T45" fmla="*/ 2711 h 2761"/>
              <a:gd name="T46" fmla="*/ 20 w 1827"/>
              <a:gd name="T47" fmla="*/ 2706 h 2761"/>
              <a:gd name="T48" fmla="*/ 14 w 1827"/>
              <a:gd name="T49" fmla="*/ 2697 h 2761"/>
              <a:gd name="T50" fmla="*/ 8 w 1827"/>
              <a:gd name="T51" fmla="*/ 2682 h 2761"/>
              <a:gd name="T52" fmla="*/ 3 w 1827"/>
              <a:gd name="T53" fmla="*/ 2660 h 2761"/>
              <a:gd name="T54" fmla="*/ 2 w 1827"/>
              <a:gd name="T55" fmla="*/ 2652 h 2761"/>
              <a:gd name="T56" fmla="*/ 1 w 1827"/>
              <a:gd name="T57" fmla="*/ 118 h 2761"/>
              <a:gd name="T58" fmla="*/ 2 w 1827"/>
              <a:gd name="T59" fmla="*/ 107 h 2761"/>
              <a:gd name="T60" fmla="*/ 4 w 1827"/>
              <a:gd name="T61" fmla="*/ 95 h 2761"/>
              <a:gd name="T62" fmla="*/ 10 w 1827"/>
              <a:gd name="T63" fmla="*/ 74 h 2761"/>
              <a:gd name="T64" fmla="*/ 15 w 1827"/>
              <a:gd name="T65" fmla="*/ 64 h 2761"/>
              <a:gd name="T66" fmla="*/ 20 w 1827"/>
              <a:gd name="T67" fmla="*/ 54 h 2761"/>
              <a:gd name="T68" fmla="*/ 26 w 1827"/>
              <a:gd name="T69" fmla="*/ 46 h 2761"/>
              <a:gd name="T70" fmla="*/ 30 w 1827"/>
              <a:gd name="T71" fmla="*/ 41 h 2761"/>
              <a:gd name="T72" fmla="*/ 35 w 1827"/>
              <a:gd name="T73" fmla="*/ 36 h 2761"/>
              <a:gd name="T74" fmla="*/ 50 w 1827"/>
              <a:gd name="T75" fmla="*/ 23 h 2761"/>
              <a:gd name="T76" fmla="*/ 64 w 1827"/>
              <a:gd name="T77" fmla="*/ 14 h 2761"/>
              <a:gd name="T78" fmla="*/ 93 w 1827"/>
              <a:gd name="T79" fmla="*/ 4 h 2761"/>
              <a:gd name="T80" fmla="*/ 118 w 1827"/>
              <a:gd name="T81" fmla="*/ 1 h 2761"/>
              <a:gd name="T82" fmla="*/ 1720 w 1827"/>
              <a:gd name="T83" fmla="*/ 1 h 2761"/>
              <a:gd name="T84" fmla="*/ 1740 w 1827"/>
              <a:gd name="T85" fmla="*/ 5 h 2761"/>
              <a:gd name="T86" fmla="*/ 1771 w 1827"/>
              <a:gd name="T87" fmla="*/ 18 h 2761"/>
              <a:gd name="T88" fmla="*/ 1781 w 1827"/>
              <a:gd name="T89" fmla="*/ 26 h 2761"/>
              <a:gd name="T90" fmla="*/ 1790 w 1827"/>
              <a:gd name="T91" fmla="*/ 33 h 2761"/>
              <a:gd name="T92" fmla="*/ 1801 w 1827"/>
              <a:gd name="T93" fmla="*/ 45 h 2761"/>
              <a:gd name="T94" fmla="*/ 1813 w 1827"/>
              <a:gd name="T95" fmla="*/ 64 h 2761"/>
              <a:gd name="T96" fmla="*/ 1818 w 1827"/>
              <a:gd name="T97" fmla="*/ 74 h 2761"/>
              <a:gd name="T98" fmla="*/ 1821 w 1827"/>
              <a:gd name="T99" fmla="*/ 84 h 2761"/>
              <a:gd name="T100" fmla="*/ 1825 w 1827"/>
              <a:gd name="T101" fmla="*/ 101 h 2761"/>
              <a:gd name="T102" fmla="*/ 1826 w 1827"/>
              <a:gd name="T103" fmla="*/ 107 h 2761"/>
              <a:gd name="T104" fmla="*/ 1826 w 1827"/>
              <a:gd name="T105" fmla="*/ 114 h 2761"/>
              <a:gd name="T106" fmla="*/ 1826 w 1827"/>
              <a:gd name="T107" fmla="*/ 2643 h 2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27" h="2761">
                <a:moveTo>
                  <a:pt x="1709" y="0"/>
                </a:moveTo>
                <a:cubicBezTo>
                  <a:pt x="118" y="0"/>
                  <a:pt x="118" y="0"/>
                  <a:pt x="118" y="0"/>
                </a:cubicBezTo>
                <a:cubicBezTo>
                  <a:pt x="53" y="0"/>
                  <a:pt x="0" y="53"/>
                  <a:pt x="0" y="118"/>
                </a:cubicBezTo>
                <a:cubicBezTo>
                  <a:pt x="0" y="2643"/>
                  <a:pt x="0" y="2643"/>
                  <a:pt x="0" y="2643"/>
                </a:cubicBezTo>
                <a:cubicBezTo>
                  <a:pt x="0" y="2709"/>
                  <a:pt x="53" y="2761"/>
                  <a:pt x="118" y="2761"/>
                </a:cubicBezTo>
                <a:cubicBezTo>
                  <a:pt x="1709" y="2761"/>
                  <a:pt x="1709" y="2761"/>
                  <a:pt x="1709" y="2761"/>
                </a:cubicBezTo>
                <a:cubicBezTo>
                  <a:pt x="1774" y="2761"/>
                  <a:pt x="1827" y="2709"/>
                  <a:pt x="1827" y="2643"/>
                </a:cubicBezTo>
                <a:cubicBezTo>
                  <a:pt x="1827" y="118"/>
                  <a:pt x="1827" y="118"/>
                  <a:pt x="1827" y="118"/>
                </a:cubicBezTo>
                <a:cubicBezTo>
                  <a:pt x="1827" y="53"/>
                  <a:pt x="1774" y="0"/>
                  <a:pt x="1709" y="0"/>
                </a:cubicBezTo>
                <a:close/>
                <a:moveTo>
                  <a:pt x="1826" y="2643"/>
                </a:moveTo>
                <a:cubicBezTo>
                  <a:pt x="1826" y="2644"/>
                  <a:pt x="1826" y="2645"/>
                  <a:pt x="1826" y="2646"/>
                </a:cubicBezTo>
                <a:cubicBezTo>
                  <a:pt x="1826" y="2647"/>
                  <a:pt x="1826" y="2647"/>
                  <a:pt x="1826" y="2647"/>
                </a:cubicBezTo>
                <a:cubicBezTo>
                  <a:pt x="1826" y="2647"/>
                  <a:pt x="1826" y="2648"/>
                  <a:pt x="1826" y="2649"/>
                </a:cubicBezTo>
                <a:cubicBezTo>
                  <a:pt x="1826" y="2650"/>
                  <a:pt x="1826" y="2650"/>
                  <a:pt x="1826" y="2651"/>
                </a:cubicBezTo>
                <a:cubicBezTo>
                  <a:pt x="1826" y="2651"/>
                  <a:pt x="1826" y="2652"/>
                  <a:pt x="1826" y="2652"/>
                </a:cubicBezTo>
                <a:cubicBezTo>
                  <a:pt x="1826" y="2652"/>
                  <a:pt x="1826" y="2652"/>
                  <a:pt x="1826" y="2653"/>
                </a:cubicBezTo>
                <a:cubicBezTo>
                  <a:pt x="1826" y="2653"/>
                  <a:pt x="1826" y="2653"/>
                  <a:pt x="1826" y="2653"/>
                </a:cubicBezTo>
                <a:cubicBezTo>
                  <a:pt x="1826" y="2654"/>
                  <a:pt x="1826" y="2654"/>
                  <a:pt x="1826" y="2655"/>
                </a:cubicBezTo>
                <a:cubicBezTo>
                  <a:pt x="1826" y="2655"/>
                  <a:pt x="1826" y="2655"/>
                  <a:pt x="1826" y="2655"/>
                </a:cubicBezTo>
                <a:cubicBezTo>
                  <a:pt x="1825" y="2657"/>
                  <a:pt x="1825" y="2659"/>
                  <a:pt x="1825" y="2660"/>
                </a:cubicBezTo>
                <a:cubicBezTo>
                  <a:pt x="1825" y="2662"/>
                  <a:pt x="1824" y="2664"/>
                  <a:pt x="1824" y="2666"/>
                </a:cubicBezTo>
                <a:cubicBezTo>
                  <a:pt x="1824" y="2668"/>
                  <a:pt x="1823" y="2670"/>
                  <a:pt x="1823" y="2671"/>
                </a:cubicBezTo>
                <a:cubicBezTo>
                  <a:pt x="1822" y="2673"/>
                  <a:pt x="1822" y="2675"/>
                  <a:pt x="1821" y="2677"/>
                </a:cubicBezTo>
                <a:cubicBezTo>
                  <a:pt x="1821" y="2677"/>
                  <a:pt x="1821" y="2677"/>
                  <a:pt x="1821" y="2677"/>
                </a:cubicBezTo>
                <a:cubicBezTo>
                  <a:pt x="1821" y="2679"/>
                  <a:pt x="1820" y="2680"/>
                  <a:pt x="1820" y="2682"/>
                </a:cubicBezTo>
                <a:cubicBezTo>
                  <a:pt x="1819" y="2684"/>
                  <a:pt x="1818" y="2686"/>
                  <a:pt x="1818" y="2687"/>
                </a:cubicBezTo>
                <a:cubicBezTo>
                  <a:pt x="1817" y="2689"/>
                  <a:pt x="1816" y="2691"/>
                  <a:pt x="1815" y="2692"/>
                </a:cubicBezTo>
                <a:cubicBezTo>
                  <a:pt x="1815" y="2694"/>
                  <a:pt x="1814" y="2695"/>
                  <a:pt x="1813" y="2697"/>
                </a:cubicBezTo>
                <a:cubicBezTo>
                  <a:pt x="1813" y="2697"/>
                  <a:pt x="1813" y="2697"/>
                  <a:pt x="1813" y="2697"/>
                </a:cubicBezTo>
                <a:cubicBezTo>
                  <a:pt x="1812" y="2699"/>
                  <a:pt x="1811" y="2701"/>
                  <a:pt x="1810" y="2702"/>
                </a:cubicBezTo>
                <a:cubicBezTo>
                  <a:pt x="1808" y="2707"/>
                  <a:pt x="1805" y="2711"/>
                  <a:pt x="1801" y="2716"/>
                </a:cubicBezTo>
                <a:cubicBezTo>
                  <a:pt x="1801" y="2716"/>
                  <a:pt x="1801" y="2716"/>
                  <a:pt x="1801" y="2716"/>
                </a:cubicBezTo>
                <a:cubicBezTo>
                  <a:pt x="1799" y="2719"/>
                  <a:pt x="1796" y="2721"/>
                  <a:pt x="1794" y="2724"/>
                </a:cubicBezTo>
                <a:cubicBezTo>
                  <a:pt x="1794" y="2724"/>
                  <a:pt x="1794" y="2724"/>
                  <a:pt x="1794" y="2724"/>
                </a:cubicBezTo>
                <a:cubicBezTo>
                  <a:pt x="1793" y="2725"/>
                  <a:pt x="1791" y="2727"/>
                  <a:pt x="1790" y="2728"/>
                </a:cubicBezTo>
                <a:cubicBezTo>
                  <a:pt x="1789" y="2729"/>
                  <a:pt x="1789" y="2729"/>
                  <a:pt x="1788" y="2730"/>
                </a:cubicBezTo>
                <a:cubicBezTo>
                  <a:pt x="1787" y="2731"/>
                  <a:pt x="1785" y="2732"/>
                  <a:pt x="1784" y="2733"/>
                </a:cubicBezTo>
                <a:cubicBezTo>
                  <a:pt x="1783" y="2734"/>
                  <a:pt x="1782" y="2735"/>
                  <a:pt x="1781" y="2735"/>
                </a:cubicBezTo>
                <a:cubicBezTo>
                  <a:pt x="1779" y="2737"/>
                  <a:pt x="1777" y="2738"/>
                  <a:pt x="1775" y="2740"/>
                </a:cubicBezTo>
                <a:cubicBezTo>
                  <a:pt x="1774" y="2740"/>
                  <a:pt x="1774" y="2741"/>
                  <a:pt x="1773" y="2741"/>
                </a:cubicBezTo>
                <a:cubicBezTo>
                  <a:pt x="1772" y="2742"/>
                  <a:pt x="1771" y="2742"/>
                  <a:pt x="1771" y="2743"/>
                </a:cubicBezTo>
                <a:cubicBezTo>
                  <a:pt x="1769" y="2744"/>
                  <a:pt x="1768" y="2745"/>
                  <a:pt x="1766" y="2746"/>
                </a:cubicBezTo>
                <a:cubicBezTo>
                  <a:pt x="1763" y="2747"/>
                  <a:pt x="1763" y="2747"/>
                  <a:pt x="1763" y="2747"/>
                </a:cubicBezTo>
                <a:cubicBezTo>
                  <a:pt x="1756" y="2751"/>
                  <a:pt x="1748" y="2754"/>
                  <a:pt x="1740" y="2756"/>
                </a:cubicBezTo>
                <a:cubicBezTo>
                  <a:pt x="1739" y="2757"/>
                  <a:pt x="1738" y="2757"/>
                  <a:pt x="1738" y="2757"/>
                </a:cubicBezTo>
                <a:cubicBezTo>
                  <a:pt x="1737" y="2757"/>
                  <a:pt x="1736" y="2757"/>
                  <a:pt x="1735" y="2758"/>
                </a:cubicBezTo>
                <a:cubicBezTo>
                  <a:pt x="1730" y="2759"/>
                  <a:pt x="1725" y="2759"/>
                  <a:pt x="1720" y="2760"/>
                </a:cubicBezTo>
                <a:cubicBezTo>
                  <a:pt x="1720" y="2760"/>
                  <a:pt x="1719" y="2760"/>
                  <a:pt x="1718" y="2760"/>
                </a:cubicBezTo>
                <a:cubicBezTo>
                  <a:pt x="1715" y="2760"/>
                  <a:pt x="1712" y="2760"/>
                  <a:pt x="1709" y="2760"/>
                </a:cubicBezTo>
                <a:cubicBezTo>
                  <a:pt x="118" y="2760"/>
                  <a:pt x="118" y="2760"/>
                  <a:pt x="118" y="2760"/>
                </a:cubicBezTo>
                <a:cubicBezTo>
                  <a:pt x="115" y="2760"/>
                  <a:pt x="112" y="2760"/>
                  <a:pt x="110" y="2760"/>
                </a:cubicBezTo>
                <a:cubicBezTo>
                  <a:pt x="109" y="2760"/>
                  <a:pt x="108" y="2760"/>
                  <a:pt x="107" y="2760"/>
                </a:cubicBezTo>
                <a:cubicBezTo>
                  <a:pt x="102" y="2759"/>
                  <a:pt x="97" y="2759"/>
                  <a:pt x="93" y="2758"/>
                </a:cubicBezTo>
                <a:cubicBezTo>
                  <a:pt x="92" y="2757"/>
                  <a:pt x="91" y="2757"/>
                  <a:pt x="90" y="2757"/>
                </a:cubicBezTo>
                <a:cubicBezTo>
                  <a:pt x="89" y="2757"/>
                  <a:pt x="88" y="2756"/>
                  <a:pt x="88" y="2756"/>
                </a:cubicBezTo>
                <a:cubicBezTo>
                  <a:pt x="79" y="2754"/>
                  <a:pt x="71" y="2751"/>
                  <a:pt x="64" y="2747"/>
                </a:cubicBezTo>
                <a:cubicBezTo>
                  <a:pt x="62" y="2746"/>
                  <a:pt x="62" y="2746"/>
                  <a:pt x="62" y="2746"/>
                </a:cubicBezTo>
                <a:cubicBezTo>
                  <a:pt x="58" y="2744"/>
                  <a:pt x="55" y="2742"/>
                  <a:pt x="52" y="2740"/>
                </a:cubicBezTo>
                <a:cubicBezTo>
                  <a:pt x="51" y="2739"/>
                  <a:pt x="51" y="2739"/>
                  <a:pt x="50" y="2738"/>
                </a:cubicBezTo>
                <a:cubicBezTo>
                  <a:pt x="49" y="2737"/>
                  <a:pt x="47" y="2736"/>
                  <a:pt x="46" y="2735"/>
                </a:cubicBezTo>
                <a:cubicBezTo>
                  <a:pt x="43" y="2733"/>
                  <a:pt x="40" y="2730"/>
                  <a:pt x="37" y="2727"/>
                </a:cubicBezTo>
                <a:cubicBezTo>
                  <a:pt x="36" y="2726"/>
                  <a:pt x="35" y="2726"/>
                  <a:pt x="35" y="2725"/>
                </a:cubicBezTo>
                <a:cubicBezTo>
                  <a:pt x="34" y="2725"/>
                  <a:pt x="34" y="2724"/>
                  <a:pt x="34" y="2724"/>
                </a:cubicBezTo>
                <a:cubicBezTo>
                  <a:pt x="33" y="2724"/>
                  <a:pt x="33" y="2723"/>
                  <a:pt x="33" y="2723"/>
                </a:cubicBezTo>
                <a:cubicBezTo>
                  <a:pt x="32" y="2722"/>
                  <a:pt x="31" y="2721"/>
                  <a:pt x="30" y="2720"/>
                </a:cubicBezTo>
                <a:cubicBezTo>
                  <a:pt x="29" y="2719"/>
                  <a:pt x="28" y="2718"/>
                  <a:pt x="27" y="2717"/>
                </a:cubicBezTo>
                <a:cubicBezTo>
                  <a:pt x="27" y="2716"/>
                  <a:pt x="27" y="2716"/>
                  <a:pt x="26" y="2716"/>
                </a:cubicBezTo>
                <a:cubicBezTo>
                  <a:pt x="26" y="2715"/>
                  <a:pt x="26" y="2715"/>
                  <a:pt x="26" y="2715"/>
                </a:cubicBezTo>
                <a:cubicBezTo>
                  <a:pt x="25" y="2714"/>
                  <a:pt x="24" y="2713"/>
                  <a:pt x="23" y="2711"/>
                </a:cubicBezTo>
                <a:cubicBezTo>
                  <a:pt x="23" y="2711"/>
                  <a:pt x="23" y="2711"/>
                  <a:pt x="23" y="2711"/>
                </a:cubicBezTo>
                <a:cubicBezTo>
                  <a:pt x="22" y="2710"/>
                  <a:pt x="21" y="2708"/>
                  <a:pt x="20" y="2707"/>
                </a:cubicBezTo>
                <a:cubicBezTo>
                  <a:pt x="20" y="2707"/>
                  <a:pt x="20" y="2707"/>
                  <a:pt x="20" y="2706"/>
                </a:cubicBezTo>
                <a:cubicBezTo>
                  <a:pt x="19" y="2705"/>
                  <a:pt x="18" y="2704"/>
                  <a:pt x="17" y="2702"/>
                </a:cubicBezTo>
                <a:cubicBezTo>
                  <a:pt x="16" y="2701"/>
                  <a:pt x="15" y="2699"/>
                  <a:pt x="15" y="2697"/>
                </a:cubicBezTo>
                <a:cubicBezTo>
                  <a:pt x="14" y="2697"/>
                  <a:pt x="14" y="2697"/>
                  <a:pt x="14" y="2697"/>
                </a:cubicBezTo>
                <a:cubicBezTo>
                  <a:pt x="13" y="2695"/>
                  <a:pt x="13" y="2694"/>
                  <a:pt x="12" y="2692"/>
                </a:cubicBezTo>
                <a:cubicBezTo>
                  <a:pt x="11" y="2691"/>
                  <a:pt x="11" y="2689"/>
                  <a:pt x="10" y="2687"/>
                </a:cubicBezTo>
                <a:cubicBezTo>
                  <a:pt x="9" y="2686"/>
                  <a:pt x="9" y="2684"/>
                  <a:pt x="8" y="2682"/>
                </a:cubicBezTo>
                <a:cubicBezTo>
                  <a:pt x="7" y="2680"/>
                  <a:pt x="6" y="2677"/>
                  <a:pt x="5" y="2674"/>
                </a:cubicBezTo>
                <a:cubicBezTo>
                  <a:pt x="5" y="2671"/>
                  <a:pt x="4" y="2669"/>
                  <a:pt x="4" y="2666"/>
                </a:cubicBezTo>
                <a:cubicBezTo>
                  <a:pt x="3" y="2664"/>
                  <a:pt x="3" y="2662"/>
                  <a:pt x="3" y="2660"/>
                </a:cubicBezTo>
                <a:cubicBezTo>
                  <a:pt x="2" y="2659"/>
                  <a:pt x="2" y="2657"/>
                  <a:pt x="2" y="2655"/>
                </a:cubicBezTo>
                <a:cubicBezTo>
                  <a:pt x="2" y="2655"/>
                  <a:pt x="2" y="2655"/>
                  <a:pt x="2" y="2655"/>
                </a:cubicBezTo>
                <a:cubicBezTo>
                  <a:pt x="2" y="2654"/>
                  <a:pt x="2" y="2653"/>
                  <a:pt x="2" y="2652"/>
                </a:cubicBezTo>
                <a:cubicBezTo>
                  <a:pt x="2" y="2651"/>
                  <a:pt x="1" y="2650"/>
                  <a:pt x="1" y="2649"/>
                </a:cubicBezTo>
                <a:cubicBezTo>
                  <a:pt x="1" y="2647"/>
                  <a:pt x="1" y="2645"/>
                  <a:pt x="1" y="2643"/>
                </a:cubicBezTo>
                <a:cubicBezTo>
                  <a:pt x="1" y="118"/>
                  <a:pt x="1" y="118"/>
                  <a:pt x="1" y="118"/>
                </a:cubicBezTo>
                <a:cubicBezTo>
                  <a:pt x="1" y="116"/>
                  <a:pt x="1" y="114"/>
                  <a:pt x="1" y="112"/>
                </a:cubicBezTo>
                <a:cubicBezTo>
                  <a:pt x="1" y="111"/>
                  <a:pt x="2" y="110"/>
                  <a:pt x="2" y="109"/>
                </a:cubicBezTo>
                <a:cubicBezTo>
                  <a:pt x="2" y="108"/>
                  <a:pt x="2" y="107"/>
                  <a:pt x="2" y="107"/>
                </a:cubicBezTo>
                <a:cubicBezTo>
                  <a:pt x="2" y="106"/>
                  <a:pt x="2" y="106"/>
                  <a:pt x="2" y="106"/>
                </a:cubicBezTo>
                <a:cubicBezTo>
                  <a:pt x="2" y="104"/>
                  <a:pt x="2" y="102"/>
                  <a:pt x="3" y="101"/>
                </a:cubicBezTo>
                <a:cubicBezTo>
                  <a:pt x="3" y="99"/>
                  <a:pt x="3" y="97"/>
                  <a:pt x="4" y="95"/>
                </a:cubicBezTo>
                <a:cubicBezTo>
                  <a:pt x="4" y="92"/>
                  <a:pt x="5" y="90"/>
                  <a:pt x="5" y="87"/>
                </a:cubicBezTo>
                <a:cubicBezTo>
                  <a:pt x="6" y="84"/>
                  <a:pt x="7" y="82"/>
                  <a:pt x="8" y="79"/>
                </a:cubicBezTo>
                <a:cubicBezTo>
                  <a:pt x="9" y="77"/>
                  <a:pt x="9" y="75"/>
                  <a:pt x="10" y="74"/>
                </a:cubicBezTo>
                <a:cubicBezTo>
                  <a:pt x="11" y="72"/>
                  <a:pt x="11" y="70"/>
                  <a:pt x="12" y="69"/>
                </a:cubicBezTo>
                <a:cubicBezTo>
                  <a:pt x="13" y="67"/>
                  <a:pt x="13" y="66"/>
                  <a:pt x="14" y="65"/>
                </a:cubicBezTo>
                <a:cubicBezTo>
                  <a:pt x="14" y="64"/>
                  <a:pt x="14" y="64"/>
                  <a:pt x="15" y="64"/>
                </a:cubicBezTo>
                <a:cubicBezTo>
                  <a:pt x="15" y="62"/>
                  <a:pt x="16" y="61"/>
                  <a:pt x="17" y="59"/>
                </a:cubicBezTo>
                <a:cubicBezTo>
                  <a:pt x="18" y="58"/>
                  <a:pt x="19" y="56"/>
                  <a:pt x="20" y="55"/>
                </a:cubicBezTo>
                <a:cubicBezTo>
                  <a:pt x="20" y="55"/>
                  <a:pt x="20" y="54"/>
                  <a:pt x="20" y="54"/>
                </a:cubicBezTo>
                <a:cubicBezTo>
                  <a:pt x="21" y="53"/>
                  <a:pt x="22" y="51"/>
                  <a:pt x="23" y="50"/>
                </a:cubicBezTo>
                <a:cubicBezTo>
                  <a:pt x="23" y="50"/>
                  <a:pt x="23" y="50"/>
                  <a:pt x="23" y="50"/>
                </a:cubicBezTo>
                <a:cubicBezTo>
                  <a:pt x="24" y="49"/>
                  <a:pt x="25" y="47"/>
                  <a:pt x="26" y="46"/>
                </a:cubicBezTo>
                <a:cubicBezTo>
                  <a:pt x="26" y="46"/>
                  <a:pt x="26" y="46"/>
                  <a:pt x="26" y="46"/>
                </a:cubicBezTo>
                <a:cubicBezTo>
                  <a:pt x="27" y="45"/>
                  <a:pt x="27" y="45"/>
                  <a:pt x="27" y="44"/>
                </a:cubicBezTo>
                <a:cubicBezTo>
                  <a:pt x="28" y="43"/>
                  <a:pt x="29" y="42"/>
                  <a:pt x="30" y="41"/>
                </a:cubicBezTo>
                <a:cubicBezTo>
                  <a:pt x="31" y="40"/>
                  <a:pt x="32" y="39"/>
                  <a:pt x="33" y="38"/>
                </a:cubicBezTo>
                <a:cubicBezTo>
                  <a:pt x="33" y="38"/>
                  <a:pt x="33" y="37"/>
                  <a:pt x="34" y="37"/>
                </a:cubicBezTo>
                <a:cubicBezTo>
                  <a:pt x="34" y="37"/>
                  <a:pt x="34" y="36"/>
                  <a:pt x="35" y="36"/>
                </a:cubicBezTo>
                <a:cubicBezTo>
                  <a:pt x="35" y="35"/>
                  <a:pt x="36" y="35"/>
                  <a:pt x="37" y="34"/>
                </a:cubicBezTo>
                <a:cubicBezTo>
                  <a:pt x="40" y="31"/>
                  <a:pt x="43" y="28"/>
                  <a:pt x="46" y="26"/>
                </a:cubicBezTo>
                <a:cubicBezTo>
                  <a:pt x="47" y="25"/>
                  <a:pt x="49" y="24"/>
                  <a:pt x="50" y="23"/>
                </a:cubicBezTo>
                <a:cubicBezTo>
                  <a:pt x="51" y="22"/>
                  <a:pt x="51" y="22"/>
                  <a:pt x="52" y="21"/>
                </a:cubicBezTo>
                <a:cubicBezTo>
                  <a:pt x="55" y="19"/>
                  <a:pt x="58" y="17"/>
                  <a:pt x="62" y="16"/>
                </a:cubicBezTo>
                <a:cubicBezTo>
                  <a:pt x="62" y="15"/>
                  <a:pt x="63" y="15"/>
                  <a:pt x="64" y="14"/>
                </a:cubicBezTo>
                <a:cubicBezTo>
                  <a:pt x="71" y="10"/>
                  <a:pt x="79" y="7"/>
                  <a:pt x="88" y="5"/>
                </a:cubicBezTo>
                <a:cubicBezTo>
                  <a:pt x="88" y="5"/>
                  <a:pt x="89" y="4"/>
                  <a:pt x="90" y="4"/>
                </a:cubicBezTo>
                <a:cubicBezTo>
                  <a:pt x="91" y="4"/>
                  <a:pt x="92" y="4"/>
                  <a:pt x="93" y="4"/>
                </a:cubicBezTo>
                <a:cubicBezTo>
                  <a:pt x="97" y="3"/>
                  <a:pt x="102" y="2"/>
                  <a:pt x="107" y="1"/>
                </a:cubicBezTo>
                <a:cubicBezTo>
                  <a:pt x="108" y="1"/>
                  <a:pt x="109" y="1"/>
                  <a:pt x="110" y="1"/>
                </a:cubicBezTo>
                <a:cubicBezTo>
                  <a:pt x="112" y="1"/>
                  <a:pt x="115" y="1"/>
                  <a:pt x="118" y="1"/>
                </a:cubicBezTo>
                <a:cubicBezTo>
                  <a:pt x="1709" y="1"/>
                  <a:pt x="1709" y="1"/>
                  <a:pt x="1709" y="1"/>
                </a:cubicBezTo>
                <a:cubicBezTo>
                  <a:pt x="1712" y="1"/>
                  <a:pt x="1715" y="1"/>
                  <a:pt x="1718" y="1"/>
                </a:cubicBezTo>
                <a:cubicBezTo>
                  <a:pt x="1719" y="1"/>
                  <a:pt x="1720" y="1"/>
                  <a:pt x="1720" y="1"/>
                </a:cubicBezTo>
                <a:cubicBezTo>
                  <a:pt x="1725" y="2"/>
                  <a:pt x="1730" y="3"/>
                  <a:pt x="1735" y="4"/>
                </a:cubicBezTo>
                <a:cubicBezTo>
                  <a:pt x="1736" y="4"/>
                  <a:pt x="1737" y="4"/>
                  <a:pt x="1738" y="4"/>
                </a:cubicBezTo>
                <a:cubicBezTo>
                  <a:pt x="1738" y="4"/>
                  <a:pt x="1739" y="5"/>
                  <a:pt x="1740" y="5"/>
                </a:cubicBezTo>
                <a:cubicBezTo>
                  <a:pt x="1748" y="7"/>
                  <a:pt x="1756" y="10"/>
                  <a:pt x="1763" y="14"/>
                </a:cubicBezTo>
                <a:cubicBezTo>
                  <a:pt x="1764" y="15"/>
                  <a:pt x="1765" y="15"/>
                  <a:pt x="1766" y="16"/>
                </a:cubicBezTo>
                <a:cubicBezTo>
                  <a:pt x="1768" y="16"/>
                  <a:pt x="1769" y="17"/>
                  <a:pt x="1771" y="18"/>
                </a:cubicBezTo>
                <a:cubicBezTo>
                  <a:pt x="1771" y="19"/>
                  <a:pt x="1772" y="19"/>
                  <a:pt x="1773" y="20"/>
                </a:cubicBezTo>
                <a:cubicBezTo>
                  <a:pt x="1774" y="20"/>
                  <a:pt x="1774" y="21"/>
                  <a:pt x="1775" y="21"/>
                </a:cubicBezTo>
                <a:cubicBezTo>
                  <a:pt x="1777" y="23"/>
                  <a:pt x="1779" y="24"/>
                  <a:pt x="1781" y="26"/>
                </a:cubicBezTo>
                <a:cubicBezTo>
                  <a:pt x="1782" y="26"/>
                  <a:pt x="1783" y="27"/>
                  <a:pt x="1784" y="28"/>
                </a:cubicBezTo>
                <a:cubicBezTo>
                  <a:pt x="1785" y="29"/>
                  <a:pt x="1787" y="30"/>
                  <a:pt x="1788" y="31"/>
                </a:cubicBezTo>
                <a:cubicBezTo>
                  <a:pt x="1789" y="32"/>
                  <a:pt x="1789" y="33"/>
                  <a:pt x="1790" y="33"/>
                </a:cubicBezTo>
                <a:cubicBezTo>
                  <a:pt x="1791" y="35"/>
                  <a:pt x="1793" y="36"/>
                  <a:pt x="1794" y="37"/>
                </a:cubicBezTo>
                <a:cubicBezTo>
                  <a:pt x="1794" y="37"/>
                  <a:pt x="1794" y="37"/>
                  <a:pt x="1794" y="37"/>
                </a:cubicBezTo>
                <a:cubicBezTo>
                  <a:pt x="1796" y="40"/>
                  <a:pt x="1799" y="43"/>
                  <a:pt x="1801" y="45"/>
                </a:cubicBezTo>
                <a:cubicBezTo>
                  <a:pt x="1801" y="45"/>
                  <a:pt x="1801" y="46"/>
                  <a:pt x="1801" y="46"/>
                </a:cubicBezTo>
                <a:cubicBezTo>
                  <a:pt x="1805" y="50"/>
                  <a:pt x="1808" y="54"/>
                  <a:pt x="1810" y="59"/>
                </a:cubicBezTo>
                <a:cubicBezTo>
                  <a:pt x="1811" y="61"/>
                  <a:pt x="1812" y="62"/>
                  <a:pt x="1813" y="64"/>
                </a:cubicBezTo>
                <a:cubicBezTo>
                  <a:pt x="1813" y="64"/>
                  <a:pt x="1813" y="64"/>
                  <a:pt x="1813" y="65"/>
                </a:cubicBezTo>
                <a:cubicBezTo>
                  <a:pt x="1814" y="66"/>
                  <a:pt x="1815" y="67"/>
                  <a:pt x="1815" y="69"/>
                </a:cubicBezTo>
                <a:cubicBezTo>
                  <a:pt x="1816" y="70"/>
                  <a:pt x="1817" y="72"/>
                  <a:pt x="1818" y="74"/>
                </a:cubicBezTo>
                <a:cubicBezTo>
                  <a:pt x="1818" y="75"/>
                  <a:pt x="1819" y="77"/>
                  <a:pt x="1820" y="79"/>
                </a:cubicBezTo>
                <a:cubicBezTo>
                  <a:pt x="1820" y="81"/>
                  <a:pt x="1821" y="82"/>
                  <a:pt x="1821" y="84"/>
                </a:cubicBezTo>
                <a:cubicBezTo>
                  <a:pt x="1821" y="84"/>
                  <a:pt x="1821" y="84"/>
                  <a:pt x="1821" y="84"/>
                </a:cubicBezTo>
                <a:cubicBezTo>
                  <a:pt x="1822" y="86"/>
                  <a:pt x="1822" y="88"/>
                  <a:pt x="1823" y="90"/>
                </a:cubicBezTo>
                <a:cubicBezTo>
                  <a:pt x="1823" y="91"/>
                  <a:pt x="1824" y="93"/>
                  <a:pt x="1824" y="95"/>
                </a:cubicBezTo>
                <a:cubicBezTo>
                  <a:pt x="1824" y="97"/>
                  <a:pt x="1825" y="99"/>
                  <a:pt x="1825" y="101"/>
                </a:cubicBezTo>
                <a:cubicBezTo>
                  <a:pt x="1825" y="102"/>
                  <a:pt x="1825" y="103"/>
                  <a:pt x="1825" y="105"/>
                </a:cubicBezTo>
                <a:cubicBezTo>
                  <a:pt x="1825" y="105"/>
                  <a:pt x="1825" y="105"/>
                  <a:pt x="1826" y="106"/>
                </a:cubicBezTo>
                <a:cubicBezTo>
                  <a:pt x="1826" y="106"/>
                  <a:pt x="1826" y="106"/>
                  <a:pt x="1826" y="107"/>
                </a:cubicBezTo>
                <a:cubicBezTo>
                  <a:pt x="1826" y="107"/>
                  <a:pt x="1826" y="108"/>
                  <a:pt x="1826" y="109"/>
                </a:cubicBezTo>
                <a:cubicBezTo>
                  <a:pt x="1826" y="110"/>
                  <a:pt x="1826" y="111"/>
                  <a:pt x="1826" y="112"/>
                </a:cubicBezTo>
                <a:cubicBezTo>
                  <a:pt x="1826" y="113"/>
                  <a:pt x="1826" y="114"/>
                  <a:pt x="1826" y="114"/>
                </a:cubicBezTo>
                <a:cubicBezTo>
                  <a:pt x="1826" y="115"/>
                  <a:pt x="1826" y="115"/>
                  <a:pt x="1826" y="115"/>
                </a:cubicBezTo>
                <a:cubicBezTo>
                  <a:pt x="1826" y="116"/>
                  <a:pt x="1826" y="117"/>
                  <a:pt x="1826" y="118"/>
                </a:cubicBezTo>
                <a:lnTo>
                  <a:pt x="1826" y="2643"/>
                </a:lnTo>
                <a:close/>
              </a:path>
            </a:pathLst>
          </a:custGeom>
          <a:solidFill>
            <a:srgbClr val="929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1"/>
          <p:cNvSpPr>
            <a:spLocks/>
          </p:cNvSpPr>
          <p:nvPr/>
        </p:nvSpPr>
        <p:spPr bwMode="auto">
          <a:xfrm>
            <a:off x="16976726" y="3716338"/>
            <a:ext cx="5741988" cy="8770937"/>
          </a:xfrm>
          <a:custGeom>
            <a:avLst/>
            <a:gdLst>
              <a:gd name="T0" fmla="*/ 1803 w 1803"/>
              <a:gd name="T1" fmla="*/ 106 h 2738"/>
              <a:gd name="T2" fmla="*/ 1803 w 1803"/>
              <a:gd name="T3" fmla="*/ 2631 h 2738"/>
              <a:gd name="T4" fmla="*/ 1697 w 1803"/>
              <a:gd name="T5" fmla="*/ 2738 h 2738"/>
              <a:gd name="T6" fmla="*/ 106 w 1803"/>
              <a:gd name="T7" fmla="*/ 2738 h 2738"/>
              <a:gd name="T8" fmla="*/ 0 w 1803"/>
              <a:gd name="T9" fmla="*/ 2631 h 2738"/>
              <a:gd name="T10" fmla="*/ 0 w 1803"/>
              <a:gd name="T11" fmla="*/ 106 h 2738"/>
              <a:gd name="T12" fmla="*/ 106 w 1803"/>
              <a:gd name="T13" fmla="*/ 0 h 2738"/>
              <a:gd name="T14" fmla="*/ 1697 w 1803"/>
              <a:gd name="T15" fmla="*/ 0 h 2738"/>
              <a:gd name="T16" fmla="*/ 1803 w 1803"/>
              <a:gd name="T17" fmla="*/ 106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3" h="2738">
                <a:moveTo>
                  <a:pt x="1803" y="106"/>
                </a:moveTo>
                <a:cubicBezTo>
                  <a:pt x="1803" y="2631"/>
                  <a:pt x="1803" y="2631"/>
                  <a:pt x="1803" y="2631"/>
                </a:cubicBezTo>
                <a:cubicBezTo>
                  <a:pt x="1803" y="2690"/>
                  <a:pt x="1756" y="2738"/>
                  <a:pt x="1697" y="2738"/>
                </a:cubicBezTo>
                <a:cubicBezTo>
                  <a:pt x="106" y="2738"/>
                  <a:pt x="106" y="2738"/>
                  <a:pt x="106" y="2738"/>
                </a:cubicBezTo>
                <a:cubicBezTo>
                  <a:pt x="48" y="2738"/>
                  <a:pt x="0" y="2690"/>
                  <a:pt x="0" y="2631"/>
                </a:cubicBezTo>
                <a:cubicBezTo>
                  <a:pt x="0" y="106"/>
                  <a:pt x="0" y="106"/>
                  <a:pt x="0" y="106"/>
                </a:cubicBezTo>
                <a:cubicBezTo>
                  <a:pt x="0" y="47"/>
                  <a:pt x="48" y="0"/>
                  <a:pt x="106" y="0"/>
                </a:cubicBezTo>
                <a:cubicBezTo>
                  <a:pt x="1697" y="0"/>
                  <a:pt x="1697" y="0"/>
                  <a:pt x="1697" y="0"/>
                </a:cubicBezTo>
                <a:cubicBezTo>
                  <a:pt x="1756" y="0"/>
                  <a:pt x="1803" y="47"/>
                  <a:pt x="1803" y="10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22"/>
          <p:cNvSpPr>
            <a:spLocks/>
          </p:cNvSpPr>
          <p:nvPr/>
        </p:nvSpPr>
        <p:spPr bwMode="auto">
          <a:xfrm>
            <a:off x="16944976" y="12172950"/>
            <a:ext cx="5808663" cy="346075"/>
          </a:xfrm>
          <a:custGeom>
            <a:avLst/>
            <a:gdLst>
              <a:gd name="T0" fmla="*/ 1824 w 1824"/>
              <a:gd name="T1" fmla="*/ 3 h 108"/>
              <a:gd name="T2" fmla="*/ 1822 w 1824"/>
              <a:gd name="T3" fmla="*/ 14 h 108"/>
              <a:gd name="T4" fmla="*/ 1819 w 1824"/>
              <a:gd name="T5" fmla="*/ 25 h 108"/>
              <a:gd name="T6" fmla="*/ 1813 w 1824"/>
              <a:gd name="T7" fmla="*/ 40 h 108"/>
              <a:gd name="T8" fmla="*/ 1808 w 1824"/>
              <a:gd name="T9" fmla="*/ 50 h 108"/>
              <a:gd name="T10" fmla="*/ 1792 w 1824"/>
              <a:gd name="T11" fmla="*/ 72 h 108"/>
              <a:gd name="T12" fmla="*/ 1786 w 1824"/>
              <a:gd name="T13" fmla="*/ 78 h 108"/>
              <a:gd name="T14" fmla="*/ 1773 w 1824"/>
              <a:gd name="T15" fmla="*/ 88 h 108"/>
              <a:gd name="T16" fmla="*/ 1764 w 1824"/>
              <a:gd name="T17" fmla="*/ 94 h 108"/>
              <a:gd name="T18" fmla="*/ 1736 w 1824"/>
              <a:gd name="T19" fmla="*/ 105 h 108"/>
              <a:gd name="T20" fmla="*/ 1716 w 1824"/>
              <a:gd name="T21" fmla="*/ 108 h 108"/>
              <a:gd name="T22" fmla="*/ 108 w 1824"/>
              <a:gd name="T23" fmla="*/ 108 h 108"/>
              <a:gd name="T24" fmla="*/ 88 w 1824"/>
              <a:gd name="T25" fmla="*/ 105 h 108"/>
              <a:gd name="T26" fmla="*/ 60 w 1824"/>
              <a:gd name="T27" fmla="*/ 94 h 108"/>
              <a:gd name="T28" fmla="*/ 44 w 1824"/>
              <a:gd name="T29" fmla="*/ 83 h 108"/>
              <a:gd name="T30" fmla="*/ 32 w 1824"/>
              <a:gd name="T31" fmla="*/ 72 h 108"/>
              <a:gd name="T32" fmla="*/ 25 w 1824"/>
              <a:gd name="T33" fmla="*/ 65 h 108"/>
              <a:gd name="T34" fmla="*/ 21 w 1824"/>
              <a:gd name="T35" fmla="*/ 59 h 108"/>
              <a:gd name="T36" fmla="*/ 18 w 1824"/>
              <a:gd name="T37" fmla="*/ 54 h 108"/>
              <a:gd name="T38" fmla="*/ 12 w 1824"/>
              <a:gd name="T39" fmla="*/ 45 h 108"/>
              <a:gd name="T40" fmla="*/ 6 w 1824"/>
              <a:gd name="T41" fmla="*/ 30 h 108"/>
              <a:gd name="T42" fmla="*/ 1 w 1824"/>
              <a:gd name="T43" fmla="*/ 8 h 108"/>
              <a:gd name="T44" fmla="*/ 0 w 1824"/>
              <a:gd name="T45" fmla="*/ 0 h 108"/>
              <a:gd name="T46" fmla="*/ 1 w 1824"/>
              <a:gd name="T47" fmla="*/ 10 h 108"/>
              <a:gd name="T48" fmla="*/ 4 w 1824"/>
              <a:gd name="T49" fmla="*/ 22 h 108"/>
              <a:gd name="T50" fmla="*/ 10 w 1824"/>
              <a:gd name="T51" fmla="*/ 37 h 108"/>
              <a:gd name="T52" fmla="*/ 14 w 1824"/>
              <a:gd name="T53" fmla="*/ 45 h 108"/>
              <a:gd name="T54" fmla="*/ 17 w 1824"/>
              <a:gd name="T55" fmla="*/ 50 h 108"/>
              <a:gd name="T56" fmla="*/ 23 w 1824"/>
              <a:gd name="T57" fmla="*/ 59 h 108"/>
              <a:gd name="T58" fmla="*/ 30 w 1824"/>
              <a:gd name="T59" fmla="*/ 66 h 108"/>
              <a:gd name="T60" fmla="*/ 38 w 1824"/>
              <a:gd name="T61" fmla="*/ 73 h 108"/>
              <a:gd name="T62" fmla="*/ 47 w 1824"/>
              <a:gd name="T63" fmla="*/ 80 h 108"/>
              <a:gd name="T64" fmla="*/ 56 w 1824"/>
              <a:gd name="T65" fmla="*/ 85 h 108"/>
              <a:gd name="T66" fmla="*/ 67 w 1824"/>
              <a:gd name="T67" fmla="*/ 90 h 108"/>
              <a:gd name="T68" fmla="*/ 79 w 1824"/>
              <a:gd name="T69" fmla="*/ 94 h 108"/>
              <a:gd name="T70" fmla="*/ 84 w 1824"/>
              <a:gd name="T71" fmla="*/ 95 h 108"/>
              <a:gd name="T72" fmla="*/ 1718 w 1824"/>
              <a:gd name="T73" fmla="*/ 98 h 108"/>
              <a:gd name="T74" fmla="*/ 1730 w 1824"/>
              <a:gd name="T75" fmla="*/ 97 h 108"/>
              <a:gd name="T76" fmla="*/ 1736 w 1824"/>
              <a:gd name="T77" fmla="*/ 96 h 108"/>
              <a:gd name="T78" fmla="*/ 1740 w 1824"/>
              <a:gd name="T79" fmla="*/ 95 h 108"/>
              <a:gd name="T80" fmla="*/ 1749 w 1824"/>
              <a:gd name="T81" fmla="*/ 93 h 108"/>
              <a:gd name="T82" fmla="*/ 1756 w 1824"/>
              <a:gd name="T83" fmla="*/ 90 h 108"/>
              <a:gd name="T84" fmla="*/ 1759 w 1824"/>
              <a:gd name="T85" fmla="*/ 89 h 108"/>
              <a:gd name="T86" fmla="*/ 1772 w 1824"/>
              <a:gd name="T87" fmla="*/ 83 h 108"/>
              <a:gd name="T88" fmla="*/ 1778 w 1824"/>
              <a:gd name="T89" fmla="*/ 79 h 108"/>
              <a:gd name="T90" fmla="*/ 1788 w 1824"/>
              <a:gd name="T91" fmla="*/ 71 h 108"/>
              <a:gd name="T92" fmla="*/ 1790 w 1824"/>
              <a:gd name="T93" fmla="*/ 69 h 108"/>
              <a:gd name="T94" fmla="*/ 1796 w 1824"/>
              <a:gd name="T95" fmla="*/ 64 h 108"/>
              <a:gd name="T96" fmla="*/ 1799 w 1824"/>
              <a:gd name="T97" fmla="*/ 59 h 108"/>
              <a:gd name="T98" fmla="*/ 1805 w 1824"/>
              <a:gd name="T99" fmla="*/ 52 h 108"/>
              <a:gd name="T100" fmla="*/ 1809 w 1824"/>
              <a:gd name="T101" fmla="*/ 46 h 108"/>
              <a:gd name="T102" fmla="*/ 1812 w 1824"/>
              <a:gd name="T103" fmla="*/ 42 h 108"/>
              <a:gd name="T104" fmla="*/ 1816 w 1824"/>
              <a:gd name="T105" fmla="*/ 32 h 108"/>
              <a:gd name="T106" fmla="*/ 1818 w 1824"/>
              <a:gd name="T107" fmla="*/ 26 h 108"/>
              <a:gd name="T108" fmla="*/ 1821 w 1824"/>
              <a:gd name="T109" fmla="*/ 18 h 108"/>
              <a:gd name="T110" fmla="*/ 1822 w 1824"/>
              <a:gd name="T111" fmla="*/ 13 h 108"/>
              <a:gd name="T112" fmla="*/ 1823 w 1824"/>
              <a:gd name="T113"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24" h="108">
                <a:moveTo>
                  <a:pt x="1824" y="2"/>
                </a:moveTo>
                <a:cubicBezTo>
                  <a:pt x="1824" y="2"/>
                  <a:pt x="1824" y="1"/>
                  <a:pt x="1824" y="1"/>
                </a:cubicBezTo>
                <a:cubicBezTo>
                  <a:pt x="1824" y="2"/>
                  <a:pt x="1824" y="2"/>
                  <a:pt x="1824" y="3"/>
                </a:cubicBezTo>
                <a:cubicBezTo>
                  <a:pt x="1824" y="3"/>
                  <a:pt x="1824" y="3"/>
                  <a:pt x="1824" y="3"/>
                </a:cubicBezTo>
                <a:cubicBezTo>
                  <a:pt x="1823" y="5"/>
                  <a:pt x="1823" y="7"/>
                  <a:pt x="1823" y="8"/>
                </a:cubicBezTo>
                <a:cubicBezTo>
                  <a:pt x="1823" y="10"/>
                  <a:pt x="1822" y="12"/>
                  <a:pt x="1822" y="14"/>
                </a:cubicBezTo>
                <a:cubicBezTo>
                  <a:pt x="1822" y="16"/>
                  <a:pt x="1821" y="18"/>
                  <a:pt x="1821" y="19"/>
                </a:cubicBezTo>
                <a:cubicBezTo>
                  <a:pt x="1820" y="21"/>
                  <a:pt x="1820" y="23"/>
                  <a:pt x="1819" y="25"/>
                </a:cubicBezTo>
                <a:cubicBezTo>
                  <a:pt x="1819" y="25"/>
                  <a:pt x="1819" y="25"/>
                  <a:pt x="1819" y="25"/>
                </a:cubicBezTo>
                <a:cubicBezTo>
                  <a:pt x="1819" y="27"/>
                  <a:pt x="1818" y="28"/>
                  <a:pt x="1818" y="30"/>
                </a:cubicBezTo>
                <a:cubicBezTo>
                  <a:pt x="1817" y="32"/>
                  <a:pt x="1816" y="34"/>
                  <a:pt x="1816" y="35"/>
                </a:cubicBezTo>
                <a:cubicBezTo>
                  <a:pt x="1815" y="37"/>
                  <a:pt x="1814" y="39"/>
                  <a:pt x="1813" y="40"/>
                </a:cubicBezTo>
                <a:cubicBezTo>
                  <a:pt x="1813" y="42"/>
                  <a:pt x="1812" y="43"/>
                  <a:pt x="1811" y="45"/>
                </a:cubicBezTo>
                <a:cubicBezTo>
                  <a:pt x="1811" y="45"/>
                  <a:pt x="1811" y="45"/>
                  <a:pt x="1811" y="45"/>
                </a:cubicBezTo>
                <a:cubicBezTo>
                  <a:pt x="1810" y="47"/>
                  <a:pt x="1809" y="49"/>
                  <a:pt x="1808" y="50"/>
                </a:cubicBezTo>
                <a:cubicBezTo>
                  <a:pt x="1805" y="55"/>
                  <a:pt x="1802" y="59"/>
                  <a:pt x="1799" y="64"/>
                </a:cubicBezTo>
                <a:cubicBezTo>
                  <a:pt x="1799" y="64"/>
                  <a:pt x="1799" y="64"/>
                  <a:pt x="1799" y="64"/>
                </a:cubicBezTo>
                <a:cubicBezTo>
                  <a:pt x="1797" y="67"/>
                  <a:pt x="1794" y="69"/>
                  <a:pt x="1792" y="72"/>
                </a:cubicBezTo>
                <a:cubicBezTo>
                  <a:pt x="1792" y="72"/>
                  <a:pt x="1792" y="72"/>
                  <a:pt x="1792" y="72"/>
                </a:cubicBezTo>
                <a:cubicBezTo>
                  <a:pt x="1791" y="73"/>
                  <a:pt x="1789" y="75"/>
                  <a:pt x="1788" y="76"/>
                </a:cubicBezTo>
                <a:cubicBezTo>
                  <a:pt x="1787" y="77"/>
                  <a:pt x="1787" y="77"/>
                  <a:pt x="1786" y="78"/>
                </a:cubicBezTo>
                <a:cubicBezTo>
                  <a:pt x="1785" y="79"/>
                  <a:pt x="1783" y="80"/>
                  <a:pt x="1782" y="81"/>
                </a:cubicBezTo>
                <a:cubicBezTo>
                  <a:pt x="1781" y="82"/>
                  <a:pt x="1780" y="83"/>
                  <a:pt x="1779" y="83"/>
                </a:cubicBezTo>
                <a:cubicBezTo>
                  <a:pt x="1777" y="85"/>
                  <a:pt x="1775" y="86"/>
                  <a:pt x="1773" y="88"/>
                </a:cubicBezTo>
                <a:cubicBezTo>
                  <a:pt x="1772" y="88"/>
                  <a:pt x="1772" y="89"/>
                  <a:pt x="1771" y="89"/>
                </a:cubicBezTo>
                <a:cubicBezTo>
                  <a:pt x="1770" y="90"/>
                  <a:pt x="1769" y="90"/>
                  <a:pt x="1769" y="91"/>
                </a:cubicBezTo>
                <a:cubicBezTo>
                  <a:pt x="1767" y="92"/>
                  <a:pt x="1766" y="93"/>
                  <a:pt x="1764" y="94"/>
                </a:cubicBezTo>
                <a:cubicBezTo>
                  <a:pt x="1761" y="95"/>
                  <a:pt x="1761" y="95"/>
                  <a:pt x="1761" y="95"/>
                </a:cubicBezTo>
                <a:cubicBezTo>
                  <a:pt x="1754" y="99"/>
                  <a:pt x="1746" y="102"/>
                  <a:pt x="1738" y="104"/>
                </a:cubicBezTo>
                <a:cubicBezTo>
                  <a:pt x="1737" y="105"/>
                  <a:pt x="1736" y="105"/>
                  <a:pt x="1736" y="105"/>
                </a:cubicBezTo>
                <a:cubicBezTo>
                  <a:pt x="1735" y="105"/>
                  <a:pt x="1734" y="105"/>
                  <a:pt x="1733" y="106"/>
                </a:cubicBezTo>
                <a:cubicBezTo>
                  <a:pt x="1728" y="107"/>
                  <a:pt x="1723" y="107"/>
                  <a:pt x="1718" y="108"/>
                </a:cubicBezTo>
                <a:cubicBezTo>
                  <a:pt x="1718" y="108"/>
                  <a:pt x="1717" y="108"/>
                  <a:pt x="1716" y="108"/>
                </a:cubicBezTo>
                <a:cubicBezTo>
                  <a:pt x="1713" y="108"/>
                  <a:pt x="1710" y="108"/>
                  <a:pt x="1707" y="108"/>
                </a:cubicBezTo>
                <a:cubicBezTo>
                  <a:pt x="116" y="108"/>
                  <a:pt x="116" y="108"/>
                  <a:pt x="116" y="108"/>
                </a:cubicBezTo>
                <a:cubicBezTo>
                  <a:pt x="113" y="108"/>
                  <a:pt x="110" y="108"/>
                  <a:pt x="108" y="108"/>
                </a:cubicBezTo>
                <a:cubicBezTo>
                  <a:pt x="107" y="108"/>
                  <a:pt x="106" y="108"/>
                  <a:pt x="105" y="108"/>
                </a:cubicBezTo>
                <a:cubicBezTo>
                  <a:pt x="100" y="107"/>
                  <a:pt x="95" y="107"/>
                  <a:pt x="91" y="106"/>
                </a:cubicBezTo>
                <a:cubicBezTo>
                  <a:pt x="90" y="105"/>
                  <a:pt x="89" y="105"/>
                  <a:pt x="88" y="105"/>
                </a:cubicBezTo>
                <a:cubicBezTo>
                  <a:pt x="87" y="105"/>
                  <a:pt x="86" y="104"/>
                  <a:pt x="86" y="104"/>
                </a:cubicBezTo>
                <a:cubicBezTo>
                  <a:pt x="77" y="102"/>
                  <a:pt x="69" y="99"/>
                  <a:pt x="62" y="95"/>
                </a:cubicBezTo>
                <a:cubicBezTo>
                  <a:pt x="60" y="94"/>
                  <a:pt x="60" y="94"/>
                  <a:pt x="60" y="94"/>
                </a:cubicBezTo>
                <a:cubicBezTo>
                  <a:pt x="56" y="92"/>
                  <a:pt x="53" y="90"/>
                  <a:pt x="50" y="88"/>
                </a:cubicBezTo>
                <a:cubicBezTo>
                  <a:pt x="49" y="87"/>
                  <a:pt x="49" y="87"/>
                  <a:pt x="48" y="86"/>
                </a:cubicBezTo>
                <a:cubicBezTo>
                  <a:pt x="47" y="85"/>
                  <a:pt x="45" y="84"/>
                  <a:pt x="44" y="83"/>
                </a:cubicBezTo>
                <a:cubicBezTo>
                  <a:pt x="41" y="81"/>
                  <a:pt x="38" y="78"/>
                  <a:pt x="35" y="75"/>
                </a:cubicBezTo>
                <a:cubicBezTo>
                  <a:pt x="34" y="74"/>
                  <a:pt x="33" y="74"/>
                  <a:pt x="33" y="73"/>
                </a:cubicBezTo>
                <a:cubicBezTo>
                  <a:pt x="32" y="73"/>
                  <a:pt x="32" y="72"/>
                  <a:pt x="32" y="72"/>
                </a:cubicBezTo>
                <a:cubicBezTo>
                  <a:pt x="31" y="72"/>
                  <a:pt x="31" y="71"/>
                  <a:pt x="31" y="71"/>
                </a:cubicBezTo>
                <a:cubicBezTo>
                  <a:pt x="30" y="70"/>
                  <a:pt x="29" y="69"/>
                  <a:pt x="28" y="68"/>
                </a:cubicBezTo>
                <a:cubicBezTo>
                  <a:pt x="27" y="67"/>
                  <a:pt x="26" y="66"/>
                  <a:pt x="25" y="65"/>
                </a:cubicBezTo>
                <a:cubicBezTo>
                  <a:pt x="25" y="64"/>
                  <a:pt x="25" y="64"/>
                  <a:pt x="24" y="64"/>
                </a:cubicBezTo>
                <a:cubicBezTo>
                  <a:pt x="24" y="63"/>
                  <a:pt x="24" y="63"/>
                  <a:pt x="24" y="63"/>
                </a:cubicBezTo>
                <a:cubicBezTo>
                  <a:pt x="23" y="62"/>
                  <a:pt x="22" y="61"/>
                  <a:pt x="21" y="59"/>
                </a:cubicBezTo>
                <a:cubicBezTo>
                  <a:pt x="21" y="59"/>
                  <a:pt x="21" y="59"/>
                  <a:pt x="21" y="59"/>
                </a:cubicBezTo>
                <a:cubicBezTo>
                  <a:pt x="20" y="58"/>
                  <a:pt x="19" y="56"/>
                  <a:pt x="18" y="55"/>
                </a:cubicBezTo>
                <a:cubicBezTo>
                  <a:pt x="18" y="55"/>
                  <a:pt x="18" y="55"/>
                  <a:pt x="18" y="54"/>
                </a:cubicBezTo>
                <a:cubicBezTo>
                  <a:pt x="17" y="53"/>
                  <a:pt x="16" y="52"/>
                  <a:pt x="15" y="50"/>
                </a:cubicBezTo>
                <a:cubicBezTo>
                  <a:pt x="14" y="49"/>
                  <a:pt x="13" y="47"/>
                  <a:pt x="13" y="45"/>
                </a:cubicBezTo>
                <a:cubicBezTo>
                  <a:pt x="12" y="45"/>
                  <a:pt x="12" y="45"/>
                  <a:pt x="12" y="45"/>
                </a:cubicBezTo>
                <a:cubicBezTo>
                  <a:pt x="11" y="43"/>
                  <a:pt x="11" y="42"/>
                  <a:pt x="10" y="40"/>
                </a:cubicBezTo>
                <a:cubicBezTo>
                  <a:pt x="9" y="39"/>
                  <a:pt x="9" y="37"/>
                  <a:pt x="8" y="35"/>
                </a:cubicBezTo>
                <a:cubicBezTo>
                  <a:pt x="7" y="34"/>
                  <a:pt x="7" y="32"/>
                  <a:pt x="6" y="30"/>
                </a:cubicBezTo>
                <a:cubicBezTo>
                  <a:pt x="5" y="28"/>
                  <a:pt x="4" y="25"/>
                  <a:pt x="3" y="22"/>
                </a:cubicBezTo>
                <a:cubicBezTo>
                  <a:pt x="3" y="19"/>
                  <a:pt x="2" y="17"/>
                  <a:pt x="2" y="14"/>
                </a:cubicBezTo>
                <a:cubicBezTo>
                  <a:pt x="1" y="12"/>
                  <a:pt x="1" y="10"/>
                  <a:pt x="1" y="8"/>
                </a:cubicBezTo>
                <a:cubicBezTo>
                  <a:pt x="0" y="7"/>
                  <a:pt x="0" y="5"/>
                  <a:pt x="0" y="3"/>
                </a:cubicBezTo>
                <a:cubicBezTo>
                  <a:pt x="0" y="3"/>
                  <a:pt x="0" y="3"/>
                  <a:pt x="0" y="3"/>
                </a:cubicBezTo>
                <a:cubicBezTo>
                  <a:pt x="0" y="2"/>
                  <a:pt x="0" y="1"/>
                  <a:pt x="0" y="0"/>
                </a:cubicBezTo>
                <a:cubicBezTo>
                  <a:pt x="0" y="1"/>
                  <a:pt x="0" y="1"/>
                  <a:pt x="0" y="2"/>
                </a:cubicBezTo>
                <a:cubicBezTo>
                  <a:pt x="0" y="4"/>
                  <a:pt x="0" y="6"/>
                  <a:pt x="1" y="7"/>
                </a:cubicBezTo>
                <a:cubicBezTo>
                  <a:pt x="1" y="8"/>
                  <a:pt x="1" y="9"/>
                  <a:pt x="1" y="10"/>
                </a:cubicBezTo>
                <a:cubicBezTo>
                  <a:pt x="1" y="11"/>
                  <a:pt x="1" y="12"/>
                  <a:pt x="2" y="13"/>
                </a:cubicBezTo>
                <a:cubicBezTo>
                  <a:pt x="2" y="14"/>
                  <a:pt x="2" y="16"/>
                  <a:pt x="3" y="17"/>
                </a:cubicBezTo>
                <a:cubicBezTo>
                  <a:pt x="3" y="19"/>
                  <a:pt x="3" y="21"/>
                  <a:pt x="4" y="22"/>
                </a:cubicBezTo>
                <a:cubicBezTo>
                  <a:pt x="4" y="23"/>
                  <a:pt x="5" y="25"/>
                  <a:pt x="5" y="26"/>
                </a:cubicBezTo>
                <a:cubicBezTo>
                  <a:pt x="6" y="29"/>
                  <a:pt x="7" y="32"/>
                  <a:pt x="8" y="34"/>
                </a:cubicBezTo>
                <a:cubicBezTo>
                  <a:pt x="9" y="35"/>
                  <a:pt x="9" y="36"/>
                  <a:pt x="10" y="37"/>
                </a:cubicBezTo>
                <a:cubicBezTo>
                  <a:pt x="10" y="38"/>
                  <a:pt x="11" y="39"/>
                  <a:pt x="11" y="40"/>
                </a:cubicBezTo>
                <a:cubicBezTo>
                  <a:pt x="11" y="41"/>
                  <a:pt x="11" y="41"/>
                  <a:pt x="12" y="41"/>
                </a:cubicBezTo>
                <a:cubicBezTo>
                  <a:pt x="12" y="42"/>
                  <a:pt x="13" y="44"/>
                  <a:pt x="14" y="45"/>
                </a:cubicBezTo>
                <a:cubicBezTo>
                  <a:pt x="14" y="45"/>
                  <a:pt x="14" y="45"/>
                  <a:pt x="14" y="45"/>
                </a:cubicBezTo>
                <a:cubicBezTo>
                  <a:pt x="15" y="46"/>
                  <a:pt x="15" y="47"/>
                  <a:pt x="16" y="48"/>
                </a:cubicBezTo>
                <a:cubicBezTo>
                  <a:pt x="16" y="49"/>
                  <a:pt x="17" y="50"/>
                  <a:pt x="17" y="50"/>
                </a:cubicBezTo>
                <a:cubicBezTo>
                  <a:pt x="17" y="51"/>
                  <a:pt x="18" y="51"/>
                  <a:pt x="18" y="51"/>
                </a:cubicBezTo>
                <a:cubicBezTo>
                  <a:pt x="19" y="52"/>
                  <a:pt x="20" y="54"/>
                  <a:pt x="20" y="55"/>
                </a:cubicBezTo>
                <a:cubicBezTo>
                  <a:pt x="21" y="56"/>
                  <a:pt x="22" y="57"/>
                  <a:pt x="23" y="59"/>
                </a:cubicBezTo>
                <a:cubicBezTo>
                  <a:pt x="23" y="59"/>
                  <a:pt x="24" y="59"/>
                  <a:pt x="24" y="59"/>
                </a:cubicBezTo>
                <a:cubicBezTo>
                  <a:pt x="25" y="60"/>
                  <a:pt x="26" y="62"/>
                  <a:pt x="27" y="63"/>
                </a:cubicBezTo>
                <a:cubicBezTo>
                  <a:pt x="28" y="64"/>
                  <a:pt x="29" y="65"/>
                  <a:pt x="30" y="66"/>
                </a:cubicBezTo>
                <a:cubicBezTo>
                  <a:pt x="31" y="67"/>
                  <a:pt x="33" y="68"/>
                  <a:pt x="34" y="70"/>
                </a:cubicBezTo>
                <a:cubicBezTo>
                  <a:pt x="34" y="70"/>
                  <a:pt x="34" y="70"/>
                  <a:pt x="35" y="70"/>
                </a:cubicBezTo>
                <a:cubicBezTo>
                  <a:pt x="36" y="71"/>
                  <a:pt x="37" y="72"/>
                  <a:pt x="38" y="73"/>
                </a:cubicBezTo>
                <a:cubicBezTo>
                  <a:pt x="39" y="74"/>
                  <a:pt x="41" y="75"/>
                  <a:pt x="42" y="76"/>
                </a:cubicBezTo>
                <a:cubicBezTo>
                  <a:pt x="43" y="77"/>
                  <a:pt x="44" y="78"/>
                  <a:pt x="45" y="79"/>
                </a:cubicBezTo>
                <a:cubicBezTo>
                  <a:pt x="46" y="79"/>
                  <a:pt x="46" y="80"/>
                  <a:pt x="47" y="80"/>
                </a:cubicBezTo>
                <a:cubicBezTo>
                  <a:pt x="48" y="80"/>
                  <a:pt x="48" y="81"/>
                  <a:pt x="49" y="81"/>
                </a:cubicBezTo>
                <a:cubicBezTo>
                  <a:pt x="50" y="82"/>
                  <a:pt x="51" y="82"/>
                  <a:pt x="51" y="83"/>
                </a:cubicBezTo>
                <a:cubicBezTo>
                  <a:pt x="53" y="83"/>
                  <a:pt x="54" y="84"/>
                  <a:pt x="56" y="85"/>
                </a:cubicBezTo>
                <a:cubicBezTo>
                  <a:pt x="56" y="86"/>
                  <a:pt x="57" y="86"/>
                  <a:pt x="58" y="86"/>
                </a:cubicBezTo>
                <a:cubicBezTo>
                  <a:pt x="60" y="87"/>
                  <a:pt x="62" y="88"/>
                  <a:pt x="65" y="89"/>
                </a:cubicBezTo>
                <a:cubicBezTo>
                  <a:pt x="65" y="90"/>
                  <a:pt x="66" y="90"/>
                  <a:pt x="67" y="90"/>
                </a:cubicBezTo>
                <a:cubicBezTo>
                  <a:pt x="68" y="91"/>
                  <a:pt x="69" y="91"/>
                  <a:pt x="70" y="91"/>
                </a:cubicBezTo>
                <a:cubicBezTo>
                  <a:pt x="71" y="92"/>
                  <a:pt x="73" y="92"/>
                  <a:pt x="74" y="93"/>
                </a:cubicBezTo>
                <a:cubicBezTo>
                  <a:pt x="76" y="93"/>
                  <a:pt x="77" y="94"/>
                  <a:pt x="79" y="94"/>
                </a:cubicBezTo>
                <a:cubicBezTo>
                  <a:pt x="79" y="94"/>
                  <a:pt x="79" y="94"/>
                  <a:pt x="79" y="94"/>
                </a:cubicBezTo>
                <a:cubicBezTo>
                  <a:pt x="81" y="95"/>
                  <a:pt x="82" y="95"/>
                  <a:pt x="84" y="95"/>
                </a:cubicBezTo>
                <a:cubicBezTo>
                  <a:pt x="84" y="95"/>
                  <a:pt x="84" y="95"/>
                  <a:pt x="84" y="95"/>
                </a:cubicBezTo>
                <a:cubicBezTo>
                  <a:pt x="85" y="96"/>
                  <a:pt x="87" y="96"/>
                  <a:pt x="88" y="96"/>
                </a:cubicBezTo>
                <a:cubicBezTo>
                  <a:pt x="94" y="97"/>
                  <a:pt x="99" y="98"/>
                  <a:pt x="105" y="98"/>
                </a:cubicBezTo>
                <a:cubicBezTo>
                  <a:pt x="1718" y="98"/>
                  <a:pt x="1718" y="98"/>
                  <a:pt x="1718" y="98"/>
                </a:cubicBezTo>
                <a:cubicBezTo>
                  <a:pt x="1720" y="98"/>
                  <a:pt x="1722" y="97"/>
                  <a:pt x="1724" y="97"/>
                </a:cubicBezTo>
                <a:cubicBezTo>
                  <a:pt x="1725" y="97"/>
                  <a:pt x="1727" y="97"/>
                  <a:pt x="1728" y="97"/>
                </a:cubicBezTo>
                <a:cubicBezTo>
                  <a:pt x="1729" y="97"/>
                  <a:pt x="1729" y="97"/>
                  <a:pt x="1730" y="97"/>
                </a:cubicBezTo>
                <a:cubicBezTo>
                  <a:pt x="1731" y="97"/>
                  <a:pt x="1731" y="97"/>
                  <a:pt x="1732" y="97"/>
                </a:cubicBezTo>
                <a:cubicBezTo>
                  <a:pt x="1733" y="96"/>
                  <a:pt x="1734" y="96"/>
                  <a:pt x="1736" y="96"/>
                </a:cubicBezTo>
                <a:cubicBezTo>
                  <a:pt x="1736" y="96"/>
                  <a:pt x="1736" y="96"/>
                  <a:pt x="1736" y="96"/>
                </a:cubicBezTo>
                <a:cubicBezTo>
                  <a:pt x="1737" y="96"/>
                  <a:pt x="1737" y="96"/>
                  <a:pt x="1738" y="96"/>
                </a:cubicBezTo>
                <a:cubicBezTo>
                  <a:pt x="1739" y="95"/>
                  <a:pt x="1739" y="95"/>
                  <a:pt x="1739" y="95"/>
                </a:cubicBezTo>
                <a:cubicBezTo>
                  <a:pt x="1740" y="95"/>
                  <a:pt x="1740" y="95"/>
                  <a:pt x="1740" y="95"/>
                </a:cubicBezTo>
                <a:cubicBezTo>
                  <a:pt x="1741" y="95"/>
                  <a:pt x="1742" y="95"/>
                  <a:pt x="1743" y="95"/>
                </a:cubicBezTo>
                <a:cubicBezTo>
                  <a:pt x="1744" y="94"/>
                  <a:pt x="1744" y="94"/>
                  <a:pt x="1744" y="94"/>
                </a:cubicBezTo>
                <a:cubicBezTo>
                  <a:pt x="1746" y="94"/>
                  <a:pt x="1748" y="93"/>
                  <a:pt x="1749" y="93"/>
                </a:cubicBezTo>
                <a:cubicBezTo>
                  <a:pt x="1751" y="92"/>
                  <a:pt x="1752" y="92"/>
                  <a:pt x="1754" y="91"/>
                </a:cubicBezTo>
                <a:cubicBezTo>
                  <a:pt x="1754" y="91"/>
                  <a:pt x="1754" y="91"/>
                  <a:pt x="1754" y="91"/>
                </a:cubicBezTo>
                <a:cubicBezTo>
                  <a:pt x="1755" y="91"/>
                  <a:pt x="1755" y="91"/>
                  <a:pt x="1756" y="90"/>
                </a:cubicBezTo>
                <a:cubicBezTo>
                  <a:pt x="1756" y="90"/>
                  <a:pt x="1756" y="90"/>
                  <a:pt x="1756" y="90"/>
                </a:cubicBezTo>
                <a:cubicBezTo>
                  <a:pt x="1757" y="90"/>
                  <a:pt x="1758" y="90"/>
                  <a:pt x="1759" y="89"/>
                </a:cubicBezTo>
                <a:cubicBezTo>
                  <a:pt x="1759" y="89"/>
                  <a:pt x="1759" y="89"/>
                  <a:pt x="1759" y="89"/>
                </a:cubicBezTo>
                <a:cubicBezTo>
                  <a:pt x="1761" y="88"/>
                  <a:pt x="1763" y="87"/>
                  <a:pt x="1765" y="86"/>
                </a:cubicBezTo>
                <a:cubicBezTo>
                  <a:pt x="1766" y="86"/>
                  <a:pt x="1767" y="86"/>
                  <a:pt x="1768" y="85"/>
                </a:cubicBezTo>
                <a:cubicBezTo>
                  <a:pt x="1769" y="84"/>
                  <a:pt x="1771" y="83"/>
                  <a:pt x="1772" y="83"/>
                </a:cubicBezTo>
                <a:cubicBezTo>
                  <a:pt x="1773" y="82"/>
                  <a:pt x="1774" y="82"/>
                  <a:pt x="1774" y="81"/>
                </a:cubicBezTo>
                <a:cubicBezTo>
                  <a:pt x="1775" y="81"/>
                  <a:pt x="1776" y="80"/>
                  <a:pt x="1776" y="80"/>
                </a:cubicBezTo>
                <a:cubicBezTo>
                  <a:pt x="1777" y="80"/>
                  <a:pt x="1778" y="79"/>
                  <a:pt x="1778" y="79"/>
                </a:cubicBezTo>
                <a:cubicBezTo>
                  <a:pt x="1779" y="78"/>
                  <a:pt x="1780" y="77"/>
                  <a:pt x="1781" y="76"/>
                </a:cubicBezTo>
                <a:cubicBezTo>
                  <a:pt x="1783" y="75"/>
                  <a:pt x="1784" y="74"/>
                  <a:pt x="1785" y="73"/>
                </a:cubicBezTo>
                <a:cubicBezTo>
                  <a:pt x="1786" y="72"/>
                  <a:pt x="1787" y="72"/>
                  <a:pt x="1788" y="71"/>
                </a:cubicBezTo>
                <a:cubicBezTo>
                  <a:pt x="1789" y="71"/>
                  <a:pt x="1789" y="70"/>
                  <a:pt x="1789" y="70"/>
                </a:cubicBezTo>
                <a:cubicBezTo>
                  <a:pt x="1789" y="70"/>
                  <a:pt x="1790" y="70"/>
                  <a:pt x="1790" y="70"/>
                </a:cubicBezTo>
                <a:cubicBezTo>
                  <a:pt x="1790" y="69"/>
                  <a:pt x="1790" y="69"/>
                  <a:pt x="1790" y="69"/>
                </a:cubicBezTo>
                <a:cubicBezTo>
                  <a:pt x="1791" y="68"/>
                  <a:pt x="1792" y="67"/>
                  <a:pt x="1793" y="66"/>
                </a:cubicBezTo>
                <a:cubicBezTo>
                  <a:pt x="1794" y="65"/>
                  <a:pt x="1794" y="65"/>
                  <a:pt x="1794" y="65"/>
                </a:cubicBezTo>
                <a:cubicBezTo>
                  <a:pt x="1795" y="65"/>
                  <a:pt x="1795" y="64"/>
                  <a:pt x="1796" y="64"/>
                </a:cubicBezTo>
                <a:cubicBezTo>
                  <a:pt x="1796" y="64"/>
                  <a:pt x="1796" y="63"/>
                  <a:pt x="1796" y="63"/>
                </a:cubicBezTo>
                <a:cubicBezTo>
                  <a:pt x="1796" y="63"/>
                  <a:pt x="1797" y="63"/>
                  <a:pt x="1797" y="62"/>
                </a:cubicBezTo>
                <a:cubicBezTo>
                  <a:pt x="1798" y="61"/>
                  <a:pt x="1799" y="60"/>
                  <a:pt x="1799" y="59"/>
                </a:cubicBezTo>
                <a:cubicBezTo>
                  <a:pt x="1800" y="59"/>
                  <a:pt x="1800" y="59"/>
                  <a:pt x="1800" y="59"/>
                </a:cubicBezTo>
                <a:cubicBezTo>
                  <a:pt x="1801" y="57"/>
                  <a:pt x="1802" y="56"/>
                  <a:pt x="1803" y="55"/>
                </a:cubicBezTo>
                <a:cubicBezTo>
                  <a:pt x="1804" y="54"/>
                  <a:pt x="1804" y="53"/>
                  <a:pt x="1805" y="52"/>
                </a:cubicBezTo>
                <a:cubicBezTo>
                  <a:pt x="1805" y="52"/>
                  <a:pt x="1805" y="52"/>
                  <a:pt x="1805" y="52"/>
                </a:cubicBezTo>
                <a:cubicBezTo>
                  <a:pt x="1806" y="51"/>
                  <a:pt x="1806" y="50"/>
                  <a:pt x="1807" y="50"/>
                </a:cubicBezTo>
                <a:cubicBezTo>
                  <a:pt x="1808" y="48"/>
                  <a:pt x="1808" y="47"/>
                  <a:pt x="1809" y="46"/>
                </a:cubicBezTo>
                <a:cubicBezTo>
                  <a:pt x="1809" y="46"/>
                  <a:pt x="1809" y="46"/>
                  <a:pt x="1809" y="46"/>
                </a:cubicBezTo>
                <a:cubicBezTo>
                  <a:pt x="1811" y="43"/>
                  <a:pt x="1811" y="43"/>
                  <a:pt x="1811" y="43"/>
                </a:cubicBezTo>
                <a:cubicBezTo>
                  <a:pt x="1811" y="43"/>
                  <a:pt x="1811" y="42"/>
                  <a:pt x="1812" y="42"/>
                </a:cubicBezTo>
                <a:cubicBezTo>
                  <a:pt x="1812" y="41"/>
                  <a:pt x="1813" y="40"/>
                  <a:pt x="1813" y="39"/>
                </a:cubicBezTo>
                <a:cubicBezTo>
                  <a:pt x="1814" y="37"/>
                  <a:pt x="1814" y="36"/>
                  <a:pt x="1815" y="35"/>
                </a:cubicBezTo>
                <a:cubicBezTo>
                  <a:pt x="1815" y="34"/>
                  <a:pt x="1816" y="33"/>
                  <a:pt x="1816" y="32"/>
                </a:cubicBezTo>
                <a:cubicBezTo>
                  <a:pt x="1816" y="32"/>
                  <a:pt x="1816" y="31"/>
                  <a:pt x="1817" y="31"/>
                </a:cubicBezTo>
                <a:cubicBezTo>
                  <a:pt x="1817" y="30"/>
                  <a:pt x="1817" y="29"/>
                  <a:pt x="1818" y="28"/>
                </a:cubicBezTo>
                <a:cubicBezTo>
                  <a:pt x="1818" y="27"/>
                  <a:pt x="1818" y="27"/>
                  <a:pt x="1818" y="26"/>
                </a:cubicBezTo>
                <a:cubicBezTo>
                  <a:pt x="1818" y="26"/>
                  <a:pt x="1818" y="26"/>
                  <a:pt x="1818" y="26"/>
                </a:cubicBezTo>
                <a:cubicBezTo>
                  <a:pt x="1819" y="24"/>
                  <a:pt x="1819" y="23"/>
                  <a:pt x="1820" y="22"/>
                </a:cubicBezTo>
                <a:cubicBezTo>
                  <a:pt x="1820" y="21"/>
                  <a:pt x="1820" y="20"/>
                  <a:pt x="1821" y="18"/>
                </a:cubicBezTo>
                <a:cubicBezTo>
                  <a:pt x="1821" y="18"/>
                  <a:pt x="1821" y="18"/>
                  <a:pt x="1821" y="18"/>
                </a:cubicBezTo>
                <a:cubicBezTo>
                  <a:pt x="1821" y="17"/>
                  <a:pt x="1821" y="17"/>
                  <a:pt x="1821" y="17"/>
                </a:cubicBezTo>
                <a:cubicBezTo>
                  <a:pt x="1821" y="15"/>
                  <a:pt x="1822" y="14"/>
                  <a:pt x="1822" y="13"/>
                </a:cubicBezTo>
                <a:cubicBezTo>
                  <a:pt x="1822" y="13"/>
                  <a:pt x="1822" y="13"/>
                  <a:pt x="1822" y="13"/>
                </a:cubicBezTo>
                <a:cubicBezTo>
                  <a:pt x="1822" y="12"/>
                  <a:pt x="1822" y="11"/>
                  <a:pt x="1822" y="10"/>
                </a:cubicBezTo>
                <a:cubicBezTo>
                  <a:pt x="1823" y="9"/>
                  <a:pt x="1823" y="8"/>
                  <a:pt x="1823" y="7"/>
                </a:cubicBezTo>
                <a:cubicBezTo>
                  <a:pt x="1823" y="6"/>
                  <a:pt x="1823" y="4"/>
                  <a:pt x="1824" y="2"/>
                </a:cubicBezTo>
                <a:close/>
              </a:path>
            </a:pathLst>
          </a:custGeom>
          <a:gradFill>
            <a:gsLst>
              <a:gs pos="45300">
                <a:schemeClr val="accent1">
                  <a:lumMod val="85000"/>
                </a:schemeClr>
              </a:gs>
              <a:gs pos="0">
                <a:schemeClr val="accent2">
                  <a:lumMod val="50000"/>
                  <a:lumOff val="50000"/>
                </a:schemeClr>
              </a:gs>
              <a:gs pos="100000">
                <a:schemeClr val="accent2">
                  <a:lumMod val="50000"/>
                  <a:lumOff val="50000"/>
                </a:schemeClr>
              </a:gs>
            </a:gsLst>
            <a:lin ang="13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23"/>
          <p:cNvSpPr>
            <a:spLocks/>
          </p:cNvSpPr>
          <p:nvPr/>
        </p:nvSpPr>
        <p:spPr bwMode="auto">
          <a:xfrm>
            <a:off x="22753638" y="12144375"/>
            <a:ext cx="0" cy="19050"/>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2"/>
                  <a:pt x="0" y="4"/>
                  <a:pt x="0" y="6"/>
                </a:cubicBezTo>
                <a:cubicBezTo>
                  <a:pt x="0" y="4"/>
                  <a:pt x="0" y="2"/>
                  <a:pt x="0" y="0"/>
                </a:cubicBez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4"/>
          <p:cNvSpPr>
            <a:spLocks/>
          </p:cNvSpPr>
          <p:nvPr/>
        </p:nvSpPr>
        <p:spPr bwMode="auto">
          <a:xfrm>
            <a:off x="16944976" y="3681413"/>
            <a:ext cx="5805488" cy="346075"/>
          </a:xfrm>
          <a:custGeom>
            <a:avLst/>
            <a:gdLst>
              <a:gd name="T0" fmla="*/ 1823 w 1823"/>
              <a:gd name="T1" fmla="*/ 101 h 108"/>
              <a:gd name="T2" fmla="*/ 1821 w 1823"/>
              <a:gd name="T3" fmla="*/ 90 h 108"/>
              <a:gd name="T4" fmla="*/ 1816 w 1823"/>
              <a:gd name="T5" fmla="*/ 76 h 108"/>
              <a:gd name="T6" fmla="*/ 1812 w 1823"/>
              <a:gd name="T7" fmla="*/ 67 h 108"/>
              <a:gd name="T8" fmla="*/ 1807 w 1823"/>
              <a:gd name="T9" fmla="*/ 59 h 108"/>
              <a:gd name="T10" fmla="*/ 1800 w 1823"/>
              <a:gd name="T11" fmla="*/ 50 h 108"/>
              <a:gd name="T12" fmla="*/ 1796 w 1823"/>
              <a:gd name="T13" fmla="*/ 45 h 108"/>
              <a:gd name="T14" fmla="*/ 1789 w 1823"/>
              <a:gd name="T15" fmla="*/ 38 h 108"/>
              <a:gd name="T16" fmla="*/ 1778 w 1823"/>
              <a:gd name="T17" fmla="*/ 29 h 108"/>
              <a:gd name="T18" fmla="*/ 1772 w 1823"/>
              <a:gd name="T19" fmla="*/ 26 h 108"/>
              <a:gd name="T20" fmla="*/ 1759 w 1823"/>
              <a:gd name="T21" fmla="*/ 19 h 108"/>
              <a:gd name="T22" fmla="*/ 1749 w 1823"/>
              <a:gd name="T23" fmla="*/ 15 h 108"/>
              <a:gd name="T24" fmla="*/ 1736 w 1823"/>
              <a:gd name="T25" fmla="*/ 12 h 108"/>
              <a:gd name="T26" fmla="*/ 88 w 1823"/>
              <a:gd name="T27" fmla="*/ 12 h 108"/>
              <a:gd name="T28" fmla="*/ 79 w 1823"/>
              <a:gd name="T29" fmla="*/ 14 h 108"/>
              <a:gd name="T30" fmla="*/ 70 w 1823"/>
              <a:gd name="T31" fmla="*/ 17 h 108"/>
              <a:gd name="T32" fmla="*/ 58 w 1823"/>
              <a:gd name="T33" fmla="*/ 22 h 108"/>
              <a:gd name="T34" fmla="*/ 49 w 1823"/>
              <a:gd name="T35" fmla="*/ 27 h 108"/>
              <a:gd name="T36" fmla="*/ 42 w 1823"/>
              <a:gd name="T37" fmla="*/ 32 h 108"/>
              <a:gd name="T38" fmla="*/ 34 w 1823"/>
              <a:gd name="T39" fmla="*/ 39 h 108"/>
              <a:gd name="T40" fmla="*/ 24 w 1823"/>
              <a:gd name="T41" fmla="*/ 49 h 108"/>
              <a:gd name="T42" fmla="*/ 18 w 1823"/>
              <a:gd name="T43" fmla="*/ 57 h 108"/>
              <a:gd name="T44" fmla="*/ 14 w 1823"/>
              <a:gd name="T45" fmla="*/ 63 h 108"/>
              <a:gd name="T46" fmla="*/ 11 w 1823"/>
              <a:gd name="T47" fmla="*/ 68 h 108"/>
              <a:gd name="T48" fmla="*/ 5 w 1823"/>
              <a:gd name="T49" fmla="*/ 82 h 108"/>
              <a:gd name="T50" fmla="*/ 2 w 1823"/>
              <a:gd name="T51" fmla="*/ 95 h 108"/>
              <a:gd name="T52" fmla="*/ 0 w 1823"/>
              <a:gd name="T53" fmla="*/ 106 h 108"/>
              <a:gd name="T54" fmla="*/ 0 w 1823"/>
              <a:gd name="T55" fmla="*/ 105 h 108"/>
              <a:gd name="T56" fmla="*/ 3 w 1823"/>
              <a:gd name="T57" fmla="*/ 86 h 108"/>
              <a:gd name="T58" fmla="*/ 10 w 1823"/>
              <a:gd name="T59" fmla="*/ 68 h 108"/>
              <a:gd name="T60" fmla="*/ 15 w 1823"/>
              <a:gd name="T61" fmla="*/ 58 h 108"/>
              <a:gd name="T62" fmla="*/ 21 w 1823"/>
              <a:gd name="T63" fmla="*/ 49 h 108"/>
              <a:gd name="T64" fmla="*/ 24 w 1823"/>
              <a:gd name="T65" fmla="*/ 45 h 108"/>
              <a:gd name="T66" fmla="*/ 31 w 1823"/>
              <a:gd name="T67" fmla="*/ 37 h 108"/>
              <a:gd name="T68" fmla="*/ 35 w 1823"/>
              <a:gd name="T69" fmla="*/ 33 h 108"/>
              <a:gd name="T70" fmla="*/ 50 w 1823"/>
              <a:gd name="T71" fmla="*/ 20 h 108"/>
              <a:gd name="T72" fmla="*/ 86 w 1823"/>
              <a:gd name="T73" fmla="*/ 4 h 108"/>
              <a:gd name="T74" fmla="*/ 105 w 1823"/>
              <a:gd name="T75" fmla="*/ 0 h 108"/>
              <a:gd name="T76" fmla="*/ 1707 w 1823"/>
              <a:gd name="T77" fmla="*/ 0 h 108"/>
              <a:gd name="T78" fmla="*/ 1733 w 1823"/>
              <a:gd name="T79" fmla="*/ 3 h 108"/>
              <a:gd name="T80" fmla="*/ 1761 w 1823"/>
              <a:gd name="T81" fmla="*/ 13 h 108"/>
              <a:gd name="T82" fmla="*/ 1771 w 1823"/>
              <a:gd name="T83" fmla="*/ 19 h 108"/>
              <a:gd name="T84" fmla="*/ 1782 w 1823"/>
              <a:gd name="T85" fmla="*/ 27 h 108"/>
              <a:gd name="T86" fmla="*/ 1792 w 1823"/>
              <a:gd name="T87" fmla="*/ 36 h 108"/>
              <a:gd name="T88" fmla="*/ 1799 w 1823"/>
              <a:gd name="T89" fmla="*/ 45 h 108"/>
              <a:gd name="T90" fmla="*/ 1811 w 1823"/>
              <a:gd name="T91" fmla="*/ 64 h 108"/>
              <a:gd name="T92" fmla="*/ 1818 w 1823"/>
              <a:gd name="T93" fmla="*/ 78 h 108"/>
              <a:gd name="T94" fmla="*/ 1821 w 1823"/>
              <a:gd name="T95" fmla="*/ 8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3" h="108">
                <a:moveTo>
                  <a:pt x="1823" y="100"/>
                </a:moveTo>
                <a:cubicBezTo>
                  <a:pt x="1823" y="101"/>
                  <a:pt x="1823" y="102"/>
                  <a:pt x="1823" y="104"/>
                </a:cubicBezTo>
                <a:cubicBezTo>
                  <a:pt x="1823" y="103"/>
                  <a:pt x="1823" y="102"/>
                  <a:pt x="1823" y="101"/>
                </a:cubicBezTo>
                <a:cubicBezTo>
                  <a:pt x="1823" y="100"/>
                  <a:pt x="1823" y="99"/>
                  <a:pt x="1822" y="98"/>
                </a:cubicBezTo>
                <a:cubicBezTo>
                  <a:pt x="1822" y="97"/>
                  <a:pt x="1822" y="96"/>
                  <a:pt x="1822" y="95"/>
                </a:cubicBezTo>
                <a:cubicBezTo>
                  <a:pt x="1822" y="94"/>
                  <a:pt x="1821" y="92"/>
                  <a:pt x="1821" y="90"/>
                </a:cubicBezTo>
                <a:cubicBezTo>
                  <a:pt x="1820" y="89"/>
                  <a:pt x="1820" y="87"/>
                  <a:pt x="1820" y="86"/>
                </a:cubicBezTo>
                <a:cubicBezTo>
                  <a:pt x="1819" y="85"/>
                  <a:pt x="1819" y="84"/>
                  <a:pt x="1818" y="82"/>
                </a:cubicBezTo>
                <a:cubicBezTo>
                  <a:pt x="1818" y="80"/>
                  <a:pt x="1817" y="78"/>
                  <a:pt x="1816" y="76"/>
                </a:cubicBezTo>
                <a:cubicBezTo>
                  <a:pt x="1816" y="75"/>
                  <a:pt x="1815" y="74"/>
                  <a:pt x="1815" y="73"/>
                </a:cubicBezTo>
                <a:cubicBezTo>
                  <a:pt x="1814" y="72"/>
                  <a:pt x="1814" y="71"/>
                  <a:pt x="1813" y="69"/>
                </a:cubicBezTo>
                <a:cubicBezTo>
                  <a:pt x="1813" y="68"/>
                  <a:pt x="1812" y="68"/>
                  <a:pt x="1812" y="67"/>
                </a:cubicBezTo>
                <a:cubicBezTo>
                  <a:pt x="1811" y="66"/>
                  <a:pt x="1811" y="66"/>
                  <a:pt x="1811" y="65"/>
                </a:cubicBezTo>
                <a:cubicBezTo>
                  <a:pt x="1810" y="64"/>
                  <a:pt x="1810" y="63"/>
                  <a:pt x="1809" y="62"/>
                </a:cubicBezTo>
                <a:cubicBezTo>
                  <a:pt x="1808" y="61"/>
                  <a:pt x="1808" y="60"/>
                  <a:pt x="1807" y="59"/>
                </a:cubicBezTo>
                <a:cubicBezTo>
                  <a:pt x="1806" y="58"/>
                  <a:pt x="1806" y="57"/>
                  <a:pt x="1805" y="56"/>
                </a:cubicBezTo>
                <a:cubicBezTo>
                  <a:pt x="1804" y="55"/>
                  <a:pt x="1804" y="54"/>
                  <a:pt x="1803" y="53"/>
                </a:cubicBezTo>
                <a:cubicBezTo>
                  <a:pt x="1802" y="52"/>
                  <a:pt x="1801" y="51"/>
                  <a:pt x="1800" y="50"/>
                </a:cubicBezTo>
                <a:cubicBezTo>
                  <a:pt x="1800" y="49"/>
                  <a:pt x="1800" y="49"/>
                  <a:pt x="1799" y="49"/>
                </a:cubicBezTo>
                <a:cubicBezTo>
                  <a:pt x="1799" y="48"/>
                  <a:pt x="1798" y="47"/>
                  <a:pt x="1797" y="46"/>
                </a:cubicBezTo>
                <a:cubicBezTo>
                  <a:pt x="1797" y="46"/>
                  <a:pt x="1796" y="45"/>
                  <a:pt x="1796" y="45"/>
                </a:cubicBezTo>
                <a:cubicBezTo>
                  <a:pt x="1795" y="44"/>
                  <a:pt x="1794" y="43"/>
                  <a:pt x="1793" y="42"/>
                </a:cubicBezTo>
                <a:cubicBezTo>
                  <a:pt x="1792" y="41"/>
                  <a:pt x="1791" y="40"/>
                  <a:pt x="1790" y="39"/>
                </a:cubicBezTo>
                <a:cubicBezTo>
                  <a:pt x="1790" y="38"/>
                  <a:pt x="1789" y="38"/>
                  <a:pt x="1789" y="38"/>
                </a:cubicBezTo>
                <a:cubicBezTo>
                  <a:pt x="1788" y="37"/>
                  <a:pt x="1787" y="36"/>
                  <a:pt x="1785" y="35"/>
                </a:cubicBezTo>
                <a:cubicBezTo>
                  <a:pt x="1784" y="34"/>
                  <a:pt x="1783" y="33"/>
                  <a:pt x="1781" y="32"/>
                </a:cubicBezTo>
                <a:cubicBezTo>
                  <a:pt x="1780" y="31"/>
                  <a:pt x="1779" y="30"/>
                  <a:pt x="1778" y="29"/>
                </a:cubicBezTo>
                <a:cubicBezTo>
                  <a:pt x="1778" y="29"/>
                  <a:pt x="1777" y="29"/>
                  <a:pt x="1776" y="28"/>
                </a:cubicBezTo>
                <a:cubicBezTo>
                  <a:pt x="1776" y="28"/>
                  <a:pt x="1775" y="27"/>
                  <a:pt x="1774" y="27"/>
                </a:cubicBezTo>
                <a:cubicBezTo>
                  <a:pt x="1774" y="26"/>
                  <a:pt x="1773" y="26"/>
                  <a:pt x="1772" y="26"/>
                </a:cubicBezTo>
                <a:cubicBezTo>
                  <a:pt x="1771" y="25"/>
                  <a:pt x="1769" y="24"/>
                  <a:pt x="1768" y="23"/>
                </a:cubicBezTo>
                <a:cubicBezTo>
                  <a:pt x="1767" y="23"/>
                  <a:pt x="1766" y="22"/>
                  <a:pt x="1765" y="22"/>
                </a:cubicBezTo>
                <a:cubicBezTo>
                  <a:pt x="1763" y="21"/>
                  <a:pt x="1761" y="20"/>
                  <a:pt x="1759" y="19"/>
                </a:cubicBezTo>
                <a:cubicBezTo>
                  <a:pt x="1758" y="18"/>
                  <a:pt x="1757" y="18"/>
                  <a:pt x="1756" y="18"/>
                </a:cubicBezTo>
                <a:cubicBezTo>
                  <a:pt x="1755" y="17"/>
                  <a:pt x="1755" y="17"/>
                  <a:pt x="1754" y="17"/>
                </a:cubicBezTo>
                <a:cubicBezTo>
                  <a:pt x="1752" y="16"/>
                  <a:pt x="1751" y="16"/>
                  <a:pt x="1749" y="15"/>
                </a:cubicBezTo>
                <a:cubicBezTo>
                  <a:pt x="1748" y="15"/>
                  <a:pt x="1746" y="14"/>
                  <a:pt x="1744" y="14"/>
                </a:cubicBezTo>
                <a:cubicBezTo>
                  <a:pt x="1743" y="14"/>
                  <a:pt x="1741" y="13"/>
                  <a:pt x="1739" y="13"/>
                </a:cubicBezTo>
                <a:cubicBezTo>
                  <a:pt x="1738" y="12"/>
                  <a:pt x="1737" y="12"/>
                  <a:pt x="1736" y="12"/>
                </a:cubicBezTo>
                <a:cubicBezTo>
                  <a:pt x="1730" y="11"/>
                  <a:pt x="1724" y="11"/>
                  <a:pt x="1718" y="11"/>
                </a:cubicBezTo>
                <a:cubicBezTo>
                  <a:pt x="105" y="11"/>
                  <a:pt x="105" y="11"/>
                  <a:pt x="105" y="11"/>
                </a:cubicBezTo>
                <a:cubicBezTo>
                  <a:pt x="99" y="11"/>
                  <a:pt x="94" y="11"/>
                  <a:pt x="88" y="12"/>
                </a:cubicBezTo>
                <a:cubicBezTo>
                  <a:pt x="87" y="12"/>
                  <a:pt x="85" y="13"/>
                  <a:pt x="84" y="13"/>
                </a:cubicBezTo>
                <a:cubicBezTo>
                  <a:pt x="84" y="13"/>
                  <a:pt x="84" y="13"/>
                  <a:pt x="84" y="13"/>
                </a:cubicBezTo>
                <a:cubicBezTo>
                  <a:pt x="82" y="13"/>
                  <a:pt x="81" y="14"/>
                  <a:pt x="79" y="14"/>
                </a:cubicBezTo>
                <a:cubicBezTo>
                  <a:pt x="79" y="14"/>
                  <a:pt x="79" y="14"/>
                  <a:pt x="79" y="14"/>
                </a:cubicBezTo>
                <a:cubicBezTo>
                  <a:pt x="77" y="14"/>
                  <a:pt x="76" y="15"/>
                  <a:pt x="74" y="15"/>
                </a:cubicBezTo>
                <a:cubicBezTo>
                  <a:pt x="73" y="16"/>
                  <a:pt x="71" y="16"/>
                  <a:pt x="70" y="17"/>
                </a:cubicBezTo>
                <a:cubicBezTo>
                  <a:pt x="69" y="17"/>
                  <a:pt x="68" y="17"/>
                  <a:pt x="67" y="18"/>
                </a:cubicBezTo>
                <a:cubicBezTo>
                  <a:pt x="66" y="18"/>
                  <a:pt x="65" y="19"/>
                  <a:pt x="65" y="19"/>
                </a:cubicBezTo>
                <a:cubicBezTo>
                  <a:pt x="62" y="20"/>
                  <a:pt x="60" y="21"/>
                  <a:pt x="58" y="22"/>
                </a:cubicBezTo>
                <a:cubicBezTo>
                  <a:pt x="57" y="22"/>
                  <a:pt x="56" y="23"/>
                  <a:pt x="56" y="23"/>
                </a:cubicBezTo>
                <a:cubicBezTo>
                  <a:pt x="54" y="24"/>
                  <a:pt x="53" y="25"/>
                  <a:pt x="51" y="26"/>
                </a:cubicBezTo>
                <a:cubicBezTo>
                  <a:pt x="51" y="26"/>
                  <a:pt x="50" y="26"/>
                  <a:pt x="49" y="27"/>
                </a:cubicBezTo>
                <a:cubicBezTo>
                  <a:pt x="48" y="27"/>
                  <a:pt x="48" y="28"/>
                  <a:pt x="47" y="28"/>
                </a:cubicBezTo>
                <a:cubicBezTo>
                  <a:pt x="46" y="29"/>
                  <a:pt x="46" y="29"/>
                  <a:pt x="45" y="29"/>
                </a:cubicBezTo>
                <a:cubicBezTo>
                  <a:pt x="44" y="30"/>
                  <a:pt x="43" y="31"/>
                  <a:pt x="42" y="32"/>
                </a:cubicBezTo>
                <a:cubicBezTo>
                  <a:pt x="41" y="33"/>
                  <a:pt x="39" y="34"/>
                  <a:pt x="38" y="35"/>
                </a:cubicBezTo>
                <a:cubicBezTo>
                  <a:pt x="37" y="36"/>
                  <a:pt x="36" y="37"/>
                  <a:pt x="35" y="38"/>
                </a:cubicBezTo>
                <a:cubicBezTo>
                  <a:pt x="34" y="38"/>
                  <a:pt x="34" y="38"/>
                  <a:pt x="34" y="39"/>
                </a:cubicBezTo>
                <a:cubicBezTo>
                  <a:pt x="33" y="40"/>
                  <a:pt x="31" y="41"/>
                  <a:pt x="30" y="42"/>
                </a:cubicBezTo>
                <a:cubicBezTo>
                  <a:pt x="29" y="43"/>
                  <a:pt x="28" y="44"/>
                  <a:pt x="27" y="45"/>
                </a:cubicBezTo>
                <a:cubicBezTo>
                  <a:pt x="26" y="47"/>
                  <a:pt x="25" y="48"/>
                  <a:pt x="24" y="49"/>
                </a:cubicBezTo>
                <a:cubicBezTo>
                  <a:pt x="24" y="49"/>
                  <a:pt x="23" y="49"/>
                  <a:pt x="23" y="50"/>
                </a:cubicBezTo>
                <a:cubicBezTo>
                  <a:pt x="22" y="51"/>
                  <a:pt x="21" y="52"/>
                  <a:pt x="20" y="53"/>
                </a:cubicBezTo>
                <a:cubicBezTo>
                  <a:pt x="20" y="55"/>
                  <a:pt x="19" y="56"/>
                  <a:pt x="18" y="57"/>
                </a:cubicBezTo>
                <a:cubicBezTo>
                  <a:pt x="18" y="57"/>
                  <a:pt x="17" y="58"/>
                  <a:pt x="17" y="58"/>
                </a:cubicBezTo>
                <a:cubicBezTo>
                  <a:pt x="17" y="59"/>
                  <a:pt x="16" y="59"/>
                  <a:pt x="16" y="60"/>
                </a:cubicBezTo>
                <a:cubicBezTo>
                  <a:pt x="15" y="61"/>
                  <a:pt x="15" y="62"/>
                  <a:pt x="14" y="63"/>
                </a:cubicBezTo>
                <a:cubicBezTo>
                  <a:pt x="14" y="63"/>
                  <a:pt x="14" y="63"/>
                  <a:pt x="14" y="63"/>
                </a:cubicBezTo>
                <a:cubicBezTo>
                  <a:pt x="13" y="65"/>
                  <a:pt x="12" y="66"/>
                  <a:pt x="12" y="67"/>
                </a:cubicBezTo>
                <a:cubicBezTo>
                  <a:pt x="11" y="68"/>
                  <a:pt x="11" y="68"/>
                  <a:pt x="11" y="68"/>
                </a:cubicBezTo>
                <a:cubicBezTo>
                  <a:pt x="11" y="69"/>
                  <a:pt x="10" y="70"/>
                  <a:pt x="10" y="71"/>
                </a:cubicBezTo>
                <a:cubicBezTo>
                  <a:pt x="9" y="72"/>
                  <a:pt x="9" y="73"/>
                  <a:pt x="8" y="74"/>
                </a:cubicBezTo>
                <a:cubicBezTo>
                  <a:pt x="7" y="77"/>
                  <a:pt x="6" y="79"/>
                  <a:pt x="5" y="82"/>
                </a:cubicBezTo>
                <a:cubicBezTo>
                  <a:pt x="5" y="83"/>
                  <a:pt x="4" y="85"/>
                  <a:pt x="4" y="86"/>
                </a:cubicBezTo>
                <a:cubicBezTo>
                  <a:pt x="3" y="88"/>
                  <a:pt x="3" y="89"/>
                  <a:pt x="3" y="91"/>
                </a:cubicBezTo>
                <a:cubicBezTo>
                  <a:pt x="2" y="92"/>
                  <a:pt x="2" y="94"/>
                  <a:pt x="2" y="95"/>
                </a:cubicBezTo>
                <a:cubicBezTo>
                  <a:pt x="1" y="96"/>
                  <a:pt x="1" y="97"/>
                  <a:pt x="1" y="98"/>
                </a:cubicBezTo>
                <a:cubicBezTo>
                  <a:pt x="1" y="99"/>
                  <a:pt x="1" y="100"/>
                  <a:pt x="1" y="101"/>
                </a:cubicBezTo>
                <a:cubicBezTo>
                  <a:pt x="0" y="103"/>
                  <a:pt x="0" y="104"/>
                  <a:pt x="0" y="106"/>
                </a:cubicBezTo>
                <a:cubicBezTo>
                  <a:pt x="0" y="107"/>
                  <a:pt x="0" y="107"/>
                  <a:pt x="0" y="108"/>
                </a:cubicBezTo>
                <a:cubicBezTo>
                  <a:pt x="0" y="107"/>
                  <a:pt x="0" y="106"/>
                  <a:pt x="0" y="106"/>
                </a:cubicBezTo>
                <a:cubicBezTo>
                  <a:pt x="0" y="105"/>
                  <a:pt x="0" y="105"/>
                  <a:pt x="0" y="105"/>
                </a:cubicBezTo>
                <a:cubicBezTo>
                  <a:pt x="0" y="103"/>
                  <a:pt x="0" y="101"/>
                  <a:pt x="1" y="100"/>
                </a:cubicBezTo>
                <a:cubicBezTo>
                  <a:pt x="1" y="98"/>
                  <a:pt x="1" y="96"/>
                  <a:pt x="2" y="94"/>
                </a:cubicBezTo>
                <a:cubicBezTo>
                  <a:pt x="2" y="91"/>
                  <a:pt x="3" y="89"/>
                  <a:pt x="3" y="86"/>
                </a:cubicBezTo>
                <a:cubicBezTo>
                  <a:pt x="4" y="83"/>
                  <a:pt x="5" y="81"/>
                  <a:pt x="6" y="78"/>
                </a:cubicBezTo>
                <a:cubicBezTo>
                  <a:pt x="7" y="76"/>
                  <a:pt x="7" y="74"/>
                  <a:pt x="8" y="73"/>
                </a:cubicBezTo>
                <a:cubicBezTo>
                  <a:pt x="9" y="71"/>
                  <a:pt x="9" y="69"/>
                  <a:pt x="10" y="68"/>
                </a:cubicBezTo>
                <a:cubicBezTo>
                  <a:pt x="11" y="66"/>
                  <a:pt x="11" y="65"/>
                  <a:pt x="12" y="64"/>
                </a:cubicBezTo>
                <a:cubicBezTo>
                  <a:pt x="12" y="63"/>
                  <a:pt x="12" y="63"/>
                  <a:pt x="13" y="63"/>
                </a:cubicBezTo>
                <a:cubicBezTo>
                  <a:pt x="13" y="61"/>
                  <a:pt x="14" y="60"/>
                  <a:pt x="15" y="58"/>
                </a:cubicBezTo>
                <a:cubicBezTo>
                  <a:pt x="16" y="57"/>
                  <a:pt x="17" y="55"/>
                  <a:pt x="18" y="54"/>
                </a:cubicBezTo>
                <a:cubicBezTo>
                  <a:pt x="18" y="54"/>
                  <a:pt x="18" y="53"/>
                  <a:pt x="18" y="53"/>
                </a:cubicBezTo>
                <a:cubicBezTo>
                  <a:pt x="19" y="52"/>
                  <a:pt x="20" y="50"/>
                  <a:pt x="21" y="49"/>
                </a:cubicBezTo>
                <a:cubicBezTo>
                  <a:pt x="21" y="49"/>
                  <a:pt x="21" y="49"/>
                  <a:pt x="21" y="49"/>
                </a:cubicBezTo>
                <a:cubicBezTo>
                  <a:pt x="22" y="48"/>
                  <a:pt x="23" y="46"/>
                  <a:pt x="24" y="45"/>
                </a:cubicBezTo>
                <a:cubicBezTo>
                  <a:pt x="24" y="45"/>
                  <a:pt x="24" y="45"/>
                  <a:pt x="24" y="45"/>
                </a:cubicBezTo>
                <a:cubicBezTo>
                  <a:pt x="25" y="44"/>
                  <a:pt x="25" y="44"/>
                  <a:pt x="25" y="43"/>
                </a:cubicBezTo>
                <a:cubicBezTo>
                  <a:pt x="26" y="42"/>
                  <a:pt x="27" y="41"/>
                  <a:pt x="28" y="40"/>
                </a:cubicBezTo>
                <a:cubicBezTo>
                  <a:pt x="29" y="39"/>
                  <a:pt x="30" y="38"/>
                  <a:pt x="31" y="37"/>
                </a:cubicBezTo>
                <a:cubicBezTo>
                  <a:pt x="31" y="37"/>
                  <a:pt x="31" y="36"/>
                  <a:pt x="32" y="36"/>
                </a:cubicBezTo>
                <a:cubicBezTo>
                  <a:pt x="32" y="36"/>
                  <a:pt x="32" y="35"/>
                  <a:pt x="33" y="35"/>
                </a:cubicBezTo>
                <a:cubicBezTo>
                  <a:pt x="33" y="34"/>
                  <a:pt x="34" y="34"/>
                  <a:pt x="35" y="33"/>
                </a:cubicBezTo>
                <a:cubicBezTo>
                  <a:pt x="38" y="30"/>
                  <a:pt x="41" y="27"/>
                  <a:pt x="44" y="25"/>
                </a:cubicBezTo>
                <a:cubicBezTo>
                  <a:pt x="45" y="24"/>
                  <a:pt x="47" y="23"/>
                  <a:pt x="48" y="22"/>
                </a:cubicBezTo>
                <a:cubicBezTo>
                  <a:pt x="49" y="21"/>
                  <a:pt x="49" y="21"/>
                  <a:pt x="50" y="20"/>
                </a:cubicBezTo>
                <a:cubicBezTo>
                  <a:pt x="53" y="18"/>
                  <a:pt x="56" y="16"/>
                  <a:pt x="60" y="15"/>
                </a:cubicBezTo>
                <a:cubicBezTo>
                  <a:pt x="60" y="14"/>
                  <a:pt x="61" y="14"/>
                  <a:pt x="62" y="13"/>
                </a:cubicBezTo>
                <a:cubicBezTo>
                  <a:pt x="69" y="9"/>
                  <a:pt x="77" y="6"/>
                  <a:pt x="86" y="4"/>
                </a:cubicBezTo>
                <a:cubicBezTo>
                  <a:pt x="86" y="4"/>
                  <a:pt x="87" y="3"/>
                  <a:pt x="88" y="3"/>
                </a:cubicBezTo>
                <a:cubicBezTo>
                  <a:pt x="89" y="3"/>
                  <a:pt x="90" y="3"/>
                  <a:pt x="91" y="3"/>
                </a:cubicBezTo>
                <a:cubicBezTo>
                  <a:pt x="95" y="2"/>
                  <a:pt x="100" y="1"/>
                  <a:pt x="105" y="0"/>
                </a:cubicBezTo>
                <a:cubicBezTo>
                  <a:pt x="106" y="0"/>
                  <a:pt x="107" y="0"/>
                  <a:pt x="108" y="0"/>
                </a:cubicBezTo>
                <a:cubicBezTo>
                  <a:pt x="110" y="0"/>
                  <a:pt x="113" y="0"/>
                  <a:pt x="116" y="0"/>
                </a:cubicBezTo>
                <a:cubicBezTo>
                  <a:pt x="1707" y="0"/>
                  <a:pt x="1707" y="0"/>
                  <a:pt x="1707" y="0"/>
                </a:cubicBezTo>
                <a:cubicBezTo>
                  <a:pt x="1710" y="0"/>
                  <a:pt x="1713" y="0"/>
                  <a:pt x="1716" y="0"/>
                </a:cubicBezTo>
                <a:cubicBezTo>
                  <a:pt x="1717" y="0"/>
                  <a:pt x="1718" y="0"/>
                  <a:pt x="1718" y="0"/>
                </a:cubicBezTo>
                <a:cubicBezTo>
                  <a:pt x="1723" y="1"/>
                  <a:pt x="1728" y="2"/>
                  <a:pt x="1733" y="3"/>
                </a:cubicBezTo>
                <a:cubicBezTo>
                  <a:pt x="1734" y="3"/>
                  <a:pt x="1735" y="3"/>
                  <a:pt x="1736" y="3"/>
                </a:cubicBezTo>
                <a:cubicBezTo>
                  <a:pt x="1736" y="3"/>
                  <a:pt x="1737" y="4"/>
                  <a:pt x="1738" y="4"/>
                </a:cubicBezTo>
                <a:cubicBezTo>
                  <a:pt x="1746" y="6"/>
                  <a:pt x="1754" y="9"/>
                  <a:pt x="1761" y="13"/>
                </a:cubicBezTo>
                <a:cubicBezTo>
                  <a:pt x="1762" y="14"/>
                  <a:pt x="1763" y="14"/>
                  <a:pt x="1764" y="15"/>
                </a:cubicBezTo>
                <a:cubicBezTo>
                  <a:pt x="1766" y="15"/>
                  <a:pt x="1767" y="16"/>
                  <a:pt x="1769" y="17"/>
                </a:cubicBezTo>
                <a:cubicBezTo>
                  <a:pt x="1769" y="18"/>
                  <a:pt x="1770" y="18"/>
                  <a:pt x="1771" y="19"/>
                </a:cubicBezTo>
                <a:cubicBezTo>
                  <a:pt x="1772" y="19"/>
                  <a:pt x="1772" y="20"/>
                  <a:pt x="1773" y="20"/>
                </a:cubicBezTo>
                <a:cubicBezTo>
                  <a:pt x="1775" y="22"/>
                  <a:pt x="1777" y="23"/>
                  <a:pt x="1779" y="25"/>
                </a:cubicBezTo>
                <a:cubicBezTo>
                  <a:pt x="1780" y="25"/>
                  <a:pt x="1781" y="26"/>
                  <a:pt x="1782" y="27"/>
                </a:cubicBezTo>
                <a:cubicBezTo>
                  <a:pt x="1783" y="28"/>
                  <a:pt x="1785" y="29"/>
                  <a:pt x="1786" y="30"/>
                </a:cubicBezTo>
                <a:cubicBezTo>
                  <a:pt x="1787" y="31"/>
                  <a:pt x="1787" y="32"/>
                  <a:pt x="1788" y="32"/>
                </a:cubicBezTo>
                <a:cubicBezTo>
                  <a:pt x="1789" y="34"/>
                  <a:pt x="1791" y="35"/>
                  <a:pt x="1792" y="36"/>
                </a:cubicBezTo>
                <a:cubicBezTo>
                  <a:pt x="1792" y="36"/>
                  <a:pt x="1792" y="36"/>
                  <a:pt x="1792" y="36"/>
                </a:cubicBezTo>
                <a:cubicBezTo>
                  <a:pt x="1794" y="39"/>
                  <a:pt x="1797" y="42"/>
                  <a:pt x="1799" y="44"/>
                </a:cubicBezTo>
                <a:cubicBezTo>
                  <a:pt x="1799" y="44"/>
                  <a:pt x="1799" y="45"/>
                  <a:pt x="1799" y="45"/>
                </a:cubicBezTo>
                <a:cubicBezTo>
                  <a:pt x="1802" y="49"/>
                  <a:pt x="1805" y="53"/>
                  <a:pt x="1808" y="58"/>
                </a:cubicBezTo>
                <a:cubicBezTo>
                  <a:pt x="1809" y="60"/>
                  <a:pt x="1810" y="61"/>
                  <a:pt x="1811" y="63"/>
                </a:cubicBezTo>
                <a:cubicBezTo>
                  <a:pt x="1811" y="63"/>
                  <a:pt x="1811" y="63"/>
                  <a:pt x="1811" y="64"/>
                </a:cubicBezTo>
                <a:cubicBezTo>
                  <a:pt x="1812" y="65"/>
                  <a:pt x="1813" y="66"/>
                  <a:pt x="1813" y="68"/>
                </a:cubicBezTo>
                <a:cubicBezTo>
                  <a:pt x="1814" y="69"/>
                  <a:pt x="1815" y="71"/>
                  <a:pt x="1816" y="73"/>
                </a:cubicBezTo>
                <a:cubicBezTo>
                  <a:pt x="1816" y="74"/>
                  <a:pt x="1817" y="76"/>
                  <a:pt x="1818" y="78"/>
                </a:cubicBezTo>
                <a:cubicBezTo>
                  <a:pt x="1818" y="80"/>
                  <a:pt x="1819" y="81"/>
                  <a:pt x="1819" y="83"/>
                </a:cubicBezTo>
                <a:cubicBezTo>
                  <a:pt x="1819" y="83"/>
                  <a:pt x="1819" y="83"/>
                  <a:pt x="1819" y="83"/>
                </a:cubicBezTo>
                <a:cubicBezTo>
                  <a:pt x="1820" y="85"/>
                  <a:pt x="1820" y="87"/>
                  <a:pt x="1821" y="89"/>
                </a:cubicBezTo>
                <a:cubicBezTo>
                  <a:pt x="1821" y="90"/>
                  <a:pt x="1822" y="92"/>
                  <a:pt x="1822" y="94"/>
                </a:cubicBezTo>
                <a:cubicBezTo>
                  <a:pt x="1822" y="96"/>
                  <a:pt x="1823" y="98"/>
                  <a:pt x="1823" y="100"/>
                </a:cubicBezTo>
                <a:close/>
              </a:path>
            </a:pathLst>
          </a:custGeom>
          <a:gradFill>
            <a:gsLst>
              <a:gs pos="48700">
                <a:schemeClr val="accent1">
                  <a:lumMod val="95000"/>
                </a:schemeClr>
              </a:gs>
              <a:gs pos="0">
                <a:schemeClr val="accent2">
                  <a:lumMod val="50000"/>
                  <a:lumOff val="50000"/>
                </a:schemeClr>
              </a:gs>
              <a:gs pos="100000">
                <a:schemeClr val="accent2">
                  <a:lumMod val="50000"/>
                  <a:lumOff val="50000"/>
                </a:schemeClr>
              </a:gs>
            </a:gsLst>
            <a:lin ang="6000000" scaled="0"/>
          </a:gradFill>
          <a:ln>
            <a:noFill/>
          </a:ln>
        </p:spPr>
        <p:txBody>
          <a:bodyPr vert="horz" wrap="square" lIns="91440" tIns="45720" rIns="91440" bIns="45720" numCol="1" anchor="t" anchorCtr="0" compatLnSpc="1">
            <a:prstTxWarp prst="textNoShape">
              <a:avLst/>
            </a:prstTxWarp>
          </a:bodyPr>
          <a:lstStyle/>
          <a:p>
            <a:endParaRPr lang="en-US"/>
          </a:p>
        </p:txBody>
      </p:sp>
      <p:pic>
        <p:nvPicPr>
          <p:cNvPr id="11289"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737763" y="3995738"/>
            <a:ext cx="19050"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Freeform 26"/>
          <p:cNvSpPr>
            <a:spLocks/>
          </p:cNvSpPr>
          <p:nvPr/>
        </p:nvSpPr>
        <p:spPr bwMode="auto">
          <a:xfrm>
            <a:off x="22753638" y="4037013"/>
            <a:ext cx="0" cy="19050"/>
          </a:xfrm>
          <a:custGeom>
            <a:avLst/>
            <a:gdLst>
              <a:gd name="T0" fmla="*/ 6 h 6"/>
              <a:gd name="T1" fmla="*/ 0 h 6"/>
              <a:gd name="T2" fmla="*/ 6 h 6"/>
            </a:gdLst>
            <a:ahLst/>
            <a:cxnLst>
              <a:cxn ang="0">
                <a:pos x="0" y="T0"/>
              </a:cxn>
              <a:cxn ang="0">
                <a:pos x="0" y="T1"/>
              </a:cxn>
              <a:cxn ang="0">
                <a:pos x="0" y="T2"/>
              </a:cxn>
            </a:cxnLst>
            <a:rect l="0" t="0" r="r" b="b"/>
            <a:pathLst>
              <a:path h="6">
                <a:moveTo>
                  <a:pt x="0" y="6"/>
                </a:moveTo>
                <a:cubicBezTo>
                  <a:pt x="0" y="4"/>
                  <a:pt x="0" y="2"/>
                  <a:pt x="0" y="0"/>
                </a:cubicBezTo>
                <a:cubicBezTo>
                  <a:pt x="0" y="2"/>
                  <a:pt x="0" y="4"/>
                  <a:pt x="0" y="6"/>
                </a:cubicBez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7"/>
          <p:cNvSpPr>
            <a:spLocks/>
          </p:cNvSpPr>
          <p:nvPr/>
        </p:nvSpPr>
        <p:spPr bwMode="auto">
          <a:xfrm>
            <a:off x="16941801" y="3716338"/>
            <a:ext cx="371475" cy="8770937"/>
          </a:xfrm>
          <a:custGeom>
            <a:avLst/>
            <a:gdLst>
              <a:gd name="T0" fmla="*/ 106 w 117"/>
              <a:gd name="T1" fmla="*/ 2738 h 2738"/>
              <a:gd name="T2" fmla="*/ 85 w 117"/>
              <a:gd name="T3" fmla="*/ 2735 h 2738"/>
              <a:gd name="T4" fmla="*/ 80 w 117"/>
              <a:gd name="T5" fmla="*/ 2734 h 2738"/>
              <a:gd name="T6" fmla="*/ 75 w 117"/>
              <a:gd name="T7" fmla="*/ 2733 h 2738"/>
              <a:gd name="T8" fmla="*/ 68 w 117"/>
              <a:gd name="T9" fmla="*/ 2730 h 2738"/>
              <a:gd name="T10" fmla="*/ 59 w 117"/>
              <a:gd name="T11" fmla="*/ 2726 h 2738"/>
              <a:gd name="T12" fmla="*/ 52 w 117"/>
              <a:gd name="T13" fmla="*/ 2723 h 2738"/>
              <a:gd name="T14" fmla="*/ 48 w 117"/>
              <a:gd name="T15" fmla="*/ 2720 h 2738"/>
              <a:gd name="T16" fmla="*/ 43 w 117"/>
              <a:gd name="T17" fmla="*/ 2716 h 2738"/>
              <a:gd name="T18" fmla="*/ 36 w 117"/>
              <a:gd name="T19" fmla="*/ 2710 h 2738"/>
              <a:gd name="T20" fmla="*/ 31 w 117"/>
              <a:gd name="T21" fmla="*/ 2706 h 2738"/>
              <a:gd name="T22" fmla="*/ 25 w 117"/>
              <a:gd name="T23" fmla="*/ 2699 h 2738"/>
              <a:gd name="T24" fmla="*/ 21 w 117"/>
              <a:gd name="T25" fmla="*/ 2695 h 2738"/>
              <a:gd name="T26" fmla="*/ 18 w 117"/>
              <a:gd name="T27" fmla="*/ 2690 h 2738"/>
              <a:gd name="T28" fmla="*/ 15 w 117"/>
              <a:gd name="T29" fmla="*/ 2685 h 2738"/>
              <a:gd name="T30" fmla="*/ 13 w 117"/>
              <a:gd name="T31" fmla="*/ 2681 h 2738"/>
              <a:gd name="T32" fmla="*/ 11 w 117"/>
              <a:gd name="T33" fmla="*/ 2677 h 2738"/>
              <a:gd name="T34" fmla="*/ 6 w 117"/>
              <a:gd name="T35" fmla="*/ 2666 h 2738"/>
              <a:gd name="T36" fmla="*/ 4 w 117"/>
              <a:gd name="T37" fmla="*/ 2657 h 2738"/>
              <a:gd name="T38" fmla="*/ 2 w 117"/>
              <a:gd name="T39" fmla="*/ 2650 h 2738"/>
              <a:gd name="T40" fmla="*/ 1 w 117"/>
              <a:gd name="T41" fmla="*/ 2642 h 2738"/>
              <a:gd name="T42" fmla="*/ 0 w 117"/>
              <a:gd name="T43" fmla="*/ 2637 h 2738"/>
              <a:gd name="T44" fmla="*/ 0 w 117"/>
              <a:gd name="T45" fmla="*/ 106 h 2738"/>
              <a:gd name="T46" fmla="*/ 1 w 117"/>
              <a:gd name="T47" fmla="*/ 97 h 2738"/>
              <a:gd name="T48" fmla="*/ 2 w 117"/>
              <a:gd name="T49" fmla="*/ 90 h 2738"/>
              <a:gd name="T50" fmla="*/ 3 w 117"/>
              <a:gd name="T51" fmla="*/ 84 h 2738"/>
              <a:gd name="T52" fmla="*/ 5 w 117"/>
              <a:gd name="T53" fmla="*/ 75 h 2738"/>
              <a:gd name="T54" fmla="*/ 9 w 117"/>
              <a:gd name="T55" fmla="*/ 63 h 2738"/>
              <a:gd name="T56" fmla="*/ 12 w 117"/>
              <a:gd name="T57" fmla="*/ 57 h 2738"/>
              <a:gd name="T58" fmla="*/ 15 w 117"/>
              <a:gd name="T59" fmla="*/ 52 h 2738"/>
              <a:gd name="T60" fmla="*/ 17 w 117"/>
              <a:gd name="T61" fmla="*/ 49 h 2738"/>
              <a:gd name="T62" fmla="*/ 19 w 117"/>
              <a:gd name="T63" fmla="*/ 46 h 2738"/>
              <a:gd name="T64" fmla="*/ 24 w 117"/>
              <a:gd name="T65" fmla="*/ 39 h 2738"/>
              <a:gd name="T66" fmla="*/ 28 w 117"/>
              <a:gd name="T67" fmla="*/ 34 h 2738"/>
              <a:gd name="T68" fmla="*/ 35 w 117"/>
              <a:gd name="T69" fmla="*/ 28 h 2738"/>
              <a:gd name="T70" fmla="*/ 39 w 117"/>
              <a:gd name="T71" fmla="*/ 24 h 2738"/>
              <a:gd name="T72" fmla="*/ 46 w 117"/>
              <a:gd name="T73" fmla="*/ 18 h 2738"/>
              <a:gd name="T74" fmla="*/ 50 w 117"/>
              <a:gd name="T75" fmla="*/ 16 h 2738"/>
              <a:gd name="T76" fmla="*/ 57 w 117"/>
              <a:gd name="T77" fmla="*/ 12 h 2738"/>
              <a:gd name="T78" fmla="*/ 66 w 117"/>
              <a:gd name="T79" fmla="*/ 8 h 2738"/>
              <a:gd name="T80" fmla="*/ 71 w 117"/>
              <a:gd name="T81" fmla="*/ 6 h 2738"/>
              <a:gd name="T82" fmla="*/ 80 w 117"/>
              <a:gd name="T83" fmla="*/ 3 h 2738"/>
              <a:gd name="T84" fmla="*/ 85 w 117"/>
              <a:gd name="T85" fmla="*/ 2 h 2738"/>
              <a:gd name="T86" fmla="*/ 89 w 117"/>
              <a:gd name="T87" fmla="*/ 1 h 2738"/>
              <a:gd name="T88" fmla="*/ 117 w 117"/>
              <a:gd name="T89" fmla="*/ 0 h 2738"/>
              <a:gd name="T90" fmla="*/ 11 w 117"/>
              <a:gd name="T91" fmla="*/ 2631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2738">
                <a:moveTo>
                  <a:pt x="117" y="2738"/>
                </a:moveTo>
                <a:cubicBezTo>
                  <a:pt x="106" y="2738"/>
                  <a:pt x="106" y="2738"/>
                  <a:pt x="106" y="2738"/>
                </a:cubicBezTo>
                <a:cubicBezTo>
                  <a:pt x="100" y="2738"/>
                  <a:pt x="95" y="2737"/>
                  <a:pt x="89" y="2736"/>
                </a:cubicBezTo>
                <a:cubicBezTo>
                  <a:pt x="88" y="2736"/>
                  <a:pt x="86" y="2736"/>
                  <a:pt x="85" y="2735"/>
                </a:cubicBezTo>
                <a:cubicBezTo>
                  <a:pt x="85" y="2735"/>
                  <a:pt x="85" y="2735"/>
                  <a:pt x="85" y="2735"/>
                </a:cubicBezTo>
                <a:cubicBezTo>
                  <a:pt x="83" y="2735"/>
                  <a:pt x="82" y="2735"/>
                  <a:pt x="80" y="2734"/>
                </a:cubicBezTo>
                <a:cubicBezTo>
                  <a:pt x="80" y="2734"/>
                  <a:pt x="80" y="2734"/>
                  <a:pt x="80" y="2734"/>
                </a:cubicBezTo>
                <a:cubicBezTo>
                  <a:pt x="78" y="2734"/>
                  <a:pt x="77" y="2733"/>
                  <a:pt x="75" y="2733"/>
                </a:cubicBezTo>
                <a:cubicBezTo>
                  <a:pt x="74" y="2732"/>
                  <a:pt x="72" y="2732"/>
                  <a:pt x="71" y="2731"/>
                </a:cubicBezTo>
                <a:cubicBezTo>
                  <a:pt x="70" y="2731"/>
                  <a:pt x="69" y="2731"/>
                  <a:pt x="68" y="2730"/>
                </a:cubicBezTo>
                <a:cubicBezTo>
                  <a:pt x="67" y="2730"/>
                  <a:pt x="66" y="2730"/>
                  <a:pt x="66" y="2729"/>
                </a:cubicBezTo>
                <a:cubicBezTo>
                  <a:pt x="63" y="2728"/>
                  <a:pt x="61" y="2727"/>
                  <a:pt x="59" y="2726"/>
                </a:cubicBezTo>
                <a:cubicBezTo>
                  <a:pt x="58" y="2726"/>
                  <a:pt x="57" y="2726"/>
                  <a:pt x="57" y="2725"/>
                </a:cubicBezTo>
                <a:cubicBezTo>
                  <a:pt x="55" y="2724"/>
                  <a:pt x="54" y="2723"/>
                  <a:pt x="52" y="2723"/>
                </a:cubicBezTo>
                <a:cubicBezTo>
                  <a:pt x="52" y="2722"/>
                  <a:pt x="51" y="2722"/>
                  <a:pt x="50" y="2721"/>
                </a:cubicBezTo>
                <a:cubicBezTo>
                  <a:pt x="49" y="2721"/>
                  <a:pt x="49" y="2720"/>
                  <a:pt x="48" y="2720"/>
                </a:cubicBezTo>
                <a:cubicBezTo>
                  <a:pt x="47" y="2720"/>
                  <a:pt x="47" y="2719"/>
                  <a:pt x="46" y="2719"/>
                </a:cubicBezTo>
                <a:cubicBezTo>
                  <a:pt x="45" y="2718"/>
                  <a:pt x="44" y="2717"/>
                  <a:pt x="43" y="2716"/>
                </a:cubicBezTo>
                <a:cubicBezTo>
                  <a:pt x="42" y="2715"/>
                  <a:pt x="40" y="2714"/>
                  <a:pt x="39" y="2713"/>
                </a:cubicBezTo>
                <a:cubicBezTo>
                  <a:pt x="38" y="2712"/>
                  <a:pt x="37" y="2711"/>
                  <a:pt x="36" y="2710"/>
                </a:cubicBezTo>
                <a:cubicBezTo>
                  <a:pt x="35" y="2710"/>
                  <a:pt x="35" y="2710"/>
                  <a:pt x="35" y="2710"/>
                </a:cubicBezTo>
                <a:cubicBezTo>
                  <a:pt x="34" y="2708"/>
                  <a:pt x="32" y="2707"/>
                  <a:pt x="31" y="2706"/>
                </a:cubicBezTo>
                <a:cubicBezTo>
                  <a:pt x="30" y="2705"/>
                  <a:pt x="29" y="2704"/>
                  <a:pt x="28" y="2703"/>
                </a:cubicBezTo>
                <a:cubicBezTo>
                  <a:pt x="27" y="2702"/>
                  <a:pt x="26" y="2700"/>
                  <a:pt x="25" y="2699"/>
                </a:cubicBezTo>
                <a:cubicBezTo>
                  <a:pt x="25" y="2699"/>
                  <a:pt x="24" y="2699"/>
                  <a:pt x="24" y="2699"/>
                </a:cubicBezTo>
                <a:cubicBezTo>
                  <a:pt x="23" y="2697"/>
                  <a:pt x="22" y="2696"/>
                  <a:pt x="21" y="2695"/>
                </a:cubicBezTo>
                <a:cubicBezTo>
                  <a:pt x="21" y="2694"/>
                  <a:pt x="20" y="2692"/>
                  <a:pt x="19" y="2691"/>
                </a:cubicBezTo>
                <a:cubicBezTo>
                  <a:pt x="19" y="2691"/>
                  <a:pt x="18" y="2691"/>
                  <a:pt x="18" y="2690"/>
                </a:cubicBezTo>
                <a:cubicBezTo>
                  <a:pt x="18" y="2690"/>
                  <a:pt x="17" y="2689"/>
                  <a:pt x="17" y="2688"/>
                </a:cubicBezTo>
                <a:cubicBezTo>
                  <a:pt x="16" y="2687"/>
                  <a:pt x="16" y="2686"/>
                  <a:pt x="15" y="2685"/>
                </a:cubicBezTo>
                <a:cubicBezTo>
                  <a:pt x="15" y="2685"/>
                  <a:pt x="15" y="2685"/>
                  <a:pt x="15" y="2685"/>
                </a:cubicBezTo>
                <a:cubicBezTo>
                  <a:pt x="14" y="2684"/>
                  <a:pt x="13" y="2682"/>
                  <a:pt x="13" y="2681"/>
                </a:cubicBezTo>
                <a:cubicBezTo>
                  <a:pt x="12" y="2681"/>
                  <a:pt x="12" y="2681"/>
                  <a:pt x="12" y="2680"/>
                </a:cubicBezTo>
                <a:cubicBezTo>
                  <a:pt x="12" y="2679"/>
                  <a:pt x="11" y="2678"/>
                  <a:pt x="11" y="2677"/>
                </a:cubicBezTo>
                <a:cubicBezTo>
                  <a:pt x="10" y="2676"/>
                  <a:pt x="10" y="2675"/>
                  <a:pt x="9" y="2674"/>
                </a:cubicBezTo>
                <a:cubicBezTo>
                  <a:pt x="8" y="2672"/>
                  <a:pt x="7" y="2669"/>
                  <a:pt x="6" y="2666"/>
                </a:cubicBezTo>
                <a:cubicBezTo>
                  <a:pt x="6" y="2665"/>
                  <a:pt x="5" y="2663"/>
                  <a:pt x="5" y="2662"/>
                </a:cubicBezTo>
                <a:cubicBezTo>
                  <a:pt x="4" y="2661"/>
                  <a:pt x="4" y="2659"/>
                  <a:pt x="4" y="2657"/>
                </a:cubicBezTo>
                <a:cubicBezTo>
                  <a:pt x="3" y="2656"/>
                  <a:pt x="3" y="2654"/>
                  <a:pt x="3" y="2653"/>
                </a:cubicBezTo>
                <a:cubicBezTo>
                  <a:pt x="2" y="2652"/>
                  <a:pt x="2" y="2651"/>
                  <a:pt x="2" y="2650"/>
                </a:cubicBezTo>
                <a:cubicBezTo>
                  <a:pt x="2" y="2649"/>
                  <a:pt x="2" y="2648"/>
                  <a:pt x="2" y="2647"/>
                </a:cubicBezTo>
                <a:cubicBezTo>
                  <a:pt x="1" y="2646"/>
                  <a:pt x="1" y="2644"/>
                  <a:pt x="1" y="2642"/>
                </a:cubicBezTo>
                <a:cubicBezTo>
                  <a:pt x="1" y="2641"/>
                  <a:pt x="1" y="2641"/>
                  <a:pt x="1" y="2640"/>
                </a:cubicBezTo>
                <a:cubicBezTo>
                  <a:pt x="1" y="2639"/>
                  <a:pt x="0" y="2638"/>
                  <a:pt x="0" y="2637"/>
                </a:cubicBezTo>
                <a:cubicBezTo>
                  <a:pt x="0" y="2635"/>
                  <a:pt x="0" y="2633"/>
                  <a:pt x="0" y="2631"/>
                </a:cubicBezTo>
                <a:cubicBezTo>
                  <a:pt x="0" y="106"/>
                  <a:pt x="0" y="106"/>
                  <a:pt x="0" y="106"/>
                </a:cubicBezTo>
                <a:cubicBezTo>
                  <a:pt x="0" y="104"/>
                  <a:pt x="0" y="102"/>
                  <a:pt x="0" y="100"/>
                </a:cubicBezTo>
                <a:cubicBezTo>
                  <a:pt x="0" y="99"/>
                  <a:pt x="1" y="98"/>
                  <a:pt x="1" y="97"/>
                </a:cubicBezTo>
                <a:cubicBezTo>
                  <a:pt x="1" y="96"/>
                  <a:pt x="1" y="96"/>
                  <a:pt x="1" y="95"/>
                </a:cubicBezTo>
                <a:cubicBezTo>
                  <a:pt x="1" y="93"/>
                  <a:pt x="1" y="92"/>
                  <a:pt x="2" y="90"/>
                </a:cubicBezTo>
                <a:cubicBezTo>
                  <a:pt x="2" y="89"/>
                  <a:pt x="2" y="88"/>
                  <a:pt x="2" y="87"/>
                </a:cubicBezTo>
                <a:cubicBezTo>
                  <a:pt x="2" y="86"/>
                  <a:pt x="2" y="85"/>
                  <a:pt x="3" y="84"/>
                </a:cubicBezTo>
                <a:cubicBezTo>
                  <a:pt x="3" y="83"/>
                  <a:pt x="3" y="81"/>
                  <a:pt x="4" y="80"/>
                </a:cubicBezTo>
                <a:cubicBezTo>
                  <a:pt x="4" y="78"/>
                  <a:pt x="4" y="77"/>
                  <a:pt x="5" y="75"/>
                </a:cubicBezTo>
                <a:cubicBezTo>
                  <a:pt x="5" y="74"/>
                  <a:pt x="6" y="72"/>
                  <a:pt x="6" y="71"/>
                </a:cubicBezTo>
                <a:cubicBezTo>
                  <a:pt x="7" y="68"/>
                  <a:pt x="8" y="66"/>
                  <a:pt x="9" y="63"/>
                </a:cubicBezTo>
                <a:cubicBezTo>
                  <a:pt x="10" y="62"/>
                  <a:pt x="10" y="61"/>
                  <a:pt x="11" y="60"/>
                </a:cubicBezTo>
                <a:cubicBezTo>
                  <a:pt x="11" y="59"/>
                  <a:pt x="12" y="58"/>
                  <a:pt x="12" y="57"/>
                </a:cubicBezTo>
                <a:cubicBezTo>
                  <a:pt x="12" y="57"/>
                  <a:pt x="12" y="57"/>
                  <a:pt x="13" y="56"/>
                </a:cubicBezTo>
                <a:cubicBezTo>
                  <a:pt x="13" y="55"/>
                  <a:pt x="14" y="54"/>
                  <a:pt x="15" y="52"/>
                </a:cubicBezTo>
                <a:cubicBezTo>
                  <a:pt x="15" y="52"/>
                  <a:pt x="15" y="52"/>
                  <a:pt x="15" y="52"/>
                </a:cubicBezTo>
                <a:cubicBezTo>
                  <a:pt x="16" y="51"/>
                  <a:pt x="16" y="50"/>
                  <a:pt x="17" y="49"/>
                </a:cubicBezTo>
                <a:cubicBezTo>
                  <a:pt x="17" y="48"/>
                  <a:pt x="18" y="48"/>
                  <a:pt x="18" y="47"/>
                </a:cubicBezTo>
                <a:cubicBezTo>
                  <a:pt x="18" y="47"/>
                  <a:pt x="19" y="46"/>
                  <a:pt x="19" y="46"/>
                </a:cubicBezTo>
                <a:cubicBezTo>
                  <a:pt x="20" y="45"/>
                  <a:pt x="21" y="44"/>
                  <a:pt x="21" y="42"/>
                </a:cubicBezTo>
                <a:cubicBezTo>
                  <a:pt x="22" y="41"/>
                  <a:pt x="23" y="40"/>
                  <a:pt x="24" y="39"/>
                </a:cubicBezTo>
                <a:cubicBezTo>
                  <a:pt x="24" y="38"/>
                  <a:pt x="25" y="38"/>
                  <a:pt x="25" y="38"/>
                </a:cubicBezTo>
                <a:cubicBezTo>
                  <a:pt x="26" y="37"/>
                  <a:pt x="27" y="36"/>
                  <a:pt x="28" y="34"/>
                </a:cubicBezTo>
                <a:cubicBezTo>
                  <a:pt x="29" y="33"/>
                  <a:pt x="30" y="32"/>
                  <a:pt x="31" y="31"/>
                </a:cubicBezTo>
                <a:cubicBezTo>
                  <a:pt x="32" y="30"/>
                  <a:pt x="34" y="29"/>
                  <a:pt x="35" y="28"/>
                </a:cubicBezTo>
                <a:cubicBezTo>
                  <a:pt x="35" y="27"/>
                  <a:pt x="35" y="27"/>
                  <a:pt x="36" y="27"/>
                </a:cubicBezTo>
                <a:cubicBezTo>
                  <a:pt x="37" y="26"/>
                  <a:pt x="38" y="25"/>
                  <a:pt x="39" y="24"/>
                </a:cubicBezTo>
                <a:cubicBezTo>
                  <a:pt x="40" y="23"/>
                  <a:pt x="42" y="22"/>
                  <a:pt x="43" y="21"/>
                </a:cubicBezTo>
                <a:cubicBezTo>
                  <a:pt x="44" y="20"/>
                  <a:pt x="45" y="19"/>
                  <a:pt x="46" y="18"/>
                </a:cubicBezTo>
                <a:cubicBezTo>
                  <a:pt x="47" y="18"/>
                  <a:pt x="47" y="18"/>
                  <a:pt x="48" y="17"/>
                </a:cubicBezTo>
                <a:cubicBezTo>
                  <a:pt x="49" y="17"/>
                  <a:pt x="49" y="16"/>
                  <a:pt x="50" y="16"/>
                </a:cubicBezTo>
                <a:cubicBezTo>
                  <a:pt x="51" y="15"/>
                  <a:pt x="52" y="15"/>
                  <a:pt x="52" y="15"/>
                </a:cubicBezTo>
                <a:cubicBezTo>
                  <a:pt x="54" y="14"/>
                  <a:pt x="55" y="13"/>
                  <a:pt x="57" y="12"/>
                </a:cubicBezTo>
                <a:cubicBezTo>
                  <a:pt x="57" y="12"/>
                  <a:pt x="58" y="11"/>
                  <a:pt x="59" y="11"/>
                </a:cubicBezTo>
                <a:cubicBezTo>
                  <a:pt x="61" y="10"/>
                  <a:pt x="63" y="9"/>
                  <a:pt x="66" y="8"/>
                </a:cubicBezTo>
                <a:cubicBezTo>
                  <a:pt x="66" y="8"/>
                  <a:pt x="67" y="7"/>
                  <a:pt x="68" y="7"/>
                </a:cubicBezTo>
                <a:cubicBezTo>
                  <a:pt x="69" y="6"/>
                  <a:pt x="70" y="6"/>
                  <a:pt x="71" y="6"/>
                </a:cubicBezTo>
                <a:cubicBezTo>
                  <a:pt x="72" y="5"/>
                  <a:pt x="74" y="5"/>
                  <a:pt x="75" y="4"/>
                </a:cubicBezTo>
                <a:cubicBezTo>
                  <a:pt x="77" y="4"/>
                  <a:pt x="78" y="3"/>
                  <a:pt x="80" y="3"/>
                </a:cubicBezTo>
                <a:cubicBezTo>
                  <a:pt x="80" y="3"/>
                  <a:pt x="80" y="3"/>
                  <a:pt x="80" y="3"/>
                </a:cubicBezTo>
                <a:cubicBezTo>
                  <a:pt x="82" y="3"/>
                  <a:pt x="83" y="2"/>
                  <a:pt x="85" y="2"/>
                </a:cubicBezTo>
                <a:cubicBezTo>
                  <a:pt x="85" y="2"/>
                  <a:pt x="85" y="2"/>
                  <a:pt x="85" y="2"/>
                </a:cubicBezTo>
                <a:cubicBezTo>
                  <a:pt x="86" y="2"/>
                  <a:pt x="88" y="1"/>
                  <a:pt x="89" y="1"/>
                </a:cubicBezTo>
                <a:cubicBezTo>
                  <a:pt x="95" y="0"/>
                  <a:pt x="100" y="0"/>
                  <a:pt x="106" y="0"/>
                </a:cubicBezTo>
                <a:cubicBezTo>
                  <a:pt x="117" y="0"/>
                  <a:pt x="117" y="0"/>
                  <a:pt x="117" y="0"/>
                </a:cubicBezTo>
                <a:cubicBezTo>
                  <a:pt x="59" y="0"/>
                  <a:pt x="11" y="47"/>
                  <a:pt x="11" y="106"/>
                </a:cubicBezTo>
                <a:cubicBezTo>
                  <a:pt x="11" y="2631"/>
                  <a:pt x="11" y="2631"/>
                  <a:pt x="11" y="2631"/>
                </a:cubicBezTo>
                <a:cubicBezTo>
                  <a:pt x="11" y="2690"/>
                  <a:pt x="59" y="2738"/>
                  <a:pt x="117" y="2738"/>
                </a:cubicBezTo>
                <a:close/>
              </a:path>
            </a:pathLst>
          </a:custGeom>
          <a:gradFill flip="none" rotWithShape="1">
            <a:gsLst>
              <a:gs pos="45300">
                <a:schemeClr val="accent1">
                  <a:lumMod val="85000"/>
                </a:schemeClr>
              </a:gs>
              <a:gs pos="0">
                <a:schemeClr val="accent2">
                  <a:lumMod val="50000"/>
                  <a:lumOff val="50000"/>
                </a:schemeClr>
              </a:gs>
              <a:gs pos="100000">
                <a:schemeClr val="accent2">
                  <a:lumMod val="50000"/>
                  <a:lumOff val="50000"/>
                </a:schemeClr>
              </a:gs>
            </a:gsLst>
            <a:lin ang="13800000" scaled="0"/>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28"/>
          <p:cNvSpPr>
            <a:spLocks/>
          </p:cNvSpPr>
          <p:nvPr/>
        </p:nvSpPr>
        <p:spPr bwMode="auto">
          <a:xfrm>
            <a:off x="22380576" y="3716338"/>
            <a:ext cx="373063" cy="8770937"/>
          </a:xfrm>
          <a:custGeom>
            <a:avLst/>
            <a:gdLst>
              <a:gd name="T0" fmla="*/ 117 w 117"/>
              <a:gd name="T1" fmla="*/ 2631 h 2738"/>
              <a:gd name="T2" fmla="*/ 117 w 117"/>
              <a:gd name="T3" fmla="*/ 2635 h 2738"/>
              <a:gd name="T4" fmla="*/ 117 w 117"/>
              <a:gd name="T5" fmla="*/ 2639 h 2738"/>
              <a:gd name="T6" fmla="*/ 117 w 117"/>
              <a:gd name="T7" fmla="*/ 2641 h 2738"/>
              <a:gd name="T8" fmla="*/ 117 w 117"/>
              <a:gd name="T9" fmla="*/ 2642 h 2738"/>
              <a:gd name="T10" fmla="*/ 115 w 117"/>
              <a:gd name="T11" fmla="*/ 2650 h 2738"/>
              <a:gd name="T12" fmla="*/ 115 w 117"/>
              <a:gd name="T13" fmla="*/ 2653 h 2738"/>
              <a:gd name="T14" fmla="*/ 114 w 117"/>
              <a:gd name="T15" fmla="*/ 2658 h 2738"/>
              <a:gd name="T16" fmla="*/ 113 w 117"/>
              <a:gd name="T17" fmla="*/ 2662 h 2738"/>
              <a:gd name="T18" fmla="*/ 111 w 117"/>
              <a:gd name="T19" fmla="*/ 2666 h 2738"/>
              <a:gd name="T20" fmla="*/ 110 w 117"/>
              <a:gd name="T21" fmla="*/ 2671 h 2738"/>
              <a:gd name="T22" fmla="*/ 108 w 117"/>
              <a:gd name="T23" fmla="*/ 2675 h 2738"/>
              <a:gd name="T24" fmla="*/ 105 w 117"/>
              <a:gd name="T25" fmla="*/ 2682 h 2738"/>
              <a:gd name="T26" fmla="*/ 102 w 117"/>
              <a:gd name="T27" fmla="*/ 2686 h 2738"/>
              <a:gd name="T28" fmla="*/ 100 w 117"/>
              <a:gd name="T29" fmla="*/ 2690 h 2738"/>
              <a:gd name="T30" fmla="*/ 98 w 117"/>
              <a:gd name="T31" fmla="*/ 2692 h 2738"/>
              <a:gd name="T32" fmla="*/ 93 w 117"/>
              <a:gd name="T33" fmla="*/ 2699 h 2738"/>
              <a:gd name="T34" fmla="*/ 90 w 117"/>
              <a:gd name="T35" fmla="*/ 2702 h 2738"/>
              <a:gd name="T36" fmla="*/ 89 w 117"/>
              <a:gd name="T37" fmla="*/ 2704 h 2738"/>
              <a:gd name="T38" fmla="*/ 86 w 117"/>
              <a:gd name="T39" fmla="*/ 2706 h 2738"/>
              <a:gd name="T40" fmla="*/ 83 w 117"/>
              <a:gd name="T41" fmla="*/ 2710 h 2738"/>
              <a:gd name="T42" fmla="*/ 81 w 117"/>
              <a:gd name="T43" fmla="*/ 2711 h 2738"/>
              <a:gd name="T44" fmla="*/ 74 w 117"/>
              <a:gd name="T45" fmla="*/ 2716 h 2738"/>
              <a:gd name="T46" fmla="*/ 69 w 117"/>
              <a:gd name="T47" fmla="*/ 2720 h 2738"/>
              <a:gd name="T48" fmla="*/ 65 w 117"/>
              <a:gd name="T49" fmla="*/ 2723 h 2738"/>
              <a:gd name="T50" fmla="*/ 58 w 117"/>
              <a:gd name="T51" fmla="*/ 2726 h 2738"/>
              <a:gd name="T52" fmla="*/ 52 w 117"/>
              <a:gd name="T53" fmla="*/ 2729 h 2738"/>
              <a:gd name="T54" fmla="*/ 49 w 117"/>
              <a:gd name="T55" fmla="*/ 2730 h 2738"/>
              <a:gd name="T56" fmla="*/ 47 w 117"/>
              <a:gd name="T57" fmla="*/ 2731 h 2738"/>
              <a:gd name="T58" fmla="*/ 37 w 117"/>
              <a:gd name="T59" fmla="*/ 2734 h 2738"/>
              <a:gd name="T60" fmla="*/ 33 w 117"/>
              <a:gd name="T61" fmla="*/ 2735 h 2738"/>
              <a:gd name="T62" fmla="*/ 31 w 117"/>
              <a:gd name="T63" fmla="*/ 2736 h 2738"/>
              <a:gd name="T64" fmla="*/ 29 w 117"/>
              <a:gd name="T65" fmla="*/ 2736 h 2738"/>
              <a:gd name="T66" fmla="*/ 23 w 117"/>
              <a:gd name="T67" fmla="*/ 2737 h 2738"/>
              <a:gd name="T68" fmla="*/ 17 w 117"/>
              <a:gd name="T69" fmla="*/ 2737 h 2738"/>
              <a:gd name="T70" fmla="*/ 0 w 117"/>
              <a:gd name="T71" fmla="*/ 2738 h 2738"/>
              <a:gd name="T72" fmla="*/ 106 w 117"/>
              <a:gd name="T73" fmla="*/ 106 h 2738"/>
              <a:gd name="T74" fmla="*/ 11 w 117"/>
              <a:gd name="T75" fmla="*/ 0 h 2738"/>
              <a:gd name="T76" fmla="*/ 32 w 117"/>
              <a:gd name="T77" fmla="*/ 2 h 2738"/>
              <a:gd name="T78" fmla="*/ 42 w 117"/>
              <a:gd name="T79" fmla="*/ 4 h 2738"/>
              <a:gd name="T80" fmla="*/ 49 w 117"/>
              <a:gd name="T81" fmla="*/ 7 h 2738"/>
              <a:gd name="T82" fmla="*/ 58 w 117"/>
              <a:gd name="T83" fmla="*/ 11 h 2738"/>
              <a:gd name="T84" fmla="*/ 65 w 117"/>
              <a:gd name="T85" fmla="*/ 15 h 2738"/>
              <a:gd name="T86" fmla="*/ 69 w 117"/>
              <a:gd name="T87" fmla="*/ 17 h 2738"/>
              <a:gd name="T88" fmla="*/ 74 w 117"/>
              <a:gd name="T89" fmla="*/ 21 h 2738"/>
              <a:gd name="T90" fmla="*/ 82 w 117"/>
              <a:gd name="T91" fmla="*/ 27 h 2738"/>
              <a:gd name="T92" fmla="*/ 86 w 117"/>
              <a:gd name="T93" fmla="*/ 31 h 2738"/>
              <a:gd name="T94" fmla="*/ 90 w 117"/>
              <a:gd name="T95" fmla="*/ 35 h 2738"/>
              <a:gd name="T96" fmla="*/ 93 w 117"/>
              <a:gd name="T97" fmla="*/ 39 h 2738"/>
              <a:gd name="T98" fmla="*/ 98 w 117"/>
              <a:gd name="T99" fmla="*/ 45 h 2738"/>
              <a:gd name="T100" fmla="*/ 102 w 117"/>
              <a:gd name="T101" fmla="*/ 51 h 2738"/>
              <a:gd name="T102" fmla="*/ 105 w 117"/>
              <a:gd name="T103" fmla="*/ 56 h 2738"/>
              <a:gd name="T104" fmla="*/ 108 w 117"/>
              <a:gd name="T105" fmla="*/ 62 h 2738"/>
              <a:gd name="T106" fmla="*/ 111 w 117"/>
              <a:gd name="T107" fmla="*/ 71 h 2738"/>
              <a:gd name="T108" fmla="*/ 114 w 117"/>
              <a:gd name="T109" fmla="*/ 79 h 2738"/>
              <a:gd name="T110" fmla="*/ 115 w 117"/>
              <a:gd name="T111" fmla="*/ 87 h 2738"/>
              <a:gd name="T112" fmla="*/ 117 w 117"/>
              <a:gd name="T113" fmla="*/ 95 h 2738"/>
              <a:gd name="T114" fmla="*/ 117 w 117"/>
              <a:gd name="T115" fmla="*/ 100 h 2738"/>
              <a:gd name="T116" fmla="*/ 117 w 117"/>
              <a:gd name="T117" fmla="*/ 103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 h="2738">
                <a:moveTo>
                  <a:pt x="117" y="106"/>
                </a:moveTo>
                <a:cubicBezTo>
                  <a:pt x="117" y="2631"/>
                  <a:pt x="117" y="2631"/>
                  <a:pt x="117" y="2631"/>
                </a:cubicBezTo>
                <a:cubicBezTo>
                  <a:pt x="117" y="2632"/>
                  <a:pt x="117" y="2633"/>
                  <a:pt x="117" y="2634"/>
                </a:cubicBezTo>
                <a:cubicBezTo>
                  <a:pt x="117" y="2635"/>
                  <a:pt x="117" y="2635"/>
                  <a:pt x="117" y="2635"/>
                </a:cubicBezTo>
                <a:cubicBezTo>
                  <a:pt x="117" y="2635"/>
                  <a:pt x="117" y="2636"/>
                  <a:pt x="117" y="2637"/>
                </a:cubicBezTo>
                <a:cubicBezTo>
                  <a:pt x="117" y="2638"/>
                  <a:pt x="117" y="2638"/>
                  <a:pt x="117" y="2639"/>
                </a:cubicBezTo>
                <a:cubicBezTo>
                  <a:pt x="117" y="2639"/>
                  <a:pt x="117" y="2640"/>
                  <a:pt x="117" y="2640"/>
                </a:cubicBezTo>
                <a:cubicBezTo>
                  <a:pt x="117" y="2640"/>
                  <a:pt x="117" y="2640"/>
                  <a:pt x="117" y="2641"/>
                </a:cubicBezTo>
                <a:cubicBezTo>
                  <a:pt x="117" y="2641"/>
                  <a:pt x="117" y="2641"/>
                  <a:pt x="117" y="2641"/>
                </a:cubicBezTo>
                <a:cubicBezTo>
                  <a:pt x="117" y="2641"/>
                  <a:pt x="117" y="2642"/>
                  <a:pt x="117" y="2642"/>
                </a:cubicBezTo>
                <a:cubicBezTo>
                  <a:pt x="116" y="2644"/>
                  <a:pt x="116" y="2646"/>
                  <a:pt x="116" y="2647"/>
                </a:cubicBezTo>
                <a:cubicBezTo>
                  <a:pt x="116" y="2648"/>
                  <a:pt x="116" y="2649"/>
                  <a:pt x="115" y="2650"/>
                </a:cubicBezTo>
                <a:cubicBezTo>
                  <a:pt x="115" y="2651"/>
                  <a:pt x="115" y="2652"/>
                  <a:pt x="115" y="2653"/>
                </a:cubicBezTo>
                <a:cubicBezTo>
                  <a:pt x="115" y="2653"/>
                  <a:pt x="115" y="2653"/>
                  <a:pt x="115" y="2653"/>
                </a:cubicBezTo>
                <a:cubicBezTo>
                  <a:pt x="115" y="2654"/>
                  <a:pt x="114" y="2655"/>
                  <a:pt x="114" y="2657"/>
                </a:cubicBezTo>
                <a:cubicBezTo>
                  <a:pt x="114" y="2658"/>
                  <a:pt x="114" y="2658"/>
                  <a:pt x="114" y="2658"/>
                </a:cubicBezTo>
                <a:cubicBezTo>
                  <a:pt x="114" y="2658"/>
                  <a:pt x="114" y="2658"/>
                  <a:pt x="114" y="2658"/>
                </a:cubicBezTo>
                <a:cubicBezTo>
                  <a:pt x="113" y="2660"/>
                  <a:pt x="113" y="2661"/>
                  <a:pt x="113" y="2662"/>
                </a:cubicBezTo>
                <a:cubicBezTo>
                  <a:pt x="112" y="2663"/>
                  <a:pt x="112" y="2664"/>
                  <a:pt x="111" y="2666"/>
                </a:cubicBezTo>
                <a:cubicBezTo>
                  <a:pt x="111" y="2666"/>
                  <a:pt x="111" y="2666"/>
                  <a:pt x="111" y="2666"/>
                </a:cubicBezTo>
                <a:cubicBezTo>
                  <a:pt x="111" y="2667"/>
                  <a:pt x="111" y="2667"/>
                  <a:pt x="111" y="2668"/>
                </a:cubicBezTo>
                <a:cubicBezTo>
                  <a:pt x="110" y="2669"/>
                  <a:pt x="110" y="2670"/>
                  <a:pt x="110" y="2671"/>
                </a:cubicBezTo>
                <a:cubicBezTo>
                  <a:pt x="109" y="2671"/>
                  <a:pt x="109" y="2672"/>
                  <a:pt x="109" y="2672"/>
                </a:cubicBezTo>
                <a:cubicBezTo>
                  <a:pt x="109" y="2673"/>
                  <a:pt x="108" y="2674"/>
                  <a:pt x="108" y="2675"/>
                </a:cubicBezTo>
                <a:cubicBezTo>
                  <a:pt x="107" y="2676"/>
                  <a:pt x="107" y="2677"/>
                  <a:pt x="106" y="2679"/>
                </a:cubicBezTo>
                <a:cubicBezTo>
                  <a:pt x="106" y="2680"/>
                  <a:pt x="105" y="2681"/>
                  <a:pt x="105" y="2682"/>
                </a:cubicBezTo>
                <a:cubicBezTo>
                  <a:pt x="104" y="2682"/>
                  <a:pt x="104" y="2683"/>
                  <a:pt x="104" y="2683"/>
                </a:cubicBezTo>
                <a:cubicBezTo>
                  <a:pt x="102" y="2686"/>
                  <a:pt x="102" y="2686"/>
                  <a:pt x="102" y="2686"/>
                </a:cubicBezTo>
                <a:cubicBezTo>
                  <a:pt x="102" y="2686"/>
                  <a:pt x="102" y="2686"/>
                  <a:pt x="102" y="2686"/>
                </a:cubicBezTo>
                <a:cubicBezTo>
                  <a:pt x="101" y="2687"/>
                  <a:pt x="101" y="2688"/>
                  <a:pt x="100" y="2690"/>
                </a:cubicBezTo>
                <a:cubicBezTo>
                  <a:pt x="99" y="2690"/>
                  <a:pt x="99" y="2691"/>
                  <a:pt x="98" y="2692"/>
                </a:cubicBezTo>
                <a:cubicBezTo>
                  <a:pt x="98" y="2692"/>
                  <a:pt x="98" y="2692"/>
                  <a:pt x="98" y="2692"/>
                </a:cubicBezTo>
                <a:cubicBezTo>
                  <a:pt x="97" y="2693"/>
                  <a:pt x="97" y="2694"/>
                  <a:pt x="96" y="2695"/>
                </a:cubicBezTo>
                <a:cubicBezTo>
                  <a:pt x="95" y="2696"/>
                  <a:pt x="94" y="2697"/>
                  <a:pt x="93" y="2699"/>
                </a:cubicBezTo>
                <a:cubicBezTo>
                  <a:pt x="93" y="2699"/>
                  <a:pt x="93" y="2699"/>
                  <a:pt x="92" y="2699"/>
                </a:cubicBezTo>
                <a:cubicBezTo>
                  <a:pt x="92" y="2700"/>
                  <a:pt x="91" y="2701"/>
                  <a:pt x="90" y="2702"/>
                </a:cubicBezTo>
                <a:cubicBezTo>
                  <a:pt x="90" y="2703"/>
                  <a:pt x="89" y="2703"/>
                  <a:pt x="89" y="2703"/>
                </a:cubicBezTo>
                <a:cubicBezTo>
                  <a:pt x="89" y="2703"/>
                  <a:pt x="89" y="2704"/>
                  <a:pt x="89" y="2704"/>
                </a:cubicBezTo>
                <a:cubicBezTo>
                  <a:pt x="88" y="2704"/>
                  <a:pt x="88" y="2705"/>
                  <a:pt x="87" y="2705"/>
                </a:cubicBezTo>
                <a:cubicBezTo>
                  <a:pt x="86" y="2706"/>
                  <a:pt x="86" y="2706"/>
                  <a:pt x="86" y="2706"/>
                </a:cubicBezTo>
                <a:cubicBezTo>
                  <a:pt x="85" y="2707"/>
                  <a:pt x="84" y="2708"/>
                  <a:pt x="83" y="2709"/>
                </a:cubicBezTo>
                <a:cubicBezTo>
                  <a:pt x="83" y="2709"/>
                  <a:pt x="83" y="2709"/>
                  <a:pt x="83" y="2710"/>
                </a:cubicBezTo>
                <a:cubicBezTo>
                  <a:pt x="83" y="2710"/>
                  <a:pt x="82" y="2710"/>
                  <a:pt x="82" y="2710"/>
                </a:cubicBezTo>
                <a:cubicBezTo>
                  <a:pt x="82" y="2710"/>
                  <a:pt x="82" y="2711"/>
                  <a:pt x="81" y="2711"/>
                </a:cubicBezTo>
                <a:cubicBezTo>
                  <a:pt x="80" y="2712"/>
                  <a:pt x="79" y="2712"/>
                  <a:pt x="78" y="2713"/>
                </a:cubicBezTo>
                <a:cubicBezTo>
                  <a:pt x="77" y="2714"/>
                  <a:pt x="76" y="2715"/>
                  <a:pt x="74" y="2716"/>
                </a:cubicBezTo>
                <a:cubicBezTo>
                  <a:pt x="73" y="2717"/>
                  <a:pt x="72" y="2718"/>
                  <a:pt x="71" y="2719"/>
                </a:cubicBezTo>
                <a:cubicBezTo>
                  <a:pt x="71" y="2719"/>
                  <a:pt x="70" y="2720"/>
                  <a:pt x="69" y="2720"/>
                </a:cubicBezTo>
                <a:cubicBezTo>
                  <a:pt x="69" y="2720"/>
                  <a:pt x="68" y="2721"/>
                  <a:pt x="67" y="2721"/>
                </a:cubicBezTo>
                <a:cubicBezTo>
                  <a:pt x="67" y="2722"/>
                  <a:pt x="66" y="2722"/>
                  <a:pt x="65" y="2723"/>
                </a:cubicBezTo>
                <a:cubicBezTo>
                  <a:pt x="64" y="2723"/>
                  <a:pt x="62" y="2724"/>
                  <a:pt x="61" y="2725"/>
                </a:cubicBezTo>
                <a:cubicBezTo>
                  <a:pt x="60" y="2726"/>
                  <a:pt x="59" y="2726"/>
                  <a:pt x="58" y="2726"/>
                </a:cubicBezTo>
                <a:cubicBezTo>
                  <a:pt x="56" y="2727"/>
                  <a:pt x="54" y="2728"/>
                  <a:pt x="52" y="2729"/>
                </a:cubicBezTo>
                <a:cubicBezTo>
                  <a:pt x="52" y="2729"/>
                  <a:pt x="52" y="2729"/>
                  <a:pt x="52" y="2729"/>
                </a:cubicBezTo>
                <a:cubicBezTo>
                  <a:pt x="51" y="2730"/>
                  <a:pt x="50" y="2730"/>
                  <a:pt x="49" y="2730"/>
                </a:cubicBezTo>
                <a:cubicBezTo>
                  <a:pt x="49" y="2730"/>
                  <a:pt x="49" y="2730"/>
                  <a:pt x="49" y="2730"/>
                </a:cubicBezTo>
                <a:cubicBezTo>
                  <a:pt x="48" y="2731"/>
                  <a:pt x="48" y="2731"/>
                  <a:pt x="47" y="2731"/>
                </a:cubicBezTo>
                <a:cubicBezTo>
                  <a:pt x="47" y="2731"/>
                  <a:pt x="47" y="2731"/>
                  <a:pt x="47" y="2731"/>
                </a:cubicBezTo>
                <a:cubicBezTo>
                  <a:pt x="45" y="2732"/>
                  <a:pt x="44" y="2732"/>
                  <a:pt x="42" y="2733"/>
                </a:cubicBezTo>
                <a:cubicBezTo>
                  <a:pt x="41" y="2733"/>
                  <a:pt x="39" y="2734"/>
                  <a:pt x="37" y="2734"/>
                </a:cubicBezTo>
                <a:cubicBezTo>
                  <a:pt x="37" y="2734"/>
                  <a:pt x="37" y="2734"/>
                  <a:pt x="36" y="2735"/>
                </a:cubicBezTo>
                <a:cubicBezTo>
                  <a:pt x="35" y="2735"/>
                  <a:pt x="34" y="2735"/>
                  <a:pt x="33" y="2735"/>
                </a:cubicBezTo>
                <a:cubicBezTo>
                  <a:pt x="33" y="2735"/>
                  <a:pt x="33" y="2735"/>
                  <a:pt x="32" y="2735"/>
                </a:cubicBezTo>
                <a:cubicBezTo>
                  <a:pt x="32" y="2735"/>
                  <a:pt x="32" y="2735"/>
                  <a:pt x="31" y="2736"/>
                </a:cubicBezTo>
                <a:cubicBezTo>
                  <a:pt x="30" y="2736"/>
                  <a:pt x="30" y="2736"/>
                  <a:pt x="29" y="2736"/>
                </a:cubicBezTo>
                <a:cubicBezTo>
                  <a:pt x="29" y="2736"/>
                  <a:pt x="29" y="2736"/>
                  <a:pt x="29" y="2736"/>
                </a:cubicBezTo>
                <a:cubicBezTo>
                  <a:pt x="27" y="2736"/>
                  <a:pt x="26" y="2736"/>
                  <a:pt x="25" y="2737"/>
                </a:cubicBezTo>
                <a:cubicBezTo>
                  <a:pt x="24" y="2737"/>
                  <a:pt x="24" y="2737"/>
                  <a:pt x="23" y="2737"/>
                </a:cubicBezTo>
                <a:cubicBezTo>
                  <a:pt x="22" y="2737"/>
                  <a:pt x="22" y="2737"/>
                  <a:pt x="21" y="2737"/>
                </a:cubicBezTo>
                <a:cubicBezTo>
                  <a:pt x="20" y="2737"/>
                  <a:pt x="18" y="2737"/>
                  <a:pt x="17" y="2737"/>
                </a:cubicBezTo>
                <a:cubicBezTo>
                  <a:pt x="15" y="2737"/>
                  <a:pt x="13" y="2738"/>
                  <a:pt x="11" y="2738"/>
                </a:cubicBezTo>
                <a:cubicBezTo>
                  <a:pt x="0" y="2738"/>
                  <a:pt x="0" y="2738"/>
                  <a:pt x="0" y="2738"/>
                </a:cubicBezTo>
                <a:cubicBezTo>
                  <a:pt x="59" y="2738"/>
                  <a:pt x="106" y="2690"/>
                  <a:pt x="106" y="2631"/>
                </a:cubicBezTo>
                <a:cubicBezTo>
                  <a:pt x="106" y="106"/>
                  <a:pt x="106" y="106"/>
                  <a:pt x="106" y="106"/>
                </a:cubicBezTo>
                <a:cubicBezTo>
                  <a:pt x="106" y="47"/>
                  <a:pt x="59" y="0"/>
                  <a:pt x="0" y="0"/>
                </a:cubicBezTo>
                <a:cubicBezTo>
                  <a:pt x="11" y="0"/>
                  <a:pt x="11" y="0"/>
                  <a:pt x="11" y="0"/>
                </a:cubicBezTo>
                <a:cubicBezTo>
                  <a:pt x="17" y="0"/>
                  <a:pt x="23" y="0"/>
                  <a:pt x="29" y="1"/>
                </a:cubicBezTo>
                <a:cubicBezTo>
                  <a:pt x="30" y="1"/>
                  <a:pt x="31" y="1"/>
                  <a:pt x="32" y="2"/>
                </a:cubicBezTo>
                <a:cubicBezTo>
                  <a:pt x="34" y="2"/>
                  <a:pt x="36" y="3"/>
                  <a:pt x="37" y="3"/>
                </a:cubicBezTo>
                <a:cubicBezTo>
                  <a:pt x="39" y="3"/>
                  <a:pt x="41" y="4"/>
                  <a:pt x="42" y="4"/>
                </a:cubicBezTo>
                <a:cubicBezTo>
                  <a:pt x="44" y="5"/>
                  <a:pt x="45" y="5"/>
                  <a:pt x="47" y="6"/>
                </a:cubicBezTo>
                <a:cubicBezTo>
                  <a:pt x="48" y="6"/>
                  <a:pt x="48" y="6"/>
                  <a:pt x="49" y="7"/>
                </a:cubicBezTo>
                <a:cubicBezTo>
                  <a:pt x="50" y="7"/>
                  <a:pt x="51" y="7"/>
                  <a:pt x="52" y="8"/>
                </a:cubicBezTo>
                <a:cubicBezTo>
                  <a:pt x="54" y="9"/>
                  <a:pt x="56" y="10"/>
                  <a:pt x="58" y="11"/>
                </a:cubicBezTo>
                <a:cubicBezTo>
                  <a:pt x="59" y="11"/>
                  <a:pt x="60" y="12"/>
                  <a:pt x="61" y="12"/>
                </a:cubicBezTo>
                <a:cubicBezTo>
                  <a:pt x="62" y="13"/>
                  <a:pt x="64" y="14"/>
                  <a:pt x="65" y="15"/>
                </a:cubicBezTo>
                <a:cubicBezTo>
                  <a:pt x="66" y="15"/>
                  <a:pt x="67" y="15"/>
                  <a:pt x="67" y="16"/>
                </a:cubicBezTo>
                <a:cubicBezTo>
                  <a:pt x="68" y="16"/>
                  <a:pt x="69" y="17"/>
                  <a:pt x="69" y="17"/>
                </a:cubicBezTo>
                <a:cubicBezTo>
                  <a:pt x="70" y="18"/>
                  <a:pt x="71" y="18"/>
                  <a:pt x="71" y="18"/>
                </a:cubicBezTo>
                <a:cubicBezTo>
                  <a:pt x="72" y="19"/>
                  <a:pt x="73" y="20"/>
                  <a:pt x="74" y="21"/>
                </a:cubicBezTo>
                <a:cubicBezTo>
                  <a:pt x="76" y="22"/>
                  <a:pt x="77" y="23"/>
                  <a:pt x="78" y="24"/>
                </a:cubicBezTo>
                <a:cubicBezTo>
                  <a:pt x="80" y="25"/>
                  <a:pt x="81" y="26"/>
                  <a:pt x="82" y="27"/>
                </a:cubicBezTo>
                <a:cubicBezTo>
                  <a:pt x="82" y="27"/>
                  <a:pt x="83" y="27"/>
                  <a:pt x="83" y="28"/>
                </a:cubicBezTo>
                <a:cubicBezTo>
                  <a:pt x="84" y="29"/>
                  <a:pt x="85" y="30"/>
                  <a:pt x="86" y="31"/>
                </a:cubicBezTo>
                <a:cubicBezTo>
                  <a:pt x="87" y="32"/>
                  <a:pt x="88" y="33"/>
                  <a:pt x="89" y="34"/>
                </a:cubicBezTo>
                <a:cubicBezTo>
                  <a:pt x="89" y="34"/>
                  <a:pt x="90" y="35"/>
                  <a:pt x="90" y="35"/>
                </a:cubicBezTo>
                <a:cubicBezTo>
                  <a:pt x="91" y="36"/>
                  <a:pt x="92" y="37"/>
                  <a:pt x="92" y="38"/>
                </a:cubicBezTo>
                <a:cubicBezTo>
                  <a:pt x="93" y="38"/>
                  <a:pt x="93" y="38"/>
                  <a:pt x="93" y="39"/>
                </a:cubicBezTo>
                <a:cubicBezTo>
                  <a:pt x="94" y="40"/>
                  <a:pt x="95" y="41"/>
                  <a:pt x="96" y="42"/>
                </a:cubicBezTo>
                <a:cubicBezTo>
                  <a:pt x="97" y="43"/>
                  <a:pt x="97" y="44"/>
                  <a:pt x="98" y="45"/>
                </a:cubicBezTo>
                <a:cubicBezTo>
                  <a:pt x="99" y="46"/>
                  <a:pt x="99" y="47"/>
                  <a:pt x="100" y="48"/>
                </a:cubicBezTo>
                <a:cubicBezTo>
                  <a:pt x="101" y="49"/>
                  <a:pt x="101" y="50"/>
                  <a:pt x="102" y="51"/>
                </a:cubicBezTo>
                <a:cubicBezTo>
                  <a:pt x="103" y="52"/>
                  <a:pt x="103" y="53"/>
                  <a:pt x="104" y="54"/>
                </a:cubicBezTo>
                <a:cubicBezTo>
                  <a:pt x="104" y="55"/>
                  <a:pt x="104" y="55"/>
                  <a:pt x="105" y="56"/>
                </a:cubicBezTo>
                <a:cubicBezTo>
                  <a:pt x="105" y="57"/>
                  <a:pt x="106" y="57"/>
                  <a:pt x="106" y="58"/>
                </a:cubicBezTo>
                <a:cubicBezTo>
                  <a:pt x="107" y="60"/>
                  <a:pt x="107" y="61"/>
                  <a:pt x="108" y="62"/>
                </a:cubicBezTo>
                <a:cubicBezTo>
                  <a:pt x="108" y="63"/>
                  <a:pt x="109" y="64"/>
                  <a:pt x="109" y="65"/>
                </a:cubicBezTo>
                <a:cubicBezTo>
                  <a:pt x="110" y="67"/>
                  <a:pt x="111" y="69"/>
                  <a:pt x="111" y="71"/>
                </a:cubicBezTo>
                <a:cubicBezTo>
                  <a:pt x="112" y="73"/>
                  <a:pt x="112" y="74"/>
                  <a:pt x="113" y="75"/>
                </a:cubicBezTo>
                <a:cubicBezTo>
                  <a:pt x="113" y="76"/>
                  <a:pt x="113" y="78"/>
                  <a:pt x="114" y="79"/>
                </a:cubicBezTo>
                <a:cubicBezTo>
                  <a:pt x="114" y="81"/>
                  <a:pt x="115" y="83"/>
                  <a:pt x="115" y="84"/>
                </a:cubicBezTo>
                <a:cubicBezTo>
                  <a:pt x="115" y="85"/>
                  <a:pt x="115" y="86"/>
                  <a:pt x="115" y="87"/>
                </a:cubicBezTo>
                <a:cubicBezTo>
                  <a:pt x="116" y="88"/>
                  <a:pt x="116" y="89"/>
                  <a:pt x="116" y="90"/>
                </a:cubicBezTo>
                <a:cubicBezTo>
                  <a:pt x="116" y="92"/>
                  <a:pt x="116" y="93"/>
                  <a:pt x="117" y="95"/>
                </a:cubicBezTo>
                <a:cubicBezTo>
                  <a:pt x="117" y="96"/>
                  <a:pt x="117" y="96"/>
                  <a:pt x="117" y="97"/>
                </a:cubicBezTo>
                <a:cubicBezTo>
                  <a:pt x="117" y="98"/>
                  <a:pt x="117" y="99"/>
                  <a:pt x="117" y="100"/>
                </a:cubicBezTo>
                <a:cubicBezTo>
                  <a:pt x="117" y="101"/>
                  <a:pt x="117" y="102"/>
                  <a:pt x="117" y="102"/>
                </a:cubicBezTo>
                <a:cubicBezTo>
                  <a:pt x="117" y="103"/>
                  <a:pt x="117" y="103"/>
                  <a:pt x="117" y="103"/>
                </a:cubicBezTo>
                <a:cubicBezTo>
                  <a:pt x="117" y="104"/>
                  <a:pt x="117" y="105"/>
                  <a:pt x="117" y="106"/>
                </a:cubicBezTo>
                <a:close/>
              </a:path>
            </a:pathLst>
          </a:custGeom>
          <a:gradFill>
            <a:gsLst>
              <a:gs pos="45300">
                <a:schemeClr val="accent1">
                  <a:lumMod val="85000"/>
                </a:schemeClr>
              </a:gs>
              <a:gs pos="0">
                <a:schemeClr val="accent2">
                  <a:lumMod val="50000"/>
                  <a:lumOff val="50000"/>
                </a:schemeClr>
              </a:gs>
              <a:gs pos="100000">
                <a:schemeClr val="accent2">
                  <a:lumMod val="50000"/>
                  <a:lumOff val="50000"/>
                </a:schemeClr>
              </a:gs>
            </a:gsLst>
            <a:lin ang="120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7" name="Rectangle 29"/>
          <p:cNvSpPr>
            <a:spLocks noChangeArrowheads="1"/>
          </p:cNvSpPr>
          <p:nvPr/>
        </p:nvSpPr>
        <p:spPr bwMode="auto">
          <a:xfrm>
            <a:off x="17249776" y="4581525"/>
            <a:ext cx="5194300" cy="6954837"/>
          </a:xfrm>
          <a:prstGeom prst="rect">
            <a:avLst/>
          </a:prstGeom>
          <a:solidFill>
            <a:srgbClr val="10E80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30"/>
          <p:cNvSpPr>
            <a:spLocks noChangeArrowheads="1"/>
          </p:cNvSpPr>
          <p:nvPr/>
        </p:nvSpPr>
        <p:spPr bwMode="auto">
          <a:xfrm>
            <a:off x="17249776" y="4581525"/>
            <a:ext cx="5194300" cy="695483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Oval 35"/>
          <p:cNvSpPr>
            <a:spLocks noChangeArrowheads="1"/>
          </p:cNvSpPr>
          <p:nvPr/>
        </p:nvSpPr>
        <p:spPr bwMode="auto">
          <a:xfrm>
            <a:off x="19132551" y="7011988"/>
            <a:ext cx="1414463" cy="141922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36"/>
          <p:cNvSpPr>
            <a:spLocks/>
          </p:cNvSpPr>
          <p:nvPr/>
        </p:nvSpPr>
        <p:spPr bwMode="auto">
          <a:xfrm>
            <a:off x="19632613" y="7404100"/>
            <a:ext cx="547688" cy="636587"/>
          </a:xfrm>
          <a:custGeom>
            <a:avLst/>
            <a:gdLst>
              <a:gd name="T0" fmla="*/ 345 w 345"/>
              <a:gd name="T1" fmla="*/ 199 h 401"/>
              <a:gd name="T2" fmla="*/ 0 w 345"/>
              <a:gd name="T3" fmla="*/ 0 h 401"/>
              <a:gd name="T4" fmla="*/ 0 w 345"/>
              <a:gd name="T5" fmla="*/ 401 h 401"/>
              <a:gd name="T6" fmla="*/ 345 w 345"/>
              <a:gd name="T7" fmla="*/ 199 h 401"/>
            </a:gdLst>
            <a:ahLst/>
            <a:cxnLst>
              <a:cxn ang="0">
                <a:pos x="T0" y="T1"/>
              </a:cxn>
              <a:cxn ang="0">
                <a:pos x="T2" y="T3"/>
              </a:cxn>
              <a:cxn ang="0">
                <a:pos x="T4" y="T5"/>
              </a:cxn>
              <a:cxn ang="0">
                <a:pos x="T6" y="T7"/>
              </a:cxn>
            </a:cxnLst>
            <a:rect l="0" t="0" r="r" b="b"/>
            <a:pathLst>
              <a:path w="345" h="401">
                <a:moveTo>
                  <a:pt x="345" y="199"/>
                </a:moveTo>
                <a:lnTo>
                  <a:pt x="0" y="0"/>
                </a:lnTo>
                <a:lnTo>
                  <a:pt x="0" y="401"/>
                </a:lnTo>
                <a:lnTo>
                  <a:pt x="345" y="19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1576833" y="6701948"/>
            <a:ext cx="9632410" cy="630942"/>
          </a:xfrm>
          <a:prstGeom prst="rect">
            <a:avLst/>
          </a:prstGeom>
        </p:spPr>
        <p:txBody>
          <a:bodyPr wrap="square">
            <a:spAutoFit/>
          </a:bodyPr>
          <a:lstStyle/>
          <a:p>
            <a:r>
              <a:rPr lang="en-GB" sz="3500" b="1" dirty="0">
                <a:solidFill>
                  <a:schemeClr val="accent2"/>
                </a:solidFill>
              </a:rPr>
              <a:t>What is Zero Cost Processing?</a:t>
            </a:r>
            <a:endParaRPr lang="en-US" sz="3500" b="1" dirty="0">
              <a:solidFill>
                <a:schemeClr val="accent2"/>
              </a:solidFill>
            </a:endParaRPr>
          </a:p>
        </p:txBody>
      </p:sp>
      <p:sp>
        <p:nvSpPr>
          <p:cNvPr id="8" name="Rectangle 7"/>
          <p:cNvSpPr/>
          <p:nvPr/>
        </p:nvSpPr>
        <p:spPr>
          <a:xfrm>
            <a:off x="1576833" y="8298207"/>
            <a:ext cx="9632410" cy="630942"/>
          </a:xfrm>
          <a:prstGeom prst="rect">
            <a:avLst/>
          </a:prstGeom>
        </p:spPr>
        <p:txBody>
          <a:bodyPr wrap="square">
            <a:spAutoFit/>
          </a:bodyPr>
          <a:lstStyle/>
          <a:p>
            <a:r>
              <a:rPr lang="en-GB" sz="3500" b="1" dirty="0">
                <a:solidFill>
                  <a:schemeClr val="accent2"/>
                </a:solidFill>
              </a:rPr>
              <a:t>What business can use </a:t>
            </a:r>
            <a:r>
              <a:rPr lang="en-GB" sz="3500" b="1" dirty="0" err="1">
                <a:solidFill>
                  <a:schemeClr val="accent2"/>
                </a:solidFill>
              </a:rPr>
              <a:t>Cocarde</a:t>
            </a:r>
            <a:r>
              <a:rPr lang="en-GB" sz="3500" b="1" dirty="0">
                <a:solidFill>
                  <a:schemeClr val="accent2"/>
                </a:solidFill>
              </a:rPr>
              <a:t>?</a:t>
            </a:r>
            <a:endParaRPr lang="en-US" sz="3500" b="1" dirty="0">
              <a:solidFill>
                <a:schemeClr val="accent2"/>
              </a:solidFill>
            </a:endParaRPr>
          </a:p>
        </p:txBody>
      </p:sp>
      <p:sp>
        <p:nvSpPr>
          <p:cNvPr id="9" name="Rectangle 8"/>
          <p:cNvSpPr/>
          <p:nvPr/>
        </p:nvSpPr>
        <p:spPr>
          <a:xfrm>
            <a:off x="1576833" y="9893026"/>
            <a:ext cx="9632410" cy="630942"/>
          </a:xfrm>
          <a:prstGeom prst="rect">
            <a:avLst/>
          </a:prstGeom>
        </p:spPr>
        <p:txBody>
          <a:bodyPr wrap="square">
            <a:spAutoFit/>
          </a:bodyPr>
          <a:lstStyle/>
          <a:p>
            <a:r>
              <a:rPr lang="en-GB" sz="3500" b="1" dirty="0">
                <a:solidFill>
                  <a:schemeClr val="accent2"/>
                </a:solidFill>
              </a:rPr>
              <a:t>Payments will be able to accept?</a:t>
            </a:r>
            <a:endParaRPr lang="en-US" sz="3500" b="1" dirty="0">
              <a:solidFill>
                <a:schemeClr val="accent2"/>
              </a:solidFill>
            </a:endParaRPr>
          </a:p>
        </p:txBody>
      </p:sp>
      <p:sp>
        <p:nvSpPr>
          <p:cNvPr id="10" name="Rectangle 9"/>
          <p:cNvSpPr/>
          <p:nvPr/>
        </p:nvSpPr>
        <p:spPr>
          <a:xfrm>
            <a:off x="1576833" y="11481665"/>
            <a:ext cx="9632410" cy="630942"/>
          </a:xfrm>
          <a:prstGeom prst="rect">
            <a:avLst/>
          </a:prstGeom>
        </p:spPr>
        <p:txBody>
          <a:bodyPr wrap="square">
            <a:spAutoFit/>
          </a:bodyPr>
          <a:lstStyle/>
          <a:p>
            <a:r>
              <a:rPr lang="en-GB" sz="3500" b="1" dirty="0">
                <a:solidFill>
                  <a:schemeClr val="accent2"/>
                </a:solidFill>
              </a:rPr>
              <a:t>How do I use it correctly?</a:t>
            </a:r>
            <a:endParaRPr lang="en-US" sz="3500" b="1" dirty="0">
              <a:solidFill>
                <a:schemeClr val="accent2"/>
              </a:solidFill>
            </a:endParaRPr>
          </a:p>
        </p:txBody>
      </p:sp>
      <p:sp>
        <p:nvSpPr>
          <p:cNvPr id="5" name="Rectangle 4"/>
          <p:cNvSpPr/>
          <p:nvPr/>
        </p:nvSpPr>
        <p:spPr>
          <a:xfrm>
            <a:off x="1605861" y="4029505"/>
            <a:ext cx="9632410" cy="784830"/>
          </a:xfrm>
          <a:prstGeom prst="rect">
            <a:avLst/>
          </a:prstGeom>
        </p:spPr>
        <p:txBody>
          <a:bodyPr wrap="square">
            <a:spAutoFit/>
          </a:bodyPr>
          <a:lstStyle/>
          <a:p>
            <a:r>
              <a:rPr lang="en-GB" sz="4500" b="1" dirty="0">
                <a:solidFill>
                  <a:schemeClr val="accent1"/>
                </a:solidFill>
              </a:rPr>
              <a:t>What is Zero Cost Processing?</a:t>
            </a:r>
            <a:endParaRPr lang="en-US" sz="4500" b="1" dirty="0">
              <a:solidFill>
                <a:schemeClr val="accent1"/>
              </a:solidFill>
            </a:endParaRPr>
          </a:p>
        </p:txBody>
      </p:sp>
      <p:sp>
        <p:nvSpPr>
          <p:cNvPr id="6" name="Rectangle 5"/>
          <p:cNvSpPr/>
          <p:nvPr/>
        </p:nvSpPr>
        <p:spPr>
          <a:xfrm>
            <a:off x="1605861" y="4845481"/>
            <a:ext cx="9632412" cy="861774"/>
          </a:xfrm>
          <a:prstGeom prst="rect">
            <a:avLst/>
          </a:prstGeom>
        </p:spPr>
        <p:txBody>
          <a:bodyPr wrap="square">
            <a:spAutoFit/>
          </a:bodyPr>
          <a:lstStyle/>
          <a:p>
            <a:r>
              <a:rPr lang="sv-SE" sz="2500" dirty="0">
                <a:solidFill>
                  <a:schemeClr val="accent1"/>
                </a:solidFill>
              </a:rPr>
              <a:t>Lorem ipsum dolor sit amet, consectetuer adipiscing elit, sed diam nonummy nibh euismod tincidunt ut laoreet </a:t>
            </a:r>
            <a:endParaRPr lang="en-US" sz="2500" dirty="0">
              <a:solidFill>
                <a:schemeClr val="accent1"/>
              </a:solidFill>
            </a:endParaRPr>
          </a:p>
        </p:txBody>
      </p:sp>
      <p:sp>
        <p:nvSpPr>
          <p:cNvPr id="47" name="Freeform 40"/>
          <p:cNvSpPr>
            <a:spLocks/>
          </p:cNvSpPr>
          <p:nvPr/>
        </p:nvSpPr>
        <p:spPr bwMode="auto">
          <a:xfrm>
            <a:off x="19610388" y="11672888"/>
            <a:ext cx="457199" cy="455612"/>
          </a:xfrm>
          <a:custGeom>
            <a:avLst/>
            <a:gdLst>
              <a:gd name="T0" fmla="*/ 134 w 163"/>
              <a:gd name="T1" fmla="*/ 29 h 163"/>
              <a:gd name="T2" fmla="*/ 134 w 163"/>
              <a:gd name="T3" fmla="*/ 134 h 163"/>
              <a:gd name="T4" fmla="*/ 29 w 163"/>
              <a:gd name="T5" fmla="*/ 134 h 163"/>
              <a:gd name="T6" fmla="*/ 29 w 163"/>
              <a:gd name="T7" fmla="*/ 29 h 163"/>
              <a:gd name="T8" fmla="*/ 134 w 163"/>
              <a:gd name="T9" fmla="*/ 29 h 163"/>
            </a:gdLst>
            <a:ahLst/>
            <a:cxnLst>
              <a:cxn ang="0">
                <a:pos x="T0" y="T1"/>
              </a:cxn>
              <a:cxn ang="0">
                <a:pos x="T2" y="T3"/>
              </a:cxn>
              <a:cxn ang="0">
                <a:pos x="T4" y="T5"/>
              </a:cxn>
              <a:cxn ang="0">
                <a:pos x="T6" y="T7"/>
              </a:cxn>
              <a:cxn ang="0">
                <a:pos x="T8" y="T9"/>
              </a:cxn>
            </a:cxnLst>
            <a:rect l="0" t="0" r="r" b="b"/>
            <a:pathLst>
              <a:path w="163" h="163">
                <a:moveTo>
                  <a:pt x="134" y="29"/>
                </a:moveTo>
                <a:cubicBezTo>
                  <a:pt x="163" y="58"/>
                  <a:pt x="163" y="105"/>
                  <a:pt x="134" y="134"/>
                </a:cubicBezTo>
                <a:cubicBezTo>
                  <a:pt x="105" y="163"/>
                  <a:pt x="58" y="163"/>
                  <a:pt x="29" y="134"/>
                </a:cubicBezTo>
                <a:cubicBezTo>
                  <a:pt x="0" y="105"/>
                  <a:pt x="0" y="58"/>
                  <a:pt x="29" y="29"/>
                </a:cubicBezTo>
                <a:cubicBezTo>
                  <a:pt x="58" y="0"/>
                  <a:pt x="105" y="0"/>
                  <a:pt x="134" y="29"/>
                </a:cubicBezTo>
                <a:close/>
              </a:path>
            </a:pathLst>
          </a:custGeom>
          <a:gradFill>
            <a:gsLst>
              <a:gs pos="41000">
                <a:schemeClr val="accent2">
                  <a:lumMod val="50000"/>
                  <a:lumOff val="50000"/>
                </a:schemeClr>
              </a:gs>
              <a:gs pos="55000">
                <a:schemeClr val="accent1">
                  <a:lumMod val="75000"/>
                </a:schemeClr>
              </a:gs>
              <a:gs pos="69000">
                <a:schemeClr val="accent2">
                  <a:lumMod val="50000"/>
                  <a:lumOff val="50000"/>
                </a:schemeClr>
              </a:gs>
            </a:gsLst>
            <a:lin ang="90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8" name="Oval 41"/>
          <p:cNvSpPr>
            <a:spLocks noChangeArrowheads="1"/>
          </p:cNvSpPr>
          <p:nvPr/>
        </p:nvSpPr>
        <p:spPr bwMode="auto">
          <a:xfrm>
            <a:off x="19658012" y="11720513"/>
            <a:ext cx="361950" cy="36036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Media Placeholder 48"/>
          <p:cNvSpPr>
            <a:spLocks noGrp="1"/>
          </p:cNvSpPr>
          <p:nvPr>
            <p:ph type="media" sz="quarter" idx="10"/>
          </p:nvPr>
        </p:nvSpPr>
        <p:spPr>
          <a:xfrm>
            <a:off x="17239580" y="4564856"/>
            <a:ext cx="5215732" cy="6977064"/>
          </a:xfrm>
        </p:spPr>
      </p:sp>
    </p:spTree>
    <p:extLst>
      <p:ext uri="{BB962C8B-B14F-4D97-AF65-F5344CB8AC3E}">
        <p14:creationId xmlns:p14="http://schemas.microsoft.com/office/powerpoint/2010/main" val="361859932"/>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Picture Placeholder 46"/>
          <p:cNvSpPr>
            <a:spLocks noGrp="1"/>
          </p:cNvSpPr>
          <p:nvPr>
            <p:ph type="pic" sz="quarter" idx="10"/>
          </p:nvPr>
        </p:nvSpPr>
        <p:spPr/>
      </p:sp>
      <p:sp>
        <p:nvSpPr>
          <p:cNvPr id="3" name="Rectangle 2"/>
          <p:cNvSpPr/>
          <p:nvPr/>
        </p:nvSpPr>
        <p:spPr>
          <a:xfrm>
            <a:off x="3943045" y="1045886"/>
            <a:ext cx="16492732" cy="1554272"/>
          </a:xfrm>
          <a:prstGeom prst="rect">
            <a:avLst/>
          </a:prstGeom>
        </p:spPr>
        <p:txBody>
          <a:bodyPr wrap="square">
            <a:spAutoFit/>
          </a:bodyPr>
          <a:lstStyle/>
          <a:p>
            <a:pPr algn="ctr"/>
            <a:r>
              <a:rPr lang="en-US" sz="9500" b="1" dirty="0">
                <a:solidFill>
                  <a:schemeClr val="accent2"/>
                </a:solidFill>
                <a:latin typeface="+mj-lt"/>
              </a:rPr>
              <a:t>Get In Touch</a:t>
            </a:r>
          </a:p>
        </p:txBody>
      </p:sp>
      <p:sp>
        <p:nvSpPr>
          <p:cNvPr id="4" name="Rectangle 3"/>
          <p:cNvSpPr/>
          <p:nvPr/>
        </p:nvSpPr>
        <p:spPr>
          <a:xfrm>
            <a:off x="3942651" y="2369325"/>
            <a:ext cx="16500004"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8918390" y="3847397"/>
            <a:ext cx="3674910" cy="784830"/>
          </a:xfrm>
          <a:prstGeom prst="rect">
            <a:avLst/>
          </a:prstGeom>
        </p:spPr>
        <p:txBody>
          <a:bodyPr wrap="square">
            <a:spAutoFit/>
          </a:bodyPr>
          <a:lstStyle/>
          <a:p>
            <a:r>
              <a:rPr lang="en-US" sz="4500" b="1" dirty="0">
                <a:solidFill>
                  <a:schemeClr val="accent2"/>
                </a:solidFill>
              </a:rPr>
              <a:t>Phone</a:t>
            </a:r>
          </a:p>
        </p:txBody>
      </p:sp>
      <p:sp>
        <p:nvSpPr>
          <p:cNvPr id="6" name="Rectangle 5"/>
          <p:cNvSpPr/>
          <p:nvPr/>
        </p:nvSpPr>
        <p:spPr>
          <a:xfrm>
            <a:off x="18918389" y="4637973"/>
            <a:ext cx="3674911" cy="861774"/>
          </a:xfrm>
          <a:prstGeom prst="rect">
            <a:avLst/>
          </a:prstGeom>
        </p:spPr>
        <p:txBody>
          <a:bodyPr wrap="square">
            <a:spAutoFit/>
          </a:bodyPr>
          <a:lstStyle/>
          <a:p>
            <a:r>
              <a:rPr lang="sv-SE" sz="2500" dirty="0">
                <a:solidFill>
                  <a:schemeClr val="accent2">
                    <a:alpha val="60000"/>
                  </a:schemeClr>
                </a:solidFill>
              </a:rPr>
              <a:t>00 123 4567890</a:t>
            </a:r>
          </a:p>
          <a:p>
            <a:r>
              <a:rPr lang="sv-SE" sz="2500" dirty="0">
                <a:solidFill>
                  <a:schemeClr val="accent2">
                    <a:alpha val="60000"/>
                  </a:schemeClr>
                </a:solidFill>
              </a:rPr>
              <a:t>00 123 4567890</a:t>
            </a:r>
            <a:endParaRPr lang="en-US" sz="2500" dirty="0">
              <a:solidFill>
                <a:schemeClr val="accent2">
                  <a:alpha val="60000"/>
                </a:schemeClr>
              </a:solidFill>
            </a:endParaRPr>
          </a:p>
        </p:txBody>
      </p:sp>
      <p:sp>
        <p:nvSpPr>
          <p:cNvPr id="7" name="Rectangle 6"/>
          <p:cNvSpPr/>
          <p:nvPr/>
        </p:nvSpPr>
        <p:spPr>
          <a:xfrm>
            <a:off x="18918390" y="6190547"/>
            <a:ext cx="3674910" cy="784830"/>
          </a:xfrm>
          <a:prstGeom prst="rect">
            <a:avLst/>
          </a:prstGeom>
        </p:spPr>
        <p:txBody>
          <a:bodyPr wrap="square">
            <a:spAutoFit/>
          </a:bodyPr>
          <a:lstStyle/>
          <a:p>
            <a:r>
              <a:rPr lang="en-US" sz="4500" b="1" dirty="0">
                <a:solidFill>
                  <a:schemeClr val="accent2"/>
                </a:solidFill>
              </a:rPr>
              <a:t>Email</a:t>
            </a:r>
          </a:p>
        </p:txBody>
      </p:sp>
      <p:sp>
        <p:nvSpPr>
          <p:cNvPr id="8" name="Rectangle 7"/>
          <p:cNvSpPr/>
          <p:nvPr/>
        </p:nvSpPr>
        <p:spPr>
          <a:xfrm>
            <a:off x="18918389" y="6962073"/>
            <a:ext cx="3674911" cy="861774"/>
          </a:xfrm>
          <a:prstGeom prst="rect">
            <a:avLst/>
          </a:prstGeom>
        </p:spPr>
        <p:txBody>
          <a:bodyPr wrap="square">
            <a:spAutoFit/>
          </a:bodyPr>
          <a:lstStyle/>
          <a:p>
            <a:r>
              <a:rPr lang="sv-SE" sz="2500" dirty="0">
                <a:solidFill>
                  <a:schemeClr val="accent2">
                    <a:alpha val="60000"/>
                  </a:schemeClr>
                </a:solidFill>
              </a:rPr>
              <a:t>user@example.com</a:t>
            </a:r>
          </a:p>
          <a:p>
            <a:r>
              <a:rPr lang="sv-SE" sz="2500" dirty="0">
                <a:solidFill>
                  <a:schemeClr val="accent2">
                    <a:alpha val="60000"/>
                  </a:schemeClr>
                </a:solidFill>
              </a:rPr>
              <a:t>user@example.com</a:t>
            </a:r>
            <a:endParaRPr lang="en-US" sz="2500" dirty="0">
              <a:solidFill>
                <a:schemeClr val="accent2">
                  <a:alpha val="60000"/>
                </a:schemeClr>
              </a:solidFill>
            </a:endParaRPr>
          </a:p>
        </p:txBody>
      </p:sp>
      <p:sp>
        <p:nvSpPr>
          <p:cNvPr id="9" name="Rectangle 8"/>
          <p:cNvSpPr/>
          <p:nvPr/>
        </p:nvSpPr>
        <p:spPr>
          <a:xfrm>
            <a:off x="18918390" y="8528088"/>
            <a:ext cx="3674910" cy="784830"/>
          </a:xfrm>
          <a:prstGeom prst="rect">
            <a:avLst/>
          </a:prstGeom>
        </p:spPr>
        <p:txBody>
          <a:bodyPr wrap="square">
            <a:spAutoFit/>
          </a:bodyPr>
          <a:lstStyle/>
          <a:p>
            <a:r>
              <a:rPr lang="en-US" sz="4500" b="1" dirty="0">
                <a:solidFill>
                  <a:schemeClr val="accent2"/>
                </a:solidFill>
              </a:rPr>
              <a:t>Address</a:t>
            </a:r>
          </a:p>
        </p:txBody>
      </p:sp>
      <p:sp>
        <p:nvSpPr>
          <p:cNvPr id="10" name="Rectangle 9"/>
          <p:cNvSpPr/>
          <p:nvPr/>
        </p:nvSpPr>
        <p:spPr>
          <a:xfrm>
            <a:off x="18918389" y="9318664"/>
            <a:ext cx="3674911" cy="861774"/>
          </a:xfrm>
          <a:prstGeom prst="rect">
            <a:avLst/>
          </a:prstGeom>
        </p:spPr>
        <p:txBody>
          <a:bodyPr wrap="square">
            <a:spAutoFit/>
          </a:bodyPr>
          <a:lstStyle/>
          <a:p>
            <a:r>
              <a:rPr lang="en-GB" sz="2500" dirty="0">
                <a:solidFill>
                  <a:schemeClr val="accent2">
                    <a:alpha val="60000"/>
                  </a:schemeClr>
                </a:solidFill>
              </a:rPr>
              <a:t>Street, City, State,</a:t>
            </a:r>
          </a:p>
          <a:p>
            <a:r>
              <a:rPr lang="en-GB" sz="2500" dirty="0">
                <a:solidFill>
                  <a:schemeClr val="accent2">
                    <a:alpha val="60000"/>
                  </a:schemeClr>
                </a:solidFill>
              </a:rPr>
              <a:t>Country, 12345</a:t>
            </a:r>
            <a:endParaRPr lang="en-US" sz="2500" dirty="0">
              <a:solidFill>
                <a:schemeClr val="accent2">
                  <a:alpha val="60000"/>
                </a:schemeClr>
              </a:solidFill>
            </a:endParaRPr>
          </a:p>
        </p:txBody>
      </p:sp>
      <p:sp>
        <p:nvSpPr>
          <p:cNvPr id="11" name="Rectangle 10"/>
          <p:cNvSpPr/>
          <p:nvPr/>
        </p:nvSpPr>
        <p:spPr>
          <a:xfrm>
            <a:off x="18918390" y="10871238"/>
            <a:ext cx="3674910" cy="784830"/>
          </a:xfrm>
          <a:prstGeom prst="rect">
            <a:avLst/>
          </a:prstGeom>
        </p:spPr>
        <p:txBody>
          <a:bodyPr wrap="square">
            <a:spAutoFit/>
          </a:bodyPr>
          <a:lstStyle/>
          <a:p>
            <a:r>
              <a:rPr lang="en-US" sz="4500" b="1" dirty="0">
                <a:solidFill>
                  <a:schemeClr val="accent2"/>
                </a:solidFill>
              </a:rPr>
              <a:t>Social</a:t>
            </a:r>
          </a:p>
        </p:txBody>
      </p:sp>
      <p:sp>
        <p:nvSpPr>
          <p:cNvPr id="12" name="Rectangle 11"/>
          <p:cNvSpPr/>
          <p:nvPr/>
        </p:nvSpPr>
        <p:spPr>
          <a:xfrm>
            <a:off x="18918389" y="11642764"/>
            <a:ext cx="3674911" cy="861774"/>
          </a:xfrm>
          <a:prstGeom prst="rect">
            <a:avLst/>
          </a:prstGeom>
        </p:spPr>
        <p:txBody>
          <a:bodyPr wrap="square">
            <a:spAutoFit/>
          </a:bodyPr>
          <a:lstStyle/>
          <a:p>
            <a:r>
              <a:rPr lang="sv-SE" sz="2500" dirty="0">
                <a:solidFill>
                  <a:schemeClr val="accent2">
                    <a:alpha val="60000"/>
                  </a:schemeClr>
                </a:solidFill>
              </a:rPr>
              <a:t>@usernamehere</a:t>
            </a:r>
          </a:p>
          <a:p>
            <a:r>
              <a:rPr lang="sv-SE" sz="2500" dirty="0">
                <a:solidFill>
                  <a:schemeClr val="accent2">
                    <a:alpha val="60000"/>
                  </a:schemeClr>
                </a:solidFill>
              </a:rPr>
              <a:t>/usernamehere</a:t>
            </a:r>
            <a:endParaRPr lang="en-US" sz="2500" dirty="0">
              <a:solidFill>
                <a:schemeClr val="accent2">
                  <a:alpha val="60000"/>
                </a:schemeClr>
              </a:solidFill>
            </a:endParaRPr>
          </a:p>
        </p:txBody>
      </p:sp>
      <p:sp>
        <p:nvSpPr>
          <p:cNvPr id="32" name="Freeform 21"/>
          <p:cNvSpPr>
            <a:spLocks/>
          </p:cNvSpPr>
          <p:nvPr/>
        </p:nvSpPr>
        <p:spPr bwMode="auto">
          <a:xfrm>
            <a:off x="17025938" y="3983038"/>
            <a:ext cx="1431925" cy="1431925"/>
          </a:xfrm>
          <a:custGeom>
            <a:avLst/>
            <a:gdLst>
              <a:gd name="T0" fmla="*/ 24 w 451"/>
              <a:gd name="T1" fmla="*/ 451 h 451"/>
              <a:gd name="T2" fmla="*/ 427 w 451"/>
              <a:gd name="T3" fmla="*/ 451 h 451"/>
              <a:gd name="T4" fmla="*/ 451 w 451"/>
              <a:gd name="T5" fmla="*/ 426 h 451"/>
              <a:gd name="T6" fmla="*/ 451 w 451"/>
              <a:gd name="T7" fmla="*/ 24 h 451"/>
              <a:gd name="T8" fmla="*/ 427 w 451"/>
              <a:gd name="T9" fmla="*/ 0 h 451"/>
              <a:gd name="T10" fmla="*/ 24 w 451"/>
              <a:gd name="T11" fmla="*/ 0 h 451"/>
              <a:gd name="T12" fmla="*/ 0 w 451"/>
              <a:gd name="T13" fmla="*/ 24 h 451"/>
              <a:gd name="T14" fmla="*/ 0 w 451"/>
              <a:gd name="T15" fmla="*/ 426 h 451"/>
              <a:gd name="T16" fmla="*/ 24 w 451"/>
              <a:gd name="T17"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1" h="451">
                <a:moveTo>
                  <a:pt x="24" y="451"/>
                </a:moveTo>
                <a:cubicBezTo>
                  <a:pt x="427" y="451"/>
                  <a:pt x="427" y="451"/>
                  <a:pt x="427" y="451"/>
                </a:cubicBezTo>
                <a:cubicBezTo>
                  <a:pt x="440" y="451"/>
                  <a:pt x="451" y="440"/>
                  <a:pt x="451" y="426"/>
                </a:cubicBezTo>
                <a:cubicBezTo>
                  <a:pt x="451" y="24"/>
                  <a:pt x="451" y="24"/>
                  <a:pt x="451" y="24"/>
                </a:cubicBezTo>
                <a:cubicBezTo>
                  <a:pt x="451" y="10"/>
                  <a:pt x="440" y="0"/>
                  <a:pt x="427" y="0"/>
                </a:cubicBezTo>
                <a:cubicBezTo>
                  <a:pt x="24" y="0"/>
                  <a:pt x="24" y="0"/>
                  <a:pt x="24" y="0"/>
                </a:cubicBezTo>
                <a:cubicBezTo>
                  <a:pt x="11" y="0"/>
                  <a:pt x="0" y="10"/>
                  <a:pt x="0" y="24"/>
                </a:cubicBezTo>
                <a:cubicBezTo>
                  <a:pt x="0" y="426"/>
                  <a:pt x="0" y="426"/>
                  <a:pt x="0" y="426"/>
                </a:cubicBezTo>
                <a:cubicBezTo>
                  <a:pt x="0" y="440"/>
                  <a:pt x="11" y="451"/>
                  <a:pt x="24" y="4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2"/>
          <p:cNvSpPr>
            <a:spLocks/>
          </p:cNvSpPr>
          <p:nvPr/>
        </p:nvSpPr>
        <p:spPr bwMode="auto">
          <a:xfrm>
            <a:off x="17033558" y="6316663"/>
            <a:ext cx="1431925" cy="1435100"/>
          </a:xfrm>
          <a:custGeom>
            <a:avLst/>
            <a:gdLst>
              <a:gd name="T0" fmla="*/ 24 w 451"/>
              <a:gd name="T1" fmla="*/ 452 h 452"/>
              <a:gd name="T2" fmla="*/ 427 w 451"/>
              <a:gd name="T3" fmla="*/ 452 h 452"/>
              <a:gd name="T4" fmla="*/ 451 w 451"/>
              <a:gd name="T5" fmla="*/ 427 h 452"/>
              <a:gd name="T6" fmla="*/ 451 w 451"/>
              <a:gd name="T7" fmla="*/ 25 h 452"/>
              <a:gd name="T8" fmla="*/ 427 w 451"/>
              <a:gd name="T9" fmla="*/ 0 h 452"/>
              <a:gd name="T10" fmla="*/ 24 w 451"/>
              <a:gd name="T11" fmla="*/ 0 h 452"/>
              <a:gd name="T12" fmla="*/ 0 w 451"/>
              <a:gd name="T13" fmla="*/ 25 h 452"/>
              <a:gd name="T14" fmla="*/ 0 w 451"/>
              <a:gd name="T15" fmla="*/ 427 h 452"/>
              <a:gd name="T16" fmla="*/ 24 w 451"/>
              <a:gd name="T17" fmla="*/ 45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1" h="452">
                <a:moveTo>
                  <a:pt x="24" y="452"/>
                </a:moveTo>
                <a:cubicBezTo>
                  <a:pt x="427" y="452"/>
                  <a:pt x="427" y="452"/>
                  <a:pt x="427" y="452"/>
                </a:cubicBezTo>
                <a:cubicBezTo>
                  <a:pt x="440" y="452"/>
                  <a:pt x="451" y="441"/>
                  <a:pt x="451" y="427"/>
                </a:cubicBezTo>
                <a:cubicBezTo>
                  <a:pt x="451" y="25"/>
                  <a:pt x="451" y="25"/>
                  <a:pt x="451" y="25"/>
                </a:cubicBezTo>
                <a:cubicBezTo>
                  <a:pt x="451" y="11"/>
                  <a:pt x="440" y="0"/>
                  <a:pt x="427" y="0"/>
                </a:cubicBezTo>
                <a:cubicBezTo>
                  <a:pt x="24" y="0"/>
                  <a:pt x="24" y="0"/>
                  <a:pt x="24" y="0"/>
                </a:cubicBezTo>
                <a:cubicBezTo>
                  <a:pt x="11" y="0"/>
                  <a:pt x="0" y="11"/>
                  <a:pt x="0" y="25"/>
                </a:cubicBezTo>
                <a:cubicBezTo>
                  <a:pt x="0" y="427"/>
                  <a:pt x="0" y="427"/>
                  <a:pt x="0" y="427"/>
                </a:cubicBezTo>
                <a:cubicBezTo>
                  <a:pt x="0" y="441"/>
                  <a:pt x="11" y="452"/>
                  <a:pt x="24" y="45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23"/>
          <p:cNvSpPr>
            <a:spLocks/>
          </p:cNvSpPr>
          <p:nvPr/>
        </p:nvSpPr>
        <p:spPr bwMode="auto">
          <a:xfrm>
            <a:off x="17018318" y="8653463"/>
            <a:ext cx="1431925" cy="1431925"/>
          </a:xfrm>
          <a:custGeom>
            <a:avLst/>
            <a:gdLst>
              <a:gd name="T0" fmla="*/ 24 w 451"/>
              <a:gd name="T1" fmla="*/ 451 h 451"/>
              <a:gd name="T2" fmla="*/ 427 w 451"/>
              <a:gd name="T3" fmla="*/ 451 h 451"/>
              <a:gd name="T4" fmla="*/ 451 w 451"/>
              <a:gd name="T5" fmla="*/ 427 h 451"/>
              <a:gd name="T6" fmla="*/ 451 w 451"/>
              <a:gd name="T7" fmla="*/ 24 h 451"/>
              <a:gd name="T8" fmla="*/ 427 w 451"/>
              <a:gd name="T9" fmla="*/ 0 h 451"/>
              <a:gd name="T10" fmla="*/ 24 w 451"/>
              <a:gd name="T11" fmla="*/ 0 h 451"/>
              <a:gd name="T12" fmla="*/ 0 w 451"/>
              <a:gd name="T13" fmla="*/ 24 h 451"/>
              <a:gd name="T14" fmla="*/ 0 w 451"/>
              <a:gd name="T15" fmla="*/ 427 h 451"/>
              <a:gd name="T16" fmla="*/ 24 w 451"/>
              <a:gd name="T17"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1" h="451">
                <a:moveTo>
                  <a:pt x="24" y="451"/>
                </a:moveTo>
                <a:cubicBezTo>
                  <a:pt x="427" y="451"/>
                  <a:pt x="427" y="451"/>
                  <a:pt x="427" y="451"/>
                </a:cubicBezTo>
                <a:cubicBezTo>
                  <a:pt x="440" y="451"/>
                  <a:pt x="451" y="440"/>
                  <a:pt x="451" y="427"/>
                </a:cubicBezTo>
                <a:cubicBezTo>
                  <a:pt x="451" y="24"/>
                  <a:pt x="451" y="24"/>
                  <a:pt x="451" y="24"/>
                </a:cubicBezTo>
                <a:cubicBezTo>
                  <a:pt x="451" y="11"/>
                  <a:pt x="440" y="0"/>
                  <a:pt x="427" y="0"/>
                </a:cubicBezTo>
                <a:cubicBezTo>
                  <a:pt x="24" y="0"/>
                  <a:pt x="24" y="0"/>
                  <a:pt x="24" y="0"/>
                </a:cubicBezTo>
                <a:cubicBezTo>
                  <a:pt x="11" y="0"/>
                  <a:pt x="0" y="11"/>
                  <a:pt x="0" y="24"/>
                </a:cubicBezTo>
                <a:cubicBezTo>
                  <a:pt x="0" y="427"/>
                  <a:pt x="0" y="427"/>
                  <a:pt x="0" y="427"/>
                </a:cubicBezTo>
                <a:cubicBezTo>
                  <a:pt x="0" y="440"/>
                  <a:pt x="11" y="451"/>
                  <a:pt x="24" y="45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24"/>
          <p:cNvSpPr>
            <a:spLocks/>
          </p:cNvSpPr>
          <p:nvPr/>
        </p:nvSpPr>
        <p:spPr bwMode="auto">
          <a:xfrm>
            <a:off x="17018318" y="10990263"/>
            <a:ext cx="1431925" cy="1431925"/>
          </a:xfrm>
          <a:custGeom>
            <a:avLst/>
            <a:gdLst>
              <a:gd name="T0" fmla="*/ 24 w 451"/>
              <a:gd name="T1" fmla="*/ 451 h 451"/>
              <a:gd name="T2" fmla="*/ 427 w 451"/>
              <a:gd name="T3" fmla="*/ 451 h 451"/>
              <a:gd name="T4" fmla="*/ 451 w 451"/>
              <a:gd name="T5" fmla="*/ 427 h 451"/>
              <a:gd name="T6" fmla="*/ 451 w 451"/>
              <a:gd name="T7" fmla="*/ 24 h 451"/>
              <a:gd name="T8" fmla="*/ 427 w 451"/>
              <a:gd name="T9" fmla="*/ 0 h 451"/>
              <a:gd name="T10" fmla="*/ 24 w 451"/>
              <a:gd name="T11" fmla="*/ 0 h 451"/>
              <a:gd name="T12" fmla="*/ 0 w 451"/>
              <a:gd name="T13" fmla="*/ 24 h 451"/>
              <a:gd name="T14" fmla="*/ 0 w 451"/>
              <a:gd name="T15" fmla="*/ 427 h 451"/>
              <a:gd name="T16" fmla="*/ 24 w 451"/>
              <a:gd name="T17"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1" h="451">
                <a:moveTo>
                  <a:pt x="24" y="451"/>
                </a:moveTo>
                <a:cubicBezTo>
                  <a:pt x="427" y="451"/>
                  <a:pt x="427" y="451"/>
                  <a:pt x="427" y="451"/>
                </a:cubicBezTo>
                <a:cubicBezTo>
                  <a:pt x="440" y="451"/>
                  <a:pt x="451" y="440"/>
                  <a:pt x="451" y="427"/>
                </a:cubicBezTo>
                <a:cubicBezTo>
                  <a:pt x="451" y="24"/>
                  <a:pt x="451" y="24"/>
                  <a:pt x="451" y="24"/>
                </a:cubicBezTo>
                <a:cubicBezTo>
                  <a:pt x="451" y="11"/>
                  <a:pt x="440" y="0"/>
                  <a:pt x="427" y="0"/>
                </a:cubicBezTo>
                <a:cubicBezTo>
                  <a:pt x="24" y="0"/>
                  <a:pt x="24" y="0"/>
                  <a:pt x="24" y="0"/>
                </a:cubicBezTo>
                <a:cubicBezTo>
                  <a:pt x="11" y="0"/>
                  <a:pt x="0" y="11"/>
                  <a:pt x="0" y="24"/>
                </a:cubicBezTo>
                <a:cubicBezTo>
                  <a:pt x="0" y="427"/>
                  <a:pt x="0" y="427"/>
                  <a:pt x="0" y="427"/>
                </a:cubicBezTo>
                <a:cubicBezTo>
                  <a:pt x="0" y="440"/>
                  <a:pt x="11" y="451"/>
                  <a:pt x="24" y="45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17258983" y="6681788"/>
            <a:ext cx="990600" cy="698500"/>
          </a:xfrm>
          <a:custGeom>
            <a:avLst/>
            <a:gdLst>
              <a:gd name="connsiteX0" fmla="*/ 639762 w 990600"/>
              <a:gd name="connsiteY0" fmla="*/ 392906 h 698500"/>
              <a:gd name="connsiteX1" fmla="*/ 644524 w 990600"/>
              <a:gd name="connsiteY1" fmla="*/ 393700 h 698500"/>
              <a:gd name="connsiteX2" fmla="*/ 936624 w 990600"/>
              <a:gd name="connsiteY2" fmla="*/ 685800 h 698500"/>
              <a:gd name="connsiteX3" fmla="*/ 939800 w 990600"/>
              <a:gd name="connsiteY3" fmla="*/ 688975 h 698500"/>
              <a:gd name="connsiteX4" fmla="*/ 908048 w 990600"/>
              <a:gd name="connsiteY4" fmla="*/ 698500 h 698500"/>
              <a:gd name="connsiteX5" fmla="*/ 898524 w 990600"/>
              <a:gd name="connsiteY5" fmla="*/ 698500 h 698500"/>
              <a:gd name="connsiteX6" fmla="*/ 92074 w 990600"/>
              <a:gd name="connsiteY6" fmla="*/ 698500 h 698500"/>
              <a:gd name="connsiteX7" fmla="*/ 50800 w 990600"/>
              <a:gd name="connsiteY7" fmla="*/ 688975 h 698500"/>
              <a:gd name="connsiteX8" fmla="*/ 57148 w 990600"/>
              <a:gd name="connsiteY8" fmla="*/ 682625 h 698500"/>
              <a:gd name="connsiteX9" fmla="*/ 342900 w 990600"/>
              <a:gd name="connsiteY9" fmla="*/ 396875 h 698500"/>
              <a:gd name="connsiteX10" fmla="*/ 358774 w 990600"/>
              <a:gd name="connsiteY10" fmla="*/ 396875 h 698500"/>
              <a:gd name="connsiteX11" fmla="*/ 406400 w 990600"/>
              <a:gd name="connsiteY11" fmla="*/ 444500 h 698500"/>
              <a:gd name="connsiteX12" fmla="*/ 600074 w 990600"/>
              <a:gd name="connsiteY12" fmla="*/ 431800 h 698500"/>
              <a:gd name="connsiteX13" fmla="*/ 635000 w 990600"/>
              <a:gd name="connsiteY13" fmla="*/ 396875 h 698500"/>
              <a:gd name="connsiteX14" fmla="*/ 639762 w 990600"/>
              <a:gd name="connsiteY14" fmla="*/ 392906 h 698500"/>
              <a:gd name="connsiteX15" fmla="*/ 981074 w 990600"/>
              <a:gd name="connsiteY15" fmla="*/ 53975 h 698500"/>
              <a:gd name="connsiteX16" fmla="*/ 990600 w 990600"/>
              <a:gd name="connsiteY16" fmla="*/ 76200 h 698500"/>
              <a:gd name="connsiteX17" fmla="*/ 990600 w 990600"/>
              <a:gd name="connsiteY17" fmla="*/ 622300 h 698500"/>
              <a:gd name="connsiteX18" fmla="*/ 981074 w 990600"/>
              <a:gd name="connsiteY18" fmla="*/ 647700 h 698500"/>
              <a:gd name="connsiteX19" fmla="*/ 974724 w 990600"/>
              <a:gd name="connsiteY19" fmla="*/ 641350 h 698500"/>
              <a:gd name="connsiteX20" fmla="*/ 688974 w 990600"/>
              <a:gd name="connsiteY20" fmla="*/ 358775 h 698500"/>
              <a:gd name="connsiteX21" fmla="*/ 688974 w 990600"/>
              <a:gd name="connsiteY21" fmla="*/ 342900 h 698500"/>
              <a:gd name="connsiteX22" fmla="*/ 974724 w 990600"/>
              <a:gd name="connsiteY22" fmla="*/ 60325 h 698500"/>
              <a:gd name="connsiteX23" fmla="*/ 981074 w 990600"/>
              <a:gd name="connsiteY23" fmla="*/ 53975 h 698500"/>
              <a:gd name="connsiteX24" fmla="*/ 6348 w 990600"/>
              <a:gd name="connsiteY24" fmla="*/ 50800 h 698500"/>
              <a:gd name="connsiteX25" fmla="*/ 15874 w 990600"/>
              <a:gd name="connsiteY25" fmla="*/ 57150 h 698500"/>
              <a:gd name="connsiteX26" fmla="*/ 301624 w 990600"/>
              <a:gd name="connsiteY26" fmla="*/ 342900 h 698500"/>
              <a:gd name="connsiteX27" fmla="*/ 301624 w 990600"/>
              <a:gd name="connsiteY27" fmla="*/ 355600 h 698500"/>
              <a:gd name="connsiteX28" fmla="*/ 12700 w 990600"/>
              <a:gd name="connsiteY28" fmla="*/ 644525 h 698500"/>
              <a:gd name="connsiteX29" fmla="*/ 6348 w 990600"/>
              <a:gd name="connsiteY29" fmla="*/ 647700 h 698500"/>
              <a:gd name="connsiteX30" fmla="*/ 0 w 990600"/>
              <a:gd name="connsiteY30" fmla="*/ 609600 h 698500"/>
              <a:gd name="connsiteX31" fmla="*/ 0 w 990600"/>
              <a:gd name="connsiteY31" fmla="*/ 88900 h 698500"/>
              <a:gd name="connsiteX32" fmla="*/ 6348 w 990600"/>
              <a:gd name="connsiteY32" fmla="*/ 50800 h 698500"/>
              <a:gd name="connsiteX33" fmla="*/ 92074 w 990600"/>
              <a:gd name="connsiteY33" fmla="*/ 0 h 698500"/>
              <a:gd name="connsiteX34" fmla="*/ 704848 w 990600"/>
              <a:gd name="connsiteY34" fmla="*/ 0 h 698500"/>
              <a:gd name="connsiteX35" fmla="*/ 898524 w 990600"/>
              <a:gd name="connsiteY35" fmla="*/ 0 h 698500"/>
              <a:gd name="connsiteX36" fmla="*/ 939800 w 990600"/>
              <a:gd name="connsiteY36" fmla="*/ 9525 h 698500"/>
              <a:gd name="connsiteX37" fmla="*/ 933448 w 990600"/>
              <a:gd name="connsiteY37" fmla="*/ 19050 h 698500"/>
              <a:gd name="connsiteX38" fmla="*/ 561974 w 990600"/>
              <a:gd name="connsiteY38" fmla="*/ 387350 h 698500"/>
              <a:gd name="connsiteX39" fmla="*/ 466724 w 990600"/>
              <a:gd name="connsiteY39" fmla="*/ 412750 h 698500"/>
              <a:gd name="connsiteX40" fmla="*/ 431800 w 990600"/>
              <a:gd name="connsiteY40" fmla="*/ 390525 h 698500"/>
              <a:gd name="connsiteX41" fmla="*/ 53974 w 990600"/>
              <a:gd name="connsiteY41" fmla="*/ 12700 h 698500"/>
              <a:gd name="connsiteX42" fmla="*/ 50800 w 990600"/>
              <a:gd name="connsiteY42" fmla="*/ 9525 h 698500"/>
              <a:gd name="connsiteX43" fmla="*/ 92074 w 990600"/>
              <a:gd name="connsiteY43" fmla="*/ 0 h 69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90600" h="698500">
                <a:moveTo>
                  <a:pt x="639762" y="392906"/>
                </a:moveTo>
                <a:cubicBezTo>
                  <a:pt x="641348" y="392113"/>
                  <a:pt x="642936" y="392113"/>
                  <a:pt x="644524" y="393700"/>
                </a:cubicBezTo>
                <a:cubicBezTo>
                  <a:pt x="742948" y="492125"/>
                  <a:pt x="838200" y="590550"/>
                  <a:pt x="936624" y="685800"/>
                </a:cubicBezTo>
                <a:cubicBezTo>
                  <a:pt x="936624" y="685800"/>
                  <a:pt x="939800" y="688975"/>
                  <a:pt x="939800" y="688975"/>
                </a:cubicBezTo>
                <a:cubicBezTo>
                  <a:pt x="930274" y="695325"/>
                  <a:pt x="917574" y="698500"/>
                  <a:pt x="908048" y="698500"/>
                </a:cubicBezTo>
                <a:cubicBezTo>
                  <a:pt x="904874" y="698500"/>
                  <a:pt x="901700" y="698500"/>
                  <a:pt x="898524" y="698500"/>
                </a:cubicBezTo>
                <a:cubicBezTo>
                  <a:pt x="628648" y="698500"/>
                  <a:pt x="361948" y="698500"/>
                  <a:pt x="92074" y="698500"/>
                </a:cubicBezTo>
                <a:cubicBezTo>
                  <a:pt x="76200" y="698500"/>
                  <a:pt x="63500" y="695325"/>
                  <a:pt x="50800" y="688975"/>
                </a:cubicBezTo>
                <a:cubicBezTo>
                  <a:pt x="50800" y="685800"/>
                  <a:pt x="53974" y="682625"/>
                  <a:pt x="57148" y="682625"/>
                </a:cubicBezTo>
                <a:cubicBezTo>
                  <a:pt x="152400" y="587375"/>
                  <a:pt x="247648" y="492125"/>
                  <a:pt x="342900" y="396875"/>
                </a:cubicBezTo>
                <a:cubicBezTo>
                  <a:pt x="349248" y="390525"/>
                  <a:pt x="352424" y="393700"/>
                  <a:pt x="358774" y="396875"/>
                </a:cubicBezTo>
                <a:cubicBezTo>
                  <a:pt x="371474" y="412750"/>
                  <a:pt x="387348" y="431800"/>
                  <a:pt x="406400" y="444500"/>
                </a:cubicBezTo>
                <a:cubicBezTo>
                  <a:pt x="463548" y="492125"/>
                  <a:pt x="542924" y="485775"/>
                  <a:pt x="600074" y="431800"/>
                </a:cubicBezTo>
                <a:cubicBezTo>
                  <a:pt x="609600" y="419100"/>
                  <a:pt x="622300" y="406400"/>
                  <a:pt x="635000" y="396875"/>
                </a:cubicBezTo>
                <a:cubicBezTo>
                  <a:pt x="636588" y="395288"/>
                  <a:pt x="638174" y="393700"/>
                  <a:pt x="639762" y="392906"/>
                </a:cubicBezTo>
                <a:close/>
                <a:moveTo>
                  <a:pt x="981074" y="53975"/>
                </a:moveTo>
                <a:cubicBezTo>
                  <a:pt x="987424" y="60325"/>
                  <a:pt x="987424" y="69850"/>
                  <a:pt x="990600" y="76200"/>
                </a:cubicBezTo>
                <a:cubicBezTo>
                  <a:pt x="990600" y="257175"/>
                  <a:pt x="990600" y="441325"/>
                  <a:pt x="990600" y="622300"/>
                </a:cubicBezTo>
                <a:cubicBezTo>
                  <a:pt x="987424" y="631825"/>
                  <a:pt x="987424" y="638175"/>
                  <a:pt x="981074" y="647700"/>
                </a:cubicBezTo>
                <a:cubicBezTo>
                  <a:pt x="977900" y="644525"/>
                  <a:pt x="974724" y="641350"/>
                  <a:pt x="974724" y="641350"/>
                </a:cubicBezTo>
                <a:cubicBezTo>
                  <a:pt x="879474" y="546100"/>
                  <a:pt x="784224" y="450850"/>
                  <a:pt x="688974" y="358775"/>
                </a:cubicBezTo>
                <a:cubicBezTo>
                  <a:pt x="682624" y="352425"/>
                  <a:pt x="682624" y="349250"/>
                  <a:pt x="688974" y="342900"/>
                </a:cubicBezTo>
                <a:cubicBezTo>
                  <a:pt x="784224" y="247650"/>
                  <a:pt x="879474" y="152400"/>
                  <a:pt x="974724" y="60325"/>
                </a:cubicBezTo>
                <a:cubicBezTo>
                  <a:pt x="974724" y="57150"/>
                  <a:pt x="977900" y="53975"/>
                  <a:pt x="981074" y="53975"/>
                </a:cubicBezTo>
                <a:close/>
                <a:moveTo>
                  <a:pt x="6348" y="50800"/>
                </a:moveTo>
                <a:cubicBezTo>
                  <a:pt x="9524" y="53975"/>
                  <a:pt x="12700" y="57150"/>
                  <a:pt x="15874" y="57150"/>
                </a:cubicBezTo>
                <a:cubicBezTo>
                  <a:pt x="111124" y="152400"/>
                  <a:pt x="206374" y="247650"/>
                  <a:pt x="301624" y="342900"/>
                </a:cubicBezTo>
                <a:cubicBezTo>
                  <a:pt x="307974" y="349250"/>
                  <a:pt x="307974" y="349250"/>
                  <a:pt x="301624" y="355600"/>
                </a:cubicBezTo>
                <a:cubicBezTo>
                  <a:pt x="206374" y="450850"/>
                  <a:pt x="107948" y="546100"/>
                  <a:pt x="12700" y="644525"/>
                </a:cubicBezTo>
                <a:cubicBezTo>
                  <a:pt x="12700" y="644525"/>
                  <a:pt x="9524" y="644525"/>
                  <a:pt x="6348" y="647700"/>
                </a:cubicBezTo>
                <a:cubicBezTo>
                  <a:pt x="3174" y="635000"/>
                  <a:pt x="0" y="622300"/>
                  <a:pt x="0" y="609600"/>
                </a:cubicBezTo>
                <a:cubicBezTo>
                  <a:pt x="0" y="434975"/>
                  <a:pt x="0" y="263525"/>
                  <a:pt x="0" y="88900"/>
                </a:cubicBezTo>
                <a:cubicBezTo>
                  <a:pt x="0" y="76200"/>
                  <a:pt x="3174" y="63500"/>
                  <a:pt x="6348" y="50800"/>
                </a:cubicBezTo>
                <a:close/>
                <a:moveTo>
                  <a:pt x="92074" y="0"/>
                </a:moveTo>
                <a:cubicBezTo>
                  <a:pt x="295274" y="0"/>
                  <a:pt x="501648" y="0"/>
                  <a:pt x="704848" y="0"/>
                </a:cubicBezTo>
                <a:cubicBezTo>
                  <a:pt x="768348" y="0"/>
                  <a:pt x="835024" y="0"/>
                  <a:pt x="898524" y="0"/>
                </a:cubicBezTo>
                <a:cubicBezTo>
                  <a:pt x="911224" y="0"/>
                  <a:pt x="927100" y="3175"/>
                  <a:pt x="939800" y="9525"/>
                </a:cubicBezTo>
                <a:cubicBezTo>
                  <a:pt x="936624" y="12700"/>
                  <a:pt x="933448" y="15875"/>
                  <a:pt x="933448" y="19050"/>
                </a:cubicBezTo>
                <a:cubicBezTo>
                  <a:pt x="809624" y="139700"/>
                  <a:pt x="685800" y="263525"/>
                  <a:pt x="561974" y="387350"/>
                </a:cubicBezTo>
                <a:cubicBezTo>
                  <a:pt x="533400" y="415925"/>
                  <a:pt x="501648" y="425450"/>
                  <a:pt x="466724" y="412750"/>
                </a:cubicBezTo>
                <a:cubicBezTo>
                  <a:pt x="450848" y="406400"/>
                  <a:pt x="441324" y="400050"/>
                  <a:pt x="431800" y="390525"/>
                </a:cubicBezTo>
                <a:cubicBezTo>
                  <a:pt x="304800" y="263525"/>
                  <a:pt x="177800" y="139700"/>
                  <a:pt x="53974" y="12700"/>
                </a:cubicBezTo>
                <a:cubicBezTo>
                  <a:pt x="50800" y="12700"/>
                  <a:pt x="50800" y="12700"/>
                  <a:pt x="50800" y="9525"/>
                </a:cubicBezTo>
                <a:cubicBezTo>
                  <a:pt x="63500" y="3175"/>
                  <a:pt x="76200" y="0"/>
                  <a:pt x="92074"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0" name="Freeform 29"/>
          <p:cNvSpPr>
            <a:spLocks/>
          </p:cNvSpPr>
          <p:nvPr/>
        </p:nvSpPr>
        <p:spPr bwMode="auto">
          <a:xfrm>
            <a:off x="17299623" y="4224338"/>
            <a:ext cx="942975" cy="942975"/>
          </a:xfrm>
          <a:custGeom>
            <a:avLst/>
            <a:gdLst>
              <a:gd name="T0" fmla="*/ 222 w 297"/>
              <a:gd name="T1" fmla="*/ 297 h 297"/>
              <a:gd name="T2" fmla="*/ 204 w 297"/>
              <a:gd name="T3" fmla="*/ 294 h 297"/>
              <a:gd name="T4" fmla="*/ 160 w 297"/>
              <a:gd name="T5" fmla="*/ 275 h 297"/>
              <a:gd name="T6" fmla="*/ 63 w 297"/>
              <a:gd name="T7" fmla="*/ 194 h 297"/>
              <a:gd name="T8" fmla="*/ 17 w 297"/>
              <a:gd name="T9" fmla="*/ 126 h 297"/>
              <a:gd name="T10" fmla="*/ 2 w 297"/>
              <a:gd name="T11" fmla="*/ 78 h 297"/>
              <a:gd name="T12" fmla="*/ 6 w 297"/>
              <a:gd name="T13" fmla="*/ 47 h 297"/>
              <a:gd name="T14" fmla="*/ 12 w 297"/>
              <a:gd name="T15" fmla="*/ 38 h 297"/>
              <a:gd name="T16" fmla="*/ 38 w 297"/>
              <a:gd name="T17" fmla="*/ 12 h 297"/>
              <a:gd name="T18" fmla="*/ 79 w 297"/>
              <a:gd name="T19" fmla="*/ 12 h 297"/>
              <a:gd name="T20" fmla="*/ 119 w 297"/>
              <a:gd name="T21" fmla="*/ 52 h 297"/>
              <a:gd name="T22" fmla="*/ 119 w 297"/>
              <a:gd name="T23" fmla="*/ 92 h 297"/>
              <a:gd name="T24" fmla="*/ 111 w 297"/>
              <a:gd name="T25" fmla="*/ 97 h 297"/>
              <a:gd name="T26" fmla="*/ 93 w 297"/>
              <a:gd name="T27" fmla="*/ 113 h 297"/>
              <a:gd name="T28" fmla="*/ 92 w 297"/>
              <a:gd name="T29" fmla="*/ 130 h 297"/>
              <a:gd name="T30" fmla="*/ 114 w 297"/>
              <a:gd name="T31" fmla="*/ 168 h 297"/>
              <a:gd name="T32" fmla="*/ 155 w 297"/>
              <a:gd name="T33" fmla="*/ 201 h 297"/>
              <a:gd name="T34" fmla="*/ 174 w 297"/>
              <a:gd name="T35" fmla="*/ 207 h 297"/>
              <a:gd name="T36" fmla="*/ 201 w 297"/>
              <a:gd name="T37" fmla="*/ 188 h 297"/>
              <a:gd name="T38" fmla="*/ 211 w 297"/>
              <a:gd name="T39" fmla="*/ 174 h 297"/>
              <a:gd name="T40" fmla="*/ 245 w 297"/>
              <a:gd name="T41" fmla="*/ 178 h 297"/>
              <a:gd name="T42" fmla="*/ 286 w 297"/>
              <a:gd name="T43" fmla="*/ 219 h 297"/>
              <a:gd name="T44" fmla="*/ 286 w 297"/>
              <a:gd name="T45" fmla="*/ 260 h 297"/>
              <a:gd name="T46" fmla="*/ 259 w 297"/>
              <a:gd name="T47" fmla="*/ 286 h 297"/>
              <a:gd name="T48" fmla="*/ 236 w 297"/>
              <a:gd name="T49" fmla="*/ 297 h 297"/>
              <a:gd name="T50" fmla="*/ 234 w 297"/>
              <a:gd name="T51" fmla="*/ 297 h 297"/>
              <a:gd name="T52" fmla="*/ 222 w 297"/>
              <a:gd name="T53"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7" h="297">
                <a:moveTo>
                  <a:pt x="222" y="297"/>
                </a:moveTo>
                <a:cubicBezTo>
                  <a:pt x="216" y="296"/>
                  <a:pt x="210" y="295"/>
                  <a:pt x="204" y="294"/>
                </a:cubicBezTo>
                <a:cubicBezTo>
                  <a:pt x="188" y="289"/>
                  <a:pt x="174" y="283"/>
                  <a:pt x="160" y="275"/>
                </a:cubicBezTo>
                <a:cubicBezTo>
                  <a:pt x="123" y="253"/>
                  <a:pt x="91" y="225"/>
                  <a:pt x="63" y="194"/>
                </a:cubicBezTo>
                <a:cubicBezTo>
                  <a:pt x="45" y="173"/>
                  <a:pt x="29" y="151"/>
                  <a:pt x="17" y="126"/>
                </a:cubicBezTo>
                <a:cubicBezTo>
                  <a:pt x="10" y="111"/>
                  <a:pt x="4" y="95"/>
                  <a:pt x="2" y="78"/>
                </a:cubicBezTo>
                <a:cubicBezTo>
                  <a:pt x="0" y="67"/>
                  <a:pt x="1" y="57"/>
                  <a:pt x="6" y="47"/>
                </a:cubicBezTo>
                <a:cubicBezTo>
                  <a:pt x="8" y="44"/>
                  <a:pt x="10" y="41"/>
                  <a:pt x="12" y="38"/>
                </a:cubicBezTo>
                <a:cubicBezTo>
                  <a:pt x="21" y="30"/>
                  <a:pt x="30" y="21"/>
                  <a:pt x="38" y="12"/>
                </a:cubicBezTo>
                <a:cubicBezTo>
                  <a:pt x="50" y="0"/>
                  <a:pt x="68" y="1"/>
                  <a:pt x="79" y="12"/>
                </a:cubicBezTo>
                <a:cubicBezTo>
                  <a:pt x="93" y="25"/>
                  <a:pt x="106" y="39"/>
                  <a:pt x="119" y="52"/>
                </a:cubicBezTo>
                <a:cubicBezTo>
                  <a:pt x="131" y="64"/>
                  <a:pt x="131" y="81"/>
                  <a:pt x="119" y="92"/>
                </a:cubicBezTo>
                <a:cubicBezTo>
                  <a:pt x="117" y="94"/>
                  <a:pt x="114" y="96"/>
                  <a:pt x="111" y="97"/>
                </a:cubicBezTo>
                <a:cubicBezTo>
                  <a:pt x="103" y="100"/>
                  <a:pt x="96" y="105"/>
                  <a:pt x="93" y="113"/>
                </a:cubicBezTo>
                <a:cubicBezTo>
                  <a:pt x="91" y="118"/>
                  <a:pt x="90" y="124"/>
                  <a:pt x="92" y="130"/>
                </a:cubicBezTo>
                <a:cubicBezTo>
                  <a:pt x="96" y="144"/>
                  <a:pt x="104" y="157"/>
                  <a:pt x="114" y="168"/>
                </a:cubicBezTo>
                <a:cubicBezTo>
                  <a:pt x="126" y="182"/>
                  <a:pt x="139" y="193"/>
                  <a:pt x="155" y="201"/>
                </a:cubicBezTo>
                <a:cubicBezTo>
                  <a:pt x="161" y="204"/>
                  <a:pt x="167" y="207"/>
                  <a:pt x="174" y="207"/>
                </a:cubicBezTo>
                <a:cubicBezTo>
                  <a:pt x="187" y="206"/>
                  <a:pt x="196" y="200"/>
                  <a:pt x="201" y="188"/>
                </a:cubicBezTo>
                <a:cubicBezTo>
                  <a:pt x="203" y="182"/>
                  <a:pt x="206" y="177"/>
                  <a:pt x="211" y="174"/>
                </a:cubicBezTo>
                <a:cubicBezTo>
                  <a:pt x="222" y="167"/>
                  <a:pt x="236" y="169"/>
                  <a:pt x="245" y="178"/>
                </a:cubicBezTo>
                <a:cubicBezTo>
                  <a:pt x="259" y="192"/>
                  <a:pt x="273" y="205"/>
                  <a:pt x="286" y="219"/>
                </a:cubicBezTo>
                <a:cubicBezTo>
                  <a:pt x="297" y="230"/>
                  <a:pt x="297" y="248"/>
                  <a:pt x="286" y="260"/>
                </a:cubicBezTo>
                <a:cubicBezTo>
                  <a:pt x="277" y="268"/>
                  <a:pt x="268" y="277"/>
                  <a:pt x="259" y="286"/>
                </a:cubicBezTo>
                <a:cubicBezTo>
                  <a:pt x="253" y="292"/>
                  <a:pt x="245" y="296"/>
                  <a:pt x="236" y="297"/>
                </a:cubicBezTo>
                <a:cubicBezTo>
                  <a:pt x="236" y="297"/>
                  <a:pt x="235" y="297"/>
                  <a:pt x="234" y="297"/>
                </a:cubicBezTo>
                <a:cubicBezTo>
                  <a:pt x="230" y="297"/>
                  <a:pt x="226" y="297"/>
                  <a:pt x="222" y="2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30"/>
          <p:cNvSpPr>
            <a:spLocks/>
          </p:cNvSpPr>
          <p:nvPr/>
        </p:nvSpPr>
        <p:spPr bwMode="auto">
          <a:xfrm>
            <a:off x="17256443" y="8936038"/>
            <a:ext cx="971550" cy="869950"/>
          </a:xfrm>
          <a:custGeom>
            <a:avLst/>
            <a:gdLst>
              <a:gd name="T0" fmla="*/ 31 w 306"/>
              <a:gd name="T1" fmla="*/ 145 h 274"/>
              <a:gd name="T2" fmla="*/ 27 w 306"/>
              <a:gd name="T3" fmla="*/ 149 h 274"/>
              <a:gd name="T4" fmla="*/ 5 w 306"/>
              <a:gd name="T5" fmla="*/ 148 h 274"/>
              <a:gd name="T6" fmla="*/ 7 w 306"/>
              <a:gd name="T7" fmla="*/ 126 h 274"/>
              <a:gd name="T8" fmla="*/ 115 w 306"/>
              <a:gd name="T9" fmla="*/ 30 h 274"/>
              <a:gd name="T10" fmla="*/ 141 w 306"/>
              <a:gd name="T11" fmla="*/ 7 h 274"/>
              <a:gd name="T12" fmla="*/ 165 w 306"/>
              <a:gd name="T13" fmla="*/ 7 h 274"/>
              <a:gd name="T14" fmla="*/ 289 w 306"/>
              <a:gd name="T15" fmla="*/ 118 h 274"/>
              <a:gd name="T16" fmla="*/ 299 w 306"/>
              <a:gd name="T17" fmla="*/ 126 h 274"/>
              <a:gd name="T18" fmla="*/ 300 w 306"/>
              <a:gd name="T19" fmla="*/ 148 h 274"/>
              <a:gd name="T20" fmla="*/ 279 w 306"/>
              <a:gd name="T21" fmla="*/ 149 h 274"/>
              <a:gd name="T22" fmla="*/ 274 w 306"/>
              <a:gd name="T23" fmla="*/ 145 h 274"/>
              <a:gd name="T24" fmla="*/ 274 w 306"/>
              <a:gd name="T25" fmla="*/ 150 h 274"/>
              <a:gd name="T26" fmla="*/ 274 w 306"/>
              <a:gd name="T27" fmla="*/ 256 h 274"/>
              <a:gd name="T28" fmla="*/ 256 w 306"/>
              <a:gd name="T29" fmla="*/ 274 h 274"/>
              <a:gd name="T30" fmla="*/ 201 w 306"/>
              <a:gd name="T31" fmla="*/ 274 h 274"/>
              <a:gd name="T32" fmla="*/ 183 w 306"/>
              <a:gd name="T33" fmla="*/ 257 h 274"/>
              <a:gd name="T34" fmla="*/ 183 w 306"/>
              <a:gd name="T35" fmla="*/ 216 h 274"/>
              <a:gd name="T36" fmla="*/ 166 w 306"/>
              <a:gd name="T37" fmla="*/ 199 h 274"/>
              <a:gd name="T38" fmla="*/ 139 w 306"/>
              <a:gd name="T39" fmla="*/ 199 h 274"/>
              <a:gd name="T40" fmla="*/ 123 w 306"/>
              <a:gd name="T41" fmla="*/ 215 h 274"/>
              <a:gd name="T42" fmla="*/ 123 w 306"/>
              <a:gd name="T43" fmla="*/ 258 h 274"/>
              <a:gd name="T44" fmla="*/ 106 w 306"/>
              <a:gd name="T45" fmla="*/ 274 h 274"/>
              <a:gd name="T46" fmla="*/ 49 w 306"/>
              <a:gd name="T47" fmla="*/ 274 h 274"/>
              <a:gd name="T48" fmla="*/ 32 w 306"/>
              <a:gd name="T49" fmla="*/ 257 h 274"/>
              <a:gd name="T50" fmla="*/ 32 w 306"/>
              <a:gd name="T51" fmla="*/ 150 h 274"/>
              <a:gd name="T52" fmla="*/ 31 w 306"/>
              <a:gd name="T53" fmla="*/ 1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6" h="274">
                <a:moveTo>
                  <a:pt x="31" y="145"/>
                </a:moveTo>
                <a:cubicBezTo>
                  <a:pt x="30" y="147"/>
                  <a:pt x="29" y="148"/>
                  <a:pt x="27" y="149"/>
                </a:cubicBezTo>
                <a:cubicBezTo>
                  <a:pt x="20" y="155"/>
                  <a:pt x="11" y="154"/>
                  <a:pt x="5" y="148"/>
                </a:cubicBezTo>
                <a:cubicBezTo>
                  <a:pt x="0" y="142"/>
                  <a:pt x="1" y="132"/>
                  <a:pt x="7" y="126"/>
                </a:cubicBezTo>
                <a:cubicBezTo>
                  <a:pt x="43" y="94"/>
                  <a:pt x="79" y="62"/>
                  <a:pt x="115" y="30"/>
                </a:cubicBezTo>
                <a:cubicBezTo>
                  <a:pt x="124" y="22"/>
                  <a:pt x="133" y="15"/>
                  <a:pt x="141" y="7"/>
                </a:cubicBezTo>
                <a:cubicBezTo>
                  <a:pt x="149" y="0"/>
                  <a:pt x="157" y="0"/>
                  <a:pt x="165" y="7"/>
                </a:cubicBezTo>
                <a:cubicBezTo>
                  <a:pt x="206" y="44"/>
                  <a:pt x="248" y="81"/>
                  <a:pt x="289" y="118"/>
                </a:cubicBezTo>
                <a:cubicBezTo>
                  <a:pt x="292" y="120"/>
                  <a:pt x="296" y="123"/>
                  <a:pt x="299" y="126"/>
                </a:cubicBezTo>
                <a:cubicBezTo>
                  <a:pt x="306" y="132"/>
                  <a:pt x="306" y="142"/>
                  <a:pt x="300" y="148"/>
                </a:cubicBezTo>
                <a:cubicBezTo>
                  <a:pt x="295" y="155"/>
                  <a:pt x="285" y="155"/>
                  <a:pt x="279" y="149"/>
                </a:cubicBezTo>
                <a:cubicBezTo>
                  <a:pt x="277" y="148"/>
                  <a:pt x="276" y="147"/>
                  <a:pt x="274" y="145"/>
                </a:cubicBezTo>
                <a:cubicBezTo>
                  <a:pt x="274" y="147"/>
                  <a:pt x="274" y="148"/>
                  <a:pt x="274" y="150"/>
                </a:cubicBezTo>
                <a:cubicBezTo>
                  <a:pt x="274" y="185"/>
                  <a:pt x="274" y="221"/>
                  <a:pt x="274" y="256"/>
                </a:cubicBezTo>
                <a:cubicBezTo>
                  <a:pt x="274" y="269"/>
                  <a:pt x="268" y="274"/>
                  <a:pt x="256" y="274"/>
                </a:cubicBezTo>
                <a:cubicBezTo>
                  <a:pt x="238" y="274"/>
                  <a:pt x="219" y="274"/>
                  <a:pt x="201" y="274"/>
                </a:cubicBezTo>
                <a:cubicBezTo>
                  <a:pt x="189" y="274"/>
                  <a:pt x="183" y="268"/>
                  <a:pt x="183" y="257"/>
                </a:cubicBezTo>
                <a:cubicBezTo>
                  <a:pt x="183" y="243"/>
                  <a:pt x="183" y="230"/>
                  <a:pt x="183" y="216"/>
                </a:cubicBezTo>
                <a:cubicBezTo>
                  <a:pt x="183" y="205"/>
                  <a:pt x="177" y="199"/>
                  <a:pt x="166" y="199"/>
                </a:cubicBezTo>
                <a:cubicBezTo>
                  <a:pt x="157" y="199"/>
                  <a:pt x="148" y="199"/>
                  <a:pt x="139" y="199"/>
                </a:cubicBezTo>
                <a:cubicBezTo>
                  <a:pt x="129" y="199"/>
                  <a:pt x="123" y="205"/>
                  <a:pt x="123" y="215"/>
                </a:cubicBezTo>
                <a:cubicBezTo>
                  <a:pt x="123" y="229"/>
                  <a:pt x="123" y="244"/>
                  <a:pt x="123" y="258"/>
                </a:cubicBezTo>
                <a:cubicBezTo>
                  <a:pt x="123" y="268"/>
                  <a:pt x="117" y="274"/>
                  <a:pt x="106" y="274"/>
                </a:cubicBezTo>
                <a:cubicBezTo>
                  <a:pt x="87" y="274"/>
                  <a:pt x="68" y="274"/>
                  <a:pt x="49" y="274"/>
                </a:cubicBezTo>
                <a:cubicBezTo>
                  <a:pt x="38" y="274"/>
                  <a:pt x="32" y="268"/>
                  <a:pt x="32" y="257"/>
                </a:cubicBezTo>
                <a:cubicBezTo>
                  <a:pt x="32" y="222"/>
                  <a:pt x="32" y="186"/>
                  <a:pt x="32" y="150"/>
                </a:cubicBezTo>
                <a:cubicBezTo>
                  <a:pt x="32" y="149"/>
                  <a:pt x="32" y="147"/>
                  <a:pt x="31" y="14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7265968" y="11310938"/>
            <a:ext cx="933450" cy="825500"/>
            <a:chOff x="17311688" y="11310938"/>
            <a:chExt cx="933450" cy="825500"/>
          </a:xfrm>
          <a:solidFill>
            <a:schemeClr val="accent1"/>
          </a:solidFill>
        </p:grpSpPr>
        <p:sp>
          <p:nvSpPr>
            <p:cNvPr id="42" name="Freeform 31"/>
            <p:cNvSpPr>
              <a:spLocks noEditPoints="1"/>
            </p:cNvSpPr>
            <p:nvPr/>
          </p:nvSpPr>
          <p:spPr bwMode="auto">
            <a:xfrm>
              <a:off x="17311688" y="11310938"/>
              <a:ext cx="673100" cy="612775"/>
            </a:xfrm>
            <a:custGeom>
              <a:avLst/>
              <a:gdLst>
                <a:gd name="T0" fmla="*/ 204 w 212"/>
                <a:gd name="T1" fmla="*/ 0 h 193"/>
                <a:gd name="T2" fmla="*/ 34 w 212"/>
                <a:gd name="T3" fmla="*/ 0 h 193"/>
                <a:gd name="T4" fmla="*/ 0 w 212"/>
                <a:gd name="T5" fmla="*/ 33 h 193"/>
                <a:gd name="T6" fmla="*/ 0 w 212"/>
                <a:gd name="T7" fmla="*/ 182 h 193"/>
                <a:gd name="T8" fmla="*/ 14 w 212"/>
                <a:gd name="T9" fmla="*/ 189 h 193"/>
                <a:gd name="T10" fmla="*/ 61 w 212"/>
                <a:gd name="T11" fmla="*/ 155 h 193"/>
                <a:gd name="T12" fmla="*/ 75 w 212"/>
                <a:gd name="T13" fmla="*/ 151 h 193"/>
                <a:gd name="T14" fmla="*/ 179 w 212"/>
                <a:gd name="T15" fmla="*/ 151 h 193"/>
                <a:gd name="T16" fmla="*/ 212 w 212"/>
                <a:gd name="T17" fmla="*/ 118 h 193"/>
                <a:gd name="T18" fmla="*/ 212 w 212"/>
                <a:gd name="T19" fmla="*/ 9 h 193"/>
                <a:gd name="T20" fmla="*/ 204 w 212"/>
                <a:gd name="T21" fmla="*/ 0 h 193"/>
                <a:gd name="T22" fmla="*/ 162 w 212"/>
                <a:gd name="T23" fmla="*/ 104 h 193"/>
                <a:gd name="T24" fmla="*/ 62 w 212"/>
                <a:gd name="T25" fmla="*/ 104 h 193"/>
                <a:gd name="T26" fmla="*/ 54 w 212"/>
                <a:gd name="T27" fmla="*/ 96 h 193"/>
                <a:gd name="T28" fmla="*/ 62 w 212"/>
                <a:gd name="T29" fmla="*/ 87 h 193"/>
                <a:gd name="T30" fmla="*/ 162 w 212"/>
                <a:gd name="T31" fmla="*/ 87 h 193"/>
                <a:gd name="T32" fmla="*/ 170 w 212"/>
                <a:gd name="T33" fmla="*/ 96 h 193"/>
                <a:gd name="T34" fmla="*/ 162 w 212"/>
                <a:gd name="T35" fmla="*/ 104 h 193"/>
                <a:gd name="T36" fmla="*/ 162 w 212"/>
                <a:gd name="T37" fmla="*/ 64 h 193"/>
                <a:gd name="T38" fmla="*/ 62 w 212"/>
                <a:gd name="T39" fmla="*/ 64 h 193"/>
                <a:gd name="T40" fmla="*/ 54 w 212"/>
                <a:gd name="T41" fmla="*/ 55 h 193"/>
                <a:gd name="T42" fmla="*/ 62 w 212"/>
                <a:gd name="T43" fmla="*/ 47 h 193"/>
                <a:gd name="T44" fmla="*/ 162 w 212"/>
                <a:gd name="T45" fmla="*/ 47 h 193"/>
                <a:gd name="T46" fmla="*/ 170 w 212"/>
                <a:gd name="T47" fmla="*/ 55 h 193"/>
                <a:gd name="T48" fmla="*/ 162 w 212"/>
                <a:gd name="T49" fmla="*/ 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193">
                  <a:moveTo>
                    <a:pt x="204" y="0"/>
                  </a:moveTo>
                  <a:cubicBezTo>
                    <a:pt x="34" y="0"/>
                    <a:pt x="34" y="0"/>
                    <a:pt x="34" y="0"/>
                  </a:cubicBezTo>
                  <a:cubicBezTo>
                    <a:pt x="15" y="0"/>
                    <a:pt x="0" y="15"/>
                    <a:pt x="0" y="33"/>
                  </a:cubicBezTo>
                  <a:cubicBezTo>
                    <a:pt x="0" y="182"/>
                    <a:pt x="0" y="182"/>
                    <a:pt x="0" y="182"/>
                  </a:cubicBezTo>
                  <a:cubicBezTo>
                    <a:pt x="0" y="189"/>
                    <a:pt x="8" y="193"/>
                    <a:pt x="14" y="189"/>
                  </a:cubicBezTo>
                  <a:cubicBezTo>
                    <a:pt x="61" y="155"/>
                    <a:pt x="61" y="155"/>
                    <a:pt x="61" y="155"/>
                  </a:cubicBezTo>
                  <a:cubicBezTo>
                    <a:pt x="65" y="153"/>
                    <a:pt x="70" y="151"/>
                    <a:pt x="75" y="151"/>
                  </a:cubicBezTo>
                  <a:cubicBezTo>
                    <a:pt x="179" y="151"/>
                    <a:pt x="179" y="151"/>
                    <a:pt x="179" y="151"/>
                  </a:cubicBezTo>
                  <a:cubicBezTo>
                    <a:pt x="197" y="151"/>
                    <a:pt x="212" y="136"/>
                    <a:pt x="212" y="118"/>
                  </a:cubicBezTo>
                  <a:cubicBezTo>
                    <a:pt x="212" y="9"/>
                    <a:pt x="212" y="9"/>
                    <a:pt x="212" y="9"/>
                  </a:cubicBezTo>
                  <a:cubicBezTo>
                    <a:pt x="212" y="4"/>
                    <a:pt x="208" y="0"/>
                    <a:pt x="204" y="0"/>
                  </a:cubicBezTo>
                  <a:close/>
                  <a:moveTo>
                    <a:pt x="162" y="104"/>
                  </a:moveTo>
                  <a:cubicBezTo>
                    <a:pt x="62" y="104"/>
                    <a:pt x="62" y="104"/>
                    <a:pt x="62" y="104"/>
                  </a:cubicBezTo>
                  <a:cubicBezTo>
                    <a:pt x="58" y="104"/>
                    <a:pt x="54" y="100"/>
                    <a:pt x="54" y="96"/>
                  </a:cubicBezTo>
                  <a:cubicBezTo>
                    <a:pt x="54" y="91"/>
                    <a:pt x="58" y="87"/>
                    <a:pt x="62" y="87"/>
                  </a:cubicBezTo>
                  <a:cubicBezTo>
                    <a:pt x="162" y="87"/>
                    <a:pt x="162" y="87"/>
                    <a:pt x="162" y="87"/>
                  </a:cubicBezTo>
                  <a:cubicBezTo>
                    <a:pt x="167" y="87"/>
                    <a:pt x="170" y="91"/>
                    <a:pt x="170" y="96"/>
                  </a:cubicBezTo>
                  <a:cubicBezTo>
                    <a:pt x="170" y="100"/>
                    <a:pt x="167" y="104"/>
                    <a:pt x="162" y="104"/>
                  </a:cubicBezTo>
                  <a:close/>
                  <a:moveTo>
                    <a:pt x="162" y="64"/>
                  </a:moveTo>
                  <a:cubicBezTo>
                    <a:pt x="62" y="64"/>
                    <a:pt x="62" y="64"/>
                    <a:pt x="62" y="64"/>
                  </a:cubicBezTo>
                  <a:cubicBezTo>
                    <a:pt x="58" y="64"/>
                    <a:pt x="54" y="60"/>
                    <a:pt x="54" y="55"/>
                  </a:cubicBezTo>
                  <a:cubicBezTo>
                    <a:pt x="54" y="51"/>
                    <a:pt x="58" y="47"/>
                    <a:pt x="62" y="47"/>
                  </a:cubicBezTo>
                  <a:cubicBezTo>
                    <a:pt x="162" y="47"/>
                    <a:pt x="162" y="47"/>
                    <a:pt x="162" y="47"/>
                  </a:cubicBezTo>
                  <a:cubicBezTo>
                    <a:pt x="167" y="47"/>
                    <a:pt x="170" y="51"/>
                    <a:pt x="170" y="55"/>
                  </a:cubicBezTo>
                  <a:cubicBezTo>
                    <a:pt x="170" y="60"/>
                    <a:pt x="167" y="64"/>
                    <a:pt x="162"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2"/>
            <p:cNvSpPr>
              <a:spLocks/>
            </p:cNvSpPr>
            <p:nvPr/>
          </p:nvSpPr>
          <p:spPr bwMode="auto">
            <a:xfrm>
              <a:off x="17572038" y="11523663"/>
              <a:ext cx="673100" cy="612775"/>
            </a:xfrm>
            <a:custGeom>
              <a:avLst/>
              <a:gdLst>
                <a:gd name="T0" fmla="*/ 212 w 212"/>
                <a:gd name="T1" fmla="*/ 33 h 193"/>
                <a:gd name="T2" fmla="*/ 212 w 212"/>
                <a:gd name="T3" fmla="*/ 182 h 193"/>
                <a:gd name="T4" fmla="*/ 199 w 212"/>
                <a:gd name="T5" fmla="*/ 189 h 193"/>
                <a:gd name="T6" fmla="*/ 151 w 212"/>
                <a:gd name="T7" fmla="*/ 155 h 193"/>
                <a:gd name="T8" fmla="*/ 138 w 212"/>
                <a:gd name="T9" fmla="*/ 151 h 193"/>
                <a:gd name="T10" fmla="*/ 34 w 212"/>
                <a:gd name="T11" fmla="*/ 151 h 193"/>
                <a:gd name="T12" fmla="*/ 0 w 212"/>
                <a:gd name="T13" fmla="*/ 118 h 193"/>
                <a:gd name="T14" fmla="*/ 0 w 212"/>
                <a:gd name="T15" fmla="*/ 101 h 193"/>
                <a:gd name="T16" fmla="*/ 97 w 212"/>
                <a:gd name="T17" fmla="*/ 101 h 193"/>
                <a:gd name="T18" fmla="*/ 148 w 212"/>
                <a:gd name="T19" fmla="*/ 51 h 193"/>
                <a:gd name="T20" fmla="*/ 148 w 212"/>
                <a:gd name="T21" fmla="*/ 0 h 193"/>
                <a:gd name="T22" fmla="*/ 179 w 212"/>
                <a:gd name="T23" fmla="*/ 0 h 193"/>
                <a:gd name="T24" fmla="*/ 212 w 212"/>
                <a:gd name="T25" fmla="*/ 3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193">
                  <a:moveTo>
                    <a:pt x="212" y="33"/>
                  </a:moveTo>
                  <a:cubicBezTo>
                    <a:pt x="212" y="182"/>
                    <a:pt x="212" y="182"/>
                    <a:pt x="212" y="182"/>
                  </a:cubicBezTo>
                  <a:cubicBezTo>
                    <a:pt x="212" y="189"/>
                    <a:pt x="204" y="193"/>
                    <a:pt x="199" y="189"/>
                  </a:cubicBezTo>
                  <a:cubicBezTo>
                    <a:pt x="151" y="155"/>
                    <a:pt x="151" y="155"/>
                    <a:pt x="151" y="155"/>
                  </a:cubicBezTo>
                  <a:cubicBezTo>
                    <a:pt x="147" y="152"/>
                    <a:pt x="143" y="151"/>
                    <a:pt x="138" y="151"/>
                  </a:cubicBezTo>
                  <a:cubicBezTo>
                    <a:pt x="34" y="151"/>
                    <a:pt x="34" y="151"/>
                    <a:pt x="34" y="151"/>
                  </a:cubicBezTo>
                  <a:cubicBezTo>
                    <a:pt x="15" y="151"/>
                    <a:pt x="0" y="136"/>
                    <a:pt x="0" y="118"/>
                  </a:cubicBezTo>
                  <a:cubicBezTo>
                    <a:pt x="0" y="101"/>
                    <a:pt x="0" y="101"/>
                    <a:pt x="0" y="101"/>
                  </a:cubicBezTo>
                  <a:cubicBezTo>
                    <a:pt x="97" y="101"/>
                    <a:pt x="97" y="101"/>
                    <a:pt x="97" y="101"/>
                  </a:cubicBezTo>
                  <a:cubicBezTo>
                    <a:pt x="125" y="101"/>
                    <a:pt x="148" y="79"/>
                    <a:pt x="148" y="51"/>
                  </a:cubicBezTo>
                  <a:cubicBezTo>
                    <a:pt x="148" y="0"/>
                    <a:pt x="148" y="0"/>
                    <a:pt x="148" y="0"/>
                  </a:cubicBezTo>
                  <a:cubicBezTo>
                    <a:pt x="179" y="0"/>
                    <a:pt x="179" y="0"/>
                    <a:pt x="179" y="0"/>
                  </a:cubicBezTo>
                  <a:cubicBezTo>
                    <a:pt x="197" y="0"/>
                    <a:pt x="212" y="15"/>
                    <a:pt x="21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41448659"/>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0" y="0"/>
            <a:ext cx="24377904"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715926" y="2024085"/>
            <a:ext cx="22952148" cy="8094524"/>
          </a:xfrm>
          <a:prstGeom prst="rect">
            <a:avLst/>
          </a:prstGeom>
        </p:spPr>
        <p:txBody>
          <a:bodyPr wrap="square">
            <a:spAutoFit/>
          </a:bodyPr>
          <a:lstStyle/>
          <a:p>
            <a:pPr algn="ctr"/>
            <a:r>
              <a:rPr lang="en-US" sz="26000" b="1" dirty="0" smtClean="0">
                <a:solidFill>
                  <a:schemeClr val="accent1"/>
                </a:solidFill>
                <a:latin typeface="+mj-lt"/>
              </a:rPr>
              <a:t>THANK YOU FOR WATCHING</a:t>
            </a:r>
            <a:endParaRPr lang="en-US" sz="26000" b="1" dirty="0">
              <a:solidFill>
                <a:schemeClr val="accent1"/>
              </a:solidFill>
              <a:latin typeface="+mj-lt"/>
            </a:endParaRPr>
          </a:p>
        </p:txBody>
      </p:sp>
      <p:sp>
        <p:nvSpPr>
          <p:cNvPr id="4" name="Rectangle 3"/>
          <p:cNvSpPr/>
          <p:nvPr/>
        </p:nvSpPr>
        <p:spPr>
          <a:xfrm>
            <a:off x="715926" y="8951614"/>
            <a:ext cx="22952148" cy="1246495"/>
          </a:xfrm>
          <a:prstGeom prst="rect">
            <a:avLst/>
          </a:prstGeom>
        </p:spPr>
        <p:txBody>
          <a:bodyPr wrap="square">
            <a:spAutoFit/>
          </a:bodyPr>
          <a:lstStyle/>
          <a:p>
            <a:pPr algn="ctr">
              <a:lnSpc>
                <a:spcPct val="150000"/>
              </a:lnSpc>
            </a:pPr>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laoreet</a:t>
            </a:r>
            <a:r>
              <a:rPr lang="en-US" sz="2500" dirty="0">
                <a:solidFill>
                  <a:schemeClr val="accent1"/>
                </a:solidFill>
              </a:rPr>
              <a:t> </a:t>
            </a:r>
            <a:endParaRPr lang="en-US" sz="2500" dirty="0" smtClean="0">
              <a:solidFill>
                <a:schemeClr val="accent1"/>
              </a:solidFill>
            </a:endParaRPr>
          </a:p>
          <a:p>
            <a:pPr algn="ctr">
              <a:lnSpc>
                <a:spcPct val="150000"/>
              </a:lnSpc>
            </a:pPr>
            <a:r>
              <a:rPr lang="en-US" sz="2500" dirty="0" err="1" smtClean="0">
                <a:solidFill>
                  <a:schemeClr val="accent1"/>
                </a:solidFill>
              </a:rPr>
              <a:t>dolore</a:t>
            </a:r>
            <a:r>
              <a:rPr lang="en-US" sz="2500" dirty="0" smtClean="0">
                <a:solidFill>
                  <a:schemeClr val="accent1"/>
                </a:solidFill>
              </a:rPr>
              <a:t> </a:t>
            </a:r>
            <a:r>
              <a:rPr lang="en-US" sz="2500" dirty="0">
                <a:solidFill>
                  <a:schemeClr val="accent1"/>
                </a:solidFill>
              </a:rPr>
              <a:t>magna </a:t>
            </a:r>
            <a:r>
              <a:rPr lang="en-US" sz="2500" dirty="0" err="1">
                <a:solidFill>
                  <a:schemeClr val="accent1"/>
                </a:solidFill>
              </a:rPr>
              <a:t>aliquam</a:t>
            </a:r>
            <a:r>
              <a:rPr lang="en-US" sz="2500" dirty="0">
                <a:solidFill>
                  <a:schemeClr val="accent1"/>
                </a:solidFill>
              </a:rPr>
              <a:t> </a:t>
            </a:r>
            <a:r>
              <a:rPr lang="en-US" sz="2500" dirty="0" err="1">
                <a:solidFill>
                  <a:schemeClr val="accent1"/>
                </a:solidFill>
              </a:rPr>
              <a:t>erat</a:t>
            </a:r>
            <a:r>
              <a:rPr lang="en-US" sz="2500" dirty="0">
                <a:solidFill>
                  <a:schemeClr val="accent1"/>
                </a:solidFill>
              </a:rPr>
              <a:t> </a:t>
            </a:r>
            <a:r>
              <a:rPr lang="en-US" sz="2500" dirty="0" err="1">
                <a:solidFill>
                  <a:schemeClr val="accent1"/>
                </a:solidFill>
              </a:rPr>
              <a:t>volutpat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wisi</a:t>
            </a:r>
            <a:r>
              <a:rPr lang="en-US" sz="2500" dirty="0">
                <a:solidFill>
                  <a:schemeClr val="accent1"/>
                </a:solidFill>
              </a:rPr>
              <a:t> </a:t>
            </a:r>
            <a:r>
              <a:rPr lang="en-US" sz="2500" dirty="0" err="1">
                <a:solidFill>
                  <a:schemeClr val="accent1"/>
                </a:solidFill>
              </a:rPr>
              <a:t>enim</a:t>
            </a:r>
            <a:r>
              <a:rPr lang="en-US" sz="2500" dirty="0">
                <a:solidFill>
                  <a:schemeClr val="accent1"/>
                </a:solidFill>
              </a:rPr>
              <a:t> ad minim </a:t>
            </a:r>
            <a:r>
              <a:rPr lang="en-US" sz="2500" dirty="0" err="1">
                <a:solidFill>
                  <a:schemeClr val="accent1"/>
                </a:solidFill>
              </a:rPr>
              <a:t>veniam</a:t>
            </a:r>
            <a:r>
              <a:rPr lang="en-US" sz="2500" dirty="0">
                <a:solidFill>
                  <a:schemeClr val="accent1"/>
                </a:solidFill>
              </a:rPr>
              <a:t>, </a:t>
            </a:r>
            <a:r>
              <a:rPr lang="en-US" sz="2500" dirty="0" err="1">
                <a:solidFill>
                  <a:schemeClr val="accent1"/>
                </a:solidFill>
              </a:rPr>
              <a:t>quis</a:t>
            </a:r>
            <a:r>
              <a:rPr lang="en-US" sz="2500" dirty="0">
                <a:solidFill>
                  <a:schemeClr val="accent1"/>
                </a:solidFill>
              </a:rPr>
              <a:t> </a:t>
            </a:r>
            <a:r>
              <a:rPr lang="en-US" sz="2500" dirty="0" err="1">
                <a:solidFill>
                  <a:schemeClr val="accent1"/>
                </a:solidFill>
              </a:rPr>
              <a:t>nostrud</a:t>
            </a:r>
            <a:r>
              <a:rPr lang="en-US" sz="2500" dirty="0">
                <a:solidFill>
                  <a:schemeClr val="accent1"/>
                </a:solidFill>
              </a:rPr>
              <a:t> </a:t>
            </a:r>
            <a:r>
              <a:rPr lang="en-US" sz="2500" dirty="0" err="1">
                <a:solidFill>
                  <a:schemeClr val="accent1"/>
                </a:solidFill>
              </a:rPr>
              <a:t>exerci</a:t>
            </a:r>
            <a:r>
              <a:rPr lang="en-US" sz="2500" dirty="0">
                <a:solidFill>
                  <a:schemeClr val="accent1"/>
                </a:solidFill>
              </a:rPr>
              <a:t> </a:t>
            </a:r>
            <a:r>
              <a:rPr lang="en-US" sz="2500" dirty="0" err="1">
                <a:solidFill>
                  <a:schemeClr val="accent1"/>
                </a:solidFill>
              </a:rPr>
              <a:t>tation</a:t>
            </a:r>
            <a:r>
              <a:rPr lang="en-US" sz="2500" dirty="0">
                <a:solidFill>
                  <a:schemeClr val="accent1"/>
                </a:solidFill>
              </a:rPr>
              <a:t> </a:t>
            </a:r>
            <a:r>
              <a:rPr lang="en-US" sz="2500" dirty="0" err="1">
                <a:solidFill>
                  <a:schemeClr val="accent1"/>
                </a:solidFill>
              </a:rPr>
              <a:t>ullamcorper</a:t>
            </a:r>
            <a:r>
              <a:rPr lang="en-US" sz="2500" dirty="0">
                <a:solidFill>
                  <a:schemeClr val="accent1"/>
                </a:solidFill>
              </a:rPr>
              <a:t> </a:t>
            </a:r>
            <a:r>
              <a:rPr lang="en-US" sz="2500" dirty="0" err="1">
                <a:solidFill>
                  <a:schemeClr val="accent1"/>
                </a:solidFill>
              </a:rPr>
              <a:t>suscipit</a:t>
            </a:r>
            <a:r>
              <a:rPr lang="en-US" sz="2500" dirty="0">
                <a:solidFill>
                  <a:schemeClr val="accent1"/>
                </a:solidFill>
              </a:rPr>
              <a:t> </a:t>
            </a:r>
          </a:p>
        </p:txBody>
      </p:sp>
      <p:sp>
        <p:nvSpPr>
          <p:cNvPr id="5" name="Rectangle 4"/>
          <p:cNvSpPr/>
          <p:nvPr/>
        </p:nvSpPr>
        <p:spPr>
          <a:xfrm>
            <a:off x="715926" y="11758020"/>
            <a:ext cx="22952148" cy="784830"/>
          </a:xfrm>
          <a:prstGeom prst="rect">
            <a:avLst/>
          </a:prstGeom>
        </p:spPr>
        <p:txBody>
          <a:bodyPr wrap="square">
            <a:spAutoFit/>
          </a:bodyPr>
          <a:lstStyle/>
          <a:p>
            <a:pPr algn="ctr"/>
            <a:r>
              <a:rPr lang="en-US" sz="4500" dirty="0">
                <a:solidFill>
                  <a:schemeClr val="accent1"/>
                </a:solidFill>
              </a:rPr>
              <a:t>www.example.com</a:t>
            </a:r>
          </a:p>
        </p:txBody>
      </p:sp>
      <p:sp>
        <p:nvSpPr>
          <p:cNvPr id="9" name="Freeform 5"/>
          <p:cNvSpPr>
            <a:spLocks/>
          </p:cNvSpPr>
          <p:nvPr/>
        </p:nvSpPr>
        <p:spPr bwMode="auto">
          <a:xfrm>
            <a:off x="8089900" y="10283825"/>
            <a:ext cx="2052638" cy="441325"/>
          </a:xfrm>
          <a:custGeom>
            <a:avLst/>
            <a:gdLst>
              <a:gd name="T0" fmla="*/ 64 w 643"/>
              <a:gd name="T1" fmla="*/ 0 h 128"/>
              <a:gd name="T2" fmla="*/ 643 w 643"/>
              <a:gd name="T3" fmla="*/ 0 h 128"/>
              <a:gd name="T4" fmla="*/ 643 w 643"/>
              <a:gd name="T5" fmla="*/ 128 h 128"/>
              <a:gd name="T6" fmla="*/ 64 w 643"/>
              <a:gd name="T7" fmla="*/ 128 h 128"/>
              <a:gd name="T8" fmla="*/ 0 w 643"/>
              <a:gd name="T9" fmla="*/ 64 h 128"/>
              <a:gd name="T10" fmla="*/ 0 w 643"/>
              <a:gd name="T11" fmla="*/ 64 h 128"/>
              <a:gd name="T12" fmla="*/ 64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64" y="0"/>
                </a:moveTo>
                <a:cubicBezTo>
                  <a:pt x="643" y="0"/>
                  <a:pt x="643" y="0"/>
                  <a:pt x="643" y="0"/>
                </a:cubicBezTo>
                <a:cubicBezTo>
                  <a:pt x="643" y="128"/>
                  <a:pt x="643" y="128"/>
                  <a:pt x="643" y="128"/>
                </a:cubicBezTo>
                <a:cubicBezTo>
                  <a:pt x="64" y="128"/>
                  <a:pt x="64" y="128"/>
                  <a:pt x="64" y="128"/>
                </a:cubicBezTo>
                <a:cubicBezTo>
                  <a:pt x="29" y="128"/>
                  <a:pt x="0" y="99"/>
                  <a:pt x="0" y="64"/>
                </a:cubicBezTo>
                <a:cubicBezTo>
                  <a:pt x="0" y="64"/>
                  <a:pt x="0" y="64"/>
                  <a:pt x="0" y="64"/>
                </a:cubicBezTo>
                <a:cubicBezTo>
                  <a:pt x="0" y="29"/>
                  <a:pt x="29" y="0"/>
                  <a:pt x="6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Rectangle 6"/>
          <p:cNvSpPr>
            <a:spLocks noChangeArrowheads="1"/>
          </p:cNvSpPr>
          <p:nvPr/>
        </p:nvSpPr>
        <p:spPr bwMode="auto">
          <a:xfrm>
            <a:off x="10142538" y="10283825"/>
            <a:ext cx="2052638" cy="4413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Rectangle 7"/>
          <p:cNvSpPr>
            <a:spLocks noChangeArrowheads="1"/>
          </p:cNvSpPr>
          <p:nvPr/>
        </p:nvSpPr>
        <p:spPr bwMode="auto">
          <a:xfrm>
            <a:off x="12195175" y="10283825"/>
            <a:ext cx="2051050" cy="44132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246225" y="10283825"/>
            <a:ext cx="2052638" cy="441325"/>
          </a:xfrm>
          <a:custGeom>
            <a:avLst/>
            <a:gdLst>
              <a:gd name="T0" fmla="*/ 0 w 643"/>
              <a:gd name="T1" fmla="*/ 0 h 128"/>
              <a:gd name="T2" fmla="*/ 579 w 643"/>
              <a:gd name="T3" fmla="*/ 0 h 128"/>
              <a:gd name="T4" fmla="*/ 643 w 643"/>
              <a:gd name="T5" fmla="*/ 64 h 128"/>
              <a:gd name="T6" fmla="*/ 643 w 643"/>
              <a:gd name="T7" fmla="*/ 64 h 128"/>
              <a:gd name="T8" fmla="*/ 579 w 643"/>
              <a:gd name="T9" fmla="*/ 128 h 128"/>
              <a:gd name="T10" fmla="*/ 0 w 643"/>
              <a:gd name="T11" fmla="*/ 128 h 128"/>
              <a:gd name="T12" fmla="*/ 0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0" y="0"/>
                </a:moveTo>
                <a:cubicBezTo>
                  <a:pt x="579" y="0"/>
                  <a:pt x="579" y="0"/>
                  <a:pt x="579" y="0"/>
                </a:cubicBezTo>
                <a:cubicBezTo>
                  <a:pt x="614" y="0"/>
                  <a:pt x="643" y="29"/>
                  <a:pt x="643" y="64"/>
                </a:cubicBezTo>
                <a:cubicBezTo>
                  <a:pt x="643" y="64"/>
                  <a:pt x="643" y="64"/>
                  <a:pt x="643" y="64"/>
                </a:cubicBezTo>
                <a:cubicBezTo>
                  <a:pt x="643" y="99"/>
                  <a:pt x="614" y="128"/>
                  <a:pt x="579" y="128"/>
                </a:cubicBezTo>
                <a:cubicBezTo>
                  <a:pt x="0" y="128"/>
                  <a:pt x="0" y="128"/>
                  <a:pt x="0" y="128"/>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6968407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24384000"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1290084" y="3563223"/>
            <a:ext cx="21676242" cy="5016758"/>
          </a:xfrm>
          <a:prstGeom prst="rect">
            <a:avLst/>
          </a:prstGeom>
        </p:spPr>
        <p:txBody>
          <a:bodyPr wrap="square">
            <a:spAutoFit/>
          </a:bodyPr>
          <a:lstStyle/>
          <a:p>
            <a:pPr algn="ctr"/>
            <a:r>
              <a:rPr lang="en-GB" sz="16000" b="1" dirty="0">
                <a:solidFill>
                  <a:schemeClr val="accent1"/>
                </a:solidFill>
                <a:latin typeface="+mj-lt"/>
              </a:rPr>
              <a:t>BUSINESS IS</a:t>
            </a:r>
          </a:p>
          <a:p>
            <a:pPr algn="ctr"/>
            <a:r>
              <a:rPr lang="en-GB" sz="16000" b="1" dirty="0">
                <a:solidFill>
                  <a:schemeClr val="accent1"/>
                </a:solidFill>
                <a:latin typeface="+mj-lt"/>
              </a:rPr>
              <a:t>THE SALT OF LIFE.</a:t>
            </a:r>
            <a:endParaRPr lang="en-US" sz="16000" b="1" dirty="0">
              <a:solidFill>
                <a:schemeClr val="accent1"/>
              </a:solidFill>
              <a:latin typeface="+mj-lt"/>
            </a:endParaRPr>
          </a:p>
        </p:txBody>
      </p:sp>
      <p:sp>
        <p:nvSpPr>
          <p:cNvPr id="7" name="Freeform 5"/>
          <p:cNvSpPr>
            <a:spLocks/>
          </p:cNvSpPr>
          <p:nvPr/>
        </p:nvSpPr>
        <p:spPr bwMode="auto">
          <a:xfrm>
            <a:off x="8096250" y="9313863"/>
            <a:ext cx="2049463" cy="423862"/>
          </a:xfrm>
          <a:custGeom>
            <a:avLst/>
            <a:gdLst>
              <a:gd name="T0" fmla="*/ 64 w 643"/>
              <a:gd name="T1" fmla="*/ 0 h 128"/>
              <a:gd name="T2" fmla="*/ 643 w 643"/>
              <a:gd name="T3" fmla="*/ 0 h 128"/>
              <a:gd name="T4" fmla="*/ 643 w 643"/>
              <a:gd name="T5" fmla="*/ 128 h 128"/>
              <a:gd name="T6" fmla="*/ 64 w 643"/>
              <a:gd name="T7" fmla="*/ 128 h 128"/>
              <a:gd name="T8" fmla="*/ 0 w 643"/>
              <a:gd name="T9" fmla="*/ 64 h 128"/>
              <a:gd name="T10" fmla="*/ 0 w 643"/>
              <a:gd name="T11" fmla="*/ 64 h 128"/>
              <a:gd name="T12" fmla="*/ 64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64" y="0"/>
                </a:moveTo>
                <a:cubicBezTo>
                  <a:pt x="643" y="0"/>
                  <a:pt x="643" y="0"/>
                  <a:pt x="643" y="0"/>
                </a:cubicBezTo>
                <a:cubicBezTo>
                  <a:pt x="643" y="128"/>
                  <a:pt x="643" y="128"/>
                  <a:pt x="643" y="128"/>
                </a:cubicBezTo>
                <a:cubicBezTo>
                  <a:pt x="64" y="128"/>
                  <a:pt x="64" y="128"/>
                  <a:pt x="64" y="128"/>
                </a:cubicBezTo>
                <a:cubicBezTo>
                  <a:pt x="29" y="128"/>
                  <a:pt x="0" y="99"/>
                  <a:pt x="0" y="64"/>
                </a:cubicBezTo>
                <a:cubicBezTo>
                  <a:pt x="0" y="64"/>
                  <a:pt x="0" y="64"/>
                  <a:pt x="0" y="64"/>
                </a:cubicBezTo>
                <a:cubicBezTo>
                  <a:pt x="0" y="29"/>
                  <a:pt x="29" y="0"/>
                  <a:pt x="6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10145713" y="9313863"/>
            <a:ext cx="2047875" cy="42386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2193588" y="9313863"/>
            <a:ext cx="2047875" cy="42386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4241463" y="9313863"/>
            <a:ext cx="2049463" cy="423862"/>
          </a:xfrm>
          <a:custGeom>
            <a:avLst/>
            <a:gdLst>
              <a:gd name="T0" fmla="*/ 0 w 643"/>
              <a:gd name="T1" fmla="*/ 0 h 128"/>
              <a:gd name="T2" fmla="*/ 579 w 643"/>
              <a:gd name="T3" fmla="*/ 0 h 128"/>
              <a:gd name="T4" fmla="*/ 643 w 643"/>
              <a:gd name="T5" fmla="*/ 64 h 128"/>
              <a:gd name="T6" fmla="*/ 643 w 643"/>
              <a:gd name="T7" fmla="*/ 64 h 128"/>
              <a:gd name="T8" fmla="*/ 579 w 643"/>
              <a:gd name="T9" fmla="*/ 128 h 128"/>
              <a:gd name="T10" fmla="*/ 0 w 643"/>
              <a:gd name="T11" fmla="*/ 128 h 128"/>
              <a:gd name="T12" fmla="*/ 0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0" y="0"/>
                </a:moveTo>
                <a:cubicBezTo>
                  <a:pt x="579" y="0"/>
                  <a:pt x="579" y="0"/>
                  <a:pt x="579" y="0"/>
                </a:cubicBezTo>
                <a:cubicBezTo>
                  <a:pt x="614" y="0"/>
                  <a:pt x="643" y="29"/>
                  <a:pt x="643" y="64"/>
                </a:cubicBezTo>
                <a:cubicBezTo>
                  <a:pt x="643" y="64"/>
                  <a:pt x="643" y="64"/>
                  <a:pt x="643" y="64"/>
                </a:cubicBezTo>
                <a:cubicBezTo>
                  <a:pt x="643" y="99"/>
                  <a:pt x="614" y="128"/>
                  <a:pt x="579" y="128"/>
                </a:cubicBezTo>
                <a:cubicBezTo>
                  <a:pt x="0" y="128"/>
                  <a:pt x="0" y="128"/>
                  <a:pt x="0" y="128"/>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Picture Placeholder 4"/>
          <p:cNvSpPr>
            <a:spLocks noGrp="1"/>
          </p:cNvSpPr>
          <p:nvPr>
            <p:ph type="pic" sz="quarter" idx="10"/>
          </p:nvPr>
        </p:nvSpPr>
        <p:spPr/>
      </p:sp>
    </p:spTree>
    <p:extLst>
      <p:ext uri="{BB962C8B-B14F-4D97-AF65-F5344CB8AC3E}">
        <p14:creationId xmlns:p14="http://schemas.microsoft.com/office/powerpoint/2010/main" val="239250276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61095" y="1032675"/>
            <a:ext cx="11364059" cy="1554272"/>
          </a:xfrm>
          <a:prstGeom prst="rect">
            <a:avLst/>
          </a:prstGeom>
        </p:spPr>
        <p:txBody>
          <a:bodyPr wrap="square">
            <a:spAutoFit/>
          </a:bodyPr>
          <a:lstStyle/>
          <a:p>
            <a:r>
              <a:rPr lang="en-US" sz="9500" b="1" dirty="0">
                <a:solidFill>
                  <a:schemeClr val="accent2"/>
                </a:solidFill>
                <a:latin typeface="+mj-lt"/>
              </a:rPr>
              <a:t>Our Services</a:t>
            </a:r>
          </a:p>
        </p:txBody>
      </p:sp>
      <p:sp>
        <p:nvSpPr>
          <p:cNvPr id="4" name="Rectangle 3"/>
          <p:cNvSpPr/>
          <p:nvPr/>
        </p:nvSpPr>
        <p:spPr>
          <a:xfrm>
            <a:off x="1161095" y="2356114"/>
            <a:ext cx="11364059"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7" name="Rectangle 6"/>
          <p:cNvSpPr/>
          <p:nvPr/>
        </p:nvSpPr>
        <p:spPr>
          <a:xfrm>
            <a:off x="3287607" y="5057026"/>
            <a:ext cx="9237548"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smtClean="0">
                <a:solidFill>
                  <a:schemeClr val="accent2">
                    <a:alpha val="60000"/>
                  </a:schemeClr>
                </a:solidFill>
              </a:rPr>
              <a:t>laoreet</a:t>
            </a:r>
            <a:endParaRPr lang="en-US" sz="2500" dirty="0">
              <a:solidFill>
                <a:schemeClr val="accent2">
                  <a:alpha val="60000"/>
                </a:schemeClr>
              </a:solidFill>
            </a:endParaRPr>
          </a:p>
        </p:txBody>
      </p:sp>
      <p:sp>
        <p:nvSpPr>
          <p:cNvPr id="8" name="Rectangle 7"/>
          <p:cNvSpPr/>
          <p:nvPr/>
        </p:nvSpPr>
        <p:spPr>
          <a:xfrm>
            <a:off x="3287607" y="4164809"/>
            <a:ext cx="9237547" cy="784830"/>
          </a:xfrm>
          <a:prstGeom prst="rect">
            <a:avLst/>
          </a:prstGeom>
        </p:spPr>
        <p:txBody>
          <a:bodyPr wrap="square">
            <a:spAutoFit/>
          </a:bodyPr>
          <a:lstStyle/>
          <a:p>
            <a:r>
              <a:rPr lang="en-US" sz="4500" b="1" dirty="0">
                <a:solidFill>
                  <a:schemeClr val="accent2"/>
                </a:solidFill>
              </a:rPr>
              <a:t>Graphic Design</a:t>
            </a:r>
          </a:p>
        </p:txBody>
      </p:sp>
      <p:sp>
        <p:nvSpPr>
          <p:cNvPr id="10" name="Rectangle 9"/>
          <p:cNvSpPr/>
          <p:nvPr/>
        </p:nvSpPr>
        <p:spPr>
          <a:xfrm>
            <a:off x="3287607" y="7979302"/>
            <a:ext cx="9237548"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smtClean="0">
                <a:solidFill>
                  <a:schemeClr val="accent2">
                    <a:alpha val="60000"/>
                  </a:schemeClr>
                </a:solidFill>
              </a:rPr>
              <a:t>laoreet</a:t>
            </a:r>
            <a:endParaRPr lang="en-US" sz="2500" dirty="0">
              <a:solidFill>
                <a:schemeClr val="accent2">
                  <a:alpha val="60000"/>
                </a:schemeClr>
              </a:solidFill>
            </a:endParaRPr>
          </a:p>
        </p:txBody>
      </p:sp>
      <p:sp>
        <p:nvSpPr>
          <p:cNvPr id="11" name="Rectangle 10"/>
          <p:cNvSpPr/>
          <p:nvPr/>
        </p:nvSpPr>
        <p:spPr>
          <a:xfrm>
            <a:off x="3287607" y="7108350"/>
            <a:ext cx="9237547" cy="784830"/>
          </a:xfrm>
          <a:prstGeom prst="rect">
            <a:avLst/>
          </a:prstGeom>
        </p:spPr>
        <p:txBody>
          <a:bodyPr wrap="square">
            <a:spAutoFit/>
          </a:bodyPr>
          <a:lstStyle/>
          <a:p>
            <a:r>
              <a:rPr lang="en-US" sz="4500" b="1" dirty="0">
                <a:solidFill>
                  <a:schemeClr val="accent2"/>
                </a:solidFill>
              </a:rPr>
              <a:t>Web </a:t>
            </a:r>
            <a:r>
              <a:rPr lang="en-US" sz="4500" b="1" dirty="0" err="1">
                <a:solidFill>
                  <a:schemeClr val="accent2"/>
                </a:solidFill>
              </a:rPr>
              <a:t>Developement</a:t>
            </a:r>
            <a:endParaRPr lang="en-US" sz="4500" b="1" dirty="0">
              <a:solidFill>
                <a:schemeClr val="accent2"/>
              </a:solidFill>
            </a:endParaRPr>
          </a:p>
        </p:txBody>
      </p:sp>
      <p:sp>
        <p:nvSpPr>
          <p:cNvPr id="12" name="Rectangle 11"/>
          <p:cNvSpPr/>
          <p:nvPr/>
        </p:nvSpPr>
        <p:spPr>
          <a:xfrm>
            <a:off x="3287607" y="10987700"/>
            <a:ext cx="9237548"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smtClean="0">
                <a:solidFill>
                  <a:schemeClr val="accent2">
                    <a:alpha val="60000"/>
                  </a:schemeClr>
                </a:solidFill>
              </a:rPr>
              <a:t>laoreet</a:t>
            </a:r>
            <a:endParaRPr lang="en-US" sz="2500" dirty="0">
              <a:solidFill>
                <a:schemeClr val="accent2">
                  <a:alpha val="60000"/>
                </a:schemeClr>
              </a:solidFill>
            </a:endParaRPr>
          </a:p>
        </p:txBody>
      </p:sp>
      <p:sp>
        <p:nvSpPr>
          <p:cNvPr id="13" name="Rectangle 12"/>
          <p:cNvSpPr/>
          <p:nvPr/>
        </p:nvSpPr>
        <p:spPr>
          <a:xfrm>
            <a:off x="3287607" y="10095483"/>
            <a:ext cx="9237547" cy="784830"/>
          </a:xfrm>
          <a:prstGeom prst="rect">
            <a:avLst/>
          </a:prstGeom>
        </p:spPr>
        <p:txBody>
          <a:bodyPr wrap="square">
            <a:spAutoFit/>
          </a:bodyPr>
          <a:lstStyle/>
          <a:p>
            <a:r>
              <a:rPr lang="en-US" sz="4500" b="1" dirty="0">
                <a:solidFill>
                  <a:schemeClr val="accent2"/>
                </a:solidFill>
              </a:rPr>
              <a:t>Digital Marketing</a:t>
            </a:r>
          </a:p>
        </p:txBody>
      </p:sp>
      <p:sp>
        <p:nvSpPr>
          <p:cNvPr id="17" name="Freeform 5"/>
          <p:cNvSpPr>
            <a:spLocks/>
          </p:cNvSpPr>
          <p:nvPr/>
        </p:nvSpPr>
        <p:spPr bwMode="auto">
          <a:xfrm>
            <a:off x="-31417" y="3690938"/>
            <a:ext cx="4195762" cy="10040938"/>
          </a:xfrm>
          <a:custGeom>
            <a:avLst/>
            <a:gdLst>
              <a:gd name="T0" fmla="*/ 0 w 2643"/>
              <a:gd name="T1" fmla="*/ 0 h 6325"/>
              <a:gd name="T2" fmla="*/ 1298 w 2643"/>
              <a:gd name="T3" fmla="*/ 0 h 6325"/>
              <a:gd name="T4" fmla="*/ 1298 w 2643"/>
              <a:gd name="T5" fmla="*/ 5596 h 6325"/>
              <a:gd name="T6" fmla="*/ 2643 w 2643"/>
              <a:gd name="T7" fmla="*/ 5596 h 6325"/>
              <a:gd name="T8" fmla="*/ 2643 w 2643"/>
              <a:gd name="T9" fmla="*/ 6325 h 6325"/>
            </a:gdLst>
            <a:ahLst/>
            <a:cxnLst>
              <a:cxn ang="0">
                <a:pos x="T0" y="T1"/>
              </a:cxn>
              <a:cxn ang="0">
                <a:pos x="T2" y="T3"/>
              </a:cxn>
              <a:cxn ang="0">
                <a:pos x="T4" y="T5"/>
              </a:cxn>
              <a:cxn ang="0">
                <a:pos x="T6" y="T7"/>
              </a:cxn>
              <a:cxn ang="0">
                <a:pos x="T8" y="T9"/>
              </a:cxn>
            </a:cxnLst>
            <a:rect l="0" t="0" r="r" b="b"/>
            <a:pathLst>
              <a:path w="2643" h="6325">
                <a:moveTo>
                  <a:pt x="0" y="0"/>
                </a:moveTo>
                <a:lnTo>
                  <a:pt x="1298" y="0"/>
                </a:lnTo>
                <a:lnTo>
                  <a:pt x="1298" y="5596"/>
                </a:lnTo>
                <a:lnTo>
                  <a:pt x="2643" y="5596"/>
                </a:lnTo>
                <a:lnTo>
                  <a:pt x="2643" y="6325"/>
                </a:lnTo>
              </a:path>
            </a:pathLst>
          </a:custGeom>
          <a:noFill/>
          <a:ln w="317500" cap="flat">
            <a:solidFill>
              <a:schemeClr val="accent2">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1281113" y="4311650"/>
            <a:ext cx="1582737" cy="1585913"/>
          </a:xfrm>
          <a:custGeom>
            <a:avLst/>
            <a:gdLst>
              <a:gd name="T0" fmla="*/ 249 w 499"/>
              <a:gd name="T1" fmla="*/ 499 h 499"/>
              <a:gd name="T2" fmla="*/ 249 w 499"/>
              <a:gd name="T3" fmla="*/ 499 h 499"/>
              <a:gd name="T4" fmla="*/ 0 w 499"/>
              <a:gd name="T5" fmla="*/ 249 h 499"/>
              <a:gd name="T6" fmla="*/ 0 w 499"/>
              <a:gd name="T7" fmla="*/ 249 h 499"/>
              <a:gd name="T8" fmla="*/ 249 w 499"/>
              <a:gd name="T9" fmla="*/ 0 h 499"/>
              <a:gd name="T10" fmla="*/ 249 w 499"/>
              <a:gd name="T11" fmla="*/ 0 h 499"/>
              <a:gd name="T12" fmla="*/ 499 w 499"/>
              <a:gd name="T13" fmla="*/ 249 h 499"/>
              <a:gd name="T14" fmla="*/ 499 w 499"/>
              <a:gd name="T15" fmla="*/ 249 h 499"/>
              <a:gd name="T16" fmla="*/ 249 w 499"/>
              <a:gd name="T17" fmla="*/ 49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9" h="499">
                <a:moveTo>
                  <a:pt x="249" y="499"/>
                </a:moveTo>
                <a:cubicBezTo>
                  <a:pt x="249" y="499"/>
                  <a:pt x="249" y="499"/>
                  <a:pt x="249" y="499"/>
                </a:cubicBezTo>
                <a:cubicBezTo>
                  <a:pt x="112" y="499"/>
                  <a:pt x="0" y="387"/>
                  <a:pt x="0" y="249"/>
                </a:cubicBezTo>
                <a:cubicBezTo>
                  <a:pt x="0" y="249"/>
                  <a:pt x="0" y="249"/>
                  <a:pt x="0" y="249"/>
                </a:cubicBezTo>
                <a:cubicBezTo>
                  <a:pt x="0" y="111"/>
                  <a:pt x="112" y="0"/>
                  <a:pt x="249" y="0"/>
                </a:cubicBezTo>
                <a:cubicBezTo>
                  <a:pt x="249" y="0"/>
                  <a:pt x="249" y="0"/>
                  <a:pt x="249" y="0"/>
                </a:cubicBezTo>
                <a:cubicBezTo>
                  <a:pt x="387" y="0"/>
                  <a:pt x="499" y="111"/>
                  <a:pt x="499" y="249"/>
                </a:cubicBezTo>
                <a:cubicBezTo>
                  <a:pt x="499" y="249"/>
                  <a:pt x="499" y="249"/>
                  <a:pt x="499" y="249"/>
                </a:cubicBezTo>
                <a:cubicBezTo>
                  <a:pt x="499" y="387"/>
                  <a:pt x="387" y="499"/>
                  <a:pt x="249" y="49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1281113" y="7273925"/>
            <a:ext cx="1582737" cy="1587500"/>
          </a:xfrm>
          <a:custGeom>
            <a:avLst/>
            <a:gdLst>
              <a:gd name="T0" fmla="*/ 249 w 499"/>
              <a:gd name="T1" fmla="*/ 499 h 499"/>
              <a:gd name="T2" fmla="*/ 249 w 499"/>
              <a:gd name="T3" fmla="*/ 499 h 499"/>
              <a:gd name="T4" fmla="*/ 0 w 499"/>
              <a:gd name="T5" fmla="*/ 249 h 499"/>
              <a:gd name="T6" fmla="*/ 0 w 499"/>
              <a:gd name="T7" fmla="*/ 249 h 499"/>
              <a:gd name="T8" fmla="*/ 249 w 499"/>
              <a:gd name="T9" fmla="*/ 0 h 499"/>
              <a:gd name="T10" fmla="*/ 249 w 499"/>
              <a:gd name="T11" fmla="*/ 0 h 499"/>
              <a:gd name="T12" fmla="*/ 499 w 499"/>
              <a:gd name="T13" fmla="*/ 249 h 499"/>
              <a:gd name="T14" fmla="*/ 499 w 499"/>
              <a:gd name="T15" fmla="*/ 249 h 499"/>
              <a:gd name="T16" fmla="*/ 249 w 499"/>
              <a:gd name="T17" fmla="*/ 49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9" h="499">
                <a:moveTo>
                  <a:pt x="249" y="499"/>
                </a:moveTo>
                <a:cubicBezTo>
                  <a:pt x="249" y="499"/>
                  <a:pt x="249" y="499"/>
                  <a:pt x="249" y="499"/>
                </a:cubicBezTo>
                <a:cubicBezTo>
                  <a:pt x="112" y="499"/>
                  <a:pt x="0" y="387"/>
                  <a:pt x="0" y="249"/>
                </a:cubicBezTo>
                <a:cubicBezTo>
                  <a:pt x="0" y="249"/>
                  <a:pt x="0" y="249"/>
                  <a:pt x="0" y="249"/>
                </a:cubicBezTo>
                <a:cubicBezTo>
                  <a:pt x="0" y="111"/>
                  <a:pt x="112" y="0"/>
                  <a:pt x="249" y="0"/>
                </a:cubicBezTo>
                <a:cubicBezTo>
                  <a:pt x="249" y="0"/>
                  <a:pt x="249" y="0"/>
                  <a:pt x="249" y="0"/>
                </a:cubicBezTo>
                <a:cubicBezTo>
                  <a:pt x="387" y="0"/>
                  <a:pt x="499" y="111"/>
                  <a:pt x="499" y="249"/>
                </a:cubicBezTo>
                <a:cubicBezTo>
                  <a:pt x="499" y="249"/>
                  <a:pt x="499" y="249"/>
                  <a:pt x="499" y="249"/>
                </a:cubicBezTo>
                <a:cubicBezTo>
                  <a:pt x="499" y="387"/>
                  <a:pt x="387" y="499"/>
                  <a:pt x="249" y="49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1281113" y="10237788"/>
            <a:ext cx="1582737" cy="1585913"/>
          </a:xfrm>
          <a:custGeom>
            <a:avLst/>
            <a:gdLst>
              <a:gd name="T0" fmla="*/ 249 w 499"/>
              <a:gd name="T1" fmla="*/ 499 h 499"/>
              <a:gd name="T2" fmla="*/ 249 w 499"/>
              <a:gd name="T3" fmla="*/ 499 h 499"/>
              <a:gd name="T4" fmla="*/ 0 w 499"/>
              <a:gd name="T5" fmla="*/ 249 h 499"/>
              <a:gd name="T6" fmla="*/ 0 w 499"/>
              <a:gd name="T7" fmla="*/ 249 h 499"/>
              <a:gd name="T8" fmla="*/ 249 w 499"/>
              <a:gd name="T9" fmla="*/ 0 h 499"/>
              <a:gd name="T10" fmla="*/ 249 w 499"/>
              <a:gd name="T11" fmla="*/ 0 h 499"/>
              <a:gd name="T12" fmla="*/ 499 w 499"/>
              <a:gd name="T13" fmla="*/ 249 h 499"/>
              <a:gd name="T14" fmla="*/ 499 w 499"/>
              <a:gd name="T15" fmla="*/ 249 h 499"/>
              <a:gd name="T16" fmla="*/ 249 w 499"/>
              <a:gd name="T17" fmla="*/ 49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9" h="499">
                <a:moveTo>
                  <a:pt x="249" y="499"/>
                </a:moveTo>
                <a:cubicBezTo>
                  <a:pt x="249" y="499"/>
                  <a:pt x="249" y="499"/>
                  <a:pt x="249" y="499"/>
                </a:cubicBezTo>
                <a:cubicBezTo>
                  <a:pt x="112" y="499"/>
                  <a:pt x="0" y="387"/>
                  <a:pt x="0" y="249"/>
                </a:cubicBezTo>
                <a:cubicBezTo>
                  <a:pt x="0" y="249"/>
                  <a:pt x="0" y="249"/>
                  <a:pt x="0" y="249"/>
                </a:cubicBezTo>
                <a:cubicBezTo>
                  <a:pt x="0" y="111"/>
                  <a:pt x="112" y="0"/>
                  <a:pt x="249" y="0"/>
                </a:cubicBezTo>
                <a:cubicBezTo>
                  <a:pt x="249" y="0"/>
                  <a:pt x="249" y="0"/>
                  <a:pt x="249" y="0"/>
                </a:cubicBezTo>
                <a:cubicBezTo>
                  <a:pt x="387" y="0"/>
                  <a:pt x="499" y="111"/>
                  <a:pt x="499" y="249"/>
                </a:cubicBezTo>
                <a:cubicBezTo>
                  <a:pt x="499" y="249"/>
                  <a:pt x="499" y="249"/>
                  <a:pt x="499" y="249"/>
                </a:cubicBezTo>
                <a:cubicBezTo>
                  <a:pt x="499" y="387"/>
                  <a:pt x="387" y="499"/>
                  <a:pt x="249" y="49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Line 12"/>
          <p:cNvSpPr>
            <a:spLocks noChangeShapeType="1"/>
          </p:cNvSpPr>
          <p:nvPr/>
        </p:nvSpPr>
        <p:spPr bwMode="auto">
          <a:xfrm>
            <a:off x="3387725" y="6572250"/>
            <a:ext cx="1193800" cy="0"/>
          </a:xfrm>
          <a:prstGeom prst="line">
            <a:avLst/>
          </a:prstGeom>
          <a:noFill/>
          <a:ln w="63500" cap="flat">
            <a:solidFill>
              <a:srgbClr val="D2D2D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3"/>
          <p:cNvSpPr>
            <a:spLocks noChangeShapeType="1"/>
          </p:cNvSpPr>
          <p:nvPr/>
        </p:nvSpPr>
        <p:spPr bwMode="auto">
          <a:xfrm>
            <a:off x="3387725" y="9563100"/>
            <a:ext cx="1193800" cy="0"/>
          </a:xfrm>
          <a:prstGeom prst="line">
            <a:avLst/>
          </a:prstGeom>
          <a:noFill/>
          <a:ln w="63500" cap="flat">
            <a:solidFill>
              <a:srgbClr val="D2D2D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noEditPoints="1"/>
          </p:cNvSpPr>
          <p:nvPr/>
        </p:nvSpPr>
        <p:spPr bwMode="auto">
          <a:xfrm>
            <a:off x="1665288" y="7697788"/>
            <a:ext cx="815975" cy="815975"/>
          </a:xfrm>
          <a:custGeom>
            <a:avLst/>
            <a:gdLst>
              <a:gd name="T0" fmla="*/ 228 w 257"/>
              <a:gd name="T1" fmla="*/ 0 h 257"/>
              <a:gd name="T2" fmla="*/ 257 w 257"/>
              <a:gd name="T3" fmla="*/ 172 h 257"/>
              <a:gd name="T4" fmla="*/ 161 w 257"/>
              <a:gd name="T5" fmla="*/ 202 h 257"/>
              <a:gd name="T6" fmla="*/ 163 w 257"/>
              <a:gd name="T7" fmla="*/ 236 h 257"/>
              <a:gd name="T8" fmla="*/ 183 w 257"/>
              <a:gd name="T9" fmla="*/ 238 h 257"/>
              <a:gd name="T10" fmla="*/ 183 w 257"/>
              <a:gd name="T11" fmla="*/ 257 h 257"/>
              <a:gd name="T12" fmla="*/ 64 w 257"/>
              <a:gd name="T13" fmla="*/ 248 h 257"/>
              <a:gd name="T14" fmla="*/ 91 w 257"/>
              <a:gd name="T15" fmla="*/ 238 h 257"/>
              <a:gd name="T16" fmla="*/ 99 w 257"/>
              <a:gd name="T17" fmla="*/ 204 h 257"/>
              <a:gd name="T18" fmla="*/ 28 w 257"/>
              <a:gd name="T19" fmla="*/ 202 h 257"/>
              <a:gd name="T20" fmla="*/ 0 w 257"/>
              <a:gd name="T21" fmla="*/ 174 h 257"/>
              <a:gd name="T22" fmla="*/ 28 w 257"/>
              <a:gd name="T23" fmla="*/ 0 h 257"/>
              <a:gd name="T24" fmla="*/ 92 w 257"/>
              <a:gd name="T25" fmla="*/ 54 h 257"/>
              <a:gd name="T26" fmla="*/ 76 w 257"/>
              <a:gd name="T27" fmla="*/ 48 h 257"/>
              <a:gd name="T28" fmla="*/ 30 w 257"/>
              <a:gd name="T29" fmla="*/ 107 h 257"/>
              <a:gd name="T30" fmla="*/ 85 w 257"/>
              <a:gd name="T31" fmla="*/ 155 h 257"/>
              <a:gd name="T32" fmla="*/ 52 w 257"/>
              <a:gd name="T33" fmla="*/ 103 h 257"/>
              <a:gd name="T34" fmla="*/ 88 w 257"/>
              <a:gd name="T35" fmla="*/ 62 h 257"/>
              <a:gd name="T36" fmla="*/ 174 w 257"/>
              <a:gd name="T37" fmla="*/ 155 h 257"/>
              <a:gd name="T38" fmla="*/ 227 w 257"/>
              <a:gd name="T39" fmla="*/ 107 h 257"/>
              <a:gd name="T40" fmla="*/ 181 w 257"/>
              <a:gd name="T41" fmla="*/ 49 h 257"/>
              <a:gd name="T42" fmla="*/ 168 w 257"/>
              <a:gd name="T43" fmla="*/ 62 h 257"/>
              <a:gd name="T44" fmla="*/ 205 w 257"/>
              <a:gd name="T45" fmla="*/ 103 h 257"/>
              <a:gd name="T46" fmla="*/ 166 w 257"/>
              <a:gd name="T47" fmla="*/ 150 h 257"/>
              <a:gd name="T48" fmla="*/ 110 w 257"/>
              <a:gd name="T49" fmla="*/ 156 h 257"/>
              <a:gd name="T50" fmla="*/ 155 w 257"/>
              <a:gd name="T51" fmla="*/ 59 h 257"/>
              <a:gd name="T52" fmla="*/ 149 w 257"/>
              <a:gd name="T53" fmla="*/ 46 h 257"/>
              <a:gd name="T54" fmla="*/ 123 w 257"/>
              <a:gd name="T55" fmla="*/ 90 h 257"/>
              <a:gd name="T56" fmla="*/ 110 w 257"/>
              <a:gd name="T57" fmla="*/ 156 h 257"/>
              <a:gd name="T58" fmla="*/ 143 w 257"/>
              <a:gd name="T59" fmla="*/ 238 h 257"/>
              <a:gd name="T60" fmla="*/ 139 w 257"/>
              <a:gd name="T61" fmla="*/ 204 h 257"/>
              <a:gd name="T62" fmla="*/ 120 w 257"/>
              <a:gd name="T63" fmla="*/ 202 h 257"/>
              <a:gd name="T64" fmla="*/ 112 w 257"/>
              <a:gd name="T65" fmla="*/ 236 h 257"/>
              <a:gd name="T66" fmla="*/ 128 w 257"/>
              <a:gd name="T67" fmla="*/ 23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7" h="257">
                <a:moveTo>
                  <a:pt x="128" y="0"/>
                </a:moveTo>
                <a:cubicBezTo>
                  <a:pt x="162" y="0"/>
                  <a:pt x="195" y="0"/>
                  <a:pt x="228" y="0"/>
                </a:cubicBezTo>
                <a:cubicBezTo>
                  <a:pt x="245" y="0"/>
                  <a:pt x="257" y="11"/>
                  <a:pt x="257" y="29"/>
                </a:cubicBezTo>
                <a:cubicBezTo>
                  <a:pt x="257" y="77"/>
                  <a:pt x="257" y="124"/>
                  <a:pt x="257" y="172"/>
                </a:cubicBezTo>
                <a:cubicBezTo>
                  <a:pt x="257" y="190"/>
                  <a:pt x="245" y="202"/>
                  <a:pt x="228" y="202"/>
                </a:cubicBezTo>
                <a:cubicBezTo>
                  <a:pt x="205" y="202"/>
                  <a:pt x="183" y="202"/>
                  <a:pt x="161" y="202"/>
                </a:cubicBezTo>
                <a:cubicBezTo>
                  <a:pt x="158" y="202"/>
                  <a:pt x="158" y="202"/>
                  <a:pt x="158" y="204"/>
                </a:cubicBezTo>
                <a:cubicBezTo>
                  <a:pt x="160" y="215"/>
                  <a:pt x="162" y="225"/>
                  <a:pt x="163" y="236"/>
                </a:cubicBezTo>
                <a:cubicBezTo>
                  <a:pt x="164" y="238"/>
                  <a:pt x="164" y="238"/>
                  <a:pt x="166" y="238"/>
                </a:cubicBezTo>
                <a:cubicBezTo>
                  <a:pt x="172" y="238"/>
                  <a:pt x="177" y="238"/>
                  <a:pt x="183" y="238"/>
                </a:cubicBezTo>
                <a:cubicBezTo>
                  <a:pt x="189" y="238"/>
                  <a:pt x="193" y="242"/>
                  <a:pt x="193" y="248"/>
                </a:cubicBezTo>
                <a:cubicBezTo>
                  <a:pt x="193" y="253"/>
                  <a:pt x="189" y="257"/>
                  <a:pt x="183" y="257"/>
                </a:cubicBezTo>
                <a:cubicBezTo>
                  <a:pt x="147" y="257"/>
                  <a:pt x="110" y="257"/>
                  <a:pt x="74" y="257"/>
                </a:cubicBezTo>
                <a:cubicBezTo>
                  <a:pt x="68" y="257"/>
                  <a:pt x="64" y="253"/>
                  <a:pt x="64" y="248"/>
                </a:cubicBezTo>
                <a:cubicBezTo>
                  <a:pt x="64" y="242"/>
                  <a:pt x="68" y="238"/>
                  <a:pt x="74" y="238"/>
                </a:cubicBezTo>
                <a:cubicBezTo>
                  <a:pt x="80" y="238"/>
                  <a:pt x="85" y="238"/>
                  <a:pt x="91" y="238"/>
                </a:cubicBezTo>
                <a:cubicBezTo>
                  <a:pt x="92" y="238"/>
                  <a:pt x="93" y="238"/>
                  <a:pt x="93" y="236"/>
                </a:cubicBezTo>
                <a:cubicBezTo>
                  <a:pt x="95" y="225"/>
                  <a:pt x="97" y="215"/>
                  <a:pt x="99" y="204"/>
                </a:cubicBezTo>
                <a:cubicBezTo>
                  <a:pt x="99" y="202"/>
                  <a:pt x="99" y="202"/>
                  <a:pt x="97" y="202"/>
                </a:cubicBezTo>
                <a:cubicBezTo>
                  <a:pt x="74" y="202"/>
                  <a:pt x="51" y="202"/>
                  <a:pt x="28" y="202"/>
                </a:cubicBezTo>
                <a:cubicBezTo>
                  <a:pt x="15" y="202"/>
                  <a:pt x="5" y="194"/>
                  <a:pt x="1" y="183"/>
                </a:cubicBezTo>
                <a:cubicBezTo>
                  <a:pt x="0" y="180"/>
                  <a:pt x="0" y="177"/>
                  <a:pt x="0" y="174"/>
                </a:cubicBezTo>
                <a:cubicBezTo>
                  <a:pt x="0" y="125"/>
                  <a:pt x="0" y="76"/>
                  <a:pt x="0" y="28"/>
                </a:cubicBezTo>
                <a:cubicBezTo>
                  <a:pt x="0" y="11"/>
                  <a:pt x="12" y="0"/>
                  <a:pt x="28" y="0"/>
                </a:cubicBezTo>
                <a:cubicBezTo>
                  <a:pt x="61" y="0"/>
                  <a:pt x="95" y="0"/>
                  <a:pt x="128" y="0"/>
                </a:cubicBezTo>
                <a:close/>
                <a:moveTo>
                  <a:pt x="92" y="54"/>
                </a:moveTo>
                <a:cubicBezTo>
                  <a:pt x="91" y="51"/>
                  <a:pt x="90" y="48"/>
                  <a:pt x="86" y="46"/>
                </a:cubicBezTo>
                <a:cubicBezTo>
                  <a:pt x="82" y="45"/>
                  <a:pt x="79" y="45"/>
                  <a:pt x="76" y="48"/>
                </a:cubicBezTo>
                <a:cubicBezTo>
                  <a:pt x="61" y="63"/>
                  <a:pt x="45" y="79"/>
                  <a:pt x="30" y="94"/>
                </a:cubicBezTo>
                <a:cubicBezTo>
                  <a:pt x="26" y="98"/>
                  <a:pt x="26" y="103"/>
                  <a:pt x="30" y="107"/>
                </a:cubicBezTo>
                <a:cubicBezTo>
                  <a:pt x="45" y="122"/>
                  <a:pt x="61" y="138"/>
                  <a:pt x="76" y="153"/>
                </a:cubicBezTo>
                <a:cubicBezTo>
                  <a:pt x="79" y="156"/>
                  <a:pt x="82" y="156"/>
                  <a:pt x="85" y="155"/>
                </a:cubicBezTo>
                <a:cubicBezTo>
                  <a:pt x="92" y="154"/>
                  <a:pt x="94" y="145"/>
                  <a:pt x="89" y="140"/>
                </a:cubicBezTo>
                <a:cubicBezTo>
                  <a:pt x="76" y="127"/>
                  <a:pt x="64" y="115"/>
                  <a:pt x="52" y="103"/>
                </a:cubicBezTo>
                <a:cubicBezTo>
                  <a:pt x="50" y="101"/>
                  <a:pt x="50" y="100"/>
                  <a:pt x="51" y="98"/>
                </a:cubicBezTo>
                <a:cubicBezTo>
                  <a:pt x="64" y="86"/>
                  <a:pt x="76" y="74"/>
                  <a:pt x="88" y="62"/>
                </a:cubicBezTo>
                <a:cubicBezTo>
                  <a:pt x="90" y="60"/>
                  <a:pt x="92" y="57"/>
                  <a:pt x="92" y="54"/>
                </a:cubicBezTo>
                <a:close/>
                <a:moveTo>
                  <a:pt x="174" y="155"/>
                </a:moveTo>
                <a:cubicBezTo>
                  <a:pt x="177" y="155"/>
                  <a:pt x="179" y="155"/>
                  <a:pt x="181" y="153"/>
                </a:cubicBezTo>
                <a:cubicBezTo>
                  <a:pt x="196" y="138"/>
                  <a:pt x="211" y="123"/>
                  <a:pt x="227" y="107"/>
                </a:cubicBezTo>
                <a:cubicBezTo>
                  <a:pt x="231" y="103"/>
                  <a:pt x="230" y="98"/>
                  <a:pt x="226" y="94"/>
                </a:cubicBezTo>
                <a:cubicBezTo>
                  <a:pt x="211" y="79"/>
                  <a:pt x="196" y="64"/>
                  <a:pt x="181" y="49"/>
                </a:cubicBezTo>
                <a:cubicBezTo>
                  <a:pt x="177" y="45"/>
                  <a:pt x="172" y="44"/>
                  <a:pt x="168" y="48"/>
                </a:cubicBezTo>
                <a:cubicBezTo>
                  <a:pt x="164" y="52"/>
                  <a:pt x="164" y="57"/>
                  <a:pt x="168" y="62"/>
                </a:cubicBezTo>
                <a:cubicBezTo>
                  <a:pt x="181" y="74"/>
                  <a:pt x="193" y="86"/>
                  <a:pt x="205" y="98"/>
                </a:cubicBezTo>
                <a:cubicBezTo>
                  <a:pt x="207" y="100"/>
                  <a:pt x="207" y="101"/>
                  <a:pt x="205" y="103"/>
                </a:cubicBezTo>
                <a:cubicBezTo>
                  <a:pt x="193" y="115"/>
                  <a:pt x="181" y="127"/>
                  <a:pt x="168" y="139"/>
                </a:cubicBezTo>
                <a:cubicBezTo>
                  <a:pt x="165" y="142"/>
                  <a:pt x="164" y="146"/>
                  <a:pt x="166" y="150"/>
                </a:cubicBezTo>
                <a:cubicBezTo>
                  <a:pt x="167" y="154"/>
                  <a:pt x="170" y="155"/>
                  <a:pt x="174" y="155"/>
                </a:cubicBezTo>
                <a:close/>
                <a:moveTo>
                  <a:pt x="110" y="156"/>
                </a:moveTo>
                <a:cubicBezTo>
                  <a:pt x="114" y="156"/>
                  <a:pt x="117" y="154"/>
                  <a:pt x="119" y="149"/>
                </a:cubicBezTo>
                <a:cubicBezTo>
                  <a:pt x="131" y="119"/>
                  <a:pt x="143" y="89"/>
                  <a:pt x="155" y="59"/>
                </a:cubicBezTo>
                <a:cubicBezTo>
                  <a:pt x="155" y="58"/>
                  <a:pt x="156" y="56"/>
                  <a:pt x="156" y="55"/>
                </a:cubicBezTo>
                <a:cubicBezTo>
                  <a:pt x="156" y="51"/>
                  <a:pt x="153" y="47"/>
                  <a:pt x="149" y="46"/>
                </a:cubicBezTo>
                <a:cubicBezTo>
                  <a:pt x="144" y="45"/>
                  <a:pt x="140" y="47"/>
                  <a:pt x="138" y="51"/>
                </a:cubicBezTo>
                <a:cubicBezTo>
                  <a:pt x="133" y="64"/>
                  <a:pt x="128" y="77"/>
                  <a:pt x="123" y="90"/>
                </a:cubicBezTo>
                <a:cubicBezTo>
                  <a:pt x="116" y="107"/>
                  <a:pt x="109" y="125"/>
                  <a:pt x="102" y="143"/>
                </a:cubicBezTo>
                <a:cubicBezTo>
                  <a:pt x="99" y="149"/>
                  <a:pt x="103" y="156"/>
                  <a:pt x="110" y="156"/>
                </a:cubicBezTo>
                <a:close/>
                <a:moveTo>
                  <a:pt x="128" y="238"/>
                </a:moveTo>
                <a:cubicBezTo>
                  <a:pt x="133" y="238"/>
                  <a:pt x="138" y="238"/>
                  <a:pt x="143" y="238"/>
                </a:cubicBezTo>
                <a:cubicBezTo>
                  <a:pt x="145" y="238"/>
                  <a:pt x="145" y="238"/>
                  <a:pt x="145" y="236"/>
                </a:cubicBezTo>
                <a:cubicBezTo>
                  <a:pt x="143" y="225"/>
                  <a:pt x="141" y="215"/>
                  <a:pt x="139" y="204"/>
                </a:cubicBezTo>
                <a:cubicBezTo>
                  <a:pt x="139" y="202"/>
                  <a:pt x="138" y="202"/>
                  <a:pt x="137" y="202"/>
                </a:cubicBezTo>
                <a:cubicBezTo>
                  <a:pt x="131" y="202"/>
                  <a:pt x="126" y="202"/>
                  <a:pt x="120" y="202"/>
                </a:cubicBezTo>
                <a:cubicBezTo>
                  <a:pt x="118" y="201"/>
                  <a:pt x="118" y="202"/>
                  <a:pt x="117" y="204"/>
                </a:cubicBezTo>
                <a:cubicBezTo>
                  <a:pt x="116" y="215"/>
                  <a:pt x="114" y="225"/>
                  <a:pt x="112" y="236"/>
                </a:cubicBezTo>
                <a:cubicBezTo>
                  <a:pt x="112" y="238"/>
                  <a:pt x="112" y="238"/>
                  <a:pt x="114" y="238"/>
                </a:cubicBezTo>
                <a:cubicBezTo>
                  <a:pt x="119" y="238"/>
                  <a:pt x="124" y="238"/>
                  <a:pt x="128" y="23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1627188" y="4600575"/>
            <a:ext cx="890785" cy="944563"/>
          </a:xfrm>
          <a:custGeom>
            <a:avLst/>
            <a:gdLst>
              <a:gd name="connsiteX0" fmla="*/ 14287 w 890785"/>
              <a:gd name="connsiteY0" fmla="*/ 727870 h 944563"/>
              <a:gd name="connsiteX1" fmla="*/ 25400 w 890785"/>
              <a:gd name="connsiteY1" fmla="*/ 728663 h 944563"/>
              <a:gd name="connsiteX2" fmla="*/ 387350 w 890785"/>
              <a:gd name="connsiteY2" fmla="*/ 728663 h 944563"/>
              <a:gd name="connsiteX3" fmla="*/ 762000 w 890785"/>
              <a:gd name="connsiteY3" fmla="*/ 728663 h 944563"/>
              <a:gd name="connsiteX4" fmla="*/ 771525 w 890785"/>
              <a:gd name="connsiteY4" fmla="*/ 741363 h 944563"/>
              <a:gd name="connsiteX5" fmla="*/ 755650 w 890785"/>
              <a:gd name="connsiteY5" fmla="*/ 798513 h 944563"/>
              <a:gd name="connsiteX6" fmla="*/ 692150 w 890785"/>
              <a:gd name="connsiteY6" fmla="*/ 827088 h 944563"/>
              <a:gd name="connsiteX7" fmla="*/ 498475 w 890785"/>
              <a:gd name="connsiteY7" fmla="*/ 827088 h 944563"/>
              <a:gd name="connsiteX8" fmla="*/ 488950 w 890785"/>
              <a:gd name="connsiteY8" fmla="*/ 836613 h 944563"/>
              <a:gd name="connsiteX9" fmla="*/ 488950 w 890785"/>
              <a:gd name="connsiteY9" fmla="*/ 884238 h 944563"/>
              <a:gd name="connsiteX10" fmla="*/ 495300 w 890785"/>
              <a:gd name="connsiteY10" fmla="*/ 890588 h 944563"/>
              <a:gd name="connsiteX11" fmla="*/ 533400 w 890785"/>
              <a:gd name="connsiteY11" fmla="*/ 890588 h 944563"/>
              <a:gd name="connsiteX12" fmla="*/ 561975 w 890785"/>
              <a:gd name="connsiteY12" fmla="*/ 915988 h 944563"/>
              <a:gd name="connsiteX13" fmla="*/ 533400 w 890785"/>
              <a:gd name="connsiteY13" fmla="*/ 944563 h 944563"/>
              <a:gd name="connsiteX14" fmla="*/ 241300 w 890785"/>
              <a:gd name="connsiteY14" fmla="*/ 944563 h 944563"/>
              <a:gd name="connsiteX15" fmla="*/ 212725 w 890785"/>
              <a:gd name="connsiteY15" fmla="*/ 919163 h 944563"/>
              <a:gd name="connsiteX16" fmla="*/ 241300 w 890785"/>
              <a:gd name="connsiteY16" fmla="*/ 890588 h 944563"/>
              <a:gd name="connsiteX17" fmla="*/ 279400 w 890785"/>
              <a:gd name="connsiteY17" fmla="*/ 890588 h 944563"/>
              <a:gd name="connsiteX18" fmla="*/ 285750 w 890785"/>
              <a:gd name="connsiteY18" fmla="*/ 884238 h 944563"/>
              <a:gd name="connsiteX19" fmla="*/ 285750 w 890785"/>
              <a:gd name="connsiteY19" fmla="*/ 836613 h 944563"/>
              <a:gd name="connsiteX20" fmla="*/ 276225 w 890785"/>
              <a:gd name="connsiteY20" fmla="*/ 827088 h 944563"/>
              <a:gd name="connsiteX21" fmla="*/ 114300 w 890785"/>
              <a:gd name="connsiteY21" fmla="*/ 827088 h 944563"/>
              <a:gd name="connsiteX22" fmla="*/ 66675 w 890785"/>
              <a:gd name="connsiteY22" fmla="*/ 823913 h 944563"/>
              <a:gd name="connsiteX23" fmla="*/ 3175 w 890785"/>
              <a:gd name="connsiteY23" fmla="*/ 754063 h 944563"/>
              <a:gd name="connsiteX24" fmla="*/ 3175 w 890785"/>
              <a:gd name="connsiteY24" fmla="*/ 731838 h 944563"/>
              <a:gd name="connsiteX25" fmla="*/ 14287 w 890785"/>
              <a:gd name="connsiteY25" fmla="*/ 727870 h 944563"/>
              <a:gd name="connsiteX26" fmla="*/ 422275 w 890785"/>
              <a:gd name="connsiteY26" fmla="*/ 352468 h 944563"/>
              <a:gd name="connsiteX27" fmla="*/ 527050 w 890785"/>
              <a:gd name="connsiteY27" fmla="*/ 409999 h 944563"/>
              <a:gd name="connsiteX28" fmla="*/ 441325 w 890785"/>
              <a:gd name="connsiteY28" fmla="*/ 557023 h 944563"/>
              <a:gd name="connsiteX29" fmla="*/ 419100 w 890785"/>
              <a:gd name="connsiteY29" fmla="*/ 557023 h 944563"/>
              <a:gd name="connsiteX30" fmla="*/ 365125 w 890785"/>
              <a:gd name="connsiteY30" fmla="*/ 563415 h 944563"/>
              <a:gd name="connsiteX31" fmla="*/ 323850 w 890785"/>
              <a:gd name="connsiteY31" fmla="*/ 582592 h 944563"/>
              <a:gd name="connsiteX32" fmla="*/ 311150 w 890785"/>
              <a:gd name="connsiteY32" fmla="*/ 582592 h 944563"/>
              <a:gd name="connsiteX33" fmla="*/ 311150 w 890785"/>
              <a:gd name="connsiteY33" fmla="*/ 569807 h 944563"/>
              <a:gd name="connsiteX34" fmla="*/ 333375 w 890785"/>
              <a:gd name="connsiteY34" fmla="*/ 480315 h 944563"/>
              <a:gd name="connsiteX35" fmla="*/ 336550 w 890785"/>
              <a:gd name="connsiteY35" fmla="*/ 429176 h 944563"/>
              <a:gd name="connsiteX36" fmla="*/ 422275 w 890785"/>
              <a:gd name="connsiteY36" fmla="*/ 352468 h 944563"/>
              <a:gd name="connsiteX37" fmla="*/ 76200 w 890785"/>
              <a:gd name="connsiteY37" fmla="*/ 231775 h 944563"/>
              <a:gd name="connsiteX38" fmla="*/ 441325 w 890785"/>
              <a:gd name="connsiteY38" fmla="*/ 231775 h 944563"/>
              <a:gd name="connsiteX39" fmla="*/ 444500 w 890785"/>
              <a:gd name="connsiteY39" fmla="*/ 231775 h 944563"/>
              <a:gd name="connsiteX40" fmla="*/ 415925 w 890785"/>
              <a:gd name="connsiteY40" fmla="*/ 295504 h 944563"/>
              <a:gd name="connsiteX41" fmla="*/ 409575 w 890785"/>
              <a:gd name="connsiteY41" fmla="*/ 298690 h 944563"/>
              <a:gd name="connsiteX42" fmla="*/ 276225 w 890785"/>
              <a:gd name="connsiteY42" fmla="*/ 470757 h 944563"/>
              <a:gd name="connsiteX43" fmla="*/ 276225 w 890785"/>
              <a:gd name="connsiteY43" fmla="*/ 502621 h 944563"/>
              <a:gd name="connsiteX44" fmla="*/ 260350 w 890785"/>
              <a:gd name="connsiteY44" fmla="*/ 540858 h 944563"/>
              <a:gd name="connsiteX45" fmla="*/ 298450 w 890785"/>
              <a:gd name="connsiteY45" fmla="*/ 636451 h 944563"/>
              <a:gd name="connsiteX46" fmla="*/ 349250 w 890785"/>
              <a:gd name="connsiteY46" fmla="*/ 630078 h 944563"/>
              <a:gd name="connsiteX47" fmla="*/ 409575 w 890785"/>
              <a:gd name="connsiteY47" fmla="*/ 614146 h 944563"/>
              <a:gd name="connsiteX48" fmla="*/ 492125 w 890785"/>
              <a:gd name="connsiteY48" fmla="*/ 604587 h 944563"/>
              <a:gd name="connsiteX49" fmla="*/ 590550 w 890785"/>
              <a:gd name="connsiteY49" fmla="*/ 486689 h 944563"/>
              <a:gd name="connsiteX50" fmla="*/ 603250 w 890785"/>
              <a:gd name="connsiteY50" fmla="*/ 473944 h 944563"/>
              <a:gd name="connsiteX51" fmla="*/ 679450 w 890785"/>
              <a:gd name="connsiteY51" fmla="*/ 422961 h 944563"/>
              <a:gd name="connsiteX52" fmla="*/ 768350 w 890785"/>
              <a:gd name="connsiteY52" fmla="*/ 314622 h 944563"/>
              <a:gd name="connsiteX53" fmla="*/ 771525 w 890785"/>
              <a:gd name="connsiteY53" fmla="*/ 311436 h 944563"/>
              <a:gd name="connsiteX54" fmla="*/ 771525 w 890785"/>
              <a:gd name="connsiteY54" fmla="*/ 317809 h 944563"/>
              <a:gd name="connsiteX55" fmla="*/ 771525 w 890785"/>
              <a:gd name="connsiteY55" fmla="*/ 665129 h 944563"/>
              <a:gd name="connsiteX56" fmla="*/ 762000 w 890785"/>
              <a:gd name="connsiteY56" fmla="*/ 674688 h 944563"/>
              <a:gd name="connsiteX57" fmla="*/ 187325 w 890785"/>
              <a:gd name="connsiteY57" fmla="*/ 674688 h 944563"/>
              <a:gd name="connsiteX58" fmla="*/ 9525 w 890785"/>
              <a:gd name="connsiteY58" fmla="*/ 674688 h 944563"/>
              <a:gd name="connsiteX59" fmla="*/ 0 w 890785"/>
              <a:gd name="connsiteY59" fmla="*/ 665129 h 944563"/>
              <a:gd name="connsiteX60" fmla="*/ 3175 w 890785"/>
              <a:gd name="connsiteY60" fmla="*/ 308249 h 944563"/>
              <a:gd name="connsiteX61" fmla="*/ 76200 w 890785"/>
              <a:gd name="connsiteY61" fmla="*/ 231775 h 944563"/>
              <a:gd name="connsiteX62" fmla="*/ 546100 w 890785"/>
              <a:gd name="connsiteY62" fmla="*/ 219075 h 944563"/>
              <a:gd name="connsiteX63" fmla="*/ 552450 w 890785"/>
              <a:gd name="connsiteY63" fmla="*/ 222250 h 944563"/>
              <a:gd name="connsiteX64" fmla="*/ 666750 w 890785"/>
              <a:gd name="connsiteY64" fmla="*/ 339725 h 944563"/>
              <a:gd name="connsiteX65" fmla="*/ 666750 w 890785"/>
              <a:gd name="connsiteY65" fmla="*/ 349250 h 944563"/>
              <a:gd name="connsiteX66" fmla="*/ 635000 w 890785"/>
              <a:gd name="connsiteY66" fmla="*/ 390525 h 944563"/>
              <a:gd name="connsiteX67" fmla="*/ 596900 w 890785"/>
              <a:gd name="connsiteY67" fmla="*/ 415925 h 944563"/>
              <a:gd name="connsiteX68" fmla="*/ 587375 w 890785"/>
              <a:gd name="connsiteY68" fmla="*/ 412750 h 944563"/>
              <a:gd name="connsiteX69" fmla="*/ 476250 w 890785"/>
              <a:gd name="connsiteY69" fmla="*/ 301625 h 944563"/>
              <a:gd name="connsiteX70" fmla="*/ 473075 w 890785"/>
              <a:gd name="connsiteY70" fmla="*/ 292100 h 944563"/>
              <a:gd name="connsiteX71" fmla="*/ 498475 w 890785"/>
              <a:gd name="connsiteY71" fmla="*/ 257175 h 944563"/>
              <a:gd name="connsiteX72" fmla="*/ 542925 w 890785"/>
              <a:gd name="connsiteY72" fmla="*/ 222250 h 944563"/>
              <a:gd name="connsiteX73" fmla="*/ 546100 w 890785"/>
              <a:gd name="connsiteY73" fmla="*/ 219075 h 944563"/>
              <a:gd name="connsiteX74" fmla="*/ 825500 w 890785"/>
              <a:gd name="connsiteY74" fmla="*/ 0 h 944563"/>
              <a:gd name="connsiteX75" fmla="*/ 844550 w 890785"/>
              <a:gd name="connsiteY75" fmla="*/ 0 h 944563"/>
              <a:gd name="connsiteX76" fmla="*/ 847725 w 890785"/>
              <a:gd name="connsiteY76" fmla="*/ 0 h 944563"/>
              <a:gd name="connsiteX77" fmla="*/ 876300 w 890785"/>
              <a:gd name="connsiteY77" fmla="*/ 92075 h 944563"/>
              <a:gd name="connsiteX78" fmla="*/ 796925 w 890785"/>
              <a:gd name="connsiteY78" fmla="*/ 190500 h 944563"/>
              <a:gd name="connsiteX79" fmla="*/ 711200 w 890785"/>
              <a:gd name="connsiteY79" fmla="*/ 295275 h 944563"/>
              <a:gd name="connsiteX80" fmla="*/ 701675 w 890785"/>
              <a:gd name="connsiteY80" fmla="*/ 295275 h 944563"/>
              <a:gd name="connsiteX81" fmla="*/ 593725 w 890785"/>
              <a:gd name="connsiteY81" fmla="*/ 187325 h 944563"/>
              <a:gd name="connsiteX82" fmla="*/ 593725 w 890785"/>
              <a:gd name="connsiteY82" fmla="*/ 177800 h 944563"/>
              <a:gd name="connsiteX83" fmla="*/ 796925 w 890785"/>
              <a:gd name="connsiteY83" fmla="*/ 12700 h 944563"/>
              <a:gd name="connsiteX84" fmla="*/ 825500 w 890785"/>
              <a:gd name="connsiteY84" fmla="*/ 0 h 94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890785" h="944563">
                <a:moveTo>
                  <a:pt x="14287" y="727870"/>
                </a:moveTo>
                <a:cubicBezTo>
                  <a:pt x="18256" y="727870"/>
                  <a:pt x="22225" y="728663"/>
                  <a:pt x="25400" y="728663"/>
                </a:cubicBezTo>
                <a:cubicBezTo>
                  <a:pt x="146050" y="728663"/>
                  <a:pt x="266700" y="728663"/>
                  <a:pt x="387350" y="728663"/>
                </a:cubicBezTo>
                <a:cubicBezTo>
                  <a:pt x="511175" y="728663"/>
                  <a:pt x="638175" y="728663"/>
                  <a:pt x="762000" y="728663"/>
                </a:cubicBezTo>
                <a:cubicBezTo>
                  <a:pt x="771525" y="728663"/>
                  <a:pt x="771525" y="731838"/>
                  <a:pt x="771525" y="741363"/>
                </a:cubicBezTo>
                <a:cubicBezTo>
                  <a:pt x="771525" y="760413"/>
                  <a:pt x="771525" y="782638"/>
                  <a:pt x="755650" y="798513"/>
                </a:cubicBezTo>
                <a:cubicBezTo>
                  <a:pt x="739775" y="817563"/>
                  <a:pt x="717550" y="827088"/>
                  <a:pt x="692150" y="827088"/>
                </a:cubicBezTo>
                <a:cubicBezTo>
                  <a:pt x="628650" y="827088"/>
                  <a:pt x="565150" y="827088"/>
                  <a:pt x="498475" y="827088"/>
                </a:cubicBezTo>
                <a:cubicBezTo>
                  <a:pt x="488950" y="827088"/>
                  <a:pt x="488950" y="830263"/>
                  <a:pt x="488950" y="836613"/>
                </a:cubicBezTo>
                <a:cubicBezTo>
                  <a:pt x="488950" y="852488"/>
                  <a:pt x="488950" y="868363"/>
                  <a:pt x="488950" y="884238"/>
                </a:cubicBezTo>
                <a:cubicBezTo>
                  <a:pt x="488950" y="887413"/>
                  <a:pt x="488950" y="890588"/>
                  <a:pt x="495300" y="890588"/>
                </a:cubicBezTo>
                <a:cubicBezTo>
                  <a:pt x="508000" y="890588"/>
                  <a:pt x="520700" y="890588"/>
                  <a:pt x="533400" y="890588"/>
                </a:cubicBezTo>
                <a:cubicBezTo>
                  <a:pt x="549275" y="890588"/>
                  <a:pt x="561975" y="900113"/>
                  <a:pt x="561975" y="915988"/>
                </a:cubicBezTo>
                <a:cubicBezTo>
                  <a:pt x="561975" y="931863"/>
                  <a:pt x="549275" y="944563"/>
                  <a:pt x="533400" y="944563"/>
                </a:cubicBezTo>
                <a:cubicBezTo>
                  <a:pt x="434975" y="944563"/>
                  <a:pt x="339725" y="944563"/>
                  <a:pt x="241300" y="944563"/>
                </a:cubicBezTo>
                <a:cubicBezTo>
                  <a:pt x="222250" y="944563"/>
                  <a:pt x="212725" y="935038"/>
                  <a:pt x="212725" y="919163"/>
                </a:cubicBezTo>
                <a:cubicBezTo>
                  <a:pt x="212725" y="900113"/>
                  <a:pt x="222250" y="890588"/>
                  <a:pt x="241300" y="890588"/>
                </a:cubicBezTo>
                <a:cubicBezTo>
                  <a:pt x="254000" y="890588"/>
                  <a:pt x="266700" y="890588"/>
                  <a:pt x="279400" y="890588"/>
                </a:cubicBezTo>
                <a:cubicBezTo>
                  <a:pt x="282575" y="890588"/>
                  <a:pt x="285750" y="887413"/>
                  <a:pt x="285750" y="884238"/>
                </a:cubicBezTo>
                <a:cubicBezTo>
                  <a:pt x="285750" y="868363"/>
                  <a:pt x="285750" y="852488"/>
                  <a:pt x="285750" y="836613"/>
                </a:cubicBezTo>
                <a:cubicBezTo>
                  <a:pt x="285750" y="827088"/>
                  <a:pt x="282575" y="827088"/>
                  <a:pt x="276225" y="827088"/>
                </a:cubicBezTo>
                <a:cubicBezTo>
                  <a:pt x="222250" y="827088"/>
                  <a:pt x="168275" y="827088"/>
                  <a:pt x="114300" y="827088"/>
                </a:cubicBezTo>
                <a:cubicBezTo>
                  <a:pt x="98425" y="827088"/>
                  <a:pt x="82550" y="827088"/>
                  <a:pt x="66675" y="823913"/>
                </a:cubicBezTo>
                <a:cubicBezTo>
                  <a:pt x="31750" y="820738"/>
                  <a:pt x="3175" y="792163"/>
                  <a:pt x="3175" y="754063"/>
                </a:cubicBezTo>
                <a:cubicBezTo>
                  <a:pt x="3175" y="747713"/>
                  <a:pt x="-3175" y="735013"/>
                  <a:pt x="3175" y="731838"/>
                </a:cubicBezTo>
                <a:cubicBezTo>
                  <a:pt x="6350" y="728663"/>
                  <a:pt x="10319" y="727870"/>
                  <a:pt x="14287" y="727870"/>
                </a:cubicBezTo>
                <a:close/>
                <a:moveTo>
                  <a:pt x="422275" y="352468"/>
                </a:moveTo>
                <a:cubicBezTo>
                  <a:pt x="466725" y="346075"/>
                  <a:pt x="508000" y="368448"/>
                  <a:pt x="527050" y="409999"/>
                </a:cubicBezTo>
                <a:cubicBezTo>
                  <a:pt x="555625" y="467530"/>
                  <a:pt x="527050" y="553827"/>
                  <a:pt x="441325" y="557023"/>
                </a:cubicBezTo>
                <a:cubicBezTo>
                  <a:pt x="434975" y="557023"/>
                  <a:pt x="428625" y="557023"/>
                  <a:pt x="419100" y="557023"/>
                </a:cubicBezTo>
                <a:cubicBezTo>
                  <a:pt x="400050" y="557023"/>
                  <a:pt x="384175" y="557023"/>
                  <a:pt x="365125" y="563415"/>
                </a:cubicBezTo>
                <a:cubicBezTo>
                  <a:pt x="349250" y="566611"/>
                  <a:pt x="336550" y="573004"/>
                  <a:pt x="323850" y="582592"/>
                </a:cubicBezTo>
                <a:cubicBezTo>
                  <a:pt x="317500" y="585788"/>
                  <a:pt x="314325" y="585788"/>
                  <a:pt x="311150" y="582592"/>
                </a:cubicBezTo>
                <a:cubicBezTo>
                  <a:pt x="304800" y="576200"/>
                  <a:pt x="307975" y="573004"/>
                  <a:pt x="311150" y="569807"/>
                </a:cubicBezTo>
                <a:cubicBezTo>
                  <a:pt x="330200" y="541042"/>
                  <a:pt x="333375" y="512276"/>
                  <a:pt x="333375" y="480315"/>
                </a:cubicBezTo>
                <a:cubicBezTo>
                  <a:pt x="333375" y="464334"/>
                  <a:pt x="333375" y="445157"/>
                  <a:pt x="336550" y="429176"/>
                </a:cubicBezTo>
                <a:cubicBezTo>
                  <a:pt x="346075" y="387626"/>
                  <a:pt x="377825" y="358860"/>
                  <a:pt x="422275" y="352468"/>
                </a:cubicBezTo>
                <a:close/>
                <a:moveTo>
                  <a:pt x="76200" y="231775"/>
                </a:moveTo>
                <a:cubicBezTo>
                  <a:pt x="196850" y="231775"/>
                  <a:pt x="320675" y="231775"/>
                  <a:pt x="441325" y="231775"/>
                </a:cubicBezTo>
                <a:cubicBezTo>
                  <a:pt x="441325" y="231775"/>
                  <a:pt x="444500" y="231775"/>
                  <a:pt x="444500" y="231775"/>
                </a:cubicBezTo>
                <a:cubicBezTo>
                  <a:pt x="431800" y="250894"/>
                  <a:pt x="422275" y="273199"/>
                  <a:pt x="415925" y="295504"/>
                </a:cubicBezTo>
                <a:cubicBezTo>
                  <a:pt x="415925" y="298690"/>
                  <a:pt x="412750" y="298690"/>
                  <a:pt x="409575" y="298690"/>
                </a:cubicBezTo>
                <a:cubicBezTo>
                  <a:pt x="339725" y="308249"/>
                  <a:pt x="273050" y="365605"/>
                  <a:pt x="276225" y="470757"/>
                </a:cubicBezTo>
                <a:cubicBezTo>
                  <a:pt x="279400" y="480316"/>
                  <a:pt x="276225" y="493062"/>
                  <a:pt x="276225" y="502621"/>
                </a:cubicBezTo>
                <a:cubicBezTo>
                  <a:pt x="276225" y="515367"/>
                  <a:pt x="269875" y="528113"/>
                  <a:pt x="260350" y="540858"/>
                </a:cubicBezTo>
                <a:cubicBezTo>
                  <a:pt x="238125" y="579096"/>
                  <a:pt x="257175" y="626892"/>
                  <a:pt x="298450" y="636451"/>
                </a:cubicBezTo>
                <a:cubicBezTo>
                  <a:pt x="317500" y="642824"/>
                  <a:pt x="333375" y="639638"/>
                  <a:pt x="349250" y="630078"/>
                </a:cubicBezTo>
                <a:cubicBezTo>
                  <a:pt x="368300" y="617333"/>
                  <a:pt x="390525" y="614146"/>
                  <a:pt x="409575" y="614146"/>
                </a:cubicBezTo>
                <a:cubicBezTo>
                  <a:pt x="438150" y="614146"/>
                  <a:pt x="466725" y="614146"/>
                  <a:pt x="492125" y="604587"/>
                </a:cubicBezTo>
                <a:cubicBezTo>
                  <a:pt x="546100" y="585468"/>
                  <a:pt x="577850" y="544045"/>
                  <a:pt x="590550" y="486689"/>
                </a:cubicBezTo>
                <a:cubicBezTo>
                  <a:pt x="590550" y="480316"/>
                  <a:pt x="593725" y="473944"/>
                  <a:pt x="603250" y="473944"/>
                </a:cubicBezTo>
                <a:cubicBezTo>
                  <a:pt x="635000" y="464384"/>
                  <a:pt x="657225" y="448452"/>
                  <a:pt x="679450" y="422961"/>
                </a:cubicBezTo>
                <a:cubicBezTo>
                  <a:pt x="708025" y="387910"/>
                  <a:pt x="736600" y="352859"/>
                  <a:pt x="768350" y="314622"/>
                </a:cubicBezTo>
                <a:cubicBezTo>
                  <a:pt x="768350" y="314622"/>
                  <a:pt x="768350" y="311436"/>
                  <a:pt x="771525" y="311436"/>
                </a:cubicBezTo>
                <a:cubicBezTo>
                  <a:pt x="774700" y="311436"/>
                  <a:pt x="771525" y="314622"/>
                  <a:pt x="771525" y="317809"/>
                </a:cubicBezTo>
                <a:cubicBezTo>
                  <a:pt x="771525" y="432520"/>
                  <a:pt x="771525" y="550418"/>
                  <a:pt x="771525" y="665129"/>
                </a:cubicBezTo>
                <a:cubicBezTo>
                  <a:pt x="771525" y="674688"/>
                  <a:pt x="768350" y="674688"/>
                  <a:pt x="762000" y="674688"/>
                </a:cubicBezTo>
                <a:cubicBezTo>
                  <a:pt x="571500" y="674688"/>
                  <a:pt x="377825" y="674688"/>
                  <a:pt x="187325" y="674688"/>
                </a:cubicBezTo>
                <a:cubicBezTo>
                  <a:pt x="127000" y="674688"/>
                  <a:pt x="69850" y="674688"/>
                  <a:pt x="9525" y="674688"/>
                </a:cubicBezTo>
                <a:cubicBezTo>
                  <a:pt x="3175" y="674688"/>
                  <a:pt x="0" y="671502"/>
                  <a:pt x="0" y="665129"/>
                </a:cubicBezTo>
                <a:cubicBezTo>
                  <a:pt x="3175" y="544045"/>
                  <a:pt x="3175" y="426147"/>
                  <a:pt x="3175" y="308249"/>
                </a:cubicBezTo>
                <a:cubicBezTo>
                  <a:pt x="3175" y="263639"/>
                  <a:pt x="34925" y="231775"/>
                  <a:pt x="76200" y="231775"/>
                </a:cubicBezTo>
                <a:close/>
                <a:moveTo>
                  <a:pt x="546100" y="219075"/>
                </a:moveTo>
                <a:cubicBezTo>
                  <a:pt x="549275" y="219075"/>
                  <a:pt x="549275" y="222250"/>
                  <a:pt x="552450" y="222250"/>
                </a:cubicBezTo>
                <a:cubicBezTo>
                  <a:pt x="590550" y="260350"/>
                  <a:pt x="628650" y="301625"/>
                  <a:pt x="666750" y="339725"/>
                </a:cubicBezTo>
                <a:cubicBezTo>
                  <a:pt x="669925" y="342900"/>
                  <a:pt x="669925" y="346075"/>
                  <a:pt x="666750" y="349250"/>
                </a:cubicBezTo>
                <a:cubicBezTo>
                  <a:pt x="657225" y="361950"/>
                  <a:pt x="644525" y="374650"/>
                  <a:pt x="635000" y="390525"/>
                </a:cubicBezTo>
                <a:cubicBezTo>
                  <a:pt x="625475" y="400050"/>
                  <a:pt x="612775" y="409575"/>
                  <a:pt x="596900" y="415925"/>
                </a:cubicBezTo>
                <a:cubicBezTo>
                  <a:pt x="593725" y="419100"/>
                  <a:pt x="590550" y="419100"/>
                  <a:pt x="587375" y="412750"/>
                </a:cubicBezTo>
                <a:cubicBezTo>
                  <a:pt x="571500" y="355600"/>
                  <a:pt x="533400" y="317500"/>
                  <a:pt x="476250" y="301625"/>
                </a:cubicBezTo>
                <a:cubicBezTo>
                  <a:pt x="473075" y="298450"/>
                  <a:pt x="473075" y="298450"/>
                  <a:pt x="473075" y="292100"/>
                </a:cubicBezTo>
                <a:cubicBezTo>
                  <a:pt x="479425" y="279400"/>
                  <a:pt x="488950" y="266700"/>
                  <a:pt x="498475" y="257175"/>
                </a:cubicBezTo>
                <a:cubicBezTo>
                  <a:pt x="514350" y="244475"/>
                  <a:pt x="527050" y="234950"/>
                  <a:pt x="542925" y="222250"/>
                </a:cubicBezTo>
                <a:cubicBezTo>
                  <a:pt x="542925" y="222250"/>
                  <a:pt x="542925" y="219075"/>
                  <a:pt x="546100" y="219075"/>
                </a:cubicBezTo>
                <a:close/>
                <a:moveTo>
                  <a:pt x="825500" y="0"/>
                </a:moveTo>
                <a:cubicBezTo>
                  <a:pt x="831850" y="0"/>
                  <a:pt x="838200" y="0"/>
                  <a:pt x="844550" y="0"/>
                </a:cubicBezTo>
                <a:cubicBezTo>
                  <a:pt x="844550" y="0"/>
                  <a:pt x="847725" y="0"/>
                  <a:pt x="847725" y="0"/>
                </a:cubicBezTo>
                <a:cubicBezTo>
                  <a:pt x="889000" y="12700"/>
                  <a:pt x="904875" y="60325"/>
                  <a:pt x="876300" y="92075"/>
                </a:cubicBezTo>
                <a:cubicBezTo>
                  <a:pt x="850900" y="127000"/>
                  <a:pt x="822325" y="158750"/>
                  <a:pt x="796925" y="190500"/>
                </a:cubicBezTo>
                <a:cubicBezTo>
                  <a:pt x="768350" y="225425"/>
                  <a:pt x="739775" y="260350"/>
                  <a:pt x="711200" y="295275"/>
                </a:cubicBezTo>
                <a:cubicBezTo>
                  <a:pt x="708025" y="298450"/>
                  <a:pt x="704850" y="301625"/>
                  <a:pt x="701675" y="295275"/>
                </a:cubicBezTo>
                <a:cubicBezTo>
                  <a:pt x="666750" y="260350"/>
                  <a:pt x="628650" y="225425"/>
                  <a:pt x="593725" y="187325"/>
                </a:cubicBezTo>
                <a:cubicBezTo>
                  <a:pt x="590550" y="184150"/>
                  <a:pt x="590550" y="180975"/>
                  <a:pt x="593725" y="177800"/>
                </a:cubicBezTo>
                <a:cubicBezTo>
                  <a:pt x="663575" y="123825"/>
                  <a:pt x="730250" y="66675"/>
                  <a:pt x="796925" y="12700"/>
                </a:cubicBezTo>
                <a:cubicBezTo>
                  <a:pt x="806450" y="6350"/>
                  <a:pt x="815975" y="3175"/>
                  <a:pt x="82550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41" name="Group 40"/>
          <p:cNvGrpSpPr/>
          <p:nvPr/>
        </p:nvGrpSpPr>
        <p:grpSpPr>
          <a:xfrm>
            <a:off x="1608138" y="10602913"/>
            <a:ext cx="927100" cy="881062"/>
            <a:chOff x="1608138" y="10602913"/>
            <a:chExt cx="927100" cy="881062"/>
          </a:xfrm>
          <a:solidFill>
            <a:schemeClr val="accent1"/>
          </a:solidFill>
        </p:grpSpPr>
        <p:sp>
          <p:nvSpPr>
            <p:cNvPr id="32" name="Freeform 20"/>
            <p:cNvSpPr>
              <a:spLocks/>
            </p:cNvSpPr>
            <p:nvPr/>
          </p:nvSpPr>
          <p:spPr bwMode="auto">
            <a:xfrm>
              <a:off x="1897063" y="10602913"/>
              <a:ext cx="520700" cy="579438"/>
            </a:xfrm>
            <a:custGeom>
              <a:avLst/>
              <a:gdLst>
                <a:gd name="T0" fmla="*/ 164 w 164"/>
                <a:gd name="T1" fmla="*/ 177 h 182"/>
                <a:gd name="T2" fmla="*/ 158 w 164"/>
                <a:gd name="T3" fmla="*/ 181 h 182"/>
                <a:gd name="T4" fmla="*/ 132 w 164"/>
                <a:gd name="T5" fmla="*/ 173 h 182"/>
                <a:gd name="T6" fmla="*/ 39 w 164"/>
                <a:gd name="T7" fmla="*/ 176 h 182"/>
                <a:gd name="T8" fmla="*/ 34 w 164"/>
                <a:gd name="T9" fmla="*/ 174 h 182"/>
                <a:gd name="T10" fmla="*/ 1 w 164"/>
                <a:gd name="T11" fmla="*/ 93 h 182"/>
                <a:gd name="T12" fmla="*/ 2 w 164"/>
                <a:gd name="T13" fmla="*/ 89 h 182"/>
                <a:gd name="T14" fmla="*/ 85 w 164"/>
                <a:gd name="T15" fmla="*/ 4 h 182"/>
                <a:gd name="T16" fmla="*/ 90 w 164"/>
                <a:gd name="T17" fmla="*/ 0 h 182"/>
                <a:gd name="T18" fmla="*/ 94 w 164"/>
                <a:gd name="T19" fmla="*/ 4 h 182"/>
                <a:gd name="T20" fmla="*/ 124 w 164"/>
                <a:gd name="T21" fmla="*/ 75 h 182"/>
                <a:gd name="T22" fmla="*/ 164 w 164"/>
                <a:gd name="T23" fmla="*/ 175 h 182"/>
                <a:gd name="T24" fmla="*/ 164 w 164"/>
                <a:gd name="T25"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82">
                  <a:moveTo>
                    <a:pt x="164" y="177"/>
                  </a:moveTo>
                  <a:cubicBezTo>
                    <a:pt x="164" y="180"/>
                    <a:pt x="161" y="182"/>
                    <a:pt x="158" y="181"/>
                  </a:cubicBezTo>
                  <a:cubicBezTo>
                    <a:pt x="149" y="178"/>
                    <a:pt x="141" y="175"/>
                    <a:pt x="132" y="173"/>
                  </a:cubicBezTo>
                  <a:cubicBezTo>
                    <a:pt x="101" y="165"/>
                    <a:pt x="70" y="166"/>
                    <a:pt x="39" y="176"/>
                  </a:cubicBezTo>
                  <a:cubicBezTo>
                    <a:pt x="36" y="177"/>
                    <a:pt x="35" y="177"/>
                    <a:pt x="34" y="174"/>
                  </a:cubicBezTo>
                  <a:cubicBezTo>
                    <a:pt x="23" y="147"/>
                    <a:pt x="12" y="120"/>
                    <a:pt x="1" y="93"/>
                  </a:cubicBezTo>
                  <a:cubicBezTo>
                    <a:pt x="0" y="91"/>
                    <a:pt x="0" y="90"/>
                    <a:pt x="2" y="89"/>
                  </a:cubicBezTo>
                  <a:cubicBezTo>
                    <a:pt x="40" y="70"/>
                    <a:pt x="67" y="42"/>
                    <a:pt x="85" y="4"/>
                  </a:cubicBezTo>
                  <a:cubicBezTo>
                    <a:pt x="86" y="2"/>
                    <a:pt x="87" y="0"/>
                    <a:pt x="90" y="0"/>
                  </a:cubicBezTo>
                  <a:cubicBezTo>
                    <a:pt x="92" y="0"/>
                    <a:pt x="93" y="2"/>
                    <a:pt x="94" y="4"/>
                  </a:cubicBezTo>
                  <a:cubicBezTo>
                    <a:pt x="104" y="28"/>
                    <a:pt x="114" y="51"/>
                    <a:pt x="124" y="75"/>
                  </a:cubicBezTo>
                  <a:cubicBezTo>
                    <a:pt x="138" y="108"/>
                    <a:pt x="150" y="142"/>
                    <a:pt x="164" y="175"/>
                  </a:cubicBezTo>
                  <a:cubicBezTo>
                    <a:pt x="164" y="176"/>
                    <a:pt x="164" y="176"/>
                    <a:pt x="164"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1"/>
            <p:cNvSpPr>
              <a:spLocks noEditPoints="1"/>
            </p:cNvSpPr>
            <p:nvPr/>
          </p:nvSpPr>
          <p:spPr bwMode="auto">
            <a:xfrm>
              <a:off x="1655763" y="10902950"/>
              <a:ext cx="323850" cy="349250"/>
            </a:xfrm>
            <a:custGeom>
              <a:avLst/>
              <a:gdLst>
                <a:gd name="T0" fmla="*/ 42 w 102"/>
                <a:gd name="T1" fmla="*/ 110 h 110"/>
                <a:gd name="T2" fmla="*/ 24 w 102"/>
                <a:gd name="T3" fmla="*/ 98 h 110"/>
                <a:gd name="T4" fmla="*/ 3 w 102"/>
                <a:gd name="T5" fmla="*/ 46 h 110"/>
                <a:gd name="T6" fmla="*/ 14 w 102"/>
                <a:gd name="T7" fmla="*/ 22 h 110"/>
                <a:gd name="T8" fmla="*/ 66 w 102"/>
                <a:gd name="T9" fmla="*/ 1 h 110"/>
                <a:gd name="T10" fmla="*/ 68 w 102"/>
                <a:gd name="T11" fmla="*/ 2 h 110"/>
                <a:gd name="T12" fmla="*/ 102 w 102"/>
                <a:gd name="T13" fmla="*/ 85 h 110"/>
                <a:gd name="T14" fmla="*/ 101 w 102"/>
                <a:gd name="T15" fmla="*/ 87 h 110"/>
                <a:gd name="T16" fmla="*/ 49 w 102"/>
                <a:gd name="T17" fmla="*/ 108 h 110"/>
                <a:gd name="T18" fmla="*/ 42 w 102"/>
                <a:gd name="T19" fmla="*/ 110 h 110"/>
                <a:gd name="T20" fmla="*/ 41 w 102"/>
                <a:gd name="T21" fmla="*/ 66 h 110"/>
                <a:gd name="T22" fmla="*/ 43 w 102"/>
                <a:gd name="T23" fmla="*/ 65 h 110"/>
                <a:gd name="T24" fmla="*/ 64 w 102"/>
                <a:gd name="T25" fmla="*/ 56 h 110"/>
                <a:gd name="T26" fmla="*/ 67 w 102"/>
                <a:gd name="T27" fmla="*/ 51 h 110"/>
                <a:gd name="T28" fmla="*/ 62 w 102"/>
                <a:gd name="T29" fmla="*/ 48 h 110"/>
                <a:gd name="T30" fmla="*/ 39 w 102"/>
                <a:gd name="T31" fmla="*/ 57 h 110"/>
                <a:gd name="T32" fmla="*/ 37 w 102"/>
                <a:gd name="T33" fmla="*/ 63 h 110"/>
                <a:gd name="T34" fmla="*/ 41 w 102"/>
                <a:gd name="T35" fmla="*/ 66 h 110"/>
                <a:gd name="T36" fmla="*/ 33 w 102"/>
                <a:gd name="T37" fmla="*/ 48 h 110"/>
                <a:gd name="T38" fmla="*/ 34 w 102"/>
                <a:gd name="T39" fmla="*/ 48 h 110"/>
                <a:gd name="T40" fmla="*/ 58 w 102"/>
                <a:gd name="T41" fmla="*/ 38 h 110"/>
                <a:gd name="T42" fmla="*/ 60 w 102"/>
                <a:gd name="T43" fmla="*/ 33 h 110"/>
                <a:gd name="T44" fmla="*/ 54 w 102"/>
                <a:gd name="T45" fmla="*/ 30 h 110"/>
                <a:gd name="T46" fmla="*/ 31 w 102"/>
                <a:gd name="T47" fmla="*/ 40 h 110"/>
                <a:gd name="T48" fmla="*/ 29 w 102"/>
                <a:gd name="T49" fmla="*/ 45 h 110"/>
                <a:gd name="T50" fmla="*/ 33 w 102"/>
                <a:gd name="T51" fmla="*/ 48 h 110"/>
                <a:gd name="T52" fmla="*/ 48 w 102"/>
                <a:gd name="T53" fmla="*/ 83 h 110"/>
                <a:gd name="T54" fmla="*/ 48 w 102"/>
                <a:gd name="T55" fmla="*/ 83 h 110"/>
                <a:gd name="T56" fmla="*/ 72 w 102"/>
                <a:gd name="T57" fmla="*/ 73 h 110"/>
                <a:gd name="T58" fmla="*/ 74 w 102"/>
                <a:gd name="T59" fmla="*/ 68 h 110"/>
                <a:gd name="T60" fmla="*/ 69 w 102"/>
                <a:gd name="T61" fmla="*/ 66 h 110"/>
                <a:gd name="T62" fmla="*/ 45 w 102"/>
                <a:gd name="T63" fmla="*/ 75 h 110"/>
                <a:gd name="T64" fmla="*/ 43 w 102"/>
                <a:gd name="T65" fmla="*/ 80 h 110"/>
                <a:gd name="T66" fmla="*/ 48 w 102"/>
                <a:gd name="T67" fmla="*/ 8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 h="110">
                  <a:moveTo>
                    <a:pt x="42" y="110"/>
                  </a:moveTo>
                  <a:cubicBezTo>
                    <a:pt x="34" y="109"/>
                    <a:pt x="28" y="106"/>
                    <a:pt x="24" y="98"/>
                  </a:cubicBezTo>
                  <a:cubicBezTo>
                    <a:pt x="17" y="81"/>
                    <a:pt x="10" y="64"/>
                    <a:pt x="3" y="46"/>
                  </a:cubicBezTo>
                  <a:cubicBezTo>
                    <a:pt x="0" y="36"/>
                    <a:pt x="4" y="26"/>
                    <a:pt x="14" y="22"/>
                  </a:cubicBezTo>
                  <a:cubicBezTo>
                    <a:pt x="31" y="15"/>
                    <a:pt x="49" y="8"/>
                    <a:pt x="66" y="1"/>
                  </a:cubicBezTo>
                  <a:cubicBezTo>
                    <a:pt x="67" y="0"/>
                    <a:pt x="68" y="0"/>
                    <a:pt x="68" y="2"/>
                  </a:cubicBezTo>
                  <a:cubicBezTo>
                    <a:pt x="79" y="30"/>
                    <a:pt x="91" y="57"/>
                    <a:pt x="102" y="85"/>
                  </a:cubicBezTo>
                  <a:cubicBezTo>
                    <a:pt x="102" y="86"/>
                    <a:pt x="102" y="87"/>
                    <a:pt x="101" y="87"/>
                  </a:cubicBezTo>
                  <a:cubicBezTo>
                    <a:pt x="83" y="94"/>
                    <a:pt x="66" y="101"/>
                    <a:pt x="49" y="108"/>
                  </a:cubicBezTo>
                  <a:cubicBezTo>
                    <a:pt x="47" y="109"/>
                    <a:pt x="45" y="110"/>
                    <a:pt x="42" y="110"/>
                  </a:cubicBezTo>
                  <a:close/>
                  <a:moveTo>
                    <a:pt x="41" y="66"/>
                  </a:moveTo>
                  <a:cubicBezTo>
                    <a:pt x="41" y="66"/>
                    <a:pt x="42" y="66"/>
                    <a:pt x="43" y="65"/>
                  </a:cubicBezTo>
                  <a:cubicBezTo>
                    <a:pt x="50" y="62"/>
                    <a:pt x="57" y="59"/>
                    <a:pt x="64" y="56"/>
                  </a:cubicBezTo>
                  <a:cubicBezTo>
                    <a:pt x="67" y="55"/>
                    <a:pt x="68" y="53"/>
                    <a:pt x="67" y="51"/>
                  </a:cubicBezTo>
                  <a:cubicBezTo>
                    <a:pt x="66" y="48"/>
                    <a:pt x="64" y="47"/>
                    <a:pt x="62" y="48"/>
                  </a:cubicBezTo>
                  <a:cubicBezTo>
                    <a:pt x="54" y="51"/>
                    <a:pt x="46" y="54"/>
                    <a:pt x="39" y="57"/>
                  </a:cubicBezTo>
                  <a:cubicBezTo>
                    <a:pt x="36" y="58"/>
                    <a:pt x="36" y="61"/>
                    <a:pt x="37" y="63"/>
                  </a:cubicBezTo>
                  <a:cubicBezTo>
                    <a:pt x="37" y="65"/>
                    <a:pt x="39" y="66"/>
                    <a:pt x="41" y="66"/>
                  </a:cubicBezTo>
                  <a:close/>
                  <a:moveTo>
                    <a:pt x="33" y="48"/>
                  </a:moveTo>
                  <a:cubicBezTo>
                    <a:pt x="34" y="48"/>
                    <a:pt x="34" y="48"/>
                    <a:pt x="34" y="48"/>
                  </a:cubicBezTo>
                  <a:cubicBezTo>
                    <a:pt x="42" y="45"/>
                    <a:pt x="50" y="42"/>
                    <a:pt x="58" y="38"/>
                  </a:cubicBezTo>
                  <a:cubicBezTo>
                    <a:pt x="60" y="37"/>
                    <a:pt x="61" y="35"/>
                    <a:pt x="60" y="33"/>
                  </a:cubicBezTo>
                  <a:cubicBezTo>
                    <a:pt x="59" y="31"/>
                    <a:pt x="57" y="29"/>
                    <a:pt x="54" y="30"/>
                  </a:cubicBezTo>
                  <a:cubicBezTo>
                    <a:pt x="47" y="33"/>
                    <a:pt x="39" y="37"/>
                    <a:pt x="31" y="40"/>
                  </a:cubicBezTo>
                  <a:cubicBezTo>
                    <a:pt x="29" y="41"/>
                    <a:pt x="29" y="43"/>
                    <a:pt x="29" y="45"/>
                  </a:cubicBezTo>
                  <a:cubicBezTo>
                    <a:pt x="30" y="47"/>
                    <a:pt x="31" y="48"/>
                    <a:pt x="33" y="48"/>
                  </a:cubicBezTo>
                  <a:close/>
                  <a:moveTo>
                    <a:pt x="48" y="83"/>
                  </a:moveTo>
                  <a:cubicBezTo>
                    <a:pt x="48" y="83"/>
                    <a:pt x="48" y="83"/>
                    <a:pt x="48" y="83"/>
                  </a:cubicBezTo>
                  <a:cubicBezTo>
                    <a:pt x="56" y="80"/>
                    <a:pt x="64" y="77"/>
                    <a:pt x="72" y="73"/>
                  </a:cubicBezTo>
                  <a:cubicBezTo>
                    <a:pt x="74" y="73"/>
                    <a:pt x="75" y="70"/>
                    <a:pt x="74" y="68"/>
                  </a:cubicBezTo>
                  <a:cubicBezTo>
                    <a:pt x="73" y="66"/>
                    <a:pt x="71" y="65"/>
                    <a:pt x="69" y="66"/>
                  </a:cubicBezTo>
                  <a:cubicBezTo>
                    <a:pt x="61" y="69"/>
                    <a:pt x="53" y="72"/>
                    <a:pt x="45" y="75"/>
                  </a:cubicBezTo>
                  <a:cubicBezTo>
                    <a:pt x="43" y="76"/>
                    <a:pt x="43" y="78"/>
                    <a:pt x="43" y="80"/>
                  </a:cubicBezTo>
                  <a:cubicBezTo>
                    <a:pt x="44" y="82"/>
                    <a:pt x="46" y="83"/>
                    <a:pt x="48"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2"/>
            <p:cNvSpPr>
              <a:spLocks/>
            </p:cNvSpPr>
            <p:nvPr/>
          </p:nvSpPr>
          <p:spPr bwMode="auto">
            <a:xfrm>
              <a:off x="1808163" y="11207750"/>
              <a:ext cx="241300" cy="276225"/>
            </a:xfrm>
            <a:custGeom>
              <a:avLst/>
              <a:gdLst>
                <a:gd name="T0" fmla="*/ 50 w 76"/>
                <a:gd name="T1" fmla="*/ 87 h 87"/>
                <a:gd name="T2" fmla="*/ 32 w 76"/>
                <a:gd name="T3" fmla="*/ 74 h 87"/>
                <a:gd name="T4" fmla="*/ 15 w 76"/>
                <a:gd name="T5" fmla="*/ 32 h 87"/>
                <a:gd name="T6" fmla="*/ 11 w 76"/>
                <a:gd name="T7" fmla="*/ 30 h 87"/>
                <a:gd name="T8" fmla="*/ 1 w 76"/>
                <a:gd name="T9" fmla="*/ 23 h 87"/>
                <a:gd name="T10" fmla="*/ 2 w 76"/>
                <a:gd name="T11" fmla="*/ 22 h 87"/>
                <a:gd name="T12" fmla="*/ 55 w 76"/>
                <a:gd name="T13" fmla="*/ 1 h 87"/>
                <a:gd name="T14" fmla="*/ 58 w 76"/>
                <a:gd name="T15" fmla="*/ 2 h 87"/>
                <a:gd name="T16" fmla="*/ 59 w 76"/>
                <a:gd name="T17" fmla="*/ 4 h 87"/>
                <a:gd name="T18" fmla="*/ 55 w 76"/>
                <a:gd name="T19" fmla="*/ 12 h 87"/>
                <a:gd name="T20" fmla="*/ 53 w 76"/>
                <a:gd name="T21" fmla="*/ 16 h 87"/>
                <a:gd name="T22" fmla="*/ 70 w 76"/>
                <a:gd name="T23" fmla="*/ 58 h 87"/>
                <a:gd name="T24" fmla="*/ 50 w 76"/>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87">
                  <a:moveTo>
                    <a:pt x="50" y="87"/>
                  </a:moveTo>
                  <a:cubicBezTo>
                    <a:pt x="42" y="86"/>
                    <a:pt x="35" y="82"/>
                    <a:pt x="32" y="74"/>
                  </a:cubicBezTo>
                  <a:cubicBezTo>
                    <a:pt x="26" y="60"/>
                    <a:pt x="20" y="46"/>
                    <a:pt x="15" y="32"/>
                  </a:cubicBezTo>
                  <a:cubicBezTo>
                    <a:pt x="14" y="30"/>
                    <a:pt x="13" y="29"/>
                    <a:pt x="11" y="30"/>
                  </a:cubicBezTo>
                  <a:cubicBezTo>
                    <a:pt x="6" y="32"/>
                    <a:pt x="0" y="28"/>
                    <a:pt x="1" y="23"/>
                  </a:cubicBezTo>
                  <a:cubicBezTo>
                    <a:pt x="1" y="22"/>
                    <a:pt x="2" y="22"/>
                    <a:pt x="2" y="22"/>
                  </a:cubicBezTo>
                  <a:cubicBezTo>
                    <a:pt x="20" y="15"/>
                    <a:pt x="37" y="8"/>
                    <a:pt x="55" y="1"/>
                  </a:cubicBezTo>
                  <a:cubicBezTo>
                    <a:pt x="56" y="0"/>
                    <a:pt x="57" y="0"/>
                    <a:pt x="58" y="2"/>
                  </a:cubicBezTo>
                  <a:cubicBezTo>
                    <a:pt x="58" y="3"/>
                    <a:pt x="58" y="3"/>
                    <a:pt x="59" y="4"/>
                  </a:cubicBezTo>
                  <a:cubicBezTo>
                    <a:pt x="60" y="9"/>
                    <a:pt x="60" y="10"/>
                    <a:pt x="55" y="12"/>
                  </a:cubicBezTo>
                  <a:cubicBezTo>
                    <a:pt x="53" y="13"/>
                    <a:pt x="52" y="14"/>
                    <a:pt x="53" y="16"/>
                  </a:cubicBezTo>
                  <a:cubicBezTo>
                    <a:pt x="59" y="30"/>
                    <a:pt x="65" y="44"/>
                    <a:pt x="70" y="58"/>
                  </a:cubicBezTo>
                  <a:cubicBezTo>
                    <a:pt x="76" y="72"/>
                    <a:pt x="66" y="87"/>
                    <a:pt x="50"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3"/>
            <p:cNvSpPr>
              <a:spLocks/>
            </p:cNvSpPr>
            <p:nvPr/>
          </p:nvSpPr>
          <p:spPr bwMode="auto">
            <a:xfrm>
              <a:off x="2293938" y="10771188"/>
              <a:ext cx="127000" cy="201613"/>
            </a:xfrm>
            <a:custGeom>
              <a:avLst/>
              <a:gdLst>
                <a:gd name="T0" fmla="*/ 25 w 40"/>
                <a:gd name="T1" fmla="*/ 63 h 63"/>
                <a:gd name="T2" fmla="*/ 0 w 40"/>
                <a:gd name="T3" fmla="*/ 1 h 63"/>
                <a:gd name="T4" fmla="*/ 34 w 40"/>
                <a:gd name="T5" fmla="*/ 25 h 63"/>
                <a:gd name="T6" fmla="*/ 25 w 40"/>
                <a:gd name="T7" fmla="*/ 63 h 63"/>
              </a:gdLst>
              <a:ahLst/>
              <a:cxnLst>
                <a:cxn ang="0">
                  <a:pos x="T0" y="T1"/>
                </a:cxn>
                <a:cxn ang="0">
                  <a:pos x="T2" y="T3"/>
                </a:cxn>
                <a:cxn ang="0">
                  <a:pos x="T4" y="T5"/>
                </a:cxn>
                <a:cxn ang="0">
                  <a:pos x="T6" y="T7"/>
                </a:cxn>
              </a:cxnLst>
              <a:rect l="0" t="0" r="r" b="b"/>
              <a:pathLst>
                <a:path w="40" h="63">
                  <a:moveTo>
                    <a:pt x="25" y="63"/>
                  </a:moveTo>
                  <a:cubicBezTo>
                    <a:pt x="17" y="42"/>
                    <a:pt x="8" y="21"/>
                    <a:pt x="0" y="1"/>
                  </a:cubicBezTo>
                  <a:cubicBezTo>
                    <a:pt x="13" y="0"/>
                    <a:pt x="28" y="11"/>
                    <a:pt x="34" y="25"/>
                  </a:cubicBezTo>
                  <a:cubicBezTo>
                    <a:pt x="40" y="40"/>
                    <a:pt x="34" y="56"/>
                    <a:pt x="2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4"/>
            <p:cNvSpPr>
              <a:spLocks/>
            </p:cNvSpPr>
            <p:nvPr/>
          </p:nvSpPr>
          <p:spPr bwMode="auto">
            <a:xfrm>
              <a:off x="1608138" y="11052175"/>
              <a:ext cx="101600" cy="187325"/>
            </a:xfrm>
            <a:custGeom>
              <a:avLst/>
              <a:gdLst>
                <a:gd name="T0" fmla="*/ 9 w 32"/>
                <a:gd name="T1" fmla="*/ 0 h 59"/>
                <a:gd name="T2" fmla="*/ 31 w 32"/>
                <a:gd name="T3" fmla="*/ 56 h 59"/>
                <a:gd name="T4" fmla="*/ 30 w 32"/>
                <a:gd name="T5" fmla="*/ 58 h 59"/>
                <a:gd name="T6" fmla="*/ 16 w 32"/>
                <a:gd name="T7" fmla="*/ 50 h 59"/>
                <a:gd name="T8" fmla="*/ 2 w 32"/>
                <a:gd name="T9" fmla="*/ 17 h 59"/>
                <a:gd name="T10" fmla="*/ 9 w 32"/>
                <a:gd name="T11" fmla="*/ 0 h 59"/>
              </a:gdLst>
              <a:ahLst/>
              <a:cxnLst>
                <a:cxn ang="0">
                  <a:pos x="T0" y="T1"/>
                </a:cxn>
                <a:cxn ang="0">
                  <a:pos x="T2" y="T3"/>
                </a:cxn>
                <a:cxn ang="0">
                  <a:pos x="T4" y="T5"/>
                </a:cxn>
                <a:cxn ang="0">
                  <a:pos x="T6" y="T7"/>
                </a:cxn>
                <a:cxn ang="0">
                  <a:pos x="T8" y="T9"/>
                </a:cxn>
                <a:cxn ang="0">
                  <a:pos x="T10" y="T11"/>
                </a:cxn>
              </a:cxnLst>
              <a:rect l="0" t="0" r="r" b="b"/>
              <a:pathLst>
                <a:path w="32" h="59">
                  <a:moveTo>
                    <a:pt x="9" y="0"/>
                  </a:moveTo>
                  <a:cubicBezTo>
                    <a:pt x="16" y="19"/>
                    <a:pt x="23" y="37"/>
                    <a:pt x="31" y="56"/>
                  </a:cubicBezTo>
                  <a:cubicBezTo>
                    <a:pt x="32" y="58"/>
                    <a:pt x="32" y="58"/>
                    <a:pt x="30" y="58"/>
                  </a:cubicBezTo>
                  <a:cubicBezTo>
                    <a:pt x="24" y="59"/>
                    <a:pt x="18" y="56"/>
                    <a:pt x="16" y="50"/>
                  </a:cubicBezTo>
                  <a:cubicBezTo>
                    <a:pt x="11" y="39"/>
                    <a:pt x="7" y="28"/>
                    <a:pt x="2" y="17"/>
                  </a:cubicBezTo>
                  <a:cubicBezTo>
                    <a:pt x="0" y="10"/>
                    <a:pt x="2"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5"/>
            <p:cNvSpPr>
              <a:spLocks/>
            </p:cNvSpPr>
            <p:nvPr/>
          </p:nvSpPr>
          <p:spPr bwMode="auto">
            <a:xfrm>
              <a:off x="2427288" y="10966450"/>
              <a:ext cx="95250" cy="53975"/>
            </a:xfrm>
            <a:custGeom>
              <a:avLst/>
              <a:gdLst>
                <a:gd name="T0" fmla="*/ 30 w 30"/>
                <a:gd name="T1" fmla="*/ 11 h 17"/>
                <a:gd name="T2" fmla="*/ 24 w 30"/>
                <a:gd name="T3" fmla="*/ 16 h 17"/>
                <a:gd name="T4" fmla="*/ 3 w 30"/>
                <a:gd name="T5" fmla="*/ 9 h 17"/>
                <a:gd name="T6" fmla="*/ 0 w 30"/>
                <a:gd name="T7" fmla="*/ 3 h 17"/>
                <a:gd name="T8" fmla="*/ 6 w 30"/>
                <a:gd name="T9" fmla="*/ 0 h 17"/>
                <a:gd name="T10" fmla="*/ 27 w 30"/>
                <a:gd name="T11" fmla="*/ 7 h 17"/>
                <a:gd name="T12" fmla="*/ 30 w 30"/>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30" y="11"/>
                  </a:moveTo>
                  <a:cubicBezTo>
                    <a:pt x="30" y="14"/>
                    <a:pt x="27" y="17"/>
                    <a:pt x="24" y="16"/>
                  </a:cubicBezTo>
                  <a:cubicBezTo>
                    <a:pt x="17" y="14"/>
                    <a:pt x="10" y="11"/>
                    <a:pt x="3" y="9"/>
                  </a:cubicBezTo>
                  <a:cubicBezTo>
                    <a:pt x="1" y="8"/>
                    <a:pt x="0" y="6"/>
                    <a:pt x="0" y="3"/>
                  </a:cubicBezTo>
                  <a:cubicBezTo>
                    <a:pt x="1" y="1"/>
                    <a:pt x="4" y="0"/>
                    <a:pt x="6" y="0"/>
                  </a:cubicBezTo>
                  <a:cubicBezTo>
                    <a:pt x="13" y="3"/>
                    <a:pt x="20" y="5"/>
                    <a:pt x="27" y="7"/>
                  </a:cubicBezTo>
                  <a:cubicBezTo>
                    <a:pt x="29" y="8"/>
                    <a:pt x="30" y="10"/>
                    <a:pt x="3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6"/>
            <p:cNvSpPr>
              <a:spLocks/>
            </p:cNvSpPr>
            <p:nvPr/>
          </p:nvSpPr>
          <p:spPr bwMode="auto">
            <a:xfrm>
              <a:off x="2319338" y="10644188"/>
              <a:ext cx="63500" cy="92075"/>
            </a:xfrm>
            <a:custGeom>
              <a:avLst/>
              <a:gdLst>
                <a:gd name="T0" fmla="*/ 20 w 20"/>
                <a:gd name="T1" fmla="*/ 5 h 29"/>
                <a:gd name="T2" fmla="*/ 19 w 20"/>
                <a:gd name="T3" fmla="*/ 7 h 29"/>
                <a:gd name="T4" fmla="*/ 10 w 20"/>
                <a:gd name="T5" fmla="*/ 25 h 29"/>
                <a:gd name="T6" fmla="*/ 4 w 20"/>
                <a:gd name="T7" fmla="*/ 28 h 29"/>
                <a:gd name="T8" fmla="*/ 2 w 20"/>
                <a:gd name="T9" fmla="*/ 21 h 29"/>
                <a:gd name="T10" fmla="*/ 11 w 20"/>
                <a:gd name="T11" fmla="*/ 3 h 29"/>
                <a:gd name="T12" fmla="*/ 16 w 20"/>
                <a:gd name="T13" fmla="*/ 0 h 29"/>
                <a:gd name="T14" fmla="*/ 20 w 20"/>
                <a:gd name="T15" fmla="*/ 5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9">
                  <a:moveTo>
                    <a:pt x="20" y="5"/>
                  </a:moveTo>
                  <a:cubicBezTo>
                    <a:pt x="20" y="5"/>
                    <a:pt x="20" y="6"/>
                    <a:pt x="19" y="7"/>
                  </a:cubicBezTo>
                  <a:cubicBezTo>
                    <a:pt x="16" y="13"/>
                    <a:pt x="13" y="19"/>
                    <a:pt x="10" y="25"/>
                  </a:cubicBezTo>
                  <a:cubicBezTo>
                    <a:pt x="8" y="28"/>
                    <a:pt x="6" y="29"/>
                    <a:pt x="4" y="28"/>
                  </a:cubicBezTo>
                  <a:cubicBezTo>
                    <a:pt x="1" y="27"/>
                    <a:pt x="0" y="24"/>
                    <a:pt x="2" y="21"/>
                  </a:cubicBezTo>
                  <a:cubicBezTo>
                    <a:pt x="5" y="15"/>
                    <a:pt x="8" y="9"/>
                    <a:pt x="11" y="3"/>
                  </a:cubicBezTo>
                  <a:cubicBezTo>
                    <a:pt x="12" y="1"/>
                    <a:pt x="14" y="0"/>
                    <a:pt x="16" y="0"/>
                  </a:cubicBezTo>
                  <a:cubicBezTo>
                    <a:pt x="19" y="1"/>
                    <a:pt x="20" y="2"/>
                    <a:pt x="2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7"/>
            <p:cNvSpPr>
              <a:spLocks/>
            </p:cNvSpPr>
            <p:nvPr/>
          </p:nvSpPr>
          <p:spPr bwMode="auto">
            <a:xfrm>
              <a:off x="2436813" y="10858500"/>
              <a:ext cx="98425" cy="41275"/>
            </a:xfrm>
            <a:custGeom>
              <a:avLst/>
              <a:gdLst>
                <a:gd name="T0" fmla="*/ 26 w 31"/>
                <a:gd name="T1" fmla="*/ 0 h 13"/>
                <a:gd name="T2" fmla="*/ 30 w 31"/>
                <a:gd name="T3" fmla="*/ 4 h 13"/>
                <a:gd name="T4" fmla="*/ 27 w 31"/>
                <a:gd name="T5" fmla="*/ 9 h 13"/>
                <a:gd name="T6" fmla="*/ 5 w 31"/>
                <a:gd name="T7" fmla="*/ 13 h 13"/>
                <a:gd name="T8" fmla="*/ 1 w 31"/>
                <a:gd name="T9" fmla="*/ 8 h 13"/>
                <a:gd name="T10" fmla="*/ 4 w 31"/>
                <a:gd name="T11" fmla="*/ 4 h 13"/>
                <a:gd name="T12" fmla="*/ 26 w 31"/>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31" h="13">
                  <a:moveTo>
                    <a:pt x="26" y="0"/>
                  </a:moveTo>
                  <a:cubicBezTo>
                    <a:pt x="28" y="0"/>
                    <a:pt x="30" y="2"/>
                    <a:pt x="30" y="4"/>
                  </a:cubicBezTo>
                  <a:cubicBezTo>
                    <a:pt x="31" y="7"/>
                    <a:pt x="30" y="9"/>
                    <a:pt x="27" y="9"/>
                  </a:cubicBezTo>
                  <a:cubicBezTo>
                    <a:pt x="20" y="11"/>
                    <a:pt x="13" y="12"/>
                    <a:pt x="5" y="13"/>
                  </a:cubicBezTo>
                  <a:cubicBezTo>
                    <a:pt x="3" y="13"/>
                    <a:pt x="1" y="11"/>
                    <a:pt x="1" y="8"/>
                  </a:cubicBezTo>
                  <a:cubicBezTo>
                    <a:pt x="0" y="6"/>
                    <a:pt x="2" y="4"/>
                    <a:pt x="4" y="4"/>
                  </a:cubicBezTo>
                  <a:cubicBezTo>
                    <a:pt x="11" y="2"/>
                    <a:pt x="19" y="1"/>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p:cNvSpPr>
            <p:nvPr/>
          </p:nvSpPr>
          <p:spPr bwMode="auto">
            <a:xfrm>
              <a:off x="2395538" y="10729913"/>
              <a:ext cx="85725" cy="69850"/>
            </a:xfrm>
            <a:custGeom>
              <a:avLst/>
              <a:gdLst>
                <a:gd name="T0" fmla="*/ 27 w 27"/>
                <a:gd name="T1" fmla="*/ 4 h 22"/>
                <a:gd name="T2" fmla="*/ 25 w 27"/>
                <a:gd name="T3" fmla="*/ 9 h 22"/>
                <a:gd name="T4" fmla="*/ 9 w 27"/>
                <a:gd name="T5" fmla="*/ 20 h 22"/>
                <a:gd name="T6" fmla="*/ 2 w 27"/>
                <a:gd name="T7" fmla="*/ 20 h 22"/>
                <a:gd name="T8" fmla="*/ 4 w 27"/>
                <a:gd name="T9" fmla="*/ 13 h 22"/>
                <a:gd name="T10" fmla="*/ 19 w 27"/>
                <a:gd name="T11" fmla="*/ 1 h 22"/>
                <a:gd name="T12" fmla="*/ 25 w 27"/>
                <a:gd name="T13" fmla="*/ 1 h 22"/>
                <a:gd name="T14" fmla="*/ 27 w 27"/>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2">
                  <a:moveTo>
                    <a:pt x="27" y="4"/>
                  </a:moveTo>
                  <a:cubicBezTo>
                    <a:pt x="27" y="6"/>
                    <a:pt x="26" y="8"/>
                    <a:pt x="25" y="9"/>
                  </a:cubicBezTo>
                  <a:cubicBezTo>
                    <a:pt x="19" y="13"/>
                    <a:pt x="14" y="17"/>
                    <a:pt x="9" y="20"/>
                  </a:cubicBezTo>
                  <a:cubicBezTo>
                    <a:pt x="6" y="22"/>
                    <a:pt x="3" y="22"/>
                    <a:pt x="2" y="20"/>
                  </a:cubicBezTo>
                  <a:cubicBezTo>
                    <a:pt x="0" y="18"/>
                    <a:pt x="1" y="15"/>
                    <a:pt x="4" y="13"/>
                  </a:cubicBezTo>
                  <a:cubicBezTo>
                    <a:pt x="9" y="9"/>
                    <a:pt x="14" y="5"/>
                    <a:pt x="19" y="1"/>
                  </a:cubicBezTo>
                  <a:cubicBezTo>
                    <a:pt x="21" y="0"/>
                    <a:pt x="23" y="0"/>
                    <a:pt x="25" y="1"/>
                  </a:cubicBezTo>
                  <a:cubicBezTo>
                    <a:pt x="26" y="2"/>
                    <a:pt x="27" y="3"/>
                    <a:pt x="2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Picture Placeholder 42"/>
          <p:cNvSpPr>
            <a:spLocks noGrp="1"/>
          </p:cNvSpPr>
          <p:nvPr>
            <p:ph type="pic" sz="quarter" idx="10"/>
          </p:nvPr>
        </p:nvSpPr>
        <p:spPr/>
      </p:sp>
      <p:sp>
        <p:nvSpPr>
          <p:cNvPr id="44" name="Picture Placeholder 43"/>
          <p:cNvSpPr>
            <a:spLocks noGrp="1"/>
          </p:cNvSpPr>
          <p:nvPr>
            <p:ph type="pic" sz="quarter" idx="11"/>
          </p:nvPr>
        </p:nvSpPr>
        <p:spPr>
          <a:xfrm>
            <a:off x="14036676" y="6760535"/>
            <a:ext cx="4983161" cy="6950075"/>
          </a:xfrm>
        </p:spPr>
      </p:sp>
      <p:sp>
        <p:nvSpPr>
          <p:cNvPr id="45" name="Picture Placeholder 44"/>
          <p:cNvSpPr>
            <a:spLocks noGrp="1"/>
          </p:cNvSpPr>
          <p:nvPr>
            <p:ph type="pic" sz="quarter" idx="12"/>
          </p:nvPr>
        </p:nvSpPr>
        <p:spPr>
          <a:xfrm>
            <a:off x="19400838" y="6760535"/>
            <a:ext cx="4986338" cy="6950075"/>
          </a:xfrm>
        </p:spPr>
      </p:sp>
    </p:spTree>
    <p:extLst>
      <p:ext uri="{BB962C8B-B14F-4D97-AF65-F5344CB8AC3E}">
        <p14:creationId xmlns:p14="http://schemas.microsoft.com/office/powerpoint/2010/main" val="394145250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50324" y="1043845"/>
            <a:ext cx="13681956" cy="1554272"/>
          </a:xfrm>
          <a:prstGeom prst="rect">
            <a:avLst/>
          </a:prstGeom>
        </p:spPr>
        <p:txBody>
          <a:bodyPr wrap="square">
            <a:spAutoFit/>
          </a:bodyPr>
          <a:lstStyle/>
          <a:p>
            <a:pPr algn="ctr"/>
            <a:r>
              <a:rPr lang="en-US" sz="9500" b="1" dirty="0">
                <a:solidFill>
                  <a:schemeClr val="accent2"/>
                </a:solidFill>
                <a:latin typeface="+mj-lt"/>
              </a:rPr>
              <a:t>Our Services</a:t>
            </a:r>
          </a:p>
        </p:txBody>
      </p:sp>
      <p:sp>
        <p:nvSpPr>
          <p:cNvPr id="4" name="Rectangle 3"/>
          <p:cNvSpPr/>
          <p:nvPr/>
        </p:nvSpPr>
        <p:spPr>
          <a:xfrm>
            <a:off x="5350324" y="2367284"/>
            <a:ext cx="1368195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1077243" y="9505490"/>
            <a:ext cx="4989436" cy="784830"/>
          </a:xfrm>
          <a:prstGeom prst="rect">
            <a:avLst/>
          </a:prstGeom>
        </p:spPr>
        <p:txBody>
          <a:bodyPr wrap="square">
            <a:spAutoFit/>
          </a:bodyPr>
          <a:lstStyle/>
          <a:p>
            <a:pPr algn="ctr"/>
            <a:r>
              <a:rPr lang="en-US" sz="4500" b="1" dirty="0">
                <a:solidFill>
                  <a:schemeClr val="accent2"/>
                </a:solidFill>
              </a:rPr>
              <a:t>Graphic Design</a:t>
            </a:r>
          </a:p>
        </p:txBody>
      </p:sp>
      <p:sp>
        <p:nvSpPr>
          <p:cNvPr id="8" name="Rectangle 7"/>
          <p:cNvSpPr/>
          <p:nvPr/>
        </p:nvSpPr>
        <p:spPr>
          <a:xfrm>
            <a:off x="1077243" y="10557671"/>
            <a:ext cx="4992566"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9" name="Rectangle 8"/>
          <p:cNvSpPr/>
          <p:nvPr/>
        </p:nvSpPr>
        <p:spPr>
          <a:xfrm>
            <a:off x="6840090" y="9505490"/>
            <a:ext cx="4989436" cy="784830"/>
          </a:xfrm>
          <a:prstGeom prst="rect">
            <a:avLst/>
          </a:prstGeom>
        </p:spPr>
        <p:txBody>
          <a:bodyPr wrap="square">
            <a:spAutoFit/>
          </a:bodyPr>
          <a:lstStyle/>
          <a:p>
            <a:pPr algn="ctr"/>
            <a:r>
              <a:rPr lang="en-US" sz="4500" b="1" dirty="0">
                <a:solidFill>
                  <a:schemeClr val="accent2"/>
                </a:solidFill>
              </a:rPr>
              <a:t>Web Develop</a:t>
            </a:r>
          </a:p>
        </p:txBody>
      </p:sp>
      <p:sp>
        <p:nvSpPr>
          <p:cNvPr id="10" name="Rectangle 9"/>
          <p:cNvSpPr/>
          <p:nvPr/>
        </p:nvSpPr>
        <p:spPr>
          <a:xfrm>
            <a:off x="6840090" y="10557671"/>
            <a:ext cx="4992566"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1" name="Rectangle 10"/>
          <p:cNvSpPr/>
          <p:nvPr/>
        </p:nvSpPr>
        <p:spPr>
          <a:xfrm>
            <a:off x="12393408" y="9505490"/>
            <a:ext cx="5402234" cy="784830"/>
          </a:xfrm>
          <a:prstGeom prst="rect">
            <a:avLst/>
          </a:prstGeom>
        </p:spPr>
        <p:txBody>
          <a:bodyPr wrap="square">
            <a:spAutoFit/>
          </a:bodyPr>
          <a:lstStyle/>
          <a:p>
            <a:pPr algn="ctr"/>
            <a:r>
              <a:rPr lang="en-US" sz="4500" b="1" dirty="0">
                <a:solidFill>
                  <a:schemeClr val="accent2"/>
                </a:solidFill>
              </a:rPr>
              <a:t>Content Writing</a:t>
            </a:r>
          </a:p>
        </p:txBody>
      </p:sp>
      <p:sp>
        <p:nvSpPr>
          <p:cNvPr id="12" name="Rectangle 11"/>
          <p:cNvSpPr/>
          <p:nvPr/>
        </p:nvSpPr>
        <p:spPr>
          <a:xfrm>
            <a:off x="12393278" y="10557671"/>
            <a:ext cx="540562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3" name="Rectangle 12"/>
          <p:cNvSpPr/>
          <p:nvPr/>
        </p:nvSpPr>
        <p:spPr>
          <a:xfrm>
            <a:off x="18341389" y="9505490"/>
            <a:ext cx="4989436" cy="784830"/>
          </a:xfrm>
          <a:prstGeom prst="rect">
            <a:avLst/>
          </a:prstGeom>
        </p:spPr>
        <p:txBody>
          <a:bodyPr wrap="square">
            <a:spAutoFit/>
          </a:bodyPr>
          <a:lstStyle/>
          <a:p>
            <a:pPr algn="ctr"/>
            <a:r>
              <a:rPr lang="en-US" sz="4500" b="1" dirty="0">
                <a:solidFill>
                  <a:schemeClr val="accent2"/>
                </a:solidFill>
              </a:rPr>
              <a:t>Video Editing</a:t>
            </a:r>
          </a:p>
        </p:txBody>
      </p:sp>
      <p:sp>
        <p:nvSpPr>
          <p:cNvPr id="14" name="Rectangle 13"/>
          <p:cNvSpPr/>
          <p:nvPr/>
        </p:nvSpPr>
        <p:spPr>
          <a:xfrm>
            <a:off x="18341389" y="10557671"/>
            <a:ext cx="4992566"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8" name="Oval 5"/>
          <p:cNvSpPr>
            <a:spLocks noChangeArrowheads="1"/>
          </p:cNvSpPr>
          <p:nvPr/>
        </p:nvSpPr>
        <p:spPr bwMode="auto">
          <a:xfrm>
            <a:off x="1568450" y="4797425"/>
            <a:ext cx="4025900" cy="4017963"/>
          </a:xfrm>
          <a:prstGeom prst="ellipse">
            <a:avLst/>
          </a:prstGeom>
          <a:noFill/>
          <a:ln w="228600" cap="flat">
            <a:solidFill>
              <a:schemeClr val="accent2">
                <a:alpha val="2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Oval 6"/>
          <p:cNvSpPr>
            <a:spLocks noChangeArrowheads="1"/>
          </p:cNvSpPr>
          <p:nvPr/>
        </p:nvSpPr>
        <p:spPr bwMode="auto">
          <a:xfrm>
            <a:off x="2068513" y="5295900"/>
            <a:ext cx="3025775" cy="3016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7"/>
          <p:cNvSpPr>
            <a:spLocks noChangeArrowheads="1"/>
          </p:cNvSpPr>
          <p:nvPr/>
        </p:nvSpPr>
        <p:spPr bwMode="auto">
          <a:xfrm>
            <a:off x="7310438" y="4791075"/>
            <a:ext cx="4024313" cy="4017963"/>
          </a:xfrm>
          <a:prstGeom prst="ellipse">
            <a:avLst/>
          </a:prstGeom>
          <a:noFill/>
          <a:ln w="228600" cap="flat">
            <a:solidFill>
              <a:schemeClr val="accent2">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Oval 8"/>
          <p:cNvSpPr>
            <a:spLocks noChangeArrowheads="1"/>
          </p:cNvSpPr>
          <p:nvPr/>
        </p:nvSpPr>
        <p:spPr bwMode="auto">
          <a:xfrm>
            <a:off x="7808913" y="5289550"/>
            <a:ext cx="3024188" cy="301625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Oval 9"/>
          <p:cNvSpPr>
            <a:spLocks noChangeArrowheads="1"/>
          </p:cNvSpPr>
          <p:nvPr/>
        </p:nvSpPr>
        <p:spPr bwMode="auto">
          <a:xfrm>
            <a:off x="13047663" y="4797425"/>
            <a:ext cx="4025900" cy="4017963"/>
          </a:xfrm>
          <a:prstGeom prst="ellipse">
            <a:avLst/>
          </a:prstGeom>
          <a:noFill/>
          <a:ln w="228600" cap="flat">
            <a:solidFill>
              <a:schemeClr val="accent2">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Oval 10"/>
          <p:cNvSpPr>
            <a:spLocks noChangeArrowheads="1"/>
          </p:cNvSpPr>
          <p:nvPr/>
        </p:nvSpPr>
        <p:spPr bwMode="auto">
          <a:xfrm>
            <a:off x="13547725" y="5295900"/>
            <a:ext cx="3025775" cy="3016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11"/>
          <p:cNvSpPr>
            <a:spLocks noChangeArrowheads="1"/>
          </p:cNvSpPr>
          <p:nvPr/>
        </p:nvSpPr>
        <p:spPr bwMode="auto">
          <a:xfrm>
            <a:off x="18800763" y="4797425"/>
            <a:ext cx="4025900" cy="4017963"/>
          </a:xfrm>
          <a:prstGeom prst="ellipse">
            <a:avLst/>
          </a:prstGeom>
          <a:noFill/>
          <a:ln w="228600" cap="flat">
            <a:solidFill>
              <a:schemeClr val="accent2">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Oval 12"/>
          <p:cNvSpPr>
            <a:spLocks noChangeArrowheads="1"/>
          </p:cNvSpPr>
          <p:nvPr/>
        </p:nvSpPr>
        <p:spPr bwMode="auto">
          <a:xfrm>
            <a:off x="19300825" y="5295900"/>
            <a:ext cx="3022600" cy="3016250"/>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Line 13"/>
          <p:cNvSpPr>
            <a:spLocks noChangeShapeType="1"/>
          </p:cNvSpPr>
          <p:nvPr/>
        </p:nvSpPr>
        <p:spPr bwMode="auto">
          <a:xfrm>
            <a:off x="6503988" y="4648200"/>
            <a:ext cx="0" cy="7278688"/>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4"/>
          <p:cNvSpPr>
            <a:spLocks noChangeShapeType="1"/>
          </p:cNvSpPr>
          <p:nvPr/>
        </p:nvSpPr>
        <p:spPr bwMode="auto">
          <a:xfrm>
            <a:off x="12177085" y="4648200"/>
            <a:ext cx="0" cy="7278688"/>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15"/>
          <p:cNvSpPr>
            <a:spLocks noChangeShapeType="1"/>
          </p:cNvSpPr>
          <p:nvPr/>
        </p:nvSpPr>
        <p:spPr bwMode="auto">
          <a:xfrm>
            <a:off x="17960975" y="4648200"/>
            <a:ext cx="0" cy="7278688"/>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14368463" y="6061075"/>
            <a:ext cx="1400175" cy="1482725"/>
            <a:chOff x="14368463" y="6061075"/>
            <a:chExt cx="1400175" cy="1482725"/>
          </a:xfrm>
          <a:solidFill>
            <a:schemeClr val="accent1"/>
          </a:solidFill>
        </p:grpSpPr>
        <p:sp>
          <p:nvSpPr>
            <p:cNvPr id="29" name="Freeform 16"/>
            <p:cNvSpPr>
              <a:spLocks noEditPoints="1"/>
            </p:cNvSpPr>
            <p:nvPr/>
          </p:nvSpPr>
          <p:spPr bwMode="auto">
            <a:xfrm>
              <a:off x="14368463" y="6061075"/>
              <a:ext cx="1179513" cy="1390650"/>
            </a:xfrm>
            <a:custGeom>
              <a:avLst/>
              <a:gdLst>
                <a:gd name="T0" fmla="*/ 218 w 371"/>
                <a:gd name="T1" fmla="*/ 438 h 438"/>
                <a:gd name="T2" fmla="*/ 212 w 371"/>
                <a:gd name="T3" fmla="*/ 438 h 438"/>
                <a:gd name="T4" fmla="*/ 54 w 371"/>
                <a:gd name="T5" fmla="*/ 438 h 438"/>
                <a:gd name="T6" fmla="*/ 0 w 371"/>
                <a:gd name="T7" fmla="*/ 385 h 438"/>
                <a:gd name="T8" fmla="*/ 0 w 371"/>
                <a:gd name="T9" fmla="*/ 54 h 438"/>
                <a:gd name="T10" fmla="*/ 54 w 371"/>
                <a:gd name="T11" fmla="*/ 0 h 438"/>
                <a:gd name="T12" fmla="*/ 317 w 371"/>
                <a:gd name="T13" fmla="*/ 0 h 438"/>
                <a:gd name="T14" fmla="*/ 371 w 371"/>
                <a:gd name="T15" fmla="*/ 54 h 438"/>
                <a:gd name="T16" fmla="*/ 371 w 371"/>
                <a:gd name="T17" fmla="*/ 142 h 438"/>
                <a:gd name="T18" fmla="*/ 366 w 371"/>
                <a:gd name="T19" fmla="*/ 147 h 438"/>
                <a:gd name="T20" fmla="*/ 311 w 371"/>
                <a:gd name="T21" fmla="*/ 184 h 438"/>
                <a:gd name="T22" fmla="*/ 221 w 371"/>
                <a:gd name="T23" fmla="*/ 369 h 438"/>
                <a:gd name="T24" fmla="*/ 216 w 371"/>
                <a:gd name="T25" fmla="*/ 433 h 438"/>
                <a:gd name="T26" fmla="*/ 218 w 371"/>
                <a:gd name="T27" fmla="*/ 437 h 438"/>
                <a:gd name="T28" fmla="*/ 218 w 371"/>
                <a:gd name="T29" fmla="*/ 438 h 438"/>
                <a:gd name="T30" fmla="*/ 169 w 371"/>
                <a:gd name="T31" fmla="*/ 101 h 438"/>
                <a:gd name="T32" fmla="*/ 142 w 371"/>
                <a:gd name="T33" fmla="*/ 101 h 438"/>
                <a:gd name="T34" fmla="*/ 68 w 371"/>
                <a:gd name="T35" fmla="*/ 101 h 438"/>
                <a:gd name="T36" fmla="*/ 51 w 371"/>
                <a:gd name="T37" fmla="*/ 116 h 438"/>
                <a:gd name="T38" fmla="*/ 64 w 371"/>
                <a:gd name="T39" fmla="*/ 134 h 438"/>
                <a:gd name="T40" fmla="*/ 71 w 371"/>
                <a:gd name="T41" fmla="*/ 135 h 438"/>
                <a:gd name="T42" fmla="*/ 266 w 371"/>
                <a:gd name="T43" fmla="*/ 135 h 438"/>
                <a:gd name="T44" fmla="*/ 271 w 371"/>
                <a:gd name="T45" fmla="*/ 135 h 438"/>
                <a:gd name="T46" fmla="*/ 286 w 371"/>
                <a:gd name="T47" fmla="*/ 124 h 438"/>
                <a:gd name="T48" fmla="*/ 269 w 371"/>
                <a:gd name="T49" fmla="*/ 101 h 438"/>
                <a:gd name="T50" fmla="*/ 169 w 371"/>
                <a:gd name="T51" fmla="*/ 101 h 438"/>
                <a:gd name="T52" fmla="*/ 161 w 371"/>
                <a:gd name="T53" fmla="*/ 169 h 438"/>
                <a:gd name="T54" fmla="*/ 68 w 371"/>
                <a:gd name="T55" fmla="*/ 169 h 438"/>
                <a:gd name="T56" fmla="*/ 51 w 371"/>
                <a:gd name="T57" fmla="*/ 185 h 438"/>
                <a:gd name="T58" fmla="*/ 68 w 371"/>
                <a:gd name="T59" fmla="*/ 202 h 438"/>
                <a:gd name="T60" fmla="*/ 253 w 371"/>
                <a:gd name="T61" fmla="*/ 202 h 438"/>
                <a:gd name="T62" fmla="*/ 263 w 371"/>
                <a:gd name="T63" fmla="*/ 199 h 438"/>
                <a:gd name="T64" fmla="*/ 269 w 371"/>
                <a:gd name="T65" fmla="*/ 181 h 438"/>
                <a:gd name="T66" fmla="*/ 252 w 371"/>
                <a:gd name="T67" fmla="*/ 169 h 438"/>
                <a:gd name="T68" fmla="*/ 161 w 371"/>
                <a:gd name="T69" fmla="*/ 169 h 438"/>
                <a:gd name="T70" fmla="*/ 144 w 371"/>
                <a:gd name="T71" fmla="*/ 236 h 438"/>
                <a:gd name="T72" fmla="*/ 68 w 371"/>
                <a:gd name="T73" fmla="*/ 236 h 438"/>
                <a:gd name="T74" fmla="*/ 51 w 371"/>
                <a:gd name="T75" fmla="*/ 253 h 438"/>
                <a:gd name="T76" fmla="*/ 68 w 371"/>
                <a:gd name="T77" fmla="*/ 270 h 438"/>
                <a:gd name="T78" fmla="*/ 219 w 371"/>
                <a:gd name="T79" fmla="*/ 270 h 438"/>
                <a:gd name="T80" fmla="*/ 229 w 371"/>
                <a:gd name="T81" fmla="*/ 267 h 438"/>
                <a:gd name="T82" fmla="*/ 235 w 371"/>
                <a:gd name="T83" fmla="*/ 248 h 438"/>
                <a:gd name="T84" fmla="*/ 219 w 371"/>
                <a:gd name="T85" fmla="*/ 236 h 438"/>
                <a:gd name="T86" fmla="*/ 144 w 371"/>
                <a:gd name="T87" fmla="*/ 236 h 438"/>
                <a:gd name="T88" fmla="*/ 126 w 371"/>
                <a:gd name="T89" fmla="*/ 337 h 438"/>
                <a:gd name="T90" fmla="*/ 184 w 371"/>
                <a:gd name="T91" fmla="*/ 337 h 438"/>
                <a:gd name="T92" fmla="*/ 202 w 371"/>
                <a:gd name="T93" fmla="*/ 321 h 438"/>
                <a:gd name="T94" fmla="*/ 184 w 371"/>
                <a:gd name="T95" fmla="*/ 303 h 438"/>
                <a:gd name="T96" fmla="*/ 70 w 371"/>
                <a:gd name="T97" fmla="*/ 303 h 438"/>
                <a:gd name="T98" fmla="*/ 51 w 371"/>
                <a:gd name="T99" fmla="*/ 320 h 438"/>
                <a:gd name="T100" fmla="*/ 70 w 371"/>
                <a:gd name="T101" fmla="*/ 337 h 438"/>
                <a:gd name="T102" fmla="*/ 126 w 371"/>
                <a:gd name="T103" fmla="*/ 3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1" h="438">
                  <a:moveTo>
                    <a:pt x="218" y="438"/>
                  </a:moveTo>
                  <a:cubicBezTo>
                    <a:pt x="216" y="438"/>
                    <a:pt x="214" y="438"/>
                    <a:pt x="212" y="438"/>
                  </a:cubicBezTo>
                  <a:cubicBezTo>
                    <a:pt x="160" y="438"/>
                    <a:pt x="107" y="438"/>
                    <a:pt x="54" y="438"/>
                  </a:cubicBezTo>
                  <a:cubicBezTo>
                    <a:pt x="22" y="438"/>
                    <a:pt x="0" y="417"/>
                    <a:pt x="0" y="385"/>
                  </a:cubicBezTo>
                  <a:cubicBezTo>
                    <a:pt x="0" y="274"/>
                    <a:pt x="0" y="164"/>
                    <a:pt x="0" y="54"/>
                  </a:cubicBezTo>
                  <a:cubicBezTo>
                    <a:pt x="0" y="21"/>
                    <a:pt x="22" y="0"/>
                    <a:pt x="54" y="0"/>
                  </a:cubicBezTo>
                  <a:cubicBezTo>
                    <a:pt x="142" y="0"/>
                    <a:pt x="229" y="0"/>
                    <a:pt x="317" y="0"/>
                  </a:cubicBezTo>
                  <a:cubicBezTo>
                    <a:pt x="350" y="0"/>
                    <a:pt x="371" y="21"/>
                    <a:pt x="371" y="54"/>
                  </a:cubicBezTo>
                  <a:cubicBezTo>
                    <a:pt x="371" y="83"/>
                    <a:pt x="371" y="112"/>
                    <a:pt x="371" y="142"/>
                  </a:cubicBezTo>
                  <a:cubicBezTo>
                    <a:pt x="371" y="145"/>
                    <a:pt x="370" y="146"/>
                    <a:pt x="366" y="147"/>
                  </a:cubicBezTo>
                  <a:cubicBezTo>
                    <a:pt x="341" y="149"/>
                    <a:pt x="322" y="161"/>
                    <a:pt x="311" y="184"/>
                  </a:cubicBezTo>
                  <a:cubicBezTo>
                    <a:pt x="280" y="246"/>
                    <a:pt x="250" y="307"/>
                    <a:pt x="221" y="369"/>
                  </a:cubicBezTo>
                  <a:cubicBezTo>
                    <a:pt x="211" y="389"/>
                    <a:pt x="209" y="411"/>
                    <a:pt x="216" y="433"/>
                  </a:cubicBezTo>
                  <a:cubicBezTo>
                    <a:pt x="217" y="434"/>
                    <a:pt x="217" y="436"/>
                    <a:pt x="218" y="437"/>
                  </a:cubicBezTo>
                  <a:cubicBezTo>
                    <a:pt x="218" y="437"/>
                    <a:pt x="218" y="437"/>
                    <a:pt x="218" y="438"/>
                  </a:cubicBezTo>
                  <a:close/>
                  <a:moveTo>
                    <a:pt x="169" y="101"/>
                  </a:moveTo>
                  <a:cubicBezTo>
                    <a:pt x="160" y="101"/>
                    <a:pt x="151" y="101"/>
                    <a:pt x="142" y="101"/>
                  </a:cubicBezTo>
                  <a:cubicBezTo>
                    <a:pt x="118" y="101"/>
                    <a:pt x="93" y="101"/>
                    <a:pt x="68" y="101"/>
                  </a:cubicBezTo>
                  <a:cubicBezTo>
                    <a:pt x="59" y="101"/>
                    <a:pt x="52" y="108"/>
                    <a:pt x="51" y="116"/>
                  </a:cubicBezTo>
                  <a:cubicBezTo>
                    <a:pt x="50" y="125"/>
                    <a:pt x="55" y="132"/>
                    <a:pt x="64" y="134"/>
                  </a:cubicBezTo>
                  <a:cubicBezTo>
                    <a:pt x="66" y="135"/>
                    <a:pt x="69" y="135"/>
                    <a:pt x="71" y="135"/>
                  </a:cubicBezTo>
                  <a:cubicBezTo>
                    <a:pt x="136" y="135"/>
                    <a:pt x="201" y="135"/>
                    <a:pt x="266" y="135"/>
                  </a:cubicBezTo>
                  <a:cubicBezTo>
                    <a:pt x="268" y="135"/>
                    <a:pt x="270" y="135"/>
                    <a:pt x="271" y="135"/>
                  </a:cubicBezTo>
                  <a:cubicBezTo>
                    <a:pt x="278" y="134"/>
                    <a:pt x="283" y="130"/>
                    <a:pt x="286" y="124"/>
                  </a:cubicBezTo>
                  <a:cubicBezTo>
                    <a:pt x="290" y="112"/>
                    <a:pt x="281" y="101"/>
                    <a:pt x="269" y="101"/>
                  </a:cubicBezTo>
                  <a:cubicBezTo>
                    <a:pt x="236" y="101"/>
                    <a:pt x="202" y="101"/>
                    <a:pt x="169" y="101"/>
                  </a:cubicBezTo>
                  <a:close/>
                  <a:moveTo>
                    <a:pt x="161" y="169"/>
                  </a:moveTo>
                  <a:cubicBezTo>
                    <a:pt x="130" y="169"/>
                    <a:pt x="99" y="169"/>
                    <a:pt x="68" y="169"/>
                  </a:cubicBezTo>
                  <a:cubicBezTo>
                    <a:pt x="58" y="169"/>
                    <a:pt x="51" y="176"/>
                    <a:pt x="51" y="185"/>
                  </a:cubicBezTo>
                  <a:cubicBezTo>
                    <a:pt x="51" y="195"/>
                    <a:pt x="58" y="202"/>
                    <a:pt x="68" y="202"/>
                  </a:cubicBezTo>
                  <a:cubicBezTo>
                    <a:pt x="129" y="202"/>
                    <a:pt x="191" y="202"/>
                    <a:pt x="253" y="202"/>
                  </a:cubicBezTo>
                  <a:cubicBezTo>
                    <a:pt x="256" y="202"/>
                    <a:pt x="260" y="201"/>
                    <a:pt x="263" y="199"/>
                  </a:cubicBezTo>
                  <a:cubicBezTo>
                    <a:pt x="269" y="195"/>
                    <a:pt x="271" y="188"/>
                    <a:pt x="269" y="181"/>
                  </a:cubicBezTo>
                  <a:cubicBezTo>
                    <a:pt x="267" y="173"/>
                    <a:pt x="261" y="169"/>
                    <a:pt x="252" y="169"/>
                  </a:cubicBezTo>
                  <a:cubicBezTo>
                    <a:pt x="222" y="169"/>
                    <a:pt x="191" y="169"/>
                    <a:pt x="161" y="169"/>
                  </a:cubicBezTo>
                  <a:close/>
                  <a:moveTo>
                    <a:pt x="144" y="236"/>
                  </a:moveTo>
                  <a:cubicBezTo>
                    <a:pt x="119" y="236"/>
                    <a:pt x="93" y="236"/>
                    <a:pt x="68" y="236"/>
                  </a:cubicBezTo>
                  <a:cubicBezTo>
                    <a:pt x="58" y="236"/>
                    <a:pt x="51" y="243"/>
                    <a:pt x="51" y="253"/>
                  </a:cubicBezTo>
                  <a:cubicBezTo>
                    <a:pt x="51" y="262"/>
                    <a:pt x="58" y="270"/>
                    <a:pt x="68" y="270"/>
                  </a:cubicBezTo>
                  <a:cubicBezTo>
                    <a:pt x="118" y="270"/>
                    <a:pt x="169" y="270"/>
                    <a:pt x="219" y="270"/>
                  </a:cubicBezTo>
                  <a:cubicBezTo>
                    <a:pt x="222" y="270"/>
                    <a:pt x="226" y="269"/>
                    <a:pt x="229" y="267"/>
                  </a:cubicBezTo>
                  <a:cubicBezTo>
                    <a:pt x="235" y="263"/>
                    <a:pt x="238" y="255"/>
                    <a:pt x="235" y="248"/>
                  </a:cubicBezTo>
                  <a:cubicBezTo>
                    <a:pt x="233" y="241"/>
                    <a:pt x="227" y="236"/>
                    <a:pt x="219" y="236"/>
                  </a:cubicBezTo>
                  <a:cubicBezTo>
                    <a:pt x="194" y="236"/>
                    <a:pt x="169" y="236"/>
                    <a:pt x="144" y="236"/>
                  </a:cubicBezTo>
                  <a:close/>
                  <a:moveTo>
                    <a:pt x="126" y="337"/>
                  </a:moveTo>
                  <a:cubicBezTo>
                    <a:pt x="146" y="337"/>
                    <a:pt x="165" y="337"/>
                    <a:pt x="184" y="337"/>
                  </a:cubicBezTo>
                  <a:cubicBezTo>
                    <a:pt x="195" y="337"/>
                    <a:pt x="202" y="330"/>
                    <a:pt x="202" y="321"/>
                  </a:cubicBezTo>
                  <a:cubicBezTo>
                    <a:pt x="203" y="311"/>
                    <a:pt x="195" y="303"/>
                    <a:pt x="184" y="303"/>
                  </a:cubicBezTo>
                  <a:cubicBezTo>
                    <a:pt x="146" y="303"/>
                    <a:pt x="108" y="303"/>
                    <a:pt x="70" y="303"/>
                  </a:cubicBezTo>
                  <a:cubicBezTo>
                    <a:pt x="58" y="303"/>
                    <a:pt x="51" y="310"/>
                    <a:pt x="51" y="320"/>
                  </a:cubicBezTo>
                  <a:cubicBezTo>
                    <a:pt x="51" y="330"/>
                    <a:pt x="58" y="337"/>
                    <a:pt x="70" y="337"/>
                  </a:cubicBezTo>
                  <a:cubicBezTo>
                    <a:pt x="89" y="337"/>
                    <a:pt x="107" y="337"/>
                    <a:pt x="126" y="3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7"/>
            <p:cNvSpPr>
              <a:spLocks/>
            </p:cNvSpPr>
            <p:nvPr/>
          </p:nvSpPr>
          <p:spPr bwMode="auto">
            <a:xfrm>
              <a:off x="15144750" y="6632575"/>
              <a:ext cx="623888" cy="911225"/>
            </a:xfrm>
            <a:custGeom>
              <a:avLst/>
              <a:gdLst>
                <a:gd name="T0" fmla="*/ 127 w 196"/>
                <a:gd name="T1" fmla="*/ 0 h 287"/>
                <a:gd name="T2" fmla="*/ 142 w 196"/>
                <a:gd name="T3" fmla="*/ 4 h 287"/>
                <a:gd name="T4" fmla="*/ 172 w 196"/>
                <a:gd name="T5" fmla="*/ 18 h 287"/>
                <a:gd name="T6" fmla="*/ 187 w 196"/>
                <a:gd name="T7" fmla="*/ 64 h 287"/>
                <a:gd name="T8" fmla="*/ 98 w 196"/>
                <a:gd name="T9" fmla="*/ 247 h 287"/>
                <a:gd name="T10" fmla="*/ 68 w 196"/>
                <a:gd name="T11" fmla="*/ 274 h 287"/>
                <a:gd name="T12" fmla="*/ 38 w 196"/>
                <a:gd name="T13" fmla="*/ 284 h 287"/>
                <a:gd name="T14" fmla="*/ 15 w 196"/>
                <a:gd name="T15" fmla="*/ 272 h 287"/>
                <a:gd name="T16" fmla="*/ 6 w 196"/>
                <a:gd name="T17" fmla="*/ 245 h 287"/>
                <a:gd name="T18" fmla="*/ 8 w 196"/>
                <a:gd name="T19" fmla="*/ 200 h 287"/>
                <a:gd name="T20" fmla="*/ 80 w 196"/>
                <a:gd name="T21" fmla="*/ 53 h 287"/>
                <a:gd name="T22" fmla="*/ 97 w 196"/>
                <a:gd name="T23" fmla="*/ 19 h 287"/>
                <a:gd name="T24" fmla="*/ 127 w 196"/>
                <a:gd name="T2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287">
                  <a:moveTo>
                    <a:pt x="127" y="0"/>
                  </a:moveTo>
                  <a:cubicBezTo>
                    <a:pt x="132" y="0"/>
                    <a:pt x="138" y="1"/>
                    <a:pt x="142" y="4"/>
                  </a:cubicBezTo>
                  <a:cubicBezTo>
                    <a:pt x="152" y="8"/>
                    <a:pt x="162" y="13"/>
                    <a:pt x="172" y="18"/>
                  </a:cubicBezTo>
                  <a:cubicBezTo>
                    <a:pt x="189" y="27"/>
                    <a:pt x="196" y="46"/>
                    <a:pt x="187" y="64"/>
                  </a:cubicBezTo>
                  <a:cubicBezTo>
                    <a:pt x="158" y="125"/>
                    <a:pt x="128" y="186"/>
                    <a:pt x="98" y="247"/>
                  </a:cubicBezTo>
                  <a:cubicBezTo>
                    <a:pt x="92" y="260"/>
                    <a:pt x="82" y="269"/>
                    <a:pt x="68" y="274"/>
                  </a:cubicBezTo>
                  <a:cubicBezTo>
                    <a:pt x="58" y="277"/>
                    <a:pt x="48" y="281"/>
                    <a:pt x="38" y="284"/>
                  </a:cubicBezTo>
                  <a:cubicBezTo>
                    <a:pt x="27" y="287"/>
                    <a:pt x="19" y="283"/>
                    <a:pt x="15" y="272"/>
                  </a:cubicBezTo>
                  <a:cubicBezTo>
                    <a:pt x="12" y="263"/>
                    <a:pt x="9" y="254"/>
                    <a:pt x="6" y="245"/>
                  </a:cubicBezTo>
                  <a:cubicBezTo>
                    <a:pt x="0" y="230"/>
                    <a:pt x="1" y="215"/>
                    <a:pt x="8" y="200"/>
                  </a:cubicBezTo>
                  <a:cubicBezTo>
                    <a:pt x="32" y="151"/>
                    <a:pt x="56" y="102"/>
                    <a:pt x="80" y="53"/>
                  </a:cubicBezTo>
                  <a:cubicBezTo>
                    <a:pt x="86" y="42"/>
                    <a:pt x="91" y="30"/>
                    <a:pt x="97" y="19"/>
                  </a:cubicBezTo>
                  <a:cubicBezTo>
                    <a:pt x="103" y="7"/>
                    <a:pt x="114" y="1"/>
                    <a:pt x="1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18"/>
          <p:cNvSpPr>
            <a:spLocks noEditPoints="1"/>
          </p:cNvSpPr>
          <p:nvPr/>
        </p:nvSpPr>
        <p:spPr bwMode="auto">
          <a:xfrm>
            <a:off x="8553450" y="6143625"/>
            <a:ext cx="1535113" cy="1530350"/>
          </a:xfrm>
          <a:custGeom>
            <a:avLst/>
            <a:gdLst>
              <a:gd name="T0" fmla="*/ 430 w 482"/>
              <a:gd name="T1" fmla="*/ 0 h 482"/>
              <a:gd name="T2" fmla="*/ 482 w 482"/>
              <a:gd name="T3" fmla="*/ 54 h 482"/>
              <a:gd name="T4" fmla="*/ 428 w 482"/>
              <a:gd name="T5" fmla="*/ 379 h 482"/>
              <a:gd name="T6" fmla="*/ 297 w 482"/>
              <a:gd name="T7" fmla="*/ 385 h 482"/>
              <a:gd name="T8" fmla="*/ 311 w 482"/>
              <a:gd name="T9" fmla="*/ 448 h 482"/>
              <a:gd name="T10" fmla="*/ 362 w 482"/>
              <a:gd name="T11" fmla="*/ 465 h 482"/>
              <a:gd name="T12" fmla="*/ 139 w 482"/>
              <a:gd name="T13" fmla="*/ 482 h 482"/>
              <a:gd name="T14" fmla="*/ 139 w 482"/>
              <a:gd name="T15" fmla="*/ 448 h 482"/>
              <a:gd name="T16" fmla="*/ 176 w 482"/>
              <a:gd name="T17" fmla="*/ 444 h 482"/>
              <a:gd name="T18" fmla="*/ 181 w 482"/>
              <a:gd name="T19" fmla="*/ 379 h 482"/>
              <a:gd name="T20" fmla="*/ 2 w 482"/>
              <a:gd name="T21" fmla="*/ 340 h 482"/>
              <a:gd name="T22" fmla="*/ 0 w 482"/>
              <a:gd name="T23" fmla="*/ 53 h 482"/>
              <a:gd name="T24" fmla="*/ 241 w 482"/>
              <a:gd name="T25" fmla="*/ 0 h 482"/>
              <a:gd name="T26" fmla="*/ 159 w 482"/>
              <a:gd name="T27" fmla="*/ 292 h 482"/>
              <a:gd name="T28" fmla="*/ 98 w 482"/>
              <a:gd name="T29" fmla="*/ 194 h 482"/>
              <a:gd name="T30" fmla="*/ 167 w 482"/>
              <a:gd name="T31" fmla="*/ 116 h 482"/>
              <a:gd name="T32" fmla="*/ 143 w 482"/>
              <a:gd name="T33" fmla="*/ 92 h 482"/>
              <a:gd name="T34" fmla="*/ 57 w 482"/>
              <a:gd name="T35" fmla="*/ 202 h 482"/>
              <a:gd name="T36" fmla="*/ 156 w 482"/>
              <a:gd name="T37" fmla="*/ 293 h 482"/>
              <a:gd name="T38" fmla="*/ 339 w 482"/>
              <a:gd name="T39" fmla="*/ 288 h 482"/>
              <a:gd name="T40" fmla="*/ 425 w 482"/>
              <a:gd name="T41" fmla="*/ 177 h 482"/>
              <a:gd name="T42" fmla="*/ 315 w 482"/>
              <a:gd name="T43" fmla="*/ 91 h 482"/>
              <a:gd name="T44" fmla="*/ 385 w 482"/>
              <a:gd name="T45" fmla="*/ 186 h 482"/>
              <a:gd name="T46" fmla="*/ 316 w 482"/>
              <a:gd name="T47" fmla="*/ 263 h 482"/>
              <a:gd name="T48" fmla="*/ 327 w 482"/>
              <a:gd name="T49" fmla="*/ 292 h 482"/>
              <a:gd name="T50" fmla="*/ 223 w 482"/>
              <a:gd name="T51" fmla="*/ 281 h 482"/>
              <a:gd name="T52" fmla="*/ 293 w 482"/>
              <a:gd name="T53" fmla="*/ 105 h 482"/>
              <a:gd name="T54" fmla="*/ 260 w 482"/>
              <a:gd name="T55" fmla="*/ 98 h 482"/>
              <a:gd name="T56" fmla="*/ 191 w 482"/>
              <a:gd name="T57" fmla="*/ 269 h 482"/>
              <a:gd name="T58" fmla="*/ 241 w 482"/>
              <a:gd name="T59" fmla="*/ 448 h 482"/>
              <a:gd name="T60" fmla="*/ 272 w 482"/>
              <a:gd name="T61" fmla="*/ 444 h 482"/>
              <a:gd name="T62" fmla="*/ 257 w 482"/>
              <a:gd name="T63" fmla="*/ 379 h 482"/>
              <a:gd name="T64" fmla="*/ 221 w 482"/>
              <a:gd name="T65" fmla="*/ 383 h 482"/>
              <a:gd name="T66" fmla="*/ 214 w 482"/>
              <a:gd name="T67" fmla="*/ 44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482">
                <a:moveTo>
                  <a:pt x="241" y="0"/>
                </a:moveTo>
                <a:cubicBezTo>
                  <a:pt x="304" y="0"/>
                  <a:pt x="367" y="0"/>
                  <a:pt x="430" y="0"/>
                </a:cubicBezTo>
                <a:cubicBezTo>
                  <a:pt x="455" y="0"/>
                  <a:pt x="475" y="16"/>
                  <a:pt x="481" y="39"/>
                </a:cubicBezTo>
                <a:cubicBezTo>
                  <a:pt x="482" y="44"/>
                  <a:pt x="482" y="49"/>
                  <a:pt x="482" y="54"/>
                </a:cubicBezTo>
                <a:cubicBezTo>
                  <a:pt x="482" y="144"/>
                  <a:pt x="482" y="235"/>
                  <a:pt x="482" y="325"/>
                </a:cubicBezTo>
                <a:cubicBezTo>
                  <a:pt x="482" y="357"/>
                  <a:pt x="460" y="379"/>
                  <a:pt x="428" y="379"/>
                </a:cubicBezTo>
                <a:cubicBezTo>
                  <a:pt x="386" y="379"/>
                  <a:pt x="344" y="379"/>
                  <a:pt x="301" y="379"/>
                </a:cubicBezTo>
                <a:cubicBezTo>
                  <a:pt x="297" y="379"/>
                  <a:pt x="296" y="380"/>
                  <a:pt x="297" y="385"/>
                </a:cubicBezTo>
                <a:cubicBezTo>
                  <a:pt x="300" y="404"/>
                  <a:pt x="304" y="424"/>
                  <a:pt x="307" y="444"/>
                </a:cubicBezTo>
                <a:cubicBezTo>
                  <a:pt x="307" y="447"/>
                  <a:pt x="308" y="448"/>
                  <a:pt x="311" y="448"/>
                </a:cubicBezTo>
                <a:cubicBezTo>
                  <a:pt x="322" y="448"/>
                  <a:pt x="333" y="448"/>
                  <a:pt x="343" y="448"/>
                </a:cubicBezTo>
                <a:cubicBezTo>
                  <a:pt x="354" y="448"/>
                  <a:pt x="362" y="455"/>
                  <a:pt x="362" y="465"/>
                </a:cubicBezTo>
                <a:cubicBezTo>
                  <a:pt x="362" y="475"/>
                  <a:pt x="354" y="482"/>
                  <a:pt x="343" y="482"/>
                </a:cubicBezTo>
                <a:cubicBezTo>
                  <a:pt x="275" y="482"/>
                  <a:pt x="207" y="482"/>
                  <a:pt x="139" y="482"/>
                </a:cubicBezTo>
                <a:cubicBezTo>
                  <a:pt x="128" y="482"/>
                  <a:pt x="121" y="475"/>
                  <a:pt x="121" y="465"/>
                </a:cubicBezTo>
                <a:cubicBezTo>
                  <a:pt x="121" y="455"/>
                  <a:pt x="128" y="448"/>
                  <a:pt x="139" y="448"/>
                </a:cubicBezTo>
                <a:cubicBezTo>
                  <a:pt x="150" y="448"/>
                  <a:pt x="160" y="448"/>
                  <a:pt x="171" y="448"/>
                </a:cubicBezTo>
                <a:cubicBezTo>
                  <a:pt x="174" y="448"/>
                  <a:pt x="175" y="447"/>
                  <a:pt x="176" y="444"/>
                </a:cubicBezTo>
                <a:cubicBezTo>
                  <a:pt x="179" y="424"/>
                  <a:pt x="182" y="404"/>
                  <a:pt x="186" y="385"/>
                </a:cubicBezTo>
                <a:cubicBezTo>
                  <a:pt x="186" y="380"/>
                  <a:pt x="186" y="379"/>
                  <a:pt x="181" y="379"/>
                </a:cubicBezTo>
                <a:cubicBezTo>
                  <a:pt x="138" y="379"/>
                  <a:pt x="96" y="379"/>
                  <a:pt x="53" y="379"/>
                </a:cubicBezTo>
                <a:cubicBezTo>
                  <a:pt x="28" y="379"/>
                  <a:pt x="8" y="364"/>
                  <a:pt x="2" y="340"/>
                </a:cubicBezTo>
                <a:cubicBezTo>
                  <a:pt x="1" y="336"/>
                  <a:pt x="0" y="331"/>
                  <a:pt x="0" y="326"/>
                </a:cubicBezTo>
                <a:cubicBezTo>
                  <a:pt x="0" y="235"/>
                  <a:pt x="0" y="144"/>
                  <a:pt x="0" y="53"/>
                </a:cubicBezTo>
                <a:cubicBezTo>
                  <a:pt x="0" y="22"/>
                  <a:pt x="22" y="0"/>
                  <a:pt x="53" y="0"/>
                </a:cubicBezTo>
                <a:cubicBezTo>
                  <a:pt x="116" y="0"/>
                  <a:pt x="178" y="0"/>
                  <a:pt x="241" y="0"/>
                </a:cubicBezTo>
                <a:close/>
                <a:moveTo>
                  <a:pt x="156" y="293"/>
                </a:moveTo>
                <a:cubicBezTo>
                  <a:pt x="157" y="293"/>
                  <a:pt x="158" y="293"/>
                  <a:pt x="159" y="292"/>
                </a:cubicBezTo>
                <a:cubicBezTo>
                  <a:pt x="172" y="289"/>
                  <a:pt x="177" y="273"/>
                  <a:pt x="167" y="263"/>
                </a:cubicBezTo>
                <a:cubicBezTo>
                  <a:pt x="144" y="240"/>
                  <a:pt x="121" y="217"/>
                  <a:pt x="98" y="194"/>
                </a:cubicBezTo>
                <a:cubicBezTo>
                  <a:pt x="94" y="190"/>
                  <a:pt x="94" y="189"/>
                  <a:pt x="98" y="185"/>
                </a:cubicBezTo>
                <a:cubicBezTo>
                  <a:pt x="121" y="162"/>
                  <a:pt x="144" y="139"/>
                  <a:pt x="167" y="116"/>
                </a:cubicBezTo>
                <a:cubicBezTo>
                  <a:pt x="174" y="109"/>
                  <a:pt x="174" y="98"/>
                  <a:pt x="167" y="91"/>
                </a:cubicBezTo>
                <a:cubicBezTo>
                  <a:pt x="160" y="85"/>
                  <a:pt x="150" y="85"/>
                  <a:pt x="143" y="92"/>
                </a:cubicBezTo>
                <a:cubicBezTo>
                  <a:pt x="114" y="120"/>
                  <a:pt x="86" y="149"/>
                  <a:pt x="57" y="178"/>
                </a:cubicBezTo>
                <a:cubicBezTo>
                  <a:pt x="50" y="185"/>
                  <a:pt x="50" y="195"/>
                  <a:pt x="57" y="202"/>
                </a:cubicBezTo>
                <a:cubicBezTo>
                  <a:pt x="86" y="230"/>
                  <a:pt x="114" y="259"/>
                  <a:pt x="143" y="288"/>
                </a:cubicBezTo>
                <a:cubicBezTo>
                  <a:pt x="146" y="291"/>
                  <a:pt x="150" y="293"/>
                  <a:pt x="156" y="293"/>
                </a:cubicBezTo>
                <a:close/>
                <a:moveTo>
                  <a:pt x="327" y="292"/>
                </a:moveTo>
                <a:cubicBezTo>
                  <a:pt x="332" y="292"/>
                  <a:pt x="336" y="291"/>
                  <a:pt x="339" y="288"/>
                </a:cubicBezTo>
                <a:cubicBezTo>
                  <a:pt x="368" y="259"/>
                  <a:pt x="396" y="231"/>
                  <a:pt x="425" y="202"/>
                </a:cubicBezTo>
                <a:cubicBezTo>
                  <a:pt x="433" y="195"/>
                  <a:pt x="432" y="185"/>
                  <a:pt x="425" y="177"/>
                </a:cubicBezTo>
                <a:cubicBezTo>
                  <a:pt x="397" y="149"/>
                  <a:pt x="369" y="121"/>
                  <a:pt x="341" y="93"/>
                </a:cubicBezTo>
                <a:cubicBezTo>
                  <a:pt x="333" y="85"/>
                  <a:pt x="322" y="84"/>
                  <a:pt x="315" y="91"/>
                </a:cubicBezTo>
                <a:cubicBezTo>
                  <a:pt x="308" y="99"/>
                  <a:pt x="308" y="109"/>
                  <a:pt x="317" y="117"/>
                </a:cubicBezTo>
                <a:cubicBezTo>
                  <a:pt x="339" y="140"/>
                  <a:pt x="362" y="163"/>
                  <a:pt x="385" y="186"/>
                </a:cubicBezTo>
                <a:cubicBezTo>
                  <a:pt x="389" y="189"/>
                  <a:pt x="388" y="191"/>
                  <a:pt x="385" y="194"/>
                </a:cubicBezTo>
                <a:cubicBezTo>
                  <a:pt x="362" y="217"/>
                  <a:pt x="339" y="240"/>
                  <a:pt x="316" y="263"/>
                </a:cubicBezTo>
                <a:cubicBezTo>
                  <a:pt x="311" y="268"/>
                  <a:pt x="308" y="275"/>
                  <a:pt x="311" y="282"/>
                </a:cubicBezTo>
                <a:cubicBezTo>
                  <a:pt x="314" y="289"/>
                  <a:pt x="320" y="292"/>
                  <a:pt x="327" y="292"/>
                </a:cubicBezTo>
                <a:close/>
                <a:moveTo>
                  <a:pt x="207" y="293"/>
                </a:moveTo>
                <a:cubicBezTo>
                  <a:pt x="214" y="293"/>
                  <a:pt x="220" y="289"/>
                  <a:pt x="223" y="281"/>
                </a:cubicBezTo>
                <a:cubicBezTo>
                  <a:pt x="246" y="224"/>
                  <a:pt x="268" y="168"/>
                  <a:pt x="291" y="111"/>
                </a:cubicBezTo>
                <a:cubicBezTo>
                  <a:pt x="292" y="109"/>
                  <a:pt x="293" y="107"/>
                  <a:pt x="293" y="105"/>
                </a:cubicBezTo>
                <a:cubicBezTo>
                  <a:pt x="294" y="96"/>
                  <a:pt x="288" y="89"/>
                  <a:pt x="279" y="87"/>
                </a:cubicBezTo>
                <a:cubicBezTo>
                  <a:pt x="271" y="85"/>
                  <a:pt x="263" y="89"/>
                  <a:pt x="260" y="98"/>
                </a:cubicBezTo>
                <a:cubicBezTo>
                  <a:pt x="250" y="121"/>
                  <a:pt x="241" y="145"/>
                  <a:pt x="231" y="169"/>
                </a:cubicBezTo>
                <a:cubicBezTo>
                  <a:pt x="218" y="202"/>
                  <a:pt x="204" y="236"/>
                  <a:pt x="191" y="269"/>
                </a:cubicBezTo>
                <a:cubicBezTo>
                  <a:pt x="187" y="281"/>
                  <a:pt x="194" y="293"/>
                  <a:pt x="207" y="293"/>
                </a:cubicBezTo>
                <a:close/>
                <a:moveTo>
                  <a:pt x="241" y="448"/>
                </a:moveTo>
                <a:cubicBezTo>
                  <a:pt x="250" y="448"/>
                  <a:pt x="259" y="448"/>
                  <a:pt x="268" y="448"/>
                </a:cubicBezTo>
                <a:cubicBezTo>
                  <a:pt x="271" y="448"/>
                  <a:pt x="273" y="448"/>
                  <a:pt x="272" y="444"/>
                </a:cubicBezTo>
                <a:cubicBezTo>
                  <a:pt x="268" y="424"/>
                  <a:pt x="265" y="403"/>
                  <a:pt x="262" y="383"/>
                </a:cubicBezTo>
                <a:cubicBezTo>
                  <a:pt x="261" y="380"/>
                  <a:pt x="260" y="379"/>
                  <a:pt x="257" y="379"/>
                </a:cubicBezTo>
                <a:cubicBezTo>
                  <a:pt x="246" y="379"/>
                  <a:pt x="236" y="379"/>
                  <a:pt x="225" y="379"/>
                </a:cubicBezTo>
                <a:cubicBezTo>
                  <a:pt x="222" y="379"/>
                  <a:pt x="221" y="380"/>
                  <a:pt x="221" y="383"/>
                </a:cubicBezTo>
                <a:cubicBezTo>
                  <a:pt x="217" y="403"/>
                  <a:pt x="214" y="424"/>
                  <a:pt x="210" y="444"/>
                </a:cubicBezTo>
                <a:cubicBezTo>
                  <a:pt x="210" y="448"/>
                  <a:pt x="211" y="448"/>
                  <a:pt x="214" y="448"/>
                </a:cubicBezTo>
                <a:cubicBezTo>
                  <a:pt x="223" y="448"/>
                  <a:pt x="232" y="448"/>
                  <a:pt x="241" y="44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2823687" y="5962650"/>
            <a:ext cx="1544107" cy="1635125"/>
          </a:xfrm>
          <a:custGeom>
            <a:avLst/>
            <a:gdLst>
              <a:gd name="connsiteX0" fmla="*/ 22366 w 1544107"/>
              <a:gd name="connsiteY0" fmla="*/ 1259682 h 1635125"/>
              <a:gd name="connsiteX1" fmla="*/ 46633 w 1544107"/>
              <a:gd name="connsiteY1" fmla="*/ 1260475 h 1635125"/>
              <a:gd name="connsiteX2" fmla="*/ 670408 w 1544107"/>
              <a:gd name="connsiteY2" fmla="*/ 1260475 h 1635125"/>
              <a:gd name="connsiteX3" fmla="*/ 1319643 w 1544107"/>
              <a:gd name="connsiteY3" fmla="*/ 1260475 h 1635125"/>
              <a:gd name="connsiteX4" fmla="*/ 1338738 w 1544107"/>
              <a:gd name="connsiteY4" fmla="*/ 1279525 h 1635125"/>
              <a:gd name="connsiteX5" fmla="*/ 1310095 w 1544107"/>
              <a:gd name="connsiteY5" fmla="*/ 1381125 h 1635125"/>
              <a:gd name="connsiteX6" fmla="*/ 1201890 w 1544107"/>
              <a:gd name="connsiteY6" fmla="*/ 1428750 h 1635125"/>
              <a:gd name="connsiteX7" fmla="*/ 864542 w 1544107"/>
              <a:gd name="connsiteY7" fmla="*/ 1428750 h 1635125"/>
              <a:gd name="connsiteX8" fmla="*/ 845447 w 1544107"/>
              <a:gd name="connsiteY8" fmla="*/ 1447800 h 1635125"/>
              <a:gd name="connsiteX9" fmla="*/ 845447 w 1544107"/>
              <a:gd name="connsiteY9" fmla="*/ 1527175 h 1635125"/>
              <a:gd name="connsiteX10" fmla="*/ 858177 w 1544107"/>
              <a:gd name="connsiteY10" fmla="*/ 1539875 h 1635125"/>
              <a:gd name="connsiteX11" fmla="*/ 925010 w 1544107"/>
              <a:gd name="connsiteY11" fmla="*/ 1539875 h 1635125"/>
              <a:gd name="connsiteX12" fmla="*/ 975930 w 1544107"/>
              <a:gd name="connsiteY12" fmla="*/ 1587500 h 1635125"/>
              <a:gd name="connsiteX13" fmla="*/ 925010 w 1544107"/>
              <a:gd name="connsiteY13" fmla="*/ 1635125 h 1635125"/>
              <a:gd name="connsiteX14" fmla="*/ 415806 w 1544107"/>
              <a:gd name="connsiteY14" fmla="*/ 1635125 h 1635125"/>
              <a:gd name="connsiteX15" fmla="*/ 364886 w 1544107"/>
              <a:gd name="connsiteY15" fmla="*/ 1587500 h 1635125"/>
              <a:gd name="connsiteX16" fmla="*/ 418989 w 1544107"/>
              <a:gd name="connsiteY16" fmla="*/ 1539875 h 1635125"/>
              <a:gd name="connsiteX17" fmla="*/ 482639 w 1544107"/>
              <a:gd name="connsiteY17" fmla="*/ 1539875 h 1635125"/>
              <a:gd name="connsiteX18" fmla="*/ 495369 w 1544107"/>
              <a:gd name="connsiteY18" fmla="*/ 1527175 h 1635125"/>
              <a:gd name="connsiteX19" fmla="*/ 495369 w 1544107"/>
              <a:gd name="connsiteY19" fmla="*/ 1444625 h 1635125"/>
              <a:gd name="connsiteX20" fmla="*/ 479456 w 1544107"/>
              <a:gd name="connsiteY20" fmla="*/ 1428750 h 1635125"/>
              <a:gd name="connsiteX21" fmla="*/ 199394 w 1544107"/>
              <a:gd name="connsiteY21" fmla="*/ 1428750 h 1635125"/>
              <a:gd name="connsiteX22" fmla="*/ 113466 w 1544107"/>
              <a:gd name="connsiteY22" fmla="*/ 1428750 h 1635125"/>
              <a:gd name="connsiteX23" fmla="*/ 2078 w 1544107"/>
              <a:gd name="connsiteY23" fmla="*/ 1308100 h 1635125"/>
              <a:gd name="connsiteX24" fmla="*/ 5260 w 1544107"/>
              <a:gd name="connsiteY24" fmla="*/ 1263650 h 1635125"/>
              <a:gd name="connsiteX25" fmla="*/ 22366 w 1544107"/>
              <a:gd name="connsiteY25" fmla="*/ 1259682 h 1635125"/>
              <a:gd name="connsiteX26" fmla="*/ 731456 w 1544107"/>
              <a:gd name="connsiteY26" fmla="*/ 612775 h 1635125"/>
              <a:gd name="connsiteX27" fmla="*/ 916279 w 1544107"/>
              <a:gd name="connsiteY27" fmla="*/ 708025 h 1635125"/>
              <a:gd name="connsiteX28" fmla="*/ 766509 w 1544107"/>
              <a:gd name="connsiteY28" fmla="*/ 965200 h 1635125"/>
              <a:gd name="connsiteX29" fmla="*/ 728270 w 1544107"/>
              <a:gd name="connsiteY29" fmla="*/ 965200 h 1635125"/>
              <a:gd name="connsiteX30" fmla="*/ 632672 w 1544107"/>
              <a:gd name="connsiteY30" fmla="*/ 974725 h 1635125"/>
              <a:gd name="connsiteX31" fmla="*/ 559380 w 1544107"/>
              <a:gd name="connsiteY31" fmla="*/ 1006475 h 1635125"/>
              <a:gd name="connsiteX32" fmla="*/ 537074 w 1544107"/>
              <a:gd name="connsiteY32" fmla="*/ 1006475 h 1635125"/>
              <a:gd name="connsiteX33" fmla="*/ 537074 w 1544107"/>
              <a:gd name="connsiteY33" fmla="*/ 984250 h 1635125"/>
              <a:gd name="connsiteX34" fmla="*/ 578500 w 1544107"/>
              <a:gd name="connsiteY34" fmla="*/ 831850 h 1635125"/>
              <a:gd name="connsiteX35" fmla="*/ 581686 w 1544107"/>
              <a:gd name="connsiteY35" fmla="*/ 746125 h 1635125"/>
              <a:gd name="connsiteX36" fmla="*/ 731456 w 1544107"/>
              <a:gd name="connsiteY36" fmla="*/ 612775 h 1635125"/>
              <a:gd name="connsiteX37" fmla="*/ 129365 w 1544107"/>
              <a:gd name="connsiteY37" fmla="*/ 403225 h 1635125"/>
              <a:gd name="connsiteX38" fmla="*/ 765873 w 1544107"/>
              <a:gd name="connsiteY38" fmla="*/ 403225 h 1635125"/>
              <a:gd name="connsiteX39" fmla="*/ 772238 w 1544107"/>
              <a:gd name="connsiteY39" fmla="*/ 406400 h 1635125"/>
              <a:gd name="connsiteX40" fmla="*/ 721317 w 1544107"/>
              <a:gd name="connsiteY40" fmla="*/ 511175 h 1635125"/>
              <a:gd name="connsiteX41" fmla="*/ 711770 w 1544107"/>
              <a:gd name="connsiteY41" fmla="*/ 517525 h 1635125"/>
              <a:gd name="connsiteX42" fmla="*/ 479444 w 1544107"/>
              <a:gd name="connsiteY42" fmla="*/ 815975 h 1635125"/>
              <a:gd name="connsiteX43" fmla="*/ 479444 w 1544107"/>
              <a:gd name="connsiteY43" fmla="*/ 869950 h 1635125"/>
              <a:gd name="connsiteX44" fmla="*/ 450801 w 1544107"/>
              <a:gd name="connsiteY44" fmla="*/ 936625 h 1635125"/>
              <a:gd name="connsiteX45" fmla="*/ 517635 w 1544107"/>
              <a:gd name="connsiteY45" fmla="*/ 1104900 h 1635125"/>
              <a:gd name="connsiteX46" fmla="*/ 606746 w 1544107"/>
              <a:gd name="connsiteY46" fmla="*/ 1089025 h 1635125"/>
              <a:gd name="connsiteX47" fmla="*/ 711770 w 1544107"/>
              <a:gd name="connsiteY47" fmla="*/ 1063625 h 1635125"/>
              <a:gd name="connsiteX48" fmla="*/ 851802 w 1544107"/>
              <a:gd name="connsiteY48" fmla="*/ 1044575 h 1635125"/>
              <a:gd name="connsiteX49" fmla="*/ 1023659 w 1544107"/>
              <a:gd name="connsiteY49" fmla="*/ 844550 h 1635125"/>
              <a:gd name="connsiteX50" fmla="*/ 1045937 w 1544107"/>
              <a:gd name="connsiteY50" fmla="*/ 819150 h 1635125"/>
              <a:gd name="connsiteX51" fmla="*/ 1176421 w 1544107"/>
              <a:gd name="connsiteY51" fmla="*/ 736600 h 1635125"/>
              <a:gd name="connsiteX52" fmla="*/ 1329183 w 1544107"/>
              <a:gd name="connsiteY52" fmla="*/ 549275 h 1635125"/>
              <a:gd name="connsiteX53" fmla="*/ 1335548 w 1544107"/>
              <a:gd name="connsiteY53" fmla="*/ 539750 h 1635125"/>
              <a:gd name="connsiteX54" fmla="*/ 1338731 w 1544107"/>
              <a:gd name="connsiteY54" fmla="*/ 552450 h 1635125"/>
              <a:gd name="connsiteX55" fmla="*/ 1338731 w 1544107"/>
              <a:gd name="connsiteY55" fmla="*/ 1149350 h 1635125"/>
              <a:gd name="connsiteX56" fmla="*/ 1322818 w 1544107"/>
              <a:gd name="connsiteY56" fmla="*/ 1165225 h 1635125"/>
              <a:gd name="connsiteX57" fmla="*/ 320317 w 1544107"/>
              <a:gd name="connsiteY57" fmla="*/ 1165225 h 1635125"/>
              <a:gd name="connsiteX58" fmla="*/ 17976 w 1544107"/>
              <a:gd name="connsiteY58" fmla="*/ 1165225 h 1635125"/>
              <a:gd name="connsiteX59" fmla="*/ 2063 w 1544107"/>
              <a:gd name="connsiteY59" fmla="*/ 1149350 h 1635125"/>
              <a:gd name="connsiteX60" fmla="*/ 2063 w 1544107"/>
              <a:gd name="connsiteY60" fmla="*/ 533400 h 1635125"/>
              <a:gd name="connsiteX61" fmla="*/ 129365 w 1544107"/>
              <a:gd name="connsiteY61" fmla="*/ 403225 h 1635125"/>
              <a:gd name="connsiteX62" fmla="*/ 928173 w 1544107"/>
              <a:gd name="connsiteY62" fmla="*/ 368300 h 1635125"/>
              <a:gd name="connsiteX63" fmla="*/ 934553 w 1544107"/>
              <a:gd name="connsiteY63" fmla="*/ 377825 h 1635125"/>
              <a:gd name="connsiteX64" fmla="*/ 1138685 w 1544107"/>
              <a:gd name="connsiteY64" fmla="*/ 577850 h 1635125"/>
              <a:gd name="connsiteX65" fmla="*/ 1138685 w 1544107"/>
              <a:gd name="connsiteY65" fmla="*/ 593725 h 1635125"/>
              <a:gd name="connsiteX66" fmla="*/ 1081273 w 1544107"/>
              <a:gd name="connsiteY66" fmla="*/ 663575 h 1635125"/>
              <a:gd name="connsiteX67" fmla="*/ 1014292 w 1544107"/>
              <a:gd name="connsiteY67" fmla="*/ 711200 h 1635125"/>
              <a:gd name="connsiteX68" fmla="*/ 1001534 w 1544107"/>
              <a:gd name="connsiteY68" fmla="*/ 704850 h 1635125"/>
              <a:gd name="connsiteX69" fmla="*/ 806970 w 1544107"/>
              <a:gd name="connsiteY69" fmla="*/ 511175 h 1635125"/>
              <a:gd name="connsiteX70" fmla="*/ 800591 w 1544107"/>
              <a:gd name="connsiteY70" fmla="*/ 498475 h 1635125"/>
              <a:gd name="connsiteX71" fmla="*/ 845245 w 1544107"/>
              <a:gd name="connsiteY71" fmla="*/ 434975 h 1635125"/>
              <a:gd name="connsiteX72" fmla="*/ 918605 w 1544107"/>
              <a:gd name="connsiteY72" fmla="*/ 374650 h 1635125"/>
              <a:gd name="connsiteX73" fmla="*/ 928173 w 1544107"/>
              <a:gd name="connsiteY73" fmla="*/ 368300 h 1635125"/>
              <a:gd name="connsiteX74" fmla="*/ 1427638 w 1544107"/>
              <a:gd name="connsiteY74" fmla="*/ 0 h 1635125"/>
              <a:gd name="connsiteX75" fmla="*/ 1462563 w 1544107"/>
              <a:gd name="connsiteY75" fmla="*/ 0 h 1635125"/>
              <a:gd name="connsiteX76" fmla="*/ 1472088 w 1544107"/>
              <a:gd name="connsiteY76" fmla="*/ 3175 h 1635125"/>
              <a:gd name="connsiteX77" fmla="*/ 1519713 w 1544107"/>
              <a:gd name="connsiteY77" fmla="*/ 161925 h 1635125"/>
              <a:gd name="connsiteX78" fmla="*/ 1380013 w 1544107"/>
              <a:gd name="connsiteY78" fmla="*/ 333375 h 1635125"/>
              <a:gd name="connsiteX79" fmla="*/ 1233963 w 1544107"/>
              <a:gd name="connsiteY79" fmla="*/ 511175 h 1635125"/>
              <a:gd name="connsiteX80" fmla="*/ 1214913 w 1544107"/>
              <a:gd name="connsiteY80" fmla="*/ 514350 h 1635125"/>
              <a:gd name="connsiteX81" fmla="*/ 1030763 w 1544107"/>
              <a:gd name="connsiteY81" fmla="*/ 330200 h 1635125"/>
              <a:gd name="connsiteX82" fmla="*/ 1030763 w 1544107"/>
              <a:gd name="connsiteY82" fmla="*/ 311150 h 1635125"/>
              <a:gd name="connsiteX83" fmla="*/ 1383188 w 1544107"/>
              <a:gd name="connsiteY83" fmla="*/ 25400 h 1635125"/>
              <a:gd name="connsiteX84" fmla="*/ 1427638 w 1544107"/>
              <a:gd name="connsiteY84" fmla="*/ 0 h 163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544107" h="1635125">
                <a:moveTo>
                  <a:pt x="22366" y="1259682"/>
                </a:moveTo>
                <a:cubicBezTo>
                  <a:pt x="29925" y="1259682"/>
                  <a:pt x="38677" y="1260475"/>
                  <a:pt x="46633" y="1260475"/>
                </a:cubicBezTo>
                <a:cubicBezTo>
                  <a:pt x="253497" y="1260475"/>
                  <a:pt x="463544" y="1260475"/>
                  <a:pt x="670408" y="1260475"/>
                </a:cubicBezTo>
                <a:cubicBezTo>
                  <a:pt x="886820" y="1260475"/>
                  <a:pt x="1103231" y="1260475"/>
                  <a:pt x="1319643" y="1260475"/>
                </a:cubicBezTo>
                <a:cubicBezTo>
                  <a:pt x="1335556" y="1260475"/>
                  <a:pt x="1338738" y="1263650"/>
                  <a:pt x="1338738" y="1279525"/>
                </a:cubicBezTo>
                <a:cubicBezTo>
                  <a:pt x="1338738" y="1317625"/>
                  <a:pt x="1335556" y="1352550"/>
                  <a:pt x="1310095" y="1381125"/>
                </a:cubicBezTo>
                <a:cubicBezTo>
                  <a:pt x="1281453" y="1416050"/>
                  <a:pt x="1246445" y="1431925"/>
                  <a:pt x="1201890" y="1428750"/>
                </a:cubicBezTo>
                <a:cubicBezTo>
                  <a:pt x="1090501" y="1428750"/>
                  <a:pt x="975930" y="1431925"/>
                  <a:pt x="864542" y="1428750"/>
                </a:cubicBezTo>
                <a:cubicBezTo>
                  <a:pt x="848630" y="1428750"/>
                  <a:pt x="845447" y="1435100"/>
                  <a:pt x="845447" y="1447800"/>
                </a:cubicBezTo>
                <a:cubicBezTo>
                  <a:pt x="848630" y="1476375"/>
                  <a:pt x="845447" y="1501775"/>
                  <a:pt x="845447" y="1527175"/>
                </a:cubicBezTo>
                <a:cubicBezTo>
                  <a:pt x="845447" y="1536700"/>
                  <a:pt x="848630" y="1539875"/>
                  <a:pt x="858177" y="1539875"/>
                </a:cubicBezTo>
                <a:cubicBezTo>
                  <a:pt x="880455" y="1539875"/>
                  <a:pt x="902732" y="1539875"/>
                  <a:pt x="925010" y="1539875"/>
                </a:cubicBezTo>
                <a:cubicBezTo>
                  <a:pt x="953653" y="1539875"/>
                  <a:pt x="975930" y="1558925"/>
                  <a:pt x="975930" y="1587500"/>
                </a:cubicBezTo>
                <a:cubicBezTo>
                  <a:pt x="975930" y="1616075"/>
                  <a:pt x="953653" y="1635125"/>
                  <a:pt x="925010" y="1635125"/>
                </a:cubicBezTo>
                <a:cubicBezTo>
                  <a:pt x="756336" y="1635125"/>
                  <a:pt x="587662" y="1635125"/>
                  <a:pt x="415806" y="1635125"/>
                </a:cubicBezTo>
                <a:cubicBezTo>
                  <a:pt x="387163" y="1635125"/>
                  <a:pt x="364886" y="1616075"/>
                  <a:pt x="364886" y="1587500"/>
                </a:cubicBezTo>
                <a:cubicBezTo>
                  <a:pt x="364886" y="1558925"/>
                  <a:pt x="387163" y="1539875"/>
                  <a:pt x="418989" y="1539875"/>
                </a:cubicBezTo>
                <a:cubicBezTo>
                  <a:pt x="438084" y="1539875"/>
                  <a:pt x="460361" y="1539875"/>
                  <a:pt x="482639" y="1539875"/>
                </a:cubicBezTo>
                <a:cubicBezTo>
                  <a:pt x="492187" y="1539875"/>
                  <a:pt x="495369" y="1536700"/>
                  <a:pt x="495369" y="1527175"/>
                </a:cubicBezTo>
                <a:cubicBezTo>
                  <a:pt x="495369" y="1501775"/>
                  <a:pt x="495369" y="1473200"/>
                  <a:pt x="495369" y="1444625"/>
                </a:cubicBezTo>
                <a:cubicBezTo>
                  <a:pt x="495369" y="1431925"/>
                  <a:pt x="492187" y="1428750"/>
                  <a:pt x="479456" y="1428750"/>
                </a:cubicBezTo>
                <a:cubicBezTo>
                  <a:pt x="387163" y="1431925"/>
                  <a:pt x="291688" y="1431925"/>
                  <a:pt x="199394" y="1428750"/>
                </a:cubicBezTo>
                <a:cubicBezTo>
                  <a:pt x="170752" y="1428750"/>
                  <a:pt x="142109" y="1431925"/>
                  <a:pt x="113466" y="1428750"/>
                </a:cubicBezTo>
                <a:cubicBezTo>
                  <a:pt x="52998" y="1419225"/>
                  <a:pt x="5260" y="1368425"/>
                  <a:pt x="2078" y="1308100"/>
                </a:cubicBezTo>
                <a:cubicBezTo>
                  <a:pt x="2078" y="1292225"/>
                  <a:pt x="-4287" y="1273175"/>
                  <a:pt x="5260" y="1263650"/>
                </a:cubicBezTo>
                <a:cubicBezTo>
                  <a:pt x="8443" y="1260475"/>
                  <a:pt x="14808" y="1259681"/>
                  <a:pt x="22366" y="1259682"/>
                </a:cubicBezTo>
                <a:close/>
                <a:moveTo>
                  <a:pt x="731456" y="612775"/>
                </a:moveTo>
                <a:cubicBezTo>
                  <a:pt x="807935" y="600075"/>
                  <a:pt x="881226" y="641350"/>
                  <a:pt x="916279" y="708025"/>
                </a:cubicBezTo>
                <a:cubicBezTo>
                  <a:pt x="967264" y="806450"/>
                  <a:pt x="916279" y="955675"/>
                  <a:pt x="766509" y="965200"/>
                </a:cubicBezTo>
                <a:cubicBezTo>
                  <a:pt x="753762" y="965200"/>
                  <a:pt x="741016" y="965200"/>
                  <a:pt x="728270" y="965200"/>
                </a:cubicBezTo>
                <a:cubicBezTo>
                  <a:pt x="696404" y="965200"/>
                  <a:pt x="664538" y="965200"/>
                  <a:pt x="632672" y="974725"/>
                </a:cubicBezTo>
                <a:cubicBezTo>
                  <a:pt x="607179" y="981075"/>
                  <a:pt x="581686" y="987425"/>
                  <a:pt x="559380" y="1006475"/>
                </a:cubicBezTo>
                <a:cubicBezTo>
                  <a:pt x="553007" y="1012825"/>
                  <a:pt x="543447" y="1012825"/>
                  <a:pt x="537074" y="1006475"/>
                </a:cubicBezTo>
                <a:cubicBezTo>
                  <a:pt x="530701" y="1000125"/>
                  <a:pt x="530701" y="990600"/>
                  <a:pt x="537074" y="984250"/>
                </a:cubicBezTo>
                <a:cubicBezTo>
                  <a:pt x="568940" y="939800"/>
                  <a:pt x="578500" y="885825"/>
                  <a:pt x="578500" y="831850"/>
                </a:cubicBezTo>
                <a:cubicBezTo>
                  <a:pt x="578500" y="803275"/>
                  <a:pt x="575313" y="774700"/>
                  <a:pt x="581686" y="746125"/>
                </a:cubicBezTo>
                <a:cubicBezTo>
                  <a:pt x="597619" y="673100"/>
                  <a:pt x="654978" y="622300"/>
                  <a:pt x="731456" y="612775"/>
                </a:cubicBezTo>
                <a:close/>
                <a:moveTo>
                  <a:pt x="129365" y="403225"/>
                </a:moveTo>
                <a:cubicBezTo>
                  <a:pt x="342595" y="403225"/>
                  <a:pt x="552643" y="403225"/>
                  <a:pt x="765873" y="403225"/>
                </a:cubicBezTo>
                <a:cubicBezTo>
                  <a:pt x="765873" y="403225"/>
                  <a:pt x="769055" y="403225"/>
                  <a:pt x="772238" y="406400"/>
                </a:cubicBezTo>
                <a:cubicBezTo>
                  <a:pt x="746778" y="438150"/>
                  <a:pt x="727682" y="473075"/>
                  <a:pt x="721317" y="511175"/>
                </a:cubicBezTo>
                <a:cubicBezTo>
                  <a:pt x="718135" y="517525"/>
                  <a:pt x="714952" y="517525"/>
                  <a:pt x="711770" y="517525"/>
                </a:cubicBezTo>
                <a:cubicBezTo>
                  <a:pt x="587650" y="536575"/>
                  <a:pt x="473079" y="631825"/>
                  <a:pt x="479444" y="815975"/>
                </a:cubicBezTo>
                <a:cubicBezTo>
                  <a:pt x="482627" y="835025"/>
                  <a:pt x="479444" y="850900"/>
                  <a:pt x="479444" y="869950"/>
                </a:cubicBezTo>
                <a:cubicBezTo>
                  <a:pt x="476262" y="895350"/>
                  <a:pt x="466714" y="917575"/>
                  <a:pt x="450801" y="936625"/>
                </a:cubicBezTo>
                <a:cubicBezTo>
                  <a:pt x="412611" y="1000125"/>
                  <a:pt x="444436" y="1082675"/>
                  <a:pt x="517635" y="1104900"/>
                </a:cubicBezTo>
                <a:cubicBezTo>
                  <a:pt x="549460" y="1111250"/>
                  <a:pt x="578103" y="1108075"/>
                  <a:pt x="606746" y="1089025"/>
                </a:cubicBezTo>
                <a:cubicBezTo>
                  <a:pt x="638571" y="1066800"/>
                  <a:pt x="673579" y="1060450"/>
                  <a:pt x="711770" y="1063625"/>
                </a:cubicBezTo>
                <a:cubicBezTo>
                  <a:pt x="759508" y="1063625"/>
                  <a:pt x="807246" y="1060450"/>
                  <a:pt x="851802" y="1044575"/>
                </a:cubicBezTo>
                <a:cubicBezTo>
                  <a:pt x="947278" y="1009650"/>
                  <a:pt x="1001381" y="942975"/>
                  <a:pt x="1023659" y="844550"/>
                </a:cubicBezTo>
                <a:cubicBezTo>
                  <a:pt x="1026842" y="828675"/>
                  <a:pt x="1030024" y="822325"/>
                  <a:pt x="1045937" y="819150"/>
                </a:cubicBezTo>
                <a:cubicBezTo>
                  <a:pt x="1096857" y="806450"/>
                  <a:pt x="1141413" y="777875"/>
                  <a:pt x="1176421" y="736600"/>
                </a:cubicBezTo>
                <a:cubicBezTo>
                  <a:pt x="1227342" y="673100"/>
                  <a:pt x="1278262" y="609600"/>
                  <a:pt x="1329183" y="549275"/>
                </a:cubicBezTo>
                <a:cubicBezTo>
                  <a:pt x="1332366" y="546100"/>
                  <a:pt x="1332366" y="542925"/>
                  <a:pt x="1335548" y="539750"/>
                </a:cubicBezTo>
                <a:cubicBezTo>
                  <a:pt x="1341913" y="542925"/>
                  <a:pt x="1338731" y="549275"/>
                  <a:pt x="1338731" y="552450"/>
                </a:cubicBezTo>
                <a:cubicBezTo>
                  <a:pt x="1338731" y="752475"/>
                  <a:pt x="1338731" y="949325"/>
                  <a:pt x="1338731" y="1149350"/>
                </a:cubicBezTo>
                <a:cubicBezTo>
                  <a:pt x="1338731" y="1165225"/>
                  <a:pt x="1332366" y="1165225"/>
                  <a:pt x="1322818" y="1165225"/>
                </a:cubicBezTo>
                <a:cubicBezTo>
                  <a:pt x="988651" y="1165225"/>
                  <a:pt x="654484" y="1165225"/>
                  <a:pt x="320317" y="1165225"/>
                </a:cubicBezTo>
                <a:cubicBezTo>
                  <a:pt x="221658" y="1165225"/>
                  <a:pt x="119817" y="1165225"/>
                  <a:pt x="17976" y="1165225"/>
                </a:cubicBezTo>
                <a:cubicBezTo>
                  <a:pt x="5245" y="1165225"/>
                  <a:pt x="2063" y="1162050"/>
                  <a:pt x="2063" y="1149350"/>
                </a:cubicBezTo>
                <a:cubicBezTo>
                  <a:pt x="2063" y="946150"/>
                  <a:pt x="2063" y="739775"/>
                  <a:pt x="2063" y="533400"/>
                </a:cubicBezTo>
                <a:cubicBezTo>
                  <a:pt x="2063" y="460375"/>
                  <a:pt x="56166" y="403225"/>
                  <a:pt x="129365" y="403225"/>
                </a:cubicBezTo>
                <a:close/>
                <a:moveTo>
                  <a:pt x="928173" y="368300"/>
                </a:moveTo>
                <a:cubicBezTo>
                  <a:pt x="931363" y="371475"/>
                  <a:pt x="934553" y="374650"/>
                  <a:pt x="934553" y="377825"/>
                </a:cubicBezTo>
                <a:cubicBezTo>
                  <a:pt x="1001534" y="444500"/>
                  <a:pt x="1068514" y="511175"/>
                  <a:pt x="1138685" y="577850"/>
                </a:cubicBezTo>
                <a:cubicBezTo>
                  <a:pt x="1145064" y="584200"/>
                  <a:pt x="1145064" y="587375"/>
                  <a:pt x="1138685" y="593725"/>
                </a:cubicBezTo>
                <a:cubicBezTo>
                  <a:pt x="1119548" y="615950"/>
                  <a:pt x="1100410" y="641350"/>
                  <a:pt x="1081273" y="663575"/>
                </a:cubicBezTo>
                <a:cubicBezTo>
                  <a:pt x="1062135" y="685800"/>
                  <a:pt x="1039808" y="698500"/>
                  <a:pt x="1014292" y="711200"/>
                </a:cubicBezTo>
                <a:cubicBezTo>
                  <a:pt x="1007913" y="714375"/>
                  <a:pt x="1004723" y="714375"/>
                  <a:pt x="1001534" y="704850"/>
                </a:cubicBezTo>
                <a:cubicBezTo>
                  <a:pt x="969638" y="606425"/>
                  <a:pt x="905846" y="542925"/>
                  <a:pt x="806970" y="511175"/>
                </a:cubicBezTo>
                <a:cubicBezTo>
                  <a:pt x="797401" y="508000"/>
                  <a:pt x="797401" y="504825"/>
                  <a:pt x="800591" y="498475"/>
                </a:cubicBezTo>
                <a:cubicBezTo>
                  <a:pt x="813349" y="473075"/>
                  <a:pt x="826107" y="450850"/>
                  <a:pt x="845245" y="434975"/>
                </a:cubicBezTo>
                <a:cubicBezTo>
                  <a:pt x="870761" y="412750"/>
                  <a:pt x="896278" y="393700"/>
                  <a:pt x="918605" y="374650"/>
                </a:cubicBezTo>
                <a:cubicBezTo>
                  <a:pt x="921794" y="371475"/>
                  <a:pt x="924984" y="371475"/>
                  <a:pt x="928173" y="368300"/>
                </a:cubicBezTo>
                <a:close/>
                <a:moveTo>
                  <a:pt x="1427638" y="0"/>
                </a:moveTo>
                <a:cubicBezTo>
                  <a:pt x="1440338" y="0"/>
                  <a:pt x="1453038" y="0"/>
                  <a:pt x="1462563" y="0"/>
                </a:cubicBezTo>
                <a:cubicBezTo>
                  <a:pt x="1465738" y="3175"/>
                  <a:pt x="1468913" y="3175"/>
                  <a:pt x="1472088" y="3175"/>
                </a:cubicBezTo>
                <a:cubicBezTo>
                  <a:pt x="1541938" y="25400"/>
                  <a:pt x="1567338" y="104775"/>
                  <a:pt x="1519713" y="161925"/>
                </a:cubicBezTo>
                <a:cubicBezTo>
                  <a:pt x="1475263" y="219075"/>
                  <a:pt x="1427638" y="276225"/>
                  <a:pt x="1380013" y="333375"/>
                </a:cubicBezTo>
                <a:cubicBezTo>
                  <a:pt x="1332388" y="393700"/>
                  <a:pt x="1284763" y="454025"/>
                  <a:pt x="1233963" y="511175"/>
                </a:cubicBezTo>
                <a:cubicBezTo>
                  <a:pt x="1227613" y="520700"/>
                  <a:pt x="1224438" y="523875"/>
                  <a:pt x="1214913" y="514350"/>
                </a:cubicBezTo>
                <a:cubicBezTo>
                  <a:pt x="1154588" y="450850"/>
                  <a:pt x="1094263" y="390525"/>
                  <a:pt x="1030763" y="330200"/>
                </a:cubicBezTo>
                <a:cubicBezTo>
                  <a:pt x="1024413" y="320675"/>
                  <a:pt x="1021238" y="317500"/>
                  <a:pt x="1030763" y="311150"/>
                </a:cubicBezTo>
                <a:cubicBezTo>
                  <a:pt x="1148238" y="215900"/>
                  <a:pt x="1265713" y="120650"/>
                  <a:pt x="1383188" y="25400"/>
                </a:cubicBezTo>
                <a:cubicBezTo>
                  <a:pt x="1395888" y="12700"/>
                  <a:pt x="1411763" y="6350"/>
                  <a:pt x="142763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43" name="Group 42"/>
          <p:cNvGrpSpPr/>
          <p:nvPr/>
        </p:nvGrpSpPr>
        <p:grpSpPr>
          <a:xfrm>
            <a:off x="20051713" y="6181725"/>
            <a:ext cx="1549400" cy="1257300"/>
            <a:chOff x="20051713" y="6181725"/>
            <a:chExt cx="1549400" cy="1257300"/>
          </a:xfrm>
          <a:solidFill>
            <a:schemeClr val="accent1"/>
          </a:solidFill>
        </p:grpSpPr>
        <p:sp>
          <p:nvSpPr>
            <p:cNvPr id="37" name="Freeform 24"/>
            <p:cNvSpPr>
              <a:spLocks noEditPoints="1"/>
            </p:cNvSpPr>
            <p:nvPr/>
          </p:nvSpPr>
          <p:spPr bwMode="auto">
            <a:xfrm>
              <a:off x="20051713" y="6181725"/>
              <a:ext cx="1524000" cy="1177925"/>
            </a:xfrm>
            <a:custGeom>
              <a:avLst/>
              <a:gdLst>
                <a:gd name="T0" fmla="*/ 424 w 479"/>
                <a:gd name="T1" fmla="*/ 0 h 371"/>
                <a:gd name="T2" fmla="*/ 479 w 479"/>
                <a:gd name="T3" fmla="*/ 57 h 371"/>
                <a:gd name="T4" fmla="*/ 474 w 479"/>
                <a:gd name="T5" fmla="*/ 196 h 371"/>
                <a:gd name="T6" fmla="*/ 366 w 479"/>
                <a:gd name="T7" fmla="*/ 249 h 371"/>
                <a:gd name="T8" fmla="*/ 335 w 479"/>
                <a:gd name="T9" fmla="*/ 236 h 371"/>
                <a:gd name="T10" fmla="*/ 262 w 479"/>
                <a:gd name="T11" fmla="*/ 165 h 371"/>
                <a:gd name="T12" fmla="*/ 221 w 479"/>
                <a:gd name="T13" fmla="*/ 285 h 371"/>
                <a:gd name="T14" fmla="*/ 218 w 479"/>
                <a:gd name="T15" fmla="*/ 294 h 371"/>
                <a:gd name="T16" fmla="*/ 178 w 479"/>
                <a:gd name="T17" fmla="*/ 294 h 371"/>
                <a:gd name="T18" fmla="*/ 174 w 479"/>
                <a:gd name="T19" fmla="*/ 345 h 371"/>
                <a:gd name="T20" fmla="*/ 192 w 479"/>
                <a:gd name="T21" fmla="*/ 349 h 371"/>
                <a:gd name="T22" fmla="*/ 199 w 479"/>
                <a:gd name="T23" fmla="*/ 367 h 371"/>
                <a:gd name="T24" fmla="*/ 195 w 479"/>
                <a:gd name="T25" fmla="*/ 371 h 371"/>
                <a:gd name="T26" fmla="*/ 1 w 479"/>
                <a:gd name="T27" fmla="*/ 328 h 371"/>
                <a:gd name="T28" fmla="*/ 0 w 479"/>
                <a:gd name="T29" fmla="*/ 58 h 371"/>
                <a:gd name="T30" fmla="*/ 240 w 479"/>
                <a:gd name="T31" fmla="*/ 0 h 371"/>
                <a:gd name="T32" fmla="*/ 149 w 479"/>
                <a:gd name="T33" fmla="*/ 76 h 371"/>
                <a:gd name="T34" fmla="*/ 152 w 479"/>
                <a:gd name="T35" fmla="*/ 26 h 371"/>
                <a:gd name="T36" fmla="*/ 102 w 479"/>
                <a:gd name="T37" fmla="*/ 22 h 371"/>
                <a:gd name="T38" fmla="*/ 98 w 479"/>
                <a:gd name="T39" fmla="*/ 72 h 371"/>
                <a:gd name="T40" fmla="*/ 125 w 479"/>
                <a:gd name="T41" fmla="*/ 76 h 371"/>
                <a:gd name="T42" fmla="*/ 377 w 479"/>
                <a:gd name="T43" fmla="*/ 76 h 371"/>
                <a:gd name="T44" fmla="*/ 381 w 479"/>
                <a:gd name="T45" fmla="*/ 25 h 371"/>
                <a:gd name="T46" fmla="*/ 330 w 479"/>
                <a:gd name="T47" fmla="*/ 22 h 371"/>
                <a:gd name="T48" fmla="*/ 326 w 479"/>
                <a:gd name="T49" fmla="*/ 73 h 371"/>
                <a:gd name="T50" fmla="*/ 354 w 479"/>
                <a:gd name="T51" fmla="*/ 76 h 371"/>
                <a:gd name="T52" fmla="*/ 229 w 479"/>
                <a:gd name="T53" fmla="*/ 26 h 371"/>
                <a:gd name="T54" fmla="*/ 178 w 479"/>
                <a:gd name="T55" fmla="*/ 22 h 371"/>
                <a:gd name="T56" fmla="*/ 174 w 479"/>
                <a:gd name="T57" fmla="*/ 72 h 371"/>
                <a:gd name="T58" fmla="*/ 224 w 479"/>
                <a:gd name="T59" fmla="*/ 77 h 371"/>
                <a:gd name="T60" fmla="*/ 228 w 479"/>
                <a:gd name="T61" fmla="*/ 50 h 371"/>
                <a:gd name="T62" fmla="*/ 305 w 479"/>
                <a:gd name="T63" fmla="*/ 26 h 371"/>
                <a:gd name="T64" fmla="*/ 255 w 479"/>
                <a:gd name="T65" fmla="*/ 22 h 371"/>
                <a:gd name="T66" fmla="*/ 250 w 479"/>
                <a:gd name="T67" fmla="*/ 73 h 371"/>
                <a:gd name="T68" fmla="*/ 301 w 479"/>
                <a:gd name="T69" fmla="*/ 77 h 371"/>
                <a:gd name="T70" fmla="*/ 305 w 479"/>
                <a:gd name="T71" fmla="*/ 49 h 371"/>
                <a:gd name="T72" fmla="*/ 102 w 479"/>
                <a:gd name="T73" fmla="*/ 294 h 371"/>
                <a:gd name="T74" fmla="*/ 98 w 479"/>
                <a:gd name="T75" fmla="*/ 344 h 371"/>
                <a:gd name="T76" fmla="*/ 148 w 479"/>
                <a:gd name="T77" fmla="*/ 349 h 371"/>
                <a:gd name="T78" fmla="*/ 152 w 479"/>
                <a:gd name="T79" fmla="*/ 299 h 371"/>
                <a:gd name="T80" fmla="*/ 125 w 479"/>
                <a:gd name="T81" fmla="*/ 294 h 371"/>
                <a:gd name="T82" fmla="*/ 76 w 479"/>
                <a:gd name="T83" fmla="*/ 26 h 371"/>
                <a:gd name="T84" fmla="*/ 54 w 479"/>
                <a:gd name="T85" fmla="*/ 22 h 371"/>
                <a:gd name="T86" fmla="*/ 22 w 479"/>
                <a:gd name="T87" fmla="*/ 72 h 371"/>
                <a:gd name="T88" fmla="*/ 72 w 479"/>
                <a:gd name="T89" fmla="*/ 77 h 371"/>
                <a:gd name="T90" fmla="*/ 76 w 479"/>
                <a:gd name="T91" fmla="*/ 50 h 371"/>
                <a:gd name="T92" fmla="*/ 453 w 479"/>
                <a:gd name="T93" fmla="*/ 76 h 371"/>
                <a:gd name="T94" fmla="*/ 457 w 479"/>
                <a:gd name="T95" fmla="*/ 53 h 371"/>
                <a:gd name="T96" fmla="*/ 406 w 479"/>
                <a:gd name="T97" fmla="*/ 22 h 371"/>
                <a:gd name="T98" fmla="*/ 403 w 479"/>
                <a:gd name="T99" fmla="*/ 73 h 371"/>
                <a:gd name="T100" fmla="*/ 430 w 479"/>
                <a:gd name="T101" fmla="*/ 76 h 371"/>
                <a:gd name="T102" fmla="*/ 25 w 479"/>
                <a:gd name="T103" fmla="*/ 294 h 371"/>
                <a:gd name="T104" fmla="*/ 22 w 479"/>
                <a:gd name="T105" fmla="*/ 318 h 371"/>
                <a:gd name="T106" fmla="*/ 72 w 479"/>
                <a:gd name="T107" fmla="*/ 349 h 371"/>
                <a:gd name="T108" fmla="*/ 76 w 479"/>
                <a:gd name="T109" fmla="*/ 298 h 371"/>
                <a:gd name="T110" fmla="*/ 49 w 479"/>
                <a:gd name="T111" fmla="*/ 29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371">
                  <a:moveTo>
                    <a:pt x="240" y="0"/>
                  </a:moveTo>
                  <a:cubicBezTo>
                    <a:pt x="301" y="0"/>
                    <a:pt x="362" y="0"/>
                    <a:pt x="424" y="0"/>
                  </a:cubicBezTo>
                  <a:cubicBezTo>
                    <a:pt x="451" y="0"/>
                    <a:pt x="472" y="17"/>
                    <a:pt x="478" y="43"/>
                  </a:cubicBezTo>
                  <a:cubicBezTo>
                    <a:pt x="479" y="48"/>
                    <a:pt x="479" y="53"/>
                    <a:pt x="479" y="57"/>
                  </a:cubicBezTo>
                  <a:cubicBezTo>
                    <a:pt x="479" y="102"/>
                    <a:pt x="479" y="147"/>
                    <a:pt x="479" y="192"/>
                  </a:cubicBezTo>
                  <a:cubicBezTo>
                    <a:pt x="479" y="197"/>
                    <a:pt x="478" y="197"/>
                    <a:pt x="474" y="196"/>
                  </a:cubicBezTo>
                  <a:cubicBezTo>
                    <a:pt x="466" y="194"/>
                    <a:pt x="458" y="196"/>
                    <a:pt x="451" y="201"/>
                  </a:cubicBezTo>
                  <a:cubicBezTo>
                    <a:pt x="422" y="217"/>
                    <a:pt x="394" y="233"/>
                    <a:pt x="366" y="249"/>
                  </a:cubicBezTo>
                  <a:cubicBezTo>
                    <a:pt x="363" y="251"/>
                    <a:pt x="361" y="251"/>
                    <a:pt x="358" y="249"/>
                  </a:cubicBezTo>
                  <a:cubicBezTo>
                    <a:pt x="351" y="245"/>
                    <a:pt x="343" y="240"/>
                    <a:pt x="335" y="236"/>
                  </a:cubicBezTo>
                  <a:cubicBezTo>
                    <a:pt x="332" y="234"/>
                    <a:pt x="331" y="233"/>
                    <a:pt x="331" y="230"/>
                  </a:cubicBezTo>
                  <a:cubicBezTo>
                    <a:pt x="330" y="193"/>
                    <a:pt x="300" y="164"/>
                    <a:pt x="262" y="165"/>
                  </a:cubicBezTo>
                  <a:cubicBezTo>
                    <a:pt x="226" y="165"/>
                    <a:pt x="196" y="195"/>
                    <a:pt x="196" y="232"/>
                  </a:cubicBezTo>
                  <a:cubicBezTo>
                    <a:pt x="196" y="253"/>
                    <a:pt x="205" y="271"/>
                    <a:pt x="221" y="285"/>
                  </a:cubicBezTo>
                  <a:cubicBezTo>
                    <a:pt x="223" y="287"/>
                    <a:pt x="227" y="287"/>
                    <a:pt x="226" y="290"/>
                  </a:cubicBezTo>
                  <a:cubicBezTo>
                    <a:pt x="224" y="292"/>
                    <a:pt x="221" y="294"/>
                    <a:pt x="218" y="294"/>
                  </a:cubicBezTo>
                  <a:cubicBezTo>
                    <a:pt x="208" y="294"/>
                    <a:pt x="199" y="294"/>
                    <a:pt x="190" y="294"/>
                  </a:cubicBezTo>
                  <a:cubicBezTo>
                    <a:pt x="186" y="294"/>
                    <a:pt x="182" y="294"/>
                    <a:pt x="178" y="294"/>
                  </a:cubicBezTo>
                  <a:cubicBezTo>
                    <a:pt x="175" y="294"/>
                    <a:pt x="174" y="295"/>
                    <a:pt x="174" y="297"/>
                  </a:cubicBezTo>
                  <a:cubicBezTo>
                    <a:pt x="174" y="313"/>
                    <a:pt x="174" y="329"/>
                    <a:pt x="174" y="345"/>
                  </a:cubicBezTo>
                  <a:cubicBezTo>
                    <a:pt x="174" y="348"/>
                    <a:pt x="175" y="349"/>
                    <a:pt x="177" y="349"/>
                  </a:cubicBezTo>
                  <a:cubicBezTo>
                    <a:pt x="182" y="349"/>
                    <a:pt x="187" y="349"/>
                    <a:pt x="192" y="349"/>
                  </a:cubicBezTo>
                  <a:cubicBezTo>
                    <a:pt x="195" y="348"/>
                    <a:pt x="196" y="349"/>
                    <a:pt x="196" y="352"/>
                  </a:cubicBezTo>
                  <a:cubicBezTo>
                    <a:pt x="196" y="357"/>
                    <a:pt x="198" y="362"/>
                    <a:pt x="199" y="367"/>
                  </a:cubicBezTo>
                  <a:cubicBezTo>
                    <a:pt x="200" y="370"/>
                    <a:pt x="200" y="371"/>
                    <a:pt x="197" y="371"/>
                  </a:cubicBezTo>
                  <a:cubicBezTo>
                    <a:pt x="196" y="371"/>
                    <a:pt x="196" y="371"/>
                    <a:pt x="195" y="371"/>
                  </a:cubicBezTo>
                  <a:cubicBezTo>
                    <a:pt x="149" y="371"/>
                    <a:pt x="103" y="371"/>
                    <a:pt x="56" y="371"/>
                  </a:cubicBezTo>
                  <a:cubicBezTo>
                    <a:pt x="29" y="371"/>
                    <a:pt x="7" y="354"/>
                    <a:pt x="1" y="328"/>
                  </a:cubicBezTo>
                  <a:cubicBezTo>
                    <a:pt x="0" y="323"/>
                    <a:pt x="0" y="318"/>
                    <a:pt x="0" y="313"/>
                  </a:cubicBezTo>
                  <a:cubicBezTo>
                    <a:pt x="0" y="228"/>
                    <a:pt x="0" y="143"/>
                    <a:pt x="0" y="58"/>
                  </a:cubicBezTo>
                  <a:cubicBezTo>
                    <a:pt x="0" y="23"/>
                    <a:pt x="23" y="0"/>
                    <a:pt x="57" y="0"/>
                  </a:cubicBezTo>
                  <a:cubicBezTo>
                    <a:pt x="118" y="0"/>
                    <a:pt x="179" y="0"/>
                    <a:pt x="240" y="0"/>
                  </a:cubicBezTo>
                  <a:close/>
                  <a:moveTo>
                    <a:pt x="125" y="76"/>
                  </a:moveTo>
                  <a:cubicBezTo>
                    <a:pt x="133" y="76"/>
                    <a:pt x="141" y="76"/>
                    <a:pt x="149" y="76"/>
                  </a:cubicBezTo>
                  <a:cubicBezTo>
                    <a:pt x="151" y="77"/>
                    <a:pt x="152" y="76"/>
                    <a:pt x="152" y="73"/>
                  </a:cubicBezTo>
                  <a:cubicBezTo>
                    <a:pt x="152" y="57"/>
                    <a:pt x="152" y="41"/>
                    <a:pt x="152" y="26"/>
                  </a:cubicBezTo>
                  <a:cubicBezTo>
                    <a:pt x="152" y="22"/>
                    <a:pt x="151" y="22"/>
                    <a:pt x="148" y="22"/>
                  </a:cubicBezTo>
                  <a:cubicBezTo>
                    <a:pt x="133" y="22"/>
                    <a:pt x="117" y="22"/>
                    <a:pt x="102" y="22"/>
                  </a:cubicBezTo>
                  <a:cubicBezTo>
                    <a:pt x="99" y="22"/>
                    <a:pt x="98" y="23"/>
                    <a:pt x="98" y="26"/>
                  </a:cubicBezTo>
                  <a:cubicBezTo>
                    <a:pt x="98" y="41"/>
                    <a:pt x="98" y="57"/>
                    <a:pt x="98" y="72"/>
                  </a:cubicBezTo>
                  <a:cubicBezTo>
                    <a:pt x="98" y="76"/>
                    <a:pt x="99" y="77"/>
                    <a:pt x="102" y="76"/>
                  </a:cubicBezTo>
                  <a:cubicBezTo>
                    <a:pt x="110" y="76"/>
                    <a:pt x="117" y="76"/>
                    <a:pt x="125" y="76"/>
                  </a:cubicBezTo>
                  <a:close/>
                  <a:moveTo>
                    <a:pt x="354" y="76"/>
                  </a:moveTo>
                  <a:cubicBezTo>
                    <a:pt x="362" y="76"/>
                    <a:pt x="370" y="76"/>
                    <a:pt x="377" y="76"/>
                  </a:cubicBezTo>
                  <a:cubicBezTo>
                    <a:pt x="380" y="77"/>
                    <a:pt x="381" y="76"/>
                    <a:pt x="381" y="73"/>
                  </a:cubicBezTo>
                  <a:cubicBezTo>
                    <a:pt x="381" y="57"/>
                    <a:pt x="381" y="41"/>
                    <a:pt x="381" y="25"/>
                  </a:cubicBezTo>
                  <a:cubicBezTo>
                    <a:pt x="381" y="23"/>
                    <a:pt x="380" y="22"/>
                    <a:pt x="378" y="22"/>
                  </a:cubicBezTo>
                  <a:cubicBezTo>
                    <a:pt x="362" y="22"/>
                    <a:pt x="346" y="22"/>
                    <a:pt x="330" y="22"/>
                  </a:cubicBezTo>
                  <a:cubicBezTo>
                    <a:pt x="328" y="22"/>
                    <a:pt x="326" y="23"/>
                    <a:pt x="326" y="25"/>
                  </a:cubicBezTo>
                  <a:cubicBezTo>
                    <a:pt x="327" y="41"/>
                    <a:pt x="327" y="57"/>
                    <a:pt x="326" y="73"/>
                  </a:cubicBezTo>
                  <a:cubicBezTo>
                    <a:pt x="326" y="76"/>
                    <a:pt x="328" y="77"/>
                    <a:pt x="330" y="76"/>
                  </a:cubicBezTo>
                  <a:cubicBezTo>
                    <a:pt x="338" y="76"/>
                    <a:pt x="346" y="76"/>
                    <a:pt x="354" y="76"/>
                  </a:cubicBezTo>
                  <a:close/>
                  <a:moveTo>
                    <a:pt x="228" y="50"/>
                  </a:moveTo>
                  <a:cubicBezTo>
                    <a:pt x="228" y="42"/>
                    <a:pt x="228" y="34"/>
                    <a:pt x="229" y="26"/>
                  </a:cubicBezTo>
                  <a:cubicBezTo>
                    <a:pt x="229" y="23"/>
                    <a:pt x="228" y="22"/>
                    <a:pt x="225" y="22"/>
                  </a:cubicBezTo>
                  <a:cubicBezTo>
                    <a:pt x="209" y="22"/>
                    <a:pt x="193" y="22"/>
                    <a:pt x="178" y="22"/>
                  </a:cubicBezTo>
                  <a:cubicBezTo>
                    <a:pt x="175" y="22"/>
                    <a:pt x="174" y="23"/>
                    <a:pt x="174" y="25"/>
                  </a:cubicBezTo>
                  <a:cubicBezTo>
                    <a:pt x="174" y="41"/>
                    <a:pt x="174" y="57"/>
                    <a:pt x="174" y="72"/>
                  </a:cubicBezTo>
                  <a:cubicBezTo>
                    <a:pt x="174" y="75"/>
                    <a:pt x="175" y="77"/>
                    <a:pt x="178" y="76"/>
                  </a:cubicBezTo>
                  <a:cubicBezTo>
                    <a:pt x="193" y="76"/>
                    <a:pt x="209" y="76"/>
                    <a:pt x="224" y="77"/>
                  </a:cubicBezTo>
                  <a:cubicBezTo>
                    <a:pt x="228" y="77"/>
                    <a:pt x="229" y="75"/>
                    <a:pt x="229" y="72"/>
                  </a:cubicBezTo>
                  <a:cubicBezTo>
                    <a:pt x="228" y="64"/>
                    <a:pt x="228" y="57"/>
                    <a:pt x="228" y="50"/>
                  </a:cubicBezTo>
                  <a:close/>
                  <a:moveTo>
                    <a:pt x="305" y="49"/>
                  </a:moveTo>
                  <a:cubicBezTo>
                    <a:pt x="305" y="42"/>
                    <a:pt x="305" y="34"/>
                    <a:pt x="305" y="26"/>
                  </a:cubicBezTo>
                  <a:cubicBezTo>
                    <a:pt x="305" y="23"/>
                    <a:pt x="304" y="22"/>
                    <a:pt x="301" y="22"/>
                  </a:cubicBezTo>
                  <a:cubicBezTo>
                    <a:pt x="286" y="22"/>
                    <a:pt x="270" y="22"/>
                    <a:pt x="255" y="22"/>
                  </a:cubicBezTo>
                  <a:cubicBezTo>
                    <a:pt x="252" y="22"/>
                    <a:pt x="250" y="22"/>
                    <a:pt x="250" y="26"/>
                  </a:cubicBezTo>
                  <a:cubicBezTo>
                    <a:pt x="251" y="41"/>
                    <a:pt x="250" y="57"/>
                    <a:pt x="250" y="73"/>
                  </a:cubicBezTo>
                  <a:cubicBezTo>
                    <a:pt x="250" y="75"/>
                    <a:pt x="251" y="77"/>
                    <a:pt x="254" y="76"/>
                  </a:cubicBezTo>
                  <a:cubicBezTo>
                    <a:pt x="270" y="76"/>
                    <a:pt x="285" y="76"/>
                    <a:pt x="301" y="77"/>
                  </a:cubicBezTo>
                  <a:cubicBezTo>
                    <a:pt x="304" y="77"/>
                    <a:pt x="305" y="75"/>
                    <a:pt x="305" y="72"/>
                  </a:cubicBezTo>
                  <a:cubicBezTo>
                    <a:pt x="305" y="65"/>
                    <a:pt x="305" y="57"/>
                    <a:pt x="305" y="49"/>
                  </a:cubicBezTo>
                  <a:close/>
                  <a:moveTo>
                    <a:pt x="125" y="294"/>
                  </a:moveTo>
                  <a:cubicBezTo>
                    <a:pt x="117" y="294"/>
                    <a:pt x="110" y="294"/>
                    <a:pt x="102" y="294"/>
                  </a:cubicBezTo>
                  <a:cubicBezTo>
                    <a:pt x="99" y="294"/>
                    <a:pt x="98" y="295"/>
                    <a:pt x="98" y="298"/>
                  </a:cubicBezTo>
                  <a:cubicBezTo>
                    <a:pt x="98" y="314"/>
                    <a:pt x="98" y="329"/>
                    <a:pt x="98" y="344"/>
                  </a:cubicBezTo>
                  <a:cubicBezTo>
                    <a:pt x="98" y="347"/>
                    <a:pt x="98" y="349"/>
                    <a:pt x="102" y="349"/>
                  </a:cubicBezTo>
                  <a:cubicBezTo>
                    <a:pt x="117" y="349"/>
                    <a:pt x="133" y="349"/>
                    <a:pt x="148" y="349"/>
                  </a:cubicBezTo>
                  <a:cubicBezTo>
                    <a:pt x="152" y="349"/>
                    <a:pt x="152" y="347"/>
                    <a:pt x="152" y="344"/>
                  </a:cubicBezTo>
                  <a:cubicBezTo>
                    <a:pt x="152" y="329"/>
                    <a:pt x="152" y="314"/>
                    <a:pt x="152" y="299"/>
                  </a:cubicBezTo>
                  <a:cubicBezTo>
                    <a:pt x="153" y="295"/>
                    <a:pt x="151" y="294"/>
                    <a:pt x="147" y="294"/>
                  </a:cubicBezTo>
                  <a:cubicBezTo>
                    <a:pt x="140" y="294"/>
                    <a:pt x="133" y="294"/>
                    <a:pt x="125" y="294"/>
                  </a:cubicBezTo>
                  <a:close/>
                  <a:moveTo>
                    <a:pt x="76" y="50"/>
                  </a:moveTo>
                  <a:cubicBezTo>
                    <a:pt x="76" y="42"/>
                    <a:pt x="76" y="34"/>
                    <a:pt x="76" y="26"/>
                  </a:cubicBezTo>
                  <a:cubicBezTo>
                    <a:pt x="76" y="23"/>
                    <a:pt x="76" y="22"/>
                    <a:pt x="72" y="22"/>
                  </a:cubicBezTo>
                  <a:cubicBezTo>
                    <a:pt x="66" y="22"/>
                    <a:pt x="60" y="22"/>
                    <a:pt x="54" y="22"/>
                  </a:cubicBezTo>
                  <a:cubicBezTo>
                    <a:pt x="35" y="23"/>
                    <a:pt x="22" y="36"/>
                    <a:pt x="22" y="55"/>
                  </a:cubicBezTo>
                  <a:cubicBezTo>
                    <a:pt x="22" y="61"/>
                    <a:pt x="22" y="66"/>
                    <a:pt x="22" y="72"/>
                  </a:cubicBezTo>
                  <a:cubicBezTo>
                    <a:pt x="21" y="76"/>
                    <a:pt x="23" y="77"/>
                    <a:pt x="26" y="76"/>
                  </a:cubicBezTo>
                  <a:cubicBezTo>
                    <a:pt x="41" y="76"/>
                    <a:pt x="57" y="76"/>
                    <a:pt x="72" y="77"/>
                  </a:cubicBezTo>
                  <a:cubicBezTo>
                    <a:pt x="75" y="77"/>
                    <a:pt x="76" y="75"/>
                    <a:pt x="76" y="72"/>
                  </a:cubicBezTo>
                  <a:cubicBezTo>
                    <a:pt x="76" y="65"/>
                    <a:pt x="76" y="57"/>
                    <a:pt x="76" y="50"/>
                  </a:cubicBezTo>
                  <a:close/>
                  <a:moveTo>
                    <a:pt x="430" y="76"/>
                  </a:moveTo>
                  <a:cubicBezTo>
                    <a:pt x="438" y="76"/>
                    <a:pt x="445" y="76"/>
                    <a:pt x="453" y="76"/>
                  </a:cubicBezTo>
                  <a:cubicBezTo>
                    <a:pt x="456" y="77"/>
                    <a:pt x="458" y="76"/>
                    <a:pt x="457" y="72"/>
                  </a:cubicBezTo>
                  <a:cubicBezTo>
                    <a:pt x="457" y="66"/>
                    <a:pt x="457" y="60"/>
                    <a:pt x="457" y="53"/>
                  </a:cubicBezTo>
                  <a:cubicBezTo>
                    <a:pt x="457" y="37"/>
                    <a:pt x="445" y="25"/>
                    <a:pt x="429" y="22"/>
                  </a:cubicBezTo>
                  <a:cubicBezTo>
                    <a:pt x="421" y="21"/>
                    <a:pt x="414" y="22"/>
                    <a:pt x="406" y="22"/>
                  </a:cubicBezTo>
                  <a:cubicBezTo>
                    <a:pt x="403" y="22"/>
                    <a:pt x="403" y="23"/>
                    <a:pt x="403" y="25"/>
                  </a:cubicBezTo>
                  <a:cubicBezTo>
                    <a:pt x="403" y="41"/>
                    <a:pt x="403" y="57"/>
                    <a:pt x="403" y="73"/>
                  </a:cubicBezTo>
                  <a:cubicBezTo>
                    <a:pt x="403" y="76"/>
                    <a:pt x="404" y="77"/>
                    <a:pt x="406" y="76"/>
                  </a:cubicBezTo>
                  <a:cubicBezTo>
                    <a:pt x="414" y="76"/>
                    <a:pt x="422" y="76"/>
                    <a:pt x="430" y="76"/>
                  </a:cubicBezTo>
                  <a:close/>
                  <a:moveTo>
                    <a:pt x="49" y="294"/>
                  </a:moveTo>
                  <a:cubicBezTo>
                    <a:pt x="41" y="294"/>
                    <a:pt x="33" y="294"/>
                    <a:pt x="25" y="294"/>
                  </a:cubicBezTo>
                  <a:cubicBezTo>
                    <a:pt x="23" y="294"/>
                    <a:pt x="21" y="295"/>
                    <a:pt x="22" y="298"/>
                  </a:cubicBezTo>
                  <a:cubicBezTo>
                    <a:pt x="22" y="304"/>
                    <a:pt x="21" y="311"/>
                    <a:pt x="22" y="318"/>
                  </a:cubicBezTo>
                  <a:cubicBezTo>
                    <a:pt x="22" y="334"/>
                    <a:pt x="36" y="348"/>
                    <a:pt x="53" y="349"/>
                  </a:cubicBezTo>
                  <a:cubicBezTo>
                    <a:pt x="59" y="349"/>
                    <a:pt x="66" y="348"/>
                    <a:pt x="72" y="349"/>
                  </a:cubicBezTo>
                  <a:cubicBezTo>
                    <a:pt x="75" y="349"/>
                    <a:pt x="76" y="348"/>
                    <a:pt x="76" y="345"/>
                  </a:cubicBezTo>
                  <a:cubicBezTo>
                    <a:pt x="76" y="329"/>
                    <a:pt x="76" y="314"/>
                    <a:pt x="76" y="298"/>
                  </a:cubicBezTo>
                  <a:cubicBezTo>
                    <a:pt x="76" y="295"/>
                    <a:pt x="75" y="294"/>
                    <a:pt x="72" y="294"/>
                  </a:cubicBezTo>
                  <a:cubicBezTo>
                    <a:pt x="65" y="294"/>
                    <a:pt x="57" y="294"/>
                    <a:pt x="49"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noEditPoints="1"/>
            </p:cNvSpPr>
            <p:nvPr/>
          </p:nvSpPr>
          <p:spPr bwMode="auto">
            <a:xfrm>
              <a:off x="20732750" y="6769100"/>
              <a:ext cx="849313" cy="669925"/>
            </a:xfrm>
            <a:custGeom>
              <a:avLst/>
              <a:gdLst>
                <a:gd name="T0" fmla="*/ 170 w 267"/>
                <a:gd name="T1" fmla="*/ 104 h 211"/>
                <a:gd name="T2" fmla="*/ 256 w 267"/>
                <a:gd name="T3" fmla="*/ 154 h 211"/>
                <a:gd name="T4" fmla="*/ 261 w 267"/>
                <a:gd name="T5" fmla="*/ 157 h 211"/>
                <a:gd name="T6" fmla="*/ 264 w 267"/>
                <a:gd name="T7" fmla="*/ 171 h 211"/>
                <a:gd name="T8" fmla="*/ 251 w 267"/>
                <a:gd name="T9" fmla="*/ 176 h 211"/>
                <a:gd name="T10" fmla="*/ 246 w 267"/>
                <a:gd name="T11" fmla="*/ 173 h 211"/>
                <a:gd name="T12" fmla="*/ 153 w 267"/>
                <a:gd name="T13" fmla="*/ 119 h 211"/>
                <a:gd name="T14" fmla="*/ 144 w 267"/>
                <a:gd name="T15" fmla="*/ 119 h 211"/>
                <a:gd name="T16" fmla="*/ 98 w 267"/>
                <a:gd name="T17" fmla="*/ 146 h 211"/>
                <a:gd name="T18" fmla="*/ 95 w 267"/>
                <a:gd name="T19" fmla="*/ 152 h 211"/>
                <a:gd name="T20" fmla="*/ 58 w 267"/>
                <a:gd name="T21" fmla="*/ 207 h 211"/>
                <a:gd name="T22" fmla="*/ 4 w 267"/>
                <a:gd name="T23" fmla="*/ 170 h 211"/>
                <a:gd name="T24" fmla="*/ 26 w 267"/>
                <a:gd name="T25" fmla="*/ 122 h 211"/>
                <a:gd name="T26" fmla="*/ 79 w 267"/>
                <a:gd name="T27" fmla="*/ 126 h 211"/>
                <a:gd name="T28" fmla="*/ 88 w 267"/>
                <a:gd name="T29" fmla="*/ 127 h 211"/>
                <a:gd name="T30" fmla="*/ 126 w 267"/>
                <a:gd name="T31" fmla="*/ 105 h 211"/>
                <a:gd name="T32" fmla="*/ 122 w 267"/>
                <a:gd name="T33" fmla="*/ 101 h 211"/>
                <a:gd name="T34" fmla="*/ 87 w 267"/>
                <a:gd name="T35" fmla="*/ 81 h 211"/>
                <a:gd name="T36" fmla="*/ 80 w 267"/>
                <a:gd name="T37" fmla="*/ 82 h 211"/>
                <a:gd name="T38" fmla="*/ 25 w 267"/>
                <a:gd name="T39" fmla="*/ 86 h 211"/>
                <a:gd name="T40" fmla="*/ 5 w 267"/>
                <a:gd name="T41" fmla="*/ 35 h 211"/>
                <a:gd name="T42" fmla="*/ 49 w 267"/>
                <a:gd name="T43" fmla="*/ 1 h 211"/>
                <a:gd name="T44" fmla="*/ 95 w 267"/>
                <a:gd name="T45" fmla="*/ 56 h 211"/>
                <a:gd name="T46" fmla="*/ 98 w 267"/>
                <a:gd name="T47" fmla="*/ 63 h 211"/>
                <a:gd name="T48" fmla="*/ 144 w 267"/>
                <a:gd name="T49" fmla="*/ 90 h 211"/>
                <a:gd name="T50" fmla="*/ 152 w 267"/>
                <a:gd name="T51" fmla="*/ 90 h 211"/>
                <a:gd name="T52" fmla="*/ 247 w 267"/>
                <a:gd name="T53" fmla="*/ 35 h 211"/>
                <a:gd name="T54" fmla="*/ 262 w 267"/>
                <a:gd name="T55" fmla="*/ 36 h 211"/>
                <a:gd name="T56" fmla="*/ 258 w 267"/>
                <a:gd name="T57" fmla="*/ 53 h 211"/>
                <a:gd name="T58" fmla="*/ 205 w 267"/>
                <a:gd name="T59" fmla="*/ 84 h 211"/>
                <a:gd name="T60" fmla="*/ 170 w 267"/>
                <a:gd name="T61" fmla="*/ 104 h 211"/>
                <a:gd name="T62" fmla="*/ 74 w 267"/>
                <a:gd name="T63" fmla="*/ 161 h 211"/>
                <a:gd name="T64" fmla="*/ 50 w 267"/>
                <a:gd name="T65" fmla="*/ 137 h 211"/>
                <a:gd name="T66" fmla="*/ 25 w 267"/>
                <a:gd name="T67" fmla="*/ 162 h 211"/>
                <a:gd name="T68" fmla="*/ 50 w 267"/>
                <a:gd name="T69" fmla="*/ 186 h 211"/>
                <a:gd name="T70" fmla="*/ 74 w 267"/>
                <a:gd name="T71" fmla="*/ 161 h 211"/>
                <a:gd name="T72" fmla="*/ 50 w 267"/>
                <a:gd name="T73" fmla="*/ 23 h 211"/>
                <a:gd name="T74" fmla="*/ 25 w 267"/>
                <a:gd name="T75" fmla="*/ 47 h 211"/>
                <a:gd name="T76" fmla="*/ 50 w 267"/>
                <a:gd name="T77" fmla="*/ 71 h 211"/>
                <a:gd name="T78" fmla="*/ 74 w 267"/>
                <a:gd name="T79" fmla="*/ 47 h 211"/>
                <a:gd name="T80" fmla="*/ 50 w 267"/>
                <a:gd name="T81" fmla="*/ 2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7" h="211">
                  <a:moveTo>
                    <a:pt x="170" y="104"/>
                  </a:moveTo>
                  <a:cubicBezTo>
                    <a:pt x="200" y="121"/>
                    <a:pt x="228" y="138"/>
                    <a:pt x="256" y="154"/>
                  </a:cubicBezTo>
                  <a:cubicBezTo>
                    <a:pt x="258" y="155"/>
                    <a:pt x="260" y="156"/>
                    <a:pt x="261" y="157"/>
                  </a:cubicBezTo>
                  <a:cubicBezTo>
                    <a:pt x="265" y="161"/>
                    <a:pt x="266" y="166"/>
                    <a:pt x="264" y="171"/>
                  </a:cubicBezTo>
                  <a:cubicBezTo>
                    <a:pt x="261" y="175"/>
                    <a:pt x="256" y="177"/>
                    <a:pt x="251" y="176"/>
                  </a:cubicBezTo>
                  <a:cubicBezTo>
                    <a:pt x="249" y="175"/>
                    <a:pt x="247" y="174"/>
                    <a:pt x="246" y="173"/>
                  </a:cubicBezTo>
                  <a:cubicBezTo>
                    <a:pt x="215" y="155"/>
                    <a:pt x="184" y="137"/>
                    <a:pt x="153" y="119"/>
                  </a:cubicBezTo>
                  <a:cubicBezTo>
                    <a:pt x="150" y="118"/>
                    <a:pt x="148" y="117"/>
                    <a:pt x="144" y="119"/>
                  </a:cubicBezTo>
                  <a:cubicBezTo>
                    <a:pt x="129" y="128"/>
                    <a:pt x="113" y="137"/>
                    <a:pt x="98" y="146"/>
                  </a:cubicBezTo>
                  <a:cubicBezTo>
                    <a:pt x="95" y="148"/>
                    <a:pt x="94" y="149"/>
                    <a:pt x="95" y="152"/>
                  </a:cubicBezTo>
                  <a:cubicBezTo>
                    <a:pt x="99" y="178"/>
                    <a:pt x="83" y="202"/>
                    <a:pt x="58" y="207"/>
                  </a:cubicBezTo>
                  <a:cubicBezTo>
                    <a:pt x="33" y="211"/>
                    <a:pt x="10" y="195"/>
                    <a:pt x="4" y="170"/>
                  </a:cubicBezTo>
                  <a:cubicBezTo>
                    <a:pt x="1" y="151"/>
                    <a:pt x="10" y="132"/>
                    <a:pt x="26" y="122"/>
                  </a:cubicBezTo>
                  <a:cubicBezTo>
                    <a:pt x="43" y="112"/>
                    <a:pt x="64" y="113"/>
                    <a:pt x="79" y="126"/>
                  </a:cubicBezTo>
                  <a:cubicBezTo>
                    <a:pt x="82" y="129"/>
                    <a:pt x="84" y="129"/>
                    <a:pt x="88" y="127"/>
                  </a:cubicBezTo>
                  <a:cubicBezTo>
                    <a:pt x="100" y="119"/>
                    <a:pt x="113" y="112"/>
                    <a:pt x="126" y="105"/>
                  </a:cubicBezTo>
                  <a:cubicBezTo>
                    <a:pt x="125" y="103"/>
                    <a:pt x="123" y="102"/>
                    <a:pt x="122" y="101"/>
                  </a:cubicBezTo>
                  <a:cubicBezTo>
                    <a:pt x="110" y="95"/>
                    <a:pt x="98" y="88"/>
                    <a:pt x="87" y="81"/>
                  </a:cubicBezTo>
                  <a:cubicBezTo>
                    <a:pt x="84" y="80"/>
                    <a:pt x="82" y="80"/>
                    <a:pt x="80" y="82"/>
                  </a:cubicBezTo>
                  <a:cubicBezTo>
                    <a:pt x="64" y="95"/>
                    <a:pt x="42" y="97"/>
                    <a:pt x="25" y="86"/>
                  </a:cubicBezTo>
                  <a:cubicBezTo>
                    <a:pt x="8" y="75"/>
                    <a:pt x="0" y="55"/>
                    <a:pt x="5" y="35"/>
                  </a:cubicBezTo>
                  <a:cubicBezTo>
                    <a:pt x="11" y="16"/>
                    <a:pt x="28" y="2"/>
                    <a:pt x="49" y="1"/>
                  </a:cubicBezTo>
                  <a:cubicBezTo>
                    <a:pt x="78" y="0"/>
                    <a:pt x="100" y="27"/>
                    <a:pt x="95" y="56"/>
                  </a:cubicBezTo>
                  <a:cubicBezTo>
                    <a:pt x="94" y="60"/>
                    <a:pt x="95" y="61"/>
                    <a:pt x="98" y="63"/>
                  </a:cubicBezTo>
                  <a:cubicBezTo>
                    <a:pt x="113" y="71"/>
                    <a:pt x="129" y="80"/>
                    <a:pt x="144" y="90"/>
                  </a:cubicBezTo>
                  <a:cubicBezTo>
                    <a:pt x="147" y="91"/>
                    <a:pt x="149" y="91"/>
                    <a:pt x="152" y="90"/>
                  </a:cubicBezTo>
                  <a:cubicBezTo>
                    <a:pt x="184" y="71"/>
                    <a:pt x="215" y="53"/>
                    <a:pt x="247" y="35"/>
                  </a:cubicBezTo>
                  <a:cubicBezTo>
                    <a:pt x="253" y="31"/>
                    <a:pt x="258" y="32"/>
                    <a:pt x="262" y="36"/>
                  </a:cubicBezTo>
                  <a:cubicBezTo>
                    <a:pt x="267" y="41"/>
                    <a:pt x="266" y="49"/>
                    <a:pt x="258" y="53"/>
                  </a:cubicBezTo>
                  <a:cubicBezTo>
                    <a:pt x="241" y="64"/>
                    <a:pt x="223" y="74"/>
                    <a:pt x="205" y="84"/>
                  </a:cubicBezTo>
                  <a:cubicBezTo>
                    <a:pt x="194" y="91"/>
                    <a:pt x="183" y="97"/>
                    <a:pt x="170" y="104"/>
                  </a:cubicBezTo>
                  <a:close/>
                  <a:moveTo>
                    <a:pt x="74" y="161"/>
                  </a:moveTo>
                  <a:cubicBezTo>
                    <a:pt x="74" y="148"/>
                    <a:pt x="63" y="137"/>
                    <a:pt x="50" y="137"/>
                  </a:cubicBezTo>
                  <a:cubicBezTo>
                    <a:pt x="36" y="137"/>
                    <a:pt x="25" y="148"/>
                    <a:pt x="25" y="162"/>
                  </a:cubicBezTo>
                  <a:cubicBezTo>
                    <a:pt x="26" y="175"/>
                    <a:pt x="36" y="185"/>
                    <a:pt x="50" y="186"/>
                  </a:cubicBezTo>
                  <a:cubicBezTo>
                    <a:pt x="63" y="186"/>
                    <a:pt x="74" y="175"/>
                    <a:pt x="74" y="161"/>
                  </a:cubicBezTo>
                  <a:close/>
                  <a:moveTo>
                    <a:pt x="50" y="23"/>
                  </a:moveTo>
                  <a:cubicBezTo>
                    <a:pt x="36" y="23"/>
                    <a:pt x="26" y="34"/>
                    <a:pt x="25" y="47"/>
                  </a:cubicBezTo>
                  <a:cubicBezTo>
                    <a:pt x="25" y="60"/>
                    <a:pt x="36" y="71"/>
                    <a:pt x="50" y="71"/>
                  </a:cubicBezTo>
                  <a:cubicBezTo>
                    <a:pt x="63" y="72"/>
                    <a:pt x="74" y="61"/>
                    <a:pt x="74" y="47"/>
                  </a:cubicBezTo>
                  <a:cubicBezTo>
                    <a:pt x="74" y="34"/>
                    <a:pt x="63" y="23"/>
                    <a:pt x="5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21091525" y="7254875"/>
              <a:ext cx="341313" cy="104775"/>
            </a:xfrm>
            <a:custGeom>
              <a:avLst/>
              <a:gdLst>
                <a:gd name="T0" fmla="*/ 55 w 107"/>
                <a:gd name="T1" fmla="*/ 0 h 33"/>
                <a:gd name="T2" fmla="*/ 107 w 107"/>
                <a:gd name="T3" fmla="*/ 31 h 33"/>
                <a:gd name="T4" fmla="*/ 107 w 107"/>
                <a:gd name="T5" fmla="*/ 32 h 33"/>
                <a:gd name="T6" fmla="*/ 96 w 107"/>
                <a:gd name="T7" fmla="*/ 33 h 33"/>
                <a:gd name="T8" fmla="*/ 5 w 107"/>
                <a:gd name="T9" fmla="*/ 33 h 33"/>
                <a:gd name="T10" fmla="*/ 1 w 107"/>
                <a:gd name="T11" fmla="*/ 28 h 33"/>
                <a:gd name="T12" fmla="*/ 4 w 107"/>
                <a:gd name="T13" fmla="*/ 16 h 33"/>
                <a:gd name="T14" fmla="*/ 10 w 107"/>
                <a:gd name="T15" fmla="*/ 11 h 33"/>
                <a:gd name="T16" fmla="*/ 47 w 107"/>
                <a:gd name="T17" fmla="*/ 11 h 33"/>
                <a:gd name="T18" fmla="*/ 54 w 107"/>
                <a:gd name="T19" fmla="*/ 4 h 33"/>
                <a:gd name="T20" fmla="*/ 55 w 107"/>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33">
                  <a:moveTo>
                    <a:pt x="55" y="0"/>
                  </a:moveTo>
                  <a:cubicBezTo>
                    <a:pt x="72" y="10"/>
                    <a:pt x="90" y="20"/>
                    <a:pt x="107" y="31"/>
                  </a:cubicBezTo>
                  <a:cubicBezTo>
                    <a:pt x="107" y="31"/>
                    <a:pt x="107" y="31"/>
                    <a:pt x="107" y="32"/>
                  </a:cubicBezTo>
                  <a:cubicBezTo>
                    <a:pt x="103" y="32"/>
                    <a:pt x="100" y="33"/>
                    <a:pt x="96" y="33"/>
                  </a:cubicBezTo>
                  <a:cubicBezTo>
                    <a:pt x="66" y="33"/>
                    <a:pt x="35" y="33"/>
                    <a:pt x="5" y="33"/>
                  </a:cubicBezTo>
                  <a:cubicBezTo>
                    <a:pt x="1" y="33"/>
                    <a:pt x="0" y="32"/>
                    <a:pt x="1" y="28"/>
                  </a:cubicBezTo>
                  <a:cubicBezTo>
                    <a:pt x="3" y="24"/>
                    <a:pt x="4" y="20"/>
                    <a:pt x="4" y="16"/>
                  </a:cubicBezTo>
                  <a:cubicBezTo>
                    <a:pt x="4" y="11"/>
                    <a:pt x="6" y="10"/>
                    <a:pt x="10" y="11"/>
                  </a:cubicBezTo>
                  <a:cubicBezTo>
                    <a:pt x="22" y="11"/>
                    <a:pt x="35" y="11"/>
                    <a:pt x="47" y="11"/>
                  </a:cubicBezTo>
                  <a:cubicBezTo>
                    <a:pt x="54" y="11"/>
                    <a:pt x="54" y="11"/>
                    <a:pt x="54" y="4"/>
                  </a:cubicBezTo>
                  <a:cubicBezTo>
                    <a:pt x="54" y="3"/>
                    <a:pt x="54" y="2"/>
                    <a:pt x="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7"/>
            <p:cNvSpPr>
              <a:spLocks/>
            </p:cNvSpPr>
            <p:nvPr/>
          </p:nvSpPr>
          <p:spPr bwMode="auto">
            <a:xfrm>
              <a:off x="21439188" y="6994525"/>
              <a:ext cx="161925" cy="187325"/>
            </a:xfrm>
            <a:custGeom>
              <a:avLst/>
              <a:gdLst>
                <a:gd name="T0" fmla="*/ 0 w 51"/>
                <a:gd name="T1" fmla="*/ 29 h 59"/>
                <a:gd name="T2" fmla="*/ 28 w 51"/>
                <a:gd name="T3" fmla="*/ 13 h 59"/>
                <a:gd name="T4" fmla="*/ 48 w 51"/>
                <a:gd name="T5" fmla="*/ 2 h 59"/>
                <a:gd name="T6" fmla="*/ 51 w 51"/>
                <a:gd name="T7" fmla="*/ 4 h 59"/>
                <a:gd name="T8" fmla="*/ 51 w 51"/>
                <a:gd name="T9" fmla="*/ 55 h 59"/>
                <a:gd name="T10" fmla="*/ 47 w 51"/>
                <a:gd name="T11" fmla="*/ 57 h 59"/>
                <a:gd name="T12" fmla="*/ 38 w 51"/>
                <a:gd name="T13" fmla="*/ 51 h 59"/>
                <a:gd name="T14" fmla="*/ 29 w 51"/>
                <a:gd name="T15" fmla="*/ 37 h 59"/>
                <a:gd name="T16" fmla="*/ 26 w 51"/>
                <a:gd name="T17" fmla="*/ 34 h 59"/>
                <a:gd name="T18" fmla="*/ 16 w 51"/>
                <a:gd name="T19" fmla="*/ 34 h 59"/>
                <a:gd name="T20" fmla="*/ 0 w 51"/>
                <a:gd name="T21"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59">
                  <a:moveTo>
                    <a:pt x="0" y="29"/>
                  </a:moveTo>
                  <a:cubicBezTo>
                    <a:pt x="10" y="24"/>
                    <a:pt x="19" y="18"/>
                    <a:pt x="28" y="13"/>
                  </a:cubicBezTo>
                  <a:cubicBezTo>
                    <a:pt x="35" y="9"/>
                    <a:pt x="41" y="5"/>
                    <a:pt x="48" y="2"/>
                  </a:cubicBezTo>
                  <a:cubicBezTo>
                    <a:pt x="50" y="0"/>
                    <a:pt x="51" y="0"/>
                    <a:pt x="51" y="4"/>
                  </a:cubicBezTo>
                  <a:cubicBezTo>
                    <a:pt x="51" y="21"/>
                    <a:pt x="51" y="38"/>
                    <a:pt x="51" y="55"/>
                  </a:cubicBezTo>
                  <a:cubicBezTo>
                    <a:pt x="51" y="58"/>
                    <a:pt x="51" y="59"/>
                    <a:pt x="47" y="57"/>
                  </a:cubicBezTo>
                  <a:cubicBezTo>
                    <a:pt x="44" y="55"/>
                    <a:pt x="41" y="53"/>
                    <a:pt x="38" y="51"/>
                  </a:cubicBezTo>
                  <a:cubicBezTo>
                    <a:pt x="32" y="49"/>
                    <a:pt x="28" y="45"/>
                    <a:pt x="29" y="37"/>
                  </a:cubicBezTo>
                  <a:cubicBezTo>
                    <a:pt x="30" y="35"/>
                    <a:pt x="28" y="34"/>
                    <a:pt x="26" y="34"/>
                  </a:cubicBezTo>
                  <a:cubicBezTo>
                    <a:pt x="22" y="34"/>
                    <a:pt x="19" y="34"/>
                    <a:pt x="16" y="34"/>
                  </a:cubicBezTo>
                  <a:cubicBezTo>
                    <a:pt x="10" y="35"/>
                    <a:pt x="5" y="33"/>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9753358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79821" y="1043845"/>
            <a:ext cx="13681956" cy="1554272"/>
          </a:xfrm>
          <a:prstGeom prst="rect">
            <a:avLst/>
          </a:prstGeom>
        </p:spPr>
        <p:txBody>
          <a:bodyPr wrap="square">
            <a:spAutoFit/>
          </a:bodyPr>
          <a:lstStyle/>
          <a:p>
            <a:pPr algn="ctr"/>
            <a:r>
              <a:rPr lang="en-US" sz="9500" b="1" dirty="0">
                <a:solidFill>
                  <a:schemeClr val="accent2"/>
                </a:solidFill>
                <a:latin typeface="+mj-lt"/>
              </a:rPr>
              <a:t>Our Products</a:t>
            </a:r>
          </a:p>
        </p:txBody>
      </p:sp>
      <p:sp>
        <p:nvSpPr>
          <p:cNvPr id="4" name="Rectangle 3"/>
          <p:cNvSpPr/>
          <p:nvPr/>
        </p:nvSpPr>
        <p:spPr>
          <a:xfrm>
            <a:off x="5379821" y="2367284"/>
            <a:ext cx="1368195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13577693" y="4281581"/>
            <a:ext cx="8679972" cy="784830"/>
          </a:xfrm>
          <a:prstGeom prst="rect">
            <a:avLst/>
          </a:prstGeom>
        </p:spPr>
        <p:txBody>
          <a:bodyPr wrap="square">
            <a:spAutoFit/>
          </a:bodyPr>
          <a:lstStyle/>
          <a:p>
            <a:pPr algn="r"/>
            <a:r>
              <a:rPr lang="en-US" sz="4500" b="1" dirty="0">
                <a:solidFill>
                  <a:schemeClr val="accent2"/>
                </a:solidFill>
              </a:rPr>
              <a:t>Analysis</a:t>
            </a:r>
          </a:p>
        </p:txBody>
      </p:sp>
      <p:sp>
        <p:nvSpPr>
          <p:cNvPr id="8" name="Rectangle 7"/>
          <p:cNvSpPr/>
          <p:nvPr/>
        </p:nvSpPr>
        <p:spPr>
          <a:xfrm>
            <a:off x="13575376" y="5177597"/>
            <a:ext cx="8685418" cy="861774"/>
          </a:xfrm>
          <a:prstGeom prst="rect">
            <a:avLst/>
          </a:prstGeom>
        </p:spPr>
        <p:txBody>
          <a:bodyPr wrap="square">
            <a:spAutoFit/>
          </a:bodyPr>
          <a:lstStyle/>
          <a:p>
            <a:pPr algn="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p>
        </p:txBody>
      </p:sp>
      <p:sp>
        <p:nvSpPr>
          <p:cNvPr id="9" name="Rectangle 8"/>
          <p:cNvSpPr/>
          <p:nvPr/>
        </p:nvSpPr>
        <p:spPr>
          <a:xfrm>
            <a:off x="13577693" y="7240315"/>
            <a:ext cx="8679972" cy="784830"/>
          </a:xfrm>
          <a:prstGeom prst="rect">
            <a:avLst/>
          </a:prstGeom>
        </p:spPr>
        <p:txBody>
          <a:bodyPr wrap="square">
            <a:spAutoFit/>
          </a:bodyPr>
          <a:lstStyle/>
          <a:p>
            <a:pPr algn="r"/>
            <a:r>
              <a:rPr lang="en-US" sz="4500" b="1" dirty="0">
                <a:solidFill>
                  <a:schemeClr val="accent2"/>
                </a:solidFill>
              </a:rPr>
              <a:t>Creative</a:t>
            </a:r>
          </a:p>
        </p:txBody>
      </p:sp>
      <p:sp>
        <p:nvSpPr>
          <p:cNvPr id="10" name="Rectangle 9"/>
          <p:cNvSpPr/>
          <p:nvPr/>
        </p:nvSpPr>
        <p:spPr>
          <a:xfrm>
            <a:off x="13575376" y="8124591"/>
            <a:ext cx="8685418" cy="861774"/>
          </a:xfrm>
          <a:prstGeom prst="rect">
            <a:avLst/>
          </a:prstGeom>
        </p:spPr>
        <p:txBody>
          <a:bodyPr wrap="square">
            <a:spAutoFit/>
          </a:bodyPr>
          <a:lstStyle/>
          <a:p>
            <a:pPr algn="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p>
        </p:txBody>
      </p:sp>
      <p:sp>
        <p:nvSpPr>
          <p:cNvPr id="11" name="Rectangle 10"/>
          <p:cNvSpPr/>
          <p:nvPr/>
        </p:nvSpPr>
        <p:spPr>
          <a:xfrm>
            <a:off x="13577693" y="10191953"/>
            <a:ext cx="8679972" cy="784830"/>
          </a:xfrm>
          <a:prstGeom prst="rect">
            <a:avLst/>
          </a:prstGeom>
        </p:spPr>
        <p:txBody>
          <a:bodyPr wrap="square">
            <a:spAutoFit/>
          </a:bodyPr>
          <a:lstStyle/>
          <a:p>
            <a:pPr algn="r"/>
            <a:r>
              <a:rPr lang="en-US" sz="4500" b="1" dirty="0">
                <a:solidFill>
                  <a:schemeClr val="accent2"/>
                </a:solidFill>
              </a:rPr>
              <a:t>Support</a:t>
            </a:r>
          </a:p>
        </p:txBody>
      </p:sp>
      <p:sp>
        <p:nvSpPr>
          <p:cNvPr id="12" name="Rectangle 11"/>
          <p:cNvSpPr/>
          <p:nvPr/>
        </p:nvSpPr>
        <p:spPr>
          <a:xfrm>
            <a:off x="13575376" y="11097494"/>
            <a:ext cx="8685418" cy="861774"/>
          </a:xfrm>
          <a:prstGeom prst="rect">
            <a:avLst/>
          </a:prstGeom>
        </p:spPr>
        <p:txBody>
          <a:bodyPr wrap="square">
            <a:spAutoFit/>
          </a:bodyPr>
          <a:lstStyle/>
          <a:p>
            <a:pPr algn="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p>
        </p:txBody>
      </p:sp>
      <p:sp>
        <p:nvSpPr>
          <p:cNvPr id="16" name="Rectangle 5"/>
          <p:cNvSpPr>
            <a:spLocks noChangeArrowheads="1"/>
          </p:cNvSpPr>
          <p:nvPr/>
        </p:nvSpPr>
        <p:spPr bwMode="auto">
          <a:xfrm>
            <a:off x="29497" y="5754688"/>
            <a:ext cx="10499725" cy="797877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Line 7"/>
          <p:cNvSpPr>
            <a:spLocks noChangeShapeType="1"/>
          </p:cNvSpPr>
          <p:nvPr/>
        </p:nvSpPr>
        <p:spPr bwMode="auto">
          <a:xfrm>
            <a:off x="13818522" y="6667501"/>
            <a:ext cx="9307513"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8"/>
          <p:cNvSpPr>
            <a:spLocks noChangeShapeType="1"/>
          </p:cNvSpPr>
          <p:nvPr/>
        </p:nvSpPr>
        <p:spPr bwMode="auto">
          <a:xfrm>
            <a:off x="13808997" y="9655176"/>
            <a:ext cx="9307513"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9"/>
          <p:cNvSpPr>
            <a:spLocks/>
          </p:cNvSpPr>
          <p:nvPr/>
        </p:nvSpPr>
        <p:spPr bwMode="auto">
          <a:xfrm>
            <a:off x="22745035" y="4427538"/>
            <a:ext cx="409575" cy="1546225"/>
          </a:xfrm>
          <a:custGeom>
            <a:avLst/>
            <a:gdLst>
              <a:gd name="T0" fmla="*/ 64 w 129"/>
              <a:gd name="T1" fmla="*/ 487 h 487"/>
              <a:gd name="T2" fmla="*/ 64 w 129"/>
              <a:gd name="T3" fmla="*/ 487 h 487"/>
              <a:gd name="T4" fmla="*/ 0 w 129"/>
              <a:gd name="T5" fmla="*/ 423 h 487"/>
              <a:gd name="T6" fmla="*/ 0 w 129"/>
              <a:gd name="T7" fmla="*/ 64 h 487"/>
              <a:gd name="T8" fmla="*/ 64 w 129"/>
              <a:gd name="T9" fmla="*/ 0 h 487"/>
              <a:gd name="T10" fmla="*/ 64 w 129"/>
              <a:gd name="T11" fmla="*/ 0 h 487"/>
              <a:gd name="T12" fmla="*/ 129 w 129"/>
              <a:gd name="T13" fmla="*/ 64 h 487"/>
              <a:gd name="T14" fmla="*/ 129 w 129"/>
              <a:gd name="T15" fmla="*/ 423 h 487"/>
              <a:gd name="T16" fmla="*/ 64 w 129"/>
              <a:gd name="T17" fmla="*/ 48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487">
                <a:moveTo>
                  <a:pt x="64" y="487"/>
                </a:moveTo>
                <a:cubicBezTo>
                  <a:pt x="64" y="487"/>
                  <a:pt x="64" y="487"/>
                  <a:pt x="64" y="487"/>
                </a:cubicBezTo>
                <a:cubicBezTo>
                  <a:pt x="29" y="487"/>
                  <a:pt x="0" y="458"/>
                  <a:pt x="0" y="423"/>
                </a:cubicBezTo>
                <a:cubicBezTo>
                  <a:pt x="0" y="64"/>
                  <a:pt x="0" y="64"/>
                  <a:pt x="0" y="64"/>
                </a:cubicBezTo>
                <a:cubicBezTo>
                  <a:pt x="0" y="29"/>
                  <a:pt x="29" y="0"/>
                  <a:pt x="64" y="0"/>
                </a:cubicBezTo>
                <a:cubicBezTo>
                  <a:pt x="64" y="0"/>
                  <a:pt x="64" y="0"/>
                  <a:pt x="64" y="0"/>
                </a:cubicBezTo>
                <a:cubicBezTo>
                  <a:pt x="100" y="0"/>
                  <a:pt x="129" y="29"/>
                  <a:pt x="129" y="64"/>
                </a:cubicBezTo>
                <a:cubicBezTo>
                  <a:pt x="129" y="423"/>
                  <a:pt x="129" y="423"/>
                  <a:pt x="129" y="423"/>
                </a:cubicBezTo>
                <a:cubicBezTo>
                  <a:pt x="129" y="458"/>
                  <a:pt x="100" y="487"/>
                  <a:pt x="64" y="48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0"/>
          <p:cNvSpPr>
            <a:spLocks/>
          </p:cNvSpPr>
          <p:nvPr/>
        </p:nvSpPr>
        <p:spPr bwMode="auto">
          <a:xfrm>
            <a:off x="22735510" y="7378701"/>
            <a:ext cx="409575" cy="1546225"/>
          </a:xfrm>
          <a:custGeom>
            <a:avLst/>
            <a:gdLst>
              <a:gd name="T0" fmla="*/ 64 w 129"/>
              <a:gd name="T1" fmla="*/ 487 h 487"/>
              <a:gd name="T2" fmla="*/ 64 w 129"/>
              <a:gd name="T3" fmla="*/ 487 h 487"/>
              <a:gd name="T4" fmla="*/ 0 w 129"/>
              <a:gd name="T5" fmla="*/ 423 h 487"/>
              <a:gd name="T6" fmla="*/ 0 w 129"/>
              <a:gd name="T7" fmla="*/ 64 h 487"/>
              <a:gd name="T8" fmla="*/ 64 w 129"/>
              <a:gd name="T9" fmla="*/ 0 h 487"/>
              <a:gd name="T10" fmla="*/ 64 w 129"/>
              <a:gd name="T11" fmla="*/ 0 h 487"/>
              <a:gd name="T12" fmla="*/ 129 w 129"/>
              <a:gd name="T13" fmla="*/ 64 h 487"/>
              <a:gd name="T14" fmla="*/ 129 w 129"/>
              <a:gd name="T15" fmla="*/ 423 h 487"/>
              <a:gd name="T16" fmla="*/ 64 w 129"/>
              <a:gd name="T17" fmla="*/ 48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487">
                <a:moveTo>
                  <a:pt x="64" y="487"/>
                </a:moveTo>
                <a:cubicBezTo>
                  <a:pt x="64" y="487"/>
                  <a:pt x="64" y="487"/>
                  <a:pt x="64" y="487"/>
                </a:cubicBezTo>
                <a:cubicBezTo>
                  <a:pt x="29" y="487"/>
                  <a:pt x="0" y="458"/>
                  <a:pt x="0" y="423"/>
                </a:cubicBezTo>
                <a:cubicBezTo>
                  <a:pt x="0" y="64"/>
                  <a:pt x="0" y="64"/>
                  <a:pt x="0" y="64"/>
                </a:cubicBezTo>
                <a:cubicBezTo>
                  <a:pt x="0" y="29"/>
                  <a:pt x="29" y="0"/>
                  <a:pt x="64" y="0"/>
                </a:cubicBezTo>
                <a:cubicBezTo>
                  <a:pt x="64" y="0"/>
                  <a:pt x="64" y="0"/>
                  <a:pt x="64" y="0"/>
                </a:cubicBezTo>
                <a:cubicBezTo>
                  <a:pt x="100" y="0"/>
                  <a:pt x="129" y="29"/>
                  <a:pt x="129" y="64"/>
                </a:cubicBezTo>
                <a:cubicBezTo>
                  <a:pt x="129" y="423"/>
                  <a:pt x="129" y="423"/>
                  <a:pt x="129" y="423"/>
                </a:cubicBezTo>
                <a:cubicBezTo>
                  <a:pt x="129" y="458"/>
                  <a:pt x="100" y="487"/>
                  <a:pt x="64" y="48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p:cNvSpPr>
          <p:nvPr/>
        </p:nvSpPr>
        <p:spPr bwMode="auto">
          <a:xfrm>
            <a:off x="22735510" y="10316536"/>
            <a:ext cx="409575" cy="1547813"/>
          </a:xfrm>
          <a:custGeom>
            <a:avLst/>
            <a:gdLst>
              <a:gd name="T0" fmla="*/ 64 w 129"/>
              <a:gd name="T1" fmla="*/ 487 h 487"/>
              <a:gd name="T2" fmla="*/ 64 w 129"/>
              <a:gd name="T3" fmla="*/ 487 h 487"/>
              <a:gd name="T4" fmla="*/ 0 w 129"/>
              <a:gd name="T5" fmla="*/ 423 h 487"/>
              <a:gd name="T6" fmla="*/ 0 w 129"/>
              <a:gd name="T7" fmla="*/ 64 h 487"/>
              <a:gd name="T8" fmla="*/ 64 w 129"/>
              <a:gd name="T9" fmla="*/ 0 h 487"/>
              <a:gd name="T10" fmla="*/ 64 w 129"/>
              <a:gd name="T11" fmla="*/ 0 h 487"/>
              <a:gd name="T12" fmla="*/ 129 w 129"/>
              <a:gd name="T13" fmla="*/ 64 h 487"/>
              <a:gd name="T14" fmla="*/ 129 w 129"/>
              <a:gd name="T15" fmla="*/ 423 h 487"/>
              <a:gd name="T16" fmla="*/ 64 w 129"/>
              <a:gd name="T17" fmla="*/ 48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487">
                <a:moveTo>
                  <a:pt x="64" y="487"/>
                </a:moveTo>
                <a:cubicBezTo>
                  <a:pt x="64" y="487"/>
                  <a:pt x="64" y="487"/>
                  <a:pt x="64" y="487"/>
                </a:cubicBezTo>
                <a:cubicBezTo>
                  <a:pt x="29" y="487"/>
                  <a:pt x="0" y="458"/>
                  <a:pt x="0" y="423"/>
                </a:cubicBezTo>
                <a:cubicBezTo>
                  <a:pt x="0" y="64"/>
                  <a:pt x="0" y="64"/>
                  <a:pt x="0" y="64"/>
                </a:cubicBezTo>
                <a:cubicBezTo>
                  <a:pt x="0" y="29"/>
                  <a:pt x="29" y="0"/>
                  <a:pt x="64" y="0"/>
                </a:cubicBezTo>
                <a:cubicBezTo>
                  <a:pt x="64" y="0"/>
                  <a:pt x="64" y="0"/>
                  <a:pt x="64" y="0"/>
                </a:cubicBezTo>
                <a:cubicBezTo>
                  <a:pt x="100" y="0"/>
                  <a:pt x="129" y="29"/>
                  <a:pt x="129" y="64"/>
                </a:cubicBezTo>
                <a:cubicBezTo>
                  <a:pt x="129" y="423"/>
                  <a:pt x="129" y="423"/>
                  <a:pt x="129" y="423"/>
                </a:cubicBezTo>
                <a:cubicBezTo>
                  <a:pt x="129" y="458"/>
                  <a:pt x="100" y="487"/>
                  <a:pt x="64" y="487"/>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Picture Placeholder 12"/>
          <p:cNvSpPr>
            <a:spLocks noGrp="1"/>
          </p:cNvSpPr>
          <p:nvPr>
            <p:ph type="pic" sz="quarter" idx="10"/>
          </p:nvPr>
        </p:nvSpPr>
        <p:spPr>
          <a:xfrm>
            <a:off x="1297910" y="4014789"/>
            <a:ext cx="11020425" cy="8448675"/>
          </a:xfrm>
        </p:spPr>
      </p:sp>
    </p:spTree>
    <p:extLst>
      <p:ext uri="{BB962C8B-B14F-4D97-AF65-F5344CB8AC3E}">
        <p14:creationId xmlns:p14="http://schemas.microsoft.com/office/powerpoint/2010/main" val="341862231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5350324" y="1043845"/>
            <a:ext cx="13681956" cy="1554272"/>
          </a:xfrm>
          <a:prstGeom prst="rect">
            <a:avLst/>
          </a:prstGeom>
        </p:spPr>
        <p:txBody>
          <a:bodyPr wrap="square">
            <a:spAutoFit/>
          </a:bodyPr>
          <a:lstStyle/>
          <a:p>
            <a:pPr algn="ctr"/>
            <a:r>
              <a:rPr lang="en-US" sz="9500" b="1" dirty="0">
                <a:solidFill>
                  <a:schemeClr val="accent2"/>
                </a:solidFill>
                <a:latin typeface="+mj-lt"/>
              </a:rPr>
              <a:t>Our Products</a:t>
            </a:r>
          </a:p>
        </p:txBody>
      </p:sp>
      <p:sp>
        <p:nvSpPr>
          <p:cNvPr id="13" name="Rectangle 12"/>
          <p:cNvSpPr/>
          <p:nvPr/>
        </p:nvSpPr>
        <p:spPr>
          <a:xfrm>
            <a:off x="5350324" y="2367284"/>
            <a:ext cx="1368195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28" name="Rectangle 8"/>
          <p:cNvSpPr>
            <a:spLocks noChangeArrowheads="1"/>
          </p:cNvSpPr>
          <p:nvPr/>
        </p:nvSpPr>
        <p:spPr bwMode="auto">
          <a:xfrm>
            <a:off x="1273175" y="8637588"/>
            <a:ext cx="7135813" cy="380365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Rectangle 9"/>
          <p:cNvSpPr>
            <a:spLocks noChangeArrowheads="1"/>
          </p:cNvSpPr>
          <p:nvPr/>
        </p:nvSpPr>
        <p:spPr bwMode="auto">
          <a:xfrm>
            <a:off x="8662988" y="8637588"/>
            <a:ext cx="7135813" cy="380365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Rectangle 10"/>
          <p:cNvSpPr>
            <a:spLocks noChangeArrowheads="1"/>
          </p:cNvSpPr>
          <p:nvPr/>
        </p:nvSpPr>
        <p:spPr bwMode="auto">
          <a:xfrm>
            <a:off x="16010270" y="8637588"/>
            <a:ext cx="7135813" cy="380365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Picture Placeholder 52"/>
          <p:cNvSpPr>
            <a:spLocks noGrp="1"/>
          </p:cNvSpPr>
          <p:nvPr>
            <p:ph type="pic" sz="quarter" idx="10"/>
          </p:nvPr>
        </p:nvSpPr>
        <p:spPr/>
      </p:sp>
      <p:sp>
        <p:nvSpPr>
          <p:cNvPr id="54" name="Picture Placeholder 53"/>
          <p:cNvSpPr>
            <a:spLocks noGrp="1"/>
          </p:cNvSpPr>
          <p:nvPr>
            <p:ph type="pic" sz="quarter" idx="11"/>
          </p:nvPr>
        </p:nvSpPr>
        <p:spPr/>
      </p:sp>
      <p:sp>
        <p:nvSpPr>
          <p:cNvPr id="55" name="Picture Placeholder 54"/>
          <p:cNvSpPr>
            <a:spLocks noGrp="1"/>
          </p:cNvSpPr>
          <p:nvPr>
            <p:ph type="pic" sz="quarter" idx="12"/>
          </p:nvPr>
        </p:nvSpPr>
        <p:spPr/>
      </p:sp>
      <p:sp>
        <p:nvSpPr>
          <p:cNvPr id="31" name="Oval 11"/>
          <p:cNvSpPr>
            <a:spLocks noChangeArrowheads="1"/>
          </p:cNvSpPr>
          <p:nvPr/>
        </p:nvSpPr>
        <p:spPr bwMode="auto">
          <a:xfrm>
            <a:off x="3792538" y="7366000"/>
            <a:ext cx="2044700" cy="20367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12"/>
          <p:cNvSpPr>
            <a:spLocks noChangeArrowheads="1"/>
          </p:cNvSpPr>
          <p:nvPr/>
        </p:nvSpPr>
        <p:spPr bwMode="auto">
          <a:xfrm>
            <a:off x="11207750" y="7366000"/>
            <a:ext cx="2046288" cy="20367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13"/>
          <p:cNvSpPr>
            <a:spLocks noChangeArrowheads="1"/>
          </p:cNvSpPr>
          <p:nvPr/>
        </p:nvSpPr>
        <p:spPr bwMode="auto">
          <a:xfrm>
            <a:off x="18599150" y="7366000"/>
            <a:ext cx="2044700" cy="20367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4311650" y="7870824"/>
            <a:ext cx="1006475" cy="1004888"/>
          </a:xfrm>
          <a:custGeom>
            <a:avLst/>
            <a:gdLst>
              <a:gd name="connsiteX0" fmla="*/ 63853 w 1006475"/>
              <a:gd name="connsiteY0" fmla="*/ 754063 h 1004888"/>
              <a:gd name="connsiteX1" fmla="*/ 223485 w 1006475"/>
              <a:gd name="connsiteY1" fmla="*/ 754063 h 1004888"/>
              <a:gd name="connsiteX2" fmla="*/ 236256 w 1006475"/>
              <a:gd name="connsiteY2" fmla="*/ 757238 h 1004888"/>
              <a:gd name="connsiteX3" fmla="*/ 284146 w 1006475"/>
              <a:gd name="connsiteY3" fmla="*/ 804863 h 1004888"/>
              <a:gd name="connsiteX4" fmla="*/ 287338 w 1006475"/>
              <a:gd name="connsiteY4" fmla="*/ 817563 h 1004888"/>
              <a:gd name="connsiteX5" fmla="*/ 287338 w 1006475"/>
              <a:gd name="connsiteY5" fmla="*/ 995363 h 1004888"/>
              <a:gd name="connsiteX6" fmla="*/ 277760 w 1006475"/>
              <a:gd name="connsiteY6" fmla="*/ 1004888 h 1004888"/>
              <a:gd name="connsiteX7" fmla="*/ 143669 w 1006475"/>
              <a:gd name="connsiteY7" fmla="*/ 1004888 h 1004888"/>
              <a:gd name="connsiteX8" fmla="*/ 9578 w 1006475"/>
              <a:gd name="connsiteY8" fmla="*/ 1004888 h 1004888"/>
              <a:gd name="connsiteX9" fmla="*/ 0 w 1006475"/>
              <a:gd name="connsiteY9" fmla="*/ 995363 h 1004888"/>
              <a:gd name="connsiteX10" fmla="*/ 0 w 1006475"/>
              <a:gd name="connsiteY10" fmla="*/ 817563 h 1004888"/>
              <a:gd name="connsiteX11" fmla="*/ 6386 w 1006475"/>
              <a:gd name="connsiteY11" fmla="*/ 804863 h 1004888"/>
              <a:gd name="connsiteX12" fmla="*/ 51083 w 1006475"/>
              <a:gd name="connsiteY12" fmla="*/ 760413 h 1004888"/>
              <a:gd name="connsiteX13" fmla="*/ 63853 w 1006475"/>
              <a:gd name="connsiteY13" fmla="*/ 754063 h 1004888"/>
              <a:gd name="connsiteX14" fmla="*/ 427409 w 1006475"/>
              <a:gd name="connsiteY14" fmla="*/ 611188 h 1004888"/>
              <a:gd name="connsiteX15" fmla="*/ 580656 w 1006475"/>
              <a:gd name="connsiteY15" fmla="*/ 611188 h 1004888"/>
              <a:gd name="connsiteX16" fmla="*/ 596619 w 1006475"/>
              <a:gd name="connsiteY16" fmla="*/ 617538 h 1004888"/>
              <a:gd name="connsiteX17" fmla="*/ 641316 w 1006475"/>
              <a:gd name="connsiteY17" fmla="*/ 658813 h 1004888"/>
              <a:gd name="connsiteX18" fmla="*/ 647701 w 1006475"/>
              <a:gd name="connsiteY18" fmla="*/ 674688 h 1004888"/>
              <a:gd name="connsiteX19" fmla="*/ 647701 w 1006475"/>
              <a:gd name="connsiteY19" fmla="*/ 836613 h 1004888"/>
              <a:gd name="connsiteX20" fmla="*/ 647701 w 1006475"/>
              <a:gd name="connsiteY20" fmla="*/ 992188 h 1004888"/>
              <a:gd name="connsiteX21" fmla="*/ 638123 w 1006475"/>
              <a:gd name="connsiteY21" fmla="*/ 1004888 h 1004888"/>
              <a:gd name="connsiteX22" fmla="*/ 369941 w 1006475"/>
              <a:gd name="connsiteY22" fmla="*/ 1004888 h 1004888"/>
              <a:gd name="connsiteX23" fmla="*/ 360363 w 1006475"/>
              <a:gd name="connsiteY23" fmla="*/ 995363 h 1004888"/>
              <a:gd name="connsiteX24" fmla="*/ 360363 w 1006475"/>
              <a:gd name="connsiteY24" fmla="*/ 674688 h 1004888"/>
              <a:gd name="connsiteX25" fmla="*/ 366749 w 1006475"/>
              <a:gd name="connsiteY25" fmla="*/ 661988 h 1004888"/>
              <a:gd name="connsiteX26" fmla="*/ 411446 w 1006475"/>
              <a:gd name="connsiteY26" fmla="*/ 617538 h 1004888"/>
              <a:gd name="connsiteX27" fmla="*/ 427409 w 1006475"/>
              <a:gd name="connsiteY27" fmla="*/ 611188 h 1004888"/>
              <a:gd name="connsiteX28" fmla="*/ 787400 w 1006475"/>
              <a:gd name="connsiteY28" fmla="*/ 395288 h 1004888"/>
              <a:gd name="connsiteX29" fmla="*/ 939800 w 1006475"/>
              <a:gd name="connsiteY29" fmla="*/ 395288 h 1004888"/>
              <a:gd name="connsiteX30" fmla="*/ 955675 w 1006475"/>
              <a:gd name="connsiteY30" fmla="*/ 401638 h 1004888"/>
              <a:gd name="connsiteX31" fmla="*/ 1000125 w 1006475"/>
              <a:gd name="connsiteY31" fmla="*/ 446088 h 1004888"/>
              <a:gd name="connsiteX32" fmla="*/ 1006475 w 1006475"/>
              <a:gd name="connsiteY32" fmla="*/ 461963 h 1004888"/>
              <a:gd name="connsiteX33" fmla="*/ 1006475 w 1006475"/>
              <a:gd name="connsiteY33" fmla="*/ 728663 h 1004888"/>
              <a:gd name="connsiteX34" fmla="*/ 1006475 w 1006475"/>
              <a:gd name="connsiteY34" fmla="*/ 992188 h 1004888"/>
              <a:gd name="connsiteX35" fmla="*/ 993775 w 1006475"/>
              <a:gd name="connsiteY35" fmla="*/ 1004888 h 1004888"/>
              <a:gd name="connsiteX36" fmla="*/ 730250 w 1006475"/>
              <a:gd name="connsiteY36" fmla="*/ 1004888 h 1004888"/>
              <a:gd name="connsiteX37" fmla="*/ 720725 w 1006475"/>
              <a:gd name="connsiteY37" fmla="*/ 995363 h 1004888"/>
              <a:gd name="connsiteX38" fmla="*/ 720725 w 1006475"/>
              <a:gd name="connsiteY38" fmla="*/ 461963 h 1004888"/>
              <a:gd name="connsiteX39" fmla="*/ 727075 w 1006475"/>
              <a:gd name="connsiteY39" fmla="*/ 446088 h 1004888"/>
              <a:gd name="connsiteX40" fmla="*/ 771525 w 1006475"/>
              <a:gd name="connsiteY40" fmla="*/ 401638 h 1004888"/>
              <a:gd name="connsiteX41" fmla="*/ 787400 w 1006475"/>
              <a:gd name="connsiteY41" fmla="*/ 395288 h 1004888"/>
              <a:gd name="connsiteX42" fmla="*/ 799441 w 1006475"/>
              <a:gd name="connsiteY42" fmla="*/ 0 h 1004888"/>
              <a:gd name="connsiteX43" fmla="*/ 1000105 w 1006475"/>
              <a:gd name="connsiteY43" fmla="*/ 0 h 1004888"/>
              <a:gd name="connsiteX44" fmla="*/ 1006475 w 1006475"/>
              <a:gd name="connsiteY44" fmla="*/ 9503 h 1004888"/>
              <a:gd name="connsiteX45" fmla="*/ 1006475 w 1006475"/>
              <a:gd name="connsiteY45" fmla="*/ 209080 h 1004888"/>
              <a:gd name="connsiteX46" fmla="*/ 1000105 w 1006475"/>
              <a:gd name="connsiteY46" fmla="*/ 215416 h 1004888"/>
              <a:gd name="connsiteX47" fmla="*/ 945957 w 1006475"/>
              <a:gd name="connsiteY47" fmla="*/ 215416 h 1004888"/>
              <a:gd name="connsiteX48" fmla="*/ 936402 w 1006475"/>
              <a:gd name="connsiteY48" fmla="*/ 205912 h 1004888"/>
              <a:gd name="connsiteX49" fmla="*/ 936402 w 1006475"/>
              <a:gd name="connsiteY49" fmla="*/ 123547 h 1004888"/>
              <a:gd name="connsiteX50" fmla="*/ 923661 w 1006475"/>
              <a:gd name="connsiteY50" fmla="*/ 133051 h 1004888"/>
              <a:gd name="connsiteX51" fmla="*/ 512778 w 1006475"/>
              <a:gd name="connsiteY51" fmla="*/ 544876 h 1004888"/>
              <a:gd name="connsiteX52" fmla="*/ 493667 w 1006475"/>
              <a:gd name="connsiteY52" fmla="*/ 544876 h 1004888"/>
              <a:gd name="connsiteX53" fmla="*/ 369446 w 1006475"/>
              <a:gd name="connsiteY53" fmla="*/ 418160 h 1004888"/>
              <a:gd name="connsiteX54" fmla="*/ 350336 w 1006475"/>
              <a:gd name="connsiteY54" fmla="*/ 418160 h 1004888"/>
              <a:gd name="connsiteX55" fmla="*/ 73228 w 1006475"/>
              <a:gd name="connsiteY55" fmla="*/ 696934 h 1004888"/>
              <a:gd name="connsiteX56" fmla="*/ 50932 w 1006475"/>
              <a:gd name="connsiteY56" fmla="*/ 696934 h 1004888"/>
              <a:gd name="connsiteX57" fmla="*/ 15896 w 1006475"/>
              <a:gd name="connsiteY57" fmla="*/ 662088 h 1004888"/>
              <a:gd name="connsiteX58" fmla="*/ 15896 w 1006475"/>
              <a:gd name="connsiteY58" fmla="*/ 649416 h 1004888"/>
              <a:gd name="connsiteX59" fmla="*/ 47747 w 1006475"/>
              <a:gd name="connsiteY59" fmla="*/ 617737 h 1004888"/>
              <a:gd name="connsiteX60" fmla="*/ 350336 w 1006475"/>
              <a:gd name="connsiteY60" fmla="*/ 316788 h 1004888"/>
              <a:gd name="connsiteX61" fmla="*/ 369446 w 1006475"/>
              <a:gd name="connsiteY61" fmla="*/ 316788 h 1004888"/>
              <a:gd name="connsiteX62" fmla="*/ 496852 w 1006475"/>
              <a:gd name="connsiteY62" fmla="*/ 443503 h 1004888"/>
              <a:gd name="connsiteX63" fmla="*/ 509593 w 1006475"/>
              <a:gd name="connsiteY63" fmla="*/ 446671 h 1004888"/>
              <a:gd name="connsiteX64" fmla="*/ 875884 w 1006475"/>
              <a:gd name="connsiteY64" fmla="*/ 79197 h 1004888"/>
              <a:gd name="connsiteX65" fmla="*/ 882255 w 1006475"/>
              <a:gd name="connsiteY65" fmla="*/ 72861 h 1004888"/>
              <a:gd name="connsiteX66" fmla="*/ 802626 w 1006475"/>
              <a:gd name="connsiteY66" fmla="*/ 72861 h 1004888"/>
              <a:gd name="connsiteX67" fmla="*/ 789885 w 1006475"/>
              <a:gd name="connsiteY67" fmla="*/ 60190 h 1004888"/>
              <a:gd name="connsiteX68" fmla="*/ 789885 w 1006475"/>
              <a:gd name="connsiteY68" fmla="*/ 9503 h 1004888"/>
              <a:gd name="connsiteX69" fmla="*/ 799441 w 1006475"/>
              <a:gd name="connsiteY69" fmla="*/ 0 h 100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06475" h="1004888">
                <a:moveTo>
                  <a:pt x="63853" y="754063"/>
                </a:moveTo>
                <a:cubicBezTo>
                  <a:pt x="118128" y="754063"/>
                  <a:pt x="169210" y="754063"/>
                  <a:pt x="223485" y="754063"/>
                </a:cubicBezTo>
                <a:cubicBezTo>
                  <a:pt x="229871" y="754063"/>
                  <a:pt x="233063" y="754063"/>
                  <a:pt x="236256" y="757238"/>
                </a:cubicBezTo>
                <a:cubicBezTo>
                  <a:pt x="252219" y="773113"/>
                  <a:pt x="268182" y="788988"/>
                  <a:pt x="284146" y="804863"/>
                </a:cubicBezTo>
                <a:cubicBezTo>
                  <a:pt x="287338" y="808038"/>
                  <a:pt x="287338" y="811213"/>
                  <a:pt x="287338" y="817563"/>
                </a:cubicBezTo>
                <a:cubicBezTo>
                  <a:pt x="287338" y="877888"/>
                  <a:pt x="287338" y="935038"/>
                  <a:pt x="287338" y="995363"/>
                </a:cubicBezTo>
                <a:cubicBezTo>
                  <a:pt x="287338" y="1001713"/>
                  <a:pt x="284146" y="1004888"/>
                  <a:pt x="277760" y="1004888"/>
                </a:cubicBezTo>
                <a:cubicBezTo>
                  <a:pt x="233063" y="1004888"/>
                  <a:pt x="188366" y="1004888"/>
                  <a:pt x="143669" y="1004888"/>
                </a:cubicBezTo>
                <a:cubicBezTo>
                  <a:pt x="98972" y="1004888"/>
                  <a:pt x="54275" y="1004888"/>
                  <a:pt x="9578" y="1004888"/>
                </a:cubicBezTo>
                <a:cubicBezTo>
                  <a:pt x="0" y="1004888"/>
                  <a:pt x="0" y="1001713"/>
                  <a:pt x="0" y="995363"/>
                </a:cubicBezTo>
                <a:cubicBezTo>
                  <a:pt x="0" y="935038"/>
                  <a:pt x="0" y="877888"/>
                  <a:pt x="0" y="817563"/>
                </a:cubicBezTo>
                <a:cubicBezTo>
                  <a:pt x="0" y="811213"/>
                  <a:pt x="0" y="808038"/>
                  <a:pt x="6386" y="804863"/>
                </a:cubicBezTo>
                <a:cubicBezTo>
                  <a:pt x="22349" y="788988"/>
                  <a:pt x="35119" y="773113"/>
                  <a:pt x="51083" y="760413"/>
                </a:cubicBezTo>
                <a:cubicBezTo>
                  <a:pt x="54275" y="754063"/>
                  <a:pt x="60660" y="754063"/>
                  <a:pt x="63853" y="754063"/>
                </a:cubicBezTo>
                <a:close/>
                <a:moveTo>
                  <a:pt x="427409" y="611188"/>
                </a:moveTo>
                <a:cubicBezTo>
                  <a:pt x="478491" y="611188"/>
                  <a:pt x="529573" y="611188"/>
                  <a:pt x="580656" y="611188"/>
                </a:cubicBezTo>
                <a:cubicBezTo>
                  <a:pt x="587041" y="611188"/>
                  <a:pt x="593426" y="611188"/>
                  <a:pt x="596619" y="617538"/>
                </a:cubicBezTo>
                <a:cubicBezTo>
                  <a:pt x="612582" y="630238"/>
                  <a:pt x="628545" y="646113"/>
                  <a:pt x="641316" y="658813"/>
                </a:cubicBezTo>
                <a:cubicBezTo>
                  <a:pt x="647701" y="665163"/>
                  <a:pt x="647701" y="668338"/>
                  <a:pt x="647701" y="674688"/>
                </a:cubicBezTo>
                <a:cubicBezTo>
                  <a:pt x="647701" y="728663"/>
                  <a:pt x="647701" y="782638"/>
                  <a:pt x="647701" y="836613"/>
                </a:cubicBezTo>
                <a:cubicBezTo>
                  <a:pt x="647701" y="887413"/>
                  <a:pt x="647701" y="941388"/>
                  <a:pt x="647701" y="992188"/>
                </a:cubicBezTo>
                <a:cubicBezTo>
                  <a:pt x="647701" y="1001713"/>
                  <a:pt x="647701" y="1004888"/>
                  <a:pt x="638123" y="1004888"/>
                </a:cubicBezTo>
                <a:cubicBezTo>
                  <a:pt x="548729" y="1004888"/>
                  <a:pt x="459335" y="1004888"/>
                  <a:pt x="369941" y="1004888"/>
                </a:cubicBezTo>
                <a:cubicBezTo>
                  <a:pt x="363556" y="1004888"/>
                  <a:pt x="360363" y="1001713"/>
                  <a:pt x="360363" y="995363"/>
                </a:cubicBezTo>
                <a:cubicBezTo>
                  <a:pt x="360363" y="887413"/>
                  <a:pt x="360363" y="782638"/>
                  <a:pt x="360363" y="674688"/>
                </a:cubicBezTo>
                <a:cubicBezTo>
                  <a:pt x="360363" y="668338"/>
                  <a:pt x="360363" y="665163"/>
                  <a:pt x="366749" y="661988"/>
                </a:cubicBezTo>
                <a:cubicBezTo>
                  <a:pt x="382712" y="646113"/>
                  <a:pt x="395482" y="630238"/>
                  <a:pt x="411446" y="617538"/>
                </a:cubicBezTo>
                <a:cubicBezTo>
                  <a:pt x="414638" y="611188"/>
                  <a:pt x="421023" y="611188"/>
                  <a:pt x="427409" y="611188"/>
                </a:cubicBezTo>
                <a:close/>
                <a:moveTo>
                  <a:pt x="787400" y="395288"/>
                </a:moveTo>
                <a:cubicBezTo>
                  <a:pt x="838200" y="395288"/>
                  <a:pt x="889000" y="395288"/>
                  <a:pt x="939800" y="395288"/>
                </a:cubicBezTo>
                <a:cubicBezTo>
                  <a:pt x="946150" y="395288"/>
                  <a:pt x="952500" y="395288"/>
                  <a:pt x="955675" y="401638"/>
                </a:cubicBezTo>
                <a:cubicBezTo>
                  <a:pt x="971550" y="417513"/>
                  <a:pt x="984250" y="430213"/>
                  <a:pt x="1000125" y="446088"/>
                </a:cubicBezTo>
                <a:cubicBezTo>
                  <a:pt x="1006475" y="449263"/>
                  <a:pt x="1006475" y="455613"/>
                  <a:pt x="1006475" y="461963"/>
                </a:cubicBezTo>
                <a:cubicBezTo>
                  <a:pt x="1006475" y="550863"/>
                  <a:pt x="1006475" y="639763"/>
                  <a:pt x="1006475" y="728663"/>
                </a:cubicBezTo>
                <a:cubicBezTo>
                  <a:pt x="1006475" y="817563"/>
                  <a:pt x="1006475" y="903288"/>
                  <a:pt x="1006475" y="992188"/>
                </a:cubicBezTo>
                <a:cubicBezTo>
                  <a:pt x="1006475" y="1001713"/>
                  <a:pt x="1003300" y="1004888"/>
                  <a:pt x="993775" y="1004888"/>
                </a:cubicBezTo>
                <a:cubicBezTo>
                  <a:pt x="908050" y="1004888"/>
                  <a:pt x="819150" y="1004888"/>
                  <a:pt x="730250" y="1004888"/>
                </a:cubicBezTo>
                <a:cubicBezTo>
                  <a:pt x="723900" y="1004888"/>
                  <a:pt x="720725" y="1001713"/>
                  <a:pt x="720725" y="995363"/>
                </a:cubicBezTo>
                <a:cubicBezTo>
                  <a:pt x="720725" y="817563"/>
                  <a:pt x="720725" y="639763"/>
                  <a:pt x="720725" y="461963"/>
                </a:cubicBezTo>
                <a:cubicBezTo>
                  <a:pt x="720725" y="455613"/>
                  <a:pt x="720725" y="449263"/>
                  <a:pt x="727075" y="446088"/>
                </a:cubicBezTo>
                <a:cubicBezTo>
                  <a:pt x="742950" y="430213"/>
                  <a:pt x="755650" y="417513"/>
                  <a:pt x="771525" y="401638"/>
                </a:cubicBezTo>
                <a:cubicBezTo>
                  <a:pt x="774700" y="395288"/>
                  <a:pt x="781050" y="395288"/>
                  <a:pt x="787400" y="395288"/>
                </a:cubicBezTo>
                <a:close/>
                <a:moveTo>
                  <a:pt x="799441" y="0"/>
                </a:moveTo>
                <a:cubicBezTo>
                  <a:pt x="866329" y="3168"/>
                  <a:pt x="933217" y="3168"/>
                  <a:pt x="1000105" y="0"/>
                </a:cubicBezTo>
                <a:cubicBezTo>
                  <a:pt x="1006475" y="0"/>
                  <a:pt x="1006475" y="3168"/>
                  <a:pt x="1006475" y="9503"/>
                </a:cubicBezTo>
                <a:cubicBezTo>
                  <a:pt x="1006475" y="76029"/>
                  <a:pt x="1006475" y="142555"/>
                  <a:pt x="1006475" y="209080"/>
                </a:cubicBezTo>
                <a:cubicBezTo>
                  <a:pt x="1006475" y="215416"/>
                  <a:pt x="1006475" y="215416"/>
                  <a:pt x="1000105" y="215416"/>
                </a:cubicBezTo>
                <a:cubicBezTo>
                  <a:pt x="980994" y="215416"/>
                  <a:pt x="961883" y="215416"/>
                  <a:pt x="945957" y="215416"/>
                </a:cubicBezTo>
                <a:cubicBezTo>
                  <a:pt x="936402" y="215416"/>
                  <a:pt x="936402" y="215416"/>
                  <a:pt x="936402" y="205912"/>
                </a:cubicBezTo>
                <a:cubicBezTo>
                  <a:pt x="936402" y="180569"/>
                  <a:pt x="936402" y="152058"/>
                  <a:pt x="936402" y="123547"/>
                </a:cubicBezTo>
                <a:cubicBezTo>
                  <a:pt x="930032" y="129883"/>
                  <a:pt x="926847" y="133051"/>
                  <a:pt x="923661" y="133051"/>
                </a:cubicBezTo>
                <a:cubicBezTo>
                  <a:pt x="786700" y="272438"/>
                  <a:pt x="649739" y="408657"/>
                  <a:pt x="512778" y="544876"/>
                </a:cubicBezTo>
                <a:cubicBezTo>
                  <a:pt x="506408" y="551212"/>
                  <a:pt x="500037" y="551212"/>
                  <a:pt x="493667" y="544876"/>
                </a:cubicBezTo>
                <a:cubicBezTo>
                  <a:pt x="452260" y="500525"/>
                  <a:pt x="410853" y="459343"/>
                  <a:pt x="369446" y="418160"/>
                </a:cubicBezTo>
                <a:cubicBezTo>
                  <a:pt x="359891" y="411825"/>
                  <a:pt x="356706" y="411825"/>
                  <a:pt x="350336" y="418160"/>
                </a:cubicBezTo>
                <a:cubicBezTo>
                  <a:pt x="257966" y="510029"/>
                  <a:pt x="165597" y="605066"/>
                  <a:pt x="73228" y="696934"/>
                </a:cubicBezTo>
                <a:cubicBezTo>
                  <a:pt x="60488" y="706438"/>
                  <a:pt x="60488" y="706438"/>
                  <a:pt x="50932" y="696934"/>
                </a:cubicBezTo>
                <a:cubicBezTo>
                  <a:pt x="38192" y="684263"/>
                  <a:pt x="28636" y="671591"/>
                  <a:pt x="15896" y="662088"/>
                </a:cubicBezTo>
                <a:cubicBezTo>
                  <a:pt x="12710" y="658920"/>
                  <a:pt x="9525" y="655752"/>
                  <a:pt x="15896" y="649416"/>
                </a:cubicBezTo>
                <a:cubicBezTo>
                  <a:pt x="25451" y="639912"/>
                  <a:pt x="38192" y="630409"/>
                  <a:pt x="47747" y="617737"/>
                </a:cubicBezTo>
                <a:cubicBezTo>
                  <a:pt x="149672" y="519533"/>
                  <a:pt x="248411" y="418160"/>
                  <a:pt x="350336" y="316788"/>
                </a:cubicBezTo>
                <a:cubicBezTo>
                  <a:pt x="356706" y="310452"/>
                  <a:pt x="359891" y="310452"/>
                  <a:pt x="369446" y="316788"/>
                </a:cubicBezTo>
                <a:cubicBezTo>
                  <a:pt x="410853" y="361138"/>
                  <a:pt x="452260" y="402321"/>
                  <a:pt x="496852" y="443503"/>
                </a:cubicBezTo>
                <a:cubicBezTo>
                  <a:pt x="500037" y="449839"/>
                  <a:pt x="503223" y="453007"/>
                  <a:pt x="509593" y="446671"/>
                </a:cubicBezTo>
                <a:cubicBezTo>
                  <a:pt x="633813" y="323124"/>
                  <a:pt x="754849" y="202744"/>
                  <a:pt x="875884" y="79197"/>
                </a:cubicBezTo>
                <a:cubicBezTo>
                  <a:pt x="879069" y="79197"/>
                  <a:pt x="882255" y="76029"/>
                  <a:pt x="882255" y="72861"/>
                </a:cubicBezTo>
                <a:cubicBezTo>
                  <a:pt x="856773" y="72861"/>
                  <a:pt x="828107" y="72861"/>
                  <a:pt x="802626" y="72861"/>
                </a:cubicBezTo>
                <a:cubicBezTo>
                  <a:pt x="793071" y="72861"/>
                  <a:pt x="789885" y="69693"/>
                  <a:pt x="789885" y="60190"/>
                </a:cubicBezTo>
                <a:cubicBezTo>
                  <a:pt x="793071" y="44350"/>
                  <a:pt x="793071" y="25343"/>
                  <a:pt x="789885" y="9503"/>
                </a:cubicBezTo>
                <a:cubicBezTo>
                  <a:pt x="789885" y="3168"/>
                  <a:pt x="793071" y="0"/>
                  <a:pt x="799441"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51" name="Group 50"/>
          <p:cNvGrpSpPr/>
          <p:nvPr/>
        </p:nvGrpSpPr>
        <p:grpSpPr>
          <a:xfrm>
            <a:off x="11660188" y="7756525"/>
            <a:ext cx="1144588" cy="1255713"/>
            <a:chOff x="11660188" y="7756525"/>
            <a:chExt cx="1144588" cy="1255713"/>
          </a:xfrm>
          <a:solidFill>
            <a:schemeClr val="accent4"/>
          </a:solidFill>
        </p:grpSpPr>
        <p:sp>
          <p:nvSpPr>
            <p:cNvPr id="38" name="Freeform 18"/>
            <p:cNvSpPr>
              <a:spLocks/>
            </p:cNvSpPr>
            <p:nvPr/>
          </p:nvSpPr>
          <p:spPr bwMode="auto">
            <a:xfrm>
              <a:off x="12201525" y="7756525"/>
              <a:ext cx="61913" cy="179388"/>
            </a:xfrm>
            <a:custGeom>
              <a:avLst/>
              <a:gdLst>
                <a:gd name="T0" fmla="*/ 11 w 19"/>
                <a:gd name="T1" fmla="*/ 0 h 57"/>
                <a:gd name="T2" fmla="*/ 19 w 19"/>
                <a:gd name="T3" fmla="*/ 12 h 57"/>
                <a:gd name="T4" fmla="*/ 19 w 19"/>
                <a:gd name="T5" fmla="*/ 47 h 57"/>
                <a:gd name="T6" fmla="*/ 13 w 19"/>
                <a:gd name="T7" fmla="*/ 56 h 57"/>
                <a:gd name="T8" fmla="*/ 4 w 19"/>
                <a:gd name="T9" fmla="*/ 55 h 57"/>
                <a:gd name="T10" fmla="*/ 0 w 19"/>
                <a:gd name="T11" fmla="*/ 47 h 57"/>
                <a:gd name="T12" fmla="*/ 0 w 19"/>
                <a:gd name="T13" fmla="*/ 10 h 57"/>
                <a:gd name="T14" fmla="*/ 8 w 19"/>
                <a:gd name="T15" fmla="*/ 0 h 57"/>
                <a:gd name="T16" fmla="*/ 11 w 19"/>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7">
                  <a:moveTo>
                    <a:pt x="11" y="0"/>
                  </a:moveTo>
                  <a:cubicBezTo>
                    <a:pt x="17" y="3"/>
                    <a:pt x="19" y="5"/>
                    <a:pt x="19" y="12"/>
                  </a:cubicBezTo>
                  <a:cubicBezTo>
                    <a:pt x="19" y="24"/>
                    <a:pt x="19" y="35"/>
                    <a:pt x="19" y="47"/>
                  </a:cubicBezTo>
                  <a:cubicBezTo>
                    <a:pt x="19" y="51"/>
                    <a:pt x="17" y="54"/>
                    <a:pt x="13" y="56"/>
                  </a:cubicBezTo>
                  <a:cubicBezTo>
                    <a:pt x="10" y="57"/>
                    <a:pt x="7" y="57"/>
                    <a:pt x="4" y="55"/>
                  </a:cubicBezTo>
                  <a:cubicBezTo>
                    <a:pt x="1" y="53"/>
                    <a:pt x="0" y="50"/>
                    <a:pt x="0" y="47"/>
                  </a:cubicBezTo>
                  <a:cubicBezTo>
                    <a:pt x="0" y="35"/>
                    <a:pt x="0" y="22"/>
                    <a:pt x="0" y="10"/>
                  </a:cubicBezTo>
                  <a:cubicBezTo>
                    <a:pt x="0" y="5"/>
                    <a:pt x="3" y="2"/>
                    <a:pt x="8" y="0"/>
                  </a:cubicBezTo>
                  <a:cubicBezTo>
                    <a:pt x="9" y="0"/>
                    <a:pt x="10"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9"/>
            <p:cNvSpPr>
              <a:spLocks noEditPoints="1"/>
            </p:cNvSpPr>
            <p:nvPr/>
          </p:nvSpPr>
          <p:spPr bwMode="auto">
            <a:xfrm>
              <a:off x="11858625" y="7983538"/>
              <a:ext cx="706438" cy="819150"/>
            </a:xfrm>
            <a:custGeom>
              <a:avLst/>
              <a:gdLst>
                <a:gd name="T0" fmla="*/ 117 w 222"/>
                <a:gd name="T1" fmla="*/ 258 h 258"/>
                <a:gd name="T2" fmla="*/ 82 w 222"/>
                <a:gd name="T3" fmla="*/ 258 h 258"/>
                <a:gd name="T4" fmla="*/ 71 w 222"/>
                <a:gd name="T5" fmla="*/ 251 h 258"/>
                <a:gd name="T6" fmla="*/ 76 w 222"/>
                <a:gd name="T7" fmla="*/ 240 h 258"/>
                <a:gd name="T8" fmla="*/ 79 w 222"/>
                <a:gd name="T9" fmla="*/ 235 h 258"/>
                <a:gd name="T10" fmla="*/ 61 w 222"/>
                <a:gd name="T11" fmla="*/ 197 h 258"/>
                <a:gd name="T12" fmla="*/ 38 w 222"/>
                <a:gd name="T13" fmla="*/ 168 h 258"/>
                <a:gd name="T14" fmla="*/ 74 w 222"/>
                <a:gd name="T15" fmla="*/ 23 h 258"/>
                <a:gd name="T16" fmla="*/ 204 w 222"/>
                <a:gd name="T17" fmla="*/ 65 h 258"/>
                <a:gd name="T18" fmla="*/ 197 w 222"/>
                <a:gd name="T19" fmla="*/ 167 h 258"/>
                <a:gd name="T20" fmla="*/ 169 w 222"/>
                <a:gd name="T21" fmla="*/ 204 h 258"/>
                <a:gd name="T22" fmla="*/ 156 w 222"/>
                <a:gd name="T23" fmla="*/ 235 h 258"/>
                <a:gd name="T24" fmla="*/ 158 w 222"/>
                <a:gd name="T25" fmla="*/ 240 h 258"/>
                <a:gd name="T26" fmla="*/ 164 w 222"/>
                <a:gd name="T27" fmla="*/ 249 h 258"/>
                <a:gd name="T28" fmla="*/ 157 w 222"/>
                <a:gd name="T29" fmla="*/ 257 h 258"/>
                <a:gd name="T30" fmla="*/ 141 w 222"/>
                <a:gd name="T31" fmla="*/ 258 h 258"/>
                <a:gd name="T32" fmla="*/ 117 w 222"/>
                <a:gd name="T33" fmla="*/ 258 h 258"/>
                <a:gd name="T34" fmla="*/ 38 w 222"/>
                <a:gd name="T35" fmla="*/ 92 h 258"/>
                <a:gd name="T36" fmla="*/ 43 w 222"/>
                <a:gd name="T37" fmla="*/ 100 h 258"/>
                <a:gd name="T38" fmla="*/ 51 w 222"/>
                <a:gd name="T39" fmla="*/ 96 h 258"/>
                <a:gd name="T40" fmla="*/ 53 w 222"/>
                <a:gd name="T41" fmla="*/ 91 h 258"/>
                <a:gd name="T42" fmla="*/ 69 w 222"/>
                <a:gd name="T43" fmla="*/ 64 h 258"/>
                <a:gd name="T44" fmla="*/ 90 w 222"/>
                <a:gd name="T45" fmla="*/ 49 h 258"/>
                <a:gd name="T46" fmla="*/ 96 w 222"/>
                <a:gd name="T47" fmla="*/ 42 h 258"/>
                <a:gd name="T48" fmla="*/ 85 w 222"/>
                <a:gd name="T49" fmla="*/ 36 h 258"/>
                <a:gd name="T50" fmla="*/ 45 w 222"/>
                <a:gd name="T51" fmla="*/ 73 h 258"/>
                <a:gd name="T52" fmla="*/ 38 w 222"/>
                <a:gd name="T53" fmla="*/ 9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2" h="258">
                  <a:moveTo>
                    <a:pt x="117" y="258"/>
                  </a:moveTo>
                  <a:cubicBezTo>
                    <a:pt x="105" y="258"/>
                    <a:pt x="94" y="258"/>
                    <a:pt x="82" y="258"/>
                  </a:cubicBezTo>
                  <a:cubicBezTo>
                    <a:pt x="76" y="258"/>
                    <a:pt x="72" y="255"/>
                    <a:pt x="71" y="251"/>
                  </a:cubicBezTo>
                  <a:cubicBezTo>
                    <a:pt x="69" y="246"/>
                    <a:pt x="72" y="241"/>
                    <a:pt x="76" y="240"/>
                  </a:cubicBezTo>
                  <a:cubicBezTo>
                    <a:pt x="79" y="239"/>
                    <a:pt x="79" y="237"/>
                    <a:pt x="79" y="235"/>
                  </a:cubicBezTo>
                  <a:cubicBezTo>
                    <a:pt x="76" y="221"/>
                    <a:pt x="70" y="208"/>
                    <a:pt x="61" y="197"/>
                  </a:cubicBezTo>
                  <a:cubicBezTo>
                    <a:pt x="54" y="187"/>
                    <a:pt x="46" y="178"/>
                    <a:pt x="38" y="168"/>
                  </a:cubicBezTo>
                  <a:cubicBezTo>
                    <a:pt x="0" y="120"/>
                    <a:pt x="20" y="49"/>
                    <a:pt x="74" y="23"/>
                  </a:cubicBezTo>
                  <a:cubicBezTo>
                    <a:pt x="122" y="0"/>
                    <a:pt x="179" y="18"/>
                    <a:pt x="204" y="65"/>
                  </a:cubicBezTo>
                  <a:cubicBezTo>
                    <a:pt x="222" y="99"/>
                    <a:pt x="221" y="134"/>
                    <a:pt x="197" y="167"/>
                  </a:cubicBezTo>
                  <a:cubicBezTo>
                    <a:pt x="188" y="179"/>
                    <a:pt x="177" y="191"/>
                    <a:pt x="169" y="204"/>
                  </a:cubicBezTo>
                  <a:cubicBezTo>
                    <a:pt x="162" y="213"/>
                    <a:pt x="158" y="224"/>
                    <a:pt x="156" y="235"/>
                  </a:cubicBezTo>
                  <a:cubicBezTo>
                    <a:pt x="156" y="237"/>
                    <a:pt x="156" y="239"/>
                    <a:pt x="158" y="240"/>
                  </a:cubicBezTo>
                  <a:cubicBezTo>
                    <a:pt x="162" y="241"/>
                    <a:pt x="165" y="245"/>
                    <a:pt x="164" y="249"/>
                  </a:cubicBezTo>
                  <a:cubicBezTo>
                    <a:pt x="164" y="253"/>
                    <a:pt x="161" y="256"/>
                    <a:pt x="157" y="257"/>
                  </a:cubicBezTo>
                  <a:cubicBezTo>
                    <a:pt x="152" y="258"/>
                    <a:pt x="146" y="258"/>
                    <a:pt x="141" y="258"/>
                  </a:cubicBezTo>
                  <a:cubicBezTo>
                    <a:pt x="133" y="258"/>
                    <a:pt x="125" y="258"/>
                    <a:pt x="117" y="258"/>
                  </a:cubicBezTo>
                  <a:close/>
                  <a:moveTo>
                    <a:pt x="38" y="92"/>
                  </a:moveTo>
                  <a:cubicBezTo>
                    <a:pt x="38" y="96"/>
                    <a:pt x="39" y="99"/>
                    <a:pt x="43" y="100"/>
                  </a:cubicBezTo>
                  <a:cubicBezTo>
                    <a:pt x="46" y="101"/>
                    <a:pt x="49" y="99"/>
                    <a:pt x="51" y="96"/>
                  </a:cubicBezTo>
                  <a:cubicBezTo>
                    <a:pt x="52" y="94"/>
                    <a:pt x="52" y="92"/>
                    <a:pt x="53" y="91"/>
                  </a:cubicBezTo>
                  <a:cubicBezTo>
                    <a:pt x="56" y="81"/>
                    <a:pt x="61" y="72"/>
                    <a:pt x="69" y="64"/>
                  </a:cubicBezTo>
                  <a:cubicBezTo>
                    <a:pt x="75" y="58"/>
                    <a:pt x="82" y="53"/>
                    <a:pt x="90" y="49"/>
                  </a:cubicBezTo>
                  <a:cubicBezTo>
                    <a:pt x="93" y="48"/>
                    <a:pt x="96" y="46"/>
                    <a:pt x="96" y="42"/>
                  </a:cubicBezTo>
                  <a:cubicBezTo>
                    <a:pt x="96" y="37"/>
                    <a:pt x="91" y="34"/>
                    <a:pt x="85" y="36"/>
                  </a:cubicBezTo>
                  <a:cubicBezTo>
                    <a:pt x="67" y="44"/>
                    <a:pt x="54" y="56"/>
                    <a:pt x="45" y="73"/>
                  </a:cubicBezTo>
                  <a:cubicBezTo>
                    <a:pt x="42" y="79"/>
                    <a:pt x="39" y="86"/>
                    <a:pt x="3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0"/>
            <p:cNvSpPr>
              <a:spLocks/>
            </p:cNvSpPr>
            <p:nvPr/>
          </p:nvSpPr>
          <p:spPr bwMode="auto">
            <a:xfrm>
              <a:off x="12080875" y="8891588"/>
              <a:ext cx="306388" cy="120650"/>
            </a:xfrm>
            <a:custGeom>
              <a:avLst/>
              <a:gdLst>
                <a:gd name="T0" fmla="*/ 48 w 96"/>
                <a:gd name="T1" fmla="*/ 0 h 38"/>
                <a:gd name="T2" fmla="*/ 84 w 96"/>
                <a:gd name="T3" fmla="*/ 0 h 38"/>
                <a:gd name="T4" fmla="*/ 94 w 96"/>
                <a:gd name="T5" fmla="*/ 12 h 38"/>
                <a:gd name="T6" fmla="*/ 87 w 96"/>
                <a:gd name="T7" fmla="*/ 18 h 38"/>
                <a:gd name="T8" fmla="*/ 70 w 96"/>
                <a:gd name="T9" fmla="*/ 29 h 38"/>
                <a:gd name="T10" fmla="*/ 58 w 96"/>
                <a:gd name="T11" fmla="*/ 37 h 38"/>
                <a:gd name="T12" fmla="*/ 37 w 96"/>
                <a:gd name="T13" fmla="*/ 37 h 38"/>
                <a:gd name="T14" fmla="*/ 25 w 96"/>
                <a:gd name="T15" fmla="*/ 29 h 38"/>
                <a:gd name="T16" fmla="*/ 8 w 96"/>
                <a:gd name="T17" fmla="*/ 18 h 38"/>
                <a:gd name="T18" fmla="*/ 0 w 96"/>
                <a:gd name="T19" fmla="*/ 10 h 38"/>
                <a:gd name="T20" fmla="*/ 6 w 96"/>
                <a:gd name="T21" fmla="*/ 1 h 38"/>
                <a:gd name="T22" fmla="*/ 12 w 96"/>
                <a:gd name="T23" fmla="*/ 0 h 38"/>
                <a:gd name="T24" fmla="*/ 48 w 96"/>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38">
                  <a:moveTo>
                    <a:pt x="48" y="0"/>
                  </a:moveTo>
                  <a:cubicBezTo>
                    <a:pt x="60" y="0"/>
                    <a:pt x="72" y="0"/>
                    <a:pt x="84" y="0"/>
                  </a:cubicBezTo>
                  <a:cubicBezTo>
                    <a:pt x="91" y="0"/>
                    <a:pt x="96" y="6"/>
                    <a:pt x="94" y="12"/>
                  </a:cubicBezTo>
                  <a:cubicBezTo>
                    <a:pt x="93" y="16"/>
                    <a:pt x="90" y="18"/>
                    <a:pt x="87" y="18"/>
                  </a:cubicBezTo>
                  <a:cubicBezTo>
                    <a:pt x="79" y="18"/>
                    <a:pt x="73" y="23"/>
                    <a:pt x="70" y="29"/>
                  </a:cubicBezTo>
                  <a:cubicBezTo>
                    <a:pt x="67" y="34"/>
                    <a:pt x="63" y="36"/>
                    <a:pt x="58" y="37"/>
                  </a:cubicBezTo>
                  <a:cubicBezTo>
                    <a:pt x="51" y="38"/>
                    <a:pt x="44" y="38"/>
                    <a:pt x="37" y="37"/>
                  </a:cubicBezTo>
                  <a:cubicBezTo>
                    <a:pt x="32" y="36"/>
                    <a:pt x="28" y="34"/>
                    <a:pt x="25" y="29"/>
                  </a:cubicBezTo>
                  <a:cubicBezTo>
                    <a:pt x="21" y="23"/>
                    <a:pt x="16" y="19"/>
                    <a:pt x="8" y="18"/>
                  </a:cubicBezTo>
                  <a:cubicBezTo>
                    <a:pt x="4" y="18"/>
                    <a:pt x="1" y="14"/>
                    <a:pt x="0" y="10"/>
                  </a:cubicBezTo>
                  <a:cubicBezTo>
                    <a:pt x="0" y="6"/>
                    <a:pt x="2" y="2"/>
                    <a:pt x="6" y="1"/>
                  </a:cubicBezTo>
                  <a:cubicBezTo>
                    <a:pt x="8" y="0"/>
                    <a:pt x="10" y="0"/>
                    <a:pt x="12" y="0"/>
                  </a:cubicBezTo>
                  <a:cubicBezTo>
                    <a:pt x="24" y="0"/>
                    <a:pt x="36" y="0"/>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
            <p:cNvSpPr>
              <a:spLocks/>
            </p:cNvSpPr>
            <p:nvPr/>
          </p:nvSpPr>
          <p:spPr bwMode="auto">
            <a:xfrm>
              <a:off x="12080875" y="8815388"/>
              <a:ext cx="303213" cy="60325"/>
            </a:xfrm>
            <a:custGeom>
              <a:avLst/>
              <a:gdLst>
                <a:gd name="T0" fmla="*/ 47 w 95"/>
                <a:gd name="T1" fmla="*/ 0 h 19"/>
                <a:gd name="T2" fmla="*/ 84 w 95"/>
                <a:gd name="T3" fmla="*/ 0 h 19"/>
                <a:gd name="T4" fmla="*/ 93 w 95"/>
                <a:gd name="T5" fmla="*/ 6 h 19"/>
                <a:gd name="T6" fmla="*/ 92 w 95"/>
                <a:gd name="T7" fmla="*/ 16 h 19"/>
                <a:gd name="T8" fmla="*/ 84 w 95"/>
                <a:gd name="T9" fmla="*/ 19 h 19"/>
                <a:gd name="T10" fmla="*/ 10 w 95"/>
                <a:gd name="T11" fmla="*/ 19 h 19"/>
                <a:gd name="T12" fmla="*/ 0 w 95"/>
                <a:gd name="T13" fmla="*/ 10 h 19"/>
                <a:gd name="T14" fmla="*/ 10 w 95"/>
                <a:gd name="T15" fmla="*/ 0 h 19"/>
                <a:gd name="T16" fmla="*/ 47 w 9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9">
                  <a:moveTo>
                    <a:pt x="47" y="0"/>
                  </a:moveTo>
                  <a:cubicBezTo>
                    <a:pt x="60" y="0"/>
                    <a:pt x="72" y="0"/>
                    <a:pt x="84" y="0"/>
                  </a:cubicBezTo>
                  <a:cubicBezTo>
                    <a:pt x="88" y="0"/>
                    <a:pt x="92" y="2"/>
                    <a:pt x="93" y="6"/>
                  </a:cubicBezTo>
                  <a:cubicBezTo>
                    <a:pt x="95" y="9"/>
                    <a:pt x="95" y="13"/>
                    <a:pt x="92" y="16"/>
                  </a:cubicBezTo>
                  <a:cubicBezTo>
                    <a:pt x="90" y="18"/>
                    <a:pt x="87" y="19"/>
                    <a:pt x="84" y="19"/>
                  </a:cubicBezTo>
                  <a:cubicBezTo>
                    <a:pt x="60" y="19"/>
                    <a:pt x="35" y="19"/>
                    <a:pt x="10" y="19"/>
                  </a:cubicBezTo>
                  <a:cubicBezTo>
                    <a:pt x="5" y="19"/>
                    <a:pt x="1" y="15"/>
                    <a:pt x="0" y="10"/>
                  </a:cubicBezTo>
                  <a:cubicBezTo>
                    <a:pt x="0" y="5"/>
                    <a:pt x="4" y="0"/>
                    <a:pt x="10" y="0"/>
                  </a:cubicBezTo>
                  <a:cubicBezTo>
                    <a:pt x="23" y="0"/>
                    <a:pt x="35"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p:cNvSpPr>
            <p:nvPr/>
          </p:nvSpPr>
          <p:spPr bwMode="auto">
            <a:xfrm>
              <a:off x="11660188" y="8294688"/>
              <a:ext cx="185738" cy="60325"/>
            </a:xfrm>
            <a:custGeom>
              <a:avLst/>
              <a:gdLst>
                <a:gd name="T0" fmla="*/ 29 w 58"/>
                <a:gd name="T1" fmla="*/ 19 h 19"/>
                <a:gd name="T2" fmla="*/ 11 w 58"/>
                <a:gd name="T3" fmla="*/ 19 h 19"/>
                <a:gd name="T4" fmla="*/ 1 w 58"/>
                <a:gd name="T5" fmla="*/ 12 h 19"/>
                <a:gd name="T6" fmla="*/ 6 w 58"/>
                <a:gd name="T7" fmla="*/ 1 h 19"/>
                <a:gd name="T8" fmla="*/ 11 w 58"/>
                <a:gd name="T9" fmla="*/ 0 h 19"/>
                <a:gd name="T10" fmla="*/ 47 w 58"/>
                <a:gd name="T11" fmla="*/ 0 h 19"/>
                <a:gd name="T12" fmla="*/ 57 w 58"/>
                <a:gd name="T13" fmla="*/ 11 h 19"/>
                <a:gd name="T14" fmla="*/ 46 w 58"/>
                <a:gd name="T15" fmla="*/ 19 h 19"/>
                <a:gd name="T16" fmla="*/ 29 w 58"/>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9">
                  <a:moveTo>
                    <a:pt x="29" y="19"/>
                  </a:moveTo>
                  <a:cubicBezTo>
                    <a:pt x="23" y="19"/>
                    <a:pt x="17" y="19"/>
                    <a:pt x="11" y="19"/>
                  </a:cubicBezTo>
                  <a:cubicBezTo>
                    <a:pt x="6" y="18"/>
                    <a:pt x="2" y="16"/>
                    <a:pt x="1" y="12"/>
                  </a:cubicBezTo>
                  <a:cubicBezTo>
                    <a:pt x="0" y="7"/>
                    <a:pt x="2" y="3"/>
                    <a:pt x="6" y="1"/>
                  </a:cubicBezTo>
                  <a:cubicBezTo>
                    <a:pt x="7" y="0"/>
                    <a:pt x="9" y="0"/>
                    <a:pt x="11" y="0"/>
                  </a:cubicBezTo>
                  <a:cubicBezTo>
                    <a:pt x="23" y="0"/>
                    <a:pt x="35" y="0"/>
                    <a:pt x="47" y="0"/>
                  </a:cubicBezTo>
                  <a:cubicBezTo>
                    <a:pt x="54" y="0"/>
                    <a:pt x="58" y="5"/>
                    <a:pt x="57" y="11"/>
                  </a:cubicBezTo>
                  <a:cubicBezTo>
                    <a:pt x="56" y="16"/>
                    <a:pt x="52" y="18"/>
                    <a:pt x="46" y="19"/>
                  </a:cubicBezTo>
                  <a:cubicBezTo>
                    <a:pt x="41" y="19"/>
                    <a:pt x="35" y="19"/>
                    <a:pt x="2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3"/>
            <p:cNvSpPr>
              <a:spLocks/>
            </p:cNvSpPr>
            <p:nvPr/>
          </p:nvSpPr>
          <p:spPr bwMode="auto">
            <a:xfrm>
              <a:off x="12619038" y="8291513"/>
              <a:ext cx="185738" cy="63500"/>
            </a:xfrm>
            <a:custGeom>
              <a:avLst/>
              <a:gdLst>
                <a:gd name="T0" fmla="*/ 29 w 58"/>
                <a:gd name="T1" fmla="*/ 20 h 20"/>
                <a:gd name="T2" fmla="*/ 11 w 58"/>
                <a:gd name="T3" fmla="*/ 20 h 20"/>
                <a:gd name="T4" fmla="*/ 1 w 58"/>
                <a:gd name="T5" fmla="*/ 13 h 20"/>
                <a:gd name="T6" fmla="*/ 6 w 58"/>
                <a:gd name="T7" fmla="*/ 2 h 20"/>
                <a:gd name="T8" fmla="*/ 11 w 58"/>
                <a:gd name="T9" fmla="*/ 1 h 20"/>
                <a:gd name="T10" fmla="*/ 47 w 58"/>
                <a:gd name="T11" fmla="*/ 1 h 20"/>
                <a:gd name="T12" fmla="*/ 57 w 58"/>
                <a:gd name="T13" fmla="*/ 12 h 20"/>
                <a:gd name="T14" fmla="*/ 46 w 58"/>
                <a:gd name="T15" fmla="*/ 20 h 20"/>
                <a:gd name="T16" fmla="*/ 29 w 58"/>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0">
                  <a:moveTo>
                    <a:pt x="29" y="20"/>
                  </a:moveTo>
                  <a:cubicBezTo>
                    <a:pt x="23" y="20"/>
                    <a:pt x="17" y="20"/>
                    <a:pt x="11" y="20"/>
                  </a:cubicBezTo>
                  <a:cubicBezTo>
                    <a:pt x="6" y="19"/>
                    <a:pt x="2" y="17"/>
                    <a:pt x="1" y="13"/>
                  </a:cubicBezTo>
                  <a:cubicBezTo>
                    <a:pt x="0" y="8"/>
                    <a:pt x="2" y="4"/>
                    <a:pt x="6" y="2"/>
                  </a:cubicBezTo>
                  <a:cubicBezTo>
                    <a:pt x="7" y="1"/>
                    <a:pt x="9" y="1"/>
                    <a:pt x="11" y="1"/>
                  </a:cubicBezTo>
                  <a:cubicBezTo>
                    <a:pt x="23" y="1"/>
                    <a:pt x="35" y="0"/>
                    <a:pt x="47" y="1"/>
                  </a:cubicBezTo>
                  <a:cubicBezTo>
                    <a:pt x="54" y="1"/>
                    <a:pt x="58" y="6"/>
                    <a:pt x="57" y="12"/>
                  </a:cubicBezTo>
                  <a:cubicBezTo>
                    <a:pt x="56" y="17"/>
                    <a:pt x="52" y="19"/>
                    <a:pt x="46" y="20"/>
                  </a:cubicBezTo>
                  <a:cubicBezTo>
                    <a:pt x="41" y="20"/>
                    <a:pt x="35" y="20"/>
                    <a:pt x="2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
            <p:cNvSpPr>
              <a:spLocks/>
            </p:cNvSpPr>
            <p:nvPr/>
          </p:nvSpPr>
          <p:spPr bwMode="auto">
            <a:xfrm>
              <a:off x="11817350" y="7912100"/>
              <a:ext cx="149225" cy="147638"/>
            </a:xfrm>
            <a:custGeom>
              <a:avLst/>
              <a:gdLst>
                <a:gd name="T0" fmla="*/ 47 w 47"/>
                <a:gd name="T1" fmla="*/ 36 h 47"/>
                <a:gd name="T2" fmla="*/ 42 w 47"/>
                <a:gd name="T3" fmla="*/ 45 h 47"/>
                <a:gd name="T4" fmla="*/ 32 w 47"/>
                <a:gd name="T5" fmla="*/ 44 h 47"/>
                <a:gd name="T6" fmla="*/ 4 w 47"/>
                <a:gd name="T7" fmla="*/ 16 h 47"/>
                <a:gd name="T8" fmla="*/ 5 w 47"/>
                <a:gd name="T9" fmla="*/ 3 h 47"/>
                <a:gd name="T10" fmla="*/ 17 w 47"/>
                <a:gd name="T11" fmla="*/ 4 h 47"/>
                <a:gd name="T12" fmla="*/ 43 w 47"/>
                <a:gd name="T13" fmla="*/ 30 h 47"/>
                <a:gd name="T14" fmla="*/ 47 w 47"/>
                <a:gd name="T15" fmla="*/ 3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7">
                  <a:moveTo>
                    <a:pt x="47" y="36"/>
                  </a:moveTo>
                  <a:cubicBezTo>
                    <a:pt x="46" y="41"/>
                    <a:pt x="45" y="44"/>
                    <a:pt x="42" y="45"/>
                  </a:cubicBezTo>
                  <a:cubicBezTo>
                    <a:pt x="38" y="47"/>
                    <a:pt x="34" y="47"/>
                    <a:pt x="32" y="44"/>
                  </a:cubicBezTo>
                  <a:cubicBezTo>
                    <a:pt x="22" y="35"/>
                    <a:pt x="13" y="26"/>
                    <a:pt x="4" y="16"/>
                  </a:cubicBezTo>
                  <a:cubicBezTo>
                    <a:pt x="0" y="12"/>
                    <a:pt x="1" y="7"/>
                    <a:pt x="5" y="3"/>
                  </a:cubicBezTo>
                  <a:cubicBezTo>
                    <a:pt x="8" y="0"/>
                    <a:pt x="14" y="0"/>
                    <a:pt x="17" y="4"/>
                  </a:cubicBezTo>
                  <a:cubicBezTo>
                    <a:pt x="26" y="12"/>
                    <a:pt x="35" y="21"/>
                    <a:pt x="43" y="30"/>
                  </a:cubicBezTo>
                  <a:cubicBezTo>
                    <a:pt x="45" y="32"/>
                    <a:pt x="47" y="34"/>
                    <a:pt x="47"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5"/>
            <p:cNvSpPr>
              <a:spLocks/>
            </p:cNvSpPr>
            <p:nvPr/>
          </p:nvSpPr>
          <p:spPr bwMode="auto">
            <a:xfrm>
              <a:off x="11820525" y="8586788"/>
              <a:ext cx="149225" cy="149225"/>
            </a:xfrm>
            <a:custGeom>
              <a:avLst/>
              <a:gdLst>
                <a:gd name="T0" fmla="*/ 0 w 47"/>
                <a:gd name="T1" fmla="*/ 37 h 47"/>
                <a:gd name="T2" fmla="*/ 4 w 47"/>
                <a:gd name="T3" fmla="*/ 29 h 47"/>
                <a:gd name="T4" fmla="*/ 29 w 47"/>
                <a:gd name="T5" fmla="*/ 4 h 47"/>
                <a:gd name="T6" fmla="*/ 43 w 47"/>
                <a:gd name="T7" fmla="*/ 3 h 47"/>
                <a:gd name="T8" fmla="*/ 43 w 47"/>
                <a:gd name="T9" fmla="*/ 17 h 47"/>
                <a:gd name="T10" fmla="*/ 16 w 47"/>
                <a:gd name="T11" fmla="*/ 44 h 47"/>
                <a:gd name="T12" fmla="*/ 5 w 47"/>
                <a:gd name="T13" fmla="*/ 45 h 47"/>
                <a:gd name="T14" fmla="*/ 0 w 47"/>
                <a:gd name="T15" fmla="*/ 3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7">
                  <a:moveTo>
                    <a:pt x="0" y="37"/>
                  </a:moveTo>
                  <a:cubicBezTo>
                    <a:pt x="0" y="34"/>
                    <a:pt x="2" y="31"/>
                    <a:pt x="4" y="29"/>
                  </a:cubicBezTo>
                  <a:cubicBezTo>
                    <a:pt x="12" y="21"/>
                    <a:pt x="21" y="12"/>
                    <a:pt x="29" y="4"/>
                  </a:cubicBezTo>
                  <a:cubicBezTo>
                    <a:pt x="33" y="0"/>
                    <a:pt x="39" y="0"/>
                    <a:pt x="43" y="3"/>
                  </a:cubicBezTo>
                  <a:cubicBezTo>
                    <a:pt x="46" y="7"/>
                    <a:pt x="47" y="13"/>
                    <a:pt x="43" y="17"/>
                  </a:cubicBezTo>
                  <a:cubicBezTo>
                    <a:pt x="34" y="26"/>
                    <a:pt x="25" y="35"/>
                    <a:pt x="16" y="44"/>
                  </a:cubicBezTo>
                  <a:cubicBezTo>
                    <a:pt x="13" y="47"/>
                    <a:pt x="9" y="47"/>
                    <a:pt x="5" y="45"/>
                  </a:cubicBezTo>
                  <a:cubicBezTo>
                    <a:pt x="2" y="43"/>
                    <a:pt x="0" y="40"/>
                    <a:pt x="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6"/>
            <p:cNvSpPr>
              <a:spLocks/>
            </p:cNvSpPr>
            <p:nvPr/>
          </p:nvSpPr>
          <p:spPr bwMode="auto">
            <a:xfrm>
              <a:off x="12495213" y="8586788"/>
              <a:ext cx="146050" cy="149225"/>
            </a:xfrm>
            <a:custGeom>
              <a:avLst/>
              <a:gdLst>
                <a:gd name="T0" fmla="*/ 46 w 46"/>
                <a:gd name="T1" fmla="*/ 36 h 47"/>
                <a:gd name="T2" fmla="*/ 41 w 46"/>
                <a:gd name="T3" fmla="*/ 45 h 47"/>
                <a:gd name="T4" fmla="*/ 30 w 46"/>
                <a:gd name="T5" fmla="*/ 43 h 47"/>
                <a:gd name="T6" fmla="*/ 5 w 46"/>
                <a:gd name="T7" fmla="*/ 18 h 47"/>
                <a:gd name="T8" fmla="*/ 3 w 46"/>
                <a:gd name="T9" fmla="*/ 15 h 47"/>
                <a:gd name="T10" fmla="*/ 4 w 46"/>
                <a:gd name="T11" fmla="*/ 4 h 47"/>
                <a:gd name="T12" fmla="*/ 16 w 46"/>
                <a:gd name="T13" fmla="*/ 3 h 47"/>
                <a:gd name="T14" fmla="*/ 18 w 46"/>
                <a:gd name="T15" fmla="*/ 4 h 47"/>
                <a:gd name="T16" fmla="*/ 43 w 46"/>
                <a:gd name="T17" fmla="*/ 29 h 47"/>
                <a:gd name="T18" fmla="*/ 46 w 46"/>
                <a:gd name="T1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7">
                  <a:moveTo>
                    <a:pt x="46" y="36"/>
                  </a:moveTo>
                  <a:cubicBezTo>
                    <a:pt x="46" y="41"/>
                    <a:pt x="44" y="44"/>
                    <a:pt x="41" y="45"/>
                  </a:cubicBezTo>
                  <a:cubicBezTo>
                    <a:pt x="37" y="47"/>
                    <a:pt x="33" y="46"/>
                    <a:pt x="30" y="43"/>
                  </a:cubicBezTo>
                  <a:cubicBezTo>
                    <a:pt x="22" y="35"/>
                    <a:pt x="13" y="26"/>
                    <a:pt x="5" y="18"/>
                  </a:cubicBezTo>
                  <a:cubicBezTo>
                    <a:pt x="4" y="17"/>
                    <a:pt x="3" y="16"/>
                    <a:pt x="3" y="15"/>
                  </a:cubicBezTo>
                  <a:cubicBezTo>
                    <a:pt x="0" y="12"/>
                    <a:pt x="1" y="7"/>
                    <a:pt x="4" y="4"/>
                  </a:cubicBezTo>
                  <a:cubicBezTo>
                    <a:pt x="7" y="0"/>
                    <a:pt x="12" y="0"/>
                    <a:pt x="16" y="3"/>
                  </a:cubicBezTo>
                  <a:cubicBezTo>
                    <a:pt x="16" y="3"/>
                    <a:pt x="17" y="4"/>
                    <a:pt x="18" y="4"/>
                  </a:cubicBezTo>
                  <a:cubicBezTo>
                    <a:pt x="26" y="13"/>
                    <a:pt x="35" y="21"/>
                    <a:pt x="43" y="29"/>
                  </a:cubicBezTo>
                  <a:cubicBezTo>
                    <a:pt x="45" y="31"/>
                    <a:pt x="46" y="34"/>
                    <a:pt x="4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7"/>
            <p:cNvSpPr>
              <a:spLocks/>
            </p:cNvSpPr>
            <p:nvPr/>
          </p:nvSpPr>
          <p:spPr bwMode="auto">
            <a:xfrm>
              <a:off x="12498388" y="7912100"/>
              <a:ext cx="146050" cy="147638"/>
            </a:xfrm>
            <a:custGeom>
              <a:avLst/>
              <a:gdLst>
                <a:gd name="T0" fmla="*/ 0 w 46"/>
                <a:gd name="T1" fmla="*/ 37 h 47"/>
                <a:gd name="T2" fmla="*/ 4 w 46"/>
                <a:gd name="T3" fmla="*/ 30 h 47"/>
                <a:gd name="T4" fmla="*/ 29 w 46"/>
                <a:gd name="T5" fmla="*/ 4 h 47"/>
                <a:gd name="T6" fmla="*/ 43 w 46"/>
                <a:gd name="T7" fmla="*/ 4 h 47"/>
                <a:gd name="T8" fmla="*/ 42 w 46"/>
                <a:gd name="T9" fmla="*/ 18 h 47"/>
                <a:gd name="T10" fmla="*/ 17 w 46"/>
                <a:gd name="T11" fmla="*/ 43 h 47"/>
                <a:gd name="T12" fmla="*/ 5 w 46"/>
                <a:gd name="T13" fmla="*/ 45 h 47"/>
                <a:gd name="T14" fmla="*/ 0 w 46"/>
                <a:gd name="T15" fmla="*/ 3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37"/>
                  </a:moveTo>
                  <a:cubicBezTo>
                    <a:pt x="0" y="34"/>
                    <a:pt x="2" y="32"/>
                    <a:pt x="4" y="30"/>
                  </a:cubicBezTo>
                  <a:cubicBezTo>
                    <a:pt x="12" y="21"/>
                    <a:pt x="20" y="13"/>
                    <a:pt x="29" y="4"/>
                  </a:cubicBezTo>
                  <a:cubicBezTo>
                    <a:pt x="33" y="0"/>
                    <a:pt x="39" y="0"/>
                    <a:pt x="43" y="4"/>
                  </a:cubicBezTo>
                  <a:cubicBezTo>
                    <a:pt x="46" y="8"/>
                    <a:pt x="46" y="13"/>
                    <a:pt x="42" y="18"/>
                  </a:cubicBezTo>
                  <a:cubicBezTo>
                    <a:pt x="34" y="26"/>
                    <a:pt x="25" y="35"/>
                    <a:pt x="17" y="43"/>
                  </a:cubicBezTo>
                  <a:cubicBezTo>
                    <a:pt x="13" y="46"/>
                    <a:pt x="10" y="47"/>
                    <a:pt x="5" y="45"/>
                  </a:cubicBezTo>
                  <a:cubicBezTo>
                    <a:pt x="2" y="44"/>
                    <a:pt x="0" y="41"/>
                    <a:pt x="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51"/>
          <p:cNvSpPr>
            <a:spLocks/>
          </p:cNvSpPr>
          <p:nvPr/>
        </p:nvSpPr>
        <p:spPr bwMode="auto">
          <a:xfrm>
            <a:off x="19192878" y="7849257"/>
            <a:ext cx="864643" cy="1112181"/>
          </a:xfrm>
          <a:custGeom>
            <a:avLst/>
            <a:gdLst>
              <a:gd name="connsiteX0" fmla="*/ 469632 w 864643"/>
              <a:gd name="connsiteY0" fmla="*/ 110866 h 1112181"/>
              <a:gd name="connsiteX1" fmla="*/ 536948 w 864643"/>
              <a:gd name="connsiteY1" fmla="*/ 131106 h 1112181"/>
              <a:gd name="connsiteX2" fmla="*/ 661222 w 864643"/>
              <a:gd name="connsiteY2" fmla="*/ 293031 h 1112181"/>
              <a:gd name="connsiteX3" fmla="*/ 629358 w 864643"/>
              <a:gd name="connsiteY3" fmla="*/ 518456 h 1112181"/>
              <a:gd name="connsiteX4" fmla="*/ 616612 w 864643"/>
              <a:gd name="connsiteY4" fmla="*/ 524806 h 1112181"/>
              <a:gd name="connsiteX5" fmla="*/ 581560 w 864643"/>
              <a:gd name="connsiteY5" fmla="*/ 534331 h 1112181"/>
              <a:gd name="connsiteX6" fmla="*/ 568814 w 864643"/>
              <a:gd name="connsiteY6" fmla="*/ 531156 h 1112181"/>
              <a:gd name="connsiteX7" fmla="*/ 533762 w 864643"/>
              <a:gd name="connsiteY7" fmla="*/ 521631 h 1112181"/>
              <a:gd name="connsiteX8" fmla="*/ 485962 w 864643"/>
              <a:gd name="connsiteY8" fmla="*/ 521631 h 1112181"/>
              <a:gd name="connsiteX9" fmla="*/ 422232 w 864643"/>
              <a:gd name="connsiteY9" fmla="*/ 588306 h 1112181"/>
              <a:gd name="connsiteX10" fmla="*/ 485962 w 864643"/>
              <a:gd name="connsiteY10" fmla="*/ 654981 h 1112181"/>
              <a:gd name="connsiteX11" fmla="*/ 540134 w 864643"/>
              <a:gd name="connsiteY11" fmla="*/ 654981 h 1112181"/>
              <a:gd name="connsiteX12" fmla="*/ 546508 w 864643"/>
              <a:gd name="connsiteY12" fmla="*/ 661331 h 1112181"/>
              <a:gd name="connsiteX13" fmla="*/ 581560 w 864643"/>
              <a:gd name="connsiteY13" fmla="*/ 721656 h 1112181"/>
              <a:gd name="connsiteX14" fmla="*/ 670782 w 864643"/>
              <a:gd name="connsiteY14" fmla="*/ 759756 h 1112181"/>
              <a:gd name="connsiteX15" fmla="*/ 810990 w 864643"/>
              <a:gd name="connsiteY15" fmla="*/ 842306 h 1112181"/>
              <a:gd name="connsiteX16" fmla="*/ 861976 w 864643"/>
              <a:gd name="connsiteY16" fmla="*/ 988356 h 1112181"/>
              <a:gd name="connsiteX17" fmla="*/ 820550 w 864643"/>
              <a:gd name="connsiteY17" fmla="*/ 1048681 h 1112181"/>
              <a:gd name="connsiteX18" fmla="*/ 705834 w 864643"/>
              <a:gd name="connsiteY18" fmla="*/ 1089956 h 1112181"/>
              <a:gd name="connsiteX19" fmla="*/ 454098 w 864643"/>
              <a:gd name="connsiteY19" fmla="*/ 1112181 h 1112181"/>
              <a:gd name="connsiteX20" fmla="*/ 431792 w 864643"/>
              <a:gd name="connsiteY20" fmla="*/ 1112181 h 1112181"/>
              <a:gd name="connsiteX21" fmla="*/ 218294 w 864643"/>
              <a:gd name="connsiteY21" fmla="*/ 1099481 h 1112181"/>
              <a:gd name="connsiteX22" fmla="*/ 78086 w 864643"/>
              <a:gd name="connsiteY22" fmla="*/ 1064556 h 1112181"/>
              <a:gd name="connsiteX23" fmla="*/ 1608 w 864643"/>
              <a:gd name="connsiteY23" fmla="*/ 972481 h 1112181"/>
              <a:gd name="connsiteX24" fmla="*/ 36660 w 864643"/>
              <a:gd name="connsiteY24" fmla="*/ 864531 h 1112181"/>
              <a:gd name="connsiteX25" fmla="*/ 129070 w 864643"/>
              <a:gd name="connsiteY25" fmla="*/ 794681 h 1112181"/>
              <a:gd name="connsiteX26" fmla="*/ 269278 w 864643"/>
              <a:gd name="connsiteY26" fmla="*/ 724831 h 1112181"/>
              <a:gd name="connsiteX27" fmla="*/ 297956 w 864643"/>
              <a:gd name="connsiteY27" fmla="*/ 712131 h 1112181"/>
              <a:gd name="connsiteX28" fmla="*/ 317076 w 864643"/>
              <a:gd name="connsiteY28" fmla="*/ 639106 h 1112181"/>
              <a:gd name="connsiteX29" fmla="*/ 291584 w 864643"/>
              <a:gd name="connsiteY29" fmla="*/ 604181 h 1112181"/>
              <a:gd name="connsiteX30" fmla="*/ 205546 w 864643"/>
              <a:gd name="connsiteY30" fmla="*/ 410506 h 1112181"/>
              <a:gd name="connsiteX31" fmla="*/ 224666 w 864643"/>
              <a:gd name="connsiteY31" fmla="*/ 232706 h 1112181"/>
              <a:gd name="connsiteX32" fmla="*/ 399926 w 864643"/>
              <a:gd name="connsiteY32" fmla="*/ 112056 h 1112181"/>
              <a:gd name="connsiteX33" fmla="*/ 469632 w 864643"/>
              <a:gd name="connsiteY33" fmla="*/ 110866 h 1112181"/>
              <a:gd name="connsiteX34" fmla="*/ 457046 w 864643"/>
              <a:gd name="connsiteY34" fmla="*/ 1090 h 1112181"/>
              <a:gd name="connsiteX35" fmla="*/ 780976 w 864643"/>
              <a:gd name="connsiteY35" fmla="*/ 297011 h 1112181"/>
              <a:gd name="connsiteX36" fmla="*/ 780976 w 864643"/>
              <a:gd name="connsiteY36" fmla="*/ 306513 h 1112181"/>
              <a:gd name="connsiteX37" fmla="*/ 800066 w 864643"/>
              <a:gd name="connsiteY37" fmla="*/ 344519 h 1112181"/>
              <a:gd name="connsiteX38" fmla="*/ 815974 w 864643"/>
              <a:gd name="connsiteY38" fmla="*/ 385693 h 1112181"/>
              <a:gd name="connsiteX39" fmla="*/ 815974 w 864643"/>
              <a:gd name="connsiteY39" fmla="*/ 499711 h 1112181"/>
              <a:gd name="connsiteX40" fmla="*/ 733252 w 864643"/>
              <a:gd name="connsiteY40" fmla="*/ 553553 h 1112181"/>
              <a:gd name="connsiteX41" fmla="*/ 717344 w 864643"/>
              <a:gd name="connsiteY41" fmla="*/ 553553 h 1112181"/>
              <a:gd name="connsiteX42" fmla="*/ 574174 w 864643"/>
              <a:gd name="connsiteY42" fmla="*/ 601061 h 1112181"/>
              <a:gd name="connsiteX43" fmla="*/ 561448 w 864643"/>
              <a:gd name="connsiteY43" fmla="*/ 610562 h 1112181"/>
              <a:gd name="connsiteX44" fmla="*/ 532814 w 864643"/>
              <a:gd name="connsiteY44" fmla="*/ 623231 h 1112181"/>
              <a:gd name="connsiteX45" fmla="*/ 488272 w 864643"/>
              <a:gd name="connsiteY45" fmla="*/ 623231 h 1112181"/>
              <a:gd name="connsiteX46" fmla="*/ 453274 w 864643"/>
              <a:gd name="connsiteY46" fmla="*/ 588392 h 1112181"/>
              <a:gd name="connsiteX47" fmla="*/ 485090 w 864643"/>
              <a:gd name="connsiteY47" fmla="*/ 553553 h 1112181"/>
              <a:gd name="connsiteX48" fmla="*/ 535996 w 864643"/>
              <a:gd name="connsiteY48" fmla="*/ 553553 h 1112181"/>
              <a:gd name="connsiteX49" fmla="*/ 551904 w 864643"/>
              <a:gd name="connsiteY49" fmla="*/ 559887 h 1112181"/>
              <a:gd name="connsiteX50" fmla="*/ 580538 w 864643"/>
              <a:gd name="connsiteY50" fmla="*/ 566222 h 1112181"/>
              <a:gd name="connsiteX51" fmla="*/ 691892 w 864643"/>
              <a:gd name="connsiteY51" fmla="*/ 528216 h 1112181"/>
              <a:gd name="connsiteX52" fmla="*/ 698256 w 864643"/>
              <a:gd name="connsiteY52" fmla="*/ 512380 h 1112181"/>
              <a:gd name="connsiteX53" fmla="*/ 698256 w 864643"/>
              <a:gd name="connsiteY53" fmla="*/ 474374 h 1112181"/>
              <a:gd name="connsiteX54" fmla="*/ 698256 w 864643"/>
              <a:gd name="connsiteY54" fmla="*/ 388860 h 1112181"/>
              <a:gd name="connsiteX55" fmla="*/ 723708 w 864643"/>
              <a:gd name="connsiteY55" fmla="*/ 338185 h 1112181"/>
              <a:gd name="connsiteX56" fmla="*/ 730070 w 864643"/>
              <a:gd name="connsiteY56" fmla="*/ 325516 h 1112181"/>
              <a:gd name="connsiteX57" fmla="*/ 488272 w 864643"/>
              <a:gd name="connsiteY57" fmla="*/ 56306 h 1112181"/>
              <a:gd name="connsiteX58" fmla="*/ 138300 w 864643"/>
              <a:gd name="connsiteY58" fmla="*/ 287510 h 1112181"/>
              <a:gd name="connsiteX59" fmla="*/ 135118 w 864643"/>
              <a:gd name="connsiteY59" fmla="*/ 306513 h 1112181"/>
              <a:gd name="connsiteX60" fmla="*/ 147844 w 864643"/>
              <a:gd name="connsiteY60" fmla="*/ 344519 h 1112181"/>
              <a:gd name="connsiteX61" fmla="*/ 166934 w 864643"/>
              <a:gd name="connsiteY61" fmla="*/ 382525 h 1112181"/>
              <a:gd name="connsiteX62" fmla="*/ 166934 w 864643"/>
              <a:gd name="connsiteY62" fmla="*/ 502878 h 1112181"/>
              <a:gd name="connsiteX63" fmla="*/ 106484 w 864643"/>
              <a:gd name="connsiteY63" fmla="*/ 559887 h 1112181"/>
              <a:gd name="connsiteX64" fmla="*/ 46034 w 864643"/>
              <a:gd name="connsiteY64" fmla="*/ 502878 h 1112181"/>
              <a:gd name="connsiteX65" fmla="*/ 46034 w 864643"/>
              <a:gd name="connsiteY65" fmla="*/ 442702 h 1112181"/>
              <a:gd name="connsiteX66" fmla="*/ 46034 w 864643"/>
              <a:gd name="connsiteY66" fmla="*/ 385693 h 1112181"/>
              <a:gd name="connsiteX67" fmla="*/ 74670 w 864643"/>
              <a:gd name="connsiteY67" fmla="*/ 338185 h 1112181"/>
              <a:gd name="connsiteX68" fmla="*/ 81032 w 864643"/>
              <a:gd name="connsiteY68" fmla="*/ 325516 h 1112181"/>
              <a:gd name="connsiteX69" fmla="*/ 386462 w 864643"/>
              <a:gd name="connsiteY69" fmla="*/ 2464 h 1112181"/>
              <a:gd name="connsiteX70" fmla="*/ 457046 w 864643"/>
              <a:gd name="connsiteY70" fmla="*/ 1090 h 111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64643" h="1112181">
                <a:moveTo>
                  <a:pt x="469632" y="110866"/>
                </a:moveTo>
                <a:cubicBezTo>
                  <a:pt x="492336" y="113644"/>
                  <a:pt x="514642" y="119994"/>
                  <a:pt x="536948" y="131106"/>
                </a:cubicBezTo>
                <a:cubicBezTo>
                  <a:pt x="607052" y="162856"/>
                  <a:pt x="645290" y="220006"/>
                  <a:pt x="661222" y="293031"/>
                </a:cubicBezTo>
                <a:cubicBezTo>
                  <a:pt x="673970" y="372406"/>
                  <a:pt x="661222" y="445431"/>
                  <a:pt x="629358" y="518456"/>
                </a:cubicBezTo>
                <a:cubicBezTo>
                  <a:pt x="626170" y="521631"/>
                  <a:pt x="622984" y="524806"/>
                  <a:pt x="616612" y="524806"/>
                </a:cubicBezTo>
                <a:cubicBezTo>
                  <a:pt x="607052" y="527981"/>
                  <a:pt x="594306" y="531156"/>
                  <a:pt x="581560" y="534331"/>
                </a:cubicBezTo>
                <a:cubicBezTo>
                  <a:pt x="575186" y="534331"/>
                  <a:pt x="575186" y="534331"/>
                  <a:pt x="568814" y="531156"/>
                </a:cubicBezTo>
                <a:cubicBezTo>
                  <a:pt x="559254" y="524806"/>
                  <a:pt x="546508" y="521631"/>
                  <a:pt x="533762" y="521631"/>
                </a:cubicBezTo>
                <a:cubicBezTo>
                  <a:pt x="517828" y="521631"/>
                  <a:pt x="501896" y="518456"/>
                  <a:pt x="485962" y="521631"/>
                </a:cubicBezTo>
                <a:cubicBezTo>
                  <a:pt x="450910" y="521631"/>
                  <a:pt x="422232" y="550206"/>
                  <a:pt x="422232" y="588306"/>
                </a:cubicBezTo>
                <a:cubicBezTo>
                  <a:pt x="422232" y="623231"/>
                  <a:pt x="450910" y="651806"/>
                  <a:pt x="485962" y="654981"/>
                </a:cubicBezTo>
                <a:cubicBezTo>
                  <a:pt x="505082" y="654981"/>
                  <a:pt x="521014" y="654981"/>
                  <a:pt x="540134" y="654981"/>
                </a:cubicBezTo>
                <a:cubicBezTo>
                  <a:pt x="546508" y="651806"/>
                  <a:pt x="546508" y="654981"/>
                  <a:pt x="546508" y="661331"/>
                </a:cubicBezTo>
                <a:cubicBezTo>
                  <a:pt x="540134" y="689906"/>
                  <a:pt x="556066" y="708956"/>
                  <a:pt x="581560" y="721656"/>
                </a:cubicBezTo>
                <a:cubicBezTo>
                  <a:pt x="610238" y="737531"/>
                  <a:pt x="642104" y="747056"/>
                  <a:pt x="670782" y="759756"/>
                </a:cubicBezTo>
                <a:cubicBezTo>
                  <a:pt x="718580" y="781981"/>
                  <a:pt x="769566" y="804206"/>
                  <a:pt x="810990" y="842306"/>
                </a:cubicBezTo>
                <a:cubicBezTo>
                  <a:pt x="855602" y="880406"/>
                  <a:pt x="871534" y="931206"/>
                  <a:pt x="861976" y="988356"/>
                </a:cubicBezTo>
                <a:cubicBezTo>
                  <a:pt x="855602" y="1013756"/>
                  <a:pt x="839670" y="1032806"/>
                  <a:pt x="820550" y="1048681"/>
                </a:cubicBezTo>
                <a:cubicBezTo>
                  <a:pt x="785498" y="1070906"/>
                  <a:pt x="747260" y="1083606"/>
                  <a:pt x="705834" y="1089956"/>
                </a:cubicBezTo>
                <a:cubicBezTo>
                  <a:pt x="622984" y="1109006"/>
                  <a:pt x="540134" y="1109006"/>
                  <a:pt x="454098" y="1112181"/>
                </a:cubicBezTo>
                <a:cubicBezTo>
                  <a:pt x="447724" y="1112181"/>
                  <a:pt x="441352" y="1112181"/>
                  <a:pt x="431792" y="1112181"/>
                </a:cubicBezTo>
                <a:cubicBezTo>
                  <a:pt x="361688" y="1112181"/>
                  <a:pt x="288398" y="1109006"/>
                  <a:pt x="218294" y="1099481"/>
                </a:cubicBezTo>
                <a:cubicBezTo>
                  <a:pt x="170494" y="1093131"/>
                  <a:pt x="122696" y="1083606"/>
                  <a:pt x="78086" y="1064556"/>
                </a:cubicBezTo>
                <a:cubicBezTo>
                  <a:pt x="39846" y="1045506"/>
                  <a:pt x="7982" y="1020106"/>
                  <a:pt x="1608" y="972481"/>
                </a:cubicBezTo>
                <a:cubicBezTo>
                  <a:pt x="-4766" y="931206"/>
                  <a:pt x="7982" y="893106"/>
                  <a:pt x="36660" y="864531"/>
                </a:cubicBezTo>
                <a:cubicBezTo>
                  <a:pt x="62152" y="835956"/>
                  <a:pt x="94018" y="813731"/>
                  <a:pt x="129070" y="794681"/>
                </a:cubicBezTo>
                <a:cubicBezTo>
                  <a:pt x="173682" y="769281"/>
                  <a:pt x="221480" y="743881"/>
                  <a:pt x="269278" y="724831"/>
                </a:cubicBezTo>
                <a:cubicBezTo>
                  <a:pt x="278838" y="721656"/>
                  <a:pt x="288398" y="718481"/>
                  <a:pt x="297956" y="712131"/>
                </a:cubicBezTo>
                <a:cubicBezTo>
                  <a:pt x="323450" y="693081"/>
                  <a:pt x="329822" y="667681"/>
                  <a:pt x="317076" y="639106"/>
                </a:cubicBezTo>
                <a:cubicBezTo>
                  <a:pt x="310702" y="626406"/>
                  <a:pt x="301144" y="616881"/>
                  <a:pt x="291584" y="604181"/>
                </a:cubicBezTo>
                <a:cubicBezTo>
                  <a:pt x="246972" y="547031"/>
                  <a:pt x="215106" y="483531"/>
                  <a:pt x="205546" y="410506"/>
                </a:cubicBezTo>
                <a:cubicBezTo>
                  <a:pt x="195988" y="350181"/>
                  <a:pt x="199174" y="289856"/>
                  <a:pt x="224666" y="232706"/>
                </a:cubicBezTo>
                <a:cubicBezTo>
                  <a:pt x="259718" y="159681"/>
                  <a:pt x="320262" y="121581"/>
                  <a:pt x="399926" y="112056"/>
                </a:cubicBezTo>
                <a:cubicBezTo>
                  <a:pt x="423826" y="108881"/>
                  <a:pt x="446928" y="108088"/>
                  <a:pt x="469632" y="110866"/>
                </a:cubicBezTo>
                <a:close/>
                <a:moveTo>
                  <a:pt x="457046" y="1090"/>
                </a:moveTo>
                <a:cubicBezTo>
                  <a:pt x="618816" y="13648"/>
                  <a:pt x="755922" y="133506"/>
                  <a:pt x="780976" y="297011"/>
                </a:cubicBezTo>
                <a:cubicBezTo>
                  <a:pt x="780976" y="300179"/>
                  <a:pt x="780976" y="303346"/>
                  <a:pt x="780976" y="306513"/>
                </a:cubicBezTo>
                <a:cubicBezTo>
                  <a:pt x="780976" y="322349"/>
                  <a:pt x="784158" y="335018"/>
                  <a:pt x="800066" y="344519"/>
                </a:cubicBezTo>
                <a:cubicBezTo>
                  <a:pt x="812792" y="354021"/>
                  <a:pt x="815974" y="369857"/>
                  <a:pt x="815974" y="385693"/>
                </a:cubicBezTo>
                <a:cubicBezTo>
                  <a:pt x="815974" y="423699"/>
                  <a:pt x="815974" y="461705"/>
                  <a:pt x="815974" y="499711"/>
                </a:cubicBezTo>
                <a:cubicBezTo>
                  <a:pt x="815974" y="544051"/>
                  <a:pt x="771432" y="572556"/>
                  <a:pt x="733252" y="553553"/>
                </a:cubicBezTo>
                <a:cubicBezTo>
                  <a:pt x="726890" y="550386"/>
                  <a:pt x="723708" y="550386"/>
                  <a:pt x="717344" y="553553"/>
                </a:cubicBezTo>
                <a:cubicBezTo>
                  <a:pt x="675984" y="582058"/>
                  <a:pt x="625080" y="597894"/>
                  <a:pt x="574174" y="601061"/>
                </a:cubicBezTo>
                <a:cubicBezTo>
                  <a:pt x="567812" y="604228"/>
                  <a:pt x="564630" y="604228"/>
                  <a:pt x="561448" y="610562"/>
                </a:cubicBezTo>
                <a:cubicBezTo>
                  <a:pt x="551904" y="616897"/>
                  <a:pt x="542358" y="623231"/>
                  <a:pt x="532814" y="623231"/>
                </a:cubicBezTo>
                <a:cubicBezTo>
                  <a:pt x="516906" y="623231"/>
                  <a:pt x="504180" y="623231"/>
                  <a:pt x="488272" y="623231"/>
                </a:cubicBezTo>
                <a:cubicBezTo>
                  <a:pt x="469182" y="620064"/>
                  <a:pt x="453274" y="607395"/>
                  <a:pt x="453274" y="588392"/>
                </a:cubicBezTo>
                <a:cubicBezTo>
                  <a:pt x="453274" y="569389"/>
                  <a:pt x="466002" y="553553"/>
                  <a:pt x="485090" y="553553"/>
                </a:cubicBezTo>
                <a:cubicBezTo>
                  <a:pt x="500998" y="550386"/>
                  <a:pt x="520088" y="553553"/>
                  <a:pt x="535996" y="553553"/>
                </a:cubicBezTo>
                <a:cubicBezTo>
                  <a:pt x="542358" y="553553"/>
                  <a:pt x="548722" y="553553"/>
                  <a:pt x="551904" y="559887"/>
                </a:cubicBezTo>
                <a:cubicBezTo>
                  <a:pt x="561448" y="569389"/>
                  <a:pt x="570992" y="569389"/>
                  <a:pt x="580538" y="566222"/>
                </a:cubicBezTo>
                <a:cubicBezTo>
                  <a:pt x="621898" y="559887"/>
                  <a:pt x="656894" y="550386"/>
                  <a:pt x="691892" y="528216"/>
                </a:cubicBezTo>
                <a:cubicBezTo>
                  <a:pt x="698256" y="525049"/>
                  <a:pt x="701436" y="521881"/>
                  <a:pt x="698256" y="512380"/>
                </a:cubicBezTo>
                <a:cubicBezTo>
                  <a:pt x="698256" y="499711"/>
                  <a:pt x="698256" y="487042"/>
                  <a:pt x="698256" y="474374"/>
                </a:cubicBezTo>
                <a:cubicBezTo>
                  <a:pt x="698256" y="445869"/>
                  <a:pt x="698256" y="417364"/>
                  <a:pt x="698256" y="388860"/>
                </a:cubicBezTo>
                <a:cubicBezTo>
                  <a:pt x="698256" y="366689"/>
                  <a:pt x="704618" y="347686"/>
                  <a:pt x="723708" y="338185"/>
                </a:cubicBezTo>
                <a:cubicBezTo>
                  <a:pt x="730070" y="335018"/>
                  <a:pt x="730070" y="328683"/>
                  <a:pt x="730070" y="325516"/>
                </a:cubicBezTo>
                <a:cubicBezTo>
                  <a:pt x="720526" y="195662"/>
                  <a:pt x="615534" y="81643"/>
                  <a:pt x="488272" y="56306"/>
                </a:cubicBezTo>
                <a:cubicBezTo>
                  <a:pt x="326012" y="27801"/>
                  <a:pt x="176480" y="129151"/>
                  <a:pt x="138300" y="287510"/>
                </a:cubicBezTo>
                <a:cubicBezTo>
                  <a:pt x="138300" y="293844"/>
                  <a:pt x="138300" y="300179"/>
                  <a:pt x="135118" y="306513"/>
                </a:cubicBezTo>
                <a:cubicBezTo>
                  <a:pt x="131938" y="322349"/>
                  <a:pt x="131938" y="335018"/>
                  <a:pt x="147844" y="344519"/>
                </a:cubicBezTo>
                <a:cubicBezTo>
                  <a:pt x="160572" y="354021"/>
                  <a:pt x="166934" y="369857"/>
                  <a:pt x="166934" y="382525"/>
                </a:cubicBezTo>
                <a:cubicBezTo>
                  <a:pt x="166934" y="423699"/>
                  <a:pt x="166934" y="461705"/>
                  <a:pt x="166934" y="502878"/>
                </a:cubicBezTo>
                <a:cubicBezTo>
                  <a:pt x="163752" y="534550"/>
                  <a:pt x="138300" y="559887"/>
                  <a:pt x="106484" y="559887"/>
                </a:cubicBezTo>
                <a:cubicBezTo>
                  <a:pt x="74670" y="559887"/>
                  <a:pt x="49216" y="534550"/>
                  <a:pt x="46034" y="502878"/>
                </a:cubicBezTo>
                <a:cubicBezTo>
                  <a:pt x="46034" y="483875"/>
                  <a:pt x="46034" y="461705"/>
                  <a:pt x="46034" y="442702"/>
                </a:cubicBezTo>
                <a:cubicBezTo>
                  <a:pt x="46034" y="423699"/>
                  <a:pt x="46034" y="404696"/>
                  <a:pt x="46034" y="385693"/>
                </a:cubicBezTo>
                <a:cubicBezTo>
                  <a:pt x="46034" y="366689"/>
                  <a:pt x="55580" y="347686"/>
                  <a:pt x="74670" y="338185"/>
                </a:cubicBezTo>
                <a:cubicBezTo>
                  <a:pt x="77850" y="335018"/>
                  <a:pt x="81032" y="328683"/>
                  <a:pt x="81032" y="325516"/>
                </a:cubicBezTo>
                <a:cubicBezTo>
                  <a:pt x="93758" y="157655"/>
                  <a:pt x="221020" y="21467"/>
                  <a:pt x="386462" y="2464"/>
                </a:cubicBezTo>
                <a:cubicBezTo>
                  <a:pt x="410324" y="-308"/>
                  <a:pt x="433936" y="-703"/>
                  <a:pt x="457046" y="109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 name="Rectangle 15"/>
          <p:cNvSpPr/>
          <p:nvPr/>
        </p:nvSpPr>
        <p:spPr>
          <a:xfrm>
            <a:off x="2455824" y="9735743"/>
            <a:ext cx="4751154" cy="784830"/>
          </a:xfrm>
          <a:prstGeom prst="rect">
            <a:avLst/>
          </a:prstGeom>
        </p:spPr>
        <p:txBody>
          <a:bodyPr wrap="square">
            <a:spAutoFit/>
          </a:bodyPr>
          <a:lstStyle/>
          <a:p>
            <a:pPr algn="ctr"/>
            <a:r>
              <a:rPr lang="en-US" sz="4500" b="1" dirty="0">
                <a:solidFill>
                  <a:schemeClr val="accent1"/>
                </a:solidFill>
              </a:rPr>
              <a:t>Analysis</a:t>
            </a:r>
          </a:p>
        </p:txBody>
      </p:sp>
      <p:sp>
        <p:nvSpPr>
          <p:cNvPr id="17" name="Rectangle 16"/>
          <p:cNvSpPr/>
          <p:nvPr/>
        </p:nvSpPr>
        <p:spPr>
          <a:xfrm>
            <a:off x="2454739" y="10780614"/>
            <a:ext cx="4754136" cy="1246495"/>
          </a:xfrm>
          <a:prstGeom prst="rect">
            <a:avLst/>
          </a:prstGeom>
        </p:spPr>
        <p:txBody>
          <a:bodyPr wrap="square">
            <a:spAutoFit/>
          </a:bodyPr>
          <a:lstStyle/>
          <a:p>
            <a:pPr algn="ctr"/>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smtClean="0">
                <a:solidFill>
                  <a:schemeClr val="accent1"/>
                </a:solidFill>
              </a:rPr>
              <a:t>nibh</a:t>
            </a:r>
            <a:r>
              <a:rPr lang="en-US" sz="2500" dirty="0" smtClean="0">
                <a:solidFill>
                  <a:schemeClr val="accent1"/>
                </a:solidFill>
              </a:rPr>
              <a:t> </a:t>
            </a:r>
            <a:endParaRPr lang="en-US" sz="2500" dirty="0">
              <a:solidFill>
                <a:schemeClr val="accent1"/>
              </a:solidFill>
            </a:endParaRPr>
          </a:p>
        </p:txBody>
      </p:sp>
      <p:sp>
        <p:nvSpPr>
          <p:cNvPr id="18" name="Rectangle 17"/>
          <p:cNvSpPr/>
          <p:nvPr/>
        </p:nvSpPr>
        <p:spPr>
          <a:xfrm>
            <a:off x="9824186" y="9735743"/>
            <a:ext cx="4751154" cy="784830"/>
          </a:xfrm>
          <a:prstGeom prst="rect">
            <a:avLst/>
          </a:prstGeom>
        </p:spPr>
        <p:txBody>
          <a:bodyPr wrap="square">
            <a:spAutoFit/>
          </a:bodyPr>
          <a:lstStyle/>
          <a:p>
            <a:pPr algn="ctr"/>
            <a:r>
              <a:rPr lang="en-US" sz="4500" b="1" dirty="0">
                <a:solidFill>
                  <a:schemeClr val="accent1"/>
                </a:solidFill>
              </a:rPr>
              <a:t>Creative</a:t>
            </a:r>
          </a:p>
        </p:txBody>
      </p:sp>
      <p:sp>
        <p:nvSpPr>
          <p:cNvPr id="19" name="Rectangle 18"/>
          <p:cNvSpPr/>
          <p:nvPr/>
        </p:nvSpPr>
        <p:spPr>
          <a:xfrm>
            <a:off x="17192549" y="9714478"/>
            <a:ext cx="4751154" cy="784830"/>
          </a:xfrm>
          <a:prstGeom prst="rect">
            <a:avLst/>
          </a:prstGeom>
        </p:spPr>
        <p:txBody>
          <a:bodyPr wrap="square">
            <a:spAutoFit/>
          </a:bodyPr>
          <a:lstStyle/>
          <a:p>
            <a:pPr algn="ctr"/>
            <a:r>
              <a:rPr lang="en-US" sz="4500" b="1" dirty="0">
                <a:solidFill>
                  <a:schemeClr val="accent1"/>
                </a:solidFill>
              </a:rPr>
              <a:t>Support</a:t>
            </a:r>
          </a:p>
        </p:txBody>
      </p:sp>
      <p:sp>
        <p:nvSpPr>
          <p:cNvPr id="20" name="Rectangle 19"/>
          <p:cNvSpPr/>
          <p:nvPr/>
        </p:nvSpPr>
        <p:spPr>
          <a:xfrm>
            <a:off x="9824484" y="10780614"/>
            <a:ext cx="4750856" cy="1246495"/>
          </a:xfrm>
          <a:prstGeom prst="rect">
            <a:avLst/>
          </a:prstGeom>
        </p:spPr>
        <p:txBody>
          <a:bodyPr wrap="square">
            <a:spAutoFit/>
          </a:bodyPr>
          <a:lstStyle/>
          <a:p>
            <a:pPr algn="ctr"/>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smtClean="0">
                <a:solidFill>
                  <a:schemeClr val="accent1"/>
                </a:solidFill>
              </a:rPr>
              <a:t>nibh</a:t>
            </a:r>
            <a:r>
              <a:rPr lang="en-US" sz="2500" dirty="0" smtClean="0">
                <a:solidFill>
                  <a:schemeClr val="accent1"/>
                </a:solidFill>
              </a:rPr>
              <a:t> </a:t>
            </a:r>
            <a:endParaRPr lang="en-US" sz="2500" dirty="0">
              <a:solidFill>
                <a:schemeClr val="accent1"/>
              </a:solidFill>
            </a:endParaRPr>
          </a:p>
        </p:txBody>
      </p:sp>
      <p:sp>
        <p:nvSpPr>
          <p:cNvPr id="21" name="Rectangle 20"/>
          <p:cNvSpPr/>
          <p:nvPr/>
        </p:nvSpPr>
        <p:spPr>
          <a:xfrm>
            <a:off x="17192549" y="10780614"/>
            <a:ext cx="4751154" cy="1246495"/>
          </a:xfrm>
          <a:prstGeom prst="rect">
            <a:avLst/>
          </a:prstGeom>
        </p:spPr>
        <p:txBody>
          <a:bodyPr wrap="square">
            <a:spAutoFit/>
          </a:bodyPr>
          <a:lstStyle/>
          <a:p>
            <a:pPr algn="ctr"/>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smtClean="0">
                <a:solidFill>
                  <a:schemeClr val="accent1"/>
                </a:solidFill>
              </a:rPr>
              <a:t>nibh</a:t>
            </a:r>
            <a:r>
              <a:rPr lang="en-US" sz="2500" dirty="0" smtClean="0">
                <a:solidFill>
                  <a:schemeClr val="accent1"/>
                </a:solidFill>
              </a:rPr>
              <a:t> </a:t>
            </a:r>
            <a:endParaRPr lang="en-US" sz="2500" dirty="0">
              <a:solidFill>
                <a:schemeClr val="accent1"/>
              </a:solidFill>
            </a:endParaRPr>
          </a:p>
        </p:txBody>
      </p:sp>
    </p:spTree>
    <p:extLst>
      <p:ext uri="{BB962C8B-B14F-4D97-AF65-F5344CB8AC3E}">
        <p14:creationId xmlns:p14="http://schemas.microsoft.com/office/powerpoint/2010/main" val="10650830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50324" y="1043845"/>
            <a:ext cx="13681956" cy="1554272"/>
          </a:xfrm>
          <a:prstGeom prst="rect">
            <a:avLst/>
          </a:prstGeom>
        </p:spPr>
        <p:txBody>
          <a:bodyPr wrap="square">
            <a:spAutoFit/>
          </a:bodyPr>
          <a:lstStyle/>
          <a:p>
            <a:pPr algn="ctr"/>
            <a:r>
              <a:rPr lang="en-US" sz="9500" b="1" dirty="0">
                <a:solidFill>
                  <a:schemeClr val="accent2"/>
                </a:solidFill>
                <a:latin typeface="+mj-lt"/>
              </a:rPr>
              <a:t>Our Portfolio</a:t>
            </a:r>
          </a:p>
        </p:txBody>
      </p:sp>
      <p:sp>
        <p:nvSpPr>
          <p:cNvPr id="4" name="Rectangle 3"/>
          <p:cNvSpPr/>
          <p:nvPr/>
        </p:nvSpPr>
        <p:spPr>
          <a:xfrm>
            <a:off x="5350324" y="2367284"/>
            <a:ext cx="1368195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16737964" y="4501532"/>
            <a:ext cx="6524297" cy="784830"/>
          </a:xfrm>
          <a:prstGeom prst="rect">
            <a:avLst/>
          </a:prstGeom>
        </p:spPr>
        <p:txBody>
          <a:bodyPr wrap="square">
            <a:spAutoFit/>
          </a:bodyPr>
          <a:lstStyle/>
          <a:p>
            <a:r>
              <a:rPr lang="en-US" sz="4500" b="1" dirty="0">
                <a:solidFill>
                  <a:schemeClr val="accent2"/>
                </a:solidFill>
              </a:rPr>
              <a:t>Project #01</a:t>
            </a:r>
          </a:p>
        </p:txBody>
      </p:sp>
      <p:sp>
        <p:nvSpPr>
          <p:cNvPr id="8" name="Rectangle 7"/>
          <p:cNvSpPr/>
          <p:nvPr/>
        </p:nvSpPr>
        <p:spPr>
          <a:xfrm>
            <a:off x="16735648" y="5376283"/>
            <a:ext cx="652839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a:t>
            </a:r>
            <a:r>
              <a:rPr lang="en-US" sz="2500" dirty="0" smtClean="0">
                <a:solidFill>
                  <a:schemeClr val="accent2">
                    <a:alpha val="60000"/>
                  </a:schemeClr>
                </a:solidFill>
              </a:rPr>
              <a:t>-my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smtClean="0">
                <a:solidFill>
                  <a:schemeClr val="accent2">
                    <a:alpha val="60000"/>
                  </a:schemeClr>
                </a:solidFill>
              </a:rPr>
              <a:t>laoreet</a:t>
            </a:r>
            <a:endParaRPr lang="en-US" sz="2500" dirty="0">
              <a:solidFill>
                <a:schemeClr val="accent2">
                  <a:alpha val="60000"/>
                </a:schemeClr>
              </a:solidFill>
            </a:endParaRPr>
          </a:p>
        </p:txBody>
      </p:sp>
      <p:sp>
        <p:nvSpPr>
          <p:cNvPr id="9" name="Rectangle 8"/>
          <p:cNvSpPr/>
          <p:nvPr/>
        </p:nvSpPr>
        <p:spPr>
          <a:xfrm>
            <a:off x="16737964" y="9161928"/>
            <a:ext cx="6524297" cy="784830"/>
          </a:xfrm>
          <a:prstGeom prst="rect">
            <a:avLst/>
          </a:prstGeom>
        </p:spPr>
        <p:txBody>
          <a:bodyPr wrap="square">
            <a:spAutoFit/>
          </a:bodyPr>
          <a:lstStyle/>
          <a:p>
            <a:r>
              <a:rPr lang="en-US" sz="4500" b="1" dirty="0">
                <a:solidFill>
                  <a:schemeClr val="accent2"/>
                </a:solidFill>
              </a:rPr>
              <a:t>Project #</a:t>
            </a:r>
            <a:r>
              <a:rPr lang="en-US" sz="4500" b="1" dirty="0" smtClean="0">
                <a:solidFill>
                  <a:schemeClr val="accent2"/>
                </a:solidFill>
              </a:rPr>
              <a:t>02</a:t>
            </a:r>
            <a:endParaRPr lang="en-US" sz="4500" b="1" dirty="0">
              <a:solidFill>
                <a:schemeClr val="accent2"/>
              </a:solidFill>
            </a:endParaRPr>
          </a:p>
        </p:txBody>
      </p:sp>
      <p:sp>
        <p:nvSpPr>
          <p:cNvPr id="10" name="Rectangle 9"/>
          <p:cNvSpPr/>
          <p:nvPr/>
        </p:nvSpPr>
        <p:spPr>
          <a:xfrm>
            <a:off x="16735648" y="10036679"/>
            <a:ext cx="652839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a:t>
            </a:r>
            <a:r>
              <a:rPr lang="en-US" sz="2500" dirty="0" smtClean="0">
                <a:solidFill>
                  <a:schemeClr val="accent2">
                    <a:alpha val="60000"/>
                  </a:schemeClr>
                </a:solidFill>
              </a:rPr>
              <a:t>-my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smtClean="0">
                <a:solidFill>
                  <a:schemeClr val="accent2">
                    <a:alpha val="60000"/>
                  </a:schemeClr>
                </a:solidFill>
              </a:rPr>
              <a:t>laoreet</a:t>
            </a:r>
            <a:endParaRPr lang="en-US" sz="2500" dirty="0">
              <a:solidFill>
                <a:schemeClr val="accent2">
                  <a:alpha val="60000"/>
                </a:schemeClr>
              </a:solidFill>
            </a:endParaRPr>
          </a:p>
        </p:txBody>
      </p:sp>
      <p:sp>
        <p:nvSpPr>
          <p:cNvPr id="14" name="Line 5"/>
          <p:cNvSpPr>
            <a:spLocks noChangeShapeType="1"/>
          </p:cNvSpPr>
          <p:nvPr/>
        </p:nvSpPr>
        <p:spPr bwMode="auto">
          <a:xfrm>
            <a:off x="16805276" y="7862888"/>
            <a:ext cx="6259513"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6"/>
          <p:cNvSpPr>
            <a:spLocks noChangeShapeType="1"/>
          </p:cNvSpPr>
          <p:nvPr/>
        </p:nvSpPr>
        <p:spPr bwMode="auto">
          <a:xfrm>
            <a:off x="15162213" y="5741988"/>
            <a:ext cx="0" cy="4652963"/>
          </a:xfrm>
          <a:prstGeom prst="line">
            <a:avLst/>
          </a:prstGeom>
          <a:noFill/>
          <a:ln w="190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7"/>
          <p:cNvSpPr>
            <a:spLocks noChangeShapeType="1"/>
          </p:cNvSpPr>
          <p:nvPr/>
        </p:nvSpPr>
        <p:spPr bwMode="auto">
          <a:xfrm flipH="1">
            <a:off x="11612563" y="5741988"/>
            <a:ext cx="3549650" cy="0"/>
          </a:xfrm>
          <a:prstGeom prst="line">
            <a:avLst/>
          </a:prstGeom>
          <a:noFill/>
          <a:ln w="190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8"/>
          <p:cNvSpPr>
            <a:spLocks noChangeShapeType="1"/>
          </p:cNvSpPr>
          <p:nvPr/>
        </p:nvSpPr>
        <p:spPr bwMode="auto">
          <a:xfrm flipH="1">
            <a:off x="11612563" y="10382250"/>
            <a:ext cx="3549650" cy="0"/>
          </a:xfrm>
          <a:prstGeom prst="line">
            <a:avLst/>
          </a:prstGeom>
          <a:noFill/>
          <a:ln w="190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Oval 11"/>
          <p:cNvSpPr>
            <a:spLocks noChangeArrowheads="1"/>
          </p:cNvSpPr>
          <p:nvPr/>
        </p:nvSpPr>
        <p:spPr bwMode="auto">
          <a:xfrm>
            <a:off x="14106526" y="4689475"/>
            <a:ext cx="2109788" cy="21097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Oval 12"/>
          <p:cNvSpPr>
            <a:spLocks noChangeArrowheads="1"/>
          </p:cNvSpPr>
          <p:nvPr/>
        </p:nvSpPr>
        <p:spPr bwMode="auto">
          <a:xfrm>
            <a:off x="14106526" y="9339263"/>
            <a:ext cx="2109788" cy="2109788"/>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14678026" y="5254625"/>
            <a:ext cx="1052512" cy="1042988"/>
            <a:chOff x="14678026" y="5254625"/>
            <a:chExt cx="1052512" cy="1042988"/>
          </a:xfrm>
          <a:solidFill>
            <a:schemeClr val="accent1"/>
          </a:solidFill>
        </p:grpSpPr>
        <p:sp>
          <p:nvSpPr>
            <p:cNvPr id="22" name="Freeform 13"/>
            <p:cNvSpPr>
              <a:spLocks/>
            </p:cNvSpPr>
            <p:nvPr/>
          </p:nvSpPr>
          <p:spPr bwMode="auto">
            <a:xfrm>
              <a:off x="14678026" y="5254625"/>
              <a:ext cx="773113" cy="269875"/>
            </a:xfrm>
            <a:custGeom>
              <a:avLst/>
              <a:gdLst>
                <a:gd name="T0" fmla="*/ 137 w 244"/>
                <a:gd name="T1" fmla="*/ 0 h 85"/>
                <a:gd name="T2" fmla="*/ 158 w 244"/>
                <a:gd name="T3" fmla="*/ 1 h 85"/>
                <a:gd name="T4" fmla="*/ 220 w 244"/>
                <a:gd name="T5" fmla="*/ 17 h 85"/>
                <a:gd name="T6" fmla="*/ 237 w 244"/>
                <a:gd name="T7" fmla="*/ 30 h 85"/>
                <a:gd name="T8" fmla="*/ 236 w 244"/>
                <a:gd name="T9" fmla="*/ 55 h 85"/>
                <a:gd name="T10" fmla="*/ 214 w 244"/>
                <a:gd name="T11" fmla="*/ 69 h 85"/>
                <a:gd name="T12" fmla="*/ 156 w 244"/>
                <a:gd name="T13" fmla="*/ 82 h 85"/>
                <a:gd name="T14" fmla="*/ 99 w 244"/>
                <a:gd name="T15" fmla="*/ 83 h 85"/>
                <a:gd name="T16" fmla="*/ 33 w 244"/>
                <a:gd name="T17" fmla="*/ 70 h 85"/>
                <a:gd name="T18" fmla="*/ 14 w 244"/>
                <a:gd name="T19" fmla="*/ 59 h 85"/>
                <a:gd name="T20" fmla="*/ 14 w 244"/>
                <a:gd name="T21" fmla="*/ 24 h 85"/>
                <a:gd name="T22" fmla="*/ 52 w 244"/>
                <a:gd name="T23" fmla="*/ 8 h 85"/>
                <a:gd name="T24" fmla="*/ 104 w 244"/>
                <a:gd name="T25" fmla="*/ 0 h 85"/>
                <a:gd name="T26" fmla="*/ 109 w 244"/>
                <a:gd name="T27" fmla="*/ 0 h 85"/>
                <a:gd name="T28" fmla="*/ 137 w 244"/>
                <a:gd name="T2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4" h="85">
                  <a:moveTo>
                    <a:pt x="137" y="0"/>
                  </a:moveTo>
                  <a:cubicBezTo>
                    <a:pt x="144" y="0"/>
                    <a:pt x="151" y="1"/>
                    <a:pt x="158" y="1"/>
                  </a:cubicBezTo>
                  <a:cubicBezTo>
                    <a:pt x="179" y="4"/>
                    <a:pt x="200" y="8"/>
                    <a:pt x="220" y="17"/>
                  </a:cubicBezTo>
                  <a:cubicBezTo>
                    <a:pt x="227" y="21"/>
                    <a:pt x="233" y="24"/>
                    <a:pt x="237" y="30"/>
                  </a:cubicBezTo>
                  <a:cubicBezTo>
                    <a:pt x="244" y="39"/>
                    <a:pt x="243" y="48"/>
                    <a:pt x="236" y="55"/>
                  </a:cubicBezTo>
                  <a:cubicBezTo>
                    <a:pt x="230" y="62"/>
                    <a:pt x="222" y="66"/>
                    <a:pt x="214" y="69"/>
                  </a:cubicBezTo>
                  <a:cubicBezTo>
                    <a:pt x="195" y="77"/>
                    <a:pt x="176" y="80"/>
                    <a:pt x="156" y="82"/>
                  </a:cubicBezTo>
                  <a:cubicBezTo>
                    <a:pt x="137" y="84"/>
                    <a:pt x="118" y="85"/>
                    <a:pt x="99" y="83"/>
                  </a:cubicBezTo>
                  <a:cubicBezTo>
                    <a:pt x="76" y="81"/>
                    <a:pt x="54" y="78"/>
                    <a:pt x="33" y="70"/>
                  </a:cubicBezTo>
                  <a:cubicBezTo>
                    <a:pt x="26" y="67"/>
                    <a:pt x="20" y="64"/>
                    <a:pt x="14" y="59"/>
                  </a:cubicBezTo>
                  <a:cubicBezTo>
                    <a:pt x="0" y="49"/>
                    <a:pt x="0" y="35"/>
                    <a:pt x="14" y="24"/>
                  </a:cubicBezTo>
                  <a:cubicBezTo>
                    <a:pt x="25" y="16"/>
                    <a:pt x="38" y="12"/>
                    <a:pt x="52" y="8"/>
                  </a:cubicBezTo>
                  <a:cubicBezTo>
                    <a:pt x="69" y="3"/>
                    <a:pt x="87" y="1"/>
                    <a:pt x="104" y="0"/>
                  </a:cubicBezTo>
                  <a:cubicBezTo>
                    <a:pt x="106" y="0"/>
                    <a:pt x="107" y="0"/>
                    <a:pt x="109" y="0"/>
                  </a:cubicBezTo>
                  <a:cubicBezTo>
                    <a:pt x="118" y="0"/>
                    <a:pt x="127"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noEditPoints="1"/>
            </p:cNvSpPr>
            <p:nvPr/>
          </p:nvSpPr>
          <p:spPr bwMode="auto">
            <a:xfrm>
              <a:off x="15047913" y="5614988"/>
              <a:ext cx="682625" cy="682625"/>
            </a:xfrm>
            <a:custGeom>
              <a:avLst/>
              <a:gdLst>
                <a:gd name="T0" fmla="*/ 107 w 215"/>
                <a:gd name="T1" fmla="*/ 215 h 215"/>
                <a:gd name="T2" fmla="*/ 0 w 215"/>
                <a:gd name="T3" fmla="*/ 107 h 215"/>
                <a:gd name="T4" fmla="*/ 107 w 215"/>
                <a:gd name="T5" fmla="*/ 0 h 215"/>
                <a:gd name="T6" fmla="*/ 215 w 215"/>
                <a:gd name="T7" fmla="*/ 107 h 215"/>
                <a:gd name="T8" fmla="*/ 107 w 215"/>
                <a:gd name="T9" fmla="*/ 215 h 215"/>
                <a:gd name="T10" fmla="*/ 122 w 215"/>
                <a:gd name="T11" fmla="*/ 132 h 215"/>
                <a:gd name="T12" fmla="*/ 104 w 215"/>
                <a:gd name="T13" fmla="*/ 146 h 215"/>
                <a:gd name="T14" fmla="*/ 96 w 215"/>
                <a:gd name="T15" fmla="*/ 142 h 215"/>
                <a:gd name="T16" fmla="*/ 82 w 215"/>
                <a:gd name="T17" fmla="*/ 142 h 215"/>
                <a:gd name="T18" fmla="*/ 83 w 215"/>
                <a:gd name="T19" fmla="*/ 156 h 215"/>
                <a:gd name="T20" fmla="*/ 91 w 215"/>
                <a:gd name="T21" fmla="*/ 162 h 215"/>
                <a:gd name="T22" fmla="*/ 98 w 215"/>
                <a:gd name="T23" fmla="*/ 172 h 215"/>
                <a:gd name="T24" fmla="*/ 107 w 215"/>
                <a:gd name="T25" fmla="*/ 181 h 215"/>
                <a:gd name="T26" fmla="*/ 117 w 215"/>
                <a:gd name="T27" fmla="*/ 173 h 215"/>
                <a:gd name="T28" fmla="*/ 117 w 215"/>
                <a:gd name="T29" fmla="*/ 168 h 215"/>
                <a:gd name="T30" fmla="*/ 120 w 215"/>
                <a:gd name="T31" fmla="*/ 164 h 215"/>
                <a:gd name="T32" fmla="*/ 141 w 215"/>
                <a:gd name="T33" fmla="*/ 128 h 215"/>
                <a:gd name="T34" fmla="*/ 114 w 215"/>
                <a:gd name="T35" fmla="*/ 98 h 215"/>
                <a:gd name="T36" fmla="*/ 105 w 215"/>
                <a:gd name="T37" fmla="*/ 97 h 215"/>
                <a:gd name="T38" fmla="*/ 93 w 215"/>
                <a:gd name="T39" fmla="*/ 82 h 215"/>
                <a:gd name="T40" fmla="*/ 103 w 215"/>
                <a:gd name="T41" fmla="*/ 69 h 215"/>
                <a:gd name="T42" fmla="*/ 118 w 215"/>
                <a:gd name="T43" fmla="*/ 73 h 215"/>
                <a:gd name="T44" fmla="*/ 132 w 215"/>
                <a:gd name="T45" fmla="*/ 73 h 215"/>
                <a:gd name="T46" fmla="*/ 132 w 215"/>
                <a:gd name="T47" fmla="*/ 59 h 215"/>
                <a:gd name="T48" fmla="*/ 124 w 215"/>
                <a:gd name="T49" fmla="*/ 53 h 215"/>
                <a:gd name="T50" fmla="*/ 117 w 215"/>
                <a:gd name="T51" fmla="*/ 42 h 215"/>
                <a:gd name="T52" fmla="*/ 108 w 215"/>
                <a:gd name="T53" fmla="*/ 33 h 215"/>
                <a:gd name="T54" fmla="*/ 98 w 215"/>
                <a:gd name="T55" fmla="*/ 41 h 215"/>
                <a:gd name="T56" fmla="*/ 98 w 215"/>
                <a:gd name="T57" fmla="*/ 46 h 215"/>
                <a:gd name="T58" fmla="*/ 94 w 215"/>
                <a:gd name="T59" fmla="*/ 51 h 215"/>
                <a:gd name="T60" fmla="*/ 85 w 215"/>
                <a:gd name="T61" fmla="*/ 108 h 215"/>
                <a:gd name="T62" fmla="*/ 107 w 215"/>
                <a:gd name="T63" fmla="*/ 117 h 215"/>
                <a:gd name="T64" fmla="*/ 122 w 215"/>
                <a:gd name="T65" fmla="*/ 13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5" h="215">
                  <a:moveTo>
                    <a:pt x="107" y="215"/>
                  </a:moveTo>
                  <a:cubicBezTo>
                    <a:pt x="48" y="215"/>
                    <a:pt x="0" y="167"/>
                    <a:pt x="0" y="107"/>
                  </a:cubicBezTo>
                  <a:cubicBezTo>
                    <a:pt x="0" y="48"/>
                    <a:pt x="48" y="0"/>
                    <a:pt x="107" y="0"/>
                  </a:cubicBezTo>
                  <a:cubicBezTo>
                    <a:pt x="166" y="0"/>
                    <a:pt x="215" y="48"/>
                    <a:pt x="215" y="107"/>
                  </a:cubicBezTo>
                  <a:cubicBezTo>
                    <a:pt x="215" y="167"/>
                    <a:pt x="167" y="215"/>
                    <a:pt x="107" y="215"/>
                  </a:cubicBezTo>
                  <a:close/>
                  <a:moveTo>
                    <a:pt x="122" y="132"/>
                  </a:moveTo>
                  <a:cubicBezTo>
                    <a:pt x="122" y="141"/>
                    <a:pt x="113" y="148"/>
                    <a:pt x="104" y="146"/>
                  </a:cubicBezTo>
                  <a:cubicBezTo>
                    <a:pt x="101" y="145"/>
                    <a:pt x="99" y="143"/>
                    <a:pt x="96" y="142"/>
                  </a:cubicBezTo>
                  <a:cubicBezTo>
                    <a:pt x="91" y="138"/>
                    <a:pt x="86" y="138"/>
                    <a:pt x="82" y="142"/>
                  </a:cubicBezTo>
                  <a:cubicBezTo>
                    <a:pt x="79" y="147"/>
                    <a:pt x="79" y="152"/>
                    <a:pt x="83" y="156"/>
                  </a:cubicBezTo>
                  <a:cubicBezTo>
                    <a:pt x="86" y="158"/>
                    <a:pt x="88" y="161"/>
                    <a:pt x="91" y="162"/>
                  </a:cubicBezTo>
                  <a:cubicBezTo>
                    <a:pt x="96" y="163"/>
                    <a:pt x="98" y="166"/>
                    <a:pt x="98" y="172"/>
                  </a:cubicBezTo>
                  <a:cubicBezTo>
                    <a:pt x="97" y="177"/>
                    <a:pt x="102" y="181"/>
                    <a:pt x="107" y="181"/>
                  </a:cubicBezTo>
                  <a:cubicBezTo>
                    <a:pt x="112" y="181"/>
                    <a:pt x="117" y="178"/>
                    <a:pt x="117" y="173"/>
                  </a:cubicBezTo>
                  <a:cubicBezTo>
                    <a:pt x="117" y="171"/>
                    <a:pt x="117" y="169"/>
                    <a:pt x="117" y="168"/>
                  </a:cubicBezTo>
                  <a:cubicBezTo>
                    <a:pt x="117" y="165"/>
                    <a:pt x="118" y="164"/>
                    <a:pt x="120" y="164"/>
                  </a:cubicBezTo>
                  <a:cubicBezTo>
                    <a:pt x="134" y="158"/>
                    <a:pt x="143" y="144"/>
                    <a:pt x="141" y="128"/>
                  </a:cubicBezTo>
                  <a:cubicBezTo>
                    <a:pt x="140" y="113"/>
                    <a:pt x="128" y="101"/>
                    <a:pt x="114" y="98"/>
                  </a:cubicBezTo>
                  <a:cubicBezTo>
                    <a:pt x="111" y="98"/>
                    <a:pt x="108" y="98"/>
                    <a:pt x="105" y="97"/>
                  </a:cubicBezTo>
                  <a:cubicBezTo>
                    <a:pt x="97" y="96"/>
                    <a:pt x="92" y="89"/>
                    <a:pt x="93" y="82"/>
                  </a:cubicBezTo>
                  <a:cubicBezTo>
                    <a:pt x="94" y="75"/>
                    <a:pt x="97" y="71"/>
                    <a:pt x="103" y="69"/>
                  </a:cubicBezTo>
                  <a:cubicBezTo>
                    <a:pt x="108" y="67"/>
                    <a:pt x="114" y="69"/>
                    <a:pt x="118" y="73"/>
                  </a:cubicBezTo>
                  <a:cubicBezTo>
                    <a:pt x="122" y="77"/>
                    <a:pt x="128" y="77"/>
                    <a:pt x="132" y="73"/>
                  </a:cubicBezTo>
                  <a:cubicBezTo>
                    <a:pt x="136" y="69"/>
                    <a:pt x="136" y="63"/>
                    <a:pt x="132" y="59"/>
                  </a:cubicBezTo>
                  <a:cubicBezTo>
                    <a:pt x="130" y="57"/>
                    <a:pt x="127" y="54"/>
                    <a:pt x="124" y="53"/>
                  </a:cubicBezTo>
                  <a:cubicBezTo>
                    <a:pt x="119" y="51"/>
                    <a:pt x="116" y="48"/>
                    <a:pt x="117" y="42"/>
                  </a:cubicBezTo>
                  <a:cubicBezTo>
                    <a:pt x="117" y="37"/>
                    <a:pt x="113" y="34"/>
                    <a:pt x="108" y="33"/>
                  </a:cubicBezTo>
                  <a:cubicBezTo>
                    <a:pt x="103" y="33"/>
                    <a:pt x="99" y="36"/>
                    <a:pt x="98" y="41"/>
                  </a:cubicBezTo>
                  <a:cubicBezTo>
                    <a:pt x="98" y="43"/>
                    <a:pt x="97" y="45"/>
                    <a:pt x="98" y="46"/>
                  </a:cubicBezTo>
                  <a:cubicBezTo>
                    <a:pt x="98" y="49"/>
                    <a:pt x="97" y="50"/>
                    <a:pt x="94" y="51"/>
                  </a:cubicBezTo>
                  <a:cubicBezTo>
                    <a:pt x="71" y="61"/>
                    <a:pt x="66" y="92"/>
                    <a:pt x="85" y="108"/>
                  </a:cubicBezTo>
                  <a:cubicBezTo>
                    <a:pt x="91" y="114"/>
                    <a:pt x="98" y="117"/>
                    <a:pt x="107" y="117"/>
                  </a:cubicBezTo>
                  <a:cubicBezTo>
                    <a:pt x="116" y="117"/>
                    <a:pt x="122" y="124"/>
                    <a:pt x="122"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p:cNvSpPr>
              <a:spLocks/>
            </p:cNvSpPr>
            <p:nvPr/>
          </p:nvSpPr>
          <p:spPr bwMode="auto">
            <a:xfrm>
              <a:off x="14690726" y="5483225"/>
              <a:ext cx="754063" cy="230188"/>
            </a:xfrm>
            <a:custGeom>
              <a:avLst/>
              <a:gdLst>
                <a:gd name="T0" fmla="*/ 238 w 238"/>
                <a:gd name="T1" fmla="*/ 0 h 73"/>
                <a:gd name="T2" fmla="*/ 238 w 238"/>
                <a:gd name="T3" fmla="*/ 25 h 73"/>
                <a:gd name="T4" fmla="*/ 235 w 238"/>
                <a:gd name="T5" fmla="*/ 26 h 73"/>
                <a:gd name="T6" fmla="*/ 210 w 238"/>
                <a:gd name="T7" fmla="*/ 26 h 73"/>
                <a:gd name="T8" fmla="*/ 131 w 238"/>
                <a:gd name="T9" fmla="*/ 64 h 73"/>
                <a:gd name="T10" fmla="*/ 127 w 238"/>
                <a:gd name="T11" fmla="*/ 68 h 73"/>
                <a:gd name="T12" fmla="*/ 117 w 238"/>
                <a:gd name="T13" fmla="*/ 73 h 73"/>
                <a:gd name="T14" fmla="*/ 44 w 238"/>
                <a:gd name="T15" fmla="*/ 63 h 73"/>
                <a:gd name="T16" fmla="*/ 12 w 238"/>
                <a:gd name="T17" fmla="*/ 50 h 73"/>
                <a:gd name="T18" fmla="*/ 4 w 238"/>
                <a:gd name="T19" fmla="*/ 42 h 73"/>
                <a:gd name="T20" fmla="*/ 0 w 238"/>
                <a:gd name="T21" fmla="*/ 31 h 73"/>
                <a:gd name="T22" fmla="*/ 0 w 238"/>
                <a:gd name="T23" fmla="*/ 3 h 73"/>
                <a:gd name="T24" fmla="*/ 0 w 238"/>
                <a:gd name="T25" fmla="*/ 1 h 73"/>
                <a:gd name="T26" fmla="*/ 5 w 238"/>
                <a:gd name="T27" fmla="*/ 4 h 73"/>
                <a:gd name="T28" fmla="*/ 41 w 238"/>
                <a:gd name="T29" fmla="*/ 19 h 73"/>
                <a:gd name="T30" fmla="*/ 91 w 238"/>
                <a:gd name="T31" fmla="*/ 27 h 73"/>
                <a:gd name="T32" fmla="*/ 156 w 238"/>
                <a:gd name="T33" fmla="*/ 26 h 73"/>
                <a:gd name="T34" fmla="*/ 224 w 238"/>
                <a:gd name="T35" fmla="*/ 9 h 73"/>
                <a:gd name="T36" fmla="*/ 238 w 238"/>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73">
                  <a:moveTo>
                    <a:pt x="238" y="0"/>
                  </a:moveTo>
                  <a:cubicBezTo>
                    <a:pt x="238" y="9"/>
                    <a:pt x="238" y="17"/>
                    <a:pt x="238" y="25"/>
                  </a:cubicBezTo>
                  <a:cubicBezTo>
                    <a:pt x="238" y="27"/>
                    <a:pt x="237" y="26"/>
                    <a:pt x="235" y="26"/>
                  </a:cubicBezTo>
                  <a:cubicBezTo>
                    <a:pt x="227" y="25"/>
                    <a:pt x="218" y="25"/>
                    <a:pt x="210" y="26"/>
                  </a:cubicBezTo>
                  <a:cubicBezTo>
                    <a:pt x="179" y="29"/>
                    <a:pt x="153" y="41"/>
                    <a:pt x="131" y="64"/>
                  </a:cubicBezTo>
                  <a:cubicBezTo>
                    <a:pt x="129" y="65"/>
                    <a:pt x="128" y="67"/>
                    <a:pt x="127" y="68"/>
                  </a:cubicBezTo>
                  <a:cubicBezTo>
                    <a:pt x="124" y="72"/>
                    <a:pt x="121" y="73"/>
                    <a:pt x="117" y="73"/>
                  </a:cubicBezTo>
                  <a:cubicBezTo>
                    <a:pt x="92" y="71"/>
                    <a:pt x="68" y="69"/>
                    <a:pt x="44" y="63"/>
                  </a:cubicBezTo>
                  <a:cubicBezTo>
                    <a:pt x="33" y="60"/>
                    <a:pt x="22" y="57"/>
                    <a:pt x="12" y="50"/>
                  </a:cubicBezTo>
                  <a:cubicBezTo>
                    <a:pt x="9" y="48"/>
                    <a:pt x="6" y="45"/>
                    <a:pt x="4" y="42"/>
                  </a:cubicBezTo>
                  <a:cubicBezTo>
                    <a:pt x="1" y="38"/>
                    <a:pt x="0" y="35"/>
                    <a:pt x="0" y="31"/>
                  </a:cubicBezTo>
                  <a:cubicBezTo>
                    <a:pt x="0" y="21"/>
                    <a:pt x="0" y="12"/>
                    <a:pt x="0" y="3"/>
                  </a:cubicBezTo>
                  <a:cubicBezTo>
                    <a:pt x="0" y="2"/>
                    <a:pt x="0" y="2"/>
                    <a:pt x="0" y="1"/>
                  </a:cubicBezTo>
                  <a:cubicBezTo>
                    <a:pt x="2" y="2"/>
                    <a:pt x="4" y="3"/>
                    <a:pt x="5" y="4"/>
                  </a:cubicBezTo>
                  <a:cubicBezTo>
                    <a:pt x="16" y="11"/>
                    <a:pt x="29" y="16"/>
                    <a:pt x="41" y="19"/>
                  </a:cubicBezTo>
                  <a:cubicBezTo>
                    <a:pt x="58" y="23"/>
                    <a:pt x="75" y="25"/>
                    <a:pt x="91" y="27"/>
                  </a:cubicBezTo>
                  <a:cubicBezTo>
                    <a:pt x="113" y="28"/>
                    <a:pt x="134" y="28"/>
                    <a:pt x="156" y="26"/>
                  </a:cubicBezTo>
                  <a:cubicBezTo>
                    <a:pt x="179" y="23"/>
                    <a:pt x="202" y="19"/>
                    <a:pt x="224" y="9"/>
                  </a:cubicBezTo>
                  <a:cubicBezTo>
                    <a:pt x="228" y="7"/>
                    <a:pt x="233" y="4"/>
                    <a:pt x="2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p:cNvSpPr>
              <a:spLocks/>
            </p:cNvSpPr>
            <p:nvPr/>
          </p:nvSpPr>
          <p:spPr bwMode="auto">
            <a:xfrm>
              <a:off x="14687551" y="6065838"/>
              <a:ext cx="490538" cy="231775"/>
            </a:xfrm>
            <a:custGeom>
              <a:avLst/>
              <a:gdLst>
                <a:gd name="T0" fmla="*/ 1 w 155"/>
                <a:gd name="T1" fmla="*/ 0 h 73"/>
                <a:gd name="T2" fmla="*/ 65 w 155"/>
                <a:gd name="T3" fmla="*/ 23 h 73"/>
                <a:gd name="T4" fmla="*/ 111 w 155"/>
                <a:gd name="T5" fmla="*/ 28 h 73"/>
                <a:gd name="T6" fmla="*/ 115 w 155"/>
                <a:gd name="T7" fmla="*/ 30 h 73"/>
                <a:gd name="T8" fmla="*/ 154 w 155"/>
                <a:gd name="T9" fmla="*/ 69 h 73"/>
                <a:gd name="T10" fmla="*/ 155 w 155"/>
                <a:gd name="T11" fmla="*/ 71 h 73"/>
                <a:gd name="T12" fmla="*/ 116 w 155"/>
                <a:gd name="T13" fmla="*/ 73 h 73"/>
                <a:gd name="T14" fmla="*/ 45 w 155"/>
                <a:gd name="T15" fmla="*/ 63 h 73"/>
                <a:gd name="T16" fmla="*/ 12 w 155"/>
                <a:gd name="T17" fmla="*/ 48 h 73"/>
                <a:gd name="T18" fmla="*/ 1 w 155"/>
                <a:gd name="T19" fmla="*/ 26 h 73"/>
                <a:gd name="T20" fmla="*/ 1 w 155"/>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73">
                  <a:moveTo>
                    <a:pt x="1" y="0"/>
                  </a:moveTo>
                  <a:cubicBezTo>
                    <a:pt x="20" y="14"/>
                    <a:pt x="42" y="19"/>
                    <a:pt x="65" y="23"/>
                  </a:cubicBezTo>
                  <a:cubicBezTo>
                    <a:pt x="80" y="26"/>
                    <a:pt x="96" y="27"/>
                    <a:pt x="111" y="28"/>
                  </a:cubicBezTo>
                  <a:cubicBezTo>
                    <a:pt x="113" y="28"/>
                    <a:pt x="114" y="28"/>
                    <a:pt x="115" y="30"/>
                  </a:cubicBezTo>
                  <a:cubicBezTo>
                    <a:pt x="125" y="46"/>
                    <a:pt x="138" y="59"/>
                    <a:pt x="154" y="69"/>
                  </a:cubicBezTo>
                  <a:cubicBezTo>
                    <a:pt x="154" y="69"/>
                    <a:pt x="155" y="70"/>
                    <a:pt x="155" y="71"/>
                  </a:cubicBezTo>
                  <a:cubicBezTo>
                    <a:pt x="142" y="72"/>
                    <a:pt x="129" y="73"/>
                    <a:pt x="116" y="73"/>
                  </a:cubicBezTo>
                  <a:cubicBezTo>
                    <a:pt x="92" y="72"/>
                    <a:pt x="68" y="70"/>
                    <a:pt x="45" y="63"/>
                  </a:cubicBezTo>
                  <a:cubicBezTo>
                    <a:pt x="33" y="60"/>
                    <a:pt x="22" y="55"/>
                    <a:pt x="12" y="48"/>
                  </a:cubicBezTo>
                  <a:cubicBezTo>
                    <a:pt x="4" y="42"/>
                    <a:pt x="0" y="36"/>
                    <a:pt x="1" y="26"/>
                  </a:cubicBezTo>
                  <a:cubicBezTo>
                    <a:pt x="1" y="17"/>
                    <a:pt x="1" y="9"/>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7"/>
            <p:cNvSpPr>
              <a:spLocks/>
            </p:cNvSpPr>
            <p:nvPr/>
          </p:nvSpPr>
          <p:spPr bwMode="auto">
            <a:xfrm>
              <a:off x="14687551" y="5675313"/>
              <a:ext cx="357188" cy="231775"/>
            </a:xfrm>
            <a:custGeom>
              <a:avLst/>
              <a:gdLst>
                <a:gd name="T0" fmla="*/ 1 w 113"/>
                <a:gd name="T1" fmla="*/ 0 h 73"/>
                <a:gd name="T2" fmla="*/ 15 w 113"/>
                <a:gd name="T3" fmla="*/ 9 h 73"/>
                <a:gd name="T4" fmla="*/ 67 w 113"/>
                <a:gd name="T5" fmla="*/ 23 h 73"/>
                <a:gd name="T6" fmla="*/ 113 w 113"/>
                <a:gd name="T7" fmla="*/ 27 h 73"/>
                <a:gd name="T8" fmla="*/ 112 w 113"/>
                <a:gd name="T9" fmla="*/ 29 h 73"/>
                <a:gd name="T10" fmla="*/ 99 w 113"/>
                <a:gd name="T11" fmla="*/ 70 h 73"/>
                <a:gd name="T12" fmla="*/ 95 w 113"/>
                <a:gd name="T13" fmla="*/ 73 h 73"/>
                <a:gd name="T14" fmla="*/ 40 w 113"/>
                <a:gd name="T15" fmla="*/ 63 h 73"/>
                <a:gd name="T16" fmla="*/ 8 w 113"/>
                <a:gd name="T17" fmla="*/ 46 h 73"/>
                <a:gd name="T18" fmla="*/ 1 w 113"/>
                <a:gd name="T19" fmla="*/ 29 h 73"/>
                <a:gd name="T20" fmla="*/ 1 w 113"/>
                <a:gd name="T21" fmla="*/ 4 h 73"/>
                <a:gd name="T22" fmla="*/ 1 w 113"/>
                <a:gd name="T2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73">
                  <a:moveTo>
                    <a:pt x="1" y="0"/>
                  </a:moveTo>
                  <a:cubicBezTo>
                    <a:pt x="6" y="4"/>
                    <a:pt x="10" y="6"/>
                    <a:pt x="15" y="9"/>
                  </a:cubicBezTo>
                  <a:cubicBezTo>
                    <a:pt x="31" y="16"/>
                    <a:pt x="49" y="21"/>
                    <a:pt x="67" y="23"/>
                  </a:cubicBezTo>
                  <a:cubicBezTo>
                    <a:pt x="82" y="26"/>
                    <a:pt x="97" y="27"/>
                    <a:pt x="113" y="27"/>
                  </a:cubicBezTo>
                  <a:cubicBezTo>
                    <a:pt x="113" y="28"/>
                    <a:pt x="113" y="29"/>
                    <a:pt x="112" y="29"/>
                  </a:cubicBezTo>
                  <a:cubicBezTo>
                    <a:pt x="105" y="42"/>
                    <a:pt x="101" y="56"/>
                    <a:pt x="99" y="70"/>
                  </a:cubicBezTo>
                  <a:cubicBezTo>
                    <a:pt x="98" y="72"/>
                    <a:pt x="98" y="73"/>
                    <a:pt x="95" y="73"/>
                  </a:cubicBezTo>
                  <a:cubicBezTo>
                    <a:pt x="77" y="71"/>
                    <a:pt x="58" y="68"/>
                    <a:pt x="40" y="63"/>
                  </a:cubicBezTo>
                  <a:cubicBezTo>
                    <a:pt x="29" y="59"/>
                    <a:pt x="18" y="54"/>
                    <a:pt x="8" y="46"/>
                  </a:cubicBezTo>
                  <a:cubicBezTo>
                    <a:pt x="3" y="42"/>
                    <a:pt x="0" y="36"/>
                    <a:pt x="1" y="29"/>
                  </a:cubicBezTo>
                  <a:cubicBezTo>
                    <a:pt x="1" y="21"/>
                    <a:pt x="1" y="12"/>
                    <a:pt x="1" y="4"/>
                  </a:cubicBezTo>
                  <a:cubicBezTo>
                    <a:pt x="1"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p:cNvSpPr>
              <a:spLocks/>
            </p:cNvSpPr>
            <p:nvPr/>
          </p:nvSpPr>
          <p:spPr bwMode="auto">
            <a:xfrm>
              <a:off x="14690726" y="5872163"/>
              <a:ext cx="331788" cy="231775"/>
            </a:xfrm>
            <a:custGeom>
              <a:avLst/>
              <a:gdLst>
                <a:gd name="T0" fmla="*/ 0 w 105"/>
                <a:gd name="T1" fmla="*/ 0 h 73"/>
                <a:gd name="T2" fmla="*/ 19 w 105"/>
                <a:gd name="T3" fmla="*/ 11 h 73"/>
                <a:gd name="T4" fmla="*/ 71 w 105"/>
                <a:gd name="T5" fmla="*/ 24 h 73"/>
                <a:gd name="T6" fmla="*/ 93 w 105"/>
                <a:gd name="T7" fmla="*/ 26 h 73"/>
                <a:gd name="T8" fmla="*/ 97 w 105"/>
                <a:gd name="T9" fmla="*/ 30 h 73"/>
                <a:gd name="T10" fmla="*/ 101 w 105"/>
                <a:gd name="T11" fmla="*/ 59 h 73"/>
                <a:gd name="T12" fmla="*/ 105 w 105"/>
                <a:gd name="T13" fmla="*/ 73 h 73"/>
                <a:gd name="T14" fmla="*/ 84 w 105"/>
                <a:gd name="T15" fmla="*/ 71 h 73"/>
                <a:gd name="T16" fmla="*/ 32 w 105"/>
                <a:gd name="T17" fmla="*/ 60 h 73"/>
                <a:gd name="T18" fmla="*/ 7 w 105"/>
                <a:gd name="T19" fmla="*/ 45 h 73"/>
                <a:gd name="T20" fmla="*/ 0 w 105"/>
                <a:gd name="T21" fmla="*/ 27 h 73"/>
                <a:gd name="T22" fmla="*/ 0 w 105"/>
                <a:gd name="T2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5" h="73">
                  <a:moveTo>
                    <a:pt x="0" y="0"/>
                  </a:moveTo>
                  <a:cubicBezTo>
                    <a:pt x="6" y="5"/>
                    <a:pt x="13" y="8"/>
                    <a:pt x="19" y="11"/>
                  </a:cubicBezTo>
                  <a:cubicBezTo>
                    <a:pt x="36" y="18"/>
                    <a:pt x="53" y="21"/>
                    <a:pt x="71" y="24"/>
                  </a:cubicBezTo>
                  <a:cubicBezTo>
                    <a:pt x="78" y="25"/>
                    <a:pt x="86" y="25"/>
                    <a:pt x="93" y="26"/>
                  </a:cubicBezTo>
                  <a:cubicBezTo>
                    <a:pt x="95" y="26"/>
                    <a:pt x="96" y="27"/>
                    <a:pt x="97" y="30"/>
                  </a:cubicBezTo>
                  <a:cubicBezTo>
                    <a:pt x="97" y="40"/>
                    <a:pt x="98" y="49"/>
                    <a:pt x="101" y="59"/>
                  </a:cubicBezTo>
                  <a:cubicBezTo>
                    <a:pt x="102" y="64"/>
                    <a:pt x="104" y="68"/>
                    <a:pt x="105" y="73"/>
                  </a:cubicBezTo>
                  <a:cubicBezTo>
                    <a:pt x="98" y="73"/>
                    <a:pt x="91" y="72"/>
                    <a:pt x="84" y="71"/>
                  </a:cubicBezTo>
                  <a:cubicBezTo>
                    <a:pt x="67" y="69"/>
                    <a:pt x="49" y="66"/>
                    <a:pt x="32" y="60"/>
                  </a:cubicBezTo>
                  <a:cubicBezTo>
                    <a:pt x="23" y="56"/>
                    <a:pt x="14" y="52"/>
                    <a:pt x="7" y="45"/>
                  </a:cubicBezTo>
                  <a:cubicBezTo>
                    <a:pt x="2" y="40"/>
                    <a:pt x="0" y="34"/>
                    <a:pt x="0" y="27"/>
                  </a:cubicBezTo>
                  <a:cubicBezTo>
                    <a:pt x="0" y="18"/>
                    <a:pt x="0"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4608176" y="9780588"/>
            <a:ext cx="1141413" cy="1131887"/>
            <a:chOff x="14608176" y="9780588"/>
            <a:chExt cx="1141413" cy="1131887"/>
          </a:xfrm>
          <a:solidFill>
            <a:schemeClr val="accent1"/>
          </a:solidFill>
        </p:grpSpPr>
        <p:sp>
          <p:nvSpPr>
            <p:cNvPr id="28" name="Freeform 19"/>
            <p:cNvSpPr>
              <a:spLocks/>
            </p:cNvSpPr>
            <p:nvPr/>
          </p:nvSpPr>
          <p:spPr bwMode="auto">
            <a:xfrm>
              <a:off x="14608176" y="10306050"/>
              <a:ext cx="1141413" cy="215900"/>
            </a:xfrm>
            <a:custGeom>
              <a:avLst/>
              <a:gdLst>
                <a:gd name="T0" fmla="*/ 180 w 360"/>
                <a:gd name="T1" fmla="*/ 17 h 68"/>
                <a:gd name="T2" fmla="*/ 162 w 360"/>
                <a:gd name="T3" fmla="*/ 61 h 68"/>
                <a:gd name="T4" fmla="*/ 151 w 360"/>
                <a:gd name="T5" fmla="*/ 68 h 68"/>
                <a:gd name="T6" fmla="*/ 10 w 360"/>
                <a:gd name="T7" fmla="*/ 68 h 68"/>
                <a:gd name="T8" fmla="*/ 8 w 360"/>
                <a:gd name="T9" fmla="*/ 68 h 68"/>
                <a:gd name="T10" fmla="*/ 2 w 360"/>
                <a:gd name="T11" fmla="*/ 60 h 68"/>
                <a:gd name="T12" fmla="*/ 23 w 360"/>
                <a:gd name="T13" fmla="*/ 8 h 68"/>
                <a:gd name="T14" fmla="*/ 24 w 360"/>
                <a:gd name="T15" fmla="*/ 7 h 68"/>
                <a:gd name="T16" fmla="*/ 35 w 360"/>
                <a:gd name="T17" fmla="*/ 0 h 68"/>
                <a:gd name="T18" fmla="*/ 327 w 360"/>
                <a:gd name="T19" fmla="*/ 0 h 68"/>
                <a:gd name="T20" fmla="*/ 336 w 360"/>
                <a:gd name="T21" fmla="*/ 6 h 68"/>
                <a:gd name="T22" fmla="*/ 358 w 360"/>
                <a:gd name="T23" fmla="*/ 60 h 68"/>
                <a:gd name="T24" fmla="*/ 352 w 360"/>
                <a:gd name="T25" fmla="*/ 68 h 68"/>
                <a:gd name="T26" fmla="*/ 206 w 360"/>
                <a:gd name="T27" fmla="*/ 68 h 68"/>
                <a:gd name="T28" fmla="*/ 199 w 360"/>
                <a:gd name="T29" fmla="*/ 64 h 68"/>
                <a:gd name="T30" fmla="*/ 182 w 360"/>
                <a:gd name="T31" fmla="*/ 21 h 68"/>
                <a:gd name="T32" fmla="*/ 180 w 360"/>
                <a:gd name="T33" fmla="*/ 1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0" h="68">
                  <a:moveTo>
                    <a:pt x="180" y="17"/>
                  </a:moveTo>
                  <a:cubicBezTo>
                    <a:pt x="174" y="32"/>
                    <a:pt x="168" y="47"/>
                    <a:pt x="162" y="61"/>
                  </a:cubicBezTo>
                  <a:cubicBezTo>
                    <a:pt x="159" y="68"/>
                    <a:pt x="159" y="68"/>
                    <a:pt x="151" y="68"/>
                  </a:cubicBezTo>
                  <a:cubicBezTo>
                    <a:pt x="104" y="68"/>
                    <a:pt x="57" y="68"/>
                    <a:pt x="10" y="68"/>
                  </a:cubicBezTo>
                  <a:cubicBezTo>
                    <a:pt x="9" y="68"/>
                    <a:pt x="9" y="68"/>
                    <a:pt x="8" y="68"/>
                  </a:cubicBezTo>
                  <a:cubicBezTo>
                    <a:pt x="2" y="68"/>
                    <a:pt x="0" y="66"/>
                    <a:pt x="2" y="60"/>
                  </a:cubicBezTo>
                  <a:cubicBezTo>
                    <a:pt x="9" y="43"/>
                    <a:pt x="16" y="26"/>
                    <a:pt x="23" y="8"/>
                  </a:cubicBezTo>
                  <a:cubicBezTo>
                    <a:pt x="24" y="8"/>
                    <a:pt x="24" y="8"/>
                    <a:pt x="24" y="7"/>
                  </a:cubicBezTo>
                  <a:cubicBezTo>
                    <a:pt x="27" y="0"/>
                    <a:pt x="27" y="0"/>
                    <a:pt x="35" y="0"/>
                  </a:cubicBezTo>
                  <a:cubicBezTo>
                    <a:pt x="132" y="0"/>
                    <a:pt x="229" y="0"/>
                    <a:pt x="327" y="0"/>
                  </a:cubicBezTo>
                  <a:cubicBezTo>
                    <a:pt x="333" y="0"/>
                    <a:pt x="333" y="0"/>
                    <a:pt x="336" y="6"/>
                  </a:cubicBezTo>
                  <a:cubicBezTo>
                    <a:pt x="343" y="24"/>
                    <a:pt x="350" y="42"/>
                    <a:pt x="358" y="60"/>
                  </a:cubicBezTo>
                  <a:cubicBezTo>
                    <a:pt x="360" y="66"/>
                    <a:pt x="358" y="68"/>
                    <a:pt x="352" y="68"/>
                  </a:cubicBezTo>
                  <a:cubicBezTo>
                    <a:pt x="304" y="68"/>
                    <a:pt x="255" y="68"/>
                    <a:pt x="206" y="68"/>
                  </a:cubicBezTo>
                  <a:cubicBezTo>
                    <a:pt x="202" y="68"/>
                    <a:pt x="200" y="67"/>
                    <a:pt x="199" y="64"/>
                  </a:cubicBezTo>
                  <a:cubicBezTo>
                    <a:pt x="193" y="49"/>
                    <a:pt x="188" y="35"/>
                    <a:pt x="182" y="21"/>
                  </a:cubicBezTo>
                  <a:cubicBezTo>
                    <a:pt x="181" y="20"/>
                    <a:pt x="181" y="19"/>
                    <a:pt x="18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p:cNvSpPr>
              <a:spLocks/>
            </p:cNvSpPr>
            <p:nvPr/>
          </p:nvSpPr>
          <p:spPr bwMode="auto">
            <a:xfrm>
              <a:off x="14652626" y="10474325"/>
              <a:ext cx="512763" cy="438150"/>
            </a:xfrm>
            <a:custGeom>
              <a:avLst/>
              <a:gdLst>
                <a:gd name="T0" fmla="*/ 162 w 162"/>
                <a:gd name="T1" fmla="*/ 1 h 138"/>
                <a:gd name="T2" fmla="*/ 162 w 162"/>
                <a:gd name="T3" fmla="*/ 56 h 138"/>
                <a:gd name="T4" fmla="*/ 162 w 162"/>
                <a:gd name="T5" fmla="*/ 135 h 138"/>
                <a:gd name="T6" fmla="*/ 158 w 162"/>
                <a:gd name="T7" fmla="*/ 138 h 138"/>
                <a:gd name="T8" fmla="*/ 7 w 162"/>
                <a:gd name="T9" fmla="*/ 138 h 138"/>
                <a:gd name="T10" fmla="*/ 0 w 162"/>
                <a:gd name="T11" fmla="*/ 132 h 138"/>
                <a:gd name="T12" fmla="*/ 0 w 162"/>
                <a:gd name="T13" fmla="*/ 29 h 138"/>
                <a:gd name="T14" fmla="*/ 4 w 162"/>
                <a:gd name="T15" fmla="*/ 24 h 138"/>
                <a:gd name="T16" fmla="*/ 145 w 162"/>
                <a:gd name="T17" fmla="*/ 24 h 138"/>
                <a:gd name="T18" fmla="*/ 154 w 162"/>
                <a:gd name="T19" fmla="*/ 18 h 138"/>
                <a:gd name="T20" fmla="*/ 161 w 162"/>
                <a:gd name="T21" fmla="*/ 0 h 138"/>
                <a:gd name="T22" fmla="*/ 162 w 162"/>
                <a:gd name="T23" fmla="*/ 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138">
                  <a:moveTo>
                    <a:pt x="162" y="1"/>
                  </a:moveTo>
                  <a:cubicBezTo>
                    <a:pt x="162" y="19"/>
                    <a:pt x="162" y="38"/>
                    <a:pt x="162" y="56"/>
                  </a:cubicBezTo>
                  <a:cubicBezTo>
                    <a:pt x="162" y="83"/>
                    <a:pt x="162" y="109"/>
                    <a:pt x="162" y="135"/>
                  </a:cubicBezTo>
                  <a:cubicBezTo>
                    <a:pt x="162" y="138"/>
                    <a:pt x="161" y="138"/>
                    <a:pt x="158" y="138"/>
                  </a:cubicBezTo>
                  <a:cubicBezTo>
                    <a:pt x="107" y="138"/>
                    <a:pt x="57" y="138"/>
                    <a:pt x="7" y="138"/>
                  </a:cubicBezTo>
                  <a:cubicBezTo>
                    <a:pt x="2" y="138"/>
                    <a:pt x="0" y="137"/>
                    <a:pt x="0" y="132"/>
                  </a:cubicBezTo>
                  <a:cubicBezTo>
                    <a:pt x="0" y="97"/>
                    <a:pt x="0" y="63"/>
                    <a:pt x="0" y="29"/>
                  </a:cubicBezTo>
                  <a:cubicBezTo>
                    <a:pt x="0" y="25"/>
                    <a:pt x="1" y="24"/>
                    <a:pt x="4" y="24"/>
                  </a:cubicBezTo>
                  <a:cubicBezTo>
                    <a:pt x="51" y="24"/>
                    <a:pt x="98" y="24"/>
                    <a:pt x="145" y="24"/>
                  </a:cubicBezTo>
                  <a:cubicBezTo>
                    <a:pt x="151" y="24"/>
                    <a:pt x="151" y="24"/>
                    <a:pt x="154" y="18"/>
                  </a:cubicBezTo>
                  <a:cubicBezTo>
                    <a:pt x="156" y="12"/>
                    <a:pt x="158" y="6"/>
                    <a:pt x="161" y="0"/>
                  </a:cubicBezTo>
                  <a:cubicBezTo>
                    <a:pt x="161" y="0"/>
                    <a:pt x="161" y="1"/>
                    <a:pt x="16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1"/>
            <p:cNvSpPr>
              <a:spLocks noEditPoints="1"/>
            </p:cNvSpPr>
            <p:nvPr/>
          </p:nvSpPr>
          <p:spPr bwMode="auto">
            <a:xfrm>
              <a:off x="15190788" y="10474325"/>
              <a:ext cx="514350" cy="438150"/>
            </a:xfrm>
            <a:custGeom>
              <a:avLst/>
              <a:gdLst>
                <a:gd name="T0" fmla="*/ 1 w 162"/>
                <a:gd name="T1" fmla="*/ 0 h 138"/>
                <a:gd name="T2" fmla="*/ 9 w 162"/>
                <a:gd name="T3" fmla="*/ 19 h 138"/>
                <a:gd name="T4" fmla="*/ 17 w 162"/>
                <a:gd name="T5" fmla="*/ 24 h 138"/>
                <a:gd name="T6" fmla="*/ 157 w 162"/>
                <a:gd name="T7" fmla="*/ 24 h 138"/>
                <a:gd name="T8" fmla="*/ 162 w 162"/>
                <a:gd name="T9" fmla="*/ 29 h 138"/>
                <a:gd name="T10" fmla="*/ 162 w 162"/>
                <a:gd name="T11" fmla="*/ 131 h 138"/>
                <a:gd name="T12" fmla="*/ 154 w 162"/>
                <a:gd name="T13" fmla="*/ 138 h 138"/>
                <a:gd name="T14" fmla="*/ 5 w 162"/>
                <a:gd name="T15" fmla="*/ 138 h 138"/>
                <a:gd name="T16" fmla="*/ 1 w 162"/>
                <a:gd name="T17" fmla="*/ 134 h 138"/>
                <a:gd name="T18" fmla="*/ 1 w 162"/>
                <a:gd name="T19" fmla="*/ 4 h 138"/>
                <a:gd name="T20" fmla="*/ 1 w 162"/>
                <a:gd name="T21" fmla="*/ 1 h 138"/>
                <a:gd name="T22" fmla="*/ 1 w 162"/>
                <a:gd name="T23" fmla="*/ 0 h 138"/>
                <a:gd name="T24" fmla="*/ 106 w 162"/>
                <a:gd name="T25" fmla="*/ 79 h 138"/>
                <a:gd name="T26" fmla="*/ 76 w 162"/>
                <a:gd name="T27" fmla="*/ 79 h 138"/>
                <a:gd name="T28" fmla="*/ 70 w 162"/>
                <a:gd name="T29" fmla="*/ 85 h 138"/>
                <a:gd name="T30" fmla="*/ 70 w 162"/>
                <a:gd name="T31" fmla="*/ 105 h 138"/>
                <a:gd name="T32" fmla="*/ 76 w 162"/>
                <a:gd name="T33" fmla="*/ 111 h 138"/>
                <a:gd name="T34" fmla="*/ 135 w 162"/>
                <a:gd name="T35" fmla="*/ 111 h 138"/>
                <a:gd name="T36" fmla="*/ 141 w 162"/>
                <a:gd name="T37" fmla="*/ 105 h 138"/>
                <a:gd name="T38" fmla="*/ 141 w 162"/>
                <a:gd name="T39" fmla="*/ 85 h 138"/>
                <a:gd name="T40" fmla="*/ 135 w 162"/>
                <a:gd name="T41" fmla="*/ 79 h 138"/>
                <a:gd name="T42" fmla="*/ 106 w 162"/>
                <a:gd name="T43" fmla="*/ 7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138">
                  <a:moveTo>
                    <a:pt x="1" y="0"/>
                  </a:moveTo>
                  <a:cubicBezTo>
                    <a:pt x="4" y="7"/>
                    <a:pt x="6" y="13"/>
                    <a:pt x="9" y="19"/>
                  </a:cubicBezTo>
                  <a:cubicBezTo>
                    <a:pt x="10" y="23"/>
                    <a:pt x="12" y="24"/>
                    <a:pt x="17" y="24"/>
                  </a:cubicBezTo>
                  <a:cubicBezTo>
                    <a:pt x="64" y="24"/>
                    <a:pt x="110" y="24"/>
                    <a:pt x="157" y="24"/>
                  </a:cubicBezTo>
                  <a:cubicBezTo>
                    <a:pt x="162" y="24"/>
                    <a:pt x="162" y="24"/>
                    <a:pt x="162" y="29"/>
                  </a:cubicBezTo>
                  <a:cubicBezTo>
                    <a:pt x="162" y="63"/>
                    <a:pt x="162" y="97"/>
                    <a:pt x="162" y="131"/>
                  </a:cubicBezTo>
                  <a:cubicBezTo>
                    <a:pt x="162" y="137"/>
                    <a:pt x="161" y="138"/>
                    <a:pt x="154" y="138"/>
                  </a:cubicBezTo>
                  <a:cubicBezTo>
                    <a:pt x="104" y="138"/>
                    <a:pt x="54" y="138"/>
                    <a:pt x="5" y="138"/>
                  </a:cubicBezTo>
                  <a:cubicBezTo>
                    <a:pt x="1" y="138"/>
                    <a:pt x="0" y="138"/>
                    <a:pt x="1" y="134"/>
                  </a:cubicBezTo>
                  <a:cubicBezTo>
                    <a:pt x="1" y="91"/>
                    <a:pt x="1" y="47"/>
                    <a:pt x="1" y="4"/>
                  </a:cubicBezTo>
                  <a:cubicBezTo>
                    <a:pt x="1" y="3"/>
                    <a:pt x="1" y="2"/>
                    <a:pt x="1" y="1"/>
                  </a:cubicBezTo>
                  <a:cubicBezTo>
                    <a:pt x="1" y="0"/>
                    <a:pt x="1" y="0"/>
                    <a:pt x="1" y="0"/>
                  </a:cubicBezTo>
                  <a:close/>
                  <a:moveTo>
                    <a:pt x="106" y="79"/>
                  </a:moveTo>
                  <a:cubicBezTo>
                    <a:pt x="96" y="79"/>
                    <a:pt x="86" y="79"/>
                    <a:pt x="76" y="79"/>
                  </a:cubicBezTo>
                  <a:cubicBezTo>
                    <a:pt x="71" y="79"/>
                    <a:pt x="70" y="80"/>
                    <a:pt x="70" y="85"/>
                  </a:cubicBezTo>
                  <a:cubicBezTo>
                    <a:pt x="70" y="92"/>
                    <a:pt x="70" y="99"/>
                    <a:pt x="70" y="105"/>
                  </a:cubicBezTo>
                  <a:cubicBezTo>
                    <a:pt x="70" y="110"/>
                    <a:pt x="72" y="111"/>
                    <a:pt x="76" y="111"/>
                  </a:cubicBezTo>
                  <a:cubicBezTo>
                    <a:pt x="96" y="111"/>
                    <a:pt x="115" y="111"/>
                    <a:pt x="135" y="111"/>
                  </a:cubicBezTo>
                  <a:cubicBezTo>
                    <a:pt x="140" y="111"/>
                    <a:pt x="141" y="110"/>
                    <a:pt x="141" y="105"/>
                  </a:cubicBezTo>
                  <a:cubicBezTo>
                    <a:pt x="141" y="99"/>
                    <a:pt x="141" y="92"/>
                    <a:pt x="141" y="85"/>
                  </a:cubicBezTo>
                  <a:cubicBezTo>
                    <a:pt x="141" y="80"/>
                    <a:pt x="140" y="79"/>
                    <a:pt x="135" y="79"/>
                  </a:cubicBezTo>
                  <a:cubicBezTo>
                    <a:pt x="125" y="79"/>
                    <a:pt x="115" y="79"/>
                    <a:pt x="106"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
            <p:cNvSpPr>
              <a:spLocks noEditPoints="1"/>
            </p:cNvSpPr>
            <p:nvPr/>
          </p:nvSpPr>
          <p:spPr bwMode="auto">
            <a:xfrm>
              <a:off x="14876463" y="9780588"/>
              <a:ext cx="603250" cy="496888"/>
            </a:xfrm>
            <a:custGeom>
              <a:avLst/>
              <a:gdLst>
                <a:gd name="T0" fmla="*/ 95 w 190"/>
                <a:gd name="T1" fmla="*/ 157 h 157"/>
                <a:gd name="T2" fmla="*/ 28 w 190"/>
                <a:gd name="T3" fmla="*/ 157 h 157"/>
                <a:gd name="T4" fmla="*/ 17 w 190"/>
                <a:gd name="T5" fmla="*/ 149 h 157"/>
                <a:gd name="T6" fmla="*/ 19 w 190"/>
                <a:gd name="T7" fmla="*/ 138 h 157"/>
                <a:gd name="T8" fmla="*/ 25 w 190"/>
                <a:gd name="T9" fmla="*/ 131 h 157"/>
                <a:gd name="T10" fmla="*/ 26 w 190"/>
                <a:gd name="T11" fmla="*/ 127 h 157"/>
                <a:gd name="T12" fmla="*/ 13 w 190"/>
                <a:gd name="T13" fmla="*/ 118 h 157"/>
                <a:gd name="T14" fmla="*/ 0 w 190"/>
                <a:gd name="T15" fmla="*/ 105 h 157"/>
                <a:gd name="T16" fmla="*/ 0 w 190"/>
                <a:gd name="T17" fmla="*/ 83 h 157"/>
                <a:gd name="T18" fmla="*/ 12 w 190"/>
                <a:gd name="T19" fmla="*/ 71 h 157"/>
                <a:gd name="T20" fmla="*/ 13 w 190"/>
                <a:gd name="T21" fmla="*/ 71 h 157"/>
                <a:gd name="T22" fmla="*/ 26 w 190"/>
                <a:gd name="T23" fmla="*/ 63 h 157"/>
                <a:gd name="T24" fmla="*/ 25 w 190"/>
                <a:gd name="T25" fmla="*/ 58 h 157"/>
                <a:gd name="T26" fmla="*/ 19 w 190"/>
                <a:gd name="T27" fmla="*/ 52 h 157"/>
                <a:gd name="T28" fmla="*/ 19 w 190"/>
                <a:gd name="T29" fmla="*/ 37 h 157"/>
                <a:gd name="T30" fmla="*/ 37 w 190"/>
                <a:gd name="T31" fmla="*/ 19 h 157"/>
                <a:gd name="T32" fmla="*/ 52 w 190"/>
                <a:gd name="T33" fmla="*/ 19 h 157"/>
                <a:gd name="T34" fmla="*/ 58 w 190"/>
                <a:gd name="T35" fmla="*/ 24 h 157"/>
                <a:gd name="T36" fmla="*/ 60 w 190"/>
                <a:gd name="T37" fmla="*/ 26 h 157"/>
                <a:gd name="T38" fmla="*/ 72 w 190"/>
                <a:gd name="T39" fmla="*/ 19 h 157"/>
                <a:gd name="T40" fmla="*/ 72 w 190"/>
                <a:gd name="T41" fmla="*/ 11 h 157"/>
                <a:gd name="T42" fmla="*/ 82 w 190"/>
                <a:gd name="T43" fmla="*/ 0 h 157"/>
                <a:gd name="T44" fmla="*/ 108 w 190"/>
                <a:gd name="T45" fmla="*/ 0 h 157"/>
                <a:gd name="T46" fmla="*/ 118 w 190"/>
                <a:gd name="T47" fmla="*/ 10 h 157"/>
                <a:gd name="T48" fmla="*/ 118 w 190"/>
                <a:gd name="T49" fmla="*/ 13 h 157"/>
                <a:gd name="T50" fmla="*/ 127 w 190"/>
                <a:gd name="T51" fmla="*/ 26 h 157"/>
                <a:gd name="T52" fmla="*/ 132 w 190"/>
                <a:gd name="T53" fmla="*/ 25 h 157"/>
                <a:gd name="T54" fmla="*/ 138 w 190"/>
                <a:gd name="T55" fmla="*/ 19 h 157"/>
                <a:gd name="T56" fmla="*/ 153 w 190"/>
                <a:gd name="T57" fmla="*/ 19 h 157"/>
                <a:gd name="T58" fmla="*/ 171 w 190"/>
                <a:gd name="T59" fmla="*/ 37 h 157"/>
                <a:gd name="T60" fmla="*/ 171 w 190"/>
                <a:gd name="T61" fmla="*/ 52 h 157"/>
                <a:gd name="T62" fmla="*/ 169 w 190"/>
                <a:gd name="T63" fmla="*/ 53 h 157"/>
                <a:gd name="T64" fmla="*/ 167 w 190"/>
                <a:gd name="T65" fmla="*/ 69 h 157"/>
                <a:gd name="T66" fmla="*/ 170 w 190"/>
                <a:gd name="T67" fmla="*/ 71 h 157"/>
                <a:gd name="T68" fmla="*/ 179 w 190"/>
                <a:gd name="T69" fmla="*/ 71 h 157"/>
                <a:gd name="T70" fmla="*/ 190 w 190"/>
                <a:gd name="T71" fmla="*/ 82 h 157"/>
                <a:gd name="T72" fmla="*/ 190 w 190"/>
                <a:gd name="T73" fmla="*/ 108 h 157"/>
                <a:gd name="T74" fmla="*/ 179 w 190"/>
                <a:gd name="T75" fmla="*/ 118 h 157"/>
                <a:gd name="T76" fmla="*/ 177 w 190"/>
                <a:gd name="T77" fmla="*/ 118 h 157"/>
                <a:gd name="T78" fmla="*/ 164 w 190"/>
                <a:gd name="T79" fmla="*/ 126 h 157"/>
                <a:gd name="T80" fmla="*/ 165 w 190"/>
                <a:gd name="T81" fmla="*/ 132 h 157"/>
                <a:gd name="T82" fmla="*/ 171 w 190"/>
                <a:gd name="T83" fmla="*/ 138 h 157"/>
                <a:gd name="T84" fmla="*/ 171 w 190"/>
                <a:gd name="T85" fmla="*/ 152 h 157"/>
                <a:gd name="T86" fmla="*/ 161 w 190"/>
                <a:gd name="T87" fmla="*/ 157 h 157"/>
                <a:gd name="T88" fmla="*/ 95 w 190"/>
                <a:gd name="T89" fmla="*/ 157 h 157"/>
                <a:gd name="T90" fmla="*/ 95 w 190"/>
                <a:gd name="T91" fmla="*/ 141 h 157"/>
                <a:gd name="T92" fmla="*/ 142 w 190"/>
                <a:gd name="T93" fmla="*/ 94 h 157"/>
                <a:gd name="T94" fmla="*/ 95 w 190"/>
                <a:gd name="T95" fmla="*/ 48 h 157"/>
                <a:gd name="T96" fmla="*/ 49 w 190"/>
                <a:gd name="T97" fmla="*/ 95 h 157"/>
                <a:gd name="T98" fmla="*/ 95 w 190"/>
                <a:gd name="T99"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0" h="157">
                  <a:moveTo>
                    <a:pt x="95" y="157"/>
                  </a:moveTo>
                  <a:cubicBezTo>
                    <a:pt x="73" y="157"/>
                    <a:pt x="50" y="157"/>
                    <a:pt x="28" y="157"/>
                  </a:cubicBezTo>
                  <a:cubicBezTo>
                    <a:pt x="22" y="157"/>
                    <a:pt x="19" y="153"/>
                    <a:pt x="17" y="149"/>
                  </a:cubicBezTo>
                  <a:cubicBezTo>
                    <a:pt x="15" y="146"/>
                    <a:pt x="16" y="142"/>
                    <a:pt x="19" y="138"/>
                  </a:cubicBezTo>
                  <a:cubicBezTo>
                    <a:pt x="21" y="136"/>
                    <a:pt x="23" y="134"/>
                    <a:pt x="25" y="131"/>
                  </a:cubicBezTo>
                  <a:cubicBezTo>
                    <a:pt x="27" y="130"/>
                    <a:pt x="27" y="129"/>
                    <a:pt x="26" y="127"/>
                  </a:cubicBezTo>
                  <a:cubicBezTo>
                    <a:pt x="23" y="118"/>
                    <a:pt x="23" y="118"/>
                    <a:pt x="13" y="118"/>
                  </a:cubicBezTo>
                  <a:cubicBezTo>
                    <a:pt x="4" y="118"/>
                    <a:pt x="0" y="114"/>
                    <a:pt x="0" y="105"/>
                  </a:cubicBezTo>
                  <a:cubicBezTo>
                    <a:pt x="0" y="98"/>
                    <a:pt x="0" y="90"/>
                    <a:pt x="0" y="83"/>
                  </a:cubicBezTo>
                  <a:cubicBezTo>
                    <a:pt x="1" y="76"/>
                    <a:pt x="5" y="71"/>
                    <a:pt x="12" y="71"/>
                  </a:cubicBezTo>
                  <a:cubicBezTo>
                    <a:pt x="13" y="71"/>
                    <a:pt x="13" y="71"/>
                    <a:pt x="13" y="71"/>
                  </a:cubicBezTo>
                  <a:cubicBezTo>
                    <a:pt x="23" y="71"/>
                    <a:pt x="23" y="71"/>
                    <a:pt x="26" y="63"/>
                  </a:cubicBezTo>
                  <a:cubicBezTo>
                    <a:pt x="27" y="61"/>
                    <a:pt x="27" y="59"/>
                    <a:pt x="25" y="58"/>
                  </a:cubicBezTo>
                  <a:cubicBezTo>
                    <a:pt x="23" y="56"/>
                    <a:pt x="21" y="54"/>
                    <a:pt x="19" y="52"/>
                  </a:cubicBezTo>
                  <a:cubicBezTo>
                    <a:pt x="15" y="47"/>
                    <a:pt x="15" y="41"/>
                    <a:pt x="19" y="37"/>
                  </a:cubicBezTo>
                  <a:cubicBezTo>
                    <a:pt x="25" y="31"/>
                    <a:pt x="31" y="25"/>
                    <a:pt x="37" y="19"/>
                  </a:cubicBezTo>
                  <a:cubicBezTo>
                    <a:pt x="42" y="14"/>
                    <a:pt x="47" y="15"/>
                    <a:pt x="52" y="19"/>
                  </a:cubicBezTo>
                  <a:cubicBezTo>
                    <a:pt x="54" y="20"/>
                    <a:pt x="56" y="22"/>
                    <a:pt x="58" y="24"/>
                  </a:cubicBezTo>
                  <a:cubicBezTo>
                    <a:pt x="58" y="25"/>
                    <a:pt x="59" y="25"/>
                    <a:pt x="60" y="26"/>
                  </a:cubicBezTo>
                  <a:cubicBezTo>
                    <a:pt x="62" y="28"/>
                    <a:pt x="72" y="22"/>
                    <a:pt x="72" y="19"/>
                  </a:cubicBezTo>
                  <a:cubicBezTo>
                    <a:pt x="72" y="16"/>
                    <a:pt x="72" y="13"/>
                    <a:pt x="72" y="11"/>
                  </a:cubicBezTo>
                  <a:cubicBezTo>
                    <a:pt x="72" y="5"/>
                    <a:pt x="76" y="0"/>
                    <a:pt x="82" y="0"/>
                  </a:cubicBezTo>
                  <a:cubicBezTo>
                    <a:pt x="91" y="0"/>
                    <a:pt x="100" y="0"/>
                    <a:pt x="108" y="0"/>
                  </a:cubicBezTo>
                  <a:cubicBezTo>
                    <a:pt x="114" y="0"/>
                    <a:pt x="118" y="5"/>
                    <a:pt x="118" y="10"/>
                  </a:cubicBezTo>
                  <a:cubicBezTo>
                    <a:pt x="118" y="11"/>
                    <a:pt x="118" y="12"/>
                    <a:pt x="118" y="13"/>
                  </a:cubicBezTo>
                  <a:cubicBezTo>
                    <a:pt x="118" y="22"/>
                    <a:pt x="118" y="22"/>
                    <a:pt x="127" y="26"/>
                  </a:cubicBezTo>
                  <a:cubicBezTo>
                    <a:pt x="129" y="27"/>
                    <a:pt x="130" y="26"/>
                    <a:pt x="132" y="25"/>
                  </a:cubicBezTo>
                  <a:cubicBezTo>
                    <a:pt x="134" y="23"/>
                    <a:pt x="136" y="21"/>
                    <a:pt x="138" y="19"/>
                  </a:cubicBezTo>
                  <a:cubicBezTo>
                    <a:pt x="143" y="15"/>
                    <a:pt x="148" y="14"/>
                    <a:pt x="153" y="19"/>
                  </a:cubicBezTo>
                  <a:cubicBezTo>
                    <a:pt x="159" y="25"/>
                    <a:pt x="165" y="31"/>
                    <a:pt x="171" y="37"/>
                  </a:cubicBezTo>
                  <a:cubicBezTo>
                    <a:pt x="175" y="41"/>
                    <a:pt x="175" y="47"/>
                    <a:pt x="171" y="52"/>
                  </a:cubicBezTo>
                  <a:cubicBezTo>
                    <a:pt x="170" y="52"/>
                    <a:pt x="170" y="53"/>
                    <a:pt x="169" y="53"/>
                  </a:cubicBezTo>
                  <a:cubicBezTo>
                    <a:pt x="163" y="60"/>
                    <a:pt x="163" y="60"/>
                    <a:pt x="167" y="69"/>
                  </a:cubicBezTo>
                  <a:cubicBezTo>
                    <a:pt x="167" y="71"/>
                    <a:pt x="168" y="71"/>
                    <a:pt x="170" y="71"/>
                  </a:cubicBezTo>
                  <a:cubicBezTo>
                    <a:pt x="173" y="71"/>
                    <a:pt x="176" y="71"/>
                    <a:pt x="179" y="71"/>
                  </a:cubicBezTo>
                  <a:cubicBezTo>
                    <a:pt x="185" y="71"/>
                    <a:pt x="189" y="76"/>
                    <a:pt x="190" y="82"/>
                  </a:cubicBezTo>
                  <a:cubicBezTo>
                    <a:pt x="190" y="90"/>
                    <a:pt x="190" y="99"/>
                    <a:pt x="190" y="108"/>
                  </a:cubicBezTo>
                  <a:cubicBezTo>
                    <a:pt x="189" y="113"/>
                    <a:pt x="185" y="118"/>
                    <a:pt x="179" y="118"/>
                  </a:cubicBezTo>
                  <a:cubicBezTo>
                    <a:pt x="178" y="118"/>
                    <a:pt x="178" y="118"/>
                    <a:pt x="177" y="118"/>
                  </a:cubicBezTo>
                  <a:cubicBezTo>
                    <a:pt x="170" y="117"/>
                    <a:pt x="166" y="119"/>
                    <a:pt x="164" y="126"/>
                  </a:cubicBezTo>
                  <a:cubicBezTo>
                    <a:pt x="163" y="128"/>
                    <a:pt x="163" y="130"/>
                    <a:pt x="165" y="132"/>
                  </a:cubicBezTo>
                  <a:cubicBezTo>
                    <a:pt x="167" y="133"/>
                    <a:pt x="169" y="136"/>
                    <a:pt x="171" y="138"/>
                  </a:cubicBezTo>
                  <a:cubicBezTo>
                    <a:pt x="175" y="142"/>
                    <a:pt x="175" y="148"/>
                    <a:pt x="171" y="152"/>
                  </a:cubicBezTo>
                  <a:cubicBezTo>
                    <a:pt x="168" y="156"/>
                    <a:pt x="165" y="157"/>
                    <a:pt x="161" y="157"/>
                  </a:cubicBezTo>
                  <a:cubicBezTo>
                    <a:pt x="139" y="157"/>
                    <a:pt x="117" y="157"/>
                    <a:pt x="95" y="157"/>
                  </a:cubicBezTo>
                  <a:close/>
                  <a:moveTo>
                    <a:pt x="95" y="141"/>
                  </a:moveTo>
                  <a:cubicBezTo>
                    <a:pt x="121" y="141"/>
                    <a:pt x="142" y="120"/>
                    <a:pt x="142" y="94"/>
                  </a:cubicBezTo>
                  <a:cubicBezTo>
                    <a:pt x="142" y="69"/>
                    <a:pt x="121" y="48"/>
                    <a:pt x="95" y="48"/>
                  </a:cubicBezTo>
                  <a:cubicBezTo>
                    <a:pt x="69" y="48"/>
                    <a:pt x="48" y="69"/>
                    <a:pt x="49" y="95"/>
                  </a:cubicBezTo>
                  <a:cubicBezTo>
                    <a:pt x="49" y="120"/>
                    <a:pt x="70" y="141"/>
                    <a:pt x="95"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3"/>
            <p:cNvSpPr>
              <a:spLocks/>
            </p:cNvSpPr>
            <p:nvPr/>
          </p:nvSpPr>
          <p:spPr bwMode="auto">
            <a:xfrm>
              <a:off x="15441613" y="10753725"/>
              <a:ext cx="171450" cy="50800"/>
            </a:xfrm>
            <a:custGeom>
              <a:avLst/>
              <a:gdLst>
                <a:gd name="T0" fmla="*/ 26 w 54"/>
                <a:gd name="T1" fmla="*/ 14 h 16"/>
                <a:gd name="T2" fmla="*/ 3 w 54"/>
                <a:gd name="T3" fmla="*/ 14 h 16"/>
                <a:gd name="T4" fmla="*/ 0 w 54"/>
                <a:gd name="T5" fmla="*/ 11 h 16"/>
                <a:gd name="T6" fmla="*/ 0 w 54"/>
                <a:gd name="T7" fmla="*/ 2 h 16"/>
                <a:gd name="T8" fmla="*/ 3 w 54"/>
                <a:gd name="T9" fmla="*/ 0 h 16"/>
                <a:gd name="T10" fmla="*/ 50 w 54"/>
                <a:gd name="T11" fmla="*/ 0 h 16"/>
                <a:gd name="T12" fmla="*/ 53 w 54"/>
                <a:gd name="T13" fmla="*/ 2 h 16"/>
                <a:gd name="T14" fmla="*/ 52 w 54"/>
                <a:gd name="T15" fmla="*/ 13 h 16"/>
                <a:gd name="T16" fmla="*/ 42 w 54"/>
                <a:gd name="T17" fmla="*/ 14 h 16"/>
                <a:gd name="T18" fmla="*/ 26 w 54"/>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16">
                  <a:moveTo>
                    <a:pt x="26" y="14"/>
                  </a:moveTo>
                  <a:cubicBezTo>
                    <a:pt x="19" y="14"/>
                    <a:pt x="11" y="14"/>
                    <a:pt x="3" y="14"/>
                  </a:cubicBezTo>
                  <a:cubicBezTo>
                    <a:pt x="1" y="14"/>
                    <a:pt x="0" y="14"/>
                    <a:pt x="0" y="11"/>
                  </a:cubicBezTo>
                  <a:cubicBezTo>
                    <a:pt x="0" y="8"/>
                    <a:pt x="0" y="5"/>
                    <a:pt x="0" y="2"/>
                  </a:cubicBezTo>
                  <a:cubicBezTo>
                    <a:pt x="0" y="0"/>
                    <a:pt x="1" y="0"/>
                    <a:pt x="3" y="0"/>
                  </a:cubicBezTo>
                  <a:cubicBezTo>
                    <a:pt x="18" y="0"/>
                    <a:pt x="34" y="0"/>
                    <a:pt x="50" y="0"/>
                  </a:cubicBezTo>
                  <a:cubicBezTo>
                    <a:pt x="52" y="0"/>
                    <a:pt x="53" y="0"/>
                    <a:pt x="53" y="2"/>
                  </a:cubicBezTo>
                  <a:cubicBezTo>
                    <a:pt x="53" y="6"/>
                    <a:pt x="54" y="11"/>
                    <a:pt x="52" y="13"/>
                  </a:cubicBezTo>
                  <a:cubicBezTo>
                    <a:pt x="51" y="16"/>
                    <a:pt x="45" y="14"/>
                    <a:pt x="42" y="14"/>
                  </a:cubicBezTo>
                  <a:cubicBezTo>
                    <a:pt x="37" y="14"/>
                    <a:pt x="31" y="14"/>
                    <a:pt x="2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Picture Placeholder 32"/>
          <p:cNvSpPr>
            <a:spLocks noGrp="1"/>
          </p:cNvSpPr>
          <p:nvPr>
            <p:ph type="pic" sz="quarter" idx="10"/>
          </p:nvPr>
        </p:nvSpPr>
        <p:spPr/>
      </p:sp>
      <p:sp>
        <p:nvSpPr>
          <p:cNvPr id="34" name="Picture Placeholder 33"/>
          <p:cNvSpPr>
            <a:spLocks noGrp="1"/>
          </p:cNvSpPr>
          <p:nvPr>
            <p:ph type="pic" sz="quarter" idx="11"/>
          </p:nvPr>
        </p:nvSpPr>
        <p:spPr/>
      </p:sp>
    </p:spTree>
    <p:extLst>
      <p:ext uri="{BB962C8B-B14F-4D97-AF65-F5344CB8AC3E}">
        <p14:creationId xmlns:p14="http://schemas.microsoft.com/office/powerpoint/2010/main" val="232934673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350324" y="1043845"/>
            <a:ext cx="13681956" cy="1554272"/>
          </a:xfrm>
          <a:prstGeom prst="rect">
            <a:avLst/>
          </a:prstGeom>
        </p:spPr>
        <p:txBody>
          <a:bodyPr wrap="square">
            <a:spAutoFit/>
          </a:bodyPr>
          <a:lstStyle/>
          <a:p>
            <a:pPr algn="ctr"/>
            <a:r>
              <a:rPr lang="en-US" sz="9500" b="1" dirty="0">
                <a:solidFill>
                  <a:schemeClr val="accent2"/>
                </a:solidFill>
                <a:latin typeface="+mj-lt"/>
              </a:rPr>
              <a:t>Our Portfolio</a:t>
            </a:r>
          </a:p>
        </p:txBody>
      </p:sp>
      <p:sp>
        <p:nvSpPr>
          <p:cNvPr id="5" name="Rectangle 4"/>
          <p:cNvSpPr/>
          <p:nvPr/>
        </p:nvSpPr>
        <p:spPr>
          <a:xfrm>
            <a:off x="5350324" y="2367284"/>
            <a:ext cx="1368195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20" name="Rectangle 5"/>
          <p:cNvSpPr>
            <a:spLocks noChangeArrowheads="1"/>
          </p:cNvSpPr>
          <p:nvPr/>
        </p:nvSpPr>
        <p:spPr bwMode="auto">
          <a:xfrm>
            <a:off x="-9525" y="6815138"/>
            <a:ext cx="24396700" cy="691356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Rectangle 7"/>
          <p:cNvSpPr>
            <a:spLocks noChangeArrowheads="1"/>
          </p:cNvSpPr>
          <p:nvPr/>
        </p:nvSpPr>
        <p:spPr bwMode="auto">
          <a:xfrm>
            <a:off x="6556375" y="4078288"/>
            <a:ext cx="1030288" cy="102870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Rectangle 9"/>
          <p:cNvSpPr>
            <a:spLocks noChangeArrowheads="1"/>
          </p:cNvSpPr>
          <p:nvPr/>
        </p:nvSpPr>
        <p:spPr bwMode="auto">
          <a:xfrm>
            <a:off x="14311313" y="4078288"/>
            <a:ext cx="1028700" cy="102870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Rectangle 11"/>
          <p:cNvSpPr>
            <a:spLocks noChangeArrowheads="1"/>
          </p:cNvSpPr>
          <p:nvPr/>
        </p:nvSpPr>
        <p:spPr bwMode="auto">
          <a:xfrm>
            <a:off x="22061488" y="4078288"/>
            <a:ext cx="1030288" cy="102870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Line 12"/>
          <p:cNvSpPr>
            <a:spLocks noChangeShapeType="1"/>
          </p:cNvSpPr>
          <p:nvPr/>
        </p:nvSpPr>
        <p:spPr bwMode="auto">
          <a:xfrm>
            <a:off x="8320088" y="6815138"/>
            <a:ext cx="0" cy="6913562"/>
          </a:xfrm>
          <a:prstGeom prst="line">
            <a:avLst/>
          </a:prstGeom>
          <a:noFill/>
          <a:ln w="635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13"/>
          <p:cNvSpPr>
            <a:spLocks noChangeShapeType="1"/>
          </p:cNvSpPr>
          <p:nvPr/>
        </p:nvSpPr>
        <p:spPr bwMode="auto">
          <a:xfrm>
            <a:off x="16063913" y="6815138"/>
            <a:ext cx="0" cy="6913562"/>
          </a:xfrm>
          <a:prstGeom prst="line">
            <a:avLst/>
          </a:prstGeom>
          <a:noFill/>
          <a:ln w="635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p:nvSpPr>
        <p:spPr>
          <a:xfrm>
            <a:off x="22111902" y="4195822"/>
            <a:ext cx="956390" cy="784830"/>
          </a:xfrm>
          <a:prstGeom prst="rect">
            <a:avLst/>
          </a:prstGeom>
        </p:spPr>
        <p:txBody>
          <a:bodyPr wrap="square">
            <a:spAutoFit/>
          </a:bodyPr>
          <a:lstStyle/>
          <a:p>
            <a:pPr algn="ctr"/>
            <a:r>
              <a:rPr lang="en-US" sz="4500" b="1" dirty="0" smtClean="0">
                <a:solidFill>
                  <a:schemeClr val="accent1"/>
                </a:solidFill>
              </a:rPr>
              <a:t>03</a:t>
            </a:r>
            <a:endParaRPr lang="en-US" sz="4500" b="1" dirty="0">
              <a:solidFill>
                <a:schemeClr val="accent1"/>
              </a:solidFill>
            </a:endParaRPr>
          </a:p>
        </p:txBody>
      </p:sp>
      <p:sp>
        <p:nvSpPr>
          <p:cNvPr id="15" name="Rectangle 14"/>
          <p:cNvSpPr/>
          <p:nvPr/>
        </p:nvSpPr>
        <p:spPr>
          <a:xfrm>
            <a:off x="6592728" y="4178102"/>
            <a:ext cx="956390" cy="784830"/>
          </a:xfrm>
          <a:prstGeom prst="rect">
            <a:avLst/>
          </a:prstGeom>
        </p:spPr>
        <p:txBody>
          <a:bodyPr wrap="square">
            <a:spAutoFit/>
          </a:bodyPr>
          <a:lstStyle/>
          <a:p>
            <a:pPr algn="ctr"/>
            <a:r>
              <a:rPr lang="en-US" sz="4500" b="1" dirty="0" smtClean="0">
                <a:solidFill>
                  <a:schemeClr val="accent1"/>
                </a:solidFill>
              </a:rPr>
              <a:t>01</a:t>
            </a:r>
            <a:endParaRPr lang="en-US" sz="4500" b="1" dirty="0">
              <a:solidFill>
                <a:schemeClr val="accent1"/>
              </a:solidFill>
            </a:endParaRPr>
          </a:p>
        </p:txBody>
      </p:sp>
      <p:sp>
        <p:nvSpPr>
          <p:cNvPr id="16" name="Rectangle 15"/>
          <p:cNvSpPr/>
          <p:nvPr/>
        </p:nvSpPr>
        <p:spPr>
          <a:xfrm>
            <a:off x="14358033" y="4199367"/>
            <a:ext cx="956390" cy="784830"/>
          </a:xfrm>
          <a:prstGeom prst="rect">
            <a:avLst/>
          </a:prstGeom>
        </p:spPr>
        <p:txBody>
          <a:bodyPr wrap="square">
            <a:spAutoFit/>
          </a:bodyPr>
          <a:lstStyle/>
          <a:p>
            <a:pPr algn="ctr"/>
            <a:r>
              <a:rPr lang="en-US" sz="4500" b="1" dirty="0" smtClean="0">
                <a:solidFill>
                  <a:schemeClr val="accent1"/>
                </a:solidFill>
              </a:rPr>
              <a:t>02</a:t>
            </a:r>
            <a:endParaRPr lang="en-US" sz="4500" b="1" dirty="0">
              <a:solidFill>
                <a:schemeClr val="accent1"/>
              </a:solidFill>
            </a:endParaRPr>
          </a:p>
        </p:txBody>
      </p:sp>
      <p:sp>
        <p:nvSpPr>
          <p:cNvPr id="8" name="Rectangle 7"/>
          <p:cNvSpPr/>
          <p:nvPr/>
        </p:nvSpPr>
        <p:spPr>
          <a:xfrm>
            <a:off x="1214429" y="10200583"/>
            <a:ext cx="6524297" cy="784830"/>
          </a:xfrm>
          <a:prstGeom prst="rect">
            <a:avLst/>
          </a:prstGeom>
        </p:spPr>
        <p:txBody>
          <a:bodyPr wrap="square">
            <a:spAutoFit/>
          </a:bodyPr>
          <a:lstStyle/>
          <a:p>
            <a:r>
              <a:rPr lang="en-US" sz="4500" b="1" dirty="0" smtClean="0">
                <a:solidFill>
                  <a:schemeClr val="accent3"/>
                </a:solidFill>
              </a:rPr>
              <a:t>Project X</a:t>
            </a:r>
            <a:endParaRPr lang="en-US" sz="4500" b="1" dirty="0">
              <a:solidFill>
                <a:schemeClr val="accent3"/>
              </a:solidFill>
            </a:endParaRPr>
          </a:p>
        </p:txBody>
      </p:sp>
      <p:sp>
        <p:nvSpPr>
          <p:cNvPr id="9" name="Rectangle 8"/>
          <p:cNvSpPr/>
          <p:nvPr/>
        </p:nvSpPr>
        <p:spPr>
          <a:xfrm>
            <a:off x="1212113" y="11096599"/>
            <a:ext cx="6528390" cy="1246495"/>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smtClean="0">
                <a:solidFill>
                  <a:schemeClr val="accent1"/>
                </a:solidFill>
              </a:rPr>
              <a:t>consec-tetuer</a:t>
            </a:r>
            <a:r>
              <a:rPr lang="en-US" sz="2500" dirty="0" smtClean="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smtClean="0">
                <a:solidFill>
                  <a:schemeClr val="accent1"/>
                </a:solidFill>
              </a:rPr>
              <a:t>nonum</a:t>
            </a:r>
            <a:r>
              <a:rPr lang="en-US" sz="2500" dirty="0" smtClean="0">
                <a:solidFill>
                  <a:schemeClr val="accent1"/>
                </a:solidFill>
              </a:rPr>
              <a:t>-my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smtClean="0">
                <a:solidFill>
                  <a:schemeClr val="accent1"/>
                </a:solidFill>
              </a:rPr>
              <a:t>laoreet</a:t>
            </a:r>
            <a:endParaRPr lang="en-US" sz="2500" dirty="0">
              <a:solidFill>
                <a:schemeClr val="accent1"/>
              </a:solidFill>
            </a:endParaRPr>
          </a:p>
        </p:txBody>
      </p:sp>
      <p:sp>
        <p:nvSpPr>
          <p:cNvPr id="11" name="Rectangle 10"/>
          <p:cNvSpPr/>
          <p:nvPr/>
        </p:nvSpPr>
        <p:spPr>
          <a:xfrm>
            <a:off x="8952616" y="10200583"/>
            <a:ext cx="6524297" cy="784830"/>
          </a:xfrm>
          <a:prstGeom prst="rect">
            <a:avLst/>
          </a:prstGeom>
        </p:spPr>
        <p:txBody>
          <a:bodyPr wrap="square">
            <a:spAutoFit/>
          </a:bodyPr>
          <a:lstStyle/>
          <a:p>
            <a:r>
              <a:rPr lang="en-US" sz="4500" b="1" dirty="0" smtClean="0">
                <a:solidFill>
                  <a:schemeClr val="accent4"/>
                </a:solidFill>
              </a:rPr>
              <a:t>Project Y</a:t>
            </a:r>
            <a:endParaRPr lang="en-US" sz="4500" b="1" dirty="0">
              <a:solidFill>
                <a:schemeClr val="accent4"/>
              </a:solidFill>
            </a:endParaRPr>
          </a:p>
        </p:txBody>
      </p:sp>
      <p:sp>
        <p:nvSpPr>
          <p:cNvPr id="12" name="Rectangle 11"/>
          <p:cNvSpPr/>
          <p:nvPr/>
        </p:nvSpPr>
        <p:spPr>
          <a:xfrm>
            <a:off x="8950300" y="11096599"/>
            <a:ext cx="6528390" cy="1246495"/>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smtClean="0">
                <a:solidFill>
                  <a:schemeClr val="accent1"/>
                </a:solidFill>
              </a:rPr>
              <a:t>consec-tetuer</a:t>
            </a:r>
            <a:r>
              <a:rPr lang="en-US" sz="2500" dirty="0" smtClean="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smtClean="0">
                <a:solidFill>
                  <a:schemeClr val="accent1"/>
                </a:solidFill>
              </a:rPr>
              <a:t>nonum</a:t>
            </a:r>
            <a:r>
              <a:rPr lang="en-US" sz="2500" dirty="0" smtClean="0">
                <a:solidFill>
                  <a:schemeClr val="accent1"/>
                </a:solidFill>
              </a:rPr>
              <a:t>-my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smtClean="0">
                <a:solidFill>
                  <a:schemeClr val="accent1"/>
                </a:solidFill>
              </a:rPr>
              <a:t>laoreet</a:t>
            </a:r>
            <a:endParaRPr lang="en-US" sz="2500" dirty="0">
              <a:solidFill>
                <a:schemeClr val="accent1"/>
              </a:solidFill>
            </a:endParaRPr>
          </a:p>
        </p:txBody>
      </p:sp>
      <p:sp>
        <p:nvSpPr>
          <p:cNvPr id="13" name="Rectangle 12"/>
          <p:cNvSpPr/>
          <p:nvPr/>
        </p:nvSpPr>
        <p:spPr>
          <a:xfrm>
            <a:off x="16690803" y="10200583"/>
            <a:ext cx="6524297" cy="784830"/>
          </a:xfrm>
          <a:prstGeom prst="rect">
            <a:avLst/>
          </a:prstGeom>
        </p:spPr>
        <p:txBody>
          <a:bodyPr wrap="square">
            <a:spAutoFit/>
          </a:bodyPr>
          <a:lstStyle/>
          <a:p>
            <a:r>
              <a:rPr lang="en-US" sz="4500" b="1" dirty="0" smtClean="0">
                <a:solidFill>
                  <a:schemeClr val="accent5"/>
                </a:solidFill>
              </a:rPr>
              <a:t>Project Z</a:t>
            </a:r>
            <a:endParaRPr lang="en-US" sz="4500" b="1" dirty="0">
              <a:solidFill>
                <a:schemeClr val="accent5"/>
              </a:solidFill>
            </a:endParaRPr>
          </a:p>
        </p:txBody>
      </p:sp>
      <p:sp>
        <p:nvSpPr>
          <p:cNvPr id="14" name="Rectangle 13"/>
          <p:cNvSpPr/>
          <p:nvPr/>
        </p:nvSpPr>
        <p:spPr>
          <a:xfrm>
            <a:off x="16688487" y="11096599"/>
            <a:ext cx="6528390" cy="1246495"/>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smtClean="0">
                <a:solidFill>
                  <a:schemeClr val="accent1"/>
                </a:solidFill>
              </a:rPr>
              <a:t>consec-tetuer</a:t>
            </a:r>
            <a:r>
              <a:rPr lang="en-US" sz="2500" dirty="0" smtClean="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smtClean="0">
                <a:solidFill>
                  <a:schemeClr val="accent1"/>
                </a:solidFill>
              </a:rPr>
              <a:t>nonum</a:t>
            </a:r>
            <a:r>
              <a:rPr lang="en-US" sz="2500" dirty="0" smtClean="0">
                <a:solidFill>
                  <a:schemeClr val="accent1"/>
                </a:solidFill>
              </a:rPr>
              <a:t>-my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smtClean="0">
                <a:solidFill>
                  <a:schemeClr val="accent1"/>
                </a:solidFill>
              </a:rPr>
              <a:t>laoreet</a:t>
            </a:r>
            <a:endParaRPr lang="en-US" sz="2500" dirty="0">
              <a:solidFill>
                <a:schemeClr val="accent1"/>
              </a:solidFill>
            </a:endParaRPr>
          </a:p>
        </p:txBody>
      </p:sp>
      <p:sp>
        <p:nvSpPr>
          <p:cNvPr id="29" name="Picture Placeholder 28"/>
          <p:cNvSpPr>
            <a:spLocks noGrp="1"/>
          </p:cNvSpPr>
          <p:nvPr>
            <p:ph type="pic" sz="quarter" idx="10"/>
          </p:nvPr>
        </p:nvSpPr>
        <p:spPr/>
      </p:sp>
      <p:sp>
        <p:nvSpPr>
          <p:cNvPr id="30" name="Picture Placeholder 29"/>
          <p:cNvSpPr>
            <a:spLocks noGrp="1"/>
          </p:cNvSpPr>
          <p:nvPr>
            <p:ph type="pic" sz="quarter" idx="11"/>
          </p:nvPr>
        </p:nvSpPr>
        <p:spPr/>
      </p:sp>
      <p:sp>
        <p:nvSpPr>
          <p:cNvPr id="31" name="Picture Placeholder 30"/>
          <p:cNvSpPr>
            <a:spLocks noGrp="1"/>
          </p:cNvSpPr>
          <p:nvPr>
            <p:ph type="pic" sz="quarter" idx="12"/>
          </p:nvPr>
        </p:nvSpPr>
        <p:spPr/>
      </p:sp>
    </p:spTree>
    <p:extLst>
      <p:ext uri="{BB962C8B-B14F-4D97-AF65-F5344CB8AC3E}">
        <p14:creationId xmlns:p14="http://schemas.microsoft.com/office/powerpoint/2010/main" val="28803424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50324" y="1043845"/>
            <a:ext cx="13681956" cy="1554272"/>
          </a:xfrm>
          <a:prstGeom prst="rect">
            <a:avLst/>
          </a:prstGeom>
        </p:spPr>
        <p:txBody>
          <a:bodyPr wrap="square">
            <a:spAutoFit/>
          </a:bodyPr>
          <a:lstStyle/>
          <a:p>
            <a:pPr algn="ctr"/>
            <a:r>
              <a:rPr lang="en-US" sz="9500" b="1" dirty="0">
                <a:solidFill>
                  <a:schemeClr val="accent2"/>
                </a:solidFill>
                <a:latin typeface="+mj-lt"/>
              </a:rPr>
              <a:t>Company Timeline</a:t>
            </a:r>
          </a:p>
        </p:txBody>
      </p:sp>
      <p:sp>
        <p:nvSpPr>
          <p:cNvPr id="4" name="Rectangle 3"/>
          <p:cNvSpPr/>
          <p:nvPr/>
        </p:nvSpPr>
        <p:spPr>
          <a:xfrm>
            <a:off x="5350324" y="2367284"/>
            <a:ext cx="1368195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6317566" y="9647691"/>
            <a:ext cx="4951664" cy="784830"/>
          </a:xfrm>
          <a:prstGeom prst="rect">
            <a:avLst/>
          </a:prstGeom>
        </p:spPr>
        <p:txBody>
          <a:bodyPr wrap="square">
            <a:spAutoFit/>
          </a:bodyPr>
          <a:lstStyle/>
          <a:p>
            <a:pPr algn="ctr"/>
            <a:r>
              <a:rPr lang="en-US" sz="4500" b="1" dirty="0">
                <a:solidFill>
                  <a:schemeClr val="accent2"/>
                </a:solidFill>
              </a:rPr>
              <a:t>Planning</a:t>
            </a:r>
          </a:p>
        </p:txBody>
      </p:sp>
      <p:sp>
        <p:nvSpPr>
          <p:cNvPr id="8" name="Rectangle 7"/>
          <p:cNvSpPr/>
          <p:nvPr/>
        </p:nvSpPr>
        <p:spPr>
          <a:xfrm>
            <a:off x="6315743" y="10628767"/>
            <a:ext cx="4954770" cy="1246495"/>
          </a:xfrm>
          <a:prstGeom prst="rect">
            <a:avLst/>
          </a:prstGeom>
        </p:spPr>
        <p:txBody>
          <a:bodyPr wrap="square">
            <a:spAutoFit/>
          </a:bodyPr>
          <a:lstStyle/>
          <a:p>
            <a:pPr algn="ctr"/>
            <a:r>
              <a:rPr lang="en-US" sz="2500" dirty="0">
                <a:solidFill>
                  <a:schemeClr val="accent2">
                    <a:alpha val="40000"/>
                  </a:schemeClr>
                </a:solidFill>
              </a:rPr>
              <a:t>Lorem ipsum dolor sit </a:t>
            </a:r>
            <a:r>
              <a:rPr lang="en-US" sz="2500" dirty="0" err="1">
                <a:solidFill>
                  <a:schemeClr val="accent2">
                    <a:alpha val="40000"/>
                  </a:schemeClr>
                </a:solidFill>
              </a:rPr>
              <a:t>amet</a:t>
            </a:r>
            <a:r>
              <a:rPr lang="en-US" sz="2500" dirty="0">
                <a:solidFill>
                  <a:schemeClr val="accent2">
                    <a:alpha val="40000"/>
                  </a:schemeClr>
                </a:solidFill>
              </a:rPr>
              <a:t>, </a:t>
            </a:r>
            <a:r>
              <a:rPr lang="en-US" sz="2500" dirty="0" err="1" smtClean="0">
                <a:solidFill>
                  <a:schemeClr val="accent2">
                    <a:alpha val="40000"/>
                  </a:schemeClr>
                </a:solidFill>
              </a:rPr>
              <a:t>consectetuer</a:t>
            </a:r>
            <a:r>
              <a:rPr lang="en-US" sz="2500" dirty="0" smtClean="0">
                <a:solidFill>
                  <a:schemeClr val="accent2">
                    <a:alpha val="40000"/>
                  </a:schemeClr>
                </a:solidFill>
              </a:rPr>
              <a:t> </a:t>
            </a:r>
            <a:r>
              <a:rPr lang="en-US" sz="2500" dirty="0" err="1">
                <a:solidFill>
                  <a:schemeClr val="accent2">
                    <a:alpha val="40000"/>
                  </a:schemeClr>
                </a:solidFill>
              </a:rPr>
              <a:t>adipiscing</a:t>
            </a:r>
            <a:r>
              <a:rPr lang="en-US" sz="2500" dirty="0">
                <a:solidFill>
                  <a:schemeClr val="accent2">
                    <a:alpha val="40000"/>
                  </a:schemeClr>
                </a:solidFill>
              </a:rPr>
              <a:t> </a:t>
            </a:r>
            <a:r>
              <a:rPr lang="en-US" sz="2500" dirty="0" err="1">
                <a:solidFill>
                  <a:schemeClr val="accent2">
                    <a:alpha val="40000"/>
                  </a:schemeClr>
                </a:solidFill>
              </a:rPr>
              <a:t>elit</a:t>
            </a:r>
            <a:r>
              <a:rPr lang="en-US" sz="2500" dirty="0">
                <a:solidFill>
                  <a:schemeClr val="accent2">
                    <a:alpha val="40000"/>
                  </a:schemeClr>
                </a:solidFill>
              </a:rPr>
              <a:t>, </a:t>
            </a:r>
            <a:r>
              <a:rPr lang="en-US" sz="2500" dirty="0" err="1">
                <a:solidFill>
                  <a:schemeClr val="accent2">
                    <a:alpha val="40000"/>
                  </a:schemeClr>
                </a:solidFill>
              </a:rPr>
              <a:t>sed</a:t>
            </a:r>
            <a:r>
              <a:rPr lang="en-US" sz="2500" dirty="0">
                <a:solidFill>
                  <a:schemeClr val="accent2">
                    <a:alpha val="40000"/>
                  </a:schemeClr>
                </a:solidFill>
              </a:rPr>
              <a:t> </a:t>
            </a:r>
            <a:r>
              <a:rPr lang="en-US" sz="2500" dirty="0" err="1">
                <a:solidFill>
                  <a:schemeClr val="accent2">
                    <a:alpha val="40000"/>
                  </a:schemeClr>
                </a:solidFill>
              </a:rPr>
              <a:t>diam</a:t>
            </a:r>
            <a:r>
              <a:rPr lang="en-US" sz="2500" dirty="0">
                <a:solidFill>
                  <a:schemeClr val="accent2">
                    <a:alpha val="40000"/>
                  </a:schemeClr>
                </a:solidFill>
              </a:rPr>
              <a:t> </a:t>
            </a:r>
            <a:r>
              <a:rPr lang="en-US" sz="2500" dirty="0" err="1" smtClean="0">
                <a:solidFill>
                  <a:schemeClr val="accent2">
                    <a:alpha val="40000"/>
                  </a:schemeClr>
                </a:solidFill>
              </a:rPr>
              <a:t>nonummy</a:t>
            </a:r>
            <a:r>
              <a:rPr lang="en-US" sz="2500" dirty="0" smtClean="0">
                <a:solidFill>
                  <a:schemeClr val="accent2">
                    <a:alpha val="40000"/>
                  </a:schemeClr>
                </a:solidFill>
              </a:rPr>
              <a:t> </a:t>
            </a:r>
            <a:r>
              <a:rPr lang="en-US" sz="2500" dirty="0" err="1" smtClean="0">
                <a:solidFill>
                  <a:schemeClr val="accent2">
                    <a:alpha val="40000"/>
                  </a:schemeClr>
                </a:solidFill>
              </a:rPr>
              <a:t>nibh</a:t>
            </a:r>
            <a:endParaRPr lang="en-US" sz="2500" dirty="0">
              <a:solidFill>
                <a:schemeClr val="accent2">
                  <a:alpha val="40000"/>
                </a:schemeClr>
              </a:solidFill>
            </a:endParaRPr>
          </a:p>
        </p:txBody>
      </p:sp>
      <p:sp>
        <p:nvSpPr>
          <p:cNvPr id="9" name="Rectangle 8"/>
          <p:cNvSpPr/>
          <p:nvPr/>
        </p:nvSpPr>
        <p:spPr>
          <a:xfrm>
            <a:off x="12420654" y="9647691"/>
            <a:ext cx="4951664" cy="784830"/>
          </a:xfrm>
          <a:prstGeom prst="rect">
            <a:avLst/>
          </a:prstGeom>
        </p:spPr>
        <p:txBody>
          <a:bodyPr wrap="square">
            <a:spAutoFit/>
          </a:bodyPr>
          <a:lstStyle/>
          <a:p>
            <a:pPr algn="ctr"/>
            <a:r>
              <a:rPr lang="en-US" sz="4500" b="1" dirty="0">
                <a:solidFill>
                  <a:schemeClr val="accent2"/>
                </a:solidFill>
              </a:rPr>
              <a:t>New Office</a:t>
            </a:r>
          </a:p>
        </p:txBody>
      </p:sp>
      <p:sp>
        <p:nvSpPr>
          <p:cNvPr id="10" name="Rectangle 9"/>
          <p:cNvSpPr/>
          <p:nvPr/>
        </p:nvSpPr>
        <p:spPr>
          <a:xfrm>
            <a:off x="12418831" y="10628767"/>
            <a:ext cx="4954770" cy="1246495"/>
          </a:xfrm>
          <a:prstGeom prst="rect">
            <a:avLst/>
          </a:prstGeom>
        </p:spPr>
        <p:txBody>
          <a:bodyPr wrap="square">
            <a:spAutoFit/>
          </a:bodyPr>
          <a:lstStyle/>
          <a:p>
            <a:pPr algn="ctr"/>
            <a:r>
              <a:rPr lang="en-US" sz="2500" dirty="0">
                <a:solidFill>
                  <a:schemeClr val="accent2">
                    <a:alpha val="40000"/>
                  </a:schemeClr>
                </a:solidFill>
              </a:rPr>
              <a:t>Lorem ipsum dolor sit </a:t>
            </a:r>
            <a:r>
              <a:rPr lang="en-US" sz="2500" dirty="0" err="1">
                <a:solidFill>
                  <a:schemeClr val="accent2">
                    <a:alpha val="40000"/>
                  </a:schemeClr>
                </a:solidFill>
              </a:rPr>
              <a:t>amet</a:t>
            </a:r>
            <a:r>
              <a:rPr lang="en-US" sz="2500" dirty="0">
                <a:solidFill>
                  <a:schemeClr val="accent2">
                    <a:alpha val="40000"/>
                  </a:schemeClr>
                </a:solidFill>
              </a:rPr>
              <a:t>, </a:t>
            </a:r>
            <a:r>
              <a:rPr lang="en-US" sz="2500" dirty="0" err="1" smtClean="0">
                <a:solidFill>
                  <a:schemeClr val="accent2">
                    <a:alpha val="40000"/>
                  </a:schemeClr>
                </a:solidFill>
              </a:rPr>
              <a:t>consectetuer</a:t>
            </a:r>
            <a:r>
              <a:rPr lang="en-US" sz="2500" dirty="0" smtClean="0">
                <a:solidFill>
                  <a:schemeClr val="accent2">
                    <a:alpha val="40000"/>
                  </a:schemeClr>
                </a:solidFill>
              </a:rPr>
              <a:t> </a:t>
            </a:r>
            <a:r>
              <a:rPr lang="en-US" sz="2500" dirty="0" err="1">
                <a:solidFill>
                  <a:schemeClr val="accent2">
                    <a:alpha val="40000"/>
                  </a:schemeClr>
                </a:solidFill>
              </a:rPr>
              <a:t>adipiscing</a:t>
            </a:r>
            <a:r>
              <a:rPr lang="en-US" sz="2500" dirty="0">
                <a:solidFill>
                  <a:schemeClr val="accent2">
                    <a:alpha val="40000"/>
                  </a:schemeClr>
                </a:solidFill>
              </a:rPr>
              <a:t> </a:t>
            </a:r>
            <a:r>
              <a:rPr lang="en-US" sz="2500" dirty="0" err="1">
                <a:solidFill>
                  <a:schemeClr val="accent2">
                    <a:alpha val="40000"/>
                  </a:schemeClr>
                </a:solidFill>
              </a:rPr>
              <a:t>elit</a:t>
            </a:r>
            <a:r>
              <a:rPr lang="en-US" sz="2500" dirty="0">
                <a:solidFill>
                  <a:schemeClr val="accent2">
                    <a:alpha val="40000"/>
                  </a:schemeClr>
                </a:solidFill>
              </a:rPr>
              <a:t>, </a:t>
            </a:r>
            <a:r>
              <a:rPr lang="en-US" sz="2500" dirty="0" err="1">
                <a:solidFill>
                  <a:schemeClr val="accent2">
                    <a:alpha val="40000"/>
                  </a:schemeClr>
                </a:solidFill>
              </a:rPr>
              <a:t>sed</a:t>
            </a:r>
            <a:r>
              <a:rPr lang="en-US" sz="2500" dirty="0">
                <a:solidFill>
                  <a:schemeClr val="accent2">
                    <a:alpha val="40000"/>
                  </a:schemeClr>
                </a:solidFill>
              </a:rPr>
              <a:t> </a:t>
            </a:r>
            <a:r>
              <a:rPr lang="en-US" sz="2500" dirty="0" err="1">
                <a:solidFill>
                  <a:schemeClr val="accent2">
                    <a:alpha val="40000"/>
                  </a:schemeClr>
                </a:solidFill>
              </a:rPr>
              <a:t>diam</a:t>
            </a:r>
            <a:r>
              <a:rPr lang="en-US" sz="2500" dirty="0">
                <a:solidFill>
                  <a:schemeClr val="accent2">
                    <a:alpha val="40000"/>
                  </a:schemeClr>
                </a:solidFill>
              </a:rPr>
              <a:t> </a:t>
            </a:r>
            <a:r>
              <a:rPr lang="en-US" sz="2500" dirty="0" err="1" smtClean="0">
                <a:solidFill>
                  <a:schemeClr val="accent2">
                    <a:alpha val="40000"/>
                  </a:schemeClr>
                </a:solidFill>
              </a:rPr>
              <a:t>nonummy</a:t>
            </a:r>
            <a:r>
              <a:rPr lang="en-US" sz="2500" dirty="0" smtClean="0">
                <a:solidFill>
                  <a:schemeClr val="accent2">
                    <a:alpha val="40000"/>
                  </a:schemeClr>
                </a:solidFill>
              </a:rPr>
              <a:t> </a:t>
            </a:r>
            <a:r>
              <a:rPr lang="en-US" sz="2500" dirty="0" err="1" smtClean="0">
                <a:solidFill>
                  <a:schemeClr val="accent2">
                    <a:alpha val="40000"/>
                  </a:schemeClr>
                </a:solidFill>
              </a:rPr>
              <a:t>nibh</a:t>
            </a:r>
            <a:endParaRPr lang="en-US" sz="2500" dirty="0">
              <a:solidFill>
                <a:schemeClr val="accent2">
                  <a:alpha val="40000"/>
                </a:schemeClr>
              </a:solidFill>
            </a:endParaRPr>
          </a:p>
        </p:txBody>
      </p:sp>
      <p:sp>
        <p:nvSpPr>
          <p:cNvPr id="11" name="Rectangle 10"/>
          <p:cNvSpPr/>
          <p:nvPr/>
        </p:nvSpPr>
        <p:spPr>
          <a:xfrm>
            <a:off x="18222953" y="9647691"/>
            <a:ext cx="4951664" cy="784830"/>
          </a:xfrm>
          <a:prstGeom prst="rect">
            <a:avLst/>
          </a:prstGeom>
        </p:spPr>
        <p:txBody>
          <a:bodyPr wrap="square">
            <a:spAutoFit/>
          </a:bodyPr>
          <a:lstStyle/>
          <a:p>
            <a:pPr algn="ctr"/>
            <a:r>
              <a:rPr lang="en-US" sz="4500" b="1" dirty="0">
                <a:solidFill>
                  <a:schemeClr val="accent2"/>
                </a:solidFill>
              </a:rPr>
              <a:t>Started</a:t>
            </a:r>
          </a:p>
        </p:txBody>
      </p:sp>
      <p:sp>
        <p:nvSpPr>
          <p:cNvPr id="12" name="Rectangle 11"/>
          <p:cNvSpPr/>
          <p:nvPr/>
        </p:nvSpPr>
        <p:spPr>
          <a:xfrm>
            <a:off x="18221130" y="10628767"/>
            <a:ext cx="4954770" cy="1246495"/>
          </a:xfrm>
          <a:prstGeom prst="rect">
            <a:avLst/>
          </a:prstGeom>
        </p:spPr>
        <p:txBody>
          <a:bodyPr wrap="square">
            <a:spAutoFit/>
          </a:bodyPr>
          <a:lstStyle/>
          <a:p>
            <a:pPr algn="ctr"/>
            <a:r>
              <a:rPr lang="en-US" sz="2500" dirty="0">
                <a:solidFill>
                  <a:schemeClr val="accent2">
                    <a:alpha val="40000"/>
                  </a:schemeClr>
                </a:solidFill>
              </a:rPr>
              <a:t>Lorem ipsum dolor sit </a:t>
            </a:r>
            <a:r>
              <a:rPr lang="en-US" sz="2500" dirty="0" err="1">
                <a:solidFill>
                  <a:schemeClr val="accent2">
                    <a:alpha val="40000"/>
                  </a:schemeClr>
                </a:solidFill>
              </a:rPr>
              <a:t>amet</a:t>
            </a:r>
            <a:r>
              <a:rPr lang="en-US" sz="2500" dirty="0">
                <a:solidFill>
                  <a:schemeClr val="accent2">
                    <a:alpha val="40000"/>
                  </a:schemeClr>
                </a:solidFill>
              </a:rPr>
              <a:t>, </a:t>
            </a:r>
            <a:r>
              <a:rPr lang="en-US" sz="2500" dirty="0" err="1" smtClean="0">
                <a:solidFill>
                  <a:schemeClr val="accent2">
                    <a:alpha val="40000"/>
                  </a:schemeClr>
                </a:solidFill>
              </a:rPr>
              <a:t>consectetuer</a:t>
            </a:r>
            <a:r>
              <a:rPr lang="en-US" sz="2500" dirty="0" smtClean="0">
                <a:solidFill>
                  <a:schemeClr val="accent2">
                    <a:alpha val="40000"/>
                  </a:schemeClr>
                </a:solidFill>
              </a:rPr>
              <a:t> </a:t>
            </a:r>
            <a:r>
              <a:rPr lang="en-US" sz="2500" dirty="0" err="1">
                <a:solidFill>
                  <a:schemeClr val="accent2">
                    <a:alpha val="40000"/>
                  </a:schemeClr>
                </a:solidFill>
              </a:rPr>
              <a:t>adipiscing</a:t>
            </a:r>
            <a:r>
              <a:rPr lang="en-US" sz="2500" dirty="0">
                <a:solidFill>
                  <a:schemeClr val="accent2">
                    <a:alpha val="40000"/>
                  </a:schemeClr>
                </a:solidFill>
              </a:rPr>
              <a:t> </a:t>
            </a:r>
            <a:r>
              <a:rPr lang="en-US" sz="2500" dirty="0" err="1">
                <a:solidFill>
                  <a:schemeClr val="accent2">
                    <a:alpha val="40000"/>
                  </a:schemeClr>
                </a:solidFill>
              </a:rPr>
              <a:t>elit</a:t>
            </a:r>
            <a:r>
              <a:rPr lang="en-US" sz="2500" dirty="0">
                <a:solidFill>
                  <a:schemeClr val="accent2">
                    <a:alpha val="40000"/>
                  </a:schemeClr>
                </a:solidFill>
              </a:rPr>
              <a:t>, </a:t>
            </a:r>
            <a:r>
              <a:rPr lang="en-US" sz="2500" dirty="0" err="1">
                <a:solidFill>
                  <a:schemeClr val="accent2">
                    <a:alpha val="40000"/>
                  </a:schemeClr>
                </a:solidFill>
              </a:rPr>
              <a:t>sed</a:t>
            </a:r>
            <a:r>
              <a:rPr lang="en-US" sz="2500" dirty="0">
                <a:solidFill>
                  <a:schemeClr val="accent2">
                    <a:alpha val="40000"/>
                  </a:schemeClr>
                </a:solidFill>
              </a:rPr>
              <a:t> </a:t>
            </a:r>
            <a:r>
              <a:rPr lang="en-US" sz="2500" dirty="0" err="1">
                <a:solidFill>
                  <a:schemeClr val="accent2">
                    <a:alpha val="40000"/>
                  </a:schemeClr>
                </a:solidFill>
              </a:rPr>
              <a:t>diam</a:t>
            </a:r>
            <a:r>
              <a:rPr lang="en-US" sz="2500" dirty="0">
                <a:solidFill>
                  <a:schemeClr val="accent2">
                    <a:alpha val="40000"/>
                  </a:schemeClr>
                </a:solidFill>
              </a:rPr>
              <a:t> </a:t>
            </a:r>
            <a:r>
              <a:rPr lang="en-US" sz="2500" dirty="0" err="1" smtClean="0">
                <a:solidFill>
                  <a:schemeClr val="accent2">
                    <a:alpha val="40000"/>
                  </a:schemeClr>
                </a:solidFill>
              </a:rPr>
              <a:t>nonummy</a:t>
            </a:r>
            <a:r>
              <a:rPr lang="en-US" sz="2500" dirty="0" smtClean="0">
                <a:solidFill>
                  <a:schemeClr val="accent2">
                    <a:alpha val="40000"/>
                  </a:schemeClr>
                </a:solidFill>
              </a:rPr>
              <a:t> </a:t>
            </a:r>
            <a:r>
              <a:rPr lang="en-US" sz="2500" dirty="0" err="1" smtClean="0">
                <a:solidFill>
                  <a:schemeClr val="accent2">
                    <a:alpha val="40000"/>
                  </a:schemeClr>
                </a:solidFill>
              </a:rPr>
              <a:t>nibh</a:t>
            </a:r>
            <a:endParaRPr lang="en-US" sz="2500" dirty="0">
              <a:solidFill>
                <a:schemeClr val="accent2">
                  <a:alpha val="40000"/>
                </a:schemeClr>
              </a:solidFill>
            </a:endParaRPr>
          </a:p>
        </p:txBody>
      </p:sp>
      <p:sp>
        <p:nvSpPr>
          <p:cNvPr id="13" name="Rectangle 12"/>
          <p:cNvSpPr/>
          <p:nvPr/>
        </p:nvSpPr>
        <p:spPr>
          <a:xfrm>
            <a:off x="672318" y="5326110"/>
            <a:ext cx="4951664" cy="1862048"/>
          </a:xfrm>
          <a:prstGeom prst="rect">
            <a:avLst/>
          </a:prstGeom>
        </p:spPr>
        <p:txBody>
          <a:bodyPr wrap="square">
            <a:spAutoFit/>
          </a:bodyPr>
          <a:lstStyle/>
          <a:p>
            <a:pPr algn="ctr"/>
            <a:r>
              <a:rPr lang="en-US" sz="11500" b="1" dirty="0">
                <a:solidFill>
                  <a:schemeClr val="accent2"/>
                </a:solidFill>
              </a:rPr>
              <a:t>Start</a:t>
            </a:r>
          </a:p>
        </p:txBody>
      </p:sp>
      <p:sp>
        <p:nvSpPr>
          <p:cNvPr id="14" name="Rectangle 13"/>
          <p:cNvSpPr/>
          <p:nvPr/>
        </p:nvSpPr>
        <p:spPr>
          <a:xfrm>
            <a:off x="6275036" y="4893071"/>
            <a:ext cx="4951664" cy="1015663"/>
          </a:xfrm>
          <a:prstGeom prst="rect">
            <a:avLst/>
          </a:prstGeom>
        </p:spPr>
        <p:txBody>
          <a:bodyPr wrap="square">
            <a:spAutoFit/>
          </a:bodyPr>
          <a:lstStyle/>
          <a:p>
            <a:pPr algn="ctr"/>
            <a:r>
              <a:rPr lang="en-US" sz="6000" b="1" dirty="0" smtClean="0">
                <a:solidFill>
                  <a:schemeClr val="accent2"/>
                </a:solidFill>
              </a:rPr>
              <a:t>2023</a:t>
            </a:r>
            <a:endParaRPr lang="en-US" sz="6000" b="1" dirty="0">
              <a:solidFill>
                <a:schemeClr val="accent2"/>
              </a:solidFill>
            </a:endParaRPr>
          </a:p>
        </p:txBody>
      </p:sp>
      <p:sp>
        <p:nvSpPr>
          <p:cNvPr id="15" name="Rectangle 14"/>
          <p:cNvSpPr/>
          <p:nvPr/>
        </p:nvSpPr>
        <p:spPr>
          <a:xfrm>
            <a:off x="12409379" y="4893071"/>
            <a:ext cx="4951664" cy="1015663"/>
          </a:xfrm>
          <a:prstGeom prst="rect">
            <a:avLst/>
          </a:prstGeom>
        </p:spPr>
        <p:txBody>
          <a:bodyPr wrap="square">
            <a:spAutoFit/>
          </a:bodyPr>
          <a:lstStyle/>
          <a:p>
            <a:pPr algn="ctr"/>
            <a:r>
              <a:rPr lang="en-US" sz="6000" b="1" dirty="0" smtClean="0">
                <a:solidFill>
                  <a:schemeClr val="accent2"/>
                </a:solidFill>
              </a:rPr>
              <a:t>2024</a:t>
            </a:r>
            <a:endParaRPr lang="en-US" sz="6000" b="1" dirty="0">
              <a:solidFill>
                <a:schemeClr val="accent2"/>
              </a:solidFill>
            </a:endParaRPr>
          </a:p>
        </p:txBody>
      </p:sp>
      <p:sp>
        <p:nvSpPr>
          <p:cNvPr id="16" name="Rectangle 15"/>
          <p:cNvSpPr/>
          <p:nvPr/>
        </p:nvSpPr>
        <p:spPr>
          <a:xfrm>
            <a:off x="18120244" y="4893071"/>
            <a:ext cx="4951664" cy="1015663"/>
          </a:xfrm>
          <a:prstGeom prst="rect">
            <a:avLst/>
          </a:prstGeom>
        </p:spPr>
        <p:txBody>
          <a:bodyPr wrap="square">
            <a:spAutoFit/>
          </a:bodyPr>
          <a:lstStyle/>
          <a:p>
            <a:pPr algn="ctr"/>
            <a:r>
              <a:rPr lang="en-US" sz="6000" b="1" dirty="0" smtClean="0">
                <a:solidFill>
                  <a:schemeClr val="accent2"/>
                </a:solidFill>
              </a:rPr>
              <a:t>2025</a:t>
            </a:r>
            <a:endParaRPr lang="en-US" sz="6000" b="1" dirty="0">
              <a:solidFill>
                <a:schemeClr val="accent2"/>
              </a:solidFill>
            </a:endParaRPr>
          </a:p>
        </p:txBody>
      </p:sp>
      <p:sp>
        <p:nvSpPr>
          <p:cNvPr id="20" name="Line 5"/>
          <p:cNvSpPr>
            <a:spLocks noChangeShapeType="1"/>
          </p:cNvSpPr>
          <p:nvPr/>
        </p:nvSpPr>
        <p:spPr bwMode="auto">
          <a:xfrm>
            <a:off x="5895975" y="6357938"/>
            <a:ext cx="18484850" cy="0"/>
          </a:xfrm>
          <a:prstGeom prst="line">
            <a:avLst/>
          </a:prstGeom>
          <a:noFill/>
          <a:ln w="2540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Oval 6"/>
          <p:cNvSpPr>
            <a:spLocks noChangeArrowheads="1"/>
          </p:cNvSpPr>
          <p:nvPr/>
        </p:nvSpPr>
        <p:spPr bwMode="auto">
          <a:xfrm>
            <a:off x="7778493" y="7286625"/>
            <a:ext cx="2033588" cy="203200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Oval 7"/>
          <p:cNvSpPr>
            <a:spLocks noChangeArrowheads="1"/>
          </p:cNvSpPr>
          <p:nvPr/>
        </p:nvSpPr>
        <p:spPr bwMode="auto">
          <a:xfrm>
            <a:off x="8451925" y="6040438"/>
            <a:ext cx="600075" cy="60007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8"/>
          <p:cNvSpPr>
            <a:spLocks noChangeArrowheads="1"/>
          </p:cNvSpPr>
          <p:nvPr/>
        </p:nvSpPr>
        <p:spPr bwMode="auto">
          <a:xfrm>
            <a:off x="13830005" y="7286625"/>
            <a:ext cx="2033588" cy="203200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9"/>
          <p:cNvSpPr>
            <a:spLocks noChangeArrowheads="1"/>
          </p:cNvSpPr>
          <p:nvPr/>
        </p:nvSpPr>
        <p:spPr bwMode="auto">
          <a:xfrm>
            <a:off x="14482173" y="6040438"/>
            <a:ext cx="600075" cy="60007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Oval 10"/>
          <p:cNvSpPr>
            <a:spLocks noChangeArrowheads="1"/>
          </p:cNvSpPr>
          <p:nvPr/>
        </p:nvSpPr>
        <p:spPr bwMode="auto">
          <a:xfrm>
            <a:off x="19646015" y="7286625"/>
            <a:ext cx="2033588" cy="203200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Oval 11"/>
          <p:cNvSpPr>
            <a:spLocks noChangeArrowheads="1"/>
          </p:cNvSpPr>
          <p:nvPr/>
        </p:nvSpPr>
        <p:spPr bwMode="auto">
          <a:xfrm>
            <a:off x="20363565" y="6040438"/>
            <a:ext cx="600075" cy="60007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Oval 12"/>
          <p:cNvSpPr>
            <a:spLocks noChangeArrowheads="1"/>
          </p:cNvSpPr>
          <p:nvPr/>
        </p:nvSpPr>
        <p:spPr bwMode="auto">
          <a:xfrm>
            <a:off x="5568950" y="6049003"/>
            <a:ext cx="657225" cy="657225"/>
          </a:xfrm>
          <a:prstGeom prst="ellipse">
            <a:avLst/>
          </a:pr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Line 13"/>
          <p:cNvSpPr>
            <a:spLocks noChangeShapeType="1"/>
          </p:cNvSpPr>
          <p:nvPr/>
        </p:nvSpPr>
        <p:spPr bwMode="auto">
          <a:xfrm>
            <a:off x="12022138" y="9782175"/>
            <a:ext cx="0" cy="2168525"/>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14"/>
          <p:cNvSpPr>
            <a:spLocks noChangeShapeType="1"/>
          </p:cNvSpPr>
          <p:nvPr/>
        </p:nvSpPr>
        <p:spPr bwMode="auto">
          <a:xfrm>
            <a:off x="17949863" y="9782175"/>
            <a:ext cx="0" cy="2168525"/>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8346818" y="7794625"/>
            <a:ext cx="1087437" cy="1157288"/>
            <a:chOff x="8516938" y="7794625"/>
            <a:chExt cx="1087437" cy="1157288"/>
          </a:xfrm>
          <a:solidFill>
            <a:schemeClr val="accent1"/>
          </a:solidFill>
        </p:grpSpPr>
        <p:sp>
          <p:nvSpPr>
            <p:cNvPr id="30" name="Freeform 15"/>
            <p:cNvSpPr>
              <a:spLocks noEditPoints="1"/>
            </p:cNvSpPr>
            <p:nvPr/>
          </p:nvSpPr>
          <p:spPr bwMode="auto">
            <a:xfrm>
              <a:off x="8516938" y="7794625"/>
              <a:ext cx="915988" cy="1084262"/>
            </a:xfrm>
            <a:custGeom>
              <a:avLst/>
              <a:gdLst>
                <a:gd name="T0" fmla="*/ 170 w 289"/>
                <a:gd name="T1" fmla="*/ 342 h 342"/>
                <a:gd name="T2" fmla="*/ 166 w 289"/>
                <a:gd name="T3" fmla="*/ 342 h 342"/>
                <a:gd name="T4" fmla="*/ 42 w 289"/>
                <a:gd name="T5" fmla="*/ 342 h 342"/>
                <a:gd name="T6" fmla="*/ 0 w 289"/>
                <a:gd name="T7" fmla="*/ 300 h 342"/>
                <a:gd name="T8" fmla="*/ 0 w 289"/>
                <a:gd name="T9" fmla="*/ 42 h 342"/>
                <a:gd name="T10" fmla="*/ 42 w 289"/>
                <a:gd name="T11" fmla="*/ 0 h 342"/>
                <a:gd name="T12" fmla="*/ 247 w 289"/>
                <a:gd name="T13" fmla="*/ 0 h 342"/>
                <a:gd name="T14" fmla="*/ 289 w 289"/>
                <a:gd name="T15" fmla="*/ 42 h 342"/>
                <a:gd name="T16" fmla="*/ 289 w 289"/>
                <a:gd name="T17" fmla="*/ 111 h 342"/>
                <a:gd name="T18" fmla="*/ 286 w 289"/>
                <a:gd name="T19" fmla="*/ 115 h 342"/>
                <a:gd name="T20" fmla="*/ 242 w 289"/>
                <a:gd name="T21" fmla="*/ 144 h 342"/>
                <a:gd name="T22" fmla="*/ 172 w 289"/>
                <a:gd name="T23" fmla="*/ 288 h 342"/>
                <a:gd name="T24" fmla="*/ 169 w 289"/>
                <a:gd name="T25" fmla="*/ 337 h 342"/>
                <a:gd name="T26" fmla="*/ 170 w 289"/>
                <a:gd name="T27" fmla="*/ 341 h 342"/>
                <a:gd name="T28" fmla="*/ 170 w 289"/>
                <a:gd name="T29" fmla="*/ 342 h 342"/>
                <a:gd name="T30" fmla="*/ 132 w 289"/>
                <a:gd name="T31" fmla="*/ 79 h 342"/>
                <a:gd name="T32" fmla="*/ 111 w 289"/>
                <a:gd name="T33" fmla="*/ 79 h 342"/>
                <a:gd name="T34" fmla="*/ 53 w 289"/>
                <a:gd name="T35" fmla="*/ 79 h 342"/>
                <a:gd name="T36" fmla="*/ 40 w 289"/>
                <a:gd name="T37" fmla="*/ 91 h 342"/>
                <a:gd name="T38" fmla="*/ 50 w 289"/>
                <a:gd name="T39" fmla="*/ 105 h 342"/>
                <a:gd name="T40" fmla="*/ 55 w 289"/>
                <a:gd name="T41" fmla="*/ 105 h 342"/>
                <a:gd name="T42" fmla="*/ 208 w 289"/>
                <a:gd name="T43" fmla="*/ 105 h 342"/>
                <a:gd name="T44" fmla="*/ 211 w 289"/>
                <a:gd name="T45" fmla="*/ 105 h 342"/>
                <a:gd name="T46" fmla="*/ 223 w 289"/>
                <a:gd name="T47" fmla="*/ 97 h 342"/>
                <a:gd name="T48" fmla="*/ 210 w 289"/>
                <a:gd name="T49" fmla="*/ 79 h 342"/>
                <a:gd name="T50" fmla="*/ 132 w 289"/>
                <a:gd name="T51" fmla="*/ 79 h 342"/>
                <a:gd name="T52" fmla="*/ 125 w 289"/>
                <a:gd name="T53" fmla="*/ 132 h 342"/>
                <a:gd name="T54" fmla="*/ 53 w 289"/>
                <a:gd name="T55" fmla="*/ 132 h 342"/>
                <a:gd name="T56" fmla="*/ 40 w 289"/>
                <a:gd name="T57" fmla="*/ 145 h 342"/>
                <a:gd name="T58" fmla="*/ 53 w 289"/>
                <a:gd name="T59" fmla="*/ 158 h 342"/>
                <a:gd name="T60" fmla="*/ 197 w 289"/>
                <a:gd name="T61" fmla="*/ 158 h 342"/>
                <a:gd name="T62" fmla="*/ 205 w 289"/>
                <a:gd name="T63" fmla="*/ 156 h 342"/>
                <a:gd name="T64" fmla="*/ 210 w 289"/>
                <a:gd name="T65" fmla="*/ 141 h 342"/>
                <a:gd name="T66" fmla="*/ 197 w 289"/>
                <a:gd name="T67" fmla="*/ 132 h 342"/>
                <a:gd name="T68" fmla="*/ 125 w 289"/>
                <a:gd name="T69" fmla="*/ 132 h 342"/>
                <a:gd name="T70" fmla="*/ 111 w 289"/>
                <a:gd name="T71" fmla="*/ 210 h 342"/>
                <a:gd name="T72" fmla="*/ 169 w 289"/>
                <a:gd name="T73" fmla="*/ 210 h 342"/>
                <a:gd name="T74" fmla="*/ 184 w 289"/>
                <a:gd name="T75" fmla="*/ 197 h 342"/>
                <a:gd name="T76" fmla="*/ 170 w 289"/>
                <a:gd name="T77" fmla="*/ 184 h 342"/>
                <a:gd name="T78" fmla="*/ 54 w 289"/>
                <a:gd name="T79" fmla="*/ 184 h 342"/>
                <a:gd name="T80" fmla="*/ 40 w 289"/>
                <a:gd name="T81" fmla="*/ 197 h 342"/>
                <a:gd name="T82" fmla="*/ 54 w 289"/>
                <a:gd name="T83" fmla="*/ 210 h 342"/>
                <a:gd name="T84" fmla="*/ 111 w 289"/>
                <a:gd name="T85" fmla="*/ 210 h 342"/>
                <a:gd name="T86" fmla="*/ 99 w 289"/>
                <a:gd name="T87" fmla="*/ 263 h 342"/>
                <a:gd name="T88" fmla="*/ 143 w 289"/>
                <a:gd name="T89" fmla="*/ 263 h 342"/>
                <a:gd name="T90" fmla="*/ 158 w 289"/>
                <a:gd name="T91" fmla="*/ 250 h 342"/>
                <a:gd name="T92" fmla="*/ 143 w 289"/>
                <a:gd name="T93" fmla="*/ 237 h 342"/>
                <a:gd name="T94" fmla="*/ 54 w 289"/>
                <a:gd name="T95" fmla="*/ 237 h 342"/>
                <a:gd name="T96" fmla="*/ 40 w 289"/>
                <a:gd name="T97" fmla="*/ 250 h 342"/>
                <a:gd name="T98" fmla="*/ 54 w 289"/>
                <a:gd name="T99" fmla="*/ 263 h 342"/>
                <a:gd name="T100" fmla="*/ 99 w 289"/>
                <a:gd name="T101" fmla="*/ 26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9" h="342">
                  <a:moveTo>
                    <a:pt x="170" y="342"/>
                  </a:moveTo>
                  <a:cubicBezTo>
                    <a:pt x="168" y="342"/>
                    <a:pt x="167" y="342"/>
                    <a:pt x="166" y="342"/>
                  </a:cubicBezTo>
                  <a:cubicBezTo>
                    <a:pt x="124" y="342"/>
                    <a:pt x="83" y="342"/>
                    <a:pt x="42" y="342"/>
                  </a:cubicBezTo>
                  <a:cubicBezTo>
                    <a:pt x="17" y="342"/>
                    <a:pt x="0" y="325"/>
                    <a:pt x="0" y="300"/>
                  </a:cubicBezTo>
                  <a:cubicBezTo>
                    <a:pt x="0" y="214"/>
                    <a:pt x="0" y="128"/>
                    <a:pt x="0" y="42"/>
                  </a:cubicBezTo>
                  <a:cubicBezTo>
                    <a:pt x="0" y="17"/>
                    <a:pt x="17" y="0"/>
                    <a:pt x="42" y="0"/>
                  </a:cubicBezTo>
                  <a:cubicBezTo>
                    <a:pt x="110" y="0"/>
                    <a:pt x="179" y="0"/>
                    <a:pt x="247" y="0"/>
                  </a:cubicBezTo>
                  <a:cubicBezTo>
                    <a:pt x="273" y="0"/>
                    <a:pt x="289" y="17"/>
                    <a:pt x="289" y="42"/>
                  </a:cubicBezTo>
                  <a:cubicBezTo>
                    <a:pt x="289" y="65"/>
                    <a:pt x="289" y="88"/>
                    <a:pt x="289" y="111"/>
                  </a:cubicBezTo>
                  <a:cubicBezTo>
                    <a:pt x="289" y="114"/>
                    <a:pt x="289" y="114"/>
                    <a:pt x="286" y="115"/>
                  </a:cubicBezTo>
                  <a:cubicBezTo>
                    <a:pt x="266" y="116"/>
                    <a:pt x="251" y="126"/>
                    <a:pt x="242" y="144"/>
                  </a:cubicBezTo>
                  <a:cubicBezTo>
                    <a:pt x="219" y="192"/>
                    <a:pt x="195" y="240"/>
                    <a:pt x="172" y="288"/>
                  </a:cubicBezTo>
                  <a:cubicBezTo>
                    <a:pt x="164" y="304"/>
                    <a:pt x="163" y="320"/>
                    <a:pt x="169" y="337"/>
                  </a:cubicBezTo>
                  <a:cubicBezTo>
                    <a:pt x="169" y="339"/>
                    <a:pt x="170" y="340"/>
                    <a:pt x="170" y="341"/>
                  </a:cubicBezTo>
                  <a:cubicBezTo>
                    <a:pt x="170" y="341"/>
                    <a:pt x="170" y="341"/>
                    <a:pt x="170" y="342"/>
                  </a:cubicBezTo>
                  <a:close/>
                  <a:moveTo>
                    <a:pt x="132" y="79"/>
                  </a:moveTo>
                  <a:cubicBezTo>
                    <a:pt x="125" y="79"/>
                    <a:pt x="118" y="79"/>
                    <a:pt x="111" y="79"/>
                  </a:cubicBezTo>
                  <a:cubicBezTo>
                    <a:pt x="92" y="79"/>
                    <a:pt x="72" y="79"/>
                    <a:pt x="53" y="79"/>
                  </a:cubicBezTo>
                  <a:cubicBezTo>
                    <a:pt x="46" y="79"/>
                    <a:pt x="40" y="84"/>
                    <a:pt x="40" y="91"/>
                  </a:cubicBezTo>
                  <a:cubicBezTo>
                    <a:pt x="39" y="97"/>
                    <a:pt x="43" y="103"/>
                    <a:pt x="50" y="105"/>
                  </a:cubicBezTo>
                  <a:cubicBezTo>
                    <a:pt x="52" y="105"/>
                    <a:pt x="54" y="105"/>
                    <a:pt x="55" y="105"/>
                  </a:cubicBezTo>
                  <a:cubicBezTo>
                    <a:pt x="106" y="105"/>
                    <a:pt x="157" y="105"/>
                    <a:pt x="208" y="105"/>
                  </a:cubicBezTo>
                  <a:cubicBezTo>
                    <a:pt x="209" y="105"/>
                    <a:pt x="210" y="105"/>
                    <a:pt x="211" y="105"/>
                  </a:cubicBezTo>
                  <a:cubicBezTo>
                    <a:pt x="217" y="105"/>
                    <a:pt x="221" y="102"/>
                    <a:pt x="223" y="97"/>
                  </a:cubicBezTo>
                  <a:cubicBezTo>
                    <a:pt x="226" y="88"/>
                    <a:pt x="219" y="79"/>
                    <a:pt x="210" y="79"/>
                  </a:cubicBezTo>
                  <a:cubicBezTo>
                    <a:pt x="184" y="79"/>
                    <a:pt x="158" y="79"/>
                    <a:pt x="132" y="79"/>
                  </a:cubicBezTo>
                  <a:close/>
                  <a:moveTo>
                    <a:pt x="125" y="132"/>
                  </a:moveTo>
                  <a:cubicBezTo>
                    <a:pt x="101" y="132"/>
                    <a:pt x="77" y="132"/>
                    <a:pt x="53" y="132"/>
                  </a:cubicBezTo>
                  <a:cubicBezTo>
                    <a:pt x="45" y="132"/>
                    <a:pt x="40" y="137"/>
                    <a:pt x="40" y="145"/>
                  </a:cubicBezTo>
                  <a:cubicBezTo>
                    <a:pt x="40" y="152"/>
                    <a:pt x="45" y="158"/>
                    <a:pt x="53" y="158"/>
                  </a:cubicBezTo>
                  <a:cubicBezTo>
                    <a:pt x="101" y="158"/>
                    <a:pt x="149" y="158"/>
                    <a:pt x="197" y="158"/>
                  </a:cubicBezTo>
                  <a:cubicBezTo>
                    <a:pt x="200" y="158"/>
                    <a:pt x="202" y="157"/>
                    <a:pt x="205" y="156"/>
                  </a:cubicBezTo>
                  <a:cubicBezTo>
                    <a:pt x="209" y="152"/>
                    <a:pt x="211" y="146"/>
                    <a:pt x="210" y="141"/>
                  </a:cubicBezTo>
                  <a:cubicBezTo>
                    <a:pt x="208" y="135"/>
                    <a:pt x="203" y="132"/>
                    <a:pt x="197" y="132"/>
                  </a:cubicBezTo>
                  <a:cubicBezTo>
                    <a:pt x="173" y="132"/>
                    <a:pt x="149" y="132"/>
                    <a:pt x="125" y="132"/>
                  </a:cubicBezTo>
                  <a:close/>
                  <a:moveTo>
                    <a:pt x="111" y="210"/>
                  </a:moveTo>
                  <a:cubicBezTo>
                    <a:pt x="131" y="210"/>
                    <a:pt x="150" y="211"/>
                    <a:pt x="169" y="210"/>
                  </a:cubicBezTo>
                  <a:cubicBezTo>
                    <a:pt x="178" y="210"/>
                    <a:pt x="184" y="205"/>
                    <a:pt x="184" y="197"/>
                  </a:cubicBezTo>
                  <a:cubicBezTo>
                    <a:pt x="184" y="190"/>
                    <a:pt x="178" y="184"/>
                    <a:pt x="170" y="184"/>
                  </a:cubicBezTo>
                  <a:cubicBezTo>
                    <a:pt x="131" y="184"/>
                    <a:pt x="93" y="184"/>
                    <a:pt x="54" y="184"/>
                  </a:cubicBezTo>
                  <a:cubicBezTo>
                    <a:pt x="46" y="184"/>
                    <a:pt x="40" y="190"/>
                    <a:pt x="40" y="197"/>
                  </a:cubicBezTo>
                  <a:cubicBezTo>
                    <a:pt x="40" y="205"/>
                    <a:pt x="46" y="210"/>
                    <a:pt x="54" y="210"/>
                  </a:cubicBezTo>
                  <a:cubicBezTo>
                    <a:pt x="73" y="211"/>
                    <a:pt x="92" y="210"/>
                    <a:pt x="111" y="210"/>
                  </a:cubicBezTo>
                  <a:close/>
                  <a:moveTo>
                    <a:pt x="99" y="263"/>
                  </a:moveTo>
                  <a:cubicBezTo>
                    <a:pt x="114" y="263"/>
                    <a:pt x="128" y="263"/>
                    <a:pt x="143" y="263"/>
                  </a:cubicBezTo>
                  <a:cubicBezTo>
                    <a:pt x="152" y="263"/>
                    <a:pt x="158" y="258"/>
                    <a:pt x="158" y="250"/>
                  </a:cubicBezTo>
                  <a:cubicBezTo>
                    <a:pt x="158" y="242"/>
                    <a:pt x="152" y="237"/>
                    <a:pt x="143" y="237"/>
                  </a:cubicBezTo>
                  <a:cubicBezTo>
                    <a:pt x="114" y="237"/>
                    <a:pt x="84" y="237"/>
                    <a:pt x="54" y="237"/>
                  </a:cubicBezTo>
                  <a:cubicBezTo>
                    <a:pt x="46" y="237"/>
                    <a:pt x="40" y="242"/>
                    <a:pt x="40" y="250"/>
                  </a:cubicBezTo>
                  <a:cubicBezTo>
                    <a:pt x="40" y="258"/>
                    <a:pt x="46" y="263"/>
                    <a:pt x="54" y="263"/>
                  </a:cubicBezTo>
                  <a:cubicBezTo>
                    <a:pt x="69" y="263"/>
                    <a:pt x="84" y="263"/>
                    <a:pt x="99"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9118600" y="8240713"/>
              <a:ext cx="485775" cy="711200"/>
            </a:xfrm>
            <a:custGeom>
              <a:avLst/>
              <a:gdLst>
                <a:gd name="T0" fmla="*/ 99 w 153"/>
                <a:gd name="T1" fmla="*/ 0 h 224"/>
                <a:gd name="T2" fmla="*/ 111 w 153"/>
                <a:gd name="T3" fmla="*/ 2 h 224"/>
                <a:gd name="T4" fmla="*/ 134 w 153"/>
                <a:gd name="T5" fmla="*/ 14 h 224"/>
                <a:gd name="T6" fmla="*/ 146 w 153"/>
                <a:gd name="T7" fmla="*/ 49 h 224"/>
                <a:gd name="T8" fmla="*/ 77 w 153"/>
                <a:gd name="T9" fmla="*/ 192 h 224"/>
                <a:gd name="T10" fmla="*/ 53 w 153"/>
                <a:gd name="T11" fmla="*/ 213 h 224"/>
                <a:gd name="T12" fmla="*/ 30 w 153"/>
                <a:gd name="T13" fmla="*/ 221 h 224"/>
                <a:gd name="T14" fmla="*/ 12 w 153"/>
                <a:gd name="T15" fmla="*/ 212 h 224"/>
                <a:gd name="T16" fmla="*/ 5 w 153"/>
                <a:gd name="T17" fmla="*/ 190 h 224"/>
                <a:gd name="T18" fmla="*/ 7 w 153"/>
                <a:gd name="T19" fmla="*/ 156 h 224"/>
                <a:gd name="T20" fmla="*/ 63 w 153"/>
                <a:gd name="T21" fmla="*/ 41 h 224"/>
                <a:gd name="T22" fmla="*/ 76 w 153"/>
                <a:gd name="T23" fmla="*/ 14 h 224"/>
                <a:gd name="T24" fmla="*/ 99 w 153"/>
                <a:gd name="T2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224">
                  <a:moveTo>
                    <a:pt x="99" y="0"/>
                  </a:moveTo>
                  <a:cubicBezTo>
                    <a:pt x="103" y="0"/>
                    <a:pt x="107" y="1"/>
                    <a:pt x="111" y="2"/>
                  </a:cubicBezTo>
                  <a:cubicBezTo>
                    <a:pt x="119" y="6"/>
                    <a:pt x="126" y="10"/>
                    <a:pt x="134" y="14"/>
                  </a:cubicBezTo>
                  <a:cubicBezTo>
                    <a:pt x="148" y="21"/>
                    <a:pt x="153" y="35"/>
                    <a:pt x="146" y="49"/>
                  </a:cubicBezTo>
                  <a:cubicBezTo>
                    <a:pt x="123" y="97"/>
                    <a:pt x="100" y="145"/>
                    <a:pt x="77" y="192"/>
                  </a:cubicBezTo>
                  <a:cubicBezTo>
                    <a:pt x="72" y="202"/>
                    <a:pt x="64" y="209"/>
                    <a:pt x="53" y="213"/>
                  </a:cubicBezTo>
                  <a:cubicBezTo>
                    <a:pt x="46" y="215"/>
                    <a:pt x="38" y="218"/>
                    <a:pt x="30" y="221"/>
                  </a:cubicBezTo>
                  <a:cubicBezTo>
                    <a:pt x="21" y="224"/>
                    <a:pt x="15" y="220"/>
                    <a:pt x="12" y="212"/>
                  </a:cubicBezTo>
                  <a:cubicBezTo>
                    <a:pt x="9" y="205"/>
                    <a:pt x="7" y="198"/>
                    <a:pt x="5" y="190"/>
                  </a:cubicBezTo>
                  <a:cubicBezTo>
                    <a:pt x="0" y="178"/>
                    <a:pt x="1" y="167"/>
                    <a:pt x="7" y="156"/>
                  </a:cubicBezTo>
                  <a:cubicBezTo>
                    <a:pt x="25" y="118"/>
                    <a:pt x="44" y="79"/>
                    <a:pt x="63" y="41"/>
                  </a:cubicBezTo>
                  <a:cubicBezTo>
                    <a:pt x="67" y="32"/>
                    <a:pt x="71" y="23"/>
                    <a:pt x="76" y="14"/>
                  </a:cubicBezTo>
                  <a:cubicBezTo>
                    <a:pt x="81" y="5"/>
                    <a:pt x="89" y="0"/>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14307843" y="7772400"/>
            <a:ext cx="1073150" cy="1062038"/>
            <a:chOff x="14371638" y="7772400"/>
            <a:chExt cx="1073150" cy="1062038"/>
          </a:xfrm>
          <a:solidFill>
            <a:schemeClr val="accent1"/>
          </a:solidFill>
        </p:grpSpPr>
        <p:sp>
          <p:nvSpPr>
            <p:cNvPr id="32" name="Freeform 17"/>
            <p:cNvSpPr>
              <a:spLocks noEditPoints="1"/>
            </p:cNvSpPr>
            <p:nvPr/>
          </p:nvSpPr>
          <p:spPr bwMode="auto">
            <a:xfrm>
              <a:off x="14371638" y="7772400"/>
              <a:ext cx="1073150" cy="1062037"/>
            </a:xfrm>
            <a:custGeom>
              <a:avLst/>
              <a:gdLst>
                <a:gd name="T0" fmla="*/ 33 w 338"/>
                <a:gd name="T1" fmla="*/ 18 h 335"/>
                <a:gd name="T2" fmla="*/ 289 w 338"/>
                <a:gd name="T3" fmla="*/ 0 h 335"/>
                <a:gd name="T4" fmla="*/ 307 w 338"/>
                <a:gd name="T5" fmla="*/ 301 h 335"/>
                <a:gd name="T6" fmla="*/ 322 w 338"/>
                <a:gd name="T7" fmla="*/ 305 h 335"/>
                <a:gd name="T8" fmla="*/ 324 w 338"/>
                <a:gd name="T9" fmla="*/ 335 h 335"/>
                <a:gd name="T10" fmla="*/ 251 w 338"/>
                <a:gd name="T11" fmla="*/ 335 h 335"/>
                <a:gd name="T12" fmla="*/ 246 w 338"/>
                <a:gd name="T13" fmla="*/ 232 h 335"/>
                <a:gd name="T14" fmla="*/ 112 w 338"/>
                <a:gd name="T15" fmla="*/ 213 h 335"/>
                <a:gd name="T16" fmla="*/ 93 w 338"/>
                <a:gd name="T17" fmla="*/ 331 h 335"/>
                <a:gd name="T18" fmla="*/ 19 w 338"/>
                <a:gd name="T19" fmla="*/ 335 h 335"/>
                <a:gd name="T20" fmla="*/ 17 w 338"/>
                <a:gd name="T21" fmla="*/ 305 h 335"/>
                <a:gd name="T22" fmla="*/ 33 w 338"/>
                <a:gd name="T23" fmla="*/ 302 h 335"/>
                <a:gd name="T24" fmla="*/ 33 w 338"/>
                <a:gd name="T25" fmla="*/ 159 h 335"/>
                <a:gd name="T26" fmla="*/ 124 w 338"/>
                <a:gd name="T27" fmla="*/ 136 h 335"/>
                <a:gd name="T28" fmla="*/ 94 w 338"/>
                <a:gd name="T29" fmla="*/ 134 h 335"/>
                <a:gd name="T30" fmla="*/ 110 w 338"/>
                <a:gd name="T31" fmla="*/ 168 h 335"/>
                <a:gd name="T32" fmla="*/ 124 w 338"/>
                <a:gd name="T33" fmla="*/ 145 h 335"/>
                <a:gd name="T34" fmla="*/ 215 w 338"/>
                <a:gd name="T35" fmla="*/ 145 h 335"/>
                <a:gd name="T36" fmla="*/ 230 w 338"/>
                <a:gd name="T37" fmla="*/ 168 h 335"/>
                <a:gd name="T38" fmla="*/ 245 w 338"/>
                <a:gd name="T39" fmla="*/ 134 h 335"/>
                <a:gd name="T40" fmla="*/ 215 w 338"/>
                <a:gd name="T41" fmla="*/ 136 h 335"/>
                <a:gd name="T42" fmla="*/ 124 w 338"/>
                <a:gd name="T43" fmla="*/ 69 h 335"/>
                <a:gd name="T44" fmla="*/ 124 w 338"/>
                <a:gd name="T45" fmla="*/ 60 h 335"/>
                <a:gd name="T46" fmla="*/ 94 w 338"/>
                <a:gd name="T47" fmla="*/ 58 h 335"/>
                <a:gd name="T48" fmla="*/ 110 w 338"/>
                <a:gd name="T49" fmla="*/ 91 h 335"/>
                <a:gd name="T50" fmla="*/ 124 w 338"/>
                <a:gd name="T51" fmla="*/ 69 h 335"/>
                <a:gd name="T52" fmla="*/ 215 w 338"/>
                <a:gd name="T53" fmla="*/ 68 h 335"/>
                <a:gd name="T54" fmla="*/ 229 w 338"/>
                <a:gd name="T55" fmla="*/ 91 h 335"/>
                <a:gd name="T56" fmla="*/ 245 w 338"/>
                <a:gd name="T57" fmla="*/ 58 h 335"/>
                <a:gd name="T58" fmla="*/ 215 w 338"/>
                <a:gd name="T59" fmla="*/ 60 h 335"/>
                <a:gd name="T60" fmla="*/ 185 w 338"/>
                <a:gd name="T61" fmla="*/ 69 h 335"/>
                <a:gd name="T62" fmla="*/ 170 w 338"/>
                <a:gd name="T63" fmla="*/ 46 h 335"/>
                <a:gd name="T64" fmla="*/ 155 w 338"/>
                <a:gd name="T65" fmla="*/ 77 h 335"/>
                <a:gd name="T66" fmla="*/ 185 w 338"/>
                <a:gd name="T67" fmla="*/ 77 h 335"/>
                <a:gd name="T68" fmla="*/ 185 w 338"/>
                <a:gd name="T69" fmla="*/ 145 h 335"/>
                <a:gd name="T70" fmla="*/ 169 w 338"/>
                <a:gd name="T71" fmla="*/ 122 h 335"/>
                <a:gd name="T72" fmla="*/ 155 w 338"/>
                <a:gd name="T73" fmla="*/ 153 h 335"/>
                <a:gd name="T74" fmla="*/ 185 w 338"/>
                <a:gd name="T75" fmla="*/ 15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8" h="335">
                  <a:moveTo>
                    <a:pt x="33" y="159"/>
                  </a:moveTo>
                  <a:cubicBezTo>
                    <a:pt x="33" y="112"/>
                    <a:pt x="33" y="65"/>
                    <a:pt x="33" y="18"/>
                  </a:cubicBezTo>
                  <a:cubicBezTo>
                    <a:pt x="33" y="6"/>
                    <a:pt x="39" y="0"/>
                    <a:pt x="50" y="0"/>
                  </a:cubicBezTo>
                  <a:cubicBezTo>
                    <a:pt x="130" y="0"/>
                    <a:pt x="210" y="0"/>
                    <a:pt x="289" y="0"/>
                  </a:cubicBezTo>
                  <a:cubicBezTo>
                    <a:pt x="301" y="0"/>
                    <a:pt x="307" y="6"/>
                    <a:pt x="307" y="18"/>
                  </a:cubicBezTo>
                  <a:cubicBezTo>
                    <a:pt x="307" y="112"/>
                    <a:pt x="307" y="206"/>
                    <a:pt x="307" y="301"/>
                  </a:cubicBezTo>
                  <a:cubicBezTo>
                    <a:pt x="307" y="304"/>
                    <a:pt x="307" y="305"/>
                    <a:pt x="311" y="305"/>
                  </a:cubicBezTo>
                  <a:cubicBezTo>
                    <a:pt x="315" y="305"/>
                    <a:pt x="319" y="305"/>
                    <a:pt x="322" y="305"/>
                  </a:cubicBezTo>
                  <a:cubicBezTo>
                    <a:pt x="330" y="305"/>
                    <a:pt x="337" y="311"/>
                    <a:pt x="337" y="319"/>
                  </a:cubicBezTo>
                  <a:cubicBezTo>
                    <a:pt x="338" y="327"/>
                    <a:pt x="332" y="334"/>
                    <a:pt x="324" y="335"/>
                  </a:cubicBezTo>
                  <a:cubicBezTo>
                    <a:pt x="323" y="335"/>
                    <a:pt x="321" y="335"/>
                    <a:pt x="319" y="335"/>
                  </a:cubicBezTo>
                  <a:cubicBezTo>
                    <a:pt x="296" y="335"/>
                    <a:pt x="274" y="335"/>
                    <a:pt x="251" y="335"/>
                  </a:cubicBezTo>
                  <a:cubicBezTo>
                    <a:pt x="246" y="335"/>
                    <a:pt x="246" y="335"/>
                    <a:pt x="246" y="330"/>
                  </a:cubicBezTo>
                  <a:cubicBezTo>
                    <a:pt x="246" y="297"/>
                    <a:pt x="246" y="264"/>
                    <a:pt x="246" y="232"/>
                  </a:cubicBezTo>
                  <a:cubicBezTo>
                    <a:pt x="246" y="219"/>
                    <a:pt x="240" y="213"/>
                    <a:pt x="228" y="213"/>
                  </a:cubicBezTo>
                  <a:cubicBezTo>
                    <a:pt x="189" y="213"/>
                    <a:pt x="150" y="214"/>
                    <a:pt x="112" y="213"/>
                  </a:cubicBezTo>
                  <a:cubicBezTo>
                    <a:pt x="100" y="213"/>
                    <a:pt x="93" y="220"/>
                    <a:pt x="93" y="232"/>
                  </a:cubicBezTo>
                  <a:cubicBezTo>
                    <a:pt x="94" y="265"/>
                    <a:pt x="93" y="298"/>
                    <a:pt x="93" y="331"/>
                  </a:cubicBezTo>
                  <a:cubicBezTo>
                    <a:pt x="93" y="334"/>
                    <a:pt x="93" y="335"/>
                    <a:pt x="89" y="335"/>
                  </a:cubicBezTo>
                  <a:cubicBezTo>
                    <a:pt x="66" y="335"/>
                    <a:pt x="42" y="335"/>
                    <a:pt x="19" y="335"/>
                  </a:cubicBezTo>
                  <a:cubicBezTo>
                    <a:pt x="8" y="335"/>
                    <a:pt x="0" y="327"/>
                    <a:pt x="2" y="317"/>
                  </a:cubicBezTo>
                  <a:cubicBezTo>
                    <a:pt x="4" y="310"/>
                    <a:pt x="10" y="305"/>
                    <a:pt x="17" y="305"/>
                  </a:cubicBezTo>
                  <a:cubicBezTo>
                    <a:pt x="21" y="305"/>
                    <a:pt x="25" y="305"/>
                    <a:pt x="29" y="305"/>
                  </a:cubicBezTo>
                  <a:cubicBezTo>
                    <a:pt x="32" y="305"/>
                    <a:pt x="33" y="304"/>
                    <a:pt x="33" y="302"/>
                  </a:cubicBezTo>
                  <a:cubicBezTo>
                    <a:pt x="33" y="286"/>
                    <a:pt x="33" y="270"/>
                    <a:pt x="33" y="255"/>
                  </a:cubicBezTo>
                  <a:cubicBezTo>
                    <a:pt x="33" y="223"/>
                    <a:pt x="33" y="191"/>
                    <a:pt x="33" y="159"/>
                  </a:cubicBezTo>
                  <a:close/>
                  <a:moveTo>
                    <a:pt x="124" y="145"/>
                  </a:moveTo>
                  <a:cubicBezTo>
                    <a:pt x="124" y="142"/>
                    <a:pt x="124" y="139"/>
                    <a:pt x="124" y="136"/>
                  </a:cubicBezTo>
                  <a:cubicBezTo>
                    <a:pt x="123" y="129"/>
                    <a:pt x="117" y="122"/>
                    <a:pt x="110" y="122"/>
                  </a:cubicBezTo>
                  <a:cubicBezTo>
                    <a:pt x="102" y="122"/>
                    <a:pt x="95" y="127"/>
                    <a:pt x="94" y="134"/>
                  </a:cubicBezTo>
                  <a:cubicBezTo>
                    <a:pt x="93" y="141"/>
                    <a:pt x="93" y="148"/>
                    <a:pt x="94" y="155"/>
                  </a:cubicBezTo>
                  <a:cubicBezTo>
                    <a:pt x="95" y="163"/>
                    <a:pt x="102" y="168"/>
                    <a:pt x="110" y="168"/>
                  </a:cubicBezTo>
                  <a:cubicBezTo>
                    <a:pt x="118" y="167"/>
                    <a:pt x="124" y="161"/>
                    <a:pt x="124" y="153"/>
                  </a:cubicBezTo>
                  <a:cubicBezTo>
                    <a:pt x="124" y="150"/>
                    <a:pt x="124" y="148"/>
                    <a:pt x="124" y="145"/>
                  </a:cubicBezTo>
                  <a:close/>
                  <a:moveTo>
                    <a:pt x="215" y="145"/>
                  </a:moveTo>
                  <a:cubicBezTo>
                    <a:pt x="215" y="145"/>
                    <a:pt x="215" y="145"/>
                    <a:pt x="215" y="145"/>
                  </a:cubicBezTo>
                  <a:cubicBezTo>
                    <a:pt x="215" y="148"/>
                    <a:pt x="215" y="150"/>
                    <a:pt x="215" y="153"/>
                  </a:cubicBezTo>
                  <a:cubicBezTo>
                    <a:pt x="216" y="161"/>
                    <a:pt x="222" y="167"/>
                    <a:pt x="230" y="168"/>
                  </a:cubicBezTo>
                  <a:cubicBezTo>
                    <a:pt x="237" y="168"/>
                    <a:pt x="244" y="163"/>
                    <a:pt x="245" y="155"/>
                  </a:cubicBezTo>
                  <a:cubicBezTo>
                    <a:pt x="246" y="148"/>
                    <a:pt x="246" y="141"/>
                    <a:pt x="245" y="134"/>
                  </a:cubicBezTo>
                  <a:cubicBezTo>
                    <a:pt x="244" y="127"/>
                    <a:pt x="237" y="121"/>
                    <a:pt x="229" y="122"/>
                  </a:cubicBezTo>
                  <a:cubicBezTo>
                    <a:pt x="222" y="123"/>
                    <a:pt x="216" y="129"/>
                    <a:pt x="215" y="136"/>
                  </a:cubicBezTo>
                  <a:cubicBezTo>
                    <a:pt x="215" y="139"/>
                    <a:pt x="215" y="142"/>
                    <a:pt x="215" y="145"/>
                  </a:cubicBezTo>
                  <a:close/>
                  <a:moveTo>
                    <a:pt x="124" y="69"/>
                  </a:moveTo>
                  <a:cubicBezTo>
                    <a:pt x="124" y="69"/>
                    <a:pt x="124" y="69"/>
                    <a:pt x="124" y="69"/>
                  </a:cubicBezTo>
                  <a:cubicBezTo>
                    <a:pt x="124" y="66"/>
                    <a:pt x="124" y="63"/>
                    <a:pt x="124" y="60"/>
                  </a:cubicBezTo>
                  <a:cubicBezTo>
                    <a:pt x="123" y="52"/>
                    <a:pt x="117" y="46"/>
                    <a:pt x="109" y="46"/>
                  </a:cubicBezTo>
                  <a:cubicBezTo>
                    <a:pt x="102" y="45"/>
                    <a:pt x="95" y="51"/>
                    <a:pt x="94" y="58"/>
                  </a:cubicBezTo>
                  <a:cubicBezTo>
                    <a:pt x="93" y="65"/>
                    <a:pt x="93" y="72"/>
                    <a:pt x="94" y="79"/>
                  </a:cubicBezTo>
                  <a:cubicBezTo>
                    <a:pt x="95" y="87"/>
                    <a:pt x="102" y="92"/>
                    <a:pt x="110" y="91"/>
                  </a:cubicBezTo>
                  <a:cubicBezTo>
                    <a:pt x="117" y="91"/>
                    <a:pt x="124" y="85"/>
                    <a:pt x="124" y="77"/>
                  </a:cubicBezTo>
                  <a:cubicBezTo>
                    <a:pt x="124" y="74"/>
                    <a:pt x="124" y="72"/>
                    <a:pt x="124" y="69"/>
                  </a:cubicBezTo>
                  <a:close/>
                  <a:moveTo>
                    <a:pt x="215" y="68"/>
                  </a:moveTo>
                  <a:cubicBezTo>
                    <a:pt x="215" y="68"/>
                    <a:pt x="215" y="68"/>
                    <a:pt x="215" y="68"/>
                  </a:cubicBezTo>
                  <a:cubicBezTo>
                    <a:pt x="215" y="71"/>
                    <a:pt x="215" y="74"/>
                    <a:pt x="215" y="77"/>
                  </a:cubicBezTo>
                  <a:cubicBezTo>
                    <a:pt x="216" y="85"/>
                    <a:pt x="222" y="91"/>
                    <a:pt x="229" y="91"/>
                  </a:cubicBezTo>
                  <a:cubicBezTo>
                    <a:pt x="237" y="92"/>
                    <a:pt x="244" y="87"/>
                    <a:pt x="245" y="79"/>
                  </a:cubicBezTo>
                  <a:cubicBezTo>
                    <a:pt x="246" y="72"/>
                    <a:pt x="246" y="65"/>
                    <a:pt x="245" y="58"/>
                  </a:cubicBezTo>
                  <a:cubicBezTo>
                    <a:pt x="244" y="51"/>
                    <a:pt x="237" y="45"/>
                    <a:pt x="230" y="46"/>
                  </a:cubicBezTo>
                  <a:cubicBezTo>
                    <a:pt x="222" y="46"/>
                    <a:pt x="216" y="52"/>
                    <a:pt x="215" y="60"/>
                  </a:cubicBezTo>
                  <a:cubicBezTo>
                    <a:pt x="215" y="63"/>
                    <a:pt x="215" y="66"/>
                    <a:pt x="215" y="68"/>
                  </a:cubicBezTo>
                  <a:close/>
                  <a:moveTo>
                    <a:pt x="185" y="69"/>
                  </a:moveTo>
                  <a:cubicBezTo>
                    <a:pt x="185" y="66"/>
                    <a:pt x="185" y="63"/>
                    <a:pt x="185" y="60"/>
                  </a:cubicBezTo>
                  <a:cubicBezTo>
                    <a:pt x="184" y="52"/>
                    <a:pt x="178" y="46"/>
                    <a:pt x="170" y="46"/>
                  </a:cubicBezTo>
                  <a:cubicBezTo>
                    <a:pt x="162" y="46"/>
                    <a:pt x="155" y="52"/>
                    <a:pt x="155" y="60"/>
                  </a:cubicBezTo>
                  <a:cubicBezTo>
                    <a:pt x="154" y="66"/>
                    <a:pt x="154" y="71"/>
                    <a:pt x="155" y="77"/>
                  </a:cubicBezTo>
                  <a:cubicBezTo>
                    <a:pt x="155" y="85"/>
                    <a:pt x="161" y="91"/>
                    <a:pt x="169" y="91"/>
                  </a:cubicBezTo>
                  <a:cubicBezTo>
                    <a:pt x="178" y="92"/>
                    <a:pt x="184" y="85"/>
                    <a:pt x="185" y="77"/>
                  </a:cubicBezTo>
                  <a:cubicBezTo>
                    <a:pt x="185" y="74"/>
                    <a:pt x="185" y="72"/>
                    <a:pt x="185" y="69"/>
                  </a:cubicBezTo>
                  <a:close/>
                  <a:moveTo>
                    <a:pt x="185" y="145"/>
                  </a:moveTo>
                  <a:cubicBezTo>
                    <a:pt x="185" y="142"/>
                    <a:pt x="185" y="139"/>
                    <a:pt x="185" y="136"/>
                  </a:cubicBezTo>
                  <a:cubicBezTo>
                    <a:pt x="184" y="128"/>
                    <a:pt x="178" y="122"/>
                    <a:pt x="169" y="122"/>
                  </a:cubicBezTo>
                  <a:cubicBezTo>
                    <a:pt x="162" y="122"/>
                    <a:pt x="155" y="128"/>
                    <a:pt x="155" y="136"/>
                  </a:cubicBezTo>
                  <a:cubicBezTo>
                    <a:pt x="154" y="142"/>
                    <a:pt x="154" y="148"/>
                    <a:pt x="155" y="153"/>
                  </a:cubicBezTo>
                  <a:cubicBezTo>
                    <a:pt x="155" y="161"/>
                    <a:pt x="162" y="168"/>
                    <a:pt x="169" y="168"/>
                  </a:cubicBezTo>
                  <a:cubicBezTo>
                    <a:pt x="178" y="168"/>
                    <a:pt x="184" y="161"/>
                    <a:pt x="185" y="153"/>
                  </a:cubicBezTo>
                  <a:cubicBezTo>
                    <a:pt x="185" y="151"/>
                    <a:pt x="185" y="148"/>
                    <a:pt x="18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14765338" y="8545513"/>
              <a:ext cx="288925" cy="288925"/>
            </a:xfrm>
            <a:custGeom>
              <a:avLst/>
              <a:gdLst>
                <a:gd name="T0" fmla="*/ 46 w 91"/>
                <a:gd name="T1" fmla="*/ 0 h 91"/>
                <a:gd name="T2" fmla="*/ 88 w 91"/>
                <a:gd name="T3" fmla="*/ 0 h 91"/>
                <a:gd name="T4" fmla="*/ 91 w 91"/>
                <a:gd name="T5" fmla="*/ 3 h 91"/>
                <a:gd name="T6" fmla="*/ 91 w 91"/>
                <a:gd name="T7" fmla="*/ 88 h 91"/>
                <a:gd name="T8" fmla="*/ 88 w 91"/>
                <a:gd name="T9" fmla="*/ 91 h 91"/>
                <a:gd name="T10" fmla="*/ 4 w 91"/>
                <a:gd name="T11" fmla="*/ 91 h 91"/>
                <a:gd name="T12" fmla="*/ 0 w 91"/>
                <a:gd name="T13" fmla="*/ 88 h 91"/>
                <a:gd name="T14" fmla="*/ 0 w 91"/>
                <a:gd name="T15" fmla="*/ 3 h 91"/>
                <a:gd name="T16" fmla="*/ 4 w 91"/>
                <a:gd name="T17" fmla="*/ 0 h 91"/>
                <a:gd name="T18" fmla="*/ 46 w 91"/>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46" y="0"/>
                  </a:moveTo>
                  <a:cubicBezTo>
                    <a:pt x="60" y="0"/>
                    <a:pt x="74" y="0"/>
                    <a:pt x="88" y="0"/>
                  </a:cubicBezTo>
                  <a:cubicBezTo>
                    <a:pt x="90" y="0"/>
                    <a:pt x="91" y="0"/>
                    <a:pt x="91" y="3"/>
                  </a:cubicBezTo>
                  <a:cubicBezTo>
                    <a:pt x="91" y="31"/>
                    <a:pt x="91" y="60"/>
                    <a:pt x="91" y="88"/>
                  </a:cubicBezTo>
                  <a:cubicBezTo>
                    <a:pt x="91" y="91"/>
                    <a:pt x="90" y="91"/>
                    <a:pt x="88" y="91"/>
                  </a:cubicBezTo>
                  <a:cubicBezTo>
                    <a:pt x="60" y="91"/>
                    <a:pt x="32" y="91"/>
                    <a:pt x="4" y="91"/>
                  </a:cubicBezTo>
                  <a:cubicBezTo>
                    <a:pt x="1" y="91"/>
                    <a:pt x="0" y="91"/>
                    <a:pt x="0" y="88"/>
                  </a:cubicBezTo>
                  <a:cubicBezTo>
                    <a:pt x="0" y="60"/>
                    <a:pt x="0" y="31"/>
                    <a:pt x="0" y="3"/>
                  </a:cubicBezTo>
                  <a:cubicBezTo>
                    <a:pt x="0" y="0"/>
                    <a:pt x="1" y="0"/>
                    <a:pt x="4" y="0"/>
                  </a:cubicBezTo>
                  <a:cubicBezTo>
                    <a:pt x="18" y="0"/>
                    <a:pt x="32"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p:nvPr/>
        </p:nvGrpSpPr>
        <p:grpSpPr>
          <a:xfrm>
            <a:off x="20138140" y="7800975"/>
            <a:ext cx="1009650" cy="1004888"/>
            <a:chOff x="20329525" y="7800975"/>
            <a:chExt cx="1009650" cy="1004888"/>
          </a:xfrm>
          <a:solidFill>
            <a:schemeClr val="accent1"/>
          </a:solidFill>
        </p:grpSpPr>
        <p:sp>
          <p:nvSpPr>
            <p:cNvPr id="34" name="Freeform 19"/>
            <p:cNvSpPr>
              <a:spLocks/>
            </p:cNvSpPr>
            <p:nvPr/>
          </p:nvSpPr>
          <p:spPr bwMode="auto">
            <a:xfrm>
              <a:off x="20774025" y="8551863"/>
              <a:ext cx="288925" cy="254000"/>
            </a:xfrm>
            <a:custGeom>
              <a:avLst/>
              <a:gdLst>
                <a:gd name="T0" fmla="*/ 18 w 91"/>
                <a:gd name="T1" fmla="*/ 80 h 80"/>
                <a:gd name="T2" fmla="*/ 6 w 91"/>
                <a:gd name="T3" fmla="*/ 71 h 80"/>
                <a:gd name="T4" fmla="*/ 4 w 91"/>
                <a:gd name="T5" fmla="*/ 63 h 80"/>
                <a:gd name="T6" fmla="*/ 0 w 91"/>
                <a:gd name="T7" fmla="*/ 43 h 80"/>
                <a:gd name="T8" fmla="*/ 2 w 91"/>
                <a:gd name="T9" fmla="*/ 40 h 80"/>
                <a:gd name="T10" fmla="*/ 89 w 91"/>
                <a:gd name="T11" fmla="*/ 1 h 80"/>
                <a:gd name="T12" fmla="*/ 91 w 91"/>
                <a:gd name="T13" fmla="*/ 0 h 80"/>
                <a:gd name="T14" fmla="*/ 90 w 91"/>
                <a:gd name="T15" fmla="*/ 12 h 80"/>
                <a:gd name="T16" fmla="*/ 89 w 91"/>
                <a:gd name="T17" fmla="*/ 27 h 80"/>
                <a:gd name="T18" fmla="*/ 78 w 91"/>
                <a:gd name="T19" fmla="*/ 46 h 80"/>
                <a:gd name="T20" fmla="*/ 30 w 91"/>
                <a:gd name="T21" fmla="*/ 77 h 80"/>
                <a:gd name="T22" fmla="*/ 24 w 91"/>
                <a:gd name="T23" fmla="*/ 80 h 80"/>
                <a:gd name="T24" fmla="*/ 18 w 91"/>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80">
                  <a:moveTo>
                    <a:pt x="18" y="80"/>
                  </a:moveTo>
                  <a:cubicBezTo>
                    <a:pt x="13" y="79"/>
                    <a:pt x="8" y="76"/>
                    <a:pt x="6" y="71"/>
                  </a:cubicBezTo>
                  <a:cubicBezTo>
                    <a:pt x="4" y="69"/>
                    <a:pt x="4" y="66"/>
                    <a:pt x="4" y="63"/>
                  </a:cubicBezTo>
                  <a:cubicBezTo>
                    <a:pt x="2" y="57"/>
                    <a:pt x="1" y="50"/>
                    <a:pt x="0" y="43"/>
                  </a:cubicBezTo>
                  <a:cubicBezTo>
                    <a:pt x="0" y="42"/>
                    <a:pt x="0" y="41"/>
                    <a:pt x="2" y="40"/>
                  </a:cubicBezTo>
                  <a:cubicBezTo>
                    <a:pt x="34" y="34"/>
                    <a:pt x="63" y="20"/>
                    <a:pt x="89" y="1"/>
                  </a:cubicBezTo>
                  <a:cubicBezTo>
                    <a:pt x="90" y="1"/>
                    <a:pt x="90" y="0"/>
                    <a:pt x="91" y="0"/>
                  </a:cubicBezTo>
                  <a:cubicBezTo>
                    <a:pt x="91" y="4"/>
                    <a:pt x="90" y="8"/>
                    <a:pt x="90" y="12"/>
                  </a:cubicBezTo>
                  <a:cubicBezTo>
                    <a:pt x="90" y="17"/>
                    <a:pt x="89" y="22"/>
                    <a:pt x="89" y="27"/>
                  </a:cubicBezTo>
                  <a:cubicBezTo>
                    <a:pt x="88" y="35"/>
                    <a:pt x="85" y="41"/>
                    <a:pt x="78" y="46"/>
                  </a:cubicBezTo>
                  <a:cubicBezTo>
                    <a:pt x="62" y="56"/>
                    <a:pt x="46" y="67"/>
                    <a:pt x="30" y="77"/>
                  </a:cubicBezTo>
                  <a:cubicBezTo>
                    <a:pt x="28" y="79"/>
                    <a:pt x="26" y="79"/>
                    <a:pt x="24" y="80"/>
                  </a:cubicBezTo>
                  <a:cubicBezTo>
                    <a:pt x="22" y="80"/>
                    <a:pt x="20" y="80"/>
                    <a:pt x="18"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
            <p:cNvSpPr>
              <a:spLocks/>
            </p:cNvSpPr>
            <p:nvPr/>
          </p:nvSpPr>
          <p:spPr bwMode="auto">
            <a:xfrm>
              <a:off x="20329525" y="8072438"/>
              <a:ext cx="254000" cy="288925"/>
            </a:xfrm>
            <a:custGeom>
              <a:avLst/>
              <a:gdLst>
                <a:gd name="T0" fmla="*/ 0 w 80"/>
                <a:gd name="T1" fmla="*/ 67 h 91"/>
                <a:gd name="T2" fmla="*/ 6 w 80"/>
                <a:gd name="T3" fmla="*/ 56 h 91"/>
                <a:gd name="T4" fmla="*/ 33 w 80"/>
                <a:gd name="T5" fmla="*/ 15 h 91"/>
                <a:gd name="T6" fmla="*/ 54 w 80"/>
                <a:gd name="T7" fmla="*/ 2 h 91"/>
                <a:gd name="T8" fmla="*/ 80 w 80"/>
                <a:gd name="T9" fmla="*/ 0 h 91"/>
                <a:gd name="T10" fmla="*/ 78 w 80"/>
                <a:gd name="T11" fmla="*/ 3 h 91"/>
                <a:gd name="T12" fmla="*/ 41 w 80"/>
                <a:gd name="T13" fmla="*/ 83 h 91"/>
                <a:gd name="T14" fmla="*/ 41 w 80"/>
                <a:gd name="T15" fmla="*/ 84 h 91"/>
                <a:gd name="T16" fmla="*/ 32 w 80"/>
                <a:gd name="T17" fmla="*/ 90 h 91"/>
                <a:gd name="T18" fmla="*/ 15 w 80"/>
                <a:gd name="T19" fmla="*/ 87 h 91"/>
                <a:gd name="T20" fmla="*/ 0 w 80"/>
                <a:gd name="T21" fmla="*/ 74 h 91"/>
                <a:gd name="T22" fmla="*/ 0 w 80"/>
                <a:gd name="T23" fmla="*/ 73 h 91"/>
                <a:gd name="T24" fmla="*/ 0 w 80"/>
                <a:gd name="T25"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91">
                  <a:moveTo>
                    <a:pt x="0" y="67"/>
                  </a:moveTo>
                  <a:cubicBezTo>
                    <a:pt x="1" y="63"/>
                    <a:pt x="3" y="59"/>
                    <a:pt x="6" y="56"/>
                  </a:cubicBezTo>
                  <a:cubicBezTo>
                    <a:pt x="15" y="42"/>
                    <a:pt x="24" y="28"/>
                    <a:pt x="33" y="15"/>
                  </a:cubicBezTo>
                  <a:cubicBezTo>
                    <a:pt x="38" y="7"/>
                    <a:pt x="45" y="2"/>
                    <a:pt x="54" y="2"/>
                  </a:cubicBezTo>
                  <a:cubicBezTo>
                    <a:pt x="62" y="1"/>
                    <a:pt x="71" y="1"/>
                    <a:pt x="80" y="0"/>
                  </a:cubicBezTo>
                  <a:cubicBezTo>
                    <a:pt x="80" y="1"/>
                    <a:pt x="79" y="2"/>
                    <a:pt x="78" y="3"/>
                  </a:cubicBezTo>
                  <a:cubicBezTo>
                    <a:pt x="61" y="27"/>
                    <a:pt x="48" y="54"/>
                    <a:pt x="41" y="83"/>
                  </a:cubicBezTo>
                  <a:cubicBezTo>
                    <a:pt x="41" y="83"/>
                    <a:pt x="41" y="84"/>
                    <a:pt x="41" y="84"/>
                  </a:cubicBezTo>
                  <a:cubicBezTo>
                    <a:pt x="39" y="91"/>
                    <a:pt x="39" y="91"/>
                    <a:pt x="32" y="90"/>
                  </a:cubicBezTo>
                  <a:cubicBezTo>
                    <a:pt x="27" y="89"/>
                    <a:pt x="21" y="88"/>
                    <a:pt x="15" y="87"/>
                  </a:cubicBezTo>
                  <a:cubicBezTo>
                    <a:pt x="7" y="86"/>
                    <a:pt x="2" y="82"/>
                    <a:pt x="0" y="74"/>
                  </a:cubicBezTo>
                  <a:cubicBezTo>
                    <a:pt x="0" y="74"/>
                    <a:pt x="0" y="74"/>
                    <a:pt x="0" y="73"/>
                  </a:cubicBezTo>
                  <a:cubicBezTo>
                    <a:pt x="0" y="71"/>
                    <a:pt x="0" y="69"/>
                    <a:pt x="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20329525" y="8561388"/>
              <a:ext cx="244475" cy="244475"/>
            </a:xfrm>
            <a:custGeom>
              <a:avLst/>
              <a:gdLst>
                <a:gd name="T0" fmla="*/ 0 w 77"/>
                <a:gd name="T1" fmla="*/ 66 h 77"/>
                <a:gd name="T2" fmla="*/ 6 w 77"/>
                <a:gd name="T3" fmla="*/ 58 h 77"/>
                <a:gd name="T4" fmla="*/ 60 w 77"/>
                <a:gd name="T5" fmla="*/ 4 h 77"/>
                <a:gd name="T6" fmla="*/ 66 w 77"/>
                <a:gd name="T7" fmla="*/ 1 h 77"/>
                <a:gd name="T8" fmla="*/ 75 w 77"/>
                <a:gd name="T9" fmla="*/ 5 h 77"/>
                <a:gd name="T10" fmla="*/ 75 w 77"/>
                <a:gd name="T11" fmla="*/ 15 h 77"/>
                <a:gd name="T12" fmla="*/ 72 w 77"/>
                <a:gd name="T13" fmla="*/ 18 h 77"/>
                <a:gd name="T14" fmla="*/ 19 w 77"/>
                <a:gd name="T15" fmla="*/ 71 h 77"/>
                <a:gd name="T16" fmla="*/ 11 w 77"/>
                <a:gd name="T17" fmla="*/ 77 h 77"/>
                <a:gd name="T18" fmla="*/ 6 w 77"/>
                <a:gd name="T19" fmla="*/ 77 h 77"/>
                <a:gd name="T20" fmla="*/ 0 w 77"/>
                <a:gd name="T21" fmla="*/ 71 h 77"/>
                <a:gd name="T22" fmla="*/ 0 w 77"/>
                <a:gd name="T23" fmla="*/ 6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77">
                  <a:moveTo>
                    <a:pt x="0" y="66"/>
                  </a:moveTo>
                  <a:cubicBezTo>
                    <a:pt x="1" y="63"/>
                    <a:pt x="3" y="60"/>
                    <a:pt x="6" y="58"/>
                  </a:cubicBezTo>
                  <a:cubicBezTo>
                    <a:pt x="24" y="40"/>
                    <a:pt x="42" y="22"/>
                    <a:pt x="60" y="4"/>
                  </a:cubicBezTo>
                  <a:cubicBezTo>
                    <a:pt x="61" y="2"/>
                    <a:pt x="63" y="1"/>
                    <a:pt x="66" y="1"/>
                  </a:cubicBezTo>
                  <a:cubicBezTo>
                    <a:pt x="70" y="0"/>
                    <a:pt x="73" y="2"/>
                    <a:pt x="75" y="5"/>
                  </a:cubicBezTo>
                  <a:cubicBezTo>
                    <a:pt x="77" y="8"/>
                    <a:pt x="77" y="12"/>
                    <a:pt x="75" y="15"/>
                  </a:cubicBezTo>
                  <a:cubicBezTo>
                    <a:pt x="74" y="16"/>
                    <a:pt x="73" y="17"/>
                    <a:pt x="72" y="18"/>
                  </a:cubicBezTo>
                  <a:cubicBezTo>
                    <a:pt x="54" y="36"/>
                    <a:pt x="37" y="53"/>
                    <a:pt x="19" y="71"/>
                  </a:cubicBezTo>
                  <a:cubicBezTo>
                    <a:pt x="17" y="73"/>
                    <a:pt x="14" y="76"/>
                    <a:pt x="11" y="77"/>
                  </a:cubicBezTo>
                  <a:cubicBezTo>
                    <a:pt x="10" y="77"/>
                    <a:pt x="8" y="77"/>
                    <a:pt x="6" y="77"/>
                  </a:cubicBezTo>
                  <a:cubicBezTo>
                    <a:pt x="3" y="76"/>
                    <a:pt x="1" y="74"/>
                    <a:pt x="0" y="71"/>
                  </a:cubicBezTo>
                  <a:cubicBezTo>
                    <a:pt x="0" y="69"/>
                    <a:pt x="0" y="67"/>
                    <a:pt x="0"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20329525" y="8472488"/>
              <a:ext cx="161925" cy="165100"/>
            </a:xfrm>
            <a:custGeom>
              <a:avLst/>
              <a:gdLst>
                <a:gd name="T0" fmla="*/ 0 w 51"/>
                <a:gd name="T1" fmla="*/ 39 h 52"/>
                <a:gd name="T2" fmla="*/ 5 w 51"/>
                <a:gd name="T3" fmla="*/ 31 h 52"/>
                <a:gd name="T4" fmla="*/ 32 w 51"/>
                <a:gd name="T5" fmla="*/ 4 h 52"/>
                <a:gd name="T6" fmla="*/ 42 w 51"/>
                <a:gd name="T7" fmla="*/ 1 h 52"/>
                <a:gd name="T8" fmla="*/ 46 w 51"/>
                <a:gd name="T9" fmla="*/ 16 h 52"/>
                <a:gd name="T10" fmla="*/ 15 w 51"/>
                <a:gd name="T11" fmla="*/ 47 h 52"/>
                <a:gd name="T12" fmla="*/ 0 w 51"/>
                <a:gd name="T13" fmla="*/ 43 h 52"/>
                <a:gd name="T14" fmla="*/ 0 w 51"/>
                <a:gd name="T15" fmla="*/ 42 h 52"/>
                <a:gd name="T16" fmla="*/ 0 w 51"/>
                <a:gd name="T17"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52">
                  <a:moveTo>
                    <a:pt x="0" y="39"/>
                  </a:moveTo>
                  <a:cubicBezTo>
                    <a:pt x="1" y="36"/>
                    <a:pt x="2" y="34"/>
                    <a:pt x="5" y="31"/>
                  </a:cubicBezTo>
                  <a:cubicBezTo>
                    <a:pt x="14" y="22"/>
                    <a:pt x="23" y="13"/>
                    <a:pt x="32" y="4"/>
                  </a:cubicBezTo>
                  <a:cubicBezTo>
                    <a:pt x="35" y="1"/>
                    <a:pt x="38" y="0"/>
                    <a:pt x="42" y="1"/>
                  </a:cubicBezTo>
                  <a:cubicBezTo>
                    <a:pt x="48" y="3"/>
                    <a:pt x="51" y="11"/>
                    <a:pt x="46" y="16"/>
                  </a:cubicBezTo>
                  <a:cubicBezTo>
                    <a:pt x="36" y="27"/>
                    <a:pt x="26" y="37"/>
                    <a:pt x="15" y="47"/>
                  </a:cubicBezTo>
                  <a:cubicBezTo>
                    <a:pt x="10" y="52"/>
                    <a:pt x="3" y="50"/>
                    <a:pt x="0" y="43"/>
                  </a:cubicBezTo>
                  <a:cubicBezTo>
                    <a:pt x="0" y="43"/>
                    <a:pt x="0" y="42"/>
                    <a:pt x="0" y="42"/>
                  </a:cubicBezTo>
                  <a:cubicBezTo>
                    <a:pt x="0" y="41"/>
                    <a:pt x="0" y="40"/>
                    <a:pt x="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20497800" y="8647113"/>
              <a:ext cx="165100" cy="158750"/>
            </a:xfrm>
            <a:custGeom>
              <a:avLst/>
              <a:gdLst>
                <a:gd name="T0" fmla="*/ 10 w 52"/>
                <a:gd name="T1" fmla="*/ 50 h 50"/>
                <a:gd name="T2" fmla="*/ 9 w 52"/>
                <a:gd name="T3" fmla="*/ 50 h 50"/>
                <a:gd name="T4" fmla="*/ 5 w 52"/>
                <a:gd name="T5" fmla="*/ 34 h 50"/>
                <a:gd name="T6" fmla="*/ 36 w 52"/>
                <a:gd name="T7" fmla="*/ 4 h 50"/>
                <a:gd name="T8" fmla="*/ 49 w 52"/>
                <a:gd name="T9" fmla="*/ 4 h 50"/>
                <a:gd name="T10" fmla="*/ 49 w 52"/>
                <a:gd name="T11" fmla="*/ 17 h 50"/>
                <a:gd name="T12" fmla="*/ 18 w 52"/>
                <a:gd name="T13" fmla="*/ 48 h 50"/>
                <a:gd name="T14" fmla="*/ 13 w 52"/>
                <a:gd name="T15" fmla="*/ 50 h 50"/>
                <a:gd name="T16" fmla="*/ 10 w 52"/>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0">
                  <a:moveTo>
                    <a:pt x="10" y="50"/>
                  </a:moveTo>
                  <a:cubicBezTo>
                    <a:pt x="10" y="50"/>
                    <a:pt x="9" y="50"/>
                    <a:pt x="9" y="50"/>
                  </a:cubicBezTo>
                  <a:cubicBezTo>
                    <a:pt x="2" y="47"/>
                    <a:pt x="0" y="39"/>
                    <a:pt x="5" y="34"/>
                  </a:cubicBezTo>
                  <a:cubicBezTo>
                    <a:pt x="15" y="24"/>
                    <a:pt x="25" y="14"/>
                    <a:pt x="36" y="4"/>
                  </a:cubicBezTo>
                  <a:cubicBezTo>
                    <a:pt x="39" y="0"/>
                    <a:pt x="45" y="0"/>
                    <a:pt x="49" y="4"/>
                  </a:cubicBezTo>
                  <a:cubicBezTo>
                    <a:pt x="52" y="7"/>
                    <a:pt x="52" y="13"/>
                    <a:pt x="49" y="17"/>
                  </a:cubicBezTo>
                  <a:cubicBezTo>
                    <a:pt x="39" y="27"/>
                    <a:pt x="28" y="37"/>
                    <a:pt x="18" y="48"/>
                  </a:cubicBezTo>
                  <a:cubicBezTo>
                    <a:pt x="17" y="49"/>
                    <a:pt x="15" y="49"/>
                    <a:pt x="13" y="50"/>
                  </a:cubicBezTo>
                  <a:cubicBezTo>
                    <a:pt x="12" y="50"/>
                    <a:pt x="11" y="50"/>
                    <a:pt x="1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
            <p:cNvSpPr>
              <a:spLocks noEditPoints="1"/>
            </p:cNvSpPr>
            <p:nvPr/>
          </p:nvSpPr>
          <p:spPr bwMode="auto">
            <a:xfrm>
              <a:off x="20570825" y="7800975"/>
              <a:ext cx="768350" cy="763587"/>
            </a:xfrm>
            <a:custGeom>
              <a:avLst/>
              <a:gdLst>
                <a:gd name="T0" fmla="*/ 207 w 242"/>
                <a:gd name="T1" fmla="*/ 0 h 241"/>
                <a:gd name="T2" fmla="*/ 226 w 242"/>
                <a:gd name="T3" fmla="*/ 1 h 241"/>
                <a:gd name="T4" fmla="*/ 240 w 242"/>
                <a:gd name="T5" fmla="*/ 15 h 241"/>
                <a:gd name="T6" fmla="*/ 239 w 242"/>
                <a:gd name="T7" fmla="*/ 62 h 241"/>
                <a:gd name="T8" fmla="*/ 219 w 242"/>
                <a:gd name="T9" fmla="*/ 133 h 241"/>
                <a:gd name="T10" fmla="*/ 169 w 242"/>
                <a:gd name="T11" fmla="*/ 201 h 241"/>
                <a:gd name="T12" fmla="*/ 116 w 242"/>
                <a:gd name="T13" fmla="*/ 240 h 241"/>
                <a:gd name="T14" fmla="*/ 111 w 242"/>
                <a:gd name="T15" fmla="*/ 239 h 241"/>
                <a:gd name="T16" fmla="*/ 2 w 242"/>
                <a:gd name="T17" fmla="*/ 130 h 241"/>
                <a:gd name="T18" fmla="*/ 1 w 242"/>
                <a:gd name="T19" fmla="*/ 126 h 241"/>
                <a:gd name="T20" fmla="*/ 103 w 242"/>
                <a:gd name="T21" fmla="*/ 24 h 241"/>
                <a:gd name="T22" fmla="*/ 179 w 242"/>
                <a:gd name="T23" fmla="*/ 2 h 241"/>
                <a:gd name="T24" fmla="*/ 207 w 242"/>
                <a:gd name="T25" fmla="*/ 0 h 241"/>
                <a:gd name="T26" fmla="*/ 95 w 242"/>
                <a:gd name="T27" fmla="*/ 100 h 241"/>
                <a:gd name="T28" fmla="*/ 141 w 242"/>
                <a:gd name="T29" fmla="*/ 146 h 241"/>
                <a:gd name="T30" fmla="*/ 187 w 242"/>
                <a:gd name="T31" fmla="*/ 100 h 241"/>
                <a:gd name="T32" fmla="*/ 141 w 242"/>
                <a:gd name="T33" fmla="*/ 54 h 241"/>
                <a:gd name="T34" fmla="*/ 95 w 242"/>
                <a:gd name="T35" fmla="*/ 10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241">
                  <a:moveTo>
                    <a:pt x="207" y="0"/>
                  </a:moveTo>
                  <a:cubicBezTo>
                    <a:pt x="214" y="0"/>
                    <a:pt x="220" y="0"/>
                    <a:pt x="226" y="1"/>
                  </a:cubicBezTo>
                  <a:cubicBezTo>
                    <a:pt x="234" y="1"/>
                    <a:pt x="240" y="7"/>
                    <a:pt x="240" y="15"/>
                  </a:cubicBezTo>
                  <a:cubicBezTo>
                    <a:pt x="242" y="31"/>
                    <a:pt x="241" y="47"/>
                    <a:pt x="239" y="62"/>
                  </a:cubicBezTo>
                  <a:cubicBezTo>
                    <a:pt x="236" y="87"/>
                    <a:pt x="230" y="110"/>
                    <a:pt x="219" y="133"/>
                  </a:cubicBezTo>
                  <a:cubicBezTo>
                    <a:pt x="207" y="159"/>
                    <a:pt x="189" y="181"/>
                    <a:pt x="169" y="201"/>
                  </a:cubicBezTo>
                  <a:cubicBezTo>
                    <a:pt x="153" y="216"/>
                    <a:pt x="135" y="229"/>
                    <a:pt x="116" y="240"/>
                  </a:cubicBezTo>
                  <a:cubicBezTo>
                    <a:pt x="114" y="241"/>
                    <a:pt x="113" y="241"/>
                    <a:pt x="111" y="239"/>
                  </a:cubicBezTo>
                  <a:cubicBezTo>
                    <a:pt x="75" y="203"/>
                    <a:pt x="38" y="166"/>
                    <a:pt x="2" y="130"/>
                  </a:cubicBezTo>
                  <a:cubicBezTo>
                    <a:pt x="1" y="129"/>
                    <a:pt x="0" y="128"/>
                    <a:pt x="1" y="126"/>
                  </a:cubicBezTo>
                  <a:cubicBezTo>
                    <a:pt x="25" y="82"/>
                    <a:pt x="58" y="47"/>
                    <a:pt x="103" y="24"/>
                  </a:cubicBezTo>
                  <a:cubicBezTo>
                    <a:pt x="127" y="12"/>
                    <a:pt x="153" y="5"/>
                    <a:pt x="179" y="2"/>
                  </a:cubicBezTo>
                  <a:cubicBezTo>
                    <a:pt x="189" y="1"/>
                    <a:pt x="198" y="0"/>
                    <a:pt x="207" y="0"/>
                  </a:cubicBezTo>
                  <a:close/>
                  <a:moveTo>
                    <a:pt x="95" y="100"/>
                  </a:moveTo>
                  <a:cubicBezTo>
                    <a:pt x="95" y="126"/>
                    <a:pt x="115" y="146"/>
                    <a:pt x="141" y="146"/>
                  </a:cubicBezTo>
                  <a:cubicBezTo>
                    <a:pt x="167" y="146"/>
                    <a:pt x="187" y="126"/>
                    <a:pt x="187" y="100"/>
                  </a:cubicBezTo>
                  <a:cubicBezTo>
                    <a:pt x="187" y="74"/>
                    <a:pt x="167" y="54"/>
                    <a:pt x="141" y="54"/>
                  </a:cubicBezTo>
                  <a:cubicBezTo>
                    <a:pt x="115" y="54"/>
                    <a:pt x="95" y="74"/>
                    <a:pt x="95"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5"/>
            <p:cNvSpPr>
              <a:spLocks/>
            </p:cNvSpPr>
            <p:nvPr/>
          </p:nvSpPr>
          <p:spPr bwMode="auto">
            <a:xfrm>
              <a:off x="20507325" y="8266113"/>
              <a:ext cx="361950" cy="361950"/>
            </a:xfrm>
            <a:custGeom>
              <a:avLst/>
              <a:gdLst>
                <a:gd name="T0" fmla="*/ 114 w 114"/>
                <a:gd name="T1" fmla="*/ 103 h 114"/>
                <a:gd name="T2" fmla="*/ 88 w 114"/>
                <a:gd name="T3" fmla="*/ 111 h 114"/>
                <a:gd name="T4" fmla="*/ 78 w 114"/>
                <a:gd name="T5" fmla="*/ 113 h 114"/>
                <a:gd name="T6" fmla="*/ 63 w 114"/>
                <a:gd name="T7" fmla="*/ 109 h 114"/>
                <a:gd name="T8" fmla="*/ 5 w 114"/>
                <a:gd name="T9" fmla="*/ 51 h 114"/>
                <a:gd name="T10" fmla="*/ 1 w 114"/>
                <a:gd name="T11" fmla="*/ 36 h 114"/>
                <a:gd name="T12" fmla="*/ 10 w 114"/>
                <a:gd name="T13" fmla="*/ 2 h 114"/>
                <a:gd name="T14" fmla="*/ 11 w 114"/>
                <a:gd name="T15" fmla="*/ 0 h 114"/>
                <a:gd name="T16" fmla="*/ 114 w 114"/>
                <a:gd name="T17" fmla="*/ 10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14">
                  <a:moveTo>
                    <a:pt x="114" y="103"/>
                  </a:moveTo>
                  <a:cubicBezTo>
                    <a:pt x="106" y="106"/>
                    <a:pt x="97" y="109"/>
                    <a:pt x="88" y="111"/>
                  </a:cubicBezTo>
                  <a:cubicBezTo>
                    <a:pt x="85" y="112"/>
                    <a:pt x="82" y="112"/>
                    <a:pt x="78" y="113"/>
                  </a:cubicBezTo>
                  <a:cubicBezTo>
                    <a:pt x="72" y="114"/>
                    <a:pt x="67" y="113"/>
                    <a:pt x="63" y="109"/>
                  </a:cubicBezTo>
                  <a:cubicBezTo>
                    <a:pt x="44" y="89"/>
                    <a:pt x="25" y="70"/>
                    <a:pt x="5" y="51"/>
                  </a:cubicBezTo>
                  <a:cubicBezTo>
                    <a:pt x="1" y="47"/>
                    <a:pt x="0" y="42"/>
                    <a:pt x="1" y="36"/>
                  </a:cubicBezTo>
                  <a:cubicBezTo>
                    <a:pt x="3" y="24"/>
                    <a:pt x="6" y="13"/>
                    <a:pt x="10" y="2"/>
                  </a:cubicBezTo>
                  <a:cubicBezTo>
                    <a:pt x="11" y="1"/>
                    <a:pt x="11" y="0"/>
                    <a:pt x="11" y="0"/>
                  </a:cubicBezTo>
                  <a:cubicBezTo>
                    <a:pt x="46" y="34"/>
                    <a:pt x="80" y="68"/>
                    <a:pt x="114"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6"/>
            <p:cNvSpPr>
              <a:spLocks/>
            </p:cNvSpPr>
            <p:nvPr/>
          </p:nvSpPr>
          <p:spPr bwMode="auto">
            <a:xfrm>
              <a:off x="20929600" y="8027988"/>
              <a:ext cx="177800" cy="177800"/>
            </a:xfrm>
            <a:custGeom>
              <a:avLst/>
              <a:gdLst>
                <a:gd name="T0" fmla="*/ 0 w 56"/>
                <a:gd name="T1" fmla="*/ 28 h 56"/>
                <a:gd name="T2" fmla="*/ 28 w 56"/>
                <a:gd name="T3" fmla="*/ 0 h 56"/>
                <a:gd name="T4" fmla="*/ 56 w 56"/>
                <a:gd name="T5" fmla="*/ 28 h 56"/>
                <a:gd name="T6" fmla="*/ 28 w 56"/>
                <a:gd name="T7" fmla="*/ 56 h 56"/>
                <a:gd name="T8" fmla="*/ 0 w 56"/>
                <a:gd name="T9" fmla="*/ 28 h 56"/>
              </a:gdLst>
              <a:ahLst/>
              <a:cxnLst>
                <a:cxn ang="0">
                  <a:pos x="T0" y="T1"/>
                </a:cxn>
                <a:cxn ang="0">
                  <a:pos x="T2" y="T3"/>
                </a:cxn>
                <a:cxn ang="0">
                  <a:pos x="T4" y="T5"/>
                </a:cxn>
                <a:cxn ang="0">
                  <a:pos x="T6" y="T7"/>
                </a:cxn>
                <a:cxn ang="0">
                  <a:pos x="T8" y="T9"/>
                </a:cxn>
              </a:cxnLst>
              <a:rect l="0" t="0" r="r" b="b"/>
              <a:pathLst>
                <a:path w="56" h="56">
                  <a:moveTo>
                    <a:pt x="0" y="28"/>
                  </a:moveTo>
                  <a:cubicBezTo>
                    <a:pt x="0" y="12"/>
                    <a:pt x="13" y="0"/>
                    <a:pt x="28" y="0"/>
                  </a:cubicBezTo>
                  <a:cubicBezTo>
                    <a:pt x="43" y="0"/>
                    <a:pt x="56" y="13"/>
                    <a:pt x="56" y="28"/>
                  </a:cubicBezTo>
                  <a:cubicBezTo>
                    <a:pt x="56" y="44"/>
                    <a:pt x="43" y="56"/>
                    <a:pt x="28" y="56"/>
                  </a:cubicBezTo>
                  <a:cubicBezTo>
                    <a:pt x="12" y="56"/>
                    <a:pt x="0" y="43"/>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3162066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93043" y="1043846"/>
            <a:ext cx="18818084" cy="1554272"/>
          </a:xfrm>
          <a:prstGeom prst="rect">
            <a:avLst/>
          </a:prstGeom>
        </p:spPr>
        <p:txBody>
          <a:bodyPr wrap="square">
            <a:spAutoFit/>
          </a:bodyPr>
          <a:lstStyle/>
          <a:p>
            <a:pPr algn="ctr"/>
            <a:r>
              <a:rPr lang="en-US" sz="9500" b="1" dirty="0">
                <a:solidFill>
                  <a:schemeClr val="accent2"/>
                </a:solidFill>
                <a:latin typeface="+mj-lt"/>
              </a:rPr>
              <a:t>Table of Content</a:t>
            </a:r>
          </a:p>
        </p:txBody>
      </p:sp>
      <p:sp>
        <p:nvSpPr>
          <p:cNvPr id="4" name="Rectangle 3"/>
          <p:cNvSpPr/>
          <p:nvPr/>
        </p:nvSpPr>
        <p:spPr>
          <a:xfrm>
            <a:off x="2799527" y="2367285"/>
            <a:ext cx="18818084"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24" name="Rectangle 5"/>
          <p:cNvSpPr>
            <a:spLocks noChangeArrowheads="1"/>
          </p:cNvSpPr>
          <p:nvPr/>
        </p:nvSpPr>
        <p:spPr bwMode="auto">
          <a:xfrm>
            <a:off x="14333221" y="3501073"/>
            <a:ext cx="8796338" cy="8940800"/>
          </a:xfrm>
          <a:prstGeom prst="rect">
            <a:avLst/>
          </a:pr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Rectangle 6"/>
          <p:cNvSpPr>
            <a:spLocks noChangeArrowheads="1"/>
          </p:cNvSpPr>
          <p:nvPr/>
        </p:nvSpPr>
        <p:spPr bwMode="auto">
          <a:xfrm>
            <a:off x="1268412" y="3492503"/>
            <a:ext cx="1341438" cy="116681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Rectangle 7"/>
          <p:cNvSpPr>
            <a:spLocks noChangeArrowheads="1"/>
          </p:cNvSpPr>
          <p:nvPr/>
        </p:nvSpPr>
        <p:spPr bwMode="auto">
          <a:xfrm>
            <a:off x="2763621" y="3492502"/>
            <a:ext cx="11133354" cy="116681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Rectangle 8"/>
          <p:cNvSpPr>
            <a:spLocks noChangeArrowheads="1"/>
          </p:cNvSpPr>
          <p:nvPr/>
        </p:nvSpPr>
        <p:spPr bwMode="auto">
          <a:xfrm>
            <a:off x="1268412" y="4789772"/>
            <a:ext cx="1341438" cy="116998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Rectangle 9"/>
          <p:cNvSpPr>
            <a:spLocks noChangeArrowheads="1"/>
          </p:cNvSpPr>
          <p:nvPr/>
        </p:nvSpPr>
        <p:spPr bwMode="auto">
          <a:xfrm>
            <a:off x="2765426" y="4789772"/>
            <a:ext cx="11131549" cy="116998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Rectangle 10"/>
          <p:cNvSpPr>
            <a:spLocks noChangeArrowheads="1"/>
          </p:cNvSpPr>
          <p:nvPr/>
        </p:nvSpPr>
        <p:spPr bwMode="auto">
          <a:xfrm>
            <a:off x="1268412" y="6087033"/>
            <a:ext cx="1341438" cy="1172699"/>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Rectangle 11"/>
          <p:cNvSpPr>
            <a:spLocks noChangeArrowheads="1"/>
          </p:cNvSpPr>
          <p:nvPr/>
        </p:nvSpPr>
        <p:spPr bwMode="auto">
          <a:xfrm>
            <a:off x="2763621" y="6084734"/>
            <a:ext cx="11133354" cy="1177296"/>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12"/>
          <p:cNvSpPr>
            <a:spLocks noChangeArrowheads="1"/>
          </p:cNvSpPr>
          <p:nvPr/>
        </p:nvSpPr>
        <p:spPr bwMode="auto">
          <a:xfrm>
            <a:off x="1268412" y="7375365"/>
            <a:ext cx="1341438" cy="1187441"/>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ectangle 13"/>
          <p:cNvSpPr>
            <a:spLocks noChangeArrowheads="1"/>
          </p:cNvSpPr>
          <p:nvPr/>
        </p:nvSpPr>
        <p:spPr bwMode="auto">
          <a:xfrm>
            <a:off x="2763621" y="7379957"/>
            <a:ext cx="11133354" cy="116998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Rectangle 14"/>
          <p:cNvSpPr>
            <a:spLocks noChangeArrowheads="1"/>
          </p:cNvSpPr>
          <p:nvPr/>
        </p:nvSpPr>
        <p:spPr bwMode="auto">
          <a:xfrm>
            <a:off x="1268412" y="8682662"/>
            <a:ext cx="1341438" cy="116998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Rectangle 15"/>
          <p:cNvSpPr>
            <a:spLocks noChangeArrowheads="1"/>
          </p:cNvSpPr>
          <p:nvPr/>
        </p:nvSpPr>
        <p:spPr bwMode="auto">
          <a:xfrm>
            <a:off x="2763621" y="8679487"/>
            <a:ext cx="11133354" cy="116998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Rectangle 16"/>
          <p:cNvSpPr>
            <a:spLocks noChangeArrowheads="1"/>
          </p:cNvSpPr>
          <p:nvPr/>
        </p:nvSpPr>
        <p:spPr bwMode="auto">
          <a:xfrm>
            <a:off x="1263650" y="9976645"/>
            <a:ext cx="1341438" cy="1166813"/>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Rectangle 17"/>
          <p:cNvSpPr>
            <a:spLocks noChangeArrowheads="1"/>
          </p:cNvSpPr>
          <p:nvPr/>
        </p:nvSpPr>
        <p:spPr bwMode="auto">
          <a:xfrm>
            <a:off x="2763621" y="9982200"/>
            <a:ext cx="11133354" cy="1166813"/>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Rectangle 18"/>
          <p:cNvSpPr>
            <a:spLocks noChangeArrowheads="1"/>
          </p:cNvSpPr>
          <p:nvPr/>
        </p:nvSpPr>
        <p:spPr bwMode="auto">
          <a:xfrm>
            <a:off x="1263650" y="11275220"/>
            <a:ext cx="1341438" cy="1169988"/>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Rectangle 19"/>
          <p:cNvSpPr>
            <a:spLocks noChangeArrowheads="1"/>
          </p:cNvSpPr>
          <p:nvPr/>
        </p:nvSpPr>
        <p:spPr bwMode="auto">
          <a:xfrm>
            <a:off x="2763621" y="11281382"/>
            <a:ext cx="11133354" cy="1169988"/>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Picture Placeholder 39"/>
          <p:cNvSpPr>
            <a:spLocks noGrp="1"/>
          </p:cNvSpPr>
          <p:nvPr>
            <p:ph type="pic" sz="quarter" idx="10"/>
          </p:nvPr>
        </p:nvSpPr>
        <p:spPr>
          <a:xfrm>
            <a:off x="14295122" y="3482023"/>
            <a:ext cx="8850628" cy="8940800"/>
          </a:xfrm>
        </p:spPr>
      </p:sp>
      <p:sp>
        <p:nvSpPr>
          <p:cNvPr id="5" name="Rectangle 4"/>
          <p:cNvSpPr/>
          <p:nvPr/>
        </p:nvSpPr>
        <p:spPr>
          <a:xfrm>
            <a:off x="3138486" y="3687136"/>
            <a:ext cx="6280005" cy="784830"/>
          </a:xfrm>
          <a:prstGeom prst="rect">
            <a:avLst/>
          </a:prstGeom>
        </p:spPr>
        <p:txBody>
          <a:bodyPr wrap="square">
            <a:spAutoFit/>
          </a:bodyPr>
          <a:lstStyle/>
          <a:p>
            <a:r>
              <a:rPr lang="en-US" sz="4500" b="1" dirty="0">
                <a:solidFill>
                  <a:schemeClr val="accent1"/>
                </a:solidFill>
              </a:rPr>
              <a:t>Welcome Message</a:t>
            </a:r>
          </a:p>
        </p:txBody>
      </p:sp>
      <p:sp>
        <p:nvSpPr>
          <p:cNvPr id="6" name="Rectangle 5"/>
          <p:cNvSpPr/>
          <p:nvPr/>
        </p:nvSpPr>
        <p:spPr>
          <a:xfrm>
            <a:off x="1428533" y="3570403"/>
            <a:ext cx="983928" cy="938719"/>
          </a:xfrm>
          <a:prstGeom prst="rect">
            <a:avLst/>
          </a:prstGeom>
        </p:spPr>
        <p:txBody>
          <a:bodyPr wrap="square">
            <a:spAutoFit/>
          </a:bodyPr>
          <a:lstStyle/>
          <a:p>
            <a:pPr algn="ctr"/>
            <a:r>
              <a:rPr lang="en-US" sz="5500" b="1" dirty="0" smtClean="0">
                <a:solidFill>
                  <a:schemeClr val="accent1"/>
                </a:solidFill>
                <a:latin typeface="+mj-lt"/>
              </a:rPr>
              <a:t>01</a:t>
            </a:r>
            <a:endParaRPr lang="en-US" sz="5500" b="1" dirty="0">
              <a:solidFill>
                <a:schemeClr val="accent1"/>
              </a:solidFill>
              <a:latin typeface="+mj-lt"/>
            </a:endParaRPr>
          </a:p>
        </p:txBody>
      </p:sp>
      <p:sp>
        <p:nvSpPr>
          <p:cNvPr id="7" name="Rectangle 6"/>
          <p:cNvSpPr/>
          <p:nvPr/>
        </p:nvSpPr>
        <p:spPr>
          <a:xfrm>
            <a:off x="1428533" y="4873909"/>
            <a:ext cx="983928" cy="938719"/>
          </a:xfrm>
          <a:prstGeom prst="rect">
            <a:avLst/>
          </a:prstGeom>
        </p:spPr>
        <p:txBody>
          <a:bodyPr wrap="square">
            <a:spAutoFit/>
          </a:bodyPr>
          <a:lstStyle/>
          <a:p>
            <a:pPr algn="ctr"/>
            <a:r>
              <a:rPr lang="en-US" sz="5500" b="1" dirty="0" smtClean="0">
                <a:solidFill>
                  <a:schemeClr val="accent1"/>
                </a:solidFill>
                <a:latin typeface="+mj-lt"/>
              </a:rPr>
              <a:t>02</a:t>
            </a:r>
            <a:endParaRPr lang="en-US" sz="5500" b="1" dirty="0">
              <a:solidFill>
                <a:schemeClr val="accent1"/>
              </a:solidFill>
              <a:latin typeface="+mj-lt"/>
            </a:endParaRPr>
          </a:p>
        </p:txBody>
      </p:sp>
      <p:sp>
        <p:nvSpPr>
          <p:cNvPr id="8" name="Rectangle 7"/>
          <p:cNvSpPr/>
          <p:nvPr/>
        </p:nvSpPr>
        <p:spPr>
          <a:xfrm>
            <a:off x="1428533" y="6187495"/>
            <a:ext cx="983928" cy="938719"/>
          </a:xfrm>
          <a:prstGeom prst="rect">
            <a:avLst/>
          </a:prstGeom>
        </p:spPr>
        <p:txBody>
          <a:bodyPr wrap="square">
            <a:spAutoFit/>
          </a:bodyPr>
          <a:lstStyle/>
          <a:p>
            <a:pPr algn="ctr"/>
            <a:r>
              <a:rPr lang="en-US" sz="5500" b="1" dirty="0" smtClean="0">
                <a:solidFill>
                  <a:schemeClr val="accent1"/>
                </a:solidFill>
                <a:latin typeface="+mj-lt"/>
              </a:rPr>
              <a:t>03</a:t>
            </a:r>
            <a:endParaRPr lang="en-US" sz="5500" b="1" dirty="0">
              <a:solidFill>
                <a:schemeClr val="accent1"/>
              </a:solidFill>
              <a:latin typeface="+mj-lt"/>
            </a:endParaRPr>
          </a:p>
        </p:txBody>
      </p:sp>
      <p:sp>
        <p:nvSpPr>
          <p:cNvPr id="9" name="Rectangle 8"/>
          <p:cNvSpPr/>
          <p:nvPr/>
        </p:nvSpPr>
        <p:spPr>
          <a:xfrm>
            <a:off x="1428533" y="7491001"/>
            <a:ext cx="983928" cy="938719"/>
          </a:xfrm>
          <a:prstGeom prst="rect">
            <a:avLst/>
          </a:prstGeom>
        </p:spPr>
        <p:txBody>
          <a:bodyPr wrap="square">
            <a:spAutoFit/>
          </a:bodyPr>
          <a:lstStyle/>
          <a:p>
            <a:pPr algn="ctr"/>
            <a:r>
              <a:rPr lang="en-US" sz="5500" b="1" dirty="0" smtClean="0">
                <a:solidFill>
                  <a:schemeClr val="accent1"/>
                </a:solidFill>
                <a:latin typeface="+mj-lt"/>
              </a:rPr>
              <a:t>04</a:t>
            </a:r>
            <a:endParaRPr lang="en-US" sz="5500" b="1" dirty="0">
              <a:solidFill>
                <a:schemeClr val="accent1"/>
              </a:solidFill>
              <a:latin typeface="+mj-lt"/>
            </a:endParaRPr>
          </a:p>
        </p:txBody>
      </p:sp>
      <p:sp>
        <p:nvSpPr>
          <p:cNvPr id="10" name="Rectangle 9"/>
          <p:cNvSpPr/>
          <p:nvPr/>
        </p:nvSpPr>
        <p:spPr>
          <a:xfrm>
            <a:off x="1428533" y="8794507"/>
            <a:ext cx="983928" cy="938719"/>
          </a:xfrm>
          <a:prstGeom prst="rect">
            <a:avLst/>
          </a:prstGeom>
        </p:spPr>
        <p:txBody>
          <a:bodyPr wrap="square">
            <a:spAutoFit/>
          </a:bodyPr>
          <a:lstStyle/>
          <a:p>
            <a:pPr algn="ctr"/>
            <a:r>
              <a:rPr lang="en-US" sz="5500" b="1" dirty="0" smtClean="0">
                <a:solidFill>
                  <a:schemeClr val="accent1"/>
                </a:solidFill>
                <a:latin typeface="+mj-lt"/>
              </a:rPr>
              <a:t>05</a:t>
            </a:r>
            <a:endParaRPr lang="en-US" sz="5500" b="1" dirty="0">
              <a:solidFill>
                <a:schemeClr val="accent1"/>
              </a:solidFill>
              <a:latin typeface="+mj-lt"/>
            </a:endParaRPr>
          </a:p>
        </p:txBody>
      </p:sp>
      <p:sp>
        <p:nvSpPr>
          <p:cNvPr id="11" name="Rectangle 10"/>
          <p:cNvSpPr/>
          <p:nvPr/>
        </p:nvSpPr>
        <p:spPr>
          <a:xfrm>
            <a:off x="1428533" y="10069183"/>
            <a:ext cx="983928" cy="938719"/>
          </a:xfrm>
          <a:prstGeom prst="rect">
            <a:avLst/>
          </a:prstGeom>
        </p:spPr>
        <p:txBody>
          <a:bodyPr wrap="square">
            <a:spAutoFit/>
          </a:bodyPr>
          <a:lstStyle/>
          <a:p>
            <a:pPr algn="ctr"/>
            <a:r>
              <a:rPr lang="en-US" sz="5500" b="1" dirty="0" smtClean="0">
                <a:solidFill>
                  <a:schemeClr val="accent1"/>
                </a:solidFill>
                <a:latin typeface="+mj-lt"/>
              </a:rPr>
              <a:t>06</a:t>
            </a:r>
            <a:endParaRPr lang="en-US" sz="5500" b="1" dirty="0">
              <a:solidFill>
                <a:schemeClr val="accent1"/>
              </a:solidFill>
              <a:latin typeface="+mj-lt"/>
            </a:endParaRPr>
          </a:p>
        </p:txBody>
      </p:sp>
      <p:sp>
        <p:nvSpPr>
          <p:cNvPr id="12" name="Rectangle 11"/>
          <p:cNvSpPr/>
          <p:nvPr/>
        </p:nvSpPr>
        <p:spPr>
          <a:xfrm>
            <a:off x="1428533" y="11353234"/>
            <a:ext cx="983928" cy="938719"/>
          </a:xfrm>
          <a:prstGeom prst="rect">
            <a:avLst/>
          </a:prstGeom>
        </p:spPr>
        <p:txBody>
          <a:bodyPr wrap="square">
            <a:spAutoFit/>
          </a:bodyPr>
          <a:lstStyle/>
          <a:p>
            <a:pPr algn="ctr"/>
            <a:r>
              <a:rPr lang="en-US" sz="5500" b="1" dirty="0" smtClean="0">
                <a:solidFill>
                  <a:schemeClr val="accent1"/>
                </a:solidFill>
                <a:latin typeface="+mj-lt"/>
              </a:rPr>
              <a:t>07</a:t>
            </a:r>
            <a:endParaRPr lang="en-US" sz="5500" b="1" dirty="0">
              <a:solidFill>
                <a:schemeClr val="accent1"/>
              </a:solidFill>
              <a:latin typeface="+mj-lt"/>
            </a:endParaRPr>
          </a:p>
        </p:txBody>
      </p:sp>
      <p:sp>
        <p:nvSpPr>
          <p:cNvPr id="13" name="Rectangle 12"/>
          <p:cNvSpPr/>
          <p:nvPr/>
        </p:nvSpPr>
        <p:spPr>
          <a:xfrm>
            <a:off x="3138486" y="4965403"/>
            <a:ext cx="6280005" cy="784830"/>
          </a:xfrm>
          <a:prstGeom prst="rect">
            <a:avLst/>
          </a:prstGeom>
        </p:spPr>
        <p:txBody>
          <a:bodyPr wrap="square">
            <a:spAutoFit/>
          </a:bodyPr>
          <a:lstStyle/>
          <a:p>
            <a:r>
              <a:rPr lang="en-US" sz="4500" b="1" dirty="0">
                <a:solidFill>
                  <a:schemeClr val="accent1"/>
                </a:solidFill>
              </a:rPr>
              <a:t>Table of Content</a:t>
            </a:r>
          </a:p>
        </p:txBody>
      </p:sp>
      <p:sp>
        <p:nvSpPr>
          <p:cNvPr id="14" name="Rectangle 13"/>
          <p:cNvSpPr/>
          <p:nvPr/>
        </p:nvSpPr>
        <p:spPr>
          <a:xfrm>
            <a:off x="3138486" y="6301770"/>
            <a:ext cx="6280005" cy="784830"/>
          </a:xfrm>
          <a:prstGeom prst="rect">
            <a:avLst/>
          </a:prstGeom>
        </p:spPr>
        <p:txBody>
          <a:bodyPr wrap="square">
            <a:spAutoFit/>
          </a:bodyPr>
          <a:lstStyle/>
          <a:p>
            <a:r>
              <a:rPr lang="en-US" sz="4500" b="1" dirty="0">
                <a:solidFill>
                  <a:schemeClr val="accent1"/>
                </a:solidFill>
              </a:rPr>
              <a:t>Summary</a:t>
            </a:r>
          </a:p>
        </p:txBody>
      </p:sp>
      <p:sp>
        <p:nvSpPr>
          <p:cNvPr id="15" name="Rectangle 14"/>
          <p:cNvSpPr/>
          <p:nvPr/>
        </p:nvSpPr>
        <p:spPr>
          <a:xfrm>
            <a:off x="3138486" y="7580037"/>
            <a:ext cx="6280005" cy="784830"/>
          </a:xfrm>
          <a:prstGeom prst="rect">
            <a:avLst/>
          </a:prstGeom>
        </p:spPr>
        <p:txBody>
          <a:bodyPr wrap="square">
            <a:spAutoFit/>
          </a:bodyPr>
          <a:lstStyle/>
          <a:p>
            <a:r>
              <a:rPr lang="en-US" sz="4500" b="1" dirty="0">
                <a:solidFill>
                  <a:schemeClr val="accent1"/>
                </a:solidFill>
              </a:rPr>
              <a:t>Our Team</a:t>
            </a:r>
          </a:p>
        </p:txBody>
      </p:sp>
      <p:sp>
        <p:nvSpPr>
          <p:cNvPr id="16" name="Rectangle 15"/>
          <p:cNvSpPr/>
          <p:nvPr/>
        </p:nvSpPr>
        <p:spPr>
          <a:xfrm>
            <a:off x="3138486" y="8906822"/>
            <a:ext cx="6280005" cy="784830"/>
          </a:xfrm>
          <a:prstGeom prst="rect">
            <a:avLst/>
          </a:prstGeom>
        </p:spPr>
        <p:txBody>
          <a:bodyPr wrap="square">
            <a:spAutoFit/>
          </a:bodyPr>
          <a:lstStyle/>
          <a:p>
            <a:r>
              <a:rPr lang="en-US" sz="4500" b="1" dirty="0">
                <a:solidFill>
                  <a:schemeClr val="accent1"/>
                </a:solidFill>
              </a:rPr>
              <a:t>Product Strategy</a:t>
            </a:r>
          </a:p>
        </p:txBody>
      </p:sp>
      <p:sp>
        <p:nvSpPr>
          <p:cNvPr id="17" name="Rectangle 16"/>
          <p:cNvSpPr/>
          <p:nvPr/>
        </p:nvSpPr>
        <p:spPr>
          <a:xfrm>
            <a:off x="3138486" y="10165369"/>
            <a:ext cx="6280005" cy="784830"/>
          </a:xfrm>
          <a:prstGeom prst="rect">
            <a:avLst/>
          </a:prstGeom>
        </p:spPr>
        <p:txBody>
          <a:bodyPr wrap="square">
            <a:spAutoFit/>
          </a:bodyPr>
          <a:lstStyle/>
          <a:p>
            <a:r>
              <a:rPr lang="en-US" sz="4500" b="1" dirty="0">
                <a:solidFill>
                  <a:schemeClr val="accent1"/>
                </a:solidFill>
              </a:rPr>
              <a:t>Our Services</a:t>
            </a:r>
          </a:p>
        </p:txBody>
      </p:sp>
      <p:sp>
        <p:nvSpPr>
          <p:cNvPr id="18" name="Rectangle 17"/>
          <p:cNvSpPr/>
          <p:nvPr/>
        </p:nvSpPr>
        <p:spPr>
          <a:xfrm>
            <a:off x="3138486" y="11443636"/>
            <a:ext cx="6280005" cy="784830"/>
          </a:xfrm>
          <a:prstGeom prst="rect">
            <a:avLst/>
          </a:prstGeom>
        </p:spPr>
        <p:txBody>
          <a:bodyPr wrap="square">
            <a:spAutoFit/>
          </a:bodyPr>
          <a:lstStyle/>
          <a:p>
            <a:r>
              <a:rPr lang="en-US" sz="4500" b="1" dirty="0">
                <a:solidFill>
                  <a:schemeClr val="accent1"/>
                </a:solidFill>
              </a:rPr>
              <a:t>Portfolio</a:t>
            </a:r>
          </a:p>
        </p:txBody>
      </p:sp>
    </p:spTree>
    <p:extLst>
      <p:ext uri="{BB962C8B-B14F-4D97-AF65-F5344CB8AC3E}">
        <p14:creationId xmlns:p14="http://schemas.microsoft.com/office/powerpoint/2010/main" val="219887906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616155" y="9647691"/>
            <a:ext cx="5251938" cy="784830"/>
          </a:xfrm>
          <a:prstGeom prst="rect">
            <a:avLst/>
          </a:prstGeom>
        </p:spPr>
        <p:txBody>
          <a:bodyPr wrap="square">
            <a:spAutoFit/>
          </a:bodyPr>
          <a:lstStyle/>
          <a:p>
            <a:pPr algn="ctr"/>
            <a:r>
              <a:rPr lang="en-US" sz="4500" b="1" dirty="0">
                <a:solidFill>
                  <a:schemeClr val="accent2"/>
                </a:solidFill>
              </a:rPr>
              <a:t>New Employees</a:t>
            </a:r>
          </a:p>
        </p:txBody>
      </p:sp>
      <p:sp>
        <p:nvSpPr>
          <p:cNvPr id="6" name="Rectangle 5"/>
          <p:cNvSpPr/>
          <p:nvPr/>
        </p:nvSpPr>
        <p:spPr>
          <a:xfrm>
            <a:off x="2614238" y="10628767"/>
            <a:ext cx="5255232" cy="1246495"/>
          </a:xfrm>
          <a:prstGeom prst="rect">
            <a:avLst/>
          </a:prstGeom>
        </p:spPr>
        <p:txBody>
          <a:bodyPr wrap="square">
            <a:spAutoFit/>
          </a:bodyPr>
          <a:lstStyle/>
          <a:p>
            <a:pPr algn="ctr"/>
            <a:r>
              <a:rPr lang="en-US" sz="2500" dirty="0">
                <a:solidFill>
                  <a:schemeClr val="accent2">
                    <a:alpha val="60000"/>
                  </a:schemeClr>
                </a:solidFill>
              </a:rPr>
              <a:t>Lorem ipsum </a:t>
            </a:r>
            <a:r>
              <a:rPr lang="en-US" sz="2500" dirty="0" smtClean="0">
                <a:solidFill>
                  <a:schemeClr val="accent2">
                    <a:alpha val="60000"/>
                  </a:schemeClr>
                </a:solidFill>
              </a:rPr>
              <a:t>do	</a:t>
            </a:r>
            <a:r>
              <a:rPr lang="en-US" sz="2500" dirty="0" err="1" smtClean="0">
                <a:solidFill>
                  <a:schemeClr val="accent2">
                    <a:alpha val="60000"/>
                  </a:schemeClr>
                </a:solidFill>
              </a:rPr>
              <a:t>lor</a:t>
            </a:r>
            <a:r>
              <a:rPr lang="en-US" sz="2500" dirty="0" smtClean="0">
                <a:solidFill>
                  <a:schemeClr val="accent2">
                    <a:alpha val="60000"/>
                  </a:schemeClr>
                </a:solidFill>
              </a:rPr>
              <a:t> </a:t>
            </a:r>
            <a:r>
              <a:rPr lang="en-US" sz="2500" dirty="0">
                <a:solidFill>
                  <a:schemeClr val="accent2">
                    <a:alpha val="60000"/>
                  </a:schemeClr>
                </a:solidFill>
              </a:rPr>
              <a:t>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r>
              <a:rPr lang="en-US" sz="2500" dirty="0" smtClean="0">
                <a:solidFill>
                  <a:schemeClr val="accent2">
                    <a:alpha val="60000"/>
                  </a:schemeClr>
                </a:solidFill>
              </a:rPr>
              <a:t> </a:t>
            </a:r>
            <a:r>
              <a:rPr lang="en-US" sz="2500" dirty="0" err="1" smtClean="0">
                <a:solidFill>
                  <a:schemeClr val="accent2">
                    <a:alpha val="60000"/>
                  </a:schemeClr>
                </a:solidFill>
              </a:rPr>
              <a:t>nibh</a:t>
            </a:r>
            <a:endParaRPr lang="en-US" sz="2500" dirty="0">
              <a:solidFill>
                <a:schemeClr val="accent2">
                  <a:alpha val="60000"/>
                </a:schemeClr>
              </a:solidFill>
            </a:endParaRPr>
          </a:p>
        </p:txBody>
      </p:sp>
      <p:sp>
        <p:nvSpPr>
          <p:cNvPr id="7" name="Rectangle 6"/>
          <p:cNvSpPr/>
          <p:nvPr/>
        </p:nvSpPr>
        <p:spPr>
          <a:xfrm>
            <a:off x="2745027" y="4880980"/>
            <a:ext cx="4951664" cy="1015663"/>
          </a:xfrm>
          <a:prstGeom prst="rect">
            <a:avLst/>
          </a:prstGeom>
        </p:spPr>
        <p:txBody>
          <a:bodyPr wrap="square">
            <a:spAutoFit/>
          </a:bodyPr>
          <a:lstStyle/>
          <a:p>
            <a:pPr algn="ctr"/>
            <a:r>
              <a:rPr lang="en-US" sz="6000" b="1" dirty="0" smtClean="0">
                <a:solidFill>
                  <a:schemeClr val="accent2"/>
                </a:solidFill>
              </a:rPr>
              <a:t>2026</a:t>
            </a:r>
            <a:endParaRPr lang="en-US" sz="6000" b="1" dirty="0">
              <a:solidFill>
                <a:schemeClr val="accent2"/>
              </a:solidFill>
            </a:endParaRPr>
          </a:p>
        </p:txBody>
      </p:sp>
      <p:sp>
        <p:nvSpPr>
          <p:cNvPr id="8" name="Rectangle 7"/>
          <p:cNvSpPr/>
          <p:nvPr/>
        </p:nvSpPr>
        <p:spPr>
          <a:xfrm>
            <a:off x="9737433" y="4880980"/>
            <a:ext cx="4951664" cy="1015663"/>
          </a:xfrm>
          <a:prstGeom prst="rect">
            <a:avLst/>
          </a:prstGeom>
        </p:spPr>
        <p:txBody>
          <a:bodyPr wrap="square">
            <a:spAutoFit/>
          </a:bodyPr>
          <a:lstStyle/>
          <a:p>
            <a:pPr algn="ctr"/>
            <a:r>
              <a:rPr lang="en-US" sz="6000" b="1" dirty="0" smtClean="0">
                <a:solidFill>
                  <a:schemeClr val="accent2"/>
                </a:solidFill>
              </a:rPr>
              <a:t>2027</a:t>
            </a:r>
            <a:endParaRPr lang="en-US" sz="6000" b="1" dirty="0">
              <a:solidFill>
                <a:schemeClr val="accent2"/>
              </a:solidFill>
            </a:endParaRPr>
          </a:p>
        </p:txBody>
      </p:sp>
      <p:sp>
        <p:nvSpPr>
          <p:cNvPr id="9" name="Rectangle 8"/>
          <p:cNvSpPr/>
          <p:nvPr/>
        </p:nvSpPr>
        <p:spPr>
          <a:xfrm>
            <a:off x="16687309" y="4880980"/>
            <a:ext cx="4951664" cy="1015663"/>
          </a:xfrm>
          <a:prstGeom prst="rect">
            <a:avLst/>
          </a:prstGeom>
        </p:spPr>
        <p:txBody>
          <a:bodyPr wrap="square">
            <a:spAutoFit/>
          </a:bodyPr>
          <a:lstStyle/>
          <a:p>
            <a:pPr algn="ctr"/>
            <a:r>
              <a:rPr lang="en-US" sz="6000" b="1" dirty="0" smtClean="0">
                <a:solidFill>
                  <a:schemeClr val="accent2"/>
                </a:solidFill>
              </a:rPr>
              <a:t>2028</a:t>
            </a:r>
            <a:endParaRPr lang="en-US" sz="6000" b="1" dirty="0">
              <a:solidFill>
                <a:schemeClr val="accent2"/>
              </a:solidFill>
            </a:endParaRPr>
          </a:p>
        </p:txBody>
      </p:sp>
      <p:sp>
        <p:nvSpPr>
          <p:cNvPr id="10" name="Rectangle 9"/>
          <p:cNvSpPr/>
          <p:nvPr/>
        </p:nvSpPr>
        <p:spPr>
          <a:xfrm>
            <a:off x="9567313" y="9647691"/>
            <a:ext cx="5251938" cy="784830"/>
          </a:xfrm>
          <a:prstGeom prst="rect">
            <a:avLst/>
          </a:prstGeom>
        </p:spPr>
        <p:txBody>
          <a:bodyPr wrap="square">
            <a:spAutoFit/>
          </a:bodyPr>
          <a:lstStyle/>
          <a:p>
            <a:pPr algn="ctr"/>
            <a:r>
              <a:rPr lang="en-US" sz="4500" b="1" dirty="0">
                <a:solidFill>
                  <a:schemeClr val="accent2"/>
                </a:solidFill>
              </a:rPr>
              <a:t>Project Started</a:t>
            </a:r>
          </a:p>
        </p:txBody>
      </p:sp>
      <p:sp>
        <p:nvSpPr>
          <p:cNvPr id="11" name="Rectangle 10"/>
          <p:cNvSpPr/>
          <p:nvPr/>
        </p:nvSpPr>
        <p:spPr>
          <a:xfrm>
            <a:off x="9565396" y="10628767"/>
            <a:ext cx="5255232"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r>
              <a:rPr lang="en-US" sz="2500" dirty="0" smtClean="0">
                <a:solidFill>
                  <a:schemeClr val="accent2">
                    <a:alpha val="60000"/>
                  </a:schemeClr>
                </a:solidFill>
              </a:rPr>
              <a:t> </a:t>
            </a:r>
            <a:r>
              <a:rPr lang="en-US" sz="2500" dirty="0" err="1" smtClean="0">
                <a:solidFill>
                  <a:schemeClr val="accent2">
                    <a:alpha val="60000"/>
                  </a:schemeClr>
                </a:solidFill>
              </a:rPr>
              <a:t>nibh</a:t>
            </a:r>
            <a:endParaRPr lang="en-US" sz="2500" dirty="0">
              <a:solidFill>
                <a:schemeClr val="accent2">
                  <a:alpha val="60000"/>
                </a:schemeClr>
              </a:solidFill>
            </a:endParaRPr>
          </a:p>
        </p:txBody>
      </p:sp>
      <p:sp>
        <p:nvSpPr>
          <p:cNvPr id="12" name="Rectangle 11"/>
          <p:cNvSpPr/>
          <p:nvPr/>
        </p:nvSpPr>
        <p:spPr>
          <a:xfrm>
            <a:off x="16529361" y="9647691"/>
            <a:ext cx="5251938" cy="784830"/>
          </a:xfrm>
          <a:prstGeom prst="rect">
            <a:avLst/>
          </a:prstGeom>
        </p:spPr>
        <p:txBody>
          <a:bodyPr wrap="square">
            <a:spAutoFit/>
          </a:bodyPr>
          <a:lstStyle/>
          <a:p>
            <a:pPr algn="ctr"/>
            <a:r>
              <a:rPr lang="en-US" sz="4500" b="1" dirty="0">
                <a:solidFill>
                  <a:schemeClr val="accent2"/>
                </a:solidFill>
              </a:rPr>
              <a:t>New Product</a:t>
            </a:r>
          </a:p>
        </p:txBody>
      </p:sp>
      <p:sp>
        <p:nvSpPr>
          <p:cNvPr id="13" name="Rectangle 12"/>
          <p:cNvSpPr/>
          <p:nvPr/>
        </p:nvSpPr>
        <p:spPr>
          <a:xfrm>
            <a:off x="16527444" y="10628767"/>
            <a:ext cx="5255232"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r>
              <a:rPr lang="en-US" sz="2500" dirty="0" smtClean="0">
                <a:solidFill>
                  <a:schemeClr val="accent2">
                    <a:alpha val="60000"/>
                  </a:schemeClr>
                </a:solidFill>
              </a:rPr>
              <a:t> </a:t>
            </a:r>
            <a:r>
              <a:rPr lang="en-US" sz="2500" dirty="0" err="1" smtClean="0">
                <a:solidFill>
                  <a:schemeClr val="accent2">
                    <a:alpha val="60000"/>
                  </a:schemeClr>
                </a:solidFill>
              </a:rPr>
              <a:t>nibh</a:t>
            </a:r>
            <a:endParaRPr lang="en-US" sz="2500" dirty="0">
              <a:solidFill>
                <a:schemeClr val="accent2">
                  <a:alpha val="60000"/>
                </a:schemeClr>
              </a:solidFill>
            </a:endParaRPr>
          </a:p>
        </p:txBody>
      </p:sp>
      <p:sp>
        <p:nvSpPr>
          <p:cNvPr id="17" name="Line 5"/>
          <p:cNvSpPr>
            <a:spLocks noChangeShapeType="1"/>
          </p:cNvSpPr>
          <p:nvPr/>
        </p:nvSpPr>
        <p:spPr bwMode="auto">
          <a:xfrm>
            <a:off x="3175" y="6361113"/>
            <a:ext cx="24358600" cy="0"/>
          </a:xfrm>
          <a:prstGeom prst="line">
            <a:avLst/>
          </a:prstGeom>
          <a:noFill/>
          <a:ln w="2540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Oval 6"/>
          <p:cNvSpPr>
            <a:spLocks noChangeArrowheads="1"/>
          </p:cNvSpPr>
          <p:nvPr/>
        </p:nvSpPr>
        <p:spPr bwMode="auto">
          <a:xfrm>
            <a:off x="4205288" y="7291388"/>
            <a:ext cx="2036763" cy="2038350"/>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Oval 7"/>
          <p:cNvSpPr>
            <a:spLocks noChangeArrowheads="1"/>
          </p:cNvSpPr>
          <p:nvPr/>
        </p:nvSpPr>
        <p:spPr bwMode="auto">
          <a:xfrm>
            <a:off x="4926013" y="6043613"/>
            <a:ext cx="595313"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8"/>
          <p:cNvSpPr>
            <a:spLocks noChangeArrowheads="1"/>
          </p:cNvSpPr>
          <p:nvPr/>
        </p:nvSpPr>
        <p:spPr bwMode="auto">
          <a:xfrm>
            <a:off x="11164888" y="7291388"/>
            <a:ext cx="2035175" cy="20383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Oval 9"/>
          <p:cNvSpPr>
            <a:spLocks noChangeArrowheads="1"/>
          </p:cNvSpPr>
          <p:nvPr/>
        </p:nvSpPr>
        <p:spPr bwMode="auto">
          <a:xfrm>
            <a:off x="11884025" y="6043613"/>
            <a:ext cx="596900" cy="60007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Oval 10"/>
          <p:cNvSpPr>
            <a:spLocks noChangeArrowheads="1"/>
          </p:cNvSpPr>
          <p:nvPr/>
        </p:nvSpPr>
        <p:spPr bwMode="auto">
          <a:xfrm>
            <a:off x="18122900" y="7291388"/>
            <a:ext cx="2036763" cy="203835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1"/>
          <p:cNvSpPr>
            <a:spLocks noChangeArrowheads="1"/>
          </p:cNvSpPr>
          <p:nvPr/>
        </p:nvSpPr>
        <p:spPr bwMode="auto">
          <a:xfrm>
            <a:off x="18843625" y="6043613"/>
            <a:ext cx="595313" cy="60007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Line 12"/>
          <p:cNvSpPr>
            <a:spLocks noChangeShapeType="1"/>
          </p:cNvSpPr>
          <p:nvPr/>
        </p:nvSpPr>
        <p:spPr bwMode="auto">
          <a:xfrm>
            <a:off x="8702675" y="9791700"/>
            <a:ext cx="0" cy="217170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3"/>
          <p:cNvSpPr>
            <a:spLocks noChangeShapeType="1"/>
          </p:cNvSpPr>
          <p:nvPr/>
        </p:nvSpPr>
        <p:spPr bwMode="auto">
          <a:xfrm>
            <a:off x="15668625" y="9785350"/>
            <a:ext cx="0" cy="217170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4586288" y="7888288"/>
            <a:ext cx="1274762" cy="955675"/>
          </a:xfrm>
          <a:custGeom>
            <a:avLst/>
            <a:gdLst>
              <a:gd name="connsiteX0" fmla="*/ 580376 w 1274762"/>
              <a:gd name="connsiteY0" fmla="*/ 479425 h 955675"/>
              <a:gd name="connsiteX1" fmla="*/ 726066 w 1274762"/>
              <a:gd name="connsiteY1" fmla="*/ 479425 h 955675"/>
              <a:gd name="connsiteX2" fmla="*/ 954104 w 1274762"/>
              <a:gd name="connsiteY2" fmla="*/ 708025 h 955675"/>
              <a:gd name="connsiteX3" fmla="*/ 950937 w 1274762"/>
              <a:gd name="connsiteY3" fmla="*/ 835025 h 955675"/>
              <a:gd name="connsiteX4" fmla="*/ 798911 w 1274762"/>
              <a:gd name="connsiteY4" fmla="*/ 955675 h 955675"/>
              <a:gd name="connsiteX5" fmla="*/ 637385 w 1274762"/>
              <a:gd name="connsiteY5" fmla="*/ 955675 h 955675"/>
              <a:gd name="connsiteX6" fmla="*/ 482193 w 1274762"/>
              <a:gd name="connsiteY6" fmla="*/ 955675 h 955675"/>
              <a:gd name="connsiteX7" fmla="*/ 320667 w 1274762"/>
              <a:gd name="connsiteY7" fmla="*/ 793750 h 955675"/>
              <a:gd name="connsiteX8" fmla="*/ 330168 w 1274762"/>
              <a:gd name="connsiteY8" fmla="*/ 669925 h 955675"/>
              <a:gd name="connsiteX9" fmla="*/ 580376 w 1274762"/>
              <a:gd name="connsiteY9" fmla="*/ 479425 h 955675"/>
              <a:gd name="connsiteX10" fmla="*/ 221853 w 1274762"/>
              <a:gd name="connsiteY10" fmla="*/ 370682 h 955675"/>
              <a:gd name="connsiteX11" fmla="*/ 285750 w 1274762"/>
              <a:gd name="connsiteY11" fmla="*/ 374650 h 955675"/>
              <a:gd name="connsiteX12" fmla="*/ 381000 w 1274762"/>
              <a:gd name="connsiteY12" fmla="*/ 422275 h 955675"/>
              <a:gd name="connsiteX13" fmla="*/ 381000 w 1274762"/>
              <a:gd name="connsiteY13" fmla="*/ 434975 h 955675"/>
              <a:gd name="connsiteX14" fmla="*/ 219075 w 1274762"/>
              <a:gd name="connsiteY14" fmla="*/ 679450 h 955675"/>
              <a:gd name="connsiteX15" fmla="*/ 212725 w 1274762"/>
              <a:gd name="connsiteY15" fmla="*/ 733425 h 955675"/>
              <a:gd name="connsiteX16" fmla="*/ 206375 w 1274762"/>
              <a:gd name="connsiteY16" fmla="*/ 742950 h 955675"/>
              <a:gd name="connsiteX17" fmla="*/ 95250 w 1274762"/>
              <a:gd name="connsiteY17" fmla="*/ 742950 h 955675"/>
              <a:gd name="connsiteX18" fmla="*/ 0 w 1274762"/>
              <a:gd name="connsiteY18" fmla="*/ 641350 h 955675"/>
              <a:gd name="connsiteX19" fmla="*/ 0 w 1274762"/>
              <a:gd name="connsiteY19" fmla="*/ 574675 h 955675"/>
              <a:gd name="connsiteX20" fmla="*/ 6350 w 1274762"/>
              <a:gd name="connsiteY20" fmla="*/ 498475 h 955675"/>
              <a:gd name="connsiteX21" fmla="*/ 155575 w 1274762"/>
              <a:gd name="connsiteY21" fmla="*/ 371475 h 955675"/>
              <a:gd name="connsiteX22" fmla="*/ 221853 w 1274762"/>
              <a:gd name="connsiteY22" fmla="*/ 370682 h 955675"/>
              <a:gd name="connsiteX23" fmla="*/ 1068387 w 1274762"/>
              <a:gd name="connsiteY23" fmla="*/ 370285 h 955675"/>
              <a:gd name="connsiteX24" fmla="*/ 1131887 w 1274762"/>
              <a:gd name="connsiteY24" fmla="*/ 371475 h 955675"/>
              <a:gd name="connsiteX25" fmla="*/ 1271587 w 1274762"/>
              <a:gd name="connsiteY25" fmla="*/ 501650 h 955675"/>
              <a:gd name="connsiteX26" fmla="*/ 1274762 w 1274762"/>
              <a:gd name="connsiteY26" fmla="*/ 511175 h 955675"/>
              <a:gd name="connsiteX27" fmla="*/ 1274762 w 1274762"/>
              <a:gd name="connsiteY27" fmla="*/ 650875 h 955675"/>
              <a:gd name="connsiteX28" fmla="*/ 1271587 w 1274762"/>
              <a:gd name="connsiteY28" fmla="*/ 654050 h 955675"/>
              <a:gd name="connsiteX29" fmla="*/ 1157287 w 1274762"/>
              <a:gd name="connsiteY29" fmla="*/ 742950 h 955675"/>
              <a:gd name="connsiteX30" fmla="*/ 1074737 w 1274762"/>
              <a:gd name="connsiteY30" fmla="*/ 742950 h 955675"/>
              <a:gd name="connsiteX31" fmla="*/ 1062037 w 1274762"/>
              <a:gd name="connsiteY31" fmla="*/ 733425 h 955675"/>
              <a:gd name="connsiteX32" fmla="*/ 912812 w 1274762"/>
              <a:gd name="connsiteY32" fmla="*/ 447675 h 955675"/>
              <a:gd name="connsiteX33" fmla="*/ 900112 w 1274762"/>
              <a:gd name="connsiteY33" fmla="*/ 434975 h 955675"/>
              <a:gd name="connsiteX34" fmla="*/ 896937 w 1274762"/>
              <a:gd name="connsiteY34" fmla="*/ 415925 h 955675"/>
              <a:gd name="connsiteX35" fmla="*/ 1004887 w 1274762"/>
              <a:gd name="connsiteY35" fmla="*/ 371475 h 955675"/>
              <a:gd name="connsiteX36" fmla="*/ 1068387 w 1274762"/>
              <a:gd name="connsiteY36" fmla="*/ 370285 h 955675"/>
              <a:gd name="connsiteX37" fmla="*/ 1062037 w 1274762"/>
              <a:gd name="connsiteY37" fmla="*/ 0 h 955675"/>
              <a:gd name="connsiteX38" fmla="*/ 1220787 w 1274762"/>
              <a:gd name="connsiteY38" fmla="*/ 158750 h 955675"/>
              <a:gd name="connsiteX39" fmla="*/ 1058862 w 1274762"/>
              <a:gd name="connsiteY39" fmla="*/ 317500 h 955675"/>
              <a:gd name="connsiteX40" fmla="*/ 903287 w 1274762"/>
              <a:gd name="connsiteY40" fmla="*/ 158750 h 955675"/>
              <a:gd name="connsiteX41" fmla="*/ 1062037 w 1274762"/>
              <a:gd name="connsiteY41" fmla="*/ 0 h 955675"/>
              <a:gd name="connsiteX42" fmla="*/ 638175 w 1274762"/>
              <a:gd name="connsiteY42" fmla="*/ 0 h 955675"/>
              <a:gd name="connsiteX43" fmla="*/ 850900 w 1274762"/>
              <a:gd name="connsiteY43" fmla="*/ 212725 h 955675"/>
              <a:gd name="connsiteX44" fmla="*/ 638175 w 1274762"/>
              <a:gd name="connsiteY44" fmla="*/ 425450 h 955675"/>
              <a:gd name="connsiteX45" fmla="*/ 425450 w 1274762"/>
              <a:gd name="connsiteY45" fmla="*/ 212725 h 955675"/>
              <a:gd name="connsiteX46" fmla="*/ 638175 w 1274762"/>
              <a:gd name="connsiteY46" fmla="*/ 0 h 955675"/>
              <a:gd name="connsiteX47" fmla="*/ 212725 w 1274762"/>
              <a:gd name="connsiteY47" fmla="*/ 0 h 955675"/>
              <a:gd name="connsiteX48" fmla="*/ 371475 w 1274762"/>
              <a:gd name="connsiteY48" fmla="*/ 158750 h 955675"/>
              <a:gd name="connsiteX49" fmla="*/ 212725 w 1274762"/>
              <a:gd name="connsiteY49" fmla="*/ 317500 h 955675"/>
              <a:gd name="connsiteX50" fmla="*/ 53975 w 1274762"/>
              <a:gd name="connsiteY50" fmla="*/ 158750 h 955675"/>
              <a:gd name="connsiteX51" fmla="*/ 212725 w 1274762"/>
              <a:gd name="connsiteY51" fmla="*/ 0 h 95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74762" h="955675">
                <a:moveTo>
                  <a:pt x="580376" y="479425"/>
                </a:moveTo>
                <a:cubicBezTo>
                  <a:pt x="627884" y="476250"/>
                  <a:pt x="678559" y="476250"/>
                  <a:pt x="726066" y="479425"/>
                </a:cubicBezTo>
                <a:cubicBezTo>
                  <a:pt x="840085" y="492125"/>
                  <a:pt x="941435" y="593725"/>
                  <a:pt x="954104" y="708025"/>
                </a:cubicBezTo>
                <a:cubicBezTo>
                  <a:pt x="957271" y="749300"/>
                  <a:pt x="960438" y="790575"/>
                  <a:pt x="950937" y="835025"/>
                </a:cubicBezTo>
                <a:cubicBezTo>
                  <a:pt x="935101" y="904875"/>
                  <a:pt x="871757" y="955675"/>
                  <a:pt x="798911" y="955675"/>
                </a:cubicBezTo>
                <a:cubicBezTo>
                  <a:pt x="745069" y="955675"/>
                  <a:pt x="691227" y="955675"/>
                  <a:pt x="637385" y="955675"/>
                </a:cubicBezTo>
                <a:cubicBezTo>
                  <a:pt x="586710" y="955675"/>
                  <a:pt x="532868" y="955675"/>
                  <a:pt x="482193" y="955675"/>
                </a:cubicBezTo>
                <a:cubicBezTo>
                  <a:pt x="390345" y="955675"/>
                  <a:pt x="320667" y="885825"/>
                  <a:pt x="320667" y="793750"/>
                </a:cubicBezTo>
                <a:cubicBezTo>
                  <a:pt x="320667" y="752475"/>
                  <a:pt x="317500" y="711200"/>
                  <a:pt x="330168" y="669925"/>
                </a:cubicBezTo>
                <a:cubicBezTo>
                  <a:pt x="361840" y="558800"/>
                  <a:pt x="463190" y="479425"/>
                  <a:pt x="580376" y="479425"/>
                </a:cubicBezTo>
                <a:close/>
                <a:moveTo>
                  <a:pt x="221853" y="370682"/>
                </a:moveTo>
                <a:cubicBezTo>
                  <a:pt x="243681" y="370682"/>
                  <a:pt x="265112" y="371475"/>
                  <a:pt x="285750" y="374650"/>
                </a:cubicBezTo>
                <a:cubicBezTo>
                  <a:pt x="323850" y="377825"/>
                  <a:pt x="355600" y="393700"/>
                  <a:pt x="381000" y="422275"/>
                </a:cubicBezTo>
                <a:cubicBezTo>
                  <a:pt x="387350" y="428625"/>
                  <a:pt x="387350" y="428625"/>
                  <a:pt x="381000" y="434975"/>
                </a:cubicBezTo>
                <a:cubicBezTo>
                  <a:pt x="292100" y="492125"/>
                  <a:pt x="238125" y="574675"/>
                  <a:pt x="219075" y="679450"/>
                </a:cubicBezTo>
                <a:cubicBezTo>
                  <a:pt x="215900" y="698500"/>
                  <a:pt x="215900" y="714375"/>
                  <a:pt x="212725" y="733425"/>
                </a:cubicBezTo>
                <a:cubicBezTo>
                  <a:pt x="212725" y="739775"/>
                  <a:pt x="212725" y="742950"/>
                  <a:pt x="206375" y="742950"/>
                </a:cubicBezTo>
                <a:cubicBezTo>
                  <a:pt x="168275" y="742950"/>
                  <a:pt x="130175" y="746125"/>
                  <a:pt x="95250" y="742950"/>
                </a:cubicBezTo>
                <a:cubicBezTo>
                  <a:pt x="41275" y="736600"/>
                  <a:pt x="3175" y="692150"/>
                  <a:pt x="0" y="641350"/>
                </a:cubicBezTo>
                <a:cubicBezTo>
                  <a:pt x="0" y="622300"/>
                  <a:pt x="0" y="603250"/>
                  <a:pt x="0" y="574675"/>
                </a:cubicBezTo>
                <a:cubicBezTo>
                  <a:pt x="3175" y="552450"/>
                  <a:pt x="0" y="523875"/>
                  <a:pt x="6350" y="498475"/>
                </a:cubicBezTo>
                <a:cubicBezTo>
                  <a:pt x="22225" y="425450"/>
                  <a:pt x="82550" y="374650"/>
                  <a:pt x="155575" y="371475"/>
                </a:cubicBezTo>
                <a:cubicBezTo>
                  <a:pt x="177800" y="371475"/>
                  <a:pt x="200025" y="370682"/>
                  <a:pt x="221853" y="370682"/>
                </a:cubicBezTo>
                <a:close/>
                <a:moveTo>
                  <a:pt x="1068387" y="370285"/>
                </a:moveTo>
                <a:cubicBezTo>
                  <a:pt x="1089818" y="369888"/>
                  <a:pt x="1111250" y="369888"/>
                  <a:pt x="1131887" y="371475"/>
                </a:cubicBezTo>
                <a:cubicBezTo>
                  <a:pt x="1201737" y="381000"/>
                  <a:pt x="1258887" y="431800"/>
                  <a:pt x="1271587" y="501650"/>
                </a:cubicBezTo>
                <a:cubicBezTo>
                  <a:pt x="1271587" y="504825"/>
                  <a:pt x="1271587" y="508000"/>
                  <a:pt x="1274762" y="511175"/>
                </a:cubicBezTo>
                <a:cubicBezTo>
                  <a:pt x="1274762" y="558800"/>
                  <a:pt x="1274762" y="606425"/>
                  <a:pt x="1274762" y="650875"/>
                </a:cubicBezTo>
                <a:cubicBezTo>
                  <a:pt x="1274762" y="654050"/>
                  <a:pt x="1271587" y="654050"/>
                  <a:pt x="1271587" y="654050"/>
                </a:cubicBezTo>
                <a:cubicBezTo>
                  <a:pt x="1255712" y="714375"/>
                  <a:pt x="1220787" y="742950"/>
                  <a:pt x="1157287" y="742950"/>
                </a:cubicBezTo>
                <a:cubicBezTo>
                  <a:pt x="1128712" y="742950"/>
                  <a:pt x="1100137" y="742950"/>
                  <a:pt x="1074737" y="742950"/>
                </a:cubicBezTo>
                <a:cubicBezTo>
                  <a:pt x="1065212" y="742950"/>
                  <a:pt x="1062037" y="742950"/>
                  <a:pt x="1062037" y="733425"/>
                </a:cubicBezTo>
                <a:cubicBezTo>
                  <a:pt x="1055687" y="615950"/>
                  <a:pt x="1004887" y="520700"/>
                  <a:pt x="912812" y="447675"/>
                </a:cubicBezTo>
                <a:cubicBezTo>
                  <a:pt x="909637" y="444500"/>
                  <a:pt x="903287" y="438150"/>
                  <a:pt x="900112" y="434975"/>
                </a:cubicBezTo>
                <a:cubicBezTo>
                  <a:pt x="887412" y="428625"/>
                  <a:pt x="887412" y="428625"/>
                  <a:pt x="896937" y="415925"/>
                </a:cubicBezTo>
                <a:cubicBezTo>
                  <a:pt x="928687" y="387350"/>
                  <a:pt x="963612" y="371475"/>
                  <a:pt x="1004887" y="371475"/>
                </a:cubicBezTo>
                <a:cubicBezTo>
                  <a:pt x="1025525" y="371475"/>
                  <a:pt x="1046956" y="370682"/>
                  <a:pt x="1068387" y="370285"/>
                </a:cubicBezTo>
                <a:close/>
                <a:moveTo>
                  <a:pt x="1062037" y="0"/>
                </a:moveTo>
                <a:cubicBezTo>
                  <a:pt x="1147762" y="0"/>
                  <a:pt x="1220787" y="73025"/>
                  <a:pt x="1220787" y="158750"/>
                </a:cubicBezTo>
                <a:cubicBezTo>
                  <a:pt x="1220787" y="247650"/>
                  <a:pt x="1147762" y="317500"/>
                  <a:pt x="1058862" y="317500"/>
                </a:cubicBezTo>
                <a:cubicBezTo>
                  <a:pt x="973137" y="317500"/>
                  <a:pt x="903287" y="247650"/>
                  <a:pt x="903287" y="158750"/>
                </a:cubicBezTo>
                <a:cubicBezTo>
                  <a:pt x="903287" y="69850"/>
                  <a:pt x="973137" y="0"/>
                  <a:pt x="1062037" y="0"/>
                </a:cubicBezTo>
                <a:close/>
                <a:moveTo>
                  <a:pt x="638175" y="0"/>
                </a:moveTo>
                <a:cubicBezTo>
                  <a:pt x="755660" y="0"/>
                  <a:pt x="850900" y="95240"/>
                  <a:pt x="850900" y="212725"/>
                </a:cubicBezTo>
                <a:cubicBezTo>
                  <a:pt x="850900" y="330210"/>
                  <a:pt x="755660" y="425450"/>
                  <a:pt x="638175" y="425450"/>
                </a:cubicBezTo>
                <a:cubicBezTo>
                  <a:pt x="520690" y="425450"/>
                  <a:pt x="425450" y="330210"/>
                  <a:pt x="425450" y="212725"/>
                </a:cubicBezTo>
                <a:cubicBezTo>
                  <a:pt x="425450" y="95240"/>
                  <a:pt x="520690" y="0"/>
                  <a:pt x="638175" y="0"/>
                </a:cubicBezTo>
                <a:close/>
                <a:moveTo>
                  <a:pt x="212725" y="0"/>
                </a:moveTo>
                <a:cubicBezTo>
                  <a:pt x="300400" y="0"/>
                  <a:pt x="371475" y="71075"/>
                  <a:pt x="371475" y="158750"/>
                </a:cubicBezTo>
                <a:cubicBezTo>
                  <a:pt x="371475" y="246425"/>
                  <a:pt x="300400" y="317500"/>
                  <a:pt x="212725" y="317500"/>
                </a:cubicBezTo>
                <a:cubicBezTo>
                  <a:pt x="125050" y="317500"/>
                  <a:pt x="53975" y="246425"/>
                  <a:pt x="53975" y="158750"/>
                </a:cubicBezTo>
                <a:cubicBezTo>
                  <a:pt x="53975" y="71075"/>
                  <a:pt x="125050" y="0"/>
                  <a:pt x="21272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2" name="Freeform 20"/>
          <p:cNvSpPr>
            <a:spLocks noEditPoints="1"/>
          </p:cNvSpPr>
          <p:nvPr/>
        </p:nvSpPr>
        <p:spPr bwMode="auto">
          <a:xfrm>
            <a:off x="11560175" y="7685088"/>
            <a:ext cx="1247775" cy="1250950"/>
          </a:xfrm>
          <a:custGeom>
            <a:avLst/>
            <a:gdLst>
              <a:gd name="T0" fmla="*/ 393 w 393"/>
              <a:gd name="T1" fmla="*/ 197 h 394"/>
              <a:gd name="T2" fmla="*/ 195 w 393"/>
              <a:gd name="T3" fmla="*/ 393 h 394"/>
              <a:gd name="T4" fmla="*/ 0 w 393"/>
              <a:gd name="T5" fmla="*/ 197 h 394"/>
              <a:gd name="T6" fmla="*/ 198 w 393"/>
              <a:gd name="T7" fmla="*/ 1 h 394"/>
              <a:gd name="T8" fmla="*/ 393 w 393"/>
              <a:gd name="T9" fmla="*/ 197 h 394"/>
              <a:gd name="T10" fmla="*/ 322 w 393"/>
              <a:gd name="T11" fmla="*/ 196 h 394"/>
              <a:gd name="T12" fmla="*/ 319 w 393"/>
              <a:gd name="T13" fmla="*/ 171 h 394"/>
              <a:gd name="T14" fmla="*/ 266 w 393"/>
              <a:gd name="T15" fmla="*/ 93 h 394"/>
              <a:gd name="T16" fmla="*/ 243 w 393"/>
              <a:gd name="T17" fmla="*/ 95 h 394"/>
              <a:gd name="T18" fmla="*/ 247 w 393"/>
              <a:gd name="T19" fmla="*/ 123 h 394"/>
              <a:gd name="T20" fmla="*/ 286 w 393"/>
              <a:gd name="T21" fmla="*/ 205 h 394"/>
              <a:gd name="T22" fmla="*/ 172 w 393"/>
              <a:gd name="T23" fmla="*/ 283 h 394"/>
              <a:gd name="T24" fmla="*/ 109 w 393"/>
              <a:gd name="T25" fmla="*/ 209 h 394"/>
              <a:gd name="T26" fmla="*/ 146 w 393"/>
              <a:gd name="T27" fmla="*/ 123 h 394"/>
              <a:gd name="T28" fmla="*/ 153 w 393"/>
              <a:gd name="T29" fmla="*/ 97 h 394"/>
              <a:gd name="T30" fmla="*/ 126 w 393"/>
              <a:gd name="T31" fmla="*/ 94 h 394"/>
              <a:gd name="T32" fmla="*/ 73 w 393"/>
              <a:gd name="T33" fmla="*/ 212 h 394"/>
              <a:gd name="T34" fmla="*/ 211 w 393"/>
              <a:gd name="T35" fmla="*/ 321 h 394"/>
              <a:gd name="T36" fmla="*/ 322 w 393"/>
              <a:gd name="T37" fmla="*/ 196 h 394"/>
              <a:gd name="T38" fmla="*/ 179 w 393"/>
              <a:gd name="T39" fmla="*/ 107 h 394"/>
              <a:gd name="T40" fmla="*/ 179 w 393"/>
              <a:gd name="T41" fmla="*/ 107 h 394"/>
              <a:gd name="T42" fmla="*/ 179 w 393"/>
              <a:gd name="T43" fmla="*/ 142 h 394"/>
              <a:gd name="T44" fmla="*/ 180 w 393"/>
              <a:gd name="T45" fmla="*/ 148 h 394"/>
              <a:gd name="T46" fmla="*/ 199 w 393"/>
              <a:gd name="T47" fmla="*/ 161 h 394"/>
              <a:gd name="T48" fmla="*/ 214 w 393"/>
              <a:gd name="T49" fmla="*/ 144 h 394"/>
              <a:gd name="T50" fmla="*/ 214 w 393"/>
              <a:gd name="T51" fmla="*/ 72 h 394"/>
              <a:gd name="T52" fmla="*/ 214 w 393"/>
              <a:gd name="T53" fmla="*/ 67 h 394"/>
              <a:gd name="T54" fmla="*/ 195 w 393"/>
              <a:gd name="T55" fmla="*/ 54 h 394"/>
              <a:gd name="T56" fmla="*/ 179 w 393"/>
              <a:gd name="T57" fmla="*/ 71 h 394"/>
              <a:gd name="T58" fmla="*/ 179 w 393"/>
              <a:gd name="T59" fmla="*/ 10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3" h="394">
                <a:moveTo>
                  <a:pt x="393" y="197"/>
                </a:moveTo>
                <a:cubicBezTo>
                  <a:pt x="393" y="306"/>
                  <a:pt x="305" y="394"/>
                  <a:pt x="195" y="393"/>
                </a:cubicBezTo>
                <a:cubicBezTo>
                  <a:pt x="87" y="392"/>
                  <a:pt x="1" y="305"/>
                  <a:pt x="0" y="197"/>
                </a:cubicBezTo>
                <a:cubicBezTo>
                  <a:pt x="0" y="88"/>
                  <a:pt x="89" y="0"/>
                  <a:pt x="198" y="1"/>
                </a:cubicBezTo>
                <a:cubicBezTo>
                  <a:pt x="305" y="1"/>
                  <a:pt x="393" y="89"/>
                  <a:pt x="393" y="197"/>
                </a:cubicBezTo>
                <a:close/>
                <a:moveTo>
                  <a:pt x="322" y="196"/>
                </a:moveTo>
                <a:cubicBezTo>
                  <a:pt x="322" y="188"/>
                  <a:pt x="321" y="179"/>
                  <a:pt x="319" y="171"/>
                </a:cubicBezTo>
                <a:cubicBezTo>
                  <a:pt x="311" y="138"/>
                  <a:pt x="294" y="112"/>
                  <a:pt x="266" y="93"/>
                </a:cubicBezTo>
                <a:cubicBezTo>
                  <a:pt x="258" y="88"/>
                  <a:pt x="249" y="89"/>
                  <a:pt x="243" y="95"/>
                </a:cubicBezTo>
                <a:cubicBezTo>
                  <a:pt x="235" y="103"/>
                  <a:pt x="236" y="116"/>
                  <a:pt x="247" y="123"/>
                </a:cubicBezTo>
                <a:cubicBezTo>
                  <a:pt x="275" y="143"/>
                  <a:pt x="288" y="170"/>
                  <a:pt x="286" y="205"/>
                </a:cubicBezTo>
                <a:cubicBezTo>
                  <a:pt x="281" y="261"/>
                  <a:pt x="226" y="299"/>
                  <a:pt x="172" y="283"/>
                </a:cubicBezTo>
                <a:cubicBezTo>
                  <a:pt x="136" y="272"/>
                  <a:pt x="114" y="247"/>
                  <a:pt x="109" y="209"/>
                </a:cubicBezTo>
                <a:cubicBezTo>
                  <a:pt x="103" y="174"/>
                  <a:pt x="117" y="145"/>
                  <a:pt x="146" y="123"/>
                </a:cubicBezTo>
                <a:cubicBezTo>
                  <a:pt x="156" y="116"/>
                  <a:pt x="159" y="106"/>
                  <a:pt x="153" y="97"/>
                </a:cubicBezTo>
                <a:cubicBezTo>
                  <a:pt x="147" y="89"/>
                  <a:pt x="136" y="87"/>
                  <a:pt x="126" y="94"/>
                </a:cubicBezTo>
                <a:cubicBezTo>
                  <a:pt x="86" y="123"/>
                  <a:pt x="68" y="163"/>
                  <a:pt x="73" y="212"/>
                </a:cubicBezTo>
                <a:cubicBezTo>
                  <a:pt x="80" y="280"/>
                  <a:pt x="143" y="329"/>
                  <a:pt x="211" y="321"/>
                </a:cubicBezTo>
                <a:cubicBezTo>
                  <a:pt x="274" y="314"/>
                  <a:pt x="322" y="261"/>
                  <a:pt x="322" y="196"/>
                </a:cubicBezTo>
                <a:close/>
                <a:moveTo>
                  <a:pt x="179" y="107"/>
                </a:moveTo>
                <a:cubicBezTo>
                  <a:pt x="179" y="107"/>
                  <a:pt x="179" y="107"/>
                  <a:pt x="179" y="107"/>
                </a:cubicBezTo>
                <a:cubicBezTo>
                  <a:pt x="179" y="119"/>
                  <a:pt x="179" y="130"/>
                  <a:pt x="179" y="142"/>
                </a:cubicBezTo>
                <a:cubicBezTo>
                  <a:pt x="179" y="144"/>
                  <a:pt x="179" y="146"/>
                  <a:pt x="180" y="148"/>
                </a:cubicBezTo>
                <a:cubicBezTo>
                  <a:pt x="182" y="157"/>
                  <a:pt x="190" y="162"/>
                  <a:pt x="199" y="161"/>
                </a:cubicBezTo>
                <a:cubicBezTo>
                  <a:pt x="208" y="160"/>
                  <a:pt x="214" y="153"/>
                  <a:pt x="214" y="144"/>
                </a:cubicBezTo>
                <a:cubicBezTo>
                  <a:pt x="215" y="120"/>
                  <a:pt x="215" y="96"/>
                  <a:pt x="214" y="72"/>
                </a:cubicBezTo>
                <a:cubicBezTo>
                  <a:pt x="214" y="70"/>
                  <a:pt x="214" y="68"/>
                  <a:pt x="214" y="67"/>
                </a:cubicBezTo>
                <a:cubicBezTo>
                  <a:pt x="211" y="59"/>
                  <a:pt x="203" y="53"/>
                  <a:pt x="195" y="54"/>
                </a:cubicBezTo>
                <a:cubicBezTo>
                  <a:pt x="186" y="55"/>
                  <a:pt x="179" y="62"/>
                  <a:pt x="179" y="71"/>
                </a:cubicBezTo>
                <a:cubicBezTo>
                  <a:pt x="179" y="83"/>
                  <a:pt x="179" y="95"/>
                  <a:pt x="179" y="10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18599150" y="7720013"/>
            <a:ext cx="1106488" cy="1101725"/>
            <a:chOff x="18599150" y="7720013"/>
            <a:chExt cx="1106488" cy="1101725"/>
          </a:xfrm>
          <a:solidFill>
            <a:schemeClr val="accent1"/>
          </a:solidFill>
        </p:grpSpPr>
        <p:sp>
          <p:nvSpPr>
            <p:cNvPr id="33" name="Freeform 21"/>
            <p:cNvSpPr>
              <a:spLocks/>
            </p:cNvSpPr>
            <p:nvPr/>
          </p:nvSpPr>
          <p:spPr bwMode="auto">
            <a:xfrm>
              <a:off x="18599150" y="8228013"/>
              <a:ext cx="1106488" cy="219075"/>
            </a:xfrm>
            <a:custGeom>
              <a:avLst/>
              <a:gdLst>
                <a:gd name="T0" fmla="*/ 174 w 349"/>
                <a:gd name="T1" fmla="*/ 18 h 69"/>
                <a:gd name="T2" fmla="*/ 158 w 349"/>
                <a:gd name="T3" fmla="*/ 57 h 69"/>
                <a:gd name="T4" fmla="*/ 142 w 349"/>
                <a:gd name="T5" fmla="*/ 68 h 69"/>
                <a:gd name="T6" fmla="*/ 10 w 349"/>
                <a:gd name="T7" fmla="*/ 68 h 69"/>
                <a:gd name="T8" fmla="*/ 8 w 349"/>
                <a:gd name="T9" fmla="*/ 68 h 69"/>
                <a:gd name="T10" fmla="*/ 2 w 349"/>
                <a:gd name="T11" fmla="*/ 59 h 69"/>
                <a:gd name="T12" fmla="*/ 22 w 349"/>
                <a:gd name="T13" fmla="*/ 11 h 69"/>
                <a:gd name="T14" fmla="*/ 36 w 349"/>
                <a:gd name="T15" fmla="*/ 1 h 69"/>
                <a:gd name="T16" fmla="*/ 317 w 349"/>
                <a:gd name="T17" fmla="*/ 1 h 69"/>
                <a:gd name="T18" fmla="*/ 326 w 349"/>
                <a:gd name="T19" fmla="*/ 7 h 69"/>
                <a:gd name="T20" fmla="*/ 347 w 349"/>
                <a:gd name="T21" fmla="*/ 60 h 69"/>
                <a:gd name="T22" fmla="*/ 342 w 349"/>
                <a:gd name="T23" fmla="*/ 68 h 69"/>
                <a:gd name="T24" fmla="*/ 200 w 349"/>
                <a:gd name="T25" fmla="*/ 68 h 69"/>
                <a:gd name="T26" fmla="*/ 193 w 349"/>
                <a:gd name="T27" fmla="*/ 63 h 69"/>
                <a:gd name="T28" fmla="*/ 176 w 349"/>
                <a:gd name="T29" fmla="*/ 21 h 69"/>
                <a:gd name="T30" fmla="*/ 174 w 349"/>
                <a:gd name="T31"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9" h="69">
                  <a:moveTo>
                    <a:pt x="174" y="18"/>
                  </a:moveTo>
                  <a:cubicBezTo>
                    <a:pt x="169" y="31"/>
                    <a:pt x="164" y="44"/>
                    <a:pt x="158" y="57"/>
                  </a:cubicBezTo>
                  <a:cubicBezTo>
                    <a:pt x="153" y="69"/>
                    <a:pt x="156" y="68"/>
                    <a:pt x="142" y="68"/>
                  </a:cubicBezTo>
                  <a:cubicBezTo>
                    <a:pt x="98" y="68"/>
                    <a:pt x="54" y="68"/>
                    <a:pt x="10" y="68"/>
                  </a:cubicBezTo>
                  <a:cubicBezTo>
                    <a:pt x="9" y="68"/>
                    <a:pt x="9" y="68"/>
                    <a:pt x="8" y="68"/>
                  </a:cubicBezTo>
                  <a:cubicBezTo>
                    <a:pt x="1" y="68"/>
                    <a:pt x="0" y="65"/>
                    <a:pt x="2" y="59"/>
                  </a:cubicBezTo>
                  <a:cubicBezTo>
                    <a:pt x="9" y="43"/>
                    <a:pt x="15" y="27"/>
                    <a:pt x="22" y="11"/>
                  </a:cubicBezTo>
                  <a:cubicBezTo>
                    <a:pt x="26" y="0"/>
                    <a:pt x="24" y="1"/>
                    <a:pt x="36" y="1"/>
                  </a:cubicBezTo>
                  <a:cubicBezTo>
                    <a:pt x="130" y="1"/>
                    <a:pt x="223" y="1"/>
                    <a:pt x="317" y="1"/>
                  </a:cubicBezTo>
                  <a:cubicBezTo>
                    <a:pt x="323" y="1"/>
                    <a:pt x="323" y="1"/>
                    <a:pt x="326" y="7"/>
                  </a:cubicBezTo>
                  <a:cubicBezTo>
                    <a:pt x="333" y="25"/>
                    <a:pt x="340" y="42"/>
                    <a:pt x="347" y="60"/>
                  </a:cubicBezTo>
                  <a:cubicBezTo>
                    <a:pt x="349" y="65"/>
                    <a:pt x="348" y="68"/>
                    <a:pt x="342" y="68"/>
                  </a:cubicBezTo>
                  <a:cubicBezTo>
                    <a:pt x="294" y="68"/>
                    <a:pt x="247" y="68"/>
                    <a:pt x="200" y="68"/>
                  </a:cubicBezTo>
                  <a:cubicBezTo>
                    <a:pt x="196" y="68"/>
                    <a:pt x="194" y="66"/>
                    <a:pt x="193" y="63"/>
                  </a:cubicBezTo>
                  <a:cubicBezTo>
                    <a:pt x="187" y="49"/>
                    <a:pt x="182" y="35"/>
                    <a:pt x="176" y="21"/>
                  </a:cubicBezTo>
                  <a:cubicBezTo>
                    <a:pt x="176" y="20"/>
                    <a:pt x="175" y="19"/>
                    <a:pt x="17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2"/>
            <p:cNvSpPr>
              <a:spLocks/>
            </p:cNvSpPr>
            <p:nvPr/>
          </p:nvSpPr>
          <p:spPr bwMode="auto">
            <a:xfrm>
              <a:off x="18640425" y="8396288"/>
              <a:ext cx="498475" cy="425450"/>
            </a:xfrm>
            <a:custGeom>
              <a:avLst/>
              <a:gdLst>
                <a:gd name="T0" fmla="*/ 157 w 157"/>
                <a:gd name="T1" fmla="*/ 0 h 134"/>
                <a:gd name="T2" fmla="*/ 157 w 157"/>
                <a:gd name="T3" fmla="*/ 3 h 134"/>
                <a:gd name="T4" fmla="*/ 157 w 157"/>
                <a:gd name="T5" fmla="*/ 130 h 134"/>
                <a:gd name="T6" fmla="*/ 153 w 157"/>
                <a:gd name="T7" fmla="*/ 134 h 134"/>
                <a:gd name="T8" fmla="*/ 7 w 157"/>
                <a:gd name="T9" fmla="*/ 134 h 134"/>
                <a:gd name="T10" fmla="*/ 0 w 157"/>
                <a:gd name="T11" fmla="*/ 128 h 134"/>
                <a:gd name="T12" fmla="*/ 0 w 157"/>
                <a:gd name="T13" fmla="*/ 27 h 134"/>
                <a:gd name="T14" fmla="*/ 4 w 157"/>
                <a:gd name="T15" fmla="*/ 23 h 134"/>
                <a:gd name="T16" fmla="*/ 141 w 157"/>
                <a:gd name="T17" fmla="*/ 23 h 134"/>
                <a:gd name="T18" fmla="*/ 149 w 157"/>
                <a:gd name="T19" fmla="*/ 18 h 134"/>
                <a:gd name="T20" fmla="*/ 156 w 157"/>
                <a:gd name="T21" fmla="*/ 0 h 134"/>
                <a:gd name="T22" fmla="*/ 157 w 157"/>
                <a:gd name="T2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134">
                  <a:moveTo>
                    <a:pt x="157" y="0"/>
                  </a:moveTo>
                  <a:cubicBezTo>
                    <a:pt x="157" y="1"/>
                    <a:pt x="157" y="2"/>
                    <a:pt x="157" y="3"/>
                  </a:cubicBezTo>
                  <a:cubicBezTo>
                    <a:pt x="157" y="46"/>
                    <a:pt x="157" y="88"/>
                    <a:pt x="157" y="130"/>
                  </a:cubicBezTo>
                  <a:cubicBezTo>
                    <a:pt x="157" y="134"/>
                    <a:pt x="156" y="134"/>
                    <a:pt x="153" y="134"/>
                  </a:cubicBezTo>
                  <a:cubicBezTo>
                    <a:pt x="105" y="134"/>
                    <a:pt x="56" y="134"/>
                    <a:pt x="7" y="134"/>
                  </a:cubicBezTo>
                  <a:cubicBezTo>
                    <a:pt x="2" y="134"/>
                    <a:pt x="0" y="133"/>
                    <a:pt x="0" y="128"/>
                  </a:cubicBezTo>
                  <a:cubicBezTo>
                    <a:pt x="0" y="94"/>
                    <a:pt x="0" y="61"/>
                    <a:pt x="0" y="27"/>
                  </a:cubicBezTo>
                  <a:cubicBezTo>
                    <a:pt x="0" y="24"/>
                    <a:pt x="1" y="23"/>
                    <a:pt x="4" y="23"/>
                  </a:cubicBezTo>
                  <a:cubicBezTo>
                    <a:pt x="50" y="23"/>
                    <a:pt x="96" y="23"/>
                    <a:pt x="141" y="23"/>
                  </a:cubicBezTo>
                  <a:cubicBezTo>
                    <a:pt x="145" y="23"/>
                    <a:pt x="148" y="22"/>
                    <a:pt x="149" y="18"/>
                  </a:cubicBezTo>
                  <a:cubicBezTo>
                    <a:pt x="151" y="12"/>
                    <a:pt x="154" y="6"/>
                    <a:pt x="156" y="0"/>
                  </a:cubicBezTo>
                  <a:cubicBezTo>
                    <a:pt x="157" y="0"/>
                    <a:pt x="157" y="0"/>
                    <a:pt x="1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3"/>
            <p:cNvSpPr>
              <a:spLocks noEditPoints="1"/>
            </p:cNvSpPr>
            <p:nvPr/>
          </p:nvSpPr>
          <p:spPr bwMode="auto">
            <a:xfrm>
              <a:off x="19165888" y="8396288"/>
              <a:ext cx="498475" cy="425450"/>
            </a:xfrm>
            <a:custGeom>
              <a:avLst/>
              <a:gdLst>
                <a:gd name="T0" fmla="*/ 1 w 157"/>
                <a:gd name="T1" fmla="*/ 0 h 134"/>
                <a:gd name="T2" fmla="*/ 8 w 157"/>
                <a:gd name="T3" fmla="*/ 18 h 134"/>
                <a:gd name="T4" fmla="*/ 16 w 157"/>
                <a:gd name="T5" fmla="*/ 23 h 134"/>
                <a:gd name="T6" fmla="*/ 152 w 157"/>
                <a:gd name="T7" fmla="*/ 23 h 134"/>
                <a:gd name="T8" fmla="*/ 157 w 157"/>
                <a:gd name="T9" fmla="*/ 28 h 134"/>
                <a:gd name="T10" fmla="*/ 157 w 157"/>
                <a:gd name="T11" fmla="*/ 127 h 134"/>
                <a:gd name="T12" fmla="*/ 149 w 157"/>
                <a:gd name="T13" fmla="*/ 134 h 134"/>
                <a:gd name="T14" fmla="*/ 4 w 157"/>
                <a:gd name="T15" fmla="*/ 134 h 134"/>
                <a:gd name="T16" fmla="*/ 0 w 157"/>
                <a:gd name="T17" fmla="*/ 130 h 134"/>
                <a:gd name="T18" fmla="*/ 0 w 157"/>
                <a:gd name="T19" fmla="*/ 3 h 134"/>
                <a:gd name="T20" fmla="*/ 0 w 157"/>
                <a:gd name="T21" fmla="*/ 0 h 134"/>
                <a:gd name="T22" fmla="*/ 1 w 157"/>
                <a:gd name="T23" fmla="*/ 0 h 134"/>
                <a:gd name="T24" fmla="*/ 102 w 157"/>
                <a:gd name="T25" fmla="*/ 76 h 134"/>
                <a:gd name="T26" fmla="*/ 73 w 157"/>
                <a:gd name="T27" fmla="*/ 76 h 134"/>
                <a:gd name="T28" fmla="*/ 67 w 157"/>
                <a:gd name="T29" fmla="*/ 82 h 134"/>
                <a:gd name="T30" fmla="*/ 67 w 157"/>
                <a:gd name="T31" fmla="*/ 102 h 134"/>
                <a:gd name="T32" fmla="*/ 73 w 157"/>
                <a:gd name="T33" fmla="*/ 108 h 134"/>
                <a:gd name="T34" fmla="*/ 131 w 157"/>
                <a:gd name="T35" fmla="*/ 108 h 134"/>
                <a:gd name="T36" fmla="*/ 136 w 157"/>
                <a:gd name="T37" fmla="*/ 102 h 134"/>
                <a:gd name="T38" fmla="*/ 136 w 157"/>
                <a:gd name="T39" fmla="*/ 83 h 134"/>
                <a:gd name="T40" fmla="*/ 130 w 157"/>
                <a:gd name="T41" fmla="*/ 76 h 134"/>
                <a:gd name="T42" fmla="*/ 102 w 157"/>
                <a:gd name="T43" fmla="*/ 7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 h="134">
                  <a:moveTo>
                    <a:pt x="1" y="0"/>
                  </a:moveTo>
                  <a:cubicBezTo>
                    <a:pt x="3" y="6"/>
                    <a:pt x="6" y="12"/>
                    <a:pt x="8" y="18"/>
                  </a:cubicBezTo>
                  <a:cubicBezTo>
                    <a:pt x="9" y="22"/>
                    <a:pt x="11" y="23"/>
                    <a:pt x="16" y="23"/>
                  </a:cubicBezTo>
                  <a:cubicBezTo>
                    <a:pt x="61" y="23"/>
                    <a:pt x="107" y="23"/>
                    <a:pt x="152" y="23"/>
                  </a:cubicBezTo>
                  <a:cubicBezTo>
                    <a:pt x="157" y="23"/>
                    <a:pt x="157" y="23"/>
                    <a:pt x="157" y="28"/>
                  </a:cubicBezTo>
                  <a:cubicBezTo>
                    <a:pt x="157" y="61"/>
                    <a:pt x="157" y="94"/>
                    <a:pt x="157" y="127"/>
                  </a:cubicBezTo>
                  <a:cubicBezTo>
                    <a:pt x="157" y="133"/>
                    <a:pt x="156" y="134"/>
                    <a:pt x="149" y="134"/>
                  </a:cubicBezTo>
                  <a:cubicBezTo>
                    <a:pt x="101" y="134"/>
                    <a:pt x="52" y="134"/>
                    <a:pt x="4" y="134"/>
                  </a:cubicBezTo>
                  <a:cubicBezTo>
                    <a:pt x="0" y="134"/>
                    <a:pt x="0" y="134"/>
                    <a:pt x="0" y="130"/>
                  </a:cubicBezTo>
                  <a:cubicBezTo>
                    <a:pt x="0" y="88"/>
                    <a:pt x="0" y="46"/>
                    <a:pt x="0" y="3"/>
                  </a:cubicBezTo>
                  <a:cubicBezTo>
                    <a:pt x="0" y="2"/>
                    <a:pt x="0" y="1"/>
                    <a:pt x="0" y="0"/>
                  </a:cubicBezTo>
                  <a:cubicBezTo>
                    <a:pt x="0" y="0"/>
                    <a:pt x="0" y="0"/>
                    <a:pt x="1" y="0"/>
                  </a:cubicBezTo>
                  <a:close/>
                  <a:moveTo>
                    <a:pt x="102" y="76"/>
                  </a:moveTo>
                  <a:cubicBezTo>
                    <a:pt x="92" y="76"/>
                    <a:pt x="82" y="76"/>
                    <a:pt x="73" y="76"/>
                  </a:cubicBezTo>
                  <a:cubicBezTo>
                    <a:pt x="69" y="76"/>
                    <a:pt x="67" y="78"/>
                    <a:pt x="67" y="82"/>
                  </a:cubicBezTo>
                  <a:cubicBezTo>
                    <a:pt x="67" y="89"/>
                    <a:pt x="67" y="95"/>
                    <a:pt x="67" y="102"/>
                  </a:cubicBezTo>
                  <a:cubicBezTo>
                    <a:pt x="67" y="106"/>
                    <a:pt x="69" y="108"/>
                    <a:pt x="73" y="108"/>
                  </a:cubicBezTo>
                  <a:cubicBezTo>
                    <a:pt x="92" y="108"/>
                    <a:pt x="111" y="108"/>
                    <a:pt x="131" y="108"/>
                  </a:cubicBezTo>
                  <a:cubicBezTo>
                    <a:pt x="135" y="108"/>
                    <a:pt x="136" y="106"/>
                    <a:pt x="136" y="102"/>
                  </a:cubicBezTo>
                  <a:cubicBezTo>
                    <a:pt x="136" y="96"/>
                    <a:pt x="136" y="89"/>
                    <a:pt x="136" y="83"/>
                  </a:cubicBezTo>
                  <a:cubicBezTo>
                    <a:pt x="136" y="78"/>
                    <a:pt x="135" y="76"/>
                    <a:pt x="130" y="76"/>
                  </a:cubicBezTo>
                  <a:cubicBezTo>
                    <a:pt x="121" y="76"/>
                    <a:pt x="111" y="76"/>
                    <a:pt x="102"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4"/>
            <p:cNvSpPr>
              <a:spLocks noEditPoints="1"/>
            </p:cNvSpPr>
            <p:nvPr/>
          </p:nvSpPr>
          <p:spPr bwMode="auto">
            <a:xfrm>
              <a:off x="18862675" y="7720013"/>
              <a:ext cx="582613" cy="485775"/>
            </a:xfrm>
            <a:custGeom>
              <a:avLst/>
              <a:gdLst>
                <a:gd name="T0" fmla="*/ 92 w 184"/>
                <a:gd name="T1" fmla="*/ 152 h 153"/>
                <a:gd name="T2" fmla="*/ 26 w 184"/>
                <a:gd name="T3" fmla="*/ 153 h 153"/>
                <a:gd name="T4" fmla="*/ 16 w 184"/>
                <a:gd name="T5" fmla="*/ 145 h 153"/>
                <a:gd name="T6" fmla="*/ 17 w 184"/>
                <a:gd name="T7" fmla="*/ 134 h 153"/>
                <a:gd name="T8" fmla="*/ 24 w 184"/>
                <a:gd name="T9" fmla="*/ 127 h 153"/>
                <a:gd name="T10" fmla="*/ 25 w 184"/>
                <a:gd name="T11" fmla="*/ 123 h 153"/>
                <a:gd name="T12" fmla="*/ 12 w 184"/>
                <a:gd name="T13" fmla="*/ 115 h 153"/>
                <a:gd name="T14" fmla="*/ 0 w 184"/>
                <a:gd name="T15" fmla="*/ 102 h 153"/>
                <a:gd name="T16" fmla="*/ 0 w 184"/>
                <a:gd name="T17" fmla="*/ 80 h 153"/>
                <a:gd name="T18" fmla="*/ 11 w 184"/>
                <a:gd name="T19" fmla="*/ 69 h 153"/>
                <a:gd name="T20" fmla="*/ 12 w 184"/>
                <a:gd name="T21" fmla="*/ 69 h 153"/>
                <a:gd name="T22" fmla="*/ 25 w 184"/>
                <a:gd name="T23" fmla="*/ 60 h 153"/>
                <a:gd name="T24" fmla="*/ 24 w 184"/>
                <a:gd name="T25" fmla="*/ 56 h 153"/>
                <a:gd name="T26" fmla="*/ 18 w 184"/>
                <a:gd name="T27" fmla="*/ 50 h 153"/>
                <a:gd name="T28" fmla="*/ 18 w 184"/>
                <a:gd name="T29" fmla="*/ 35 h 153"/>
                <a:gd name="T30" fmla="*/ 35 w 184"/>
                <a:gd name="T31" fmla="*/ 18 h 153"/>
                <a:gd name="T32" fmla="*/ 50 w 184"/>
                <a:gd name="T33" fmla="*/ 18 h 153"/>
                <a:gd name="T34" fmla="*/ 56 w 184"/>
                <a:gd name="T35" fmla="*/ 24 h 153"/>
                <a:gd name="T36" fmla="*/ 60 w 184"/>
                <a:gd name="T37" fmla="*/ 25 h 153"/>
                <a:gd name="T38" fmla="*/ 69 w 184"/>
                <a:gd name="T39" fmla="*/ 12 h 153"/>
                <a:gd name="T40" fmla="*/ 81 w 184"/>
                <a:gd name="T41" fmla="*/ 0 h 153"/>
                <a:gd name="T42" fmla="*/ 103 w 184"/>
                <a:gd name="T43" fmla="*/ 0 h 153"/>
                <a:gd name="T44" fmla="*/ 114 w 184"/>
                <a:gd name="T45" fmla="*/ 11 h 153"/>
                <a:gd name="T46" fmla="*/ 114 w 184"/>
                <a:gd name="T47" fmla="*/ 13 h 153"/>
                <a:gd name="T48" fmla="*/ 123 w 184"/>
                <a:gd name="T49" fmla="*/ 25 h 153"/>
                <a:gd name="T50" fmla="*/ 127 w 184"/>
                <a:gd name="T51" fmla="*/ 24 h 153"/>
                <a:gd name="T52" fmla="*/ 133 w 184"/>
                <a:gd name="T53" fmla="*/ 18 h 153"/>
                <a:gd name="T54" fmla="*/ 148 w 184"/>
                <a:gd name="T55" fmla="*/ 18 h 153"/>
                <a:gd name="T56" fmla="*/ 165 w 184"/>
                <a:gd name="T57" fmla="*/ 35 h 153"/>
                <a:gd name="T58" fmla="*/ 165 w 184"/>
                <a:gd name="T59" fmla="*/ 50 h 153"/>
                <a:gd name="T60" fmla="*/ 164 w 184"/>
                <a:gd name="T61" fmla="*/ 52 h 153"/>
                <a:gd name="T62" fmla="*/ 161 w 184"/>
                <a:gd name="T63" fmla="*/ 67 h 153"/>
                <a:gd name="T64" fmla="*/ 164 w 184"/>
                <a:gd name="T65" fmla="*/ 69 h 153"/>
                <a:gd name="T66" fmla="*/ 173 w 184"/>
                <a:gd name="T67" fmla="*/ 69 h 153"/>
                <a:gd name="T68" fmla="*/ 183 w 184"/>
                <a:gd name="T69" fmla="*/ 79 h 153"/>
                <a:gd name="T70" fmla="*/ 183 w 184"/>
                <a:gd name="T71" fmla="*/ 105 h 153"/>
                <a:gd name="T72" fmla="*/ 173 w 184"/>
                <a:gd name="T73" fmla="*/ 114 h 153"/>
                <a:gd name="T74" fmla="*/ 165 w 184"/>
                <a:gd name="T75" fmla="*/ 115 h 153"/>
                <a:gd name="T76" fmla="*/ 161 w 184"/>
                <a:gd name="T77" fmla="*/ 117 h 153"/>
                <a:gd name="T78" fmla="*/ 164 w 184"/>
                <a:gd name="T79" fmla="*/ 132 h 153"/>
                <a:gd name="T80" fmla="*/ 161 w 184"/>
                <a:gd name="T81" fmla="*/ 152 h 153"/>
                <a:gd name="T82" fmla="*/ 158 w 184"/>
                <a:gd name="T83" fmla="*/ 152 h 153"/>
                <a:gd name="T84" fmla="*/ 92 w 184"/>
                <a:gd name="T85" fmla="*/ 152 h 153"/>
                <a:gd name="T86" fmla="*/ 91 w 184"/>
                <a:gd name="T87" fmla="*/ 137 h 153"/>
                <a:gd name="T88" fmla="*/ 137 w 184"/>
                <a:gd name="T89" fmla="*/ 92 h 153"/>
                <a:gd name="T90" fmla="*/ 92 w 184"/>
                <a:gd name="T91" fmla="*/ 47 h 153"/>
                <a:gd name="T92" fmla="*/ 46 w 184"/>
                <a:gd name="T93" fmla="*/ 92 h 153"/>
                <a:gd name="T94" fmla="*/ 91 w 184"/>
                <a:gd name="T95"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4" h="153">
                  <a:moveTo>
                    <a:pt x="92" y="152"/>
                  </a:moveTo>
                  <a:cubicBezTo>
                    <a:pt x="70" y="152"/>
                    <a:pt x="48" y="152"/>
                    <a:pt x="26" y="153"/>
                  </a:cubicBezTo>
                  <a:cubicBezTo>
                    <a:pt x="20" y="153"/>
                    <a:pt x="18" y="149"/>
                    <a:pt x="16" y="145"/>
                  </a:cubicBezTo>
                  <a:cubicBezTo>
                    <a:pt x="14" y="142"/>
                    <a:pt x="14" y="138"/>
                    <a:pt x="17" y="134"/>
                  </a:cubicBezTo>
                  <a:cubicBezTo>
                    <a:pt x="19" y="132"/>
                    <a:pt x="22" y="130"/>
                    <a:pt x="24" y="127"/>
                  </a:cubicBezTo>
                  <a:cubicBezTo>
                    <a:pt x="25" y="126"/>
                    <a:pt x="25" y="125"/>
                    <a:pt x="25" y="123"/>
                  </a:cubicBezTo>
                  <a:cubicBezTo>
                    <a:pt x="21" y="115"/>
                    <a:pt x="21" y="115"/>
                    <a:pt x="12" y="115"/>
                  </a:cubicBezTo>
                  <a:cubicBezTo>
                    <a:pt x="4" y="114"/>
                    <a:pt x="0" y="111"/>
                    <a:pt x="0" y="102"/>
                  </a:cubicBezTo>
                  <a:cubicBezTo>
                    <a:pt x="0" y="95"/>
                    <a:pt x="0" y="88"/>
                    <a:pt x="0" y="80"/>
                  </a:cubicBezTo>
                  <a:cubicBezTo>
                    <a:pt x="0" y="73"/>
                    <a:pt x="4" y="69"/>
                    <a:pt x="11" y="69"/>
                  </a:cubicBezTo>
                  <a:cubicBezTo>
                    <a:pt x="11" y="69"/>
                    <a:pt x="12" y="69"/>
                    <a:pt x="12" y="69"/>
                  </a:cubicBezTo>
                  <a:cubicBezTo>
                    <a:pt x="22" y="69"/>
                    <a:pt x="22" y="69"/>
                    <a:pt x="25" y="60"/>
                  </a:cubicBezTo>
                  <a:cubicBezTo>
                    <a:pt x="25" y="59"/>
                    <a:pt x="25" y="58"/>
                    <a:pt x="24" y="56"/>
                  </a:cubicBezTo>
                  <a:cubicBezTo>
                    <a:pt x="22" y="54"/>
                    <a:pt x="20" y="53"/>
                    <a:pt x="18" y="50"/>
                  </a:cubicBezTo>
                  <a:cubicBezTo>
                    <a:pt x="14" y="46"/>
                    <a:pt x="14" y="40"/>
                    <a:pt x="18" y="35"/>
                  </a:cubicBezTo>
                  <a:cubicBezTo>
                    <a:pt x="24" y="30"/>
                    <a:pt x="29" y="24"/>
                    <a:pt x="35" y="18"/>
                  </a:cubicBezTo>
                  <a:cubicBezTo>
                    <a:pt x="40" y="14"/>
                    <a:pt x="45" y="14"/>
                    <a:pt x="50" y="18"/>
                  </a:cubicBezTo>
                  <a:cubicBezTo>
                    <a:pt x="52" y="20"/>
                    <a:pt x="54" y="22"/>
                    <a:pt x="56" y="24"/>
                  </a:cubicBezTo>
                  <a:cubicBezTo>
                    <a:pt x="57" y="26"/>
                    <a:pt x="59" y="26"/>
                    <a:pt x="60" y="25"/>
                  </a:cubicBezTo>
                  <a:cubicBezTo>
                    <a:pt x="69" y="21"/>
                    <a:pt x="69" y="22"/>
                    <a:pt x="69" y="12"/>
                  </a:cubicBezTo>
                  <a:cubicBezTo>
                    <a:pt x="69" y="4"/>
                    <a:pt x="73" y="0"/>
                    <a:pt x="81" y="0"/>
                  </a:cubicBezTo>
                  <a:cubicBezTo>
                    <a:pt x="88" y="0"/>
                    <a:pt x="96" y="0"/>
                    <a:pt x="103" y="0"/>
                  </a:cubicBezTo>
                  <a:cubicBezTo>
                    <a:pt x="110" y="0"/>
                    <a:pt x="114" y="4"/>
                    <a:pt x="114" y="11"/>
                  </a:cubicBezTo>
                  <a:cubicBezTo>
                    <a:pt x="114" y="12"/>
                    <a:pt x="114" y="12"/>
                    <a:pt x="114" y="13"/>
                  </a:cubicBezTo>
                  <a:cubicBezTo>
                    <a:pt x="114" y="22"/>
                    <a:pt x="114" y="22"/>
                    <a:pt x="123" y="25"/>
                  </a:cubicBezTo>
                  <a:cubicBezTo>
                    <a:pt x="125" y="26"/>
                    <a:pt x="126" y="26"/>
                    <a:pt x="127" y="24"/>
                  </a:cubicBezTo>
                  <a:cubicBezTo>
                    <a:pt x="129" y="22"/>
                    <a:pt x="131" y="20"/>
                    <a:pt x="133" y="18"/>
                  </a:cubicBezTo>
                  <a:cubicBezTo>
                    <a:pt x="138" y="14"/>
                    <a:pt x="143" y="14"/>
                    <a:pt x="148" y="18"/>
                  </a:cubicBezTo>
                  <a:cubicBezTo>
                    <a:pt x="154" y="24"/>
                    <a:pt x="159" y="30"/>
                    <a:pt x="165" y="35"/>
                  </a:cubicBezTo>
                  <a:cubicBezTo>
                    <a:pt x="169" y="40"/>
                    <a:pt x="169" y="46"/>
                    <a:pt x="165" y="50"/>
                  </a:cubicBezTo>
                  <a:cubicBezTo>
                    <a:pt x="165" y="51"/>
                    <a:pt x="164" y="51"/>
                    <a:pt x="164" y="52"/>
                  </a:cubicBezTo>
                  <a:cubicBezTo>
                    <a:pt x="157" y="59"/>
                    <a:pt x="157" y="59"/>
                    <a:pt x="161" y="67"/>
                  </a:cubicBezTo>
                  <a:cubicBezTo>
                    <a:pt x="162" y="69"/>
                    <a:pt x="163" y="69"/>
                    <a:pt x="164" y="69"/>
                  </a:cubicBezTo>
                  <a:cubicBezTo>
                    <a:pt x="167" y="69"/>
                    <a:pt x="170" y="69"/>
                    <a:pt x="173" y="69"/>
                  </a:cubicBezTo>
                  <a:cubicBezTo>
                    <a:pt x="179" y="69"/>
                    <a:pt x="183" y="73"/>
                    <a:pt x="183" y="79"/>
                  </a:cubicBezTo>
                  <a:cubicBezTo>
                    <a:pt x="184" y="88"/>
                    <a:pt x="184" y="96"/>
                    <a:pt x="183" y="105"/>
                  </a:cubicBezTo>
                  <a:cubicBezTo>
                    <a:pt x="183" y="110"/>
                    <a:pt x="179" y="114"/>
                    <a:pt x="173" y="114"/>
                  </a:cubicBezTo>
                  <a:cubicBezTo>
                    <a:pt x="170" y="115"/>
                    <a:pt x="167" y="115"/>
                    <a:pt x="165" y="115"/>
                  </a:cubicBezTo>
                  <a:cubicBezTo>
                    <a:pt x="163" y="114"/>
                    <a:pt x="162" y="115"/>
                    <a:pt x="161" y="117"/>
                  </a:cubicBezTo>
                  <a:cubicBezTo>
                    <a:pt x="157" y="125"/>
                    <a:pt x="157" y="126"/>
                    <a:pt x="164" y="132"/>
                  </a:cubicBezTo>
                  <a:cubicBezTo>
                    <a:pt x="171" y="139"/>
                    <a:pt x="168" y="146"/>
                    <a:pt x="161" y="152"/>
                  </a:cubicBezTo>
                  <a:cubicBezTo>
                    <a:pt x="160" y="153"/>
                    <a:pt x="159" y="152"/>
                    <a:pt x="158" y="152"/>
                  </a:cubicBezTo>
                  <a:cubicBezTo>
                    <a:pt x="136" y="152"/>
                    <a:pt x="114" y="152"/>
                    <a:pt x="92" y="152"/>
                  </a:cubicBezTo>
                  <a:close/>
                  <a:moveTo>
                    <a:pt x="91" y="137"/>
                  </a:moveTo>
                  <a:cubicBezTo>
                    <a:pt x="116" y="137"/>
                    <a:pt x="137" y="117"/>
                    <a:pt x="137" y="92"/>
                  </a:cubicBezTo>
                  <a:cubicBezTo>
                    <a:pt x="137" y="67"/>
                    <a:pt x="117" y="47"/>
                    <a:pt x="92" y="47"/>
                  </a:cubicBezTo>
                  <a:cubicBezTo>
                    <a:pt x="67" y="47"/>
                    <a:pt x="46" y="67"/>
                    <a:pt x="46" y="92"/>
                  </a:cubicBezTo>
                  <a:cubicBezTo>
                    <a:pt x="46" y="117"/>
                    <a:pt x="67" y="137"/>
                    <a:pt x="9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5"/>
            <p:cNvSpPr>
              <a:spLocks/>
            </p:cNvSpPr>
            <p:nvPr/>
          </p:nvSpPr>
          <p:spPr bwMode="auto">
            <a:xfrm>
              <a:off x="19407188" y="8666163"/>
              <a:ext cx="165100" cy="44450"/>
            </a:xfrm>
            <a:custGeom>
              <a:avLst/>
              <a:gdLst>
                <a:gd name="T0" fmla="*/ 26 w 52"/>
                <a:gd name="T1" fmla="*/ 14 h 14"/>
                <a:gd name="T2" fmla="*/ 3 w 52"/>
                <a:gd name="T3" fmla="*/ 14 h 14"/>
                <a:gd name="T4" fmla="*/ 0 w 52"/>
                <a:gd name="T5" fmla="*/ 11 h 14"/>
                <a:gd name="T6" fmla="*/ 11 w 52"/>
                <a:gd name="T7" fmla="*/ 0 h 14"/>
                <a:gd name="T8" fmla="*/ 48 w 52"/>
                <a:gd name="T9" fmla="*/ 0 h 14"/>
                <a:gd name="T10" fmla="*/ 52 w 52"/>
                <a:gd name="T11" fmla="*/ 3 h 14"/>
                <a:gd name="T12" fmla="*/ 52 w 52"/>
                <a:gd name="T13" fmla="*/ 11 h 14"/>
                <a:gd name="T14" fmla="*/ 49 w 52"/>
                <a:gd name="T15" fmla="*/ 14 h 14"/>
                <a:gd name="T16" fmla="*/ 26 w 52"/>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4">
                  <a:moveTo>
                    <a:pt x="26" y="14"/>
                  </a:moveTo>
                  <a:cubicBezTo>
                    <a:pt x="18" y="14"/>
                    <a:pt x="11" y="14"/>
                    <a:pt x="3" y="14"/>
                  </a:cubicBezTo>
                  <a:cubicBezTo>
                    <a:pt x="1" y="14"/>
                    <a:pt x="0" y="14"/>
                    <a:pt x="0" y="11"/>
                  </a:cubicBezTo>
                  <a:cubicBezTo>
                    <a:pt x="0" y="0"/>
                    <a:pt x="0" y="0"/>
                    <a:pt x="11" y="0"/>
                  </a:cubicBezTo>
                  <a:cubicBezTo>
                    <a:pt x="23" y="0"/>
                    <a:pt x="36" y="0"/>
                    <a:pt x="48" y="0"/>
                  </a:cubicBezTo>
                  <a:cubicBezTo>
                    <a:pt x="51" y="0"/>
                    <a:pt x="52" y="1"/>
                    <a:pt x="52" y="3"/>
                  </a:cubicBezTo>
                  <a:cubicBezTo>
                    <a:pt x="51" y="6"/>
                    <a:pt x="52" y="9"/>
                    <a:pt x="52" y="11"/>
                  </a:cubicBezTo>
                  <a:cubicBezTo>
                    <a:pt x="52" y="14"/>
                    <a:pt x="51" y="14"/>
                    <a:pt x="49" y="14"/>
                  </a:cubicBezTo>
                  <a:cubicBezTo>
                    <a:pt x="41" y="14"/>
                    <a:pt x="34" y="14"/>
                    <a:pt x="2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6175064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5350324" y="1043845"/>
            <a:ext cx="13681956" cy="1554272"/>
          </a:xfrm>
          <a:prstGeom prst="rect">
            <a:avLst/>
          </a:prstGeom>
        </p:spPr>
        <p:txBody>
          <a:bodyPr wrap="square">
            <a:spAutoFit/>
          </a:bodyPr>
          <a:lstStyle/>
          <a:p>
            <a:pPr algn="ctr"/>
            <a:r>
              <a:rPr lang="en-US" sz="9500" b="1" dirty="0">
                <a:solidFill>
                  <a:schemeClr val="accent2"/>
                </a:solidFill>
                <a:latin typeface="+mj-lt"/>
              </a:rPr>
              <a:t>Company Timeline</a:t>
            </a:r>
          </a:p>
        </p:txBody>
      </p:sp>
      <p:sp>
        <p:nvSpPr>
          <p:cNvPr id="13" name="Rectangle 12"/>
          <p:cNvSpPr/>
          <p:nvPr/>
        </p:nvSpPr>
        <p:spPr>
          <a:xfrm>
            <a:off x="5350324" y="2367284"/>
            <a:ext cx="1368195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4" name="Rectangle 13"/>
          <p:cNvSpPr/>
          <p:nvPr/>
        </p:nvSpPr>
        <p:spPr>
          <a:xfrm>
            <a:off x="1063800" y="9647690"/>
            <a:ext cx="4951664" cy="784830"/>
          </a:xfrm>
          <a:prstGeom prst="rect">
            <a:avLst/>
          </a:prstGeom>
        </p:spPr>
        <p:txBody>
          <a:bodyPr wrap="square">
            <a:spAutoFit/>
          </a:bodyPr>
          <a:lstStyle/>
          <a:p>
            <a:pPr algn="ctr"/>
            <a:r>
              <a:rPr lang="en-US" sz="4500" b="1" dirty="0">
                <a:solidFill>
                  <a:schemeClr val="accent2"/>
                </a:solidFill>
              </a:rPr>
              <a:t>New CEO</a:t>
            </a:r>
          </a:p>
        </p:txBody>
      </p:sp>
      <p:sp>
        <p:nvSpPr>
          <p:cNvPr id="15" name="Rectangle 14"/>
          <p:cNvSpPr/>
          <p:nvPr/>
        </p:nvSpPr>
        <p:spPr>
          <a:xfrm>
            <a:off x="1061977" y="10671296"/>
            <a:ext cx="495477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r>
              <a:rPr lang="en-US" sz="2500" dirty="0" smtClean="0">
                <a:solidFill>
                  <a:schemeClr val="accent2">
                    <a:alpha val="60000"/>
                  </a:schemeClr>
                </a:solidFill>
              </a:rPr>
              <a:t> </a:t>
            </a:r>
            <a:r>
              <a:rPr lang="en-US" sz="2500" dirty="0" err="1" smtClean="0">
                <a:solidFill>
                  <a:schemeClr val="accent2">
                    <a:alpha val="60000"/>
                  </a:schemeClr>
                </a:solidFill>
              </a:rPr>
              <a:t>nibh</a:t>
            </a:r>
            <a:endParaRPr lang="en-US" sz="2500" dirty="0">
              <a:solidFill>
                <a:schemeClr val="accent2">
                  <a:alpha val="60000"/>
                </a:schemeClr>
              </a:solidFill>
            </a:endParaRPr>
          </a:p>
        </p:txBody>
      </p:sp>
      <p:sp>
        <p:nvSpPr>
          <p:cNvPr id="16" name="Rectangle 15"/>
          <p:cNvSpPr/>
          <p:nvPr/>
        </p:nvSpPr>
        <p:spPr>
          <a:xfrm>
            <a:off x="19135331" y="5328960"/>
            <a:ext cx="4951664" cy="1862048"/>
          </a:xfrm>
          <a:prstGeom prst="rect">
            <a:avLst/>
          </a:prstGeom>
        </p:spPr>
        <p:txBody>
          <a:bodyPr wrap="square">
            <a:spAutoFit/>
          </a:bodyPr>
          <a:lstStyle/>
          <a:p>
            <a:pPr algn="ctr"/>
            <a:r>
              <a:rPr lang="en-GB" sz="11500" b="1" dirty="0" smtClean="0">
                <a:solidFill>
                  <a:schemeClr val="accent2"/>
                </a:solidFill>
              </a:rPr>
              <a:t>End</a:t>
            </a:r>
            <a:endParaRPr lang="en-US" sz="11500" b="1" dirty="0">
              <a:solidFill>
                <a:schemeClr val="accent2"/>
              </a:solidFill>
            </a:endParaRPr>
          </a:p>
        </p:txBody>
      </p:sp>
      <p:sp>
        <p:nvSpPr>
          <p:cNvPr id="17" name="Rectangle 16"/>
          <p:cNvSpPr/>
          <p:nvPr/>
        </p:nvSpPr>
        <p:spPr>
          <a:xfrm>
            <a:off x="1086348" y="4887950"/>
            <a:ext cx="4951664" cy="1015663"/>
          </a:xfrm>
          <a:prstGeom prst="rect">
            <a:avLst/>
          </a:prstGeom>
        </p:spPr>
        <p:txBody>
          <a:bodyPr wrap="square">
            <a:spAutoFit/>
          </a:bodyPr>
          <a:lstStyle/>
          <a:p>
            <a:pPr algn="ctr"/>
            <a:r>
              <a:rPr lang="en-US" sz="6000" b="1" dirty="0" smtClean="0">
                <a:solidFill>
                  <a:schemeClr val="accent2"/>
                </a:solidFill>
              </a:rPr>
              <a:t>2029</a:t>
            </a:r>
            <a:endParaRPr lang="en-US" sz="6000" b="1" dirty="0">
              <a:solidFill>
                <a:schemeClr val="accent2"/>
              </a:solidFill>
            </a:endParaRPr>
          </a:p>
        </p:txBody>
      </p:sp>
      <p:sp>
        <p:nvSpPr>
          <p:cNvPr id="18" name="Rectangle 17"/>
          <p:cNvSpPr/>
          <p:nvPr/>
        </p:nvSpPr>
        <p:spPr>
          <a:xfrm>
            <a:off x="7560933" y="4891922"/>
            <a:ext cx="4951664" cy="1015663"/>
          </a:xfrm>
          <a:prstGeom prst="rect">
            <a:avLst/>
          </a:prstGeom>
        </p:spPr>
        <p:txBody>
          <a:bodyPr wrap="square">
            <a:spAutoFit/>
          </a:bodyPr>
          <a:lstStyle/>
          <a:p>
            <a:pPr algn="ctr"/>
            <a:r>
              <a:rPr lang="en-US" sz="6000" b="1" dirty="0" smtClean="0">
                <a:solidFill>
                  <a:schemeClr val="accent2"/>
                </a:solidFill>
              </a:rPr>
              <a:t>2030</a:t>
            </a:r>
            <a:endParaRPr lang="en-US" sz="6000" b="1" dirty="0">
              <a:solidFill>
                <a:schemeClr val="accent2"/>
              </a:solidFill>
            </a:endParaRPr>
          </a:p>
        </p:txBody>
      </p:sp>
      <p:sp>
        <p:nvSpPr>
          <p:cNvPr id="19" name="Rectangle 18"/>
          <p:cNvSpPr/>
          <p:nvPr/>
        </p:nvSpPr>
        <p:spPr>
          <a:xfrm>
            <a:off x="14014253" y="4884924"/>
            <a:ext cx="4951664" cy="1015663"/>
          </a:xfrm>
          <a:prstGeom prst="rect">
            <a:avLst/>
          </a:prstGeom>
        </p:spPr>
        <p:txBody>
          <a:bodyPr wrap="square">
            <a:spAutoFit/>
          </a:bodyPr>
          <a:lstStyle/>
          <a:p>
            <a:pPr algn="ctr"/>
            <a:r>
              <a:rPr lang="en-US" sz="6000" b="1" dirty="0" smtClean="0">
                <a:solidFill>
                  <a:schemeClr val="accent2"/>
                </a:solidFill>
              </a:rPr>
              <a:t>2031</a:t>
            </a:r>
            <a:endParaRPr lang="en-US" sz="6000" b="1" dirty="0">
              <a:solidFill>
                <a:schemeClr val="accent2"/>
              </a:solidFill>
            </a:endParaRPr>
          </a:p>
        </p:txBody>
      </p:sp>
      <p:sp>
        <p:nvSpPr>
          <p:cNvPr id="20" name="Rectangle 19"/>
          <p:cNvSpPr/>
          <p:nvPr/>
        </p:nvSpPr>
        <p:spPr>
          <a:xfrm>
            <a:off x="7559650" y="9647690"/>
            <a:ext cx="4951664" cy="784830"/>
          </a:xfrm>
          <a:prstGeom prst="rect">
            <a:avLst/>
          </a:prstGeom>
        </p:spPr>
        <p:txBody>
          <a:bodyPr wrap="square">
            <a:spAutoFit/>
          </a:bodyPr>
          <a:lstStyle/>
          <a:p>
            <a:pPr algn="ctr"/>
            <a:r>
              <a:rPr lang="en-US" sz="4500" b="1" dirty="0">
                <a:solidFill>
                  <a:schemeClr val="accent2"/>
                </a:solidFill>
              </a:rPr>
              <a:t>Digital Success</a:t>
            </a:r>
          </a:p>
        </p:txBody>
      </p:sp>
      <p:sp>
        <p:nvSpPr>
          <p:cNvPr id="21" name="Rectangle 20"/>
          <p:cNvSpPr/>
          <p:nvPr/>
        </p:nvSpPr>
        <p:spPr>
          <a:xfrm>
            <a:off x="7557827" y="10671296"/>
            <a:ext cx="495477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r>
              <a:rPr lang="en-US" sz="2500" dirty="0" smtClean="0">
                <a:solidFill>
                  <a:schemeClr val="accent2">
                    <a:alpha val="60000"/>
                  </a:schemeClr>
                </a:solidFill>
              </a:rPr>
              <a:t> </a:t>
            </a:r>
            <a:r>
              <a:rPr lang="en-US" sz="2500" dirty="0" err="1" smtClean="0">
                <a:solidFill>
                  <a:schemeClr val="accent2">
                    <a:alpha val="60000"/>
                  </a:schemeClr>
                </a:solidFill>
              </a:rPr>
              <a:t>nibh</a:t>
            </a:r>
            <a:endParaRPr lang="en-US" sz="2500" dirty="0">
              <a:solidFill>
                <a:schemeClr val="accent2">
                  <a:alpha val="60000"/>
                </a:schemeClr>
              </a:solidFill>
            </a:endParaRPr>
          </a:p>
        </p:txBody>
      </p:sp>
      <p:sp>
        <p:nvSpPr>
          <p:cNvPr id="22" name="Rectangle 21"/>
          <p:cNvSpPr/>
          <p:nvPr/>
        </p:nvSpPr>
        <p:spPr>
          <a:xfrm>
            <a:off x="14012970" y="9647690"/>
            <a:ext cx="4951664" cy="784830"/>
          </a:xfrm>
          <a:prstGeom prst="rect">
            <a:avLst/>
          </a:prstGeom>
        </p:spPr>
        <p:txBody>
          <a:bodyPr wrap="square">
            <a:spAutoFit/>
          </a:bodyPr>
          <a:lstStyle/>
          <a:p>
            <a:pPr algn="ctr"/>
            <a:r>
              <a:rPr lang="en-US" sz="4500" b="1" dirty="0">
                <a:solidFill>
                  <a:schemeClr val="accent2"/>
                </a:solidFill>
              </a:rPr>
              <a:t>Awards</a:t>
            </a:r>
          </a:p>
        </p:txBody>
      </p:sp>
      <p:sp>
        <p:nvSpPr>
          <p:cNvPr id="23" name="Rectangle 22"/>
          <p:cNvSpPr/>
          <p:nvPr/>
        </p:nvSpPr>
        <p:spPr>
          <a:xfrm>
            <a:off x="14011147" y="10671296"/>
            <a:ext cx="495477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r>
              <a:rPr lang="en-US" sz="2500" dirty="0" smtClean="0">
                <a:solidFill>
                  <a:schemeClr val="accent2">
                    <a:alpha val="60000"/>
                  </a:schemeClr>
                </a:solidFill>
              </a:rPr>
              <a:t> </a:t>
            </a:r>
            <a:r>
              <a:rPr lang="en-US" sz="2500" dirty="0" err="1" smtClean="0">
                <a:solidFill>
                  <a:schemeClr val="accent2">
                    <a:alpha val="60000"/>
                  </a:schemeClr>
                </a:solidFill>
              </a:rPr>
              <a:t>nibh</a:t>
            </a:r>
            <a:endParaRPr lang="en-US" sz="2500" dirty="0">
              <a:solidFill>
                <a:schemeClr val="accent2">
                  <a:alpha val="60000"/>
                </a:schemeClr>
              </a:solidFill>
            </a:endParaRPr>
          </a:p>
        </p:txBody>
      </p:sp>
      <p:sp>
        <p:nvSpPr>
          <p:cNvPr id="27" name="Line 5"/>
          <p:cNvSpPr>
            <a:spLocks noChangeShapeType="1"/>
          </p:cNvSpPr>
          <p:nvPr/>
        </p:nvSpPr>
        <p:spPr bwMode="auto">
          <a:xfrm>
            <a:off x="-3175" y="6346825"/>
            <a:ext cx="19513550" cy="0"/>
          </a:xfrm>
          <a:prstGeom prst="line">
            <a:avLst/>
          </a:prstGeom>
          <a:noFill/>
          <a:ln w="2555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Oval 6"/>
          <p:cNvSpPr>
            <a:spLocks noChangeArrowheads="1"/>
          </p:cNvSpPr>
          <p:nvPr/>
        </p:nvSpPr>
        <p:spPr bwMode="auto">
          <a:xfrm>
            <a:off x="2536825" y="7275513"/>
            <a:ext cx="2039938" cy="203200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Oval 7"/>
          <p:cNvSpPr>
            <a:spLocks noChangeArrowheads="1"/>
          </p:cNvSpPr>
          <p:nvPr/>
        </p:nvSpPr>
        <p:spPr bwMode="auto">
          <a:xfrm>
            <a:off x="3257550" y="6029325"/>
            <a:ext cx="596900" cy="60007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Oval 8"/>
          <p:cNvSpPr>
            <a:spLocks noChangeArrowheads="1"/>
          </p:cNvSpPr>
          <p:nvPr/>
        </p:nvSpPr>
        <p:spPr bwMode="auto">
          <a:xfrm>
            <a:off x="8999538" y="7275513"/>
            <a:ext cx="2041525" cy="2032000"/>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9"/>
          <p:cNvSpPr>
            <a:spLocks noChangeArrowheads="1"/>
          </p:cNvSpPr>
          <p:nvPr/>
        </p:nvSpPr>
        <p:spPr bwMode="auto">
          <a:xfrm>
            <a:off x="9721850" y="6029325"/>
            <a:ext cx="59690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10"/>
          <p:cNvSpPr>
            <a:spLocks noChangeArrowheads="1"/>
          </p:cNvSpPr>
          <p:nvPr/>
        </p:nvSpPr>
        <p:spPr bwMode="auto">
          <a:xfrm>
            <a:off x="15463838" y="7275513"/>
            <a:ext cx="2041525" cy="203200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11"/>
          <p:cNvSpPr>
            <a:spLocks noChangeArrowheads="1"/>
          </p:cNvSpPr>
          <p:nvPr/>
        </p:nvSpPr>
        <p:spPr bwMode="auto">
          <a:xfrm>
            <a:off x="16186150" y="6029325"/>
            <a:ext cx="596900" cy="60007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Oval 12"/>
          <p:cNvSpPr>
            <a:spLocks noChangeArrowheads="1"/>
          </p:cNvSpPr>
          <p:nvPr/>
        </p:nvSpPr>
        <p:spPr bwMode="auto">
          <a:xfrm>
            <a:off x="19183350" y="6016625"/>
            <a:ext cx="657225" cy="657225"/>
          </a:xfrm>
          <a:prstGeom prst="ellipse">
            <a:avLst/>
          </a:pr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Line 13"/>
          <p:cNvSpPr>
            <a:spLocks noChangeShapeType="1"/>
          </p:cNvSpPr>
          <p:nvPr/>
        </p:nvSpPr>
        <p:spPr bwMode="auto">
          <a:xfrm>
            <a:off x="6788150" y="9771063"/>
            <a:ext cx="0" cy="2168525"/>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14"/>
          <p:cNvSpPr>
            <a:spLocks noChangeShapeType="1"/>
          </p:cNvSpPr>
          <p:nvPr/>
        </p:nvSpPr>
        <p:spPr bwMode="auto">
          <a:xfrm>
            <a:off x="13252450" y="9771063"/>
            <a:ext cx="0" cy="2168525"/>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3130550" y="7649272"/>
            <a:ext cx="847725" cy="1250252"/>
          </a:xfrm>
          <a:custGeom>
            <a:avLst/>
            <a:gdLst>
              <a:gd name="connsiteX0" fmla="*/ 566738 w 847725"/>
              <a:gd name="connsiteY0" fmla="*/ 626365 h 1250252"/>
              <a:gd name="connsiteX1" fmla="*/ 584200 w 847725"/>
              <a:gd name="connsiteY1" fmla="*/ 627952 h 1250252"/>
              <a:gd name="connsiteX2" fmla="*/ 800100 w 847725"/>
              <a:gd name="connsiteY2" fmla="*/ 720027 h 1250252"/>
              <a:gd name="connsiteX3" fmla="*/ 847725 w 847725"/>
              <a:gd name="connsiteY3" fmla="*/ 793052 h 1250252"/>
              <a:gd name="connsiteX4" fmla="*/ 847725 w 847725"/>
              <a:gd name="connsiteY4" fmla="*/ 1228027 h 1250252"/>
              <a:gd name="connsiteX5" fmla="*/ 835025 w 847725"/>
              <a:gd name="connsiteY5" fmla="*/ 1250252 h 1250252"/>
              <a:gd name="connsiteX6" fmla="*/ 12700 w 847725"/>
              <a:gd name="connsiteY6" fmla="*/ 1250252 h 1250252"/>
              <a:gd name="connsiteX7" fmla="*/ 0 w 847725"/>
              <a:gd name="connsiteY7" fmla="*/ 1228027 h 1250252"/>
              <a:gd name="connsiteX8" fmla="*/ 0 w 847725"/>
              <a:gd name="connsiteY8" fmla="*/ 783527 h 1250252"/>
              <a:gd name="connsiteX9" fmla="*/ 47625 w 847725"/>
              <a:gd name="connsiteY9" fmla="*/ 713677 h 1250252"/>
              <a:gd name="connsiteX10" fmla="*/ 269875 w 847725"/>
              <a:gd name="connsiteY10" fmla="*/ 627952 h 1250252"/>
              <a:gd name="connsiteX11" fmla="*/ 295275 w 847725"/>
              <a:gd name="connsiteY11" fmla="*/ 643827 h 1250252"/>
              <a:gd name="connsiteX12" fmla="*/ 355600 w 847725"/>
              <a:gd name="connsiteY12" fmla="*/ 878777 h 1250252"/>
              <a:gd name="connsiteX13" fmla="*/ 425450 w 847725"/>
              <a:gd name="connsiteY13" fmla="*/ 1164527 h 1250252"/>
              <a:gd name="connsiteX14" fmla="*/ 431800 w 847725"/>
              <a:gd name="connsiteY14" fmla="*/ 1155002 h 1250252"/>
              <a:gd name="connsiteX15" fmla="*/ 558800 w 847725"/>
              <a:gd name="connsiteY15" fmla="*/ 643827 h 1250252"/>
              <a:gd name="connsiteX16" fmla="*/ 566738 w 847725"/>
              <a:gd name="connsiteY16" fmla="*/ 626365 h 1250252"/>
              <a:gd name="connsiteX17" fmla="*/ 412353 w 847725"/>
              <a:gd name="connsiteY17" fmla="*/ 607712 h 1250252"/>
              <a:gd name="connsiteX18" fmla="*/ 428625 w 847725"/>
              <a:gd name="connsiteY18" fmla="*/ 608902 h 1250252"/>
              <a:gd name="connsiteX19" fmla="*/ 460375 w 847725"/>
              <a:gd name="connsiteY19" fmla="*/ 608902 h 1250252"/>
              <a:gd name="connsiteX20" fmla="*/ 495300 w 847725"/>
              <a:gd name="connsiteY20" fmla="*/ 675577 h 1250252"/>
              <a:gd name="connsiteX21" fmla="*/ 495300 w 847725"/>
              <a:gd name="connsiteY21" fmla="*/ 678752 h 1250252"/>
              <a:gd name="connsiteX22" fmla="*/ 473075 w 847725"/>
              <a:gd name="connsiteY22" fmla="*/ 767652 h 1250252"/>
              <a:gd name="connsiteX23" fmla="*/ 482600 w 847725"/>
              <a:gd name="connsiteY23" fmla="*/ 837502 h 1250252"/>
              <a:gd name="connsiteX24" fmla="*/ 479425 w 847725"/>
              <a:gd name="connsiteY24" fmla="*/ 853377 h 1250252"/>
              <a:gd name="connsiteX25" fmla="*/ 454025 w 847725"/>
              <a:gd name="connsiteY25" fmla="*/ 926402 h 1250252"/>
              <a:gd name="connsiteX26" fmla="*/ 428625 w 847725"/>
              <a:gd name="connsiteY26" fmla="*/ 945452 h 1250252"/>
              <a:gd name="connsiteX27" fmla="*/ 403225 w 847725"/>
              <a:gd name="connsiteY27" fmla="*/ 926402 h 1250252"/>
              <a:gd name="connsiteX28" fmla="*/ 374650 w 847725"/>
              <a:gd name="connsiteY28" fmla="*/ 853377 h 1250252"/>
              <a:gd name="connsiteX29" fmla="*/ 374650 w 847725"/>
              <a:gd name="connsiteY29" fmla="*/ 827977 h 1250252"/>
              <a:gd name="connsiteX30" fmla="*/ 384175 w 847725"/>
              <a:gd name="connsiteY30" fmla="*/ 739077 h 1250252"/>
              <a:gd name="connsiteX31" fmla="*/ 371475 w 847725"/>
              <a:gd name="connsiteY31" fmla="*/ 697802 h 1250252"/>
              <a:gd name="connsiteX32" fmla="*/ 358775 w 847725"/>
              <a:gd name="connsiteY32" fmla="*/ 675577 h 1250252"/>
              <a:gd name="connsiteX33" fmla="*/ 393700 w 847725"/>
              <a:gd name="connsiteY33" fmla="*/ 608902 h 1250252"/>
              <a:gd name="connsiteX34" fmla="*/ 412353 w 847725"/>
              <a:gd name="connsiteY34" fmla="*/ 607712 h 1250252"/>
              <a:gd name="connsiteX35" fmla="*/ 444500 w 847725"/>
              <a:gd name="connsiteY35" fmla="*/ 864 h 1250252"/>
              <a:gd name="connsiteX36" fmla="*/ 666750 w 847725"/>
              <a:gd name="connsiteY36" fmla="*/ 206675 h 1250252"/>
              <a:gd name="connsiteX37" fmla="*/ 657225 w 847725"/>
              <a:gd name="connsiteY37" fmla="*/ 399821 h 1250252"/>
              <a:gd name="connsiteX38" fmla="*/ 400050 w 847725"/>
              <a:gd name="connsiteY38" fmla="*/ 558137 h 1250252"/>
              <a:gd name="connsiteX39" fmla="*/ 187325 w 847725"/>
              <a:gd name="connsiteY39" fmla="*/ 352326 h 1250252"/>
              <a:gd name="connsiteX40" fmla="*/ 184150 w 847725"/>
              <a:gd name="connsiteY40" fmla="*/ 279501 h 1250252"/>
              <a:gd name="connsiteX41" fmla="*/ 196850 w 847725"/>
              <a:gd name="connsiteY41" fmla="*/ 165513 h 1250252"/>
              <a:gd name="connsiteX42" fmla="*/ 444500 w 847725"/>
              <a:gd name="connsiteY42" fmla="*/ 864 h 125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47725" h="1250252">
                <a:moveTo>
                  <a:pt x="566738" y="626365"/>
                </a:moveTo>
                <a:cubicBezTo>
                  <a:pt x="570706" y="623984"/>
                  <a:pt x="576263" y="624777"/>
                  <a:pt x="584200" y="627952"/>
                </a:cubicBezTo>
                <a:cubicBezTo>
                  <a:pt x="657225" y="659702"/>
                  <a:pt x="730250" y="691452"/>
                  <a:pt x="800100" y="720027"/>
                </a:cubicBezTo>
                <a:cubicBezTo>
                  <a:pt x="835025" y="735902"/>
                  <a:pt x="847725" y="754952"/>
                  <a:pt x="847725" y="793052"/>
                </a:cubicBezTo>
                <a:cubicBezTo>
                  <a:pt x="847725" y="935927"/>
                  <a:pt x="847725" y="1081977"/>
                  <a:pt x="847725" y="1228027"/>
                </a:cubicBezTo>
                <a:cubicBezTo>
                  <a:pt x="847725" y="1237552"/>
                  <a:pt x="847725" y="1247077"/>
                  <a:pt x="835025" y="1250252"/>
                </a:cubicBezTo>
                <a:cubicBezTo>
                  <a:pt x="561975" y="1250252"/>
                  <a:pt x="285750" y="1250252"/>
                  <a:pt x="12700" y="1250252"/>
                </a:cubicBezTo>
                <a:cubicBezTo>
                  <a:pt x="3175" y="1247077"/>
                  <a:pt x="0" y="1237552"/>
                  <a:pt x="0" y="1228027"/>
                </a:cubicBezTo>
                <a:cubicBezTo>
                  <a:pt x="3175" y="1078802"/>
                  <a:pt x="3175" y="929577"/>
                  <a:pt x="0" y="783527"/>
                </a:cubicBezTo>
                <a:cubicBezTo>
                  <a:pt x="0" y="748602"/>
                  <a:pt x="15875" y="726377"/>
                  <a:pt x="47625" y="713677"/>
                </a:cubicBezTo>
                <a:cubicBezTo>
                  <a:pt x="120650" y="685102"/>
                  <a:pt x="196850" y="656527"/>
                  <a:pt x="269875" y="627952"/>
                </a:cubicBezTo>
                <a:cubicBezTo>
                  <a:pt x="285750" y="621602"/>
                  <a:pt x="292100" y="627952"/>
                  <a:pt x="295275" y="643827"/>
                </a:cubicBezTo>
                <a:cubicBezTo>
                  <a:pt x="314325" y="723202"/>
                  <a:pt x="336550" y="799402"/>
                  <a:pt x="355600" y="878777"/>
                </a:cubicBezTo>
                <a:cubicBezTo>
                  <a:pt x="377825" y="974027"/>
                  <a:pt x="403225" y="1069277"/>
                  <a:pt x="425450" y="1164527"/>
                </a:cubicBezTo>
                <a:cubicBezTo>
                  <a:pt x="431800" y="1161352"/>
                  <a:pt x="428625" y="1158177"/>
                  <a:pt x="431800" y="1155002"/>
                </a:cubicBezTo>
                <a:cubicBezTo>
                  <a:pt x="473075" y="983552"/>
                  <a:pt x="514350" y="815277"/>
                  <a:pt x="558800" y="643827"/>
                </a:cubicBezTo>
                <a:cubicBezTo>
                  <a:pt x="560388" y="634302"/>
                  <a:pt x="562769" y="628746"/>
                  <a:pt x="566738" y="626365"/>
                </a:cubicBezTo>
                <a:close/>
                <a:moveTo>
                  <a:pt x="412353" y="607712"/>
                </a:moveTo>
                <a:cubicBezTo>
                  <a:pt x="418306" y="608109"/>
                  <a:pt x="423863" y="608902"/>
                  <a:pt x="428625" y="608902"/>
                </a:cubicBezTo>
                <a:cubicBezTo>
                  <a:pt x="441325" y="608902"/>
                  <a:pt x="450850" y="605727"/>
                  <a:pt x="460375" y="608902"/>
                </a:cubicBezTo>
                <a:cubicBezTo>
                  <a:pt x="498475" y="608902"/>
                  <a:pt x="514350" y="647002"/>
                  <a:pt x="495300" y="675577"/>
                </a:cubicBezTo>
                <a:cubicBezTo>
                  <a:pt x="495300" y="678752"/>
                  <a:pt x="495300" y="678752"/>
                  <a:pt x="495300" y="678752"/>
                </a:cubicBezTo>
                <a:cubicBezTo>
                  <a:pt x="469900" y="704152"/>
                  <a:pt x="466725" y="735902"/>
                  <a:pt x="473075" y="767652"/>
                </a:cubicBezTo>
                <a:cubicBezTo>
                  <a:pt x="476250" y="789877"/>
                  <a:pt x="479425" y="815277"/>
                  <a:pt x="482600" y="837502"/>
                </a:cubicBezTo>
                <a:cubicBezTo>
                  <a:pt x="482600" y="843852"/>
                  <a:pt x="482600" y="850202"/>
                  <a:pt x="479425" y="853377"/>
                </a:cubicBezTo>
                <a:cubicBezTo>
                  <a:pt x="469900" y="878777"/>
                  <a:pt x="460375" y="901002"/>
                  <a:pt x="454025" y="926402"/>
                </a:cubicBezTo>
                <a:cubicBezTo>
                  <a:pt x="447675" y="939102"/>
                  <a:pt x="441325" y="945452"/>
                  <a:pt x="428625" y="945452"/>
                </a:cubicBezTo>
                <a:cubicBezTo>
                  <a:pt x="415925" y="945452"/>
                  <a:pt x="406400" y="942277"/>
                  <a:pt x="403225" y="926402"/>
                </a:cubicBezTo>
                <a:cubicBezTo>
                  <a:pt x="393700" y="904177"/>
                  <a:pt x="384175" y="878777"/>
                  <a:pt x="374650" y="853377"/>
                </a:cubicBezTo>
                <a:cubicBezTo>
                  <a:pt x="371475" y="843852"/>
                  <a:pt x="374650" y="837502"/>
                  <a:pt x="374650" y="827977"/>
                </a:cubicBezTo>
                <a:cubicBezTo>
                  <a:pt x="377825" y="799402"/>
                  <a:pt x="381000" y="767652"/>
                  <a:pt x="384175" y="739077"/>
                </a:cubicBezTo>
                <a:cubicBezTo>
                  <a:pt x="384175" y="723202"/>
                  <a:pt x="381000" y="710502"/>
                  <a:pt x="371475" y="697802"/>
                </a:cubicBezTo>
                <a:cubicBezTo>
                  <a:pt x="368300" y="688277"/>
                  <a:pt x="361950" y="681927"/>
                  <a:pt x="358775" y="675577"/>
                </a:cubicBezTo>
                <a:cubicBezTo>
                  <a:pt x="339725" y="647002"/>
                  <a:pt x="358775" y="608902"/>
                  <a:pt x="393700" y="608902"/>
                </a:cubicBezTo>
                <a:cubicBezTo>
                  <a:pt x="400050" y="607315"/>
                  <a:pt x="406400" y="607315"/>
                  <a:pt x="412353" y="607712"/>
                </a:cubicBezTo>
                <a:close/>
                <a:moveTo>
                  <a:pt x="444500" y="864"/>
                </a:moveTo>
                <a:cubicBezTo>
                  <a:pt x="558800" y="10363"/>
                  <a:pt x="654050" y="95854"/>
                  <a:pt x="666750" y="206675"/>
                </a:cubicBezTo>
                <a:cubicBezTo>
                  <a:pt x="673100" y="270002"/>
                  <a:pt x="679450" y="336495"/>
                  <a:pt x="657225" y="399821"/>
                </a:cubicBezTo>
                <a:cubicBezTo>
                  <a:pt x="619125" y="504310"/>
                  <a:pt x="514350" y="570803"/>
                  <a:pt x="400050" y="558137"/>
                </a:cubicBezTo>
                <a:cubicBezTo>
                  <a:pt x="292100" y="548638"/>
                  <a:pt x="203200" y="459981"/>
                  <a:pt x="187325" y="352326"/>
                </a:cubicBezTo>
                <a:cubicBezTo>
                  <a:pt x="184150" y="330162"/>
                  <a:pt x="187325" y="304831"/>
                  <a:pt x="184150" y="279501"/>
                </a:cubicBezTo>
                <a:cubicBezTo>
                  <a:pt x="184150" y="241505"/>
                  <a:pt x="184150" y="203509"/>
                  <a:pt x="196850" y="165513"/>
                </a:cubicBezTo>
                <a:cubicBezTo>
                  <a:pt x="231775" y="61024"/>
                  <a:pt x="336550" y="-8635"/>
                  <a:pt x="444500" y="864"/>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49" name="Group 48"/>
          <p:cNvGrpSpPr/>
          <p:nvPr/>
        </p:nvGrpSpPr>
        <p:grpSpPr>
          <a:xfrm>
            <a:off x="16027400" y="7678738"/>
            <a:ext cx="911225" cy="1265237"/>
            <a:chOff x="16027400" y="7678738"/>
            <a:chExt cx="911225" cy="1265237"/>
          </a:xfrm>
          <a:solidFill>
            <a:schemeClr val="accent1"/>
          </a:solidFill>
        </p:grpSpPr>
        <p:sp>
          <p:nvSpPr>
            <p:cNvPr id="40" name="Freeform 18"/>
            <p:cNvSpPr>
              <a:spLocks/>
            </p:cNvSpPr>
            <p:nvPr/>
          </p:nvSpPr>
          <p:spPr bwMode="auto">
            <a:xfrm>
              <a:off x="16049625" y="8524875"/>
              <a:ext cx="406400" cy="419100"/>
            </a:xfrm>
            <a:custGeom>
              <a:avLst/>
              <a:gdLst>
                <a:gd name="T0" fmla="*/ 102 w 128"/>
                <a:gd name="T1" fmla="*/ 132 h 132"/>
                <a:gd name="T2" fmla="*/ 58 w 128"/>
                <a:gd name="T3" fmla="*/ 97 h 132"/>
                <a:gd name="T4" fmla="*/ 52 w 128"/>
                <a:gd name="T5" fmla="*/ 96 h 132"/>
                <a:gd name="T6" fmla="*/ 4 w 128"/>
                <a:gd name="T7" fmla="*/ 99 h 132"/>
                <a:gd name="T8" fmla="*/ 1 w 128"/>
                <a:gd name="T9" fmla="*/ 95 h 132"/>
                <a:gd name="T10" fmla="*/ 30 w 128"/>
                <a:gd name="T11" fmla="*/ 5 h 132"/>
                <a:gd name="T12" fmla="*/ 33 w 128"/>
                <a:gd name="T13" fmla="*/ 0 h 132"/>
                <a:gd name="T14" fmla="*/ 40 w 128"/>
                <a:gd name="T15" fmla="*/ 4 h 132"/>
                <a:gd name="T16" fmla="*/ 56 w 128"/>
                <a:gd name="T17" fmla="*/ 30 h 132"/>
                <a:gd name="T18" fmla="*/ 70 w 128"/>
                <a:gd name="T19" fmla="*/ 37 h 132"/>
                <a:gd name="T20" fmla="*/ 99 w 128"/>
                <a:gd name="T21" fmla="*/ 33 h 132"/>
                <a:gd name="T22" fmla="*/ 105 w 128"/>
                <a:gd name="T23" fmla="*/ 34 h 132"/>
                <a:gd name="T24" fmla="*/ 125 w 128"/>
                <a:gd name="T25" fmla="*/ 48 h 132"/>
                <a:gd name="T26" fmla="*/ 128 w 128"/>
                <a:gd name="T27" fmla="*/ 53 h 132"/>
                <a:gd name="T28" fmla="*/ 104 w 128"/>
                <a:gd name="T29" fmla="*/ 127 h 132"/>
                <a:gd name="T30" fmla="*/ 103 w 128"/>
                <a:gd name="T31" fmla="*/ 132 h 132"/>
                <a:gd name="T32" fmla="*/ 102 w 128"/>
                <a:gd name="T3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132">
                  <a:moveTo>
                    <a:pt x="102" y="132"/>
                  </a:moveTo>
                  <a:cubicBezTo>
                    <a:pt x="87" y="120"/>
                    <a:pt x="73" y="109"/>
                    <a:pt x="58" y="97"/>
                  </a:cubicBezTo>
                  <a:cubicBezTo>
                    <a:pt x="57" y="96"/>
                    <a:pt x="54" y="96"/>
                    <a:pt x="52" y="96"/>
                  </a:cubicBezTo>
                  <a:cubicBezTo>
                    <a:pt x="36" y="97"/>
                    <a:pt x="20" y="98"/>
                    <a:pt x="4" y="99"/>
                  </a:cubicBezTo>
                  <a:cubicBezTo>
                    <a:pt x="1" y="100"/>
                    <a:pt x="0" y="99"/>
                    <a:pt x="1" y="95"/>
                  </a:cubicBezTo>
                  <a:cubicBezTo>
                    <a:pt x="11" y="65"/>
                    <a:pt x="20" y="35"/>
                    <a:pt x="30" y="5"/>
                  </a:cubicBezTo>
                  <a:cubicBezTo>
                    <a:pt x="31" y="4"/>
                    <a:pt x="30" y="0"/>
                    <a:pt x="33" y="0"/>
                  </a:cubicBezTo>
                  <a:cubicBezTo>
                    <a:pt x="36" y="1"/>
                    <a:pt x="39" y="1"/>
                    <a:pt x="40" y="4"/>
                  </a:cubicBezTo>
                  <a:cubicBezTo>
                    <a:pt x="46" y="13"/>
                    <a:pt x="51" y="22"/>
                    <a:pt x="56" y="30"/>
                  </a:cubicBezTo>
                  <a:cubicBezTo>
                    <a:pt x="61" y="38"/>
                    <a:pt x="61" y="38"/>
                    <a:pt x="70" y="37"/>
                  </a:cubicBezTo>
                  <a:cubicBezTo>
                    <a:pt x="80" y="35"/>
                    <a:pt x="89" y="34"/>
                    <a:pt x="99" y="33"/>
                  </a:cubicBezTo>
                  <a:cubicBezTo>
                    <a:pt x="101" y="33"/>
                    <a:pt x="103" y="33"/>
                    <a:pt x="105" y="34"/>
                  </a:cubicBezTo>
                  <a:cubicBezTo>
                    <a:pt x="112" y="39"/>
                    <a:pt x="118" y="43"/>
                    <a:pt x="125" y="48"/>
                  </a:cubicBezTo>
                  <a:cubicBezTo>
                    <a:pt x="128" y="49"/>
                    <a:pt x="128" y="50"/>
                    <a:pt x="128" y="53"/>
                  </a:cubicBezTo>
                  <a:cubicBezTo>
                    <a:pt x="119" y="78"/>
                    <a:pt x="112" y="102"/>
                    <a:pt x="104" y="127"/>
                  </a:cubicBezTo>
                  <a:cubicBezTo>
                    <a:pt x="103" y="129"/>
                    <a:pt x="102" y="130"/>
                    <a:pt x="103" y="132"/>
                  </a:cubicBezTo>
                  <a:cubicBezTo>
                    <a:pt x="102" y="132"/>
                    <a:pt x="102" y="132"/>
                    <a:pt x="102"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9"/>
            <p:cNvSpPr>
              <a:spLocks/>
            </p:cNvSpPr>
            <p:nvPr/>
          </p:nvSpPr>
          <p:spPr bwMode="auto">
            <a:xfrm>
              <a:off x="16510000" y="8524875"/>
              <a:ext cx="409575" cy="419100"/>
            </a:xfrm>
            <a:custGeom>
              <a:avLst/>
              <a:gdLst>
                <a:gd name="T0" fmla="*/ 26 w 129"/>
                <a:gd name="T1" fmla="*/ 132 h 132"/>
                <a:gd name="T2" fmla="*/ 25 w 129"/>
                <a:gd name="T3" fmla="*/ 128 h 132"/>
                <a:gd name="T4" fmla="*/ 1 w 129"/>
                <a:gd name="T5" fmla="*/ 53 h 132"/>
                <a:gd name="T6" fmla="*/ 4 w 129"/>
                <a:gd name="T7" fmla="*/ 47 h 132"/>
                <a:gd name="T8" fmla="*/ 23 w 129"/>
                <a:gd name="T9" fmla="*/ 35 h 132"/>
                <a:gd name="T10" fmla="*/ 31 w 129"/>
                <a:gd name="T11" fmla="*/ 33 h 132"/>
                <a:gd name="T12" fmla="*/ 65 w 129"/>
                <a:gd name="T13" fmla="*/ 37 h 132"/>
                <a:gd name="T14" fmla="*/ 70 w 129"/>
                <a:gd name="T15" fmla="*/ 35 h 132"/>
                <a:gd name="T16" fmla="*/ 88 w 129"/>
                <a:gd name="T17" fmla="*/ 5 h 132"/>
                <a:gd name="T18" fmla="*/ 96 w 129"/>
                <a:gd name="T19" fmla="*/ 0 h 132"/>
                <a:gd name="T20" fmla="*/ 98 w 129"/>
                <a:gd name="T21" fmla="*/ 3 h 132"/>
                <a:gd name="T22" fmla="*/ 114 w 129"/>
                <a:gd name="T23" fmla="*/ 54 h 132"/>
                <a:gd name="T24" fmla="*/ 128 w 129"/>
                <a:gd name="T25" fmla="*/ 96 h 132"/>
                <a:gd name="T26" fmla="*/ 125 w 129"/>
                <a:gd name="T27" fmla="*/ 99 h 132"/>
                <a:gd name="T28" fmla="*/ 77 w 129"/>
                <a:gd name="T29" fmla="*/ 96 h 132"/>
                <a:gd name="T30" fmla="*/ 68 w 129"/>
                <a:gd name="T31" fmla="*/ 99 h 132"/>
                <a:gd name="T32" fmla="*/ 27 w 129"/>
                <a:gd name="T33" fmla="*/ 132 h 132"/>
                <a:gd name="T34" fmla="*/ 26 w 129"/>
                <a:gd name="T3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32">
                  <a:moveTo>
                    <a:pt x="26" y="132"/>
                  </a:moveTo>
                  <a:cubicBezTo>
                    <a:pt x="27" y="130"/>
                    <a:pt x="26" y="129"/>
                    <a:pt x="25" y="128"/>
                  </a:cubicBezTo>
                  <a:cubicBezTo>
                    <a:pt x="17" y="103"/>
                    <a:pt x="9" y="78"/>
                    <a:pt x="1" y="53"/>
                  </a:cubicBezTo>
                  <a:cubicBezTo>
                    <a:pt x="0" y="50"/>
                    <a:pt x="1" y="49"/>
                    <a:pt x="4" y="47"/>
                  </a:cubicBezTo>
                  <a:cubicBezTo>
                    <a:pt x="10" y="43"/>
                    <a:pt x="17" y="39"/>
                    <a:pt x="23" y="35"/>
                  </a:cubicBezTo>
                  <a:cubicBezTo>
                    <a:pt x="26" y="33"/>
                    <a:pt x="28" y="33"/>
                    <a:pt x="31" y="33"/>
                  </a:cubicBezTo>
                  <a:cubicBezTo>
                    <a:pt x="42" y="35"/>
                    <a:pt x="54" y="36"/>
                    <a:pt x="65" y="37"/>
                  </a:cubicBezTo>
                  <a:cubicBezTo>
                    <a:pt x="67" y="38"/>
                    <a:pt x="68" y="37"/>
                    <a:pt x="70" y="35"/>
                  </a:cubicBezTo>
                  <a:cubicBezTo>
                    <a:pt x="76" y="25"/>
                    <a:pt x="82" y="15"/>
                    <a:pt x="88" y="5"/>
                  </a:cubicBezTo>
                  <a:cubicBezTo>
                    <a:pt x="90" y="2"/>
                    <a:pt x="93" y="1"/>
                    <a:pt x="96" y="0"/>
                  </a:cubicBezTo>
                  <a:cubicBezTo>
                    <a:pt x="98" y="0"/>
                    <a:pt x="98" y="2"/>
                    <a:pt x="98" y="3"/>
                  </a:cubicBezTo>
                  <a:cubicBezTo>
                    <a:pt x="103" y="20"/>
                    <a:pt x="109" y="37"/>
                    <a:pt x="114" y="54"/>
                  </a:cubicBezTo>
                  <a:cubicBezTo>
                    <a:pt x="119" y="68"/>
                    <a:pt x="123" y="82"/>
                    <a:pt x="128" y="96"/>
                  </a:cubicBezTo>
                  <a:cubicBezTo>
                    <a:pt x="129" y="99"/>
                    <a:pt x="128" y="99"/>
                    <a:pt x="125" y="99"/>
                  </a:cubicBezTo>
                  <a:cubicBezTo>
                    <a:pt x="109" y="98"/>
                    <a:pt x="93" y="98"/>
                    <a:pt x="77" y="96"/>
                  </a:cubicBezTo>
                  <a:cubicBezTo>
                    <a:pt x="73" y="96"/>
                    <a:pt x="71" y="97"/>
                    <a:pt x="68" y="99"/>
                  </a:cubicBezTo>
                  <a:cubicBezTo>
                    <a:pt x="54" y="110"/>
                    <a:pt x="41" y="121"/>
                    <a:pt x="27" y="132"/>
                  </a:cubicBezTo>
                  <a:cubicBezTo>
                    <a:pt x="27" y="132"/>
                    <a:pt x="26" y="132"/>
                    <a:pt x="26"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
            <p:cNvSpPr>
              <a:spLocks noEditPoints="1"/>
            </p:cNvSpPr>
            <p:nvPr/>
          </p:nvSpPr>
          <p:spPr bwMode="auto">
            <a:xfrm>
              <a:off x="16027400" y="7678738"/>
              <a:ext cx="911225" cy="931863"/>
            </a:xfrm>
            <a:custGeom>
              <a:avLst/>
              <a:gdLst>
                <a:gd name="T0" fmla="*/ 82 w 287"/>
                <a:gd name="T1" fmla="*/ 14 h 294"/>
                <a:gd name="T2" fmla="*/ 111 w 287"/>
                <a:gd name="T3" fmla="*/ 18 h 294"/>
                <a:gd name="T4" fmla="*/ 117 w 287"/>
                <a:gd name="T5" fmla="*/ 17 h 294"/>
                <a:gd name="T6" fmla="*/ 141 w 287"/>
                <a:gd name="T7" fmla="*/ 1 h 294"/>
                <a:gd name="T8" fmla="*/ 147 w 287"/>
                <a:gd name="T9" fmla="*/ 1 h 294"/>
                <a:gd name="T10" fmla="*/ 171 w 287"/>
                <a:gd name="T11" fmla="*/ 17 h 294"/>
                <a:gd name="T12" fmla="*/ 176 w 287"/>
                <a:gd name="T13" fmla="*/ 18 h 294"/>
                <a:gd name="T14" fmla="*/ 205 w 287"/>
                <a:gd name="T15" fmla="*/ 14 h 294"/>
                <a:gd name="T16" fmla="*/ 210 w 287"/>
                <a:gd name="T17" fmla="*/ 17 h 294"/>
                <a:gd name="T18" fmla="*/ 224 w 287"/>
                <a:gd name="T19" fmla="*/ 41 h 294"/>
                <a:gd name="T20" fmla="*/ 229 w 287"/>
                <a:gd name="T21" fmla="*/ 45 h 294"/>
                <a:gd name="T22" fmla="*/ 256 w 287"/>
                <a:gd name="T23" fmla="*/ 54 h 294"/>
                <a:gd name="T24" fmla="*/ 259 w 287"/>
                <a:gd name="T25" fmla="*/ 58 h 294"/>
                <a:gd name="T26" fmla="*/ 262 w 287"/>
                <a:gd name="T27" fmla="*/ 88 h 294"/>
                <a:gd name="T28" fmla="*/ 265 w 287"/>
                <a:gd name="T29" fmla="*/ 92 h 294"/>
                <a:gd name="T30" fmla="*/ 285 w 287"/>
                <a:gd name="T31" fmla="*/ 112 h 294"/>
                <a:gd name="T32" fmla="*/ 286 w 287"/>
                <a:gd name="T33" fmla="*/ 117 h 294"/>
                <a:gd name="T34" fmla="*/ 277 w 287"/>
                <a:gd name="T35" fmla="*/ 144 h 294"/>
                <a:gd name="T36" fmla="*/ 277 w 287"/>
                <a:gd name="T37" fmla="*/ 150 h 294"/>
                <a:gd name="T38" fmla="*/ 287 w 287"/>
                <a:gd name="T39" fmla="*/ 177 h 294"/>
                <a:gd name="T40" fmla="*/ 285 w 287"/>
                <a:gd name="T41" fmla="*/ 182 h 294"/>
                <a:gd name="T42" fmla="*/ 265 w 287"/>
                <a:gd name="T43" fmla="*/ 202 h 294"/>
                <a:gd name="T44" fmla="*/ 262 w 287"/>
                <a:gd name="T45" fmla="*/ 207 h 294"/>
                <a:gd name="T46" fmla="*/ 259 w 287"/>
                <a:gd name="T47" fmla="*/ 236 h 294"/>
                <a:gd name="T48" fmla="*/ 256 w 287"/>
                <a:gd name="T49" fmla="*/ 240 h 294"/>
                <a:gd name="T50" fmla="*/ 229 w 287"/>
                <a:gd name="T51" fmla="*/ 249 h 294"/>
                <a:gd name="T52" fmla="*/ 224 w 287"/>
                <a:gd name="T53" fmla="*/ 253 h 294"/>
                <a:gd name="T54" fmla="*/ 210 w 287"/>
                <a:gd name="T55" fmla="*/ 277 h 294"/>
                <a:gd name="T56" fmla="*/ 205 w 287"/>
                <a:gd name="T57" fmla="*/ 279 h 294"/>
                <a:gd name="T58" fmla="*/ 176 w 287"/>
                <a:gd name="T59" fmla="*/ 276 h 294"/>
                <a:gd name="T60" fmla="*/ 171 w 287"/>
                <a:gd name="T61" fmla="*/ 277 h 294"/>
                <a:gd name="T62" fmla="*/ 147 w 287"/>
                <a:gd name="T63" fmla="*/ 292 h 294"/>
                <a:gd name="T64" fmla="*/ 141 w 287"/>
                <a:gd name="T65" fmla="*/ 292 h 294"/>
                <a:gd name="T66" fmla="*/ 118 w 287"/>
                <a:gd name="T67" fmla="*/ 277 h 294"/>
                <a:gd name="T68" fmla="*/ 111 w 287"/>
                <a:gd name="T69" fmla="*/ 276 h 294"/>
                <a:gd name="T70" fmla="*/ 83 w 287"/>
                <a:gd name="T71" fmla="*/ 279 h 294"/>
                <a:gd name="T72" fmla="*/ 78 w 287"/>
                <a:gd name="T73" fmla="*/ 277 h 294"/>
                <a:gd name="T74" fmla="*/ 64 w 287"/>
                <a:gd name="T75" fmla="*/ 253 h 294"/>
                <a:gd name="T76" fmla="*/ 58 w 287"/>
                <a:gd name="T77" fmla="*/ 249 h 294"/>
                <a:gd name="T78" fmla="*/ 32 w 287"/>
                <a:gd name="T79" fmla="*/ 240 h 294"/>
                <a:gd name="T80" fmla="*/ 28 w 287"/>
                <a:gd name="T81" fmla="*/ 236 h 294"/>
                <a:gd name="T82" fmla="*/ 25 w 287"/>
                <a:gd name="T83" fmla="*/ 206 h 294"/>
                <a:gd name="T84" fmla="*/ 23 w 287"/>
                <a:gd name="T85" fmla="*/ 202 h 294"/>
                <a:gd name="T86" fmla="*/ 3 w 287"/>
                <a:gd name="T87" fmla="*/ 182 h 294"/>
                <a:gd name="T88" fmla="*/ 2 w 287"/>
                <a:gd name="T89" fmla="*/ 176 h 294"/>
                <a:gd name="T90" fmla="*/ 11 w 287"/>
                <a:gd name="T91" fmla="*/ 150 h 294"/>
                <a:gd name="T92" fmla="*/ 11 w 287"/>
                <a:gd name="T93" fmla="*/ 143 h 294"/>
                <a:gd name="T94" fmla="*/ 1 w 287"/>
                <a:gd name="T95" fmla="*/ 117 h 294"/>
                <a:gd name="T96" fmla="*/ 2 w 287"/>
                <a:gd name="T97" fmla="*/ 112 h 294"/>
                <a:gd name="T98" fmla="*/ 23 w 287"/>
                <a:gd name="T99" fmla="*/ 92 h 294"/>
                <a:gd name="T100" fmla="*/ 25 w 287"/>
                <a:gd name="T101" fmla="*/ 87 h 294"/>
                <a:gd name="T102" fmla="*/ 28 w 287"/>
                <a:gd name="T103" fmla="*/ 58 h 294"/>
                <a:gd name="T104" fmla="*/ 31 w 287"/>
                <a:gd name="T105" fmla="*/ 54 h 294"/>
                <a:gd name="T106" fmla="*/ 59 w 287"/>
                <a:gd name="T107" fmla="*/ 45 h 294"/>
                <a:gd name="T108" fmla="*/ 63 w 287"/>
                <a:gd name="T109" fmla="*/ 41 h 294"/>
                <a:gd name="T110" fmla="*/ 78 w 287"/>
                <a:gd name="T111" fmla="*/ 17 h 294"/>
                <a:gd name="T112" fmla="*/ 82 w 287"/>
                <a:gd name="T113" fmla="*/ 14 h 294"/>
                <a:gd name="T114" fmla="*/ 43 w 287"/>
                <a:gd name="T115" fmla="*/ 147 h 294"/>
                <a:gd name="T116" fmla="*/ 144 w 287"/>
                <a:gd name="T117" fmla="*/ 248 h 294"/>
                <a:gd name="T118" fmla="*/ 245 w 287"/>
                <a:gd name="T119" fmla="*/ 147 h 294"/>
                <a:gd name="T120" fmla="*/ 144 w 287"/>
                <a:gd name="T121" fmla="*/ 46 h 294"/>
                <a:gd name="T122" fmla="*/ 43 w 287"/>
                <a:gd name="T123" fmla="*/ 14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7" h="294">
                  <a:moveTo>
                    <a:pt x="82" y="14"/>
                  </a:moveTo>
                  <a:cubicBezTo>
                    <a:pt x="92" y="16"/>
                    <a:pt x="102" y="17"/>
                    <a:pt x="111" y="18"/>
                  </a:cubicBezTo>
                  <a:cubicBezTo>
                    <a:pt x="114" y="18"/>
                    <a:pt x="115" y="18"/>
                    <a:pt x="117" y="17"/>
                  </a:cubicBezTo>
                  <a:cubicBezTo>
                    <a:pt x="125" y="12"/>
                    <a:pt x="133" y="7"/>
                    <a:pt x="141" y="1"/>
                  </a:cubicBezTo>
                  <a:cubicBezTo>
                    <a:pt x="143" y="0"/>
                    <a:pt x="145" y="0"/>
                    <a:pt x="147" y="1"/>
                  </a:cubicBezTo>
                  <a:cubicBezTo>
                    <a:pt x="155" y="7"/>
                    <a:pt x="163" y="12"/>
                    <a:pt x="171" y="17"/>
                  </a:cubicBezTo>
                  <a:cubicBezTo>
                    <a:pt x="172" y="18"/>
                    <a:pt x="174" y="18"/>
                    <a:pt x="176" y="18"/>
                  </a:cubicBezTo>
                  <a:cubicBezTo>
                    <a:pt x="186" y="17"/>
                    <a:pt x="195" y="16"/>
                    <a:pt x="205" y="14"/>
                  </a:cubicBezTo>
                  <a:cubicBezTo>
                    <a:pt x="207" y="14"/>
                    <a:pt x="208" y="15"/>
                    <a:pt x="210" y="17"/>
                  </a:cubicBezTo>
                  <a:cubicBezTo>
                    <a:pt x="214" y="25"/>
                    <a:pt x="220" y="33"/>
                    <a:pt x="224" y="41"/>
                  </a:cubicBezTo>
                  <a:cubicBezTo>
                    <a:pt x="226" y="43"/>
                    <a:pt x="227" y="44"/>
                    <a:pt x="229" y="45"/>
                  </a:cubicBezTo>
                  <a:cubicBezTo>
                    <a:pt x="238" y="48"/>
                    <a:pt x="247" y="51"/>
                    <a:pt x="256" y="54"/>
                  </a:cubicBezTo>
                  <a:cubicBezTo>
                    <a:pt x="258" y="55"/>
                    <a:pt x="259" y="56"/>
                    <a:pt x="259" y="58"/>
                  </a:cubicBezTo>
                  <a:cubicBezTo>
                    <a:pt x="260" y="68"/>
                    <a:pt x="262" y="78"/>
                    <a:pt x="262" y="88"/>
                  </a:cubicBezTo>
                  <a:cubicBezTo>
                    <a:pt x="263" y="89"/>
                    <a:pt x="264" y="91"/>
                    <a:pt x="265" y="92"/>
                  </a:cubicBezTo>
                  <a:cubicBezTo>
                    <a:pt x="272" y="98"/>
                    <a:pt x="278" y="105"/>
                    <a:pt x="285" y="112"/>
                  </a:cubicBezTo>
                  <a:cubicBezTo>
                    <a:pt x="287" y="114"/>
                    <a:pt x="287" y="115"/>
                    <a:pt x="286" y="117"/>
                  </a:cubicBezTo>
                  <a:cubicBezTo>
                    <a:pt x="283" y="126"/>
                    <a:pt x="280" y="135"/>
                    <a:pt x="277" y="144"/>
                  </a:cubicBezTo>
                  <a:cubicBezTo>
                    <a:pt x="276" y="146"/>
                    <a:pt x="276" y="148"/>
                    <a:pt x="277" y="150"/>
                  </a:cubicBezTo>
                  <a:cubicBezTo>
                    <a:pt x="280" y="159"/>
                    <a:pt x="283" y="168"/>
                    <a:pt x="287" y="177"/>
                  </a:cubicBezTo>
                  <a:cubicBezTo>
                    <a:pt x="287" y="179"/>
                    <a:pt x="287" y="180"/>
                    <a:pt x="285" y="182"/>
                  </a:cubicBezTo>
                  <a:cubicBezTo>
                    <a:pt x="278" y="188"/>
                    <a:pt x="272" y="195"/>
                    <a:pt x="265" y="202"/>
                  </a:cubicBezTo>
                  <a:cubicBezTo>
                    <a:pt x="263" y="203"/>
                    <a:pt x="263" y="205"/>
                    <a:pt x="262" y="207"/>
                  </a:cubicBezTo>
                  <a:cubicBezTo>
                    <a:pt x="261" y="217"/>
                    <a:pt x="260" y="226"/>
                    <a:pt x="259" y="236"/>
                  </a:cubicBezTo>
                  <a:cubicBezTo>
                    <a:pt x="259" y="238"/>
                    <a:pt x="258" y="239"/>
                    <a:pt x="256" y="240"/>
                  </a:cubicBezTo>
                  <a:cubicBezTo>
                    <a:pt x="247" y="243"/>
                    <a:pt x="238" y="246"/>
                    <a:pt x="229" y="249"/>
                  </a:cubicBezTo>
                  <a:cubicBezTo>
                    <a:pt x="227" y="250"/>
                    <a:pt x="225" y="251"/>
                    <a:pt x="224" y="253"/>
                  </a:cubicBezTo>
                  <a:cubicBezTo>
                    <a:pt x="219" y="261"/>
                    <a:pt x="214" y="269"/>
                    <a:pt x="210" y="277"/>
                  </a:cubicBezTo>
                  <a:cubicBezTo>
                    <a:pt x="208" y="279"/>
                    <a:pt x="207" y="280"/>
                    <a:pt x="205" y="279"/>
                  </a:cubicBezTo>
                  <a:cubicBezTo>
                    <a:pt x="195" y="278"/>
                    <a:pt x="186" y="277"/>
                    <a:pt x="176" y="276"/>
                  </a:cubicBezTo>
                  <a:cubicBezTo>
                    <a:pt x="174" y="275"/>
                    <a:pt x="172" y="276"/>
                    <a:pt x="171" y="277"/>
                  </a:cubicBezTo>
                  <a:cubicBezTo>
                    <a:pt x="163" y="282"/>
                    <a:pt x="155" y="287"/>
                    <a:pt x="147" y="292"/>
                  </a:cubicBezTo>
                  <a:cubicBezTo>
                    <a:pt x="145" y="294"/>
                    <a:pt x="143" y="294"/>
                    <a:pt x="141" y="292"/>
                  </a:cubicBezTo>
                  <a:cubicBezTo>
                    <a:pt x="133" y="287"/>
                    <a:pt x="125" y="282"/>
                    <a:pt x="118" y="277"/>
                  </a:cubicBezTo>
                  <a:cubicBezTo>
                    <a:pt x="115" y="276"/>
                    <a:pt x="113" y="275"/>
                    <a:pt x="111" y="276"/>
                  </a:cubicBezTo>
                  <a:cubicBezTo>
                    <a:pt x="101" y="277"/>
                    <a:pt x="92" y="278"/>
                    <a:pt x="83" y="279"/>
                  </a:cubicBezTo>
                  <a:cubicBezTo>
                    <a:pt x="81" y="280"/>
                    <a:pt x="80" y="279"/>
                    <a:pt x="78" y="277"/>
                  </a:cubicBezTo>
                  <a:cubicBezTo>
                    <a:pt x="74" y="269"/>
                    <a:pt x="69" y="261"/>
                    <a:pt x="64" y="253"/>
                  </a:cubicBezTo>
                  <a:cubicBezTo>
                    <a:pt x="62" y="251"/>
                    <a:pt x="61" y="249"/>
                    <a:pt x="58" y="249"/>
                  </a:cubicBezTo>
                  <a:cubicBezTo>
                    <a:pt x="49" y="246"/>
                    <a:pt x="41" y="243"/>
                    <a:pt x="32" y="240"/>
                  </a:cubicBezTo>
                  <a:cubicBezTo>
                    <a:pt x="29" y="239"/>
                    <a:pt x="29" y="238"/>
                    <a:pt x="28" y="236"/>
                  </a:cubicBezTo>
                  <a:cubicBezTo>
                    <a:pt x="27" y="226"/>
                    <a:pt x="26" y="216"/>
                    <a:pt x="25" y="206"/>
                  </a:cubicBezTo>
                  <a:cubicBezTo>
                    <a:pt x="25" y="204"/>
                    <a:pt x="24" y="203"/>
                    <a:pt x="23" y="202"/>
                  </a:cubicBezTo>
                  <a:cubicBezTo>
                    <a:pt x="16" y="196"/>
                    <a:pt x="10" y="189"/>
                    <a:pt x="3" y="182"/>
                  </a:cubicBezTo>
                  <a:cubicBezTo>
                    <a:pt x="1" y="180"/>
                    <a:pt x="1" y="179"/>
                    <a:pt x="2" y="176"/>
                  </a:cubicBezTo>
                  <a:cubicBezTo>
                    <a:pt x="5" y="167"/>
                    <a:pt x="8" y="159"/>
                    <a:pt x="11" y="150"/>
                  </a:cubicBezTo>
                  <a:cubicBezTo>
                    <a:pt x="12" y="148"/>
                    <a:pt x="12" y="146"/>
                    <a:pt x="11" y="143"/>
                  </a:cubicBezTo>
                  <a:cubicBezTo>
                    <a:pt x="8" y="135"/>
                    <a:pt x="5" y="126"/>
                    <a:pt x="1" y="117"/>
                  </a:cubicBezTo>
                  <a:cubicBezTo>
                    <a:pt x="0" y="115"/>
                    <a:pt x="1" y="113"/>
                    <a:pt x="2" y="112"/>
                  </a:cubicBezTo>
                  <a:cubicBezTo>
                    <a:pt x="9" y="105"/>
                    <a:pt x="16" y="99"/>
                    <a:pt x="23" y="92"/>
                  </a:cubicBezTo>
                  <a:cubicBezTo>
                    <a:pt x="24" y="90"/>
                    <a:pt x="25" y="89"/>
                    <a:pt x="25" y="87"/>
                  </a:cubicBezTo>
                  <a:cubicBezTo>
                    <a:pt x="26" y="77"/>
                    <a:pt x="28" y="67"/>
                    <a:pt x="28" y="58"/>
                  </a:cubicBezTo>
                  <a:cubicBezTo>
                    <a:pt x="29" y="55"/>
                    <a:pt x="30" y="55"/>
                    <a:pt x="31" y="54"/>
                  </a:cubicBezTo>
                  <a:cubicBezTo>
                    <a:pt x="41" y="51"/>
                    <a:pt x="50" y="48"/>
                    <a:pt x="59" y="45"/>
                  </a:cubicBezTo>
                  <a:cubicBezTo>
                    <a:pt x="61" y="44"/>
                    <a:pt x="62" y="43"/>
                    <a:pt x="63" y="41"/>
                  </a:cubicBezTo>
                  <a:cubicBezTo>
                    <a:pt x="68" y="33"/>
                    <a:pt x="73" y="25"/>
                    <a:pt x="78" y="17"/>
                  </a:cubicBezTo>
                  <a:cubicBezTo>
                    <a:pt x="79" y="15"/>
                    <a:pt x="80" y="14"/>
                    <a:pt x="82" y="14"/>
                  </a:cubicBezTo>
                  <a:close/>
                  <a:moveTo>
                    <a:pt x="43" y="147"/>
                  </a:moveTo>
                  <a:cubicBezTo>
                    <a:pt x="43" y="203"/>
                    <a:pt x="88" y="248"/>
                    <a:pt x="144" y="248"/>
                  </a:cubicBezTo>
                  <a:cubicBezTo>
                    <a:pt x="200" y="248"/>
                    <a:pt x="245" y="203"/>
                    <a:pt x="245" y="147"/>
                  </a:cubicBezTo>
                  <a:cubicBezTo>
                    <a:pt x="245" y="91"/>
                    <a:pt x="200" y="46"/>
                    <a:pt x="144" y="46"/>
                  </a:cubicBezTo>
                  <a:cubicBezTo>
                    <a:pt x="88" y="46"/>
                    <a:pt x="43" y="91"/>
                    <a:pt x="43"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Oval 21"/>
            <p:cNvSpPr>
              <a:spLocks noChangeArrowheads="1"/>
            </p:cNvSpPr>
            <p:nvPr/>
          </p:nvSpPr>
          <p:spPr bwMode="auto">
            <a:xfrm>
              <a:off x="16236950" y="7896225"/>
              <a:ext cx="492125" cy="492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47"/>
          <p:cNvSpPr>
            <a:spLocks/>
          </p:cNvSpPr>
          <p:nvPr/>
        </p:nvSpPr>
        <p:spPr bwMode="auto">
          <a:xfrm>
            <a:off x="9578975" y="7691438"/>
            <a:ext cx="961822" cy="1201737"/>
          </a:xfrm>
          <a:custGeom>
            <a:avLst/>
            <a:gdLst>
              <a:gd name="connsiteX0" fmla="*/ 241300 w 961822"/>
              <a:gd name="connsiteY0" fmla="*/ 227012 h 1201737"/>
              <a:gd name="connsiteX1" fmla="*/ 263525 w 961822"/>
              <a:gd name="connsiteY1" fmla="*/ 252412 h 1201737"/>
              <a:gd name="connsiteX2" fmla="*/ 263525 w 961822"/>
              <a:gd name="connsiteY2" fmla="*/ 265112 h 1201737"/>
              <a:gd name="connsiteX3" fmla="*/ 250825 w 961822"/>
              <a:gd name="connsiteY3" fmla="*/ 274637 h 1201737"/>
              <a:gd name="connsiteX4" fmla="*/ 219075 w 961822"/>
              <a:gd name="connsiteY4" fmla="*/ 249237 h 1201737"/>
              <a:gd name="connsiteX5" fmla="*/ 241300 w 961822"/>
              <a:gd name="connsiteY5" fmla="*/ 227012 h 1201737"/>
              <a:gd name="connsiteX6" fmla="*/ 685800 w 961822"/>
              <a:gd name="connsiteY6" fmla="*/ 173037 h 1201737"/>
              <a:gd name="connsiteX7" fmla="*/ 704850 w 961822"/>
              <a:gd name="connsiteY7" fmla="*/ 201612 h 1201737"/>
              <a:gd name="connsiteX8" fmla="*/ 704850 w 961822"/>
              <a:gd name="connsiteY8" fmla="*/ 223837 h 1201737"/>
              <a:gd name="connsiteX9" fmla="*/ 730250 w 961822"/>
              <a:gd name="connsiteY9" fmla="*/ 227012 h 1201737"/>
              <a:gd name="connsiteX10" fmla="*/ 857250 w 961822"/>
              <a:gd name="connsiteY10" fmla="*/ 227012 h 1201737"/>
              <a:gd name="connsiteX11" fmla="*/ 879475 w 961822"/>
              <a:gd name="connsiteY11" fmla="*/ 249237 h 1201737"/>
              <a:gd name="connsiteX12" fmla="*/ 901700 w 961822"/>
              <a:gd name="connsiteY12" fmla="*/ 271462 h 1201737"/>
              <a:gd name="connsiteX13" fmla="*/ 942975 w 961822"/>
              <a:gd name="connsiteY13" fmla="*/ 271462 h 1201737"/>
              <a:gd name="connsiteX14" fmla="*/ 958850 w 961822"/>
              <a:gd name="connsiteY14" fmla="*/ 293687 h 1201737"/>
              <a:gd name="connsiteX15" fmla="*/ 933450 w 961822"/>
              <a:gd name="connsiteY15" fmla="*/ 350837 h 1201737"/>
              <a:gd name="connsiteX16" fmla="*/ 933450 w 961822"/>
              <a:gd name="connsiteY16" fmla="*/ 369887 h 1201737"/>
              <a:gd name="connsiteX17" fmla="*/ 958850 w 961822"/>
              <a:gd name="connsiteY17" fmla="*/ 427037 h 1201737"/>
              <a:gd name="connsiteX18" fmla="*/ 946150 w 961822"/>
              <a:gd name="connsiteY18" fmla="*/ 449262 h 1201737"/>
              <a:gd name="connsiteX19" fmla="*/ 796925 w 961822"/>
              <a:gd name="connsiteY19" fmla="*/ 446087 h 1201737"/>
              <a:gd name="connsiteX20" fmla="*/ 876300 w 961822"/>
              <a:gd name="connsiteY20" fmla="*/ 407987 h 1201737"/>
              <a:gd name="connsiteX21" fmla="*/ 866775 w 961822"/>
              <a:gd name="connsiteY21" fmla="*/ 404812 h 1201737"/>
              <a:gd name="connsiteX22" fmla="*/ 688975 w 961822"/>
              <a:gd name="connsiteY22" fmla="*/ 404812 h 1201737"/>
              <a:gd name="connsiteX23" fmla="*/ 676275 w 961822"/>
              <a:gd name="connsiteY23" fmla="*/ 414337 h 1201737"/>
              <a:gd name="connsiteX24" fmla="*/ 644525 w 961822"/>
              <a:gd name="connsiteY24" fmla="*/ 642937 h 1201737"/>
              <a:gd name="connsiteX25" fmla="*/ 609600 w 961822"/>
              <a:gd name="connsiteY25" fmla="*/ 909637 h 1201737"/>
              <a:gd name="connsiteX26" fmla="*/ 596900 w 961822"/>
              <a:gd name="connsiteY26" fmla="*/ 982662 h 1201737"/>
              <a:gd name="connsiteX27" fmla="*/ 606425 w 961822"/>
              <a:gd name="connsiteY27" fmla="*/ 995362 h 1201737"/>
              <a:gd name="connsiteX28" fmla="*/ 819150 w 961822"/>
              <a:gd name="connsiteY28" fmla="*/ 1154112 h 1201737"/>
              <a:gd name="connsiteX29" fmla="*/ 828675 w 961822"/>
              <a:gd name="connsiteY29" fmla="*/ 1160462 h 1201737"/>
              <a:gd name="connsiteX30" fmla="*/ 835025 w 961822"/>
              <a:gd name="connsiteY30" fmla="*/ 1185862 h 1201737"/>
              <a:gd name="connsiteX31" fmla="*/ 812800 w 961822"/>
              <a:gd name="connsiteY31" fmla="*/ 1201737 h 1201737"/>
              <a:gd name="connsiteX32" fmla="*/ 806450 w 961822"/>
              <a:gd name="connsiteY32" fmla="*/ 1201737 h 1201737"/>
              <a:gd name="connsiteX33" fmla="*/ 336550 w 961822"/>
              <a:gd name="connsiteY33" fmla="*/ 1201737 h 1201737"/>
              <a:gd name="connsiteX34" fmla="*/ 311150 w 961822"/>
              <a:gd name="connsiteY34" fmla="*/ 1192212 h 1201737"/>
              <a:gd name="connsiteX35" fmla="*/ 317500 w 961822"/>
              <a:gd name="connsiteY35" fmla="*/ 1157287 h 1201737"/>
              <a:gd name="connsiteX36" fmla="*/ 412750 w 961822"/>
              <a:gd name="connsiteY36" fmla="*/ 1087437 h 1201737"/>
              <a:gd name="connsiteX37" fmla="*/ 419100 w 961822"/>
              <a:gd name="connsiteY37" fmla="*/ 1081087 h 1201737"/>
              <a:gd name="connsiteX38" fmla="*/ 390525 w 961822"/>
              <a:gd name="connsiteY38" fmla="*/ 1014412 h 1201737"/>
              <a:gd name="connsiteX39" fmla="*/ 412750 w 961822"/>
              <a:gd name="connsiteY39" fmla="*/ 792162 h 1201737"/>
              <a:gd name="connsiteX40" fmla="*/ 403225 w 961822"/>
              <a:gd name="connsiteY40" fmla="*/ 779462 h 1201737"/>
              <a:gd name="connsiteX41" fmla="*/ 273050 w 961822"/>
              <a:gd name="connsiteY41" fmla="*/ 693737 h 1201737"/>
              <a:gd name="connsiteX42" fmla="*/ 238125 w 961822"/>
              <a:gd name="connsiteY42" fmla="*/ 684212 h 1201737"/>
              <a:gd name="connsiteX43" fmla="*/ 228600 w 961822"/>
              <a:gd name="connsiteY43" fmla="*/ 693737 h 1201737"/>
              <a:gd name="connsiteX44" fmla="*/ 228600 w 961822"/>
              <a:gd name="connsiteY44" fmla="*/ 808037 h 1201737"/>
              <a:gd name="connsiteX45" fmla="*/ 228600 w 961822"/>
              <a:gd name="connsiteY45" fmla="*/ 1138237 h 1201737"/>
              <a:gd name="connsiteX46" fmla="*/ 180975 w 961822"/>
              <a:gd name="connsiteY46" fmla="*/ 1198562 h 1201737"/>
              <a:gd name="connsiteX47" fmla="*/ 114300 w 961822"/>
              <a:gd name="connsiteY47" fmla="*/ 1144587 h 1201737"/>
              <a:gd name="connsiteX48" fmla="*/ 114300 w 961822"/>
              <a:gd name="connsiteY48" fmla="*/ 1128712 h 1201737"/>
              <a:gd name="connsiteX49" fmla="*/ 114300 w 961822"/>
              <a:gd name="connsiteY49" fmla="*/ 334962 h 1201737"/>
              <a:gd name="connsiteX50" fmla="*/ 111125 w 961822"/>
              <a:gd name="connsiteY50" fmla="*/ 322262 h 1201737"/>
              <a:gd name="connsiteX51" fmla="*/ 95250 w 961822"/>
              <a:gd name="connsiteY51" fmla="*/ 334962 h 1201737"/>
              <a:gd name="connsiteX52" fmla="*/ 95250 w 961822"/>
              <a:gd name="connsiteY52" fmla="*/ 350837 h 1201737"/>
              <a:gd name="connsiteX53" fmla="*/ 95250 w 961822"/>
              <a:gd name="connsiteY53" fmla="*/ 655637 h 1201737"/>
              <a:gd name="connsiteX54" fmla="*/ 92075 w 961822"/>
              <a:gd name="connsiteY54" fmla="*/ 677862 h 1201737"/>
              <a:gd name="connsiteX55" fmla="*/ 41275 w 961822"/>
              <a:gd name="connsiteY55" fmla="*/ 712787 h 1201737"/>
              <a:gd name="connsiteX56" fmla="*/ 0 w 961822"/>
              <a:gd name="connsiteY56" fmla="*/ 668337 h 1201737"/>
              <a:gd name="connsiteX57" fmla="*/ 0 w 961822"/>
              <a:gd name="connsiteY57" fmla="*/ 630237 h 1201737"/>
              <a:gd name="connsiteX58" fmla="*/ 0 w 961822"/>
              <a:gd name="connsiteY58" fmla="*/ 344487 h 1201737"/>
              <a:gd name="connsiteX59" fmla="*/ 117475 w 961822"/>
              <a:gd name="connsiteY59" fmla="*/ 227012 h 1201737"/>
              <a:gd name="connsiteX60" fmla="*/ 165100 w 961822"/>
              <a:gd name="connsiteY60" fmla="*/ 227012 h 1201737"/>
              <a:gd name="connsiteX61" fmla="*/ 177800 w 961822"/>
              <a:gd name="connsiteY61" fmla="*/ 236537 h 1201737"/>
              <a:gd name="connsiteX62" fmla="*/ 200025 w 961822"/>
              <a:gd name="connsiteY62" fmla="*/ 312737 h 1201737"/>
              <a:gd name="connsiteX63" fmla="*/ 222250 w 961822"/>
              <a:gd name="connsiteY63" fmla="*/ 338137 h 1201737"/>
              <a:gd name="connsiteX64" fmla="*/ 222250 w 961822"/>
              <a:gd name="connsiteY64" fmla="*/ 293687 h 1201737"/>
              <a:gd name="connsiteX65" fmla="*/ 238125 w 961822"/>
              <a:gd name="connsiteY65" fmla="*/ 280987 h 1201737"/>
              <a:gd name="connsiteX66" fmla="*/ 250825 w 961822"/>
              <a:gd name="connsiteY66" fmla="*/ 280987 h 1201737"/>
              <a:gd name="connsiteX67" fmla="*/ 260350 w 961822"/>
              <a:gd name="connsiteY67" fmla="*/ 290512 h 1201737"/>
              <a:gd name="connsiteX68" fmla="*/ 263525 w 961822"/>
              <a:gd name="connsiteY68" fmla="*/ 338137 h 1201737"/>
              <a:gd name="connsiteX69" fmla="*/ 282575 w 961822"/>
              <a:gd name="connsiteY69" fmla="*/ 312737 h 1201737"/>
              <a:gd name="connsiteX70" fmla="*/ 307975 w 961822"/>
              <a:gd name="connsiteY70" fmla="*/ 236537 h 1201737"/>
              <a:gd name="connsiteX71" fmla="*/ 320675 w 961822"/>
              <a:gd name="connsiteY71" fmla="*/ 227012 h 1201737"/>
              <a:gd name="connsiteX72" fmla="*/ 393700 w 961822"/>
              <a:gd name="connsiteY72" fmla="*/ 227012 h 1201737"/>
              <a:gd name="connsiteX73" fmla="*/ 485775 w 961822"/>
              <a:gd name="connsiteY73" fmla="*/ 341312 h 1201737"/>
              <a:gd name="connsiteX74" fmla="*/ 485775 w 961822"/>
              <a:gd name="connsiteY74" fmla="*/ 423862 h 1201737"/>
              <a:gd name="connsiteX75" fmla="*/ 498475 w 961822"/>
              <a:gd name="connsiteY75" fmla="*/ 417512 h 1201737"/>
              <a:gd name="connsiteX76" fmla="*/ 587375 w 961822"/>
              <a:gd name="connsiteY76" fmla="*/ 366712 h 1201737"/>
              <a:gd name="connsiteX77" fmla="*/ 593725 w 961822"/>
              <a:gd name="connsiteY77" fmla="*/ 363537 h 1201737"/>
              <a:gd name="connsiteX78" fmla="*/ 606425 w 961822"/>
              <a:gd name="connsiteY78" fmla="*/ 360362 h 1201737"/>
              <a:gd name="connsiteX79" fmla="*/ 606425 w 961822"/>
              <a:gd name="connsiteY79" fmla="*/ 369887 h 1201737"/>
              <a:gd name="connsiteX80" fmla="*/ 593725 w 961822"/>
              <a:gd name="connsiteY80" fmla="*/ 465137 h 1201737"/>
              <a:gd name="connsiteX81" fmla="*/ 584200 w 961822"/>
              <a:gd name="connsiteY81" fmla="*/ 477837 h 1201737"/>
              <a:gd name="connsiteX82" fmla="*/ 466725 w 961822"/>
              <a:gd name="connsiteY82" fmla="*/ 547687 h 1201737"/>
              <a:gd name="connsiteX83" fmla="*/ 390525 w 961822"/>
              <a:gd name="connsiteY83" fmla="*/ 503237 h 1201737"/>
              <a:gd name="connsiteX84" fmla="*/ 390525 w 961822"/>
              <a:gd name="connsiteY84" fmla="*/ 344487 h 1201737"/>
              <a:gd name="connsiteX85" fmla="*/ 374650 w 961822"/>
              <a:gd name="connsiteY85" fmla="*/ 322262 h 1201737"/>
              <a:gd name="connsiteX86" fmla="*/ 368300 w 961822"/>
              <a:gd name="connsiteY86" fmla="*/ 328612 h 1201737"/>
              <a:gd name="connsiteX87" fmla="*/ 368300 w 961822"/>
              <a:gd name="connsiteY87" fmla="*/ 338137 h 1201737"/>
              <a:gd name="connsiteX88" fmla="*/ 368300 w 961822"/>
              <a:gd name="connsiteY88" fmla="*/ 608012 h 1201737"/>
              <a:gd name="connsiteX89" fmla="*/ 377825 w 961822"/>
              <a:gd name="connsiteY89" fmla="*/ 623887 h 1201737"/>
              <a:gd name="connsiteX90" fmla="*/ 498475 w 961822"/>
              <a:gd name="connsiteY90" fmla="*/ 703262 h 1201737"/>
              <a:gd name="connsiteX91" fmla="*/ 530225 w 961822"/>
              <a:gd name="connsiteY91" fmla="*/ 766762 h 1201737"/>
              <a:gd name="connsiteX92" fmla="*/ 508000 w 961822"/>
              <a:gd name="connsiteY92" fmla="*/ 1008062 h 1201737"/>
              <a:gd name="connsiteX93" fmla="*/ 508000 w 961822"/>
              <a:gd name="connsiteY93" fmla="*/ 1014412 h 1201737"/>
              <a:gd name="connsiteX94" fmla="*/ 549275 w 961822"/>
              <a:gd name="connsiteY94" fmla="*/ 989012 h 1201737"/>
              <a:gd name="connsiteX95" fmla="*/ 552450 w 961822"/>
              <a:gd name="connsiteY95" fmla="*/ 976312 h 1201737"/>
              <a:gd name="connsiteX96" fmla="*/ 577850 w 961822"/>
              <a:gd name="connsiteY96" fmla="*/ 795337 h 1201737"/>
              <a:gd name="connsiteX97" fmla="*/ 615950 w 961822"/>
              <a:gd name="connsiteY97" fmla="*/ 512762 h 1201737"/>
              <a:gd name="connsiteX98" fmla="*/ 654050 w 961822"/>
              <a:gd name="connsiteY98" fmla="*/ 230187 h 1201737"/>
              <a:gd name="connsiteX99" fmla="*/ 660400 w 961822"/>
              <a:gd name="connsiteY99" fmla="*/ 195262 h 1201737"/>
              <a:gd name="connsiteX100" fmla="*/ 685800 w 961822"/>
              <a:gd name="connsiteY100" fmla="*/ 173037 h 1201737"/>
              <a:gd name="connsiteX101" fmla="*/ 225425 w 961822"/>
              <a:gd name="connsiteY101" fmla="*/ 0 h 1201737"/>
              <a:gd name="connsiteX102" fmla="*/ 254000 w 961822"/>
              <a:gd name="connsiteY102" fmla="*/ 0 h 1201737"/>
              <a:gd name="connsiteX103" fmla="*/ 263525 w 961822"/>
              <a:gd name="connsiteY103" fmla="*/ 3150 h 1201737"/>
              <a:gd name="connsiteX104" fmla="*/ 336550 w 961822"/>
              <a:gd name="connsiteY104" fmla="*/ 116557 h 1201737"/>
              <a:gd name="connsiteX105" fmla="*/ 231775 w 961822"/>
              <a:gd name="connsiteY105" fmla="*/ 198463 h 1201737"/>
              <a:gd name="connsiteX106" fmla="*/ 139700 w 961822"/>
              <a:gd name="connsiteY106" fmla="*/ 100806 h 1201737"/>
              <a:gd name="connsiteX107" fmla="*/ 215900 w 961822"/>
              <a:gd name="connsiteY107" fmla="*/ 3150 h 1201737"/>
              <a:gd name="connsiteX108" fmla="*/ 225425 w 961822"/>
              <a:gd name="connsiteY108" fmla="*/ 0 h 120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961822" h="1201737">
                <a:moveTo>
                  <a:pt x="241300" y="227012"/>
                </a:moveTo>
                <a:cubicBezTo>
                  <a:pt x="269875" y="227012"/>
                  <a:pt x="269875" y="227012"/>
                  <a:pt x="263525" y="252412"/>
                </a:cubicBezTo>
                <a:cubicBezTo>
                  <a:pt x="263525" y="255587"/>
                  <a:pt x="263525" y="258762"/>
                  <a:pt x="263525" y="265112"/>
                </a:cubicBezTo>
                <a:cubicBezTo>
                  <a:pt x="260350" y="271462"/>
                  <a:pt x="257175" y="274637"/>
                  <a:pt x="250825" y="274637"/>
                </a:cubicBezTo>
                <a:cubicBezTo>
                  <a:pt x="219075" y="274637"/>
                  <a:pt x="225425" y="277812"/>
                  <a:pt x="219075" y="249237"/>
                </a:cubicBezTo>
                <a:cubicBezTo>
                  <a:pt x="212725" y="227012"/>
                  <a:pt x="212725" y="227012"/>
                  <a:pt x="241300" y="227012"/>
                </a:cubicBezTo>
                <a:close/>
                <a:moveTo>
                  <a:pt x="685800" y="173037"/>
                </a:moveTo>
                <a:cubicBezTo>
                  <a:pt x="698500" y="176212"/>
                  <a:pt x="708025" y="188912"/>
                  <a:pt x="704850" y="201612"/>
                </a:cubicBezTo>
                <a:cubicBezTo>
                  <a:pt x="704850" y="207962"/>
                  <a:pt x="698500" y="220662"/>
                  <a:pt x="704850" y="223837"/>
                </a:cubicBezTo>
                <a:cubicBezTo>
                  <a:pt x="711200" y="230187"/>
                  <a:pt x="720725" y="227012"/>
                  <a:pt x="730250" y="227012"/>
                </a:cubicBezTo>
                <a:cubicBezTo>
                  <a:pt x="771525" y="227012"/>
                  <a:pt x="815975" y="227012"/>
                  <a:pt x="857250" y="227012"/>
                </a:cubicBezTo>
                <a:cubicBezTo>
                  <a:pt x="876300" y="227012"/>
                  <a:pt x="879475" y="230187"/>
                  <a:pt x="879475" y="249237"/>
                </a:cubicBezTo>
                <a:cubicBezTo>
                  <a:pt x="879475" y="271462"/>
                  <a:pt x="879475" y="271462"/>
                  <a:pt x="901700" y="271462"/>
                </a:cubicBezTo>
                <a:cubicBezTo>
                  <a:pt x="914400" y="271462"/>
                  <a:pt x="930275" y="271462"/>
                  <a:pt x="942975" y="271462"/>
                </a:cubicBezTo>
                <a:cubicBezTo>
                  <a:pt x="962025" y="271462"/>
                  <a:pt x="965200" y="277812"/>
                  <a:pt x="958850" y="293687"/>
                </a:cubicBezTo>
                <a:cubicBezTo>
                  <a:pt x="952500" y="312737"/>
                  <a:pt x="942975" y="331787"/>
                  <a:pt x="933450" y="350837"/>
                </a:cubicBezTo>
                <a:cubicBezTo>
                  <a:pt x="930275" y="357187"/>
                  <a:pt x="930275" y="363537"/>
                  <a:pt x="933450" y="369887"/>
                </a:cubicBezTo>
                <a:cubicBezTo>
                  <a:pt x="942975" y="388937"/>
                  <a:pt x="952500" y="407987"/>
                  <a:pt x="958850" y="427037"/>
                </a:cubicBezTo>
                <a:cubicBezTo>
                  <a:pt x="965200" y="439737"/>
                  <a:pt x="958850" y="449262"/>
                  <a:pt x="946150" y="449262"/>
                </a:cubicBezTo>
                <a:cubicBezTo>
                  <a:pt x="898525" y="449262"/>
                  <a:pt x="847725" y="449262"/>
                  <a:pt x="796925" y="446087"/>
                </a:cubicBezTo>
                <a:cubicBezTo>
                  <a:pt x="822325" y="433387"/>
                  <a:pt x="847725" y="420687"/>
                  <a:pt x="876300" y="407987"/>
                </a:cubicBezTo>
                <a:cubicBezTo>
                  <a:pt x="873125" y="404812"/>
                  <a:pt x="869950" y="404812"/>
                  <a:pt x="866775" y="404812"/>
                </a:cubicBezTo>
                <a:cubicBezTo>
                  <a:pt x="809625" y="404812"/>
                  <a:pt x="749300" y="404812"/>
                  <a:pt x="688975" y="404812"/>
                </a:cubicBezTo>
                <a:cubicBezTo>
                  <a:pt x="679450" y="404812"/>
                  <a:pt x="676275" y="407987"/>
                  <a:pt x="676275" y="414337"/>
                </a:cubicBezTo>
                <a:cubicBezTo>
                  <a:pt x="666750" y="490537"/>
                  <a:pt x="654050" y="566737"/>
                  <a:pt x="644525" y="642937"/>
                </a:cubicBezTo>
                <a:cubicBezTo>
                  <a:pt x="631825" y="731837"/>
                  <a:pt x="622300" y="820737"/>
                  <a:pt x="609600" y="909637"/>
                </a:cubicBezTo>
                <a:cubicBezTo>
                  <a:pt x="606425" y="931862"/>
                  <a:pt x="603250" y="957262"/>
                  <a:pt x="596900" y="982662"/>
                </a:cubicBezTo>
                <a:cubicBezTo>
                  <a:pt x="596900" y="989012"/>
                  <a:pt x="600075" y="992187"/>
                  <a:pt x="606425" y="995362"/>
                </a:cubicBezTo>
                <a:cubicBezTo>
                  <a:pt x="676275" y="1046162"/>
                  <a:pt x="746125" y="1100137"/>
                  <a:pt x="819150" y="1154112"/>
                </a:cubicBezTo>
                <a:cubicBezTo>
                  <a:pt x="822325" y="1157287"/>
                  <a:pt x="825500" y="1157287"/>
                  <a:pt x="828675" y="1160462"/>
                </a:cubicBezTo>
                <a:cubicBezTo>
                  <a:pt x="835025" y="1166812"/>
                  <a:pt x="838200" y="1176337"/>
                  <a:pt x="835025" y="1185862"/>
                </a:cubicBezTo>
                <a:cubicBezTo>
                  <a:pt x="831850" y="1195387"/>
                  <a:pt x="825500" y="1201737"/>
                  <a:pt x="812800" y="1201737"/>
                </a:cubicBezTo>
                <a:cubicBezTo>
                  <a:pt x="812800" y="1201737"/>
                  <a:pt x="809625" y="1201737"/>
                  <a:pt x="806450" y="1201737"/>
                </a:cubicBezTo>
                <a:cubicBezTo>
                  <a:pt x="647700" y="1201737"/>
                  <a:pt x="492125" y="1201737"/>
                  <a:pt x="336550" y="1201737"/>
                </a:cubicBezTo>
                <a:cubicBezTo>
                  <a:pt x="323850" y="1201737"/>
                  <a:pt x="314325" y="1201737"/>
                  <a:pt x="311150" y="1192212"/>
                </a:cubicBezTo>
                <a:cubicBezTo>
                  <a:pt x="301625" y="1179512"/>
                  <a:pt x="304800" y="1166812"/>
                  <a:pt x="317500" y="1157287"/>
                </a:cubicBezTo>
                <a:cubicBezTo>
                  <a:pt x="349250" y="1135062"/>
                  <a:pt x="381000" y="1109662"/>
                  <a:pt x="412750" y="1087437"/>
                </a:cubicBezTo>
                <a:cubicBezTo>
                  <a:pt x="415925" y="1084262"/>
                  <a:pt x="415925" y="1084262"/>
                  <a:pt x="419100" y="1081087"/>
                </a:cubicBezTo>
                <a:cubicBezTo>
                  <a:pt x="393700" y="1065212"/>
                  <a:pt x="390525" y="1042987"/>
                  <a:pt x="390525" y="1014412"/>
                </a:cubicBezTo>
                <a:cubicBezTo>
                  <a:pt x="400050" y="938212"/>
                  <a:pt x="406400" y="865187"/>
                  <a:pt x="412750" y="792162"/>
                </a:cubicBezTo>
                <a:cubicBezTo>
                  <a:pt x="412750" y="782637"/>
                  <a:pt x="409575" y="782637"/>
                  <a:pt x="403225" y="779462"/>
                </a:cubicBezTo>
                <a:cubicBezTo>
                  <a:pt x="361950" y="750887"/>
                  <a:pt x="317500" y="722312"/>
                  <a:pt x="273050" y="693737"/>
                </a:cubicBezTo>
                <a:cubicBezTo>
                  <a:pt x="263525" y="687387"/>
                  <a:pt x="254000" y="684212"/>
                  <a:pt x="238125" y="684212"/>
                </a:cubicBezTo>
                <a:cubicBezTo>
                  <a:pt x="231775" y="684212"/>
                  <a:pt x="228600" y="687387"/>
                  <a:pt x="228600" y="693737"/>
                </a:cubicBezTo>
                <a:cubicBezTo>
                  <a:pt x="228600" y="731837"/>
                  <a:pt x="228600" y="769937"/>
                  <a:pt x="228600" y="808037"/>
                </a:cubicBezTo>
                <a:cubicBezTo>
                  <a:pt x="228600" y="915987"/>
                  <a:pt x="228600" y="1027112"/>
                  <a:pt x="228600" y="1138237"/>
                </a:cubicBezTo>
                <a:cubicBezTo>
                  <a:pt x="228600" y="1169987"/>
                  <a:pt x="209550" y="1192212"/>
                  <a:pt x="180975" y="1198562"/>
                </a:cubicBezTo>
                <a:cubicBezTo>
                  <a:pt x="149225" y="1204912"/>
                  <a:pt x="117475" y="1179512"/>
                  <a:pt x="114300" y="1144587"/>
                </a:cubicBezTo>
                <a:cubicBezTo>
                  <a:pt x="114300" y="1141412"/>
                  <a:pt x="114300" y="1135062"/>
                  <a:pt x="114300" y="1128712"/>
                </a:cubicBezTo>
                <a:cubicBezTo>
                  <a:pt x="114300" y="865187"/>
                  <a:pt x="114300" y="601662"/>
                  <a:pt x="114300" y="334962"/>
                </a:cubicBezTo>
                <a:cubicBezTo>
                  <a:pt x="114300" y="331787"/>
                  <a:pt x="117475" y="322262"/>
                  <a:pt x="111125" y="322262"/>
                </a:cubicBezTo>
                <a:cubicBezTo>
                  <a:pt x="104775" y="322262"/>
                  <a:pt x="98425" y="325437"/>
                  <a:pt x="95250" y="334962"/>
                </a:cubicBezTo>
                <a:cubicBezTo>
                  <a:pt x="95250" y="338137"/>
                  <a:pt x="95250" y="344487"/>
                  <a:pt x="95250" y="350837"/>
                </a:cubicBezTo>
                <a:cubicBezTo>
                  <a:pt x="95250" y="452437"/>
                  <a:pt x="95250" y="554037"/>
                  <a:pt x="95250" y="655637"/>
                </a:cubicBezTo>
                <a:cubicBezTo>
                  <a:pt x="95250" y="665162"/>
                  <a:pt x="95250" y="671512"/>
                  <a:pt x="92075" y="677862"/>
                </a:cubicBezTo>
                <a:cubicBezTo>
                  <a:pt x="85725" y="700087"/>
                  <a:pt x="63500" y="715962"/>
                  <a:pt x="41275" y="712787"/>
                </a:cubicBezTo>
                <a:cubicBezTo>
                  <a:pt x="19050" y="712787"/>
                  <a:pt x="0" y="690562"/>
                  <a:pt x="0" y="668337"/>
                </a:cubicBezTo>
                <a:cubicBezTo>
                  <a:pt x="0" y="655637"/>
                  <a:pt x="0" y="642937"/>
                  <a:pt x="0" y="630237"/>
                </a:cubicBezTo>
                <a:cubicBezTo>
                  <a:pt x="0" y="534987"/>
                  <a:pt x="0" y="439737"/>
                  <a:pt x="0" y="344487"/>
                </a:cubicBezTo>
                <a:cubicBezTo>
                  <a:pt x="0" y="274637"/>
                  <a:pt x="44450" y="227012"/>
                  <a:pt x="117475" y="227012"/>
                </a:cubicBezTo>
                <a:cubicBezTo>
                  <a:pt x="133350" y="227012"/>
                  <a:pt x="149225" y="227012"/>
                  <a:pt x="165100" y="227012"/>
                </a:cubicBezTo>
                <a:cubicBezTo>
                  <a:pt x="171450" y="227012"/>
                  <a:pt x="174625" y="227012"/>
                  <a:pt x="177800" y="236537"/>
                </a:cubicBezTo>
                <a:cubicBezTo>
                  <a:pt x="180975" y="261937"/>
                  <a:pt x="190500" y="287337"/>
                  <a:pt x="200025" y="312737"/>
                </a:cubicBezTo>
                <a:cubicBezTo>
                  <a:pt x="206375" y="322262"/>
                  <a:pt x="212725" y="331787"/>
                  <a:pt x="222250" y="338137"/>
                </a:cubicBezTo>
                <a:cubicBezTo>
                  <a:pt x="215900" y="322262"/>
                  <a:pt x="219075" y="309562"/>
                  <a:pt x="222250" y="293687"/>
                </a:cubicBezTo>
                <a:cubicBezTo>
                  <a:pt x="225425" y="284162"/>
                  <a:pt x="228600" y="280987"/>
                  <a:pt x="238125" y="280987"/>
                </a:cubicBezTo>
                <a:cubicBezTo>
                  <a:pt x="241300" y="280987"/>
                  <a:pt x="244475" y="280987"/>
                  <a:pt x="250825" y="280987"/>
                </a:cubicBezTo>
                <a:cubicBezTo>
                  <a:pt x="257175" y="280987"/>
                  <a:pt x="260350" y="284162"/>
                  <a:pt x="260350" y="290512"/>
                </a:cubicBezTo>
                <a:cubicBezTo>
                  <a:pt x="263525" y="306387"/>
                  <a:pt x="266700" y="322262"/>
                  <a:pt x="263525" y="338137"/>
                </a:cubicBezTo>
                <a:cubicBezTo>
                  <a:pt x="273050" y="331787"/>
                  <a:pt x="276225" y="322262"/>
                  <a:pt x="282575" y="312737"/>
                </a:cubicBezTo>
                <a:cubicBezTo>
                  <a:pt x="295275" y="290512"/>
                  <a:pt x="301625" y="261937"/>
                  <a:pt x="307975" y="236537"/>
                </a:cubicBezTo>
                <a:cubicBezTo>
                  <a:pt x="307975" y="230187"/>
                  <a:pt x="311150" y="223837"/>
                  <a:pt x="320675" y="227012"/>
                </a:cubicBezTo>
                <a:cubicBezTo>
                  <a:pt x="342900" y="227012"/>
                  <a:pt x="368300" y="223837"/>
                  <a:pt x="393700" y="227012"/>
                </a:cubicBezTo>
                <a:cubicBezTo>
                  <a:pt x="447675" y="239712"/>
                  <a:pt x="482600" y="284162"/>
                  <a:pt x="485775" y="341312"/>
                </a:cubicBezTo>
                <a:cubicBezTo>
                  <a:pt x="485775" y="369887"/>
                  <a:pt x="485775" y="395287"/>
                  <a:pt x="485775" y="423862"/>
                </a:cubicBezTo>
                <a:cubicBezTo>
                  <a:pt x="488950" y="423862"/>
                  <a:pt x="492125" y="420687"/>
                  <a:pt x="498475" y="417512"/>
                </a:cubicBezTo>
                <a:cubicBezTo>
                  <a:pt x="527050" y="401637"/>
                  <a:pt x="558800" y="382587"/>
                  <a:pt x="587375" y="366712"/>
                </a:cubicBezTo>
                <a:cubicBezTo>
                  <a:pt x="590550" y="363537"/>
                  <a:pt x="593725" y="363537"/>
                  <a:pt x="593725" y="363537"/>
                </a:cubicBezTo>
                <a:cubicBezTo>
                  <a:pt x="596900" y="360362"/>
                  <a:pt x="603250" y="357187"/>
                  <a:pt x="606425" y="360362"/>
                </a:cubicBezTo>
                <a:cubicBezTo>
                  <a:pt x="609600" y="363537"/>
                  <a:pt x="606425" y="366712"/>
                  <a:pt x="606425" y="369887"/>
                </a:cubicBezTo>
                <a:cubicBezTo>
                  <a:pt x="603250" y="401637"/>
                  <a:pt x="596900" y="433387"/>
                  <a:pt x="593725" y="465137"/>
                </a:cubicBezTo>
                <a:cubicBezTo>
                  <a:pt x="593725" y="471487"/>
                  <a:pt x="590550" y="474662"/>
                  <a:pt x="584200" y="477837"/>
                </a:cubicBezTo>
                <a:cubicBezTo>
                  <a:pt x="546100" y="500062"/>
                  <a:pt x="504825" y="525462"/>
                  <a:pt x="466725" y="547687"/>
                </a:cubicBezTo>
                <a:cubicBezTo>
                  <a:pt x="425450" y="569912"/>
                  <a:pt x="390525" y="547687"/>
                  <a:pt x="390525" y="503237"/>
                </a:cubicBezTo>
                <a:cubicBezTo>
                  <a:pt x="390525" y="449262"/>
                  <a:pt x="390525" y="398462"/>
                  <a:pt x="390525" y="344487"/>
                </a:cubicBezTo>
                <a:cubicBezTo>
                  <a:pt x="390525" y="331787"/>
                  <a:pt x="384175" y="325437"/>
                  <a:pt x="374650" y="322262"/>
                </a:cubicBezTo>
                <a:cubicBezTo>
                  <a:pt x="371475" y="322262"/>
                  <a:pt x="368300" y="322262"/>
                  <a:pt x="368300" y="328612"/>
                </a:cubicBezTo>
                <a:cubicBezTo>
                  <a:pt x="368300" y="331787"/>
                  <a:pt x="368300" y="334962"/>
                  <a:pt x="368300" y="338137"/>
                </a:cubicBezTo>
                <a:cubicBezTo>
                  <a:pt x="368300" y="430212"/>
                  <a:pt x="368300" y="519112"/>
                  <a:pt x="368300" y="608012"/>
                </a:cubicBezTo>
                <a:cubicBezTo>
                  <a:pt x="368300" y="614362"/>
                  <a:pt x="371475" y="620712"/>
                  <a:pt x="377825" y="623887"/>
                </a:cubicBezTo>
                <a:cubicBezTo>
                  <a:pt x="419100" y="649287"/>
                  <a:pt x="457200" y="677862"/>
                  <a:pt x="498475" y="703262"/>
                </a:cubicBezTo>
                <a:cubicBezTo>
                  <a:pt x="523875" y="719137"/>
                  <a:pt x="530225" y="738187"/>
                  <a:pt x="530225" y="766762"/>
                </a:cubicBezTo>
                <a:cubicBezTo>
                  <a:pt x="520700" y="846137"/>
                  <a:pt x="514350" y="928687"/>
                  <a:pt x="508000" y="1008062"/>
                </a:cubicBezTo>
                <a:cubicBezTo>
                  <a:pt x="508000" y="1011237"/>
                  <a:pt x="508000" y="1011237"/>
                  <a:pt x="508000" y="1014412"/>
                </a:cubicBezTo>
                <a:cubicBezTo>
                  <a:pt x="523875" y="1004887"/>
                  <a:pt x="536575" y="995362"/>
                  <a:pt x="549275" y="989012"/>
                </a:cubicBezTo>
                <a:cubicBezTo>
                  <a:pt x="552450" y="985837"/>
                  <a:pt x="552450" y="979487"/>
                  <a:pt x="552450" y="976312"/>
                </a:cubicBezTo>
                <a:cubicBezTo>
                  <a:pt x="561975" y="915987"/>
                  <a:pt x="568325" y="855662"/>
                  <a:pt x="577850" y="795337"/>
                </a:cubicBezTo>
                <a:cubicBezTo>
                  <a:pt x="590550" y="703262"/>
                  <a:pt x="603250" y="608012"/>
                  <a:pt x="615950" y="512762"/>
                </a:cubicBezTo>
                <a:cubicBezTo>
                  <a:pt x="628650" y="417512"/>
                  <a:pt x="641350" y="322262"/>
                  <a:pt x="654050" y="230187"/>
                </a:cubicBezTo>
                <a:cubicBezTo>
                  <a:pt x="657225" y="217487"/>
                  <a:pt x="657225" y="204787"/>
                  <a:pt x="660400" y="195262"/>
                </a:cubicBezTo>
                <a:cubicBezTo>
                  <a:pt x="660400" y="182562"/>
                  <a:pt x="673100" y="173037"/>
                  <a:pt x="685800" y="173037"/>
                </a:cubicBezTo>
                <a:close/>
                <a:moveTo>
                  <a:pt x="225425" y="0"/>
                </a:moveTo>
                <a:cubicBezTo>
                  <a:pt x="234950" y="0"/>
                  <a:pt x="244475" y="0"/>
                  <a:pt x="254000" y="0"/>
                </a:cubicBezTo>
                <a:cubicBezTo>
                  <a:pt x="257175" y="3150"/>
                  <a:pt x="260350" y="3150"/>
                  <a:pt x="263525" y="3150"/>
                </a:cubicBezTo>
                <a:cubicBezTo>
                  <a:pt x="314325" y="18901"/>
                  <a:pt x="346075" y="66154"/>
                  <a:pt x="336550" y="116557"/>
                </a:cubicBezTo>
                <a:cubicBezTo>
                  <a:pt x="330200" y="166961"/>
                  <a:pt x="282575" y="201613"/>
                  <a:pt x="231775" y="198463"/>
                </a:cubicBezTo>
                <a:cubicBezTo>
                  <a:pt x="180975" y="195312"/>
                  <a:pt x="142875" y="151210"/>
                  <a:pt x="139700" y="100806"/>
                </a:cubicBezTo>
                <a:cubicBezTo>
                  <a:pt x="139700" y="56703"/>
                  <a:pt x="171450" y="15751"/>
                  <a:pt x="215900" y="3150"/>
                </a:cubicBezTo>
                <a:cubicBezTo>
                  <a:pt x="219075" y="3150"/>
                  <a:pt x="222250" y="3150"/>
                  <a:pt x="22542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227791427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55904" y="1043845"/>
            <a:ext cx="21870796" cy="1554272"/>
          </a:xfrm>
          <a:prstGeom prst="rect">
            <a:avLst/>
          </a:prstGeom>
        </p:spPr>
        <p:txBody>
          <a:bodyPr wrap="square">
            <a:spAutoFit/>
          </a:bodyPr>
          <a:lstStyle/>
          <a:p>
            <a:pPr algn="ctr"/>
            <a:r>
              <a:rPr lang="en-US" sz="9500" b="1" dirty="0">
                <a:solidFill>
                  <a:schemeClr val="accent2"/>
                </a:solidFill>
                <a:latin typeface="+mj-lt"/>
              </a:rPr>
              <a:t>Our Mission</a:t>
            </a:r>
          </a:p>
        </p:txBody>
      </p:sp>
      <p:sp>
        <p:nvSpPr>
          <p:cNvPr id="4" name="Rectangle 3"/>
          <p:cNvSpPr/>
          <p:nvPr/>
        </p:nvSpPr>
        <p:spPr>
          <a:xfrm>
            <a:off x="1255904" y="2367284"/>
            <a:ext cx="2187079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4" name="Line 5"/>
          <p:cNvSpPr>
            <a:spLocks noChangeShapeType="1"/>
          </p:cNvSpPr>
          <p:nvPr/>
        </p:nvSpPr>
        <p:spPr bwMode="auto">
          <a:xfrm>
            <a:off x="4786313" y="6569076"/>
            <a:ext cx="0" cy="7167563"/>
          </a:xfrm>
          <a:prstGeom prst="line">
            <a:avLst/>
          </a:prstGeom>
          <a:noFill/>
          <a:ln w="6350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6"/>
          <p:cNvSpPr>
            <a:spLocks noChangeShapeType="1"/>
          </p:cNvSpPr>
          <p:nvPr/>
        </p:nvSpPr>
        <p:spPr bwMode="auto">
          <a:xfrm>
            <a:off x="12211050" y="6569076"/>
            <a:ext cx="0" cy="7167563"/>
          </a:xfrm>
          <a:prstGeom prst="line">
            <a:avLst/>
          </a:prstGeom>
          <a:noFill/>
          <a:ln w="6350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7"/>
          <p:cNvSpPr>
            <a:spLocks noChangeShapeType="1"/>
          </p:cNvSpPr>
          <p:nvPr/>
        </p:nvSpPr>
        <p:spPr bwMode="auto">
          <a:xfrm>
            <a:off x="19573875" y="6569076"/>
            <a:ext cx="0" cy="7167563"/>
          </a:xfrm>
          <a:prstGeom prst="line">
            <a:avLst/>
          </a:prstGeom>
          <a:noFill/>
          <a:ln w="6350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Oval 9"/>
          <p:cNvSpPr>
            <a:spLocks noChangeArrowheads="1"/>
          </p:cNvSpPr>
          <p:nvPr/>
        </p:nvSpPr>
        <p:spPr bwMode="auto">
          <a:xfrm>
            <a:off x="2465388" y="5588001"/>
            <a:ext cx="4629150" cy="464661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1"/>
          <p:cNvSpPr>
            <a:spLocks noChangeArrowheads="1"/>
          </p:cNvSpPr>
          <p:nvPr/>
        </p:nvSpPr>
        <p:spPr bwMode="auto">
          <a:xfrm>
            <a:off x="9888538" y="5588001"/>
            <a:ext cx="4630737" cy="464661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Oval 13"/>
          <p:cNvSpPr>
            <a:spLocks noChangeArrowheads="1"/>
          </p:cNvSpPr>
          <p:nvPr/>
        </p:nvSpPr>
        <p:spPr bwMode="auto">
          <a:xfrm>
            <a:off x="17313275" y="5588001"/>
            <a:ext cx="4629150" cy="4646613"/>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4"/>
          <p:cNvSpPr/>
          <p:nvPr/>
        </p:nvSpPr>
        <p:spPr>
          <a:xfrm>
            <a:off x="3063525" y="6668455"/>
            <a:ext cx="3421532" cy="784830"/>
          </a:xfrm>
          <a:prstGeom prst="rect">
            <a:avLst/>
          </a:prstGeom>
        </p:spPr>
        <p:txBody>
          <a:bodyPr wrap="square">
            <a:spAutoFit/>
          </a:bodyPr>
          <a:lstStyle/>
          <a:p>
            <a:pPr algn="ctr"/>
            <a:r>
              <a:rPr lang="en-US" sz="4500" b="1" dirty="0">
                <a:solidFill>
                  <a:schemeClr val="accent1"/>
                </a:solidFill>
              </a:rPr>
              <a:t>Purpose</a:t>
            </a:r>
          </a:p>
        </p:txBody>
      </p:sp>
      <p:sp>
        <p:nvSpPr>
          <p:cNvPr id="6" name="Rectangle 5"/>
          <p:cNvSpPr/>
          <p:nvPr/>
        </p:nvSpPr>
        <p:spPr>
          <a:xfrm>
            <a:off x="3062182" y="7649531"/>
            <a:ext cx="3423678" cy="1246495"/>
          </a:xfrm>
          <a:prstGeom prst="rect">
            <a:avLst/>
          </a:prstGeom>
        </p:spPr>
        <p:txBody>
          <a:bodyPr wrap="square">
            <a:spAutoFit/>
          </a:bodyPr>
          <a:lstStyle/>
          <a:p>
            <a:pPr algn="ctr"/>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smtClean="0">
                <a:solidFill>
                  <a:schemeClr val="accent1"/>
                </a:solidFill>
              </a:rPr>
              <a:t>consec-tetuer</a:t>
            </a:r>
            <a:r>
              <a:rPr lang="en-US" sz="2500" dirty="0" smtClean="0">
                <a:solidFill>
                  <a:schemeClr val="accent1"/>
                </a:solidFill>
              </a:rPr>
              <a:t> </a:t>
            </a:r>
            <a:r>
              <a:rPr lang="en-US" sz="2500" dirty="0" err="1" smtClean="0">
                <a:solidFill>
                  <a:schemeClr val="accent1"/>
                </a:solidFill>
              </a:rPr>
              <a:t>adipiscing</a:t>
            </a:r>
            <a:endParaRPr lang="en-US" sz="2500" dirty="0">
              <a:solidFill>
                <a:schemeClr val="accent1"/>
              </a:solidFill>
            </a:endParaRPr>
          </a:p>
        </p:txBody>
      </p:sp>
      <p:sp>
        <p:nvSpPr>
          <p:cNvPr id="7" name="Rectangle 6"/>
          <p:cNvSpPr/>
          <p:nvPr/>
        </p:nvSpPr>
        <p:spPr>
          <a:xfrm>
            <a:off x="10506316" y="6668455"/>
            <a:ext cx="3421532" cy="784830"/>
          </a:xfrm>
          <a:prstGeom prst="rect">
            <a:avLst/>
          </a:prstGeom>
        </p:spPr>
        <p:txBody>
          <a:bodyPr wrap="square">
            <a:spAutoFit/>
          </a:bodyPr>
          <a:lstStyle/>
          <a:p>
            <a:pPr algn="ctr"/>
            <a:r>
              <a:rPr lang="en-US" sz="4500" b="1" dirty="0">
                <a:solidFill>
                  <a:schemeClr val="accent1"/>
                </a:solidFill>
              </a:rPr>
              <a:t>Integrity</a:t>
            </a:r>
          </a:p>
        </p:txBody>
      </p:sp>
      <p:sp>
        <p:nvSpPr>
          <p:cNvPr id="8" name="Rectangle 7"/>
          <p:cNvSpPr/>
          <p:nvPr/>
        </p:nvSpPr>
        <p:spPr>
          <a:xfrm>
            <a:off x="10504973" y="7649531"/>
            <a:ext cx="3423678" cy="1246495"/>
          </a:xfrm>
          <a:prstGeom prst="rect">
            <a:avLst/>
          </a:prstGeom>
        </p:spPr>
        <p:txBody>
          <a:bodyPr wrap="square">
            <a:spAutoFit/>
          </a:bodyPr>
          <a:lstStyle/>
          <a:p>
            <a:pPr algn="ctr"/>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smtClean="0">
                <a:solidFill>
                  <a:schemeClr val="accent1"/>
                </a:solidFill>
              </a:rPr>
              <a:t>consec-tetuer</a:t>
            </a:r>
            <a:r>
              <a:rPr lang="en-US" sz="2500" dirty="0" smtClean="0">
                <a:solidFill>
                  <a:schemeClr val="accent1"/>
                </a:solidFill>
              </a:rPr>
              <a:t> </a:t>
            </a:r>
            <a:r>
              <a:rPr lang="en-US" sz="2500" dirty="0" err="1" smtClean="0">
                <a:solidFill>
                  <a:schemeClr val="accent1"/>
                </a:solidFill>
              </a:rPr>
              <a:t>adipiscing</a:t>
            </a:r>
            <a:endParaRPr lang="en-US" sz="2500" dirty="0">
              <a:solidFill>
                <a:schemeClr val="accent1"/>
              </a:solidFill>
            </a:endParaRPr>
          </a:p>
        </p:txBody>
      </p:sp>
      <p:sp>
        <p:nvSpPr>
          <p:cNvPr id="9" name="Rectangle 8"/>
          <p:cNvSpPr/>
          <p:nvPr/>
        </p:nvSpPr>
        <p:spPr>
          <a:xfrm>
            <a:off x="17947764" y="6668455"/>
            <a:ext cx="3421532" cy="784830"/>
          </a:xfrm>
          <a:prstGeom prst="rect">
            <a:avLst/>
          </a:prstGeom>
        </p:spPr>
        <p:txBody>
          <a:bodyPr wrap="square">
            <a:spAutoFit/>
          </a:bodyPr>
          <a:lstStyle/>
          <a:p>
            <a:pPr algn="ctr"/>
            <a:r>
              <a:rPr lang="en-US" sz="4500" b="1" dirty="0" err="1">
                <a:solidFill>
                  <a:schemeClr val="accent1"/>
                </a:solidFill>
              </a:rPr>
              <a:t>Exellence</a:t>
            </a:r>
            <a:endParaRPr lang="en-US" sz="4500" b="1" dirty="0">
              <a:solidFill>
                <a:schemeClr val="accent1"/>
              </a:solidFill>
            </a:endParaRPr>
          </a:p>
        </p:txBody>
      </p:sp>
      <p:sp>
        <p:nvSpPr>
          <p:cNvPr id="10" name="Rectangle 9"/>
          <p:cNvSpPr/>
          <p:nvPr/>
        </p:nvSpPr>
        <p:spPr>
          <a:xfrm>
            <a:off x="17946421" y="7649531"/>
            <a:ext cx="3423678" cy="1246495"/>
          </a:xfrm>
          <a:prstGeom prst="rect">
            <a:avLst/>
          </a:prstGeom>
        </p:spPr>
        <p:txBody>
          <a:bodyPr wrap="square">
            <a:spAutoFit/>
          </a:bodyPr>
          <a:lstStyle/>
          <a:p>
            <a:pPr algn="ctr"/>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smtClean="0">
                <a:solidFill>
                  <a:schemeClr val="accent1"/>
                </a:solidFill>
              </a:rPr>
              <a:t>consec-tetuer</a:t>
            </a:r>
            <a:r>
              <a:rPr lang="en-US" sz="2500" dirty="0" smtClean="0">
                <a:solidFill>
                  <a:schemeClr val="accent1"/>
                </a:solidFill>
              </a:rPr>
              <a:t> </a:t>
            </a:r>
            <a:r>
              <a:rPr lang="en-US" sz="2500" dirty="0" err="1" smtClean="0">
                <a:solidFill>
                  <a:schemeClr val="accent1"/>
                </a:solidFill>
              </a:rPr>
              <a:t>adipiscing</a:t>
            </a:r>
            <a:endParaRPr lang="en-US" sz="2500" dirty="0">
              <a:solidFill>
                <a:schemeClr val="accent1"/>
              </a:solidFill>
            </a:endParaRPr>
          </a:p>
        </p:txBody>
      </p:sp>
      <p:sp>
        <p:nvSpPr>
          <p:cNvPr id="23" name="Picture Placeholder 22"/>
          <p:cNvSpPr>
            <a:spLocks noGrp="1"/>
          </p:cNvSpPr>
          <p:nvPr>
            <p:ph type="pic" sz="quarter" idx="10"/>
          </p:nvPr>
        </p:nvSpPr>
        <p:spPr/>
      </p:sp>
      <p:sp>
        <p:nvSpPr>
          <p:cNvPr id="24" name="Picture Placeholder 23"/>
          <p:cNvSpPr>
            <a:spLocks noGrp="1"/>
          </p:cNvSpPr>
          <p:nvPr>
            <p:ph type="pic" sz="quarter" idx="11"/>
          </p:nvPr>
        </p:nvSpPr>
        <p:spPr/>
      </p:sp>
      <p:sp>
        <p:nvSpPr>
          <p:cNvPr id="25" name="Picture Placeholder 24"/>
          <p:cNvSpPr>
            <a:spLocks noGrp="1"/>
          </p:cNvSpPr>
          <p:nvPr>
            <p:ph type="pic" sz="quarter" idx="12"/>
          </p:nvPr>
        </p:nvSpPr>
        <p:spPr/>
      </p:sp>
    </p:spTree>
    <p:extLst>
      <p:ext uri="{BB962C8B-B14F-4D97-AF65-F5344CB8AC3E}">
        <p14:creationId xmlns:p14="http://schemas.microsoft.com/office/powerpoint/2010/main" val="39168717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815125" y="3806897"/>
            <a:ext cx="7960729" cy="784830"/>
          </a:xfrm>
          <a:prstGeom prst="rect">
            <a:avLst/>
          </a:prstGeom>
        </p:spPr>
        <p:txBody>
          <a:bodyPr wrap="square">
            <a:spAutoFit/>
          </a:bodyPr>
          <a:lstStyle/>
          <a:p>
            <a:r>
              <a:rPr lang="en-US" sz="4500" b="1" dirty="0">
                <a:solidFill>
                  <a:schemeClr val="accent2"/>
                </a:solidFill>
              </a:rPr>
              <a:t>Purpose</a:t>
            </a:r>
          </a:p>
        </p:txBody>
      </p:sp>
      <p:sp>
        <p:nvSpPr>
          <p:cNvPr id="4" name="Rectangle 3"/>
          <p:cNvSpPr/>
          <p:nvPr/>
        </p:nvSpPr>
        <p:spPr>
          <a:xfrm>
            <a:off x="3815126" y="4710223"/>
            <a:ext cx="796574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smtClean="0">
                <a:solidFill>
                  <a:schemeClr val="accent2">
                    <a:alpha val="60000"/>
                  </a:schemeClr>
                </a:solidFill>
              </a:rPr>
              <a:t>tin-</a:t>
            </a:r>
            <a:r>
              <a:rPr lang="en-US" sz="2500" dirty="0" err="1" smtClean="0">
                <a:solidFill>
                  <a:schemeClr val="accent2">
                    <a:alpha val="60000"/>
                  </a:schemeClr>
                </a:solidFill>
              </a:rPr>
              <a:t>cidunt</a:t>
            </a:r>
            <a:r>
              <a:rPr lang="en-US" sz="2500" dirty="0" smtClean="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endParaRPr lang="en-US" sz="2500" dirty="0">
              <a:solidFill>
                <a:schemeClr val="accent2">
                  <a:alpha val="60000"/>
                </a:schemeClr>
              </a:solidFill>
            </a:endParaRPr>
          </a:p>
        </p:txBody>
      </p:sp>
      <p:sp>
        <p:nvSpPr>
          <p:cNvPr id="5" name="Rectangle 4"/>
          <p:cNvSpPr/>
          <p:nvPr/>
        </p:nvSpPr>
        <p:spPr>
          <a:xfrm>
            <a:off x="1178254" y="1026831"/>
            <a:ext cx="10597600" cy="1554272"/>
          </a:xfrm>
          <a:prstGeom prst="rect">
            <a:avLst/>
          </a:prstGeom>
        </p:spPr>
        <p:txBody>
          <a:bodyPr wrap="square">
            <a:spAutoFit/>
          </a:bodyPr>
          <a:lstStyle/>
          <a:p>
            <a:r>
              <a:rPr lang="en-US" sz="9500" b="1" dirty="0">
                <a:solidFill>
                  <a:schemeClr val="accent2"/>
                </a:solidFill>
                <a:latin typeface="+mj-lt"/>
              </a:rPr>
              <a:t>Our Mission</a:t>
            </a:r>
          </a:p>
        </p:txBody>
      </p:sp>
      <p:sp>
        <p:nvSpPr>
          <p:cNvPr id="6" name="Rectangle 5"/>
          <p:cNvSpPr/>
          <p:nvPr/>
        </p:nvSpPr>
        <p:spPr>
          <a:xfrm>
            <a:off x="1184738" y="2350270"/>
            <a:ext cx="10597600"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11" name="Rectangle 10"/>
          <p:cNvSpPr/>
          <p:nvPr/>
        </p:nvSpPr>
        <p:spPr>
          <a:xfrm>
            <a:off x="3815125" y="6940247"/>
            <a:ext cx="7950700" cy="784830"/>
          </a:xfrm>
          <a:prstGeom prst="rect">
            <a:avLst/>
          </a:prstGeom>
        </p:spPr>
        <p:txBody>
          <a:bodyPr wrap="square">
            <a:spAutoFit/>
          </a:bodyPr>
          <a:lstStyle/>
          <a:p>
            <a:r>
              <a:rPr lang="en-US" sz="4500" b="1" dirty="0">
                <a:solidFill>
                  <a:schemeClr val="accent2"/>
                </a:solidFill>
              </a:rPr>
              <a:t>Integrity</a:t>
            </a:r>
          </a:p>
        </p:txBody>
      </p:sp>
      <p:sp>
        <p:nvSpPr>
          <p:cNvPr id="12" name="Rectangle 11"/>
          <p:cNvSpPr/>
          <p:nvPr/>
        </p:nvSpPr>
        <p:spPr>
          <a:xfrm>
            <a:off x="3815124" y="7843573"/>
            <a:ext cx="7955713"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smtClean="0">
                <a:solidFill>
                  <a:schemeClr val="accent2">
                    <a:alpha val="60000"/>
                  </a:schemeClr>
                </a:solidFill>
              </a:rPr>
              <a:t>eu-ismod</a:t>
            </a:r>
            <a:r>
              <a:rPr lang="en-US" sz="2500" dirty="0" smtClean="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a:t>
            </a:r>
          </a:p>
        </p:txBody>
      </p:sp>
      <p:sp>
        <p:nvSpPr>
          <p:cNvPr id="13" name="Rectangle 12"/>
          <p:cNvSpPr/>
          <p:nvPr/>
        </p:nvSpPr>
        <p:spPr>
          <a:xfrm>
            <a:off x="3815126" y="10063298"/>
            <a:ext cx="7955712" cy="784830"/>
          </a:xfrm>
          <a:prstGeom prst="rect">
            <a:avLst/>
          </a:prstGeom>
        </p:spPr>
        <p:txBody>
          <a:bodyPr wrap="square">
            <a:spAutoFit/>
          </a:bodyPr>
          <a:lstStyle/>
          <a:p>
            <a:r>
              <a:rPr lang="en-US" sz="4500" b="1" dirty="0" err="1">
                <a:solidFill>
                  <a:schemeClr val="accent2"/>
                </a:solidFill>
              </a:rPr>
              <a:t>Exellecne</a:t>
            </a:r>
            <a:endParaRPr lang="en-US" sz="4500" b="1" dirty="0">
              <a:solidFill>
                <a:schemeClr val="accent2"/>
              </a:solidFill>
            </a:endParaRPr>
          </a:p>
        </p:txBody>
      </p:sp>
      <p:sp>
        <p:nvSpPr>
          <p:cNvPr id="14" name="Rectangle 13"/>
          <p:cNvSpPr/>
          <p:nvPr/>
        </p:nvSpPr>
        <p:spPr>
          <a:xfrm>
            <a:off x="3815126" y="10966624"/>
            <a:ext cx="796072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p>
        </p:txBody>
      </p:sp>
      <p:sp>
        <p:nvSpPr>
          <p:cNvPr id="19" name="Oval 6"/>
          <p:cNvSpPr>
            <a:spLocks noChangeArrowheads="1"/>
          </p:cNvSpPr>
          <p:nvPr/>
        </p:nvSpPr>
        <p:spPr bwMode="auto">
          <a:xfrm>
            <a:off x="1266825" y="3983038"/>
            <a:ext cx="2116138" cy="21145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7"/>
          <p:cNvSpPr>
            <a:spLocks noChangeArrowheads="1"/>
          </p:cNvSpPr>
          <p:nvPr/>
        </p:nvSpPr>
        <p:spPr bwMode="auto">
          <a:xfrm>
            <a:off x="1270000" y="7088188"/>
            <a:ext cx="2116138" cy="211137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Oval 8"/>
          <p:cNvSpPr>
            <a:spLocks noChangeArrowheads="1"/>
          </p:cNvSpPr>
          <p:nvPr/>
        </p:nvSpPr>
        <p:spPr bwMode="auto">
          <a:xfrm>
            <a:off x="1257300" y="10185400"/>
            <a:ext cx="2116138" cy="2127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1757363" y="4433888"/>
            <a:ext cx="1133120" cy="1131887"/>
          </a:xfrm>
          <a:custGeom>
            <a:avLst/>
            <a:gdLst>
              <a:gd name="connsiteX0" fmla="*/ 660093 w 1133120"/>
              <a:gd name="connsiteY0" fmla="*/ 709215 h 1131887"/>
              <a:gd name="connsiteX1" fmla="*/ 670435 w 1133120"/>
              <a:gd name="connsiteY1" fmla="*/ 709612 h 1131887"/>
              <a:gd name="connsiteX2" fmla="*/ 778633 w 1133120"/>
              <a:gd name="connsiteY2" fmla="*/ 766762 h 1131887"/>
              <a:gd name="connsiteX3" fmla="*/ 816820 w 1133120"/>
              <a:gd name="connsiteY3" fmla="*/ 766762 h 1131887"/>
              <a:gd name="connsiteX4" fmla="*/ 931382 w 1133120"/>
              <a:gd name="connsiteY4" fmla="*/ 712787 h 1131887"/>
              <a:gd name="connsiteX5" fmla="*/ 947294 w 1133120"/>
              <a:gd name="connsiteY5" fmla="*/ 715962 h 1131887"/>
              <a:gd name="connsiteX6" fmla="*/ 1128684 w 1133120"/>
              <a:gd name="connsiteY6" fmla="*/ 1077912 h 1131887"/>
              <a:gd name="connsiteX7" fmla="*/ 1096861 w 1133120"/>
              <a:gd name="connsiteY7" fmla="*/ 1131887 h 1131887"/>
              <a:gd name="connsiteX8" fmla="*/ 454040 w 1133120"/>
              <a:gd name="connsiteY8" fmla="*/ 1131887 h 1131887"/>
              <a:gd name="connsiteX9" fmla="*/ 447675 w 1133120"/>
              <a:gd name="connsiteY9" fmla="*/ 1131887 h 1131887"/>
              <a:gd name="connsiteX10" fmla="*/ 450857 w 1133120"/>
              <a:gd name="connsiteY10" fmla="*/ 1119187 h 1131887"/>
              <a:gd name="connsiteX11" fmla="*/ 654524 w 1133120"/>
              <a:gd name="connsiteY11" fmla="*/ 715962 h 1131887"/>
              <a:gd name="connsiteX12" fmla="*/ 660093 w 1133120"/>
              <a:gd name="connsiteY12" fmla="*/ 709215 h 1131887"/>
              <a:gd name="connsiteX13" fmla="*/ 275034 w 1133120"/>
              <a:gd name="connsiteY13" fmla="*/ 545703 h 1131887"/>
              <a:gd name="connsiteX14" fmla="*/ 282575 w 1133120"/>
              <a:gd name="connsiteY14" fmla="*/ 547687 h 1131887"/>
              <a:gd name="connsiteX15" fmla="*/ 409575 w 1133120"/>
              <a:gd name="connsiteY15" fmla="*/ 611187 h 1131887"/>
              <a:gd name="connsiteX16" fmla="*/ 454025 w 1133120"/>
              <a:gd name="connsiteY16" fmla="*/ 611187 h 1131887"/>
              <a:gd name="connsiteX17" fmla="*/ 581025 w 1133120"/>
              <a:gd name="connsiteY17" fmla="*/ 547687 h 1131887"/>
              <a:gd name="connsiteX18" fmla="*/ 591344 w 1133120"/>
              <a:gd name="connsiteY18" fmla="*/ 546100 h 1131887"/>
              <a:gd name="connsiteX19" fmla="*/ 596900 w 1133120"/>
              <a:gd name="connsiteY19" fmla="*/ 554037 h 1131887"/>
              <a:gd name="connsiteX20" fmla="*/ 625475 w 1133120"/>
              <a:gd name="connsiteY20" fmla="*/ 611187 h 1131887"/>
              <a:gd name="connsiteX21" fmla="*/ 625475 w 1133120"/>
              <a:gd name="connsiteY21" fmla="*/ 627062 h 1131887"/>
              <a:gd name="connsiteX22" fmla="*/ 377825 w 1133120"/>
              <a:gd name="connsiteY22" fmla="*/ 1125537 h 1131887"/>
              <a:gd name="connsiteX23" fmla="*/ 365125 w 1133120"/>
              <a:gd name="connsiteY23" fmla="*/ 1131887 h 1131887"/>
              <a:gd name="connsiteX24" fmla="*/ 38100 w 1133120"/>
              <a:gd name="connsiteY24" fmla="*/ 1131887 h 1131887"/>
              <a:gd name="connsiteX25" fmla="*/ 0 w 1133120"/>
              <a:gd name="connsiteY25" fmla="*/ 1106487 h 1131887"/>
              <a:gd name="connsiteX26" fmla="*/ 0 w 1133120"/>
              <a:gd name="connsiteY26" fmla="*/ 1090612 h 1131887"/>
              <a:gd name="connsiteX27" fmla="*/ 184150 w 1133120"/>
              <a:gd name="connsiteY27" fmla="*/ 722312 h 1131887"/>
              <a:gd name="connsiteX28" fmla="*/ 269875 w 1133120"/>
              <a:gd name="connsiteY28" fmla="*/ 550862 h 1131887"/>
              <a:gd name="connsiteX29" fmla="*/ 275034 w 1133120"/>
              <a:gd name="connsiteY29" fmla="*/ 545703 h 1131887"/>
              <a:gd name="connsiteX30" fmla="*/ 801687 w 1133120"/>
              <a:gd name="connsiteY30" fmla="*/ 465137 h 1131887"/>
              <a:gd name="connsiteX31" fmla="*/ 830262 w 1133120"/>
              <a:gd name="connsiteY31" fmla="*/ 484187 h 1131887"/>
              <a:gd name="connsiteX32" fmla="*/ 909637 w 1133120"/>
              <a:gd name="connsiteY32" fmla="*/ 639762 h 1131887"/>
              <a:gd name="connsiteX33" fmla="*/ 906462 w 1133120"/>
              <a:gd name="connsiteY33" fmla="*/ 652462 h 1131887"/>
              <a:gd name="connsiteX34" fmla="*/ 804862 w 1133120"/>
              <a:gd name="connsiteY34" fmla="*/ 700087 h 1131887"/>
              <a:gd name="connsiteX35" fmla="*/ 795337 w 1133120"/>
              <a:gd name="connsiteY35" fmla="*/ 696912 h 1131887"/>
              <a:gd name="connsiteX36" fmla="*/ 696912 w 1133120"/>
              <a:gd name="connsiteY36" fmla="*/ 649287 h 1131887"/>
              <a:gd name="connsiteX37" fmla="*/ 693737 w 1133120"/>
              <a:gd name="connsiteY37" fmla="*/ 639762 h 1131887"/>
              <a:gd name="connsiteX38" fmla="*/ 769937 w 1133120"/>
              <a:gd name="connsiteY38" fmla="*/ 484187 h 1131887"/>
              <a:gd name="connsiteX39" fmla="*/ 801687 w 1133120"/>
              <a:gd name="connsiteY39" fmla="*/ 465137 h 1131887"/>
              <a:gd name="connsiteX40" fmla="*/ 425450 w 1133120"/>
              <a:gd name="connsiteY40" fmla="*/ 0 h 1131887"/>
              <a:gd name="connsiteX41" fmla="*/ 641350 w 1133120"/>
              <a:gd name="connsiteY41" fmla="*/ 0 h 1131887"/>
              <a:gd name="connsiteX42" fmla="*/ 660400 w 1133120"/>
              <a:gd name="connsiteY42" fmla="*/ 12737 h 1131887"/>
              <a:gd name="connsiteX43" fmla="*/ 657225 w 1133120"/>
              <a:gd name="connsiteY43" fmla="*/ 54132 h 1131887"/>
              <a:gd name="connsiteX44" fmla="*/ 622300 w 1133120"/>
              <a:gd name="connsiteY44" fmla="*/ 89158 h 1131887"/>
              <a:gd name="connsiteX45" fmla="*/ 622300 w 1133120"/>
              <a:gd name="connsiteY45" fmla="*/ 108264 h 1131887"/>
              <a:gd name="connsiteX46" fmla="*/ 654050 w 1133120"/>
              <a:gd name="connsiteY46" fmla="*/ 140106 h 1131887"/>
              <a:gd name="connsiteX47" fmla="*/ 663575 w 1133120"/>
              <a:gd name="connsiteY47" fmla="*/ 178317 h 1131887"/>
              <a:gd name="connsiteX48" fmla="*/ 628650 w 1133120"/>
              <a:gd name="connsiteY48" fmla="*/ 197422 h 1131887"/>
              <a:gd name="connsiteX49" fmla="*/ 479425 w 1133120"/>
              <a:gd name="connsiteY49" fmla="*/ 197422 h 1131887"/>
              <a:gd name="connsiteX50" fmla="*/ 466725 w 1133120"/>
              <a:gd name="connsiteY50" fmla="*/ 210159 h 1131887"/>
              <a:gd name="connsiteX51" fmla="*/ 466725 w 1133120"/>
              <a:gd name="connsiteY51" fmla="*/ 238817 h 1131887"/>
              <a:gd name="connsiteX52" fmla="*/ 488950 w 1133120"/>
              <a:gd name="connsiteY52" fmla="*/ 340713 h 1131887"/>
              <a:gd name="connsiteX53" fmla="*/ 558800 w 1133120"/>
              <a:gd name="connsiteY53" fmla="*/ 474450 h 1131887"/>
              <a:gd name="connsiteX54" fmla="*/ 552450 w 1133120"/>
              <a:gd name="connsiteY54" fmla="*/ 490372 h 1131887"/>
              <a:gd name="connsiteX55" fmla="*/ 438150 w 1133120"/>
              <a:gd name="connsiteY55" fmla="*/ 544504 h 1131887"/>
              <a:gd name="connsiteX56" fmla="*/ 425450 w 1133120"/>
              <a:gd name="connsiteY56" fmla="*/ 544504 h 1131887"/>
              <a:gd name="connsiteX57" fmla="*/ 314325 w 1133120"/>
              <a:gd name="connsiteY57" fmla="*/ 487187 h 1131887"/>
              <a:gd name="connsiteX58" fmla="*/ 307975 w 1133120"/>
              <a:gd name="connsiteY58" fmla="*/ 474450 h 1131887"/>
              <a:gd name="connsiteX59" fmla="*/ 396875 w 1133120"/>
              <a:gd name="connsiteY59" fmla="*/ 299318 h 1131887"/>
              <a:gd name="connsiteX60" fmla="*/ 400050 w 1133120"/>
              <a:gd name="connsiteY60" fmla="*/ 280212 h 1131887"/>
              <a:gd name="connsiteX61" fmla="*/ 400050 w 1133120"/>
              <a:gd name="connsiteY61" fmla="*/ 41395 h 1131887"/>
              <a:gd name="connsiteX62" fmla="*/ 425450 w 1133120"/>
              <a:gd name="connsiteY62" fmla="*/ 0 h 113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33120" h="1131887">
                <a:moveTo>
                  <a:pt x="660093" y="709215"/>
                </a:moveTo>
                <a:cubicBezTo>
                  <a:pt x="662479" y="708025"/>
                  <a:pt x="665662" y="708025"/>
                  <a:pt x="670435" y="709612"/>
                </a:cubicBezTo>
                <a:cubicBezTo>
                  <a:pt x="705440" y="728662"/>
                  <a:pt x="743628" y="747712"/>
                  <a:pt x="778633" y="766762"/>
                </a:cubicBezTo>
                <a:cubicBezTo>
                  <a:pt x="794544" y="773112"/>
                  <a:pt x="804091" y="773112"/>
                  <a:pt x="816820" y="766762"/>
                </a:cubicBezTo>
                <a:cubicBezTo>
                  <a:pt x="855008" y="747712"/>
                  <a:pt x="893195" y="728662"/>
                  <a:pt x="931382" y="712787"/>
                </a:cubicBezTo>
                <a:cubicBezTo>
                  <a:pt x="940929" y="706437"/>
                  <a:pt x="944112" y="709612"/>
                  <a:pt x="947294" y="715962"/>
                </a:cubicBezTo>
                <a:cubicBezTo>
                  <a:pt x="1007757" y="836612"/>
                  <a:pt x="1068221" y="957262"/>
                  <a:pt x="1128684" y="1077912"/>
                </a:cubicBezTo>
                <a:cubicBezTo>
                  <a:pt x="1141413" y="1106487"/>
                  <a:pt x="1125502" y="1131887"/>
                  <a:pt x="1096861" y="1131887"/>
                </a:cubicBezTo>
                <a:cubicBezTo>
                  <a:pt x="883648" y="1131887"/>
                  <a:pt x="670435" y="1131887"/>
                  <a:pt x="454040" y="1131887"/>
                </a:cubicBezTo>
                <a:cubicBezTo>
                  <a:pt x="454040" y="1131887"/>
                  <a:pt x="450857" y="1131887"/>
                  <a:pt x="447675" y="1131887"/>
                </a:cubicBezTo>
                <a:cubicBezTo>
                  <a:pt x="447675" y="1125537"/>
                  <a:pt x="450857" y="1122362"/>
                  <a:pt x="450857" y="1119187"/>
                </a:cubicBezTo>
                <a:cubicBezTo>
                  <a:pt x="517685" y="985837"/>
                  <a:pt x="587696" y="852487"/>
                  <a:pt x="654524" y="715962"/>
                </a:cubicBezTo>
                <a:cubicBezTo>
                  <a:pt x="656115" y="712787"/>
                  <a:pt x="657706" y="710406"/>
                  <a:pt x="660093" y="709215"/>
                </a:cubicBezTo>
                <a:close/>
                <a:moveTo>
                  <a:pt x="275034" y="545703"/>
                </a:moveTo>
                <a:cubicBezTo>
                  <a:pt x="277019" y="545306"/>
                  <a:pt x="279400" y="546100"/>
                  <a:pt x="282575" y="547687"/>
                </a:cubicBezTo>
                <a:cubicBezTo>
                  <a:pt x="323850" y="569912"/>
                  <a:pt x="368300" y="588962"/>
                  <a:pt x="409575" y="611187"/>
                </a:cubicBezTo>
                <a:cubicBezTo>
                  <a:pt x="425450" y="617537"/>
                  <a:pt x="438150" y="617537"/>
                  <a:pt x="454025" y="611187"/>
                </a:cubicBezTo>
                <a:cubicBezTo>
                  <a:pt x="495300" y="588962"/>
                  <a:pt x="539750" y="569912"/>
                  <a:pt x="581025" y="547687"/>
                </a:cubicBezTo>
                <a:cubicBezTo>
                  <a:pt x="585788" y="546100"/>
                  <a:pt x="588963" y="545306"/>
                  <a:pt x="591344" y="546100"/>
                </a:cubicBezTo>
                <a:cubicBezTo>
                  <a:pt x="593725" y="546894"/>
                  <a:pt x="595313" y="549275"/>
                  <a:pt x="596900" y="554037"/>
                </a:cubicBezTo>
                <a:cubicBezTo>
                  <a:pt x="606425" y="573087"/>
                  <a:pt x="615950" y="592137"/>
                  <a:pt x="625475" y="611187"/>
                </a:cubicBezTo>
                <a:cubicBezTo>
                  <a:pt x="628650" y="617537"/>
                  <a:pt x="628650" y="620712"/>
                  <a:pt x="625475" y="627062"/>
                </a:cubicBezTo>
                <a:cubicBezTo>
                  <a:pt x="542925" y="792162"/>
                  <a:pt x="460375" y="957262"/>
                  <a:pt x="377825" y="1125537"/>
                </a:cubicBezTo>
                <a:cubicBezTo>
                  <a:pt x="374650" y="1128712"/>
                  <a:pt x="371475" y="1131887"/>
                  <a:pt x="365125" y="1131887"/>
                </a:cubicBezTo>
                <a:cubicBezTo>
                  <a:pt x="254000" y="1131887"/>
                  <a:pt x="146050" y="1131887"/>
                  <a:pt x="38100" y="1131887"/>
                </a:cubicBezTo>
                <a:cubicBezTo>
                  <a:pt x="19050" y="1131887"/>
                  <a:pt x="6350" y="1122362"/>
                  <a:pt x="0" y="1106487"/>
                </a:cubicBezTo>
                <a:cubicBezTo>
                  <a:pt x="0" y="1100137"/>
                  <a:pt x="0" y="1096962"/>
                  <a:pt x="0" y="1090612"/>
                </a:cubicBezTo>
                <a:cubicBezTo>
                  <a:pt x="63500" y="969962"/>
                  <a:pt x="123825" y="846137"/>
                  <a:pt x="184150" y="722312"/>
                </a:cubicBezTo>
                <a:cubicBezTo>
                  <a:pt x="212725" y="665162"/>
                  <a:pt x="241300" y="608012"/>
                  <a:pt x="269875" y="550862"/>
                </a:cubicBezTo>
                <a:cubicBezTo>
                  <a:pt x="271463" y="547687"/>
                  <a:pt x="273050" y="546100"/>
                  <a:pt x="275034" y="545703"/>
                </a:cubicBezTo>
                <a:close/>
                <a:moveTo>
                  <a:pt x="801687" y="465137"/>
                </a:moveTo>
                <a:cubicBezTo>
                  <a:pt x="814387" y="465137"/>
                  <a:pt x="823912" y="471487"/>
                  <a:pt x="830262" y="484187"/>
                </a:cubicBezTo>
                <a:cubicBezTo>
                  <a:pt x="855662" y="538162"/>
                  <a:pt x="884237" y="588962"/>
                  <a:pt x="909637" y="639762"/>
                </a:cubicBezTo>
                <a:cubicBezTo>
                  <a:pt x="912812" y="646112"/>
                  <a:pt x="909637" y="649287"/>
                  <a:pt x="906462" y="652462"/>
                </a:cubicBezTo>
                <a:cubicBezTo>
                  <a:pt x="871537" y="668337"/>
                  <a:pt x="839787" y="684212"/>
                  <a:pt x="804862" y="700087"/>
                </a:cubicBezTo>
                <a:cubicBezTo>
                  <a:pt x="801687" y="700087"/>
                  <a:pt x="798512" y="700087"/>
                  <a:pt x="795337" y="696912"/>
                </a:cubicBezTo>
                <a:cubicBezTo>
                  <a:pt x="760412" y="681037"/>
                  <a:pt x="728662" y="665162"/>
                  <a:pt x="696912" y="649287"/>
                </a:cubicBezTo>
                <a:cubicBezTo>
                  <a:pt x="690562" y="646112"/>
                  <a:pt x="690562" y="646112"/>
                  <a:pt x="693737" y="639762"/>
                </a:cubicBezTo>
                <a:cubicBezTo>
                  <a:pt x="719137" y="588962"/>
                  <a:pt x="744537" y="534987"/>
                  <a:pt x="769937" y="484187"/>
                </a:cubicBezTo>
                <a:cubicBezTo>
                  <a:pt x="776287" y="471487"/>
                  <a:pt x="788987" y="465137"/>
                  <a:pt x="801687" y="465137"/>
                </a:cubicBezTo>
                <a:close/>
                <a:moveTo>
                  <a:pt x="425450" y="0"/>
                </a:moveTo>
                <a:cubicBezTo>
                  <a:pt x="498475" y="0"/>
                  <a:pt x="568325" y="0"/>
                  <a:pt x="641350" y="0"/>
                </a:cubicBezTo>
                <a:cubicBezTo>
                  <a:pt x="647700" y="3184"/>
                  <a:pt x="654050" y="6368"/>
                  <a:pt x="660400" y="12737"/>
                </a:cubicBezTo>
                <a:cubicBezTo>
                  <a:pt x="669925" y="25474"/>
                  <a:pt x="666750" y="41395"/>
                  <a:pt x="657225" y="54132"/>
                </a:cubicBezTo>
                <a:cubicBezTo>
                  <a:pt x="644525" y="66869"/>
                  <a:pt x="635000" y="79606"/>
                  <a:pt x="622300" y="89158"/>
                </a:cubicBezTo>
                <a:cubicBezTo>
                  <a:pt x="612775" y="95527"/>
                  <a:pt x="615950" y="101895"/>
                  <a:pt x="622300" y="108264"/>
                </a:cubicBezTo>
                <a:cubicBezTo>
                  <a:pt x="631825" y="117816"/>
                  <a:pt x="644525" y="127369"/>
                  <a:pt x="654050" y="140106"/>
                </a:cubicBezTo>
                <a:cubicBezTo>
                  <a:pt x="666750" y="149659"/>
                  <a:pt x="669925" y="162396"/>
                  <a:pt x="663575" y="178317"/>
                </a:cubicBezTo>
                <a:cubicBezTo>
                  <a:pt x="657225" y="194238"/>
                  <a:pt x="644525" y="197422"/>
                  <a:pt x="628650" y="197422"/>
                </a:cubicBezTo>
                <a:cubicBezTo>
                  <a:pt x="577850" y="197422"/>
                  <a:pt x="527050" y="197422"/>
                  <a:pt x="479425" y="197422"/>
                </a:cubicBezTo>
                <a:cubicBezTo>
                  <a:pt x="469900" y="197422"/>
                  <a:pt x="466725" y="200606"/>
                  <a:pt x="466725" y="210159"/>
                </a:cubicBezTo>
                <a:cubicBezTo>
                  <a:pt x="466725" y="219712"/>
                  <a:pt x="466725" y="229265"/>
                  <a:pt x="466725" y="238817"/>
                </a:cubicBezTo>
                <a:cubicBezTo>
                  <a:pt x="463550" y="273844"/>
                  <a:pt x="473075" y="308870"/>
                  <a:pt x="488950" y="340713"/>
                </a:cubicBezTo>
                <a:cubicBezTo>
                  <a:pt x="514350" y="385292"/>
                  <a:pt x="536575" y="429871"/>
                  <a:pt x="558800" y="474450"/>
                </a:cubicBezTo>
                <a:cubicBezTo>
                  <a:pt x="561975" y="484003"/>
                  <a:pt x="561975" y="484003"/>
                  <a:pt x="552450" y="490372"/>
                </a:cubicBezTo>
                <a:cubicBezTo>
                  <a:pt x="514350" y="506293"/>
                  <a:pt x="476250" y="525398"/>
                  <a:pt x="438150" y="544504"/>
                </a:cubicBezTo>
                <a:cubicBezTo>
                  <a:pt x="434975" y="547688"/>
                  <a:pt x="428625" y="547688"/>
                  <a:pt x="425450" y="544504"/>
                </a:cubicBezTo>
                <a:cubicBezTo>
                  <a:pt x="387350" y="525398"/>
                  <a:pt x="349250" y="506293"/>
                  <a:pt x="314325" y="487187"/>
                </a:cubicBezTo>
                <a:cubicBezTo>
                  <a:pt x="304800" y="484003"/>
                  <a:pt x="304800" y="480819"/>
                  <a:pt x="307975" y="474450"/>
                </a:cubicBezTo>
                <a:cubicBezTo>
                  <a:pt x="336550" y="417134"/>
                  <a:pt x="368300" y="356634"/>
                  <a:pt x="396875" y="299318"/>
                </a:cubicBezTo>
                <a:cubicBezTo>
                  <a:pt x="400050" y="292949"/>
                  <a:pt x="400050" y="286581"/>
                  <a:pt x="400050" y="280212"/>
                </a:cubicBezTo>
                <a:cubicBezTo>
                  <a:pt x="400050" y="200606"/>
                  <a:pt x="400050" y="121001"/>
                  <a:pt x="400050" y="41395"/>
                </a:cubicBezTo>
                <a:cubicBezTo>
                  <a:pt x="400050" y="22289"/>
                  <a:pt x="406400" y="6368"/>
                  <a:pt x="42545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39" name="Group 38"/>
          <p:cNvGrpSpPr/>
          <p:nvPr/>
        </p:nvGrpSpPr>
        <p:grpSpPr>
          <a:xfrm>
            <a:off x="1725613" y="7486650"/>
            <a:ext cx="1201738" cy="1303338"/>
            <a:chOff x="1712913" y="7496175"/>
            <a:chExt cx="1201738" cy="1303338"/>
          </a:xfrm>
          <a:solidFill>
            <a:schemeClr val="accent1"/>
          </a:solidFill>
        </p:grpSpPr>
        <p:sp>
          <p:nvSpPr>
            <p:cNvPr id="26" name="Freeform 13"/>
            <p:cNvSpPr>
              <a:spLocks/>
            </p:cNvSpPr>
            <p:nvPr/>
          </p:nvSpPr>
          <p:spPr bwMode="auto">
            <a:xfrm>
              <a:off x="1712913" y="8067675"/>
              <a:ext cx="820738" cy="731838"/>
            </a:xfrm>
            <a:custGeom>
              <a:avLst/>
              <a:gdLst>
                <a:gd name="T0" fmla="*/ 229 w 258"/>
                <a:gd name="T1" fmla="*/ 230 h 230"/>
                <a:gd name="T2" fmla="*/ 221 w 258"/>
                <a:gd name="T3" fmla="*/ 212 h 230"/>
                <a:gd name="T4" fmla="*/ 201 w 258"/>
                <a:gd name="T5" fmla="*/ 214 h 230"/>
                <a:gd name="T6" fmla="*/ 59 w 258"/>
                <a:gd name="T7" fmla="*/ 161 h 230"/>
                <a:gd name="T8" fmla="*/ 2 w 258"/>
                <a:gd name="T9" fmla="*/ 49 h 230"/>
                <a:gd name="T10" fmla="*/ 1 w 258"/>
                <a:gd name="T11" fmla="*/ 12 h 230"/>
                <a:gd name="T12" fmla="*/ 13 w 258"/>
                <a:gd name="T13" fmla="*/ 1 h 230"/>
                <a:gd name="T14" fmla="*/ 24 w 258"/>
                <a:gd name="T15" fmla="*/ 13 h 230"/>
                <a:gd name="T16" fmla="*/ 25 w 258"/>
                <a:gd name="T17" fmla="*/ 44 h 230"/>
                <a:gd name="T18" fmla="*/ 71 w 258"/>
                <a:gd name="T19" fmla="*/ 140 h 230"/>
                <a:gd name="T20" fmla="*/ 194 w 258"/>
                <a:gd name="T21" fmla="*/ 190 h 230"/>
                <a:gd name="T22" fmla="*/ 215 w 258"/>
                <a:gd name="T23" fmla="*/ 188 h 230"/>
                <a:gd name="T24" fmla="*/ 213 w 258"/>
                <a:gd name="T25" fmla="*/ 185 h 230"/>
                <a:gd name="T26" fmla="*/ 213 w 258"/>
                <a:gd name="T27" fmla="*/ 170 h 230"/>
                <a:gd name="T28" fmla="*/ 228 w 258"/>
                <a:gd name="T29" fmla="*/ 168 h 230"/>
                <a:gd name="T30" fmla="*/ 253 w 258"/>
                <a:gd name="T31" fmla="*/ 185 h 230"/>
                <a:gd name="T32" fmla="*/ 256 w 258"/>
                <a:gd name="T33" fmla="*/ 199 h 230"/>
                <a:gd name="T34" fmla="*/ 242 w 258"/>
                <a:gd name="T35" fmla="*/ 224 h 230"/>
                <a:gd name="T36" fmla="*/ 234 w 258"/>
                <a:gd name="T37" fmla="*/ 230 h 230"/>
                <a:gd name="T38" fmla="*/ 229 w 258"/>
                <a:gd name="T3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8" h="230">
                  <a:moveTo>
                    <a:pt x="229" y="230"/>
                  </a:moveTo>
                  <a:cubicBezTo>
                    <a:pt x="220" y="225"/>
                    <a:pt x="218" y="221"/>
                    <a:pt x="221" y="212"/>
                  </a:cubicBezTo>
                  <a:cubicBezTo>
                    <a:pt x="214" y="212"/>
                    <a:pt x="207" y="213"/>
                    <a:pt x="201" y="214"/>
                  </a:cubicBezTo>
                  <a:cubicBezTo>
                    <a:pt x="146" y="216"/>
                    <a:pt x="98" y="199"/>
                    <a:pt x="59" y="161"/>
                  </a:cubicBezTo>
                  <a:cubicBezTo>
                    <a:pt x="27" y="131"/>
                    <a:pt x="8" y="93"/>
                    <a:pt x="2" y="49"/>
                  </a:cubicBezTo>
                  <a:cubicBezTo>
                    <a:pt x="0" y="37"/>
                    <a:pt x="0" y="24"/>
                    <a:pt x="1" y="12"/>
                  </a:cubicBezTo>
                  <a:cubicBezTo>
                    <a:pt x="1" y="5"/>
                    <a:pt x="7" y="0"/>
                    <a:pt x="13" y="1"/>
                  </a:cubicBezTo>
                  <a:cubicBezTo>
                    <a:pt x="19" y="1"/>
                    <a:pt x="25" y="6"/>
                    <a:pt x="24" y="13"/>
                  </a:cubicBezTo>
                  <a:cubicBezTo>
                    <a:pt x="24" y="23"/>
                    <a:pt x="24" y="34"/>
                    <a:pt x="25" y="44"/>
                  </a:cubicBezTo>
                  <a:cubicBezTo>
                    <a:pt x="29" y="81"/>
                    <a:pt x="45" y="113"/>
                    <a:pt x="71" y="140"/>
                  </a:cubicBezTo>
                  <a:cubicBezTo>
                    <a:pt x="104" y="175"/>
                    <a:pt x="146" y="191"/>
                    <a:pt x="194" y="190"/>
                  </a:cubicBezTo>
                  <a:cubicBezTo>
                    <a:pt x="201" y="190"/>
                    <a:pt x="208" y="190"/>
                    <a:pt x="215" y="188"/>
                  </a:cubicBezTo>
                  <a:cubicBezTo>
                    <a:pt x="215" y="187"/>
                    <a:pt x="214" y="186"/>
                    <a:pt x="213" y="185"/>
                  </a:cubicBezTo>
                  <a:cubicBezTo>
                    <a:pt x="210" y="181"/>
                    <a:pt x="210" y="175"/>
                    <a:pt x="213" y="170"/>
                  </a:cubicBezTo>
                  <a:cubicBezTo>
                    <a:pt x="217" y="166"/>
                    <a:pt x="223" y="164"/>
                    <a:pt x="228" y="168"/>
                  </a:cubicBezTo>
                  <a:cubicBezTo>
                    <a:pt x="236" y="173"/>
                    <a:pt x="245" y="179"/>
                    <a:pt x="253" y="185"/>
                  </a:cubicBezTo>
                  <a:cubicBezTo>
                    <a:pt x="257" y="188"/>
                    <a:pt x="258" y="194"/>
                    <a:pt x="256" y="199"/>
                  </a:cubicBezTo>
                  <a:cubicBezTo>
                    <a:pt x="251" y="207"/>
                    <a:pt x="247" y="216"/>
                    <a:pt x="242" y="224"/>
                  </a:cubicBezTo>
                  <a:cubicBezTo>
                    <a:pt x="240" y="227"/>
                    <a:pt x="237" y="229"/>
                    <a:pt x="234" y="230"/>
                  </a:cubicBezTo>
                  <a:cubicBezTo>
                    <a:pt x="232" y="230"/>
                    <a:pt x="231" y="230"/>
                    <a:pt x="229" y="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4"/>
            <p:cNvSpPr>
              <a:spLocks noEditPoints="1"/>
            </p:cNvSpPr>
            <p:nvPr/>
          </p:nvSpPr>
          <p:spPr bwMode="auto">
            <a:xfrm>
              <a:off x="1973263" y="7816850"/>
              <a:ext cx="684213" cy="679450"/>
            </a:xfrm>
            <a:custGeom>
              <a:avLst/>
              <a:gdLst>
                <a:gd name="T0" fmla="*/ 194 w 215"/>
                <a:gd name="T1" fmla="*/ 46 h 214"/>
                <a:gd name="T2" fmla="*/ 190 w 215"/>
                <a:gd name="T3" fmla="*/ 56 h 214"/>
                <a:gd name="T4" fmla="*/ 177 w 215"/>
                <a:gd name="T5" fmla="*/ 71 h 214"/>
                <a:gd name="T6" fmla="*/ 176 w 215"/>
                <a:gd name="T7" fmla="*/ 76 h 214"/>
                <a:gd name="T8" fmla="*/ 187 w 215"/>
                <a:gd name="T9" fmla="*/ 84 h 214"/>
                <a:gd name="T10" fmla="*/ 201 w 215"/>
                <a:gd name="T11" fmla="*/ 85 h 214"/>
                <a:gd name="T12" fmla="*/ 215 w 215"/>
                <a:gd name="T13" fmla="*/ 99 h 214"/>
                <a:gd name="T14" fmla="*/ 215 w 215"/>
                <a:gd name="T15" fmla="*/ 115 h 214"/>
                <a:gd name="T16" fmla="*/ 202 w 215"/>
                <a:gd name="T17" fmla="*/ 129 h 214"/>
                <a:gd name="T18" fmla="*/ 182 w 215"/>
                <a:gd name="T19" fmla="*/ 131 h 214"/>
                <a:gd name="T20" fmla="*/ 178 w 215"/>
                <a:gd name="T21" fmla="*/ 134 h 214"/>
                <a:gd name="T22" fmla="*/ 180 w 215"/>
                <a:gd name="T23" fmla="*/ 147 h 214"/>
                <a:gd name="T24" fmla="*/ 190 w 215"/>
                <a:gd name="T25" fmla="*/ 159 h 214"/>
                <a:gd name="T26" fmla="*/ 190 w 215"/>
                <a:gd name="T27" fmla="*/ 177 h 214"/>
                <a:gd name="T28" fmla="*/ 178 w 215"/>
                <a:gd name="T29" fmla="*/ 189 h 214"/>
                <a:gd name="T30" fmla="*/ 160 w 215"/>
                <a:gd name="T31" fmla="*/ 190 h 214"/>
                <a:gd name="T32" fmla="*/ 144 w 215"/>
                <a:gd name="T33" fmla="*/ 177 h 214"/>
                <a:gd name="T34" fmla="*/ 138 w 215"/>
                <a:gd name="T35" fmla="*/ 176 h 214"/>
                <a:gd name="T36" fmla="*/ 130 w 215"/>
                <a:gd name="T37" fmla="*/ 187 h 214"/>
                <a:gd name="T38" fmla="*/ 129 w 215"/>
                <a:gd name="T39" fmla="*/ 201 h 214"/>
                <a:gd name="T40" fmla="*/ 115 w 215"/>
                <a:gd name="T41" fmla="*/ 214 h 214"/>
                <a:gd name="T42" fmla="*/ 100 w 215"/>
                <a:gd name="T43" fmla="*/ 214 h 214"/>
                <a:gd name="T44" fmla="*/ 85 w 215"/>
                <a:gd name="T45" fmla="*/ 201 h 214"/>
                <a:gd name="T46" fmla="*/ 84 w 215"/>
                <a:gd name="T47" fmla="*/ 182 h 214"/>
                <a:gd name="T48" fmla="*/ 80 w 215"/>
                <a:gd name="T49" fmla="*/ 177 h 214"/>
                <a:gd name="T50" fmla="*/ 67 w 215"/>
                <a:gd name="T51" fmla="*/ 180 h 214"/>
                <a:gd name="T52" fmla="*/ 55 w 215"/>
                <a:gd name="T53" fmla="*/ 190 h 214"/>
                <a:gd name="T54" fmla="*/ 37 w 215"/>
                <a:gd name="T55" fmla="*/ 190 h 214"/>
                <a:gd name="T56" fmla="*/ 25 w 215"/>
                <a:gd name="T57" fmla="*/ 177 h 214"/>
                <a:gd name="T58" fmla="*/ 24 w 215"/>
                <a:gd name="T59" fmla="*/ 159 h 214"/>
                <a:gd name="T60" fmla="*/ 38 w 215"/>
                <a:gd name="T61" fmla="*/ 143 h 214"/>
                <a:gd name="T62" fmla="*/ 39 w 215"/>
                <a:gd name="T63" fmla="*/ 138 h 214"/>
                <a:gd name="T64" fmla="*/ 27 w 215"/>
                <a:gd name="T65" fmla="*/ 130 h 214"/>
                <a:gd name="T66" fmla="*/ 13 w 215"/>
                <a:gd name="T67" fmla="*/ 129 h 214"/>
                <a:gd name="T68" fmla="*/ 0 w 215"/>
                <a:gd name="T69" fmla="*/ 115 h 214"/>
                <a:gd name="T70" fmla="*/ 0 w 215"/>
                <a:gd name="T71" fmla="*/ 99 h 214"/>
                <a:gd name="T72" fmla="*/ 13 w 215"/>
                <a:gd name="T73" fmla="*/ 85 h 214"/>
                <a:gd name="T74" fmla="*/ 32 w 215"/>
                <a:gd name="T75" fmla="*/ 84 h 214"/>
                <a:gd name="T76" fmla="*/ 37 w 215"/>
                <a:gd name="T77" fmla="*/ 80 h 214"/>
                <a:gd name="T78" fmla="*/ 35 w 215"/>
                <a:gd name="T79" fmla="*/ 67 h 214"/>
                <a:gd name="T80" fmla="*/ 24 w 215"/>
                <a:gd name="T81" fmla="*/ 55 h 214"/>
                <a:gd name="T82" fmla="*/ 25 w 215"/>
                <a:gd name="T83" fmla="*/ 37 h 214"/>
                <a:gd name="T84" fmla="*/ 37 w 215"/>
                <a:gd name="T85" fmla="*/ 25 h 214"/>
                <a:gd name="T86" fmla="*/ 55 w 215"/>
                <a:gd name="T87" fmla="*/ 24 h 214"/>
                <a:gd name="T88" fmla="*/ 71 w 215"/>
                <a:gd name="T89" fmla="*/ 38 h 214"/>
                <a:gd name="T90" fmla="*/ 77 w 215"/>
                <a:gd name="T91" fmla="*/ 38 h 214"/>
                <a:gd name="T92" fmla="*/ 84 w 215"/>
                <a:gd name="T93" fmla="*/ 28 h 214"/>
                <a:gd name="T94" fmla="*/ 85 w 215"/>
                <a:gd name="T95" fmla="*/ 13 h 214"/>
                <a:gd name="T96" fmla="*/ 100 w 215"/>
                <a:gd name="T97" fmla="*/ 0 h 214"/>
                <a:gd name="T98" fmla="*/ 116 w 215"/>
                <a:gd name="T99" fmla="*/ 0 h 214"/>
                <a:gd name="T100" fmla="*/ 129 w 215"/>
                <a:gd name="T101" fmla="*/ 11 h 214"/>
                <a:gd name="T102" fmla="*/ 131 w 215"/>
                <a:gd name="T103" fmla="*/ 32 h 214"/>
                <a:gd name="T104" fmla="*/ 134 w 215"/>
                <a:gd name="T105" fmla="*/ 37 h 214"/>
                <a:gd name="T106" fmla="*/ 148 w 215"/>
                <a:gd name="T107" fmla="*/ 34 h 214"/>
                <a:gd name="T108" fmla="*/ 160 w 215"/>
                <a:gd name="T109" fmla="*/ 24 h 214"/>
                <a:gd name="T110" fmla="*/ 177 w 215"/>
                <a:gd name="T111" fmla="*/ 25 h 214"/>
                <a:gd name="T112" fmla="*/ 190 w 215"/>
                <a:gd name="T113" fmla="*/ 37 h 214"/>
                <a:gd name="T114" fmla="*/ 194 w 215"/>
                <a:gd name="T115" fmla="*/ 46 h 214"/>
                <a:gd name="T116" fmla="*/ 143 w 215"/>
                <a:gd name="T117" fmla="*/ 107 h 214"/>
                <a:gd name="T118" fmla="*/ 108 w 215"/>
                <a:gd name="T119" fmla="*/ 72 h 214"/>
                <a:gd name="T120" fmla="*/ 72 w 215"/>
                <a:gd name="T121" fmla="*/ 107 h 214"/>
                <a:gd name="T122" fmla="*/ 107 w 215"/>
                <a:gd name="T123" fmla="*/ 143 h 214"/>
                <a:gd name="T124" fmla="*/ 143 w 215"/>
                <a:gd name="T125" fmla="*/ 10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5" h="214">
                  <a:moveTo>
                    <a:pt x="194" y="46"/>
                  </a:moveTo>
                  <a:cubicBezTo>
                    <a:pt x="194" y="50"/>
                    <a:pt x="192" y="53"/>
                    <a:pt x="190" y="56"/>
                  </a:cubicBezTo>
                  <a:cubicBezTo>
                    <a:pt x="186" y="61"/>
                    <a:pt x="181" y="66"/>
                    <a:pt x="177" y="71"/>
                  </a:cubicBezTo>
                  <a:cubicBezTo>
                    <a:pt x="175" y="73"/>
                    <a:pt x="175" y="74"/>
                    <a:pt x="176" y="76"/>
                  </a:cubicBezTo>
                  <a:cubicBezTo>
                    <a:pt x="177" y="82"/>
                    <a:pt x="181" y="84"/>
                    <a:pt x="187" y="84"/>
                  </a:cubicBezTo>
                  <a:cubicBezTo>
                    <a:pt x="192" y="84"/>
                    <a:pt x="197" y="85"/>
                    <a:pt x="201" y="85"/>
                  </a:cubicBezTo>
                  <a:cubicBezTo>
                    <a:pt x="210" y="86"/>
                    <a:pt x="215" y="90"/>
                    <a:pt x="215" y="99"/>
                  </a:cubicBezTo>
                  <a:cubicBezTo>
                    <a:pt x="215" y="105"/>
                    <a:pt x="215" y="110"/>
                    <a:pt x="215" y="115"/>
                  </a:cubicBezTo>
                  <a:cubicBezTo>
                    <a:pt x="215" y="124"/>
                    <a:pt x="210" y="128"/>
                    <a:pt x="202" y="129"/>
                  </a:cubicBezTo>
                  <a:cubicBezTo>
                    <a:pt x="195" y="130"/>
                    <a:pt x="189" y="130"/>
                    <a:pt x="182" y="131"/>
                  </a:cubicBezTo>
                  <a:cubicBezTo>
                    <a:pt x="180" y="131"/>
                    <a:pt x="179" y="132"/>
                    <a:pt x="178" y="134"/>
                  </a:cubicBezTo>
                  <a:cubicBezTo>
                    <a:pt x="174" y="139"/>
                    <a:pt x="176" y="143"/>
                    <a:pt x="180" y="147"/>
                  </a:cubicBezTo>
                  <a:cubicBezTo>
                    <a:pt x="184" y="151"/>
                    <a:pt x="187" y="155"/>
                    <a:pt x="190" y="159"/>
                  </a:cubicBezTo>
                  <a:cubicBezTo>
                    <a:pt x="195" y="165"/>
                    <a:pt x="195" y="172"/>
                    <a:pt x="190" y="177"/>
                  </a:cubicBezTo>
                  <a:cubicBezTo>
                    <a:pt x="186" y="181"/>
                    <a:pt x="182" y="185"/>
                    <a:pt x="178" y="189"/>
                  </a:cubicBezTo>
                  <a:cubicBezTo>
                    <a:pt x="172" y="195"/>
                    <a:pt x="166" y="195"/>
                    <a:pt x="160" y="190"/>
                  </a:cubicBezTo>
                  <a:cubicBezTo>
                    <a:pt x="154" y="186"/>
                    <a:pt x="149" y="181"/>
                    <a:pt x="144" y="177"/>
                  </a:cubicBezTo>
                  <a:cubicBezTo>
                    <a:pt x="142" y="175"/>
                    <a:pt x="140" y="175"/>
                    <a:pt x="138" y="176"/>
                  </a:cubicBezTo>
                  <a:cubicBezTo>
                    <a:pt x="132" y="177"/>
                    <a:pt x="130" y="181"/>
                    <a:pt x="130" y="187"/>
                  </a:cubicBezTo>
                  <a:cubicBezTo>
                    <a:pt x="130" y="191"/>
                    <a:pt x="130" y="196"/>
                    <a:pt x="129" y="201"/>
                  </a:cubicBezTo>
                  <a:cubicBezTo>
                    <a:pt x="129" y="210"/>
                    <a:pt x="124" y="214"/>
                    <a:pt x="115" y="214"/>
                  </a:cubicBezTo>
                  <a:cubicBezTo>
                    <a:pt x="110" y="214"/>
                    <a:pt x="105" y="214"/>
                    <a:pt x="100" y="214"/>
                  </a:cubicBezTo>
                  <a:cubicBezTo>
                    <a:pt x="91" y="214"/>
                    <a:pt x="86" y="210"/>
                    <a:pt x="85" y="201"/>
                  </a:cubicBezTo>
                  <a:cubicBezTo>
                    <a:pt x="85" y="195"/>
                    <a:pt x="84" y="188"/>
                    <a:pt x="84" y="182"/>
                  </a:cubicBezTo>
                  <a:cubicBezTo>
                    <a:pt x="84" y="179"/>
                    <a:pt x="82" y="178"/>
                    <a:pt x="80" y="177"/>
                  </a:cubicBezTo>
                  <a:cubicBezTo>
                    <a:pt x="75" y="174"/>
                    <a:pt x="71" y="176"/>
                    <a:pt x="67" y="180"/>
                  </a:cubicBezTo>
                  <a:cubicBezTo>
                    <a:pt x="63" y="184"/>
                    <a:pt x="59" y="187"/>
                    <a:pt x="55" y="190"/>
                  </a:cubicBezTo>
                  <a:cubicBezTo>
                    <a:pt x="49" y="195"/>
                    <a:pt x="43" y="195"/>
                    <a:pt x="37" y="190"/>
                  </a:cubicBezTo>
                  <a:cubicBezTo>
                    <a:pt x="33" y="186"/>
                    <a:pt x="29" y="181"/>
                    <a:pt x="25" y="177"/>
                  </a:cubicBezTo>
                  <a:cubicBezTo>
                    <a:pt x="19" y="172"/>
                    <a:pt x="19" y="165"/>
                    <a:pt x="24" y="159"/>
                  </a:cubicBezTo>
                  <a:cubicBezTo>
                    <a:pt x="29" y="154"/>
                    <a:pt x="33" y="149"/>
                    <a:pt x="38" y="143"/>
                  </a:cubicBezTo>
                  <a:cubicBezTo>
                    <a:pt x="39" y="141"/>
                    <a:pt x="39" y="140"/>
                    <a:pt x="39" y="138"/>
                  </a:cubicBezTo>
                  <a:cubicBezTo>
                    <a:pt x="37" y="131"/>
                    <a:pt x="33" y="130"/>
                    <a:pt x="27" y="130"/>
                  </a:cubicBezTo>
                  <a:cubicBezTo>
                    <a:pt x="22" y="130"/>
                    <a:pt x="18" y="129"/>
                    <a:pt x="13" y="129"/>
                  </a:cubicBezTo>
                  <a:cubicBezTo>
                    <a:pt x="4" y="128"/>
                    <a:pt x="0" y="124"/>
                    <a:pt x="0" y="115"/>
                  </a:cubicBezTo>
                  <a:cubicBezTo>
                    <a:pt x="0" y="110"/>
                    <a:pt x="0" y="104"/>
                    <a:pt x="0" y="99"/>
                  </a:cubicBezTo>
                  <a:cubicBezTo>
                    <a:pt x="0" y="91"/>
                    <a:pt x="4" y="86"/>
                    <a:pt x="13" y="85"/>
                  </a:cubicBezTo>
                  <a:cubicBezTo>
                    <a:pt x="19" y="85"/>
                    <a:pt x="26" y="84"/>
                    <a:pt x="32" y="84"/>
                  </a:cubicBezTo>
                  <a:cubicBezTo>
                    <a:pt x="35" y="83"/>
                    <a:pt x="36" y="82"/>
                    <a:pt x="37" y="80"/>
                  </a:cubicBezTo>
                  <a:cubicBezTo>
                    <a:pt x="40" y="75"/>
                    <a:pt x="39" y="71"/>
                    <a:pt x="35" y="67"/>
                  </a:cubicBezTo>
                  <a:cubicBezTo>
                    <a:pt x="31" y="63"/>
                    <a:pt x="28" y="59"/>
                    <a:pt x="24" y="55"/>
                  </a:cubicBezTo>
                  <a:cubicBezTo>
                    <a:pt x="19" y="49"/>
                    <a:pt x="19" y="43"/>
                    <a:pt x="25" y="37"/>
                  </a:cubicBezTo>
                  <a:cubicBezTo>
                    <a:pt x="29" y="33"/>
                    <a:pt x="33" y="29"/>
                    <a:pt x="37" y="25"/>
                  </a:cubicBezTo>
                  <a:cubicBezTo>
                    <a:pt x="43" y="19"/>
                    <a:pt x="49" y="19"/>
                    <a:pt x="55" y="24"/>
                  </a:cubicBezTo>
                  <a:cubicBezTo>
                    <a:pt x="60" y="28"/>
                    <a:pt x="66" y="33"/>
                    <a:pt x="71" y="38"/>
                  </a:cubicBezTo>
                  <a:cubicBezTo>
                    <a:pt x="73" y="39"/>
                    <a:pt x="74" y="39"/>
                    <a:pt x="77" y="38"/>
                  </a:cubicBezTo>
                  <a:cubicBezTo>
                    <a:pt x="82" y="37"/>
                    <a:pt x="84" y="34"/>
                    <a:pt x="84" y="28"/>
                  </a:cubicBezTo>
                  <a:cubicBezTo>
                    <a:pt x="84" y="23"/>
                    <a:pt x="85" y="18"/>
                    <a:pt x="85" y="13"/>
                  </a:cubicBezTo>
                  <a:cubicBezTo>
                    <a:pt x="86" y="4"/>
                    <a:pt x="91" y="0"/>
                    <a:pt x="100" y="0"/>
                  </a:cubicBezTo>
                  <a:cubicBezTo>
                    <a:pt x="105" y="0"/>
                    <a:pt x="111" y="0"/>
                    <a:pt x="116" y="0"/>
                  </a:cubicBezTo>
                  <a:cubicBezTo>
                    <a:pt x="123" y="0"/>
                    <a:pt x="128" y="4"/>
                    <a:pt x="129" y="11"/>
                  </a:cubicBezTo>
                  <a:cubicBezTo>
                    <a:pt x="130" y="18"/>
                    <a:pt x="130" y="25"/>
                    <a:pt x="131" y="32"/>
                  </a:cubicBezTo>
                  <a:cubicBezTo>
                    <a:pt x="131" y="35"/>
                    <a:pt x="132" y="36"/>
                    <a:pt x="134" y="37"/>
                  </a:cubicBezTo>
                  <a:cubicBezTo>
                    <a:pt x="139" y="40"/>
                    <a:pt x="143" y="39"/>
                    <a:pt x="148" y="34"/>
                  </a:cubicBezTo>
                  <a:cubicBezTo>
                    <a:pt x="151" y="31"/>
                    <a:pt x="156" y="27"/>
                    <a:pt x="160" y="24"/>
                  </a:cubicBezTo>
                  <a:cubicBezTo>
                    <a:pt x="166" y="19"/>
                    <a:pt x="172" y="19"/>
                    <a:pt x="177" y="25"/>
                  </a:cubicBezTo>
                  <a:cubicBezTo>
                    <a:pt x="182" y="29"/>
                    <a:pt x="186" y="33"/>
                    <a:pt x="190" y="37"/>
                  </a:cubicBezTo>
                  <a:cubicBezTo>
                    <a:pt x="193" y="40"/>
                    <a:pt x="194" y="43"/>
                    <a:pt x="194" y="46"/>
                  </a:cubicBezTo>
                  <a:close/>
                  <a:moveTo>
                    <a:pt x="143" y="107"/>
                  </a:moveTo>
                  <a:cubicBezTo>
                    <a:pt x="143" y="88"/>
                    <a:pt x="127" y="72"/>
                    <a:pt x="108" y="72"/>
                  </a:cubicBezTo>
                  <a:cubicBezTo>
                    <a:pt x="88" y="71"/>
                    <a:pt x="72" y="87"/>
                    <a:pt x="72" y="107"/>
                  </a:cubicBezTo>
                  <a:cubicBezTo>
                    <a:pt x="72" y="127"/>
                    <a:pt x="88" y="143"/>
                    <a:pt x="107" y="143"/>
                  </a:cubicBezTo>
                  <a:cubicBezTo>
                    <a:pt x="127" y="143"/>
                    <a:pt x="143" y="127"/>
                    <a:pt x="14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5"/>
            <p:cNvSpPr>
              <a:spLocks/>
            </p:cNvSpPr>
            <p:nvPr/>
          </p:nvSpPr>
          <p:spPr bwMode="auto">
            <a:xfrm>
              <a:off x="2055813" y="7496175"/>
              <a:ext cx="858838" cy="698500"/>
            </a:xfrm>
            <a:custGeom>
              <a:avLst/>
              <a:gdLst>
                <a:gd name="T0" fmla="*/ 43 w 270"/>
                <a:gd name="T1" fmla="*/ 47 h 220"/>
                <a:gd name="T2" fmla="*/ 49 w 270"/>
                <a:gd name="T3" fmla="*/ 57 h 220"/>
                <a:gd name="T4" fmla="*/ 32 w 270"/>
                <a:gd name="T5" fmla="*/ 68 h 220"/>
                <a:gd name="T6" fmla="*/ 7 w 270"/>
                <a:gd name="T7" fmla="*/ 53 h 220"/>
                <a:gd name="T8" fmla="*/ 3 w 270"/>
                <a:gd name="T9" fmla="*/ 39 h 220"/>
                <a:gd name="T10" fmla="*/ 15 w 270"/>
                <a:gd name="T11" fmla="*/ 12 h 220"/>
                <a:gd name="T12" fmla="*/ 29 w 270"/>
                <a:gd name="T13" fmla="*/ 7 h 220"/>
                <a:gd name="T14" fmla="*/ 37 w 270"/>
                <a:gd name="T15" fmla="*/ 20 h 220"/>
                <a:gd name="T16" fmla="*/ 40 w 270"/>
                <a:gd name="T17" fmla="*/ 23 h 220"/>
                <a:gd name="T18" fmla="*/ 266 w 270"/>
                <a:gd name="T19" fmla="*/ 172 h 220"/>
                <a:gd name="T20" fmla="*/ 270 w 270"/>
                <a:gd name="T21" fmla="*/ 207 h 220"/>
                <a:gd name="T22" fmla="*/ 258 w 270"/>
                <a:gd name="T23" fmla="*/ 220 h 220"/>
                <a:gd name="T24" fmla="*/ 246 w 270"/>
                <a:gd name="T25" fmla="*/ 207 h 220"/>
                <a:gd name="T26" fmla="*/ 175 w 270"/>
                <a:gd name="T27" fmla="*/ 72 h 220"/>
                <a:gd name="T28" fmla="*/ 43 w 270"/>
                <a:gd name="T29" fmla="*/ 4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0" h="220">
                  <a:moveTo>
                    <a:pt x="43" y="47"/>
                  </a:moveTo>
                  <a:cubicBezTo>
                    <a:pt x="47" y="50"/>
                    <a:pt x="49" y="53"/>
                    <a:pt x="49" y="57"/>
                  </a:cubicBezTo>
                  <a:cubicBezTo>
                    <a:pt x="49" y="66"/>
                    <a:pt x="40" y="72"/>
                    <a:pt x="32" y="68"/>
                  </a:cubicBezTo>
                  <a:cubicBezTo>
                    <a:pt x="23" y="63"/>
                    <a:pt x="15" y="58"/>
                    <a:pt x="7" y="53"/>
                  </a:cubicBezTo>
                  <a:cubicBezTo>
                    <a:pt x="2" y="50"/>
                    <a:pt x="0" y="44"/>
                    <a:pt x="3" y="39"/>
                  </a:cubicBezTo>
                  <a:cubicBezTo>
                    <a:pt x="6" y="30"/>
                    <a:pt x="11" y="21"/>
                    <a:pt x="15" y="12"/>
                  </a:cubicBezTo>
                  <a:cubicBezTo>
                    <a:pt x="18" y="7"/>
                    <a:pt x="24" y="5"/>
                    <a:pt x="29" y="7"/>
                  </a:cubicBezTo>
                  <a:cubicBezTo>
                    <a:pt x="35" y="9"/>
                    <a:pt x="38" y="15"/>
                    <a:pt x="37" y="20"/>
                  </a:cubicBezTo>
                  <a:cubicBezTo>
                    <a:pt x="36" y="24"/>
                    <a:pt x="37" y="24"/>
                    <a:pt x="40" y="23"/>
                  </a:cubicBezTo>
                  <a:cubicBezTo>
                    <a:pt x="144" y="0"/>
                    <a:pt x="246" y="68"/>
                    <a:pt x="266" y="172"/>
                  </a:cubicBezTo>
                  <a:cubicBezTo>
                    <a:pt x="269" y="183"/>
                    <a:pt x="270" y="195"/>
                    <a:pt x="270" y="207"/>
                  </a:cubicBezTo>
                  <a:cubicBezTo>
                    <a:pt x="270" y="214"/>
                    <a:pt x="265" y="220"/>
                    <a:pt x="258" y="220"/>
                  </a:cubicBezTo>
                  <a:cubicBezTo>
                    <a:pt x="251" y="220"/>
                    <a:pt x="246" y="215"/>
                    <a:pt x="246" y="207"/>
                  </a:cubicBezTo>
                  <a:cubicBezTo>
                    <a:pt x="245" y="150"/>
                    <a:pt x="221" y="105"/>
                    <a:pt x="175" y="72"/>
                  </a:cubicBezTo>
                  <a:cubicBezTo>
                    <a:pt x="137" y="45"/>
                    <a:pt x="87" y="36"/>
                    <a:pt x="4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6"/>
            <p:cNvSpPr>
              <a:spLocks/>
            </p:cNvSpPr>
            <p:nvPr/>
          </p:nvSpPr>
          <p:spPr bwMode="auto">
            <a:xfrm>
              <a:off x="2274888" y="8118475"/>
              <a:ext cx="76200" cy="76200"/>
            </a:xfrm>
            <a:custGeom>
              <a:avLst/>
              <a:gdLst>
                <a:gd name="T0" fmla="*/ 12 w 24"/>
                <a:gd name="T1" fmla="*/ 24 h 24"/>
                <a:gd name="T2" fmla="*/ 0 w 24"/>
                <a:gd name="T3" fmla="*/ 12 h 24"/>
                <a:gd name="T4" fmla="*/ 12 w 24"/>
                <a:gd name="T5" fmla="*/ 0 h 24"/>
                <a:gd name="T6" fmla="*/ 24 w 24"/>
                <a:gd name="T7" fmla="*/ 12 h 24"/>
                <a:gd name="T8" fmla="*/ 12 w 24"/>
                <a:gd name="T9" fmla="*/ 24 h 24"/>
              </a:gdLst>
              <a:ahLst/>
              <a:cxnLst>
                <a:cxn ang="0">
                  <a:pos x="T0" y="T1"/>
                </a:cxn>
                <a:cxn ang="0">
                  <a:pos x="T2" y="T3"/>
                </a:cxn>
                <a:cxn ang="0">
                  <a:pos x="T4" y="T5"/>
                </a:cxn>
                <a:cxn ang="0">
                  <a:pos x="T6" y="T7"/>
                </a:cxn>
                <a:cxn ang="0">
                  <a:pos x="T8" y="T9"/>
                </a:cxn>
              </a:cxnLst>
              <a:rect l="0" t="0" r="r" b="b"/>
              <a:pathLst>
                <a:path w="24" h="24">
                  <a:moveTo>
                    <a:pt x="12" y="24"/>
                  </a:moveTo>
                  <a:cubicBezTo>
                    <a:pt x="6" y="24"/>
                    <a:pt x="1" y="19"/>
                    <a:pt x="0" y="12"/>
                  </a:cubicBezTo>
                  <a:cubicBezTo>
                    <a:pt x="0" y="6"/>
                    <a:pt x="6" y="0"/>
                    <a:pt x="12" y="0"/>
                  </a:cubicBezTo>
                  <a:cubicBezTo>
                    <a:pt x="18" y="0"/>
                    <a:pt x="24" y="5"/>
                    <a:pt x="24" y="12"/>
                  </a:cubicBezTo>
                  <a:cubicBezTo>
                    <a:pt x="24" y="18"/>
                    <a:pt x="19" y="24"/>
                    <a:pt x="1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1843088" y="10674350"/>
            <a:ext cx="998537" cy="1138055"/>
            <a:chOff x="1843088" y="10699750"/>
            <a:chExt cx="998537" cy="1128713"/>
          </a:xfrm>
          <a:solidFill>
            <a:schemeClr val="accent1"/>
          </a:solidFill>
        </p:grpSpPr>
        <p:sp>
          <p:nvSpPr>
            <p:cNvPr id="30" name="Freeform 17"/>
            <p:cNvSpPr>
              <a:spLocks noEditPoints="1"/>
            </p:cNvSpPr>
            <p:nvPr/>
          </p:nvSpPr>
          <p:spPr bwMode="auto">
            <a:xfrm>
              <a:off x="1843088" y="10699750"/>
              <a:ext cx="858838" cy="1128713"/>
            </a:xfrm>
            <a:custGeom>
              <a:avLst/>
              <a:gdLst>
                <a:gd name="T0" fmla="*/ 8 w 270"/>
                <a:gd name="T1" fmla="*/ 355 h 355"/>
                <a:gd name="T2" fmla="*/ 0 w 270"/>
                <a:gd name="T3" fmla="*/ 13 h 355"/>
                <a:gd name="T4" fmla="*/ 257 w 270"/>
                <a:gd name="T5" fmla="*/ 0 h 355"/>
                <a:gd name="T6" fmla="*/ 270 w 270"/>
                <a:gd name="T7" fmla="*/ 10 h 355"/>
                <a:gd name="T8" fmla="*/ 252 w 270"/>
                <a:gd name="T9" fmla="*/ 33 h 355"/>
                <a:gd name="T10" fmla="*/ 185 w 270"/>
                <a:gd name="T11" fmla="*/ 40 h 355"/>
                <a:gd name="T12" fmla="*/ 143 w 270"/>
                <a:gd name="T13" fmla="*/ 92 h 355"/>
                <a:gd name="T14" fmla="*/ 89 w 270"/>
                <a:gd name="T15" fmla="*/ 95 h 355"/>
                <a:gd name="T16" fmla="*/ 48 w 270"/>
                <a:gd name="T17" fmla="*/ 101 h 355"/>
                <a:gd name="T18" fmla="*/ 108 w 270"/>
                <a:gd name="T19" fmla="*/ 115 h 355"/>
                <a:gd name="T20" fmla="*/ 137 w 270"/>
                <a:gd name="T21" fmla="*/ 117 h 355"/>
                <a:gd name="T22" fmla="*/ 138 w 270"/>
                <a:gd name="T23" fmla="*/ 136 h 355"/>
                <a:gd name="T24" fmla="*/ 55 w 270"/>
                <a:gd name="T25" fmla="*/ 137 h 355"/>
                <a:gd name="T26" fmla="*/ 55 w 270"/>
                <a:gd name="T27" fmla="*/ 157 h 355"/>
                <a:gd name="T28" fmla="*/ 144 w 270"/>
                <a:gd name="T29" fmla="*/ 157 h 355"/>
                <a:gd name="T30" fmla="*/ 141 w 270"/>
                <a:gd name="T31" fmla="*/ 175 h 355"/>
                <a:gd name="T32" fmla="*/ 85 w 270"/>
                <a:gd name="T33" fmla="*/ 178 h 355"/>
                <a:gd name="T34" fmla="*/ 47 w 270"/>
                <a:gd name="T35" fmla="*/ 185 h 355"/>
                <a:gd name="T36" fmla="*/ 126 w 270"/>
                <a:gd name="T37" fmla="*/ 199 h 355"/>
                <a:gd name="T38" fmla="*/ 123 w 270"/>
                <a:gd name="T39" fmla="*/ 217 h 355"/>
                <a:gd name="T40" fmla="*/ 58 w 270"/>
                <a:gd name="T41" fmla="*/ 220 h 355"/>
                <a:gd name="T42" fmla="*/ 58 w 270"/>
                <a:gd name="T43" fmla="*/ 241 h 355"/>
                <a:gd name="T44" fmla="*/ 122 w 270"/>
                <a:gd name="T45" fmla="*/ 243 h 355"/>
                <a:gd name="T46" fmla="*/ 168 w 270"/>
                <a:gd name="T47" fmla="*/ 267 h 355"/>
                <a:gd name="T48" fmla="*/ 222 w 270"/>
                <a:gd name="T49" fmla="*/ 262 h 355"/>
                <a:gd name="T50" fmla="*/ 270 w 270"/>
                <a:gd name="T51" fmla="*/ 279 h 355"/>
                <a:gd name="T52" fmla="*/ 270 w 270"/>
                <a:gd name="T53" fmla="*/ 341 h 355"/>
                <a:gd name="T54" fmla="*/ 89 w 270"/>
                <a:gd name="T55" fmla="*/ 283 h 355"/>
                <a:gd name="T56" fmla="*/ 132 w 270"/>
                <a:gd name="T57" fmla="*/ 272 h 355"/>
                <a:gd name="T58" fmla="*/ 58 w 270"/>
                <a:gd name="T59" fmla="*/ 262 h 355"/>
                <a:gd name="T60" fmla="*/ 58 w 270"/>
                <a:gd name="T61" fmla="*/ 283 h 355"/>
                <a:gd name="T62" fmla="*/ 89 w 270"/>
                <a:gd name="T63" fmla="*/ 53 h 355"/>
                <a:gd name="T64" fmla="*/ 132 w 270"/>
                <a:gd name="T65" fmla="*/ 43 h 355"/>
                <a:gd name="T66" fmla="*/ 58 w 270"/>
                <a:gd name="T67" fmla="*/ 32 h 355"/>
                <a:gd name="T68" fmla="*/ 58 w 270"/>
                <a:gd name="T69" fmla="*/ 53 h 355"/>
                <a:gd name="T70" fmla="*/ 193 w 270"/>
                <a:gd name="T71" fmla="*/ 320 h 355"/>
                <a:gd name="T72" fmla="*/ 223 w 270"/>
                <a:gd name="T73" fmla="*/ 310 h 355"/>
                <a:gd name="T74" fmla="*/ 174 w 270"/>
                <a:gd name="T75" fmla="*/ 299 h 355"/>
                <a:gd name="T76" fmla="*/ 175 w 270"/>
                <a:gd name="T77" fmla="*/ 32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0" h="355">
                  <a:moveTo>
                    <a:pt x="262" y="355"/>
                  </a:moveTo>
                  <a:cubicBezTo>
                    <a:pt x="177" y="355"/>
                    <a:pt x="93" y="355"/>
                    <a:pt x="8" y="355"/>
                  </a:cubicBezTo>
                  <a:cubicBezTo>
                    <a:pt x="2" y="353"/>
                    <a:pt x="0" y="348"/>
                    <a:pt x="0" y="342"/>
                  </a:cubicBezTo>
                  <a:cubicBezTo>
                    <a:pt x="0" y="232"/>
                    <a:pt x="0" y="123"/>
                    <a:pt x="0" y="13"/>
                  </a:cubicBezTo>
                  <a:cubicBezTo>
                    <a:pt x="0" y="4"/>
                    <a:pt x="3" y="0"/>
                    <a:pt x="13" y="0"/>
                  </a:cubicBezTo>
                  <a:cubicBezTo>
                    <a:pt x="94" y="0"/>
                    <a:pt x="176" y="0"/>
                    <a:pt x="257" y="0"/>
                  </a:cubicBezTo>
                  <a:cubicBezTo>
                    <a:pt x="258" y="0"/>
                    <a:pt x="259" y="0"/>
                    <a:pt x="260" y="0"/>
                  </a:cubicBezTo>
                  <a:cubicBezTo>
                    <a:pt x="265" y="0"/>
                    <a:pt x="270" y="4"/>
                    <a:pt x="270" y="10"/>
                  </a:cubicBezTo>
                  <a:cubicBezTo>
                    <a:pt x="270" y="20"/>
                    <a:pt x="270" y="30"/>
                    <a:pt x="270" y="40"/>
                  </a:cubicBezTo>
                  <a:cubicBezTo>
                    <a:pt x="263" y="39"/>
                    <a:pt x="257" y="37"/>
                    <a:pt x="252" y="33"/>
                  </a:cubicBezTo>
                  <a:cubicBezTo>
                    <a:pt x="235" y="23"/>
                    <a:pt x="218" y="23"/>
                    <a:pt x="202" y="33"/>
                  </a:cubicBezTo>
                  <a:cubicBezTo>
                    <a:pt x="196" y="36"/>
                    <a:pt x="191" y="38"/>
                    <a:pt x="185" y="40"/>
                  </a:cubicBezTo>
                  <a:cubicBezTo>
                    <a:pt x="168" y="44"/>
                    <a:pt x="156" y="55"/>
                    <a:pt x="151" y="72"/>
                  </a:cubicBezTo>
                  <a:cubicBezTo>
                    <a:pt x="149" y="79"/>
                    <a:pt x="147" y="86"/>
                    <a:pt x="143" y="92"/>
                  </a:cubicBezTo>
                  <a:cubicBezTo>
                    <a:pt x="142" y="94"/>
                    <a:pt x="141" y="95"/>
                    <a:pt x="139" y="95"/>
                  </a:cubicBezTo>
                  <a:cubicBezTo>
                    <a:pt x="122" y="95"/>
                    <a:pt x="105" y="95"/>
                    <a:pt x="89" y="95"/>
                  </a:cubicBezTo>
                  <a:cubicBezTo>
                    <a:pt x="78" y="95"/>
                    <a:pt x="68" y="95"/>
                    <a:pt x="58" y="95"/>
                  </a:cubicBezTo>
                  <a:cubicBezTo>
                    <a:pt x="53" y="95"/>
                    <a:pt x="50" y="97"/>
                    <a:pt x="48" y="101"/>
                  </a:cubicBezTo>
                  <a:cubicBezTo>
                    <a:pt x="45" y="108"/>
                    <a:pt x="50" y="115"/>
                    <a:pt x="57" y="115"/>
                  </a:cubicBezTo>
                  <a:cubicBezTo>
                    <a:pt x="74" y="115"/>
                    <a:pt x="91" y="115"/>
                    <a:pt x="108" y="115"/>
                  </a:cubicBezTo>
                  <a:cubicBezTo>
                    <a:pt x="117" y="115"/>
                    <a:pt x="125" y="115"/>
                    <a:pt x="134" y="115"/>
                  </a:cubicBezTo>
                  <a:cubicBezTo>
                    <a:pt x="135" y="115"/>
                    <a:pt x="137" y="115"/>
                    <a:pt x="137" y="117"/>
                  </a:cubicBezTo>
                  <a:cubicBezTo>
                    <a:pt x="137" y="124"/>
                    <a:pt x="139" y="130"/>
                    <a:pt x="142" y="136"/>
                  </a:cubicBezTo>
                  <a:cubicBezTo>
                    <a:pt x="140" y="137"/>
                    <a:pt x="139" y="136"/>
                    <a:pt x="138" y="136"/>
                  </a:cubicBezTo>
                  <a:cubicBezTo>
                    <a:pt x="112" y="136"/>
                    <a:pt x="86" y="136"/>
                    <a:pt x="60" y="136"/>
                  </a:cubicBezTo>
                  <a:cubicBezTo>
                    <a:pt x="59" y="136"/>
                    <a:pt x="57" y="136"/>
                    <a:pt x="55" y="137"/>
                  </a:cubicBezTo>
                  <a:cubicBezTo>
                    <a:pt x="50" y="138"/>
                    <a:pt x="47" y="142"/>
                    <a:pt x="47" y="147"/>
                  </a:cubicBezTo>
                  <a:cubicBezTo>
                    <a:pt x="47" y="152"/>
                    <a:pt x="50" y="156"/>
                    <a:pt x="55" y="157"/>
                  </a:cubicBezTo>
                  <a:cubicBezTo>
                    <a:pt x="57" y="157"/>
                    <a:pt x="58" y="157"/>
                    <a:pt x="60" y="157"/>
                  </a:cubicBezTo>
                  <a:cubicBezTo>
                    <a:pt x="88" y="157"/>
                    <a:pt x="116" y="157"/>
                    <a:pt x="144" y="157"/>
                  </a:cubicBezTo>
                  <a:cubicBezTo>
                    <a:pt x="149" y="157"/>
                    <a:pt x="149" y="157"/>
                    <a:pt x="147" y="162"/>
                  </a:cubicBezTo>
                  <a:cubicBezTo>
                    <a:pt x="145" y="166"/>
                    <a:pt x="143" y="171"/>
                    <a:pt x="141" y="175"/>
                  </a:cubicBezTo>
                  <a:cubicBezTo>
                    <a:pt x="140" y="178"/>
                    <a:pt x="139" y="178"/>
                    <a:pt x="137" y="178"/>
                  </a:cubicBezTo>
                  <a:cubicBezTo>
                    <a:pt x="119" y="178"/>
                    <a:pt x="102" y="178"/>
                    <a:pt x="85" y="178"/>
                  </a:cubicBezTo>
                  <a:cubicBezTo>
                    <a:pt x="76" y="178"/>
                    <a:pt x="67" y="178"/>
                    <a:pt x="57" y="178"/>
                  </a:cubicBezTo>
                  <a:cubicBezTo>
                    <a:pt x="52" y="178"/>
                    <a:pt x="49" y="181"/>
                    <a:pt x="47" y="185"/>
                  </a:cubicBezTo>
                  <a:cubicBezTo>
                    <a:pt x="45" y="192"/>
                    <a:pt x="50" y="199"/>
                    <a:pt x="58" y="199"/>
                  </a:cubicBezTo>
                  <a:cubicBezTo>
                    <a:pt x="81" y="199"/>
                    <a:pt x="103" y="199"/>
                    <a:pt x="126" y="199"/>
                  </a:cubicBezTo>
                  <a:cubicBezTo>
                    <a:pt x="127" y="199"/>
                    <a:pt x="129" y="199"/>
                    <a:pt x="131" y="199"/>
                  </a:cubicBezTo>
                  <a:cubicBezTo>
                    <a:pt x="128" y="205"/>
                    <a:pt x="125" y="211"/>
                    <a:pt x="123" y="217"/>
                  </a:cubicBezTo>
                  <a:cubicBezTo>
                    <a:pt x="122" y="219"/>
                    <a:pt x="121" y="220"/>
                    <a:pt x="118" y="220"/>
                  </a:cubicBezTo>
                  <a:cubicBezTo>
                    <a:pt x="98" y="220"/>
                    <a:pt x="78" y="220"/>
                    <a:pt x="58" y="220"/>
                  </a:cubicBezTo>
                  <a:cubicBezTo>
                    <a:pt x="53" y="220"/>
                    <a:pt x="49" y="222"/>
                    <a:pt x="47" y="227"/>
                  </a:cubicBezTo>
                  <a:cubicBezTo>
                    <a:pt x="45" y="234"/>
                    <a:pt x="50" y="241"/>
                    <a:pt x="58" y="241"/>
                  </a:cubicBezTo>
                  <a:cubicBezTo>
                    <a:pt x="78" y="241"/>
                    <a:pt x="98" y="241"/>
                    <a:pt x="118" y="241"/>
                  </a:cubicBezTo>
                  <a:cubicBezTo>
                    <a:pt x="120" y="241"/>
                    <a:pt x="121" y="241"/>
                    <a:pt x="122" y="243"/>
                  </a:cubicBezTo>
                  <a:cubicBezTo>
                    <a:pt x="129" y="257"/>
                    <a:pt x="140" y="263"/>
                    <a:pt x="155" y="261"/>
                  </a:cubicBezTo>
                  <a:cubicBezTo>
                    <a:pt x="161" y="260"/>
                    <a:pt x="165" y="261"/>
                    <a:pt x="168" y="267"/>
                  </a:cubicBezTo>
                  <a:cubicBezTo>
                    <a:pt x="174" y="277"/>
                    <a:pt x="184" y="282"/>
                    <a:pt x="197" y="280"/>
                  </a:cubicBezTo>
                  <a:cubicBezTo>
                    <a:pt x="208" y="279"/>
                    <a:pt x="217" y="273"/>
                    <a:pt x="222" y="262"/>
                  </a:cubicBezTo>
                  <a:cubicBezTo>
                    <a:pt x="223" y="259"/>
                    <a:pt x="224" y="255"/>
                    <a:pt x="226" y="251"/>
                  </a:cubicBezTo>
                  <a:cubicBezTo>
                    <a:pt x="233" y="273"/>
                    <a:pt x="246" y="285"/>
                    <a:pt x="270" y="279"/>
                  </a:cubicBezTo>
                  <a:cubicBezTo>
                    <a:pt x="270" y="280"/>
                    <a:pt x="270" y="281"/>
                    <a:pt x="270" y="283"/>
                  </a:cubicBezTo>
                  <a:cubicBezTo>
                    <a:pt x="270" y="302"/>
                    <a:pt x="270" y="322"/>
                    <a:pt x="270" y="341"/>
                  </a:cubicBezTo>
                  <a:cubicBezTo>
                    <a:pt x="270" y="348"/>
                    <a:pt x="268" y="353"/>
                    <a:pt x="262" y="355"/>
                  </a:cubicBezTo>
                  <a:close/>
                  <a:moveTo>
                    <a:pt x="89" y="283"/>
                  </a:moveTo>
                  <a:cubicBezTo>
                    <a:pt x="100" y="283"/>
                    <a:pt x="110" y="283"/>
                    <a:pt x="121" y="283"/>
                  </a:cubicBezTo>
                  <a:cubicBezTo>
                    <a:pt x="127" y="283"/>
                    <a:pt x="132" y="278"/>
                    <a:pt x="132" y="272"/>
                  </a:cubicBezTo>
                  <a:cubicBezTo>
                    <a:pt x="132" y="266"/>
                    <a:pt x="127" y="262"/>
                    <a:pt x="120" y="262"/>
                  </a:cubicBezTo>
                  <a:cubicBezTo>
                    <a:pt x="100" y="262"/>
                    <a:pt x="79" y="262"/>
                    <a:pt x="58" y="262"/>
                  </a:cubicBezTo>
                  <a:cubicBezTo>
                    <a:pt x="51" y="262"/>
                    <a:pt x="47" y="266"/>
                    <a:pt x="47" y="272"/>
                  </a:cubicBezTo>
                  <a:cubicBezTo>
                    <a:pt x="47" y="278"/>
                    <a:pt x="51" y="283"/>
                    <a:pt x="58" y="283"/>
                  </a:cubicBezTo>
                  <a:cubicBezTo>
                    <a:pt x="69" y="283"/>
                    <a:pt x="79" y="283"/>
                    <a:pt x="89" y="283"/>
                  </a:cubicBezTo>
                  <a:close/>
                  <a:moveTo>
                    <a:pt x="89" y="53"/>
                  </a:moveTo>
                  <a:cubicBezTo>
                    <a:pt x="100" y="53"/>
                    <a:pt x="110" y="53"/>
                    <a:pt x="121" y="53"/>
                  </a:cubicBezTo>
                  <a:cubicBezTo>
                    <a:pt x="127" y="53"/>
                    <a:pt x="132" y="49"/>
                    <a:pt x="132" y="43"/>
                  </a:cubicBezTo>
                  <a:cubicBezTo>
                    <a:pt x="132" y="36"/>
                    <a:pt x="127" y="32"/>
                    <a:pt x="121" y="32"/>
                  </a:cubicBezTo>
                  <a:cubicBezTo>
                    <a:pt x="100" y="32"/>
                    <a:pt x="79" y="32"/>
                    <a:pt x="58" y="32"/>
                  </a:cubicBezTo>
                  <a:cubicBezTo>
                    <a:pt x="51" y="32"/>
                    <a:pt x="47" y="36"/>
                    <a:pt x="47" y="42"/>
                  </a:cubicBezTo>
                  <a:cubicBezTo>
                    <a:pt x="47" y="48"/>
                    <a:pt x="51" y="53"/>
                    <a:pt x="58" y="53"/>
                  </a:cubicBezTo>
                  <a:cubicBezTo>
                    <a:pt x="68" y="53"/>
                    <a:pt x="79" y="53"/>
                    <a:pt x="89" y="53"/>
                  </a:cubicBezTo>
                  <a:close/>
                  <a:moveTo>
                    <a:pt x="193" y="320"/>
                  </a:moveTo>
                  <a:cubicBezTo>
                    <a:pt x="200" y="320"/>
                    <a:pt x="206" y="320"/>
                    <a:pt x="212" y="320"/>
                  </a:cubicBezTo>
                  <a:cubicBezTo>
                    <a:pt x="219" y="320"/>
                    <a:pt x="223" y="316"/>
                    <a:pt x="223" y="310"/>
                  </a:cubicBezTo>
                  <a:cubicBezTo>
                    <a:pt x="223" y="304"/>
                    <a:pt x="219" y="299"/>
                    <a:pt x="212" y="299"/>
                  </a:cubicBezTo>
                  <a:cubicBezTo>
                    <a:pt x="200" y="299"/>
                    <a:pt x="187" y="299"/>
                    <a:pt x="174" y="299"/>
                  </a:cubicBezTo>
                  <a:cubicBezTo>
                    <a:pt x="168" y="299"/>
                    <a:pt x="163" y="304"/>
                    <a:pt x="163" y="310"/>
                  </a:cubicBezTo>
                  <a:cubicBezTo>
                    <a:pt x="163" y="316"/>
                    <a:pt x="168" y="320"/>
                    <a:pt x="175" y="320"/>
                  </a:cubicBezTo>
                  <a:cubicBezTo>
                    <a:pt x="181" y="320"/>
                    <a:pt x="187" y="320"/>
                    <a:pt x="193" y="3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8"/>
            <p:cNvSpPr>
              <a:spLocks noEditPoints="1"/>
            </p:cNvSpPr>
            <p:nvPr/>
          </p:nvSpPr>
          <p:spPr bwMode="auto">
            <a:xfrm>
              <a:off x="2338388" y="10839450"/>
              <a:ext cx="442913" cy="450850"/>
            </a:xfrm>
            <a:custGeom>
              <a:avLst/>
              <a:gdLst>
                <a:gd name="T0" fmla="*/ 139 w 139"/>
                <a:gd name="T1" fmla="*/ 71 h 142"/>
                <a:gd name="T2" fmla="*/ 134 w 139"/>
                <a:gd name="T3" fmla="*/ 86 h 142"/>
                <a:gd name="T4" fmla="*/ 126 w 139"/>
                <a:gd name="T5" fmla="*/ 105 h 142"/>
                <a:gd name="T6" fmla="*/ 104 w 139"/>
                <a:gd name="T7" fmla="*/ 127 h 142"/>
                <a:gd name="T8" fmla="*/ 86 w 139"/>
                <a:gd name="T9" fmla="*/ 135 h 142"/>
                <a:gd name="T10" fmla="*/ 54 w 139"/>
                <a:gd name="T11" fmla="*/ 134 h 142"/>
                <a:gd name="T12" fmla="*/ 35 w 139"/>
                <a:gd name="T13" fmla="*/ 127 h 142"/>
                <a:gd name="T14" fmla="*/ 14 w 139"/>
                <a:gd name="T15" fmla="*/ 105 h 142"/>
                <a:gd name="T16" fmla="*/ 6 w 139"/>
                <a:gd name="T17" fmla="*/ 86 h 142"/>
                <a:gd name="T18" fmla="*/ 6 w 139"/>
                <a:gd name="T19" fmla="*/ 55 h 142"/>
                <a:gd name="T20" fmla="*/ 14 w 139"/>
                <a:gd name="T21" fmla="*/ 36 h 142"/>
                <a:gd name="T22" fmla="*/ 35 w 139"/>
                <a:gd name="T23" fmla="*/ 15 h 142"/>
                <a:gd name="T24" fmla="*/ 55 w 139"/>
                <a:gd name="T25" fmla="*/ 7 h 142"/>
                <a:gd name="T26" fmla="*/ 85 w 139"/>
                <a:gd name="T27" fmla="*/ 7 h 142"/>
                <a:gd name="T28" fmla="*/ 105 w 139"/>
                <a:gd name="T29" fmla="*/ 15 h 142"/>
                <a:gd name="T30" fmla="*/ 126 w 139"/>
                <a:gd name="T31" fmla="*/ 36 h 142"/>
                <a:gd name="T32" fmla="*/ 134 w 139"/>
                <a:gd name="T33" fmla="*/ 56 h 142"/>
                <a:gd name="T34" fmla="*/ 139 w 139"/>
                <a:gd name="T35" fmla="*/ 71 h 142"/>
                <a:gd name="T36" fmla="*/ 70 w 139"/>
                <a:gd name="T37" fmla="*/ 107 h 142"/>
                <a:gd name="T38" fmla="*/ 106 w 139"/>
                <a:gd name="T39" fmla="*/ 71 h 142"/>
                <a:gd name="T40" fmla="*/ 70 w 139"/>
                <a:gd name="T41" fmla="*/ 35 h 142"/>
                <a:gd name="T42" fmla="*/ 34 w 139"/>
                <a:gd name="T43" fmla="*/ 71 h 142"/>
                <a:gd name="T44" fmla="*/ 70 w 139"/>
                <a:gd name="T45" fmla="*/ 10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 h="142">
                  <a:moveTo>
                    <a:pt x="139" y="71"/>
                  </a:moveTo>
                  <a:cubicBezTo>
                    <a:pt x="139" y="76"/>
                    <a:pt x="137" y="82"/>
                    <a:pt x="134" y="86"/>
                  </a:cubicBezTo>
                  <a:cubicBezTo>
                    <a:pt x="130" y="92"/>
                    <a:pt x="128" y="98"/>
                    <a:pt x="126" y="105"/>
                  </a:cubicBezTo>
                  <a:cubicBezTo>
                    <a:pt x="124" y="117"/>
                    <a:pt x="116" y="124"/>
                    <a:pt x="104" y="127"/>
                  </a:cubicBezTo>
                  <a:cubicBezTo>
                    <a:pt x="98" y="128"/>
                    <a:pt x="92" y="131"/>
                    <a:pt x="86" y="135"/>
                  </a:cubicBezTo>
                  <a:cubicBezTo>
                    <a:pt x="75" y="142"/>
                    <a:pt x="64" y="141"/>
                    <a:pt x="54" y="134"/>
                  </a:cubicBezTo>
                  <a:cubicBezTo>
                    <a:pt x="48" y="131"/>
                    <a:pt x="42" y="128"/>
                    <a:pt x="35" y="127"/>
                  </a:cubicBezTo>
                  <a:cubicBezTo>
                    <a:pt x="24" y="124"/>
                    <a:pt x="17" y="117"/>
                    <a:pt x="14" y="105"/>
                  </a:cubicBezTo>
                  <a:cubicBezTo>
                    <a:pt x="12" y="98"/>
                    <a:pt x="10" y="92"/>
                    <a:pt x="6" y="86"/>
                  </a:cubicBezTo>
                  <a:cubicBezTo>
                    <a:pt x="0" y="76"/>
                    <a:pt x="0" y="66"/>
                    <a:pt x="6" y="55"/>
                  </a:cubicBezTo>
                  <a:cubicBezTo>
                    <a:pt x="10" y="49"/>
                    <a:pt x="12" y="43"/>
                    <a:pt x="14" y="36"/>
                  </a:cubicBezTo>
                  <a:cubicBezTo>
                    <a:pt x="17" y="25"/>
                    <a:pt x="24" y="18"/>
                    <a:pt x="35" y="15"/>
                  </a:cubicBezTo>
                  <a:cubicBezTo>
                    <a:pt x="42" y="13"/>
                    <a:pt x="49" y="10"/>
                    <a:pt x="55" y="7"/>
                  </a:cubicBezTo>
                  <a:cubicBezTo>
                    <a:pt x="65" y="0"/>
                    <a:pt x="75" y="0"/>
                    <a:pt x="85" y="7"/>
                  </a:cubicBezTo>
                  <a:cubicBezTo>
                    <a:pt x="91" y="11"/>
                    <a:pt x="98" y="13"/>
                    <a:pt x="105" y="15"/>
                  </a:cubicBezTo>
                  <a:cubicBezTo>
                    <a:pt x="116" y="18"/>
                    <a:pt x="123" y="25"/>
                    <a:pt x="126" y="36"/>
                  </a:cubicBezTo>
                  <a:cubicBezTo>
                    <a:pt x="128" y="43"/>
                    <a:pt x="130" y="50"/>
                    <a:pt x="134" y="56"/>
                  </a:cubicBezTo>
                  <a:cubicBezTo>
                    <a:pt x="137" y="60"/>
                    <a:pt x="139" y="65"/>
                    <a:pt x="139" y="71"/>
                  </a:cubicBezTo>
                  <a:close/>
                  <a:moveTo>
                    <a:pt x="70" y="107"/>
                  </a:moveTo>
                  <a:cubicBezTo>
                    <a:pt x="90" y="107"/>
                    <a:pt x="106" y="90"/>
                    <a:pt x="106" y="71"/>
                  </a:cubicBezTo>
                  <a:cubicBezTo>
                    <a:pt x="106" y="51"/>
                    <a:pt x="90" y="35"/>
                    <a:pt x="70" y="35"/>
                  </a:cubicBezTo>
                  <a:cubicBezTo>
                    <a:pt x="50" y="35"/>
                    <a:pt x="34" y="51"/>
                    <a:pt x="34" y="71"/>
                  </a:cubicBezTo>
                  <a:cubicBezTo>
                    <a:pt x="34" y="91"/>
                    <a:pt x="50" y="107"/>
                    <a:pt x="70"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
            <p:cNvSpPr>
              <a:spLocks/>
            </p:cNvSpPr>
            <p:nvPr/>
          </p:nvSpPr>
          <p:spPr bwMode="auto">
            <a:xfrm>
              <a:off x="2278063" y="11261725"/>
              <a:ext cx="280988" cy="274638"/>
            </a:xfrm>
            <a:custGeom>
              <a:avLst/>
              <a:gdLst>
                <a:gd name="T0" fmla="*/ 88 w 88"/>
                <a:gd name="T1" fmla="*/ 27 h 86"/>
                <a:gd name="T2" fmla="*/ 69 w 88"/>
                <a:gd name="T3" fmla="*/ 70 h 86"/>
                <a:gd name="T4" fmla="*/ 66 w 88"/>
                <a:gd name="T5" fmla="*/ 77 h 86"/>
                <a:gd name="T6" fmla="*/ 48 w 88"/>
                <a:gd name="T7" fmla="*/ 79 h 86"/>
                <a:gd name="T8" fmla="*/ 37 w 88"/>
                <a:gd name="T9" fmla="*/ 63 h 86"/>
                <a:gd name="T10" fmla="*/ 33 w 88"/>
                <a:gd name="T11" fmla="*/ 62 h 86"/>
                <a:gd name="T12" fmla="*/ 15 w 88"/>
                <a:gd name="T13" fmla="*/ 64 h 86"/>
                <a:gd name="T14" fmla="*/ 4 w 88"/>
                <a:gd name="T15" fmla="*/ 50 h 86"/>
                <a:gd name="T16" fmla="*/ 25 w 88"/>
                <a:gd name="T17" fmla="*/ 2 h 86"/>
                <a:gd name="T18" fmla="*/ 27 w 88"/>
                <a:gd name="T19" fmla="*/ 2 h 86"/>
                <a:gd name="T20" fmla="*/ 52 w 88"/>
                <a:gd name="T21" fmla="*/ 14 h 86"/>
                <a:gd name="T22" fmla="*/ 61 w 88"/>
                <a:gd name="T23" fmla="*/ 18 h 86"/>
                <a:gd name="T24" fmla="*/ 88 w 88"/>
                <a:gd name="T25" fmla="*/ 2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6">
                  <a:moveTo>
                    <a:pt x="88" y="27"/>
                  </a:moveTo>
                  <a:cubicBezTo>
                    <a:pt x="81" y="42"/>
                    <a:pt x="75" y="56"/>
                    <a:pt x="69" y="70"/>
                  </a:cubicBezTo>
                  <a:cubicBezTo>
                    <a:pt x="68" y="73"/>
                    <a:pt x="67" y="75"/>
                    <a:pt x="66" y="77"/>
                  </a:cubicBezTo>
                  <a:cubicBezTo>
                    <a:pt x="62" y="85"/>
                    <a:pt x="53" y="86"/>
                    <a:pt x="48" y="79"/>
                  </a:cubicBezTo>
                  <a:cubicBezTo>
                    <a:pt x="44" y="74"/>
                    <a:pt x="41" y="69"/>
                    <a:pt x="37" y="63"/>
                  </a:cubicBezTo>
                  <a:cubicBezTo>
                    <a:pt x="36" y="62"/>
                    <a:pt x="35" y="61"/>
                    <a:pt x="33" y="62"/>
                  </a:cubicBezTo>
                  <a:cubicBezTo>
                    <a:pt x="27" y="63"/>
                    <a:pt x="21" y="63"/>
                    <a:pt x="15" y="64"/>
                  </a:cubicBezTo>
                  <a:cubicBezTo>
                    <a:pt x="7" y="65"/>
                    <a:pt x="0" y="58"/>
                    <a:pt x="4" y="50"/>
                  </a:cubicBezTo>
                  <a:cubicBezTo>
                    <a:pt x="10" y="34"/>
                    <a:pt x="18" y="18"/>
                    <a:pt x="25" y="2"/>
                  </a:cubicBezTo>
                  <a:cubicBezTo>
                    <a:pt x="25" y="1"/>
                    <a:pt x="26" y="0"/>
                    <a:pt x="27" y="2"/>
                  </a:cubicBezTo>
                  <a:cubicBezTo>
                    <a:pt x="34" y="8"/>
                    <a:pt x="43" y="12"/>
                    <a:pt x="52" y="14"/>
                  </a:cubicBezTo>
                  <a:cubicBezTo>
                    <a:pt x="55" y="15"/>
                    <a:pt x="58" y="16"/>
                    <a:pt x="61" y="18"/>
                  </a:cubicBezTo>
                  <a:cubicBezTo>
                    <a:pt x="69" y="23"/>
                    <a:pt x="78" y="26"/>
                    <a:pt x="88"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p:cNvSpPr>
            <p:nvPr/>
          </p:nvSpPr>
          <p:spPr bwMode="auto">
            <a:xfrm>
              <a:off x="2565400" y="11264900"/>
              <a:ext cx="276225" cy="271463"/>
            </a:xfrm>
            <a:custGeom>
              <a:avLst/>
              <a:gdLst>
                <a:gd name="T0" fmla="*/ 63 w 87"/>
                <a:gd name="T1" fmla="*/ 0 h 85"/>
                <a:gd name="T2" fmla="*/ 83 w 87"/>
                <a:gd name="T3" fmla="*/ 44 h 85"/>
                <a:gd name="T4" fmla="*/ 85 w 87"/>
                <a:gd name="T5" fmla="*/ 49 h 85"/>
                <a:gd name="T6" fmla="*/ 74 w 87"/>
                <a:gd name="T7" fmla="*/ 63 h 85"/>
                <a:gd name="T8" fmla="*/ 55 w 87"/>
                <a:gd name="T9" fmla="*/ 61 h 85"/>
                <a:gd name="T10" fmla="*/ 51 w 87"/>
                <a:gd name="T11" fmla="*/ 63 h 85"/>
                <a:gd name="T12" fmla="*/ 41 w 87"/>
                <a:gd name="T13" fmla="*/ 77 h 85"/>
                <a:gd name="T14" fmla="*/ 22 w 87"/>
                <a:gd name="T15" fmla="*/ 76 h 85"/>
                <a:gd name="T16" fmla="*/ 1 w 87"/>
                <a:gd name="T17" fmla="*/ 29 h 85"/>
                <a:gd name="T18" fmla="*/ 3 w 87"/>
                <a:gd name="T19" fmla="*/ 26 h 85"/>
                <a:gd name="T20" fmla="*/ 26 w 87"/>
                <a:gd name="T21" fmla="*/ 17 h 85"/>
                <a:gd name="T22" fmla="*/ 36 w 87"/>
                <a:gd name="T23" fmla="*/ 13 h 85"/>
                <a:gd name="T24" fmla="*/ 62 w 87"/>
                <a:gd name="T25" fmla="*/ 0 h 85"/>
                <a:gd name="T26" fmla="*/ 63 w 87"/>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85">
                  <a:moveTo>
                    <a:pt x="63" y="0"/>
                  </a:moveTo>
                  <a:cubicBezTo>
                    <a:pt x="69" y="14"/>
                    <a:pt x="76" y="29"/>
                    <a:pt x="83" y="44"/>
                  </a:cubicBezTo>
                  <a:cubicBezTo>
                    <a:pt x="83" y="46"/>
                    <a:pt x="84" y="47"/>
                    <a:pt x="85" y="49"/>
                  </a:cubicBezTo>
                  <a:cubicBezTo>
                    <a:pt x="87" y="57"/>
                    <a:pt x="82" y="64"/>
                    <a:pt x="74" y="63"/>
                  </a:cubicBezTo>
                  <a:cubicBezTo>
                    <a:pt x="67" y="62"/>
                    <a:pt x="61" y="62"/>
                    <a:pt x="55" y="61"/>
                  </a:cubicBezTo>
                  <a:cubicBezTo>
                    <a:pt x="53" y="60"/>
                    <a:pt x="52" y="61"/>
                    <a:pt x="51" y="63"/>
                  </a:cubicBezTo>
                  <a:cubicBezTo>
                    <a:pt x="48" y="67"/>
                    <a:pt x="44" y="72"/>
                    <a:pt x="41" y="77"/>
                  </a:cubicBezTo>
                  <a:cubicBezTo>
                    <a:pt x="36" y="85"/>
                    <a:pt x="26" y="84"/>
                    <a:pt x="22" y="76"/>
                  </a:cubicBezTo>
                  <a:cubicBezTo>
                    <a:pt x="15" y="60"/>
                    <a:pt x="8" y="44"/>
                    <a:pt x="1" y="29"/>
                  </a:cubicBezTo>
                  <a:cubicBezTo>
                    <a:pt x="0" y="26"/>
                    <a:pt x="1" y="26"/>
                    <a:pt x="3" y="26"/>
                  </a:cubicBezTo>
                  <a:cubicBezTo>
                    <a:pt x="12" y="25"/>
                    <a:pt x="19" y="22"/>
                    <a:pt x="26" y="17"/>
                  </a:cubicBezTo>
                  <a:cubicBezTo>
                    <a:pt x="29" y="15"/>
                    <a:pt x="33" y="14"/>
                    <a:pt x="36" y="13"/>
                  </a:cubicBezTo>
                  <a:cubicBezTo>
                    <a:pt x="46" y="11"/>
                    <a:pt x="55" y="7"/>
                    <a:pt x="62" y="0"/>
                  </a:cubicBezTo>
                  <a:cubicBezTo>
                    <a:pt x="62" y="0"/>
                    <a:pt x="62"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1"/>
            <p:cNvSpPr>
              <a:spLocks/>
            </p:cNvSpPr>
            <p:nvPr/>
          </p:nvSpPr>
          <p:spPr bwMode="auto">
            <a:xfrm>
              <a:off x="2514600" y="11017250"/>
              <a:ext cx="95250" cy="95250"/>
            </a:xfrm>
            <a:custGeom>
              <a:avLst/>
              <a:gdLst>
                <a:gd name="T0" fmla="*/ 15 w 30"/>
                <a:gd name="T1" fmla="*/ 30 h 30"/>
                <a:gd name="T2" fmla="*/ 0 w 30"/>
                <a:gd name="T3" fmla="*/ 15 h 30"/>
                <a:gd name="T4" fmla="*/ 15 w 30"/>
                <a:gd name="T5" fmla="*/ 0 h 30"/>
                <a:gd name="T6" fmla="*/ 30 w 30"/>
                <a:gd name="T7" fmla="*/ 15 h 30"/>
                <a:gd name="T8" fmla="*/ 15 w 30"/>
                <a:gd name="T9" fmla="*/ 30 h 30"/>
              </a:gdLst>
              <a:ahLst/>
              <a:cxnLst>
                <a:cxn ang="0">
                  <a:pos x="T0" y="T1"/>
                </a:cxn>
                <a:cxn ang="0">
                  <a:pos x="T2" y="T3"/>
                </a:cxn>
                <a:cxn ang="0">
                  <a:pos x="T4" y="T5"/>
                </a:cxn>
                <a:cxn ang="0">
                  <a:pos x="T6" y="T7"/>
                </a:cxn>
                <a:cxn ang="0">
                  <a:pos x="T8" y="T9"/>
                </a:cxn>
              </a:cxnLst>
              <a:rect l="0" t="0" r="r" b="b"/>
              <a:pathLst>
                <a:path w="30" h="30">
                  <a:moveTo>
                    <a:pt x="15" y="30"/>
                  </a:moveTo>
                  <a:cubicBezTo>
                    <a:pt x="7" y="30"/>
                    <a:pt x="0" y="23"/>
                    <a:pt x="0" y="15"/>
                  </a:cubicBezTo>
                  <a:cubicBezTo>
                    <a:pt x="0" y="6"/>
                    <a:pt x="7" y="0"/>
                    <a:pt x="15" y="0"/>
                  </a:cubicBezTo>
                  <a:cubicBezTo>
                    <a:pt x="24" y="0"/>
                    <a:pt x="30" y="7"/>
                    <a:pt x="30" y="15"/>
                  </a:cubicBezTo>
                  <a:cubicBezTo>
                    <a:pt x="30" y="23"/>
                    <a:pt x="23" y="30"/>
                    <a:pt x="1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Line 22"/>
          <p:cNvSpPr>
            <a:spLocks noChangeShapeType="1"/>
          </p:cNvSpPr>
          <p:nvPr/>
        </p:nvSpPr>
        <p:spPr bwMode="auto">
          <a:xfrm>
            <a:off x="3910013" y="6542883"/>
            <a:ext cx="11557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Line 23"/>
          <p:cNvSpPr>
            <a:spLocks noChangeShapeType="1"/>
          </p:cNvSpPr>
          <p:nvPr/>
        </p:nvSpPr>
        <p:spPr bwMode="auto">
          <a:xfrm>
            <a:off x="3917156" y="9626602"/>
            <a:ext cx="11557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Picture Placeholder 39"/>
          <p:cNvSpPr>
            <a:spLocks noGrp="1"/>
          </p:cNvSpPr>
          <p:nvPr>
            <p:ph type="pic" sz="quarter" idx="10"/>
          </p:nvPr>
        </p:nvSpPr>
        <p:spPr/>
      </p:sp>
    </p:spTree>
    <p:extLst>
      <p:ext uri="{BB962C8B-B14F-4D97-AF65-F5344CB8AC3E}">
        <p14:creationId xmlns:p14="http://schemas.microsoft.com/office/powerpoint/2010/main" val="45850231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054009" y="1045888"/>
            <a:ext cx="14275982" cy="1554272"/>
          </a:xfrm>
          <a:prstGeom prst="rect">
            <a:avLst/>
          </a:prstGeom>
        </p:spPr>
        <p:txBody>
          <a:bodyPr wrap="square">
            <a:spAutoFit/>
          </a:bodyPr>
          <a:lstStyle/>
          <a:p>
            <a:pPr algn="ctr"/>
            <a:r>
              <a:rPr lang="en-US" sz="9500" b="1" dirty="0">
                <a:solidFill>
                  <a:schemeClr val="accent2"/>
                </a:solidFill>
                <a:latin typeface="+mj-lt"/>
              </a:rPr>
              <a:t>Our </a:t>
            </a:r>
            <a:r>
              <a:rPr lang="en-US" sz="9500" b="1" dirty="0" smtClean="0">
                <a:solidFill>
                  <a:schemeClr val="accent2"/>
                </a:solidFill>
                <a:latin typeface="+mj-lt"/>
              </a:rPr>
              <a:t>Vision</a:t>
            </a:r>
            <a:endParaRPr lang="en-US" sz="9500" b="1" dirty="0">
              <a:solidFill>
                <a:schemeClr val="accent2"/>
              </a:solidFill>
              <a:latin typeface="+mj-lt"/>
            </a:endParaRPr>
          </a:p>
        </p:txBody>
      </p:sp>
      <p:sp>
        <p:nvSpPr>
          <p:cNvPr id="7" name="Rectangle 6"/>
          <p:cNvSpPr/>
          <p:nvPr/>
        </p:nvSpPr>
        <p:spPr>
          <a:xfrm>
            <a:off x="5060493" y="2369327"/>
            <a:ext cx="14275982"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6" name="Freeform 6"/>
          <p:cNvSpPr>
            <a:spLocks/>
          </p:cNvSpPr>
          <p:nvPr/>
        </p:nvSpPr>
        <p:spPr bwMode="auto">
          <a:xfrm>
            <a:off x="12331700" y="4051300"/>
            <a:ext cx="10804525" cy="2554288"/>
          </a:xfrm>
          <a:custGeom>
            <a:avLst/>
            <a:gdLst>
              <a:gd name="T0" fmla="*/ 57 w 3393"/>
              <a:gd name="T1" fmla="*/ 0 h 800"/>
              <a:gd name="T2" fmla="*/ 3336 w 3393"/>
              <a:gd name="T3" fmla="*/ 0 h 800"/>
              <a:gd name="T4" fmla="*/ 3393 w 3393"/>
              <a:gd name="T5" fmla="*/ 56 h 800"/>
              <a:gd name="T6" fmla="*/ 3393 w 3393"/>
              <a:gd name="T7" fmla="*/ 744 h 800"/>
              <a:gd name="T8" fmla="*/ 3336 w 3393"/>
              <a:gd name="T9" fmla="*/ 800 h 800"/>
              <a:gd name="T10" fmla="*/ 57 w 3393"/>
              <a:gd name="T11" fmla="*/ 800 h 800"/>
              <a:gd name="T12" fmla="*/ 0 w 3393"/>
              <a:gd name="T13" fmla="*/ 744 h 800"/>
              <a:gd name="T14" fmla="*/ 0 w 3393"/>
              <a:gd name="T15" fmla="*/ 56 h 800"/>
              <a:gd name="T16" fmla="*/ 57 w 3393"/>
              <a:gd name="T17"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3" h="800">
                <a:moveTo>
                  <a:pt x="57" y="0"/>
                </a:moveTo>
                <a:cubicBezTo>
                  <a:pt x="3336" y="0"/>
                  <a:pt x="3336" y="0"/>
                  <a:pt x="3336" y="0"/>
                </a:cubicBezTo>
                <a:cubicBezTo>
                  <a:pt x="3367" y="0"/>
                  <a:pt x="3393" y="25"/>
                  <a:pt x="3393" y="56"/>
                </a:cubicBezTo>
                <a:cubicBezTo>
                  <a:pt x="3393" y="744"/>
                  <a:pt x="3393" y="744"/>
                  <a:pt x="3393" y="744"/>
                </a:cubicBezTo>
                <a:cubicBezTo>
                  <a:pt x="3393" y="775"/>
                  <a:pt x="3367" y="800"/>
                  <a:pt x="3336" y="800"/>
                </a:cubicBezTo>
                <a:cubicBezTo>
                  <a:pt x="57" y="800"/>
                  <a:pt x="57" y="800"/>
                  <a:pt x="57" y="800"/>
                </a:cubicBezTo>
                <a:cubicBezTo>
                  <a:pt x="26" y="800"/>
                  <a:pt x="0" y="775"/>
                  <a:pt x="0" y="744"/>
                </a:cubicBezTo>
                <a:cubicBezTo>
                  <a:pt x="0" y="56"/>
                  <a:pt x="0" y="56"/>
                  <a:pt x="0" y="56"/>
                </a:cubicBezTo>
                <a:cubicBezTo>
                  <a:pt x="0" y="25"/>
                  <a:pt x="26" y="0"/>
                  <a:pt x="57"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
          <p:cNvSpPr>
            <a:spLocks/>
          </p:cNvSpPr>
          <p:nvPr/>
        </p:nvSpPr>
        <p:spPr bwMode="auto">
          <a:xfrm>
            <a:off x="12331700" y="6988175"/>
            <a:ext cx="10804525" cy="2554288"/>
          </a:xfrm>
          <a:custGeom>
            <a:avLst/>
            <a:gdLst>
              <a:gd name="T0" fmla="*/ 57 w 3393"/>
              <a:gd name="T1" fmla="*/ 0 h 800"/>
              <a:gd name="T2" fmla="*/ 3336 w 3393"/>
              <a:gd name="T3" fmla="*/ 0 h 800"/>
              <a:gd name="T4" fmla="*/ 3393 w 3393"/>
              <a:gd name="T5" fmla="*/ 56 h 800"/>
              <a:gd name="T6" fmla="*/ 3393 w 3393"/>
              <a:gd name="T7" fmla="*/ 744 h 800"/>
              <a:gd name="T8" fmla="*/ 3336 w 3393"/>
              <a:gd name="T9" fmla="*/ 800 h 800"/>
              <a:gd name="T10" fmla="*/ 57 w 3393"/>
              <a:gd name="T11" fmla="*/ 800 h 800"/>
              <a:gd name="T12" fmla="*/ 0 w 3393"/>
              <a:gd name="T13" fmla="*/ 744 h 800"/>
              <a:gd name="T14" fmla="*/ 0 w 3393"/>
              <a:gd name="T15" fmla="*/ 56 h 800"/>
              <a:gd name="T16" fmla="*/ 57 w 3393"/>
              <a:gd name="T17"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3" h="800">
                <a:moveTo>
                  <a:pt x="57" y="0"/>
                </a:moveTo>
                <a:cubicBezTo>
                  <a:pt x="3336" y="0"/>
                  <a:pt x="3336" y="0"/>
                  <a:pt x="3336" y="0"/>
                </a:cubicBezTo>
                <a:cubicBezTo>
                  <a:pt x="3367" y="0"/>
                  <a:pt x="3393" y="25"/>
                  <a:pt x="3393" y="56"/>
                </a:cubicBezTo>
                <a:cubicBezTo>
                  <a:pt x="3393" y="744"/>
                  <a:pt x="3393" y="744"/>
                  <a:pt x="3393" y="744"/>
                </a:cubicBezTo>
                <a:cubicBezTo>
                  <a:pt x="3393" y="775"/>
                  <a:pt x="3367" y="800"/>
                  <a:pt x="3336" y="800"/>
                </a:cubicBezTo>
                <a:cubicBezTo>
                  <a:pt x="57" y="800"/>
                  <a:pt x="57" y="800"/>
                  <a:pt x="57" y="800"/>
                </a:cubicBezTo>
                <a:cubicBezTo>
                  <a:pt x="26" y="800"/>
                  <a:pt x="0" y="775"/>
                  <a:pt x="0" y="744"/>
                </a:cubicBezTo>
                <a:cubicBezTo>
                  <a:pt x="0" y="56"/>
                  <a:pt x="0" y="56"/>
                  <a:pt x="0" y="56"/>
                </a:cubicBezTo>
                <a:cubicBezTo>
                  <a:pt x="0" y="25"/>
                  <a:pt x="26" y="0"/>
                  <a:pt x="57"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8"/>
          <p:cNvSpPr>
            <a:spLocks/>
          </p:cNvSpPr>
          <p:nvPr/>
        </p:nvSpPr>
        <p:spPr bwMode="auto">
          <a:xfrm>
            <a:off x="12331700" y="9902190"/>
            <a:ext cx="10804525" cy="2554288"/>
          </a:xfrm>
          <a:custGeom>
            <a:avLst/>
            <a:gdLst>
              <a:gd name="T0" fmla="*/ 57 w 3393"/>
              <a:gd name="T1" fmla="*/ 0 h 800"/>
              <a:gd name="T2" fmla="*/ 3336 w 3393"/>
              <a:gd name="T3" fmla="*/ 0 h 800"/>
              <a:gd name="T4" fmla="*/ 3393 w 3393"/>
              <a:gd name="T5" fmla="*/ 56 h 800"/>
              <a:gd name="T6" fmla="*/ 3393 w 3393"/>
              <a:gd name="T7" fmla="*/ 744 h 800"/>
              <a:gd name="T8" fmla="*/ 3336 w 3393"/>
              <a:gd name="T9" fmla="*/ 800 h 800"/>
              <a:gd name="T10" fmla="*/ 57 w 3393"/>
              <a:gd name="T11" fmla="*/ 800 h 800"/>
              <a:gd name="T12" fmla="*/ 0 w 3393"/>
              <a:gd name="T13" fmla="*/ 744 h 800"/>
              <a:gd name="T14" fmla="*/ 0 w 3393"/>
              <a:gd name="T15" fmla="*/ 56 h 800"/>
              <a:gd name="T16" fmla="*/ 57 w 3393"/>
              <a:gd name="T17"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3" h="800">
                <a:moveTo>
                  <a:pt x="57" y="0"/>
                </a:moveTo>
                <a:cubicBezTo>
                  <a:pt x="3336" y="0"/>
                  <a:pt x="3336" y="0"/>
                  <a:pt x="3336" y="0"/>
                </a:cubicBezTo>
                <a:cubicBezTo>
                  <a:pt x="3367" y="0"/>
                  <a:pt x="3393" y="25"/>
                  <a:pt x="3393" y="56"/>
                </a:cubicBezTo>
                <a:cubicBezTo>
                  <a:pt x="3393" y="744"/>
                  <a:pt x="3393" y="744"/>
                  <a:pt x="3393" y="744"/>
                </a:cubicBezTo>
                <a:cubicBezTo>
                  <a:pt x="3393" y="775"/>
                  <a:pt x="3367" y="800"/>
                  <a:pt x="3336" y="800"/>
                </a:cubicBezTo>
                <a:cubicBezTo>
                  <a:pt x="57" y="800"/>
                  <a:pt x="57" y="800"/>
                  <a:pt x="57" y="800"/>
                </a:cubicBezTo>
                <a:cubicBezTo>
                  <a:pt x="26" y="800"/>
                  <a:pt x="0" y="775"/>
                  <a:pt x="0" y="744"/>
                </a:cubicBezTo>
                <a:cubicBezTo>
                  <a:pt x="0" y="56"/>
                  <a:pt x="0" y="56"/>
                  <a:pt x="0" y="56"/>
                </a:cubicBezTo>
                <a:cubicBezTo>
                  <a:pt x="0" y="25"/>
                  <a:pt x="26" y="0"/>
                  <a:pt x="57"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Picture Placeholder 18"/>
          <p:cNvSpPr>
            <a:spLocks noGrp="1"/>
          </p:cNvSpPr>
          <p:nvPr>
            <p:ph type="pic" sz="quarter" idx="10"/>
          </p:nvPr>
        </p:nvSpPr>
        <p:spPr/>
      </p:sp>
      <p:sp>
        <p:nvSpPr>
          <p:cNvPr id="10" name="Rectangle 9"/>
          <p:cNvSpPr/>
          <p:nvPr/>
        </p:nvSpPr>
        <p:spPr>
          <a:xfrm>
            <a:off x="12789004" y="10269662"/>
            <a:ext cx="9979643" cy="784830"/>
          </a:xfrm>
          <a:prstGeom prst="rect">
            <a:avLst/>
          </a:prstGeom>
        </p:spPr>
        <p:txBody>
          <a:bodyPr wrap="square">
            <a:spAutoFit/>
          </a:bodyPr>
          <a:lstStyle/>
          <a:p>
            <a:r>
              <a:rPr lang="en-US" sz="4500" b="1" dirty="0">
                <a:solidFill>
                  <a:schemeClr val="accent1"/>
                </a:solidFill>
              </a:rPr>
              <a:t>Quality</a:t>
            </a:r>
          </a:p>
        </p:txBody>
      </p:sp>
      <p:sp>
        <p:nvSpPr>
          <p:cNvPr id="11" name="Rectangle 10"/>
          <p:cNvSpPr/>
          <p:nvPr/>
        </p:nvSpPr>
        <p:spPr>
          <a:xfrm>
            <a:off x="12789004" y="11172988"/>
            <a:ext cx="9985935"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laoreet</a:t>
            </a:r>
            <a:r>
              <a:rPr lang="en-US" sz="2500" dirty="0">
                <a:solidFill>
                  <a:schemeClr val="accent1"/>
                </a:solidFill>
              </a:rPr>
              <a:t> </a:t>
            </a:r>
            <a:r>
              <a:rPr lang="en-US" sz="2500" dirty="0" err="1">
                <a:solidFill>
                  <a:schemeClr val="accent1"/>
                </a:solidFill>
              </a:rPr>
              <a:t>dolore</a:t>
            </a:r>
            <a:r>
              <a:rPr lang="en-US" sz="2500" dirty="0">
                <a:solidFill>
                  <a:schemeClr val="accent1"/>
                </a:solidFill>
              </a:rPr>
              <a:t> </a:t>
            </a:r>
          </a:p>
        </p:txBody>
      </p:sp>
      <p:sp>
        <p:nvSpPr>
          <p:cNvPr id="4" name="Rectangle 3"/>
          <p:cNvSpPr/>
          <p:nvPr/>
        </p:nvSpPr>
        <p:spPr>
          <a:xfrm>
            <a:off x="12789004" y="4425975"/>
            <a:ext cx="9979643" cy="784830"/>
          </a:xfrm>
          <a:prstGeom prst="rect">
            <a:avLst/>
          </a:prstGeom>
        </p:spPr>
        <p:txBody>
          <a:bodyPr wrap="square">
            <a:spAutoFit/>
          </a:bodyPr>
          <a:lstStyle/>
          <a:p>
            <a:r>
              <a:rPr lang="en-US" sz="4500" b="1" dirty="0">
                <a:solidFill>
                  <a:schemeClr val="accent1"/>
                </a:solidFill>
              </a:rPr>
              <a:t>Global</a:t>
            </a:r>
          </a:p>
        </p:txBody>
      </p:sp>
      <p:sp>
        <p:nvSpPr>
          <p:cNvPr id="5" name="Rectangle 4"/>
          <p:cNvSpPr/>
          <p:nvPr/>
        </p:nvSpPr>
        <p:spPr>
          <a:xfrm>
            <a:off x="12789004" y="5329301"/>
            <a:ext cx="9985935"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laoreet</a:t>
            </a:r>
            <a:r>
              <a:rPr lang="en-US" sz="2500" dirty="0">
                <a:solidFill>
                  <a:schemeClr val="accent1"/>
                </a:solidFill>
              </a:rPr>
              <a:t> </a:t>
            </a:r>
            <a:r>
              <a:rPr lang="en-US" sz="2500" dirty="0" err="1">
                <a:solidFill>
                  <a:schemeClr val="accent1"/>
                </a:solidFill>
              </a:rPr>
              <a:t>dolore</a:t>
            </a:r>
            <a:r>
              <a:rPr lang="en-US" sz="2500" dirty="0">
                <a:solidFill>
                  <a:schemeClr val="accent1"/>
                </a:solidFill>
              </a:rPr>
              <a:t> </a:t>
            </a:r>
          </a:p>
        </p:txBody>
      </p:sp>
      <p:sp>
        <p:nvSpPr>
          <p:cNvPr id="8" name="Rectangle 7"/>
          <p:cNvSpPr/>
          <p:nvPr/>
        </p:nvSpPr>
        <p:spPr>
          <a:xfrm>
            <a:off x="12789004" y="7348417"/>
            <a:ext cx="9979643" cy="784830"/>
          </a:xfrm>
          <a:prstGeom prst="rect">
            <a:avLst/>
          </a:prstGeom>
        </p:spPr>
        <p:txBody>
          <a:bodyPr wrap="square">
            <a:spAutoFit/>
          </a:bodyPr>
          <a:lstStyle/>
          <a:p>
            <a:r>
              <a:rPr lang="en-US" sz="4500" b="1" dirty="0">
                <a:solidFill>
                  <a:schemeClr val="accent1"/>
                </a:solidFill>
              </a:rPr>
              <a:t>Future</a:t>
            </a:r>
          </a:p>
        </p:txBody>
      </p:sp>
      <p:sp>
        <p:nvSpPr>
          <p:cNvPr id="9" name="Rectangle 8"/>
          <p:cNvSpPr/>
          <p:nvPr/>
        </p:nvSpPr>
        <p:spPr>
          <a:xfrm>
            <a:off x="12789004" y="8251743"/>
            <a:ext cx="9985935"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laoreet</a:t>
            </a:r>
            <a:r>
              <a:rPr lang="en-US" sz="2500" dirty="0">
                <a:solidFill>
                  <a:schemeClr val="accent1"/>
                </a:solidFill>
              </a:rPr>
              <a:t> </a:t>
            </a:r>
            <a:r>
              <a:rPr lang="en-US" sz="2500" dirty="0" err="1">
                <a:solidFill>
                  <a:schemeClr val="accent1"/>
                </a:solidFill>
              </a:rPr>
              <a:t>dolore</a:t>
            </a:r>
            <a:r>
              <a:rPr lang="en-US" sz="2500" dirty="0">
                <a:solidFill>
                  <a:schemeClr val="accent1"/>
                </a:solidFill>
              </a:rPr>
              <a:t> </a:t>
            </a:r>
          </a:p>
        </p:txBody>
      </p:sp>
    </p:spTree>
    <p:extLst>
      <p:ext uri="{BB962C8B-B14F-4D97-AF65-F5344CB8AC3E}">
        <p14:creationId xmlns:p14="http://schemas.microsoft.com/office/powerpoint/2010/main" val="149541373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24384000" cy="13716000"/>
          </a:xfrm>
          <a:prstGeom prst="rect">
            <a:avLst/>
          </a:prstGeom>
          <a:solidFill>
            <a:schemeClr val="accent2">
              <a:alpha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1013637" y="3533908"/>
            <a:ext cx="22441786" cy="5016758"/>
          </a:xfrm>
          <a:prstGeom prst="rect">
            <a:avLst/>
          </a:prstGeom>
        </p:spPr>
        <p:txBody>
          <a:bodyPr wrap="square">
            <a:spAutoFit/>
          </a:bodyPr>
          <a:lstStyle/>
          <a:p>
            <a:pPr algn="ctr"/>
            <a:r>
              <a:rPr lang="en-GB" sz="16000" b="1" dirty="0">
                <a:solidFill>
                  <a:schemeClr val="bg1"/>
                </a:solidFill>
                <a:latin typeface="+mj-lt"/>
              </a:rPr>
              <a:t>FAILURE IS</a:t>
            </a:r>
          </a:p>
          <a:p>
            <a:pPr algn="ctr"/>
            <a:r>
              <a:rPr lang="en-GB" sz="16000" b="1" dirty="0">
                <a:solidFill>
                  <a:schemeClr val="bg1"/>
                </a:solidFill>
                <a:latin typeface="+mj-lt"/>
              </a:rPr>
              <a:t>SUCCESS IN PROGRESS.</a:t>
            </a:r>
            <a:endParaRPr lang="en-US" sz="16000" b="1" dirty="0">
              <a:solidFill>
                <a:schemeClr val="bg1"/>
              </a:solidFill>
              <a:latin typeface="+mj-lt"/>
            </a:endParaRPr>
          </a:p>
        </p:txBody>
      </p:sp>
      <p:sp>
        <p:nvSpPr>
          <p:cNvPr id="7" name="Freeform 5"/>
          <p:cNvSpPr>
            <a:spLocks/>
          </p:cNvSpPr>
          <p:nvPr/>
        </p:nvSpPr>
        <p:spPr bwMode="auto">
          <a:xfrm>
            <a:off x="8097830" y="9313863"/>
            <a:ext cx="2059630" cy="417512"/>
          </a:xfrm>
          <a:custGeom>
            <a:avLst/>
            <a:gdLst>
              <a:gd name="T0" fmla="*/ 64 w 643"/>
              <a:gd name="T1" fmla="*/ 0 h 127"/>
              <a:gd name="T2" fmla="*/ 643 w 643"/>
              <a:gd name="T3" fmla="*/ 0 h 127"/>
              <a:gd name="T4" fmla="*/ 643 w 643"/>
              <a:gd name="T5" fmla="*/ 127 h 127"/>
              <a:gd name="T6" fmla="*/ 64 w 643"/>
              <a:gd name="T7" fmla="*/ 127 h 127"/>
              <a:gd name="T8" fmla="*/ 0 w 643"/>
              <a:gd name="T9" fmla="*/ 63 h 127"/>
              <a:gd name="T10" fmla="*/ 0 w 643"/>
              <a:gd name="T11" fmla="*/ 63 h 127"/>
              <a:gd name="T12" fmla="*/ 64 w 64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43" h="127">
                <a:moveTo>
                  <a:pt x="64" y="0"/>
                </a:moveTo>
                <a:cubicBezTo>
                  <a:pt x="643" y="0"/>
                  <a:pt x="643" y="0"/>
                  <a:pt x="643" y="0"/>
                </a:cubicBezTo>
                <a:cubicBezTo>
                  <a:pt x="643" y="127"/>
                  <a:pt x="643" y="127"/>
                  <a:pt x="643" y="127"/>
                </a:cubicBezTo>
                <a:cubicBezTo>
                  <a:pt x="64" y="127"/>
                  <a:pt x="64" y="127"/>
                  <a:pt x="64" y="127"/>
                </a:cubicBezTo>
                <a:cubicBezTo>
                  <a:pt x="29" y="127"/>
                  <a:pt x="0" y="99"/>
                  <a:pt x="0" y="63"/>
                </a:cubicBezTo>
                <a:cubicBezTo>
                  <a:pt x="0" y="63"/>
                  <a:pt x="0" y="63"/>
                  <a:pt x="0" y="63"/>
                </a:cubicBezTo>
                <a:cubicBezTo>
                  <a:pt x="0" y="28"/>
                  <a:pt x="29" y="0"/>
                  <a:pt x="6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10157460" y="9313863"/>
            <a:ext cx="2034540" cy="41751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2192000" y="9313863"/>
            <a:ext cx="2042160" cy="4175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4234160" y="9313863"/>
            <a:ext cx="2034540" cy="417512"/>
          </a:xfrm>
          <a:custGeom>
            <a:avLst/>
            <a:gdLst>
              <a:gd name="T0" fmla="*/ 0 w 643"/>
              <a:gd name="T1" fmla="*/ 0 h 127"/>
              <a:gd name="T2" fmla="*/ 579 w 643"/>
              <a:gd name="T3" fmla="*/ 0 h 127"/>
              <a:gd name="T4" fmla="*/ 643 w 643"/>
              <a:gd name="T5" fmla="*/ 63 h 127"/>
              <a:gd name="T6" fmla="*/ 643 w 643"/>
              <a:gd name="T7" fmla="*/ 63 h 127"/>
              <a:gd name="T8" fmla="*/ 579 w 643"/>
              <a:gd name="T9" fmla="*/ 127 h 127"/>
              <a:gd name="T10" fmla="*/ 0 w 643"/>
              <a:gd name="T11" fmla="*/ 127 h 127"/>
              <a:gd name="T12" fmla="*/ 0 w 64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43" h="127">
                <a:moveTo>
                  <a:pt x="0" y="0"/>
                </a:moveTo>
                <a:cubicBezTo>
                  <a:pt x="579" y="0"/>
                  <a:pt x="579" y="0"/>
                  <a:pt x="579" y="0"/>
                </a:cubicBezTo>
                <a:cubicBezTo>
                  <a:pt x="615" y="0"/>
                  <a:pt x="643" y="28"/>
                  <a:pt x="643" y="63"/>
                </a:cubicBezTo>
                <a:cubicBezTo>
                  <a:pt x="643" y="63"/>
                  <a:pt x="643" y="63"/>
                  <a:pt x="643" y="63"/>
                </a:cubicBezTo>
                <a:cubicBezTo>
                  <a:pt x="643" y="99"/>
                  <a:pt x="615" y="127"/>
                  <a:pt x="579" y="127"/>
                </a:cubicBezTo>
                <a:cubicBezTo>
                  <a:pt x="0" y="127"/>
                  <a:pt x="0" y="127"/>
                  <a:pt x="0" y="127"/>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25869760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198437" y="4147828"/>
            <a:ext cx="7960729" cy="784830"/>
          </a:xfrm>
          <a:prstGeom prst="rect">
            <a:avLst/>
          </a:prstGeom>
        </p:spPr>
        <p:txBody>
          <a:bodyPr wrap="square">
            <a:spAutoFit/>
          </a:bodyPr>
          <a:lstStyle/>
          <a:p>
            <a:r>
              <a:rPr lang="en-US" sz="4500" b="1" dirty="0">
                <a:solidFill>
                  <a:schemeClr val="accent2"/>
                </a:solidFill>
              </a:rPr>
              <a:t>Quality Services</a:t>
            </a:r>
          </a:p>
        </p:txBody>
      </p:sp>
      <p:sp>
        <p:nvSpPr>
          <p:cNvPr id="4" name="Rectangle 3"/>
          <p:cNvSpPr/>
          <p:nvPr/>
        </p:nvSpPr>
        <p:spPr>
          <a:xfrm>
            <a:off x="3198438" y="5051154"/>
            <a:ext cx="796574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smtClean="0">
                <a:solidFill>
                  <a:schemeClr val="accent2">
                    <a:alpha val="60000"/>
                  </a:schemeClr>
                </a:solidFill>
              </a:rPr>
              <a:t>tin-</a:t>
            </a:r>
            <a:r>
              <a:rPr lang="en-US" sz="2500" dirty="0" err="1" smtClean="0">
                <a:solidFill>
                  <a:schemeClr val="accent2">
                    <a:alpha val="60000"/>
                  </a:schemeClr>
                </a:solidFill>
              </a:rPr>
              <a:t>cidunt</a:t>
            </a:r>
            <a:r>
              <a:rPr lang="en-US" sz="2500" dirty="0" smtClean="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a:t>
            </a:r>
            <a:endParaRPr lang="en-US" sz="2500" dirty="0">
              <a:solidFill>
                <a:schemeClr val="accent2">
                  <a:alpha val="60000"/>
                </a:schemeClr>
              </a:solidFill>
            </a:endParaRPr>
          </a:p>
        </p:txBody>
      </p:sp>
      <p:sp>
        <p:nvSpPr>
          <p:cNvPr id="5" name="Rectangle 4"/>
          <p:cNvSpPr/>
          <p:nvPr/>
        </p:nvSpPr>
        <p:spPr>
          <a:xfrm>
            <a:off x="3767575" y="1038106"/>
            <a:ext cx="16859588" cy="1554272"/>
          </a:xfrm>
          <a:prstGeom prst="rect">
            <a:avLst/>
          </a:prstGeom>
        </p:spPr>
        <p:txBody>
          <a:bodyPr wrap="square">
            <a:spAutoFit/>
          </a:bodyPr>
          <a:lstStyle/>
          <a:p>
            <a:pPr algn="ctr"/>
            <a:r>
              <a:rPr lang="en-US" sz="9500" b="1" dirty="0">
                <a:solidFill>
                  <a:schemeClr val="accent2"/>
                </a:solidFill>
                <a:latin typeface="+mj-lt"/>
              </a:rPr>
              <a:t>Business Goals</a:t>
            </a:r>
          </a:p>
        </p:txBody>
      </p:sp>
      <p:sp>
        <p:nvSpPr>
          <p:cNvPr id="6" name="Rectangle 5"/>
          <p:cNvSpPr/>
          <p:nvPr/>
        </p:nvSpPr>
        <p:spPr>
          <a:xfrm>
            <a:off x="3774059" y="2361545"/>
            <a:ext cx="1685958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3198437" y="7178787"/>
            <a:ext cx="7960729" cy="784830"/>
          </a:xfrm>
          <a:prstGeom prst="rect">
            <a:avLst/>
          </a:prstGeom>
        </p:spPr>
        <p:txBody>
          <a:bodyPr wrap="square">
            <a:spAutoFit/>
          </a:bodyPr>
          <a:lstStyle/>
          <a:p>
            <a:r>
              <a:rPr lang="en-US" sz="4500" b="1" dirty="0">
                <a:solidFill>
                  <a:schemeClr val="accent2"/>
                </a:solidFill>
              </a:rPr>
              <a:t>Customer Support</a:t>
            </a:r>
          </a:p>
        </p:txBody>
      </p:sp>
      <p:sp>
        <p:nvSpPr>
          <p:cNvPr id="8" name="Rectangle 7"/>
          <p:cNvSpPr/>
          <p:nvPr/>
        </p:nvSpPr>
        <p:spPr>
          <a:xfrm>
            <a:off x="3198438" y="8082113"/>
            <a:ext cx="796574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smtClean="0">
                <a:solidFill>
                  <a:schemeClr val="accent2">
                    <a:alpha val="60000"/>
                  </a:schemeClr>
                </a:solidFill>
              </a:rPr>
              <a:t>tin-</a:t>
            </a:r>
            <a:r>
              <a:rPr lang="en-US" sz="2500" dirty="0" err="1" smtClean="0">
                <a:solidFill>
                  <a:schemeClr val="accent2">
                    <a:alpha val="60000"/>
                  </a:schemeClr>
                </a:solidFill>
              </a:rPr>
              <a:t>cidunt</a:t>
            </a:r>
            <a:r>
              <a:rPr lang="en-US" sz="2500" dirty="0" smtClean="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a:t>
            </a:r>
            <a:endParaRPr lang="en-US" sz="2500" dirty="0">
              <a:solidFill>
                <a:schemeClr val="accent2">
                  <a:alpha val="60000"/>
                </a:schemeClr>
              </a:solidFill>
            </a:endParaRPr>
          </a:p>
        </p:txBody>
      </p:sp>
      <p:sp>
        <p:nvSpPr>
          <p:cNvPr id="9" name="Rectangle 8"/>
          <p:cNvSpPr/>
          <p:nvPr/>
        </p:nvSpPr>
        <p:spPr>
          <a:xfrm>
            <a:off x="3198437" y="10209746"/>
            <a:ext cx="7960729" cy="784830"/>
          </a:xfrm>
          <a:prstGeom prst="rect">
            <a:avLst/>
          </a:prstGeom>
        </p:spPr>
        <p:txBody>
          <a:bodyPr wrap="square">
            <a:spAutoFit/>
          </a:bodyPr>
          <a:lstStyle/>
          <a:p>
            <a:r>
              <a:rPr lang="en-US" sz="4500" b="1" dirty="0">
                <a:solidFill>
                  <a:schemeClr val="accent2"/>
                </a:solidFill>
              </a:rPr>
              <a:t>Best Price</a:t>
            </a:r>
          </a:p>
        </p:txBody>
      </p:sp>
      <p:sp>
        <p:nvSpPr>
          <p:cNvPr id="10" name="Rectangle 9"/>
          <p:cNvSpPr/>
          <p:nvPr/>
        </p:nvSpPr>
        <p:spPr>
          <a:xfrm>
            <a:off x="3198438" y="11113072"/>
            <a:ext cx="796574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smtClean="0">
                <a:solidFill>
                  <a:schemeClr val="accent2">
                    <a:alpha val="60000"/>
                  </a:schemeClr>
                </a:solidFill>
              </a:rPr>
              <a:t>tin-</a:t>
            </a:r>
            <a:r>
              <a:rPr lang="en-US" sz="2500" dirty="0" err="1" smtClean="0">
                <a:solidFill>
                  <a:schemeClr val="accent2">
                    <a:alpha val="60000"/>
                  </a:schemeClr>
                </a:solidFill>
              </a:rPr>
              <a:t>cidunt</a:t>
            </a:r>
            <a:r>
              <a:rPr lang="en-US" sz="2500" dirty="0" smtClean="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a:t>
            </a:r>
            <a:endParaRPr lang="en-US" sz="2500" dirty="0">
              <a:solidFill>
                <a:schemeClr val="accent2">
                  <a:alpha val="60000"/>
                </a:schemeClr>
              </a:solidFill>
            </a:endParaRPr>
          </a:p>
        </p:txBody>
      </p:sp>
      <p:sp>
        <p:nvSpPr>
          <p:cNvPr id="15" name="Oval 6"/>
          <p:cNvSpPr>
            <a:spLocks noChangeArrowheads="1"/>
          </p:cNvSpPr>
          <p:nvPr/>
        </p:nvSpPr>
        <p:spPr bwMode="auto">
          <a:xfrm>
            <a:off x="1272379" y="4356099"/>
            <a:ext cx="1460500" cy="146526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Oval 7"/>
          <p:cNvSpPr>
            <a:spLocks noChangeArrowheads="1"/>
          </p:cNvSpPr>
          <p:nvPr/>
        </p:nvSpPr>
        <p:spPr bwMode="auto">
          <a:xfrm>
            <a:off x="1277141" y="7388226"/>
            <a:ext cx="1460500" cy="146685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8"/>
          <p:cNvSpPr>
            <a:spLocks noChangeArrowheads="1"/>
          </p:cNvSpPr>
          <p:nvPr/>
        </p:nvSpPr>
        <p:spPr bwMode="auto">
          <a:xfrm>
            <a:off x="1274762" y="10414002"/>
            <a:ext cx="1460500" cy="147002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1674838" y="7688264"/>
            <a:ext cx="667402" cy="866775"/>
          </a:xfrm>
          <a:custGeom>
            <a:avLst/>
            <a:gdLst>
              <a:gd name="connsiteX0" fmla="*/ 308741 w 667402"/>
              <a:gd name="connsiteY0" fmla="*/ 87332 h 866775"/>
              <a:gd name="connsiteX1" fmla="*/ 413516 w 667402"/>
              <a:gd name="connsiteY1" fmla="*/ 103304 h 866775"/>
              <a:gd name="connsiteX2" fmla="*/ 508766 w 667402"/>
              <a:gd name="connsiteY2" fmla="*/ 231082 h 866775"/>
              <a:gd name="connsiteX3" fmla="*/ 483366 w 667402"/>
              <a:gd name="connsiteY3" fmla="*/ 403581 h 866775"/>
              <a:gd name="connsiteX4" fmla="*/ 477016 w 667402"/>
              <a:gd name="connsiteY4" fmla="*/ 409970 h 866775"/>
              <a:gd name="connsiteX5" fmla="*/ 448441 w 667402"/>
              <a:gd name="connsiteY5" fmla="*/ 416359 h 866775"/>
              <a:gd name="connsiteX6" fmla="*/ 438916 w 667402"/>
              <a:gd name="connsiteY6" fmla="*/ 416359 h 866775"/>
              <a:gd name="connsiteX7" fmla="*/ 410341 w 667402"/>
              <a:gd name="connsiteY7" fmla="*/ 406776 h 866775"/>
              <a:gd name="connsiteX8" fmla="*/ 372241 w 667402"/>
              <a:gd name="connsiteY8" fmla="*/ 406776 h 866775"/>
              <a:gd name="connsiteX9" fmla="*/ 324616 w 667402"/>
              <a:gd name="connsiteY9" fmla="*/ 457887 h 866775"/>
              <a:gd name="connsiteX10" fmla="*/ 375416 w 667402"/>
              <a:gd name="connsiteY10" fmla="*/ 512192 h 866775"/>
              <a:gd name="connsiteX11" fmla="*/ 416691 w 667402"/>
              <a:gd name="connsiteY11" fmla="*/ 512192 h 866775"/>
              <a:gd name="connsiteX12" fmla="*/ 419866 w 667402"/>
              <a:gd name="connsiteY12" fmla="*/ 515387 h 866775"/>
              <a:gd name="connsiteX13" fmla="*/ 448441 w 667402"/>
              <a:gd name="connsiteY13" fmla="*/ 563303 h 866775"/>
              <a:gd name="connsiteX14" fmla="*/ 515116 w 667402"/>
              <a:gd name="connsiteY14" fmla="*/ 592053 h 866775"/>
              <a:gd name="connsiteX15" fmla="*/ 626241 w 667402"/>
              <a:gd name="connsiteY15" fmla="*/ 655942 h 866775"/>
              <a:gd name="connsiteX16" fmla="*/ 664341 w 667402"/>
              <a:gd name="connsiteY16" fmla="*/ 770942 h 866775"/>
              <a:gd name="connsiteX17" fmla="*/ 632591 w 667402"/>
              <a:gd name="connsiteY17" fmla="*/ 818858 h 866775"/>
              <a:gd name="connsiteX18" fmla="*/ 543691 w 667402"/>
              <a:gd name="connsiteY18" fmla="*/ 850803 h 866775"/>
              <a:gd name="connsiteX19" fmla="*/ 350016 w 667402"/>
              <a:gd name="connsiteY19" fmla="*/ 866775 h 866775"/>
              <a:gd name="connsiteX20" fmla="*/ 334141 w 667402"/>
              <a:gd name="connsiteY20" fmla="*/ 866775 h 866775"/>
              <a:gd name="connsiteX21" fmla="*/ 169041 w 667402"/>
              <a:gd name="connsiteY21" fmla="*/ 860386 h 866775"/>
              <a:gd name="connsiteX22" fmla="*/ 61091 w 667402"/>
              <a:gd name="connsiteY22" fmla="*/ 831636 h 866775"/>
              <a:gd name="connsiteX23" fmla="*/ 766 w 667402"/>
              <a:gd name="connsiteY23" fmla="*/ 761358 h 866775"/>
              <a:gd name="connsiteX24" fmla="*/ 26166 w 667402"/>
              <a:gd name="connsiteY24" fmla="*/ 675109 h 866775"/>
              <a:gd name="connsiteX25" fmla="*/ 99191 w 667402"/>
              <a:gd name="connsiteY25" fmla="*/ 620803 h 866775"/>
              <a:gd name="connsiteX26" fmla="*/ 207141 w 667402"/>
              <a:gd name="connsiteY26" fmla="*/ 566498 h 866775"/>
              <a:gd name="connsiteX27" fmla="*/ 229366 w 667402"/>
              <a:gd name="connsiteY27" fmla="*/ 556914 h 866775"/>
              <a:gd name="connsiteX28" fmla="*/ 242066 w 667402"/>
              <a:gd name="connsiteY28" fmla="*/ 499415 h 866775"/>
              <a:gd name="connsiteX29" fmla="*/ 226191 w 667402"/>
              <a:gd name="connsiteY29" fmla="*/ 473859 h 866775"/>
              <a:gd name="connsiteX30" fmla="*/ 159516 w 667402"/>
              <a:gd name="connsiteY30" fmla="*/ 323720 h 866775"/>
              <a:gd name="connsiteX31" fmla="*/ 172216 w 667402"/>
              <a:gd name="connsiteY31" fmla="*/ 183165 h 866775"/>
              <a:gd name="connsiteX32" fmla="*/ 308741 w 667402"/>
              <a:gd name="connsiteY32" fmla="*/ 87332 h 866775"/>
              <a:gd name="connsiteX33" fmla="*/ 354245 w 667402"/>
              <a:gd name="connsiteY33" fmla="*/ 1047 h 866775"/>
              <a:gd name="connsiteX34" fmla="*/ 604016 w 667402"/>
              <a:gd name="connsiteY34" fmla="*/ 234151 h 866775"/>
              <a:gd name="connsiteX35" fmla="*/ 604016 w 667402"/>
              <a:gd name="connsiteY35" fmla="*/ 237336 h 866775"/>
              <a:gd name="connsiteX36" fmla="*/ 616716 w 667402"/>
              <a:gd name="connsiteY36" fmla="*/ 269187 h 866775"/>
              <a:gd name="connsiteX37" fmla="*/ 629416 w 667402"/>
              <a:gd name="connsiteY37" fmla="*/ 301039 h 866775"/>
              <a:gd name="connsiteX38" fmla="*/ 629416 w 667402"/>
              <a:gd name="connsiteY38" fmla="*/ 390222 h 866775"/>
              <a:gd name="connsiteX39" fmla="*/ 565916 w 667402"/>
              <a:gd name="connsiteY39" fmla="*/ 431628 h 866775"/>
              <a:gd name="connsiteX40" fmla="*/ 553216 w 667402"/>
              <a:gd name="connsiteY40" fmla="*/ 431628 h 866775"/>
              <a:gd name="connsiteX41" fmla="*/ 442091 w 667402"/>
              <a:gd name="connsiteY41" fmla="*/ 469850 h 866775"/>
              <a:gd name="connsiteX42" fmla="*/ 432566 w 667402"/>
              <a:gd name="connsiteY42" fmla="*/ 476220 h 866775"/>
              <a:gd name="connsiteX43" fmla="*/ 410341 w 667402"/>
              <a:gd name="connsiteY43" fmla="*/ 485775 h 866775"/>
              <a:gd name="connsiteX44" fmla="*/ 375416 w 667402"/>
              <a:gd name="connsiteY44" fmla="*/ 485775 h 866775"/>
              <a:gd name="connsiteX45" fmla="*/ 350016 w 667402"/>
              <a:gd name="connsiteY45" fmla="*/ 460294 h 866775"/>
              <a:gd name="connsiteX46" fmla="*/ 375416 w 667402"/>
              <a:gd name="connsiteY46" fmla="*/ 431628 h 866775"/>
              <a:gd name="connsiteX47" fmla="*/ 413516 w 667402"/>
              <a:gd name="connsiteY47" fmla="*/ 431628 h 866775"/>
              <a:gd name="connsiteX48" fmla="*/ 426216 w 667402"/>
              <a:gd name="connsiteY48" fmla="*/ 434813 h 866775"/>
              <a:gd name="connsiteX49" fmla="*/ 448441 w 667402"/>
              <a:gd name="connsiteY49" fmla="*/ 441184 h 866775"/>
              <a:gd name="connsiteX50" fmla="*/ 534166 w 667402"/>
              <a:gd name="connsiteY50" fmla="*/ 412518 h 866775"/>
              <a:gd name="connsiteX51" fmla="*/ 540516 w 667402"/>
              <a:gd name="connsiteY51" fmla="*/ 399777 h 866775"/>
              <a:gd name="connsiteX52" fmla="*/ 537341 w 667402"/>
              <a:gd name="connsiteY52" fmla="*/ 371111 h 866775"/>
              <a:gd name="connsiteX53" fmla="*/ 537341 w 667402"/>
              <a:gd name="connsiteY53" fmla="*/ 304224 h 866775"/>
              <a:gd name="connsiteX54" fmla="*/ 559566 w 667402"/>
              <a:gd name="connsiteY54" fmla="*/ 262817 h 866775"/>
              <a:gd name="connsiteX55" fmla="*/ 562741 w 667402"/>
              <a:gd name="connsiteY55" fmla="*/ 253262 h 866775"/>
              <a:gd name="connsiteX56" fmla="*/ 378591 w 667402"/>
              <a:gd name="connsiteY56" fmla="*/ 46229 h 866775"/>
              <a:gd name="connsiteX57" fmla="*/ 108716 w 667402"/>
              <a:gd name="connsiteY57" fmla="*/ 224596 h 866775"/>
              <a:gd name="connsiteX58" fmla="*/ 105541 w 667402"/>
              <a:gd name="connsiteY58" fmla="*/ 240521 h 866775"/>
              <a:gd name="connsiteX59" fmla="*/ 115066 w 667402"/>
              <a:gd name="connsiteY59" fmla="*/ 269187 h 866775"/>
              <a:gd name="connsiteX60" fmla="*/ 127766 w 667402"/>
              <a:gd name="connsiteY60" fmla="*/ 301039 h 866775"/>
              <a:gd name="connsiteX61" fmla="*/ 127766 w 667402"/>
              <a:gd name="connsiteY61" fmla="*/ 393407 h 866775"/>
              <a:gd name="connsiteX62" fmla="*/ 83316 w 667402"/>
              <a:gd name="connsiteY62" fmla="*/ 434813 h 866775"/>
              <a:gd name="connsiteX63" fmla="*/ 35691 w 667402"/>
              <a:gd name="connsiteY63" fmla="*/ 393407 h 866775"/>
              <a:gd name="connsiteX64" fmla="*/ 35691 w 667402"/>
              <a:gd name="connsiteY64" fmla="*/ 345630 h 866775"/>
              <a:gd name="connsiteX65" fmla="*/ 35691 w 667402"/>
              <a:gd name="connsiteY65" fmla="*/ 301039 h 866775"/>
              <a:gd name="connsiteX66" fmla="*/ 54741 w 667402"/>
              <a:gd name="connsiteY66" fmla="*/ 262817 h 866775"/>
              <a:gd name="connsiteX67" fmla="*/ 61091 w 667402"/>
              <a:gd name="connsiteY67" fmla="*/ 253262 h 866775"/>
              <a:gd name="connsiteX68" fmla="*/ 299216 w 667402"/>
              <a:gd name="connsiteY68" fmla="*/ 1638 h 866775"/>
              <a:gd name="connsiteX69" fmla="*/ 354245 w 667402"/>
              <a:gd name="connsiteY69" fmla="*/ 1047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67402" h="866775">
                <a:moveTo>
                  <a:pt x="308741" y="87332"/>
                </a:moveTo>
                <a:cubicBezTo>
                  <a:pt x="343666" y="84137"/>
                  <a:pt x="381766" y="87332"/>
                  <a:pt x="413516" y="103304"/>
                </a:cubicBezTo>
                <a:cubicBezTo>
                  <a:pt x="467491" y="128859"/>
                  <a:pt x="499241" y="173582"/>
                  <a:pt x="508766" y="231082"/>
                </a:cubicBezTo>
                <a:cubicBezTo>
                  <a:pt x="521466" y="291776"/>
                  <a:pt x="508766" y="349276"/>
                  <a:pt x="483366" y="403581"/>
                </a:cubicBezTo>
                <a:cubicBezTo>
                  <a:pt x="483366" y="406776"/>
                  <a:pt x="480191" y="409970"/>
                  <a:pt x="477016" y="409970"/>
                </a:cubicBezTo>
                <a:cubicBezTo>
                  <a:pt x="467491" y="413165"/>
                  <a:pt x="457966" y="416359"/>
                  <a:pt x="448441" y="416359"/>
                </a:cubicBezTo>
                <a:cubicBezTo>
                  <a:pt x="445266" y="419554"/>
                  <a:pt x="442091" y="416359"/>
                  <a:pt x="438916" y="416359"/>
                </a:cubicBezTo>
                <a:cubicBezTo>
                  <a:pt x="429391" y="409970"/>
                  <a:pt x="419866" y="406776"/>
                  <a:pt x="410341" y="406776"/>
                </a:cubicBezTo>
                <a:cubicBezTo>
                  <a:pt x="397641" y="406776"/>
                  <a:pt x="384941" y="406776"/>
                  <a:pt x="372241" y="406776"/>
                </a:cubicBezTo>
                <a:cubicBezTo>
                  <a:pt x="346841" y="409970"/>
                  <a:pt x="324616" y="432331"/>
                  <a:pt x="324616" y="457887"/>
                </a:cubicBezTo>
                <a:cubicBezTo>
                  <a:pt x="324616" y="486637"/>
                  <a:pt x="346841" y="508998"/>
                  <a:pt x="375416" y="512192"/>
                </a:cubicBezTo>
                <a:cubicBezTo>
                  <a:pt x="388116" y="512192"/>
                  <a:pt x="400816" y="512192"/>
                  <a:pt x="416691" y="512192"/>
                </a:cubicBezTo>
                <a:cubicBezTo>
                  <a:pt x="419866" y="512192"/>
                  <a:pt x="423041" y="512192"/>
                  <a:pt x="419866" y="515387"/>
                </a:cubicBezTo>
                <a:cubicBezTo>
                  <a:pt x="416691" y="540942"/>
                  <a:pt x="429391" y="553720"/>
                  <a:pt x="448441" y="563303"/>
                </a:cubicBezTo>
                <a:cubicBezTo>
                  <a:pt x="470666" y="576081"/>
                  <a:pt x="492891" y="582470"/>
                  <a:pt x="515116" y="592053"/>
                </a:cubicBezTo>
                <a:cubicBezTo>
                  <a:pt x="553216" y="611220"/>
                  <a:pt x="591316" y="630387"/>
                  <a:pt x="626241" y="655942"/>
                </a:cubicBezTo>
                <a:cubicBezTo>
                  <a:pt x="661166" y="687887"/>
                  <a:pt x="673866" y="726220"/>
                  <a:pt x="664341" y="770942"/>
                </a:cubicBezTo>
                <a:cubicBezTo>
                  <a:pt x="661166" y="793303"/>
                  <a:pt x="648466" y="806081"/>
                  <a:pt x="632591" y="818858"/>
                </a:cubicBezTo>
                <a:cubicBezTo>
                  <a:pt x="607191" y="838025"/>
                  <a:pt x="575441" y="844414"/>
                  <a:pt x="543691" y="850803"/>
                </a:cubicBezTo>
                <a:cubicBezTo>
                  <a:pt x="480191" y="863581"/>
                  <a:pt x="416691" y="866775"/>
                  <a:pt x="350016" y="866775"/>
                </a:cubicBezTo>
                <a:cubicBezTo>
                  <a:pt x="343666" y="866775"/>
                  <a:pt x="337316" y="866775"/>
                  <a:pt x="334141" y="866775"/>
                </a:cubicBezTo>
                <a:cubicBezTo>
                  <a:pt x="276991" y="866775"/>
                  <a:pt x="223016" y="866775"/>
                  <a:pt x="169041" y="860386"/>
                </a:cubicBezTo>
                <a:cubicBezTo>
                  <a:pt x="130941" y="853997"/>
                  <a:pt x="96016" y="847608"/>
                  <a:pt x="61091" y="831636"/>
                </a:cubicBezTo>
                <a:cubicBezTo>
                  <a:pt x="29341" y="815664"/>
                  <a:pt x="7116" y="796497"/>
                  <a:pt x="766" y="761358"/>
                </a:cubicBezTo>
                <a:cubicBezTo>
                  <a:pt x="-2409" y="729414"/>
                  <a:pt x="3941" y="697470"/>
                  <a:pt x="26166" y="675109"/>
                </a:cubicBezTo>
                <a:cubicBezTo>
                  <a:pt x="48391" y="652748"/>
                  <a:pt x="73791" y="636775"/>
                  <a:pt x="99191" y="620803"/>
                </a:cubicBezTo>
                <a:cubicBezTo>
                  <a:pt x="134116" y="601637"/>
                  <a:pt x="169041" y="579276"/>
                  <a:pt x="207141" y="566498"/>
                </a:cubicBezTo>
                <a:cubicBezTo>
                  <a:pt x="213491" y="563303"/>
                  <a:pt x="223016" y="560109"/>
                  <a:pt x="229366" y="556914"/>
                </a:cubicBezTo>
                <a:cubicBezTo>
                  <a:pt x="248416" y="544137"/>
                  <a:pt x="254766" y="521776"/>
                  <a:pt x="242066" y="499415"/>
                </a:cubicBezTo>
                <a:cubicBezTo>
                  <a:pt x="238891" y="489831"/>
                  <a:pt x="232541" y="480248"/>
                  <a:pt x="226191" y="473859"/>
                </a:cubicBezTo>
                <a:cubicBezTo>
                  <a:pt x="191266" y="429137"/>
                  <a:pt x="165866" y="378026"/>
                  <a:pt x="159516" y="323720"/>
                </a:cubicBezTo>
                <a:cubicBezTo>
                  <a:pt x="149991" y="275804"/>
                  <a:pt x="153166" y="227887"/>
                  <a:pt x="172216" y="183165"/>
                </a:cubicBezTo>
                <a:cubicBezTo>
                  <a:pt x="200791" y="125665"/>
                  <a:pt x="245241" y="96915"/>
                  <a:pt x="308741" y="87332"/>
                </a:cubicBezTo>
                <a:close/>
                <a:moveTo>
                  <a:pt x="354245" y="1047"/>
                </a:moveTo>
                <a:cubicBezTo>
                  <a:pt x="480042" y="11890"/>
                  <a:pt x="584569" y="105950"/>
                  <a:pt x="604016" y="234151"/>
                </a:cubicBezTo>
                <a:cubicBezTo>
                  <a:pt x="604016" y="234151"/>
                  <a:pt x="604016" y="237336"/>
                  <a:pt x="604016" y="237336"/>
                </a:cubicBezTo>
                <a:cubicBezTo>
                  <a:pt x="604016" y="250077"/>
                  <a:pt x="604016" y="262817"/>
                  <a:pt x="616716" y="269187"/>
                </a:cubicBezTo>
                <a:cubicBezTo>
                  <a:pt x="626241" y="275558"/>
                  <a:pt x="629416" y="288298"/>
                  <a:pt x="629416" y="301039"/>
                </a:cubicBezTo>
                <a:cubicBezTo>
                  <a:pt x="629416" y="329705"/>
                  <a:pt x="632591" y="361556"/>
                  <a:pt x="629416" y="390222"/>
                </a:cubicBezTo>
                <a:cubicBezTo>
                  <a:pt x="629416" y="425258"/>
                  <a:pt x="597666" y="444369"/>
                  <a:pt x="565916" y="431628"/>
                </a:cubicBezTo>
                <a:cubicBezTo>
                  <a:pt x="562741" y="431628"/>
                  <a:pt x="559566" y="428443"/>
                  <a:pt x="553216" y="431628"/>
                </a:cubicBezTo>
                <a:cubicBezTo>
                  <a:pt x="521466" y="453924"/>
                  <a:pt x="483366" y="466665"/>
                  <a:pt x="442091" y="469850"/>
                </a:cubicBezTo>
                <a:cubicBezTo>
                  <a:pt x="438916" y="469850"/>
                  <a:pt x="435741" y="469850"/>
                  <a:pt x="432566" y="476220"/>
                </a:cubicBezTo>
                <a:cubicBezTo>
                  <a:pt x="426216" y="482590"/>
                  <a:pt x="419866" y="485775"/>
                  <a:pt x="410341" y="485775"/>
                </a:cubicBezTo>
                <a:cubicBezTo>
                  <a:pt x="400816" y="485775"/>
                  <a:pt x="388116" y="485775"/>
                  <a:pt x="375416" y="485775"/>
                </a:cubicBezTo>
                <a:cubicBezTo>
                  <a:pt x="362716" y="485775"/>
                  <a:pt x="350016" y="473035"/>
                  <a:pt x="350016" y="460294"/>
                </a:cubicBezTo>
                <a:cubicBezTo>
                  <a:pt x="350016" y="444369"/>
                  <a:pt x="359541" y="431628"/>
                  <a:pt x="375416" y="431628"/>
                </a:cubicBezTo>
                <a:cubicBezTo>
                  <a:pt x="388116" y="431628"/>
                  <a:pt x="400816" y="431628"/>
                  <a:pt x="413516" y="431628"/>
                </a:cubicBezTo>
                <a:cubicBezTo>
                  <a:pt x="419866" y="431628"/>
                  <a:pt x="423041" y="431628"/>
                  <a:pt x="426216" y="434813"/>
                </a:cubicBezTo>
                <a:cubicBezTo>
                  <a:pt x="432566" y="444369"/>
                  <a:pt x="438916" y="444369"/>
                  <a:pt x="448441" y="441184"/>
                </a:cubicBezTo>
                <a:cubicBezTo>
                  <a:pt x="480191" y="437999"/>
                  <a:pt x="508766" y="428443"/>
                  <a:pt x="534166" y="412518"/>
                </a:cubicBezTo>
                <a:cubicBezTo>
                  <a:pt x="540516" y="409332"/>
                  <a:pt x="540516" y="406147"/>
                  <a:pt x="540516" y="399777"/>
                </a:cubicBezTo>
                <a:cubicBezTo>
                  <a:pt x="537341" y="390222"/>
                  <a:pt x="537341" y="380666"/>
                  <a:pt x="537341" y="371111"/>
                </a:cubicBezTo>
                <a:cubicBezTo>
                  <a:pt x="537341" y="348815"/>
                  <a:pt x="537341" y="326520"/>
                  <a:pt x="537341" y="304224"/>
                </a:cubicBezTo>
                <a:cubicBezTo>
                  <a:pt x="537341" y="285113"/>
                  <a:pt x="543691" y="272373"/>
                  <a:pt x="559566" y="262817"/>
                </a:cubicBezTo>
                <a:cubicBezTo>
                  <a:pt x="562741" y="259632"/>
                  <a:pt x="562741" y="256447"/>
                  <a:pt x="562741" y="253262"/>
                </a:cubicBezTo>
                <a:cubicBezTo>
                  <a:pt x="556391" y="154523"/>
                  <a:pt x="477016" y="62155"/>
                  <a:pt x="378591" y="46229"/>
                </a:cubicBezTo>
                <a:cubicBezTo>
                  <a:pt x="251591" y="23934"/>
                  <a:pt x="134116" y="100376"/>
                  <a:pt x="108716" y="224596"/>
                </a:cubicBezTo>
                <a:cubicBezTo>
                  <a:pt x="105541" y="230966"/>
                  <a:pt x="105541" y="234151"/>
                  <a:pt x="105541" y="240521"/>
                </a:cubicBezTo>
                <a:cubicBezTo>
                  <a:pt x="102366" y="250077"/>
                  <a:pt x="102366" y="262817"/>
                  <a:pt x="115066" y="269187"/>
                </a:cubicBezTo>
                <a:cubicBezTo>
                  <a:pt x="124591" y="275558"/>
                  <a:pt x="127766" y="288298"/>
                  <a:pt x="127766" y="301039"/>
                </a:cubicBezTo>
                <a:cubicBezTo>
                  <a:pt x="127766" y="329705"/>
                  <a:pt x="127766" y="361556"/>
                  <a:pt x="127766" y="393407"/>
                </a:cubicBezTo>
                <a:cubicBezTo>
                  <a:pt x="127766" y="415703"/>
                  <a:pt x="108716" y="434813"/>
                  <a:pt x="83316" y="434813"/>
                </a:cubicBezTo>
                <a:cubicBezTo>
                  <a:pt x="57916" y="437999"/>
                  <a:pt x="35691" y="418888"/>
                  <a:pt x="35691" y="393407"/>
                </a:cubicBezTo>
                <a:cubicBezTo>
                  <a:pt x="35691" y="377481"/>
                  <a:pt x="35691" y="361556"/>
                  <a:pt x="35691" y="345630"/>
                </a:cubicBezTo>
                <a:cubicBezTo>
                  <a:pt x="35691" y="329705"/>
                  <a:pt x="35691" y="316964"/>
                  <a:pt x="35691" y="301039"/>
                </a:cubicBezTo>
                <a:cubicBezTo>
                  <a:pt x="35691" y="285113"/>
                  <a:pt x="42041" y="272373"/>
                  <a:pt x="54741" y="262817"/>
                </a:cubicBezTo>
                <a:cubicBezTo>
                  <a:pt x="61091" y="259632"/>
                  <a:pt x="61091" y="259632"/>
                  <a:pt x="61091" y="253262"/>
                </a:cubicBezTo>
                <a:cubicBezTo>
                  <a:pt x="70616" y="122672"/>
                  <a:pt x="172216" y="17563"/>
                  <a:pt x="299216" y="1638"/>
                </a:cubicBezTo>
                <a:cubicBezTo>
                  <a:pt x="317869" y="-353"/>
                  <a:pt x="336274" y="-502"/>
                  <a:pt x="354245" y="104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25" name="Group 24"/>
          <p:cNvGrpSpPr/>
          <p:nvPr/>
        </p:nvGrpSpPr>
        <p:grpSpPr>
          <a:xfrm>
            <a:off x="1698625" y="10707689"/>
            <a:ext cx="619125" cy="850901"/>
            <a:chOff x="1674813" y="10726738"/>
            <a:chExt cx="619125" cy="850901"/>
          </a:xfrm>
          <a:solidFill>
            <a:schemeClr val="accent1"/>
          </a:solidFill>
        </p:grpSpPr>
        <p:sp>
          <p:nvSpPr>
            <p:cNvPr id="20" name="Freeform 11"/>
            <p:cNvSpPr>
              <a:spLocks noEditPoints="1"/>
            </p:cNvSpPr>
            <p:nvPr/>
          </p:nvSpPr>
          <p:spPr bwMode="auto">
            <a:xfrm>
              <a:off x="1674813" y="10988676"/>
              <a:ext cx="619125" cy="588963"/>
            </a:xfrm>
            <a:custGeom>
              <a:avLst/>
              <a:gdLst>
                <a:gd name="T0" fmla="*/ 29 w 195"/>
                <a:gd name="T1" fmla="*/ 181 h 184"/>
                <a:gd name="T2" fmla="*/ 2 w 195"/>
                <a:gd name="T3" fmla="*/ 115 h 184"/>
                <a:gd name="T4" fmla="*/ 71 w 195"/>
                <a:gd name="T5" fmla="*/ 1 h 184"/>
                <a:gd name="T6" fmla="*/ 114 w 195"/>
                <a:gd name="T7" fmla="*/ 6 h 184"/>
                <a:gd name="T8" fmla="*/ 103 w 195"/>
                <a:gd name="T9" fmla="*/ 34 h 184"/>
                <a:gd name="T10" fmla="*/ 113 w 195"/>
                <a:gd name="T11" fmla="*/ 36 h 184"/>
                <a:gd name="T12" fmla="*/ 122 w 195"/>
                <a:gd name="T13" fmla="*/ 20 h 184"/>
                <a:gd name="T14" fmla="*/ 141 w 195"/>
                <a:gd name="T15" fmla="*/ 47 h 184"/>
                <a:gd name="T16" fmla="*/ 149 w 195"/>
                <a:gd name="T17" fmla="*/ 40 h 184"/>
                <a:gd name="T18" fmla="*/ 127 w 195"/>
                <a:gd name="T19" fmla="*/ 3 h 184"/>
                <a:gd name="T20" fmla="*/ 130 w 195"/>
                <a:gd name="T21" fmla="*/ 1 h 184"/>
                <a:gd name="T22" fmla="*/ 190 w 195"/>
                <a:gd name="T23" fmla="*/ 102 h 184"/>
                <a:gd name="T24" fmla="*/ 158 w 195"/>
                <a:gd name="T25" fmla="*/ 182 h 184"/>
                <a:gd name="T26" fmla="*/ 40 w 195"/>
                <a:gd name="T27" fmla="*/ 184 h 184"/>
                <a:gd name="T28" fmla="*/ 108 w 195"/>
                <a:gd name="T29" fmla="*/ 129 h 184"/>
                <a:gd name="T30" fmla="*/ 83 w 195"/>
                <a:gd name="T31" fmla="*/ 122 h 184"/>
                <a:gd name="T32" fmla="*/ 76 w 195"/>
                <a:gd name="T33" fmla="*/ 116 h 184"/>
                <a:gd name="T34" fmla="*/ 86 w 195"/>
                <a:gd name="T35" fmla="*/ 140 h 184"/>
                <a:gd name="T36" fmla="*/ 97 w 195"/>
                <a:gd name="T37" fmla="*/ 154 h 184"/>
                <a:gd name="T38" fmla="*/ 103 w 195"/>
                <a:gd name="T39" fmla="*/ 144 h 184"/>
                <a:gd name="T40" fmla="*/ 113 w 195"/>
                <a:gd name="T41" fmla="*/ 138 h 184"/>
                <a:gd name="T42" fmla="*/ 97 w 195"/>
                <a:gd name="T43" fmla="*/ 100 h 184"/>
                <a:gd name="T44" fmla="*/ 88 w 195"/>
                <a:gd name="T45" fmla="*/ 82 h 184"/>
                <a:gd name="T46" fmla="*/ 112 w 195"/>
                <a:gd name="T47" fmla="*/ 91 h 184"/>
                <a:gd name="T48" fmla="*/ 123 w 195"/>
                <a:gd name="T49" fmla="*/ 89 h 184"/>
                <a:gd name="T50" fmla="*/ 105 w 195"/>
                <a:gd name="T51" fmla="*/ 70 h 184"/>
                <a:gd name="T52" fmla="*/ 103 w 195"/>
                <a:gd name="T53" fmla="*/ 63 h 184"/>
                <a:gd name="T54" fmla="*/ 92 w 195"/>
                <a:gd name="T55" fmla="*/ 63 h 184"/>
                <a:gd name="T56" fmla="*/ 88 w 195"/>
                <a:gd name="T57" fmla="*/ 70 h 184"/>
                <a:gd name="T58" fmla="*/ 72 w 195"/>
                <a:gd name="T59" fmla="*/ 90 h 184"/>
                <a:gd name="T60" fmla="*/ 99 w 195"/>
                <a:gd name="T61" fmla="*/ 111 h 184"/>
                <a:gd name="T62" fmla="*/ 111 w 195"/>
                <a:gd name="T63" fmla="*/ 1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5" h="184">
                  <a:moveTo>
                    <a:pt x="40" y="184"/>
                  </a:moveTo>
                  <a:cubicBezTo>
                    <a:pt x="37" y="183"/>
                    <a:pt x="33" y="182"/>
                    <a:pt x="29" y="181"/>
                  </a:cubicBezTo>
                  <a:cubicBezTo>
                    <a:pt x="16" y="175"/>
                    <a:pt x="9" y="165"/>
                    <a:pt x="4" y="151"/>
                  </a:cubicBezTo>
                  <a:cubicBezTo>
                    <a:pt x="0" y="139"/>
                    <a:pt x="0" y="127"/>
                    <a:pt x="2" y="115"/>
                  </a:cubicBezTo>
                  <a:cubicBezTo>
                    <a:pt x="9" y="71"/>
                    <a:pt x="30" y="35"/>
                    <a:pt x="62" y="4"/>
                  </a:cubicBezTo>
                  <a:cubicBezTo>
                    <a:pt x="64" y="1"/>
                    <a:pt x="67" y="0"/>
                    <a:pt x="71" y="1"/>
                  </a:cubicBezTo>
                  <a:cubicBezTo>
                    <a:pt x="84" y="5"/>
                    <a:pt x="99" y="6"/>
                    <a:pt x="113" y="4"/>
                  </a:cubicBezTo>
                  <a:cubicBezTo>
                    <a:pt x="115" y="4"/>
                    <a:pt x="115" y="5"/>
                    <a:pt x="114" y="6"/>
                  </a:cubicBezTo>
                  <a:cubicBezTo>
                    <a:pt x="112" y="14"/>
                    <a:pt x="109" y="22"/>
                    <a:pt x="104" y="29"/>
                  </a:cubicBezTo>
                  <a:cubicBezTo>
                    <a:pt x="103" y="30"/>
                    <a:pt x="102" y="32"/>
                    <a:pt x="103" y="34"/>
                  </a:cubicBezTo>
                  <a:cubicBezTo>
                    <a:pt x="103" y="36"/>
                    <a:pt x="105" y="38"/>
                    <a:pt x="107" y="38"/>
                  </a:cubicBezTo>
                  <a:cubicBezTo>
                    <a:pt x="109" y="38"/>
                    <a:pt x="111" y="38"/>
                    <a:pt x="113" y="36"/>
                  </a:cubicBezTo>
                  <a:cubicBezTo>
                    <a:pt x="116" y="32"/>
                    <a:pt x="118" y="27"/>
                    <a:pt x="120" y="23"/>
                  </a:cubicBezTo>
                  <a:cubicBezTo>
                    <a:pt x="121" y="22"/>
                    <a:pt x="121" y="21"/>
                    <a:pt x="122" y="20"/>
                  </a:cubicBezTo>
                  <a:cubicBezTo>
                    <a:pt x="123" y="22"/>
                    <a:pt x="123" y="23"/>
                    <a:pt x="124" y="25"/>
                  </a:cubicBezTo>
                  <a:cubicBezTo>
                    <a:pt x="129" y="33"/>
                    <a:pt x="134" y="41"/>
                    <a:pt x="141" y="47"/>
                  </a:cubicBezTo>
                  <a:cubicBezTo>
                    <a:pt x="143" y="50"/>
                    <a:pt x="146" y="50"/>
                    <a:pt x="148" y="49"/>
                  </a:cubicBezTo>
                  <a:cubicBezTo>
                    <a:pt x="151" y="47"/>
                    <a:pt x="151" y="43"/>
                    <a:pt x="149" y="40"/>
                  </a:cubicBezTo>
                  <a:cubicBezTo>
                    <a:pt x="144" y="35"/>
                    <a:pt x="139" y="29"/>
                    <a:pt x="136" y="23"/>
                  </a:cubicBezTo>
                  <a:cubicBezTo>
                    <a:pt x="132" y="17"/>
                    <a:pt x="129" y="10"/>
                    <a:pt x="127" y="3"/>
                  </a:cubicBezTo>
                  <a:cubicBezTo>
                    <a:pt x="127" y="2"/>
                    <a:pt x="126" y="1"/>
                    <a:pt x="127" y="1"/>
                  </a:cubicBezTo>
                  <a:cubicBezTo>
                    <a:pt x="128" y="0"/>
                    <a:pt x="129" y="1"/>
                    <a:pt x="130" y="1"/>
                  </a:cubicBezTo>
                  <a:cubicBezTo>
                    <a:pt x="141" y="11"/>
                    <a:pt x="151" y="23"/>
                    <a:pt x="159" y="35"/>
                  </a:cubicBezTo>
                  <a:cubicBezTo>
                    <a:pt x="173" y="55"/>
                    <a:pt x="184" y="78"/>
                    <a:pt x="190" y="102"/>
                  </a:cubicBezTo>
                  <a:cubicBezTo>
                    <a:pt x="193" y="113"/>
                    <a:pt x="195" y="124"/>
                    <a:pt x="194" y="136"/>
                  </a:cubicBezTo>
                  <a:cubicBezTo>
                    <a:pt x="192" y="157"/>
                    <a:pt x="177" y="177"/>
                    <a:pt x="158" y="182"/>
                  </a:cubicBezTo>
                  <a:cubicBezTo>
                    <a:pt x="156" y="183"/>
                    <a:pt x="154" y="183"/>
                    <a:pt x="152" y="184"/>
                  </a:cubicBezTo>
                  <a:cubicBezTo>
                    <a:pt x="115" y="184"/>
                    <a:pt x="77" y="184"/>
                    <a:pt x="40" y="184"/>
                  </a:cubicBezTo>
                  <a:close/>
                  <a:moveTo>
                    <a:pt x="111" y="122"/>
                  </a:moveTo>
                  <a:cubicBezTo>
                    <a:pt x="111" y="124"/>
                    <a:pt x="110" y="127"/>
                    <a:pt x="108" y="129"/>
                  </a:cubicBezTo>
                  <a:cubicBezTo>
                    <a:pt x="102" y="133"/>
                    <a:pt x="93" y="133"/>
                    <a:pt x="87" y="129"/>
                  </a:cubicBezTo>
                  <a:cubicBezTo>
                    <a:pt x="85" y="127"/>
                    <a:pt x="84" y="125"/>
                    <a:pt x="83" y="122"/>
                  </a:cubicBezTo>
                  <a:cubicBezTo>
                    <a:pt x="83" y="121"/>
                    <a:pt x="83" y="120"/>
                    <a:pt x="83" y="119"/>
                  </a:cubicBezTo>
                  <a:cubicBezTo>
                    <a:pt x="82" y="117"/>
                    <a:pt x="79" y="116"/>
                    <a:pt x="76" y="116"/>
                  </a:cubicBezTo>
                  <a:cubicBezTo>
                    <a:pt x="74" y="117"/>
                    <a:pt x="72" y="120"/>
                    <a:pt x="72" y="123"/>
                  </a:cubicBezTo>
                  <a:cubicBezTo>
                    <a:pt x="73" y="131"/>
                    <a:pt x="78" y="137"/>
                    <a:pt x="86" y="140"/>
                  </a:cubicBezTo>
                  <a:cubicBezTo>
                    <a:pt x="90" y="142"/>
                    <a:pt x="93" y="144"/>
                    <a:pt x="92" y="149"/>
                  </a:cubicBezTo>
                  <a:cubicBezTo>
                    <a:pt x="92" y="152"/>
                    <a:pt x="94" y="154"/>
                    <a:pt x="97" y="154"/>
                  </a:cubicBezTo>
                  <a:cubicBezTo>
                    <a:pt x="100" y="154"/>
                    <a:pt x="103" y="152"/>
                    <a:pt x="103" y="149"/>
                  </a:cubicBezTo>
                  <a:cubicBezTo>
                    <a:pt x="103" y="148"/>
                    <a:pt x="103" y="146"/>
                    <a:pt x="103" y="144"/>
                  </a:cubicBezTo>
                  <a:cubicBezTo>
                    <a:pt x="103" y="143"/>
                    <a:pt x="103" y="142"/>
                    <a:pt x="105" y="142"/>
                  </a:cubicBezTo>
                  <a:cubicBezTo>
                    <a:pt x="108" y="141"/>
                    <a:pt x="111" y="140"/>
                    <a:pt x="113" y="138"/>
                  </a:cubicBezTo>
                  <a:cubicBezTo>
                    <a:pt x="126" y="130"/>
                    <a:pt x="126" y="113"/>
                    <a:pt x="113" y="105"/>
                  </a:cubicBezTo>
                  <a:cubicBezTo>
                    <a:pt x="108" y="102"/>
                    <a:pt x="103" y="100"/>
                    <a:pt x="97" y="100"/>
                  </a:cubicBezTo>
                  <a:cubicBezTo>
                    <a:pt x="94" y="100"/>
                    <a:pt x="91" y="99"/>
                    <a:pt x="88" y="98"/>
                  </a:cubicBezTo>
                  <a:cubicBezTo>
                    <a:pt x="82" y="93"/>
                    <a:pt x="82" y="86"/>
                    <a:pt x="88" y="82"/>
                  </a:cubicBezTo>
                  <a:cubicBezTo>
                    <a:pt x="92" y="79"/>
                    <a:pt x="96" y="79"/>
                    <a:pt x="101" y="80"/>
                  </a:cubicBezTo>
                  <a:cubicBezTo>
                    <a:pt x="107" y="81"/>
                    <a:pt x="111" y="84"/>
                    <a:pt x="112" y="91"/>
                  </a:cubicBezTo>
                  <a:cubicBezTo>
                    <a:pt x="112" y="94"/>
                    <a:pt x="115" y="96"/>
                    <a:pt x="117" y="95"/>
                  </a:cubicBezTo>
                  <a:cubicBezTo>
                    <a:pt x="120" y="95"/>
                    <a:pt x="123" y="93"/>
                    <a:pt x="123" y="89"/>
                  </a:cubicBezTo>
                  <a:cubicBezTo>
                    <a:pt x="122" y="85"/>
                    <a:pt x="121" y="81"/>
                    <a:pt x="118" y="77"/>
                  </a:cubicBezTo>
                  <a:cubicBezTo>
                    <a:pt x="114" y="73"/>
                    <a:pt x="110" y="71"/>
                    <a:pt x="105" y="70"/>
                  </a:cubicBezTo>
                  <a:cubicBezTo>
                    <a:pt x="103" y="69"/>
                    <a:pt x="103" y="69"/>
                    <a:pt x="103" y="67"/>
                  </a:cubicBezTo>
                  <a:cubicBezTo>
                    <a:pt x="103" y="65"/>
                    <a:pt x="103" y="64"/>
                    <a:pt x="103" y="63"/>
                  </a:cubicBezTo>
                  <a:cubicBezTo>
                    <a:pt x="102" y="60"/>
                    <a:pt x="100" y="58"/>
                    <a:pt x="97" y="58"/>
                  </a:cubicBezTo>
                  <a:cubicBezTo>
                    <a:pt x="95" y="58"/>
                    <a:pt x="92" y="60"/>
                    <a:pt x="92" y="63"/>
                  </a:cubicBezTo>
                  <a:cubicBezTo>
                    <a:pt x="92" y="64"/>
                    <a:pt x="92" y="65"/>
                    <a:pt x="92" y="65"/>
                  </a:cubicBezTo>
                  <a:cubicBezTo>
                    <a:pt x="92" y="68"/>
                    <a:pt x="91" y="70"/>
                    <a:pt x="88" y="70"/>
                  </a:cubicBezTo>
                  <a:cubicBezTo>
                    <a:pt x="88" y="70"/>
                    <a:pt x="87" y="71"/>
                    <a:pt x="86" y="71"/>
                  </a:cubicBezTo>
                  <a:cubicBezTo>
                    <a:pt x="78" y="74"/>
                    <a:pt x="72" y="82"/>
                    <a:pt x="72" y="90"/>
                  </a:cubicBezTo>
                  <a:cubicBezTo>
                    <a:pt x="73" y="99"/>
                    <a:pt x="78" y="105"/>
                    <a:pt x="86" y="109"/>
                  </a:cubicBezTo>
                  <a:cubicBezTo>
                    <a:pt x="90" y="111"/>
                    <a:pt x="94" y="111"/>
                    <a:pt x="99" y="111"/>
                  </a:cubicBezTo>
                  <a:cubicBezTo>
                    <a:pt x="102" y="112"/>
                    <a:pt x="105" y="113"/>
                    <a:pt x="108" y="115"/>
                  </a:cubicBezTo>
                  <a:cubicBezTo>
                    <a:pt x="110" y="117"/>
                    <a:pt x="111" y="119"/>
                    <a:pt x="111"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1789113" y="10726738"/>
              <a:ext cx="365125" cy="242888"/>
            </a:xfrm>
            <a:custGeom>
              <a:avLst/>
              <a:gdLst>
                <a:gd name="T0" fmla="*/ 63 w 115"/>
                <a:gd name="T1" fmla="*/ 76 h 76"/>
                <a:gd name="T2" fmla="*/ 29 w 115"/>
                <a:gd name="T3" fmla="*/ 70 h 76"/>
                <a:gd name="T4" fmla="*/ 27 w 115"/>
                <a:gd name="T5" fmla="*/ 69 h 76"/>
                <a:gd name="T6" fmla="*/ 2 w 115"/>
                <a:gd name="T7" fmla="*/ 32 h 76"/>
                <a:gd name="T8" fmla="*/ 2 w 115"/>
                <a:gd name="T9" fmla="*/ 18 h 76"/>
                <a:gd name="T10" fmla="*/ 15 w 115"/>
                <a:gd name="T11" fmla="*/ 12 h 76"/>
                <a:gd name="T12" fmla="*/ 24 w 115"/>
                <a:gd name="T13" fmla="*/ 18 h 76"/>
                <a:gd name="T14" fmla="*/ 31 w 115"/>
                <a:gd name="T15" fmla="*/ 17 h 76"/>
                <a:gd name="T16" fmla="*/ 37 w 115"/>
                <a:gd name="T17" fmla="*/ 9 h 76"/>
                <a:gd name="T18" fmla="*/ 41 w 115"/>
                <a:gd name="T19" fmla="*/ 5 h 76"/>
                <a:gd name="T20" fmla="*/ 59 w 115"/>
                <a:gd name="T21" fmla="*/ 7 h 76"/>
                <a:gd name="T22" fmla="*/ 65 w 115"/>
                <a:gd name="T23" fmla="*/ 18 h 76"/>
                <a:gd name="T24" fmla="*/ 70 w 115"/>
                <a:gd name="T25" fmla="*/ 25 h 76"/>
                <a:gd name="T26" fmla="*/ 74 w 115"/>
                <a:gd name="T27" fmla="*/ 24 h 76"/>
                <a:gd name="T28" fmla="*/ 79 w 115"/>
                <a:gd name="T29" fmla="*/ 18 h 76"/>
                <a:gd name="T30" fmla="*/ 112 w 115"/>
                <a:gd name="T31" fmla="*/ 13 h 76"/>
                <a:gd name="T32" fmla="*/ 115 w 115"/>
                <a:gd name="T33" fmla="*/ 18 h 76"/>
                <a:gd name="T34" fmla="*/ 108 w 115"/>
                <a:gd name="T35" fmla="*/ 43 h 76"/>
                <a:gd name="T36" fmla="*/ 94 w 115"/>
                <a:gd name="T37" fmla="*/ 68 h 76"/>
                <a:gd name="T38" fmla="*/ 90 w 115"/>
                <a:gd name="T39" fmla="*/ 71 h 76"/>
                <a:gd name="T40" fmla="*/ 63 w 115"/>
                <a:gd name="T4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76">
                  <a:moveTo>
                    <a:pt x="63" y="76"/>
                  </a:moveTo>
                  <a:cubicBezTo>
                    <a:pt x="51" y="76"/>
                    <a:pt x="40" y="74"/>
                    <a:pt x="29" y="70"/>
                  </a:cubicBezTo>
                  <a:cubicBezTo>
                    <a:pt x="28" y="70"/>
                    <a:pt x="27" y="70"/>
                    <a:pt x="27" y="69"/>
                  </a:cubicBezTo>
                  <a:cubicBezTo>
                    <a:pt x="17" y="58"/>
                    <a:pt x="8" y="46"/>
                    <a:pt x="2" y="32"/>
                  </a:cubicBezTo>
                  <a:cubicBezTo>
                    <a:pt x="1" y="27"/>
                    <a:pt x="0" y="22"/>
                    <a:pt x="2" y="18"/>
                  </a:cubicBezTo>
                  <a:cubicBezTo>
                    <a:pt x="3" y="11"/>
                    <a:pt x="9" y="8"/>
                    <a:pt x="15" y="12"/>
                  </a:cubicBezTo>
                  <a:cubicBezTo>
                    <a:pt x="18" y="14"/>
                    <a:pt x="21" y="16"/>
                    <a:pt x="24" y="18"/>
                  </a:cubicBezTo>
                  <a:cubicBezTo>
                    <a:pt x="27" y="21"/>
                    <a:pt x="28" y="20"/>
                    <a:pt x="31" y="17"/>
                  </a:cubicBezTo>
                  <a:cubicBezTo>
                    <a:pt x="33" y="14"/>
                    <a:pt x="35" y="11"/>
                    <a:pt x="37" y="9"/>
                  </a:cubicBezTo>
                  <a:cubicBezTo>
                    <a:pt x="38" y="7"/>
                    <a:pt x="40" y="6"/>
                    <a:pt x="41" y="5"/>
                  </a:cubicBezTo>
                  <a:cubicBezTo>
                    <a:pt x="48" y="0"/>
                    <a:pt x="54" y="1"/>
                    <a:pt x="59" y="7"/>
                  </a:cubicBezTo>
                  <a:cubicBezTo>
                    <a:pt x="61" y="10"/>
                    <a:pt x="63" y="14"/>
                    <a:pt x="65" y="18"/>
                  </a:cubicBezTo>
                  <a:cubicBezTo>
                    <a:pt x="67" y="20"/>
                    <a:pt x="68" y="22"/>
                    <a:pt x="70" y="25"/>
                  </a:cubicBezTo>
                  <a:cubicBezTo>
                    <a:pt x="71" y="27"/>
                    <a:pt x="72" y="26"/>
                    <a:pt x="74" y="24"/>
                  </a:cubicBezTo>
                  <a:cubicBezTo>
                    <a:pt x="75" y="22"/>
                    <a:pt x="77" y="20"/>
                    <a:pt x="79" y="18"/>
                  </a:cubicBezTo>
                  <a:cubicBezTo>
                    <a:pt x="89" y="8"/>
                    <a:pt x="100" y="8"/>
                    <a:pt x="112" y="13"/>
                  </a:cubicBezTo>
                  <a:cubicBezTo>
                    <a:pt x="114" y="14"/>
                    <a:pt x="115" y="16"/>
                    <a:pt x="115" y="18"/>
                  </a:cubicBezTo>
                  <a:cubicBezTo>
                    <a:pt x="115" y="27"/>
                    <a:pt x="112" y="35"/>
                    <a:pt x="108" y="43"/>
                  </a:cubicBezTo>
                  <a:cubicBezTo>
                    <a:pt x="105" y="52"/>
                    <a:pt x="100" y="61"/>
                    <a:pt x="94" y="68"/>
                  </a:cubicBezTo>
                  <a:cubicBezTo>
                    <a:pt x="93" y="70"/>
                    <a:pt x="92" y="70"/>
                    <a:pt x="90" y="71"/>
                  </a:cubicBezTo>
                  <a:cubicBezTo>
                    <a:pt x="82" y="75"/>
                    <a:pt x="72" y="76"/>
                    <a:pt x="63"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 name="Freeform 13"/>
          <p:cNvSpPr>
            <a:spLocks noEditPoints="1"/>
          </p:cNvSpPr>
          <p:nvPr/>
        </p:nvSpPr>
        <p:spPr bwMode="auto">
          <a:xfrm>
            <a:off x="1608929" y="4694237"/>
            <a:ext cx="788988" cy="792163"/>
          </a:xfrm>
          <a:custGeom>
            <a:avLst/>
            <a:gdLst>
              <a:gd name="T0" fmla="*/ 0 w 248"/>
              <a:gd name="T1" fmla="*/ 108 h 248"/>
              <a:gd name="T2" fmla="*/ 28 w 248"/>
              <a:gd name="T3" fmla="*/ 102 h 248"/>
              <a:gd name="T4" fmla="*/ 39 w 248"/>
              <a:gd name="T5" fmla="*/ 78 h 248"/>
              <a:gd name="T6" fmla="*/ 25 w 248"/>
              <a:gd name="T7" fmla="*/ 61 h 248"/>
              <a:gd name="T8" fmla="*/ 47 w 248"/>
              <a:gd name="T9" fmla="*/ 27 h 248"/>
              <a:gd name="T10" fmla="*/ 73 w 248"/>
              <a:gd name="T11" fmla="*/ 41 h 248"/>
              <a:gd name="T12" fmla="*/ 98 w 248"/>
              <a:gd name="T13" fmla="*/ 32 h 248"/>
              <a:gd name="T14" fmla="*/ 100 w 248"/>
              <a:gd name="T15" fmla="*/ 10 h 248"/>
              <a:gd name="T16" fmla="*/ 143 w 248"/>
              <a:gd name="T17" fmla="*/ 0 h 248"/>
              <a:gd name="T18" fmla="*/ 149 w 248"/>
              <a:gd name="T19" fmla="*/ 29 h 248"/>
              <a:gd name="T20" fmla="*/ 172 w 248"/>
              <a:gd name="T21" fmla="*/ 42 h 248"/>
              <a:gd name="T22" fmla="*/ 191 w 248"/>
              <a:gd name="T23" fmla="*/ 26 h 248"/>
              <a:gd name="T24" fmla="*/ 225 w 248"/>
              <a:gd name="T25" fmla="*/ 48 h 248"/>
              <a:gd name="T26" fmla="*/ 209 w 248"/>
              <a:gd name="T27" fmla="*/ 76 h 248"/>
              <a:gd name="T28" fmla="*/ 217 w 248"/>
              <a:gd name="T29" fmla="*/ 100 h 248"/>
              <a:gd name="T30" fmla="*/ 240 w 248"/>
              <a:gd name="T31" fmla="*/ 102 h 248"/>
              <a:gd name="T32" fmla="*/ 248 w 248"/>
              <a:gd name="T33" fmla="*/ 142 h 248"/>
              <a:gd name="T34" fmla="*/ 219 w 248"/>
              <a:gd name="T35" fmla="*/ 150 h 248"/>
              <a:gd name="T36" fmla="*/ 208 w 248"/>
              <a:gd name="T37" fmla="*/ 173 h 248"/>
              <a:gd name="T38" fmla="*/ 224 w 248"/>
              <a:gd name="T39" fmla="*/ 192 h 248"/>
              <a:gd name="T40" fmla="*/ 202 w 248"/>
              <a:gd name="T41" fmla="*/ 226 h 248"/>
              <a:gd name="T42" fmla="*/ 174 w 248"/>
              <a:gd name="T43" fmla="*/ 210 h 248"/>
              <a:gd name="T44" fmla="*/ 150 w 248"/>
              <a:gd name="T45" fmla="*/ 218 h 248"/>
              <a:gd name="T46" fmla="*/ 148 w 248"/>
              <a:gd name="T47" fmla="*/ 240 h 248"/>
              <a:gd name="T48" fmla="*/ 107 w 248"/>
              <a:gd name="T49" fmla="*/ 248 h 248"/>
              <a:gd name="T50" fmla="*/ 99 w 248"/>
              <a:gd name="T51" fmla="*/ 221 h 248"/>
              <a:gd name="T52" fmla="*/ 78 w 248"/>
              <a:gd name="T53" fmla="*/ 210 h 248"/>
              <a:gd name="T54" fmla="*/ 59 w 248"/>
              <a:gd name="T55" fmla="*/ 226 h 248"/>
              <a:gd name="T56" fmla="*/ 25 w 248"/>
              <a:gd name="T57" fmla="*/ 203 h 248"/>
              <a:gd name="T58" fmla="*/ 40 w 248"/>
              <a:gd name="T59" fmla="*/ 177 h 248"/>
              <a:gd name="T60" fmla="*/ 31 w 248"/>
              <a:gd name="T61" fmla="*/ 152 h 248"/>
              <a:gd name="T62" fmla="*/ 10 w 248"/>
              <a:gd name="T63" fmla="*/ 151 h 248"/>
              <a:gd name="T64" fmla="*/ 162 w 248"/>
              <a:gd name="T65" fmla="*/ 149 h 248"/>
              <a:gd name="T66" fmla="*/ 129 w 248"/>
              <a:gd name="T67" fmla="*/ 169 h 248"/>
              <a:gd name="T68" fmla="*/ 70 w 248"/>
              <a:gd name="T69" fmla="*/ 133 h 248"/>
              <a:gd name="T70" fmla="*/ 141 w 248"/>
              <a:gd name="T71" fmla="*/ 183 h 248"/>
              <a:gd name="T72" fmla="*/ 178 w 248"/>
              <a:gd name="T73" fmla="*/ 155 h 248"/>
              <a:gd name="T74" fmla="*/ 189 w 248"/>
              <a:gd name="T75" fmla="*/ 145 h 248"/>
              <a:gd name="T76" fmla="*/ 173 w 248"/>
              <a:gd name="T77" fmla="*/ 131 h 248"/>
              <a:gd name="T78" fmla="*/ 155 w 248"/>
              <a:gd name="T79" fmla="*/ 139 h 248"/>
              <a:gd name="T80" fmla="*/ 86 w 248"/>
              <a:gd name="T81" fmla="*/ 98 h 248"/>
              <a:gd name="T82" fmla="*/ 133 w 248"/>
              <a:gd name="T83" fmla="*/ 79 h 248"/>
              <a:gd name="T84" fmla="*/ 177 w 248"/>
              <a:gd name="T85" fmla="*/ 115 h 248"/>
              <a:gd name="T86" fmla="*/ 128 w 248"/>
              <a:gd name="T87" fmla="*/ 63 h 248"/>
              <a:gd name="T88" fmla="*/ 69 w 248"/>
              <a:gd name="T89" fmla="*/ 92 h 248"/>
              <a:gd name="T90" fmla="*/ 58 w 248"/>
              <a:gd name="T91" fmla="*/ 102 h 248"/>
              <a:gd name="T92" fmla="*/ 73 w 248"/>
              <a:gd name="T93" fmla="*/ 117 h 248"/>
              <a:gd name="T94" fmla="*/ 93 w 248"/>
              <a:gd name="T95" fmla="*/ 106 h 248"/>
              <a:gd name="T96" fmla="*/ 86 w 248"/>
              <a:gd name="T97" fmla="*/ 9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248">
                <a:moveTo>
                  <a:pt x="0" y="145"/>
                </a:moveTo>
                <a:cubicBezTo>
                  <a:pt x="0" y="133"/>
                  <a:pt x="0" y="120"/>
                  <a:pt x="0" y="108"/>
                </a:cubicBezTo>
                <a:cubicBezTo>
                  <a:pt x="2" y="103"/>
                  <a:pt x="5" y="102"/>
                  <a:pt x="10" y="102"/>
                </a:cubicBezTo>
                <a:cubicBezTo>
                  <a:pt x="16" y="103"/>
                  <a:pt x="22" y="102"/>
                  <a:pt x="28" y="102"/>
                </a:cubicBezTo>
                <a:cubicBezTo>
                  <a:pt x="29" y="102"/>
                  <a:pt x="30" y="102"/>
                  <a:pt x="30" y="101"/>
                </a:cubicBezTo>
                <a:cubicBezTo>
                  <a:pt x="32" y="93"/>
                  <a:pt x="35" y="85"/>
                  <a:pt x="39" y="78"/>
                </a:cubicBezTo>
                <a:cubicBezTo>
                  <a:pt x="40" y="77"/>
                  <a:pt x="40" y="76"/>
                  <a:pt x="39" y="75"/>
                </a:cubicBezTo>
                <a:cubicBezTo>
                  <a:pt x="34" y="70"/>
                  <a:pt x="30" y="66"/>
                  <a:pt x="25" y="61"/>
                </a:cubicBezTo>
                <a:cubicBezTo>
                  <a:pt x="21" y="57"/>
                  <a:pt x="21" y="53"/>
                  <a:pt x="25" y="49"/>
                </a:cubicBezTo>
                <a:cubicBezTo>
                  <a:pt x="33" y="42"/>
                  <a:pt x="40" y="35"/>
                  <a:pt x="47" y="27"/>
                </a:cubicBezTo>
                <a:cubicBezTo>
                  <a:pt x="51" y="23"/>
                  <a:pt x="56" y="23"/>
                  <a:pt x="60" y="27"/>
                </a:cubicBezTo>
                <a:cubicBezTo>
                  <a:pt x="64" y="32"/>
                  <a:pt x="68" y="36"/>
                  <a:pt x="73" y="41"/>
                </a:cubicBezTo>
                <a:cubicBezTo>
                  <a:pt x="74" y="42"/>
                  <a:pt x="75" y="42"/>
                  <a:pt x="76" y="41"/>
                </a:cubicBezTo>
                <a:cubicBezTo>
                  <a:pt x="83" y="37"/>
                  <a:pt x="91" y="34"/>
                  <a:pt x="98" y="32"/>
                </a:cubicBezTo>
                <a:cubicBezTo>
                  <a:pt x="100" y="32"/>
                  <a:pt x="100" y="31"/>
                  <a:pt x="100" y="29"/>
                </a:cubicBezTo>
                <a:cubicBezTo>
                  <a:pt x="100" y="23"/>
                  <a:pt x="101" y="16"/>
                  <a:pt x="100" y="10"/>
                </a:cubicBezTo>
                <a:cubicBezTo>
                  <a:pt x="100" y="5"/>
                  <a:pt x="102" y="1"/>
                  <a:pt x="106" y="0"/>
                </a:cubicBezTo>
                <a:cubicBezTo>
                  <a:pt x="118" y="0"/>
                  <a:pt x="130" y="0"/>
                  <a:pt x="143" y="0"/>
                </a:cubicBezTo>
                <a:cubicBezTo>
                  <a:pt x="147" y="1"/>
                  <a:pt x="149" y="5"/>
                  <a:pt x="149" y="9"/>
                </a:cubicBezTo>
                <a:cubicBezTo>
                  <a:pt x="148" y="16"/>
                  <a:pt x="149" y="23"/>
                  <a:pt x="149" y="29"/>
                </a:cubicBezTo>
                <a:cubicBezTo>
                  <a:pt x="149" y="31"/>
                  <a:pt x="149" y="32"/>
                  <a:pt x="151" y="32"/>
                </a:cubicBezTo>
                <a:cubicBezTo>
                  <a:pt x="158" y="35"/>
                  <a:pt x="165" y="38"/>
                  <a:pt x="172" y="42"/>
                </a:cubicBezTo>
                <a:cubicBezTo>
                  <a:pt x="174" y="42"/>
                  <a:pt x="174" y="42"/>
                  <a:pt x="175" y="41"/>
                </a:cubicBezTo>
                <a:cubicBezTo>
                  <a:pt x="180" y="36"/>
                  <a:pt x="186" y="31"/>
                  <a:pt x="191" y="26"/>
                </a:cubicBezTo>
                <a:cubicBezTo>
                  <a:pt x="195" y="22"/>
                  <a:pt x="199" y="22"/>
                  <a:pt x="203" y="26"/>
                </a:cubicBezTo>
                <a:cubicBezTo>
                  <a:pt x="210" y="33"/>
                  <a:pt x="217" y="41"/>
                  <a:pt x="225" y="48"/>
                </a:cubicBezTo>
                <a:cubicBezTo>
                  <a:pt x="229" y="52"/>
                  <a:pt x="229" y="56"/>
                  <a:pt x="225" y="60"/>
                </a:cubicBezTo>
                <a:cubicBezTo>
                  <a:pt x="219" y="65"/>
                  <a:pt x="214" y="71"/>
                  <a:pt x="209" y="76"/>
                </a:cubicBezTo>
                <a:cubicBezTo>
                  <a:pt x="208" y="77"/>
                  <a:pt x="208" y="77"/>
                  <a:pt x="208" y="79"/>
                </a:cubicBezTo>
                <a:cubicBezTo>
                  <a:pt x="212" y="86"/>
                  <a:pt x="215" y="93"/>
                  <a:pt x="217" y="100"/>
                </a:cubicBezTo>
                <a:cubicBezTo>
                  <a:pt x="217" y="102"/>
                  <a:pt x="218" y="102"/>
                  <a:pt x="220" y="102"/>
                </a:cubicBezTo>
                <a:cubicBezTo>
                  <a:pt x="226" y="102"/>
                  <a:pt x="233" y="102"/>
                  <a:pt x="240" y="102"/>
                </a:cubicBezTo>
                <a:cubicBezTo>
                  <a:pt x="245" y="102"/>
                  <a:pt x="248" y="105"/>
                  <a:pt x="248" y="111"/>
                </a:cubicBezTo>
                <a:cubicBezTo>
                  <a:pt x="248" y="121"/>
                  <a:pt x="248" y="132"/>
                  <a:pt x="248" y="142"/>
                </a:cubicBezTo>
                <a:cubicBezTo>
                  <a:pt x="248" y="148"/>
                  <a:pt x="245" y="150"/>
                  <a:pt x="239" y="150"/>
                </a:cubicBezTo>
                <a:cubicBezTo>
                  <a:pt x="233" y="151"/>
                  <a:pt x="226" y="151"/>
                  <a:pt x="219" y="150"/>
                </a:cubicBezTo>
                <a:cubicBezTo>
                  <a:pt x="217" y="150"/>
                  <a:pt x="217" y="151"/>
                  <a:pt x="216" y="152"/>
                </a:cubicBezTo>
                <a:cubicBezTo>
                  <a:pt x="214" y="159"/>
                  <a:pt x="211" y="166"/>
                  <a:pt x="208" y="173"/>
                </a:cubicBezTo>
                <a:cubicBezTo>
                  <a:pt x="207" y="174"/>
                  <a:pt x="207" y="175"/>
                  <a:pt x="208" y="176"/>
                </a:cubicBezTo>
                <a:cubicBezTo>
                  <a:pt x="213" y="181"/>
                  <a:pt x="219" y="186"/>
                  <a:pt x="224" y="192"/>
                </a:cubicBezTo>
                <a:cubicBezTo>
                  <a:pt x="228" y="196"/>
                  <a:pt x="228" y="200"/>
                  <a:pt x="224" y="204"/>
                </a:cubicBezTo>
                <a:cubicBezTo>
                  <a:pt x="217" y="211"/>
                  <a:pt x="209" y="218"/>
                  <a:pt x="202" y="226"/>
                </a:cubicBezTo>
                <a:cubicBezTo>
                  <a:pt x="198" y="230"/>
                  <a:pt x="194" y="230"/>
                  <a:pt x="190" y="226"/>
                </a:cubicBezTo>
                <a:cubicBezTo>
                  <a:pt x="184" y="220"/>
                  <a:pt x="179" y="215"/>
                  <a:pt x="174" y="210"/>
                </a:cubicBezTo>
                <a:cubicBezTo>
                  <a:pt x="173" y="209"/>
                  <a:pt x="172" y="209"/>
                  <a:pt x="171" y="209"/>
                </a:cubicBezTo>
                <a:cubicBezTo>
                  <a:pt x="164" y="213"/>
                  <a:pt x="157" y="216"/>
                  <a:pt x="150" y="218"/>
                </a:cubicBezTo>
                <a:cubicBezTo>
                  <a:pt x="148" y="219"/>
                  <a:pt x="148" y="220"/>
                  <a:pt x="148" y="221"/>
                </a:cubicBezTo>
                <a:cubicBezTo>
                  <a:pt x="148" y="228"/>
                  <a:pt x="148" y="234"/>
                  <a:pt x="148" y="240"/>
                </a:cubicBezTo>
                <a:cubicBezTo>
                  <a:pt x="148" y="245"/>
                  <a:pt x="144" y="248"/>
                  <a:pt x="140" y="248"/>
                </a:cubicBezTo>
                <a:cubicBezTo>
                  <a:pt x="129" y="248"/>
                  <a:pt x="118" y="248"/>
                  <a:pt x="107" y="248"/>
                </a:cubicBezTo>
                <a:cubicBezTo>
                  <a:pt x="103" y="248"/>
                  <a:pt x="99" y="245"/>
                  <a:pt x="99" y="240"/>
                </a:cubicBezTo>
                <a:cubicBezTo>
                  <a:pt x="99" y="233"/>
                  <a:pt x="99" y="227"/>
                  <a:pt x="99" y="221"/>
                </a:cubicBezTo>
                <a:cubicBezTo>
                  <a:pt x="100" y="219"/>
                  <a:pt x="99" y="218"/>
                  <a:pt x="97" y="218"/>
                </a:cubicBezTo>
                <a:cubicBezTo>
                  <a:pt x="90" y="216"/>
                  <a:pt x="84" y="214"/>
                  <a:pt x="78" y="210"/>
                </a:cubicBezTo>
                <a:cubicBezTo>
                  <a:pt x="76" y="209"/>
                  <a:pt x="75" y="209"/>
                  <a:pt x="74" y="210"/>
                </a:cubicBezTo>
                <a:cubicBezTo>
                  <a:pt x="69" y="216"/>
                  <a:pt x="64" y="221"/>
                  <a:pt x="59" y="226"/>
                </a:cubicBezTo>
                <a:cubicBezTo>
                  <a:pt x="55" y="229"/>
                  <a:pt x="51" y="229"/>
                  <a:pt x="47" y="226"/>
                </a:cubicBezTo>
                <a:cubicBezTo>
                  <a:pt x="40" y="218"/>
                  <a:pt x="32" y="211"/>
                  <a:pt x="25" y="203"/>
                </a:cubicBezTo>
                <a:cubicBezTo>
                  <a:pt x="21" y="200"/>
                  <a:pt x="21" y="195"/>
                  <a:pt x="25" y="192"/>
                </a:cubicBezTo>
                <a:cubicBezTo>
                  <a:pt x="30" y="187"/>
                  <a:pt x="35" y="182"/>
                  <a:pt x="40" y="177"/>
                </a:cubicBezTo>
                <a:cubicBezTo>
                  <a:pt x="41" y="176"/>
                  <a:pt x="41" y="175"/>
                  <a:pt x="40" y="174"/>
                </a:cubicBezTo>
                <a:cubicBezTo>
                  <a:pt x="36" y="167"/>
                  <a:pt x="33" y="160"/>
                  <a:pt x="31" y="152"/>
                </a:cubicBezTo>
                <a:cubicBezTo>
                  <a:pt x="31" y="151"/>
                  <a:pt x="30" y="150"/>
                  <a:pt x="28" y="150"/>
                </a:cubicBezTo>
                <a:cubicBezTo>
                  <a:pt x="22" y="151"/>
                  <a:pt x="16" y="150"/>
                  <a:pt x="10" y="151"/>
                </a:cubicBezTo>
                <a:cubicBezTo>
                  <a:pt x="5" y="151"/>
                  <a:pt x="2" y="149"/>
                  <a:pt x="0" y="145"/>
                </a:cubicBezTo>
                <a:close/>
                <a:moveTo>
                  <a:pt x="162" y="149"/>
                </a:moveTo>
                <a:cubicBezTo>
                  <a:pt x="162" y="150"/>
                  <a:pt x="161" y="150"/>
                  <a:pt x="161" y="151"/>
                </a:cubicBezTo>
                <a:cubicBezTo>
                  <a:pt x="153" y="161"/>
                  <a:pt x="142" y="168"/>
                  <a:pt x="129" y="169"/>
                </a:cubicBezTo>
                <a:cubicBezTo>
                  <a:pt x="107" y="171"/>
                  <a:pt x="88" y="159"/>
                  <a:pt x="80" y="138"/>
                </a:cubicBezTo>
                <a:cubicBezTo>
                  <a:pt x="79" y="134"/>
                  <a:pt x="75" y="131"/>
                  <a:pt x="70" y="133"/>
                </a:cubicBezTo>
                <a:cubicBezTo>
                  <a:pt x="66" y="134"/>
                  <a:pt x="64" y="139"/>
                  <a:pt x="66" y="143"/>
                </a:cubicBezTo>
                <a:cubicBezTo>
                  <a:pt x="76" y="174"/>
                  <a:pt x="109" y="192"/>
                  <a:pt x="141" y="183"/>
                </a:cubicBezTo>
                <a:cubicBezTo>
                  <a:pt x="156" y="178"/>
                  <a:pt x="167" y="169"/>
                  <a:pt x="176" y="156"/>
                </a:cubicBezTo>
                <a:cubicBezTo>
                  <a:pt x="176" y="156"/>
                  <a:pt x="177" y="154"/>
                  <a:pt x="178" y="155"/>
                </a:cubicBezTo>
                <a:cubicBezTo>
                  <a:pt x="182" y="158"/>
                  <a:pt x="186" y="158"/>
                  <a:pt x="188" y="155"/>
                </a:cubicBezTo>
                <a:cubicBezTo>
                  <a:pt x="191" y="153"/>
                  <a:pt x="192" y="149"/>
                  <a:pt x="189" y="145"/>
                </a:cubicBezTo>
                <a:cubicBezTo>
                  <a:pt x="187" y="141"/>
                  <a:pt x="185" y="138"/>
                  <a:pt x="183" y="134"/>
                </a:cubicBezTo>
                <a:cubicBezTo>
                  <a:pt x="180" y="131"/>
                  <a:pt x="177" y="130"/>
                  <a:pt x="173" y="131"/>
                </a:cubicBezTo>
                <a:cubicBezTo>
                  <a:pt x="169" y="132"/>
                  <a:pt x="164" y="133"/>
                  <a:pt x="160" y="134"/>
                </a:cubicBezTo>
                <a:cubicBezTo>
                  <a:pt x="157" y="135"/>
                  <a:pt x="156" y="136"/>
                  <a:pt x="155" y="139"/>
                </a:cubicBezTo>
                <a:cubicBezTo>
                  <a:pt x="153" y="144"/>
                  <a:pt x="156" y="148"/>
                  <a:pt x="162" y="149"/>
                </a:cubicBezTo>
                <a:close/>
                <a:moveTo>
                  <a:pt x="86" y="98"/>
                </a:moveTo>
                <a:cubicBezTo>
                  <a:pt x="86" y="97"/>
                  <a:pt x="86" y="97"/>
                  <a:pt x="87" y="97"/>
                </a:cubicBezTo>
                <a:cubicBezTo>
                  <a:pt x="99" y="82"/>
                  <a:pt x="114" y="75"/>
                  <a:pt x="133" y="79"/>
                </a:cubicBezTo>
                <a:cubicBezTo>
                  <a:pt x="150" y="82"/>
                  <a:pt x="161" y="93"/>
                  <a:pt x="167" y="109"/>
                </a:cubicBezTo>
                <a:cubicBezTo>
                  <a:pt x="169" y="114"/>
                  <a:pt x="173" y="116"/>
                  <a:pt x="177" y="115"/>
                </a:cubicBezTo>
                <a:cubicBezTo>
                  <a:pt x="181" y="113"/>
                  <a:pt x="183" y="109"/>
                  <a:pt x="182" y="105"/>
                </a:cubicBezTo>
                <a:cubicBezTo>
                  <a:pt x="175" y="82"/>
                  <a:pt x="152" y="64"/>
                  <a:pt x="128" y="63"/>
                </a:cubicBezTo>
                <a:cubicBezTo>
                  <a:pt x="104" y="61"/>
                  <a:pt x="85" y="71"/>
                  <a:pt x="72" y="91"/>
                </a:cubicBezTo>
                <a:cubicBezTo>
                  <a:pt x="71" y="93"/>
                  <a:pt x="70" y="93"/>
                  <a:pt x="69" y="92"/>
                </a:cubicBezTo>
                <a:cubicBezTo>
                  <a:pt x="66" y="89"/>
                  <a:pt x="62" y="90"/>
                  <a:pt x="59" y="92"/>
                </a:cubicBezTo>
                <a:cubicBezTo>
                  <a:pt x="56" y="95"/>
                  <a:pt x="56" y="99"/>
                  <a:pt x="58" y="102"/>
                </a:cubicBezTo>
                <a:cubicBezTo>
                  <a:pt x="60" y="106"/>
                  <a:pt x="63" y="110"/>
                  <a:pt x="65" y="114"/>
                </a:cubicBezTo>
                <a:cubicBezTo>
                  <a:pt x="67" y="117"/>
                  <a:pt x="70" y="118"/>
                  <a:pt x="73" y="117"/>
                </a:cubicBezTo>
                <a:cubicBezTo>
                  <a:pt x="78" y="116"/>
                  <a:pt x="83" y="115"/>
                  <a:pt x="88" y="113"/>
                </a:cubicBezTo>
                <a:cubicBezTo>
                  <a:pt x="91" y="112"/>
                  <a:pt x="93" y="109"/>
                  <a:pt x="93" y="106"/>
                </a:cubicBezTo>
                <a:cubicBezTo>
                  <a:pt x="93" y="103"/>
                  <a:pt x="91" y="100"/>
                  <a:pt x="88" y="99"/>
                </a:cubicBezTo>
                <a:cubicBezTo>
                  <a:pt x="87" y="99"/>
                  <a:pt x="86" y="98"/>
                  <a:pt x="86" y="9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Line 14"/>
          <p:cNvSpPr>
            <a:spLocks noChangeShapeType="1"/>
          </p:cNvSpPr>
          <p:nvPr/>
        </p:nvSpPr>
        <p:spPr bwMode="auto">
          <a:xfrm>
            <a:off x="3282948" y="6810376"/>
            <a:ext cx="11684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5"/>
          <p:cNvSpPr>
            <a:spLocks noChangeShapeType="1"/>
          </p:cNvSpPr>
          <p:nvPr/>
        </p:nvSpPr>
        <p:spPr bwMode="auto">
          <a:xfrm>
            <a:off x="3282952" y="9834562"/>
            <a:ext cx="11684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Picture Placeholder 26"/>
          <p:cNvSpPr>
            <a:spLocks noGrp="1"/>
          </p:cNvSpPr>
          <p:nvPr>
            <p:ph type="pic" sz="quarter" idx="10"/>
          </p:nvPr>
        </p:nvSpPr>
        <p:spPr/>
      </p:sp>
    </p:spTree>
    <p:extLst>
      <p:ext uri="{BB962C8B-B14F-4D97-AF65-F5344CB8AC3E}">
        <p14:creationId xmlns:p14="http://schemas.microsoft.com/office/powerpoint/2010/main" val="106467013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Picture Placeholder 34"/>
          <p:cNvSpPr>
            <a:spLocks noGrp="1"/>
          </p:cNvSpPr>
          <p:nvPr>
            <p:ph type="pic" sz="quarter" idx="10"/>
          </p:nvPr>
        </p:nvSpPr>
        <p:spPr>
          <a:xfrm>
            <a:off x="12839546" y="3176"/>
            <a:ext cx="11531600" cy="13712825"/>
          </a:xfrm>
        </p:spPr>
      </p:sp>
      <p:sp>
        <p:nvSpPr>
          <p:cNvPr id="5" name="Rectangle 4"/>
          <p:cNvSpPr/>
          <p:nvPr/>
        </p:nvSpPr>
        <p:spPr>
          <a:xfrm>
            <a:off x="1215761" y="1029443"/>
            <a:ext cx="11309392" cy="1554272"/>
          </a:xfrm>
          <a:prstGeom prst="rect">
            <a:avLst/>
          </a:prstGeom>
        </p:spPr>
        <p:txBody>
          <a:bodyPr wrap="square">
            <a:spAutoFit/>
          </a:bodyPr>
          <a:lstStyle/>
          <a:p>
            <a:r>
              <a:rPr lang="en-US" sz="9500" b="1" dirty="0">
                <a:solidFill>
                  <a:schemeClr val="accent2"/>
                </a:solidFill>
                <a:latin typeface="+mj-lt"/>
              </a:rPr>
              <a:t>Business Goals</a:t>
            </a:r>
          </a:p>
        </p:txBody>
      </p:sp>
      <p:sp>
        <p:nvSpPr>
          <p:cNvPr id="6" name="Rectangle 5"/>
          <p:cNvSpPr/>
          <p:nvPr/>
        </p:nvSpPr>
        <p:spPr>
          <a:xfrm>
            <a:off x="1222245" y="2352882"/>
            <a:ext cx="11309392"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17" name="Rectangle 6"/>
          <p:cNvSpPr>
            <a:spLocks noChangeArrowheads="1"/>
          </p:cNvSpPr>
          <p:nvPr/>
        </p:nvSpPr>
        <p:spPr bwMode="auto">
          <a:xfrm>
            <a:off x="-3175" y="3819525"/>
            <a:ext cx="15011400" cy="9899650"/>
          </a:xfrm>
          <a:prstGeom prst="rect">
            <a:avLst/>
          </a:pr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1268413" y="4616450"/>
            <a:ext cx="1501775" cy="1498600"/>
          </a:xfrm>
          <a:custGeom>
            <a:avLst/>
            <a:gdLst>
              <a:gd name="T0" fmla="*/ 434 w 472"/>
              <a:gd name="T1" fmla="*/ 472 h 472"/>
              <a:gd name="T2" fmla="*/ 38 w 472"/>
              <a:gd name="T3" fmla="*/ 472 h 472"/>
              <a:gd name="T4" fmla="*/ 0 w 472"/>
              <a:gd name="T5" fmla="*/ 434 h 472"/>
              <a:gd name="T6" fmla="*/ 0 w 472"/>
              <a:gd name="T7" fmla="*/ 38 h 472"/>
              <a:gd name="T8" fmla="*/ 38 w 472"/>
              <a:gd name="T9" fmla="*/ 0 h 472"/>
              <a:gd name="T10" fmla="*/ 434 w 472"/>
              <a:gd name="T11" fmla="*/ 0 h 472"/>
              <a:gd name="T12" fmla="*/ 472 w 472"/>
              <a:gd name="T13" fmla="*/ 38 h 472"/>
              <a:gd name="T14" fmla="*/ 472 w 472"/>
              <a:gd name="T15" fmla="*/ 434 h 472"/>
              <a:gd name="T16" fmla="*/ 434 w 472"/>
              <a:gd name="T17"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2" h="472">
                <a:moveTo>
                  <a:pt x="434" y="472"/>
                </a:moveTo>
                <a:cubicBezTo>
                  <a:pt x="38" y="472"/>
                  <a:pt x="38" y="472"/>
                  <a:pt x="38" y="472"/>
                </a:cubicBezTo>
                <a:cubicBezTo>
                  <a:pt x="17" y="472"/>
                  <a:pt x="0" y="455"/>
                  <a:pt x="0" y="434"/>
                </a:cubicBezTo>
                <a:cubicBezTo>
                  <a:pt x="0" y="38"/>
                  <a:pt x="0" y="38"/>
                  <a:pt x="0" y="38"/>
                </a:cubicBezTo>
                <a:cubicBezTo>
                  <a:pt x="0" y="17"/>
                  <a:pt x="17" y="0"/>
                  <a:pt x="38" y="0"/>
                </a:cubicBezTo>
                <a:cubicBezTo>
                  <a:pt x="434" y="0"/>
                  <a:pt x="434" y="0"/>
                  <a:pt x="434" y="0"/>
                </a:cubicBezTo>
                <a:cubicBezTo>
                  <a:pt x="455" y="0"/>
                  <a:pt x="472" y="17"/>
                  <a:pt x="472" y="38"/>
                </a:cubicBezTo>
                <a:cubicBezTo>
                  <a:pt x="472" y="434"/>
                  <a:pt x="472" y="434"/>
                  <a:pt x="472" y="434"/>
                </a:cubicBezTo>
                <a:cubicBezTo>
                  <a:pt x="472" y="455"/>
                  <a:pt x="455" y="472"/>
                  <a:pt x="434" y="47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8"/>
          <p:cNvSpPr>
            <a:spLocks/>
          </p:cNvSpPr>
          <p:nvPr/>
        </p:nvSpPr>
        <p:spPr bwMode="auto">
          <a:xfrm>
            <a:off x="1268413" y="8934450"/>
            <a:ext cx="1501775" cy="1498600"/>
          </a:xfrm>
          <a:custGeom>
            <a:avLst/>
            <a:gdLst>
              <a:gd name="T0" fmla="*/ 434 w 472"/>
              <a:gd name="T1" fmla="*/ 472 h 472"/>
              <a:gd name="T2" fmla="*/ 38 w 472"/>
              <a:gd name="T3" fmla="*/ 472 h 472"/>
              <a:gd name="T4" fmla="*/ 0 w 472"/>
              <a:gd name="T5" fmla="*/ 434 h 472"/>
              <a:gd name="T6" fmla="*/ 0 w 472"/>
              <a:gd name="T7" fmla="*/ 39 h 472"/>
              <a:gd name="T8" fmla="*/ 38 w 472"/>
              <a:gd name="T9" fmla="*/ 0 h 472"/>
              <a:gd name="T10" fmla="*/ 434 w 472"/>
              <a:gd name="T11" fmla="*/ 0 h 472"/>
              <a:gd name="T12" fmla="*/ 472 w 472"/>
              <a:gd name="T13" fmla="*/ 39 h 472"/>
              <a:gd name="T14" fmla="*/ 472 w 472"/>
              <a:gd name="T15" fmla="*/ 434 h 472"/>
              <a:gd name="T16" fmla="*/ 434 w 472"/>
              <a:gd name="T17"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2" h="472">
                <a:moveTo>
                  <a:pt x="434" y="472"/>
                </a:moveTo>
                <a:cubicBezTo>
                  <a:pt x="38" y="472"/>
                  <a:pt x="38" y="472"/>
                  <a:pt x="38" y="472"/>
                </a:cubicBezTo>
                <a:cubicBezTo>
                  <a:pt x="17" y="472"/>
                  <a:pt x="0" y="455"/>
                  <a:pt x="0" y="434"/>
                </a:cubicBezTo>
                <a:cubicBezTo>
                  <a:pt x="0" y="39"/>
                  <a:pt x="0" y="39"/>
                  <a:pt x="0" y="39"/>
                </a:cubicBezTo>
                <a:cubicBezTo>
                  <a:pt x="0" y="18"/>
                  <a:pt x="17" y="0"/>
                  <a:pt x="38" y="0"/>
                </a:cubicBezTo>
                <a:cubicBezTo>
                  <a:pt x="434" y="0"/>
                  <a:pt x="434" y="0"/>
                  <a:pt x="434" y="0"/>
                </a:cubicBezTo>
                <a:cubicBezTo>
                  <a:pt x="455" y="0"/>
                  <a:pt x="472" y="18"/>
                  <a:pt x="472" y="39"/>
                </a:cubicBezTo>
                <a:cubicBezTo>
                  <a:pt x="472" y="434"/>
                  <a:pt x="472" y="434"/>
                  <a:pt x="472" y="434"/>
                </a:cubicBezTo>
                <a:cubicBezTo>
                  <a:pt x="472" y="455"/>
                  <a:pt x="455" y="472"/>
                  <a:pt x="434" y="47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9"/>
          <p:cNvSpPr>
            <a:spLocks/>
          </p:cNvSpPr>
          <p:nvPr/>
        </p:nvSpPr>
        <p:spPr bwMode="auto">
          <a:xfrm>
            <a:off x="8445500" y="4616450"/>
            <a:ext cx="1500188" cy="1498600"/>
          </a:xfrm>
          <a:custGeom>
            <a:avLst/>
            <a:gdLst>
              <a:gd name="T0" fmla="*/ 434 w 472"/>
              <a:gd name="T1" fmla="*/ 472 h 472"/>
              <a:gd name="T2" fmla="*/ 38 w 472"/>
              <a:gd name="T3" fmla="*/ 472 h 472"/>
              <a:gd name="T4" fmla="*/ 0 w 472"/>
              <a:gd name="T5" fmla="*/ 434 h 472"/>
              <a:gd name="T6" fmla="*/ 0 w 472"/>
              <a:gd name="T7" fmla="*/ 38 h 472"/>
              <a:gd name="T8" fmla="*/ 38 w 472"/>
              <a:gd name="T9" fmla="*/ 0 h 472"/>
              <a:gd name="T10" fmla="*/ 434 w 472"/>
              <a:gd name="T11" fmla="*/ 0 h 472"/>
              <a:gd name="T12" fmla="*/ 472 w 472"/>
              <a:gd name="T13" fmla="*/ 38 h 472"/>
              <a:gd name="T14" fmla="*/ 472 w 472"/>
              <a:gd name="T15" fmla="*/ 434 h 472"/>
              <a:gd name="T16" fmla="*/ 434 w 472"/>
              <a:gd name="T17"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2" h="472">
                <a:moveTo>
                  <a:pt x="434" y="472"/>
                </a:moveTo>
                <a:cubicBezTo>
                  <a:pt x="38" y="472"/>
                  <a:pt x="38" y="472"/>
                  <a:pt x="38" y="472"/>
                </a:cubicBezTo>
                <a:cubicBezTo>
                  <a:pt x="17" y="472"/>
                  <a:pt x="0" y="455"/>
                  <a:pt x="0" y="434"/>
                </a:cubicBezTo>
                <a:cubicBezTo>
                  <a:pt x="0" y="38"/>
                  <a:pt x="0" y="38"/>
                  <a:pt x="0" y="38"/>
                </a:cubicBezTo>
                <a:cubicBezTo>
                  <a:pt x="0" y="17"/>
                  <a:pt x="17" y="0"/>
                  <a:pt x="38" y="0"/>
                </a:cubicBezTo>
                <a:cubicBezTo>
                  <a:pt x="434" y="0"/>
                  <a:pt x="434" y="0"/>
                  <a:pt x="434" y="0"/>
                </a:cubicBezTo>
                <a:cubicBezTo>
                  <a:pt x="455" y="0"/>
                  <a:pt x="472" y="17"/>
                  <a:pt x="472" y="38"/>
                </a:cubicBezTo>
                <a:cubicBezTo>
                  <a:pt x="472" y="434"/>
                  <a:pt x="472" y="434"/>
                  <a:pt x="472" y="434"/>
                </a:cubicBezTo>
                <a:cubicBezTo>
                  <a:pt x="472" y="455"/>
                  <a:pt x="455" y="472"/>
                  <a:pt x="434" y="47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0"/>
          <p:cNvSpPr>
            <a:spLocks/>
          </p:cNvSpPr>
          <p:nvPr/>
        </p:nvSpPr>
        <p:spPr bwMode="auto">
          <a:xfrm>
            <a:off x="8445500" y="8934450"/>
            <a:ext cx="1500188" cy="1498600"/>
          </a:xfrm>
          <a:custGeom>
            <a:avLst/>
            <a:gdLst>
              <a:gd name="T0" fmla="*/ 434 w 472"/>
              <a:gd name="T1" fmla="*/ 472 h 472"/>
              <a:gd name="T2" fmla="*/ 38 w 472"/>
              <a:gd name="T3" fmla="*/ 472 h 472"/>
              <a:gd name="T4" fmla="*/ 0 w 472"/>
              <a:gd name="T5" fmla="*/ 434 h 472"/>
              <a:gd name="T6" fmla="*/ 0 w 472"/>
              <a:gd name="T7" fmla="*/ 39 h 472"/>
              <a:gd name="T8" fmla="*/ 38 w 472"/>
              <a:gd name="T9" fmla="*/ 0 h 472"/>
              <a:gd name="T10" fmla="*/ 434 w 472"/>
              <a:gd name="T11" fmla="*/ 0 h 472"/>
              <a:gd name="T12" fmla="*/ 472 w 472"/>
              <a:gd name="T13" fmla="*/ 39 h 472"/>
              <a:gd name="T14" fmla="*/ 472 w 472"/>
              <a:gd name="T15" fmla="*/ 434 h 472"/>
              <a:gd name="T16" fmla="*/ 434 w 472"/>
              <a:gd name="T17" fmla="*/ 47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2" h="472">
                <a:moveTo>
                  <a:pt x="434" y="472"/>
                </a:moveTo>
                <a:cubicBezTo>
                  <a:pt x="38" y="472"/>
                  <a:pt x="38" y="472"/>
                  <a:pt x="38" y="472"/>
                </a:cubicBezTo>
                <a:cubicBezTo>
                  <a:pt x="17" y="472"/>
                  <a:pt x="0" y="455"/>
                  <a:pt x="0" y="434"/>
                </a:cubicBezTo>
                <a:cubicBezTo>
                  <a:pt x="0" y="39"/>
                  <a:pt x="0" y="39"/>
                  <a:pt x="0" y="39"/>
                </a:cubicBezTo>
                <a:cubicBezTo>
                  <a:pt x="0" y="18"/>
                  <a:pt x="17" y="0"/>
                  <a:pt x="38" y="0"/>
                </a:cubicBezTo>
                <a:cubicBezTo>
                  <a:pt x="434" y="0"/>
                  <a:pt x="434" y="0"/>
                  <a:pt x="434" y="0"/>
                </a:cubicBezTo>
                <a:cubicBezTo>
                  <a:pt x="455" y="0"/>
                  <a:pt x="472" y="18"/>
                  <a:pt x="472" y="39"/>
                </a:cubicBezTo>
                <a:cubicBezTo>
                  <a:pt x="472" y="434"/>
                  <a:pt x="472" y="434"/>
                  <a:pt x="472" y="434"/>
                </a:cubicBezTo>
                <a:cubicBezTo>
                  <a:pt x="472" y="455"/>
                  <a:pt x="455" y="472"/>
                  <a:pt x="434" y="47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1631361" y="9183251"/>
            <a:ext cx="775115" cy="1002149"/>
          </a:xfrm>
          <a:custGeom>
            <a:avLst/>
            <a:gdLst>
              <a:gd name="connsiteX0" fmla="*/ 421277 w 775115"/>
              <a:gd name="connsiteY0" fmla="*/ 102037 h 1002149"/>
              <a:gd name="connsiteX1" fmla="*/ 483189 w 775115"/>
              <a:gd name="connsiteY1" fmla="*/ 119499 h 1002149"/>
              <a:gd name="connsiteX2" fmla="*/ 591139 w 775115"/>
              <a:gd name="connsiteY2" fmla="*/ 265549 h 1002149"/>
              <a:gd name="connsiteX3" fmla="*/ 562564 w 775115"/>
              <a:gd name="connsiteY3" fmla="*/ 468749 h 1002149"/>
              <a:gd name="connsiteX4" fmla="*/ 553039 w 775115"/>
              <a:gd name="connsiteY4" fmla="*/ 475099 h 1002149"/>
              <a:gd name="connsiteX5" fmla="*/ 521289 w 775115"/>
              <a:gd name="connsiteY5" fmla="*/ 481449 h 1002149"/>
              <a:gd name="connsiteX6" fmla="*/ 511764 w 775115"/>
              <a:gd name="connsiteY6" fmla="*/ 481449 h 1002149"/>
              <a:gd name="connsiteX7" fmla="*/ 476839 w 775115"/>
              <a:gd name="connsiteY7" fmla="*/ 471924 h 1002149"/>
              <a:gd name="connsiteX8" fmla="*/ 435564 w 775115"/>
              <a:gd name="connsiteY8" fmla="*/ 471924 h 1002149"/>
              <a:gd name="connsiteX9" fmla="*/ 378414 w 775115"/>
              <a:gd name="connsiteY9" fmla="*/ 529074 h 1002149"/>
              <a:gd name="connsiteX10" fmla="*/ 435564 w 775115"/>
              <a:gd name="connsiteY10" fmla="*/ 589399 h 1002149"/>
              <a:gd name="connsiteX11" fmla="*/ 483189 w 775115"/>
              <a:gd name="connsiteY11" fmla="*/ 589399 h 1002149"/>
              <a:gd name="connsiteX12" fmla="*/ 489539 w 775115"/>
              <a:gd name="connsiteY12" fmla="*/ 595749 h 1002149"/>
              <a:gd name="connsiteX13" fmla="*/ 521289 w 775115"/>
              <a:gd name="connsiteY13" fmla="*/ 652899 h 1002149"/>
              <a:gd name="connsiteX14" fmla="*/ 600664 w 775115"/>
              <a:gd name="connsiteY14" fmla="*/ 684649 h 1002149"/>
              <a:gd name="connsiteX15" fmla="*/ 727664 w 775115"/>
              <a:gd name="connsiteY15" fmla="*/ 760849 h 1002149"/>
              <a:gd name="connsiteX16" fmla="*/ 772114 w 775115"/>
              <a:gd name="connsiteY16" fmla="*/ 891024 h 1002149"/>
              <a:gd name="connsiteX17" fmla="*/ 734014 w 775115"/>
              <a:gd name="connsiteY17" fmla="*/ 944999 h 1002149"/>
              <a:gd name="connsiteX18" fmla="*/ 632414 w 775115"/>
              <a:gd name="connsiteY18" fmla="*/ 983099 h 1002149"/>
              <a:gd name="connsiteX19" fmla="*/ 406989 w 775115"/>
              <a:gd name="connsiteY19" fmla="*/ 1002149 h 1002149"/>
              <a:gd name="connsiteX20" fmla="*/ 387939 w 775115"/>
              <a:gd name="connsiteY20" fmla="*/ 1002149 h 1002149"/>
              <a:gd name="connsiteX21" fmla="*/ 194264 w 775115"/>
              <a:gd name="connsiteY21" fmla="*/ 992624 h 1002149"/>
              <a:gd name="connsiteX22" fmla="*/ 70439 w 775115"/>
              <a:gd name="connsiteY22" fmla="*/ 960874 h 1002149"/>
              <a:gd name="connsiteX23" fmla="*/ 589 w 775115"/>
              <a:gd name="connsiteY23" fmla="*/ 878324 h 1002149"/>
              <a:gd name="connsiteX24" fmla="*/ 32339 w 775115"/>
              <a:gd name="connsiteY24" fmla="*/ 779899 h 1002149"/>
              <a:gd name="connsiteX25" fmla="*/ 114889 w 775115"/>
              <a:gd name="connsiteY25" fmla="*/ 716399 h 1002149"/>
              <a:gd name="connsiteX26" fmla="*/ 241889 w 775115"/>
              <a:gd name="connsiteY26" fmla="*/ 656074 h 1002149"/>
              <a:gd name="connsiteX27" fmla="*/ 267289 w 775115"/>
              <a:gd name="connsiteY27" fmla="*/ 643374 h 1002149"/>
              <a:gd name="connsiteX28" fmla="*/ 283164 w 775115"/>
              <a:gd name="connsiteY28" fmla="*/ 576699 h 1002149"/>
              <a:gd name="connsiteX29" fmla="*/ 260939 w 775115"/>
              <a:gd name="connsiteY29" fmla="*/ 544949 h 1002149"/>
              <a:gd name="connsiteX30" fmla="*/ 184739 w 775115"/>
              <a:gd name="connsiteY30" fmla="*/ 373499 h 1002149"/>
              <a:gd name="connsiteX31" fmla="*/ 203789 w 775115"/>
              <a:gd name="connsiteY31" fmla="*/ 211574 h 1002149"/>
              <a:gd name="connsiteX32" fmla="*/ 359364 w 775115"/>
              <a:gd name="connsiteY32" fmla="*/ 103624 h 1002149"/>
              <a:gd name="connsiteX33" fmla="*/ 421277 w 775115"/>
              <a:gd name="connsiteY33" fmla="*/ 102037 h 1002149"/>
              <a:gd name="connsiteX34" fmla="*/ 410121 w 775115"/>
              <a:gd name="connsiteY34" fmla="*/ 1112 h 1002149"/>
              <a:gd name="connsiteX35" fmla="*/ 699089 w 775115"/>
              <a:gd name="connsiteY35" fmla="*/ 268724 h 1002149"/>
              <a:gd name="connsiteX36" fmla="*/ 702264 w 775115"/>
              <a:gd name="connsiteY36" fmla="*/ 275074 h 1002149"/>
              <a:gd name="connsiteX37" fmla="*/ 718139 w 775115"/>
              <a:gd name="connsiteY37" fmla="*/ 313174 h 1002149"/>
              <a:gd name="connsiteX38" fmla="*/ 734014 w 775115"/>
              <a:gd name="connsiteY38" fmla="*/ 348099 h 1002149"/>
              <a:gd name="connsiteX39" fmla="*/ 734014 w 775115"/>
              <a:gd name="connsiteY39" fmla="*/ 452874 h 1002149"/>
              <a:gd name="connsiteX40" fmla="*/ 657814 w 775115"/>
              <a:gd name="connsiteY40" fmla="*/ 500499 h 1002149"/>
              <a:gd name="connsiteX41" fmla="*/ 645114 w 775115"/>
              <a:gd name="connsiteY41" fmla="*/ 500499 h 1002149"/>
              <a:gd name="connsiteX42" fmla="*/ 514939 w 775115"/>
              <a:gd name="connsiteY42" fmla="*/ 544949 h 1002149"/>
              <a:gd name="connsiteX43" fmla="*/ 502239 w 775115"/>
              <a:gd name="connsiteY43" fmla="*/ 551299 h 1002149"/>
              <a:gd name="connsiteX44" fmla="*/ 476839 w 775115"/>
              <a:gd name="connsiteY44" fmla="*/ 560824 h 1002149"/>
              <a:gd name="connsiteX45" fmla="*/ 438739 w 775115"/>
              <a:gd name="connsiteY45" fmla="*/ 560824 h 1002149"/>
              <a:gd name="connsiteX46" fmla="*/ 406989 w 775115"/>
              <a:gd name="connsiteY46" fmla="*/ 532249 h 1002149"/>
              <a:gd name="connsiteX47" fmla="*/ 435564 w 775115"/>
              <a:gd name="connsiteY47" fmla="*/ 500499 h 1002149"/>
              <a:gd name="connsiteX48" fmla="*/ 480014 w 775115"/>
              <a:gd name="connsiteY48" fmla="*/ 500499 h 1002149"/>
              <a:gd name="connsiteX49" fmla="*/ 495889 w 775115"/>
              <a:gd name="connsiteY49" fmla="*/ 503674 h 1002149"/>
              <a:gd name="connsiteX50" fmla="*/ 521289 w 775115"/>
              <a:gd name="connsiteY50" fmla="*/ 513199 h 1002149"/>
              <a:gd name="connsiteX51" fmla="*/ 622889 w 775115"/>
              <a:gd name="connsiteY51" fmla="*/ 478274 h 1002149"/>
              <a:gd name="connsiteX52" fmla="*/ 629239 w 775115"/>
              <a:gd name="connsiteY52" fmla="*/ 462399 h 1002149"/>
              <a:gd name="connsiteX53" fmla="*/ 626064 w 775115"/>
              <a:gd name="connsiteY53" fmla="*/ 427474 h 1002149"/>
              <a:gd name="connsiteX54" fmla="*/ 626064 w 775115"/>
              <a:gd name="connsiteY54" fmla="*/ 351274 h 1002149"/>
              <a:gd name="connsiteX55" fmla="*/ 651464 w 775115"/>
              <a:gd name="connsiteY55" fmla="*/ 303649 h 1002149"/>
              <a:gd name="connsiteX56" fmla="*/ 654639 w 775115"/>
              <a:gd name="connsiteY56" fmla="*/ 294124 h 1002149"/>
              <a:gd name="connsiteX57" fmla="*/ 438739 w 775115"/>
              <a:gd name="connsiteY57" fmla="*/ 52824 h 1002149"/>
              <a:gd name="connsiteX58" fmla="*/ 124414 w 775115"/>
              <a:gd name="connsiteY58" fmla="*/ 259199 h 1002149"/>
              <a:gd name="connsiteX59" fmla="*/ 121239 w 775115"/>
              <a:gd name="connsiteY59" fmla="*/ 278249 h 1002149"/>
              <a:gd name="connsiteX60" fmla="*/ 133939 w 775115"/>
              <a:gd name="connsiteY60" fmla="*/ 313174 h 1002149"/>
              <a:gd name="connsiteX61" fmla="*/ 149814 w 775115"/>
              <a:gd name="connsiteY61" fmla="*/ 348099 h 1002149"/>
              <a:gd name="connsiteX62" fmla="*/ 149814 w 775115"/>
              <a:gd name="connsiteY62" fmla="*/ 452874 h 1002149"/>
              <a:gd name="connsiteX63" fmla="*/ 95839 w 775115"/>
              <a:gd name="connsiteY63" fmla="*/ 503674 h 1002149"/>
              <a:gd name="connsiteX64" fmla="*/ 41864 w 775115"/>
              <a:gd name="connsiteY64" fmla="*/ 452874 h 1002149"/>
              <a:gd name="connsiteX65" fmla="*/ 41864 w 775115"/>
              <a:gd name="connsiteY65" fmla="*/ 398899 h 1002149"/>
              <a:gd name="connsiteX66" fmla="*/ 41864 w 775115"/>
              <a:gd name="connsiteY66" fmla="*/ 348099 h 1002149"/>
              <a:gd name="connsiteX67" fmla="*/ 67264 w 775115"/>
              <a:gd name="connsiteY67" fmla="*/ 303649 h 1002149"/>
              <a:gd name="connsiteX68" fmla="*/ 73614 w 775115"/>
              <a:gd name="connsiteY68" fmla="*/ 294124 h 1002149"/>
              <a:gd name="connsiteX69" fmla="*/ 346664 w 775115"/>
              <a:gd name="connsiteY69" fmla="*/ 2024 h 1002149"/>
              <a:gd name="connsiteX70" fmla="*/ 410121 w 775115"/>
              <a:gd name="connsiteY70" fmla="*/ 1112 h 100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75115" h="1002149">
                <a:moveTo>
                  <a:pt x="421277" y="102037"/>
                </a:moveTo>
                <a:cubicBezTo>
                  <a:pt x="441914" y="104418"/>
                  <a:pt x="462552" y="109974"/>
                  <a:pt x="483189" y="119499"/>
                </a:cubicBezTo>
                <a:cubicBezTo>
                  <a:pt x="546689" y="148074"/>
                  <a:pt x="578439" y="198874"/>
                  <a:pt x="591139" y="265549"/>
                </a:cubicBezTo>
                <a:cubicBezTo>
                  <a:pt x="603839" y="335399"/>
                  <a:pt x="591139" y="402074"/>
                  <a:pt x="562564" y="468749"/>
                </a:cubicBezTo>
                <a:cubicBezTo>
                  <a:pt x="562564" y="471924"/>
                  <a:pt x="559389" y="475099"/>
                  <a:pt x="553039" y="475099"/>
                </a:cubicBezTo>
                <a:cubicBezTo>
                  <a:pt x="543514" y="478274"/>
                  <a:pt x="530814" y="481449"/>
                  <a:pt x="521289" y="481449"/>
                </a:cubicBezTo>
                <a:cubicBezTo>
                  <a:pt x="518114" y="484624"/>
                  <a:pt x="514939" y="481449"/>
                  <a:pt x="511764" y="481449"/>
                </a:cubicBezTo>
                <a:cubicBezTo>
                  <a:pt x="499064" y="471924"/>
                  <a:pt x="489539" y="468749"/>
                  <a:pt x="476839" y="471924"/>
                </a:cubicBezTo>
                <a:cubicBezTo>
                  <a:pt x="464139" y="471924"/>
                  <a:pt x="448264" y="468749"/>
                  <a:pt x="435564" y="471924"/>
                </a:cubicBezTo>
                <a:cubicBezTo>
                  <a:pt x="403814" y="471924"/>
                  <a:pt x="378414" y="497324"/>
                  <a:pt x="378414" y="529074"/>
                </a:cubicBezTo>
                <a:cubicBezTo>
                  <a:pt x="378414" y="563999"/>
                  <a:pt x="403814" y="589399"/>
                  <a:pt x="435564" y="589399"/>
                </a:cubicBezTo>
                <a:cubicBezTo>
                  <a:pt x="451439" y="589399"/>
                  <a:pt x="467314" y="589399"/>
                  <a:pt x="483189" y="589399"/>
                </a:cubicBezTo>
                <a:cubicBezTo>
                  <a:pt x="489539" y="589399"/>
                  <a:pt x="489539" y="592574"/>
                  <a:pt x="489539" y="595749"/>
                </a:cubicBezTo>
                <a:cubicBezTo>
                  <a:pt x="486364" y="624324"/>
                  <a:pt x="499064" y="640199"/>
                  <a:pt x="521289" y="652899"/>
                </a:cubicBezTo>
                <a:cubicBezTo>
                  <a:pt x="546689" y="665599"/>
                  <a:pt x="575264" y="675124"/>
                  <a:pt x="600664" y="684649"/>
                </a:cubicBezTo>
                <a:cubicBezTo>
                  <a:pt x="645114" y="706874"/>
                  <a:pt x="689564" y="725924"/>
                  <a:pt x="727664" y="760849"/>
                </a:cubicBezTo>
                <a:cubicBezTo>
                  <a:pt x="768939" y="795774"/>
                  <a:pt x="781639" y="840224"/>
                  <a:pt x="772114" y="891024"/>
                </a:cubicBezTo>
                <a:cubicBezTo>
                  <a:pt x="768939" y="916424"/>
                  <a:pt x="753064" y="932299"/>
                  <a:pt x="734014" y="944999"/>
                </a:cubicBezTo>
                <a:cubicBezTo>
                  <a:pt x="705439" y="967224"/>
                  <a:pt x="670514" y="976749"/>
                  <a:pt x="632414" y="983099"/>
                </a:cubicBezTo>
                <a:cubicBezTo>
                  <a:pt x="559389" y="998974"/>
                  <a:pt x="483189" y="1002149"/>
                  <a:pt x="406989" y="1002149"/>
                </a:cubicBezTo>
                <a:cubicBezTo>
                  <a:pt x="400639" y="1002149"/>
                  <a:pt x="394289" y="1002149"/>
                  <a:pt x="387939" y="1002149"/>
                </a:cubicBezTo>
                <a:cubicBezTo>
                  <a:pt x="324439" y="1002149"/>
                  <a:pt x="257764" y="1002149"/>
                  <a:pt x="194264" y="992624"/>
                </a:cubicBezTo>
                <a:cubicBezTo>
                  <a:pt x="152989" y="986274"/>
                  <a:pt x="111714" y="979924"/>
                  <a:pt x="70439" y="960874"/>
                </a:cubicBezTo>
                <a:cubicBezTo>
                  <a:pt x="35514" y="944999"/>
                  <a:pt x="6939" y="919599"/>
                  <a:pt x="589" y="878324"/>
                </a:cubicBezTo>
                <a:cubicBezTo>
                  <a:pt x="-2586" y="840224"/>
                  <a:pt x="6939" y="808474"/>
                  <a:pt x="32339" y="779899"/>
                </a:cubicBezTo>
                <a:cubicBezTo>
                  <a:pt x="54564" y="754499"/>
                  <a:pt x="86314" y="735449"/>
                  <a:pt x="114889" y="716399"/>
                </a:cubicBezTo>
                <a:cubicBezTo>
                  <a:pt x="156164" y="694174"/>
                  <a:pt x="197439" y="671949"/>
                  <a:pt x="241889" y="656074"/>
                </a:cubicBezTo>
                <a:cubicBezTo>
                  <a:pt x="251414" y="652899"/>
                  <a:pt x="257764" y="646549"/>
                  <a:pt x="267289" y="643374"/>
                </a:cubicBezTo>
                <a:cubicBezTo>
                  <a:pt x="289514" y="627499"/>
                  <a:pt x="295864" y="602099"/>
                  <a:pt x="283164" y="576699"/>
                </a:cubicBezTo>
                <a:cubicBezTo>
                  <a:pt x="276814" y="567174"/>
                  <a:pt x="270464" y="557649"/>
                  <a:pt x="260939" y="544949"/>
                </a:cubicBezTo>
                <a:cubicBezTo>
                  <a:pt x="222839" y="494149"/>
                  <a:pt x="194264" y="436999"/>
                  <a:pt x="184739" y="373499"/>
                </a:cubicBezTo>
                <a:cubicBezTo>
                  <a:pt x="175214" y="316349"/>
                  <a:pt x="178389" y="262374"/>
                  <a:pt x="203789" y="211574"/>
                </a:cubicBezTo>
                <a:cubicBezTo>
                  <a:pt x="232364" y="148074"/>
                  <a:pt x="286339" y="109974"/>
                  <a:pt x="359364" y="103624"/>
                </a:cubicBezTo>
                <a:cubicBezTo>
                  <a:pt x="380002" y="100449"/>
                  <a:pt x="400639" y="99655"/>
                  <a:pt x="421277" y="102037"/>
                </a:cubicBezTo>
                <a:close/>
                <a:moveTo>
                  <a:pt x="410121" y="1112"/>
                </a:moveTo>
                <a:cubicBezTo>
                  <a:pt x="555668" y="13137"/>
                  <a:pt x="679642" y="121483"/>
                  <a:pt x="699089" y="268724"/>
                </a:cubicBezTo>
                <a:cubicBezTo>
                  <a:pt x="702264" y="271899"/>
                  <a:pt x="702264" y="275074"/>
                  <a:pt x="702264" y="275074"/>
                </a:cubicBezTo>
                <a:cubicBezTo>
                  <a:pt x="702264" y="290949"/>
                  <a:pt x="702264" y="303649"/>
                  <a:pt x="718139" y="313174"/>
                </a:cubicBezTo>
                <a:cubicBezTo>
                  <a:pt x="730839" y="319524"/>
                  <a:pt x="734014" y="335399"/>
                  <a:pt x="734014" y="348099"/>
                </a:cubicBezTo>
                <a:cubicBezTo>
                  <a:pt x="734014" y="383024"/>
                  <a:pt x="734014" y="417949"/>
                  <a:pt x="734014" y="452874"/>
                </a:cubicBezTo>
                <a:cubicBezTo>
                  <a:pt x="734014" y="490974"/>
                  <a:pt x="692739" y="516374"/>
                  <a:pt x="657814" y="500499"/>
                </a:cubicBezTo>
                <a:cubicBezTo>
                  <a:pt x="654639" y="497324"/>
                  <a:pt x="651464" y="497324"/>
                  <a:pt x="645114" y="500499"/>
                </a:cubicBezTo>
                <a:cubicBezTo>
                  <a:pt x="607014" y="525899"/>
                  <a:pt x="562564" y="538599"/>
                  <a:pt x="514939" y="544949"/>
                </a:cubicBezTo>
                <a:cubicBezTo>
                  <a:pt x="511764" y="544949"/>
                  <a:pt x="505414" y="544949"/>
                  <a:pt x="502239" y="551299"/>
                </a:cubicBezTo>
                <a:cubicBezTo>
                  <a:pt x="495889" y="557649"/>
                  <a:pt x="489539" y="560824"/>
                  <a:pt x="476839" y="560824"/>
                </a:cubicBezTo>
                <a:cubicBezTo>
                  <a:pt x="464139" y="560824"/>
                  <a:pt x="451439" y="560824"/>
                  <a:pt x="438739" y="560824"/>
                </a:cubicBezTo>
                <a:cubicBezTo>
                  <a:pt x="419689" y="560824"/>
                  <a:pt x="406989" y="548124"/>
                  <a:pt x="406989" y="532249"/>
                </a:cubicBezTo>
                <a:cubicBezTo>
                  <a:pt x="406989" y="516374"/>
                  <a:pt x="416514" y="500499"/>
                  <a:pt x="435564" y="500499"/>
                </a:cubicBezTo>
                <a:cubicBezTo>
                  <a:pt x="451439" y="497324"/>
                  <a:pt x="467314" y="500499"/>
                  <a:pt x="480014" y="500499"/>
                </a:cubicBezTo>
                <a:cubicBezTo>
                  <a:pt x="486364" y="500499"/>
                  <a:pt x="492714" y="500499"/>
                  <a:pt x="495889" y="503674"/>
                </a:cubicBezTo>
                <a:cubicBezTo>
                  <a:pt x="502239" y="513199"/>
                  <a:pt x="511764" y="513199"/>
                  <a:pt x="521289" y="513199"/>
                </a:cubicBezTo>
                <a:cubicBezTo>
                  <a:pt x="556214" y="506849"/>
                  <a:pt x="591139" y="497324"/>
                  <a:pt x="622889" y="478274"/>
                </a:cubicBezTo>
                <a:cubicBezTo>
                  <a:pt x="626064" y="475099"/>
                  <a:pt x="629239" y="471924"/>
                  <a:pt x="629239" y="462399"/>
                </a:cubicBezTo>
                <a:cubicBezTo>
                  <a:pt x="626064" y="452874"/>
                  <a:pt x="626064" y="440174"/>
                  <a:pt x="626064" y="427474"/>
                </a:cubicBezTo>
                <a:cubicBezTo>
                  <a:pt x="626064" y="402074"/>
                  <a:pt x="626064" y="376674"/>
                  <a:pt x="626064" y="351274"/>
                </a:cubicBezTo>
                <a:cubicBezTo>
                  <a:pt x="626064" y="332224"/>
                  <a:pt x="632414" y="316349"/>
                  <a:pt x="651464" y="303649"/>
                </a:cubicBezTo>
                <a:cubicBezTo>
                  <a:pt x="654639" y="300474"/>
                  <a:pt x="654639" y="297299"/>
                  <a:pt x="654639" y="294124"/>
                </a:cubicBezTo>
                <a:cubicBezTo>
                  <a:pt x="648289" y="176649"/>
                  <a:pt x="553039" y="71874"/>
                  <a:pt x="438739" y="52824"/>
                </a:cubicBezTo>
                <a:cubicBezTo>
                  <a:pt x="292689" y="27424"/>
                  <a:pt x="156164" y="116324"/>
                  <a:pt x="124414" y="259199"/>
                </a:cubicBezTo>
                <a:cubicBezTo>
                  <a:pt x="124414" y="265549"/>
                  <a:pt x="124414" y="271899"/>
                  <a:pt x="121239" y="278249"/>
                </a:cubicBezTo>
                <a:cubicBezTo>
                  <a:pt x="118064" y="290949"/>
                  <a:pt x="118064" y="303649"/>
                  <a:pt x="133939" y="313174"/>
                </a:cubicBezTo>
                <a:cubicBezTo>
                  <a:pt x="143464" y="319524"/>
                  <a:pt x="149814" y="332224"/>
                  <a:pt x="149814" y="348099"/>
                </a:cubicBezTo>
                <a:cubicBezTo>
                  <a:pt x="149814" y="383024"/>
                  <a:pt x="149814" y="417949"/>
                  <a:pt x="149814" y="452874"/>
                </a:cubicBezTo>
                <a:cubicBezTo>
                  <a:pt x="146639" y="481449"/>
                  <a:pt x="124414" y="503674"/>
                  <a:pt x="95839" y="503674"/>
                </a:cubicBezTo>
                <a:cubicBezTo>
                  <a:pt x="67264" y="506849"/>
                  <a:pt x="41864" y="484624"/>
                  <a:pt x="41864" y="452874"/>
                </a:cubicBezTo>
                <a:cubicBezTo>
                  <a:pt x="41864" y="436999"/>
                  <a:pt x="41864" y="417949"/>
                  <a:pt x="41864" y="398899"/>
                </a:cubicBezTo>
                <a:cubicBezTo>
                  <a:pt x="41864" y="383024"/>
                  <a:pt x="41864" y="367149"/>
                  <a:pt x="41864" y="348099"/>
                </a:cubicBezTo>
                <a:cubicBezTo>
                  <a:pt x="41864" y="329049"/>
                  <a:pt x="48214" y="316349"/>
                  <a:pt x="67264" y="303649"/>
                </a:cubicBezTo>
                <a:cubicBezTo>
                  <a:pt x="70439" y="300474"/>
                  <a:pt x="70439" y="297299"/>
                  <a:pt x="73614" y="294124"/>
                </a:cubicBezTo>
                <a:cubicBezTo>
                  <a:pt x="83139" y="144899"/>
                  <a:pt x="200614" y="21074"/>
                  <a:pt x="346664" y="2024"/>
                </a:cubicBezTo>
                <a:cubicBezTo>
                  <a:pt x="368095" y="-357"/>
                  <a:pt x="389328" y="-605"/>
                  <a:pt x="410121" y="1112"/>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34" name="Group 33"/>
          <p:cNvGrpSpPr/>
          <p:nvPr/>
        </p:nvGrpSpPr>
        <p:grpSpPr>
          <a:xfrm>
            <a:off x="8867775" y="4921250"/>
            <a:ext cx="652463" cy="882650"/>
            <a:chOff x="8867775" y="4921250"/>
            <a:chExt cx="652463" cy="882650"/>
          </a:xfrm>
          <a:solidFill>
            <a:schemeClr val="accent1"/>
          </a:solidFill>
        </p:grpSpPr>
        <p:sp>
          <p:nvSpPr>
            <p:cNvPr id="24" name="Freeform 13"/>
            <p:cNvSpPr>
              <a:spLocks noEditPoints="1"/>
            </p:cNvSpPr>
            <p:nvPr/>
          </p:nvSpPr>
          <p:spPr bwMode="auto">
            <a:xfrm>
              <a:off x="8867775" y="5194300"/>
              <a:ext cx="652463" cy="609600"/>
            </a:xfrm>
            <a:custGeom>
              <a:avLst/>
              <a:gdLst>
                <a:gd name="T0" fmla="*/ 32 w 205"/>
                <a:gd name="T1" fmla="*/ 189 h 192"/>
                <a:gd name="T2" fmla="*/ 3 w 205"/>
                <a:gd name="T3" fmla="*/ 120 h 192"/>
                <a:gd name="T4" fmla="*/ 75 w 205"/>
                <a:gd name="T5" fmla="*/ 1 h 192"/>
                <a:gd name="T6" fmla="*/ 121 w 205"/>
                <a:gd name="T7" fmla="*/ 6 h 192"/>
                <a:gd name="T8" fmla="*/ 109 w 205"/>
                <a:gd name="T9" fmla="*/ 35 h 192"/>
                <a:gd name="T10" fmla="*/ 119 w 205"/>
                <a:gd name="T11" fmla="*/ 37 h 192"/>
                <a:gd name="T12" fmla="*/ 128 w 205"/>
                <a:gd name="T13" fmla="*/ 20 h 192"/>
                <a:gd name="T14" fmla="*/ 148 w 205"/>
                <a:gd name="T15" fmla="*/ 49 h 192"/>
                <a:gd name="T16" fmla="*/ 157 w 205"/>
                <a:gd name="T17" fmla="*/ 42 h 192"/>
                <a:gd name="T18" fmla="*/ 134 w 205"/>
                <a:gd name="T19" fmla="*/ 3 h 192"/>
                <a:gd name="T20" fmla="*/ 137 w 205"/>
                <a:gd name="T21" fmla="*/ 1 h 192"/>
                <a:gd name="T22" fmla="*/ 201 w 205"/>
                <a:gd name="T23" fmla="*/ 107 h 192"/>
                <a:gd name="T24" fmla="*/ 166 w 205"/>
                <a:gd name="T25" fmla="*/ 191 h 192"/>
                <a:gd name="T26" fmla="*/ 43 w 205"/>
                <a:gd name="T27" fmla="*/ 192 h 192"/>
                <a:gd name="T28" fmla="*/ 114 w 205"/>
                <a:gd name="T29" fmla="*/ 135 h 192"/>
                <a:gd name="T30" fmla="*/ 88 w 205"/>
                <a:gd name="T31" fmla="*/ 128 h 192"/>
                <a:gd name="T32" fmla="*/ 81 w 205"/>
                <a:gd name="T33" fmla="*/ 122 h 192"/>
                <a:gd name="T34" fmla="*/ 91 w 205"/>
                <a:gd name="T35" fmla="*/ 147 h 192"/>
                <a:gd name="T36" fmla="*/ 103 w 205"/>
                <a:gd name="T37" fmla="*/ 162 h 192"/>
                <a:gd name="T38" fmla="*/ 109 w 205"/>
                <a:gd name="T39" fmla="*/ 151 h 192"/>
                <a:gd name="T40" fmla="*/ 119 w 205"/>
                <a:gd name="T41" fmla="*/ 145 h 192"/>
                <a:gd name="T42" fmla="*/ 103 w 205"/>
                <a:gd name="T43" fmla="*/ 105 h 192"/>
                <a:gd name="T44" fmla="*/ 93 w 205"/>
                <a:gd name="T45" fmla="*/ 86 h 192"/>
                <a:gd name="T46" fmla="*/ 118 w 205"/>
                <a:gd name="T47" fmla="*/ 95 h 192"/>
                <a:gd name="T48" fmla="*/ 129 w 205"/>
                <a:gd name="T49" fmla="*/ 93 h 192"/>
                <a:gd name="T50" fmla="*/ 111 w 205"/>
                <a:gd name="T51" fmla="*/ 73 h 192"/>
                <a:gd name="T52" fmla="*/ 109 w 205"/>
                <a:gd name="T53" fmla="*/ 65 h 192"/>
                <a:gd name="T54" fmla="*/ 97 w 205"/>
                <a:gd name="T55" fmla="*/ 66 h 192"/>
                <a:gd name="T56" fmla="*/ 94 w 205"/>
                <a:gd name="T57" fmla="*/ 73 h 192"/>
                <a:gd name="T58" fmla="*/ 77 w 205"/>
                <a:gd name="T59" fmla="*/ 94 h 192"/>
                <a:gd name="T60" fmla="*/ 104 w 205"/>
                <a:gd name="T61" fmla="*/ 117 h 192"/>
                <a:gd name="T62" fmla="*/ 118 w 205"/>
                <a:gd name="T63" fmla="*/ 12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192">
                  <a:moveTo>
                    <a:pt x="43" y="192"/>
                  </a:moveTo>
                  <a:cubicBezTo>
                    <a:pt x="39" y="191"/>
                    <a:pt x="35" y="191"/>
                    <a:pt x="32" y="189"/>
                  </a:cubicBezTo>
                  <a:cubicBezTo>
                    <a:pt x="18" y="183"/>
                    <a:pt x="10" y="172"/>
                    <a:pt x="5" y="159"/>
                  </a:cubicBezTo>
                  <a:cubicBezTo>
                    <a:pt x="1" y="146"/>
                    <a:pt x="0" y="133"/>
                    <a:pt x="3" y="120"/>
                  </a:cubicBezTo>
                  <a:cubicBezTo>
                    <a:pt x="10" y="74"/>
                    <a:pt x="32" y="36"/>
                    <a:pt x="65" y="3"/>
                  </a:cubicBezTo>
                  <a:cubicBezTo>
                    <a:pt x="68" y="1"/>
                    <a:pt x="71" y="0"/>
                    <a:pt x="75" y="1"/>
                  </a:cubicBezTo>
                  <a:cubicBezTo>
                    <a:pt x="89" y="5"/>
                    <a:pt x="104" y="6"/>
                    <a:pt x="119" y="4"/>
                  </a:cubicBezTo>
                  <a:cubicBezTo>
                    <a:pt x="121" y="3"/>
                    <a:pt x="121" y="4"/>
                    <a:pt x="121" y="6"/>
                  </a:cubicBezTo>
                  <a:cubicBezTo>
                    <a:pt x="119" y="14"/>
                    <a:pt x="115" y="22"/>
                    <a:pt x="110" y="30"/>
                  </a:cubicBezTo>
                  <a:cubicBezTo>
                    <a:pt x="109" y="31"/>
                    <a:pt x="108" y="33"/>
                    <a:pt x="109" y="35"/>
                  </a:cubicBezTo>
                  <a:cubicBezTo>
                    <a:pt x="109" y="38"/>
                    <a:pt x="111" y="39"/>
                    <a:pt x="113" y="40"/>
                  </a:cubicBezTo>
                  <a:cubicBezTo>
                    <a:pt x="116" y="40"/>
                    <a:pt x="117" y="39"/>
                    <a:pt x="119" y="37"/>
                  </a:cubicBezTo>
                  <a:cubicBezTo>
                    <a:pt x="122" y="33"/>
                    <a:pt x="125" y="28"/>
                    <a:pt x="127" y="24"/>
                  </a:cubicBezTo>
                  <a:cubicBezTo>
                    <a:pt x="127" y="23"/>
                    <a:pt x="128" y="22"/>
                    <a:pt x="128" y="20"/>
                  </a:cubicBezTo>
                  <a:cubicBezTo>
                    <a:pt x="129" y="22"/>
                    <a:pt x="130" y="24"/>
                    <a:pt x="131" y="26"/>
                  </a:cubicBezTo>
                  <a:cubicBezTo>
                    <a:pt x="136" y="34"/>
                    <a:pt x="141" y="42"/>
                    <a:pt x="148" y="49"/>
                  </a:cubicBezTo>
                  <a:cubicBezTo>
                    <a:pt x="151" y="52"/>
                    <a:pt x="154" y="53"/>
                    <a:pt x="156" y="51"/>
                  </a:cubicBezTo>
                  <a:cubicBezTo>
                    <a:pt x="159" y="48"/>
                    <a:pt x="160" y="45"/>
                    <a:pt x="157" y="42"/>
                  </a:cubicBezTo>
                  <a:cubicBezTo>
                    <a:pt x="152" y="36"/>
                    <a:pt x="147" y="30"/>
                    <a:pt x="143" y="24"/>
                  </a:cubicBezTo>
                  <a:cubicBezTo>
                    <a:pt x="139" y="17"/>
                    <a:pt x="136" y="10"/>
                    <a:pt x="134" y="3"/>
                  </a:cubicBezTo>
                  <a:cubicBezTo>
                    <a:pt x="134" y="2"/>
                    <a:pt x="133" y="1"/>
                    <a:pt x="134" y="0"/>
                  </a:cubicBezTo>
                  <a:cubicBezTo>
                    <a:pt x="135" y="0"/>
                    <a:pt x="136" y="0"/>
                    <a:pt x="137" y="1"/>
                  </a:cubicBezTo>
                  <a:cubicBezTo>
                    <a:pt x="149" y="11"/>
                    <a:pt x="159" y="23"/>
                    <a:pt x="168" y="36"/>
                  </a:cubicBezTo>
                  <a:cubicBezTo>
                    <a:pt x="183" y="58"/>
                    <a:pt x="194" y="81"/>
                    <a:pt x="201" y="107"/>
                  </a:cubicBezTo>
                  <a:cubicBezTo>
                    <a:pt x="203" y="118"/>
                    <a:pt x="205" y="130"/>
                    <a:pt x="204" y="142"/>
                  </a:cubicBezTo>
                  <a:cubicBezTo>
                    <a:pt x="202" y="164"/>
                    <a:pt x="186" y="185"/>
                    <a:pt x="166" y="191"/>
                  </a:cubicBezTo>
                  <a:cubicBezTo>
                    <a:pt x="164" y="191"/>
                    <a:pt x="162" y="192"/>
                    <a:pt x="160" y="192"/>
                  </a:cubicBezTo>
                  <a:cubicBezTo>
                    <a:pt x="121" y="192"/>
                    <a:pt x="82" y="192"/>
                    <a:pt x="43" y="192"/>
                  </a:cubicBezTo>
                  <a:close/>
                  <a:moveTo>
                    <a:pt x="118" y="127"/>
                  </a:moveTo>
                  <a:cubicBezTo>
                    <a:pt x="118" y="130"/>
                    <a:pt x="116" y="133"/>
                    <a:pt x="114" y="135"/>
                  </a:cubicBezTo>
                  <a:cubicBezTo>
                    <a:pt x="108" y="139"/>
                    <a:pt x="98" y="139"/>
                    <a:pt x="92" y="135"/>
                  </a:cubicBezTo>
                  <a:cubicBezTo>
                    <a:pt x="90" y="133"/>
                    <a:pt x="88" y="131"/>
                    <a:pt x="88" y="128"/>
                  </a:cubicBezTo>
                  <a:cubicBezTo>
                    <a:pt x="88" y="127"/>
                    <a:pt x="88" y="126"/>
                    <a:pt x="87" y="125"/>
                  </a:cubicBezTo>
                  <a:cubicBezTo>
                    <a:pt x="86" y="122"/>
                    <a:pt x="83" y="121"/>
                    <a:pt x="81" y="122"/>
                  </a:cubicBezTo>
                  <a:cubicBezTo>
                    <a:pt x="78" y="123"/>
                    <a:pt x="76" y="125"/>
                    <a:pt x="77" y="128"/>
                  </a:cubicBezTo>
                  <a:cubicBezTo>
                    <a:pt x="78" y="137"/>
                    <a:pt x="83" y="144"/>
                    <a:pt x="91" y="147"/>
                  </a:cubicBezTo>
                  <a:cubicBezTo>
                    <a:pt x="95" y="149"/>
                    <a:pt x="98" y="150"/>
                    <a:pt x="97" y="156"/>
                  </a:cubicBezTo>
                  <a:cubicBezTo>
                    <a:pt x="97" y="159"/>
                    <a:pt x="100" y="162"/>
                    <a:pt x="103" y="162"/>
                  </a:cubicBezTo>
                  <a:cubicBezTo>
                    <a:pt x="106" y="162"/>
                    <a:pt x="108" y="160"/>
                    <a:pt x="109" y="156"/>
                  </a:cubicBezTo>
                  <a:cubicBezTo>
                    <a:pt x="109" y="155"/>
                    <a:pt x="109" y="153"/>
                    <a:pt x="109" y="151"/>
                  </a:cubicBezTo>
                  <a:cubicBezTo>
                    <a:pt x="109" y="150"/>
                    <a:pt x="109" y="149"/>
                    <a:pt x="111" y="149"/>
                  </a:cubicBezTo>
                  <a:cubicBezTo>
                    <a:pt x="114" y="148"/>
                    <a:pt x="117" y="147"/>
                    <a:pt x="119" y="145"/>
                  </a:cubicBezTo>
                  <a:cubicBezTo>
                    <a:pt x="133" y="136"/>
                    <a:pt x="133" y="119"/>
                    <a:pt x="119" y="110"/>
                  </a:cubicBezTo>
                  <a:cubicBezTo>
                    <a:pt x="114" y="106"/>
                    <a:pt x="109" y="105"/>
                    <a:pt x="103" y="105"/>
                  </a:cubicBezTo>
                  <a:cubicBezTo>
                    <a:pt x="99" y="105"/>
                    <a:pt x="96" y="104"/>
                    <a:pt x="93" y="102"/>
                  </a:cubicBezTo>
                  <a:cubicBezTo>
                    <a:pt x="87" y="98"/>
                    <a:pt x="87" y="90"/>
                    <a:pt x="93" y="86"/>
                  </a:cubicBezTo>
                  <a:cubicBezTo>
                    <a:pt x="97" y="83"/>
                    <a:pt x="102" y="82"/>
                    <a:pt x="107" y="84"/>
                  </a:cubicBezTo>
                  <a:cubicBezTo>
                    <a:pt x="113" y="85"/>
                    <a:pt x="117" y="88"/>
                    <a:pt x="118" y="95"/>
                  </a:cubicBezTo>
                  <a:cubicBezTo>
                    <a:pt x="118" y="98"/>
                    <a:pt x="121" y="100"/>
                    <a:pt x="124" y="100"/>
                  </a:cubicBezTo>
                  <a:cubicBezTo>
                    <a:pt x="127" y="100"/>
                    <a:pt x="129" y="97"/>
                    <a:pt x="129" y="93"/>
                  </a:cubicBezTo>
                  <a:cubicBezTo>
                    <a:pt x="129" y="89"/>
                    <a:pt x="127" y="84"/>
                    <a:pt x="124" y="81"/>
                  </a:cubicBezTo>
                  <a:cubicBezTo>
                    <a:pt x="121" y="77"/>
                    <a:pt x="116" y="74"/>
                    <a:pt x="111" y="73"/>
                  </a:cubicBezTo>
                  <a:cubicBezTo>
                    <a:pt x="109" y="72"/>
                    <a:pt x="109" y="72"/>
                    <a:pt x="109" y="70"/>
                  </a:cubicBezTo>
                  <a:cubicBezTo>
                    <a:pt x="109" y="68"/>
                    <a:pt x="109" y="67"/>
                    <a:pt x="109" y="65"/>
                  </a:cubicBezTo>
                  <a:cubicBezTo>
                    <a:pt x="108" y="62"/>
                    <a:pt x="106" y="60"/>
                    <a:pt x="103" y="60"/>
                  </a:cubicBezTo>
                  <a:cubicBezTo>
                    <a:pt x="100" y="60"/>
                    <a:pt x="98" y="63"/>
                    <a:pt x="97" y="66"/>
                  </a:cubicBezTo>
                  <a:cubicBezTo>
                    <a:pt x="97" y="66"/>
                    <a:pt x="97" y="67"/>
                    <a:pt x="97" y="68"/>
                  </a:cubicBezTo>
                  <a:cubicBezTo>
                    <a:pt x="98" y="71"/>
                    <a:pt x="97" y="73"/>
                    <a:pt x="94" y="73"/>
                  </a:cubicBezTo>
                  <a:cubicBezTo>
                    <a:pt x="93" y="73"/>
                    <a:pt x="92" y="74"/>
                    <a:pt x="91" y="74"/>
                  </a:cubicBezTo>
                  <a:cubicBezTo>
                    <a:pt x="82" y="78"/>
                    <a:pt x="76" y="86"/>
                    <a:pt x="77" y="94"/>
                  </a:cubicBezTo>
                  <a:cubicBezTo>
                    <a:pt x="77" y="104"/>
                    <a:pt x="83" y="110"/>
                    <a:pt x="91" y="114"/>
                  </a:cubicBezTo>
                  <a:cubicBezTo>
                    <a:pt x="95" y="116"/>
                    <a:pt x="100" y="116"/>
                    <a:pt x="104" y="117"/>
                  </a:cubicBezTo>
                  <a:cubicBezTo>
                    <a:pt x="108" y="117"/>
                    <a:pt x="111" y="118"/>
                    <a:pt x="114" y="120"/>
                  </a:cubicBezTo>
                  <a:cubicBezTo>
                    <a:pt x="116" y="122"/>
                    <a:pt x="118" y="124"/>
                    <a:pt x="118"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4"/>
            <p:cNvSpPr>
              <a:spLocks/>
            </p:cNvSpPr>
            <p:nvPr/>
          </p:nvSpPr>
          <p:spPr bwMode="auto">
            <a:xfrm>
              <a:off x="8991600" y="4921250"/>
              <a:ext cx="381000" cy="250825"/>
            </a:xfrm>
            <a:custGeom>
              <a:avLst/>
              <a:gdLst>
                <a:gd name="T0" fmla="*/ 65 w 120"/>
                <a:gd name="T1" fmla="*/ 79 h 79"/>
                <a:gd name="T2" fmla="*/ 30 w 120"/>
                <a:gd name="T3" fmla="*/ 73 h 79"/>
                <a:gd name="T4" fmla="*/ 28 w 120"/>
                <a:gd name="T5" fmla="*/ 72 h 79"/>
                <a:gd name="T6" fmla="*/ 2 w 120"/>
                <a:gd name="T7" fmla="*/ 33 h 79"/>
                <a:gd name="T8" fmla="*/ 1 w 120"/>
                <a:gd name="T9" fmla="*/ 18 h 79"/>
                <a:gd name="T10" fmla="*/ 15 w 120"/>
                <a:gd name="T11" fmla="*/ 12 h 79"/>
                <a:gd name="T12" fmla="*/ 24 w 120"/>
                <a:gd name="T13" fmla="*/ 19 h 79"/>
                <a:gd name="T14" fmla="*/ 32 w 120"/>
                <a:gd name="T15" fmla="*/ 17 h 79"/>
                <a:gd name="T16" fmla="*/ 38 w 120"/>
                <a:gd name="T17" fmla="*/ 9 h 79"/>
                <a:gd name="T18" fmla="*/ 43 w 120"/>
                <a:gd name="T19" fmla="*/ 4 h 79"/>
                <a:gd name="T20" fmla="*/ 61 w 120"/>
                <a:gd name="T21" fmla="*/ 7 h 79"/>
                <a:gd name="T22" fmla="*/ 68 w 120"/>
                <a:gd name="T23" fmla="*/ 18 h 79"/>
                <a:gd name="T24" fmla="*/ 73 w 120"/>
                <a:gd name="T25" fmla="*/ 25 h 79"/>
                <a:gd name="T26" fmla="*/ 77 w 120"/>
                <a:gd name="T27" fmla="*/ 25 h 79"/>
                <a:gd name="T28" fmla="*/ 83 w 120"/>
                <a:gd name="T29" fmla="*/ 19 h 79"/>
                <a:gd name="T30" fmla="*/ 117 w 120"/>
                <a:gd name="T31" fmla="*/ 13 h 79"/>
                <a:gd name="T32" fmla="*/ 120 w 120"/>
                <a:gd name="T33" fmla="*/ 19 h 79"/>
                <a:gd name="T34" fmla="*/ 113 w 120"/>
                <a:gd name="T35" fmla="*/ 45 h 79"/>
                <a:gd name="T36" fmla="*/ 98 w 120"/>
                <a:gd name="T37" fmla="*/ 71 h 79"/>
                <a:gd name="T38" fmla="*/ 94 w 120"/>
                <a:gd name="T39" fmla="*/ 74 h 79"/>
                <a:gd name="T40" fmla="*/ 65 w 120"/>
                <a:gd name="T4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79">
                  <a:moveTo>
                    <a:pt x="65" y="79"/>
                  </a:moveTo>
                  <a:cubicBezTo>
                    <a:pt x="53" y="79"/>
                    <a:pt x="41" y="77"/>
                    <a:pt x="30" y="73"/>
                  </a:cubicBezTo>
                  <a:cubicBezTo>
                    <a:pt x="29" y="73"/>
                    <a:pt x="28" y="73"/>
                    <a:pt x="28" y="72"/>
                  </a:cubicBezTo>
                  <a:cubicBezTo>
                    <a:pt x="17" y="61"/>
                    <a:pt x="8" y="48"/>
                    <a:pt x="2" y="33"/>
                  </a:cubicBezTo>
                  <a:cubicBezTo>
                    <a:pt x="0" y="28"/>
                    <a:pt x="0" y="23"/>
                    <a:pt x="1" y="18"/>
                  </a:cubicBezTo>
                  <a:cubicBezTo>
                    <a:pt x="3" y="11"/>
                    <a:pt x="9" y="9"/>
                    <a:pt x="15" y="12"/>
                  </a:cubicBezTo>
                  <a:cubicBezTo>
                    <a:pt x="18" y="14"/>
                    <a:pt x="21" y="17"/>
                    <a:pt x="24" y="19"/>
                  </a:cubicBezTo>
                  <a:cubicBezTo>
                    <a:pt x="28" y="21"/>
                    <a:pt x="29" y="21"/>
                    <a:pt x="32" y="17"/>
                  </a:cubicBezTo>
                  <a:cubicBezTo>
                    <a:pt x="34" y="14"/>
                    <a:pt x="36" y="12"/>
                    <a:pt x="38" y="9"/>
                  </a:cubicBezTo>
                  <a:cubicBezTo>
                    <a:pt x="40" y="7"/>
                    <a:pt x="41" y="6"/>
                    <a:pt x="43" y="4"/>
                  </a:cubicBezTo>
                  <a:cubicBezTo>
                    <a:pt x="49" y="0"/>
                    <a:pt x="56" y="1"/>
                    <a:pt x="61" y="7"/>
                  </a:cubicBezTo>
                  <a:cubicBezTo>
                    <a:pt x="64" y="10"/>
                    <a:pt x="66" y="14"/>
                    <a:pt x="68" y="18"/>
                  </a:cubicBezTo>
                  <a:cubicBezTo>
                    <a:pt x="70" y="21"/>
                    <a:pt x="71" y="23"/>
                    <a:pt x="73" y="25"/>
                  </a:cubicBezTo>
                  <a:cubicBezTo>
                    <a:pt x="74" y="28"/>
                    <a:pt x="75" y="27"/>
                    <a:pt x="77" y="25"/>
                  </a:cubicBezTo>
                  <a:cubicBezTo>
                    <a:pt x="79" y="23"/>
                    <a:pt x="81" y="21"/>
                    <a:pt x="83" y="19"/>
                  </a:cubicBezTo>
                  <a:cubicBezTo>
                    <a:pt x="93" y="8"/>
                    <a:pt x="104" y="8"/>
                    <a:pt x="117" y="13"/>
                  </a:cubicBezTo>
                  <a:cubicBezTo>
                    <a:pt x="119" y="14"/>
                    <a:pt x="120" y="16"/>
                    <a:pt x="120" y="19"/>
                  </a:cubicBezTo>
                  <a:cubicBezTo>
                    <a:pt x="120" y="28"/>
                    <a:pt x="117" y="37"/>
                    <a:pt x="113" y="45"/>
                  </a:cubicBezTo>
                  <a:cubicBezTo>
                    <a:pt x="109" y="54"/>
                    <a:pt x="104" y="63"/>
                    <a:pt x="98" y="71"/>
                  </a:cubicBezTo>
                  <a:cubicBezTo>
                    <a:pt x="97" y="73"/>
                    <a:pt x="96" y="74"/>
                    <a:pt x="94" y="74"/>
                  </a:cubicBezTo>
                  <a:cubicBezTo>
                    <a:pt x="85" y="78"/>
                    <a:pt x="75" y="79"/>
                    <a:pt x="65"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 name="Freeform 15"/>
          <p:cNvSpPr>
            <a:spLocks noEditPoints="1"/>
          </p:cNvSpPr>
          <p:nvPr/>
        </p:nvSpPr>
        <p:spPr bwMode="auto">
          <a:xfrm>
            <a:off x="1584325" y="4930775"/>
            <a:ext cx="869950" cy="869950"/>
          </a:xfrm>
          <a:custGeom>
            <a:avLst/>
            <a:gdLst>
              <a:gd name="T0" fmla="*/ 0 w 274"/>
              <a:gd name="T1" fmla="*/ 119 h 274"/>
              <a:gd name="T2" fmla="*/ 31 w 274"/>
              <a:gd name="T3" fmla="*/ 113 h 274"/>
              <a:gd name="T4" fmla="*/ 44 w 274"/>
              <a:gd name="T5" fmla="*/ 86 h 274"/>
              <a:gd name="T6" fmla="*/ 28 w 274"/>
              <a:gd name="T7" fmla="*/ 68 h 274"/>
              <a:gd name="T8" fmla="*/ 53 w 274"/>
              <a:gd name="T9" fmla="*/ 30 h 274"/>
              <a:gd name="T10" fmla="*/ 81 w 274"/>
              <a:gd name="T11" fmla="*/ 45 h 274"/>
              <a:gd name="T12" fmla="*/ 109 w 274"/>
              <a:gd name="T13" fmla="*/ 35 h 274"/>
              <a:gd name="T14" fmla="*/ 111 w 274"/>
              <a:gd name="T15" fmla="*/ 11 h 274"/>
              <a:gd name="T16" fmla="*/ 158 w 274"/>
              <a:gd name="T17" fmla="*/ 0 h 274"/>
              <a:gd name="T18" fmla="*/ 164 w 274"/>
              <a:gd name="T19" fmla="*/ 33 h 274"/>
              <a:gd name="T20" fmla="*/ 190 w 274"/>
              <a:gd name="T21" fmla="*/ 46 h 274"/>
              <a:gd name="T22" fmla="*/ 211 w 274"/>
              <a:gd name="T23" fmla="*/ 29 h 274"/>
              <a:gd name="T24" fmla="*/ 248 w 274"/>
              <a:gd name="T25" fmla="*/ 53 h 274"/>
              <a:gd name="T26" fmla="*/ 231 w 274"/>
              <a:gd name="T27" fmla="*/ 84 h 274"/>
              <a:gd name="T28" fmla="*/ 240 w 274"/>
              <a:gd name="T29" fmla="*/ 111 h 274"/>
              <a:gd name="T30" fmla="*/ 265 w 274"/>
              <a:gd name="T31" fmla="*/ 113 h 274"/>
              <a:gd name="T32" fmla="*/ 274 w 274"/>
              <a:gd name="T33" fmla="*/ 157 h 274"/>
              <a:gd name="T34" fmla="*/ 242 w 274"/>
              <a:gd name="T35" fmla="*/ 166 h 274"/>
              <a:gd name="T36" fmla="*/ 230 w 274"/>
              <a:gd name="T37" fmla="*/ 191 h 274"/>
              <a:gd name="T38" fmla="*/ 248 w 274"/>
              <a:gd name="T39" fmla="*/ 212 h 274"/>
              <a:gd name="T40" fmla="*/ 223 w 274"/>
              <a:gd name="T41" fmla="*/ 250 h 274"/>
              <a:gd name="T42" fmla="*/ 192 w 274"/>
              <a:gd name="T43" fmla="*/ 232 h 274"/>
              <a:gd name="T44" fmla="*/ 166 w 274"/>
              <a:gd name="T45" fmla="*/ 241 h 274"/>
              <a:gd name="T46" fmla="*/ 163 w 274"/>
              <a:gd name="T47" fmla="*/ 265 h 274"/>
              <a:gd name="T48" fmla="*/ 119 w 274"/>
              <a:gd name="T49" fmla="*/ 274 h 274"/>
              <a:gd name="T50" fmla="*/ 110 w 274"/>
              <a:gd name="T51" fmla="*/ 244 h 274"/>
              <a:gd name="T52" fmla="*/ 86 w 274"/>
              <a:gd name="T53" fmla="*/ 232 h 274"/>
              <a:gd name="T54" fmla="*/ 65 w 274"/>
              <a:gd name="T55" fmla="*/ 250 h 274"/>
              <a:gd name="T56" fmla="*/ 28 w 274"/>
              <a:gd name="T57" fmla="*/ 225 h 274"/>
              <a:gd name="T58" fmla="*/ 44 w 274"/>
              <a:gd name="T59" fmla="*/ 196 h 274"/>
              <a:gd name="T60" fmla="*/ 34 w 274"/>
              <a:gd name="T61" fmla="*/ 169 h 274"/>
              <a:gd name="T62" fmla="*/ 11 w 274"/>
              <a:gd name="T63" fmla="*/ 167 h 274"/>
              <a:gd name="T64" fmla="*/ 179 w 274"/>
              <a:gd name="T65" fmla="*/ 165 h 274"/>
              <a:gd name="T66" fmla="*/ 142 w 274"/>
              <a:gd name="T67" fmla="*/ 187 h 274"/>
              <a:gd name="T68" fmla="*/ 78 w 274"/>
              <a:gd name="T69" fmla="*/ 147 h 274"/>
              <a:gd name="T70" fmla="*/ 156 w 274"/>
              <a:gd name="T71" fmla="*/ 202 h 274"/>
              <a:gd name="T72" fmla="*/ 197 w 274"/>
              <a:gd name="T73" fmla="*/ 172 h 274"/>
              <a:gd name="T74" fmla="*/ 209 w 274"/>
              <a:gd name="T75" fmla="*/ 160 h 274"/>
              <a:gd name="T76" fmla="*/ 192 w 274"/>
              <a:gd name="T77" fmla="*/ 144 h 274"/>
              <a:gd name="T78" fmla="*/ 171 w 274"/>
              <a:gd name="T79" fmla="*/ 154 h 274"/>
              <a:gd name="T80" fmla="*/ 95 w 274"/>
              <a:gd name="T81" fmla="*/ 109 h 274"/>
              <a:gd name="T82" fmla="*/ 147 w 274"/>
              <a:gd name="T83" fmla="*/ 87 h 274"/>
              <a:gd name="T84" fmla="*/ 196 w 274"/>
              <a:gd name="T85" fmla="*/ 127 h 274"/>
              <a:gd name="T86" fmla="*/ 142 w 274"/>
              <a:gd name="T87" fmla="*/ 69 h 274"/>
              <a:gd name="T88" fmla="*/ 76 w 274"/>
              <a:gd name="T89" fmla="*/ 102 h 274"/>
              <a:gd name="T90" fmla="*/ 64 w 274"/>
              <a:gd name="T91" fmla="*/ 113 h 274"/>
              <a:gd name="T92" fmla="*/ 81 w 274"/>
              <a:gd name="T93" fmla="*/ 130 h 274"/>
              <a:gd name="T94" fmla="*/ 103 w 274"/>
              <a:gd name="T95" fmla="*/ 117 h 274"/>
              <a:gd name="T96" fmla="*/ 95 w 274"/>
              <a:gd name="T97" fmla="*/ 10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4" h="274">
                <a:moveTo>
                  <a:pt x="0" y="161"/>
                </a:moveTo>
                <a:cubicBezTo>
                  <a:pt x="0" y="147"/>
                  <a:pt x="0" y="133"/>
                  <a:pt x="0" y="119"/>
                </a:cubicBezTo>
                <a:cubicBezTo>
                  <a:pt x="2" y="114"/>
                  <a:pt x="6" y="113"/>
                  <a:pt x="11" y="113"/>
                </a:cubicBezTo>
                <a:cubicBezTo>
                  <a:pt x="18" y="114"/>
                  <a:pt x="24" y="113"/>
                  <a:pt x="31" y="113"/>
                </a:cubicBezTo>
                <a:cubicBezTo>
                  <a:pt x="33" y="113"/>
                  <a:pt x="33" y="113"/>
                  <a:pt x="34" y="111"/>
                </a:cubicBezTo>
                <a:cubicBezTo>
                  <a:pt x="36" y="102"/>
                  <a:pt x="39" y="94"/>
                  <a:pt x="44" y="86"/>
                </a:cubicBezTo>
                <a:cubicBezTo>
                  <a:pt x="45" y="85"/>
                  <a:pt x="44" y="84"/>
                  <a:pt x="43" y="83"/>
                </a:cubicBezTo>
                <a:cubicBezTo>
                  <a:pt x="38" y="78"/>
                  <a:pt x="33" y="73"/>
                  <a:pt x="28" y="68"/>
                </a:cubicBezTo>
                <a:cubicBezTo>
                  <a:pt x="24" y="64"/>
                  <a:pt x="24" y="59"/>
                  <a:pt x="28" y="55"/>
                </a:cubicBezTo>
                <a:cubicBezTo>
                  <a:pt x="36" y="47"/>
                  <a:pt x="44" y="38"/>
                  <a:pt x="53" y="30"/>
                </a:cubicBezTo>
                <a:cubicBezTo>
                  <a:pt x="57" y="26"/>
                  <a:pt x="62" y="26"/>
                  <a:pt x="66" y="30"/>
                </a:cubicBezTo>
                <a:cubicBezTo>
                  <a:pt x="71" y="35"/>
                  <a:pt x="76" y="40"/>
                  <a:pt x="81" y="45"/>
                </a:cubicBezTo>
                <a:cubicBezTo>
                  <a:pt x="82" y="46"/>
                  <a:pt x="83" y="46"/>
                  <a:pt x="84" y="46"/>
                </a:cubicBezTo>
                <a:cubicBezTo>
                  <a:pt x="92" y="41"/>
                  <a:pt x="100" y="38"/>
                  <a:pt x="109" y="35"/>
                </a:cubicBezTo>
                <a:cubicBezTo>
                  <a:pt x="111" y="35"/>
                  <a:pt x="111" y="34"/>
                  <a:pt x="111" y="32"/>
                </a:cubicBezTo>
                <a:cubicBezTo>
                  <a:pt x="111" y="25"/>
                  <a:pt x="111" y="18"/>
                  <a:pt x="111" y="11"/>
                </a:cubicBezTo>
                <a:cubicBezTo>
                  <a:pt x="111" y="5"/>
                  <a:pt x="113" y="2"/>
                  <a:pt x="118" y="0"/>
                </a:cubicBezTo>
                <a:cubicBezTo>
                  <a:pt x="131" y="0"/>
                  <a:pt x="144" y="0"/>
                  <a:pt x="158" y="0"/>
                </a:cubicBezTo>
                <a:cubicBezTo>
                  <a:pt x="163" y="2"/>
                  <a:pt x="165" y="5"/>
                  <a:pt x="164" y="11"/>
                </a:cubicBezTo>
                <a:cubicBezTo>
                  <a:pt x="164" y="18"/>
                  <a:pt x="164" y="25"/>
                  <a:pt x="164" y="33"/>
                </a:cubicBezTo>
                <a:cubicBezTo>
                  <a:pt x="164" y="35"/>
                  <a:pt x="165" y="36"/>
                  <a:pt x="167" y="36"/>
                </a:cubicBezTo>
                <a:cubicBezTo>
                  <a:pt x="175" y="38"/>
                  <a:pt x="183" y="42"/>
                  <a:pt x="190" y="46"/>
                </a:cubicBezTo>
                <a:cubicBezTo>
                  <a:pt x="192" y="47"/>
                  <a:pt x="193" y="47"/>
                  <a:pt x="194" y="46"/>
                </a:cubicBezTo>
                <a:cubicBezTo>
                  <a:pt x="200" y="40"/>
                  <a:pt x="205" y="34"/>
                  <a:pt x="211" y="29"/>
                </a:cubicBezTo>
                <a:cubicBezTo>
                  <a:pt x="215" y="25"/>
                  <a:pt x="220" y="25"/>
                  <a:pt x="224" y="29"/>
                </a:cubicBezTo>
                <a:cubicBezTo>
                  <a:pt x="232" y="37"/>
                  <a:pt x="240" y="45"/>
                  <a:pt x="248" y="53"/>
                </a:cubicBezTo>
                <a:cubicBezTo>
                  <a:pt x="253" y="58"/>
                  <a:pt x="253" y="62"/>
                  <a:pt x="248" y="67"/>
                </a:cubicBezTo>
                <a:cubicBezTo>
                  <a:pt x="243" y="72"/>
                  <a:pt x="237" y="78"/>
                  <a:pt x="231" y="84"/>
                </a:cubicBezTo>
                <a:cubicBezTo>
                  <a:pt x="230" y="85"/>
                  <a:pt x="230" y="86"/>
                  <a:pt x="230" y="87"/>
                </a:cubicBezTo>
                <a:cubicBezTo>
                  <a:pt x="235" y="95"/>
                  <a:pt x="238" y="103"/>
                  <a:pt x="240" y="111"/>
                </a:cubicBezTo>
                <a:cubicBezTo>
                  <a:pt x="240" y="113"/>
                  <a:pt x="241" y="113"/>
                  <a:pt x="243" y="113"/>
                </a:cubicBezTo>
                <a:cubicBezTo>
                  <a:pt x="250" y="113"/>
                  <a:pt x="258" y="113"/>
                  <a:pt x="265" y="113"/>
                </a:cubicBezTo>
                <a:cubicBezTo>
                  <a:pt x="271" y="113"/>
                  <a:pt x="274" y="117"/>
                  <a:pt x="274" y="122"/>
                </a:cubicBezTo>
                <a:cubicBezTo>
                  <a:pt x="274" y="134"/>
                  <a:pt x="274" y="146"/>
                  <a:pt x="274" y="157"/>
                </a:cubicBezTo>
                <a:cubicBezTo>
                  <a:pt x="274" y="163"/>
                  <a:pt x="271" y="166"/>
                  <a:pt x="265" y="166"/>
                </a:cubicBezTo>
                <a:cubicBezTo>
                  <a:pt x="257" y="167"/>
                  <a:pt x="250" y="167"/>
                  <a:pt x="242" y="166"/>
                </a:cubicBezTo>
                <a:cubicBezTo>
                  <a:pt x="240" y="166"/>
                  <a:pt x="240" y="167"/>
                  <a:pt x="239" y="168"/>
                </a:cubicBezTo>
                <a:cubicBezTo>
                  <a:pt x="237" y="176"/>
                  <a:pt x="234" y="184"/>
                  <a:pt x="230" y="191"/>
                </a:cubicBezTo>
                <a:cubicBezTo>
                  <a:pt x="229" y="193"/>
                  <a:pt x="229" y="193"/>
                  <a:pt x="230" y="195"/>
                </a:cubicBezTo>
                <a:cubicBezTo>
                  <a:pt x="236" y="200"/>
                  <a:pt x="242" y="206"/>
                  <a:pt x="248" y="212"/>
                </a:cubicBezTo>
                <a:cubicBezTo>
                  <a:pt x="252" y="216"/>
                  <a:pt x="252" y="221"/>
                  <a:pt x="248" y="225"/>
                </a:cubicBezTo>
                <a:cubicBezTo>
                  <a:pt x="240" y="233"/>
                  <a:pt x="231" y="241"/>
                  <a:pt x="223" y="250"/>
                </a:cubicBezTo>
                <a:cubicBezTo>
                  <a:pt x="219" y="254"/>
                  <a:pt x="214" y="254"/>
                  <a:pt x="210" y="250"/>
                </a:cubicBezTo>
                <a:cubicBezTo>
                  <a:pt x="204" y="244"/>
                  <a:pt x="198" y="238"/>
                  <a:pt x="192" y="232"/>
                </a:cubicBezTo>
                <a:cubicBezTo>
                  <a:pt x="191" y="231"/>
                  <a:pt x="190" y="231"/>
                  <a:pt x="189" y="232"/>
                </a:cubicBezTo>
                <a:cubicBezTo>
                  <a:pt x="182" y="236"/>
                  <a:pt x="174" y="239"/>
                  <a:pt x="166" y="241"/>
                </a:cubicBezTo>
                <a:cubicBezTo>
                  <a:pt x="164" y="242"/>
                  <a:pt x="163" y="243"/>
                  <a:pt x="163" y="245"/>
                </a:cubicBezTo>
                <a:cubicBezTo>
                  <a:pt x="163" y="252"/>
                  <a:pt x="163" y="258"/>
                  <a:pt x="163" y="265"/>
                </a:cubicBezTo>
                <a:cubicBezTo>
                  <a:pt x="163" y="271"/>
                  <a:pt x="160" y="274"/>
                  <a:pt x="155" y="274"/>
                </a:cubicBezTo>
                <a:cubicBezTo>
                  <a:pt x="143" y="274"/>
                  <a:pt x="131" y="274"/>
                  <a:pt x="119" y="274"/>
                </a:cubicBezTo>
                <a:cubicBezTo>
                  <a:pt x="114" y="274"/>
                  <a:pt x="110" y="270"/>
                  <a:pt x="110" y="265"/>
                </a:cubicBezTo>
                <a:cubicBezTo>
                  <a:pt x="110" y="258"/>
                  <a:pt x="110" y="251"/>
                  <a:pt x="110" y="244"/>
                </a:cubicBezTo>
                <a:cubicBezTo>
                  <a:pt x="110" y="242"/>
                  <a:pt x="110" y="242"/>
                  <a:pt x="108" y="241"/>
                </a:cubicBezTo>
                <a:cubicBezTo>
                  <a:pt x="100" y="239"/>
                  <a:pt x="93" y="236"/>
                  <a:pt x="86" y="232"/>
                </a:cubicBezTo>
                <a:cubicBezTo>
                  <a:pt x="84" y="231"/>
                  <a:pt x="84" y="231"/>
                  <a:pt x="82" y="233"/>
                </a:cubicBezTo>
                <a:cubicBezTo>
                  <a:pt x="77" y="238"/>
                  <a:pt x="71" y="244"/>
                  <a:pt x="65" y="250"/>
                </a:cubicBezTo>
                <a:cubicBezTo>
                  <a:pt x="61" y="254"/>
                  <a:pt x="57" y="254"/>
                  <a:pt x="52" y="250"/>
                </a:cubicBezTo>
                <a:cubicBezTo>
                  <a:pt x="44" y="241"/>
                  <a:pt x="36" y="233"/>
                  <a:pt x="28" y="225"/>
                </a:cubicBezTo>
                <a:cubicBezTo>
                  <a:pt x="24" y="221"/>
                  <a:pt x="24" y="216"/>
                  <a:pt x="28" y="212"/>
                </a:cubicBezTo>
                <a:cubicBezTo>
                  <a:pt x="33" y="206"/>
                  <a:pt x="39" y="201"/>
                  <a:pt x="44" y="196"/>
                </a:cubicBezTo>
                <a:cubicBezTo>
                  <a:pt x="45" y="195"/>
                  <a:pt x="46" y="194"/>
                  <a:pt x="45" y="192"/>
                </a:cubicBezTo>
                <a:cubicBezTo>
                  <a:pt x="40" y="185"/>
                  <a:pt x="37" y="177"/>
                  <a:pt x="34" y="169"/>
                </a:cubicBezTo>
                <a:cubicBezTo>
                  <a:pt x="34" y="167"/>
                  <a:pt x="33" y="166"/>
                  <a:pt x="32" y="166"/>
                </a:cubicBezTo>
                <a:cubicBezTo>
                  <a:pt x="25" y="167"/>
                  <a:pt x="18" y="166"/>
                  <a:pt x="11" y="167"/>
                </a:cubicBezTo>
                <a:cubicBezTo>
                  <a:pt x="6" y="167"/>
                  <a:pt x="2" y="165"/>
                  <a:pt x="0" y="161"/>
                </a:cubicBezTo>
                <a:close/>
                <a:moveTo>
                  <a:pt x="179" y="165"/>
                </a:moveTo>
                <a:cubicBezTo>
                  <a:pt x="179" y="166"/>
                  <a:pt x="179" y="166"/>
                  <a:pt x="178" y="167"/>
                </a:cubicBezTo>
                <a:cubicBezTo>
                  <a:pt x="169" y="179"/>
                  <a:pt x="157" y="186"/>
                  <a:pt x="142" y="187"/>
                </a:cubicBezTo>
                <a:cubicBezTo>
                  <a:pt x="118" y="190"/>
                  <a:pt x="97" y="176"/>
                  <a:pt x="89" y="153"/>
                </a:cubicBezTo>
                <a:cubicBezTo>
                  <a:pt x="87" y="148"/>
                  <a:pt x="83" y="145"/>
                  <a:pt x="78" y="147"/>
                </a:cubicBezTo>
                <a:cubicBezTo>
                  <a:pt x="73" y="148"/>
                  <a:pt x="71" y="153"/>
                  <a:pt x="73" y="159"/>
                </a:cubicBezTo>
                <a:cubicBezTo>
                  <a:pt x="84" y="193"/>
                  <a:pt x="121" y="212"/>
                  <a:pt x="156" y="202"/>
                </a:cubicBezTo>
                <a:cubicBezTo>
                  <a:pt x="172" y="197"/>
                  <a:pt x="185" y="187"/>
                  <a:pt x="195" y="173"/>
                </a:cubicBezTo>
                <a:cubicBezTo>
                  <a:pt x="195" y="172"/>
                  <a:pt x="195" y="171"/>
                  <a:pt x="197" y="172"/>
                </a:cubicBezTo>
                <a:cubicBezTo>
                  <a:pt x="201" y="175"/>
                  <a:pt x="205" y="175"/>
                  <a:pt x="208" y="172"/>
                </a:cubicBezTo>
                <a:cubicBezTo>
                  <a:pt x="211" y="169"/>
                  <a:pt x="212" y="164"/>
                  <a:pt x="209" y="160"/>
                </a:cubicBezTo>
                <a:cubicBezTo>
                  <a:pt x="207" y="156"/>
                  <a:pt x="204" y="153"/>
                  <a:pt x="202" y="149"/>
                </a:cubicBezTo>
                <a:cubicBezTo>
                  <a:pt x="199" y="145"/>
                  <a:pt x="196" y="143"/>
                  <a:pt x="192" y="144"/>
                </a:cubicBezTo>
                <a:cubicBezTo>
                  <a:pt x="187" y="146"/>
                  <a:pt x="182" y="147"/>
                  <a:pt x="177" y="148"/>
                </a:cubicBezTo>
                <a:cubicBezTo>
                  <a:pt x="174" y="149"/>
                  <a:pt x="172" y="151"/>
                  <a:pt x="171" y="154"/>
                </a:cubicBezTo>
                <a:cubicBezTo>
                  <a:pt x="169" y="159"/>
                  <a:pt x="172" y="164"/>
                  <a:pt x="179" y="165"/>
                </a:cubicBezTo>
                <a:close/>
                <a:moveTo>
                  <a:pt x="95" y="109"/>
                </a:moveTo>
                <a:cubicBezTo>
                  <a:pt x="95" y="108"/>
                  <a:pt x="95" y="107"/>
                  <a:pt x="96" y="107"/>
                </a:cubicBezTo>
                <a:cubicBezTo>
                  <a:pt x="109" y="90"/>
                  <a:pt x="126" y="83"/>
                  <a:pt x="147" y="87"/>
                </a:cubicBezTo>
                <a:cubicBezTo>
                  <a:pt x="166" y="91"/>
                  <a:pt x="178" y="103"/>
                  <a:pt x="185" y="121"/>
                </a:cubicBezTo>
                <a:cubicBezTo>
                  <a:pt x="187" y="126"/>
                  <a:pt x="191" y="129"/>
                  <a:pt x="196" y="127"/>
                </a:cubicBezTo>
                <a:cubicBezTo>
                  <a:pt x="200" y="125"/>
                  <a:pt x="203" y="121"/>
                  <a:pt x="201" y="116"/>
                </a:cubicBezTo>
                <a:cubicBezTo>
                  <a:pt x="194" y="91"/>
                  <a:pt x="168" y="71"/>
                  <a:pt x="142" y="69"/>
                </a:cubicBezTo>
                <a:cubicBezTo>
                  <a:pt x="115" y="68"/>
                  <a:pt x="94" y="79"/>
                  <a:pt x="79" y="101"/>
                </a:cubicBezTo>
                <a:cubicBezTo>
                  <a:pt x="78" y="103"/>
                  <a:pt x="78" y="103"/>
                  <a:pt x="76" y="102"/>
                </a:cubicBezTo>
                <a:cubicBezTo>
                  <a:pt x="73" y="99"/>
                  <a:pt x="68" y="99"/>
                  <a:pt x="65" y="102"/>
                </a:cubicBezTo>
                <a:cubicBezTo>
                  <a:pt x="63" y="105"/>
                  <a:pt x="62" y="109"/>
                  <a:pt x="64" y="113"/>
                </a:cubicBezTo>
                <a:cubicBezTo>
                  <a:pt x="67" y="117"/>
                  <a:pt x="70" y="122"/>
                  <a:pt x="73" y="126"/>
                </a:cubicBezTo>
                <a:cubicBezTo>
                  <a:pt x="74" y="129"/>
                  <a:pt x="77" y="130"/>
                  <a:pt x="81" y="130"/>
                </a:cubicBezTo>
                <a:cubicBezTo>
                  <a:pt x="86" y="128"/>
                  <a:pt x="92" y="127"/>
                  <a:pt x="98" y="125"/>
                </a:cubicBezTo>
                <a:cubicBezTo>
                  <a:pt x="101" y="124"/>
                  <a:pt x="103" y="121"/>
                  <a:pt x="103" y="117"/>
                </a:cubicBezTo>
                <a:cubicBezTo>
                  <a:pt x="103" y="114"/>
                  <a:pt x="101" y="110"/>
                  <a:pt x="97" y="109"/>
                </a:cubicBezTo>
                <a:cubicBezTo>
                  <a:pt x="96" y="109"/>
                  <a:pt x="96" y="109"/>
                  <a:pt x="95" y="10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8855074" y="9182099"/>
            <a:ext cx="678336" cy="1003300"/>
          </a:xfrm>
          <a:custGeom>
            <a:avLst/>
            <a:gdLst>
              <a:gd name="connsiteX0" fmla="*/ 453097 w 678336"/>
              <a:gd name="connsiteY0" fmla="*/ 502841 h 1003300"/>
              <a:gd name="connsiteX1" fmla="*/ 467816 w 678336"/>
              <a:gd name="connsiteY1" fmla="*/ 504825 h 1003300"/>
              <a:gd name="connsiteX2" fmla="*/ 642849 w 678336"/>
              <a:gd name="connsiteY2" fmla="*/ 577850 h 1003300"/>
              <a:gd name="connsiteX3" fmla="*/ 677856 w 678336"/>
              <a:gd name="connsiteY3" fmla="*/ 635000 h 1003300"/>
              <a:gd name="connsiteX4" fmla="*/ 677856 w 678336"/>
              <a:gd name="connsiteY4" fmla="*/ 981075 h 1003300"/>
              <a:gd name="connsiteX5" fmla="*/ 655579 w 678336"/>
              <a:gd name="connsiteY5" fmla="*/ 1003300 h 1003300"/>
              <a:gd name="connsiteX6" fmla="*/ 22277 w 678336"/>
              <a:gd name="connsiteY6" fmla="*/ 1003300 h 1003300"/>
              <a:gd name="connsiteX7" fmla="*/ 0 w 678336"/>
              <a:gd name="connsiteY7" fmla="*/ 981075 h 1003300"/>
              <a:gd name="connsiteX8" fmla="*/ 0 w 678336"/>
              <a:gd name="connsiteY8" fmla="*/ 628650 h 1003300"/>
              <a:gd name="connsiteX9" fmla="*/ 38189 w 678336"/>
              <a:gd name="connsiteY9" fmla="*/ 571500 h 1003300"/>
              <a:gd name="connsiteX10" fmla="*/ 216405 w 678336"/>
              <a:gd name="connsiteY10" fmla="*/ 504825 h 1003300"/>
              <a:gd name="connsiteX11" fmla="*/ 235499 w 678336"/>
              <a:gd name="connsiteY11" fmla="*/ 517525 h 1003300"/>
              <a:gd name="connsiteX12" fmla="*/ 337337 w 678336"/>
              <a:gd name="connsiteY12" fmla="*/ 920750 h 1003300"/>
              <a:gd name="connsiteX13" fmla="*/ 340519 w 678336"/>
              <a:gd name="connsiteY13" fmla="*/ 933450 h 1003300"/>
              <a:gd name="connsiteX14" fmla="*/ 343701 w 678336"/>
              <a:gd name="connsiteY14" fmla="*/ 933450 h 1003300"/>
              <a:gd name="connsiteX15" fmla="*/ 353249 w 678336"/>
              <a:gd name="connsiteY15" fmla="*/ 889000 h 1003300"/>
              <a:gd name="connsiteX16" fmla="*/ 445539 w 678336"/>
              <a:gd name="connsiteY16" fmla="*/ 517525 h 1003300"/>
              <a:gd name="connsiteX17" fmla="*/ 453097 w 678336"/>
              <a:gd name="connsiteY17" fmla="*/ 502841 h 1003300"/>
              <a:gd name="connsiteX18" fmla="*/ 314325 w 678336"/>
              <a:gd name="connsiteY18" fmla="*/ 488950 h 1003300"/>
              <a:gd name="connsiteX19" fmla="*/ 342900 w 678336"/>
              <a:gd name="connsiteY19" fmla="*/ 488950 h 1003300"/>
              <a:gd name="connsiteX20" fmla="*/ 368300 w 678336"/>
              <a:gd name="connsiteY20" fmla="*/ 488950 h 1003300"/>
              <a:gd name="connsiteX21" fmla="*/ 396875 w 678336"/>
              <a:gd name="connsiteY21" fmla="*/ 542925 h 1003300"/>
              <a:gd name="connsiteX22" fmla="*/ 393700 w 678336"/>
              <a:gd name="connsiteY22" fmla="*/ 546100 h 1003300"/>
              <a:gd name="connsiteX23" fmla="*/ 377825 w 678336"/>
              <a:gd name="connsiteY23" fmla="*/ 615950 h 1003300"/>
              <a:gd name="connsiteX24" fmla="*/ 384175 w 678336"/>
              <a:gd name="connsiteY24" fmla="*/ 673100 h 1003300"/>
              <a:gd name="connsiteX25" fmla="*/ 384175 w 678336"/>
              <a:gd name="connsiteY25" fmla="*/ 685800 h 1003300"/>
              <a:gd name="connsiteX26" fmla="*/ 361950 w 678336"/>
              <a:gd name="connsiteY26" fmla="*/ 742950 h 1003300"/>
              <a:gd name="connsiteX27" fmla="*/ 342900 w 678336"/>
              <a:gd name="connsiteY27" fmla="*/ 758825 h 1003300"/>
              <a:gd name="connsiteX28" fmla="*/ 320675 w 678336"/>
              <a:gd name="connsiteY28" fmla="*/ 742950 h 1003300"/>
              <a:gd name="connsiteX29" fmla="*/ 298450 w 678336"/>
              <a:gd name="connsiteY29" fmla="*/ 685800 h 1003300"/>
              <a:gd name="connsiteX30" fmla="*/ 298450 w 678336"/>
              <a:gd name="connsiteY30" fmla="*/ 663575 h 1003300"/>
              <a:gd name="connsiteX31" fmla="*/ 304800 w 678336"/>
              <a:gd name="connsiteY31" fmla="*/ 593725 h 1003300"/>
              <a:gd name="connsiteX32" fmla="*/ 298450 w 678336"/>
              <a:gd name="connsiteY32" fmla="*/ 558800 h 1003300"/>
              <a:gd name="connsiteX33" fmla="*/ 285750 w 678336"/>
              <a:gd name="connsiteY33" fmla="*/ 542925 h 1003300"/>
              <a:gd name="connsiteX34" fmla="*/ 314325 w 678336"/>
              <a:gd name="connsiteY34" fmla="*/ 488950 h 1003300"/>
              <a:gd name="connsiteX35" fmla="*/ 320675 w 678336"/>
              <a:gd name="connsiteY35" fmla="*/ 0 h 1003300"/>
              <a:gd name="connsiteX36" fmla="*/ 361950 w 678336"/>
              <a:gd name="connsiteY36" fmla="*/ 0 h 1003300"/>
              <a:gd name="connsiteX37" fmla="*/ 400050 w 678336"/>
              <a:gd name="connsiteY37" fmla="*/ 9525 h 1003300"/>
              <a:gd name="connsiteX38" fmla="*/ 536575 w 678336"/>
              <a:gd name="connsiteY38" fmla="*/ 190500 h 1003300"/>
              <a:gd name="connsiteX39" fmla="*/ 530225 w 678336"/>
              <a:gd name="connsiteY39" fmla="*/ 292100 h 1003300"/>
              <a:gd name="connsiteX40" fmla="*/ 342900 w 678336"/>
              <a:gd name="connsiteY40" fmla="*/ 450850 h 1003300"/>
              <a:gd name="connsiteX41" fmla="*/ 152400 w 678336"/>
              <a:gd name="connsiteY41" fmla="*/ 298450 h 1003300"/>
              <a:gd name="connsiteX42" fmla="*/ 161925 w 678336"/>
              <a:gd name="connsiteY42" fmla="*/ 123825 h 1003300"/>
              <a:gd name="connsiteX43" fmla="*/ 317500 w 678336"/>
              <a:gd name="connsiteY43" fmla="*/ 3175 h 1003300"/>
              <a:gd name="connsiteX44" fmla="*/ 320675 w 678336"/>
              <a:gd name="connsiteY44" fmla="*/ 0 h 100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78336" h="1003300">
                <a:moveTo>
                  <a:pt x="453097" y="502841"/>
                </a:moveTo>
                <a:cubicBezTo>
                  <a:pt x="456677" y="500856"/>
                  <a:pt x="461451" y="501650"/>
                  <a:pt x="467816" y="504825"/>
                </a:cubicBezTo>
                <a:cubicBezTo>
                  <a:pt x="528282" y="530225"/>
                  <a:pt x="585565" y="555625"/>
                  <a:pt x="642849" y="577850"/>
                </a:cubicBezTo>
                <a:cubicBezTo>
                  <a:pt x="668308" y="590550"/>
                  <a:pt x="681038" y="606425"/>
                  <a:pt x="677856" y="635000"/>
                </a:cubicBezTo>
                <a:cubicBezTo>
                  <a:pt x="677856" y="752475"/>
                  <a:pt x="677856" y="866775"/>
                  <a:pt x="677856" y="981075"/>
                </a:cubicBezTo>
                <a:cubicBezTo>
                  <a:pt x="677856" y="1000125"/>
                  <a:pt x="677856" y="1003300"/>
                  <a:pt x="655579" y="1003300"/>
                </a:cubicBezTo>
                <a:cubicBezTo>
                  <a:pt x="445539" y="1003300"/>
                  <a:pt x="232317" y="1003300"/>
                  <a:pt x="22277" y="1003300"/>
                </a:cubicBezTo>
                <a:cubicBezTo>
                  <a:pt x="3182" y="1003300"/>
                  <a:pt x="0" y="1000125"/>
                  <a:pt x="0" y="981075"/>
                </a:cubicBezTo>
                <a:cubicBezTo>
                  <a:pt x="0" y="863600"/>
                  <a:pt x="0" y="746125"/>
                  <a:pt x="0" y="628650"/>
                </a:cubicBezTo>
                <a:cubicBezTo>
                  <a:pt x="0" y="600075"/>
                  <a:pt x="12730" y="581025"/>
                  <a:pt x="38189" y="571500"/>
                </a:cubicBezTo>
                <a:cubicBezTo>
                  <a:pt x="98655" y="549275"/>
                  <a:pt x="155939" y="527050"/>
                  <a:pt x="216405" y="504825"/>
                </a:cubicBezTo>
                <a:cubicBezTo>
                  <a:pt x="225952" y="498475"/>
                  <a:pt x="232317" y="504825"/>
                  <a:pt x="235499" y="517525"/>
                </a:cubicBezTo>
                <a:cubicBezTo>
                  <a:pt x="270506" y="650875"/>
                  <a:pt x="305512" y="787400"/>
                  <a:pt x="337337" y="920750"/>
                </a:cubicBezTo>
                <a:cubicBezTo>
                  <a:pt x="340519" y="927100"/>
                  <a:pt x="340519" y="930275"/>
                  <a:pt x="340519" y="933450"/>
                </a:cubicBezTo>
                <a:cubicBezTo>
                  <a:pt x="340519" y="933450"/>
                  <a:pt x="343701" y="933450"/>
                  <a:pt x="343701" y="933450"/>
                </a:cubicBezTo>
                <a:cubicBezTo>
                  <a:pt x="346884" y="917575"/>
                  <a:pt x="350066" y="904875"/>
                  <a:pt x="353249" y="889000"/>
                </a:cubicBezTo>
                <a:cubicBezTo>
                  <a:pt x="385073" y="765175"/>
                  <a:pt x="416897" y="641350"/>
                  <a:pt x="445539" y="517525"/>
                </a:cubicBezTo>
                <a:cubicBezTo>
                  <a:pt x="447130" y="509587"/>
                  <a:pt x="449517" y="504825"/>
                  <a:pt x="453097" y="502841"/>
                </a:cubicBezTo>
                <a:close/>
                <a:moveTo>
                  <a:pt x="314325" y="488950"/>
                </a:moveTo>
                <a:cubicBezTo>
                  <a:pt x="323850" y="488950"/>
                  <a:pt x="333375" y="488950"/>
                  <a:pt x="342900" y="488950"/>
                </a:cubicBezTo>
                <a:cubicBezTo>
                  <a:pt x="352425" y="488950"/>
                  <a:pt x="358775" y="488950"/>
                  <a:pt x="368300" y="488950"/>
                </a:cubicBezTo>
                <a:cubicBezTo>
                  <a:pt x="396875" y="488950"/>
                  <a:pt x="412750" y="517525"/>
                  <a:pt x="396875" y="542925"/>
                </a:cubicBezTo>
                <a:cubicBezTo>
                  <a:pt x="396875" y="542925"/>
                  <a:pt x="396875" y="546100"/>
                  <a:pt x="393700" y="546100"/>
                </a:cubicBezTo>
                <a:cubicBezTo>
                  <a:pt x="374650" y="565150"/>
                  <a:pt x="371475" y="590550"/>
                  <a:pt x="377825" y="615950"/>
                </a:cubicBezTo>
                <a:cubicBezTo>
                  <a:pt x="381000" y="635000"/>
                  <a:pt x="381000" y="654050"/>
                  <a:pt x="384175" y="673100"/>
                </a:cubicBezTo>
                <a:cubicBezTo>
                  <a:pt x="384175" y="676275"/>
                  <a:pt x="384175" y="682625"/>
                  <a:pt x="384175" y="685800"/>
                </a:cubicBezTo>
                <a:cubicBezTo>
                  <a:pt x="374650" y="704850"/>
                  <a:pt x="368300" y="723900"/>
                  <a:pt x="361950" y="742950"/>
                </a:cubicBezTo>
                <a:cubicBezTo>
                  <a:pt x="358775" y="752475"/>
                  <a:pt x="352425" y="758825"/>
                  <a:pt x="342900" y="758825"/>
                </a:cubicBezTo>
                <a:cubicBezTo>
                  <a:pt x="330200" y="758825"/>
                  <a:pt x="323850" y="755650"/>
                  <a:pt x="320675" y="742950"/>
                </a:cubicBezTo>
                <a:cubicBezTo>
                  <a:pt x="314325" y="723900"/>
                  <a:pt x="307975" y="704850"/>
                  <a:pt x="298450" y="685800"/>
                </a:cubicBezTo>
                <a:cubicBezTo>
                  <a:pt x="298450" y="676275"/>
                  <a:pt x="298450" y="669925"/>
                  <a:pt x="298450" y="663575"/>
                </a:cubicBezTo>
                <a:cubicBezTo>
                  <a:pt x="301625" y="641350"/>
                  <a:pt x="304800" y="615950"/>
                  <a:pt x="304800" y="593725"/>
                </a:cubicBezTo>
                <a:cubicBezTo>
                  <a:pt x="307975" y="581025"/>
                  <a:pt x="304800" y="568325"/>
                  <a:pt x="298450" y="558800"/>
                </a:cubicBezTo>
                <a:cubicBezTo>
                  <a:pt x="292100" y="552450"/>
                  <a:pt x="288925" y="549275"/>
                  <a:pt x="285750" y="542925"/>
                </a:cubicBezTo>
                <a:cubicBezTo>
                  <a:pt x="269875" y="517525"/>
                  <a:pt x="285750" y="488950"/>
                  <a:pt x="314325" y="488950"/>
                </a:cubicBezTo>
                <a:close/>
                <a:moveTo>
                  <a:pt x="320675" y="0"/>
                </a:moveTo>
                <a:cubicBezTo>
                  <a:pt x="336550" y="0"/>
                  <a:pt x="349250" y="0"/>
                  <a:pt x="361950" y="0"/>
                </a:cubicBezTo>
                <a:cubicBezTo>
                  <a:pt x="374650" y="6350"/>
                  <a:pt x="387350" y="6350"/>
                  <a:pt x="400050" y="9525"/>
                </a:cubicBezTo>
                <a:cubicBezTo>
                  <a:pt x="479425" y="34925"/>
                  <a:pt x="533400" y="111125"/>
                  <a:pt x="536575" y="190500"/>
                </a:cubicBezTo>
                <a:cubicBezTo>
                  <a:pt x="536575" y="225425"/>
                  <a:pt x="536575" y="260350"/>
                  <a:pt x="530225" y="292100"/>
                </a:cubicBezTo>
                <a:cubicBezTo>
                  <a:pt x="514350" y="381000"/>
                  <a:pt x="434975" y="447675"/>
                  <a:pt x="342900" y="450850"/>
                </a:cubicBezTo>
                <a:cubicBezTo>
                  <a:pt x="254000" y="450850"/>
                  <a:pt x="168275" y="387350"/>
                  <a:pt x="152400" y="298450"/>
                </a:cubicBezTo>
                <a:cubicBezTo>
                  <a:pt x="142875" y="241300"/>
                  <a:pt x="139700" y="180975"/>
                  <a:pt x="161925" y="123825"/>
                </a:cubicBezTo>
                <a:cubicBezTo>
                  <a:pt x="190500" y="53975"/>
                  <a:pt x="241300" y="15875"/>
                  <a:pt x="317500" y="3175"/>
                </a:cubicBezTo>
                <a:cubicBezTo>
                  <a:pt x="317500" y="3175"/>
                  <a:pt x="320675" y="3175"/>
                  <a:pt x="32067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0" name="Line 19"/>
          <p:cNvSpPr>
            <a:spLocks noChangeShapeType="1"/>
          </p:cNvSpPr>
          <p:nvPr/>
        </p:nvSpPr>
        <p:spPr bwMode="auto">
          <a:xfrm>
            <a:off x="7529513" y="3819525"/>
            <a:ext cx="0" cy="989965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0"/>
          <p:cNvSpPr>
            <a:spLocks noChangeShapeType="1"/>
          </p:cNvSpPr>
          <p:nvPr/>
        </p:nvSpPr>
        <p:spPr bwMode="auto">
          <a:xfrm>
            <a:off x="-3175" y="8524875"/>
            <a:ext cx="150114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1215761" y="10713919"/>
            <a:ext cx="5686796" cy="784830"/>
          </a:xfrm>
          <a:prstGeom prst="rect">
            <a:avLst/>
          </a:prstGeom>
        </p:spPr>
        <p:txBody>
          <a:bodyPr wrap="square">
            <a:spAutoFit/>
          </a:bodyPr>
          <a:lstStyle/>
          <a:p>
            <a:r>
              <a:rPr lang="en-US" sz="4500" b="1" dirty="0">
                <a:solidFill>
                  <a:schemeClr val="accent2"/>
                </a:solidFill>
              </a:rPr>
              <a:t>24/7 Support</a:t>
            </a:r>
          </a:p>
        </p:txBody>
      </p:sp>
      <p:sp>
        <p:nvSpPr>
          <p:cNvPr id="8" name="Rectangle 7"/>
          <p:cNvSpPr/>
          <p:nvPr/>
        </p:nvSpPr>
        <p:spPr>
          <a:xfrm>
            <a:off x="1215761" y="11595980"/>
            <a:ext cx="5690381"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11" name="Rectangle 10"/>
          <p:cNvSpPr/>
          <p:nvPr/>
        </p:nvSpPr>
        <p:spPr>
          <a:xfrm>
            <a:off x="8318310" y="10713919"/>
            <a:ext cx="5686796" cy="784830"/>
          </a:xfrm>
          <a:prstGeom prst="rect">
            <a:avLst/>
          </a:prstGeom>
        </p:spPr>
        <p:txBody>
          <a:bodyPr wrap="square">
            <a:spAutoFit/>
          </a:bodyPr>
          <a:lstStyle/>
          <a:p>
            <a:r>
              <a:rPr lang="en-US" sz="4500" b="1" dirty="0">
                <a:solidFill>
                  <a:schemeClr val="accent2"/>
                </a:solidFill>
              </a:rPr>
              <a:t>Consultation</a:t>
            </a:r>
          </a:p>
        </p:txBody>
      </p:sp>
      <p:sp>
        <p:nvSpPr>
          <p:cNvPr id="12" name="Rectangle 11"/>
          <p:cNvSpPr/>
          <p:nvPr/>
        </p:nvSpPr>
        <p:spPr>
          <a:xfrm>
            <a:off x="8318310" y="11595980"/>
            <a:ext cx="5690381"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3" name="Rectangle 2"/>
          <p:cNvSpPr/>
          <p:nvPr/>
        </p:nvSpPr>
        <p:spPr>
          <a:xfrm>
            <a:off x="1215761" y="6405812"/>
            <a:ext cx="5686796" cy="784830"/>
          </a:xfrm>
          <a:prstGeom prst="rect">
            <a:avLst/>
          </a:prstGeom>
        </p:spPr>
        <p:txBody>
          <a:bodyPr wrap="square">
            <a:spAutoFit/>
          </a:bodyPr>
          <a:lstStyle/>
          <a:p>
            <a:r>
              <a:rPr lang="en-US" sz="4500" b="1" dirty="0">
                <a:solidFill>
                  <a:schemeClr val="accent2"/>
                </a:solidFill>
              </a:rPr>
              <a:t>Quality Services</a:t>
            </a:r>
          </a:p>
        </p:txBody>
      </p:sp>
      <p:sp>
        <p:nvSpPr>
          <p:cNvPr id="4" name="Rectangle 3"/>
          <p:cNvSpPr/>
          <p:nvPr/>
        </p:nvSpPr>
        <p:spPr>
          <a:xfrm>
            <a:off x="1215761" y="7287873"/>
            <a:ext cx="5690381"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9" name="Rectangle 8"/>
          <p:cNvSpPr/>
          <p:nvPr/>
        </p:nvSpPr>
        <p:spPr>
          <a:xfrm>
            <a:off x="8318310" y="6405812"/>
            <a:ext cx="5686796" cy="784830"/>
          </a:xfrm>
          <a:prstGeom prst="rect">
            <a:avLst/>
          </a:prstGeom>
        </p:spPr>
        <p:txBody>
          <a:bodyPr wrap="square">
            <a:spAutoFit/>
          </a:bodyPr>
          <a:lstStyle/>
          <a:p>
            <a:r>
              <a:rPr lang="en-US" sz="4500" b="1" dirty="0">
                <a:solidFill>
                  <a:schemeClr val="accent2"/>
                </a:solidFill>
              </a:rPr>
              <a:t>Best Pricing</a:t>
            </a:r>
          </a:p>
        </p:txBody>
      </p:sp>
      <p:sp>
        <p:nvSpPr>
          <p:cNvPr id="10" name="Rectangle 9"/>
          <p:cNvSpPr/>
          <p:nvPr/>
        </p:nvSpPr>
        <p:spPr>
          <a:xfrm>
            <a:off x="8318310" y="7287873"/>
            <a:ext cx="5690381"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Tree>
    <p:extLst>
      <p:ext uri="{BB962C8B-B14F-4D97-AF65-F5344CB8AC3E}">
        <p14:creationId xmlns:p14="http://schemas.microsoft.com/office/powerpoint/2010/main" val="179443941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049586" y="9463418"/>
            <a:ext cx="4560458" cy="784830"/>
          </a:xfrm>
          <a:prstGeom prst="rect">
            <a:avLst/>
          </a:prstGeom>
        </p:spPr>
        <p:txBody>
          <a:bodyPr wrap="square">
            <a:spAutoFit/>
          </a:bodyPr>
          <a:lstStyle/>
          <a:p>
            <a:pPr algn="ctr"/>
            <a:r>
              <a:rPr lang="en-US" sz="4500" b="1" dirty="0">
                <a:solidFill>
                  <a:schemeClr val="accent2"/>
                </a:solidFill>
              </a:rPr>
              <a:t>Strategy</a:t>
            </a:r>
          </a:p>
        </p:txBody>
      </p:sp>
      <p:sp>
        <p:nvSpPr>
          <p:cNvPr id="4" name="Rectangle 3"/>
          <p:cNvSpPr/>
          <p:nvPr/>
        </p:nvSpPr>
        <p:spPr>
          <a:xfrm>
            <a:off x="1050660" y="10345479"/>
            <a:ext cx="456333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5" name="Rectangle 4"/>
          <p:cNvSpPr/>
          <p:nvPr/>
        </p:nvSpPr>
        <p:spPr>
          <a:xfrm>
            <a:off x="1178254" y="1026831"/>
            <a:ext cx="13686062" cy="1554272"/>
          </a:xfrm>
          <a:prstGeom prst="rect">
            <a:avLst/>
          </a:prstGeom>
        </p:spPr>
        <p:txBody>
          <a:bodyPr wrap="square">
            <a:spAutoFit/>
          </a:bodyPr>
          <a:lstStyle/>
          <a:p>
            <a:r>
              <a:rPr lang="en-US" sz="9500" b="1" dirty="0" err="1">
                <a:solidFill>
                  <a:schemeClr val="accent2"/>
                </a:solidFill>
                <a:latin typeface="+mj-lt"/>
              </a:rPr>
              <a:t>Objctives</a:t>
            </a:r>
            <a:endParaRPr lang="en-US" sz="9500" b="1" dirty="0">
              <a:solidFill>
                <a:schemeClr val="accent2"/>
              </a:solidFill>
              <a:latin typeface="+mj-lt"/>
            </a:endParaRPr>
          </a:p>
        </p:txBody>
      </p:sp>
      <p:sp>
        <p:nvSpPr>
          <p:cNvPr id="7" name="Rectangle 6"/>
          <p:cNvSpPr/>
          <p:nvPr/>
        </p:nvSpPr>
        <p:spPr>
          <a:xfrm>
            <a:off x="1178254" y="2376167"/>
            <a:ext cx="13686062"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8" name="Rectangle 7"/>
          <p:cNvSpPr/>
          <p:nvPr/>
        </p:nvSpPr>
        <p:spPr>
          <a:xfrm>
            <a:off x="6897492" y="9463418"/>
            <a:ext cx="4560458" cy="784830"/>
          </a:xfrm>
          <a:prstGeom prst="rect">
            <a:avLst/>
          </a:prstGeom>
        </p:spPr>
        <p:txBody>
          <a:bodyPr wrap="square">
            <a:spAutoFit/>
          </a:bodyPr>
          <a:lstStyle/>
          <a:p>
            <a:pPr algn="ctr"/>
            <a:r>
              <a:rPr lang="en-US" sz="4500" b="1" dirty="0">
                <a:solidFill>
                  <a:schemeClr val="accent2"/>
                </a:solidFill>
              </a:rPr>
              <a:t>Progress</a:t>
            </a:r>
          </a:p>
        </p:txBody>
      </p:sp>
      <p:sp>
        <p:nvSpPr>
          <p:cNvPr id="9" name="Rectangle 8"/>
          <p:cNvSpPr/>
          <p:nvPr/>
        </p:nvSpPr>
        <p:spPr>
          <a:xfrm>
            <a:off x="6898566" y="10345479"/>
            <a:ext cx="456333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10" name="Rectangle 9"/>
          <p:cNvSpPr/>
          <p:nvPr/>
        </p:nvSpPr>
        <p:spPr>
          <a:xfrm>
            <a:off x="12848851" y="9463418"/>
            <a:ext cx="4560458" cy="784830"/>
          </a:xfrm>
          <a:prstGeom prst="rect">
            <a:avLst/>
          </a:prstGeom>
        </p:spPr>
        <p:txBody>
          <a:bodyPr wrap="square">
            <a:spAutoFit/>
          </a:bodyPr>
          <a:lstStyle/>
          <a:p>
            <a:pPr algn="ctr"/>
            <a:r>
              <a:rPr lang="en-US" sz="4500" b="1" dirty="0">
                <a:solidFill>
                  <a:schemeClr val="accent2"/>
                </a:solidFill>
              </a:rPr>
              <a:t>Action Plan</a:t>
            </a:r>
          </a:p>
        </p:txBody>
      </p:sp>
      <p:sp>
        <p:nvSpPr>
          <p:cNvPr id="11" name="Rectangle 10"/>
          <p:cNvSpPr/>
          <p:nvPr/>
        </p:nvSpPr>
        <p:spPr>
          <a:xfrm>
            <a:off x="12849925" y="10345479"/>
            <a:ext cx="456333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12" name="Rectangle 11"/>
          <p:cNvSpPr/>
          <p:nvPr/>
        </p:nvSpPr>
        <p:spPr>
          <a:xfrm>
            <a:off x="18696757" y="9463418"/>
            <a:ext cx="4560458" cy="784830"/>
          </a:xfrm>
          <a:prstGeom prst="rect">
            <a:avLst/>
          </a:prstGeom>
        </p:spPr>
        <p:txBody>
          <a:bodyPr wrap="square">
            <a:spAutoFit/>
          </a:bodyPr>
          <a:lstStyle/>
          <a:p>
            <a:pPr algn="ctr"/>
            <a:r>
              <a:rPr lang="en-US" sz="4500" b="1" dirty="0">
                <a:solidFill>
                  <a:schemeClr val="accent2"/>
                </a:solidFill>
              </a:rPr>
              <a:t>Initiatives</a:t>
            </a:r>
          </a:p>
        </p:txBody>
      </p:sp>
      <p:sp>
        <p:nvSpPr>
          <p:cNvPr id="13" name="Rectangle 12"/>
          <p:cNvSpPr/>
          <p:nvPr/>
        </p:nvSpPr>
        <p:spPr>
          <a:xfrm>
            <a:off x="18697831" y="10345479"/>
            <a:ext cx="456333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17" name="Freeform 5"/>
          <p:cNvSpPr>
            <a:spLocks/>
          </p:cNvSpPr>
          <p:nvPr/>
        </p:nvSpPr>
        <p:spPr bwMode="auto">
          <a:xfrm>
            <a:off x="3175" y="0"/>
            <a:ext cx="21013738" cy="6985000"/>
          </a:xfrm>
          <a:custGeom>
            <a:avLst/>
            <a:gdLst>
              <a:gd name="T0" fmla="*/ 13237 w 13237"/>
              <a:gd name="T1" fmla="*/ 0 h 4400"/>
              <a:gd name="T2" fmla="*/ 13237 w 13237"/>
              <a:gd name="T3" fmla="*/ 4400 h 4400"/>
              <a:gd name="T4" fmla="*/ 0 w 13237"/>
              <a:gd name="T5" fmla="*/ 4400 h 4400"/>
            </a:gdLst>
            <a:ahLst/>
            <a:cxnLst>
              <a:cxn ang="0">
                <a:pos x="T0" y="T1"/>
              </a:cxn>
              <a:cxn ang="0">
                <a:pos x="T2" y="T3"/>
              </a:cxn>
              <a:cxn ang="0">
                <a:pos x="T4" y="T5"/>
              </a:cxn>
            </a:cxnLst>
            <a:rect l="0" t="0" r="r" b="b"/>
            <a:pathLst>
              <a:path w="13237" h="4400">
                <a:moveTo>
                  <a:pt x="13237" y="0"/>
                </a:moveTo>
                <a:lnTo>
                  <a:pt x="13237" y="4400"/>
                </a:lnTo>
                <a:lnTo>
                  <a:pt x="0" y="4400"/>
                </a:lnTo>
              </a:path>
            </a:pathLst>
          </a:custGeom>
          <a:noFill/>
          <a:ln w="635000" cap="flat">
            <a:solidFill>
              <a:schemeClr val="accent2">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1273175" y="4949825"/>
            <a:ext cx="4070350" cy="4067175"/>
          </a:xfrm>
          <a:custGeom>
            <a:avLst/>
            <a:gdLst>
              <a:gd name="T0" fmla="*/ 641 w 1281"/>
              <a:gd name="T1" fmla="*/ 1281 h 1281"/>
              <a:gd name="T2" fmla="*/ 641 w 1281"/>
              <a:gd name="T3" fmla="*/ 1281 h 1281"/>
              <a:gd name="T4" fmla="*/ 0 w 1281"/>
              <a:gd name="T5" fmla="*/ 641 h 1281"/>
              <a:gd name="T6" fmla="*/ 0 w 1281"/>
              <a:gd name="T7" fmla="*/ 641 h 1281"/>
              <a:gd name="T8" fmla="*/ 641 w 1281"/>
              <a:gd name="T9" fmla="*/ 0 h 1281"/>
              <a:gd name="T10" fmla="*/ 641 w 1281"/>
              <a:gd name="T11" fmla="*/ 0 h 1281"/>
              <a:gd name="T12" fmla="*/ 1281 w 1281"/>
              <a:gd name="T13" fmla="*/ 641 h 1281"/>
              <a:gd name="T14" fmla="*/ 1281 w 1281"/>
              <a:gd name="T15" fmla="*/ 641 h 1281"/>
              <a:gd name="T16" fmla="*/ 641 w 1281"/>
              <a:gd name="T17" fmla="*/ 1281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1281">
                <a:moveTo>
                  <a:pt x="641" y="1281"/>
                </a:moveTo>
                <a:cubicBezTo>
                  <a:pt x="641" y="1281"/>
                  <a:pt x="641" y="1281"/>
                  <a:pt x="641" y="1281"/>
                </a:cubicBezTo>
                <a:cubicBezTo>
                  <a:pt x="287" y="1281"/>
                  <a:pt x="0" y="995"/>
                  <a:pt x="0" y="641"/>
                </a:cubicBezTo>
                <a:cubicBezTo>
                  <a:pt x="0" y="641"/>
                  <a:pt x="0" y="641"/>
                  <a:pt x="0" y="641"/>
                </a:cubicBezTo>
                <a:cubicBezTo>
                  <a:pt x="0" y="287"/>
                  <a:pt x="287" y="0"/>
                  <a:pt x="641" y="0"/>
                </a:cubicBezTo>
                <a:cubicBezTo>
                  <a:pt x="641" y="0"/>
                  <a:pt x="641" y="0"/>
                  <a:pt x="641" y="0"/>
                </a:cubicBezTo>
                <a:cubicBezTo>
                  <a:pt x="995" y="0"/>
                  <a:pt x="1281" y="287"/>
                  <a:pt x="1281" y="641"/>
                </a:cubicBezTo>
                <a:cubicBezTo>
                  <a:pt x="1281" y="641"/>
                  <a:pt x="1281" y="641"/>
                  <a:pt x="1281" y="641"/>
                </a:cubicBezTo>
                <a:cubicBezTo>
                  <a:pt x="1281" y="995"/>
                  <a:pt x="995" y="1281"/>
                  <a:pt x="641" y="1281"/>
                </a:cubicBezTo>
                <a:close/>
              </a:path>
            </a:pathLst>
          </a:custGeom>
          <a:solidFill>
            <a:schemeClr val="accent1"/>
          </a:solidFill>
          <a:ln w="19050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Oval 7"/>
          <p:cNvSpPr>
            <a:spLocks noChangeArrowheads="1"/>
          </p:cNvSpPr>
          <p:nvPr/>
        </p:nvSpPr>
        <p:spPr bwMode="auto">
          <a:xfrm>
            <a:off x="1655763" y="5330825"/>
            <a:ext cx="3306763" cy="3305175"/>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7173913" y="4949825"/>
            <a:ext cx="4068763" cy="4067175"/>
          </a:xfrm>
          <a:custGeom>
            <a:avLst/>
            <a:gdLst>
              <a:gd name="T0" fmla="*/ 640 w 1281"/>
              <a:gd name="T1" fmla="*/ 1281 h 1281"/>
              <a:gd name="T2" fmla="*/ 640 w 1281"/>
              <a:gd name="T3" fmla="*/ 1281 h 1281"/>
              <a:gd name="T4" fmla="*/ 0 w 1281"/>
              <a:gd name="T5" fmla="*/ 641 h 1281"/>
              <a:gd name="T6" fmla="*/ 0 w 1281"/>
              <a:gd name="T7" fmla="*/ 641 h 1281"/>
              <a:gd name="T8" fmla="*/ 640 w 1281"/>
              <a:gd name="T9" fmla="*/ 0 h 1281"/>
              <a:gd name="T10" fmla="*/ 640 w 1281"/>
              <a:gd name="T11" fmla="*/ 0 h 1281"/>
              <a:gd name="T12" fmla="*/ 1281 w 1281"/>
              <a:gd name="T13" fmla="*/ 641 h 1281"/>
              <a:gd name="T14" fmla="*/ 1281 w 1281"/>
              <a:gd name="T15" fmla="*/ 641 h 1281"/>
              <a:gd name="T16" fmla="*/ 640 w 1281"/>
              <a:gd name="T17" fmla="*/ 1281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1281">
                <a:moveTo>
                  <a:pt x="640" y="1281"/>
                </a:moveTo>
                <a:cubicBezTo>
                  <a:pt x="640" y="1281"/>
                  <a:pt x="640" y="1281"/>
                  <a:pt x="640" y="1281"/>
                </a:cubicBezTo>
                <a:cubicBezTo>
                  <a:pt x="286" y="1281"/>
                  <a:pt x="0" y="995"/>
                  <a:pt x="0" y="641"/>
                </a:cubicBezTo>
                <a:cubicBezTo>
                  <a:pt x="0" y="641"/>
                  <a:pt x="0" y="641"/>
                  <a:pt x="0" y="641"/>
                </a:cubicBezTo>
                <a:cubicBezTo>
                  <a:pt x="0" y="287"/>
                  <a:pt x="286" y="0"/>
                  <a:pt x="640" y="0"/>
                </a:cubicBezTo>
                <a:cubicBezTo>
                  <a:pt x="640" y="0"/>
                  <a:pt x="640" y="0"/>
                  <a:pt x="640" y="0"/>
                </a:cubicBezTo>
                <a:cubicBezTo>
                  <a:pt x="994" y="0"/>
                  <a:pt x="1281" y="287"/>
                  <a:pt x="1281" y="641"/>
                </a:cubicBezTo>
                <a:cubicBezTo>
                  <a:pt x="1281" y="641"/>
                  <a:pt x="1281" y="641"/>
                  <a:pt x="1281" y="641"/>
                </a:cubicBezTo>
                <a:cubicBezTo>
                  <a:pt x="1281" y="995"/>
                  <a:pt x="994" y="1281"/>
                  <a:pt x="640" y="1281"/>
                </a:cubicBezTo>
                <a:close/>
              </a:path>
            </a:pathLst>
          </a:custGeom>
          <a:solidFill>
            <a:schemeClr val="accent1"/>
          </a:solidFill>
          <a:ln w="19050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Oval 9"/>
          <p:cNvSpPr>
            <a:spLocks noChangeArrowheads="1"/>
          </p:cNvSpPr>
          <p:nvPr/>
        </p:nvSpPr>
        <p:spPr bwMode="auto">
          <a:xfrm>
            <a:off x="7554913" y="5330825"/>
            <a:ext cx="3306763" cy="3305175"/>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13069888" y="4949825"/>
            <a:ext cx="4068763" cy="4067175"/>
          </a:xfrm>
          <a:custGeom>
            <a:avLst/>
            <a:gdLst>
              <a:gd name="T0" fmla="*/ 640 w 1281"/>
              <a:gd name="T1" fmla="*/ 1281 h 1281"/>
              <a:gd name="T2" fmla="*/ 640 w 1281"/>
              <a:gd name="T3" fmla="*/ 1281 h 1281"/>
              <a:gd name="T4" fmla="*/ 0 w 1281"/>
              <a:gd name="T5" fmla="*/ 641 h 1281"/>
              <a:gd name="T6" fmla="*/ 0 w 1281"/>
              <a:gd name="T7" fmla="*/ 641 h 1281"/>
              <a:gd name="T8" fmla="*/ 640 w 1281"/>
              <a:gd name="T9" fmla="*/ 0 h 1281"/>
              <a:gd name="T10" fmla="*/ 640 w 1281"/>
              <a:gd name="T11" fmla="*/ 0 h 1281"/>
              <a:gd name="T12" fmla="*/ 1281 w 1281"/>
              <a:gd name="T13" fmla="*/ 641 h 1281"/>
              <a:gd name="T14" fmla="*/ 1281 w 1281"/>
              <a:gd name="T15" fmla="*/ 641 h 1281"/>
              <a:gd name="T16" fmla="*/ 640 w 1281"/>
              <a:gd name="T17" fmla="*/ 1281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1281">
                <a:moveTo>
                  <a:pt x="640" y="1281"/>
                </a:moveTo>
                <a:cubicBezTo>
                  <a:pt x="640" y="1281"/>
                  <a:pt x="640" y="1281"/>
                  <a:pt x="640" y="1281"/>
                </a:cubicBezTo>
                <a:cubicBezTo>
                  <a:pt x="287" y="1281"/>
                  <a:pt x="0" y="995"/>
                  <a:pt x="0" y="641"/>
                </a:cubicBezTo>
                <a:cubicBezTo>
                  <a:pt x="0" y="641"/>
                  <a:pt x="0" y="641"/>
                  <a:pt x="0" y="641"/>
                </a:cubicBezTo>
                <a:cubicBezTo>
                  <a:pt x="0" y="287"/>
                  <a:pt x="287" y="0"/>
                  <a:pt x="640" y="0"/>
                </a:cubicBezTo>
                <a:cubicBezTo>
                  <a:pt x="640" y="0"/>
                  <a:pt x="640" y="0"/>
                  <a:pt x="640" y="0"/>
                </a:cubicBezTo>
                <a:cubicBezTo>
                  <a:pt x="994" y="0"/>
                  <a:pt x="1281" y="287"/>
                  <a:pt x="1281" y="641"/>
                </a:cubicBezTo>
                <a:cubicBezTo>
                  <a:pt x="1281" y="641"/>
                  <a:pt x="1281" y="641"/>
                  <a:pt x="1281" y="641"/>
                </a:cubicBezTo>
                <a:cubicBezTo>
                  <a:pt x="1281" y="995"/>
                  <a:pt x="994" y="1281"/>
                  <a:pt x="640" y="1281"/>
                </a:cubicBezTo>
                <a:close/>
              </a:path>
            </a:pathLst>
          </a:custGeom>
          <a:solidFill>
            <a:schemeClr val="accent1"/>
          </a:solidFill>
          <a:ln w="19050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11"/>
          <p:cNvSpPr>
            <a:spLocks noChangeArrowheads="1"/>
          </p:cNvSpPr>
          <p:nvPr/>
        </p:nvSpPr>
        <p:spPr bwMode="auto">
          <a:xfrm>
            <a:off x="13450888" y="5330825"/>
            <a:ext cx="3306763" cy="3305175"/>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18965863" y="4949825"/>
            <a:ext cx="4068763" cy="4067175"/>
          </a:xfrm>
          <a:custGeom>
            <a:avLst/>
            <a:gdLst>
              <a:gd name="T0" fmla="*/ 641 w 1281"/>
              <a:gd name="T1" fmla="*/ 1281 h 1281"/>
              <a:gd name="T2" fmla="*/ 641 w 1281"/>
              <a:gd name="T3" fmla="*/ 1281 h 1281"/>
              <a:gd name="T4" fmla="*/ 0 w 1281"/>
              <a:gd name="T5" fmla="*/ 641 h 1281"/>
              <a:gd name="T6" fmla="*/ 0 w 1281"/>
              <a:gd name="T7" fmla="*/ 641 h 1281"/>
              <a:gd name="T8" fmla="*/ 641 w 1281"/>
              <a:gd name="T9" fmla="*/ 0 h 1281"/>
              <a:gd name="T10" fmla="*/ 641 w 1281"/>
              <a:gd name="T11" fmla="*/ 0 h 1281"/>
              <a:gd name="T12" fmla="*/ 1281 w 1281"/>
              <a:gd name="T13" fmla="*/ 641 h 1281"/>
              <a:gd name="T14" fmla="*/ 1281 w 1281"/>
              <a:gd name="T15" fmla="*/ 641 h 1281"/>
              <a:gd name="T16" fmla="*/ 641 w 1281"/>
              <a:gd name="T17" fmla="*/ 1281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1281">
                <a:moveTo>
                  <a:pt x="641" y="1281"/>
                </a:moveTo>
                <a:cubicBezTo>
                  <a:pt x="641" y="1281"/>
                  <a:pt x="641" y="1281"/>
                  <a:pt x="641" y="1281"/>
                </a:cubicBezTo>
                <a:cubicBezTo>
                  <a:pt x="287" y="1281"/>
                  <a:pt x="0" y="995"/>
                  <a:pt x="0" y="641"/>
                </a:cubicBezTo>
                <a:cubicBezTo>
                  <a:pt x="0" y="641"/>
                  <a:pt x="0" y="641"/>
                  <a:pt x="0" y="641"/>
                </a:cubicBezTo>
                <a:cubicBezTo>
                  <a:pt x="0" y="287"/>
                  <a:pt x="287" y="0"/>
                  <a:pt x="641" y="0"/>
                </a:cubicBezTo>
                <a:cubicBezTo>
                  <a:pt x="641" y="0"/>
                  <a:pt x="641" y="0"/>
                  <a:pt x="641" y="0"/>
                </a:cubicBezTo>
                <a:cubicBezTo>
                  <a:pt x="994" y="0"/>
                  <a:pt x="1281" y="287"/>
                  <a:pt x="1281" y="641"/>
                </a:cubicBezTo>
                <a:cubicBezTo>
                  <a:pt x="1281" y="641"/>
                  <a:pt x="1281" y="641"/>
                  <a:pt x="1281" y="641"/>
                </a:cubicBezTo>
                <a:cubicBezTo>
                  <a:pt x="1281" y="995"/>
                  <a:pt x="994" y="1281"/>
                  <a:pt x="641" y="1281"/>
                </a:cubicBezTo>
                <a:close/>
              </a:path>
            </a:pathLst>
          </a:custGeom>
          <a:solidFill>
            <a:schemeClr val="accent1"/>
          </a:solidFill>
          <a:ln w="190500" cap="flat">
            <a:solidFill>
              <a:schemeClr val="accent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Oval 13"/>
          <p:cNvSpPr>
            <a:spLocks noChangeArrowheads="1"/>
          </p:cNvSpPr>
          <p:nvPr/>
        </p:nvSpPr>
        <p:spPr bwMode="auto">
          <a:xfrm>
            <a:off x="19346863" y="5330825"/>
            <a:ext cx="3306763" cy="3305175"/>
          </a:xfrm>
          <a:prstGeom prst="ellipse">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Line 14"/>
          <p:cNvSpPr>
            <a:spLocks noChangeShapeType="1"/>
          </p:cNvSpPr>
          <p:nvPr/>
        </p:nvSpPr>
        <p:spPr bwMode="auto">
          <a:xfrm>
            <a:off x="6292850" y="9674225"/>
            <a:ext cx="0" cy="197485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5"/>
          <p:cNvSpPr>
            <a:spLocks noChangeShapeType="1"/>
          </p:cNvSpPr>
          <p:nvPr/>
        </p:nvSpPr>
        <p:spPr bwMode="auto">
          <a:xfrm>
            <a:off x="12141200" y="9674225"/>
            <a:ext cx="0" cy="197485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16"/>
          <p:cNvSpPr>
            <a:spLocks noChangeShapeType="1"/>
          </p:cNvSpPr>
          <p:nvPr/>
        </p:nvSpPr>
        <p:spPr bwMode="auto">
          <a:xfrm>
            <a:off x="18035586" y="9674225"/>
            <a:ext cx="0" cy="197485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14" name="Group 13"/>
          <p:cNvGrpSpPr/>
          <p:nvPr/>
        </p:nvGrpSpPr>
        <p:grpSpPr>
          <a:xfrm>
            <a:off x="19946938" y="5934075"/>
            <a:ext cx="2116138" cy="2114550"/>
            <a:chOff x="19946938" y="5934075"/>
            <a:chExt cx="2116138" cy="2114550"/>
          </a:xfrm>
          <a:solidFill>
            <a:schemeClr val="accent1"/>
          </a:solidFill>
        </p:grpSpPr>
        <p:sp>
          <p:nvSpPr>
            <p:cNvPr id="29" name="Freeform 17"/>
            <p:cNvSpPr>
              <a:spLocks/>
            </p:cNvSpPr>
            <p:nvPr/>
          </p:nvSpPr>
          <p:spPr bwMode="auto">
            <a:xfrm>
              <a:off x="19946938" y="7324725"/>
              <a:ext cx="701675" cy="723900"/>
            </a:xfrm>
            <a:custGeom>
              <a:avLst/>
              <a:gdLst>
                <a:gd name="T0" fmla="*/ 0 w 221"/>
                <a:gd name="T1" fmla="*/ 210 h 228"/>
                <a:gd name="T2" fmla="*/ 16 w 221"/>
                <a:gd name="T3" fmla="*/ 160 h 228"/>
                <a:gd name="T4" fmla="*/ 62 w 221"/>
                <a:gd name="T5" fmla="*/ 50 h 228"/>
                <a:gd name="T6" fmla="*/ 157 w 221"/>
                <a:gd name="T7" fmla="*/ 9 h 228"/>
                <a:gd name="T8" fmla="*/ 221 w 221"/>
                <a:gd name="T9" fmla="*/ 91 h 228"/>
                <a:gd name="T10" fmla="*/ 179 w 221"/>
                <a:gd name="T11" fmla="*/ 165 h 228"/>
                <a:gd name="T12" fmla="*/ 91 w 221"/>
                <a:gd name="T13" fmla="*/ 203 h 228"/>
                <a:gd name="T14" fmla="*/ 22 w 221"/>
                <a:gd name="T15" fmla="*/ 226 h 228"/>
                <a:gd name="T16" fmla="*/ 18 w 221"/>
                <a:gd name="T17" fmla="*/ 228 h 228"/>
                <a:gd name="T18" fmla="*/ 10 w 221"/>
                <a:gd name="T19" fmla="*/ 228 h 228"/>
                <a:gd name="T20" fmla="*/ 0 w 221"/>
                <a:gd name="T21" fmla="*/ 218 h 228"/>
                <a:gd name="T22" fmla="*/ 0 w 221"/>
                <a:gd name="T23" fmla="*/ 21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228">
                  <a:moveTo>
                    <a:pt x="0" y="210"/>
                  </a:moveTo>
                  <a:cubicBezTo>
                    <a:pt x="5" y="193"/>
                    <a:pt x="11" y="177"/>
                    <a:pt x="16" y="160"/>
                  </a:cubicBezTo>
                  <a:cubicBezTo>
                    <a:pt x="29" y="122"/>
                    <a:pt x="43" y="85"/>
                    <a:pt x="62" y="50"/>
                  </a:cubicBezTo>
                  <a:cubicBezTo>
                    <a:pt x="80" y="16"/>
                    <a:pt x="120" y="0"/>
                    <a:pt x="157" y="9"/>
                  </a:cubicBezTo>
                  <a:cubicBezTo>
                    <a:pt x="194" y="18"/>
                    <a:pt x="221" y="52"/>
                    <a:pt x="221" y="91"/>
                  </a:cubicBezTo>
                  <a:cubicBezTo>
                    <a:pt x="221" y="123"/>
                    <a:pt x="207" y="149"/>
                    <a:pt x="179" y="165"/>
                  </a:cubicBezTo>
                  <a:cubicBezTo>
                    <a:pt x="151" y="181"/>
                    <a:pt x="121" y="193"/>
                    <a:pt x="91" y="203"/>
                  </a:cubicBezTo>
                  <a:cubicBezTo>
                    <a:pt x="68" y="212"/>
                    <a:pt x="45" y="219"/>
                    <a:pt x="22" y="226"/>
                  </a:cubicBezTo>
                  <a:cubicBezTo>
                    <a:pt x="21" y="227"/>
                    <a:pt x="19" y="227"/>
                    <a:pt x="18" y="228"/>
                  </a:cubicBezTo>
                  <a:cubicBezTo>
                    <a:pt x="15" y="228"/>
                    <a:pt x="13" y="228"/>
                    <a:pt x="10" y="228"/>
                  </a:cubicBezTo>
                  <a:cubicBezTo>
                    <a:pt x="5" y="226"/>
                    <a:pt x="2" y="223"/>
                    <a:pt x="0" y="218"/>
                  </a:cubicBezTo>
                  <a:cubicBezTo>
                    <a:pt x="0" y="215"/>
                    <a:pt x="0" y="213"/>
                    <a:pt x="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noEditPoints="1"/>
            </p:cNvSpPr>
            <p:nvPr/>
          </p:nvSpPr>
          <p:spPr bwMode="auto">
            <a:xfrm>
              <a:off x="20051713" y="5934075"/>
              <a:ext cx="2011363" cy="2003425"/>
            </a:xfrm>
            <a:custGeom>
              <a:avLst/>
              <a:gdLst>
                <a:gd name="T0" fmla="*/ 320 w 633"/>
                <a:gd name="T1" fmla="*/ 513 h 631"/>
                <a:gd name="T2" fmla="*/ 309 w 633"/>
                <a:gd name="T3" fmla="*/ 523 h 631"/>
                <a:gd name="T4" fmla="*/ 282 w 633"/>
                <a:gd name="T5" fmla="*/ 522 h 631"/>
                <a:gd name="T6" fmla="*/ 171 w 633"/>
                <a:gd name="T7" fmla="*/ 411 h 631"/>
                <a:gd name="T8" fmla="*/ 110 w 633"/>
                <a:gd name="T9" fmla="*/ 350 h 631"/>
                <a:gd name="T10" fmla="*/ 110 w 633"/>
                <a:gd name="T11" fmla="*/ 325 h 631"/>
                <a:gd name="T12" fmla="*/ 120 w 633"/>
                <a:gd name="T13" fmla="*/ 313 h 631"/>
                <a:gd name="T14" fmla="*/ 62 w 633"/>
                <a:gd name="T15" fmla="*/ 305 h 631"/>
                <a:gd name="T16" fmla="*/ 14 w 633"/>
                <a:gd name="T17" fmla="*/ 298 h 631"/>
                <a:gd name="T18" fmla="*/ 2 w 633"/>
                <a:gd name="T19" fmla="*/ 288 h 631"/>
                <a:gd name="T20" fmla="*/ 6 w 633"/>
                <a:gd name="T21" fmla="*/ 273 h 631"/>
                <a:gd name="T22" fmla="*/ 166 w 633"/>
                <a:gd name="T23" fmla="*/ 183 h 631"/>
                <a:gd name="T24" fmla="*/ 242 w 633"/>
                <a:gd name="T25" fmla="*/ 172 h 631"/>
                <a:gd name="T26" fmla="*/ 250 w 633"/>
                <a:gd name="T27" fmla="*/ 168 h 631"/>
                <a:gd name="T28" fmla="*/ 466 w 633"/>
                <a:gd name="T29" fmla="*/ 27 h 631"/>
                <a:gd name="T30" fmla="*/ 615 w 633"/>
                <a:gd name="T31" fmla="*/ 0 h 631"/>
                <a:gd name="T32" fmla="*/ 632 w 633"/>
                <a:gd name="T33" fmla="*/ 18 h 631"/>
                <a:gd name="T34" fmla="*/ 581 w 633"/>
                <a:gd name="T35" fmla="*/ 227 h 631"/>
                <a:gd name="T36" fmla="*/ 465 w 633"/>
                <a:gd name="T37" fmla="*/ 383 h 631"/>
                <a:gd name="T38" fmla="*/ 461 w 633"/>
                <a:gd name="T39" fmla="*/ 394 h 631"/>
                <a:gd name="T40" fmla="*/ 362 w 633"/>
                <a:gd name="T41" fmla="*/ 624 h 631"/>
                <a:gd name="T42" fmla="*/ 348 w 633"/>
                <a:gd name="T43" fmla="*/ 631 h 631"/>
                <a:gd name="T44" fmla="*/ 335 w 633"/>
                <a:gd name="T45" fmla="*/ 617 h 631"/>
                <a:gd name="T46" fmla="*/ 320 w 633"/>
                <a:gd name="T47" fmla="*/ 513 h 631"/>
                <a:gd name="T48" fmla="*/ 511 w 633"/>
                <a:gd name="T49" fmla="*/ 191 h 631"/>
                <a:gd name="T50" fmla="*/ 442 w 633"/>
                <a:gd name="T51" fmla="*/ 122 h 631"/>
                <a:gd name="T52" fmla="*/ 372 w 633"/>
                <a:gd name="T53" fmla="*/ 191 h 631"/>
                <a:gd name="T54" fmla="*/ 442 w 633"/>
                <a:gd name="T55" fmla="*/ 260 h 631"/>
                <a:gd name="T56" fmla="*/ 511 w 633"/>
                <a:gd name="T57" fmla="*/ 19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3" h="631">
                  <a:moveTo>
                    <a:pt x="320" y="513"/>
                  </a:moveTo>
                  <a:cubicBezTo>
                    <a:pt x="315" y="517"/>
                    <a:pt x="312" y="520"/>
                    <a:pt x="309" y="523"/>
                  </a:cubicBezTo>
                  <a:cubicBezTo>
                    <a:pt x="298" y="532"/>
                    <a:pt x="292" y="532"/>
                    <a:pt x="282" y="522"/>
                  </a:cubicBezTo>
                  <a:cubicBezTo>
                    <a:pt x="245" y="485"/>
                    <a:pt x="208" y="448"/>
                    <a:pt x="171" y="411"/>
                  </a:cubicBezTo>
                  <a:cubicBezTo>
                    <a:pt x="151" y="390"/>
                    <a:pt x="130" y="370"/>
                    <a:pt x="110" y="350"/>
                  </a:cubicBezTo>
                  <a:cubicBezTo>
                    <a:pt x="101" y="341"/>
                    <a:pt x="101" y="334"/>
                    <a:pt x="110" y="325"/>
                  </a:cubicBezTo>
                  <a:cubicBezTo>
                    <a:pt x="113" y="321"/>
                    <a:pt x="116" y="318"/>
                    <a:pt x="120" y="313"/>
                  </a:cubicBezTo>
                  <a:cubicBezTo>
                    <a:pt x="100" y="310"/>
                    <a:pt x="81" y="307"/>
                    <a:pt x="62" y="305"/>
                  </a:cubicBezTo>
                  <a:cubicBezTo>
                    <a:pt x="46" y="302"/>
                    <a:pt x="30" y="300"/>
                    <a:pt x="14" y="298"/>
                  </a:cubicBezTo>
                  <a:cubicBezTo>
                    <a:pt x="8" y="297"/>
                    <a:pt x="4" y="294"/>
                    <a:pt x="2" y="288"/>
                  </a:cubicBezTo>
                  <a:cubicBezTo>
                    <a:pt x="0" y="283"/>
                    <a:pt x="2" y="278"/>
                    <a:pt x="6" y="273"/>
                  </a:cubicBezTo>
                  <a:cubicBezTo>
                    <a:pt x="52" y="229"/>
                    <a:pt x="105" y="199"/>
                    <a:pt x="166" y="183"/>
                  </a:cubicBezTo>
                  <a:cubicBezTo>
                    <a:pt x="191" y="176"/>
                    <a:pt x="216" y="172"/>
                    <a:pt x="242" y="172"/>
                  </a:cubicBezTo>
                  <a:cubicBezTo>
                    <a:pt x="245" y="172"/>
                    <a:pt x="248" y="171"/>
                    <a:pt x="250" y="168"/>
                  </a:cubicBezTo>
                  <a:cubicBezTo>
                    <a:pt x="310" y="103"/>
                    <a:pt x="382" y="57"/>
                    <a:pt x="466" y="27"/>
                  </a:cubicBezTo>
                  <a:cubicBezTo>
                    <a:pt x="514" y="10"/>
                    <a:pt x="564" y="0"/>
                    <a:pt x="615" y="0"/>
                  </a:cubicBezTo>
                  <a:cubicBezTo>
                    <a:pt x="627" y="1"/>
                    <a:pt x="632" y="6"/>
                    <a:pt x="632" y="18"/>
                  </a:cubicBezTo>
                  <a:cubicBezTo>
                    <a:pt x="633" y="92"/>
                    <a:pt x="613" y="161"/>
                    <a:pt x="581" y="227"/>
                  </a:cubicBezTo>
                  <a:cubicBezTo>
                    <a:pt x="552" y="286"/>
                    <a:pt x="514" y="338"/>
                    <a:pt x="465" y="383"/>
                  </a:cubicBezTo>
                  <a:cubicBezTo>
                    <a:pt x="461" y="386"/>
                    <a:pt x="461" y="389"/>
                    <a:pt x="461" y="394"/>
                  </a:cubicBezTo>
                  <a:cubicBezTo>
                    <a:pt x="456" y="483"/>
                    <a:pt x="423" y="559"/>
                    <a:pt x="362" y="624"/>
                  </a:cubicBezTo>
                  <a:cubicBezTo>
                    <a:pt x="358" y="628"/>
                    <a:pt x="354" y="631"/>
                    <a:pt x="348" y="631"/>
                  </a:cubicBezTo>
                  <a:cubicBezTo>
                    <a:pt x="341" y="631"/>
                    <a:pt x="336" y="625"/>
                    <a:pt x="335" y="617"/>
                  </a:cubicBezTo>
                  <a:cubicBezTo>
                    <a:pt x="330" y="583"/>
                    <a:pt x="325" y="549"/>
                    <a:pt x="320" y="513"/>
                  </a:cubicBezTo>
                  <a:close/>
                  <a:moveTo>
                    <a:pt x="511" y="191"/>
                  </a:moveTo>
                  <a:cubicBezTo>
                    <a:pt x="511" y="153"/>
                    <a:pt x="480" y="121"/>
                    <a:pt x="442" y="122"/>
                  </a:cubicBezTo>
                  <a:cubicBezTo>
                    <a:pt x="404" y="122"/>
                    <a:pt x="373" y="153"/>
                    <a:pt x="372" y="191"/>
                  </a:cubicBezTo>
                  <a:cubicBezTo>
                    <a:pt x="372" y="229"/>
                    <a:pt x="404" y="260"/>
                    <a:pt x="442" y="260"/>
                  </a:cubicBezTo>
                  <a:cubicBezTo>
                    <a:pt x="480" y="260"/>
                    <a:pt x="511" y="229"/>
                    <a:pt x="511"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1" name="Freeform 40"/>
          <p:cNvSpPr>
            <a:spLocks/>
          </p:cNvSpPr>
          <p:nvPr/>
        </p:nvSpPr>
        <p:spPr bwMode="auto">
          <a:xfrm>
            <a:off x="8145462" y="5943599"/>
            <a:ext cx="2090738" cy="2089150"/>
          </a:xfrm>
          <a:custGeom>
            <a:avLst/>
            <a:gdLst>
              <a:gd name="connsiteX0" fmla="*/ 76200 w 2090738"/>
              <a:gd name="connsiteY0" fmla="*/ 1530350 h 2089150"/>
              <a:gd name="connsiteX1" fmla="*/ 412750 w 2090738"/>
              <a:gd name="connsiteY1" fmla="*/ 1530350 h 2089150"/>
              <a:gd name="connsiteX2" fmla="*/ 488950 w 2090738"/>
              <a:gd name="connsiteY2" fmla="*/ 1606550 h 2089150"/>
              <a:gd name="connsiteX3" fmla="*/ 488950 w 2090738"/>
              <a:gd name="connsiteY3" fmla="*/ 2012950 h 2089150"/>
              <a:gd name="connsiteX4" fmla="*/ 412750 w 2090738"/>
              <a:gd name="connsiteY4" fmla="*/ 2089150 h 2089150"/>
              <a:gd name="connsiteX5" fmla="*/ 73025 w 2090738"/>
              <a:gd name="connsiteY5" fmla="*/ 2089150 h 2089150"/>
              <a:gd name="connsiteX6" fmla="*/ 0 w 2090738"/>
              <a:gd name="connsiteY6" fmla="*/ 2012950 h 2089150"/>
              <a:gd name="connsiteX7" fmla="*/ 0 w 2090738"/>
              <a:gd name="connsiteY7" fmla="*/ 1809750 h 2089150"/>
              <a:gd name="connsiteX8" fmla="*/ 0 w 2090738"/>
              <a:gd name="connsiteY8" fmla="*/ 1606550 h 2089150"/>
              <a:gd name="connsiteX9" fmla="*/ 76200 w 2090738"/>
              <a:gd name="connsiteY9" fmla="*/ 1530350 h 2089150"/>
              <a:gd name="connsiteX10" fmla="*/ 882650 w 2090738"/>
              <a:gd name="connsiteY10" fmla="*/ 1254125 h 2089150"/>
              <a:gd name="connsiteX11" fmla="*/ 1206500 w 2090738"/>
              <a:gd name="connsiteY11" fmla="*/ 1254125 h 2089150"/>
              <a:gd name="connsiteX12" fmla="*/ 1285875 w 2090738"/>
              <a:gd name="connsiteY12" fmla="*/ 1330325 h 2089150"/>
              <a:gd name="connsiteX13" fmla="*/ 1285875 w 2090738"/>
              <a:gd name="connsiteY13" fmla="*/ 2009775 h 2089150"/>
              <a:gd name="connsiteX14" fmla="*/ 1206500 w 2090738"/>
              <a:gd name="connsiteY14" fmla="*/ 2089150 h 2089150"/>
              <a:gd name="connsiteX15" fmla="*/ 879475 w 2090738"/>
              <a:gd name="connsiteY15" fmla="*/ 2089150 h 2089150"/>
              <a:gd name="connsiteX16" fmla="*/ 800100 w 2090738"/>
              <a:gd name="connsiteY16" fmla="*/ 2006600 h 2089150"/>
              <a:gd name="connsiteX17" fmla="*/ 800100 w 2090738"/>
              <a:gd name="connsiteY17" fmla="*/ 1670050 h 2089150"/>
              <a:gd name="connsiteX18" fmla="*/ 800100 w 2090738"/>
              <a:gd name="connsiteY18" fmla="*/ 1336675 h 2089150"/>
              <a:gd name="connsiteX19" fmla="*/ 882650 w 2090738"/>
              <a:gd name="connsiteY19" fmla="*/ 1254125 h 2089150"/>
              <a:gd name="connsiteX20" fmla="*/ 1679824 w 2090738"/>
              <a:gd name="connsiteY20" fmla="*/ 974725 h 2089150"/>
              <a:gd name="connsiteX21" fmla="*/ 2011104 w 2090738"/>
              <a:gd name="connsiteY21" fmla="*/ 974725 h 2089150"/>
              <a:gd name="connsiteX22" fmla="*/ 2090738 w 2090738"/>
              <a:gd name="connsiteY22" fmla="*/ 1054100 h 2089150"/>
              <a:gd name="connsiteX23" fmla="*/ 2090738 w 2090738"/>
              <a:gd name="connsiteY23" fmla="*/ 1530350 h 2089150"/>
              <a:gd name="connsiteX24" fmla="*/ 2090738 w 2090738"/>
              <a:gd name="connsiteY24" fmla="*/ 2006600 h 2089150"/>
              <a:gd name="connsiteX25" fmla="*/ 2007918 w 2090738"/>
              <a:gd name="connsiteY25" fmla="*/ 2089150 h 2089150"/>
              <a:gd name="connsiteX26" fmla="*/ 1683009 w 2090738"/>
              <a:gd name="connsiteY26" fmla="*/ 2089150 h 2089150"/>
              <a:gd name="connsiteX27" fmla="*/ 1603375 w 2090738"/>
              <a:gd name="connsiteY27" fmla="*/ 2009775 h 2089150"/>
              <a:gd name="connsiteX28" fmla="*/ 1603375 w 2090738"/>
              <a:gd name="connsiteY28" fmla="*/ 1050925 h 2089150"/>
              <a:gd name="connsiteX29" fmla="*/ 1679824 w 2090738"/>
              <a:gd name="connsiteY29" fmla="*/ 974725 h 2089150"/>
              <a:gd name="connsiteX30" fmla="*/ 1733550 w 2090738"/>
              <a:gd name="connsiteY30" fmla="*/ 276225 h 2089150"/>
              <a:gd name="connsiteX31" fmla="*/ 1793875 w 2090738"/>
              <a:gd name="connsiteY31" fmla="*/ 276225 h 2089150"/>
              <a:gd name="connsiteX32" fmla="*/ 1809750 w 2090738"/>
              <a:gd name="connsiteY32" fmla="*/ 295275 h 2089150"/>
              <a:gd name="connsiteX33" fmla="*/ 1809750 w 2090738"/>
              <a:gd name="connsiteY33" fmla="*/ 298450 h 2089150"/>
              <a:gd name="connsiteX34" fmla="*/ 1758950 w 2090738"/>
              <a:gd name="connsiteY34" fmla="*/ 431800 h 2089150"/>
              <a:gd name="connsiteX35" fmla="*/ 1111250 w 2090738"/>
              <a:gd name="connsiteY35" fmla="*/ 1082675 h 2089150"/>
              <a:gd name="connsiteX36" fmla="*/ 1060450 w 2090738"/>
              <a:gd name="connsiteY36" fmla="*/ 1114425 h 2089150"/>
              <a:gd name="connsiteX37" fmla="*/ 981075 w 2090738"/>
              <a:gd name="connsiteY37" fmla="*/ 1057275 h 2089150"/>
              <a:gd name="connsiteX38" fmla="*/ 885825 w 2090738"/>
              <a:gd name="connsiteY38" fmla="*/ 749300 h 2089150"/>
              <a:gd name="connsiteX39" fmla="*/ 857250 w 2090738"/>
              <a:gd name="connsiteY39" fmla="*/ 742950 h 2089150"/>
              <a:gd name="connsiteX40" fmla="*/ 288925 w 2090738"/>
              <a:gd name="connsiteY40" fmla="*/ 1295400 h 2089150"/>
              <a:gd name="connsiteX41" fmla="*/ 215900 w 2090738"/>
              <a:gd name="connsiteY41" fmla="*/ 1320800 h 2089150"/>
              <a:gd name="connsiteX42" fmla="*/ 161925 w 2090738"/>
              <a:gd name="connsiteY42" fmla="*/ 1273175 h 2089150"/>
              <a:gd name="connsiteX43" fmla="*/ 180975 w 2090738"/>
              <a:gd name="connsiteY43" fmla="*/ 1200150 h 2089150"/>
              <a:gd name="connsiteX44" fmla="*/ 393700 w 2090738"/>
              <a:gd name="connsiteY44" fmla="*/ 996950 h 2089150"/>
              <a:gd name="connsiteX45" fmla="*/ 854075 w 2090738"/>
              <a:gd name="connsiteY45" fmla="*/ 552450 h 2089150"/>
              <a:gd name="connsiteX46" fmla="*/ 977900 w 2090738"/>
              <a:gd name="connsiteY46" fmla="*/ 584200 h 2089150"/>
              <a:gd name="connsiteX47" fmla="*/ 981075 w 2090738"/>
              <a:gd name="connsiteY47" fmla="*/ 590550 h 2089150"/>
              <a:gd name="connsiteX48" fmla="*/ 1069975 w 2090738"/>
              <a:gd name="connsiteY48" fmla="*/ 892175 h 2089150"/>
              <a:gd name="connsiteX49" fmla="*/ 1076325 w 2090738"/>
              <a:gd name="connsiteY49" fmla="*/ 911225 h 2089150"/>
              <a:gd name="connsiteX50" fmla="*/ 1095375 w 2090738"/>
              <a:gd name="connsiteY50" fmla="*/ 895350 h 2089150"/>
              <a:gd name="connsiteX51" fmla="*/ 1698625 w 2090738"/>
              <a:gd name="connsiteY51" fmla="*/ 292100 h 2089150"/>
              <a:gd name="connsiteX52" fmla="*/ 1733550 w 2090738"/>
              <a:gd name="connsiteY52" fmla="*/ 276225 h 2089150"/>
              <a:gd name="connsiteX53" fmla="*/ 1679824 w 2090738"/>
              <a:gd name="connsiteY53" fmla="*/ 0 h 2089150"/>
              <a:gd name="connsiteX54" fmla="*/ 1845464 w 2090738"/>
              <a:gd name="connsiteY54" fmla="*/ 0 h 2089150"/>
              <a:gd name="connsiteX55" fmla="*/ 2014289 w 2090738"/>
              <a:gd name="connsiteY55" fmla="*/ 0 h 2089150"/>
              <a:gd name="connsiteX56" fmla="*/ 2090738 w 2090738"/>
              <a:gd name="connsiteY56" fmla="*/ 76200 h 2089150"/>
              <a:gd name="connsiteX57" fmla="*/ 2090738 w 2090738"/>
              <a:gd name="connsiteY57" fmla="*/ 409575 h 2089150"/>
              <a:gd name="connsiteX58" fmla="*/ 2020660 w 2090738"/>
              <a:gd name="connsiteY58" fmla="*/ 485775 h 2089150"/>
              <a:gd name="connsiteX59" fmla="*/ 1950581 w 2090738"/>
              <a:gd name="connsiteY59" fmla="*/ 409575 h 2089150"/>
              <a:gd name="connsiteX60" fmla="*/ 1950581 w 2090738"/>
              <a:gd name="connsiteY60" fmla="*/ 161925 h 2089150"/>
              <a:gd name="connsiteX61" fmla="*/ 1928284 w 2090738"/>
              <a:gd name="connsiteY61" fmla="*/ 139700 h 2089150"/>
              <a:gd name="connsiteX62" fmla="*/ 1679824 w 2090738"/>
              <a:gd name="connsiteY62" fmla="*/ 139700 h 2089150"/>
              <a:gd name="connsiteX63" fmla="*/ 1603375 w 2090738"/>
              <a:gd name="connsiteY63" fmla="*/ 69850 h 2089150"/>
              <a:gd name="connsiteX64" fmla="*/ 1679824 w 2090738"/>
              <a:gd name="connsiteY64" fmla="*/ 0 h 208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90738" h="2089150">
                <a:moveTo>
                  <a:pt x="76200" y="1530350"/>
                </a:moveTo>
                <a:cubicBezTo>
                  <a:pt x="187325" y="1530350"/>
                  <a:pt x="301625" y="1530350"/>
                  <a:pt x="412750" y="1530350"/>
                </a:cubicBezTo>
                <a:cubicBezTo>
                  <a:pt x="460375" y="1530350"/>
                  <a:pt x="488950" y="1558925"/>
                  <a:pt x="488950" y="1606550"/>
                </a:cubicBezTo>
                <a:cubicBezTo>
                  <a:pt x="488950" y="1739900"/>
                  <a:pt x="488950" y="1876425"/>
                  <a:pt x="488950" y="2012950"/>
                </a:cubicBezTo>
                <a:cubicBezTo>
                  <a:pt x="488950" y="2057400"/>
                  <a:pt x="460375" y="2089150"/>
                  <a:pt x="412750" y="2089150"/>
                </a:cubicBezTo>
                <a:cubicBezTo>
                  <a:pt x="301625" y="2089150"/>
                  <a:pt x="187325" y="2089150"/>
                  <a:pt x="73025" y="2089150"/>
                </a:cubicBezTo>
                <a:cubicBezTo>
                  <a:pt x="28575" y="2089150"/>
                  <a:pt x="0" y="2057400"/>
                  <a:pt x="0" y="2012950"/>
                </a:cubicBezTo>
                <a:cubicBezTo>
                  <a:pt x="0" y="1946275"/>
                  <a:pt x="0" y="1876425"/>
                  <a:pt x="0" y="1809750"/>
                </a:cubicBezTo>
                <a:cubicBezTo>
                  <a:pt x="0" y="1743075"/>
                  <a:pt x="0" y="1673225"/>
                  <a:pt x="0" y="1606550"/>
                </a:cubicBezTo>
                <a:cubicBezTo>
                  <a:pt x="0" y="1558925"/>
                  <a:pt x="28575" y="1530350"/>
                  <a:pt x="76200" y="1530350"/>
                </a:cubicBezTo>
                <a:close/>
                <a:moveTo>
                  <a:pt x="882650" y="1254125"/>
                </a:moveTo>
                <a:cubicBezTo>
                  <a:pt x="990600" y="1250950"/>
                  <a:pt x="1098550" y="1250950"/>
                  <a:pt x="1206500" y="1254125"/>
                </a:cubicBezTo>
                <a:cubicBezTo>
                  <a:pt x="1257300" y="1254125"/>
                  <a:pt x="1285875" y="1279525"/>
                  <a:pt x="1285875" y="1330325"/>
                </a:cubicBezTo>
                <a:cubicBezTo>
                  <a:pt x="1285875" y="1555750"/>
                  <a:pt x="1285875" y="1784350"/>
                  <a:pt x="1285875" y="2009775"/>
                </a:cubicBezTo>
                <a:cubicBezTo>
                  <a:pt x="1285875" y="2060575"/>
                  <a:pt x="1257300" y="2089150"/>
                  <a:pt x="1206500" y="2089150"/>
                </a:cubicBezTo>
                <a:cubicBezTo>
                  <a:pt x="1098550" y="2089150"/>
                  <a:pt x="990600" y="2089150"/>
                  <a:pt x="879475" y="2089150"/>
                </a:cubicBezTo>
                <a:cubicBezTo>
                  <a:pt x="825500" y="2089150"/>
                  <a:pt x="800100" y="2060575"/>
                  <a:pt x="800100" y="2006600"/>
                </a:cubicBezTo>
                <a:cubicBezTo>
                  <a:pt x="800100" y="1892300"/>
                  <a:pt x="800100" y="1781175"/>
                  <a:pt x="800100" y="1670050"/>
                </a:cubicBezTo>
                <a:cubicBezTo>
                  <a:pt x="800100" y="1558925"/>
                  <a:pt x="800100" y="1447800"/>
                  <a:pt x="800100" y="1336675"/>
                </a:cubicBezTo>
                <a:cubicBezTo>
                  <a:pt x="800100" y="1279525"/>
                  <a:pt x="825500" y="1254125"/>
                  <a:pt x="882650" y="1254125"/>
                </a:cubicBezTo>
                <a:close/>
                <a:moveTo>
                  <a:pt x="1679824" y="974725"/>
                </a:moveTo>
                <a:cubicBezTo>
                  <a:pt x="1791312" y="974725"/>
                  <a:pt x="1902801" y="974725"/>
                  <a:pt x="2011104" y="974725"/>
                </a:cubicBezTo>
                <a:cubicBezTo>
                  <a:pt x="2062070" y="974725"/>
                  <a:pt x="2090738" y="1000125"/>
                  <a:pt x="2090738" y="1054100"/>
                </a:cubicBezTo>
                <a:cubicBezTo>
                  <a:pt x="2090738" y="1212850"/>
                  <a:pt x="2090738" y="1371600"/>
                  <a:pt x="2090738" y="1530350"/>
                </a:cubicBezTo>
                <a:cubicBezTo>
                  <a:pt x="2090738" y="1689100"/>
                  <a:pt x="2090738" y="1847850"/>
                  <a:pt x="2090738" y="2006600"/>
                </a:cubicBezTo>
                <a:cubicBezTo>
                  <a:pt x="2090738" y="2060575"/>
                  <a:pt x="2065255" y="2089150"/>
                  <a:pt x="2007918" y="2089150"/>
                </a:cubicBezTo>
                <a:cubicBezTo>
                  <a:pt x="1899615" y="2089150"/>
                  <a:pt x="1791312" y="2089150"/>
                  <a:pt x="1683009" y="2089150"/>
                </a:cubicBezTo>
                <a:cubicBezTo>
                  <a:pt x="1628858" y="2089150"/>
                  <a:pt x="1603375" y="2060575"/>
                  <a:pt x="1603375" y="2009775"/>
                </a:cubicBezTo>
                <a:cubicBezTo>
                  <a:pt x="1603375" y="1689100"/>
                  <a:pt x="1603375" y="1371600"/>
                  <a:pt x="1603375" y="1050925"/>
                </a:cubicBezTo>
                <a:cubicBezTo>
                  <a:pt x="1603375" y="1000125"/>
                  <a:pt x="1628858" y="974725"/>
                  <a:pt x="1679824" y="974725"/>
                </a:cubicBezTo>
                <a:close/>
                <a:moveTo>
                  <a:pt x="1733550" y="276225"/>
                </a:moveTo>
                <a:cubicBezTo>
                  <a:pt x="1752600" y="279400"/>
                  <a:pt x="1774825" y="279400"/>
                  <a:pt x="1793875" y="276225"/>
                </a:cubicBezTo>
                <a:cubicBezTo>
                  <a:pt x="1809750" y="276225"/>
                  <a:pt x="1812925" y="282575"/>
                  <a:pt x="1809750" y="295275"/>
                </a:cubicBezTo>
                <a:cubicBezTo>
                  <a:pt x="1809750" y="295275"/>
                  <a:pt x="1809750" y="298450"/>
                  <a:pt x="1809750" y="298450"/>
                </a:cubicBezTo>
                <a:cubicBezTo>
                  <a:pt x="1819275" y="355600"/>
                  <a:pt x="1797050" y="393700"/>
                  <a:pt x="1758950" y="431800"/>
                </a:cubicBezTo>
                <a:cubicBezTo>
                  <a:pt x="1539875" y="647700"/>
                  <a:pt x="1327150" y="863600"/>
                  <a:pt x="1111250" y="1082675"/>
                </a:cubicBezTo>
                <a:cubicBezTo>
                  <a:pt x="1098550" y="1098550"/>
                  <a:pt x="1082675" y="1111250"/>
                  <a:pt x="1060450" y="1114425"/>
                </a:cubicBezTo>
                <a:cubicBezTo>
                  <a:pt x="1022350" y="1117600"/>
                  <a:pt x="993775" y="1095375"/>
                  <a:pt x="981075" y="1057275"/>
                </a:cubicBezTo>
                <a:cubicBezTo>
                  <a:pt x="949325" y="955675"/>
                  <a:pt x="917575" y="850900"/>
                  <a:pt x="885825" y="749300"/>
                </a:cubicBezTo>
                <a:cubicBezTo>
                  <a:pt x="876300" y="723900"/>
                  <a:pt x="876300" y="723900"/>
                  <a:pt x="857250" y="742950"/>
                </a:cubicBezTo>
                <a:cubicBezTo>
                  <a:pt x="666750" y="927100"/>
                  <a:pt x="479425" y="1111250"/>
                  <a:pt x="288925" y="1295400"/>
                </a:cubicBezTo>
                <a:cubicBezTo>
                  <a:pt x="266700" y="1314450"/>
                  <a:pt x="244475" y="1327150"/>
                  <a:pt x="215900" y="1320800"/>
                </a:cubicBezTo>
                <a:cubicBezTo>
                  <a:pt x="190500" y="1314450"/>
                  <a:pt x="171450" y="1298575"/>
                  <a:pt x="161925" y="1273175"/>
                </a:cubicBezTo>
                <a:cubicBezTo>
                  <a:pt x="152400" y="1244600"/>
                  <a:pt x="161925" y="1219200"/>
                  <a:pt x="180975" y="1200150"/>
                </a:cubicBezTo>
                <a:cubicBezTo>
                  <a:pt x="250825" y="1133475"/>
                  <a:pt x="320675" y="1063625"/>
                  <a:pt x="393700" y="996950"/>
                </a:cubicBezTo>
                <a:cubicBezTo>
                  <a:pt x="546100" y="847725"/>
                  <a:pt x="701675" y="701675"/>
                  <a:pt x="854075" y="552450"/>
                </a:cubicBezTo>
                <a:cubicBezTo>
                  <a:pt x="901700" y="508000"/>
                  <a:pt x="958850" y="523875"/>
                  <a:pt x="977900" y="584200"/>
                </a:cubicBezTo>
                <a:cubicBezTo>
                  <a:pt x="977900" y="587375"/>
                  <a:pt x="977900" y="587375"/>
                  <a:pt x="981075" y="590550"/>
                </a:cubicBezTo>
                <a:cubicBezTo>
                  <a:pt x="1009650" y="692150"/>
                  <a:pt x="1041400" y="790575"/>
                  <a:pt x="1069975" y="892175"/>
                </a:cubicBezTo>
                <a:cubicBezTo>
                  <a:pt x="1073150" y="898525"/>
                  <a:pt x="1076325" y="904875"/>
                  <a:pt x="1076325" y="911225"/>
                </a:cubicBezTo>
                <a:cubicBezTo>
                  <a:pt x="1085850" y="904875"/>
                  <a:pt x="1092200" y="898525"/>
                  <a:pt x="1095375" y="895350"/>
                </a:cubicBezTo>
                <a:cubicBezTo>
                  <a:pt x="1295400" y="692150"/>
                  <a:pt x="1498600" y="492125"/>
                  <a:pt x="1698625" y="292100"/>
                </a:cubicBezTo>
                <a:cubicBezTo>
                  <a:pt x="1708150" y="282575"/>
                  <a:pt x="1717675" y="276225"/>
                  <a:pt x="1733550" y="276225"/>
                </a:cubicBezTo>
                <a:close/>
                <a:moveTo>
                  <a:pt x="1679824" y="0"/>
                </a:moveTo>
                <a:cubicBezTo>
                  <a:pt x="1733976" y="0"/>
                  <a:pt x="1791312" y="0"/>
                  <a:pt x="1845464" y="0"/>
                </a:cubicBezTo>
                <a:cubicBezTo>
                  <a:pt x="1902801" y="0"/>
                  <a:pt x="1956952" y="0"/>
                  <a:pt x="2014289" y="0"/>
                </a:cubicBezTo>
                <a:cubicBezTo>
                  <a:pt x="2062070" y="0"/>
                  <a:pt x="2090738" y="28575"/>
                  <a:pt x="2090738" y="76200"/>
                </a:cubicBezTo>
                <a:cubicBezTo>
                  <a:pt x="2090738" y="187325"/>
                  <a:pt x="2090738" y="298450"/>
                  <a:pt x="2090738" y="409575"/>
                </a:cubicBezTo>
                <a:cubicBezTo>
                  <a:pt x="2090738" y="454025"/>
                  <a:pt x="2062070" y="485775"/>
                  <a:pt x="2020660" y="485775"/>
                </a:cubicBezTo>
                <a:cubicBezTo>
                  <a:pt x="1979250" y="485775"/>
                  <a:pt x="1950581" y="454025"/>
                  <a:pt x="1950581" y="409575"/>
                </a:cubicBezTo>
                <a:cubicBezTo>
                  <a:pt x="1950581" y="327025"/>
                  <a:pt x="1950581" y="244475"/>
                  <a:pt x="1950581" y="161925"/>
                </a:cubicBezTo>
                <a:cubicBezTo>
                  <a:pt x="1950581" y="142875"/>
                  <a:pt x="1947396" y="139700"/>
                  <a:pt x="1928284" y="139700"/>
                </a:cubicBezTo>
                <a:cubicBezTo>
                  <a:pt x="1845464" y="139700"/>
                  <a:pt x="1762644" y="139700"/>
                  <a:pt x="1679824" y="139700"/>
                </a:cubicBezTo>
                <a:cubicBezTo>
                  <a:pt x="1635229" y="139700"/>
                  <a:pt x="1603375" y="111125"/>
                  <a:pt x="1603375" y="69850"/>
                </a:cubicBezTo>
                <a:cubicBezTo>
                  <a:pt x="1603375" y="28575"/>
                  <a:pt x="1635229" y="0"/>
                  <a:pt x="1679824"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en-US"/>
          </a:p>
        </p:txBody>
      </p:sp>
      <p:grpSp>
        <p:nvGrpSpPr>
          <p:cNvPr id="6" name="Group 5"/>
          <p:cNvGrpSpPr/>
          <p:nvPr/>
        </p:nvGrpSpPr>
        <p:grpSpPr>
          <a:xfrm>
            <a:off x="14181138" y="5848350"/>
            <a:ext cx="1846263" cy="2266950"/>
            <a:chOff x="14181138" y="5848350"/>
            <a:chExt cx="1846263" cy="2266950"/>
          </a:xfrm>
          <a:solidFill>
            <a:schemeClr val="accent1"/>
          </a:solidFill>
        </p:grpSpPr>
        <p:sp>
          <p:nvSpPr>
            <p:cNvPr id="36" name="Freeform 24"/>
            <p:cNvSpPr>
              <a:spLocks noEditPoints="1"/>
            </p:cNvSpPr>
            <p:nvPr/>
          </p:nvSpPr>
          <p:spPr bwMode="auto">
            <a:xfrm>
              <a:off x="14181138" y="6064250"/>
              <a:ext cx="1846263" cy="2051050"/>
            </a:xfrm>
            <a:custGeom>
              <a:avLst/>
              <a:gdLst>
                <a:gd name="T0" fmla="*/ 581 w 581"/>
                <a:gd name="T1" fmla="*/ 323 h 646"/>
                <a:gd name="T2" fmla="*/ 581 w 581"/>
                <a:gd name="T3" fmla="*/ 553 h 646"/>
                <a:gd name="T4" fmla="*/ 512 w 581"/>
                <a:gd name="T5" fmla="*/ 644 h 646"/>
                <a:gd name="T6" fmla="*/ 487 w 581"/>
                <a:gd name="T7" fmla="*/ 646 h 646"/>
                <a:gd name="T8" fmla="*/ 94 w 581"/>
                <a:gd name="T9" fmla="*/ 646 h 646"/>
                <a:gd name="T10" fmla="*/ 0 w 581"/>
                <a:gd name="T11" fmla="*/ 552 h 646"/>
                <a:gd name="T12" fmla="*/ 0 w 581"/>
                <a:gd name="T13" fmla="*/ 95 h 646"/>
                <a:gd name="T14" fmla="*/ 75 w 581"/>
                <a:gd name="T15" fmla="*/ 2 h 646"/>
                <a:gd name="T16" fmla="*/ 83 w 581"/>
                <a:gd name="T17" fmla="*/ 9 h 646"/>
                <a:gd name="T18" fmla="*/ 87 w 581"/>
                <a:gd name="T19" fmla="*/ 55 h 646"/>
                <a:gd name="T20" fmla="*/ 190 w 581"/>
                <a:gd name="T21" fmla="*/ 132 h 646"/>
                <a:gd name="T22" fmla="*/ 391 w 581"/>
                <a:gd name="T23" fmla="*/ 132 h 646"/>
                <a:gd name="T24" fmla="*/ 498 w 581"/>
                <a:gd name="T25" fmla="*/ 25 h 646"/>
                <a:gd name="T26" fmla="*/ 497 w 581"/>
                <a:gd name="T27" fmla="*/ 7 h 646"/>
                <a:gd name="T28" fmla="*/ 505 w 581"/>
                <a:gd name="T29" fmla="*/ 2 h 646"/>
                <a:gd name="T30" fmla="*/ 581 w 581"/>
                <a:gd name="T31" fmla="*/ 94 h 646"/>
                <a:gd name="T32" fmla="*/ 581 w 581"/>
                <a:gd name="T33" fmla="*/ 323 h 646"/>
                <a:gd name="T34" fmla="*/ 290 w 581"/>
                <a:gd name="T35" fmla="*/ 547 h 646"/>
                <a:gd name="T36" fmla="*/ 422 w 581"/>
                <a:gd name="T37" fmla="*/ 547 h 646"/>
                <a:gd name="T38" fmla="*/ 448 w 581"/>
                <a:gd name="T39" fmla="*/ 522 h 646"/>
                <a:gd name="T40" fmla="*/ 423 w 581"/>
                <a:gd name="T41" fmla="*/ 497 h 646"/>
                <a:gd name="T42" fmla="*/ 417 w 581"/>
                <a:gd name="T43" fmla="*/ 497 h 646"/>
                <a:gd name="T44" fmla="*/ 163 w 581"/>
                <a:gd name="T45" fmla="*/ 497 h 646"/>
                <a:gd name="T46" fmla="*/ 154 w 581"/>
                <a:gd name="T47" fmla="*/ 498 h 646"/>
                <a:gd name="T48" fmla="*/ 133 w 581"/>
                <a:gd name="T49" fmla="*/ 524 h 646"/>
                <a:gd name="T50" fmla="*/ 160 w 581"/>
                <a:gd name="T51" fmla="*/ 547 h 646"/>
                <a:gd name="T52" fmla="*/ 290 w 581"/>
                <a:gd name="T53" fmla="*/ 547 h 646"/>
                <a:gd name="T54" fmla="*/ 290 w 581"/>
                <a:gd name="T55" fmla="*/ 232 h 646"/>
                <a:gd name="T56" fmla="*/ 238 w 581"/>
                <a:gd name="T57" fmla="*/ 232 h 646"/>
                <a:gd name="T58" fmla="*/ 158 w 581"/>
                <a:gd name="T59" fmla="*/ 232 h 646"/>
                <a:gd name="T60" fmla="*/ 133 w 581"/>
                <a:gd name="T61" fmla="*/ 258 h 646"/>
                <a:gd name="T62" fmla="*/ 161 w 581"/>
                <a:gd name="T63" fmla="*/ 282 h 646"/>
                <a:gd name="T64" fmla="*/ 419 w 581"/>
                <a:gd name="T65" fmla="*/ 282 h 646"/>
                <a:gd name="T66" fmla="*/ 427 w 581"/>
                <a:gd name="T67" fmla="*/ 281 h 646"/>
                <a:gd name="T68" fmla="*/ 448 w 581"/>
                <a:gd name="T69" fmla="*/ 255 h 646"/>
                <a:gd name="T70" fmla="*/ 421 w 581"/>
                <a:gd name="T71" fmla="*/ 232 h 646"/>
                <a:gd name="T72" fmla="*/ 290 w 581"/>
                <a:gd name="T73" fmla="*/ 232 h 646"/>
                <a:gd name="T74" fmla="*/ 290 w 581"/>
                <a:gd name="T75" fmla="*/ 365 h 646"/>
                <a:gd name="T76" fmla="*/ 158 w 581"/>
                <a:gd name="T77" fmla="*/ 365 h 646"/>
                <a:gd name="T78" fmla="*/ 133 w 581"/>
                <a:gd name="T79" fmla="*/ 389 h 646"/>
                <a:gd name="T80" fmla="*/ 158 w 581"/>
                <a:gd name="T81" fmla="*/ 414 h 646"/>
                <a:gd name="T82" fmla="*/ 422 w 581"/>
                <a:gd name="T83" fmla="*/ 414 h 646"/>
                <a:gd name="T84" fmla="*/ 437 w 581"/>
                <a:gd name="T85" fmla="*/ 410 h 646"/>
                <a:gd name="T86" fmla="*/ 447 w 581"/>
                <a:gd name="T87" fmla="*/ 383 h 646"/>
                <a:gd name="T88" fmla="*/ 422 w 581"/>
                <a:gd name="T89" fmla="*/ 365 h 646"/>
                <a:gd name="T90" fmla="*/ 290 w 581"/>
                <a:gd name="T91" fmla="*/ 365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1" h="646">
                  <a:moveTo>
                    <a:pt x="581" y="323"/>
                  </a:moveTo>
                  <a:cubicBezTo>
                    <a:pt x="581" y="400"/>
                    <a:pt x="581" y="476"/>
                    <a:pt x="581" y="553"/>
                  </a:cubicBezTo>
                  <a:cubicBezTo>
                    <a:pt x="581" y="597"/>
                    <a:pt x="553" y="633"/>
                    <a:pt x="512" y="644"/>
                  </a:cubicBezTo>
                  <a:cubicBezTo>
                    <a:pt x="504" y="646"/>
                    <a:pt x="495" y="646"/>
                    <a:pt x="487" y="646"/>
                  </a:cubicBezTo>
                  <a:cubicBezTo>
                    <a:pt x="356" y="646"/>
                    <a:pt x="225" y="646"/>
                    <a:pt x="94" y="646"/>
                  </a:cubicBezTo>
                  <a:cubicBezTo>
                    <a:pt x="40" y="646"/>
                    <a:pt x="0" y="607"/>
                    <a:pt x="0" y="552"/>
                  </a:cubicBezTo>
                  <a:cubicBezTo>
                    <a:pt x="0" y="400"/>
                    <a:pt x="0" y="247"/>
                    <a:pt x="0" y="95"/>
                  </a:cubicBezTo>
                  <a:cubicBezTo>
                    <a:pt x="0" y="47"/>
                    <a:pt x="30" y="11"/>
                    <a:pt x="75" y="2"/>
                  </a:cubicBezTo>
                  <a:cubicBezTo>
                    <a:pt x="82" y="0"/>
                    <a:pt x="84" y="2"/>
                    <a:pt x="83" y="9"/>
                  </a:cubicBezTo>
                  <a:cubicBezTo>
                    <a:pt x="83" y="25"/>
                    <a:pt x="83" y="40"/>
                    <a:pt x="87" y="55"/>
                  </a:cubicBezTo>
                  <a:cubicBezTo>
                    <a:pt x="101" y="101"/>
                    <a:pt x="142" y="132"/>
                    <a:pt x="190" y="132"/>
                  </a:cubicBezTo>
                  <a:cubicBezTo>
                    <a:pt x="257" y="133"/>
                    <a:pt x="324" y="133"/>
                    <a:pt x="391" y="132"/>
                  </a:cubicBezTo>
                  <a:cubicBezTo>
                    <a:pt x="451" y="132"/>
                    <a:pt x="497" y="85"/>
                    <a:pt x="498" y="25"/>
                  </a:cubicBezTo>
                  <a:cubicBezTo>
                    <a:pt x="498" y="19"/>
                    <a:pt x="498" y="13"/>
                    <a:pt x="497" y="7"/>
                  </a:cubicBezTo>
                  <a:cubicBezTo>
                    <a:pt x="497" y="1"/>
                    <a:pt x="500" y="0"/>
                    <a:pt x="505" y="2"/>
                  </a:cubicBezTo>
                  <a:cubicBezTo>
                    <a:pt x="550" y="10"/>
                    <a:pt x="581" y="47"/>
                    <a:pt x="581" y="94"/>
                  </a:cubicBezTo>
                  <a:cubicBezTo>
                    <a:pt x="581" y="171"/>
                    <a:pt x="581" y="247"/>
                    <a:pt x="581" y="323"/>
                  </a:cubicBezTo>
                  <a:close/>
                  <a:moveTo>
                    <a:pt x="290" y="547"/>
                  </a:moveTo>
                  <a:cubicBezTo>
                    <a:pt x="334" y="547"/>
                    <a:pt x="378" y="547"/>
                    <a:pt x="422" y="547"/>
                  </a:cubicBezTo>
                  <a:cubicBezTo>
                    <a:pt x="437" y="547"/>
                    <a:pt x="448" y="536"/>
                    <a:pt x="448" y="522"/>
                  </a:cubicBezTo>
                  <a:cubicBezTo>
                    <a:pt x="448" y="508"/>
                    <a:pt x="438" y="498"/>
                    <a:pt x="423" y="497"/>
                  </a:cubicBezTo>
                  <a:cubicBezTo>
                    <a:pt x="421" y="497"/>
                    <a:pt x="419" y="497"/>
                    <a:pt x="417" y="497"/>
                  </a:cubicBezTo>
                  <a:cubicBezTo>
                    <a:pt x="333" y="497"/>
                    <a:pt x="248" y="497"/>
                    <a:pt x="163" y="497"/>
                  </a:cubicBezTo>
                  <a:cubicBezTo>
                    <a:pt x="160" y="497"/>
                    <a:pt x="157" y="497"/>
                    <a:pt x="154" y="498"/>
                  </a:cubicBezTo>
                  <a:cubicBezTo>
                    <a:pt x="141" y="500"/>
                    <a:pt x="132" y="511"/>
                    <a:pt x="133" y="524"/>
                  </a:cubicBezTo>
                  <a:cubicBezTo>
                    <a:pt x="134" y="537"/>
                    <a:pt x="144" y="547"/>
                    <a:pt x="160" y="547"/>
                  </a:cubicBezTo>
                  <a:cubicBezTo>
                    <a:pt x="203" y="547"/>
                    <a:pt x="247" y="547"/>
                    <a:pt x="290" y="547"/>
                  </a:cubicBezTo>
                  <a:close/>
                  <a:moveTo>
                    <a:pt x="290" y="232"/>
                  </a:moveTo>
                  <a:cubicBezTo>
                    <a:pt x="273" y="232"/>
                    <a:pt x="255" y="232"/>
                    <a:pt x="238" y="232"/>
                  </a:cubicBezTo>
                  <a:cubicBezTo>
                    <a:pt x="211" y="232"/>
                    <a:pt x="185" y="232"/>
                    <a:pt x="158" y="232"/>
                  </a:cubicBezTo>
                  <a:cubicBezTo>
                    <a:pt x="143" y="232"/>
                    <a:pt x="132" y="243"/>
                    <a:pt x="133" y="258"/>
                  </a:cubicBezTo>
                  <a:cubicBezTo>
                    <a:pt x="134" y="272"/>
                    <a:pt x="145" y="282"/>
                    <a:pt x="161" y="282"/>
                  </a:cubicBezTo>
                  <a:cubicBezTo>
                    <a:pt x="247" y="282"/>
                    <a:pt x="333" y="282"/>
                    <a:pt x="419" y="282"/>
                  </a:cubicBezTo>
                  <a:cubicBezTo>
                    <a:pt x="422" y="282"/>
                    <a:pt x="424" y="282"/>
                    <a:pt x="427" y="281"/>
                  </a:cubicBezTo>
                  <a:cubicBezTo>
                    <a:pt x="440" y="279"/>
                    <a:pt x="448" y="268"/>
                    <a:pt x="448" y="255"/>
                  </a:cubicBezTo>
                  <a:cubicBezTo>
                    <a:pt x="447" y="241"/>
                    <a:pt x="436" y="232"/>
                    <a:pt x="421" y="232"/>
                  </a:cubicBezTo>
                  <a:cubicBezTo>
                    <a:pt x="377" y="232"/>
                    <a:pt x="334" y="232"/>
                    <a:pt x="290" y="232"/>
                  </a:cubicBezTo>
                  <a:close/>
                  <a:moveTo>
                    <a:pt x="290" y="365"/>
                  </a:moveTo>
                  <a:cubicBezTo>
                    <a:pt x="246" y="365"/>
                    <a:pt x="202" y="364"/>
                    <a:pt x="158" y="365"/>
                  </a:cubicBezTo>
                  <a:cubicBezTo>
                    <a:pt x="144" y="365"/>
                    <a:pt x="133" y="375"/>
                    <a:pt x="133" y="389"/>
                  </a:cubicBezTo>
                  <a:cubicBezTo>
                    <a:pt x="133" y="403"/>
                    <a:pt x="144" y="414"/>
                    <a:pt x="158" y="414"/>
                  </a:cubicBezTo>
                  <a:cubicBezTo>
                    <a:pt x="246" y="414"/>
                    <a:pt x="334" y="414"/>
                    <a:pt x="422" y="414"/>
                  </a:cubicBezTo>
                  <a:cubicBezTo>
                    <a:pt x="428" y="414"/>
                    <a:pt x="433" y="413"/>
                    <a:pt x="437" y="410"/>
                  </a:cubicBezTo>
                  <a:cubicBezTo>
                    <a:pt x="446" y="404"/>
                    <a:pt x="450" y="393"/>
                    <a:pt x="447" y="383"/>
                  </a:cubicBezTo>
                  <a:cubicBezTo>
                    <a:pt x="444" y="372"/>
                    <a:pt x="434" y="365"/>
                    <a:pt x="422" y="365"/>
                  </a:cubicBezTo>
                  <a:cubicBezTo>
                    <a:pt x="378" y="365"/>
                    <a:pt x="334" y="365"/>
                    <a:pt x="290" y="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5"/>
            <p:cNvSpPr>
              <a:spLocks/>
            </p:cNvSpPr>
            <p:nvPr/>
          </p:nvSpPr>
          <p:spPr bwMode="auto">
            <a:xfrm>
              <a:off x="14603413" y="5848350"/>
              <a:ext cx="1006475" cy="479425"/>
            </a:xfrm>
            <a:custGeom>
              <a:avLst/>
              <a:gdLst>
                <a:gd name="T0" fmla="*/ 158 w 317"/>
                <a:gd name="T1" fmla="*/ 1 h 151"/>
                <a:gd name="T2" fmla="*/ 252 w 317"/>
                <a:gd name="T3" fmla="*/ 1 h 151"/>
                <a:gd name="T4" fmla="*/ 315 w 317"/>
                <a:gd name="T5" fmla="*/ 64 h 151"/>
                <a:gd name="T6" fmla="*/ 315 w 317"/>
                <a:gd name="T7" fmla="*/ 92 h 151"/>
                <a:gd name="T8" fmla="*/ 258 w 317"/>
                <a:gd name="T9" fmla="*/ 150 h 151"/>
                <a:gd name="T10" fmla="*/ 57 w 317"/>
                <a:gd name="T11" fmla="*/ 150 h 151"/>
                <a:gd name="T12" fmla="*/ 0 w 317"/>
                <a:gd name="T13" fmla="*/ 92 h 151"/>
                <a:gd name="T14" fmla="*/ 0 w 317"/>
                <a:gd name="T15" fmla="*/ 59 h 151"/>
                <a:gd name="T16" fmla="*/ 57 w 317"/>
                <a:gd name="T17" fmla="*/ 1 h 151"/>
                <a:gd name="T18" fmla="*/ 60 w 317"/>
                <a:gd name="T19" fmla="*/ 1 h 151"/>
                <a:gd name="T20" fmla="*/ 158 w 317"/>
                <a:gd name="T21" fmla="*/ 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151">
                  <a:moveTo>
                    <a:pt x="158" y="1"/>
                  </a:moveTo>
                  <a:cubicBezTo>
                    <a:pt x="189" y="1"/>
                    <a:pt x="221" y="2"/>
                    <a:pt x="252" y="1"/>
                  </a:cubicBezTo>
                  <a:cubicBezTo>
                    <a:pt x="288" y="0"/>
                    <a:pt x="317" y="28"/>
                    <a:pt x="315" y="64"/>
                  </a:cubicBezTo>
                  <a:cubicBezTo>
                    <a:pt x="314" y="73"/>
                    <a:pt x="315" y="83"/>
                    <a:pt x="315" y="92"/>
                  </a:cubicBezTo>
                  <a:cubicBezTo>
                    <a:pt x="314" y="125"/>
                    <a:pt x="291" y="150"/>
                    <a:pt x="258" y="150"/>
                  </a:cubicBezTo>
                  <a:cubicBezTo>
                    <a:pt x="191" y="151"/>
                    <a:pt x="124" y="151"/>
                    <a:pt x="57" y="150"/>
                  </a:cubicBezTo>
                  <a:cubicBezTo>
                    <a:pt x="24" y="150"/>
                    <a:pt x="1" y="125"/>
                    <a:pt x="0" y="92"/>
                  </a:cubicBezTo>
                  <a:cubicBezTo>
                    <a:pt x="0" y="81"/>
                    <a:pt x="0" y="70"/>
                    <a:pt x="0" y="59"/>
                  </a:cubicBezTo>
                  <a:cubicBezTo>
                    <a:pt x="1" y="26"/>
                    <a:pt x="25" y="2"/>
                    <a:pt x="57" y="1"/>
                  </a:cubicBezTo>
                  <a:cubicBezTo>
                    <a:pt x="58" y="1"/>
                    <a:pt x="59" y="1"/>
                    <a:pt x="60" y="1"/>
                  </a:cubicBezTo>
                  <a:cubicBezTo>
                    <a:pt x="92" y="1"/>
                    <a:pt x="125" y="1"/>
                    <a:pt x="15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9"/>
          <p:cNvSpPr>
            <a:spLocks/>
          </p:cNvSpPr>
          <p:nvPr/>
        </p:nvSpPr>
        <p:spPr bwMode="auto">
          <a:xfrm>
            <a:off x="2147888" y="5946406"/>
            <a:ext cx="2324889" cy="2074867"/>
          </a:xfrm>
          <a:custGeom>
            <a:avLst/>
            <a:gdLst>
              <a:gd name="connsiteX0" fmla="*/ 1457812 w 2324889"/>
              <a:gd name="connsiteY0" fmla="*/ 341285 h 2074867"/>
              <a:gd name="connsiteX1" fmla="*/ 1470528 w 2324889"/>
              <a:gd name="connsiteY1" fmla="*/ 349619 h 2074867"/>
              <a:gd name="connsiteX2" fmla="*/ 1731207 w 2324889"/>
              <a:gd name="connsiteY2" fmla="*/ 609969 h 2074867"/>
              <a:gd name="connsiteX3" fmla="*/ 1762998 w 2324889"/>
              <a:gd name="connsiteY3" fmla="*/ 609969 h 2074867"/>
              <a:gd name="connsiteX4" fmla="*/ 1899695 w 2324889"/>
              <a:gd name="connsiteY4" fmla="*/ 521069 h 2074867"/>
              <a:gd name="connsiteX5" fmla="*/ 2119048 w 2324889"/>
              <a:gd name="connsiteY5" fmla="*/ 619494 h 2074867"/>
              <a:gd name="connsiteX6" fmla="*/ 2096795 w 2324889"/>
              <a:gd name="connsiteY6" fmla="*/ 860794 h 2074867"/>
              <a:gd name="connsiteX7" fmla="*/ 2055467 w 2324889"/>
              <a:gd name="connsiteY7" fmla="*/ 902069 h 2074867"/>
              <a:gd name="connsiteX8" fmla="*/ 2055467 w 2324889"/>
              <a:gd name="connsiteY8" fmla="*/ 933819 h 2074867"/>
              <a:gd name="connsiteX9" fmla="*/ 2312968 w 2324889"/>
              <a:gd name="connsiteY9" fmla="*/ 1190994 h 2074867"/>
              <a:gd name="connsiteX10" fmla="*/ 2312968 w 2324889"/>
              <a:gd name="connsiteY10" fmla="*/ 1225919 h 2074867"/>
              <a:gd name="connsiteX11" fmla="*/ 2055467 w 2324889"/>
              <a:gd name="connsiteY11" fmla="*/ 1479919 h 2074867"/>
              <a:gd name="connsiteX12" fmla="*/ 2055467 w 2324889"/>
              <a:gd name="connsiteY12" fmla="*/ 1514844 h 2074867"/>
              <a:gd name="connsiteX13" fmla="*/ 2134943 w 2324889"/>
              <a:gd name="connsiteY13" fmla="*/ 1641844 h 2074867"/>
              <a:gd name="connsiteX14" fmla="*/ 2039572 w 2324889"/>
              <a:gd name="connsiteY14" fmla="*/ 1860919 h 2074867"/>
              <a:gd name="connsiteX15" fmla="*/ 1797967 w 2324889"/>
              <a:gd name="connsiteY15" fmla="*/ 1841869 h 2074867"/>
              <a:gd name="connsiteX16" fmla="*/ 1782072 w 2324889"/>
              <a:gd name="connsiteY16" fmla="*/ 1825994 h 2074867"/>
              <a:gd name="connsiteX17" fmla="*/ 1708954 w 2324889"/>
              <a:gd name="connsiteY17" fmla="*/ 1829169 h 2074867"/>
              <a:gd name="connsiteX18" fmla="*/ 1473707 w 2324889"/>
              <a:gd name="connsiteY18" fmla="*/ 2064119 h 2074867"/>
              <a:gd name="connsiteX19" fmla="*/ 1441916 w 2324889"/>
              <a:gd name="connsiteY19" fmla="*/ 2064119 h 2074867"/>
              <a:gd name="connsiteX20" fmla="*/ 1085866 w 2324889"/>
              <a:gd name="connsiteY20" fmla="*/ 1708519 h 2074867"/>
              <a:gd name="connsiteX21" fmla="*/ 1085866 w 2324889"/>
              <a:gd name="connsiteY21" fmla="*/ 1679944 h 2074867"/>
              <a:gd name="connsiteX22" fmla="*/ 1168521 w 2324889"/>
              <a:gd name="connsiteY22" fmla="*/ 1641844 h 2074867"/>
              <a:gd name="connsiteX23" fmla="*/ 1352904 w 2324889"/>
              <a:gd name="connsiteY23" fmla="*/ 1645019 h 2074867"/>
              <a:gd name="connsiteX24" fmla="*/ 1371978 w 2324889"/>
              <a:gd name="connsiteY24" fmla="*/ 1625969 h 2074867"/>
              <a:gd name="connsiteX25" fmla="*/ 1371978 w 2324889"/>
              <a:gd name="connsiteY25" fmla="*/ 1435469 h 2074867"/>
              <a:gd name="connsiteX26" fmla="*/ 1371978 w 2324889"/>
              <a:gd name="connsiteY26" fmla="*/ 1244969 h 2074867"/>
              <a:gd name="connsiteX27" fmla="*/ 1387873 w 2324889"/>
              <a:gd name="connsiteY27" fmla="*/ 1219569 h 2074867"/>
              <a:gd name="connsiteX28" fmla="*/ 1635837 w 2324889"/>
              <a:gd name="connsiteY28" fmla="*/ 892544 h 2074867"/>
              <a:gd name="connsiteX29" fmla="*/ 1387873 w 2324889"/>
              <a:gd name="connsiteY29" fmla="*/ 562344 h 2074867"/>
              <a:gd name="connsiteX30" fmla="*/ 1371978 w 2324889"/>
              <a:gd name="connsiteY30" fmla="*/ 540119 h 2074867"/>
              <a:gd name="connsiteX31" fmla="*/ 1371978 w 2324889"/>
              <a:gd name="connsiteY31" fmla="*/ 438519 h 2074867"/>
              <a:gd name="connsiteX32" fmla="*/ 1381515 w 2324889"/>
              <a:gd name="connsiteY32" fmla="*/ 409944 h 2074867"/>
              <a:gd name="connsiteX33" fmla="*/ 1445096 w 2324889"/>
              <a:gd name="connsiteY33" fmla="*/ 349619 h 2074867"/>
              <a:gd name="connsiteX34" fmla="*/ 1457812 w 2324889"/>
              <a:gd name="connsiteY34" fmla="*/ 341285 h 2074867"/>
              <a:gd name="connsiteX35" fmla="*/ 631825 w 2324889"/>
              <a:gd name="connsiteY35" fmla="*/ 369 h 2074867"/>
              <a:gd name="connsiteX36" fmla="*/ 822325 w 2324889"/>
              <a:gd name="connsiteY36" fmla="*/ 203569 h 2074867"/>
              <a:gd name="connsiteX37" fmla="*/ 822325 w 2324889"/>
              <a:gd name="connsiteY37" fmla="*/ 254369 h 2074867"/>
              <a:gd name="connsiteX38" fmla="*/ 844550 w 2324889"/>
              <a:gd name="connsiteY38" fmla="*/ 273419 h 2074867"/>
              <a:gd name="connsiteX39" fmla="*/ 1206500 w 2324889"/>
              <a:gd name="connsiteY39" fmla="*/ 273419 h 2074867"/>
              <a:gd name="connsiteX40" fmla="*/ 1235075 w 2324889"/>
              <a:gd name="connsiteY40" fmla="*/ 301994 h 2074867"/>
              <a:gd name="connsiteX41" fmla="*/ 1235075 w 2324889"/>
              <a:gd name="connsiteY41" fmla="*/ 654419 h 2074867"/>
              <a:gd name="connsiteX42" fmla="*/ 1266825 w 2324889"/>
              <a:gd name="connsiteY42" fmla="*/ 682994 h 2074867"/>
              <a:gd name="connsiteX43" fmla="*/ 1343025 w 2324889"/>
              <a:gd name="connsiteY43" fmla="*/ 689344 h 2074867"/>
              <a:gd name="connsiteX44" fmla="*/ 1495425 w 2324889"/>
              <a:gd name="connsiteY44" fmla="*/ 917944 h 2074867"/>
              <a:gd name="connsiteX45" fmla="*/ 1295400 w 2324889"/>
              <a:gd name="connsiteY45" fmla="*/ 1098919 h 2074867"/>
              <a:gd name="connsiteX46" fmla="*/ 1282700 w 2324889"/>
              <a:gd name="connsiteY46" fmla="*/ 1098919 h 2074867"/>
              <a:gd name="connsiteX47" fmla="*/ 1235075 w 2324889"/>
              <a:gd name="connsiteY47" fmla="*/ 1146544 h 2074867"/>
              <a:gd name="connsiteX48" fmla="*/ 1235075 w 2324889"/>
              <a:gd name="connsiteY48" fmla="*/ 1483094 h 2074867"/>
              <a:gd name="connsiteX49" fmla="*/ 1212850 w 2324889"/>
              <a:gd name="connsiteY49" fmla="*/ 1508494 h 2074867"/>
              <a:gd name="connsiteX50" fmla="*/ 847725 w 2324889"/>
              <a:gd name="connsiteY50" fmla="*/ 1508494 h 2074867"/>
              <a:gd name="connsiteX51" fmla="*/ 822325 w 2324889"/>
              <a:gd name="connsiteY51" fmla="*/ 1486269 h 2074867"/>
              <a:gd name="connsiteX52" fmla="*/ 819150 w 2324889"/>
              <a:gd name="connsiteY52" fmla="*/ 1400544 h 2074867"/>
              <a:gd name="connsiteX53" fmla="*/ 603250 w 2324889"/>
              <a:gd name="connsiteY53" fmla="*/ 1235444 h 2074867"/>
              <a:gd name="connsiteX54" fmla="*/ 409575 w 2324889"/>
              <a:gd name="connsiteY54" fmla="*/ 1435469 h 2074867"/>
              <a:gd name="connsiteX55" fmla="*/ 409575 w 2324889"/>
              <a:gd name="connsiteY55" fmla="*/ 1492619 h 2074867"/>
              <a:gd name="connsiteX56" fmla="*/ 396875 w 2324889"/>
              <a:gd name="connsiteY56" fmla="*/ 1508494 h 2074867"/>
              <a:gd name="connsiteX57" fmla="*/ 0 w 2324889"/>
              <a:gd name="connsiteY57" fmla="*/ 1505319 h 2074867"/>
              <a:gd name="connsiteX58" fmla="*/ 0 w 2324889"/>
              <a:gd name="connsiteY58" fmla="*/ 1095744 h 2074867"/>
              <a:gd name="connsiteX59" fmla="*/ 127000 w 2324889"/>
              <a:gd name="connsiteY59" fmla="*/ 1086219 h 2074867"/>
              <a:gd name="connsiteX60" fmla="*/ 273050 w 2324889"/>
              <a:gd name="connsiteY60" fmla="*/ 898894 h 2074867"/>
              <a:gd name="connsiteX61" fmla="*/ 266700 w 2324889"/>
              <a:gd name="connsiteY61" fmla="*/ 860794 h 2074867"/>
              <a:gd name="connsiteX62" fmla="*/ 257175 w 2324889"/>
              <a:gd name="connsiteY62" fmla="*/ 835394 h 2074867"/>
              <a:gd name="connsiteX63" fmla="*/ 85725 w 2324889"/>
              <a:gd name="connsiteY63" fmla="*/ 686169 h 2074867"/>
              <a:gd name="connsiteX64" fmla="*/ 0 w 2324889"/>
              <a:gd name="connsiteY64" fmla="*/ 682994 h 2074867"/>
              <a:gd name="connsiteX65" fmla="*/ 0 w 2324889"/>
              <a:gd name="connsiteY65" fmla="*/ 273419 h 2074867"/>
              <a:gd name="connsiteX66" fmla="*/ 390525 w 2324889"/>
              <a:gd name="connsiteY66" fmla="*/ 273419 h 2074867"/>
              <a:gd name="connsiteX67" fmla="*/ 409575 w 2324889"/>
              <a:gd name="connsiteY67" fmla="*/ 254369 h 2074867"/>
              <a:gd name="connsiteX68" fmla="*/ 412750 w 2324889"/>
              <a:gd name="connsiteY68" fmla="*/ 174994 h 2074867"/>
              <a:gd name="connsiteX69" fmla="*/ 631825 w 2324889"/>
              <a:gd name="connsiteY69" fmla="*/ 369 h 207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324889" h="2074867">
                <a:moveTo>
                  <a:pt x="1457812" y="341285"/>
                </a:moveTo>
                <a:cubicBezTo>
                  <a:pt x="1461785" y="341682"/>
                  <a:pt x="1465759" y="344857"/>
                  <a:pt x="1470528" y="349619"/>
                </a:cubicBezTo>
                <a:cubicBezTo>
                  <a:pt x="1556361" y="435344"/>
                  <a:pt x="1645374" y="521069"/>
                  <a:pt x="1731207" y="609969"/>
                </a:cubicBezTo>
                <a:cubicBezTo>
                  <a:pt x="1743923" y="622669"/>
                  <a:pt x="1750281" y="622669"/>
                  <a:pt x="1762998" y="609969"/>
                </a:cubicBezTo>
                <a:cubicBezTo>
                  <a:pt x="1801146" y="568694"/>
                  <a:pt x="1842473" y="533769"/>
                  <a:pt x="1899695" y="521069"/>
                </a:cubicBezTo>
                <a:cubicBezTo>
                  <a:pt x="1985529" y="505194"/>
                  <a:pt x="2074542" y="543294"/>
                  <a:pt x="2119048" y="619494"/>
                </a:cubicBezTo>
                <a:cubicBezTo>
                  <a:pt x="2163554" y="695694"/>
                  <a:pt x="2154017" y="794119"/>
                  <a:pt x="2096795" y="860794"/>
                </a:cubicBezTo>
                <a:cubicBezTo>
                  <a:pt x="2084079" y="876669"/>
                  <a:pt x="2071363" y="889369"/>
                  <a:pt x="2055467" y="902069"/>
                </a:cubicBezTo>
                <a:cubicBezTo>
                  <a:pt x="2042751" y="914769"/>
                  <a:pt x="2042751" y="921119"/>
                  <a:pt x="2055467" y="933819"/>
                </a:cubicBezTo>
                <a:cubicBezTo>
                  <a:pt x="2141301" y="1019544"/>
                  <a:pt x="2227135" y="1105269"/>
                  <a:pt x="2312968" y="1190994"/>
                </a:cubicBezTo>
                <a:cubicBezTo>
                  <a:pt x="2328863" y="1203694"/>
                  <a:pt x="2328863" y="1210044"/>
                  <a:pt x="2312968" y="1225919"/>
                </a:cubicBezTo>
                <a:cubicBezTo>
                  <a:pt x="2227135" y="1308469"/>
                  <a:pt x="2141301" y="1397369"/>
                  <a:pt x="2055467" y="1479919"/>
                </a:cubicBezTo>
                <a:cubicBezTo>
                  <a:pt x="2042751" y="1492619"/>
                  <a:pt x="2042751" y="1502144"/>
                  <a:pt x="2055467" y="1514844"/>
                </a:cubicBezTo>
                <a:cubicBezTo>
                  <a:pt x="2093616" y="1549769"/>
                  <a:pt x="2125406" y="1587869"/>
                  <a:pt x="2134943" y="1641844"/>
                </a:cubicBezTo>
                <a:cubicBezTo>
                  <a:pt x="2154017" y="1727569"/>
                  <a:pt x="2115869" y="1816469"/>
                  <a:pt x="2039572" y="1860919"/>
                </a:cubicBezTo>
                <a:cubicBezTo>
                  <a:pt x="1963276" y="1908544"/>
                  <a:pt x="1864726" y="1899019"/>
                  <a:pt x="1797967" y="1841869"/>
                </a:cubicBezTo>
                <a:cubicBezTo>
                  <a:pt x="1794788" y="1838694"/>
                  <a:pt x="1788430" y="1832344"/>
                  <a:pt x="1782072" y="1825994"/>
                </a:cubicBezTo>
                <a:cubicBezTo>
                  <a:pt x="1747102" y="1791069"/>
                  <a:pt x="1747102" y="1791069"/>
                  <a:pt x="1708954" y="1829169"/>
                </a:cubicBezTo>
                <a:cubicBezTo>
                  <a:pt x="1629479" y="1905369"/>
                  <a:pt x="1553182" y="1984744"/>
                  <a:pt x="1473707" y="2064119"/>
                </a:cubicBezTo>
                <a:cubicBezTo>
                  <a:pt x="1460991" y="2076819"/>
                  <a:pt x="1454633" y="2079994"/>
                  <a:pt x="1441916" y="2064119"/>
                </a:cubicBezTo>
                <a:cubicBezTo>
                  <a:pt x="1321114" y="1946644"/>
                  <a:pt x="1203490" y="1829169"/>
                  <a:pt x="1085866" y="1708519"/>
                </a:cubicBezTo>
                <a:cubicBezTo>
                  <a:pt x="1073150" y="1695819"/>
                  <a:pt x="1073150" y="1692644"/>
                  <a:pt x="1085866" y="1679944"/>
                </a:cubicBezTo>
                <a:cubicBezTo>
                  <a:pt x="1108119" y="1651369"/>
                  <a:pt x="1133552" y="1641844"/>
                  <a:pt x="1168521" y="1641844"/>
                </a:cubicBezTo>
                <a:cubicBezTo>
                  <a:pt x="1228922" y="1645019"/>
                  <a:pt x="1292503" y="1645019"/>
                  <a:pt x="1352904" y="1645019"/>
                </a:cubicBezTo>
                <a:cubicBezTo>
                  <a:pt x="1365620" y="1645019"/>
                  <a:pt x="1371978" y="1638669"/>
                  <a:pt x="1371978" y="1625969"/>
                </a:cubicBezTo>
                <a:cubicBezTo>
                  <a:pt x="1368799" y="1562469"/>
                  <a:pt x="1371978" y="1498969"/>
                  <a:pt x="1371978" y="1435469"/>
                </a:cubicBezTo>
                <a:cubicBezTo>
                  <a:pt x="1371978" y="1371969"/>
                  <a:pt x="1371978" y="1308469"/>
                  <a:pt x="1371978" y="1244969"/>
                </a:cubicBezTo>
                <a:cubicBezTo>
                  <a:pt x="1368799" y="1232269"/>
                  <a:pt x="1375157" y="1225919"/>
                  <a:pt x="1387873" y="1219569"/>
                </a:cubicBezTo>
                <a:cubicBezTo>
                  <a:pt x="1537287" y="1175119"/>
                  <a:pt x="1635837" y="1044944"/>
                  <a:pt x="1635837" y="892544"/>
                </a:cubicBezTo>
                <a:cubicBezTo>
                  <a:pt x="1635837" y="740144"/>
                  <a:pt x="1537287" y="606794"/>
                  <a:pt x="1387873" y="562344"/>
                </a:cubicBezTo>
                <a:cubicBezTo>
                  <a:pt x="1375157" y="555994"/>
                  <a:pt x="1368799" y="552819"/>
                  <a:pt x="1371978" y="540119"/>
                </a:cubicBezTo>
                <a:cubicBezTo>
                  <a:pt x="1371978" y="505194"/>
                  <a:pt x="1371978" y="470269"/>
                  <a:pt x="1371978" y="438519"/>
                </a:cubicBezTo>
                <a:cubicBezTo>
                  <a:pt x="1368799" y="425819"/>
                  <a:pt x="1375157" y="416294"/>
                  <a:pt x="1381515" y="409944"/>
                </a:cubicBezTo>
                <a:cubicBezTo>
                  <a:pt x="1403768" y="390894"/>
                  <a:pt x="1422842" y="368669"/>
                  <a:pt x="1445096" y="349619"/>
                </a:cubicBezTo>
                <a:cubicBezTo>
                  <a:pt x="1449864" y="343269"/>
                  <a:pt x="1453838" y="340888"/>
                  <a:pt x="1457812" y="341285"/>
                </a:cubicBezTo>
                <a:close/>
                <a:moveTo>
                  <a:pt x="631825" y="369"/>
                </a:moveTo>
                <a:cubicBezTo>
                  <a:pt x="739775" y="9894"/>
                  <a:pt x="822325" y="95619"/>
                  <a:pt x="822325" y="203569"/>
                </a:cubicBezTo>
                <a:cubicBezTo>
                  <a:pt x="825500" y="219444"/>
                  <a:pt x="825500" y="235319"/>
                  <a:pt x="822325" y="254369"/>
                </a:cubicBezTo>
                <a:cubicBezTo>
                  <a:pt x="822325" y="270244"/>
                  <a:pt x="828675" y="273419"/>
                  <a:pt x="844550" y="273419"/>
                </a:cubicBezTo>
                <a:cubicBezTo>
                  <a:pt x="965200" y="273419"/>
                  <a:pt x="1085850" y="273419"/>
                  <a:pt x="1206500" y="273419"/>
                </a:cubicBezTo>
                <a:cubicBezTo>
                  <a:pt x="1228725" y="273419"/>
                  <a:pt x="1235075" y="279769"/>
                  <a:pt x="1235075" y="301994"/>
                </a:cubicBezTo>
                <a:cubicBezTo>
                  <a:pt x="1231900" y="419469"/>
                  <a:pt x="1235075" y="536944"/>
                  <a:pt x="1235075" y="654419"/>
                </a:cubicBezTo>
                <a:cubicBezTo>
                  <a:pt x="1235075" y="689344"/>
                  <a:pt x="1228725" y="682994"/>
                  <a:pt x="1266825" y="682994"/>
                </a:cubicBezTo>
                <a:cubicBezTo>
                  <a:pt x="1292225" y="682994"/>
                  <a:pt x="1317625" y="682994"/>
                  <a:pt x="1343025" y="689344"/>
                </a:cubicBezTo>
                <a:cubicBezTo>
                  <a:pt x="1444625" y="717919"/>
                  <a:pt x="1508125" y="809994"/>
                  <a:pt x="1495425" y="917944"/>
                </a:cubicBezTo>
                <a:cubicBezTo>
                  <a:pt x="1485900" y="1016369"/>
                  <a:pt x="1400175" y="1095744"/>
                  <a:pt x="1295400" y="1098919"/>
                </a:cubicBezTo>
                <a:cubicBezTo>
                  <a:pt x="1292225" y="1098919"/>
                  <a:pt x="1285875" y="1098919"/>
                  <a:pt x="1282700" y="1098919"/>
                </a:cubicBezTo>
                <a:cubicBezTo>
                  <a:pt x="1235075" y="1098919"/>
                  <a:pt x="1235075" y="1098919"/>
                  <a:pt x="1235075" y="1146544"/>
                </a:cubicBezTo>
                <a:cubicBezTo>
                  <a:pt x="1235075" y="1257669"/>
                  <a:pt x="1231900" y="1371969"/>
                  <a:pt x="1235075" y="1483094"/>
                </a:cubicBezTo>
                <a:cubicBezTo>
                  <a:pt x="1235075" y="1502144"/>
                  <a:pt x="1231900" y="1508494"/>
                  <a:pt x="1212850" y="1508494"/>
                </a:cubicBezTo>
                <a:cubicBezTo>
                  <a:pt x="1089025" y="1508494"/>
                  <a:pt x="968375" y="1508494"/>
                  <a:pt x="847725" y="1508494"/>
                </a:cubicBezTo>
                <a:cubicBezTo>
                  <a:pt x="828675" y="1508494"/>
                  <a:pt x="822325" y="1502144"/>
                  <a:pt x="822325" y="1486269"/>
                </a:cubicBezTo>
                <a:cubicBezTo>
                  <a:pt x="825500" y="1457694"/>
                  <a:pt x="825500" y="1429119"/>
                  <a:pt x="819150" y="1400544"/>
                </a:cubicBezTo>
                <a:cubicBezTo>
                  <a:pt x="800100" y="1298944"/>
                  <a:pt x="704850" y="1225919"/>
                  <a:pt x="603250" y="1235444"/>
                </a:cubicBezTo>
                <a:cubicBezTo>
                  <a:pt x="495300" y="1244969"/>
                  <a:pt x="412750" y="1330694"/>
                  <a:pt x="409575" y="1435469"/>
                </a:cubicBezTo>
                <a:cubicBezTo>
                  <a:pt x="409575" y="1454519"/>
                  <a:pt x="409575" y="1473569"/>
                  <a:pt x="409575" y="1492619"/>
                </a:cubicBezTo>
                <a:cubicBezTo>
                  <a:pt x="409575" y="1502144"/>
                  <a:pt x="409575" y="1508494"/>
                  <a:pt x="396875" y="1508494"/>
                </a:cubicBezTo>
                <a:cubicBezTo>
                  <a:pt x="266700" y="1508494"/>
                  <a:pt x="133350" y="1505319"/>
                  <a:pt x="0" y="1505319"/>
                </a:cubicBezTo>
                <a:cubicBezTo>
                  <a:pt x="0" y="1368794"/>
                  <a:pt x="0" y="1232269"/>
                  <a:pt x="0" y="1095744"/>
                </a:cubicBezTo>
                <a:cubicBezTo>
                  <a:pt x="44450" y="1098919"/>
                  <a:pt x="85725" y="1102094"/>
                  <a:pt x="127000" y="1086219"/>
                </a:cubicBezTo>
                <a:cubicBezTo>
                  <a:pt x="215900" y="1054469"/>
                  <a:pt x="250825" y="981444"/>
                  <a:pt x="273050" y="898894"/>
                </a:cubicBezTo>
                <a:cubicBezTo>
                  <a:pt x="276225" y="886194"/>
                  <a:pt x="273050" y="873494"/>
                  <a:pt x="266700" y="860794"/>
                </a:cubicBezTo>
                <a:cubicBezTo>
                  <a:pt x="263525" y="851269"/>
                  <a:pt x="260350" y="841744"/>
                  <a:pt x="257175" y="835394"/>
                </a:cubicBezTo>
                <a:cubicBezTo>
                  <a:pt x="228600" y="749669"/>
                  <a:pt x="171450" y="702044"/>
                  <a:pt x="85725" y="686169"/>
                </a:cubicBezTo>
                <a:cubicBezTo>
                  <a:pt x="57150" y="679819"/>
                  <a:pt x="28575" y="686169"/>
                  <a:pt x="0" y="682994"/>
                </a:cubicBezTo>
                <a:cubicBezTo>
                  <a:pt x="0" y="546469"/>
                  <a:pt x="0" y="409944"/>
                  <a:pt x="0" y="273419"/>
                </a:cubicBezTo>
                <a:cubicBezTo>
                  <a:pt x="130175" y="273419"/>
                  <a:pt x="260350" y="273419"/>
                  <a:pt x="390525" y="273419"/>
                </a:cubicBezTo>
                <a:cubicBezTo>
                  <a:pt x="406400" y="273419"/>
                  <a:pt x="409575" y="270244"/>
                  <a:pt x="409575" y="254369"/>
                </a:cubicBezTo>
                <a:cubicBezTo>
                  <a:pt x="409575" y="228969"/>
                  <a:pt x="409575" y="200394"/>
                  <a:pt x="412750" y="174994"/>
                </a:cubicBezTo>
                <a:cubicBezTo>
                  <a:pt x="431800" y="70219"/>
                  <a:pt x="523875" y="-5981"/>
                  <a:pt x="631825" y="36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333298209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087486" y="1051958"/>
            <a:ext cx="14216002" cy="1554272"/>
          </a:xfrm>
          <a:prstGeom prst="rect">
            <a:avLst/>
          </a:prstGeom>
        </p:spPr>
        <p:txBody>
          <a:bodyPr wrap="square">
            <a:spAutoFit/>
          </a:bodyPr>
          <a:lstStyle/>
          <a:p>
            <a:pPr algn="ctr"/>
            <a:r>
              <a:rPr lang="en-US" sz="9500" b="1" dirty="0">
                <a:solidFill>
                  <a:schemeClr val="accent2"/>
                </a:solidFill>
                <a:latin typeface="+mj-lt"/>
              </a:rPr>
              <a:t>About Market</a:t>
            </a:r>
          </a:p>
        </p:txBody>
      </p:sp>
      <p:sp>
        <p:nvSpPr>
          <p:cNvPr id="4" name="Rectangle 3"/>
          <p:cNvSpPr/>
          <p:nvPr/>
        </p:nvSpPr>
        <p:spPr>
          <a:xfrm>
            <a:off x="5093970" y="2375397"/>
            <a:ext cx="14216002"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2040514" y="10224778"/>
            <a:ext cx="5755152" cy="784830"/>
          </a:xfrm>
          <a:prstGeom prst="rect">
            <a:avLst/>
          </a:prstGeom>
        </p:spPr>
        <p:txBody>
          <a:bodyPr wrap="square">
            <a:spAutoFit/>
          </a:bodyPr>
          <a:lstStyle/>
          <a:p>
            <a:r>
              <a:rPr lang="en-US" sz="4500" b="1" dirty="0">
                <a:solidFill>
                  <a:schemeClr val="accent2"/>
                </a:solidFill>
              </a:rPr>
              <a:t>Key Trend</a:t>
            </a:r>
          </a:p>
        </p:txBody>
      </p:sp>
      <p:sp>
        <p:nvSpPr>
          <p:cNvPr id="6" name="Rectangle 5"/>
          <p:cNvSpPr/>
          <p:nvPr/>
        </p:nvSpPr>
        <p:spPr>
          <a:xfrm>
            <a:off x="2040515" y="11106839"/>
            <a:ext cx="575878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p>
        </p:txBody>
      </p:sp>
      <p:sp>
        <p:nvSpPr>
          <p:cNvPr id="7" name="Rectangle 6"/>
          <p:cNvSpPr/>
          <p:nvPr/>
        </p:nvSpPr>
        <p:spPr>
          <a:xfrm>
            <a:off x="9746535" y="10224778"/>
            <a:ext cx="5755152" cy="784830"/>
          </a:xfrm>
          <a:prstGeom prst="rect">
            <a:avLst/>
          </a:prstGeom>
        </p:spPr>
        <p:txBody>
          <a:bodyPr wrap="square">
            <a:spAutoFit/>
          </a:bodyPr>
          <a:lstStyle/>
          <a:p>
            <a:r>
              <a:rPr lang="en-US" sz="4500" b="1" dirty="0">
                <a:solidFill>
                  <a:schemeClr val="accent2"/>
                </a:solidFill>
              </a:rPr>
              <a:t>Market Driver</a:t>
            </a:r>
          </a:p>
        </p:txBody>
      </p:sp>
      <p:sp>
        <p:nvSpPr>
          <p:cNvPr id="8" name="Rectangle 7"/>
          <p:cNvSpPr/>
          <p:nvPr/>
        </p:nvSpPr>
        <p:spPr>
          <a:xfrm>
            <a:off x="9746536" y="11106839"/>
            <a:ext cx="575878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p>
        </p:txBody>
      </p:sp>
      <p:sp>
        <p:nvSpPr>
          <p:cNvPr id="9" name="Rectangle 8"/>
          <p:cNvSpPr/>
          <p:nvPr/>
        </p:nvSpPr>
        <p:spPr>
          <a:xfrm>
            <a:off x="17448928" y="10224778"/>
            <a:ext cx="5755152" cy="784830"/>
          </a:xfrm>
          <a:prstGeom prst="rect">
            <a:avLst/>
          </a:prstGeom>
        </p:spPr>
        <p:txBody>
          <a:bodyPr wrap="square">
            <a:spAutoFit/>
          </a:bodyPr>
          <a:lstStyle/>
          <a:p>
            <a:r>
              <a:rPr lang="en-US" sz="4500" b="1" dirty="0">
                <a:solidFill>
                  <a:schemeClr val="accent2"/>
                </a:solidFill>
              </a:rPr>
              <a:t>Milestones</a:t>
            </a:r>
          </a:p>
        </p:txBody>
      </p:sp>
      <p:sp>
        <p:nvSpPr>
          <p:cNvPr id="10" name="Rectangle 9"/>
          <p:cNvSpPr/>
          <p:nvPr/>
        </p:nvSpPr>
        <p:spPr>
          <a:xfrm>
            <a:off x="17448929" y="11106839"/>
            <a:ext cx="575878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p>
        </p:txBody>
      </p:sp>
      <p:graphicFrame>
        <p:nvGraphicFramePr>
          <p:cNvPr id="13" name="Chart 12"/>
          <p:cNvGraphicFramePr/>
          <p:nvPr>
            <p:extLst>
              <p:ext uri="{D42A27DB-BD31-4B8C-83A1-F6EECF244321}">
                <p14:modId xmlns:p14="http://schemas.microsoft.com/office/powerpoint/2010/main" val="2308960732"/>
              </p:ext>
            </p:extLst>
          </p:nvPr>
        </p:nvGraphicFramePr>
        <p:xfrm>
          <a:off x="1319880" y="3621094"/>
          <a:ext cx="21884200" cy="6352246"/>
        </p:xfrm>
        <a:graphic>
          <a:graphicData uri="http://schemas.openxmlformats.org/drawingml/2006/chart">
            <c:chart xmlns:c="http://schemas.openxmlformats.org/drawingml/2006/chart" xmlns:r="http://schemas.openxmlformats.org/officeDocument/2006/relationships" r:id="rId2"/>
          </a:graphicData>
        </a:graphic>
      </p:graphicFrame>
      <p:sp>
        <p:nvSpPr>
          <p:cNvPr id="17" name="Freeform 5"/>
          <p:cNvSpPr>
            <a:spLocks/>
          </p:cNvSpPr>
          <p:nvPr/>
        </p:nvSpPr>
        <p:spPr bwMode="auto">
          <a:xfrm>
            <a:off x="1295400" y="10387013"/>
            <a:ext cx="373063" cy="2017712"/>
          </a:xfrm>
          <a:custGeom>
            <a:avLst/>
            <a:gdLst>
              <a:gd name="T0" fmla="*/ 58 w 117"/>
              <a:gd name="T1" fmla="*/ 635 h 635"/>
              <a:gd name="T2" fmla="*/ 58 w 117"/>
              <a:gd name="T3" fmla="*/ 635 h 635"/>
              <a:gd name="T4" fmla="*/ 0 w 117"/>
              <a:gd name="T5" fmla="*/ 576 h 635"/>
              <a:gd name="T6" fmla="*/ 0 w 117"/>
              <a:gd name="T7" fmla="*/ 58 h 635"/>
              <a:gd name="T8" fmla="*/ 58 w 117"/>
              <a:gd name="T9" fmla="*/ 0 h 635"/>
              <a:gd name="T10" fmla="*/ 58 w 117"/>
              <a:gd name="T11" fmla="*/ 0 h 635"/>
              <a:gd name="T12" fmla="*/ 117 w 117"/>
              <a:gd name="T13" fmla="*/ 58 h 635"/>
              <a:gd name="T14" fmla="*/ 117 w 117"/>
              <a:gd name="T15" fmla="*/ 576 h 635"/>
              <a:gd name="T16" fmla="*/ 58 w 117"/>
              <a:gd name="T17" fmla="*/ 6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635">
                <a:moveTo>
                  <a:pt x="58" y="635"/>
                </a:moveTo>
                <a:cubicBezTo>
                  <a:pt x="58" y="635"/>
                  <a:pt x="58" y="635"/>
                  <a:pt x="58" y="635"/>
                </a:cubicBezTo>
                <a:cubicBezTo>
                  <a:pt x="26" y="635"/>
                  <a:pt x="0" y="609"/>
                  <a:pt x="0" y="576"/>
                </a:cubicBezTo>
                <a:cubicBezTo>
                  <a:pt x="0" y="58"/>
                  <a:pt x="0" y="58"/>
                  <a:pt x="0" y="58"/>
                </a:cubicBezTo>
                <a:cubicBezTo>
                  <a:pt x="0" y="26"/>
                  <a:pt x="26" y="0"/>
                  <a:pt x="58" y="0"/>
                </a:cubicBezTo>
                <a:cubicBezTo>
                  <a:pt x="58" y="0"/>
                  <a:pt x="58" y="0"/>
                  <a:pt x="58" y="0"/>
                </a:cubicBezTo>
                <a:cubicBezTo>
                  <a:pt x="91" y="0"/>
                  <a:pt x="117" y="26"/>
                  <a:pt x="117" y="58"/>
                </a:cubicBezTo>
                <a:cubicBezTo>
                  <a:pt x="117" y="576"/>
                  <a:pt x="117" y="576"/>
                  <a:pt x="117" y="576"/>
                </a:cubicBezTo>
                <a:cubicBezTo>
                  <a:pt x="117" y="609"/>
                  <a:pt x="91" y="635"/>
                  <a:pt x="58" y="63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8997950" y="10387013"/>
            <a:ext cx="374650" cy="2017712"/>
          </a:xfrm>
          <a:custGeom>
            <a:avLst/>
            <a:gdLst>
              <a:gd name="T0" fmla="*/ 59 w 118"/>
              <a:gd name="T1" fmla="*/ 635 h 635"/>
              <a:gd name="T2" fmla="*/ 59 w 118"/>
              <a:gd name="T3" fmla="*/ 635 h 635"/>
              <a:gd name="T4" fmla="*/ 0 w 118"/>
              <a:gd name="T5" fmla="*/ 576 h 635"/>
              <a:gd name="T6" fmla="*/ 0 w 118"/>
              <a:gd name="T7" fmla="*/ 58 h 635"/>
              <a:gd name="T8" fmla="*/ 59 w 118"/>
              <a:gd name="T9" fmla="*/ 0 h 635"/>
              <a:gd name="T10" fmla="*/ 59 w 118"/>
              <a:gd name="T11" fmla="*/ 0 h 635"/>
              <a:gd name="T12" fmla="*/ 118 w 118"/>
              <a:gd name="T13" fmla="*/ 58 h 635"/>
              <a:gd name="T14" fmla="*/ 118 w 118"/>
              <a:gd name="T15" fmla="*/ 576 h 635"/>
              <a:gd name="T16" fmla="*/ 59 w 118"/>
              <a:gd name="T17" fmla="*/ 6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635">
                <a:moveTo>
                  <a:pt x="59" y="635"/>
                </a:moveTo>
                <a:cubicBezTo>
                  <a:pt x="59" y="635"/>
                  <a:pt x="59" y="635"/>
                  <a:pt x="59" y="635"/>
                </a:cubicBezTo>
                <a:cubicBezTo>
                  <a:pt x="27" y="635"/>
                  <a:pt x="0" y="609"/>
                  <a:pt x="0" y="576"/>
                </a:cubicBezTo>
                <a:cubicBezTo>
                  <a:pt x="0" y="58"/>
                  <a:pt x="0" y="58"/>
                  <a:pt x="0" y="58"/>
                </a:cubicBezTo>
                <a:cubicBezTo>
                  <a:pt x="0" y="26"/>
                  <a:pt x="27" y="0"/>
                  <a:pt x="59" y="0"/>
                </a:cubicBezTo>
                <a:cubicBezTo>
                  <a:pt x="59" y="0"/>
                  <a:pt x="59" y="0"/>
                  <a:pt x="59" y="0"/>
                </a:cubicBezTo>
                <a:cubicBezTo>
                  <a:pt x="92" y="0"/>
                  <a:pt x="118" y="26"/>
                  <a:pt x="118" y="58"/>
                </a:cubicBezTo>
                <a:cubicBezTo>
                  <a:pt x="118" y="576"/>
                  <a:pt x="118" y="576"/>
                  <a:pt x="118" y="576"/>
                </a:cubicBezTo>
                <a:cubicBezTo>
                  <a:pt x="118" y="609"/>
                  <a:pt x="92" y="635"/>
                  <a:pt x="59" y="63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16702088" y="10387013"/>
            <a:ext cx="376238" cy="2017712"/>
          </a:xfrm>
          <a:custGeom>
            <a:avLst/>
            <a:gdLst>
              <a:gd name="T0" fmla="*/ 59 w 118"/>
              <a:gd name="T1" fmla="*/ 635 h 635"/>
              <a:gd name="T2" fmla="*/ 59 w 118"/>
              <a:gd name="T3" fmla="*/ 635 h 635"/>
              <a:gd name="T4" fmla="*/ 0 w 118"/>
              <a:gd name="T5" fmla="*/ 576 h 635"/>
              <a:gd name="T6" fmla="*/ 0 w 118"/>
              <a:gd name="T7" fmla="*/ 58 h 635"/>
              <a:gd name="T8" fmla="*/ 59 w 118"/>
              <a:gd name="T9" fmla="*/ 0 h 635"/>
              <a:gd name="T10" fmla="*/ 59 w 118"/>
              <a:gd name="T11" fmla="*/ 0 h 635"/>
              <a:gd name="T12" fmla="*/ 118 w 118"/>
              <a:gd name="T13" fmla="*/ 58 h 635"/>
              <a:gd name="T14" fmla="*/ 118 w 118"/>
              <a:gd name="T15" fmla="*/ 576 h 635"/>
              <a:gd name="T16" fmla="*/ 59 w 118"/>
              <a:gd name="T17" fmla="*/ 6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635">
                <a:moveTo>
                  <a:pt x="59" y="635"/>
                </a:moveTo>
                <a:cubicBezTo>
                  <a:pt x="59" y="635"/>
                  <a:pt x="59" y="635"/>
                  <a:pt x="59" y="635"/>
                </a:cubicBezTo>
                <a:cubicBezTo>
                  <a:pt x="26" y="635"/>
                  <a:pt x="0" y="609"/>
                  <a:pt x="0" y="576"/>
                </a:cubicBezTo>
                <a:cubicBezTo>
                  <a:pt x="0" y="58"/>
                  <a:pt x="0" y="58"/>
                  <a:pt x="0" y="58"/>
                </a:cubicBezTo>
                <a:cubicBezTo>
                  <a:pt x="0" y="26"/>
                  <a:pt x="26" y="0"/>
                  <a:pt x="59" y="0"/>
                </a:cubicBezTo>
                <a:cubicBezTo>
                  <a:pt x="59" y="0"/>
                  <a:pt x="59" y="0"/>
                  <a:pt x="59" y="0"/>
                </a:cubicBezTo>
                <a:cubicBezTo>
                  <a:pt x="91" y="0"/>
                  <a:pt x="118" y="26"/>
                  <a:pt x="118" y="58"/>
                </a:cubicBezTo>
                <a:cubicBezTo>
                  <a:pt x="118" y="576"/>
                  <a:pt x="118" y="576"/>
                  <a:pt x="118" y="576"/>
                </a:cubicBezTo>
                <a:cubicBezTo>
                  <a:pt x="118" y="609"/>
                  <a:pt x="91" y="635"/>
                  <a:pt x="59" y="63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5723725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Picture Placeholder 22"/>
          <p:cNvSpPr>
            <a:spLocks noGrp="1"/>
          </p:cNvSpPr>
          <p:nvPr>
            <p:ph type="pic" sz="quarter" idx="10"/>
          </p:nvPr>
        </p:nvSpPr>
        <p:spPr>
          <a:xfrm>
            <a:off x="12092686" y="3877437"/>
            <a:ext cx="12258674" cy="9820275"/>
          </a:xfrm>
        </p:spPr>
      </p:sp>
      <p:sp>
        <p:nvSpPr>
          <p:cNvPr id="3" name="Rectangle 2"/>
          <p:cNvSpPr/>
          <p:nvPr/>
        </p:nvSpPr>
        <p:spPr>
          <a:xfrm>
            <a:off x="1178253" y="1043846"/>
            <a:ext cx="13685611" cy="1554272"/>
          </a:xfrm>
          <a:prstGeom prst="rect">
            <a:avLst/>
          </a:prstGeom>
        </p:spPr>
        <p:txBody>
          <a:bodyPr wrap="square">
            <a:spAutoFit/>
          </a:bodyPr>
          <a:lstStyle/>
          <a:p>
            <a:r>
              <a:rPr lang="en-US" sz="9500" b="1" dirty="0">
                <a:solidFill>
                  <a:schemeClr val="accent2"/>
                </a:solidFill>
                <a:latin typeface="+mj-lt"/>
              </a:rPr>
              <a:t>Introduction</a:t>
            </a:r>
          </a:p>
        </p:txBody>
      </p:sp>
      <p:sp>
        <p:nvSpPr>
          <p:cNvPr id="4" name="Rectangle 3"/>
          <p:cNvSpPr/>
          <p:nvPr/>
        </p:nvSpPr>
        <p:spPr>
          <a:xfrm>
            <a:off x="1184737" y="2367285"/>
            <a:ext cx="13685611"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1178252" y="3902102"/>
            <a:ext cx="9172119" cy="784830"/>
          </a:xfrm>
          <a:prstGeom prst="rect">
            <a:avLst/>
          </a:prstGeom>
        </p:spPr>
        <p:txBody>
          <a:bodyPr wrap="square">
            <a:spAutoFit/>
          </a:bodyPr>
          <a:lstStyle/>
          <a:p>
            <a:r>
              <a:rPr lang="en-US" sz="4500" b="1" dirty="0">
                <a:solidFill>
                  <a:schemeClr val="accent2"/>
                </a:solidFill>
              </a:rPr>
              <a:t>Quality Management</a:t>
            </a:r>
          </a:p>
        </p:txBody>
      </p:sp>
      <p:sp>
        <p:nvSpPr>
          <p:cNvPr id="8" name="Rectangle 7"/>
          <p:cNvSpPr/>
          <p:nvPr/>
        </p:nvSpPr>
        <p:spPr>
          <a:xfrm>
            <a:off x="1184736" y="4777654"/>
            <a:ext cx="9165493"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p>
        </p:txBody>
      </p:sp>
      <p:sp>
        <p:nvSpPr>
          <p:cNvPr id="9" name="Rectangle 8"/>
          <p:cNvSpPr/>
          <p:nvPr/>
        </p:nvSpPr>
        <p:spPr>
          <a:xfrm>
            <a:off x="1651664" y="6451737"/>
            <a:ext cx="8698565"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smtClean="0">
                <a:solidFill>
                  <a:schemeClr val="accent2">
                    <a:alpha val="60000"/>
                  </a:schemeClr>
                </a:solidFill>
              </a:rPr>
              <a:t>ut</a:t>
            </a:r>
            <a:endParaRPr lang="en-US" sz="2500" dirty="0">
              <a:solidFill>
                <a:schemeClr val="accent2">
                  <a:alpha val="60000"/>
                </a:schemeClr>
              </a:solidFill>
            </a:endParaRPr>
          </a:p>
        </p:txBody>
      </p:sp>
      <p:sp>
        <p:nvSpPr>
          <p:cNvPr id="10" name="Rectangle 9"/>
          <p:cNvSpPr/>
          <p:nvPr/>
        </p:nvSpPr>
        <p:spPr>
          <a:xfrm>
            <a:off x="1651664" y="7671083"/>
            <a:ext cx="8698565"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smtClean="0">
                <a:solidFill>
                  <a:schemeClr val="accent2">
                    <a:alpha val="60000"/>
                  </a:schemeClr>
                </a:solidFill>
              </a:rPr>
              <a:t>ut</a:t>
            </a:r>
            <a:endParaRPr lang="en-US" sz="2500" dirty="0">
              <a:solidFill>
                <a:schemeClr val="accent2">
                  <a:alpha val="60000"/>
                </a:schemeClr>
              </a:solidFill>
            </a:endParaRPr>
          </a:p>
        </p:txBody>
      </p:sp>
      <p:sp>
        <p:nvSpPr>
          <p:cNvPr id="11" name="Rectangle 10"/>
          <p:cNvSpPr/>
          <p:nvPr/>
        </p:nvSpPr>
        <p:spPr>
          <a:xfrm>
            <a:off x="1651664" y="8890429"/>
            <a:ext cx="8698565"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smtClean="0">
                <a:solidFill>
                  <a:schemeClr val="accent2">
                    <a:alpha val="60000"/>
                  </a:schemeClr>
                </a:solidFill>
              </a:rPr>
              <a:t>ut</a:t>
            </a:r>
            <a:endParaRPr lang="en-US" sz="2500" dirty="0">
              <a:solidFill>
                <a:schemeClr val="accent2">
                  <a:alpha val="60000"/>
                </a:schemeClr>
              </a:solidFill>
            </a:endParaRPr>
          </a:p>
        </p:txBody>
      </p:sp>
      <p:sp>
        <p:nvSpPr>
          <p:cNvPr id="18" name="Oval 6"/>
          <p:cNvSpPr>
            <a:spLocks noChangeArrowheads="1"/>
          </p:cNvSpPr>
          <p:nvPr/>
        </p:nvSpPr>
        <p:spPr bwMode="auto">
          <a:xfrm>
            <a:off x="1268413" y="6610350"/>
            <a:ext cx="225425" cy="2254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Oval 7"/>
          <p:cNvSpPr>
            <a:spLocks noChangeArrowheads="1"/>
          </p:cNvSpPr>
          <p:nvPr/>
        </p:nvSpPr>
        <p:spPr bwMode="auto">
          <a:xfrm>
            <a:off x="1268412" y="7832725"/>
            <a:ext cx="225425" cy="22860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8"/>
          <p:cNvSpPr>
            <a:spLocks noChangeArrowheads="1"/>
          </p:cNvSpPr>
          <p:nvPr/>
        </p:nvSpPr>
        <p:spPr bwMode="auto">
          <a:xfrm>
            <a:off x="1268412" y="9054788"/>
            <a:ext cx="225425" cy="22542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Rectangle 9"/>
          <p:cNvSpPr>
            <a:spLocks noChangeArrowheads="1"/>
          </p:cNvSpPr>
          <p:nvPr/>
        </p:nvSpPr>
        <p:spPr bwMode="auto">
          <a:xfrm>
            <a:off x="3175" y="10502900"/>
            <a:ext cx="15951200" cy="3235325"/>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Line 10"/>
          <p:cNvSpPr>
            <a:spLocks noChangeShapeType="1"/>
          </p:cNvSpPr>
          <p:nvPr/>
        </p:nvSpPr>
        <p:spPr bwMode="auto">
          <a:xfrm>
            <a:off x="4286250" y="12144375"/>
            <a:ext cx="3222625" cy="0"/>
          </a:xfrm>
          <a:prstGeom prst="line">
            <a:avLst/>
          </a:prstGeom>
          <a:noFill/>
          <a:ln w="381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178252" y="11007636"/>
            <a:ext cx="9172119" cy="784830"/>
          </a:xfrm>
          <a:prstGeom prst="rect">
            <a:avLst/>
          </a:prstGeom>
        </p:spPr>
        <p:txBody>
          <a:bodyPr wrap="square">
            <a:spAutoFit/>
          </a:bodyPr>
          <a:lstStyle/>
          <a:p>
            <a:r>
              <a:rPr lang="en-US" sz="4500" b="1" dirty="0">
                <a:solidFill>
                  <a:schemeClr val="accent1"/>
                </a:solidFill>
              </a:rPr>
              <a:t>Emma Woodhouse</a:t>
            </a:r>
          </a:p>
        </p:txBody>
      </p:sp>
      <p:sp>
        <p:nvSpPr>
          <p:cNvPr id="13" name="Rectangle 12"/>
          <p:cNvSpPr/>
          <p:nvPr/>
        </p:nvSpPr>
        <p:spPr>
          <a:xfrm>
            <a:off x="1178110" y="11705990"/>
            <a:ext cx="9172119" cy="584775"/>
          </a:xfrm>
          <a:prstGeom prst="rect">
            <a:avLst/>
          </a:prstGeom>
        </p:spPr>
        <p:txBody>
          <a:bodyPr wrap="square">
            <a:spAutoFit/>
          </a:bodyPr>
          <a:lstStyle/>
          <a:p>
            <a:r>
              <a:rPr lang="en-US" sz="3200" dirty="0">
                <a:solidFill>
                  <a:schemeClr val="accent1"/>
                </a:solidFill>
              </a:rPr>
              <a:t>Your Presenter</a:t>
            </a:r>
          </a:p>
        </p:txBody>
      </p:sp>
    </p:spTree>
    <p:extLst>
      <p:ext uri="{BB962C8B-B14F-4D97-AF65-F5344CB8AC3E}">
        <p14:creationId xmlns:p14="http://schemas.microsoft.com/office/powerpoint/2010/main" val="188631927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p:sp>
      <p:sp>
        <p:nvSpPr>
          <p:cNvPr id="4" name="Rectangle 3"/>
          <p:cNvSpPr/>
          <p:nvPr/>
        </p:nvSpPr>
        <p:spPr>
          <a:xfrm>
            <a:off x="1215761" y="1029443"/>
            <a:ext cx="13776146" cy="1554272"/>
          </a:xfrm>
          <a:prstGeom prst="rect">
            <a:avLst/>
          </a:prstGeom>
        </p:spPr>
        <p:txBody>
          <a:bodyPr wrap="square">
            <a:spAutoFit/>
          </a:bodyPr>
          <a:lstStyle/>
          <a:p>
            <a:r>
              <a:rPr lang="en-US" sz="9500" b="1" dirty="0">
                <a:solidFill>
                  <a:schemeClr val="accent2"/>
                </a:solidFill>
                <a:latin typeface="+mj-lt"/>
              </a:rPr>
              <a:t>Our Market</a:t>
            </a:r>
          </a:p>
        </p:txBody>
      </p:sp>
      <p:sp>
        <p:nvSpPr>
          <p:cNvPr id="5" name="Rectangle 4"/>
          <p:cNvSpPr/>
          <p:nvPr/>
        </p:nvSpPr>
        <p:spPr>
          <a:xfrm>
            <a:off x="1222245" y="2352882"/>
            <a:ext cx="13776146"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5" name="Rectangle 6"/>
          <p:cNvSpPr>
            <a:spLocks noChangeArrowheads="1"/>
          </p:cNvSpPr>
          <p:nvPr/>
        </p:nvSpPr>
        <p:spPr bwMode="auto">
          <a:xfrm>
            <a:off x="10863263" y="5232400"/>
            <a:ext cx="13523912" cy="8501063"/>
          </a:xfrm>
          <a:prstGeom prst="rect">
            <a:avLst/>
          </a:prstGeom>
          <a:solidFill>
            <a:schemeClr val="accent2">
              <a:lumMod val="10000"/>
              <a:lumOff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Oval 7"/>
          <p:cNvSpPr>
            <a:spLocks noChangeArrowheads="1"/>
          </p:cNvSpPr>
          <p:nvPr/>
        </p:nvSpPr>
        <p:spPr bwMode="auto">
          <a:xfrm>
            <a:off x="12195175" y="11534775"/>
            <a:ext cx="263525" cy="26035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8"/>
          <p:cNvSpPr>
            <a:spLocks noChangeArrowheads="1"/>
          </p:cNvSpPr>
          <p:nvPr/>
        </p:nvSpPr>
        <p:spPr bwMode="auto">
          <a:xfrm>
            <a:off x="12195175" y="12153900"/>
            <a:ext cx="263525" cy="26193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5"/>
          <p:cNvSpPr/>
          <p:nvPr/>
        </p:nvSpPr>
        <p:spPr>
          <a:xfrm>
            <a:off x="12124766" y="6246773"/>
            <a:ext cx="11054212" cy="2831544"/>
          </a:xfrm>
          <a:prstGeom prst="rect">
            <a:avLst/>
          </a:prstGeom>
        </p:spPr>
        <p:txBody>
          <a:bodyPr wrap="square">
            <a:spAutoFit/>
          </a:bodyPr>
          <a:lstStyle/>
          <a:p>
            <a:r>
              <a:rPr lang="en-US" sz="17800" b="1" dirty="0">
                <a:solidFill>
                  <a:schemeClr val="accent3"/>
                </a:solidFill>
              </a:rPr>
              <a:t>$98M</a:t>
            </a:r>
          </a:p>
        </p:txBody>
      </p:sp>
      <p:sp>
        <p:nvSpPr>
          <p:cNvPr id="7" name="Rectangle 6"/>
          <p:cNvSpPr/>
          <p:nvPr/>
        </p:nvSpPr>
        <p:spPr>
          <a:xfrm>
            <a:off x="12124766" y="8872566"/>
            <a:ext cx="11054212" cy="784830"/>
          </a:xfrm>
          <a:prstGeom prst="rect">
            <a:avLst/>
          </a:prstGeom>
        </p:spPr>
        <p:txBody>
          <a:bodyPr wrap="square">
            <a:spAutoFit/>
          </a:bodyPr>
          <a:lstStyle/>
          <a:p>
            <a:r>
              <a:rPr lang="en-US" sz="4500" b="1" dirty="0">
                <a:solidFill>
                  <a:schemeClr val="accent2"/>
                </a:solidFill>
              </a:rPr>
              <a:t>Our Total Market Share</a:t>
            </a:r>
          </a:p>
        </p:txBody>
      </p:sp>
      <p:sp>
        <p:nvSpPr>
          <p:cNvPr id="8" name="Rectangle 7"/>
          <p:cNvSpPr/>
          <p:nvPr/>
        </p:nvSpPr>
        <p:spPr>
          <a:xfrm>
            <a:off x="12124766" y="9797157"/>
            <a:ext cx="1106118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a:t>
            </a:r>
          </a:p>
        </p:txBody>
      </p:sp>
      <p:sp>
        <p:nvSpPr>
          <p:cNvPr id="9" name="Rectangle 8"/>
          <p:cNvSpPr/>
          <p:nvPr/>
        </p:nvSpPr>
        <p:spPr>
          <a:xfrm>
            <a:off x="12599082" y="11252722"/>
            <a:ext cx="10584118"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endParaRPr lang="en-US" sz="2500" dirty="0">
              <a:solidFill>
                <a:schemeClr val="accent2">
                  <a:alpha val="60000"/>
                </a:schemeClr>
              </a:solidFill>
            </a:endParaRPr>
          </a:p>
        </p:txBody>
      </p:sp>
      <p:sp>
        <p:nvSpPr>
          <p:cNvPr id="10" name="Rectangle 9"/>
          <p:cNvSpPr/>
          <p:nvPr/>
        </p:nvSpPr>
        <p:spPr>
          <a:xfrm>
            <a:off x="12599082" y="11882488"/>
            <a:ext cx="10584118"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p>
        </p:txBody>
      </p:sp>
    </p:spTree>
    <p:extLst>
      <p:ext uri="{BB962C8B-B14F-4D97-AF65-F5344CB8AC3E}">
        <p14:creationId xmlns:p14="http://schemas.microsoft.com/office/powerpoint/2010/main" val="424674473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16277" y="1039100"/>
            <a:ext cx="16376970" cy="1554272"/>
          </a:xfrm>
          <a:prstGeom prst="rect">
            <a:avLst/>
          </a:prstGeom>
        </p:spPr>
        <p:txBody>
          <a:bodyPr wrap="square">
            <a:spAutoFit/>
          </a:bodyPr>
          <a:lstStyle/>
          <a:p>
            <a:pPr algn="ctr"/>
            <a:r>
              <a:rPr lang="en-US" sz="9500" b="1" dirty="0">
                <a:solidFill>
                  <a:schemeClr val="accent2"/>
                </a:solidFill>
                <a:latin typeface="+mj-lt"/>
              </a:rPr>
              <a:t>Market Size</a:t>
            </a:r>
          </a:p>
        </p:txBody>
      </p:sp>
      <p:sp>
        <p:nvSpPr>
          <p:cNvPr id="4" name="Rectangle 3"/>
          <p:cNvSpPr/>
          <p:nvPr/>
        </p:nvSpPr>
        <p:spPr>
          <a:xfrm>
            <a:off x="4022761" y="2362539"/>
            <a:ext cx="16376970"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2576728" y="3964469"/>
            <a:ext cx="8709558" cy="784830"/>
          </a:xfrm>
          <a:prstGeom prst="rect">
            <a:avLst/>
          </a:prstGeom>
        </p:spPr>
        <p:txBody>
          <a:bodyPr wrap="square">
            <a:spAutoFit/>
          </a:bodyPr>
          <a:lstStyle/>
          <a:p>
            <a:r>
              <a:rPr lang="en-US" sz="4500" b="1" dirty="0">
                <a:solidFill>
                  <a:schemeClr val="accent2"/>
                </a:solidFill>
              </a:rPr>
              <a:t>Total Available Market</a:t>
            </a:r>
          </a:p>
        </p:txBody>
      </p:sp>
      <p:sp>
        <p:nvSpPr>
          <p:cNvPr id="6" name="Rectangle 5"/>
          <p:cNvSpPr/>
          <p:nvPr/>
        </p:nvSpPr>
        <p:spPr>
          <a:xfrm>
            <a:off x="2576728" y="4846530"/>
            <a:ext cx="8715049"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a:t>
            </a:r>
            <a:endParaRPr lang="en-US" sz="2500" dirty="0">
              <a:solidFill>
                <a:schemeClr val="accent2">
                  <a:alpha val="60000"/>
                </a:schemeClr>
              </a:solidFill>
            </a:endParaRPr>
          </a:p>
        </p:txBody>
      </p:sp>
      <p:sp>
        <p:nvSpPr>
          <p:cNvPr id="7" name="Rectangle 6"/>
          <p:cNvSpPr/>
          <p:nvPr/>
        </p:nvSpPr>
        <p:spPr>
          <a:xfrm>
            <a:off x="2576728" y="7101507"/>
            <a:ext cx="8709558" cy="784830"/>
          </a:xfrm>
          <a:prstGeom prst="rect">
            <a:avLst/>
          </a:prstGeom>
        </p:spPr>
        <p:txBody>
          <a:bodyPr wrap="square">
            <a:spAutoFit/>
          </a:bodyPr>
          <a:lstStyle/>
          <a:p>
            <a:r>
              <a:rPr lang="en-US" sz="4500" b="1" dirty="0">
                <a:solidFill>
                  <a:schemeClr val="accent2"/>
                </a:solidFill>
              </a:rPr>
              <a:t>Serviceable Market</a:t>
            </a:r>
          </a:p>
        </p:txBody>
      </p:sp>
      <p:sp>
        <p:nvSpPr>
          <p:cNvPr id="8" name="Rectangle 7"/>
          <p:cNvSpPr/>
          <p:nvPr/>
        </p:nvSpPr>
        <p:spPr>
          <a:xfrm>
            <a:off x="2576728" y="7983568"/>
            <a:ext cx="8715049"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p>
        </p:txBody>
      </p:sp>
      <p:sp>
        <p:nvSpPr>
          <p:cNvPr id="9" name="Rectangle 8"/>
          <p:cNvSpPr/>
          <p:nvPr/>
        </p:nvSpPr>
        <p:spPr>
          <a:xfrm>
            <a:off x="2576728" y="10250716"/>
            <a:ext cx="8709558" cy="784830"/>
          </a:xfrm>
          <a:prstGeom prst="rect">
            <a:avLst/>
          </a:prstGeom>
        </p:spPr>
        <p:txBody>
          <a:bodyPr wrap="square">
            <a:spAutoFit/>
          </a:bodyPr>
          <a:lstStyle/>
          <a:p>
            <a:r>
              <a:rPr lang="en-US" sz="4500" b="1" dirty="0">
                <a:solidFill>
                  <a:schemeClr val="accent2"/>
                </a:solidFill>
              </a:rPr>
              <a:t>Our Market Share</a:t>
            </a:r>
          </a:p>
        </p:txBody>
      </p:sp>
      <p:sp>
        <p:nvSpPr>
          <p:cNvPr id="10" name="Rectangle 9"/>
          <p:cNvSpPr/>
          <p:nvPr/>
        </p:nvSpPr>
        <p:spPr>
          <a:xfrm>
            <a:off x="2576728" y="11111512"/>
            <a:ext cx="8715049"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endParaRPr lang="en-US" sz="2500" dirty="0">
              <a:solidFill>
                <a:schemeClr val="accent2">
                  <a:alpha val="60000"/>
                </a:schemeClr>
              </a:solidFill>
            </a:endParaRPr>
          </a:p>
        </p:txBody>
      </p:sp>
      <p:sp>
        <p:nvSpPr>
          <p:cNvPr id="24" name="Freeform 12"/>
          <p:cNvSpPr>
            <a:spLocks noEditPoints="1"/>
          </p:cNvSpPr>
          <p:nvPr/>
        </p:nvSpPr>
        <p:spPr bwMode="auto">
          <a:xfrm>
            <a:off x="1268412" y="4156190"/>
            <a:ext cx="771525" cy="771525"/>
          </a:xfrm>
          <a:custGeom>
            <a:avLst/>
            <a:gdLst>
              <a:gd name="T0" fmla="*/ 121 w 242"/>
              <a:gd name="T1" fmla="*/ 0 h 243"/>
              <a:gd name="T2" fmla="*/ 212 w 242"/>
              <a:gd name="T3" fmla="*/ 0 h 243"/>
              <a:gd name="T4" fmla="*/ 242 w 242"/>
              <a:gd name="T5" fmla="*/ 30 h 243"/>
              <a:gd name="T6" fmla="*/ 242 w 242"/>
              <a:gd name="T7" fmla="*/ 214 h 243"/>
              <a:gd name="T8" fmla="*/ 222 w 242"/>
              <a:gd name="T9" fmla="*/ 242 h 243"/>
              <a:gd name="T10" fmla="*/ 213 w 242"/>
              <a:gd name="T11" fmla="*/ 243 h 243"/>
              <a:gd name="T12" fmla="*/ 29 w 242"/>
              <a:gd name="T13" fmla="*/ 243 h 243"/>
              <a:gd name="T14" fmla="*/ 0 w 242"/>
              <a:gd name="T15" fmla="*/ 214 h 243"/>
              <a:gd name="T16" fmla="*/ 0 w 242"/>
              <a:gd name="T17" fmla="*/ 29 h 243"/>
              <a:gd name="T18" fmla="*/ 29 w 242"/>
              <a:gd name="T19" fmla="*/ 0 h 243"/>
              <a:gd name="T20" fmla="*/ 121 w 242"/>
              <a:gd name="T21" fmla="*/ 0 h 243"/>
              <a:gd name="T22" fmla="*/ 47 w 242"/>
              <a:gd name="T23" fmla="*/ 131 h 243"/>
              <a:gd name="T24" fmla="*/ 50 w 242"/>
              <a:gd name="T25" fmla="*/ 139 h 243"/>
              <a:gd name="T26" fmla="*/ 86 w 242"/>
              <a:gd name="T27" fmla="*/ 174 h 243"/>
              <a:gd name="T28" fmla="*/ 101 w 242"/>
              <a:gd name="T29" fmla="*/ 174 h 243"/>
              <a:gd name="T30" fmla="*/ 115 w 242"/>
              <a:gd name="T31" fmla="*/ 160 h 243"/>
              <a:gd name="T32" fmla="*/ 192 w 242"/>
              <a:gd name="T33" fmla="*/ 82 h 243"/>
              <a:gd name="T34" fmla="*/ 196 w 242"/>
              <a:gd name="T35" fmla="*/ 76 h 243"/>
              <a:gd name="T36" fmla="*/ 191 w 242"/>
              <a:gd name="T37" fmla="*/ 67 h 243"/>
              <a:gd name="T38" fmla="*/ 180 w 242"/>
              <a:gd name="T39" fmla="*/ 69 h 243"/>
              <a:gd name="T40" fmla="*/ 155 w 242"/>
              <a:gd name="T41" fmla="*/ 94 h 243"/>
              <a:gd name="T42" fmla="*/ 95 w 242"/>
              <a:gd name="T43" fmla="*/ 153 h 243"/>
              <a:gd name="T44" fmla="*/ 91 w 242"/>
              <a:gd name="T45" fmla="*/ 153 h 243"/>
              <a:gd name="T46" fmla="*/ 88 w 242"/>
              <a:gd name="T47" fmla="*/ 150 h 243"/>
              <a:gd name="T48" fmla="*/ 63 w 242"/>
              <a:gd name="T49" fmla="*/ 125 h 243"/>
              <a:gd name="T50" fmla="*/ 52 w 242"/>
              <a:gd name="T51" fmla="*/ 123 h 243"/>
              <a:gd name="T52" fmla="*/ 47 w 242"/>
              <a:gd name="T53" fmla="*/ 13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243">
                <a:moveTo>
                  <a:pt x="121" y="0"/>
                </a:moveTo>
                <a:cubicBezTo>
                  <a:pt x="152" y="0"/>
                  <a:pt x="182" y="0"/>
                  <a:pt x="212" y="0"/>
                </a:cubicBezTo>
                <a:cubicBezTo>
                  <a:pt x="231" y="0"/>
                  <a:pt x="242" y="12"/>
                  <a:pt x="242" y="30"/>
                </a:cubicBezTo>
                <a:cubicBezTo>
                  <a:pt x="242" y="91"/>
                  <a:pt x="242" y="153"/>
                  <a:pt x="242" y="214"/>
                </a:cubicBezTo>
                <a:cubicBezTo>
                  <a:pt x="242" y="228"/>
                  <a:pt x="234" y="239"/>
                  <a:pt x="222" y="242"/>
                </a:cubicBezTo>
                <a:cubicBezTo>
                  <a:pt x="219" y="243"/>
                  <a:pt x="216" y="243"/>
                  <a:pt x="213" y="243"/>
                </a:cubicBezTo>
                <a:cubicBezTo>
                  <a:pt x="152" y="243"/>
                  <a:pt x="90" y="243"/>
                  <a:pt x="29" y="243"/>
                </a:cubicBezTo>
                <a:cubicBezTo>
                  <a:pt x="12" y="243"/>
                  <a:pt x="0" y="231"/>
                  <a:pt x="0" y="214"/>
                </a:cubicBezTo>
                <a:cubicBezTo>
                  <a:pt x="0" y="153"/>
                  <a:pt x="0" y="91"/>
                  <a:pt x="0" y="29"/>
                </a:cubicBezTo>
                <a:cubicBezTo>
                  <a:pt x="0" y="12"/>
                  <a:pt x="12" y="0"/>
                  <a:pt x="29" y="0"/>
                </a:cubicBezTo>
                <a:cubicBezTo>
                  <a:pt x="60" y="0"/>
                  <a:pt x="90" y="0"/>
                  <a:pt x="121" y="0"/>
                </a:cubicBezTo>
                <a:close/>
                <a:moveTo>
                  <a:pt x="47" y="131"/>
                </a:moveTo>
                <a:cubicBezTo>
                  <a:pt x="47" y="134"/>
                  <a:pt x="48" y="137"/>
                  <a:pt x="50" y="139"/>
                </a:cubicBezTo>
                <a:cubicBezTo>
                  <a:pt x="62" y="151"/>
                  <a:pt x="74" y="162"/>
                  <a:pt x="86" y="174"/>
                </a:cubicBezTo>
                <a:cubicBezTo>
                  <a:pt x="91" y="179"/>
                  <a:pt x="96" y="179"/>
                  <a:pt x="101" y="174"/>
                </a:cubicBezTo>
                <a:cubicBezTo>
                  <a:pt x="106" y="169"/>
                  <a:pt x="111" y="165"/>
                  <a:pt x="115" y="160"/>
                </a:cubicBezTo>
                <a:cubicBezTo>
                  <a:pt x="141" y="134"/>
                  <a:pt x="167" y="108"/>
                  <a:pt x="192" y="82"/>
                </a:cubicBezTo>
                <a:cubicBezTo>
                  <a:pt x="194" y="81"/>
                  <a:pt x="195" y="79"/>
                  <a:pt x="196" y="76"/>
                </a:cubicBezTo>
                <a:cubicBezTo>
                  <a:pt x="196" y="72"/>
                  <a:pt x="194" y="68"/>
                  <a:pt x="191" y="67"/>
                </a:cubicBezTo>
                <a:cubicBezTo>
                  <a:pt x="187" y="65"/>
                  <a:pt x="183" y="65"/>
                  <a:pt x="180" y="69"/>
                </a:cubicBezTo>
                <a:cubicBezTo>
                  <a:pt x="171" y="77"/>
                  <a:pt x="163" y="85"/>
                  <a:pt x="155" y="94"/>
                </a:cubicBezTo>
                <a:cubicBezTo>
                  <a:pt x="135" y="114"/>
                  <a:pt x="115" y="133"/>
                  <a:pt x="95" y="153"/>
                </a:cubicBezTo>
                <a:cubicBezTo>
                  <a:pt x="94" y="155"/>
                  <a:pt x="93" y="155"/>
                  <a:pt x="91" y="153"/>
                </a:cubicBezTo>
                <a:cubicBezTo>
                  <a:pt x="91" y="152"/>
                  <a:pt x="89" y="151"/>
                  <a:pt x="88" y="150"/>
                </a:cubicBezTo>
                <a:cubicBezTo>
                  <a:pt x="80" y="142"/>
                  <a:pt x="71" y="133"/>
                  <a:pt x="63" y="125"/>
                </a:cubicBezTo>
                <a:cubicBezTo>
                  <a:pt x="60" y="122"/>
                  <a:pt x="56" y="121"/>
                  <a:pt x="52" y="123"/>
                </a:cubicBezTo>
                <a:cubicBezTo>
                  <a:pt x="49" y="124"/>
                  <a:pt x="47" y="127"/>
                  <a:pt x="47" y="13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noEditPoints="1"/>
          </p:cNvSpPr>
          <p:nvPr/>
        </p:nvSpPr>
        <p:spPr bwMode="auto">
          <a:xfrm>
            <a:off x="1265238" y="7291388"/>
            <a:ext cx="771525" cy="771525"/>
          </a:xfrm>
          <a:custGeom>
            <a:avLst/>
            <a:gdLst>
              <a:gd name="T0" fmla="*/ 121 w 242"/>
              <a:gd name="T1" fmla="*/ 0 h 243"/>
              <a:gd name="T2" fmla="*/ 212 w 242"/>
              <a:gd name="T3" fmla="*/ 0 h 243"/>
              <a:gd name="T4" fmla="*/ 242 w 242"/>
              <a:gd name="T5" fmla="*/ 30 h 243"/>
              <a:gd name="T6" fmla="*/ 242 w 242"/>
              <a:gd name="T7" fmla="*/ 213 h 243"/>
              <a:gd name="T8" fmla="*/ 222 w 242"/>
              <a:gd name="T9" fmla="*/ 242 h 243"/>
              <a:gd name="T10" fmla="*/ 213 w 242"/>
              <a:gd name="T11" fmla="*/ 243 h 243"/>
              <a:gd name="T12" fmla="*/ 29 w 242"/>
              <a:gd name="T13" fmla="*/ 243 h 243"/>
              <a:gd name="T14" fmla="*/ 0 w 242"/>
              <a:gd name="T15" fmla="*/ 214 h 243"/>
              <a:gd name="T16" fmla="*/ 0 w 242"/>
              <a:gd name="T17" fmla="*/ 29 h 243"/>
              <a:gd name="T18" fmla="*/ 29 w 242"/>
              <a:gd name="T19" fmla="*/ 0 h 243"/>
              <a:gd name="T20" fmla="*/ 121 w 242"/>
              <a:gd name="T21" fmla="*/ 0 h 243"/>
              <a:gd name="T22" fmla="*/ 47 w 242"/>
              <a:gd name="T23" fmla="*/ 131 h 243"/>
              <a:gd name="T24" fmla="*/ 50 w 242"/>
              <a:gd name="T25" fmla="*/ 138 h 243"/>
              <a:gd name="T26" fmla="*/ 86 w 242"/>
              <a:gd name="T27" fmla="*/ 174 h 243"/>
              <a:gd name="T28" fmla="*/ 101 w 242"/>
              <a:gd name="T29" fmla="*/ 173 h 243"/>
              <a:gd name="T30" fmla="*/ 115 w 242"/>
              <a:gd name="T31" fmla="*/ 159 h 243"/>
              <a:gd name="T32" fmla="*/ 192 w 242"/>
              <a:gd name="T33" fmla="*/ 82 h 243"/>
              <a:gd name="T34" fmla="*/ 196 w 242"/>
              <a:gd name="T35" fmla="*/ 76 h 243"/>
              <a:gd name="T36" fmla="*/ 191 w 242"/>
              <a:gd name="T37" fmla="*/ 66 h 243"/>
              <a:gd name="T38" fmla="*/ 180 w 242"/>
              <a:gd name="T39" fmla="*/ 68 h 243"/>
              <a:gd name="T40" fmla="*/ 155 w 242"/>
              <a:gd name="T41" fmla="*/ 93 h 243"/>
              <a:gd name="T42" fmla="*/ 95 w 242"/>
              <a:gd name="T43" fmla="*/ 153 h 243"/>
              <a:gd name="T44" fmla="*/ 91 w 242"/>
              <a:gd name="T45" fmla="*/ 153 h 243"/>
              <a:gd name="T46" fmla="*/ 88 w 242"/>
              <a:gd name="T47" fmla="*/ 149 h 243"/>
              <a:gd name="T48" fmla="*/ 63 w 242"/>
              <a:gd name="T49" fmla="*/ 124 h 243"/>
              <a:gd name="T50" fmla="*/ 52 w 242"/>
              <a:gd name="T51" fmla="*/ 122 h 243"/>
              <a:gd name="T52" fmla="*/ 47 w 242"/>
              <a:gd name="T53" fmla="*/ 13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243">
                <a:moveTo>
                  <a:pt x="121" y="0"/>
                </a:moveTo>
                <a:cubicBezTo>
                  <a:pt x="152" y="0"/>
                  <a:pt x="182" y="0"/>
                  <a:pt x="212" y="0"/>
                </a:cubicBezTo>
                <a:cubicBezTo>
                  <a:pt x="231" y="0"/>
                  <a:pt x="242" y="11"/>
                  <a:pt x="242" y="30"/>
                </a:cubicBezTo>
                <a:cubicBezTo>
                  <a:pt x="242" y="91"/>
                  <a:pt x="242" y="152"/>
                  <a:pt x="242" y="213"/>
                </a:cubicBezTo>
                <a:cubicBezTo>
                  <a:pt x="242" y="227"/>
                  <a:pt x="234" y="238"/>
                  <a:pt x="222" y="242"/>
                </a:cubicBezTo>
                <a:cubicBezTo>
                  <a:pt x="219" y="242"/>
                  <a:pt x="216" y="243"/>
                  <a:pt x="213" y="243"/>
                </a:cubicBezTo>
                <a:cubicBezTo>
                  <a:pt x="152" y="243"/>
                  <a:pt x="90" y="243"/>
                  <a:pt x="29" y="243"/>
                </a:cubicBezTo>
                <a:cubicBezTo>
                  <a:pt x="12" y="243"/>
                  <a:pt x="0" y="231"/>
                  <a:pt x="0" y="214"/>
                </a:cubicBezTo>
                <a:cubicBezTo>
                  <a:pt x="0" y="152"/>
                  <a:pt x="0" y="90"/>
                  <a:pt x="0" y="29"/>
                </a:cubicBezTo>
                <a:cubicBezTo>
                  <a:pt x="0" y="12"/>
                  <a:pt x="12" y="0"/>
                  <a:pt x="29" y="0"/>
                </a:cubicBezTo>
                <a:cubicBezTo>
                  <a:pt x="60" y="0"/>
                  <a:pt x="90" y="0"/>
                  <a:pt x="121" y="0"/>
                </a:cubicBezTo>
                <a:close/>
                <a:moveTo>
                  <a:pt x="47" y="131"/>
                </a:moveTo>
                <a:cubicBezTo>
                  <a:pt x="47" y="134"/>
                  <a:pt x="48" y="136"/>
                  <a:pt x="50" y="138"/>
                </a:cubicBezTo>
                <a:cubicBezTo>
                  <a:pt x="62" y="150"/>
                  <a:pt x="74" y="162"/>
                  <a:pt x="86" y="174"/>
                </a:cubicBezTo>
                <a:cubicBezTo>
                  <a:pt x="91" y="178"/>
                  <a:pt x="96" y="178"/>
                  <a:pt x="101" y="173"/>
                </a:cubicBezTo>
                <a:cubicBezTo>
                  <a:pt x="106" y="169"/>
                  <a:pt x="111" y="164"/>
                  <a:pt x="115" y="159"/>
                </a:cubicBezTo>
                <a:cubicBezTo>
                  <a:pt x="141" y="133"/>
                  <a:pt x="167" y="107"/>
                  <a:pt x="192" y="82"/>
                </a:cubicBezTo>
                <a:cubicBezTo>
                  <a:pt x="194" y="80"/>
                  <a:pt x="195" y="78"/>
                  <a:pt x="196" y="76"/>
                </a:cubicBezTo>
                <a:cubicBezTo>
                  <a:pt x="196" y="72"/>
                  <a:pt x="194" y="68"/>
                  <a:pt x="191" y="66"/>
                </a:cubicBezTo>
                <a:cubicBezTo>
                  <a:pt x="187" y="64"/>
                  <a:pt x="183" y="65"/>
                  <a:pt x="180" y="68"/>
                </a:cubicBezTo>
                <a:cubicBezTo>
                  <a:pt x="171" y="76"/>
                  <a:pt x="163" y="85"/>
                  <a:pt x="155" y="93"/>
                </a:cubicBezTo>
                <a:cubicBezTo>
                  <a:pt x="135" y="113"/>
                  <a:pt x="115" y="133"/>
                  <a:pt x="95" y="153"/>
                </a:cubicBezTo>
                <a:cubicBezTo>
                  <a:pt x="94" y="154"/>
                  <a:pt x="93" y="155"/>
                  <a:pt x="91" y="153"/>
                </a:cubicBezTo>
                <a:cubicBezTo>
                  <a:pt x="91" y="152"/>
                  <a:pt x="89" y="151"/>
                  <a:pt x="88" y="149"/>
                </a:cubicBezTo>
                <a:cubicBezTo>
                  <a:pt x="80" y="141"/>
                  <a:pt x="71" y="133"/>
                  <a:pt x="63" y="124"/>
                </a:cubicBezTo>
                <a:cubicBezTo>
                  <a:pt x="60" y="122"/>
                  <a:pt x="56" y="121"/>
                  <a:pt x="52" y="122"/>
                </a:cubicBezTo>
                <a:cubicBezTo>
                  <a:pt x="49" y="124"/>
                  <a:pt x="47" y="127"/>
                  <a:pt x="47" y="13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noEditPoints="1"/>
          </p:cNvSpPr>
          <p:nvPr/>
        </p:nvSpPr>
        <p:spPr bwMode="auto">
          <a:xfrm>
            <a:off x="1271587" y="10428288"/>
            <a:ext cx="771525" cy="771525"/>
          </a:xfrm>
          <a:custGeom>
            <a:avLst/>
            <a:gdLst>
              <a:gd name="T0" fmla="*/ 121 w 242"/>
              <a:gd name="T1" fmla="*/ 0 h 243"/>
              <a:gd name="T2" fmla="*/ 212 w 242"/>
              <a:gd name="T3" fmla="*/ 0 h 243"/>
              <a:gd name="T4" fmla="*/ 242 w 242"/>
              <a:gd name="T5" fmla="*/ 30 h 243"/>
              <a:gd name="T6" fmla="*/ 242 w 242"/>
              <a:gd name="T7" fmla="*/ 214 h 243"/>
              <a:gd name="T8" fmla="*/ 222 w 242"/>
              <a:gd name="T9" fmla="*/ 242 h 243"/>
              <a:gd name="T10" fmla="*/ 213 w 242"/>
              <a:gd name="T11" fmla="*/ 243 h 243"/>
              <a:gd name="T12" fmla="*/ 29 w 242"/>
              <a:gd name="T13" fmla="*/ 243 h 243"/>
              <a:gd name="T14" fmla="*/ 0 w 242"/>
              <a:gd name="T15" fmla="*/ 214 h 243"/>
              <a:gd name="T16" fmla="*/ 0 w 242"/>
              <a:gd name="T17" fmla="*/ 29 h 243"/>
              <a:gd name="T18" fmla="*/ 29 w 242"/>
              <a:gd name="T19" fmla="*/ 0 h 243"/>
              <a:gd name="T20" fmla="*/ 121 w 242"/>
              <a:gd name="T21" fmla="*/ 0 h 243"/>
              <a:gd name="T22" fmla="*/ 47 w 242"/>
              <a:gd name="T23" fmla="*/ 131 h 243"/>
              <a:gd name="T24" fmla="*/ 50 w 242"/>
              <a:gd name="T25" fmla="*/ 139 h 243"/>
              <a:gd name="T26" fmla="*/ 86 w 242"/>
              <a:gd name="T27" fmla="*/ 174 h 243"/>
              <a:gd name="T28" fmla="*/ 101 w 242"/>
              <a:gd name="T29" fmla="*/ 174 h 243"/>
              <a:gd name="T30" fmla="*/ 115 w 242"/>
              <a:gd name="T31" fmla="*/ 160 h 243"/>
              <a:gd name="T32" fmla="*/ 192 w 242"/>
              <a:gd name="T33" fmla="*/ 82 h 243"/>
              <a:gd name="T34" fmla="*/ 196 w 242"/>
              <a:gd name="T35" fmla="*/ 76 h 243"/>
              <a:gd name="T36" fmla="*/ 191 w 242"/>
              <a:gd name="T37" fmla="*/ 66 h 243"/>
              <a:gd name="T38" fmla="*/ 180 w 242"/>
              <a:gd name="T39" fmla="*/ 68 h 243"/>
              <a:gd name="T40" fmla="*/ 155 w 242"/>
              <a:gd name="T41" fmla="*/ 93 h 243"/>
              <a:gd name="T42" fmla="*/ 95 w 242"/>
              <a:gd name="T43" fmla="*/ 153 h 243"/>
              <a:gd name="T44" fmla="*/ 91 w 242"/>
              <a:gd name="T45" fmla="*/ 153 h 243"/>
              <a:gd name="T46" fmla="*/ 88 w 242"/>
              <a:gd name="T47" fmla="*/ 150 h 243"/>
              <a:gd name="T48" fmla="*/ 63 w 242"/>
              <a:gd name="T49" fmla="*/ 125 h 243"/>
              <a:gd name="T50" fmla="*/ 52 w 242"/>
              <a:gd name="T51" fmla="*/ 123 h 243"/>
              <a:gd name="T52" fmla="*/ 47 w 242"/>
              <a:gd name="T53" fmla="*/ 13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243">
                <a:moveTo>
                  <a:pt x="121" y="0"/>
                </a:moveTo>
                <a:cubicBezTo>
                  <a:pt x="152" y="0"/>
                  <a:pt x="182" y="0"/>
                  <a:pt x="212" y="0"/>
                </a:cubicBezTo>
                <a:cubicBezTo>
                  <a:pt x="231" y="0"/>
                  <a:pt x="242" y="12"/>
                  <a:pt x="242" y="30"/>
                </a:cubicBezTo>
                <a:cubicBezTo>
                  <a:pt x="242" y="91"/>
                  <a:pt x="242" y="153"/>
                  <a:pt x="242" y="214"/>
                </a:cubicBezTo>
                <a:cubicBezTo>
                  <a:pt x="242" y="228"/>
                  <a:pt x="234" y="239"/>
                  <a:pt x="222" y="242"/>
                </a:cubicBezTo>
                <a:cubicBezTo>
                  <a:pt x="219" y="243"/>
                  <a:pt x="216" y="243"/>
                  <a:pt x="213" y="243"/>
                </a:cubicBezTo>
                <a:cubicBezTo>
                  <a:pt x="152" y="243"/>
                  <a:pt x="90" y="243"/>
                  <a:pt x="29" y="243"/>
                </a:cubicBezTo>
                <a:cubicBezTo>
                  <a:pt x="12" y="243"/>
                  <a:pt x="0" y="231"/>
                  <a:pt x="0" y="214"/>
                </a:cubicBezTo>
                <a:cubicBezTo>
                  <a:pt x="0" y="152"/>
                  <a:pt x="0" y="91"/>
                  <a:pt x="0" y="29"/>
                </a:cubicBezTo>
                <a:cubicBezTo>
                  <a:pt x="0" y="12"/>
                  <a:pt x="12" y="0"/>
                  <a:pt x="29" y="0"/>
                </a:cubicBezTo>
                <a:cubicBezTo>
                  <a:pt x="60" y="0"/>
                  <a:pt x="90" y="0"/>
                  <a:pt x="121" y="0"/>
                </a:cubicBezTo>
                <a:close/>
                <a:moveTo>
                  <a:pt x="47" y="131"/>
                </a:moveTo>
                <a:cubicBezTo>
                  <a:pt x="47" y="134"/>
                  <a:pt x="48" y="137"/>
                  <a:pt x="50" y="139"/>
                </a:cubicBezTo>
                <a:cubicBezTo>
                  <a:pt x="62" y="150"/>
                  <a:pt x="74" y="162"/>
                  <a:pt x="86" y="174"/>
                </a:cubicBezTo>
                <a:cubicBezTo>
                  <a:pt x="91" y="179"/>
                  <a:pt x="96" y="179"/>
                  <a:pt x="101" y="174"/>
                </a:cubicBezTo>
                <a:cubicBezTo>
                  <a:pt x="106" y="169"/>
                  <a:pt x="111" y="164"/>
                  <a:pt x="115" y="160"/>
                </a:cubicBezTo>
                <a:cubicBezTo>
                  <a:pt x="141" y="134"/>
                  <a:pt x="167" y="108"/>
                  <a:pt x="192" y="82"/>
                </a:cubicBezTo>
                <a:cubicBezTo>
                  <a:pt x="194" y="80"/>
                  <a:pt x="195" y="78"/>
                  <a:pt x="196" y="76"/>
                </a:cubicBezTo>
                <a:cubicBezTo>
                  <a:pt x="196" y="72"/>
                  <a:pt x="194" y="68"/>
                  <a:pt x="191" y="66"/>
                </a:cubicBezTo>
                <a:cubicBezTo>
                  <a:pt x="187" y="65"/>
                  <a:pt x="183" y="65"/>
                  <a:pt x="180" y="68"/>
                </a:cubicBezTo>
                <a:cubicBezTo>
                  <a:pt x="171" y="77"/>
                  <a:pt x="163" y="85"/>
                  <a:pt x="155" y="93"/>
                </a:cubicBezTo>
                <a:cubicBezTo>
                  <a:pt x="135" y="113"/>
                  <a:pt x="115" y="133"/>
                  <a:pt x="95" y="153"/>
                </a:cubicBezTo>
                <a:cubicBezTo>
                  <a:pt x="94" y="155"/>
                  <a:pt x="93" y="155"/>
                  <a:pt x="91" y="153"/>
                </a:cubicBezTo>
                <a:cubicBezTo>
                  <a:pt x="91" y="152"/>
                  <a:pt x="89" y="151"/>
                  <a:pt x="88" y="150"/>
                </a:cubicBezTo>
                <a:cubicBezTo>
                  <a:pt x="80" y="142"/>
                  <a:pt x="71" y="133"/>
                  <a:pt x="63" y="125"/>
                </a:cubicBezTo>
                <a:cubicBezTo>
                  <a:pt x="60" y="122"/>
                  <a:pt x="56" y="121"/>
                  <a:pt x="52" y="123"/>
                </a:cubicBezTo>
                <a:cubicBezTo>
                  <a:pt x="49" y="124"/>
                  <a:pt x="47" y="127"/>
                  <a:pt x="47" y="13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Oval 12"/>
          <p:cNvSpPr/>
          <p:nvPr/>
        </p:nvSpPr>
        <p:spPr>
          <a:xfrm>
            <a:off x="13128477" y="3902297"/>
            <a:ext cx="5544690" cy="5544690"/>
          </a:xfrm>
          <a:prstGeom prst="ellips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4697523" y="6937842"/>
            <a:ext cx="5544690" cy="55446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6242228" y="3868989"/>
            <a:ext cx="5544690" cy="554469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30"/>
          <p:cNvSpPr>
            <a:spLocks/>
          </p:cNvSpPr>
          <p:nvPr/>
        </p:nvSpPr>
        <p:spPr bwMode="auto">
          <a:xfrm>
            <a:off x="16224272" y="4364946"/>
            <a:ext cx="2476427" cy="2763838"/>
          </a:xfrm>
          <a:custGeom>
            <a:avLst/>
            <a:gdLst>
              <a:gd name="T0" fmla="*/ 383 w 766"/>
              <a:gd name="T1" fmla="*/ 0 h 871"/>
              <a:gd name="T2" fmla="*/ 0 w 766"/>
              <a:gd name="T3" fmla="*/ 721 h 871"/>
              <a:gd name="T4" fmla="*/ 13 w 766"/>
              <a:gd name="T5" fmla="*/ 871 h 871"/>
              <a:gd name="T6" fmla="*/ 383 w 766"/>
              <a:gd name="T7" fmla="*/ 788 h 871"/>
              <a:gd name="T8" fmla="*/ 753 w 766"/>
              <a:gd name="T9" fmla="*/ 871 h 871"/>
              <a:gd name="T10" fmla="*/ 766 w 766"/>
              <a:gd name="T11" fmla="*/ 721 h 871"/>
              <a:gd name="T12" fmla="*/ 383 w 766"/>
              <a:gd name="T13" fmla="*/ 0 h 871"/>
            </a:gdLst>
            <a:ahLst/>
            <a:cxnLst>
              <a:cxn ang="0">
                <a:pos x="T0" y="T1"/>
              </a:cxn>
              <a:cxn ang="0">
                <a:pos x="T2" y="T3"/>
              </a:cxn>
              <a:cxn ang="0">
                <a:pos x="T4" y="T5"/>
              </a:cxn>
              <a:cxn ang="0">
                <a:pos x="T6" y="T7"/>
              </a:cxn>
              <a:cxn ang="0">
                <a:pos x="T8" y="T9"/>
              </a:cxn>
              <a:cxn ang="0">
                <a:pos x="T10" y="T11"/>
              </a:cxn>
              <a:cxn ang="0">
                <a:pos x="T12" y="T13"/>
              </a:cxn>
            </a:cxnLst>
            <a:rect l="0" t="0" r="r" b="b"/>
            <a:pathLst>
              <a:path w="766" h="871">
                <a:moveTo>
                  <a:pt x="383" y="0"/>
                </a:moveTo>
                <a:cubicBezTo>
                  <a:pt x="152" y="157"/>
                  <a:pt x="0" y="421"/>
                  <a:pt x="0" y="721"/>
                </a:cubicBezTo>
                <a:cubicBezTo>
                  <a:pt x="0" y="772"/>
                  <a:pt x="5" y="822"/>
                  <a:pt x="13" y="871"/>
                </a:cubicBezTo>
                <a:cubicBezTo>
                  <a:pt x="125" y="818"/>
                  <a:pt x="251" y="788"/>
                  <a:pt x="383" y="788"/>
                </a:cubicBezTo>
                <a:cubicBezTo>
                  <a:pt x="515" y="788"/>
                  <a:pt x="641" y="818"/>
                  <a:pt x="753" y="871"/>
                </a:cubicBezTo>
                <a:cubicBezTo>
                  <a:pt x="761" y="822"/>
                  <a:pt x="766" y="772"/>
                  <a:pt x="766" y="721"/>
                </a:cubicBezTo>
                <a:cubicBezTo>
                  <a:pt x="766" y="421"/>
                  <a:pt x="614" y="157"/>
                  <a:pt x="383" y="0"/>
                </a:cubicBezTo>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8" name="Freeform 32"/>
          <p:cNvSpPr>
            <a:spLocks/>
          </p:cNvSpPr>
          <p:nvPr/>
        </p:nvSpPr>
        <p:spPr bwMode="auto">
          <a:xfrm>
            <a:off x="14713858" y="7128784"/>
            <a:ext cx="2741613" cy="2289175"/>
          </a:xfrm>
          <a:custGeom>
            <a:avLst/>
            <a:gdLst>
              <a:gd name="T0" fmla="*/ 488 w 858"/>
              <a:gd name="T1" fmla="*/ 0 h 721"/>
              <a:gd name="T2" fmla="*/ 0 w 858"/>
              <a:gd name="T3" fmla="*/ 639 h 721"/>
              <a:gd name="T4" fmla="*/ 370 w 858"/>
              <a:gd name="T5" fmla="*/ 721 h 721"/>
              <a:gd name="T6" fmla="*/ 858 w 858"/>
              <a:gd name="T7" fmla="*/ 572 h 721"/>
              <a:gd name="T8" fmla="*/ 488 w 858"/>
              <a:gd name="T9" fmla="*/ 0 h 721"/>
            </a:gdLst>
            <a:ahLst/>
            <a:cxnLst>
              <a:cxn ang="0">
                <a:pos x="T0" y="T1"/>
              </a:cxn>
              <a:cxn ang="0">
                <a:pos x="T2" y="T3"/>
              </a:cxn>
              <a:cxn ang="0">
                <a:pos x="T4" y="T5"/>
              </a:cxn>
              <a:cxn ang="0">
                <a:pos x="T6" y="T7"/>
              </a:cxn>
              <a:cxn ang="0">
                <a:pos x="T8" y="T9"/>
              </a:cxn>
            </a:cxnLst>
            <a:rect l="0" t="0" r="r" b="b"/>
            <a:pathLst>
              <a:path w="858" h="721">
                <a:moveTo>
                  <a:pt x="488" y="0"/>
                </a:moveTo>
                <a:cubicBezTo>
                  <a:pt x="235" y="118"/>
                  <a:pt x="49" y="355"/>
                  <a:pt x="0" y="639"/>
                </a:cubicBezTo>
                <a:cubicBezTo>
                  <a:pt x="112" y="692"/>
                  <a:pt x="238" y="721"/>
                  <a:pt x="370" y="721"/>
                </a:cubicBezTo>
                <a:cubicBezTo>
                  <a:pt x="551" y="721"/>
                  <a:pt x="719" y="666"/>
                  <a:pt x="858" y="572"/>
                </a:cubicBezTo>
                <a:cubicBezTo>
                  <a:pt x="666" y="442"/>
                  <a:pt x="529" y="237"/>
                  <a:pt x="488" y="0"/>
                </a:cubicBezTo>
              </a:path>
            </a:pathLst>
          </a:custGeom>
          <a:solidFill>
            <a:schemeClr val="accent4">
              <a:lumMod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9" name="Freeform 33"/>
          <p:cNvSpPr>
            <a:spLocks/>
          </p:cNvSpPr>
          <p:nvPr/>
        </p:nvSpPr>
        <p:spPr bwMode="auto">
          <a:xfrm>
            <a:off x="17455471" y="7128784"/>
            <a:ext cx="2743200" cy="2289175"/>
          </a:xfrm>
          <a:custGeom>
            <a:avLst/>
            <a:gdLst>
              <a:gd name="T0" fmla="*/ 370 w 858"/>
              <a:gd name="T1" fmla="*/ 0 h 721"/>
              <a:gd name="T2" fmla="*/ 0 w 858"/>
              <a:gd name="T3" fmla="*/ 572 h 721"/>
              <a:gd name="T4" fmla="*/ 488 w 858"/>
              <a:gd name="T5" fmla="*/ 721 h 721"/>
              <a:gd name="T6" fmla="*/ 858 w 858"/>
              <a:gd name="T7" fmla="*/ 639 h 721"/>
              <a:gd name="T8" fmla="*/ 370 w 858"/>
              <a:gd name="T9" fmla="*/ 0 h 721"/>
            </a:gdLst>
            <a:ahLst/>
            <a:cxnLst>
              <a:cxn ang="0">
                <a:pos x="T0" y="T1"/>
              </a:cxn>
              <a:cxn ang="0">
                <a:pos x="T2" y="T3"/>
              </a:cxn>
              <a:cxn ang="0">
                <a:pos x="T4" y="T5"/>
              </a:cxn>
              <a:cxn ang="0">
                <a:pos x="T6" y="T7"/>
              </a:cxn>
              <a:cxn ang="0">
                <a:pos x="T8" y="T9"/>
              </a:cxn>
            </a:cxnLst>
            <a:rect l="0" t="0" r="r" b="b"/>
            <a:pathLst>
              <a:path w="858" h="721">
                <a:moveTo>
                  <a:pt x="370" y="0"/>
                </a:moveTo>
                <a:cubicBezTo>
                  <a:pt x="329" y="237"/>
                  <a:pt x="192" y="442"/>
                  <a:pt x="0" y="572"/>
                </a:cubicBezTo>
                <a:cubicBezTo>
                  <a:pt x="139" y="666"/>
                  <a:pt x="307" y="721"/>
                  <a:pt x="488" y="721"/>
                </a:cubicBezTo>
                <a:cubicBezTo>
                  <a:pt x="621" y="721"/>
                  <a:pt x="746" y="692"/>
                  <a:pt x="858" y="639"/>
                </a:cubicBezTo>
                <a:cubicBezTo>
                  <a:pt x="809" y="355"/>
                  <a:pt x="623" y="118"/>
                  <a:pt x="370" y="0"/>
                </a:cubicBezTo>
              </a:path>
            </a:pathLst>
          </a:custGeom>
          <a:solidFill>
            <a:schemeClr val="accent5">
              <a:lumMod val="50000"/>
              <a:alpha val="47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0" name="Freeform 34"/>
          <p:cNvSpPr>
            <a:spLocks/>
          </p:cNvSpPr>
          <p:nvPr/>
        </p:nvSpPr>
        <p:spPr bwMode="auto">
          <a:xfrm>
            <a:off x="16266802" y="6843994"/>
            <a:ext cx="2401912" cy="2121786"/>
          </a:xfrm>
          <a:custGeom>
            <a:avLst/>
            <a:gdLst>
              <a:gd name="T0" fmla="*/ 370 w 740"/>
              <a:gd name="T1" fmla="*/ 0 h 655"/>
              <a:gd name="T2" fmla="*/ 0 w 740"/>
              <a:gd name="T3" fmla="*/ 83 h 655"/>
              <a:gd name="T4" fmla="*/ 370 w 740"/>
              <a:gd name="T5" fmla="*/ 655 h 655"/>
              <a:gd name="T6" fmla="*/ 740 w 740"/>
              <a:gd name="T7" fmla="*/ 83 h 655"/>
              <a:gd name="T8" fmla="*/ 370 w 740"/>
              <a:gd name="T9" fmla="*/ 0 h 655"/>
            </a:gdLst>
            <a:ahLst/>
            <a:cxnLst>
              <a:cxn ang="0">
                <a:pos x="T0" y="T1"/>
              </a:cxn>
              <a:cxn ang="0">
                <a:pos x="T2" y="T3"/>
              </a:cxn>
              <a:cxn ang="0">
                <a:pos x="T4" y="T5"/>
              </a:cxn>
              <a:cxn ang="0">
                <a:pos x="T6" y="T7"/>
              </a:cxn>
              <a:cxn ang="0">
                <a:pos x="T8" y="T9"/>
              </a:cxn>
            </a:cxnLst>
            <a:rect l="0" t="0" r="r" b="b"/>
            <a:pathLst>
              <a:path w="740" h="655">
                <a:moveTo>
                  <a:pt x="370" y="0"/>
                </a:moveTo>
                <a:cubicBezTo>
                  <a:pt x="238" y="0"/>
                  <a:pt x="112" y="30"/>
                  <a:pt x="0" y="83"/>
                </a:cubicBezTo>
                <a:cubicBezTo>
                  <a:pt x="41" y="320"/>
                  <a:pt x="178" y="525"/>
                  <a:pt x="370" y="655"/>
                </a:cubicBezTo>
                <a:cubicBezTo>
                  <a:pt x="562" y="525"/>
                  <a:pt x="699" y="320"/>
                  <a:pt x="740" y="83"/>
                </a:cubicBezTo>
                <a:cubicBezTo>
                  <a:pt x="628" y="30"/>
                  <a:pt x="502" y="0"/>
                  <a:pt x="370" y="0"/>
                </a:cubicBezTo>
              </a:path>
            </a:pathLst>
          </a:custGeom>
          <a:solidFill>
            <a:schemeClr val="accent4">
              <a:lumMod val="50000"/>
              <a:alpha val="88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9" name="Rectangle 28"/>
          <p:cNvSpPr/>
          <p:nvPr/>
        </p:nvSpPr>
        <p:spPr>
          <a:xfrm>
            <a:off x="13418576" y="5934885"/>
            <a:ext cx="2640004" cy="784830"/>
          </a:xfrm>
          <a:prstGeom prst="rect">
            <a:avLst/>
          </a:prstGeom>
        </p:spPr>
        <p:txBody>
          <a:bodyPr wrap="square">
            <a:spAutoFit/>
          </a:bodyPr>
          <a:lstStyle/>
          <a:p>
            <a:pPr algn="ctr"/>
            <a:r>
              <a:rPr lang="en-US" sz="4500" b="1" dirty="0" smtClean="0">
                <a:solidFill>
                  <a:schemeClr val="accent1"/>
                </a:solidFill>
              </a:rPr>
              <a:t>$750M</a:t>
            </a:r>
            <a:endParaRPr lang="en-US" sz="4500" b="1" dirty="0">
              <a:solidFill>
                <a:schemeClr val="accent1"/>
              </a:solidFill>
            </a:endParaRPr>
          </a:p>
        </p:txBody>
      </p:sp>
      <p:sp>
        <p:nvSpPr>
          <p:cNvPr id="30" name="Rectangle 29"/>
          <p:cNvSpPr/>
          <p:nvPr/>
        </p:nvSpPr>
        <p:spPr>
          <a:xfrm>
            <a:off x="18757922" y="5934885"/>
            <a:ext cx="2640004" cy="784830"/>
          </a:xfrm>
          <a:prstGeom prst="rect">
            <a:avLst/>
          </a:prstGeom>
        </p:spPr>
        <p:txBody>
          <a:bodyPr wrap="square">
            <a:spAutoFit/>
          </a:bodyPr>
          <a:lstStyle/>
          <a:p>
            <a:pPr algn="ctr"/>
            <a:r>
              <a:rPr lang="en-US" sz="4500" b="1" dirty="0" smtClean="0">
                <a:solidFill>
                  <a:schemeClr val="accent1"/>
                </a:solidFill>
              </a:rPr>
              <a:t>$480M</a:t>
            </a:r>
            <a:endParaRPr lang="en-US" sz="4500" b="1" dirty="0">
              <a:solidFill>
                <a:schemeClr val="accent1"/>
              </a:solidFill>
            </a:endParaRPr>
          </a:p>
        </p:txBody>
      </p:sp>
      <p:sp>
        <p:nvSpPr>
          <p:cNvPr id="31" name="Rectangle 30"/>
          <p:cNvSpPr/>
          <p:nvPr/>
        </p:nvSpPr>
        <p:spPr>
          <a:xfrm>
            <a:off x="15900822" y="10066875"/>
            <a:ext cx="2640004" cy="784830"/>
          </a:xfrm>
          <a:prstGeom prst="rect">
            <a:avLst/>
          </a:prstGeom>
        </p:spPr>
        <p:txBody>
          <a:bodyPr wrap="square">
            <a:spAutoFit/>
          </a:bodyPr>
          <a:lstStyle/>
          <a:p>
            <a:pPr algn="ctr"/>
            <a:r>
              <a:rPr lang="en-US" sz="4500" b="1" dirty="0" smtClean="0">
                <a:solidFill>
                  <a:schemeClr val="accent1"/>
                </a:solidFill>
              </a:rPr>
              <a:t>$350M</a:t>
            </a:r>
            <a:endParaRPr lang="en-US" sz="4500" b="1" dirty="0">
              <a:solidFill>
                <a:schemeClr val="accent1"/>
              </a:solidFill>
            </a:endParaRPr>
          </a:p>
        </p:txBody>
      </p:sp>
    </p:spTree>
    <p:extLst>
      <p:ext uri="{BB962C8B-B14F-4D97-AF65-F5344CB8AC3E}">
        <p14:creationId xmlns:p14="http://schemas.microsoft.com/office/powerpoint/2010/main" val="57697543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24384000"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1842976" y="3590915"/>
            <a:ext cx="21123348" cy="5016758"/>
          </a:xfrm>
          <a:prstGeom prst="rect">
            <a:avLst/>
          </a:prstGeom>
        </p:spPr>
        <p:txBody>
          <a:bodyPr wrap="square">
            <a:spAutoFit/>
          </a:bodyPr>
          <a:lstStyle/>
          <a:p>
            <a:pPr algn="ctr"/>
            <a:r>
              <a:rPr lang="en-GB" sz="16000" b="1" dirty="0" smtClean="0">
                <a:solidFill>
                  <a:schemeClr val="accent1"/>
                </a:solidFill>
                <a:latin typeface="+mj-lt"/>
              </a:rPr>
              <a:t>BUILD BEST TEAM TO WIN BUSINESS WORLD. </a:t>
            </a:r>
            <a:endParaRPr lang="en-US" sz="16000" b="1" dirty="0">
              <a:solidFill>
                <a:schemeClr val="accent1"/>
              </a:solidFill>
              <a:latin typeface="+mj-lt"/>
            </a:endParaRPr>
          </a:p>
        </p:txBody>
      </p:sp>
      <p:sp>
        <p:nvSpPr>
          <p:cNvPr id="7" name="Freeform 5"/>
          <p:cNvSpPr>
            <a:spLocks/>
          </p:cNvSpPr>
          <p:nvPr/>
        </p:nvSpPr>
        <p:spPr bwMode="auto">
          <a:xfrm>
            <a:off x="8104188" y="9315450"/>
            <a:ext cx="2043113" cy="417513"/>
          </a:xfrm>
          <a:custGeom>
            <a:avLst/>
            <a:gdLst>
              <a:gd name="T0" fmla="*/ 64 w 643"/>
              <a:gd name="T1" fmla="*/ 0 h 127"/>
              <a:gd name="T2" fmla="*/ 643 w 643"/>
              <a:gd name="T3" fmla="*/ 0 h 127"/>
              <a:gd name="T4" fmla="*/ 643 w 643"/>
              <a:gd name="T5" fmla="*/ 127 h 127"/>
              <a:gd name="T6" fmla="*/ 64 w 643"/>
              <a:gd name="T7" fmla="*/ 127 h 127"/>
              <a:gd name="T8" fmla="*/ 0 w 643"/>
              <a:gd name="T9" fmla="*/ 63 h 127"/>
              <a:gd name="T10" fmla="*/ 0 w 643"/>
              <a:gd name="T11" fmla="*/ 63 h 127"/>
              <a:gd name="T12" fmla="*/ 64 w 64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43" h="127">
                <a:moveTo>
                  <a:pt x="64" y="0"/>
                </a:moveTo>
                <a:cubicBezTo>
                  <a:pt x="643" y="0"/>
                  <a:pt x="643" y="0"/>
                  <a:pt x="643" y="0"/>
                </a:cubicBezTo>
                <a:cubicBezTo>
                  <a:pt x="643" y="127"/>
                  <a:pt x="643" y="127"/>
                  <a:pt x="643" y="127"/>
                </a:cubicBezTo>
                <a:cubicBezTo>
                  <a:pt x="64" y="127"/>
                  <a:pt x="64" y="127"/>
                  <a:pt x="64" y="127"/>
                </a:cubicBezTo>
                <a:cubicBezTo>
                  <a:pt x="29" y="127"/>
                  <a:pt x="0" y="99"/>
                  <a:pt x="0" y="63"/>
                </a:cubicBezTo>
                <a:cubicBezTo>
                  <a:pt x="0" y="63"/>
                  <a:pt x="0" y="63"/>
                  <a:pt x="0" y="63"/>
                </a:cubicBezTo>
                <a:cubicBezTo>
                  <a:pt x="0" y="28"/>
                  <a:pt x="29" y="0"/>
                  <a:pt x="6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10147301" y="9315450"/>
            <a:ext cx="2044700" cy="417513"/>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2192001" y="9315450"/>
            <a:ext cx="2044700" cy="417513"/>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4236701" y="9315450"/>
            <a:ext cx="2043113" cy="417513"/>
          </a:xfrm>
          <a:custGeom>
            <a:avLst/>
            <a:gdLst>
              <a:gd name="T0" fmla="*/ 0 w 643"/>
              <a:gd name="T1" fmla="*/ 0 h 127"/>
              <a:gd name="T2" fmla="*/ 579 w 643"/>
              <a:gd name="T3" fmla="*/ 0 h 127"/>
              <a:gd name="T4" fmla="*/ 643 w 643"/>
              <a:gd name="T5" fmla="*/ 63 h 127"/>
              <a:gd name="T6" fmla="*/ 643 w 643"/>
              <a:gd name="T7" fmla="*/ 63 h 127"/>
              <a:gd name="T8" fmla="*/ 579 w 643"/>
              <a:gd name="T9" fmla="*/ 127 h 127"/>
              <a:gd name="T10" fmla="*/ 0 w 643"/>
              <a:gd name="T11" fmla="*/ 127 h 127"/>
              <a:gd name="T12" fmla="*/ 0 w 64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43" h="127">
                <a:moveTo>
                  <a:pt x="0" y="0"/>
                </a:moveTo>
                <a:cubicBezTo>
                  <a:pt x="579" y="0"/>
                  <a:pt x="579" y="0"/>
                  <a:pt x="579" y="0"/>
                </a:cubicBezTo>
                <a:cubicBezTo>
                  <a:pt x="614" y="0"/>
                  <a:pt x="643" y="28"/>
                  <a:pt x="643" y="63"/>
                </a:cubicBezTo>
                <a:cubicBezTo>
                  <a:pt x="643" y="63"/>
                  <a:pt x="643" y="63"/>
                  <a:pt x="643" y="63"/>
                </a:cubicBezTo>
                <a:cubicBezTo>
                  <a:pt x="643" y="99"/>
                  <a:pt x="614" y="127"/>
                  <a:pt x="579" y="127"/>
                </a:cubicBezTo>
                <a:cubicBezTo>
                  <a:pt x="0" y="127"/>
                  <a:pt x="0" y="127"/>
                  <a:pt x="0" y="127"/>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44552734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16277" y="1039100"/>
            <a:ext cx="16376970" cy="1554272"/>
          </a:xfrm>
          <a:prstGeom prst="rect">
            <a:avLst/>
          </a:prstGeom>
        </p:spPr>
        <p:txBody>
          <a:bodyPr wrap="square">
            <a:spAutoFit/>
          </a:bodyPr>
          <a:lstStyle/>
          <a:p>
            <a:pPr algn="ctr"/>
            <a:r>
              <a:rPr lang="en-US" sz="9500" b="1" dirty="0">
                <a:solidFill>
                  <a:schemeClr val="accent2"/>
                </a:solidFill>
                <a:latin typeface="+mj-lt"/>
              </a:rPr>
              <a:t>Market Research</a:t>
            </a:r>
          </a:p>
        </p:txBody>
      </p:sp>
      <p:sp>
        <p:nvSpPr>
          <p:cNvPr id="4" name="Rectangle 3"/>
          <p:cNvSpPr/>
          <p:nvPr/>
        </p:nvSpPr>
        <p:spPr>
          <a:xfrm>
            <a:off x="4022761" y="2362539"/>
            <a:ext cx="16376970"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2613862" y="3853016"/>
            <a:ext cx="10090919" cy="784830"/>
          </a:xfrm>
          <a:prstGeom prst="rect">
            <a:avLst/>
          </a:prstGeom>
        </p:spPr>
        <p:txBody>
          <a:bodyPr wrap="square">
            <a:spAutoFit/>
          </a:bodyPr>
          <a:lstStyle/>
          <a:p>
            <a:r>
              <a:rPr lang="en-US" sz="4500" b="1" dirty="0">
                <a:solidFill>
                  <a:schemeClr val="accent2"/>
                </a:solidFill>
              </a:rPr>
              <a:t>Movement</a:t>
            </a:r>
          </a:p>
        </p:txBody>
      </p:sp>
      <p:sp>
        <p:nvSpPr>
          <p:cNvPr id="6" name="Rectangle 5"/>
          <p:cNvSpPr/>
          <p:nvPr/>
        </p:nvSpPr>
        <p:spPr>
          <a:xfrm>
            <a:off x="12613863" y="4735077"/>
            <a:ext cx="10097281"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a:t>
            </a:r>
          </a:p>
        </p:txBody>
      </p:sp>
      <p:sp>
        <p:nvSpPr>
          <p:cNvPr id="7" name="Rectangle 6"/>
          <p:cNvSpPr/>
          <p:nvPr/>
        </p:nvSpPr>
        <p:spPr>
          <a:xfrm>
            <a:off x="12613862" y="7019408"/>
            <a:ext cx="10090919" cy="784830"/>
          </a:xfrm>
          <a:prstGeom prst="rect">
            <a:avLst/>
          </a:prstGeom>
        </p:spPr>
        <p:txBody>
          <a:bodyPr wrap="square">
            <a:spAutoFit/>
          </a:bodyPr>
          <a:lstStyle/>
          <a:p>
            <a:r>
              <a:rPr lang="en-US" sz="4500" b="1" dirty="0">
                <a:solidFill>
                  <a:schemeClr val="accent2"/>
                </a:solidFill>
              </a:rPr>
              <a:t>Access</a:t>
            </a:r>
          </a:p>
        </p:txBody>
      </p:sp>
      <p:sp>
        <p:nvSpPr>
          <p:cNvPr id="8" name="Rectangle 7"/>
          <p:cNvSpPr/>
          <p:nvPr/>
        </p:nvSpPr>
        <p:spPr>
          <a:xfrm>
            <a:off x="12613863" y="7901469"/>
            <a:ext cx="10097281"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a:t>
            </a:r>
          </a:p>
        </p:txBody>
      </p:sp>
      <p:sp>
        <p:nvSpPr>
          <p:cNvPr id="9" name="Rectangle 8"/>
          <p:cNvSpPr/>
          <p:nvPr/>
        </p:nvSpPr>
        <p:spPr>
          <a:xfrm>
            <a:off x="12613862" y="10207065"/>
            <a:ext cx="10090919" cy="784830"/>
          </a:xfrm>
          <a:prstGeom prst="rect">
            <a:avLst/>
          </a:prstGeom>
        </p:spPr>
        <p:txBody>
          <a:bodyPr wrap="square">
            <a:spAutoFit/>
          </a:bodyPr>
          <a:lstStyle/>
          <a:p>
            <a:r>
              <a:rPr lang="en-US" sz="4500" b="1" dirty="0">
                <a:solidFill>
                  <a:schemeClr val="accent2"/>
                </a:solidFill>
              </a:rPr>
              <a:t>Demand</a:t>
            </a:r>
          </a:p>
        </p:txBody>
      </p:sp>
      <p:sp>
        <p:nvSpPr>
          <p:cNvPr id="10" name="Rectangle 9"/>
          <p:cNvSpPr/>
          <p:nvPr/>
        </p:nvSpPr>
        <p:spPr>
          <a:xfrm>
            <a:off x="12613863" y="11089126"/>
            <a:ext cx="10097281"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a:t>
            </a:r>
          </a:p>
        </p:txBody>
      </p:sp>
      <p:sp>
        <p:nvSpPr>
          <p:cNvPr id="17" name="Line 5"/>
          <p:cNvSpPr>
            <a:spLocks noChangeShapeType="1"/>
          </p:cNvSpPr>
          <p:nvPr/>
        </p:nvSpPr>
        <p:spPr bwMode="auto">
          <a:xfrm>
            <a:off x="457200" y="4794250"/>
            <a:ext cx="10163175" cy="0"/>
          </a:xfrm>
          <a:prstGeom prst="line">
            <a:avLst/>
          </a:prstGeom>
          <a:noFill/>
          <a:ln w="190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9312275" y="3486150"/>
            <a:ext cx="2619375" cy="2619375"/>
          </a:xfrm>
          <a:custGeom>
            <a:avLst/>
            <a:gdLst>
              <a:gd name="T0" fmla="*/ 476 w 825"/>
              <a:gd name="T1" fmla="*/ 782 h 825"/>
              <a:gd name="T2" fmla="*/ 43 w 825"/>
              <a:gd name="T3" fmla="*/ 349 h 825"/>
              <a:gd name="T4" fmla="*/ 349 w 825"/>
              <a:gd name="T5" fmla="*/ 43 h 825"/>
              <a:gd name="T6" fmla="*/ 782 w 825"/>
              <a:gd name="T7" fmla="*/ 476 h 825"/>
              <a:gd name="T8" fmla="*/ 476 w 825"/>
              <a:gd name="T9" fmla="*/ 782 h 825"/>
            </a:gdLst>
            <a:ahLst/>
            <a:cxnLst>
              <a:cxn ang="0">
                <a:pos x="T0" y="T1"/>
              </a:cxn>
              <a:cxn ang="0">
                <a:pos x="T2" y="T3"/>
              </a:cxn>
              <a:cxn ang="0">
                <a:pos x="T4" y="T5"/>
              </a:cxn>
              <a:cxn ang="0">
                <a:pos x="T6" y="T7"/>
              </a:cxn>
              <a:cxn ang="0">
                <a:pos x="T8" y="T9"/>
              </a:cxn>
            </a:cxnLst>
            <a:rect l="0" t="0" r="r" b="b"/>
            <a:pathLst>
              <a:path w="825" h="825">
                <a:moveTo>
                  <a:pt x="476" y="782"/>
                </a:moveTo>
                <a:cubicBezTo>
                  <a:pt x="220" y="825"/>
                  <a:pt x="0" y="605"/>
                  <a:pt x="43" y="349"/>
                </a:cubicBezTo>
                <a:cubicBezTo>
                  <a:pt x="68" y="193"/>
                  <a:pt x="193" y="68"/>
                  <a:pt x="349" y="43"/>
                </a:cubicBezTo>
                <a:cubicBezTo>
                  <a:pt x="605" y="0"/>
                  <a:pt x="825" y="220"/>
                  <a:pt x="782" y="476"/>
                </a:cubicBezTo>
                <a:cubicBezTo>
                  <a:pt x="757" y="631"/>
                  <a:pt x="631" y="757"/>
                  <a:pt x="476" y="78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Line 7"/>
          <p:cNvSpPr>
            <a:spLocks noChangeShapeType="1"/>
          </p:cNvSpPr>
          <p:nvPr/>
        </p:nvSpPr>
        <p:spPr bwMode="auto">
          <a:xfrm>
            <a:off x="457200" y="7962900"/>
            <a:ext cx="10163175" cy="0"/>
          </a:xfrm>
          <a:prstGeom prst="line">
            <a:avLst/>
          </a:prstGeom>
          <a:noFill/>
          <a:ln w="190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9312275" y="6654800"/>
            <a:ext cx="2619375" cy="2617788"/>
          </a:xfrm>
          <a:custGeom>
            <a:avLst/>
            <a:gdLst>
              <a:gd name="T0" fmla="*/ 476 w 825"/>
              <a:gd name="T1" fmla="*/ 782 h 825"/>
              <a:gd name="T2" fmla="*/ 43 w 825"/>
              <a:gd name="T3" fmla="*/ 349 h 825"/>
              <a:gd name="T4" fmla="*/ 349 w 825"/>
              <a:gd name="T5" fmla="*/ 42 h 825"/>
              <a:gd name="T6" fmla="*/ 782 w 825"/>
              <a:gd name="T7" fmla="*/ 476 h 825"/>
              <a:gd name="T8" fmla="*/ 476 w 825"/>
              <a:gd name="T9" fmla="*/ 782 h 825"/>
            </a:gdLst>
            <a:ahLst/>
            <a:cxnLst>
              <a:cxn ang="0">
                <a:pos x="T0" y="T1"/>
              </a:cxn>
              <a:cxn ang="0">
                <a:pos x="T2" y="T3"/>
              </a:cxn>
              <a:cxn ang="0">
                <a:pos x="T4" y="T5"/>
              </a:cxn>
              <a:cxn ang="0">
                <a:pos x="T6" y="T7"/>
              </a:cxn>
              <a:cxn ang="0">
                <a:pos x="T8" y="T9"/>
              </a:cxn>
            </a:cxnLst>
            <a:rect l="0" t="0" r="r" b="b"/>
            <a:pathLst>
              <a:path w="825" h="825">
                <a:moveTo>
                  <a:pt x="476" y="782"/>
                </a:moveTo>
                <a:cubicBezTo>
                  <a:pt x="220" y="825"/>
                  <a:pt x="0" y="605"/>
                  <a:pt x="43" y="349"/>
                </a:cubicBezTo>
                <a:cubicBezTo>
                  <a:pt x="68" y="193"/>
                  <a:pt x="193" y="68"/>
                  <a:pt x="349" y="42"/>
                </a:cubicBezTo>
                <a:cubicBezTo>
                  <a:pt x="605" y="0"/>
                  <a:pt x="825" y="220"/>
                  <a:pt x="782" y="476"/>
                </a:cubicBezTo>
                <a:cubicBezTo>
                  <a:pt x="757" y="631"/>
                  <a:pt x="631" y="757"/>
                  <a:pt x="476" y="7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Line 9"/>
          <p:cNvSpPr>
            <a:spLocks noChangeShapeType="1"/>
          </p:cNvSpPr>
          <p:nvPr/>
        </p:nvSpPr>
        <p:spPr bwMode="auto">
          <a:xfrm>
            <a:off x="457200" y="11129963"/>
            <a:ext cx="10163175" cy="0"/>
          </a:xfrm>
          <a:prstGeom prst="line">
            <a:avLst/>
          </a:prstGeom>
          <a:noFill/>
          <a:ln w="190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9312275" y="9821863"/>
            <a:ext cx="2619375" cy="2619375"/>
          </a:xfrm>
          <a:custGeom>
            <a:avLst/>
            <a:gdLst>
              <a:gd name="T0" fmla="*/ 476 w 825"/>
              <a:gd name="T1" fmla="*/ 782 h 825"/>
              <a:gd name="T2" fmla="*/ 43 w 825"/>
              <a:gd name="T3" fmla="*/ 349 h 825"/>
              <a:gd name="T4" fmla="*/ 349 w 825"/>
              <a:gd name="T5" fmla="*/ 42 h 825"/>
              <a:gd name="T6" fmla="*/ 782 w 825"/>
              <a:gd name="T7" fmla="*/ 476 h 825"/>
              <a:gd name="T8" fmla="*/ 476 w 825"/>
              <a:gd name="T9" fmla="*/ 782 h 825"/>
            </a:gdLst>
            <a:ahLst/>
            <a:cxnLst>
              <a:cxn ang="0">
                <a:pos x="T0" y="T1"/>
              </a:cxn>
              <a:cxn ang="0">
                <a:pos x="T2" y="T3"/>
              </a:cxn>
              <a:cxn ang="0">
                <a:pos x="T4" y="T5"/>
              </a:cxn>
              <a:cxn ang="0">
                <a:pos x="T6" y="T7"/>
              </a:cxn>
              <a:cxn ang="0">
                <a:pos x="T8" y="T9"/>
              </a:cxn>
            </a:cxnLst>
            <a:rect l="0" t="0" r="r" b="b"/>
            <a:pathLst>
              <a:path w="825" h="825">
                <a:moveTo>
                  <a:pt x="476" y="782"/>
                </a:moveTo>
                <a:cubicBezTo>
                  <a:pt x="220" y="825"/>
                  <a:pt x="0" y="605"/>
                  <a:pt x="43" y="349"/>
                </a:cubicBezTo>
                <a:cubicBezTo>
                  <a:pt x="68" y="193"/>
                  <a:pt x="193" y="68"/>
                  <a:pt x="349" y="42"/>
                </a:cubicBezTo>
                <a:cubicBezTo>
                  <a:pt x="605" y="0"/>
                  <a:pt x="825" y="220"/>
                  <a:pt x="782" y="476"/>
                </a:cubicBezTo>
                <a:cubicBezTo>
                  <a:pt x="757" y="631"/>
                  <a:pt x="631" y="757"/>
                  <a:pt x="476" y="7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p:cNvSpPr>
          <p:nvPr/>
        </p:nvSpPr>
        <p:spPr bwMode="auto">
          <a:xfrm>
            <a:off x="3175" y="9793288"/>
            <a:ext cx="4487863" cy="2632075"/>
          </a:xfrm>
          <a:custGeom>
            <a:avLst/>
            <a:gdLst>
              <a:gd name="T0" fmla="*/ 1408 w 1413"/>
              <a:gd name="T1" fmla="*/ 726 h 829"/>
              <a:gd name="T2" fmla="*/ 1083 w 1413"/>
              <a:gd name="T3" fmla="*/ 66 h 829"/>
              <a:gd name="T4" fmla="*/ 977 w 1413"/>
              <a:gd name="T5" fmla="*/ 0 h 829"/>
              <a:gd name="T6" fmla="*/ 0 w 1413"/>
              <a:gd name="T7" fmla="*/ 0 h 829"/>
              <a:gd name="T8" fmla="*/ 0 w 1413"/>
              <a:gd name="T9" fmla="*/ 828 h 829"/>
              <a:gd name="T10" fmla="*/ 1333 w 1413"/>
              <a:gd name="T11" fmla="*/ 829 h 829"/>
              <a:gd name="T12" fmla="*/ 1404 w 1413"/>
              <a:gd name="T13" fmla="*/ 786 h 829"/>
              <a:gd name="T14" fmla="*/ 1413 w 1413"/>
              <a:gd name="T15" fmla="*/ 773 h 829"/>
              <a:gd name="T16" fmla="*/ 1413 w 1413"/>
              <a:gd name="T17" fmla="*/ 729 h 829"/>
              <a:gd name="T18" fmla="*/ 1408 w 1413"/>
              <a:gd name="T19" fmla="*/ 726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3" h="829">
                <a:moveTo>
                  <a:pt x="1408" y="726"/>
                </a:moveTo>
                <a:cubicBezTo>
                  <a:pt x="1300" y="506"/>
                  <a:pt x="1191" y="287"/>
                  <a:pt x="1083" y="66"/>
                </a:cubicBezTo>
                <a:cubicBezTo>
                  <a:pt x="1061" y="20"/>
                  <a:pt x="1029" y="0"/>
                  <a:pt x="977" y="0"/>
                </a:cubicBezTo>
                <a:cubicBezTo>
                  <a:pt x="652" y="0"/>
                  <a:pt x="326" y="0"/>
                  <a:pt x="0" y="0"/>
                </a:cubicBezTo>
                <a:cubicBezTo>
                  <a:pt x="0" y="828"/>
                  <a:pt x="0" y="828"/>
                  <a:pt x="0" y="828"/>
                </a:cubicBezTo>
                <a:cubicBezTo>
                  <a:pt x="444" y="828"/>
                  <a:pt x="889" y="828"/>
                  <a:pt x="1333" y="829"/>
                </a:cubicBezTo>
                <a:cubicBezTo>
                  <a:pt x="1367" y="829"/>
                  <a:pt x="1389" y="815"/>
                  <a:pt x="1404" y="786"/>
                </a:cubicBezTo>
                <a:cubicBezTo>
                  <a:pt x="1406" y="782"/>
                  <a:pt x="1410" y="777"/>
                  <a:pt x="1413" y="773"/>
                </a:cubicBezTo>
                <a:cubicBezTo>
                  <a:pt x="1413" y="758"/>
                  <a:pt x="1413" y="744"/>
                  <a:pt x="1413" y="729"/>
                </a:cubicBezTo>
                <a:cubicBezTo>
                  <a:pt x="1411" y="728"/>
                  <a:pt x="1409" y="727"/>
                  <a:pt x="1408" y="72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3175" y="6642100"/>
            <a:ext cx="2957513" cy="2627313"/>
          </a:xfrm>
          <a:custGeom>
            <a:avLst/>
            <a:gdLst>
              <a:gd name="T0" fmla="*/ 817 w 931"/>
              <a:gd name="T1" fmla="*/ 828 h 828"/>
              <a:gd name="T2" fmla="*/ 898 w 931"/>
              <a:gd name="T3" fmla="*/ 702 h 828"/>
              <a:gd name="T4" fmla="*/ 573 w 931"/>
              <a:gd name="T5" fmla="*/ 52 h 828"/>
              <a:gd name="T6" fmla="*/ 489 w 931"/>
              <a:gd name="T7" fmla="*/ 0 h 828"/>
              <a:gd name="T8" fmla="*/ 0 w 931"/>
              <a:gd name="T9" fmla="*/ 0 h 828"/>
              <a:gd name="T10" fmla="*/ 0 w 931"/>
              <a:gd name="T11" fmla="*/ 828 h 828"/>
              <a:gd name="T12" fmla="*/ 0 w 931"/>
              <a:gd name="T13" fmla="*/ 828 h 828"/>
              <a:gd name="T14" fmla="*/ 817 w 931"/>
              <a:gd name="T15" fmla="*/ 828 h 8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1" h="828">
                <a:moveTo>
                  <a:pt x="817" y="828"/>
                </a:moveTo>
                <a:cubicBezTo>
                  <a:pt x="892" y="828"/>
                  <a:pt x="931" y="768"/>
                  <a:pt x="898" y="702"/>
                </a:cubicBezTo>
                <a:cubicBezTo>
                  <a:pt x="791" y="485"/>
                  <a:pt x="682" y="269"/>
                  <a:pt x="573" y="52"/>
                </a:cubicBezTo>
                <a:cubicBezTo>
                  <a:pt x="556" y="17"/>
                  <a:pt x="528" y="0"/>
                  <a:pt x="489" y="0"/>
                </a:cubicBezTo>
                <a:cubicBezTo>
                  <a:pt x="326" y="0"/>
                  <a:pt x="163" y="0"/>
                  <a:pt x="0" y="0"/>
                </a:cubicBezTo>
                <a:cubicBezTo>
                  <a:pt x="0" y="828"/>
                  <a:pt x="0" y="828"/>
                  <a:pt x="0" y="828"/>
                </a:cubicBezTo>
                <a:cubicBezTo>
                  <a:pt x="0" y="828"/>
                  <a:pt x="0" y="828"/>
                  <a:pt x="0" y="828"/>
                </a:cubicBezTo>
                <a:cubicBezTo>
                  <a:pt x="273" y="828"/>
                  <a:pt x="545" y="828"/>
                  <a:pt x="817" y="82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3175" y="3473450"/>
            <a:ext cx="1377950" cy="2644775"/>
          </a:xfrm>
          <a:custGeom>
            <a:avLst/>
            <a:gdLst>
              <a:gd name="T0" fmla="*/ 399 w 434"/>
              <a:gd name="T1" fmla="*/ 700 h 833"/>
              <a:gd name="T2" fmla="*/ 81 w 434"/>
              <a:gd name="T3" fmla="*/ 56 h 833"/>
              <a:gd name="T4" fmla="*/ 0 w 434"/>
              <a:gd name="T5" fmla="*/ 0 h 833"/>
              <a:gd name="T6" fmla="*/ 0 w 434"/>
              <a:gd name="T7" fmla="*/ 0 h 833"/>
              <a:gd name="T8" fmla="*/ 0 w 434"/>
              <a:gd name="T9" fmla="*/ 833 h 833"/>
              <a:gd name="T10" fmla="*/ 317 w 434"/>
              <a:gd name="T11" fmla="*/ 833 h 833"/>
              <a:gd name="T12" fmla="*/ 399 w 434"/>
              <a:gd name="T13" fmla="*/ 700 h 833"/>
            </a:gdLst>
            <a:ahLst/>
            <a:cxnLst>
              <a:cxn ang="0">
                <a:pos x="T0" y="T1"/>
              </a:cxn>
              <a:cxn ang="0">
                <a:pos x="T2" y="T3"/>
              </a:cxn>
              <a:cxn ang="0">
                <a:pos x="T4" y="T5"/>
              </a:cxn>
              <a:cxn ang="0">
                <a:pos x="T6" y="T7"/>
              </a:cxn>
              <a:cxn ang="0">
                <a:pos x="T8" y="T9"/>
              </a:cxn>
              <a:cxn ang="0">
                <a:pos x="T10" y="T11"/>
              </a:cxn>
              <a:cxn ang="0">
                <a:pos x="T12" y="T13"/>
              </a:cxn>
            </a:cxnLst>
            <a:rect l="0" t="0" r="r" b="b"/>
            <a:pathLst>
              <a:path w="434" h="833">
                <a:moveTo>
                  <a:pt x="399" y="700"/>
                </a:moveTo>
                <a:cubicBezTo>
                  <a:pt x="293" y="485"/>
                  <a:pt x="187" y="271"/>
                  <a:pt x="81" y="56"/>
                </a:cubicBezTo>
                <a:cubicBezTo>
                  <a:pt x="64" y="21"/>
                  <a:pt x="39" y="0"/>
                  <a:pt x="0" y="0"/>
                </a:cubicBezTo>
                <a:cubicBezTo>
                  <a:pt x="0" y="0"/>
                  <a:pt x="0" y="0"/>
                  <a:pt x="0" y="0"/>
                </a:cubicBezTo>
                <a:cubicBezTo>
                  <a:pt x="0" y="833"/>
                  <a:pt x="0" y="833"/>
                  <a:pt x="0" y="833"/>
                </a:cubicBezTo>
                <a:cubicBezTo>
                  <a:pt x="106" y="833"/>
                  <a:pt x="211" y="833"/>
                  <a:pt x="317" y="833"/>
                </a:cubicBezTo>
                <a:cubicBezTo>
                  <a:pt x="398" y="833"/>
                  <a:pt x="434" y="773"/>
                  <a:pt x="399" y="70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Line 14"/>
          <p:cNvSpPr>
            <a:spLocks noChangeShapeType="1"/>
          </p:cNvSpPr>
          <p:nvPr/>
        </p:nvSpPr>
        <p:spPr bwMode="auto">
          <a:xfrm>
            <a:off x="12706350" y="6299200"/>
            <a:ext cx="966787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5"/>
          <p:cNvSpPr>
            <a:spLocks noChangeShapeType="1"/>
          </p:cNvSpPr>
          <p:nvPr/>
        </p:nvSpPr>
        <p:spPr bwMode="auto">
          <a:xfrm>
            <a:off x="12706350" y="9555163"/>
            <a:ext cx="966787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9700543" y="7305760"/>
            <a:ext cx="1825150" cy="1323439"/>
          </a:xfrm>
          <a:prstGeom prst="rect">
            <a:avLst/>
          </a:prstGeom>
        </p:spPr>
        <p:txBody>
          <a:bodyPr wrap="square">
            <a:spAutoFit/>
          </a:bodyPr>
          <a:lstStyle/>
          <a:p>
            <a:pPr algn="ctr"/>
            <a:r>
              <a:rPr lang="en-US" sz="8000" b="1" dirty="0" smtClean="0">
                <a:solidFill>
                  <a:schemeClr val="accent1"/>
                </a:solidFill>
              </a:rPr>
              <a:t>02</a:t>
            </a:r>
            <a:endParaRPr lang="en-US" sz="8000" b="1" dirty="0">
              <a:solidFill>
                <a:schemeClr val="accent1"/>
              </a:solidFill>
            </a:endParaRPr>
          </a:p>
        </p:txBody>
      </p:sp>
      <p:sp>
        <p:nvSpPr>
          <p:cNvPr id="12" name="Rectangle 11"/>
          <p:cNvSpPr/>
          <p:nvPr/>
        </p:nvSpPr>
        <p:spPr>
          <a:xfrm>
            <a:off x="9700543" y="4128898"/>
            <a:ext cx="1825150" cy="1323439"/>
          </a:xfrm>
          <a:prstGeom prst="rect">
            <a:avLst/>
          </a:prstGeom>
        </p:spPr>
        <p:txBody>
          <a:bodyPr wrap="square">
            <a:spAutoFit/>
          </a:bodyPr>
          <a:lstStyle/>
          <a:p>
            <a:pPr algn="ctr"/>
            <a:r>
              <a:rPr lang="en-US" sz="8000" b="1" dirty="0" smtClean="0">
                <a:solidFill>
                  <a:schemeClr val="accent1"/>
                </a:solidFill>
              </a:rPr>
              <a:t>01</a:t>
            </a:r>
            <a:endParaRPr lang="en-US" sz="8000" b="1" dirty="0">
              <a:solidFill>
                <a:schemeClr val="accent1"/>
              </a:solidFill>
            </a:endParaRPr>
          </a:p>
        </p:txBody>
      </p:sp>
      <p:sp>
        <p:nvSpPr>
          <p:cNvPr id="13" name="Rectangle 12"/>
          <p:cNvSpPr/>
          <p:nvPr/>
        </p:nvSpPr>
        <p:spPr>
          <a:xfrm>
            <a:off x="9700543" y="10451886"/>
            <a:ext cx="1825150" cy="1323439"/>
          </a:xfrm>
          <a:prstGeom prst="rect">
            <a:avLst/>
          </a:prstGeom>
        </p:spPr>
        <p:txBody>
          <a:bodyPr wrap="square">
            <a:spAutoFit/>
          </a:bodyPr>
          <a:lstStyle/>
          <a:p>
            <a:pPr algn="ctr"/>
            <a:r>
              <a:rPr lang="en-US" sz="8000" b="1" dirty="0" smtClean="0">
                <a:solidFill>
                  <a:schemeClr val="accent1"/>
                </a:solidFill>
              </a:rPr>
              <a:t>03</a:t>
            </a:r>
            <a:endParaRPr lang="en-US" sz="8000" b="1" dirty="0">
              <a:solidFill>
                <a:schemeClr val="accent1"/>
              </a:solidFill>
            </a:endParaRPr>
          </a:p>
        </p:txBody>
      </p:sp>
    </p:spTree>
    <p:extLst>
      <p:ext uri="{BB962C8B-B14F-4D97-AF65-F5344CB8AC3E}">
        <p14:creationId xmlns:p14="http://schemas.microsoft.com/office/powerpoint/2010/main" val="255607486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556134" y="1039100"/>
            <a:ext cx="17254726" cy="1554272"/>
          </a:xfrm>
          <a:prstGeom prst="rect">
            <a:avLst/>
          </a:prstGeom>
        </p:spPr>
        <p:txBody>
          <a:bodyPr wrap="square">
            <a:spAutoFit/>
          </a:bodyPr>
          <a:lstStyle/>
          <a:p>
            <a:pPr algn="ctr"/>
            <a:r>
              <a:rPr lang="en-US" sz="9500" b="1" dirty="0">
                <a:solidFill>
                  <a:schemeClr val="accent2"/>
                </a:solidFill>
                <a:latin typeface="+mj-lt"/>
              </a:rPr>
              <a:t>Target Market</a:t>
            </a:r>
          </a:p>
        </p:txBody>
      </p:sp>
      <p:sp>
        <p:nvSpPr>
          <p:cNvPr id="4" name="Rectangle 3"/>
          <p:cNvSpPr/>
          <p:nvPr/>
        </p:nvSpPr>
        <p:spPr>
          <a:xfrm>
            <a:off x="3562618" y="2362539"/>
            <a:ext cx="1725472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7" name="Line 5"/>
          <p:cNvSpPr>
            <a:spLocks noChangeShapeType="1"/>
          </p:cNvSpPr>
          <p:nvPr/>
        </p:nvSpPr>
        <p:spPr bwMode="auto">
          <a:xfrm>
            <a:off x="5026025" y="5330825"/>
            <a:ext cx="1274763" cy="0"/>
          </a:xfrm>
          <a:prstGeom prst="line">
            <a:avLst/>
          </a:prstGeom>
          <a:noFill/>
          <a:ln w="192088" cap="flat">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6"/>
          <p:cNvSpPr>
            <a:spLocks noChangeShapeType="1"/>
          </p:cNvSpPr>
          <p:nvPr/>
        </p:nvSpPr>
        <p:spPr bwMode="auto">
          <a:xfrm>
            <a:off x="5026025" y="8275638"/>
            <a:ext cx="1274763" cy="0"/>
          </a:xfrm>
          <a:prstGeom prst="line">
            <a:avLst/>
          </a:prstGeom>
          <a:noFill/>
          <a:ln w="192088"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7"/>
          <p:cNvSpPr>
            <a:spLocks noChangeShapeType="1"/>
          </p:cNvSpPr>
          <p:nvPr/>
        </p:nvSpPr>
        <p:spPr bwMode="auto">
          <a:xfrm>
            <a:off x="5026025" y="11241088"/>
            <a:ext cx="1274763" cy="0"/>
          </a:xfrm>
          <a:prstGeom prst="line">
            <a:avLst/>
          </a:prstGeom>
          <a:noFill/>
          <a:ln w="192088"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6088063" y="4122738"/>
            <a:ext cx="15393988" cy="2401887"/>
          </a:xfrm>
          <a:custGeom>
            <a:avLst/>
            <a:gdLst>
              <a:gd name="T0" fmla="*/ 377 w 4841"/>
              <a:gd name="T1" fmla="*/ 753 h 753"/>
              <a:gd name="T2" fmla="*/ 4464 w 4841"/>
              <a:gd name="T3" fmla="*/ 753 h 753"/>
              <a:gd name="T4" fmla="*/ 4841 w 4841"/>
              <a:gd name="T5" fmla="*/ 377 h 753"/>
              <a:gd name="T6" fmla="*/ 4841 w 4841"/>
              <a:gd name="T7" fmla="*/ 377 h 753"/>
              <a:gd name="T8" fmla="*/ 4464 w 4841"/>
              <a:gd name="T9" fmla="*/ 0 h 753"/>
              <a:gd name="T10" fmla="*/ 377 w 4841"/>
              <a:gd name="T11" fmla="*/ 0 h 753"/>
              <a:gd name="T12" fmla="*/ 0 w 4841"/>
              <a:gd name="T13" fmla="*/ 377 h 753"/>
              <a:gd name="T14" fmla="*/ 0 w 4841"/>
              <a:gd name="T15" fmla="*/ 377 h 753"/>
              <a:gd name="T16" fmla="*/ 377 w 4841"/>
              <a:gd name="T17" fmla="*/ 753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41" h="753">
                <a:moveTo>
                  <a:pt x="377" y="753"/>
                </a:moveTo>
                <a:cubicBezTo>
                  <a:pt x="4464" y="753"/>
                  <a:pt x="4464" y="753"/>
                  <a:pt x="4464" y="753"/>
                </a:cubicBezTo>
                <a:cubicBezTo>
                  <a:pt x="4672" y="753"/>
                  <a:pt x="4841" y="585"/>
                  <a:pt x="4841" y="377"/>
                </a:cubicBezTo>
                <a:cubicBezTo>
                  <a:pt x="4841" y="377"/>
                  <a:pt x="4841" y="377"/>
                  <a:pt x="4841" y="377"/>
                </a:cubicBezTo>
                <a:cubicBezTo>
                  <a:pt x="4841" y="169"/>
                  <a:pt x="4672" y="0"/>
                  <a:pt x="4464" y="0"/>
                </a:cubicBezTo>
                <a:cubicBezTo>
                  <a:pt x="377" y="0"/>
                  <a:pt x="377" y="0"/>
                  <a:pt x="377" y="0"/>
                </a:cubicBezTo>
                <a:cubicBezTo>
                  <a:pt x="169" y="0"/>
                  <a:pt x="0" y="169"/>
                  <a:pt x="0" y="377"/>
                </a:cubicBezTo>
                <a:cubicBezTo>
                  <a:pt x="0" y="377"/>
                  <a:pt x="0" y="377"/>
                  <a:pt x="0" y="377"/>
                </a:cubicBezTo>
                <a:cubicBezTo>
                  <a:pt x="0" y="585"/>
                  <a:pt x="169" y="753"/>
                  <a:pt x="377" y="75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9"/>
          <p:cNvSpPr>
            <a:spLocks/>
          </p:cNvSpPr>
          <p:nvPr/>
        </p:nvSpPr>
        <p:spPr bwMode="auto">
          <a:xfrm>
            <a:off x="2889250" y="4122738"/>
            <a:ext cx="2387600" cy="2398712"/>
          </a:xfrm>
          <a:custGeom>
            <a:avLst/>
            <a:gdLst>
              <a:gd name="T0" fmla="*/ 375 w 751"/>
              <a:gd name="T1" fmla="*/ 752 h 752"/>
              <a:gd name="T2" fmla="*/ 375 w 751"/>
              <a:gd name="T3" fmla="*/ 752 h 752"/>
              <a:gd name="T4" fmla="*/ 751 w 751"/>
              <a:gd name="T5" fmla="*/ 376 h 752"/>
              <a:gd name="T6" fmla="*/ 751 w 751"/>
              <a:gd name="T7" fmla="*/ 376 h 752"/>
              <a:gd name="T8" fmla="*/ 375 w 751"/>
              <a:gd name="T9" fmla="*/ 0 h 752"/>
              <a:gd name="T10" fmla="*/ 375 w 751"/>
              <a:gd name="T11" fmla="*/ 0 h 752"/>
              <a:gd name="T12" fmla="*/ 0 w 751"/>
              <a:gd name="T13" fmla="*/ 376 h 752"/>
              <a:gd name="T14" fmla="*/ 0 w 751"/>
              <a:gd name="T15" fmla="*/ 376 h 752"/>
              <a:gd name="T16" fmla="*/ 375 w 751"/>
              <a:gd name="T17" fmla="*/ 752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1" h="752">
                <a:moveTo>
                  <a:pt x="375" y="752"/>
                </a:moveTo>
                <a:cubicBezTo>
                  <a:pt x="375" y="752"/>
                  <a:pt x="375" y="752"/>
                  <a:pt x="375" y="752"/>
                </a:cubicBezTo>
                <a:cubicBezTo>
                  <a:pt x="583" y="752"/>
                  <a:pt x="751" y="583"/>
                  <a:pt x="751" y="376"/>
                </a:cubicBezTo>
                <a:cubicBezTo>
                  <a:pt x="751" y="376"/>
                  <a:pt x="751" y="376"/>
                  <a:pt x="751" y="376"/>
                </a:cubicBezTo>
                <a:cubicBezTo>
                  <a:pt x="751" y="168"/>
                  <a:pt x="583" y="0"/>
                  <a:pt x="375" y="0"/>
                </a:cubicBezTo>
                <a:cubicBezTo>
                  <a:pt x="375" y="0"/>
                  <a:pt x="375" y="0"/>
                  <a:pt x="375" y="0"/>
                </a:cubicBezTo>
                <a:cubicBezTo>
                  <a:pt x="168" y="0"/>
                  <a:pt x="0" y="168"/>
                  <a:pt x="0" y="376"/>
                </a:cubicBezTo>
                <a:cubicBezTo>
                  <a:pt x="0" y="376"/>
                  <a:pt x="0" y="376"/>
                  <a:pt x="0" y="376"/>
                </a:cubicBezTo>
                <a:cubicBezTo>
                  <a:pt x="0" y="583"/>
                  <a:pt x="168" y="752"/>
                  <a:pt x="375" y="75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6423025" y="4435475"/>
            <a:ext cx="1763713" cy="1770062"/>
          </a:xfrm>
          <a:custGeom>
            <a:avLst/>
            <a:gdLst>
              <a:gd name="T0" fmla="*/ 277 w 555"/>
              <a:gd name="T1" fmla="*/ 555 h 555"/>
              <a:gd name="T2" fmla="*/ 277 w 555"/>
              <a:gd name="T3" fmla="*/ 555 h 555"/>
              <a:gd name="T4" fmla="*/ 555 w 555"/>
              <a:gd name="T5" fmla="*/ 278 h 555"/>
              <a:gd name="T6" fmla="*/ 555 w 555"/>
              <a:gd name="T7" fmla="*/ 278 h 555"/>
              <a:gd name="T8" fmla="*/ 277 w 555"/>
              <a:gd name="T9" fmla="*/ 0 h 555"/>
              <a:gd name="T10" fmla="*/ 277 w 555"/>
              <a:gd name="T11" fmla="*/ 0 h 555"/>
              <a:gd name="T12" fmla="*/ 0 w 555"/>
              <a:gd name="T13" fmla="*/ 278 h 555"/>
              <a:gd name="T14" fmla="*/ 0 w 555"/>
              <a:gd name="T15" fmla="*/ 278 h 555"/>
              <a:gd name="T16" fmla="*/ 277 w 555"/>
              <a:gd name="T17"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5" h="555">
                <a:moveTo>
                  <a:pt x="277" y="555"/>
                </a:moveTo>
                <a:cubicBezTo>
                  <a:pt x="277" y="555"/>
                  <a:pt x="277" y="555"/>
                  <a:pt x="277" y="555"/>
                </a:cubicBezTo>
                <a:cubicBezTo>
                  <a:pt x="431" y="555"/>
                  <a:pt x="555" y="431"/>
                  <a:pt x="555" y="278"/>
                </a:cubicBezTo>
                <a:cubicBezTo>
                  <a:pt x="555" y="278"/>
                  <a:pt x="555" y="278"/>
                  <a:pt x="555" y="278"/>
                </a:cubicBezTo>
                <a:cubicBezTo>
                  <a:pt x="555" y="125"/>
                  <a:pt x="431" y="0"/>
                  <a:pt x="277" y="0"/>
                </a:cubicBezTo>
                <a:cubicBezTo>
                  <a:pt x="277" y="0"/>
                  <a:pt x="277" y="0"/>
                  <a:pt x="277" y="0"/>
                </a:cubicBezTo>
                <a:cubicBezTo>
                  <a:pt x="124" y="0"/>
                  <a:pt x="0" y="125"/>
                  <a:pt x="0" y="278"/>
                </a:cubicBezTo>
                <a:cubicBezTo>
                  <a:pt x="0" y="278"/>
                  <a:pt x="0" y="278"/>
                  <a:pt x="0" y="278"/>
                </a:cubicBezTo>
                <a:cubicBezTo>
                  <a:pt x="0" y="431"/>
                  <a:pt x="124" y="555"/>
                  <a:pt x="277" y="5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p:cNvSpPr>
          <p:nvPr/>
        </p:nvSpPr>
        <p:spPr bwMode="auto">
          <a:xfrm>
            <a:off x="6088063" y="7078663"/>
            <a:ext cx="15393988" cy="2401887"/>
          </a:xfrm>
          <a:custGeom>
            <a:avLst/>
            <a:gdLst>
              <a:gd name="T0" fmla="*/ 377 w 4841"/>
              <a:gd name="T1" fmla="*/ 753 h 753"/>
              <a:gd name="T2" fmla="*/ 4464 w 4841"/>
              <a:gd name="T3" fmla="*/ 753 h 753"/>
              <a:gd name="T4" fmla="*/ 4841 w 4841"/>
              <a:gd name="T5" fmla="*/ 376 h 753"/>
              <a:gd name="T6" fmla="*/ 4841 w 4841"/>
              <a:gd name="T7" fmla="*/ 376 h 753"/>
              <a:gd name="T8" fmla="*/ 4464 w 4841"/>
              <a:gd name="T9" fmla="*/ 0 h 753"/>
              <a:gd name="T10" fmla="*/ 377 w 4841"/>
              <a:gd name="T11" fmla="*/ 0 h 753"/>
              <a:gd name="T12" fmla="*/ 0 w 4841"/>
              <a:gd name="T13" fmla="*/ 376 h 753"/>
              <a:gd name="T14" fmla="*/ 0 w 4841"/>
              <a:gd name="T15" fmla="*/ 376 h 753"/>
              <a:gd name="T16" fmla="*/ 377 w 4841"/>
              <a:gd name="T17" fmla="*/ 753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41" h="753">
                <a:moveTo>
                  <a:pt x="377" y="753"/>
                </a:moveTo>
                <a:cubicBezTo>
                  <a:pt x="4464" y="753"/>
                  <a:pt x="4464" y="753"/>
                  <a:pt x="4464" y="753"/>
                </a:cubicBezTo>
                <a:cubicBezTo>
                  <a:pt x="4672" y="753"/>
                  <a:pt x="4841" y="584"/>
                  <a:pt x="4841" y="376"/>
                </a:cubicBezTo>
                <a:cubicBezTo>
                  <a:pt x="4841" y="376"/>
                  <a:pt x="4841" y="376"/>
                  <a:pt x="4841" y="376"/>
                </a:cubicBezTo>
                <a:cubicBezTo>
                  <a:pt x="4841" y="168"/>
                  <a:pt x="4672" y="0"/>
                  <a:pt x="4464" y="0"/>
                </a:cubicBezTo>
                <a:cubicBezTo>
                  <a:pt x="377" y="0"/>
                  <a:pt x="377" y="0"/>
                  <a:pt x="377" y="0"/>
                </a:cubicBezTo>
                <a:cubicBezTo>
                  <a:pt x="169" y="0"/>
                  <a:pt x="0" y="168"/>
                  <a:pt x="0" y="376"/>
                </a:cubicBezTo>
                <a:cubicBezTo>
                  <a:pt x="0" y="376"/>
                  <a:pt x="0" y="376"/>
                  <a:pt x="0" y="376"/>
                </a:cubicBezTo>
                <a:cubicBezTo>
                  <a:pt x="0" y="584"/>
                  <a:pt x="169" y="753"/>
                  <a:pt x="377" y="75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2895600" y="7081838"/>
            <a:ext cx="2387600" cy="2395537"/>
          </a:xfrm>
          <a:custGeom>
            <a:avLst/>
            <a:gdLst>
              <a:gd name="T0" fmla="*/ 375 w 751"/>
              <a:gd name="T1" fmla="*/ 751 h 751"/>
              <a:gd name="T2" fmla="*/ 375 w 751"/>
              <a:gd name="T3" fmla="*/ 751 h 751"/>
              <a:gd name="T4" fmla="*/ 751 w 751"/>
              <a:gd name="T5" fmla="*/ 376 h 751"/>
              <a:gd name="T6" fmla="*/ 751 w 751"/>
              <a:gd name="T7" fmla="*/ 376 h 751"/>
              <a:gd name="T8" fmla="*/ 375 w 751"/>
              <a:gd name="T9" fmla="*/ 0 h 751"/>
              <a:gd name="T10" fmla="*/ 375 w 751"/>
              <a:gd name="T11" fmla="*/ 0 h 751"/>
              <a:gd name="T12" fmla="*/ 0 w 751"/>
              <a:gd name="T13" fmla="*/ 376 h 751"/>
              <a:gd name="T14" fmla="*/ 0 w 751"/>
              <a:gd name="T15" fmla="*/ 376 h 751"/>
              <a:gd name="T16" fmla="*/ 375 w 751"/>
              <a:gd name="T17" fmla="*/ 751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1" h="751">
                <a:moveTo>
                  <a:pt x="375" y="751"/>
                </a:moveTo>
                <a:cubicBezTo>
                  <a:pt x="375" y="751"/>
                  <a:pt x="375" y="751"/>
                  <a:pt x="375" y="751"/>
                </a:cubicBezTo>
                <a:cubicBezTo>
                  <a:pt x="583" y="751"/>
                  <a:pt x="751" y="583"/>
                  <a:pt x="751" y="376"/>
                </a:cubicBezTo>
                <a:cubicBezTo>
                  <a:pt x="751" y="376"/>
                  <a:pt x="751" y="376"/>
                  <a:pt x="751" y="376"/>
                </a:cubicBezTo>
                <a:cubicBezTo>
                  <a:pt x="751" y="168"/>
                  <a:pt x="583" y="0"/>
                  <a:pt x="375" y="0"/>
                </a:cubicBezTo>
                <a:cubicBezTo>
                  <a:pt x="375" y="0"/>
                  <a:pt x="375" y="0"/>
                  <a:pt x="375" y="0"/>
                </a:cubicBezTo>
                <a:cubicBezTo>
                  <a:pt x="168" y="0"/>
                  <a:pt x="0" y="168"/>
                  <a:pt x="0" y="376"/>
                </a:cubicBezTo>
                <a:cubicBezTo>
                  <a:pt x="0" y="376"/>
                  <a:pt x="0" y="376"/>
                  <a:pt x="0" y="376"/>
                </a:cubicBezTo>
                <a:cubicBezTo>
                  <a:pt x="0" y="583"/>
                  <a:pt x="168" y="751"/>
                  <a:pt x="375" y="75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6081713" y="10037763"/>
            <a:ext cx="15393988" cy="2405062"/>
          </a:xfrm>
          <a:custGeom>
            <a:avLst/>
            <a:gdLst>
              <a:gd name="T0" fmla="*/ 377 w 4841"/>
              <a:gd name="T1" fmla="*/ 754 h 754"/>
              <a:gd name="T2" fmla="*/ 4464 w 4841"/>
              <a:gd name="T3" fmla="*/ 754 h 754"/>
              <a:gd name="T4" fmla="*/ 4841 w 4841"/>
              <a:gd name="T5" fmla="*/ 377 h 754"/>
              <a:gd name="T6" fmla="*/ 4841 w 4841"/>
              <a:gd name="T7" fmla="*/ 377 h 754"/>
              <a:gd name="T8" fmla="*/ 4464 w 4841"/>
              <a:gd name="T9" fmla="*/ 0 h 754"/>
              <a:gd name="T10" fmla="*/ 377 w 4841"/>
              <a:gd name="T11" fmla="*/ 0 h 754"/>
              <a:gd name="T12" fmla="*/ 0 w 4841"/>
              <a:gd name="T13" fmla="*/ 377 h 754"/>
              <a:gd name="T14" fmla="*/ 0 w 4841"/>
              <a:gd name="T15" fmla="*/ 377 h 754"/>
              <a:gd name="T16" fmla="*/ 377 w 4841"/>
              <a:gd name="T17" fmla="*/ 75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41" h="754">
                <a:moveTo>
                  <a:pt x="377" y="754"/>
                </a:moveTo>
                <a:cubicBezTo>
                  <a:pt x="4464" y="754"/>
                  <a:pt x="4464" y="754"/>
                  <a:pt x="4464" y="754"/>
                </a:cubicBezTo>
                <a:cubicBezTo>
                  <a:pt x="4672" y="754"/>
                  <a:pt x="4841" y="585"/>
                  <a:pt x="4841" y="377"/>
                </a:cubicBezTo>
                <a:cubicBezTo>
                  <a:pt x="4841" y="377"/>
                  <a:pt x="4841" y="377"/>
                  <a:pt x="4841" y="377"/>
                </a:cubicBezTo>
                <a:cubicBezTo>
                  <a:pt x="4841" y="169"/>
                  <a:pt x="4672" y="0"/>
                  <a:pt x="4464" y="0"/>
                </a:cubicBezTo>
                <a:cubicBezTo>
                  <a:pt x="377" y="0"/>
                  <a:pt x="377" y="0"/>
                  <a:pt x="377" y="0"/>
                </a:cubicBezTo>
                <a:cubicBezTo>
                  <a:pt x="169" y="0"/>
                  <a:pt x="0" y="169"/>
                  <a:pt x="0" y="377"/>
                </a:cubicBezTo>
                <a:cubicBezTo>
                  <a:pt x="0" y="377"/>
                  <a:pt x="0" y="377"/>
                  <a:pt x="0" y="377"/>
                </a:cubicBezTo>
                <a:cubicBezTo>
                  <a:pt x="0" y="585"/>
                  <a:pt x="169" y="754"/>
                  <a:pt x="377" y="75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2892425" y="10040938"/>
            <a:ext cx="2387600" cy="2398712"/>
          </a:xfrm>
          <a:custGeom>
            <a:avLst/>
            <a:gdLst>
              <a:gd name="T0" fmla="*/ 375 w 751"/>
              <a:gd name="T1" fmla="*/ 752 h 752"/>
              <a:gd name="T2" fmla="*/ 375 w 751"/>
              <a:gd name="T3" fmla="*/ 752 h 752"/>
              <a:gd name="T4" fmla="*/ 751 w 751"/>
              <a:gd name="T5" fmla="*/ 376 h 752"/>
              <a:gd name="T6" fmla="*/ 751 w 751"/>
              <a:gd name="T7" fmla="*/ 376 h 752"/>
              <a:gd name="T8" fmla="*/ 375 w 751"/>
              <a:gd name="T9" fmla="*/ 0 h 752"/>
              <a:gd name="T10" fmla="*/ 375 w 751"/>
              <a:gd name="T11" fmla="*/ 0 h 752"/>
              <a:gd name="T12" fmla="*/ 0 w 751"/>
              <a:gd name="T13" fmla="*/ 376 h 752"/>
              <a:gd name="T14" fmla="*/ 0 w 751"/>
              <a:gd name="T15" fmla="*/ 376 h 752"/>
              <a:gd name="T16" fmla="*/ 375 w 751"/>
              <a:gd name="T17" fmla="*/ 752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1" h="752">
                <a:moveTo>
                  <a:pt x="375" y="752"/>
                </a:moveTo>
                <a:cubicBezTo>
                  <a:pt x="375" y="752"/>
                  <a:pt x="375" y="752"/>
                  <a:pt x="375" y="752"/>
                </a:cubicBezTo>
                <a:cubicBezTo>
                  <a:pt x="583" y="752"/>
                  <a:pt x="751" y="584"/>
                  <a:pt x="751" y="376"/>
                </a:cubicBezTo>
                <a:cubicBezTo>
                  <a:pt x="751" y="376"/>
                  <a:pt x="751" y="376"/>
                  <a:pt x="751" y="376"/>
                </a:cubicBezTo>
                <a:cubicBezTo>
                  <a:pt x="751" y="169"/>
                  <a:pt x="583" y="0"/>
                  <a:pt x="375" y="0"/>
                </a:cubicBezTo>
                <a:cubicBezTo>
                  <a:pt x="375" y="0"/>
                  <a:pt x="375" y="0"/>
                  <a:pt x="375" y="0"/>
                </a:cubicBezTo>
                <a:cubicBezTo>
                  <a:pt x="168" y="0"/>
                  <a:pt x="0" y="169"/>
                  <a:pt x="0" y="376"/>
                </a:cubicBezTo>
                <a:cubicBezTo>
                  <a:pt x="0" y="376"/>
                  <a:pt x="0" y="376"/>
                  <a:pt x="0" y="376"/>
                </a:cubicBezTo>
                <a:cubicBezTo>
                  <a:pt x="0" y="584"/>
                  <a:pt x="168" y="752"/>
                  <a:pt x="375" y="75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6423025" y="7391400"/>
            <a:ext cx="1763713" cy="1770062"/>
          </a:xfrm>
          <a:custGeom>
            <a:avLst/>
            <a:gdLst>
              <a:gd name="T0" fmla="*/ 277 w 555"/>
              <a:gd name="T1" fmla="*/ 555 h 555"/>
              <a:gd name="T2" fmla="*/ 277 w 555"/>
              <a:gd name="T3" fmla="*/ 555 h 555"/>
              <a:gd name="T4" fmla="*/ 555 w 555"/>
              <a:gd name="T5" fmla="*/ 278 h 555"/>
              <a:gd name="T6" fmla="*/ 555 w 555"/>
              <a:gd name="T7" fmla="*/ 278 h 555"/>
              <a:gd name="T8" fmla="*/ 277 w 555"/>
              <a:gd name="T9" fmla="*/ 0 h 555"/>
              <a:gd name="T10" fmla="*/ 277 w 555"/>
              <a:gd name="T11" fmla="*/ 0 h 555"/>
              <a:gd name="T12" fmla="*/ 0 w 555"/>
              <a:gd name="T13" fmla="*/ 278 h 555"/>
              <a:gd name="T14" fmla="*/ 0 w 555"/>
              <a:gd name="T15" fmla="*/ 278 h 555"/>
              <a:gd name="T16" fmla="*/ 277 w 555"/>
              <a:gd name="T17"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5" h="555">
                <a:moveTo>
                  <a:pt x="277" y="555"/>
                </a:moveTo>
                <a:cubicBezTo>
                  <a:pt x="277" y="555"/>
                  <a:pt x="277" y="555"/>
                  <a:pt x="277" y="555"/>
                </a:cubicBezTo>
                <a:cubicBezTo>
                  <a:pt x="431" y="555"/>
                  <a:pt x="555" y="431"/>
                  <a:pt x="555" y="278"/>
                </a:cubicBezTo>
                <a:cubicBezTo>
                  <a:pt x="555" y="278"/>
                  <a:pt x="555" y="278"/>
                  <a:pt x="555" y="278"/>
                </a:cubicBezTo>
                <a:cubicBezTo>
                  <a:pt x="555" y="124"/>
                  <a:pt x="431" y="0"/>
                  <a:pt x="277" y="0"/>
                </a:cubicBezTo>
                <a:cubicBezTo>
                  <a:pt x="277" y="0"/>
                  <a:pt x="277" y="0"/>
                  <a:pt x="277" y="0"/>
                </a:cubicBezTo>
                <a:cubicBezTo>
                  <a:pt x="124" y="0"/>
                  <a:pt x="0" y="124"/>
                  <a:pt x="0" y="278"/>
                </a:cubicBezTo>
                <a:cubicBezTo>
                  <a:pt x="0" y="278"/>
                  <a:pt x="0" y="278"/>
                  <a:pt x="0" y="278"/>
                </a:cubicBezTo>
                <a:cubicBezTo>
                  <a:pt x="0" y="431"/>
                  <a:pt x="124" y="555"/>
                  <a:pt x="277" y="5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6"/>
          <p:cNvSpPr>
            <a:spLocks/>
          </p:cNvSpPr>
          <p:nvPr/>
        </p:nvSpPr>
        <p:spPr bwMode="auto">
          <a:xfrm>
            <a:off x="6416675" y="10353675"/>
            <a:ext cx="1763713" cy="1770062"/>
          </a:xfrm>
          <a:custGeom>
            <a:avLst/>
            <a:gdLst>
              <a:gd name="T0" fmla="*/ 277 w 555"/>
              <a:gd name="T1" fmla="*/ 555 h 555"/>
              <a:gd name="T2" fmla="*/ 277 w 555"/>
              <a:gd name="T3" fmla="*/ 555 h 555"/>
              <a:gd name="T4" fmla="*/ 555 w 555"/>
              <a:gd name="T5" fmla="*/ 277 h 555"/>
              <a:gd name="T6" fmla="*/ 555 w 555"/>
              <a:gd name="T7" fmla="*/ 277 h 555"/>
              <a:gd name="T8" fmla="*/ 277 w 555"/>
              <a:gd name="T9" fmla="*/ 0 h 555"/>
              <a:gd name="T10" fmla="*/ 277 w 555"/>
              <a:gd name="T11" fmla="*/ 0 h 555"/>
              <a:gd name="T12" fmla="*/ 0 w 555"/>
              <a:gd name="T13" fmla="*/ 277 h 555"/>
              <a:gd name="T14" fmla="*/ 0 w 555"/>
              <a:gd name="T15" fmla="*/ 277 h 555"/>
              <a:gd name="T16" fmla="*/ 277 w 555"/>
              <a:gd name="T17"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5" h="555">
                <a:moveTo>
                  <a:pt x="277" y="555"/>
                </a:moveTo>
                <a:cubicBezTo>
                  <a:pt x="277" y="555"/>
                  <a:pt x="277" y="555"/>
                  <a:pt x="277" y="555"/>
                </a:cubicBezTo>
                <a:cubicBezTo>
                  <a:pt x="431" y="555"/>
                  <a:pt x="555" y="431"/>
                  <a:pt x="555" y="277"/>
                </a:cubicBezTo>
                <a:cubicBezTo>
                  <a:pt x="555" y="277"/>
                  <a:pt x="555" y="277"/>
                  <a:pt x="555" y="277"/>
                </a:cubicBezTo>
                <a:cubicBezTo>
                  <a:pt x="555" y="124"/>
                  <a:pt x="431" y="0"/>
                  <a:pt x="277" y="0"/>
                </a:cubicBezTo>
                <a:cubicBezTo>
                  <a:pt x="277" y="0"/>
                  <a:pt x="277" y="0"/>
                  <a:pt x="277" y="0"/>
                </a:cubicBezTo>
                <a:cubicBezTo>
                  <a:pt x="124" y="0"/>
                  <a:pt x="0" y="124"/>
                  <a:pt x="0" y="277"/>
                </a:cubicBezTo>
                <a:cubicBezTo>
                  <a:pt x="0" y="277"/>
                  <a:pt x="0" y="277"/>
                  <a:pt x="0" y="277"/>
                </a:cubicBezTo>
                <a:cubicBezTo>
                  <a:pt x="0" y="431"/>
                  <a:pt x="124" y="555"/>
                  <a:pt x="277" y="5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0" name="Group 39"/>
          <p:cNvGrpSpPr/>
          <p:nvPr/>
        </p:nvGrpSpPr>
        <p:grpSpPr>
          <a:xfrm>
            <a:off x="6829425" y="10637838"/>
            <a:ext cx="1055688" cy="1173162"/>
            <a:chOff x="6829425" y="10637838"/>
            <a:chExt cx="1055688" cy="1173162"/>
          </a:xfrm>
          <a:solidFill>
            <a:schemeClr val="accent5"/>
          </a:solidFill>
        </p:grpSpPr>
        <p:sp>
          <p:nvSpPr>
            <p:cNvPr id="29" name="Freeform 17"/>
            <p:cNvSpPr>
              <a:spLocks noEditPoints="1"/>
            </p:cNvSpPr>
            <p:nvPr/>
          </p:nvSpPr>
          <p:spPr bwMode="auto">
            <a:xfrm>
              <a:off x="6829425" y="10637838"/>
              <a:ext cx="1055688" cy="1173162"/>
            </a:xfrm>
            <a:custGeom>
              <a:avLst/>
              <a:gdLst>
                <a:gd name="T0" fmla="*/ 213 w 332"/>
                <a:gd name="T1" fmla="*/ 368 h 368"/>
                <a:gd name="T2" fmla="*/ 64 w 332"/>
                <a:gd name="T3" fmla="*/ 368 h 368"/>
                <a:gd name="T4" fmla="*/ 56 w 332"/>
                <a:gd name="T5" fmla="*/ 354 h 368"/>
                <a:gd name="T6" fmla="*/ 56 w 332"/>
                <a:gd name="T7" fmla="*/ 264 h 368"/>
                <a:gd name="T8" fmla="*/ 54 w 332"/>
                <a:gd name="T9" fmla="*/ 258 h 368"/>
                <a:gd name="T10" fmla="*/ 8 w 332"/>
                <a:gd name="T11" fmla="*/ 122 h 368"/>
                <a:gd name="T12" fmla="*/ 145 w 332"/>
                <a:gd name="T13" fmla="*/ 1 h 368"/>
                <a:gd name="T14" fmla="*/ 250 w 332"/>
                <a:gd name="T15" fmla="*/ 39 h 368"/>
                <a:gd name="T16" fmla="*/ 299 w 332"/>
                <a:gd name="T17" fmla="*/ 138 h 368"/>
                <a:gd name="T18" fmla="*/ 300 w 332"/>
                <a:gd name="T19" fmla="*/ 175 h 368"/>
                <a:gd name="T20" fmla="*/ 301 w 332"/>
                <a:gd name="T21" fmla="*/ 181 h 368"/>
                <a:gd name="T22" fmla="*/ 327 w 332"/>
                <a:gd name="T23" fmla="*/ 232 h 368"/>
                <a:gd name="T24" fmla="*/ 314 w 332"/>
                <a:gd name="T25" fmla="*/ 252 h 368"/>
                <a:gd name="T26" fmla="*/ 289 w 332"/>
                <a:gd name="T27" fmla="*/ 252 h 368"/>
                <a:gd name="T28" fmla="*/ 286 w 332"/>
                <a:gd name="T29" fmla="*/ 255 h 368"/>
                <a:gd name="T30" fmla="*/ 286 w 332"/>
                <a:gd name="T31" fmla="*/ 290 h 368"/>
                <a:gd name="T32" fmla="*/ 252 w 332"/>
                <a:gd name="T33" fmla="*/ 324 h 368"/>
                <a:gd name="T34" fmla="*/ 224 w 332"/>
                <a:gd name="T35" fmla="*/ 324 h 368"/>
                <a:gd name="T36" fmla="*/ 221 w 332"/>
                <a:gd name="T37" fmla="*/ 327 h 368"/>
                <a:gd name="T38" fmla="*/ 221 w 332"/>
                <a:gd name="T39" fmla="*/ 354 h 368"/>
                <a:gd name="T40" fmla="*/ 213 w 332"/>
                <a:gd name="T41" fmla="*/ 368 h 368"/>
                <a:gd name="T42" fmla="*/ 248 w 332"/>
                <a:gd name="T43" fmla="*/ 117 h 368"/>
                <a:gd name="T44" fmla="*/ 247 w 332"/>
                <a:gd name="T45" fmla="*/ 112 h 368"/>
                <a:gd name="T46" fmla="*/ 226 w 332"/>
                <a:gd name="T47" fmla="*/ 75 h 368"/>
                <a:gd name="T48" fmla="*/ 214 w 332"/>
                <a:gd name="T49" fmla="*/ 70 h 368"/>
                <a:gd name="T50" fmla="*/ 208 w 332"/>
                <a:gd name="T51" fmla="*/ 73 h 368"/>
                <a:gd name="T52" fmla="*/ 197 w 332"/>
                <a:gd name="T53" fmla="*/ 73 h 368"/>
                <a:gd name="T54" fmla="*/ 193 w 332"/>
                <a:gd name="T55" fmla="*/ 70 h 368"/>
                <a:gd name="T56" fmla="*/ 184 w 332"/>
                <a:gd name="T57" fmla="*/ 56 h 368"/>
                <a:gd name="T58" fmla="*/ 174 w 332"/>
                <a:gd name="T59" fmla="*/ 45 h 368"/>
                <a:gd name="T60" fmla="*/ 131 w 332"/>
                <a:gd name="T61" fmla="*/ 45 h 368"/>
                <a:gd name="T62" fmla="*/ 120 w 332"/>
                <a:gd name="T63" fmla="*/ 56 h 368"/>
                <a:gd name="T64" fmla="*/ 112 w 332"/>
                <a:gd name="T65" fmla="*/ 71 h 368"/>
                <a:gd name="T66" fmla="*/ 94 w 332"/>
                <a:gd name="T67" fmla="*/ 71 h 368"/>
                <a:gd name="T68" fmla="*/ 79 w 332"/>
                <a:gd name="T69" fmla="*/ 75 h 368"/>
                <a:gd name="T70" fmla="*/ 58 w 332"/>
                <a:gd name="T71" fmla="*/ 112 h 368"/>
                <a:gd name="T72" fmla="*/ 62 w 332"/>
                <a:gd name="T73" fmla="*/ 127 h 368"/>
                <a:gd name="T74" fmla="*/ 65 w 332"/>
                <a:gd name="T75" fmla="*/ 129 h 368"/>
                <a:gd name="T76" fmla="*/ 70 w 332"/>
                <a:gd name="T77" fmla="*/ 138 h 368"/>
                <a:gd name="T78" fmla="*/ 70 w 332"/>
                <a:gd name="T79" fmla="*/ 142 h 368"/>
                <a:gd name="T80" fmla="*/ 70 w 332"/>
                <a:gd name="T81" fmla="*/ 151 h 368"/>
                <a:gd name="T82" fmla="*/ 62 w 332"/>
                <a:gd name="T83" fmla="*/ 157 h 368"/>
                <a:gd name="T84" fmla="*/ 58 w 332"/>
                <a:gd name="T85" fmla="*/ 171 h 368"/>
                <a:gd name="T86" fmla="*/ 80 w 332"/>
                <a:gd name="T87" fmla="*/ 209 h 368"/>
                <a:gd name="T88" fmla="*/ 93 w 332"/>
                <a:gd name="T89" fmla="*/ 213 h 368"/>
                <a:gd name="T90" fmla="*/ 103 w 332"/>
                <a:gd name="T91" fmla="*/ 208 h 368"/>
                <a:gd name="T92" fmla="*/ 112 w 332"/>
                <a:gd name="T93" fmla="*/ 213 h 368"/>
                <a:gd name="T94" fmla="*/ 120 w 332"/>
                <a:gd name="T95" fmla="*/ 227 h 368"/>
                <a:gd name="T96" fmla="*/ 131 w 332"/>
                <a:gd name="T97" fmla="*/ 239 h 368"/>
                <a:gd name="T98" fmla="*/ 173 w 332"/>
                <a:gd name="T99" fmla="*/ 239 h 368"/>
                <a:gd name="T100" fmla="*/ 184 w 332"/>
                <a:gd name="T101" fmla="*/ 228 h 368"/>
                <a:gd name="T102" fmla="*/ 193 w 332"/>
                <a:gd name="T103" fmla="*/ 213 h 368"/>
                <a:gd name="T104" fmla="*/ 211 w 332"/>
                <a:gd name="T105" fmla="*/ 213 h 368"/>
                <a:gd name="T106" fmla="*/ 225 w 332"/>
                <a:gd name="T107" fmla="*/ 209 h 368"/>
                <a:gd name="T108" fmla="*/ 247 w 332"/>
                <a:gd name="T109" fmla="*/ 171 h 368"/>
                <a:gd name="T110" fmla="*/ 243 w 332"/>
                <a:gd name="T111" fmla="*/ 157 h 368"/>
                <a:gd name="T112" fmla="*/ 237 w 332"/>
                <a:gd name="T113" fmla="*/ 153 h 368"/>
                <a:gd name="T114" fmla="*/ 234 w 332"/>
                <a:gd name="T115" fmla="*/ 149 h 368"/>
                <a:gd name="T116" fmla="*/ 235 w 332"/>
                <a:gd name="T117" fmla="*/ 141 h 368"/>
                <a:gd name="T118" fmla="*/ 242 w 332"/>
                <a:gd name="T119" fmla="*/ 127 h 368"/>
                <a:gd name="T120" fmla="*/ 248 w 332"/>
                <a:gd name="T121" fmla="*/ 11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 h="368">
                  <a:moveTo>
                    <a:pt x="213" y="368"/>
                  </a:moveTo>
                  <a:cubicBezTo>
                    <a:pt x="164" y="368"/>
                    <a:pt x="114" y="368"/>
                    <a:pt x="64" y="368"/>
                  </a:cubicBezTo>
                  <a:cubicBezTo>
                    <a:pt x="58" y="365"/>
                    <a:pt x="56" y="361"/>
                    <a:pt x="56" y="354"/>
                  </a:cubicBezTo>
                  <a:cubicBezTo>
                    <a:pt x="56" y="324"/>
                    <a:pt x="56" y="294"/>
                    <a:pt x="56" y="264"/>
                  </a:cubicBezTo>
                  <a:cubicBezTo>
                    <a:pt x="56" y="262"/>
                    <a:pt x="56" y="260"/>
                    <a:pt x="54" y="258"/>
                  </a:cubicBezTo>
                  <a:cubicBezTo>
                    <a:pt x="16" y="220"/>
                    <a:pt x="0" y="175"/>
                    <a:pt x="8" y="122"/>
                  </a:cubicBezTo>
                  <a:cubicBezTo>
                    <a:pt x="18" y="56"/>
                    <a:pt x="78" y="3"/>
                    <a:pt x="145" y="1"/>
                  </a:cubicBezTo>
                  <a:cubicBezTo>
                    <a:pt x="185" y="0"/>
                    <a:pt x="220" y="13"/>
                    <a:pt x="250" y="39"/>
                  </a:cubicBezTo>
                  <a:cubicBezTo>
                    <a:pt x="280" y="66"/>
                    <a:pt x="296" y="99"/>
                    <a:pt x="299" y="138"/>
                  </a:cubicBezTo>
                  <a:cubicBezTo>
                    <a:pt x="300" y="151"/>
                    <a:pt x="300" y="163"/>
                    <a:pt x="300" y="175"/>
                  </a:cubicBezTo>
                  <a:cubicBezTo>
                    <a:pt x="300" y="177"/>
                    <a:pt x="300" y="179"/>
                    <a:pt x="301" y="181"/>
                  </a:cubicBezTo>
                  <a:cubicBezTo>
                    <a:pt x="310" y="198"/>
                    <a:pt x="318" y="215"/>
                    <a:pt x="327" y="232"/>
                  </a:cubicBezTo>
                  <a:cubicBezTo>
                    <a:pt x="332" y="242"/>
                    <a:pt x="325" y="252"/>
                    <a:pt x="314" y="252"/>
                  </a:cubicBezTo>
                  <a:cubicBezTo>
                    <a:pt x="306" y="252"/>
                    <a:pt x="297" y="252"/>
                    <a:pt x="289" y="252"/>
                  </a:cubicBezTo>
                  <a:cubicBezTo>
                    <a:pt x="286" y="252"/>
                    <a:pt x="286" y="253"/>
                    <a:pt x="286" y="255"/>
                  </a:cubicBezTo>
                  <a:cubicBezTo>
                    <a:pt x="286" y="267"/>
                    <a:pt x="286" y="279"/>
                    <a:pt x="286" y="290"/>
                  </a:cubicBezTo>
                  <a:cubicBezTo>
                    <a:pt x="286" y="310"/>
                    <a:pt x="272" y="324"/>
                    <a:pt x="252" y="324"/>
                  </a:cubicBezTo>
                  <a:cubicBezTo>
                    <a:pt x="243" y="324"/>
                    <a:pt x="233" y="324"/>
                    <a:pt x="224" y="324"/>
                  </a:cubicBezTo>
                  <a:cubicBezTo>
                    <a:pt x="222" y="324"/>
                    <a:pt x="221" y="324"/>
                    <a:pt x="221" y="327"/>
                  </a:cubicBezTo>
                  <a:cubicBezTo>
                    <a:pt x="221" y="336"/>
                    <a:pt x="221" y="345"/>
                    <a:pt x="221" y="354"/>
                  </a:cubicBezTo>
                  <a:cubicBezTo>
                    <a:pt x="221" y="361"/>
                    <a:pt x="219" y="365"/>
                    <a:pt x="213" y="368"/>
                  </a:cubicBezTo>
                  <a:close/>
                  <a:moveTo>
                    <a:pt x="248" y="117"/>
                  </a:moveTo>
                  <a:cubicBezTo>
                    <a:pt x="248" y="115"/>
                    <a:pt x="248" y="113"/>
                    <a:pt x="247" y="112"/>
                  </a:cubicBezTo>
                  <a:cubicBezTo>
                    <a:pt x="240" y="100"/>
                    <a:pt x="233" y="87"/>
                    <a:pt x="226" y="75"/>
                  </a:cubicBezTo>
                  <a:cubicBezTo>
                    <a:pt x="223" y="71"/>
                    <a:pt x="219" y="69"/>
                    <a:pt x="214" y="70"/>
                  </a:cubicBezTo>
                  <a:cubicBezTo>
                    <a:pt x="212" y="70"/>
                    <a:pt x="210" y="71"/>
                    <a:pt x="208" y="73"/>
                  </a:cubicBezTo>
                  <a:cubicBezTo>
                    <a:pt x="204" y="76"/>
                    <a:pt x="200" y="76"/>
                    <a:pt x="197" y="73"/>
                  </a:cubicBezTo>
                  <a:cubicBezTo>
                    <a:pt x="196" y="72"/>
                    <a:pt x="195" y="71"/>
                    <a:pt x="193" y="70"/>
                  </a:cubicBezTo>
                  <a:cubicBezTo>
                    <a:pt x="186" y="68"/>
                    <a:pt x="183" y="64"/>
                    <a:pt x="184" y="56"/>
                  </a:cubicBezTo>
                  <a:cubicBezTo>
                    <a:pt x="185" y="50"/>
                    <a:pt x="180" y="45"/>
                    <a:pt x="174" y="45"/>
                  </a:cubicBezTo>
                  <a:cubicBezTo>
                    <a:pt x="160" y="45"/>
                    <a:pt x="145" y="45"/>
                    <a:pt x="131" y="45"/>
                  </a:cubicBezTo>
                  <a:cubicBezTo>
                    <a:pt x="125" y="45"/>
                    <a:pt x="120" y="50"/>
                    <a:pt x="120" y="56"/>
                  </a:cubicBezTo>
                  <a:cubicBezTo>
                    <a:pt x="121" y="63"/>
                    <a:pt x="118" y="67"/>
                    <a:pt x="112" y="71"/>
                  </a:cubicBezTo>
                  <a:cubicBezTo>
                    <a:pt x="105" y="74"/>
                    <a:pt x="100" y="76"/>
                    <a:pt x="94" y="71"/>
                  </a:cubicBezTo>
                  <a:cubicBezTo>
                    <a:pt x="89" y="67"/>
                    <a:pt x="82" y="69"/>
                    <a:pt x="79" y="75"/>
                  </a:cubicBezTo>
                  <a:cubicBezTo>
                    <a:pt x="72" y="87"/>
                    <a:pt x="65" y="100"/>
                    <a:pt x="58" y="112"/>
                  </a:cubicBezTo>
                  <a:cubicBezTo>
                    <a:pt x="55" y="118"/>
                    <a:pt x="56" y="123"/>
                    <a:pt x="62" y="127"/>
                  </a:cubicBezTo>
                  <a:cubicBezTo>
                    <a:pt x="63" y="127"/>
                    <a:pt x="64" y="128"/>
                    <a:pt x="65" y="129"/>
                  </a:cubicBezTo>
                  <a:cubicBezTo>
                    <a:pt x="69" y="130"/>
                    <a:pt x="71" y="133"/>
                    <a:pt x="70" y="138"/>
                  </a:cubicBezTo>
                  <a:cubicBezTo>
                    <a:pt x="70" y="139"/>
                    <a:pt x="70" y="140"/>
                    <a:pt x="70" y="142"/>
                  </a:cubicBezTo>
                  <a:cubicBezTo>
                    <a:pt x="70" y="145"/>
                    <a:pt x="71" y="149"/>
                    <a:pt x="70" y="151"/>
                  </a:cubicBezTo>
                  <a:cubicBezTo>
                    <a:pt x="69" y="154"/>
                    <a:pt x="64" y="155"/>
                    <a:pt x="62" y="157"/>
                  </a:cubicBezTo>
                  <a:cubicBezTo>
                    <a:pt x="57" y="160"/>
                    <a:pt x="55" y="166"/>
                    <a:pt x="58" y="171"/>
                  </a:cubicBezTo>
                  <a:cubicBezTo>
                    <a:pt x="65" y="184"/>
                    <a:pt x="72" y="197"/>
                    <a:pt x="80" y="209"/>
                  </a:cubicBezTo>
                  <a:cubicBezTo>
                    <a:pt x="83" y="214"/>
                    <a:pt x="88" y="215"/>
                    <a:pt x="93" y="213"/>
                  </a:cubicBezTo>
                  <a:cubicBezTo>
                    <a:pt x="97" y="211"/>
                    <a:pt x="100" y="208"/>
                    <a:pt x="103" y="208"/>
                  </a:cubicBezTo>
                  <a:cubicBezTo>
                    <a:pt x="106" y="208"/>
                    <a:pt x="109" y="212"/>
                    <a:pt x="112" y="213"/>
                  </a:cubicBezTo>
                  <a:cubicBezTo>
                    <a:pt x="119" y="216"/>
                    <a:pt x="121" y="220"/>
                    <a:pt x="120" y="227"/>
                  </a:cubicBezTo>
                  <a:cubicBezTo>
                    <a:pt x="120" y="234"/>
                    <a:pt x="125" y="239"/>
                    <a:pt x="131" y="239"/>
                  </a:cubicBezTo>
                  <a:cubicBezTo>
                    <a:pt x="145" y="239"/>
                    <a:pt x="159" y="239"/>
                    <a:pt x="173" y="239"/>
                  </a:cubicBezTo>
                  <a:cubicBezTo>
                    <a:pt x="180" y="239"/>
                    <a:pt x="185" y="234"/>
                    <a:pt x="184" y="228"/>
                  </a:cubicBezTo>
                  <a:cubicBezTo>
                    <a:pt x="184" y="220"/>
                    <a:pt x="187" y="217"/>
                    <a:pt x="193" y="213"/>
                  </a:cubicBezTo>
                  <a:cubicBezTo>
                    <a:pt x="200" y="209"/>
                    <a:pt x="204" y="208"/>
                    <a:pt x="211" y="213"/>
                  </a:cubicBezTo>
                  <a:cubicBezTo>
                    <a:pt x="216" y="216"/>
                    <a:pt x="222" y="214"/>
                    <a:pt x="225" y="209"/>
                  </a:cubicBezTo>
                  <a:cubicBezTo>
                    <a:pt x="233" y="197"/>
                    <a:pt x="240" y="184"/>
                    <a:pt x="247" y="171"/>
                  </a:cubicBezTo>
                  <a:cubicBezTo>
                    <a:pt x="250" y="166"/>
                    <a:pt x="248" y="160"/>
                    <a:pt x="243" y="157"/>
                  </a:cubicBezTo>
                  <a:cubicBezTo>
                    <a:pt x="241" y="156"/>
                    <a:pt x="239" y="154"/>
                    <a:pt x="237" y="153"/>
                  </a:cubicBezTo>
                  <a:cubicBezTo>
                    <a:pt x="235" y="152"/>
                    <a:pt x="234" y="151"/>
                    <a:pt x="234" y="149"/>
                  </a:cubicBezTo>
                  <a:cubicBezTo>
                    <a:pt x="235" y="146"/>
                    <a:pt x="235" y="144"/>
                    <a:pt x="235" y="141"/>
                  </a:cubicBezTo>
                  <a:cubicBezTo>
                    <a:pt x="233" y="134"/>
                    <a:pt x="236" y="130"/>
                    <a:pt x="242" y="127"/>
                  </a:cubicBezTo>
                  <a:cubicBezTo>
                    <a:pt x="246" y="125"/>
                    <a:pt x="248" y="122"/>
                    <a:pt x="248"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noEditPoints="1"/>
            </p:cNvSpPr>
            <p:nvPr/>
          </p:nvSpPr>
          <p:spPr bwMode="auto">
            <a:xfrm>
              <a:off x="7089775" y="10848975"/>
              <a:ext cx="449263" cy="481012"/>
            </a:xfrm>
            <a:custGeom>
              <a:avLst/>
              <a:gdLst>
                <a:gd name="T0" fmla="*/ 140 w 141"/>
                <a:gd name="T1" fmla="*/ 47 h 151"/>
                <a:gd name="T2" fmla="*/ 139 w 141"/>
                <a:gd name="T3" fmla="*/ 48 h 151"/>
                <a:gd name="T4" fmla="*/ 135 w 141"/>
                <a:gd name="T5" fmla="*/ 51 h 151"/>
                <a:gd name="T6" fmla="*/ 130 w 141"/>
                <a:gd name="T7" fmla="*/ 62 h 151"/>
                <a:gd name="T8" fmla="*/ 130 w 141"/>
                <a:gd name="T9" fmla="*/ 90 h 151"/>
                <a:gd name="T10" fmla="*/ 135 w 141"/>
                <a:gd name="T11" fmla="*/ 101 h 151"/>
                <a:gd name="T12" fmla="*/ 138 w 141"/>
                <a:gd name="T13" fmla="*/ 110 h 151"/>
                <a:gd name="T14" fmla="*/ 131 w 141"/>
                <a:gd name="T15" fmla="*/ 121 h 151"/>
                <a:gd name="T16" fmla="*/ 128 w 141"/>
                <a:gd name="T17" fmla="*/ 122 h 151"/>
                <a:gd name="T18" fmla="*/ 124 w 141"/>
                <a:gd name="T19" fmla="*/ 119 h 151"/>
                <a:gd name="T20" fmla="*/ 111 w 141"/>
                <a:gd name="T21" fmla="*/ 121 h 151"/>
                <a:gd name="T22" fmla="*/ 89 w 141"/>
                <a:gd name="T23" fmla="*/ 134 h 151"/>
                <a:gd name="T24" fmla="*/ 81 w 141"/>
                <a:gd name="T25" fmla="*/ 146 h 151"/>
                <a:gd name="T26" fmla="*/ 76 w 141"/>
                <a:gd name="T27" fmla="*/ 151 h 151"/>
                <a:gd name="T28" fmla="*/ 62 w 141"/>
                <a:gd name="T29" fmla="*/ 151 h 151"/>
                <a:gd name="T30" fmla="*/ 60 w 141"/>
                <a:gd name="T31" fmla="*/ 149 h 151"/>
                <a:gd name="T32" fmla="*/ 60 w 141"/>
                <a:gd name="T33" fmla="*/ 145 h 151"/>
                <a:gd name="T34" fmla="*/ 52 w 141"/>
                <a:gd name="T35" fmla="*/ 134 h 151"/>
                <a:gd name="T36" fmla="*/ 29 w 141"/>
                <a:gd name="T37" fmla="*/ 121 h 151"/>
                <a:gd name="T38" fmla="*/ 15 w 141"/>
                <a:gd name="T39" fmla="*/ 120 h 151"/>
                <a:gd name="T40" fmla="*/ 8 w 141"/>
                <a:gd name="T41" fmla="*/ 119 h 151"/>
                <a:gd name="T42" fmla="*/ 2 w 141"/>
                <a:gd name="T43" fmla="*/ 108 h 151"/>
                <a:gd name="T44" fmla="*/ 4 w 141"/>
                <a:gd name="T45" fmla="*/ 102 h 151"/>
                <a:gd name="T46" fmla="*/ 5 w 141"/>
                <a:gd name="T47" fmla="*/ 101 h 151"/>
                <a:gd name="T48" fmla="*/ 11 w 141"/>
                <a:gd name="T49" fmla="*/ 88 h 151"/>
                <a:gd name="T50" fmla="*/ 11 w 141"/>
                <a:gd name="T51" fmla="*/ 63 h 151"/>
                <a:gd name="T52" fmla="*/ 4 w 141"/>
                <a:gd name="T53" fmla="*/ 50 h 151"/>
                <a:gd name="T54" fmla="*/ 2 w 141"/>
                <a:gd name="T55" fmla="*/ 44 h 151"/>
                <a:gd name="T56" fmla="*/ 9 w 141"/>
                <a:gd name="T57" fmla="*/ 31 h 151"/>
                <a:gd name="T58" fmla="*/ 13 w 141"/>
                <a:gd name="T59" fmla="*/ 30 h 151"/>
                <a:gd name="T60" fmla="*/ 16 w 141"/>
                <a:gd name="T61" fmla="*/ 32 h 151"/>
                <a:gd name="T62" fmla="*/ 29 w 141"/>
                <a:gd name="T63" fmla="*/ 31 h 151"/>
                <a:gd name="T64" fmla="*/ 52 w 141"/>
                <a:gd name="T65" fmla="*/ 18 h 151"/>
                <a:gd name="T66" fmla="*/ 60 w 141"/>
                <a:gd name="T67" fmla="*/ 7 h 151"/>
                <a:gd name="T68" fmla="*/ 60 w 141"/>
                <a:gd name="T69" fmla="*/ 3 h 151"/>
                <a:gd name="T70" fmla="*/ 62 w 141"/>
                <a:gd name="T71" fmla="*/ 1 h 151"/>
                <a:gd name="T72" fmla="*/ 78 w 141"/>
                <a:gd name="T73" fmla="*/ 1 h 151"/>
                <a:gd name="T74" fmla="*/ 81 w 141"/>
                <a:gd name="T75" fmla="*/ 3 h 151"/>
                <a:gd name="T76" fmla="*/ 81 w 141"/>
                <a:gd name="T77" fmla="*/ 7 h 151"/>
                <a:gd name="T78" fmla="*/ 89 w 141"/>
                <a:gd name="T79" fmla="*/ 18 h 151"/>
                <a:gd name="T80" fmla="*/ 111 w 141"/>
                <a:gd name="T81" fmla="*/ 31 h 151"/>
                <a:gd name="T82" fmla="*/ 125 w 141"/>
                <a:gd name="T83" fmla="*/ 32 h 151"/>
                <a:gd name="T84" fmla="*/ 128 w 141"/>
                <a:gd name="T85" fmla="*/ 30 h 151"/>
                <a:gd name="T86" fmla="*/ 131 w 141"/>
                <a:gd name="T87" fmla="*/ 31 h 151"/>
                <a:gd name="T88" fmla="*/ 140 w 141"/>
                <a:gd name="T89" fmla="*/ 45 h 151"/>
                <a:gd name="T90" fmla="*/ 140 w 141"/>
                <a:gd name="T91" fmla="*/ 47 h 151"/>
                <a:gd name="T92" fmla="*/ 31 w 141"/>
                <a:gd name="T93" fmla="*/ 76 h 151"/>
                <a:gd name="T94" fmla="*/ 70 w 141"/>
                <a:gd name="T95" fmla="*/ 115 h 151"/>
                <a:gd name="T96" fmla="*/ 110 w 141"/>
                <a:gd name="T97" fmla="*/ 76 h 151"/>
                <a:gd name="T98" fmla="*/ 70 w 141"/>
                <a:gd name="T99" fmla="*/ 36 h 151"/>
                <a:gd name="T100" fmla="*/ 31 w 141"/>
                <a:gd name="T101" fmla="*/ 7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 h="151">
                  <a:moveTo>
                    <a:pt x="140" y="47"/>
                  </a:moveTo>
                  <a:cubicBezTo>
                    <a:pt x="140" y="48"/>
                    <a:pt x="140" y="48"/>
                    <a:pt x="139" y="48"/>
                  </a:cubicBezTo>
                  <a:cubicBezTo>
                    <a:pt x="138" y="49"/>
                    <a:pt x="136" y="50"/>
                    <a:pt x="135" y="51"/>
                  </a:cubicBezTo>
                  <a:cubicBezTo>
                    <a:pt x="131" y="53"/>
                    <a:pt x="129" y="57"/>
                    <a:pt x="130" y="62"/>
                  </a:cubicBezTo>
                  <a:cubicBezTo>
                    <a:pt x="132" y="71"/>
                    <a:pt x="131" y="81"/>
                    <a:pt x="130" y="90"/>
                  </a:cubicBezTo>
                  <a:cubicBezTo>
                    <a:pt x="129" y="95"/>
                    <a:pt x="131" y="98"/>
                    <a:pt x="135" y="101"/>
                  </a:cubicBezTo>
                  <a:cubicBezTo>
                    <a:pt x="141" y="104"/>
                    <a:pt x="141" y="104"/>
                    <a:pt x="138" y="110"/>
                  </a:cubicBezTo>
                  <a:cubicBezTo>
                    <a:pt x="135" y="113"/>
                    <a:pt x="133" y="117"/>
                    <a:pt x="131" y="121"/>
                  </a:cubicBezTo>
                  <a:cubicBezTo>
                    <a:pt x="130" y="122"/>
                    <a:pt x="130" y="123"/>
                    <a:pt x="128" y="122"/>
                  </a:cubicBezTo>
                  <a:cubicBezTo>
                    <a:pt x="127" y="121"/>
                    <a:pt x="126" y="120"/>
                    <a:pt x="124" y="119"/>
                  </a:cubicBezTo>
                  <a:cubicBezTo>
                    <a:pt x="120" y="117"/>
                    <a:pt x="115" y="117"/>
                    <a:pt x="111" y="121"/>
                  </a:cubicBezTo>
                  <a:cubicBezTo>
                    <a:pt x="105" y="127"/>
                    <a:pt x="97" y="131"/>
                    <a:pt x="89" y="134"/>
                  </a:cubicBezTo>
                  <a:cubicBezTo>
                    <a:pt x="83" y="136"/>
                    <a:pt x="81" y="139"/>
                    <a:pt x="81" y="146"/>
                  </a:cubicBezTo>
                  <a:cubicBezTo>
                    <a:pt x="81" y="151"/>
                    <a:pt x="81" y="151"/>
                    <a:pt x="76" y="151"/>
                  </a:cubicBezTo>
                  <a:cubicBezTo>
                    <a:pt x="71" y="151"/>
                    <a:pt x="67" y="151"/>
                    <a:pt x="62" y="151"/>
                  </a:cubicBezTo>
                  <a:cubicBezTo>
                    <a:pt x="60" y="151"/>
                    <a:pt x="59" y="151"/>
                    <a:pt x="60" y="149"/>
                  </a:cubicBezTo>
                  <a:cubicBezTo>
                    <a:pt x="60" y="147"/>
                    <a:pt x="60" y="146"/>
                    <a:pt x="60" y="145"/>
                  </a:cubicBezTo>
                  <a:cubicBezTo>
                    <a:pt x="59" y="140"/>
                    <a:pt x="57" y="136"/>
                    <a:pt x="52" y="134"/>
                  </a:cubicBezTo>
                  <a:cubicBezTo>
                    <a:pt x="44" y="131"/>
                    <a:pt x="36" y="127"/>
                    <a:pt x="29" y="121"/>
                  </a:cubicBezTo>
                  <a:cubicBezTo>
                    <a:pt x="25" y="117"/>
                    <a:pt x="21" y="117"/>
                    <a:pt x="15" y="120"/>
                  </a:cubicBezTo>
                  <a:cubicBezTo>
                    <a:pt x="10" y="123"/>
                    <a:pt x="10" y="123"/>
                    <a:pt x="8" y="119"/>
                  </a:cubicBezTo>
                  <a:cubicBezTo>
                    <a:pt x="6" y="115"/>
                    <a:pt x="4" y="112"/>
                    <a:pt x="2" y="108"/>
                  </a:cubicBezTo>
                  <a:cubicBezTo>
                    <a:pt x="0" y="105"/>
                    <a:pt x="0" y="103"/>
                    <a:pt x="4" y="102"/>
                  </a:cubicBezTo>
                  <a:cubicBezTo>
                    <a:pt x="4" y="102"/>
                    <a:pt x="4" y="101"/>
                    <a:pt x="5" y="101"/>
                  </a:cubicBezTo>
                  <a:cubicBezTo>
                    <a:pt x="10" y="98"/>
                    <a:pt x="12" y="94"/>
                    <a:pt x="11" y="88"/>
                  </a:cubicBezTo>
                  <a:cubicBezTo>
                    <a:pt x="9" y="80"/>
                    <a:pt x="9" y="72"/>
                    <a:pt x="11" y="63"/>
                  </a:cubicBezTo>
                  <a:cubicBezTo>
                    <a:pt x="12" y="57"/>
                    <a:pt x="10" y="53"/>
                    <a:pt x="4" y="50"/>
                  </a:cubicBezTo>
                  <a:cubicBezTo>
                    <a:pt x="0" y="48"/>
                    <a:pt x="0" y="47"/>
                    <a:pt x="2" y="44"/>
                  </a:cubicBezTo>
                  <a:cubicBezTo>
                    <a:pt x="5" y="40"/>
                    <a:pt x="7" y="35"/>
                    <a:pt x="9" y="31"/>
                  </a:cubicBezTo>
                  <a:cubicBezTo>
                    <a:pt x="10" y="29"/>
                    <a:pt x="11" y="29"/>
                    <a:pt x="13" y="30"/>
                  </a:cubicBezTo>
                  <a:cubicBezTo>
                    <a:pt x="14" y="31"/>
                    <a:pt x="15" y="32"/>
                    <a:pt x="16" y="32"/>
                  </a:cubicBezTo>
                  <a:cubicBezTo>
                    <a:pt x="21" y="35"/>
                    <a:pt x="25" y="34"/>
                    <a:pt x="29" y="31"/>
                  </a:cubicBezTo>
                  <a:cubicBezTo>
                    <a:pt x="36" y="25"/>
                    <a:pt x="44" y="21"/>
                    <a:pt x="52" y="18"/>
                  </a:cubicBezTo>
                  <a:cubicBezTo>
                    <a:pt x="57" y="16"/>
                    <a:pt x="59" y="12"/>
                    <a:pt x="60" y="7"/>
                  </a:cubicBezTo>
                  <a:cubicBezTo>
                    <a:pt x="60" y="6"/>
                    <a:pt x="60" y="5"/>
                    <a:pt x="60" y="3"/>
                  </a:cubicBezTo>
                  <a:cubicBezTo>
                    <a:pt x="59" y="1"/>
                    <a:pt x="60" y="0"/>
                    <a:pt x="62" y="1"/>
                  </a:cubicBezTo>
                  <a:cubicBezTo>
                    <a:pt x="68" y="1"/>
                    <a:pt x="73" y="1"/>
                    <a:pt x="78" y="1"/>
                  </a:cubicBezTo>
                  <a:cubicBezTo>
                    <a:pt x="81" y="1"/>
                    <a:pt x="81" y="1"/>
                    <a:pt x="81" y="3"/>
                  </a:cubicBezTo>
                  <a:cubicBezTo>
                    <a:pt x="81" y="4"/>
                    <a:pt x="81" y="6"/>
                    <a:pt x="81" y="7"/>
                  </a:cubicBezTo>
                  <a:cubicBezTo>
                    <a:pt x="81" y="12"/>
                    <a:pt x="84" y="16"/>
                    <a:pt x="89" y="18"/>
                  </a:cubicBezTo>
                  <a:cubicBezTo>
                    <a:pt x="97" y="21"/>
                    <a:pt x="104" y="25"/>
                    <a:pt x="111" y="31"/>
                  </a:cubicBezTo>
                  <a:cubicBezTo>
                    <a:pt x="115" y="34"/>
                    <a:pt x="120" y="35"/>
                    <a:pt x="125" y="32"/>
                  </a:cubicBezTo>
                  <a:cubicBezTo>
                    <a:pt x="126" y="31"/>
                    <a:pt x="127" y="31"/>
                    <a:pt x="128" y="30"/>
                  </a:cubicBezTo>
                  <a:cubicBezTo>
                    <a:pt x="130" y="29"/>
                    <a:pt x="130" y="29"/>
                    <a:pt x="131" y="31"/>
                  </a:cubicBezTo>
                  <a:cubicBezTo>
                    <a:pt x="134" y="36"/>
                    <a:pt x="137" y="41"/>
                    <a:pt x="140" y="45"/>
                  </a:cubicBezTo>
                  <a:cubicBezTo>
                    <a:pt x="140" y="46"/>
                    <a:pt x="140" y="47"/>
                    <a:pt x="140" y="47"/>
                  </a:cubicBezTo>
                  <a:close/>
                  <a:moveTo>
                    <a:pt x="31" y="76"/>
                  </a:moveTo>
                  <a:cubicBezTo>
                    <a:pt x="31" y="97"/>
                    <a:pt x="48" y="115"/>
                    <a:pt x="70" y="115"/>
                  </a:cubicBezTo>
                  <a:cubicBezTo>
                    <a:pt x="92" y="115"/>
                    <a:pt x="110" y="98"/>
                    <a:pt x="110" y="76"/>
                  </a:cubicBezTo>
                  <a:cubicBezTo>
                    <a:pt x="110" y="54"/>
                    <a:pt x="92" y="37"/>
                    <a:pt x="70" y="36"/>
                  </a:cubicBezTo>
                  <a:cubicBezTo>
                    <a:pt x="49" y="36"/>
                    <a:pt x="31" y="54"/>
                    <a:pt x="3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19"/>
            <p:cNvSpPr>
              <a:spLocks noChangeArrowheads="1"/>
            </p:cNvSpPr>
            <p:nvPr/>
          </p:nvSpPr>
          <p:spPr bwMode="auto">
            <a:xfrm>
              <a:off x="7254875" y="11033125"/>
              <a:ext cx="114300" cy="1143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1" name="Freeform 40"/>
          <p:cNvSpPr>
            <a:spLocks/>
          </p:cNvSpPr>
          <p:nvPr/>
        </p:nvSpPr>
        <p:spPr bwMode="auto">
          <a:xfrm>
            <a:off x="6711950" y="4675188"/>
            <a:ext cx="1252538" cy="1256424"/>
          </a:xfrm>
          <a:custGeom>
            <a:avLst/>
            <a:gdLst>
              <a:gd name="connsiteX0" fmla="*/ 1030288 w 1252538"/>
              <a:gd name="connsiteY0" fmla="*/ 151217 h 1256424"/>
              <a:gd name="connsiteX1" fmla="*/ 1039813 w 1252538"/>
              <a:gd name="connsiteY1" fmla="*/ 155598 h 1256424"/>
              <a:gd name="connsiteX2" fmla="*/ 1246188 w 1252538"/>
              <a:gd name="connsiteY2" fmla="*/ 553880 h 1256424"/>
              <a:gd name="connsiteX3" fmla="*/ 1252538 w 1252538"/>
              <a:gd name="connsiteY3" fmla="*/ 627164 h 1256424"/>
              <a:gd name="connsiteX4" fmla="*/ 1103313 w 1252538"/>
              <a:gd name="connsiteY4" fmla="*/ 1035005 h 1256424"/>
              <a:gd name="connsiteX5" fmla="*/ 1090613 w 1252538"/>
              <a:gd name="connsiteY5" fmla="*/ 1044564 h 1256424"/>
              <a:gd name="connsiteX6" fmla="*/ 1068388 w 1252538"/>
              <a:gd name="connsiteY6" fmla="*/ 1028633 h 1256424"/>
              <a:gd name="connsiteX7" fmla="*/ 1068388 w 1252538"/>
              <a:gd name="connsiteY7" fmla="*/ 999956 h 1256424"/>
              <a:gd name="connsiteX8" fmla="*/ 1096963 w 1252538"/>
              <a:gd name="connsiteY8" fmla="*/ 904369 h 1256424"/>
              <a:gd name="connsiteX9" fmla="*/ 1103313 w 1252538"/>
              <a:gd name="connsiteY9" fmla="*/ 770546 h 1256424"/>
              <a:gd name="connsiteX10" fmla="*/ 1014413 w 1252538"/>
              <a:gd name="connsiteY10" fmla="*/ 639909 h 1256424"/>
              <a:gd name="connsiteX11" fmla="*/ 982663 w 1252538"/>
              <a:gd name="connsiteY11" fmla="*/ 623978 h 1256424"/>
              <a:gd name="connsiteX12" fmla="*/ 957263 w 1252538"/>
              <a:gd name="connsiteY12" fmla="*/ 541135 h 1256424"/>
              <a:gd name="connsiteX13" fmla="*/ 1014413 w 1252538"/>
              <a:gd name="connsiteY13" fmla="*/ 467851 h 1256424"/>
              <a:gd name="connsiteX14" fmla="*/ 1042988 w 1252538"/>
              <a:gd name="connsiteY14" fmla="*/ 448734 h 1256424"/>
              <a:gd name="connsiteX15" fmla="*/ 1087438 w 1252538"/>
              <a:gd name="connsiteY15" fmla="*/ 321283 h 1256424"/>
              <a:gd name="connsiteX16" fmla="*/ 1039813 w 1252538"/>
              <a:gd name="connsiteY16" fmla="*/ 254372 h 1256424"/>
              <a:gd name="connsiteX17" fmla="*/ 969963 w 1252538"/>
              <a:gd name="connsiteY17" fmla="*/ 228882 h 1256424"/>
              <a:gd name="connsiteX18" fmla="*/ 954088 w 1252538"/>
              <a:gd name="connsiteY18" fmla="*/ 228882 h 1256424"/>
              <a:gd name="connsiteX19" fmla="*/ 950913 w 1252538"/>
              <a:gd name="connsiteY19" fmla="*/ 212950 h 1256424"/>
              <a:gd name="connsiteX20" fmla="*/ 966788 w 1252538"/>
              <a:gd name="connsiteY20" fmla="*/ 200205 h 1256424"/>
              <a:gd name="connsiteX21" fmla="*/ 1020763 w 1252538"/>
              <a:gd name="connsiteY21" fmla="*/ 158784 h 1256424"/>
              <a:gd name="connsiteX22" fmla="*/ 1030288 w 1252538"/>
              <a:gd name="connsiteY22" fmla="*/ 151217 h 1256424"/>
              <a:gd name="connsiteX23" fmla="*/ 552450 w 1252538"/>
              <a:gd name="connsiteY23" fmla="*/ 5169 h 1256424"/>
              <a:gd name="connsiteX24" fmla="*/ 552450 w 1252538"/>
              <a:gd name="connsiteY24" fmla="*/ 15933 h 1256424"/>
              <a:gd name="connsiteX25" fmla="*/ 517525 w 1252538"/>
              <a:gd name="connsiteY25" fmla="*/ 76532 h 1256424"/>
              <a:gd name="connsiteX26" fmla="*/ 428625 w 1252538"/>
              <a:gd name="connsiteY26" fmla="*/ 149889 h 1256424"/>
              <a:gd name="connsiteX27" fmla="*/ 276225 w 1252538"/>
              <a:gd name="connsiteY27" fmla="*/ 424180 h 1256424"/>
              <a:gd name="connsiteX28" fmla="*/ 419100 w 1252538"/>
              <a:gd name="connsiteY28" fmla="*/ 605978 h 1256424"/>
              <a:gd name="connsiteX29" fmla="*/ 498475 w 1252538"/>
              <a:gd name="connsiteY29" fmla="*/ 615546 h 1256424"/>
              <a:gd name="connsiteX30" fmla="*/ 615950 w 1252538"/>
              <a:gd name="connsiteY30" fmla="*/ 688903 h 1256424"/>
              <a:gd name="connsiteX31" fmla="*/ 615950 w 1252538"/>
              <a:gd name="connsiteY31" fmla="*/ 797343 h 1256424"/>
              <a:gd name="connsiteX32" fmla="*/ 577850 w 1252538"/>
              <a:gd name="connsiteY32" fmla="*/ 848374 h 1256424"/>
              <a:gd name="connsiteX33" fmla="*/ 511175 w 1252538"/>
              <a:gd name="connsiteY33" fmla="*/ 972762 h 1256424"/>
              <a:gd name="connsiteX34" fmla="*/ 482600 w 1252538"/>
              <a:gd name="connsiteY34" fmla="*/ 1039740 h 1256424"/>
              <a:gd name="connsiteX35" fmla="*/ 447675 w 1252538"/>
              <a:gd name="connsiteY35" fmla="*/ 1042929 h 1256424"/>
              <a:gd name="connsiteX36" fmla="*/ 412750 w 1252538"/>
              <a:gd name="connsiteY36" fmla="*/ 975951 h 1256424"/>
              <a:gd name="connsiteX37" fmla="*/ 323850 w 1252538"/>
              <a:gd name="connsiteY37" fmla="*/ 867511 h 1256424"/>
              <a:gd name="connsiteX38" fmla="*/ 295275 w 1252538"/>
              <a:gd name="connsiteY38" fmla="*/ 857943 h 1256424"/>
              <a:gd name="connsiteX39" fmla="*/ 254000 w 1252538"/>
              <a:gd name="connsiteY39" fmla="*/ 775017 h 1256424"/>
              <a:gd name="connsiteX40" fmla="*/ 279400 w 1252538"/>
              <a:gd name="connsiteY40" fmla="*/ 711229 h 1256424"/>
              <a:gd name="connsiteX41" fmla="*/ 288925 w 1252538"/>
              <a:gd name="connsiteY41" fmla="*/ 647440 h 1256424"/>
              <a:gd name="connsiteX42" fmla="*/ 203200 w 1252538"/>
              <a:gd name="connsiteY42" fmla="*/ 561326 h 1256424"/>
              <a:gd name="connsiteX43" fmla="*/ 158750 w 1252538"/>
              <a:gd name="connsiteY43" fmla="*/ 561326 h 1256424"/>
              <a:gd name="connsiteX44" fmla="*/ 88900 w 1252538"/>
              <a:gd name="connsiteY44" fmla="*/ 554947 h 1256424"/>
              <a:gd name="connsiteX45" fmla="*/ 38100 w 1252538"/>
              <a:gd name="connsiteY45" fmla="*/ 523052 h 1256424"/>
              <a:gd name="connsiteX46" fmla="*/ 28575 w 1252538"/>
              <a:gd name="connsiteY46" fmla="*/ 516674 h 1256424"/>
              <a:gd name="connsiteX47" fmla="*/ 15875 w 1252538"/>
              <a:gd name="connsiteY47" fmla="*/ 478400 h 1256424"/>
              <a:gd name="connsiteX48" fmla="*/ 482600 w 1252538"/>
              <a:gd name="connsiteY48" fmla="*/ 15933 h 1256424"/>
              <a:gd name="connsiteX49" fmla="*/ 542925 w 1252538"/>
              <a:gd name="connsiteY49" fmla="*/ 6365 h 1256424"/>
              <a:gd name="connsiteX50" fmla="*/ 552450 w 1252538"/>
              <a:gd name="connsiteY50" fmla="*/ 5169 h 1256424"/>
              <a:gd name="connsiteX51" fmla="*/ 632795 w 1252538"/>
              <a:gd name="connsiteY51" fmla="*/ 0 h 1256424"/>
              <a:gd name="connsiteX52" fmla="*/ 664593 w 1252538"/>
              <a:gd name="connsiteY52" fmla="*/ 0 h 1256424"/>
              <a:gd name="connsiteX53" fmla="*/ 674133 w 1252538"/>
              <a:gd name="connsiteY53" fmla="*/ 3187 h 1256424"/>
              <a:gd name="connsiteX54" fmla="*/ 782249 w 1252538"/>
              <a:gd name="connsiteY54" fmla="*/ 19122 h 1256424"/>
              <a:gd name="connsiteX55" fmla="*/ 960321 w 1252538"/>
              <a:gd name="connsiteY55" fmla="*/ 95611 h 1256424"/>
              <a:gd name="connsiteX56" fmla="*/ 960321 w 1252538"/>
              <a:gd name="connsiteY56" fmla="*/ 111546 h 1256424"/>
              <a:gd name="connsiteX57" fmla="*/ 928523 w 1252538"/>
              <a:gd name="connsiteY57" fmla="*/ 133855 h 1256424"/>
              <a:gd name="connsiteX58" fmla="*/ 896724 w 1252538"/>
              <a:gd name="connsiteY58" fmla="*/ 162539 h 1256424"/>
              <a:gd name="connsiteX59" fmla="*/ 874465 w 1252538"/>
              <a:gd name="connsiteY59" fmla="*/ 239027 h 1256424"/>
              <a:gd name="connsiteX60" fmla="*/ 950782 w 1252538"/>
              <a:gd name="connsiteY60" fmla="*/ 305955 h 1256424"/>
              <a:gd name="connsiteX61" fmla="*/ 1001660 w 1252538"/>
              <a:gd name="connsiteY61" fmla="*/ 321890 h 1256424"/>
              <a:gd name="connsiteX62" fmla="*/ 1017559 w 1252538"/>
              <a:gd name="connsiteY62" fmla="*/ 344199 h 1256424"/>
              <a:gd name="connsiteX63" fmla="*/ 995300 w 1252538"/>
              <a:gd name="connsiteY63" fmla="*/ 392004 h 1256424"/>
              <a:gd name="connsiteX64" fmla="*/ 969861 w 1252538"/>
              <a:gd name="connsiteY64" fmla="*/ 407939 h 1256424"/>
              <a:gd name="connsiteX65" fmla="*/ 887184 w 1252538"/>
              <a:gd name="connsiteY65" fmla="*/ 506737 h 1256424"/>
              <a:gd name="connsiteX66" fmla="*/ 947602 w 1252538"/>
              <a:gd name="connsiteY66" fmla="*/ 688398 h 1256424"/>
              <a:gd name="connsiteX67" fmla="*/ 976221 w 1252538"/>
              <a:gd name="connsiteY67" fmla="*/ 704333 h 1256424"/>
              <a:gd name="connsiteX68" fmla="*/ 1030278 w 1252538"/>
              <a:gd name="connsiteY68" fmla="*/ 790382 h 1256424"/>
              <a:gd name="connsiteX69" fmla="*/ 1023919 w 1252538"/>
              <a:gd name="connsiteY69" fmla="*/ 889180 h 1256424"/>
              <a:gd name="connsiteX70" fmla="*/ 995300 w 1252538"/>
              <a:gd name="connsiteY70" fmla="*/ 987978 h 1256424"/>
              <a:gd name="connsiteX71" fmla="*/ 1027099 w 1252538"/>
              <a:gd name="connsiteY71" fmla="*/ 1096337 h 1256424"/>
              <a:gd name="connsiteX72" fmla="*/ 1027099 w 1252538"/>
              <a:gd name="connsiteY72" fmla="*/ 1109085 h 1256424"/>
              <a:gd name="connsiteX73" fmla="*/ 645514 w 1252538"/>
              <a:gd name="connsiteY73" fmla="*/ 1255688 h 1256424"/>
              <a:gd name="connsiteX74" fmla="*/ 279829 w 1252538"/>
              <a:gd name="connsiteY74" fmla="*/ 1153703 h 1256424"/>
              <a:gd name="connsiteX75" fmla="*/ 9540 w 1252538"/>
              <a:gd name="connsiteY75" fmla="*/ 739390 h 1256424"/>
              <a:gd name="connsiteX76" fmla="*/ 0 w 1252538"/>
              <a:gd name="connsiteY76" fmla="*/ 669276 h 1256424"/>
              <a:gd name="connsiteX77" fmla="*/ 0 w 1252538"/>
              <a:gd name="connsiteY77" fmla="*/ 592787 h 1256424"/>
              <a:gd name="connsiteX78" fmla="*/ 6359 w 1252538"/>
              <a:gd name="connsiteY78" fmla="*/ 595974 h 1256424"/>
              <a:gd name="connsiteX79" fmla="*/ 130375 w 1252538"/>
              <a:gd name="connsiteY79" fmla="*/ 637405 h 1256424"/>
              <a:gd name="connsiteX80" fmla="*/ 190793 w 1252538"/>
              <a:gd name="connsiteY80" fmla="*/ 637405 h 1256424"/>
              <a:gd name="connsiteX81" fmla="*/ 213052 w 1252538"/>
              <a:gd name="connsiteY81" fmla="*/ 672463 h 1256424"/>
              <a:gd name="connsiteX82" fmla="*/ 203512 w 1252538"/>
              <a:gd name="connsiteY82" fmla="*/ 694772 h 1256424"/>
              <a:gd name="connsiteX83" fmla="*/ 184433 w 1252538"/>
              <a:gd name="connsiteY83" fmla="*/ 745764 h 1256424"/>
              <a:gd name="connsiteX84" fmla="*/ 276649 w 1252538"/>
              <a:gd name="connsiteY84" fmla="*/ 930612 h 1256424"/>
              <a:gd name="connsiteX85" fmla="*/ 302088 w 1252538"/>
              <a:gd name="connsiteY85" fmla="*/ 940173 h 1256424"/>
              <a:gd name="connsiteX86" fmla="*/ 337067 w 1252538"/>
              <a:gd name="connsiteY86" fmla="*/ 984791 h 1256424"/>
              <a:gd name="connsiteX87" fmla="*/ 397484 w 1252538"/>
              <a:gd name="connsiteY87" fmla="*/ 1096337 h 1256424"/>
              <a:gd name="connsiteX88" fmla="*/ 461082 w 1252538"/>
              <a:gd name="connsiteY88" fmla="*/ 1128207 h 1256424"/>
              <a:gd name="connsiteX89" fmla="*/ 543758 w 1252538"/>
              <a:gd name="connsiteY89" fmla="*/ 1083589 h 1256424"/>
              <a:gd name="connsiteX90" fmla="*/ 585097 w 1252538"/>
              <a:gd name="connsiteY90" fmla="*/ 987978 h 1256424"/>
              <a:gd name="connsiteX91" fmla="*/ 632795 w 1252538"/>
              <a:gd name="connsiteY91" fmla="*/ 901928 h 1256424"/>
              <a:gd name="connsiteX92" fmla="*/ 664593 w 1252538"/>
              <a:gd name="connsiteY92" fmla="*/ 863684 h 1256424"/>
              <a:gd name="connsiteX93" fmla="*/ 705932 w 1252538"/>
              <a:gd name="connsiteY93" fmla="*/ 729829 h 1256424"/>
              <a:gd name="connsiteX94" fmla="*/ 588276 w 1252538"/>
              <a:gd name="connsiteY94" fmla="*/ 560917 h 1256424"/>
              <a:gd name="connsiteX95" fmla="*/ 489700 w 1252538"/>
              <a:gd name="connsiteY95" fmla="*/ 538607 h 1256424"/>
              <a:gd name="connsiteX96" fmla="*/ 432463 w 1252538"/>
              <a:gd name="connsiteY96" fmla="*/ 532233 h 1256424"/>
              <a:gd name="connsiteX97" fmla="*/ 352966 w 1252538"/>
              <a:gd name="connsiteY97" fmla="*/ 388817 h 1256424"/>
              <a:gd name="connsiteX98" fmla="*/ 473801 w 1252538"/>
              <a:gd name="connsiteY98" fmla="*/ 213531 h 1256424"/>
              <a:gd name="connsiteX99" fmla="*/ 591456 w 1252538"/>
              <a:gd name="connsiteY99" fmla="*/ 108359 h 1256424"/>
              <a:gd name="connsiteX100" fmla="*/ 632795 w 1252538"/>
              <a:gd name="connsiteY100" fmla="*/ 0 h 125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252538" h="1256424">
                <a:moveTo>
                  <a:pt x="1030288" y="151217"/>
                </a:moveTo>
                <a:cubicBezTo>
                  <a:pt x="1033463" y="150818"/>
                  <a:pt x="1036638" y="152412"/>
                  <a:pt x="1039813" y="155598"/>
                </a:cubicBezTo>
                <a:cubicBezTo>
                  <a:pt x="1157288" y="263931"/>
                  <a:pt x="1227138" y="394567"/>
                  <a:pt x="1246188" y="553880"/>
                </a:cubicBezTo>
                <a:cubicBezTo>
                  <a:pt x="1249363" y="579370"/>
                  <a:pt x="1252538" y="601674"/>
                  <a:pt x="1252538" y="627164"/>
                </a:cubicBezTo>
                <a:cubicBezTo>
                  <a:pt x="1249363" y="780104"/>
                  <a:pt x="1201738" y="917114"/>
                  <a:pt x="1103313" y="1035005"/>
                </a:cubicBezTo>
                <a:cubicBezTo>
                  <a:pt x="1100138" y="1038191"/>
                  <a:pt x="1096963" y="1047750"/>
                  <a:pt x="1090613" y="1044564"/>
                </a:cubicBezTo>
                <a:cubicBezTo>
                  <a:pt x="1081088" y="1041378"/>
                  <a:pt x="1071563" y="1038191"/>
                  <a:pt x="1068388" y="1028633"/>
                </a:cubicBezTo>
                <a:cubicBezTo>
                  <a:pt x="1065213" y="1019074"/>
                  <a:pt x="1065213" y="1009515"/>
                  <a:pt x="1068388" y="999956"/>
                </a:cubicBezTo>
                <a:cubicBezTo>
                  <a:pt x="1077913" y="968094"/>
                  <a:pt x="1090613" y="936231"/>
                  <a:pt x="1096963" y="904369"/>
                </a:cubicBezTo>
                <a:cubicBezTo>
                  <a:pt x="1106488" y="859761"/>
                  <a:pt x="1109663" y="815153"/>
                  <a:pt x="1103313" y="770546"/>
                </a:cubicBezTo>
                <a:cubicBezTo>
                  <a:pt x="1096963" y="713193"/>
                  <a:pt x="1062038" y="671772"/>
                  <a:pt x="1014413" y="639909"/>
                </a:cubicBezTo>
                <a:cubicBezTo>
                  <a:pt x="1004888" y="633537"/>
                  <a:pt x="992188" y="630350"/>
                  <a:pt x="982663" y="623978"/>
                </a:cubicBezTo>
                <a:cubicBezTo>
                  <a:pt x="954088" y="604860"/>
                  <a:pt x="944563" y="572998"/>
                  <a:pt x="957263" y="541135"/>
                </a:cubicBezTo>
                <a:cubicBezTo>
                  <a:pt x="966788" y="512459"/>
                  <a:pt x="989013" y="486969"/>
                  <a:pt x="1014413" y="467851"/>
                </a:cubicBezTo>
                <a:cubicBezTo>
                  <a:pt x="1023938" y="461479"/>
                  <a:pt x="1033463" y="455106"/>
                  <a:pt x="1042988" y="448734"/>
                </a:cubicBezTo>
                <a:cubicBezTo>
                  <a:pt x="1081088" y="413685"/>
                  <a:pt x="1096963" y="372263"/>
                  <a:pt x="1087438" y="321283"/>
                </a:cubicBezTo>
                <a:cubicBezTo>
                  <a:pt x="1084263" y="292607"/>
                  <a:pt x="1065213" y="270303"/>
                  <a:pt x="1039813" y="254372"/>
                </a:cubicBezTo>
                <a:cubicBezTo>
                  <a:pt x="1017588" y="241627"/>
                  <a:pt x="992188" y="235254"/>
                  <a:pt x="969963" y="228882"/>
                </a:cubicBezTo>
                <a:cubicBezTo>
                  <a:pt x="963613" y="228882"/>
                  <a:pt x="960438" y="228882"/>
                  <a:pt x="954088" y="228882"/>
                </a:cubicBezTo>
                <a:cubicBezTo>
                  <a:pt x="947738" y="225695"/>
                  <a:pt x="947738" y="219323"/>
                  <a:pt x="950913" y="212950"/>
                </a:cubicBezTo>
                <a:cubicBezTo>
                  <a:pt x="954088" y="206578"/>
                  <a:pt x="960438" y="203392"/>
                  <a:pt x="966788" y="200205"/>
                </a:cubicBezTo>
                <a:cubicBezTo>
                  <a:pt x="985838" y="187460"/>
                  <a:pt x="1004888" y="174715"/>
                  <a:pt x="1020763" y="158784"/>
                </a:cubicBezTo>
                <a:cubicBezTo>
                  <a:pt x="1023938" y="154005"/>
                  <a:pt x="1027113" y="151615"/>
                  <a:pt x="1030288" y="151217"/>
                </a:cubicBezTo>
                <a:close/>
                <a:moveTo>
                  <a:pt x="552450" y="5169"/>
                </a:moveTo>
                <a:cubicBezTo>
                  <a:pt x="554038" y="6365"/>
                  <a:pt x="554038" y="9554"/>
                  <a:pt x="552450" y="15933"/>
                </a:cubicBezTo>
                <a:cubicBezTo>
                  <a:pt x="542925" y="38259"/>
                  <a:pt x="533400" y="60585"/>
                  <a:pt x="517525" y="76532"/>
                </a:cubicBezTo>
                <a:cubicBezTo>
                  <a:pt x="492125" y="105237"/>
                  <a:pt x="463550" y="130752"/>
                  <a:pt x="428625" y="149889"/>
                </a:cubicBezTo>
                <a:cubicBezTo>
                  <a:pt x="327025" y="213678"/>
                  <a:pt x="279400" y="306171"/>
                  <a:pt x="276225" y="424180"/>
                </a:cubicBezTo>
                <a:cubicBezTo>
                  <a:pt x="273050" y="526242"/>
                  <a:pt x="346075" y="586841"/>
                  <a:pt x="419100" y="605978"/>
                </a:cubicBezTo>
                <a:cubicBezTo>
                  <a:pt x="444500" y="615546"/>
                  <a:pt x="469900" y="615546"/>
                  <a:pt x="498475" y="615546"/>
                </a:cubicBezTo>
                <a:cubicBezTo>
                  <a:pt x="549275" y="618735"/>
                  <a:pt x="590550" y="644251"/>
                  <a:pt x="615950" y="688903"/>
                </a:cubicBezTo>
                <a:cubicBezTo>
                  <a:pt x="638175" y="723986"/>
                  <a:pt x="635000" y="762260"/>
                  <a:pt x="615950" y="797343"/>
                </a:cubicBezTo>
                <a:cubicBezTo>
                  <a:pt x="606425" y="816480"/>
                  <a:pt x="593725" y="832427"/>
                  <a:pt x="577850" y="848374"/>
                </a:cubicBezTo>
                <a:cubicBezTo>
                  <a:pt x="542925" y="883458"/>
                  <a:pt x="520700" y="924921"/>
                  <a:pt x="511175" y="972762"/>
                </a:cubicBezTo>
                <a:cubicBezTo>
                  <a:pt x="508000" y="995088"/>
                  <a:pt x="498475" y="1020603"/>
                  <a:pt x="482600" y="1039740"/>
                </a:cubicBezTo>
                <a:cubicBezTo>
                  <a:pt x="469900" y="1055687"/>
                  <a:pt x="460375" y="1055687"/>
                  <a:pt x="447675" y="1042929"/>
                </a:cubicBezTo>
                <a:cubicBezTo>
                  <a:pt x="428625" y="1023793"/>
                  <a:pt x="415925" y="1001467"/>
                  <a:pt x="412750" y="975951"/>
                </a:cubicBezTo>
                <a:cubicBezTo>
                  <a:pt x="403225" y="921731"/>
                  <a:pt x="371475" y="886647"/>
                  <a:pt x="323850" y="867511"/>
                </a:cubicBezTo>
                <a:cubicBezTo>
                  <a:pt x="314325" y="864321"/>
                  <a:pt x="304800" y="861132"/>
                  <a:pt x="295275" y="857943"/>
                </a:cubicBezTo>
                <a:cubicBezTo>
                  <a:pt x="260350" y="845185"/>
                  <a:pt x="244475" y="810101"/>
                  <a:pt x="254000" y="775017"/>
                </a:cubicBezTo>
                <a:cubicBezTo>
                  <a:pt x="260350" y="752691"/>
                  <a:pt x="269875" y="733555"/>
                  <a:pt x="279400" y="711229"/>
                </a:cubicBezTo>
                <a:cubicBezTo>
                  <a:pt x="285750" y="692092"/>
                  <a:pt x="292100" y="669766"/>
                  <a:pt x="288925" y="647440"/>
                </a:cubicBezTo>
                <a:cubicBezTo>
                  <a:pt x="285750" y="602788"/>
                  <a:pt x="250825" y="567704"/>
                  <a:pt x="203200" y="561326"/>
                </a:cubicBezTo>
                <a:cubicBezTo>
                  <a:pt x="187325" y="561326"/>
                  <a:pt x="171450" y="561326"/>
                  <a:pt x="158750" y="561326"/>
                </a:cubicBezTo>
                <a:cubicBezTo>
                  <a:pt x="133350" y="561326"/>
                  <a:pt x="111125" y="561326"/>
                  <a:pt x="88900" y="554947"/>
                </a:cubicBezTo>
                <a:cubicBezTo>
                  <a:pt x="69850" y="548568"/>
                  <a:pt x="53975" y="539000"/>
                  <a:pt x="38100" y="523052"/>
                </a:cubicBezTo>
                <a:cubicBezTo>
                  <a:pt x="34925" y="523052"/>
                  <a:pt x="31750" y="516674"/>
                  <a:pt x="28575" y="516674"/>
                </a:cubicBezTo>
                <a:cubicBezTo>
                  <a:pt x="9525" y="507105"/>
                  <a:pt x="12700" y="494348"/>
                  <a:pt x="15875" y="478400"/>
                </a:cubicBezTo>
                <a:cubicBezTo>
                  <a:pt x="85725" y="236004"/>
                  <a:pt x="238125" y="79722"/>
                  <a:pt x="482600" y="15933"/>
                </a:cubicBezTo>
                <a:cubicBezTo>
                  <a:pt x="501650" y="12744"/>
                  <a:pt x="523875" y="9554"/>
                  <a:pt x="542925" y="6365"/>
                </a:cubicBezTo>
                <a:cubicBezTo>
                  <a:pt x="547688" y="4770"/>
                  <a:pt x="550863" y="3973"/>
                  <a:pt x="552450" y="5169"/>
                </a:cubicBezTo>
                <a:close/>
                <a:moveTo>
                  <a:pt x="632795" y="0"/>
                </a:moveTo>
                <a:cubicBezTo>
                  <a:pt x="642334" y="0"/>
                  <a:pt x="655054" y="0"/>
                  <a:pt x="664593" y="0"/>
                </a:cubicBezTo>
                <a:cubicBezTo>
                  <a:pt x="667773" y="3187"/>
                  <a:pt x="670953" y="3187"/>
                  <a:pt x="674133" y="3187"/>
                </a:cubicBezTo>
                <a:cubicBezTo>
                  <a:pt x="709111" y="3187"/>
                  <a:pt x="747270" y="9561"/>
                  <a:pt x="782249" y="19122"/>
                </a:cubicBezTo>
                <a:cubicBezTo>
                  <a:pt x="845846" y="35058"/>
                  <a:pt x="906264" y="63741"/>
                  <a:pt x="960321" y="95611"/>
                </a:cubicBezTo>
                <a:cubicBezTo>
                  <a:pt x="966681" y="101985"/>
                  <a:pt x="969861" y="105172"/>
                  <a:pt x="960321" y="111546"/>
                </a:cubicBezTo>
                <a:cubicBezTo>
                  <a:pt x="950782" y="121107"/>
                  <a:pt x="941242" y="127481"/>
                  <a:pt x="928523" y="133855"/>
                </a:cubicBezTo>
                <a:cubicBezTo>
                  <a:pt x="915803" y="143416"/>
                  <a:pt x="906264" y="149790"/>
                  <a:pt x="896724" y="162539"/>
                </a:cubicBezTo>
                <a:cubicBezTo>
                  <a:pt x="877645" y="184848"/>
                  <a:pt x="868105" y="210344"/>
                  <a:pt x="874465" y="239027"/>
                </a:cubicBezTo>
                <a:cubicBezTo>
                  <a:pt x="884004" y="277271"/>
                  <a:pt x="912623" y="299581"/>
                  <a:pt x="950782" y="305955"/>
                </a:cubicBezTo>
                <a:cubicBezTo>
                  <a:pt x="966681" y="305955"/>
                  <a:pt x="985760" y="312329"/>
                  <a:pt x="1001660" y="321890"/>
                </a:cubicBezTo>
                <a:cubicBezTo>
                  <a:pt x="1011199" y="328264"/>
                  <a:pt x="1017559" y="334638"/>
                  <a:pt x="1017559" y="344199"/>
                </a:cubicBezTo>
                <a:cubicBezTo>
                  <a:pt x="1014379" y="363321"/>
                  <a:pt x="1011199" y="379256"/>
                  <a:pt x="995300" y="392004"/>
                </a:cubicBezTo>
                <a:cubicBezTo>
                  <a:pt x="985760" y="398378"/>
                  <a:pt x="976221" y="404752"/>
                  <a:pt x="969861" y="407939"/>
                </a:cubicBezTo>
                <a:cubicBezTo>
                  <a:pt x="934882" y="436623"/>
                  <a:pt x="906264" y="468493"/>
                  <a:pt x="887184" y="506737"/>
                </a:cubicBezTo>
                <a:cubicBezTo>
                  <a:pt x="858565" y="576852"/>
                  <a:pt x="880825" y="653340"/>
                  <a:pt x="947602" y="688398"/>
                </a:cubicBezTo>
                <a:cubicBezTo>
                  <a:pt x="957141" y="694772"/>
                  <a:pt x="966681" y="701146"/>
                  <a:pt x="976221" y="704333"/>
                </a:cubicBezTo>
                <a:cubicBezTo>
                  <a:pt x="1008019" y="726642"/>
                  <a:pt x="1027099" y="752138"/>
                  <a:pt x="1030278" y="790382"/>
                </a:cubicBezTo>
                <a:cubicBezTo>
                  <a:pt x="1033458" y="825440"/>
                  <a:pt x="1030278" y="857310"/>
                  <a:pt x="1023919" y="889180"/>
                </a:cubicBezTo>
                <a:cubicBezTo>
                  <a:pt x="1017559" y="924238"/>
                  <a:pt x="1001660" y="952921"/>
                  <a:pt x="995300" y="987978"/>
                </a:cubicBezTo>
                <a:cubicBezTo>
                  <a:pt x="985760" y="1029409"/>
                  <a:pt x="992120" y="1067654"/>
                  <a:pt x="1027099" y="1096337"/>
                </a:cubicBezTo>
                <a:cubicBezTo>
                  <a:pt x="1036638" y="1102711"/>
                  <a:pt x="1033458" y="1105898"/>
                  <a:pt x="1027099" y="1109085"/>
                </a:cubicBezTo>
                <a:cubicBezTo>
                  <a:pt x="918983" y="1201509"/>
                  <a:pt x="791788" y="1252501"/>
                  <a:pt x="645514" y="1255688"/>
                </a:cubicBezTo>
                <a:cubicBezTo>
                  <a:pt x="515139" y="1262062"/>
                  <a:pt x="391124" y="1227005"/>
                  <a:pt x="279829" y="1153703"/>
                </a:cubicBezTo>
                <a:cubicBezTo>
                  <a:pt x="133555" y="1051719"/>
                  <a:pt x="41339" y="914676"/>
                  <a:pt x="9540" y="739390"/>
                </a:cubicBezTo>
                <a:cubicBezTo>
                  <a:pt x="3180" y="713894"/>
                  <a:pt x="3180" y="691585"/>
                  <a:pt x="0" y="669276"/>
                </a:cubicBezTo>
                <a:cubicBezTo>
                  <a:pt x="0" y="643779"/>
                  <a:pt x="0" y="618283"/>
                  <a:pt x="0" y="592787"/>
                </a:cubicBezTo>
                <a:cubicBezTo>
                  <a:pt x="0" y="592787"/>
                  <a:pt x="3180" y="595974"/>
                  <a:pt x="6359" y="595974"/>
                </a:cubicBezTo>
                <a:cubicBezTo>
                  <a:pt x="44518" y="624657"/>
                  <a:pt x="85857" y="637405"/>
                  <a:pt x="130375" y="637405"/>
                </a:cubicBezTo>
                <a:cubicBezTo>
                  <a:pt x="149454" y="637405"/>
                  <a:pt x="168533" y="634218"/>
                  <a:pt x="190793" y="637405"/>
                </a:cubicBezTo>
                <a:cubicBezTo>
                  <a:pt x="213052" y="637405"/>
                  <a:pt x="219411" y="650153"/>
                  <a:pt x="213052" y="672463"/>
                </a:cubicBezTo>
                <a:cubicBezTo>
                  <a:pt x="209872" y="678837"/>
                  <a:pt x="206692" y="685211"/>
                  <a:pt x="203512" y="694772"/>
                </a:cubicBezTo>
                <a:cubicBezTo>
                  <a:pt x="197152" y="710707"/>
                  <a:pt x="190793" y="729829"/>
                  <a:pt x="184433" y="745764"/>
                </a:cubicBezTo>
                <a:cubicBezTo>
                  <a:pt x="158994" y="828627"/>
                  <a:pt x="197152" y="905115"/>
                  <a:pt x="276649" y="930612"/>
                </a:cubicBezTo>
                <a:cubicBezTo>
                  <a:pt x="286189" y="933799"/>
                  <a:pt x="292548" y="936986"/>
                  <a:pt x="302088" y="940173"/>
                </a:cubicBezTo>
                <a:cubicBezTo>
                  <a:pt x="324347" y="949734"/>
                  <a:pt x="337067" y="965669"/>
                  <a:pt x="337067" y="984791"/>
                </a:cubicBezTo>
                <a:cubicBezTo>
                  <a:pt x="343426" y="1029409"/>
                  <a:pt x="365685" y="1064467"/>
                  <a:pt x="397484" y="1096337"/>
                </a:cubicBezTo>
                <a:cubicBezTo>
                  <a:pt x="413383" y="1115459"/>
                  <a:pt x="435643" y="1125020"/>
                  <a:pt x="461082" y="1128207"/>
                </a:cubicBezTo>
                <a:cubicBezTo>
                  <a:pt x="499240" y="1128207"/>
                  <a:pt x="524679" y="1109085"/>
                  <a:pt x="543758" y="1083589"/>
                </a:cubicBezTo>
                <a:cubicBezTo>
                  <a:pt x="566017" y="1054906"/>
                  <a:pt x="578737" y="1023035"/>
                  <a:pt x="585097" y="987978"/>
                </a:cubicBezTo>
                <a:cubicBezTo>
                  <a:pt x="591456" y="952921"/>
                  <a:pt x="607356" y="924238"/>
                  <a:pt x="632795" y="901928"/>
                </a:cubicBezTo>
                <a:cubicBezTo>
                  <a:pt x="645514" y="889180"/>
                  <a:pt x="655054" y="876432"/>
                  <a:pt x="664593" y="863684"/>
                </a:cubicBezTo>
                <a:cubicBezTo>
                  <a:pt x="693212" y="822253"/>
                  <a:pt x="712291" y="777634"/>
                  <a:pt x="705932" y="729829"/>
                </a:cubicBezTo>
                <a:cubicBezTo>
                  <a:pt x="699572" y="650153"/>
                  <a:pt x="655054" y="599161"/>
                  <a:pt x="588276" y="560917"/>
                </a:cubicBezTo>
                <a:cubicBezTo>
                  <a:pt x="556478" y="544982"/>
                  <a:pt x="524679" y="541795"/>
                  <a:pt x="489700" y="538607"/>
                </a:cubicBezTo>
                <a:cubicBezTo>
                  <a:pt x="470621" y="538607"/>
                  <a:pt x="451542" y="538607"/>
                  <a:pt x="432463" y="532233"/>
                </a:cubicBezTo>
                <a:cubicBezTo>
                  <a:pt x="368865" y="509924"/>
                  <a:pt x="340246" y="458932"/>
                  <a:pt x="352966" y="388817"/>
                </a:cubicBezTo>
                <a:cubicBezTo>
                  <a:pt x="365685" y="312329"/>
                  <a:pt x="403844" y="251775"/>
                  <a:pt x="473801" y="213531"/>
                </a:cubicBezTo>
                <a:cubicBezTo>
                  <a:pt x="518319" y="184848"/>
                  <a:pt x="556478" y="149790"/>
                  <a:pt x="591456" y="108359"/>
                </a:cubicBezTo>
                <a:cubicBezTo>
                  <a:pt x="613715" y="76489"/>
                  <a:pt x="626435" y="38245"/>
                  <a:pt x="632795"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42" name="Group 41"/>
          <p:cNvGrpSpPr/>
          <p:nvPr/>
        </p:nvGrpSpPr>
        <p:grpSpPr>
          <a:xfrm>
            <a:off x="6727825" y="7694613"/>
            <a:ext cx="1214438" cy="1195387"/>
            <a:chOff x="6727825" y="7694613"/>
            <a:chExt cx="1214438" cy="1195387"/>
          </a:xfrm>
          <a:solidFill>
            <a:schemeClr val="accent4"/>
          </a:solidFill>
        </p:grpSpPr>
        <p:sp>
          <p:nvSpPr>
            <p:cNvPr id="35" name="Freeform 23"/>
            <p:cNvSpPr>
              <a:spLocks noEditPoints="1"/>
            </p:cNvSpPr>
            <p:nvPr/>
          </p:nvSpPr>
          <p:spPr bwMode="auto">
            <a:xfrm>
              <a:off x="6727825" y="8245475"/>
              <a:ext cx="1214438" cy="644525"/>
            </a:xfrm>
            <a:custGeom>
              <a:avLst/>
              <a:gdLst>
                <a:gd name="T0" fmla="*/ 382 w 382"/>
                <a:gd name="T1" fmla="*/ 18 h 202"/>
                <a:gd name="T2" fmla="*/ 379 w 382"/>
                <a:gd name="T3" fmla="*/ 39 h 202"/>
                <a:gd name="T4" fmla="*/ 318 w 382"/>
                <a:gd name="T5" fmla="*/ 149 h 202"/>
                <a:gd name="T6" fmla="*/ 223 w 382"/>
                <a:gd name="T7" fmla="*/ 194 h 202"/>
                <a:gd name="T8" fmla="*/ 84 w 382"/>
                <a:gd name="T9" fmla="*/ 163 h 202"/>
                <a:gd name="T10" fmla="*/ 4 w 382"/>
                <a:gd name="T11" fmla="*/ 42 h 202"/>
                <a:gd name="T12" fmla="*/ 0 w 382"/>
                <a:gd name="T13" fmla="*/ 8 h 202"/>
                <a:gd name="T14" fmla="*/ 8 w 382"/>
                <a:gd name="T15" fmla="*/ 0 h 202"/>
                <a:gd name="T16" fmla="*/ 46 w 382"/>
                <a:gd name="T17" fmla="*/ 0 h 202"/>
                <a:gd name="T18" fmla="*/ 374 w 382"/>
                <a:gd name="T19" fmla="*/ 0 h 202"/>
                <a:gd name="T20" fmla="*/ 382 w 382"/>
                <a:gd name="T21" fmla="*/ 4 h 202"/>
                <a:gd name="T22" fmla="*/ 382 w 382"/>
                <a:gd name="T23" fmla="*/ 18 h 202"/>
                <a:gd name="T24" fmla="*/ 227 w 382"/>
                <a:gd name="T25" fmla="*/ 12 h 202"/>
                <a:gd name="T26" fmla="*/ 222 w 382"/>
                <a:gd name="T27" fmla="*/ 12 h 202"/>
                <a:gd name="T28" fmla="*/ 171 w 382"/>
                <a:gd name="T29" fmla="*/ 12 h 202"/>
                <a:gd name="T30" fmla="*/ 168 w 382"/>
                <a:gd name="T31" fmla="*/ 13 h 202"/>
                <a:gd name="T32" fmla="*/ 175 w 382"/>
                <a:gd name="T33" fmla="*/ 24 h 202"/>
                <a:gd name="T34" fmla="*/ 195 w 382"/>
                <a:gd name="T35" fmla="*/ 24 h 202"/>
                <a:gd name="T36" fmla="*/ 203 w 382"/>
                <a:gd name="T37" fmla="*/ 32 h 202"/>
                <a:gd name="T38" fmla="*/ 203 w 382"/>
                <a:gd name="T39" fmla="*/ 49 h 202"/>
                <a:gd name="T40" fmla="*/ 199 w 382"/>
                <a:gd name="T41" fmla="*/ 57 h 202"/>
                <a:gd name="T42" fmla="*/ 175 w 382"/>
                <a:gd name="T43" fmla="*/ 77 h 202"/>
                <a:gd name="T44" fmla="*/ 168 w 382"/>
                <a:gd name="T45" fmla="*/ 92 h 202"/>
                <a:gd name="T46" fmla="*/ 162 w 382"/>
                <a:gd name="T47" fmla="*/ 109 h 202"/>
                <a:gd name="T48" fmla="*/ 141 w 382"/>
                <a:gd name="T49" fmla="*/ 146 h 202"/>
                <a:gd name="T50" fmla="*/ 127 w 382"/>
                <a:gd name="T51" fmla="*/ 155 h 202"/>
                <a:gd name="T52" fmla="*/ 120 w 382"/>
                <a:gd name="T53" fmla="*/ 148 h 202"/>
                <a:gd name="T54" fmla="*/ 110 w 382"/>
                <a:gd name="T55" fmla="*/ 105 h 202"/>
                <a:gd name="T56" fmla="*/ 108 w 382"/>
                <a:gd name="T57" fmla="*/ 98 h 202"/>
                <a:gd name="T58" fmla="*/ 108 w 382"/>
                <a:gd name="T59" fmla="*/ 66 h 202"/>
                <a:gd name="T60" fmla="*/ 102 w 382"/>
                <a:gd name="T61" fmla="*/ 57 h 202"/>
                <a:gd name="T62" fmla="*/ 65 w 382"/>
                <a:gd name="T63" fmla="*/ 38 h 202"/>
                <a:gd name="T64" fmla="*/ 60 w 382"/>
                <a:gd name="T65" fmla="*/ 31 h 202"/>
                <a:gd name="T66" fmla="*/ 60 w 382"/>
                <a:gd name="T67" fmla="*/ 15 h 202"/>
                <a:gd name="T68" fmla="*/ 57 w 382"/>
                <a:gd name="T69" fmla="*/ 12 h 202"/>
                <a:gd name="T70" fmla="*/ 15 w 382"/>
                <a:gd name="T71" fmla="*/ 12 h 202"/>
                <a:gd name="T72" fmla="*/ 13 w 382"/>
                <a:gd name="T73" fmla="*/ 15 h 202"/>
                <a:gd name="T74" fmla="*/ 16 w 382"/>
                <a:gd name="T75" fmla="*/ 42 h 202"/>
                <a:gd name="T76" fmla="*/ 102 w 382"/>
                <a:gd name="T77" fmla="*/ 161 h 202"/>
                <a:gd name="T78" fmla="*/ 250 w 382"/>
                <a:gd name="T79" fmla="*/ 175 h 202"/>
                <a:gd name="T80" fmla="*/ 334 w 382"/>
                <a:gd name="T81" fmla="*/ 115 h 202"/>
                <a:gd name="T82" fmla="*/ 333 w 382"/>
                <a:gd name="T83" fmla="*/ 110 h 202"/>
                <a:gd name="T84" fmla="*/ 315 w 382"/>
                <a:gd name="T85" fmla="*/ 99 h 202"/>
                <a:gd name="T86" fmla="*/ 311 w 382"/>
                <a:gd name="T87" fmla="*/ 91 h 202"/>
                <a:gd name="T88" fmla="*/ 311 w 382"/>
                <a:gd name="T89" fmla="*/ 63 h 202"/>
                <a:gd name="T90" fmla="*/ 309 w 382"/>
                <a:gd name="T91" fmla="*/ 57 h 202"/>
                <a:gd name="T92" fmla="*/ 296 w 382"/>
                <a:gd name="T93" fmla="*/ 41 h 202"/>
                <a:gd name="T94" fmla="*/ 287 w 382"/>
                <a:gd name="T95" fmla="*/ 16 h 202"/>
                <a:gd name="T96" fmla="*/ 283 w 382"/>
                <a:gd name="T97" fmla="*/ 12 h 202"/>
                <a:gd name="T98" fmla="*/ 227 w 382"/>
                <a:gd name="T99" fmla="*/ 1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2" h="202">
                  <a:moveTo>
                    <a:pt x="382" y="18"/>
                  </a:moveTo>
                  <a:cubicBezTo>
                    <a:pt x="381" y="25"/>
                    <a:pt x="381" y="32"/>
                    <a:pt x="379" y="39"/>
                  </a:cubicBezTo>
                  <a:cubicBezTo>
                    <a:pt x="372" y="83"/>
                    <a:pt x="351" y="120"/>
                    <a:pt x="318" y="149"/>
                  </a:cubicBezTo>
                  <a:cubicBezTo>
                    <a:pt x="290" y="173"/>
                    <a:pt x="259" y="189"/>
                    <a:pt x="223" y="194"/>
                  </a:cubicBezTo>
                  <a:cubicBezTo>
                    <a:pt x="172" y="202"/>
                    <a:pt x="126" y="192"/>
                    <a:pt x="84" y="163"/>
                  </a:cubicBezTo>
                  <a:cubicBezTo>
                    <a:pt x="41" y="134"/>
                    <a:pt x="14" y="93"/>
                    <a:pt x="4" y="42"/>
                  </a:cubicBezTo>
                  <a:cubicBezTo>
                    <a:pt x="2" y="30"/>
                    <a:pt x="1" y="19"/>
                    <a:pt x="0" y="8"/>
                  </a:cubicBezTo>
                  <a:cubicBezTo>
                    <a:pt x="0" y="2"/>
                    <a:pt x="3" y="0"/>
                    <a:pt x="8" y="0"/>
                  </a:cubicBezTo>
                  <a:cubicBezTo>
                    <a:pt x="21" y="0"/>
                    <a:pt x="33" y="0"/>
                    <a:pt x="46" y="0"/>
                  </a:cubicBezTo>
                  <a:cubicBezTo>
                    <a:pt x="155" y="0"/>
                    <a:pt x="264" y="0"/>
                    <a:pt x="374" y="0"/>
                  </a:cubicBezTo>
                  <a:cubicBezTo>
                    <a:pt x="377" y="0"/>
                    <a:pt x="380" y="1"/>
                    <a:pt x="382" y="4"/>
                  </a:cubicBezTo>
                  <a:cubicBezTo>
                    <a:pt x="382" y="9"/>
                    <a:pt x="382" y="13"/>
                    <a:pt x="382" y="18"/>
                  </a:cubicBezTo>
                  <a:close/>
                  <a:moveTo>
                    <a:pt x="227" y="12"/>
                  </a:moveTo>
                  <a:cubicBezTo>
                    <a:pt x="225" y="12"/>
                    <a:pt x="224" y="12"/>
                    <a:pt x="222" y="12"/>
                  </a:cubicBezTo>
                  <a:cubicBezTo>
                    <a:pt x="205" y="12"/>
                    <a:pt x="188" y="12"/>
                    <a:pt x="171" y="12"/>
                  </a:cubicBezTo>
                  <a:cubicBezTo>
                    <a:pt x="170" y="12"/>
                    <a:pt x="168" y="11"/>
                    <a:pt x="168" y="13"/>
                  </a:cubicBezTo>
                  <a:cubicBezTo>
                    <a:pt x="166" y="19"/>
                    <a:pt x="169" y="24"/>
                    <a:pt x="175" y="24"/>
                  </a:cubicBezTo>
                  <a:cubicBezTo>
                    <a:pt x="182" y="24"/>
                    <a:pt x="188" y="24"/>
                    <a:pt x="195" y="24"/>
                  </a:cubicBezTo>
                  <a:cubicBezTo>
                    <a:pt x="202" y="24"/>
                    <a:pt x="203" y="26"/>
                    <a:pt x="203" y="32"/>
                  </a:cubicBezTo>
                  <a:cubicBezTo>
                    <a:pt x="203" y="38"/>
                    <a:pt x="203" y="43"/>
                    <a:pt x="203" y="49"/>
                  </a:cubicBezTo>
                  <a:cubicBezTo>
                    <a:pt x="204" y="52"/>
                    <a:pt x="202" y="55"/>
                    <a:pt x="199" y="57"/>
                  </a:cubicBezTo>
                  <a:cubicBezTo>
                    <a:pt x="191" y="64"/>
                    <a:pt x="184" y="71"/>
                    <a:pt x="175" y="77"/>
                  </a:cubicBezTo>
                  <a:cubicBezTo>
                    <a:pt x="170" y="81"/>
                    <a:pt x="168" y="85"/>
                    <a:pt x="168" y="92"/>
                  </a:cubicBezTo>
                  <a:cubicBezTo>
                    <a:pt x="169" y="98"/>
                    <a:pt x="167" y="104"/>
                    <a:pt x="162" y="109"/>
                  </a:cubicBezTo>
                  <a:cubicBezTo>
                    <a:pt x="153" y="119"/>
                    <a:pt x="146" y="132"/>
                    <a:pt x="141" y="146"/>
                  </a:cubicBezTo>
                  <a:cubicBezTo>
                    <a:pt x="138" y="156"/>
                    <a:pt x="138" y="155"/>
                    <a:pt x="127" y="155"/>
                  </a:cubicBezTo>
                  <a:cubicBezTo>
                    <a:pt x="122" y="155"/>
                    <a:pt x="119" y="153"/>
                    <a:pt x="120" y="148"/>
                  </a:cubicBezTo>
                  <a:cubicBezTo>
                    <a:pt x="122" y="132"/>
                    <a:pt x="118" y="118"/>
                    <a:pt x="110" y="105"/>
                  </a:cubicBezTo>
                  <a:cubicBezTo>
                    <a:pt x="108" y="103"/>
                    <a:pt x="108" y="100"/>
                    <a:pt x="108" y="98"/>
                  </a:cubicBezTo>
                  <a:cubicBezTo>
                    <a:pt x="108" y="87"/>
                    <a:pt x="108" y="77"/>
                    <a:pt x="108" y="66"/>
                  </a:cubicBezTo>
                  <a:cubicBezTo>
                    <a:pt x="108" y="62"/>
                    <a:pt x="106" y="59"/>
                    <a:pt x="102" y="57"/>
                  </a:cubicBezTo>
                  <a:cubicBezTo>
                    <a:pt x="90" y="51"/>
                    <a:pt x="77" y="44"/>
                    <a:pt x="65" y="38"/>
                  </a:cubicBezTo>
                  <a:cubicBezTo>
                    <a:pt x="62" y="37"/>
                    <a:pt x="60" y="34"/>
                    <a:pt x="60" y="31"/>
                  </a:cubicBezTo>
                  <a:cubicBezTo>
                    <a:pt x="60" y="26"/>
                    <a:pt x="60" y="20"/>
                    <a:pt x="60" y="15"/>
                  </a:cubicBezTo>
                  <a:cubicBezTo>
                    <a:pt x="60" y="13"/>
                    <a:pt x="60" y="12"/>
                    <a:pt x="57" y="12"/>
                  </a:cubicBezTo>
                  <a:cubicBezTo>
                    <a:pt x="43" y="12"/>
                    <a:pt x="29" y="12"/>
                    <a:pt x="15" y="12"/>
                  </a:cubicBezTo>
                  <a:cubicBezTo>
                    <a:pt x="13" y="12"/>
                    <a:pt x="12" y="13"/>
                    <a:pt x="13" y="15"/>
                  </a:cubicBezTo>
                  <a:cubicBezTo>
                    <a:pt x="13" y="24"/>
                    <a:pt x="14" y="33"/>
                    <a:pt x="16" y="42"/>
                  </a:cubicBezTo>
                  <a:cubicBezTo>
                    <a:pt x="28" y="94"/>
                    <a:pt x="56" y="134"/>
                    <a:pt x="102" y="161"/>
                  </a:cubicBezTo>
                  <a:cubicBezTo>
                    <a:pt x="149" y="188"/>
                    <a:pt x="199" y="192"/>
                    <a:pt x="250" y="175"/>
                  </a:cubicBezTo>
                  <a:cubicBezTo>
                    <a:pt x="284" y="164"/>
                    <a:pt x="311" y="143"/>
                    <a:pt x="334" y="115"/>
                  </a:cubicBezTo>
                  <a:cubicBezTo>
                    <a:pt x="335" y="113"/>
                    <a:pt x="335" y="112"/>
                    <a:pt x="333" y="110"/>
                  </a:cubicBezTo>
                  <a:cubicBezTo>
                    <a:pt x="327" y="106"/>
                    <a:pt x="321" y="102"/>
                    <a:pt x="315" y="99"/>
                  </a:cubicBezTo>
                  <a:cubicBezTo>
                    <a:pt x="312" y="97"/>
                    <a:pt x="311" y="94"/>
                    <a:pt x="311" y="91"/>
                  </a:cubicBezTo>
                  <a:cubicBezTo>
                    <a:pt x="311" y="82"/>
                    <a:pt x="311" y="72"/>
                    <a:pt x="311" y="63"/>
                  </a:cubicBezTo>
                  <a:cubicBezTo>
                    <a:pt x="311" y="61"/>
                    <a:pt x="310" y="59"/>
                    <a:pt x="309" y="57"/>
                  </a:cubicBezTo>
                  <a:cubicBezTo>
                    <a:pt x="304" y="52"/>
                    <a:pt x="300" y="46"/>
                    <a:pt x="296" y="41"/>
                  </a:cubicBezTo>
                  <a:cubicBezTo>
                    <a:pt x="288" y="34"/>
                    <a:pt x="285" y="26"/>
                    <a:pt x="287" y="16"/>
                  </a:cubicBezTo>
                  <a:cubicBezTo>
                    <a:pt x="287" y="13"/>
                    <a:pt x="286" y="12"/>
                    <a:pt x="283" y="12"/>
                  </a:cubicBezTo>
                  <a:cubicBezTo>
                    <a:pt x="264" y="12"/>
                    <a:pt x="246" y="12"/>
                    <a:pt x="2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4"/>
            <p:cNvSpPr>
              <a:spLocks/>
            </p:cNvSpPr>
            <p:nvPr/>
          </p:nvSpPr>
          <p:spPr bwMode="auto">
            <a:xfrm>
              <a:off x="6784975" y="7937500"/>
              <a:ext cx="1100138" cy="269875"/>
            </a:xfrm>
            <a:custGeom>
              <a:avLst/>
              <a:gdLst>
                <a:gd name="T0" fmla="*/ 173 w 346"/>
                <a:gd name="T1" fmla="*/ 85 h 85"/>
                <a:gd name="T2" fmla="*/ 15 w 346"/>
                <a:gd name="T3" fmla="*/ 85 h 85"/>
                <a:gd name="T4" fmla="*/ 0 w 346"/>
                <a:gd name="T5" fmla="*/ 71 h 85"/>
                <a:gd name="T6" fmla="*/ 35 w 346"/>
                <a:gd name="T7" fmla="*/ 23 h 85"/>
                <a:gd name="T8" fmla="*/ 48 w 346"/>
                <a:gd name="T9" fmla="*/ 21 h 85"/>
                <a:gd name="T10" fmla="*/ 98 w 346"/>
                <a:gd name="T11" fmla="*/ 24 h 85"/>
                <a:gd name="T12" fmla="*/ 109 w 346"/>
                <a:gd name="T13" fmla="*/ 22 h 85"/>
                <a:gd name="T14" fmla="*/ 149 w 346"/>
                <a:gd name="T15" fmla="*/ 4 h 85"/>
                <a:gd name="T16" fmla="*/ 214 w 346"/>
                <a:gd name="T17" fmla="*/ 8 h 85"/>
                <a:gd name="T18" fmla="*/ 240 w 346"/>
                <a:gd name="T19" fmla="*/ 24 h 85"/>
                <a:gd name="T20" fmla="*/ 244 w 346"/>
                <a:gd name="T21" fmla="*/ 26 h 85"/>
                <a:gd name="T22" fmla="*/ 291 w 346"/>
                <a:gd name="T23" fmla="*/ 20 h 85"/>
                <a:gd name="T24" fmla="*/ 310 w 346"/>
                <a:gd name="T25" fmla="*/ 23 h 85"/>
                <a:gd name="T26" fmla="*/ 346 w 346"/>
                <a:gd name="T27" fmla="*/ 69 h 85"/>
                <a:gd name="T28" fmla="*/ 346 w 346"/>
                <a:gd name="T29" fmla="*/ 72 h 85"/>
                <a:gd name="T30" fmla="*/ 333 w 346"/>
                <a:gd name="T31" fmla="*/ 85 h 85"/>
                <a:gd name="T32" fmla="*/ 310 w 346"/>
                <a:gd name="T33" fmla="*/ 85 h 85"/>
                <a:gd name="T34" fmla="*/ 173 w 346"/>
                <a:gd name="T35"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6" h="85">
                  <a:moveTo>
                    <a:pt x="173" y="85"/>
                  </a:moveTo>
                  <a:cubicBezTo>
                    <a:pt x="120" y="85"/>
                    <a:pt x="68" y="85"/>
                    <a:pt x="15" y="85"/>
                  </a:cubicBezTo>
                  <a:cubicBezTo>
                    <a:pt x="5" y="85"/>
                    <a:pt x="0" y="81"/>
                    <a:pt x="0" y="71"/>
                  </a:cubicBezTo>
                  <a:cubicBezTo>
                    <a:pt x="1" y="46"/>
                    <a:pt x="13" y="30"/>
                    <a:pt x="35" y="23"/>
                  </a:cubicBezTo>
                  <a:cubicBezTo>
                    <a:pt x="39" y="22"/>
                    <a:pt x="44" y="21"/>
                    <a:pt x="48" y="21"/>
                  </a:cubicBezTo>
                  <a:cubicBezTo>
                    <a:pt x="65" y="19"/>
                    <a:pt x="82" y="19"/>
                    <a:pt x="98" y="24"/>
                  </a:cubicBezTo>
                  <a:cubicBezTo>
                    <a:pt x="103" y="26"/>
                    <a:pt x="106" y="25"/>
                    <a:pt x="109" y="22"/>
                  </a:cubicBezTo>
                  <a:cubicBezTo>
                    <a:pt x="120" y="11"/>
                    <a:pt x="134" y="6"/>
                    <a:pt x="149" y="4"/>
                  </a:cubicBezTo>
                  <a:cubicBezTo>
                    <a:pt x="171" y="0"/>
                    <a:pt x="193" y="1"/>
                    <a:pt x="214" y="8"/>
                  </a:cubicBezTo>
                  <a:cubicBezTo>
                    <a:pt x="224" y="11"/>
                    <a:pt x="233" y="16"/>
                    <a:pt x="240" y="24"/>
                  </a:cubicBezTo>
                  <a:cubicBezTo>
                    <a:pt x="241" y="25"/>
                    <a:pt x="242" y="26"/>
                    <a:pt x="244" y="26"/>
                  </a:cubicBezTo>
                  <a:cubicBezTo>
                    <a:pt x="259" y="20"/>
                    <a:pt x="275" y="19"/>
                    <a:pt x="291" y="20"/>
                  </a:cubicBezTo>
                  <a:cubicBezTo>
                    <a:pt x="298" y="20"/>
                    <a:pt x="304" y="21"/>
                    <a:pt x="310" y="23"/>
                  </a:cubicBezTo>
                  <a:cubicBezTo>
                    <a:pt x="333" y="29"/>
                    <a:pt x="345" y="45"/>
                    <a:pt x="346" y="69"/>
                  </a:cubicBezTo>
                  <a:cubicBezTo>
                    <a:pt x="346" y="70"/>
                    <a:pt x="346" y="71"/>
                    <a:pt x="346" y="72"/>
                  </a:cubicBezTo>
                  <a:cubicBezTo>
                    <a:pt x="346" y="80"/>
                    <a:pt x="342" y="85"/>
                    <a:pt x="333" y="85"/>
                  </a:cubicBezTo>
                  <a:cubicBezTo>
                    <a:pt x="325" y="85"/>
                    <a:pt x="318" y="85"/>
                    <a:pt x="310" y="85"/>
                  </a:cubicBezTo>
                  <a:cubicBezTo>
                    <a:pt x="264" y="85"/>
                    <a:pt x="219" y="85"/>
                    <a:pt x="17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5"/>
            <p:cNvSpPr>
              <a:spLocks/>
            </p:cNvSpPr>
            <p:nvPr/>
          </p:nvSpPr>
          <p:spPr bwMode="auto">
            <a:xfrm>
              <a:off x="7223125" y="7694613"/>
              <a:ext cx="225425" cy="230187"/>
            </a:xfrm>
            <a:custGeom>
              <a:avLst/>
              <a:gdLst>
                <a:gd name="T0" fmla="*/ 35 w 71"/>
                <a:gd name="T1" fmla="*/ 0 h 72"/>
                <a:gd name="T2" fmla="*/ 71 w 71"/>
                <a:gd name="T3" fmla="*/ 36 h 72"/>
                <a:gd name="T4" fmla="*/ 36 w 71"/>
                <a:gd name="T5" fmla="*/ 72 h 72"/>
                <a:gd name="T6" fmla="*/ 0 w 71"/>
                <a:gd name="T7" fmla="*/ 36 h 72"/>
                <a:gd name="T8" fmla="*/ 35 w 71"/>
                <a:gd name="T9" fmla="*/ 0 h 72"/>
              </a:gdLst>
              <a:ahLst/>
              <a:cxnLst>
                <a:cxn ang="0">
                  <a:pos x="T0" y="T1"/>
                </a:cxn>
                <a:cxn ang="0">
                  <a:pos x="T2" y="T3"/>
                </a:cxn>
                <a:cxn ang="0">
                  <a:pos x="T4" y="T5"/>
                </a:cxn>
                <a:cxn ang="0">
                  <a:pos x="T6" y="T7"/>
                </a:cxn>
                <a:cxn ang="0">
                  <a:pos x="T8" y="T9"/>
                </a:cxn>
              </a:cxnLst>
              <a:rect l="0" t="0" r="r" b="b"/>
              <a:pathLst>
                <a:path w="71" h="72">
                  <a:moveTo>
                    <a:pt x="35" y="0"/>
                  </a:moveTo>
                  <a:cubicBezTo>
                    <a:pt x="55" y="0"/>
                    <a:pt x="71" y="16"/>
                    <a:pt x="71" y="36"/>
                  </a:cubicBezTo>
                  <a:cubicBezTo>
                    <a:pt x="71" y="55"/>
                    <a:pt x="55" y="72"/>
                    <a:pt x="36" y="72"/>
                  </a:cubicBezTo>
                  <a:cubicBezTo>
                    <a:pt x="16" y="72"/>
                    <a:pt x="0" y="56"/>
                    <a:pt x="0" y="36"/>
                  </a:cubicBezTo>
                  <a:cubicBezTo>
                    <a:pt x="0" y="16"/>
                    <a:pt x="16" y="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6"/>
            <p:cNvSpPr>
              <a:spLocks/>
            </p:cNvSpPr>
            <p:nvPr/>
          </p:nvSpPr>
          <p:spPr bwMode="auto">
            <a:xfrm>
              <a:off x="6899275" y="7789863"/>
              <a:ext cx="190500" cy="192087"/>
            </a:xfrm>
            <a:custGeom>
              <a:avLst/>
              <a:gdLst>
                <a:gd name="T0" fmla="*/ 30 w 60"/>
                <a:gd name="T1" fmla="*/ 0 h 60"/>
                <a:gd name="T2" fmla="*/ 60 w 60"/>
                <a:gd name="T3" fmla="*/ 30 h 60"/>
                <a:gd name="T4" fmla="*/ 30 w 60"/>
                <a:gd name="T5" fmla="*/ 60 h 60"/>
                <a:gd name="T6" fmla="*/ 0 w 60"/>
                <a:gd name="T7" fmla="*/ 30 h 60"/>
                <a:gd name="T8" fmla="*/ 30 w 60"/>
                <a:gd name="T9" fmla="*/ 0 h 60"/>
              </a:gdLst>
              <a:ahLst/>
              <a:cxnLst>
                <a:cxn ang="0">
                  <a:pos x="T0" y="T1"/>
                </a:cxn>
                <a:cxn ang="0">
                  <a:pos x="T2" y="T3"/>
                </a:cxn>
                <a:cxn ang="0">
                  <a:pos x="T4" y="T5"/>
                </a:cxn>
                <a:cxn ang="0">
                  <a:pos x="T6" y="T7"/>
                </a:cxn>
                <a:cxn ang="0">
                  <a:pos x="T8" y="T9"/>
                </a:cxn>
              </a:cxnLst>
              <a:rect l="0" t="0" r="r" b="b"/>
              <a:pathLst>
                <a:path w="60" h="60">
                  <a:moveTo>
                    <a:pt x="30" y="0"/>
                  </a:moveTo>
                  <a:cubicBezTo>
                    <a:pt x="47" y="0"/>
                    <a:pt x="60" y="13"/>
                    <a:pt x="60" y="30"/>
                  </a:cubicBezTo>
                  <a:cubicBezTo>
                    <a:pt x="60" y="46"/>
                    <a:pt x="46" y="60"/>
                    <a:pt x="30" y="60"/>
                  </a:cubicBezTo>
                  <a:cubicBezTo>
                    <a:pt x="13" y="59"/>
                    <a:pt x="0" y="46"/>
                    <a:pt x="0" y="30"/>
                  </a:cubicBezTo>
                  <a:cubicBezTo>
                    <a:pt x="0" y="13"/>
                    <a:pt x="14"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7"/>
            <p:cNvSpPr>
              <a:spLocks/>
            </p:cNvSpPr>
            <p:nvPr/>
          </p:nvSpPr>
          <p:spPr bwMode="auto">
            <a:xfrm>
              <a:off x="7583488" y="7789863"/>
              <a:ext cx="190500" cy="192087"/>
            </a:xfrm>
            <a:custGeom>
              <a:avLst/>
              <a:gdLst>
                <a:gd name="T0" fmla="*/ 30 w 60"/>
                <a:gd name="T1" fmla="*/ 60 h 60"/>
                <a:gd name="T2" fmla="*/ 0 w 60"/>
                <a:gd name="T3" fmla="*/ 30 h 60"/>
                <a:gd name="T4" fmla="*/ 30 w 60"/>
                <a:gd name="T5" fmla="*/ 0 h 60"/>
                <a:gd name="T6" fmla="*/ 60 w 60"/>
                <a:gd name="T7" fmla="*/ 30 h 60"/>
                <a:gd name="T8" fmla="*/ 30 w 60"/>
                <a:gd name="T9" fmla="*/ 60 h 60"/>
              </a:gdLst>
              <a:ahLst/>
              <a:cxnLst>
                <a:cxn ang="0">
                  <a:pos x="T0" y="T1"/>
                </a:cxn>
                <a:cxn ang="0">
                  <a:pos x="T2" y="T3"/>
                </a:cxn>
                <a:cxn ang="0">
                  <a:pos x="T4" y="T5"/>
                </a:cxn>
                <a:cxn ang="0">
                  <a:pos x="T6" y="T7"/>
                </a:cxn>
                <a:cxn ang="0">
                  <a:pos x="T8" y="T9"/>
                </a:cxn>
              </a:cxnLst>
              <a:rect l="0" t="0" r="r" b="b"/>
              <a:pathLst>
                <a:path w="60" h="60">
                  <a:moveTo>
                    <a:pt x="30" y="60"/>
                  </a:moveTo>
                  <a:cubicBezTo>
                    <a:pt x="13" y="60"/>
                    <a:pt x="0" y="46"/>
                    <a:pt x="0" y="30"/>
                  </a:cubicBezTo>
                  <a:cubicBezTo>
                    <a:pt x="0" y="13"/>
                    <a:pt x="14" y="0"/>
                    <a:pt x="30" y="0"/>
                  </a:cubicBezTo>
                  <a:cubicBezTo>
                    <a:pt x="46" y="0"/>
                    <a:pt x="60" y="13"/>
                    <a:pt x="60" y="30"/>
                  </a:cubicBezTo>
                  <a:cubicBezTo>
                    <a:pt x="60" y="46"/>
                    <a:pt x="46" y="60"/>
                    <a:pt x="30"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Rectangle 4"/>
          <p:cNvSpPr/>
          <p:nvPr/>
        </p:nvSpPr>
        <p:spPr>
          <a:xfrm>
            <a:off x="8616021" y="4391282"/>
            <a:ext cx="12194839" cy="784830"/>
          </a:xfrm>
          <a:prstGeom prst="rect">
            <a:avLst/>
          </a:prstGeom>
        </p:spPr>
        <p:txBody>
          <a:bodyPr wrap="square">
            <a:spAutoFit/>
          </a:bodyPr>
          <a:lstStyle/>
          <a:p>
            <a:r>
              <a:rPr lang="en-US" sz="4500" b="1" dirty="0">
                <a:solidFill>
                  <a:schemeClr val="accent1"/>
                </a:solidFill>
              </a:rPr>
              <a:t>Geographic</a:t>
            </a:r>
          </a:p>
        </p:txBody>
      </p:sp>
      <p:sp>
        <p:nvSpPr>
          <p:cNvPr id="6" name="Rectangle 5"/>
          <p:cNvSpPr/>
          <p:nvPr/>
        </p:nvSpPr>
        <p:spPr>
          <a:xfrm>
            <a:off x="8616022" y="5273343"/>
            <a:ext cx="12202527"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smtClean="0">
                <a:solidFill>
                  <a:schemeClr val="accent1"/>
                </a:solidFill>
              </a:rPr>
              <a:t>nonum</a:t>
            </a:r>
            <a:r>
              <a:rPr lang="en-US" sz="2500" dirty="0" smtClean="0">
                <a:solidFill>
                  <a:schemeClr val="accent1"/>
                </a:solidFill>
              </a:rPr>
              <a:t>-my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laoreet</a:t>
            </a:r>
            <a:r>
              <a:rPr lang="en-US" sz="2500" dirty="0">
                <a:solidFill>
                  <a:schemeClr val="accent1"/>
                </a:solidFill>
              </a:rPr>
              <a:t> </a:t>
            </a:r>
            <a:r>
              <a:rPr lang="en-US" sz="2500" dirty="0" err="1">
                <a:solidFill>
                  <a:schemeClr val="accent1"/>
                </a:solidFill>
              </a:rPr>
              <a:t>dolore</a:t>
            </a:r>
            <a:r>
              <a:rPr lang="en-US" sz="2500" dirty="0">
                <a:solidFill>
                  <a:schemeClr val="accent1"/>
                </a:solidFill>
              </a:rPr>
              <a:t> magna </a:t>
            </a:r>
            <a:r>
              <a:rPr lang="en-US" sz="2500" dirty="0" err="1">
                <a:solidFill>
                  <a:schemeClr val="accent1"/>
                </a:solidFill>
              </a:rPr>
              <a:t>aliquam</a:t>
            </a:r>
            <a:r>
              <a:rPr lang="en-US" sz="2500" dirty="0">
                <a:solidFill>
                  <a:schemeClr val="accent1"/>
                </a:solidFill>
              </a:rPr>
              <a:t> </a:t>
            </a:r>
            <a:r>
              <a:rPr lang="en-US" sz="2500" dirty="0" err="1">
                <a:solidFill>
                  <a:schemeClr val="accent1"/>
                </a:solidFill>
              </a:rPr>
              <a:t>erat</a:t>
            </a:r>
            <a:endParaRPr lang="en-US" sz="2500" dirty="0">
              <a:solidFill>
                <a:schemeClr val="accent1"/>
              </a:solidFill>
            </a:endParaRPr>
          </a:p>
        </p:txBody>
      </p:sp>
      <p:sp>
        <p:nvSpPr>
          <p:cNvPr id="7" name="Rectangle 6"/>
          <p:cNvSpPr/>
          <p:nvPr/>
        </p:nvSpPr>
        <p:spPr>
          <a:xfrm>
            <a:off x="3131451" y="7474468"/>
            <a:ext cx="1825150" cy="1554272"/>
          </a:xfrm>
          <a:prstGeom prst="rect">
            <a:avLst/>
          </a:prstGeom>
        </p:spPr>
        <p:txBody>
          <a:bodyPr wrap="square">
            <a:spAutoFit/>
          </a:bodyPr>
          <a:lstStyle/>
          <a:p>
            <a:pPr algn="ctr"/>
            <a:r>
              <a:rPr lang="en-US" sz="9500" b="1" dirty="0" smtClean="0">
                <a:solidFill>
                  <a:schemeClr val="accent1"/>
                </a:solidFill>
              </a:rPr>
              <a:t>02</a:t>
            </a:r>
            <a:endParaRPr lang="en-US" sz="9500" b="1" dirty="0">
              <a:solidFill>
                <a:schemeClr val="accent1"/>
              </a:solidFill>
            </a:endParaRPr>
          </a:p>
        </p:txBody>
      </p:sp>
      <p:sp>
        <p:nvSpPr>
          <p:cNvPr id="8" name="Rectangle 7"/>
          <p:cNvSpPr/>
          <p:nvPr/>
        </p:nvSpPr>
        <p:spPr>
          <a:xfrm>
            <a:off x="3131451" y="4574051"/>
            <a:ext cx="1825150" cy="1554272"/>
          </a:xfrm>
          <a:prstGeom prst="rect">
            <a:avLst/>
          </a:prstGeom>
        </p:spPr>
        <p:txBody>
          <a:bodyPr wrap="square">
            <a:spAutoFit/>
          </a:bodyPr>
          <a:lstStyle/>
          <a:p>
            <a:pPr algn="ctr"/>
            <a:r>
              <a:rPr lang="en-US" sz="9500" b="1" dirty="0" smtClean="0">
                <a:solidFill>
                  <a:schemeClr val="accent1"/>
                </a:solidFill>
              </a:rPr>
              <a:t>01</a:t>
            </a:r>
            <a:endParaRPr lang="en-US" sz="9500" b="1" dirty="0">
              <a:solidFill>
                <a:schemeClr val="accent1"/>
              </a:solidFill>
            </a:endParaRPr>
          </a:p>
        </p:txBody>
      </p:sp>
      <p:sp>
        <p:nvSpPr>
          <p:cNvPr id="9" name="Rectangle 8"/>
          <p:cNvSpPr/>
          <p:nvPr/>
        </p:nvSpPr>
        <p:spPr>
          <a:xfrm>
            <a:off x="3131451" y="10493004"/>
            <a:ext cx="1825150" cy="1554272"/>
          </a:xfrm>
          <a:prstGeom prst="rect">
            <a:avLst/>
          </a:prstGeom>
        </p:spPr>
        <p:txBody>
          <a:bodyPr wrap="square">
            <a:spAutoFit/>
          </a:bodyPr>
          <a:lstStyle/>
          <a:p>
            <a:pPr algn="ctr"/>
            <a:r>
              <a:rPr lang="en-US" sz="9500" b="1" dirty="0" smtClean="0">
                <a:solidFill>
                  <a:schemeClr val="accent1"/>
                </a:solidFill>
              </a:rPr>
              <a:t>03</a:t>
            </a:r>
            <a:endParaRPr lang="en-US" sz="9500" b="1" dirty="0">
              <a:solidFill>
                <a:schemeClr val="accent1"/>
              </a:solidFill>
            </a:endParaRPr>
          </a:p>
        </p:txBody>
      </p:sp>
      <p:sp>
        <p:nvSpPr>
          <p:cNvPr id="10" name="Rectangle 9"/>
          <p:cNvSpPr/>
          <p:nvPr/>
        </p:nvSpPr>
        <p:spPr>
          <a:xfrm>
            <a:off x="8616021" y="7327435"/>
            <a:ext cx="12194839" cy="784830"/>
          </a:xfrm>
          <a:prstGeom prst="rect">
            <a:avLst/>
          </a:prstGeom>
        </p:spPr>
        <p:txBody>
          <a:bodyPr wrap="square">
            <a:spAutoFit/>
          </a:bodyPr>
          <a:lstStyle/>
          <a:p>
            <a:r>
              <a:rPr lang="en-US" sz="4500" b="1" dirty="0">
                <a:solidFill>
                  <a:schemeClr val="accent1"/>
                </a:solidFill>
              </a:rPr>
              <a:t>Demographic</a:t>
            </a:r>
          </a:p>
        </p:txBody>
      </p:sp>
      <p:sp>
        <p:nvSpPr>
          <p:cNvPr id="11" name="Rectangle 10"/>
          <p:cNvSpPr/>
          <p:nvPr/>
        </p:nvSpPr>
        <p:spPr>
          <a:xfrm>
            <a:off x="8616022" y="8209496"/>
            <a:ext cx="12202527"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smtClean="0">
                <a:solidFill>
                  <a:schemeClr val="accent1"/>
                </a:solidFill>
              </a:rPr>
              <a:t>nonum</a:t>
            </a:r>
            <a:r>
              <a:rPr lang="en-US" sz="2500" dirty="0" smtClean="0">
                <a:solidFill>
                  <a:schemeClr val="accent1"/>
                </a:solidFill>
              </a:rPr>
              <a:t>-my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laoreet</a:t>
            </a:r>
            <a:r>
              <a:rPr lang="en-US" sz="2500" dirty="0">
                <a:solidFill>
                  <a:schemeClr val="accent1"/>
                </a:solidFill>
              </a:rPr>
              <a:t> </a:t>
            </a:r>
            <a:r>
              <a:rPr lang="en-US" sz="2500" dirty="0" err="1">
                <a:solidFill>
                  <a:schemeClr val="accent1"/>
                </a:solidFill>
              </a:rPr>
              <a:t>dolore</a:t>
            </a:r>
            <a:r>
              <a:rPr lang="en-US" sz="2500" dirty="0">
                <a:solidFill>
                  <a:schemeClr val="accent1"/>
                </a:solidFill>
              </a:rPr>
              <a:t> magna </a:t>
            </a:r>
            <a:r>
              <a:rPr lang="en-US" sz="2500" dirty="0" err="1">
                <a:solidFill>
                  <a:schemeClr val="accent1"/>
                </a:solidFill>
              </a:rPr>
              <a:t>aliquam</a:t>
            </a:r>
            <a:endParaRPr lang="en-US" sz="2500" dirty="0">
              <a:solidFill>
                <a:schemeClr val="accent1"/>
              </a:solidFill>
            </a:endParaRPr>
          </a:p>
        </p:txBody>
      </p:sp>
      <p:sp>
        <p:nvSpPr>
          <p:cNvPr id="12" name="Rectangle 11"/>
          <p:cNvSpPr/>
          <p:nvPr/>
        </p:nvSpPr>
        <p:spPr>
          <a:xfrm>
            <a:off x="8616021" y="10284853"/>
            <a:ext cx="12194839" cy="784830"/>
          </a:xfrm>
          <a:prstGeom prst="rect">
            <a:avLst/>
          </a:prstGeom>
        </p:spPr>
        <p:txBody>
          <a:bodyPr wrap="square">
            <a:spAutoFit/>
          </a:bodyPr>
          <a:lstStyle/>
          <a:p>
            <a:r>
              <a:rPr lang="en-US" sz="4500" b="1" dirty="0">
                <a:solidFill>
                  <a:schemeClr val="accent1"/>
                </a:solidFill>
              </a:rPr>
              <a:t>Behavioral</a:t>
            </a:r>
          </a:p>
        </p:txBody>
      </p:sp>
      <p:sp>
        <p:nvSpPr>
          <p:cNvPr id="13" name="Rectangle 12"/>
          <p:cNvSpPr/>
          <p:nvPr/>
        </p:nvSpPr>
        <p:spPr>
          <a:xfrm>
            <a:off x="8616022" y="11166914"/>
            <a:ext cx="12202527"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smtClean="0">
                <a:solidFill>
                  <a:schemeClr val="accent1"/>
                </a:solidFill>
              </a:rPr>
              <a:t>nonum</a:t>
            </a:r>
            <a:r>
              <a:rPr lang="en-US" sz="2500" dirty="0" smtClean="0">
                <a:solidFill>
                  <a:schemeClr val="accent1"/>
                </a:solidFill>
              </a:rPr>
              <a:t>-my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laoreet</a:t>
            </a:r>
            <a:r>
              <a:rPr lang="en-US" sz="2500" dirty="0">
                <a:solidFill>
                  <a:schemeClr val="accent1"/>
                </a:solidFill>
              </a:rPr>
              <a:t> </a:t>
            </a:r>
            <a:r>
              <a:rPr lang="en-US" sz="2500" dirty="0" err="1">
                <a:solidFill>
                  <a:schemeClr val="accent1"/>
                </a:solidFill>
              </a:rPr>
              <a:t>dolore</a:t>
            </a:r>
            <a:r>
              <a:rPr lang="en-US" sz="2500" dirty="0">
                <a:solidFill>
                  <a:schemeClr val="accent1"/>
                </a:solidFill>
              </a:rPr>
              <a:t> magna</a:t>
            </a:r>
          </a:p>
        </p:txBody>
      </p:sp>
    </p:spTree>
    <p:extLst>
      <p:ext uri="{BB962C8B-B14F-4D97-AF65-F5344CB8AC3E}">
        <p14:creationId xmlns:p14="http://schemas.microsoft.com/office/powerpoint/2010/main" val="107799404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Traction</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289688" y="3504299"/>
            <a:ext cx="8704916" cy="2277547"/>
          </a:xfrm>
          <a:prstGeom prst="rect">
            <a:avLst/>
          </a:prstGeom>
        </p:spPr>
        <p:txBody>
          <a:bodyPr wrap="square">
            <a:spAutoFit/>
          </a:bodyPr>
          <a:lstStyle/>
          <a:p>
            <a:r>
              <a:rPr lang="en-US" sz="14200" b="1" dirty="0" smtClean="0">
                <a:solidFill>
                  <a:schemeClr val="accent3"/>
                </a:solidFill>
              </a:rPr>
              <a:t>170K</a:t>
            </a:r>
            <a:endParaRPr lang="en-US" sz="14200" b="1" dirty="0">
              <a:solidFill>
                <a:schemeClr val="accent3"/>
              </a:solidFill>
            </a:endParaRPr>
          </a:p>
        </p:txBody>
      </p:sp>
      <p:sp>
        <p:nvSpPr>
          <p:cNvPr id="6" name="Rectangle 5"/>
          <p:cNvSpPr/>
          <p:nvPr/>
        </p:nvSpPr>
        <p:spPr>
          <a:xfrm>
            <a:off x="1289688" y="5542022"/>
            <a:ext cx="8704916" cy="784830"/>
          </a:xfrm>
          <a:prstGeom prst="rect">
            <a:avLst/>
          </a:prstGeom>
        </p:spPr>
        <p:txBody>
          <a:bodyPr wrap="square">
            <a:spAutoFit/>
          </a:bodyPr>
          <a:lstStyle/>
          <a:p>
            <a:r>
              <a:rPr lang="en-US" sz="4500" b="1" dirty="0">
                <a:solidFill>
                  <a:schemeClr val="accent2"/>
                </a:solidFill>
              </a:rPr>
              <a:t>Annual Revenue</a:t>
            </a:r>
          </a:p>
        </p:txBody>
      </p:sp>
      <p:sp>
        <p:nvSpPr>
          <p:cNvPr id="7" name="Rectangle 6"/>
          <p:cNvSpPr/>
          <p:nvPr/>
        </p:nvSpPr>
        <p:spPr>
          <a:xfrm>
            <a:off x="1289688" y="6440146"/>
            <a:ext cx="8704916"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endParaRPr lang="en-US" sz="2500" dirty="0">
              <a:solidFill>
                <a:schemeClr val="accent2">
                  <a:alpha val="60000"/>
                </a:schemeClr>
              </a:solidFill>
            </a:endParaRPr>
          </a:p>
        </p:txBody>
      </p:sp>
      <p:sp>
        <p:nvSpPr>
          <p:cNvPr id="8" name="Rectangle 7"/>
          <p:cNvSpPr/>
          <p:nvPr/>
        </p:nvSpPr>
        <p:spPr>
          <a:xfrm>
            <a:off x="1289688" y="8258250"/>
            <a:ext cx="8704916" cy="2277547"/>
          </a:xfrm>
          <a:prstGeom prst="rect">
            <a:avLst/>
          </a:prstGeom>
        </p:spPr>
        <p:txBody>
          <a:bodyPr wrap="square">
            <a:spAutoFit/>
          </a:bodyPr>
          <a:lstStyle/>
          <a:p>
            <a:r>
              <a:rPr lang="en-US" sz="14200" b="1" dirty="0">
                <a:solidFill>
                  <a:schemeClr val="accent4"/>
                </a:solidFill>
              </a:rPr>
              <a:t>1.3M</a:t>
            </a:r>
          </a:p>
        </p:txBody>
      </p:sp>
      <p:sp>
        <p:nvSpPr>
          <p:cNvPr id="9" name="Rectangle 8"/>
          <p:cNvSpPr/>
          <p:nvPr/>
        </p:nvSpPr>
        <p:spPr>
          <a:xfrm>
            <a:off x="1289688" y="10295973"/>
            <a:ext cx="8704916" cy="784830"/>
          </a:xfrm>
          <a:prstGeom prst="rect">
            <a:avLst/>
          </a:prstGeom>
        </p:spPr>
        <p:txBody>
          <a:bodyPr wrap="square">
            <a:spAutoFit/>
          </a:bodyPr>
          <a:lstStyle/>
          <a:p>
            <a:r>
              <a:rPr lang="en-US" sz="4500" b="1" dirty="0">
                <a:solidFill>
                  <a:schemeClr val="accent2"/>
                </a:solidFill>
              </a:rPr>
              <a:t>Update Buffered</a:t>
            </a:r>
          </a:p>
        </p:txBody>
      </p:sp>
      <p:sp>
        <p:nvSpPr>
          <p:cNvPr id="10" name="Rectangle 9"/>
          <p:cNvSpPr/>
          <p:nvPr/>
        </p:nvSpPr>
        <p:spPr>
          <a:xfrm>
            <a:off x="1289688" y="11151567"/>
            <a:ext cx="8704916"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endParaRPr lang="en-US" sz="2500" dirty="0">
              <a:solidFill>
                <a:schemeClr val="accent2">
                  <a:alpha val="60000"/>
                </a:schemeClr>
              </a:solidFill>
            </a:endParaRPr>
          </a:p>
        </p:txBody>
      </p:sp>
      <p:sp>
        <p:nvSpPr>
          <p:cNvPr id="11" name="Rectangle 10"/>
          <p:cNvSpPr/>
          <p:nvPr/>
        </p:nvSpPr>
        <p:spPr>
          <a:xfrm>
            <a:off x="14474061" y="3504299"/>
            <a:ext cx="8704916" cy="2277547"/>
          </a:xfrm>
          <a:prstGeom prst="rect">
            <a:avLst/>
          </a:prstGeom>
        </p:spPr>
        <p:txBody>
          <a:bodyPr wrap="square">
            <a:spAutoFit/>
          </a:bodyPr>
          <a:lstStyle/>
          <a:p>
            <a:r>
              <a:rPr lang="en-US" sz="14200" b="1" dirty="0">
                <a:solidFill>
                  <a:schemeClr val="accent5"/>
                </a:solidFill>
              </a:rPr>
              <a:t>900+</a:t>
            </a:r>
          </a:p>
        </p:txBody>
      </p:sp>
      <p:sp>
        <p:nvSpPr>
          <p:cNvPr id="12" name="Rectangle 11"/>
          <p:cNvSpPr/>
          <p:nvPr/>
        </p:nvSpPr>
        <p:spPr>
          <a:xfrm>
            <a:off x="14474061" y="5542022"/>
            <a:ext cx="8704916" cy="784830"/>
          </a:xfrm>
          <a:prstGeom prst="rect">
            <a:avLst/>
          </a:prstGeom>
        </p:spPr>
        <p:txBody>
          <a:bodyPr wrap="square">
            <a:spAutoFit/>
          </a:bodyPr>
          <a:lstStyle/>
          <a:p>
            <a:r>
              <a:rPr lang="en-US" sz="4500" b="1" dirty="0">
                <a:solidFill>
                  <a:schemeClr val="accent2"/>
                </a:solidFill>
              </a:rPr>
              <a:t>Paying Customers</a:t>
            </a:r>
          </a:p>
        </p:txBody>
      </p:sp>
      <p:sp>
        <p:nvSpPr>
          <p:cNvPr id="13" name="Rectangle 12"/>
          <p:cNvSpPr/>
          <p:nvPr/>
        </p:nvSpPr>
        <p:spPr>
          <a:xfrm>
            <a:off x="14474061" y="6440146"/>
            <a:ext cx="8704916"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endParaRPr lang="en-US" sz="2500" dirty="0">
              <a:solidFill>
                <a:schemeClr val="accent2">
                  <a:alpha val="60000"/>
                </a:schemeClr>
              </a:solidFill>
            </a:endParaRPr>
          </a:p>
        </p:txBody>
      </p:sp>
      <p:sp>
        <p:nvSpPr>
          <p:cNvPr id="14" name="Rectangle 13"/>
          <p:cNvSpPr/>
          <p:nvPr/>
        </p:nvSpPr>
        <p:spPr>
          <a:xfrm>
            <a:off x="14474061" y="8258250"/>
            <a:ext cx="8704916" cy="2277547"/>
          </a:xfrm>
          <a:prstGeom prst="rect">
            <a:avLst/>
          </a:prstGeom>
        </p:spPr>
        <p:txBody>
          <a:bodyPr wrap="square">
            <a:spAutoFit/>
          </a:bodyPr>
          <a:lstStyle/>
          <a:p>
            <a:r>
              <a:rPr lang="en-US" sz="14200" b="1" dirty="0">
                <a:solidFill>
                  <a:schemeClr val="accent6"/>
                </a:solidFill>
              </a:rPr>
              <a:t>60%</a:t>
            </a:r>
          </a:p>
        </p:txBody>
      </p:sp>
      <p:sp>
        <p:nvSpPr>
          <p:cNvPr id="15" name="Rectangle 14"/>
          <p:cNvSpPr/>
          <p:nvPr/>
        </p:nvSpPr>
        <p:spPr>
          <a:xfrm>
            <a:off x="14474061" y="10295973"/>
            <a:ext cx="8704916" cy="784830"/>
          </a:xfrm>
          <a:prstGeom prst="rect">
            <a:avLst/>
          </a:prstGeom>
        </p:spPr>
        <p:txBody>
          <a:bodyPr wrap="square">
            <a:spAutoFit/>
          </a:bodyPr>
          <a:lstStyle/>
          <a:p>
            <a:r>
              <a:rPr lang="en-US" sz="4500" b="1" dirty="0">
                <a:solidFill>
                  <a:schemeClr val="accent2"/>
                </a:solidFill>
              </a:rPr>
              <a:t>User Growth Per Month</a:t>
            </a:r>
          </a:p>
        </p:txBody>
      </p:sp>
      <p:sp>
        <p:nvSpPr>
          <p:cNvPr id="16" name="Rectangle 15"/>
          <p:cNvSpPr/>
          <p:nvPr/>
        </p:nvSpPr>
        <p:spPr>
          <a:xfrm>
            <a:off x="14474061" y="11151567"/>
            <a:ext cx="8704916"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endParaRPr lang="en-US" sz="2500" dirty="0">
              <a:solidFill>
                <a:schemeClr val="accent2">
                  <a:alpha val="60000"/>
                </a:schemeClr>
              </a:solidFill>
            </a:endParaRPr>
          </a:p>
        </p:txBody>
      </p:sp>
      <p:sp>
        <p:nvSpPr>
          <p:cNvPr id="23" name="Line 8"/>
          <p:cNvSpPr>
            <a:spLocks noChangeShapeType="1"/>
          </p:cNvSpPr>
          <p:nvPr/>
        </p:nvSpPr>
        <p:spPr bwMode="auto">
          <a:xfrm>
            <a:off x="11836400" y="3816350"/>
            <a:ext cx="0" cy="8467725"/>
          </a:xfrm>
          <a:prstGeom prst="line">
            <a:avLst/>
          </a:prstGeom>
          <a:noFill/>
          <a:ln w="63500" cap="flat">
            <a:solidFill>
              <a:schemeClr val="accent2">
                <a:alpha val="3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2532564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04628" y="1029989"/>
            <a:ext cx="10873958" cy="1554272"/>
          </a:xfrm>
          <a:prstGeom prst="rect">
            <a:avLst/>
          </a:prstGeom>
        </p:spPr>
        <p:txBody>
          <a:bodyPr wrap="square">
            <a:spAutoFit/>
          </a:bodyPr>
          <a:lstStyle/>
          <a:p>
            <a:r>
              <a:rPr lang="en-US" sz="9500" b="1" dirty="0">
                <a:solidFill>
                  <a:schemeClr val="accent2"/>
                </a:solidFill>
                <a:latin typeface="+mj-lt"/>
              </a:rPr>
              <a:t>Business Model</a:t>
            </a:r>
          </a:p>
        </p:txBody>
      </p:sp>
      <p:sp>
        <p:nvSpPr>
          <p:cNvPr id="4" name="Rectangle 3"/>
          <p:cNvSpPr/>
          <p:nvPr/>
        </p:nvSpPr>
        <p:spPr>
          <a:xfrm>
            <a:off x="1211112" y="2353428"/>
            <a:ext cx="10873958"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14" name="Rectangle 5"/>
          <p:cNvSpPr>
            <a:spLocks noChangeArrowheads="1"/>
          </p:cNvSpPr>
          <p:nvPr/>
        </p:nvSpPr>
        <p:spPr bwMode="auto">
          <a:xfrm>
            <a:off x="3175" y="3829050"/>
            <a:ext cx="24404638" cy="9929813"/>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1300163" y="4975225"/>
            <a:ext cx="1577975" cy="1582738"/>
          </a:xfrm>
          <a:custGeom>
            <a:avLst/>
            <a:gdLst>
              <a:gd name="T0" fmla="*/ 465 w 497"/>
              <a:gd name="T1" fmla="*/ 497 h 497"/>
              <a:gd name="T2" fmla="*/ 32 w 497"/>
              <a:gd name="T3" fmla="*/ 497 h 497"/>
              <a:gd name="T4" fmla="*/ 0 w 497"/>
              <a:gd name="T5" fmla="*/ 465 h 497"/>
              <a:gd name="T6" fmla="*/ 0 w 497"/>
              <a:gd name="T7" fmla="*/ 32 h 497"/>
              <a:gd name="T8" fmla="*/ 32 w 497"/>
              <a:gd name="T9" fmla="*/ 0 h 497"/>
              <a:gd name="T10" fmla="*/ 465 w 497"/>
              <a:gd name="T11" fmla="*/ 0 h 497"/>
              <a:gd name="T12" fmla="*/ 497 w 497"/>
              <a:gd name="T13" fmla="*/ 32 h 497"/>
              <a:gd name="T14" fmla="*/ 497 w 497"/>
              <a:gd name="T15" fmla="*/ 465 h 497"/>
              <a:gd name="T16" fmla="*/ 465 w 497"/>
              <a:gd name="T17" fmla="*/ 49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7" h="497">
                <a:moveTo>
                  <a:pt x="465" y="497"/>
                </a:moveTo>
                <a:cubicBezTo>
                  <a:pt x="32" y="497"/>
                  <a:pt x="32" y="497"/>
                  <a:pt x="32" y="497"/>
                </a:cubicBezTo>
                <a:cubicBezTo>
                  <a:pt x="15" y="497"/>
                  <a:pt x="0" y="483"/>
                  <a:pt x="0" y="465"/>
                </a:cubicBezTo>
                <a:cubicBezTo>
                  <a:pt x="0" y="32"/>
                  <a:pt x="0" y="32"/>
                  <a:pt x="0" y="32"/>
                </a:cubicBezTo>
                <a:cubicBezTo>
                  <a:pt x="0" y="14"/>
                  <a:pt x="15" y="0"/>
                  <a:pt x="32" y="0"/>
                </a:cubicBezTo>
                <a:cubicBezTo>
                  <a:pt x="465" y="0"/>
                  <a:pt x="465" y="0"/>
                  <a:pt x="465" y="0"/>
                </a:cubicBezTo>
                <a:cubicBezTo>
                  <a:pt x="483" y="0"/>
                  <a:pt x="497" y="14"/>
                  <a:pt x="497" y="32"/>
                </a:cubicBezTo>
                <a:cubicBezTo>
                  <a:pt x="497" y="465"/>
                  <a:pt x="497" y="465"/>
                  <a:pt x="497" y="465"/>
                </a:cubicBezTo>
                <a:cubicBezTo>
                  <a:pt x="497" y="483"/>
                  <a:pt x="483" y="497"/>
                  <a:pt x="465" y="4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1300163" y="7915275"/>
            <a:ext cx="1577975" cy="1582738"/>
          </a:xfrm>
          <a:custGeom>
            <a:avLst/>
            <a:gdLst>
              <a:gd name="T0" fmla="*/ 465 w 497"/>
              <a:gd name="T1" fmla="*/ 497 h 497"/>
              <a:gd name="T2" fmla="*/ 32 w 497"/>
              <a:gd name="T3" fmla="*/ 497 h 497"/>
              <a:gd name="T4" fmla="*/ 0 w 497"/>
              <a:gd name="T5" fmla="*/ 464 h 497"/>
              <a:gd name="T6" fmla="*/ 0 w 497"/>
              <a:gd name="T7" fmla="*/ 32 h 497"/>
              <a:gd name="T8" fmla="*/ 32 w 497"/>
              <a:gd name="T9" fmla="*/ 0 h 497"/>
              <a:gd name="T10" fmla="*/ 465 w 497"/>
              <a:gd name="T11" fmla="*/ 0 h 497"/>
              <a:gd name="T12" fmla="*/ 497 w 497"/>
              <a:gd name="T13" fmla="*/ 32 h 497"/>
              <a:gd name="T14" fmla="*/ 497 w 497"/>
              <a:gd name="T15" fmla="*/ 464 h 497"/>
              <a:gd name="T16" fmla="*/ 465 w 497"/>
              <a:gd name="T17" fmla="*/ 49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7" h="497">
                <a:moveTo>
                  <a:pt x="465" y="497"/>
                </a:moveTo>
                <a:cubicBezTo>
                  <a:pt x="32" y="497"/>
                  <a:pt x="32" y="497"/>
                  <a:pt x="32" y="497"/>
                </a:cubicBezTo>
                <a:cubicBezTo>
                  <a:pt x="15" y="497"/>
                  <a:pt x="0" y="482"/>
                  <a:pt x="0" y="464"/>
                </a:cubicBezTo>
                <a:cubicBezTo>
                  <a:pt x="0" y="32"/>
                  <a:pt x="0" y="32"/>
                  <a:pt x="0" y="32"/>
                </a:cubicBezTo>
                <a:cubicBezTo>
                  <a:pt x="0" y="14"/>
                  <a:pt x="15" y="0"/>
                  <a:pt x="32" y="0"/>
                </a:cubicBezTo>
                <a:cubicBezTo>
                  <a:pt x="465" y="0"/>
                  <a:pt x="465" y="0"/>
                  <a:pt x="465" y="0"/>
                </a:cubicBezTo>
                <a:cubicBezTo>
                  <a:pt x="483" y="0"/>
                  <a:pt x="497" y="14"/>
                  <a:pt x="497" y="32"/>
                </a:cubicBezTo>
                <a:cubicBezTo>
                  <a:pt x="497" y="464"/>
                  <a:pt x="497" y="464"/>
                  <a:pt x="497" y="464"/>
                </a:cubicBezTo>
                <a:cubicBezTo>
                  <a:pt x="497" y="482"/>
                  <a:pt x="483" y="497"/>
                  <a:pt x="465" y="4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1300163" y="10850563"/>
            <a:ext cx="1577975" cy="1582738"/>
          </a:xfrm>
          <a:custGeom>
            <a:avLst/>
            <a:gdLst>
              <a:gd name="T0" fmla="*/ 465 w 497"/>
              <a:gd name="T1" fmla="*/ 497 h 497"/>
              <a:gd name="T2" fmla="*/ 32 w 497"/>
              <a:gd name="T3" fmla="*/ 497 h 497"/>
              <a:gd name="T4" fmla="*/ 0 w 497"/>
              <a:gd name="T5" fmla="*/ 465 h 497"/>
              <a:gd name="T6" fmla="*/ 0 w 497"/>
              <a:gd name="T7" fmla="*/ 32 h 497"/>
              <a:gd name="T8" fmla="*/ 32 w 497"/>
              <a:gd name="T9" fmla="*/ 0 h 497"/>
              <a:gd name="T10" fmla="*/ 465 w 497"/>
              <a:gd name="T11" fmla="*/ 0 h 497"/>
              <a:gd name="T12" fmla="*/ 497 w 497"/>
              <a:gd name="T13" fmla="*/ 32 h 497"/>
              <a:gd name="T14" fmla="*/ 497 w 497"/>
              <a:gd name="T15" fmla="*/ 465 h 497"/>
              <a:gd name="T16" fmla="*/ 465 w 497"/>
              <a:gd name="T17" fmla="*/ 49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7" h="497">
                <a:moveTo>
                  <a:pt x="465" y="497"/>
                </a:moveTo>
                <a:cubicBezTo>
                  <a:pt x="32" y="497"/>
                  <a:pt x="32" y="497"/>
                  <a:pt x="32" y="497"/>
                </a:cubicBezTo>
                <a:cubicBezTo>
                  <a:pt x="15" y="497"/>
                  <a:pt x="0" y="483"/>
                  <a:pt x="0" y="465"/>
                </a:cubicBezTo>
                <a:cubicBezTo>
                  <a:pt x="0" y="32"/>
                  <a:pt x="0" y="32"/>
                  <a:pt x="0" y="32"/>
                </a:cubicBezTo>
                <a:cubicBezTo>
                  <a:pt x="0" y="15"/>
                  <a:pt x="15" y="0"/>
                  <a:pt x="32" y="0"/>
                </a:cubicBezTo>
                <a:cubicBezTo>
                  <a:pt x="465" y="0"/>
                  <a:pt x="465" y="0"/>
                  <a:pt x="465" y="0"/>
                </a:cubicBezTo>
                <a:cubicBezTo>
                  <a:pt x="483" y="0"/>
                  <a:pt x="497" y="15"/>
                  <a:pt x="497" y="32"/>
                </a:cubicBezTo>
                <a:cubicBezTo>
                  <a:pt x="497" y="465"/>
                  <a:pt x="497" y="465"/>
                  <a:pt x="497" y="465"/>
                </a:cubicBezTo>
                <a:cubicBezTo>
                  <a:pt x="497" y="483"/>
                  <a:pt x="483" y="497"/>
                  <a:pt x="465" y="4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Line 10"/>
          <p:cNvSpPr>
            <a:spLocks noChangeShapeType="1"/>
          </p:cNvSpPr>
          <p:nvPr/>
        </p:nvSpPr>
        <p:spPr bwMode="auto">
          <a:xfrm>
            <a:off x="1274763" y="7245350"/>
            <a:ext cx="10145713" cy="0"/>
          </a:xfrm>
          <a:prstGeom prst="line">
            <a:avLst/>
          </a:prstGeom>
          <a:noFill/>
          <a:ln w="635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1"/>
          <p:cNvSpPr>
            <a:spLocks noChangeShapeType="1"/>
          </p:cNvSpPr>
          <p:nvPr/>
        </p:nvSpPr>
        <p:spPr bwMode="auto">
          <a:xfrm>
            <a:off x="1274763" y="10172700"/>
            <a:ext cx="10145713" cy="0"/>
          </a:xfrm>
          <a:prstGeom prst="line">
            <a:avLst/>
          </a:prstGeom>
          <a:noFill/>
          <a:ln w="635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35" name="Group 34"/>
          <p:cNvGrpSpPr/>
          <p:nvPr/>
        </p:nvGrpSpPr>
        <p:grpSpPr>
          <a:xfrm>
            <a:off x="1573213" y="11128375"/>
            <a:ext cx="1031875" cy="1031876"/>
            <a:chOff x="1573213" y="11128375"/>
            <a:chExt cx="1031875" cy="1031876"/>
          </a:xfrm>
          <a:solidFill>
            <a:schemeClr val="accent6"/>
          </a:solidFill>
        </p:grpSpPr>
        <p:sp>
          <p:nvSpPr>
            <p:cNvPr id="21" name="Freeform 12"/>
            <p:cNvSpPr>
              <a:spLocks noEditPoints="1"/>
            </p:cNvSpPr>
            <p:nvPr/>
          </p:nvSpPr>
          <p:spPr bwMode="auto">
            <a:xfrm>
              <a:off x="1627188" y="11128375"/>
              <a:ext cx="977900" cy="977900"/>
            </a:xfrm>
            <a:custGeom>
              <a:avLst/>
              <a:gdLst>
                <a:gd name="T0" fmla="*/ 308 w 308"/>
                <a:gd name="T1" fmla="*/ 21 h 307"/>
                <a:gd name="T2" fmla="*/ 305 w 308"/>
                <a:gd name="T3" fmla="*/ 40 h 307"/>
                <a:gd name="T4" fmla="*/ 276 w 308"/>
                <a:gd name="T5" fmla="*/ 122 h 307"/>
                <a:gd name="T6" fmla="*/ 226 w 308"/>
                <a:gd name="T7" fmla="*/ 186 h 307"/>
                <a:gd name="T8" fmla="*/ 224 w 308"/>
                <a:gd name="T9" fmla="*/ 191 h 307"/>
                <a:gd name="T10" fmla="*/ 176 w 308"/>
                <a:gd name="T11" fmla="*/ 303 h 307"/>
                <a:gd name="T12" fmla="*/ 170 w 308"/>
                <a:gd name="T13" fmla="*/ 306 h 307"/>
                <a:gd name="T14" fmla="*/ 163 w 308"/>
                <a:gd name="T15" fmla="*/ 300 h 307"/>
                <a:gd name="T16" fmla="*/ 156 w 308"/>
                <a:gd name="T17" fmla="*/ 250 h 307"/>
                <a:gd name="T18" fmla="*/ 150 w 308"/>
                <a:gd name="T19" fmla="*/ 254 h 307"/>
                <a:gd name="T20" fmla="*/ 138 w 308"/>
                <a:gd name="T21" fmla="*/ 254 h 307"/>
                <a:gd name="T22" fmla="*/ 54 w 308"/>
                <a:gd name="T23" fmla="*/ 170 h 307"/>
                <a:gd name="T24" fmla="*/ 53 w 308"/>
                <a:gd name="T25" fmla="*/ 158 h 307"/>
                <a:gd name="T26" fmla="*/ 58 w 308"/>
                <a:gd name="T27" fmla="*/ 152 h 307"/>
                <a:gd name="T28" fmla="*/ 35 w 308"/>
                <a:gd name="T29" fmla="*/ 149 h 307"/>
                <a:gd name="T30" fmla="*/ 7 w 308"/>
                <a:gd name="T31" fmla="*/ 145 h 307"/>
                <a:gd name="T32" fmla="*/ 1 w 308"/>
                <a:gd name="T33" fmla="*/ 140 h 307"/>
                <a:gd name="T34" fmla="*/ 3 w 308"/>
                <a:gd name="T35" fmla="*/ 132 h 307"/>
                <a:gd name="T36" fmla="*/ 72 w 308"/>
                <a:gd name="T37" fmla="*/ 91 h 307"/>
                <a:gd name="T38" fmla="*/ 117 w 308"/>
                <a:gd name="T39" fmla="*/ 83 h 307"/>
                <a:gd name="T40" fmla="*/ 122 w 308"/>
                <a:gd name="T41" fmla="*/ 81 h 307"/>
                <a:gd name="T42" fmla="*/ 252 w 308"/>
                <a:gd name="T43" fmla="*/ 5 h 307"/>
                <a:gd name="T44" fmla="*/ 298 w 308"/>
                <a:gd name="T45" fmla="*/ 0 h 307"/>
                <a:gd name="T46" fmla="*/ 308 w 308"/>
                <a:gd name="T47" fmla="*/ 5 h 307"/>
                <a:gd name="T48" fmla="*/ 308 w 308"/>
                <a:gd name="T49" fmla="*/ 21 h 307"/>
                <a:gd name="T50" fmla="*/ 215 w 308"/>
                <a:gd name="T51" fmla="*/ 59 h 307"/>
                <a:gd name="T52" fmla="*/ 181 w 308"/>
                <a:gd name="T53" fmla="*/ 93 h 307"/>
                <a:gd name="T54" fmla="*/ 215 w 308"/>
                <a:gd name="T55" fmla="*/ 126 h 307"/>
                <a:gd name="T56" fmla="*/ 249 w 308"/>
                <a:gd name="T57" fmla="*/ 92 h 307"/>
                <a:gd name="T58" fmla="*/ 215 w 308"/>
                <a:gd name="T59" fmla="*/ 59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307">
                  <a:moveTo>
                    <a:pt x="308" y="21"/>
                  </a:moveTo>
                  <a:cubicBezTo>
                    <a:pt x="307" y="27"/>
                    <a:pt x="306" y="33"/>
                    <a:pt x="305" y="40"/>
                  </a:cubicBezTo>
                  <a:cubicBezTo>
                    <a:pt x="301" y="69"/>
                    <a:pt x="291" y="96"/>
                    <a:pt x="276" y="122"/>
                  </a:cubicBezTo>
                  <a:cubicBezTo>
                    <a:pt x="263" y="146"/>
                    <a:pt x="246" y="167"/>
                    <a:pt x="226" y="186"/>
                  </a:cubicBezTo>
                  <a:cubicBezTo>
                    <a:pt x="224" y="187"/>
                    <a:pt x="224" y="189"/>
                    <a:pt x="224" y="191"/>
                  </a:cubicBezTo>
                  <a:cubicBezTo>
                    <a:pt x="222" y="235"/>
                    <a:pt x="206" y="272"/>
                    <a:pt x="176" y="303"/>
                  </a:cubicBezTo>
                  <a:cubicBezTo>
                    <a:pt x="174" y="305"/>
                    <a:pt x="173" y="306"/>
                    <a:pt x="170" y="306"/>
                  </a:cubicBezTo>
                  <a:cubicBezTo>
                    <a:pt x="167" y="307"/>
                    <a:pt x="163" y="304"/>
                    <a:pt x="163" y="300"/>
                  </a:cubicBezTo>
                  <a:cubicBezTo>
                    <a:pt x="160" y="283"/>
                    <a:pt x="158" y="267"/>
                    <a:pt x="156" y="250"/>
                  </a:cubicBezTo>
                  <a:cubicBezTo>
                    <a:pt x="153" y="251"/>
                    <a:pt x="152" y="252"/>
                    <a:pt x="150" y="254"/>
                  </a:cubicBezTo>
                  <a:cubicBezTo>
                    <a:pt x="145" y="258"/>
                    <a:pt x="142" y="258"/>
                    <a:pt x="138" y="254"/>
                  </a:cubicBezTo>
                  <a:cubicBezTo>
                    <a:pt x="110" y="226"/>
                    <a:pt x="82" y="198"/>
                    <a:pt x="54" y="170"/>
                  </a:cubicBezTo>
                  <a:cubicBezTo>
                    <a:pt x="49" y="165"/>
                    <a:pt x="49" y="162"/>
                    <a:pt x="53" y="158"/>
                  </a:cubicBezTo>
                  <a:cubicBezTo>
                    <a:pt x="55" y="156"/>
                    <a:pt x="57" y="154"/>
                    <a:pt x="58" y="152"/>
                  </a:cubicBezTo>
                  <a:cubicBezTo>
                    <a:pt x="50" y="151"/>
                    <a:pt x="42" y="150"/>
                    <a:pt x="35" y="149"/>
                  </a:cubicBezTo>
                  <a:cubicBezTo>
                    <a:pt x="25" y="147"/>
                    <a:pt x="16" y="146"/>
                    <a:pt x="7" y="145"/>
                  </a:cubicBezTo>
                  <a:cubicBezTo>
                    <a:pt x="4" y="144"/>
                    <a:pt x="2" y="143"/>
                    <a:pt x="1" y="140"/>
                  </a:cubicBezTo>
                  <a:cubicBezTo>
                    <a:pt x="0" y="137"/>
                    <a:pt x="1" y="135"/>
                    <a:pt x="3" y="132"/>
                  </a:cubicBezTo>
                  <a:cubicBezTo>
                    <a:pt x="23" y="113"/>
                    <a:pt x="46" y="99"/>
                    <a:pt x="72" y="91"/>
                  </a:cubicBezTo>
                  <a:cubicBezTo>
                    <a:pt x="87" y="86"/>
                    <a:pt x="102" y="84"/>
                    <a:pt x="117" y="83"/>
                  </a:cubicBezTo>
                  <a:cubicBezTo>
                    <a:pt x="119" y="83"/>
                    <a:pt x="121" y="83"/>
                    <a:pt x="122" y="81"/>
                  </a:cubicBezTo>
                  <a:cubicBezTo>
                    <a:pt x="158" y="43"/>
                    <a:pt x="201" y="18"/>
                    <a:pt x="252" y="5"/>
                  </a:cubicBezTo>
                  <a:cubicBezTo>
                    <a:pt x="268" y="2"/>
                    <a:pt x="283" y="0"/>
                    <a:pt x="298" y="0"/>
                  </a:cubicBezTo>
                  <a:cubicBezTo>
                    <a:pt x="303" y="0"/>
                    <a:pt x="306" y="1"/>
                    <a:pt x="308" y="5"/>
                  </a:cubicBezTo>
                  <a:cubicBezTo>
                    <a:pt x="308" y="10"/>
                    <a:pt x="308" y="15"/>
                    <a:pt x="308" y="21"/>
                  </a:cubicBezTo>
                  <a:close/>
                  <a:moveTo>
                    <a:pt x="215" y="59"/>
                  </a:moveTo>
                  <a:cubicBezTo>
                    <a:pt x="196" y="59"/>
                    <a:pt x="181" y="74"/>
                    <a:pt x="181" y="93"/>
                  </a:cubicBezTo>
                  <a:cubicBezTo>
                    <a:pt x="181" y="111"/>
                    <a:pt x="196" y="126"/>
                    <a:pt x="215" y="126"/>
                  </a:cubicBezTo>
                  <a:cubicBezTo>
                    <a:pt x="233" y="126"/>
                    <a:pt x="249" y="111"/>
                    <a:pt x="249" y="92"/>
                  </a:cubicBezTo>
                  <a:cubicBezTo>
                    <a:pt x="249" y="74"/>
                    <a:pt x="233" y="59"/>
                    <a:pt x="21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1573213" y="11803063"/>
              <a:ext cx="355600" cy="357188"/>
            </a:xfrm>
            <a:custGeom>
              <a:avLst/>
              <a:gdLst>
                <a:gd name="T0" fmla="*/ 6 w 112"/>
                <a:gd name="T1" fmla="*/ 112 h 112"/>
                <a:gd name="T2" fmla="*/ 2 w 112"/>
                <a:gd name="T3" fmla="*/ 101 h 112"/>
                <a:gd name="T4" fmla="*/ 28 w 112"/>
                <a:gd name="T5" fmla="*/ 30 h 112"/>
                <a:gd name="T6" fmla="*/ 52 w 112"/>
                <a:gd name="T7" fmla="*/ 6 h 112"/>
                <a:gd name="T8" fmla="*/ 102 w 112"/>
                <a:gd name="T9" fmla="*/ 22 h 112"/>
                <a:gd name="T10" fmla="*/ 97 w 112"/>
                <a:gd name="T11" fmla="*/ 74 h 112"/>
                <a:gd name="T12" fmla="*/ 76 w 112"/>
                <a:gd name="T13" fmla="*/ 87 h 112"/>
                <a:gd name="T14" fmla="*/ 13 w 112"/>
                <a:gd name="T15" fmla="*/ 110 h 112"/>
                <a:gd name="T16" fmla="*/ 10 w 112"/>
                <a:gd name="T17" fmla="*/ 112 h 112"/>
                <a:gd name="T18" fmla="*/ 6 w 112"/>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6" y="112"/>
                  </a:moveTo>
                  <a:cubicBezTo>
                    <a:pt x="1" y="109"/>
                    <a:pt x="0" y="107"/>
                    <a:pt x="2" y="101"/>
                  </a:cubicBezTo>
                  <a:cubicBezTo>
                    <a:pt x="9" y="77"/>
                    <a:pt x="17" y="53"/>
                    <a:pt x="28" y="30"/>
                  </a:cubicBezTo>
                  <a:cubicBezTo>
                    <a:pt x="34" y="19"/>
                    <a:pt x="41" y="11"/>
                    <a:pt x="52" y="6"/>
                  </a:cubicBezTo>
                  <a:cubicBezTo>
                    <a:pt x="71" y="0"/>
                    <a:pt x="91" y="6"/>
                    <a:pt x="102" y="22"/>
                  </a:cubicBezTo>
                  <a:cubicBezTo>
                    <a:pt x="112" y="39"/>
                    <a:pt x="111" y="60"/>
                    <a:pt x="97" y="74"/>
                  </a:cubicBezTo>
                  <a:cubicBezTo>
                    <a:pt x="91" y="80"/>
                    <a:pt x="84" y="84"/>
                    <a:pt x="76" y="87"/>
                  </a:cubicBezTo>
                  <a:cubicBezTo>
                    <a:pt x="56" y="97"/>
                    <a:pt x="34" y="104"/>
                    <a:pt x="13" y="110"/>
                  </a:cubicBezTo>
                  <a:cubicBezTo>
                    <a:pt x="12" y="111"/>
                    <a:pt x="10" y="111"/>
                    <a:pt x="10" y="112"/>
                  </a:cubicBezTo>
                  <a:cubicBezTo>
                    <a:pt x="8" y="112"/>
                    <a:pt x="7" y="112"/>
                    <a:pt x="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36"/>
          <p:cNvSpPr>
            <a:spLocks/>
          </p:cNvSpPr>
          <p:nvPr/>
        </p:nvSpPr>
        <p:spPr bwMode="auto">
          <a:xfrm>
            <a:off x="1601788" y="8216900"/>
            <a:ext cx="977900" cy="981076"/>
          </a:xfrm>
          <a:custGeom>
            <a:avLst/>
            <a:gdLst>
              <a:gd name="connsiteX0" fmla="*/ 34925 w 977900"/>
              <a:gd name="connsiteY0" fmla="*/ 720725 h 981076"/>
              <a:gd name="connsiteX1" fmla="*/ 193675 w 977900"/>
              <a:gd name="connsiteY1" fmla="*/ 720725 h 981076"/>
              <a:gd name="connsiteX2" fmla="*/ 228600 w 977900"/>
              <a:gd name="connsiteY2" fmla="*/ 755650 h 981076"/>
              <a:gd name="connsiteX3" fmla="*/ 228600 w 977900"/>
              <a:gd name="connsiteY3" fmla="*/ 946150 h 981076"/>
              <a:gd name="connsiteX4" fmla="*/ 193675 w 977900"/>
              <a:gd name="connsiteY4" fmla="*/ 981075 h 981076"/>
              <a:gd name="connsiteX5" fmla="*/ 34925 w 977900"/>
              <a:gd name="connsiteY5" fmla="*/ 981075 h 981076"/>
              <a:gd name="connsiteX6" fmla="*/ 0 w 977900"/>
              <a:gd name="connsiteY6" fmla="*/ 946150 h 981076"/>
              <a:gd name="connsiteX7" fmla="*/ 0 w 977900"/>
              <a:gd name="connsiteY7" fmla="*/ 850900 h 981076"/>
              <a:gd name="connsiteX8" fmla="*/ 0 w 977900"/>
              <a:gd name="connsiteY8" fmla="*/ 755650 h 981076"/>
              <a:gd name="connsiteX9" fmla="*/ 34925 w 977900"/>
              <a:gd name="connsiteY9" fmla="*/ 720725 h 981076"/>
              <a:gd name="connsiteX10" fmla="*/ 412750 w 977900"/>
              <a:gd name="connsiteY10" fmla="*/ 588963 h 981076"/>
              <a:gd name="connsiteX11" fmla="*/ 565150 w 977900"/>
              <a:gd name="connsiteY11" fmla="*/ 588963 h 981076"/>
              <a:gd name="connsiteX12" fmla="*/ 603250 w 977900"/>
              <a:gd name="connsiteY12" fmla="*/ 624030 h 981076"/>
              <a:gd name="connsiteX13" fmla="*/ 603250 w 977900"/>
              <a:gd name="connsiteY13" fmla="*/ 942821 h 981076"/>
              <a:gd name="connsiteX14" fmla="*/ 565150 w 977900"/>
              <a:gd name="connsiteY14" fmla="*/ 981076 h 981076"/>
              <a:gd name="connsiteX15" fmla="*/ 412750 w 977900"/>
              <a:gd name="connsiteY15" fmla="*/ 981076 h 981076"/>
              <a:gd name="connsiteX16" fmla="*/ 374650 w 977900"/>
              <a:gd name="connsiteY16" fmla="*/ 942821 h 981076"/>
              <a:gd name="connsiteX17" fmla="*/ 374650 w 977900"/>
              <a:gd name="connsiteY17" fmla="*/ 783426 h 981076"/>
              <a:gd name="connsiteX18" fmla="*/ 374650 w 977900"/>
              <a:gd name="connsiteY18" fmla="*/ 627218 h 981076"/>
              <a:gd name="connsiteX19" fmla="*/ 412750 w 977900"/>
              <a:gd name="connsiteY19" fmla="*/ 588963 h 981076"/>
              <a:gd name="connsiteX20" fmla="*/ 787400 w 977900"/>
              <a:gd name="connsiteY20" fmla="*/ 458788 h 981076"/>
              <a:gd name="connsiteX21" fmla="*/ 939800 w 977900"/>
              <a:gd name="connsiteY21" fmla="*/ 458788 h 981076"/>
              <a:gd name="connsiteX22" fmla="*/ 977900 w 977900"/>
              <a:gd name="connsiteY22" fmla="*/ 497004 h 981076"/>
              <a:gd name="connsiteX23" fmla="*/ 977900 w 977900"/>
              <a:gd name="connsiteY23" fmla="*/ 719932 h 981076"/>
              <a:gd name="connsiteX24" fmla="*/ 977900 w 977900"/>
              <a:gd name="connsiteY24" fmla="*/ 942860 h 981076"/>
              <a:gd name="connsiteX25" fmla="*/ 939800 w 977900"/>
              <a:gd name="connsiteY25" fmla="*/ 981076 h 981076"/>
              <a:gd name="connsiteX26" fmla="*/ 787400 w 977900"/>
              <a:gd name="connsiteY26" fmla="*/ 981076 h 981076"/>
              <a:gd name="connsiteX27" fmla="*/ 749300 w 977900"/>
              <a:gd name="connsiteY27" fmla="*/ 942860 h 981076"/>
              <a:gd name="connsiteX28" fmla="*/ 749300 w 977900"/>
              <a:gd name="connsiteY28" fmla="*/ 493820 h 981076"/>
              <a:gd name="connsiteX29" fmla="*/ 787400 w 977900"/>
              <a:gd name="connsiteY29" fmla="*/ 458788 h 981076"/>
              <a:gd name="connsiteX30" fmla="*/ 809625 w 977900"/>
              <a:gd name="connsiteY30" fmla="*/ 130175 h 981076"/>
              <a:gd name="connsiteX31" fmla="*/ 838200 w 977900"/>
              <a:gd name="connsiteY31" fmla="*/ 130175 h 981076"/>
              <a:gd name="connsiteX32" fmla="*/ 847725 w 977900"/>
              <a:gd name="connsiteY32" fmla="*/ 139731 h 981076"/>
              <a:gd name="connsiteX33" fmla="*/ 822325 w 977900"/>
              <a:gd name="connsiteY33" fmla="*/ 203436 h 981076"/>
              <a:gd name="connsiteX34" fmla="*/ 520700 w 977900"/>
              <a:gd name="connsiteY34" fmla="*/ 509219 h 981076"/>
              <a:gd name="connsiteX35" fmla="*/ 495300 w 977900"/>
              <a:gd name="connsiteY35" fmla="*/ 521960 h 981076"/>
              <a:gd name="connsiteX36" fmla="*/ 457200 w 977900"/>
              <a:gd name="connsiteY36" fmla="*/ 496478 h 981076"/>
              <a:gd name="connsiteX37" fmla="*/ 412750 w 977900"/>
              <a:gd name="connsiteY37" fmla="*/ 353142 h 981076"/>
              <a:gd name="connsiteX38" fmla="*/ 403225 w 977900"/>
              <a:gd name="connsiteY38" fmla="*/ 349957 h 981076"/>
              <a:gd name="connsiteX39" fmla="*/ 136525 w 977900"/>
              <a:gd name="connsiteY39" fmla="*/ 607962 h 981076"/>
              <a:gd name="connsiteX40" fmla="*/ 101600 w 977900"/>
              <a:gd name="connsiteY40" fmla="*/ 620703 h 981076"/>
              <a:gd name="connsiteX41" fmla="*/ 76200 w 977900"/>
              <a:gd name="connsiteY41" fmla="*/ 598406 h 981076"/>
              <a:gd name="connsiteX42" fmla="*/ 85725 w 977900"/>
              <a:gd name="connsiteY42" fmla="*/ 563368 h 981076"/>
              <a:gd name="connsiteX43" fmla="*/ 184150 w 977900"/>
              <a:gd name="connsiteY43" fmla="*/ 467811 h 981076"/>
              <a:gd name="connsiteX44" fmla="*/ 400050 w 977900"/>
              <a:gd name="connsiteY44" fmla="*/ 260770 h 981076"/>
              <a:gd name="connsiteX45" fmla="*/ 457200 w 977900"/>
              <a:gd name="connsiteY45" fmla="*/ 273511 h 981076"/>
              <a:gd name="connsiteX46" fmla="*/ 457200 w 977900"/>
              <a:gd name="connsiteY46" fmla="*/ 276696 h 981076"/>
              <a:gd name="connsiteX47" fmla="*/ 501650 w 977900"/>
              <a:gd name="connsiteY47" fmla="*/ 420032 h 981076"/>
              <a:gd name="connsiteX48" fmla="*/ 504825 w 977900"/>
              <a:gd name="connsiteY48" fmla="*/ 429588 h 981076"/>
              <a:gd name="connsiteX49" fmla="*/ 514350 w 977900"/>
              <a:gd name="connsiteY49" fmla="*/ 420032 h 981076"/>
              <a:gd name="connsiteX50" fmla="*/ 793750 w 977900"/>
              <a:gd name="connsiteY50" fmla="*/ 136546 h 981076"/>
              <a:gd name="connsiteX51" fmla="*/ 809625 w 977900"/>
              <a:gd name="connsiteY51" fmla="*/ 130175 h 981076"/>
              <a:gd name="connsiteX52" fmla="*/ 787400 w 977900"/>
              <a:gd name="connsiteY52" fmla="*/ 0 h 981076"/>
              <a:gd name="connsiteX53" fmla="*/ 863600 w 977900"/>
              <a:gd name="connsiteY53" fmla="*/ 0 h 981076"/>
              <a:gd name="connsiteX54" fmla="*/ 942975 w 977900"/>
              <a:gd name="connsiteY54" fmla="*/ 0 h 981076"/>
              <a:gd name="connsiteX55" fmla="*/ 977900 w 977900"/>
              <a:gd name="connsiteY55" fmla="*/ 38365 h 981076"/>
              <a:gd name="connsiteX56" fmla="*/ 977900 w 977900"/>
              <a:gd name="connsiteY56" fmla="*/ 195020 h 981076"/>
              <a:gd name="connsiteX57" fmla="*/ 946150 w 977900"/>
              <a:gd name="connsiteY57" fmla="*/ 230188 h 981076"/>
              <a:gd name="connsiteX58" fmla="*/ 911225 w 977900"/>
              <a:gd name="connsiteY58" fmla="*/ 195020 h 981076"/>
              <a:gd name="connsiteX59" fmla="*/ 911225 w 977900"/>
              <a:gd name="connsiteY59" fmla="*/ 76730 h 981076"/>
              <a:gd name="connsiteX60" fmla="*/ 901700 w 977900"/>
              <a:gd name="connsiteY60" fmla="*/ 67138 h 981076"/>
              <a:gd name="connsiteX61" fmla="*/ 787400 w 977900"/>
              <a:gd name="connsiteY61" fmla="*/ 67138 h 981076"/>
              <a:gd name="connsiteX62" fmla="*/ 749300 w 977900"/>
              <a:gd name="connsiteY62" fmla="*/ 35168 h 981076"/>
              <a:gd name="connsiteX63" fmla="*/ 787400 w 977900"/>
              <a:gd name="connsiteY63" fmla="*/ 0 h 98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77900" h="981076">
                <a:moveTo>
                  <a:pt x="34925" y="720725"/>
                </a:moveTo>
                <a:cubicBezTo>
                  <a:pt x="88900" y="720725"/>
                  <a:pt x="139700" y="720725"/>
                  <a:pt x="193675" y="720725"/>
                </a:cubicBezTo>
                <a:cubicBezTo>
                  <a:pt x="215900" y="720725"/>
                  <a:pt x="228600" y="733425"/>
                  <a:pt x="228600" y="755650"/>
                </a:cubicBezTo>
                <a:cubicBezTo>
                  <a:pt x="228600" y="819150"/>
                  <a:pt x="228600" y="882650"/>
                  <a:pt x="228600" y="946150"/>
                </a:cubicBezTo>
                <a:cubicBezTo>
                  <a:pt x="228600" y="968375"/>
                  <a:pt x="215900" y="981075"/>
                  <a:pt x="193675" y="981075"/>
                </a:cubicBezTo>
                <a:cubicBezTo>
                  <a:pt x="139700" y="981075"/>
                  <a:pt x="88900" y="981075"/>
                  <a:pt x="34925" y="981075"/>
                </a:cubicBezTo>
                <a:cubicBezTo>
                  <a:pt x="15875" y="981075"/>
                  <a:pt x="0" y="968375"/>
                  <a:pt x="0" y="946150"/>
                </a:cubicBezTo>
                <a:cubicBezTo>
                  <a:pt x="0" y="914400"/>
                  <a:pt x="0" y="882650"/>
                  <a:pt x="0" y="850900"/>
                </a:cubicBezTo>
                <a:cubicBezTo>
                  <a:pt x="0" y="819150"/>
                  <a:pt x="0" y="787400"/>
                  <a:pt x="0" y="755650"/>
                </a:cubicBezTo>
                <a:cubicBezTo>
                  <a:pt x="0" y="733425"/>
                  <a:pt x="12700" y="720725"/>
                  <a:pt x="34925" y="720725"/>
                </a:cubicBezTo>
                <a:close/>
                <a:moveTo>
                  <a:pt x="412750" y="588963"/>
                </a:moveTo>
                <a:cubicBezTo>
                  <a:pt x="463550" y="588963"/>
                  <a:pt x="514350" y="588963"/>
                  <a:pt x="565150" y="588963"/>
                </a:cubicBezTo>
                <a:cubicBezTo>
                  <a:pt x="590550" y="588963"/>
                  <a:pt x="603250" y="601715"/>
                  <a:pt x="603250" y="624030"/>
                </a:cubicBezTo>
                <a:cubicBezTo>
                  <a:pt x="603250" y="732419"/>
                  <a:pt x="603250" y="837620"/>
                  <a:pt x="603250" y="942821"/>
                </a:cubicBezTo>
                <a:cubicBezTo>
                  <a:pt x="603250" y="968324"/>
                  <a:pt x="590550" y="981076"/>
                  <a:pt x="565150" y="981076"/>
                </a:cubicBezTo>
                <a:cubicBezTo>
                  <a:pt x="514350" y="981076"/>
                  <a:pt x="463550" y="981076"/>
                  <a:pt x="412750" y="981076"/>
                </a:cubicBezTo>
                <a:cubicBezTo>
                  <a:pt x="387350" y="981076"/>
                  <a:pt x="374650" y="968324"/>
                  <a:pt x="374650" y="942821"/>
                </a:cubicBezTo>
                <a:cubicBezTo>
                  <a:pt x="374650" y="888627"/>
                  <a:pt x="374650" y="837620"/>
                  <a:pt x="374650" y="783426"/>
                </a:cubicBezTo>
                <a:cubicBezTo>
                  <a:pt x="374650" y="732419"/>
                  <a:pt x="374650" y="681412"/>
                  <a:pt x="374650" y="627218"/>
                </a:cubicBezTo>
                <a:cubicBezTo>
                  <a:pt x="374650" y="601715"/>
                  <a:pt x="387350" y="588963"/>
                  <a:pt x="412750" y="588963"/>
                </a:cubicBezTo>
                <a:close/>
                <a:moveTo>
                  <a:pt x="787400" y="458788"/>
                </a:moveTo>
                <a:cubicBezTo>
                  <a:pt x="838200" y="458788"/>
                  <a:pt x="889000" y="458788"/>
                  <a:pt x="939800" y="458788"/>
                </a:cubicBezTo>
                <a:cubicBezTo>
                  <a:pt x="965200" y="458788"/>
                  <a:pt x="977900" y="471527"/>
                  <a:pt x="977900" y="497004"/>
                </a:cubicBezTo>
                <a:cubicBezTo>
                  <a:pt x="977900" y="570252"/>
                  <a:pt x="977900" y="643500"/>
                  <a:pt x="977900" y="719932"/>
                </a:cubicBezTo>
                <a:cubicBezTo>
                  <a:pt x="977900" y="793180"/>
                  <a:pt x="977900" y="869612"/>
                  <a:pt x="977900" y="942860"/>
                </a:cubicBezTo>
                <a:cubicBezTo>
                  <a:pt x="977900" y="968337"/>
                  <a:pt x="965200" y="981076"/>
                  <a:pt x="939800" y="981076"/>
                </a:cubicBezTo>
                <a:cubicBezTo>
                  <a:pt x="889000" y="981076"/>
                  <a:pt x="838200" y="981076"/>
                  <a:pt x="787400" y="981076"/>
                </a:cubicBezTo>
                <a:cubicBezTo>
                  <a:pt x="762000" y="981076"/>
                  <a:pt x="749300" y="968337"/>
                  <a:pt x="749300" y="942860"/>
                </a:cubicBezTo>
                <a:cubicBezTo>
                  <a:pt x="749300" y="793180"/>
                  <a:pt x="749300" y="643500"/>
                  <a:pt x="749300" y="493820"/>
                </a:cubicBezTo>
                <a:cubicBezTo>
                  <a:pt x="749300" y="471527"/>
                  <a:pt x="762000" y="458788"/>
                  <a:pt x="787400" y="458788"/>
                </a:cubicBezTo>
                <a:close/>
                <a:moveTo>
                  <a:pt x="809625" y="130175"/>
                </a:moveTo>
                <a:cubicBezTo>
                  <a:pt x="819150" y="130175"/>
                  <a:pt x="828675" y="130175"/>
                  <a:pt x="838200" y="130175"/>
                </a:cubicBezTo>
                <a:cubicBezTo>
                  <a:pt x="847725" y="130175"/>
                  <a:pt x="847725" y="133360"/>
                  <a:pt x="847725" y="139731"/>
                </a:cubicBezTo>
                <a:cubicBezTo>
                  <a:pt x="850900" y="168398"/>
                  <a:pt x="841375" y="184324"/>
                  <a:pt x="822325" y="203436"/>
                </a:cubicBezTo>
                <a:cubicBezTo>
                  <a:pt x="720725" y="305363"/>
                  <a:pt x="622300" y="407291"/>
                  <a:pt x="520700" y="509219"/>
                </a:cubicBezTo>
                <a:cubicBezTo>
                  <a:pt x="514350" y="515590"/>
                  <a:pt x="508000" y="521960"/>
                  <a:pt x="495300" y="521960"/>
                </a:cubicBezTo>
                <a:cubicBezTo>
                  <a:pt x="479425" y="525145"/>
                  <a:pt x="463550" y="515590"/>
                  <a:pt x="457200" y="496478"/>
                </a:cubicBezTo>
                <a:cubicBezTo>
                  <a:pt x="444500" y="448700"/>
                  <a:pt x="428625" y="400921"/>
                  <a:pt x="412750" y="353142"/>
                </a:cubicBezTo>
                <a:cubicBezTo>
                  <a:pt x="409575" y="340401"/>
                  <a:pt x="409575" y="340401"/>
                  <a:pt x="403225" y="349957"/>
                </a:cubicBezTo>
                <a:cubicBezTo>
                  <a:pt x="314325" y="435959"/>
                  <a:pt x="222250" y="521960"/>
                  <a:pt x="136525" y="607962"/>
                </a:cubicBezTo>
                <a:cubicBezTo>
                  <a:pt x="123825" y="617518"/>
                  <a:pt x="114300" y="623888"/>
                  <a:pt x="101600" y="620703"/>
                </a:cubicBezTo>
                <a:cubicBezTo>
                  <a:pt x="88900" y="617518"/>
                  <a:pt x="79375" y="611147"/>
                  <a:pt x="76200" y="598406"/>
                </a:cubicBezTo>
                <a:cubicBezTo>
                  <a:pt x="73025" y="585665"/>
                  <a:pt x="76200" y="572924"/>
                  <a:pt x="85725" y="563368"/>
                </a:cubicBezTo>
                <a:cubicBezTo>
                  <a:pt x="117475" y="531516"/>
                  <a:pt x="152400" y="499663"/>
                  <a:pt x="184150" y="467811"/>
                </a:cubicBezTo>
                <a:cubicBezTo>
                  <a:pt x="257175" y="397736"/>
                  <a:pt x="327025" y="330845"/>
                  <a:pt x="400050" y="260770"/>
                </a:cubicBezTo>
                <a:cubicBezTo>
                  <a:pt x="422275" y="238473"/>
                  <a:pt x="447675" y="244844"/>
                  <a:pt x="457200" y="273511"/>
                </a:cubicBezTo>
                <a:cubicBezTo>
                  <a:pt x="457200" y="276696"/>
                  <a:pt x="457200" y="276696"/>
                  <a:pt x="457200" y="276696"/>
                </a:cubicBezTo>
                <a:cubicBezTo>
                  <a:pt x="473075" y="324475"/>
                  <a:pt x="485775" y="372254"/>
                  <a:pt x="501650" y="420032"/>
                </a:cubicBezTo>
                <a:cubicBezTo>
                  <a:pt x="501650" y="423218"/>
                  <a:pt x="501650" y="426403"/>
                  <a:pt x="504825" y="429588"/>
                </a:cubicBezTo>
                <a:cubicBezTo>
                  <a:pt x="508000" y="426403"/>
                  <a:pt x="511175" y="423218"/>
                  <a:pt x="514350" y="420032"/>
                </a:cubicBezTo>
                <a:cubicBezTo>
                  <a:pt x="606425" y="327660"/>
                  <a:pt x="701675" y="232103"/>
                  <a:pt x="793750" y="136546"/>
                </a:cubicBezTo>
                <a:cubicBezTo>
                  <a:pt x="800100" y="133360"/>
                  <a:pt x="803275" y="130175"/>
                  <a:pt x="809625" y="130175"/>
                </a:cubicBezTo>
                <a:close/>
                <a:moveTo>
                  <a:pt x="787400" y="0"/>
                </a:moveTo>
                <a:cubicBezTo>
                  <a:pt x="812800" y="0"/>
                  <a:pt x="838200" y="0"/>
                  <a:pt x="863600" y="0"/>
                </a:cubicBezTo>
                <a:cubicBezTo>
                  <a:pt x="889000" y="0"/>
                  <a:pt x="914400" y="0"/>
                  <a:pt x="942975" y="0"/>
                </a:cubicBezTo>
                <a:cubicBezTo>
                  <a:pt x="965200" y="0"/>
                  <a:pt x="977900" y="12788"/>
                  <a:pt x="977900" y="38365"/>
                </a:cubicBezTo>
                <a:cubicBezTo>
                  <a:pt x="977900" y="89518"/>
                  <a:pt x="977900" y="140671"/>
                  <a:pt x="977900" y="195020"/>
                </a:cubicBezTo>
                <a:cubicBezTo>
                  <a:pt x="977900" y="214203"/>
                  <a:pt x="965200" y="230188"/>
                  <a:pt x="946150" y="230188"/>
                </a:cubicBezTo>
                <a:cubicBezTo>
                  <a:pt x="927100" y="230188"/>
                  <a:pt x="911225" y="214203"/>
                  <a:pt x="911225" y="195020"/>
                </a:cubicBezTo>
                <a:cubicBezTo>
                  <a:pt x="911225" y="153459"/>
                  <a:pt x="911225" y="115094"/>
                  <a:pt x="911225" y="76730"/>
                </a:cubicBezTo>
                <a:cubicBezTo>
                  <a:pt x="911225" y="67138"/>
                  <a:pt x="911225" y="67138"/>
                  <a:pt x="901700" y="67138"/>
                </a:cubicBezTo>
                <a:cubicBezTo>
                  <a:pt x="863600" y="67138"/>
                  <a:pt x="825500" y="67138"/>
                  <a:pt x="787400" y="67138"/>
                </a:cubicBezTo>
                <a:cubicBezTo>
                  <a:pt x="765175" y="67138"/>
                  <a:pt x="749300" y="54350"/>
                  <a:pt x="749300" y="35168"/>
                </a:cubicBezTo>
                <a:cubicBezTo>
                  <a:pt x="749300" y="12788"/>
                  <a:pt x="765175" y="0"/>
                  <a:pt x="787400"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4" name="Freeform 33"/>
          <p:cNvSpPr>
            <a:spLocks/>
          </p:cNvSpPr>
          <p:nvPr/>
        </p:nvSpPr>
        <p:spPr bwMode="auto">
          <a:xfrm>
            <a:off x="1557338" y="5250258"/>
            <a:ext cx="1064815" cy="1031302"/>
          </a:xfrm>
          <a:custGeom>
            <a:avLst/>
            <a:gdLst>
              <a:gd name="connsiteX0" fmla="*/ 394891 w 1064815"/>
              <a:gd name="connsiteY0" fmla="*/ 767160 h 1031302"/>
              <a:gd name="connsiteX1" fmla="*/ 406400 w 1064815"/>
              <a:gd name="connsiteY1" fmla="*/ 779066 h 1031302"/>
              <a:gd name="connsiteX2" fmla="*/ 492125 w 1064815"/>
              <a:gd name="connsiteY2" fmla="*/ 921941 h 1031302"/>
              <a:gd name="connsiteX3" fmla="*/ 498475 w 1064815"/>
              <a:gd name="connsiteY3" fmla="*/ 950516 h 1031302"/>
              <a:gd name="connsiteX4" fmla="*/ 473075 w 1064815"/>
              <a:gd name="connsiteY4" fmla="*/ 998141 h 1031302"/>
              <a:gd name="connsiteX5" fmla="*/ 428625 w 1064815"/>
              <a:gd name="connsiteY5" fmla="*/ 1023541 h 1031302"/>
              <a:gd name="connsiteX6" fmla="*/ 352425 w 1064815"/>
              <a:gd name="connsiteY6" fmla="*/ 1004491 h 1031302"/>
              <a:gd name="connsiteX7" fmla="*/ 266700 w 1064815"/>
              <a:gd name="connsiteY7" fmla="*/ 858441 h 1031302"/>
              <a:gd name="connsiteX8" fmla="*/ 276225 w 1064815"/>
              <a:gd name="connsiteY8" fmla="*/ 829866 h 1031302"/>
              <a:gd name="connsiteX9" fmla="*/ 381000 w 1064815"/>
              <a:gd name="connsiteY9" fmla="*/ 769541 h 1031302"/>
              <a:gd name="connsiteX10" fmla="*/ 394891 w 1064815"/>
              <a:gd name="connsiteY10" fmla="*/ 767160 h 1031302"/>
              <a:gd name="connsiteX11" fmla="*/ 1006475 w 1064815"/>
              <a:gd name="connsiteY11" fmla="*/ 313929 h 1031302"/>
              <a:gd name="connsiteX12" fmla="*/ 1054100 w 1064815"/>
              <a:gd name="connsiteY12" fmla="*/ 326629 h 1031302"/>
              <a:gd name="connsiteX13" fmla="*/ 1063625 w 1064815"/>
              <a:gd name="connsiteY13" fmla="*/ 345679 h 1031302"/>
              <a:gd name="connsiteX14" fmla="*/ 1041400 w 1064815"/>
              <a:gd name="connsiteY14" fmla="*/ 358379 h 1031302"/>
              <a:gd name="connsiteX15" fmla="*/ 996950 w 1064815"/>
              <a:gd name="connsiteY15" fmla="*/ 345679 h 1031302"/>
              <a:gd name="connsiteX16" fmla="*/ 987425 w 1064815"/>
              <a:gd name="connsiteY16" fmla="*/ 326629 h 1031302"/>
              <a:gd name="connsiteX17" fmla="*/ 1006475 w 1064815"/>
              <a:gd name="connsiteY17" fmla="*/ 313929 h 1031302"/>
              <a:gd name="connsiteX18" fmla="*/ 819547 w 1064815"/>
              <a:gd name="connsiteY18" fmla="*/ 169070 h 1031302"/>
              <a:gd name="connsiteX19" fmla="*/ 831850 w 1064815"/>
              <a:gd name="connsiteY19" fmla="*/ 171054 h 1031302"/>
              <a:gd name="connsiteX20" fmla="*/ 901700 w 1064815"/>
              <a:gd name="connsiteY20" fmla="*/ 275829 h 1031302"/>
              <a:gd name="connsiteX21" fmla="*/ 901700 w 1064815"/>
              <a:gd name="connsiteY21" fmla="*/ 291704 h 1031302"/>
              <a:gd name="connsiteX22" fmla="*/ 885825 w 1064815"/>
              <a:gd name="connsiteY22" fmla="*/ 307579 h 1031302"/>
              <a:gd name="connsiteX23" fmla="*/ 866775 w 1064815"/>
              <a:gd name="connsiteY23" fmla="*/ 298054 h 1031302"/>
              <a:gd name="connsiteX24" fmla="*/ 806450 w 1064815"/>
              <a:gd name="connsiteY24" fmla="*/ 196454 h 1031302"/>
              <a:gd name="connsiteX25" fmla="*/ 809625 w 1064815"/>
              <a:gd name="connsiteY25" fmla="*/ 174229 h 1031302"/>
              <a:gd name="connsiteX26" fmla="*/ 819547 w 1064815"/>
              <a:gd name="connsiteY26" fmla="*/ 169070 h 1031302"/>
              <a:gd name="connsiteX27" fmla="*/ 1016000 w 1064815"/>
              <a:gd name="connsiteY27" fmla="*/ 123429 h 1031302"/>
              <a:gd name="connsiteX28" fmla="*/ 1022350 w 1064815"/>
              <a:gd name="connsiteY28" fmla="*/ 123429 h 1031302"/>
              <a:gd name="connsiteX29" fmla="*/ 1038225 w 1064815"/>
              <a:gd name="connsiteY29" fmla="*/ 136129 h 1031302"/>
              <a:gd name="connsiteX30" fmla="*/ 1031875 w 1064815"/>
              <a:gd name="connsiteY30" fmla="*/ 155179 h 1031302"/>
              <a:gd name="connsiteX31" fmla="*/ 981075 w 1064815"/>
              <a:gd name="connsiteY31" fmla="*/ 183754 h 1031302"/>
              <a:gd name="connsiteX32" fmla="*/ 962025 w 1064815"/>
              <a:gd name="connsiteY32" fmla="*/ 177404 h 1031302"/>
              <a:gd name="connsiteX33" fmla="*/ 962025 w 1064815"/>
              <a:gd name="connsiteY33" fmla="*/ 158354 h 1031302"/>
              <a:gd name="connsiteX34" fmla="*/ 1016000 w 1064815"/>
              <a:gd name="connsiteY34" fmla="*/ 123429 h 1031302"/>
              <a:gd name="connsiteX35" fmla="*/ 620712 w 1064815"/>
              <a:gd name="connsiteY35" fmla="*/ 12358 h 1031302"/>
              <a:gd name="connsiteX36" fmla="*/ 685800 w 1064815"/>
              <a:gd name="connsiteY36" fmla="*/ 52196 h 1031302"/>
              <a:gd name="connsiteX37" fmla="*/ 927100 w 1064815"/>
              <a:gd name="connsiteY37" fmla="*/ 472890 h 1031302"/>
              <a:gd name="connsiteX38" fmla="*/ 863600 w 1064815"/>
              <a:gd name="connsiteY38" fmla="*/ 590812 h 1031302"/>
              <a:gd name="connsiteX39" fmla="*/ 657225 w 1064815"/>
              <a:gd name="connsiteY39" fmla="*/ 619495 h 1031302"/>
              <a:gd name="connsiteX40" fmla="*/ 349250 w 1064815"/>
              <a:gd name="connsiteY40" fmla="*/ 746978 h 1031302"/>
              <a:gd name="connsiteX41" fmla="*/ 238125 w 1064815"/>
              <a:gd name="connsiteY41" fmla="*/ 810720 h 1031302"/>
              <a:gd name="connsiteX42" fmla="*/ 117475 w 1064815"/>
              <a:gd name="connsiteY42" fmla="*/ 794784 h 1031302"/>
              <a:gd name="connsiteX43" fmla="*/ 101600 w 1064815"/>
              <a:gd name="connsiteY43" fmla="*/ 772475 h 1031302"/>
              <a:gd name="connsiteX44" fmla="*/ 15875 w 1064815"/>
              <a:gd name="connsiteY44" fmla="*/ 622682 h 1031302"/>
              <a:gd name="connsiteX45" fmla="*/ 0 w 1064815"/>
              <a:gd name="connsiteY45" fmla="*/ 584438 h 1031302"/>
              <a:gd name="connsiteX46" fmla="*/ 0 w 1064815"/>
              <a:gd name="connsiteY46" fmla="*/ 558941 h 1031302"/>
              <a:gd name="connsiteX47" fmla="*/ 3175 w 1064815"/>
              <a:gd name="connsiteY47" fmla="*/ 552567 h 1031302"/>
              <a:gd name="connsiteX48" fmla="*/ 50800 w 1064815"/>
              <a:gd name="connsiteY48" fmla="*/ 485638 h 1031302"/>
              <a:gd name="connsiteX49" fmla="*/ 190500 w 1064815"/>
              <a:gd name="connsiteY49" fmla="*/ 402774 h 1031302"/>
              <a:gd name="connsiteX50" fmla="*/ 222250 w 1064815"/>
              <a:gd name="connsiteY50" fmla="*/ 412336 h 1031302"/>
              <a:gd name="connsiteX51" fmla="*/ 330200 w 1064815"/>
              <a:gd name="connsiteY51" fmla="*/ 600373 h 1031302"/>
              <a:gd name="connsiteX52" fmla="*/ 336550 w 1064815"/>
              <a:gd name="connsiteY52" fmla="*/ 609934 h 1031302"/>
              <a:gd name="connsiteX53" fmla="*/ 358775 w 1064815"/>
              <a:gd name="connsiteY53" fmla="*/ 613121 h 1031302"/>
              <a:gd name="connsiteX54" fmla="*/ 365125 w 1064815"/>
              <a:gd name="connsiteY54" fmla="*/ 593999 h 1031302"/>
              <a:gd name="connsiteX55" fmla="*/ 361950 w 1064815"/>
              <a:gd name="connsiteY55" fmla="*/ 581250 h 1031302"/>
              <a:gd name="connsiteX56" fmla="*/ 254000 w 1064815"/>
              <a:gd name="connsiteY56" fmla="*/ 393213 h 1031302"/>
              <a:gd name="connsiteX57" fmla="*/ 260350 w 1064815"/>
              <a:gd name="connsiteY57" fmla="*/ 361342 h 1031302"/>
              <a:gd name="connsiteX58" fmla="*/ 555625 w 1064815"/>
              <a:gd name="connsiteY58" fmla="*/ 49009 h 1031302"/>
              <a:gd name="connsiteX59" fmla="*/ 620712 w 1064815"/>
              <a:gd name="connsiteY59" fmla="*/ 12358 h 1031302"/>
              <a:gd name="connsiteX60" fmla="*/ 852884 w 1064815"/>
              <a:gd name="connsiteY60" fmla="*/ 1191 h 1031302"/>
              <a:gd name="connsiteX61" fmla="*/ 863600 w 1064815"/>
              <a:gd name="connsiteY61" fmla="*/ 1191 h 1031302"/>
              <a:gd name="connsiteX62" fmla="*/ 879475 w 1064815"/>
              <a:gd name="connsiteY62" fmla="*/ 17066 h 1031302"/>
              <a:gd name="connsiteX63" fmla="*/ 863600 w 1064815"/>
              <a:gd name="connsiteY63" fmla="*/ 67866 h 1031302"/>
              <a:gd name="connsiteX64" fmla="*/ 844550 w 1064815"/>
              <a:gd name="connsiteY64" fmla="*/ 77391 h 1031302"/>
              <a:gd name="connsiteX65" fmla="*/ 831850 w 1064815"/>
              <a:gd name="connsiteY65" fmla="*/ 55166 h 1031302"/>
              <a:gd name="connsiteX66" fmla="*/ 844550 w 1064815"/>
              <a:gd name="connsiteY66" fmla="*/ 10716 h 1031302"/>
              <a:gd name="connsiteX67" fmla="*/ 852884 w 1064815"/>
              <a:gd name="connsiteY67" fmla="*/ 1191 h 103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64815" h="1031302">
                <a:moveTo>
                  <a:pt x="394891" y="767160"/>
                </a:moveTo>
                <a:cubicBezTo>
                  <a:pt x="399256" y="768747"/>
                  <a:pt x="403225" y="772716"/>
                  <a:pt x="406400" y="779066"/>
                </a:cubicBezTo>
                <a:cubicBezTo>
                  <a:pt x="434975" y="826691"/>
                  <a:pt x="463550" y="874316"/>
                  <a:pt x="492125" y="921941"/>
                </a:cubicBezTo>
                <a:cubicBezTo>
                  <a:pt x="495300" y="931466"/>
                  <a:pt x="498475" y="940991"/>
                  <a:pt x="498475" y="950516"/>
                </a:cubicBezTo>
                <a:cubicBezTo>
                  <a:pt x="498475" y="972741"/>
                  <a:pt x="488950" y="988616"/>
                  <a:pt x="473075" y="998141"/>
                </a:cubicBezTo>
                <a:cubicBezTo>
                  <a:pt x="457200" y="1007666"/>
                  <a:pt x="444500" y="1017191"/>
                  <a:pt x="428625" y="1023541"/>
                </a:cubicBezTo>
                <a:cubicBezTo>
                  <a:pt x="400050" y="1039416"/>
                  <a:pt x="368300" y="1029891"/>
                  <a:pt x="352425" y="1004491"/>
                </a:cubicBezTo>
                <a:cubicBezTo>
                  <a:pt x="323850" y="953691"/>
                  <a:pt x="295275" y="906066"/>
                  <a:pt x="266700" y="858441"/>
                </a:cubicBezTo>
                <a:cubicBezTo>
                  <a:pt x="260350" y="845741"/>
                  <a:pt x="263525" y="836216"/>
                  <a:pt x="276225" y="829866"/>
                </a:cubicBezTo>
                <a:cubicBezTo>
                  <a:pt x="311150" y="810816"/>
                  <a:pt x="346075" y="791766"/>
                  <a:pt x="381000" y="769541"/>
                </a:cubicBezTo>
                <a:cubicBezTo>
                  <a:pt x="385762" y="766366"/>
                  <a:pt x="390525" y="765572"/>
                  <a:pt x="394891" y="767160"/>
                </a:cubicBezTo>
                <a:close/>
                <a:moveTo>
                  <a:pt x="1006475" y="313929"/>
                </a:moveTo>
                <a:cubicBezTo>
                  <a:pt x="1022350" y="317104"/>
                  <a:pt x="1038225" y="320279"/>
                  <a:pt x="1054100" y="326629"/>
                </a:cubicBezTo>
                <a:cubicBezTo>
                  <a:pt x="1063625" y="329804"/>
                  <a:pt x="1066800" y="339329"/>
                  <a:pt x="1063625" y="345679"/>
                </a:cubicBezTo>
                <a:cubicBezTo>
                  <a:pt x="1063625" y="355204"/>
                  <a:pt x="1054100" y="361554"/>
                  <a:pt x="1041400" y="358379"/>
                </a:cubicBezTo>
                <a:cubicBezTo>
                  <a:pt x="1028700" y="355204"/>
                  <a:pt x="1012825" y="352029"/>
                  <a:pt x="996950" y="345679"/>
                </a:cubicBezTo>
                <a:cubicBezTo>
                  <a:pt x="990600" y="342504"/>
                  <a:pt x="987425" y="332979"/>
                  <a:pt x="987425" y="326629"/>
                </a:cubicBezTo>
                <a:cubicBezTo>
                  <a:pt x="990600" y="317104"/>
                  <a:pt x="996950" y="310754"/>
                  <a:pt x="1006475" y="313929"/>
                </a:cubicBezTo>
                <a:close/>
                <a:moveTo>
                  <a:pt x="819547" y="169070"/>
                </a:moveTo>
                <a:cubicBezTo>
                  <a:pt x="823119" y="168673"/>
                  <a:pt x="827087" y="169467"/>
                  <a:pt x="831850" y="171054"/>
                </a:cubicBezTo>
                <a:cubicBezTo>
                  <a:pt x="873125" y="186929"/>
                  <a:pt x="901700" y="228204"/>
                  <a:pt x="901700" y="275829"/>
                </a:cubicBezTo>
                <a:cubicBezTo>
                  <a:pt x="901700" y="279004"/>
                  <a:pt x="901700" y="285354"/>
                  <a:pt x="901700" y="291704"/>
                </a:cubicBezTo>
                <a:cubicBezTo>
                  <a:pt x="898525" y="298054"/>
                  <a:pt x="895350" y="304404"/>
                  <a:pt x="885825" y="307579"/>
                </a:cubicBezTo>
                <a:cubicBezTo>
                  <a:pt x="879475" y="307579"/>
                  <a:pt x="873125" y="304404"/>
                  <a:pt x="866775" y="298054"/>
                </a:cubicBezTo>
                <a:cubicBezTo>
                  <a:pt x="847725" y="263129"/>
                  <a:pt x="828675" y="228204"/>
                  <a:pt x="806450" y="196454"/>
                </a:cubicBezTo>
                <a:cubicBezTo>
                  <a:pt x="803275" y="186929"/>
                  <a:pt x="803275" y="180579"/>
                  <a:pt x="809625" y="174229"/>
                </a:cubicBezTo>
                <a:cubicBezTo>
                  <a:pt x="812800" y="171054"/>
                  <a:pt x="815975" y="169467"/>
                  <a:pt x="819547" y="169070"/>
                </a:cubicBezTo>
                <a:close/>
                <a:moveTo>
                  <a:pt x="1016000" y="123429"/>
                </a:moveTo>
                <a:cubicBezTo>
                  <a:pt x="1019175" y="123429"/>
                  <a:pt x="1019175" y="123429"/>
                  <a:pt x="1022350" y="123429"/>
                </a:cubicBezTo>
                <a:cubicBezTo>
                  <a:pt x="1028700" y="123429"/>
                  <a:pt x="1035050" y="129779"/>
                  <a:pt x="1038225" y="136129"/>
                </a:cubicBezTo>
                <a:cubicBezTo>
                  <a:pt x="1041400" y="142479"/>
                  <a:pt x="1038225" y="152004"/>
                  <a:pt x="1031875" y="155179"/>
                </a:cubicBezTo>
                <a:cubicBezTo>
                  <a:pt x="1016000" y="164704"/>
                  <a:pt x="996950" y="177404"/>
                  <a:pt x="981075" y="183754"/>
                </a:cubicBezTo>
                <a:cubicBezTo>
                  <a:pt x="971550" y="190104"/>
                  <a:pt x="965200" y="186929"/>
                  <a:pt x="962025" y="177404"/>
                </a:cubicBezTo>
                <a:cubicBezTo>
                  <a:pt x="955675" y="171054"/>
                  <a:pt x="955675" y="161529"/>
                  <a:pt x="962025" y="158354"/>
                </a:cubicBezTo>
                <a:cubicBezTo>
                  <a:pt x="977900" y="145654"/>
                  <a:pt x="996950" y="132954"/>
                  <a:pt x="1016000" y="123429"/>
                </a:cubicBezTo>
                <a:close/>
                <a:moveTo>
                  <a:pt x="620712" y="12358"/>
                </a:moveTo>
                <a:cubicBezTo>
                  <a:pt x="645319" y="13155"/>
                  <a:pt x="669925" y="26700"/>
                  <a:pt x="685800" y="52196"/>
                </a:cubicBezTo>
                <a:cubicBezTo>
                  <a:pt x="765175" y="192428"/>
                  <a:pt x="844550" y="332659"/>
                  <a:pt x="927100" y="472890"/>
                </a:cubicBezTo>
                <a:cubicBezTo>
                  <a:pt x="958850" y="523883"/>
                  <a:pt x="927100" y="590812"/>
                  <a:pt x="863600" y="590812"/>
                </a:cubicBezTo>
                <a:cubicBezTo>
                  <a:pt x="793750" y="593999"/>
                  <a:pt x="723900" y="603560"/>
                  <a:pt x="657225" y="619495"/>
                </a:cubicBezTo>
                <a:cubicBezTo>
                  <a:pt x="549275" y="644992"/>
                  <a:pt x="447675" y="686424"/>
                  <a:pt x="349250" y="746978"/>
                </a:cubicBezTo>
                <a:cubicBezTo>
                  <a:pt x="314325" y="769288"/>
                  <a:pt x="276225" y="791597"/>
                  <a:pt x="238125" y="810720"/>
                </a:cubicBezTo>
                <a:cubicBezTo>
                  <a:pt x="196850" y="836216"/>
                  <a:pt x="149225" y="826655"/>
                  <a:pt x="117475" y="794784"/>
                </a:cubicBezTo>
                <a:cubicBezTo>
                  <a:pt x="111125" y="788410"/>
                  <a:pt x="104775" y="778849"/>
                  <a:pt x="101600" y="772475"/>
                </a:cubicBezTo>
                <a:cubicBezTo>
                  <a:pt x="73025" y="721482"/>
                  <a:pt x="44450" y="673676"/>
                  <a:pt x="15875" y="622682"/>
                </a:cubicBezTo>
                <a:cubicBezTo>
                  <a:pt x="6350" y="609934"/>
                  <a:pt x="3175" y="597186"/>
                  <a:pt x="0" y="584438"/>
                </a:cubicBezTo>
                <a:cubicBezTo>
                  <a:pt x="0" y="574876"/>
                  <a:pt x="0" y="565315"/>
                  <a:pt x="0" y="558941"/>
                </a:cubicBezTo>
                <a:cubicBezTo>
                  <a:pt x="0" y="555754"/>
                  <a:pt x="0" y="555754"/>
                  <a:pt x="3175" y="552567"/>
                </a:cubicBezTo>
                <a:cubicBezTo>
                  <a:pt x="6350" y="523883"/>
                  <a:pt x="25400" y="501574"/>
                  <a:pt x="50800" y="485638"/>
                </a:cubicBezTo>
                <a:cubicBezTo>
                  <a:pt x="98425" y="456955"/>
                  <a:pt x="142875" y="431458"/>
                  <a:pt x="190500" y="402774"/>
                </a:cubicBezTo>
                <a:cubicBezTo>
                  <a:pt x="206375" y="396400"/>
                  <a:pt x="212725" y="396400"/>
                  <a:pt x="222250" y="412336"/>
                </a:cubicBezTo>
                <a:cubicBezTo>
                  <a:pt x="257175" y="476077"/>
                  <a:pt x="295275" y="536631"/>
                  <a:pt x="330200" y="600373"/>
                </a:cubicBezTo>
                <a:cubicBezTo>
                  <a:pt x="333375" y="603560"/>
                  <a:pt x="333375" y="606747"/>
                  <a:pt x="336550" y="609934"/>
                </a:cubicBezTo>
                <a:cubicBezTo>
                  <a:pt x="342900" y="616308"/>
                  <a:pt x="352425" y="619495"/>
                  <a:pt x="358775" y="613121"/>
                </a:cubicBezTo>
                <a:cubicBezTo>
                  <a:pt x="368300" y="609934"/>
                  <a:pt x="368300" y="603560"/>
                  <a:pt x="365125" y="593999"/>
                </a:cubicBezTo>
                <a:cubicBezTo>
                  <a:pt x="365125" y="590812"/>
                  <a:pt x="361950" y="584438"/>
                  <a:pt x="361950" y="581250"/>
                </a:cubicBezTo>
                <a:cubicBezTo>
                  <a:pt x="323850" y="520696"/>
                  <a:pt x="288925" y="456955"/>
                  <a:pt x="254000" y="393213"/>
                </a:cubicBezTo>
                <a:cubicBezTo>
                  <a:pt x="244475" y="377278"/>
                  <a:pt x="244475" y="370904"/>
                  <a:pt x="260350" y="361342"/>
                </a:cubicBezTo>
                <a:cubicBezTo>
                  <a:pt x="377825" y="275292"/>
                  <a:pt x="476250" y="173305"/>
                  <a:pt x="555625" y="49009"/>
                </a:cubicBezTo>
                <a:cubicBezTo>
                  <a:pt x="571500" y="23513"/>
                  <a:pt x="596106" y="11561"/>
                  <a:pt x="620712" y="12358"/>
                </a:cubicBezTo>
                <a:close/>
                <a:moveTo>
                  <a:pt x="852884" y="1191"/>
                </a:moveTo>
                <a:cubicBezTo>
                  <a:pt x="856456" y="-396"/>
                  <a:pt x="860425" y="-396"/>
                  <a:pt x="863600" y="1191"/>
                </a:cubicBezTo>
                <a:cubicBezTo>
                  <a:pt x="873125" y="1191"/>
                  <a:pt x="879475" y="7541"/>
                  <a:pt x="879475" y="17066"/>
                </a:cubicBezTo>
                <a:cubicBezTo>
                  <a:pt x="876300" y="36116"/>
                  <a:pt x="869950" y="51991"/>
                  <a:pt x="863600" y="67866"/>
                </a:cubicBezTo>
                <a:cubicBezTo>
                  <a:pt x="860425" y="74216"/>
                  <a:pt x="854075" y="77391"/>
                  <a:pt x="844550" y="77391"/>
                </a:cubicBezTo>
                <a:cubicBezTo>
                  <a:pt x="835025" y="74216"/>
                  <a:pt x="831850" y="67866"/>
                  <a:pt x="831850" y="55166"/>
                </a:cubicBezTo>
                <a:cubicBezTo>
                  <a:pt x="835025" y="42466"/>
                  <a:pt x="838200" y="26591"/>
                  <a:pt x="844550" y="10716"/>
                </a:cubicBezTo>
                <a:cubicBezTo>
                  <a:pt x="846138" y="5954"/>
                  <a:pt x="849313" y="2779"/>
                  <a:pt x="852884" y="1191"/>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 name="Rectangle 4"/>
          <p:cNvSpPr/>
          <p:nvPr/>
        </p:nvSpPr>
        <p:spPr>
          <a:xfrm>
            <a:off x="3288610" y="4763082"/>
            <a:ext cx="8789976" cy="784830"/>
          </a:xfrm>
          <a:prstGeom prst="rect">
            <a:avLst/>
          </a:prstGeom>
        </p:spPr>
        <p:txBody>
          <a:bodyPr wrap="square">
            <a:spAutoFit/>
          </a:bodyPr>
          <a:lstStyle/>
          <a:p>
            <a:r>
              <a:rPr lang="en-US" sz="4500" b="1" dirty="0">
                <a:solidFill>
                  <a:schemeClr val="accent1"/>
                </a:solidFill>
              </a:rPr>
              <a:t>Advertising</a:t>
            </a:r>
          </a:p>
        </p:txBody>
      </p:sp>
      <p:sp>
        <p:nvSpPr>
          <p:cNvPr id="6" name="Rectangle 5"/>
          <p:cNvSpPr/>
          <p:nvPr/>
        </p:nvSpPr>
        <p:spPr>
          <a:xfrm>
            <a:off x="3288610" y="5661206"/>
            <a:ext cx="8789976"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a:t>
            </a:r>
            <a:endParaRPr lang="en-US" sz="2500" dirty="0">
              <a:solidFill>
                <a:schemeClr val="accent1"/>
              </a:solidFill>
            </a:endParaRPr>
          </a:p>
        </p:txBody>
      </p:sp>
      <p:sp>
        <p:nvSpPr>
          <p:cNvPr id="7" name="Rectangle 6"/>
          <p:cNvSpPr/>
          <p:nvPr/>
        </p:nvSpPr>
        <p:spPr>
          <a:xfrm>
            <a:off x="3288610" y="7697668"/>
            <a:ext cx="8789976" cy="784830"/>
          </a:xfrm>
          <a:prstGeom prst="rect">
            <a:avLst/>
          </a:prstGeom>
        </p:spPr>
        <p:txBody>
          <a:bodyPr wrap="square">
            <a:spAutoFit/>
          </a:bodyPr>
          <a:lstStyle/>
          <a:p>
            <a:r>
              <a:rPr lang="en-US" sz="4500" b="1" dirty="0">
                <a:solidFill>
                  <a:schemeClr val="accent1"/>
                </a:solidFill>
              </a:rPr>
              <a:t>Network</a:t>
            </a:r>
          </a:p>
        </p:txBody>
      </p:sp>
      <p:sp>
        <p:nvSpPr>
          <p:cNvPr id="8" name="Rectangle 7"/>
          <p:cNvSpPr/>
          <p:nvPr/>
        </p:nvSpPr>
        <p:spPr>
          <a:xfrm>
            <a:off x="3288610" y="8595792"/>
            <a:ext cx="8789976"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a:t>
            </a:r>
            <a:endParaRPr lang="en-US" sz="2500" dirty="0">
              <a:solidFill>
                <a:schemeClr val="accent1"/>
              </a:solidFill>
            </a:endParaRPr>
          </a:p>
        </p:txBody>
      </p:sp>
      <p:sp>
        <p:nvSpPr>
          <p:cNvPr id="9" name="Rectangle 8"/>
          <p:cNvSpPr/>
          <p:nvPr/>
        </p:nvSpPr>
        <p:spPr>
          <a:xfrm>
            <a:off x="3288610" y="10642735"/>
            <a:ext cx="8789976" cy="784830"/>
          </a:xfrm>
          <a:prstGeom prst="rect">
            <a:avLst/>
          </a:prstGeom>
        </p:spPr>
        <p:txBody>
          <a:bodyPr wrap="square">
            <a:spAutoFit/>
          </a:bodyPr>
          <a:lstStyle/>
          <a:p>
            <a:r>
              <a:rPr lang="en-US" sz="4500" b="1" dirty="0">
                <a:solidFill>
                  <a:schemeClr val="accent1"/>
                </a:solidFill>
              </a:rPr>
              <a:t>Subscription</a:t>
            </a:r>
          </a:p>
        </p:txBody>
      </p:sp>
      <p:sp>
        <p:nvSpPr>
          <p:cNvPr id="10" name="Rectangle 9"/>
          <p:cNvSpPr/>
          <p:nvPr/>
        </p:nvSpPr>
        <p:spPr>
          <a:xfrm>
            <a:off x="3288610" y="11540859"/>
            <a:ext cx="8789976"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a:t>
            </a:r>
            <a:endParaRPr lang="en-US" sz="2500" dirty="0">
              <a:solidFill>
                <a:schemeClr val="accent1"/>
              </a:solidFill>
            </a:endParaRPr>
          </a:p>
        </p:txBody>
      </p:sp>
      <p:sp>
        <p:nvSpPr>
          <p:cNvPr id="38" name="Picture Placeholder 37"/>
          <p:cNvSpPr>
            <a:spLocks noGrp="1"/>
          </p:cNvSpPr>
          <p:nvPr>
            <p:ph type="pic" sz="quarter" idx="10"/>
          </p:nvPr>
        </p:nvSpPr>
        <p:spPr>
          <a:xfrm>
            <a:off x="13041313" y="21265"/>
            <a:ext cx="9412287" cy="13716000"/>
          </a:xfrm>
        </p:spPr>
      </p:sp>
    </p:spTree>
    <p:extLst>
      <p:ext uri="{BB962C8B-B14F-4D97-AF65-F5344CB8AC3E}">
        <p14:creationId xmlns:p14="http://schemas.microsoft.com/office/powerpoint/2010/main" val="10166644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Revenue Model</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225892" y="9943901"/>
            <a:ext cx="5685270" cy="784830"/>
          </a:xfrm>
          <a:prstGeom prst="rect">
            <a:avLst/>
          </a:prstGeom>
        </p:spPr>
        <p:txBody>
          <a:bodyPr wrap="square">
            <a:spAutoFit/>
          </a:bodyPr>
          <a:lstStyle/>
          <a:p>
            <a:pPr algn="ctr"/>
            <a:r>
              <a:rPr lang="en-US" sz="4500" b="1" dirty="0">
                <a:solidFill>
                  <a:schemeClr val="accent3"/>
                </a:solidFill>
              </a:rPr>
              <a:t>Advertising</a:t>
            </a:r>
          </a:p>
        </p:txBody>
      </p:sp>
      <p:sp>
        <p:nvSpPr>
          <p:cNvPr id="6" name="Rectangle 5"/>
          <p:cNvSpPr/>
          <p:nvPr/>
        </p:nvSpPr>
        <p:spPr>
          <a:xfrm>
            <a:off x="1225892" y="10842025"/>
            <a:ext cx="568527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smtClean="0">
                <a:solidFill>
                  <a:schemeClr val="accent2">
                    <a:alpha val="60000"/>
                  </a:schemeClr>
                </a:solidFill>
              </a:rPr>
              <a:t>euismod</a:t>
            </a:r>
            <a:endParaRPr lang="en-US" sz="2500" dirty="0">
              <a:solidFill>
                <a:schemeClr val="accent2">
                  <a:alpha val="60000"/>
                </a:schemeClr>
              </a:solidFill>
            </a:endParaRPr>
          </a:p>
        </p:txBody>
      </p:sp>
      <p:sp>
        <p:nvSpPr>
          <p:cNvPr id="7" name="Rectangle 6"/>
          <p:cNvSpPr/>
          <p:nvPr/>
        </p:nvSpPr>
        <p:spPr>
          <a:xfrm>
            <a:off x="9370432" y="9943901"/>
            <a:ext cx="5685270" cy="784830"/>
          </a:xfrm>
          <a:prstGeom prst="rect">
            <a:avLst/>
          </a:prstGeom>
        </p:spPr>
        <p:txBody>
          <a:bodyPr wrap="square">
            <a:spAutoFit/>
          </a:bodyPr>
          <a:lstStyle/>
          <a:p>
            <a:pPr algn="ctr"/>
            <a:r>
              <a:rPr lang="en-US" sz="4500" b="1" dirty="0">
                <a:solidFill>
                  <a:schemeClr val="accent4"/>
                </a:solidFill>
              </a:rPr>
              <a:t>Subscription</a:t>
            </a:r>
          </a:p>
        </p:txBody>
      </p:sp>
      <p:sp>
        <p:nvSpPr>
          <p:cNvPr id="8" name="Rectangle 7"/>
          <p:cNvSpPr/>
          <p:nvPr/>
        </p:nvSpPr>
        <p:spPr>
          <a:xfrm>
            <a:off x="9370432" y="10842025"/>
            <a:ext cx="568527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smtClean="0">
                <a:solidFill>
                  <a:schemeClr val="accent2">
                    <a:alpha val="60000"/>
                  </a:schemeClr>
                </a:solidFill>
              </a:rPr>
              <a:t>euismod</a:t>
            </a:r>
            <a:endParaRPr lang="en-US" sz="2500" dirty="0">
              <a:solidFill>
                <a:schemeClr val="accent2">
                  <a:alpha val="60000"/>
                </a:schemeClr>
              </a:solidFill>
            </a:endParaRPr>
          </a:p>
        </p:txBody>
      </p:sp>
      <p:sp>
        <p:nvSpPr>
          <p:cNvPr id="9" name="Rectangle 8"/>
          <p:cNvSpPr/>
          <p:nvPr/>
        </p:nvSpPr>
        <p:spPr>
          <a:xfrm>
            <a:off x="17514972" y="9943901"/>
            <a:ext cx="5685270" cy="784830"/>
          </a:xfrm>
          <a:prstGeom prst="rect">
            <a:avLst/>
          </a:prstGeom>
        </p:spPr>
        <p:txBody>
          <a:bodyPr wrap="square">
            <a:spAutoFit/>
          </a:bodyPr>
          <a:lstStyle/>
          <a:p>
            <a:pPr algn="ctr"/>
            <a:r>
              <a:rPr lang="en-US" sz="4500" b="1" dirty="0">
                <a:solidFill>
                  <a:schemeClr val="accent5"/>
                </a:solidFill>
              </a:rPr>
              <a:t>Affiliate</a:t>
            </a:r>
          </a:p>
        </p:txBody>
      </p:sp>
      <p:sp>
        <p:nvSpPr>
          <p:cNvPr id="10" name="Rectangle 9"/>
          <p:cNvSpPr/>
          <p:nvPr/>
        </p:nvSpPr>
        <p:spPr>
          <a:xfrm>
            <a:off x="17514972" y="10842025"/>
            <a:ext cx="5685270"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smtClean="0">
                <a:solidFill>
                  <a:schemeClr val="accent2">
                    <a:alpha val="60000"/>
                  </a:schemeClr>
                </a:solidFill>
              </a:rPr>
              <a:t>euismod</a:t>
            </a:r>
            <a:endParaRPr lang="en-US" sz="2500" dirty="0">
              <a:solidFill>
                <a:schemeClr val="accent2">
                  <a:alpha val="60000"/>
                </a:schemeClr>
              </a:solidFill>
            </a:endParaRPr>
          </a:p>
        </p:txBody>
      </p:sp>
      <p:sp>
        <p:nvSpPr>
          <p:cNvPr id="14" name="Oval 5"/>
          <p:cNvSpPr>
            <a:spLocks noChangeArrowheads="1"/>
          </p:cNvSpPr>
          <p:nvPr/>
        </p:nvSpPr>
        <p:spPr bwMode="auto">
          <a:xfrm>
            <a:off x="1250950" y="4287838"/>
            <a:ext cx="5348288" cy="532923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Oval 6"/>
          <p:cNvSpPr>
            <a:spLocks noChangeArrowheads="1"/>
          </p:cNvSpPr>
          <p:nvPr/>
        </p:nvSpPr>
        <p:spPr bwMode="auto">
          <a:xfrm>
            <a:off x="2016125" y="5049838"/>
            <a:ext cx="3817938" cy="3805238"/>
          </a:xfrm>
          <a:prstGeom prst="ellipse">
            <a:avLst/>
          </a:prstGeom>
          <a:noFill/>
          <a:ln w="254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Oval 7"/>
          <p:cNvSpPr>
            <a:spLocks noChangeArrowheads="1"/>
          </p:cNvSpPr>
          <p:nvPr/>
        </p:nvSpPr>
        <p:spPr bwMode="auto">
          <a:xfrm>
            <a:off x="9540875" y="4287838"/>
            <a:ext cx="5348288" cy="5329238"/>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8"/>
          <p:cNvSpPr>
            <a:spLocks noChangeArrowheads="1"/>
          </p:cNvSpPr>
          <p:nvPr/>
        </p:nvSpPr>
        <p:spPr bwMode="auto">
          <a:xfrm>
            <a:off x="10306050" y="5049838"/>
            <a:ext cx="3817938" cy="3805238"/>
          </a:xfrm>
          <a:prstGeom prst="ellipse">
            <a:avLst/>
          </a:prstGeom>
          <a:noFill/>
          <a:ln w="254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Oval 9"/>
          <p:cNvSpPr>
            <a:spLocks noChangeArrowheads="1"/>
          </p:cNvSpPr>
          <p:nvPr/>
        </p:nvSpPr>
        <p:spPr bwMode="auto">
          <a:xfrm>
            <a:off x="17829213" y="4287838"/>
            <a:ext cx="5346700" cy="532923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Oval 10"/>
          <p:cNvSpPr>
            <a:spLocks noChangeArrowheads="1"/>
          </p:cNvSpPr>
          <p:nvPr/>
        </p:nvSpPr>
        <p:spPr bwMode="auto">
          <a:xfrm>
            <a:off x="18592800" y="5049838"/>
            <a:ext cx="3817938" cy="3805238"/>
          </a:xfrm>
          <a:prstGeom prst="ellipse">
            <a:avLst/>
          </a:prstGeom>
          <a:noFill/>
          <a:ln w="254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1"/>
          <p:cNvSpPr>
            <a:spLocks noChangeShapeType="1"/>
          </p:cNvSpPr>
          <p:nvPr/>
        </p:nvSpPr>
        <p:spPr bwMode="auto">
          <a:xfrm>
            <a:off x="8069263" y="4287838"/>
            <a:ext cx="0" cy="785495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2"/>
          <p:cNvSpPr>
            <a:spLocks noChangeShapeType="1"/>
          </p:cNvSpPr>
          <p:nvPr/>
        </p:nvSpPr>
        <p:spPr bwMode="auto">
          <a:xfrm>
            <a:off x="16357600" y="4287838"/>
            <a:ext cx="0" cy="785495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35" name="Group 34"/>
          <p:cNvGrpSpPr/>
          <p:nvPr/>
        </p:nvGrpSpPr>
        <p:grpSpPr>
          <a:xfrm>
            <a:off x="2992438" y="6018213"/>
            <a:ext cx="1863725" cy="1855788"/>
            <a:chOff x="2992438" y="6018213"/>
            <a:chExt cx="1863725" cy="1855788"/>
          </a:xfrm>
          <a:solidFill>
            <a:schemeClr val="accent1"/>
          </a:solidFill>
        </p:grpSpPr>
        <p:sp>
          <p:nvSpPr>
            <p:cNvPr id="22" name="Freeform 13"/>
            <p:cNvSpPr>
              <a:spLocks noEditPoints="1"/>
            </p:cNvSpPr>
            <p:nvPr/>
          </p:nvSpPr>
          <p:spPr bwMode="auto">
            <a:xfrm>
              <a:off x="3089275" y="6018213"/>
              <a:ext cx="1766888" cy="1754188"/>
            </a:xfrm>
            <a:custGeom>
              <a:avLst/>
              <a:gdLst>
                <a:gd name="T0" fmla="*/ 555 w 555"/>
                <a:gd name="T1" fmla="*/ 37 h 553"/>
                <a:gd name="T2" fmla="*/ 550 w 555"/>
                <a:gd name="T3" fmla="*/ 72 h 553"/>
                <a:gd name="T4" fmla="*/ 498 w 555"/>
                <a:gd name="T5" fmla="*/ 220 h 553"/>
                <a:gd name="T6" fmla="*/ 408 w 555"/>
                <a:gd name="T7" fmla="*/ 335 h 553"/>
                <a:gd name="T8" fmla="*/ 404 w 555"/>
                <a:gd name="T9" fmla="*/ 345 h 553"/>
                <a:gd name="T10" fmla="*/ 317 w 555"/>
                <a:gd name="T11" fmla="*/ 547 h 553"/>
                <a:gd name="T12" fmla="*/ 306 w 555"/>
                <a:gd name="T13" fmla="*/ 553 h 553"/>
                <a:gd name="T14" fmla="*/ 293 w 555"/>
                <a:gd name="T15" fmla="*/ 541 h 553"/>
                <a:gd name="T16" fmla="*/ 280 w 555"/>
                <a:gd name="T17" fmla="*/ 450 h 553"/>
                <a:gd name="T18" fmla="*/ 270 w 555"/>
                <a:gd name="T19" fmla="*/ 459 h 553"/>
                <a:gd name="T20" fmla="*/ 248 w 555"/>
                <a:gd name="T21" fmla="*/ 458 h 553"/>
                <a:gd name="T22" fmla="*/ 96 w 555"/>
                <a:gd name="T23" fmla="*/ 306 h 553"/>
                <a:gd name="T24" fmla="*/ 96 w 555"/>
                <a:gd name="T25" fmla="*/ 285 h 553"/>
                <a:gd name="T26" fmla="*/ 105 w 555"/>
                <a:gd name="T27" fmla="*/ 274 h 553"/>
                <a:gd name="T28" fmla="*/ 63 w 555"/>
                <a:gd name="T29" fmla="*/ 268 h 553"/>
                <a:gd name="T30" fmla="*/ 13 w 555"/>
                <a:gd name="T31" fmla="*/ 261 h 553"/>
                <a:gd name="T32" fmla="*/ 2 w 555"/>
                <a:gd name="T33" fmla="*/ 253 h 553"/>
                <a:gd name="T34" fmla="*/ 6 w 555"/>
                <a:gd name="T35" fmla="*/ 239 h 553"/>
                <a:gd name="T36" fmla="*/ 130 w 555"/>
                <a:gd name="T37" fmla="*/ 164 h 553"/>
                <a:gd name="T38" fmla="*/ 211 w 555"/>
                <a:gd name="T39" fmla="*/ 150 h 553"/>
                <a:gd name="T40" fmla="*/ 219 w 555"/>
                <a:gd name="T41" fmla="*/ 147 h 553"/>
                <a:gd name="T42" fmla="*/ 445 w 555"/>
                <a:gd name="T43" fmla="*/ 12 h 553"/>
                <a:gd name="T44" fmla="*/ 514 w 555"/>
                <a:gd name="T45" fmla="*/ 1 h 553"/>
                <a:gd name="T46" fmla="*/ 518 w 555"/>
                <a:gd name="T47" fmla="*/ 0 h 553"/>
                <a:gd name="T48" fmla="*/ 545 w 555"/>
                <a:gd name="T49" fmla="*/ 0 h 553"/>
                <a:gd name="T50" fmla="*/ 555 w 555"/>
                <a:gd name="T51" fmla="*/ 9 h 553"/>
                <a:gd name="T52" fmla="*/ 555 w 555"/>
                <a:gd name="T53" fmla="*/ 37 h 553"/>
                <a:gd name="T54" fmla="*/ 448 w 555"/>
                <a:gd name="T55" fmla="*/ 167 h 553"/>
                <a:gd name="T56" fmla="*/ 388 w 555"/>
                <a:gd name="T57" fmla="*/ 106 h 553"/>
                <a:gd name="T58" fmla="*/ 327 w 555"/>
                <a:gd name="T59" fmla="*/ 166 h 553"/>
                <a:gd name="T60" fmla="*/ 387 w 555"/>
                <a:gd name="T61" fmla="*/ 228 h 553"/>
                <a:gd name="T62" fmla="*/ 448 w 555"/>
                <a:gd name="T63" fmla="*/ 167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553">
                  <a:moveTo>
                    <a:pt x="555" y="37"/>
                  </a:moveTo>
                  <a:cubicBezTo>
                    <a:pt x="553" y="49"/>
                    <a:pt x="552" y="60"/>
                    <a:pt x="550" y="72"/>
                  </a:cubicBezTo>
                  <a:cubicBezTo>
                    <a:pt x="542" y="124"/>
                    <a:pt x="524" y="174"/>
                    <a:pt x="498" y="220"/>
                  </a:cubicBezTo>
                  <a:cubicBezTo>
                    <a:pt x="474" y="263"/>
                    <a:pt x="444" y="302"/>
                    <a:pt x="408" y="335"/>
                  </a:cubicBezTo>
                  <a:cubicBezTo>
                    <a:pt x="404" y="338"/>
                    <a:pt x="404" y="342"/>
                    <a:pt x="404" y="345"/>
                  </a:cubicBezTo>
                  <a:cubicBezTo>
                    <a:pt x="400" y="423"/>
                    <a:pt x="371" y="490"/>
                    <a:pt x="317" y="547"/>
                  </a:cubicBezTo>
                  <a:cubicBezTo>
                    <a:pt x="314" y="550"/>
                    <a:pt x="311" y="553"/>
                    <a:pt x="306" y="553"/>
                  </a:cubicBezTo>
                  <a:cubicBezTo>
                    <a:pt x="300" y="553"/>
                    <a:pt x="294" y="548"/>
                    <a:pt x="293" y="541"/>
                  </a:cubicBezTo>
                  <a:cubicBezTo>
                    <a:pt x="289" y="511"/>
                    <a:pt x="285" y="481"/>
                    <a:pt x="280" y="450"/>
                  </a:cubicBezTo>
                  <a:cubicBezTo>
                    <a:pt x="276" y="452"/>
                    <a:pt x="273" y="456"/>
                    <a:pt x="270" y="459"/>
                  </a:cubicBezTo>
                  <a:cubicBezTo>
                    <a:pt x="261" y="466"/>
                    <a:pt x="256" y="466"/>
                    <a:pt x="248" y="458"/>
                  </a:cubicBezTo>
                  <a:cubicBezTo>
                    <a:pt x="197" y="407"/>
                    <a:pt x="147" y="357"/>
                    <a:pt x="96" y="306"/>
                  </a:cubicBezTo>
                  <a:cubicBezTo>
                    <a:pt x="89" y="298"/>
                    <a:pt x="88" y="293"/>
                    <a:pt x="96" y="285"/>
                  </a:cubicBezTo>
                  <a:cubicBezTo>
                    <a:pt x="99" y="281"/>
                    <a:pt x="102" y="278"/>
                    <a:pt x="105" y="274"/>
                  </a:cubicBezTo>
                  <a:cubicBezTo>
                    <a:pt x="90" y="272"/>
                    <a:pt x="77" y="270"/>
                    <a:pt x="63" y="268"/>
                  </a:cubicBezTo>
                  <a:cubicBezTo>
                    <a:pt x="46" y="266"/>
                    <a:pt x="29" y="263"/>
                    <a:pt x="13" y="261"/>
                  </a:cubicBezTo>
                  <a:cubicBezTo>
                    <a:pt x="7" y="260"/>
                    <a:pt x="3" y="258"/>
                    <a:pt x="2" y="253"/>
                  </a:cubicBezTo>
                  <a:cubicBezTo>
                    <a:pt x="0" y="247"/>
                    <a:pt x="2" y="243"/>
                    <a:pt x="6" y="239"/>
                  </a:cubicBezTo>
                  <a:cubicBezTo>
                    <a:pt x="41" y="204"/>
                    <a:pt x="83" y="179"/>
                    <a:pt x="130" y="164"/>
                  </a:cubicBezTo>
                  <a:cubicBezTo>
                    <a:pt x="157" y="156"/>
                    <a:pt x="184" y="151"/>
                    <a:pt x="211" y="150"/>
                  </a:cubicBezTo>
                  <a:cubicBezTo>
                    <a:pt x="215" y="150"/>
                    <a:pt x="217" y="149"/>
                    <a:pt x="219" y="147"/>
                  </a:cubicBezTo>
                  <a:cubicBezTo>
                    <a:pt x="281" y="80"/>
                    <a:pt x="357" y="36"/>
                    <a:pt x="445" y="12"/>
                  </a:cubicBezTo>
                  <a:cubicBezTo>
                    <a:pt x="467" y="6"/>
                    <a:pt x="490" y="2"/>
                    <a:pt x="514" y="1"/>
                  </a:cubicBezTo>
                  <a:cubicBezTo>
                    <a:pt x="515" y="1"/>
                    <a:pt x="517" y="1"/>
                    <a:pt x="518" y="0"/>
                  </a:cubicBezTo>
                  <a:cubicBezTo>
                    <a:pt x="527" y="0"/>
                    <a:pt x="536" y="0"/>
                    <a:pt x="545" y="0"/>
                  </a:cubicBezTo>
                  <a:cubicBezTo>
                    <a:pt x="550" y="2"/>
                    <a:pt x="553" y="5"/>
                    <a:pt x="555" y="9"/>
                  </a:cubicBezTo>
                  <a:cubicBezTo>
                    <a:pt x="555" y="18"/>
                    <a:pt x="555" y="28"/>
                    <a:pt x="555" y="37"/>
                  </a:cubicBezTo>
                  <a:close/>
                  <a:moveTo>
                    <a:pt x="448" y="167"/>
                  </a:moveTo>
                  <a:cubicBezTo>
                    <a:pt x="448" y="134"/>
                    <a:pt x="421" y="106"/>
                    <a:pt x="388" y="106"/>
                  </a:cubicBezTo>
                  <a:cubicBezTo>
                    <a:pt x="354" y="106"/>
                    <a:pt x="327" y="133"/>
                    <a:pt x="327" y="166"/>
                  </a:cubicBezTo>
                  <a:cubicBezTo>
                    <a:pt x="326" y="200"/>
                    <a:pt x="353" y="228"/>
                    <a:pt x="387" y="228"/>
                  </a:cubicBezTo>
                  <a:cubicBezTo>
                    <a:pt x="420" y="228"/>
                    <a:pt x="448" y="201"/>
                    <a:pt x="448" y="1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 name="Freeform 14"/>
            <p:cNvSpPr>
              <a:spLocks/>
            </p:cNvSpPr>
            <p:nvPr/>
          </p:nvSpPr>
          <p:spPr bwMode="auto">
            <a:xfrm>
              <a:off x="2992438" y="7251701"/>
              <a:ext cx="641350" cy="622300"/>
            </a:xfrm>
            <a:custGeom>
              <a:avLst/>
              <a:gdLst>
                <a:gd name="T0" fmla="*/ 119 w 201"/>
                <a:gd name="T1" fmla="*/ 0 h 196"/>
                <a:gd name="T2" fmla="*/ 193 w 201"/>
                <a:gd name="T3" fmla="*/ 57 h 196"/>
                <a:gd name="T4" fmla="*/ 157 w 201"/>
                <a:gd name="T5" fmla="*/ 140 h 196"/>
                <a:gd name="T6" fmla="*/ 122 w 201"/>
                <a:gd name="T7" fmla="*/ 157 h 196"/>
                <a:gd name="T8" fmla="*/ 18 w 201"/>
                <a:gd name="T9" fmla="*/ 194 h 196"/>
                <a:gd name="T10" fmla="*/ 4 w 201"/>
                <a:gd name="T11" fmla="*/ 191 h 196"/>
                <a:gd name="T12" fmla="*/ 1 w 201"/>
                <a:gd name="T13" fmla="*/ 177 h 196"/>
                <a:gd name="T14" fmla="*/ 50 w 201"/>
                <a:gd name="T15" fmla="*/ 47 h 196"/>
                <a:gd name="T16" fmla="*/ 97 w 201"/>
                <a:gd name="T17" fmla="*/ 4 h 196"/>
                <a:gd name="T18" fmla="*/ 119 w 201"/>
                <a:gd name="T19"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1" h="196">
                  <a:moveTo>
                    <a:pt x="119" y="0"/>
                  </a:moveTo>
                  <a:cubicBezTo>
                    <a:pt x="154" y="0"/>
                    <a:pt x="184" y="23"/>
                    <a:pt x="193" y="57"/>
                  </a:cubicBezTo>
                  <a:cubicBezTo>
                    <a:pt x="201" y="88"/>
                    <a:pt x="188" y="124"/>
                    <a:pt x="157" y="140"/>
                  </a:cubicBezTo>
                  <a:cubicBezTo>
                    <a:pt x="145" y="147"/>
                    <a:pt x="134" y="152"/>
                    <a:pt x="122" y="157"/>
                  </a:cubicBezTo>
                  <a:cubicBezTo>
                    <a:pt x="88" y="172"/>
                    <a:pt x="53" y="183"/>
                    <a:pt x="18" y="194"/>
                  </a:cubicBezTo>
                  <a:cubicBezTo>
                    <a:pt x="13" y="196"/>
                    <a:pt x="8" y="195"/>
                    <a:pt x="4" y="191"/>
                  </a:cubicBezTo>
                  <a:cubicBezTo>
                    <a:pt x="0" y="187"/>
                    <a:pt x="0" y="183"/>
                    <a:pt x="1" y="177"/>
                  </a:cubicBezTo>
                  <a:cubicBezTo>
                    <a:pt x="15" y="133"/>
                    <a:pt x="30" y="89"/>
                    <a:pt x="50" y="47"/>
                  </a:cubicBezTo>
                  <a:cubicBezTo>
                    <a:pt x="60" y="27"/>
                    <a:pt x="75" y="11"/>
                    <a:pt x="97" y="4"/>
                  </a:cubicBezTo>
                  <a:cubicBezTo>
                    <a:pt x="104" y="2"/>
                    <a:pt x="112" y="1"/>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sp>
        <p:nvSpPr>
          <p:cNvPr id="36" name="Freeform 35"/>
          <p:cNvSpPr>
            <a:spLocks/>
          </p:cNvSpPr>
          <p:nvPr/>
        </p:nvSpPr>
        <p:spPr bwMode="auto">
          <a:xfrm>
            <a:off x="11264900" y="6026327"/>
            <a:ext cx="1909763" cy="1901649"/>
          </a:xfrm>
          <a:custGeom>
            <a:avLst/>
            <a:gdLst>
              <a:gd name="connsiteX0" fmla="*/ 70100 w 1909763"/>
              <a:gd name="connsiteY0" fmla="*/ 1393649 h 1901649"/>
              <a:gd name="connsiteX1" fmla="*/ 379175 w 1909763"/>
              <a:gd name="connsiteY1" fmla="*/ 1393649 h 1901649"/>
              <a:gd name="connsiteX2" fmla="*/ 446088 w 1909763"/>
              <a:gd name="connsiteY2" fmla="*/ 1463499 h 1901649"/>
              <a:gd name="connsiteX3" fmla="*/ 446088 w 1909763"/>
              <a:gd name="connsiteY3" fmla="*/ 1834974 h 1901649"/>
              <a:gd name="connsiteX4" fmla="*/ 379175 w 1909763"/>
              <a:gd name="connsiteY4" fmla="*/ 1901649 h 1901649"/>
              <a:gd name="connsiteX5" fmla="*/ 66913 w 1909763"/>
              <a:gd name="connsiteY5" fmla="*/ 1901649 h 1901649"/>
              <a:gd name="connsiteX6" fmla="*/ 0 w 1909763"/>
              <a:gd name="connsiteY6" fmla="*/ 1834974 h 1901649"/>
              <a:gd name="connsiteX7" fmla="*/ 0 w 1909763"/>
              <a:gd name="connsiteY7" fmla="*/ 1647649 h 1901649"/>
              <a:gd name="connsiteX8" fmla="*/ 0 w 1909763"/>
              <a:gd name="connsiteY8" fmla="*/ 1463499 h 1901649"/>
              <a:gd name="connsiteX9" fmla="*/ 70100 w 1909763"/>
              <a:gd name="connsiteY9" fmla="*/ 1393649 h 1901649"/>
              <a:gd name="connsiteX10" fmla="*/ 805135 w 1909763"/>
              <a:gd name="connsiteY10" fmla="*/ 1139649 h 1901649"/>
              <a:gd name="connsiteX11" fmla="*/ 1104651 w 1909763"/>
              <a:gd name="connsiteY11" fmla="*/ 1139649 h 1901649"/>
              <a:gd name="connsiteX12" fmla="*/ 1174751 w 1909763"/>
              <a:gd name="connsiteY12" fmla="*/ 1212674 h 1901649"/>
              <a:gd name="connsiteX13" fmla="*/ 1174751 w 1909763"/>
              <a:gd name="connsiteY13" fmla="*/ 1831799 h 1901649"/>
              <a:gd name="connsiteX14" fmla="*/ 1104651 w 1909763"/>
              <a:gd name="connsiteY14" fmla="*/ 1901649 h 1901649"/>
              <a:gd name="connsiteX15" fmla="*/ 801949 w 1909763"/>
              <a:gd name="connsiteY15" fmla="*/ 1901649 h 1901649"/>
              <a:gd name="connsiteX16" fmla="*/ 728663 w 1909763"/>
              <a:gd name="connsiteY16" fmla="*/ 1828624 h 1901649"/>
              <a:gd name="connsiteX17" fmla="*/ 728663 w 1909763"/>
              <a:gd name="connsiteY17" fmla="*/ 1520649 h 1901649"/>
              <a:gd name="connsiteX18" fmla="*/ 728663 w 1909763"/>
              <a:gd name="connsiteY18" fmla="*/ 1215849 h 1901649"/>
              <a:gd name="connsiteX19" fmla="*/ 805135 w 1909763"/>
              <a:gd name="connsiteY19" fmla="*/ 1139649 h 1901649"/>
              <a:gd name="connsiteX20" fmla="*/ 1538288 w 1909763"/>
              <a:gd name="connsiteY20" fmla="*/ 885649 h 1901649"/>
              <a:gd name="connsiteX21" fmla="*/ 1839913 w 1909763"/>
              <a:gd name="connsiteY21" fmla="*/ 885649 h 1901649"/>
              <a:gd name="connsiteX22" fmla="*/ 1909763 w 1909763"/>
              <a:gd name="connsiteY22" fmla="*/ 958674 h 1901649"/>
              <a:gd name="connsiteX23" fmla="*/ 1909763 w 1909763"/>
              <a:gd name="connsiteY23" fmla="*/ 1396824 h 1901649"/>
              <a:gd name="connsiteX24" fmla="*/ 1909763 w 1909763"/>
              <a:gd name="connsiteY24" fmla="*/ 1828624 h 1901649"/>
              <a:gd name="connsiteX25" fmla="*/ 1836738 w 1909763"/>
              <a:gd name="connsiteY25" fmla="*/ 1901649 h 1901649"/>
              <a:gd name="connsiteX26" fmla="*/ 1538288 w 1909763"/>
              <a:gd name="connsiteY26" fmla="*/ 1901649 h 1901649"/>
              <a:gd name="connsiteX27" fmla="*/ 1465263 w 1909763"/>
              <a:gd name="connsiteY27" fmla="*/ 1831799 h 1901649"/>
              <a:gd name="connsiteX28" fmla="*/ 1465263 w 1909763"/>
              <a:gd name="connsiteY28" fmla="*/ 958674 h 1901649"/>
              <a:gd name="connsiteX29" fmla="*/ 1538288 w 1909763"/>
              <a:gd name="connsiteY29" fmla="*/ 885649 h 1901649"/>
              <a:gd name="connsiteX30" fmla="*/ 1622699 w 1909763"/>
              <a:gd name="connsiteY30" fmla="*/ 250636 h 1901649"/>
              <a:gd name="connsiteX31" fmla="*/ 1652558 w 1909763"/>
              <a:gd name="connsiteY31" fmla="*/ 258560 h 1901649"/>
              <a:gd name="connsiteX32" fmla="*/ 1655743 w 1909763"/>
              <a:gd name="connsiteY32" fmla="*/ 321956 h 1901649"/>
              <a:gd name="connsiteX33" fmla="*/ 1643003 w 1909763"/>
              <a:gd name="connsiteY33" fmla="*/ 356824 h 1901649"/>
              <a:gd name="connsiteX34" fmla="*/ 1015565 w 1909763"/>
              <a:gd name="connsiteY34" fmla="*/ 987613 h 1901649"/>
              <a:gd name="connsiteX35" fmla="*/ 964606 w 1909763"/>
              <a:gd name="connsiteY35" fmla="*/ 1016142 h 1901649"/>
              <a:gd name="connsiteX36" fmla="*/ 894537 w 1909763"/>
              <a:gd name="connsiteY36" fmla="*/ 965425 h 1901649"/>
              <a:gd name="connsiteX37" fmla="*/ 808543 w 1909763"/>
              <a:gd name="connsiteY37" fmla="*/ 680143 h 1901649"/>
              <a:gd name="connsiteX38" fmla="*/ 786248 w 1909763"/>
              <a:gd name="connsiteY38" fmla="*/ 676973 h 1901649"/>
              <a:gd name="connsiteX39" fmla="*/ 260729 w 1909763"/>
              <a:gd name="connsiteY39" fmla="*/ 1180971 h 1901649"/>
              <a:gd name="connsiteX40" fmla="*/ 197029 w 1909763"/>
              <a:gd name="connsiteY40" fmla="*/ 1203160 h 1901649"/>
              <a:gd name="connsiteX41" fmla="*/ 146070 w 1909763"/>
              <a:gd name="connsiteY41" fmla="*/ 1158782 h 1901649"/>
              <a:gd name="connsiteX42" fmla="*/ 165180 w 1909763"/>
              <a:gd name="connsiteY42" fmla="*/ 1095387 h 1901649"/>
              <a:gd name="connsiteX43" fmla="*/ 359463 w 1909763"/>
              <a:gd name="connsiteY43" fmla="*/ 908369 h 1901649"/>
              <a:gd name="connsiteX44" fmla="*/ 783063 w 1909763"/>
              <a:gd name="connsiteY44" fmla="*/ 502635 h 1901649"/>
              <a:gd name="connsiteX45" fmla="*/ 891352 w 1909763"/>
              <a:gd name="connsiteY45" fmla="*/ 527993 h 1901649"/>
              <a:gd name="connsiteX46" fmla="*/ 894537 w 1909763"/>
              <a:gd name="connsiteY46" fmla="*/ 537502 h 1901649"/>
              <a:gd name="connsiteX47" fmla="*/ 980531 w 1909763"/>
              <a:gd name="connsiteY47" fmla="*/ 816444 h 1901649"/>
              <a:gd name="connsiteX48" fmla="*/ 983716 w 1909763"/>
              <a:gd name="connsiteY48" fmla="*/ 829124 h 1901649"/>
              <a:gd name="connsiteX49" fmla="*/ 990086 w 1909763"/>
              <a:gd name="connsiteY49" fmla="*/ 832293 h 1901649"/>
              <a:gd name="connsiteX50" fmla="*/ 1002825 w 1909763"/>
              <a:gd name="connsiteY50" fmla="*/ 813275 h 1901649"/>
              <a:gd name="connsiteX51" fmla="*/ 1553824 w 1909763"/>
              <a:gd name="connsiteY51" fmla="*/ 268070 h 1901649"/>
              <a:gd name="connsiteX52" fmla="*/ 1585674 w 1909763"/>
              <a:gd name="connsiteY52" fmla="*/ 252221 h 1901649"/>
              <a:gd name="connsiteX53" fmla="*/ 1622699 w 1909763"/>
              <a:gd name="connsiteY53" fmla="*/ 250636 h 1901649"/>
              <a:gd name="connsiteX54" fmla="*/ 1763713 w 1909763"/>
              <a:gd name="connsiteY54" fmla="*/ 221 h 1901649"/>
              <a:gd name="connsiteX55" fmla="*/ 1839913 w 1909763"/>
              <a:gd name="connsiteY55" fmla="*/ 1411 h 1901649"/>
              <a:gd name="connsiteX56" fmla="*/ 1909763 w 1909763"/>
              <a:gd name="connsiteY56" fmla="*/ 71261 h 1901649"/>
              <a:gd name="connsiteX57" fmla="*/ 1909763 w 1909763"/>
              <a:gd name="connsiteY57" fmla="*/ 372886 h 1901649"/>
              <a:gd name="connsiteX58" fmla="*/ 1846263 w 1909763"/>
              <a:gd name="connsiteY58" fmla="*/ 442736 h 1901649"/>
              <a:gd name="connsiteX59" fmla="*/ 1782763 w 1909763"/>
              <a:gd name="connsiteY59" fmla="*/ 372886 h 1901649"/>
              <a:gd name="connsiteX60" fmla="*/ 1782763 w 1909763"/>
              <a:gd name="connsiteY60" fmla="*/ 147461 h 1901649"/>
              <a:gd name="connsiteX61" fmla="*/ 1760538 w 1909763"/>
              <a:gd name="connsiteY61" fmla="*/ 125236 h 1901649"/>
              <a:gd name="connsiteX62" fmla="*/ 1535113 w 1909763"/>
              <a:gd name="connsiteY62" fmla="*/ 128411 h 1901649"/>
              <a:gd name="connsiteX63" fmla="*/ 1465263 w 1909763"/>
              <a:gd name="connsiteY63" fmla="*/ 61736 h 1901649"/>
              <a:gd name="connsiteX64" fmla="*/ 1535113 w 1909763"/>
              <a:gd name="connsiteY64" fmla="*/ 1411 h 1901649"/>
              <a:gd name="connsiteX65" fmla="*/ 1687513 w 1909763"/>
              <a:gd name="connsiteY65" fmla="*/ 1411 h 1901649"/>
              <a:gd name="connsiteX66" fmla="*/ 1763713 w 1909763"/>
              <a:gd name="connsiteY66" fmla="*/ 221 h 190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09763" h="1901649">
                <a:moveTo>
                  <a:pt x="70100" y="1393649"/>
                </a:moveTo>
                <a:cubicBezTo>
                  <a:pt x="172063" y="1393649"/>
                  <a:pt x="274026" y="1393649"/>
                  <a:pt x="379175" y="1393649"/>
                </a:cubicBezTo>
                <a:cubicBezTo>
                  <a:pt x="420597" y="1393649"/>
                  <a:pt x="446088" y="1422224"/>
                  <a:pt x="446088" y="1463499"/>
                </a:cubicBezTo>
                <a:cubicBezTo>
                  <a:pt x="446088" y="1587324"/>
                  <a:pt x="446088" y="1711149"/>
                  <a:pt x="446088" y="1834974"/>
                </a:cubicBezTo>
                <a:cubicBezTo>
                  <a:pt x="446088" y="1876249"/>
                  <a:pt x="420597" y="1901649"/>
                  <a:pt x="379175" y="1901649"/>
                </a:cubicBezTo>
                <a:cubicBezTo>
                  <a:pt x="274026" y="1901649"/>
                  <a:pt x="172063" y="1901649"/>
                  <a:pt x="66913" y="1901649"/>
                </a:cubicBezTo>
                <a:cubicBezTo>
                  <a:pt x="25491" y="1901649"/>
                  <a:pt x="0" y="1876249"/>
                  <a:pt x="0" y="1834974"/>
                </a:cubicBezTo>
                <a:cubicBezTo>
                  <a:pt x="0" y="1774649"/>
                  <a:pt x="0" y="1711149"/>
                  <a:pt x="0" y="1647649"/>
                </a:cubicBezTo>
                <a:cubicBezTo>
                  <a:pt x="0" y="1587324"/>
                  <a:pt x="0" y="1526999"/>
                  <a:pt x="0" y="1463499"/>
                </a:cubicBezTo>
                <a:cubicBezTo>
                  <a:pt x="0" y="1422224"/>
                  <a:pt x="25491" y="1393649"/>
                  <a:pt x="70100" y="1393649"/>
                </a:cubicBezTo>
                <a:close/>
                <a:moveTo>
                  <a:pt x="805135" y="1139649"/>
                </a:moveTo>
                <a:cubicBezTo>
                  <a:pt x="903912" y="1139649"/>
                  <a:pt x="1002688" y="1139649"/>
                  <a:pt x="1104651" y="1139649"/>
                </a:cubicBezTo>
                <a:cubicBezTo>
                  <a:pt x="1149260" y="1139649"/>
                  <a:pt x="1174751" y="1165049"/>
                  <a:pt x="1174751" y="1212674"/>
                </a:cubicBezTo>
                <a:cubicBezTo>
                  <a:pt x="1174751" y="1419049"/>
                  <a:pt x="1174751" y="1625424"/>
                  <a:pt x="1174751" y="1831799"/>
                </a:cubicBezTo>
                <a:cubicBezTo>
                  <a:pt x="1174751" y="1879424"/>
                  <a:pt x="1149260" y="1901649"/>
                  <a:pt x="1104651" y="1901649"/>
                </a:cubicBezTo>
                <a:cubicBezTo>
                  <a:pt x="1002688" y="1901649"/>
                  <a:pt x="903912" y="1901649"/>
                  <a:pt x="801949" y="1901649"/>
                </a:cubicBezTo>
                <a:cubicBezTo>
                  <a:pt x="754154" y="1901649"/>
                  <a:pt x="728663" y="1879424"/>
                  <a:pt x="728663" y="1828624"/>
                </a:cubicBezTo>
                <a:cubicBezTo>
                  <a:pt x="728663" y="1727024"/>
                  <a:pt x="728663" y="1625424"/>
                  <a:pt x="728663" y="1520649"/>
                </a:cubicBezTo>
                <a:cubicBezTo>
                  <a:pt x="728663" y="1419049"/>
                  <a:pt x="728663" y="1317449"/>
                  <a:pt x="728663" y="1215849"/>
                </a:cubicBezTo>
                <a:cubicBezTo>
                  <a:pt x="728663" y="1165049"/>
                  <a:pt x="754154" y="1139649"/>
                  <a:pt x="805135" y="1139649"/>
                </a:cubicBezTo>
                <a:close/>
                <a:moveTo>
                  <a:pt x="1538288" y="885649"/>
                </a:moveTo>
                <a:cubicBezTo>
                  <a:pt x="1636713" y="885649"/>
                  <a:pt x="1738313" y="885649"/>
                  <a:pt x="1839913" y="885649"/>
                </a:cubicBezTo>
                <a:cubicBezTo>
                  <a:pt x="1884363" y="885649"/>
                  <a:pt x="1909763" y="911049"/>
                  <a:pt x="1909763" y="958674"/>
                </a:cubicBezTo>
                <a:cubicBezTo>
                  <a:pt x="1909763" y="1104724"/>
                  <a:pt x="1909763" y="1250774"/>
                  <a:pt x="1909763" y="1396824"/>
                </a:cubicBezTo>
                <a:cubicBezTo>
                  <a:pt x="1909763" y="1539699"/>
                  <a:pt x="1909763" y="1685749"/>
                  <a:pt x="1909763" y="1828624"/>
                </a:cubicBezTo>
                <a:cubicBezTo>
                  <a:pt x="1909763" y="1879424"/>
                  <a:pt x="1884363" y="1901649"/>
                  <a:pt x="1836738" y="1901649"/>
                </a:cubicBezTo>
                <a:cubicBezTo>
                  <a:pt x="1735138" y="1901649"/>
                  <a:pt x="1636713" y="1901649"/>
                  <a:pt x="1538288" y="1901649"/>
                </a:cubicBezTo>
                <a:cubicBezTo>
                  <a:pt x="1490663" y="1901649"/>
                  <a:pt x="1465263" y="1876249"/>
                  <a:pt x="1465263" y="1831799"/>
                </a:cubicBezTo>
                <a:cubicBezTo>
                  <a:pt x="1465263" y="1539699"/>
                  <a:pt x="1465263" y="1250774"/>
                  <a:pt x="1465263" y="958674"/>
                </a:cubicBezTo>
                <a:cubicBezTo>
                  <a:pt x="1465263" y="911049"/>
                  <a:pt x="1490663" y="885649"/>
                  <a:pt x="1538288" y="885649"/>
                </a:cubicBezTo>
                <a:close/>
                <a:moveTo>
                  <a:pt x="1622699" y="250636"/>
                </a:moveTo>
                <a:cubicBezTo>
                  <a:pt x="1635041" y="249843"/>
                  <a:pt x="1646188" y="250636"/>
                  <a:pt x="1652558" y="258560"/>
                </a:cubicBezTo>
                <a:cubicBezTo>
                  <a:pt x="1662113" y="271239"/>
                  <a:pt x="1655743" y="299768"/>
                  <a:pt x="1655743" y="321956"/>
                </a:cubicBezTo>
                <a:cubicBezTo>
                  <a:pt x="1655743" y="337805"/>
                  <a:pt x="1652558" y="347315"/>
                  <a:pt x="1643003" y="356824"/>
                </a:cubicBezTo>
                <a:cubicBezTo>
                  <a:pt x="1432796" y="566030"/>
                  <a:pt x="1225773" y="778407"/>
                  <a:pt x="1015565" y="987613"/>
                </a:cubicBezTo>
                <a:cubicBezTo>
                  <a:pt x="1002825" y="1000293"/>
                  <a:pt x="986901" y="1012972"/>
                  <a:pt x="964606" y="1016142"/>
                </a:cubicBezTo>
                <a:cubicBezTo>
                  <a:pt x="929571" y="1016142"/>
                  <a:pt x="907276" y="997123"/>
                  <a:pt x="894537" y="965425"/>
                </a:cubicBezTo>
                <a:cubicBezTo>
                  <a:pt x="865872" y="870331"/>
                  <a:pt x="837207" y="775237"/>
                  <a:pt x="808543" y="680143"/>
                </a:cubicBezTo>
                <a:cubicBezTo>
                  <a:pt x="802173" y="661124"/>
                  <a:pt x="802173" y="661124"/>
                  <a:pt x="786248" y="676973"/>
                </a:cubicBezTo>
                <a:cubicBezTo>
                  <a:pt x="611075" y="844973"/>
                  <a:pt x="435902" y="1012972"/>
                  <a:pt x="260729" y="1180971"/>
                </a:cubicBezTo>
                <a:cubicBezTo>
                  <a:pt x="244804" y="1196820"/>
                  <a:pt x="222509" y="1209499"/>
                  <a:pt x="197029" y="1203160"/>
                </a:cubicBezTo>
                <a:cubicBezTo>
                  <a:pt x="171550" y="1196820"/>
                  <a:pt x="155625" y="1184141"/>
                  <a:pt x="146070" y="1158782"/>
                </a:cubicBezTo>
                <a:cubicBezTo>
                  <a:pt x="139700" y="1133424"/>
                  <a:pt x="146070" y="1111236"/>
                  <a:pt x="165180" y="1095387"/>
                </a:cubicBezTo>
                <a:cubicBezTo>
                  <a:pt x="228879" y="1031991"/>
                  <a:pt x="292578" y="971764"/>
                  <a:pt x="359463" y="908369"/>
                </a:cubicBezTo>
                <a:cubicBezTo>
                  <a:pt x="499601" y="772067"/>
                  <a:pt x="639739" y="638936"/>
                  <a:pt x="783063" y="502635"/>
                </a:cubicBezTo>
                <a:cubicBezTo>
                  <a:pt x="821282" y="464597"/>
                  <a:pt x="875427" y="477276"/>
                  <a:pt x="891352" y="527993"/>
                </a:cubicBezTo>
                <a:cubicBezTo>
                  <a:pt x="894537" y="531163"/>
                  <a:pt x="894537" y="534333"/>
                  <a:pt x="894537" y="537502"/>
                </a:cubicBezTo>
                <a:cubicBezTo>
                  <a:pt x="923201" y="629426"/>
                  <a:pt x="951866" y="724520"/>
                  <a:pt x="980531" y="816444"/>
                </a:cubicBezTo>
                <a:cubicBezTo>
                  <a:pt x="980531" y="819614"/>
                  <a:pt x="983716" y="822784"/>
                  <a:pt x="983716" y="829124"/>
                </a:cubicBezTo>
                <a:cubicBezTo>
                  <a:pt x="986901" y="829124"/>
                  <a:pt x="986901" y="832293"/>
                  <a:pt x="990086" y="832293"/>
                </a:cubicBezTo>
                <a:cubicBezTo>
                  <a:pt x="993270" y="825954"/>
                  <a:pt x="996455" y="819614"/>
                  <a:pt x="1002825" y="813275"/>
                </a:cubicBezTo>
                <a:cubicBezTo>
                  <a:pt x="1184368" y="632596"/>
                  <a:pt x="1369096" y="448748"/>
                  <a:pt x="1553824" y="268070"/>
                </a:cubicBezTo>
                <a:cubicBezTo>
                  <a:pt x="1563379" y="258560"/>
                  <a:pt x="1572934" y="252221"/>
                  <a:pt x="1585674" y="252221"/>
                </a:cubicBezTo>
                <a:cubicBezTo>
                  <a:pt x="1596822" y="253806"/>
                  <a:pt x="1610358" y="251428"/>
                  <a:pt x="1622699" y="250636"/>
                </a:cubicBezTo>
                <a:close/>
                <a:moveTo>
                  <a:pt x="1763713" y="221"/>
                </a:moveTo>
                <a:cubicBezTo>
                  <a:pt x="1789113" y="-176"/>
                  <a:pt x="1814513" y="-176"/>
                  <a:pt x="1839913" y="1411"/>
                </a:cubicBezTo>
                <a:cubicBezTo>
                  <a:pt x="1884363" y="1411"/>
                  <a:pt x="1909763" y="26811"/>
                  <a:pt x="1909763" y="71261"/>
                </a:cubicBezTo>
                <a:cubicBezTo>
                  <a:pt x="1909763" y="172861"/>
                  <a:pt x="1909763" y="271286"/>
                  <a:pt x="1909763" y="372886"/>
                </a:cubicBezTo>
                <a:cubicBezTo>
                  <a:pt x="1909763" y="414161"/>
                  <a:pt x="1884363" y="445911"/>
                  <a:pt x="1846263" y="442736"/>
                </a:cubicBezTo>
                <a:cubicBezTo>
                  <a:pt x="1808163" y="442736"/>
                  <a:pt x="1782763" y="414161"/>
                  <a:pt x="1782763" y="372886"/>
                </a:cubicBezTo>
                <a:cubicBezTo>
                  <a:pt x="1782763" y="296686"/>
                  <a:pt x="1782763" y="223661"/>
                  <a:pt x="1782763" y="147461"/>
                </a:cubicBezTo>
                <a:cubicBezTo>
                  <a:pt x="1782763" y="128411"/>
                  <a:pt x="1779588" y="125236"/>
                  <a:pt x="1760538" y="125236"/>
                </a:cubicBezTo>
                <a:cubicBezTo>
                  <a:pt x="1687513" y="128411"/>
                  <a:pt x="1611313" y="128411"/>
                  <a:pt x="1535113" y="128411"/>
                </a:cubicBezTo>
                <a:cubicBezTo>
                  <a:pt x="1493838" y="125236"/>
                  <a:pt x="1465263" y="99836"/>
                  <a:pt x="1465263" y="61736"/>
                </a:cubicBezTo>
                <a:cubicBezTo>
                  <a:pt x="1465263" y="26811"/>
                  <a:pt x="1493838" y="1411"/>
                  <a:pt x="1535113" y="1411"/>
                </a:cubicBezTo>
                <a:cubicBezTo>
                  <a:pt x="1585913" y="1411"/>
                  <a:pt x="1636713" y="1411"/>
                  <a:pt x="1687513" y="1411"/>
                </a:cubicBezTo>
                <a:cubicBezTo>
                  <a:pt x="1712913" y="1411"/>
                  <a:pt x="1738313" y="618"/>
                  <a:pt x="1763713" y="221"/>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solidFill>
                <a:schemeClr val="accent1"/>
              </a:solidFill>
            </a:endParaRPr>
          </a:p>
        </p:txBody>
      </p:sp>
      <p:sp>
        <p:nvSpPr>
          <p:cNvPr id="37" name="Freeform 36"/>
          <p:cNvSpPr>
            <a:spLocks/>
          </p:cNvSpPr>
          <p:nvPr/>
        </p:nvSpPr>
        <p:spPr bwMode="auto">
          <a:xfrm>
            <a:off x="19411291" y="5903119"/>
            <a:ext cx="2185058" cy="2101057"/>
          </a:xfrm>
          <a:custGeom>
            <a:avLst/>
            <a:gdLst>
              <a:gd name="connsiteX0" fmla="*/ 811546 w 2185058"/>
              <a:gd name="connsiteY0" fmla="*/ 1561307 h 2101057"/>
              <a:gd name="connsiteX1" fmla="*/ 835036 w 2185058"/>
              <a:gd name="connsiteY1" fmla="*/ 1583532 h 2101057"/>
              <a:gd name="connsiteX2" fmla="*/ 1007032 w 2185058"/>
              <a:gd name="connsiteY2" fmla="*/ 1878807 h 2101057"/>
              <a:gd name="connsiteX3" fmla="*/ 965626 w 2185058"/>
              <a:gd name="connsiteY3" fmla="*/ 2037557 h 2101057"/>
              <a:gd name="connsiteX4" fmla="*/ 879628 w 2185058"/>
              <a:gd name="connsiteY4" fmla="*/ 2085182 h 2101057"/>
              <a:gd name="connsiteX5" fmla="*/ 825482 w 2185058"/>
              <a:gd name="connsiteY5" fmla="*/ 2101057 h 2101057"/>
              <a:gd name="connsiteX6" fmla="*/ 726742 w 2185058"/>
              <a:gd name="connsiteY6" fmla="*/ 2047082 h 2101057"/>
              <a:gd name="connsiteX7" fmla="*/ 548376 w 2185058"/>
              <a:gd name="connsiteY7" fmla="*/ 1742282 h 2101057"/>
              <a:gd name="connsiteX8" fmla="*/ 564302 w 2185058"/>
              <a:gd name="connsiteY8" fmla="*/ 1691482 h 2101057"/>
              <a:gd name="connsiteX9" fmla="*/ 780890 w 2185058"/>
              <a:gd name="connsiteY9" fmla="*/ 1567657 h 2101057"/>
              <a:gd name="connsiteX10" fmla="*/ 811546 w 2185058"/>
              <a:gd name="connsiteY10" fmla="*/ 1561307 h 2101057"/>
              <a:gd name="connsiteX11" fmla="*/ 2077108 w 2185058"/>
              <a:gd name="connsiteY11" fmla="*/ 637382 h 2101057"/>
              <a:gd name="connsiteX12" fmla="*/ 2150132 w 2185058"/>
              <a:gd name="connsiteY12" fmla="*/ 659607 h 2101057"/>
              <a:gd name="connsiteX13" fmla="*/ 2185058 w 2185058"/>
              <a:gd name="connsiteY13" fmla="*/ 685007 h 2101057"/>
              <a:gd name="connsiteX14" fmla="*/ 2185058 w 2185058"/>
              <a:gd name="connsiteY14" fmla="*/ 710407 h 2101057"/>
              <a:gd name="connsiteX15" fmla="*/ 2124732 w 2185058"/>
              <a:gd name="connsiteY15" fmla="*/ 726282 h 2101057"/>
              <a:gd name="connsiteX16" fmla="*/ 2058058 w 2185058"/>
              <a:gd name="connsiteY16" fmla="*/ 710407 h 2101057"/>
              <a:gd name="connsiteX17" fmla="*/ 2026308 w 2185058"/>
              <a:gd name="connsiteY17" fmla="*/ 662782 h 2101057"/>
              <a:gd name="connsiteX18" fmla="*/ 2077108 w 2185058"/>
              <a:gd name="connsiteY18" fmla="*/ 637382 h 2101057"/>
              <a:gd name="connsiteX19" fmla="*/ 1681424 w 2185058"/>
              <a:gd name="connsiteY19" fmla="*/ 343282 h 2101057"/>
              <a:gd name="connsiteX20" fmla="*/ 1707220 w 2185058"/>
              <a:gd name="connsiteY20" fmla="*/ 346834 h 2101057"/>
              <a:gd name="connsiteX21" fmla="*/ 1850096 w 2185058"/>
              <a:gd name="connsiteY21" fmla="*/ 558391 h 2101057"/>
              <a:gd name="connsiteX22" fmla="*/ 1846920 w 2185058"/>
              <a:gd name="connsiteY22" fmla="*/ 593124 h 2101057"/>
              <a:gd name="connsiteX23" fmla="*/ 1815172 w 2185058"/>
              <a:gd name="connsiteY23" fmla="*/ 621542 h 2101057"/>
              <a:gd name="connsiteX24" fmla="*/ 1780246 w 2185058"/>
              <a:gd name="connsiteY24" fmla="*/ 605754 h 2101057"/>
              <a:gd name="connsiteX25" fmla="*/ 1656420 w 2185058"/>
              <a:gd name="connsiteY25" fmla="*/ 397355 h 2101057"/>
              <a:gd name="connsiteX26" fmla="*/ 1662772 w 2185058"/>
              <a:gd name="connsiteY26" fmla="*/ 356307 h 2101057"/>
              <a:gd name="connsiteX27" fmla="*/ 1681424 w 2185058"/>
              <a:gd name="connsiteY27" fmla="*/ 343282 h 2101057"/>
              <a:gd name="connsiteX28" fmla="*/ 2095886 w 2185058"/>
              <a:gd name="connsiteY28" fmla="*/ 252215 h 2101057"/>
              <a:gd name="connsiteX29" fmla="*/ 2127880 w 2185058"/>
              <a:gd name="connsiteY29" fmla="*/ 289719 h 2101057"/>
              <a:gd name="connsiteX30" fmla="*/ 2111858 w 2185058"/>
              <a:gd name="connsiteY30" fmla="*/ 318294 h 2101057"/>
              <a:gd name="connsiteX31" fmla="*/ 2018930 w 2185058"/>
              <a:gd name="connsiteY31" fmla="*/ 372269 h 2101057"/>
              <a:gd name="connsiteX32" fmla="*/ 1967660 w 2185058"/>
              <a:gd name="connsiteY32" fmla="*/ 359569 h 2101057"/>
              <a:gd name="connsiteX33" fmla="*/ 1980476 w 2185058"/>
              <a:gd name="connsiteY33" fmla="*/ 311944 h 2101057"/>
              <a:gd name="connsiteX34" fmla="*/ 2076610 w 2185058"/>
              <a:gd name="connsiteY34" fmla="*/ 257969 h 2101057"/>
              <a:gd name="connsiteX35" fmla="*/ 2095886 w 2185058"/>
              <a:gd name="connsiteY35" fmla="*/ 252215 h 2101057"/>
              <a:gd name="connsiteX36" fmla="*/ 1274562 w 2185058"/>
              <a:gd name="connsiteY36" fmla="*/ 25771 h 2101057"/>
              <a:gd name="connsiteX37" fmla="*/ 1404254 w 2185058"/>
              <a:gd name="connsiteY37" fmla="*/ 108639 h 2101057"/>
              <a:gd name="connsiteX38" fmla="*/ 1900744 w 2185058"/>
              <a:gd name="connsiteY38" fmla="*/ 965081 h 2101057"/>
              <a:gd name="connsiteX39" fmla="*/ 1770256 w 2185058"/>
              <a:gd name="connsiteY39" fmla="*/ 1202981 h 2101057"/>
              <a:gd name="connsiteX40" fmla="*/ 1420168 w 2185058"/>
              <a:gd name="connsiteY40" fmla="*/ 1244217 h 2101057"/>
              <a:gd name="connsiteX41" fmla="*/ 774096 w 2185058"/>
              <a:gd name="connsiteY41" fmla="*/ 1485290 h 2101057"/>
              <a:gd name="connsiteX42" fmla="*/ 497208 w 2185058"/>
              <a:gd name="connsiteY42" fmla="*/ 1647062 h 2101057"/>
              <a:gd name="connsiteX43" fmla="*/ 385816 w 2185058"/>
              <a:gd name="connsiteY43" fmla="*/ 1678782 h 2101057"/>
              <a:gd name="connsiteX44" fmla="*/ 220320 w 2185058"/>
              <a:gd name="connsiteY44" fmla="*/ 1589966 h 2101057"/>
              <a:gd name="connsiteX45" fmla="*/ 22998 w 2185058"/>
              <a:gd name="connsiteY45" fmla="*/ 1250561 h 2101057"/>
              <a:gd name="connsiteX46" fmla="*/ 89832 w 2185058"/>
              <a:gd name="connsiteY46" fmla="*/ 996801 h 2101057"/>
              <a:gd name="connsiteX47" fmla="*/ 401730 w 2185058"/>
              <a:gd name="connsiteY47" fmla="*/ 819169 h 2101057"/>
              <a:gd name="connsiteX48" fmla="*/ 455834 w 2185058"/>
              <a:gd name="connsiteY48" fmla="*/ 838201 h 2101057"/>
              <a:gd name="connsiteX49" fmla="*/ 634060 w 2185058"/>
              <a:gd name="connsiteY49" fmla="*/ 1142713 h 2101057"/>
              <a:gd name="connsiteX50" fmla="*/ 678618 w 2185058"/>
              <a:gd name="connsiteY50" fmla="*/ 1222013 h 2101057"/>
              <a:gd name="connsiteX51" fmla="*/ 735904 w 2185058"/>
              <a:gd name="connsiteY51" fmla="*/ 1250561 h 2101057"/>
              <a:gd name="connsiteX52" fmla="*/ 742270 w 2185058"/>
              <a:gd name="connsiteY52" fmla="*/ 1187121 h 2101057"/>
              <a:gd name="connsiteX53" fmla="*/ 519486 w 2185058"/>
              <a:gd name="connsiteY53" fmla="*/ 803309 h 2101057"/>
              <a:gd name="connsiteX54" fmla="*/ 535400 w 2185058"/>
              <a:gd name="connsiteY54" fmla="*/ 733525 h 2101057"/>
              <a:gd name="connsiteX55" fmla="*/ 1140098 w 2185058"/>
              <a:gd name="connsiteY55" fmla="*/ 102295 h 2101057"/>
              <a:gd name="connsiteX56" fmla="*/ 1274562 w 2185058"/>
              <a:gd name="connsiteY56" fmla="*/ 25771 h 2101057"/>
              <a:gd name="connsiteX57" fmla="*/ 1773896 w 2185058"/>
              <a:gd name="connsiteY57" fmla="*/ 794 h 2101057"/>
              <a:gd name="connsiteX58" fmla="*/ 1799296 w 2185058"/>
              <a:gd name="connsiteY58" fmla="*/ 38894 h 2101057"/>
              <a:gd name="connsiteX59" fmla="*/ 1773896 w 2185058"/>
              <a:gd name="connsiteY59" fmla="*/ 137319 h 2101057"/>
              <a:gd name="connsiteX60" fmla="*/ 1732620 w 2185058"/>
              <a:gd name="connsiteY60" fmla="*/ 156369 h 2101057"/>
              <a:gd name="connsiteX61" fmla="*/ 1707220 w 2185058"/>
              <a:gd name="connsiteY61" fmla="*/ 115094 h 2101057"/>
              <a:gd name="connsiteX62" fmla="*/ 1732620 w 2185058"/>
              <a:gd name="connsiteY62" fmla="*/ 19844 h 2101057"/>
              <a:gd name="connsiteX63" fmla="*/ 1773896 w 2185058"/>
              <a:gd name="connsiteY63" fmla="*/ 794 h 210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185058" h="2101057">
                <a:moveTo>
                  <a:pt x="811546" y="1561307"/>
                </a:moveTo>
                <a:cubicBezTo>
                  <a:pt x="820704" y="1563689"/>
                  <a:pt x="828666" y="1570832"/>
                  <a:pt x="835036" y="1583532"/>
                </a:cubicBezTo>
                <a:cubicBezTo>
                  <a:pt x="892368" y="1681957"/>
                  <a:pt x="949700" y="1780382"/>
                  <a:pt x="1007032" y="1878807"/>
                </a:cubicBezTo>
                <a:cubicBezTo>
                  <a:pt x="1038884" y="1935957"/>
                  <a:pt x="1019774" y="2002632"/>
                  <a:pt x="965626" y="2037557"/>
                </a:cubicBezTo>
                <a:cubicBezTo>
                  <a:pt x="936960" y="2053432"/>
                  <a:pt x="908294" y="2069307"/>
                  <a:pt x="879628" y="2085182"/>
                </a:cubicBezTo>
                <a:cubicBezTo>
                  <a:pt x="863702" y="2094707"/>
                  <a:pt x="844592" y="2101057"/>
                  <a:pt x="825482" y="2101057"/>
                </a:cubicBezTo>
                <a:cubicBezTo>
                  <a:pt x="780890" y="2097882"/>
                  <a:pt x="745854" y="2082007"/>
                  <a:pt x="726742" y="2047082"/>
                </a:cubicBezTo>
                <a:cubicBezTo>
                  <a:pt x="666226" y="1945482"/>
                  <a:pt x="608894" y="1843882"/>
                  <a:pt x="548376" y="1742282"/>
                </a:cubicBezTo>
                <a:cubicBezTo>
                  <a:pt x="538820" y="1723232"/>
                  <a:pt x="542006" y="1704182"/>
                  <a:pt x="564302" y="1691482"/>
                </a:cubicBezTo>
                <a:cubicBezTo>
                  <a:pt x="637560" y="1650207"/>
                  <a:pt x="707632" y="1608932"/>
                  <a:pt x="780890" y="1567657"/>
                </a:cubicBezTo>
                <a:cubicBezTo>
                  <a:pt x="792038" y="1561307"/>
                  <a:pt x="802390" y="1558926"/>
                  <a:pt x="811546" y="1561307"/>
                </a:cubicBezTo>
                <a:close/>
                <a:moveTo>
                  <a:pt x="2077108" y="637382"/>
                </a:moveTo>
                <a:cubicBezTo>
                  <a:pt x="2102508" y="643732"/>
                  <a:pt x="2124732" y="653257"/>
                  <a:pt x="2150132" y="659607"/>
                </a:cubicBezTo>
                <a:cubicBezTo>
                  <a:pt x="2166008" y="662782"/>
                  <a:pt x="2175532" y="672307"/>
                  <a:pt x="2185058" y="685007"/>
                </a:cubicBezTo>
                <a:cubicBezTo>
                  <a:pt x="2185058" y="691357"/>
                  <a:pt x="2185058" y="700882"/>
                  <a:pt x="2185058" y="710407"/>
                </a:cubicBezTo>
                <a:cubicBezTo>
                  <a:pt x="2169184" y="732632"/>
                  <a:pt x="2146958" y="735807"/>
                  <a:pt x="2124732" y="726282"/>
                </a:cubicBezTo>
                <a:cubicBezTo>
                  <a:pt x="2102508" y="719932"/>
                  <a:pt x="2080284" y="713582"/>
                  <a:pt x="2058058" y="710407"/>
                </a:cubicBezTo>
                <a:cubicBezTo>
                  <a:pt x="2032658" y="700882"/>
                  <a:pt x="2023132" y="685007"/>
                  <a:pt x="2026308" y="662782"/>
                </a:cubicBezTo>
                <a:cubicBezTo>
                  <a:pt x="2032658" y="643732"/>
                  <a:pt x="2051708" y="634207"/>
                  <a:pt x="2077108" y="637382"/>
                </a:cubicBezTo>
                <a:close/>
                <a:moveTo>
                  <a:pt x="1681424" y="343282"/>
                </a:moveTo>
                <a:cubicBezTo>
                  <a:pt x="1688964" y="342098"/>
                  <a:pt x="1697696" y="343677"/>
                  <a:pt x="1707220" y="346834"/>
                </a:cubicBezTo>
                <a:cubicBezTo>
                  <a:pt x="1789772" y="378410"/>
                  <a:pt x="1846920" y="463664"/>
                  <a:pt x="1850096" y="558391"/>
                </a:cubicBezTo>
                <a:cubicBezTo>
                  <a:pt x="1846920" y="567864"/>
                  <a:pt x="1846920" y="580494"/>
                  <a:pt x="1846920" y="593124"/>
                </a:cubicBezTo>
                <a:cubicBezTo>
                  <a:pt x="1843746" y="608912"/>
                  <a:pt x="1831046" y="618385"/>
                  <a:pt x="1815172" y="621542"/>
                </a:cubicBezTo>
                <a:cubicBezTo>
                  <a:pt x="1799296" y="627857"/>
                  <a:pt x="1786596" y="621542"/>
                  <a:pt x="1780246" y="605754"/>
                </a:cubicBezTo>
                <a:cubicBezTo>
                  <a:pt x="1738972" y="536288"/>
                  <a:pt x="1697696" y="466822"/>
                  <a:pt x="1656420" y="397355"/>
                </a:cubicBezTo>
                <a:cubicBezTo>
                  <a:pt x="1650072" y="381568"/>
                  <a:pt x="1650072" y="368937"/>
                  <a:pt x="1662772" y="356307"/>
                </a:cubicBezTo>
                <a:cubicBezTo>
                  <a:pt x="1667534" y="348413"/>
                  <a:pt x="1673884" y="344466"/>
                  <a:pt x="1681424" y="343282"/>
                </a:cubicBezTo>
                <a:close/>
                <a:moveTo>
                  <a:pt x="2095886" y="252215"/>
                </a:moveTo>
                <a:cubicBezTo>
                  <a:pt x="2114662" y="252215"/>
                  <a:pt x="2130284" y="268288"/>
                  <a:pt x="2127880" y="289719"/>
                </a:cubicBezTo>
                <a:cubicBezTo>
                  <a:pt x="2127880" y="302419"/>
                  <a:pt x="2121470" y="311944"/>
                  <a:pt x="2111858" y="318294"/>
                </a:cubicBezTo>
                <a:cubicBezTo>
                  <a:pt x="2079814" y="337344"/>
                  <a:pt x="2047770" y="356394"/>
                  <a:pt x="2018930" y="372269"/>
                </a:cubicBezTo>
                <a:cubicBezTo>
                  <a:pt x="1996498" y="381794"/>
                  <a:pt x="1977272" y="378619"/>
                  <a:pt x="1967660" y="359569"/>
                </a:cubicBezTo>
                <a:cubicBezTo>
                  <a:pt x="1958046" y="343694"/>
                  <a:pt x="1961250" y="321469"/>
                  <a:pt x="1980476" y="311944"/>
                </a:cubicBezTo>
                <a:cubicBezTo>
                  <a:pt x="2012520" y="292894"/>
                  <a:pt x="2044564" y="273844"/>
                  <a:pt x="2076610" y="257969"/>
                </a:cubicBezTo>
                <a:cubicBezTo>
                  <a:pt x="2083018" y="254001"/>
                  <a:pt x="2089628" y="252215"/>
                  <a:pt x="2095886" y="252215"/>
                </a:cubicBezTo>
                <a:close/>
                <a:moveTo>
                  <a:pt x="1274562" y="25771"/>
                </a:moveTo>
                <a:cubicBezTo>
                  <a:pt x="1324688" y="26960"/>
                  <a:pt x="1374020" y="54715"/>
                  <a:pt x="1404254" y="108639"/>
                </a:cubicBezTo>
                <a:cubicBezTo>
                  <a:pt x="1569752" y="394120"/>
                  <a:pt x="1735248" y="679600"/>
                  <a:pt x="1900744" y="965081"/>
                </a:cubicBezTo>
                <a:cubicBezTo>
                  <a:pt x="1964396" y="1076101"/>
                  <a:pt x="1900744" y="1196637"/>
                  <a:pt x="1770256" y="1202981"/>
                </a:cubicBezTo>
                <a:cubicBezTo>
                  <a:pt x="1652500" y="1206153"/>
                  <a:pt x="1534742" y="1222013"/>
                  <a:pt x="1420168" y="1244217"/>
                </a:cubicBezTo>
                <a:cubicBezTo>
                  <a:pt x="1191020" y="1291797"/>
                  <a:pt x="974600" y="1367926"/>
                  <a:pt x="774096" y="1485290"/>
                </a:cubicBezTo>
                <a:cubicBezTo>
                  <a:pt x="681800" y="1539214"/>
                  <a:pt x="589504" y="1593138"/>
                  <a:pt x="497208" y="1647062"/>
                </a:cubicBezTo>
                <a:cubicBezTo>
                  <a:pt x="462198" y="1666094"/>
                  <a:pt x="427190" y="1678782"/>
                  <a:pt x="385816" y="1678782"/>
                </a:cubicBezTo>
                <a:cubicBezTo>
                  <a:pt x="315798" y="1675610"/>
                  <a:pt x="255328" y="1650234"/>
                  <a:pt x="220320" y="1589966"/>
                </a:cubicBezTo>
                <a:cubicBezTo>
                  <a:pt x="150302" y="1475774"/>
                  <a:pt x="86650" y="1364754"/>
                  <a:pt x="22998" y="1250561"/>
                </a:cubicBezTo>
                <a:cubicBezTo>
                  <a:pt x="-24742" y="1161745"/>
                  <a:pt x="3902" y="1050725"/>
                  <a:pt x="89832" y="996801"/>
                </a:cubicBezTo>
                <a:cubicBezTo>
                  <a:pt x="191676" y="933361"/>
                  <a:pt x="296702" y="876265"/>
                  <a:pt x="401730" y="819169"/>
                </a:cubicBezTo>
                <a:cubicBezTo>
                  <a:pt x="424008" y="803309"/>
                  <a:pt x="439920" y="812825"/>
                  <a:pt x="455834" y="838201"/>
                </a:cubicBezTo>
                <a:cubicBezTo>
                  <a:pt x="516304" y="939705"/>
                  <a:pt x="573590" y="1041209"/>
                  <a:pt x="634060" y="1142713"/>
                </a:cubicBezTo>
                <a:cubicBezTo>
                  <a:pt x="646792" y="1168089"/>
                  <a:pt x="662704" y="1196637"/>
                  <a:pt x="678618" y="1222013"/>
                </a:cubicBezTo>
                <a:cubicBezTo>
                  <a:pt x="697712" y="1253733"/>
                  <a:pt x="716808" y="1263249"/>
                  <a:pt x="735904" y="1250561"/>
                </a:cubicBezTo>
                <a:cubicBezTo>
                  <a:pt x="758182" y="1237873"/>
                  <a:pt x="758182" y="1215669"/>
                  <a:pt x="742270" y="1187121"/>
                </a:cubicBezTo>
                <a:cubicBezTo>
                  <a:pt x="669070" y="1060241"/>
                  <a:pt x="592686" y="930189"/>
                  <a:pt x="519486" y="803309"/>
                </a:cubicBezTo>
                <a:cubicBezTo>
                  <a:pt x="500390" y="768417"/>
                  <a:pt x="503574" y="755729"/>
                  <a:pt x="535400" y="733525"/>
                </a:cubicBezTo>
                <a:cubicBezTo>
                  <a:pt x="777278" y="562236"/>
                  <a:pt x="977784" y="352884"/>
                  <a:pt x="1140098" y="102295"/>
                </a:cubicBezTo>
                <a:cubicBezTo>
                  <a:pt x="1173516" y="49957"/>
                  <a:pt x="1224436" y="24581"/>
                  <a:pt x="1274562" y="25771"/>
                </a:cubicBezTo>
                <a:close/>
                <a:moveTo>
                  <a:pt x="1773896" y="794"/>
                </a:moveTo>
                <a:cubicBezTo>
                  <a:pt x="1792946" y="7144"/>
                  <a:pt x="1802472" y="19844"/>
                  <a:pt x="1799296" y="38894"/>
                </a:cubicBezTo>
                <a:cubicBezTo>
                  <a:pt x="1796120" y="73819"/>
                  <a:pt x="1786596" y="105569"/>
                  <a:pt x="1773896" y="137319"/>
                </a:cubicBezTo>
                <a:cubicBezTo>
                  <a:pt x="1767546" y="153194"/>
                  <a:pt x="1751672" y="162719"/>
                  <a:pt x="1732620" y="156369"/>
                </a:cubicBezTo>
                <a:cubicBezTo>
                  <a:pt x="1713572" y="153194"/>
                  <a:pt x="1704046" y="140494"/>
                  <a:pt x="1707220" y="115094"/>
                </a:cubicBezTo>
                <a:cubicBezTo>
                  <a:pt x="1713572" y="86519"/>
                  <a:pt x="1723096" y="54769"/>
                  <a:pt x="1732620" y="19844"/>
                </a:cubicBezTo>
                <a:cubicBezTo>
                  <a:pt x="1738972" y="3969"/>
                  <a:pt x="1758020" y="-2381"/>
                  <a:pt x="1773896" y="794"/>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solidFill>
                <a:schemeClr val="accent1"/>
              </a:solidFill>
            </a:endParaRPr>
          </a:p>
        </p:txBody>
      </p:sp>
    </p:spTree>
    <p:extLst>
      <p:ext uri="{BB962C8B-B14F-4D97-AF65-F5344CB8AC3E}">
        <p14:creationId xmlns:p14="http://schemas.microsoft.com/office/powerpoint/2010/main" val="26801740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Business Location</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83363" y="4503451"/>
            <a:ext cx="7471540" cy="784830"/>
          </a:xfrm>
          <a:prstGeom prst="rect">
            <a:avLst/>
          </a:prstGeom>
        </p:spPr>
        <p:txBody>
          <a:bodyPr wrap="square">
            <a:spAutoFit/>
          </a:bodyPr>
          <a:lstStyle/>
          <a:p>
            <a:r>
              <a:rPr lang="en-US" sz="4500" b="1" dirty="0">
                <a:solidFill>
                  <a:schemeClr val="accent2"/>
                </a:solidFill>
              </a:rPr>
              <a:t>Business in world-wide</a:t>
            </a:r>
          </a:p>
        </p:txBody>
      </p:sp>
      <p:sp>
        <p:nvSpPr>
          <p:cNvPr id="6" name="Rectangle 5"/>
          <p:cNvSpPr/>
          <p:nvPr/>
        </p:nvSpPr>
        <p:spPr>
          <a:xfrm>
            <a:off x="1183363" y="5380310"/>
            <a:ext cx="747154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smtClean="0">
                <a:solidFill>
                  <a:schemeClr val="accent2">
                    <a:alpha val="60000"/>
                  </a:schemeClr>
                </a:solidFill>
              </a:rPr>
              <a:t>euis</a:t>
            </a:r>
            <a:r>
              <a:rPr lang="en-US" sz="2500" dirty="0" smtClean="0">
                <a:solidFill>
                  <a:schemeClr val="accent2">
                    <a:alpha val="60000"/>
                  </a:schemeClr>
                </a:solidFill>
              </a:rPr>
              <a:t>-mod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endParaRPr lang="en-US" sz="2500" dirty="0">
              <a:solidFill>
                <a:schemeClr val="accent2">
                  <a:alpha val="60000"/>
                </a:schemeClr>
              </a:solidFill>
            </a:endParaRPr>
          </a:p>
        </p:txBody>
      </p:sp>
      <p:sp>
        <p:nvSpPr>
          <p:cNvPr id="162" name="Freeform 5"/>
          <p:cNvSpPr>
            <a:spLocks/>
          </p:cNvSpPr>
          <p:nvPr/>
        </p:nvSpPr>
        <p:spPr bwMode="auto">
          <a:xfrm>
            <a:off x="11969750" y="8916988"/>
            <a:ext cx="461963" cy="279400"/>
          </a:xfrm>
          <a:custGeom>
            <a:avLst/>
            <a:gdLst>
              <a:gd name="T0" fmla="*/ 53 w 146"/>
              <a:gd name="T1" fmla="*/ 86 h 88"/>
              <a:gd name="T2" fmla="*/ 30 w 146"/>
              <a:gd name="T3" fmla="*/ 81 h 88"/>
              <a:gd name="T4" fmla="*/ 26 w 146"/>
              <a:gd name="T5" fmla="*/ 80 h 88"/>
              <a:gd name="T6" fmla="*/ 14 w 146"/>
              <a:gd name="T7" fmla="*/ 76 h 88"/>
              <a:gd name="T8" fmla="*/ 19 w 146"/>
              <a:gd name="T9" fmla="*/ 56 h 88"/>
              <a:gd name="T10" fmla="*/ 10 w 146"/>
              <a:gd name="T11" fmla="*/ 49 h 88"/>
              <a:gd name="T12" fmla="*/ 8 w 146"/>
              <a:gd name="T13" fmla="*/ 75 h 88"/>
              <a:gd name="T14" fmla="*/ 6 w 146"/>
              <a:gd name="T15" fmla="*/ 75 h 88"/>
              <a:gd name="T16" fmla="*/ 0 w 146"/>
              <a:gd name="T17" fmla="*/ 74 h 88"/>
              <a:gd name="T18" fmla="*/ 8 w 146"/>
              <a:gd name="T19" fmla="*/ 48 h 88"/>
              <a:gd name="T20" fmla="*/ 5 w 146"/>
              <a:gd name="T21" fmla="*/ 45 h 88"/>
              <a:gd name="T22" fmla="*/ 3 w 146"/>
              <a:gd name="T23" fmla="*/ 49 h 88"/>
              <a:gd name="T24" fmla="*/ 11 w 146"/>
              <a:gd name="T25" fmla="*/ 36 h 88"/>
              <a:gd name="T26" fmla="*/ 11 w 146"/>
              <a:gd name="T27" fmla="*/ 35 h 88"/>
              <a:gd name="T28" fmla="*/ 11 w 146"/>
              <a:gd name="T29" fmla="*/ 36 h 88"/>
              <a:gd name="T30" fmla="*/ 17 w 146"/>
              <a:gd name="T31" fmla="*/ 32 h 88"/>
              <a:gd name="T32" fmla="*/ 25 w 146"/>
              <a:gd name="T33" fmla="*/ 21 h 88"/>
              <a:gd name="T34" fmla="*/ 35 w 146"/>
              <a:gd name="T35" fmla="*/ 14 h 88"/>
              <a:gd name="T36" fmla="*/ 36 w 146"/>
              <a:gd name="T37" fmla="*/ 12 h 88"/>
              <a:gd name="T38" fmla="*/ 40 w 146"/>
              <a:gd name="T39" fmla="*/ 0 h 88"/>
              <a:gd name="T40" fmla="*/ 57 w 146"/>
              <a:gd name="T41" fmla="*/ 3 h 88"/>
              <a:gd name="T42" fmla="*/ 62 w 146"/>
              <a:gd name="T43" fmla="*/ 3 h 88"/>
              <a:gd name="T44" fmla="*/ 70 w 146"/>
              <a:gd name="T45" fmla="*/ 3 h 88"/>
              <a:gd name="T46" fmla="*/ 75 w 146"/>
              <a:gd name="T47" fmla="*/ 2 h 88"/>
              <a:gd name="T48" fmla="*/ 86 w 146"/>
              <a:gd name="T49" fmla="*/ 1 h 88"/>
              <a:gd name="T50" fmla="*/ 88 w 146"/>
              <a:gd name="T51" fmla="*/ 1 h 88"/>
              <a:gd name="T52" fmla="*/ 94 w 146"/>
              <a:gd name="T53" fmla="*/ 2 h 88"/>
              <a:gd name="T54" fmla="*/ 105 w 146"/>
              <a:gd name="T55" fmla="*/ 3 h 88"/>
              <a:gd name="T56" fmla="*/ 128 w 146"/>
              <a:gd name="T57" fmla="*/ 12 h 88"/>
              <a:gd name="T58" fmla="*/ 134 w 146"/>
              <a:gd name="T59" fmla="*/ 14 h 88"/>
              <a:gd name="T60" fmla="*/ 145 w 146"/>
              <a:gd name="T61" fmla="*/ 20 h 88"/>
              <a:gd name="T62" fmla="*/ 145 w 146"/>
              <a:gd name="T63" fmla="*/ 27 h 88"/>
              <a:gd name="T64" fmla="*/ 146 w 146"/>
              <a:gd name="T65" fmla="*/ 28 h 88"/>
              <a:gd name="T66" fmla="*/ 145 w 146"/>
              <a:gd name="T67" fmla="*/ 28 h 88"/>
              <a:gd name="T68" fmla="*/ 146 w 146"/>
              <a:gd name="T69" fmla="*/ 35 h 88"/>
              <a:gd name="T70" fmla="*/ 145 w 146"/>
              <a:gd name="T71" fmla="*/ 54 h 88"/>
              <a:gd name="T72" fmla="*/ 127 w 146"/>
              <a:gd name="T73" fmla="*/ 56 h 88"/>
              <a:gd name="T74" fmla="*/ 125 w 146"/>
              <a:gd name="T75" fmla="*/ 56 h 88"/>
              <a:gd name="T76" fmla="*/ 119 w 146"/>
              <a:gd name="T77" fmla="*/ 60 h 88"/>
              <a:gd name="T78" fmla="*/ 116 w 146"/>
              <a:gd name="T79" fmla="*/ 61 h 88"/>
              <a:gd name="T80" fmla="*/ 116 w 146"/>
              <a:gd name="T81" fmla="*/ 61 h 88"/>
              <a:gd name="T82" fmla="*/ 116 w 146"/>
              <a:gd name="T83" fmla="*/ 61 h 88"/>
              <a:gd name="T84" fmla="*/ 111 w 146"/>
              <a:gd name="T85" fmla="*/ 62 h 88"/>
              <a:gd name="T86" fmla="*/ 109 w 146"/>
              <a:gd name="T87" fmla="*/ 63 h 88"/>
              <a:gd name="T88" fmla="*/ 110 w 146"/>
              <a:gd name="T89" fmla="*/ 79 h 88"/>
              <a:gd name="T90" fmla="*/ 87 w 146"/>
              <a:gd name="T91" fmla="*/ 74 h 88"/>
              <a:gd name="T92" fmla="*/ 72 w 146"/>
              <a:gd name="T93" fmla="*/ 84 h 88"/>
              <a:gd name="T94" fmla="*/ 63 w 146"/>
              <a:gd name="T95" fmla="*/ 86 h 88"/>
              <a:gd name="T96" fmla="*/ 55 w 146"/>
              <a:gd name="T97" fmla="*/ 88 h 88"/>
              <a:gd name="T98" fmla="*/ 53 w 146"/>
              <a:gd name="T99" fmla="*/ 8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88">
                <a:moveTo>
                  <a:pt x="53" y="86"/>
                </a:moveTo>
                <a:cubicBezTo>
                  <a:pt x="43" y="85"/>
                  <a:pt x="36" y="83"/>
                  <a:pt x="30" y="81"/>
                </a:cubicBezTo>
                <a:cubicBezTo>
                  <a:pt x="26" y="80"/>
                  <a:pt x="26" y="80"/>
                  <a:pt x="26" y="80"/>
                </a:cubicBezTo>
                <a:cubicBezTo>
                  <a:pt x="19" y="78"/>
                  <a:pt x="17" y="77"/>
                  <a:pt x="14" y="76"/>
                </a:cubicBezTo>
                <a:cubicBezTo>
                  <a:pt x="19" y="56"/>
                  <a:pt x="19" y="56"/>
                  <a:pt x="19" y="56"/>
                </a:cubicBezTo>
                <a:cubicBezTo>
                  <a:pt x="10" y="49"/>
                  <a:pt x="10" y="49"/>
                  <a:pt x="10" y="49"/>
                </a:cubicBezTo>
                <a:cubicBezTo>
                  <a:pt x="8" y="75"/>
                  <a:pt x="8" y="75"/>
                  <a:pt x="8" y="75"/>
                </a:cubicBezTo>
                <a:cubicBezTo>
                  <a:pt x="6" y="75"/>
                  <a:pt x="6" y="75"/>
                  <a:pt x="6" y="75"/>
                </a:cubicBezTo>
                <a:cubicBezTo>
                  <a:pt x="0" y="74"/>
                  <a:pt x="0" y="74"/>
                  <a:pt x="0" y="74"/>
                </a:cubicBezTo>
                <a:cubicBezTo>
                  <a:pt x="8" y="48"/>
                  <a:pt x="8" y="48"/>
                  <a:pt x="8" y="48"/>
                </a:cubicBezTo>
                <a:cubicBezTo>
                  <a:pt x="5" y="45"/>
                  <a:pt x="5" y="45"/>
                  <a:pt x="5" y="45"/>
                </a:cubicBezTo>
                <a:cubicBezTo>
                  <a:pt x="5" y="45"/>
                  <a:pt x="4" y="47"/>
                  <a:pt x="3" y="49"/>
                </a:cubicBezTo>
                <a:cubicBezTo>
                  <a:pt x="4" y="45"/>
                  <a:pt x="6" y="40"/>
                  <a:pt x="11" y="36"/>
                </a:cubicBezTo>
                <a:cubicBezTo>
                  <a:pt x="11" y="35"/>
                  <a:pt x="11" y="35"/>
                  <a:pt x="11" y="35"/>
                </a:cubicBezTo>
                <a:cubicBezTo>
                  <a:pt x="11" y="36"/>
                  <a:pt x="11" y="36"/>
                  <a:pt x="11" y="36"/>
                </a:cubicBezTo>
                <a:cubicBezTo>
                  <a:pt x="13" y="34"/>
                  <a:pt x="15" y="33"/>
                  <a:pt x="17" y="32"/>
                </a:cubicBezTo>
                <a:cubicBezTo>
                  <a:pt x="19" y="27"/>
                  <a:pt x="22" y="23"/>
                  <a:pt x="25" y="21"/>
                </a:cubicBezTo>
                <a:cubicBezTo>
                  <a:pt x="28" y="18"/>
                  <a:pt x="31" y="16"/>
                  <a:pt x="35" y="14"/>
                </a:cubicBezTo>
                <a:cubicBezTo>
                  <a:pt x="35" y="13"/>
                  <a:pt x="36" y="12"/>
                  <a:pt x="36" y="12"/>
                </a:cubicBezTo>
                <a:cubicBezTo>
                  <a:pt x="40" y="0"/>
                  <a:pt x="40" y="0"/>
                  <a:pt x="40" y="0"/>
                </a:cubicBezTo>
                <a:cubicBezTo>
                  <a:pt x="57" y="3"/>
                  <a:pt x="57" y="3"/>
                  <a:pt x="57" y="3"/>
                </a:cubicBezTo>
                <a:cubicBezTo>
                  <a:pt x="62" y="3"/>
                  <a:pt x="62" y="3"/>
                  <a:pt x="62" y="3"/>
                </a:cubicBezTo>
                <a:cubicBezTo>
                  <a:pt x="65" y="3"/>
                  <a:pt x="67" y="3"/>
                  <a:pt x="70" y="3"/>
                </a:cubicBezTo>
                <a:cubicBezTo>
                  <a:pt x="75" y="2"/>
                  <a:pt x="75" y="2"/>
                  <a:pt x="75" y="2"/>
                </a:cubicBezTo>
                <a:cubicBezTo>
                  <a:pt x="77" y="2"/>
                  <a:pt x="81" y="1"/>
                  <a:pt x="86" y="1"/>
                </a:cubicBezTo>
                <a:cubicBezTo>
                  <a:pt x="88" y="1"/>
                  <a:pt x="88" y="1"/>
                  <a:pt x="88" y="1"/>
                </a:cubicBezTo>
                <a:cubicBezTo>
                  <a:pt x="94" y="2"/>
                  <a:pt x="94" y="2"/>
                  <a:pt x="94" y="2"/>
                </a:cubicBezTo>
                <a:cubicBezTo>
                  <a:pt x="97" y="3"/>
                  <a:pt x="101" y="3"/>
                  <a:pt x="105" y="3"/>
                </a:cubicBezTo>
                <a:cubicBezTo>
                  <a:pt x="116" y="3"/>
                  <a:pt x="123" y="8"/>
                  <a:pt x="128" y="12"/>
                </a:cubicBezTo>
                <a:cubicBezTo>
                  <a:pt x="130" y="12"/>
                  <a:pt x="132" y="13"/>
                  <a:pt x="134" y="14"/>
                </a:cubicBezTo>
                <a:cubicBezTo>
                  <a:pt x="145" y="20"/>
                  <a:pt x="145" y="20"/>
                  <a:pt x="145" y="20"/>
                </a:cubicBezTo>
                <a:cubicBezTo>
                  <a:pt x="145" y="27"/>
                  <a:pt x="145" y="27"/>
                  <a:pt x="145" y="27"/>
                </a:cubicBezTo>
                <a:cubicBezTo>
                  <a:pt x="146" y="28"/>
                  <a:pt x="146" y="28"/>
                  <a:pt x="146" y="28"/>
                </a:cubicBezTo>
                <a:cubicBezTo>
                  <a:pt x="145" y="28"/>
                  <a:pt x="145" y="28"/>
                  <a:pt x="145" y="28"/>
                </a:cubicBezTo>
                <a:cubicBezTo>
                  <a:pt x="146" y="35"/>
                  <a:pt x="146" y="35"/>
                  <a:pt x="146" y="35"/>
                </a:cubicBezTo>
                <a:cubicBezTo>
                  <a:pt x="145" y="54"/>
                  <a:pt x="145" y="54"/>
                  <a:pt x="145" y="54"/>
                </a:cubicBezTo>
                <a:cubicBezTo>
                  <a:pt x="127" y="56"/>
                  <a:pt x="127" y="56"/>
                  <a:pt x="127" y="56"/>
                </a:cubicBezTo>
                <a:cubicBezTo>
                  <a:pt x="126" y="56"/>
                  <a:pt x="125" y="56"/>
                  <a:pt x="125" y="56"/>
                </a:cubicBezTo>
                <a:cubicBezTo>
                  <a:pt x="123" y="58"/>
                  <a:pt x="121" y="59"/>
                  <a:pt x="119" y="60"/>
                </a:cubicBezTo>
                <a:cubicBezTo>
                  <a:pt x="118" y="60"/>
                  <a:pt x="117" y="60"/>
                  <a:pt x="116" y="61"/>
                </a:cubicBezTo>
                <a:cubicBezTo>
                  <a:pt x="116" y="61"/>
                  <a:pt x="116" y="61"/>
                  <a:pt x="116" y="61"/>
                </a:cubicBezTo>
                <a:cubicBezTo>
                  <a:pt x="116" y="61"/>
                  <a:pt x="116" y="61"/>
                  <a:pt x="116" y="61"/>
                </a:cubicBezTo>
                <a:cubicBezTo>
                  <a:pt x="114" y="61"/>
                  <a:pt x="113" y="62"/>
                  <a:pt x="111" y="62"/>
                </a:cubicBezTo>
                <a:cubicBezTo>
                  <a:pt x="109" y="63"/>
                  <a:pt x="109" y="63"/>
                  <a:pt x="109" y="63"/>
                </a:cubicBezTo>
                <a:cubicBezTo>
                  <a:pt x="110" y="79"/>
                  <a:pt x="110" y="79"/>
                  <a:pt x="110" y="79"/>
                </a:cubicBezTo>
                <a:cubicBezTo>
                  <a:pt x="87" y="74"/>
                  <a:pt x="87" y="74"/>
                  <a:pt x="87" y="74"/>
                </a:cubicBezTo>
                <a:cubicBezTo>
                  <a:pt x="84" y="79"/>
                  <a:pt x="80" y="83"/>
                  <a:pt x="72" y="84"/>
                </a:cubicBezTo>
                <a:cubicBezTo>
                  <a:pt x="71" y="85"/>
                  <a:pt x="66" y="86"/>
                  <a:pt x="63" y="86"/>
                </a:cubicBezTo>
                <a:cubicBezTo>
                  <a:pt x="55" y="88"/>
                  <a:pt x="55" y="88"/>
                  <a:pt x="55" y="88"/>
                </a:cubicBezTo>
                <a:lnTo>
                  <a:pt x="53" y="8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6"/>
          <p:cNvSpPr>
            <a:spLocks noEditPoints="1"/>
          </p:cNvSpPr>
          <p:nvPr/>
        </p:nvSpPr>
        <p:spPr bwMode="auto">
          <a:xfrm>
            <a:off x="10344150" y="3870325"/>
            <a:ext cx="4208463" cy="3806825"/>
          </a:xfrm>
          <a:custGeom>
            <a:avLst/>
            <a:gdLst>
              <a:gd name="T0" fmla="*/ 153 w 1326"/>
              <a:gd name="T1" fmla="*/ 1024 h 1203"/>
              <a:gd name="T2" fmla="*/ 110 w 1326"/>
              <a:gd name="T3" fmla="*/ 927 h 1203"/>
              <a:gd name="T4" fmla="*/ 72 w 1326"/>
              <a:gd name="T5" fmla="*/ 843 h 1203"/>
              <a:gd name="T6" fmla="*/ 104 w 1326"/>
              <a:gd name="T7" fmla="*/ 720 h 1203"/>
              <a:gd name="T8" fmla="*/ 276 w 1326"/>
              <a:gd name="T9" fmla="*/ 360 h 1203"/>
              <a:gd name="T10" fmla="*/ 353 w 1326"/>
              <a:gd name="T11" fmla="*/ 371 h 1203"/>
              <a:gd name="T12" fmla="*/ 428 w 1326"/>
              <a:gd name="T13" fmla="*/ 400 h 1203"/>
              <a:gd name="T14" fmla="*/ 482 w 1326"/>
              <a:gd name="T15" fmla="*/ 398 h 1203"/>
              <a:gd name="T16" fmla="*/ 448 w 1326"/>
              <a:gd name="T17" fmla="*/ 317 h 1203"/>
              <a:gd name="T18" fmla="*/ 595 w 1326"/>
              <a:gd name="T19" fmla="*/ 274 h 1203"/>
              <a:gd name="T20" fmla="*/ 557 w 1326"/>
              <a:gd name="T21" fmla="*/ 220 h 1203"/>
              <a:gd name="T22" fmla="*/ 676 w 1326"/>
              <a:gd name="T23" fmla="*/ 138 h 1203"/>
              <a:gd name="T24" fmla="*/ 753 w 1326"/>
              <a:gd name="T25" fmla="*/ 112 h 1203"/>
              <a:gd name="T26" fmla="*/ 799 w 1326"/>
              <a:gd name="T27" fmla="*/ 155 h 1203"/>
              <a:gd name="T28" fmla="*/ 843 w 1326"/>
              <a:gd name="T29" fmla="*/ 102 h 1203"/>
              <a:gd name="T30" fmla="*/ 895 w 1326"/>
              <a:gd name="T31" fmla="*/ 130 h 1203"/>
              <a:gd name="T32" fmla="*/ 968 w 1326"/>
              <a:gd name="T33" fmla="*/ 66 h 1203"/>
              <a:gd name="T34" fmla="*/ 1054 w 1326"/>
              <a:gd name="T35" fmla="*/ 29 h 1203"/>
              <a:gd name="T36" fmla="*/ 1144 w 1326"/>
              <a:gd name="T37" fmla="*/ 5 h 1203"/>
              <a:gd name="T38" fmla="*/ 1236 w 1326"/>
              <a:gd name="T39" fmla="*/ 10 h 1203"/>
              <a:gd name="T40" fmla="*/ 1293 w 1326"/>
              <a:gd name="T41" fmla="*/ 41 h 1203"/>
              <a:gd name="T42" fmla="*/ 1271 w 1326"/>
              <a:gd name="T43" fmla="*/ 142 h 1203"/>
              <a:gd name="T44" fmla="*/ 1144 w 1326"/>
              <a:gd name="T45" fmla="*/ 218 h 1203"/>
              <a:gd name="T46" fmla="*/ 1061 w 1326"/>
              <a:gd name="T47" fmla="*/ 295 h 1203"/>
              <a:gd name="T48" fmla="*/ 1013 w 1326"/>
              <a:gd name="T49" fmla="*/ 365 h 1203"/>
              <a:gd name="T50" fmla="*/ 1049 w 1326"/>
              <a:gd name="T51" fmla="*/ 491 h 1203"/>
              <a:gd name="T52" fmla="*/ 1088 w 1326"/>
              <a:gd name="T53" fmla="*/ 608 h 1203"/>
              <a:gd name="T54" fmla="*/ 1079 w 1326"/>
              <a:gd name="T55" fmla="*/ 717 h 1203"/>
              <a:gd name="T56" fmla="*/ 1042 w 1326"/>
              <a:gd name="T57" fmla="*/ 795 h 1203"/>
              <a:gd name="T58" fmla="*/ 1058 w 1326"/>
              <a:gd name="T59" fmla="*/ 879 h 1203"/>
              <a:gd name="T60" fmla="*/ 1115 w 1326"/>
              <a:gd name="T61" fmla="*/ 990 h 1203"/>
              <a:gd name="T62" fmla="*/ 1138 w 1326"/>
              <a:gd name="T63" fmla="*/ 1078 h 1203"/>
              <a:gd name="T64" fmla="*/ 1062 w 1326"/>
              <a:gd name="T65" fmla="*/ 1112 h 1203"/>
              <a:gd name="T66" fmla="*/ 1018 w 1326"/>
              <a:gd name="T67" fmla="*/ 1145 h 1203"/>
              <a:gd name="T68" fmla="*/ 893 w 1326"/>
              <a:gd name="T69" fmla="*/ 1124 h 1203"/>
              <a:gd name="T70" fmla="*/ 700 w 1326"/>
              <a:gd name="T71" fmla="*/ 1121 h 1203"/>
              <a:gd name="T72" fmla="*/ 981 w 1326"/>
              <a:gd name="T73" fmla="*/ 1083 h 1203"/>
              <a:gd name="T74" fmla="*/ 763 w 1326"/>
              <a:gd name="T75" fmla="*/ 892 h 1203"/>
              <a:gd name="T76" fmla="*/ 809 w 1326"/>
              <a:gd name="T77" fmla="*/ 865 h 1203"/>
              <a:gd name="T78" fmla="*/ 835 w 1326"/>
              <a:gd name="T79" fmla="*/ 781 h 1203"/>
              <a:gd name="T80" fmla="*/ 762 w 1326"/>
              <a:gd name="T81" fmla="*/ 714 h 1203"/>
              <a:gd name="T82" fmla="*/ 680 w 1326"/>
              <a:gd name="T83" fmla="*/ 758 h 1203"/>
              <a:gd name="T84" fmla="*/ 694 w 1326"/>
              <a:gd name="T85" fmla="*/ 846 h 1203"/>
              <a:gd name="T86" fmla="*/ 993 w 1326"/>
              <a:gd name="T87" fmla="*/ 786 h 1203"/>
              <a:gd name="T88" fmla="*/ 918 w 1326"/>
              <a:gd name="T89" fmla="*/ 728 h 1203"/>
              <a:gd name="T90" fmla="*/ 868 w 1326"/>
              <a:gd name="T91" fmla="*/ 672 h 1203"/>
              <a:gd name="T92" fmla="*/ 930 w 1326"/>
              <a:gd name="T93" fmla="*/ 636 h 1203"/>
              <a:gd name="T94" fmla="*/ 848 w 1326"/>
              <a:gd name="T95" fmla="*/ 662 h 1203"/>
              <a:gd name="T96" fmla="*/ 807 w 1326"/>
              <a:gd name="T97" fmla="*/ 514 h 1203"/>
              <a:gd name="T98" fmla="*/ 952 w 1326"/>
              <a:gd name="T99" fmla="*/ 465 h 1203"/>
              <a:gd name="T100" fmla="*/ 807 w 1326"/>
              <a:gd name="T101" fmla="*/ 443 h 1203"/>
              <a:gd name="T102" fmla="*/ 685 w 1326"/>
              <a:gd name="T103" fmla="*/ 443 h 1203"/>
              <a:gd name="T104" fmla="*/ 654 w 1326"/>
              <a:gd name="T105" fmla="*/ 320 h 1203"/>
              <a:gd name="T106" fmla="*/ 757 w 1326"/>
              <a:gd name="T107" fmla="*/ 331 h 1203"/>
              <a:gd name="T108" fmla="*/ 709 w 1326"/>
              <a:gd name="T109" fmla="*/ 315 h 1203"/>
              <a:gd name="T110" fmla="*/ 623 w 1326"/>
              <a:gd name="T111" fmla="*/ 339 h 1203"/>
              <a:gd name="T112" fmla="*/ 774 w 1326"/>
              <a:gd name="T113" fmla="*/ 179 h 1203"/>
              <a:gd name="T114" fmla="*/ 845 w 1326"/>
              <a:gd name="T115" fmla="*/ 232 h 1203"/>
              <a:gd name="T116" fmla="*/ 814 w 1326"/>
              <a:gd name="T117" fmla="*/ 220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26" h="1203">
                <a:moveTo>
                  <a:pt x="700" y="1121"/>
                </a:moveTo>
                <a:cubicBezTo>
                  <a:pt x="686" y="1116"/>
                  <a:pt x="686" y="1116"/>
                  <a:pt x="686" y="1116"/>
                </a:cubicBezTo>
                <a:cubicBezTo>
                  <a:pt x="594" y="1071"/>
                  <a:pt x="594" y="1071"/>
                  <a:pt x="594" y="1071"/>
                </a:cubicBezTo>
                <a:cubicBezTo>
                  <a:pt x="597" y="1071"/>
                  <a:pt x="597" y="1071"/>
                  <a:pt x="597" y="1071"/>
                </a:cubicBezTo>
                <a:cubicBezTo>
                  <a:pt x="558" y="1049"/>
                  <a:pt x="558" y="1049"/>
                  <a:pt x="558" y="1049"/>
                </a:cubicBezTo>
                <a:cubicBezTo>
                  <a:pt x="199" y="1019"/>
                  <a:pt x="199" y="1019"/>
                  <a:pt x="199" y="1019"/>
                </a:cubicBezTo>
                <a:cubicBezTo>
                  <a:pt x="198" y="1030"/>
                  <a:pt x="198" y="1030"/>
                  <a:pt x="198" y="1030"/>
                </a:cubicBezTo>
                <a:cubicBezTo>
                  <a:pt x="175" y="1034"/>
                  <a:pt x="175" y="1034"/>
                  <a:pt x="175" y="1034"/>
                </a:cubicBezTo>
                <a:cubicBezTo>
                  <a:pt x="168" y="1034"/>
                  <a:pt x="161" y="1031"/>
                  <a:pt x="152" y="1024"/>
                </a:cubicBezTo>
                <a:cubicBezTo>
                  <a:pt x="153" y="1024"/>
                  <a:pt x="153" y="1024"/>
                  <a:pt x="153" y="1024"/>
                </a:cubicBezTo>
                <a:cubicBezTo>
                  <a:pt x="89" y="1024"/>
                  <a:pt x="89" y="1024"/>
                  <a:pt x="89" y="1024"/>
                </a:cubicBezTo>
                <a:cubicBezTo>
                  <a:pt x="128" y="998"/>
                  <a:pt x="128" y="998"/>
                  <a:pt x="128" y="998"/>
                </a:cubicBezTo>
                <a:cubicBezTo>
                  <a:pt x="128" y="998"/>
                  <a:pt x="128" y="998"/>
                  <a:pt x="128" y="997"/>
                </a:cubicBezTo>
                <a:cubicBezTo>
                  <a:pt x="123" y="992"/>
                  <a:pt x="119" y="987"/>
                  <a:pt x="115" y="981"/>
                </a:cubicBezTo>
                <a:cubicBezTo>
                  <a:pt x="115" y="980"/>
                  <a:pt x="114" y="979"/>
                  <a:pt x="113" y="978"/>
                </a:cubicBezTo>
                <a:cubicBezTo>
                  <a:pt x="111" y="976"/>
                  <a:pt x="110" y="975"/>
                  <a:pt x="108" y="973"/>
                </a:cubicBezTo>
                <a:cubicBezTo>
                  <a:pt x="104" y="967"/>
                  <a:pt x="102" y="961"/>
                  <a:pt x="103" y="955"/>
                </a:cubicBezTo>
                <a:cubicBezTo>
                  <a:pt x="102" y="949"/>
                  <a:pt x="102" y="949"/>
                  <a:pt x="102" y="949"/>
                </a:cubicBezTo>
                <a:cubicBezTo>
                  <a:pt x="100" y="943"/>
                  <a:pt x="102" y="936"/>
                  <a:pt x="107" y="931"/>
                </a:cubicBezTo>
                <a:cubicBezTo>
                  <a:pt x="110" y="927"/>
                  <a:pt x="110" y="927"/>
                  <a:pt x="110" y="927"/>
                </a:cubicBezTo>
                <a:cubicBezTo>
                  <a:pt x="101" y="923"/>
                  <a:pt x="101" y="923"/>
                  <a:pt x="101" y="923"/>
                </a:cubicBezTo>
                <a:cubicBezTo>
                  <a:pt x="101" y="923"/>
                  <a:pt x="101" y="923"/>
                  <a:pt x="101" y="923"/>
                </a:cubicBezTo>
                <a:cubicBezTo>
                  <a:pt x="90" y="923"/>
                  <a:pt x="90" y="923"/>
                  <a:pt x="90" y="923"/>
                </a:cubicBezTo>
                <a:cubicBezTo>
                  <a:pt x="80" y="918"/>
                  <a:pt x="80" y="918"/>
                  <a:pt x="80" y="918"/>
                </a:cubicBezTo>
                <a:cubicBezTo>
                  <a:pt x="74" y="911"/>
                  <a:pt x="74" y="911"/>
                  <a:pt x="74" y="911"/>
                </a:cubicBezTo>
                <a:cubicBezTo>
                  <a:pt x="71" y="904"/>
                  <a:pt x="66" y="894"/>
                  <a:pt x="66" y="880"/>
                </a:cubicBezTo>
                <a:cubicBezTo>
                  <a:pt x="66" y="875"/>
                  <a:pt x="66" y="875"/>
                  <a:pt x="66" y="875"/>
                </a:cubicBezTo>
                <a:cubicBezTo>
                  <a:pt x="63" y="856"/>
                  <a:pt x="63" y="856"/>
                  <a:pt x="63" y="856"/>
                </a:cubicBezTo>
                <a:cubicBezTo>
                  <a:pt x="66" y="856"/>
                  <a:pt x="66" y="856"/>
                  <a:pt x="66" y="856"/>
                </a:cubicBezTo>
                <a:cubicBezTo>
                  <a:pt x="67" y="851"/>
                  <a:pt x="69" y="847"/>
                  <a:pt x="72" y="843"/>
                </a:cubicBezTo>
                <a:cubicBezTo>
                  <a:pt x="72" y="842"/>
                  <a:pt x="72" y="842"/>
                  <a:pt x="73" y="842"/>
                </a:cubicBezTo>
                <a:cubicBezTo>
                  <a:pt x="40" y="814"/>
                  <a:pt x="40" y="814"/>
                  <a:pt x="40" y="814"/>
                </a:cubicBezTo>
                <a:cubicBezTo>
                  <a:pt x="102" y="816"/>
                  <a:pt x="102" y="816"/>
                  <a:pt x="102" y="816"/>
                </a:cubicBezTo>
                <a:cubicBezTo>
                  <a:pt x="114" y="815"/>
                  <a:pt x="114" y="815"/>
                  <a:pt x="114" y="815"/>
                </a:cubicBezTo>
                <a:cubicBezTo>
                  <a:pt x="118" y="815"/>
                  <a:pt x="118" y="815"/>
                  <a:pt x="118" y="815"/>
                </a:cubicBezTo>
                <a:cubicBezTo>
                  <a:pt x="126" y="813"/>
                  <a:pt x="128" y="812"/>
                  <a:pt x="129" y="812"/>
                </a:cubicBezTo>
                <a:cubicBezTo>
                  <a:pt x="129" y="809"/>
                  <a:pt x="125" y="803"/>
                  <a:pt x="122" y="799"/>
                </a:cubicBezTo>
                <a:cubicBezTo>
                  <a:pt x="116" y="790"/>
                  <a:pt x="109" y="779"/>
                  <a:pt x="107" y="764"/>
                </a:cubicBezTo>
                <a:cubicBezTo>
                  <a:pt x="104" y="749"/>
                  <a:pt x="105" y="740"/>
                  <a:pt x="106" y="734"/>
                </a:cubicBezTo>
                <a:cubicBezTo>
                  <a:pt x="107" y="729"/>
                  <a:pt x="107" y="727"/>
                  <a:pt x="104" y="720"/>
                </a:cubicBezTo>
                <a:cubicBezTo>
                  <a:pt x="100" y="720"/>
                  <a:pt x="98" y="720"/>
                  <a:pt x="96" y="720"/>
                </a:cubicBezTo>
                <a:cubicBezTo>
                  <a:pt x="82" y="720"/>
                  <a:pt x="70" y="714"/>
                  <a:pt x="62" y="702"/>
                </a:cubicBezTo>
                <a:cubicBezTo>
                  <a:pt x="59" y="698"/>
                  <a:pt x="57" y="696"/>
                  <a:pt x="55" y="694"/>
                </a:cubicBezTo>
                <a:cubicBezTo>
                  <a:pt x="0" y="727"/>
                  <a:pt x="0" y="727"/>
                  <a:pt x="0" y="727"/>
                </a:cubicBezTo>
                <a:cubicBezTo>
                  <a:pt x="213" y="337"/>
                  <a:pt x="213" y="337"/>
                  <a:pt x="213" y="337"/>
                </a:cubicBezTo>
                <a:cubicBezTo>
                  <a:pt x="232" y="349"/>
                  <a:pt x="232" y="349"/>
                  <a:pt x="232" y="349"/>
                </a:cubicBezTo>
                <a:cubicBezTo>
                  <a:pt x="232" y="349"/>
                  <a:pt x="244" y="357"/>
                  <a:pt x="246" y="358"/>
                </a:cubicBezTo>
                <a:cubicBezTo>
                  <a:pt x="248" y="358"/>
                  <a:pt x="248" y="358"/>
                  <a:pt x="248" y="358"/>
                </a:cubicBezTo>
                <a:cubicBezTo>
                  <a:pt x="255" y="360"/>
                  <a:pt x="255" y="360"/>
                  <a:pt x="255" y="360"/>
                </a:cubicBezTo>
                <a:cubicBezTo>
                  <a:pt x="276" y="360"/>
                  <a:pt x="276" y="360"/>
                  <a:pt x="276" y="360"/>
                </a:cubicBezTo>
                <a:cubicBezTo>
                  <a:pt x="267" y="376"/>
                  <a:pt x="267" y="376"/>
                  <a:pt x="267" y="376"/>
                </a:cubicBezTo>
                <a:cubicBezTo>
                  <a:pt x="270" y="383"/>
                  <a:pt x="270" y="383"/>
                  <a:pt x="270" y="383"/>
                </a:cubicBezTo>
                <a:cubicBezTo>
                  <a:pt x="270" y="383"/>
                  <a:pt x="270" y="383"/>
                  <a:pt x="270" y="383"/>
                </a:cubicBezTo>
                <a:cubicBezTo>
                  <a:pt x="275" y="381"/>
                  <a:pt x="280" y="380"/>
                  <a:pt x="285" y="379"/>
                </a:cubicBezTo>
                <a:cubicBezTo>
                  <a:pt x="288" y="377"/>
                  <a:pt x="292" y="375"/>
                  <a:pt x="296" y="375"/>
                </a:cubicBezTo>
                <a:cubicBezTo>
                  <a:pt x="307" y="375"/>
                  <a:pt x="307" y="375"/>
                  <a:pt x="307" y="375"/>
                </a:cubicBezTo>
                <a:cubicBezTo>
                  <a:pt x="311" y="380"/>
                  <a:pt x="311" y="380"/>
                  <a:pt x="311" y="380"/>
                </a:cubicBezTo>
                <a:cubicBezTo>
                  <a:pt x="314" y="379"/>
                  <a:pt x="318" y="379"/>
                  <a:pt x="322" y="379"/>
                </a:cubicBezTo>
                <a:cubicBezTo>
                  <a:pt x="327" y="378"/>
                  <a:pt x="333" y="377"/>
                  <a:pt x="341" y="374"/>
                </a:cubicBezTo>
                <a:cubicBezTo>
                  <a:pt x="345" y="372"/>
                  <a:pt x="349" y="371"/>
                  <a:pt x="353" y="371"/>
                </a:cubicBezTo>
                <a:cubicBezTo>
                  <a:pt x="358" y="371"/>
                  <a:pt x="362" y="372"/>
                  <a:pt x="367" y="373"/>
                </a:cubicBezTo>
                <a:cubicBezTo>
                  <a:pt x="368" y="374"/>
                  <a:pt x="369" y="374"/>
                  <a:pt x="369" y="375"/>
                </a:cubicBezTo>
                <a:cubicBezTo>
                  <a:pt x="372" y="371"/>
                  <a:pt x="375" y="369"/>
                  <a:pt x="377" y="367"/>
                </a:cubicBezTo>
                <a:cubicBezTo>
                  <a:pt x="382" y="364"/>
                  <a:pt x="382" y="364"/>
                  <a:pt x="382" y="364"/>
                </a:cubicBezTo>
                <a:cubicBezTo>
                  <a:pt x="401" y="364"/>
                  <a:pt x="401" y="364"/>
                  <a:pt x="401" y="364"/>
                </a:cubicBezTo>
                <a:cubicBezTo>
                  <a:pt x="408" y="375"/>
                  <a:pt x="408" y="375"/>
                  <a:pt x="408" y="375"/>
                </a:cubicBezTo>
                <a:cubicBezTo>
                  <a:pt x="411" y="379"/>
                  <a:pt x="412" y="383"/>
                  <a:pt x="412" y="388"/>
                </a:cubicBezTo>
                <a:cubicBezTo>
                  <a:pt x="412" y="390"/>
                  <a:pt x="412" y="392"/>
                  <a:pt x="412" y="395"/>
                </a:cubicBezTo>
                <a:cubicBezTo>
                  <a:pt x="422" y="395"/>
                  <a:pt x="422" y="395"/>
                  <a:pt x="422" y="395"/>
                </a:cubicBezTo>
                <a:cubicBezTo>
                  <a:pt x="428" y="400"/>
                  <a:pt x="428" y="400"/>
                  <a:pt x="428" y="400"/>
                </a:cubicBezTo>
                <a:cubicBezTo>
                  <a:pt x="437" y="407"/>
                  <a:pt x="437" y="407"/>
                  <a:pt x="437" y="407"/>
                </a:cubicBezTo>
                <a:cubicBezTo>
                  <a:pt x="437" y="410"/>
                  <a:pt x="437" y="410"/>
                  <a:pt x="437" y="410"/>
                </a:cubicBezTo>
                <a:cubicBezTo>
                  <a:pt x="439" y="410"/>
                  <a:pt x="442" y="411"/>
                  <a:pt x="444" y="412"/>
                </a:cubicBezTo>
                <a:cubicBezTo>
                  <a:pt x="459" y="418"/>
                  <a:pt x="467" y="428"/>
                  <a:pt x="469" y="441"/>
                </a:cubicBezTo>
                <a:cubicBezTo>
                  <a:pt x="470" y="442"/>
                  <a:pt x="472" y="442"/>
                  <a:pt x="473" y="443"/>
                </a:cubicBezTo>
                <a:cubicBezTo>
                  <a:pt x="473" y="439"/>
                  <a:pt x="474" y="435"/>
                  <a:pt x="476" y="431"/>
                </a:cubicBezTo>
                <a:cubicBezTo>
                  <a:pt x="478" y="427"/>
                  <a:pt x="481" y="423"/>
                  <a:pt x="484" y="420"/>
                </a:cubicBezTo>
                <a:cubicBezTo>
                  <a:pt x="483" y="417"/>
                  <a:pt x="482" y="414"/>
                  <a:pt x="482" y="410"/>
                </a:cubicBezTo>
                <a:cubicBezTo>
                  <a:pt x="482" y="407"/>
                  <a:pt x="481" y="403"/>
                  <a:pt x="482" y="399"/>
                </a:cubicBezTo>
                <a:cubicBezTo>
                  <a:pt x="482" y="399"/>
                  <a:pt x="482" y="398"/>
                  <a:pt x="482" y="398"/>
                </a:cubicBezTo>
                <a:cubicBezTo>
                  <a:pt x="480" y="398"/>
                  <a:pt x="477" y="397"/>
                  <a:pt x="474" y="397"/>
                </a:cubicBezTo>
                <a:cubicBezTo>
                  <a:pt x="469" y="398"/>
                  <a:pt x="464" y="399"/>
                  <a:pt x="458" y="400"/>
                </a:cubicBezTo>
                <a:cubicBezTo>
                  <a:pt x="449" y="400"/>
                  <a:pt x="449" y="400"/>
                  <a:pt x="449" y="400"/>
                </a:cubicBezTo>
                <a:cubicBezTo>
                  <a:pt x="441" y="392"/>
                  <a:pt x="441" y="392"/>
                  <a:pt x="441" y="392"/>
                </a:cubicBezTo>
                <a:cubicBezTo>
                  <a:pt x="435" y="386"/>
                  <a:pt x="435" y="386"/>
                  <a:pt x="435" y="386"/>
                </a:cubicBezTo>
                <a:cubicBezTo>
                  <a:pt x="434" y="376"/>
                  <a:pt x="434" y="376"/>
                  <a:pt x="434" y="376"/>
                </a:cubicBezTo>
                <a:cubicBezTo>
                  <a:pt x="435" y="362"/>
                  <a:pt x="435" y="362"/>
                  <a:pt x="435" y="362"/>
                </a:cubicBezTo>
                <a:cubicBezTo>
                  <a:pt x="425" y="351"/>
                  <a:pt x="427" y="341"/>
                  <a:pt x="430" y="335"/>
                </a:cubicBezTo>
                <a:cubicBezTo>
                  <a:pt x="433" y="329"/>
                  <a:pt x="438" y="325"/>
                  <a:pt x="440" y="323"/>
                </a:cubicBezTo>
                <a:cubicBezTo>
                  <a:pt x="443" y="321"/>
                  <a:pt x="446" y="319"/>
                  <a:pt x="448" y="317"/>
                </a:cubicBezTo>
                <a:cubicBezTo>
                  <a:pt x="453" y="313"/>
                  <a:pt x="458" y="309"/>
                  <a:pt x="463" y="305"/>
                </a:cubicBezTo>
                <a:cubicBezTo>
                  <a:pt x="465" y="298"/>
                  <a:pt x="471" y="293"/>
                  <a:pt x="473" y="291"/>
                </a:cubicBezTo>
                <a:cubicBezTo>
                  <a:pt x="473" y="291"/>
                  <a:pt x="484" y="282"/>
                  <a:pt x="487" y="280"/>
                </a:cubicBezTo>
                <a:cubicBezTo>
                  <a:pt x="488" y="276"/>
                  <a:pt x="488" y="273"/>
                  <a:pt x="489" y="270"/>
                </a:cubicBezTo>
                <a:cubicBezTo>
                  <a:pt x="492" y="260"/>
                  <a:pt x="499" y="252"/>
                  <a:pt x="509" y="250"/>
                </a:cubicBezTo>
                <a:cubicBezTo>
                  <a:pt x="513" y="250"/>
                  <a:pt x="517" y="249"/>
                  <a:pt x="521" y="249"/>
                </a:cubicBezTo>
                <a:cubicBezTo>
                  <a:pt x="534" y="249"/>
                  <a:pt x="534" y="249"/>
                  <a:pt x="534" y="249"/>
                </a:cubicBezTo>
                <a:cubicBezTo>
                  <a:pt x="541" y="248"/>
                  <a:pt x="541" y="248"/>
                  <a:pt x="541" y="248"/>
                </a:cubicBezTo>
                <a:cubicBezTo>
                  <a:pt x="553" y="248"/>
                  <a:pt x="564" y="254"/>
                  <a:pt x="571" y="265"/>
                </a:cubicBezTo>
                <a:cubicBezTo>
                  <a:pt x="584" y="266"/>
                  <a:pt x="591" y="271"/>
                  <a:pt x="595" y="274"/>
                </a:cubicBezTo>
                <a:cubicBezTo>
                  <a:pt x="598" y="278"/>
                  <a:pt x="607" y="286"/>
                  <a:pt x="608" y="300"/>
                </a:cubicBezTo>
                <a:cubicBezTo>
                  <a:pt x="608" y="300"/>
                  <a:pt x="608" y="306"/>
                  <a:pt x="608" y="306"/>
                </a:cubicBezTo>
                <a:cubicBezTo>
                  <a:pt x="613" y="305"/>
                  <a:pt x="613" y="305"/>
                  <a:pt x="613" y="305"/>
                </a:cubicBezTo>
                <a:cubicBezTo>
                  <a:pt x="608" y="299"/>
                  <a:pt x="605" y="291"/>
                  <a:pt x="606" y="282"/>
                </a:cubicBezTo>
                <a:cubicBezTo>
                  <a:pt x="606" y="282"/>
                  <a:pt x="598" y="276"/>
                  <a:pt x="598" y="276"/>
                </a:cubicBezTo>
                <a:cubicBezTo>
                  <a:pt x="589" y="269"/>
                  <a:pt x="586" y="260"/>
                  <a:pt x="588" y="251"/>
                </a:cubicBezTo>
                <a:cubicBezTo>
                  <a:pt x="582" y="246"/>
                  <a:pt x="578" y="239"/>
                  <a:pt x="578" y="232"/>
                </a:cubicBezTo>
                <a:cubicBezTo>
                  <a:pt x="577" y="226"/>
                  <a:pt x="577" y="226"/>
                  <a:pt x="577" y="226"/>
                </a:cubicBezTo>
                <a:cubicBezTo>
                  <a:pt x="576" y="225"/>
                  <a:pt x="575" y="225"/>
                  <a:pt x="573" y="224"/>
                </a:cubicBezTo>
                <a:cubicBezTo>
                  <a:pt x="557" y="220"/>
                  <a:pt x="557" y="220"/>
                  <a:pt x="557" y="220"/>
                </a:cubicBezTo>
                <a:cubicBezTo>
                  <a:pt x="556" y="201"/>
                  <a:pt x="556" y="201"/>
                  <a:pt x="556" y="201"/>
                </a:cubicBezTo>
                <a:cubicBezTo>
                  <a:pt x="556" y="195"/>
                  <a:pt x="557" y="182"/>
                  <a:pt x="571" y="174"/>
                </a:cubicBezTo>
                <a:cubicBezTo>
                  <a:pt x="576" y="170"/>
                  <a:pt x="584" y="165"/>
                  <a:pt x="594" y="164"/>
                </a:cubicBezTo>
                <a:cubicBezTo>
                  <a:pt x="596" y="163"/>
                  <a:pt x="599" y="161"/>
                  <a:pt x="602" y="161"/>
                </a:cubicBezTo>
                <a:cubicBezTo>
                  <a:pt x="612" y="158"/>
                  <a:pt x="622" y="152"/>
                  <a:pt x="634" y="144"/>
                </a:cubicBezTo>
                <a:cubicBezTo>
                  <a:pt x="639" y="140"/>
                  <a:pt x="646" y="137"/>
                  <a:pt x="652" y="137"/>
                </a:cubicBezTo>
                <a:cubicBezTo>
                  <a:pt x="655" y="137"/>
                  <a:pt x="655" y="137"/>
                  <a:pt x="655" y="137"/>
                </a:cubicBezTo>
                <a:cubicBezTo>
                  <a:pt x="660" y="138"/>
                  <a:pt x="660" y="138"/>
                  <a:pt x="660" y="138"/>
                </a:cubicBezTo>
                <a:cubicBezTo>
                  <a:pt x="662" y="139"/>
                  <a:pt x="666" y="139"/>
                  <a:pt x="670" y="140"/>
                </a:cubicBezTo>
                <a:cubicBezTo>
                  <a:pt x="673" y="139"/>
                  <a:pt x="675" y="139"/>
                  <a:pt x="676" y="138"/>
                </a:cubicBezTo>
                <a:cubicBezTo>
                  <a:pt x="678" y="138"/>
                  <a:pt x="678" y="138"/>
                  <a:pt x="678" y="138"/>
                </a:cubicBezTo>
                <a:cubicBezTo>
                  <a:pt x="680" y="138"/>
                  <a:pt x="680" y="138"/>
                  <a:pt x="680" y="138"/>
                </a:cubicBezTo>
                <a:cubicBezTo>
                  <a:pt x="684" y="138"/>
                  <a:pt x="687" y="139"/>
                  <a:pt x="690" y="140"/>
                </a:cubicBezTo>
                <a:cubicBezTo>
                  <a:pt x="693" y="134"/>
                  <a:pt x="699" y="130"/>
                  <a:pt x="706" y="128"/>
                </a:cubicBezTo>
                <a:cubicBezTo>
                  <a:pt x="709" y="128"/>
                  <a:pt x="709" y="128"/>
                  <a:pt x="709" y="128"/>
                </a:cubicBezTo>
                <a:cubicBezTo>
                  <a:pt x="712" y="128"/>
                  <a:pt x="712" y="128"/>
                  <a:pt x="712" y="128"/>
                </a:cubicBezTo>
                <a:cubicBezTo>
                  <a:pt x="714" y="128"/>
                  <a:pt x="717" y="128"/>
                  <a:pt x="719" y="129"/>
                </a:cubicBezTo>
                <a:cubicBezTo>
                  <a:pt x="721" y="126"/>
                  <a:pt x="723" y="123"/>
                  <a:pt x="725" y="121"/>
                </a:cubicBezTo>
                <a:cubicBezTo>
                  <a:pt x="729" y="117"/>
                  <a:pt x="734" y="115"/>
                  <a:pt x="739" y="114"/>
                </a:cubicBezTo>
                <a:cubicBezTo>
                  <a:pt x="745" y="113"/>
                  <a:pt x="749" y="112"/>
                  <a:pt x="753" y="112"/>
                </a:cubicBezTo>
                <a:cubicBezTo>
                  <a:pt x="754" y="112"/>
                  <a:pt x="754" y="112"/>
                  <a:pt x="755" y="112"/>
                </a:cubicBezTo>
                <a:cubicBezTo>
                  <a:pt x="760" y="112"/>
                  <a:pt x="763" y="111"/>
                  <a:pt x="766" y="111"/>
                </a:cubicBezTo>
                <a:cubicBezTo>
                  <a:pt x="772" y="111"/>
                  <a:pt x="772" y="111"/>
                  <a:pt x="772" y="111"/>
                </a:cubicBezTo>
                <a:cubicBezTo>
                  <a:pt x="779" y="111"/>
                  <a:pt x="786" y="113"/>
                  <a:pt x="791" y="119"/>
                </a:cubicBezTo>
                <a:cubicBezTo>
                  <a:pt x="796" y="124"/>
                  <a:pt x="798" y="132"/>
                  <a:pt x="798" y="140"/>
                </a:cubicBezTo>
                <a:cubicBezTo>
                  <a:pt x="797" y="146"/>
                  <a:pt x="797" y="148"/>
                  <a:pt x="797" y="150"/>
                </a:cubicBezTo>
                <a:cubicBezTo>
                  <a:pt x="796" y="159"/>
                  <a:pt x="790" y="167"/>
                  <a:pt x="783" y="172"/>
                </a:cubicBezTo>
                <a:cubicBezTo>
                  <a:pt x="792" y="171"/>
                  <a:pt x="792" y="171"/>
                  <a:pt x="792" y="171"/>
                </a:cubicBezTo>
                <a:cubicBezTo>
                  <a:pt x="794" y="171"/>
                  <a:pt x="796" y="171"/>
                  <a:pt x="798" y="172"/>
                </a:cubicBezTo>
                <a:cubicBezTo>
                  <a:pt x="797" y="167"/>
                  <a:pt x="797" y="161"/>
                  <a:pt x="799" y="155"/>
                </a:cubicBezTo>
                <a:cubicBezTo>
                  <a:pt x="801" y="151"/>
                  <a:pt x="803" y="147"/>
                  <a:pt x="807" y="144"/>
                </a:cubicBezTo>
                <a:cubicBezTo>
                  <a:pt x="812" y="138"/>
                  <a:pt x="812" y="138"/>
                  <a:pt x="812" y="138"/>
                </a:cubicBezTo>
                <a:cubicBezTo>
                  <a:pt x="812" y="138"/>
                  <a:pt x="812" y="137"/>
                  <a:pt x="813" y="137"/>
                </a:cubicBezTo>
                <a:cubicBezTo>
                  <a:pt x="812" y="134"/>
                  <a:pt x="812" y="131"/>
                  <a:pt x="813" y="128"/>
                </a:cubicBezTo>
                <a:cubicBezTo>
                  <a:pt x="810" y="113"/>
                  <a:pt x="810" y="113"/>
                  <a:pt x="810" y="113"/>
                </a:cubicBezTo>
                <a:cubicBezTo>
                  <a:pt x="818" y="117"/>
                  <a:pt x="818" y="117"/>
                  <a:pt x="818" y="117"/>
                </a:cubicBezTo>
                <a:cubicBezTo>
                  <a:pt x="820" y="114"/>
                  <a:pt x="822" y="112"/>
                  <a:pt x="824" y="109"/>
                </a:cubicBezTo>
                <a:cubicBezTo>
                  <a:pt x="830" y="104"/>
                  <a:pt x="830" y="104"/>
                  <a:pt x="830" y="104"/>
                </a:cubicBezTo>
                <a:cubicBezTo>
                  <a:pt x="841" y="102"/>
                  <a:pt x="841" y="102"/>
                  <a:pt x="841" y="102"/>
                </a:cubicBezTo>
                <a:cubicBezTo>
                  <a:pt x="843" y="102"/>
                  <a:pt x="843" y="102"/>
                  <a:pt x="843" y="102"/>
                </a:cubicBezTo>
                <a:cubicBezTo>
                  <a:pt x="845" y="103"/>
                  <a:pt x="845" y="103"/>
                  <a:pt x="845" y="103"/>
                </a:cubicBezTo>
                <a:cubicBezTo>
                  <a:pt x="851" y="102"/>
                  <a:pt x="851" y="102"/>
                  <a:pt x="851" y="102"/>
                </a:cubicBezTo>
                <a:cubicBezTo>
                  <a:pt x="864" y="102"/>
                  <a:pt x="875" y="110"/>
                  <a:pt x="879" y="122"/>
                </a:cubicBezTo>
                <a:cubicBezTo>
                  <a:pt x="886" y="127"/>
                  <a:pt x="886" y="127"/>
                  <a:pt x="886" y="127"/>
                </a:cubicBezTo>
                <a:cubicBezTo>
                  <a:pt x="891" y="132"/>
                  <a:pt x="894" y="139"/>
                  <a:pt x="894" y="148"/>
                </a:cubicBezTo>
                <a:cubicBezTo>
                  <a:pt x="903" y="148"/>
                  <a:pt x="911" y="152"/>
                  <a:pt x="915" y="158"/>
                </a:cubicBezTo>
                <a:cubicBezTo>
                  <a:pt x="914" y="154"/>
                  <a:pt x="915" y="149"/>
                  <a:pt x="917" y="145"/>
                </a:cubicBezTo>
                <a:cubicBezTo>
                  <a:pt x="904" y="145"/>
                  <a:pt x="904" y="145"/>
                  <a:pt x="904" y="145"/>
                </a:cubicBezTo>
                <a:cubicBezTo>
                  <a:pt x="896" y="133"/>
                  <a:pt x="896" y="133"/>
                  <a:pt x="896" y="133"/>
                </a:cubicBezTo>
                <a:cubicBezTo>
                  <a:pt x="895" y="130"/>
                  <a:pt x="895" y="130"/>
                  <a:pt x="895" y="130"/>
                </a:cubicBezTo>
                <a:cubicBezTo>
                  <a:pt x="890" y="123"/>
                  <a:pt x="889" y="113"/>
                  <a:pt x="892" y="105"/>
                </a:cubicBezTo>
                <a:cubicBezTo>
                  <a:pt x="896" y="97"/>
                  <a:pt x="904" y="90"/>
                  <a:pt x="914" y="88"/>
                </a:cubicBezTo>
                <a:cubicBezTo>
                  <a:pt x="917" y="88"/>
                  <a:pt x="917" y="88"/>
                  <a:pt x="917" y="88"/>
                </a:cubicBezTo>
                <a:cubicBezTo>
                  <a:pt x="919" y="88"/>
                  <a:pt x="919" y="88"/>
                  <a:pt x="919" y="88"/>
                </a:cubicBezTo>
                <a:cubicBezTo>
                  <a:pt x="926" y="88"/>
                  <a:pt x="931" y="91"/>
                  <a:pt x="936" y="94"/>
                </a:cubicBezTo>
                <a:cubicBezTo>
                  <a:pt x="936" y="94"/>
                  <a:pt x="937" y="93"/>
                  <a:pt x="938" y="92"/>
                </a:cubicBezTo>
                <a:cubicBezTo>
                  <a:pt x="944" y="84"/>
                  <a:pt x="944" y="84"/>
                  <a:pt x="944" y="84"/>
                </a:cubicBezTo>
                <a:cubicBezTo>
                  <a:pt x="955" y="83"/>
                  <a:pt x="955" y="83"/>
                  <a:pt x="955" y="83"/>
                </a:cubicBezTo>
                <a:cubicBezTo>
                  <a:pt x="957" y="77"/>
                  <a:pt x="962" y="71"/>
                  <a:pt x="968" y="67"/>
                </a:cubicBezTo>
                <a:cubicBezTo>
                  <a:pt x="968" y="67"/>
                  <a:pt x="968" y="66"/>
                  <a:pt x="968" y="66"/>
                </a:cubicBezTo>
                <a:cubicBezTo>
                  <a:pt x="971" y="55"/>
                  <a:pt x="979" y="47"/>
                  <a:pt x="991" y="46"/>
                </a:cubicBezTo>
                <a:cubicBezTo>
                  <a:pt x="992" y="46"/>
                  <a:pt x="994" y="46"/>
                  <a:pt x="996" y="46"/>
                </a:cubicBezTo>
                <a:cubicBezTo>
                  <a:pt x="1001" y="46"/>
                  <a:pt x="1004" y="46"/>
                  <a:pt x="1008" y="48"/>
                </a:cubicBezTo>
                <a:cubicBezTo>
                  <a:pt x="1007" y="42"/>
                  <a:pt x="1007" y="42"/>
                  <a:pt x="1007" y="42"/>
                </a:cubicBezTo>
                <a:cubicBezTo>
                  <a:pt x="1014" y="44"/>
                  <a:pt x="1014" y="44"/>
                  <a:pt x="1014" y="44"/>
                </a:cubicBezTo>
                <a:cubicBezTo>
                  <a:pt x="1016" y="42"/>
                  <a:pt x="1017" y="41"/>
                  <a:pt x="1020" y="39"/>
                </a:cubicBezTo>
                <a:cubicBezTo>
                  <a:pt x="1028" y="34"/>
                  <a:pt x="1036" y="32"/>
                  <a:pt x="1044" y="30"/>
                </a:cubicBezTo>
                <a:cubicBezTo>
                  <a:pt x="1046" y="29"/>
                  <a:pt x="1046" y="29"/>
                  <a:pt x="1046" y="29"/>
                </a:cubicBezTo>
                <a:cubicBezTo>
                  <a:pt x="1051" y="29"/>
                  <a:pt x="1051" y="29"/>
                  <a:pt x="1051" y="29"/>
                </a:cubicBezTo>
                <a:cubicBezTo>
                  <a:pt x="1052" y="29"/>
                  <a:pt x="1053" y="29"/>
                  <a:pt x="1054" y="29"/>
                </a:cubicBezTo>
                <a:cubicBezTo>
                  <a:pt x="1057" y="27"/>
                  <a:pt x="1057" y="27"/>
                  <a:pt x="1057" y="27"/>
                </a:cubicBezTo>
                <a:cubicBezTo>
                  <a:pt x="1067" y="26"/>
                  <a:pt x="1067" y="26"/>
                  <a:pt x="1067" y="26"/>
                </a:cubicBezTo>
                <a:cubicBezTo>
                  <a:pt x="1070" y="26"/>
                  <a:pt x="1072" y="26"/>
                  <a:pt x="1075" y="27"/>
                </a:cubicBezTo>
                <a:cubicBezTo>
                  <a:pt x="1076" y="26"/>
                  <a:pt x="1078" y="26"/>
                  <a:pt x="1079" y="25"/>
                </a:cubicBezTo>
                <a:cubicBezTo>
                  <a:pt x="1083" y="17"/>
                  <a:pt x="1091" y="12"/>
                  <a:pt x="1100" y="12"/>
                </a:cubicBezTo>
                <a:cubicBezTo>
                  <a:pt x="1102" y="12"/>
                  <a:pt x="1102" y="12"/>
                  <a:pt x="1102" y="12"/>
                </a:cubicBezTo>
                <a:cubicBezTo>
                  <a:pt x="1105" y="13"/>
                  <a:pt x="1105" y="13"/>
                  <a:pt x="1105" y="13"/>
                </a:cubicBezTo>
                <a:cubicBezTo>
                  <a:pt x="1108" y="13"/>
                  <a:pt x="1111" y="14"/>
                  <a:pt x="1115" y="16"/>
                </a:cubicBezTo>
                <a:cubicBezTo>
                  <a:pt x="1119" y="12"/>
                  <a:pt x="1124" y="10"/>
                  <a:pt x="1130" y="10"/>
                </a:cubicBezTo>
                <a:cubicBezTo>
                  <a:pt x="1134" y="6"/>
                  <a:pt x="1139" y="5"/>
                  <a:pt x="1144" y="5"/>
                </a:cubicBezTo>
                <a:cubicBezTo>
                  <a:pt x="1145" y="5"/>
                  <a:pt x="1146" y="5"/>
                  <a:pt x="1147" y="5"/>
                </a:cubicBezTo>
                <a:cubicBezTo>
                  <a:pt x="1149" y="4"/>
                  <a:pt x="1150" y="3"/>
                  <a:pt x="1151" y="3"/>
                </a:cubicBezTo>
                <a:cubicBezTo>
                  <a:pt x="1155" y="1"/>
                  <a:pt x="1155" y="1"/>
                  <a:pt x="1155" y="1"/>
                </a:cubicBezTo>
                <a:cubicBezTo>
                  <a:pt x="1162" y="0"/>
                  <a:pt x="1162" y="0"/>
                  <a:pt x="1162" y="0"/>
                </a:cubicBezTo>
                <a:cubicBezTo>
                  <a:pt x="1168" y="0"/>
                  <a:pt x="1173" y="2"/>
                  <a:pt x="1177" y="5"/>
                </a:cubicBezTo>
                <a:cubicBezTo>
                  <a:pt x="1181" y="3"/>
                  <a:pt x="1185" y="1"/>
                  <a:pt x="1189" y="1"/>
                </a:cubicBezTo>
                <a:cubicBezTo>
                  <a:pt x="1191" y="1"/>
                  <a:pt x="1197" y="1"/>
                  <a:pt x="1197" y="1"/>
                </a:cubicBezTo>
                <a:cubicBezTo>
                  <a:pt x="1201" y="1"/>
                  <a:pt x="1201" y="1"/>
                  <a:pt x="1201" y="1"/>
                </a:cubicBezTo>
                <a:cubicBezTo>
                  <a:pt x="1207" y="3"/>
                  <a:pt x="1214" y="4"/>
                  <a:pt x="1220" y="6"/>
                </a:cubicBezTo>
                <a:cubicBezTo>
                  <a:pt x="1236" y="10"/>
                  <a:pt x="1236" y="10"/>
                  <a:pt x="1236" y="10"/>
                </a:cubicBezTo>
                <a:cubicBezTo>
                  <a:pt x="1236" y="11"/>
                  <a:pt x="1236" y="11"/>
                  <a:pt x="1236" y="11"/>
                </a:cubicBezTo>
                <a:cubicBezTo>
                  <a:pt x="1238" y="11"/>
                  <a:pt x="1240" y="12"/>
                  <a:pt x="1241" y="12"/>
                </a:cubicBezTo>
                <a:cubicBezTo>
                  <a:pt x="1243" y="13"/>
                  <a:pt x="1244" y="13"/>
                  <a:pt x="1246" y="13"/>
                </a:cubicBezTo>
                <a:cubicBezTo>
                  <a:pt x="1248" y="14"/>
                  <a:pt x="1250" y="14"/>
                  <a:pt x="1252" y="14"/>
                </a:cubicBezTo>
                <a:cubicBezTo>
                  <a:pt x="1259" y="16"/>
                  <a:pt x="1265" y="20"/>
                  <a:pt x="1268" y="26"/>
                </a:cubicBezTo>
                <a:cubicBezTo>
                  <a:pt x="1271" y="26"/>
                  <a:pt x="1272" y="27"/>
                  <a:pt x="1274" y="28"/>
                </a:cubicBezTo>
                <a:cubicBezTo>
                  <a:pt x="1279" y="28"/>
                  <a:pt x="1279" y="28"/>
                  <a:pt x="1279" y="28"/>
                </a:cubicBezTo>
                <a:cubicBezTo>
                  <a:pt x="1284" y="33"/>
                  <a:pt x="1284" y="33"/>
                  <a:pt x="1284" y="33"/>
                </a:cubicBezTo>
                <a:cubicBezTo>
                  <a:pt x="1292" y="38"/>
                  <a:pt x="1292" y="38"/>
                  <a:pt x="1292" y="38"/>
                </a:cubicBezTo>
                <a:cubicBezTo>
                  <a:pt x="1293" y="41"/>
                  <a:pt x="1293" y="41"/>
                  <a:pt x="1293" y="41"/>
                </a:cubicBezTo>
                <a:cubicBezTo>
                  <a:pt x="1296" y="42"/>
                  <a:pt x="1300" y="43"/>
                  <a:pt x="1303" y="45"/>
                </a:cubicBezTo>
                <a:cubicBezTo>
                  <a:pt x="1316" y="50"/>
                  <a:pt x="1316" y="50"/>
                  <a:pt x="1316" y="50"/>
                </a:cubicBezTo>
                <a:cubicBezTo>
                  <a:pt x="1317" y="66"/>
                  <a:pt x="1317" y="66"/>
                  <a:pt x="1317" y="66"/>
                </a:cubicBezTo>
                <a:cubicBezTo>
                  <a:pt x="1317" y="67"/>
                  <a:pt x="1317" y="69"/>
                  <a:pt x="1317" y="71"/>
                </a:cubicBezTo>
                <a:cubicBezTo>
                  <a:pt x="1323" y="76"/>
                  <a:pt x="1326" y="83"/>
                  <a:pt x="1326" y="91"/>
                </a:cubicBezTo>
                <a:cubicBezTo>
                  <a:pt x="1326" y="98"/>
                  <a:pt x="1325" y="103"/>
                  <a:pt x="1323" y="108"/>
                </a:cubicBezTo>
                <a:cubicBezTo>
                  <a:pt x="1321" y="114"/>
                  <a:pt x="1317" y="118"/>
                  <a:pt x="1315" y="120"/>
                </a:cubicBezTo>
                <a:cubicBezTo>
                  <a:pt x="1311" y="125"/>
                  <a:pt x="1307" y="127"/>
                  <a:pt x="1305" y="127"/>
                </a:cubicBezTo>
                <a:cubicBezTo>
                  <a:pt x="1277" y="142"/>
                  <a:pt x="1277" y="142"/>
                  <a:pt x="1277" y="142"/>
                </a:cubicBezTo>
                <a:cubicBezTo>
                  <a:pt x="1271" y="142"/>
                  <a:pt x="1271" y="142"/>
                  <a:pt x="1271" y="142"/>
                </a:cubicBezTo>
                <a:cubicBezTo>
                  <a:pt x="1269" y="146"/>
                  <a:pt x="1267" y="152"/>
                  <a:pt x="1260" y="156"/>
                </a:cubicBezTo>
                <a:cubicBezTo>
                  <a:pt x="1254" y="160"/>
                  <a:pt x="1248" y="164"/>
                  <a:pt x="1242" y="167"/>
                </a:cubicBezTo>
                <a:cubicBezTo>
                  <a:pt x="1233" y="173"/>
                  <a:pt x="1233" y="173"/>
                  <a:pt x="1233" y="173"/>
                </a:cubicBezTo>
                <a:cubicBezTo>
                  <a:pt x="1228" y="173"/>
                  <a:pt x="1228" y="173"/>
                  <a:pt x="1228" y="173"/>
                </a:cubicBezTo>
                <a:cubicBezTo>
                  <a:pt x="1226" y="173"/>
                  <a:pt x="1222" y="175"/>
                  <a:pt x="1219" y="177"/>
                </a:cubicBezTo>
                <a:cubicBezTo>
                  <a:pt x="1215" y="179"/>
                  <a:pt x="1211" y="180"/>
                  <a:pt x="1207" y="182"/>
                </a:cubicBezTo>
                <a:cubicBezTo>
                  <a:pt x="1202" y="187"/>
                  <a:pt x="1197" y="190"/>
                  <a:pt x="1193" y="191"/>
                </a:cubicBezTo>
                <a:cubicBezTo>
                  <a:pt x="1186" y="196"/>
                  <a:pt x="1181" y="201"/>
                  <a:pt x="1177" y="206"/>
                </a:cubicBezTo>
                <a:cubicBezTo>
                  <a:pt x="1169" y="215"/>
                  <a:pt x="1161" y="219"/>
                  <a:pt x="1151" y="219"/>
                </a:cubicBezTo>
                <a:cubicBezTo>
                  <a:pt x="1149" y="219"/>
                  <a:pt x="1146" y="219"/>
                  <a:pt x="1144" y="218"/>
                </a:cubicBezTo>
                <a:cubicBezTo>
                  <a:pt x="1142" y="219"/>
                  <a:pt x="1140" y="220"/>
                  <a:pt x="1139" y="220"/>
                </a:cubicBezTo>
                <a:cubicBezTo>
                  <a:pt x="1137" y="226"/>
                  <a:pt x="1134" y="232"/>
                  <a:pt x="1129" y="235"/>
                </a:cubicBezTo>
                <a:cubicBezTo>
                  <a:pt x="1128" y="239"/>
                  <a:pt x="1126" y="242"/>
                  <a:pt x="1124" y="245"/>
                </a:cubicBezTo>
                <a:cubicBezTo>
                  <a:pt x="1121" y="249"/>
                  <a:pt x="1119" y="252"/>
                  <a:pt x="1117" y="254"/>
                </a:cubicBezTo>
                <a:cubicBezTo>
                  <a:pt x="1113" y="260"/>
                  <a:pt x="1108" y="264"/>
                  <a:pt x="1104" y="267"/>
                </a:cubicBezTo>
                <a:cubicBezTo>
                  <a:pt x="1103" y="268"/>
                  <a:pt x="1102" y="270"/>
                  <a:pt x="1102" y="271"/>
                </a:cubicBezTo>
                <a:cubicBezTo>
                  <a:pt x="1096" y="279"/>
                  <a:pt x="1096" y="279"/>
                  <a:pt x="1096" y="279"/>
                </a:cubicBezTo>
                <a:cubicBezTo>
                  <a:pt x="1083" y="281"/>
                  <a:pt x="1083" y="281"/>
                  <a:pt x="1083" y="281"/>
                </a:cubicBezTo>
                <a:cubicBezTo>
                  <a:pt x="1078" y="281"/>
                  <a:pt x="1076" y="281"/>
                  <a:pt x="1074" y="281"/>
                </a:cubicBezTo>
                <a:cubicBezTo>
                  <a:pt x="1071" y="287"/>
                  <a:pt x="1066" y="291"/>
                  <a:pt x="1061" y="295"/>
                </a:cubicBezTo>
                <a:cubicBezTo>
                  <a:pt x="1062" y="300"/>
                  <a:pt x="1063" y="307"/>
                  <a:pt x="1058" y="316"/>
                </a:cubicBezTo>
                <a:cubicBezTo>
                  <a:pt x="1056" y="319"/>
                  <a:pt x="1056" y="319"/>
                  <a:pt x="1056" y="319"/>
                </a:cubicBezTo>
                <a:cubicBezTo>
                  <a:pt x="1052" y="323"/>
                  <a:pt x="1052" y="323"/>
                  <a:pt x="1052" y="323"/>
                </a:cubicBezTo>
                <a:cubicBezTo>
                  <a:pt x="1051" y="325"/>
                  <a:pt x="1049" y="327"/>
                  <a:pt x="1046" y="329"/>
                </a:cubicBezTo>
                <a:cubicBezTo>
                  <a:pt x="1049" y="333"/>
                  <a:pt x="1049" y="333"/>
                  <a:pt x="1049" y="333"/>
                </a:cubicBezTo>
                <a:cubicBezTo>
                  <a:pt x="1040" y="337"/>
                  <a:pt x="1040" y="337"/>
                  <a:pt x="1040" y="337"/>
                </a:cubicBezTo>
                <a:cubicBezTo>
                  <a:pt x="1051" y="362"/>
                  <a:pt x="1051" y="362"/>
                  <a:pt x="1051" y="362"/>
                </a:cubicBezTo>
                <a:cubicBezTo>
                  <a:pt x="1025" y="353"/>
                  <a:pt x="1025" y="353"/>
                  <a:pt x="1025" y="353"/>
                </a:cubicBezTo>
                <a:cubicBezTo>
                  <a:pt x="1017" y="353"/>
                  <a:pt x="1017" y="353"/>
                  <a:pt x="1017" y="353"/>
                </a:cubicBezTo>
                <a:cubicBezTo>
                  <a:pt x="1016" y="357"/>
                  <a:pt x="1015" y="361"/>
                  <a:pt x="1013" y="365"/>
                </a:cubicBezTo>
                <a:cubicBezTo>
                  <a:pt x="1012" y="374"/>
                  <a:pt x="1007" y="382"/>
                  <a:pt x="998" y="386"/>
                </a:cubicBezTo>
                <a:cubicBezTo>
                  <a:pt x="997" y="387"/>
                  <a:pt x="995" y="388"/>
                  <a:pt x="993" y="390"/>
                </a:cubicBezTo>
                <a:cubicBezTo>
                  <a:pt x="992" y="391"/>
                  <a:pt x="990" y="392"/>
                  <a:pt x="988" y="393"/>
                </a:cubicBezTo>
                <a:cubicBezTo>
                  <a:pt x="1001" y="397"/>
                  <a:pt x="1011" y="406"/>
                  <a:pt x="1015" y="420"/>
                </a:cubicBezTo>
                <a:cubicBezTo>
                  <a:pt x="1017" y="428"/>
                  <a:pt x="1018" y="436"/>
                  <a:pt x="1018" y="443"/>
                </a:cubicBezTo>
                <a:cubicBezTo>
                  <a:pt x="1018" y="451"/>
                  <a:pt x="1018" y="451"/>
                  <a:pt x="1018" y="451"/>
                </a:cubicBezTo>
                <a:cubicBezTo>
                  <a:pt x="1021" y="455"/>
                  <a:pt x="1023" y="461"/>
                  <a:pt x="1023" y="466"/>
                </a:cubicBezTo>
                <a:cubicBezTo>
                  <a:pt x="1027" y="472"/>
                  <a:pt x="1027" y="472"/>
                  <a:pt x="1027" y="472"/>
                </a:cubicBezTo>
                <a:cubicBezTo>
                  <a:pt x="1032" y="473"/>
                  <a:pt x="1037" y="476"/>
                  <a:pt x="1041" y="481"/>
                </a:cubicBezTo>
                <a:cubicBezTo>
                  <a:pt x="1044" y="484"/>
                  <a:pt x="1047" y="488"/>
                  <a:pt x="1049" y="491"/>
                </a:cubicBezTo>
                <a:cubicBezTo>
                  <a:pt x="1051" y="495"/>
                  <a:pt x="1053" y="499"/>
                  <a:pt x="1053" y="505"/>
                </a:cubicBezTo>
                <a:cubicBezTo>
                  <a:pt x="1065" y="510"/>
                  <a:pt x="1073" y="520"/>
                  <a:pt x="1076" y="533"/>
                </a:cubicBezTo>
                <a:cubicBezTo>
                  <a:pt x="1077" y="536"/>
                  <a:pt x="1078" y="538"/>
                  <a:pt x="1079" y="540"/>
                </a:cubicBezTo>
                <a:cubicBezTo>
                  <a:pt x="1081" y="545"/>
                  <a:pt x="1081" y="545"/>
                  <a:pt x="1081" y="545"/>
                </a:cubicBezTo>
                <a:cubicBezTo>
                  <a:pt x="1084" y="552"/>
                  <a:pt x="1084" y="559"/>
                  <a:pt x="1082" y="565"/>
                </a:cubicBezTo>
                <a:cubicBezTo>
                  <a:pt x="1082" y="571"/>
                  <a:pt x="1082" y="571"/>
                  <a:pt x="1082" y="571"/>
                </a:cubicBezTo>
                <a:cubicBezTo>
                  <a:pt x="1083" y="573"/>
                  <a:pt x="1084" y="580"/>
                  <a:pt x="1080" y="588"/>
                </a:cubicBezTo>
                <a:cubicBezTo>
                  <a:pt x="1078" y="591"/>
                  <a:pt x="1075" y="594"/>
                  <a:pt x="1072" y="595"/>
                </a:cubicBezTo>
                <a:cubicBezTo>
                  <a:pt x="1072" y="596"/>
                  <a:pt x="1087" y="601"/>
                  <a:pt x="1087" y="601"/>
                </a:cubicBezTo>
                <a:cubicBezTo>
                  <a:pt x="1088" y="608"/>
                  <a:pt x="1088" y="608"/>
                  <a:pt x="1088" y="608"/>
                </a:cubicBezTo>
                <a:cubicBezTo>
                  <a:pt x="1089" y="609"/>
                  <a:pt x="1090" y="611"/>
                  <a:pt x="1091" y="612"/>
                </a:cubicBezTo>
                <a:cubicBezTo>
                  <a:pt x="1096" y="608"/>
                  <a:pt x="1096" y="608"/>
                  <a:pt x="1096" y="608"/>
                </a:cubicBezTo>
                <a:cubicBezTo>
                  <a:pt x="1108" y="598"/>
                  <a:pt x="1108" y="598"/>
                  <a:pt x="1108" y="598"/>
                </a:cubicBezTo>
                <a:cubicBezTo>
                  <a:pt x="1108" y="630"/>
                  <a:pt x="1108" y="630"/>
                  <a:pt x="1108" y="630"/>
                </a:cubicBezTo>
                <a:cubicBezTo>
                  <a:pt x="1113" y="633"/>
                  <a:pt x="1117" y="639"/>
                  <a:pt x="1120" y="647"/>
                </a:cubicBezTo>
                <a:cubicBezTo>
                  <a:pt x="1123" y="654"/>
                  <a:pt x="1122" y="662"/>
                  <a:pt x="1118" y="668"/>
                </a:cubicBezTo>
                <a:cubicBezTo>
                  <a:pt x="1116" y="673"/>
                  <a:pt x="1112" y="679"/>
                  <a:pt x="1104" y="683"/>
                </a:cubicBezTo>
                <a:cubicBezTo>
                  <a:pt x="1104" y="683"/>
                  <a:pt x="1103" y="685"/>
                  <a:pt x="1102" y="686"/>
                </a:cubicBezTo>
                <a:cubicBezTo>
                  <a:pt x="1099" y="690"/>
                  <a:pt x="1093" y="696"/>
                  <a:pt x="1085" y="699"/>
                </a:cubicBezTo>
                <a:cubicBezTo>
                  <a:pt x="1085" y="700"/>
                  <a:pt x="1079" y="717"/>
                  <a:pt x="1079" y="717"/>
                </a:cubicBezTo>
                <a:cubicBezTo>
                  <a:pt x="1061" y="718"/>
                  <a:pt x="1061" y="718"/>
                  <a:pt x="1061" y="718"/>
                </a:cubicBezTo>
                <a:cubicBezTo>
                  <a:pt x="1062" y="720"/>
                  <a:pt x="1062" y="720"/>
                  <a:pt x="1062" y="720"/>
                </a:cubicBezTo>
                <a:cubicBezTo>
                  <a:pt x="1063" y="725"/>
                  <a:pt x="1063" y="725"/>
                  <a:pt x="1063" y="725"/>
                </a:cubicBezTo>
                <a:cubicBezTo>
                  <a:pt x="1066" y="737"/>
                  <a:pt x="1062" y="748"/>
                  <a:pt x="1054" y="754"/>
                </a:cubicBezTo>
                <a:cubicBezTo>
                  <a:pt x="1057" y="758"/>
                  <a:pt x="1057" y="758"/>
                  <a:pt x="1057" y="758"/>
                </a:cubicBezTo>
                <a:cubicBezTo>
                  <a:pt x="1053" y="770"/>
                  <a:pt x="1053" y="770"/>
                  <a:pt x="1053" y="770"/>
                </a:cubicBezTo>
                <a:cubicBezTo>
                  <a:pt x="1048" y="779"/>
                  <a:pt x="1048" y="779"/>
                  <a:pt x="1048" y="779"/>
                </a:cubicBezTo>
                <a:cubicBezTo>
                  <a:pt x="1045" y="780"/>
                  <a:pt x="1045" y="780"/>
                  <a:pt x="1045" y="780"/>
                </a:cubicBezTo>
                <a:cubicBezTo>
                  <a:pt x="1046" y="787"/>
                  <a:pt x="1046" y="787"/>
                  <a:pt x="1046" y="787"/>
                </a:cubicBezTo>
                <a:cubicBezTo>
                  <a:pt x="1042" y="795"/>
                  <a:pt x="1042" y="795"/>
                  <a:pt x="1042" y="795"/>
                </a:cubicBezTo>
                <a:cubicBezTo>
                  <a:pt x="1041" y="796"/>
                  <a:pt x="1040" y="798"/>
                  <a:pt x="1038" y="800"/>
                </a:cubicBezTo>
                <a:cubicBezTo>
                  <a:pt x="1039" y="801"/>
                  <a:pt x="1039" y="802"/>
                  <a:pt x="1040" y="804"/>
                </a:cubicBezTo>
                <a:cubicBezTo>
                  <a:pt x="1041" y="807"/>
                  <a:pt x="1042" y="811"/>
                  <a:pt x="1042" y="814"/>
                </a:cubicBezTo>
                <a:cubicBezTo>
                  <a:pt x="1043" y="820"/>
                  <a:pt x="1044" y="827"/>
                  <a:pt x="1046" y="833"/>
                </a:cubicBezTo>
                <a:cubicBezTo>
                  <a:pt x="1048" y="838"/>
                  <a:pt x="1049" y="842"/>
                  <a:pt x="1050" y="847"/>
                </a:cubicBezTo>
                <a:cubicBezTo>
                  <a:pt x="1050" y="849"/>
                  <a:pt x="1050" y="849"/>
                  <a:pt x="1050" y="849"/>
                </a:cubicBezTo>
                <a:cubicBezTo>
                  <a:pt x="1050" y="854"/>
                  <a:pt x="1050" y="854"/>
                  <a:pt x="1050" y="854"/>
                </a:cubicBezTo>
                <a:cubicBezTo>
                  <a:pt x="1051" y="855"/>
                  <a:pt x="1051" y="856"/>
                  <a:pt x="1051" y="858"/>
                </a:cubicBezTo>
                <a:cubicBezTo>
                  <a:pt x="1052" y="860"/>
                  <a:pt x="1052" y="861"/>
                  <a:pt x="1053" y="863"/>
                </a:cubicBezTo>
                <a:cubicBezTo>
                  <a:pt x="1057" y="868"/>
                  <a:pt x="1058" y="873"/>
                  <a:pt x="1058" y="879"/>
                </a:cubicBezTo>
                <a:cubicBezTo>
                  <a:pt x="1063" y="888"/>
                  <a:pt x="1063" y="898"/>
                  <a:pt x="1059" y="906"/>
                </a:cubicBezTo>
                <a:cubicBezTo>
                  <a:pt x="1062" y="909"/>
                  <a:pt x="1064" y="912"/>
                  <a:pt x="1067" y="916"/>
                </a:cubicBezTo>
                <a:cubicBezTo>
                  <a:pt x="1071" y="918"/>
                  <a:pt x="1074" y="920"/>
                  <a:pt x="1078" y="923"/>
                </a:cubicBezTo>
                <a:cubicBezTo>
                  <a:pt x="1089" y="925"/>
                  <a:pt x="1094" y="932"/>
                  <a:pt x="1095" y="935"/>
                </a:cubicBezTo>
                <a:cubicBezTo>
                  <a:pt x="1100" y="943"/>
                  <a:pt x="1100" y="943"/>
                  <a:pt x="1100" y="943"/>
                </a:cubicBezTo>
                <a:cubicBezTo>
                  <a:pt x="1100" y="949"/>
                  <a:pt x="1100" y="949"/>
                  <a:pt x="1100" y="949"/>
                </a:cubicBezTo>
                <a:cubicBezTo>
                  <a:pt x="1100" y="950"/>
                  <a:pt x="1100" y="950"/>
                  <a:pt x="1100" y="951"/>
                </a:cubicBezTo>
                <a:cubicBezTo>
                  <a:pt x="1105" y="953"/>
                  <a:pt x="1110" y="958"/>
                  <a:pt x="1114" y="964"/>
                </a:cubicBezTo>
                <a:cubicBezTo>
                  <a:pt x="1117" y="970"/>
                  <a:pt x="1118" y="977"/>
                  <a:pt x="1117" y="983"/>
                </a:cubicBezTo>
                <a:cubicBezTo>
                  <a:pt x="1117" y="985"/>
                  <a:pt x="1116" y="988"/>
                  <a:pt x="1115" y="990"/>
                </a:cubicBezTo>
                <a:cubicBezTo>
                  <a:pt x="1117" y="996"/>
                  <a:pt x="1117" y="1002"/>
                  <a:pt x="1114" y="1008"/>
                </a:cubicBezTo>
                <a:cubicBezTo>
                  <a:pt x="1114" y="1020"/>
                  <a:pt x="1114" y="1020"/>
                  <a:pt x="1114" y="1020"/>
                </a:cubicBezTo>
                <a:cubicBezTo>
                  <a:pt x="1111" y="1028"/>
                  <a:pt x="1111" y="1028"/>
                  <a:pt x="1111" y="1028"/>
                </a:cubicBezTo>
                <a:cubicBezTo>
                  <a:pt x="1110" y="1029"/>
                  <a:pt x="1110" y="1029"/>
                  <a:pt x="1109" y="1030"/>
                </a:cubicBezTo>
                <a:cubicBezTo>
                  <a:pt x="1116" y="1031"/>
                  <a:pt x="1121" y="1035"/>
                  <a:pt x="1123" y="1036"/>
                </a:cubicBezTo>
                <a:cubicBezTo>
                  <a:pt x="1125" y="1038"/>
                  <a:pt x="1129" y="1041"/>
                  <a:pt x="1131" y="1046"/>
                </a:cubicBezTo>
                <a:cubicBezTo>
                  <a:pt x="1133" y="1050"/>
                  <a:pt x="1134" y="1055"/>
                  <a:pt x="1134" y="1060"/>
                </a:cubicBezTo>
                <a:cubicBezTo>
                  <a:pt x="1137" y="1065"/>
                  <a:pt x="1137" y="1065"/>
                  <a:pt x="1137" y="1065"/>
                </a:cubicBezTo>
                <a:cubicBezTo>
                  <a:pt x="1140" y="1076"/>
                  <a:pt x="1140" y="1076"/>
                  <a:pt x="1140" y="1076"/>
                </a:cubicBezTo>
                <a:cubicBezTo>
                  <a:pt x="1138" y="1078"/>
                  <a:pt x="1138" y="1078"/>
                  <a:pt x="1138" y="1078"/>
                </a:cubicBezTo>
                <a:cubicBezTo>
                  <a:pt x="1145" y="1085"/>
                  <a:pt x="1145" y="1085"/>
                  <a:pt x="1145" y="1085"/>
                </a:cubicBezTo>
                <a:cubicBezTo>
                  <a:pt x="1142" y="1090"/>
                  <a:pt x="1142" y="1090"/>
                  <a:pt x="1142" y="1090"/>
                </a:cubicBezTo>
                <a:cubicBezTo>
                  <a:pt x="1142" y="1094"/>
                  <a:pt x="1141" y="1098"/>
                  <a:pt x="1140" y="1101"/>
                </a:cubicBezTo>
                <a:cubicBezTo>
                  <a:pt x="1135" y="1113"/>
                  <a:pt x="1135" y="1113"/>
                  <a:pt x="1135" y="1113"/>
                </a:cubicBezTo>
                <a:cubicBezTo>
                  <a:pt x="1131" y="1123"/>
                  <a:pt x="1120" y="1128"/>
                  <a:pt x="1111" y="1128"/>
                </a:cubicBezTo>
                <a:cubicBezTo>
                  <a:pt x="1109" y="1128"/>
                  <a:pt x="1109" y="1128"/>
                  <a:pt x="1109" y="1128"/>
                </a:cubicBezTo>
                <a:cubicBezTo>
                  <a:pt x="1101" y="1127"/>
                  <a:pt x="1095" y="1123"/>
                  <a:pt x="1091" y="1121"/>
                </a:cubicBezTo>
                <a:cubicBezTo>
                  <a:pt x="1088" y="1122"/>
                  <a:pt x="1085" y="1123"/>
                  <a:pt x="1082" y="1123"/>
                </a:cubicBezTo>
                <a:cubicBezTo>
                  <a:pt x="1071" y="1123"/>
                  <a:pt x="1071" y="1123"/>
                  <a:pt x="1071" y="1123"/>
                </a:cubicBezTo>
                <a:cubicBezTo>
                  <a:pt x="1062" y="1112"/>
                  <a:pt x="1062" y="1112"/>
                  <a:pt x="1062" y="1112"/>
                </a:cubicBezTo>
                <a:cubicBezTo>
                  <a:pt x="1061" y="1111"/>
                  <a:pt x="1061" y="1110"/>
                  <a:pt x="1060" y="1109"/>
                </a:cubicBezTo>
                <a:cubicBezTo>
                  <a:pt x="1057" y="1108"/>
                  <a:pt x="1054" y="1108"/>
                  <a:pt x="1052" y="1107"/>
                </a:cubicBezTo>
                <a:cubicBezTo>
                  <a:pt x="1051" y="1107"/>
                  <a:pt x="1049" y="1107"/>
                  <a:pt x="1047" y="1107"/>
                </a:cubicBezTo>
                <a:cubicBezTo>
                  <a:pt x="1045" y="1107"/>
                  <a:pt x="1039" y="1107"/>
                  <a:pt x="1039" y="1107"/>
                </a:cubicBezTo>
                <a:cubicBezTo>
                  <a:pt x="1041" y="1110"/>
                  <a:pt x="1041" y="1114"/>
                  <a:pt x="1041" y="1118"/>
                </a:cubicBezTo>
                <a:cubicBezTo>
                  <a:pt x="1040" y="1127"/>
                  <a:pt x="1040" y="1127"/>
                  <a:pt x="1040" y="1127"/>
                </a:cubicBezTo>
                <a:cubicBezTo>
                  <a:pt x="1031" y="1136"/>
                  <a:pt x="1031" y="1136"/>
                  <a:pt x="1031" y="1136"/>
                </a:cubicBezTo>
                <a:cubicBezTo>
                  <a:pt x="1026" y="1139"/>
                  <a:pt x="1026" y="1139"/>
                  <a:pt x="1026" y="1139"/>
                </a:cubicBezTo>
                <a:cubicBezTo>
                  <a:pt x="1026" y="1139"/>
                  <a:pt x="1020" y="1142"/>
                  <a:pt x="1019" y="1142"/>
                </a:cubicBezTo>
                <a:cubicBezTo>
                  <a:pt x="1018" y="1145"/>
                  <a:pt x="1018" y="1145"/>
                  <a:pt x="1018" y="1145"/>
                </a:cubicBezTo>
                <a:cubicBezTo>
                  <a:pt x="999" y="1152"/>
                  <a:pt x="999" y="1152"/>
                  <a:pt x="999" y="1152"/>
                </a:cubicBezTo>
                <a:cubicBezTo>
                  <a:pt x="969" y="1162"/>
                  <a:pt x="969" y="1162"/>
                  <a:pt x="969" y="1162"/>
                </a:cubicBezTo>
                <a:cubicBezTo>
                  <a:pt x="961" y="1170"/>
                  <a:pt x="952" y="1174"/>
                  <a:pt x="946" y="1177"/>
                </a:cubicBezTo>
                <a:cubicBezTo>
                  <a:pt x="942" y="1179"/>
                  <a:pt x="942" y="1179"/>
                  <a:pt x="942" y="1179"/>
                </a:cubicBezTo>
                <a:cubicBezTo>
                  <a:pt x="932" y="1179"/>
                  <a:pt x="932" y="1179"/>
                  <a:pt x="932" y="1179"/>
                </a:cubicBezTo>
                <a:cubicBezTo>
                  <a:pt x="924" y="1176"/>
                  <a:pt x="924" y="1176"/>
                  <a:pt x="924" y="1176"/>
                </a:cubicBezTo>
                <a:cubicBezTo>
                  <a:pt x="916" y="1171"/>
                  <a:pt x="911" y="1163"/>
                  <a:pt x="909" y="1154"/>
                </a:cubicBezTo>
                <a:cubicBezTo>
                  <a:pt x="908" y="1151"/>
                  <a:pt x="908" y="1151"/>
                  <a:pt x="908" y="1151"/>
                </a:cubicBezTo>
                <a:cubicBezTo>
                  <a:pt x="909" y="1144"/>
                  <a:pt x="909" y="1144"/>
                  <a:pt x="909" y="1144"/>
                </a:cubicBezTo>
                <a:cubicBezTo>
                  <a:pt x="899" y="1139"/>
                  <a:pt x="895" y="1132"/>
                  <a:pt x="893" y="1124"/>
                </a:cubicBezTo>
                <a:cubicBezTo>
                  <a:pt x="885" y="1134"/>
                  <a:pt x="877" y="1141"/>
                  <a:pt x="868" y="1145"/>
                </a:cubicBezTo>
                <a:cubicBezTo>
                  <a:pt x="862" y="1147"/>
                  <a:pt x="854" y="1148"/>
                  <a:pt x="845" y="1148"/>
                </a:cubicBezTo>
                <a:cubicBezTo>
                  <a:pt x="841" y="1148"/>
                  <a:pt x="837" y="1148"/>
                  <a:pt x="833" y="1148"/>
                </a:cubicBezTo>
                <a:cubicBezTo>
                  <a:pt x="743" y="1189"/>
                  <a:pt x="743" y="1189"/>
                  <a:pt x="743" y="1189"/>
                </a:cubicBezTo>
                <a:cubicBezTo>
                  <a:pt x="740" y="1187"/>
                  <a:pt x="740" y="1187"/>
                  <a:pt x="740" y="1187"/>
                </a:cubicBezTo>
                <a:cubicBezTo>
                  <a:pt x="736" y="1189"/>
                  <a:pt x="732" y="1190"/>
                  <a:pt x="728" y="1190"/>
                </a:cubicBezTo>
                <a:cubicBezTo>
                  <a:pt x="726" y="1190"/>
                  <a:pt x="724" y="1189"/>
                  <a:pt x="722" y="1189"/>
                </a:cubicBezTo>
                <a:cubicBezTo>
                  <a:pt x="715" y="1193"/>
                  <a:pt x="707" y="1197"/>
                  <a:pt x="697" y="1199"/>
                </a:cubicBezTo>
                <a:cubicBezTo>
                  <a:pt x="661" y="1203"/>
                  <a:pt x="661" y="1203"/>
                  <a:pt x="661" y="1203"/>
                </a:cubicBezTo>
                <a:lnTo>
                  <a:pt x="700" y="1121"/>
                </a:lnTo>
                <a:close/>
                <a:moveTo>
                  <a:pt x="984" y="1086"/>
                </a:moveTo>
                <a:cubicBezTo>
                  <a:pt x="984" y="1086"/>
                  <a:pt x="991" y="1089"/>
                  <a:pt x="992" y="1090"/>
                </a:cubicBezTo>
                <a:cubicBezTo>
                  <a:pt x="994" y="1088"/>
                  <a:pt x="996" y="1086"/>
                  <a:pt x="998" y="1084"/>
                </a:cubicBezTo>
                <a:cubicBezTo>
                  <a:pt x="1004" y="1080"/>
                  <a:pt x="1004" y="1080"/>
                  <a:pt x="1004" y="1080"/>
                </a:cubicBezTo>
                <a:cubicBezTo>
                  <a:pt x="1004" y="1080"/>
                  <a:pt x="1013" y="1079"/>
                  <a:pt x="1013" y="1079"/>
                </a:cubicBezTo>
                <a:cubicBezTo>
                  <a:pt x="1013" y="1078"/>
                  <a:pt x="1014" y="1076"/>
                  <a:pt x="1014" y="1075"/>
                </a:cubicBezTo>
                <a:cubicBezTo>
                  <a:pt x="1014" y="1075"/>
                  <a:pt x="1009" y="1078"/>
                  <a:pt x="1009" y="1078"/>
                </a:cubicBezTo>
                <a:cubicBezTo>
                  <a:pt x="999" y="1079"/>
                  <a:pt x="999" y="1079"/>
                  <a:pt x="999" y="1079"/>
                </a:cubicBezTo>
                <a:cubicBezTo>
                  <a:pt x="999" y="1079"/>
                  <a:pt x="989" y="1076"/>
                  <a:pt x="986" y="1075"/>
                </a:cubicBezTo>
                <a:cubicBezTo>
                  <a:pt x="985" y="1078"/>
                  <a:pt x="984" y="1081"/>
                  <a:pt x="981" y="1083"/>
                </a:cubicBezTo>
                <a:cubicBezTo>
                  <a:pt x="981" y="1084"/>
                  <a:pt x="981" y="1084"/>
                  <a:pt x="981" y="1084"/>
                </a:cubicBezTo>
                <a:lnTo>
                  <a:pt x="984" y="1086"/>
                </a:lnTo>
                <a:close/>
                <a:moveTo>
                  <a:pt x="150" y="1023"/>
                </a:moveTo>
                <a:cubicBezTo>
                  <a:pt x="151" y="1023"/>
                  <a:pt x="152" y="1023"/>
                  <a:pt x="153" y="1024"/>
                </a:cubicBezTo>
                <a:cubicBezTo>
                  <a:pt x="161" y="1012"/>
                  <a:pt x="161" y="1012"/>
                  <a:pt x="161" y="1012"/>
                </a:cubicBezTo>
                <a:cubicBezTo>
                  <a:pt x="161" y="1009"/>
                  <a:pt x="161" y="1009"/>
                  <a:pt x="161" y="1009"/>
                </a:cubicBezTo>
                <a:lnTo>
                  <a:pt x="150" y="1023"/>
                </a:lnTo>
                <a:close/>
                <a:moveTo>
                  <a:pt x="740" y="888"/>
                </a:moveTo>
                <a:cubicBezTo>
                  <a:pt x="745" y="888"/>
                  <a:pt x="750" y="889"/>
                  <a:pt x="754" y="890"/>
                </a:cubicBezTo>
                <a:cubicBezTo>
                  <a:pt x="757" y="891"/>
                  <a:pt x="760" y="891"/>
                  <a:pt x="763" y="892"/>
                </a:cubicBezTo>
                <a:cubicBezTo>
                  <a:pt x="773" y="893"/>
                  <a:pt x="773" y="893"/>
                  <a:pt x="773" y="893"/>
                </a:cubicBezTo>
                <a:cubicBezTo>
                  <a:pt x="779" y="902"/>
                  <a:pt x="779" y="902"/>
                  <a:pt x="779" y="902"/>
                </a:cubicBezTo>
                <a:cubicBezTo>
                  <a:pt x="780" y="903"/>
                  <a:pt x="781" y="905"/>
                  <a:pt x="782" y="908"/>
                </a:cubicBezTo>
                <a:cubicBezTo>
                  <a:pt x="783" y="908"/>
                  <a:pt x="783" y="908"/>
                  <a:pt x="783" y="907"/>
                </a:cubicBezTo>
                <a:cubicBezTo>
                  <a:pt x="781" y="904"/>
                  <a:pt x="779" y="900"/>
                  <a:pt x="779" y="896"/>
                </a:cubicBezTo>
                <a:cubicBezTo>
                  <a:pt x="779" y="895"/>
                  <a:pt x="779" y="895"/>
                  <a:pt x="779" y="895"/>
                </a:cubicBezTo>
                <a:cubicBezTo>
                  <a:pt x="779" y="893"/>
                  <a:pt x="779" y="893"/>
                  <a:pt x="779" y="893"/>
                </a:cubicBezTo>
                <a:cubicBezTo>
                  <a:pt x="778" y="880"/>
                  <a:pt x="786" y="871"/>
                  <a:pt x="795" y="868"/>
                </a:cubicBezTo>
                <a:cubicBezTo>
                  <a:pt x="798" y="867"/>
                  <a:pt x="805" y="865"/>
                  <a:pt x="805" y="865"/>
                </a:cubicBezTo>
                <a:cubicBezTo>
                  <a:pt x="809" y="865"/>
                  <a:pt x="809" y="865"/>
                  <a:pt x="809" y="865"/>
                </a:cubicBezTo>
                <a:cubicBezTo>
                  <a:pt x="815" y="865"/>
                  <a:pt x="820" y="867"/>
                  <a:pt x="825" y="871"/>
                </a:cubicBezTo>
                <a:cubicBezTo>
                  <a:pt x="825" y="869"/>
                  <a:pt x="823" y="860"/>
                  <a:pt x="823" y="857"/>
                </a:cubicBezTo>
                <a:cubicBezTo>
                  <a:pt x="818" y="852"/>
                  <a:pt x="818" y="852"/>
                  <a:pt x="818" y="852"/>
                </a:cubicBezTo>
                <a:cubicBezTo>
                  <a:pt x="810" y="842"/>
                  <a:pt x="811" y="828"/>
                  <a:pt x="819" y="818"/>
                </a:cubicBezTo>
                <a:cubicBezTo>
                  <a:pt x="821" y="816"/>
                  <a:pt x="823" y="814"/>
                  <a:pt x="825" y="812"/>
                </a:cubicBezTo>
                <a:cubicBezTo>
                  <a:pt x="828" y="809"/>
                  <a:pt x="830" y="807"/>
                  <a:pt x="831" y="805"/>
                </a:cubicBezTo>
                <a:cubicBezTo>
                  <a:pt x="834" y="799"/>
                  <a:pt x="834" y="799"/>
                  <a:pt x="834" y="799"/>
                </a:cubicBezTo>
                <a:cubicBezTo>
                  <a:pt x="836" y="798"/>
                  <a:pt x="836" y="798"/>
                  <a:pt x="836" y="798"/>
                </a:cubicBezTo>
                <a:cubicBezTo>
                  <a:pt x="836" y="796"/>
                  <a:pt x="836" y="794"/>
                  <a:pt x="837" y="791"/>
                </a:cubicBezTo>
                <a:cubicBezTo>
                  <a:pt x="836" y="790"/>
                  <a:pt x="834" y="786"/>
                  <a:pt x="835" y="781"/>
                </a:cubicBezTo>
                <a:cubicBezTo>
                  <a:pt x="821" y="770"/>
                  <a:pt x="821" y="770"/>
                  <a:pt x="821" y="770"/>
                </a:cubicBezTo>
                <a:cubicBezTo>
                  <a:pt x="817" y="762"/>
                  <a:pt x="817" y="762"/>
                  <a:pt x="817" y="762"/>
                </a:cubicBezTo>
                <a:cubicBezTo>
                  <a:pt x="817" y="761"/>
                  <a:pt x="816" y="760"/>
                  <a:pt x="816" y="759"/>
                </a:cubicBezTo>
                <a:cubicBezTo>
                  <a:pt x="815" y="759"/>
                  <a:pt x="809" y="761"/>
                  <a:pt x="809" y="761"/>
                </a:cubicBezTo>
                <a:cubicBezTo>
                  <a:pt x="803" y="761"/>
                  <a:pt x="803" y="761"/>
                  <a:pt x="803" y="761"/>
                </a:cubicBezTo>
                <a:cubicBezTo>
                  <a:pt x="798" y="761"/>
                  <a:pt x="798" y="761"/>
                  <a:pt x="798" y="761"/>
                </a:cubicBezTo>
                <a:cubicBezTo>
                  <a:pt x="791" y="760"/>
                  <a:pt x="783" y="757"/>
                  <a:pt x="778" y="746"/>
                </a:cubicBezTo>
                <a:cubicBezTo>
                  <a:pt x="776" y="742"/>
                  <a:pt x="775" y="736"/>
                  <a:pt x="776" y="731"/>
                </a:cubicBezTo>
                <a:cubicBezTo>
                  <a:pt x="773" y="730"/>
                  <a:pt x="771" y="729"/>
                  <a:pt x="769" y="727"/>
                </a:cubicBezTo>
                <a:cubicBezTo>
                  <a:pt x="766" y="723"/>
                  <a:pt x="763" y="719"/>
                  <a:pt x="762" y="714"/>
                </a:cubicBezTo>
                <a:cubicBezTo>
                  <a:pt x="760" y="712"/>
                  <a:pt x="758" y="710"/>
                  <a:pt x="757" y="707"/>
                </a:cubicBezTo>
                <a:cubicBezTo>
                  <a:pt x="755" y="708"/>
                  <a:pt x="753" y="708"/>
                  <a:pt x="751" y="708"/>
                </a:cubicBezTo>
                <a:cubicBezTo>
                  <a:pt x="748" y="708"/>
                  <a:pt x="748" y="708"/>
                  <a:pt x="748" y="708"/>
                </a:cubicBezTo>
                <a:cubicBezTo>
                  <a:pt x="744" y="707"/>
                  <a:pt x="744" y="707"/>
                  <a:pt x="744" y="707"/>
                </a:cubicBezTo>
                <a:cubicBezTo>
                  <a:pt x="742" y="709"/>
                  <a:pt x="740" y="710"/>
                  <a:pt x="737" y="712"/>
                </a:cubicBezTo>
                <a:cubicBezTo>
                  <a:pt x="733" y="723"/>
                  <a:pt x="723" y="732"/>
                  <a:pt x="710" y="733"/>
                </a:cubicBezTo>
                <a:cubicBezTo>
                  <a:pt x="707" y="736"/>
                  <a:pt x="703" y="739"/>
                  <a:pt x="701" y="741"/>
                </a:cubicBezTo>
                <a:cubicBezTo>
                  <a:pt x="698" y="744"/>
                  <a:pt x="698" y="744"/>
                  <a:pt x="698" y="744"/>
                </a:cubicBezTo>
                <a:cubicBezTo>
                  <a:pt x="691" y="747"/>
                  <a:pt x="691" y="747"/>
                  <a:pt x="691" y="747"/>
                </a:cubicBezTo>
                <a:cubicBezTo>
                  <a:pt x="688" y="748"/>
                  <a:pt x="685" y="752"/>
                  <a:pt x="680" y="758"/>
                </a:cubicBezTo>
                <a:cubicBezTo>
                  <a:pt x="661" y="751"/>
                  <a:pt x="661" y="751"/>
                  <a:pt x="661" y="751"/>
                </a:cubicBezTo>
                <a:cubicBezTo>
                  <a:pt x="677" y="762"/>
                  <a:pt x="677" y="762"/>
                  <a:pt x="677" y="762"/>
                </a:cubicBezTo>
                <a:cubicBezTo>
                  <a:pt x="675" y="765"/>
                  <a:pt x="673" y="769"/>
                  <a:pt x="669" y="772"/>
                </a:cubicBezTo>
                <a:cubicBezTo>
                  <a:pt x="663" y="777"/>
                  <a:pt x="658" y="784"/>
                  <a:pt x="656" y="795"/>
                </a:cubicBezTo>
                <a:cubicBezTo>
                  <a:pt x="661" y="796"/>
                  <a:pt x="661" y="796"/>
                  <a:pt x="661" y="796"/>
                </a:cubicBezTo>
                <a:cubicBezTo>
                  <a:pt x="666" y="810"/>
                  <a:pt x="666" y="810"/>
                  <a:pt x="666" y="810"/>
                </a:cubicBezTo>
                <a:cubicBezTo>
                  <a:pt x="667" y="813"/>
                  <a:pt x="668" y="817"/>
                  <a:pt x="668" y="821"/>
                </a:cubicBezTo>
                <a:cubicBezTo>
                  <a:pt x="668" y="821"/>
                  <a:pt x="668" y="832"/>
                  <a:pt x="668" y="833"/>
                </a:cubicBezTo>
                <a:cubicBezTo>
                  <a:pt x="671" y="834"/>
                  <a:pt x="674" y="835"/>
                  <a:pt x="677" y="836"/>
                </a:cubicBezTo>
                <a:cubicBezTo>
                  <a:pt x="677" y="836"/>
                  <a:pt x="690" y="843"/>
                  <a:pt x="694" y="846"/>
                </a:cubicBezTo>
                <a:cubicBezTo>
                  <a:pt x="704" y="852"/>
                  <a:pt x="712" y="860"/>
                  <a:pt x="716" y="869"/>
                </a:cubicBezTo>
                <a:cubicBezTo>
                  <a:pt x="717" y="871"/>
                  <a:pt x="719" y="872"/>
                  <a:pt x="721" y="873"/>
                </a:cubicBezTo>
                <a:cubicBezTo>
                  <a:pt x="728" y="877"/>
                  <a:pt x="735" y="882"/>
                  <a:pt x="740" y="888"/>
                </a:cubicBezTo>
                <a:close/>
                <a:moveTo>
                  <a:pt x="975" y="830"/>
                </a:moveTo>
                <a:cubicBezTo>
                  <a:pt x="975" y="830"/>
                  <a:pt x="975" y="830"/>
                  <a:pt x="975" y="830"/>
                </a:cubicBezTo>
                <a:moveTo>
                  <a:pt x="993" y="786"/>
                </a:moveTo>
                <a:cubicBezTo>
                  <a:pt x="996" y="789"/>
                  <a:pt x="999" y="793"/>
                  <a:pt x="1000" y="797"/>
                </a:cubicBezTo>
                <a:cubicBezTo>
                  <a:pt x="1002" y="794"/>
                  <a:pt x="1002" y="794"/>
                  <a:pt x="1002" y="794"/>
                </a:cubicBezTo>
                <a:cubicBezTo>
                  <a:pt x="1001" y="793"/>
                  <a:pt x="1000" y="791"/>
                  <a:pt x="1000" y="789"/>
                </a:cubicBezTo>
                <a:cubicBezTo>
                  <a:pt x="997" y="788"/>
                  <a:pt x="995" y="787"/>
                  <a:pt x="993" y="786"/>
                </a:cubicBezTo>
                <a:close/>
                <a:moveTo>
                  <a:pt x="980" y="781"/>
                </a:moveTo>
                <a:cubicBezTo>
                  <a:pt x="983" y="782"/>
                  <a:pt x="985" y="782"/>
                  <a:pt x="987" y="783"/>
                </a:cubicBezTo>
                <a:cubicBezTo>
                  <a:pt x="986" y="783"/>
                  <a:pt x="986" y="782"/>
                  <a:pt x="985" y="782"/>
                </a:cubicBezTo>
                <a:cubicBezTo>
                  <a:pt x="983" y="781"/>
                  <a:pt x="981" y="781"/>
                  <a:pt x="980" y="780"/>
                </a:cubicBezTo>
                <a:lnTo>
                  <a:pt x="980" y="781"/>
                </a:lnTo>
                <a:close/>
                <a:moveTo>
                  <a:pt x="965" y="770"/>
                </a:moveTo>
                <a:cubicBezTo>
                  <a:pt x="965" y="770"/>
                  <a:pt x="964" y="769"/>
                  <a:pt x="963" y="769"/>
                </a:cubicBezTo>
                <a:cubicBezTo>
                  <a:pt x="962" y="769"/>
                  <a:pt x="962" y="769"/>
                  <a:pt x="962" y="769"/>
                </a:cubicBezTo>
                <a:cubicBezTo>
                  <a:pt x="963" y="769"/>
                  <a:pt x="965" y="770"/>
                  <a:pt x="965" y="770"/>
                </a:cubicBezTo>
                <a:close/>
                <a:moveTo>
                  <a:pt x="918" y="728"/>
                </a:moveTo>
                <a:cubicBezTo>
                  <a:pt x="922" y="728"/>
                  <a:pt x="927" y="729"/>
                  <a:pt x="931" y="731"/>
                </a:cubicBezTo>
                <a:cubicBezTo>
                  <a:pt x="931" y="729"/>
                  <a:pt x="931" y="727"/>
                  <a:pt x="931" y="725"/>
                </a:cubicBezTo>
                <a:cubicBezTo>
                  <a:pt x="930" y="722"/>
                  <a:pt x="928" y="719"/>
                  <a:pt x="927" y="717"/>
                </a:cubicBezTo>
                <a:cubicBezTo>
                  <a:pt x="926" y="717"/>
                  <a:pt x="926" y="717"/>
                  <a:pt x="926" y="717"/>
                </a:cubicBezTo>
                <a:cubicBezTo>
                  <a:pt x="923" y="717"/>
                  <a:pt x="919" y="717"/>
                  <a:pt x="914" y="715"/>
                </a:cubicBezTo>
                <a:cubicBezTo>
                  <a:pt x="914" y="728"/>
                  <a:pt x="914" y="728"/>
                  <a:pt x="914" y="728"/>
                </a:cubicBezTo>
                <a:cubicBezTo>
                  <a:pt x="915" y="728"/>
                  <a:pt x="917" y="728"/>
                  <a:pt x="918" y="728"/>
                </a:cubicBezTo>
                <a:close/>
                <a:moveTo>
                  <a:pt x="859" y="681"/>
                </a:moveTo>
                <a:cubicBezTo>
                  <a:pt x="861" y="682"/>
                  <a:pt x="863" y="684"/>
                  <a:pt x="864" y="686"/>
                </a:cubicBezTo>
                <a:cubicBezTo>
                  <a:pt x="864" y="681"/>
                  <a:pt x="865" y="676"/>
                  <a:pt x="868" y="672"/>
                </a:cubicBezTo>
                <a:cubicBezTo>
                  <a:pt x="870" y="668"/>
                  <a:pt x="872" y="664"/>
                  <a:pt x="877" y="660"/>
                </a:cubicBezTo>
                <a:cubicBezTo>
                  <a:pt x="880" y="658"/>
                  <a:pt x="882" y="656"/>
                  <a:pt x="883" y="654"/>
                </a:cubicBezTo>
                <a:cubicBezTo>
                  <a:pt x="889" y="646"/>
                  <a:pt x="889" y="646"/>
                  <a:pt x="889" y="646"/>
                </a:cubicBezTo>
                <a:cubicBezTo>
                  <a:pt x="901" y="645"/>
                  <a:pt x="901" y="645"/>
                  <a:pt x="901" y="645"/>
                </a:cubicBezTo>
                <a:cubicBezTo>
                  <a:pt x="906" y="645"/>
                  <a:pt x="906" y="645"/>
                  <a:pt x="906" y="645"/>
                </a:cubicBezTo>
                <a:cubicBezTo>
                  <a:pt x="910" y="647"/>
                  <a:pt x="910" y="647"/>
                  <a:pt x="910" y="647"/>
                </a:cubicBezTo>
                <a:cubicBezTo>
                  <a:pt x="914" y="649"/>
                  <a:pt x="918" y="651"/>
                  <a:pt x="921" y="653"/>
                </a:cubicBezTo>
                <a:cubicBezTo>
                  <a:pt x="922" y="653"/>
                  <a:pt x="922" y="652"/>
                  <a:pt x="923" y="652"/>
                </a:cubicBezTo>
                <a:cubicBezTo>
                  <a:pt x="924" y="645"/>
                  <a:pt x="926" y="640"/>
                  <a:pt x="931" y="636"/>
                </a:cubicBezTo>
                <a:cubicBezTo>
                  <a:pt x="930" y="636"/>
                  <a:pt x="930" y="636"/>
                  <a:pt x="930" y="636"/>
                </a:cubicBezTo>
                <a:cubicBezTo>
                  <a:pt x="921" y="635"/>
                  <a:pt x="914" y="631"/>
                  <a:pt x="909" y="625"/>
                </a:cubicBezTo>
                <a:cubicBezTo>
                  <a:pt x="904" y="619"/>
                  <a:pt x="902" y="611"/>
                  <a:pt x="904" y="603"/>
                </a:cubicBezTo>
                <a:cubicBezTo>
                  <a:pt x="896" y="603"/>
                  <a:pt x="896" y="603"/>
                  <a:pt x="896" y="603"/>
                </a:cubicBezTo>
                <a:cubicBezTo>
                  <a:pt x="896" y="608"/>
                  <a:pt x="894" y="613"/>
                  <a:pt x="892" y="618"/>
                </a:cubicBezTo>
                <a:cubicBezTo>
                  <a:pt x="889" y="622"/>
                  <a:pt x="884" y="631"/>
                  <a:pt x="874" y="634"/>
                </a:cubicBezTo>
                <a:cubicBezTo>
                  <a:pt x="868" y="639"/>
                  <a:pt x="862" y="643"/>
                  <a:pt x="855" y="647"/>
                </a:cubicBezTo>
                <a:cubicBezTo>
                  <a:pt x="855" y="648"/>
                  <a:pt x="855" y="648"/>
                  <a:pt x="855" y="648"/>
                </a:cubicBezTo>
                <a:cubicBezTo>
                  <a:pt x="851" y="657"/>
                  <a:pt x="851" y="657"/>
                  <a:pt x="851" y="657"/>
                </a:cubicBezTo>
                <a:cubicBezTo>
                  <a:pt x="848" y="662"/>
                  <a:pt x="848" y="662"/>
                  <a:pt x="848" y="662"/>
                </a:cubicBezTo>
                <a:cubicBezTo>
                  <a:pt x="848" y="662"/>
                  <a:pt x="848" y="662"/>
                  <a:pt x="848" y="662"/>
                </a:cubicBezTo>
                <a:cubicBezTo>
                  <a:pt x="854" y="668"/>
                  <a:pt x="858" y="674"/>
                  <a:pt x="859" y="681"/>
                </a:cubicBezTo>
                <a:close/>
                <a:moveTo>
                  <a:pt x="828" y="540"/>
                </a:moveTo>
                <a:cubicBezTo>
                  <a:pt x="828" y="540"/>
                  <a:pt x="828" y="540"/>
                  <a:pt x="828" y="540"/>
                </a:cubicBezTo>
                <a:cubicBezTo>
                  <a:pt x="828" y="538"/>
                  <a:pt x="828" y="537"/>
                  <a:pt x="829" y="535"/>
                </a:cubicBezTo>
                <a:cubicBezTo>
                  <a:pt x="826" y="535"/>
                  <a:pt x="826" y="535"/>
                  <a:pt x="826" y="535"/>
                </a:cubicBezTo>
                <a:cubicBezTo>
                  <a:pt x="826" y="537"/>
                  <a:pt x="827" y="538"/>
                  <a:pt x="828" y="540"/>
                </a:cubicBezTo>
                <a:close/>
                <a:moveTo>
                  <a:pt x="810" y="514"/>
                </a:moveTo>
                <a:cubicBezTo>
                  <a:pt x="809" y="512"/>
                  <a:pt x="808" y="511"/>
                  <a:pt x="807" y="509"/>
                </a:cubicBezTo>
                <a:cubicBezTo>
                  <a:pt x="806" y="510"/>
                  <a:pt x="806" y="511"/>
                  <a:pt x="805" y="512"/>
                </a:cubicBezTo>
                <a:cubicBezTo>
                  <a:pt x="806" y="512"/>
                  <a:pt x="806" y="513"/>
                  <a:pt x="807" y="514"/>
                </a:cubicBezTo>
                <a:lnTo>
                  <a:pt x="810" y="514"/>
                </a:lnTo>
                <a:close/>
                <a:moveTo>
                  <a:pt x="713" y="473"/>
                </a:moveTo>
                <a:cubicBezTo>
                  <a:pt x="713" y="476"/>
                  <a:pt x="713" y="476"/>
                  <a:pt x="713" y="476"/>
                </a:cubicBezTo>
                <a:cubicBezTo>
                  <a:pt x="713" y="476"/>
                  <a:pt x="715" y="476"/>
                  <a:pt x="715" y="476"/>
                </a:cubicBezTo>
                <a:cubicBezTo>
                  <a:pt x="716" y="473"/>
                  <a:pt x="718" y="471"/>
                  <a:pt x="720" y="468"/>
                </a:cubicBezTo>
                <a:cubicBezTo>
                  <a:pt x="722" y="467"/>
                  <a:pt x="722" y="467"/>
                  <a:pt x="722" y="467"/>
                </a:cubicBezTo>
                <a:cubicBezTo>
                  <a:pt x="722" y="466"/>
                  <a:pt x="722" y="466"/>
                  <a:pt x="722" y="466"/>
                </a:cubicBezTo>
                <a:cubicBezTo>
                  <a:pt x="721" y="465"/>
                  <a:pt x="720" y="465"/>
                  <a:pt x="719" y="464"/>
                </a:cubicBezTo>
                <a:lnTo>
                  <a:pt x="713" y="473"/>
                </a:lnTo>
                <a:close/>
                <a:moveTo>
                  <a:pt x="952" y="465"/>
                </a:moveTo>
                <a:cubicBezTo>
                  <a:pt x="952" y="465"/>
                  <a:pt x="952" y="465"/>
                  <a:pt x="952" y="465"/>
                </a:cubicBezTo>
                <a:moveTo>
                  <a:pt x="951" y="463"/>
                </a:moveTo>
                <a:cubicBezTo>
                  <a:pt x="951" y="463"/>
                  <a:pt x="951" y="463"/>
                  <a:pt x="951" y="463"/>
                </a:cubicBezTo>
                <a:moveTo>
                  <a:pt x="943" y="456"/>
                </a:moveTo>
                <a:cubicBezTo>
                  <a:pt x="943" y="456"/>
                  <a:pt x="943" y="456"/>
                  <a:pt x="943" y="456"/>
                </a:cubicBezTo>
                <a:moveTo>
                  <a:pt x="942" y="456"/>
                </a:moveTo>
                <a:cubicBezTo>
                  <a:pt x="942" y="456"/>
                  <a:pt x="942" y="456"/>
                  <a:pt x="942" y="456"/>
                </a:cubicBezTo>
                <a:moveTo>
                  <a:pt x="808" y="447"/>
                </a:moveTo>
                <a:cubicBezTo>
                  <a:pt x="808" y="447"/>
                  <a:pt x="810" y="443"/>
                  <a:pt x="811" y="441"/>
                </a:cubicBezTo>
                <a:cubicBezTo>
                  <a:pt x="811" y="441"/>
                  <a:pt x="807" y="443"/>
                  <a:pt x="807" y="443"/>
                </a:cubicBezTo>
                <a:cubicBezTo>
                  <a:pt x="808" y="444"/>
                  <a:pt x="808" y="446"/>
                  <a:pt x="808" y="447"/>
                </a:cubicBezTo>
                <a:close/>
                <a:moveTo>
                  <a:pt x="699" y="443"/>
                </a:moveTo>
                <a:cubicBezTo>
                  <a:pt x="706" y="446"/>
                  <a:pt x="706" y="446"/>
                  <a:pt x="706" y="446"/>
                </a:cubicBezTo>
                <a:cubicBezTo>
                  <a:pt x="705" y="443"/>
                  <a:pt x="704" y="439"/>
                  <a:pt x="704" y="436"/>
                </a:cubicBezTo>
                <a:cubicBezTo>
                  <a:pt x="704" y="433"/>
                  <a:pt x="703" y="429"/>
                  <a:pt x="702" y="425"/>
                </a:cubicBezTo>
                <a:cubicBezTo>
                  <a:pt x="701" y="422"/>
                  <a:pt x="701" y="422"/>
                  <a:pt x="701" y="422"/>
                </a:cubicBezTo>
                <a:cubicBezTo>
                  <a:pt x="695" y="419"/>
                  <a:pt x="692" y="414"/>
                  <a:pt x="690" y="408"/>
                </a:cubicBezTo>
                <a:cubicBezTo>
                  <a:pt x="689" y="409"/>
                  <a:pt x="689" y="410"/>
                  <a:pt x="689" y="411"/>
                </a:cubicBezTo>
                <a:cubicBezTo>
                  <a:pt x="689" y="422"/>
                  <a:pt x="686" y="432"/>
                  <a:pt x="681" y="439"/>
                </a:cubicBezTo>
                <a:cubicBezTo>
                  <a:pt x="682" y="440"/>
                  <a:pt x="684" y="442"/>
                  <a:pt x="685" y="443"/>
                </a:cubicBezTo>
                <a:cubicBezTo>
                  <a:pt x="695" y="443"/>
                  <a:pt x="695" y="443"/>
                  <a:pt x="695" y="443"/>
                </a:cubicBezTo>
                <a:lnTo>
                  <a:pt x="699" y="443"/>
                </a:lnTo>
                <a:close/>
                <a:moveTo>
                  <a:pt x="723" y="336"/>
                </a:moveTo>
                <a:cubicBezTo>
                  <a:pt x="725" y="339"/>
                  <a:pt x="726" y="343"/>
                  <a:pt x="727" y="347"/>
                </a:cubicBezTo>
                <a:cubicBezTo>
                  <a:pt x="727" y="345"/>
                  <a:pt x="728" y="344"/>
                  <a:pt x="729" y="343"/>
                </a:cubicBezTo>
                <a:lnTo>
                  <a:pt x="723" y="336"/>
                </a:lnTo>
                <a:close/>
                <a:moveTo>
                  <a:pt x="639" y="338"/>
                </a:moveTo>
                <a:cubicBezTo>
                  <a:pt x="642" y="340"/>
                  <a:pt x="642" y="340"/>
                  <a:pt x="642" y="340"/>
                </a:cubicBezTo>
                <a:cubicBezTo>
                  <a:pt x="644" y="338"/>
                  <a:pt x="646" y="336"/>
                  <a:pt x="648" y="335"/>
                </a:cubicBezTo>
                <a:cubicBezTo>
                  <a:pt x="654" y="320"/>
                  <a:pt x="654" y="320"/>
                  <a:pt x="654" y="320"/>
                </a:cubicBezTo>
                <a:cubicBezTo>
                  <a:pt x="669" y="320"/>
                  <a:pt x="669" y="320"/>
                  <a:pt x="669" y="320"/>
                </a:cubicBezTo>
                <a:cubicBezTo>
                  <a:pt x="679" y="320"/>
                  <a:pt x="679" y="320"/>
                  <a:pt x="679" y="320"/>
                </a:cubicBezTo>
                <a:cubicBezTo>
                  <a:pt x="681" y="319"/>
                  <a:pt x="684" y="318"/>
                  <a:pt x="687" y="318"/>
                </a:cubicBezTo>
                <a:cubicBezTo>
                  <a:pt x="689" y="318"/>
                  <a:pt x="689" y="318"/>
                  <a:pt x="689" y="318"/>
                </a:cubicBezTo>
                <a:cubicBezTo>
                  <a:pt x="693" y="319"/>
                  <a:pt x="693" y="319"/>
                  <a:pt x="693" y="319"/>
                </a:cubicBezTo>
                <a:cubicBezTo>
                  <a:pt x="696" y="319"/>
                  <a:pt x="699" y="320"/>
                  <a:pt x="702" y="321"/>
                </a:cubicBezTo>
                <a:cubicBezTo>
                  <a:pt x="709" y="323"/>
                  <a:pt x="714" y="326"/>
                  <a:pt x="718" y="330"/>
                </a:cubicBezTo>
                <a:cubicBezTo>
                  <a:pt x="712" y="322"/>
                  <a:pt x="712" y="322"/>
                  <a:pt x="712" y="322"/>
                </a:cubicBezTo>
                <a:cubicBezTo>
                  <a:pt x="751" y="332"/>
                  <a:pt x="751" y="332"/>
                  <a:pt x="751" y="332"/>
                </a:cubicBezTo>
                <a:cubicBezTo>
                  <a:pt x="753" y="331"/>
                  <a:pt x="757" y="331"/>
                  <a:pt x="757" y="331"/>
                </a:cubicBezTo>
                <a:cubicBezTo>
                  <a:pt x="759" y="331"/>
                  <a:pt x="761" y="331"/>
                  <a:pt x="763" y="331"/>
                </a:cubicBezTo>
                <a:cubicBezTo>
                  <a:pt x="766" y="330"/>
                  <a:pt x="768" y="330"/>
                  <a:pt x="771" y="329"/>
                </a:cubicBezTo>
                <a:cubicBezTo>
                  <a:pt x="772" y="329"/>
                  <a:pt x="773" y="329"/>
                  <a:pt x="774" y="329"/>
                </a:cubicBezTo>
                <a:cubicBezTo>
                  <a:pt x="766" y="325"/>
                  <a:pt x="761" y="318"/>
                  <a:pt x="760" y="310"/>
                </a:cubicBezTo>
                <a:cubicBezTo>
                  <a:pt x="755" y="314"/>
                  <a:pt x="749" y="316"/>
                  <a:pt x="742" y="316"/>
                </a:cubicBezTo>
                <a:cubicBezTo>
                  <a:pt x="738" y="316"/>
                  <a:pt x="738" y="316"/>
                  <a:pt x="738" y="316"/>
                </a:cubicBezTo>
                <a:cubicBezTo>
                  <a:pt x="734" y="315"/>
                  <a:pt x="731" y="314"/>
                  <a:pt x="727" y="312"/>
                </a:cubicBezTo>
                <a:cubicBezTo>
                  <a:pt x="725" y="312"/>
                  <a:pt x="723" y="313"/>
                  <a:pt x="721" y="313"/>
                </a:cubicBezTo>
                <a:cubicBezTo>
                  <a:pt x="719" y="313"/>
                  <a:pt x="714" y="314"/>
                  <a:pt x="714" y="314"/>
                </a:cubicBezTo>
                <a:cubicBezTo>
                  <a:pt x="709" y="315"/>
                  <a:pt x="709" y="315"/>
                  <a:pt x="709" y="315"/>
                </a:cubicBezTo>
                <a:cubicBezTo>
                  <a:pt x="704" y="315"/>
                  <a:pt x="699" y="314"/>
                  <a:pt x="694" y="311"/>
                </a:cubicBezTo>
                <a:cubicBezTo>
                  <a:pt x="693" y="310"/>
                  <a:pt x="691" y="310"/>
                  <a:pt x="689" y="309"/>
                </a:cubicBezTo>
                <a:cubicBezTo>
                  <a:pt x="685" y="310"/>
                  <a:pt x="682" y="310"/>
                  <a:pt x="679" y="310"/>
                </a:cubicBezTo>
                <a:cubicBezTo>
                  <a:pt x="670" y="315"/>
                  <a:pt x="661" y="318"/>
                  <a:pt x="652" y="318"/>
                </a:cubicBezTo>
                <a:cubicBezTo>
                  <a:pt x="641" y="317"/>
                  <a:pt x="641" y="317"/>
                  <a:pt x="641" y="317"/>
                </a:cubicBezTo>
                <a:cubicBezTo>
                  <a:pt x="636" y="317"/>
                  <a:pt x="636" y="317"/>
                  <a:pt x="636" y="317"/>
                </a:cubicBezTo>
                <a:cubicBezTo>
                  <a:pt x="634" y="317"/>
                  <a:pt x="632" y="316"/>
                  <a:pt x="630" y="316"/>
                </a:cubicBezTo>
                <a:cubicBezTo>
                  <a:pt x="614" y="331"/>
                  <a:pt x="614" y="331"/>
                  <a:pt x="614" y="331"/>
                </a:cubicBezTo>
                <a:cubicBezTo>
                  <a:pt x="616" y="332"/>
                  <a:pt x="618" y="334"/>
                  <a:pt x="619" y="335"/>
                </a:cubicBezTo>
                <a:cubicBezTo>
                  <a:pt x="621" y="337"/>
                  <a:pt x="622" y="338"/>
                  <a:pt x="623" y="339"/>
                </a:cubicBezTo>
                <a:cubicBezTo>
                  <a:pt x="625" y="338"/>
                  <a:pt x="628" y="338"/>
                  <a:pt x="630" y="338"/>
                </a:cubicBezTo>
                <a:lnTo>
                  <a:pt x="639" y="338"/>
                </a:lnTo>
                <a:close/>
                <a:moveTo>
                  <a:pt x="751" y="235"/>
                </a:moveTo>
                <a:cubicBezTo>
                  <a:pt x="752" y="232"/>
                  <a:pt x="753" y="230"/>
                  <a:pt x="754" y="228"/>
                </a:cubicBezTo>
                <a:cubicBezTo>
                  <a:pt x="760" y="217"/>
                  <a:pt x="760" y="217"/>
                  <a:pt x="760" y="217"/>
                </a:cubicBezTo>
                <a:cubicBezTo>
                  <a:pt x="763" y="217"/>
                  <a:pt x="763" y="217"/>
                  <a:pt x="763" y="217"/>
                </a:cubicBezTo>
                <a:cubicBezTo>
                  <a:pt x="763" y="217"/>
                  <a:pt x="763" y="217"/>
                  <a:pt x="763" y="216"/>
                </a:cubicBezTo>
                <a:cubicBezTo>
                  <a:pt x="763" y="212"/>
                  <a:pt x="762" y="206"/>
                  <a:pt x="764" y="199"/>
                </a:cubicBezTo>
                <a:cubicBezTo>
                  <a:pt x="767" y="194"/>
                  <a:pt x="769" y="188"/>
                  <a:pt x="772" y="183"/>
                </a:cubicBezTo>
                <a:cubicBezTo>
                  <a:pt x="774" y="179"/>
                  <a:pt x="774" y="179"/>
                  <a:pt x="774" y="179"/>
                </a:cubicBezTo>
                <a:cubicBezTo>
                  <a:pt x="769" y="183"/>
                  <a:pt x="769" y="183"/>
                  <a:pt x="769" y="183"/>
                </a:cubicBezTo>
                <a:cubicBezTo>
                  <a:pt x="767" y="184"/>
                  <a:pt x="766" y="185"/>
                  <a:pt x="764" y="186"/>
                </a:cubicBezTo>
                <a:cubicBezTo>
                  <a:pt x="762" y="192"/>
                  <a:pt x="758" y="196"/>
                  <a:pt x="756" y="198"/>
                </a:cubicBezTo>
                <a:cubicBezTo>
                  <a:pt x="753" y="201"/>
                  <a:pt x="750" y="204"/>
                  <a:pt x="747" y="205"/>
                </a:cubicBezTo>
                <a:cubicBezTo>
                  <a:pt x="752" y="213"/>
                  <a:pt x="753" y="222"/>
                  <a:pt x="749" y="229"/>
                </a:cubicBezTo>
                <a:cubicBezTo>
                  <a:pt x="748" y="231"/>
                  <a:pt x="748" y="232"/>
                  <a:pt x="748" y="233"/>
                </a:cubicBezTo>
                <a:lnTo>
                  <a:pt x="751" y="235"/>
                </a:lnTo>
                <a:close/>
                <a:moveTo>
                  <a:pt x="835" y="233"/>
                </a:moveTo>
                <a:cubicBezTo>
                  <a:pt x="838" y="233"/>
                  <a:pt x="840" y="234"/>
                  <a:pt x="842" y="235"/>
                </a:cubicBezTo>
                <a:cubicBezTo>
                  <a:pt x="843" y="234"/>
                  <a:pt x="844" y="233"/>
                  <a:pt x="845" y="232"/>
                </a:cubicBezTo>
                <a:cubicBezTo>
                  <a:pt x="847" y="231"/>
                  <a:pt x="849" y="230"/>
                  <a:pt x="850" y="229"/>
                </a:cubicBezTo>
                <a:cubicBezTo>
                  <a:pt x="846" y="228"/>
                  <a:pt x="841" y="227"/>
                  <a:pt x="837" y="225"/>
                </a:cubicBezTo>
                <a:cubicBezTo>
                  <a:pt x="835" y="225"/>
                  <a:pt x="833" y="226"/>
                  <a:pt x="831" y="226"/>
                </a:cubicBezTo>
                <a:cubicBezTo>
                  <a:pt x="831" y="226"/>
                  <a:pt x="829" y="226"/>
                  <a:pt x="828" y="225"/>
                </a:cubicBezTo>
                <a:cubicBezTo>
                  <a:pt x="828" y="227"/>
                  <a:pt x="828" y="227"/>
                  <a:pt x="828" y="227"/>
                </a:cubicBezTo>
                <a:cubicBezTo>
                  <a:pt x="829" y="228"/>
                  <a:pt x="829" y="228"/>
                  <a:pt x="830" y="229"/>
                </a:cubicBezTo>
                <a:cubicBezTo>
                  <a:pt x="833" y="230"/>
                  <a:pt x="833" y="230"/>
                  <a:pt x="833" y="230"/>
                </a:cubicBezTo>
                <a:lnTo>
                  <a:pt x="835" y="233"/>
                </a:lnTo>
                <a:close/>
                <a:moveTo>
                  <a:pt x="813" y="221"/>
                </a:moveTo>
                <a:cubicBezTo>
                  <a:pt x="814" y="220"/>
                  <a:pt x="814" y="220"/>
                  <a:pt x="814" y="220"/>
                </a:cubicBezTo>
                <a:cubicBezTo>
                  <a:pt x="813" y="220"/>
                  <a:pt x="812" y="219"/>
                  <a:pt x="811" y="218"/>
                </a:cubicBezTo>
                <a:cubicBezTo>
                  <a:pt x="811" y="219"/>
                  <a:pt x="811" y="220"/>
                  <a:pt x="811" y="221"/>
                </a:cubicBezTo>
                <a:lnTo>
                  <a:pt x="813" y="221"/>
                </a:lnTo>
                <a:close/>
              </a:path>
            </a:pathLst>
          </a:custGeom>
          <a:solidFill>
            <a:schemeClr val="accent3"/>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7"/>
          <p:cNvSpPr>
            <a:spLocks noEditPoints="1"/>
          </p:cNvSpPr>
          <p:nvPr/>
        </p:nvSpPr>
        <p:spPr bwMode="auto">
          <a:xfrm>
            <a:off x="9013825" y="4572000"/>
            <a:ext cx="2111375" cy="2124075"/>
          </a:xfrm>
          <a:custGeom>
            <a:avLst/>
            <a:gdLst>
              <a:gd name="T0" fmla="*/ 535 w 665"/>
              <a:gd name="T1" fmla="*/ 671 h 671"/>
              <a:gd name="T2" fmla="*/ 509 w 665"/>
              <a:gd name="T3" fmla="*/ 630 h 671"/>
              <a:gd name="T4" fmla="*/ 493 w 665"/>
              <a:gd name="T5" fmla="*/ 614 h 671"/>
              <a:gd name="T6" fmla="*/ 501 w 665"/>
              <a:gd name="T7" fmla="*/ 591 h 671"/>
              <a:gd name="T8" fmla="*/ 482 w 665"/>
              <a:gd name="T9" fmla="*/ 548 h 671"/>
              <a:gd name="T10" fmla="*/ 475 w 665"/>
              <a:gd name="T11" fmla="*/ 500 h 671"/>
              <a:gd name="T12" fmla="*/ 453 w 665"/>
              <a:gd name="T13" fmla="*/ 473 h 671"/>
              <a:gd name="T14" fmla="*/ 417 w 665"/>
              <a:gd name="T15" fmla="*/ 453 h 671"/>
              <a:gd name="T16" fmla="*/ 411 w 665"/>
              <a:gd name="T17" fmla="*/ 450 h 671"/>
              <a:gd name="T18" fmla="*/ 381 w 665"/>
              <a:gd name="T19" fmla="*/ 460 h 671"/>
              <a:gd name="T20" fmla="*/ 369 w 665"/>
              <a:gd name="T21" fmla="*/ 456 h 671"/>
              <a:gd name="T22" fmla="*/ 322 w 665"/>
              <a:gd name="T23" fmla="*/ 486 h 671"/>
              <a:gd name="T24" fmla="*/ 282 w 665"/>
              <a:gd name="T25" fmla="*/ 521 h 671"/>
              <a:gd name="T26" fmla="*/ 248 w 665"/>
              <a:gd name="T27" fmla="*/ 517 h 671"/>
              <a:gd name="T28" fmla="*/ 228 w 665"/>
              <a:gd name="T29" fmla="*/ 520 h 671"/>
              <a:gd name="T30" fmla="*/ 222 w 665"/>
              <a:gd name="T31" fmla="*/ 518 h 671"/>
              <a:gd name="T32" fmla="*/ 200 w 665"/>
              <a:gd name="T33" fmla="*/ 538 h 671"/>
              <a:gd name="T34" fmla="*/ 194 w 665"/>
              <a:gd name="T35" fmla="*/ 541 h 671"/>
              <a:gd name="T36" fmla="*/ 163 w 665"/>
              <a:gd name="T37" fmla="*/ 561 h 671"/>
              <a:gd name="T38" fmla="*/ 118 w 665"/>
              <a:gd name="T39" fmla="*/ 564 h 671"/>
              <a:gd name="T40" fmla="*/ 91 w 665"/>
              <a:gd name="T41" fmla="*/ 567 h 671"/>
              <a:gd name="T42" fmla="*/ 46 w 665"/>
              <a:gd name="T43" fmla="*/ 591 h 671"/>
              <a:gd name="T44" fmla="*/ 11 w 665"/>
              <a:gd name="T45" fmla="*/ 597 h 671"/>
              <a:gd name="T46" fmla="*/ 5 w 665"/>
              <a:gd name="T47" fmla="*/ 566 h 671"/>
              <a:gd name="T48" fmla="*/ 43 w 665"/>
              <a:gd name="T49" fmla="*/ 545 h 671"/>
              <a:gd name="T50" fmla="*/ 84 w 665"/>
              <a:gd name="T51" fmla="*/ 524 h 671"/>
              <a:gd name="T52" fmla="*/ 137 w 665"/>
              <a:gd name="T53" fmla="*/ 498 h 671"/>
              <a:gd name="T54" fmla="*/ 177 w 665"/>
              <a:gd name="T55" fmla="*/ 481 h 671"/>
              <a:gd name="T56" fmla="*/ 207 w 665"/>
              <a:gd name="T57" fmla="*/ 453 h 671"/>
              <a:gd name="T58" fmla="*/ 177 w 665"/>
              <a:gd name="T59" fmla="*/ 437 h 671"/>
              <a:gd name="T60" fmla="*/ 158 w 665"/>
              <a:gd name="T61" fmla="*/ 401 h 671"/>
              <a:gd name="T62" fmla="*/ 126 w 665"/>
              <a:gd name="T63" fmla="*/ 355 h 671"/>
              <a:gd name="T64" fmla="*/ 163 w 665"/>
              <a:gd name="T65" fmla="*/ 346 h 671"/>
              <a:gd name="T66" fmla="*/ 222 w 665"/>
              <a:gd name="T67" fmla="*/ 265 h 671"/>
              <a:gd name="T68" fmla="*/ 217 w 665"/>
              <a:gd name="T69" fmla="*/ 222 h 671"/>
              <a:gd name="T70" fmla="*/ 220 w 665"/>
              <a:gd name="T71" fmla="*/ 184 h 671"/>
              <a:gd name="T72" fmla="*/ 260 w 665"/>
              <a:gd name="T73" fmla="*/ 158 h 671"/>
              <a:gd name="T74" fmla="*/ 306 w 665"/>
              <a:gd name="T75" fmla="*/ 150 h 671"/>
              <a:gd name="T76" fmla="*/ 305 w 665"/>
              <a:gd name="T77" fmla="*/ 115 h 671"/>
              <a:gd name="T78" fmla="*/ 354 w 665"/>
              <a:gd name="T79" fmla="*/ 62 h 671"/>
              <a:gd name="T80" fmla="*/ 400 w 665"/>
              <a:gd name="T81" fmla="*/ 41 h 671"/>
              <a:gd name="T82" fmla="*/ 443 w 665"/>
              <a:gd name="T83" fmla="*/ 26 h 671"/>
              <a:gd name="T84" fmla="*/ 480 w 665"/>
              <a:gd name="T85" fmla="*/ 17 h 671"/>
              <a:gd name="T86" fmla="*/ 511 w 665"/>
              <a:gd name="T87" fmla="*/ 10 h 671"/>
              <a:gd name="T88" fmla="*/ 550 w 665"/>
              <a:gd name="T89" fmla="*/ 42 h 671"/>
              <a:gd name="T90" fmla="*/ 590 w 665"/>
              <a:gd name="T91" fmla="*/ 86 h 671"/>
              <a:gd name="T92" fmla="*/ 644 w 665"/>
              <a:gd name="T93" fmla="*/ 115 h 671"/>
              <a:gd name="T94" fmla="*/ 665 w 665"/>
              <a:gd name="T95" fmla="*/ 138 h 671"/>
              <a:gd name="T96" fmla="*/ 519 w 665"/>
              <a:gd name="T97" fmla="*/ 458 h 671"/>
              <a:gd name="T98" fmla="*/ 565 w 665"/>
              <a:gd name="T99" fmla="*/ 535 h 671"/>
              <a:gd name="T100" fmla="*/ 520 w 665"/>
              <a:gd name="T101" fmla="*/ 635 h 671"/>
              <a:gd name="T102" fmla="*/ 145 w 665"/>
              <a:gd name="T103" fmla="*/ 271 h 671"/>
              <a:gd name="T104" fmla="*/ 145 w 665"/>
              <a:gd name="T105" fmla="*/ 220 h 671"/>
              <a:gd name="T106" fmla="*/ 171 w 665"/>
              <a:gd name="T107" fmla="*/ 223 h 671"/>
              <a:gd name="T108" fmla="*/ 200 w 665"/>
              <a:gd name="T109" fmla="*/ 274 h 671"/>
              <a:gd name="T110" fmla="*/ 173 w 665"/>
              <a:gd name="T111" fmla="*/ 289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5" h="671">
                <a:moveTo>
                  <a:pt x="495" y="671"/>
                </a:moveTo>
                <a:cubicBezTo>
                  <a:pt x="494" y="664"/>
                  <a:pt x="496" y="657"/>
                  <a:pt x="498" y="652"/>
                </a:cubicBezTo>
                <a:cubicBezTo>
                  <a:pt x="536" y="663"/>
                  <a:pt x="536" y="663"/>
                  <a:pt x="536" y="663"/>
                </a:cubicBezTo>
                <a:cubicBezTo>
                  <a:pt x="535" y="667"/>
                  <a:pt x="535" y="669"/>
                  <a:pt x="535" y="671"/>
                </a:cubicBezTo>
                <a:lnTo>
                  <a:pt x="495" y="671"/>
                </a:lnTo>
                <a:close/>
                <a:moveTo>
                  <a:pt x="520" y="634"/>
                </a:moveTo>
                <a:cubicBezTo>
                  <a:pt x="510" y="634"/>
                  <a:pt x="510" y="634"/>
                  <a:pt x="510" y="634"/>
                </a:cubicBezTo>
                <a:cubicBezTo>
                  <a:pt x="509" y="630"/>
                  <a:pt x="509" y="630"/>
                  <a:pt x="509" y="630"/>
                </a:cubicBezTo>
                <a:cubicBezTo>
                  <a:pt x="508" y="633"/>
                  <a:pt x="508" y="633"/>
                  <a:pt x="508" y="633"/>
                </a:cubicBezTo>
                <a:cubicBezTo>
                  <a:pt x="502" y="630"/>
                  <a:pt x="502" y="630"/>
                  <a:pt x="502" y="630"/>
                </a:cubicBezTo>
                <a:cubicBezTo>
                  <a:pt x="497" y="622"/>
                  <a:pt x="497" y="622"/>
                  <a:pt x="497" y="622"/>
                </a:cubicBezTo>
                <a:cubicBezTo>
                  <a:pt x="493" y="614"/>
                  <a:pt x="493" y="614"/>
                  <a:pt x="493" y="614"/>
                </a:cubicBezTo>
                <a:cubicBezTo>
                  <a:pt x="496" y="603"/>
                  <a:pt x="496" y="603"/>
                  <a:pt x="496" y="603"/>
                </a:cubicBezTo>
                <a:cubicBezTo>
                  <a:pt x="499" y="594"/>
                  <a:pt x="499" y="594"/>
                  <a:pt x="499" y="594"/>
                </a:cubicBezTo>
                <a:cubicBezTo>
                  <a:pt x="501" y="594"/>
                  <a:pt x="501" y="594"/>
                  <a:pt x="501" y="594"/>
                </a:cubicBezTo>
                <a:cubicBezTo>
                  <a:pt x="501" y="593"/>
                  <a:pt x="501" y="592"/>
                  <a:pt x="501" y="591"/>
                </a:cubicBezTo>
                <a:cubicBezTo>
                  <a:pt x="491" y="593"/>
                  <a:pt x="491" y="593"/>
                  <a:pt x="491" y="593"/>
                </a:cubicBezTo>
                <a:cubicBezTo>
                  <a:pt x="487" y="571"/>
                  <a:pt x="487" y="571"/>
                  <a:pt x="487" y="571"/>
                </a:cubicBezTo>
                <a:cubicBezTo>
                  <a:pt x="487" y="566"/>
                  <a:pt x="487" y="561"/>
                  <a:pt x="487" y="556"/>
                </a:cubicBezTo>
                <a:cubicBezTo>
                  <a:pt x="482" y="548"/>
                  <a:pt x="482" y="548"/>
                  <a:pt x="482" y="548"/>
                </a:cubicBezTo>
                <a:cubicBezTo>
                  <a:pt x="486" y="539"/>
                  <a:pt x="486" y="539"/>
                  <a:pt x="486" y="539"/>
                </a:cubicBezTo>
                <a:cubicBezTo>
                  <a:pt x="485" y="536"/>
                  <a:pt x="485" y="536"/>
                  <a:pt x="485" y="536"/>
                </a:cubicBezTo>
                <a:cubicBezTo>
                  <a:pt x="484" y="531"/>
                  <a:pt x="485" y="526"/>
                  <a:pt x="486" y="522"/>
                </a:cubicBezTo>
                <a:cubicBezTo>
                  <a:pt x="480" y="516"/>
                  <a:pt x="477" y="508"/>
                  <a:pt x="475" y="500"/>
                </a:cubicBezTo>
                <a:cubicBezTo>
                  <a:pt x="475" y="499"/>
                  <a:pt x="475" y="498"/>
                  <a:pt x="475" y="497"/>
                </a:cubicBezTo>
                <a:cubicBezTo>
                  <a:pt x="473" y="495"/>
                  <a:pt x="471" y="493"/>
                  <a:pt x="470" y="492"/>
                </a:cubicBezTo>
                <a:cubicBezTo>
                  <a:pt x="467" y="489"/>
                  <a:pt x="465" y="485"/>
                  <a:pt x="463" y="481"/>
                </a:cubicBezTo>
                <a:cubicBezTo>
                  <a:pt x="460" y="479"/>
                  <a:pt x="457" y="477"/>
                  <a:pt x="453" y="473"/>
                </a:cubicBezTo>
                <a:cubicBezTo>
                  <a:pt x="452" y="471"/>
                  <a:pt x="452" y="471"/>
                  <a:pt x="452" y="471"/>
                </a:cubicBezTo>
                <a:cubicBezTo>
                  <a:pt x="450" y="470"/>
                  <a:pt x="449" y="469"/>
                  <a:pt x="447" y="468"/>
                </a:cubicBezTo>
                <a:cubicBezTo>
                  <a:pt x="443" y="468"/>
                  <a:pt x="440" y="467"/>
                  <a:pt x="437" y="467"/>
                </a:cubicBezTo>
                <a:cubicBezTo>
                  <a:pt x="428" y="465"/>
                  <a:pt x="421" y="460"/>
                  <a:pt x="417" y="453"/>
                </a:cubicBezTo>
                <a:cubicBezTo>
                  <a:pt x="416" y="451"/>
                  <a:pt x="416" y="451"/>
                  <a:pt x="416" y="451"/>
                </a:cubicBezTo>
                <a:cubicBezTo>
                  <a:pt x="415" y="449"/>
                  <a:pt x="415" y="449"/>
                  <a:pt x="415" y="449"/>
                </a:cubicBezTo>
                <a:cubicBezTo>
                  <a:pt x="412" y="450"/>
                  <a:pt x="412" y="450"/>
                  <a:pt x="412" y="450"/>
                </a:cubicBezTo>
                <a:cubicBezTo>
                  <a:pt x="411" y="450"/>
                  <a:pt x="411" y="450"/>
                  <a:pt x="411" y="450"/>
                </a:cubicBezTo>
                <a:cubicBezTo>
                  <a:pt x="408" y="452"/>
                  <a:pt x="405" y="455"/>
                  <a:pt x="402" y="457"/>
                </a:cubicBezTo>
                <a:cubicBezTo>
                  <a:pt x="397" y="461"/>
                  <a:pt x="397" y="461"/>
                  <a:pt x="397" y="461"/>
                </a:cubicBezTo>
                <a:cubicBezTo>
                  <a:pt x="388" y="461"/>
                  <a:pt x="388" y="461"/>
                  <a:pt x="388" y="461"/>
                </a:cubicBezTo>
                <a:cubicBezTo>
                  <a:pt x="381" y="460"/>
                  <a:pt x="381" y="460"/>
                  <a:pt x="381" y="460"/>
                </a:cubicBezTo>
                <a:cubicBezTo>
                  <a:pt x="372" y="465"/>
                  <a:pt x="372" y="465"/>
                  <a:pt x="372" y="465"/>
                </a:cubicBezTo>
                <a:cubicBezTo>
                  <a:pt x="372" y="456"/>
                  <a:pt x="372" y="456"/>
                  <a:pt x="372" y="456"/>
                </a:cubicBezTo>
                <a:cubicBezTo>
                  <a:pt x="371" y="455"/>
                  <a:pt x="371" y="455"/>
                  <a:pt x="371" y="455"/>
                </a:cubicBezTo>
                <a:cubicBezTo>
                  <a:pt x="371" y="455"/>
                  <a:pt x="370" y="456"/>
                  <a:pt x="369" y="456"/>
                </a:cubicBezTo>
                <a:cubicBezTo>
                  <a:pt x="365" y="458"/>
                  <a:pt x="362" y="460"/>
                  <a:pt x="358" y="461"/>
                </a:cubicBezTo>
                <a:cubicBezTo>
                  <a:pt x="353" y="462"/>
                  <a:pt x="349" y="464"/>
                  <a:pt x="346" y="465"/>
                </a:cubicBezTo>
                <a:cubicBezTo>
                  <a:pt x="341" y="468"/>
                  <a:pt x="335" y="470"/>
                  <a:pt x="329" y="470"/>
                </a:cubicBezTo>
                <a:cubicBezTo>
                  <a:pt x="329" y="476"/>
                  <a:pt x="327" y="481"/>
                  <a:pt x="322" y="486"/>
                </a:cubicBezTo>
                <a:cubicBezTo>
                  <a:pt x="320" y="488"/>
                  <a:pt x="320" y="488"/>
                  <a:pt x="320" y="488"/>
                </a:cubicBezTo>
                <a:cubicBezTo>
                  <a:pt x="318" y="495"/>
                  <a:pt x="313" y="502"/>
                  <a:pt x="306" y="505"/>
                </a:cubicBezTo>
                <a:cubicBezTo>
                  <a:pt x="304" y="508"/>
                  <a:pt x="300" y="511"/>
                  <a:pt x="295" y="513"/>
                </a:cubicBezTo>
                <a:cubicBezTo>
                  <a:pt x="290" y="514"/>
                  <a:pt x="286" y="517"/>
                  <a:pt x="282" y="521"/>
                </a:cubicBezTo>
                <a:cubicBezTo>
                  <a:pt x="276" y="527"/>
                  <a:pt x="276" y="527"/>
                  <a:pt x="276" y="527"/>
                </a:cubicBezTo>
                <a:cubicBezTo>
                  <a:pt x="258" y="527"/>
                  <a:pt x="258" y="527"/>
                  <a:pt x="258" y="527"/>
                </a:cubicBezTo>
                <a:cubicBezTo>
                  <a:pt x="250" y="519"/>
                  <a:pt x="250" y="519"/>
                  <a:pt x="250" y="519"/>
                </a:cubicBezTo>
                <a:cubicBezTo>
                  <a:pt x="248" y="517"/>
                  <a:pt x="248" y="517"/>
                  <a:pt x="248" y="517"/>
                </a:cubicBezTo>
                <a:cubicBezTo>
                  <a:pt x="246" y="514"/>
                  <a:pt x="246" y="514"/>
                  <a:pt x="246" y="514"/>
                </a:cubicBezTo>
                <a:cubicBezTo>
                  <a:pt x="246" y="513"/>
                  <a:pt x="245" y="513"/>
                  <a:pt x="245" y="512"/>
                </a:cubicBezTo>
                <a:cubicBezTo>
                  <a:pt x="244" y="513"/>
                  <a:pt x="243" y="514"/>
                  <a:pt x="241" y="514"/>
                </a:cubicBezTo>
                <a:cubicBezTo>
                  <a:pt x="236" y="517"/>
                  <a:pt x="233" y="519"/>
                  <a:pt x="228" y="520"/>
                </a:cubicBezTo>
                <a:cubicBezTo>
                  <a:pt x="224" y="507"/>
                  <a:pt x="224" y="507"/>
                  <a:pt x="224" y="507"/>
                </a:cubicBezTo>
                <a:cubicBezTo>
                  <a:pt x="219" y="514"/>
                  <a:pt x="219" y="514"/>
                  <a:pt x="219" y="514"/>
                </a:cubicBezTo>
                <a:cubicBezTo>
                  <a:pt x="219" y="516"/>
                  <a:pt x="219" y="516"/>
                  <a:pt x="219" y="516"/>
                </a:cubicBezTo>
                <a:cubicBezTo>
                  <a:pt x="222" y="518"/>
                  <a:pt x="222" y="518"/>
                  <a:pt x="222" y="518"/>
                </a:cubicBezTo>
                <a:cubicBezTo>
                  <a:pt x="221" y="520"/>
                  <a:pt x="220" y="522"/>
                  <a:pt x="219" y="523"/>
                </a:cubicBezTo>
                <a:cubicBezTo>
                  <a:pt x="221" y="523"/>
                  <a:pt x="222" y="523"/>
                  <a:pt x="224" y="522"/>
                </a:cubicBezTo>
                <a:cubicBezTo>
                  <a:pt x="222" y="523"/>
                  <a:pt x="220" y="524"/>
                  <a:pt x="218" y="525"/>
                </a:cubicBezTo>
                <a:cubicBezTo>
                  <a:pt x="213" y="533"/>
                  <a:pt x="205" y="536"/>
                  <a:pt x="200" y="538"/>
                </a:cubicBezTo>
                <a:cubicBezTo>
                  <a:pt x="190" y="524"/>
                  <a:pt x="190" y="524"/>
                  <a:pt x="190" y="524"/>
                </a:cubicBezTo>
                <a:cubicBezTo>
                  <a:pt x="189" y="526"/>
                  <a:pt x="189" y="526"/>
                  <a:pt x="189" y="526"/>
                </a:cubicBezTo>
                <a:cubicBezTo>
                  <a:pt x="195" y="540"/>
                  <a:pt x="195" y="540"/>
                  <a:pt x="195" y="540"/>
                </a:cubicBezTo>
                <a:cubicBezTo>
                  <a:pt x="194" y="541"/>
                  <a:pt x="194" y="541"/>
                  <a:pt x="194" y="541"/>
                </a:cubicBezTo>
                <a:cubicBezTo>
                  <a:pt x="201" y="548"/>
                  <a:pt x="201" y="548"/>
                  <a:pt x="201" y="548"/>
                </a:cubicBezTo>
                <a:cubicBezTo>
                  <a:pt x="180" y="555"/>
                  <a:pt x="180" y="555"/>
                  <a:pt x="180" y="555"/>
                </a:cubicBezTo>
                <a:cubicBezTo>
                  <a:pt x="177" y="564"/>
                  <a:pt x="177" y="564"/>
                  <a:pt x="177" y="564"/>
                </a:cubicBezTo>
                <a:cubicBezTo>
                  <a:pt x="163" y="561"/>
                  <a:pt x="163" y="561"/>
                  <a:pt x="163" y="561"/>
                </a:cubicBezTo>
                <a:cubicBezTo>
                  <a:pt x="138" y="570"/>
                  <a:pt x="138" y="570"/>
                  <a:pt x="138" y="570"/>
                </a:cubicBezTo>
                <a:cubicBezTo>
                  <a:pt x="141" y="556"/>
                  <a:pt x="141" y="556"/>
                  <a:pt x="141" y="556"/>
                </a:cubicBezTo>
                <a:cubicBezTo>
                  <a:pt x="139" y="556"/>
                  <a:pt x="137" y="556"/>
                  <a:pt x="135" y="556"/>
                </a:cubicBezTo>
                <a:cubicBezTo>
                  <a:pt x="129" y="562"/>
                  <a:pt x="122" y="563"/>
                  <a:pt x="118" y="564"/>
                </a:cubicBezTo>
                <a:cubicBezTo>
                  <a:pt x="116" y="565"/>
                  <a:pt x="116" y="565"/>
                  <a:pt x="116" y="565"/>
                </a:cubicBezTo>
                <a:cubicBezTo>
                  <a:pt x="111" y="565"/>
                  <a:pt x="111" y="565"/>
                  <a:pt x="111" y="565"/>
                </a:cubicBezTo>
                <a:cubicBezTo>
                  <a:pt x="107" y="566"/>
                  <a:pt x="103" y="567"/>
                  <a:pt x="99" y="567"/>
                </a:cubicBezTo>
                <a:cubicBezTo>
                  <a:pt x="91" y="567"/>
                  <a:pt x="91" y="567"/>
                  <a:pt x="91" y="567"/>
                </a:cubicBezTo>
                <a:cubicBezTo>
                  <a:pt x="74" y="589"/>
                  <a:pt x="74" y="589"/>
                  <a:pt x="74" y="589"/>
                </a:cubicBezTo>
                <a:cubicBezTo>
                  <a:pt x="71" y="585"/>
                  <a:pt x="71" y="585"/>
                  <a:pt x="71" y="585"/>
                </a:cubicBezTo>
                <a:cubicBezTo>
                  <a:pt x="65" y="588"/>
                  <a:pt x="58" y="590"/>
                  <a:pt x="51" y="591"/>
                </a:cubicBezTo>
                <a:cubicBezTo>
                  <a:pt x="46" y="591"/>
                  <a:pt x="46" y="591"/>
                  <a:pt x="46" y="591"/>
                </a:cubicBezTo>
                <a:cubicBezTo>
                  <a:pt x="41" y="594"/>
                  <a:pt x="36" y="597"/>
                  <a:pt x="30" y="599"/>
                </a:cubicBezTo>
                <a:cubicBezTo>
                  <a:pt x="27" y="600"/>
                  <a:pt x="27" y="600"/>
                  <a:pt x="27" y="600"/>
                </a:cubicBezTo>
                <a:cubicBezTo>
                  <a:pt x="17" y="600"/>
                  <a:pt x="17" y="600"/>
                  <a:pt x="17" y="600"/>
                </a:cubicBezTo>
                <a:cubicBezTo>
                  <a:pt x="11" y="597"/>
                  <a:pt x="11" y="597"/>
                  <a:pt x="11" y="597"/>
                </a:cubicBezTo>
                <a:cubicBezTo>
                  <a:pt x="4" y="592"/>
                  <a:pt x="4" y="592"/>
                  <a:pt x="4" y="592"/>
                </a:cubicBezTo>
                <a:cubicBezTo>
                  <a:pt x="2" y="583"/>
                  <a:pt x="2" y="583"/>
                  <a:pt x="2" y="583"/>
                </a:cubicBezTo>
                <a:cubicBezTo>
                  <a:pt x="0" y="575"/>
                  <a:pt x="0" y="575"/>
                  <a:pt x="0" y="575"/>
                </a:cubicBezTo>
                <a:cubicBezTo>
                  <a:pt x="5" y="566"/>
                  <a:pt x="5" y="566"/>
                  <a:pt x="5" y="566"/>
                </a:cubicBezTo>
                <a:cubicBezTo>
                  <a:pt x="10" y="559"/>
                  <a:pt x="16" y="553"/>
                  <a:pt x="23" y="549"/>
                </a:cubicBezTo>
                <a:cubicBezTo>
                  <a:pt x="28" y="545"/>
                  <a:pt x="28" y="545"/>
                  <a:pt x="28" y="545"/>
                </a:cubicBezTo>
                <a:cubicBezTo>
                  <a:pt x="38" y="544"/>
                  <a:pt x="38" y="544"/>
                  <a:pt x="38" y="544"/>
                </a:cubicBezTo>
                <a:cubicBezTo>
                  <a:pt x="43" y="545"/>
                  <a:pt x="43" y="545"/>
                  <a:pt x="43" y="545"/>
                </a:cubicBezTo>
                <a:cubicBezTo>
                  <a:pt x="44" y="543"/>
                  <a:pt x="53" y="535"/>
                  <a:pt x="53" y="535"/>
                </a:cubicBezTo>
                <a:cubicBezTo>
                  <a:pt x="53" y="535"/>
                  <a:pt x="64" y="534"/>
                  <a:pt x="64" y="534"/>
                </a:cubicBezTo>
                <a:cubicBezTo>
                  <a:pt x="79" y="514"/>
                  <a:pt x="79" y="514"/>
                  <a:pt x="79" y="514"/>
                </a:cubicBezTo>
                <a:cubicBezTo>
                  <a:pt x="84" y="524"/>
                  <a:pt x="84" y="524"/>
                  <a:pt x="84" y="524"/>
                </a:cubicBezTo>
                <a:cubicBezTo>
                  <a:pt x="89" y="519"/>
                  <a:pt x="96" y="514"/>
                  <a:pt x="106" y="513"/>
                </a:cubicBezTo>
                <a:cubicBezTo>
                  <a:pt x="111" y="512"/>
                  <a:pt x="113" y="512"/>
                  <a:pt x="115" y="512"/>
                </a:cubicBezTo>
                <a:cubicBezTo>
                  <a:pt x="117" y="512"/>
                  <a:pt x="120" y="511"/>
                  <a:pt x="123" y="508"/>
                </a:cubicBezTo>
                <a:cubicBezTo>
                  <a:pt x="128" y="505"/>
                  <a:pt x="132" y="501"/>
                  <a:pt x="137" y="498"/>
                </a:cubicBezTo>
                <a:cubicBezTo>
                  <a:pt x="144" y="494"/>
                  <a:pt x="151" y="492"/>
                  <a:pt x="158" y="492"/>
                </a:cubicBezTo>
                <a:cubicBezTo>
                  <a:pt x="158" y="492"/>
                  <a:pt x="159" y="492"/>
                  <a:pt x="159" y="492"/>
                </a:cubicBezTo>
                <a:cubicBezTo>
                  <a:pt x="162" y="489"/>
                  <a:pt x="166" y="486"/>
                  <a:pt x="170" y="484"/>
                </a:cubicBezTo>
                <a:cubicBezTo>
                  <a:pt x="173" y="483"/>
                  <a:pt x="175" y="482"/>
                  <a:pt x="177" y="481"/>
                </a:cubicBezTo>
                <a:cubicBezTo>
                  <a:pt x="182" y="478"/>
                  <a:pt x="187" y="475"/>
                  <a:pt x="192" y="473"/>
                </a:cubicBezTo>
                <a:cubicBezTo>
                  <a:pt x="197" y="470"/>
                  <a:pt x="200" y="468"/>
                  <a:pt x="202" y="467"/>
                </a:cubicBezTo>
                <a:cubicBezTo>
                  <a:pt x="206" y="465"/>
                  <a:pt x="209" y="462"/>
                  <a:pt x="212" y="459"/>
                </a:cubicBezTo>
                <a:cubicBezTo>
                  <a:pt x="210" y="457"/>
                  <a:pt x="208" y="455"/>
                  <a:pt x="207" y="453"/>
                </a:cubicBezTo>
                <a:cubicBezTo>
                  <a:pt x="206" y="453"/>
                  <a:pt x="205" y="453"/>
                  <a:pt x="203" y="453"/>
                </a:cubicBezTo>
                <a:cubicBezTo>
                  <a:pt x="198" y="453"/>
                  <a:pt x="194" y="452"/>
                  <a:pt x="191" y="450"/>
                </a:cubicBezTo>
                <a:cubicBezTo>
                  <a:pt x="181" y="447"/>
                  <a:pt x="181" y="447"/>
                  <a:pt x="181" y="447"/>
                </a:cubicBezTo>
                <a:cubicBezTo>
                  <a:pt x="177" y="437"/>
                  <a:pt x="177" y="437"/>
                  <a:pt x="177" y="437"/>
                </a:cubicBezTo>
                <a:cubicBezTo>
                  <a:pt x="174" y="431"/>
                  <a:pt x="175" y="424"/>
                  <a:pt x="179" y="418"/>
                </a:cubicBezTo>
                <a:cubicBezTo>
                  <a:pt x="178" y="415"/>
                  <a:pt x="178" y="412"/>
                  <a:pt x="179" y="409"/>
                </a:cubicBezTo>
                <a:cubicBezTo>
                  <a:pt x="174" y="407"/>
                  <a:pt x="170" y="404"/>
                  <a:pt x="167" y="400"/>
                </a:cubicBezTo>
                <a:cubicBezTo>
                  <a:pt x="164" y="400"/>
                  <a:pt x="161" y="401"/>
                  <a:pt x="158" y="401"/>
                </a:cubicBezTo>
                <a:cubicBezTo>
                  <a:pt x="158" y="401"/>
                  <a:pt x="158" y="401"/>
                  <a:pt x="158" y="401"/>
                </a:cubicBezTo>
                <a:cubicBezTo>
                  <a:pt x="150" y="401"/>
                  <a:pt x="142" y="398"/>
                  <a:pt x="136" y="393"/>
                </a:cubicBezTo>
                <a:cubicBezTo>
                  <a:pt x="130" y="388"/>
                  <a:pt x="126" y="380"/>
                  <a:pt x="126" y="372"/>
                </a:cubicBezTo>
                <a:cubicBezTo>
                  <a:pt x="126" y="355"/>
                  <a:pt x="126" y="355"/>
                  <a:pt x="126" y="355"/>
                </a:cubicBezTo>
                <a:cubicBezTo>
                  <a:pt x="143" y="349"/>
                  <a:pt x="143" y="349"/>
                  <a:pt x="143" y="349"/>
                </a:cubicBezTo>
                <a:cubicBezTo>
                  <a:pt x="148" y="348"/>
                  <a:pt x="152" y="348"/>
                  <a:pt x="156" y="347"/>
                </a:cubicBezTo>
                <a:cubicBezTo>
                  <a:pt x="156" y="347"/>
                  <a:pt x="161" y="346"/>
                  <a:pt x="161" y="346"/>
                </a:cubicBezTo>
                <a:cubicBezTo>
                  <a:pt x="162" y="346"/>
                  <a:pt x="162" y="346"/>
                  <a:pt x="163" y="346"/>
                </a:cubicBezTo>
                <a:cubicBezTo>
                  <a:pt x="159" y="329"/>
                  <a:pt x="164" y="315"/>
                  <a:pt x="177" y="306"/>
                </a:cubicBezTo>
                <a:cubicBezTo>
                  <a:pt x="180" y="303"/>
                  <a:pt x="183" y="301"/>
                  <a:pt x="185" y="298"/>
                </a:cubicBezTo>
                <a:cubicBezTo>
                  <a:pt x="190" y="294"/>
                  <a:pt x="194" y="289"/>
                  <a:pt x="200" y="285"/>
                </a:cubicBezTo>
                <a:cubicBezTo>
                  <a:pt x="206" y="274"/>
                  <a:pt x="215" y="268"/>
                  <a:pt x="222" y="265"/>
                </a:cubicBezTo>
                <a:cubicBezTo>
                  <a:pt x="227" y="262"/>
                  <a:pt x="232" y="260"/>
                  <a:pt x="236" y="260"/>
                </a:cubicBezTo>
                <a:cubicBezTo>
                  <a:pt x="237" y="260"/>
                  <a:pt x="237" y="260"/>
                  <a:pt x="238" y="260"/>
                </a:cubicBezTo>
                <a:cubicBezTo>
                  <a:pt x="231" y="257"/>
                  <a:pt x="226" y="252"/>
                  <a:pt x="221" y="245"/>
                </a:cubicBezTo>
                <a:cubicBezTo>
                  <a:pt x="216" y="238"/>
                  <a:pt x="215" y="229"/>
                  <a:pt x="217" y="222"/>
                </a:cubicBezTo>
                <a:cubicBezTo>
                  <a:pt x="218" y="218"/>
                  <a:pt x="219" y="215"/>
                  <a:pt x="221" y="212"/>
                </a:cubicBezTo>
                <a:cubicBezTo>
                  <a:pt x="221" y="210"/>
                  <a:pt x="222" y="208"/>
                  <a:pt x="222" y="207"/>
                </a:cubicBezTo>
                <a:cubicBezTo>
                  <a:pt x="223" y="206"/>
                  <a:pt x="223" y="206"/>
                  <a:pt x="223" y="206"/>
                </a:cubicBezTo>
                <a:cubicBezTo>
                  <a:pt x="218" y="200"/>
                  <a:pt x="217" y="191"/>
                  <a:pt x="220" y="184"/>
                </a:cubicBezTo>
                <a:cubicBezTo>
                  <a:pt x="223" y="175"/>
                  <a:pt x="223" y="175"/>
                  <a:pt x="223" y="175"/>
                </a:cubicBezTo>
                <a:cubicBezTo>
                  <a:pt x="235" y="168"/>
                  <a:pt x="235" y="168"/>
                  <a:pt x="235" y="168"/>
                </a:cubicBezTo>
                <a:cubicBezTo>
                  <a:pt x="236" y="168"/>
                  <a:pt x="238" y="167"/>
                  <a:pt x="240" y="166"/>
                </a:cubicBezTo>
                <a:cubicBezTo>
                  <a:pt x="245" y="163"/>
                  <a:pt x="252" y="159"/>
                  <a:pt x="260" y="158"/>
                </a:cubicBezTo>
                <a:cubicBezTo>
                  <a:pt x="264" y="157"/>
                  <a:pt x="267" y="156"/>
                  <a:pt x="270" y="156"/>
                </a:cubicBezTo>
                <a:cubicBezTo>
                  <a:pt x="276" y="152"/>
                  <a:pt x="282" y="151"/>
                  <a:pt x="285" y="150"/>
                </a:cubicBezTo>
                <a:cubicBezTo>
                  <a:pt x="290" y="149"/>
                  <a:pt x="295" y="149"/>
                  <a:pt x="300" y="149"/>
                </a:cubicBezTo>
                <a:cubicBezTo>
                  <a:pt x="302" y="149"/>
                  <a:pt x="304" y="149"/>
                  <a:pt x="306" y="150"/>
                </a:cubicBezTo>
                <a:cubicBezTo>
                  <a:pt x="306" y="147"/>
                  <a:pt x="307" y="144"/>
                  <a:pt x="308" y="141"/>
                </a:cubicBezTo>
                <a:cubicBezTo>
                  <a:pt x="310" y="139"/>
                  <a:pt x="311" y="135"/>
                  <a:pt x="308" y="126"/>
                </a:cubicBezTo>
                <a:cubicBezTo>
                  <a:pt x="307" y="124"/>
                  <a:pt x="307" y="121"/>
                  <a:pt x="306" y="119"/>
                </a:cubicBezTo>
                <a:cubicBezTo>
                  <a:pt x="306" y="118"/>
                  <a:pt x="305" y="116"/>
                  <a:pt x="305" y="115"/>
                </a:cubicBezTo>
                <a:cubicBezTo>
                  <a:pt x="299" y="101"/>
                  <a:pt x="303" y="88"/>
                  <a:pt x="314" y="78"/>
                </a:cubicBezTo>
                <a:cubicBezTo>
                  <a:pt x="317" y="75"/>
                  <a:pt x="318" y="73"/>
                  <a:pt x="320" y="71"/>
                </a:cubicBezTo>
                <a:cubicBezTo>
                  <a:pt x="322" y="69"/>
                  <a:pt x="330" y="60"/>
                  <a:pt x="342" y="60"/>
                </a:cubicBezTo>
                <a:cubicBezTo>
                  <a:pt x="346" y="60"/>
                  <a:pt x="350" y="61"/>
                  <a:pt x="354" y="62"/>
                </a:cubicBezTo>
                <a:cubicBezTo>
                  <a:pt x="358" y="64"/>
                  <a:pt x="358" y="64"/>
                  <a:pt x="358" y="64"/>
                </a:cubicBezTo>
                <a:cubicBezTo>
                  <a:pt x="359" y="64"/>
                  <a:pt x="360" y="64"/>
                  <a:pt x="361" y="64"/>
                </a:cubicBezTo>
                <a:cubicBezTo>
                  <a:pt x="366" y="64"/>
                  <a:pt x="371" y="61"/>
                  <a:pt x="375" y="59"/>
                </a:cubicBezTo>
                <a:cubicBezTo>
                  <a:pt x="383" y="51"/>
                  <a:pt x="392" y="46"/>
                  <a:pt x="400" y="41"/>
                </a:cubicBezTo>
                <a:cubicBezTo>
                  <a:pt x="408" y="36"/>
                  <a:pt x="408" y="36"/>
                  <a:pt x="408" y="36"/>
                </a:cubicBezTo>
                <a:cubicBezTo>
                  <a:pt x="415" y="31"/>
                  <a:pt x="423" y="28"/>
                  <a:pt x="432" y="28"/>
                </a:cubicBezTo>
                <a:cubicBezTo>
                  <a:pt x="434" y="28"/>
                  <a:pt x="437" y="29"/>
                  <a:pt x="440" y="29"/>
                </a:cubicBezTo>
                <a:cubicBezTo>
                  <a:pt x="441" y="28"/>
                  <a:pt x="442" y="27"/>
                  <a:pt x="443" y="26"/>
                </a:cubicBezTo>
                <a:cubicBezTo>
                  <a:pt x="450" y="19"/>
                  <a:pt x="458" y="15"/>
                  <a:pt x="467" y="15"/>
                </a:cubicBezTo>
                <a:cubicBezTo>
                  <a:pt x="470" y="15"/>
                  <a:pt x="470" y="15"/>
                  <a:pt x="470" y="15"/>
                </a:cubicBezTo>
                <a:cubicBezTo>
                  <a:pt x="477" y="16"/>
                  <a:pt x="477" y="16"/>
                  <a:pt x="477" y="16"/>
                </a:cubicBezTo>
                <a:cubicBezTo>
                  <a:pt x="480" y="17"/>
                  <a:pt x="480" y="17"/>
                  <a:pt x="480" y="17"/>
                </a:cubicBezTo>
                <a:cubicBezTo>
                  <a:pt x="469" y="0"/>
                  <a:pt x="469" y="0"/>
                  <a:pt x="469" y="0"/>
                </a:cubicBezTo>
                <a:cubicBezTo>
                  <a:pt x="499" y="13"/>
                  <a:pt x="499" y="13"/>
                  <a:pt x="499" y="13"/>
                </a:cubicBezTo>
                <a:cubicBezTo>
                  <a:pt x="500" y="12"/>
                  <a:pt x="505" y="11"/>
                  <a:pt x="505" y="11"/>
                </a:cubicBezTo>
                <a:cubicBezTo>
                  <a:pt x="511" y="10"/>
                  <a:pt x="511" y="10"/>
                  <a:pt x="511" y="10"/>
                </a:cubicBezTo>
                <a:cubicBezTo>
                  <a:pt x="515" y="10"/>
                  <a:pt x="522" y="12"/>
                  <a:pt x="528" y="17"/>
                </a:cubicBezTo>
                <a:cubicBezTo>
                  <a:pt x="533" y="21"/>
                  <a:pt x="536" y="26"/>
                  <a:pt x="539" y="32"/>
                </a:cubicBezTo>
                <a:cubicBezTo>
                  <a:pt x="540" y="34"/>
                  <a:pt x="542" y="36"/>
                  <a:pt x="543" y="39"/>
                </a:cubicBezTo>
                <a:cubicBezTo>
                  <a:pt x="545" y="40"/>
                  <a:pt x="548" y="41"/>
                  <a:pt x="550" y="42"/>
                </a:cubicBezTo>
                <a:cubicBezTo>
                  <a:pt x="555" y="45"/>
                  <a:pt x="560" y="50"/>
                  <a:pt x="562" y="55"/>
                </a:cubicBezTo>
                <a:cubicBezTo>
                  <a:pt x="564" y="58"/>
                  <a:pt x="564" y="62"/>
                  <a:pt x="564" y="65"/>
                </a:cubicBezTo>
                <a:cubicBezTo>
                  <a:pt x="575" y="66"/>
                  <a:pt x="584" y="73"/>
                  <a:pt x="588" y="82"/>
                </a:cubicBezTo>
                <a:cubicBezTo>
                  <a:pt x="589" y="84"/>
                  <a:pt x="589" y="85"/>
                  <a:pt x="590" y="86"/>
                </a:cubicBezTo>
                <a:cubicBezTo>
                  <a:pt x="593" y="89"/>
                  <a:pt x="593" y="89"/>
                  <a:pt x="593" y="89"/>
                </a:cubicBezTo>
                <a:cubicBezTo>
                  <a:pt x="601" y="91"/>
                  <a:pt x="608" y="97"/>
                  <a:pt x="613" y="101"/>
                </a:cubicBezTo>
                <a:cubicBezTo>
                  <a:pt x="619" y="103"/>
                  <a:pt x="621" y="103"/>
                  <a:pt x="624" y="103"/>
                </a:cubicBezTo>
                <a:cubicBezTo>
                  <a:pt x="632" y="104"/>
                  <a:pt x="639" y="108"/>
                  <a:pt x="644" y="115"/>
                </a:cubicBezTo>
                <a:cubicBezTo>
                  <a:pt x="646" y="117"/>
                  <a:pt x="646" y="117"/>
                  <a:pt x="646" y="117"/>
                </a:cubicBezTo>
                <a:cubicBezTo>
                  <a:pt x="648" y="123"/>
                  <a:pt x="648" y="123"/>
                  <a:pt x="648" y="123"/>
                </a:cubicBezTo>
                <a:cubicBezTo>
                  <a:pt x="649" y="124"/>
                  <a:pt x="649" y="125"/>
                  <a:pt x="652" y="127"/>
                </a:cubicBezTo>
                <a:cubicBezTo>
                  <a:pt x="665" y="138"/>
                  <a:pt x="665" y="138"/>
                  <a:pt x="665" y="138"/>
                </a:cubicBezTo>
                <a:cubicBezTo>
                  <a:pt x="500" y="441"/>
                  <a:pt x="500" y="441"/>
                  <a:pt x="500" y="441"/>
                </a:cubicBezTo>
                <a:cubicBezTo>
                  <a:pt x="504" y="445"/>
                  <a:pt x="508" y="450"/>
                  <a:pt x="513" y="456"/>
                </a:cubicBezTo>
                <a:cubicBezTo>
                  <a:pt x="515" y="458"/>
                  <a:pt x="517" y="458"/>
                  <a:pt x="518" y="458"/>
                </a:cubicBezTo>
                <a:cubicBezTo>
                  <a:pt x="518" y="458"/>
                  <a:pt x="519" y="458"/>
                  <a:pt x="519" y="458"/>
                </a:cubicBezTo>
                <a:cubicBezTo>
                  <a:pt x="522" y="457"/>
                  <a:pt x="525" y="457"/>
                  <a:pt x="528" y="457"/>
                </a:cubicBezTo>
                <a:cubicBezTo>
                  <a:pt x="536" y="457"/>
                  <a:pt x="552" y="460"/>
                  <a:pt x="560" y="481"/>
                </a:cubicBezTo>
                <a:cubicBezTo>
                  <a:pt x="566" y="498"/>
                  <a:pt x="566" y="507"/>
                  <a:pt x="565" y="516"/>
                </a:cubicBezTo>
                <a:cubicBezTo>
                  <a:pt x="564" y="521"/>
                  <a:pt x="564" y="526"/>
                  <a:pt x="565" y="535"/>
                </a:cubicBezTo>
                <a:cubicBezTo>
                  <a:pt x="567" y="542"/>
                  <a:pt x="571" y="549"/>
                  <a:pt x="575" y="556"/>
                </a:cubicBezTo>
                <a:cubicBezTo>
                  <a:pt x="583" y="569"/>
                  <a:pt x="597" y="591"/>
                  <a:pt x="578" y="615"/>
                </a:cubicBezTo>
                <a:cubicBezTo>
                  <a:pt x="571" y="624"/>
                  <a:pt x="559" y="630"/>
                  <a:pt x="542" y="632"/>
                </a:cubicBezTo>
                <a:cubicBezTo>
                  <a:pt x="520" y="635"/>
                  <a:pt x="520" y="635"/>
                  <a:pt x="520" y="635"/>
                </a:cubicBezTo>
                <a:lnTo>
                  <a:pt x="520" y="634"/>
                </a:lnTo>
                <a:close/>
                <a:moveTo>
                  <a:pt x="155" y="290"/>
                </a:moveTo>
                <a:cubicBezTo>
                  <a:pt x="147" y="275"/>
                  <a:pt x="147" y="275"/>
                  <a:pt x="147" y="275"/>
                </a:cubicBezTo>
                <a:cubicBezTo>
                  <a:pt x="147" y="274"/>
                  <a:pt x="146" y="272"/>
                  <a:pt x="145" y="271"/>
                </a:cubicBezTo>
                <a:cubicBezTo>
                  <a:pt x="143" y="270"/>
                  <a:pt x="142" y="270"/>
                  <a:pt x="141" y="269"/>
                </a:cubicBezTo>
                <a:cubicBezTo>
                  <a:pt x="129" y="263"/>
                  <a:pt x="126" y="250"/>
                  <a:pt x="129" y="241"/>
                </a:cubicBezTo>
                <a:cubicBezTo>
                  <a:pt x="131" y="233"/>
                  <a:pt x="136" y="228"/>
                  <a:pt x="139" y="225"/>
                </a:cubicBezTo>
                <a:cubicBezTo>
                  <a:pt x="145" y="220"/>
                  <a:pt x="145" y="220"/>
                  <a:pt x="145" y="220"/>
                </a:cubicBezTo>
                <a:cubicBezTo>
                  <a:pt x="156" y="218"/>
                  <a:pt x="156" y="218"/>
                  <a:pt x="156" y="218"/>
                </a:cubicBezTo>
                <a:cubicBezTo>
                  <a:pt x="160" y="218"/>
                  <a:pt x="163" y="219"/>
                  <a:pt x="166" y="220"/>
                </a:cubicBezTo>
                <a:cubicBezTo>
                  <a:pt x="168" y="221"/>
                  <a:pt x="168" y="221"/>
                  <a:pt x="168" y="221"/>
                </a:cubicBezTo>
                <a:cubicBezTo>
                  <a:pt x="171" y="223"/>
                  <a:pt x="171" y="223"/>
                  <a:pt x="171" y="223"/>
                </a:cubicBezTo>
                <a:cubicBezTo>
                  <a:pt x="187" y="227"/>
                  <a:pt x="193" y="239"/>
                  <a:pt x="194" y="246"/>
                </a:cubicBezTo>
                <a:cubicBezTo>
                  <a:pt x="195" y="247"/>
                  <a:pt x="196" y="249"/>
                  <a:pt x="196" y="250"/>
                </a:cubicBezTo>
                <a:cubicBezTo>
                  <a:pt x="202" y="260"/>
                  <a:pt x="202" y="260"/>
                  <a:pt x="202" y="260"/>
                </a:cubicBezTo>
                <a:cubicBezTo>
                  <a:pt x="200" y="274"/>
                  <a:pt x="200" y="274"/>
                  <a:pt x="200" y="274"/>
                </a:cubicBezTo>
                <a:cubicBezTo>
                  <a:pt x="195" y="280"/>
                  <a:pt x="195" y="280"/>
                  <a:pt x="195" y="280"/>
                </a:cubicBezTo>
                <a:cubicBezTo>
                  <a:pt x="191" y="284"/>
                  <a:pt x="191" y="284"/>
                  <a:pt x="191" y="284"/>
                </a:cubicBezTo>
                <a:cubicBezTo>
                  <a:pt x="186" y="286"/>
                  <a:pt x="186" y="286"/>
                  <a:pt x="186" y="286"/>
                </a:cubicBezTo>
                <a:cubicBezTo>
                  <a:pt x="173" y="289"/>
                  <a:pt x="173" y="289"/>
                  <a:pt x="173" y="289"/>
                </a:cubicBezTo>
                <a:cubicBezTo>
                  <a:pt x="169" y="290"/>
                  <a:pt x="169" y="290"/>
                  <a:pt x="169" y="290"/>
                </a:cubicBezTo>
                <a:lnTo>
                  <a:pt x="155" y="29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8"/>
          <p:cNvSpPr>
            <a:spLocks/>
          </p:cNvSpPr>
          <p:nvPr/>
        </p:nvSpPr>
        <p:spPr bwMode="auto">
          <a:xfrm>
            <a:off x="12720638" y="7464425"/>
            <a:ext cx="63500" cy="127000"/>
          </a:xfrm>
          <a:custGeom>
            <a:avLst/>
            <a:gdLst>
              <a:gd name="T0" fmla="*/ 4 w 20"/>
              <a:gd name="T1" fmla="*/ 40 h 40"/>
              <a:gd name="T2" fmla="*/ 0 w 20"/>
              <a:gd name="T3" fmla="*/ 1 h 40"/>
              <a:gd name="T4" fmla="*/ 2 w 20"/>
              <a:gd name="T5" fmla="*/ 0 h 40"/>
              <a:gd name="T6" fmla="*/ 13 w 20"/>
              <a:gd name="T7" fmla="*/ 0 h 40"/>
              <a:gd name="T8" fmla="*/ 20 w 20"/>
              <a:gd name="T9" fmla="*/ 0 h 40"/>
              <a:gd name="T10" fmla="*/ 16 w 20"/>
              <a:gd name="T11" fmla="*/ 40 h 40"/>
              <a:gd name="T12" fmla="*/ 5 w 20"/>
              <a:gd name="T13" fmla="*/ 40 h 40"/>
              <a:gd name="T14" fmla="*/ 4 w 20"/>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0">
                <a:moveTo>
                  <a:pt x="4" y="40"/>
                </a:moveTo>
                <a:cubicBezTo>
                  <a:pt x="0" y="1"/>
                  <a:pt x="0" y="1"/>
                  <a:pt x="0" y="1"/>
                </a:cubicBezTo>
                <a:cubicBezTo>
                  <a:pt x="2" y="0"/>
                  <a:pt x="2" y="0"/>
                  <a:pt x="2" y="0"/>
                </a:cubicBezTo>
                <a:cubicBezTo>
                  <a:pt x="13" y="0"/>
                  <a:pt x="13" y="0"/>
                  <a:pt x="13" y="0"/>
                </a:cubicBezTo>
                <a:cubicBezTo>
                  <a:pt x="15" y="0"/>
                  <a:pt x="17" y="0"/>
                  <a:pt x="20" y="0"/>
                </a:cubicBezTo>
                <a:cubicBezTo>
                  <a:pt x="16" y="40"/>
                  <a:pt x="16" y="40"/>
                  <a:pt x="16" y="40"/>
                </a:cubicBezTo>
                <a:cubicBezTo>
                  <a:pt x="5" y="40"/>
                  <a:pt x="5" y="40"/>
                  <a:pt x="5" y="40"/>
                </a:cubicBezTo>
                <a:lnTo>
                  <a:pt x="4" y="4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9"/>
          <p:cNvSpPr>
            <a:spLocks/>
          </p:cNvSpPr>
          <p:nvPr/>
        </p:nvSpPr>
        <p:spPr bwMode="auto">
          <a:xfrm>
            <a:off x="12498388" y="7294563"/>
            <a:ext cx="104775" cy="77788"/>
          </a:xfrm>
          <a:custGeom>
            <a:avLst/>
            <a:gdLst>
              <a:gd name="T0" fmla="*/ 0 w 66"/>
              <a:gd name="T1" fmla="*/ 6 h 49"/>
              <a:gd name="T2" fmla="*/ 2 w 66"/>
              <a:gd name="T3" fmla="*/ 2 h 49"/>
              <a:gd name="T4" fmla="*/ 4 w 66"/>
              <a:gd name="T5" fmla="*/ 0 h 49"/>
              <a:gd name="T6" fmla="*/ 66 w 66"/>
              <a:gd name="T7" fmla="*/ 49 h 49"/>
              <a:gd name="T8" fmla="*/ 0 w 66"/>
              <a:gd name="T9" fmla="*/ 6 h 49"/>
            </a:gdLst>
            <a:ahLst/>
            <a:cxnLst>
              <a:cxn ang="0">
                <a:pos x="T0" y="T1"/>
              </a:cxn>
              <a:cxn ang="0">
                <a:pos x="T2" y="T3"/>
              </a:cxn>
              <a:cxn ang="0">
                <a:pos x="T4" y="T5"/>
              </a:cxn>
              <a:cxn ang="0">
                <a:pos x="T6" y="T7"/>
              </a:cxn>
              <a:cxn ang="0">
                <a:pos x="T8" y="T9"/>
              </a:cxn>
            </a:cxnLst>
            <a:rect l="0" t="0" r="r" b="b"/>
            <a:pathLst>
              <a:path w="66" h="49">
                <a:moveTo>
                  <a:pt x="0" y="6"/>
                </a:moveTo>
                <a:lnTo>
                  <a:pt x="2" y="2"/>
                </a:lnTo>
                <a:lnTo>
                  <a:pt x="4" y="0"/>
                </a:lnTo>
                <a:lnTo>
                  <a:pt x="66" y="49"/>
                </a:lnTo>
                <a:lnTo>
                  <a:pt x="0" y="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
          <p:cNvSpPr>
            <a:spLocks/>
          </p:cNvSpPr>
          <p:nvPr/>
        </p:nvSpPr>
        <p:spPr bwMode="auto">
          <a:xfrm>
            <a:off x="13285788" y="7445375"/>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1" y="1"/>
                  <a:pt x="0" y="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1"/>
          <p:cNvSpPr>
            <a:spLocks/>
          </p:cNvSpPr>
          <p:nvPr/>
        </p:nvSpPr>
        <p:spPr bwMode="auto">
          <a:xfrm>
            <a:off x="13127038" y="7256463"/>
            <a:ext cx="123825" cy="25400"/>
          </a:xfrm>
          <a:custGeom>
            <a:avLst/>
            <a:gdLst>
              <a:gd name="T0" fmla="*/ 0 w 78"/>
              <a:gd name="T1" fmla="*/ 6 h 16"/>
              <a:gd name="T2" fmla="*/ 0 w 78"/>
              <a:gd name="T3" fmla="*/ 0 h 16"/>
              <a:gd name="T4" fmla="*/ 78 w 78"/>
              <a:gd name="T5" fmla="*/ 16 h 16"/>
              <a:gd name="T6" fmla="*/ 0 w 78"/>
              <a:gd name="T7" fmla="*/ 6 h 16"/>
            </a:gdLst>
            <a:ahLst/>
            <a:cxnLst>
              <a:cxn ang="0">
                <a:pos x="T0" y="T1"/>
              </a:cxn>
              <a:cxn ang="0">
                <a:pos x="T2" y="T3"/>
              </a:cxn>
              <a:cxn ang="0">
                <a:pos x="T4" y="T5"/>
              </a:cxn>
              <a:cxn ang="0">
                <a:pos x="T6" y="T7"/>
              </a:cxn>
            </a:cxnLst>
            <a:rect l="0" t="0" r="r" b="b"/>
            <a:pathLst>
              <a:path w="78" h="16">
                <a:moveTo>
                  <a:pt x="0" y="6"/>
                </a:moveTo>
                <a:lnTo>
                  <a:pt x="0" y="0"/>
                </a:lnTo>
                <a:lnTo>
                  <a:pt x="78" y="16"/>
                </a:lnTo>
                <a:lnTo>
                  <a:pt x="0" y="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2"/>
          <p:cNvSpPr>
            <a:spLocks/>
          </p:cNvSpPr>
          <p:nvPr/>
        </p:nvSpPr>
        <p:spPr bwMode="auto">
          <a:xfrm>
            <a:off x="12549188" y="8382000"/>
            <a:ext cx="171450" cy="146050"/>
          </a:xfrm>
          <a:custGeom>
            <a:avLst/>
            <a:gdLst>
              <a:gd name="T0" fmla="*/ 20 w 54"/>
              <a:gd name="T1" fmla="*/ 46 h 46"/>
              <a:gd name="T2" fmla="*/ 4 w 54"/>
              <a:gd name="T3" fmla="*/ 44 h 46"/>
              <a:gd name="T4" fmla="*/ 1 w 54"/>
              <a:gd name="T5" fmla="*/ 27 h 46"/>
              <a:gd name="T6" fmla="*/ 0 w 54"/>
              <a:gd name="T7" fmla="*/ 17 h 46"/>
              <a:gd name="T8" fmla="*/ 7 w 54"/>
              <a:gd name="T9" fmla="*/ 8 h 46"/>
              <a:gd name="T10" fmla="*/ 25 w 54"/>
              <a:gd name="T11" fmla="*/ 0 h 46"/>
              <a:gd name="T12" fmla="*/ 27 w 54"/>
              <a:gd name="T13" fmla="*/ 0 h 46"/>
              <a:gd name="T14" fmla="*/ 32 w 54"/>
              <a:gd name="T15" fmla="*/ 1 h 46"/>
              <a:gd name="T16" fmla="*/ 37 w 54"/>
              <a:gd name="T17" fmla="*/ 2 h 46"/>
              <a:gd name="T18" fmla="*/ 42 w 54"/>
              <a:gd name="T19" fmla="*/ 6 h 46"/>
              <a:gd name="T20" fmla="*/ 54 w 54"/>
              <a:gd name="T21" fmla="*/ 15 h 46"/>
              <a:gd name="T22" fmla="*/ 48 w 54"/>
              <a:gd name="T23" fmla="*/ 28 h 46"/>
              <a:gd name="T24" fmla="*/ 46 w 54"/>
              <a:gd name="T25" fmla="*/ 36 h 46"/>
              <a:gd name="T26" fmla="*/ 40 w 54"/>
              <a:gd name="T27" fmla="*/ 40 h 46"/>
              <a:gd name="T28" fmla="*/ 23 w 54"/>
              <a:gd name="T29" fmla="*/ 46 h 46"/>
              <a:gd name="T30" fmla="*/ 20 w 54"/>
              <a:gd name="T3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46">
                <a:moveTo>
                  <a:pt x="20" y="46"/>
                </a:moveTo>
                <a:cubicBezTo>
                  <a:pt x="4" y="44"/>
                  <a:pt x="4" y="44"/>
                  <a:pt x="4" y="44"/>
                </a:cubicBezTo>
                <a:cubicBezTo>
                  <a:pt x="1" y="27"/>
                  <a:pt x="1" y="27"/>
                  <a:pt x="1" y="27"/>
                </a:cubicBezTo>
                <a:cubicBezTo>
                  <a:pt x="0" y="17"/>
                  <a:pt x="0" y="17"/>
                  <a:pt x="0" y="17"/>
                </a:cubicBezTo>
                <a:cubicBezTo>
                  <a:pt x="7" y="8"/>
                  <a:pt x="7" y="8"/>
                  <a:pt x="7" y="8"/>
                </a:cubicBezTo>
                <a:cubicBezTo>
                  <a:pt x="12" y="3"/>
                  <a:pt x="18" y="0"/>
                  <a:pt x="25" y="0"/>
                </a:cubicBezTo>
                <a:cubicBezTo>
                  <a:pt x="27" y="0"/>
                  <a:pt x="27" y="0"/>
                  <a:pt x="27" y="0"/>
                </a:cubicBezTo>
                <a:cubicBezTo>
                  <a:pt x="32" y="1"/>
                  <a:pt x="32" y="1"/>
                  <a:pt x="32" y="1"/>
                </a:cubicBezTo>
                <a:cubicBezTo>
                  <a:pt x="37" y="2"/>
                  <a:pt x="37" y="2"/>
                  <a:pt x="37" y="2"/>
                </a:cubicBezTo>
                <a:cubicBezTo>
                  <a:pt x="42" y="6"/>
                  <a:pt x="42" y="6"/>
                  <a:pt x="42" y="6"/>
                </a:cubicBezTo>
                <a:cubicBezTo>
                  <a:pt x="54" y="15"/>
                  <a:pt x="54" y="15"/>
                  <a:pt x="54" y="15"/>
                </a:cubicBezTo>
                <a:cubicBezTo>
                  <a:pt x="48" y="28"/>
                  <a:pt x="48" y="28"/>
                  <a:pt x="48" y="28"/>
                </a:cubicBezTo>
                <a:cubicBezTo>
                  <a:pt x="46" y="36"/>
                  <a:pt x="46" y="36"/>
                  <a:pt x="46" y="36"/>
                </a:cubicBezTo>
                <a:cubicBezTo>
                  <a:pt x="40" y="40"/>
                  <a:pt x="40" y="40"/>
                  <a:pt x="40" y="40"/>
                </a:cubicBezTo>
                <a:cubicBezTo>
                  <a:pt x="38" y="41"/>
                  <a:pt x="32" y="46"/>
                  <a:pt x="23" y="46"/>
                </a:cubicBezTo>
                <a:lnTo>
                  <a:pt x="20" y="4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3"/>
          <p:cNvSpPr>
            <a:spLocks/>
          </p:cNvSpPr>
          <p:nvPr/>
        </p:nvSpPr>
        <p:spPr bwMode="auto">
          <a:xfrm>
            <a:off x="10817225" y="6954838"/>
            <a:ext cx="123825" cy="31750"/>
          </a:xfrm>
          <a:custGeom>
            <a:avLst/>
            <a:gdLst>
              <a:gd name="T0" fmla="*/ 0 w 78"/>
              <a:gd name="T1" fmla="*/ 18 h 20"/>
              <a:gd name="T2" fmla="*/ 78 w 78"/>
              <a:gd name="T3" fmla="*/ 0 h 20"/>
              <a:gd name="T4" fmla="*/ 0 w 78"/>
              <a:gd name="T5" fmla="*/ 20 h 20"/>
              <a:gd name="T6" fmla="*/ 0 w 78"/>
              <a:gd name="T7" fmla="*/ 18 h 20"/>
            </a:gdLst>
            <a:ahLst/>
            <a:cxnLst>
              <a:cxn ang="0">
                <a:pos x="T0" y="T1"/>
              </a:cxn>
              <a:cxn ang="0">
                <a:pos x="T2" y="T3"/>
              </a:cxn>
              <a:cxn ang="0">
                <a:pos x="T4" y="T5"/>
              </a:cxn>
              <a:cxn ang="0">
                <a:pos x="T6" y="T7"/>
              </a:cxn>
            </a:cxnLst>
            <a:rect l="0" t="0" r="r" b="b"/>
            <a:pathLst>
              <a:path w="78" h="20">
                <a:moveTo>
                  <a:pt x="0" y="18"/>
                </a:moveTo>
                <a:lnTo>
                  <a:pt x="78" y="0"/>
                </a:lnTo>
                <a:lnTo>
                  <a:pt x="0" y="20"/>
                </a:lnTo>
                <a:lnTo>
                  <a:pt x="0" y="1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4"/>
          <p:cNvSpPr>
            <a:spLocks/>
          </p:cNvSpPr>
          <p:nvPr/>
        </p:nvSpPr>
        <p:spPr bwMode="auto">
          <a:xfrm>
            <a:off x="10864850" y="6967538"/>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5"/>
          <p:cNvSpPr>
            <a:spLocks/>
          </p:cNvSpPr>
          <p:nvPr/>
        </p:nvSpPr>
        <p:spPr bwMode="auto">
          <a:xfrm>
            <a:off x="10817225" y="70056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6"/>
          <p:cNvSpPr>
            <a:spLocks/>
          </p:cNvSpPr>
          <p:nvPr/>
        </p:nvSpPr>
        <p:spPr bwMode="auto">
          <a:xfrm>
            <a:off x="10839450" y="6916738"/>
            <a:ext cx="63500" cy="117475"/>
          </a:xfrm>
          <a:custGeom>
            <a:avLst/>
            <a:gdLst>
              <a:gd name="T0" fmla="*/ 0 w 40"/>
              <a:gd name="T1" fmla="*/ 70 h 74"/>
              <a:gd name="T2" fmla="*/ 40 w 40"/>
              <a:gd name="T3" fmla="*/ 0 h 74"/>
              <a:gd name="T4" fmla="*/ 8 w 40"/>
              <a:gd name="T5" fmla="*/ 74 h 74"/>
              <a:gd name="T6" fmla="*/ 0 w 40"/>
              <a:gd name="T7" fmla="*/ 70 h 74"/>
            </a:gdLst>
            <a:ahLst/>
            <a:cxnLst>
              <a:cxn ang="0">
                <a:pos x="T0" y="T1"/>
              </a:cxn>
              <a:cxn ang="0">
                <a:pos x="T2" y="T3"/>
              </a:cxn>
              <a:cxn ang="0">
                <a:pos x="T4" y="T5"/>
              </a:cxn>
              <a:cxn ang="0">
                <a:pos x="T6" y="T7"/>
              </a:cxn>
            </a:cxnLst>
            <a:rect l="0" t="0" r="r" b="b"/>
            <a:pathLst>
              <a:path w="40" h="74">
                <a:moveTo>
                  <a:pt x="0" y="70"/>
                </a:moveTo>
                <a:lnTo>
                  <a:pt x="40" y="0"/>
                </a:lnTo>
                <a:lnTo>
                  <a:pt x="8" y="74"/>
                </a:lnTo>
                <a:lnTo>
                  <a:pt x="0" y="7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7"/>
          <p:cNvSpPr>
            <a:spLocks/>
          </p:cNvSpPr>
          <p:nvPr/>
        </p:nvSpPr>
        <p:spPr bwMode="auto">
          <a:xfrm>
            <a:off x="10864850" y="7005638"/>
            <a:ext cx="34925" cy="123825"/>
          </a:xfrm>
          <a:custGeom>
            <a:avLst/>
            <a:gdLst>
              <a:gd name="T0" fmla="*/ 0 w 22"/>
              <a:gd name="T1" fmla="*/ 78 h 78"/>
              <a:gd name="T2" fmla="*/ 22 w 22"/>
              <a:gd name="T3" fmla="*/ 0 h 78"/>
              <a:gd name="T4" fmla="*/ 4 w 22"/>
              <a:gd name="T5" fmla="*/ 78 h 78"/>
              <a:gd name="T6" fmla="*/ 0 w 22"/>
              <a:gd name="T7" fmla="*/ 78 h 78"/>
            </a:gdLst>
            <a:ahLst/>
            <a:cxnLst>
              <a:cxn ang="0">
                <a:pos x="T0" y="T1"/>
              </a:cxn>
              <a:cxn ang="0">
                <a:pos x="T2" y="T3"/>
              </a:cxn>
              <a:cxn ang="0">
                <a:pos x="T4" y="T5"/>
              </a:cxn>
              <a:cxn ang="0">
                <a:pos x="T6" y="T7"/>
              </a:cxn>
            </a:cxnLst>
            <a:rect l="0" t="0" r="r" b="b"/>
            <a:pathLst>
              <a:path w="22" h="78">
                <a:moveTo>
                  <a:pt x="0" y="78"/>
                </a:moveTo>
                <a:lnTo>
                  <a:pt x="22" y="0"/>
                </a:lnTo>
                <a:lnTo>
                  <a:pt x="4" y="78"/>
                </a:lnTo>
                <a:lnTo>
                  <a:pt x="0" y="7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Oval 18"/>
          <p:cNvSpPr>
            <a:spLocks noChangeArrowheads="1"/>
          </p:cNvSpPr>
          <p:nvPr/>
        </p:nvSpPr>
        <p:spPr bwMode="auto">
          <a:xfrm>
            <a:off x="10709275" y="6891338"/>
            <a:ext cx="127000" cy="127000"/>
          </a:xfrm>
          <a:prstGeom prst="ellipse">
            <a:avLst/>
          </a:pr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9"/>
          <p:cNvSpPr>
            <a:spLocks/>
          </p:cNvSpPr>
          <p:nvPr/>
        </p:nvSpPr>
        <p:spPr bwMode="auto">
          <a:xfrm>
            <a:off x="12558713" y="8480425"/>
            <a:ext cx="152400" cy="152400"/>
          </a:xfrm>
          <a:custGeom>
            <a:avLst/>
            <a:gdLst>
              <a:gd name="T0" fmla="*/ 21 w 48"/>
              <a:gd name="T1" fmla="*/ 47 h 48"/>
              <a:gd name="T2" fmla="*/ 1 w 48"/>
              <a:gd name="T3" fmla="*/ 28 h 48"/>
              <a:gd name="T4" fmla="*/ 6 w 48"/>
              <a:gd name="T5" fmla="*/ 8 h 48"/>
              <a:gd name="T6" fmla="*/ 12 w 48"/>
              <a:gd name="T7" fmla="*/ 1 h 48"/>
              <a:gd name="T8" fmla="*/ 24 w 48"/>
              <a:gd name="T9" fmla="*/ 0 h 48"/>
              <a:gd name="T10" fmla="*/ 47 w 48"/>
              <a:gd name="T11" fmla="*/ 23 h 48"/>
              <a:gd name="T12" fmla="*/ 48 w 48"/>
              <a:gd name="T13" fmla="*/ 32 h 48"/>
              <a:gd name="T14" fmla="*/ 41 w 48"/>
              <a:gd name="T15" fmla="*/ 40 h 48"/>
              <a:gd name="T16" fmla="*/ 24 w 48"/>
              <a:gd name="T17" fmla="*/ 48 h 48"/>
              <a:gd name="T18" fmla="*/ 21 w 48"/>
              <a:gd name="T19"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21" y="47"/>
                </a:moveTo>
                <a:cubicBezTo>
                  <a:pt x="11" y="46"/>
                  <a:pt x="3" y="38"/>
                  <a:pt x="1" y="28"/>
                </a:cubicBezTo>
                <a:cubicBezTo>
                  <a:pt x="0" y="21"/>
                  <a:pt x="2" y="14"/>
                  <a:pt x="6" y="8"/>
                </a:cubicBezTo>
                <a:cubicBezTo>
                  <a:pt x="12" y="1"/>
                  <a:pt x="12" y="1"/>
                  <a:pt x="12" y="1"/>
                </a:cubicBezTo>
                <a:cubicBezTo>
                  <a:pt x="24" y="0"/>
                  <a:pt x="24" y="0"/>
                  <a:pt x="24" y="0"/>
                </a:cubicBezTo>
                <a:cubicBezTo>
                  <a:pt x="37" y="0"/>
                  <a:pt x="46" y="10"/>
                  <a:pt x="47" y="23"/>
                </a:cubicBezTo>
                <a:cubicBezTo>
                  <a:pt x="48" y="32"/>
                  <a:pt x="48" y="32"/>
                  <a:pt x="48" y="32"/>
                </a:cubicBezTo>
                <a:cubicBezTo>
                  <a:pt x="41" y="40"/>
                  <a:pt x="41" y="40"/>
                  <a:pt x="41" y="40"/>
                </a:cubicBezTo>
                <a:cubicBezTo>
                  <a:pt x="37" y="45"/>
                  <a:pt x="31" y="48"/>
                  <a:pt x="24" y="48"/>
                </a:cubicBezTo>
                <a:lnTo>
                  <a:pt x="21" y="4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0"/>
          <p:cNvSpPr>
            <a:spLocks/>
          </p:cNvSpPr>
          <p:nvPr/>
        </p:nvSpPr>
        <p:spPr bwMode="auto">
          <a:xfrm>
            <a:off x="12068175" y="8237538"/>
            <a:ext cx="149225" cy="150813"/>
          </a:xfrm>
          <a:custGeom>
            <a:avLst/>
            <a:gdLst>
              <a:gd name="T0" fmla="*/ 20 w 47"/>
              <a:gd name="T1" fmla="*/ 48 h 48"/>
              <a:gd name="T2" fmla="*/ 14 w 47"/>
              <a:gd name="T3" fmla="*/ 46 h 48"/>
              <a:gd name="T4" fmla="*/ 1 w 47"/>
              <a:gd name="T5" fmla="*/ 23 h 48"/>
              <a:gd name="T6" fmla="*/ 2 w 47"/>
              <a:gd name="T7" fmla="*/ 0 h 48"/>
              <a:gd name="T8" fmla="*/ 25 w 47"/>
              <a:gd name="T9" fmla="*/ 5 h 48"/>
              <a:gd name="T10" fmla="*/ 31 w 47"/>
              <a:gd name="T11" fmla="*/ 6 h 48"/>
              <a:gd name="T12" fmla="*/ 39 w 47"/>
              <a:gd name="T13" fmla="*/ 9 h 48"/>
              <a:gd name="T14" fmla="*/ 47 w 47"/>
              <a:gd name="T15" fmla="*/ 23 h 48"/>
              <a:gd name="T16" fmla="*/ 45 w 47"/>
              <a:gd name="T17" fmla="*/ 32 h 48"/>
              <a:gd name="T18" fmla="*/ 41 w 47"/>
              <a:gd name="T19" fmla="*/ 47 h 48"/>
              <a:gd name="T20" fmla="*/ 24 w 47"/>
              <a:gd name="T21" fmla="*/ 48 h 48"/>
              <a:gd name="T22" fmla="*/ 20 w 47"/>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8">
                <a:moveTo>
                  <a:pt x="20" y="48"/>
                </a:moveTo>
                <a:cubicBezTo>
                  <a:pt x="14" y="46"/>
                  <a:pt x="14" y="46"/>
                  <a:pt x="14" y="46"/>
                </a:cubicBezTo>
                <a:cubicBezTo>
                  <a:pt x="5" y="42"/>
                  <a:pt x="0" y="33"/>
                  <a:pt x="1" y="23"/>
                </a:cubicBezTo>
                <a:cubicBezTo>
                  <a:pt x="2" y="0"/>
                  <a:pt x="2" y="0"/>
                  <a:pt x="2" y="0"/>
                </a:cubicBezTo>
                <a:cubicBezTo>
                  <a:pt x="25" y="5"/>
                  <a:pt x="25" y="5"/>
                  <a:pt x="25" y="5"/>
                </a:cubicBezTo>
                <a:cubicBezTo>
                  <a:pt x="27" y="6"/>
                  <a:pt x="29" y="6"/>
                  <a:pt x="31" y="6"/>
                </a:cubicBezTo>
                <a:cubicBezTo>
                  <a:pt x="39" y="9"/>
                  <a:pt x="39" y="9"/>
                  <a:pt x="39" y="9"/>
                </a:cubicBezTo>
                <a:cubicBezTo>
                  <a:pt x="47" y="23"/>
                  <a:pt x="47" y="23"/>
                  <a:pt x="47" y="23"/>
                </a:cubicBezTo>
                <a:cubicBezTo>
                  <a:pt x="45" y="32"/>
                  <a:pt x="45" y="32"/>
                  <a:pt x="45" y="32"/>
                </a:cubicBezTo>
                <a:cubicBezTo>
                  <a:pt x="41" y="47"/>
                  <a:pt x="41" y="47"/>
                  <a:pt x="41" y="47"/>
                </a:cubicBezTo>
                <a:cubicBezTo>
                  <a:pt x="24" y="48"/>
                  <a:pt x="24" y="48"/>
                  <a:pt x="24" y="48"/>
                </a:cubicBezTo>
                <a:lnTo>
                  <a:pt x="20" y="4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21"/>
          <p:cNvSpPr>
            <a:spLocks/>
          </p:cNvSpPr>
          <p:nvPr/>
        </p:nvSpPr>
        <p:spPr bwMode="auto">
          <a:xfrm>
            <a:off x="10626725" y="6951663"/>
            <a:ext cx="2728913" cy="1643063"/>
          </a:xfrm>
          <a:custGeom>
            <a:avLst/>
            <a:gdLst>
              <a:gd name="T0" fmla="*/ 562 w 860"/>
              <a:gd name="T1" fmla="*/ 493 h 519"/>
              <a:gd name="T2" fmla="*/ 549 w 860"/>
              <a:gd name="T3" fmla="*/ 443 h 519"/>
              <a:gd name="T4" fmla="*/ 516 w 860"/>
              <a:gd name="T5" fmla="*/ 434 h 519"/>
              <a:gd name="T6" fmla="*/ 494 w 860"/>
              <a:gd name="T7" fmla="*/ 433 h 519"/>
              <a:gd name="T8" fmla="*/ 468 w 860"/>
              <a:gd name="T9" fmla="*/ 454 h 519"/>
              <a:gd name="T10" fmla="*/ 435 w 860"/>
              <a:gd name="T11" fmla="*/ 447 h 519"/>
              <a:gd name="T12" fmla="*/ 416 w 860"/>
              <a:gd name="T13" fmla="*/ 445 h 519"/>
              <a:gd name="T14" fmla="*/ 378 w 860"/>
              <a:gd name="T15" fmla="*/ 498 h 519"/>
              <a:gd name="T16" fmla="*/ 323 w 860"/>
              <a:gd name="T17" fmla="*/ 491 h 519"/>
              <a:gd name="T18" fmla="*/ 300 w 860"/>
              <a:gd name="T19" fmla="*/ 442 h 519"/>
              <a:gd name="T20" fmla="*/ 270 w 860"/>
              <a:gd name="T21" fmla="*/ 448 h 519"/>
              <a:gd name="T22" fmla="*/ 221 w 860"/>
              <a:gd name="T23" fmla="*/ 403 h 519"/>
              <a:gd name="T24" fmla="*/ 115 w 860"/>
              <a:gd name="T25" fmla="*/ 380 h 519"/>
              <a:gd name="T26" fmla="*/ 74 w 860"/>
              <a:gd name="T27" fmla="*/ 382 h 519"/>
              <a:gd name="T28" fmla="*/ 51 w 860"/>
              <a:gd name="T29" fmla="*/ 345 h 519"/>
              <a:gd name="T30" fmla="*/ 19 w 860"/>
              <a:gd name="T31" fmla="*/ 281 h 519"/>
              <a:gd name="T32" fmla="*/ 14 w 860"/>
              <a:gd name="T33" fmla="*/ 261 h 519"/>
              <a:gd name="T34" fmla="*/ 6 w 860"/>
              <a:gd name="T35" fmla="*/ 219 h 519"/>
              <a:gd name="T36" fmla="*/ 10 w 860"/>
              <a:gd name="T37" fmla="*/ 172 h 519"/>
              <a:gd name="T38" fmla="*/ 27 w 860"/>
              <a:gd name="T39" fmla="*/ 112 h 519"/>
              <a:gd name="T40" fmla="*/ 42 w 860"/>
              <a:gd name="T41" fmla="*/ 63 h 519"/>
              <a:gd name="T42" fmla="*/ 66 w 860"/>
              <a:gd name="T43" fmla="*/ 21 h 519"/>
              <a:gd name="T44" fmla="*/ 423 w 860"/>
              <a:gd name="T45" fmla="*/ 31 h 519"/>
              <a:gd name="T46" fmla="*/ 547 w 860"/>
              <a:gd name="T47" fmla="*/ 73 h 519"/>
              <a:gd name="T48" fmla="*/ 586 w 860"/>
              <a:gd name="T49" fmla="*/ 91 h 519"/>
              <a:gd name="T50" fmla="*/ 587 w 860"/>
              <a:gd name="T51" fmla="*/ 96 h 519"/>
              <a:gd name="T52" fmla="*/ 636 w 860"/>
              <a:gd name="T53" fmla="*/ 116 h 519"/>
              <a:gd name="T54" fmla="*/ 630 w 860"/>
              <a:gd name="T55" fmla="*/ 153 h 519"/>
              <a:gd name="T56" fmla="*/ 675 w 860"/>
              <a:gd name="T57" fmla="*/ 162 h 519"/>
              <a:gd name="T58" fmla="*/ 687 w 860"/>
              <a:gd name="T59" fmla="*/ 150 h 519"/>
              <a:gd name="T60" fmla="*/ 744 w 860"/>
              <a:gd name="T61" fmla="*/ 134 h 519"/>
              <a:gd name="T62" fmla="*/ 777 w 860"/>
              <a:gd name="T63" fmla="*/ 120 h 519"/>
              <a:gd name="T64" fmla="*/ 842 w 860"/>
              <a:gd name="T65" fmla="*/ 137 h 519"/>
              <a:gd name="T66" fmla="*/ 854 w 860"/>
              <a:gd name="T67" fmla="*/ 169 h 519"/>
              <a:gd name="T68" fmla="*/ 813 w 860"/>
              <a:gd name="T69" fmla="*/ 189 h 519"/>
              <a:gd name="T70" fmla="*/ 795 w 860"/>
              <a:gd name="T71" fmla="*/ 201 h 519"/>
              <a:gd name="T72" fmla="*/ 774 w 860"/>
              <a:gd name="T73" fmla="*/ 242 h 519"/>
              <a:gd name="T74" fmla="*/ 764 w 860"/>
              <a:gd name="T75" fmla="*/ 244 h 519"/>
              <a:gd name="T76" fmla="*/ 740 w 860"/>
              <a:gd name="T77" fmla="*/ 254 h 519"/>
              <a:gd name="T78" fmla="*/ 718 w 860"/>
              <a:gd name="T79" fmla="*/ 289 h 519"/>
              <a:gd name="T80" fmla="*/ 704 w 860"/>
              <a:gd name="T81" fmla="*/ 318 h 519"/>
              <a:gd name="T82" fmla="*/ 674 w 860"/>
              <a:gd name="T83" fmla="*/ 362 h 519"/>
              <a:gd name="T84" fmla="*/ 648 w 860"/>
              <a:gd name="T85" fmla="*/ 382 h 519"/>
              <a:gd name="T86" fmla="*/ 617 w 860"/>
              <a:gd name="T87" fmla="*/ 404 h 519"/>
              <a:gd name="T88" fmla="*/ 621 w 860"/>
              <a:gd name="T89" fmla="*/ 441 h 519"/>
              <a:gd name="T90" fmla="*/ 624 w 860"/>
              <a:gd name="T91" fmla="*/ 458 h 519"/>
              <a:gd name="T92" fmla="*/ 616 w 860"/>
              <a:gd name="T93" fmla="*/ 507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0" h="519">
                <a:moveTo>
                  <a:pt x="593" y="519"/>
                </a:moveTo>
                <a:cubicBezTo>
                  <a:pt x="586" y="519"/>
                  <a:pt x="578" y="516"/>
                  <a:pt x="574" y="510"/>
                </a:cubicBezTo>
                <a:cubicBezTo>
                  <a:pt x="569" y="505"/>
                  <a:pt x="565" y="500"/>
                  <a:pt x="562" y="493"/>
                </a:cubicBezTo>
                <a:cubicBezTo>
                  <a:pt x="561" y="490"/>
                  <a:pt x="559" y="487"/>
                  <a:pt x="558" y="485"/>
                </a:cubicBezTo>
                <a:cubicBezTo>
                  <a:pt x="555" y="479"/>
                  <a:pt x="553" y="474"/>
                  <a:pt x="551" y="467"/>
                </a:cubicBezTo>
                <a:cubicBezTo>
                  <a:pt x="546" y="460"/>
                  <a:pt x="546" y="451"/>
                  <a:pt x="549" y="443"/>
                </a:cubicBezTo>
                <a:cubicBezTo>
                  <a:pt x="546" y="444"/>
                  <a:pt x="544" y="444"/>
                  <a:pt x="541" y="444"/>
                </a:cubicBezTo>
                <a:cubicBezTo>
                  <a:pt x="534" y="444"/>
                  <a:pt x="527" y="441"/>
                  <a:pt x="522" y="436"/>
                </a:cubicBezTo>
                <a:cubicBezTo>
                  <a:pt x="521" y="435"/>
                  <a:pt x="520" y="434"/>
                  <a:pt x="516" y="434"/>
                </a:cubicBezTo>
                <a:cubicBezTo>
                  <a:pt x="511" y="434"/>
                  <a:pt x="511" y="434"/>
                  <a:pt x="511" y="434"/>
                </a:cubicBezTo>
                <a:cubicBezTo>
                  <a:pt x="508" y="434"/>
                  <a:pt x="505" y="433"/>
                  <a:pt x="501" y="433"/>
                </a:cubicBezTo>
                <a:cubicBezTo>
                  <a:pt x="499" y="433"/>
                  <a:pt x="494" y="433"/>
                  <a:pt x="494" y="433"/>
                </a:cubicBezTo>
                <a:cubicBezTo>
                  <a:pt x="494" y="433"/>
                  <a:pt x="491" y="442"/>
                  <a:pt x="491" y="442"/>
                </a:cubicBezTo>
                <a:cubicBezTo>
                  <a:pt x="482" y="449"/>
                  <a:pt x="482" y="449"/>
                  <a:pt x="482" y="449"/>
                </a:cubicBezTo>
                <a:cubicBezTo>
                  <a:pt x="477" y="451"/>
                  <a:pt x="473" y="453"/>
                  <a:pt x="468" y="454"/>
                </a:cubicBezTo>
                <a:cubicBezTo>
                  <a:pt x="465" y="454"/>
                  <a:pt x="462" y="454"/>
                  <a:pt x="459" y="454"/>
                </a:cubicBezTo>
                <a:cubicBezTo>
                  <a:pt x="451" y="454"/>
                  <a:pt x="444" y="452"/>
                  <a:pt x="438" y="447"/>
                </a:cubicBezTo>
                <a:cubicBezTo>
                  <a:pt x="437" y="447"/>
                  <a:pt x="436" y="447"/>
                  <a:pt x="435" y="447"/>
                </a:cubicBezTo>
                <a:cubicBezTo>
                  <a:pt x="431" y="447"/>
                  <a:pt x="426" y="446"/>
                  <a:pt x="422" y="444"/>
                </a:cubicBezTo>
                <a:cubicBezTo>
                  <a:pt x="421" y="444"/>
                  <a:pt x="421" y="444"/>
                  <a:pt x="421" y="444"/>
                </a:cubicBezTo>
                <a:cubicBezTo>
                  <a:pt x="420" y="444"/>
                  <a:pt x="418" y="445"/>
                  <a:pt x="416" y="445"/>
                </a:cubicBezTo>
                <a:cubicBezTo>
                  <a:pt x="405" y="454"/>
                  <a:pt x="394" y="459"/>
                  <a:pt x="381" y="461"/>
                </a:cubicBezTo>
                <a:cubicBezTo>
                  <a:pt x="381" y="469"/>
                  <a:pt x="380" y="474"/>
                  <a:pt x="380" y="478"/>
                </a:cubicBezTo>
                <a:cubicBezTo>
                  <a:pt x="381" y="485"/>
                  <a:pt x="380" y="492"/>
                  <a:pt x="378" y="498"/>
                </a:cubicBezTo>
                <a:cubicBezTo>
                  <a:pt x="369" y="519"/>
                  <a:pt x="369" y="519"/>
                  <a:pt x="369" y="519"/>
                </a:cubicBezTo>
                <a:cubicBezTo>
                  <a:pt x="349" y="508"/>
                  <a:pt x="349" y="508"/>
                  <a:pt x="349" y="508"/>
                </a:cubicBezTo>
                <a:cubicBezTo>
                  <a:pt x="338" y="502"/>
                  <a:pt x="329" y="496"/>
                  <a:pt x="323" y="491"/>
                </a:cubicBezTo>
                <a:cubicBezTo>
                  <a:pt x="313" y="482"/>
                  <a:pt x="310" y="472"/>
                  <a:pt x="308" y="464"/>
                </a:cubicBezTo>
                <a:cubicBezTo>
                  <a:pt x="307" y="461"/>
                  <a:pt x="307" y="458"/>
                  <a:pt x="305" y="454"/>
                </a:cubicBezTo>
                <a:cubicBezTo>
                  <a:pt x="303" y="450"/>
                  <a:pt x="302" y="446"/>
                  <a:pt x="300" y="442"/>
                </a:cubicBezTo>
                <a:cubicBezTo>
                  <a:pt x="296" y="446"/>
                  <a:pt x="290" y="451"/>
                  <a:pt x="282" y="451"/>
                </a:cubicBezTo>
                <a:cubicBezTo>
                  <a:pt x="276" y="451"/>
                  <a:pt x="276" y="451"/>
                  <a:pt x="276" y="451"/>
                </a:cubicBezTo>
                <a:cubicBezTo>
                  <a:pt x="270" y="448"/>
                  <a:pt x="270" y="448"/>
                  <a:pt x="270" y="448"/>
                </a:cubicBezTo>
                <a:cubicBezTo>
                  <a:pt x="248" y="436"/>
                  <a:pt x="238" y="423"/>
                  <a:pt x="236" y="409"/>
                </a:cubicBezTo>
                <a:cubicBezTo>
                  <a:pt x="236" y="409"/>
                  <a:pt x="236" y="402"/>
                  <a:pt x="230" y="402"/>
                </a:cubicBezTo>
                <a:cubicBezTo>
                  <a:pt x="225" y="402"/>
                  <a:pt x="223" y="403"/>
                  <a:pt x="221" y="403"/>
                </a:cubicBezTo>
                <a:cubicBezTo>
                  <a:pt x="217" y="404"/>
                  <a:pt x="213" y="405"/>
                  <a:pt x="194" y="405"/>
                </a:cubicBezTo>
                <a:cubicBezTo>
                  <a:pt x="162" y="405"/>
                  <a:pt x="128" y="388"/>
                  <a:pt x="116" y="379"/>
                </a:cubicBezTo>
                <a:cubicBezTo>
                  <a:pt x="116" y="380"/>
                  <a:pt x="115" y="380"/>
                  <a:pt x="115" y="380"/>
                </a:cubicBezTo>
                <a:cubicBezTo>
                  <a:pt x="113" y="380"/>
                  <a:pt x="112" y="380"/>
                  <a:pt x="109" y="380"/>
                </a:cubicBezTo>
                <a:cubicBezTo>
                  <a:pt x="104" y="380"/>
                  <a:pt x="99" y="380"/>
                  <a:pt x="94" y="380"/>
                </a:cubicBezTo>
                <a:cubicBezTo>
                  <a:pt x="74" y="382"/>
                  <a:pt x="74" y="382"/>
                  <a:pt x="74" y="382"/>
                </a:cubicBezTo>
                <a:cubicBezTo>
                  <a:pt x="71" y="358"/>
                  <a:pt x="71" y="358"/>
                  <a:pt x="71" y="358"/>
                </a:cubicBezTo>
                <a:cubicBezTo>
                  <a:pt x="63" y="352"/>
                  <a:pt x="63" y="352"/>
                  <a:pt x="63" y="352"/>
                </a:cubicBezTo>
                <a:cubicBezTo>
                  <a:pt x="58" y="349"/>
                  <a:pt x="54" y="346"/>
                  <a:pt x="51" y="345"/>
                </a:cubicBezTo>
                <a:cubicBezTo>
                  <a:pt x="37" y="343"/>
                  <a:pt x="29" y="332"/>
                  <a:pt x="30" y="317"/>
                </a:cubicBezTo>
                <a:cubicBezTo>
                  <a:pt x="27" y="311"/>
                  <a:pt x="24" y="305"/>
                  <a:pt x="21" y="298"/>
                </a:cubicBezTo>
                <a:cubicBezTo>
                  <a:pt x="20" y="295"/>
                  <a:pt x="17" y="289"/>
                  <a:pt x="19" y="281"/>
                </a:cubicBezTo>
                <a:cubicBezTo>
                  <a:pt x="17" y="276"/>
                  <a:pt x="17" y="276"/>
                  <a:pt x="17" y="276"/>
                </a:cubicBezTo>
                <a:cubicBezTo>
                  <a:pt x="15" y="272"/>
                  <a:pt x="16" y="267"/>
                  <a:pt x="16" y="264"/>
                </a:cubicBezTo>
                <a:cubicBezTo>
                  <a:pt x="15" y="263"/>
                  <a:pt x="15" y="262"/>
                  <a:pt x="14" y="261"/>
                </a:cubicBezTo>
                <a:cubicBezTo>
                  <a:pt x="11" y="256"/>
                  <a:pt x="9" y="251"/>
                  <a:pt x="7" y="245"/>
                </a:cubicBezTo>
                <a:cubicBezTo>
                  <a:pt x="5" y="241"/>
                  <a:pt x="5" y="236"/>
                  <a:pt x="5" y="234"/>
                </a:cubicBezTo>
                <a:cubicBezTo>
                  <a:pt x="5" y="229"/>
                  <a:pt x="4" y="224"/>
                  <a:pt x="6" y="219"/>
                </a:cubicBezTo>
                <a:cubicBezTo>
                  <a:pt x="6" y="218"/>
                  <a:pt x="6" y="217"/>
                  <a:pt x="5" y="214"/>
                </a:cubicBezTo>
                <a:cubicBezTo>
                  <a:pt x="0" y="205"/>
                  <a:pt x="1" y="194"/>
                  <a:pt x="7" y="186"/>
                </a:cubicBezTo>
                <a:cubicBezTo>
                  <a:pt x="9" y="183"/>
                  <a:pt x="11" y="180"/>
                  <a:pt x="10" y="172"/>
                </a:cubicBezTo>
                <a:cubicBezTo>
                  <a:pt x="10" y="166"/>
                  <a:pt x="10" y="166"/>
                  <a:pt x="10" y="166"/>
                </a:cubicBezTo>
                <a:cubicBezTo>
                  <a:pt x="10" y="152"/>
                  <a:pt x="13" y="141"/>
                  <a:pt x="20" y="131"/>
                </a:cubicBezTo>
                <a:cubicBezTo>
                  <a:pt x="23" y="126"/>
                  <a:pt x="25" y="120"/>
                  <a:pt x="27" y="112"/>
                </a:cubicBezTo>
                <a:cubicBezTo>
                  <a:pt x="29" y="104"/>
                  <a:pt x="32" y="97"/>
                  <a:pt x="35" y="89"/>
                </a:cubicBezTo>
                <a:cubicBezTo>
                  <a:pt x="38" y="82"/>
                  <a:pt x="38" y="82"/>
                  <a:pt x="38" y="82"/>
                </a:cubicBezTo>
                <a:cubicBezTo>
                  <a:pt x="41" y="74"/>
                  <a:pt x="42" y="69"/>
                  <a:pt x="42" y="63"/>
                </a:cubicBezTo>
                <a:cubicBezTo>
                  <a:pt x="41" y="56"/>
                  <a:pt x="41" y="49"/>
                  <a:pt x="41" y="42"/>
                </a:cubicBezTo>
                <a:cubicBezTo>
                  <a:pt x="42" y="26"/>
                  <a:pt x="49" y="15"/>
                  <a:pt x="62" y="10"/>
                </a:cubicBezTo>
                <a:cubicBezTo>
                  <a:pt x="66" y="21"/>
                  <a:pt x="66" y="21"/>
                  <a:pt x="66" y="21"/>
                </a:cubicBezTo>
                <a:cubicBezTo>
                  <a:pt x="66" y="15"/>
                  <a:pt x="66" y="15"/>
                  <a:pt x="66" y="15"/>
                </a:cubicBezTo>
                <a:cubicBezTo>
                  <a:pt x="58" y="0"/>
                  <a:pt x="58" y="0"/>
                  <a:pt x="58" y="0"/>
                </a:cubicBezTo>
                <a:cubicBezTo>
                  <a:pt x="423" y="31"/>
                  <a:pt x="423" y="31"/>
                  <a:pt x="423" y="31"/>
                </a:cubicBezTo>
                <a:cubicBezTo>
                  <a:pt x="483" y="39"/>
                  <a:pt x="483" y="39"/>
                  <a:pt x="483" y="39"/>
                </a:cubicBezTo>
                <a:cubicBezTo>
                  <a:pt x="503" y="48"/>
                  <a:pt x="503" y="48"/>
                  <a:pt x="503" y="48"/>
                </a:cubicBezTo>
                <a:cubicBezTo>
                  <a:pt x="547" y="73"/>
                  <a:pt x="547" y="73"/>
                  <a:pt x="547" y="73"/>
                </a:cubicBezTo>
                <a:cubicBezTo>
                  <a:pt x="547" y="73"/>
                  <a:pt x="547" y="73"/>
                  <a:pt x="547" y="73"/>
                </a:cubicBezTo>
                <a:cubicBezTo>
                  <a:pt x="586" y="92"/>
                  <a:pt x="586" y="92"/>
                  <a:pt x="586" y="92"/>
                </a:cubicBezTo>
                <a:cubicBezTo>
                  <a:pt x="586" y="91"/>
                  <a:pt x="586" y="91"/>
                  <a:pt x="586" y="91"/>
                </a:cubicBezTo>
                <a:cubicBezTo>
                  <a:pt x="586" y="92"/>
                  <a:pt x="586" y="92"/>
                  <a:pt x="586" y="92"/>
                </a:cubicBezTo>
                <a:cubicBezTo>
                  <a:pt x="589" y="93"/>
                  <a:pt x="589" y="93"/>
                  <a:pt x="589" y="93"/>
                </a:cubicBezTo>
                <a:cubicBezTo>
                  <a:pt x="587" y="96"/>
                  <a:pt x="587" y="96"/>
                  <a:pt x="587" y="96"/>
                </a:cubicBezTo>
                <a:cubicBezTo>
                  <a:pt x="587" y="99"/>
                  <a:pt x="587" y="99"/>
                  <a:pt x="587" y="99"/>
                </a:cubicBezTo>
                <a:cubicBezTo>
                  <a:pt x="590" y="94"/>
                  <a:pt x="590" y="94"/>
                  <a:pt x="590" y="94"/>
                </a:cubicBezTo>
                <a:cubicBezTo>
                  <a:pt x="636" y="116"/>
                  <a:pt x="636" y="116"/>
                  <a:pt x="636" y="116"/>
                </a:cubicBezTo>
                <a:cubicBezTo>
                  <a:pt x="625" y="131"/>
                  <a:pt x="625" y="131"/>
                  <a:pt x="625" y="131"/>
                </a:cubicBezTo>
                <a:cubicBezTo>
                  <a:pt x="626" y="133"/>
                  <a:pt x="627" y="135"/>
                  <a:pt x="627" y="137"/>
                </a:cubicBezTo>
                <a:cubicBezTo>
                  <a:pt x="630" y="142"/>
                  <a:pt x="630" y="148"/>
                  <a:pt x="630" y="153"/>
                </a:cubicBezTo>
                <a:cubicBezTo>
                  <a:pt x="633" y="156"/>
                  <a:pt x="635" y="160"/>
                  <a:pt x="636" y="164"/>
                </a:cubicBezTo>
                <a:cubicBezTo>
                  <a:pt x="639" y="178"/>
                  <a:pt x="639" y="178"/>
                  <a:pt x="639" y="178"/>
                </a:cubicBezTo>
                <a:cubicBezTo>
                  <a:pt x="675" y="162"/>
                  <a:pt x="675" y="162"/>
                  <a:pt x="675" y="162"/>
                </a:cubicBezTo>
                <a:cubicBezTo>
                  <a:pt x="679" y="162"/>
                  <a:pt x="679" y="162"/>
                  <a:pt x="679" y="162"/>
                </a:cubicBezTo>
                <a:cubicBezTo>
                  <a:pt x="683" y="154"/>
                  <a:pt x="683" y="154"/>
                  <a:pt x="683" y="154"/>
                </a:cubicBezTo>
                <a:cubicBezTo>
                  <a:pt x="687" y="150"/>
                  <a:pt x="687" y="150"/>
                  <a:pt x="687" y="150"/>
                </a:cubicBezTo>
                <a:cubicBezTo>
                  <a:pt x="702" y="140"/>
                  <a:pt x="713" y="135"/>
                  <a:pt x="722" y="134"/>
                </a:cubicBezTo>
                <a:cubicBezTo>
                  <a:pt x="725" y="133"/>
                  <a:pt x="728" y="133"/>
                  <a:pt x="731" y="133"/>
                </a:cubicBezTo>
                <a:cubicBezTo>
                  <a:pt x="735" y="133"/>
                  <a:pt x="740" y="134"/>
                  <a:pt x="744" y="134"/>
                </a:cubicBezTo>
                <a:cubicBezTo>
                  <a:pt x="748" y="134"/>
                  <a:pt x="752" y="134"/>
                  <a:pt x="756" y="134"/>
                </a:cubicBezTo>
                <a:cubicBezTo>
                  <a:pt x="762" y="134"/>
                  <a:pt x="764" y="134"/>
                  <a:pt x="765" y="133"/>
                </a:cubicBezTo>
                <a:cubicBezTo>
                  <a:pt x="766" y="132"/>
                  <a:pt x="773" y="125"/>
                  <a:pt x="777" y="120"/>
                </a:cubicBezTo>
                <a:cubicBezTo>
                  <a:pt x="790" y="106"/>
                  <a:pt x="801" y="94"/>
                  <a:pt x="815" y="94"/>
                </a:cubicBezTo>
                <a:cubicBezTo>
                  <a:pt x="841" y="97"/>
                  <a:pt x="842" y="121"/>
                  <a:pt x="842" y="132"/>
                </a:cubicBezTo>
                <a:cubicBezTo>
                  <a:pt x="842" y="133"/>
                  <a:pt x="842" y="135"/>
                  <a:pt x="842" y="137"/>
                </a:cubicBezTo>
                <a:cubicBezTo>
                  <a:pt x="847" y="140"/>
                  <a:pt x="850" y="144"/>
                  <a:pt x="853" y="148"/>
                </a:cubicBezTo>
                <a:cubicBezTo>
                  <a:pt x="860" y="159"/>
                  <a:pt x="860" y="159"/>
                  <a:pt x="860" y="159"/>
                </a:cubicBezTo>
                <a:cubicBezTo>
                  <a:pt x="854" y="169"/>
                  <a:pt x="854" y="169"/>
                  <a:pt x="854" y="169"/>
                </a:cubicBezTo>
                <a:cubicBezTo>
                  <a:pt x="849" y="180"/>
                  <a:pt x="842" y="183"/>
                  <a:pt x="836" y="184"/>
                </a:cubicBezTo>
                <a:cubicBezTo>
                  <a:pt x="834" y="185"/>
                  <a:pt x="832" y="185"/>
                  <a:pt x="831" y="186"/>
                </a:cubicBezTo>
                <a:cubicBezTo>
                  <a:pt x="826" y="187"/>
                  <a:pt x="820" y="189"/>
                  <a:pt x="813" y="189"/>
                </a:cubicBezTo>
                <a:cubicBezTo>
                  <a:pt x="808" y="193"/>
                  <a:pt x="803" y="195"/>
                  <a:pt x="799" y="196"/>
                </a:cubicBezTo>
                <a:cubicBezTo>
                  <a:pt x="798" y="196"/>
                  <a:pt x="797" y="197"/>
                  <a:pt x="795" y="200"/>
                </a:cubicBezTo>
                <a:cubicBezTo>
                  <a:pt x="795" y="201"/>
                  <a:pt x="795" y="201"/>
                  <a:pt x="795" y="201"/>
                </a:cubicBezTo>
                <a:cubicBezTo>
                  <a:pt x="798" y="204"/>
                  <a:pt x="801" y="209"/>
                  <a:pt x="801" y="215"/>
                </a:cubicBezTo>
                <a:cubicBezTo>
                  <a:pt x="801" y="223"/>
                  <a:pt x="798" y="229"/>
                  <a:pt x="791" y="235"/>
                </a:cubicBezTo>
                <a:cubicBezTo>
                  <a:pt x="788" y="237"/>
                  <a:pt x="783" y="242"/>
                  <a:pt x="774" y="242"/>
                </a:cubicBezTo>
                <a:cubicBezTo>
                  <a:pt x="774" y="242"/>
                  <a:pt x="774" y="242"/>
                  <a:pt x="774" y="242"/>
                </a:cubicBezTo>
                <a:cubicBezTo>
                  <a:pt x="771" y="242"/>
                  <a:pt x="769" y="242"/>
                  <a:pt x="765" y="243"/>
                </a:cubicBezTo>
                <a:cubicBezTo>
                  <a:pt x="765" y="243"/>
                  <a:pt x="764" y="243"/>
                  <a:pt x="764" y="244"/>
                </a:cubicBezTo>
                <a:cubicBezTo>
                  <a:pt x="758" y="248"/>
                  <a:pt x="758" y="248"/>
                  <a:pt x="758" y="248"/>
                </a:cubicBezTo>
                <a:cubicBezTo>
                  <a:pt x="754" y="250"/>
                  <a:pt x="751" y="252"/>
                  <a:pt x="747" y="253"/>
                </a:cubicBezTo>
                <a:cubicBezTo>
                  <a:pt x="745" y="253"/>
                  <a:pt x="742" y="254"/>
                  <a:pt x="740" y="254"/>
                </a:cubicBezTo>
                <a:cubicBezTo>
                  <a:pt x="737" y="262"/>
                  <a:pt x="733" y="269"/>
                  <a:pt x="727" y="275"/>
                </a:cubicBezTo>
                <a:cubicBezTo>
                  <a:pt x="726" y="276"/>
                  <a:pt x="724" y="278"/>
                  <a:pt x="721" y="280"/>
                </a:cubicBezTo>
                <a:cubicBezTo>
                  <a:pt x="721" y="283"/>
                  <a:pt x="720" y="286"/>
                  <a:pt x="718" y="289"/>
                </a:cubicBezTo>
                <a:cubicBezTo>
                  <a:pt x="715" y="293"/>
                  <a:pt x="713" y="297"/>
                  <a:pt x="710" y="301"/>
                </a:cubicBezTo>
                <a:cubicBezTo>
                  <a:pt x="709" y="303"/>
                  <a:pt x="707" y="305"/>
                  <a:pt x="705" y="306"/>
                </a:cubicBezTo>
                <a:cubicBezTo>
                  <a:pt x="706" y="310"/>
                  <a:pt x="705" y="314"/>
                  <a:pt x="704" y="318"/>
                </a:cubicBezTo>
                <a:cubicBezTo>
                  <a:pt x="707" y="327"/>
                  <a:pt x="704" y="336"/>
                  <a:pt x="698" y="343"/>
                </a:cubicBezTo>
                <a:cubicBezTo>
                  <a:pt x="696" y="344"/>
                  <a:pt x="694" y="345"/>
                  <a:pt x="693" y="347"/>
                </a:cubicBezTo>
                <a:cubicBezTo>
                  <a:pt x="690" y="354"/>
                  <a:pt x="683" y="360"/>
                  <a:pt x="674" y="362"/>
                </a:cubicBezTo>
                <a:cubicBezTo>
                  <a:pt x="672" y="362"/>
                  <a:pt x="670" y="363"/>
                  <a:pt x="667" y="366"/>
                </a:cubicBezTo>
                <a:cubicBezTo>
                  <a:pt x="663" y="370"/>
                  <a:pt x="659" y="373"/>
                  <a:pt x="653" y="376"/>
                </a:cubicBezTo>
                <a:cubicBezTo>
                  <a:pt x="650" y="379"/>
                  <a:pt x="649" y="381"/>
                  <a:pt x="648" y="382"/>
                </a:cubicBezTo>
                <a:cubicBezTo>
                  <a:pt x="644" y="386"/>
                  <a:pt x="639" y="391"/>
                  <a:pt x="630" y="394"/>
                </a:cubicBezTo>
                <a:cubicBezTo>
                  <a:pt x="626" y="395"/>
                  <a:pt x="626" y="395"/>
                  <a:pt x="626" y="395"/>
                </a:cubicBezTo>
                <a:cubicBezTo>
                  <a:pt x="623" y="396"/>
                  <a:pt x="620" y="400"/>
                  <a:pt x="617" y="404"/>
                </a:cubicBezTo>
                <a:cubicBezTo>
                  <a:pt x="616" y="416"/>
                  <a:pt x="616" y="425"/>
                  <a:pt x="619" y="434"/>
                </a:cubicBezTo>
                <a:cubicBezTo>
                  <a:pt x="620" y="436"/>
                  <a:pt x="620" y="436"/>
                  <a:pt x="620" y="436"/>
                </a:cubicBezTo>
                <a:cubicBezTo>
                  <a:pt x="621" y="441"/>
                  <a:pt x="621" y="441"/>
                  <a:pt x="621" y="441"/>
                </a:cubicBezTo>
                <a:cubicBezTo>
                  <a:pt x="621" y="445"/>
                  <a:pt x="621" y="445"/>
                  <a:pt x="621" y="445"/>
                </a:cubicBezTo>
                <a:cubicBezTo>
                  <a:pt x="621" y="448"/>
                  <a:pt x="622" y="450"/>
                  <a:pt x="622" y="452"/>
                </a:cubicBezTo>
                <a:cubicBezTo>
                  <a:pt x="622" y="454"/>
                  <a:pt x="623" y="456"/>
                  <a:pt x="624" y="458"/>
                </a:cubicBezTo>
                <a:cubicBezTo>
                  <a:pt x="627" y="468"/>
                  <a:pt x="627" y="468"/>
                  <a:pt x="627" y="468"/>
                </a:cubicBezTo>
                <a:cubicBezTo>
                  <a:pt x="627" y="475"/>
                  <a:pt x="627" y="475"/>
                  <a:pt x="627" y="475"/>
                </a:cubicBezTo>
                <a:cubicBezTo>
                  <a:pt x="626" y="486"/>
                  <a:pt x="622" y="497"/>
                  <a:pt x="616" y="507"/>
                </a:cubicBezTo>
                <a:cubicBezTo>
                  <a:pt x="612" y="514"/>
                  <a:pt x="603" y="519"/>
                  <a:pt x="593" y="519"/>
                </a:cubicBezTo>
                <a:close/>
              </a:path>
            </a:pathLst>
          </a:custGeom>
          <a:solidFill>
            <a:schemeClr val="accent4"/>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2"/>
          <p:cNvSpPr>
            <a:spLocks/>
          </p:cNvSpPr>
          <p:nvPr/>
        </p:nvSpPr>
        <p:spPr bwMode="auto">
          <a:xfrm>
            <a:off x="13225463" y="7483475"/>
            <a:ext cx="130175" cy="38100"/>
          </a:xfrm>
          <a:custGeom>
            <a:avLst/>
            <a:gdLst>
              <a:gd name="T0" fmla="*/ 1 w 41"/>
              <a:gd name="T1" fmla="*/ 12 h 12"/>
              <a:gd name="T2" fmla="*/ 1 w 41"/>
              <a:gd name="T3" fmla="*/ 0 h 12"/>
              <a:gd name="T4" fmla="*/ 41 w 41"/>
              <a:gd name="T5" fmla="*/ 4 h 12"/>
              <a:gd name="T6" fmla="*/ 41 w 41"/>
              <a:gd name="T7" fmla="*/ 5 h 12"/>
              <a:gd name="T8" fmla="*/ 40 w 41"/>
              <a:gd name="T9" fmla="*/ 9 h 12"/>
              <a:gd name="T10" fmla="*/ 1 w 41"/>
              <a:gd name="T11" fmla="*/ 12 h 12"/>
            </a:gdLst>
            <a:ahLst/>
            <a:cxnLst>
              <a:cxn ang="0">
                <a:pos x="T0" y="T1"/>
              </a:cxn>
              <a:cxn ang="0">
                <a:pos x="T2" y="T3"/>
              </a:cxn>
              <a:cxn ang="0">
                <a:pos x="T4" y="T5"/>
              </a:cxn>
              <a:cxn ang="0">
                <a:pos x="T6" y="T7"/>
              </a:cxn>
              <a:cxn ang="0">
                <a:pos x="T8" y="T9"/>
              </a:cxn>
              <a:cxn ang="0">
                <a:pos x="T10" y="T11"/>
              </a:cxn>
            </a:cxnLst>
            <a:rect l="0" t="0" r="r" b="b"/>
            <a:pathLst>
              <a:path w="41" h="12">
                <a:moveTo>
                  <a:pt x="1" y="12"/>
                </a:moveTo>
                <a:cubicBezTo>
                  <a:pt x="0" y="8"/>
                  <a:pt x="0" y="4"/>
                  <a:pt x="1" y="0"/>
                </a:cubicBezTo>
                <a:cubicBezTo>
                  <a:pt x="41" y="4"/>
                  <a:pt x="41" y="4"/>
                  <a:pt x="41" y="4"/>
                </a:cubicBezTo>
                <a:cubicBezTo>
                  <a:pt x="41" y="5"/>
                  <a:pt x="41" y="5"/>
                  <a:pt x="41" y="5"/>
                </a:cubicBezTo>
                <a:cubicBezTo>
                  <a:pt x="40" y="9"/>
                  <a:pt x="40" y="9"/>
                  <a:pt x="40" y="9"/>
                </a:cubicBezTo>
                <a:lnTo>
                  <a:pt x="1" y="1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23"/>
          <p:cNvSpPr>
            <a:spLocks/>
          </p:cNvSpPr>
          <p:nvPr/>
        </p:nvSpPr>
        <p:spPr bwMode="auto">
          <a:xfrm>
            <a:off x="13327063" y="7435850"/>
            <a:ext cx="98425" cy="101600"/>
          </a:xfrm>
          <a:custGeom>
            <a:avLst/>
            <a:gdLst>
              <a:gd name="T0" fmla="*/ 0 w 62"/>
              <a:gd name="T1" fmla="*/ 14 h 64"/>
              <a:gd name="T2" fmla="*/ 2 w 62"/>
              <a:gd name="T3" fmla="*/ 10 h 64"/>
              <a:gd name="T4" fmla="*/ 12 w 62"/>
              <a:gd name="T5" fmla="*/ 0 h 64"/>
              <a:gd name="T6" fmla="*/ 62 w 62"/>
              <a:gd name="T7" fmla="*/ 64 h 64"/>
              <a:gd name="T8" fmla="*/ 0 w 62"/>
              <a:gd name="T9" fmla="*/ 14 h 64"/>
            </a:gdLst>
            <a:ahLst/>
            <a:cxnLst>
              <a:cxn ang="0">
                <a:pos x="T0" y="T1"/>
              </a:cxn>
              <a:cxn ang="0">
                <a:pos x="T2" y="T3"/>
              </a:cxn>
              <a:cxn ang="0">
                <a:pos x="T4" y="T5"/>
              </a:cxn>
              <a:cxn ang="0">
                <a:pos x="T6" y="T7"/>
              </a:cxn>
              <a:cxn ang="0">
                <a:pos x="T8" y="T9"/>
              </a:cxn>
            </a:cxnLst>
            <a:rect l="0" t="0" r="r" b="b"/>
            <a:pathLst>
              <a:path w="62" h="64">
                <a:moveTo>
                  <a:pt x="0" y="14"/>
                </a:moveTo>
                <a:lnTo>
                  <a:pt x="2" y="10"/>
                </a:lnTo>
                <a:lnTo>
                  <a:pt x="12" y="0"/>
                </a:lnTo>
                <a:lnTo>
                  <a:pt x="62" y="64"/>
                </a:lnTo>
                <a:lnTo>
                  <a:pt x="0" y="1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
          <p:cNvSpPr>
            <a:spLocks/>
          </p:cNvSpPr>
          <p:nvPr/>
        </p:nvSpPr>
        <p:spPr bwMode="auto">
          <a:xfrm>
            <a:off x="12039600" y="8199438"/>
            <a:ext cx="193675" cy="195263"/>
          </a:xfrm>
          <a:custGeom>
            <a:avLst/>
            <a:gdLst>
              <a:gd name="T0" fmla="*/ 50 w 122"/>
              <a:gd name="T1" fmla="*/ 111 h 123"/>
              <a:gd name="T2" fmla="*/ 0 w 122"/>
              <a:gd name="T3" fmla="*/ 101 h 123"/>
              <a:gd name="T4" fmla="*/ 18 w 122"/>
              <a:gd name="T5" fmla="*/ 63 h 123"/>
              <a:gd name="T6" fmla="*/ 18 w 122"/>
              <a:gd name="T7" fmla="*/ 38 h 123"/>
              <a:gd name="T8" fmla="*/ 46 w 122"/>
              <a:gd name="T9" fmla="*/ 34 h 123"/>
              <a:gd name="T10" fmla="*/ 122 w 122"/>
              <a:gd name="T11" fmla="*/ 0 h 123"/>
              <a:gd name="T12" fmla="*/ 100 w 122"/>
              <a:gd name="T13" fmla="*/ 77 h 123"/>
              <a:gd name="T14" fmla="*/ 100 w 122"/>
              <a:gd name="T15" fmla="*/ 123 h 123"/>
              <a:gd name="T16" fmla="*/ 50 w 122"/>
              <a:gd name="T17"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23">
                <a:moveTo>
                  <a:pt x="50" y="111"/>
                </a:moveTo>
                <a:lnTo>
                  <a:pt x="0" y="101"/>
                </a:lnTo>
                <a:lnTo>
                  <a:pt x="18" y="63"/>
                </a:lnTo>
                <a:lnTo>
                  <a:pt x="18" y="38"/>
                </a:lnTo>
                <a:lnTo>
                  <a:pt x="46" y="34"/>
                </a:lnTo>
                <a:lnTo>
                  <a:pt x="122" y="0"/>
                </a:lnTo>
                <a:lnTo>
                  <a:pt x="100" y="77"/>
                </a:lnTo>
                <a:lnTo>
                  <a:pt x="100" y="123"/>
                </a:lnTo>
                <a:lnTo>
                  <a:pt x="50" y="11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5"/>
          <p:cNvSpPr>
            <a:spLocks/>
          </p:cNvSpPr>
          <p:nvPr/>
        </p:nvSpPr>
        <p:spPr bwMode="auto">
          <a:xfrm>
            <a:off x="12603163" y="8385175"/>
            <a:ext cx="152400" cy="158750"/>
          </a:xfrm>
          <a:custGeom>
            <a:avLst/>
            <a:gdLst>
              <a:gd name="T0" fmla="*/ 14 w 48"/>
              <a:gd name="T1" fmla="*/ 50 h 50"/>
              <a:gd name="T2" fmla="*/ 7 w 48"/>
              <a:gd name="T3" fmla="*/ 41 h 50"/>
              <a:gd name="T4" fmla="*/ 4 w 48"/>
              <a:gd name="T5" fmla="*/ 14 h 50"/>
              <a:gd name="T6" fmla="*/ 8 w 48"/>
              <a:gd name="T7" fmla="*/ 4 h 50"/>
              <a:gd name="T8" fmla="*/ 27 w 48"/>
              <a:gd name="T9" fmla="*/ 0 h 50"/>
              <a:gd name="T10" fmla="*/ 33 w 48"/>
              <a:gd name="T11" fmla="*/ 3 h 50"/>
              <a:gd name="T12" fmla="*/ 47 w 48"/>
              <a:gd name="T13" fmla="*/ 24 h 50"/>
              <a:gd name="T14" fmla="*/ 38 w 48"/>
              <a:gd name="T15" fmla="*/ 46 h 50"/>
              <a:gd name="T16" fmla="*/ 32 w 48"/>
              <a:gd name="T17" fmla="*/ 50 h 50"/>
              <a:gd name="T18" fmla="*/ 24 w 48"/>
              <a:gd name="T19" fmla="*/ 50 h 50"/>
              <a:gd name="T20" fmla="*/ 14 w 48"/>
              <a:gd name="T2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50">
                <a:moveTo>
                  <a:pt x="14" y="50"/>
                </a:moveTo>
                <a:cubicBezTo>
                  <a:pt x="7" y="41"/>
                  <a:pt x="7" y="41"/>
                  <a:pt x="7" y="41"/>
                </a:cubicBezTo>
                <a:cubicBezTo>
                  <a:pt x="2" y="34"/>
                  <a:pt x="0" y="23"/>
                  <a:pt x="4" y="14"/>
                </a:cubicBezTo>
                <a:cubicBezTo>
                  <a:pt x="8" y="4"/>
                  <a:pt x="8" y="4"/>
                  <a:pt x="8" y="4"/>
                </a:cubicBezTo>
                <a:cubicBezTo>
                  <a:pt x="27" y="0"/>
                  <a:pt x="27" y="0"/>
                  <a:pt x="27" y="0"/>
                </a:cubicBezTo>
                <a:cubicBezTo>
                  <a:pt x="33" y="3"/>
                  <a:pt x="33" y="3"/>
                  <a:pt x="33" y="3"/>
                </a:cubicBezTo>
                <a:cubicBezTo>
                  <a:pt x="41" y="7"/>
                  <a:pt x="46" y="15"/>
                  <a:pt x="47" y="24"/>
                </a:cubicBezTo>
                <a:cubicBezTo>
                  <a:pt x="48" y="33"/>
                  <a:pt x="44" y="41"/>
                  <a:pt x="38" y="46"/>
                </a:cubicBezTo>
                <a:cubicBezTo>
                  <a:pt x="32" y="50"/>
                  <a:pt x="32" y="50"/>
                  <a:pt x="32" y="50"/>
                </a:cubicBezTo>
                <a:cubicBezTo>
                  <a:pt x="24" y="50"/>
                  <a:pt x="24" y="50"/>
                  <a:pt x="24" y="50"/>
                </a:cubicBezTo>
                <a:lnTo>
                  <a:pt x="14" y="5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6"/>
          <p:cNvSpPr>
            <a:spLocks/>
          </p:cNvSpPr>
          <p:nvPr/>
        </p:nvSpPr>
        <p:spPr bwMode="auto">
          <a:xfrm>
            <a:off x="12574588" y="8489950"/>
            <a:ext cx="149225" cy="177800"/>
          </a:xfrm>
          <a:custGeom>
            <a:avLst/>
            <a:gdLst>
              <a:gd name="T0" fmla="*/ 26 w 94"/>
              <a:gd name="T1" fmla="*/ 112 h 112"/>
              <a:gd name="T2" fmla="*/ 12 w 94"/>
              <a:gd name="T3" fmla="*/ 94 h 112"/>
              <a:gd name="T4" fmla="*/ 0 w 94"/>
              <a:gd name="T5" fmla="*/ 80 h 112"/>
              <a:gd name="T6" fmla="*/ 2 w 94"/>
              <a:gd name="T7" fmla="*/ 56 h 112"/>
              <a:gd name="T8" fmla="*/ 6 w 94"/>
              <a:gd name="T9" fmla="*/ 44 h 112"/>
              <a:gd name="T10" fmla="*/ 20 w 94"/>
              <a:gd name="T11" fmla="*/ 32 h 112"/>
              <a:gd name="T12" fmla="*/ 50 w 94"/>
              <a:gd name="T13" fmla="*/ 0 h 112"/>
              <a:gd name="T14" fmla="*/ 76 w 94"/>
              <a:gd name="T15" fmla="*/ 36 h 112"/>
              <a:gd name="T16" fmla="*/ 94 w 94"/>
              <a:gd name="T17" fmla="*/ 58 h 112"/>
              <a:gd name="T18" fmla="*/ 84 w 94"/>
              <a:gd name="T19" fmla="*/ 86 h 112"/>
              <a:gd name="T20" fmla="*/ 80 w 94"/>
              <a:gd name="T21" fmla="*/ 94 h 112"/>
              <a:gd name="T22" fmla="*/ 68 w 94"/>
              <a:gd name="T23" fmla="*/ 104 h 112"/>
              <a:gd name="T24" fmla="*/ 58 w 94"/>
              <a:gd name="T25" fmla="*/ 112 h 112"/>
              <a:gd name="T26" fmla="*/ 46 w 94"/>
              <a:gd name="T27" fmla="*/ 112 h 112"/>
              <a:gd name="T28" fmla="*/ 26 w 94"/>
              <a:gd name="T2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12">
                <a:moveTo>
                  <a:pt x="26" y="112"/>
                </a:moveTo>
                <a:lnTo>
                  <a:pt x="12" y="94"/>
                </a:lnTo>
                <a:lnTo>
                  <a:pt x="0" y="80"/>
                </a:lnTo>
                <a:lnTo>
                  <a:pt x="2" y="56"/>
                </a:lnTo>
                <a:lnTo>
                  <a:pt x="6" y="44"/>
                </a:lnTo>
                <a:lnTo>
                  <a:pt x="20" y="32"/>
                </a:lnTo>
                <a:lnTo>
                  <a:pt x="50" y="0"/>
                </a:lnTo>
                <a:lnTo>
                  <a:pt x="76" y="36"/>
                </a:lnTo>
                <a:lnTo>
                  <a:pt x="94" y="58"/>
                </a:lnTo>
                <a:lnTo>
                  <a:pt x="84" y="86"/>
                </a:lnTo>
                <a:lnTo>
                  <a:pt x="80" y="94"/>
                </a:lnTo>
                <a:lnTo>
                  <a:pt x="68" y="104"/>
                </a:lnTo>
                <a:lnTo>
                  <a:pt x="58" y="112"/>
                </a:lnTo>
                <a:lnTo>
                  <a:pt x="46" y="112"/>
                </a:lnTo>
                <a:lnTo>
                  <a:pt x="26" y="11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7"/>
          <p:cNvSpPr>
            <a:spLocks/>
          </p:cNvSpPr>
          <p:nvPr/>
        </p:nvSpPr>
        <p:spPr bwMode="auto">
          <a:xfrm>
            <a:off x="12676188" y="8467725"/>
            <a:ext cx="142875" cy="184150"/>
          </a:xfrm>
          <a:custGeom>
            <a:avLst/>
            <a:gdLst>
              <a:gd name="T0" fmla="*/ 40 w 90"/>
              <a:gd name="T1" fmla="*/ 116 h 116"/>
              <a:gd name="T2" fmla="*/ 0 w 90"/>
              <a:gd name="T3" fmla="*/ 110 h 116"/>
              <a:gd name="T4" fmla="*/ 4 w 90"/>
              <a:gd name="T5" fmla="*/ 64 h 116"/>
              <a:gd name="T6" fmla="*/ 26 w 90"/>
              <a:gd name="T7" fmla="*/ 0 h 116"/>
              <a:gd name="T8" fmla="*/ 72 w 90"/>
              <a:gd name="T9" fmla="*/ 38 h 116"/>
              <a:gd name="T10" fmla="*/ 84 w 90"/>
              <a:gd name="T11" fmla="*/ 50 h 116"/>
              <a:gd name="T12" fmla="*/ 90 w 90"/>
              <a:gd name="T13" fmla="*/ 72 h 116"/>
              <a:gd name="T14" fmla="*/ 90 w 90"/>
              <a:gd name="T15" fmla="*/ 112 h 116"/>
              <a:gd name="T16" fmla="*/ 46 w 90"/>
              <a:gd name="T17" fmla="*/ 116 h 116"/>
              <a:gd name="T18" fmla="*/ 40 w 90"/>
              <a:gd name="T1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6">
                <a:moveTo>
                  <a:pt x="40" y="116"/>
                </a:moveTo>
                <a:lnTo>
                  <a:pt x="0" y="110"/>
                </a:lnTo>
                <a:lnTo>
                  <a:pt x="4" y="64"/>
                </a:lnTo>
                <a:lnTo>
                  <a:pt x="26" y="0"/>
                </a:lnTo>
                <a:lnTo>
                  <a:pt x="72" y="38"/>
                </a:lnTo>
                <a:lnTo>
                  <a:pt x="84" y="50"/>
                </a:lnTo>
                <a:lnTo>
                  <a:pt x="90" y="72"/>
                </a:lnTo>
                <a:lnTo>
                  <a:pt x="90" y="112"/>
                </a:lnTo>
                <a:lnTo>
                  <a:pt x="46" y="116"/>
                </a:lnTo>
                <a:lnTo>
                  <a:pt x="40" y="11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8"/>
          <p:cNvSpPr>
            <a:spLocks/>
          </p:cNvSpPr>
          <p:nvPr/>
        </p:nvSpPr>
        <p:spPr bwMode="auto">
          <a:xfrm>
            <a:off x="12657138" y="8518525"/>
            <a:ext cx="190500" cy="180975"/>
          </a:xfrm>
          <a:custGeom>
            <a:avLst/>
            <a:gdLst>
              <a:gd name="T0" fmla="*/ 56 w 120"/>
              <a:gd name="T1" fmla="*/ 112 h 114"/>
              <a:gd name="T2" fmla="*/ 0 w 120"/>
              <a:gd name="T3" fmla="*/ 102 h 114"/>
              <a:gd name="T4" fmla="*/ 30 w 120"/>
              <a:gd name="T5" fmla="*/ 48 h 114"/>
              <a:gd name="T6" fmla="*/ 74 w 120"/>
              <a:gd name="T7" fmla="*/ 0 h 114"/>
              <a:gd name="T8" fmla="*/ 100 w 120"/>
              <a:gd name="T9" fmla="*/ 52 h 114"/>
              <a:gd name="T10" fmla="*/ 120 w 120"/>
              <a:gd name="T11" fmla="*/ 114 h 114"/>
              <a:gd name="T12" fmla="*/ 56 w 120"/>
              <a:gd name="T13" fmla="*/ 112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56" y="112"/>
                </a:moveTo>
                <a:lnTo>
                  <a:pt x="0" y="102"/>
                </a:lnTo>
                <a:lnTo>
                  <a:pt x="30" y="48"/>
                </a:lnTo>
                <a:lnTo>
                  <a:pt x="74" y="0"/>
                </a:lnTo>
                <a:lnTo>
                  <a:pt x="100" y="52"/>
                </a:lnTo>
                <a:lnTo>
                  <a:pt x="120" y="114"/>
                </a:lnTo>
                <a:lnTo>
                  <a:pt x="56" y="11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9"/>
          <p:cNvSpPr>
            <a:spLocks/>
          </p:cNvSpPr>
          <p:nvPr/>
        </p:nvSpPr>
        <p:spPr bwMode="auto">
          <a:xfrm>
            <a:off x="13768388" y="4003675"/>
            <a:ext cx="2079625" cy="2581275"/>
          </a:xfrm>
          <a:custGeom>
            <a:avLst/>
            <a:gdLst>
              <a:gd name="T0" fmla="*/ 167 w 655"/>
              <a:gd name="T1" fmla="*/ 802 h 816"/>
              <a:gd name="T2" fmla="*/ 137 w 655"/>
              <a:gd name="T3" fmla="*/ 795 h 816"/>
              <a:gd name="T4" fmla="*/ 115 w 655"/>
              <a:gd name="T5" fmla="*/ 760 h 816"/>
              <a:gd name="T6" fmla="*/ 105 w 655"/>
              <a:gd name="T7" fmla="*/ 719 h 816"/>
              <a:gd name="T8" fmla="*/ 99 w 655"/>
              <a:gd name="T9" fmla="*/ 683 h 816"/>
              <a:gd name="T10" fmla="*/ 95 w 655"/>
              <a:gd name="T11" fmla="*/ 620 h 816"/>
              <a:gd name="T12" fmla="*/ 84 w 655"/>
              <a:gd name="T13" fmla="*/ 593 h 816"/>
              <a:gd name="T14" fmla="*/ 111 w 655"/>
              <a:gd name="T15" fmla="*/ 508 h 816"/>
              <a:gd name="T16" fmla="*/ 114 w 655"/>
              <a:gd name="T17" fmla="*/ 456 h 816"/>
              <a:gd name="T18" fmla="*/ 125 w 655"/>
              <a:gd name="T19" fmla="*/ 422 h 816"/>
              <a:gd name="T20" fmla="*/ 121 w 655"/>
              <a:gd name="T21" fmla="*/ 398 h 816"/>
              <a:gd name="T22" fmla="*/ 117 w 655"/>
              <a:gd name="T23" fmla="*/ 368 h 816"/>
              <a:gd name="T24" fmla="*/ 89 w 655"/>
              <a:gd name="T25" fmla="*/ 332 h 816"/>
              <a:gd name="T26" fmla="*/ 63 w 655"/>
              <a:gd name="T27" fmla="*/ 333 h 816"/>
              <a:gd name="T28" fmla="*/ 19 w 655"/>
              <a:gd name="T29" fmla="*/ 286 h 816"/>
              <a:gd name="T30" fmla="*/ 4 w 655"/>
              <a:gd name="T31" fmla="*/ 247 h 816"/>
              <a:gd name="T32" fmla="*/ 15 w 655"/>
              <a:gd name="T33" fmla="*/ 213 h 816"/>
              <a:gd name="T34" fmla="*/ 60 w 655"/>
              <a:gd name="T35" fmla="*/ 177 h 816"/>
              <a:gd name="T36" fmla="*/ 114 w 655"/>
              <a:gd name="T37" fmla="*/ 169 h 816"/>
              <a:gd name="T38" fmla="*/ 127 w 655"/>
              <a:gd name="T39" fmla="*/ 112 h 816"/>
              <a:gd name="T40" fmla="*/ 176 w 655"/>
              <a:gd name="T41" fmla="*/ 89 h 816"/>
              <a:gd name="T42" fmla="*/ 211 w 655"/>
              <a:gd name="T43" fmla="*/ 58 h 816"/>
              <a:gd name="T44" fmla="*/ 259 w 655"/>
              <a:gd name="T45" fmla="*/ 48 h 816"/>
              <a:gd name="T46" fmla="*/ 299 w 655"/>
              <a:gd name="T47" fmla="*/ 54 h 816"/>
              <a:gd name="T48" fmla="*/ 324 w 655"/>
              <a:gd name="T49" fmla="*/ 39 h 816"/>
              <a:gd name="T50" fmla="*/ 352 w 655"/>
              <a:gd name="T51" fmla="*/ 29 h 816"/>
              <a:gd name="T52" fmla="*/ 389 w 655"/>
              <a:gd name="T53" fmla="*/ 15 h 816"/>
              <a:gd name="T54" fmla="*/ 404 w 655"/>
              <a:gd name="T55" fmla="*/ 10 h 816"/>
              <a:gd name="T56" fmla="*/ 427 w 655"/>
              <a:gd name="T57" fmla="*/ 4 h 816"/>
              <a:gd name="T58" fmla="*/ 454 w 655"/>
              <a:gd name="T59" fmla="*/ 0 h 816"/>
              <a:gd name="T60" fmla="*/ 513 w 655"/>
              <a:gd name="T61" fmla="*/ 16 h 816"/>
              <a:gd name="T62" fmla="*/ 555 w 655"/>
              <a:gd name="T63" fmla="*/ 57 h 816"/>
              <a:gd name="T64" fmla="*/ 604 w 655"/>
              <a:gd name="T65" fmla="*/ 115 h 816"/>
              <a:gd name="T66" fmla="*/ 626 w 655"/>
              <a:gd name="T67" fmla="*/ 193 h 816"/>
              <a:gd name="T68" fmla="*/ 598 w 655"/>
              <a:gd name="T69" fmla="*/ 225 h 816"/>
              <a:gd name="T70" fmla="*/ 592 w 655"/>
              <a:gd name="T71" fmla="*/ 253 h 816"/>
              <a:gd name="T72" fmla="*/ 574 w 655"/>
              <a:gd name="T73" fmla="*/ 276 h 816"/>
              <a:gd name="T74" fmla="*/ 578 w 655"/>
              <a:gd name="T75" fmla="*/ 324 h 816"/>
              <a:gd name="T76" fmla="*/ 570 w 655"/>
              <a:gd name="T77" fmla="*/ 362 h 816"/>
              <a:gd name="T78" fmla="*/ 570 w 655"/>
              <a:gd name="T79" fmla="*/ 385 h 816"/>
              <a:gd name="T80" fmla="*/ 572 w 655"/>
              <a:gd name="T81" fmla="*/ 418 h 816"/>
              <a:gd name="T82" fmla="*/ 555 w 655"/>
              <a:gd name="T83" fmla="*/ 432 h 816"/>
              <a:gd name="T84" fmla="*/ 523 w 655"/>
              <a:gd name="T85" fmla="*/ 474 h 816"/>
              <a:gd name="T86" fmla="*/ 515 w 655"/>
              <a:gd name="T87" fmla="*/ 502 h 816"/>
              <a:gd name="T88" fmla="*/ 519 w 655"/>
              <a:gd name="T89" fmla="*/ 543 h 816"/>
              <a:gd name="T90" fmla="*/ 466 w 655"/>
              <a:gd name="T91" fmla="*/ 601 h 816"/>
              <a:gd name="T92" fmla="*/ 397 w 655"/>
              <a:gd name="T93" fmla="*/ 625 h 816"/>
              <a:gd name="T94" fmla="*/ 376 w 655"/>
              <a:gd name="T95" fmla="*/ 632 h 816"/>
              <a:gd name="T96" fmla="*/ 337 w 655"/>
              <a:gd name="T97" fmla="*/ 669 h 816"/>
              <a:gd name="T98" fmla="*/ 289 w 655"/>
              <a:gd name="T99" fmla="*/ 685 h 816"/>
              <a:gd name="T100" fmla="*/ 260 w 655"/>
              <a:gd name="T101" fmla="*/ 731 h 816"/>
              <a:gd name="T102" fmla="*/ 237 w 655"/>
              <a:gd name="T103" fmla="*/ 770 h 816"/>
              <a:gd name="T104" fmla="*/ 224 w 655"/>
              <a:gd name="T105" fmla="*/ 802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5" h="816">
                <a:moveTo>
                  <a:pt x="199" y="816"/>
                </a:moveTo>
                <a:cubicBezTo>
                  <a:pt x="195" y="816"/>
                  <a:pt x="191" y="815"/>
                  <a:pt x="189" y="814"/>
                </a:cubicBezTo>
                <a:cubicBezTo>
                  <a:pt x="181" y="814"/>
                  <a:pt x="175" y="811"/>
                  <a:pt x="169" y="805"/>
                </a:cubicBezTo>
                <a:cubicBezTo>
                  <a:pt x="167" y="802"/>
                  <a:pt x="167" y="802"/>
                  <a:pt x="167" y="802"/>
                </a:cubicBezTo>
                <a:cubicBezTo>
                  <a:pt x="166" y="800"/>
                  <a:pt x="166" y="800"/>
                  <a:pt x="166" y="800"/>
                </a:cubicBezTo>
                <a:cubicBezTo>
                  <a:pt x="164" y="798"/>
                  <a:pt x="163" y="796"/>
                  <a:pt x="162" y="794"/>
                </a:cubicBezTo>
                <a:cubicBezTo>
                  <a:pt x="160" y="794"/>
                  <a:pt x="159" y="795"/>
                  <a:pt x="157" y="795"/>
                </a:cubicBezTo>
                <a:cubicBezTo>
                  <a:pt x="137" y="795"/>
                  <a:pt x="137" y="795"/>
                  <a:pt x="137" y="795"/>
                </a:cubicBezTo>
                <a:cubicBezTo>
                  <a:pt x="134" y="783"/>
                  <a:pt x="134" y="783"/>
                  <a:pt x="134" y="783"/>
                </a:cubicBezTo>
                <a:cubicBezTo>
                  <a:pt x="129" y="778"/>
                  <a:pt x="129" y="778"/>
                  <a:pt x="129" y="778"/>
                </a:cubicBezTo>
                <a:cubicBezTo>
                  <a:pt x="125" y="774"/>
                  <a:pt x="123" y="771"/>
                  <a:pt x="121" y="769"/>
                </a:cubicBezTo>
                <a:cubicBezTo>
                  <a:pt x="115" y="760"/>
                  <a:pt x="115" y="760"/>
                  <a:pt x="115" y="760"/>
                </a:cubicBezTo>
                <a:cubicBezTo>
                  <a:pt x="118" y="749"/>
                  <a:pt x="118" y="749"/>
                  <a:pt x="118" y="749"/>
                </a:cubicBezTo>
                <a:cubicBezTo>
                  <a:pt x="117" y="748"/>
                  <a:pt x="117" y="747"/>
                  <a:pt x="117" y="746"/>
                </a:cubicBezTo>
                <a:cubicBezTo>
                  <a:pt x="115" y="744"/>
                  <a:pt x="111" y="738"/>
                  <a:pt x="112" y="729"/>
                </a:cubicBezTo>
                <a:cubicBezTo>
                  <a:pt x="105" y="719"/>
                  <a:pt x="105" y="719"/>
                  <a:pt x="105" y="719"/>
                </a:cubicBezTo>
                <a:cubicBezTo>
                  <a:pt x="106" y="718"/>
                  <a:pt x="106" y="718"/>
                  <a:pt x="106" y="718"/>
                </a:cubicBezTo>
                <a:cubicBezTo>
                  <a:pt x="104" y="714"/>
                  <a:pt x="104" y="710"/>
                  <a:pt x="103" y="707"/>
                </a:cubicBezTo>
                <a:cubicBezTo>
                  <a:pt x="102" y="702"/>
                  <a:pt x="102" y="697"/>
                  <a:pt x="102" y="693"/>
                </a:cubicBezTo>
                <a:cubicBezTo>
                  <a:pt x="100" y="690"/>
                  <a:pt x="99" y="686"/>
                  <a:pt x="99" y="683"/>
                </a:cubicBezTo>
                <a:cubicBezTo>
                  <a:pt x="99" y="675"/>
                  <a:pt x="99" y="675"/>
                  <a:pt x="99" y="675"/>
                </a:cubicBezTo>
                <a:cubicBezTo>
                  <a:pt x="99" y="671"/>
                  <a:pt x="99" y="667"/>
                  <a:pt x="97" y="661"/>
                </a:cubicBezTo>
                <a:cubicBezTo>
                  <a:pt x="95" y="657"/>
                  <a:pt x="95" y="653"/>
                  <a:pt x="94" y="650"/>
                </a:cubicBezTo>
                <a:cubicBezTo>
                  <a:pt x="89" y="640"/>
                  <a:pt x="89" y="629"/>
                  <a:pt x="95" y="620"/>
                </a:cubicBezTo>
                <a:cubicBezTo>
                  <a:pt x="94" y="617"/>
                  <a:pt x="94" y="613"/>
                  <a:pt x="94" y="610"/>
                </a:cubicBezTo>
                <a:cubicBezTo>
                  <a:pt x="94" y="606"/>
                  <a:pt x="95" y="601"/>
                  <a:pt x="99" y="595"/>
                </a:cubicBezTo>
                <a:cubicBezTo>
                  <a:pt x="99" y="593"/>
                  <a:pt x="99" y="593"/>
                  <a:pt x="99" y="593"/>
                </a:cubicBezTo>
                <a:cubicBezTo>
                  <a:pt x="84" y="593"/>
                  <a:pt x="84" y="593"/>
                  <a:pt x="84" y="593"/>
                </a:cubicBezTo>
                <a:cubicBezTo>
                  <a:pt x="115" y="564"/>
                  <a:pt x="115" y="564"/>
                  <a:pt x="115" y="564"/>
                </a:cubicBezTo>
                <a:cubicBezTo>
                  <a:pt x="106" y="556"/>
                  <a:pt x="102" y="547"/>
                  <a:pt x="101" y="536"/>
                </a:cubicBezTo>
                <a:cubicBezTo>
                  <a:pt x="101" y="530"/>
                  <a:pt x="103" y="525"/>
                  <a:pt x="103" y="521"/>
                </a:cubicBezTo>
                <a:cubicBezTo>
                  <a:pt x="105" y="516"/>
                  <a:pt x="107" y="511"/>
                  <a:pt x="111" y="508"/>
                </a:cubicBezTo>
                <a:cubicBezTo>
                  <a:pt x="111" y="504"/>
                  <a:pt x="112" y="500"/>
                  <a:pt x="114" y="497"/>
                </a:cubicBezTo>
                <a:cubicBezTo>
                  <a:pt x="109" y="491"/>
                  <a:pt x="106" y="481"/>
                  <a:pt x="109" y="472"/>
                </a:cubicBezTo>
                <a:cubicBezTo>
                  <a:pt x="108" y="472"/>
                  <a:pt x="108" y="472"/>
                  <a:pt x="108" y="472"/>
                </a:cubicBezTo>
                <a:cubicBezTo>
                  <a:pt x="114" y="456"/>
                  <a:pt x="114" y="456"/>
                  <a:pt x="114" y="456"/>
                </a:cubicBezTo>
                <a:cubicBezTo>
                  <a:pt x="114" y="427"/>
                  <a:pt x="114" y="427"/>
                  <a:pt x="114" y="427"/>
                </a:cubicBezTo>
                <a:cubicBezTo>
                  <a:pt x="122" y="432"/>
                  <a:pt x="122" y="432"/>
                  <a:pt x="122" y="432"/>
                </a:cubicBezTo>
                <a:cubicBezTo>
                  <a:pt x="122" y="431"/>
                  <a:pt x="123" y="431"/>
                  <a:pt x="123" y="430"/>
                </a:cubicBezTo>
                <a:cubicBezTo>
                  <a:pt x="123" y="427"/>
                  <a:pt x="124" y="425"/>
                  <a:pt x="125" y="422"/>
                </a:cubicBezTo>
                <a:cubicBezTo>
                  <a:pt x="125" y="419"/>
                  <a:pt x="125" y="417"/>
                  <a:pt x="124" y="416"/>
                </a:cubicBezTo>
                <a:cubicBezTo>
                  <a:pt x="124" y="414"/>
                  <a:pt x="122" y="411"/>
                  <a:pt x="122" y="406"/>
                </a:cubicBezTo>
                <a:cubicBezTo>
                  <a:pt x="121" y="399"/>
                  <a:pt x="121" y="399"/>
                  <a:pt x="121" y="399"/>
                </a:cubicBezTo>
                <a:cubicBezTo>
                  <a:pt x="121" y="398"/>
                  <a:pt x="121" y="398"/>
                  <a:pt x="121" y="398"/>
                </a:cubicBezTo>
                <a:cubicBezTo>
                  <a:pt x="121" y="395"/>
                  <a:pt x="121" y="393"/>
                  <a:pt x="121" y="391"/>
                </a:cubicBezTo>
                <a:cubicBezTo>
                  <a:pt x="119" y="388"/>
                  <a:pt x="117" y="384"/>
                  <a:pt x="117" y="380"/>
                </a:cubicBezTo>
                <a:cubicBezTo>
                  <a:pt x="116" y="369"/>
                  <a:pt x="116" y="369"/>
                  <a:pt x="116" y="369"/>
                </a:cubicBezTo>
                <a:cubicBezTo>
                  <a:pt x="117" y="368"/>
                  <a:pt x="117" y="368"/>
                  <a:pt x="117" y="368"/>
                </a:cubicBezTo>
                <a:cubicBezTo>
                  <a:pt x="113" y="359"/>
                  <a:pt x="114" y="351"/>
                  <a:pt x="117" y="345"/>
                </a:cubicBezTo>
                <a:cubicBezTo>
                  <a:pt x="113" y="342"/>
                  <a:pt x="110" y="339"/>
                  <a:pt x="106" y="337"/>
                </a:cubicBezTo>
                <a:cubicBezTo>
                  <a:pt x="104" y="335"/>
                  <a:pt x="100" y="333"/>
                  <a:pt x="97" y="331"/>
                </a:cubicBezTo>
                <a:cubicBezTo>
                  <a:pt x="95" y="332"/>
                  <a:pt x="92" y="332"/>
                  <a:pt x="89" y="332"/>
                </a:cubicBezTo>
                <a:cubicBezTo>
                  <a:pt x="87" y="332"/>
                  <a:pt x="85" y="332"/>
                  <a:pt x="82" y="332"/>
                </a:cubicBezTo>
                <a:cubicBezTo>
                  <a:pt x="78" y="334"/>
                  <a:pt x="78" y="334"/>
                  <a:pt x="78" y="334"/>
                </a:cubicBezTo>
                <a:cubicBezTo>
                  <a:pt x="74" y="333"/>
                  <a:pt x="74" y="333"/>
                  <a:pt x="74" y="333"/>
                </a:cubicBezTo>
                <a:cubicBezTo>
                  <a:pt x="63" y="333"/>
                  <a:pt x="63" y="333"/>
                  <a:pt x="63" y="333"/>
                </a:cubicBezTo>
                <a:cubicBezTo>
                  <a:pt x="61" y="333"/>
                  <a:pt x="58" y="334"/>
                  <a:pt x="56" y="334"/>
                </a:cubicBezTo>
                <a:cubicBezTo>
                  <a:pt x="49" y="334"/>
                  <a:pt x="44" y="331"/>
                  <a:pt x="40" y="328"/>
                </a:cubicBezTo>
                <a:cubicBezTo>
                  <a:pt x="30" y="322"/>
                  <a:pt x="23" y="313"/>
                  <a:pt x="19" y="301"/>
                </a:cubicBezTo>
                <a:cubicBezTo>
                  <a:pt x="17" y="296"/>
                  <a:pt x="17" y="290"/>
                  <a:pt x="19" y="286"/>
                </a:cubicBezTo>
                <a:cubicBezTo>
                  <a:pt x="13" y="279"/>
                  <a:pt x="11" y="272"/>
                  <a:pt x="12" y="264"/>
                </a:cubicBezTo>
                <a:cubicBezTo>
                  <a:pt x="12" y="264"/>
                  <a:pt x="12" y="264"/>
                  <a:pt x="12" y="264"/>
                </a:cubicBezTo>
                <a:cubicBezTo>
                  <a:pt x="11" y="262"/>
                  <a:pt x="9" y="260"/>
                  <a:pt x="8" y="257"/>
                </a:cubicBezTo>
                <a:cubicBezTo>
                  <a:pt x="4" y="247"/>
                  <a:pt x="4" y="247"/>
                  <a:pt x="4" y="247"/>
                </a:cubicBezTo>
                <a:cubicBezTo>
                  <a:pt x="11" y="236"/>
                  <a:pt x="11" y="236"/>
                  <a:pt x="11" y="236"/>
                </a:cubicBezTo>
                <a:cubicBezTo>
                  <a:pt x="15" y="231"/>
                  <a:pt x="15" y="231"/>
                  <a:pt x="15" y="231"/>
                </a:cubicBezTo>
                <a:cubicBezTo>
                  <a:pt x="18" y="230"/>
                  <a:pt x="18" y="230"/>
                  <a:pt x="18" y="230"/>
                </a:cubicBezTo>
                <a:cubicBezTo>
                  <a:pt x="16" y="225"/>
                  <a:pt x="14" y="220"/>
                  <a:pt x="15" y="213"/>
                </a:cubicBezTo>
                <a:cubicBezTo>
                  <a:pt x="0" y="179"/>
                  <a:pt x="0" y="179"/>
                  <a:pt x="0" y="179"/>
                </a:cubicBezTo>
                <a:cubicBezTo>
                  <a:pt x="22" y="195"/>
                  <a:pt x="22" y="195"/>
                  <a:pt x="22" y="195"/>
                </a:cubicBezTo>
                <a:cubicBezTo>
                  <a:pt x="31" y="184"/>
                  <a:pt x="41" y="180"/>
                  <a:pt x="48" y="179"/>
                </a:cubicBezTo>
                <a:cubicBezTo>
                  <a:pt x="52" y="179"/>
                  <a:pt x="56" y="178"/>
                  <a:pt x="60" y="177"/>
                </a:cubicBezTo>
                <a:cubicBezTo>
                  <a:pt x="64" y="176"/>
                  <a:pt x="68" y="176"/>
                  <a:pt x="71" y="175"/>
                </a:cubicBezTo>
                <a:cubicBezTo>
                  <a:pt x="79" y="170"/>
                  <a:pt x="86" y="168"/>
                  <a:pt x="94" y="168"/>
                </a:cubicBezTo>
                <a:cubicBezTo>
                  <a:pt x="103" y="168"/>
                  <a:pt x="103" y="168"/>
                  <a:pt x="103" y="168"/>
                </a:cubicBezTo>
                <a:cubicBezTo>
                  <a:pt x="106" y="168"/>
                  <a:pt x="110" y="168"/>
                  <a:pt x="114" y="169"/>
                </a:cubicBezTo>
                <a:cubicBezTo>
                  <a:pt x="114" y="169"/>
                  <a:pt x="114" y="169"/>
                  <a:pt x="114" y="168"/>
                </a:cubicBezTo>
                <a:cubicBezTo>
                  <a:pt x="110" y="165"/>
                  <a:pt x="107" y="162"/>
                  <a:pt x="106" y="157"/>
                </a:cubicBezTo>
                <a:cubicBezTo>
                  <a:pt x="103" y="149"/>
                  <a:pt x="104" y="141"/>
                  <a:pt x="108" y="134"/>
                </a:cubicBezTo>
                <a:cubicBezTo>
                  <a:pt x="113" y="126"/>
                  <a:pt x="118" y="118"/>
                  <a:pt x="127" y="112"/>
                </a:cubicBezTo>
                <a:cubicBezTo>
                  <a:pt x="132" y="106"/>
                  <a:pt x="132" y="106"/>
                  <a:pt x="132" y="106"/>
                </a:cubicBezTo>
                <a:cubicBezTo>
                  <a:pt x="139" y="106"/>
                  <a:pt x="139" y="106"/>
                  <a:pt x="139" y="106"/>
                </a:cubicBezTo>
                <a:cubicBezTo>
                  <a:pt x="148" y="95"/>
                  <a:pt x="158" y="92"/>
                  <a:pt x="167" y="90"/>
                </a:cubicBezTo>
                <a:cubicBezTo>
                  <a:pt x="170" y="90"/>
                  <a:pt x="173" y="89"/>
                  <a:pt x="176" y="89"/>
                </a:cubicBezTo>
                <a:cubicBezTo>
                  <a:pt x="177" y="89"/>
                  <a:pt x="179" y="89"/>
                  <a:pt x="181" y="90"/>
                </a:cubicBezTo>
                <a:cubicBezTo>
                  <a:pt x="181" y="85"/>
                  <a:pt x="182" y="83"/>
                  <a:pt x="182" y="81"/>
                </a:cubicBezTo>
                <a:cubicBezTo>
                  <a:pt x="185" y="72"/>
                  <a:pt x="191" y="65"/>
                  <a:pt x="200" y="61"/>
                </a:cubicBezTo>
                <a:cubicBezTo>
                  <a:pt x="202" y="60"/>
                  <a:pt x="206" y="59"/>
                  <a:pt x="211" y="58"/>
                </a:cubicBezTo>
                <a:cubicBezTo>
                  <a:pt x="215" y="55"/>
                  <a:pt x="220" y="53"/>
                  <a:pt x="225" y="52"/>
                </a:cubicBezTo>
                <a:cubicBezTo>
                  <a:pt x="232" y="52"/>
                  <a:pt x="232" y="52"/>
                  <a:pt x="232" y="52"/>
                </a:cubicBezTo>
                <a:cubicBezTo>
                  <a:pt x="238" y="51"/>
                  <a:pt x="243" y="51"/>
                  <a:pt x="248" y="50"/>
                </a:cubicBezTo>
                <a:cubicBezTo>
                  <a:pt x="255" y="49"/>
                  <a:pt x="258" y="49"/>
                  <a:pt x="259" y="48"/>
                </a:cubicBezTo>
                <a:cubicBezTo>
                  <a:pt x="264" y="46"/>
                  <a:pt x="267" y="45"/>
                  <a:pt x="270" y="45"/>
                </a:cubicBezTo>
                <a:cubicBezTo>
                  <a:pt x="277" y="44"/>
                  <a:pt x="277" y="44"/>
                  <a:pt x="277" y="44"/>
                </a:cubicBezTo>
                <a:cubicBezTo>
                  <a:pt x="284" y="44"/>
                  <a:pt x="290" y="47"/>
                  <a:pt x="295" y="52"/>
                </a:cubicBezTo>
                <a:cubicBezTo>
                  <a:pt x="297" y="53"/>
                  <a:pt x="298" y="53"/>
                  <a:pt x="299" y="54"/>
                </a:cubicBezTo>
                <a:cubicBezTo>
                  <a:pt x="304" y="49"/>
                  <a:pt x="310" y="47"/>
                  <a:pt x="316" y="47"/>
                </a:cubicBezTo>
                <a:cubicBezTo>
                  <a:pt x="321" y="47"/>
                  <a:pt x="321" y="47"/>
                  <a:pt x="321" y="47"/>
                </a:cubicBezTo>
                <a:cubicBezTo>
                  <a:pt x="323" y="48"/>
                  <a:pt x="323" y="48"/>
                  <a:pt x="323" y="48"/>
                </a:cubicBezTo>
                <a:cubicBezTo>
                  <a:pt x="324" y="39"/>
                  <a:pt x="324" y="39"/>
                  <a:pt x="324" y="39"/>
                </a:cubicBezTo>
                <a:cubicBezTo>
                  <a:pt x="334" y="32"/>
                  <a:pt x="334" y="32"/>
                  <a:pt x="334" y="32"/>
                </a:cubicBezTo>
                <a:cubicBezTo>
                  <a:pt x="338" y="30"/>
                  <a:pt x="338" y="30"/>
                  <a:pt x="338" y="30"/>
                </a:cubicBezTo>
                <a:cubicBezTo>
                  <a:pt x="345" y="29"/>
                  <a:pt x="345" y="29"/>
                  <a:pt x="345" y="29"/>
                </a:cubicBezTo>
                <a:cubicBezTo>
                  <a:pt x="352" y="29"/>
                  <a:pt x="352" y="29"/>
                  <a:pt x="352" y="29"/>
                </a:cubicBezTo>
                <a:cubicBezTo>
                  <a:pt x="352" y="29"/>
                  <a:pt x="352" y="29"/>
                  <a:pt x="352" y="29"/>
                </a:cubicBezTo>
                <a:cubicBezTo>
                  <a:pt x="355" y="28"/>
                  <a:pt x="357" y="27"/>
                  <a:pt x="359" y="27"/>
                </a:cubicBezTo>
                <a:cubicBezTo>
                  <a:pt x="363" y="23"/>
                  <a:pt x="367" y="21"/>
                  <a:pt x="372" y="21"/>
                </a:cubicBezTo>
                <a:cubicBezTo>
                  <a:pt x="379" y="17"/>
                  <a:pt x="384" y="15"/>
                  <a:pt x="389" y="15"/>
                </a:cubicBezTo>
                <a:cubicBezTo>
                  <a:pt x="392" y="15"/>
                  <a:pt x="395" y="15"/>
                  <a:pt x="397" y="16"/>
                </a:cubicBezTo>
                <a:cubicBezTo>
                  <a:pt x="398" y="14"/>
                  <a:pt x="398" y="14"/>
                  <a:pt x="398" y="14"/>
                </a:cubicBezTo>
                <a:cubicBezTo>
                  <a:pt x="404" y="14"/>
                  <a:pt x="404" y="14"/>
                  <a:pt x="404" y="14"/>
                </a:cubicBezTo>
                <a:cubicBezTo>
                  <a:pt x="404" y="10"/>
                  <a:pt x="404" y="10"/>
                  <a:pt x="404" y="10"/>
                </a:cubicBezTo>
                <a:cubicBezTo>
                  <a:pt x="409" y="11"/>
                  <a:pt x="409" y="11"/>
                  <a:pt x="409" y="11"/>
                </a:cubicBezTo>
                <a:cubicBezTo>
                  <a:pt x="410" y="6"/>
                  <a:pt x="410" y="6"/>
                  <a:pt x="410" y="6"/>
                </a:cubicBezTo>
                <a:cubicBezTo>
                  <a:pt x="419" y="10"/>
                  <a:pt x="419" y="10"/>
                  <a:pt x="419" y="10"/>
                </a:cubicBezTo>
                <a:cubicBezTo>
                  <a:pt x="421" y="8"/>
                  <a:pt x="424" y="6"/>
                  <a:pt x="427" y="4"/>
                </a:cubicBezTo>
                <a:cubicBezTo>
                  <a:pt x="432" y="2"/>
                  <a:pt x="432" y="2"/>
                  <a:pt x="432" y="2"/>
                </a:cubicBezTo>
                <a:cubicBezTo>
                  <a:pt x="438" y="2"/>
                  <a:pt x="438" y="2"/>
                  <a:pt x="438" y="2"/>
                </a:cubicBezTo>
                <a:cubicBezTo>
                  <a:pt x="443" y="1"/>
                  <a:pt x="447" y="0"/>
                  <a:pt x="452" y="0"/>
                </a:cubicBezTo>
                <a:cubicBezTo>
                  <a:pt x="454" y="0"/>
                  <a:pt x="454" y="0"/>
                  <a:pt x="454" y="0"/>
                </a:cubicBezTo>
                <a:cubicBezTo>
                  <a:pt x="464" y="1"/>
                  <a:pt x="464" y="1"/>
                  <a:pt x="464" y="1"/>
                </a:cubicBezTo>
                <a:cubicBezTo>
                  <a:pt x="468" y="2"/>
                  <a:pt x="473" y="3"/>
                  <a:pt x="478" y="4"/>
                </a:cubicBezTo>
                <a:cubicBezTo>
                  <a:pt x="490" y="8"/>
                  <a:pt x="490" y="8"/>
                  <a:pt x="490" y="8"/>
                </a:cubicBezTo>
                <a:cubicBezTo>
                  <a:pt x="497" y="11"/>
                  <a:pt x="505" y="14"/>
                  <a:pt x="513" y="16"/>
                </a:cubicBezTo>
                <a:cubicBezTo>
                  <a:pt x="526" y="19"/>
                  <a:pt x="536" y="26"/>
                  <a:pt x="542" y="37"/>
                </a:cubicBezTo>
                <a:cubicBezTo>
                  <a:pt x="544" y="41"/>
                  <a:pt x="544" y="41"/>
                  <a:pt x="544" y="41"/>
                </a:cubicBezTo>
                <a:cubicBezTo>
                  <a:pt x="548" y="44"/>
                  <a:pt x="550" y="47"/>
                  <a:pt x="552" y="50"/>
                </a:cubicBezTo>
                <a:cubicBezTo>
                  <a:pt x="553" y="52"/>
                  <a:pt x="554" y="54"/>
                  <a:pt x="555" y="57"/>
                </a:cubicBezTo>
                <a:cubicBezTo>
                  <a:pt x="558" y="58"/>
                  <a:pt x="562" y="60"/>
                  <a:pt x="565" y="63"/>
                </a:cubicBezTo>
                <a:cubicBezTo>
                  <a:pt x="570" y="66"/>
                  <a:pt x="575" y="69"/>
                  <a:pt x="579" y="73"/>
                </a:cubicBezTo>
                <a:cubicBezTo>
                  <a:pt x="582" y="75"/>
                  <a:pt x="585" y="78"/>
                  <a:pt x="586" y="82"/>
                </a:cubicBezTo>
                <a:cubicBezTo>
                  <a:pt x="604" y="115"/>
                  <a:pt x="604" y="115"/>
                  <a:pt x="604" y="115"/>
                </a:cubicBezTo>
                <a:cubicBezTo>
                  <a:pt x="620" y="116"/>
                  <a:pt x="633" y="123"/>
                  <a:pt x="642" y="133"/>
                </a:cubicBezTo>
                <a:cubicBezTo>
                  <a:pt x="647" y="140"/>
                  <a:pt x="655" y="149"/>
                  <a:pt x="653" y="162"/>
                </a:cubicBezTo>
                <a:cubicBezTo>
                  <a:pt x="652" y="174"/>
                  <a:pt x="642" y="181"/>
                  <a:pt x="639" y="184"/>
                </a:cubicBezTo>
                <a:cubicBezTo>
                  <a:pt x="635" y="187"/>
                  <a:pt x="631" y="191"/>
                  <a:pt x="626" y="193"/>
                </a:cubicBezTo>
                <a:cubicBezTo>
                  <a:pt x="625" y="198"/>
                  <a:pt x="621" y="202"/>
                  <a:pt x="617" y="204"/>
                </a:cubicBezTo>
                <a:cubicBezTo>
                  <a:pt x="617" y="204"/>
                  <a:pt x="613" y="207"/>
                  <a:pt x="612" y="207"/>
                </a:cubicBezTo>
                <a:cubicBezTo>
                  <a:pt x="612" y="209"/>
                  <a:pt x="611" y="211"/>
                  <a:pt x="609" y="213"/>
                </a:cubicBezTo>
                <a:cubicBezTo>
                  <a:pt x="608" y="216"/>
                  <a:pt x="604" y="221"/>
                  <a:pt x="598" y="225"/>
                </a:cubicBezTo>
                <a:cubicBezTo>
                  <a:pt x="598" y="227"/>
                  <a:pt x="596" y="230"/>
                  <a:pt x="595" y="232"/>
                </a:cubicBezTo>
                <a:cubicBezTo>
                  <a:pt x="592" y="236"/>
                  <a:pt x="589" y="239"/>
                  <a:pt x="588" y="242"/>
                </a:cubicBezTo>
                <a:cubicBezTo>
                  <a:pt x="589" y="245"/>
                  <a:pt x="589" y="245"/>
                  <a:pt x="589" y="245"/>
                </a:cubicBezTo>
                <a:cubicBezTo>
                  <a:pt x="592" y="253"/>
                  <a:pt x="592" y="253"/>
                  <a:pt x="592" y="253"/>
                </a:cubicBezTo>
                <a:cubicBezTo>
                  <a:pt x="589" y="260"/>
                  <a:pt x="589" y="260"/>
                  <a:pt x="589" y="260"/>
                </a:cubicBezTo>
                <a:cubicBezTo>
                  <a:pt x="588" y="262"/>
                  <a:pt x="587" y="265"/>
                  <a:pt x="585" y="268"/>
                </a:cubicBezTo>
                <a:cubicBezTo>
                  <a:pt x="579" y="276"/>
                  <a:pt x="579" y="276"/>
                  <a:pt x="579" y="276"/>
                </a:cubicBezTo>
                <a:cubicBezTo>
                  <a:pt x="574" y="276"/>
                  <a:pt x="574" y="276"/>
                  <a:pt x="574" y="276"/>
                </a:cubicBezTo>
                <a:cubicBezTo>
                  <a:pt x="573" y="280"/>
                  <a:pt x="572" y="283"/>
                  <a:pt x="571" y="286"/>
                </a:cubicBezTo>
                <a:cubicBezTo>
                  <a:pt x="580" y="301"/>
                  <a:pt x="580" y="301"/>
                  <a:pt x="580" y="301"/>
                </a:cubicBezTo>
                <a:cubicBezTo>
                  <a:pt x="588" y="314"/>
                  <a:pt x="588" y="314"/>
                  <a:pt x="588" y="314"/>
                </a:cubicBezTo>
                <a:cubicBezTo>
                  <a:pt x="578" y="324"/>
                  <a:pt x="578" y="324"/>
                  <a:pt x="578" y="324"/>
                </a:cubicBezTo>
                <a:cubicBezTo>
                  <a:pt x="577" y="325"/>
                  <a:pt x="577" y="325"/>
                  <a:pt x="577" y="325"/>
                </a:cubicBezTo>
                <a:cubicBezTo>
                  <a:pt x="577" y="327"/>
                  <a:pt x="577" y="329"/>
                  <a:pt x="577" y="331"/>
                </a:cubicBezTo>
                <a:cubicBezTo>
                  <a:pt x="577" y="338"/>
                  <a:pt x="577" y="348"/>
                  <a:pt x="570" y="357"/>
                </a:cubicBezTo>
                <a:cubicBezTo>
                  <a:pt x="570" y="358"/>
                  <a:pt x="570" y="358"/>
                  <a:pt x="570" y="362"/>
                </a:cubicBezTo>
                <a:cubicBezTo>
                  <a:pt x="571" y="366"/>
                  <a:pt x="571" y="366"/>
                  <a:pt x="571" y="366"/>
                </a:cubicBezTo>
                <a:cubicBezTo>
                  <a:pt x="569" y="372"/>
                  <a:pt x="569" y="372"/>
                  <a:pt x="569" y="372"/>
                </a:cubicBezTo>
                <a:cubicBezTo>
                  <a:pt x="569" y="383"/>
                  <a:pt x="569" y="383"/>
                  <a:pt x="569" y="383"/>
                </a:cubicBezTo>
                <a:cubicBezTo>
                  <a:pt x="569" y="384"/>
                  <a:pt x="570" y="384"/>
                  <a:pt x="570" y="385"/>
                </a:cubicBezTo>
                <a:cubicBezTo>
                  <a:pt x="572" y="388"/>
                  <a:pt x="574" y="392"/>
                  <a:pt x="575" y="396"/>
                </a:cubicBezTo>
                <a:cubicBezTo>
                  <a:pt x="579" y="404"/>
                  <a:pt x="579" y="404"/>
                  <a:pt x="579" y="404"/>
                </a:cubicBezTo>
                <a:cubicBezTo>
                  <a:pt x="574" y="415"/>
                  <a:pt x="574" y="415"/>
                  <a:pt x="574" y="415"/>
                </a:cubicBezTo>
                <a:cubicBezTo>
                  <a:pt x="572" y="418"/>
                  <a:pt x="572" y="418"/>
                  <a:pt x="572" y="418"/>
                </a:cubicBezTo>
                <a:cubicBezTo>
                  <a:pt x="570" y="421"/>
                  <a:pt x="570" y="421"/>
                  <a:pt x="570" y="421"/>
                </a:cubicBezTo>
                <a:cubicBezTo>
                  <a:pt x="567" y="423"/>
                  <a:pt x="567" y="423"/>
                  <a:pt x="567" y="423"/>
                </a:cubicBezTo>
                <a:cubicBezTo>
                  <a:pt x="564" y="425"/>
                  <a:pt x="560" y="426"/>
                  <a:pt x="556" y="427"/>
                </a:cubicBezTo>
                <a:cubicBezTo>
                  <a:pt x="556" y="429"/>
                  <a:pt x="556" y="430"/>
                  <a:pt x="555" y="432"/>
                </a:cubicBezTo>
                <a:cubicBezTo>
                  <a:pt x="553" y="439"/>
                  <a:pt x="548" y="444"/>
                  <a:pt x="542" y="448"/>
                </a:cubicBezTo>
                <a:cubicBezTo>
                  <a:pt x="542" y="448"/>
                  <a:pt x="542" y="449"/>
                  <a:pt x="542" y="450"/>
                </a:cubicBezTo>
                <a:cubicBezTo>
                  <a:pt x="541" y="453"/>
                  <a:pt x="540" y="457"/>
                  <a:pt x="538" y="461"/>
                </a:cubicBezTo>
                <a:cubicBezTo>
                  <a:pt x="534" y="468"/>
                  <a:pt x="529" y="472"/>
                  <a:pt x="523" y="474"/>
                </a:cubicBezTo>
                <a:cubicBezTo>
                  <a:pt x="522" y="477"/>
                  <a:pt x="522" y="480"/>
                  <a:pt x="521" y="483"/>
                </a:cubicBezTo>
                <a:cubicBezTo>
                  <a:pt x="522" y="488"/>
                  <a:pt x="522" y="488"/>
                  <a:pt x="522" y="488"/>
                </a:cubicBezTo>
                <a:cubicBezTo>
                  <a:pt x="517" y="494"/>
                  <a:pt x="517" y="494"/>
                  <a:pt x="517" y="494"/>
                </a:cubicBezTo>
                <a:cubicBezTo>
                  <a:pt x="517" y="497"/>
                  <a:pt x="516" y="500"/>
                  <a:pt x="515" y="502"/>
                </a:cubicBezTo>
                <a:cubicBezTo>
                  <a:pt x="516" y="505"/>
                  <a:pt x="517" y="508"/>
                  <a:pt x="517" y="513"/>
                </a:cubicBezTo>
                <a:cubicBezTo>
                  <a:pt x="518" y="517"/>
                  <a:pt x="520" y="522"/>
                  <a:pt x="519" y="529"/>
                </a:cubicBezTo>
                <a:cubicBezTo>
                  <a:pt x="519" y="532"/>
                  <a:pt x="519" y="534"/>
                  <a:pt x="519" y="536"/>
                </a:cubicBezTo>
                <a:cubicBezTo>
                  <a:pt x="519" y="543"/>
                  <a:pt x="519" y="543"/>
                  <a:pt x="519" y="543"/>
                </a:cubicBezTo>
                <a:cubicBezTo>
                  <a:pt x="518" y="554"/>
                  <a:pt x="514" y="562"/>
                  <a:pt x="506" y="565"/>
                </a:cubicBezTo>
                <a:cubicBezTo>
                  <a:pt x="505" y="570"/>
                  <a:pt x="503" y="573"/>
                  <a:pt x="499" y="576"/>
                </a:cubicBezTo>
                <a:cubicBezTo>
                  <a:pt x="494" y="581"/>
                  <a:pt x="488" y="585"/>
                  <a:pt x="482" y="589"/>
                </a:cubicBezTo>
                <a:cubicBezTo>
                  <a:pt x="477" y="593"/>
                  <a:pt x="471" y="597"/>
                  <a:pt x="466" y="601"/>
                </a:cubicBezTo>
                <a:cubicBezTo>
                  <a:pt x="456" y="609"/>
                  <a:pt x="443" y="615"/>
                  <a:pt x="428" y="617"/>
                </a:cubicBezTo>
                <a:cubicBezTo>
                  <a:pt x="423" y="618"/>
                  <a:pt x="419" y="619"/>
                  <a:pt x="416" y="621"/>
                </a:cubicBezTo>
                <a:cubicBezTo>
                  <a:pt x="411" y="623"/>
                  <a:pt x="405" y="625"/>
                  <a:pt x="400" y="625"/>
                </a:cubicBezTo>
                <a:cubicBezTo>
                  <a:pt x="397" y="625"/>
                  <a:pt x="397" y="625"/>
                  <a:pt x="397" y="625"/>
                </a:cubicBezTo>
                <a:cubicBezTo>
                  <a:pt x="393" y="626"/>
                  <a:pt x="391" y="627"/>
                  <a:pt x="389" y="627"/>
                </a:cubicBezTo>
                <a:cubicBezTo>
                  <a:pt x="387" y="627"/>
                  <a:pt x="387" y="627"/>
                  <a:pt x="387" y="627"/>
                </a:cubicBezTo>
                <a:cubicBezTo>
                  <a:pt x="387" y="627"/>
                  <a:pt x="382" y="628"/>
                  <a:pt x="382" y="628"/>
                </a:cubicBezTo>
                <a:cubicBezTo>
                  <a:pt x="380" y="629"/>
                  <a:pt x="377" y="631"/>
                  <a:pt x="376" y="632"/>
                </a:cubicBezTo>
                <a:cubicBezTo>
                  <a:pt x="370" y="638"/>
                  <a:pt x="367" y="641"/>
                  <a:pt x="364" y="644"/>
                </a:cubicBezTo>
                <a:cubicBezTo>
                  <a:pt x="363" y="646"/>
                  <a:pt x="361" y="648"/>
                  <a:pt x="361" y="649"/>
                </a:cubicBezTo>
                <a:cubicBezTo>
                  <a:pt x="358" y="655"/>
                  <a:pt x="352" y="664"/>
                  <a:pt x="337" y="669"/>
                </a:cubicBezTo>
                <a:cubicBezTo>
                  <a:pt x="337" y="669"/>
                  <a:pt x="337" y="669"/>
                  <a:pt x="337" y="669"/>
                </a:cubicBezTo>
                <a:cubicBezTo>
                  <a:pt x="329" y="675"/>
                  <a:pt x="321" y="679"/>
                  <a:pt x="311" y="680"/>
                </a:cubicBezTo>
                <a:cubicBezTo>
                  <a:pt x="307" y="684"/>
                  <a:pt x="302" y="686"/>
                  <a:pt x="296" y="686"/>
                </a:cubicBezTo>
                <a:cubicBezTo>
                  <a:pt x="293" y="686"/>
                  <a:pt x="293" y="686"/>
                  <a:pt x="293" y="686"/>
                </a:cubicBezTo>
                <a:cubicBezTo>
                  <a:pt x="289" y="685"/>
                  <a:pt x="289" y="685"/>
                  <a:pt x="289" y="685"/>
                </a:cubicBezTo>
                <a:cubicBezTo>
                  <a:pt x="287" y="686"/>
                  <a:pt x="285" y="687"/>
                  <a:pt x="282" y="687"/>
                </a:cubicBezTo>
                <a:cubicBezTo>
                  <a:pt x="281" y="689"/>
                  <a:pt x="280" y="690"/>
                  <a:pt x="278" y="691"/>
                </a:cubicBezTo>
                <a:cubicBezTo>
                  <a:pt x="278" y="695"/>
                  <a:pt x="276" y="699"/>
                  <a:pt x="273" y="703"/>
                </a:cubicBezTo>
                <a:cubicBezTo>
                  <a:pt x="274" y="714"/>
                  <a:pt x="269" y="724"/>
                  <a:pt x="260" y="731"/>
                </a:cubicBezTo>
                <a:cubicBezTo>
                  <a:pt x="257" y="733"/>
                  <a:pt x="256" y="735"/>
                  <a:pt x="255" y="737"/>
                </a:cubicBezTo>
                <a:cubicBezTo>
                  <a:pt x="253" y="743"/>
                  <a:pt x="250" y="747"/>
                  <a:pt x="246" y="749"/>
                </a:cubicBezTo>
                <a:cubicBezTo>
                  <a:pt x="246" y="750"/>
                  <a:pt x="246" y="750"/>
                  <a:pt x="246" y="751"/>
                </a:cubicBezTo>
                <a:cubicBezTo>
                  <a:pt x="245" y="758"/>
                  <a:pt x="242" y="764"/>
                  <a:pt x="237" y="770"/>
                </a:cubicBezTo>
                <a:cubicBezTo>
                  <a:pt x="237" y="776"/>
                  <a:pt x="237" y="776"/>
                  <a:pt x="237" y="776"/>
                </a:cubicBezTo>
                <a:cubicBezTo>
                  <a:pt x="232" y="783"/>
                  <a:pt x="232" y="783"/>
                  <a:pt x="232" y="783"/>
                </a:cubicBezTo>
                <a:cubicBezTo>
                  <a:pt x="231" y="783"/>
                  <a:pt x="231" y="786"/>
                  <a:pt x="230" y="787"/>
                </a:cubicBezTo>
                <a:cubicBezTo>
                  <a:pt x="229" y="792"/>
                  <a:pt x="228" y="797"/>
                  <a:pt x="224" y="802"/>
                </a:cubicBezTo>
                <a:cubicBezTo>
                  <a:pt x="219" y="810"/>
                  <a:pt x="210" y="816"/>
                  <a:pt x="200" y="816"/>
                </a:cubicBezTo>
                <a:lnTo>
                  <a:pt x="199" y="81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30"/>
          <p:cNvSpPr>
            <a:spLocks/>
          </p:cNvSpPr>
          <p:nvPr/>
        </p:nvSpPr>
        <p:spPr bwMode="auto">
          <a:xfrm>
            <a:off x="11766550" y="8489950"/>
            <a:ext cx="3175" cy="1587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1" y="2"/>
                  <a:pt x="1" y="3"/>
                  <a:pt x="0" y="5"/>
                </a:cubicBezTo>
                <a:cubicBezTo>
                  <a:pt x="1" y="3"/>
                  <a:pt x="1" y="2"/>
                  <a:pt x="1"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31"/>
          <p:cNvSpPr>
            <a:spLocks/>
          </p:cNvSpPr>
          <p:nvPr/>
        </p:nvSpPr>
        <p:spPr bwMode="auto">
          <a:xfrm>
            <a:off x="11706225" y="8464550"/>
            <a:ext cx="127000" cy="31750"/>
          </a:xfrm>
          <a:custGeom>
            <a:avLst/>
            <a:gdLst>
              <a:gd name="T0" fmla="*/ 0 w 40"/>
              <a:gd name="T1" fmla="*/ 5 h 10"/>
              <a:gd name="T2" fmla="*/ 0 w 40"/>
              <a:gd name="T3" fmla="*/ 4 h 10"/>
              <a:gd name="T4" fmla="*/ 40 w 40"/>
              <a:gd name="T5" fmla="*/ 0 h 10"/>
              <a:gd name="T6" fmla="*/ 40 w 40"/>
              <a:gd name="T7" fmla="*/ 10 h 10"/>
              <a:gd name="T8" fmla="*/ 0 w 40"/>
              <a:gd name="T9" fmla="*/ 5 h 10"/>
            </a:gdLst>
            <a:ahLst/>
            <a:cxnLst>
              <a:cxn ang="0">
                <a:pos x="T0" y="T1"/>
              </a:cxn>
              <a:cxn ang="0">
                <a:pos x="T2" y="T3"/>
              </a:cxn>
              <a:cxn ang="0">
                <a:pos x="T4" y="T5"/>
              </a:cxn>
              <a:cxn ang="0">
                <a:pos x="T6" y="T7"/>
              </a:cxn>
              <a:cxn ang="0">
                <a:pos x="T8" y="T9"/>
              </a:cxn>
            </a:cxnLst>
            <a:rect l="0" t="0" r="r" b="b"/>
            <a:pathLst>
              <a:path w="40" h="10">
                <a:moveTo>
                  <a:pt x="0" y="5"/>
                </a:moveTo>
                <a:cubicBezTo>
                  <a:pt x="0" y="5"/>
                  <a:pt x="0" y="5"/>
                  <a:pt x="0" y="4"/>
                </a:cubicBezTo>
                <a:cubicBezTo>
                  <a:pt x="40" y="0"/>
                  <a:pt x="40" y="0"/>
                  <a:pt x="40" y="0"/>
                </a:cubicBezTo>
                <a:cubicBezTo>
                  <a:pt x="40" y="3"/>
                  <a:pt x="40" y="6"/>
                  <a:pt x="40" y="10"/>
                </a:cubicBezTo>
                <a:lnTo>
                  <a:pt x="0" y="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32"/>
          <p:cNvSpPr>
            <a:spLocks/>
          </p:cNvSpPr>
          <p:nvPr/>
        </p:nvSpPr>
        <p:spPr bwMode="auto">
          <a:xfrm>
            <a:off x="10779125" y="79295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33"/>
          <p:cNvSpPr>
            <a:spLocks/>
          </p:cNvSpPr>
          <p:nvPr/>
        </p:nvSpPr>
        <p:spPr bwMode="auto">
          <a:xfrm>
            <a:off x="11731625" y="8334375"/>
            <a:ext cx="114300" cy="76200"/>
          </a:xfrm>
          <a:custGeom>
            <a:avLst/>
            <a:gdLst>
              <a:gd name="T0" fmla="*/ 0 w 72"/>
              <a:gd name="T1" fmla="*/ 12 h 48"/>
              <a:gd name="T2" fmla="*/ 0 w 72"/>
              <a:gd name="T3" fmla="*/ 10 h 48"/>
              <a:gd name="T4" fmla="*/ 8 w 72"/>
              <a:gd name="T5" fmla="*/ 0 h 48"/>
              <a:gd name="T6" fmla="*/ 72 w 72"/>
              <a:gd name="T7" fmla="*/ 48 h 48"/>
              <a:gd name="T8" fmla="*/ 44 w 72"/>
              <a:gd name="T9" fmla="*/ 28 h 48"/>
              <a:gd name="T10" fmla="*/ 72 w 72"/>
              <a:gd name="T11" fmla="*/ 48 h 48"/>
              <a:gd name="T12" fmla="*/ 0 w 72"/>
              <a:gd name="T13" fmla="*/ 12 h 48"/>
            </a:gdLst>
            <a:ahLst/>
            <a:cxnLst>
              <a:cxn ang="0">
                <a:pos x="T0" y="T1"/>
              </a:cxn>
              <a:cxn ang="0">
                <a:pos x="T2" y="T3"/>
              </a:cxn>
              <a:cxn ang="0">
                <a:pos x="T4" y="T5"/>
              </a:cxn>
              <a:cxn ang="0">
                <a:pos x="T6" y="T7"/>
              </a:cxn>
              <a:cxn ang="0">
                <a:pos x="T8" y="T9"/>
              </a:cxn>
              <a:cxn ang="0">
                <a:pos x="T10" y="T11"/>
              </a:cxn>
              <a:cxn ang="0">
                <a:pos x="T12" y="T13"/>
              </a:cxn>
            </a:cxnLst>
            <a:rect l="0" t="0" r="r" b="b"/>
            <a:pathLst>
              <a:path w="72" h="48">
                <a:moveTo>
                  <a:pt x="0" y="12"/>
                </a:moveTo>
                <a:lnTo>
                  <a:pt x="0" y="10"/>
                </a:lnTo>
                <a:lnTo>
                  <a:pt x="8" y="0"/>
                </a:lnTo>
                <a:lnTo>
                  <a:pt x="72" y="48"/>
                </a:lnTo>
                <a:lnTo>
                  <a:pt x="44" y="28"/>
                </a:lnTo>
                <a:lnTo>
                  <a:pt x="72" y="48"/>
                </a:lnTo>
                <a:lnTo>
                  <a:pt x="0" y="1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34"/>
          <p:cNvSpPr>
            <a:spLocks/>
          </p:cNvSpPr>
          <p:nvPr/>
        </p:nvSpPr>
        <p:spPr bwMode="auto">
          <a:xfrm>
            <a:off x="10852150" y="8027988"/>
            <a:ext cx="1444625" cy="1114425"/>
          </a:xfrm>
          <a:custGeom>
            <a:avLst/>
            <a:gdLst>
              <a:gd name="T0" fmla="*/ 319 w 455"/>
              <a:gd name="T1" fmla="*/ 329 h 352"/>
              <a:gd name="T2" fmla="*/ 286 w 455"/>
              <a:gd name="T3" fmla="*/ 328 h 352"/>
              <a:gd name="T4" fmla="*/ 241 w 455"/>
              <a:gd name="T5" fmla="*/ 314 h 352"/>
              <a:gd name="T6" fmla="*/ 198 w 455"/>
              <a:gd name="T7" fmla="*/ 291 h 352"/>
              <a:gd name="T8" fmla="*/ 194 w 455"/>
              <a:gd name="T9" fmla="*/ 291 h 352"/>
              <a:gd name="T10" fmla="*/ 144 w 455"/>
              <a:gd name="T11" fmla="*/ 254 h 352"/>
              <a:gd name="T12" fmla="*/ 129 w 455"/>
              <a:gd name="T13" fmla="*/ 190 h 352"/>
              <a:gd name="T14" fmla="*/ 114 w 455"/>
              <a:gd name="T15" fmla="*/ 209 h 352"/>
              <a:gd name="T16" fmla="*/ 83 w 455"/>
              <a:gd name="T17" fmla="*/ 198 h 352"/>
              <a:gd name="T18" fmla="*/ 62 w 455"/>
              <a:gd name="T19" fmla="*/ 176 h 352"/>
              <a:gd name="T20" fmla="*/ 54 w 455"/>
              <a:gd name="T21" fmla="*/ 148 h 352"/>
              <a:gd name="T22" fmla="*/ 24 w 455"/>
              <a:gd name="T23" fmla="*/ 119 h 352"/>
              <a:gd name="T24" fmla="*/ 23 w 455"/>
              <a:gd name="T25" fmla="*/ 100 h 352"/>
              <a:gd name="T26" fmla="*/ 27 w 455"/>
              <a:gd name="T27" fmla="*/ 92 h 352"/>
              <a:gd name="T28" fmla="*/ 9 w 455"/>
              <a:gd name="T29" fmla="*/ 54 h 352"/>
              <a:gd name="T30" fmla="*/ 0 w 455"/>
              <a:gd name="T31" fmla="*/ 18 h 352"/>
              <a:gd name="T32" fmla="*/ 19 w 455"/>
              <a:gd name="T33" fmla="*/ 1 h 352"/>
              <a:gd name="T34" fmla="*/ 67 w 455"/>
              <a:gd name="T35" fmla="*/ 6 h 352"/>
              <a:gd name="T36" fmla="*/ 143 w 455"/>
              <a:gd name="T37" fmla="*/ 24 h 352"/>
              <a:gd name="T38" fmla="*/ 205 w 455"/>
              <a:gd name="T39" fmla="*/ 65 h 352"/>
              <a:gd name="T40" fmla="*/ 207 w 455"/>
              <a:gd name="T41" fmla="*/ 66 h 352"/>
              <a:gd name="T42" fmla="*/ 233 w 455"/>
              <a:gd name="T43" fmla="*/ 57 h 352"/>
              <a:gd name="T44" fmla="*/ 270 w 455"/>
              <a:gd name="T45" fmla="*/ 97 h 352"/>
              <a:gd name="T46" fmla="*/ 279 w 455"/>
              <a:gd name="T47" fmla="*/ 122 h 352"/>
              <a:gd name="T48" fmla="*/ 313 w 455"/>
              <a:gd name="T49" fmla="*/ 142 h 352"/>
              <a:gd name="T50" fmla="*/ 302 w 455"/>
              <a:gd name="T51" fmla="*/ 167 h 352"/>
              <a:gd name="T52" fmla="*/ 298 w 455"/>
              <a:gd name="T53" fmla="*/ 206 h 352"/>
              <a:gd name="T54" fmla="*/ 313 w 455"/>
              <a:gd name="T55" fmla="*/ 241 h 352"/>
              <a:gd name="T56" fmla="*/ 330 w 455"/>
              <a:gd name="T57" fmla="*/ 246 h 352"/>
              <a:gd name="T58" fmla="*/ 349 w 455"/>
              <a:gd name="T59" fmla="*/ 241 h 352"/>
              <a:gd name="T60" fmla="*/ 357 w 455"/>
              <a:gd name="T61" fmla="*/ 230 h 352"/>
              <a:gd name="T62" fmla="*/ 390 w 455"/>
              <a:gd name="T63" fmla="*/ 199 h 352"/>
              <a:gd name="T64" fmla="*/ 418 w 455"/>
              <a:gd name="T65" fmla="*/ 194 h 352"/>
              <a:gd name="T66" fmla="*/ 449 w 455"/>
              <a:gd name="T67" fmla="*/ 206 h 352"/>
              <a:gd name="T68" fmla="*/ 448 w 455"/>
              <a:gd name="T69" fmla="*/ 238 h 352"/>
              <a:gd name="T70" fmla="*/ 438 w 455"/>
              <a:gd name="T71" fmla="*/ 263 h 352"/>
              <a:gd name="T72" fmla="*/ 412 w 455"/>
              <a:gd name="T73" fmla="*/ 291 h 352"/>
              <a:gd name="T74" fmla="*/ 410 w 455"/>
              <a:gd name="T75" fmla="*/ 295 h 352"/>
              <a:gd name="T76" fmla="*/ 395 w 455"/>
              <a:gd name="T77" fmla="*/ 303 h 352"/>
              <a:gd name="T78" fmla="*/ 370 w 455"/>
              <a:gd name="T79" fmla="*/ 320 h 352"/>
              <a:gd name="T80" fmla="*/ 367 w 455"/>
              <a:gd name="T81" fmla="*/ 321 h 352"/>
              <a:gd name="T82" fmla="*/ 343 w 455"/>
              <a:gd name="T83"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5" h="352">
                <a:moveTo>
                  <a:pt x="330" y="339"/>
                </a:moveTo>
                <a:cubicBezTo>
                  <a:pt x="327" y="335"/>
                  <a:pt x="323" y="332"/>
                  <a:pt x="319" y="329"/>
                </a:cubicBezTo>
                <a:cubicBezTo>
                  <a:pt x="316" y="327"/>
                  <a:pt x="313" y="324"/>
                  <a:pt x="310" y="322"/>
                </a:cubicBezTo>
                <a:cubicBezTo>
                  <a:pt x="301" y="325"/>
                  <a:pt x="294" y="328"/>
                  <a:pt x="286" y="328"/>
                </a:cubicBezTo>
                <a:cubicBezTo>
                  <a:pt x="279" y="328"/>
                  <a:pt x="272" y="326"/>
                  <a:pt x="262" y="323"/>
                </a:cubicBezTo>
                <a:cubicBezTo>
                  <a:pt x="255" y="321"/>
                  <a:pt x="248" y="318"/>
                  <a:pt x="241" y="314"/>
                </a:cubicBezTo>
                <a:cubicBezTo>
                  <a:pt x="237" y="312"/>
                  <a:pt x="234" y="311"/>
                  <a:pt x="232" y="310"/>
                </a:cubicBezTo>
                <a:cubicBezTo>
                  <a:pt x="220" y="307"/>
                  <a:pt x="209" y="301"/>
                  <a:pt x="198" y="291"/>
                </a:cubicBezTo>
                <a:cubicBezTo>
                  <a:pt x="198" y="291"/>
                  <a:pt x="198" y="291"/>
                  <a:pt x="198" y="291"/>
                </a:cubicBezTo>
                <a:cubicBezTo>
                  <a:pt x="194" y="291"/>
                  <a:pt x="194" y="291"/>
                  <a:pt x="194" y="291"/>
                </a:cubicBezTo>
                <a:cubicBezTo>
                  <a:pt x="183" y="289"/>
                  <a:pt x="175" y="284"/>
                  <a:pt x="169" y="276"/>
                </a:cubicBezTo>
                <a:cubicBezTo>
                  <a:pt x="153" y="269"/>
                  <a:pt x="147" y="258"/>
                  <a:pt x="144" y="254"/>
                </a:cubicBezTo>
                <a:cubicBezTo>
                  <a:pt x="137" y="241"/>
                  <a:pt x="137" y="229"/>
                  <a:pt x="144" y="218"/>
                </a:cubicBezTo>
                <a:cubicBezTo>
                  <a:pt x="141" y="206"/>
                  <a:pt x="138" y="199"/>
                  <a:pt x="129" y="190"/>
                </a:cubicBezTo>
                <a:cubicBezTo>
                  <a:pt x="128" y="196"/>
                  <a:pt x="125" y="201"/>
                  <a:pt x="119" y="205"/>
                </a:cubicBezTo>
                <a:cubicBezTo>
                  <a:pt x="114" y="209"/>
                  <a:pt x="114" y="209"/>
                  <a:pt x="114" y="209"/>
                </a:cubicBezTo>
                <a:cubicBezTo>
                  <a:pt x="104" y="210"/>
                  <a:pt x="104" y="210"/>
                  <a:pt x="104" y="210"/>
                </a:cubicBezTo>
                <a:cubicBezTo>
                  <a:pt x="95" y="210"/>
                  <a:pt x="87" y="206"/>
                  <a:pt x="83" y="198"/>
                </a:cubicBezTo>
                <a:cubicBezTo>
                  <a:pt x="81" y="193"/>
                  <a:pt x="76" y="189"/>
                  <a:pt x="70" y="184"/>
                </a:cubicBezTo>
                <a:cubicBezTo>
                  <a:pt x="68" y="181"/>
                  <a:pt x="65" y="179"/>
                  <a:pt x="62" y="176"/>
                </a:cubicBezTo>
                <a:cubicBezTo>
                  <a:pt x="53" y="166"/>
                  <a:pt x="52" y="155"/>
                  <a:pt x="54" y="148"/>
                </a:cubicBezTo>
                <a:cubicBezTo>
                  <a:pt x="54" y="148"/>
                  <a:pt x="54" y="148"/>
                  <a:pt x="54" y="148"/>
                </a:cubicBezTo>
                <a:cubicBezTo>
                  <a:pt x="51" y="144"/>
                  <a:pt x="48" y="142"/>
                  <a:pt x="45" y="140"/>
                </a:cubicBezTo>
                <a:cubicBezTo>
                  <a:pt x="36" y="136"/>
                  <a:pt x="29" y="129"/>
                  <a:pt x="24" y="119"/>
                </a:cubicBezTo>
                <a:cubicBezTo>
                  <a:pt x="19" y="111"/>
                  <a:pt x="19" y="111"/>
                  <a:pt x="19" y="111"/>
                </a:cubicBezTo>
                <a:cubicBezTo>
                  <a:pt x="23" y="100"/>
                  <a:pt x="23" y="100"/>
                  <a:pt x="23" y="100"/>
                </a:cubicBezTo>
                <a:cubicBezTo>
                  <a:pt x="24" y="97"/>
                  <a:pt x="26" y="95"/>
                  <a:pt x="28" y="93"/>
                </a:cubicBezTo>
                <a:cubicBezTo>
                  <a:pt x="27" y="93"/>
                  <a:pt x="27" y="92"/>
                  <a:pt x="27" y="92"/>
                </a:cubicBezTo>
                <a:cubicBezTo>
                  <a:pt x="19" y="86"/>
                  <a:pt x="15" y="78"/>
                  <a:pt x="14" y="70"/>
                </a:cubicBezTo>
                <a:cubicBezTo>
                  <a:pt x="13" y="65"/>
                  <a:pt x="11" y="60"/>
                  <a:pt x="9" y="54"/>
                </a:cubicBezTo>
                <a:cubicBezTo>
                  <a:pt x="8" y="50"/>
                  <a:pt x="6" y="46"/>
                  <a:pt x="5" y="41"/>
                </a:cubicBezTo>
                <a:cubicBezTo>
                  <a:pt x="3" y="33"/>
                  <a:pt x="1" y="26"/>
                  <a:pt x="0" y="18"/>
                </a:cubicBezTo>
                <a:cubicBezTo>
                  <a:pt x="20" y="17"/>
                  <a:pt x="20" y="17"/>
                  <a:pt x="20" y="17"/>
                </a:cubicBezTo>
                <a:cubicBezTo>
                  <a:pt x="19" y="1"/>
                  <a:pt x="19" y="1"/>
                  <a:pt x="19" y="1"/>
                </a:cubicBezTo>
                <a:cubicBezTo>
                  <a:pt x="25" y="0"/>
                  <a:pt x="32" y="0"/>
                  <a:pt x="38" y="0"/>
                </a:cubicBezTo>
                <a:cubicBezTo>
                  <a:pt x="52" y="0"/>
                  <a:pt x="61" y="2"/>
                  <a:pt x="67" y="6"/>
                </a:cubicBezTo>
                <a:cubicBezTo>
                  <a:pt x="74" y="12"/>
                  <a:pt x="101" y="25"/>
                  <a:pt x="123" y="25"/>
                </a:cubicBezTo>
                <a:cubicBezTo>
                  <a:pt x="137" y="25"/>
                  <a:pt x="140" y="24"/>
                  <a:pt x="143" y="24"/>
                </a:cubicBezTo>
                <a:cubicBezTo>
                  <a:pt x="146" y="23"/>
                  <a:pt x="149" y="22"/>
                  <a:pt x="159" y="22"/>
                </a:cubicBezTo>
                <a:cubicBezTo>
                  <a:pt x="187" y="22"/>
                  <a:pt x="203" y="44"/>
                  <a:pt x="205" y="65"/>
                </a:cubicBezTo>
                <a:cubicBezTo>
                  <a:pt x="205" y="65"/>
                  <a:pt x="205" y="65"/>
                  <a:pt x="205" y="65"/>
                </a:cubicBezTo>
                <a:cubicBezTo>
                  <a:pt x="206" y="65"/>
                  <a:pt x="206" y="65"/>
                  <a:pt x="207" y="66"/>
                </a:cubicBezTo>
                <a:cubicBezTo>
                  <a:pt x="211" y="63"/>
                  <a:pt x="217" y="60"/>
                  <a:pt x="225" y="58"/>
                </a:cubicBezTo>
                <a:cubicBezTo>
                  <a:pt x="227" y="57"/>
                  <a:pt x="230" y="57"/>
                  <a:pt x="233" y="57"/>
                </a:cubicBezTo>
                <a:cubicBezTo>
                  <a:pt x="257" y="57"/>
                  <a:pt x="264" y="79"/>
                  <a:pt x="267" y="89"/>
                </a:cubicBezTo>
                <a:cubicBezTo>
                  <a:pt x="268" y="92"/>
                  <a:pt x="269" y="95"/>
                  <a:pt x="270" y="97"/>
                </a:cubicBezTo>
                <a:cubicBezTo>
                  <a:pt x="273" y="103"/>
                  <a:pt x="274" y="109"/>
                  <a:pt x="276" y="114"/>
                </a:cubicBezTo>
                <a:cubicBezTo>
                  <a:pt x="277" y="119"/>
                  <a:pt x="278" y="120"/>
                  <a:pt x="279" y="122"/>
                </a:cubicBezTo>
                <a:cubicBezTo>
                  <a:pt x="280" y="123"/>
                  <a:pt x="285" y="126"/>
                  <a:pt x="297" y="133"/>
                </a:cubicBezTo>
                <a:cubicBezTo>
                  <a:pt x="313" y="142"/>
                  <a:pt x="313" y="142"/>
                  <a:pt x="313" y="142"/>
                </a:cubicBezTo>
                <a:cubicBezTo>
                  <a:pt x="307" y="158"/>
                  <a:pt x="307" y="158"/>
                  <a:pt x="307" y="158"/>
                </a:cubicBezTo>
                <a:cubicBezTo>
                  <a:pt x="305" y="161"/>
                  <a:pt x="304" y="164"/>
                  <a:pt x="302" y="167"/>
                </a:cubicBezTo>
                <a:cubicBezTo>
                  <a:pt x="300" y="177"/>
                  <a:pt x="298" y="187"/>
                  <a:pt x="298" y="200"/>
                </a:cubicBezTo>
                <a:cubicBezTo>
                  <a:pt x="298" y="202"/>
                  <a:pt x="298" y="204"/>
                  <a:pt x="298" y="206"/>
                </a:cubicBezTo>
                <a:cubicBezTo>
                  <a:pt x="299" y="210"/>
                  <a:pt x="301" y="221"/>
                  <a:pt x="301" y="221"/>
                </a:cubicBezTo>
                <a:cubicBezTo>
                  <a:pt x="305" y="225"/>
                  <a:pt x="309" y="232"/>
                  <a:pt x="313" y="241"/>
                </a:cubicBezTo>
                <a:cubicBezTo>
                  <a:pt x="317" y="242"/>
                  <a:pt x="321" y="244"/>
                  <a:pt x="325" y="247"/>
                </a:cubicBezTo>
                <a:cubicBezTo>
                  <a:pt x="327" y="247"/>
                  <a:pt x="328" y="246"/>
                  <a:pt x="330" y="246"/>
                </a:cubicBezTo>
                <a:cubicBezTo>
                  <a:pt x="333" y="245"/>
                  <a:pt x="336" y="244"/>
                  <a:pt x="339" y="243"/>
                </a:cubicBezTo>
                <a:cubicBezTo>
                  <a:pt x="342" y="242"/>
                  <a:pt x="346" y="241"/>
                  <a:pt x="349" y="241"/>
                </a:cubicBezTo>
                <a:cubicBezTo>
                  <a:pt x="352" y="241"/>
                  <a:pt x="352" y="241"/>
                  <a:pt x="352" y="241"/>
                </a:cubicBezTo>
                <a:cubicBezTo>
                  <a:pt x="354" y="239"/>
                  <a:pt x="356" y="236"/>
                  <a:pt x="357" y="230"/>
                </a:cubicBezTo>
                <a:cubicBezTo>
                  <a:pt x="358" y="226"/>
                  <a:pt x="360" y="222"/>
                  <a:pt x="362" y="219"/>
                </a:cubicBezTo>
                <a:cubicBezTo>
                  <a:pt x="367" y="207"/>
                  <a:pt x="377" y="200"/>
                  <a:pt x="390" y="199"/>
                </a:cubicBezTo>
                <a:cubicBezTo>
                  <a:pt x="394" y="199"/>
                  <a:pt x="397" y="199"/>
                  <a:pt x="399" y="198"/>
                </a:cubicBezTo>
                <a:cubicBezTo>
                  <a:pt x="407" y="195"/>
                  <a:pt x="414" y="194"/>
                  <a:pt x="418" y="194"/>
                </a:cubicBezTo>
                <a:cubicBezTo>
                  <a:pt x="421" y="194"/>
                  <a:pt x="423" y="194"/>
                  <a:pt x="425" y="195"/>
                </a:cubicBezTo>
                <a:cubicBezTo>
                  <a:pt x="436" y="195"/>
                  <a:pt x="444" y="199"/>
                  <a:pt x="449" y="206"/>
                </a:cubicBezTo>
                <a:cubicBezTo>
                  <a:pt x="453" y="213"/>
                  <a:pt x="455" y="221"/>
                  <a:pt x="452" y="229"/>
                </a:cubicBezTo>
                <a:cubicBezTo>
                  <a:pt x="452" y="231"/>
                  <a:pt x="450" y="235"/>
                  <a:pt x="448" y="238"/>
                </a:cubicBezTo>
                <a:cubicBezTo>
                  <a:pt x="445" y="242"/>
                  <a:pt x="443" y="245"/>
                  <a:pt x="440" y="249"/>
                </a:cubicBezTo>
                <a:cubicBezTo>
                  <a:pt x="440" y="254"/>
                  <a:pt x="439" y="259"/>
                  <a:pt x="438" y="263"/>
                </a:cubicBezTo>
                <a:cubicBezTo>
                  <a:pt x="436" y="277"/>
                  <a:pt x="428" y="285"/>
                  <a:pt x="418" y="287"/>
                </a:cubicBezTo>
                <a:cubicBezTo>
                  <a:pt x="412" y="291"/>
                  <a:pt x="412" y="291"/>
                  <a:pt x="412" y="291"/>
                </a:cubicBezTo>
                <a:cubicBezTo>
                  <a:pt x="410" y="290"/>
                  <a:pt x="410" y="290"/>
                  <a:pt x="410" y="290"/>
                </a:cubicBezTo>
                <a:cubicBezTo>
                  <a:pt x="410" y="295"/>
                  <a:pt x="410" y="295"/>
                  <a:pt x="410" y="295"/>
                </a:cubicBezTo>
                <a:cubicBezTo>
                  <a:pt x="394" y="295"/>
                  <a:pt x="394" y="295"/>
                  <a:pt x="394" y="295"/>
                </a:cubicBezTo>
                <a:cubicBezTo>
                  <a:pt x="395" y="303"/>
                  <a:pt x="395" y="303"/>
                  <a:pt x="395" y="303"/>
                </a:cubicBezTo>
                <a:cubicBezTo>
                  <a:pt x="389" y="312"/>
                  <a:pt x="389" y="312"/>
                  <a:pt x="389" y="312"/>
                </a:cubicBezTo>
                <a:cubicBezTo>
                  <a:pt x="383" y="320"/>
                  <a:pt x="373" y="320"/>
                  <a:pt x="370" y="320"/>
                </a:cubicBezTo>
                <a:cubicBezTo>
                  <a:pt x="367" y="320"/>
                  <a:pt x="367" y="320"/>
                  <a:pt x="367" y="320"/>
                </a:cubicBezTo>
                <a:cubicBezTo>
                  <a:pt x="367" y="321"/>
                  <a:pt x="367" y="321"/>
                  <a:pt x="367" y="321"/>
                </a:cubicBezTo>
                <a:cubicBezTo>
                  <a:pt x="367" y="331"/>
                  <a:pt x="360" y="337"/>
                  <a:pt x="357" y="340"/>
                </a:cubicBezTo>
                <a:cubicBezTo>
                  <a:pt x="343" y="352"/>
                  <a:pt x="343" y="352"/>
                  <a:pt x="343" y="352"/>
                </a:cubicBezTo>
                <a:lnTo>
                  <a:pt x="330" y="33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35"/>
          <p:cNvSpPr>
            <a:spLocks/>
          </p:cNvSpPr>
          <p:nvPr/>
        </p:nvSpPr>
        <p:spPr bwMode="auto">
          <a:xfrm>
            <a:off x="12185650" y="88376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36"/>
          <p:cNvSpPr>
            <a:spLocks/>
          </p:cNvSpPr>
          <p:nvPr/>
        </p:nvSpPr>
        <p:spPr bwMode="auto">
          <a:xfrm>
            <a:off x="12026900" y="8802688"/>
            <a:ext cx="263525" cy="250825"/>
          </a:xfrm>
          <a:custGeom>
            <a:avLst/>
            <a:gdLst>
              <a:gd name="T0" fmla="*/ 19 w 83"/>
              <a:gd name="T1" fmla="*/ 78 h 79"/>
              <a:gd name="T2" fmla="*/ 2 w 83"/>
              <a:gd name="T3" fmla="*/ 75 h 79"/>
              <a:gd name="T4" fmla="*/ 0 w 83"/>
              <a:gd name="T5" fmla="*/ 57 h 79"/>
              <a:gd name="T6" fmla="*/ 0 w 83"/>
              <a:gd name="T7" fmla="*/ 28 h 79"/>
              <a:gd name="T8" fmla="*/ 0 w 83"/>
              <a:gd name="T9" fmla="*/ 26 h 79"/>
              <a:gd name="T10" fmla="*/ 11 w 83"/>
              <a:gd name="T11" fmla="*/ 12 h 79"/>
              <a:gd name="T12" fmla="*/ 30 w 83"/>
              <a:gd name="T13" fmla="*/ 0 h 79"/>
              <a:gd name="T14" fmla="*/ 34 w 83"/>
              <a:gd name="T15" fmla="*/ 0 h 79"/>
              <a:gd name="T16" fmla="*/ 83 w 83"/>
              <a:gd name="T17" fmla="*/ 19 h 79"/>
              <a:gd name="T18" fmla="*/ 57 w 83"/>
              <a:gd name="T19" fmla="*/ 36 h 79"/>
              <a:gd name="T20" fmla="*/ 44 w 83"/>
              <a:gd name="T21" fmla="*/ 70 h 79"/>
              <a:gd name="T22" fmla="*/ 34 w 83"/>
              <a:gd name="T23" fmla="*/ 60 h 79"/>
              <a:gd name="T24" fmla="*/ 32 w 83"/>
              <a:gd name="T25" fmla="*/ 79 h 79"/>
              <a:gd name="T26" fmla="*/ 19 w 83"/>
              <a:gd name="T2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79">
                <a:moveTo>
                  <a:pt x="19" y="78"/>
                </a:moveTo>
                <a:cubicBezTo>
                  <a:pt x="2" y="75"/>
                  <a:pt x="2" y="75"/>
                  <a:pt x="2" y="75"/>
                </a:cubicBezTo>
                <a:cubicBezTo>
                  <a:pt x="0" y="57"/>
                  <a:pt x="0" y="57"/>
                  <a:pt x="0" y="57"/>
                </a:cubicBezTo>
                <a:cubicBezTo>
                  <a:pt x="0" y="28"/>
                  <a:pt x="0" y="28"/>
                  <a:pt x="0" y="28"/>
                </a:cubicBezTo>
                <a:cubicBezTo>
                  <a:pt x="0" y="26"/>
                  <a:pt x="0" y="26"/>
                  <a:pt x="0" y="26"/>
                </a:cubicBezTo>
                <a:cubicBezTo>
                  <a:pt x="2" y="21"/>
                  <a:pt x="5" y="15"/>
                  <a:pt x="11" y="12"/>
                </a:cubicBezTo>
                <a:cubicBezTo>
                  <a:pt x="17" y="0"/>
                  <a:pt x="29" y="0"/>
                  <a:pt x="30" y="0"/>
                </a:cubicBezTo>
                <a:cubicBezTo>
                  <a:pt x="34" y="0"/>
                  <a:pt x="34" y="0"/>
                  <a:pt x="34" y="0"/>
                </a:cubicBezTo>
                <a:cubicBezTo>
                  <a:pt x="83" y="19"/>
                  <a:pt x="83" y="19"/>
                  <a:pt x="83" y="19"/>
                </a:cubicBezTo>
                <a:cubicBezTo>
                  <a:pt x="57" y="36"/>
                  <a:pt x="57" y="36"/>
                  <a:pt x="57" y="36"/>
                </a:cubicBezTo>
                <a:cubicBezTo>
                  <a:pt x="58" y="49"/>
                  <a:pt x="54" y="61"/>
                  <a:pt x="44" y="70"/>
                </a:cubicBezTo>
                <a:cubicBezTo>
                  <a:pt x="34" y="60"/>
                  <a:pt x="34" y="60"/>
                  <a:pt x="34" y="60"/>
                </a:cubicBezTo>
                <a:cubicBezTo>
                  <a:pt x="32" y="79"/>
                  <a:pt x="32" y="79"/>
                  <a:pt x="32" y="79"/>
                </a:cubicBezTo>
                <a:cubicBezTo>
                  <a:pt x="28" y="78"/>
                  <a:pt x="20" y="78"/>
                  <a:pt x="19" y="78"/>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37"/>
          <p:cNvSpPr>
            <a:spLocks/>
          </p:cNvSpPr>
          <p:nvPr/>
        </p:nvSpPr>
        <p:spPr bwMode="auto">
          <a:xfrm>
            <a:off x="12061825" y="8831263"/>
            <a:ext cx="104775" cy="79375"/>
          </a:xfrm>
          <a:custGeom>
            <a:avLst/>
            <a:gdLst>
              <a:gd name="T0" fmla="*/ 0 w 66"/>
              <a:gd name="T1" fmla="*/ 6 h 50"/>
              <a:gd name="T2" fmla="*/ 2 w 66"/>
              <a:gd name="T3" fmla="*/ 4 h 50"/>
              <a:gd name="T4" fmla="*/ 4 w 66"/>
              <a:gd name="T5" fmla="*/ 0 h 50"/>
              <a:gd name="T6" fmla="*/ 66 w 66"/>
              <a:gd name="T7" fmla="*/ 50 h 50"/>
              <a:gd name="T8" fmla="*/ 0 w 66"/>
              <a:gd name="T9" fmla="*/ 6 h 50"/>
            </a:gdLst>
            <a:ahLst/>
            <a:cxnLst>
              <a:cxn ang="0">
                <a:pos x="T0" y="T1"/>
              </a:cxn>
              <a:cxn ang="0">
                <a:pos x="T2" y="T3"/>
              </a:cxn>
              <a:cxn ang="0">
                <a:pos x="T4" y="T5"/>
              </a:cxn>
              <a:cxn ang="0">
                <a:pos x="T6" y="T7"/>
              </a:cxn>
              <a:cxn ang="0">
                <a:pos x="T8" y="T9"/>
              </a:cxn>
            </a:cxnLst>
            <a:rect l="0" t="0" r="r" b="b"/>
            <a:pathLst>
              <a:path w="66" h="50">
                <a:moveTo>
                  <a:pt x="0" y="6"/>
                </a:moveTo>
                <a:lnTo>
                  <a:pt x="2" y="4"/>
                </a:lnTo>
                <a:lnTo>
                  <a:pt x="4" y="0"/>
                </a:lnTo>
                <a:lnTo>
                  <a:pt x="66" y="50"/>
                </a:lnTo>
                <a:lnTo>
                  <a:pt x="0" y="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38"/>
          <p:cNvSpPr>
            <a:spLocks/>
          </p:cNvSpPr>
          <p:nvPr/>
        </p:nvSpPr>
        <p:spPr bwMode="auto">
          <a:xfrm>
            <a:off x="12118975" y="8866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39"/>
          <p:cNvSpPr>
            <a:spLocks/>
          </p:cNvSpPr>
          <p:nvPr/>
        </p:nvSpPr>
        <p:spPr bwMode="auto">
          <a:xfrm>
            <a:off x="12115800" y="8872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Oval 40"/>
          <p:cNvSpPr>
            <a:spLocks noChangeArrowheads="1"/>
          </p:cNvSpPr>
          <p:nvPr/>
        </p:nvSpPr>
        <p:spPr bwMode="auto">
          <a:xfrm>
            <a:off x="12068175" y="8805863"/>
            <a:ext cx="127000" cy="127000"/>
          </a:xfrm>
          <a:prstGeom prst="ellipse">
            <a:avLst/>
          </a:pr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41"/>
          <p:cNvSpPr>
            <a:spLocks/>
          </p:cNvSpPr>
          <p:nvPr/>
        </p:nvSpPr>
        <p:spPr bwMode="auto">
          <a:xfrm>
            <a:off x="12112625" y="888523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42"/>
          <p:cNvSpPr>
            <a:spLocks/>
          </p:cNvSpPr>
          <p:nvPr/>
        </p:nvSpPr>
        <p:spPr bwMode="auto">
          <a:xfrm>
            <a:off x="11861800" y="8834438"/>
            <a:ext cx="361950" cy="336550"/>
          </a:xfrm>
          <a:custGeom>
            <a:avLst/>
            <a:gdLst>
              <a:gd name="T0" fmla="*/ 49 w 114"/>
              <a:gd name="T1" fmla="*/ 102 h 106"/>
              <a:gd name="T2" fmla="*/ 42 w 114"/>
              <a:gd name="T3" fmla="*/ 101 h 106"/>
              <a:gd name="T4" fmla="*/ 14 w 114"/>
              <a:gd name="T5" fmla="*/ 86 h 106"/>
              <a:gd name="T6" fmla="*/ 0 w 114"/>
              <a:gd name="T7" fmla="*/ 71 h 106"/>
              <a:gd name="T8" fmla="*/ 8 w 114"/>
              <a:gd name="T9" fmla="*/ 61 h 106"/>
              <a:gd name="T10" fmla="*/ 15 w 114"/>
              <a:gd name="T11" fmla="*/ 42 h 106"/>
              <a:gd name="T12" fmla="*/ 22 w 114"/>
              <a:gd name="T13" fmla="*/ 32 h 106"/>
              <a:gd name="T14" fmla="*/ 22 w 114"/>
              <a:gd name="T15" fmla="*/ 27 h 106"/>
              <a:gd name="T16" fmla="*/ 23 w 114"/>
              <a:gd name="T17" fmla="*/ 17 h 106"/>
              <a:gd name="T18" fmla="*/ 27 w 114"/>
              <a:gd name="T19" fmla="*/ 15 h 106"/>
              <a:gd name="T20" fmla="*/ 26 w 114"/>
              <a:gd name="T21" fmla="*/ 2 h 106"/>
              <a:gd name="T22" fmla="*/ 47 w 114"/>
              <a:gd name="T23" fmla="*/ 1 h 106"/>
              <a:gd name="T24" fmla="*/ 92 w 114"/>
              <a:gd name="T25" fmla="*/ 0 h 106"/>
              <a:gd name="T26" fmla="*/ 92 w 114"/>
              <a:gd name="T27" fmla="*/ 29 h 106"/>
              <a:gd name="T28" fmla="*/ 114 w 114"/>
              <a:gd name="T29" fmla="*/ 33 h 106"/>
              <a:gd name="T30" fmla="*/ 109 w 114"/>
              <a:gd name="T31" fmla="*/ 50 h 106"/>
              <a:gd name="T32" fmla="*/ 110 w 114"/>
              <a:gd name="T33" fmla="*/ 53 h 106"/>
              <a:gd name="T34" fmla="*/ 104 w 114"/>
              <a:gd name="T35" fmla="*/ 63 h 106"/>
              <a:gd name="T36" fmla="*/ 98 w 114"/>
              <a:gd name="T37" fmla="*/ 71 h 106"/>
              <a:gd name="T38" fmla="*/ 94 w 114"/>
              <a:gd name="T39" fmla="*/ 71 h 106"/>
              <a:gd name="T40" fmla="*/ 89 w 114"/>
              <a:gd name="T41" fmla="*/ 75 h 106"/>
              <a:gd name="T42" fmla="*/ 80 w 114"/>
              <a:gd name="T43" fmla="*/ 87 h 106"/>
              <a:gd name="T44" fmla="*/ 72 w 114"/>
              <a:gd name="T45" fmla="*/ 94 h 106"/>
              <a:gd name="T46" fmla="*/ 62 w 114"/>
              <a:gd name="T47" fmla="*/ 106 h 106"/>
              <a:gd name="T48" fmla="*/ 49 w 114"/>
              <a:gd name="T49"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106">
                <a:moveTo>
                  <a:pt x="49" y="102"/>
                </a:moveTo>
                <a:cubicBezTo>
                  <a:pt x="47" y="102"/>
                  <a:pt x="44" y="101"/>
                  <a:pt x="42" y="101"/>
                </a:cubicBezTo>
                <a:cubicBezTo>
                  <a:pt x="31" y="100"/>
                  <a:pt x="21" y="95"/>
                  <a:pt x="14" y="86"/>
                </a:cubicBezTo>
                <a:cubicBezTo>
                  <a:pt x="0" y="71"/>
                  <a:pt x="0" y="71"/>
                  <a:pt x="0" y="71"/>
                </a:cubicBezTo>
                <a:cubicBezTo>
                  <a:pt x="8" y="61"/>
                  <a:pt x="8" y="61"/>
                  <a:pt x="8" y="61"/>
                </a:cubicBezTo>
                <a:cubicBezTo>
                  <a:pt x="8" y="56"/>
                  <a:pt x="9" y="49"/>
                  <a:pt x="15" y="42"/>
                </a:cubicBezTo>
                <a:cubicBezTo>
                  <a:pt x="16" y="38"/>
                  <a:pt x="19" y="34"/>
                  <a:pt x="22" y="32"/>
                </a:cubicBezTo>
                <a:cubicBezTo>
                  <a:pt x="22" y="30"/>
                  <a:pt x="22" y="29"/>
                  <a:pt x="22" y="27"/>
                </a:cubicBezTo>
                <a:cubicBezTo>
                  <a:pt x="23" y="17"/>
                  <a:pt x="23" y="17"/>
                  <a:pt x="23" y="17"/>
                </a:cubicBezTo>
                <a:cubicBezTo>
                  <a:pt x="27" y="15"/>
                  <a:pt x="27" y="15"/>
                  <a:pt x="27" y="15"/>
                </a:cubicBezTo>
                <a:cubicBezTo>
                  <a:pt x="26" y="2"/>
                  <a:pt x="26" y="2"/>
                  <a:pt x="26" y="2"/>
                </a:cubicBezTo>
                <a:cubicBezTo>
                  <a:pt x="47" y="1"/>
                  <a:pt x="47" y="1"/>
                  <a:pt x="47" y="1"/>
                </a:cubicBezTo>
                <a:cubicBezTo>
                  <a:pt x="92" y="0"/>
                  <a:pt x="92" y="0"/>
                  <a:pt x="92" y="0"/>
                </a:cubicBezTo>
                <a:cubicBezTo>
                  <a:pt x="92" y="29"/>
                  <a:pt x="92" y="29"/>
                  <a:pt x="92" y="29"/>
                </a:cubicBezTo>
                <a:cubicBezTo>
                  <a:pt x="114" y="33"/>
                  <a:pt x="114" y="33"/>
                  <a:pt x="114" y="33"/>
                </a:cubicBezTo>
                <a:cubicBezTo>
                  <a:pt x="109" y="50"/>
                  <a:pt x="109" y="50"/>
                  <a:pt x="109" y="50"/>
                </a:cubicBezTo>
                <a:cubicBezTo>
                  <a:pt x="110" y="53"/>
                  <a:pt x="110" y="53"/>
                  <a:pt x="110" y="53"/>
                </a:cubicBezTo>
                <a:cubicBezTo>
                  <a:pt x="104" y="63"/>
                  <a:pt x="104" y="63"/>
                  <a:pt x="104" y="63"/>
                </a:cubicBezTo>
                <a:cubicBezTo>
                  <a:pt x="98" y="71"/>
                  <a:pt x="98" y="71"/>
                  <a:pt x="98" y="71"/>
                </a:cubicBezTo>
                <a:cubicBezTo>
                  <a:pt x="94" y="71"/>
                  <a:pt x="94" y="71"/>
                  <a:pt x="94" y="71"/>
                </a:cubicBezTo>
                <a:cubicBezTo>
                  <a:pt x="93" y="73"/>
                  <a:pt x="91" y="74"/>
                  <a:pt x="89" y="75"/>
                </a:cubicBezTo>
                <a:cubicBezTo>
                  <a:pt x="87" y="82"/>
                  <a:pt x="82" y="86"/>
                  <a:pt x="80" y="87"/>
                </a:cubicBezTo>
                <a:cubicBezTo>
                  <a:pt x="77" y="91"/>
                  <a:pt x="74" y="92"/>
                  <a:pt x="72" y="94"/>
                </a:cubicBezTo>
                <a:cubicBezTo>
                  <a:pt x="62" y="106"/>
                  <a:pt x="62" y="106"/>
                  <a:pt x="62" y="106"/>
                </a:cubicBezTo>
                <a:lnTo>
                  <a:pt x="49" y="10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43"/>
          <p:cNvSpPr>
            <a:spLocks/>
          </p:cNvSpPr>
          <p:nvPr/>
        </p:nvSpPr>
        <p:spPr bwMode="auto">
          <a:xfrm>
            <a:off x="12109450" y="889158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44"/>
          <p:cNvSpPr>
            <a:spLocks/>
          </p:cNvSpPr>
          <p:nvPr/>
        </p:nvSpPr>
        <p:spPr bwMode="auto">
          <a:xfrm>
            <a:off x="12233275" y="8562975"/>
            <a:ext cx="674688" cy="303213"/>
          </a:xfrm>
          <a:custGeom>
            <a:avLst/>
            <a:gdLst>
              <a:gd name="T0" fmla="*/ 151 w 213"/>
              <a:gd name="T1" fmla="*/ 96 h 96"/>
              <a:gd name="T2" fmla="*/ 142 w 213"/>
              <a:gd name="T3" fmla="*/ 95 h 96"/>
              <a:gd name="T4" fmla="*/ 129 w 213"/>
              <a:gd name="T5" fmla="*/ 95 h 96"/>
              <a:gd name="T6" fmla="*/ 118 w 213"/>
              <a:gd name="T7" fmla="*/ 95 h 96"/>
              <a:gd name="T8" fmla="*/ 110 w 213"/>
              <a:gd name="T9" fmla="*/ 83 h 96"/>
              <a:gd name="T10" fmla="*/ 108 w 213"/>
              <a:gd name="T11" fmla="*/ 76 h 96"/>
              <a:gd name="T12" fmla="*/ 99 w 213"/>
              <a:gd name="T13" fmla="*/ 67 h 96"/>
              <a:gd name="T14" fmla="*/ 81 w 213"/>
              <a:gd name="T15" fmla="*/ 61 h 96"/>
              <a:gd name="T16" fmla="*/ 71 w 213"/>
              <a:gd name="T17" fmla="*/ 59 h 96"/>
              <a:gd name="T18" fmla="*/ 68 w 213"/>
              <a:gd name="T19" fmla="*/ 66 h 96"/>
              <a:gd name="T20" fmla="*/ 54 w 213"/>
              <a:gd name="T21" fmla="*/ 67 h 96"/>
              <a:gd name="T22" fmla="*/ 49 w 213"/>
              <a:gd name="T23" fmla="*/ 67 h 96"/>
              <a:gd name="T24" fmla="*/ 38 w 213"/>
              <a:gd name="T25" fmla="*/ 62 h 96"/>
              <a:gd name="T26" fmla="*/ 38 w 213"/>
              <a:gd name="T27" fmla="*/ 62 h 96"/>
              <a:gd name="T28" fmla="*/ 29 w 213"/>
              <a:gd name="T29" fmla="*/ 63 h 96"/>
              <a:gd name="T30" fmla="*/ 18 w 213"/>
              <a:gd name="T31" fmla="*/ 63 h 96"/>
              <a:gd name="T32" fmla="*/ 8 w 213"/>
              <a:gd name="T33" fmla="*/ 52 h 96"/>
              <a:gd name="T34" fmla="*/ 0 w 213"/>
              <a:gd name="T35" fmla="*/ 40 h 96"/>
              <a:gd name="T36" fmla="*/ 12 w 213"/>
              <a:gd name="T37" fmla="*/ 26 h 96"/>
              <a:gd name="T38" fmla="*/ 32 w 213"/>
              <a:gd name="T39" fmla="*/ 8 h 96"/>
              <a:gd name="T40" fmla="*/ 51 w 213"/>
              <a:gd name="T41" fmla="*/ 2 h 96"/>
              <a:gd name="T42" fmla="*/ 58 w 213"/>
              <a:gd name="T43" fmla="*/ 1 h 96"/>
              <a:gd name="T44" fmla="*/ 61 w 213"/>
              <a:gd name="T45" fmla="*/ 0 h 96"/>
              <a:gd name="T46" fmla="*/ 66 w 213"/>
              <a:gd name="T47" fmla="*/ 0 h 96"/>
              <a:gd name="T48" fmla="*/ 80 w 213"/>
              <a:gd name="T49" fmla="*/ 3 h 96"/>
              <a:gd name="T50" fmla="*/ 85 w 213"/>
              <a:gd name="T51" fmla="*/ 5 h 96"/>
              <a:gd name="T52" fmla="*/ 85 w 213"/>
              <a:gd name="T53" fmla="*/ 5 h 96"/>
              <a:gd name="T54" fmla="*/ 117 w 213"/>
              <a:gd name="T55" fmla="*/ 17 h 96"/>
              <a:gd name="T56" fmla="*/ 117 w 213"/>
              <a:gd name="T57" fmla="*/ 17 h 96"/>
              <a:gd name="T58" fmla="*/ 132 w 213"/>
              <a:gd name="T59" fmla="*/ 23 h 96"/>
              <a:gd name="T60" fmla="*/ 139 w 213"/>
              <a:gd name="T61" fmla="*/ 26 h 96"/>
              <a:gd name="T62" fmla="*/ 159 w 213"/>
              <a:gd name="T63" fmla="*/ 35 h 96"/>
              <a:gd name="T64" fmla="*/ 153 w 213"/>
              <a:gd name="T65" fmla="*/ 3 h 96"/>
              <a:gd name="T66" fmla="*/ 185 w 213"/>
              <a:gd name="T67" fmla="*/ 13 h 96"/>
              <a:gd name="T68" fmla="*/ 213 w 213"/>
              <a:gd name="T69" fmla="*/ 22 h 96"/>
              <a:gd name="T70" fmla="*/ 198 w 213"/>
              <a:gd name="T71" fmla="*/ 46 h 96"/>
              <a:gd name="T72" fmla="*/ 194 w 213"/>
              <a:gd name="T73" fmla="*/ 49 h 96"/>
              <a:gd name="T74" fmla="*/ 189 w 213"/>
              <a:gd name="T75" fmla="*/ 53 h 96"/>
              <a:gd name="T76" fmla="*/ 188 w 213"/>
              <a:gd name="T77" fmla="*/ 53 h 96"/>
              <a:gd name="T78" fmla="*/ 192 w 213"/>
              <a:gd name="T79" fmla="*/ 75 h 96"/>
              <a:gd name="T80" fmla="*/ 189 w 213"/>
              <a:gd name="T81" fmla="*/ 86 h 96"/>
              <a:gd name="T82" fmla="*/ 176 w 213"/>
              <a:gd name="T83" fmla="*/ 91 h 96"/>
              <a:gd name="T84" fmla="*/ 171 w 213"/>
              <a:gd name="T85" fmla="*/ 92 h 96"/>
              <a:gd name="T86" fmla="*/ 151 w 213"/>
              <a:gd name="T8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96">
                <a:moveTo>
                  <a:pt x="151" y="96"/>
                </a:moveTo>
                <a:cubicBezTo>
                  <a:pt x="148" y="96"/>
                  <a:pt x="145" y="96"/>
                  <a:pt x="142" y="95"/>
                </a:cubicBezTo>
                <a:cubicBezTo>
                  <a:pt x="129" y="95"/>
                  <a:pt x="129" y="95"/>
                  <a:pt x="129" y="95"/>
                </a:cubicBezTo>
                <a:cubicBezTo>
                  <a:pt x="118" y="95"/>
                  <a:pt x="118" y="95"/>
                  <a:pt x="118" y="95"/>
                </a:cubicBezTo>
                <a:cubicBezTo>
                  <a:pt x="110" y="83"/>
                  <a:pt x="110" y="83"/>
                  <a:pt x="110" y="83"/>
                </a:cubicBezTo>
                <a:cubicBezTo>
                  <a:pt x="109" y="81"/>
                  <a:pt x="108" y="79"/>
                  <a:pt x="108" y="76"/>
                </a:cubicBezTo>
                <a:cubicBezTo>
                  <a:pt x="104" y="74"/>
                  <a:pt x="101" y="71"/>
                  <a:pt x="99" y="67"/>
                </a:cubicBezTo>
                <a:cubicBezTo>
                  <a:pt x="92" y="66"/>
                  <a:pt x="86" y="63"/>
                  <a:pt x="81" y="61"/>
                </a:cubicBezTo>
                <a:cubicBezTo>
                  <a:pt x="71" y="59"/>
                  <a:pt x="71" y="59"/>
                  <a:pt x="71" y="59"/>
                </a:cubicBezTo>
                <a:cubicBezTo>
                  <a:pt x="68" y="66"/>
                  <a:pt x="68" y="66"/>
                  <a:pt x="68" y="66"/>
                </a:cubicBezTo>
                <a:cubicBezTo>
                  <a:pt x="54" y="67"/>
                  <a:pt x="54" y="67"/>
                  <a:pt x="54" y="67"/>
                </a:cubicBezTo>
                <a:cubicBezTo>
                  <a:pt x="49" y="67"/>
                  <a:pt x="49" y="67"/>
                  <a:pt x="49" y="67"/>
                </a:cubicBezTo>
                <a:cubicBezTo>
                  <a:pt x="38" y="62"/>
                  <a:pt x="38" y="62"/>
                  <a:pt x="38" y="62"/>
                </a:cubicBezTo>
                <a:cubicBezTo>
                  <a:pt x="38" y="62"/>
                  <a:pt x="38" y="62"/>
                  <a:pt x="38" y="62"/>
                </a:cubicBezTo>
                <a:cubicBezTo>
                  <a:pt x="29" y="63"/>
                  <a:pt x="29" y="63"/>
                  <a:pt x="29" y="63"/>
                </a:cubicBezTo>
                <a:cubicBezTo>
                  <a:pt x="18" y="63"/>
                  <a:pt x="18" y="63"/>
                  <a:pt x="18" y="63"/>
                </a:cubicBezTo>
                <a:cubicBezTo>
                  <a:pt x="8" y="52"/>
                  <a:pt x="8" y="52"/>
                  <a:pt x="8" y="52"/>
                </a:cubicBezTo>
                <a:cubicBezTo>
                  <a:pt x="0" y="40"/>
                  <a:pt x="0" y="40"/>
                  <a:pt x="0" y="40"/>
                </a:cubicBezTo>
                <a:cubicBezTo>
                  <a:pt x="12" y="26"/>
                  <a:pt x="12" y="26"/>
                  <a:pt x="12" y="26"/>
                </a:cubicBezTo>
                <a:cubicBezTo>
                  <a:pt x="16" y="20"/>
                  <a:pt x="22" y="13"/>
                  <a:pt x="32" y="8"/>
                </a:cubicBezTo>
                <a:cubicBezTo>
                  <a:pt x="39" y="5"/>
                  <a:pt x="46" y="4"/>
                  <a:pt x="51" y="2"/>
                </a:cubicBezTo>
                <a:cubicBezTo>
                  <a:pt x="54" y="2"/>
                  <a:pt x="56" y="2"/>
                  <a:pt x="58" y="1"/>
                </a:cubicBezTo>
                <a:cubicBezTo>
                  <a:pt x="61" y="0"/>
                  <a:pt x="61" y="0"/>
                  <a:pt x="61" y="0"/>
                </a:cubicBezTo>
                <a:cubicBezTo>
                  <a:pt x="66" y="0"/>
                  <a:pt x="66" y="0"/>
                  <a:pt x="66" y="0"/>
                </a:cubicBezTo>
                <a:cubicBezTo>
                  <a:pt x="70" y="0"/>
                  <a:pt x="75" y="1"/>
                  <a:pt x="80" y="3"/>
                </a:cubicBezTo>
                <a:cubicBezTo>
                  <a:pt x="83" y="4"/>
                  <a:pt x="84" y="5"/>
                  <a:pt x="85" y="5"/>
                </a:cubicBezTo>
                <a:cubicBezTo>
                  <a:pt x="85" y="5"/>
                  <a:pt x="85" y="5"/>
                  <a:pt x="85" y="5"/>
                </a:cubicBezTo>
                <a:cubicBezTo>
                  <a:pt x="99" y="5"/>
                  <a:pt x="109" y="9"/>
                  <a:pt x="117" y="17"/>
                </a:cubicBezTo>
                <a:cubicBezTo>
                  <a:pt x="117" y="17"/>
                  <a:pt x="117" y="17"/>
                  <a:pt x="117" y="17"/>
                </a:cubicBezTo>
                <a:cubicBezTo>
                  <a:pt x="122" y="17"/>
                  <a:pt x="127" y="20"/>
                  <a:pt x="132" y="23"/>
                </a:cubicBezTo>
                <a:cubicBezTo>
                  <a:pt x="134" y="24"/>
                  <a:pt x="136" y="25"/>
                  <a:pt x="139" y="26"/>
                </a:cubicBezTo>
                <a:cubicBezTo>
                  <a:pt x="146" y="29"/>
                  <a:pt x="152" y="32"/>
                  <a:pt x="159" y="35"/>
                </a:cubicBezTo>
                <a:cubicBezTo>
                  <a:pt x="153" y="3"/>
                  <a:pt x="153" y="3"/>
                  <a:pt x="153" y="3"/>
                </a:cubicBezTo>
                <a:cubicBezTo>
                  <a:pt x="185" y="13"/>
                  <a:pt x="185" y="13"/>
                  <a:pt x="185" y="13"/>
                </a:cubicBezTo>
                <a:cubicBezTo>
                  <a:pt x="213" y="22"/>
                  <a:pt x="213" y="22"/>
                  <a:pt x="213" y="22"/>
                </a:cubicBezTo>
                <a:cubicBezTo>
                  <a:pt x="198" y="46"/>
                  <a:pt x="198" y="46"/>
                  <a:pt x="198" y="46"/>
                </a:cubicBezTo>
                <a:cubicBezTo>
                  <a:pt x="194" y="49"/>
                  <a:pt x="194" y="49"/>
                  <a:pt x="194" y="49"/>
                </a:cubicBezTo>
                <a:cubicBezTo>
                  <a:pt x="189" y="53"/>
                  <a:pt x="189" y="53"/>
                  <a:pt x="189" y="53"/>
                </a:cubicBezTo>
                <a:cubicBezTo>
                  <a:pt x="188" y="53"/>
                  <a:pt x="188" y="53"/>
                  <a:pt x="188" y="53"/>
                </a:cubicBezTo>
                <a:cubicBezTo>
                  <a:pt x="193" y="60"/>
                  <a:pt x="195" y="68"/>
                  <a:pt x="192" y="75"/>
                </a:cubicBezTo>
                <a:cubicBezTo>
                  <a:pt x="189" y="86"/>
                  <a:pt x="189" y="86"/>
                  <a:pt x="189" y="86"/>
                </a:cubicBezTo>
                <a:cubicBezTo>
                  <a:pt x="176" y="91"/>
                  <a:pt x="176" y="91"/>
                  <a:pt x="176" y="91"/>
                </a:cubicBezTo>
                <a:cubicBezTo>
                  <a:pt x="171" y="92"/>
                  <a:pt x="171" y="92"/>
                  <a:pt x="171" y="92"/>
                </a:cubicBezTo>
                <a:cubicBezTo>
                  <a:pt x="165" y="94"/>
                  <a:pt x="158" y="96"/>
                  <a:pt x="151" y="96"/>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45"/>
          <p:cNvSpPr>
            <a:spLocks/>
          </p:cNvSpPr>
          <p:nvPr/>
        </p:nvSpPr>
        <p:spPr bwMode="auto">
          <a:xfrm>
            <a:off x="12526963" y="8796338"/>
            <a:ext cx="222250" cy="171450"/>
          </a:xfrm>
          <a:custGeom>
            <a:avLst/>
            <a:gdLst>
              <a:gd name="T0" fmla="*/ 36 w 70"/>
              <a:gd name="T1" fmla="*/ 54 h 54"/>
              <a:gd name="T2" fmla="*/ 5 w 70"/>
              <a:gd name="T3" fmla="*/ 36 h 54"/>
              <a:gd name="T4" fmla="*/ 0 w 70"/>
              <a:gd name="T5" fmla="*/ 27 h 54"/>
              <a:gd name="T6" fmla="*/ 3 w 70"/>
              <a:gd name="T7" fmla="*/ 16 h 54"/>
              <a:gd name="T8" fmla="*/ 7 w 70"/>
              <a:gd name="T9" fmla="*/ 6 h 54"/>
              <a:gd name="T10" fmla="*/ 18 w 70"/>
              <a:gd name="T11" fmla="*/ 3 h 54"/>
              <a:gd name="T12" fmla="*/ 27 w 70"/>
              <a:gd name="T13" fmla="*/ 1 h 54"/>
              <a:gd name="T14" fmla="*/ 32 w 70"/>
              <a:gd name="T15" fmla="*/ 0 h 54"/>
              <a:gd name="T16" fmla="*/ 65 w 70"/>
              <a:gd name="T17" fmla="*/ 15 h 54"/>
              <a:gd name="T18" fmla="*/ 70 w 70"/>
              <a:gd name="T19" fmla="*/ 23 h 54"/>
              <a:gd name="T20" fmla="*/ 68 w 70"/>
              <a:gd name="T21" fmla="*/ 34 h 54"/>
              <a:gd name="T22" fmla="*/ 55 w 70"/>
              <a:gd name="T23" fmla="*/ 49 h 54"/>
              <a:gd name="T24" fmla="*/ 49 w 70"/>
              <a:gd name="T25" fmla="*/ 52 h 54"/>
              <a:gd name="T26" fmla="*/ 36 w 70"/>
              <a:gd name="T2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4">
                <a:moveTo>
                  <a:pt x="36" y="54"/>
                </a:moveTo>
                <a:cubicBezTo>
                  <a:pt x="24" y="54"/>
                  <a:pt x="13" y="47"/>
                  <a:pt x="5" y="36"/>
                </a:cubicBezTo>
                <a:cubicBezTo>
                  <a:pt x="0" y="27"/>
                  <a:pt x="0" y="27"/>
                  <a:pt x="0" y="27"/>
                </a:cubicBezTo>
                <a:cubicBezTo>
                  <a:pt x="3" y="16"/>
                  <a:pt x="3" y="16"/>
                  <a:pt x="3" y="16"/>
                </a:cubicBezTo>
                <a:cubicBezTo>
                  <a:pt x="7" y="6"/>
                  <a:pt x="7" y="6"/>
                  <a:pt x="7" y="6"/>
                </a:cubicBezTo>
                <a:cubicBezTo>
                  <a:pt x="18" y="3"/>
                  <a:pt x="18" y="3"/>
                  <a:pt x="18" y="3"/>
                </a:cubicBezTo>
                <a:cubicBezTo>
                  <a:pt x="21" y="2"/>
                  <a:pt x="24" y="1"/>
                  <a:pt x="27" y="1"/>
                </a:cubicBezTo>
                <a:cubicBezTo>
                  <a:pt x="27" y="1"/>
                  <a:pt x="32" y="0"/>
                  <a:pt x="32" y="0"/>
                </a:cubicBezTo>
                <a:cubicBezTo>
                  <a:pt x="40" y="0"/>
                  <a:pt x="55" y="1"/>
                  <a:pt x="65" y="15"/>
                </a:cubicBezTo>
                <a:cubicBezTo>
                  <a:pt x="70" y="23"/>
                  <a:pt x="70" y="23"/>
                  <a:pt x="70" y="23"/>
                </a:cubicBezTo>
                <a:cubicBezTo>
                  <a:pt x="68" y="34"/>
                  <a:pt x="68" y="34"/>
                  <a:pt x="68" y="34"/>
                </a:cubicBezTo>
                <a:cubicBezTo>
                  <a:pt x="66" y="41"/>
                  <a:pt x="61" y="47"/>
                  <a:pt x="55" y="49"/>
                </a:cubicBezTo>
                <a:cubicBezTo>
                  <a:pt x="53" y="50"/>
                  <a:pt x="51" y="51"/>
                  <a:pt x="49" y="52"/>
                </a:cubicBezTo>
                <a:cubicBezTo>
                  <a:pt x="44" y="53"/>
                  <a:pt x="40" y="54"/>
                  <a:pt x="36" y="54"/>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46"/>
          <p:cNvSpPr>
            <a:spLocks/>
          </p:cNvSpPr>
          <p:nvPr/>
        </p:nvSpPr>
        <p:spPr bwMode="auto">
          <a:xfrm>
            <a:off x="12707938" y="8721725"/>
            <a:ext cx="419100" cy="246063"/>
          </a:xfrm>
          <a:custGeom>
            <a:avLst/>
            <a:gdLst>
              <a:gd name="T0" fmla="*/ 55 w 132"/>
              <a:gd name="T1" fmla="*/ 78 h 78"/>
              <a:gd name="T2" fmla="*/ 49 w 132"/>
              <a:gd name="T3" fmla="*/ 76 h 78"/>
              <a:gd name="T4" fmla="*/ 43 w 132"/>
              <a:gd name="T5" fmla="*/ 71 h 78"/>
              <a:gd name="T6" fmla="*/ 38 w 132"/>
              <a:gd name="T7" fmla="*/ 71 h 78"/>
              <a:gd name="T8" fmla="*/ 29 w 132"/>
              <a:gd name="T9" fmla="*/ 71 h 78"/>
              <a:gd name="T10" fmla="*/ 3 w 132"/>
              <a:gd name="T11" fmla="*/ 52 h 78"/>
              <a:gd name="T12" fmla="*/ 0 w 132"/>
              <a:gd name="T13" fmla="*/ 44 h 78"/>
              <a:gd name="T14" fmla="*/ 5 w 132"/>
              <a:gd name="T15" fmla="*/ 34 h 78"/>
              <a:gd name="T16" fmla="*/ 10 w 132"/>
              <a:gd name="T17" fmla="*/ 26 h 78"/>
              <a:gd name="T18" fmla="*/ 19 w 132"/>
              <a:gd name="T19" fmla="*/ 24 h 78"/>
              <a:gd name="T20" fmla="*/ 23 w 132"/>
              <a:gd name="T21" fmla="*/ 13 h 78"/>
              <a:gd name="T22" fmla="*/ 46 w 132"/>
              <a:gd name="T23" fmla="*/ 0 h 78"/>
              <a:gd name="T24" fmla="*/ 50 w 132"/>
              <a:gd name="T25" fmla="*/ 0 h 78"/>
              <a:gd name="T26" fmla="*/ 58 w 132"/>
              <a:gd name="T27" fmla="*/ 4 h 78"/>
              <a:gd name="T28" fmla="*/ 68 w 132"/>
              <a:gd name="T29" fmla="*/ 3 h 78"/>
              <a:gd name="T30" fmla="*/ 87 w 132"/>
              <a:gd name="T31" fmla="*/ 6 h 78"/>
              <a:gd name="T32" fmla="*/ 101 w 132"/>
              <a:gd name="T33" fmla="*/ 12 h 78"/>
              <a:gd name="T34" fmla="*/ 117 w 132"/>
              <a:gd name="T35" fmla="*/ 24 h 78"/>
              <a:gd name="T36" fmla="*/ 132 w 132"/>
              <a:gd name="T37" fmla="*/ 33 h 78"/>
              <a:gd name="T38" fmla="*/ 126 w 132"/>
              <a:gd name="T39" fmla="*/ 52 h 78"/>
              <a:gd name="T40" fmla="*/ 117 w 132"/>
              <a:gd name="T41" fmla="*/ 64 h 78"/>
              <a:gd name="T42" fmla="*/ 112 w 132"/>
              <a:gd name="T43" fmla="*/ 67 h 78"/>
              <a:gd name="T44" fmla="*/ 101 w 132"/>
              <a:gd name="T45" fmla="*/ 69 h 78"/>
              <a:gd name="T46" fmla="*/ 96 w 132"/>
              <a:gd name="T47" fmla="*/ 68 h 78"/>
              <a:gd name="T48" fmla="*/ 92 w 132"/>
              <a:gd name="T49" fmla="*/ 67 h 78"/>
              <a:gd name="T50" fmla="*/ 88 w 132"/>
              <a:gd name="T51" fmla="*/ 70 h 78"/>
              <a:gd name="T52" fmla="*/ 79 w 132"/>
              <a:gd name="T53" fmla="*/ 70 h 78"/>
              <a:gd name="T54" fmla="*/ 78 w 132"/>
              <a:gd name="T55" fmla="*/ 72 h 78"/>
              <a:gd name="T56" fmla="*/ 70 w 132"/>
              <a:gd name="T57" fmla="*/ 77 h 78"/>
              <a:gd name="T58" fmla="*/ 60 w 132"/>
              <a:gd name="T59" fmla="*/ 78 h 78"/>
              <a:gd name="T60" fmla="*/ 55 w 132"/>
              <a:gd name="T6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2" h="78">
                <a:moveTo>
                  <a:pt x="55" y="78"/>
                </a:moveTo>
                <a:cubicBezTo>
                  <a:pt x="49" y="76"/>
                  <a:pt x="49" y="76"/>
                  <a:pt x="49" y="76"/>
                </a:cubicBezTo>
                <a:cubicBezTo>
                  <a:pt x="46" y="74"/>
                  <a:pt x="44" y="73"/>
                  <a:pt x="43" y="71"/>
                </a:cubicBezTo>
                <a:cubicBezTo>
                  <a:pt x="41" y="71"/>
                  <a:pt x="40" y="71"/>
                  <a:pt x="38" y="71"/>
                </a:cubicBezTo>
                <a:cubicBezTo>
                  <a:pt x="29" y="71"/>
                  <a:pt x="29" y="71"/>
                  <a:pt x="29" y="71"/>
                </a:cubicBezTo>
                <a:cubicBezTo>
                  <a:pt x="16" y="71"/>
                  <a:pt x="6" y="63"/>
                  <a:pt x="3" y="52"/>
                </a:cubicBezTo>
                <a:cubicBezTo>
                  <a:pt x="0" y="44"/>
                  <a:pt x="0" y="44"/>
                  <a:pt x="0" y="44"/>
                </a:cubicBezTo>
                <a:cubicBezTo>
                  <a:pt x="5" y="34"/>
                  <a:pt x="5" y="34"/>
                  <a:pt x="5" y="34"/>
                </a:cubicBezTo>
                <a:cubicBezTo>
                  <a:pt x="10" y="26"/>
                  <a:pt x="10" y="26"/>
                  <a:pt x="10" y="26"/>
                </a:cubicBezTo>
                <a:cubicBezTo>
                  <a:pt x="19" y="24"/>
                  <a:pt x="19" y="24"/>
                  <a:pt x="19" y="24"/>
                </a:cubicBezTo>
                <a:cubicBezTo>
                  <a:pt x="20" y="20"/>
                  <a:pt x="21" y="16"/>
                  <a:pt x="23" y="13"/>
                </a:cubicBezTo>
                <a:cubicBezTo>
                  <a:pt x="29" y="5"/>
                  <a:pt x="37" y="0"/>
                  <a:pt x="46" y="0"/>
                </a:cubicBezTo>
                <a:cubicBezTo>
                  <a:pt x="50" y="0"/>
                  <a:pt x="50" y="0"/>
                  <a:pt x="50" y="0"/>
                </a:cubicBezTo>
                <a:cubicBezTo>
                  <a:pt x="58" y="4"/>
                  <a:pt x="58" y="4"/>
                  <a:pt x="58" y="4"/>
                </a:cubicBezTo>
                <a:cubicBezTo>
                  <a:pt x="61" y="3"/>
                  <a:pt x="64" y="3"/>
                  <a:pt x="68" y="3"/>
                </a:cubicBezTo>
                <a:cubicBezTo>
                  <a:pt x="75" y="3"/>
                  <a:pt x="82" y="4"/>
                  <a:pt x="87" y="6"/>
                </a:cubicBezTo>
                <a:cubicBezTo>
                  <a:pt x="92" y="7"/>
                  <a:pt x="97" y="9"/>
                  <a:pt x="101" y="12"/>
                </a:cubicBezTo>
                <a:cubicBezTo>
                  <a:pt x="106" y="16"/>
                  <a:pt x="111" y="20"/>
                  <a:pt x="117" y="24"/>
                </a:cubicBezTo>
                <a:cubicBezTo>
                  <a:pt x="132" y="33"/>
                  <a:pt x="132" y="33"/>
                  <a:pt x="132" y="33"/>
                </a:cubicBezTo>
                <a:cubicBezTo>
                  <a:pt x="126" y="52"/>
                  <a:pt x="126" y="52"/>
                  <a:pt x="126" y="52"/>
                </a:cubicBezTo>
                <a:cubicBezTo>
                  <a:pt x="124" y="56"/>
                  <a:pt x="121" y="60"/>
                  <a:pt x="117" y="64"/>
                </a:cubicBezTo>
                <a:cubicBezTo>
                  <a:pt x="112" y="67"/>
                  <a:pt x="112" y="67"/>
                  <a:pt x="112" y="67"/>
                </a:cubicBezTo>
                <a:cubicBezTo>
                  <a:pt x="101" y="69"/>
                  <a:pt x="101" y="69"/>
                  <a:pt x="101" y="69"/>
                </a:cubicBezTo>
                <a:cubicBezTo>
                  <a:pt x="96" y="68"/>
                  <a:pt x="96" y="68"/>
                  <a:pt x="96" y="68"/>
                </a:cubicBezTo>
                <a:cubicBezTo>
                  <a:pt x="95" y="67"/>
                  <a:pt x="93" y="67"/>
                  <a:pt x="92" y="67"/>
                </a:cubicBezTo>
                <a:cubicBezTo>
                  <a:pt x="88" y="70"/>
                  <a:pt x="88" y="70"/>
                  <a:pt x="88" y="70"/>
                </a:cubicBezTo>
                <a:cubicBezTo>
                  <a:pt x="79" y="70"/>
                  <a:pt x="79" y="70"/>
                  <a:pt x="79" y="70"/>
                </a:cubicBezTo>
                <a:cubicBezTo>
                  <a:pt x="78" y="72"/>
                  <a:pt x="78" y="72"/>
                  <a:pt x="78" y="72"/>
                </a:cubicBezTo>
                <a:cubicBezTo>
                  <a:pt x="70" y="77"/>
                  <a:pt x="70" y="77"/>
                  <a:pt x="70" y="77"/>
                </a:cubicBezTo>
                <a:cubicBezTo>
                  <a:pt x="66" y="78"/>
                  <a:pt x="63" y="78"/>
                  <a:pt x="60" y="78"/>
                </a:cubicBezTo>
                <a:lnTo>
                  <a:pt x="55" y="7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47"/>
          <p:cNvSpPr>
            <a:spLocks/>
          </p:cNvSpPr>
          <p:nvPr/>
        </p:nvSpPr>
        <p:spPr bwMode="auto">
          <a:xfrm>
            <a:off x="13028613" y="8799513"/>
            <a:ext cx="209550" cy="161925"/>
          </a:xfrm>
          <a:custGeom>
            <a:avLst/>
            <a:gdLst>
              <a:gd name="T0" fmla="*/ 32 w 66"/>
              <a:gd name="T1" fmla="*/ 51 h 51"/>
              <a:gd name="T2" fmla="*/ 24 w 66"/>
              <a:gd name="T3" fmla="*/ 50 h 51"/>
              <a:gd name="T4" fmla="*/ 21 w 66"/>
              <a:gd name="T5" fmla="*/ 50 h 51"/>
              <a:gd name="T6" fmla="*/ 16 w 66"/>
              <a:gd name="T7" fmla="*/ 48 h 51"/>
              <a:gd name="T8" fmla="*/ 3 w 66"/>
              <a:gd name="T9" fmla="*/ 34 h 51"/>
              <a:gd name="T10" fmla="*/ 0 w 66"/>
              <a:gd name="T11" fmla="*/ 26 h 51"/>
              <a:gd name="T12" fmla="*/ 4 w 66"/>
              <a:gd name="T13" fmla="*/ 17 h 51"/>
              <a:gd name="T14" fmla="*/ 19 w 66"/>
              <a:gd name="T15" fmla="*/ 2 h 51"/>
              <a:gd name="T16" fmla="*/ 30 w 66"/>
              <a:gd name="T17" fmla="*/ 0 h 51"/>
              <a:gd name="T18" fmla="*/ 36 w 66"/>
              <a:gd name="T19" fmla="*/ 0 h 51"/>
              <a:gd name="T20" fmla="*/ 47 w 66"/>
              <a:gd name="T21" fmla="*/ 2 h 51"/>
              <a:gd name="T22" fmla="*/ 60 w 66"/>
              <a:gd name="T23" fmla="*/ 10 h 51"/>
              <a:gd name="T24" fmla="*/ 66 w 66"/>
              <a:gd name="T25" fmla="*/ 17 h 51"/>
              <a:gd name="T26" fmla="*/ 66 w 66"/>
              <a:gd name="T27" fmla="*/ 27 h 51"/>
              <a:gd name="T28" fmla="*/ 65 w 66"/>
              <a:gd name="T29" fmla="*/ 36 h 51"/>
              <a:gd name="T30" fmla="*/ 56 w 66"/>
              <a:gd name="T31" fmla="*/ 43 h 51"/>
              <a:gd name="T32" fmla="*/ 32 w 66"/>
              <a:gd name="T33"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1">
                <a:moveTo>
                  <a:pt x="32" y="51"/>
                </a:moveTo>
                <a:cubicBezTo>
                  <a:pt x="29" y="51"/>
                  <a:pt x="27" y="51"/>
                  <a:pt x="24" y="50"/>
                </a:cubicBezTo>
                <a:cubicBezTo>
                  <a:pt x="21" y="50"/>
                  <a:pt x="21" y="50"/>
                  <a:pt x="21" y="50"/>
                </a:cubicBezTo>
                <a:cubicBezTo>
                  <a:pt x="16" y="48"/>
                  <a:pt x="16" y="48"/>
                  <a:pt x="16" y="48"/>
                </a:cubicBezTo>
                <a:cubicBezTo>
                  <a:pt x="10" y="45"/>
                  <a:pt x="6" y="40"/>
                  <a:pt x="3" y="34"/>
                </a:cubicBezTo>
                <a:cubicBezTo>
                  <a:pt x="0" y="26"/>
                  <a:pt x="0" y="26"/>
                  <a:pt x="0" y="26"/>
                </a:cubicBezTo>
                <a:cubicBezTo>
                  <a:pt x="4" y="17"/>
                  <a:pt x="4" y="17"/>
                  <a:pt x="4" y="17"/>
                </a:cubicBezTo>
                <a:cubicBezTo>
                  <a:pt x="5" y="13"/>
                  <a:pt x="9" y="5"/>
                  <a:pt x="19" y="2"/>
                </a:cubicBezTo>
                <a:cubicBezTo>
                  <a:pt x="23" y="1"/>
                  <a:pt x="26" y="1"/>
                  <a:pt x="30" y="0"/>
                </a:cubicBezTo>
                <a:cubicBezTo>
                  <a:pt x="36" y="0"/>
                  <a:pt x="36" y="0"/>
                  <a:pt x="36" y="0"/>
                </a:cubicBezTo>
                <a:cubicBezTo>
                  <a:pt x="40" y="0"/>
                  <a:pt x="44" y="1"/>
                  <a:pt x="47" y="2"/>
                </a:cubicBezTo>
                <a:cubicBezTo>
                  <a:pt x="54" y="4"/>
                  <a:pt x="58" y="8"/>
                  <a:pt x="60" y="10"/>
                </a:cubicBezTo>
                <a:cubicBezTo>
                  <a:pt x="66" y="17"/>
                  <a:pt x="66" y="17"/>
                  <a:pt x="66" y="17"/>
                </a:cubicBezTo>
                <a:cubicBezTo>
                  <a:pt x="66" y="27"/>
                  <a:pt x="66" y="27"/>
                  <a:pt x="66" y="27"/>
                </a:cubicBezTo>
                <a:cubicBezTo>
                  <a:pt x="65" y="36"/>
                  <a:pt x="65" y="36"/>
                  <a:pt x="65" y="36"/>
                </a:cubicBezTo>
                <a:cubicBezTo>
                  <a:pt x="56" y="43"/>
                  <a:pt x="56" y="43"/>
                  <a:pt x="56" y="43"/>
                </a:cubicBezTo>
                <a:cubicBezTo>
                  <a:pt x="49" y="48"/>
                  <a:pt x="41" y="51"/>
                  <a:pt x="32" y="5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48"/>
          <p:cNvSpPr>
            <a:spLocks/>
          </p:cNvSpPr>
          <p:nvPr/>
        </p:nvSpPr>
        <p:spPr bwMode="auto">
          <a:xfrm>
            <a:off x="11972925" y="9028113"/>
            <a:ext cx="31750" cy="127000"/>
          </a:xfrm>
          <a:custGeom>
            <a:avLst/>
            <a:gdLst>
              <a:gd name="T0" fmla="*/ 10 w 20"/>
              <a:gd name="T1" fmla="*/ 80 h 80"/>
              <a:gd name="T2" fmla="*/ 0 w 20"/>
              <a:gd name="T3" fmla="*/ 78 h 80"/>
              <a:gd name="T4" fmla="*/ 20 w 20"/>
              <a:gd name="T5" fmla="*/ 0 h 80"/>
              <a:gd name="T6" fmla="*/ 14 w 20"/>
              <a:gd name="T7" fmla="*/ 80 h 80"/>
              <a:gd name="T8" fmla="*/ 10 w 20"/>
              <a:gd name="T9" fmla="*/ 80 h 80"/>
            </a:gdLst>
            <a:ahLst/>
            <a:cxnLst>
              <a:cxn ang="0">
                <a:pos x="T0" y="T1"/>
              </a:cxn>
              <a:cxn ang="0">
                <a:pos x="T2" y="T3"/>
              </a:cxn>
              <a:cxn ang="0">
                <a:pos x="T4" y="T5"/>
              </a:cxn>
              <a:cxn ang="0">
                <a:pos x="T6" y="T7"/>
              </a:cxn>
              <a:cxn ang="0">
                <a:pos x="T8" y="T9"/>
              </a:cxn>
            </a:cxnLst>
            <a:rect l="0" t="0" r="r" b="b"/>
            <a:pathLst>
              <a:path w="20" h="80">
                <a:moveTo>
                  <a:pt x="10" y="80"/>
                </a:moveTo>
                <a:lnTo>
                  <a:pt x="0" y="78"/>
                </a:lnTo>
                <a:lnTo>
                  <a:pt x="20" y="0"/>
                </a:lnTo>
                <a:lnTo>
                  <a:pt x="14" y="80"/>
                </a:lnTo>
                <a:lnTo>
                  <a:pt x="10" y="8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49"/>
          <p:cNvSpPr>
            <a:spLocks/>
          </p:cNvSpPr>
          <p:nvPr/>
        </p:nvSpPr>
        <p:spPr bwMode="auto">
          <a:xfrm>
            <a:off x="11979275" y="8964613"/>
            <a:ext cx="244475" cy="225425"/>
          </a:xfrm>
          <a:custGeom>
            <a:avLst/>
            <a:gdLst>
              <a:gd name="T0" fmla="*/ 52 w 77"/>
              <a:gd name="T1" fmla="*/ 71 h 71"/>
              <a:gd name="T2" fmla="*/ 26 w 77"/>
              <a:gd name="T3" fmla="*/ 66 h 71"/>
              <a:gd name="T4" fmla="*/ 22 w 77"/>
              <a:gd name="T5" fmla="*/ 65 h 71"/>
              <a:gd name="T6" fmla="*/ 11 w 77"/>
              <a:gd name="T7" fmla="*/ 61 h 71"/>
              <a:gd name="T8" fmla="*/ 16 w 77"/>
              <a:gd name="T9" fmla="*/ 41 h 71"/>
              <a:gd name="T10" fmla="*/ 2 w 77"/>
              <a:gd name="T11" fmla="*/ 30 h 71"/>
              <a:gd name="T12" fmla="*/ 0 w 77"/>
              <a:gd name="T13" fmla="*/ 34 h 71"/>
              <a:gd name="T14" fmla="*/ 17 w 77"/>
              <a:gd name="T15" fmla="*/ 16 h 71"/>
              <a:gd name="T16" fmla="*/ 19 w 77"/>
              <a:gd name="T17" fmla="*/ 15 h 71"/>
              <a:gd name="T18" fmla="*/ 30 w 77"/>
              <a:gd name="T19" fmla="*/ 0 h 71"/>
              <a:gd name="T20" fmla="*/ 44 w 77"/>
              <a:gd name="T21" fmla="*/ 12 h 71"/>
              <a:gd name="T22" fmla="*/ 53 w 77"/>
              <a:gd name="T23" fmla="*/ 16 h 71"/>
              <a:gd name="T24" fmla="*/ 59 w 77"/>
              <a:gd name="T25" fmla="*/ 17 h 71"/>
              <a:gd name="T26" fmla="*/ 74 w 77"/>
              <a:gd name="T27" fmla="*/ 30 h 71"/>
              <a:gd name="T28" fmla="*/ 77 w 77"/>
              <a:gd name="T29" fmla="*/ 39 h 71"/>
              <a:gd name="T30" fmla="*/ 74 w 77"/>
              <a:gd name="T31" fmla="*/ 44 h 71"/>
              <a:gd name="T32" fmla="*/ 72 w 77"/>
              <a:gd name="T33" fmla="*/ 57 h 71"/>
              <a:gd name="T34" fmla="*/ 68 w 77"/>
              <a:gd name="T35" fmla="*/ 71 h 71"/>
              <a:gd name="T36" fmla="*/ 52 w 77"/>
              <a:gd name="T3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71">
                <a:moveTo>
                  <a:pt x="52" y="71"/>
                </a:moveTo>
                <a:cubicBezTo>
                  <a:pt x="42" y="71"/>
                  <a:pt x="33" y="68"/>
                  <a:pt x="26" y="66"/>
                </a:cubicBezTo>
                <a:cubicBezTo>
                  <a:pt x="22" y="65"/>
                  <a:pt x="22" y="65"/>
                  <a:pt x="22" y="65"/>
                </a:cubicBezTo>
                <a:cubicBezTo>
                  <a:pt x="16" y="63"/>
                  <a:pt x="14" y="62"/>
                  <a:pt x="11" y="61"/>
                </a:cubicBezTo>
                <a:cubicBezTo>
                  <a:pt x="16" y="41"/>
                  <a:pt x="16" y="41"/>
                  <a:pt x="16" y="41"/>
                </a:cubicBezTo>
                <a:cubicBezTo>
                  <a:pt x="2" y="30"/>
                  <a:pt x="2" y="30"/>
                  <a:pt x="2" y="30"/>
                </a:cubicBezTo>
                <a:cubicBezTo>
                  <a:pt x="2" y="30"/>
                  <a:pt x="1" y="32"/>
                  <a:pt x="0" y="34"/>
                </a:cubicBezTo>
                <a:cubicBezTo>
                  <a:pt x="1" y="28"/>
                  <a:pt x="5" y="20"/>
                  <a:pt x="17" y="16"/>
                </a:cubicBezTo>
                <a:cubicBezTo>
                  <a:pt x="19" y="15"/>
                  <a:pt x="19" y="15"/>
                  <a:pt x="19" y="15"/>
                </a:cubicBezTo>
                <a:cubicBezTo>
                  <a:pt x="30" y="0"/>
                  <a:pt x="30" y="0"/>
                  <a:pt x="30" y="0"/>
                </a:cubicBezTo>
                <a:cubicBezTo>
                  <a:pt x="44" y="12"/>
                  <a:pt x="44" y="12"/>
                  <a:pt x="44" y="12"/>
                </a:cubicBezTo>
                <a:cubicBezTo>
                  <a:pt x="47" y="13"/>
                  <a:pt x="50" y="14"/>
                  <a:pt x="53" y="16"/>
                </a:cubicBezTo>
                <a:cubicBezTo>
                  <a:pt x="59" y="17"/>
                  <a:pt x="59" y="17"/>
                  <a:pt x="59" y="17"/>
                </a:cubicBezTo>
                <a:cubicBezTo>
                  <a:pt x="69" y="19"/>
                  <a:pt x="72" y="26"/>
                  <a:pt x="74" y="30"/>
                </a:cubicBezTo>
                <a:cubicBezTo>
                  <a:pt x="77" y="39"/>
                  <a:pt x="77" y="39"/>
                  <a:pt x="77" y="39"/>
                </a:cubicBezTo>
                <a:cubicBezTo>
                  <a:pt x="74" y="44"/>
                  <a:pt x="74" y="44"/>
                  <a:pt x="74" y="44"/>
                </a:cubicBezTo>
                <a:cubicBezTo>
                  <a:pt x="74" y="48"/>
                  <a:pt x="73" y="52"/>
                  <a:pt x="72" y="57"/>
                </a:cubicBezTo>
                <a:cubicBezTo>
                  <a:pt x="68" y="71"/>
                  <a:pt x="68" y="71"/>
                  <a:pt x="68" y="71"/>
                </a:cubicBezTo>
                <a:lnTo>
                  <a:pt x="52" y="7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50"/>
          <p:cNvSpPr>
            <a:spLocks/>
          </p:cNvSpPr>
          <p:nvPr/>
        </p:nvSpPr>
        <p:spPr bwMode="auto">
          <a:xfrm>
            <a:off x="12328525" y="8999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51"/>
          <p:cNvSpPr>
            <a:spLocks noChangeArrowheads="1"/>
          </p:cNvSpPr>
          <p:nvPr/>
        </p:nvSpPr>
        <p:spPr bwMode="auto">
          <a:xfrm>
            <a:off x="12309475" y="8990013"/>
            <a:ext cx="1588" cy="1588"/>
          </a:xfrm>
          <a:prstGeom prst="rect">
            <a:avLst/>
          </a:pr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52"/>
          <p:cNvSpPr>
            <a:spLocks/>
          </p:cNvSpPr>
          <p:nvPr/>
        </p:nvSpPr>
        <p:spPr bwMode="auto">
          <a:xfrm>
            <a:off x="12103100" y="8967788"/>
            <a:ext cx="331788" cy="328613"/>
          </a:xfrm>
          <a:custGeom>
            <a:avLst/>
            <a:gdLst>
              <a:gd name="T0" fmla="*/ 55 w 105"/>
              <a:gd name="T1" fmla="*/ 104 h 104"/>
              <a:gd name="T2" fmla="*/ 52 w 105"/>
              <a:gd name="T3" fmla="*/ 98 h 104"/>
              <a:gd name="T4" fmla="*/ 49 w 105"/>
              <a:gd name="T5" fmla="*/ 98 h 104"/>
              <a:gd name="T6" fmla="*/ 47 w 105"/>
              <a:gd name="T7" fmla="*/ 97 h 104"/>
              <a:gd name="T8" fmla="*/ 38 w 105"/>
              <a:gd name="T9" fmla="*/ 101 h 104"/>
              <a:gd name="T10" fmla="*/ 25 w 105"/>
              <a:gd name="T11" fmla="*/ 93 h 104"/>
              <a:gd name="T12" fmla="*/ 24 w 105"/>
              <a:gd name="T13" fmla="*/ 91 h 104"/>
              <a:gd name="T14" fmla="*/ 23 w 105"/>
              <a:gd name="T15" fmla="*/ 89 h 104"/>
              <a:gd name="T16" fmla="*/ 13 w 105"/>
              <a:gd name="T17" fmla="*/ 78 h 104"/>
              <a:gd name="T18" fmla="*/ 0 w 105"/>
              <a:gd name="T19" fmla="*/ 60 h 104"/>
              <a:gd name="T20" fmla="*/ 15 w 105"/>
              <a:gd name="T21" fmla="*/ 54 h 104"/>
              <a:gd name="T22" fmla="*/ 16 w 105"/>
              <a:gd name="T23" fmla="*/ 51 h 104"/>
              <a:gd name="T24" fmla="*/ 17 w 105"/>
              <a:gd name="T25" fmla="*/ 49 h 104"/>
              <a:gd name="T26" fmla="*/ 14 w 105"/>
              <a:gd name="T27" fmla="*/ 33 h 104"/>
              <a:gd name="T28" fmla="*/ 8 w 105"/>
              <a:gd name="T29" fmla="*/ 44 h 104"/>
              <a:gd name="T30" fmla="*/ 6 w 105"/>
              <a:gd name="T31" fmla="*/ 20 h 104"/>
              <a:gd name="T32" fmla="*/ 27 w 105"/>
              <a:gd name="T33" fmla="*/ 19 h 104"/>
              <a:gd name="T34" fmla="*/ 38 w 105"/>
              <a:gd name="T35" fmla="*/ 16 h 104"/>
              <a:gd name="T36" fmla="*/ 39 w 105"/>
              <a:gd name="T37" fmla="*/ 16 h 104"/>
              <a:gd name="T38" fmla="*/ 43 w 105"/>
              <a:gd name="T39" fmla="*/ 11 h 104"/>
              <a:gd name="T40" fmla="*/ 48 w 105"/>
              <a:gd name="T41" fmla="*/ 7 h 104"/>
              <a:gd name="T42" fmla="*/ 49 w 105"/>
              <a:gd name="T43" fmla="*/ 7 h 104"/>
              <a:gd name="T44" fmla="*/ 60 w 105"/>
              <a:gd name="T45" fmla="*/ 4 h 104"/>
              <a:gd name="T46" fmla="*/ 64 w 105"/>
              <a:gd name="T47" fmla="*/ 4 h 104"/>
              <a:gd name="T48" fmla="*/ 77 w 105"/>
              <a:gd name="T49" fmla="*/ 0 h 104"/>
              <a:gd name="T50" fmla="*/ 84 w 105"/>
              <a:gd name="T51" fmla="*/ 0 h 104"/>
              <a:gd name="T52" fmla="*/ 86 w 105"/>
              <a:gd name="T53" fmla="*/ 1 h 104"/>
              <a:gd name="T54" fmla="*/ 101 w 105"/>
              <a:gd name="T55" fmla="*/ 1 h 104"/>
              <a:gd name="T56" fmla="*/ 104 w 105"/>
              <a:gd name="T57" fmla="*/ 21 h 104"/>
              <a:gd name="T58" fmla="*/ 102 w 105"/>
              <a:gd name="T59" fmla="*/ 42 h 104"/>
              <a:gd name="T60" fmla="*/ 99 w 105"/>
              <a:gd name="T61" fmla="*/ 53 h 104"/>
              <a:gd name="T62" fmla="*/ 93 w 105"/>
              <a:gd name="T63" fmla="*/ 71 h 104"/>
              <a:gd name="T64" fmla="*/ 93 w 105"/>
              <a:gd name="T65" fmla="*/ 73 h 104"/>
              <a:gd name="T66" fmla="*/ 105 w 105"/>
              <a:gd name="T67" fmla="*/ 92 h 104"/>
              <a:gd name="T68" fmla="*/ 80 w 105"/>
              <a:gd name="T69" fmla="*/ 102 h 104"/>
              <a:gd name="T70" fmla="*/ 74 w 105"/>
              <a:gd name="T71" fmla="*/ 103 h 104"/>
              <a:gd name="T72" fmla="*/ 70 w 105"/>
              <a:gd name="T73" fmla="*/ 104 h 104"/>
              <a:gd name="T74" fmla="*/ 55 w 105"/>
              <a:gd name="T7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 h="104">
                <a:moveTo>
                  <a:pt x="55" y="104"/>
                </a:moveTo>
                <a:cubicBezTo>
                  <a:pt x="52" y="98"/>
                  <a:pt x="52" y="98"/>
                  <a:pt x="52" y="98"/>
                </a:cubicBezTo>
                <a:cubicBezTo>
                  <a:pt x="49" y="98"/>
                  <a:pt x="49" y="98"/>
                  <a:pt x="49" y="98"/>
                </a:cubicBezTo>
                <a:cubicBezTo>
                  <a:pt x="47" y="97"/>
                  <a:pt x="47" y="97"/>
                  <a:pt x="47" y="97"/>
                </a:cubicBezTo>
                <a:cubicBezTo>
                  <a:pt x="38" y="101"/>
                  <a:pt x="38" y="101"/>
                  <a:pt x="38" y="101"/>
                </a:cubicBezTo>
                <a:cubicBezTo>
                  <a:pt x="25" y="93"/>
                  <a:pt x="25" y="93"/>
                  <a:pt x="25" y="93"/>
                </a:cubicBezTo>
                <a:cubicBezTo>
                  <a:pt x="24" y="91"/>
                  <a:pt x="24" y="91"/>
                  <a:pt x="24" y="91"/>
                </a:cubicBezTo>
                <a:cubicBezTo>
                  <a:pt x="23" y="89"/>
                  <a:pt x="23" y="89"/>
                  <a:pt x="23" y="89"/>
                </a:cubicBezTo>
                <a:cubicBezTo>
                  <a:pt x="21" y="88"/>
                  <a:pt x="13" y="78"/>
                  <a:pt x="13" y="78"/>
                </a:cubicBezTo>
                <a:cubicBezTo>
                  <a:pt x="7" y="72"/>
                  <a:pt x="3" y="67"/>
                  <a:pt x="0" y="60"/>
                </a:cubicBezTo>
                <a:cubicBezTo>
                  <a:pt x="15" y="54"/>
                  <a:pt x="15" y="54"/>
                  <a:pt x="15" y="54"/>
                </a:cubicBezTo>
                <a:cubicBezTo>
                  <a:pt x="16" y="51"/>
                  <a:pt x="16" y="51"/>
                  <a:pt x="16" y="51"/>
                </a:cubicBezTo>
                <a:cubicBezTo>
                  <a:pt x="17" y="49"/>
                  <a:pt x="17" y="49"/>
                  <a:pt x="17" y="49"/>
                </a:cubicBezTo>
                <a:cubicBezTo>
                  <a:pt x="14" y="33"/>
                  <a:pt x="14" y="33"/>
                  <a:pt x="14" y="33"/>
                </a:cubicBezTo>
                <a:cubicBezTo>
                  <a:pt x="11" y="36"/>
                  <a:pt x="8" y="40"/>
                  <a:pt x="8" y="44"/>
                </a:cubicBezTo>
                <a:cubicBezTo>
                  <a:pt x="8" y="43"/>
                  <a:pt x="6" y="20"/>
                  <a:pt x="6" y="20"/>
                </a:cubicBezTo>
                <a:cubicBezTo>
                  <a:pt x="27" y="19"/>
                  <a:pt x="27" y="19"/>
                  <a:pt x="27" y="19"/>
                </a:cubicBezTo>
                <a:cubicBezTo>
                  <a:pt x="26" y="18"/>
                  <a:pt x="31" y="16"/>
                  <a:pt x="38" y="16"/>
                </a:cubicBezTo>
                <a:cubicBezTo>
                  <a:pt x="39" y="16"/>
                  <a:pt x="39" y="16"/>
                  <a:pt x="39" y="16"/>
                </a:cubicBezTo>
                <a:cubicBezTo>
                  <a:pt x="40" y="14"/>
                  <a:pt x="42" y="13"/>
                  <a:pt x="43" y="11"/>
                </a:cubicBezTo>
                <a:cubicBezTo>
                  <a:pt x="48" y="7"/>
                  <a:pt x="48" y="7"/>
                  <a:pt x="48" y="7"/>
                </a:cubicBezTo>
                <a:cubicBezTo>
                  <a:pt x="49" y="7"/>
                  <a:pt x="49" y="7"/>
                  <a:pt x="49" y="7"/>
                </a:cubicBezTo>
                <a:cubicBezTo>
                  <a:pt x="52" y="5"/>
                  <a:pt x="56" y="4"/>
                  <a:pt x="60" y="4"/>
                </a:cubicBezTo>
                <a:cubicBezTo>
                  <a:pt x="64" y="4"/>
                  <a:pt x="64" y="4"/>
                  <a:pt x="64" y="4"/>
                </a:cubicBezTo>
                <a:cubicBezTo>
                  <a:pt x="69" y="0"/>
                  <a:pt x="74" y="0"/>
                  <a:pt x="77" y="0"/>
                </a:cubicBezTo>
                <a:cubicBezTo>
                  <a:pt x="84" y="0"/>
                  <a:pt x="84" y="0"/>
                  <a:pt x="84" y="0"/>
                </a:cubicBezTo>
                <a:cubicBezTo>
                  <a:pt x="86" y="1"/>
                  <a:pt x="86" y="1"/>
                  <a:pt x="86" y="1"/>
                </a:cubicBezTo>
                <a:cubicBezTo>
                  <a:pt x="101" y="1"/>
                  <a:pt x="101" y="1"/>
                  <a:pt x="101" y="1"/>
                </a:cubicBezTo>
                <a:cubicBezTo>
                  <a:pt x="104" y="21"/>
                  <a:pt x="104" y="21"/>
                  <a:pt x="104" y="21"/>
                </a:cubicBezTo>
                <a:cubicBezTo>
                  <a:pt x="104" y="28"/>
                  <a:pt x="104" y="35"/>
                  <a:pt x="102" y="42"/>
                </a:cubicBezTo>
                <a:cubicBezTo>
                  <a:pt x="100" y="46"/>
                  <a:pt x="99" y="50"/>
                  <a:pt x="99" y="53"/>
                </a:cubicBezTo>
                <a:cubicBezTo>
                  <a:pt x="99" y="57"/>
                  <a:pt x="98" y="64"/>
                  <a:pt x="93" y="71"/>
                </a:cubicBezTo>
                <a:cubicBezTo>
                  <a:pt x="93" y="71"/>
                  <a:pt x="93" y="72"/>
                  <a:pt x="93" y="73"/>
                </a:cubicBezTo>
                <a:cubicBezTo>
                  <a:pt x="105" y="92"/>
                  <a:pt x="105" y="92"/>
                  <a:pt x="105" y="92"/>
                </a:cubicBezTo>
                <a:cubicBezTo>
                  <a:pt x="80" y="102"/>
                  <a:pt x="80" y="102"/>
                  <a:pt x="80" y="102"/>
                </a:cubicBezTo>
                <a:cubicBezTo>
                  <a:pt x="74" y="103"/>
                  <a:pt x="74" y="103"/>
                  <a:pt x="74" y="103"/>
                </a:cubicBezTo>
                <a:cubicBezTo>
                  <a:pt x="70" y="104"/>
                  <a:pt x="70" y="104"/>
                  <a:pt x="70" y="104"/>
                </a:cubicBezTo>
                <a:lnTo>
                  <a:pt x="55" y="10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53"/>
          <p:cNvSpPr>
            <a:spLocks/>
          </p:cNvSpPr>
          <p:nvPr/>
        </p:nvSpPr>
        <p:spPr bwMode="auto">
          <a:xfrm>
            <a:off x="12134850" y="9145588"/>
            <a:ext cx="369888" cy="271463"/>
          </a:xfrm>
          <a:custGeom>
            <a:avLst/>
            <a:gdLst>
              <a:gd name="T0" fmla="*/ 70 w 117"/>
              <a:gd name="T1" fmla="*/ 86 h 86"/>
              <a:gd name="T2" fmla="*/ 67 w 117"/>
              <a:gd name="T3" fmla="*/ 85 h 86"/>
              <a:gd name="T4" fmla="*/ 41 w 117"/>
              <a:gd name="T5" fmla="*/ 64 h 86"/>
              <a:gd name="T6" fmla="*/ 33 w 117"/>
              <a:gd name="T7" fmla="*/ 62 h 86"/>
              <a:gd name="T8" fmla="*/ 14 w 117"/>
              <a:gd name="T9" fmla="*/ 48 h 86"/>
              <a:gd name="T10" fmla="*/ 11 w 117"/>
              <a:gd name="T11" fmla="*/ 32 h 86"/>
              <a:gd name="T12" fmla="*/ 0 w 117"/>
              <a:gd name="T13" fmla="*/ 14 h 86"/>
              <a:gd name="T14" fmla="*/ 22 w 117"/>
              <a:gd name="T15" fmla="*/ 4 h 86"/>
              <a:gd name="T16" fmla="*/ 27 w 117"/>
              <a:gd name="T17" fmla="*/ 0 h 86"/>
              <a:gd name="T18" fmla="*/ 33 w 117"/>
              <a:gd name="T19" fmla="*/ 0 h 86"/>
              <a:gd name="T20" fmla="*/ 43 w 117"/>
              <a:gd name="T21" fmla="*/ 0 h 86"/>
              <a:gd name="T22" fmla="*/ 47 w 117"/>
              <a:gd name="T23" fmla="*/ 2 h 86"/>
              <a:gd name="T24" fmla="*/ 53 w 117"/>
              <a:gd name="T25" fmla="*/ 2 h 86"/>
              <a:gd name="T26" fmla="*/ 63 w 117"/>
              <a:gd name="T27" fmla="*/ 6 h 86"/>
              <a:gd name="T28" fmla="*/ 72 w 117"/>
              <a:gd name="T29" fmla="*/ 3 h 86"/>
              <a:gd name="T30" fmla="*/ 83 w 117"/>
              <a:gd name="T31" fmla="*/ 16 h 86"/>
              <a:gd name="T32" fmla="*/ 89 w 117"/>
              <a:gd name="T33" fmla="*/ 25 h 86"/>
              <a:gd name="T34" fmla="*/ 93 w 117"/>
              <a:gd name="T35" fmla="*/ 30 h 86"/>
              <a:gd name="T36" fmla="*/ 117 w 117"/>
              <a:gd name="T37" fmla="*/ 52 h 86"/>
              <a:gd name="T38" fmla="*/ 96 w 117"/>
              <a:gd name="T39" fmla="*/ 60 h 86"/>
              <a:gd name="T40" fmla="*/ 93 w 117"/>
              <a:gd name="T41" fmla="*/ 65 h 86"/>
              <a:gd name="T42" fmla="*/ 92 w 117"/>
              <a:gd name="T43" fmla="*/ 84 h 86"/>
              <a:gd name="T44" fmla="*/ 72 w 117"/>
              <a:gd name="T45" fmla="*/ 86 h 86"/>
              <a:gd name="T46" fmla="*/ 70 w 117"/>
              <a:gd name="T4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86">
                <a:moveTo>
                  <a:pt x="70" y="86"/>
                </a:moveTo>
                <a:cubicBezTo>
                  <a:pt x="67" y="85"/>
                  <a:pt x="67" y="85"/>
                  <a:pt x="67" y="85"/>
                </a:cubicBezTo>
                <a:cubicBezTo>
                  <a:pt x="50" y="82"/>
                  <a:pt x="43" y="72"/>
                  <a:pt x="41" y="64"/>
                </a:cubicBezTo>
                <a:cubicBezTo>
                  <a:pt x="37" y="63"/>
                  <a:pt x="35" y="63"/>
                  <a:pt x="33" y="62"/>
                </a:cubicBezTo>
                <a:cubicBezTo>
                  <a:pt x="22" y="59"/>
                  <a:pt x="17" y="52"/>
                  <a:pt x="14" y="48"/>
                </a:cubicBezTo>
                <a:cubicBezTo>
                  <a:pt x="12" y="43"/>
                  <a:pt x="11" y="37"/>
                  <a:pt x="11" y="32"/>
                </a:cubicBezTo>
                <a:cubicBezTo>
                  <a:pt x="0" y="14"/>
                  <a:pt x="0" y="14"/>
                  <a:pt x="0" y="14"/>
                </a:cubicBezTo>
                <a:cubicBezTo>
                  <a:pt x="22" y="4"/>
                  <a:pt x="22" y="4"/>
                  <a:pt x="22" y="4"/>
                </a:cubicBezTo>
                <a:cubicBezTo>
                  <a:pt x="27" y="0"/>
                  <a:pt x="27" y="0"/>
                  <a:pt x="27" y="0"/>
                </a:cubicBezTo>
                <a:cubicBezTo>
                  <a:pt x="33" y="0"/>
                  <a:pt x="33" y="0"/>
                  <a:pt x="33" y="0"/>
                </a:cubicBezTo>
                <a:cubicBezTo>
                  <a:pt x="43" y="0"/>
                  <a:pt x="43" y="0"/>
                  <a:pt x="43" y="0"/>
                </a:cubicBezTo>
                <a:cubicBezTo>
                  <a:pt x="47" y="2"/>
                  <a:pt x="47" y="2"/>
                  <a:pt x="47" y="2"/>
                </a:cubicBezTo>
                <a:cubicBezTo>
                  <a:pt x="53" y="2"/>
                  <a:pt x="53" y="2"/>
                  <a:pt x="53" y="2"/>
                </a:cubicBezTo>
                <a:cubicBezTo>
                  <a:pt x="63" y="6"/>
                  <a:pt x="63" y="6"/>
                  <a:pt x="63" y="6"/>
                </a:cubicBezTo>
                <a:cubicBezTo>
                  <a:pt x="72" y="3"/>
                  <a:pt x="72" y="3"/>
                  <a:pt x="72" y="3"/>
                </a:cubicBezTo>
                <a:cubicBezTo>
                  <a:pt x="83" y="16"/>
                  <a:pt x="83" y="16"/>
                  <a:pt x="83" y="16"/>
                </a:cubicBezTo>
                <a:cubicBezTo>
                  <a:pt x="85" y="20"/>
                  <a:pt x="87" y="23"/>
                  <a:pt x="89" y="25"/>
                </a:cubicBezTo>
                <a:cubicBezTo>
                  <a:pt x="90" y="27"/>
                  <a:pt x="92" y="29"/>
                  <a:pt x="93" y="30"/>
                </a:cubicBezTo>
                <a:cubicBezTo>
                  <a:pt x="117" y="52"/>
                  <a:pt x="117" y="52"/>
                  <a:pt x="117" y="52"/>
                </a:cubicBezTo>
                <a:cubicBezTo>
                  <a:pt x="96" y="60"/>
                  <a:pt x="96" y="60"/>
                  <a:pt x="96" y="60"/>
                </a:cubicBezTo>
                <a:cubicBezTo>
                  <a:pt x="93" y="65"/>
                  <a:pt x="93" y="65"/>
                  <a:pt x="93" y="65"/>
                </a:cubicBezTo>
                <a:cubicBezTo>
                  <a:pt x="92" y="84"/>
                  <a:pt x="92" y="84"/>
                  <a:pt x="92" y="84"/>
                </a:cubicBezTo>
                <a:cubicBezTo>
                  <a:pt x="72" y="86"/>
                  <a:pt x="72" y="86"/>
                  <a:pt x="72" y="86"/>
                </a:cubicBezTo>
                <a:lnTo>
                  <a:pt x="70" y="8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54"/>
          <p:cNvSpPr>
            <a:spLocks/>
          </p:cNvSpPr>
          <p:nvPr/>
        </p:nvSpPr>
        <p:spPr bwMode="auto">
          <a:xfrm>
            <a:off x="12271375" y="9186863"/>
            <a:ext cx="127000" cy="22225"/>
          </a:xfrm>
          <a:custGeom>
            <a:avLst/>
            <a:gdLst>
              <a:gd name="T0" fmla="*/ 0 w 80"/>
              <a:gd name="T1" fmla="*/ 0 h 14"/>
              <a:gd name="T2" fmla="*/ 80 w 80"/>
              <a:gd name="T3" fmla="*/ 4 h 14"/>
              <a:gd name="T4" fmla="*/ 0 w 80"/>
              <a:gd name="T5" fmla="*/ 10 h 14"/>
              <a:gd name="T6" fmla="*/ 80 w 80"/>
              <a:gd name="T7" fmla="*/ 10 h 14"/>
              <a:gd name="T8" fmla="*/ 0 w 80"/>
              <a:gd name="T9" fmla="*/ 14 h 14"/>
              <a:gd name="T10" fmla="*/ 0 w 80"/>
              <a:gd name="T11" fmla="*/ 0 h 14"/>
            </a:gdLst>
            <a:ahLst/>
            <a:cxnLst>
              <a:cxn ang="0">
                <a:pos x="T0" y="T1"/>
              </a:cxn>
              <a:cxn ang="0">
                <a:pos x="T2" y="T3"/>
              </a:cxn>
              <a:cxn ang="0">
                <a:pos x="T4" y="T5"/>
              </a:cxn>
              <a:cxn ang="0">
                <a:pos x="T6" y="T7"/>
              </a:cxn>
              <a:cxn ang="0">
                <a:pos x="T8" y="T9"/>
              </a:cxn>
              <a:cxn ang="0">
                <a:pos x="T10" y="T11"/>
              </a:cxn>
            </a:cxnLst>
            <a:rect l="0" t="0" r="r" b="b"/>
            <a:pathLst>
              <a:path w="80" h="14">
                <a:moveTo>
                  <a:pt x="0" y="0"/>
                </a:moveTo>
                <a:lnTo>
                  <a:pt x="80" y="4"/>
                </a:lnTo>
                <a:lnTo>
                  <a:pt x="0" y="10"/>
                </a:lnTo>
                <a:lnTo>
                  <a:pt x="80" y="10"/>
                </a:lnTo>
                <a:lnTo>
                  <a:pt x="0" y="14"/>
                </a:lnTo>
                <a:lnTo>
                  <a:pt x="0" y="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55"/>
          <p:cNvSpPr>
            <a:spLocks/>
          </p:cNvSpPr>
          <p:nvPr/>
        </p:nvSpPr>
        <p:spPr bwMode="auto">
          <a:xfrm>
            <a:off x="12312650" y="9221788"/>
            <a:ext cx="101600" cy="80963"/>
          </a:xfrm>
          <a:custGeom>
            <a:avLst/>
            <a:gdLst>
              <a:gd name="T0" fmla="*/ 0 w 64"/>
              <a:gd name="T1" fmla="*/ 47 h 51"/>
              <a:gd name="T2" fmla="*/ 64 w 64"/>
              <a:gd name="T3" fmla="*/ 0 h 51"/>
              <a:gd name="T4" fmla="*/ 4 w 64"/>
              <a:gd name="T5" fmla="*/ 51 h 51"/>
              <a:gd name="T6" fmla="*/ 0 w 64"/>
              <a:gd name="T7" fmla="*/ 47 h 51"/>
            </a:gdLst>
            <a:ahLst/>
            <a:cxnLst>
              <a:cxn ang="0">
                <a:pos x="T0" y="T1"/>
              </a:cxn>
              <a:cxn ang="0">
                <a:pos x="T2" y="T3"/>
              </a:cxn>
              <a:cxn ang="0">
                <a:pos x="T4" y="T5"/>
              </a:cxn>
              <a:cxn ang="0">
                <a:pos x="T6" y="T7"/>
              </a:cxn>
            </a:cxnLst>
            <a:rect l="0" t="0" r="r" b="b"/>
            <a:pathLst>
              <a:path w="64" h="51">
                <a:moveTo>
                  <a:pt x="0" y="47"/>
                </a:moveTo>
                <a:lnTo>
                  <a:pt x="64" y="0"/>
                </a:lnTo>
                <a:lnTo>
                  <a:pt x="4" y="51"/>
                </a:lnTo>
                <a:lnTo>
                  <a:pt x="0" y="4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56"/>
          <p:cNvSpPr>
            <a:spLocks/>
          </p:cNvSpPr>
          <p:nvPr/>
        </p:nvSpPr>
        <p:spPr bwMode="auto">
          <a:xfrm>
            <a:off x="12265025" y="9267825"/>
            <a:ext cx="111125" cy="79375"/>
          </a:xfrm>
          <a:custGeom>
            <a:avLst/>
            <a:gdLst>
              <a:gd name="T0" fmla="*/ 10 w 70"/>
              <a:gd name="T1" fmla="*/ 42 h 50"/>
              <a:gd name="T2" fmla="*/ 0 w 70"/>
              <a:gd name="T3" fmla="*/ 48 h 50"/>
              <a:gd name="T4" fmla="*/ 12 w 70"/>
              <a:gd name="T5" fmla="*/ 42 h 50"/>
              <a:gd name="T6" fmla="*/ 64 w 70"/>
              <a:gd name="T7" fmla="*/ 0 h 50"/>
              <a:gd name="T8" fmla="*/ 66 w 70"/>
              <a:gd name="T9" fmla="*/ 4 h 50"/>
              <a:gd name="T10" fmla="*/ 70 w 70"/>
              <a:gd name="T11" fmla="*/ 12 h 50"/>
              <a:gd name="T12" fmla="*/ 28 w 70"/>
              <a:gd name="T13" fmla="*/ 34 h 50"/>
              <a:gd name="T14" fmla="*/ 0 w 70"/>
              <a:gd name="T15" fmla="*/ 50 h 50"/>
              <a:gd name="T16" fmla="*/ 10 w 70"/>
              <a:gd name="T1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50">
                <a:moveTo>
                  <a:pt x="10" y="42"/>
                </a:moveTo>
                <a:lnTo>
                  <a:pt x="0" y="48"/>
                </a:lnTo>
                <a:lnTo>
                  <a:pt x="12" y="42"/>
                </a:lnTo>
                <a:lnTo>
                  <a:pt x="64" y="0"/>
                </a:lnTo>
                <a:lnTo>
                  <a:pt x="66" y="4"/>
                </a:lnTo>
                <a:lnTo>
                  <a:pt x="70" y="12"/>
                </a:lnTo>
                <a:lnTo>
                  <a:pt x="28" y="34"/>
                </a:lnTo>
                <a:lnTo>
                  <a:pt x="0" y="50"/>
                </a:lnTo>
                <a:lnTo>
                  <a:pt x="10" y="4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57"/>
          <p:cNvSpPr>
            <a:spLocks/>
          </p:cNvSpPr>
          <p:nvPr/>
        </p:nvSpPr>
        <p:spPr bwMode="auto">
          <a:xfrm>
            <a:off x="12296775" y="9218613"/>
            <a:ext cx="388938" cy="325438"/>
          </a:xfrm>
          <a:custGeom>
            <a:avLst/>
            <a:gdLst>
              <a:gd name="T0" fmla="*/ 76 w 123"/>
              <a:gd name="T1" fmla="*/ 67 h 103"/>
              <a:gd name="T2" fmla="*/ 73 w 123"/>
              <a:gd name="T3" fmla="*/ 70 h 103"/>
              <a:gd name="T4" fmla="*/ 55 w 123"/>
              <a:gd name="T5" fmla="*/ 77 h 103"/>
              <a:gd name="T6" fmla="*/ 37 w 123"/>
              <a:gd name="T7" fmla="*/ 69 h 103"/>
              <a:gd name="T8" fmla="*/ 27 w 123"/>
              <a:gd name="T9" fmla="*/ 62 h 103"/>
              <a:gd name="T10" fmla="*/ 27 w 123"/>
              <a:gd name="T11" fmla="*/ 62 h 103"/>
              <a:gd name="T12" fmla="*/ 22 w 123"/>
              <a:gd name="T13" fmla="*/ 63 h 103"/>
              <a:gd name="T14" fmla="*/ 22 w 123"/>
              <a:gd name="T15" fmla="*/ 43 h 103"/>
              <a:gd name="T16" fmla="*/ 21 w 123"/>
              <a:gd name="T17" fmla="*/ 43 h 103"/>
              <a:gd name="T18" fmla="*/ 19 w 123"/>
              <a:gd name="T19" fmla="*/ 63 h 103"/>
              <a:gd name="T20" fmla="*/ 16 w 123"/>
              <a:gd name="T21" fmla="*/ 62 h 103"/>
              <a:gd name="T22" fmla="*/ 20 w 123"/>
              <a:gd name="T23" fmla="*/ 43 h 103"/>
              <a:gd name="T24" fmla="*/ 15 w 123"/>
              <a:gd name="T25" fmla="*/ 42 h 103"/>
              <a:gd name="T26" fmla="*/ 10 w 123"/>
              <a:gd name="T27" fmla="*/ 47 h 103"/>
              <a:gd name="T28" fmla="*/ 6 w 123"/>
              <a:gd name="T29" fmla="*/ 42 h 103"/>
              <a:gd name="T30" fmla="*/ 2 w 123"/>
              <a:gd name="T31" fmla="*/ 42 h 103"/>
              <a:gd name="T32" fmla="*/ 2 w 123"/>
              <a:gd name="T33" fmla="*/ 35 h 103"/>
              <a:gd name="T34" fmla="*/ 0 w 123"/>
              <a:gd name="T35" fmla="*/ 26 h 103"/>
              <a:gd name="T36" fmla="*/ 4 w 123"/>
              <a:gd name="T37" fmla="*/ 20 h 103"/>
              <a:gd name="T38" fmla="*/ 22 w 123"/>
              <a:gd name="T39" fmla="*/ 3 h 103"/>
              <a:gd name="T40" fmla="*/ 33 w 123"/>
              <a:gd name="T41" fmla="*/ 0 h 103"/>
              <a:gd name="T42" fmla="*/ 42 w 123"/>
              <a:gd name="T43" fmla="*/ 7 h 103"/>
              <a:gd name="T44" fmla="*/ 47 w 123"/>
              <a:gd name="T45" fmla="*/ 8 h 103"/>
              <a:gd name="T46" fmla="*/ 49 w 123"/>
              <a:gd name="T47" fmla="*/ 9 h 103"/>
              <a:gd name="T48" fmla="*/ 52 w 123"/>
              <a:gd name="T49" fmla="*/ 8 h 103"/>
              <a:gd name="T50" fmla="*/ 76 w 123"/>
              <a:gd name="T51" fmla="*/ 1 h 103"/>
              <a:gd name="T52" fmla="*/ 88 w 123"/>
              <a:gd name="T53" fmla="*/ 3 h 103"/>
              <a:gd name="T54" fmla="*/ 112 w 123"/>
              <a:gd name="T55" fmla="*/ 15 h 103"/>
              <a:gd name="T56" fmla="*/ 123 w 123"/>
              <a:gd name="T57" fmla="*/ 27 h 103"/>
              <a:gd name="T58" fmla="*/ 121 w 123"/>
              <a:gd name="T59" fmla="*/ 32 h 103"/>
              <a:gd name="T60" fmla="*/ 122 w 123"/>
              <a:gd name="T61" fmla="*/ 36 h 103"/>
              <a:gd name="T62" fmla="*/ 122 w 123"/>
              <a:gd name="T63" fmla="*/ 37 h 103"/>
              <a:gd name="T64" fmla="*/ 123 w 123"/>
              <a:gd name="T65" fmla="*/ 40 h 103"/>
              <a:gd name="T66" fmla="*/ 118 w 123"/>
              <a:gd name="T67" fmla="*/ 52 h 103"/>
              <a:gd name="T68" fmla="*/ 111 w 123"/>
              <a:gd name="T69" fmla="*/ 66 h 103"/>
              <a:gd name="T70" fmla="*/ 97 w 123"/>
              <a:gd name="T71" fmla="*/ 103 h 103"/>
              <a:gd name="T72" fmla="*/ 76 w 123"/>
              <a:gd name="T73" fmla="*/ 6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103">
                <a:moveTo>
                  <a:pt x="76" y="67"/>
                </a:moveTo>
                <a:cubicBezTo>
                  <a:pt x="75" y="68"/>
                  <a:pt x="74" y="69"/>
                  <a:pt x="73" y="70"/>
                </a:cubicBezTo>
                <a:cubicBezTo>
                  <a:pt x="71" y="72"/>
                  <a:pt x="64" y="77"/>
                  <a:pt x="55" y="77"/>
                </a:cubicBezTo>
                <a:cubicBezTo>
                  <a:pt x="49" y="77"/>
                  <a:pt x="43" y="74"/>
                  <a:pt x="37" y="69"/>
                </a:cubicBezTo>
                <a:cubicBezTo>
                  <a:pt x="33" y="67"/>
                  <a:pt x="30" y="65"/>
                  <a:pt x="27" y="62"/>
                </a:cubicBezTo>
                <a:cubicBezTo>
                  <a:pt x="27" y="62"/>
                  <a:pt x="27" y="62"/>
                  <a:pt x="27" y="62"/>
                </a:cubicBezTo>
                <a:cubicBezTo>
                  <a:pt x="22" y="63"/>
                  <a:pt x="22" y="63"/>
                  <a:pt x="22" y="63"/>
                </a:cubicBezTo>
                <a:cubicBezTo>
                  <a:pt x="22" y="43"/>
                  <a:pt x="22" y="43"/>
                  <a:pt x="22" y="43"/>
                </a:cubicBezTo>
                <a:cubicBezTo>
                  <a:pt x="21" y="43"/>
                  <a:pt x="21" y="43"/>
                  <a:pt x="21" y="43"/>
                </a:cubicBezTo>
                <a:cubicBezTo>
                  <a:pt x="19" y="63"/>
                  <a:pt x="19" y="63"/>
                  <a:pt x="19" y="63"/>
                </a:cubicBezTo>
                <a:cubicBezTo>
                  <a:pt x="16" y="62"/>
                  <a:pt x="16" y="62"/>
                  <a:pt x="16" y="62"/>
                </a:cubicBezTo>
                <a:cubicBezTo>
                  <a:pt x="20" y="43"/>
                  <a:pt x="20" y="43"/>
                  <a:pt x="20" y="43"/>
                </a:cubicBezTo>
                <a:cubicBezTo>
                  <a:pt x="15" y="42"/>
                  <a:pt x="15" y="42"/>
                  <a:pt x="15" y="42"/>
                </a:cubicBezTo>
                <a:cubicBezTo>
                  <a:pt x="10" y="47"/>
                  <a:pt x="10" y="47"/>
                  <a:pt x="10" y="47"/>
                </a:cubicBezTo>
                <a:cubicBezTo>
                  <a:pt x="9" y="46"/>
                  <a:pt x="7" y="45"/>
                  <a:pt x="6" y="42"/>
                </a:cubicBezTo>
                <a:cubicBezTo>
                  <a:pt x="2" y="42"/>
                  <a:pt x="2" y="42"/>
                  <a:pt x="2" y="42"/>
                </a:cubicBezTo>
                <a:cubicBezTo>
                  <a:pt x="2" y="40"/>
                  <a:pt x="2" y="37"/>
                  <a:pt x="2" y="35"/>
                </a:cubicBezTo>
                <a:cubicBezTo>
                  <a:pt x="2" y="35"/>
                  <a:pt x="0" y="26"/>
                  <a:pt x="0" y="26"/>
                </a:cubicBezTo>
                <a:cubicBezTo>
                  <a:pt x="4" y="20"/>
                  <a:pt x="4" y="20"/>
                  <a:pt x="4" y="20"/>
                </a:cubicBezTo>
                <a:cubicBezTo>
                  <a:pt x="6" y="10"/>
                  <a:pt x="14" y="4"/>
                  <a:pt x="22" y="3"/>
                </a:cubicBezTo>
                <a:cubicBezTo>
                  <a:pt x="33" y="0"/>
                  <a:pt x="33" y="0"/>
                  <a:pt x="33" y="0"/>
                </a:cubicBezTo>
                <a:cubicBezTo>
                  <a:pt x="42" y="7"/>
                  <a:pt x="42" y="7"/>
                  <a:pt x="42" y="7"/>
                </a:cubicBezTo>
                <a:cubicBezTo>
                  <a:pt x="47" y="8"/>
                  <a:pt x="47" y="8"/>
                  <a:pt x="47" y="8"/>
                </a:cubicBezTo>
                <a:cubicBezTo>
                  <a:pt x="49" y="9"/>
                  <a:pt x="49" y="9"/>
                  <a:pt x="49" y="9"/>
                </a:cubicBezTo>
                <a:cubicBezTo>
                  <a:pt x="50" y="9"/>
                  <a:pt x="51" y="8"/>
                  <a:pt x="52" y="8"/>
                </a:cubicBezTo>
                <a:cubicBezTo>
                  <a:pt x="60" y="3"/>
                  <a:pt x="68" y="1"/>
                  <a:pt x="76" y="1"/>
                </a:cubicBezTo>
                <a:cubicBezTo>
                  <a:pt x="80" y="1"/>
                  <a:pt x="84" y="2"/>
                  <a:pt x="88" y="3"/>
                </a:cubicBezTo>
                <a:cubicBezTo>
                  <a:pt x="98" y="5"/>
                  <a:pt x="105" y="9"/>
                  <a:pt x="112" y="15"/>
                </a:cubicBezTo>
                <a:cubicBezTo>
                  <a:pt x="123" y="27"/>
                  <a:pt x="123" y="27"/>
                  <a:pt x="123" y="27"/>
                </a:cubicBezTo>
                <a:cubicBezTo>
                  <a:pt x="121" y="32"/>
                  <a:pt x="121" y="32"/>
                  <a:pt x="121" y="32"/>
                </a:cubicBezTo>
                <a:cubicBezTo>
                  <a:pt x="122" y="36"/>
                  <a:pt x="122" y="36"/>
                  <a:pt x="122" y="36"/>
                </a:cubicBezTo>
                <a:cubicBezTo>
                  <a:pt x="122" y="37"/>
                  <a:pt x="122" y="37"/>
                  <a:pt x="122" y="37"/>
                </a:cubicBezTo>
                <a:cubicBezTo>
                  <a:pt x="123" y="40"/>
                  <a:pt x="123" y="40"/>
                  <a:pt x="123" y="40"/>
                </a:cubicBezTo>
                <a:cubicBezTo>
                  <a:pt x="118" y="52"/>
                  <a:pt x="118" y="52"/>
                  <a:pt x="118" y="52"/>
                </a:cubicBezTo>
                <a:cubicBezTo>
                  <a:pt x="118" y="55"/>
                  <a:pt x="116" y="61"/>
                  <a:pt x="111" y="66"/>
                </a:cubicBezTo>
                <a:cubicBezTo>
                  <a:pt x="97" y="103"/>
                  <a:pt x="97" y="103"/>
                  <a:pt x="97" y="103"/>
                </a:cubicBezTo>
                <a:lnTo>
                  <a:pt x="76" y="6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58"/>
          <p:cNvSpPr>
            <a:spLocks/>
          </p:cNvSpPr>
          <p:nvPr/>
        </p:nvSpPr>
        <p:spPr bwMode="auto">
          <a:xfrm>
            <a:off x="12571413" y="9347200"/>
            <a:ext cx="0" cy="6350"/>
          </a:xfrm>
          <a:custGeom>
            <a:avLst/>
            <a:gdLst>
              <a:gd name="T0" fmla="*/ 2 h 2"/>
              <a:gd name="T1" fmla="*/ 0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0"/>
                </a:cubicBezTo>
                <a:cubicBezTo>
                  <a:pt x="0" y="0"/>
                  <a:pt x="0" y="0"/>
                  <a:pt x="0" y="0"/>
                </a:cubicBezTo>
                <a:cubicBezTo>
                  <a:pt x="0" y="1"/>
                  <a:pt x="0" y="1"/>
                  <a:pt x="0" y="2"/>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59"/>
          <p:cNvSpPr>
            <a:spLocks/>
          </p:cNvSpPr>
          <p:nvPr/>
        </p:nvSpPr>
        <p:spPr bwMode="auto">
          <a:xfrm>
            <a:off x="12453938" y="9091613"/>
            <a:ext cx="708025" cy="889000"/>
          </a:xfrm>
          <a:custGeom>
            <a:avLst/>
            <a:gdLst>
              <a:gd name="T0" fmla="*/ 128 w 223"/>
              <a:gd name="T1" fmla="*/ 269 h 281"/>
              <a:gd name="T2" fmla="*/ 120 w 223"/>
              <a:gd name="T3" fmla="*/ 261 h 281"/>
              <a:gd name="T4" fmla="*/ 110 w 223"/>
              <a:gd name="T5" fmla="*/ 259 h 281"/>
              <a:gd name="T6" fmla="*/ 93 w 223"/>
              <a:gd name="T7" fmla="*/ 247 h 281"/>
              <a:gd name="T8" fmla="*/ 89 w 223"/>
              <a:gd name="T9" fmla="*/ 239 h 281"/>
              <a:gd name="T10" fmla="*/ 74 w 223"/>
              <a:gd name="T11" fmla="*/ 224 h 281"/>
              <a:gd name="T12" fmla="*/ 63 w 223"/>
              <a:gd name="T13" fmla="*/ 225 h 281"/>
              <a:gd name="T14" fmla="*/ 46 w 223"/>
              <a:gd name="T15" fmla="*/ 220 h 281"/>
              <a:gd name="T16" fmla="*/ 33 w 223"/>
              <a:gd name="T17" fmla="*/ 214 h 281"/>
              <a:gd name="T18" fmla="*/ 27 w 223"/>
              <a:gd name="T19" fmla="*/ 207 h 281"/>
              <a:gd name="T20" fmla="*/ 12 w 223"/>
              <a:gd name="T21" fmla="*/ 197 h 281"/>
              <a:gd name="T22" fmla="*/ 9 w 223"/>
              <a:gd name="T23" fmla="*/ 172 h 281"/>
              <a:gd name="T24" fmla="*/ 30 w 223"/>
              <a:gd name="T25" fmla="*/ 133 h 281"/>
              <a:gd name="T26" fmla="*/ 30 w 223"/>
              <a:gd name="T27" fmla="*/ 116 h 281"/>
              <a:gd name="T28" fmla="*/ 22 w 223"/>
              <a:gd name="T29" fmla="*/ 100 h 281"/>
              <a:gd name="T30" fmla="*/ 30 w 223"/>
              <a:gd name="T31" fmla="*/ 74 h 281"/>
              <a:gd name="T32" fmla="*/ 38 w 223"/>
              <a:gd name="T33" fmla="*/ 36 h 281"/>
              <a:gd name="T34" fmla="*/ 57 w 223"/>
              <a:gd name="T35" fmla="*/ 50 h 281"/>
              <a:gd name="T36" fmla="*/ 90 w 223"/>
              <a:gd name="T37" fmla="*/ 19 h 281"/>
              <a:gd name="T38" fmla="*/ 111 w 223"/>
              <a:gd name="T39" fmla="*/ 11 h 281"/>
              <a:gd name="T40" fmla="*/ 136 w 223"/>
              <a:gd name="T41" fmla="*/ 0 h 281"/>
              <a:gd name="T42" fmla="*/ 163 w 223"/>
              <a:gd name="T43" fmla="*/ 21 h 281"/>
              <a:gd name="T44" fmla="*/ 157 w 223"/>
              <a:gd name="T45" fmla="*/ 41 h 281"/>
              <a:gd name="T46" fmla="*/ 146 w 223"/>
              <a:gd name="T47" fmla="*/ 46 h 281"/>
              <a:gd name="T48" fmla="*/ 143 w 223"/>
              <a:gd name="T49" fmla="*/ 48 h 281"/>
              <a:gd name="T50" fmla="*/ 133 w 223"/>
              <a:gd name="T51" fmla="*/ 59 h 281"/>
              <a:gd name="T52" fmla="*/ 140 w 223"/>
              <a:gd name="T53" fmla="*/ 72 h 281"/>
              <a:gd name="T54" fmla="*/ 143 w 223"/>
              <a:gd name="T55" fmla="*/ 79 h 281"/>
              <a:gd name="T56" fmla="*/ 168 w 223"/>
              <a:gd name="T57" fmla="*/ 85 h 281"/>
              <a:gd name="T58" fmla="*/ 174 w 223"/>
              <a:gd name="T59" fmla="*/ 90 h 281"/>
              <a:gd name="T60" fmla="*/ 186 w 223"/>
              <a:gd name="T61" fmla="*/ 91 h 281"/>
              <a:gd name="T62" fmla="*/ 207 w 223"/>
              <a:gd name="T63" fmla="*/ 98 h 281"/>
              <a:gd name="T64" fmla="*/ 208 w 223"/>
              <a:gd name="T65" fmla="*/ 133 h 281"/>
              <a:gd name="T66" fmla="*/ 209 w 223"/>
              <a:gd name="T67" fmla="*/ 139 h 281"/>
              <a:gd name="T68" fmla="*/ 213 w 223"/>
              <a:gd name="T69" fmla="*/ 161 h 281"/>
              <a:gd name="T70" fmla="*/ 219 w 223"/>
              <a:gd name="T71" fmla="*/ 181 h 281"/>
              <a:gd name="T72" fmla="*/ 203 w 223"/>
              <a:gd name="T73" fmla="*/ 206 h 281"/>
              <a:gd name="T74" fmla="*/ 187 w 223"/>
              <a:gd name="T75" fmla="*/ 206 h 281"/>
              <a:gd name="T76" fmla="*/ 187 w 223"/>
              <a:gd name="T77" fmla="*/ 226 h 281"/>
              <a:gd name="T78" fmla="*/ 155 w 223"/>
              <a:gd name="T79" fmla="*/ 266 h 281"/>
              <a:gd name="T80" fmla="*/ 148 w 223"/>
              <a:gd name="T8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3" h="281">
                <a:moveTo>
                  <a:pt x="136" y="281"/>
                </a:moveTo>
                <a:cubicBezTo>
                  <a:pt x="128" y="269"/>
                  <a:pt x="128" y="269"/>
                  <a:pt x="128" y="269"/>
                </a:cubicBezTo>
                <a:cubicBezTo>
                  <a:pt x="123" y="261"/>
                  <a:pt x="123" y="261"/>
                  <a:pt x="123" y="261"/>
                </a:cubicBezTo>
                <a:cubicBezTo>
                  <a:pt x="122" y="261"/>
                  <a:pt x="121" y="261"/>
                  <a:pt x="120" y="261"/>
                </a:cubicBezTo>
                <a:cubicBezTo>
                  <a:pt x="116" y="261"/>
                  <a:pt x="116" y="261"/>
                  <a:pt x="116" y="261"/>
                </a:cubicBezTo>
                <a:cubicBezTo>
                  <a:pt x="110" y="259"/>
                  <a:pt x="110" y="259"/>
                  <a:pt x="110" y="259"/>
                </a:cubicBezTo>
                <a:cubicBezTo>
                  <a:pt x="105" y="258"/>
                  <a:pt x="98" y="255"/>
                  <a:pt x="94" y="248"/>
                </a:cubicBezTo>
                <a:cubicBezTo>
                  <a:pt x="93" y="247"/>
                  <a:pt x="93" y="247"/>
                  <a:pt x="93" y="247"/>
                </a:cubicBezTo>
                <a:cubicBezTo>
                  <a:pt x="91" y="243"/>
                  <a:pt x="91" y="243"/>
                  <a:pt x="91" y="243"/>
                </a:cubicBezTo>
                <a:cubicBezTo>
                  <a:pt x="89" y="239"/>
                  <a:pt x="89" y="239"/>
                  <a:pt x="89" y="239"/>
                </a:cubicBezTo>
                <a:cubicBezTo>
                  <a:pt x="90" y="239"/>
                  <a:pt x="90" y="239"/>
                  <a:pt x="90" y="239"/>
                </a:cubicBezTo>
                <a:cubicBezTo>
                  <a:pt x="82" y="236"/>
                  <a:pt x="76" y="231"/>
                  <a:pt x="74" y="224"/>
                </a:cubicBezTo>
                <a:cubicBezTo>
                  <a:pt x="74" y="224"/>
                  <a:pt x="72" y="224"/>
                  <a:pt x="71" y="223"/>
                </a:cubicBezTo>
                <a:cubicBezTo>
                  <a:pt x="63" y="225"/>
                  <a:pt x="63" y="225"/>
                  <a:pt x="63" y="225"/>
                </a:cubicBezTo>
                <a:cubicBezTo>
                  <a:pt x="58" y="225"/>
                  <a:pt x="54" y="223"/>
                  <a:pt x="51" y="222"/>
                </a:cubicBezTo>
                <a:cubicBezTo>
                  <a:pt x="50" y="221"/>
                  <a:pt x="46" y="220"/>
                  <a:pt x="46" y="220"/>
                </a:cubicBezTo>
                <a:cubicBezTo>
                  <a:pt x="37" y="220"/>
                  <a:pt x="37" y="220"/>
                  <a:pt x="37" y="220"/>
                </a:cubicBezTo>
                <a:cubicBezTo>
                  <a:pt x="33" y="214"/>
                  <a:pt x="33" y="214"/>
                  <a:pt x="33" y="214"/>
                </a:cubicBezTo>
                <a:cubicBezTo>
                  <a:pt x="27" y="208"/>
                  <a:pt x="27" y="208"/>
                  <a:pt x="27" y="208"/>
                </a:cubicBezTo>
                <a:cubicBezTo>
                  <a:pt x="27" y="207"/>
                  <a:pt x="27" y="207"/>
                  <a:pt x="27" y="207"/>
                </a:cubicBezTo>
                <a:cubicBezTo>
                  <a:pt x="24" y="204"/>
                  <a:pt x="24" y="204"/>
                  <a:pt x="24" y="204"/>
                </a:cubicBezTo>
                <a:cubicBezTo>
                  <a:pt x="21" y="204"/>
                  <a:pt x="17" y="201"/>
                  <a:pt x="12" y="197"/>
                </a:cubicBezTo>
                <a:cubicBezTo>
                  <a:pt x="0" y="186"/>
                  <a:pt x="0" y="186"/>
                  <a:pt x="0" y="186"/>
                </a:cubicBezTo>
                <a:cubicBezTo>
                  <a:pt x="9" y="172"/>
                  <a:pt x="9" y="172"/>
                  <a:pt x="9" y="172"/>
                </a:cubicBezTo>
                <a:cubicBezTo>
                  <a:pt x="11" y="162"/>
                  <a:pt x="19" y="152"/>
                  <a:pt x="31" y="147"/>
                </a:cubicBezTo>
                <a:cubicBezTo>
                  <a:pt x="29" y="142"/>
                  <a:pt x="30" y="137"/>
                  <a:pt x="30" y="133"/>
                </a:cubicBezTo>
                <a:cubicBezTo>
                  <a:pt x="31" y="128"/>
                  <a:pt x="31" y="123"/>
                  <a:pt x="30" y="118"/>
                </a:cubicBezTo>
                <a:cubicBezTo>
                  <a:pt x="30" y="116"/>
                  <a:pt x="30" y="116"/>
                  <a:pt x="30" y="116"/>
                </a:cubicBezTo>
                <a:cubicBezTo>
                  <a:pt x="29" y="113"/>
                  <a:pt x="27" y="111"/>
                  <a:pt x="26" y="108"/>
                </a:cubicBezTo>
                <a:cubicBezTo>
                  <a:pt x="22" y="100"/>
                  <a:pt x="22" y="100"/>
                  <a:pt x="22" y="100"/>
                </a:cubicBezTo>
                <a:cubicBezTo>
                  <a:pt x="24" y="89"/>
                  <a:pt x="24" y="89"/>
                  <a:pt x="24" y="89"/>
                </a:cubicBezTo>
                <a:cubicBezTo>
                  <a:pt x="30" y="74"/>
                  <a:pt x="30" y="74"/>
                  <a:pt x="30" y="74"/>
                </a:cubicBezTo>
                <a:cubicBezTo>
                  <a:pt x="30" y="74"/>
                  <a:pt x="30" y="74"/>
                  <a:pt x="30" y="74"/>
                </a:cubicBezTo>
                <a:cubicBezTo>
                  <a:pt x="31" y="72"/>
                  <a:pt x="38" y="36"/>
                  <a:pt x="38" y="36"/>
                </a:cubicBezTo>
                <a:cubicBezTo>
                  <a:pt x="56" y="51"/>
                  <a:pt x="56" y="51"/>
                  <a:pt x="56" y="51"/>
                </a:cubicBezTo>
                <a:cubicBezTo>
                  <a:pt x="56" y="50"/>
                  <a:pt x="57" y="50"/>
                  <a:pt x="57" y="50"/>
                </a:cubicBezTo>
                <a:cubicBezTo>
                  <a:pt x="59" y="40"/>
                  <a:pt x="65" y="33"/>
                  <a:pt x="68" y="29"/>
                </a:cubicBezTo>
                <a:cubicBezTo>
                  <a:pt x="76" y="21"/>
                  <a:pt x="84" y="19"/>
                  <a:pt x="90" y="19"/>
                </a:cubicBezTo>
                <a:cubicBezTo>
                  <a:pt x="95" y="16"/>
                  <a:pt x="100" y="15"/>
                  <a:pt x="104" y="15"/>
                </a:cubicBezTo>
                <a:cubicBezTo>
                  <a:pt x="108" y="14"/>
                  <a:pt x="110" y="13"/>
                  <a:pt x="111" y="11"/>
                </a:cubicBezTo>
                <a:cubicBezTo>
                  <a:pt x="117" y="5"/>
                  <a:pt x="124" y="1"/>
                  <a:pt x="133" y="0"/>
                </a:cubicBezTo>
                <a:cubicBezTo>
                  <a:pt x="134" y="0"/>
                  <a:pt x="135" y="0"/>
                  <a:pt x="136" y="0"/>
                </a:cubicBezTo>
                <a:cubicBezTo>
                  <a:pt x="142" y="0"/>
                  <a:pt x="146" y="1"/>
                  <a:pt x="149" y="3"/>
                </a:cubicBezTo>
                <a:cubicBezTo>
                  <a:pt x="156" y="6"/>
                  <a:pt x="161" y="13"/>
                  <a:pt x="163" y="21"/>
                </a:cubicBezTo>
                <a:cubicBezTo>
                  <a:pt x="165" y="31"/>
                  <a:pt x="165" y="31"/>
                  <a:pt x="165" y="31"/>
                </a:cubicBezTo>
                <a:cubicBezTo>
                  <a:pt x="157" y="41"/>
                  <a:pt x="157" y="41"/>
                  <a:pt x="157" y="41"/>
                </a:cubicBezTo>
                <a:cubicBezTo>
                  <a:pt x="152" y="45"/>
                  <a:pt x="152" y="45"/>
                  <a:pt x="152" y="45"/>
                </a:cubicBezTo>
                <a:cubicBezTo>
                  <a:pt x="146" y="46"/>
                  <a:pt x="146" y="46"/>
                  <a:pt x="146" y="46"/>
                </a:cubicBezTo>
                <a:cubicBezTo>
                  <a:pt x="145" y="47"/>
                  <a:pt x="145" y="47"/>
                  <a:pt x="145" y="47"/>
                </a:cubicBezTo>
                <a:cubicBezTo>
                  <a:pt x="143" y="48"/>
                  <a:pt x="143" y="48"/>
                  <a:pt x="143" y="48"/>
                </a:cubicBezTo>
                <a:cubicBezTo>
                  <a:pt x="141" y="51"/>
                  <a:pt x="139" y="54"/>
                  <a:pt x="136" y="55"/>
                </a:cubicBezTo>
                <a:cubicBezTo>
                  <a:pt x="136" y="56"/>
                  <a:pt x="134" y="57"/>
                  <a:pt x="133" y="59"/>
                </a:cubicBezTo>
                <a:cubicBezTo>
                  <a:pt x="133" y="59"/>
                  <a:pt x="133" y="59"/>
                  <a:pt x="133" y="59"/>
                </a:cubicBezTo>
                <a:cubicBezTo>
                  <a:pt x="135" y="62"/>
                  <a:pt x="137" y="65"/>
                  <a:pt x="140" y="72"/>
                </a:cubicBezTo>
                <a:cubicBezTo>
                  <a:pt x="142" y="75"/>
                  <a:pt x="142" y="77"/>
                  <a:pt x="143" y="79"/>
                </a:cubicBezTo>
                <a:cubicBezTo>
                  <a:pt x="143" y="79"/>
                  <a:pt x="143" y="79"/>
                  <a:pt x="143" y="79"/>
                </a:cubicBezTo>
                <a:cubicBezTo>
                  <a:pt x="145" y="79"/>
                  <a:pt x="148" y="79"/>
                  <a:pt x="150" y="79"/>
                </a:cubicBezTo>
                <a:cubicBezTo>
                  <a:pt x="156" y="79"/>
                  <a:pt x="162" y="81"/>
                  <a:pt x="168" y="85"/>
                </a:cubicBezTo>
                <a:cubicBezTo>
                  <a:pt x="170" y="87"/>
                  <a:pt x="172" y="88"/>
                  <a:pt x="174" y="90"/>
                </a:cubicBezTo>
                <a:cubicBezTo>
                  <a:pt x="174" y="90"/>
                  <a:pt x="174" y="90"/>
                  <a:pt x="174" y="90"/>
                </a:cubicBezTo>
                <a:cubicBezTo>
                  <a:pt x="174" y="90"/>
                  <a:pt x="177" y="90"/>
                  <a:pt x="177" y="90"/>
                </a:cubicBezTo>
                <a:cubicBezTo>
                  <a:pt x="182" y="90"/>
                  <a:pt x="184" y="91"/>
                  <a:pt x="186" y="91"/>
                </a:cubicBezTo>
                <a:cubicBezTo>
                  <a:pt x="195" y="91"/>
                  <a:pt x="195" y="91"/>
                  <a:pt x="195" y="91"/>
                </a:cubicBezTo>
                <a:cubicBezTo>
                  <a:pt x="207" y="98"/>
                  <a:pt x="207" y="98"/>
                  <a:pt x="207" y="98"/>
                </a:cubicBezTo>
                <a:cubicBezTo>
                  <a:pt x="210" y="101"/>
                  <a:pt x="214" y="107"/>
                  <a:pt x="214" y="116"/>
                </a:cubicBezTo>
                <a:cubicBezTo>
                  <a:pt x="213" y="124"/>
                  <a:pt x="211" y="129"/>
                  <a:pt x="208" y="133"/>
                </a:cubicBezTo>
                <a:cubicBezTo>
                  <a:pt x="209" y="136"/>
                  <a:pt x="209" y="136"/>
                  <a:pt x="209" y="136"/>
                </a:cubicBezTo>
                <a:cubicBezTo>
                  <a:pt x="209" y="139"/>
                  <a:pt x="209" y="139"/>
                  <a:pt x="209" y="139"/>
                </a:cubicBezTo>
                <a:cubicBezTo>
                  <a:pt x="212" y="147"/>
                  <a:pt x="213" y="153"/>
                  <a:pt x="212" y="159"/>
                </a:cubicBezTo>
                <a:cubicBezTo>
                  <a:pt x="213" y="161"/>
                  <a:pt x="213" y="161"/>
                  <a:pt x="213" y="161"/>
                </a:cubicBezTo>
                <a:cubicBezTo>
                  <a:pt x="214" y="165"/>
                  <a:pt x="214" y="165"/>
                  <a:pt x="214" y="165"/>
                </a:cubicBezTo>
                <a:cubicBezTo>
                  <a:pt x="215" y="167"/>
                  <a:pt x="216" y="172"/>
                  <a:pt x="219" y="181"/>
                </a:cubicBezTo>
                <a:cubicBezTo>
                  <a:pt x="223" y="199"/>
                  <a:pt x="223" y="199"/>
                  <a:pt x="223" y="199"/>
                </a:cubicBezTo>
                <a:cubicBezTo>
                  <a:pt x="203" y="206"/>
                  <a:pt x="203" y="206"/>
                  <a:pt x="203" y="206"/>
                </a:cubicBezTo>
                <a:cubicBezTo>
                  <a:pt x="196" y="206"/>
                  <a:pt x="196" y="206"/>
                  <a:pt x="196" y="206"/>
                </a:cubicBezTo>
                <a:cubicBezTo>
                  <a:pt x="187" y="206"/>
                  <a:pt x="187" y="206"/>
                  <a:pt x="187" y="206"/>
                </a:cubicBezTo>
                <a:cubicBezTo>
                  <a:pt x="187" y="207"/>
                  <a:pt x="184" y="211"/>
                  <a:pt x="184" y="211"/>
                </a:cubicBezTo>
                <a:cubicBezTo>
                  <a:pt x="186" y="215"/>
                  <a:pt x="187" y="221"/>
                  <a:pt x="187" y="226"/>
                </a:cubicBezTo>
                <a:cubicBezTo>
                  <a:pt x="187" y="228"/>
                  <a:pt x="187" y="232"/>
                  <a:pt x="175" y="270"/>
                </a:cubicBezTo>
                <a:cubicBezTo>
                  <a:pt x="155" y="266"/>
                  <a:pt x="155" y="266"/>
                  <a:pt x="155" y="266"/>
                </a:cubicBezTo>
                <a:cubicBezTo>
                  <a:pt x="153" y="281"/>
                  <a:pt x="153" y="281"/>
                  <a:pt x="153" y="281"/>
                </a:cubicBezTo>
                <a:cubicBezTo>
                  <a:pt x="148" y="281"/>
                  <a:pt x="148" y="281"/>
                  <a:pt x="148" y="281"/>
                </a:cubicBezTo>
                <a:lnTo>
                  <a:pt x="136" y="28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60"/>
          <p:cNvSpPr>
            <a:spLocks/>
          </p:cNvSpPr>
          <p:nvPr/>
        </p:nvSpPr>
        <p:spPr bwMode="auto">
          <a:xfrm>
            <a:off x="12549188" y="96393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61"/>
          <p:cNvSpPr>
            <a:spLocks/>
          </p:cNvSpPr>
          <p:nvPr/>
        </p:nvSpPr>
        <p:spPr bwMode="auto">
          <a:xfrm>
            <a:off x="12385675" y="9572625"/>
            <a:ext cx="401638" cy="461963"/>
          </a:xfrm>
          <a:custGeom>
            <a:avLst/>
            <a:gdLst>
              <a:gd name="T0" fmla="*/ 47 w 127"/>
              <a:gd name="T1" fmla="*/ 146 h 146"/>
              <a:gd name="T2" fmla="*/ 29 w 127"/>
              <a:gd name="T3" fmla="*/ 136 h 146"/>
              <a:gd name="T4" fmla="*/ 24 w 127"/>
              <a:gd name="T5" fmla="*/ 136 h 146"/>
              <a:gd name="T6" fmla="*/ 17 w 127"/>
              <a:gd name="T7" fmla="*/ 132 h 146"/>
              <a:gd name="T8" fmla="*/ 8 w 127"/>
              <a:gd name="T9" fmla="*/ 126 h 146"/>
              <a:gd name="T10" fmla="*/ 8 w 127"/>
              <a:gd name="T11" fmla="*/ 113 h 146"/>
              <a:gd name="T12" fmla="*/ 9 w 127"/>
              <a:gd name="T13" fmla="*/ 107 h 146"/>
              <a:gd name="T14" fmla="*/ 4 w 127"/>
              <a:gd name="T15" fmla="*/ 101 h 146"/>
              <a:gd name="T16" fmla="*/ 5 w 127"/>
              <a:gd name="T17" fmla="*/ 100 h 146"/>
              <a:gd name="T18" fmla="*/ 1 w 127"/>
              <a:gd name="T19" fmla="*/ 90 h 146"/>
              <a:gd name="T20" fmla="*/ 1 w 127"/>
              <a:gd name="T21" fmla="*/ 72 h 146"/>
              <a:gd name="T22" fmla="*/ 2 w 127"/>
              <a:gd name="T23" fmla="*/ 66 h 146"/>
              <a:gd name="T24" fmla="*/ 7 w 127"/>
              <a:gd name="T25" fmla="*/ 55 h 146"/>
              <a:gd name="T26" fmla="*/ 13 w 127"/>
              <a:gd name="T27" fmla="*/ 39 h 146"/>
              <a:gd name="T28" fmla="*/ 14 w 127"/>
              <a:gd name="T29" fmla="*/ 30 h 146"/>
              <a:gd name="T30" fmla="*/ 23 w 127"/>
              <a:gd name="T31" fmla="*/ 23 h 146"/>
              <a:gd name="T32" fmla="*/ 32 w 127"/>
              <a:gd name="T33" fmla="*/ 18 h 146"/>
              <a:gd name="T34" fmla="*/ 43 w 127"/>
              <a:gd name="T35" fmla="*/ 0 h 146"/>
              <a:gd name="T36" fmla="*/ 61 w 127"/>
              <a:gd name="T37" fmla="*/ 15 h 146"/>
              <a:gd name="T38" fmla="*/ 71 w 127"/>
              <a:gd name="T39" fmla="*/ 21 h 146"/>
              <a:gd name="T40" fmla="*/ 74 w 127"/>
              <a:gd name="T41" fmla="*/ 21 h 146"/>
              <a:gd name="T42" fmla="*/ 81 w 127"/>
              <a:gd name="T43" fmla="*/ 27 h 146"/>
              <a:gd name="T44" fmla="*/ 82 w 127"/>
              <a:gd name="T45" fmla="*/ 28 h 146"/>
              <a:gd name="T46" fmla="*/ 89 w 127"/>
              <a:gd name="T47" fmla="*/ 27 h 146"/>
              <a:gd name="T48" fmla="*/ 96 w 127"/>
              <a:gd name="T49" fmla="*/ 28 h 146"/>
              <a:gd name="T50" fmla="*/ 109 w 127"/>
              <a:gd name="T51" fmla="*/ 35 h 146"/>
              <a:gd name="T52" fmla="*/ 120 w 127"/>
              <a:gd name="T53" fmla="*/ 39 h 146"/>
              <a:gd name="T54" fmla="*/ 119 w 127"/>
              <a:gd name="T55" fmla="*/ 49 h 146"/>
              <a:gd name="T56" fmla="*/ 116 w 127"/>
              <a:gd name="T57" fmla="*/ 83 h 146"/>
              <a:gd name="T58" fmla="*/ 115 w 127"/>
              <a:gd name="T59" fmla="*/ 84 h 146"/>
              <a:gd name="T60" fmla="*/ 111 w 127"/>
              <a:gd name="T61" fmla="*/ 92 h 146"/>
              <a:gd name="T62" fmla="*/ 102 w 127"/>
              <a:gd name="T63" fmla="*/ 100 h 146"/>
              <a:gd name="T64" fmla="*/ 81 w 127"/>
              <a:gd name="T65" fmla="*/ 113 h 146"/>
              <a:gd name="T66" fmla="*/ 77 w 127"/>
              <a:gd name="T67" fmla="*/ 114 h 146"/>
              <a:gd name="T68" fmla="*/ 74 w 127"/>
              <a:gd name="T69" fmla="*/ 121 h 146"/>
              <a:gd name="T70" fmla="*/ 57 w 127"/>
              <a:gd name="T71" fmla="*/ 143 h 146"/>
              <a:gd name="T72" fmla="*/ 52 w 127"/>
              <a:gd name="T73" fmla="*/ 146 h 146"/>
              <a:gd name="T74" fmla="*/ 47 w 127"/>
              <a:gd name="T7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7" h="146">
                <a:moveTo>
                  <a:pt x="47" y="146"/>
                </a:moveTo>
                <a:cubicBezTo>
                  <a:pt x="38" y="146"/>
                  <a:pt x="33" y="141"/>
                  <a:pt x="29" y="136"/>
                </a:cubicBezTo>
                <a:cubicBezTo>
                  <a:pt x="24" y="136"/>
                  <a:pt x="24" y="136"/>
                  <a:pt x="24" y="136"/>
                </a:cubicBezTo>
                <a:cubicBezTo>
                  <a:pt x="17" y="132"/>
                  <a:pt x="17" y="132"/>
                  <a:pt x="17" y="132"/>
                </a:cubicBezTo>
                <a:cubicBezTo>
                  <a:pt x="8" y="126"/>
                  <a:pt x="8" y="126"/>
                  <a:pt x="8" y="126"/>
                </a:cubicBezTo>
                <a:cubicBezTo>
                  <a:pt x="8" y="113"/>
                  <a:pt x="8" y="113"/>
                  <a:pt x="8" y="113"/>
                </a:cubicBezTo>
                <a:cubicBezTo>
                  <a:pt x="8" y="111"/>
                  <a:pt x="8" y="109"/>
                  <a:pt x="9" y="107"/>
                </a:cubicBezTo>
                <a:cubicBezTo>
                  <a:pt x="4" y="101"/>
                  <a:pt x="4" y="101"/>
                  <a:pt x="4" y="101"/>
                </a:cubicBezTo>
                <a:cubicBezTo>
                  <a:pt x="5" y="100"/>
                  <a:pt x="5" y="100"/>
                  <a:pt x="5" y="100"/>
                </a:cubicBezTo>
                <a:cubicBezTo>
                  <a:pt x="3" y="97"/>
                  <a:pt x="2" y="93"/>
                  <a:pt x="1" y="90"/>
                </a:cubicBezTo>
                <a:cubicBezTo>
                  <a:pt x="0" y="84"/>
                  <a:pt x="1" y="77"/>
                  <a:pt x="1" y="72"/>
                </a:cubicBezTo>
                <a:cubicBezTo>
                  <a:pt x="2" y="66"/>
                  <a:pt x="2" y="66"/>
                  <a:pt x="2" y="66"/>
                </a:cubicBezTo>
                <a:cubicBezTo>
                  <a:pt x="7" y="55"/>
                  <a:pt x="7" y="55"/>
                  <a:pt x="7" y="55"/>
                </a:cubicBezTo>
                <a:cubicBezTo>
                  <a:pt x="10" y="50"/>
                  <a:pt x="10" y="50"/>
                  <a:pt x="13" y="39"/>
                </a:cubicBezTo>
                <a:cubicBezTo>
                  <a:pt x="14" y="30"/>
                  <a:pt x="14" y="30"/>
                  <a:pt x="14" y="30"/>
                </a:cubicBezTo>
                <a:cubicBezTo>
                  <a:pt x="23" y="23"/>
                  <a:pt x="23" y="23"/>
                  <a:pt x="23" y="23"/>
                </a:cubicBezTo>
                <a:cubicBezTo>
                  <a:pt x="26" y="21"/>
                  <a:pt x="29" y="20"/>
                  <a:pt x="32" y="18"/>
                </a:cubicBezTo>
                <a:cubicBezTo>
                  <a:pt x="43" y="0"/>
                  <a:pt x="43" y="0"/>
                  <a:pt x="43" y="0"/>
                </a:cubicBezTo>
                <a:cubicBezTo>
                  <a:pt x="61" y="15"/>
                  <a:pt x="61" y="15"/>
                  <a:pt x="61" y="15"/>
                </a:cubicBezTo>
                <a:cubicBezTo>
                  <a:pt x="65" y="17"/>
                  <a:pt x="69" y="19"/>
                  <a:pt x="71" y="21"/>
                </a:cubicBezTo>
                <a:cubicBezTo>
                  <a:pt x="74" y="21"/>
                  <a:pt x="74" y="21"/>
                  <a:pt x="74" y="21"/>
                </a:cubicBezTo>
                <a:cubicBezTo>
                  <a:pt x="81" y="27"/>
                  <a:pt x="81" y="27"/>
                  <a:pt x="81" y="27"/>
                </a:cubicBezTo>
                <a:cubicBezTo>
                  <a:pt x="81" y="27"/>
                  <a:pt x="82" y="27"/>
                  <a:pt x="82" y="28"/>
                </a:cubicBezTo>
                <a:cubicBezTo>
                  <a:pt x="89" y="27"/>
                  <a:pt x="89" y="27"/>
                  <a:pt x="89" y="27"/>
                </a:cubicBezTo>
                <a:cubicBezTo>
                  <a:pt x="92" y="27"/>
                  <a:pt x="95" y="28"/>
                  <a:pt x="96" y="28"/>
                </a:cubicBezTo>
                <a:cubicBezTo>
                  <a:pt x="103" y="30"/>
                  <a:pt x="107" y="33"/>
                  <a:pt x="109" y="35"/>
                </a:cubicBezTo>
                <a:cubicBezTo>
                  <a:pt x="120" y="39"/>
                  <a:pt x="120" y="39"/>
                  <a:pt x="120" y="39"/>
                </a:cubicBezTo>
                <a:cubicBezTo>
                  <a:pt x="119" y="49"/>
                  <a:pt x="119" y="49"/>
                  <a:pt x="119" y="49"/>
                </a:cubicBezTo>
                <a:cubicBezTo>
                  <a:pt x="127" y="60"/>
                  <a:pt x="126" y="74"/>
                  <a:pt x="116" y="83"/>
                </a:cubicBezTo>
                <a:cubicBezTo>
                  <a:pt x="115" y="84"/>
                  <a:pt x="115" y="84"/>
                  <a:pt x="115" y="84"/>
                </a:cubicBezTo>
                <a:cubicBezTo>
                  <a:pt x="114" y="87"/>
                  <a:pt x="113" y="89"/>
                  <a:pt x="111" y="92"/>
                </a:cubicBezTo>
                <a:cubicBezTo>
                  <a:pt x="108" y="94"/>
                  <a:pt x="105" y="98"/>
                  <a:pt x="102" y="100"/>
                </a:cubicBezTo>
                <a:cubicBezTo>
                  <a:pt x="98" y="104"/>
                  <a:pt x="89" y="111"/>
                  <a:pt x="81" y="113"/>
                </a:cubicBezTo>
                <a:cubicBezTo>
                  <a:pt x="80" y="113"/>
                  <a:pt x="78" y="114"/>
                  <a:pt x="77" y="114"/>
                </a:cubicBezTo>
                <a:cubicBezTo>
                  <a:pt x="76" y="116"/>
                  <a:pt x="75" y="119"/>
                  <a:pt x="74" y="121"/>
                </a:cubicBezTo>
                <a:cubicBezTo>
                  <a:pt x="71" y="126"/>
                  <a:pt x="65" y="139"/>
                  <a:pt x="57" y="143"/>
                </a:cubicBezTo>
                <a:cubicBezTo>
                  <a:pt x="52" y="146"/>
                  <a:pt x="52" y="146"/>
                  <a:pt x="52" y="146"/>
                </a:cubicBezTo>
                <a:lnTo>
                  <a:pt x="47" y="14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62"/>
          <p:cNvSpPr>
            <a:spLocks/>
          </p:cNvSpPr>
          <p:nvPr/>
        </p:nvSpPr>
        <p:spPr bwMode="auto">
          <a:xfrm>
            <a:off x="12457113" y="9872663"/>
            <a:ext cx="101600" cy="22225"/>
          </a:xfrm>
          <a:custGeom>
            <a:avLst/>
            <a:gdLst>
              <a:gd name="T0" fmla="*/ 0 w 64"/>
              <a:gd name="T1" fmla="*/ 0 h 14"/>
              <a:gd name="T2" fmla="*/ 64 w 64"/>
              <a:gd name="T3" fmla="*/ 2 h 14"/>
              <a:gd name="T4" fmla="*/ 62 w 64"/>
              <a:gd name="T5" fmla="*/ 14 h 14"/>
              <a:gd name="T6" fmla="*/ 0 w 64"/>
              <a:gd name="T7" fmla="*/ 0 h 14"/>
            </a:gdLst>
            <a:ahLst/>
            <a:cxnLst>
              <a:cxn ang="0">
                <a:pos x="T0" y="T1"/>
              </a:cxn>
              <a:cxn ang="0">
                <a:pos x="T2" y="T3"/>
              </a:cxn>
              <a:cxn ang="0">
                <a:pos x="T4" y="T5"/>
              </a:cxn>
              <a:cxn ang="0">
                <a:pos x="T6" y="T7"/>
              </a:cxn>
            </a:cxnLst>
            <a:rect l="0" t="0" r="r" b="b"/>
            <a:pathLst>
              <a:path w="64" h="14">
                <a:moveTo>
                  <a:pt x="0" y="0"/>
                </a:moveTo>
                <a:lnTo>
                  <a:pt x="64" y="2"/>
                </a:lnTo>
                <a:lnTo>
                  <a:pt x="62" y="14"/>
                </a:lnTo>
                <a:lnTo>
                  <a:pt x="0" y="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63"/>
          <p:cNvSpPr>
            <a:spLocks/>
          </p:cNvSpPr>
          <p:nvPr/>
        </p:nvSpPr>
        <p:spPr bwMode="auto">
          <a:xfrm>
            <a:off x="12360275" y="9661525"/>
            <a:ext cx="750888" cy="1014413"/>
          </a:xfrm>
          <a:custGeom>
            <a:avLst/>
            <a:gdLst>
              <a:gd name="T0" fmla="*/ 151 w 237"/>
              <a:gd name="T1" fmla="*/ 294 h 321"/>
              <a:gd name="T2" fmla="*/ 127 w 237"/>
              <a:gd name="T3" fmla="*/ 282 h 321"/>
              <a:gd name="T4" fmla="*/ 90 w 237"/>
              <a:gd name="T5" fmla="*/ 253 h 321"/>
              <a:gd name="T6" fmla="*/ 78 w 237"/>
              <a:gd name="T7" fmla="*/ 227 h 321"/>
              <a:gd name="T8" fmla="*/ 50 w 237"/>
              <a:gd name="T9" fmla="*/ 176 h 321"/>
              <a:gd name="T10" fmla="*/ 41 w 237"/>
              <a:gd name="T11" fmla="*/ 157 h 321"/>
              <a:gd name="T12" fmla="*/ 17 w 237"/>
              <a:gd name="T13" fmla="*/ 135 h 321"/>
              <a:gd name="T14" fmla="*/ 5 w 237"/>
              <a:gd name="T15" fmla="*/ 104 h 321"/>
              <a:gd name="T16" fmla="*/ 24 w 237"/>
              <a:gd name="T17" fmla="*/ 61 h 321"/>
              <a:gd name="T18" fmla="*/ 53 w 237"/>
              <a:gd name="T19" fmla="*/ 61 h 321"/>
              <a:gd name="T20" fmla="*/ 79 w 237"/>
              <a:gd name="T21" fmla="*/ 46 h 321"/>
              <a:gd name="T22" fmla="*/ 88 w 237"/>
              <a:gd name="T23" fmla="*/ 37 h 321"/>
              <a:gd name="T24" fmla="*/ 88 w 237"/>
              <a:gd name="T25" fmla="*/ 28 h 321"/>
              <a:gd name="T26" fmla="*/ 115 w 237"/>
              <a:gd name="T27" fmla="*/ 5 h 321"/>
              <a:gd name="T28" fmla="*/ 122 w 237"/>
              <a:gd name="T29" fmla="*/ 9 h 321"/>
              <a:gd name="T30" fmla="*/ 151 w 237"/>
              <a:gd name="T31" fmla="*/ 32 h 321"/>
              <a:gd name="T32" fmla="*/ 156 w 237"/>
              <a:gd name="T33" fmla="*/ 39 h 321"/>
              <a:gd name="T34" fmla="*/ 167 w 237"/>
              <a:gd name="T35" fmla="*/ 38 h 321"/>
              <a:gd name="T36" fmla="*/ 187 w 237"/>
              <a:gd name="T37" fmla="*/ 42 h 321"/>
              <a:gd name="T38" fmla="*/ 204 w 237"/>
              <a:gd name="T39" fmla="*/ 57 h 321"/>
              <a:gd name="T40" fmla="*/ 203 w 237"/>
              <a:gd name="T41" fmla="*/ 72 h 321"/>
              <a:gd name="T42" fmla="*/ 207 w 237"/>
              <a:gd name="T43" fmla="*/ 87 h 321"/>
              <a:gd name="T44" fmla="*/ 176 w 237"/>
              <a:gd name="T45" fmla="*/ 107 h 321"/>
              <a:gd name="T46" fmla="*/ 169 w 237"/>
              <a:gd name="T47" fmla="*/ 109 h 321"/>
              <a:gd name="T48" fmla="*/ 162 w 237"/>
              <a:gd name="T49" fmla="*/ 115 h 321"/>
              <a:gd name="T50" fmla="*/ 153 w 237"/>
              <a:gd name="T51" fmla="*/ 137 h 321"/>
              <a:gd name="T52" fmla="*/ 158 w 237"/>
              <a:gd name="T53" fmla="*/ 143 h 321"/>
              <a:gd name="T54" fmla="*/ 179 w 237"/>
              <a:gd name="T55" fmla="*/ 143 h 321"/>
              <a:gd name="T56" fmla="*/ 197 w 237"/>
              <a:gd name="T57" fmla="*/ 154 h 321"/>
              <a:gd name="T58" fmla="*/ 203 w 237"/>
              <a:gd name="T59" fmla="*/ 167 h 321"/>
              <a:gd name="T60" fmla="*/ 223 w 237"/>
              <a:gd name="T61" fmla="*/ 193 h 321"/>
              <a:gd name="T62" fmla="*/ 225 w 237"/>
              <a:gd name="T63" fmla="*/ 224 h 321"/>
              <a:gd name="T64" fmla="*/ 223 w 237"/>
              <a:gd name="T65" fmla="*/ 247 h 321"/>
              <a:gd name="T66" fmla="*/ 228 w 237"/>
              <a:gd name="T67" fmla="*/ 274 h 321"/>
              <a:gd name="T68" fmla="*/ 218 w 237"/>
              <a:gd name="T69" fmla="*/ 297 h 321"/>
              <a:gd name="T70" fmla="*/ 199 w 237"/>
              <a:gd name="T71" fmla="*/ 315 h 321"/>
              <a:gd name="T72" fmla="*/ 169 w 237"/>
              <a:gd name="T73" fmla="*/ 31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21">
                <a:moveTo>
                  <a:pt x="169" y="310"/>
                </a:moveTo>
                <a:cubicBezTo>
                  <a:pt x="163" y="305"/>
                  <a:pt x="157" y="299"/>
                  <a:pt x="151" y="294"/>
                </a:cubicBezTo>
                <a:cubicBezTo>
                  <a:pt x="149" y="292"/>
                  <a:pt x="145" y="290"/>
                  <a:pt x="141" y="288"/>
                </a:cubicBezTo>
                <a:cubicBezTo>
                  <a:pt x="136" y="286"/>
                  <a:pt x="132" y="285"/>
                  <a:pt x="127" y="282"/>
                </a:cubicBezTo>
                <a:cubicBezTo>
                  <a:pt x="124" y="279"/>
                  <a:pt x="120" y="276"/>
                  <a:pt x="116" y="274"/>
                </a:cubicBezTo>
                <a:cubicBezTo>
                  <a:pt x="108" y="268"/>
                  <a:pt x="98" y="262"/>
                  <a:pt x="90" y="253"/>
                </a:cubicBezTo>
                <a:cubicBezTo>
                  <a:pt x="87" y="249"/>
                  <a:pt x="80" y="241"/>
                  <a:pt x="80" y="230"/>
                </a:cubicBezTo>
                <a:cubicBezTo>
                  <a:pt x="78" y="227"/>
                  <a:pt x="78" y="227"/>
                  <a:pt x="78" y="227"/>
                </a:cubicBezTo>
                <a:cubicBezTo>
                  <a:pt x="74" y="220"/>
                  <a:pt x="70" y="213"/>
                  <a:pt x="66" y="207"/>
                </a:cubicBezTo>
                <a:cubicBezTo>
                  <a:pt x="60" y="198"/>
                  <a:pt x="54" y="188"/>
                  <a:pt x="50" y="176"/>
                </a:cubicBezTo>
                <a:cubicBezTo>
                  <a:pt x="49" y="174"/>
                  <a:pt x="48" y="172"/>
                  <a:pt x="46" y="170"/>
                </a:cubicBezTo>
                <a:cubicBezTo>
                  <a:pt x="45" y="166"/>
                  <a:pt x="43" y="162"/>
                  <a:pt x="41" y="157"/>
                </a:cubicBezTo>
                <a:cubicBezTo>
                  <a:pt x="36" y="153"/>
                  <a:pt x="32" y="147"/>
                  <a:pt x="30" y="141"/>
                </a:cubicBezTo>
                <a:cubicBezTo>
                  <a:pt x="25" y="140"/>
                  <a:pt x="21" y="138"/>
                  <a:pt x="17" y="135"/>
                </a:cubicBezTo>
                <a:cubicBezTo>
                  <a:pt x="7" y="129"/>
                  <a:pt x="3" y="118"/>
                  <a:pt x="6" y="106"/>
                </a:cubicBezTo>
                <a:cubicBezTo>
                  <a:pt x="5" y="106"/>
                  <a:pt x="5" y="105"/>
                  <a:pt x="5" y="104"/>
                </a:cubicBezTo>
                <a:cubicBezTo>
                  <a:pt x="3" y="97"/>
                  <a:pt x="0" y="81"/>
                  <a:pt x="16" y="67"/>
                </a:cubicBezTo>
                <a:cubicBezTo>
                  <a:pt x="19" y="65"/>
                  <a:pt x="21" y="63"/>
                  <a:pt x="24" y="61"/>
                </a:cubicBezTo>
                <a:cubicBezTo>
                  <a:pt x="39" y="50"/>
                  <a:pt x="39" y="50"/>
                  <a:pt x="39" y="50"/>
                </a:cubicBezTo>
                <a:cubicBezTo>
                  <a:pt x="53" y="61"/>
                  <a:pt x="53" y="61"/>
                  <a:pt x="53" y="61"/>
                </a:cubicBezTo>
                <a:cubicBezTo>
                  <a:pt x="58" y="55"/>
                  <a:pt x="61" y="53"/>
                  <a:pt x="64" y="51"/>
                </a:cubicBezTo>
                <a:cubicBezTo>
                  <a:pt x="68" y="49"/>
                  <a:pt x="76" y="47"/>
                  <a:pt x="79" y="46"/>
                </a:cubicBezTo>
                <a:cubicBezTo>
                  <a:pt x="83" y="42"/>
                  <a:pt x="83" y="42"/>
                  <a:pt x="83" y="42"/>
                </a:cubicBezTo>
                <a:cubicBezTo>
                  <a:pt x="85" y="41"/>
                  <a:pt x="87" y="39"/>
                  <a:pt x="88" y="37"/>
                </a:cubicBezTo>
                <a:cubicBezTo>
                  <a:pt x="89" y="34"/>
                  <a:pt x="89" y="34"/>
                  <a:pt x="89" y="34"/>
                </a:cubicBezTo>
                <a:cubicBezTo>
                  <a:pt x="89" y="32"/>
                  <a:pt x="88" y="30"/>
                  <a:pt x="88" y="28"/>
                </a:cubicBezTo>
                <a:cubicBezTo>
                  <a:pt x="83" y="0"/>
                  <a:pt x="83" y="0"/>
                  <a:pt x="83" y="0"/>
                </a:cubicBezTo>
                <a:cubicBezTo>
                  <a:pt x="115" y="5"/>
                  <a:pt x="115" y="5"/>
                  <a:pt x="115" y="5"/>
                </a:cubicBezTo>
                <a:cubicBezTo>
                  <a:pt x="117" y="6"/>
                  <a:pt x="117" y="6"/>
                  <a:pt x="117" y="6"/>
                </a:cubicBezTo>
                <a:cubicBezTo>
                  <a:pt x="118" y="7"/>
                  <a:pt x="120" y="8"/>
                  <a:pt x="122" y="9"/>
                </a:cubicBezTo>
                <a:cubicBezTo>
                  <a:pt x="131" y="12"/>
                  <a:pt x="136" y="17"/>
                  <a:pt x="140" y="24"/>
                </a:cubicBezTo>
                <a:cubicBezTo>
                  <a:pt x="144" y="26"/>
                  <a:pt x="148" y="29"/>
                  <a:pt x="151" y="32"/>
                </a:cubicBezTo>
                <a:cubicBezTo>
                  <a:pt x="155" y="36"/>
                  <a:pt x="155" y="36"/>
                  <a:pt x="155" y="36"/>
                </a:cubicBezTo>
                <a:cubicBezTo>
                  <a:pt x="156" y="39"/>
                  <a:pt x="156" y="39"/>
                  <a:pt x="156" y="39"/>
                </a:cubicBezTo>
                <a:cubicBezTo>
                  <a:pt x="161" y="38"/>
                  <a:pt x="161" y="38"/>
                  <a:pt x="161" y="38"/>
                </a:cubicBezTo>
                <a:cubicBezTo>
                  <a:pt x="167" y="38"/>
                  <a:pt x="167" y="38"/>
                  <a:pt x="167" y="38"/>
                </a:cubicBezTo>
                <a:cubicBezTo>
                  <a:pt x="177" y="36"/>
                  <a:pt x="177" y="36"/>
                  <a:pt x="177" y="36"/>
                </a:cubicBezTo>
                <a:cubicBezTo>
                  <a:pt x="187" y="42"/>
                  <a:pt x="187" y="42"/>
                  <a:pt x="187" y="42"/>
                </a:cubicBezTo>
                <a:cubicBezTo>
                  <a:pt x="197" y="42"/>
                  <a:pt x="197" y="42"/>
                  <a:pt x="197" y="42"/>
                </a:cubicBezTo>
                <a:cubicBezTo>
                  <a:pt x="204" y="57"/>
                  <a:pt x="204" y="57"/>
                  <a:pt x="204" y="57"/>
                </a:cubicBezTo>
                <a:cubicBezTo>
                  <a:pt x="206" y="64"/>
                  <a:pt x="206" y="64"/>
                  <a:pt x="206" y="64"/>
                </a:cubicBezTo>
                <a:cubicBezTo>
                  <a:pt x="203" y="72"/>
                  <a:pt x="203" y="72"/>
                  <a:pt x="203" y="72"/>
                </a:cubicBezTo>
                <a:cubicBezTo>
                  <a:pt x="204" y="74"/>
                  <a:pt x="205" y="77"/>
                  <a:pt x="206" y="81"/>
                </a:cubicBezTo>
                <a:cubicBezTo>
                  <a:pt x="207" y="87"/>
                  <a:pt x="207" y="87"/>
                  <a:pt x="207" y="87"/>
                </a:cubicBezTo>
                <a:cubicBezTo>
                  <a:pt x="194" y="115"/>
                  <a:pt x="194" y="115"/>
                  <a:pt x="194" y="115"/>
                </a:cubicBezTo>
                <a:cubicBezTo>
                  <a:pt x="176" y="107"/>
                  <a:pt x="176" y="107"/>
                  <a:pt x="176" y="107"/>
                </a:cubicBezTo>
                <a:cubicBezTo>
                  <a:pt x="176" y="107"/>
                  <a:pt x="176" y="107"/>
                  <a:pt x="176" y="107"/>
                </a:cubicBezTo>
                <a:cubicBezTo>
                  <a:pt x="169" y="109"/>
                  <a:pt x="169" y="109"/>
                  <a:pt x="169" y="109"/>
                </a:cubicBezTo>
                <a:cubicBezTo>
                  <a:pt x="162" y="112"/>
                  <a:pt x="162" y="112"/>
                  <a:pt x="162" y="112"/>
                </a:cubicBezTo>
                <a:cubicBezTo>
                  <a:pt x="162" y="115"/>
                  <a:pt x="162" y="115"/>
                  <a:pt x="162" y="115"/>
                </a:cubicBezTo>
                <a:cubicBezTo>
                  <a:pt x="159" y="119"/>
                  <a:pt x="159" y="119"/>
                  <a:pt x="159" y="119"/>
                </a:cubicBezTo>
                <a:cubicBezTo>
                  <a:pt x="159" y="125"/>
                  <a:pt x="158" y="132"/>
                  <a:pt x="153" y="137"/>
                </a:cubicBezTo>
                <a:cubicBezTo>
                  <a:pt x="154" y="138"/>
                  <a:pt x="155" y="140"/>
                  <a:pt x="156" y="142"/>
                </a:cubicBezTo>
                <a:cubicBezTo>
                  <a:pt x="158" y="143"/>
                  <a:pt x="158" y="143"/>
                  <a:pt x="158" y="143"/>
                </a:cubicBezTo>
                <a:cubicBezTo>
                  <a:pt x="161" y="144"/>
                  <a:pt x="164" y="145"/>
                  <a:pt x="166" y="147"/>
                </a:cubicBezTo>
                <a:cubicBezTo>
                  <a:pt x="170" y="144"/>
                  <a:pt x="174" y="143"/>
                  <a:pt x="179" y="143"/>
                </a:cubicBezTo>
                <a:cubicBezTo>
                  <a:pt x="190" y="143"/>
                  <a:pt x="190" y="143"/>
                  <a:pt x="190" y="143"/>
                </a:cubicBezTo>
                <a:cubicBezTo>
                  <a:pt x="197" y="154"/>
                  <a:pt x="197" y="154"/>
                  <a:pt x="197" y="154"/>
                </a:cubicBezTo>
                <a:cubicBezTo>
                  <a:pt x="199" y="158"/>
                  <a:pt x="200" y="162"/>
                  <a:pt x="200" y="167"/>
                </a:cubicBezTo>
                <a:cubicBezTo>
                  <a:pt x="203" y="167"/>
                  <a:pt x="203" y="167"/>
                  <a:pt x="203" y="167"/>
                </a:cubicBezTo>
                <a:cubicBezTo>
                  <a:pt x="210" y="175"/>
                  <a:pt x="210" y="175"/>
                  <a:pt x="210" y="175"/>
                </a:cubicBezTo>
                <a:cubicBezTo>
                  <a:pt x="211" y="177"/>
                  <a:pt x="221" y="190"/>
                  <a:pt x="223" y="193"/>
                </a:cubicBezTo>
                <a:cubicBezTo>
                  <a:pt x="229" y="200"/>
                  <a:pt x="230" y="210"/>
                  <a:pt x="226" y="219"/>
                </a:cubicBezTo>
                <a:cubicBezTo>
                  <a:pt x="225" y="224"/>
                  <a:pt x="225" y="224"/>
                  <a:pt x="225" y="224"/>
                </a:cubicBezTo>
                <a:cubicBezTo>
                  <a:pt x="226" y="235"/>
                  <a:pt x="226" y="235"/>
                  <a:pt x="226" y="235"/>
                </a:cubicBezTo>
                <a:cubicBezTo>
                  <a:pt x="223" y="247"/>
                  <a:pt x="223" y="247"/>
                  <a:pt x="223" y="247"/>
                </a:cubicBezTo>
                <a:cubicBezTo>
                  <a:pt x="224" y="249"/>
                  <a:pt x="224" y="252"/>
                  <a:pt x="224" y="254"/>
                </a:cubicBezTo>
                <a:cubicBezTo>
                  <a:pt x="228" y="262"/>
                  <a:pt x="229" y="269"/>
                  <a:pt x="228" y="274"/>
                </a:cubicBezTo>
                <a:cubicBezTo>
                  <a:pt x="237" y="314"/>
                  <a:pt x="237" y="314"/>
                  <a:pt x="237" y="314"/>
                </a:cubicBezTo>
                <a:cubicBezTo>
                  <a:pt x="218" y="297"/>
                  <a:pt x="218" y="297"/>
                  <a:pt x="218" y="297"/>
                </a:cubicBezTo>
                <a:cubicBezTo>
                  <a:pt x="218" y="297"/>
                  <a:pt x="218" y="297"/>
                  <a:pt x="218" y="297"/>
                </a:cubicBezTo>
                <a:cubicBezTo>
                  <a:pt x="216" y="306"/>
                  <a:pt x="209" y="312"/>
                  <a:pt x="199" y="315"/>
                </a:cubicBezTo>
                <a:cubicBezTo>
                  <a:pt x="198" y="315"/>
                  <a:pt x="183" y="321"/>
                  <a:pt x="183" y="321"/>
                </a:cubicBezTo>
                <a:lnTo>
                  <a:pt x="169" y="31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64"/>
          <p:cNvSpPr>
            <a:spLocks/>
          </p:cNvSpPr>
          <p:nvPr/>
        </p:nvSpPr>
        <p:spPr bwMode="auto">
          <a:xfrm>
            <a:off x="13276263" y="9167813"/>
            <a:ext cx="158750" cy="160338"/>
          </a:xfrm>
          <a:custGeom>
            <a:avLst/>
            <a:gdLst>
              <a:gd name="T0" fmla="*/ 14 w 50"/>
              <a:gd name="T1" fmla="*/ 51 h 51"/>
              <a:gd name="T2" fmla="*/ 6 w 50"/>
              <a:gd name="T3" fmla="*/ 44 h 51"/>
              <a:gd name="T4" fmla="*/ 0 w 50"/>
              <a:gd name="T5" fmla="*/ 37 h 51"/>
              <a:gd name="T6" fmla="*/ 0 w 50"/>
              <a:gd name="T7" fmla="*/ 24 h 51"/>
              <a:gd name="T8" fmla="*/ 0 w 50"/>
              <a:gd name="T9" fmla="*/ 20 h 51"/>
              <a:gd name="T10" fmla="*/ 24 w 50"/>
              <a:gd name="T11" fmla="*/ 0 h 51"/>
              <a:gd name="T12" fmla="*/ 45 w 50"/>
              <a:gd name="T13" fmla="*/ 10 h 51"/>
              <a:gd name="T14" fmla="*/ 49 w 50"/>
              <a:gd name="T15" fmla="*/ 29 h 51"/>
              <a:gd name="T16" fmla="*/ 24 w 50"/>
              <a:gd name="T17" fmla="*/ 51 h 51"/>
              <a:gd name="T18" fmla="*/ 23 w 50"/>
              <a:gd name="T19" fmla="*/ 51 h 51"/>
              <a:gd name="T20" fmla="*/ 14 w 50"/>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1">
                <a:moveTo>
                  <a:pt x="14" y="51"/>
                </a:moveTo>
                <a:cubicBezTo>
                  <a:pt x="6" y="44"/>
                  <a:pt x="6" y="44"/>
                  <a:pt x="6" y="44"/>
                </a:cubicBezTo>
                <a:cubicBezTo>
                  <a:pt x="0" y="37"/>
                  <a:pt x="0" y="37"/>
                  <a:pt x="0" y="37"/>
                </a:cubicBezTo>
                <a:cubicBezTo>
                  <a:pt x="0" y="24"/>
                  <a:pt x="0" y="24"/>
                  <a:pt x="0" y="24"/>
                </a:cubicBezTo>
                <a:cubicBezTo>
                  <a:pt x="0" y="20"/>
                  <a:pt x="0" y="20"/>
                  <a:pt x="0" y="20"/>
                </a:cubicBezTo>
                <a:cubicBezTo>
                  <a:pt x="3" y="8"/>
                  <a:pt x="13" y="0"/>
                  <a:pt x="24" y="0"/>
                </a:cubicBezTo>
                <a:cubicBezTo>
                  <a:pt x="35" y="1"/>
                  <a:pt x="41" y="5"/>
                  <a:pt x="45" y="10"/>
                </a:cubicBezTo>
                <a:cubicBezTo>
                  <a:pt x="49" y="16"/>
                  <a:pt x="50" y="23"/>
                  <a:pt x="49" y="29"/>
                </a:cubicBezTo>
                <a:cubicBezTo>
                  <a:pt x="47" y="42"/>
                  <a:pt x="37" y="51"/>
                  <a:pt x="24" y="51"/>
                </a:cubicBezTo>
                <a:cubicBezTo>
                  <a:pt x="23" y="51"/>
                  <a:pt x="23" y="51"/>
                  <a:pt x="23" y="51"/>
                </a:cubicBezTo>
                <a:lnTo>
                  <a:pt x="14" y="5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65"/>
          <p:cNvSpPr>
            <a:spLocks/>
          </p:cNvSpPr>
          <p:nvPr/>
        </p:nvSpPr>
        <p:spPr bwMode="auto">
          <a:xfrm>
            <a:off x="12688888" y="9091613"/>
            <a:ext cx="812800" cy="676275"/>
          </a:xfrm>
          <a:custGeom>
            <a:avLst/>
            <a:gdLst>
              <a:gd name="T0" fmla="*/ 138 w 256"/>
              <a:gd name="T1" fmla="*/ 214 h 214"/>
              <a:gd name="T2" fmla="*/ 110 w 256"/>
              <a:gd name="T3" fmla="*/ 200 h 214"/>
              <a:gd name="T4" fmla="*/ 107 w 256"/>
              <a:gd name="T5" fmla="*/ 197 h 214"/>
              <a:gd name="T6" fmla="*/ 102 w 256"/>
              <a:gd name="T7" fmla="*/ 185 h 214"/>
              <a:gd name="T8" fmla="*/ 84 w 256"/>
              <a:gd name="T9" fmla="*/ 176 h 214"/>
              <a:gd name="T10" fmla="*/ 64 w 256"/>
              <a:gd name="T11" fmla="*/ 135 h 214"/>
              <a:gd name="T12" fmla="*/ 9 w 256"/>
              <a:gd name="T13" fmla="*/ 89 h 214"/>
              <a:gd name="T14" fmla="*/ 0 w 256"/>
              <a:gd name="T15" fmla="*/ 45 h 214"/>
              <a:gd name="T16" fmla="*/ 4 w 256"/>
              <a:gd name="T17" fmla="*/ 28 h 214"/>
              <a:gd name="T18" fmla="*/ 9 w 256"/>
              <a:gd name="T19" fmla="*/ 24 h 214"/>
              <a:gd name="T20" fmla="*/ 30 w 256"/>
              <a:gd name="T21" fmla="*/ 15 h 214"/>
              <a:gd name="T22" fmla="*/ 37 w 256"/>
              <a:gd name="T23" fmla="*/ 11 h 214"/>
              <a:gd name="T24" fmla="*/ 59 w 256"/>
              <a:gd name="T25" fmla="*/ 0 h 214"/>
              <a:gd name="T26" fmla="*/ 62 w 256"/>
              <a:gd name="T27" fmla="*/ 0 h 214"/>
              <a:gd name="T28" fmla="*/ 75 w 256"/>
              <a:gd name="T29" fmla="*/ 3 h 214"/>
              <a:gd name="T30" fmla="*/ 79 w 256"/>
              <a:gd name="T31" fmla="*/ 5 h 214"/>
              <a:gd name="T32" fmla="*/ 86 w 256"/>
              <a:gd name="T33" fmla="*/ 4 h 214"/>
              <a:gd name="T34" fmla="*/ 107 w 256"/>
              <a:gd name="T35" fmla="*/ 15 h 214"/>
              <a:gd name="T36" fmla="*/ 110 w 256"/>
              <a:gd name="T37" fmla="*/ 16 h 214"/>
              <a:gd name="T38" fmla="*/ 128 w 256"/>
              <a:gd name="T39" fmla="*/ 27 h 214"/>
              <a:gd name="T40" fmla="*/ 137 w 256"/>
              <a:gd name="T41" fmla="*/ 26 h 214"/>
              <a:gd name="T42" fmla="*/ 153 w 256"/>
              <a:gd name="T43" fmla="*/ 30 h 214"/>
              <a:gd name="T44" fmla="*/ 157 w 256"/>
              <a:gd name="T45" fmla="*/ 21 h 214"/>
              <a:gd name="T46" fmla="*/ 172 w 256"/>
              <a:gd name="T47" fmla="*/ 20 h 214"/>
              <a:gd name="T48" fmla="*/ 180 w 256"/>
              <a:gd name="T49" fmla="*/ 20 h 214"/>
              <a:gd name="T50" fmla="*/ 184 w 256"/>
              <a:gd name="T51" fmla="*/ 23 h 214"/>
              <a:gd name="T52" fmla="*/ 188 w 256"/>
              <a:gd name="T53" fmla="*/ 23 h 214"/>
              <a:gd name="T54" fmla="*/ 202 w 256"/>
              <a:gd name="T55" fmla="*/ 25 h 214"/>
              <a:gd name="T56" fmla="*/ 210 w 256"/>
              <a:gd name="T57" fmla="*/ 28 h 214"/>
              <a:gd name="T58" fmla="*/ 215 w 256"/>
              <a:gd name="T59" fmla="*/ 36 h 214"/>
              <a:gd name="T60" fmla="*/ 219 w 256"/>
              <a:gd name="T61" fmla="*/ 44 h 214"/>
              <a:gd name="T62" fmla="*/ 219 w 256"/>
              <a:gd name="T63" fmla="*/ 44 h 214"/>
              <a:gd name="T64" fmla="*/ 231 w 256"/>
              <a:gd name="T65" fmla="*/ 56 h 214"/>
              <a:gd name="T66" fmla="*/ 234 w 256"/>
              <a:gd name="T67" fmla="*/ 57 h 214"/>
              <a:gd name="T68" fmla="*/ 256 w 256"/>
              <a:gd name="T69" fmla="*/ 67 h 214"/>
              <a:gd name="T70" fmla="*/ 246 w 256"/>
              <a:gd name="T71" fmla="*/ 88 h 214"/>
              <a:gd name="T72" fmla="*/ 243 w 256"/>
              <a:gd name="T73" fmla="*/ 93 h 214"/>
              <a:gd name="T74" fmla="*/ 244 w 256"/>
              <a:gd name="T75" fmla="*/ 101 h 214"/>
              <a:gd name="T76" fmla="*/ 242 w 256"/>
              <a:gd name="T77" fmla="*/ 113 h 214"/>
              <a:gd name="T78" fmla="*/ 237 w 256"/>
              <a:gd name="T79" fmla="*/ 116 h 214"/>
              <a:gd name="T80" fmla="*/ 241 w 256"/>
              <a:gd name="T81" fmla="*/ 119 h 214"/>
              <a:gd name="T82" fmla="*/ 232 w 256"/>
              <a:gd name="T83" fmla="*/ 143 h 214"/>
              <a:gd name="T84" fmla="*/ 221 w 256"/>
              <a:gd name="T85" fmla="*/ 152 h 214"/>
              <a:gd name="T86" fmla="*/ 217 w 256"/>
              <a:gd name="T87" fmla="*/ 155 h 214"/>
              <a:gd name="T88" fmla="*/ 210 w 256"/>
              <a:gd name="T89" fmla="*/ 157 h 214"/>
              <a:gd name="T90" fmla="*/ 209 w 256"/>
              <a:gd name="T91" fmla="*/ 157 h 214"/>
              <a:gd name="T92" fmla="*/ 201 w 256"/>
              <a:gd name="T93" fmla="*/ 162 h 214"/>
              <a:gd name="T94" fmla="*/ 195 w 256"/>
              <a:gd name="T95" fmla="*/ 161 h 214"/>
              <a:gd name="T96" fmla="*/ 198 w 256"/>
              <a:gd name="T97" fmla="*/ 167 h 214"/>
              <a:gd name="T98" fmla="*/ 199 w 256"/>
              <a:gd name="T99" fmla="*/ 181 h 214"/>
              <a:gd name="T100" fmla="*/ 185 w 256"/>
              <a:gd name="T101" fmla="*/ 188 h 214"/>
              <a:gd name="T102" fmla="*/ 179 w 256"/>
              <a:gd name="T103" fmla="*/ 191 h 214"/>
              <a:gd name="T104" fmla="*/ 179 w 256"/>
              <a:gd name="T105" fmla="*/ 191 h 214"/>
              <a:gd name="T106" fmla="*/ 172 w 256"/>
              <a:gd name="T107" fmla="*/ 199 h 214"/>
              <a:gd name="T108" fmla="*/ 165 w 256"/>
              <a:gd name="T109" fmla="*/ 203 h 214"/>
              <a:gd name="T110" fmla="*/ 164 w 256"/>
              <a:gd name="T111" fmla="*/ 203 h 214"/>
              <a:gd name="T112" fmla="*/ 164 w 256"/>
              <a:gd name="T113" fmla="*/ 203 h 214"/>
              <a:gd name="T114" fmla="*/ 157 w 256"/>
              <a:gd name="T115" fmla="*/ 211 h 214"/>
              <a:gd name="T116" fmla="*/ 142 w 256"/>
              <a:gd name="T117" fmla="*/ 214 h 214"/>
              <a:gd name="T118" fmla="*/ 138 w 256"/>
              <a:gd name="T119"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214">
                <a:moveTo>
                  <a:pt x="138" y="214"/>
                </a:moveTo>
                <a:cubicBezTo>
                  <a:pt x="131" y="214"/>
                  <a:pt x="125" y="212"/>
                  <a:pt x="110" y="200"/>
                </a:cubicBezTo>
                <a:cubicBezTo>
                  <a:pt x="107" y="197"/>
                  <a:pt x="107" y="197"/>
                  <a:pt x="107" y="197"/>
                </a:cubicBezTo>
                <a:cubicBezTo>
                  <a:pt x="102" y="185"/>
                  <a:pt x="102" y="185"/>
                  <a:pt x="102" y="185"/>
                </a:cubicBezTo>
                <a:cubicBezTo>
                  <a:pt x="84" y="176"/>
                  <a:pt x="84" y="176"/>
                  <a:pt x="84" y="176"/>
                </a:cubicBezTo>
                <a:cubicBezTo>
                  <a:pt x="64" y="135"/>
                  <a:pt x="64" y="135"/>
                  <a:pt x="64" y="135"/>
                </a:cubicBezTo>
                <a:cubicBezTo>
                  <a:pt x="9" y="89"/>
                  <a:pt x="9" y="89"/>
                  <a:pt x="9" y="89"/>
                </a:cubicBezTo>
                <a:cubicBezTo>
                  <a:pt x="0" y="45"/>
                  <a:pt x="0" y="45"/>
                  <a:pt x="0" y="45"/>
                </a:cubicBezTo>
                <a:cubicBezTo>
                  <a:pt x="4" y="28"/>
                  <a:pt x="4" y="28"/>
                  <a:pt x="4" y="28"/>
                </a:cubicBezTo>
                <a:cubicBezTo>
                  <a:pt x="9" y="24"/>
                  <a:pt x="9" y="24"/>
                  <a:pt x="9" y="24"/>
                </a:cubicBezTo>
                <a:cubicBezTo>
                  <a:pt x="16" y="17"/>
                  <a:pt x="25" y="16"/>
                  <a:pt x="30" y="15"/>
                </a:cubicBezTo>
                <a:cubicBezTo>
                  <a:pt x="34" y="14"/>
                  <a:pt x="36" y="13"/>
                  <a:pt x="37" y="11"/>
                </a:cubicBezTo>
                <a:cubicBezTo>
                  <a:pt x="43" y="5"/>
                  <a:pt x="50" y="1"/>
                  <a:pt x="59" y="0"/>
                </a:cubicBezTo>
                <a:cubicBezTo>
                  <a:pt x="60" y="0"/>
                  <a:pt x="61" y="0"/>
                  <a:pt x="62" y="0"/>
                </a:cubicBezTo>
                <a:cubicBezTo>
                  <a:pt x="68" y="0"/>
                  <a:pt x="72" y="1"/>
                  <a:pt x="75" y="3"/>
                </a:cubicBezTo>
                <a:cubicBezTo>
                  <a:pt x="77" y="3"/>
                  <a:pt x="78" y="4"/>
                  <a:pt x="79" y="5"/>
                </a:cubicBezTo>
                <a:cubicBezTo>
                  <a:pt x="81" y="4"/>
                  <a:pt x="84" y="4"/>
                  <a:pt x="86" y="4"/>
                </a:cubicBezTo>
                <a:cubicBezTo>
                  <a:pt x="96" y="5"/>
                  <a:pt x="103" y="9"/>
                  <a:pt x="107" y="15"/>
                </a:cubicBezTo>
                <a:cubicBezTo>
                  <a:pt x="108" y="15"/>
                  <a:pt x="109" y="16"/>
                  <a:pt x="110" y="16"/>
                </a:cubicBezTo>
                <a:cubicBezTo>
                  <a:pt x="118" y="17"/>
                  <a:pt x="124" y="21"/>
                  <a:pt x="128" y="27"/>
                </a:cubicBezTo>
                <a:cubicBezTo>
                  <a:pt x="129" y="27"/>
                  <a:pt x="137" y="26"/>
                  <a:pt x="137" y="26"/>
                </a:cubicBezTo>
                <a:cubicBezTo>
                  <a:pt x="143" y="26"/>
                  <a:pt x="148" y="28"/>
                  <a:pt x="153" y="30"/>
                </a:cubicBezTo>
                <a:cubicBezTo>
                  <a:pt x="157" y="21"/>
                  <a:pt x="157" y="21"/>
                  <a:pt x="157" y="21"/>
                </a:cubicBezTo>
                <a:cubicBezTo>
                  <a:pt x="172" y="20"/>
                  <a:pt x="172" y="20"/>
                  <a:pt x="172" y="20"/>
                </a:cubicBezTo>
                <a:cubicBezTo>
                  <a:pt x="180" y="20"/>
                  <a:pt x="180" y="20"/>
                  <a:pt x="180" y="20"/>
                </a:cubicBezTo>
                <a:cubicBezTo>
                  <a:pt x="184" y="23"/>
                  <a:pt x="184" y="23"/>
                  <a:pt x="184" y="23"/>
                </a:cubicBezTo>
                <a:cubicBezTo>
                  <a:pt x="185" y="23"/>
                  <a:pt x="187" y="23"/>
                  <a:pt x="188" y="23"/>
                </a:cubicBezTo>
                <a:cubicBezTo>
                  <a:pt x="193" y="23"/>
                  <a:pt x="198" y="24"/>
                  <a:pt x="202" y="25"/>
                </a:cubicBezTo>
                <a:cubicBezTo>
                  <a:pt x="210" y="28"/>
                  <a:pt x="210" y="28"/>
                  <a:pt x="210" y="28"/>
                </a:cubicBezTo>
                <a:cubicBezTo>
                  <a:pt x="215" y="36"/>
                  <a:pt x="215" y="36"/>
                  <a:pt x="215" y="36"/>
                </a:cubicBezTo>
                <a:cubicBezTo>
                  <a:pt x="219" y="44"/>
                  <a:pt x="219" y="44"/>
                  <a:pt x="219" y="44"/>
                </a:cubicBezTo>
                <a:cubicBezTo>
                  <a:pt x="219" y="44"/>
                  <a:pt x="219" y="44"/>
                  <a:pt x="219" y="44"/>
                </a:cubicBezTo>
                <a:cubicBezTo>
                  <a:pt x="224" y="47"/>
                  <a:pt x="228" y="51"/>
                  <a:pt x="231" y="56"/>
                </a:cubicBezTo>
                <a:cubicBezTo>
                  <a:pt x="232" y="56"/>
                  <a:pt x="234" y="57"/>
                  <a:pt x="234" y="57"/>
                </a:cubicBezTo>
                <a:cubicBezTo>
                  <a:pt x="256" y="67"/>
                  <a:pt x="256" y="67"/>
                  <a:pt x="256" y="67"/>
                </a:cubicBezTo>
                <a:cubicBezTo>
                  <a:pt x="246" y="88"/>
                  <a:pt x="246" y="88"/>
                  <a:pt x="246" y="88"/>
                </a:cubicBezTo>
                <a:cubicBezTo>
                  <a:pt x="243" y="93"/>
                  <a:pt x="243" y="93"/>
                  <a:pt x="243" y="93"/>
                </a:cubicBezTo>
                <a:cubicBezTo>
                  <a:pt x="244" y="101"/>
                  <a:pt x="244" y="101"/>
                  <a:pt x="244" y="101"/>
                </a:cubicBezTo>
                <a:cubicBezTo>
                  <a:pt x="242" y="113"/>
                  <a:pt x="242" y="113"/>
                  <a:pt x="242" y="113"/>
                </a:cubicBezTo>
                <a:cubicBezTo>
                  <a:pt x="237" y="116"/>
                  <a:pt x="237" y="116"/>
                  <a:pt x="237" y="116"/>
                </a:cubicBezTo>
                <a:cubicBezTo>
                  <a:pt x="241" y="119"/>
                  <a:pt x="241" y="119"/>
                  <a:pt x="241" y="119"/>
                </a:cubicBezTo>
                <a:cubicBezTo>
                  <a:pt x="232" y="143"/>
                  <a:pt x="232" y="143"/>
                  <a:pt x="232" y="143"/>
                </a:cubicBezTo>
                <a:cubicBezTo>
                  <a:pt x="221" y="152"/>
                  <a:pt x="221" y="152"/>
                  <a:pt x="221" y="152"/>
                </a:cubicBezTo>
                <a:cubicBezTo>
                  <a:pt x="217" y="155"/>
                  <a:pt x="217" y="155"/>
                  <a:pt x="217" y="155"/>
                </a:cubicBezTo>
                <a:cubicBezTo>
                  <a:pt x="210" y="157"/>
                  <a:pt x="210" y="157"/>
                  <a:pt x="210" y="157"/>
                </a:cubicBezTo>
                <a:cubicBezTo>
                  <a:pt x="209" y="157"/>
                  <a:pt x="209" y="157"/>
                  <a:pt x="209" y="157"/>
                </a:cubicBezTo>
                <a:cubicBezTo>
                  <a:pt x="201" y="162"/>
                  <a:pt x="201" y="162"/>
                  <a:pt x="201" y="162"/>
                </a:cubicBezTo>
                <a:cubicBezTo>
                  <a:pt x="195" y="161"/>
                  <a:pt x="195" y="161"/>
                  <a:pt x="195" y="161"/>
                </a:cubicBezTo>
                <a:cubicBezTo>
                  <a:pt x="198" y="167"/>
                  <a:pt x="198" y="167"/>
                  <a:pt x="198" y="167"/>
                </a:cubicBezTo>
                <a:cubicBezTo>
                  <a:pt x="199" y="181"/>
                  <a:pt x="199" y="181"/>
                  <a:pt x="199" y="181"/>
                </a:cubicBezTo>
                <a:cubicBezTo>
                  <a:pt x="185" y="188"/>
                  <a:pt x="185" y="188"/>
                  <a:pt x="185" y="188"/>
                </a:cubicBezTo>
                <a:cubicBezTo>
                  <a:pt x="185" y="189"/>
                  <a:pt x="182" y="190"/>
                  <a:pt x="179" y="191"/>
                </a:cubicBezTo>
                <a:cubicBezTo>
                  <a:pt x="179" y="191"/>
                  <a:pt x="179" y="191"/>
                  <a:pt x="179" y="191"/>
                </a:cubicBezTo>
                <a:cubicBezTo>
                  <a:pt x="177" y="194"/>
                  <a:pt x="175" y="197"/>
                  <a:pt x="172" y="199"/>
                </a:cubicBezTo>
                <a:cubicBezTo>
                  <a:pt x="171" y="200"/>
                  <a:pt x="168" y="202"/>
                  <a:pt x="165" y="203"/>
                </a:cubicBezTo>
                <a:cubicBezTo>
                  <a:pt x="164" y="203"/>
                  <a:pt x="164" y="203"/>
                  <a:pt x="164" y="203"/>
                </a:cubicBezTo>
                <a:cubicBezTo>
                  <a:pt x="164" y="203"/>
                  <a:pt x="164" y="203"/>
                  <a:pt x="164" y="203"/>
                </a:cubicBezTo>
                <a:cubicBezTo>
                  <a:pt x="157" y="211"/>
                  <a:pt x="157" y="211"/>
                  <a:pt x="157" y="211"/>
                </a:cubicBezTo>
                <a:cubicBezTo>
                  <a:pt x="142" y="214"/>
                  <a:pt x="142" y="214"/>
                  <a:pt x="142" y="214"/>
                </a:cubicBezTo>
                <a:lnTo>
                  <a:pt x="138" y="21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66"/>
          <p:cNvSpPr>
            <a:spLocks/>
          </p:cNvSpPr>
          <p:nvPr/>
        </p:nvSpPr>
        <p:spPr bwMode="auto">
          <a:xfrm>
            <a:off x="13260388" y="9097963"/>
            <a:ext cx="149225" cy="138113"/>
          </a:xfrm>
          <a:custGeom>
            <a:avLst/>
            <a:gdLst>
              <a:gd name="T0" fmla="*/ 40 w 94"/>
              <a:gd name="T1" fmla="*/ 87 h 87"/>
              <a:gd name="T2" fmla="*/ 28 w 94"/>
              <a:gd name="T3" fmla="*/ 80 h 87"/>
              <a:gd name="T4" fmla="*/ 0 w 94"/>
              <a:gd name="T5" fmla="*/ 62 h 87"/>
              <a:gd name="T6" fmla="*/ 22 w 94"/>
              <a:gd name="T7" fmla="*/ 10 h 87"/>
              <a:gd name="T8" fmla="*/ 48 w 94"/>
              <a:gd name="T9" fmla="*/ 4 h 87"/>
              <a:gd name="T10" fmla="*/ 92 w 94"/>
              <a:gd name="T11" fmla="*/ 0 h 87"/>
              <a:gd name="T12" fmla="*/ 94 w 94"/>
              <a:gd name="T13" fmla="*/ 46 h 87"/>
              <a:gd name="T14" fmla="*/ 94 w 94"/>
              <a:gd name="T15" fmla="*/ 60 h 87"/>
              <a:gd name="T16" fmla="*/ 84 w 94"/>
              <a:gd name="T17" fmla="*/ 74 h 87"/>
              <a:gd name="T18" fmla="*/ 72 w 94"/>
              <a:gd name="T19" fmla="*/ 87 h 87"/>
              <a:gd name="T20" fmla="*/ 52 w 94"/>
              <a:gd name="T21" fmla="*/ 87 h 87"/>
              <a:gd name="T22" fmla="*/ 40 w 94"/>
              <a:gd name="T2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87">
                <a:moveTo>
                  <a:pt x="40" y="87"/>
                </a:moveTo>
                <a:lnTo>
                  <a:pt x="28" y="80"/>
                </a:lnTo>
                <a:lnTo>
                  <a:pt x="0" y="62"/>
                </a:lnTo>
                <a:lnTo>
                  <a:pt x="22" y="10"/>
                </a:lnTo>
                <a:lnTo>
                  <a:pt x="48" y="4"/>
                </a:lnTo>
                <a:lnTo>
                  <a:pt x="92" y="0"/>
                </a:lnTo>
                <a:lnTo>
                  <a:pt x="94" y="46"/>
                </a:lnTo>
                <a:lnTo>
                  <a:pt x="94" y="60"/>
                </a:lnTo>
                <a:lnTo>
                  <a:pt x="84" y="74"/>
                </a:lnTo>
                <a:lnTo>
                  <a:pt x="72" y="87"/>
                </a:lnTo>
                <a:lnTo>
                  <a:pt x="52" y="87"/>
                </a:lnTo>
                <a:lnTo>
                  <a:pt x="40" y="8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67"/>
          <p:cNvSpPr>
            <a:spLocks/>
          </p:cNvSpPr>
          <p:nvPr/>
        </p:nvSpPr>
        <p:spPr bwMode="auto">
          <a:xfrm>
            <a:off x="13266738" y="9258300"/>
            <a:ext cx="450850" cy="490538"/>
          </a:xfrm>
          <a:custGeom>
            <a:avLst/>
            <a:gdLst>
              <a:gd name="T0" fmla="*/ 54 w 142"/>
              <a:gd name="T1" fmla="*/ 152 h 155"/>
              <a:gd name="T2" fmla="*/ 49 w 142"/>
              <a:gd name="T3" fmla="*/ 150 h 155"/>
              <a:gd name="T4" fmla="*/ 41 w 142"/>
              <a:gd name="T5" fmla="*/ 144 h 155"/>
              <a:gd name="T6" fmla="*/ 33 w 142"/>
              <a:gd name="T7" fmla="*/ 136 h 155"/>
              <a:gd name="T8" fmla="*/ 33 w 142"/>
              <a:gd name="T9" fmla="*/ 133 h 155"/>
              <a:gd name="T10" fmla="*/ 25 w 142"/>
              <a:gd name="T11" fmla="*/ 125 h 155"/>
              <a:gd name="T12" fmla="*/ 25 w 142"/>
              <a:gd name="T13" fmla="*/ 110 h 155"/>
              <a:gd name="T14" fmla="*/ 25 w 142"/>
              <a:gd name="T15" fmla="*/ 104 h 155"/>
              <a:gd name="T16" fmla="*/ 27 w 142"/>
              <a:gd name="T17" fmla="*/ 99 h 155"/>
              <a:gd name="T18" fmla="*/ 16 w 142"/>
              <a:gd name="T19" fmla="*/ 94 h 155"/>
              <a:gd name="T20" fmla="*/ 16 w 142"/>
              <a:gd name="T21" fmla="*/ 93 h 155"/>
              <a:gd name="T22" fmla="*/ 8 w 142"/>
              <a:gd name="T23" fmla="*/ 93 h 155"/>
              <a:gd name="T24" fmla="*/ 13 w 142"/>
              <a:gd name="T25" fmla="*/ 78 h 155"/>
              <a:gd name="T26" fmla="*/ 9 w 142"/>
              <a:gd name="T27" fmla="*/ 73 h 155"/>
              <a:gd name="T28" fmla="*/ 0 w 142"/>
              <a:gd name="T29" fmla="*/ 52 h 155"/>
              <a:gd name="T30" fmla="*/ 8 w 142"/>
              <a:gd name="T31" fmla="*/ 46 h 155"/>
              <a:gd name="T32" fmla="*/ 8 w 142"/>
              <a:gd name="T33" fmla="*/ 44 h 155"/>
              <a:gd name="T34" fmla="*/ 13 w 142"/>
              <a:gd name="T35" fmla="*/ 39 h 155"/>
              <a:gd name="T36" fmla="*/ 11 w 142"/>
              <a:gd name="T37" fmla="*/ 32 h 155"/>
              <a:gd name="T38" fmla="*/ 25 w 142"/>
              <a:gd name="T39" fmla="*/ 17 h 155"/>
              <a:gd name="T40" fmla="*/ 29 w 142"/>
              <a:gd name="T41" fmla="*/ 16 h 155"/>
              <a:gd name="T42" fmla="*/ 29 w 142"/>
              <a:gd name="T43" fmla="*/ 15 h 155"/>
              <a:gd name="T44" fmla="*/ 36 w 142"/>
              <a:gd name="T45" fmla="*/ 0 h 155"/>
              <a:gd name="T46" fmla="*/ 56 w 142"/>
              <a:gd name="T47" fmla="*/ 6 h 155"/>
              <a:gd name="T48" fmla="*/ 66 w 142"/>
              <a:gd name="T49" fmla="*/ 12 h 155"/>
              <a:gd name="T50" fmla="*/ 76 w 142"/>
              <a:gd name="T51" fmla="*/ 21 h 155"/>
              <a:gd name="T52" fmla="*/ 79 w 142"/>
              <a:gd name="T53" fmla="*/ 24 h 155"/>
              <a:gd name="T54" fmla="*/ 85 w 142"/>
              <a:gd name="T55" fmla="*/ 32 h 155"/>
              <a:gd name="T56" fmla="*/ 95 w 142"/>
              <a:gd name="T57" fmla="*/ 39 h 155"/>
              <a:gd name="T58" fmla="*/ 99 w 142"/>
              <a:gd name="T59" fmla="*/ 41 h 155"/>
              <a:gd name="T60" fmla="*/ 110 w 142"/>
              <a:gd name="T61" fmla="*/ 48 h 155"/>
              <a:gd name="T62" fmla="*/ 107 w 142"/>
              <a:gd name="T63" fmla="*/ 69 h 155"/>
              <a:gd name="T64" fmla="*/ 105 w 142"/>
              <a:gd name="T65" fmla="*/ 83 h 155"/>
              <a:gd name="T66" fmla="*/ 100 w 142"/>
              <a:gd name="T67" fmla="*/ 87 h 155"/>
              <a:gd name="T68" fmla="*/ 104 w 142"/>
              <a:gd name="T69" fmla="*/ 94 h 155"/>
              <a:gd name="T70" fmla="*/ 106 w 142"/>
              <a:gd name="T71" fmla="*/ 98 h 155"/>
              <a:gd name="T72" fmla="*/ 106 w 142"/>
              <a:gd name="T73" fmla="*/ 100 h 155"/>
              <a:gd name="T74" fmla="*/ 108 w 142"/>
              <a:gd name="T75" fmla="*/ 102 h 155"/>
              <a:gd name="T76" fmla="*/ 109 w 142"/>
              <a:gd name="T77" fmla="*/ 104 h 155"/>
              <a:gd name="T78" fmla="*/ 142 w 142"/>
              <a:gd name="T79" fmla="*/ 140 h 155"/>
              <a:gd name="T80" fmla="*/ 97 w 142"/>
              <a:gd name="T81" fmla="*/ 142 h 155"/>
              <a:gd name="T82" fmla="*/ 95 w 142"/>
              <a:gd name="T83" fmla="*/ 147 h 155"/>
              <a:gd name="T84" fmla="*/ 82 w 142"/>
              <a:gd name="T85" fmla="*/ 147 h 155"/>
              <a:gd name="T86" fmla="*/ 82 w 142"/>
              <a:gd name="T87" fmla="*/ 148 h 155"/>
              <a:gd name="T88" fmla="*/ 72 w 142"/>
              <a:gd name="T89" fmla="*/ 151 h 155"/>
              <a:gd name="T90" fmla="*/ 66 w 142"/>
              <a:gd name="T91" fmla="*/ 155 h 155"/>
              <a:gd name="T92" fmla="*/ 54 w 142"/>
              <a:gd name="T93"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2" h="155">
                <a:moveTo>
                  <a:pt x="54" y="152"/>
                </a:moveTo>
                <a:cubicBezTo>
                  <a:pt x="49" y="150"/>
                  <a:pt x="49" y="150"/>
                  <a:pt x="49" y="150"/>
                </a:cubicBezTo>
                <a:cubicBezTo>
                  <a:pt x="41" y="144"/>
                  <a:pt x="41" y="144"/>
                  <a:pt x="41" y="144"/>
                </a:cubicBezTo>
                <a:cubicBezTo>
                  <a:pt x="33" y="136"/>
                  <a:pt x="33" y="136"/>
                  <a:pt x="33" y="136"/>
                </a:cubicBezTo>
                <a:cubicBezTo>
                  <a:pt x="33" y="133"/>
                  <a:pt x="33" y="133"/>
                  <a:pt x="33" y="133"/>
                </a:cubicBezTo>
                <a:cubicBezTo>
                  <a:pt x="25" y="125"/>
                  <a:pt x="25" y="125"/>
                  <a:pt x="25" y="125"/>
                </a:cubicBezTo>
                <a:cubicBezTo>
                  <a:pt x="25" y="110"/>
                  <a:pt x="25" y="110"/>
                  <a:pt x="25" y="110"/>
                </a:cubicBezTo>
                <a:cubicBezTo>
                  <a:pt x="25" y="104"/>
                  <a:pt x="25" y="104"/>
                  <a:pt x="25" y="104"/>
                </a:cubicBezTo>
                <a:cubicBezTo>
                  <a:pt x="27" y="99"/>
                  <a:pt x="27" y="99"/>
                  <a:pt x="27" y="99"/>
                </a:cubicBezTo>
                <a:cubicBezTo>
                  <a:pt x="16" y="94"/>
                  <a:pt x="16" y="94"/>
                  <a:pt x="16" y="94"/>
                </a:cubicBezTo>
                <a:cubicBezTo>
                  <a:pt x="16" y="93"/>
                  <a:pt x="16" y="93"/>
                  <a:pt x="16" y="93"/>
                </a:cubicBezTo>
                <a:cubicBezTo>
                  <a:pt x="8" y="93"/>
                  <a:pt x="8" y="93"/>
                  <a:pt x="8" y="93"/>
                </a:cubicBezTo>
                <a:cubicBezTo>
                  <a:pt x="13" y="78"/>
                  <a:pt x="13" y="78"/>
                  <a:pt x="13" y="78"/>
                </a:cubicBezTo>
                <a:cubicBezTo>
                  <a:pt x="9" y="73"/>
                  <a:pt x="9" y="73"/>
                  <a:pt x="9" y="73"/>
                </a:cubicBezTo>
                <a:cubicBezTo>
                  <a:pt x="0" y="52"/>
                  <a:pt x="0" y="52"/>
                  <a:pt x="0" y="52"/>
                </a:cubicBezTo>
                <a:cubicBezTo>
                  <a:pt x="8" y="46"/>
                  <a:pt x="8" y="46"/>
                  <a:pt x="8" y="46"/>
                </a:cubicBezTo>
                <a:cubicBezTo>
                  <a:pt x="8" y="44"/>
                  <a:pt x="8" y="44"/>
                  <a:pt x="8" y="44"/>
                </a:cubicBezTo>
                <a:cubicBezTo>
                  <a:pt x="13" y="39"/>
                  <a:pt x="13" y="39"/>
                  <a:pt x="13" y="39"/>
                </a:cubicBezTo>
                <a:cubicBezTo>
                  <a:pt x="11" y="32"/>
                  <a:pt x="11" y="32"/>
                  <a:pt x="11" y="32"/>
                </a:cubicBezTo>
                <a:cubicBezTo>
                  <a:pt x="25" y="17"/>
                  <a:pt x="25" y="17"/>
                  <a:pt x="25" y="17"/>
                </a:cubicBezTo>
                <a:cubicBezTo>
                  <a:pt x="29" y="16"/>
                  <a:pt x="29" y="16"/>
                  <a:pt x="29" y="16"/>
                </a:cubicBezTo>
                <a:cubicBezTo>
                  <a:pt x="29" y="15"/>
                  <a:pt x="29" y="15"/>
                  <a:pt x="29" y="15"/>
                </a:cubicBezTo>
                <a:cubicBezTo>
                  <a:pt x="36" y="0"/>
                  <a:pt x="36" y="0"/>
                  <a:pt x="36" y="0"/>
                </a:cubicBezTo>
                <a:cubicBezTo>
                  <a:pt x="56" y="6"/>
                  <a:pt x="56" y="6"/>
                  <a:pt x="56" y="6"/>
                </a:cubicBezTo>
                <a:cubicBezTo>
                  <a:pt x="60" y="7"/>
                  <a:pt x="63" y="9"/>
                  <a:pt x="66" y="12"/>
                </a:cubicBezTo>
                <a:cubicBezTo>
                  <a:pt x="70" y="15"/>
                  <a:pt x="73" y="18"/>
                  <a:pt x="76" y="21"/>
                </a:cubicBezTo>
                <a:cubicBezTo>
                  <a:pt x="79" y="24"/>
                  <a:pt x="79" y="24"/>
                  <a:pt x="79" y="24"/>
                </a:cubicBezTo>
                <a:cubicBezTo>
                  <a:pt x="81" y="26"/>
                  <a:pt x="83" y="29"/>
                  <a:pt x="85" y="32"/>
                </a:cubicBezTo>
                <a:cubicBezTo>
                  <a:pt x="89" y="34"/>
                  <a:pt x="93" y="37"/>
                  <a:pt x="95" y="39"/>
                </a:cubicBezTo>
                <a:cubicBezTo>
                  <a:pt x="97" y="40"/>
                  <a:pt x="98" y="40"/>
                  <a:pt x="99" y="41"/>
                </a:cubicBezTo>
                <a:cubicBezTo>
                  <a:pt x="110" y="48"/>
                  <a:pt x="110" y="48"/>
                  <a:pt x="110" y="48"/>
                </a:cubicBezTo>
                <a:cubicBezTo>
                  <a:pt x="107" y="69"/>
                  <a:pt x="107" y="69"/>
                  <a:pt x="107" y="69"/>
                </a:cubicBezTo>
                <a:cubicBezTo>
                  <a:pt x="105" y="83"/>
                  <a:pt x="105" y="83"/>
                  <a:pt x="105" y="83"/>
                </a:cubicBezTo>
                <a:cubicBezTo>
                  <a:pt x="100" y="87"/>
                  <a:pt x="100" y="87"/>
                  <a:pt x="100" y="87"/>
                </a:cubicBezTo>
                <a:cubicBezTo>
                  <a:pt x="104" y="94"/>
                  <a:pt x="104" y="94"/>
                  <a:pt x="104" y="94"/>
                </a:cubicBezTo>
                <a:cubicBezTo>
                  <a:pt x="106" y="98"/>
                  <a:pt x="106" y="98"/>
                  <a:pt x="106" y="98"/>
                </a:cubicBezTo>
                <a:cubicBezTo>
                  <a:pt x="106" y="100"/>
                  <a:pt x="106" y="100"/>
                  <a:pt x="106" y="100"/>
                </a:cubicBezTo>
                <a:cubicBezTo>
                  <a:pt x="108" y="102"/>
                  <a:pt x="108" y="102"/>
                  <a:pt x="108" y="102"/>
                </a:cubicBezTo>
                <a:cubicBezTo>
                  <a:pt x="109" y="104"/>
                  <a:pt x="109" y="104"/>
                  <a:pt x="109" y="104"/>
                </a:cubicBezTo>
                <a:cubicBezTo>
                  <a:pt x="142" y="140"/>
                  <a:pt x="142" y="140"/>
                  <a:pt x="142" y="140"/>
                </a:cubicBezTo>
                <a:cubicBezTo>
                  <a:pt x="97" y="142"/>
                  <a:pt x="97" y="142"/>
                  <a:pt x="97" y="142"/>
                </a:cubicBezTo>
                <a:cubicBezTo>
                  <a:pt x="95" y="147"/>
                  <a:pt x="95" y="147"/>
                  <a:pt x="95" y="147"/>
                </a:cubicBezTo>
                <a:cubicBezTo>
                  <a:pt x="82" y="147"/>
                  <a:pt x="82" y="147"/>
                  <a:pt x="82" y="147"/>
                </a:cubicBezTo>
                <a:cubicBezTo>
                  <a:pt x="82" y="148"/>
                  <a:pt x="82" y="148"/>
                  <a:pt x="82" y="148"/>
                </a:cubicBezTo>
                <a:cubicBezTo>
                  <a:pt x="72" y="151"/>
                  <a:pt x="72" y="151"/>
                  <a:pt x="72" y="151"/>
                </a:cubicBezTo>
                <a:cubicBezTo>
                  <a:pt x="66" y="155"/>
                  <a:pt x="66" y="155"/>
                  <a:pt x="66" y="155"/>
                </a:cubicBezTo>
                <a:lnTo>
                  <a:pt x="54" y="15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68"/>
          <p:cNvSpPr>
            <a:spLocks/>
          </p:cNvSpPr>
          <p:nvPr/>
        </p:nvSpPr>
        <p:spPr bwMode="auto">
          <a:xfrm>
            <a:off x="13438188" y="9356725"/>
            <a:ext cx="358775" cy="357188"/>
          </a:xfrm>
          <a:custGeom>
            <a:avLst/>
            <a:gdLst>
              <a:gd name="T0" fmla="*/ 49 w 113"/>
              <a:gd name="T1" fmla="*/ 112 h 113"/>
              <a:gd name="T2" fmla="*/ 42 w 113"/>
              <a:gd name="T3" fmla="*/ 112 h 113"/>
              <a:gd name="T4" fmla="*/ 36 w 113"/>
              <a:gd name="T5" fmla="*/ 109 h 113"/>
              <a:gd name="T6" fmla="*/ 31 w 113"/>
              <a:gd name="T7" fmla="*/ 107 h 113"/>
              <a:gd name="T8" fmla="*/ 27 w 113"/>
              <a:gd name="T9" fmla="*/ 102 h 113"/>
              <a:gd name="T10" fmla="*/ 25 w 113"/>
              <a:gd name="T11" fmla="*/ 101 h 113"/>
              <a:gd name="T12" fmla="*/ 24 w 113"/>
              <a:gd name="T13" fmla="*/ 99 h 113"/>
              <a:gd name="T14" fmla="*/ 20 w 113"/>
              <a:gd name="T15" fmla="*/ 94 h 113"/>
              <a:gd name="T16" fmla="*/ 15 w 113"/>
              <a:gd name="T17" fmla="*/ 89 h 113"/>
              <a:gd name="T18" fmla="*/ 14 w 113"/>
              <a:gd name="T19" fmla="*/ 81 h 113"/>
              <a:gd name="T20" fmla="*/ 11 w 113"/>
              <a:gd name="T21" fmla="*/ 78 h 113"/>
              <a:gd name="T22" fmla="*/ 8 w 113"/>
              <a:gd name="T23" fmla="*/ 73 h 113"/>
              <a:gd name="T24" fmla="*/ 5 w 113"/>
              <a:gd name="T25" fmla="*/ 69 h 113"/>
              <a:gd name="T26" fmla="*/ 0 w 113"/>
              <a:gd name="T27" fmla="*/ 57 h 113"/>
              <a:gd name="T28" fmla="*/ 3 w 113"/>
              <a:gd name="T29" fmla="*/ 46 h 113"/>
              <a:gd name="T30" fmla="*/ 4 w 113"/>
              <a:gd name="T31" fmla="*/ 39 h 113"/>
              <a:gd name="T32" fmla="*/ 15 w 113"/>
              <a:gd name="T33" fmla="*/ 22 h 113"/>
              <a:gd name="T34" fmla="*/ 18 w 113"/>
              <a:gd name="T35" fmla="*/ 0 h 113"/>
              <a:gd name="T36" fmla="*/ 43 w 113"/>
              <a:gd name="T37" fmla="*/ 9 h 113"/>
              <a:gd name="T38" fmla="*/ 59 w 113"/>
              <a:gd name="T39" fmla="*/ 9 h 113"/>
              <a:gd name="T40" fmla="*/ 87 w 113"/>
              <a:gd name="T41" fmla="*/ 15 h 113"/>
              <a:gd name="T42" fmla="*/ 113 w 113"/>
              <a:gd name="T43" fmla="*/ 28 h 113"/>
              <a:gd name="T44" fmla="*/ 93 w 113"/>
              <a:gd name="T45" fmla="*/ 49 h 113"/>
              <a:gd name="T46" fmla="*/ 96 w 113"/>
              <a:gd name="T47" fmla="*/ 54 h 113"/>
              <a:gd name="T48" fmla="*/ 99 w 113"/>
              <a:gd name="T49" fmla="*/ 66 h 113"/>
              <a:gd name="T50" fmla="*/ 98 w 113"/>
              <a:gd name="T51" fmla="*/ 73 h 113"/>
              <a:gd name="T52" fmla="*/ 98 w 113"/>
              <a:gd name="T53" fmla="*/ 74 h 113"/>
              <a:gd name="T54" fmla="*/ 95 w 113"/>
              <a:gd name="T55" fmla="*/ 86 h 113"/>
              <a:gd name="T56" fmla="*/ 92 w 113"/>
              <a:gd name="T57" fmla="*/ 91 h 113"/>
              <a:gd name="T58" fmla="*/ 86 w 113"/>
              <a:gd name="T59" fmla="*/ 97 h 113"/>
              <a:gd name="T60" fmla="*/ 79 w 113"/>
              <a:gd name="T61" fmla="*/ 102 h 113"/>
              <a:gd name="T62" fmla="*/ 72 w 113"/>
              <a:gd name="T63" fmla="*/ 102 h 113"/>
              <a:gd name="T64" fmla="*/ 58 w 113"/>
              <a:gd name="T65" fmla="*/ 113 h 113"/>
              <a:gd name="T66" fmla="*/ 49 w 113"/>
              <a:gd name="T67"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13">
                <a:moveTo>
                  <a:pt x="49" y="112"/>
                </a:moveTo>
                <a:cubicBezTo>
                  <a:pt x="42" y="112"/>
                  <a:pt x="42" y="112"/>
                  <a:pt x="42" y="112"/>
                </a:cubicBezTo>
                <a:cubicBezTo>
                  <a:pt x="36" y="109"/>
                  <a:pt x="36" y="109"/>
                  <a:pt x="36" y="109"/>
                </a:cubicBezTo>
                <a:cubicBezTo>
                  <a:pt x="31" y="107"/>
                  <a:pt x="31" y="107"/>
                  <a:pt x="31" y="107"/>
                </a:cubicBezTo>
                <a:cubicBezTo>
                  <a:pt x="27" y="102"/>
                  <a:pt x="27" y="102"/>
                  <a:pt x="27" y="102"/>
                </a:cubicBezTo>
                <a:cubicBezTo>
                  <a:pt x="25" y="101"/>
                  <a:pt x="25" y="101"/>
                  <a:pt x="25" y="101"/>
                </a:cubicBezTo>
                <a:cubicBezTo>
                  <a:pt x="24" y="99"/>
                  <a:pt x="24" y="99"/>
                  <a:pt x="24" y="99"/>
                </a:cubicBezTo>
                <a:cubicBezTo>
                  <a:pt x="20" y="94"/>
                  <a:pt x="20" y="94"/>
                  <a:pt x="20" y="94"/>
                </a:cubicBezTo>
                <a:cubicBezTo>
                  <a:pt x="15" y="89"/>
                  <a:pt x="15" y="89"/>
                  <a:pt x="15" y="89"/>
                </a:cubicBezTo>
                <a:cubicBezTo>
                  <a:pt x="14" y="81"/>
                  <a:pt x="14" y="81"/>
                  <a:pt x="14" y="81"/>
                </a:cubicBezTo>
                <a:cubicBezTo>
                  <a:pt x="11" y="78"/>
                  <a:pt x="11" y="78"/>
                  <a:pt x="11" y="78"/>
                </a:cubicBezTo>
                <a:cubicBezTo>
                  <a:pt x="8" y="73"/>
                  <a:pt x="8" y="73"/>
                  <a:pt x="8" y="73"/>
                </a:cubicBezTo>
                <a:cubicBezTo>
                  <a:pt x="5" y="69"/>
                  <a:pt x="5" y="69"/>
                  <a:pt x="5" y="69"/>
                </a:cubicBezTo>
                <a:cubicBezTo>
                  <a:pt x="0" y="57"/>
                  <a:pt x="0" y="57"/>
                  <a:pt x="0" y="57"/>
                </a:cubicBezTo>
                <a:cubicBezTo>
                  <a:pt x="3" y="46"/>
                  <a:pt x="3" y="46"/>
                  <a:pt x="3" y="46"/>
                </a:cubicBezTo>
                <a:cubicBezTo>
                  <a:pt x="4" y="39"/>
                  <a:pt x="4" y="39"/>
                  <a:pt x="4" y="39"/>
                </a:cubicBezTo>
                <a:cubicBezTo>
                  <a:pt x="15" y="22"/>
                  <a:pt x="15" y="22"/>
                  <a:pt x="15" y="22"/>
                </a:cubicBezTo>
                <a:cubicBezTo>
                  <a:pt x="18" y="0"/>
                  <a:pt x="18" y="0"/>
                  <a:pt x="18" y="0"/>
                </a:cubicBezTo>
                <a:cubicBezTo>
                  <a:pt x="43" y="9"/>
                  <a:pt x="43" y="9"/>
                  <a:pt x="43" y="9"/>
                </a:cubicBezTo>
                <a:cubicBezTo>
                  <a:pt x="47" y="9"/>
                  <a:pt x="59" y="9"/>
                  <a:pt x="59" y="9"/>
                </a:cubicBezTo>
                <a:cubicBezTo>
                  <a:pt x="68" y="9"/>
                  <a:pt x="77" y="10"/>
                  <a:pt x="87" y="15"/>
                </a:cubicBezTo>
                <a:cubicBezTo>
                  <a:pt x="113" y="28"/>
                  <a:pt x="113" y="28"/>
                  <a:pt x="113" y="28"/>
                </a:cubicBezTo>
                <a:cubicBezTo>
                  <a:pt x="93" y="49"/>
                  <a:pt x="93" y="49"/>
                  <a:pt x="93" y="49"/>
                </a:cubicBezTo>
                <a:cubicBezTo>
                  <a:pt x="96" y="54"/>
                  <a:pt x="96" y="54"/>
                  <a:pt x="96" y="54"/>
                </a:cubicBezTo>
                <a:cubicBezTo>
                  <a:pt x="99" y="66"/>
                  <a:pt x="99" y="66"/>
                  <a:pt x="99" y="66"/>
                </a:cubicBezTo>
                <a:cubicBezTo>
                  <a:pt x="98" y="73"/>
                  <a:pt x="98" y="73"/>
                  <a:pt x="98" y="73"/>
                </a:cubicBezTo>
                <a:cubicBezTo>
                  <a:pt x="98" y="74"/>
                  <a:pt x="98" y="74"/>
                  <a:pt x="98" y="74"/>
                </a:cubicBezTo>
                <a:cubicBezTo>
                  <a:pt x="95" y="86"/>
                  <a:pt x="95" y="86"/>
                  <a:pt x="95" y="86"/>
                </a:cubicBezTo>
                <a:cubicBezTo>
                  <a:pt x="92" y="91"/>
                  <a:pt x="92" y="91"/>
                  <a:pt x="92" y="91"/>
                </a:cubicBezTo>
                <a:cubicBezTo>
                  <a:pt x="86" y="97"/>
                  <a:pt x="86" y="97"/>
                  <a:pt x="86" y="97"/>
                </a:cubicBezTo>
                <a:cubicBezTo>
                  <a:pt x="79" y="102"/>
                  <a:pt x="79" y="102"/>
                  <a:pt x="79" y="102"/>
                </a:cubicBezTo>
                <a:cubicBezTo>
                  <a:pt x="72" y="102"/>
                  <a:pt x="72" y="102"/>
                  <a:pt x="72" y="102"/>
                </a:cubicBezTo>
                <a:cubicBezTo>
                  <a:pt x="58" y="113"/>
                  <a:pt x="58" y="113"/>
                  <a:pt x="58" y="113"/>
                </a:cubicBezTo>
                <a:lnTo>
                  <a:pt x="49" y="11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69"/>
          <p:cNvSpPr>
            <a:spLocks/>
          </p:cNvSpPr>
          <p:nvPr/>
        </p:nvSpPr>
        <p:spPr bwMode="auto">
          <a:xfrm>
            <a:off x="13584238" y="9391650"/>
            <a:ext cx="298450" cy="328613"/>
          </a:xfrm>
          <a:custGeom>
            <a:avLst/>
            <a:gdLst>
              <a:gd name="T0" fmla="*/ 32 w 94"/>
              <a:gd name="T1" fmla="*/ 101 h 104"/>
              <a:gd name="T2" fmla="*/ 26 w 94"/>
              <a:gd name="T3" fmla="*/ 99 h 104"/>
              <a:gd name="T4" fmla="*/ 20 w 94"/>
              <a:gd name="T5" fmla="*/ 97 h 104"/>
              <a:gd name="T6" fmla="*/ 13 w 94"/>
              <a:gd name="T7" fmla="*/ 91 h 104"/>
              <a:gd name="T8" fmla="*/ 8 w 94"/>
              <a:gd name="T9" fmla="*/ 85 h 104"/>
              <a:gd name="T10" fmla="*/ 8 w 94"/>
              <a:gd name="T11" fmla="*/ 82 h 104"/>
              <a:gd name="T12" fmla="*/ 7 w 94"/>
              <a:gd name="T13" fmla="*/ 79 h 104"/>
              <a:gd name="T14" fmla="*/ 0 w 94"/>
              <a:gd name="T15" fmla="*/ 49 h 104"/>
              <a:gd name="T16" fmla="*/ 7 w 94"/>
              <a:gd name="T17" fmla="*/ 49 h 104"/>
              <a:gd name="T18" fmla="*/ 6 w 94"/>
              <a:gd name="T19" fmla="*/ 44 h 104"/>
              <a:gd name="T20" fmla="*/ 6 w 94"/>
              <a:gd name="T21" fmla="*/ 42 h 104"/>
              <a:gd name="T22" fmla="*/ 6 w 94"/>
              <a:gd name="T23" fmla="*/ 40 h 104"/>
              <a:gd name="T24" fmla="*/ 4 w 94"/>
              <a:gd name="T25" fmla="*/ 28 h 104"/>
              <a:gd name="T26" fmla="*/ 13 w 94"/>
              <a:gd name="T27" fmla="*/ 15 h 104"/>
              <a:gd name="T28" fmla="*/ 30 w 94"/>
              <a:gd name="T29" fmla="*/ 0 h 104"/>
              <a:gd name="T30" fmla="*/ 42 w 94"/>
              <a:gd name="T31" fmla="*/ 4 h 104"/>
              <a:gd name="T32" fmla="*/ 82 w 94"/>
              <a:gd name="T33" fmla="*/ 30 h 104"/>
              <a:gd name="T34" fmla="*/ 94 w 94"/>
              <a:gd name="T35" fmla="*/ 42 h 104"/>
              <a:gd name="T36" fmla="*/ 73 w 94"/>
              <a:gd name="T37" fmla="*/ 71 h 104"/>
              <a:gd name="T38" fmla="*/ 72 w 94"/>
              <a:gd name="T39" fmla="*/ 75 h 104"/>
              <a:gd name="T40" fmla="*/ 61 w 94"/>
              <a:gd name="T41" fmla="*/ 93 h 104"/>
              <a:gd name="T42" fmla="*/ 57 w 94"/>
              <a:gd name="T43" fmla="*/ 95 h 104"/>
              <a:gd name="T44" fmla="*/ 54 w 94"/>
              <a:gd name="T45" fmla="*/ 98 h 104"/>
              <a:gd name="T46" fmla="*/ 45 w 94"/>
              <a:gd name="T47" fmla="*/ 104 h 104"/>
              <a:gd name="T48" fmla="*/ 32 w 94"/>
              <a:gd name="T49" fmla="*/ 10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4">
                <a:moveTo>
                  <a:pt x="32" y="101"/>
                </a:moveTo>
                <a:cubicBezTo>
                  <a:pt x="26" y="99"/>
                  <a:pt x="26" y="99"/>
                  <a:pt x="26" y="99"/>
                </a:cubicBezTo>
                <a:cubicBezTo>
                  <a:pt x="20" y="97"/>
                  <a:pt x="20" y="97"/>
                  <a:pt x="20" y="97"/>
                </a:cubicBezTo>
                <a:cubicBezTo>
                  <a:pt x="13" y="91"/>
                  <a:pt x="13" y="91"/>
                  <a:pt x="13" y="91"/>
                </a:cubicBezTo>
                <a:cubicBezTo>
                  <a:pt x="8" y="85"/>
                  <a:pt x="8" y="85"/>
                  <a:pt x="8" y="85"/>
                </a:cubicBezTo>
                <a:cubicBezTo>
                  <a:pt x="8" y="82"/>
                  <a:pt x="8" y="82"/>
                  <a:pt x="8" y="82"/>
                </a:cubicBezTo>
                <a:cubicBezTo>
                  <a:pt x="7" y="79"/>
                  <a:pt x="7" y="79"/>
                  <a:pt x="7" y="79"/>
                </a:cubicBezTo>
                <a:cubicBezTo>
                  <a:pt x="0" y="49"/>
                  <a:pt x="0" y="49"/>
                  <a:pt x="0" y="49"/>
                </a:cubicBezTo>
                <a:cubicBezTo>
                  <a:pt x="7" y="49"/>
                  <a:pt x="7" y="49"/>
                  <a:pt x="7" y="49"/>
                </a:cubicBezTo>
                <a:cubicBezTo>
                  <a:pt x="6" y="44"/>
                  <a:pt x="6" y="44"/>
                  <a:pt x="6" y="44"/>
                </a:cubicBezTo>
                <a:cubicBezTo>
                  <a:pt x="6" y="42"/>
                  <a:pt x="6" y="42"/>
                  <a:pt x="6" y="42"/>
                </a:cubicBezTo>
                <a:cubicBezTo>
                  <a:pt x="6" y="40"/>
                  <a:pt x="6" y="40"/>
                  <a:pt x="6" y="40"/>
                </a:cubicBezTo>
                <a:cubicBezTo>
                  <a:pt x="4" y="28"/>
                  <a:pt x="4" y="28"/>
                  <a:pt x="4" y="28"/>
                </a:cubicBezTo>
                <a:cubicBezTo>
                  <a:pt x="13" y="15"/>
                  <a:pt x="13" y="15"/>
                  <a:pt x="13" y="15"/>
                </a:cubicBezTo>
                <a:cubicBezTo>
                  <a:pt x="30" y="0"/>
                  <a:pt x="30" y="0"/>
                  <a:pt x="30" y="0"/>
                </a:cubicBezTo>
                <a:cubicBezTo>
                  <a:pt x="42" y="4"/>
                  <a:pt x="42" y="4"/>
                  <a:pt x="42" y="4"/>
                </a:cubicBezTo>
                <a:cubicBezTo>
                  <a:pt x="60" y="8"/>
                  <a:pt x="72" y="20"/>
                  <a:pt x="82" y="30"/>
                </a:cubicBezTo>
                <a:cubicBezTo>
                  <a:pt x="94" y="42"/>
                  <a:pt x="94" y="42"/>
                  <a:pt x="94" y="42"/>
                </a:cubicBezTo>
                <a:cubicBezTo>
                  <a:pt x="73" y="71"/>
                  <a:pt x="73" y="71"/>
                  <a:pt x="73" y="71"/>
                </a:cubicBezTo>
                <a:cubicBezTo>
                  <a:pt x="72" y="75"/>
                  <a:pt x="72" y="75"/>
                  <a:pt x="72" y="75"/>
                </a:cubicBezTo>
                <a:cubicBezTo>
                  <a:pt x="61" y="93"/>
                  <a:pt x="61" y="93"/>
                  <a:pt x="61" y="93"/>
                </a:cubicBezTo>
                <a:cubicBezTo>
                  <a:pt x="57" y="95"/>
                  <a:pt x="57" y="95"/>
                  <a:pt x="57" y="95"/>
                </a:cubicBezTo>
                <a:cubicBezTo>
                  <a:pt x="54" y="98"/>
                  <a:pt x="54" y="98"/>
                  <a:pt x="54" y="98"/>
                </a:cubicBezTo>
                <a:cubicBezTo>
                  <a:pt x="45" y="104"/>
                  <a:pt x="45" y="104"/>
                  <a:pt x="45" y="104"/>
                </a:cubicBezTo>
                <a:lnTo>
                  <a:pt x="32" y="10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70"/>
          <p:cNvSpPr>
            <a:spLocks/>
          </p:cNvSpPr>
          <p:nvPr/>
        </p:nvSpPr>
        <p:spPr bwMode="auto">
          <a:xfrm>
            <a:off x="13679488" y="9458325"/>
            <a:ext cx="6350" cy="3175"/>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71"/>
          <p:cNvSpPr>
            <a:spLocks/>
          </p:cNvSpPr>
          <p:nvPr/>
        </p:nvSpPr>
        <p:spPr bwMode="auto">
          <a:xfrm>
            <a:off x="12911138" y="10777538"/>
            <a:ext cx="127000" cy="28575"/>
          </a:xfrm>
          <a:custGeom>
            <a:avLst/>
            <a:gdLst>
              <a:gd name="T0" fmla="*/ 0 w 40"/>
              <a:gd name="T1" fmla="*/ 5 h 9"/>
              <a:gd name="T2" fmla="*/ 0 w 40"/>
              <a:gd name="T3" fmla="*/ 0 h 9"/>
              <a:gd name="T4" fmla="*/ 40 w 40"/>
              <a:gd name="T5" fmla="*/ 1 h 9"/>
              <a:gd name="T6" fmla="*/ 39 w 40"/>
              <a:gd name="T7" fmla="*/ 9 h 9"/>
              <a:gd name="T8" fmla="*/ 0 w 40"/>
              <a:gd name="T9" fmla="*/ 5 h 9"/>
            </a:gdLst>
            <a:ahLst/>
            <a:cxnLst>
              <a:cxn ang="0">
                <a:pos x="T0" y="T1"/>
              </a:cxn>
              <a:cxn ang="0">
                <a:pos x="T2" y="T3"/>
              </a:cxn>
              <a:cxn ang="0">
                <a:pos x="T4" y="T5"/>
              </a:cxn>
              <a:cxn ang="0">
                <a:pos x="T6" y="T7"/>
              </a:cxn>
              <a:cxn ang="0">
                <a:pos x="T8" y="T9"/>
              </a:cxn>
            </a:cxnLst>
            <a:rect l="0" t="0" r="r" b="b"/>
            <a:pathLst>
              <a:path w="40" h="9">
                <a:moveTo>
                  <a:pt x="0" y="5"/>
                </a:moveTo>
                <a:cubicBezTo>
                  <a:pt x="0" y="3"/>
                  <a:pt x="0" y="1"/>
                  <a:pt x="0" y="0"/>
                </a:cubicBezTo>
                <a:cubicBezTo>
                  <a:pt x="40" y="1"/>
                  <a:pt x="40" y="1"/>
                  <a:pt x="40" y="1"/>
                </a:cubicBezTo>
                <a:cubicBezTo>
                  <a:pt x="40" y="4"/>
                  <a:pt x="40" y="7"/>
                  <a:pt x="39" y="9"/>
                </a:cubicBezTo>
                <a:lnTo>
                  <a:pt x="0" y="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72"/>
          <p:cNvSpPr>
            <a:spLocks/>
          </p:cNvSpPr>
          <p:nvPr/>
        </p:nvSpPr>
        <p:spPr bwMode="auto">
          <a:xfrm>
            <a:off x="12911138" y="10742613"/>
            <a:ext cx="127000" cy="28575"/>
          </a:xfrm>
          <a:custGeom>
            <a:avLst/>
            <a:gdLst>
              <a:gd name="T0" fmla="*/ 0 w 80"/>
              <a:gd name="T1" fmla="*/ 16 h 18"/>
              <a:gd name="T2" fmla="*/ 78 w 80"/>
              <a:gd name="T3" fmla="*/ 0 h 18"/>
              <a:gd name="T4" fmla="*/ 80 w 80"/>
              <a:gd name="T5" fmla="*/ 12 h 18"/>
              <a:gd name="T6" fmla="*/ 0 w 80"/>
              <a:gd name="T7" fmla="*/ 18 h 18"/>
              <a:gd name="T8" fmla="*/ 0 w 80"/>
              <a:gd name="T9" fmla="*/ 16 h 18"/>
            </a:gdLst>
            <a:ahLst/>
            <a:cxnLst>
              <a:cxn ang="0">
                <a:pos x="T0" y="T1"/>
              </a:cxn>
              <a:cxn ang="0">
                <a:pos x="T2" y="T3"/>
              </a:cxn>
              <a:cxn ang="0">
                <a:pos x="T4" y="T5"/>
              </a:cxn>
              <a:cxn ang="0">
                <a:pos x="T6" y="T7"/>
              </a:cxn>
              <a:cxn ang="0">
                <a:pos x="T8" y="T9"/>
              </a:cxn>
            </a:cxnLst>
            <a:rect l="0" t="0" r="r" b="b"/>
            <a:pathLst>
              <a:path w="80" h="18">
                <a:moveTo>
                  <a:pt x="0" y="16"/>
                </a:moveTo>
                <a:lnTo>
                  <a:pt x="78" y="0"/>
                </a:lnTo>
                <a:lnTo>
                  <a:pt x="80" y="12"/>
                </a:lnTo>
                <a:lnTo>
                  <a:pt x="0" y="18"/>
                </a:lnTo>
                <a:lnTo>
                  <a:pt x="0" y="1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73"/>
          <p:cNvSpPr>
            <a:spLocks/>
          </p:cNvSpPr>
          <p:nvPr/>
        </p:nvSpPr>
        <p:spPr bwMode="auto">
          <a:xfrm>
            <a:off x="12990513" y="104806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0"/>
                  <a:pt x="1" y="0"/>
                  <a:pt x="1" y="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74"/>
          <p:cNvSpPr>
            <a:spLocks/>
          </p:cNvSpPr>
          <p:nvPr/>
        </p:nvSpPr>
        <p:spPr bwMode="auto">
          <a:xfrm>
            <a:off x="12927013" y="10433050"/>
            <a:ext cx="107950" cy="85725"/>
          </a:xfrm>
          <a:custGeom>
            <a:avLst/>
            <a:gdLst>
              <a:gd name="T0" fmla="*/ 0 w 68"/>
              <a:gd name="T1" fmla="*/ 44 h 54"/>
              <a:gd name="T2" fmla="*/ 68 w 68"/>
              <a:gd name="T3" fmla="*/ 0 h 54"/>
              <a:gd name="T4" fmla="*/ 8 w 68"/>
              <a:gd name="T5" fmla="*/ 54 h 54"/>
              <a:gd name="T6" fmla="*/ 0 w 68"/>
              <a:gd name="T7" fmla="*/ 44 h 54"/>
            </a:gdLst>
            <a:ahLst/>
            <a:cxnLst>
              <a:cxn ang="0">
                <a:pos x="T0" y="T1"/>
              </a:cxn>
              <a:cxn ang="0">
                <a:pos x="T2" y="T3"/>
              </a:cxn>
              <a:cxn ang="0">
                <a:pos x="T4" y="T5"/>
              </a:cxn>
              <a:cxn ang="0">
                <a:pos x="T6" y="T7"/>
              </a:cxn>
            </a:cxnLst>
            <a:rect l="0" t="0" r="r" b="b"/>
            <a:pathLst>
              <a:path w="68" h="54">
                <a:moveTo>
                  <a:pt x="0" y="44"/>
                </a:moveTo>
                <a:lnTo>
                  <a:pt x="68" y="0"/>
                </a:lnTo>
                <a:lnTo>
                  <a:pt x="8" y="54"/>
                </a:lnTo>
                <a:lnTo>
                  <a:pt x="0" y="4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75"/>
          <p:cNvSpPr>
            <a:spLocks/>
          </p:cNvSpPr>
          <p:nvPr/>
        </p:nvSpPr>
        <p:spPr bwMode="auto">
          <a:xfrm>
            <a:off x="12904788" y="10793413"/>
            <a:ext cx="130175" cy="47625"/>
          </a:xfrm>
          <a:custGeom>
            <a:avLst/>
            <a:gdLst>
              <a:gd name="T0" fmla="*/ 0 w 41"/>
              <a:gd name="T1" fmla="*/ 6 h 15"/>
              <a:gd name="T2" fmla="*/ 2 w 41"/>
              <a:gd name="T3" fmla="*/ 0 h 15"/>
              <a:gd name="T4" fmla="*/ 41 w 41"/>
              <a:gd name="T5" fmla="*/ 6 h 15"/>
              <a:gd name="T6" fmla="*/ 39 w 41"/>
              <a:gd name="T7" fmla="*/ 15 h 15"/>
              <a:gd name="T8" fmla="*/ 0 w 41"/>
              <a:gd name="T9" fmla="*/ 6 h 15"/>
            </a:gdLst>
            <a:ahLst/>
            <a:cxnLst>
              <a:cxn ang="0">
                <a:pos x="T0" y="T1"/>
              </a:cxn>
              <a:cxn ang="0">
                <a:pos x="T2" y="T3"/>
              </a:cxn>
              <a:cxn ang="0">
                <a:pos x="T4" y="T5"/>
              </a:cxn>
              <a:cxn ang="0">
                <a:pos x="T6" y="T7"/>
              </a:cxn>
              <a:cxn ang="0">
                <a:pos x="T8" y="T9"/>
              </a:cxn>
            </a:cxnLst>
            <a:rect l="0" t="0" r="r" b="b"/>
            <a:pathLst>
              <a:path w="41" h="15">
                <a:moveTo>
                  <a:pt x="0" y="6"/>
                </a:moveTo>
                <a:cubicBezTo>
                  <a:pt x="1" y="4"/>
                  <a:pt x="1" y="2"/>
                  <a:pt x="2" y="0"/>
                </a:cubicBezTo>
                <a:cubicBezTo>
                  <a:pt x="41" y="6"/>
                  <a:pt x="41" y="6"/>
                  <a:pt x="41" y="6"/>
                </a:cubicBezTo>
                <a:cubicBezTo>
                  <a:pt x="41" y="9"/>
                  <a:pt x="40" y="12"/>
                  <a:pt x="39" y="15"/>
                </a:cubicBezTo>
                <a:lnTo>
                  <a:pt x="0" y="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76"/>
          <p:cNvSpPr>
            <a:spLocks/>
          </p:cNvSpPr>
          <p:nvPr/>
        </p:nvSpPr>
        <p:spPr bwMode="auto">
          <a:xfrm>
            <a:off x="12869863" y="10129838"/>
            <a:ext cx="746125" cy="790575"/>
          </a:xfrm>
          <a:custGeom>
            <a:avLst/>
            <a:gdLst>
              <a:gd name="T0" fmla="*/ 97 w 235"/>
              <a:gd name="T1" fmla="*/ 227 h 250"/>
              <a:gd name="T2" fmla="*/ 85 w 235"/>
              <a:gd name="T3" fmla="*/ 238 h 250"/>
              <a:gd name="T4" fmla="*/ 63 w 235"/>
              <a:gd name="T5" fmla="*/ 240 h 250"/>
              <a:gd name="T6" fmla="*/ 45 w 235"/>
              <a:gd name="T7" fmla="*/ 203 h 250"/>
              <a:gd name="T8" fmla="*/ 36 w 235"/>
              <a:gd name="T9" fmla="*/ 172 h 250"/>
              <a:gd name="T10" fmla="*/ 27 w 235"/>
              <a:gd name="T11" fmla="*/ 153 h 250"/>
              <a:gd name="T12" fmla="*/ 24 w 235"/>
              <a:gd name="T13" fmla="*/ 149 h 250"/>
              <a:gd name="T14" fmla="*/ 19 w 235"/>
              <a:gd name="T15" fmla="*/ 128 h 250"/>
              <a:gd name="T16" fmla="*/ 8 w 235"/>
              <a:gd name="T17" fmla="*/ 89 h 250"/>
              <a:gd name="T18" fmla="*/ 25 w 235"/>
              <a:gd name="T19" fmla="*/ 85 h 250"/>
              <a:gd name="T20" fmla="*/ 25 w 235"/>
              <a:gd name="T21" fmla="*/ 63 h 250"/>
              <a:gd name="T22" fmla="*/ 30 w 235"/>
              <a:gd name="T23" fmla="*/ 19 h 250"/>
              <a:gd name="T24" fmla="*/ 42 w 235"/>
              <a:gd name="T25" fmla="*/ 19 h 250"/>
              <a:gd name="T26" fmla="*/ 46 w 235"/>
              <a:gd name="T27" fmla="*/ 15 h 250"/>
              <a:gd name="T28" fmla="*/ 49 w 235"/>
              <a:gd name="T29" fmla="*/ 13 h 250"/>
              <a:gd name="T30" fmla="*/ 79 w 235"/>
              <a:gd name="T31" fmla="*/ 0 h 250"/>
              <a:gd name="T32" fmla="*/ 110 w 235"/>
              <a:gd name="T33" fmla="*/ 1 h 250"/>
              <a:gd name="T34" fmla="*/ 114 w 235"/>
              <a:gd name="T35" fmla="*/ 37 h 250"/>
              <a:gd name="T36" fmla="*/ 115 w 235"/>
              <a:gd name="T37" fmla="*/ 37 h 250"/>
              <a:gd name="T38" fmla="*/ 140 w 235"/>
              <a:gd name="T39" fmla="*/ 46 h 250"/>
              <a:gd name="T40" fmla="*/ 162 w 235"/>
              <a:gd name="T41" fmla="*/ 57 h 250"/>
              <a:gd name="T42" fmla="*/ 166 w 235"/>
              <a:gd name="T43" fmla="*/ 57 h 250"/>
              <a:gd name="T44" fmla="*/ 187 w 235"/>
              <a:gd name="T45" fmla="*/ 88 h 250"/>
              <a:gd name="T46" fmla="*/ 216 w 235"/>
              <a:gd name="T47" fmla="*/ 95 h 250"/>
              <a:gd name="T48" fmla="*/ 218 w 235"/>
              <a:gd name="T49" fmla="*/ 114 h 250"/>
              <a:gd name="T50" fmla="*/ 235 w 235"/>
              <a:gd name="T51" fmla="*/ 155 h 250"/>
              <a:gd name="T52" fmla="*/ 216 w 235"/>
              <a:gd name="T53" fmla="*/ 197 h 250"/>
              <a:gd name="T54" fmla="*/ 184 w 235"/>
              <a:gd name="T55" fmla="*/ 182 h 250"/>
              <a:gd name="T56" fmla="*/ 169 w 235"/>
              <a:gd name="T57" fmla="*/ 184 h 250"/>
              <a:gd name="T58" fmla="*/ 166 w 235"/>
              <a:gd name="T59" fmla="*/ 197 h 250"/>
              <a:gd name="T60" fmla="*/ 136 w 235"/>
              <a:gd name="T61" fmla="*/ 227 h 250"/>
              <a:gd name="T62" fmla="*/ 109 w 235"/>
              <a:gd name="T6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 h="250">
                <a:moveTo>
                  <a:pt x="100" y="226"/>
                </a:moveTo>
                <a:cubicBezTo>
                  <a:pt x="97" y="227"/>
                  <a:pt x="97" y="227"/>
                  <a:pt x="97" y="227"/>
                </a:cubicBezTo>
                <a:cubicBezTo>
                  <a:pt x="92" y="233"/>
                  <a:pt x="92" y="233"/>
                  <a:pt x="92" y="233"/>
                </a:cubicBezTo>
                <a:cubicBezTo>
                  <a:pt x="85" y="238"/>
                  <a:pt x="85" y="238"/>
                  <a:pt x="85" y="238"/>
                </a:cubicBezTo>
                <a:cubicBezTo>
                  <a:pt x="78" y="239"/>
                  <a:pt x="78" y="239"/>
                  <a:pt x="78" y="239"/>
                </a:cubicBezTo>
                <a:cubicBezTo>
                  <a:pt x="63" y="240"/>
                  <a:pt x="63" y="240"/>
                  <a:pt x="63" y="240"/>
                </a:cubicBezTo>
                <a:cubicBezTo>
                  <a:pt x="54" y="227"/>
                  <a:pt x="54" y="227"/>
                  <a:pt x="54" y="227"/>
                </a:cubicBezTo>
                <a:cubicBezTo>
                  <a:pt x="45" y="203"/>
                  <a:pt x="45" y="203"/>
                  <a:pt x="45" y="203"/>
                </a:cubicBezTo>
                <a:cubicBezTo>
                  <a:pt x="30" y="187"/>
                  <a:pt x="30" y="187"/>
                  <a:pt x="30" y="187"/>
                </a:cubicBezTo>
                <a:cubicBezTo>
                  <a:pt x="36" y="172"/>
                  <a:pt x="36" y="172"/>
                  <a:pt x="36" y="172"/>
                </a:cubicBezTo>
                <a:cubicBezTo>
                  <a:pt x="29" y="163"/>
                  <a:pt x="29" y="163"/>
                  <a:pt x="29" y="163"/>
                </a:cubicBezTo>
                <a:cubicBezTo>
                  <a:pt x="27" y="153"/>
                  <a:pt x="27" y="153"/>
                  <a:pt x="27" y="153"/>
                </a:cubicBezTo>
                <a:cubicBezTo>
                  <a:pt x="24" y="150"/>
                  <a:pt x="24" y="150"/>
                  <a:pt x="24" y="150"/>
                </a:cubicBezTo>
                <a:cubicBezTo>
                  <a:pt x="24" y="149"/>
                  <a:pt x="24" y="149"/>
                  <a:pt x="24" y="149"/>
                </a:cubicBezTo>
                <a:cubicBezTo>
                  <a:pt x="7" y="138"/>
                  <a:pt x="7" y="138"/>
                  <a:pt x="7" y="138"/>
                </a:cubicBezTo>
                <a:cubicBezTo>
                  <a:pt x="19" y="128"/>
                  <a:pt x="19" y="128"/>
                  <a:pt x="19" y="128"/>
                </a:cubicBezTo>
                <a:cubicBezTo>
                  <a:pt x="20" y="124"/>
                  <a:pt x="21" y="121"/>
                  <a:pt x="23" y="118"/>
                </a:cubicBezTo>
                <a:cubicBezTo>
                  <a:pt x="8" y="89"/>
                  <a:pt x="8" y="89"/>
                  <a:pt x="8" y="89"/>
                </a:cubicBezTo>
                <a:cubicBezTo>
                  <a:pt x="23" y="91"/>
                  <a:pt x="23" y="91"/>
                  <a:pt x="23" y="91"/>
                </a:cubicBezTo>
                <a:cubicBezTo>
                  <a:pt x="25" y="85"/>
                  <a:pt x="25" y="85"/>
                  <a:pt x="25" y="85"/>
                </a:cubicBezTo>
                <a:cubicBezTo>
                  <a:pt x="24" y="77"/>
                  <a:pt x="24" y="77"/>
                  <a:pt x="24" y="77"/>
                </a:cubicBezTo>
                <a:cubicBezTo>
                  <a:pt x="25" y="63"/>
                  <a:pt x="25" y="63"/>
                  <a:pt x="25" y="63"/>
                </a:cubicBezTo>
                <a:cubicBezTo>
                  <a:pt x="22" y="58"/>
                  <a:pt x="0" y="29"/>
                  <a:pt x="0" y="29"/>
                </a:cubicBezTo>
                <a:cubicBezTo>
                  <a:pt x="30" y="19"/>
                  <a:pt x="30" y="19"/>
                  <a:pt x="30" y="19"/>
                </a:cubicBezTo>
                <a:cubicBezTo>
                  <a:pt x="35" y="19"/>
                  <a:pt x="35" y="19"/>
                  <a:pt x="35" y="19"/>
                </a:cubicBezTo>
                <a:cubicBezTo>
                  <a:pt x="42" y="19"/>
                  <a:pt x="42" y="19"/>
                  <a:pt x="42" y="19"/>
                </a:cubicBezTo>
                <a:cubicBezTo>
                  <a:pt x="44" y="18"/>
                  <a:pt x="44" y="18"/>
                  <a:pt x="44" y="18"/>
                </a:cubicBezTo>
                <a:cubicBezTo>
                  <a:pt x="46" y="15"/>
                  <a:pt x="46" y="15"/>
                  <a:pt x="46" y="15"/>
                </a:cubicBezTo>
                <a:cubicBezTo>
                  <a:pt x="49" y="15"/>
                  <a:pt x="49" y="15"/>
                  <a:pt x="49" y="15"/>
                </a:cubicBezTo>
                <a:cubicBezTo>
                  <a:pt x="49" y="13"/>
                  <a:pt x="49" y="13"/>
                  <a:pt x="49" y="13"/>
                </a:cubicBezTo>
                <a:cubicBezTo>
                  <a:pt x="67" y="4"/>
                  <a:pt x="67" y="4"/>
                  <a:pt x="67" y="4"/>
                </a:cubicBezTo>
                <a:cubicBezTo>
                  <a:pt x="79" y="0"/>
                  <a:pt x="79" y="0"/>
                  <a:pt x="79" y="0"/>
                </a:cubicBezTo>
                <a:cubicBezTo>
                  <a:pt x="89" y="0"/>
                  <a:pt x="89" y="0"/>
                  <a:pt x="89" y="0"/>
                </a:cubicBezTo>
                <a:cubicBezTo>
                  <a:pt x="110" y="1"/>
                  <a:pt x="110" y="1"/>
                  <a:pt x="110" y="1"/>
                </a:cubicBezTo>
                <a:cubicBezTo>
                  <a:pt x="115" y="29"/>
                  <a:pt x="115" y="29"/>
                  <a:pt x="115" y="29"/>
                </a:cubicBezTo>
                <a:cubicBezTo>
                  <a:pt x="114" y="37"/>
                  <a:pt x="114" y="37"/>
                  <a:pt x="114" y="37"/>
                </a:cubicBezTo>
                <a:cubicBezTo>
                  <a:pt x="114" y="37"/>
                  <a:pt x="114" y="37"/>
                  <a:pt x="114" y="37"/>
                </a:cubicBezTo>
                <a:cubicBezTo>
                  <a:pt x="115" y="37"/>
                  <a:pt x="115" y="37"/>
                  <a:pt x="115" y="37"/>
                </a:cubicBezTo>
                <a:cubicBezTo>
                  <a:pt x="130" y="43"/>
                  <a:pt x="130" y="43"/>
                  <a:pt x="130" y="43"/>
                </a:cubicBezTo>
                <a:cubicBezTo>
                  <a:pt x="140" y="46"/>
                  <a:pt x="140" y="46"/>
                  <a:pt x="140" y="46"/>
                </a:cubicBezTo>
                <a:cubicBezTo>
                  <a:pt x="144" y="50"/>
                  <a:pt x="144" y="50"/>
                  <a:pt x="144" y="50"/>
                </a:cubicBezTo>
                <a:cubicBezTo>
                  <a:pt x="162" y="57"/>
                  <a:pt x="162" y="57"/>
                  <a:pt x="162" y="57"/>
                </a:cubicBezTo>
                <a:cubicBezTo>
                  <a:pt x="162" y="57"/>
                  <a:pt x="162" y="57"/>
                  <a:pt x="162" y="57"/>
                </a:cubicBezTo>
                <a:cubicBezTo>
                  <a:pt x="166" y="57"/>
                  <a:pt x="166" y="57"/>
                  <a:pt x="166" y="57"/>
                </a:cubicBezTo>
                <a:cubicBezTo>
                  <a:pt x="187" y="70"/>
                  <a:pt x="187" y="70"/>
                  <a:pt x="187" y="70"/>
                </a:cubicBezTo>
                <a:cubicBezTo>
                  <a:pt x="187" y="88"/>
                  <a:pt x="187" y="88"/>
                  <a:pt x="187" y="88"/>
                </a:cubicBezTo>
                <a:cubicBezTo>
                  <a:pt x="188" y="94"/>
                  <a:pt x="188" y="94"/>
                  <a:pt x="188" y="94"/>
                </a:cubicBezTo>
                <a:cubicBezTo>
                  <a:pt x="216" y="95"/>
                  <a:pt x="216" y="95"/>
                  <a:pt x="216" y="95"/>
                </a:cubicBezTo>
                <a:cubicBezTo>
                  <a:pt x="217" y="114"/>
                  <a:pt x="217" y="114"/>
                  <a:pt x="217" y="114"/>
                </a:cubicBezTo>
                <a:cubicBezTo>
                  <a:pt x="218" y="114"/>
                  <a:pt x="218" y="114"/>
                  <a:pt x="218" y="114"/>
                </a:cubicBezTo>
                <a:cubicBezTo>
                  <a:pt x="230" y="133"/>
                  <a:pt x="230" y="133"/>
                  <a:pt x="230" y="133"/>
                </a:cubicBezTo>
                <a:cubicBezTo>
                  <a:pt x="235" y="155"/>
                  <a:pt x="235" y="155"/>
                  <a:pt x="235" y="155"/>
                </a:cubicBezTo>
                <a:cubicBezTo>
                  <a:pt x="227" y="169"/>
                  <a:pt x="227" y="169"/>
                  <a:pt x="227" y="169"/>
                </a:cubicBezTo>
                <a:cubicBezTo>
                  <a:pt x="216" y="197"/>
                  <a:pt x="216" y="197"/>
                  <a:pt x="216" y="197"/>
                </a:cubicBezTo>
                <a:cubicBezTo>
                  <a:pt x="190" y="186"/>
                  <a:pt x="190" y="186"/>
                  <a:pt x="190" y="186"/>
                </a:cubicBezTo>
                <a:cubicBezTo>
                  <a:pt x="184" y="182"/>
                  <a:pt x="184" y="182"/>
                  <a:pt x="184" y="182"/>
                </a:cubicBezTo>
                <a:cubicBezTo>
                  <a:pt x="177" y="181"/>
                  <a:pt x="177" y="181"/>
                  <a:pt x="177" y="181"/>
                </a:cubicBezTo>
                <a:cubicBezTo>
                  <a:pt x="169" y="184"/>
                  <a:pt x="169" y="184"/>
                  <a:pt x="169" y="184"/>
                </a:cubicBezTo>
                <a:cubicBezTo>
                  <a:pt x="168" y="185"/>
                  <a:pt x="168" y="185"/>
                  <a:pt x="168" y="185"/>
                </a:cubicBezTo>
                <a:cubicBezTo>
                  <a:pt x="166" y="197"/>
                  <a:pt x="166" y="197"/>
                  <a:pt x="166" y="197"/>
                </a:cubicBezTo>
                <a:cubicBezTo>
                  <a:pt x="151" y="238"/>
                  <a:pt x="151" y="238"/>
                  <a:pt x="151" y="238"/>
                </a:cubicBezTo>
                <a:cubicBezTo>
                  <a:pt x="136" y="227"/>
                  <a:pt x="136" y="227"/>
                  <a:pt x="136" y="227"/>
                </a:cubicBezTo>
                <a:cubicBezTo>
                  <a:pt x="133" y="230"/>
                  <a:pt x="133" y="230"/>
                  <a:pt x="133" y="230"/>
                </a:cubicBezTo>
                <a:cubicBezTo>
                  <a:pt x="109" y="250"/>
                  <a:pt x="109" y="250"/>
                  <a:pt x="109" y="250"/>
                </a:cubicBezTo>
                <a:lnTo>
                  <a:pt x="100" y="22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77"/>
          <p:cNvSpPr>
            <a:spLocks/>
          </p:cNvSpPr>
          <p:nvPr/>
        </p:nvSpPr>
        <p:spPr bwMode="auto">
          <a:xfrm>
            <a:off x="12977813" y="10426700"/>
            <a:ext cx="66675" cy="120650"/>
          </a:xfrm>
          <a:custGeom>
            <a:avLst/>
            <a:gdLst>
              <a:gd name="T0" fmla="*/ 14 w 42"/>
              <a:gd name="T1" fmla="*/ 38 h 76"/>
              <a:gd name="T2" fmla="*/ 28 w 42"/>
              <a:gd name="T3" fmla="*/ 0 h 76"/>
              <a:gd name="T4" fmla="*/ 36 w 42"/>
              <a:gd name="T5" fmla="*/ 4 h 76"/>
              <a:gd name="T6" fmla="*/ 42 w 42"/>
              <a:gd name="T7" fmla="*/ 10 h 76"/>
              <a:gd name="T8" fmla="*/ 14 w 42"/>
              <a:gd name="T9" fmla="*/ 38 h 76"/>
              <a:gd name="T10" fmla="*/ 0 w 42"/>
              <a:gd name="T11" fmla="*/ 76 h 76"/>
              <a:gd name="T12" fmla="*/ 14 w 42"/>
              <a:gd name="T13" fmla="*/ 3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4" y="38"/>
                </a:moveTo>
                <a:lnTo>
                  <a:pt x="28" y="0"/>
                </a:lnTo>
                <a:lnTo>
                  <a:pt x="36" y="4"/>
                </a:lnTo>
                <a:lnTo>
                  <a:pt x="42" y="10"/>
                </a:lnTo>
                <a:lnTo>
                  <a:pt x="14" y="38"/>
                </a:lnTo>
                <a:lnTo>
                  <a:pt x="0" y="76"/>
                </a:lnTo>
                <a:lnTo>
                  <a:pt x="14" y="3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78"/>
          <p:cNvSpPr>
            <a:spLocks/>
          </p:cNvSpPr>
          <p:nvPr/>
        </p:nvSpPr>
        <p:spPr bwMode="auto">
          <a:xfrm>
            <a:off x="12723813" y="10420350"/>
            <a:ext cx="117475" cy="133350"/>
          </a:xfrm>
          <a:custGeom>
            <a:avLst/>
            <a:gdLst>
              <a:gd name="T0" fmla="*/ 13 w 37"/>
              <a:gd name="T1" fmla="*/ 42 h 42"/>
              <a:gd name="T2" fmla="*/ 0 w 37"/>
              <a:gd name="T3" fmla="*/ 33 h 42"/>
              <a:gd name="T4" fmla="*/ 22 w 37"/>
              <a:gd name="T5" fmla="*/ 0 h 42"/>
              <a:gd name="T6" fmla="*/ 37 w 37"/>
              <a:gd name="T7" fmla="*/ 10 h 42"/>
              <a:gd name="T8" fmla="*/ 13 w 37"/>
              <a:gd name="T9" fmla="*/ 42 h 42"/>
            </a:gdLst>
            <a:ahLst/>
            <a:cxnLst>
              <a:cxn ang="0">
                <a:pos x="T0" y="T1"/>
              </a:cxn>
              <a:cxn ang="0">
                <a:pos x="T2" y="T3"/>
              </a:cxn>
              <a:cxn ang="0">
                <a:pos x="T4" y="T5"/>
              </a:cxn>
              <a:cxn ang="0">
                <a:pos x="T6" y="T7"/>
              </a:cxn>
              <a:cxn ang="0">
                <a:pos x="T8" y="T9"/>
              </a:cxn>
            </a:cxnLst>
            <a:rect l="0" t="0" r="r" b="b"/>
            <a:pathLst>
              <a:path w="37" h="42">
                <a:moveTo>
                  <a:pt x="13" y="42"/>
                </a:moveTo>
                <a:cubicBezTo>
                  <a:pt x="9" y="39"/>
                  <a:pt x="4" y="36"/>
                  <a:pt x="0" y="33"/>
                </a:cubicBezTo>
                <a:cubicBezTo>
                  <a:pt x="22" y="0"/>
                  <a:pt x="22" y="0"/>
                  <a:pt x="22" y="0"/>
                </a:cubicBezTo>
                <a:cubicBezTo>
                  <a:pt x="27" y="3"/>
                  <a:pt x="32" y="6"/>
                  <a:pt x="37" y="10"/>
                </a:cubicBezTo>
                <a:lnTo>
                  <a:pt x="13" y="4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79"/>
          <p:cNvSpPr>
            <a:spLocks/>
          </p:cNvSpPr>
          <p:nvPr/>
        </p:nvSpPr>
        <p:spPr bwMode="auto">
          <a:xfrm>
            <a:off x="12987338" y="12350750"/>
            <a:ext cx="19050" cy="22225"/>
          </a:xfrm>
          <a:custGeom>
            <a:avLst/>
            <a:gdLst>
              <a:gd name="T0" fmla="*/ 2 w 6"/>
              <a:gd name="T1" fmla="*/ 1 h 7"/>
              <a:gd name="T2" fmla="*/ 2 w 6"/>
              <a:gd name="T3" fmla="*/ 5 h 7"/>
              <a:gd name="T4" fmla="*/ 6 w 6"/>
              <a:gd name="T5" fmla="*/ 7 h 7"/>
              <a:gd name="T6" fmla="*/ 6 w 6"/>
              <a:gd name="T7" fmla="*/ 0 h 7"/>
              <a:gd name="T8" fmla="*/ 2 w 6"/>
              <a:gd name="T9" fmla="*/ 1 h 7"/>
            </a:gdLst>
            <a:ahLst/>
            <a:cxnLst>
              <a:cxn ang="0">
                <a:pos x="T0" y="T1"/>
              </a:cxn>
              <a:cxn ang="0">
                <a:pos x="T2" y="T3"/>
              </a:cxn>
              <a:cxn ang="0">
                <a:pos x="T4" y="T5"/>
              </a:cxn>
              <a:cxn ang="0">
                <a:pos x="T6" y="T7"/>
              </a:cxn>
              <a:cxn ang="0">
                <a:pos x="T8" y="T9"/>
              </a:cxn>
            </a:cxnLst>
            <a:rect l="0" t="0" r="r" b="b"/>
            <a:pathLst>
              <a:path w="6" h="7">
                <a:moveTo>
                  <a:pt x="2" y="1"/>
                </a:moveTo>
                <a:cubicBezTo>
                  <a:pt x="0" y="2"/>
                  <a:pt x="0" y="5"/>
                  <a:pt x="2" y="5"/>
                </a:cubicBezTo>
                <a:cubicBezTo>
                  <a:pt x="3" y="6"/>
                  <a:pt x="5" y="6"/>
                  <a:pt x="6" y="7"/>
                </a:cubicBezTo>
                <a:cubicBezTo>
                  <a:pt x="6" y="4"/>
                  <a:pt x="6" y="2"/>
                  <a:pt x="6" y="0"/>
                </a:cubicBezTo>
                <a:cubicBezTo>
                  <a:pt x="5" y="0"/>
                  <a:pt x="3" y="1"/>
                  <a:pt x="2" y="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80"/>
          <p:cNvSpPr>
            <a:spLocks/>
          </p:cNvSpPr>
          <p:nvPr/>
        </p:nvSpPr>
        <p:spPr bwMode="auto">
          <a:xfrm>
            <a:off x="12892088" y="11933238"/>
            <a:ext cx="171450" cy="192088"/>
          </a:xfrm>
          <a:custGeom>
            <a:avLst/>
            <a:gdLst>
              <a:gd name="T0" fmla="*/ 22 w 108"/>
              <a:gd name="T1" fmla="*/ 121 h 121"/>
              <a:gd name="T2" fmla="*/ 14 w 108"/>
              <a:gd name="T3" fmla="*/ 97 h 121"/>
              <a:gd name="T4" fmla="*/ 0 w 108"/>
              <a:gd name="T5" fmla="*/ 68 h 121"/>
              <a:gd name="T6" fmla="*/ 24 w 108"/>
              <a:gd name="T7" fmla="*/ 52 h 121"/>
              <a:gd name="T8" fmla="*/ 68 w 108"/>
              <a:gd name="T9" fmla="*/ 0 h 121"/>
              <a:gd name="T10" fmla="*/ 108 w 108"/>
              <a:gd name="T11" fmla="*/ 121 h 121"/>
              <a:gd name="T12" fmla="*/ 52 w 108"/>
              <a:gd name="T13" fmla="*/ 121 h 121"/>
              <a:gd name="T14" fmla="*/ 22 w 108"/>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21">
                <a:moveTo>
                  <a:pt x="22" y="121"/>
                </a:moveTo>
                <a:lnTo>
                  <a:pt x="14" y="97"/>
                </a:lnTo>
                <a:lnTo>
                  <a:pt x="0" y="68"/>
                </a:lnTo>
                <a:lnTo>
                  <a:pt x="24" y="52"/>
                </a:lnTo>
                <a:lnTo>
                  <a:pt x="68" y="0"/>
                </a:lnTo>
                <a:lnTo>
                  <a:pt x="108" y="121"/>
                </a:lnTo>
                <a:lnTo>
                  <a:pt x="52" y="121"/>
                </a:lnTo>
                <a:lnTo>
                  <a:pt x="22" y="12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81"/>
          <p:cNvSpPr>
            <a:spLocks/>
          </p:cNvSpPr>
          <p:nvPr/>
        </p:nvSpPr>
        <p:spPr bwMode="auto">
          <a:xfrm>
            <a:off x="13209588" y="12615863"/>
            <a:ext cx="212725" cy="111125"/>
          </a:xfrm>
          <a:custGeom>
            <a:avLst/>
            <a:gdLst>
              <a:gd name="T0" fmla="*/ 20 w 134"/>
              <a:gd name="T1" fmla="*/ 34 h 70"/>
              <a:gd name="T2" fmla="*/ 0 w 134"/>
              <a:gd name="T3" fmla="*/ 20 h 70"/>
              <a:gd name="T4" fmla="*/ 2 w 134"/>
              <a:gd name="T5" fmla="*/ 16 h 70"/>
              <a:gd name="T6" fmla="*/ 16 w 134"/>
              <a:gd name="T7" fmla="*/ 0 h 70"/>
              <a:gd name="T8" fmla="*/ 134 w 134"/>
              <a:gd name="T9" fmla="*/ 0 h 70"/>
              <a:gd name="T10" fmla="*/ 60 w 134"/>
              <a:gd name="T11" fmla="*/ 70 h 70"/>
              <a:gd name="T12" fmla="*/ 20 w 134"/>
              <a:gd name="T13" fmla="*/ 34 h 70"/>
            </a:gdLst>
            <a:ahLst/>
            <a:cxnLst>
              <a:cxn ang="0">
                <a:pos x="T0" y="T1"/>
              </a:cxn>
              <a:cxn ang="0">
                <a:pos x="T2" y="T3"/>
              </a:cxn>
              <a:cxn ang="0">
                <a:pos x="T4" y="T5"/>
              </a:cxn>
              <a:cxn ang="0">
                <a:pos x="T6" y="T7"/>
              </a:cxn>
              <a:cxn ang="0">
                <a:pos x="T8" y="T9"/>
              </a:cxn>
              <a:cxn ang="0">
                <a:pos x="T10" y="T11"/>
              </a:cxn>
              <a:cxn ang="0">
                <a:pos x="T12" y="T13"/>
              </a:cxn>
            </a:cxnLst>
            <a:rect l="0" t="0" r="r" b="b"/>
            <a:pathLst>
              <a:path w="134" h="70">
                <a:moveTo>
                  <a:pt x="20" y="34"/>
                </a:moveTo>
                <a:lnTo>
                  <a:pt x="0" y="20"/>
                </a:lnTo>
                <a:lnTo>
                  <a:pt x="2" y="16"/>
                </a:lnTo>
                <a:lnTo>
                  <a:pt x="16" y="0"/>
                </a:lnTo>
                <a:lnTo>
                  <a:pt x="134" y="0"/>
                </a:lnTo>
                <a:lnTo>
                  <a:pt x="60" y="70"/>
                </a:lnTo>
                <a:lnTo>
                  <a:pt x="20" y="3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82"/>
          <p:cNvSpPr>
            <a:spLocks/>
          </p:cNvSpPr>
          <p:nvPr/>
        </p:nvSpPr>
        <p:spPr bwMode="auto">
          <a:xfrm>
            <a:off x="12968288" y="12034838"/>
            <a:ext cx="19050" cy="26988"/>
          </a:xfrm>
          <a:custGeom>
            <a:avLst/>
            <a:gdLst>
              <a:gd name="T0" fmla="*/ 5 w 6"/>
              <a:gd name="T1" fmla="*/ 2 h 9"/>
              <a:gd name="T2" fmla="*/ 2 w 6"/>
              <a:gd name="T3" fmla="*/ 1 h 9"/>
              <a:gd name="T4" fmla="*/ 1 w 6"/>
              <a:gd name="T5" fmla="*/ 3 h 9"/>
              <a:gd name="T6" fmla="*/ 2 w 6"/>
              <a:gd name="T7" fmla="*/ 9 h 9"/>
              <a:gd name="T8" fmla="*/ 5 w 6"/>
              <a:gd name="T9" fmla="*/ 5 h 9"/>
              <a:gd name="T10" fmla="*/ 5 w 6"/>
              <a:gd name="T11" fmla="*/ 2 h 9"/>
            </a:gdLst>
            <a:ahLst/>
            <a:cxnLst>
              <a:cxn ang="0">
                <a:pos x="T0" y="T1"/>
              </a:cxn>
              <a:cxn ang="0">
                <a:pos x="T2" y="T3"/>
              </a:cxn>
              <a:cxn ang="0">
                <a:pos x="T4" y="T5"/>
              </a:cxn>
              <a:cxn ang="0">
                <a:pos x="T6" y="T7"/>
              </a:cxn>
              <a:cxn ang="0">
                <a:pos x="T8" y="T9"/>
              </a:cxn>
              <a:cxn ang="0">
                <a:pos x="T10" y="T11"/>
              </a:cxn>
            </a:cxnLst>
            <a:rect l="0" t="0" r="r" b="b"/>
            <a:pathLst>
              <a:path w="6" h="9">
                <a:moveTo>
                  <a:pt x="5" y="2"/>
                </a:moveTo>
                <a:cubicBezTo>
                  <a:pt x="5" y="1"/>
                  <a:pt x="3" y="1"/>
                  <a:pt x="2" y="1"/>
                </a:cubicBezTo>
                <a:cubicBezTo>
                  <a:pt x="1" y="0"/>
                  <a:pt x="0" y="2"/>
                  <a:pt x="1" y="3"/>
                </a:cubicBezTo>
                <a:cubicBezTo>
                  <a:pt x="1" y="5"/>
                  <a:pt x="2" y="7"/>
                  <a:pt x="2" y="9"/>
                </a:cubicBezTo>
                <a:cubicBezTo>
                  <a:pt x="3" y="8"/>
                  <a:pt x="5" y="7"/>
                  <a:pt x="5" y="5"/>
                </a:cubicBezTo>
                <a:cubicBezTo>
                  <a:pt x="6" y="5"/>
                  <a:pt x="6" y="3"/>
                  <a:pt x="5" y="2"/>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83"/>
          <p:cNvSpPr>
            <a:spLocks/>
          </p:cNvSpPr>
          <p:nvPr/>
        </p:nvSpPr>
        <p:spPr bwMode="auto">
          <a:xfrm>
            <a:off x="13047663" y="12552363"/>
            <a:ext cx="260350" cy="130175"/>
          </a:xfrm>
          <a:custGeom>
            <a:avLst/>
            <a:gdLst>
              <a:gd name="T0" fmla="*/ 62 w 164"/>
              <a:gd name="T1" fmla="*/ 82 h 82"/>
              <a:gd name="T2" fmla="*/ 48 w 164"/>
              <a:gd name="T3" fmla="*/ 64 h 82"/>
              <a:gd name="T4" fmla="*/ 0 w 164"/>
              <a:gd name="T5" fmla="*/ 0 h 82"/>
              <a:gd name="T6" fmla="*/ 164 w 164"/>
              <a:gd name="T7" fmla="*/ 0 h 82"/>
              <a:gd name="T8" fmla="*/ 118 w 164"/>
              <a:gd name="T9" fmla="*/ 64 h 82"/>
              <a:gd name="T10" fmla="*/ 106 w 164"/>
              <a:gd name="T11" fmla="*/ 80 h 82"/>
              <a:gd name="T12" fmla="*/ 84 w 164"/>
              <a:gd name="T13" fmla="*/ 82 h 82"/>
              <a:gd name="T14" fmla="*/ 62 w 164"/>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2">
                <a:moveTo>
                  <a:pt x="62" y="82"/>
                </a:moveTo>
                <a:lnTo>
                  <a:pt x="48" y="64"/>
                </a:lnTo>
                <a:lnTo>
                  <a:pt x="0" y="0"/>
                </a:lnTo>
                <a:lnTo>
                  <a:pt x="164" y="0"/>
                </a:lnTo>
                <a:lnTo>
                  <a:pt x="118" y="64"/>
                </a:lnTo>
                <a:lnTo>
                  <a:pt x="106" y="80"/>
                </a:lnTo>
                <a:lnTo>
                  <a:pt x="84" y="82"/>
                </a:lnTo>
                <a:lnTo>
                  <a:pt x="62" y="8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84"/>
          <p:cNvSpPr>
            <a:spLocks/>
          </p:cNvSpPr>
          <p:nvPr/>
        </p:nvSpPr>
        <p:spPr bwMode="auto">
          <a:xfrm>
            <a:off x="13088938" y="12549188"/>
            <a:ext cx="212725" cy="130175"/>
          </a:xfrm>
          <a:custGeom>
            <a:avLst/>
            <a:gdLst>
              <a:gd name="T0" fmla="*/ 0 w 134"/>
              <a:gd name="T1" fmla="*/ 82 h 82"/>
              <a:gd name="T2" fmla="*/ 14 w 134"/>
              <a:gd name="T3" fmla="*/ 30 h 82"/>
              <a:gd name="T4" fmla="*/ 24 w 134"/>
              <a:gd name="T5" fmla="*/ 4 h 82"/>
              <a:gd name="T6" fmla="*/ 54 w 134"/>
              <a:gd name="T7" fmla="*/ 0 h 82"/>
              <a:gd name="T8" fmla="*/ 74 w 134"/>
              <a:gd name="T9" fmla="*/ 0 h 82"/>
              <a:gd name="T10" fmla="*/ 134 w 134"/>
              <a:gd name="T11" fmla="*/ 80 h 82"/>
              <a:gd name="T12" fmla="*/ 54 w 134"/>
              <a:gd name="T13" fmla="*/ 82 h 82"/>
              <a:gd name="T14" fmla="*/ 0 w 134"/>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82">
                <a:moveTo>
                  <a:pt x="0" y="82"/>
                </a:moveTo>
                <a:lnTo>
                  <a:pt x="14" y="30"/>
                </a:lnTo>
                <a:lnTo>
                  <a:pt x="24" y="4"/>
                </a:lnTo>
                <a:lnTo>
                  <a:pt x="54" y="0"/>
                </a:lnTo>
                <a:lnTo>
                  <a:pt x="74" y="0"/>
                </a:lnTo>
                <a:lnTo>
                  <a:pt x="134" y="80"/>
                </a:lnTo>
                <a:lnTo>
                  <a:pt x="54" y="82"/>
                </a:lnTo>
                <a:lnTo>
                  <a:pt x="0" y="8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85"/>
          <p:cNvSpPr>
            <a:spLocks/>
          </p:cNvSpPr>
          <p:nvPr/>
        </p:nvSpPr>
        <p:spPr bwMode="auto">
          <a:xfrm>
            <a:off x="12876213" y="11920538"/>
            <a:ext cx="155575" cy="153988"/>
          </a:xfrm>
          <a:custGeom>
            <a:avLst/>
            <a:gdLst>
              <a:gd name="T0" fmla="*/ 22 w 49"/>
              <a:gd name="T1" fmla="*/ 49 h 49"/>
              <a:gd name="T2" fmla="*/ 18 w 49"/>
              <a:gd name="T3" fmla="*/ 48 h 49"/>
              <a:gd name="T4" fmla="*/ 4 w 49"/>
              <a:gd name="T5" fmla="*/ 18 h 49"/>
              <a:gd name="T6" fmla="*/ 7 w 49"/>
              <a:gd name="T7" fmla="*/ 10 h 49"/>
              <a:gd name="T8" fmla="*/ 15 w 49"/>
              <a:gd name="T9" fmla="*/ 5 h 49"/>
              <a:gd name="T10" fmla="*/ 25 w 49"/>
              <a:gd name="T11" fmla="*/ 0 h 49"/>
              <a:gd name="T12" fmla="*/ 36 w 49"/>
              <a:gd name="T13" fmla="*/ 5 h 49"/>
              <a:gd name="T14" fmla="*/ 48 w 49"/>
              <a:gd name="T15" fmla="*/ 27 h 49"/>
              <a:gd name="T16" fmla="*/ 49 w 49"/>
              <a:gd name="T17" fmla="*/ 39 h 49"/>
              <a:gd name="T18" fmla="*/ 37 w 49"/>
              <a:gd name="T19" fmla="*/ 47 h 49"/>
              <a:gd name="T20" fmla="*/ 33 w 49"/>
              <a:gd name="T21" fmla="*/ 49 h 49"/>
              <a:gd name="T22" fmla="*/ 26 w 49"/>
              <a:gd name="T23" fmla="*/ 49 h 49"/>
              <a:gd name="T24" fmla="*/ 22 w 49"/>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9">
                <a:moveTo>
                  <a:pt x="22" y="49"/>
                </a:moveTo>
                <a:cubicBezTo>
                  <a:pt x="18" y="48"/>
                  <a:pt x="18" y="48"/>
                  <a:pt x="18" y="48"/>
                </a:cubicBezTo>
                <a:cubicBezTo>
                  <a:pt x="6" y="42"/>
                  <a:pt x="0" y="30"/>
                  <a:pt x="4" y="18"/>
                </a:cubicBezTo>
                <a:cubicBezTo>
                  <a:pt x="7" y="10"/>
                  <a:pt x="7" y="10"/>
                  <a:pt x="7" y="10"/>
                </a:cubicBezTo>
                <a:cubicBezTo>
                  <a:pt x="15" y="5"/>
                  <a:pt x="15" y="5"/>
                  <a:pt x="15" y="5"/>
                </a:cubicBezTo>
                <a:cubicBezTo>
                  <a:pt x="25" y="0"/>
                  <a:pt x="25" y="0"/>
                  <a:pt x="25" y="0"/>
                </a:cubicBezTo>
                <a:cubicBezTo>
                  <a:pt x="36" y="5"/>
                  <a:pt x="36" y="5"/>
                  <a:pt x="36" y="5"/>
                </a:cubicBezTo>
                <a:cubicBezTo>
                  <a:pt x="41" y="8"/>
                  <a:pt x="48" y="14"/>
                  <a:pt x="48" y="27"/>
                </a:cubicBezTo>
                <a:cubicBezTo>
                  <a:pt x="49" y="39"/>
                  <a:pt x="49" y="39"/>
                  <a:pt x="49" y="39"/>
                </a:cubicBezTo>
                <a:cubicBezTo>
                  <a:pt x="37" y="47"/>
                  <a:pt x="37" y="47"/>
                  <a:pt x="37" y="47"/>
                </a:cubicBezTo>
                <a:cubicBezTo>
                  <a:pt x="33" y="49"/>
                  <a:pt x="33" y="49"/>
                  <a:pt x="33" y="49"/>
                </a:cubicBezTo>
                <a:cubicBezTo>
                  <a:pt x="26" y="49"/>
                  <a:pt x="26" y="49"/>
                  <a:pt x="26" y="49"/>
                </a:cubicBezTo>
                <a:lnTo>
                  <a:pt x="22" y="4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86"/>
          <p:cNvSpPr>
            <a:spLocks/>
          </p:cNvSpPr>
          <p:nvPr/>
        </p:nvSpPr>
        <p:spPr bwMode="auto">
          <a:xfrm>
            <a:off x="12831763" y="10477500"/>
            <a:ext cx="565150" cy="2284413"/>
          </a:xfrm>
          <a:custGeom>
            <a:avLst/>
            <a:gdLst>
              <a:gd name="T0" fmla="*/ 136 w 178"/>
              <a:gd name="T1" fmla="*/ 716 h 722"/>
              <a:gd name="T2" fmla="*/ 97 w 178"/>
              <a:gd name="T3" fmla="*/ 701 h 722"/>
              <a:gd name="T4" fmla="*/ 77 w 178"/>
              <a:gd name="T5" fmla="*/ 684 h 722"/>
              <a:gd name="T6" fmla="*/ 51 w 178"/>
              <a:gd name="T7" fmla="*/ 646 h 722"/>
              <a:gd name="T8" fmla="*/ 36 w 178"/>
              <a:gd name="T9" fmla="*/ 641 h 722"/>
              <a:gd name="T10" fmla="*/ 35 w 178"/>
              <a:gd name="T11" fmla="*/ 617 h 722"/>
              <a:gd name="T12" fmla="*/ 21 w 178"/>
              <a:gd name="T13" fmla="*/ 572 h 722"/>
              <a:gd name="T14" fmla="*/ 19 w 178"/>
              <a:gd name="T15" fmla="*/ 544 h 722"/>
              <a:gd name="T16" fmla="*/ 13 w 178"/>
              <a:gd name="T17" fmla="*/ 510 h 722"/>
              <a:gd name="T18" fmla="*/ 31 w 178"/>
              <a:gd name="T19" fmla="*/ 479 h 722"/>
              <a:gd name="T20" fmla="*/ 11 w 178"/>
              <a:gd name="T21" fmla="*/ 440 h 722"/>
              <a:gd name="T22" fmla="*/ 13 w 178"/>
              <a:gd name="T23" fmla="*/ 414 h 722"/>
              <a:gd name="T24" fmla="*/ 12 w 178"/>
              <a:gd name="T25" fmla="*/ 373 h 722"/>
              <a:gd name="T26" fmla="*/ 21 w 178"/>
              <a:gd name="T27" fmla="*/ 297 h 722"/>
              <a:gd name="T28" fmla="*/ 23 w 178"/>
              <a:gd name="T29" fmla="*/ 267 h 722"/>
              <a:gd name="T30" fmla="*/ 21 w 178"/>
              <a:gd name="T31" fmla="*/ 220 h 722"/>
              <a:gd name="T32" fmla="*/ 24 w 178"/>
              <a:gd name="T33" fmla="*/ 171 h 722"/>
              <a:gd name="T34" fmla="*/ 23 w 178"/>
              <a:gd name="T35" fmla="*/ 109 h 722"/>
              <a:gd name="T36" fmla="*/ 22 w 178"/>
              <a:gd name="T37" fmla="*/ 59 h 722"/>
              <a:gd name="T38" fmla="*/ 30 w 178"/>
              <a:gd name="T39" fmla="*/ 22 h 722"/>
              <a:gd name="T40" fmla="*/ 54 w 178"/>
              <a:gd name="T41" fmla="*/ 0 h 722"/>
              <a:gd name="T42" fmla="*/ 72 w 178"/>
              <a:gd name="T43" fmla="*/ 19 h 722"/>
              <a:gd name="T44" fmla="*/ 91 w 178"/>
              <a:gd name="T45" fmla="*/ 52 h 722"/>
              <a:gd name="T46" fmla="*/ 87 w 178"/>
              <a:gd name="T47" fmla="*/ 67 h 722"/>
              <a:gd name="T48" fmla="*/ 95 w 178"/>
              <a:gd name="T49" fmla="*/ 81 h 722"/>
              <a:gd name="T50" fmla="*/ 108 w 178"/>
              <a:gd name="T51" fmla="*/ 141 h 722"/>
              <a:gd name="T52" fmla="*/ 97 w 178"/>
              <a:gd name="T53" fmla="*/ 153 h 722"/>
              <a:gd name="T54" fmla="*/ 101 w 178"/>
              <a:gd name="T55" fmla="*/ 179 h 722"/>
              <a:gd name="T56" fmla="*/ 83 w 178"/>
              <a:gd name="T57" fmla="*/ 203 h 722"/>
              <a:gd name="T58" fmla="*/ 83 w 178"/>
              <a:gd name="T59" fmla="*/ 233 h 722"/>
              <a:gd name="T60" fmla="*/ 79 w 178"/>
              <a:gd name="T61" fmla="*/ 249 h 722"/>
              <a:gd name="T62" fmla="*/ 90 w 178"/>
              <a:gd name="T63" fmla="*/ 278 h 722"/>
              <a:gd name="T64" fmla="*/ 86 w 178"/>
              <a:gd name="T65" fmla="*/ 315 h 722"/>
              <a:gd name="T66" fmla="*/ 82 w 178"/>
              <a:gd name="T67" fmla="*/ 340 h 722"/>
              <a:gd name="T68" fmla="*/ 93 w 178"/>
              <a:gd name="T69" fmla="*/ 377 h 722"/>
              <a:gd name="T70" fmla="*/ 80 w 178"/>
              <a:gd name="T71" fmla="*/ 398 h 722"/>
              <a:gd name="T72" fmla="*/ 82 w 178"/>
              <a:gd name="T73" fmla="*/ 441 h 722"/>
              <a:gd name="T74" fmla="*/ 98 w 178"/>
              <a:gd name="T75" fmla="*/ 479 h 722"/>
              <a:gd name="T76" fmla="*/ 99 w 178"/>
              <a:gd name="T77" fmla="*/ 510 h 722"/>
              <a:gd name="T78" fmla="*/ 99 w 178"/>
              <a:gd name="T79" fmla="*/ 543 h 722"/>
              <a:gd name="T80" fmla="*/ 94 w 178"/>
              <a:gd name="T81" fmla="*/ 579 h 722"/>
              <a:gd name="T82" fmla="*/ 111 w 178"/>
              <a:gd name="T83" fmla="*/ 606 h 722"/>
              <a:gd name="T84" fmla="*/ 163 w 178"/>
              <a:gd name="T85" fmla="*/ 622 h 722"/>
              <a:gd name="T86" fmla="*/ 178 w 178"/>
              <a:gd name="T87" fmla="*/ 643 h 722"/>
              <a:gd name="T88" fmla="*/ 175 w 178"/>
              <a:gd name="T89" fmla="*/ 706 h 722"/>
              <a:gd name="T90" fmla="*/ 154 w 178"/>
              <a:gd name="T91" fmla="*/ 72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722">
                <a:moveTo>
                  <a:pt x="152" y="722"/>
                </a:moveTo>
                <a:cubicBezTo>
                  <a:pt x="149" y="722"/>
                  <a:pt x="149" y="722"/>
                  <a:pt x="149" y="722"/>
                </a:cubicBezTo>
                <a:cubicBezTo>
                  <a:pt x="145" y="721"/>
                  <a:pt x="140" y="719"/>
                  <a:pt x="136" y="716"/>
                </a:cubicBezTo>
                <a:cubicBezTo>
                  <a:pt x="135" y="716"/>
                  <a:pt x="135" y="716"/>
                  <a:pt x="135" y="716"/>
                </a:cubicBezTo>
                <a:cubicBezTo>
                  <a:pt x="122" y="716"/>
                  <a:pt x="116" y="710"/>
                  <a:pt x="113" y="705"/>
                </a:cubicBezTo>
                <a:cubicBezTo>
                  <a:pt x="97" y="701"/>
                  <a:pt x="97" y="701"/>
                  <a:pt x="97" y="701"/>
                </a:cubicBezTo>
                <a:cubicBezTo>
                  <a:pt x="98" y="695"/>
                  <a:pt x="98" y="695"/>
                  <a:pt x="98" y="695"/>
                </a:cubicBezTo>
                <a:cubicBezTo>
                  <a:pt x="95" y="694"/>
                  <a:pt x="95" y="694"/>
                  <a:pt x="95" y="694"/>
                </a:cubicBezTo>
                <a:cubicBezTo>
                  <a:pt x="90" y="693"/>
                  <a:pt x="83" y="690"/>
                  <a:pt x="77" y="684"/>
                </a:cubicBezTo>
                <a:cubicBezTo>
                  <a:pt x="74" y="680"/>
                  <a:pt x="69" y="677"/>
                  <a:pt x="64" y="673"/>
                </a:cubicBezTo>
                <a:cubicBezTo>
                  <a:pt x="55" y="668"/>
                  <a:pt x="52" y="662"/>
                  <a:pt x="51" y="654"/>
                </a:cubicBezTo>
                <a:cubicBezTo>
                  <a:pt x="51" y="646"/>
                  <a:pt x="51" y="646"/>
                  <a:pt x="51" y="646"/>
                </a:cubicBezTo>
                <a:cubicBezTo>
                  <a:pt x="47" y="645"/>
                  <a:pt x="47" y="645"/>
                  <a:pt x="47" y="645"/>
                </a:cubicBezTo>
                <a:cubicBezTo>
                  <a:pt x="42" y="636"/>
                  <a:pt x="42" y="636"/>
                  <a:pt x="42" y="636"/>
                </a:cubicBezTo>
                <a:cubicBezTo>
                  <a:pt x="36" y="641"/>
                  <a:pt x="36" y="641"/>
                  <a:pt x="36" y="641"/>
                </a:cubicBezTo>
                <a:cubicBezTo>
                  <a:pt x="35" y="624"/>
                  <a:pt x="35" y="624"/>
                  <a:pt x="35" y="624"/>
                </a:cubicBezTo>
                <a:cubicBezTo>
                  <a:pt x="34" y="622"/>
                  <a:pt x="34" y="622"/>
                  <a:pt x="34" y="622"/>
                </a:cubicBezTo>
                <a:cubicBezTo>
                  <a:pt x="35" y="617"/>
                  <a:pt x="35" y="617"/>
                  <a:pt x="35" y="617"/>
                </a:cubicBezTo>
                <a:cubicBezTo>
                  <a:pt x="35" y="602"/>
                  <a:pt x="35" y="602"/>
                  <a:pt x="35" y="602"/>
                </a:cubicBezTo>
                <a:cubicBezTo>
                  <a:pt x="27" y="597"/>
                  <a:pt x="24" y="590"/>
                  <a:pt x="24" y="581"/>
                </a:cubicBezTo>
                <a:cubicBezTo>
                  <a:pt x="22" y="578"/>
                  <a:pt x="22" y="575"/>
                  <a:pt x="21" y="572"/>
                </a:cubicBezTo>
                <a:cubicBezTo>
                  <a:pt x="20" y="569"/>
                  <a:pt x="20" y="569"/>
                  <a:pt x="20" y="569"/>
                </a:cubicBezTo>
                <a:cubicBezTo>
                  <a:pt x="19" y="566"/>
                  <a:pt x="18" y="563"/>
                  <a:pt x="17" y="559"/>
                </a:cubicBezTo>
                <a:cubicBezTo>
                  <a:pt x="16" y="556"/>
                  <a:pt x="16" y="550"/>
                  <a:pt x="19" y="544"/>
                </a:cubicBezTo>
                <a:cubicBezTo>
                  <a:pt x="15" y="541"/>
                  <a:pt x="15" y="541"/>
                  <a:pt x="15" y="541"/>
                </a:cubicBezTo>
                <a:cubicBezTo>
                  <a:pt x="9" y="535"/>
                  <a:pt x="6" y="525"/>
                  <a:pt x="10" y="516"/>
                </a:cubicBezTo>
                <a:cubicBezTo>
                  <a:pt x="13" y="510"/>
                  <a:pt x="13" y="510"/>
                  <a:pt x="13" y="510"/>
                </a:cubicBezTo>
                <a:cubicBezTo>
                  <a:pt x="14" y="508"/>
                  <a:pt x="15" y="506"/>
                  <a:pt x="15" y="504"/>
                </a:cubicBezTo>
                <a:cubicBezTo>
                  <a:pt x="17" y="496"/>
                  <a:pt x="23" y="489"/>
                  <a:pt x="31" y="485"/>
                </a:cubicBezTo>
                <a:cubicBezTo>
                  <a:pt x="31" y="482"/>
                  <a:pt x="31" y="480"/>
                  <a:pt x="31" y="479"/>
                </a:cubicBezTo>
                <a:cubicBezTo>
                  <a:pt x="23" y="477"/>
                  <a:pt x="16" y="470"/>
                  <a:pt x="15" y="461"/>
                </a:cubicBezTo>
                <a:cubicBezTo>
                  <a:pt x="15" y="461"/>
                  <a:pt x="13" y="448"/>
                  <a:pt x="12" y="444"/>
                </a:cubicBezTo>
                <a:cubicBezTo>
                  <a:pt x="11" y="440"/>
                  <a:pt x="11" y="440"/>
                  <a:pt x="11" y="440"/>
                </a:cubicBezTo>
                <a:cubicBezTo>
                  <a:pt x="13" y="432"/>
                  <a:pt x="13" y="432"/>
                  <a:pt x="13" y="432"/>
                </a:cubicBezTo>
                <a:cubicBezTo>
                  <a:pt x="14" y="430"/>
                  <a:pt x="14" y="428"/>
                  <a:pt x="15" y="426"/>
                </a:cubicBezTo>
                <a:cubicBezTo>
                  <a:pt x="14" y="422"/>
                  <a:pt x="13" y="418"/>
                  <a:pt x="13" y="414"/>
                </a:cubicBezTo>
                <a:cubicBezTo>
                  <a:pt x="13" y="409"/>
                  <a:pt x="13" y="408"/>
                  <a:pt x="13" y="406"/>
                </a:cubicBezTo>
                <a:cubicBezTo>
                  <a:pt x="12" y="399"/>
                  <a:pt x="13" y="392"/>
                  <a:pt x="16" y="386"/>
                </a:cubicBezTo>
                <a:cubicBezTo>
                  <a:pt x="14" y="381"/>
                  <a:pt x="13" y="377"/>
                  <a:pt x="12" y="373"/>
                </a:cubicBezTo>
                <a:cubicBezTo>
                  <a:pt x="11" y="372"/>
                  <a:pt x="10" y="369"/>
                  <a:pt x="10" y="369"/>
                </a:cubicBezTo>
                <a:cubicBezTo>
                  <a:pt x="3" y="357"/>
                  <a:pt x="4" y="344"/>
                  <a:pt x="12" y="335"/>
                </a:cubicBezTo>
                <a:cubicBezTo>
                  <a:pt x="21" y="297"/>
                  <a:pt x="21" y="297"/>
                  <a:pt x="21" y="297"/>
                </a:cubicBezTo>
                <a:cubicBezTo>
                  <a:pt x="22" y="293"/>
                  <a:pt x="23" y="288"/>
                  <a:pt x="25" y="283"/>
                </a:cubicBezTo>
                <a:cubicBezTo>
                  <a:pt x="23" y="282"/>
                  <a:pt x="23" y="278"/>
                  <a:pt x="23" y="273"/>
                </a:cubicBezTo>
                <a:cubicBezTo>
                  <a:pt x="23" y="272"/>
                  <a:pt x="23" y="269"/>
                  <a:pt x="23" y="267"/>
                </a:cubicBezTo>
                <a:cubicBezTo>
                  <a:pt x="22" y="262"/>
                  <a:pt x="21" y="257"/>
                  <a:pt x="21" y="254"/>
                </a:cubicBezTo>
                <a:cubicBezTo>
                  <a:pt x="21" y="252"/>
                  <a:pt x="21" y="250"/>
                  <a:pt x="21" y="250"/>
                </a:cubicBezTo>
                <a:cubicBezTo>
                  <a:pt x="17" y="240"/>
                  <a:pt x="17" y="230"/>
                  <a:pt x="21" y="220"/>
                </a:cubicBezTo>
                <a:cubicBezTo>
                  <a:pt x="17" y="209"/>
                  <a:pt x="19" y="201"/>
                  <a:pt x="20" y="196"/>
                </a:cubicBezTo>
                <a:cubicBezTo>
                  <a:pt x="21" y="191"/>
                  <a:pt x="22" y="186"/>
                  <a:pt x="23" y="181"/>
                </a:cubicBezTo>
                <a:cubicBezTo>
                  <a:pt x="24" y="177"/>
                  <a:pt x="25" y="173"/>
                  <a:pt x="24" y="171"/>
                </a:cubicBezTo>
                <a:cubicBezTo>
                  <a:pt x="24" y="165"/>
                  <a:pt x="24" y="160"/>
                  <a:pt x="24" y="154"/>
                </a:cubicBezTo>
                <a:cubicBezTo>
                  <a:pt x="25" y="143"/>
                  <a:pt x="25" y="132"/>
                  <a:pt x="22" y="123"/>
                </a:cubicBezTo>
                <a:cubicBezTo>
                  <a:pt x="21" y="117"/>
                  <a:pt x="22" y="111"/>
                  <a:pt x="23" y="109"/>
                </a:cubicBezTo>
                <a:cubicBezTo>
                  <a:pt x="25" y="99"/>
                  <a:pt x="26" y="92"/>
                  <a:pt x="24" y="85"/>
                </a:cubicBezTo>
                <a:cubicBezTo>
                  <a:pt x="21" y="78"/>
                  <a:pt x="21" y="72"/>
                  <a:pt x="23" y="67"/>
                </a:cubicBezTo>
                <a:cubicBezTo>
                  <a:pt x="23" y="65"/>
                  <a:pt x="23" y="62"/>
                  <a:pt x="22" y="59"/>
                </a:cubicBezTo>
                <a:cubicBezTo>
                  <a:pt x="21" y="57"/>
                  <a:pt x="21" y="55"/>
                  <a:pt x="21" y="52"/>
                </a:cubicBezTo>
                <a:cubicBezTo>
                  <a:pt x="0" y="34"/>
                  <a:pt x="0" y="34"/>
                  <a:pt x="0" y="34"/>
                </a:cubicBezTo>
                <a:cubicBezTo>
                  <a:pt x="30" y="22"/>
                  <a:pt x="30" y="22"/>
                  <a:pt x="30" y="22"/>
                </a:cubicBezTo>
                <a:cubicBezTo>
                  <a:pt x="29" y="18"/>
                  <a:pt x="29" y="18"/>
                  <a:pt x="29" y="18"/>
                </a:cubicBezTo>
                <a:cubicBezTo>
                  <a:pt x="43" y="8"/>
                  <a:pt x="43" y="8"/>
                  <a:pt x="43" y="8"/>
                </a:cubicBezTo>
                <a:cubicBezTo>
                  <a:pt x="54" y="0"/>
                  <a:pt x="54" y="0"/>
                  <a:pt x="54" y="0"/>
                </a:cubicBezTo>
                <a:cubicBezTo>
                  <a:pt x="63" y="9"/>
                  <a:pt x="63" y="9"/>
                  <a:pt x="63" y="9"/>
                </a:cubicBezTo>
                <a:cubicBezTo>
                  <a:pt x="70" y="13"/>
                  <a:pt x="70" y="13"/>
                  <a:pt x="70" y="13"/>
                </a:cubicBezTo>
                <a:cubicBezTo>
                  <a:pt x="72" y="19"/>
                  <a:pt x="72" y="19"/>
                  <a:pt x="72" y="19"/>
                </a:cubicBezTo>
                <a:cubicBezTo>
                  <a:pt x="78" y="25"/>
                  <a:pt x="78" y="25"/>
                  <a:pt x="78" y="25"/>
                </a:cubicBezTo>
                <a:cubicBezTo>
                  <a:pt x="79" y="37"/>
                  <a:pt x="79" y="37"/>
                  <a:pt x="79" y="37"/>
                </a:cubicBezTo>
                <a:cubicBezTo>
                  <a:pt x="91" y="52"/>
                  <a:pt x="91" y="52"/>
                  <a:pt x="91" y="52"/>
                </a:cubicBezTo>
                <a:cubicBezTo>
                  <a:pt x="88" y="62"/>
                  <a:pt x="88" y="62"/>
                  <a:pt x="88" y="62"/>
                </a:cubicBezTo>
                <a:cubicBezTo>
                  <a:pt x="88" y="63"/>
                  <a:pt x="88" y="63"/>
                  <a:pt x="88" y="63"/>
                </a:cubicBezTo>
                <a:cubicBezTo>
                  <a:pt x="87" y="67"/>
                  <a:pt x="87" y="67"/>
                  <a:pt x="87" y="67"/>
                </a:cubicBezTo>
                <a:cubicBezTo>
                  <a:pt x="92" y="72"/>
                  <a:pt x="92" y="72"/>
                  <a:pt x="92" y="72"/>
                </a:cubicBezTo>
                <a:cubicBezTo>
                  <a:pt x="95" y="81"/>
                  <a:pt x="95" y="81"/>
                  <a:pt x="95" y="81"/>
                </a:cubicBezTo>
                <a:cubicBezTo>
                  <a:pt x="95" y="81"/>
                  <a:pt x="95" y="81"/>
                  <a:pt x="95" y="81"/>
                </a:cubicBezTo>
                <a:cubicBezTo>
                  <a:pt x="109" y="98"/>
                  <a:pt x="109" y="98"/>
                  <a:pt x="109" y="98"/>
                </a:cubicBezTo>
                <a:cubicBezTo>
                  <a:pt x="115" y="108"/>
                  <a:pt x="115" y="108"/>
                  <a:pt x="115" y="108"/>
                </a:cubicBezTo>
                <a:cubicBezTo>
                  <a:pt x="108" y="141"/>
                  <a:pt x="108" y="141"/>
                  <a:pt x="108" y="141"/>
                </a:cubicBezTo>
                <a:cubicBezTo>
                  <a:pt x="95" y="148"/>
                  <a:pt x="95" y="148"/>
                  <a:pt x="95" y="148"/>
                </a:cubicBezTo>
                <a:cubicBezTo>
                  <a:pt x="95" y="149"/>
                  <a:pt x="95" y="149"/>
                  <a:pt x="95" y="149"/>
                </a:cubicBezTo>
                <a:cubicBezTo>
                  <a:pt x="97" y="153"/>
                  <a:pt x="97" y="153"/>
                  <a:pt x="97" y="153"/>
                </a:cubicBezTo>
                <a:cubicBezTo>
                  <a:pt x="100" y="171"/>
                  <a:pt x="100" y="171"/>
                  <a:pt x="100" y="171"/>
                </a:cubicBezTo>
                <a:cubicBezTo>
                  <a:pt x="99" y="172"/>
                  <a:pt x="99" y="172"/>
                  <a:pt x="99" y="172"/>
                </a:cubicBezTo>
                <a:cubicBezTo>
                  <a:pt x="101" y="179"/>
                  <a:pt x="101" y="179"/>
                  <a:pt x="101" y="179"/>
                </a:cubicBezTo>
                <a:cubicBezTo>
                  <a:pt x="87" y="194"/>
                  <a:pt x="87" y="194"/>
                  <a:pt x="87" y="194"/>
                </a:cubicBezTo>
                <a:cubicBezTo>
                  <a:pt x="85" y="199"/>
                  <a:pt x="85" y="199"/>
                  <a:pt x="85" y="199"/>
                </a:cubicBezTo>
                <a:cubicBezTo>
                  <a:pt x="83" y="203"/>
                  <a:pt x="83" y="203"/>
                  <a:pt x="83" y="203"/>
                </a:cubicBezTo>
                <a:cubicBezTo>
                  <a:pt x="82" y="212"/>
                  <a:pt x="82" y="212"/>
                  <a:pt x="82" y="212"/>
                </a:cubicBezTo>
                <a:cubicBezTo>
                  <a:pt x="84" y="216"/>
                  <a:pt x="84" y="216"/>
                  <a:pt x="84" y="216"/>
                </a:cubicBezTo>
                <a:cubicBezTo>
                  <a:pt x="83" y="233"/>
                  <a:pt x="83" y="233"/>
                  <a:pt x="83" y="233"/>
                </a:cubicBezTo>
                <a:cubicBezTo>
                  <a:pt x="80" y="240"/>
                  <a:pt x="80" y="240"/>
                  <a:pt x="80" y="240"/>
                </a:cubicBezTo>
                <a:cubicBezTo>
                  <a:pt x="80" y="242"/>
                  <a:pt x="80" y="242"/>
                  <a:pt x="80" y="242"/>
                </a:cubicBezTo>
                <a:cubicBezTo>
                  <a:pt x="79" y="249"/>
                  <a:pt x="79" y="249"/>
                  <a:pt x="79" y="249"/>
                </a:cubicBezTo>
                <a:cubicBezTo>
                  <a:pt x="78" y="250"/>
                  <a:pt x="78" y="250"/>
                  <a:pt x="78" y="250"/>
                </a:cubicBezTo>
                <a:cubicBezTo>
                  <a:pt x="83" y="260"/>
                  <a:pt x="83" y="260"/>
                  <a:pt x="83" y="260"/>
                </a:cubicBezTo>
                <a:cubicBezTo>
                  <a:pt x="84" y="261"/>
                  <a:pt x="87" y="266"/>
                  <a:pt x="90" y="278"/>
                </a:cubicBezTo>
                <a:cubicBezTo>
                  <a:pt x="94" y="293"/>
                  <a:pt x="91" y="302"/>
                  <a:pt x="89" y="306"/>
                </a:cubicBezTo>
                <a:cubicBezTo>
                  <a:pt x="86" y="312"/>
                  <a:pt x="86" y="312"/>
                  <a:pt x="86" y="312"/>
                </a:cubicBezTo>
                <a:cubicBezTo>
                  <a:pt x="86" y="315"/>
                  <a:pt x="86" y="315"/>
                  <a:pt x="86" y="315"/>
                </a:cubicBezTo>
                <a:cubicBezTo>
                  <a:pt x="86" y="315"/>
                  <a:pt x="87" y="318"/>
                  <a:pt x="87" y="318"/>
                </a:cubicBezTo>
                <a:cubicBezTo>
                  <a:pt x="88" y="330"/>
                  <a:pt x="88" y="330"/>
                  <a:pt x="88" y="330"/>
                </a:cubicBezTo>
                <a:cubicBezTo>
                  <a:pt x="82" y="340"/>
                  <a:pt x="82" y="340"/>
                  <a:pt x="82" y="340"/>
                </a:cubicBezTo>
                <a:cubicBezTo>
                  <a:pt x="83" y="350"/>
                  <a:pt x="83" y="350"/>
                  <a:pt x="83" y="350"/>
                </a:cubicBezTo>
                <a:cubicBezTo>
                  <a:pt x="82" y="353"/>
                  <a:pt x="82" y="353"/>
                  <a:pt x="82" y="353"/>
                </a:cubicBezTo>
                <a:cubicBezTo>
                  <a:pt x="93" y="377"/>
                  <a:pt x="93" y="377"/>
                  <a:pt x="93" y="377"/>
                </a:cubicBezTo>
                <a:cubicBezTo>
                  <a:pt x="83" y="387"/>
                  <a:pt x="83" y="387"/>
                  <a:pt x="83" y="387"/>
                </a:cubicBezTo>
                <a:cubicBezTo>
                  <a:pt x="83" y="396"/>
                  <a:pt x="83" y="396"/>
                  <a:pt x="83" y="396"/>
                </a:cubicBezTo>
                <a:cubicBezTo>
                  <a:pt x="80" y="398"/>
                  <a:pt x="80" y="398"/>
                  <a:pt x="80" y="398"/>
                </a:cubicBezTo>
                <a:cubicBezTo>
                  <a:pt x="80" y="400"/>
                  <a:pt x="80" y="403"/>
                  <a:pt x="80" y="408"/>
                </a:cubicBezTo>
                <a:cubicBezTo>
                  <a:pt x="79" y="415"/>
                  <a:pt x="80" y="418"/>
                  <a:pt x="80" y="418"/>
                </a:cubicBezTo>
                <a:cubicBezTo>
                  <a:pt x="83" y="420"/>
                  <a:pt x="88" y="428"/>
                  <a:pt x="82" y="441"/>
                </a:cubicBezTo>
                <a:cubicBezTo>
                  <a:pt x="83" y="442"/>
                  <a:pt x="89" y="454"/>
                  <a:pt x="89" y="454"/>
                </a:cubicBezTo>
                <a:cubicBezTo>
                  <a:pt x="88" y="459"/>
                  <a:pt x="88" y="459"/>
                  <a:pt x="88" y="459"/>
                </a:cubicBezTo>
                <a:cubicBezTo>
                  <a:pt x="94" y="464"/>
                  <a:pt x="98" y="470"/>
                  <a:pt x="98" y="479"/>
                </a:cubicBezTo>
                <a:cubicBezTo>
                  <a:pt x="98" y="479"/>
                  <a:pt x="98" y="480"/>
                  <a:pt x="98" y="480"/>
                </a:cubicBezTo>
                <a:cubicBezTo>
                  <a:pt x="102" y="488"/>
                  <a:pt x="102" y="497"/>
                  <a:pt x="100" y="503"/>
                </a:cubicBezTo>
                <a:cubicBezTo>
                  <a:pt x="99" y="506"/>
                  <a:pt x="99" y="509"/>
                  <a:pt x="99" y="510"/>
                </a:cubicBezTo>
                <a:cubicBezTo>
                  <a:pt x="101" y="522"/>
                  <a:pt x="101" y="522"/>
                  <a:pt x="101" y="522"/>
                </a:cubicBezTo>
                <a:cubicBezTo>
                  <a:pt x="101" y="538"/>
                  <a:pt x="101" y="538"/>
                  <a:pt x="101" y="538"/>
                </a:cubicBezTo>
                <a:cubicBezTo>
                  <a:pt x="99" y="543"/>
                  <a:pt x="99" y="543"/>
                  <a:pt x="99" y="543"/>
                </a:cubicBezTo>
                <a:cubicBezTo>
                  <a:pt x="100" y="548"/>
                  <a:pt x="100" y="548"/>
                  <a:pt x="100" y="548"/>
                </a:cubicBezTo>
                <a:cubicBezTo>
                  <a:pt x="99" y="573"/>
                  <a:pt x="99" y="573"/>
                  <a:pt x="99" y="573"/>
                </a:cubicBezTo>
                <a:cubicBezTo>
                  <a:pt x="94" y="579"/>
                  <a:pt x="94" y="579"/>
                  <a:pt x="94" y="579"/>
                </a:cubicBezTo>
                <a:cubicBezTo>
                  <a:pt x="106" y="574"/>
                  <a:pt x="106" y="574"/>
                  <a:pt x="106" y="574"/>
                </a:cubicBezTo>
                <a:cubicBezTo>
                  <a:pt x="110" y="604"/>
                  <a:pt x="110" y="604"/>
                  <a:pt x="110" y="604"/>
                </a:cubicBezTo>
                <a:cubicBezTo>
                  <a:pt x="111" y="606"/>
                  <a:pt x="111" y="606"/>
                  <a:pt x="111" y="606"/>
                </a:cubicBezTo>
                <a:cubicBezTo>
                  <a:pt x="117" y="607"/>
                  <a:pt x="125" y="607"/>
                  <a:pt x="134" y="608"/>
                </a:cubicBezTo>
                <a:cubicBezTo>
                  <a:pt x="139" y="608"/>
                  <a:pt x="153" y="609"/>
                  <a:pt x="162" y="620"/>
                </a:cubicBezTo>
                <a:cubicBezTo>
                  <a:pt x="163" y="622"/>
                  <a:pt x="163" y="622"/>
                  <a:pt x="163" y="622"/>
                </a:cubicBezTo>
                <a:cubicBezTo>
                  <a:pt x="165" y="622"/>
                  <a:pt x="165" y="622"/>
                  <a:pt x="165" y="622"/>
                </a:cubicBezTo>
                <a:cubicBezTo>
                  <a:pt x="166" y="626"/>
                  <a:pt x="166" y="626"/>
                  <a:pt x="166" y="626"/>
                </a:cubicBezTo>
                <a:cubicBezTo>
                  <a:pt x="178" y="643"/>
                  <a:pt x="178" y="643"/>
                  <a:pt x="178" y="643"/>
                </a:cubicBezTo>
                <a:cubicBezTo>
                  <a:pt x="169" y="646"/>
                  <a:pt x="169" y="646"/>
                  <a:pt x="169" y="646"/>
                </a:cubicBezTo>
                <a:cubicBezTo>
                  <a:pt x="170" y="651"/>
                  <a:pt x="171" y="657"/>
                  <a:pt x="173" y="666"/>
                </a:cubicBezTo>
                <a:cubicBezTo>
                  <a:pt x="177" y="681"/>
                  <a:pt x="177" y="694"/>
                  <a:pt x="175" y="706"/>
                </a:cubicBezTo>
                <a:cubicBezTo>
                  <a:pt x="172" y="719"/>
                  <a:pt x="172" y="719"/>
                  <a:pt x="172" y="719"/>
                </a:cubicBezTo>
                <a:cubicBezTo>
                  <a:pt x="157" y="722"/>
                  <a:pt x="157" y="722"/>
                  <a:pt x="157" y="722"/>
                </a:cubicBezTo>
                <a:cubicBezTo>
                  <a:pt x="154" y="722"/>
                  <a:pt x="154" y="722"/>
                  <a:pt x="154" y="722"/>
                </a:cubicBezTo>
                <a:lnTo>
                  <a:pt x="152" y="72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87"/>
          <p:cNvSpPr>
            <a:spLocks/>
          </p:cNvSpPr>
          <p:nvPr/>
        </p:nvSpPr>
        <p:spPr bwMode="auto">
          <a:xfrm>
            <a:off x="13057188" y="12542838"/>
            <a:ext cx="193675" cy="136525"/>
          </a:xfrm>
          <a:custGeom>
            <a:avLst/>
            <a:gdLst>
              <a:gd name="T0" fmla="*/ 0 w 122"/>
              <a:gd name="T1" fmla="*/ 86 h 86"/>
              <a:gd name="T2" fmla="*/ 64 w 122"/>
              <a:gd name="T3" fmla="*/ 0 h 86"/>
              <a:gd name="T4" fmla="*/ 90 w 122"/>
              <a:gd name="T5" fmla="*/ 6 h 86"/>
              <a:gd name="T6" fmla="*/ 120 w 122"/>
              <a:gd name="T7" fmla="*/ 14 h 86"/>
              <a:gd name="T8" fmla="*/ 122 w 122"/>
              <a:gd name="T9" fmla="*/ 46 h 86"/>
              <a:gd name="T10" fmla="*/ 122 w 122"/>
              <a:gd name="T11" fmla="*/ 86 h 86"/>
              <a:gd name="T12" fmla="*/ 82 w 122"/>
              <a:gd name="T13" fmla="*/ 86 h 86"/>
              <a:gd name="T14" fmla="*/ 0 w 122"/>
              <a:gd name="T15" fmla="*/ 86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86">
                <a:moveTo>
                  <a:pt x="0" y="86"/>
                </a:moveTo>
                <a:lnTo>
                  <a:pt x="64" y="0"/>
                </a:lnTo>
                <a:lnTo>
                  <a:pt x="90" y="6"/>
                </a:lnTo>
                <a:lnTo>
                  <a:pt x="120" y="14"/>
                </a:lnTo>
                <a:lnTo>
                  <a:pt x="122" y="46"/>
                </a:lnTo>
                <a:lnTo>
                  <a:pt x="122" y="86"/>
                </a:lnTo>
                <a:lnTo>
                  <a:pt x="82" y="86"/>
                </a:lnTo>
                <a:lnTo>
                  <a:pt x="0" y="8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88"/>
          <p:cNvSpPr>
            <a:spLocks/>
          </p:cNvSpPr>
          <p:nvPr/>
        </p:nvSpPr>
        <p:spPr bwMode="auto">
          <a:xfrm>
            <a:off x="13247688" y="10575925"/>
            <a:ext cx="523875" cy="552450"/>
          </a:xfrm>
          <a:custGeom>
            <a:avLst/>
            <a:gdLst>
              <a:gd name="T0" fmla="*/ 232 w 330"/>
              <a:gd name="T1" fmla="*/ 340 h 348"/>
              <a:gd name="T2" fmla="*/ 228 w 330"/>
              <a:gd name="T3" fmla="*/ 340 h 348"/>
              <a:gd name="T4" fmla="*/ 204 w 330"/>
              <a:gd name="T5" fmla="*/ 335 h 348"/>
              <a:gd name="T6" fmla="*/ 198 w 330"/>
              <a:gd name="T7" fmla="*/ 329 h 348"/>
              <a:gd name="T8" fmla="*/ 192 w 330"/>
              <a:gd name="T9" fmla="*/ 329 h 348"/>
              <a:gd name="T10" fmla="*/ 110 w 330"/>
              <a:gd name="T11" fmla="*/ 338 h 348"/>
              <a:gd name="T12" fmla="*/ 134 w 330"/>
              <a:gd name="T13" fmla="*/ 271 h 348"/>
              <a:gd name="T14" fmla="*/ 142 w 330"/>
              <a:gd name="T15" fmla="*/ 259 h 348"/>
              <a:gd name="T16" fmla="*/ 144 w 330"/>
              <a:gd name="T17" fmla="*/ 257 h 348"/>
              <a:gd name="T18" fmla="*/ 146 w 330"/>
              <a:gd name="T19" fmla="*/ 249 h 348"/>
              <a:gd name="T20" fmla="*/ 124 w 330"/>
              <a:gd name="T21" fmla="*/ 239 h 348"/>
              <a:gd name="T22" fmla="*/ 118 w 330"/>
              <a:gd name="T23" fmla="*/ 231 h 348"/>
              <a:gd name="T24" fmla="*/ 108 w 330"/>
              <a:gd name="T25" fmla="*/ 229 h 348"/>
              <a:gd name="T26" fmla="*/ 104 w 330"/>
              <a:gd name="T27" fmla="*/ 225 h 348"/>
              <a:gd name="T28" fmla="*/ 78 w 330"/>
              <a:gd name="T29" fmla="*/ 219 h 348"/>
              <a:gd name="T30" fmla="*/ 70 w 330"/>
              <a:gd name="T31" fmla="*/ 207 h 348"/>
              <a:gd name="T32" fmla="*/ 56 w 330"/>
              <a:gd name="T33" fmla="*/ 199 h 348"/>
              <a:gd name="T34" fmla="*/ 30 w 330"/>
              <a:gd name="T35" fmla="*/ 175 h 348"/>
              <a:gd name="T36" fmla="*/ 28 w 330"/>
              <a:gd name="T37" fmla="*/ 167 h 348"/>
              <a:gd name="T38" fmla="*/ 18 w 330"/>
              <a:gd name="T39" fmla="*/ 159 h 348"/>
              <a:gd name="T40" fmla="*/ 0 w 330"/>
              <a:gd name="T41" fmla="*/ 135 h 348"/>
              <a:gd name="T42" fmla="*/ 14 w 330"/>
              <a:gd name="T43" fmla="*/ 97 h 348"/>
              <a:gd name="T44" fmla="*/ 8 w 330"/>
              <a:gd name="T45" fmla="*/ 81 h 348"/>
              <a:gd name="T46" fmla="*/ 26 w 330"/>
              <a:gd name="T47" fmla="*/ 51 h 348"/>
              <a:gd name="T48" fmla="*/ 30 w 330"/>
              <a:gd name="T49" fmla="*/ 30 h 348"/>
              <a:gd name="T50" fmla="*/ 50 w 330"/>
              <a:gd name="T51" fmla="*/ 18 h 348"/>
              <a:gd name="T52" fmla="*/ 62 w 330"/>
              <a:gd name="T53" fmla="*/ 12 h 348"/>
              <a:gd name="T54" fmla="*/ 106 w 330"/>
              <a:gd name="T55" fmla="*/ 0 h 348"/>
              <a:gd name="T56" fmla="*/ 158 w 330"/>
              <a:gd name="T57" fmla="*/ 2 h 348"/>
              <a:gd name="T58" fmla="*/ 184 w 330"/>
              <a:gd name="T59" fmla="*/ 20 h 348"/>
              <a:gd name="T60" fmla="*/ 200 w 330"/>
              <a:gd name="T61" fmla="*/ 28 h 348"/>
              <a:gd name="T62" fmla="*/ 212 w 330"/>
              <a:gd name="T63" fmla="*/ 47 h 348"/>
              <a:gd name="T64" fmla="*/ 216 w 330"/>
              <a:gd name="T65" fmla="*/ 51 h 348"/>
              <a:gd name="T66" fmla="*/ 218 w 330"/>
              <a:gd name="T67" fmla="*/ 67 h 348"/>
              <a:gd name="T68" fmla="*/ 222 w 330"/>
              <a:gd name="T69" fmla="*/ 75 h 348"/>
              <a:gd name="T70" fmla="*/ 224 w 330"/>
              <a:gd name="T71" fmla="*/ 81 h 348"/>
              <a:gd name="T72" fmla="*/ 224 w 330"/>
              <a:gd name="T73" fmla="*/ 85 h 348"/>
              <a:gd name="T74" fmla="*/ 244 w 330"/>
              <a:gd name="T75" fmla="*/ 77 h 348"/>
              <a:gd name="T76" fmla="*/ 258 w 330"/>
              <a:gd name="T77" fmla="*/ 93 h 348"/>
              <a:gd name="T78" fmla="*/ 278 w 330"/>
              <a:gd name="T79" fmla="*/ 93 h 348"/>
              <a:gd name="T80" fmla="*/ 290 w 330"/>
              <a:gd name="T81" fmla="*/ 135 h 348"/>
              <a:gd name="T82" fmla="*/ 312 w 330"/>
              <a:gd name="T83" fmla="*/ 147 h 348"/>
              <a:gd name="T84" fmla="*/ 328 w 330"/>
              <a:gd name="T85" fmla="*/ 165 h 348"/>
              <a:gd name="T86" fmla="*/ 330 w 330"/>
              <a:gd name="T87" fmla="*/ 187 h 348"/>
              <a:gd name="T88" fmla="*/ 328 w 330"/>
              <a:gd name="T89" fmla="*/ 201 h 348"/>
              <a:gd name="T90" fmla="*/ 328 w 330"/>
              <a:gd name="T91" fmla="*/ 207 h 348"/>
              <a:gd name="T92" fmla="*/ 328 w 330"/>
              <a:gd name="T93" fmla="*/ 223 h 348"/>
              <a:gd name="T94" fmla="*/ 326 w 330"/>
              <a:gd name="T95" fmla="*/ 237 h 348"/>
              <a:gd name="T96" fmla="*/ 326 w 330"/>
              <a:gd name="T97" fmla="*/ 241 h 348"/>
              <a:gd name="T98" fmla="*/ 326 w 330"/>
              <a:gd name="T99" fmla="*/ 251 h 348"/>
              <a:gd name="T100" fmla="*/ 322 w 330"/>
              <a:gd name="T101" fmla="*/ 273 h 348"/>
              <a:gd name="T102" fmla="*/ 312 w 330"/>
              <a:gd name="T103" fmla="*/ 283 h 348"/>
              <a:gd name="T104" fmla="*/ 306 w 330"/>
              <a:gd name="T105" fmla="*/ 297 h 348"/>
              <a:gd name="T106" fmla="*/ 292 w 330"/>
              <a:gd name="T107" fmla="*/ 305 h 348"/>
              <a:gd name="T108" fmla="*/ 270 w 330"/>
              <a:gd name="T109" fmla="*/ 342 h 348"/>
              <a:gd name="T110" fmla="*/ 260 w 330"/>
              <a:gd name="T111" fmla="*/ 338 h 348"/>
              <a:gd name="T112" fmla="*/ 254 w 330"/>
              <a:gd name="T113" fmla="*/ 348 h 348"/>
              <a:gd name="T114" fmla="*/ 232 w 330"/>
              <a:gd name="T115" fmla="*/ 34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0" h="348">
                <a:moveTo>
                  <a:pt x="232" y="340"/>
                </a:moveTo>
                <a:lnTo>
                  <a:pt x="228" y="340"/>
                </a:lnTo>
                <a:lnTo>
                  <a:pt x="204" y="335"/>
                </a:lnTo>
                <a:lnTo>
                  <a:pt x="198" y="329"/>
                </a:lnTo>
                <a:lnTo>
                  <a:pt x="192" y="329"/>
                </a:lnTo>
                <a:lnTo>
                  <a:pt x="110" y="338"/>
                </a:lnTo>
                <a:lnTo>
                  <a:pt x="134" y="271"/>
                </a:lnTo>
                <a:lnTo>
                  <a:pt x="142" y="259"/>
                </a:lnTo>
                <a:lnTo>
                  <a:pt x="144" y="257"/>
                </a:lnTo>
                <a:lnTo>
                  <a:pt x="146" y="249"/>
                </a:lnTo>
                <a:lnTo>
                  <a:pt x="124" y="239"/>
                </a:lnTo>
                <a:lnTo>
                  <a:pt x="118" y="231"/>
                </a:lnTo>
                <a:lnTo>
                  <a:pt x="108" y="229"/>
                </a:lnTo>
                <a:lnTo>
                  <a:pt x="104" y="225"/>
                </a:lnTo>
                <a:lnTo>
                  <a:pt x="78" y="219"/>
                </a:lnTo>
                <a:lnTo>
                  <a:pt x="70" y="207"/>
                </a:lnTo>
                <a:lnTo>
                  <a:pt x="56" y="199"/>
                </a:lnTo>
                <a:lnTo>
                  <a:pt x="30" y="175"/>
                </a:lnTo>
                <a:lnTo>
                  <a:pt x="28" y="167"/>
                </a:lnTo>
                <a:lnTo>
                  <a:pt x="18" y="159"/>
                </a:lnTo>
                <a:lnTo>
                  <a:pt x="0" y="135"/>
                </a:lnTo>
                <a:lnTo>
                  <a:pt x="14" y="97"/>
                </a:lnTo>
                <a:lnTo>
                  <a:pt x="8" y="81"/>
                </a:lnTo>
                <a:lnTo>
                  <a:pt x="26" y="51"/>
                </a:lnTo>
                <a:lnTo>
                  <a:pt x="30" y="30"/>
                </a:lnTo>
                <a:lnTo>
                  <a:pt x="50" y="18"/>
                </a:lnTo>
                <a:lnTo>
                  <a:pt x="62" y="12"/>
                </a:lnTo>
                <a:lnTo>
                  <a:pt x="106" y="0"/>
                </a:lnTo>
                <a:lnTo>
                  <a:pt x="158" y="2"/>
                </a:lnTo>
                <a:lnTo>
                  <a:pt x="184" y="20"/>
                </a:lnTo>
                <a:lnTo>
                  <a:pt x="200" y="28"/>
                </a:lnTo>
                <a:lnTo>
                  <a:pt x="212" y="47"/>
                </a:lnTo>
                <a:lnTo>
                  <a:pt x="216" y="51"/>
                </a:lnTo>
                <a:lnTo>
                  <a:pt x="218" y="67"/>
                </a:lnTo>
                <a:lnTo>
                  <a:pt x="222" y="75"/>
                </a:lnTo>
                <a:lnTo>
                  <a:pt x="224" y="81"/>
                </a:lnTo>
                <a:lnTo>
                  <a:pt x="224" y="85"/>
                </a:lnTo>
                <a:lnTo>
                  <a:pt x="244" y="77"/>
                </a:lnTo>
                <a:lnTo>
                  <a:pt x="258" y="93"/>
                </a:lnTo>
                <a:lnTo>
                  <a:pt x="278" y="93"/>
                </a:lnTo>
                <a:lnTo>
                  <a:pt x="290" y="135"/>
                </a:lnTo>
                <a:lnTo>
                  <a:pt x="312" y="147"/>
                </a:lnTo>
                <a:lnTo>
                  <a:pt x="328" y="165"/>
                </a:lnTo>
                <a:lnTo>
                  <a:pt x="330" y="187"/>
                </a:lnTo>
                <a:lnTo>
                  <a:pt x="328" y="201"/>
                </a:lnTo>
                <a:lnTo>
                  <a:pt x="328" y="207"/>
                </a:lnTo>
                <a:lnTo>
                  <a:pt x="328" y="223"/>
                </a:lnTo>
                <a:lnTo>
                  <a:pt x="326" y="237"/>
                </a:lnTo>
                <a:lnTo>
                  <a:pt x="326" y="241"/>
                </a:lnTo>
                <a:lnTo>
                  <a:pt x="326" y="251"/>
                </a:lnTo>
                <a:lnTo>
                  <a:pt x="322" y="273"/>
                </a:lnTo>
                <a:lnTo>
                  <a:pt x="312" y="283"/>
                </a:lnTo>
                <a:lnTo>
                  <a:pt x="306" y="297"/>
                </a:lnTo>
                <a:lnTo>
                  <a:pt x="292" y="305"/>
                </a:lnTo>
                <a:lnTo>
                  <a:pt x="270" y="342"/>
                </a:lnTo>
                <a:lnTo>
                  <a:pt x="260" y="338"/>
                </a:lnTo>
                <a:lnTo>
                  <a:pt x="254" y="348"/>
                </a:lnTo>
                <a:lnTo>
                  <a:pt x="232" y="34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89"/>
          <p:cNvSpPr>
            <a:spLocks/>
          </p:cNvSpPr>
          <p:nvPr/>
        </p:nvSpPr>
        <p:spPr bwMode="auto">
          <a:xfrm>
            <a:off x="13771563" y="9655175"/>
            <a:ext cx="209550" cy="138113"/>
          </a:xfrm>
          <a:custGeom>
            <a:avLst/>
            <a:gdLst>
              <a:gd name="T0" fmla="*/ 34 w 66"/>
              <a:gd name="T1" fmla="*/ 44 h 44"/>
              <a:gd name="T2" fmla="*/ 10 w 66"/>
              <a:gd name="T3" fmla="*/ 27 h 44"/>
              <a:gd name="T4" fmla="*/ 0 w 66"/>
              <a:gd name="T5" fmla="*/ 1 h 44"/>
              <a:gd name="T6" fmla="*/ 28 w 66"/>
              <a:gd name="T7" fmla="*/ 0 h 44"/>
              <a:gd name="T8" fmla="*/ 53 w 66"/>
              <a:gd name="T9" fmla="*/ 14 h 44"/>
              <a:gd name="T10" fmla="*/ 66 w 66"/>
              <a:gd name="T11" fmla="*/ 41 h 44"/>
              <a:gd name="T12" fmla="*/ 34 w 66"/>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66" h="44">
                <a:moveTo>
                  <a:pt x="34" y="44"/>
                </a:moveTo>
                <a:cubicBezTo>
                  <a:pt x="23" y="44"/>
                  <a:pt x="14" y="37"/>
                  <a:pt x="10" y="27"/>
                </a:cubicBezTo>
                <a:cubicBezTo>
                  <a:pt x="0" y="1"/>
                  <a:pt x="0" y="1"/>
                  <a:pt x="0" y="1"/>
                </a:cubicBezTo>
                <a:cubicBezTo>
                  <a:pt x="28" y="0"/>
                  <a:pt x="28" y="0"/>
                  <a:pt x="28" y="0"/>
                </a:cubicBezTo>
                <a:cubicBezTo>
                  <a:pt x="40" y="0"/>
                  <a:pt x="48" y="5"/>
                  <a:pt x="53" y="14"/>
                </a:cubicBezTo>
                <a:cubicBezTo>
                  <a:pt x="66" y="41"/>
                  <a:pt x="66" y="41"/>
                  <a:pt x="66" y="41"/>
                </a:cubicBezTo>
                <a:lnTo>
                  <a:pt x="34" y="4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90"/>
          <p:cNvSpPr>
            <a:spLocks/>
          </p:cNvSpPr>
          <p:nvPr/>
        </p:nvSpPr>
        <p:spPr bwMode="auto">
          <a:xfrm>
            <a:off x="13787438" y="9664700"/>
            <a:ext cx="174625" cy="147638"/>
          </a:xfrm>
          <a:custGeom>
            <a:avLst/>
            <a:gdLst>
              <a:gd name="T0" fmla="*/ 46 w 110"/>
              <a:gd name="T1" fmla="*/ 77 h 93"/>
              <a:gd name="T2" fmla="*/ 30 w 110"/>
              <a:gd name="T3" fmla="*/ 71 h 93"/>
              <a:gd name="T4" fmla="*/ 24 w 110"/>
              <a:gd name="T5" fmla="*/ 57 h 93"/>
              <a:gd name="T6" fmla="*/ 24 w 110"/>
              <a:gd name="T7" fmla="*/ 57 h 93"/>
              <a:gd name="T8" fmla="*/ 0 w 110"/>
              <a:gd name="T9" fmla="*/ 8 h 93"/>
              <a:gd name="T10" fmla="*/ 60 w 110"/>
              <a:gd name="T11" fmla="*/ 0 h 93"/>
              <a:gd name="T12" fmla="*/ 110 w 110"/>
              <a:gd name="T13" fmla="*/ 0 h 93"/>
              <a:gd name="T14" fmla="*/ 100 w 110"/>
              <a:gd name="T15" fmla="*/ 49 h 93"/>
              <a:gd name="T16" fmla="*/ 90 w 110"/>
              <a:gd name="T17" fmla="*/ 93 h 93"/>
              <a:gd name="T18" fmla="*/ 46 w 110"/>
              <a:gd name="T19" fmla="*/ 7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93">
                <a:moveTo>
                  <a:pt x="46" y="77"/>
                </a:moveTo>
                <a:lnTo>
                  <a:pt x="30" y="71"/>
                </a:lnTo>
                <a:lnTo>
                  <a:pt x="24" y="57"/>
                </a:lnTo>
                <a:lnTo>
                  <a:pt x="24" y="57"/>
                </a:lnTo>
                <a:lnTo>
                  <a:pt x="0" y="8"/>
                </a:lnTo>
                <a:lnTo>
                  <a:pt x="60" y="0"/>
                </a:lnTo>
                <a:lnTo>
                  <a:pt x="110" y="0"/>
                </a:lnTo>
                <a:lnTo>
                  <a:pt x="100" y="49"/>
                </a:lnTo>
                <a:lnTo>
                  <a:pt x="90" y="93"/>
                </a:lnTo>
                <a:lnTo>
                  <a:pt x="46" y="7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91"/>
          <p:cNvSpPr>
            <a:spLocks/>
          </p:cNvSpPr>
          <p:nvPr/>
        </p:nvSpPr>
        <p:spPr bwMode="auto">
          <a:xfrm>
            <a:off x="13615988" y="9502775"/>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1"/>
                  <a:pt x="0" y="0"/>
                </a:cubicBezTo>
                <a:cubicBezTo>
                  <a:pt x="1" y="1"/>
                  <a:pt x="1" y="1"/>
                  <a:pt x="2" y="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92"/>
          <p:cNvSpPr>
            <a:spLocks/>
          </p:cNvSpPr>
          <p:nvPr/>
        </p:nvSpPr>
        <p:spPr bwMode="auto">
          <a:xfrm>
            <a:off x="13781088" y="9512300"/>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0"/>
                  <a:pt x="0" y="0"/>
                  <a:pt x="0" y="0"/>
                </a:cubicBezTo>
                <a:cubicBezTo>
                  <a:pt x="0" y="1"/>
                  <a:pt x="0" y="1"/>
                  <a:pt x="1" y="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93"/>
          <p:cNvSpPr>
            <a:spLocks noChangeArrowheads="1"/>
          </p:cNvSpPr>
          <p:nvPr/>
        </p:nvSpPr>
        <p:spPr bwMode="auto">
          <a:xfrm>
            <a:off x="13552488" y="9439275"/>
            <a:ext cx="127000" cy="127000"/>
          </a:xfrm>
          <a:prstGeom prst="ellipse">
            <a:avLst/>
          </a:pr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94"/>
          <p:cNvSpPr>
            <a:spLocks noEditPoints="1"/>
          </p:cNvSpPr>
          <p:nvPr/>
        </p:nvSpPr>
        <p:spPr bwMode="auto">
          <a:xfrm>
            <a:off x="12695238" y="9426575"/>
            <a:ext cx="1943100" cy="2038350"/>
          </a:xfrm>
          <a:custGeom>
            <a:avLst/>
            <a:gdLst>
              <a:gd name="T0" fmla="*/ 320 w 612"/>
              <a:gd name="T1" fmla="*/ 612 h 644"/>
              <a:gd name="T2" fmla="*/ 308 w 612"/>
              <a:gd name="T3" fmla="*/ 591 h 644"/>
              <a:gd name="T4" fmla="*/ 285 w 612"/>
              <a:gd name="T5" fmla="*/ 574 h 644"/>
              <a:gd name="T6" fmla="*/ 260 w 612"/>
              <a:gd name="T7" fmla="*/ 550 h 644"/>
              <a:gd name="T8" fmla="*/ 274 w 612"/>
              <a:gd name="T9" fmla="*/ 526 h 644"/>
              <a:gd name="T10" fmla="*/ 285 w 612"/>
              <a:gd name="T11" fmla="*/ 509 h 644"/>
              <a:gd name="T12" fmla="*/ 298 w 612"/>
              <a:gd name="T13" fmla="*/ 473 h 644"/>
              <a:gd name="T14" fmla="*/ 282 w 612"/>
              <a:gd name="T15" fmla="*/ 449 h 644"/>
              <a:gd name="T16" fmla="*/ 245 w 612"/>
              <a:gd name="T17" fmla="*/ 432 h 644"/>
              <a:gd name="T18" fmla="*/ 246 w 612"/>
              <a:gd name="T19" fmla="*/ 411 h 644"/>
              <a:gd name="T20" fmla="*/ 210 w 612"/>
              <a:gd name="T21" fmla="*/ 354 h 644"/>
              <a:gd name="T22" fmla="*/ 186 w 612"/>
              <a:gd name="T23" fmla="*/ 315 h 644"/>
              <a:gd name="T24" fmla="*/ 172 w 612"/>
              <a:gd name="T25" fmla="*/ 303 h 644"/>
              <a:gd name="T26" fmla="*/ 130 w 612"/>
              <a:gd name="T27" fmla="*/ 272 h 644"/>
              <a:gd name="T28" fmla="*/ 89 w 612"/>
              <a:gd name="T29" fmla="*/ 281 h 644"/>
              <a:gd name="T30" fmla="*/ 78 w 612"/>
              <a:gd name="T31" fmla="*/ 282 h 644"/>
              <a:gd name="T32" fmla="*/ 36 w 612"/>
              <a:gd name="T33" fmla="*/ 256 h 644"/>
              <a:gd name="T34" fmla="*/ 5 w 612"/>
              <a:gd name="T35" fmla="*/ 203 h 644"/>
              <a:gd name="T36" fmla="*/ 17 w 612"/>
              <a:gd name="T37" fmla="*/ 167 h 644"/>
              <a:gd name="T38" fmla="*/ 64 w 612"/>
              <a:gd name="T39" fmla="*/ 141 h 644"/>
              <a:gd name="T40" fmla="*/ 65 w 612"/>
              <a:gd name="T41" fmla="*/ 69 h 644"/>
              <a:gd name="T42" fmla="*/ 93 w 612"/>
              <a:gd name="T43" fmla="*/ 54 h 644"/>
              <a:gd name="T44" fmla="*/ 136 w 612"/>
              <a:gd name="T45" fmla="*/ 65 h 644"/>
              <a:gd name="T46" fmla="*/ 140 w 612"/>
              <a:gd name="T47" fmla="*/ 49 h 644"/>
              <a:gd name="T48" fmla="*/ 175 w 612"/>
              <a:gd name="T49" fmla="*/ 19 h 644"/>
              <a:gd name="T50" fmla="*/ 193 w 612"/>
              <a:gd name="T51" fmla="*/ 13 h 644"/>
              <a:gd name="T52" fmla="*/ 213 w 612"/>
              <a:gd name="T53" fmla="*/ 0 h 644"/>
              <a:gd name="T54" fmla="*/ 242 w 612"/>
              <a:gd name="T55" fmla="*/ 14 h 644"/>
              <a:gd name="T56" fmla="*/ 252 w 612"/>
              <a:gd name="T57" fmla="*/ 42 h 644"/>
              <a:gd name="T58" fmla="*/ 265 w 612"/>
              <a:gd name="T59" fmla="*/ 48 h 644"/>
              <a:gd name="T60" fmla="*/ 288 w 612"/>
              <a:gd name="T61" fmla="*/ 39 h 644"/>
              <a:gd name="T62" fmla="*/ 316 w 612"/>
              <a:gd name="T63" fmla="*/ 42 h 644"/>
              <a:gd name="T64" fmla="*/ 362 w 612"/>
              <a:gd name="T65" fmla="*/ 19 h 644"/>
              <a:gd name="T66" fmla="*/ 391 w 612"/>
              <a:gd name="T67" fmla="*/ 80 h 644"/>
              <a:gd name="T68" fmla="*/ 405 w 612"/>
              <a:gd name="T69" fmla="*/ 88 h 644"/>
              <a:gd name="T70" fmla="*/ 463 w 612"/>
              <a:gd name="T71" fmla="*/ 111 h 644"/>
              <a:gd name="T72" fmla="*/ 509 w 612"/>
              <a:gd name="T73" fmla="*/ 117 h 644"/>
              <a:gd name="T74" fmla="*/ 569 w 612"/>
              <a:gd name="T75" fmla="*/ 151 h 644"/>
              <a:gd name="T76" fmla="*/ 608 w 612"/>
              <a:gd name="T77" fmla="*/ 193 h 644"/>
              <a:gd name="T78" fmla="*/ 572 w 612"/>
              <a:gd name="T79" fmla="*/ 274 h 644"/>
              <a:gd name="T80" fmla="*/ 552 w 612"/>
              <a:gd name="T81" fmla="*/ 343 h 644"/>
              <a:gd name="T82" fmla="*/ 529 w 612"/>
              <a:gd name="T83" fmla="*/ 416 h 644"/>
              <a:gd name="T84" fmla="*/ 475 w 612"/>
              <a:gd name="T85" fmla="*/ 456 h 644"/>
              <a:gd name="T86" fmla="*/ 436 w 612"/>
              <a:gd name="T87" fmla="*/ 477 h 644"/>
              <a:gd name="T88" fmla="*/ 402 w 612"/>
              <a:gd name="T89" fmla="*/ 566 h 644"/>
              <a:gd name="T90" fmla="*/ 378 w 612"/>
              <a:gd name="T91" fmla="*/ 592 h 644"/>
              <a:gd name="T92" fmla="*/ 367 w 612"/>
              <a:gd name="T93" fmla="*/ 620 h 644"/>
              <a:gd name="T94" fmla="*/ 233 w 612"/>
              <a:gd name="T95" fmla="*/ 358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2" h="644">
                <a:moveTo>
                  <a:pt x="332" y="627"/>
                </a:moveTo>
                <a:cubicBezTo>
                  <a:pt x="328" y="623"/>
                  <a:pt x="328" y="623"/>
                  <a:pt x="328" y="623"/>
                </a:cubicBezTo>
                <a:cubicBezTo>
                  <a:pt x="320" y="613"/>
                  <a:pt x="320" y="613"/>
                  <a:pt x="320" y="613"/>
                </a:cubicBezTo>
                <a:cubicBezTo>
                  <a:pt x="320" y="612"/>
                  <a:pt x="320" y="612"/>
                  <a:pt x="320" y="612"/>
                </a:cubicBezTo>
                <a:cubicBezTo>
                  <a:pt x="316" y="607"/>
                  <a:pt x="316" y="607"/>
                  <a:pt x="316" y="607"/>
                </a:cubicBezTo>
                <a:cubicBezTo>
                  <a:pt x="318" y="601"/>
                  <a:pt x="318" y="601"/>
                  <a:pt x="318" y="601"/>
                </a:cubicBezTo>
                <a:cubicBezTo>
                  <a:pt x="311" y="601"/>
                  <a:pt x="311" y="601"/>
                  <a:pt x="311" y="601"/>
                </a:cubicBezTo>
                <a:cubicBezTo>
                  <a:pt x="308" y="591"/>
                  <a:pt x="308" y="591"/>
                  <a:pt x="308" y="591"/>
                </a:cubicBezTo>
                <a:cubicBezTo>
                  <a:pt x="306" y="589"/>
                  <a:pt x="306" y="589"/>
                  <a:pt x="306" y="589"/>
                </a:cubicBezTo>
                <a:cubicBezTo>
                  <a:pt x="296" y="590"/>
                  <a:pt x="296" y="590"/>
                  <a:pt x="296" y="590"/>
                </a:cubicBezTo>
                <a:cubicBezTo>
                  <a:pt x="288" y="579"/>
                  <a:pt x="288" y="579"/>
                  <a:pt x="288" y="579"/>
                </a:cubicBezTo>
                <a:cubicBezTo>
                  <a:pt x="285" y="574"/>
                  <a:pt x="285" y="574"/>
                  <a:pt x="285" y="574"/>
                </a:cubicBezTo>
                <a:cubicBezTo>
                  <a:pt x="284" y="574"/>
                  <a:pt x="284" y="574"/>
                  <a:pt x="284" y="574"/>
                </a:cubicBezTo>
                <a:cubicBezTo>
                  <a:pt x="279" y="573"/>
                  <a:pt x="279" y="573"/>
                  <a:pt x="279" y="573"/>
                </a:cubicBezTo>
                <a:cubicBezTo>
                  <a:pt x="256" y="573"/>
                  <a:pt x="256" y="573"/>
                  <a:pt x="256" y="573"/>
                </a:cubicBezTo>
                <a:cubicBezTo>
                  <a:pt x="260" y="550"/>
                  <a:pt x="260" y="550"/>
                  <a:pt x="260" y="550"/>
                </a:cubicBezTo>
                <a:cubicBezTo>
                  <a:pt x="262" y="541"/>
                  <a:pt x="262" y="541"/>
                  <a:pt x="262" y="541"/>
                </a:cubicBezTo>
                <a:cubicBezTo>
                  <a:pt x="267" y="537"/>
                  <a:pt x="267" y="537"/>
                  <a:pt x="267" y="537"/>
                </a:cubicBezTo>
                <a:cubicBezTo>
                  <a:pt x="271" y="531"/>
                  <a:pt x="271" y="531"/>
                  <a:pt x="271" y="531"/>
                </a:cubicBezTo>
                <a:cubicBezTo>
                  <a:pt x="274" y="526"/>
                  <a:pt x="274" y="526"/>
                  <a:pt x="274" y="526"/>
                </a:cubicBezTo>
                <a:cubicBezTo>
                  <a:pt x="274" y="523"/>
                  <a:pt x="274" y="523"/>
                  <a:pt x="274" y="523"/>
                </a:cubicBezTo>
                <a:cubicBezTo>
                  <a:pt x="282" y="513"/>
                  <a:pt x="282" y="513"/>
                  <a:pt x="282" y="513"/>
                </a:cubicBezTo>
                <a:cubicBezTo>
                  <a:pt x="282" y="512"/>
                  <a:pt x="282" y="512"/>
                  <a:pt x="282" y="512"/>
                </a:cubicBezTo>
                <a:cubicBezTo>
                  <a:pt x="285" y="509"/>
                  <a:pt x="285" y="509"/>
                  <a:pt x="285" y="509"/>
                </a:cubicBezTo>
                <a:cubicBezTo>
                  <a:pt x="289" y="504"/>
                  <a:pt x="289" y="504"/>
                  <a:pt x="289" y="504"/>
                </a:cubicBezTo>
                <a:cubicBezTo>
                  <a:pt x="292" y="504"/>
                  <a:pt x="292" y="504"/>
                  <a:pt x="292" y="504"/>
                </a:cubicBezTo>
                <a:cubicBezTo>
                  <a:pt x="295" y="501"/>
                  <a:pt x="295" y="501"/>
                  <a:pt x="295" y="501"/>
                </a:cubicBezTo>
                <a:cubicBezTo>
                  <a:pt x="298" y="473"/>
                  <a:pt x="298" y="473"/>
                  <a:pt x="298" y="473"/>
                </a:cubicBezTo>
                <a:cubicBezTo>
                  <a:pt x="292" y="471"/>
                  <a:pt x="292" y="471"/>
                  <a:pt x="292" y="471"/>
                </a:cubicBezTo>
                <a:cubicBezTo>
                  <a:pt x="286" y="461"/>
                  <a:pt x="286" y="461"/>
                  <a:pt x="286" y="461"/>
                </a:cubicBezTo>
                <a:cubicBezTo>
                  <a:pt x="283" y="454"/>
                  <a:pt x="283" y="454"/>
                  <a:pt x="283" y="454"/>
                </a:cubicBezTo>
                <a:cubicBezTo>
                  <a:pt x="282" y="449"/>
                  <a:pt x="282" y="449"/>
                  <a:pt x="282" y="449"/>
                </a:cubicBezTo>
                <a:cubicBezTo>
                  <a:pt x="278" y="448"/>
                  <a:pt x="278" y="448"/>
                  <a:pt x="278" y="448"/>
                </a:cubicBezTo>
                <a:cubicBezTo>
                  <a:pt x="268" y="447"/>
                  <a:pt x="268" y="447"/>
                  <a:pt x="268" y="447"/>
                </a:cubicBezTo>
                <a:cubicBezTo>
                  <a:pt x="259" y="449"/>
                  <a:pt x="259" y="449"/>
                  <a:pt x="259" y="449"/>
                </a:cubicBezTo>
                <a:cubicBezTo>
                  <a:pt x="245" y="432"/>
                  <a:pt x="245" y="432"/>
                  <a:pt x="245" y="432"/>
                </a:cubicBezTo>
                <a:cubicBezTo>
                  <a:pt x="246" y="420"/>
                  <a:pt x="246" y="420"/>
                  <a:pt x="246" y="420"/>
                </a:cubicBezTo>
                <a:cubicBezTo>
                  <a:pt x="246" y="419"/>
                  <a:pt x="246" y="419"/>
                  <a:pt x="246" y="419"/>
                </a:cubicBezTo>
                <a:cubicBezTo>
                  <a:pt x="246" y="412"/>
                  <a:pt x="246" y="412"/>
                  <a:pt x="246" y="412"/>
                </a:cubicBezTo>
                <a:cubicBezTo>
                  <a:pt x="246" y="411"/>
                  <a:pt x="246" y="411"/>
                  <a:pt x="246" y="411"/>
                </a:cubicBezTo>
                <a:cubicBezTo>
                  <a:pt x="236" y="404"/>
                  <a:pt x="236" y="404"/>
                  <a:pt x="236" y="404"/>
                </a:cubicBezTo>
                <a:cubicBezTo>
                  <a:pt x="239" y="396"/>
                  <a:pt x="239" y="396"/>
                  <a:pt x="239" y="396"/>
                </a:cubicBezTo>
                <a:cubicBezTo>
                  <a:pt x="217" y="355"/>
                  <a:pt x="217" y="355"/>
                  <a:pt x="217" y="355"/>
                </a:cubicBezTo>
                <a:cubicBezTo>
                  <a:pt x="210" y="354"/>
                  <a:pt x="210" y="354"/>
                  <a:pt x="210" y="354"/>
                </a:cubicBezTo>
                <a:cubicBezTo>
                  <a:pt x="207" y="335"/>
                  <a:pt x="207" y="335"/>
                  <a:pt x="207" y="335"/>
                </a:cubicBezTo>
                <a:cubicBezTo>
                  <a:pt x="198" y="324"/>
                  <a:pt x="198" y="324"/>
                  <a:pt x="198" y="324"/>
                </a:cubicBezTo>
                <a:cubicBezTo>
                  <a:pt x="200" y="319"/>
                  <a:pt x="200" y="319"/>
                  <a:pt x="200" y="319"/>
                </a:cubicBezTo>
                <a:cubicBezTo>
                  <a:pt x="186" y="315"/>
                  <a:pt x="186" y="315"/>
                  <a:pt x="186" y="315"/>
                </a:cubicBezTo>
                <a:cubicBezTo>
                  <a:pt x="184" y="310"/>
                  <a:pt x="184" y="310"/>
                  <a:pt x="184" y="310"/>
                </a:cubicBezTo>
                <a:cubicBezTo>
                  <a:pt x="177" y="307"/>
                  <a:pt x="177" y="307"/>
                  <a:pt x="177" y="307"/>
                </a:cubicBezTo>
                <a:cubicBezTo>
                  <a:pt x="173" y="303"/>
                  <a:pt x="173" y="303"/>
                  <a:pt x="173" y="303"/>
                </a:cubicBezTo>
                <a:cubicBezTo>
                  <a:pt x="172" y="303"/>
                  <a:pt x="172" y="303"/>
                  <a:pt x="172" y="303"/>
                </a:cubicBezTo>
                <a:cubicBezTo>
                  <a:pt x="165" y="306"/>
                  <a:pt x="165" y="306"/>
                  <a:pt x="165" y="306"/>
                </a:cubicBezTo>
                <a:cubicBezTo>
                  <a:pt x="147" y="295"/>
                  <a:pt x="147" y="295"/>
                  <a:pt x="147" y="295"/>
                </a:cubicBezTo>
                <a:cubicBezTo>
                  <a:pt x="138" y="285"/>
                  <a:pt x="138" y="285"/>
                  <a:pt x="138" y="285"/>
                </a:cubicBezTo>
                <a:cubicBezTo>
                  <a:pt x="130" y="272"/>
                  <a:pt x="130" y="272"/>
                  <a:pt x="130" y="272"/>
                </a:cubicBezTo>
                <a:cubicBezTo>
                  <a:pt x="120" y="276"/>
                  <a:pt x="120" y="276"/>
                  <a:pt x="120" y="276"/>
                </a:cubicBezTo>
                <a:cubicBezTo>
                  <a:pt x="113" y="278"/>
                  <a:pt x="113" y="278"/>
                  <a:pt x="113" y="278"/>
                </a:cubicBezTo>
                <a:cubicBezTo>
                  <a:pt x="105" y="281"/>
                  <a:pt x="105" y="281"/>
                  <a:pt x="105" y="281"/>
                </a:cubicBezTo>
                <a:cubicBezTo>
                  <a:pt x="89" y="281"/>
                  <a:pt x="89" y="281"/>
                  <a:pt x="89" y="281"/>
                </a:cubicBezTo>
                <a:cubicBezTo>
                  <a:pt x="90" y="270"/>
                  <a:pt x="90" y="270"/>
                  <a:pt x="90" y="270"/>
                </a:cubicBezTo>
                <a:cubicBezTo>
                  <a:pt x="87" y="272"/>
                  <a:pt x="87" y="272"/>
                  <a:pt x="87" y="272"/>
                </a:cubicBezTo>
                <a:cubicBezTo>
                  <a:pt x="87" y="281"/>
                  <a:pt x="87" y="281"/>
                  <a:pt x="87" y="281"/>
                </a:cubicBezTo>
                <a:cubicBezTo>
                  <a:pt x="84" y="281"/>
                  <a:pt x="80" y="282"/>
                  <a:pt x="78" y="282"/>
                </a:cubicBezTo>
                <a:cubicBezTo>
                  <a:pt x="62" y="282"/>
                  <a:pt x="62" y="282"/>
                  <a:pt x="62" y="282"/>
                </a:cubicBezTo>
                <a:cubicBezTo>
                  <a:pt x="62" y="282"/>
                  <a:pt x="56" y="265"/>
                  <a:pt x="55" y="265"/>
                </a:cubicBezTo>
                <a:cubicBezTo>
                  <a:pt x="54" y="265"/>
                  <a:pt x="54" y="265"/>
                  <a:pt x="54" y="265"/>
                </a:cubicBezTo>
                <a:cubicBezTo>
                  <a:pt x="46" y="264"/>
                  <a:pt x="40" y="260"/>
                  <a:pt x="36" y="256"/>
                </a:cubicBezTo>
                <a:cubicBezTo>
                  <a:pt x="35" y="256"/>
                  <a:pt x="0" y="260"/>
                  <a:pt x="0" y="260"/>
                </a:cubicBezTo>
                <a:cubicBezTo>
                  <a:pt x="13" y="232"/>
                  <a:pt x="13" y="232"/>
                  <a:pt x="13" y="232"/>
                </a:cubicBezTo>
                <a:cubicBezTo>
                  <a:pt x="12" y="230"/>
                  <a:pt x="11" y="229"/>
                  <a:pt x="11" y="228"/>
                </a:cubicBezTo>
                <a:cubicBezTo>
                  <a:pt x="5" y="221"/>
                  <a:pt x="3" y="211"/>
                  <a:pt x="5" y="203"/>
                </a:cubicBezTo>
                <a:cubicBezTo>
                  <a:pt x="6" y="193"/>
                  <a:pt x="9" y="187"/>
                  <a:pt x="13" y="184"/>
                </a:cubicBezTo>
                <a:cubicBezTo>
                  <a:pt x="16" y="177"/>
                  <a:pt x="16" y="177"/>
                  <a:pt x="16" y="177"/>
                </a:cubicBezTo>
                <a:cubicBezTo>
                  <a:pt x="16" y="176"/>
                  <a:pt x="16" y="176"/>
                  <a:pt x="16" y="176"/>
                </a:cubicBezTo>
                <a:cubicBezTo>
                  <a:pt x="17" y="167"/>
                  <a:pt x="17" y="167"/>
                  <a:pt x="17" y="167"/>
                </a:cubicBezTo>
                <a:cubicBezTo>
                  <a:pt x="27" y="158"/>
                  <a:pt x="27" y="158"/>
                  <a:pt x="27" y="158"/>
                </a:cubicBezTo>
                <a:cubicBezTo>
                  <a:pt x="36" y="151"/>
                  <a:pt x="36" y="151"/>
                  <a:pt x="36" y="151"/>
                </a:cubicBezTo>
                <a:cubicBezTo>
                  <a:pt x="50" y="145"/>
                  <a:pt x="50" y="145"/>
                  <a:pt x="50" y="145"/>
                </a:cubicBezTo>
                <a:cubicBezTo>
                  <a:pt x="53" y="144"/>
                  <a:pt x="62" y="142"/>
                  <a:pt x="64" y="141"/>
                </a:cubicBezTo>
                <a:cubicBezTo>
                  <a:pt x="66" y="135"/>
                  <a:pt x="69" y="127"/>
                  <a:pt x="70" y="121"/>
                </a:cubicBezTo>
                <a:cubicBezTo>
                  <a:pt x="64" y="116"/>
                  <a:pt x="58" y="108"/>
                  <a:pt x="59" y="95"/>
                </a:cubicBezTo>
                <a:cubicBezTo>
                  <a:pt x="59" y="93"/>
                  <a:pt x="59" y="86"/>
                  <a:pt x="65" y="80"/>
                </a:cubicBezTo>
                <a:cubicBezTo>
                  <a:pt x="64" y="75"/>
                  <a:pt x="65" y="71"/>
                  <a:pt x="65" y="69"/>
                </a:cubicBezTo>
                <a:cubicBezTo>
                  <a:pt x="69" y="51"/>
                  <a:pt x="69" y="51"/>
                  <a:pt x="69" y="51"/>
                </a:cubicBezTo>
                <a:cubicBezTo>
                  <a:pt x="87" y="53"/>
                  <a:pt x="87" y="53"/>
                  <a:pt x="87" y="53"/>
                </a:cubicBezTo>
                <a:cubicBezTo>
                  <a:pt x="87" y="53"/>
                  <a:pt x="90" y="54"/>
                  <a:pt x="93" y="54"/>
                </a:cubicBezTo>
                <a:cubicBezTo>
                  <a:pt x="93" y="54"/>
                  <a:pt x="93" y="54"/>
                  <a:pt x="93" y="54"/>
                </a:cubicBezTo>
                <a:cubicBezTo>
                  <a:pt x="96" y="52"/>
                  <a:pt x="99" y="51"/>
                  <a:pt x="102" y="51"/>
                </a:cubicBezTo>
                <a:cubicBezTo>
                  <a:pt x="106" y="49"/>
                  <a:pt x="110" y="49"/>
                  <a:pt x="112" y="48"/>
                </a:cubicBezTo>
                <a:cubicBezTo>
                  <a:pt x="113" y="48"/>
                  <a:pt x="113" y="48"/>
                  <a:pt x="113" y="48"/>
                </a:cubicBezTo>
                <a:cubicBezTo>
                  <a:pt x="118" y="48"/>
                  <a:pt x="131" y="50"/>
                  <a:pt x="136" y="65"/>
                </a:cubicBezTo>
                <a:cubicBezTo>
                  <a:pt x="137" y="65"/>
                  <a:pt x="137" y="65"/>
                  <a:pt x="137" y="66"/>
                </a:cubicBezTo>
                <a:cubicBezTo>
                  <a:pt x="138" y="65"/>
                  <a:pt x="139" y="64"/>
                  <a:pt x="141" y="64"/>
                </a:cubicBezTo>
                <a:cubicBezTo>
                  <a:pt x="139" y="60"/>
                  <a:pt x="139" y="55"/>
                  <a:pt x="140" y="51"/>
                </a:cubicBezTo>
                <a:cubicBezTo>
                  <a:pt x="140" y="49"/>
                  <a:pt x="140" y="49"/>
                  <a:pt x="140" y="49"/>
                </a:cubicBezTo>
                <a:cubicBezTo>
                  <a:pt x="109" y="2"/>
                  <a:pt x="109" y="2"/>
                  <a:pt x="109" y="2"/>
                </a:cubicBezTo>
                <a:cubicBezTo>
                  <a:pt x="167" y="18"/>
                  <a:pt x="167" y="18"/>
                  <a:pt x="167" y="18"/>
                </a:cubicBezTo>
                <a:cubicBezTo>
                  <a:pt x="171" y="19"/>
                  <a:pt x="171" y="19"/>
                  <a:pt x="171" y="19"/>
                </a:cubicBezTo>
                <a:cubicBezTo>
                  <a:pt x="175" y="19"/>
                  <a:pt x="175" y="19"/>
                  <a:pt x="175" y="19"/>
                </a:cubicBezTo>
                <a:cubicBezTo>
                  <a:pt x="184" y="15"/>
                  <a:pt x="184" y="15"/>
                  <a:pt x="184" y="15"/>
                </a:cubicBezTo>
                <a:cubicBezTo>
                  <a:pt x="190" y="13"/>
                  <a:pt x="190" y="13"/>
                  <a:pt x="190" y="13"/>
                </a:cubicBezTo>
                <a:cubicBezTo>
                  <a:pt x="192" y="14"/>
                  <a:pt x="192" y="14"/>
                  <a:pt x="192" y="14"/>
                </a:cubicBezTo>
                <a:cubicBezTo>
                  <a:pt x="193" y="13"/>
                  <a:pt x="193" y="13"/>
                  <a:pt x="193" y="13"/>
                </a:cubicBezTo>
                <a:cubicBezTo>
                  <a:pt x="197" y="12"/>
                  <a:pt x="197" y="12"/>
                  <a:pt x="197" y="12"/>
                </a:cubicBezTo>
                <a:cubicBezTo>
                  <a:pt x="202" y="0"/>
                  <a:pt x="202" y="0"/>
                  <a:pt x="202" y="0"/>
                </a:cubicBezTo>
                <a:cubicBezTo>
                  <a:pt x="213" y="0"/>
                  <a:pt x="213" y="0"/>
                  <a:pt x="213" y="0"/>
                </a:cubicBezTo>
                <a:cubicBezTo>
                  <a:pt x="213" y="0"/>
                  <a:pt x="213" y="0"/>
                  <a:pt x="213" y="0"/>
                </a:cubicBezTo>
                <a:cubicBezTo>
                  <a:pt x="224" y="0"/>
                  <a:pt x="224" y="0"/>
                  <a:pt x="224" y="0"/>
                </a:cubicBezTo>
                <a:cubicBezTo>
                  <a:pt x="231" y="2"/>
                  <a:pt x="231" y="2"/>
                  <a:pt x="231" y="2"/>
                </a:cubicBezTo>
                <a:cubicBezTo>
                  <a:pt x="239" y="9"/>
                  <a:pt x="239" y="9"/>
                  <a:pt x="239" y="9"/>
                </a:cubicBezTo>
                <a:cubicBezTo>
                  <a:pt x="242" y="14"/>
                  <a:pt x="242" y="14"/>
                  <a:pt x="242" y="14"/>
                </a:cubicBezTo>
                <a:cubicBezTo>
                  <a:pt x="243" y="15"/>
                  <a:pt x="243" y="15"/>
                  <a:pt x="243" y="15"/>
                </a:cubicBezTo>
                <a:cubicBezTo>
                  <a:pt x="250" y="14"/>
                  <a:pt x="250" y="14"/>
                  <a:pt x="250" y="14"/>
                </a:cubicBezTo>
                <a:cubicBezTo>
                  <a:pt x="252" y="37"/>
                  <a:pt x="252" y="37"/>
                  <a:pt x="252" y="37"/>
                </a:cubicBezTo>
                <a:cubicBezTo>
                  <a:pt x="252" y="42"/>
                  <a:pt x="252" y="42"/>
                  <a:pt x="252" y="42"/>
                </a:cubicBezTo>
                <a:cubicBezTo>
                  <a:pt x="250" y="48"/>
                  <a:pt x="250" y="48"/>
                  <a:pt x="250" y="48"/>
                </a:cubicBezTo>
                <a:cubicBezTo>
                  <a:pt x="247" y="53"/>
                  <a:pt x="247" y="53"/>
                  <a:pt x="247" y="53"/>
                </a:cubicBezTo>
                <a:cubicBezTo>
                  <a:pt x="263" y="48"/>
                  <a:pt x="263" y="48"/>
                  <a:pt x="263" y="48"/>
                </a:cubicBezTo>
                <a:cubicBezTo>
                  <a:pt x="265" y="48"/>
                  <a:pt x="265" y="48"/>
                  <a:pt x="265" y="48"/>
                </a:cubicBezTo>
                <a:cubicBezTo>
                  <a:pt x="272" y="42"/>
                  <a:pt x="272" y="42"/>
                  <a:pt x="272" y="42"/>
                </a:cubicBezTo>
                <a:cubicBezTo>
                  <a:pt x="278" y="39"/>
                  <a:pt x="278" y="39"/>
                  <a:pt x="278" y="39"/>
                </a:cubicBezTo>
                <a:cubicBezTo>
                  <a:pt x="288" y="38"/>
                  <a:pt x="288" y="38"/>
                  <a:pt x="288" y="38"/>
                </a:cubicBezTo>
                <a:cubicBezTo>
                  <a:pt x="288" y="39"/>
                  <a:pt x="288" y="39"/>
                  <a:pt x="288" y="39"/>
                </a:cubicBezTo>
                <a:cubicBezTo>
                  <a:pt x="291" y="38"/>
                  <a:pt x="291" y="38"/>
                  <a:pt x="291" y="38"/>
                </a:cubicBezTo>
                <a:cubicBezTo>
                  <a:pt x="298" y="37"/>
                  <a:pt x="298" y="37"/>
                  <a:pt x="298" y="37"/>
                </a:cubicBezTo>
                <a:cubicBezTo>
                  <a:pt x="314" y="38"/>
                  <a:pt x="314" y="38"/>
                  <a:pt x="314" y="38"/>
                </a:cubicBezTo>
                <a:cubicBezTo>
                  <a:pt x="316" y="42"/>
                  <a:pt x="316" y="42"/>
                  <a:pt x="316" y="42"/>
                </a:cubicBezTo>
                <a:cubicBezTo>
                  <a:pt x="317" y="42"/>
                  <a:pt x="317" y="42"/>
                  <a:pt x="317" y="42"/>
                </a:cubicBezTo>
                <a:cubicBezTo>
                  <a:pt x="318" y="40"/>
                  <a:pt x="318" y="40"/>
                  <a:pt x="318" y="40"/>
                </a:cubicBezTo>
                <a:cubicBezTo>
                  <a:pt x="346" y="2"/>
                  <a:pt x="346" y="2"/>
                  <a:pt x="346" y="2"/>
                </a:cubicBezTo>
                <a:cubicBezTo>
                  <a:pt x="362" y="19"/>
                  <a:pt x="362" y="19"/>
                  <a:pt x="362" y="19"/>
                </a:cubicBezTo>
                <a:cubicBezTo>
                  <a:pt x="369" y="26"/>
                  <a:pt x="372" y="33"/>
                  <a:pt x="374" y="40"/>
                </a:cubicBezTo>
                <a:cubicBezTo>
                  <a:pt x="374" y="43"/>
                  <a:pt x="376" y="46"/>
                  <a:pt x="378" y="48"/>
                </a:cubicBezTo>
                <a:cubicBezTo>
                  <a:pt x="380" y="51"/>
                  <a:pt x="382" y="54"/>
                  <a:pt x="384" y="56"/>
                </a:cubicBezTo>
                <a:cubicBezTo>
                  <a:pt x="390" y="64"/>
                  <a:pt x="392" y="72"/>
                  <a:pt x="391" y="80"/>
                </a:cubicBezTo>
                <a:cubicBezTo>
                  <a:pt x="392" y="81"/>
                  <a:pt x="395" y="82"/>
                  <a:pt x="395" y="82"/>
                </a:cubicBezTo>
                <a:cubicBezTo>
                  <a:pt x="401" y="82"/>
                  <a:pt x="401" y="82"/>
                  <a:pt x="401" y="82"/>
                </a:cubicBezTo>
                <a:cubicBezTo>
                  <a:pt x="400" y="84"/>
                  <a:pt x="400" y="84"/>
                  <a:pt x="400" y="84"/>
                </a:cubicBezTo>
                <a:cubicBezTo>
                  <a:pt x="402" y="85"/>
                  <a:pt x="403" y="86"/>
                  <a:pt x="405" y="88"/>
                </a:cubicBezTo>
                <a:cubicBezTo>
                  <a:pt x="416" y="88"/>
                  <a:pt x="424" y="91"/>
                  <a:pt x="430" y="94"/>
                </a:cubicBezTo>
                <a:cubicBezTo>
                  <a:pt x="433" y="95"/>
                  <a:pt x="435" y="96"/>
                  <a:pt x="438" y="97"/>
                </a:cubicBezTo>
                <a:cubicBezTo>
                  <a:pt x="440" y="99"/>
                  <a:pt x="443" y="100"/>
                  <a:pt x="445" y="100"/>
                </a:cubicBezTo>
                <a:cubicBezTo>
                  <a:pt x="454" y="101"/>
                  <a:pt x="460" y="107"/>
                  <a:pt x="463" y="111"/>
                </a:cubicBezTo>
                <a:cubicBezTo>
                  <a:pt x="465" y="111"/>
                  <a:pt x="465" y="111"/>
                  <a:pt x="465" y="111"/>
                </a:cubicBezTo>
                <a:cubicBezTo>
                  <a:pt x="468" y="111"/>
                  <a:pt x="470" y="111"/>
                  <a:pt x="472" y="112"/>
                </a:cubicBezTo>
                <a:cubicBezTo>
                  <a:pt x="485" y="115"/>
                  <a:pt x="495" y="117"/>
                  <a:pt x="504" y="117"/>
                </a:cubicBezTo>
                <a:cubicBezTo>
                  <a:pt x="509" y="117"/>
                  <a:pt x="509" y="117"/>
                  <a:pt x="509" y="117"/>
                </a:cubicBezTo>
                <a:cubicBezTo>
                  <a:pt x="516" y="117"/>
                  <a:pt x="523" y="119"/>
                  <a:pt x="530" y="122"/>
                </a:cubicBezTo>
                <a:cubicBezTo>
                  <a:pt x="534" y="125"/>
                  <a:pt x="534" y="125"/>
                  <a:pt x="534" y="125"/>
                </a:cubicBezTo>
                <a:cubicBezTo>
                  <a:pt x="542" y="129"/>
                  <a:pt x="551" y="134"/>
                  <a:pt x="559" y="146"/>
                </a:cubicBezTo>
                <a:cubicBezTo>
                  <a:pt x="562" y="147"/>
                  <a:pt x="565" y="148"/>
                  <a:pt x="569" y="151"/>
                </a:cubicBezTo>
                <a:cubicBezTo>
                  <a:pt x="569" y="151"/>
                  <a:pt x="570" y="151"/>
                  <a:pt x="570" y="151"/>
                </a:cubicBezTo>
                <a:cubicBezTo>
                  <a:pt x="577" y="151"/>
                  <a:pt x="581" y="153"/>
                  <a:pt x="585" y="154"/>
                </a:cubicBezTo>
                <a:cubicBezTo>
                  <a:pt x="591" y="157"/>
                  <a:pt x="597" y="163"/>
                  <a:pt x="599" y="169"/>
                </a:cubicBezTo>
                <a:cubicBezTo>
                  <a:pt x="602" y="177"/>
                  <a:pt x="605" y="185"/>
                  <a:pt x="608" y="193"/>
                </a:cubicBezTo>
                <a:cubicBezTo>
                  <a:pt x="612" y="204"/>
                  <a:pt x="608" y="223"/>
                  <a:pt x="605" y="230"/>
                </a:cubicBezTo>
                <a:cubicBezTo>
                  <a:pt x="602" y="239"/>
                  <a:pt x="597" y="246"/>
                  <a:pt x="591" y="253"/>
                </a:cubicBezTo>
                <a:cubicBezTo>
                  <a:pt x="586" y="258"/>
                  <a:pt x="581" y="263"/>
                  <a:pt x="576" y="268"/>
                </a:cubicBezTo>
                <a:cubicBezTo>
                  <a:pt x="574" y="270"/>
                  <a:pt x="573" y="271"/>
                  <a:pt x="572" y="274"/>
                </a:cubicBezTo>
                <a:cubicBezTo>
                  <a:pt x="570" y="278"/>
                  <a:pt x="570" y="278"/>
                  <a:pt x="570" y="278"/>
                </a:cubicBezTo>
                <a:cubicBezTo>
                  <a:pt x="566" y="288"/>
                  <a:pt x="560" y="296"/>
                  <a:pt x="552" y="302"/>
                </a:cubicBezTo>
                <a:cubicBezTo>
                  <a:pt x="552" y="303"/>
                  <a:pt x="552" y="315"/>
                  <a:pt x="552" y="315"/>
                </a:cubicBezTo>
                <a:cubicBezTo>
                  <a:pt x="552" y="324"/>
                  <a:pt x="552" y="334"/>
                  <a:pt x="552" y="343"/>
                </a:cubicBezTo>
                <a:cubicBezTo>
                  <a:pt x="552" y="353"/>
                  <a:pt x="550" y="363"/>
                  <a:pt x="544" y="373"/>
                </a:cubicBezTo>
                <a:cubicBezTo>
                  <a:pt x="545" y="384"/>
                  <a:pt x="543" y="393"/>
                  <a:pt x="537" y="402"/>
                </a:cubicBezTo>
                <a:cubicBezTo>
                  <a:pt x="535" y="405"/>
                  <a:pt x="533" y="409"/>
                  <a:pt x="531" y="412"/>
                </a:cubicBezTo>
                <a:cubicBezTo>
                  <a:pt x="529" y="416"/>
                  <a:pt x="529" y="416"/>
                  <a:pt x="529" y="416"/>
                </a:cubicBezTo>
                <a:cubicBezTo>
                  <a:pt x="530" y="425"/>
                  <a:pt x="526" y="434"/>
                  <a:pt x="519" y="440"/>
                </a:cubicBezTo>
                <a:cubicBezTo>
                  <a:pt x="517" y="441"/>
                  <a:pt x="515" y="442"/>
                  <a:pt x="512" y="443"/>
                </a:cubicBezTo>
                <a:cubicBezTo>
                  <a:pt x="503" y="456"/>
                  <a:pt x="487" y="456"/>
                  <a:pt x="482" y="456"/>
                </a:cubicBezTo>
                <a:cubicBezTo>
                  <a:pt x="482" y="456"/>
                  <a:pt x="477" y="456"/>
                  <a:pt x="475" y="456"/>
                </a:cubicBezTo>
                <a:cubicBezTo>
                  <a:pt x="473" y="456"/>
                  <a:pt x="471" y="456"/>
                  <a:pt x="469" y="457"/>
                </a:cubicBezTo>
                <a:cubicBezTo>
                  <a:pt x="468" y="458"/>
                  <a:pt x="467" y="458"/>
                  <a:pt x="466" y="459"/>
                </a:cubicBezTo>
                <a:cubicBezTo>
                  <a:pt x="460" y="466"/>
                  <a:pt x="453" y="469"/>
                  <a:pt x="448" y="470"/>
                </a:cubicBezTo>
                <a:cubicBezTo>
                  <a:pt x="443" y="472"/>
                  <a:pt x="439" y="474"/>
                  <a:pt x="436" y="477"/>
                </a:cubicBezTo>
                <a:cubicBezTo>
                  <a:pt x="433" y="481"/>
                  <a:pt x="429" y="485"/>
                  <a:pt x="425" y="488"/>
                </a:cubicBezTo>
                <a:cubicBezTo>
                  <a:pt x="423" y="489"/>
                  <a:pt x="422" y="490"/>
                  <a:pt x="423" y="496"/>
                </a:cubicBezTo>
                <a:cubicBezTo>
                  <a:pt x="426" y="502"/>
                  <a:pt x="431" y="518"/>
                  <a:pt x="417" y="537"/>
                </a:cubicBezTo>
                <a:cubicBezTo>
                  <a:pt x="411" y="546"/>
                  <a:pt x="407" y="555"/>
                  <a:pt x="402" y="566"/>
                </a:cubicBezTo>
                <a:cubicBezTo>
                  <a:pt x="398" y="576"/>
                  <a:pt x="391" y="581"/>
                  <a:pt x="385" y="582"/>
                </a:cubicBezTo>
                <a:cubicBezTo>
                  <a:pt x="384" y="587"/>
                  <a:pt x="384" y="587"/>
                  <a:pt x="384" y="587"/>
                </a:cubicBezTo>
                <a:cubicBezTo>
                  <a:pt x="379" y="588"/>
                  <a:pt x="379" y="588"/>
                  <a:pt x="379" y="588"/>
                </a:cubicBezTo>
                <a:cubicBezTo>
                  <a:pt x="378" y="592"/>
                  <a:pt x="378" y="592"/>
                  <a:pt x="378" y="592"/>
                </a:cubicBezTo>
                <a:cubicBezTo>
                  <a:pt x="375" y="603"/>
                  <a:pt x="375" y="603"/>
                  <a:pt x="375" y="603"/>
                </a:cubicBezTo>
                <a:cubicBezTo>
                  <a:pt x="374" y="609"/>
                  <a:pt x="371" y="614"/>
                  <a:pt x="368" y="619"/>
                </a:cubicBezTo>
                <a:cubicBezTo>
                  <a:pt x="368" y="621"/>
                  <a:pt x="368" y="621"/>
                  <a:pt x="368" y="621"/>
                </a:cubicBezTo>
                <a:cubicBezTo>
                  <a:pt x="367" y="620"/>
                  <a:pt x="367" y="620"/>
                  <a:pt x="367" y="620"/>
                </a:cubicBezTo>
                <a:cubicBezTo>
                  <a:pt x="365" y="623"/>
                  <a:pt x="363" y="625"/>
                  <a:pt x="361" y="627"/>
                </a:cubicBezTo>
                <a:cubicBezTo>
                  <a:pt x="347" y="644"/>
                  <a:pt x="347" y="644"/>
                  <a:pt x="347" y="644"/>
                </a:cubicBezTo>
                <a:lnTo>
                  <a:pt x="332" y="627"/>
                </a:lnTo>
                <a:close/>
                <a:moveTo>
                  <a:pt x="233" y="358"/>
                </a:moveTo>
                <a:cubicBezTo>
                  <a:pt x="233" y="355"/>
                  <a:pt x="233" y="355"/>
                  <a:pt x="233" y="355"/>
                </a:cubicBezTo>
                <a:cubicBezTo>
                  <a:pt x="227" y="355"/>
                  <a:pt x="227" y="355"/>
                  <a:pt x="227" y="355"/>
                </a:cubicBezTo>
                <a:lnTo>
                  <a:pt x="233" y="358"/>
                </a:lnTo>
                <a:close/>
              </a:path>
            </a:pathLst>
          </a:custGeom>
          <a:solidFill>
            <a:schemeClr val="accent5"/>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95"/>
          <p:cNvSpPr>
            <a:spLocks/>
          </p:cNvSpPr>
          <p:nvPr/>
        </p:nvSpPr>
        <p:spPr bwMode="auto">
          <a:xfrm>
            <a:off x="13809663" y="11137900"/>
            <a:ext cx="161925" cy="165100"/>
          </a:xfrm>
          <a:custGeom>
            <a:avLst/>
            <a:gdLst>
              <a:gd name="T0" fmla="*/ 14 w 102"/>
              <a:gd name="T1" fmla="*/ 54 h 104"/>
              <a:gd name="T2" fmla="*/ 14 w 102"/>
              <a:gd name="T3" fmla="*/ 52 h 104"/>
              <a:gd name="T4" fmla="*/ 0 w 102"/>
              <a:gd name="T5" fmla="*/ 0 h 104"/>
              <a:gd name="T6" fmla="*/ 54 w 102"/>
              <a:gd name="T7" fmla="*/ 6 h 104"/>
              <a:gd name="T8" fmla="*/ 84 w 102"/>
              <a:gd name="T9" fmla="*/ 6 h 104"/>
              <a:gd name="T10" fmla="*/ 102 w 102"/>
              <a:gd name="T11" fmla="*/ 60 h 104"/>
              <a:gd name="T12" fmla="*/ 72 w 102"/>
              <a:gd name="T13" fmla="*/ 84 h 104"/>
              <a:gd name="T14" fmla="*/ 68 w 102"/>
              <a:gd name="T15" fmla="*/ 84 h 104"/>
              <a:gd name="T16" fmla="*/ 28 w 102"/>
              <a:gd name="T17" fmla="*/ 104 h 104"/>
              <a:gd name="T18" fmla="*/ 14 w 102"/>
              <a:gd name="T19"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04">
                <a:moveTo>
                  <a:pt x="14" y="54"/>
                </a:moveTo>
                <a:lnTo>
                  <a:pt x="14" y="52"/>
                </a:lnTo>
                <a:lnTo>
                  <a:pt x="0" y="0"/>
                </a:lnTo>
                <a:lnTo>
                  <a:pt x="54" y="6"/>
                </a:lnTo>
                <a:lnTo>
                  <a:pt x="84" y="6"/>
                </a:lnTo>
                <a:lnTo>
                  <a:pt x="102" y="60"/>
                </a:lnTo>
                <a:lnTo>
                  <a:pt x="72" y="84"/>
                </a:lnTo>
                <a:lnTo>
                  <a:pt x="68" y="84"/>
                </a:lnTo>
                <a:lnTo>
                  <a:pt x="28" y="104"/>
                </a:lnTo>
                <a:lnTo>
                  <a:pt x="14" y="5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96"/>
          <p:cNvSpPr>
            <a:spLocks/>
          </p:cNvSpPr>
          <p:nvPr/>
        </p:nvSpPr>
        <p:spPr bwMode="auto">
          <a:xfrm>
            <a:off x="13749338" y="11128375"/>
            <a:ext cx="212725" cy="212725"/>
          </a:xfrm>
          <a:custGeom>
            <a:avLst/>
            <a:gdLst>
              <a:gd name="T0" fmla="*/ 10 w 67"/>
              <a:gd name="T1" fmla="*/ 37 h 67"/>
              <a:gd name="T2" fmla="*/ 29 w 67"/>
              <a:gd name="T3" fmla="*/ 43 h 67"/>
              <a:gd name="T4" fmla="*/ 10 w 67"/>
              <a:gd name="T5" fmla="*/ 37 h 67"/>
              <a:gd name="T6" fmla="*/ 11 w 67"/>
              <a:gd name="T7" fmla="*/ 34 h 67"/>
              <a:gd name="T8" fmla="*/ 14 w 67"/>
              <a:gd name="T9" fmla="*/ 28 h 67"/>
              <a:gd name="T10" fmla="*/ 19 w 67"/>
              <a:gd name="T11" fmla="*/ 21 h 67"/>
              <a:gd name="T12" fmla="*/ 23 w 67"/>
              <a:gd name="T13" fmla="*/ 18 h 67"/>
              <a:gd name="T14" fmla="*/ 30 w 67"/>
              <a:gd name="T15" fmla="*/ 12 h 67"/>
              <a:gd name="T16" fmla="*/ 32 w 67"/>
              <a:gd name="T17" fmla="*/ 10 h 67"/>
              <a:gd name="T18" fmla="*/ 38 w 67"/>
              <a:gd name="T19" fmla="*/ 8 h 67"/>
              <a:gd name="T20" fmla="*/ 59 w 67"/>
              <a:gd name="T21" fmla="*/ 0 h 67"/>
              <a:gd name="T22" fmla="*/ 65 w 67"/>
              <a:gd name="T23" fmla="*/ 21 h 67"/>
              <a:gd name="T24" fmla="*/ 67 w 67"/>
              <a:gd name="T25" fmla="*/ 27 h 67"/>
              <a:gd name="T26" fmla="*/ 65 w 67"/>
              <a:gd name="T27" fmla="*/ 33 h 67"/>
              <a:gd name="T28" fmla="*/ 31 w 67"/>
              <a:gd name="T29" fmla="*/ 63 h 67"/>
              <a:gd name="T30" fmla="*/ 0 w 67"/>
              <a:gd name="T31" fmla="*/ 67 h 67"/>
              <a:gd name="T32" fmla="*/ 10 w 67"/>
              <a:gd name="T33" fmla="*/ 3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7">
                <a:moveTo>
                  <a:pt x="10" y="37"/>
                </a:moveTo>
                <a:cubicBezTo>
                  <a:pt x="29" y="43"/>
                  <a:pt x="29" y="43"/>
                  <a:pt x="29" y="43"/>
                </a:cubicBezTo>
                <a:cubicBezTo>
                  <a:pt x="10" y="37"/>
                  <a:pt x="10" y="37"/>
                  <a:pt x="10" y="37"/>
                </a:cubicBezTo>
                <a:cubicBezTo>
                  <a:pt x="11" y="34"/>
                  <a:pt x="11" y="34"/>
                  <a:pt x="11" y="34"/>
                </a:cubicBezTo>
                <a:cubicBezTo>
                  <a:pt x="14" y="28"/>
                  <a:pt x="14" y="28"/>
                  <a:pt x="14" y="28"/>
                </a:cubicBezTo>
                <a:cubicBezTo>
                  <a:pt x="16" y="25"/>
                  <a:pt x="17" y="23"/>
                  <a:pt x="19" y="21"/>
                </a:cubicBezTo>
                <a:cubicBezTo>
                  <a:pt x="23" y="18"/>
                  <a:pt x="23" y="18"/>
                  <a:pt x="23" y="18"/>
                </a:cubicBezTo>
                <a:cubicBezTo>
                  <a:pt x="26" y="15"/>
                  <a:pt x="28" y="13"/>
                  <a:pt x="30" y="12"/>
                </a:cubicBezTo>
                <a:cubicBezTo>
                  <a:pt x="32" y="10"/>
                  <a:pt x="32" y="10"/>
                  <a:pt x="32" y="10"/>
                </a:cubicBezTo>
                <a:cubicBezTo>
                  <a:pt x="38" y="8"/>
                  <a:pt x="38" y="8"/>
                  <a:pt x="38" y="8"/>
                </a:cubicBezTo>
                <a:cubicBezTo>
                  <a:pt x="59" y="0"/>
                  <a:pt x="59" y="0"/>
                  <a:pt x="59" y="0"/>
                </a:cubicBezTo>
                <a:cubicBezTo>
                  <a:pt x="65" y="21"/>
                  <a:pt x="65" y="21"/>
                  <a:pt x="65" y="21"/>
                </a:cubicBezTo>
                <a:cubicBezTo>
                  <a:pt x="67" y="27"/>
                  <a:pt x="67" y="27"/>
                  <a:pt x="67" y="27"/>
                </a:cubicBezTo>
                <a:cubicBezTo>
                  <a:pt x="65" y="33"/>
                  <a:pt x="65" y="33"/>
                  <a:pt x="65" y="33"/>
                </a:cubicBezTo>
                <a:cubicBezTo>
                  <a:pt x="60" y="50"/>
                  <a:pt x="48" y="61"/>
                  <a:pt x="31" y="63"/>
                </a:cubicBezTo>
                <a:cubicBezTo>
                  <a:pt x="0" y="67"/>
                  <a:pt x="0" y="67"/>
                  <a:pt x="0" y="67"/>
                </a:cubicBezTo>
                <a:lnTo>
                  <a:pt x="10" y="3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97"/>
          <p:cNvSpPr>
            <a:spLocks/>
          </p:cNvSpPr>
          <p:nvPr/>
        </p:nvSpPr>
        <p:spPr bwMode="auto">
          <a:xfrm>
            <a:off x="13755688" y="11128375"/>
            <a:ext cx="263525" cy="260350"/>
          </a:xfrm>
          <a:custGeom>
            <a:avLst/>
            <a:gdLst>
              <a:gd name="T0" fmla="*/ 26 w 166"/>
              <a:gd name="T1" fmla="*/ 60 h 164"/>
              <a:gd name="T2" fmla="*/ 26 w 166"/>
              <a:gd name="T3" fmla="*/ 34 h 164"/>
              <a:gd name="T4" fmla="*/ 166 w 166"/>
              <a:gd name="T5" fmla="*/ 0 h 164"/>
              <a:gd name="T6" fmla="*/ 100 w 166"/>
              <a:gd name="T7" fmla="*/ 90 h 164"/>
              <a:gd name="T8" fmla="*/ 90 w 166"/>
              <a:gd name="T9" fmla="*/ 98 h 164"/>
              <a:gd name="T10" fmla="*/ 0 w 166"/>
              <a:gd name="T11" fmla="*/ 164 h 164"/>
              <a:gd name="T12" fmla="*/ 26 w 166"/>
              <a:gd name="T13" fmla="*/ 60 h 164"/>
            </a:gdLst>
            <a:ahLst/>
            <a:cxnLst>
              <a:cxn ang="0">
                <a:pos x="T0" y="T1"/>
              </a:cxn>
              <a:cxn ang="0">
                <a:pos x="T2" y="T3"/>
              </a:cxn>
              <a:cxn ang="0">
                <a:pos x="T4" y="T5"/>
              </a:cxn>
              <a:cxn ang="0">
                <a:pos x="T6" y="T7"/>
              </a:cxn>
              <a:cxn ang="0">
                <a:pos x="T8" y="T9"/>
              </a:cxn>
              <a:cxn ang="0">
                <a:pos x="T10" y="T11"/>
              </a:cxn>
              <a:cxn ang="0">
                <a:pos x="T12" y="T13"/>
              </a:cxn>
            </a:cxnLst>
            <a:rect l="0" t="0" r="r" b="b"/>
            <a:pathLst>
              <a:path w="166" h="164">
                <a:moveTo>
                  <a:pt x="26" y="60"/>
                </a:moveTo>
                <a:lnTo>
                  <a:pt x="26" y="34"/>
                </a:lnTo>
                <a:lnTo>
                  <a:pt x="166" y="0"/>
                </a:lnTo>
                <a:lnTo>
                  <a:pt x="100" y="90"/>
                </a:lnTo>
                <a:lnTo>
                  <a:pt x="90" y="98"/>
                </a:lnTo>
                <a:lnTo>
                  <a:pt x="0" y="164"/>
                </a:lnTo>
                <a:lnTo>
                  <a:pt x="26" y="6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98"/>
          <p:cNvSpPr>
            <a:spLocks/>
          </p:cNvSpPr>
          <p:nvPr/>
        </p:nvSpPr>
        <p:spPr bwMode="auto">
          <a:xfrm>
            <a:off x="13771563" y="9648825"/>
            <a:ext cx="193675" cy="131763"/>
          </a:xfrm>
          <a:custGeom>
            <a:avLst/>
            <a:gdLst>
              <a:gd name="T0" fmla="*/ 0 w 122"/>
              <a:gd name="T1" fmla="*/ 81 h 83"/>
              <a:gd name="T2" fmla="*/ 16 w 122"/>
              <a:gd name="T3" fmla="*/ 35 h 83"/>
              <a:gd name="T4" fmla="*/ 16 w 122"/>
              <a:gd name="T5" fmla="*/ 16 h 83"/>
              <a:gd name="T6" fmla="*/ 44 w 122"/>
              <a:gd name="T7" fmla="*/ 6 h 83"/>
              <a:gd name="T8" fmla="*/ 80 w 122"/>
              <a:gd name="T9" fmla="*/ 0 h 83"/>
              <a:gd name="T10" fmla="*/ 92 w 122"/>
              <a:gd name="T11" fmla="*/ 24 h 83"/>
              <a:gd name="T12" fmla="*/ 92 w 122"/>
              <a:gd name="T13" fmla="*/ 24 h 83"/>
              <a:gd name="T14" fmla="*/ 122 w 122"/>
              <a:gd name="T15" fmla="*/ 71 h 83"/>
              <a:gd name="T16" fmla="*/ 62 w 122"/>
              <a:gd name="T17" fmla="*/ 83 h 83"/>
              <a:gd name="T18" fmla="*/ 58 w 122"/>
              <a:gd name="T19" fmla="*/ 83 h 83"/>
              <a:gd name="T20" fmla="*/ 0 w 122"/>
              <a:gd name="T21" fmla="*/ 8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83">
                <a:moveTo>
                  <a:pt x="0" y="81"/>
                </a:moveTo>
                <a:lnTo>
                  <a:pt x="16" y="35"/>
                </a:lnTo>
                <a:lnTo>
                  <a:pt x="16" y="16"/>
                </a:lnTo>
                <a:lnTo>
                  <a:pt x="44" y="6"/>
                </a:lnTo>
                <a:lnTo>
                  <a:pt x="80" y="0"/>
                </a:lnTo>
                <a:lnTo>
                  <a:pt x="92" y="24"/>
                </a:lnTo>
                <a:lnTo>
                  <a:pt x="92" y="24"/>
                </a:lnTo>
                <a:lnTo>
                  <a:pt x="122" y="71"/>
                </a:lnTo>
                <a:lnTo>
                  <a:pt x="62" y="83"/>
                </a:lnTo>
                <a:lnTo>
                  <a:pt x="58" y="83"/>
                </a:lnTo>
                <a:lnTo>
                  <a:pt x="0" y="8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99"/>
          <p:cNvSpPr>
            <a:spLocks/>
          </p:cNvSpPr>
          <p:nvPr/>
        </p:nvSpPr>
        <p:spPr bwMode="auto">
          <a:xfrm>
            <a:off x="13495338" y="11104563"/>
            <a:ext cx="387350" cy="392113"/>
          </a:xfrm>
          <a:custGeom>
            <a:avLst/>
            <a:gdLst>
              <a:gd name="T0" fmla="*/ 68 w 122"/>
              <a:gd name="T1" fmla="*/ 124 h 124"/>
              <a:gd name="T2" fmla="*/ 57 w 122"/>
              <a:gd name="T3" fmla="*/ 124 h 124"/>
              <a:gd name="T4" fmla="*/ 43 w 122"/>
              <a:gd name="T5" fmla="*/ 120 h 124"/>
              <a:gd name="T6" fmla="*/ 31 w 122"/>
              <a:gd name="T7" fmla="*/ 118 h 124"/>
              <a:gd name="T8" fmla="*/ 26 w 122"/>
              <a:gd name="T9" fmla="*/ 117 h 124"/>
              <a:gd name="T10" fmla="*/ 20 w 122"/>
              <a:gd name="T11" fmla="*/ 114 h 124"/>
              <a:gd name="T12" fmla="*/ 12 w 122"/>
              <a:gd name="T13" fmla="*/ 109 h 124"/>
              <a:gd name="T14" fmla="*/ 6 w 122"/>
              <a:gd name="T15" fmla="*/ 99 h 124"/>
              <a:gd name="T16" fmla="*/ 0 w 122"/>
              <a:gd name="T17" fmla="*/ 87 h 124"/>
              <a:gd name="T18" fmla="*/ 0 w 122"/>
              <a:gd name="T19" fmla="*/ 73 h 124"/>
              <a:gd name="T20" fmla="*/ 2 w 122"/>
              <a:gd name="T21" fmla="*/ 67 h 124"/>
              <a:gd name="T22" fmla="*/ 1 w 122"/>
              <a:gd name="T23" fmla="*/ 57 h 124"/>
              <a:gd name="T24" fmla="*/ 1 w 122"/>
              <a:gd name="T25" fmla="*/ 55 h 124"/>
              <a:gd name="T26" fmla="*/ 4 w 122"/>
              <a:gd name="T27" fmla="*/ 45 h 124"/>
              <a:gd name="T28" fmla="*/ 4 w 122"/>
              <a:gd name="T29" fmla="*/ 42 h 124"/>
              <a:gd name="T30" fmla="*/ 4 w 122"/>
              <a:gd name="T31" fmla="*/ 37 h 124"/>
              <a:gd name="T32" fmla="*/ 4 w 122"/>
              <a:gd name="T33" fmla="*/ 36 h 124"/>
              <a:gd name="T34" fmla="*/ 2 w 122"/>
              <a:gd name="T35" fmla="*/ 31 h 124"/>
              <a:gd name="T36" fmla="*/ 8 w 122"/>
              <a:gd name="T37" fmla="*/ 19 h 124"/>
              <a:gd name="T38" fmla="*/ 9 w 122"/>
              <a:gd name="T39" fmla="*/ 17 h 124"/>
              <a:gd name="T40" fmla="*/ 15 w 122"/>
              <a:gd name="T41" fmla="*/ 3 h 124"/>
              <a:gd name="T42" fmla="*/ 30 w 122"/>
              <a:gd name="T43" fmla="*/ 3 h 124"/>
              <a:gd name="T44" fmla="*/ 31 w 122"/>
              <a:gd name="T45" fmla="*/ 3 h 124"/>
              <a:gd name="T46" fmla="*/ 43 w 122"/>
              <a:gd name="T47" fmla="*/ 0 h 124"/>
              <a:gd name="T48" fmla="*/ 52 w 122"/>
              <a:gd name="T49" fmla="*/ 7 h 124"/>
              <a:gd name="T50" fmla="*/ 57 w 122"/>
              <a:gd name="T51" fmla="*/ 11 h 124"/>
              <a:gd name="T52" fmla="*/ 58 w 122"/>
              <a:gd name="T53" fmla="*/ 12 h 124"/>
              <a:gd name="T54" fmla="*/ 60 w 122"/>
              <a:gd name="T55" fmla="*/ 13 h 124"/>
              <a:gd name="T56" fmla="*/ 63 w 122"/>
              <a:gd name="T57" fmla="*/ 17 h 124"/>
              <a:gd name="T58" fmla="*/ 70 w 122"/>
              <a:gd name="T59" fmla="*/ 18 h 124"/>
              <a:gd name="T60" fmla="*/ 76 w 122"/>
              <a:gd name="T61" fmla="*/ 25 h 124"/>
              <a:gd name="T62" fmla="*/ 82 w 122"/>
              <a:gd name="T63" fmla="*/ 26 h 124"/>
              <a:gd name="T64" fmla="*/ 89 w 122"/>
              <a:gd name="T65" fmla="*/ 35 h 124"/>
              <a:gd name="T66" fmla="*/ 97 w 122"/>
              <a:gd name="T67" fmla="*/ 39 h 124"/>
              <a:gd name="T68" fmla="*/ 103 w 122"/>
              <a:gd name="T69" fmla="*/ 49 h 124"/>
              <a:gd name="T70" fmla="*/ 115 w 122"/>
              <a:gd name="T71" fmla="*/ 59 h 124"/>
              <a:gd name="T72" fmla="*/ 111 w 122"/>
              <a:gd name="T73" fmla="*/ 71 h 124"/>
              <a:gd name="T74" fmla="*/ 122 w 122"/>
              <a:gd name="T75" fmla="*/ 82 h 124"/>
              <a:gd name="T76" fmla="*/ 110 w 122"/>
              <a:gd name="T77" fmla="*/ 96 h 124"/>
              <a:gd name="T78" fmla="*/ 106 w 122"/>
              <a:gd name="T79" fmla="*/ 103 h 124"/>
              <a:gd name="T80" fmla="*/ 69 w 122"/>
              <a:gd name="T81" fmla="*/ 124 h 124"/>
              <a:gd name="T82" fmla="*/ 68 w 122"/>
              <a:gd name="T8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4">
                <a:moveTo>
                  <a:pt x="68" y="124"/>
                </a:moveTo>
                <a:cubicBezTo>
                  <a:pt x="65" y="124"/>
                  <a:pt x="61" y="124"/>
                  <a:pt x="57" y="124"/>
                </a:cubicBezTo>
                <a:cubicBezTo>
                  <a:pt x="54" y="123"/>
                  <a:pt x="48" y="123"/>
                  <a:pt x="43" y="120"/>
                </a:cubicBezTo>
                <a:cubicBezTo>
                  <a:pt x="40" y="118"/>
                  <a:pt x="36" y="118"/>
                  <a:pt x="31" y="118"/>
                </a:cubicBezTo>
                <a:cubicBezTo>
                  <a:pt x="26" y="117"/>
                  <a:pt x="26" y="117"/>
                  <a:pt x="26" y="117"/>
                </a:cubicBezTo>
                <a:cubicBezTo>
                  <a:pt x="20" y="114"/>
                  <a:pt x="20" y="114"/>
                  <a:pt x="20" y="114"/>
                </a:cubicBezTo>
                <a:cubicBezTo>
                  <a:pt x="12" y="109"/>
                  <a:pt x="12" y="109"/>
                  <a:pt x="12" y="109"/>
                </a:cubicBezTo>
                <a:cubicBezTo>
                  <a:pt x="6" y="99"/>
                  <a:pt x="6" y="99"/>
                  <a:pt x="6" y="99"/>
                </a:cubicBezTo>
                <a:cubicBezTo>
                  <a:pt x="0" y="87"/>
                  <a:pt x="0" y="87"/>
                  <a:pt x="0" y="87"/>
                </a:cubicBezTo>
                <a:cubicBezTo>
                  <a:pt x="0" y="73"/>
                  <a:pt x="0" y="73"/>
                  <a:pt x="0" y="73"/>
                </a:cubicBezTo>
                <a:cubicBezTo>
                  <a:pt x="2" y="67"/>
                  <a:pt x="2" y="67"/>
                  <a:pt x="2" y="67"/>
                </a:cubicBezTo>
                <a:cubicBezTo>
                  <a:pt x="1" y="57"/>
                  <a:pt x="1" y="57"/>
                  <a:pt x="1" y="57"/>
                </a:cubicBezTo>
                <a:cubicBezTo>
                  <a:pt x="1" y="55"/>
                  <a:pt x="1" y="55"/>
                  <a:pt x="1" y="55"/>
                </a:cubicBezTo>
                <a:cubicBezTo>
                  <a:pt x="4" y="45"/>
                  <a:pt x="4" y="45"/>
                  <a:pt x="4" y="45"/>
                </a:cubicBezTo>
                <a:cubicBezTo>
                  <a:pt x="4" y="42"/>
                  <a:pt x="4" y="42"/>
                  <a:pt x="4" y="42"/>
                </a:cubicBezTo>
                <a:cubicBezTo>
                  <a:pt x="4" y="37"/>
                  <a:pt x="4" y="37"/>
                  <a:pt x="4" y="37"/>
                </a:cubicBezTo>
                <a:cubicBezTo>
                  <a:pt x="4" y="36"/>
                  <a:pt x="4" y="36"/>
                  <a:pt x="4" y="36"/>
                </a:cubicBezTo>
                <a:cubicBezTo>
                  <a:pt x="2" y="31"/>
                  <a:pt x="2" y="31"/>
                  <a:pt x="2" y="31"/>
                </a:cubicBezTo>
                <a:cubicBezTo>
                  <a:pt x="8" y="19"/>
                  <a:pt x="8" y="19"/>
                  <a:pt x="8" y="19"/>
                </a:cubicBezTo>
                <a:cubicBezTo>
                  <a:pt x="9" y="17"/>
                  <a:pt x="9" y="17"/>
                  <a:pt x="9" y="17"/>
                </a:cubicBezTo>
                <a:cubicBezTo>
                  <a:pt x="15" y="3"/>
                  <a:pt x="15" y="3"/>
                  <a:pt x="15" y="3"/>
                </a:cubicBezTo>
                <a:cubicBezTo>
                  <a:pt x="30" y="3"/>
                  <a:pt x="30" y="3"/>
                  <a:pt x="30" y="3"/>
                </a:cubicBezTo>
                <a:cubicBezTo>
                  <a:pt x="31" y="3"/>
                  <a:pt x="31" y="3"/>
                  <a:pt x="31" y="3"/>
                </a:cubicBezTo>
                <a:cubicBezTo>
                  <a:pt x="43" y="0"/>
                  <a:pt x="43" y="0"/>
                  <a:pt x="43" y="0"/>
                </a:cubicBezTo>
                <a:cubicBezTo>
                  <a:pt x="52" y="7"/>
                  <a:pt x="52" y="7"/>
                  <a:pt x="52" y="7"/>
                </a:cubicBezTo>
                <a:cubicBezTo>
                  <a:pt x="57" y="11"/>
                  <a:pt x="57" y="11"/>
                  <a:pt x="57" y="11"/>
                </a:cubicBezTo>
                <a:cubicBezTo>
                  <a:pt x="58" y="12"/>
                  <a:pt x="58" y="12"/>
                  <a:pt x="58" y="12"/>
                </a:cubicBezTo>
                <a:cubicBezTo>
                  <a:pt x="60" y="13"/>
                  <a:pt x="60" y="13"/>
                  <a:pt x="60" y="13"/>
                </a:cubicBezTo>
                <a:cubicBezTo>
                  <a:pt x="63" y="17"/>
                  <a:pt x="63" y="17"/>
                  <a:pt x="63" y="17"/>
                </a:cubicBezTo>
                <a:cubicBezTo>
                  <a:pt x="70" y="18"/>
                  <a:pt x="70" y="18"/>
                  <a:pt x="70" y="18"/>
                </a:cubicBezTo>
                <a:cubicBezTo>
                  <a:pt x="76" y="25"/>
                  <a:pt x="76" y="25"/>
                  <a:pt x="76" y="25"/>
                </a:cubicBezTo>
                <a:cubicBezTo>
                  <a:pt x="82" y="26"/>
                  <a:pt x="82" y="26"/>
                  <a:pt x="82" y="26"/>
                </a:cubicBezTo>
                <a:cubicBezTo>
                  <a:pt x="89" y="35"/>
                  <a:pt x="89" y="35"/>
                  <a:pt x="89" y="35"/>
                </a:cubicBezTo>
                <a:cubicBezTo>
                  <a:pt x="97" y="39"/>
                  <a:pt x="97" y="39"/>
                  <a:pt x="97" y="39"/>
                </a:cubicBezTo>
                <a:cubicBezTo>
                  <a:pt x="103" y="49"/>
                  <a:pt x="103" y="49"/>
                  <a:pt x="103" y="49"/>
                </a:cubicBezTo>
                <a:cubicBezTo>
                  <a:pt x="115" y="59"/>
                  <a:pt x="115" y="59"/>
                  <a:pt x="115" y="59"/>
                </a:cubicBezTo>
                <a:cubicBezTo>
                  <a:pt x="111" y="71"/>
                  <a:pt x="111" y="71"/>
                  <a:pt x="111" y="71"/>
                </a:cubicBezTo>
                <a:cubicBezTo>
                  <a:pt x="122" y="82"/>
                  <a:pt x="122" y="82"/>
                  <a:pt x="122" y="82"/>
                </a:cubicBezTo>
                <a:cubicBezTo>
                  <a:pt x="110" y="96"/>
                  <a:pt x="110" y="96"/>
                  <a:pt x="110" y="96"/>
                </a:cubicBezTo>
                <a:cubicBezTo>
                  <a:pt x="108" y="100"/>
                  <a:pt x="107" y="102"/>
                  <a:pt x="106" y="103"/>
                </a:cubicBezTo>
                <a:cubicBezTo>
                  <a:pt x="98" y="117"/>
                  <a:pt x="85" y="124"/>
                  <a:pt x="69" y="124"/>
                </a:cubicBezTo>
                <a:lnTo>
                  <a:pt x="68" y="12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00"/>
          <p:cNvSpPr>
            <a:spLocks/>
          </p:cNvSpPr>
          <p:nvPr/>
        </p:nvSpPr>
        <p:spPr bwMode="auto">
          <a:xfrm>
            <a:off x="13809663" y="1134745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Rectangle 101"/>
          <p:cNvSpPr>
            <a:spLocks noChangeArrowheads="1"/>
          </p:cNvSpPr>
          <p:nvPr/>
        </p:nvSpPr>
        <p:spPr bwMode="auto">
          <a:xfrm>
            <a:off x="13819188" y="11334750"/>
            <a:ext cx="1588" cy="1588"/>
          </a:xfrm>
          <a:prstGeom prst="rect">
            <a:avLst/>
          </a:pr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02"/>
          <p:cNvSpPr>
            <a:spLocks/>
          </p:cNvSpPr>
          <p:nvPr/>
        </p:nvSpPr>
        <p:spPr bwMode="auto">
          <a:xfrm>
            <a:off x="15133638" y="6018213"/>
            <a:ext cx="533400" cy="371475"/>
          </a:xfrm>
          <a:custGeom>
            <a:avLst/>
            <a:gdLst>
              <a:gd name="T0" fmla="*/ 80 w 168"/>
              <a:gd name="T1" fmla="*/ 117 h 117"/>
              <a:gd name="T2" fmla="*/ 75 w 168"/>
              <a:gd name="T3" fmla="*/ 116 h 117"/>
              <a:gd name="T4" fmla="*/ 61 w 168"/>
              <a:gd name="T5" fmla="*/ 112 h 117"/>
              <a:gd name="T6" fmla="*/ 52 w 168"/>
              <a:gd name="T7" fmla="*/ 109 h 117"/>
              <a:gd name="T8" fmla="*/ 49 w 168"/>
              <a:gd name="T9" fmla="*/ 105 h 117"/>
              <a:gd name="T10" fmla="*/ 47 w 168"/>
              <a:gd name="T11" fmla="*/ 105 h 117"/>
              <a:gd name="T12" fmla="*/ 41 w 168"/>
              <a:gd name="T13" fmla="*/ 107 h 117"/>
              <a:gd name="T14" fmla="*/ 16 w 168"/>
              <a:gd name="T15" fmla="*/ 82 h 117"/>
              <a:gd name="T16" fmla="*/ 16 w 168"/>
              <a:gd name="T17" fmla="*/ 78 h 117"/>
              <a:gd name="T18" fmla="*/ 9 w 168"/>
              <a:gd name="T19" fmla="*/ 75 h 117"/>
              <a:gd name="T20" fmla="*/ 5 w 168"/>
              <a:gd name="T21" fmla="*/ 60 h 117"/>
              <a:gd name="T22" fmla="*/ 6 w 168"/>
              <a:gd name="T23" fmla="*/ 51 h 117"/>
              <a:gd name="T24" fmla="*/ 0 w 168"/>
              <a:gd name="T25" fmla="*/ 40 h 117"/>
              <a:gd name="T26" fmla="*/ 7 w 168"/>
              <a:gd name="T27" fmla="*/ 28 h 117"/>
              <a:gd name="T28" fmla="*/ 16 w 168"/>
              <a:gd name="T29" fmla="*/ 14 h 117"/>
              <a:gd name="T30" fmla="*/ 32 w 168"/>
              <a:gd name="T31" fmla="*/ 4 h 117"/>
              <a:gd name="T32" fmla="*/ 46 w 168"/>
              <a:gd name="T33" fmla="*/ 0 h 117"/>
              <a:gd name="T34" fmla="*/ 49 w 168"/>
              <a:gd name="T35" fmla="*/ 0 h 117"/>
              <a:gd name="T36" fmla="*/ 51 w 168"/>
              <a:gd name="T37" fmla="*/ 0 h 117"/>
              <a:gd name="T38" fmla="*/ 52 w 168"/>
              <a:gd name="T39" fmla="*/ 0 h 117"/>
              <a:gd name="T40" fmla="*/ 65 w 168"/>
              <a:gd name="T41" fmla="*/ 8 h 117"/>
              <a:gd name="T42" fmla="*/ 66 w 168"/>
              <a:gd name="T43" fmla="*/ 9 h 117"/>
              <a:gd name="T44" fmla="*/ 72 w 168"/>
              <a:gd name="T45" fmla="*/ 8 h 117"/>
              <a:gd name="T46" fmla="*/ 77 w 168"/>
              <a:gd name="T47" fmla="*/ 9 h 117"/>
              <a:gd name="T48" fmla="*/ 87 w 168"/>
              <a:gd name="T49" fmla="*/ 7 h 117"/>
              <a:gd name="T50" fmla="*/ 91 w 168"/>
              <a:gd name="T51" fmla="*/ 7 h 117"/>
              <a:gd name="T52" fmla="*/ 93 w 168"/>
              <a:gd name="T53" fmla="*/ 7 h 117"/>
              <a:gd name="T54" fmla="*/ 100 w 168"/>
              <a:gd name="T55" fmla="*/ 7 h 117"/>
              <a:gd name="T56" fmla="*/ 104 w 168"/>
              <a:gd name="T57" fmla="*/ 8 h 117"/>
              <a:gd name="T58" fmla="*/ 120 w 168"/>
              <a:gd name="T59" fmla="*/ 1 h 117"/>
              <a:gd name="T60" fmla="*/ 133 w 168"/>
              <a:gd name="T61" fmla="*/ 5 h 117"/>
              <a:gd name="T62" fmla="*/ 151 w 168"/>
              <a:gd name="T63" fmla="*/ 16 h 117"/>
              <a:gd name="T64" fmla="*/ 156 w 168"/>
              <a:gd name="T65" fmla="*/ 26 h 117"/>
              <a:gd name="T66" fmla="*/ 157 w 168"/>
              <a:gd name="T67" fmla="*/ 28 h 117"/>
              <a:gd name="T68" fmla="*/ 162 w 168"/>
              <a:gd name="T69" fmla="*/ 32 h 117"/>
              <a:gd name="T70" fmla="*/ 165 w 168"/>
              <a:gd name="T71" fmla="*/ 40 h 117"/>
              <a:gd name="T72" fmla="*/ 168 w 168"/>
              <a:gd name="T73" fmla="*/ 49 h 117"/>
              <a:gd name="T74" fmla="*/ 164 w 168"/>
              <a:gd name="T75" fmla="*/ 56 h 117"/>
              <a:gd name="T76" fmla="*/ 167 w 168"/>
              <a:gd name="T77" fmla="*/ 63 h 117"/>
              <a:gd name="T78" fmla="*/ 158 w 168"/>
              <a:gd name="T79" fmla="*/ 76 h 117"/>
              <a:gd name="T80" fmla="*/ 154 w 168"/>
              <a:gd name="T81" fmla="*/ 80 h 117"/>
              <a:gd name="T82" fmla="*/ 136 w 168"/>
              <a:gd name="T83" fmla="*/ 93 h 117"/>
              <a:gd name="T84" fmla="*/ 130 w 168"/>
              <a:gd name="T85" fmla="*/ 96 h 117"/>
              <a:gd name="T86" fmla="*/ 117 w 168"/>
              <a:gd name="T87" fmla="*/ 104 h 117"/>
              <a:gd name="T88" fmla="*/ 105 w 168"/>
              <a:gd name="T89" fmla="*/ 109 h 117"/>
              <a:gd name="T90" fmla="*/ 94 w 168"/>
              <a:gd name="T91" fmla="*/ 114 h 117"/>
              <a:gd name="T92" fmla="*/ 82 w 168"/>
              <a:gd name="T93" fmla="*/ 117 h 117"/>
              <a:gd name="T94" fmla="*/ 80 w 168"/>
              <a:gd name="T9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 h="117">
                <a:moveTo>
                  <a:pt x="80" y="117"/>
                </a:moveTo>
                <a:cubicBezTo>
                  <a:pt x="75" y="116"/>
                  <a:pt x="75" y="116"/>
                  <a:pt x="75" y="116"/>
                </a:cubicBezTo>
                <a:cubicBezTo>
                  <a:pt x="70" y="115"/>
                  <a:pt x="66" y="113"/>
                  <a:pt x="61" y="112"/>
                </a:cubicBezTo>
                <a:cubicBezTo>
                  <a:pt x="52" y="109"/>
                  <a:pt x="52" y="109"/>
                  <a:pt x="52" y="109"/>
                </a:cubicBezTo>
                <a:cubicBezTo>
                  <a:pt x="49" y="105"/>
                  <a:pt x="49" y="105"/>
                  <a:pt x="49" y="105"/>
                </a:cubicBezTo>
                <a:cubicBezTo>
                  <a:pt x="47" y="105"/>
                  <a:pt x="47" y="105"/>
                  <a:pt x="47" y="105"/>
                </a:cubicBezTo>
                <a:cubicBezTo>
                  <a:pt x="41" y="107"/>
                  <a:pt x="41" y="107"/>
                  <a:pt x="41" y="107"/>
                </a:cubicBezTo>
                <a:cubicBezTo>
                  <a:pt x="27" y="105"/>
                  <a:pt x="17" y="95"/>
                  <a:pt x="16" y="82"/>
                </a:cubicBezTo>
                <a:cubicBezTo>
                  <a:pt x="16" y="81"/>
                  <a:pt x="16" y="79"/>
                  <a:pt x="16" y="78"/>
                </a:cubicBezTo>
                <a:cubicBezTo>
                  <a:pt x="9" y="75"/>
                  <a:pt x="9" y="75"/>
                  <a:pt x="9" y="75"/>
                </a:cubicBezTo>
                <a:cubicBezTo>
                  <a:pt x="5" y="60"/>
                  <a:pt x="5" y="60"/>
                  <a:pt x="5" y="60"/>
                </a:cubicBezTo>
                <a:cubicBezTo>
                  <a:pt x="5" y="57"/>
                  <a:pt x="5" y="54"/>
                  <a:pt x="6" y="51"/>
                </a:cubicBezTo>
                <a:cubicBezTo>
                  <a:pt x="6" y="51"/>
                  <a:pt x="0" y="40"/>
                  <a:pt x="0" y="40"/>
                </a:cubicBezTo>
                <a:cubicBezTo>
                  <a:pt x="7" y="28"/>
                  <a:pt x="7" y="28"/>
                  <a:pt x="7" y="28"/>
                </a:cubicBezTo>
                <a:cubicBezTo>
                  <a:pt x="11" y="22"/>
                  <a:pt x="13" y="18"/>
                  <a:pt x="16" y="14"/>
                </a:cubicBezTo>
                <a:cubicBezTo>
                  <a:pt x="21" y="7"/>
                  <a:pt x="28" y="5"/>
                  <a:pt x="32" y="4"/>
                </a:cubicBezTo>
                <a:cubicBezTo>
                  <a:pt x="36" y="2"/>
                  <a:pt x="40" y="0"/>
                  <a:pt x="46" y="0"/>
                </a:cubicBezTo>
                <a:cubicBezTo>
                  <a:pt x="47" y="0"/>
                  <a:pt x="48" y="0"/>
                  <a:pt x="49" y="0"/>
                </a:cubicBezTo>
                <a:cubicBezTo>
                  <a:pt x="51" y="0"/>
                  <a:pt x="51" y="0"/>
                  <a:pt x="51" y="0"/>
                </a:cubicBezTo>
                <a:cubicBezTo>
                  <a:pt x="52" y="0"/>
                  <a:pt x="52" y="0"/>
                  <a:pt x="52" y="0"/>
                </a:cubicBezTo>
                <a:cubicBezTo>
                  <a:pt x="58" y="2"/>
                  <a:pt x="63" y="6"/>
                  <a:pt x="65" y="8"/>
                </a:cubicBezTo>
                <a:cubicBezTo>
                  <a:pt x="65" y="8"/>
                  <a:pt x="65" y="8"/>
                  <a:pt x="66" y="9"/>
                </a:cubicBezTo>
                <a:cubicBezTo>
                  <a:pt x="72" y="8"/>
                  <a:pt x="72" y="8"/>
                  <a:pt x="72" y="8"/>
                </a:cubicBezTo>
                <a:cubicBezTo>
                  <a:pt x="74" y="8"/>
                  <a:pt x="76" y="8"/>
                  <a:pt x="77" y="9"/>
                </a:cubicBezTo>
                <a:cubicBezTo>
                  <a:pt x="81" y="7"/>
                  <a:pt x="85" y="7"/>
                  <a:pt x="87" y="7"/>
                </a:cubicBezTo>
                <a:cubicBezTo>
                  <a:pt x="91" y="7"/>
                  <a:pt x="91" y="7"/>
                  <a:pt x="91" y="7"/>
                </a:cubicBezTo>
                <a:cubicBezTo>
                  <a:pt x="93" y="7"/>
                  <a:pt x="93" y="7"/>
                  <a:pt x="93" y="7"/>
                </a:cubicBezTo>
                <a:cubicBezTo>
                  <a:pt x="94" y="7"/>
                  <a:pt x="100" y="7"/>
                  <a:pt x="100" y="7"/>
                </a:cubicBezTo>
                <a:cubicBezTo>
                  <a:pt x="104" y="8"/>
                  <a:pt x="104" y="8"/>
                  <a:pt x="104" y="8"/>
                </a:cubicBezTo>
                <a:cubicBezTo>
                  <a:pt x="108" y="2"/>
                  <a:pt x="115" y="1"/>
                  <a:pt x="120" y="1"/>
                </a:cubicBezTo>
                <a:cubicBezTo>
                  <a:pt x="125" y="1"/>
                  <a:pt x="129" y="2"/>
                  <a:pt x="133" y="5"/>
                </a:cubicBezTo>
                <a:cubicBezTo>
                  <a:pt x="142" y="6"/>
                  <a:pt x="148" y="10"/>
                  <a:pt x="151" y="16"/>
                </a:cubicBezTo>
                <a:cubicBezTo>
                  <a:pt x="153" y="20"/>
                  <a:pt x="155" y="23"/>
                  <a:pt x="156" y="26"/>
                </a:cubicBezTo>
                <a:cubicBezTo>
                  <a:pt x="157" y="28"/>
                  <a:pt x="157" y="28"/>
                  <a:pt x="157" y="28"/>
                </a:cubicBezTo>
                <a:cubicBezTo>
                  <a:pt x="162" y="32"/>
                  <a:pt x="162" y="32"/>
                  <a:pt x="162" y="32"/>
                </a:cubicBezTo>
                <a:cubicBezTo>
                  <a:pt x="165" y="40"/>
                  <a:pt x="165" y="40"/>
                  <a:pt x="165" y="40"/>
                </a:cubicBezTo>
                <a:cubicBezTo>
                  <a:pt x="168" y="49"/>
                  <a:pt x="168" y="49"/>
                  <a:pt x="168" y="49"/>
                </a:cubicBezTo>
                <a:cubicBezTo>
                  <a:pt x="164" y="56"/>
                  <a:pt x="164" y="56"/>
                  <a:pt x="164" y="56"/>
                </a:cubicBezTo>
                <a:cubicBezTo>
                  <a:pt x="167" y="63"/>
                  <a:pt x="167" y="63"/>
                  <a:pt x="167" y="63"/>
                </a:cubicBezTo>
                <a:cubicBezTo>
                  <a:pt x="158" y="76"/>
                  <a:pt x="158" y="76"/>
                  <a:pt x="158" y="76"/>
                </a:cubicBezTo>
                <a:cubicBezTo>
                  <a:pt x="157" y="77"/>
                  <a:pt x="155" y="79"/>
                  <a:pt x="154" y="80"/>
                </a:cubicBezTo>
                <a:cubicBezTo>
                  <a:pt x="148" y="88"/>
                  <a:pt x="143" y="91"/>
                  <a:pt x="136" y="93"/>
                </a:cubicBezTo>
                <a:cubicBezTo>
                  <a:pt x="133" y="94"/>
                  <a:pt x="131" y="95"/>
                  <a:pt x="130" y="96"/>
                </a:cubicBezTo>
                <a:cubicBezTo>
                  <a:pt x="127" y="99"/>
                  <a:pt x="123" y="102"/>
                  <a:pt x="117" y="104"/>
                </a:cubicBezTo>
                <a:cubicBezTo>
                  <a:pt x="113" y="105"/>
                  <a:pt x="109" y="107"/>
                  <a:pt x="105" y="109"/>
                </a:cubicBezTo>
                <a:cubicBezTo>
                  <a:pt x="101" y="111"/>
                  <a:pt x="98" y="113"/>
                  <a:pt x="94" y="114"/>
                </a:cubicBezTo>
                <a:cubicBezTo>
                  <a:pt x="90" y="116"/>
                  <a:pt x="86" y="117"/>
                  <a:pt x="82" y="117"/>
                </a:cubicBezTo>
                <a:lnTo>
                  <a:pt x="80" y="11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03"/>
          <p:cNvSpPr>
            <a:spLocks/>
          </p:cNvSpPr>
          <p:nvPr/>
        </p:nvSpPr>
        <p:spPr bwMode="auto">
          <a:xfrm>
            <a:off x="12927013" y="10701338"/>
            <a:ext cx="882650" cy="1847850"/>
          </a:xfrm>
          <a:custGeom>
            <a:avLst/>
            <a:gdLst>
              <a:gd name="T0" fmla="*/ 56 w 278"/>
              <a:gd name="T1" fmla="*/ 572 h 584"/>
              <a:gd name="T2" fmla="*/ 22 w 278"/>
              <a:gd name="T3" fmla="*/ 529 h 584"/>
              <a:gd name="T4" fmla="*/ 30 w 278"/>
              <a:gd name="T5" fmla="*/ 485 h 584"/>
              <a:gd name="T6" fmla="*/ 31 w 278"/>
              <a:gd name="T7" fmla="*/ 460 h 584"/>
              <a:gd name="T8" fmla="*/ 30 w 278"/>
              <a:gd name="T9" fmla="*/ 431 h 584"/>
              <a:gd name="T10" fmla="*/ 19 w 278"/>
              <a:gd name="T11" fmla="*/ 398 h 584"/>
              <a:gd name="T12" fmla="*/ 13 w 278"/>
              <a:gd name="T13" fmla="*/ 361 h 584"/>
              <a:gd name="T14" fmla="*/ 10 w 278"/>
              <a:gd name="T15" fmla="*/ 313 h 584"/>
              <a:gd name="T16" fmla="*/ 14 w 278"/>
              <a:gd name="T17" fmla="*/ 302 h 584"/>
              <a:gd name="T18" fmla="*/ 13 w 278"/>
              <a:gd name="T19" fmla="*/ 275 h 584"/>
              <a:gd name="T20" fmla="*/ 16 w 278"/>
              <a:gd name="T21" fmla="*/ 234 h 584"/>
              <a:gd name="T22" fmla="*/ 19 w 278"/>
              <a:gd name="T23" fmla="*/ 209 h 584"/>
              <a:gd name="T24" fmla="*/ 6 w 278"/>
              <a:gd name="T25" fmla="*/ 170 h 584"/>
              <a:gd name="T26" fmla="*/ 13 w 278"/>
              <a:gd name="T27" fmla="*/ 155 h 584"/>
              <a:gd name="T28" fmla="*/ 19 w 278"/>
              <a:gd name="T29" fmla="*/ 111 h 584"/>
              <a:gd name="T30" fmla="*/ 25 w 278"/>
              <a:gd name="T31" fmla="*/ 98 h 584"/>
              <a:gd name="T32" fmla="*/ 25 w 278"/>
              <a:gd name="T33" fmla="*/ 84 h 584"/>
              <a:gd name="T34" fmla="*/ 33 w 278"/>
              <a:gd name="T35" fmla="*/ 48 h 584"/>
              <a:gd name="T36" fmla="*/ 57 w 278"/>
              <a:gd name="T37" fmla="*/ 39 h 584"/>
              <a:gd name="T38" fmla="*/ 50 w 278"/>
              <a:gd name="T39" fmla="*/ 17 h 584"/>
              <a:gd name="T40" fmla="*/ 84 w 278"/>
              <a:gd name="T41" fmla="*/ 4 h 584"/>
              <a:gd name="T42" fmla="*/ 95 w 278"/>
              <a:gd name="T43" fmla="*/ 4 h 584"/>
              <a:gd name="T44" fmla="*/ 112 w 278"/>
              <a:gd name="T45" fmla="*/ 2 h 584"/>
              <a:gd name="T46" fmla="*/ 132 w 278"/>
              <a:gd name="T47" fmla="*/ 7 h 584"/>
              <a:gd name="T48" fmla="*/ 129 w 278"/>
              <a:gd name="T49" fmla="*/ 21 h 584"/>
              <a:gd name="T50" fmla="*/ 149 w 278"/>
              <a:gd name="T51" fmla="*/ 22 h 584"/>
              <a:gd name="T52" fmla="*/ 160 w 278"/>
              <a:gd name="T53" fmla="*/ 31 h 584"/>
              <a:gd name="T54" fmla="*/ 171 w 278"/>
              <a:gd name="T55" fmla="*/ 37 h 584"/>
              <a:gd name="T56" fmla="*/ 187 w 278"/>
              <a:gd name="T57" fmla="*/ 47 h 584"/>
              <a:gd name="T58" fmla="*/ 216 w 278"/>
              <a:gd name="T59" fmla="*/ 64 h 584"/>
              <a:gd name="T60" fmla="*/ 221 w 278"/>
              <a:gd name="T61" fmla="*/ 83 h 584"/>
              <a:gd name="T62" fmla="*/ 223 w 278"/>
              <a:gd name="T63" fmla="*/ 79 h 584"/>
              <a:gd name="T64" fmla="*/ 226 w 278"/>
              <a:gd name="T65" fmla="*/ 62 h 584"/>
              <a:gd name="T66" fmla="*/ 273 w 278"/>
              <a:gd name="T67" fmla="*/ 58 h 584"/>
              <a:gd name="T68" fmla="*/ 276 w 278"/>
              <a:gd name="T69" fmla="*/ 86 h 584"/>
              <a:gd name="T70" fmla="*/ 263 w 278"/>
              <a:gd name="T71" fmla="*/ 121 h 584"/>
              <a:gd name="T72" fmla="*/ 248 w 278"/>
              <a:gd name="T73" fmla="*/ 130 h 584"/>
              <a:gd name="T74" fmla="*/ 241 w 278"/>
              <a:gd name="T75" fmla="*/ 149 h 584"/>
              <a:gd name="T76" fmla="*/ 227 w 278"/>
              <a:gd name="T77" fmla="*/ 158 h 584"/>
              <a:gd name="T78" fmla="*/ 223 w 278"/>
              <a:gd name="T79" fmla="*/ 166 h 584"/>
              <a:gd name="T80" fmla="*/ 221 w 278"/>
              <a:gd name="T81" fmla="*/ 181 h 584"/>
              <a:gd name="T82" fmla="*/ 223 w 278"/>
              <a:gd name="T83" fmla="*/ 198 h 584"/>
              <a:gd name="T84" fmla="*/ 222 w 278"/>
              <a:gd name="T85" fmla="*/ 209 h 584"/>
              <a:gd name="T86" fmla="*/ 219 w 278"/>
              <a:gd name="T87" fmla="*/ 214 h 584"/>
              <a:gd name="T88" fmla="*/ 223 w 278"/>
              <a:gd name="T89" fmla="*/ 211 h 584"/>
              <a:gd name="T90" fmla="*/ 252 w 278"/>
              <a:gd name="T91" fmla="*/ 268 h 584"/>
              <a:gd name="T92" fmla="*/ 222 w 278"/>
              <a:gd name="T93" fmla="*/ 311 h 584"/>
              <a:gd name="T94" fmla="*/ 182 w 278"/>
              <a:gd name="T95" fmla="*/ 323 h 584"/>
              <a:gd name="T96" fmla="*/ 170 w 278"/>
              <a:gd name="T97" fmla="*/ 364 h 584"/>
              <a:gd name="T98" fmla="*/ 171 w 278"/>
              <a:gd name="T99" fmla="*/ 368 h 584"/>
              <a:gd name="T100" fmla="*/ 149 w 278"/>
              <a:gd name="T101" fmla="*/ 416 h 584"/>
              <a:gd name="T102" fmla="*/ 134 w 278"/>
              <a:gd name="T103" fmla="*/ 435 h 584"/>
              <a:gd name="T104" fmla="*/ 150 w 278"/>
              <a:gd name="T105" fmla="*/ 489 h 584"/>
              <a:gd name="T106" fmla="*/ 127 w 278"/>
              <a:gd name="T107" fmla="*/ 532 h 584"/>
              <a:gd name="T108" fmla="*/ 135 w 278"/>
              <a:gd name="T109" fmla="*/ 546 h 584"/>
              <a:gd name="T110" fmla="*/ 121 w 278"/>
              <a:gd name="T111" fmla="*/ 58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8" h="584">
                <a:moveTo>
                  <a:pt x="102" y="577"/>
                </a:moveTo>
                <a:cubicBezTo>
                  <a:pt x="79" y="575"/>
                  <a:pt x="66" y="574"/>
                  <a:pt x="66" y="574"/>
                </a:cubicBezTo>
                <a:cubicBezTo>
                  <a:pt x="56" y="572"/>
                  <a:pt x="56" y="572"/>
                  <a:pt x="56" y="572"/>
                </a:cubicBezTo>
                <a:cubicBezTo>
                  <a:pt x="48" y="557"/>
                  <a:pt x="48" y="557"/>
                  <a:pt x="48" y="557"/>
                </a:cubicBezTo>
                <a:cubicBezTo>
                  <a:pt x="42" y="560"/>
                  <a:pt x="42" y="560"/>
                  <a:pt x="42" y="560"/>
                </a:cubicBezTo>
                <a:cubicBezTo>
                  <a:pt x="22" y="529"/>
                  <a:pt x="22" y="529"/>
                  <a:pt x="22" y="529"/>
                </a:cubicBezTo>
                <a:cubicBezTo>
                  <a:pt x="22" y="512"/>
                  <a:pt x="22" y="512"/>
                  <a:pt x="22" y="512"/>
                </a:cubicBezTo>
                <a:cubicBezTo>
                  <a:pt x="23" y="492"/>
                  <a:pt x="23" y="492"/>
                  <a:pt x="23" y="492"/>
                </a:cubicBezTo>
                <a:cubicBezTo>
                  <a:pt x="30" y="485"/>
                  <a:pt x="30" y="485"/>
                  <a:pt x="30" y="485"/>
                </a:cubicBezTo>
                <a:cubicBezTo>
                  <a:pt x="30" y="480"/>
                  <a:pt x="30" y="480"/>
                  <a:pt x="30" y="480"/>
                </a:cubicBezTo>
                <a:cubicBezTo>
                  <a:pt x="28" y="468"/>
                  <a:pt x="28" y="468"/>
                  <a:pt x="28" y="468"/>
                </a:cubicBezTo>
                <a:cubicBezTo>
                  <a:pt x="31" y="460"/>
                  <a:pt x="31" y="460"/>
                  <a:pt x="31" y="460"/>
                </a:cubicBezTo>
                <a:cubicBezTo>
                  <a:pt x="31" y="455"/>
                  <a:pt x="31" y="455"/>
                  <a:pt x="31" y="455"/>
                </a:cubicBezTo>
                <a:cubicBezTo>
                  <a:pt x="29" y="439"/>
                  <a:pt x="29" y="439"/>
                  <a:pt x="29" y="439"/>
                </a:cubicBezTo>
                <a:cubicBezTo>
                  <a:pt x="29" y="437"/>
                  <a:pt x="29" y="434"/>
                  <a:pt x="30" y="431"/>
                </a:cubicBezTo>
                <a:cubicBezTo>
                  <a:pt x="27" y="429"/>
                  <a:pt x="24" y="426"/>
                  <a:pt x="23" y="423"/>
                </a:cubicBezTo>
                <a:cubicBezTo>
                  <a:pt x="11" y="399"/>
                  <a:pt x="11" y="399"/>
                  <a:pt x="11" y="399"/>
                </a:cubicBezTo>
                <a:cubicBezTo>
                  <a:pt x="19" y="398"/>
                  <a:pt x="19" y="398"/>
                  <a:pt x="19" y="398"/>
                </a:cubicBezTo>
                <a:cubicBezTo>
                  <a:pt x="18" y="395"/>
                  <a:pt x="18" y="393"/>
                  <a:pt x="18" y="390"/>
                </a:cubicBezTo>
                <a:cubicBezTo>
                  <a:pt x="14" y="382"/>
                  <a:pt x="12" y="374"/>
                  <a:pt x="12" y="369"/>
                </a:cubicBezTo>
                <a:cubicBezTo>
                  <a:pt x="12" y="366"/>
                  <a:pt x="12" y="363"/>
                  <a:pt x="13" y="361"/>
                </a:cubicBezTo>
                <a:cubicBezTo>
                  <a:pt x="10" y="352"/>
                  <a:pt x="10" y="342"/>
                  <a:pt x="10" y="334"/>
                </a:cubicBezTo>
                <a:cubicBezTo>
                  <a:pt x="10" y="331"/>
                  <a:pt x="10" y="329"/>
                  <a:pt x="10" y="327"/>
                </a:cubicBezTo>
                <a:cubicBezTo>
                  <a:pt x="10" y="324"/>
                  <a:pt x="9" y="320"/>
                  <a:pt x="10" y="313"/>
                </a:cubicBezTo>
                <a:cubicBezTo>
                  <a:pt x="11" y="305"/>
                  <a:pt x="11" y="305"/>
                  <a:pt x="11" y="305"/>
                </a:cubicBezTo>
                <a:cubicBezTo>
                  <a:pt x="14" y="304"/>
                  <a:pt x="14" y="304"/>
                  <a:pt x="14" y="304"/>
                </a:cubicBezTo>
                <a:cubicBezTo>
                  <a:pt x="14" y="302"/>
                  <a:pt x="14" y="302"/>
                  <a:pt x="14" y="302"/>
                </a:cubicBezTo>
                <a:cubicBezTo>
                  <a:pt x="15" y="299"/>
                  <a:pt x="15" y="299"/>
                  <a:pt x="15" y="299"/>
                </a:cubicBezTo>
                <a:cubicBezTo>
                  <a:pt x="10" y="287"/>
                  <a:pt x="10" y="287"/>
                  <a:pt x="10" y="287"/>
                </a:cubicBezTo>
                <a:cubicBezTo>
                  <a:pt x="13" y="275"/>
                  <a:pt x="13" y="275"/>
                  <a:pt x="13" y="275"/>
                </a:cubicBezTo>
                <a:cubicBezTo>
                  <a:pt x="12" y="264"/>
                  <a:pt x="12" y="264"/>
                  <a:pt x="12" y="264"/>
                </a:cubicBezTo>
                <a:cubicBezTo>
                  <a:pt x="0" y="264"/>
                  <a:pt x="0" y="264"/>
                  <a:pt x="0" y="264"/>
                </a:cubicBezTo>
                <a:cubicBezTo>
                  <a:pt x="16" y="234"/>
                  <a:pt x="16" y="234"/>
                  <a:pt x="16" y="234"/>
                </a:cubicBezTo>
                <a:cubicBezTo>
                  <a:pt x="16" y="231"/>
                  <a:pt x="17" y="229"/>
                  <a:pt x="17" y="226"/>
                </a:cubicBezTo>
                <a:cubicBezTo>
                  <a:pt x="18" y="222"/>
                  <a:pt x="20" y="219"/>
                  <a:pt x="22" y="216"/>
                </a:cubicBezTo>
                <a:cubicBezTo>
                  <a:pt x="20" y="211"/>
                  <a:pt x="19" y="209"/>
                  <a:pt x="19" y="209"/>
                </a:cubicBezTo>
                <a:cubicBezTo>
                  <a:pt x="10" y="192"/>
                  <a:pt x="10" y="192"/>
                  <a:pt x="10" y="192"/>
                </a:cubicBezTo>
                <a:cubicBezTo>
                  <a:pt x="9" y="190"/>
                  <a:pt x="9" y="190"/>
                  <a:pt x="9" y="190"/>
                </a:cubicBezTo>
                <a:cubicBezTo>
                  <a:pt x="6" y="177"/>
                  <a:pt x="6" y="174"/>
                  <a:pt x="6" y="170"/>
                </a:cubicBezTo>
                <a:cubicBezTo>
                  <a:pt x="9" y="160"/>
                  <a:pt x="9" y="160"/>
                  <a:pt x="9" y="160"/>
                </a:cubicBezTo>
                <a:cubicBezTo>
                  <a:pt x="12" y="157"/>
                  <a:pt x="12" y="157"/>
                  <a:pt x="12" y="157"/>
                </a:cubicBezTo>
                <a:cubicBezTo>
                  <a:pt x="13" y="155"/>
                  <a:pt x="13" y="155"/>
                  <a:pt x="13" y="155"/>
                </a:cubicBezTo>
                <a:cubicBezTo>
                  <a:pt x="10" y="150"/>
                  <a:pt x="10" y="150"/>
                  <a:pt x="10" y="150"/>
                </a:cubicBezTo>
                <a:cubicBezTo>
                  <a:pt x="15" y="119"/>
                  <a:pt x="15" y="119"/>
                  <a:pt x="15" y="119"/>
                </a:cubicBezTo>
                <a:cubicBezTo>
                  <a:pt x="19" y="111"/>
                  <a:pt x="19" y="111"/>
                  <a:pt x="19" y="111"/>
                </a:cubicBezTo>
                <a:cubicBezTo>
                  <a:pt x="21" y="104"/>
                  <a:pt x="21" y="104"/>
                  <a:pt x="21" y="104"/>
                </a:cubicBezTo>
                <a:cubicBezTo>
                  <a:pt x="23" y="100"/>
                  <a:pt x="23" y="100"/>
                  <a:pt x="23" y="100"/>
                </a:cubicBezTo>
                <a:cubicBezTo>
                  <a:pt x="25" y="98"/>
                  <a:pt x="25" y="98"/>
                  <a:pt x="25" y="98"/>
                </a:cubicBezTo>
                <a:cubicBezTo>
                  <a:pt x="26" y="89"/>
                  <a:pt x="26" y="89"/>
                  <a:pt x="26" y="89"/>
                </a:cubicBezTo>
                <a:cubicBezTo>
                  <a:pt x="26" y="87"/>
                  <a:pt x="26" y="87"/>
                  <a:pt x="26" y="87"/>
                </a:cubicBezTo>
                <a:cubicBezTo>
                  <a:pt x="25" y="84"/>
                  <a:pt x="25" y="84"/>
                  <a:pt x="25" y="84"/>
                </a:cubicBezTo>
                <a:cubicBezTo>
                  <a:pt x="25" y="80"/>
                  <a:pt x="25" y="80"/>
                  <a:pt x="25" y="80"/>
                </a:cubicBezTo>
                <a:cubicBezTo>
                  <a:pt x="19" y="73"/>
                  <a:pt x="21" y="59"/>
                  <a:pt x="31" y="50"/>
                </a:cubicBezTo>
                <a:cubicBezTo>
                  <a:pt x="33" y="48"/>
                  <a:pt x="33" y="48"/>
                  <a:pt x="33" y="48"/>
                </a:cubicBezTo>
                <a:cubicBezTo>
                  <a:pt x="43" y="43"/>
                  <a:pt x="43" y="43"/>
                  <a:pt x="43" y="43"/>
                </a:cubicBezTo>
                <a:cubicBezTo>
                  <a:pt x="44" y="36"/>
                  <a:pt x="44" y="36"/>
                  <a:pt x="44" y="36"/>
                </a:cubicBezTo>
                <a:cubicBezTo>
                  <a:pt x="57" y="39"/>
                  <a:pt x="57" y="39"/>
                  <a:pt x="57" y="39"/>
                </a:cubicBezTo>
                <a:cubicBezTo>
                  <a:pt x="58" y="39"/>
                  <a:pt x="58" y="39"/>
                  <a:pt x="58" y="39"/>
                </a:cubicBezTo>
                <a:cubicBezTo>
                  <a:pt x="44" y="25"/>
                  <a:pt x="44" y="25"/>
                  <a:pt x="44" y="25"/>
                </a:cubicBezTo>
                <a:cubicBezTo>
                  <a:pt x="50" y="17"/>
                  <a:pt x="50" y="17"/>
                  <a:pt x="50" y="17"/>
                </a:cubicBezTo>
                <a:cubicBezTo>
                  <a:pt x="60" y="6"/>
                  <a:pt x="60" y="6"/>
                  <a:pt x="60" y="6"/>
                </a:cubicBezTo>
                <a:cubicBezTo>
                  <a:pt x="78" y="0"/>
                  <a:pt x="78" y="0"/>
                  <a:pt x="78" y="0"/>
                </a:cubicBezTo>
                <a:cubicBezTo>
                  <a:pt x="84" y="4"/>
                  <a:pt x="84" y="4"/>
                  <a:pt x="84" y="4"/>
                </a:cubicBezTo>
                <a:cubicBezTo>
                  <a:pt x="88" y="3"/>
                  <a:pt x="88" y="3"/>
                  <a:pt x="88" y="3"/>
                </a:cubicBezTo>
                <a:cubicBezTo>
                  <a:pt x="92" y="5"/>
                  <a:pt x="92" y="5"/>
                  <a:pt x="92" y="5"/>
                </a:cubicBezTo>
                <a:cubicBezTo>
                  <a:pt x="95" y="4"/>
                  <a:pt x="95" y="4"/>
                  <a:pt x="95" y="4"/>
                </a:cubicBezTo>
                <a:cubicBezTo>
                  <a:pt x="97" y="2"/>
                  <a:pt x="97" y="2"/>
                  <a:pt x="97" y="2"/>
                </a:cubicBezTo>
                <a:cubicBezTo>
                  <a:pt x="111" y="2"/>
                  <a:pt x="111" y="2"/>
                  <a:pt x="111" y="2"/>
                </a:cubicBezTo>
                <a:cubicBezTo>
                  <a:pt x="112" y="2"/>
                  <a:pt x="112" y="2"/>
                  <a:pt x="112" y="2"/>
                </a:cubicBezTo>
                <a:cubicBezTo>
                  <a:pt x="112" y="2"/>
                  <a:pt x="112" y="2"/>
                  <a:pt x="112" y="2"/>
                </a:cubicBezTo>
                <a:cubicBezTo>
                  <a:pt x="128" y="3"/>
                  <a:pt x="128" y="3"/>
                  <a:pt x="128" y="3"/>
                </a:cubicBezTo>
                <a:cubicBezTo>
                  <a:pt x="132" y="7"/>
                  <a:pt x="132" y="7"/>
                  <a:pt x="132" y="7"/>
                </a:cubicBezTo>
                <a:cubicBezTo>
                  <a:pt x="126" y="21"/>
                  <a:pt x="126" y="21"/>
                  <a:pt x="126" y="21"/>
                </a:cubicBezTo>
                <a:cubicBezTo>
                  <a:pt x="128" y="22"/>
                  <a:pt x="128" y="22"/>
                  <a:pt x="128" y="22"/>
                </a:cubicBezTo>
                <a:cubicBezTo>
                  <a:pt x="129" y="21"/>
                  <a:pt x="129" y="21"/>
                  <a:pt x="129" y="21"/>
                </a:cubicBezTo>
                <a:cubicBezTo>
                  <a:pt x="132" y="9"/>
                  <a:pt x="132" y="9"/>
                  <a:pt x="132" y="9"/>
                </a:cubicBezTo>
                <a:cubicBezTo>
                  <a:pt x="141" y="12"/>
                  <a:pt x="141" y="12"/>
                  <a:pt x="141" y="12"/>
                </a:cubicBezTo>
                <a:cubicBezTo>
                  <a:pt x="149" y="22"/>
                  <a:pt x="149" y="22"/>
                  <a:pt x="149" y="22"/>
                </a:cubicBezTo>
                <a:cubicBezTo>
                  <a:pt x="150" y="24"/>
                  <a:pt x="150" y="24"/>
                  <a:pt x="150" y="24"/>
                </a:cubicBezTo>
                <a:cubicBezTo>
                  <a:pt x="151" y="25"/>
                  <a:pt x="151" y="25"/>
                  <a:pt x="151" y="25"/>
                </a:cubicBezTo>
                <a:cubicBezTo>
                  <a:pt x="160" y="31"/>
                  <a:pt x="160" y="31"/>
                  <a:pt x="160" y="31"/>
                </a:cubicBezTo>
                <a:cubicBezTo>
                  <a:pt x="163" y="34"/>
                  <a:pt x="163" y="34"/>
                  <a:pt x="163" y="34"/>
                </a:cubicBezTo>
                <a:cubicBezTo>
                  <a:pt x="167" y="35"/>
                  <a:pt x="167" y="35"/>
                  <a:pt x="167" y="35"/>
                </a:cubicBezTo>
                <a:cubicBezTo>
                  <a:pt x="171" y="37"/>
                  <a:pt x="171" y="37"/>
                  <a:pt x="171" y="37"/>
                </a:cubicBezTo>
                <a:cubicBezTo>
                  <a:pt x="173" y="37"/>
                  <a:pt x="173" y="37"/>
                  <a:pt x="173" y="37"/>
                </a:cubicBezTo>
                <a:cubicBezTo>
                  <a:pt x="183" y="43"/>
                  <a:pt x="183" y="43"/>
                  <a:pt x="183" y="43"/>
                </a:cubicBezTo>
                <a:cubicBezTo>
                  <a:pt x="187" y="47"/>
                  <a:pt x="187" y="47"/>
                  <a:pt x="187" y="47"/>
                </a:cubicBezTo>
                <a:cubicBezTo>
                  <a:pt x="188" y="47"/>
                  <a:pt x="188" y="47"/>
                  <a:pt x="188" y="47"/>
                </a:cubicBezTo>
                <a:cubicBezTo>
                  <a:pt x="200" y="49"/>
                  <a:pt x="200" y="49"/>
                  <a:pt x="200" y="49"/>
                </a:cubicBezTo>
                <a:cubicBezTo>
                  <a:pt x="216" y="64"/>
                  <a:pt x="216" y="64"/>
                  <a:pt x="216" y="64"/>
                </a:cubicBezTo>
                <a:cubicBezTo>
                  <a:pt x="220" y="75"/>
                  <a:pt x="220" y="75"/>
                  <a:pt x="220" y="75"/>
                </a:cubicBezTo>
                <a:cubicBezTo>
                  <a:pt x="219" y="85"/>
                  <a:pt x="219" y="85"/>
                  <a:pt x="219" y="85"/>
                </a:cubicBezTo>
                <a:cubicBezTo>
                  <a:pt x="221" y="83"/>
                  <a:pt x="221" y="83"/>
                  <a:pt x="221" y="83"/>
                </a:cubicBezTo>
                <a:cubicBezTo>
                  <a:pt x="222" y="82"/>
                  <a:pt x="222" y="82"/>
                  <a:pt x="222" y="82"/>
                </a:cubicBezTo>
                <a:cubicBezTo>
                  <a:pt x="222" y="80"/>
                  <a:pt x="222" y="80"/>
                  <a:pt x="222" y="80"/>
                </a:cubicBezTo>
                <a:cubicBezTo>
                  <a:pt x="223" y="79"/>
                  <a:pt x="223" y="79"/>
                  <a:pt x="223" y="79"/>
                </a:cubicBezTo>
                <a:cubicBezTo>
                  <a:pt x="222" y="67"/>
                  <a:pt x="222" y="67"/>
                  <a:pt x="222" y="67"/>
                </a:cubicBezTo>
                <a:cubicBezTo>
                  <a:pt x="225" y="64"/>
                  <a:pt x="225" y="64"/>
                  <a:pt x="225" y="64"/>
                </a:cubicBezTo>
                <a:cubicBezTo>
                  <a:pt x="226" y="62"/>
                  <a:pt x="226" y="62"/>
                  <a:pt x="226" y="62"/>
                </a:cubicBezTo>
                <a:cubicBezTo>
                  <a:pt x="242" y="54"/>
                  <a:pt x="242" y="54"/>
                  <a:pt x="242" y="54"/>
                </a:cubicBezTo>
                <a:cubicBezTo>
                  <a:pt x="250" y="54"/>
                  <a:pt x="250" y="54"/>
                  <a:pt x="250" y="54"/>
                </a:cubicBezTo>
                <a:cubicBezTo>
                  <a:pt x="273" y="58"/>
                  <a:pt x="273" y="58"/>
                  <a:pt x="273" y="58"/>
                </a:cubicBezTo>
                <a:cubicBezTo>
                  <a:pt x="273" y="73"/>
                  <a:pt x="273" y="73"/>
                  <a:pt x="273" y="73"/>
                </a:cubicBezTo>
                <a:cubicBezTo>
                  <a:pt x="276" y="78"/>
                  <a:pt x="276" y="78"/>
                  <a:pt x="276" y="78"/>
                </a:cubicBezTo>
                <a:cubicBezTo>
                  <a:pt x="276" y="86"/>
                  <a:pt x="276" y="86"/>
                  <a:pt x="276" y="86"/>
                </a:cubicBezTo>
                <a:cubicBezTo>
                  <a:pt x="278" y="105"/>
                  <a:pt x="278" y="105"/>
                  <a:pt x="278" y="105"/>
                </a:cubicBezTo>
                <a:cubicBezTo>
                  <a:pt x="267" y="120"/>
                  <a:pt x="267" y="120"/>
                  <a:pt x="267" y="120"/>
                </a:cubicBezTo>
                <a:cubicBezTo>
                  <a:pt x="263" y="121"/>
                  <a:pt x="263" y="121"/>
                  <a:pt x="263" y="121"/>
                </a:cubicBezTo>
                <a:cubicBezTo>
                  <a:pt x="257" y="130"/>
                  <a:pt x="257" y="130"/>
                  <a:pt x="257" y="130"/>
                </a:cubicBezTo>
                <a:cubicBezTo>
                  <a:pt x="252" y="128"/>
                  <a:pt x="252" y="128"/>
                  <a:pt x="252" y="128"/>
                </a:cubicBezTo>
                <a:cubicBezTo>
                  <a:pt x="248" y="130"/>
                  <a:pt x="248" y="130"/>
                  <a:pt x="248" y="130"/>
                </a:cubicBezTo>
                <a:cubicBezTo>
                  <a:pt x="243" y="135"/>
                  <a:pt x="243" y="135"/>
                  <a:pt x="243" y="135"/>
                </a:cubicBezTo>
                <a:cubicBezTo>
                  <a:pt x="241" y="137"/>
                  <a:pt x="241" y="137"/>
                  <a:pt x="241" y="137"/>
                </a:cubicBezTo>
                <a:cubicBezTo>
                  <a:pt x="241" y="149"/>
                  <a:pt x="241" y="149"/>
                  <a:pt x="241" y="149"/>
                </a:cubicBezTo>
                <a:cubicBezTo>
                  <a:pt x="231" y="151"/>
                  <a:pt x="231" y="151"/>
                  <a:pt x="231" y="151"/>
                </a:cubicBezTo>
                <a:cubicBezTo>
                  <a:pt x="228" y="154"/>
                  <a:pt x="228" y="154"/>
                  <a:pt x="228" y="154"/>
                </a:cubicBezTo>
                <a:cubicBezTo>
                  <a:pt x="227" y="158"/>
                  <a:pt x="227" y="158"/>
                  <a:pt x="227" y="158"/>
                </a:cubicBezTo>
                <a:cubicBezTo>
                  <a:pt x="225" y="160"/>
                  <a:pt x="225" y="160"/>
                  <a:pt x="225" y="160"/>
                </a:cubicBezTo>
                <a:cubicBezTo>
                  <a:pt x="223" y="164"/>
                  <a:pt x="223" y="164"/>
                  <a:pt x="223" y="164"/>
                </a:cubicBezTo>
                <a:cubicBezTo>
                  <a:pt x="223" y="166"/>
                  <a:pt x="223" y="166"/>
                  <a:pt x="223" y="166"/>
                </a:cubicBezTo>
                <a:cubicBezTo>
                  <a:pt x="223" y="177"/>
                  <a:pt x="223" y="177"/>
                  <a:pt x="223" y="177"/>
                </a:cubicBezTo>
                <a:cubicBezTo>
                  <a:pt x="222" y="180"/>
                  <a:pt x="222" y="180"/>
                  <a:pt x="222" y="180"/>
                </a:cubicBezTo>
                <a:cubicBezTo>
                  <a:pt x="221" y="181"/>
                  <a:pt x="221" y="181"/>
                  <a:pt x="221" y="181"/>
                </a:cubicBezTo>
                <a:cubicBezTo>
                  <a:pt x="224" y="189"/>
                  <a:pt x="224" y="189"/>
                  <a:pt x="224" y="189"/>
                </a:cubicBezTo>
                <a:cubicBezTo>
                  <a:pt x="222" y="192"/>
                  <a:pt x="222" y="192"/>
                  <a:pt x="222" y="192"/>
                </a:cubicBezTo>
                <a:cubicBezTo>
                  <a:pt x="223" y="198"/>
                  <a:pt x="223" y="198"/>
                  <a:pt x="223" y="198"/>
                </a:cubicBezTo>
                <a:cubicBezTo>
                  <a:pt x="221" y="207"/>
                  <a:pt x="221" y="207"/>
                  <a:pt x="221" y="207"/>
                </a:cubicBezTo>
                <a:cubicBezTo>
                  <a:pt x="222" y="208"/>
                  <a:pt x="222" y="208"/>
                  <a:pt x="222" y="208"/>
                </a:cubicBezTo>
                <a:cubicBezTo>
                  <a:pt x="222" y="209"/>
                  <a:pt x="222" y="209"/>
                  <a:pt x="222" y="209"/>
                </a:cubicBezTo>
                <a:cubicBezTo>
                  <a:pt x="222" y="210"/>
                  <a:pt x="222" y="210"/>
                  <a:pt x="222" y="210"/>
                </a:cubicBezTo>
                <a:cubicBezTo>
                  <a:pt x="220" y="212"/>
                  <a:pt x="220" y="212"/>
                  <a:pt x="220" y="212"/>
                </a:cubicBezTo>
                <a:cubicBezTo>
                  <a:pt x="219" y="214"/>
                  <a:pt x="219" y="214"/>
                  <a:pt x="219" y="214"/>
                </a:cubicBezTo>
                <a:cubicBezTo>
                  <a:pt x="219" y="214"/>
                  <a:pt x="219" y="214"/>
                  <a:pt x="219" y="214"/>
                </a:cubicBezTo>
                <a:cubicBezTo>
                  <a:pt x="219" y="215"/>
                  <a:pt x="219" y="215"/>
                  <a:pt x="219" y="215"/>
                </a:cubicBezTo>
                <a:cubicBezTo>
                  <a:pt x="223" y="211"/>
                  <a:pt x="223" y="211"/>
                  <a:pt x="223" y="211"/>
                </a:cubicBezTo>
                <a:cubicBezTo>
                  <a:pt x="228" y="214"/>
                  <a:pt x="231" y="216"/>
                  <a:pt x="233" y="219"/>
                </a:cubicBezTo>
                <a:cubicBezTo>
                  <a:pt x="242" y="227"/>
                  <a:pt x="244" y="235"/>
                  <a:pt x="244" y="242"/>
                </a:cubicBezTo>
                <a:cubicBezTo>
                  <a:pt x="251" y="249"/>
                  <a:pt x="254" y="259"/>
                  <a:pt x="252" y="268"/>
                </a:cubicBezTo>
                <a:cubicBezTo>
                  <a:pt x="251" y="271"/>
                  <a:pt x="250" y="274"/>
                  <a:pt x="249" y="278"/>
                </a:cubicBezTo>
                <a:cubicBezTo>
                  <a:pt x="248" y="279"/>
                  <a:pt x="247" y="281"/>
                  <a:pt x="246" y="283"/>
                </a:cubicBezTo>
                <a:cubicBezTo>
                  <a:pt x="242" y="303"/>
                  <a:pt x="227" y="309"/>
                  <a:pt x="222" y="311"/>
                </a:cubicBezTo>
                <a:cubicBezTo>
                  <a:pt x="220" y="312"/>
                  <a:pt x="218" y="313"/>
                  <a:pt x="215" y="314"/>
                </a:cubicBezTo>
                <a:cubicBezTo>
                  <a:pt x="202" y="319"/>
                  <a:pt x="192" y="321"/>
                  <a:pt x="182" y="322"/>
                </a:cubicBezTo>
                <a:cubicBezTo>
                  <a:pt x="182" y="322"/>
                  <a:pt x="182" y="322"/>
                  <a:pt x="182" y="323"/>
                </a:cubicBezTo>
                <a:cubicBezTo>
                  <a:pt x="183" y="327"/>
                  <a:pt x="183" y="329"/>
                  <a:pt x="183" y="332"/>
                </a:cubicBezTo>
                <a:cubicBezTo>
                  <a:pt x="184" y="343"/>
                  <a:pt x="177" y="352"/>
                  <a:pt x="169" y="358"/>
                </a:cubicBezTo>
                <a:cubicBezTo>
                  <a:pt x="169" y="360"/>
                  <a:pt x="170" y="362"/>
                  <a:pt x="170" y="364"/>
                </a:cubicBezTo>
                <a:cubicBezTo>
                  <a:pt x="170" y="365"/>
                  <a:pt x="170" y="366"/>
                  <a:pt x="170" y="367"/>
                </a:cubicBezTo>
                <a:cubicBezTo>
                  <a:pt x="171" y="367"/>
                  <a:pt x="171" y="367"/>
                  <a:pt x="171" y="367"/>
                </a:cubicBezTo>
                <a:cubicBezTo>
                  <a:pt x="171" y="368"/>
                  <a:pt x="171" y="368"/>
                  <a:pt x="171" y="368"/>
                </a:cubicBezTo>
                <a:cubicBezTo>
                  <a:pt x="171" y="374"/>
                  <a:pt x="169" y="380"/>
                  <a:pt x="165" y="384"/>
                </a:cubicBezTo>
                <a:cubicBezTo>
                  <a:pt x="162" y="389"/>
                  <a:pt x="157" y="392"/>
                  <a:pt x="151" y="394"/>
                </a:cubicBezTo>
                <a:cubicBezTo>
                  <a:pt x="155" y="403"/>
                  <a:pt x="151" y="412"/>
                  <a:pt x="149" y="416"/>
                </a:cubicBezTo>
                <a:cubicBezTo>
                  <a:pt x="148" y="427"/>
                  <a:pt x="148" y="427"/>
                  <a:pt x="148" y="427"/>
                </a:cubicBezTo>
                <a:cubicBezTo>
                  <a:pt x="136" y="435"/>
                  <a:pt x="136" y="435"/>
                  <a:pt x="136" y="435"/>
                </a:cubicBezTo>
                <a:cubicBezTo>
                  <a:pt x="134" y="435"/>
                  <a:pt x="134" y="435"/>
                  <a:pt x="134" y="435"/>
                </a:cubicBezTo>
                <a:cubicBezTo>
                  <a:pt x="142" y="437"/>
                  <a:pt x="152" y="443"/>
                  <a:pt x="156" y="459"/>
                </a:cubicBezTo>
                <a:cubicBezTo>
                  <a:pt x="157" y="464"/>
                  <a:pt x="157" y="464"/>
                  <a:pt x="157" y="464"/>
                </a:cubicBezTo>
                <a:cubicBezTo>
                  <a:pt x="158" y="474"/>
                  <a:pt x="156" y="482"/>
                  <a:pt x="150" y="489"/>
                </a:cubicBezTo>
                <a:cubicBezTo>
                  <a:pt x="147" y="494"/>
                  <a:pt x="143" y="498"/>
                  <a:pt x="139" y="503"/>
                </a:cubicBezTo>
                <a:cubicBezTo>
                  <a:pt x="141" y="512"/>
                  <a:pt x="136" y="523"/>
                  <a:pt x="126" y="530"/>
                </a:cubicBezTo>
                <a:cubicBezTo>
                  <a:pt x="127" y="532"/>
                  <a:pt x="127" y="532"/>
                  <a:pt x="127" y="532"/>
                </a:cubicBezTo>
                <a:cubicBezTo>
                  <a:pt x="127" y="533"/>
                  <a:pt x="128" y="535"/>
                  <a:pt x="128" y="537"/>
                </a:cubicBezTo>
                <a:cubicBezTo>
                  <a:pt x="129" y="538"/>
                  <a:pt x="130" y="539"/>
                  <a:pt x="131" y="540"/>
                </a:cubicBezTo>
                <a:cubicBezTo>
                  <a:pt x="132" y="542"/>
                  <a:pt x="134" y="544"/>
                  <a:pt x="135" y="546"/>
                </a:cubicBezTo>
                <a:cubicBezTo>
                  <a:pt x="142" y="557"/>
                  <a:pt x="142" y="557"/>
                  <a:pt x="142" y="557"/>
                </a:cubicBezTo>
                <a:cubicBezTo>
                  <a:pt x="135" y="571"/>
                  <a:pt x="135" y="571"/>
                  <a:pt x="135" y="571"/>
                </a:cubicBezTo>
                <a:cubicBezTo>
                  <a:pt x="131" y="578"/>
                  <a:pt x="124" y="580"/>
                  <a:pt x="121" y="580"/>
                </a:cubicBezTo>
                <a:cubicBezTo>
                  <a:pt x="108" y="584"/>
                  <a:pt x="108" y="584"/>
                  <a:pt x="108" y="584"/>
                </a:cubicBezTo>
                <a:lnTo>
                  <a:pt x="102" y="57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04"/>
          <p:cNvSpPr>
            <a:spLocks/>
          </p:cNvSpPr>
          <p:nvPr/>
        </p:nvSpPr>
        <p:spPr bwMode="auto">
          <a:xfrm>
            <a:off x="12904788" y="10710863"/>
            <a:ext cx="133350" cy="139700"/>
          </a:xfrm>
          <a:custGeom>
            <a:avLst/>
            <a:gdLst>
              <a:gd name="T0" fmla="*/ 0 w 42"/>
              <a:gd name="T1" fmla="*/ 34 h 44"/>
              <a:gd name="T2" fmla="*/ 2 w 42"/>
              <a:gd name="T3" fmla="*/ 21 h 44"/>
              <a:gd name="T4" fmla="*/ 1 w 42"/>
              <a:gd name="T5" fmla="*/ 12 h 44"/>
              <a:gd name="T6" fmla="*/ 39 w 42"/>
              <a:gd name="T7" fmla="*/ 0 h 44"/>
              <a:gd name="T8" fmla="*/ 42 w 42"/>
              <a:gd name="T9" fmla="*/ 21 h 44"/>
              <a:gd name="T10" fmla="*/ 39 w 42"/>
              <a:gd name="T11" fmla="*/ 44 h 44"/>
              <a:gd name="T12" fmla="*/ 0 w 42"/>
              <a:gd name="T13" fmla="*/ 34 h 44"/>
            </a:gdLst>
            <a:ahLst/>
            <a:cxnLst>
              <a:cxn ang="0">
                <a:pos x="T0" y="T1"/>
              </a:cxn>
              <a:cxn ang="0">
                <a:pos x="T2" y="T3"/>
              </a:cxn>
              <a:cxn ang="0">
                <a:pos x="T4" y="T5"/>
              </a:cxn>
              <a:cxn ang="0">
                <a:pos x="T6" y="T7"/>
              </a:cxn>
              <a:cxn ang="0">
                <a:pos x="T8" y="T9"/>
              </a:cxn>
              <a:cxn ang="0">
                <a:pos x="T10" y="T11"/>
              </a:cxn>
              <a:cxn ang="0">
                <a:pos x="T12" y="T13"/>
              </a:cxn>
            </a:cxnLst>
            <a:rect l="0" t="0" r="r" b="b"/>
            <a:pathLst>
              <a:path w="42" h="44">
                <a:moveTo>
                  <a:pt x="0" y="34"/>
                </a:moveTo>
                <a:cubicBezTo>
                  <a:pt x="1" y="29"/>
                  <a:pt x="2" y="25"/>
                  <a:pt x="2" y="21"/>
                </a:cubicBezTo>
                <a:cubicBezTo>
                  <a:pt x="2" y="17"/>
                  <a:pt x="2" y="14"/>
                  <a:pt x="1" y="12"/>
                </a:cubicBezTo>
                <a:cubicBezTo>
                  <a:pt x="39" y="0"/>
                  <a:pt x="39" y="0"/>
                  <a:pt x="39" y="0"/>
                </a:cubicBezTo>
                <a:cubicBezTo>
                  <a:pt x="41" y="7"/>
                  <a:pt x="42" y="14"/>
                  <a:pt x="42" y="21"/>
                </a:cubicBezTo>
                <a:cubicBezTo>
                  <a:pt x="42" y="28"/>
                  <a:pt x="41" y="36"/>
                  <a:pt x="39" y="44"/>
                </a:cubicBezTo>
                <a:lnTo>
                  <a:pt x="0" y="3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05"/>
          <p:cNvSpPr>
            <a:spLocks/>
          </p:cNvSpPr>
          <p:nvPr/>
        </p:nvSpPr>
        <p:spPr bwMode="auto">
          <a:xfrm>
            <a:off x="13238163" y="12430125"/>
            <a:ext cx="323850" cy="331788"/>
          </a:xfrm>
          <a:custGeom>
            <a:avLst/>
            <a:gdLst>
              <a:gd name="T0" fmla="*/ 23 w 102"/>
              <a:gd name="T1" fmla="*/ 105 h 105"/>
              <a:gd name="T2" fmla="*/ 21 w 102"/>
              <a:gd name="T3" fmla="*/ 105 h 105"/>
              <a:gd name="T4" fmla="*/ 25 w 102"/>
              <a:gd name="T5" fmla="*/ 85 h 105"/>
              <a:gd name="T6" fmla="*/ 20 w 102"/>
              <a:gd name="T7" fmla="*/ 86 h 105"/>
              <a:gd name="T8" fmla="*/ 19 w 102"/>
              <a:gd name="T9" fmla="*/ 83 h 105"/>
              <a:gd name="T10" fmla="*/ 8 w 102"/>
              <a:gd name="T11" fmla="*/ 81 h 105"/>
              <a:gd name="T12" fmla="*/ 6 w 102"/>
              <a:gd name="T13" fmla="*/ 58 h 105"/>
              <a:gd name="T14" fmla="*/ 1 w 102"/>
              <a:gd name="T15" fmla="*/ 32 h 105"/>
              <a:gd name="T16" fmla="*/ 0 w 102"/>
              <a:gd name="T17" fmla="*/ 25 h 105"/>
              <a:gd name="T18" fmla="*/ 14 w 102"/>
              <a:gd name="T19" fmla="*/ 22 h 105"/>
              <a:gd name="T20" fmla="*/ 15 w 102"/>
              <a:gd name="T21" fmla="*/ 0 h 105"/>
              <a:gd name="T22" fmla="*/ 47 w 102"/>
              <a:gd name="T23" fmla="*/ 27 h 105"/>
              <a:gd name="T24" fmla="*/ 55 w 102"/>
              <a:gd name="T25" fmla="*/ 34 h 105"/>
              <a:gd name="T26" fmla="*/ 72 w 102"/>
              <a:gd name="T27" fmla="*/ 41 h 105"/>
              <a:gd name="T28" fmla="*/ 89 w 102"/>
              <a:gd name="T29" fmla="*/ 50 h 105"/>
              <a:gd name="T30" fmla="*/ 102 w 102"/>
              <a:gd name="T31" fmla="*/ 67 h 105"/>
              <a:gd name="T32" fmla="*/ 85 w 102"/>
              <a:gd name="T33" fmla="*/ 80 h 105"/>
              <a:gd name="T34" fmla="*/ 72 w 102"/>
              <a:gd name="T35" fmla="*/ 89 h 105"/>
              <a:gd name="T36" fmla="*/ 67 w 102"/>
              <a:gd name="T37" fmla="*/ 92 h 105"/>
              <a:gd name="T38" fmla="*/ 63 w 102"/>
              <a:gd name="T39" fmla="*/ 92 h 105"/>
              <a:gd name="T40" fmla="*/ 57 w 102"/>
              <a:gd name="T41" fmla="*/ 96 h 105"/>
              <a:gd name="T42" fmla="*/ 49 w 102"/>
              <a:gd name="T43" fmla="*/ 105 h 105"/>
              <a:gd name="T44" fmla="*/ 38 w 102"/>
              <a:gd name="T45" fmla="*/ 105 h 105"/>
              <a:gd name="T46" fmla="*/ 33 w 102"/>
              <a:gd name="T47" fmla="*/ 105 h 105"/>
              <a:gd name="T48" fmla="*/ 26 w 102"/>
              <a:gd name="T49" fmla="*/ 105 h 105"/>
              <a:gd name="T50" fmla="*/ 23 w 102"/>
              <a:gd name="T51"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05">
                <a:moveTo>
                  <a:pt x="23" y="105"/>
                </a:moveTo>
                <a:cubicBezTo>
                  <a:pt x="21" y="105"/>
                  <a:pt x="21" y="105"/>
                  <a:pt x="21" y="105"/>
                </a:cubicBezTo>
                <a:cubicBezTo>
                  <a:pt x="25" y="85"/>
                  <a:pt x="25" y="85"/>
                  <a:pt x="25" y="85"/>
                </a:cubicBezTo>
                <a:cubicBezTo>
                  <a:pt x="20" y="86"/>
                  <a:pt x="20" y="86"/>
                  <a:pt x="20" y="86"/>
                </a:cubicBezTo>
                <a:cubicBezTo>
                  <a:pt x="19" y="83"/>
                  <a:pt x="19" y="83"/>
                  <a:pt x="19" y="83"/>
                </a:cubicBezTo>
                <a:cubicBezTo>
                  <a:pt x="8" y="81"/>
                  <a:pt x="8" y="81"/>
                  <a:pt x="8" y="81"/>
                </a:cubicBezTo>
                <a:cubicBezTo>
                  <a:pt x="9" y="75"/>
                  <a:pt x="8" y="67"/>
                  <a:pt x="6" y="58"/>
                </a:cubicBezTo>
                <a:cubicBezTo>
                  <a:pt x="3" y="47"/>
                  <a:pt x="2" y="39"/>
                  <a:pt x="1" y="32"/>
                </a:cubicBezTo>
                <a:cubicBezTo>
                  <a:pt x="1" y="29"/>
                  <a:pt x="1" y="27"/>
                  <a:pt x="0" y="25"/>
                </a:cubicBezTo>
                <a:cubicBezTo>
                  <a:pt x="14" y="22"/>
                  <a:pt x="14" y="22"/>
                  <a:pt x="14" y="22"/>
                </a:cubicBezTo>
                <a:cubicBezTo>
                  <a:pt x="15" y="0"/>
                  <a:pt x="15" y="0"/>
                  <a:pt x="15" y="0"/>
                </a:cubicBezTo>
                <a:cubicBezTo>
                  <a:pt x="32" y="0"/>
                  <a:pt x="44" y="10"/>
                  <a:pt x="47" y="27"/>
                </a:cubicBezTo>
                <a:cubicBezTo>
                  <a:pt x="51" y="30"/>
                  <a:pt x="53" y="32"/>
                  <a:pt x="55" y="34"/>
                </a:cubicBezTo>
                <a:cubicBezTo>
                  <a:pt x="62" y="37"/>
                  <a:pt x="67" y="39"/>
                  <a:pt x="72" y="41"/>
                </a:cubicBezTo>
                <a:cubicBezTo>
                  <a:pt x="79" y="42"/>
                  <a:pt x="85" y="45"/>
                  <a:pt x="89" y="50"/>
                </a:cubicBezTo>
                <a:cubicBezTo>
                  <a:pt x="102" y="67"/>
                  <a:pt x="102" y="67"/>
                  <a:pt x="102" y="67"/>
                </a:cubicBezTo>
                <a:cubicBezTo>
                  <a:pt x="85" y="80"/>
                  <a:pt x="85" y="80"/>
                  <a:pt x="85" y="80"/>
                </a:cubicBezTo>
                <a:cubicBezTo>
                  <a:pt x="79" y="85"/>
                  <a:pt x="76" y="87"/>
                  <a:pt x="72" y="89"/>
                </a:cubicBezTo>
                <a:cubicBezTo>
                  <a:pt x="67" y="92"/>
                  <a:pt x="67" y="92"/>
                  <a:pt x="67" y="92"/>
                </a:cubicBezTo>
                <a:cubicBezTo>
                  <a:pt x="63" y="92"/>
                  <a:pt x="63" y="92"/>
                  <a:pt x="63" y="92"/>
                </a:cubicBezTo>
                <a:cubicBezTo>
                  <a:pt x="61" y="94"/>
                  <a:pt x="59" y="95"/>
                  <a:pt x="57" y="96"/>
                </a:cubicBezTo>
                <a:cubicBezTo>
                  <a:pt x="56" y="96"/>
                  <a:pt x="49" y="105"/>
                  <a:pt x="49" y="105"/>
                </a:cubicBezTo>
                <a:cubicBezTo>
                  <a:pt x="38" y="105"/>
                  <a:pt x="38" y="105"/>
                  <a:pt x="38" y="105"/>
                </a:cubicBezTo>
                <a:cubicBezTo>
                  <a:pt x="38" y="105"/>
                  <a:pt x="33" y="105"/>
                  <a:pt x="33" y="105"/>
                </a:cubicBezTo>
                <a:cubicBezTo>
                  <a:pt x="31" y="105"/>
                  <a:pt x="28" y="105"/>
                  <a:pt x="26" y="105"/>
                </a:cubicBezTo>
                <a:lnTo>
                  <a:pt x="23" y="10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 name="Oval 106"/>
          <p:cNvSpPr>
            <a:spLocks noChangeArrowheads="1"/>
          </p:cNvSpPr>
          <p:nvPr/>
        </p:nvSpPr>
        <p:spPr bwMode="auto">
          <a:xfrm>
            <a:off x="14152563" y="10742613"/>
            <a:ext cx="127000" cy="127000"/>
          </a:xfrm>
          <a:prstGeom prst="ellipse">
            <a:avLst/>
          </a:pr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07"/>
          <p:cNvSpPr>
            <a:spLocks/>
          </p:cNvSpPr>
          <p:nvPr/>
        </p:nvSpPr>
        <p:spPr bwMode="auto">
          <a:xfrm>
            <a:off x="13625513" y="11360150"/>
            <a:ext cx="69850" cy="123825"/>
          </a:xfrm>
          <a:custGeom>
            <a:avLst/>
            <a:gdLst>
              <a:gd name="T0" fmla="*/ 0 w 22"/>
              <a:gd name="T1" fmla="*/ 38 h 39"/>
              <a:gd name="T2" fmla="*/ 13 w 22"/>
              <a:gd name="T3" fmla="*/ 0 h 39"/>
              <a:gd name="T4" fmla="*/ 22 w 22"/>
              <a:gd name="T5" fmla="*/ 4 h 39"/>
              <a:gd name="T6" fmla="*/ 2 w 22"/>
              <a:gd name="T7" fmla="*/ 39 h 39"/>
              <a:gd name="T8" fmla="*/ 0 w 22"/>
              <a:gd name="T9" fmla="*/ 38 h 39"/>
            </a:gdLst>
            <a:ahLst/>
            <a:cxnLst>
              <a:cxn ang="0">
                <a:pos x="T0" y="T1"/>
              </a:cxn>
              <a:cxn ang="0">
                <a:pos x="T2" y="T3"/>
              </a:cxn>
              <a:cxn ang="0">
                <a:pos x="T4" y="T5"/>
              </a:cxn>
              <a:cxn ang="0">
                <a:pos x="T6" y="T7"/>
              </a:cxn>
              <a:cxn ang="0">
                <a:pos x="T8" y="T9"/>
              </a:cxn>
            </a:cxnLst>
            <a:rect l="0" t="0" r="r" b="b"/>
            <a:pathLst>
              <a:path w="22" h="39">
                <a:moveTo>
                  <a:pt x="0" y="38"/>
                </a:moveTo>
                <a:cubicBezTo>
                  <a:pt x="13" y="0"/>
                  <a:pt x="13" y="0"/>
                  <a:pt x="13" y="0"/>
                </a:cubicBezTo>
                <a:cubicBezTo>
                  <a:pt x="16" y="1"/>
                  <a:pt x="19" y="3"/>
                  <a:pt x="22" y="4"/>
                </a:cubicBezTo>
                <a:cubicBezTo>
                  <a:pt x="2" y="39"/>
                  <a:pt x="2" y="39"/>
                  <a:pt x="2" y="39"/>
                </a:cubicBezTo>
                <a:lnTo>
                  <a:pt x="0" y="3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08"/>
          <p:cNvSpPr>
            <a:spLocks/>
          </p:cNvSpPr>
          <p:nvPr/>
        </p:nvSpPr>
        <p:spPr bwMode="auto">
          <a:xfrm>
            <a:off x="13619163" y="11353800"/>
            <a:ext cx="38100" cy="127000"/>
          </a:xfrm>
          <a:custGeom>
            <a:avLst/>
            <a:gdLst>
              <a:gd name="T0" fmla="*/ 0 w 12"/>
              <a:gd name="T1" fmla="*/ 40 h 40"/>
              <a:gd name="T2" fmla="*/ 6 w 12"/>
              <a:gd name="T3" fmla="*/ 0 h 40"/>
              <a:gd name="T4" fmla="*/ 12 w 12"/>
              <a:gd name="T5" fmla="*/ 1 h 40"/>
              <a:gd name="T6" fmla="*/ 1 w 12"/>
              <a:gd name="T7" fmla="*/ 40 h 40"/>
              <a:gd name="T8" fmla="*/ 0 w 12"/>
              <a:gd name="T9" fmla="*/ 40 h 40"/>
            </a:gdLst>
            <a:ahLst/>
            <a:cxnLst>
              <a:cxn ang="0">
                <a:pos x="T0" y="T1"/>
              </a:cxn>
              <a:cxn ang="0">
                <a:pos x="T2" y="T3"/>
              </a:cxn>
              <a:cxn ang="0">
                <a:pos x="T4" y="T5"/>
              </a:cxn>
              <a:cxn ang="0">
                <a:pos x="T6" y="T7"/>
              </a:cxn>
              <a:cxn ang="0">
                <a:pos x="T8" y="T9"/>
              </a:cxn>
            </a:cxnLst>
            <a:rect l="0" t="0" r="r" b="b"/>
            <a:pathLst>
              <a:path w="12" h="40">
                <a:moveTo>
                  <a:pt x="0" y="40"/>
                </a:moveTo>
                <a:cubicBezTo>
                  <a:pt x="6" y="0"/>
                  <a:pt x="6" y="0"/>
                  <a:pt x="6" y="0"/>
                </a:cubicBezTo>
                <a:cubicBezTo>
                  <a:pt x="8" y="0"/>
                  <a:pt x="10" y="1"/>
                  <a:pt x="12" y="1"/>
                </a:cubicBezTo>
                <a:cubicBezTo>
                  <a:pt x="1" y="40"/>
                  <a:pt x="1" y="40"/>
                  <a:pt x="1" y="40"/>
                </a:cubicBezTo>
                <a:lnTo>
                  <a:pt x="0" y="4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09"/>
          <p:cNvSpPr>
            <a:spLocks/>
          </p:cNvSpPr>
          <p:nvPr/>
        </p:nvSpPr>
        <p:spPr bwMode="auto">
          <a:xfrm>
            <a:off x="13450888" y="12561888"/>
            <a:ext cx="193675" cy="136525"/>
          </a:xfrm>
          <a:custGeom>
            <a:avLst/>
            <a:gdLst>
              <a:gd name="T0" fmla="*/ 34 w 122"/>
              <a:gd name="T1" fmla="*/ 86 h 86"/>
              <a:gd name="T2" fmla="*/ 0 w 122"/>
              <a:gd name="T3" fmla="*/ 68 h 86"/>
              <a:gd name="T4" fmla="*/ 0 w 122"/>
              <a:gd name="T5" fmla="*/ 40 h 86"/>
              <a:gd name="T6" fmla="*/ 4 w 122"/>
              <a:gd name="T7" fmla="*/ 8 h 86"/>
              <a:gd name="T8" fmla="*/ 56 w 122"/>
              <a:gd name="T9" fmla="*/ 0 h 86"/>
              <a:gd name="T10" fmla="*/ 72 w 122"/>
              <a:gd name="T11" fmla="*/ 14 h 86"/>
              <a:gd name="T12" fmla="*/ 122 w 122"/>
              <a:gd name="T13" fmla="*/ 54 h 86"/>
              <a:gd name="T14" fmla="*/ 62 w 122"/>
              <a:gd name="T15" fmla="*/ 80 h 86"/>
              <a:gd name="T16" fmla="*/ 54 w 122"/>
              <a:gd name="T17" fmla="*/ 84 h 86"/>
              <a:gd name="T18" fmla="*/ 42 w 122"/>
              <a:gd name="T19" fmla="*/ 86 h 86"/>
              <a:gd name="T20" fmla="*/ 34 w 122"/>
              <a:gd name="T2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86">
                <a:moveTo>
                  <a:pt x="34" y="86"/>
                </a:moveTo>
                <a:lnTo>
                  <a:pt x="0" y="68"/>
                </a:lnTo>
                <a:lnTo>
                  <a:pt x="0" y="40"/>
                </a:lnTo>
                <a:lnTo>
                  <a:pt x="4" y="8"/>
                </a:lnTo>
                <a:lnTo>
                  <a:pt x="56" y="0"/>
                </a:lnTo>
                <a:lnTo>
                  <a:pt x="72" y="14"/>
                </a:lnTo>
                <a:lnTo>
                  <a:pt x="122" y="54"/>
                </a:lnTo>
                <a:lnTo>
                  <a:pt x="62" y="80"/>
                </a:lnTo>
                <a:lnTo>
                  <a:pt x="54" y="84"/>
                </a:lnTo>
                <a:lnTo>
                  <a:pt x="42" y="86"/>
                </a:lnTo>
                <a:lnTo>
                  <a:pt x="34" y="8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10"/>
          <p:cNvSpPr>
            <a:spLocks/>
          </p:cNvSpPr>
          <p:nvPr/>
        </p:nvSpPr>
        <p:spPr bwMode="auto">
          <a:xfrm>
            <a:off x="13723938" y="11366500"/>
            <a:ext cx="117475" cy="66675"/>
          </a:xfrm>
          <a:custGeom>
            <a:avLst/>
            <a:gdLst>
              <a:gd name="T0" fmla="*/ 0 w 74"/>
              <a:gd name="T1" fmla="*/ 0 h 42"/>
              <a:gd name="T2" fmla="*/ 74 w 74"/>
              <a:gd name="T3" fmla="*/ 30 h 42"/>
              <a:gd name="T4" fmla="*/ 68 w 74"/>
              <a:gd name="T5" fmla="*/ 42 h 42"/>
              <a:gd name="T6" fmla="*/ 0 w 74"/>
              <a:gd name="T7" fmla="*/ 0 h 42"/>
            </a:gdLst>
            <a:ahLst/>
            <a:cxnLst>
              <a:cxn ang="0">
                <a:pos x="T0" y="T1"/>
              </a:cxn>
              <a:cxn ang="0">
                <a:pos x="T2" y="T3"/>
              </a:cxn>
              <a:cxn ang="0">
                <a:pos x="T4" y="T5"/>
              </a:cxn>
              <a:cxn ang="0">
                <a:pos x="T6" y="T7"/>
              </a:cxn>
            </a:cxnLst>
            <a:rect l="0" t="0" r="r" b="b"/>
            <a:pathLst>
              <a:path w="74" h="42">
                <a:moveTo>
                  <a:pt x="0" y="0"/>
                </a:moveTo>
                <a:lnTo>
                  <a:pt x="74" y="30"/>
                </a:lnTo>
                <a:lnTo>
                  <a:pt x="68" y="42"/>
                </a:lnTo>
                <a:lnTo>
                  <a:pt x="0" y="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11"/>
          <p:cNvSpPr>
            <a:spLocks/>
          </p:cNvSpPr>
          <p:nvPr/>
        </p:nvSpPr>
        <p:spPr bwMode="auto">
          <a:xfrm>
            <a:off x="15714663" y="6835775"/>
            <a:ext cx="244475" cy="261938"/>
          </a:xfrm>
          <a:custGeom>
            <a:avLst/>
            <a:gdLst>
              <a:gd name="T0" fmla="*/ 34 w 77"/>
              <a:gd name="T1" fmla="*/ 63 h 83"/>
              <a:gd name="T2" fmla="*/ 31 w 77"/>
              <a:gd name="T3" fmla="*/ 62 h 83"/>
              <a:gd name="T4" fmla="*/ 23 w 77"/>
              <a:gd name="T5" fmla="*/ 61 h 83"/>
              <a:gd name="T6" fmla="*/ 15 w 77"/>
              <a:gd name="T7" fmla="*/ 56 h 83"/>
              <a:gd name="T8" fmla="*/ 0 w 77"/>
              <a:gd name="T9" fmla="*/ 40 h 83"/>
              <a:gd name="T10" fmla="*/ 12 w 77"/>
              <a:gd name="T11" fmla="*/ 14 h 83"/>
              <a:gd name="T12" fmla="*/ 17 w 77"/>
              <a:gd name="T13" fmla="*/ 12 h 83"/>
              <a:gd name="T14" fmla="*/ 19 w 77"/>
              <a:gd name="T15" fmla="*/ 11 h 83"/>
              <a:gd name="T16" fmla="*/ 23 w 77"/>
              <a:gd name="T17" fmla="*/ 8 h 83"/>
              <a:gd name="T18" fmla="*/ 32 w 77"/>
              <a:gd name="T19" fmla="*/ 0 h 83"/>
              <a:gd name="T20" fmla="*/ 49 w 77"/>
              <a:gd name="T21" fmla="*/ 2 h 83"/>
              <a:gd name="T22" fmla="*/ 65 w 77"/>
              <a:gd name="T23" fmla="*/ 13 h 83"/>
              <a:gd name="T24" fmla="*/ 71 w 77"/>
              <a:gd name="T25" fmla="*/ 22 h 83"/>
              <a:gd name="T26" fmla="*/ 65 w 77"/>
              <a:gd name="T27" fmla="*/ 58 h 83"/>
              <a:gd name="T28" fmla="*/ 53 w 77"/>
              <a:gd name="T29" fmla="*/ 83 h 83"/>
              <a:gd name="T30" fmla="*/ 34 w 77"/>
              <a:gd name="T31"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 h="83">
                <a:moveTo>
                  <a:pt x="34" y="63"/>
                </a:moveTo>
                <a:cubicBezTo>
                  <a:pt x="31" y="62"/>
                  <a:pt x="31" y="62"/>
                  <a:pt x="31" y="62"/>
                </a:cubicBezTo>
                <a:cubicBezTo>
                  <a:pt x="23" y="61"/>
                  <a:pt x="23" y="61"/>
                  <a:pt x="23" y="61"/>
                </a:cubicBezTo>
                <a:cubicBezTo>
                  <a:pt x="15" y="56"/>
                  <a:pt x="15" y="56"/>
                  <a:pt x="15" y="56"/>
                </a:cubicBezTo>
                <a:cubicBezTo>
                  <a:pt x="0" y="40"/>
                  <a:pt x="0" y="40"/>
                  <a:pt x="0" y="40"/>
                </a:cubicBezTo>
                <a:cubicBezTo>
                  <a:pt x="12" y="14"/>
                  <a:pt x="12" y="14"/>
                  <a:pt x="12" y="14"/>
                </a:cubicBezTo>
                <a:cubicBezTo>
                  <a:pt x="17" y="12"/>
                  <a:pt x="17" y="12"/>
                  <a:pt x="17" y="12"/>
                </a:cubicBezTo>
                <a:cubicBezTo>
                  <a:pt x="19" y="11"/>
                  <a:pt x="19" y="11"/>
                  <a:pt x="19" y="11"/>
                </a:cubicBezTo>
                <a:cubicBezTo>
                  <a:pt x="23" y="8"/>
                  <a:pt x="23" y="8"/>
                  <a:pt x="23" y="8"/>
                </a:cubicBezTo>
                <a:cubicBezTo>
                  <a:pt x="32" y="0"/>
                  <a:pt x="32" y="0"/>
                  <a:pt x="32" y="0"/>
                </a:cubicBezTo>
                <a:cubicBezTo>
                  <a:pt x="32" y="0"/>
                  <a:pt x="47" y="2"/>
                  <a:pt x="49" y="2"/>
                </a:cubicBezTo>
                <a:cubicBezTo>
                  <a:pt x="57" y="4"/>
                  <a:pt x="62" y="9"/>
                  <a:pt x="65" y="13"/>
                </a:cubicBezTo>
                <a:cubicBezTo>
                  <a:pt x="68" y="16"/>
                  <a:pt x="69" y="19"/>
                  <a:pt x="71" y="22"/>
                </a:cubicBezTo>
                <a:cubicBezTo>
                  <a:pt x="77" y="35"/>
                  <a:pt x="75" y="48"/>
                  <a:pt x="65" y="58"/>
                </a:cubicBezTo>
                <a:cubicBezTo>
                  <a:pt x="53" y="83"/>
                  <a:pt x="53" y="83"/>
                  <a:pt x="53" y="83"/>
                </a:cubicBezTo>
                <a:lnTo>
                  <a:pt x="34" y="6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12"/>
          <p:cNvSpPr>
            <a:spLocks/>
          </p:cNvSpPr>
          <p:nvPr/>
        </p:nvSpPr>
        <p:spPr bwMode="auto">
          <a:xfrm>
            <a:off x="15625763" y="6835775"/>
            <a:ext cx="358775" cy="363538"/>
          </a:xfrm>
          <a:custGeom>
            <a:avLst/>
            <a:gdLst>
              <a:gd name="T0" fmla="*/ 35 w 113"/>
              <a:gd name="T1" fmla="*/ 115 h 115"/>
              <a:gd name="T2" fmla="*/ 13 w 113"/>
              <a:gd name="T3" fmla="*/ 107 h 115"/>
              <a:gd name="T4" fmla="*/ 0 w 113"/>
              <a:gd name="T5" fmla="*/ 85 h 115"/>
              <a:gd name="T6" fmla="*/ 9 w 113"/>
              <a:gd name="T7" fmla="*/ 65 h 115"/>
              <a:gd name="T8" fmla="*/ 9 w 113"/>
              <a:gd name="T9" fmla="*/ 64 h 115"/>
              <a:gd name="T10" fmla="*/ 7 w 113"/>
              <a:gd name="T11" fmla="*/ 46 h 115"/>
              <a:gd name="T12" fmla="*/ 7 w 113"/>
              <a:gd name="T13" fmla="*/ 40 h 115"/>
              <a:gd name="T14" fmla="*/ 29 w 113"/>
              <a:gd name="T15" fmla="*/ 18 h 115"/>
              <a:gd name="T16" fmla="*/ 53 w 113"/>
              <a:gd name="T17" fmla="*/ 1 h 115"/>
              <a:gd name="T18" fmla="*/ 56 w 113"/>
              <a:gd name="T19" fmla="*/ 0 h 115"/>
              <a:gd name="T20" fmla="*/ 63 w 113"/>
              <a:gd name="T21" fmla="*/ 0 h 115"/>
              <a:gd name="T22" fmla="*/ 113 w 113"/>
              <a:gd name="T23" fmla="*/ 7 h 115"/>
              <a:gd name="T24" fmla="*/ 86 w 113"/>
              <a:gd name="T25" fmla="*/ 30 h 115"/>
              <a:gd name="T26" fmla="*/ 100 w 113"/>
              <a:gd name="T27" fmla="*/ 44 h 115"/>
              <a:gd name="T28" fmla="*/ 96 w 113"/>
              <a:gd name="T29" fmla="*/ 53 h 115"/>
              <a:gd name="T30" fmla="*/ 96 w 113"/>
              <a:gd name="T31" fmla="*/ 54 h 115"/>
              <a:gd name="T32" fmla="*/ 89 w 113"/>
              <a:gd name="T33" fmla="*/ 90 h 115"/>
              <a:gd name="T34" fmla="*/ 69 w 113"/>
              <a:gd name="T35" fmla="*/ 103 h 115"/>
              <a:gd name="T36" fmla="*/ 61 w 113"/>
              <a:gd name="T37" fmla="*/ 106 h 115"/>
              <a:gd name="T38" fmla="*/ 48 w 113"/>
              <a:gd name="T39" fmla="*/ 113 h 115"/>
              <a:gd name="T40" fmla="*/ 35 w 113"/>
              <a:gd name="T41" fmla="*/ 115 h 115"/>
              <a:gd name="T42" fmla="*/ 35 w 113"/>
              <a:gd name="T4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3" h="115">
                <a:moveTo>
                  <a:pt x="35" y="115"/>
                </a:moveTo>
                <a:cubicBezTo>
                  <a:pt x="27" y="115"/>
                  <a:pt x="19" y="112"/>
                  <a:pt x="13" y="107"/>
                </a:cubicBezTo>
                <a:cubicBezTo>
                  <a:pt x="5" y="102"/>
                  <a:pt x="1" y="94"/>
                  <a:pt x="0" y="85"/>
                </a:cubicBezTo>
                <a:cubicBezTo>
                  <a:pt x="0" y="77"/>
                  <a:pt x="3" y="70"/>
                  <a:pt x="9" y="65"/>
                </a:cubicBezTo>
                <a:cubicBezTo>
                  <a:pt x="9" y="64"/>
                  <a:pt x="9" y="64"/>
                  <a:pt x="9" y="64"/>
                </a:cubicBezTo>
                <a:cubicBezTo>
                  <a:pt x="6" y="57"/>
                  <a:pt x="6" y="51"/>
                  <a:pt x="7" y="46"/>
                </a:cubicBezTo>
                <a:cubicBezTo>
                  <a:pt x="7" y="40"/>
                  <a:pt x="7" y="40"/>
                  <a:pt x="7" y="40"/>
                </a:cubicBezTo>
                <a:cubicBezTo>
                  <a:pt x="8" y="28"/>
                  <a:pt x="17" y="18"/>
                  <a:pt x="29" y="18"/>
                </a:cubicBezTo>
                <a:cubicBezTo>
                  <a:pt x="32" y="12"/>
                  <a:pt x="39" y="3"/>
                  <a:pt x="53" y="1"/>
                </a:cubicBezTo>
                <a:cubicBezTo>
                  <a:pt x="56" y="0"/>
                  <a:pt x="56" y="0"/>
                  <a:pt x="56" y="0"/>
                </a:cubicBezTo>
                <a:cubicBezTo>
                  <a:pt x="63" y="0"/>
                  <a:pt x="63" y="0"/>
                  <a:pt x="63" y="0"/>
                </a:cubicBezTo>
                <a:cubicBezTo>
                  <a:pt x="113" y="7"/>
                  <a:pt x="113" y="7"/>
                  <a:pt x="113" y="7"/>
                </a:cubicBezTo>
                <a:cubicBezTo>
                  <a:pt x="86" y="30"/>
                  <a:pt x="86" y="30"/>
                  <a:pt x="86" y="30"/>
                </a:cubicBezTo>
                <a:cubicBezTo>
                  <a:pt x="100" y="44"/>
                  <a:pt x="100" y="44"/>
                  <a:pt x="100" y="44"/>
                </a:cubicBezTo>
                <a:cubicBezTo>
                  <a:pt x="96" y="53"/>
                  <a:pt x="96" y="53"/>
                  <a:pt x="96" y="53"/>
                </a:cubicBezTo>
                <a:cubicBezTo>
                  <a:pt x="96" y="54"/>
                  <a:pt x="96" y="54"/>
                  <a:pt x="96" y="54"/>
                </a:cubicBezTo>
                <a:cubicBezTo>
                  <a:pt x="99" y="66"/>
                  <a:pt x="96" y="78"/>
                  <a:pt x="89" y="90"/>
                </a:cubicBezTo>
                <a:cubicBezTo>
                  <a:pt x="82" y="99"/>
                  <a:pt x="75" y="102"/>
                  <a:pt x="69" y="103"/>
                </a:cubicBezTo>
                <a:cubicBezTo>
                  <a:pt x="66" y="103"/>
                  <a:pt x="64" y="104"/>
                  <a:pt x="61" y="106"/>
                </a:cubicBezTo>
                <a:cubicBezTo>
                  <a:pt x="56" y="109"/>
                  <a:pt x="52" y="111"/>
                  <a:pt x="48" y="113"/>
                </a:cubicBezTo>
                <a:cubicBezTo>
                  <a:pt x="43" y="114"/>
                  <a:pt x="39" y="115"/>
                  <a:pt x="35" y="115"/>
                </a:cubicBezTo>
                <a:cubicBezTo>
                  <a:pt x="35" y="115"/>
                  <a:pt x="35" y="115"/>
                  <a:pt x="35" y="115"/>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13"/>
          <p:cNvSpPr>
            <a:spLocks/>
          </p:cNvSpPr>
          <p:nvPr/>
        </p:nvSpPr>
        <p:spPr bwMode="auto">
          <a:xfrm>
            <a:off x="15838488" y="6900863"/>
            <a:ext cx="0" cy="63500"/>
          </a:xfrm>
          <a:custGeom>
            <a:avLst/>
            <a:gdLst>
              <a:gd name="T0" fmla="*/ 0 h 40"/>
              <a:gd name="T1" fmla="*/ 0 h 40"/>
              <a:gd name="T2" fmla="*/ 40 h 40"/>
              <a:gd name="T3" fmla="*/ 0 h 40"/>
            </a:gdLst>
            <a:ahLst/>
            <a:cxnLst>
              <a:cxn ang="0">
                <a:pos x="0" y="T0"/>
              </a:cxn>
              <a:cxn ang="0">
                <a:pos x="0" y="T1"/>
              </a:cxn>
              <a:cxn ang="0">
                <a:pos x="0" y="T2"/>
              </a:cxn>
              <a:cxn ang="0">
                <a:pos x="0" y="T3"/>
              </a:cxn>
            </a:cxnLst>
            <a:rect l="0" t="0" r="r" b="b"/>
            <a:pathLst>
              <a:path h="40">
                <a:moveTo>
                  <a:pt x="0" y="0"/>
                </a:moveTo>
                <a:lnTo>
                  <a:pt x="0" y="0"/>
                </a:lnTo>
                <a:lnTo>
                  <a:pt x="0" y="40"/>
                </a:lnTo>
                <a:lnTo>
                  <a:pt x="0" y="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14"/>
          <p:cNvSpPr>
            <a:spLocks/>
          </p:cNvSpPr>
          <p:nvPr/>
        </p:nvSpPr>
        <p:spPr bwMode="auto">
          <a:xfrm>
            <a:off x="15819438" y="6929438"/>
            <a:ext cx="101600" cy="88900"/>
          </a:xfrm>
          <a:custGeom>
            <a:avLst/>
            <a:gdLst>
              <a:gd name="T0" fmla="*/ 0 w 64"/>
              <a:gd name="T1" fmla="*/ 8 h 56"/>
              <a:gd name="T2" fmla="*/ 2 w 64"/>
              <a:gd name="T3" fmla="*/ 6 h 56"/>
              <a:gd name="T4" fmla="*/ 8 w 64"/>
              <a:gd name="T5" fmla="*/ 0 h 56"/>
              <a:gd name="T6" fmla="*/ 64 w 64"/>
              <a:gd name="T7" fmla="*/ 56 h 56"/>
              <a:gd name="T8" fmla="*/ 0 w 64"/>
              <a:gd name="T9" fmla="*/ 8 h 56"/>
            </a:gdLst>
            <a:ahLst/>
            <a:cxnLst>
              <a:cxn ang="0">
                <a:pos x="T0" y="T1"/>
              </a:cxn>
              <a:cxn ang="0">
                <a:pos x="T2" y="T3"/>
              </a:cxn>
              <a:cxn ang="0">
                <a:pos x="T4" y="T5"/>
              </a:cxn>
              <a:cxn ang="0">
                <a:pos x="T6" y="T7"/>
              </a:cxn>
              <a:cxn ang="0">
                <a:pos x="T8" y="T9"/>
              </a:cxn>
            </a:cxnLst>
            <a:rect l="0" t="0" r="r" b="b"/>
            <a:pathLst>
              <a:path w="64" h="56">
                <a:moveTo>
                  <a:pt x="0" y="8"/>
                </a:moveTo>
                <a:lnTo>
                  <a:pt x="2" y="6"/>
                </a:lnTo>
                <a:lnTo>
                  <a:pt x="8" y="0"/>
                </a:lnTo>
                <a:lnTo>
                  <a:pt x="64" y="56"/>
                </a:lnTo>
                <a:lnTo>
                  <a:pt x="0" y="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15"/>
          <p:cNvSpPr>
            <a:spLocks/>
          </p:cNvSpPr>
          <p:nvPr/>
        </p:nvSpPr>
        <p:spPr bwMode="auto">
          <a:xfrm>
            <a:off x="15708313" y="6597650"/>
            <a:ext cx="542925" cy="700088"/>
          </a:xfrm>
          <a:custGeom>
            <a:avLst/>
            <a:gdLst>
              <a:gd name="T0" fmla="*/ 47 w 171"/>
              <a:gd name="T1" fmla="*/ 221 h 221"/>
              <a:gd name="T2" fmla="*/ 40 w 171"/>
              <a:gd name="T3" fmla="*/ 210 h 221"/>
              <a:gd name="T4" fmla="*/ 33 w 171"/>
              <a:gd name="T5" fmla="*/ 199 h 221"/>
              <a:gd name="T6" fmla="*/ 41 w 171"/>
              <a:gd name="T7" fmla="*/ 186 h 221"/>
              <a:gd name="T8" fmla="*/ 46 w 171"/>
              <a:gd name="T9" fmla="*/ 180 h 221"/>
              <a:gd name="T10" fmla="*/ 43 w 171"/>
              <a:gd name="T11" fmla="*/ 172 h 221"/>
              <a:gd name="T12" fmla="*/ 47 w 171"/>
              <a:gd name="T13" fmla="*/ 150 h 221"/>
              <a:gd name="T14" fmla="*/ 49 w 171"/>
              <a:gd name="T15" fmla="*/ 148 h 221"/>
              <a:gd name="T16" fmla="*/ 50 w 171"/>
              <a:gd name="T17" fmla="*/ 147 h 221"/>
              <a:gd name="T18" fmla="*/ 50 w 171"/>
              <a:gd name="T19" fmla="*/ 140 h 221"/>
              <a:gd name="T20" fmla="*/ 51 w 171"/>
              <a:gd name="T21" fmla="*/ 130 h 221"/>
              <a:gd name="T22" fmla="*/ 49 w 171"/>
              <a:gd name="T23" fmla="*/ 126 h 221"/>
              <a:gd name="T24" fmla="*/ 44 w 171"/>
              <a:gd name="T25" fmla="*/ 113 h 221"/>
              <a:gd name="T26" fmla="*/ 45 w 171"/>
              <a:gd name="T27" fmla="*/ 113 h 221"/>
              <a:gd name="T28" fmla="*/ 42 w 171"/>
              <a:gd name="T29" fmla="*/ 110 h 221"/>
              <a:gd name="T30" fmla="*/ 43 w 171"/>
              <a:gd name="T31" fmla="*/ 108 h 221"/>
              <a:gd name="T32" fmla="*/ 32 w 171"/>
              <a:gd name="T33" fmla="*/ 108 h 221"/>
              <a:gd name="T34" fmla="*/ 31 w 171"/>
              <a:gd name="T35" fmla="*/ 105 h 221"/>
              <a:gd name="T36" fmla="*/ 24 w 171"/>
              <a:gd name="T37" fmla="*/ 105 h 221"/>
              <a:gd name="T38" fmla="*/ 28 w 171"/>
              <a:gd name="T39" fmla="*/ 92 h 221"/>
              <a:gd name="T40" fmla="*/ 27 w 171"/>
              <a:gd name="T41" fmla="*/ 90 h 221"/>
              <a:gd name="T42" fmla="*/ 26 w 171"/>
              <a:gd name="T43" fmla="*/ 89 h 221"/>
              <a:gd name="T44" fmla="*/ 27 w 171"/>
              <a:gd name="T45" fmla="*/ 88 h 221"/>
              <a:gd name="T46" fmla="*/ 26 w 171"/>
              <a:gd name="T47" fmla="*/ 81 h 221"/>
              <a:gd name="T48" fmla="*/ 26 w 171"/>
              <a:gd name="T49" fmla="*/ 80 h 221"/>
              <a:gd name="T50" fmla="*/ 0 w 171"/>
              <a:gd name="T51" fmla="*/ 98 h 221"/>
              <a:gd name="T52" fmla="*/ 21 w 171"/>
              <a:gd name="T53" fmla="*/ 41 h 221"/>
              <a:gd name="T54" fmla="*/ 21 w 171"/>
              <a:gd name="T55" fmla="*/ 35 h 221"/>
              <a:gd name="T56" fmla="*/ 41 w 171"/>
              <a:gd name="T57" fmla="*/ 14 h 221"/>
              <a:gd name="T58" fmla="*/ 44 w 171"/>
              <a:gd name="T59" fmla="*/ 14 h 221"/>
              <a:gd name="T60" fmla="*/ 51 w 171"/>
              <a:gd name="T61" fmla="*/ 13 h 221"/>
              <a:gd name="T62" fmla="*/ 53 w 171"/>
              <a:gd name="T63" fmla="*/ 14 h 221"/>
              <a:gd name="T64" fmla="*/ 65 w 171"/>
              <a:gd name="T65" fmla="*/ 10 h 221"/>
              <a:gd name="T66" fmla="*/ 66 w 171"/>
              <a:gd name="T67" fmla="*/ 10 h 221"/>
              <a:gd name="T68" fmla="*/ 70 w 171"/>
              <a:gd name="T69" fmla="*/ 1 h 221"/>
              <a:gd name="T70" fmla="*/ 84 w 171"/>
              <a:gd name="T71" fmla="*/ 0 h 221"/>
              <a:gd name="T72" fmla="*/ 100 w 171"/>
              <a:gd name="T73" fmla="*/ 0 h 221"/>
              <a:gd name="T74" fmla="*/ 106 w 171"/>
              <a:gd name="T75" fmla="*/ 25 h 221"/>
              <a:gd name="T76" fmla="*/ 105 w 171"/>
              <a:gd name="T77" fmla="*/ 28 h 221"/>
              <a:gd name="T78" fmla="*/ 105 w 171"/>
              <a:gd name="T79" fmla="*/ 29 h 221"/>
              <a:gd name="T80" fmla="*/ 116 w 171"/>
              <a:gd name="T81" fmla="*/ 39 h 221"/>
              <a:gd name="T82" fmla="*/ 121 w 171"/>
              <a:gd name="T83" fmla="*/ 47 h 221"/>
              <a:gd name="T84" fmla="*/ 119 w 171"/>
              <a:gd name="T85" fmla="*/ 59 h 221"/>
              <a:gd name="T86" fmla="*/ 115 w 171"/>
              <a:gd name="T87" fmla="*/ 72 h 221"/>
              <a:gd name="T88" fmla="*/ 126 w 171"/>
              <a:gd name="T89" fmla="*/ 92 h 221"/>
              <a:gd name="T90" fmla="*/ 143 w 171"/>
              <a:gd name="T91" fmla="*/ 113 h 221"/>
              <a:gd name="T92" fmla="*/ 146 w 171"/>
              <a:gd name="T93" fmla="*/ 121 h 221"/>
              <a:gd name="T94" fmla="*/ 167 w 171"/>
              <a:gd name="T95" fmla="*/ 137 h 221"/>
              <a:gd name="T96" fmla="*/ 167 w 171"/>
              <a:gd name="T97" fmla="*/ 166 h 221"/>
              <a:gd name="T98" fmla="*/ 166 w 171"/>
              <a:gd name="T99" fmla="*/ 167 h 221"/>
              <a:gd name="T100" fmla="*/ 167 w 171"/>
              <a:gd name="T101" fmla="*/ 174 h 221"/>
              <a:gd name="T102" fmla="*/ 168 w 171"/>
              <a:gd name="T103" fmla="*/ 182 h 221"/>
              <a:gd name="T104" fmla="*/ 162 w 171"/>
              <a:gd name="T105" fmla="*/ 191 h 221"/>
              <a:gd name="T106" fmla="*/ 131 w 171"/>
              <a:gd name="T107" fmla="*/ 206 h 221"/>
              <a:gd name="T108" fmla="*/ 114 w 171"/>
              <a:gd name="T109" fmla="*/ 209 h 221"/>
              <a:gd name="T110" fmla="*/ 98 w 171"/>
              <a:gd name="T111" fmla="*/ 210 h 221"/>
              <a:gd name="T112" fmla="*/ 96 w 171"/>
              <a:gd name="T113" fmla="*/ 210 h 221"/>
              <a:gd name="T114" fmla="*/ 76 w 171"/>
              <a:gd name="T115" fmla="*/ 218 h 221"/>
              <a:gd name="T116" fmla="*/ 73 w 171"/>
              <a:gd name="T117" fmla="*/ 217 h 221"/>
              <a:gd name="T118" fmla="*/ 59 w 171"/>
              <a:gd name="T119" fmla="*/ 221 h 221"/>
              <a:gd name="T120" fmla="*/ 58 w 171"/>
              <a:gd name="T121" fmla="*/ 221 h 221"/>
              <a:gd name="T122" fmla="*/ 47 w 171"/>
              <a:gd name="T123"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221">
                <a:moveTo>
                  <a:pt x="47" y="221"/>
                </a:moveTo>
                <a:cubicBezTo>
                  <a:pt x="40" y="210"/>
                  <a:pt x="40" y="210"/>
                  <a:pt x="40" y="210"/>
                </a:cubicBezTo>
                <a:cubicBezTo>
                  <a:pt x="33" y="199"/>
                  <a:pt x="33" y="199"/>
                  <a:pt x="33" y="199"/>
                </a:cubicBezTo>
                <a:cubicBezTo>
                  <a:pt x="41" y="186"/>
                  <a:pt x="41" y="186"/>
                  <a:pt x="41" y="186"/>
                </a:cubicBezTo>
                <a:cubicBezTo>
                  <a:pt x="42" y="184"/>
                  <a:pt x="44" y="182"/>
                  <a:pt x="46" y="180"/>
                </a:cubicBezTo>
                <a:cubicBezTo>
                  <a:pt x="43" y="172"/>
                  <a:pt x="43" y="172"/>
                  <a:pt x="43" y="172"/>
                </a:cubicBezTo>
                <a:cubicBezTo>
                  <a:pt x="41" y="164"/>
                  <a:pt x="42" y="156"/>
                  <a:pt x="47" y="150"/>
                </a:cubicBezTo>
                <a:cubicBezTo>
                  <a:pt x="49" y="148"/>
                  <a:pt x="49" y="148"/>
                  <a:pt x="49" y="148"/>
                </a:cubicBezTo>
                <a:cubicBezTo>
                  <a:pt x="50" y="147"/>
                  <a:pt x="50" y="147"/>
                  <a:pt x="50" y="147"/>
                </a:cubicBezTo>
                <a:cubicBezTo>
                  <a:pt x="50" y="144"/>
                  <a:pt x="50" y="141"/>
                  <a:pt x="50" y="140"/>
                </a:cubicBezTo>
                <a:cubicBezTo>
                  <a:pt x="50" y="136"/>
                  <a:pt x="50" y="133"/>
                  <a:pt x="51" y="130"/>
                </a:cubicBezTo>
                <a:cubicBezTo>
                  <a:pt x="49" y="126"/>
                  <a:pt x="49" y="126"/>
                  <a:pt x="49" y="126"/>
                </a:cubicBezTo>
                <a:cubicBezTo>
                  <a:pt x="44" y="113"/>
                  <a:pt x="44" y="113"/>
                  <a:pt x="44" y="113"/>
                </a:cubicBezTo>
                <a:cubicBezTo>
                  <a:pt x="45" y="113"/>
                  <a:pt x="45" y="113"/>
                  <a:pt x="45" y="113"/>
                </a:cubicBezTo>
                <a:cubicBezTo>
                  <a:pt x="42" y="110"/>
                  <a:pt x="42" y="110"/>
                  <a:pt x="42" y="110"/>
                </a:cubicBezTo>
                <a:cubicBezTo>
                  <a:pt x="43" y="108"/>
                  <a:pt x="43" y="108"/>
                  <a:pt x="43" y="108"/>
                </a:cubicBezTo>
                <a:cubicBezTo>
                  <a:pt x="32" y="108"/>
                  <a:pt x="32" y="108"/>
                  <a:pt x="32" y="108"/>
                </a:cubicBezTo>
                <a:cubicBezTo>
                  <a:pt x="31" y="105"/>
                  <a:pt x="31" y="105"/>
                  <a:pt x="31" y="105"/>
                </a:cubicBezTo>
                <a:cubicBezTo>
                  <a:pt x="24" y="105"/>
                  <a:pt x="24" y="105"/>
                  <a:pt x="24" y="105"/>
                </a:cubicBezTo>
                <a:cubicBezTo>
                  <a:pt x="28" y="92"/>
                  <a:pt x="28" y="92"/>
                  <a:pt x="28" y="92"/>
                </a:cubicBezTo>
                <a:cubicBezTo>
                  <a:pt x="27" y="90"/>
                  <a:pt x="27" y="90"/>
                  <a:pt x="27" y="90"/>
                </a:cubicBezTo>
                <a:cubicBezTo>
                  <a:pt x="26" y="89"/>
                  <a:pt x="26" y="89"/>
                  <a:pt x="26" y="89"/>
                </a:cubicBezTo>
                <a:cubicBezTo>
                  <a:pt x="27" y="88"/>
                  <a:pt x="27" y="88"/>
                  <a:pt x="27" y="88"/>
                </a:cubicBezTo>
                <a:cubicBezTo>
                  <a:pt x="26" y="81"/>
                  <a:pt x="26" y="81"/>
                  <a:pt x="26" y="81"/>
                </a:cubicBezTo>
                <a:cubicBezTo>
                  <a:pt x="26" y="80"/>
                  <a:pt x="26" y="80"/>
                  <a:pt x="26" y="80"/>
                </a:cubicBezTo>
                <a:cubicBezTo>
                  <a:pt x="0" y="98"/>
                  <a:pt x="0" y="98"/>
                  <a:pt x="0" y="98"/>
                </a:cubicBezTo>
                <a:cubicBezTo>
                  <a:pt x="21" y="41"/>
                  <a:pt x="21" y="41"/>
                  <a:pt x="21" y="41"/>
                </a:cubicBezTo>
                <a:cubicBezTo>
                  <a:pt x="21" y="39"/>
                  <a:pt x="21" y="37"/>
                  <a:pt x="21" y="35"/>
                </a:cubicBezTo>
                <a:cubicBezTo>
                  <a:pt x="23" y="25"/>
                  <a:pt x="31" y="17"/>
                  <a:pt x="41" y="14"/>
                </a:cubicBezTo>
                <a:cubicBezTo>
                  <a:pt x="44" y="14"/>
                  <a:pt x="44" y="14"/>
                  <a:pt x="44" y="14"/>
                </a:cubicBezTo>
                <a:cubicBezTo>
                  <a:pt x="51" y="13"/>
                  <a:pt x="51" y="13"/>
                  <a:pt x="51" y="13"/>
                </a:cubicBezTo>
                <a:cubicBezTo>
                  <a:pt x="53" y="14"/>
                  <a:pt x="53" y="14"/>
                  <a:pt x="53" y="14"/>
                </a:cubicBezTo>
                <a:cubicBezTo>
                  <a:pt x="57" y="12"/>
                  <a:pt x="61" y="10"/>
                  <a:pt x="65" y="10"/>
                </a:cubicBezTo>
                <a:cubicBezTo>
                  <a:pt x="66" y="10"/>
                  <a:pt x="66" y="10"/>
                  <a:pt x="66" y="10"/>
                </a:cubicBezTo>
                <a:cubicBezTo>
                  <a:pt x="70" y="1"/>
                  <a:pt x="70" y="1"/>
                  <a:pt x="70" y="1"/>
                </a:cubicBezTo>
                <a:cubicBezTo>
                  <a:pt x="84" y="0"/>
                  <a:pt x="84" y="0"/>
                  <a:pt x="84" y="0"/>
                </a:cubicBezTo>
                <a:cubicBezTo>
                  <a:pt x="100" y="0"/>
                  <a:pt x="100" y="0"/>
                  <a:pt x="100" y="0"/>
                </a:cubicBezTo>
                <a:cubicBezTo>
                  <a:pt x="106" y="25"/>
                  <a:pt x="106" y="25"/>
                  <a:pt x="106" y="25"/>
                </a:cubicBezTo>
                <a:cubicBezTo>
                  <a:pt x="105" y="28"/>
                  <a:pt x="105" y="28"/>
                  <a:pt x="105" y="28"/>
                </a:cubicBezTo>
                <a:cubicBezTo>
                  <a:pt x="105" y="28"/>
                  <a:pt x="105" y="29"/>
                  <a:pt x="105" y="29"/>
                </a:cubicBezTo>
                <a:cubicBezTo>
                  <a:pt x="109" y="31"/>
                  <a:pt x="113" y="35"/>
                  <a:pt x="116" y="39"/>
                </a:cubicBezTo>
                <a:cubicBezTo>
                  <a:pt x="121" y="47"/>
                  <a:pt x="121" y="47"/>
                  <a:pt x="121" y="47"/>
                </a:cubicBezTo>
                <a:cubicBezTo>
                  <a:pt x="119" y="59"/>
                  <a:pt x="119" y="59"/>
                  <a:pt x="119" y="59"/>
                </a:cubicBezTo>
                <a:cubicBezTo>
                  <a:pt x="118" y="63"/>
                  <a:pt x="117" y="67"/>
                  <a:pt x="115" y="72"/>
                </a:cubicBezTo>
                <a:cubicBezTo>
                  <a:pt x="120" y="77"/>
                  <a:pt x="124" y="84"/>
                  <a:pt x="126" y="92"/>
                </a:cubicBezTo>
                <a:cubicBezTo>
                  <a:pt x="134" y="97"/>
                  <a:pt x="140" y="104"/>
                  <a:pt x="143" y="113"/>
                </a:cubicBezTo>
                <a:cubicBezTo>
                  <a:pt x="143" y="116"/>
                  <a:pt x="144" y="118"/>
                  <a:pt x="146" y="121"/>
                </a:cubicBezTo>
                <a:cubicBezTo>
                  <a:pt x="155" y="123"/>
                  <a:pt x="162" y="129"/>
                  <a:pt x="167" y="137"/>
                </a:cubicBezTo>
                <a:cubicBezTo>
                  <a:pt x="171" y="146"/>
                  <a:pt x="171" y="157"/>
                  <a:pt x="167" y="166"/>
                </a:cubicBezTo>
                <a:cubicBezTo>
                  <a:pt x="166" y="167"/>
                  <a:pt x="166" y="167"/>
                  <a:pt x="166" y="167"/>
                </a:cubicBezTo>
                <a:cubicBezTo>
                  <a:pt x="167" y="169"/>
                  <a:pt x="167" y="171"/>
                  <a:pt x="167" y="174"/>
                </a:cubicBezTo>
                <a:cubicBezTo>
                  <a:pt x="168" y="182"/>
                  <a:pt x="168" y="182"/>
                  <a:pt x="168" y="182"/>
                </a:cubicBezTo>
                <a:cubicBezTo>
                  <a:pt x="162" y="191"/>
                  <a:pt x="162" y="191"/>
                  <a:pt x="162" y="191"/>
                </a:cubicBezTo>
                <a:cubicBezTo>
                  <a:pt x="154" y="200"/>
                  <a:pt x="143" y="206"/>
                  <a:pt x="131" y="206"/>
                </a:cubicBezTo>
                <a:cubicBezTo>
                  <a:pt x="126" y="207"/>
                  <a:pt x="120" y="207"/>
                  <a:pt x="114" y="209"/>
                </a:cubicBezTo>
                <a:cubicBezTo>
                  <a:pt x="109" y="210"/>
                  <a:pt x="104" y="210"/>
                  <a:pt x="98" y="210"/>
                </a:cubicBezTo>
                <a:cubicBezTo>
                  <a:pt x="98" y="210"/>
                  <a:pt x="97" y="210"/>
                  <a:pt x="96" y="210"/>
                </a:cubicBezTo>
                <a:cubicBezTo>
                  <a:pt x="89" y="216"/>
                  <a:pt x="82" y="218"/>
                  <a:pt x="76" y="218"/>
                </a:cubicBezTo>
                <a:cubicBezTo>
                  <a:pt x="73" y="217"/>
                  <a:pt x="73" y="217"/>
                  <a:pt x="73" y="217"/>
                </a:cubicBezTo>
                <a:cubicBezTo>
                  <a:pt x="66" y="221"/>
                  <a:pt x="62" y="221"/>
                  <a:pt x="59" y="221"/>
                </a:cubicBezTo>
                <a:cubicBezTo>
                  <a:pt x="58" y="221"/>
                  <a:pt x="58" y="221"/>
                  <a:pt x="58" y="221"/>
                </a:cubicBezTo>
                <a:lnTo>
                  <a:pt x="47" y="22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16"/>
          <p:cNvSpPr>
            <a:spLocks noEditPoints="1"/>
          </p:cNvSpPr>
          <p:nvPr/>
        </p:nvSpPr>
        <p:spPr bwMode="auto">
          <a:xfrm>
            <a:off x="16222663" y="4525963"/>
            <a:ext cx="1042988" cy="2278063"/>
          </a:xfrm>
          <a:custGeom>
            <a:avLst/>
            <a:gdLst>
              <a:gd name="T0" fmla="*/ 53 w 329"/>
              <a:gd name="T1" fmla="*/ 717 h 720"/>
              <a:gd name="T2" fmla="*/ 16 w 329"/>
              <a:gd name="T3" fmla="*/ 698 h 720"/>
              <a:gd name="T4" fmla="*/ 9 w 329"/>
              <a:gd name="T5" fmla="*/ 650 h 720"/>
              <a:gd name="T6" fmla="*/ 3 w 329"/>
              <a:gd name="T7" fmla="*/ 620 h 720"/>
              <a:gd name="T8" fmla="*/ 16 w 329"/>
              <a:gd name="T9" fmla="*/ 583 h 720"/>
              <a:gd name="T10" fmla="*/ 43 w 329"/>
              <a:gd name="T11" fmla="*/ 562 h 720"/>
              <a:gd name="T12" fmla="*/ 62 w 329"/>
              <a:gd name="T13" fmla="*/ 547 h 720"/>
              <a:gd name="T14" fmla="*/ 87 w 329"/>
              <a:gd name="T15" fmla="*/ 516 h 720"/>
              <a:gd name="T16" fmla="*/ 98 w 329"/>
              <a:gd name="T17" fmla="*/ 481 h 720"/>
              <a:gd name="T18" fmla="*/ 98 w 329"/>
              <a:gd name="T19" fmla="*/ 445 h 720"/>
              <a:gd name="T20" fmla="*/ 110 w 329"/>
              <a:gd name="T21" fmla="*/ 419 h 720"/>
              <a:gd name="T22" fmla="*/ 136 w 329"/>
              <a:gd name="T23" fmla="*/ 400 h 720"/>
              <a:gd name="T24" fmla="*/ 166 w 329"/>
              <a:gd name="T25" fmla="*/ 377 h 720"/>
              <a:gd name="T26" fmla="*/ 187 w 329"/>
              <a:gd name="T27" fmla="*/ 371 h 720"/>
              <a:gd name="T28" fmla="*/ 195 w 329"/>
              <a:gd name="T29" fmla="*/ 360 h 720"/>
              <a:gd name="T30" fmla="*/ 216 w 329"/>
              <a:gd name="T31" fmla="*/ 354 h 720"/>
              <a:gd name="T32" fmla="*/ 230 w 329"/>
              <a:gd name="T33" fmla="*/ 342 h 720"/>
              <a:gd name="T34" fmla="*/ 267 w 329"/>
              <a:gd name="T35" fmla="*/ 342 h 720"/>
              <a:gd name="T36" fmla="*/ 286 w 329"/>
              <a:gd name="T37" fmla="*/ 349 h 720"/>
              <a:gd name="T38" fmla="*/ 326 w 329"/>
              <a:gd name="T39" fmla="*/ 367 h 720"/>
              <a:gd name="T40" fmla="*/ 328 w 329"/>
              <a:gd name="T41" fmla="*/ 405 h 720"/>
              <a:gd name="T42" fmla="*/ 311 w 329"/>
              <a:gd name="T43" fmla="*/ 427 h 720"/>
              <a:gd name="T44" fmla="*/ 273 w 329"/>
              <a:gd name="T45" fmla="*/ 444 h 720"/>
              <a:gd name="T46" fmla="*/ 260 w 329"/>
              <a:gd name="T47" fmla="*/ 442 h 720"/>
              <a:gd name="T48" fmla="*/ 235 w 329"/>
              <a:gd name="T49" fmla="*/ 450 h 720"/>
              <a:gd name="T50" fmla="*/ 209 w 329"/>
              <a:gd name="T51" fmla="*/ 450 h 720"/>
              <a:gd name="T52" fmla="*/ 184 w 329"/>
              <a:gd name="T53" fmla="*/ 463 h 720"/>
              <a:gd name="T54" fmla="*/ 174 w 329"/>
              <a:gd name="T55" fmla="*/ 471 h 720"/>
              <a:gd name="T56" fmla="*/ 165 w 329"/>
              <a:gd name="T57" fmla="*/ 492 h 720"/>
              <a:gd name="T58" fmla="*/ 150 w 329"/>
              <a:gd name="T59" fmla="*/ 513 h 720"/>
              <a:gd name="T60" fmla="*/ 147 w 329"/>
              <a:gd name="T61" fmla="*/ 532 h 720"/>
              <a:gd name="T62" fmla="*/ 143 w 329"/>
              <a:gd name="T63" fmla="*/ 557 h 720"/>
              <a:gd name="T64" fmla="*/ 128 w 329"/>
              <a:gd name="T65" fmla="*/ 582 h 720"/>
              <a:gd name="T66" fmla="*/ 128 w 329"/>
              <a:gd name="T67" fmla="*/ 598 h 720"/>
              <a:gd name="T68" fmla="*/ 136 w 329"/>
              <a:gd name="T69" fmla="*/ 636 h 720"/>
              <a:gd name="T70" fmla="*/ 134 w 329"/>
              <a:gd name="T71" fmla="*/ 658 h 720"/>
              <a:gd name="T72" fmla="*/ 127 w 329"/>
              <a:gd name="T73" fmla="*/ 668 h 720"/>
              <a:gd name="T74" fmla="*/ 114 w 329"/>
              <a:gd name="T75" fmla="*/ 694 h 720"/>
              <a:gd name="T76" fmla="*/ 118 w 329"/>
              <a:gd name="T77" fmla="*/ 213 h 720"/>
              <a:gd name="T78" fmla="*/ 79 w 329"/>
              <a:gd name="T79" fmla="*/ 170 h 720"/>
              <a:gd name="T80" fmla="*/ 67 w 329"/>
              <a:gd name="T81" fmla="*/ 146 h 720"/>
              <a:gd name="T82" fmla="*/ 40 w 329"/>
              <a:gd name="T83" fmla="*/ 102 h 720"/>
              <a:gd name="T84" fmla="*/ 65 w 329"/>
              <a:gd name="T85" fmla="*/ 45 h 720"/>
              <a:gd name="T86" fmla="*/ 83 w 329"/>
              <a:gd name="T87" fmla="*/ 41 h 720"/>
              <a:gd name="T88" fmla="*/ 111 w 329"/>
              <a:gd name="T89" fmla="*/ 28 h 720"/>
              <a:gd name="T90" fmla="*/ 121 w 329"/>
              <a:gd name="T91" fmla="*/ 19 h 720"/>
              <a:gd name="T92" fmla="*/ 147 w 329"/>
              <a:gd name="T93" fmla="*/ 0 h 720"/>
              <a:gd name="T94" fmla="*/ 179 w 329"/>
              <a:gd name="T95" fmla="*/ 11 h 720"/>
              <a:gd name="T96" fmla="*/ 191 w 329"/>
              <a:gd name="T97" fmla="*/ 17 h 720"/>
              <a:gd name="T98" fmla="*/ 240 w 329"/>
              <a:gd name="T99" fmla="*/ 0 h 720"/>
              <a:gd name="T100" fmla="*/ 230 w 329"/>
              <a:gd name="T101" fmla="*/ 55 h 720"/>
              <a:gd name="T102" fmla="*/ 224 w 329"/>
              <a:gd name="T103" fmla="*/ 70 h 720"/>
              <a:gd name="T104" fmla="*/ 222 w 329"/>
              <a:gd name="T105" fmla="*/ 84 h 720"/>
              <a:gd name="T106" fmla="*/ 229 w 329"/>
              <a:gd name="T107" fmla="*/ 118 h 720"/>
              <a:gd name="T108" fmla="*/ 197 w 329"/>
              <a:gd name="T109" fmla="*/ 175 h 720"/>
              <a:gd name="T110" fmla="*/ 169 w 329"/>
              <a:gd name="T111" fmla="*/ 176 h 720"/>
              <a:gd name="T112" fmla="*/ 152 w 329"/>
              <a:gd name="T113" fmla="*/ 179 h 720"/>
              <a:gd name="T114" fmla="*/ 147 w 329"/>
              <a:gd name="T115" fmla="*/ 20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720">
                <a:moveTo>
                  <a:pt x="83" y="704"/>
                </a:moveTo>
                <a:cubicBezTo>
                  <a:pt x="76" y="710"/>
                  <a:pt x="68" y="713"/>
                  <a:pt x="63" y="714"/>
                </a:cubicBezTo>
                <a:cubicBezTo>
                  <a:pt x="58" y="716"/>
                  <a:pt x="55" y="717"/>
                  <a:pt x="53" y="717"/>
                </a:cubicBezTo>
                <a:cubicBezTo>
                  <a:pt x="49" y="717"/>
                  <a:pt x="49" y="717"/>
                  <a:pt x="49" y="717"/>
                </a:cubicBezTo>
                <a:cubicBezTo>
                  <a:pt x="44" y="715"/>
                  <a:pt x="44" y="715"/>
                  <a:pt x="44" y="715"/>
                </a:cubicBezTo>
                <a:cubicBezTo>
                  <a:pt x="34" y="711"/>
                  <a:pt x="24" y="706"/>
                  <a:pt x="16" y="698"/>
                </a:cubicBezTo>
                <a:cubicBezTo>
                  <a:pt x="10" y="692"/>
                  <a:pt x="7" y="684"/>
                  <a:pt x="9" y="676"/>
                </a:cubicBezTo>
                <a:cubicBezTo>
                  <a:pt x="6" y="668"/>
                  <a:pt x="6" y="668"/>
                  <a:pt x="6" y="668"/>
                </a:cubicBezTo>
                <a:cubicBezTo>
                  <a:pt x="5" y="662"/>
                  <a:pt x="6" y="655"/>
                  <a:pt x="9" y="650"/>
                </a:cubicBezTo>
                <a:cubicBezTo>
                  <a:pt x="6" y="646"/>
                  <a:pt x="3" y="642"/>
                  <a:pt x="2" y="636"/>
                </a:cubicBezTo>
                <a:cubicBezTo>
                  <a:pt x="0" y="629"/>
                  <a:pt x="0" y="629"/>
                  <a:pt x="0" y="629"/>
                </a:cubicBezTo>
                <a:cubicBezTo>
                  <a:pt x="3" y="620"/>
                  <a:pt x="3" y="620"/>
                  <a:pt x="3" y="620"/>
                </a:cubicBezTo>
                <a:cubicBezTo>
                  <a:pt x="2" y="616"/>
                  <a:pt x="2" y="612"/>
                  <a:pt x="3" y="607"/>
                </a:cubicBezTo>
                <a:cubicBezTo>
                  <a:pt x="3" y="605"/>
                  <a:pt x="3" y="602"/>
                  <a:pt x="4" y="598"/>
                </a:cubicBezTo>
                <a:cubicBezTo>
                  <a:pt x="6" y="592"/>
                  <a:pt x="10" y="586"/>
                  <a:pt x="16" y="583"/>
                </a:cubicBezTo>
                <a:cubicBezTo>
                  <a:pt x="17" y="582"/>
                  <a:pt x="18" y="582"/>
                  <a:pt x="19" y="581"/>
                </a:cubicBezTo>
                <a:cubicBezTo>
                  <a:pt x="25" y="576"/>
                  <a:pt x="25" y="576"/>
                  <a:pt x="25" y="576"/>
                </a:cubicBezTo>
                <a:cubicBezTo>
                  <a:pt x="43" y="562"/>
                  <a:pt x="43" y="562"/>
                  <a:pt x="43" y="562"/>
                </a:cubicBezTo>
                <a:cubicBezTo>
                  <a:pt x="44" y="559"/>
                  <a:pt x="45" y="557"/>
                  <a:pt x="48" y="554"/>
                </a:cubicBezTo>
                <a:cubicBezTo>
                  <a:pt x="53" y="548"/>
                  <a:pt x="53" y="548"/>
                  <a:pt x="53" y="548"/>
                </a:cubicBezTo>
                <a:cubicBezTo>
                  <a:pt x="62" y="547"/>
                  <a:pt x="62" y="547"/>
                  <a:pt x="62" y="547"/>
                </a:cubicBezTo>
                <a:cubicBezTo>
                  <a:pt x="66" y="541"/>
                  <a:pt x="70" y="535"/>
                  <a:pt x="75" y="531"/>
                </a:cubicBezTo>
                <a:cubicBezTo>
                  <a:pt x="76" y="525"/>
                  <a:pt x="81" y="520"/>
                  <a:pt x="86" y="516"/>
                </a:cubicBezTo>
                <a:cubicBezTo>
                  <a:pt x="87" y="516"/>
                  <a:pt x="87" y="516"/>
                  <a:pt x="87" y="516"/>
                </a:cubicBezTo>
                <a:cubicBezTo>
                  <a:pt x="87" y="514"/>
                  <a:pt x="88" y="512"/>
                  <a:pt x="89" y="510"/>
                </a:cubicBezTo>
                <a:cubicBezTo>
                  <a:pt x="86" y="503"/>
                  <a:pt x="88" y="495"/>
                  <a:pt x="94" y="489"/>
                </a:cubicBezTo>
                <a:cubicBezTo>
                  <a:pt x="95" y="486"/>
                  <a:pt x="97" y="483"/>
                  <a:pt x="98" y="481"/>
                </a:cubicBezTo>
                <a:cubicBezTo>
                  <a:pt x="98" y="479"/>
                  <a:pt x="99" y="476"/>
                  <a:pt x="101" y="473"/>
                </a:cubicBezTo>
                <a:cubicBezTo>
                  <a:pt x="67" y="483"/>
                  <a:pt x="67" y="483"/>
                  <a:pt x="67" y="483"/>
                </a:cubicBezTo>
                <a:cubicBezTo>
                  <a:pt x="98" y="445"/>
                  <a:pt x="98" y="445"/>
                  <a:pt x="98" y="445"/>
                </a:cubicBezTo>
                <a:cubicBezTo>
                  <a:pt x="99" y="435"/>
                  <a:pt x="99" y="435"/>
                  <a:pt x="99" y="435"/>
                </a:cubicBezTo>
                <a:cubicBezTo>
                  <a:pt x="105" y="432"/>
                  <a:pt x="105" y="432"/>
                  <a:pt x="105" y="432"/>
                </a:cubicBezTo>
                <a:cubicBezTo>
                  <a:pt x="105" y="425"/>
                  <a:pt x="109" y="421"/>
                  <a:pt x="110" y="419"/>
                </a:cubicBezTo>
                <a:cubicBezTo>
                  <a:pt x="114" y="415"/>
                  <a:pt x="117" y="412"/>
                  <a:pt x="121" y="408"/>
                </a:cubicBezTo>
                <a:cubicBezTo>
                  <a:pt x="127" y="402"/>
                  <a:pt x="127" y="402"/>
                  <a:pt x="127" y="402"/>
                </a:cubicBezTo>
                <a:cubicBezTo>
                  <a:pt x="136" y="400"/>
                  <a:pt x="136" y="400"/>
                  <a:pt x="136" y="400"/>
                </a:cubicBezTo>
                <a:cubicBezTo>
                  <a:pt x="140" y="396"/>
                  <a:pt x="144" y="393"/>
                  <a:pt x="149" y="392"/>
                </a:cubicBezTo>
                <a:cubicBezTo>
                  <a:pt x="160" y="378"/>
                  <a:pt x="160" y="378"/>
                  <a:pt x="160" y="378"/>
                </a:cubicBezTo>
                <a:cubicBezTo>
                  <a:pt x="166" y="377"/>
                  <a:pt x="166" y="377"/>
                  <a:pt x="166" y="377"/>
                </a:cubicBezTo>
                <a:cubicBezTo>
                  <a:pt x="168" y="374"/>
                  <a:pt x="168" y="374"/>
                  <a:pt x="168" y="374"/>
                </a:cubicBezTo>
                <a:cubicBezTo>
                  <a:pt x="182" y="373"/>
                  <a:pt x="182" y="373"/>
                  <a:pt x="182" y="373"/>
                </a:cubicBezTo>
                <a:cubicBezTo>
                  <a:pt x="183" y="372"/>
                  <a:pt x="185" y="371"/>
                  <a:pt x="187" y="371"/>
                </a:cubicBezTo>
                <a:cubicBezTo>
                  <a:pt x="187" y="370"/>
                  <a:pt x="188" y="368"/>
                  <a:pt x="189" y="367"/>
                </a:cubicBezTo>
                <a:cubicBezTo>
                  <a:pt x="187" y="362"/>
                  <a:pt x="187" y="362"/>
                  <a:pt x="187" y="362"/>
                </a:cubicBezTo>
                <a:cubicBezTo>
                  <a:pt x="195" y="360"/>
                  <a:pt x="195" y="360"/>
                  <a:pt x="195" y="360"/>
                </a:cubicBezTo>
                <a:cubicBezTo>
                  <a:pt x="196" y="359"/>
                  <a:pt x="198" y="359"/>
                  <a:pt x="199" y="358"/>
                </a:cubicBezTo>
                <a:cubicBezTo>
                  <a:pt x="202" y="350"/>
                  <a:pt x="202" y="350"/>
                  <a:pt x="202" y="350"/>
                </a:cubicBezTo>
                <a:cubicBezTo>
                  <a:pt x="216" y="354"/>
                  <a:pt x="216" y="354"/>
                  <a:pt x="216" y="354"/>
                </a:cubicBezTo>
                <a:cubicBezTo>
                  <a:pt x="219" y="354"/>
                  <a:pt x="219" y="354"/>
                  <a:pt x="219" y="354"/>
                </a:cubicBezTo>
                <a:cubicBezTo>
                  <a:pt x="221" y="352"/>
                  <a:pt x="223" y="351"/>
                  <a:pt x="224" y="350"/>
                </a:cubicBezTo>
                <a:cubicBezTo>
                  <a:pt x="230" y="342"/>
                  <a:pt x="230" y="342"/>
                  <a:pt x="230" y="342"/>
                </a:cubicBezTo>
                <a:cubicBezTo>
                  <a:pt x="242" y="342"/>
                  <a:pt x="242" y="342"/>
                  <a:pt x="242" y="342"/>
                </a:cubicBezTo>
                <a:cubicBezTo>
                  <a:pt x="246" y="342"/>
                  <a:pt x="250" y="343"/>
                  <a:pt x="254" y="346"/>
                </a:cubicBezTo>
                <a:cubicBezTo>
                  <a:pt x="259" y="342"/>
                  <a:pt x="264" y="342"/>
                  <a:pt x="267" y="342"/>
                </a:cubicBezTo>
                <a:cubicBezTo>
                  <a:pt x="270" y="342"/>
                  <a:pt x="270" y="342"/>
                  <a:pt x="270" y="342"/>
                </a:cubicBezTo>
                <a:cubicBezTo>
                  <a:pt x="274" y="343"/>
                  <a:pt x="274" y="343"/>
                  <a:pt x="274" y="343"/>
                </a:cubicBezTo>
                <a:cubicBezTo>
                  <a:pt x="279" y="344"/>
                  <a:pt x="283" y="346"/>
                  <a:pt x="286" y="349"/>
                </a:cubicBezTo>
                <a:cubicBezTo>
                  <a:pt x="289" y="350"/>
                  <a:pt x="289" y="350"/>
                  <a:pt x="289" y="350"/>
                </a:cubicBezTo>
                <a:cubicBezTo>
                  <a:pt x="299" y="354"/>
                  <a:pt x="309" y="356"/>
                  <a:pt x="317" y="362"/>
                </a:cubicBezTo>
                <a:cubicBezTo>
                  <a:pt x="326" y="367"/>
                  <a:pt x="326" y="367"/>
                  <a:pt x="326" y="367"/>
                </a:cubicBezTo>
                <a:cubicBezTo>
                  <a:pt x="329" y="380"/>
                  <a:pt x="329" y="380"/>
                  <a:pt x="329" y="380"/>
                </a:cubicBezTo>
                <a:cubicBezTo>
                  <a:pt x="329" y="383"/>
                  <a:pt x="328" y="387"/>
                  <a:pt x="327" y="390"/>
                </a:cubicBezTo>
                <a:cubicBezTo>
                  <a:pt x="328" y="405"/>
                  <a:pt x="328" y="405"/>
                  <a:pt x="328" y="405"/>
                </a:cubicBezTo>
                <a:cubicBezTo>
                  <a:pt x="324" y="413"/>
                  <a:pt x="324" y="413"/>
                  <a:pt x="324" y="413"/>
                </a:cubicBezTo>
                <a:cubicBezTo>
                  <a:pt x="313" y="428"/>
                  <a:pt x="313" y="428"/>
                  <a:pt x="313" y="428"/>
                </a:cubicBezTo>
                <a:cubicBezTo>
                  <a:pt x="311" y="427"/>
                  <a:pt x="311" y="427"/>
                  <a:pt x="311" y="427"/>
                </a:cubicBezTo>
                <a:cubicBezTo>
                  <a:pt x="311" y="427"/>
                  <a:pt x="311" y="427"/>
                  <a:pt x="311" y="427"/>
                </a:cubicBezTo>
                <a:cubicBezTo>
                  <a:pt x="311" y="435"/>
                  <a:pt x="311" y="435"/>
                  <a:pt x="311" y="435"/>
                </a:cubicBezTo>
                <a:cubicBezTo>
                  <a:pt x="273" y="444"/>
                  <a:pt x="273" y="444"/>
                  <a:pt x="273" y="444"/>
                </a:cubicBezTo>
                <a:cubicBezTo>
                  <a:pt x="271" y="430"/>
                  <a:pt x="271" y="430"/>
                  <a:pt x="271" y="430"/>
                </a:cubicBezTo>
                <a:cubicBezTo>
                  <a:pt x="268" y="437"/>
                  <a:pt x="268" y="437"/>
                  <a:pt x="268" y="437"/>
                </a:cubicBezTo>
                <a:cubicBezTo>
                  <a:pt x="260" y="442"/>
                  <a:pt x="260" y="442"/>
                  <a:pt x="260" y="442"/>
                </a:cubicBezTo>
                <a:cubicBezTo>
                  <a:pt x="258" y="450"/>
                  <a:pt x="258" y="450"/>
                  <a:pt x="258" y="450"/>
                </a:cubicBezTo>
                <a:cubicBezTo>
                  <a:pt x="239" y="451"/>
                  <a:pt x="239" y="451"/>
                  <a:pt x="239" y="451"/>
                </a:cubicBezTo>
                <a:cubicBezTo>
                  <a:pt x="235" y="450"/>
                  <a:pt x="235" y="450"/>
                  <a:pt x="235" y="450"/>
                </a:cubicBezTo>
                <a:cubicBezTo>
                  <a:pt x="232" y="453"/>
                  <a:pt x="232" y="453"/>
                  <a:pt x="232" y="453"/>
                </a:cubicBezTo>
                <a:cubicBezTo>
                  <a:pt x="213" y="452"/>
                  <a:pt x="213" y="452"/>
                  <a:pt x="213" y="452"/>
                </a:cubicBezTo>
                <a:cubicBezTo>
                  <a:pt x="209" y="450"/>
                  <a:pt x="209" y="450"/>
                  <a:pt x="209" y="450"/>
                </a:cubicBezTo>
                <a:cubicBezTo>
                  <a:pt x="209" y="474"/>
                  <a:pt x="209" y="474"/>
                  <a:pt x="209" y="474"/>
                </a:cubicBezTo>
                <a:cubicBezTo>
                  <a:pt x="186" y="463"/>
                  <a:pt x="186" y="463"/>
                  <a:pt x="186" y="463"/>
                </a:cubicBezTo>
                <a:cubicBezTo>
                  <a:pt x="184" y="463"/>
                  <a:pt x="184" y="463"/>
                  <a:pt x="184" y="463"/>
                </a:cubicBezTo>
                <a:cubicBezTo>
                  <a:pt x="182" y="462"/>
                  <a:pt x="182" y="462"/>
                  <a:pt x="182" y="462"/>
                </a:cubicBezTo>
                <a:cubicBezTo>
                  <a:pt x="181" y="463"/>
                  <a:pt x="181" y="463"/>
                  <a:pt x="181" y="463"/>
                </a:cubicBezTo>
                <a:cubicBezTo>
                  <a:pt x="174" y="471"/>
                  <a:pt x="174" y="471"/>
                  <a:pt x="174" y="471"/>
                </a:cubicBezTo>
                <a:cubicBezTo>
                  <a:pt x="169" y="472"/>
                  <a:pt x="169" y="472"/>
                  <a:pt x="169" y="472"/>
                </a:cubicBezTo>
                <a:cubicBezTo>
                  <a:pt x="172" y="479"/>
                  <a:pt x="172" y="479"/>
                  <a:pt x="172" y="479"/>
                </a:cubicBezTo>
                <a:cubicBezTo>
                  <a:pt x="165" y="492"/>
                  <a:pt x="165" y="492"/>
                  <a:pt x="165" y="492"/>
                </a:cubicBezTo>
                <a:cubicBezTo>
                  <a:pt x="160" y="500"/>
                  <a:pt x="160" y="500"/>
                  <a:pt x="160" y="500"/>
                </a:cubicBezTo>
                <a:cubicBezTo>
                  <a:pt x="158" y="507"/>
                  <a:pt x="158" y="507"/>
                  <a:pt x="158" y="507"/>
                </a:cubicBezTo>
                <a:cubicBezTo>
                  <a:pt x="150" y="513"/>
                  <a:pt x="150" y="513"/>
                  <a:pt x="150" y="513"/>
                </a:cubicBezTo>
                <a:cubicBezTo>
                  <a:pt x="150" y="515"/>
                  <a:pt x="150" y="515"/>
                  <a:pt x="150" y="515"/>
                </a:cubicBezTo>
                <a:cubicBezTo>
                  <a:pt x="148" y="524"/>
                  <a:pt x="148" y="524"/>
                  <a:pt x="148" y="524"/>
                </a:cubicBezTo>
                <a:cubicBezTo>
                  <a:pt x="147" y="532"/>
                  <a:pt x="147" y="532"/>
                  <a:pt x="147" y="532"/>
                </a:cubicBezTo>
                <a:cubicBezTo>
                  <a:pt x="143" y="543"/>
                  <a:pt x="143" y="543"/>
                  <a:pt x="143" y="543"/>
                </a:cubicBezTo>
                <a:cubicBezTo>
                  <a:pt x="144" y="547"/>
                  <a:pt x="144" y="547"/>
                  <a:pt x="144" y="547"/>
                </a:cubicBezTo>
                <a:cubicBezTo>
                  <a:pt x="143" y="557"/>
                  <a:pt x="143" y="557"/>
                  <a:pt x="143" y="557"/>
                </a:cubicBezTo>
                <a:cubicBezTo>
                  <a:pt x="134" y="572"/>
                  <a:pt x="134" y="572"/>
                  <a:pt x="134" y="572"/>
                </a:cubicBezTo>
                <a:cubicBezTo>
                  <a:pt x="127" y="573"/>
                  <a:pt x="127" y="573"/>
                  <a:pt x="127" y="573"/>
                </a:cubicBezTo>
                <a:cubicBezTo>
                  <a:pt x="128" y="582"/>
                  <a:pt x="128" y="582"/>
                  <a:pt x="128" y="582"/>
                </a:cubicBezTo>
                <a:cubicBezTo>
                  <a:pt x="127" y="586"/>
                  <a:pt x="127" y="586"/>
                  <a:pt x="127" y="586"/>
                </a:cubicBezTo>
                <a:cubicBezTo>
                  <a:pt x="129" y="595"/>
                  <a:pt x="129" y="595"/>
                  <a:pt x="129" y="595"/>
                </a:cubicBezTo>
                <a:cubicBezTo>
                  <a:pt x="128" y="598"/>
                  <a:pt x="128" y="598"/>
                  <a:pt x="128" y="598"/>
                </a:cubicBezTo>
                <a:cubicBezTo>
                  <a:pt x="141" y="610"/>
                  <a:pt x="141" y="610"/>
                  <a:pt x="141" y="610"/>
                </a:cubicBezTo>
                <a:cubicBezTo>
                  <a:pt x="136" y="622"/>
                  <a:pt x="136" y="622"/>
                  <a:pt x="136" y="622"/>
                </a:cubicBezTo>
                <a:cubicBezTo>
                  <a:pt x="136" y="636"/>
                  <a:pt x="136" y="636"/>
                  <a:pt x="136" y="636"/>
                </a:cubicBezTo>
                <a:cubicBezTo>
                  <a:pt x="135" y="636"/>
                  <a:pt x="135" y="636"/>
                  <a:pt x="135" y="636"/>
                </a:cubicBezTo>
                <a:cubicBezTo>
                  <a:pt x="133" y="650"/>
                  <a:pt x="133" y="650"/>
                  <a:pt x="133" y="650"/>
                </a:cubicBezTo>
                <a:cubicBezTo>
                  <a:pt x="134" y="658"/>
                  <a:pt x="134" y="658"/>
                  <a:pt x="134" y="658"/>
                </a:cubicBezTo>
                <a:cubicBezTo>
                  <a:pt x="129" y="662"/>
                  <a:pt x="129" y="662"/>
                  <a:pt x="129" y="662"/>
                </a:cubicBezTo>
                <a:cubicBezTo>
                  <a:pt x="130" y="665"/>
                  <a:pt x="130" y="665"/>
                  <a:pt x="130" y="665"/>
                </a:cubicBezTo>
                <a:cubicBezTo>
                  <a:pt x="127" y="668"/>
                  <a:pt x="127" y="668"/>
                  <a:pt x="127" y="668"/>
                </a:cubicBezTo>
                <a:cubicBezTo>
                  <a:pt x="127" y="678"/>
                  <a:pt x="127" y="678"/>
                  <a:pt x="127" y="678"/>
                </a:cubicBezTo>
                <a:cubicBezTo>
                  <a:pt x="119" y="688"/>
                  <a:pt x="119" y="688"/>
                  <a:pt x="119" y="688"/>
                </a:cubicBezTo>
                <a:cubicBezTo>
                  <a:pt x="114" y="694"/>
                  <a:pt x="114" y="694"/>
                  <a:pt x="114" y="694"/>
                </a:cubicBezTo>
                <a:cubicBezTo>
                  <a:pt x="86" y="720"/>
                  <a:pt x="86" y="720"/>
                  <a:pt x="86" y="720"/>
                </a:cubicBezTo>
                <a:lnTo>
                  <a:pt x="83" y="704"/>
                </a:lnTo>
                <a:close/>
                <a:moveTo>
                  <a:pt x="118" y="213"/>
                </a:moveTo>
                <a:cubicBezTo>
                  <a:pt x="110" y="207"/>
                  <a:pt x="110" y="207"/>
                  <a:pt x="110" y="207"/>
                </a:cubicBezTo>
                <a:cubicBezTo>
                  <a:pt x="105" y="202"/>
                  <a:pt x="101" y="197"/>
                  <a:pt x="99" y="191"/>
                </a:cubicBezTo>
                <a:cubicBezTo>
                  <a:pt x="91" y="187"/>
                  <a:pt x="84" y="180"/>
                  <a:pt x="79" y="170"/>
                </a:cubicBezTo>
                <a:cubicBezTo>
                  <a:pt x="76" y="165"/>
                  <a:pt x="74" y="159"/>
                  <a:pt x="75" y="154"/>
                </a:cubicBezTo>
                <a:cubicBezTo>
                  <a:pt x="73" y="151"/>
                  <a:pt x="72" y="149"/>
                  <a:pt x="72" y="146"/>
                </a:cubicBezTo>
                <a:cubicBezTo>
                  <a:pt x="67" y="146"/>
                  <a:pt x="67" y="146"/>
                  <a:pt x="67" y="146"/>
                </a:cubicBezTo>
                <a:cubicBezTo>
                  <a:pt x="62" y="143"/>
                  <a:pt x="62" y="143"/>
                  <a:pt x="62" y="143"/>
                </a:cubicBezTo>
                <a:cubicBezTo>
                  <a:pt x="46" y="133"/>
                  <a:pt x="41" y="119"/>
                  <a:pt x="41" y="109"/>
                </a:cubicBezTo>
                <a:cubicBezTo>
                  <a:pt x="40" y="102"/>
                  <a:pt x="40" y="102"/>
                  <a:pt x="40" y="102"/>
                </a:cubicBezTo>
                <a:cubicBezTo>
                  <a:pt x="43" y="98"/>
                  <a:pt x="43" y="98"/>
                  <a:pt x="43" y="98"/>
                </a:cubicBezTo>
                <a:cubicBezTo>
                  <a:pt x="37" y="88"/>
                  <a:pt x="37" y="78"/>
                  <a:pt x="41" y="67"/>
                </a:cubicBezTo>
                <a:cubicBezTo>
                  <a:pt x="46" y="53"/>
                  <a:pt x="55" y="46"/>
                  <a:pt x="65" y="45"/>
                </a:cubicBezTo>
                <a:cubicBezTo>
                  <a:pt x="68" y="45"/>
                  <a:pt x="71" y="44"/>
                  <a:pt x="74" y="43"/>
                </a:cubicBezTo>
                <a:cubicBezTo>
                  <a:pt x="77" y="42"/>
                  <a:pt x="77" y="42"/>
                  <a:pt x="77" y="42"/>
                </a:cubicBezTo>
                <a:cubicBezTo>
                  <a:pt x="83" y="41"/>
                  <a:pt x="83" y="41"/>
                  <a:pt x="83" y="41"/>
                </a:cubicBezTo>
                <a:cubicBezTo>
                  <a:pt x="85" y="41"/>
                  <a:pt x="88" y="42"/>
                  <a:pt x="90" y="42"/>
                </a:cubicBezTo>
                <a:cubicBezTo>
                  <a:pt x="94" y="37"/>
                  <a:pt x="101" y="34"/>
                  <a:pt x="108" y="33"/>
                </a:cubicBezTo>
                <a:cubicBezTo>
                  <a:pt x="109" y="31"/>
                  <a:pt x="110" y="29"/>
                  <a:pt x="111" y="28"/>
                </a:cubicBezTo>
                <a:cubicBezTo>
                  <a:pt x="117" y="20"/>
                  <a:pt x="117" y="20"/>
                  <a:pt x="117" y="20"/>
                </a:cubicBezTo>
                <a:cubicBezTo>
                  <a:pt x="120" y="20"/>
                  <a:pt x="120" y="20"/>
                  <a:pt x="120" y="20"/>
                </a:cubicBezTo>
                <a:cubicBezTo>
                  <a:pt x="120" y="20"/>
                  <a:pt x="120" y="19"/>
                  <a:pt x="121" y="19"/>
                </a:cubicBezTo>
                <a:cubicBezTo>
                  <a:pt x="113" y="4"/>
                  <a:pt x="113" y="4"/>
                  <a:pt x="113" y="4"/>
                </a:cubicBezTo>
                <a:cubicBezTo>
                  <a:pt x="143" y="0"/>
                  <a:pt x="143" y="0"/>
                  <a:pt x="143" y="0"/>
                </a:cubicBezTo>
                <a:cubicBezTo>
                  <a:pt x="147" y="0"/>
                  <a:pt x="147" y="0"/>
                  <a:pt x="147" y="0"/>
                </a:cubicBezTo>
                <a:cubicBezTo>
                  <a:pt x="167" y="0"/>
                  <a:pt x="167" y="0"/>
                  <a:pt x="167" y="0"/>
                </a:cubicBezTo>
                <a:cubicBezTo>
                  <a:pt x="168" y="11"/>
                  <a:pt x="168" y="11"/>
                  <a:pt x="168" y="11"/>
                </a:cubicBezTo>
                <a:cubicBezTo>
                  <a:pt x="179" y="11"/>
                  <a:pt x="179" y="11"/>
                  <a:pt x="179" y="11"/>
                </a:cubicBezTo>
                <a:cubicBezTo>
                  <a:pt x="181" y="15"/>
                  <a:pt x="181" y="15"/>
                  <a:pt x="181" y="15"/>
                </a:cubicBezTo>
                <a:cubicBezTo>
                  <a:pt x="185" y="15"/>
                  <a:pt x="185" y="15"/>
                  <a:pt x="185" y="15"/>
                </a:cubicBezTo>
                <a:cubicBezTo>
                  <a:pt x="191" y="17"/>
                  <a:pt x="191" y="17"/>
                  <a:pt x="191" y="17"/>
                </a:cubicBezTo>
                <a:cubicBezTo>
                  <a:pt x="195" y="19"/>
                  <a:pt x="199" y="20"/>
                  <a:pt x="203" y="21"/>
                </a:cubicBezTo>
                <a:cubicBezTo>
                  <a:pt x="205" y="21"/>
                  <a:pt x="207" y="21"/>
                  <a:pt x="208" y="22"/>
                </a:cubicBezTo>
                <a:cubicBezTo>
                  <a:pt x="240" y="0"/>
                  <a:pt x="240" y="0"/>
                  <a:pt x="240" y="0"/>
                </a:cubicBezTo>
                <a:cubicBezTo>
                  <a:pt x="232" y="41"/>
                  <a:pt x="232" y="41"/>
                  <a:pt x="232" y="41"/>
                </a:cubicBezTo>
                <a:cubicBezTo>
                  <a:pt x="235" y="52"/>
                  <a:pt x="235" y="52"/>
                  <a:pt x="235" y="52"/>
                </a:cubicBezTo>
                <a:cubicBezTo>
                  <a:pt x="230" y="55"/>
                  <a:pt x="230" y="55"/>
                  <a:pt x="230" y="55"/>
                </a:cubicBezTo>
                <a:cubicBezTo>
                  <a:pt x="230" y="57"/>
                  <a:pt x="229" y="59"/>
                  <a:pt x="229" y="61"/>
                </a:cubicBezTo>
                <a:cubicBezTo>
                  <a:pt x="227" y="71"/>
                  <a:pt x="227" y="71"/>
                  <a:pt x="227" y="71"/>
                </a:cubicBezTo>
                <a:cubicBezTo>
                  <a:pt x="224" y="70"/>
                  <a:pt x="224" y="70"/>
                  <a:pt x="224" y="70"/>
                </a:cubicBezTo>
                <a:cubicBezTo>
                  <a:pt x="223" y="72"/>
                  <a:pt x="222" y="73"/>
                  <a:pt x="221" y="75"/>
                </a:cubicBezTo>
                <a:cubicBezTo>
                  <a:pt x="221" y="78"/>
                  <a:pt x="220" y="80"/>
                  <a:pt x="219" y="82"/>
                </a:cubicBezTo>
                <a:cubicBezTo>
                  <a:pt x="222" y="84"/>
                  <a:pt x="222" y="84"/>
                  <a:pt x="222" y="84"/>
                </a:cubicBezTo>
                <a:cubicBezTo>
                  <a:pt x="237" y="93"/>
                  <a:pt x="237" y="93"/>
                  <a:pt x="237" y="93"/>
                </a:cubicBezTo>
                <a:cubicBezTo>
                  <a:pt x="232" y="112"/>
                  <a:pt x="232" y="112"/>
                  <a:pt x="232" y="112"/>
                </a:cubicBezTo>
                <a:cubicBezTo>
                  <a:pt x="229" y="118"/>
                  <a:pt x="229" y="118"/>
                  <a:pt x="229" y="118"/>
                </a:cubicBezTo>
                <a:cubicBezTo>
                  <a:pt x="214" y="128"/>
                  <a:pt x="214" y="128"/>
                  <a:pt x="214" y="128"/>
                </a:cubicBezTo>
                <a:cubicBezTo>
                  <a:pt x="216" y="133"/>
                  <a:pt x="217" y="137"/>
                  <a:pt x="216" y="142"/>
                </a:cubicBezTo>
                <a:cubicBezTo>
                  <a:pt x="213" y="156"/>
                  <a:pt x="207" y="167"/>
                  <a:pt x="197" y="175"/>
                </a:cubicBezTo>
                <a:cubicBezTo>
                  <a:pt x="191" y="179"/>
                  <a:pt x="191" y="179"/>
                  <a:pt x="191" y="179"/>
                </a:cubicBezTo>
                <a:cubicBezTo>
                  <a:pt x="182" y="180"/>
                  <a:pt x="182" y="180"/>
                  <a:pt x="182" y="180"/>
                </a:cubicBezTo>
                <a:cubicBezTo>
                  <a:pt x="177" y="180"/>
                  <a:pt x="173" y="179"/>
                  <a:pt x="169" y="176"/>
                </a:cubicBezTo>
                <a:cubicBezTo>
                  <a:pt x="156" y="176"/>
                  <a:pt x="156" y="176"/>
                  <a:pt x="156" y="176"/>
                </a:cubicBezTo>
                <a:cubicBezTo>
                  <a:pt x="153" y="173"/>
                  <a:pt x="153" y="173"/>
                  <a:pt x="153" y="173"/>
                </a:cubicBezTo>
                <a:cubicBezTo>
                  <a:pt x="153" y="175"/>
                  <a:pt x="153" y="177"/>
                  <a:pt x="152" y="179"/>
                </a:cubicBezTo>
                <a:cubicBezTo>
                  <a:pt x="152" y="182"/>
                  <a:pt x="151" y="185"/>
                  <a:pt x="151" y="187"/>
                </a:cubicBezTo>
                <a:cubicBezTo>
                  <a:pt x="152" y="194"/>
                  <a:pt x="152" y="194"/>
                  <a:pt x="152" y="194"/>
                </a:cubicBezTo>
                <a:cubicBezTo>
                  <a:pt x="147" y="202"/>
                  <a:pt x="147" y="202"/>
                  <a:pt x="147" y="202"/>
                </a:cubicBezTo>
                <a:cubicBezTo>
                  <a:pt x="143" y="208"/>
                  <a:pt x="135" y="213"/>
                  <a:pt x="126" y="213"/>
                </a:cubicBezTo>
                <a:lnTo>
                  <a:pt x="118" y="21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17"/>
          <p:cNvSpPr>
            <a:spLocks/>
          </p:cNvSpPr>
          <p:nvPr/>
        </p:nvSpPr>
        <p:spPr bwMode="auto">
          <a:xfrm>
            <a:off x="16540163" y="6661150"/>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18"/>
          <p:cNvSpPr>
            <a:spLocks/>
          </p:cNvSpPr>
          <p:nvPr/>
        </p:nvSpPr>
        <p:spPr bwMode="auto">
          <a:xfrm>
            <a:off x="16622713" y="6838950"/>
            <a:ext cx="161925" cy="144463"/>
          </a:xfrm>
          <a:custGeom>
            <a:avLst/>
            <a:gdLst>
              <a:gd name="T0" fmla="*/ 50 w 102"/>
              <a:gd name="T1" fmla="*/ 89 h 91"/>
              <a:gd name="T2" fmla="*/ 32 w 102"/>
              <a:gd name="T3" fmla="*/ 87 h 91"/>
              <a:gd name="T4" fmla="*/ 16 w 102"/>
              <a:gd name="T5" fmla="*/ 73 h 91"/>
              <a:gd name="T6" fmla="*/ 0 w 102"/>
              <a:gd name="T7" fmla="*/ 55 h 91"/>
              <a:gd name="T8" fmla="*/ 10 w 102"/>
              <a:gd name="T9" fmla="*/ 28 h 91"/>
              <a:gd name="T10" fmla="*/ 20 w 102"/>
              <a:gd name="T11" fmla="*/ 2 h 91"/>
              <a:gd name="T12" fmla="*/ 48 w 102"/>
              <a:gd name="T13" fmla="*/ 0 h 91"/>
              <a:gd name="T14" fmla="*/ 66 w 102"/>
              <a:gd name="T15" fmla="*/ 0 h 91"/>
              <a:gd name="T16" fmla="*/ 80 w 102"/>
              <a:gd name="T17" fmla="*/ 14 h 91"/>
              <a:gd name="T18" fmla="*/ 86 w 102"/>
              <a:gd name="T19" fmla="*/ 20 h 91"/>
              <a:gd name="T20" fmla="*/ 90 w 102"/>
              <a:gd name="T21" fmla="*/ 29 h 91"/>
              <a:gd name="T22" fmla="*/ 102 w 102"/>
              <a:gd name="T23" fmla="*/ 57 h 91"/>
              <a:gd name="T24" fmla="*/ 80 w 102"/>
              <a:gd name="T25" fmla="*/ 77 h 91"/>
              <a:gd name="T26" fmla="*/ 68 w 102"/>
              <a:gd name="T27" fmla="*/ 91 h 91"/>
              <a:gd name="T28" fmla="*/ 50 w 102"/>
              <a:gd name="T29"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91">
                <a:moveTo>
                  <a:pt x="50" y="89"/>
                </a:moveTo>
                <a:lnTo>
                  <a:pt x="32" y="87"/>
                </a:lnTo>
                <a:lnTo>
                  <a:pt x="16" y="73"/>
                </a:lnTo>
                <a:lnTo>
                  <a:pt x="0" y="55"/>
                </a:lnTo>
                <a:lnTo>
                  <a:pt x="10" y="28"/>
                </a:lnTo>
                <a:lnTo>
                  <a:pt x="20" y="2"/>
                </a:lnTo>
                <a:lnTo>
                  <a:pt x="48" y="0"/>
                </a:lnTo>
                <a:lnTo>
                  <a:pt x="66" y="0"/>
                </a:lnTo>
                <a:lnTo>
                  <a:pt x="80" y="14"/>
                </a:lnTo>
                <a:lnTo>
                  <a:pt x="86" y="20"/>
                </a:lnTo>
                <a:lnTo>
                  <a:pt x="90" y="29"/>
                </a:lnTo>
                <a:lnTo>
                  <a:pt x="102" y="57"/>
                </a:lnTo>
                <a:lnTo>
                  <a:pt x="80" y="77"/>
                </a:lnTo>
                <a:lnTo>
                  <a:pt x="68" y="91"/>
                </a:lnTo>
                <a:lnTo>
                  <a:pt x="50" y="8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19"/>
          <p:cNvSpPr>
            <a:spLocks/>
          </p:cNvSpPr>
          <p:nvPr/>
        </p:nvSpPr>
        <p:spPr bwMode="auto">
          <a:xfrm>
            <a:off x="16759238" y="5737225"/>
            <a:ext cx="61913" cy="127000"/>
          </a:xfrm>
          <a:custGeom>
            <a:avLst/>
            <a:gdLst>
              <a:gd name="T0" fmla="*/ 0 w 39"/>
              <a:gd name="T1" fmla="*/ 4 h 80"/>
              <a:gd name="T2" fmla="*/ 14 w 39"/>
              <a:gd name="T3" fmla="*/ 0 h 80"/>
              <a:gd name="T4" fmla="*/ 39 w 39"/>
              <a:gd name="T5" fmla="*/ 76 h 80"/>
              <a:gd name="T6" fmla="*/ 23 w 39"/>
              <a:gd name="T7" fmla="*/ 80 h 80"/>
              <a:gd name="T8" fmla="*/ 0 w 39"/>
              <a:gd name="T9" fmla="*/ 4 h 80"/>
            </a:gdLst>
            <a:ahLst/>
            <a:cxnLst>
              <a:cxn ang="0">
                <a:pos x="T0" y="T1"/>
              </a:cxn>
              <a:cxn ang="0">
                <a:pos x="T2" y="T3"/>
              </a:cxn>
              <a:cxn ang="0">
                <a:pos x="T4" y="T5"/>
              </a:cxn>
              <a:cxn ang="0">
                <a:pos x="T6" y="T7"/>
              </a:cxn>
              <a:cxn ang="0">
                <a:pos x="T8" y="T9"/>
              </a:cxn>
            </a:cxnLst>
            <a:rect l="0" t="0" r="r" b="b"/>
            <a:pathLst>
              <a:path w="39" h="80">
                <a:moveTo>
                  <a:pt x="0" y="4"/>
                </a:moveTo>
                <a:lnTo>
                  <a:pt x="14" y="0"/>
                </a:lnTo>
                <a:lnTo>
                  <a:pt x="39" y="76"/>
                </a:lnTo>
                <a:lnTo>
                  <a:pt x="23" y="80"/>
                </a:lnTo>
                <a:lnTo>
                  <a:pt x="0" y="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20"/>
          <p:cNvSpPr>
            <a:spLocks/>
          </p:cNvSpPr>
          <p:nvPr/>
        </p:nvSpPr>
        <p:spPr bwMode="auto">
          <a:xfrm>
            <a:off x="16756063" y="6670675"/>
            <a:ext cx="169863" cy="184150"/>
          </a:xfrm>
          <a:custGeom>
            <a:avLst/>
            <a:gdLst>
              <a:gd name="T0" fmla="*/ 16 w 54"/>
              <a:gd name="T1" fmla="*/ 58 h 58"/>
              <a:gd name="T2" fmla="*/ 8 w 54"/>
              <a:gd name="T3" fmla="*/ 50 h 58"/>
              <a:gd name="T4" fmla="*/ 4 w 54"/>
              <a:gd name="T5" fmla="*/ 44 h 58"/>
              <a:gd name="T6" fmla="*/ 3 w 54"/>
              <a:gd name="T7" fmla="*/ 42 h 58"/>
              <a:gd name="T8" fmla="*/ 1 w 54"/>
              <a:gd name="T9" fmla="*/ 36 h 58"/>
              <a:gd name="T10" fmla="*/ 9 w 54"/>
              <a:gd name="T11" fmla="*/ 10 h 58"/>
              <a:gd name="T12" fmla="*/ 31 w 54"/>
              <a:gd name="T13" fmla="*/ 0 h 58"/>
              <a:gd name="T14" fmla="*/ 48 w 54"/>
              <a:gd name="T15" fmla="*/ 0 h 58"/>
              <a:gd name="T16" fmla="*/ 51 w 54"/>
              <a:gd name="T17" fmla="*/ 17 h 58"/>
              <a:gd name="T18" fmla="*/ 44 w 54"/>
              <a:gd name="T19" fmla="*/ 49 h 58"/>
              <a:gd name="T20" fmla="*/ 25 w 54"/>
              <a:gd name="T21" fmla="*/ 58 h 58"/>
              <a:gd name="T22" fmla="*/ 16 w 54"/>
              <a:gd name="T2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8">
                <a:moveTo>
                  <a:pt x="16" y="58"/>
                </a:moveTo>
                <a:cubicBezTo>
                  <a:pt x="8" y="50"/>
                  <a:pt x="8" y="50"/>
                  <a:pt x="8" y="50"/>
                </a:cubicBezTo>
                <a:cubicBezTo>
                  <a:pt x="4" y="44"/>
                  <a:pt x="4" y="44"/>
                  <a:pt x="4" y="44"/>
                </a:cubicBezTo>
                <a:cubicBezTo>
                  <a:pt x="3" y="42"/>
                  <a:pt x="3" y="42"/>
                  <a:pt x="3" y="42"/>
                </a:cubicBezTo>
                <a:cubicBezTo>
                  <a:pt x="1" y="36"/>
                  <a:pt x="1" y="36"/>
                  <a:pt x="1" y="36"/>
                </a:cubicBezTo>
                <a:cubicBezTo>
                  <a:pt x="0" y="29"/>
                  <a:pt x="1" y="19"/>
                  <a:pt x="9" y="10"/>
                </a:cubicBezTo>
                <a:cubicBezTo>
                  <a:pt x="13" y="5"/>
                  <a:pt x="20" y="0"/>
                  <a:pt x="31" y="0"/>
                </a:cubicBezTo>
                <a:cubicBezTo>
                  <a:pt x="48" y="0"/>
                  <a:pt x="48" y="0"/>
                  <a:pt x="48" y="0"/>
                </a:cubicBezTo>
                <a:cubicBezTo>
                  <a:pt x="51" y="17"/>
                  <a:pt x="51" y="17"/>
                  <a:pt x="51" y="17"/>
                </a:cubicBezTo>
                <a:cubicBezTo>
                  <a:pt x="52" y="22"/>
                  <a:pt x="54" y="36"/>
                  <a:pt x="44" y="49"/>
                </a:cubicBezTo>
                <a:cubicBezTo>
                  <a:pt x="38" y="55"/>
                  <a:pt x="32" y="58"/>
                  <a:pt x="25" y="58"/>
                </a:cubicBezTo>
                <a:lnTo>
                  <a:pt x="16" y="5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21"/>
          <p:cNvSpPr>
            <a:spLocks/>
          </p:cNvSpPr>
          <p:nvPr/>
        </p:nvSpPr>
        <p:spPr bwMode="auto">
          <a:xfrm>
            <a:off x="16792575" y="6604000"/>
            <a:ext cx="212725" cy="193675"/>
          </a:xfrm>
          <a:custGeom>
            <a:avLst/>
            <a:gdLst>
              <a:gd name="T0" fmla="*/ 34 w 134"/>
              <a:gd name="T1" fmla="*/ 122 h 122"/>
              <a:gd name="T2" fmla="*/ 8 w 134"/>
              <a:gd name="T3" fmla="*/ 116 h 122"/>
              <a:gd name="T4" fmla="*/ 0 w 134"/>
              <a:gd name="T5" fmla="*/ 88 h 122"/>
              <a:gd name="T6" fmla="*/ 0 w 134"/>
              <a:gd name="T7" fmla="*/ 54 h 122"/>
              <a:gd name="T8" fmla="*/ 134 w 134"/>
              <a:gd name="T9" fmla="*/ 0 h 122"/>
              <a:gd name="T10" fmla="*/ 64 w 134"/>
              <a:gd name="T11" fmla="*/ 120 h 122"/>
              <a:gd name="T12" fmla="*/ 40 w 134"/>
              <a:gd name="T13" fmla="*/ 122 h 122"/>
              <a:gd name="T14" fmla="*/ 34 w 134"/>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22">
                <a:moveTo>
                  <a:pt x="34" y="122"/>
                </a:moveTo>
                <a:lnTo>
                  <a:pt x="8" y="116"/>
                </a:lnTo>
                <a:lnTo>
                  <a:pt x="0" y="88"/>
                </a:lnTo>
                <a:lnTo>
                  <a:pt x="0" y="54"/>
                </a:lnTo>
                <a:lnTo>
                  <a:pt x="134" y="0"/>
                </a:lnTo>
                <a:lnTo>
                  <a:pt x="64" y="120"/>
                </a:lnTo>
                <a:lnTo>
                  <a:pt x="40" y="122"/>
                </a:lnTo>
                <a:lnTo>
                  <a:pt x="34" y="12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22"/>
          <p:cNvSpPr>
            <a:spLocks/>
          </p:cNvSpPr>
          <p:nvPr/>
        </p:nvSpPr>
        <p:spPr bwMode="auto">
          <a:xfrm>
            <a:off x="16473488" y="5724525"/>
            <a:ext cx="585788" cy="1233488"/>
          </a:xfrm>
          <a:custGeom>
            <a:avLst/>
            <a:gdLst>
              <a:gd name="T0" fmla="*/ 29 w 185"/>
              <a:gd name="T1" fmla="*/ 376 h 390"/>
              <a:gd name="T2" fmla="*/ 21 w 185"/>
              <a:gd name="T3" fmla="*/ 352 h 390"/>
              <a:gd name="T4" fmla="*/ 6 w 185"/>
              <a:gd name="T5" fmla="*/ 316 h 390"/>
              <a:gd name="T6" fmla="*/ 1 w 185"/>
              <a:gd name="T7" fmla="*/ 303 h 390"/>
              <a:gd name="T8" fmla="*/ 7 w 185"/>
              <a:gd name="T9" fmla="*/ 286 h 390"/>
              <a:gd name="T10" fmla="*/ 6 w 185"/>
              <a:gd name="T11" fmla="*/ 267 h 390"/>
              <a:gd name="T12" fmla="*/ 13 w 185"/>
              <a:gd name="T13" fmla="*/ 260 h 390"/>
              <a:gd name="T14" fmla="*/ 11 w 185"/>
              <a:gd name="T15" fmla="*/ 255 h 390"/>
              <a:gd name="T16" fmla="*/ 10 w 185"/>
              <a:gd name="T17" fmla="*/ 239 h 390"/>
              <a:gd name="T18" fmla="*/ 9 w 185"/>
              <a:gd name="T19" fmla="*/ 223 h 390"/>
              <a:gd name="T20" fmla="*/ 9 w 185"/>
              <a:gd name="T21" fmla="*/ 215 h 390"/>
              <a:gd name="T22" fmla="*/ 8 w 185"/>
              <a:gd name="T23" fmla="*/ 204 h 390"/>
              <a:gd name="T24" fmla="*/ 6 w 185"/>
              <a:gd name="T25" fmla="*/ 189 h 390"/>
              <a:gd name="T26" fmla="*/ 17 w 185"/>
              <a:gd name="T27" fmla="*/ 160 h 390"/>
              <a:gd name="T28" fmla="*/ 25 w 185"/>
              <a:gd name="T29" fmla="*/ 155 h 390"/>
              <a:gd name="T30" fmla="*/ 29 w 185"/>
              <a:gd name="T31" fmla="*/ 138 h 390"/>
              <a:gd name="T32" fmla="*/ 30 w 185"/>
              <a:gd name="T33" fmla="*/ 128 h 390"/>
              <a:gd name="T34" fmla="*/ 40 w 185"/>
              <a:gd name="T35" fmla="*/ 105 h 390"/>
              <a:gd name="T36" fmla="*/ 47 w 185"/>
              <a:gd name="T37" fmla="*/ 99 h 390"/>
              <a:gd name="T38" fmla="*/ 49 w 185"/>
              <a:gd name="T39" fmla="*/ 79 h 390"/>
              <a:gd name="T40" fmla="*/ 53 w 185"/>
              <a:gd name="T41" fmla="*/ 71 h 390"/>
              <a:gd name="T42" fmla="*/ 58 w 185"/>
              <a:gd name="T43" fmla="*/ 64 h 390"/>
              <a:gd name="T44" fmla="*/ 63 w 185"/>
              <a:gd name="T45" fmla="*/ 57 h 390"/>
              <a:gd name="T46" fmla="*/ 82 w 185"/>
              <a:gd name="T47" fmla="*/ 39 h 390"/>
              <a:gd name="T48" fmla="*/ 88 w 185"/>
              <a:gd name="T49" fmla="*/ 38 h 390"/>
              <a:gd name="T50" fmla="*/ 103 w 185"/>
              <a:gd name="T51" fmla="*/ 23 h 390"/>
              <a:gd name="T52" fmla="*/ 132 w 185"/>
              <a:gd name="T53" fmla="*/ 32 h 390"/>
              <a:gd name="T54" fmla="*/ 139 w 185"/>
              <a:gd name="T55" fmla="*/ 38 h 390"/>
              <a:gd name="T56" fmla="*/ 149 w 185"/>
              <a:gd name="T57" fmla="*/ 42 h 390"/>
              <a:gd name="T58" fmla="*/ 158 w 185"/>
              <a:gd name="T59" fmla="*/ 49 h 390"/>
              <a:gd name="T60" fmla="*/ 170 w 185"/>
              <a:gd name="T61" fmla="*/ 64 h 390"/>
              <a:gd name="T62" fmla="*/ 172 w 185"/>
              <a:gd name="T63" fmla="*/ 72 h 390"/>
              <a:gd name="T64" fmla="*/ 173 w 185"/>
              <a:gd name="T65" fmla="*/ 76 h 390"/>
              <a:gd name="T66" fmla="*/ 177 w 185"/>
              <a:gd name="T67" fmla="*/ 86 h 390"/>
              <a:gd name="T68" fmla="*/ 178 w 185"/>
              <a:gd name="T69" fmla="*/ 101 h 390"/>
              <a:gd name="T70" fmla="*/ 178 w 185"/>
              <a:gd name="T71" fmla="*/ 108 h 390"/>
              <a:gd name="T72" fmla="*/ 181 w 185"/>
              <a:gd name="T73" fmla="*/ 114 h 390"/>
              <a:gd name="T74" fmla="*/ 185 w 185"/>
              <a:gd name="T75" fmla="*/ 129 h 390"/>
              <a:gd name="T76" fmla="*/ 176 w 185"/>
              <a:gd name="T77" fmla="*/ 145 h 390"/>
              <a:gd name="T78" fmla="*/ 159 w 185"/>
              <a:gd name="T79" fmla="*/ 151 h 390"/>
              <a:gd name="T80" fmla="*/ 155 w 185"/>
              <a:gd name="T81" fmla="*/ 155 h 390"/>
              <a:gd name="T82" fmla="*/ 138 w 185"/>
              <a:gd name="T83" fmla="*/ 198 h 390"/>
              <a:gd name="T84" fmla="*/ 114 w 185"/>
              <a:gd name="T85" fmla="*/ 222 h 390"/>
              <a:gd name="T86" fmla="*/ 129 w 185"/>
              <a:gd name="T87" fmla="*/ 257 h 390"/>
              <a:gd name="T88" fmla="*/ 134 w 185"/>
              <a:gd name="T89" fmla="*/ 275 h 390"/>
              <a:gd name="T90" fmla="*/ 122 w 185"/>
              <a:gd name="T91" fmla="*/ 306 h 390"/>
              <a:gd name="T92" fmla="*/ 113 w 185"/>
              <a:gd name="T93" fmla="*/ 312 h 390"/>
              <a:gd name="T94" fmla="*/ 116 w 185"/>
              <a:gd name="T95" fmla="*/ 335 h 390"/>
              <a:gd name="T96" fmla="*/ 116 w 185"/>
              <a:gd name="T97" fmla="*/ 346 h 390"/>
              <a:gd name="T98" fmla="*/ 80 w 185"/>
              <a:gd name="T99" fmla="*/ 376 h 390"/>
              <a:gd name="T100" fmla="*/ 51 w 185"/>
              <a:gd name="T101"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5" h="390">
                <a:moveTo>
                  <a:pt x="51" y="390"/>
                </a:moveTo>
                <a:cubicBezTo>
                  <a:pt x="39" y="390"/>
                  <a:pt x="32" y="383"/>
                  <a:pt x="29" y="376"/>
                </a:cubicBezTo>
                <a:cubicBezTo>
                  <a:pt x="15" y="376"/>
                  <a:pt x="15" y="376"/>
                  <a:pt x="15" y="376"/>
                </a:cubicBezTo>
                <a:cubicBezTo>
                  <a:pt x="21" y="352"/>
                  <a:pt x="21" y="352"/>
                  <a:pt x="21" y="352"/>
                </a:cubicBezTo>
                <a:cubicBezTo>
                  <a:pt x="19" y="349"/>
                  <a:pt x="18" y="346"/>
                  <a:pt x="16" y="343"/>
                </a:cubicBezTo>
                <a:cubicBezTo>
                  <a:pt x="11" y="335"/>
                  <a:pt x="7" y="327"/>
                  <a:pt x="6" y="316"/>
                </a:cubicBezTo>
                <a:cubicBezTo>
                  <a:pt x="4" y="313"/>
                  <a:pt x="3" y="311"/>
                  <a:pt x="3" y="309"/>
                </a:cubicBezTo>
                <a:cubicBezTo>
                  <a:pt x="1" y="303"/>
                  <a:pt x="1" y="303"/>
                  <a:pt x="1" y="303"/>
                </a:cubicBezTo>
                <a:cubicBezTo>
                  <a:pt x="0" y="292"/>
                  <a:pt x="0" y="292"/>
                  <a:pt x="0" y="292"/>
                </a:cubicBezTo>
                <a:cubicBezTo>
                  <a:pt x="7" y="286"/>
                  <a:pt x="7" y="286"/>
                  <a:pt x="7" y="286"/>
                </a:cubicBezTo>
                <a:cubicBezTo>
                  <a:pt x="1" y="269"/>
                  <a:pt x="1" y="269"/>
                  <a:pt x="1" y="269"/>
                </a:cubicBezTo>
                <a:cubicBezTo>
                  <a:pt x="6" y="267"/>
                  <a:pt x="6" y="267"/>
                  <a:pt x="6" y="267"/>
                </a:cubicBezTo>
                <a:cubicBezTo>
                  <a:pt x="6" y="267"/>
                  <a:pt x="6" y="267"/>
                  <a:pt x="6" y="267"/>
                </a:cubicBezTo>
                <a:cubicBezTo>
                  <a:pt x="13" y="260"/>
                  <a:pt x="13" y="260"/>
                  <a:pt x="13" y="260"/>
                </a:cubicBezTo>
                <a:cubicBezTo>
                  <a:pt x="12" y="257"/>
                  <a:pt x="12" y="257"/>
                  <a:pt x="12" y="257"/>
                </a:cubicBezTo>
                <a:cubicBezTo>
                  <a:pt x="11" y="255"/>
                  <a:pt x="11" y="255"/>
                  <a:pt x="11" y="255"/>
                </a:cubicBezTo>
                <a:cubicBezTo>
                  <a:pt x="10" y="252"/>
                  <a:pt x="10" y="252"/>
                  <a:pt x="10" y="252"/>
                </a:cubicBezTo>
                <a:cubicBezTo>
                  <a:pt x="10" y="239"/>
                  <a:pt x="10" y="239"/>
                  <a:pt x="10" y="239"/>
                </a:cubicBezTo>
                <a:cubicBezTo>
                  <a:pt x="9" y="238"/>
                  <a:pt x="9" y="238"/>
                  <a:pt x="9" y="238"/>
                </a:cubicBezTo>
                <a:cubicBezTo>
                  <a:pt x="9" y="223"/>
                  <a:pt x="9" y="223"/>
                  <a:pt x="9" y="223"/>
                </a:cubicBezTo>
                <a:cubicBezTo>
                  <a:pt x="9" y="217"/>
                  <a:pt x="9" y="217"/>
                  <a:pt x="9" y="217"/>
                </a:cubicBezTo>
                <a:cubicBezTo>
                  <a:pt x="9" y="215"/>
                  <a:pt x="9" y="215"/>
                  <a:pt x="9" y="215"/>
                </a:cubicBezTo>
                <a:cubicBezTo>
                  <a:pt x="7" y="210"/>
                  <a:pt x="7" y="210"/>
                  <a:pt x="7" y="210"/>
                </a:cubicBezTo>
                <a:cubicBezTo>
                  <a:pt x="8" y="204"/>
                  <a:pt x="8" y="204"/>
                  <a:pt x="8" y="204"/>
                </a:cubicBezTo>
                <a:cubicBezTo>
                  <a:pt x="8" y="202"/>
                  <a:pt x="8" y="202"/>
                  <a:pt x="8" y="202"/>
                </a:cubicBezTo>
                <a:cubicBezTo>
                  <a:pt x="6" y="189"/>
                  <a:pt x="6" y="189"/>
                  <a:pt x="6" y="189"/>
                </a:cubicBezTo>
                <a:cubicBezTo>
                  <a:pt x="8" y="175"/>
                  <a:pt x="8" y="175"/>
                  <a:pt x="8" y="175"/>
                </a:cubicBezTo>
                <a:cubicBezTo>
                  <a:pt x="17" y="160"/>
                  <a:pt x="17" y="160"/>
                  <a:pt x="17" y="160"/>
                </a:cubicBezTo>
                <a:cubicBezTo>
                  <a:pt x="25" y="156"/>
                  <a:pt x="25" y="156"/>
                  <a:pt x="25" y="156"/>
                </a:cubicBezTo>
                <a:cubicBezTo>
                  <a:pt x="25" y="155"/>
                  <a:pt x="25" y="155"/>
                  <a:pt x="25" y="155"/>
                </a:cubicBezTo>
                <a:cubicBezTo>
                  <a:pt x="28" y="145"/>
                  <a:pt x="28" y="145"/>
                  <a:pt x="28" y="145"/>
                </a:cubicBezTo>
                <a:cubicBezTo>
                  <a:pt x="29" y="138"/>
                  <a:pt x="29" y="138"/>
                  <a:pt x="29" y="138"/>
                </a:cubicBezTo>
                <a:cubicBezTo>
                  <a:pt x="31" y="131"/>
                  <a:pt x="31" y="131"/>
                  <a:pt x="31" y="131"/>
                </a:cubicBezTo>
                <a:cubicBezTo>
                  <a:pt x="30" y="128"/>
                  <a:pt x="30" y="128"/>
                  <a:pt x="30" y="128"/>
                </a:cubicBezTo>
                <a:cubicBezTo>
                  <a:pt x="29" y="115"/>
                  <a:pt x="29" y="115"/>
                  <a:pt x="29" y="115"/>
                </a:cubicBezTo>
                <a:cubicBezTo>
                  <a:pt x="40" y="105"/>
                  <a:pt x="40" y="105"/>
                  <a:pt x="40" y="105"/>
                </a:cubicBezTo>
                <a:cubicBezTo>
                  <a:pt x="45" y="102"/>
                  <a:pt x="45" y="102"/>
                  <a:pt x="45" y="102"/>
                </a:cubicBezTo>
                <a:cubicBezTo>
                  <a:pt x="47" y="99"/>
                  <a:pt x="47" y="99"/>
                  <a:pt x="47" y="99"/>
                </a:cubicBezTo>
                <a:cubicBezTo>
                  <a:pt x="47" y="89"/>
                  <a:pt x="47" y="89"/>
                  <a:pt x="47" y="89"/>
                </a:cubicBezTo>
                <a:cubicBezTo>
                  <a:pt x="49" y="79"/>
                  <a:pt x="49" y="79"/>
                  <a:pt x="49" y="79"/>
                </a:cubicBezTo>
                <a:cubicBezTo>
                  <a:pt x="52" y="74"/>
                  <a:pt x="52" y="74"/>
                  <a:pt x="52" y="74"/>
                </a:cubicBezTo>
                <a:cubicBezTo>
                  <a:pt x="53" y="71"/>
                  <a:pt x="53" y="71"/>
                  <a:pt x="53" y="71"/>
                </a:cubicBezTo>
                <a:cubicBezTo>
                  <a:pt x="55" y="66"/>
                  <a:pt x="55" y="66"/>
                  <a:pt x="55" y="66"/>
                </a:cubicBezTo>
                <a:cubicBezTo>
                  <a:pt x="58" y="64"/>
                  <a:pt x="58" y="64"/>
                  <a:pt x="58" y="64"/>
                </a:cubicBezTo>
                <a:cubicBezTo>
                  <a:pt x="60" y="60"/>
                  <a:pt x="60" y="60"/>
                  <a:pt x="60" y="60"/>
                </a:cubicBezTo>
                <a:cubicBezTo>
                  <a:pt x="63" y="57"/>
                  <a:pt x="63" y="57"/>
                  <a:pt x="63" y="57"/>
                </a:cubicBezTo>
                <a:cubicBezTo>
                  <a:pt x="61" y="51"/>
                  <a:pt x="61" y="51"/>
                  <a:pt x="61" y="51"/>
                </a:cubicBezTo>
                <a:cubicBezTo>
                  <a:pt x="82" y="39"/>
                  <a:pt x="82" y="39"/>
                  <a:pt x="82" y="39"/>
                </a:cubicBezTo>
                <a:cubicBezTo>
                  <a:pt x="87" y="39"/>
                  <a:pt x="87" y="39"/>
                  <a:pt x="87" y="39"/>
                </a:cubicBezTo>
                <a:cubicBezTo>
                  <a:pt x="88" y="38"/>
                  <a:pt x="88" y="38"/>
                  <a:pt x="88" y="38"/>
                </a:cubicBezTo>
                <a:cubicBezTo>
                  <a:pt x="88" y="19"/>
                  <a:pt x="88" y="19"/>
                  <a:pt x="88" y="19"/>
                </a:cubicBezTo>
                <a:cubicBezTo>
                  <a:pt x="103" y="23"/>
                  <a:pt x="103" y="23"/>
                  <a:pt x="103" y="23"/>
                </a:cubicBezTo>
                <a:cubicBezTo>
                  <a:pt x="113" y="0"/>
                  <a:pt x="113" y="0"/>
                  <a:pt x="113" y="0"/>
                </a:cubicBezTo>
                <a:cubicBezTo>
                  <a:pt x="132" y="32"/>
                  <a:pt x="132" y="32"/>
                  <a:pt x="132" y="32"/>
                </a:cubicBezTo>
                <a:cubicBezTo>
                  <a:pt x="135" y="33"/>
                  <a:pt x="135" y="33"/>
                  <a:pt x="135" y="33"/>
                </a:cubicBezTo>
                <a:cubicBezTo>
                  <a:pt x="139" y="38"/>
                  <a:pt x="139" y="38"/>
                  <a:pt x="139" y="38"/>
                </a:cubicBezTo>
                <a:cubicBezTo>
                  <a:pt x="141" y="39"/>
                  <a:pt x="141" y="39"/>
                  <a:pt x="141" y="39"/>
                </a:cubicBezTo>
                <a:cubicBezTo>
                  <a:pt x="149" y="42"/>
                  <a:pt x="149" y="42"/>
                  <a:pt x="149" y="42"/>
                </a:cubicBezTo>
                <a:cubicBezTo>
                  <a:pt x="155" y="46"/>
                  <a:pt x="155" y="46"/>
                  <a:pt x="155" y="46"/>
                </a:cubicBezTo>
                <a:cubicBezTo>
                  <a:pt x="158" y="49"/>
                  <a:pt x="158" y="49"/>
                  <a:pt x="158" y="49"/>
                </a:cubicBezTo>
                <a:cubicBezTo>
                  <a:pt x="165" y="50"/>
                  <a:pt x="165" y="50"/>
                  <a:pt x="165" y="50"/>
                </a:cubicBezTo>
                <a:cubicBezTo>
                  <a:pt x="170" y="64"/>
                  <a:pt x="170" y="64"/>
                  <a:pt x="170" y="64"/>
                </a:cubicBezTo>
                <a:cubicBezTo>
                  <a:pt x="172" y="68"/>
                  <a:pt x="172" y="68"/>
                  <a:pt x="172" y="68"/>
                </a:cubicBezTo>
                <a:cubicBezTo>
                  <a:pt x="172" y="72"/>
                  <a:pt x="172" y="72"/>
                  <a:pt x="172" y="72"/>
                </a:cubicBezTo>
                <a:cubicBezTo>
                  <a:pt x="173" y="75"/>
                  <a:pt x="173" y="75"/>
                  <a:pt x="173" y="75"/>
                </a:cubicBezTo>
                <a:cubicBezTo>
                  <a:pt x="173" y="76"/>
                  <a:pt x="173" y="76"/>
                  <a:pt x="173" y="76"/>
                </a:cubicBezTo>
                <a:cubicBezTo>
                  <a:pt x="173" y="77"/>
                  <a:pt x="173" y="77"/>
                  <a:pt x="173" y="77"/>
                </a:cubicBezTo>
                <a:cubicBezTo>
                  <a:pt x="177" y="86"/>
                  <a:pt x="177" y="86"/>
                  <a:pt x="177" y="86"/>
                </a:cubicBezTo>
                <a:cubicBezTo>
                  <a:pt x="176" y="90"/>
                  <a:pt x="176" y="90"/>
                  <a:pt x="176" y="90"/>
                </a:cubicBezTo>
                <a:cubicBezTo>
                  <a:pt x="178" y="101"/>
                  <a:pt x="178" y="101"/>
                  <a:pt x="178" y="101"/>
                </a:cubicBezTo>
                <a:cubicBezTo>
                  <a:pt x="178" y="104"/>
                  <a:pt x="178" y="104"/>
                  <a:pt x="178" y="104"/>
                </a:cubicBezTo>
                <a:cubicBezTo>
                  <a:pt x="178" y="108"/>
                  <a:pt x="178" y="108"/>
                  <a:pt x="178" y="108"/>
                </a:cubicBezTo>
                <a:cubicBezTo>
                  <a:pt x="179" y="109"/>
                  <a:pt x="179" y="109"/>
                  <a:pt x="179" y="109"/>
                </a:cubicBezTo>
                <a:cubicBezTo>
                  <a:pt x="181" y="114"/>
                  <a:pt x="181" y="114"/>
                  <a:pt x="181" y="114"/>
                </a:cubicBezTo>
                <a:cubicBezTo>
                  <a:pt x="185" y="121"/>
                  <a:pt x="185" y="121"/>
                  <a:pt x="185" y="121"/>
                </a:cubicBezTo>
                <a:cubicBezTo>
                  <a:pt x="185" y="129"/>
                  <a:pt x="185" y="129"/>
                  <a:pt x="185" y="129"/>
                </a:cubicBezTo>
                <a:cubicBezTo>
                  <a:pt x="183" y="137"/>
                  <a:pt x="183" y="137"/>
                  <a:pt x="183" y="137"/>
                </a:cubicBezTo>
                <a:cubicBezTo>
                  <a:pt x="176" y="145"/>
                  <a:pt x="176" y="145"/>
                  <a:pt x="176" y="145"/>
                </a:cubicBezTo>
                <a:cubicBezTo>
                  <a:pt x="166" y="152"/>
                  <a:pt x="166" y="152"/>
                  <a:pt x="166" y="152"/>
                </a:cubicBezTo>
                <a:cubicBezTo>
                  <a:pt x="159" y="151"/>
                  <a:pt x="159" y="151"/>
                  <a:pt x="159" y="151"/>
                </a:cubicBezTo>
                <a:cubicBezTo>
                  <a:pt x="155" y="152"/>
                  <a:pt x="155" y="152"/>
                  <a:pt x="155" y="152"/>
                </a:cubicBezTo>
                <a:cubicBezTo>
                  <a:pt x="154" y="153"/>
                  <a:pt x="154" y="154"/>
                  <a:pt x="155" y="155"/>
                </a:cubicBezTo>
                <a:cubicBezTo>
                  <a:pt x="156" y="163"/>
                  <a:pt x="156" y="169"/>
                  <a:pt x="153" y="176"/>
                </a:cubicBezTo>
                <a:cubicBezTo>
                  <a:pt x="148" y="187"/>
                  <a:pt x="146" y="190"/>
                  <a:pt x="138" y="198"/>
                </a:cubicBezTo>
                <a:cubicBezTo>
                  <a:pt x="134" y="202"/>
                  <a:pt x="130" y="206"/>
                  <a:pt x="125" y="209"/>
                </a:cubicBezTo>
                <a:cubicBezTo>
                  <a:pt x="121" y="212"/>
                  <a:pt x="118" y="216"/>
                  <a:pt x="114" y="222"/>
                </a:cubicBezTo>
                <a:cubicBezTo>
                  <a:pt x="113" y="228"/>
                  <a:pt x="113" y="234"/>
                  <a:pt x="113" y="240"/>
                </a:cubicBezTo>
                <a:cubicBezTo>
                  <a:pt x="121" y="245"/>
                  <a:pt x="126" y="252"/>
                  <a:pt x="129" y="257"/>
                </a:cubicBezTo>
                <a:cubicBezTo>
                  <a:pt x="132" y="262"/>
                  <a:pt x="134" y="267"/>
                  <a:pt x="134" y="273"/>
                </a:cubicBezTo>
                <a:cubicBezTo>
                  <a:pt x="134" y="275"/>
                  <a:pt x="134" y="275"/>
                  <a:pt x="134" y="275"/>
                </a:cubicBezTo>
                <a:cubicBezTo>
                  <a:pt x="133" y="280"/>
                  <a:pt x="133" y="280"/>
                  <a:pt x="133" y="280"/>
                </a:cubicBezTo>
                <a:cubicBezTo>
                  <a:pt x="134" y="285"/>
                  <a:pt x="133" y="296"/>
                  <a:pt x="122" y="306"/>
                </a:cubicBezTo>
                <a:cubicBezTo>
                  <a:pt x="119" y="309"/>
                  <a:pt x="116" y="311"/>
                  <a:pt x="113" y="312"/>
                </a:cubicBezTo>
                <a:cubicBezTo>
                  <a:pt x="113" y="312"/>
                  <a:pt x="113" y="312"/>
                  <a:pt x="113" y="312"/>
                </a:cubicBezTo>
                <a:cubicBezTo>
                  <a:pt x="113" y="316"/>
                  <a:pt x="112" y="319"/>
                  <a:pt x="111" y="323"/>
                </a:cubicBezTo>
                <a:cubicBezTo>
                  <a:pt x="114" y="326"/>
                  <a:pt x="116" y="330"/>
                  <a:pt x="116" y="335"/>
                </a:cubicBezTo>
                <a:cubicBezTo>
                  <a:pt x="117" y="339"/>
                  <a:pt x="117" y="339"/>
                  <a:pt x="117" y="339"/>
                </a:cubicBezTo>
                <a:cubicBezTo>
                  <a:pt x="116" y="346"/>
                  <a:pt x="116" y="346"/>
                  <a:pt x="116" y="346"/>
                </a:cubicBezTo>
                <a:cubicBezTo>
                  <a:pt x="113" y="361"/>
                  <a:pt x="105" y="367"/>
                  <a:pt x="98" y="370"/>
                </a:cubicBezTo>
                <a:cubicBezTo>
                  <a:pt x="94" y="373"/>
                  <a:pt x="88" y="376"/>
                  <a:pt x="80" y="376"/>
                </a:cubicBezTo>
                <a:cubicBezTo>
                  <a:pt x="76" y="383"/>
                  <a:pt x="70" y="387"/>
                  <a:pt x="62" y="388"/>
                </a:cubicBezTo>
                <a:cubicBezTo>
                  <a:pt x="56" y="389"/>
                  <a:pt x="53" y="390"/>
                  <a:pt x="51" y="39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23"/>
          <p:cNvSpPr>
            <a:spLocks/>
          </p:cNvSpPr>
          <p:nvPr/>
        </p:nvSpPr>
        <p:spPr bwMode="auto">
          <a:xfrm>
            <a:off x="16603663" y="6854825"/>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124"/>
          <p:cNvSpPr>
            <a:spLocks/>
          </p:cNvSpPr>
          <p:nvPr/>
        </p:nvSpPr>
        <p:spPr bwMode="auto">
          <a:xfrm>
            <a:off x="16524288" y="6778625"/>
            <a:ext cx="142875" cy="265113"/>
          </a:xfrm>
          <a:custGeom>
            <a:avLst/>
            <a:gdLst>
              <a:gd name="T0" fmla="*/ 0 w 90"/>
              <a:gd name="T1" fmla="*/ 0 h 167"/>
              <a:gd name="T2" fmla="*/ 50 w 90"/>
              <a:gd name="T3" fmla="*/ 6 h 167"/>
              <a:gd name="T4" fmla="*/ 90 w 90"/>
              <a:gd name="T5" fmla="*/ 2 h 167"/>
              <a:gd name="T6" fmla="*/ 90 w 90"/>
              <a:gd name="T7" fmla="*/ 56 h 167"/>
              <a:gd name="T8" fmla="*/ 30 w 90"/>
              <a:gd name="T9" fmla="*/ 167 h 167"/>
              <a:gd name="T10" fmla="*/ 0 w 90"/>
              <a:gd name="T11" fmla="*/ 0 h 167"/>
            </a:gdLst>
            <a:ahLst/>
            <a:cxnLst>
              <a:cxn ang="0">
                <a:pos x="T0" y="T1"/>
              </a:cxn>
              <a:cxn ang="0">
                <a:pos x="T2" y="T3"/>
              </a:cxn>
              <a:cxn ang="0">
                <a:pos x="T4" y="T5"/>
              </a:cxn>
              <a:cxn ang="0">
                <a:pos x="T6" y="T7"/>
              </a:cxn>
              <a:cxn ang="0">
                <a:pos x="T8" y="T9"/>
              </a:cxn>
              <a:cxn ang="0">
                <a:pos x="T10" y="T11"/>
              </a:cxn>
            </a:cxnLst>
            <a:rect l="0" t="0" r="r" b="b"/>
            <a:pathLst>
              <a:path w="90" h="167">
                <a:moveTo>
                  <a:pt x="0" y="0"/>
                </a:moveTo>
                <a:lnTo>
                  <a:pt x="50" y="6"/>
                </a:lnTo>
                <a:lnTo>
                  <a:pt x="90" y="2"/>
                </a:lnTo>
                <a:lnTo>
                  <a:pt x="90" y="56"/>
                </a:lnTo>
                <a:lnTo>
                  <a:pt x="30" y="167"/>
                </a:lnTo>
                <a:lnTo>
                  <a:pt x="0" y="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25"/>
          <p:cNvSpPr>
            <a:spLocks/>
          </p:cNvSpPr>
          <p:nvPr/>
        </p:nvSpPr>
        <p:spPr bwMode="auto">
          <a:xfrm>
            <a:off x="17081500" y="5819775"/>
            <a:ext cx="152400" cy="107950"/>
          </a:xfrm>
          <a:custGeom>
            <a:avLst/>
            <a:gdLst>
              <a:gd name="T0" fmla="*/ 0 w 96"/>
              <a:gd name="T1" fmla="*/ 14 h 68"/>
              <a:gd name="T2" fmla="*/ 76 w 96"/>
              <a:gd name="T3" fmla="*/ 0 h 68"/>
              <a:gd name="T4" fmla="*/ 96 w 96"/>
              <a:gd name="T5" fmla="*/ 46 h 68"/>
              <a:gd name="T6" fmla="*/ 48 w 96"/>
              <a:gd name="T7" fmla="*/ 60 h 68"/>
              <a:gd name="T8" fmla="*/ 0 w 96"/>
              <a:gd name="T9" fmla="*/ 68 h 68"/>
              <a:gd name="T10" fmla="*/ 0 w 96"/>
              <a:gd name="T11" fmla="*/ 14 h 68"/>
            </a:gdLst>
            <a:ahLst/>
            <a:cxnLst>
              <a:cxn ang="0">
                <a:pos x="T0" y="T1"/>
              </a:cxn>
              <a:cxn ang="0">
                <a:pos x="T2" y="T3"/>
              </a:cxn>
              <a:cxn ang="0">
                <a:pos x="T4" y="T5"/>
              </a:cxn>
              <a:cxn ang="0">
                <a:pos x="T6" y="T7"/>
              </a:cxn>
              <a:cxn ang="0">
                <a:pos x="T8" y="T9"/>
              </a:cxn>
              <a:cxn ang="0">
                <a:pos x="T10" y="T11"/>
              </a:cxn>
            </a:cxnLst>
            <a:rect l="0" t="0" r="r" b="b"/>
            <a:pathLst>
              <a:path w="96" h="68">
                <a:moveTo>
                  <a:pt x="0" y="14"/>
                </a:moveTo>
                <a:lnTo>
                  <a:pt x="76" y="0"/>
                </a:lnTo>
                <a:lnTo>
                  <a:pt x="96" y="46"/>
                </a:lnTo>
                <a:lnTo>
                  <a:pt x="48" y="60"/>
                </a:lnTo>
                <a:lnTo>
                  <a:pt x="0" y="68"/>
                </a:lnTo>
                <a:lnTo>
                  <a:pt x="0" y="1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126"/>
          <p:cNvSpPr>
            <a:spLocks/>
          </p:cNvSpPr>
          <p:nvPr/>
        </p:nvSpPr>
        <p:spPr bwMode="auto">
          <a:xfrm>
            <a:off x="17164050" y="5784850"/>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127"/>
          <p:cNvSpPr>
            <a:spLocks/>
          </p:cNvSpPr>
          <p:nvPr/>
        </p:nvSpPr>
        <p:spPr bwMode="auto">
          <a:xfrm>
            <a:off x="17205325" y="5708650"/>
            <a:ext cx="60325" cy="130175"/>
          </a:xfrm>
          <a:custGeom>
            <a:avLst/>
            <a:gdLst>
              <a:gd name="T0" fmla="*/ 8 w 19"/>
              <a:gd name="T1" fmla="*/ 41 h 41"/>
              <a:gd name="T2" fmla="*/ 0 w 19"/>
              <a:gd name="T3" fmla="*/ 3 h 41"/>
              <a:gd name="T4" fmla="*/ 4 w 19"/>
              <a:gd name="T5" fmla="*/ 1 h 41"/>
              <a:gd name="T6" fmla="*/ 10 w 19"/>
              <a:gd name="T7" fmla="*/ 0 h 41"/>
              <a:gd name="T8" fmla="*/ 19 w 19"/>
              <a:gd name="T9" fmla="*/ 2 h 41"/>
              <a:gd name="T10" fmla="*/ 12 w 19"/>
              <a:gd name="T11" fmla="*/ 41 h 41"/>
              <a:gd name="T12" fmla="*/ 8 w 19"/>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9" h="41">
                <a:moveTo>
                  <a:pt x="8" y="41"/>
                </a:moveTo>
                <a:cubicBezTo>
                  <a:pt x="0" y="3"/>
                  <a:pt x="0" y="3"/>
                  <a:pt x="0" y="3"/>
                </a:cubicBezTo>
                <a:cubicBezTo>
                  <a:pt x="4" y="1"/>
                  <a:pt x="4" y="1"/>
                  <a:pt x="4" y="1"/>
                </a:cubicBezTo>
                <a:cubicBezTo>
                  <a:pt x="10" y="0"/>
                  <a:pt x="10" y="0"/>
                  <a:pt x="10" y="0"/>
                </a:cubicBezTo>
                <a:cubicBezTo>
                  <a:pt x="13" y="0"/>
                  <a:pt x="16" y="1"/>
                  <a:pt x="19" y="2"/>
                </a:cubicBezTo>
                <a:cubicBezTo>
                  <a:pt x="12" y="41"/>
                  <a:pt x="12" y="41"/>
                  <a:pt x="12" y="41"/>
                </a:cubicBezTo>
                <a:lnTo>
                  <a:pt x="8" y="4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128"/>
          <p:cNvSpPr>
            <a:spLocks/>
          </p:cNvSpPr>
          <p:nvPr/>
        </p:nvSpPr>
        <p:spPr bwMode="auto">
          <a:xfrm>
            <a:off x="16527463" y="62150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129"/>
          <p:cNvSpPr>
            <a:spLocks/>
          </p:cNvSpPr>
          <p:nvPr/>
        </p:nvSpPr>
        <p:spPr bwMode="auto">
          <a:xfrm>
            <a:off x="16781463" y="5699125"/>
            <a:ext cx="579438" cy="939800"/>
          </a:xfrm>
          <a:custGeom>
            <a:avLst/>
            <a:gdLst>
              <a:gd name="T0" fmla="*/ 57 w 183"/>
              <a:gd name="T1" fmla="*/ 292 h 297"/>
              <a:gd name="T2" fmla="*/ 42 w 183"/>
              <a:gd name="T3" fmla="*/ 282 h 297"/>
              <a:gd name="T4" fmla="*/ 31 w 183"/>
              <a:gd name="T5" fmla="*/ 274 h 297"/>
              <a:gd name="T6" fmla="*/ 29 w 183"/>
              <a:gd name="T7" fmla="*/ 272 h 297"/>
              <a:gd name="T8" fmla="*/ 25 w 183"/>
              <a:gd name="T9" fmla="*/ 249 h 297"/>
              <a:gd name="T10" fmla="*/ 21 w 183"/>
              <a:gd name="T11" fmla="*/ 229 h 297"/>
              <a:gd name="T12" fmla="*/ 19 w 183"/>
              <a:gd name="T13" fmla="*/ 206 h 297"/>
              <a:gd name="T14" fmla="*/ 25 w 183"/>
              <a:gd name="T15" fmla="*/ 188 h 297"/>
              <a:gd name="T16" fmla="*/ 41 w 183"/>
              <a:gd name="T17" fmla="*/ 175 h 297"/>
              <a:gd name="T18" fmla="*/ 52 w 183"/>
              <a:gd name="T19" fmla="*/ 158 h 297"/>
              <a:gd name="T20" fmla="*/ 41 w 183"/>
              <a:gd name="T21" fmla="*/ 130 h 297"/>
              <a:gd name="T22" fmla="*/ 40 w 183"/>
              <a:gd name="T23" fmla="*/ 114 h 297"/>
              <a:gd name="T24" fmla="*/ 35 w 183"/>
              <a:gd name="T25" fmla="*/ 96 h 297"/>
              <a:gd name="T26" fmla="*/ 31 w 183"/>
              <a:gd name="T27" fmla="*/ 86 h 297"/>
              <a:gd name="T28" fmla="*/ 21 w 183"/>
              <a:gd name="T29" fmla="*/ 81 h 297"/>
              <a:gd name="T30" fmla="*/ 13 w 183"/>
              <a:gd name="T31" fmla="*/ 73 h 297"/>
              <a:gd name="T32" fmla="*/ 4 w 183"/>
              <a:gd name="T33" fmla="*/ 64 h 297"/>
              <a:gd name="T34" fmla="*/ 3 w 183"/>
              <a:gd name="T35" fmla="*/ 57 h 297"/>
              <a:gd name="T36" fmla="*/ 1 w 183"/>
              <a:gd name="T37" fmla="*/ 45 h 297"/>
              <a:gd name="T38" fmla="*/ 9 w 183"/>
              <a:gd name="T39" fmla="*/ 23 h 297"/>
              <a:gd name="T40" fmla="*/ 15 w 183"/>
              <a:gd name="T41" fmla="*/ 26 h 297"/>
              <a:gd name="T42" fmla="*/ 35 w 183"/>
              <a:gd name="T43" fmla="*/ 26 h 297"/>
              <a:gd name="T44" fmla="*/ 46 w 183"/>
              <a:gd name="T45" fmla="*/ 36 h 297"/>
              <a:gd name="T46" fmla="*/ 54 w 183"/>
              <a:gd name="T47" fmla="*/ 35 h 297"/>
              <a:gd name="T48" fmla="*/ 59 w 183"/>
              <a:gd name="T49" fmla="*/ 18 h 297"/>
              <a:gd name="T50" fmla="*/ 71 w 183"/>
              <a:gd name="T51" fmla="*/ 7 h 297"/>
              <a:gd name="T52" fmla="*/ 78 w 183"/>
              <a:gd name="T53" fmla="*/ 3 h 297"/>
              <a:gd name="T54" fmla="*/ 101 w 183"/>
              <a:gd name="T55" fmla="*/ 1 h 297"/>
              <a:gd name="T56" fmla="*/ 115 w 183"/>
              <a:gd name="T57" fmla="*/ 10 h 297"/>
              <a:gd name="T58" fmla="*/ 130 w 183"/>
              <a:gd name="T59" fmla="*/ 22 h 297"/>
              <a:gd name="T60" fmla="*/ 135 w 183"/>
              <a:gd name="T61" fmla="*/ 43 h 297"/>
              <a:gd name="T62" fmla="*/ 134 w 183"/>
              <a:gd name="T63" fmla="*/ 62 h 297"/>
              <a:gd name="T64" fmla="*/ 153 w 183"/>
              <a:gd name="T65" fmla="*/ 78 h 297"/>
              <a:gd name="T66" fmla="*/ 165 w 183"/>
              <a:gd name="T67" fmla="*/ 146 h 297"/>
              <a:gd name="T68" fmla="*/ 164 w 183"/>
              <a:gd name="T69" fmla="*/ 158 h 297"/>
              <a:gd name="T70" fmla="*/ 171 w 183"/>
              <a:gd name="T71" fmla="*/ 167 h 297"/>
              <a:gd name="T72" fmla="*/ 169 w 183"/>
              <a:gd name="T73" fmla="*/ 180 h 297"/>
              <a:gd name="T74" fmla="*/ 183 w 183"/>
              <a:gd name="T75" fmla="*/ 209 h 297"/>
              <a:gd name="T76" fmla="*/ 170 w 183"/>
              <a:gd name="T77" fmla="*/ 239 h 297"/>
              <a:gd name="T78" fmla="*/ 163 w 183"/>
              <a:gd name="T79" fmla="*/ 259 h 297"/>
              <a:gd name="T80" fmla="*/ 151 w 183"/>
              <a:gd name="T81" fmla="*/ 268 h 297"/>
              <a:gd name="T82" fmla="*/ 132 w 183"/>
              <a:gd name="T83" fmla="*/ 283 h 297"/>
              <a:gd name="T84" fmla="*/ 95 w 183"/>
              <a:gd name="T85" fmla="*/ 291 h 297"/>
              <a:gd name="T86" fmla="*/ 80 w 183"/>
              <a:gd name="T87"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97">
                <a:moveTo>
                  <a:pt x="74" y="297"/>
                </a:moveTo>
                <a:cubicBezTo>
                  <a:pt x="68" y="297"/>
                  <a:pt x="62" y="295"/>
                  <a:pt x="57" y="292"/>
                </a:cubicBezTo>
                <a:cubicBezTo>
                  <a:pt x="57" y="292"/>
                  <a:pt x="45" y="284"/>
                  <a:pt x="45" y="284"/>
                </a:cubicBezTo>
                <a:cubicBezTo>
                  <a:pt x="42" y="282"/>
                  <a:pt x="42" y="282"/>
                  <a:pt x="42" y="282"/>
                </a:cubicBezTo>
                <a:cubicBezTo>
                  <a:pt x="41" y="282"/>
                  <a:pt x="41" y="282"/>
                  <a:pt x="41" y="282"/>
                </a:cubicBezTo>
                <a:cubicBezTo>
                  <a:pt x="37" y="280"/>
                  <a:pt x="34" y="278"/>
                  <a:pt x="31" y="274"/>
                </a:cubicBezTo>
                <a:cubicBezTo>
                  <a:pt x="28" y="272"/>
                  <a:pt x="28" y="272"/>
                  <a:pt x="28" y="272"/>
                </a:cubicBezTo>
                <a:cubicBezTo>
                  <a:pt x="29" y="272"/>
                  <a:pt x="29" y="272"/>
                  <a:pt x="29" y="272"/>
                </a:cubicBezTo>
                <a:cubicBezTo>
                  <a:pt x="27" y="268"/>
                  <a:pt x="25" y="264"/>
                  <a:pt x="25" y="260"/>
                </a:cubicBezTo>
                <a:cubicBezTo>
                  <a:pt x="24" y="257"/>
                  <a:pt x="24" y="254"/>
                  <a:pt x="25" y="249"/>
                </a:cubicBezTo>
                <a:cubicBezTo>
                  <a:pt x="25" y="245"/>
                  <a:pt x="24" y="240"/>
                  <a:pt x="22" y="234"/>
                </a:cubicBezTo>
                <a:cubicBezTo>
                  <a:pt x="21" y="229"/>
                  <a:pt x="21" y="229"/>
                  <a:pt x="21" y="229"/>
                </a:cubicBezTo>
                <a:cubicBezTo>
                  <a:pt x="20" y="227"/>
                  <a:pt x="19" y="224"/>
                  <a:pt x="19" y="222"/>
                </a:cubicBezTo>
                <a:cubicBezTo>
                  <a:pt x="18" y="217"/>
                  <a:pt x="18" y="212"/>
                  <a:pt x="19" y="206"/>
                </a:cubicBezTo>
                <a:cubicBezTo>
                  <a:pt x="18" y="197"/>
                  <a:pt x="18" y="197"/>
                  <a:pt x="18" y="197"/>
                </a:cubicBezTo>
                <a:cubicBezTo>
                  <a:pt x="25" y="188"/>
                  <a:pt x="25" y="188"/>
                  <a:pt x="25" y="188"/>
                </a:cubicBezTo>
                <a:cubicBezTo>
                  <a:pt x="28" y="184"/>
                  <a:pt x="32" y="182"/>
                  <a:pt x="36" y="181"/>
                </a:cubicBezTo>
                <a:cubicBezTo>
                  <a:pt x="37" y="178"/>
                  <a:pt x="39" y="176"/>
                  <a:pt x="41" y="175"/>
                </a:cubicBezTo>
                <a:cubicBezTo>
                  <a:pt x="45" y="170"/>
                  <a:pt x="48" y="165"/>
                  <a:pt x="51" y="160"/>
                </a:cubicBezTo>
                <a:cubicBezTo>
                  <a:pt x="52" y="158"/>
                  <a:pt x="52" y="158"/>
                  <a:pt x="52" y="158"/>
                </a:cubicBezTo>
                <a:cubicBezTo>
                  <a:pt x="7" y="154"/>
                  <a:pt x="7" y="154"/>
                  <a:pt x="7" y="154"/>
                </a:cubicBezTo>
                <a:cubicBezTo>
                  <a:pt x="41" y="130"/>
                  <a:pt x="41" y="130"/>
                  <a:pt x="41" y="130"/>
                </a:cubicBezTo>
                <a:cubicBezTo>
                  <a:pt x="37" y="117"/>
                  <a:pt x="37" y="117"/>
                  <a:pt x="37" y="117"/>
                </a:cubicBezTo>
                <a:cubicBezTo>
                  <a:pt x="40" y="114"/>
                  <a:pt x="40" y="114"/>
                  <a:pt x="40" y="114"/>
                </a:cubicBezTo>
                <a:cubicBezTo>
                  <a:pt x="40" y="111"/>
                  <a:pt x="40" y="111"/>
                  <a:pt x="40" y="111"/>
                </a:cubicBezTo>
                <a:cubicBezTo>
                  <a:pt x="35" y="96"/>
                  <a:pt x="35" y="96"/>
                  <a:pt x="35" y="96"/>
                </a:cubicBezTo>
                <a:cubicBezTo>
                  <a:pt x="34" y="90"/>
                  <a:pt x="34" y="90"/>
                  <a:pt x="34" y="90"/>
                </a:cubicBezTo>
                <a:cubicBezTo>
                  <a:pt x="31" y="86"/>
                  <a:pt x="31" y="86"/>
                  <a:pt x="31" y="86"/>
                </a:cubicBezTo>
                <a:cubicBezTo>
                  <a:pt x="29" y="86"/>
                  <a:pt x="29" y="86"/>
                  <a:pt x="29" y="86"/>
                </a:cubicBezTo>
                <a:cubicBezTo>
                  <a:pt x="21" y="81"/>
                  <a:pt x="21" y="81"/>
                  <a:pt x="21" y="81"/>
                </a:cubicBezTo>
                <a:cubicBezTo>
                  <a:pt x="17" y="78"/>
                  <a:pt x="17" y="78"/>
                  <a:pt x="17" y="78"/>
                </a:cubicBezTo>
                <a:cubicBezTo>
                  <a:pt x="13" y="73"/>
                  <a:pt x="13" y="73"/>
                  <a:pt x="13" y="73"/>
                </a:cubicBezTo>
                <a:cubicBezTo>
                  <a:pt x="6" y="69"/>
                  <a:pt x="6" y="69"/>
                  <a:pt x="6" y="69"/>
                </a:cubicBezTo>
                <a:cubicBezTo>
                  <a:pt x="4" y="64"/>
                  <a:pt x="4" y="64"/>
                  <a:pt x="4" y="64"/>
                </a:cubicBezTo>
                <a:cubicBezTo>
                  <a:pt x="19" y="52"/>
                  <a:pt x="19" y="52"/>
                  <a:pt x="19" y="52"/>
                </a:cubicBezTo>
                <a:cubicBezTo>
                  <a:pt x="3" y="57"/>
                  <a:pt x="3" y="57"/>
                  <a:pt x="3" y="57"/>
                </a:cubicBezTo>
                <a:cubicBezTo>
                  <a:pt x="1" y="52"/>
                  <a:pt x="1" y="52"/>
                  <a:pt x="1" y="52"/>
                </a:cubicBezTo>
                <a:cubicBezTo>
                  <a:pt x="1" y="45"/>
                  <a:pt x="1" y="45"/>
                  <a:pt x="1" y="45"/>
                </a:cubicBezTo>
                <a:cubicBezTo>
                  <a:pt x="0" y="45"/>
                  <a:pt x="0" y="45"/>
                  <a:pt x="0" y="45"/>
                </a:cubicBezTo>
                <a:cubicBezTo>
                  <a:pt x="9" y="23"/>
                  <a:pt x="9" y="23"/>
                  <a:pt x="9" y="23"/>
                </a:cubicBezTo>
                <a:cubicBezTo>
                  <a:pt x="14" y="26"/>
                  <a:pt x="14" y="26"/>
                  <a:pt x="14" y="26"/>
                </a:cubicBezTo>
                <a:cubicBezTo>
                  <a:pt x="15" y="26"/>
                  <a:pt x="15" y="26"/>
                  <a:pt x="15" y="26"/>
                </a:cubicBezTo>
                <a:cubicBezTo>
                  <a:pt x="26" y="25"/>
                  <a:pt x="26" y="25"/>
                  <a:pt x="26" y="25"/>
                </a:cubicBezTo>
                <a:cubicBezTo>
                  <a:pt x="35" y="26"/>
                  <a:pt x="35" y="26"/>
                  <a:pt x="35" y="26"/>
                </a:cubicBezTo>
                <a:cubicBezTo>
                  <a:pt x="42" y="33"/>
                  <a:pt x="42" y="33"/>
                  <a:pt x="42" y="33"/>
                </a:cubicBezTo>
                <a:cubicBezTo>
                  <a:pt x="46" y="36"/>
                  <a:pt x="46" y="36"/>
                  <a:pt x="46" y="36"/>
                </a:cubicBezTo>
                <a:cubicBezTo>
                  <a:pt x="48" y="34"/>
                  <a:pt x="48" y="34"/>
                  <a:pt x="48" y="34"/>
                </a:cubicBezTo>
                <a:cubicBezTo>
                  <a:pt x="54" y="35"/>
                  <a:pt x="54" y="35"/>
                  <a:pt x="54" y="35"/>
                </a:cubicBezTo>
                <a:cubicBezTo>
                  <a:pt x="49" y="25"/>
                  <a:pt x="49" y="25"/>
                  <a:pt x="49" y="25"/>
                </a:cubicBezTo>
                <a:cubicBezTo>
                  <a:pt x="59" y="18"/>
                  <a:pt x="59" y="18"/>
                  <a:pt x="59" y="18"/>
                </a:cubicBezTo>
                <a:cubicBezTo>
                  <a:pt x="60" y="13"/>
                  <a:pt x="60" y="13"/>
                  <a:pt x="60" y="13"/>
                </a:cubicBezTo>
                <a:cubicBezTo>
                  <a:pt x="71" y="7"/>
                  <a:pt x="71" y="7"/>
                  <a:pt x="71" y="7"/>
                </a:cubicBezTo>
                <a:cubicBezTo>
                  <a:pt x="77" y="5"/>
                  <a:pt x="77" y="5"/>
                  <a:pt x="77" y="5"/>
                </a:cubicBezTo>
                <a:cubicBezTo>
                  <a:pt x="78" y="3"/>
                  <a:pt x="78" y="3"/>
                  <a:pt x="78" y="3"/>
                </a:cubicBezTo>
                <a:cubicBezTo>
                  <a:pt x="90" y="0"/>
                  <a:pt x="90" y="0"/>
                  <a:pt x="90" y="0"/>
                </a:cubicBezTo>
                <a:cubicBezTo>
                  <a:pt x="101" y="1"/>
                  <a:pt x="101" y="1"/>
                  <a:pt x="101" y="1"/>
                </a:cubicBezTo>
                <a:cubicBezTo>
                  <a:pt x="109" y="5"/>
                  <a:pt x="109" y="5"/>
                  <a:pt x="109" y="5"/>
                </a:cubicBezTo>
                <a:cubicBezTo>
                  <a:pt x="115" y="10"/>
                  <a:pt x="115" y="10"/>
                  <a:pt x="115" y="10"/>
                </a:cubicBezTo>
                <a:cubicBezTo>
                  <a:pt x="125" y="11"/>
                  <a:pt x="125" y="11"/>
                  <a:pt x="125" y="11"/>
                </a:cubicBezTo>
                <a:cubicBezTo>
                  <a:pt x="130" y="22"/>
                  <a:pt x="130" y="22"/>
                  <a:pt x="130" y="22"/>
                </a:cubicBezTo>
                <a:cubicBezTo>
                  <a:pt x="137" y="30"/>
                  <a:pt x="137" y="30"/>
                  <a:pt x="137" y="30"/>
                </a:cubicBezTo>
                <a:cubicBezTo>
                  <a:pt x="135" y="43"/>
                  <a:pt x="135" y="43"/>
                  <a:pt x="135" y="43"/>
                </a:cubicBezTo>
                <a:cubicBezTo>
                  <a:pt x="133" y="47"/>
                  <a:pt x="133" y="47"/>
                  <a:pt x="133" y="47"/>
                </a:cubicBezTo>
                <a:cubicBezTo>
                  <a:pt x="134" y="62"/>
                  <a:pt x="134" y="62"/>
                  <a:pt x="134" y="62"/>
                </a:cubicBezTo>
                <a:cubicBezTo>
                  <a:pt x="137" y="66"/>
                  <a:pt x="137" y="66"/>
                  <a:pt x="137" y="66"/>
                </a:cubicBezTo>
                <a:cubicBezTo>
                  <a:pt x="153" y="78"/>
                  <a:pt x="153" y="78"/>
                  <a:pt x="153" y="78"/>
                </a:cubicBezTo>
                <a:cubicBezTo>
                  <a:pt x="145" y="97"/>
                  <a:pt x="145" y="97"/>
                  <a:pt x="145" y="97"/>
                </a:cubicBezTo>
                <a:cubicBezTo>
                  <a:pt x="165" y="146"/>
                  <a:pt x="165" y="146"/>
                  <a:pt x="165" y="146"/>
                </a:cubicBezTo>
                <a:cubicBezTo>
                  <a:pt x="172" y="153"/>
                  <a:pt x="172" y="153"/>
                  <a:pt x="172" y="153"/>
                </a:cubicBezTo>
                <a:cubicBezTo>
                  <a:pt x="164" y="158"/>
                  <a:pt x="164" y="158"/>
                  <a:pt x="164" y="158"/>
                </a:cubicBezTo>
                <a:cubicBezTo>
                  <a:pt x="164" y="160"/>
                  <a:pt x="164" y="160"/>
                  <a:pt x="164" y="160"/>
                </a:cubicBezTo>
                <a:cubicBezTo>
                  <a:pt x="171" y="167"/>
                  <a:pt x="171" y="167"/>
                  <a:pt x="171" y="167"/>
                </a:cubicBezTo>
                <a:cubicBezTo>
                  <a:pt x="168" y="180"/>
                  <a:pt x="168" y="180"/>
                  <a:pt x="168" y="180"/>
                </a:cubicBezTo>
                <a:cubicBezTo>
                  <a:pt x="169" y="180"/>
                  <a:pt x="169" y="180"/>
                  <a:pt x="169" y="180"/>
                </a:cubicBezTo>
                <a:cubicBezTo>
                  <a:pt x="180" y="195"/>
                  <a:pt x="180" y="195"/>
                  <a:pt x="180" y="195"/>
                </a:cubicBezTo>
                <a:cubicBezTo>
                  <a:pt x="183" y="209"/>
                  <a:pt x="183" y="209"/>
                  <a:pt x="183" y="209"/>
                </a:cubicBezTo>
                <a:cubicBezTo>
                  <a:pt x="178" y="223"/>
                  <a:pt x="178" y="223"/>
                  <a:pt x="178" y="223"/>
                </a:cubicBezTo>
                <a:cubicBezTo>
                  <a:pt x="170" y="239"/>
                  <a:pt x="170" y="239"/>
                  <a:pt x="170" y="239"/>
                </a:cubicBezTo>
                <a:cubicBezTo>
                  <a:pt x="165" y="248"/>
                  <a:pt x="165" y="248"/>
                  <a:pt x="165" y="248"/>
                </a:cubicBezTo>
                <a:cubicBezTo>
                  <a:pt x="163" y="259"/>
                  <a:pt x="163" y="259"/>
                  <a:pt x="163" y="259"/>
                </a:cubicBezTo>
                <a:cubicBezTo>
                  <a:pt x="152" y="265"/>
                  <a:pt x="152" y="265"/>
                  <a:pt x="152" y="265"/>
                </a:cubicBezTo>
                <a:cubicBezTo>
                  <a:pt x="151" y="268"/>
                  <a:pt x="151" y="268"/>
                  <a:pt x="151" y="268"/>
                </a:cubicBezTo>
                <a:cubicBezTo>
                  <a:pt x="143" y="282"/>
                  <a:pt x="143" y="282"/>
                  <a:pt x="143" y="282"/>
                </a:cubicBezTo>
                <a:cubicBezTo>
                  <a:pt x="132" y="283"/>
                  <a:pt x="132" y="283"/>
                  <a:pt x="132" y="283"/>
                </a:cubicBezTo>
                <a:cubicBezTo>
                  <a:pt x="126" y="284"/>
                  <a:pt x="123" y="284"/>
                  <a:pt x="120" y="284"/>
                </a:cubicBezTo>
                <a:cubicBezTo>
                  <a:pt x="112" y="284"/>
                  <a:pt x="104" y="286"/>
                  <a:pt x="95" y="291"/>
                </a:cubicBezTo>
                <a:cubicBezTo>
                  <a:pt x="91" y="293"/>
                  <a:pt x="87" y="295"/>
                  <a:pt x="83" y="296"/>
                </a:cubicBezTo>
                <a:cubicBezTo>
                  <a:pt x="80" y="297"/>
                  <a:pt x="80" y="297"/>
                  <a:pt x="80" y="297"/>
                </a:cubicBezTo>
                <a:lnTo>
                  <a:pt x="74" y="29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130"/>
          <p:cNvSpPr>
            <a:spLocks/>
          </p:cNvSpPr>
          <p:nvPr/>
        </p:nvSpPr>
        <p:spPr bwMode="auto">
          <a:xfrm>
            <a:off x="16830675" y="6610350"/>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131"/>
          <p:cNvSpPr>
            <a:spLocks/>
          </p:cNvSpPr>
          <p:nvPr/>
        </p:nvSpPr>
        <p:spPr bwMode="auto">
          <a:xfrm>
            <a:off x="16941800" y="6075363"/>
            <a:ext cx="28575" cy="127000"/>
          </a:xfrm>
          <a:custGeom>
            <a:avLst/>
            <a:gdLst>
              <a:gd name="T0" fmla="*/ 0 w 9"/>
              <a:gd name="T1" fmla="*/ 1 h 40"/>
              <a:gd name="T2" fmla="*/ 8 w 9"/>
              <a:gd name="T3" fmla="*/ 0 h 40"/>
              <a:gd name="T4" fmla="*/ 9 w 9"/>
              <a:gd name="T5" fmla="*/ 40 h 40"/>
              <a:gd name="T6" fmla="*/ 0 w 9"/>
              <a:gd name="T7" fmla="*/ 1 h 40"/>
            </a:gdLst>
            <a:ahLst/>
            <a:cxnLst>
              <a:cxn ang="0">
                <a:pos x="T0" y="T1"/>
              </a:cxn>
              <a:cxn ang="0">
                <a:pos x="T2" y="T3"/>
              </a:cxn>
              <a:cxn ang="0">
                <a:pos x="T4" y="T5"/>
              </a:cxn>
              <a:cxn ang="0">
                <a:pos x="T6" y="T7"/>
              </a:cxn>
            </a:cxnLst>
            <a:rect l="0" t="0" r="r" b="b"/>
            <a:pathLst>
              <a:path w="9" h="40">
                <a:moveTo>
                  <a:pt x="0" y="1"/>
                </a:moveTo>
                <a:cubicBezTo>
                  <a:pt x="3" y="0"/>
                  <a:pt x="6" y="0"/>
                  <a:pt x="8" y="0"/>
                </a:cubicBezTo>
                <a:cubicBezTo>
                  <a:pt x="9" y="40"/>
                  <a:pt x="9" y="40"/>
                  <a:pt x="9" y="40"/>
                </a:cubicBezTo>
                <a:lnTo>
                  <a:pt x="0" y="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132"/>
          <p:cNvSpPr>
            <a:spLocks/>
          </p:cNvSpPr>
          <p:nvPr/>
        </p:nvSpPr>
        <p:spPr bwMode="auto">
          <a:xfrm>
            <a:off x="16798925" y="6470650"/>
            <a:ext cx="158750" cy="161925"/>
          </a:xfrm>
          <a:custGeom>
            <a:avLst/>
            <a:gdLst>
              <a:gd name="T0" fmla="*/ 23 w 50"/>
              <a:gd name="T1" fmla="*/ 50 h 51"/>
              <a:gd name="T2" fmla="*/ 2 w 50"/>
              <a:gd name="T3" fmla="*/ 33 h 51"/>
              <a:gd name="T4" fmla="*/ 9 w 50"/>
              <a:gd name="T5" fmla="*/ 8 h 51"/>
              <a:gd name="T6" fmla="*/ 13 w 50"/>
              <a:gd name="T7" fmla="*/ 5 h 51"/>
              <a:gd name="T8" fmla="*/ 29 w 50"/>
              <a:gd name="T9" fmla="*/ 0 h 51"/>
              <a:gd name="T10" fmla="*/ 39 w 50"/>
              <a:gd name="T11" fmla="*/ 8 h 51"/>
              <a:gd name="T12" fmla="*/ 46 w 50"/>
              <a:gd name="T13" fmla="*/ 17 h 51"/>
              <a:gd name="T14" fmla="*/ 40 w 50"/>
              <a:gd name="T15" fmla="*/ 45 h 51"/>
              <a:gd name="T16" fmla="*/ 34 w 50"/>
              <a:gd name="T17" fmla="*/ 50 h 51"/>
              <a:gd name="T18" fmla="*/ 25 w 50"/>
              <a:gd name="T19" fmla="*/ 51 h 51"/>
              <a:gd name="T20" fmla="*/ 23 w 50"/>
              <a:gd name="T21"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1">
                <a:moveTo>
                  <a:pt x="23" y="50"/>
                </a:moveTo>
                <a:cubicBezTo>
                  <a:pt x="13" y="49"/>
                  <a:pt x="5" y="43"/>
                  <a:pt x="2" y="33"/>
                </a:cubicBezTo>
                <a:cubicBezTo>
                  <a:pt x="0" y="24"/>
                  <a:pt x="2" y="15"/>
                  <a:pt x="9" y="8"/>
                </a:cubicBezTo>
                <a:cubicBezTo>
                  <a:pt x="13" y="5"/>
                  <a:pt x="13" y="5"/>
                  <a:pt x="13" y="5"/>
                </a:cubicBezTo>
                <a:cubicBezTo>
                  <a:pt x="29" y="0"/>
                  <a:pt x="29" y="0"/>
                  <a:pt x="29" y="0"/>
                </a:cubicBezTo>
                <a:cubicBezTo>
                  <a:pt x="39" y="8"/>
                  <a:pt x="39" y="8"/>
                  <a:pt x="39" y="8"/>
                </a:cubicBezTo>
                <a:cubicBezTo>
                  <a:pt x="40" y="9"/>
                  <a:pt x="43" y="12"/>
                  <a:pt x="46" y="17"/>
                </a:cubicBezTo>
                <a:cubicBezTo>
                  <a:pt x="50" y="27"/>
                  <a:pt x="48" y="38"/>
                  <a:pt x="40" y="45"/>
                </a:cubicBezTo>
                <a:cubicBezTo>
                  <a:pt x="34" y="50"/>
                  <a:pt x="34" y="50"/>
                  <a:pt x="34" y="50"/>
                </a:cubicBezTo>
                <a:cubicBezTo>
                  <a:pt x="25" y="51"/>
                  <a:pt x="25" y="51"/>
                  <a:pt x="25" y="51"/>
                </a:cubicBezTo>
                <a:lnTo>
                  <a:pt x="23" y="5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133"/>
          <p:cNvSpPr>
            <a:spLocks/>
          </p:cNvSpPr>
          <p:nvPr/>
        </p:nvSpPr>
        <p:spPr bwMode="auto">
          <a:xfrm>
            <a:off x="16359188" y="6689725"/>
            <a:ext cx="311150" cy="319088"/>
          </a:xfrm>
          <a:custGeom>
            <a:avLst/>
            <a:gdLst>
              <a:gd name="T0" fmla="*/ 65 w 98"/>
              <a:gd name="T1" fmla="*/ 101 h 101"/>
              <a:gd name="T2" fmla="*/ 47 w 98"/>
              <a:gd name="T3" fmla="*/ 94 h 101"/>
              <a:gd name="T4" fmla="*/ 36 w 98"/>
              <a:gd name="T5" fmla="*/ 96 h 101"/>
              <a:gd name="T6" fmla="*/ 28 w 98"/>
              <a:gd name="T7" fmla="*/ 93 h 101"/>
              <a:gd name="T8" fmla="*/ 14 w 98"/>
              <a:gd name="T9" fmla="*/ 92 h 101"/>
              <a:gd name="T10" fmla="*/ 7 w 98"/>
              <a:gd name="T11" fmla="*/ 78 h 101"/>
              <a:gd name="T12" fmla="*/ 2 w 98"/>
              <a:gd name="T13" fmla="*/ 55 h 101"/>
              <a:gd name="T14" fmla="*/ 4 w 98"/>
              <a:gd name="T15" fmla="*/ 38 h 101"/>
              <a:gd name="T16" fmla="*/ 20 w 98"/>
              <a:gd name="T17" fmla="*/ 14 h 101"/>
              <a:gd name="T18" fmla="*/ 25 w 98"/>
              <a:gd name="T19" fmla="*/ 10 h 101"/>
              <a:gd name="T20" fmla="*/ 35 w 98"/>
              <a:gd name="T21" fmla="*/ 3 h 101"/>
              <a:gd name="T22" fmla="*/ 38 w 98"/>
              <a:gd name="T23" fmla="*/ 1 h 101"/>
              <a:gd name="T24" fmla="*/ 45 w 98"/>
              <a:gd name="T25" fmla="*/ 0 h 101"/>
              <a:gd name="T26" fmla="*/ 48 w 98"/>
              <a:gd name="T27" fmla="*/ 0 h 101"/>
              <a:gd name="T28" fmla="*/ 71 w 98"/>
              <a:gd name="T29" fmla="*/ 20 h 101"/>
              <a:gd name="T30" fmla="*/ 71 w 98"/>
              <a:gd name="T31" fmla="*/ 32 h 101"/>
              <a:gd name="T32" fmla="*/ 76 w 98"/>
              <a:gd name="T33" fmla="*/ 31 h 101"/>
              <a:gd name="T34" fmla="*/ 87 w 98"/>
              <a:gd name="T35" fmla="*/ 31 h 101"/>
              <a:gd name="T36" fmla="*/ 96 w 98"/>
              <a:gd name="T37" fmla="*/ 45 h 101"/>
              <a:gd name="T38" fmla="*/ 97 w 98"/>
              <a:gd name="T39" fmla="*/ 51 h 101"/>
              <a:gd name="T40" fmla="*/ 90 w 98"/>
              <a:gd name="T41" fmla="*/ 84 h 101"/>
              <a:gd name="T42" fmla="*/ 65 w 98"/>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101">
                <a:moveTo>
                  <a:pt x="65" y="101"/>
                </a:moveTo>
                <a:cubicBezTo>
                  <a:pt x="58" y="101"/>
                  <a:pt x="52" y="98"/>
                  <a:pt x="47" y="94"/>
                </a:cubicBezTo>
                <a:cubicBezTo>
                  <a:pt x="36" y="96"/>
                  <a:pt x="36" y="96"/>
                  <a:pt x="36" y="96"/>
                </a:cubicBezTo>
                <a:cubicBezTo>
                  <a:pt x="28" y="93"/>
                  <a:pt x="28" y="93"/>
                  <a:pt x="28" y="93"/>
                </a:cubicBezTo>
                <a:cubicBezTo>
                  <a:pt x="14" y="92"/>
                  <a:pt x="14" y="92"/>
                  <a:pt x="14" y="92"/>
                </a:cubicBezTo>
                <a:cubicBezTo>
                  <a:pt x="7" y="78"/>
                  <a:pt x="7" y="78"/>
                  <a:pt x="7" y="78"/>
                </a:cubicBezTo>
                <a:cubicBezTo>
                  <a:pt x="2" y="70"/>
                  <a:pt x="0" y="63"/>
                  <a:pt x="2" y="55"/>
                </a:cubicBezTo>
                <a:cubicBezTo>
                  <a:pt x="1" y="48"/>
                  <a:pt x="3" y="42"/>
                  <a:pt x="4" y="38"/>
                </a:cubicBezTo>
                <a:cubicBezTo>
                  <a:pt x="4" y="28"/>
                  <a:pt x="9" y="17"/>
                  <a:pt x="20" y="14"/>
                </a:cubicBezTo>
                <a:cubicBezTo>
                  <a:pt x="21" y="14"/>
                  <a:pt x="23" y="12"/>
                  <a:pt x="25" y="10"/>
                </a:cubicBezTo>
                <a:cubicBezTo>
                  <a:pt x="28" y="8"/>
                  <a:pt x="31" y="5"/>
                  <a:pt x="35" y="3"/>
                </a:cubicBezTo>
                <a:cubicBezTo>
                  <a:pt x="38" y="1"/>
                  <a:pt x="38" y="1"/>
                  <a:pt x="38" y="1"/>
                </a:cubicBezTo>
                <a:cubicBezTo>
                  <a:pt x="45" y="0"/>
                  <a:pt x="45" y="0"/>
                  <a:pt x="45" y="0"/>
                </a:cubicBezTo>
                <a:cubicBezTo>
                  <a:pt x="48" y="0"/>
                  <a:pt x="48" y="0"/>
                  <a:pt x="48" y="0"/>
                </a:cubicBezTo>
                <a:cubicBezTo>
                  <a:pt x="60" y="0"/>
                  <a:pt x="70" y="9"/>
                  <a:pt x="71" y="20"/>
                </a:cubicBezTo>
                <a:cubicBezTo>
                  <a:pt x="72" y="24"/>
                  <a:pt x="72" y="28"/>
                  <a:pt x="71" y="32"/>
                </a:cubicBezTo>
                <a:cubicBezTo>
                  <a:pt x="72" y="32"/>
                  <a:pt x="74" y="31"/>
                  <a:pt x="76" y="31"/>
                </a:cubicBezTo>
                <a:cubicBezTo>
                  <a:pt x="87" y="31"/>
                  <a:pt x="87" y="31"/>
                  <a:pt x="87" y="31"/>
                </a:cubicBezTo>
                <a:cubicBezTo>
                  <a:pt x="96" y="45"/>
                  <a:pt x="96" y="45"/>
                  <a:pt x="96" y="45"/>
                </a:cubicBezTo>
                <a:cubicBezTo>
                  <a:pt x="97" y="51"/>
                  <a:pt x="97" y="51"/>
                  <a:pt x="97" y="51"/>
                </a:cubicBezTo>
                <a:cubicBezTo>
                  <a:pt x="98" y="62"/>
                  <a:pt x="96" y="73"/>
                  <a:pt x="90" y="84"/>
                </a:cubicBezTo>
                <a:cubicBezTo>
                  <a:pt x="85" y="94"/>
                  <a:pt x="75" y="101"/>
                  <a:pt x="65" y="10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134"/>
          <p:cNvSpPr>
            <a:spLocks/>
          </p:cNvSpPr>
          <p:nvPr/>
        </p:nvSpPr>
        <p:spPr bwMode="auto">
          <a:xfrm>
            <a:off x="16130588" y="6923088"/>
            <a:ext cx="361950" cy="333375"/>
          </a:xfrm>
          <a:custGeom>
            <a:avLst/>
            <a:gdLst>
              <a:gd name="T0" fmla="*/ 65 w 114"/>
              <a:gd name="T1" fmla="*/ 99 h 105"/>
              <a:gd name="T2" fmla="*/ 60 w 114"/>
              <a:gd name="T3" fmla="*/ 104 h 105"/>
              <a:gd name="T4" fmla="*/ 50 w 114"/>
              <a:gd name="T5" fmla="*/ 92 h 105"/>
              <a:gd name="T6" fmla="*/ 42 w 114"/>
              <a:gd name="T7" fmla="*/ 98 h 105"/>
              <a:gd name="T8" fmla="*/ 32 w 114"/>
              <a:gd name="T9" fmla="*/ 92 h 105"/>
              <a:gd name="T10" fmla="*/ 28 w 114"/>
              <a:gd name="T11" fmla="*/ 91 h 105"/>
              <a:gd name="T12" fmla="*/ 23 w 114"/>
              <a:gd name="T13" fmla="*/ 87 h 105"/>
              <a:gd name="T14" fmla="*/ 0 w 114"/>
              <a:gd name="T15" fmla="*/ 74 h 105"/>
              <a:gd name="T16" fmla="*/ 21 w 114"/>
              <a:gd name="T17" fmla="*/ 55 h 105"/>
              <a:gd name="T18" fmla="*/ 27 w 114"/>
              <a:gd name="T19" fmla="*/ 43 h 105"/>
              <a:gd name="T20" fmla="*/ 46 w 114"/>
              <a:gd name="T21" fmla="*/ 21 h 105"/>
              <a:gd name="T22" fmla="*/ 65 w 114"/>
              <a:gd name="T23" fmla="*/ 13 h 105"/>
              <a:gd name="T24" fmla="*/ 70 w 114"/>
              <a:gd name="T25" fmla="*/ 11 h 105"/>
              <a:gd name="T26" fmla="*/ 91 w 114"/>
              <a:gd name="T27" fmla="*/ 0 h 105"/>
              <a:gd name="T28" fmla="*/ 97 w 114"/>
              <a:gd name="T29" fmla="*/ 18 h 105"/>
              <a:gd name="T30" fmla="*/ 102 w 114"/>
              <a:gd name="T31" fmla="*/ 24 h 105"/>
              <a:gd name="T32" fmla="*/ 108 w 114"/>
              <a:gd name="T33" fmla="*/ 35 h 105"/>
              <a:gd name="T34" fmla="*/ 103 w 114"/>
              <a:gd name="T35" fmla="*/ 44 h 105"/>
              <a:gd name="T36" fmla="*/ 103 w 114"/>
              <a:gd name="T37" fmla="*/ 45 h 105"/>
              <a:gd name="T38" fmla="*/ 114 w 114"/>
              <a:gd name="T39" fmla="*/ 63 h 105"/>
              <a:gd name="T40" fmla="*/ 98 w 114"/>
              <a:gd name="T41" fmla="*/ 68 h 105"/>
              <a:gd name="T42" fmla="*/ 95 w 114"/>
              <a:gd name="T43" fmla="*/ 73 h 105"/>
              <a:gd name="T44" fmla="*/ 88 w 114"/>
              <a:gd name="T45" fmla="*/ 80 h 105"/>
              <a:gd name="T46" fmla="*/ 86 w 114"/>
              <a:gd name="T47" fmla="*/ 80 h 105"/>
              <a:gd name="T48" fmla="*/ 79 w 114"/>
              <a:gd name="T49" fmla="*/ 105 h 105"/>
              <a:gd name="T50" fmla="*/ 65 w 114"/>
              <a:gd name="T51" fmla="*/ 9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4" h="105">
                <a:moveTo>
                  <a:pt x="65" y="99"/>
                </a:moveTo>
                <a:cubicBezTo>
                  <a:pt x="60" y="104"/>
                  <a:pt x="60" y="104"/>
                  <a:pt x="60" y="104"/>
                </a:cubicBezTo>
                <a:cubicBezTo>
                  <a:pt x="50" y="92"/>
                  <a:pt x="50" y="92"/>
                  <a:pt x="50" y="92"/>
                </a:cubicBezTo>
                <a:cubicBezTo>
                  <a:pt x="42" y="98"/>
                  <a:pt x="42" y="98"/>
                  <a:pt x="42" y="98"/>
                </a:cubicBezTo>
                <a:cubicBezTo>
                  <a:pt x="32" y="92"/>
                  <a:pt x="32" y="92"/>
                  <a:pt x="32" y="92"/>
                </a:cubicBezTo>
                <a:cubicBezTo>
                  <a:pt x="28" y="91"/>
                  <a:pt x="28" y="91"/>
                  <a:pt x="28" y="91"/>
                </a:cubicBezTo>
                <a:cubicBezTo>
                  <a:pt x="23" y="87"/>
                  <a:pt x="23" y="87"/>
                  <a:pt x="23" y="87"/>
                </a:cubicBezTo>
                <a:cubicBezTo>
                  <a:pt x="0" y="74"/>
                  <a:pt x="0" y="74"/>
                  <a:pt x="0" y="74"/>
                </a:cubicBezTo>
                <a:cubicBezTo>
                  <a:pt x="21" y="55"/>
                  <a:pt x="21" y="55"/>
                  <a:pt x="21" y="55"/>
                </a:cubicBezTo>
                <a:cubicBezTo>
                  <a:pt x="25" y="51"/>
                  <a:pt x="26" y="46"/>
                  <a:pt x="27" y="43"/>
                </a:cubicBezTo>
                <a:cubicBezTo>
                  <a:pt x="30" y="33"/>
                  <a:pt x="37" y="25"/>
                  <a:pt x="46" y="21"/>
                </a:cubicBezTo>
                <a:cubicBezTo>
                  <a:pt x="53" y="17"/>
                  <a:pt x="58" y="14"/>
                  <a:pt x="65" y="13"/>
                </a:cubicBezTo>
                <a:cubicBezTo>
                  <a:pt x="67" y="12"/>
                  <a:pt x="68" y="12"/>
                  <a:pt x="70" y="11"/>
                </a:cubicBezTo>
                <a:cubicBezTo>
                  <a:pt x="91" y="0"/>
                  <a:pt x="91" y="0"/>
                  <a:pt x="91" y="0"/>
                </a:cubicBezTo>
                <a:cubicBezTo>
                  <a:pt x="97" y="18"/>
                  <a:pt x="97" y="18"/>
                  <a:pt x="97" y="18"/>
                </a:cubicBezTo>
                <a:cubicBezTo>
                  <a:pt x="102" y="24"/>
                  <a:pt x="102" y="24"/>
                  <a:pt x="102" y="24"/>
                </a:cubicBezTo>
                <a:cubicBezTo>
                  <a:pt x="108" y="35"/>
                  <a:pt x="108" y="35"/>
                  <a:pt x="108" y="35"/>
                </a:cubicBezTo>
                <a:cubicBezTo>
                  <a:pt x="103" y="44"/>
                  <a:pt x="103" y="44"/>
                  <a:pt x="103" y="44"/>
                </a:cubicBezTo>
                <a:cubicBezTo>
                  <a:pt x="103" y="45"/>
                  <a:pt x="103" y="45"/>
                  <a:pt x="103" y="45"/>
                </a:cubicBezTo>
                <a:cubicBezTo>
                  <a:pt x="114" y="63"/>
                  <a:pt x="114" y="63"/>
                  <a:pt x="114" y="63"/>
                </a:cubicBezTo>
                <a:cubicBezTo>
                  <a:pt x="98" y="68"/>
                  <a:pt x="98" y="68"/>
                  <a:pt x="98" y="68"/>
                </a:cubicBezTo>
                <a:cubicBezTo>
                  <a:pt x="95" y="73"/>
                  <a:pt x="95" y="73"/>
                  <a:pt x="95" y="73"/>
                </a:cubicBezTo>
                <a:cubicBezTo>
                  <a:pt x="88" y="80"/>
                  <a:pt x="88" y="80"/>
                  <a:pt x="88" y="80"/>
                </a:cubicBezTo>
                <a:cubicBezTo>
                  <a:pt x="86" y="80"/>
                  <a:pt x="86" y="80"/>
                  <a:pt x="86" y="80"/>
                </a:cubicBezTo>
                <a:cubicBezTo>
                  <a:pt x="79" y="105"/>
                  <a:pt x="79" y="105"/>
                  <a:pt x="79" y="105"/>
                </a:cubicBezTo>
                <a:lnTo>
                  <a:pt x="65" y="9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135"/>
          <p:cNvSpPr>
            <a:spLocks/>
          </p:cNvSpPr>
          <p:nvPr/>
        </p:nvSpPr>
        <p:spPr bwMode="auto">
          <a:xfrm>
            <a:off x="16267113" y="7100888"/>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1"/>
                  <a:pt x="0" y="2"/>
                  <a:pt x="0" y="2"/>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136"/>
          <p:cNvSpPr>
            <a:spLocks/>
          </p:cNvSpPr>
          <p:nvPr/>
        </p:nvSpPr>
        <p:spPr bwMode="auto">
          <a:xfrm>
            <a:off x="16121063" y="7046913"/>
            <a:ext cx="311150" cy="273050"/>
          </a:xfrm>
          <a:custGeom>
            <a:avLst/>
            <a:gdLst>
              <a:gd name="T0" fmla="*/ 114 w 196"/>
              <a:gd name="T1" fmla="*/ 164 h 172"/>
              <a:gd name="T2" fmla="*/ 108 w 196"/>
              <a:gd name="T3" fmla="*/ 164 h 172"/>
              <a:gd name="T4" fmla="*/ 96 w 196"/>
              <a:gd name="T5" fmla="*/ 156 h 172"/>
              <a:gd name="T6" fmla="*/ 96 w 196"/>
              <a:gd name="T7" fmla="*/ 156 h 172"/>
              <a:gd name="T8" fmla="*/ 92 w 196"/>
              <a:gd name="T9" fmla="*/ 154 h 172"/>
              <a:gd name="T10" fmla="*/ 52 w 196"/>
              <a:gd name="T11" fmla="*/ 142 h 172"/>
              <a:gd name="T12" fmla="*/ 54 w 196"/>
              <a:gd name="T13" fmla="*/ 128 h 172"/>
              <a:gd name="T14" fmla="*/ 46 w 196"/>
              <a:gd name="T15" fmla="*/ 120 h 172"/>
              <a:gd name="T16" fmla="*/ 36 w 196"/>
              <a:gd name="T17" fmla="*/ 118 h 172"/>
              <a:gd name="T18" fmla="*/ 30 w 196"/>
              <a:gd name="T19" fmla="*/ 98 h 172"/>
              <a:gd name="T20" fmla="*/ 0 w 196"/>
              <a:gd name="T21" fmla="*/ 70 h 172"/>
              <a:gd name="T22" fmla="*/ 50 w 196"/>
              <a:gd name="T23" fmla="*/ 30 h 172"/>
              <a:gd name="T24" fmla="*/ 64 w 196"/>
              <a:gd name="T25" fmla="*/ 46 h 172"/>
              <a:gd name="T26" fmla="*/ 66 w 196"/>
              <a:gd name="T27" fmla="*/ 44 h 172"/>
              <a:gd name="T28" fmla="*/ 62 w 196"/>
              <a:gd name="T29" fmla="*/ 38 h 172"/>
              <a:gd name="T30" fmla="*/ 68 w 196"/>
              <a:gd name="T31" fmla="*/ 34 h 172"/>
              <a:gd name="T32" fmla="*/ 70 w 196"/>
              <a:gd name="T33" fmla="*/ 34 h 172"/>
              <a:gd name="T34" fmla="*/ 76 w 196"/>
              <a:gd name="T35" fmla="*/ 24 h 172"/>
              <a:gd name="T36" fmla="*/ 104 w 196"/>
              <a:gd name="T37" fmla="*/ 20 h 172"/>
              <a:gd name="T38" fmla="*/ 112 w 196"/>
              <a:gd name="T39" fmla="*/ 20 h 172"/>
              <a:gd name="T40" fmla="*/ 118 w 196"/>
              <a:gd name="T41" fmla="*/ 0 h 172"/>
              <a:gd name="T42" fmla="*/ 152 w 196"/>
              <a:gd name="T43" fmla="*/ 28 h 172"/>
              <a:gd name="T44" fmla="*/ 152 w 196"/>
              <a:gd name="T45" fmla="*/ 28 h 172"/>
              <a:gd name="T46" fmla="*/ 154 w 196"/>
              <a:gd name="T47" fmla="*/ 30 h 172"/>
              <a:gd name="T48" fmla="*/ 168 w 196"/>
              <a:gd name="T49" fmla="*/ 42 h 172"/>
              <a:gd name="T50" fmla="*/ 184 w 196"/>
              <a:gd name="T51" fmla="*/ 58 h 172"/>
              <a:gd name="T52" fmla="*/ 180 w 196"/>
              <a:gd name="T53" fmla="*/ 80 h 172"/>
              <a:gd name="T54" fmla="*/ 186 w 196"/>
              <a:gd name="T55" fmla="*/ 88 h 172"/>
              <a:gd name="T56" fmla="*/ 182 w 196"/>
              <a:gd name="T57" fmla="*/ 116 h 172"/>
              <a:gd name="T58" fmla="*/ 178 w 196"/>
              <a:gd name="T59" fmla="*/ 122 h 172"/>
              <a:gd name="T60" fmla="*/ 196 w 196"/>
              <a:gd name="T61" fmla="*/ 170 h 172"/>
              <a:gd name="T62" fmla="*/ 142 w 196"/>
              <a:gd name="T63" fmla="*/ 168 h 172"/>
              <a:gd name="T64" fmla="*/ 128 w 196"/>
              <a:gd name="T65" fmla="*/ 172 h 172"/>
              <a:gd name="T66" fmla="*/ 114 w 196"/>
              <a:gd name="T67" fmla="*/ 16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 h="172">
                <a:moveTo>
                  <a:pt x="114" y="164"/>
                </a:moveTo>
                <a:lnTo>
                  <a:pt x="108" y="164"/>
                </a:lnTo>
                <a:lnTo>
                  <a:pt x="96" y="156"/>
                </a:lnTo>
                <a:lnTo>
                  <a:pt x="96" y="156"/>
                </a:lnTo>
                <a:lnTo>
                  <a:pt x="92" y="154"/>
                </a:lnTo>
                <a:lnTo>
                  <a:pt x="52" y="142"/>
                </a:lnTo>
                <a:lnTo>
                  <a:pt x="54" y="128"/>
                </a:lnTo>
                <a:lnTo>
                  <a:pt x="46" y="120"/>
                </a:lnTo>
                <a:lnTo>
                  <a:pt x="36" y="118"/>
                </a:lnTo>
                <a:lnTo>
                  <a:pt x="30" y="98"/>
                </a:lnTo>
                <a:lnTo>
                  <a:pt x="0" y="70"/>
                </a:lnTo>
                <a:lnTo>
                  <a:pt x="50" y="30"/>
                </a:lnTo>
                <a:lnTo>
                  <a:pt x="64" y="46"/>
                </a:lnTo>
                <a:lnTo>
                  <a:pt x="66" y="44"/>
                </a:lnTo>
                <a:lnTo>
                  <a:pt x="62" y="38"/>
                </a:lnTo>
                <a:lnTo>
                  <a:pt x="68" y="34"/>
                </a:lnTo>
                <a:lnTo>
                  <a:pt x="70" y="34"/>
                </a:lnTo>
                <a:lnTo>
                  <a:pt x="76" y="24"/>
                </a:lnTo>
                <a:lnTo>
                  <a:pt x="104" y="20"/>
                </a:lnTo>
                <a:lnTo>
                  <a:pt x="112" y="20"/>
                </a:lnTo>
                <a:lnTo>
                  <a:pt x="118" y="0"/>
                </a:lnTo>
                <a:lnTo>
                  <a:pt x="152" y="28"/>
                </a:lnTo>
                <a:lnTo>
                  <a:pt x="152" y="28"/>
                </a:lnTo>
                <a:lnTo>
                  <a:pt x="154" y="30"/>
                </a:lnTo>
                <a:lnTo>
                  <a:pt x="168" y="42"/>
                </a:lnTo>
                <a:lnTo>
                  <a:pt x="184" y="58"/>
                </a:lnTo>
                <a:lnTo>
                  <a:pt x="180" y="80"/>
                </a:lnTo>
                <a:lnTo>
                  <a:pt x="186" y="88"/>
                </a:lnTo>
                <a:lnTo>
                  <a:pt x="182" y="116"/>
                </a:lnTo>
                <a:lnTo>
                  <a:pt x="178" y="122"/>
                </a:lnTo>
                <a:lnTo>
                  <a:pt x="196" y="170"/>
                </a:lnTo>
                <a:lnTo>
                  <a:pt x="142" y="168"/>
                </a:lnTo>
                <a:lnTo>
                  <a:pt x="128" y="172"/>
                </a:lnTo>
                <a:lnTo>
                  <a:pt x="114" y="16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137"/>
          <p:cNvSpPr>
            <a:spLocks/>
          </p:cNvSpPr>
          <p:nvPr/>
        </p:nvSpPr>
        <p:spPr bwMode="auto">
          <a:xfrm>
            <a:off x="16270288" y="7088188"/>
            <a:ext cx="3175" cy="9525"/>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1" y="0"/>
                </a:cubicBezTo>
                <a:cubicBezTo>
                  <a:pt x="1" y="1"/>
                  <a:pt x="1" y="2"/>
                  <a:pt x="0" y="3"/>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138"/>
          <p:cNvSpPr>
            <a:spLocks/>
          </p:cNvSpPr>
          <p:nvPr/>
        </p:nvSpPr>
        <p:spPr bwMode="auto">
          <a:xfrm>
            <a:off x="16263938" y="7110413"/>
            <a:ext cx="3175" cy="9525"/>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2"/>
                  <a:pt x="1" y="1"/>
                  <a:pt x="1" y="0"/>
                </a:cubicBezTo>
                <a:cubicBezTo>
                  <a:pt x="1" y="1"/>
                  <a:pt x="0" y="2"/>
                  <a:pt x="0" y="3"/>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139"/>
          <p:cNvSpPr>
            <a:spLocks/>
          </p:cNvSpPr>
          <p:nvPr/>
        </p:nvSpPr>
        <p:spPr bwMode="auto">
          <a:xfrm>
            <a:off x="16244888" y="7135813"/>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1"/>
                  <a:pt x="0" y="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140"/>
          <p:cNvSpPr>
            <a:spLocks/>
          </p:cNvSpPr>
          <p:nvPr/>
        </p:nvSpPr>
        <p:spPr bwMode="auto">
          <a:xfrm>
            <a:off x="16251238" y="7119938"/>
            <a:ext cx="12700" cy="12700"/>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1"/>
                  <a:pt x="2" y="3"/>
                  <a:pt x="0" y="4"/>
                </a:cubicBezTo>
                <a:cubicBezTo>
                  <a:pt x="2" y="3"/>
                  <a:pt x="3" y="1"/>
                  <a:pt x="4"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141"/>
          <p:cNvSpPr>
            <a:spLocks/>
          </p:cNvSpPr>
          <p:nvPr/>
        </p:nvSpPr>
        <p:spPr bwMode="auto">
          <a:xfrm>
            <a:off x="16263938" y="7132638"/>
            <a:ext cx="165100" cy="193675"/>
          </a:xfrm>
          <a:custGeom>
            <a:avLst/>
            <a:gdLst>
              <a:gd name="T0" fmla="*/ 50 w 104"/>
              <a:gd name="T1" fmla="*/ 120 h 122"/>
              <a:gd name="T2" fmla="*/ 28 w 104"/>
              <a:gd name="T3" fmla="*/ 114 h 122"/>
              <a:gd name="T4" fmla="*/ 16 w 104"/>
              <a:gd name="T5" fmla="*/ 98 h 122"/>
              <a:gd name="T6" fmla="*/ 10 w 104"/>
              <a:gd name="T7" fmla="*/ 88 h 122"/>
              <a:gd name="T8" fmla="*/ 10 w 104"/>
              <a:gd name="T9" fmla="*/ 82 h 122"/>
              <a:gd name="T10" fmla="*/ 8 w 104"/>
              <a:gd name="T11" fmla="*/ 78 h 122"/>
              <a:gd name="T12" fmla="*/ 0 w 104"/>
              <a:gd name="T13" fmla="*/ 66 h 122"/>
              <a:gd name="T14" fmla="*/ 10 w 104"/>
              <a:gd name="T15" fmla="*/ 44 h 122"/>
              <a:gd name="T16" fmla="*/ 22 w 104"/>
              <a:gd name="T17" fmla="*/ 8 h 122"/>
              <a:gd name="T18" fmla="*/ 26 w 104"/>
              <a:gd name="T19" fmla="*/ 8 h 122"/>
              <a:gd name="T20" fmla="*/ 30 w 104"/>
              <a:gd name="T21" fmla="*/ 0 h 122"/>
              <a:gd name="T22" fmla="*/ 78 w 104"/>
              <a:gd name="T23" fmla="*/ 22 h 122"/>
              <a:gd name="T24" fmla="*/ 86 w 104"/>
              <a:gd name="T25" fmla="*/ 30 h 122"/>
              <a:gd name="T26" fmla="*/ 98 w 104"/>
              <a:gd name="T27" fmla="*/ 46 h 122"/>
              <a:gd name="T28" fmla="*/ 98 w 104"/>
              <a:gd name="T29" fmla="*/ 48 h 122"/>
              <a:gd name="T30" fmla="*/ 102 w 104"/>
              <a:gd name="T31" fmla="*/ 52 h 122"/>
              <a:gd name="T32" fmla="*/ 104 w 104"/>
              <a:gd name="T33" fmla="*/ 74 h 122"/>
              <a:gd name="T34" fmla="*/ 102 w 104"/>
              <a:gd name="T35" fmla="*/ 108 h 122"/>
              <a:gd name="T36" fmla="*/ 66 w 104"/>
              <a:gd name="T37" fmla="*/ 122 h 122"/>
              <a:gd name="T38" fmla="*/ 50 w 104"/>
              <a:gd name="T39" fmla="*/ 12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22">
                <a:moveTo>
                  <a:pt x="50" y="120"/>
                </a:moveTo>
                <a:lnTo>
                  <a:pt x="28" y="114"/>
                </a:lnTo>
                <a:lnTo>
                  <a:pt x="16" y="98"/>
                </a:lnTo>
                <a:lnTo>
                  <a:pt x="10" y="88"/>
                </a:lnTo>
                <a:lnTo>
                  <a:pt x="10" y="82"/>
                </a:lnTo>
                <a:lnTo>
                  <a:pt x="8" y="78"/>
                </a:lnTo>
                <a:lnTo>
                  <a:pt x="0" y="66"/>
                </a:lnTo>
                <a:lnTo>
                  <a:pt x="10" y="44"/>
                </a:lnTo>
                <a:lnTo>
                  <a:pt x="22" y="8"/>
                </a:lnTo>
                <a:lnTo>
                  <a:pt x="26" y="8"/>
                </a:lnTo>
                <a:lnTo>
                  <a:pt x="30" y="0"/>
                </a:lnTo>
                <a:lnTo>
                  <a:pt x="78" y="22"/>
                </a:lnTo>
                <a:lnTo>
                  <a:pt x="86" y="30"/>
                </a:lnTo>
                <a:lnTo>
                  <a:pt x="98" y="46"/>
                </a:lnTo>
                <a:lnTo>
                  <a:pt x="98" y="48"/>
                </a:lnTo>
                <a:lnTo>
                  <a:pt x="102" y="52"/>
                </a:lnTo>
                <a:lnTo>
                  <a:pt x="104" y="74"/>
                </a:lnTo>
                <a:lnTo>
                  <a:pt x="102" y="108"/>
                </a:lnTo>
                <a:lnTo>
                  <a:pt x="66" y="122"/>
                </a:lnTo>
                <a:lnTo>
                  <a:pt x="50" y="12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142"/>
          <p:cNvSpPr>
            <a:spLocks/>
          </p:cNvSpPr>
          <p:nvPr/>
        </p:nvSpPr>
        <p:spPr bwMode="auto">
          <a:xfrm>
            <a:off x="15641638" y="7610475"/>
            <a:ext cx="276225" cy="407988"/>
          </a:xfrm>
          <a:custGeom>
            <a:avLst/>
            <a:gdLst>
              <a:gd name="T0" fmla="*/ 42 w 87"/>
              <a:gd name="T1" fmla="*/ 129 h 129"/>
              <a:gd name="T2" fmla="*/ 28 w 87"/>
              <a:gd name="T3" fmla="*/ 126 h 129"/>
              <a:gd name="T4" fmla="*/ 11 w 87"/>
              <a:gd name="T5" fmla="*/ 111 h 129"/>
              <a:gd name="T6" fmla="*/ 10 w 87"/>
              <a:gd name="T7" fmla="*/ 106 h 129"/>
              <a:gd name="T8" fmla="*/ 10 w 87"/>
              <a:gd name="T9" fmla="*/ 98 h 129"/>
              <a:gd name="T10" fmla="*/ 8 w 87"/>
              <a:gd name="T11" fmla="*/ 93 h 129"/>
              <a:gd name="T12" fmla="*/ 3 w 87"/>
              <a:gd name="T13" fmla="*/ 66 h 129"/>
              <a:gd name="T14" fmla="*/ 8 w 87"/>
              <a:gd name="T15" fmla="*/ 55 h 129"/>
              <a:gd name="T16" fmla="*/ 12 w 87"/>
              <a:gd name="T17" fmla="*/ 30 h 129"/>
              <a:gd name="T18" fmla="*/ 10 w 87"/>
              <a:gd name="T19" fmla="*/ 25 h 129"/>
              <a:gd name="T20" fmla="*/ 12 w 87"/>
              <a:gd name="T21" fmla="*/ 20 h 129"/>
              <a:gd name="T22" fmla="*/ 12 w 87"/>
              <a:gd name="T23" fmla="*/ 3 h 129"/>
              <a:gd name="T24" fmla="*/ 38 w 87"/>
              <a:gd name="T25" fmla="*/ 0 h 129"/>
              <a:gd name="T26" fmla="*/ 52 w 87"/>
              <a:gd name="T27" fmla="*/ 3 h 129"/>
              <a:gd name="T28" fmla="*/ 60 w 87"/>
              <a:gd name="T29" fmla="*/ 2 h 129"/>
              <a:gd name="T30" fmla="*/ 81 w 87"/>
              <a:gd name="T31" fmla="*/ 6 h 129"/>
              <a:gd name="T32" fmla="*/ 83 w 87"/>
              <a:gd name="T33" fmla="*/ 19 h 129"/>
              <a:gd name="T34" fmla="*/ 87 w 87"/>
              <a:gd name="T35" fmla="*/ 26 h 129"/>
              <a:gd name="T36" fmla="*/ 83 w 87"/>
              <a:gd name="T37" fmla="*/ 50 h 129"/>
              <a:gd name="T38" fmla="*/ 79 w 87"/>
              <a:gd name="T39" fmla="*/ 51 h 129"/>
              <a:gd name="T40" fmla="*/ 82 w 87"/>
              <a:gd name="T41" fmla="*/ 55 h 129"/>
              <a:gd name="T42" fmla="*/ 74 w 87"/>
              <a:gd name="T43" fmla="*/ 68 h 129"/>
              <a:gd name="T44" fmla="*/ 74 w 87"/>
              <a:gd name="T45" fmla="*/ 71 h 129"/>
              <a:gd name="T46" fmla="*/ 75 w 87"/>
              <a:gd name="T47" fmla="*/ 86 h 129"/>
              <a:gd name="T48" fmla="*/ 75 w 87"/>
              <a:gd name="T49" fmla="*/ 87 h 129"/>
              <a:gd name="T50" fmla="*/ 75 w 87"/>
              <a:gd name="T51" fmla="*/ 98 h 129"/>
              <a:gd name="T52" fmla="*/ 71 w 87"/>
              <a:gd name="T53" fmla="*/ 102 h 129"/>
              <a:gd name="T54" fmla="*/ 70 w 87"/>
              <a:gd name="T55" fmla="*/ 111 h 129"/>
              <a:gd name="T56" fmla="*/ 64 w 87"/>
              <a:gd name="T57" fmla="*/ 120 h 129"/>
              <a:gd name="T58" fmla="*/ 57 w 87"/>
              <a:gd name="T59" fmla="*/ 127 h 129"/>
              <a:gd name="T60" fmla="*/ 51 w 87"/>
              <a:gd name="T61" fmla="*/ 128 h 129"/>
              <a:gd name="T62" fmla="*/ 42 w 87"/>
              <a:gd name="T63"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129">
                <a:moveTo>
                  <a:pt x="42" y="129"/>
                </a:moveTo>
                <a:cubicBezTo>
                  <a:pt x="36" y="129"/>
                  <a:pt x="31" y="127"/>
                  <a:pt x="28" y="126"/>
                </a:cubicBezTo>
                <a:cubicBezTo>
                  <a:pt x="22" y="124"/>
                  <a:pt x="15" y="121"/>
                  <a:pt x="11" y="111"/>
                </a:cubicBezTo>
                <a:cubicBezTo>
                  <a:pt x="10" y="106"/>
                  <a:pt x="10" y="106"/>
                  <a:pt x="10" y="106"/>
                </a:cubicBezTo>
                <a:cubicBezTo>
                  <a:pt x="10" y="98"/>
                  <a:pt x="10" y="98"/>
                  <a:pt x="10" y="98"/>
                </a:cubicBezTo>
                <a:cubicBezTo>
                  <a:pt x="10" y="96"/>
                  <a:pt x="10" y="95"/>
                  <a:pt x="8" y="93"/>
                </a:cubicBezTo>
                <a:cubicBezTo>
                  <a:pt x="2" y="86"/>
                  <a:pt x="0" y="76"/>
                  <a:pt x="3" y="66"/>
                </a:cubicBezTo>
                <a:cubicBezTo>
                  <a:pt x="5" y="62"/>
                  <a:pt x="6" y="59"/>
                  <a:pt x="8" y="55"/>
                </a:cubicBezTo>
                <a:cubicBezTo>
                  <a:pt x="12" y="46"/>
                  <a:pt x="14" y="38"/>
                  <a:pt x="12" y="30"/>
                </a:cubicBezTo>
                <a:cubicBezTo>
                  <a:pt x="10" y="25"/>
                  <a:pt x="10" y="25"/>
                  <a:pt x="10" y="25"/>
                </a:cubicBezTo>
                <a:cubicBezTo>
                  <a:pt x="12" y="20"/>
                  <a:pt x="12" y="20"/>
                  <a:pt x="12" y="20"/>
                </a:cubicBezTo>
                <a:cubicBezTo>
                  <a:pt x="12" y="3"/>
                  <a:pt x="12" y="3"/>
                  <a:pt x="12" y="3"/>
                </a:cubicBezTo>
                <a:cubicBezTo>
                  <a:pt x="38" y="0"/>
                  <a:pt x="38" y="0"/>
                  <a:pt x="38" y="0"/>
                </a:cubicBezTo>
                <a:cubicBezTo>
                  <a:pt x="52" y="3"/>
                  <a:pt x="52" y="3"/>
                  <a:pt x="52" y="3"/>
                </a:cubicBezTo>
                <a:cubicBezTo>
                  <a:pt x="60" y="2"/>
                  <a:pt x="60" y="2"/>
                  <a:pt x="60" y="2"/>
                </a:cubicBezTo>
                <a:cubicBezTo>
                  <a:pt x="81" y="6"/>
                  <a:pt x="81" y="6"/>
                  <a:pt x="81" y="6"/>
                </a:cubicBezTo>
                <a:cubicBezTo>
                  <a:pt x="83" y="19"/>
                  <a:pt x="83" y="19"/>
                  <a:pt x="83" y="19"/>
                </a:cubicBezTo>
                <a:cubicBezTo>
                  <a:pt x="87" y="26"/>
                  <a:pt x="87" y="26"/>
                  <a:pt x="87" y="26"/>
                </a:cubicBezTo>
                <a:cubicBezTo>
                  <a:pt x="83" y="50"/>
                  <a:pt x="83" y="50"/>
                  <a:pt x="83" y="50"/>
                </a:cubicBezTo>
                <a:cubicBezTo>
                  <a:pt x="79" y="51"/>
                  <a:pt x="79" y="51"/>
                  <a:pt x="79" y="51"/>
                </a:cubicBezTo>
                <a:cubicBezTo>
                  <a:pt x="82" y="55"/>
                  <a:pt x="82" y="55"/>
                  <a:pt x="82" y="55"/>
                </a:cubicBezTo>
                <a:cubicBezTo>
                  <a:pt x="74" y="68"/>
                  <a:pt x="74" y="68"/>
                  <a:pt x="74" y="68"/>
                </a:cubicBezTo>
                <a:cubicBezTo>
                  <a:pt x="74" y="71"/>
                  <a:pt x="74" y="71"/>
                  <a:pt x="74" y="71"/>
                </a:cubicBezTo>
                <a:cubicBezTo>
                  <a:pt x="75" y="86"/>
                  <a:pt x="75" y="86"/>
                  <a:pt x="75" y="86"/>
                </a:cubicBezTo>
                <a:cubicBezTo>
                  <a:pt x="75" y="87"/>
                  <a:pt x="75" y="87"/>
                  <a:pt x="75" y="87"/>
                </a:cubicBezTo>
                <a:cubicBezTo>
                  <a:pt x="75" y="98"/>
                  <a:pt x="75" y="98"/>
                  <a:pt x="75" y="98"/>
                </a:cubicBezTo>
                <a:cubicBezTo>
                  <a:pt x="71" y="102"/>
                  <a:pt x="71" y="102"/>
                  <a:pt x="71" y="102"/>
                </a:cubicBezTo>
                <a:cubicBezTo>
                  <a:pt x="70" y="111"/>
                  <a:pt x="70" y="111"/>
                  <a:pt x="70" y="111"/>
                </a:cubicBezTo>
                <a:cubicBezTo>
                  <a:pt x="64" y="120"/>
                  <a:pt x="64" y="120"/>
                  <a:pt x="64" y="120"/>
                </a:cubicBezTo>
                <a:cubicBezTo>
                  <a:pt x="57" y="127"/>
                  <a:pt x="57" y="127"/>
                  <a:pt x="57" y="127"/>
                </a:cubicBezTo>
                <a:cubicBezTo>
                  <a:pt x="51" y="128"/>
                  <a:pt x="51" y="128"/>
                  <a:pt x="51" y="128"/>
                </a:cubicBezTo>
                <a:cubicBezTo>
                  <a:pt x="48" y="129"/>
                  <a:pt x="45" y="129"/>
                  <a:pt x="42" y="129"/>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143"/>
          <p:cNvSpPr>
            <a:spLocks/>
          </p:cNvSpPr>
          <p:nvPr/>
        </p:nvSpPr>
        <p:spPr bwMode="auto">
          <a:xfrm>
            <a:off x="16114713" y="7747000"/>
            <a:ext cx="212725" cy="204788"/>
          </a:xfrm>
          <a:custGeom>
            <a:avLst/>
            <a:gdLst>
              <a:gd name="T0" fmla="*/ 4 w 134"/>
              <a:gd name="T1" fmla="*/ 63 h 129"/>
              <a:gd name="T2" fmla="*/ 10 w 134"/>
              <a:gd name="T3" fmla="*/ 0 h 129"/>
              <a:gd name="T4" fmla="*/ 134 w 134"/>
              <a:gd name="T5" fmla="*/ 75 h 129"/>
              <a:gd name="T6" fmla="*/ 62 w 134"/>
              <a:gd name="T7" fmla="*/ 105 h 129"/>
              <a:gd name="T8" fmla="*/ 0 w 134"/>
              <a:gd name="T9" fmla="*/ 129 h 129"/>
              <a:gd name="T10" fmla="*/ 4 w 134"/>
              <a:gd name="T11" fmla="*/ 63 h 129"/>
            </a:gdLst>
            <a:ahLst/>
            <a:cxnLst>
              <a:cxn ang="0">
                <a:pos x="T0" y="T1"/>
              </a:cxn>
              <a:cxn ang="0">
                <a:pos x="T2" y="T3"/>
              </a:cxn>
              <a:cxn ang="0">
                <a:pos x="T4" y="T5"/>
              </a:cxn>
              <a:cxn ang="0">
                <a:pos x="T6" y="T7"/>
              </a:cxn>
              <a:cxn ang="0">
                <a:pos x="T8" y="T9"/>
              </a:cxn>
              <a:cxn ang="0">
                <a:pos x="T10" y="T11"/>
              </a:cxn>
            </a:cxnLst>
            <a:rect l="0" t="0" r="r" b="b"/>
            <a:pathLst>
              <a:path w="134" h="129">
                <a:moveTo>
                  <a:pt x="4" y="63"/>
                </a:moveTo>
                <a:lnTo>
                  <a:pt x="10" y="0"/>
                </a:lnTo>
                <a:lnTo>
                  <a:pt x="134" y="75"/>
                </a:lnTo>
                <a:lnTo>
                  <a:pt x="62" y="105"/>
                </a:lnTo>
                <a:lnTo>
                  <a:pt x="0" y="129"/>
                </a:lnTo>
                <a:lnTo>
                  <a:pt x="4" y="6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144"/>
          <p:cNvSpPr>
            <a:spLocks/>
          </p:cNvSpPr>
          <p:nvPr/>
        </p:nvSpPr>
        <p:spPr bwMode="auto">
          <a:xfrm>
            <a:off x="16155988" y="7750175"/>
            <a:ext cx="155575" cy="138113"/>
          </a:xfrm>
          <a:custGeom>
            <a:avLst/>
            <a:gdLst>
              <a:gd name="T0" fmla="*/ 34 w 98"/>
              <a:gd name="T1" fmla="*/ 87 h 87"/>
              <a:gd name="T2" fmla="*/ 16 w 98"/>
              <a:gd name="T3" fmla="*/ 73 h 87"/>
              <a:gd name="T4" fmla="*/ 0 w 98"/>
              <a:gd name="T5" fmla="*/ 53 h 87"/>
              <a:gd name="T6" fmla="*/ 8 w 98"/>
              <a:gd name="T7" fmla="*/ 30 h 87"/>
              <a:gd name="T8" fmla="*/ 18 w 98"/>
              <a:gd name="T9" fmla="*/ 6 h 87"/>
              <a:gd name="T10" fmla="*/ 48 w 98"/>
              <a:gd name="T11" fmla="*/ 0 h 87"/>
              <a:gd name="T12" fmla="*/ 64 w 98"/>
              <a:gd name="T13" fmla="*/ 0 h 87"/>
              <a:gd name="T14" fmla="*/ 90 w 98"/>
              <a:gd name="T15" fmla="*/ 20 h 87"/>
              <a:gd name="T16" fmla="*/ 96 w 98"/>
              <a:gd name="T17" fmla="*/ 42 h 87"/>
              <a:gd name="T18" fmla="*/ 98 w 98"/>
              <a:gd name="T19" fmla="*/ 75 h 87"/>
              <a:gd name="T20" fmla="*/ 60 w 98"/>
              <a:gd name="T21" fmla="*/ 87 h 87"/>
              <a:gd name="T22" fmla="*/ 56 w 98"/>
              <a:gd name="T23" fmla="*/ 87 h 87"/>
              <a:gd name="T24" fmla="*/ 52 w 98"/>
              <a:gd name="T25" fmla="*/ 87 h 87"/>
              <a:gd name="T26" fmla="*/ 34 w 98"/>
              <a:gd name="T2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87">
                <a:moveTo>
                  <a:pt x="34" y="87"/>
                </a:moveTo>
                <a:lnTo>
                  <a:pt x="16" y="73"/>
                </a:lnTo>
                <a:lnTo>
                  <a:pt x="0" y="53"/>
                </a:lnTo>
                <a:lnTo>
                  <a:pt x="8" y="30"/>
                </a:lnTo>
                <a:lnTo>
                  <a:pt x="18" y="6"/>
                </a:lnTo>
                <a:lnTo>
                  <a:pt x="48" y="0"/>
                </a:lnTo>
                <a:lnTo>
                  <a:pt x="64" y="0"/>
                </a:lnTo>
                <a:lnTo>
                  <a:pt x="90" y="20"/>
                </a:lnTo>
                <a:lnTo>
                  <a:pt x="96" y="42"/>
                </a:lnTo>
                <a:lnTo>
                  <a:pt x="98" y="75"/>
                </a:lnTo>
                <a:lnTo>
                  <a:pt x="60" y="87"/>
                </a:lnTo>
                <a:lnTo>
                  <a:pt x="56" y="87"/>
                </a:lnTo>
                <a:lnTo>
                  <a:pt x="52" y="87"/>
                </a:lnTo>
                <a:lnTo>
                  <a:pt x="34" y="8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145"/>
          <p:cNvSpPr>
            <a:spLocks/>
          </p:cNvSpPr>
          <p:nvPr/>
        </p:nvSpPr>
        <p:spPr bwMode="auto">
          <a:xfrm>
            <a:off x="15603538" y="7521575"/>
            <a:ext cx="711200" cy="547688"/>
          </a:xfrm>
          <a:custGeom>
            <a:avLst/>
            <a:gdLst>
              <a:gd name="T0" fmla="*/ 86 w 224"/>
              <a:gd name="T1" fmla="*/ 173 h 173"/>
              <a:gd name="T2" fmla="*/ 62 w 224"/>
              <a:gd name="T3" fmla="*/ 161 h 173"/>
              <a:gd name="T4" fmla="*/ 59 w 224"/>
              <a:gd name="T5" fmla="*/ 157 h 173"/>
              <a:gd name="T6" fmla="*/ 0 w 224"/>
              <a:gd name="T7" fmla="*/ 167 h 173"/>
              <a:gd name="T8" fmla="*/ 38 w 224"/>
              <a:gd name="T9" fmla="*/ 130 h 173"/>
              <a:gd name="T10" fmla="*/ 37 w 224"/>
              <a:gd name="T11" fmla="*/ 129 h 173"/>
              <a:gd name="T12" fmla="*/ 43 w 224"/>
              <a:gd name="T13" fmla="*/ 116 h 173"/>
              <a:gd name="T14" fmla="*/ 38 w 224"/>
              <a:gd name="T15" fmla="*/ 106 h 173"/>
              <a:gd name="T16" fmla="*/ 42 w 224"/>
              <a:gd name="T17" fmla="*/ 102 h 173"/>
              <a:gd name="T18" fmla="*/ 30 w 224"/>
              <a:gd name="T19" fmla="*/ 82 h 173"/>
              <a:gd name="T20" fmla="*/ 40 w 224"/>
              <a:gd name="T21" fmla="*/ 78 h 173"/>
              <a:gd name="T22" fmla="*/ 37 w 224"/>
              <a:gd name="T23" fmla="*/ 69 h 173"/>
              <a:gd name="T24" fmla="*/ 23 w 224"/>
              <a:gd name="T25" fmla="*/ 71 h 173"/>
              <a:gd name="T26" fmla="*/ 24 w 224"/>
              <a:gd name="T27" fmla="*/ 48 h 173"/>
              <a:gd name="T28" fmla="*/ 22 w 224"/>
              <a:gd name="T29" fmla="*/ 44 h 173"/>
              <a:gd name="T30" fmla="*/ 18 w 224"/>
              <a:gd name="T31" fmla="*/ 36 h 173"/>
              <a:gd name="T32" fmla="*/ 20 w 224"/>
              <a:gd name="T33" fmla="*/ 26 h 173"/>
              <a:gd name="T34" fmla="*/ 33 w 224"/>
              <a:gd name="T35" fmla="*/ 10 h 173"/>
              <a:gd name="T36" fmla="*/ 39 w 224"/>
              <a:gd name="T37" fmla="*/ 8 h 173"/>
              <a:gd name="T38" fmla="*/ 61 w 224"/>
              <a:gd name="T39" fmla="*/ 0 h 173"/>
              <a:gd name="T40" fmla="*/ 73 w 224"/>
              <a:gd name="T41" fmla="*/ 1 h 173"/>
              <a:gd name="T42" fmla="*/ 80 w 224"/>
              <a:gd name="T43" fmla="*/ 1 h 173"/>
              <a:gd name="T44" fmla="*/ 98 w 224"/>
              <a:gd name="T45" fmla="*/ 4 h 173"/>
              <a:gd name="T46" fmla="*/ 103 w 224"/>
              <a:gd name="T47" fmla="*/ 4 h 173"/>
              <a:gd name="T48" fmla="*/ 112 w 224"/>
              <a:gd name="T49" fmla="*/ 3 h 173"/>
              <a:gd name="T50" fmla="*/ 117 w 224"/>
              <a:gd name="T51" fmla="*/ 3 h 173"/>
              <a:gd name="T52" fmla="*/ 124 w 224"/>
              <a:gd name="T53" fmla="*/ 6 h 173"/>
              <a:gd name="T54" fmla="*/ 131 w 224"/>
              <a:gd name="T55" fmla="*/ 5 h 173"/>
              <a:gd name="T56" fmla="*/ 132 w 224"/>
              <a:gd name="T57" fmla="*/ 5 h 173"/>
              <a:gd name="T58" fmla="*/ 139 w 224"/>
              <a:gd name="T59" fmla="*/ 1 h 173"/>
              <a:gd name="T60" fmla="*/ 154 w 224"/>
              <a:gd name="T61" fmla="*/ 11 h 173"/>
              <a:gd name="T62" fmla="*/ 159 w 224"/>
              <a:gd name="T63" fmla="*/ 15 h 173"/>
              <a:gd name="T64" fmla="*/ 159 w 224"/>
              <a:gd name="T65" fmla="*/ 15 h 173"/>
              <a:gd name="T66" fmla="*/ 161 w 224"/>
              <a:gd name="T67" fmla="*/ 14 h 173"/>
              <a:gd name="T68" fmla="*/ 168 w 224"/>
              <a:gd name="T69" fmla="*/ 19 h 173"/>
              <a:gd name="T70" fmla="*/ 170 w 224"/>
              <a:gd name="T71" fmla="*/ 18 h 173"/>
              <a:gd name="T72" fmla="*/ 183 w 224"/>
              <a:gd name="T73" fmla="*/ 17 h 173"/>
              <a:gd name="T74" fmla="*/ 185 w 224"/>
              <a:gd name="T75" fmla="*/ 18 h 173"/>
              <a:gd name="T76" fmla="*/ 188 w 224"/>
              <a:gd name="T77" fmla="*/ 18 h 173"/>
              <a:gd name="T78" fmla="*/ 193 w 224"/>
              <a:gd name="T79" fmla="*/ 21 h 173"/>
              <a:gd name="T80" fmla="*/ 199 w 224"/>
              <a:gd name="T81" fmla="*/ 20 h 173"/>
              <a:gd name="T82" fmla="*/ 224 w 224"/>
              <a:gd name="T83" fmla="*/ 33 h 173"/>
              <a:gd name="T84" fmla="*/ 222 w 224"/>
              <a:gd name="T85" fmla="*/ 47 h 173"/>
              <a:gd name="T86" fmla="*/ 196 w 224"/>
              <a:gd name="T87" fmla="*/ 85 h 173"/>
              <a:gd name="T88" fmla="*/ 193 w 224"/>
              <a:gd name="T89" fmla="*/ 86 h 173"/>
              <a:gd name="T90" fmla="*/ 189 w 224"/>
              <a:gd name="T91" fmla="*/ 87 h 173"/>
              <a:gd name="T92" fmla="*/ 188 w 224"/>
              <a:gd name="T93" fmla="*/ 90 h 173"/>
              <a:gd name="T94" fmla="*/ 182 w 224"/>
              <a:gd name="T95" fmla="*/ 96 h 173"/>
              <a:gd name="T96" fmla="*/ 177 w 224"/>
              <a:gd name="T97" fmla="*/ 126 h 173"/>
              <a:gd name="T98" fmla="*/ 174 w 224"/>
              <a:gd name="T99" fmla="*/ 130 h 173"/>
              <a:gd name="T100" fmla="*/ 154 w 224"/>
              <a:gd name="T101" fmla="*/ 151 h 173"/>
              <a:gd name="T102" fmla="*/ 133 w 224"/>
              <a:gd name="T103" fmla="*/ 162 h 173"/>
              <a:gd name="T104" fmla="*/ 129 w 224"/>
              <a:gd name="T105" fmla="*/ 162 h 173"/>
              <a:gd name="T106" fmla="*/ 119 w 224"/>
              <a:gd name="T107" fmla="*/ 163 h 173"/>
              <a:gd name="T108" fmla="*/ 115 w 224"/>
              <a:gd name="T109" fmla="*/ 162 h 173"/>
              <a:gd name="T110" fmla="*/ 108 w 224"/>
              <a:gd name="T111" fmla="*/ 164 h 173"/>
              <a:gd name="T112" fmla="*/ 99 w 224"/>
              <a:gd name="T113" fmla="*/ 170 h 173"/>
              <a:gd name="T114" fmla="*/ 95 w 224"/>
              <a:gd name="T115" fmla="*/ 172 h 173"/>
              <a:gd name="T116" fmla="*/ 86 w 224"/>
              <a:gd name="T1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4" h="173">
                <a:moveTo>
                  <a:pt x="86" y="173"/>
                </a:moveTo>
                <a:cubicBezTo>
                  <a:pt x="76" y="173"/>
                  <a:pt x="67" y="169"/>
                  <a:pt x="62" y="161"/>
                </a:cubicBezTo>
                <a:cubicBezTo>
                  <a:pt x="61" y="160"/>
                  <a:pt x="60" y="158"/>
                  <a:pt x="59" y="157"/>
                </a:cubicBezTo>
                <a:cubicBezTo>
                  <a:pt x="0" y="167"/>
                  <a:pt x="0" y="167"/>
                  <a:pt x="0" y="167"/>
                </a:cubicBezTo>
                <a:cubicBezTo>
                  <a:pt x="38" y="130"/>
                  <a:pt x="38" y="130"/>
                  <a:pt x="38" y="130"/>
                </a:cubicBezTo>
                <a:cubicBezTo>
                  <a:pt x="37" y="129"/>
                  <a:pt x="37" y="129"/>
                  <a:pt x="37" y="129"/>
                </a:cubicBezTo>
                <a:cubicBezTo>
                  <a:pt x="43" y="116"/>
                  <a:pt x="43" y="116"/>
                  <a:pt x="43" y="116"/>
                </a:cubicBezTo>
                <a:cubicBezTo>
                  <a:pt x="38" y="106"/>
                  <a:pt x="38" y="106"/>
                  <a:pt x="38" y="106"/>
                </a:cubicBezTo>
                <a:cubicBezTo>
                  <a:pt x="42" y="102"/>
                  <a:pt x="42" y="102"/>
                  <a:pt x="42" y="102"/>
                </a:cubicBezTo>
                <a:cubicBezTo>
                  <a:pt x="30" y="82"/>
                  <a:pt x="30" y="82"/>
                  <a:pt x="30" y="82"/>
                </a:cubicBezTo>
                <a:cubicBezTo>
                  <a:pt x="40" y="78"/>
                  <a:pt x="40" y="78"/>
                  <a:pt x="40" y="78"/>
                </a:cubicBezTo>
                <a:cubicBezTo>
                  <a:pt x="37" y="69"/>
                  <a:pt x="37" y="69"/>
                  <a:pt x="37" y="69"/>
                </a:cubicBezTo>
                <a:cubicBezTo>
                  <a:pt x="23" y="71"/>
                  <a:pt x="23" y="71"/>
                  <a:pt x="23" y="71"/>
                </a:cubicBezTo>
                <a:cubicBezTo>
                  <a:pt x="24" y="48"/>
                  <a:pt x="24" y="48"/>
                  <a:pt x="24" y="48"/>
                </a:cubicBezTo>
                <a:cubicBezTo>
                  <a:pt x="24" y="48"/>
                  <a:pt x="23" y="46"/>
                  <a:pt x="22" y="44"/>
                </a:cubicBezTo>
                <a:cubicBezTo>
                  <a:pt x="18" y="36"/>
                  <a:pt x="18" y="36"/>
                  <a:pt x="18" y="36"/>
                </a:cubicBezTo>
                <a:cubicBezTo>
                  <a:pt x="20" y="26"/>
                  <a:pt x="20" y="26"/>
                  <a:pt x="20" y="26"/>
                </a:cubicBezTo>
                <a:cubicBezTo>
                  <a:pt x="22" y="19"/>
                  <a:pt x="27" y="13"/>
                  <a:pt x="33" y="10"/>
                </a:cubicBezTo>
                <a:cubicBezTo>
                  <a:pt x="33" y="10"/>
                  <a:pt x="39" y="8"/>
                  <a:pt x="39" y="8"/>
                </a:cubicBezTo>
                <a:cubicBezTo>
                  <a:pt x="45" y="2"/>
                  <a:pt x="53" y="0"/>
                  <a:pt x="61" y="0"/>
                </a:cubicBezTo>
                <a:cubicBezTo>
                  <a:pt x="65" y="0"/>
                  <a:pt x="69" y="0"/>
                  <a:pt x="73" y="1"/>
                </a:cubicBezTo>
                <a:cubicBezTo>
                  <a:pt x="74" y="1"/>
                  <a:pt x="77" y="1"/>
                  <a:pt x="80" y="1"/>
                </a:cubicBezTo>
                <a:cubicBezTo>
                  <a:pt x="87" y="1"/>
                  <a:pt x="93" y="2"/>
                  <a:pt x="98" y="4"/>
                </a:cubicBezTo>
                <a:cubicBezTo>
                  <a:pt x="100" y="4"/>
                  <a:pt x="102" y="4"/>
                  <a:pt x="103" y="4"/>
                </a:cubicBezTo>
                <a:cubicBezTo>
                  <a:pt x="106" y="3"/>
                  <a:pt x="109" y="3"/>
                  <a:pt x="112" y="3"/>
                </a:cubicBezTo>
                <a:cubicBezTo>
                  <a:pt x="117" y="3"/>
                  <a:pt x="117" y="3"/>
                  <a:pt x="117" y="3"/>
                </a:cubicBezTo>
                <a:cubicBezTo>
                  <a:pt x="124" y="6"/>
                  <a:pt x="124" y="6"/>
                  <a:pt x="124" y="6"/>
                </a:cubicBezTo>
                <a:cubicBezTo>
                  <a:pt x="127" y="6"/>
                  <a:pt x="129" y="5"/>
                  <a:pt x="131" y="5"/>
                </a:cubicBezTo>
                <a:cubicBezTo>
                  <a:pt x="131" y="5"/>
                  <a:pt x="132" y="5"/>
                  <a:pt x="132" y="5"/>
                </a:cubicBezTo>
                <a:cubicBezTo>
                  <a:pt x="139" y="1"/>
                  <a:pt x="139" y="1"/>
                  <a:pt x="139" y="1"/>
                </a:cubicBezTo>
                <a:cubicBezTo>
                  <a:pt x="154" y="11"/>
                  <a:pt x="154" y="11"/>
                  <a:pt x="154" y="11"/>
                </a:cubicBezTo>
                <a:cubicBezTo>
                  <a:pt x="159" y="15"/>
                  <a:pt x="159" y="15"/>
                  <a:pt x="159" y="15"/>
                </a:cubicBezTo>
                <a:cubicBezTo>
                  <a:pt x="159" y="15"/>
                  <a:pt x="159" y="15"/>
                  <a:pt x="159" y="15"/>
                </a:cubicBezTo>
                <a:cubicBezTo>
                  <a:pt x="161" y="14"/>
                  <a:pt x="161" y="14"/>
                  <a:pt x="161" y="14"/>
                </a:cubicBezTo>
                <a:cubicBezTo>
                  <a:pt x="168" y="19"/>
                  <a:pt x="168" y="19"/>
                  <a:pt x="168" y="19"/>
                </a:cubicBezTo>
                <a:cubicBezTo>
                  <a:pt x="170" y="18"/>
                  <a:pt x="170" y="18"/>
                  <a:pt x="170" y="18"/>
                </a:cubicBezTo>
                <a:cubicBezTo>
                  <a:pt x="183" y="17"/>
                  <a:pt x="183" y="17"/>
                  <a:pt x="183" y="17"/>
                </a:cubicBezTo>
                <a:cubicBezTo>
                  <a:pt x="185" y="18"/>
                  <a:pt x="185" y="18"/>
                  <a:pt x="185" y="18"/>
                </a:cubicBezTo>
                <a:cubicBezTo>
                  <a:pt x="188" y="18"/>
                  <a:pt x="188" y="18"/>
                  <a:pt x="188" y="18"/>
                </a:cubicBezTo>
                <a:cubicBezTo>
                  <a:pt x="193" y="21"/>
                  <a:pt x="193" y="21"/>
                  <a:pt x="193" y="21"/>
                </a:cubicBezTo>
                <a:cubicBezTo>
                  <a:pt x="199" y="20"/>
                  <a:pt x="199" y="20"/>
                  <a:pt x="199" y="20"/>
                </a:cubicBezTo>
                <a:cubicBezTo>
                  <a:pt x="224" y="33"/>
                  <a:pt x="224" y="33"/>
                  <a:pt x="224" y="33"/>
                </a:cubicBezTo>
                <a:cubicBezTo>
                  <a:pt x="222" y="47"/>
                  <a:pt x="222" y="47"/>
                  <a:pt x="222" y="47"/>
                </a:cubicBezTo>
                <a:cubicBezTo>
                  <a:pt x="221" y="60"/>
                  <a:pt x="217" y="75"/>
                  <a:pt x="196" y="85"/>
                </a:cubicBezTo>
                <a:cubicBezTo>
                  <a:pt x="193" y="86"/>
                  <a:pt x="193" y="86"/>
                  <a:pt x="193" y="86"/>
                </a:cubicBezTo>
                <a:cubicBezTo>
                  <a:pt x="189" y="87"/>
                  <a:pt x="189" y="87"/>
                  <a:pt x="189" y="87"/>
                </a:cubicBezTo>
                <a:cubicBezTo>
                  <a:pt x="190" y="87"/>
                  <a:pt x="189" y="88"/>
                  <a:pt x="188" y="90"/>
                </a:cubicBezTo>
                <a:cubicBezTo>
                  <a:pt x="182" y="96"/>
                  <a:pt x="182" y="96"/>
                  <a:pt x="182" y="96"/>
                </a:cubicBezTo>
                <a:cubicBezTo>
                  <a:pt x="187" y="106"/>
                  <a:pt x="185" y="118"/>
                  <a:pt x="177" y="126"/>
                </a:cubicBezTo>
                <a:cubicBezTo>
                  <a:pt x="175" y="127"/>
                  <a:pt x="174" y="129"/>
                  <a:pt x="174" y="130"/>
                </a:cubicBezTo>
                <a:cubicBezTo>
                  <a:pt x="171" y="140"/>
                  <a:pt x="163" y="148"/>
                  <a:pt x="154" y="151"/>
                </a:cubicBezTo>
                <a:cubicBezTo>
                  <a:pt x="151" y="157"/>
                  <a:pt x="143" y="161"/>
                  <a:pt x="133" y="162"/>
                </a:cubicBezTo>
                <a:cubicBezTo>
                  <a:pt x="129" y="162"/>
                  <a:pt x="129" y="162"/>
                  <a:pt x="129" y="162"/>
                </a:cubicBezTo>
                <a:cubicBezTo>
                  <a:pt x="126" y="162"/>
                  <a:pt x="123" y="163"/>
                  <a:pt x="119" y="163"/>
                </a:cubicBezTo>
                <a:cubicBezTo>
                  <a:pt x="119" y="163"/>
                  <a:pt x="115" y="162"/>
                  <a:pt x="115" y="162"/>
                </a:cubicBezTo>
                <a:cubicBezTo>
                  <a:pt x="111" y="162"/>
                  <a:pt x="110" y="163"/>
                  <a:pt x="108" y="164"/>
                </a:cubicBezTo>
                <a:cubicBezTo>
                  <a:pt x="106" y="166"/>
                  <a:pt x="102" y="168"/>
                  <a:pt x="99" y="170"/>
                </a:cubicBezTo>
                <a:cubicBezTo>
                  <a:pt x="95" y="172"/>
                  <a:pt x="95" y="172"/>
                  <a:pt x="95" y="172"/>
                </a:cubicBezTo>
                <a:lnTo>
                  <a:pt x="86" y="17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146"/>
          <p:cNvSpPr>
            <a:spLocks/>
          </p:cNvSpPr>
          <p:nvPr/>
        </p:nvSpPr>
        <p:spPr bwMode="auto">
          <a:xfrm>
            <a:off x="16206788" y="7734300"/>
            <a:ext cx="146050" cy="131763"/>
          </a:xfrm>
          <a:custGeom>
            <a:avLst/>
            <a:gdLst>
              <a:gd name="T0" fmla="*/ 46 w 92"/>
              <a:gd name="T1" fmla="*/ 83 h 83"/>
              <a:gd name="T2" fmla="*/ 40 w 92"/>
              <a:gd name="T3" fmla="*/ 83 h 83"/>
              <a:gd name="T4" fmla="*/ 10 w 92"/>
              <a:gd name="T5" fmla="*/ 75 h 83"/>
              <a:gd name="T6" fmla="*/ 4 w 92"/>
              <a:gd name="T7" fmla="*/ 48 h 83"/>
              <a:gd name="T8" fmla="*/ 0 w 92"/>
              <a:gd name="T9" fmla="*/ 20 h 83"/>
              <a:gd name="T10" fmla="*/ 26 w 92"/>
              <a:gd name="T11" fmla="*/ 4 h 83"/>
              <a:gd name="T12" fmla="*/ 34 w 92"/>
              <a:gd name="T13" fmla="*/ 0 h 83"/>
              <a:gd name="T14" fmla="*/ 56 w 92"/>
              <a:gd name="T15" fmla="*/ 0 h 83"/>
              <a:gd name="T16" fmla="*/ 68 w 92"/>
              <a:gd name="T17" fmla="*/ 6 h 83"/>
              <a:gd name="T18" fmla="*/ 84 w 92"/>
              <a:gd name="T19" fmla="*/ 16 h 83"/>
              <a:gd name="T20" fmla="*/ 92 w 92"/>
              <a:gd name="T21" fmla="*/ 69 h 83"/>
              <a:gd name="T22" fmla="*/ 60 w 92"/>
              <a:gd name="T23" fmla="*/ 79 h 83"/>
              <a:gd name="T24" fmla="*/ 52 w 92"/>
              <a:gd name="T25" fmla="*/ 83 h 83"/>
              <a:gd name="T26" fmla="*/ 46 w 92"/>
              <a:gd name="T2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83">
                <a:moveTo>
                  <a:pt x="46" y="83"/>
                </a:moveTo>
                <a:lnTo>
                  <a:pt x="40" y="83"/>
                </a:lnTo>
                <a:lnTo>
                  <a:pt x="10" y="75"/>
                </a:lnTo>
                <a:lnTo>
                  <a:pt x="4" y="48"/>
                </a:lnTo>
                <a:lnTo>
                  <a:pt x="0" y="20"/>
                </a:lnTo>
                <a:lnTo>
                  <a:pt x="26" y="4"/>
                </a:lnTo>
                <a:lnTo>
                  <a:pt x="34" y="0"/>
                </a:lnTo>
                <a:lnTo>
                  <a:pt x="56" y="0"/>
                </a:lnTo>
                <a:lnTo>
                  <a:pt x="68" y="6"/>
                </a:lnTo>
                <a:lnTo>
                  <a:pt x="84" y="16"/>
                </a:lnTo>
                <a:lnTo>
                  <a:pt x="92" y="69"/>
                </a:lnTo>
                <a:lnTo>
                  <a:pt x="60" y="79"/>
                </a:lnTo>
                <a:lnTo>
                  <a:pt x="52" y="83"/>
                </a:lnTo>
                <a:lnTo>
                  <a:pt x="46" y="8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47"/>
          <p:cNvSpPr>
            <a:spLocks noEditPoints="1"/>
          </p:cNvSpPr>
          <p:nvPr/>
        </p:nvSpPr>
        <p:spPr bwMode="auto">
          <a:xfrm>
            <a:off x="16267113" y="6851650"/>
            <a:ext cx="520700" cy="590550"/>
          </a:xfrm>
          <a:custGeom>
            <a:avLst/>
            <a:gdLst>
              <a:gd name="T0" fmla="*/ 110 w 164"/>
              <a:gd name="T1" fmla="*/ 184 h 187"/>
              <a:gd name="T2" fmla="*/ 94 w 164"/>
              <a:gd name="T3" fmla="*/ 186 h 187"/>
              <a:gd name="T4" fmla="*/ 92 w 164"/>
              <a:gd name="T5" fmla="*/ 187 h 187"/>
              <a:gd name="T6" fmla="*/ 77 w 164"/>
              <a:gd name="T7" fmla="*/ 185 h 187"/>
              <a:gd name="T8" fmla="*/ 75 w 164"/>
              <a:gd name="T9" fmla="*/ 185 h 187"/>
              <a:gd name="T10" fmla="*/ 70 w 164"/>
              <a:gd name="T11" fmla="*/ 186 h 187"/>
              <a:gd name="T12" fmla="*/ 57 w 164"/>
              <a:gd name="T13" fmla="*/ 184 h 187"/>
              <a:gd name="T14" fmla="*/ 38 w 164"/>
              <a:gd name="T15" fmla="*/ 179 h 187"/>
              <a:gd name="T16" fmla="*/ 29 w 164"/>
              <a:gd name="T17" fmla="*/ 171 h 187"/>
              <a:gd name="T18" fmla="*/ 26 w 164"/>
              <a:gd name="T19" fmla="*/ 153 h 187"/>
              <a:gd name="T20" fmla="*/ 18 w 164"/>
              <a:gd name="T21" fmla="*/ 145 h 187"/>
              <a:gd name="T22" fmla="*/ 13 w 164"/>
              <a:gd name="T23" fmla="*/ 140 h 187"/>
              <a:gd name="T24" fmla="*/ 0 w 164"/>
              <a:gd name="T25" fmla="*/ 126 h 187"/>
              <a:gd name="T26" fmla="*/ 2 w 164"/>
              <a:gd name="T27" fmla="*/ 104 h 187"/>
              <a:gd name="T28" fmla="*/ 3 w 164"/>
              <a:gd name="T29" fmla="*/ 83 h 187"/>
              <a:gd name="T30" fmla="*/ 13 w 164"/>
              <a:gd name="T31" fmla="*/ 70 h 187"/>
              <a:gd name="T32" fmla="*/ 25 w 164"/>
              <a:gd name="T33" fmla="*/ 43 h 187"/>
              <a:gd name="T34" fmla="*/ 27 w 164"/>
              <a:gd name="T35" fmla="*/ 34 h 187"/>
              <a:gd name="T36" fmla="*/ 30 w 164"/>
              <a:gd name="T37" fmla="*/ 0 h 187"/>
              <a:gd name="T38" fmla="*/ 62 w 164"/>
              <a:gd name="T39" fmla="*/ 2 h 187"/>
              <a:gd name="T40" fmla="*/ 96 w 164"/>
              <a:gd name="T41" fmla="*/ 0 h 187"/>
              <a:gd name="T42" fmla="*/ 94 w 164"/>
              <a:gd name="T43" fmla="*/ 18 h 187"/>
              <a:gd name="T44" fmla="*/ 118 w 164"/>
              <a:gd name="T45" fmla="*/ 9 h 187"/>
              <a:gd name="T46" fmla="*/ 138 w 164"/>
              <a:gd name="T47" fmla="*/ 18 h 187"/>
              <a:gd name="T48" fmla="*/ 154 w 164"/>
              <a:gd name="T49" fmla="*/ 46 h 187"/>
              <a:gd name="T50" fmla="*/ 155 w 164"/>
              <a:gd name="T51" fmla="*/ 59 h 187"/>
              <a:gd name="T52" fmla="*/ 155 w 164"/>
              <a:gd name="T53" fmla="*/ 68 h 187"/>
              <a:gd name="T54" fmla="*/ 162 w 164"/>
              <a:gd name="T55" fmla="*/ 81 h 187"/>
              <a:gd name="T56" fmla="*/ 151 w 164"/>
              <a:gd name="T57" fmla="*/ 121 h 187"/>
              <a:gd name="T58" fmla="*/ 142 w 164"/>
              <a:gd name="T59" fmla="*/ 120 h 187"/>
              <a:gd name="T60" fmla="*/ 139 w 164"/>
              <a:gd name="T61" fmla="*/ 122 h 187"/>
              <a:gd name="T62" fmla="*/ 146 w 164"/>
              <a:gd name="T63" fmla="*/ 163 h 187"/>
              <a:gd name="T64" fmla="*/ 142 w 164"/>
              <a:gd name="T65" fmla="*/ 165 h 187"/>
              <a:gd name="T66" fmla="*/ 122 w 164"/>
              <a:gd name="T67" fmla="*/ 187 h 187"/>
              <a:gd name="T68" fmla="*/ 71 w 164"/>
              <a:gd name="T69" fmla="*/ 15 h 187"/>
              <a:gd name="T70" fmla="*/ 71 w 164"/>
              <a:gd name="T71" fmla="*/ 1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187">
                <a:moveTo>
                  <a:pt x="112" y="182"/>
                </a:moveTo>
                <a:cubicBezTo>
                  <a:pt x="110" y="184"/>
                  <a:pt x="110" y="184"/>
                  <a:pt x="110" y="184"/>
                </a:cubicBezTo>
                <a:cubicBezTo>
                  <a:pt x="110" y="184"/>
                  <a:pt x="99" y="184"/>
                  <a:pt x="99" y="184"/>
                </a:cubicBezTo>
                <a:cubicBezTo>
                  <a:pt x="94" y="186"/>
                  <a:pt x="94" y="186"/>
                  <a:pt x="94" y="186"/>
                </a:cubicBezTo>
                <a:cubicBezTo>
                  <a:pt x="94" y="185"/>
                  <a:pt x="94" y="185"/>
                  <a:pt x="94" y="185"/>
                </a:cubicBezTo>
                <a:cubicBezTo>
                  <a:pt x="92" y="187"/>
                  <a:pt x="92" y="187"/>
                  <a:pt x="92" y="187"/>
                </a:cubicBezTo>
                <a:cubicBezTo>
                  <a:pt x="81" y="186"/>
                  <a:pt x="81" y="186"/>
                  <a:pt x="81" y="186"/>
                </a:cubicBezTo>
                <a:cubicBezTo>
                  <a:pt x="77" y="185"/>
                  <a:pt x="77" y="185"/>
                  <a:pt x="77" y="185"/>
                </a:cubicBezTo>
                <a:cubicBezTo>
                  <a:pt x="76" y="185"/>
                  <a:pt x="76" y="185"/>
                  <a:pt x="76" y="185"/>
                </a:cubicBezTo>
                <a:cubicBezTo>
                  <a:pt x="75" y="185"/>
                  <a:pt x="75" y="185"/>
                  <a:pt x="75" y="185"/>
                </a:cubicBezTo>
                <a:cubicBezTo>
                  <a:pt x="71" y="184"/>
                  <a:pt x="71" y="184"/>
                  <a:pt x="71" y="184"/>
                </a:cubicBezTo>
                <a:cubicBezTo>
                  <a:pt x="70" y="186"/>
                  <a:pt x="70" y="186"/>
                  <a:pt x="70" y="186"/>
                </a:cubicBezTo>
                <a:cubicBezTo>
                  <a:pt x="58" y="183"/>
                  <a:pt x="58" y="183"/>
                  <a:pt x="58" y="183"/>
                </a:cubicBezTo>
                <a:cubicBezTo>
                  <a:pt x="57" y="184"/>
                  <a:pt x="57" y="184"/>
                  <a:pt x="57" y="184"/>
                </a:cubicBezTo>
                <a:cubicBezTo>
                  <a:pt x="45" y="182"/>
                  <a:pt x="45" y="182"/>
                  <a:pt x="45" y="182"/>
                </a:cubicBezTo>
                <a:cubicBezTo>
                  <a:pt x="38" y="179"/>
                  <a:pt x="38" y="179"/>
                  <a:pt x="38" y="179"/>
                </a:cubicBezTo>
                <a:cubicBezTo>
                  <a:pt x="35" y="175"/>
                  <a:pt x="35" y="175"/>
                  <a:pt x="35" y="175"/>
                </a:cubicBezTo>
                <a:cubicBezTo>
                  <a:pt x="29" y="171"/>
                  <a:pt x="29" y="171"/>
                  <a:pt x="29" y="171"/>
                </a:cubicBezTo>
                <a:cubicBezTo>
                  <a:pt x="25" y="154"/>
                  <a:pt x="25" y="154"/>
                  <a:pt x="25" y="154"/>
                </a:cubicBezTo>
                <a:cubicBezTo>
                  <a:pt x="26" y="153"/>
                  <a:pt x="26" y="153"/>
                  <a:pt x="26" y="153"/>
                </a:cubicBezTo>
                <a:cubicBezTo>
                  <a:pt x="23" y="150"/>
                  <a:pt x="23" y="150"/>
                  <a:pt x="23" y="150"/>
                </a:cubicBezTo>
                <a:cubicBezTo>
                  <a:pt x="18" y="145"/>
                  <a:pt x="18" y="145"/>
                  <a:pt x="18" y="145"/>
                </a:cubicBezTo>
                <a:cubicBezTo>
                  <a:pt x="17" y="144"/>
                  <a:pt x="17" y="144"/>
                  <a:pt x="17" y="144"/>
                </a:cubicBezTo>
                <a:cubicBezTo>
                  <a:pt x="13" y="140"/>
                  <a:pt x="13" y="140"/>
                  <a:pt x="13" y="140"/>
                </a:cubicBezTo>
                <a:cubicBezTo>
                  <a:pt x="11" y="131"/>
                  <a:pt x="11" y="131"/>
                  <a:pt x="11" y="131"/>
                </a:cubicBezTo>
                <a:cubicBezTo>
                  <a:pt x="0" y="126"/>
                  <a:pt x="0" y="126"/>
                  <a:pt x="0" y="126"/>
                </a:cubicBezTo>
                <a:cubicBezTo>
                  <a:pt x="5" y="112"/>
                  <a:pt x="5" y="112"/>
                  <a:pt x="5" y="112"/>
                </a:cubicBezTo>
                <a:cubicBezTo>
                  <a:pt x="2" y="104"/>
                  <a:pt x="2" y="104"/>
                  <a:pt x="2" y="104"/>
                </a:cubicBezTo>
                <a:cubicBezTo>
                  <a:pt x="5" y="92"/>
                  <a:pt x="5" y="92"/>
                  <a:pt x="5" y="92"/>
                </a:cubicBezTo>
                <a:cubicBezTo>
                  <a:pt x="3" y="83"/>
                  <a:pt x="3" y="83"/>
                  <a:pt x="3" y="83"/>
                </a:cubicBezTo>
                <a:cubicBezTo>
                  <a:pt x="13" y="70"/>
                  <a:pt x="13" y="70"/>
                  <a:pt x="13" y="70"/>
                </a:cubicBezTo>
                <a:cubicBezTo>
                  <a:pt x="13" y="70"/>
                  <a:pt x="13" y="70"/>
                  <a:pt x="13" y="70"/>
                </a:cubicBezTo>
                <a:cubicBezTo>
                  <a:pt x="16" y="61"/>
                  <a:pt x="16" y="61"/>
                  <a:pt x="16" y="61"/>
                </a:cubicBezTo>
                <a:cubicBezTo>
                  <a:pt x="25" y="43"/>
                  <a:pt x="25" y="43"/>
                  <a:pt x="25" y="43"/>
                </a:cubicBezTo>
                <a:cubicBezTo>
                  <a:pt x="33" y="46"/>
                  <a:pt x="33" y="46"/>
                  <a:pt x="33" y="46"/>
                </a:cubicBezTo>
                <a:cubicBezTo>
                  <a:pt x="27" y="34"/>
                  <a:pt x="27" y="34"/>
                  <a:pt x="27" y="34"/>
                </a:cubicBezTo>
                <a:cubicBezTo>
                  <a:pt x="30" y="32"/>
                  <a:pt x="34" y="31"/>
                  <a:pt x="37" y="30"/>
                </a:cubicBezTo>
                <a:cubicBezTo>
                  <a:pt x="30" y="0"/>
                  <a:pt x="30" y="0"/>
                  <a:pt x="30" y="0"/>
                </a:cubicBezTo>
                <a:cubicBezTo>
                  <a:pt x="58" y="2"/>
                  <a:pt x="58" y="2"/>
                  <a:pt x="58" y="2"/>
                </a:cubicBezTo>
                <a:cubicBezTo>
                  <a:pt x="62" y="2"/>
                  <a:pt x="62" y="2"/>
                  <a:pt x="62" y="2"/>
                </a:cubicBezTo>
                <a:cubicBezTo>
                  <a:pt x="70" y="4"/>
                  <a:pt x="70" y="4"/>
                  <a:pt x="70" y="4"/>
                </a:cubicBezTo>
                <a:cubicBezTo>
                  <a:pt x="96" y="0"/>
                  <a:pt x="96" y="0"/>
                  <a:pt x="96" y="0"/>
                </a:cubicBezTo>
                <a:cubicBezTo>
                  <a:pt x="93" y="17"/>
                  <a:pt x="93" y="17"/>
                  <a:pt x="93" y="17"/>
                </a:cubicBezTo>
                <a:cubicBezTo>
                  <a:pt x="93" y="17"/>
                  <a:pt x="94" y="18"/>
                  <a:pt x="94" y="18"/>
                </a:cubicBezTo>
                <a:cubicBezTo>
                  <a:pt x="97" y="16"/>
                  <a:pt x="101" y="15"/>
                  <a:pt x="106" y="14"/>
                </a:cubicBezTo>
                <a:cubicBezTo>
                  <a:pt x="108" y="11"/>
                  <a:pt x="113" y="9"/>
                  <a:pt x="118" y="9"/>
                </a:cubicBezTo>
                <a:cubicBezTo>
                  <a:pt x="136" y="9"/>
                  <a:pt x="136" y="9"/>
                  <a:pt x="136" y="9"/>
                </a:cubicBezTo>
                <a:cubicBezTo>
                  <a:pt x="138" y="18"/>
                  <a:pt x="138" y="18"/>
                  <a:pt x="138" y="18"/>
                </a:cubicBezTo>
                <a:cubicBezTo>
                  <a:pt x="157" y="7"/>
                  <a:pt x="157" y="7"/>
                  <a:pt x="157" y="7"/>
                </a:cubicBezTo>
                <a:cubicBezTo>
                  <a:pt x="154" y="46"/>
                  <a:pt x="154" y="46"/>
                  <a:pt x="154" y="46"/>
                </a:cubicBezTo>
                <a:cubicBezTo>
                  <a:pt x="155" y="51"/>
                  <a:pt x="155" y="51"/>
                  <a:pt x="155" y="51"/>
                </a:cubicBezTo>
                <a:cubicBezTo>
                  <a:pt x="155" y="59"/>
                  <a:pt x="155" y="59"/>
                  <a:pt x="155" y="59"/>
                </a:cubicBezTo>
                <a:cubicBezTo>
                  <a:pt x="157" y="61"/>
                  <a:pt x="157" y="61"/>
                  <a:pt x="157" y="61"/>
                </a:cubicBezTo>
                <a:cubicBezTo>
                  <a:pt x="155" y="68"/>
                  <a:pt x="155" y="68"/>
                  <a:pt x="155" y="68"/>
                </a:cubicBezTo>
                <a:cubicBezTo>
                  <a:pt x="160" y="78"/>
                  <a:pt x="160" y="78"/>
                  <a:pt x="160" y="78"/>
                </a:cubicBezTo>
                <a:cubicBezTo>
                  <a:pt x="162" y="81"/>
                  <a:pt x="162" y="81"/>
                  <a:pt x="162" y="81"/>
                </a:cubicBezTo>
                <a:cubicBezTo>
                  <a:pt x="164" y="104"/>
                  <a:pt x="164" y="104"/>
                  <a:pt x="164" y="104"/>
                </a:cubicBezTo>
                <a:cubicBezTo>
                  <a:pt x="151" y="121"/>
                  <a:pt x="151" y="121"/>
                  <a:pt x="151" y="121"/>
                </a:cubicBezTo>
                <a:cubicBezTo>
                  <a:pt x="143" y="120"/>
                  <a:pt x="143" y="120"/>
                  <a:pt x="143" y="120"/>
                </a:cubicBezTo>
                <a:cubicBezTo>
                  <a:pt x="142" y="120"/>
                  <a:pt x="142" y="120"/>
                  <a:pt x="142" y="120"/>
                </a:cubicBezTo>
                <a:cubicBezTo>
                  <a:pt x="141" y="120"/>
                  <a:pt x="141" y="120"/>
                  <a:pt x="141" y="120"/>
                </a:cubicBezTo>
                <a:cubicBezTo>
                  <a:pt x="139" y="122"/>
                  <a:pt x="139" y="122"/>
                  <a:pt x="139" y="122"/>
                </a:cubicBezTo>
                <a:cubicBezTo>
                  <a:pt x="149" y="134"/>
                  <a:pt x="149" y="134"/>
                  <a:pt x="149" y="134"/>
                </a:cubicBezTo>
                <a:cubicBezTo>
                  <a:pt x="146" y="163"/>
                  <a:pt x="146" y="163"/>
                  <a:pt x="146" y="163"/>
                </a:cubicBezTo>
                <a:cubicBezTo>
                  <a:pt x="141" y="163"/>
                  <a:pt x="141" y="163"/>
                  <a:pt x="141" y="163"/>
                </a:cubicBezTo>
                <a:cubicBezTo>
                  <a:pt x="142" y="165"/>
                  <a:pt x="142" y="165"/>
                  <a:pt x="142" y="165"/>
                </a:cubicBezTo>
                <a:cubicBezTo>
                  <a:pt x="135" y="175"/>
                  <a:pt x="135" y="175"/>
                  <a:pt x="135" y="175"/>
                </a:cubicBezTo>
                <a:cubicBezTo>
                  <a:pt x="122" y="187"/>
                  <a:pt x="122" y="187"/>
                  <a:pt x="122" y="187"/>
                </a:cubicBezTo>
                <a:lnTo>
                  <a:pt x="112" y="182"/>
                </a:lnTo>
                <a:close/>
                <a:moveTo>
                  <a:pt x="71" y="15"/>
                </a:moveTo>
                <a:cubicBezTo>
                  <a:pt x="75" y="14"/>
                  <a:pt x="75" y="14"/>
                  <a:pt x="75" y="14"/>
                </a:cubicBezTo>
                <a:lnTo>
                  <a:pt x="71" y="1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48"/>
          <p:cNvSpPr>
            <a:spLocks/>
          </p:cNvSpPr>
          <p:nvPr/>
        </p:nvSpPr>
        <p:spPr bwMode="auto">
          <a:xfrm>
            <a:off x="16314738" y="7205663"/>
            <a:ext cx="101600" cy="79375"/>
          </a:xfrm>
          <a:custGeom>
            <a:avLst/>
            <a:gdLst>
              <a:gd name="T0" fmla="*/ 0 w 64"/>
              <a:gd name="T1" fmla="*/ 48 h 50"/>
              <a:gd name="T2" fmla="*/ 64 w 64"/>
              <a:gd name="T3" fmla="*/ 0 h 50"/>
              <a:gd name="T4" fmla="*/ 0 w 64"/>
              <a:gd name="T5" fmla="*/ 50 h 50"/>
              <a:gd name="T6" fmla="*/ 0 w 64"/>
              <a:gd name="T7" fmla="*/ 48 h 50"/>
            </a:gdLst>
            <a:ahLst/>
            <a:cxnLst>
              <a:cxn ang="0">
                <a:pos x="T0" y="T1"/>
              </a:cxn>
              <a:cxn ang="0">
                <a:pos x="T2" y="T3"/>
              </a:cxn>
              <a:cxn ang="0">
                <a:pos x="T4" y="T5"/>
              </a:cxn>
              <a:cxn ang="0">
                <a:pos x="T6" y="T7"/>
              </a:cxn>
            </a:cxnLst>
            <a:rect l="0" t="0" r="r" b="b"/>
            <a:pathLst>
              <a:path w="64" h="50">
                <a:moveTo>
                  <a:pt x="0" y="48"/>
                </a:moveTo>
                <a:lnTo>
                  <a:pt x="64" y="0"/>
                </a:lnTo>
                <a:lnTo>
                  <a:pt x="0" y="50"/>
                </a:lnTo>
                <a:lnTo>
                  <a:pt x="0" y="4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49"/>
          <p:cNvSpPr>
            <a:spLocks/>
          </p:cNvSpPr>
          <p:nvPr/>
        </p:nvSpPr>
        <p:spPr bwMode="auto">
          <a:xfrm>
            <a:off x="16105188" y="7715250"/>
            <a:ext cx="101600" cy="82550"/>
          </a:xfrm>
          <a:custGeom>
            <a:avLst/>
            <a:gdLst>
              <a:gd name="T0" fmla="*/ 0 w 64"/>
              <a:gd name="T1" fmla="*/ 4 h 52"/>
              <a:gd name="T2" fmla="*/ 4 w 64"/>
              <a:gd name="T3" fmla="*/ 0 h 52"/>
              <a:gd name="T4" fmla="*/ 64 w 64"/>
              <a:gd name="T5" fmla="*/ 52 h 52"/>
              <a:gd name="T6" fmla="*/ 0 w 64"/>
              <a:gd name="T7" fmla="*/ 4 h 52"/>
            </a:gdLst>
            <a:ahLst/>
            <a:cxnLst>
              <a:cxn ang="0">
                <a:pos x="T0" y="T1"/>
              </a:cxn>
              <a:cxn ang="0">
                <a:pos x="T2" y="T3"/>
              </a:cxn>
              <a:cxn ang="0">
                <a:pos x="T4" y="T5"/>
              </a:cxn>
              <a:cxn ang="0">
                <a:pos x="T6" y="T7"/>
              </a:cxn>
            </a:cxnLst>
            <a:rect l="0" t="0" r="r" b="b"/>
            <a:pathLst>
              <a:path w="64" h="52">
                <a:moveTo>
                  <a:pt x="0" y="4"/>
                </a:moveTo>
                <a:lnTo>
                  <a:pt x="4" y="0"/>
                </a:lnTo>
                <a:lnTo>
                  <a:pt x="64" y="52"/>
                </a:lnTo>
                <a:lnTo>
                  <a:pt x="0" y="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50"/>
          <p:cNvSpPr>
            <a:spLocks/>
          </p:cNvSpPr>
          <p:nvPr/>
        </p:nvSpPr>
        <p:spPr bwMode="auto">
          <a:xfrm>
            <a:off x="15857538" y="7085013"/>
            <a:ext cx="666750" cy="677863"/>
          </a:xfrm>
          <a:custGeom>
            <a:avLst/>
            <a:gdLst>
              <a:gd name="T0" fmla="*/ 103 w 210"/>
              <a:gd name="T1" fmla="*/ 200 h 214"/>
              <a:gd name="T2" fmla="*/ 96 w 210"/>
              <a:gd name="T3" fmla="*/ 199 h 214"/>
              <a:gd name="T4" fmla="*/ 95 w 210"/>
              <a:gd name="T5" fmla="*/ 199 h 214"/>
              <a:gd name="T6" fmla="*/ 78 w 210"/>
              <a:gd name="T7" fmla="*/ 198 h 214"/>
              <a:gd name="T8" fmla="*/ 73 w 210"/>
              <a:gd name="T9" fmla="*/ 199 h 214"/>
              <a:gd name="T10" fmla="*/ 42 w 210"/>
              <a:gd name="T11" fmla="*/ 191 h 214"/>
              <a:gd name="T12" fmla="*/ 26 w 210"/>
              <a:gd name="T13" fmla="*/ 165 h 214"/>
              <a:gd name="T14" fmla="*/ 45 w 210"/>
              <a:gd name="T15" fmla="*/ 147 h 214"/>
              <a:gd name="T16" fmla="*/ 34 w 210"/>
              <a:gd name="T17" fmla="*/ 109 h 214"/>
              <a:gd name="T18" fmla="*/ 2 w 210"/>
              <a:gd name="T19" fmla="*/ 79 h 214"/>
              <a:gd name="T20" fmla="*/ 34 w 210"/>
              <a:gd name="T21" fmla="*/ 47 h 214"/>
              <a:gd name="T22" fmla="*/ 39 w 210"/>
              <a:gd name="T23" fmla="*/ 47 h 214"/>
              <a:gd name="T24" fmla="*/ 61 w 210"/>
              <a:gd name="T25" fmla="*/ 31 h 214"/>
              <a:gd name="T26" fmla="*/ 83 w 210"/>
              <a:gd name="T27" fmla="*/ 28 h 214"/>
              <a:gd name="T28" fmla="*/ 85 w 210"/>
              <a:gd name="T29" fmla="*/ 25 h 214"/>
              <a:gd name="T30" fmla="*/ 94 w 210"/>
              <a:gd name="T31" fmla="*/ 13 h 214"/>
              <a:gd name="T32" fmla="*/ 101 w 210"/>
              <a:gd name="T33" fmla="*/ 8 h 214"/>
              <a:gd name="T34" fmla="*/ 127 w 210"/>
              <a:gd name="T35" fmla="*/ 9 h 214"/>
              <a:gd name="T36" fmla="*/ 135 w 210"/>
              <a:gd name="T37" fmla="*/ 18 h 214"/>
              <a:gd name="T38" fmla="*/ 139 w 210"/>
              <a:gd name="T39" fmla="*/ 22 h 214"/>
              <a:gd name="T40" fmla="*/ 145 w 210"/>
              <a:gd name="T41" fmla="*/ 25 h 214"/>
              <a:gd name="T42" fmla="*/ 148 w 210"/>
              <a:gd name="T43" fmla="*/ 27 h 214"/>
              <a:gd name="T44" fmla="*/ 161 w 210"/>
              <a:gd name="T45" fmla="*/ 32 h 214"/>
              <a:gd name="T46" fmla="*/ 172 w 210"/>
              <a:gd name="T47" fmla="*/ 39 h 214"/>
              <a:gd name="T48" fmla="*/ 182 w 210"/>
              <a:gd name="T49" fmla="*/ 42 h 214"/>
              <a:gd name="T50" fmla="*/ 192 w 210"/>
              <a:gd name="T51" fmla="*/ 45 h 214"/>
              <a:gd name="T52" fmla="*/ 199 w 210"/>
              <a:gd name="T53" fmla="*/ 76 h 214"/>
              <a:gd name="T54" fmla="*/ 198 w 210"/>
              <a:gd name="T55" fmla="*/ 82 h 214"/>
              <a:gd name="T56" fmla="*/ 187 w 210"/>
              <a:gd name="T57" fmla="*/ 107 h 214"/>
              <a:gd name="T58" fmla="*/ 190 w 210"/>
              <a:gd name="T59" fmla="*/ 115 h 214"/>
              <a:gd name="T60" fmla="*/ 192 w 210"/>
              <a:gd name="T61" fmla="*/ 130 h 214"/>
              <a:gd name="T62" fmla="*/ 199 w 210"/>
              <a:gd name="T63" fmla="*/ 155 h 214"/>
              <a:gd name="T64" fmla="*/ 188 w 210"/>
              <a:gd name="T65" fmla="*/ 177 h 214"/>
              <a:gd name="T66" fmla="*/ 161 w 210"/>
              <a:gd name="T67" fmla="*/ 192 h 214"/>
              <a:gd name="T68" fmla="*/ 146 w 210"/>
              <a:gd name="T69" fmla="*/ 187 h 214"/>
              <a:gd name="T70" fmla="*/ 139 w 210"/>
              <a:gd name="T7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214">
                <a:moveTo>
                  <a:pt x="111" y="199"/>
                </a:moveTo>
                <a:cubicBezTo>
                  <a:pt x="103" y="200"/>
                  <a:pt x="103" y="200"/>
                  <a:pt x="103" y="200"/>
                </a:cubicBezTo>
                <a:cubicBezTo>
                  <a:pt x="100" y="198"/>
                  <a:pt x="100" y="198"/>
                  <a:pt x="100" y="198"/>
                </a:cubicBezTo>
                <a:cubicBezTo>
                  <a:pt x="96" y="199"/>
                  <a:pt x="96" y="199"/>
                  <a:pt x="96" y="199"/>
                </a:cubicBezTo>
                <a:cubicBezTo>
                  <a:pt x="96" y="198"/>
                  <a:pt x="96" y="198"/>
                  <a:pt x="96" y="198"/>
                </a:cubicBezTo>
                <a:cubicBezTo>
                  <a:pt x="95" y="199"/>
                  <a:pt x="95" y="199"/>
                  <a:pt x="95" y="199"/>
                </a:cubicBezTo>
                <a:cubicBezTo>
                  <a:pt x="85" y="198"/>
                  <a:pt x="85" y="198"/>
                  <a:pt x="85" y="198"/>
                </a:cubicBezTo>
                <a:cubicBezTo>
                  <a:pt x="78" y="198"/>
                  <a:pt x="78" y="198"/>
                  <a:pt x="78" y="198"/>
                </a:cubicBezTo>
                <a:cubicBezTo>
                  <a:pt x="78" y="198"/>
                  <a:pt x="78" y="198"/>
                  <a:pt x="78" y="198"/>
                </a:cubicBezTo>
                <a:cubicBezTo>
                  <a:pt x="73" y="199"/>
                  <a:pt x="73" y="199"/>
                  <a:pt x="73" y="199"/>
                </a:cubicBezTo>
                <a:cubicBezTo>
                  <a:pt x="64" y="191"/>
                  <a:pt x="64" y="191"/>
                  <a:pt x="64" y="191"/>
                </a:cubicBezTo>
                <a:cubicBezTo>
                  <a:pt x="42" y="191"/>
                  <a:pt x="42" y="191"/>
                  <a:pt x="42" y="191"/>
                </a:cubicBezTo>
                <a:cubicBezTo>
                  <a:pt x="43" y="177"/>
                  <a:pt x="43" y="177"/>
                  <a:pt x="43" y="177"/>
                </a:cubicBezTo>
                <a:cubicBezTo>
                  <a:pt x="26" y="165"/>
                  <a:pt x="26" y="165"/>
                  <a:pt x="26" y="165"/>
                </a:cubicBezTo>
                <a:cubicBezTo>
                  <a:pt x="44" y="149"/>
                  <a:pt x="44" y="149"/>
                  <a:pt x="44" y="149"/>
                </a:cubicBezTo>
                <a:cubicBezTo>
                  <a:pt x="44" y="148"/>
                  <a:pt x="45" y="148"/>
                  <a:pt x="45" y="147"/>
                </a:cubicBezTo>
                <a:cubicBezTo>
                  <a:pt x="45" y="140"/>
                  <a:pt x="46" y="133"/>
                  <a:pt x="46" y="126"/>
                </a:cubicBezTo>
                <a:cubicBezTo>
                  <a:pt x="41" y="121"/>
                  <a:pt x="37" y="116"/>
                  <a:pt x="34" y="109"/>
                </a:cubicBezTo>
                <a:cubicBezTo>
                  <a:pt x="32" y="108"/>
                  <a:pt x="30" y="107"/>
                  <a:pt x="28" y="107"/>
                </a:cubicBezTo>
                <a:cubicBezTo>
                  <a:pt x="20" y="106"/>
                  <a:pt x="6" y="101"/>
                  <a:pt x="2" y="79"/>
                </a:cubicBezTo>
                <a:cubicBezTo>
                  <a:pt x="0" y="67"/>
                  <a:pt x="8" y="55"/>
                  <a:pt x="19" y="52"/>
                </a:cubicBezTo>
                <a:cubicBezTo>
                  <a:pt x="25" y="49"/>
                  <a:pt x="29" y="48"/>
                  <a:pt x="34" y="47"/>
                </a:cubicBezTo>
                <a:cubicBezTo>
                  <a:pt x="36" y="47"/>
                  <a:pt x="36" y="47"/>
                  <a:pt x="36" y="47"/>
                </a:cubicBezTo>
                <a:cubicBezTo>
                  <a:pt x="39" y="47"/>
                  <a:pt x="39" y="47"/>
                  <a:pt x="39" y="47"/>
                </a:cubicBezTo>
                <a:cubicBezTo>
                  <a:pt x="43" y="41"/>
                  <a:pt x="43" y="41"/>
                  <a:pt x="43" y="41"/>
                </a:cubicBezTo>
                <a:cubicBezTo>
                  <a:pt x="47" y="35"/>
                  <a:pt x="54" y="31"/>
                  <a:pt x="61" y="31"/>
                </a:cubicBezTo>
                <a:cubicBezTo>
                  <a:pt x="65" y="32"/>
                  <a:pt x="69" y="32"/>
                  <a:pt x="73" y="34"/>
                </a:cubicBezTo>
                <a:cubicBezTo>
                  <a:pt x="76" y="32"/>
                  <a:pt x="79" y="30"/>
                  <a:pt x="83" y="28"/>
                </a:cubicBezTo>
                <a:cubicBezTo>
                  <a:pt x="84" y="28"/>
                  <a:pt x="84" y="28"/>
                  <a:pt x="84" y="28"/>
                </a:cubicBezTo>
                <a:cubicBezTo>
                  <a:pt x="84" y="27"/>
                  <a:pt x="84" y="26"/>
                  <a:pt x="85" y="25"/>
                </a:cubicBezTo>
                <a:cubicBezTo>
                  <a:pt x="80" y="21"/>
                  <a:pt x="80" y="21"/>
                  <a:pt x="80" y="21"/>
                </a:cubicBezTo>
                <a:cubicBezTo>
                  <a:pt x="94" y="13"/>
                  <a:pt x="94" y="13"/>
                  <a:pt x="94" y="13"/>
                </a:cubicBezTo>
                <a:cubicBezTo>
                  <a:pt x="94" y="12"/>
                  <a:pt x="95" y="12"/>
                  <a:pt x="95" y="12"/>
                </a:cubicBezTo>
                <a:cubicBezTo>
                  <a:pt x="97" y="10"/>
                  <a:pt x="99" y="9"/>
                  <a:pt x="101" y="8"/>
                </a:cubicBezTo>
                <a:cubicBezTo>
                  <a:pt x="114" y="0"/>
                  <a:pt x="114" y="0"/>
                  <a:pt x="114" y="0"/>
                </a:cubicBezTo>
                <a:cubicBezTo>
                  <a:pt x="127" y="9"/>
                  <a:pt x="127" y="9"/>
                  <a:pt x="127" y="9"/>
                </a:cubicBezTo>
                <a:cubicBezTo>
                  <a:pt x="133" y="14"/>
                  <a:pt x="133" y="14"/>
                  <a:pt x="133" y="14"/>
                </a:cubicBezTo>
                <a:cubicBezTo>
                  <a:pt x="135" y="18"/>
                  <a:pt x="135" y="18"/>
                  <a:pt x="135" y="18"/>
                </a:cubicBezTo>
                <a:cubicBezTo>
                  <a:pt x="136" y="20"/>
                  <a:pt x="136" y="20"/>
                  <a:pt x="136" y="20"/>
                </a:cubicBezTo>
                <a:cubicBezTo>
                  <a:pt x="139" y="22"/>
                  <a:pt x="139" y="22"/>
                  <a:pt x="139" y="22"/>
                </a:cubicBezTo>
                <a:cubicBezTo>
                  <a:pt x="143" y="25"/>
                  <a:pt x="143" y="25"/>
                  <a:pt x="143" y="25"/>
                </a:cubicBezTo>
                <a:cubicBezTo>
                  <a:pt x="145" y="25"/>
                  <a:pt x="145" y="25"/>
                  <a:pt x="145" y="25"/>
                </a:cubicBezTo>
                <a:cubicBezTo>
                  <a:pt x="147" y="27"/>
                  <a:pt x="147" y="27"/>
                  <a:pt x="147" y="27"/>
                </a:cubicBezTo>
                <a:cubicBezTo>
                  <a:pt x="148" y="27"/>
                  <a:pt x="148" y="27"/>
                  <a:pt x="148" y="27"/>
                </a:cubicBezTo>
                <a:cubicBezTo>
                  <a:pt x="154" y="32"/>
                  <a:pt x="154" y="32"/>
                  <a:pt x="154" y="32"/>
                </a:cubicBezTo>
                <a:cubicBezTo>
                  <a:pt x="161" y="32"/>
                  <a:pt x="161" y="32"/>
                  <a:pt x="161" y="32"/>
                </a:cubicBezTo>
                <a:cubicBezTo>
                  <a:pt x="162" y="34"/>
                  <a:pt x="162" y="34"/>
                  <a:pt x="162" y="34"/>
                </a:cubicBezTo>
                <a:cubicBezTo>
                  <a:pt x="172" y="39"/>
                  <a:pt x="172" y="39"/>
                  <a:pt x="172" y="39"/>
                </a:cubicBezTo>
                <a:cubicBezTo>
                  <a:pt x="173" y="39"/>
                  <a:pt x="173" y="39"/>
                  <a:pt x="173" y="39"/>
                </a:cubicBezTo>
                <a:cubicBezTo>
                  <a:pt x="182" y="42"/>
                  <a:pt x="182" y="42"/>
                  <a:pt x="182" y="42"/>
                </a:cubicBezTo>
                <a:cubicBezTo>
                  <a:pt x="188" y="42"/>
                  <a:pt x="188" y="42"/>
                  <a:pt x="188" y="42"/>
                </a:cubicBezTo>
                <a:cubicBezTo>
                  <a:pt x="192" y="45"/>
                  <a:pt x="192" y="45"/>
                  <a:pt x="192" y="45"/>
                </a:cubicBezTo>
                <a:cubicBezTo>
                  <a:pt x="210" y="58"/>
                  <a:pt x="210" y="58"/>
                  <a:pt x="210" y="58"/>
                </a:cubicBezTo>
                <a:cubicBezTo>
                  <a:pt x="199" y="76"/>
                  <a:pt x="199" y="76"/>
                  <a:pt x="199" y="76"/>
                </a:cubicBezTo>
                <a:cubicBezTo>
                  <a:pt x="199" y="81"/>
                  <a:pt x="199" y="81"/>
                  <a:pt x="199" y="81"/>
                </a:cubicBezTo>
                <a:cubicBezTo>
                  <a:pt x="198" y="82"/>
                  <a:pt x="198" y="82"/>
                  <a:pt x="198" y="82"/>
                </a:cubicBezTo>
                <a:cubicBezTo>
                  <a:pt x="207" y="99"/>
                  <a:pt x="207" y="99"/>
                  <a:pt x="207" y="99"/>
                </a:cubicBezTo>
                <a:cubicBezTo>
                  <a:pt x="187" y="107"/>
                  <a:pt x="187" y="107"/>
                  <a:pt x="187" y="107"/>
                </a:cubicBezTo>
                <a:cubicBezTo>
                  <a:pt x="188" y="108"/>
                  <a:pt x="188" y="108"/>
                  <a:pt x="188" y="108"/>
                </a:cubicBezTo>
                <a:cubicBezTo>
                  <a:pt x="190" y="115"/>
                  <a:pt x="190" y="115"/>
                  <a:pt x="190" y="115"/>
                </a:cubicBezTo>
                <a:cubicBezTo>
                  <a:pt x="192" y="117"/>
                  <a:pt x="192" y="117"/>
                  <a:pt x="192" y="117"/>
                </a:cubicBezTo>
                <a:cubicBezTo>
                  <a:pt x="192" y="130"/>
                  <a:pt x="192" y="130"/>
                  <a:pt x="192" y="130"/>
                </a:cubicBezTo>
                <a:cubicBezTo>
                  <a:pt x="209" y="131"/>
                  <a:pt x="209" y="131"/>
                  <a:pt x="209" y="131"/>
                </a:cubicBezTo>
                <a:cubicBezTo>
                  <a:pt x="199" y="155"/>
                  <a:pt x="199" y="155"/>
                  <a:pt x="199" y="155"/>
                </a:cubicBezTo>
                <a:cubicBezTo>
                  <a:pt x="203" y="169"/>
                  <a:pt x="203" y="169"/>
                  <a:pt x="203" y="169"/>
                </a:cubicBezTo>
                <a:cubicBezTo>
                  <a:pt x="188" y="177"/>
                  <a:pt x="188" y="177"/>
                  <a:pt x="188" y="177"/>
                </a:cubicBezTo>
                <a:cubicBezTo>
                  <a:pt x="186" y="178"/>
                  <a:pt x="184" y="179"/>
                  <a:pt x="183" y="181"/>
                </a:cubicBezTo>
                <a:cubicBezTo>
                  <a:pt x="177" y="188"/>
                  <a:pt x="170" y="192"/>
                  <a:pt x="161" y="192"/>
                </a:cubicBezTo>
                <a:cubicBezTo>
                  <a:pt x="155" y="192"/>
                  <a:pt x="155" y="192"/>
                  <a:pt x="155" y="192"/>
                </a:cubicBezTo>
                <a:cubicBezTo>
                  <a:pt x="146" y="187"/>
                  <a:pt x="146" y="187"/>
                  <a:pt x="146" y="187"/>
                </a:cubicBezTo>
                <a:cubicBezTo>
                  <a:pt x="145" y="186"/>
                  <a:pt x="144" y="186"/>
                  <a:pt x="142" y="185"/>
                </a:cubicBezTo>
                <a:cubicBezTo>
                  <a:pt x="139" y="214"/>
                  <a:pt x="139" y="214"/>
                  <a:pt x="139" y="214"/>
                </a:cubicBezTo>
                <a:lnTo>
                  <a:pt x="111" y="19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151"/>
          <p:cNvSpPr>
            <a:spLocks/>
          </p:cNvSpPr>
          <p:nvPr/>
        </p:nvSpPr>
        <p:spPr bwMode="auto">
          <a:xfrm>
            <a:off x="16282988" y="7281863"/>
            <a:ext cx="342900" cy="325438"/>
          </a:xfrm>
          <a:custGeom>
            <a:avLst/>
            <a:gdLst>
              <a:gd name="T0" fmla="*/ 102 w 216"/>
              <a:gd name="T1" fmla="*/ 157 h 205"/>
              <a:gd name="T2" fmla="*/ 96 w 216"/>
              <a:gd name="T3" fmla="*/ 155 h 205"/>
              <a:gd name="T4" fmla="*/ 88 w 216"/>
              <a:gd name="T5" fmla="*/ 161 h 205"/>
              <a:gd name="T6" fmla="*/ 8 w 216"/>
              <a:gd name="T7" fmla="*/ 139 h 205"/>
              <a:gd name="T8" fmla="*/ 0 w 216"/>
              <a:gd name="T9" fmla="*/ 107 h 205"/>
              <a:gd name="T10" fmla="*/ 0 w 216"/>
              <a:gd name="T11" fmla="*/ 81 h 205"/>
              <a:gd name="T12" fmla="*/ 8 w 216"/>
              <a:gd name="T13" fmla="*/ 77 h 205"/>
              <a:gd name="T14" fmla="*/ 12 w 216"/>
              <a:gd name="T15" fmla="*/ 71 h 205"/>
              <a:gd name="T16" fmla="*/ 10 w 216"/>
              <a:gd name="T17" fmla="*/ 71 h 205"/>
              <a:gd name="T18" fmla="*/ 32 w 216"/>
              <a:gd name="T19" fmla="*/ 32 h 205"/>
              <a:gd name="T20" fmla="*/ 42 w 216"/>
              <a:gd name="T21" fmla="*/ 20 h 205"/>
              <a:gd name="T22" fmla="*/ 62 w 216"/>
              <a:gd name="T23" fmla="*/ 12 h 205"/>
              <a:gd name="T24" fmla="*/ 92 w 216"/>
              <a:gd name="T25" fmla="*/ 8 h 205"/>
              <a:gd name="T26" fmla="*/ 94 w 216"/>
              <a:gd name="T27" fmla="*/ 10 h 205"/>
              <a:gd name="T28" fmla="*/ 100 w 216"/>
              <a:gd name="T29" fmla="*/ 8 h 205"/>
              <a:gd name="T30" fmla="*/ 134 w 216"/>
              <a:gd name="T31" fmla="*/ 0 h 205"/>
              <a:gd name="T32" fmla="*/ 140 w 216"/>
              <a:gd name="T33" fmla="*/ 10 h 205"/>
              <a:gd name="T34" fmla="*/ 148 w 216"/>
              <a:gd name="T35" fmla="*/ 16 h 205"/>
              <a:gd name="T36" fmla="*/ 174 w 216"/>
              <a:gd name="T37" fmla="*/ 24 h 205"/>
              <a:gd name="T38" fmla="*/ 176 w 216"/>
              <a:gd name="T39" fmla="*/ 32 h 205"/>
              <a:gd name="T40" fmla="*/ 186 w 216"/>
              <a:gd name="T41" fmla="*/ 32 h 205"/>
              <a:gd name="T42" fmla="*/ 202 w 216"/>
              <a:gd name="T43" fmla="*/ 49 h 205"/>
              <a:gd name="T44" fmla="*/ 216 w 216"/>
              <a:gd name="T45" fmla="*/ 75 h 205"/>
              <a:gd name="T46" fmla="*/ 208 w 216"/>
              <a:gd name="T47" fmla="*/ 89 h 205"/>
              <a:gd name="T48" fmla="*/ 216 w 216"/>
              <a:gd name="T49" fmla="*/ 121 h 205"/>
              <a:gd name="T50" fmla="*/ 192 w 216"/>
              <a:gd name="T51" fmla="*/ 127 h 205"/>
              <a:gd name="T52" fmla="*/ 184 w 216"/>
              <a:gd name="T53" fmla="*/ 177 h 205"/>
              <a:gd name="T54" fmla="*/ 152 w 216"/>
              <a:gd name="T55" fmla="*/ 153 h 205"/>
              <a:gd name="T56" fmla="*/ 122 w 216"/>
              <a:gd name="T57" fmla="*/ 205 h 205"/>
              <a:gd name="T58" fmla="*/ 102 w 216"/>
              <a:gd name="T59" fmla="*/ 15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6" h="205">
                <a:moveTo>
                  <a:pt x="102" y="157"/>
                </a:moveTo>
                <a:lnTo>
                  <a:pt x="96" y="155"/>
                </a:lnTo>
                <a:lnTo>
                  <a:pt x="88" y="161"/>
                </a:lnTo>
                <a:lnTo>
                  <a:pt x="8" y="139"/>
                </a:lnTo>
                <a:lnTo>
                  <a:pt x="0" y="107"/>
                </a:lnTo>
                <a:lnTo>
                  <a:pt x="0" y="81"/>
                </a:lnTo>
                <a:lnTo>
                  <a:pt x="8" y="77"/>
                </a:lnTo>
                <a:lnTo>
                  <a:pt x="12" y="71"/>
                </a:lnTo>
                <a:lnTo>
                  <a:pt x="10" y="71"/>
                </a:lnTo>
                <a:lnTo>
                  <a:pt x="32" y="32"/>
                </a:lnTo>
                <a:lnTo>
                  <a:pt x="42" y="20"/>
                </a:lnTo>
                <a:lnTo>
                  <a:pt x="62" y="12"/>
                </a:lnTo>
                <a:lnTo>
                  <a:pt x="92" y="8"/>
                </a:lnTo>
                <a:lnTo>
                  <a:pt x="94" y="10"/>
                </a:lnTo>
                <a:lnTo>
                  <a:pt x="100" y="8"/>
                </a:lnTo>
                <a:lnTo>
                  <a:pt x="134" y="0"/>
                </a:lnTo>
                <a:lnTo>
                  <a:pt x="140" y="10"/>
                </a:lnTo>
                <a:lnTo>
                  <a:pt x="148" y="16"/>
                </a:lnTo>
                <a:lnTo>
                  <a:pt x="174" y="24"/>
                </a:lnTo>
                <a:lnTo>
                  <a:pt x="176" y="32"/>
                </a:lnTo>
                <a:lnTo>
                  <a:pt x="186" y="32"/>
                </a:lnTo>
                <a:lnTo>
                  <a:pt x="202" y="49"/>
                </a:lnTo>
                <a:lnTo>
                  <a:pt x="216" y="75"/>
                </a:lnTo>
                <a:lnTo>
                  <a:pt x="208" y="89"/>
                </a:lnTo>
                <a:lnTo>
                  <a:pt x="216" y="121"/>
                </a:lnTo>
                <a:lnTo>
                  <a:pt x="192" y="127"/>
                </a:lnTo>
                <a:lnTo>
                  <a:pt x="184" y="177"/>
                </a:lnTo>
                <a:lnTo>
                  <a:pt x="152" y="153"/>
                </a:lnTo>
                <a:lnTo>
                  <a:pt x="122" y="205"/>
                </a:lnTo>
                <a:lnTo>
                  <a:pt x="102" y="15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152"/>
          <p:cNvSpPr>
            <a:spLocks/>
          </p:cNvSpPr>
          <p:nvPr/>
        </p:nvSpPr>
        <p:spPr bwMode="auto">
          <a:xfrm>
            <a:off x="16460788" y="7562850"/>
            <a:ext cx="250825" cy="136525"/>
          </a:xfrm>
          <a:custGeom>
            <a:avLst/>
            <a:gdLst>
              <a:gd name="T0" fmla="*/ 48 w 158"/>
              <a:gd name="T1" fmla="*/ 86 h 86"/>
              <a:gd name="T2" fmla="*/ 0 w 158"/>
              <a:gd name="T3" fmla="*/ 64 h 86"/>
              <a:gd name="T4" fmla="*/ 20 w 158"/>
              <a:gd name="T5" fmla="*/ 26 h 86"/>
              <a:gd name="T6" fmla="*/ 30 w 158"/>
              <a:gd name="T7" fmla="*/ 4 h 86"/>
              <a:gd name="T8" fmla="*/ 60 w 158"/>
              <a:gd name="T9" fmla="*/ 2 h 86"/>
              <a:gd name="T10" fmla="*/ 158 w 158"/>
              <a:gd name="T11" fmla="*/ 0 h 86"/>
              <a:gd name="T12" fmla="*/ 86 w 158"/>
              <a:gd name="T13" fmla="*/ 72 h 86"/>
              <a:gd name="T14" fmla="*/ 80 w 158"/>
              <a:gd name="T15" fmla="*/ 78 h 86"/>
              <a:gd name="T16" fmla="*/ 70 w 158"/>
              <a:gd name="T17" fmla="*/ 86 h 86"/>
              <a:gd name="T18" fmla="*/ 56 w 158"/>
              <a:gd name="T19" fmla="*/ 86 h 86"/>
              <a:gd name="T20" fmla="*/ 48 w 158"/>
              <a:gd name="T2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86">
                <a:moveTo>
                  <a:pt x="48" y="86"/>
                </a:moveTo>
                <a:lnTo>
                  <a:pt x="0" y="64"/>
                </a:lnTo>
                <a:lnTo>
                  <a:pt x="20" y="26"/>
                </a:lnTo>
                <a:lnTo>
                  <a:pt x="30" y="4"/>
                </a:lnTo>
                <a:lnTo>
                  <a:pt x="60" y="2"/>
                </a:lnTo>
                <a:lnTo>
                  <a:pt x="158" y="0"/>
                </a:lnTo>
                <a:lnTo>
                  <a:pt x="86" y="72"/>
                </a:lnTo>
                <a:lnTo>
                  <a:pt x="80" y="78"/>
                </a:lnTo>
                <a:lnTo>
                  <a:pt x="70" y="86"/>
                </a:lnTo>
                <a:lnTo>
                  <a:pt x="56" y="86"/>
                </a:lnTo>
                <a:lnTo>
                  <a:pt x="48" y="8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153"/>
          <p:cNvSpPr>
            <a:spLocks/>
          </p:cNvSpPr>
          <p:nvPr/>
        </p:nvSpPr>
        <p:spPr bwMode="auto">
          <a:xfrm>
            <a:off x="16362363" y="7543800"/>
            <a:ext cx="88900" cy="104775"/>
          </a:xfrm>
          <a:custGeom>
            <a:avLst/>
            <a:gdLst>
              <a:gd name="T0" fmla="*/ 0 w 56"/>
              <a:gd name="T1" fmla="*/ 8 h 66"/>
              <a:gd name="T2" fmla="*/ 2 w 56"/>
              <a:gd name="T3" fmla="*/ 4 h 66"/>
              <a:gd name="T4" fmla="*/ 8 w 56"/>
              <a:gd name="T5" fmla="*/ 0 h 66"/>
              <a:gd name="T6" fmla="*/ 56 w 56"/>
              <a:gd name="T7" fmla="*/ 66 h 66"/>
              <a:gd name="T8" fmla="*/ 0 w 56"/>
              <a:gd name="T9" fmla="*/ 8 h 66"/>
            </a:gdLst>
            <a:ahLst/>
            <a:cxnLst>
              <a:cxn ang="0">
                <a:pos x="T0" y="T1"/>
              </a:cxn>
              <a:cxn ang="0">
                <a:pos x="T2" y="T3"/>
              </a:cxn>
              <a:cxn ang="0">
                <a:pos x="T4" y="T5"/>
              </a:cxn>
              <a:cxn ang="0">
                <a:pos x="T6" y="T7"/>
              </a:cxn>
              <a:cxn ang="0">
                <a:pos x="T8" y="T9"/>
              </a:cxn>
            </a:cxnLst>
            <a:rect l="0" t="0" r="r" b="b"/>
            <a:pathLst>
              <a:path w="56" h="66">
                <a:moveTo>
                  <a:pt x="0" y="8"/>
                </a:moveTo>
                <a:lnTo>
                  <a:pt x="2" y="4"/>
                </a:lnTo>
                <a:lnTo>
                  <a:pt x="8" y="0"/>
                </a:lnTo>
                <a:lnTo>
                  <a:pt x="56" y="66"/>
                </a:lnTo>
                <a:lnTo>
                  <a:pt x="0" y="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154"/>
          <p:cNvSpPr>
            <a:spLocks/>
          </p:cNvSpPr>
          <p:nvPr/>
        </p:nvSpPr>
        <p:spPr bwMode="auto">
          <a:xfrm>
            <a:off x="16416338" y="7540625"/>
            <a:ext cx="276225" cy="152400"/>
          </a:xfrm>
          <a:custGeom>
            <a:avLst/>
            <a:gdLst>
              <a:gd name="T0" fmla="*/ 0 w 174"/>
              <a:gd name="T1" fmla="*/ 96 h 96"/>
              <a:gd name="T2" fmla="*/ 62 w 174"/>
              <a:gd name="T3" fmla="*/ 26 h 96"/>
              <a:gd name="T4" fmla="*/ 92 w 174"/>
              <a:gd name="T5" fmla="*/ 0 h 96"/>
              <a:gd name="T6" fmla="*/ 174 w 174"/>
              <a:gd name="T7" fmla="*/ 84 h 96"/>
              <a:gd name="T8" fmla="*/ 96 w 174"/>
              <a:gd name="T9" fmla="*/ 96 h 96"/>
              <a:gd name="T10" fmla="*/ 0 w 174"/>
              <a:gd name="T11" fmla="*/ 96 h 96"/>
            </a:gdLst>
            <a:ahLst/>
            <a:cxnLst>
              <a:cxn ang="0">
                <a:pos x="T0" y="T1"/>
              </a:cxn>
              <a:cxn ang="0">
                <a:pos x="T2" y="T3"/>
              </a:cxn>
              <a:cxn ang="0">
                <a:pos x="T4" y="T5"/>
              </a:cxn>
              <a:cxn ang="0">
                <a:pos x="T6" y="T7"/>
              </a:cxn>
              <a:cxn ang="0">
                <a:pos x="T8" y="T9"/>
              </a:cxn>
              <a:cxn ang="0">
                <a:pos x="T10" y="T11"/>
              </a:cxn>
            </a:cxnLst>
            <a:rect l="0" t="0" r="r" b="b"/>
            <a:pathLst>
              <a:path w="174" h="96">
                <a:moveTo>
                  <a:pt x="0" y="96"/>
                </a:moveTo>
                <a:lnTo>
                  <a:pt x="62" y="26"/>
                </a:lnTo>
                <a:lnTo>
                  <a:pt x="92" y="0"/>
                </a:lnTo>
                <a:lnTo>
                  <a:pt x="174" y="84"/>
                </a:lnTo>
                <a:lnTo>
                  <a:pt x="96" y="96"/>
                </a:lnTo>
                <a:lnTo>
                  <a:pt x="0" y="9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155"/>
          <p:cNvSpPr>
            <a:spLocks/>
          </p:cNvSpPr>
          <p:nvPr/>
        </p:nvSpPr>
        <p:spPr bwMode="auto">
          <a:xfrm>
            <a:off x="16298863" y="7326313"/>
            <a:ext cx="671513" cy="717550"/>
          </a:xfrm>
          <a:custGeom>
            <a:avLst/>
            <a:gdLst>
              <a:gd name="T0" fmla="*/ 136 w 212"/>
              <a:gd name="T1" fmla="*/ 225 h 227"/>
              <a:gd name="T2" fmla="*/ 101 w 212"/>
              <a:gd name="T3" fmla="*/ 206 h 227"/>
              <a:gd name="T4" fmla="*/ 92 w 212"/>
              <a:gd name="T5" fmla="*/ 183 h 227"/>
              <a:gd name="T6" fmla="*/ 118 w 212"/>
              <a:gd name="T7" fmla="*/ 162 h 227"/>
              <a:gd name="T8" fmla="*/ 124 w 212"/>
              <a:gd name="T9" fmla="*/ 163 h 227"/>
              <a:gd name="T10" fmla="*/ 126 w 212"/>
              <a:gd name="T11" fmla="*/ 154 h 227"/>
              <a:gd name="T12" fmla="*/ 116 w 212"/>
              <a:gd name="T13" fmla="*/ 147 h 227"/>
              <a:gd name="T14" fmla="*/ 72 w 212"/>
              <a:gd name="T15" fmla="*/ 114 h 227"/>
              <a:gd name="T16" fmla="*/ 59 w 212"/>
              <a:gd name="T17" fmla="*/ 95 h 227"/>
              <a:gd name="T18" fmla="*/ 40 w 212"/>
              <a:gd name="T19" fmla="*/ 83 h 227"/>
              <a:gd name="T20" fmla="*/ 39 w 212"/>
              <a:gd name="T21" fmla="*/ 93 h 227"/>
              <a:gd name="T22" fmla="*/ 22 w 212"/>
              <a:gd name="T23" fmla="*/ 88 h 227"/>
              <a:gd name="T24" fmla="*/ 20 w 212"/>
              <a:gd name="T25" fmla="*/ 87 h 227"/>
              <a:gd name="T26" fmla="*/ 11 w 212"/>
              <a:gd name="T27" fmla="*/ 71 h 227"/>
              <a:gd name="T28" fmla="*/ 10 w 212"/>
              <a:gd name="T29" fmla="*/ 47 h 227"/>
              <a:gd name="T30" fmla="*/ 13 w 212"/>
              <a:gd name="T31" fmla="*/ 36 h 227"/>
              <a:gd name="T32" fmla="*/ 30 w 212"/>
              <a:gd name="T33" fmla="*/ 24 h 227"/>
              <a:gd name="T34" fmla="*/ 42 w 212"/>
              <a:gd name="T35" fmla="*/ 7 h 227"/>
              <a:gd name="T36" fmla="*/ 62 w 212"/>
              <a:gd name="T37" fmla="*/ 15 h 227"/>
              <a:gd name="T38" fmla="*/ 83 w 212"/>
              <a:gd name="T39" fmla="*/ 4 h 227"/>
              <a:gd name="T40" fmla="*/ 98 w 212"/>
              <a:gd name="T41" fmla="*/ 2 h 227"/>
              <a:gd name="T42" fmla="*/ 120 w 212"/>
              <a:gd name="T43" fmla="*/ 9 h 227"/>
              <a:gd name="T44" fmla="*/ 146 w 212"/>
              <a:gd name="T45" fmla="*/ 27 h 227"/>
              <a:gd name="T46" fmla="*/ 143 w 212"/>
              <a:gd name="T47" fmla="*/ 41 h 227"/>
              <a:gd name="T48" fmla="*/ 140 w 212"/>
              <a:gd name="T49" fmla="*/ 48 h 227"/>
              <a:gd name="T50" fmla="*/ 147 w 212"/>
              <a:gd name="T51" fmla="*/ 88 h 227"/>
              <a:gd name="T52" fmla="*/ 162 w 212"/>
              <a:gd name="T53" fmla="*/ 95 h 227"/>
              <a:gd name="T54" fmla="*/ 176 w 212"/>
              <a:gd name="T55" fmla="*/ 107 h 227"/>
              <a:gd name="T56" fmla="*/ 199 w 212"/>
              <a:gd name="T57" fmla="*/ 122 h 227"/>
              <a:gd name="T58" fmla="*/ 211 w 212"/>
              <a:gd name="T59" fmla="*/ 138 h 227"/>
              <a:gd name="T60" fmla="*/ 199 w 212"/>
              <a:gd name="T61" fmla="*/ 168 h 227"/>
              <a:gd name="T62" fmla="*/ 191 w 212"/>
              <a:gd name="T63" fmla="*/ 176 h 227"/>
              <a:gd name="T64" fmla="*/ 170 w 212"/>
              <a:gd name="T65" fmla="*/ 204 h 227"/>
              <a:gd name="T66" fmla="*/ 145 w 212"/>
              <a:gd name="T67"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2" h="227">
                <a:moveTo>
                  <a:pt x="141" y="227"/>
                </a:moveTo>
                <a:cubicBezTo>
                  <a:pt x="136" y="225"/>
                  <a:pt x="136" y="225"/>
                  <a:pt x="136" y="225"/>
                </a:cubicBezTo>
                <a:cubicBezTo>
                  <a:pt x="113" y="213"/>
                  <a:pt x="113" y="213"/>
                  <a:pt x="113" y="213"/>
                </a:cubicBezTo>
                <a:cubicBezTo>
                  <a:pt x="109" y="211"/>
                  <a:pt x="105" y="209"/>
                  <a:pt x="101" y="206"/>
                </a:cubicBezTo>
                <a:cubicBezTo>
                  <a:pt x="90" y="199"/>
                  <a:pt x="90" y="199"/>
                  <a:pt x="90" y="199"/>
                </a:cubicBezTo>
                <a:cubicBezTo>
                  <a:pt x="92" y="183"/>
                  <a:pt x="92" y="183"/>
                  <a:pt x="92" y="183"/>
                </a:cubicBezTo>
                <a:cubicBezTo>
                  <a:pt x="93" y="175"/>
                  <a:pt x="98" y="169"/>
                  <a:pt x="104" y="166"/>
                </a:cubicBezTo>
                <a:cubicBezTo>
                  <a:pt x="107" y="164"/>
                  <a:pt x="112" y="162"/>
                  <a:pt x="118" y="162"/>
                </a:cubicBezTo>
                <a:cubicBezTo>
                  <a:pt x="124" y="183"/>
                  <a:pt x="124" y="183"/>
                  <a:pt x="124" y="183"/>
                </a:cubicBezTo>
                <a:cubicBezTo>
                  <a:pt x="124" y="163"/>
                  <a:pt x="124" y="163"/>
                  <a:pt x="124" y="163"/>
                </a:cubicBezTo>
                <a:cubicBezTo>
                  <a:pt x="128" y="163"/>
                  <a:pt x="131" y="162"/>
                  <a:pt x="134" y="162"/>
                </a:cubicBezTo>
                <a:cubicBezTo>
                  <a:pt x="131" y="160"/>
                  <a:pt x="129" y="157"/>
                  <a:pt x="126" y="154"/>
                </a:cubicBezTo>
                <a:cubicBezTo>
                  <a:pt x="125" y="153"/>
                  <a:pt x="123" y="152"/>
                  <a:pt x="122" y="151"/>
                </a:cubicBezTo>
                <a:cubicBezTo>
                  <a:pt x="119" y="149"/>
                  <a:pt x="117" y="147"/>
                  <a:pt x="116" y="147"/>
                </a:cubicBezTo>
                <a:cubicBezTo>
                  <a:pt x="105" y="144"/>
                  <a:pt x="95" y="138"/>
                  <a:pt x="87" y="129"/>
                </a:cubicBezTo>
                <a:cubicBezTo>
                  <a:pt x="83" y="124"/>
                  <a:pt x="78" y="119"/>
                  <a:pt x="72" y="114"/>
                </a:cubicBezTo>
                <a:cubicBezTo>
                  <a:pt x="66" y="108"/>
                  <a:pt x="66" y="108"/>
                  <a:pt x="66" y="108"/>
                </a:cubicBezTo>
                <a:cubicBezTo>
                  <a:pt x="59" y="95"/>
                  <a:pt x="59" y="95"/>
                  <a:pt x="59" y="95"/>
                </a:cubicBezTo>
                <a:cubicBezTo>
                  <a:pt x="57" y="97"/>
                  <a:pt x="54" y="99"/>
                  <a:pt x="51" y="100"/>
                </a:cubicBezTo>
                <a:cubicBezTo>
                  <a:pt x="40" y="83"/>
                  <a:pt x="40" y="83"/>
                  <a:pt x="40" y="83"/>
                </a:cubicBezTo>
                <a:cubicBezTo>
                  <a:pt x="40" y="83"/>
                  <a:pt x="40" y="83"/>
                  <a:pt x="40" y="83"/>
                </a:cubicBezTo>
                <a:cubicBezTo>
                  <a:pt x="39" y="93"/>
                  <a:pt x="39" y="93"/>
                  <a:pt x="39" y="93"/>
                </a:cubicBezTo>
                <a:cubicBezTo>
                  <a:pt x="29" y="93"/>
                  <a:pt x="29" y="93"/>
                  <a:pt x="29" y="93"/>
                </a:cubicBezTo>
                <a:cubicBezTo>
                  <a:pt x="22" y="88"/>
                  <a:pt x="22" y="88"/>
                  <a:pt x="22" y="88"/>
                </a:cubicBezTo>
                <a:cubicBezTo>
                  <a:pt x="21" y="89"/>
                  <a:pt x="21" y="89"/>
                  <a:pt x="21" y="89"/>
                </a:cubicBezTo>
                <a:cubicBezTo>
                  <a:pt x="20" y="87"/>
                  <a:pt x="20" y="87"/>
                  <a:pt x="20" y="87"/>
                </a:cubicBezTo>
                <a:cubicBezTo>
                  <a:pt x="13" y="82"/>
                  <a:pt x="13" y="82"/>
                  <a:pt x="13" y="82"/>
                </a:cubicBezTo>
                <a:cubicBezTo>
                  <a:pt x="11" y="71"/>
                  <a:pt x="11" y="71"/>
                  <a:pt x="11" y="71"/>
                </a:cubicBezTo>
                <a:cubicBezTo>
                  <a:pt x="0" y="58"/>
                  <a:pt x="0" y="58"/>
                  <a:pt x="0" y="58"/>
                </a:cubicBezTo>
                <a:cubicBezTo>
                  <a:pt x="10" y="47"/>
                  <a:pt x="10" y="47"/>
                  <a:pt x="10" y="47"/>
                </a:cubicBezTo>
                <a:cubicBezTo>
                  <a:pt x="10" y="45"/>
                  <a:pt x="10" y="45"/>
                  <a:pt x="10" y="45"/>
                </a:cubicBezTo>
                <a:cubicBezTo>
                  <a:pt x="13" y="36"/>
                  <a:pt x="13" y="36"/>
                  <a:pt x="13" y="36"/>
                </a:cubicBezTo>
                <a:cubicBezTo>
                  <a:pt x="20" y="23"/>
                  <a:pt x="20" y="23"/>
                  <a:pt x="20" y="23"/>
                </a:cubicBezTo>
                <a:cubicBezTo>
                  <a:pt x="30" y="24"/>
                  <a:pt x="30" y="24"/>
                  <a:pt x="30" y="24"/>
                </a:cubicBezTo>
                <a:cubicBezTo>
                  <a:pt x="34" y="21"/>
                  <a:pt x="34" y="21"/>
                  <a:pt x="34" y="21"/>
                </a:cubicBezTo>
                <a:cubicBezTo>
                  <a:pt x="42" y="7"/>
                  <a:pt x="42" y="7"/>
                  <a:pt x="42" y="7"/>
                </a:cubicBezTo>
                <a:cubicBezTo>
                  <a:pt x="54" y="14"/>
                  <a:pt x="54" y="14"/>
                  <a:pt x="54" y="14"/>
                </a:cubicBezTo>
                <a:cubicBezTo>
                  <a:pt x="62" y="15"/>
                  <a:pt x="62" y="15"/>
                  <a:pt x="62" y="15"/>
                </a:cubicBezTo>
                <a:cubicBezTo>
                  <a:pt x="74" y="1"/>
                  <a:pt x="74" y="1"/>
                  <a:pt x="74" y="1"/>
                </a:cubicBezTo>
                <a:cubicBezTo>
                  <a:pt x="83" y="4"/>
                  <a:pt x="83" y="4"/>
                  <a:pt x="83" y="4"/>
                </a:cubicBezTo>
                <a:cubicBezTo>
                  <a:pt x="90" y="0"/>
                  <a:pt x="90" y="0"/>
                  <a:pt x="90" y="0"/>
                </a:cubicBezTo>
                <a:cubicBezTo>
                  <a:pt x="98" y="2"/>
                  <a:pt x="98" y="2"/>
                  <a:pt x="98" y="2"/>
                </a:cubicBezTo>
                <a:cubicBezTo>
                  <a:pt x="120" y="0"/>
                  <a:pt x="120" y="0"/>
                  <a:pt x="120" y="0"/>
                </a:cubicBezTo>
                <a:cubicBezTo>
                  <a:pt x="120" y="9"/>
                  <a:pt x="120" y="9"/>
                  <a:pt x="120" y="9"/>
                </a:cubicBezTo>
                <a:cubicBezTo>
                  <a:pt x="127" y="8"/>
                  <a:pt x="127" y="8"/>
                  <a:pt x="127" y="8"/>
                </a:cubicBezTo>
                <a:cubicBezTo>
                  <a:pt x="146" y="27"/>
                  <a:pt x="146" y="27"/>
                  <a:pt x="146" y="27"/>
                </a:cubicBezTo>
                <a:cubicBezTo>
                  <a:pt x="142" y="38"/>
                  <a:pt x="142" y="38"/>
                  <a:pt x="142" y="38"/>
                </a:cubicBezTo>
                <a:cubicBezTo>
                  <a:pt x="143" y="41"/>
                  <a:pt x="143" y="41"/>
                  <a:pt x="143" y="41"/>
                </a:cubicBezTo>
                <a:cubicBezTo>
                  <a:pt x="140" y="47"/>
                  <a:pt x="140" y="47"/>
                  <a:pt x="140" y="47"/>
                </a:cubicBezTo>
                <a:cubicBezTo>
                  <a:pt x="140" y="48"/>
                  <a:pt x="140" y="48"/>
                  <a:pt x="140" y="48"/>
                </a:cubicBezTo>
                <a:cubicBezTo>
                  <a:pt x="134" y="70"/>
                  <a:pt x="134" y="70"/>
                  <a:pt x="134" y="70"/>
                </a:cubicBezTo>
                <a:cubicBezTo>
                  <a:pt x="139" y="75"/>
                  <a:pt x="144" y="81"/>
                  <a:pt x="147" y="88"/>
                </a:cubicBezTo>
                <a:cubicBezTo>
                  <a:pt x="147" y="89"/>
                  <a:pt x="149" y="91"/>
                  <a:pt x="150" y="92"/>
                </a:cubicBezTo>
                <a:cubicBezTo>
                  <a:pt x="154" y="93"/>
                  <a:pt x="158" y="94"/>
                  <a:pt x="162" y="95"/>
                </a:cubicBezTo>
                <a:cubicBezTo>
                  <a:pt x="175" y="100"/>
                  <a:pt x="175" y="100"/>
                  <a:pt x="175" y="100"/>
                </a:cubicBezTo>
                <a:cubicBezTo>
                  <a:pt x="176" y="107"/>
                  <a:pt x="176" y="107"/>
                  <a:pt x="176" y="107"/>
                </a:cubicBezTo>
                <a:cubicBezTo>
                  <a:pt x="182" y="110"/>
                  <a:pt x="187" y="114"/>
                  <a:pt x="192" y="117"/>
                </a:cubicBezTo>
                <a:cubicBezTo>
                  <a:pt x="194" y="118"/>
                  <a:pt x="197" y="120"/>
                  <a:pt x="199" y="122"/>
                </a:cubicBezTo>
                <a:cubicBezTo>
                  <a:pt x="207" y="126"/>
                  <a:pt x="207" y="126"/>
                  <a:pt x="207" y="126"/>
                </a:cubicBezTo>
                <a:cubicBezTo>
                  <a:pt x="211" y="138"/>
                  <a:pt x="211" y="138"/>
                  <a:pt x="211" y="138"/>
                </a:cubicBezTo>
                <a:cubicBezTo>
                  <a:pt x="212" y="146"/>
                  <a:pt x="210" y="154"/>
                  <a:pt x="205" y="161"/>
                </a:cubicBezTo>
                <a:cubicBezTo>
                  <a:pt x="199" y="168"/>
                  <a:pt x="199" y="168"/>
                  <a:pt x="199" y="168"/>
                </a:cubicBezTo>
                <a:cubicBezTo>
                  <a:pt x="193" y="169"/>
                  <a:pt x="193" y="169"/>
                  <a:pt x="193" y="169"/>
                </a:cubicBezTo>
                <a:cubicBezTo>
                  <a:pt x="193" y="171"/>
                  <a:pt x="192" y="174"/>
                  <a:pt x="191" y="176"/>
                </a:cubicBezTo>
                <a:cubicBezTo>
                  <a:pt x="188" y="182"/>
                  <a:pt x="185" y="187"/>
                  <a:pt x="182" y="192"/>
                </a:cubicBezTo>
                <a:cubicBezTo>
                  <a:pt x="179" y="197"/>
                  <a:pt x="175" y="201"/>
                  <a:pt x="170" y="204"/>
                </a:cubicBezTo>
                <a:cubicBezTo>
                  <a:pt x="169" y="207"/>
                  <a:pt x="168" y="210"/>
                  <a:pt x="167" y="212"/>
                </a:cubicBezTo>
                <a:cubicBezTo>
                  <a:pt x="164" y="220"/>
                  <a:pt x="155" y="227"/>
                  <a:pt x="145" y="227"/>
                </a:cubicBezTo>
                <a:lnTo>
                  <a:pt x="141" y="22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156"/>
          <p:cNvSpPr>
            <a:spLocks/>
          </p:cNvSpPr>
          <p:nvPr/>
        </p:nvSpPr>
        <p:spPr bwMode="auto">
          <a:xfrm>
            <a:off x="16403638" y="7572375"/>
            <a:ext cx="174625" cy="206375"/>
          </a:xfrm>
          <a:custGeom>
            <a:avLst/>
            <a:gdLst>
              <a:gd name="T0" fmla="*/ 19 w 55"/>
              <a:gd name="T1" fmla="*/ 65 h 65"/>
              <a:gd name="T2" fmla="*/ 9 w 55"/>
              <a:gd name="T3" fmla="*/ 55 h 65"/>
              <a:gd name="T4" fmla="*/ 1 w 55"/>
              <a:gd name="T5" fmla="*/ 33 h 65"/>
              <a:gd name="T6" fmla="*/ 12 w 55"/>
              <a:gd name="T7" fmla="*/ 7 h 65"/>
              <a:gd name="T8" fmla="*/ 22 w 55"/>
              <a:gd name="T9" fmla="*/ 2 h 65"/>
              <a:gd name="T10" fmla="*/ 26 w 55"/>
              <a:gd name="T11" fmla="*/ 1 h 65"/>
              <a:gd name="T12" fmla="*/ 31 w 55"/>
              <a:gd name="T13" fmla="*/ 0 h 65"/>
              <a:gd name="T14" fmla="*/ 54 w 55"/>
              <a:gd name="T15" fmla="*/ 21 h 65"/>
              <a:gd name="T16" fmla="*/ 55 w 55"/>
              <a:gd name="T17" fmla="*/ 28 h 65"/>
              <a:gd name="T18" fmla="*/ 55 w 55"/>
              <a:gd name="T19" fmla="*/ 33 h 65"/>
              <a:gd name="T20" fmla="*/ 54 w 55"/>
              <a:gd name="T21" fmla="*/ 43 h 65"/>
              <a:gd name="T22" fmla="*/ 49 w 55"/>
              <a:gd name="T23" fmla="*/ 54 h 65"/>
              <a:gd name="T24" fmla="*/ 29 w 55"/>
              <a:gd name="T25" fmla="*/ 65 h 65"/>
              <a:gd name="T26" fmla="*/ 19 w 55"/>
              <a:gd name="T2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65">
                <a:moveTo>
                  <a:pt x="19" y="65"/>
                </a:moveTo>
                <a:cubicBezTo>
                  <a:pt x="9" y="55"/>
                  <a:pt x="9" y="55"/>
                  <a:pt x="9" y="55"/>
                </a:cubicBezTo>
                <a:cubicBezTo>
                  <a:pt x="4" y="49"/>
                  <a:pt x="1" y="41"/>
                  <a:pt x="1" y="33"/>
                </a:cubicBezTo>
                <a:cubicBezTo>
                  <a:pt x="0" y="23"/>
                  <a:pt x="4" y="13"/>
                  <a:pt x="12" y="7"/>
                </a:cubicBezTo>
                <a:cubicBezTo>
                  <a:pt x="16" y="5"/>
                  <a:pt x="19" y="3"/>
                  <a:pt x="22" y="2"/>
                </a:cubicBezTo>
                <a:cubicBezTo>
                  <a:pt x="26" y="1"/>
                  <a:pt x="26" y="1"/>
                  <a:pt x="26" y="1"/>
                </a:cubicBezTo>
                <a:cubicBezTo>
                  <a:pt x="31" y="0"/>
                  <a:pt x="31" y="0"/>
                  <a:pt x="31" y="0"/>
                </a:cubicBezTo>
                <a:cubicBezTo>
                  <a:pt x="43" y="0"/>
                  <a:pt x="53" y="9"/>
                  <a:pt x="54" y="21"/>
                </a:cubicBezTo>
                <a:cubicBezTo>
                  <a:pt x="55" y="28"/>
                  <a:pt x="55" y="28"/>
                  <a:pt x="55" y="28"/>
                </a:cubicBezTo>
                <a:cubicBezTo>
                  <a:pt x="55" y="33"/>
                  <a:pt x="55" y="33"/>
                  <a:pt x="55" y="33"/>
                </a:cubicBezTo>
                <a:cubicBezTo>
                  <a:pt x="55" y="37"/>
                  <a:pt x="54" y="40"/>
                  <a:pt x="54" y="43"/>
                </a:cubicBezTo>
                <a:cubicBezTo>
                  <a:pt x="53" y="48"/>
                  <a:pt x="50" y="52"/>
                  <a:pt x="49" y="54"/>
                </a:cubicBezTo>
                <a:cubicBezTo>
                  <a:pt x="45" y="61"/>
                  <a:pt x="37" y="65"/>
                  <a:pt x="29" y="65"/>
                </a:cubicBezTo>
                <a:lnTo>
                  <a:pt x="19" y="6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157"/>
          <p:cNvSpPr>
            <a:spLocks/>
          </p:cNvSpPr>
          <p:nvPr/>
        </p:nvSpPr>
        <p:spPr bwMode="auto">
          <a:xfrm>
            <a:off x="16387763" y="7664450"/>
            <a:ext cx="206375" cy="255588"/>
          </a:xfrm>
          <a:custGeom>
            <a:avLst/>
            <a:gdLst>
              <a:gd name="T0" fmla="*/ 31 w 65"/>
              <a:gd name="T1" fmla="*/ 81 h 81"/>
              <a:gd name="T2" fmla="*/ 5 w 65"/>
              <a:gd name="T3" fmla="*/ 51 h 81"/>
              <a:gd name="T4" fmla="*/ 4 w 65"/>
              <a:gd name="T5" fmla="*/ 37 h 81"/>
              <a:gd name="T6" fmla="*/ 13 w 65"/>
              <a:gd name="T7" fmla="*/ 9 h 81"/>
              <a:gd name="T8" fmla="*/ 16 w 65"/>
              <a:gd name="T9" fmla="*/ 7 h 81"/>
              <a:gd name="T10" fmla="*/ 35 w 65"/>
              <a:gd name="T11" fmla="*/ 0 h 81"/>
              <a:gd name="T12" fmla="*/ 63 w 65"/>
              <a:gd name="T13" fmla="*/ 27 h 81"/>
              <a:gd name="T14" fmla="*/ 65 w 65"/>
              <a:gd name="T15" fmla="*/ 61 h 81"/>
              <a:gd name="T16" fmla="*/ 61 w 65"/>
              <a:gd name="T17" fmla="*/ 61 h 81"/>
              <a:gd name="T18" fmla="*/ 50 w 65"/>
              <a:gd name="T19" fmla="*/ 74 h 81"/>
              <a:gd name="T20" fmla="*/ 31 w 65"/>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81">
                <a:moveTo>
                  <a:pt x="31" y="81"/>
                </a:moveTo>
                <a:cubicBezTo>
                  <a:pt x="19" y="81"/>
                  <a:pt x="6" y="71"/>
                  <a:pt x="5" y="51"/>
                </a:cubicBezTo>
                <a:cubicBezTo>
                  <a:pt x="5" y="45"/>
                  <a:pt x="5" y="40"/>
                  <a:pt x="4" y="37"/>
                </a:cubicBezTo>
                <a:cubicBezTo>
                  <a:pt x="0" y="27"/>
                  <a:pt x="4" y="16"/>
                  <a:pt x="13" y="9"/>
                </a:cubicBezTo>
                <a:cubicBezTo>
                  <a:pt x="16" y="7"/>
                  <a:pt x="16" y="7"/>
                  <a:pt x="16" y="7"/>
                </a:cubicBezTo>
                <a:cubicBezTo>
                  <a:pt x="23" y="2"/>
                  <a:pt x="29" y="0"/>
                  <a:pt x="35" y="0"/>
                </a:cubicBezTo>
                <a:cubicBezTo>
                  <a:pt x="51" y="0"/>
                  <a:pt x="62" y="14"/>
                  <a:pt x="63" y="27"/>
                </a:cubicBezTo>
                <a:cubicBezTo>
                  <a:pt x="65" y="61"/>
                  <a:pt x="65" y="61"/>
                  <a:pt x="65" y="61"/>
                </a:cubicBezTo>
                <a:cubicBezTo>
                  <a:pt x="61" y="61"/>
                  <a:pt x="61" y="61"/>
                  <a:pt x="61" y="61"/>
                </a:cubicBezTo>
                <a:cubicBezTo>
                  <a:pt x="59" y="67"/>
                  <a:pt x="55" y="71"/>
                  <a:pt x="50" y="74"/>
                </a:cubicBezTo>
                <a:cubicBezTo>
                  <a:pt x="44" y="79"/>
                  <a:pt x="37" y="81"/>
                  <a:pt x="31" y="81"/>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158"/>
          <p:cNvSpPr>
            <a:spLocks/>
          </p:cNvSpPr>
          <p:nvPr/>
        </p:nvSpPr>
        <p:spPr bwMode="auto">
          <a:xfrm>
            <a:off x="16833850" y="6807200"/>
            <a:ext cx="269875" cy="207963"/>
          </a:xfrm>
          <a:custGeom>
            <a:avLst/>
            <a:gdLst>
              <a:gd name="T0" fmla="*/ 9 w 85"/>
              <a:gd name="T1" fmla="*/ 56 h 66"/>
              <a:gd name="T2" fmla="*/ 0 w 85"/>
              <a:gd name="T3" fmla="*/ 47 h 66"/>
              <a:gd name="T4" fmla="*/ 3 w 85"/>
              <a:gd name="T5" fmla="*/ 33 h 66"/>
              <a:gd name="T6" fmla="*/ 4 w 85"/>
              <a:gd name="T7" fmla="*/ 33 h 66"/>
              <a:gd name="T8" fmla="*/ 15 w 85"/>
              <a:gd name="T9" fmla="*/ 18 h 66"/>
              <a:gd name="T10" fmla="*/ 14 w 85"/>
              <a:gd name="T11" fmla="*/ 6 h 66"/>
              <a:gd name="T12" fmla="*/ 51 w 85"/>
              <a:gd name="T13" fmla="*/ 0 h 66"/>
              <a:gd name="T14" fmla="*/ 56 w 85"/>
              <a:gd name="T15" fmla="*/ 8 h 66"/>
              <a:gd name="T16" fmla="*/ 60 w 85"/>
              <a:gd name="T17" fmla="*/ 7 h 66"/>
              <a:gd name="T18" fmla="*/ 73 w 85"/>
              <a:gd name="T19" fmla="*/ 15 h 66"/>
              <a:gd name="T20" fmla="*/ 74 w 85"/>
              <a:gd name="T21" fmla="*/ 19 h 66"/>
              <a:gd name="T22" fmla="*/ 85 w 85"/>
              <a:gd name="T23" fmla="*/ 31 h 66"/>
              <a:gd name="T24" fmla="*/ 80 w 85"/>
              <a:gd name="T25" fmla="*/ 41 h 66"/>
              <a:gd name="T26" fmla="*/ 81 w 85"/>
              <a:gd name="T27" fmla="*/ 59 h 66"/>
              <a:gd name="T28" fmla="*/ 44 w 85"/>
              <a:gd name="T29" fmla="*/ 63 h 66"/>
              <a:gd name="T30" fmla="*/ 30 w 85"/>
              <a:gd name="T31" fmla="*/ 62 h 66"/>
              <a:gd name="T32" fmla="*/ 21 w 85"/>
              <a:gd name="T33" fmla="*/ 66 h 66"/>
              <a:gd name="T34" fmla="*/ 9 w 85"/>
              <a:gd name="T35"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6">
                <a:moveTo>
                  <a:pt x="9" y="56"/>
                </a:moveTo>
                <a:cubicBezTo>
                  <a:pt x="0" y="47"/>
                  <a:pt x="0" y="47"/>
                  <a:pt x="0" y="47"/>
                </a:cubicBezTo>
                <a:cubicBezTo>
                  <a:pt x="3" y="33"/>
                  <a:pt x="3" y="33"/>
                  <a:pt x="3" y="33"/>
                </a:cubicBezTo>
                <a:cubicBezTo>
                  <a:pt x="4" y="33"/>
                  <a:pt x="4" y="33"/>
                  <a:pt x="4" y="33"/>
                </a:cubicBezTo>
                <a:cubicBezTo>
                  <a:pt x="6" y="26"/>
                  <a:pt x="10" y="21"/>
                  <a:pt x="15" y="18"/>
                </a:cubicBezTo>
                <a:cubicBezTo>
                  <a:pt x="14" y="6"/>
                  <a:pt x="14" y="6"/>
                  <a:pt x="14" y="6"/>
                </a:cubicBezTo>
                <a:cubicBezTo>
                  <a:pt x="51" y="0"/>
                  <a:pt x="51" y="0"/>
                  <a:pt x="51" y="0"/>
                </a:cubicBezTo>
                <a:cubicBezTo>
                  <a:pt x="56" y="8"/>
                  <a:pt x="56" y="8"/>
                  <a:pt x="56" y="8"/>
                </a:cubicBezTo>
                <a:cubicBezTo>
                  <a:pt x="60" y="7"/>
                  <a:pt x="60" y="7"/>
                  <a:pt x="60" y="7"/>
                </a:cubicBezTo>
                <a:cubicBezTo>
                  <a:pt x="73" y="15"/>
                  <a:pt x="73" y="15"/>
                  <a:pt x="73" y="15"/>
                </a:cubicBezTo>
                <a:cubicBezTo>
                  <a:pt x="74" y="19"/>
                  <a:pt x="74" y="19"/>
                  <a:pt x="74" y="19"/>
                </a:cubicBezTo>
                <a:cubicBezTo>
                  <a:pt x="85" y="31"/>
                  <a:pt x="85" y="31"/>
                  <a:pt x="85" y="31"/>
                </a:cubicBezTo>
                <a:cubicBezTo>
                  <a:pt x="80" y="41"/>
                  <a:pt x="80" y="41"/>
                  <a:pt x="80" y="41"/>
                </a:cubicBezTo>
                <a:cubicBezTo>
                  <a:pt x="81" y="59"/>
                  <a:pt x="81" y="59"/>
                  <a:pt x="81" y="59"/>
                </a:cubicBezTo>
                <a:cubicBezTo>
                  <a:pt x="44" y="63"/>
                  <a:pt x="44" y="63"/>
                  <a:pt x="44" y="63"/>
                </a:cubicBezTo>
                <a:cubicBezTo>
                  <a:pt x="30" y="62"/>
                  <a:pt x="30" y="62"/>
                  <a:pt x="30" y="62"/>
                </a:cubicBezTo>
                <a:cubicBezTo>
                  <a:pt x="21" y="66"/>
                  <a:pt x="21" y="66"/>
                  <a:pt x="21" y="66"/>
                </a:cubicBezTo>
                <a:lnTo>
                  <a:pt x="9" y="5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159"/>
          <p:cNvSpPr>
            <a:spLocks/>
          </p:cNvSpPr>
          <p:nvPr/>
        </p:nvSpPr>
        <p:spPr bwMode="auto">
          <a:xfrm>
            <a:off x="16533813" y="7043738"/>
            <a:ext cx="477838" cy="334963"/>
          </a:xfrm>
          <a:custGeom>
            <a:avLst/>
            <a:gdLst>
              <a:gd name="T0" fmla="*/ 86 w 301"/>
              <a:gd name="T1" fmla="*/ 201 h 211"/>
              <a:gd name="T2" fmla="*/ 80 w 301"/>
              <a:gd name="T3" fmla="*/ 197 h 211"/>
              <a:gd name="T4" fmla="*/ 72 w 301"/>
              <a:gd name="T5" fmla="*/ 197 h 211"/>
              <a:gd name="T6" fmla="*/ 56 w 301"/>
              <a:gd name="T7" fmla="*/ 184 h 211"/>
              <a:gd name="T8" fmla="*/ 48 w 301"/>
              <a:gd name="T9" fmla="*/ 174 h 211"/>
              <a:gd name="T10" fmla="*/ 24 w 301"/>
              <a:gd name="T11" fmla="*/ 160 h 211"/>
              <a:gd name="T12" fmla="*/ 16 w 301"/>
              <a:gd name="T13" fmla="*/ 140 h 211"/>
              <a:gd name="T14" fmla="*/ 16 w 301"/>
              <a:gd name="T15" fmla="*/ 136 h 211"/>
              <a:gd name="T16" fmla="*/ 6 w 301"/>
              <a:gd name="T17" fmla="*/ 128 h 211"/>
              <a:gd name="T18" fmla="*/ 0 w 301"/>
              <a:gd name="T19" fmla="*/ 104 h 211"/>
              <a:gd name="T20" fmla="*/ 0 w 301"/>
              <a:gd name="T21" fmla="*/ 86 h 211"/>
              <a:gd name="T22" fmla="*/ 14 w 301"/>
              <a:gd name="T23" fmla="*/ 72 h 211"/>
              <a:gd name="T24" fmla="*/ 36 w 301"/>
              <a:gd name="T25" fmla="*/ 54 h 211"/>
              <a:gd name="T26" fmla="*/ 44 w 301"/>
              <a:gd name="T27" fmla="*/ 58 h 211"/>
              <a:gd name="T28" fmla="*/ 46 w 301"/>
              <a:gd name="T29" fmla="*/ 54 h 211"/>
              <a:gd name="T30" fmla="*/ 50 w 301"/>
              <a:gd name="T31" fmla="*/ 54 h 211"/>
              <a:gd name="T32" fmla="*/ 54 w 301"/>
              <a:gd name="T33" fmla="*/ 50 h 211"/>
              <a:gd name="T34" fmla="*/ 64 w 301"/>
              <a:gd name="T35" fmla="*/ 48 h 211"/>
              <a:gd name="T36" fmla="*/ 66 w 301"/>
              <a:gd name="T37" fmla="*/ 32 h 211"/>
              <a:gd name="T38" fmla="*/ 96 w 301"/>
              <a:gd name="T39" fmla="*/ 36 h 211"/>
              <a:gd name="T40" fmla="*/ 122 w 301"/>
              <a:gd name="T41" fmla="*/ 0 h 211"/>
              <a:gd name="T42" fmla="*/ 142 w 301"/>
              <a:gd name="T43" fmla="*/ 38 h 211"/>
              <a:gd name="T44" fmla="*/ 189 w 301"/>
              <a:gd name="T45" fmla="*/ 46 h 211"/>
              <a:gd name="T46" fmla="*/ 187 w 301"/>
              <a:gd name="T47" fmla="*/ 58 h 211"/>
              <a:gd name="T48" fmla="*/ 253 w 301"/>
              <a:gd name="T49" fmla="*/ 44 h 211"/>
              <a:gd name="T50" fmla="*/ 235 w 301"/>
              <a:gd name="T51" fmla="*/ 82 h 211"/>
              <a:gd name="T52" fmla="*/ 247 w 301"/>
              <a:gd name="T53" fmla="*/ 90 h 211"/>
              <a:gd name="T54" fmla="*/ 265 w 301"/>
              <a:gd name="T55" fmla="*/ 90 h 211"/>
              <a:gd name="T56" fmla="*/ 283 w 301"/>
              <a:gd name="T57" fmla="*/ 112 h 211"/>
              <a:gd name="T58" fmla="*/ 289 w 301"/>
              <a:gd name="T59" fmla="*/ 126 h 211"/>
              <a:gd name="T60" fmla="*/ 301 w 301"/>
              <a:gd name="T61" fmla="*/ 186 h 211"/>
              <a:gd name="T62" fmla="*/ 249 w 301"/>
              <a:gd name="T63" fmla="*/ 182 h 211"/>
              <a:gd name="T64" fmla="*/ 245 w 301"/>
              <a:gd name="T65" fmla="*/ 184 h 211"/>
              <a:gd name="T66" fmla="*/ 235 w 301"/>
              <a:gd name="T67" fmla="*/ 194 h 211"/>
              <a:gd name="T68" fmla="*/ 215 w 301"/>
              <a:gd name="T69" fmla="*/ 195 h 211"/>
              <a:gd name="T70" fmla="*/ 189 w 301"/>
              <a:gd name="T71" fmla="*/ 207 h 211"/>
              <a:gd name="T72" fmla="*/ 187 w 301"/>
              <a:gd name="T73" fmla="*/ 205 h 211"/>
              <a:gd name="T74" fmla="*/ 185 w 301"/>
              <a:gd name="T75" fmla="*/ 207 h 211"/>
              <a:gd name="T76" fmla="*/ 150 w 301"/>
              <a:gd name="T77" fmla="*/ 197 h 211"/>
              <a:gd name="T78" fmla="*/ 144 w 301"/>
              <a:gd name="T79" fmla="*/ 197 h 211"/>
              <a:gd name="T80" fmla="*/ 126 w 301"/>
              <a:gd name="T81" fmla="*/ 201 h 211"/>
              <a:gd name="T82" fmla="*/ 114 w 301"/>
              <a:gd name="T83" fmla="*/ 211 h 211"/>
              <a:gd name="T84" fmla="*/ 86 w 301"/>
              <a:gd name="T85" fmla="*/ 20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211">
                <a:moveTo>
                  <a:pt x="86" y="201"/>
                </a:moveTo>
                <a:lnTo>
                  <a:pt x="80" y="197"/>
                </a:lnTo>
                <a:lnTo>
                  <a:pt x="72" y="197"/>
                </a:lnTo>
                <a:lnTo>
                  <a:pt x="56" y="184"/>
                </a:lnTo>
                <a:lnTo>
                  <a:pt x="48" y="174"/>
                </a:lnTo>
                <a:lnTo>
                  <a:pt x="24" y="160"/>
                </a:lnTo>
                <a:lnTo>
                  <a:pt x="16" y="140"/>
                </a:lnTo>
                <a:lnTo>
                  <a:pt x="16" y="136"/>
                </a:lnTo>
                <a:lnTo>
                  <a:pt x="6" y="128"/>
                </a:lnTo>
                <a:lnTo>
                  <a:pt x="0" y="104"/>
                </a:lnTo>
                <a:lnTo>
                  <a:pt x="0" y="86"/>
                </a:lnTo>
                <a:lnTo>
                  <a:pt x="14" y="72"/>
                </a:lnTo>
                <a:lnTo>
                  <a:pt x="36" y="54"/>
                </a:lnTo>
                <a:lnTo>
                  <a:pt x="44" y="58"/>
                </a:lnTo>
                <a:lnTo>
                  <a:pt x="46" y="54"/>
                </a:lnTo>
                <a:lnTo>
                  <a:pt x="50" y="54"/>
                </a:lnTo>
                <a:lnTo>
                  <a:pt x="54" y="50"/>
                </a:lnTo>
                <a:lnTo>
                  <a:pt x="64" y="48"/>
                </a:lnTo>
                <a:lnTo>
                  <a:pt x="66" y="32"/>
                </a:lnTo>
                <a:lnTo>
                  <a:pt x="96" y="36"/>
                </a:lnTo>
                <a:lnTo>
                  <a:pt x="122" y="0"/>
                </a:lnTo>
                <a:lnTo>
                  <a:pt x="142" y="38"/>
                </a:lnTo>
                <a:lnTo>
                  <a:pt x="189" y="46"/>
                </a:lnTo>
                <a:lnTo>
                  <a:pt x="187" y="58"/>
                </a:lnTo>
                <a:lnTo>
                  <a:pt x="253" y="44"/>
                </a:lnTo>
                <a:lnTo>
                  <a:pt x="235" y="82"/>
                </a:lnTo>
                <a:lnTo>
                  <a:pt x="247" y="90"/>
                </a:lnTo>
                <a:lnTo>
                  <a:pt x="265" y="90"/>
                </a:lnTo>
                <a:lnTo>
                  <a:pt x="283" y="112"/>
                </a:lnTo>
                <a:lnTo>
                  <a:pt x="289" y="126"/>
                </a:lnTo>
                <a:lnTo>
                  <a:pt x="301" y="186"/>
                </a:lnTo>
                <a:lnTo>
                  <a:pt x="249" y="182"/>
                </a:lnTo>
                <a:lnTo>
                  <a:pt x="245" y="184"/>
                </a:lnTo>
                <a:lnTo>
                  <a:pt x="235" y="194"/>
                </a:lnTo>
                <a:lnTo>
                  <a:pt x="215" y="195"/>
                </a:lnTo>
                <a:lnTo>
                  <a:pt x="189" y="207"/>
                </a:lnTo>
                <a:lnTo>
                  <a:pt x="187" y="205"/>
                </a:lnTo>
                <a:lnTo>
                  <a:pt x="185" y="207"/>
                </a:lnTo>
                <a:lnTo>
                  <a:pt x="150" y="197"/>
                </a:lnTo>
                <a:lnTo>
                  <a:pt x="144" y="197"/>
                </a:lnTo>
                <a:lnTo>
                  <a:pt x="126" y="201"/>
                </a:lnTo>
                <a:lnTo>
                  <a:pt x="114" y="211"/>
                </a:lnTo>
                <a:lnTo>
                  <a:pt x="86" y="20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160"/>
          <p:cNvSpPr>
            <a:spLocks/>
          </p:cNvSpPr>
          <p:nvPr/>
        </p:nvSpPr>
        <p:spPr bwMode="auto">
          <a:xfrm>
            <a:off x="16425863" y="7215188"/>
            <a:ext cx="465138" cy="309563"/>
          </a:xfrm>
          <a:custGeom>
            <a:avLst/>
            <a:gdLst>
              <a:gd name="T0" fmla="*/ 56 w 293"/>
              <a:gd name="T1" fmla="*/ 155 h 195"/>
              <a:gd name="T2" fmla="*/ 54 w 293"/>
              <a:gd name="T3" fmla="*/ 153 h 195"/>
              <a:gd name="T4" fmla="*/ 30 w 293"/>
              <a:gd name="T5" fmla="*/ 159 h 195"/>
              <a:gd name="T6" fmla="*/ 22 w 293"/>
              <a:gd name="T7" fmla="*/ 135 h 195"/>
              <a:gd name="T8" fmla="*/ 18 w 293"/>
              <a:gd name="T9" fmla="*/ 135 h 195"/>
              <a:gd name="T10" fmla="*/ 10 w 293"/>
              <a:gd name="T11" fmla="*/ 111 h 195"/>
              <a:gd name="T12" fmla="*/ 0 w 293"/>
              <a:gd name="T13" fmla="*/ 38 h 195"/>
              <a:gd name="T14" fmla="*/ 52 w 293"/>
              <a:gd name="T15" fmla="*/ 56 h 195"/>
              <a:gd name="T16" fmla="*/ 68 w 293"/>
              <a:gd name="T17" fmla="*/ 50 h 195"/>
              <a:gd name="T18" fmla="*/ 72 w 293"/>
              <a:gd name="T19" fmla="*/ 54 h 195"/>
              <a:gd name="T20" fmla="*/ 88 w 293"/>
              <a:gd name="T21" fmla="*/ 56 h 195"/>
              <a:gd name="T22" fmla="*/ 94 w 293"/>
              <a:gd name="T23" fmla="*/ 56 h 195"/>
              <a:gd name="T24" fmla="*/ 96 w 293"/>
              <a:gd name="T25" fmla="*/ 54 h 195"/>
              <a:gd name="T26" fmla="*/ 104 w 293"/>
              <a:gd name="T27" fmla="*/ 52 h 195"/>
              <a:gd name="T28" fmla="*/ 114 w 293"/>
              <a:gd name="T29" fmla="*/ 38 h 195"/>
              <a:gd name="T30" fmla="*/ 122 w 293"/>
              <a:gd name="T31" fmla="*/ 36 h 195"/>
              <a:gd name="T32" fmla="*/ 124 w 293"/>
              <a:gd name="T33" fmla="*/ 30 h 195"/>
              <a:gd name="T34" fmla="*/ 146 w 293"/>
              <a:gd name="T35" fmla="*/ 22 h 195"/>
              <a:gd name="T36" fmla="*/ 148 w 293"/>
              <a:gd name="T37" fmla="*/ 32 h 195"/>
              <a:gd name="T38" fmla="*/ 150 w 293"/>
              <a:gd name="T39" fmla="*/ 30 h 195"/>
              <a:gd name="T40" fmla="*/ 148 w 293"/>
              <a:gd name="T41" fmla="*/ 28 h 195"/>
              <a:gd name="T42" fmla="*/ 156 w 293"/>
              <a:gd name="T43" fmla="*/ 22 h 195"/>
              <a:gd name="T44" fmla="*/ 156 w 293"/>
              <a:gd name="T45" fmla="*/ 20 h 195"/>
              <a:gd name="T46" fmla="*/ 158 w 293"/>
              <a:gd name="T47" fmla="*/ 10 h 195"/>
              <a:gd name="T48" fmla="*/ 160 w 293"/>
              <a:gd name="T49" fmla="*/ 10 h 195"/>
              <a:gd name="T50" fmla="*/ 166 w 293"/>
              <a:gd name="T51" fmla="*/ 0 h 195"/>
              <a:gd name="T52" fmla="*/ 210 w 293"/>
              <a:gd name="T53" fmla="*/ 6 h 195"/>
              <a:gd name="T54" fmla="*/ 220 w 293"/>
              <a:gd name="T55" fmla="*/ 8 h 195"/>
              <a:gd name="T56" fmla="*/ 224 w 293"/>
              <a:gd name="T57" fmla="*/ 10 h 195"/>
              <a:gd name="T58" fmla="*/ 231 w 293"/>
              <a:gd name="T59" fmla="*/ 8 h 195"/>
              <a:gd name="T60" fmla="*/ 249 w 293"/>
              <a:gd name="T61" fmla="*/ 16 h 195"/>
              <a:gd name="T62" fmla="*/ 293 w 293"/>
              <a:gd name="T63" fmla="*/ 26 h 195"/>
              <a:gd name="T64" fmla="*/ 285 w 293"/>
              <a:gd name="T65" fmla="*/ 64 h 195"/>
              <a:gd name="T66" fmla="*/ 287 w 293"/>
              <a:gd name="T67" fmla="*/ 87 h 195"/>
              <a:gd name="T68" fmla="*/ 283 w 293"/>
              <a:gd name="T69" fmla="*/ 115 h 195"/>
              <a:gd name="T70" fmla="*/ 283 w 293"/>
              <a:gd name="T71" fmla="*/ 117 h 195"/>
              <a:gd name="T72" fmla="*/ 281 w 293"/>
              <a:gd name="T73" fmla="*/ 121 h 195"/>
              <a:gd name="T74" fmla="*/ 279 w 293"/>
              <a:gd name="T75" fmla="*/ 127 h 195"/>
              <a:gd name="T76" fmla="*/ 277 w 293"/>
              <a:gd name="T77" fmla="*/ 127 h 195"/>
              <a:gd name="T78" fmla="*/ 269 w 293"/>
              <a:gd name="T79" fmla="*/ 145 h 195"/>
              <a:gd name="T80" fmla="*/ 253 w 293"/>
              <a:gd name="T81" fmla="*/ 163 h 195"/>
              <a:gd name="T82" fmla="*/ 239 w 293"/>
              <a:gd name="T83" fmla="*/ 163 h 195"/>
              <a:gd name="T84" fmla="*/ 222 w 293"/>
              <a:gd name="T85" fmla="*/ 173 h 195"/>
              <a:gd name="T86" fmla="*/ 216 w 293"/>
              <a:gd name="T87" fmla="*/ 173 h 195"/>
              <a:gd name="T88" fmla="*/ 206 w 293"/>
              <a:gd name="T89" fmla="*/ 177 h 195"/>
              <a:gd name="T90" fmla="*/ 202 w 293"/>
              <a:gd name="T91" fmla="*/ 175 h 195"/>
              <a:gd name="T92" fmla="*/ 186 w 293"/>
              <a:gd name="T93" fmla="*/ 185 h 195"/>
              <a:gd name="T94" fmla="*/ 170 w 293"/>
              <a:gd name="T95" fmla="*/ 173 h 195"/>
              <a:gd name="T96" fmla="*/ 156 w 293"/>
              <a:gd name="T97" fmla="*/ 173 h 195"/>
              <a:gd name="T98" fmla="*/ 154 w 293"/>
              <a:gd name="T99" fmla="*/ 173 h 195"/>
              <a:gd name="T100" fmla="*/ 148 w 293"/>
              <a:gd name="T101" fmla="*/ 171 h 195"/>
              <a:gd name="T102" fmla="*/ 146 w 293"/>
              <a:gd name="T103" fmla="*/ 171 h 195"/>
              <a:gd name="T104" fmla="*/ 118 w 293"/>
              <a:gd name="T105" fmla="*/ 165 h 195"/>
              <a:gd name="T106" fmla="*/ 106 w 293"/>
              <a:gd name="T107" fmla="*/ 157 h 195"/>
              <a:gd name="T108" fmla="*/ 104 w 293"/>
              <a:gd name="T109" fmla="*/ 159 h 195"/>
              <a:gd name="T110" fmla="*/ 82 w 293"/>
              <a:gd name="T111" fmla="*/ 195 h 195"/>
              <a:gd name="T112" fmla="*/ 56 w 293"/>
              <a:gd name="T113" fmla="*/ 15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195">
                <a:moveTo>
                  <a:pt x="56" y="155"/>
                </a:moveTo>
                <a:lnTo>
                  <a:pt x="54" y="153"/>
                </a:lnTo>
                <a:lnTo>
                  <a:pt x="30" y="159"/>
                </a:lnTo>
                <a:lnTo>
                  <a:pt x="22" y="135"/>
                </a:lnTo>
                <a:lnTo>
                  <a:pt x="18" y="135"/>
                </a:lnTo>
                <a:lnTo>
                  <a:pt x="10" y="111"/>
                </a:lnTo>
                <a:lnTo>
                  <a:pt x="0" y="38"/>
                </a:lnTo>
                <a:lnTo>
                  <a:pt x="52" y="56"/>
                </a:lnTo>
                <a:lnTo>
                  <a:pt x="68" y="50"/>
                </a:lnTo>
                <a:lnTo>
                  <a:pt x="72" y="54"/>
                </a:lnTo>
                <a:lnTo>
                  <a:pt x="88" y="56"/>
                </a:lnTo>
                <a:lnTo>
                  <a:pt x="94" y="56"/>
                </a:lnTo>
                <a:lnTo>
                  <a:pt x="96" y="54"/>
                </a:lnTo>
                <a:lnTo>
                  <a:pt x="104" y="52"/>
                </a:lnTo>
                <a:lnTo>
                  <a:pt x="114" y="38"/>
                </a:lnTo>
                <a:lnTo>
                  <a:pt x="122" y="36"/>
                </a:lnTo>
                <a:lnTo>
                  <a:pt x="124" y="30"/>
                </a:lnTo>
                <a:lnTo>
                  <a:pt x="146" y="22"/>
                </a:lnTo>
                <a:lnTo>
                  <a:pt x="148" y="32"/>
                </a:lnTo>
                <a:lnTo>
                  <a:pt x="150" y="30"/>
                </a:lnTo>
                <a:lnTo>
                  <a:pt x="148" y="28"/>
                </a:lnTo>
                <a:lnTo>
                  <a:pt x="156" y="22"/>
                </a:lnTo>
                <a:lnTo>
                  <a:pt x="156" y="20"/>
                </a:lnTo>
                <a:lnTo>
                  <a:pt x="158" y="10"/>
                </a:lnTo>
                <a:lnTo>
                  <a:pt x="160" y="10"/>
                </a:lnTo>
                <a:lnTo>
                  <a:pt x="166" y="0"/>
                </a:lnTo>
                <a:lnTo>
                  <a:pt x="210" y="6"/>
                </a:lnTo>
                <a:lnTo>
                  <a:pt x="220" y="8"/>
                </a:lnTo>
                <a:lnTo>
                  <a:pt x="224" y="10"/>
                </a:lnTo>
                <a:lnTo>
                  <a:pt x="231" y="8"/>
                </a:lnTo>
                <a:lnTo>
                  <a:pt x="249" y="16"/>
                </a:lnTo>
                <a:lnTo>
                  <a:pt x="293" y="26"/>
                </a:lnTo>
                <a:lnTo>
                  <a:pt x="285" y="64"/>
                </a:lnTo>
                <a:lnTo>
                  <a:pt x="287" y="87"/>
                </a:lnTo>
                <a:lnTo>
                  <a:pt x="283" y="115"/>
                </a:lnTo>
                <a:lnTo>
                  <a:pt x="283" y="117"/>
                </a:lnTo>
                <a:lnTo>
                  <a:pt x="281" y="121"/>
                </a:lnTo>
                <a:lnTo>
                  <a:pt x="279" y="127"/>
                </a:lnTo>
                <a:lnTo>
                  <a:pt x="277" y="127"/>
                </a:lnTo>
                <a:lnTo>
                  <a:pt x="269" y="145"/>
                </a:lnTo>
                <a:lnTo>
                  <a:pt x="253" y="163"/>
                </a:lnTo>
                <a:lnTo>
                  <a:pt x="239" y="163"/>
                </a:lnTo>
                <a:lnTo>
                  <a:pt x="222" y="173"/>
                </a:lnTo>
                <a:lnTo>
                  <a:pt x="216" y="173"/>
                </a:lnTo>
                <a:lnTo>
                  <a:pt x="206" y="177"/>
                </a:lnTo>
                <a:lnTo>
                  <a:pt x="202" y="175"/>
                </a:lnTo>
                <a:lnTo>
                  <a:pt x="186" y="185"/>
                </a:lnTo>
                <a:lnTo>
                  <a:pt x="170" y="173"/>
                </a:lnTo>
                <a:lnTo>
                  <a:pt x="156" y="173"/>
                </a:lnTo>
                <a:lnTo>
                  <a:pt x="154" y="173"/>
                </a:lnTo>
                <a:lnTo>
                  <a:pt x="148" y="171"/>
                </a:lnTo>
                <a:lnTo>
                  <a:pt x="146" y="171"/>
                </a:lnTo>
                <a:lnTo>
                  <a:pt x="118" y="165"/>
                </a:lnTo>
                <a:lnTo>
                  <a:pt x="106" y="157"/>
                </a:lnTo>
                <a:lnTo>
                  <a:pt x="104" y="159"/>
                </a:lnTo>
                <a:lnTo>
                  <a:pt x="82" y="195"/>
                </a:lnTo>
                <a:lnTo>
                  <a:pt x="56" y="15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161"/>
          <p:cNvSpPr>
            <a:spLocks/>
          </p:cNvSpPr>
          <p:nvPr/>
        </p:nvSpPr>
        <p:spPr bwMode="auto">
          <a:xfrm>
            <a:off x="16549688" y="7313613"/>
            <a:ext cx="325438" cy="249238"/>
          </a:xfrm>
          <a:custGeom>
            <a:avLst/>
            <a:gdLst>
              <a:gd name="T0" fmla="*/ 0 w 205"/>
              <a:gd name="T1" fmla="*/ 93 h 157"/>
              <a:gd name="T2" fmla="*/ 40 w 205"/>
              <a:gd name="T3" fmla="*/ 77 h 157"/>
              <a:gd name="T4" fmla="*/ 42 w 205"/>
              <a:gd name="T5" fmla="*/ 73 h 157"/>
              <a:gd name="T6" fmla="*/ 48 w 205"/>
              <a:gd name="T7" fmla="*/ 61 h 157"/>
              <a:gd name="T8" fmla="*/ 66 w 205"/>
              <a:gd name="T9" fmla="*/ 29 h 157"/>
              <a:gd name="T10" fmla="*/ 116 w 205"/>
              <a:gd name="T11" fmla="*/ 33 h 157"/>
              <a:gd name="T12" fmla="*/ 124 w 205"/>
              <a:gd name="T13" fmla="*/ 29 h 157"/>
              <a:gd name="T14" fmla="*/ 126 w 205"/>
              <a:gd name="T15" fmla="*/ 29 h 157"/>
              <a:gd name="T16" fmla="*/ 134 w 205"/>
              <a:gd name="T17" fmla="*/ 25 h 157"/>
              <a:gd name="T18" fmla="*/ 157 w 205"/>
              <a:gd name="T19" fmla="*/ 0 h 157"/>
              <a:gd name="T20" fmla="*/ 201 w 205"/>
              <a:gd name="T21" fmla="*/ 55 h 157"/>
              <a:gd name="T22" fmla="*/ 205 w 205"/>
              <a:gd name="T23" fmla="*/ 121 h 157"/>
              <a:gd name="T24" fmla="*/ 163 w 205"/>
              <a:gd name="T25" fmla="*/ 121 h 157"/>
              <a:gd name="T26" fmla="*/ 159 w 205"/>
              <a:gd name="T27" fmla="*/ 125 h 157"/>
              <a:gd name="T28" fmla="*/ 153 w 205"/>
              <a:gd name="T29" fmla="*/ 149 h 157"/>
              <a:gd name="T30" fmla="*/ 114 w 205"/>
              <a:gd name="T31" fmla="*/ 153 h 157"/>
              <a:gd name="T32" fmla="*/ 110 w 205"/>
              <a:gd name="T33" fmla="*/ 151 h 157"/>
              <a:gd name="T34" fmla="*/ 106 w 205"/>
              <a:gd name="T35" fmla="*/ 153 h 157"/>
              <a:gd name="T36" fmla="*/ 58 w 205"/>
              <a:gd name="T37" fmla="*/ 157 h 157"/>
              <a:gd name="T38" fmla="*/ 0 w 205"/>
              <a:gd name="T39" fmla="*/ 9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157">
                <a:moveTo>
                  <a:pt x="0" y="93"/>
                </a:moveTo>
                <a:lnTo>
                  <a:pt x="40" y="77"/>
                </a:lnTo>
                <a:lnTo>
                  <a:pt x="42" y="73"/>
                </a:lnTo>
                <a:lnTo>
                  <a:pt x="48" y="61"/>
                </a:lnTo>
                <a:lnTo>
                  <a:pt x="66" y="29"/>
                </a:lnTo>
                <a:lnTo>
                  <a:pt x="116" y="33"/>
                </a:lnTo>
                <a:lnTo>
                  <a:pt x="124" y="29"/>
                </a:lnTo>
                <a:lnTo>
                  <a:pt x="126" y="29"/>
                </a:lnTo>
                <a:lnTo>
                  <a:pt x="134" y="25"/>
                </a:lnTo>
                <a:lnTo>
                  <a:pt x="157" y="0"/>
                </a:lnTo>
                <a:lnTo>
                  <a:pt x="201" y="55"/>
                </a:lnTo>
                <a:lnTo>
                  <a:pt x="205" y="121"/>
                </a:lnTo>
                <a:lnTo>
                  <a:pt x="163" y="121"/>
                </a:lnTo>
                <a:lnTo>
                  <a:pt x="159" y="125"/>
                </a:lnTo>
                <a:lnTo>
                  <a:pt x="153" y="149"/>
                </a:lnTo>
                <a:lnTo>
                  <a:pt x="114" y="153"/>
                </a:lnTo>
                <a:lnTo>
                  <a:pt x="110" y="151"/>
                </a:lnTo>
                <a:lnTo>
                  <a:pt x="106" y="153"/>
                </a:lnTo>
                <a:lnTo>
                  <a:pt x="58" y="157"/>
                </a:lnTo>
                <a:lnTo>
                  <a:pt x="0" y="9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162"/>
          <p:cNvSpPr>
            <a:spLocks/>
          </p:cNvSpPr>
          <p:nvPr/>
        </p:nvSpPr>
        <p:spPr bwMode="auto">
          <a:xfrm>
            <a:off x="16616363" y="7426325"/>
            <a:ext cx="63500" cy="117475"/>
          </a:xfrm>
          <a:custGeom>
            <a:avLst/>
            <a:gdLst>
              <a:gd name="T0" fmla="*/ 0 w 20"/>
              <a:gd name="T1" fmla="*/ 2 h 37"/>
              <a:gd name="T2" fmla="*/ 6 w 20"/>
              <a:gd name="T3" fmla="*/ 0 h 37"/>
              <a:gd name="T4" fmla="*/ 20 w 20"/>
              <a:gd name="T5" fmla="*/ 37 h 37"/>
              <a:gd name="T6" fmla="*/ 0 w 20"/>
              <a:gd name="T7" fmla="*/ 2 h 37"/>
            </a:gdLst>
            <a:ahLst/>
            <a:cxnLst>
              <a:cxn ang="0">
                <a:pos x="T0" y="T1"/>
              </a:cxn>
              <a:cxn ang="0">
                <a:pos x="T2" y="T3"/>
              </a:cxn>
              <a:cxn ang="0">
                <a:pos x="T4" y="T5"/>
              </a:cxn>
              <a:cxn ang="0">
                <a:pos x="T6" y="T7"/>
              </a:cxn>
            </a:cxnLst>
            <a:rect l="0" t="0" r="r" b="b"/>
            <a:pathLst>
              <a:path w="20" h="37">
                <a:moveTo>
                  <a:pt x="0" y="2"/>
                </a:moveTo>
                <a:cubicBezTo>
                  <a:pt x="2" y="2"/>
                  <a:pt x="4" y="1"/>
                  <a:pt x="6" y="0"/>
                </a:cubicBezTo>
                <a:cubicBezTo>
                  <a:pt x="20" y="37"/>
                  <a:pt x="20" y="37"/>
                  <a:pt x="20" y="37"/>
                </a:cubicBezTo>
                <a:lnTo>
                  <a:pt x="0" y="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163"/>
          <p:cNvSpPr>
            <a:spLocks/>
          </p:cNvSpPr>
          <p:nvPr/>
        </p:nvSpPr>
        <p:spPr bwMode="auto">
          <a:xfrm>
            <a:off x="16600488" y="7356475"/>
            <a:ext cx="398463" cy="361950"/>
          </a:xfrm>
          <a:custGeom>
            <a:avLst/>
            <a:gdLst>
              <a:gd name="T0" fmla="*/ 68 w 126"/>
              <a:gd name="T1" fmla="*/ 103 h 114"/>
              <a:gd name="T2" fmla="*/ 51 w 126"/>
              <a:gd name="T3" fmla="*/ 94 h 114"/>
              <a:gd name="T4" fmla="*/ 30 w 126"/>
              <a:gd name="T5" fmla="*/ 74 h 114"/>
              <a:gd name="T6" fmla="*/ 29 w 126"/>
              <a:gd name="T7" fmla="*/ 73 h 114"/>
              <a:gd name="T8" fmla="*/ 7 w 126"/>
              <a:gd name="T9" fmla="*/ 56 h 114"/>
              <a:gd name="T10" fmla="*/ 5 w 126"/>
              <a:gd name="T11" fmla="*/ 48 h 114"/>
              <a:gd name="T12" fmla="*/ 0 w 126"/>
              <a:gd name="T13" fmla="*/ 26 h 114"/>
              <a:gd name="T14" fmla="*/ 22 w 126"/>
              <a:gd name="T15" fmla="*/ 24 h 114"/>
              <a:gd name="T16" fmla="*/ 25 w 126"/>
              <a:gd name="T17" fmla="*/ 22 h 114"/>
              <a:gd name="T18" fmla="*/ 35 w 126"/>
              <a:gd name="T19" fmla="*/ 20 h 114"/>
              <a:gd name="T20" fmla="*/ 41 w 126"/>
              <a:gd name="T21" fmla="*/ 14 h 114"/>
              <a:gd name="T22" fmla="*/ 45 w 126"/>
              <a:gd name="T23" fmla="*/ 12 h 114"/>
              <a:gd name="T24" fmla="*/ 44 w 126"/>
              <a:gd name="T25" fmla="*/ 0 h 114"/>
              <a:gd name="T26" fmla="*/ 76 w 126"/>
              <a:gd name="T27" fmla="*/ 8 h 114"/>
              <a:gd name="T28" fmla="*/ 82 w 126"/>
              <a:gd name="T29" fmla="*/ 12 h 114"/>
              <a:gd name="T30" fmla="*/ 85 w 126"/>
              <a:gd name="T31" fmla="*/ 15 h 114"/>
              <a:gd name="T32" fmla="*/ 86 w 126"/>
              <a:gd name="T33" fmla="*/ 16 h 114"/>
              <a:gd name="T34" fmla="*/ 88 w 126"/>
              <a:gd name="T35" fmla="*/ 14 h 114"/>
              <a:gd name="T36" fmla="*/ 104 w 126"/>
              <a:gd name="T37" fmla="*/ 18 h 114"/>
              <a:gd name="T38" fmla="*/ 111 w 126"/>
              <a:gd name="T39" fmla="*/ 21 h 114"/>
              <a:gd name="T40" fmla="*/ 115 w 126"/>
              <a:gd name="T41" fmla="*/ 28 h 114"/>
              <a:gd name="T42" fmla="*/ 118 w 126"/>
              <a:gd name="T43" fmla="*/ 29 h 114"/>
              <a:gd name="T44" fmla="*/ 123 w 126"/>
              <a:gd name="T45" fmla="*/ 43 h 114"/>
              <a:gd name="T46" fmla="*/ 126 w 126"/>
              <a:gd name="T47" fmla="*/ 62 h 114"/>
              <a:gd name="T48" fmla="*/ 117 w 126"/>
              <a:gd name="T49" fmla="*/ 64 h 114"/>
              <a:gd name="T50" fmla="*/ 116 w 126"/>
              <a:gd name="T51" fmla="*/ 71 h 114"/>
              <a:gd name="T52" fmla="*/ 96 w 126"/>
              <a:gd name="T53" fmla="*/ 70 h 114"/>
              <a:gd name="T54" fmla="*/ 106 w 126"/>
              <a:gd name="T55" fmla="*/ 82 h 114"/>
              <a:gd name="T56" fmla="*/ 89 w 126"/>
              <a:gd name="T57" fmla="*/ 114 h 114"/>
              <a:gd name="T58" fmla="*/ 68 w 126"/>
              <a:gd name="T59" fmla="*/ 10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4">
                <a:moveTo>
                  <a:pt x="68" y="103"/>
                </a:moveTo>
                <a:cubicBezTo>
                  <a:pt x="61" y="101"/>
                  <a:pt x="55" y="97"/>
                  <a:pt x="51" y="94"/>
                </a:cubicBezTo>
                <a:cubicBezTo>
                  <a:pt x="43" y="89"/>
                  <a:pt x="35" y="83"/>
                  <a:pt x="30" y="74"/>
                </a:cubicBezTo>
                <a:cubicBezTo>
                  <a:pt x="30" y="74"/>
                  <a:pt x="30" y="74"/>
                  <a:pt x="29" y="73"/>
                </a:cubicBezTo>
                <a:cubicBezTo>
                  <a:pt x="19" y="73"/>
                  <a:pt x="11" y="67"/>
                  <a:pt x="7" y="56"/>
                </a:cubicBezTo>
                <a:cubicBezTo>
                  <a:pt x="6" y="53"/>
                  <a:pt x="5" y="51"/>
                  <a:pt x="5" y="48"/>
                </a:cubicBezTo>
                <a:cubicBezTo>
                  <a:pt x="0" y="26"/>
                  <a:pt x="0" y="26"/>
                  <a:pt x="0" y="26"/>
                </a:cubicBezTo>
                <a:cubicBezTo>
                  <a:pt x="22" y="24"/>
                  <a:pt x="22" y="24"/>
                  <a:pt x="22" y="24"/>
                </a:cubicBezTo>
                <a:cubicBezTo>
                  <a:pt x="25" y="22"/>
                  <a:pt x="25" y="22"/>
                  <a:pt x="25" y="22"/>
                </a:cubicBezTo>
                <a:cubicBezTo>
                  <a:pt x="35" y="20"/>
                  <a:pt x="35" y="20"/>
                  <a:pt x="35" y="20"/>
                </a:cubicBezTo>
                <a:cubicBezTo>
                  <a:pt x="41" y="14"/>
                  <a:pt x="41" y="14"/>
                  <a:pt x="41" y="14"/>
                </a:cubicBezTo>
                <a:cubicBezTo>
                  <a:pt x="45" y="12"/>
                  <a:pt x="45" y="12"/>
                  <a:pt x="45" y="12"/>
                </a:cubicBezTo>
                <a:cubicBezTo>
                  <a:pt x="44" y="0"/>
                  <a:pt x="44" y="0"/>
                  <a:pt x="44" y="0"/>
                </a:cubicBezTo>
                <a:cubicBezTo>
                  <a:pt x="76" y="8"/>
                  <a:pt x="76" y="8"/>
                  <a:pt x="76" y="8"/>
                </a:cubicBezTo>
                <a:cubicBezTo>
                  <a:pt x="82" y="12"/>
                  <a:pt x="82" y="12"/>
                  <a:pt x="82" y="12"/>
                </a:cubicBezTo>
                <a:cubicBezTo>
                  <a:pt x="85" y="15"/>
                  <a:pt x="85" y="15"/>
                  <a:pt x="85" y="15"/>
                </a:cubicBezTo>
                <a:cubicBezTo>
                  <a:pt x="86" y="16"/>
                  <a:pt x="86" y="16"/>
                  <a:pt x="86" y="16"/>
                </a:cubicBezTo>
                <a:cubicBezTo>
                  <a:pt x="88" y="14"/>
                  <a:pt x="88" y="14"/>
                  <a:pt x="88" y="14"/>
                </a:cubicBezTo>
                <a:cubicBezTo>
                  <a:pt x="104" y="18"/>
                  <a:pt x="104" y="18"/>
                  <a:pt x="104" y="18"/>
                </a:cubicBezTo>
                <a:cubicBezTo>
                  <a:pt x="111" y="21"/>
                  <a:pt x="111" y="21"/>
                  <a:pt x="111" y="21"/>
                </a:cubicBezTo>
                <a:cubicBezTo>
                  <a:pt x="115" y="28"/>
                  <a:pt x="115" y="28"/>
                  <a:pt x="115" y="28"/>
                </a:cubicBezTo>
                <a:cubicBezTo>
                  <a:pt x="118" y="29"/>
                  <a:pt x="118" y="29"/>
                  <a:pt x="118" y="29"/>
                </a:cubicBezTo>
                <a:cubicBezTo>
                  <a:pt x="123" y="43"/>
                  <a:pt x="123" y="43"/>
                  <a:pt x="123" y="43"/>
                </a:cubicBezTo>
                <a:cubicBezTo>
                  <a:pt x="126" y="62"/>
                  <a:pt x="126" y="62"/>
                  <a:pt x="126" y="62"/>
                </a:cubicBezTo>
                <a:cubicBezTo>
                  <a:pt x="117" y="64"/>
                  <a:pt x="117" y="64"/>
                  <a:pt x="117" y="64"/>
                </a:cubicBezTo>
                <a:cubicBezTo>
                  <a:pt x="116" y="71"/>
                  <a:pt x="116" y="71"/>
                  <a:pt x="116" y="71"/>
                </a:cubicBezTo>
                <a:cubicBezTo>
                  <a:pt x="96" y="70"/>
                  <a:pt x="96" y="70"/>
                  <a:pt x="96" y="70"/>
                </a:cubicBezTo>
                <a:cubicBezTo>
                  <a:pt x="106" y="82"/>
                  <a:pt x="106" y="82"/>
                  <a:pt x="106" y="82"/>
                </a:cubicBezTo>
                <a:cubicBezTo>
                  <a:pt x="89" y="114"/>
                  <a:pt x="89" y="114"/>
                  <a:pt x="89" y="114"/>
                </a:cubicBezTo>
                <a:lnTo>
                  <a:pt x="68" y="10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164"/>
          <p:cNvSpPr>
            <a:spLocks/>
          </p:cNvSpPr>
          <p:nvPr/>
        </p:nvSpPr>
        <p:spPr bwMode="auto">
          <a:xfrm>
            <a:off x="16808450" y="7559675"/>
            <a:ext cx="38100" cy="127000"/>
          </a:xfrm>
          <a:custGeom>
            <a:avLst/>
            <a:gdLst>
              <a:gd name="T0" fmla="*/ 10 w 12"/>
              <a:gd name="T1" fmla="*/ 40 h 40"/>
              <a:gd name="T2" fmla="*/ 0 w 12"/>
              <a:gd name="T3" fmla="*/ 38 h 40"/>
              <a:gd name="T4" fmla="*/ 12 w 12"/>
              <a:gd name="T5" fmla="*/ 0 h 40"/>
              <a:gd name="T6" fmla="*/ 10 w 12"/>
              <a:gd name="T7" fmla="*/ 40 h 40"/>
            </a:gdLst>
            <a:ahLst/>
            <a:cxnLst>
              <a:cxn ang="0">
                <a:pos x="T0" y="T1"/>
              </a:cxn>
              <a:cxn ang="0">
                <a:pos x="T2" y="T3"/>
              </a:cxn>
              <a:cxn ang="0">
                <a:pos x="T4" y="T5"/>
              </a:cxn>
              <a:cxn ang="0">
                <a:pos x="T6" y="T7"/>
              </a:cxn>
            </a:cxnLst>
            <a:rect l="0" t="0" r="r" b="b"/>
            <a:pathLst>
              <a:path w="12" h="40">
                <a:moveTo>
                  <a:pt x="10" y="40"/>
                </a:moveTo>
                <a:cubicBezTo>
                  <a:pt x="7" y="40"/>
                  <a:pt x="3" y="39"/>
                  <a:pt x="0" y="38"/>
                </a:cubicBezTo>
                <a:cubicBezTo>
                  <a:pt x="12" y="0"/>
                  <a:pt x="12" y="0"/>
                  <a:pt x="12" y="0"/>
                </a:cubicBezTo>
                <a:lnTo>
                  <a:pt x="10" y="4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165"/>
          <p:cNvSpPr>
            <a:spLocks/>
          </p:cNvSpPr>
          <p:nvPr/>
        </p:nvSpPr>
        <p:spPr bwMode="auto">
          <a:xfrm>
            <a:off x="16817975" y="7616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166"/>
          <p:cNvSpPr>
            <a:spLocks/>
          </p:cNvSpPr>
          <p:nvPr/>
        </p:nvSpPr>
        <p:spPr bwMode="auto">
          <a:xfrm>
            <a:off x="16843375" y="7623175"/>
            <a:ext cx="12700" cy="9525"/>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2" y="2"/>
                  <a:pt x="1" y="1"/>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167"/>
          <p:cNvSpPr>
            <a:spLocks/>
          </p:cNvSpPr>
          <p:nvPr/>
        </p:nvSpPr>
        <p:spPr bwMode="auto">
          <a:xfrm>
            <a:off x="16708438" y="7359650"/>
            <a:ext cx="319088" cy="358775"/>
          </a:xfrm>
          <a:custGeom>
            <a:avLst/>
            <a:gdLst>
              <a:gd name="T0" fmla="*/ 46 w 101"/>
              <a:gd name="T1" fmla="*/ 107 h 113"/>
              <a:gd name="T2" fmla="*/ 58 w 101"/>
              <a:gd name="T3" fmla="*/ 91 h 113"/>
              <a:gd name="T4" fmla="*/ 46 w 101"/>
              <a:gd name="T5" fmla="*/ 107 h 113"/>
              <a:gd name="T6" fmla="*/ 45 w 101"/>
              <a:gd name="T7" fmla="*/ 107 h 113"/>
              <a:gd name="T8" fmla="*/ 35 w 101"/>
              <a:gd name="T9" fmla="*/ 102 h 113"/>
              <a:gd name="T10" fmla="*/ 21 w 101"/>
              <a:gd name="T11" fmla="*/ 92 h 113"/>
              <a:gd name="T12" fmla="*/ 24 w 101"/>
              <a:gd name="T13" fmla="*/ 87 h 113"/>
              <a:gd name="T14" fmla="*/ 22 w 101"/>
              <a:gd name="T15" fmla="*/ 85 h 113"/>
              <a:gd name="T16" fmla="*/ 10 w 101"/>
              <a:gd name="T17" fmla="*/ 74 h 113"/>
              <a:gd name="T18" fmla="*/ 8 w 101"/>
              <a:gd name="T19" fmla="*/ 69 h 113"/>
              <a:gd name="T20" fmla="*/ 2 w 101"/>
              <a:gd name="T21" fmla="*/ 67 h 113"/>
              <a:gd name="T22" fmla="*/ 0 w 101"/>
              <a:gd name="T23" fmla="*/ 51 h 113"/>
              <a:gd name="T24" fmla="*/ 0 w 101"/>
              <a:gd name="T25" fmla="*/ 46 h 113"/>
              <a:gd name="T26" fmla="*/ 1 w 101"/>
              <a:gd name="T27" fmla="*/ 43 h 113"/>
              <a:gd name="T28" fmla="*/ 1 w 101"/>
              <a:gd name="T29" fmla="*/ 39 h 113"/>
              <a:gd name="T30" fmla="*/ 7 w 101"/>
              <a:gd name="T31" fmla="*/ 30 h 113"/>
              <a:gd name="T32" fmla="*/ 19 w 101"/>
              <a:gd name="T33" fmla="*/ 18 h 113"/>
              <a:gd name="T34" fmla="*/ 28 w 101"/>
              <a:gd name="T35" fmla="*/ 23 h 113"/>
              <a:gd name="T36" fmla="*/ 28 w 101"/>
              <a:gd name="T37" fmla="*/ 22 h 113"/>
              <a:gd name="T38" fmla="*/ 36 w 101"/>
              <a:gd name="T39" fmla="*/ 24 h 113"/>
              <a:gd name="T40" fmla="*/ 38 w 101"/>
              <a:gd name="T41" fmla="*/ 24 h 113"/>
              <a:gd name="T42" fmla="*/ 43 w 101"/>
              <a:gd name="T43" fmla="*/ 24 h 113"/>
              <a:gd name="T44" fmla="*/ 47 w 101"/>
              <a:gd name="T45" fmla="*/ 25 h 113"/>
              <a:gd name="T46" fmla="*/ 49 w 101"/>
              <a:gd name="T47" fmla="*/ 25 h 113"/>
              <a:gd name="T48" fmla="*/ 54 w 101"/>
              <a:gd name="T49" fmla="*/ 0 h 113"/>
              <a:gd name="T50" fmla="*/ 76 w 101"/>
              <a:gd name="T51" fmla="*/ 30 h 113"/>
              <a:gd name="T52" fmla="*/ 90 w 101"/>
              <a:gd name="T53" fmla="*/ 30 h 113"/>
              <a:gd name="T54" fmla="*/ 89 w 101"/>
              <a:gd name="T55" fmla="*/ 52 h 113"/>
              <a:gd name="T56" fmla="*/ 100 w 101"/>
              <a:gd name="T57" fmla="*/ 63 h 113"/>
              <a:gd name="T58" fmla="*/ 96 w 101"/>
              <a:gd name="T59" fmla="*/ 70 h 113"/>
              <a:gd name="T60" fmla="*/ 101 w 101"/>
              <a:gd name="T61" fmla="*/ 76 h 113"/>
              <a:gd name="T62" fmla="*/ 93 w 101"/>
              <a:gd name="T63" fmla="*/ 83 h 113"/>
              <a:gd name="T64" fmla="*/ 93 w 101"/>
              <a:gd name="T65" fmla="*/ 83 h 113"/>
              <a:gd name="T66" fmla="*/ 82 w 101"/>
              <a:gd name="T67" fmla="*/ 92 h 113"/>
              <a:gd name="T68" fmla="*/ 82 w 101"/>
              <a:gd name="T69" fmla="*/ 93 h 113"/>
              <a:gd name="T70" fmla="*/ 76 w 101"/>
              <a:gd name="T71" fmla="*/ 103 h 113"/>
              <a:gd name="T72" fmla="*/ 68 w 101"/>
              <a:gd name="T73" fmla="*/ 109 h 113"/>
              <a:gd name="T74" fmla="*/ 58 w 101"/>
              <a:gd name="T75" fmla="*/ 113 h 113"/>
              <a:gd name="T76" fmla="*/ 46 w 101"/>
              <a:gd name="T77" fmla="*/ 10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113">
                <a:moveTo>
                  <a:pt x="46" y="107"/>
                </a:moveTo>
                <a:cubicBezTo>
                  <a:pt x="58" y="91"/>
                  <a:pt x="58" y="91"/>
                  <a:pt x="58" y="91"/>
                </a:cubicBezTo>
                <a:cubicBezTo>
                  <a:pt x="46" y="107"/>
                  <a:pt x="46" y="107"/>
                  <a:pt x="46" y="107"/>
                </a:cubicBezTo>
                <a:cubicBezTo>
                  <a:pt x="46" y="107"/>
                  <a:pt x="45" y="107"/>
                  <a:pt x="45" y="107"/>
                </a:cubicBezTo>
                <a:cubicBezTo>
                  <a:pt x="43" y="107"/>
                  <a:pt x="39" y="105"/>
                  <a:pt x="35" y="102"/>
                </a:cubicBezTo>
                <a:cubicBezTo>
                  <a:pt x="21" y="92"/>
                  <a:pt x="21" y="92"/>
                  <a:pt x="21" y="92"/>
                </a:cubicBezTo>
                <a:cubicBezTo>
                  <a:pt x="24" y="87"/>
                  <a:pt x="24" y="87"/>
                  <a:pt x="24" y="87"/>
                </a:cubicBezTo>
                <a:cubicBezTo>
                  <a:pt x="22" y="85"/>
                  <a:pt x="22" y="85"/>
                  <a:pt x="22" y="85"/>
                </a:cubicBezTo>
                <a:cubicBezTo>
                  <a:pt x="10" y="74"/>
                  <a:pt x="10" y="74"/>
                  <a:pt x="10" y="74"/>
                </a:cubicBezTo>
                <a:cubicBezTo>
                  <a:pt x="8" y="69"/>
                  <a:pt x="8" y="69"/>
                  <a:pt x="8" y="69"/>
                </a:cubicBezTo>
                <a:cubicBezTo>
                  <a:pt x="2" y="67"/>
                  <a:pt x="2" y="67"/>
                  <a:pt x="2" y="67"/>
                </a:cubicBezTo>
                <a:cubicBezTo>
                  <a:pt x="0" y="51"/>
                  <a:pt x="0" y="51"/>
                  <a:pt x="0" y="51"/>
                </a:cubicBezTo>
                <a:cubicBezTo>
                  <a:pt x="0" y="46"/>
                  <a:pt x="0" y="46"/>
                  <a:pt x="0" y="46"/>
                </a:cubicBezTo>
                <a:cubicBezTo>
                  <a:pt x="1" y="43"/>
                  <a:pt x="1" y="43"/>
                  <a:pt x="1" y="43"/>
                </a:cubicBezTo>
                <a:cubicBezTo>
                  <a:pt x="1" y="39"/>
                  <a:pt x="1" y="39"/>
                  <a:pt x="1" y="39"/>
                </a:cubicBezTo>
                <a:cubicBezTo>
                  <a:pt x="7" y="30"/>
                  <a:pt x="7" y="30"/>
                  <a:pt x="7" y="30"/>
                </a:cubicBezTo>
                <a:cubicBezTo>
                  <a:pt x="19" y="18"/>
                  <a:pt x="19" y="18"/>
                  <a:pt x="19" y="18"/>
                </a:cubicBezTo>
                <a:cubicBezTo>
                  <a:pt x="28" y="23"/>
                  <a:pt x="28" y="23"/>
                  <a:pt x="28" y="23"/>
                </a:cubicBezTo>
                <a:cubicBezTo>
                  <a:pt x="28" y="22"/>
                  <a:pt x="28" y="22"/>
                  <a:pt x="28" y="22"/>
                </a:cubicBezTo>
                <a:cubicBezTo>
                  <a:pt x="36" y="24"/>
                  <a:pt x="36" y="24"/>
                  <a:pt x="36" y="24"/>
                </a:cubicBezTo>
                <a:cubicBezTo>
                  <a:pt x="38" y="24"/>
                  <a:pt x="38" y="24"/>
                  <a:pt x="38" y="24"/>
                </a:cubicBezTo>
                <a:cubicBezTo>
                  <a:pt x="43" y="24"/>
                  <a:pt x="43" y="24"/>
                  <a:pt x="43" y="24"/>
                </a:cubicBezTo>
                <a:cubicBezTo>
                  <a:pt x="47" y="25"/>
                  <a:pt x="47" y="25"/>
                  <a:pt x="47" y="25"/>
                </a:cubicBezTo>
                <a:cubicBezTo>
                  <a:pt x="49" y="25"/>
                  <a:pt x="49" y="25"/>
                  <a:pt x="49" y="25"/>
                </a:cubicBezTo>
                <a:cubicBezTo>
                  <a:pt x="54" y="0"/>
                  <a:pt x="54" y="0"/>
                  <a:pt x="54" y="0"/>
                </a:cubicBezTo>
                <a:cubicBezTo>
                  <a:pt x="76" y="30"/>
                  <a:pt x="76" y="30"/>
                  <a:pt x="76" y="30"/>
                </a:cubicBezTo>
                <a:cubicBezTo>
                  <a:pt x="90" y="30"/>
                  <a:pt x="90" y="30"/>
                  <a:pt x="90" y="30"/>
                </a:cubicBezTo>
                <a:cubicBezTo>
                  <a:pt x="89" y="52"/>
                  <a:pt x="89" y="52"/>
                  <a:pt x="89" y="52"/>
                </a:cubicBezTo>
                <a:cubicBezTo>
                  <a:pt x="100" y="63"/>
                  <a:pt x="100" y="63"/>
                  <a:pt x="100" y="63"/>
                </a:cubicBezTo>
                <a:cubicBezTo>
                  <a:pt x="96" y="70"/>
                  <a:pt x="96" y="70"/>
                  <a:pt x="96" y="70"/>
                </a:cubicBezTo>
                <a:cubicBezTo>
                  <a:pt x="101" y="76"/>
                  <a:pt x="101" y="76"/>
                  <a:pt x="101" y="76"/>
                </a:cubicBezTo>
                <a:cubicBezTo>
                  <a:pt x="93" y="83"/>
                  <a:pt x="93" y="83"/>
                  <a:pt x="93" y="83"/>
                </a:cubicBezTo>
                <a:cubicBezTo>
                  <a:pt x="93" y="83"/>
                  <a:pt x="93" y="83"/>
                  <a:pt x="93" y="83"/>
                </a:cubicBezTo>
                <a:cubicBezTo>
                  <a:pt x="82" y="92"/>
                  <a:pt x="82" y="92"/>
                  <a:pt x="82" y="92"/>
                </a:cubicBezTo>
                <a:cubicBezTo>
                  <a:pt x="82" y="93"/>
                  <a:pt x="82" y="93"/>
                  <a:pt x="82" y="93"/>
                </a:cubicBezTo>
                <a:cubicBezTo>
                  <a:pt x="76" y="103"/>
                  <a:pt x="76" y="103"/>
                  <a:pt x="76" y="103"/>
                </a:cubicBezTo>
                <a:cubicBezTo>
                  <a:pt x="68" y="109"/>
                  <a:pt x="68" y="109"/>
                  <a:pt x="68" y="109"/>
                </a:cubicBezTo>
                <a:cubicBezTo>
                  <a:pt x="58" y="113"/>
                  <a:pt x="58" y="113"/>
                  <a:pt x="58" y="113"/>
                </a:cubicBezTo>
                <a:lnTo>
                  <a:pt x="46" y="10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168"/>
          <p:cNvSpPr>
            <a:spLocks/>
          </p:cNvSpPr>
          <p:nvPr/>
        </p:nvSpPr>
        <p:spPr bwMode="auto">
          <a:xfrm>
            <a:off x="16714788" y="7224713"/>
            <a:ext cx="407988" cy="427038"/>
          </a:xfrm>
          <a:custGeom>
            <a:avLst/>
            <a:gdLst>
              <a:gd name="T0" fmla="*/ 81 w 257"/>
              <a:gd name="T1" fmla="*/ 193 h 269"/>
              <a:gd name="T2" fmla="*/ 69 w 257"/>
              <a:gd name="T3" fmla="*/ 191 h 269"/>
              <a:gd name="T4" fmla="*/ 63 w 257"/>
              <a:gd name="T5" fmla="*/ 185 h 269"/>
              <a:gd name="T6" fmla="*/ 55 w 257"/>
              <a:gd name="T7" fmla="*/ 183 h 269"/>
              <a:gd name="T8" fmla="*/ 38 w 257"/>
              <a:gd name="T9" fmla="*/ 165 h 269"/>
              <a:gd name="T10" fmla="*/ 57 w 257"/>
              <a:gd name="T11" fmla="*/ 143 h 269"/>
              <a:gd name="T12" fmla="*/ 57 w 257"/>
              <a:gd name="T13" fmla="*/ 135 h 269"/>
              <a:gd name="T14" fmla="*/ 44 w 257"/>
              <a:gd name="T15" fmla="*/ 137 h 269"/>
              <a:gd name="T16" fmla="*/ 26 w 257"/>
              <a:gd name="T17" fmla="*/ 151 h 269"/>
              <a:gd name="T18" fmla="*/ 0 w 257"/>
              <a:gd name="T19" fmla="*/ 117 h 269"/>
              <a:gd name="T20" fmla="*/ 12 w 257"/>
              <a:gd name="T21" fmla="*/ 103 h 269"/>
              <a:gd name="T22" fmla="*/ 8 w 257"/>
              <a:gd name="T23" fmla="*/ 97 h 269"/>
              <a:gd name="T24" fmla="*/ 18 w 257"/>
              <a:gd name="T25" fmla="*/ 68 h 269"/>
              <a:gd name="T26" fmla="*/ 24 w 257"/>
              <a:gd name="T27" fmla="*/ 58 h 269"/>
              <a:gd name="T28" fmla="*/ 16 w 257"/>
              <a:gd name="T29" fmla="*/ 0 h 269"/>
              <a:gd name="T30" fmla="*/ 93 w 257"/>
              <a:gd name="T31" fmla="*/ 42 h 269"/>
              <a:gd name="T32" fmla="*/ 95 w 257"/>
              <a:gd name="T33" fmla="*/ 42 h 269"/>
              <a:gd name="T34" fmla="*/ 109 w 257"/>
              <a:gd name="T35" fmla="*/ 34 h 269"/>
              <a:gd name="T36" fmla="*/ 139 w 257"/>
              <a:gd name="T37" fmla="*/ 8 h 269"/>
              <a:gd name="T38" fmla="*/ 147 w 257"/>
              <a:gd name="T39" fmla="*/ 16 h 269"/>
              <a:gd name="T40" fmla="*/ 171 w 257"/>
              <a:gd name="T41" fmla="*/ 14 h 269"/>
              <a:gd name="T42" fmla="*/ 177 w 257"/>
              <a:gd name="T43" fmla="*/ 16 h 269"/>
              <a:gd name="T44" fmla="*/ 189 w 257"/>
              <a:gd name="T45" fmla="*/ 14 h 269"/>
              <a:gd name="T46" fmla="*/ 205 w 257"/>
              <a:gd name="T47" fmla="*/ 6 h 269"/>
              <a:gd name="T48" fmla="*/ 249 w 257"/>
              <a:gd name="T49" fmla="*/ 40 h 269"/>
              <a:gd name="T50" fmla="*/ 257 w 257"/>
              <a:gd name="T51" fmla="*/ 70 h 269"/>
              <a:gd name="T52" fmla="*/ 251 w 257"/>
              <a:gd name="T53" fmla="*/ 89 h 269"/>
              <a:gd name="T54" fmla="*/ 243 w 257"/>
              <a:gd name="T55" fmla="*/ 107 h 269"/>
              <a:gd name="T56" fmla="*/ 235 w 257"/>
              <a:gd name="T57" fmla="*/ 109 h 269"/>
              <a:gd name="T58" fmla="*/ 231 w 257"/>
              <a:gd name="T59" fmla="*/ 121 h 269"/>
              <a:gd name="T60" fmla="*/ 225 w 257"/>
              <a:gd name="T61" fmla="*/ 131 h 269"/>
              <a:gd name="T62" fmla="*/ 225 w 257"/>
              <a:gd name="T63" fmla="*/ 139 h 269"/>
              <a:gd name="T64" fmla="*/ 211 w 257"/>
              <a:gd name="T65" fmla="*/ 157 h 269"/>
              <a:gd name="T66" fmla="*/ 199 w 257"/>
              <a:gd name="T67" fmla="*/ 167 h 269"/>
              <a:gd name="T68" fmla="*/ 195 w 257"/>
              <a:gd name="T69" fmla="*/ 169 h 269"/>
              <a:gd name="T70" fmla="*/ 187 w 257"/>
              <a:gd name="T71" fmla="*/ 171 h 269"/>
              <a:gd name="T72" fmla="*/ 177 w 257"/>
              <a:gd name="T73" fmla="*/ 183 h 269"/>
              <a:gd name="T74" fmla="*/ 157 w 257"/>
              <a:gd name="T75" fmla="*/ 183 h 269"/>
              <a:gd name="T76" fmla="*/ 149 w 257"/>
              <a:gd name="T77" fmla="*/ 193 h 269"/>
              <a:gd name="T78" fmla="*/ 143 w 257"/>
              <a:gd name="T79" fmla="*/ 191 h 269"/>
              <a:gd name="T80" fmla="*/ 83 w 257"/>
              <a:gd name="T81" fmla="*/ 269 h 269"/>
              <a:gd name="T82" fmla="*/ 81 w 257"/>
              <a:gd name="T83" fmla="*/ 19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7" h="269">
                <a:moveTo>
                  <a:pt x="81" y="193"/>
                </a:moveTo>
                <a:lnTo>
                  <a:pt x="69" y="191"/>
                </a:lnTo>
                <a:lnTo>
                  <a:pt x="63" y="185"/>
                </a:lnTo>
                <a:lnTo>
                  <a:pt x="55" y="183"/>
                </a:lnTo>
                <a:lnTo>
                  <a:pt x="38" y="165"/>
                </a:lnTo>
                <a:lnTo>
                  <a:pt x="57" y="143"/>
                </a:lnTo>
                <a:lnTo>
                  <a:pt x="57" y="135"/>
                </a:lnTo>
                <a:lnTo>
                  <a:pt x="44" y="137"/>
                </a:lnTo>
                <a:lnTo>
                  <a:pt x="26" y="151"/>
                </a:lnTo>
                <a:lnTo>
                  <a:pt x="0" y="117"/>
                </a:lnTo>
                <a:lnTo>
                  <a:pt x="12" y="103"/>
                </a:lnTo>
                <a:lnTo>
                  <a:pt x="8" y="97"/>
                </a:lnTo>
                <a:lnTo>
                  <a:pt x="18" y="68"/>
                </a:lnTo>
                <a:lnTo>
                  <a:pt x="24" y="58"/>
                </a:lnTo>
                <a:lnTo>
                  <a:pt x="16" y="0"/>
                </a:lnTo>
                <a:lnTo>
                  <a:pt x="93" y="42"/>
                </a:lnTo>
                <a:lnTo>
                  <a:pt x="95" y="42"/>
                </a:lnTo>
                <a:lnTo>
                  <a:pt x="109" y="34"/>
                </a:lnTo>
                <a:lnTo>
                  <a:pt x="139" y="8"/>
                </a:lnTo>
                <a:lnTo>
                  <a:pt x="147" y="16"/>
                </a:lnTo>
                <a:lnTo>
                  <a:pt x="171" y="14"/>
                </a:lnTo>
                <a:lnTo>
                  <a:pt x="177" y="16"/>
                </a:lnTo>
                <a:lnTo>
                  <a:pt x="189" y="14"/>
                </a:lnTo>
                <a:lnTo>
                  <a:pt x="205" y="6"/>
                </a:lnTo>
                <a:lnTo>
                  <a:pt x="249" y="40"/>
                </a:lnTo>
                <a:lnTo>
                  <a:pt x="257" y="70"/>
                </a:lnTo>
                <a:lnTo>
                  <a:pt x="251" y="89"/>
                </a:lnTo>
                <a:lnTo>
                  <a:pt x="243" y="107"/>
                </a:lnTo>
                <a:lnTo>
                  <a:pt x="235" y="109"/>
                </a:lnTo>
                <a:lnTo>
                  <a:pt x="231" y="121"/>
                </a:lnTo>
                <a:lnTo>
                  <a:pt x="225" y="131"/>
                </a:lnTo>
                <a:lnTo>
                  <a:pt x="225" y="139"/>
                </a:lnTo>
                <a:lnTo>
                  <a:pt x="211" y="157"/>
                </a:lnTo>
                <a:lnTo>
                  <a:pt x="199" y="167"/>
                </a:lnTo>
                <a:lnTo>
                  <a:pt x="195" y="169"/>
                </a:lnTo>
                <a:lnTo>
                  <a:pt x="187" y="171"/>
                </a:lnTo>
                <a:lnTo>
                  <a:pt x="177" y="183"/>
                </a:lnTo>
                <a:lnTo>
                  <a:pt x="157" y="183"/>
                </a:lnTo>
                <a:lnTo>
                  <a:pt x="149" y="193"/>
                </a:lnTo>
                <a:lnTo>
                  <a:pt x="143" y="191"/>
                </a:lnTo>
                <a:lnTo>
                  <a:pt x="83" y="269"/>
                </a:lnTo>
                <a:lnTo>
                  <a:pt x="81" y="19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69"/>
          <p:cNvSpPr>
            <a:spLocks/>
          </p:cNvSpPr>
          <p:nvPr/>
        </p:nvSpPr>
        <p:spPr bwMode="auto">
          <a:xfrm>
            <a:off x="16749713" y="7100888"/>
            <a:ext cx="379413" cy="373063"/>
          </a:xfrm>
          <a:custGeom>
            <a:avLst/>
            <a:gdLst>
              <a:gd name="T0" fmla="*/ 113 w 239"/>
              <a:gd name="T1" fmla="*/ 193 h 235"/>
              <a:gd name="T2" fmla="*/ 101 w 239"/>
              <a:gd name="T3" fmla="*/ 197 h 235"/>
              <a:gd name="T4" fmla="*/ 89 w 239"/>
              <a:gd name="T5" fmla="*/ 197 h 235"/>
              <a:gd name="T6" fmla="*/ 75 w 239"/>
              <a:gd name="T7" fmla="*/ 203 h 235"/>
              <a:gd name="T8" fmla="*/ 49 w 239"/>
              <a:gd name="T9" fmla="*/ 197 h 235"/>
              <a:gd name="T10" fmla="*/ 24 w 239"/>
              <a:gd name="T11" fmla="*/ 183 h 235"/>
              <a:gd name="T12" fmla="*/ 14 w 239"/>
              <a:gd name="T13" fmla="*/ 175 h 235"/>
              <a:gd name="T14" fmla="*/ 4 w 239"/>
              <a:gd name="T15" fmla="*/ 159 h 235"/>
              <a:gd name="T16" fmla="*/ 0 w 239"/>
              <a:gd name="T17" fmla="*/ 134 h 235"/>
              <a:gd name="T18" fmla="*/ 6 w 239"/>
              <a:gd name="T19" fmla="*/ 102 h 235"/>
              <a:gd name="T20" fmla="*/ 18 w 239"/>
              <a:gd name="T21" fmla="*/ 96 h 235"/>
              <a:gd name="T22" fmla="*/ 25 w 239"/>
              <a:gd name="T23" fmla="*/ 92 h 235"/>
              <a:gd name="T24" fmla="*/ 27 w 239"/>
              <a:gd name="T25" fmla="*/ 90 h 235"/>
              <a:gd name="T26" fmla="*/ 41 w 239"/>
              <a:gd name="T27" fmla="*/ 80 h 235"/>
              <a:gd name="T28" fmla="*/ 57 w 239"/>
              <a:gd name="T29" fmla="*/ 84 h 235"/>
              <a:gd name="T30" fmla="*/ 59 w 239"/>
              <a:gd name="T31" fmla="*/ 82 h 235"/>
              <a:gd name="T32" fmla="*/ 61 w 239"/>
              <a:gd name="T33" fmla="*/ 82 h 235"/>
              <a:gd name="T34" fmla="*/ 67 w 239"/>
              <a:gd name="T35" fmla="*/ 78 h 235"/>
              <a:gd name="T36" fmla="*/ 47 w 239"/>
              <a:gd name="T37" fmla="*/ 0 h 235"/>
              <a:gd name="T38" fmla="*/ 123 w 239"/>
              <a:gd name="T39" fmla="*/ 62 h 235"/>
              <a:gd name="T40" fmla="*/ 133 w 239"/>
              <a:gd name="T41" fmla="*/ 60 h 235"/>
              <a:gd name="T42" fmla="*/ 143 w 239"/>
              <a:gd name="T43" fmla="*/ 62 h 235"/>
              <a:gd name="T44" fmla="*/ 147 w 239"/>
              <a:gd name="T45" fmla="*/ 60 h 235"/>
              <a:gd name="T46" fmla="*/ 157 w 239"/>
              <a:gd name="T47" fmla="*/ 60 h 235"/>
              <a:gd name="T48" fmla="*/ 159 w 239"/>
              <a:gd name="T49" fmla="*/ 60 h 235"/>
              <a:gd name="T50" fmla="*/ 165 w 239"/>
              <a:gd name="T51" fmla="*/ 60 h 235"/>
              <a:gd name="T52" fmla="*/ 183 w 239"/>
              <a:gd name="T53" fmla="*/ 60 h 235"/>
              <a:gd name="T54" fmla="*/ 239 w 239"/>
              <a:gd name="T55" fmla="*/ 92 h 235"/>
              <a:gd name="T56" fmla="*/ 217 w 239"/>
              <a:gd name="T57" fmla="*/ 132 h 235"/>
              <a:gd name="T58" fmla="*/ 213 w 239"/>
              <a:gd name="T59" fmla="*/ 158 h 235"/>
              <a:gd name="T60" fmla="*/ 181 w 239"/>
              <a:gd name="T61" fmla="*/ 173 h 235"/>
              <a:gd name="T62" fmla="*/ 161 w 239"/>
              <a:gd name="T63" fmla="*/ 173 h 235"/>
              <a:gd name="T64" fmla="*/ 159 w 239"/>
              <a:gd name="T65" fmla="*/ 235 h 235"/>
              <a:gd name="T66" fmla="*/ 113 w 239"/>
              <a:gd name="T67" fmla="*/ 19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9" h="235">
                <a:moveTo>
                  <a:pt x="113" y="193"/>
                </a:moveTo>
                <a:lnTo>
                  <a:pt x="101" y="197"/>
                </a:lnTo>
                <a:lnTo>
                  <a:pt x="89" y="197"/>
                </a:lnTo>
                <a:lnTo>
                  <a:pt x="75" y="203"/>
                </a:lnTo>
                <a:lnTo>
                  <a:pt x="49" y="197"/>
                </a:lnTo>
                <a:lnTo>
                  <a:pt x="24" y="183"/>
                </a:lnTo>
                <a:lnTo>
                  <a:pt x="14" y="175"/>
                </a:lnTo>
                <a:lnTo>
                  <a:pt x="4" y="159"/>
                </a:lnTo>
                <a:lnTo>
                  <a:pt x="0" y="134"/>
                </a:lnTo>
                <a:lnTo>
                  <a:pt x="6" y="102"/>
                </a:lnTo>
                <a:lnTo>
                  <a:pt x="18" y="96"/>
                </a:lnTo>
                <a:lnTo>
                  <a:pt x="25" y="92"/>
                </a:lnTo>
                <a:lnTo>
                  <a:pt x="27" y="90"/>
                </a:lnTo>
                <a:lnTo>
                  <a:pt x="41" y="80"/>
                </a:lnTo>
                <a:lnTo>
                  <a:pt x="57" y="84"/>
                </a:lnTo>
                <a:lnTo>
                  <a:pt x="59" y="82"/>
                </a:lnTo>
                <a:lnTo>
                  <a:pt x="61" y="82"/>
                </a:lnTo>
                <a:lnTo>
                  <a:pt x="67" y="78"/>
                </a:lnTo>
                <a:lnTo>
                  <a:pt x="47" y="0"/>
                </a:lnTo>
                <a:lnTo>
                  <a:pt x="123" y="62"/>
                </a:lnTo>
                <a:lnTo>
                  <a:pt x="133" y="60"/>
                </a:lnTo>
                <a:lnTo>
                  <a:pt x="143" y="62"/>
                </a:lnTo>
                <a:lnTo>
                  <a:pt x="147" y="60"/>
                </a:lnTo>
                <a:lnTo>
                  <a:pt x="157" y="60"/>
                </a:lnTo>
                <a:lnTo>
                  <a:pt x="159" y="60"/>
                </a:lnTo>
                <a:lnTo>
                  <a:pt x="165" y="60"/>
                </a:lnTo>
                <a:lnTo>
                  <a:pt x="183" y="60"/>
                </a:lnTo>
                <a:lnTo>
                  <a:pt x="239" y="92"/>
                </a:lnTo>
                <a:lnTo>
                  <a:pt x="217" y="132"/>
                </a:lnTo>
                <a:lnTo>
                  <a:pt x="213" y="158"/>
                </a:lnTo>
                <a:lnTo>
                  <a:pt x="181" y="173"/>
                </a:lnTo>
                <a:lnTo>
                  <a:pt x="161" y="173"/>
                </a:lnTo>
                <a:lnTo>
                  <a:pt x="159" y="235"/>
                </a:lnTo>
                <a:lnTo>
                  <a:pt x="113" y="19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70"/>
          <p:cNvSpPr>
            <a:spLocks/>
          </p:cNvSpPr>
          <p:nvPr/>
        </p:nvSpPr>
        <p:spPr bwMode="auto">
          <a:xfrm>
            <a:off x="16616363" y="6810375"/>
            <a:ext cx="554038" cy="541338"/>
          </a:xfrm>
          <a:custGeom>
            <a:avLst/>
            <a:gdLst>
              <a:gd name="T0" fmla="*/ 110 w 175"/>
              <a:gd name="T1" fmla="*/ 164 h 171"/>
              <a:gd name="T2" fmla="*/ 105 w 175"/>
              <a:gd name="T3" fmla="*/ 166 h 171"/>
              <a:gd name="T4" fmla="*/ 97 w 175"/>
              <a:gd name="T5" fmla="*/ 166 h 171"/>
              <a:gd name="T6" fmla="*/ 88 w 175"/>
              <a:gd name="T7" fmla="*/ 161 h 171"/>
              <a:gd name="T8" fmla="*/ 87 w 175"/>
              <a:gd name="T9" fmla="*/ 161 h 171"/>
              <a:gd name="T10" fmla="*/ 79 w 175"/>
              <a:gd name="T11" fmla="*/ 161 h 171"/>
              <a:gd name="T12" fmla="*/ 72 w 175"/>
              <a:gd name="T13" fmla="*/ 150 h 171"/>
              <a:gd name="T14" fmla="*/ 63 w 175"/>
              <a:gd name="T15" fmla="*/ 153 h 171"/>
              <a:gd name="T16" fmla="*/ 62 w 175"/>
              <a:gd name="T17" fmla="*/ 152 h 171"/>
              <a:gd name="T18" fmla="*/ 62 w 175"/>
              <a:gd name="T19" fmla="*/ 152 h 171"/>
              <a:gd name="T20" fmla="*/ 45 w 175"/>
              <a:gd name="T21" fmla="*/ 146 h 171"/>
              <a:gd name="T22" fmla="*/ 35 w 175"/>
              <a:gd name="T23" fmla="*/ 141 h 171"/>
              <a:gd name="T24" fmla="*/ 30 w 175"/>
              <a:gd name="T25" fmla="*/ 147 h 171"/>
              <a:gd name="T26" fmla="*/ 16 w 175"/>
              <a:gd name="T27" fmla="*/ 123 h 171"/>
              <a:gd name="T28" fmla="*/ 10 w 175"/>
              <a:gd name="T29" fmla="*/ 112 h 171"/>
              <a:gd name="T30" fmla="*/ 12 w 175"/>
              <a:gd name="T31" fmla="*/ 109 h 171"/>
              <a:gd name="T32" fmla="*/ 4 w 175"/>
              <a:gd name="T33" fmla="*/ 95 h 171"/>
              <a:gd name="T34" fmla="*/ 6 w 175"/>
              <a:gd name="T35" fmla="*/ 91 h 171"/>
              <a:gd name="T36" fmla="*/ 5 w 175"/>
              <a:gd name="T37" fmla="*/ 90 h 171"/>
              <a:gd name="T38" fmla="*/ 5 w 175"/>
              <a:gd name="T39" fmla="*/ 88 h 171"/>
              <a:gd name="T40" fmla="*/ 0 w 175"/>
              <a:gd name="T41" fmla="*/ 83 h 171"/>
              <a:gd name="T42" fmla="*/ 2 w 175"/>
              <a:gd name="T43" fmla="*/ 63 h 171"/>
              <a:gd name="T44" fmla="*/ 3 w 175"/>
              <a:gd name="T45" fmla="*/ 62 h 171"/>
              <a:gd name="T46" fmla="*/ 5 w 175"/>
              <a:gd name="T47" fmla="*/ 46 h 171"/>
              <a:gd name="T48" fmla="*/ 11 w 175"/>
              <a:gd name="T49" fmla="*/ 42 h 171"/>
              <a:gd name="T50" fmla="*/ 22 w 175"/>
              <a:gd name="T51" fmla="*/ 34 h 171"/>
              <a:gd name="T52" fmla="*/ 39 w 175"/>
              <a:gd name="T53" fmla="*/ 24 h 171"/>
              <a:gd name="T54" fmla="*/ 66 w 175"/>
              <a:gd name="T55" fmla="*/ 15 h 171"/>
              <a:gd name="T56" fmla="*/ 67 w 175"/>
              <a:gd name="T57" fmla="*/ 15 h 171"/>
              <a:gd name="T58" fmla="*/ 77 w 175"/>
              <a:gd name="T59" fmla="*/ 16 h 171"/>
              <a:gd name="T60" fmla="*/ 81 w 175"/>
              <a:gd name="T61" fmla="*/ 0 h 171"/>
              <a:gd name="T62" fmla="*/ 100 w 175"/>
              <a:gd name="T63" fmla="*/ 21 h 171"/>
              <a:gd name="T64" fmla="*/ 109 w 175"/>
              <a:gd name="T65" fmla="*/ 21 h 171"/>
              <a:gd name="T66" fmla="*/ 109 w 175"/>
              <a:gd name="T67" fmla="*/ 20 h 171"/>
              <a:gd name="T68" fmla="*/ 135 w 175"/>
              <a:gd name="T69" fmla="*/ 20 h 171"/>
              <a:gd name="T70" fmla="*/ 142 w 175"/>
              <a:gd name="T71" fmla="*/ 23 h 171"/>
              <a:gd name="T72" fmla="*/ 151 w 175"/>
              <a:gd name="T73" fmla="*/ 24 h 171"/>
              <a:gd name="T74" fmla="*/ 156 w 175"/>
              <a:gd name="T75" fmla="*/ 37 h 171"/>
              <a:gd name="T76" fmla="*/ 158 w 175"/>
              <a:gd name="T77" fmla="*/ 44 h 171"/>
              <a:gd name="T78" fmla="*/ 158 w 175"/>
              <a:gd name="T79" fmla="*/ 45 h 171"/>
              <a:gd name="T80" fmla="*/ 161 w 175"/>
              <a:gd name="T81" fmla="*/ 52 h 171"/>
              <a:gd name="T82" fmla="*/ 164 w 175"/>
              <a:gd name="T83" fmla="*/ 57 h 171"/>
              <a:gd name="T84" fmla="*/ 164 w 175"/>
              <a:gd name="T85" fmla="*/ 58 h 171"/>
              <a:gd name="T86" fmla="*/ 165 w 175"/>
              <a:gd name="T87" fmla="*/ 59 h 171"/>
              <a:gd name="T88" fmla="*/ 167 w 175"/>
              <a:gd name="T89" fmla="*/ 70 h 171"/>
              <a:gd name="T90" fmla="*/ 166 w 175"/>
              <a:gd name="T91" fmla="*/ 95 h 171"/>
              <a:gd name="T92" fmla="*/ 166 w 175"/>
              <a:gd name="T93" fmla="*/ 95 h 171"/>
              <a:gd name="T94" fmla="*/ 166 w 175"/>
              <a:gd name="T95" fmla="*/ 97 h 171"/>
              <a:gd name="T96" fmla="*/ 175 w 175"/>
              <a:gd name="T97" fmla="*/ 105 h 171"/>
              <a:gd name="T98" fmla="*/ 172 w 175"/>
              <a:gd name="T99" fmla="*/ 113 h 171"/>
              <a:gd name="T100" fmla="*/ 173 w 175"/>
              <a:gd name="T101" fmla="*/ 119 h 171"/>
              <a:gd name="T102" fmla="*/ 170 w 175"/>
              <a:gd name="T103" fmla="*/ 140 h 171"/>
              <a:gd name="T104" fmla="*/ 162 w 175"/>
              <a:gd name="T105" fmla="*/ 140 h 171"/>
              <a:gd name="T106" fmla="*/ 161 w 175"/>
              <a:gd name="T107" fmla="*/ 142 h 171"/>
              <a:gd name="T108" fmla="*/ 158 w 175"/>
              <a:gd name="T109" fmla="*/ 145 h 171"/>
              <a:gd name="T110" fmla="*/ 158 w 175"/>
              <a:gd name="T111" fmla="*/ 166 h 171"/>
              <a:gd name="T112" fmla="*/ 133 w 175"/>
              <a:gd name="T113" fmla="*/ 166 h 171"/>
              <a:gd name="T114" fmla="*/ 126 w 175"/>
              <a:gd name="T115" fmla="*/ 163 h 171"/>
              <a:gd name="T116" fmla="*/ 125 w 175"/>
              <a:gd name="T117" fmla="*/ 164 h 171"/>
              <a:gd name="T118" fmla="*/ 119 w 175"/>
              <a:gd name="T119" fmla="*/ 171 h 171"/>
              <a:gd name="T120" fmla="*/ 110 w 175"/>
              <a:gd name="T121" fmla="*/ 16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71">
                <a:moveTo>
                  <a:pt x="110" y="164"/>
                </a:moveTo>
                <a:cubicBezTo>
                  <a:pt x="105" y="166"/>
                  <a:pt x="105" y="166"/>
                  <a:pt x="105" y="166"/>
                </a:cubicBezTo>
                <a:cubicBezTo>
                  <a:pt x="97" y="166"/>
                  <a:pt x="97" y="166"/>
                  <a:pt x="97" y="166"/>
                </a:cubicBezTo>
                <a:cubicBezTo>
                  <a:pt x="88" y="161"/>
                  <a:pt x="88" y="161"/>
                  <a:pt x="88" y="161"/>
                </a:cubicBezTo>
                <a:cubicBezTo>
                  <a:pt x="87" y="161"/>
                  <a:pt x="87" y="161"/>
                  <a:pt x="87" y="161"/>
                </a:cubicBezTo>
                <a:cubicBezTo>
                  <a:pt x="79" y="161"/>
                  <a:pt x="79" y="161"/>
                  <a:pt x="79" y="161"/>
                </a:cubicBezTo>
                <a:cubicBezTo>
                  <a:pt x="72" y="150"/>
                  <a:pt x="72" y="150"/>
                  <a:pt x="72" y="150"/>
                </a:cubicBezTo>
                <a:cubicBezTo>
                  <a:pt x="63" y="153"/>
                  <a:pt x="63" y="153"/>
                  <a:pt x="63" y="153"/>
                </a:cubicBezTo>
                <a:cubicBezTo>
                  <a:pt x="62" y="152"/>
                  <a:pt x="62" y="152"/>
                  <a:pt x="62" y="152"/>
                </a:cubicBezTo>
                <a:cubicBezTo>
                  <a:pt x="62" y="152"/>
                  <a:pt x="62" y="152"/>
                  <a:pt x="62" y="152"/>
                </a:cubicBezTo>
                <a:cubicBezTo>
                  <a:pt x="45" y="146"/>
                  <a:pt x="45" y="146"/>
                  <a:pt x="45" y="146"/>
                </a:cubicBezTo>
                <a:cubicBezTo>
                  <a:pt x="35" y="141"/>
                  <a:pt x="35" y="141"/>
                  <a:pt x="35" y="141"/>
                </a:cubicBezTo>
                <a:cubicBezTo>
                  <a:pt x="30" y="147"/>
                  <a:pt x="30" y="147"/>
                  <a:pt x="30" y="147"/>
                </a:cubicBezTo>
                <a:cubicBezTo>
                  <a:pt x="16" y="123"/>
                  <a:pt x="16" y="123"/>
                  <a:pt x="16" y="123"/>
                </a:cubicBezTo>
                <a:cubicBezTo>
                  <a:pt x="10" y="112"/>
                  <a:pt x="10" y="112"/>
                  <a:pt x="10" y="112"/>
                </a:cubicBezTo>
                <a:cubicBezTo>
                  <a:pt x="12" y="109"/>
                  <a:pt x="12" y="109"/>
                  <a:pt x="12" y="109"/>
                </a:cubicBezTo>
                <a:cubicBezTo>
                  <a:pt x="4" y="95"/>
                  <a:pt x="4" y="95"/>
                  <a:pt x="4" y="95"/>
                </a:cubicBezTo>
                <a:cubicBezTo>
                  <a:pt x="6" y="91"/>
                  <a:pt x="6" y="91"/>
                  <a:pt x="6" y="91"/>
                </a:cubicBezTo>
                <a:cubicBezTo>
                  <a:pt x="5" y="90"/>
                  <a:pt x="5" y="90"/>
                  <a:pt x="5" y="90"/>
                </a:cubicBezTo>
                <a:cubicBezTo>
                  <a:pt x="5" y="88"/>
                  <a:pt x="5" y="88"/>
                  <a:pt x="5" y="88"/>
                </a:cubicBezTo>
                <a:cubicBezTo>
                  <a:pt x="0" y="83"/>
                  <a:pt x="0" y="83"/>
                  <a:pt x="0" y="83"/>
                </a:cubicBezTo>
                <a:cubicBezTo>
                  <a:pt x="2" y="63"/>
                  <a:pt x="2" y="63"/>
                  <a:pt x="2" y="63"/>
                </a:cubicBezTo>
                <a:cubicBezTo>
                  <a:pt x="3" y="62"/>
                  <a:pt x="3" y="62"/>
                  <a:pt x="3" y="62"/>
                </a:cubicBezTo>
                <a:cubicBezTo>
                  <a:pt x="5" y="46"/>
                  <a:pt x="5" y="46"/>
                  <a:pt x="5" y="46"/>
                </a:cubicBezTo>
                <a:cubicBezTo>
                  <a:pt x="11" y="42"/>
                  <a:pt x="11" y="42"/>
                  <a:pt x="11" y="42"/>
                </a:cubicBezTo>
                <a:cubicBezTo>
                  <a:pt x="14" y="39"/>
                  <a:pt x="17" y="36"/>
                  <a:pt x="22" y="34"/>
                </a:cubicBezTo>
                <a:cubicBezTo>
                  <a:pt x="28" y="31"/>
                  <a:pt x="33" y="28"/>
                  <a:pt x="39" y="24"/>
                </a:cubicBezTo>
                <a:cubicBezTo>
                  <a:pt x="48" y="18"/>
                  <a:pt x="57" y="16"/>
                  <a:pt x="66" y="15"/>
                </a:cubicBezTo>
                <a:cubicBezTo>
                  <a:pt x="66" y="15"/>
                  <a:pt x="67" y="15"/>
                  <a:pt x="67" y="15"/>
                </a:cubicBezTo>
                <a:cubicBezTo>
                  <a:pt x="70" y="15"/>
                  <a:pt x="74" y="15"/>
                  <a:pt x="77" y="16"/>
                </a:cubicBezTo>
                <a:cubicBezTo>
                  <a:pt x="81" y="0"/>
                  <a:pt x="81" y="0"/>
                  <a:pt x="81" y="0"/>
                </a:cubicBezTo>
                <a:cubicBezTo>
                  <a:pt x="100" y="21"/>
                  <a:pt x="100" y="21"/>
                  <a:pt x="100" y="21"/>
                </a:cubicBezTo>
                <a:cubicBezTo>
                  <a:pt x="109" y="21"/>
                  <a:pt x="109" y="21"/>
                  <a:pt x="109" y="21"/>
                </a:cubicBezTo>
                <a:cubicBezTo>
                  <a:pt x="109" y="20"/>
                  <a:pt x="109" y="20"/>
                  <a:pt x="109" y="20"/>
                </a:cubicBezTo>
                <a:cubicBezTo>
                  <a:pt x="135" y="20"/>
                  <a:pt x="135" y="20"/>
                  <a:pt x="135" y="20"/>
                </a:cubicBezTo>
                <a:cubicBezTo>
                  <a:pt x="142" y="23"/>
                  <a:pt x="142" y="23"/>
                  <a:pt x="142" y="23"/>
                </a:cubicBezTo>
                <a:cubicBezTo>
                  <a:pt x="151" y="24"/>
                  <a:pt x="151" y="24"/>
                  <a:pt x="151" y="24"/>
                </a:cubicBezTo>
                <a:cubicBezTo>
                  <a:pt x="156" y="37"/>
                  <a:pt x="156" y="37"/>
                  <a:pt x="156" y="37"/>
                </a:cubicBezTo>
                <a:cubicBezTo>
                  <a:pt x="158" y="44"/>
                  <a:pt x="158" y="44"/>
                  <a:pt x="158" y="44"/>
                </a:cubicBezTo>
                <a:cubicBezTo>
                  <a:pt x="158" y="45"/>
                  <a:pt x="158" y="45"/>
                  <a:pt x="158" y="45"/>
                </a:cubicBezTo>
                <a:cubicBezTo>
                  <a:pt x="161" y="52"/>
                  <a:pt x="161" y="52"/>
                  <a:pt x="161" y="52"/>
                </a:cubicBezTo>
                <a:cubicBezTo>
                  <a:pt x="164" y="57"/>
                  <a:pt x="164" y="57"/>
                  <a:pt x="164" y="57"/>
                </a:cubicBezTo>
                <a:cubicBezTo>
                  <a:pt x="164" y="58"/>
                  <a:pt x="164" y="58"/>
                  <a:pt x="164" y="58"/>
                </a:cubicBezTo>
                <a:cubicBezTo>
                  <a:pt x="165" y="59"/>
                  <a:pt x="165" y="59"/>
                  <a:pt x="165" y="59"/>
                </a:cubicBezTo>
                <a:cubicBezTo>
                  <a:pt x="167" y="70"/>
                  <a:pt x="167" y="70"/>
                  <a:pt x="167" y="70"/>
                </a:cubicBezTo>
                <a:cubicBezTo>
                  <a:pt x="166" y="95"/>
                  <a:pt x="166" y="95"/>
                  <a:pt x="166" y="95"/>
                </a:cubicBezTo>
                <a:cubicBezTo>
                  <a:pt x="166" y="95"/>
                  <a:pt x="166" y="95"/>
                  <a:pt x="166" y="95"/>
                </a:cubicBezTo>
                <a:cubicBezTo>
                  <a:pt x="166" y="97"/>
                  <a:pt x="166" y="97"/>
                  <a:pt x="166" y="97"/>
                </a:cubicBezTo>
                <a:cubicBezTo>
                  <a:pt x="175" y="105"/>
                  <a:pt x="175" y="105"/>
                  <a:pt x="175" y="105"/>
                </a:cubicBezTo>
                <a:cubicBezTo>
                  <a:pt x="172" y="113"/>
                  <a:pt x="172" y="113"/>
                  <a:pt x="172" y="113"/>
                </a:cubicBezTo>
                <a:cubicBezTo>
                  <a:pt x="173" y="119"/>
                  <a:pt x="173" y="119"/>
                  <a:pt x="173" y="119"/>
                </a:cubicBezTo>
                <a:cubicBezTo>
                  <a:pt x="170" y="140"/>
                  <a:pt x="170" y="140"/>
                  <a:pt x="170" y="140"/>
                </a:cubicBezTo>
                <a:cubicBezTo>
                  <a:pt x="162" y="140"/>
                  <a:pt x="162" y="140"/>
                  <a:pt x="162" y="140"/>
                </a:cubicBezTo>
                <a:cubicBezTo>
                  <a:pt x="161" y="142"/>
                  <a:pt x="161" y="142"/>
                  <a:pt x="161" y="142"/>
                </a:cubicBezTo>
                <a:cubicBezTo>
                  <a:pt x="158" y="145"/>
                  <a:pt x="158" y="145"/>
                  <a:pt x="158" y="145"/>
                </a:cubicBezTo>
                <a:cubicBezTo>
                  <a:pt x="158" y="166"/>
                  <a:pt x="158" y="166"/>
                  <a:pt x="158" y="166"/>
                </a:cubicBezTo>
                <a:cubicBezTo>
                  <a:pt x="133" y="166"/>
                  <a:pt x="133" y="166"/>
                  <a:pt x="133" y="166"/>
                </a:cubicBezTo>
                <a:cubicBezTo>
                  <a:pt x="126" y="163"/>
                  <a:pt x="126" y="163"/>
                  <a:pt x="126" y="163"/>
                </a:cubicBezTo>
                <a:cubicBezTo>
                  <a:pt x="125" y="164"/>
                  <a:pt x="125" y="164"/>
                  <a:pt x="125" y="164"/>
                </a:cubicBezTo>
                <a:cubicBezTo>
                  <a:pt x="119" y="171"/>
                  <a:pt x="119" y="171"/>
                  <a:pt x="119" y="171"/>
                </a:cubicBezTo>
                <a:lnTo>
                  <a:pt x="110" y="16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71"/>
          <p:cNvSpPr>
            <a:spLocks/>
          </p:cNvSpPr>
          <p:nvPr/>
        </p:nvSpPr>
        <p:spPr bwMode="auto">
          <a:xfrm>
            <a:off x="16900525" y="6477000"/>
            <a:ext cx="374650" cy="358775"/>
          </a:xfrm>
          <a:custGeom>
            <a:avLst/>
            <a:gdLst>
              <a:gd name="T0" fmla="*/ 69 w 118"/>
              <a:gd name="T1" fmla="*/ 101 h 113"/>
              <a:gd name="T2" fmla="*/ 65 w 118"/>
              <a:gd name="T3" fmla="*/ 99 h 113"/>
              <a:gd name="T4" fmla="*/ 64 w 118"/>
              <a:gd name="T5" fmla="*/ 98 h 113"/>
              <a:gd name="T6" fmla="*/ 63 w 118"/>
              <a:gd name="T7" fmla="*/ 98 h 113"/>
              <a:gd name="T8" fmla="*/ 61 w 118"/>
              <a:gd name="T9" fmla="*/ 96 h 113"/>
              <a:gd name="T10" fmla="*/ 60 w 118"/>
              <a:gd name="T11" fmla="*/ 95 h 113"/>
              <a:gd name="T12" fmla="*/ 35 w 118"/>
              <a:gd name="T13" fmla="*/ 103 h 113"/>
              <a:gd name="T14" fmla="*/ 33 w 118"/>
              <a:gd name="T15" fmla="*/ 92 h 113"/>
              <a:gd name="T16" fmla="*/ 25 w 118"/>
              <a:gd name="T17" fmla="*/ 93 h 113"/>
              <a:gd name="T18" fmla="*/ 25 w 118"/>
              <a:gd name="T19" fmla="*/ 80 h 113"/>
              <a:gd name="T20" fmla="*/ 20 w 118"/>
              <a:gd name="T21" fmla="*/ 76 h 113"/>
              <a:gd name="T22" fmla="*/ 8 w 118"/>
              <a:gd name="T23" fmla="*/ 85 h 113"/>
              <a:gd name="T24" fmla="*/ 3 w 118"/>
              <a:gd name="T25" fmla="*/ 59 h 113"/>
              <a:gd name="T26" fmla="*/ 7 w 118"/>
              <a:gd name="T27" fmla="*/ 52 h 113"/>
              <a:gd name="T28" fmla="*/ 6 w 118"/>
              <a:gd name="T29" fmla="*/ 44 h 113"/>
              <a:gd name="T30" fmla="*/ 19 w 118"/>
              <a:gd name="T31" fmla="*/ 35 h 113"/>
              <a:gd name="T32" fmla="*/ 24 w 118"/>
              <a:gd name="T33" fmla="*/ 33 h 113"/>
              <a:gd name="T34" fmla="*/ 26 w 118"/>
              <a:gd name="T35" fmla="*/ 33 h 113"/>
              <a:gd name="T36" fmla="*/ 40 w 118"/>
              <a:gd name="T37" fmla="*/ 24 h 113"/>
              <a:gd name="T38" fmla="*/ 58 w 118"/>
              <a:gd name="T39" fmla="*/ 18 h 113"/>
              <a:gd name="T40" fmla="*/ 61 w 118"/>
              <a:gd name="T41" fmla="*/ 17 h 113"/>
              <a:gd name="T42" fmla="*/ 66 w 118"/>
              <a:gd name="T43" fmla="*/ 17 h 113"/>
              <a:gd name="T44" fmla="*/ 73 w 118"/>
              <a:gd name="T45" fmla="*/ 17 h 113"/>
              <a:gd name="T46" fmla="*/ 84 w 118"/>
              <a:gd name="T47" fmla="*/ 20 h 113"/>
              <a:gd name="T48" fmla="*/ 100 w 118"/>
              <a:gd name="T49" fmla="*/ 0 h 113"/>
              <a:gd name="T50" fmla="*/ 117 w 118"/>
              <a:gd name="T51" fmla="*/ 40 h 113"/>
              <a:gd name="T52" fmla="*/ 114 w 118"/>
              <a:gd name="T53" fmla="*/ 56 h 113"/>
              <a:gd name="T54" fmla="*/ 112 w 118"/>
              <a:gd name="T55" fmla="*/ 58 h 113"/>
              <a:gd name="T56" fmla="*/ 112 w 118"/>
              <a:gd name="T57" fmla="*/ 59 h 113"/>
              <a:gd name="T58" fmla="*/ 118 w 118"/>
              <a:gd name="T59" fmla="*/ 60 h 113"/>
              <a:gd name="T60" fmla="*/ 117 w 118"/>
              <a:gd name="T61" fmla="*/ 78 h 113"/>
              <a:gd name="T62" fmla="*/ 116 w 118"/>
              <a:gd name="T63" fmla="*/ 88 h 113"/>
              <a:gd name="T64" fmla="*/ 113 w 118"/>
              <a:gd name="T65" fmla="*/ 90 h 113"/>
              <a:gd name="T66" fmla="*/ 113 w 118"/>
              <a:gd name="T67" fmla="*/ 92 h 113"/>
              <a:gd name="T68" fmla="*/ 106 w 118"/>
              <a:gd name="T69" fmla="*/ 105 h 113"/>
              <a:gd name="T70" fmla="*/ 92 w 118"/>
              <a:gd name="T71" fmla="*/ 105 h 113"/>
              <a:gd name="T72" fmla="*/ 78 w 118"/>
              <a:gd name="T73" fmla="*/ 113 h 113"/>
              <a:gd name="T74" fmla="*/ 69 w 118"/>
              <a:gd name="T75" fmla="*/ 10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3">
                <a:moveTo>
                  <a:pt x="69" y="101"/>
                </a:moveTo>
                <a:cubicBezTo>
                  <a:pt x="65" y="99"/>
                  <a:pt x="65" y="99"/>
                  <a:pt x="65" y="99"/>
                </a:cubicBezTo>
                <a:cubicBezTo>
                  <a:pt x="64" y="98"/>
                  <a:pt x="64" y="98"/>
                  <a:pt x="64" y="98"/>
                </a:cubicBezTo>
                <a:cubicBezTo>
                  <a:pt x="63" y="98"/>
                  <a:pt x="63" y="98"/>
                  <a:pt x="63" y="98"/>
                </a:cubicBezTo>
                <a:cubicBezTo>
                  <a:pt x="61" y="96"/>
                  <a:pt x="61" y="96"/>
                  <a:pt x="61" y="96"/>
                </a:cubicBezTo>
                <a:cubicBezTo>
                  <a:pt x="60" y="95"/>
                  <a:pt x="60" y="95"/>
                  <a:pt x="60" y="95"/>
                </a:cubicBezTo>
                <a:cubicBezTo>
                  <a:pt x="35" y="103"/>
                  <a:pt x="35" y="103"/>
                  <a:pt x="35" y="103"/>
                </a:cubicBezTo>
                <a:cubicBezTo>
                  <a:pt x="33" y="92"/>
                  <a:pt x="33" y="92"/>
                  <a:pt x="33" y="92"/>
                </a:cubicBezTo>
                <a:cubicBezTo>
                  <a:pt x="31" y="93"/>
                  <a:pt x="28" y="93"/>
                  <a:pt x="25" y="93"/>
                </a:cubicBezTo>
                <a:cubicBezTo>
                  <a:pt x="25" y="80"/>
                  <a:pt x="25" y="80"/>
                  <a:pt x="25" y="80"/>
                </a:cubicBezTo>
                <a:cubicBezTo>
                  <a:pt x="20" y="76"/>
                  <a:pt x="20" y="76"/>
                  <a:pt x="20" y="76"/>
                </a:cubicBezTo>
                <a:cubicBezTo>
                  <a:pt x="8" y="85"/>
                  <a:pt x="8" y="85"/>
                  <a:pt x="8" y="85"/>
                </a:cubicBezTo>
                <a:cubicBezTo>
                  <a:pt x="0" y="73"/>
                  <a:pt x="1" y="64"/>
                  <a:pt x="3" y="59"/>
                </a:cubicBezTo>
                <a:cubicBezTo>
                  <a:pt x="4" y="57"/>
                  <a:pt x="5" y="55"/>
                  <a:pt x="7" y="52"/>
                </a:cubicBezTo>
                <a:cubicBezTo>
                  <a:pt x="6" y="44"/>
                  <a:pt x="6" y="44"/>
                  <a:pt x="6" y="44"/>
                </a:cubicBezTo>
                <a:cubicBezTo>
                  <a:pt x="19" y="35"/>
                  <a:pt x="19" y="35"/>
                  <a:pt x="19" y="35"/>
                </a:cubicBezTo>
                <a:cubicBezTo>
                  <a:pt x="24" y="33"/>
                  <a:pt x="24" y="33"/>
                  <a:pt x="24" y="33"/>
                </a:cubicBezTo>
                <a:cubicBezTo>
                  <a:pt x="26" y="33"/>
                  <a:pt x="26" y="33"/>
                  <a:pt x="26" y="33"/>
                </a:cubicBezTo>
                <a:cubicBezTo>
                  <a:pt x="30" y="29"/>
                  <a:pt x="35" y="26"/>
                  <a:pt x="40" y="24"/>
                </a:cubicBezTo>
                <a:cubicBezTo>
                  <a:pt x="46" y="22"/>
                  <a:pt x="52" y="20"/>
                  <a:pt x="58" y="18"/>
                </a:cubicBezTo>
                <a:cubicBezTo>
                  <a:pt x="61" y="17"/>
                  <a:pt x="61" y="17"/>
                  <a:pt x="61" y="17"/>
                </a:cubicBezTo>
                <a:cubicBezTo>
                  <a:pt x="66" y="17"/>
                  <a:pt x="66" y="17"/>
                  <a:pt x="66" y="17"/>
                </a:cubicBezTo>
                <a:cubicBezTo>
                  <a:pt x="68" y="17"/>
                  <a:pt x="71" y="17"/>
                  <a:pt x="73" y="17"/>
                </a:cubicBezTo>
                <a:cubicBezTo>
                  <a:pt x="77" y="18"/>
                  <a:pt x="81" y="19"/>
                  <a:pt x="84" y="20"/>
                </a:cubicBezTo>
                <a:cubicBezTo>
                  <a:pt x="100" y="0"/>
                  <a:pt x="100" y="0"/>
                  <a:pt x="100" y="0"/>
                </a:cubicBezTo>
                <a:cubicBezTo>
                  <a:pt x="117" y="40"/>
                  <a:pt x="117" y="40"/>
                  <a:pt x="117" y="40"/>
                </a:cubicBezTo>
                <a:cubicBezTo>
                  <a:pt x="114" y="56"/>
                  <a:pt x="114" y="56"/>
                  <a:pt x="114" y="56"/>
                </a:cubicBezTo>
                <a:cubicBezTo>
                  <a:pt x="112" y="58"/>
                  <a:pt x="112" y="58"/>
                  <a:pt x="112" y="58"/>
                </a:cubicBezTo>
                <a:cubicBezTo>
                  <a:pt x="112" y="59"/>
                  <a:pt x="112" y="59"/>
                  <a:pt x="112" y="59"/>
                </a:cubicBezTo>
                <a:cubicBezTo>
                  <a:pt x="118" y="60"/>
                  <a:pt x="118" y="60"/>
                  <a:pt x="118" y="60"/>
                </a:cubicBezTo>
                <a:cubicBezTo>
                  <a:pt x="117" y="78"/>
                  <a:pt x="117" y="78"/>
                  <a:pt x="117" y="78"/>
                </a:cubicBezTo>
                <a:cubicBezTo>
                  <a:pt x="116" y="88"/>
                  <a:pt x="116" y="88"/>
                  <a:pt x="116" y="88"/>
                </a:cubicBezTo>
                <a:cubicBezTo>
                  <a:pt x="113" y="90"/>
                  <a:pt x="113" y="90"/>
                  <a:pt x="113" y="90"/>
                </a:cubicBezTo>
                <a:cubicBezTo>
                  <a:pt x="113" y="92"/>
                  <a:pt x="113" y="92"/>
                  <a:pt x="113" y="92"/>
                </a:cubicBezTo>
                <a:cubicBezTo>
                  <a:pt x="106" y="105"/>
                  <a:pt x="106" y="105"/>
                  <a:pt x="106" y="105"/>
                </a:cubicBezTo>
                <a:cubicBezTo>
                  <a:pt x="92" y="105"/>
                  <a:pt x="92" y="105"/>
                  <a:pt x="92" y="105"/>
                </a:cubicBezTo>
                <a:cubicBezTo>
                  <a:pt x="78" y="113"/>
                  <a:pt x="78" y="113"/>
                  <a:pt x="78" y="113"/>
                </a:cubicBezTo>
                <a:lnTo>
                  <a:pt x="69" y="10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72"/>
          <p:cNvSpPr>
            <a:spLocks/>
          </p:cNvSpPr>
          <p:nvPr/>
        </p:nvSpPr>
        <p:spPr bwMode="auto">
          <a:xfrm>
            <a:off x="17008475" y="6648450"/>
            <a:ext cx="101600" cy="107950"/>
          </a:xfrm>
          <a:custGeom>
            <a:avLst/>
            <a:gdLst>
              <a:gd name="T0" fmla="*/ 22 w 64"/>
              <a:gd name="T1" fmla="*/ 46 h 68"/>
              <a:gd name="T2" fmla="*/ 0 w 64"/>
              <a:gd name="T3" fmla="*/ 62 h 68"/>
              <a:gd name="T4" fmla="*/ 22 w 64"/>
              <a:gd name="T5" fmla="*/ 46 h 68"/>
              <a:gd name="T6" fmla="*/ 48 w 64"/>
              <a:gd name="T7" fmla="*/ 0 h 68"/>
              <a:gd name="T8" fmla="*/ 56 w 64"/>
              <a:gd name="T9" fmla="*/ 4 h 68"/>
              <a:gd name="T10" fmla="*/ 64 w 64"/>
              <a:gd name="T11" fmla="*/ 14 h 68"/>
              <a:gd name="T12" fmla="*/ 32 w 64"/>
              <a:gd name="T13" fmla="*/ 38 h 68"/>
              <a:gd name="T14" fmla="*/ 8 w 64"/>
              <a:gd name="T15" fmla="*/ 68 h 68"/>
              <a:gd name="T16" fmla="*/ 22 w 64"/>
              <a:gd name="T17"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8">
                <a:moveTo>
                  <a:pt x="22" y="46"/>
                </a:moveTo>
                <a:lnTo>
                  <a:pt x="0" y="62"/>
                </a:lnTo>
                <a:lnTo>
                  <a:pt x="22" y="46"/>
                </a:lnTo>
                <a:lnTo>
                  <a:pt x="48" y="0"/>
                </a:lnTo>
                <a:lnTo>
                  <a:pt x="56" y="4"/>
                </a:lnTo>
                <a:lnTo>
                  <a:pt x="64" y="14"/>
                </a:lnTo>
                <a:lnTo>
                  <a:pt x="32" y="38"/>
                </a:lnTo>
                <a:lnTo>
                  <a:pt x="8" y="68"/>
                </a:lnTo>
                <a:lnTo>
                  <a:pt x="22" y="4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73"/>
          <p:cNvSpPr>
            <a:spLocks/>
          </p:cNvSpPr>
          <p:nvPr/>
        </p:nvSpPr>
        <p:spPr bwMode="auto">
          <a:xfrm>
            <a:off x="16875125" y="6613525"/>
            <a:ext cx="425450" cy="331788"/>
          </a:xfrm>
          <a:custGeom>
            <a:avLst/>
            <a:gdLst>
              <a:gd name="T0" fmla="*/ 83 w 134"/>
              <a:gd name="T1" fmla="*/ 98 h 105"/>
              <a:gd name="T2" fmla="*/ 79 w 134"/>
              <a:gd name="T3" fmla="*/ 98 h 105"/>
              <a:gd name="T4" fmla="*/ 74 w 134"/>
              <a:gd name="T5" fmla="*/ 91 h 105"/>
              <a:gd name="T6" fmla="*/ 71 w 134"/>
              <a:gd name="T7" fmla="*/ 89 h 105"/>
              <a:gd name="T8" fmla="*/ 64 w 134"/>
              <a:gd name="T9" fmla="*/ 93 h 105"/>
              <a:gd name="T10" fmla="*/ 58 w 134"/>
              <a:gd name="T11" fmla="*/ 88 h 105"/>
              <a:gd name="T12" fmla="*/ 52 w 134"/>
              <a:gd name="T13" fmla="*/ 88 h 105"/>
              <a:gd name="T14" fmla="*/ 48 w 134"/>
              <a:gd name="T15" fmla="*/ 91 h 105"/>
              <a:gd name="T16" fmla="*/ 43 w 134"/>
              <a:gd name="T17" fmla="*/ 87 h 105"/>
              <a:gd name="T18" fmla="*/ 42 w 134"/>
              <a:gd name="T19" fmla="*/ 87 h 105"/>
              <a:gd name="T20" fmla="*/ 42 w 134"/>
              <a:gd name="T21" fmla="*/ 88 h 105"/>
              <a:gd name="T22" fmla="*/ 29 w 134"/>
              <a:gd name="T23" fmla="*/ 93 h 105"/>
              <a:gd name="T24" fmla="*/ 5 w 134"/>
              <a:gd name="T25" fmla="*/ 96 h 105"/>
              <a:gd name="T26" fmla="*/ 2 w 134"/>
              <a:gd name="T27" fmla="*/ 77 h 105"/>
              <a:gd name="T28" fmla="*/ 3 w 134"/>
              <a:gd name="T29" fmla="*/ 52 h 105"/>
              <a:gd name="T30" fmla="*/ 5 w 134"/>
              <a:gd name="T31" fmla="*/ 45 h 105"/>
              <a:gd name="T32" fmla="*/ 30 w 134"/>
              <a:gd name="T33" fmla="*/ 20 h 105"/>
              <a:gd name="T34" fmla="*/ 33 w 134"/>
              <a:gd name="T35" fmla="*/ 19 h 105"/>
              <a:gd name="T36" fmla="*/ 39 w 134"/>
              <a:gd name="T37" fmla="*/ 19 h 105"/>
              <a:gd name="T38" fmla="*/ 40 w 134"/>
              <a:gd name="T39" fmla="*/ 19 h 105"/>
              <a:gd name="T40" fmla="*/ 53 w 134"/>
              <a:gd name="T41" fmla="*/ 15 h 105"/>
              <a:gd name="T42" fmla="*/ 58 w 134"/>
              <a:gd name="T43" fmla="*/ 12 h 105"/>
              <a:gd name="T44" fmla="*/ 62 w 134"/>
              <a:gd name="T45" fmla="*/ 11 h 105"/>
              <a:gd name="T46" fmla="*/ 67 w 134"/>
              <a:gd name="T47" fmla="*/ 0 h 105"/>
              <a:gd name="T48" fmla="*/ 89 w 134"/>
              <a:gd name="T49" fmla="*/ 15 h 105"/>
              <a:gd name="T50" fmla="*/ 90 w 134"/>
              <a:gd name="T51" fmla="*/ 16 h 105"/>
              <a:gd name="T52" fmla="*/ 92 w 134"/>
              <a:gd name="T53" fmla="*/ 17 h 105"/>
              <a:gd name="T54" fmla="*/ 94 w 134"/>
              <a:gd name="T55" fmla="*/ 14 h 105"/>
              <a:gd name="T56" fmla="*/ 113 w 134"/>
              <a:gd name="T57" fmla="*/ 25 h 105"/>
              <a:gd name="T58" fmla="*/ 122 w 134"/>
              <a:gd name="T59" fmla="*/ 31 h 105"/>
              <a:gd name="T60" fmla="*/ 124 w 134"/>
              <a:gd name="T61" fmla="*/ 42 h 105"/>
              <a:gd name="T62" fmla="*/ 125 w 134"/>
              <a:gd name="T63" fmla="*/ 46 h 105"/>
              <a:gd name="T64" fmla="*/ 125 w 134"/>
              <a:gd name="T65" fmla="*/ 47 h 105"/>
              <a:gd name="T66" fmla="*/ 126 w 134"/>
              <a:gd name="T67" fmla="*/ 50 h 105"/>
              <a:gd name="T68" fmla="*/ 129 w 134"/>
              <a:gd name="T69" fmla="*/ 53 h 105"/>
              <a:gd name="T70" fmla="*/ 132 w 134"/>
              <a:gd name="T71" fmla="*/ 62 h 105"/>
              <a:gd name="T72" fmla="*/ 134 w 134"/>
              <a:gd name="T73" fmla="*/ 82 h 105"/>
              <a:gd name="T74" fmla="*/ 124 w 134"/>
              <a:gd name="T75" fmla="*/ 85 h 105"/>
              <a:gd name="T76" fmla="*/ 122 w 134"/>
              <a:gd name="T77" fmla="*/ 95 h 105"/>
              <a:gd name="T78" fmla="*/ 105 w 134"/>
              <a:gd name="T79" fmla="*/ 97 h 105"/>
              <a:gd name="T80" fmla="*/ 88 w 134"/>
              <a:gd name="T81" fmla="*/ 105 h 105"/>
              <a:gd name="T82" fmla="*/ 83 w 134"/>
              <a:gd name="T83" fmla="*/ 9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 h="105">
                <a:moveTo>
                  <a:pt x="83" y="98"/>
                </a:moveTo>
                <a:cubicBezTo>
                  <a:pt x="79" y="98"/>
                  <a:pt x="79" y="98"/>
                  <a:pt x="79" y="98"/>
                </a:cubicBezTo>
                <a:cubicBezTo>
                  <a:pt x="74" y="91"/>
                  <a:pt x="74" y="91"/>
                  <a:pt x="74" y="91"/>
                </a:cubicBezTo>
                <a:cubicBezTo>
                  <a:pt x="71" y="89"/>
                  <a:pt x="71" y="89"/>
                  <a:pt x="71" y="89"/>
                </a:cubicBezTo>
                <a:cubicBezTo>
                  <a:pt x="64" y="93"/>
                  <a:pt x="64" y="93"/>
                  <a:pt x="64" y="93"/>
                </a:cubicBezTo>
                <a:cubicBezTo>
                  <a:pt x="58" y="88"/>
                  <a:pt x="58" y="88"/>
                  <a:pt x="58" y="88"/>
                </a:cubicBezTo>
                <a:cubicBezTo>
                  <a:pt x="52" y="88"/>
                  <a:pt x="52" y="88"/>
                  <a:pt x="52" y="88"/>
                </a:cubicBezTo>
                <a:cubicBezTo>
                  <a:pt x="48" y="91"/>
                  <a:pt x="48" y="91"/>
                  <a:pt x="48" y="91"/>
                </a:cubicBezTo>
                <a:cubicBezTo>
                  <a:pt x="43" y="87"/>
                  <a:pt x="43" y="87"/>
                  <a:pt x="43" y="87"/>
                </a:cubicBezTo>
                <a:cubicBezTo>
                  <a:pt x="42" y="87"/>
                  <a:pt x="42" y="87"/>
                  <a:pt x="42" y="87"/>
                </a:cubicBezTo>
                <a:cubicBezTo>
                  <a:pt x="42" y="88"/>
                  <a:pt x="42" y="88"/>
                  <a:pt x="42" y="88"/>
                </a:cubicBezTo>
                <a:cubicBezTo>
                  <a:pt x="29" y="93"/>
                  <a:pt x="29" y="93"/>
                  <a:pt x="29" y="93"/>
                </a:cubicBezTo>
                <a:cubicBezTo>
                  <a:pt x="5" y="96"/>
                  <a:pt x="5" y="96"/>
                  <a:pt x="5" y="96"/>
                </a:cubicBezTo>
                <a:cubicBezTo>
                  <a:pt x="2" y="77"/>
                  <a:pt x="2" y="77"/>
                  <a:pt x="2" y="77"/>
                </a:cubicBezTo>
                <a:cubicBezTo>
                  <a:pt x="0" y="68"/>
                  <a:pt x="0" y="60"/>
                  <a:pt x="3" y="52"/>
                </a:cubicBezTo>
                <a:cubicBezTo>
                  <a:pt x="4" y="50"/>
                  <a:pt x="4" y="48"/>
                  <a:pt x="5" y="45"/>
                </a:cubicBezTo>
                <a:cubicBezTo>
                  <a:pt x="9" y="35"/>
                  <a:pt x="15" y="25"/>
                  <a:pt x="30" y="20"/>
                </a:cubicBezTo>
                <a:cubicBezTo>
                  <a:pt x="33" y="19"/>
                  <a:pt x="33" y="19"/>
                  <a:pt x="33" y="19"/>
                </a:cubicBezTo>
                <a:cubicBezTo>
                  <a:pt x="39" y="19"/>
                  <a:pt x="39" y="19"/>
                  <a:pt x="39" y="19"/>
                </a:cubicBezTo>
                <a:cubicBezTo>
                  <a:pt x="39" y="19"/>
                  <a:pt x="40" y="19"/>
                  <a:pt x="40" y="19"/>
                </a:cubicBezTo>
                <a:cubicBezTo>
                  <a:pt x="53" y="15"/>
                  <a:pt x="53" y="15"/>
                  <a:pt x="53" y="15"/>
                </a:cubicBezTo>
                <a:cubicBezTo>
                  <a:pt x="58" y="12"/>
                  <a:pt x="58" y="12"/>
                  <a:pt x="58" y="12"/>
                </a:cubicBezTo>
                <a:cubicBezTo>
                  <a:pt x="62" y="11"/>
                  <a:pt x="62" y="11"/>
                  <a:pt x="62" y="11"/>
                </a:cubicBezTo>
                <a:cubicBezTo>
                  <a:pt x="67" y="0"/>
                  <a:pt x="67" y="0"/>
                  <a:pt x="67" y="0"/>
                </a:cubicBezTo>
                <a:cubicBezTo>
                  <a:pt x="89" y="15"/>
                  <a:pt x="89" y="15"/>
                  <a:pt x="89" y="15"/>
                </a:cubicBezTo>
                <a:cubicBezTo>
                  <a:pt x="90" y="16"/>
                  <a:pt x="90" y="16"/>
                  <a:pt x="90" y="16"/>
                </a:cubicBezTo>
                <a:cubicBezTo>
                  <a:pt x="92" y="17"/>
                  <a:pt x="92" y="17"/>
                  <a:pt x="92" y="17"/>
                </a:cubicBezTo>
                <a:cubicBezTo>
                  <a:pt x="94" y="14"/>
                  <a:pt x="94" y="14"/>
                  <a:pt x="94" y="14"/>
                </a:cubicBezTo>
                <a:cubicBezTo>
                  <a:pt x="113" y="25"/>
                  <a:pt x="113" y="25"/>
                  <a:pt x="113" y="25"/>
                </a:cubicBezTo>
                <a:cubicBezTo>
                  <a:pt x="122" y="31"/>
                  <a:pt x="122" y="31"/>
                  <a:pt x="122" y="31"/>
                </a:cubicBezTo>
                <a:cubicBezTo>
                  <a:pt x="124" y="42"/>
                  <a:pt x="124" y="42"/>
                  <a:pt x="124" y="42"/>
                </a:cubicBezTo>
                <a:cubicBezTo>
                  <a:pt x="125" y="46"/>
                  <a:pt x="125" y="46"/>
                  <a:pt x="125" y="46"/>
                </a:cubicBezTo>
                <a:cubicBezTo>
                  <a:pt x="125" y="47"/>
                  <a:pt x="125" y="47"/>
                  <a:pt x="125" y="47"/>
                </a:cubicBezTo>
                <a:cubicBezTo>
                  <a:pt x="126" y="50"/>
                  <a:pt x="126" y="50"/>
                  <a:pt x="126" y="50"/>
                </a:cubicBezTo>
                <a:cubicBezTo>
                  <a:pt x="129" y="53"/>
                  <a:pt x="129" y="53"/>
                  <a:pt x="129" y="53"/>
                </a:cubicBezTo>
                <a:cubicBezTo>
                  <a:pt x="132" y="62"/>
                  <a:pt x="132" y="62"/>
                  <a:pt x="132" y="62"/>
                </a:cubicBezTo>
                <a:cubicBezTo>
                  <a:pt x="134" y="82"/>
                  <a:pt x="134" y="82"/>
                  <a:pt x="134" y="82"/>
                </a:cubicBezTo>
                <a:cubicBezTo>
                  <a:pt x="124" y="85"/>
                  <a:pt x="124" y="85"/>
                  <a:pt x="124" y="85"/>
                </a:cubicBezTo>
                <a:cubicBezTo>
                  <a:pt x="122" y="95"/>
                  <a:pt x="122" y="95"/>
                  <a:pt x="122" y="95"/>
                </a:cubicBezTo>
                <a:cubicBezTo>
                  <a:pt x="105" y="97"/>
                  <a:pt x="105" y="97"/>
                  <a:pt x="105" y="97"/>
                </a:cubicBezTo>
                <a:cubicBezTo>
                  <a:pt x="88" y="105"/>
                  <a:pt x="88" y="105"/>
                  <a:pt x="88" y="105"/>
                </a:cubicBezTo>
                <a:lnTo>
                  <a:pt x="83" y="9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74"/>
          <p:cNvSpPr>
            <a:spLocks/>
          </p:cNvSpPr>
          <p:nvPr/>
        </p:nvSpPr>
        <p:spPr bwMode="auto">
          <a:xfrm>
            <a:off x="16903700" y="6848475"/>
            <a:ext cx="69850" cy="122238"/>
          </a:xfrm>
          <a:custGeom>
            <a:avLst/>
            <a:gdLst>
              <a:gd name="T0" fmla="*/ 0 w 22"/>
              <a:gd name="T1" fmla="*/ 1 h 39"/>
              <a:gd name="T2" fmla="*/ 4 w 22"/>
              <a:gd name="T3" fmla="*/ 0 h 39"/>
              <a:gd name="T4" fmla="*/ 22 w 22"/>
              <a:gd name="T5" fmla="*/ 36 h 39"/>
              <a:gd name="T6" fmla="*/ 14 w 22"/>
              <a:gd name="T7" fmla="*/ 39 h 39"/>
              <a:gd name="T8" fmla="*/ 0 w 22"/>
              <a:gd name="T9" fmla="*/ 1 h 39"/>
            </a:gdLst>
            <a:ahLst/>
            <a:cxnLst>
              <a:cxn ang="0">
                <a:pos x="T0" y="T1"/>
              </a:cxn>
              <a:cxn ang="0">
                <a:pos x="T2" y="T3"/>
              </a:cxn>
              <a:cxn ang="0">
                <a:pos x="T4" y="T5"/>
              </a:cxn>
              <a:cxn ang="0">
                <a:pos x="T6" y="T7"/>
              </a:cxn>
              <a:cxn ang="0">
                <a:pos x="T8" y="T9"/>
              </a:cxn>
            </a:cxnLst>
            <a:rect l="0" t="0" r="r" b="b"/>
            <a:pathLst>
              <a:path w="22" h="39">
                <a:moveTo>
                  <a:pt x="0" y="1"/>
                </a:moveTo>
                <a:cubicBezTo>
                  <a:pt x="2" y="1"/>
                  <a:pt x="3" y="0"/>
                  <a:pt x="4" y="0"/>
                </a:cubicBezTo>
                <a:cubicBezTo>
                  <a:pt x="22" y="36"/>
                  <a:pt x="22" y="36"/>
                  <a:pt x="22" y="36"/>
                </a:cubicBezTo>
                <a:cubicBezTo>
                  <a:pt x="19" y="37"/>
                  <a:pt x="17" y="38"/>
                  <a:pt x="14" y="39"/>
                </a:cubicBezTo>
                <a:lnTo>
                  <a:pt x="0" y="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75"/>
          <p:cNvSpPr>
            <a:spLocks/>
          </p:cNvSpPr>
          <p:nvPr/>
        </p:nvSpPr>
        <p:spPr bwMode="auto">
          <a:xfrm>
            <a:off x="16868775" y="6711950"/>
            <a:ext cx="492125" cy="344488"/>
          </a:xfrm>
          <a:custGeom>
            <a:avLst/>
            <a:gdLst>
              <a:gd name="T0" fmla="*/ 44 w 155"/>
              <a:gd name="T1" fmla="*/ 97 h 109"/>
              <a:gd name="T2" fmla="*/ 37 w 155"/>
              <a:gd name="T3" fmla="*/ 88 h 109"/>
              <a:gd name="T4" fmla="*/ 38 w 155"/>
              <a:gd name="T5" fmla="*/ 81 h 109"/>
              <a:gd name="T6" fmla="*/ 38 w 155"/>
              <a:gd name="T7" fmla="*/ 80 h 109"/>
              <a:gd name="T8" fmla="*/ 36 w 155"/>
              <a:gd name="T9" fmla="*/ 80 h 109"/>
              <a:gd name="T10" fmla="*/ 35 w 155"/>
              <a:gd name="T11" fmla="*/ 80 h 109"/>
              <a:gd name="T12" fmla="*/ 35 w 155"/>
              <a:gd name="T13" fmla="*/ 79 h 109"/>
              <a:gd name="T14" fmla="*/ 32 w 155"/>
              <a:gd name="T15" fmla="*/ 79 h 109"/>
              <a:gd name="T16" fmla="*/ 32 w 155"/>
              <a:gd name="T17" fmla="*/ 78 h 109"/>
              <a:gd name="T18" fmla="*/ 23 w 155"/>
              <a:gd name="T19" fmla="*/ 73 h 109"/>
              <a:gd name="T20" fmla="*/ 8 w 155"/>
              <a:gd name="T21" fmla="*/ 76 h 109"/>
              <a:gd name="T22" fmla="*/ 6 w 155"/>
              <a:gd name="T23" fmla="*/ 60 h 109"/>
              <a:gd name="T24" fmla="*/ 4 w 155"/>
              <a:gd name="T25" fmla="*/ 47 h 109"/>
              <a:gd name="T26" fmla="*/ 4 w 155"/>
              <a:gd name="T27" fmla="*/ 46 h 109"/>
              <a:gd name="T28" fmla="*/ 3 w 155"/>
              <a:gd name="T29" fmla="*/ 45 h 109"/>
              <a:gd name="T30" fmla="*/ 0 w 155"/>
              <a:gd name="T31" fmla="*/ 26 h 109"/>
              <a:gd name="T32" fmla="*/ 16 w 155"/>
              <a:gd name="T33" fmla="*/ 23 h 109"/>
              <a:gd name="T34" fmla="*/ 23 w 155"/>
              <a:gd name="T35" fmla="*/ 16 h 109"/>
              <a:gd name="T36" fmla="*/ 38 w 155"/>
              <a:gd name="T37" fmla="*/ 13 h 109"/>
              <a:gd name="T38" fmla="*/ 44 w 155"/>
              <a:gd name="T39" fmla="*/ 14 h 109"/>
              <a:gd name="T40" fmla="*/ 53 w 155"/>
              <a:gd name="T41" fmla="*/ 13 h 109"/>
              <a:gd name="T42" fmla="*/ 68 w 155"/>
              <a:gd name="T43" fmla="*/ 12 h 109"/>
              <a:gd name="T44" fmla="*/ 68 w 155"/>
              <a:gd name="T45" fmla="*/ 13 h 109"/>
              <a:gd name="T46" fmla="*/ 71 w 155"/>
              <a:gd name="T47" fmla="*/ 12 h 109"/>
              <a:gd name="T48" fmla="*/ 82 w 155"/>
              <a:gd name="T49" fmla="*/ 18 h 109"/>
              <a:gd name="T50" fmla="*/ 92 w 155"/>
              <a:gd name="T51" fmla="*/ 18 h 109"/>
              <a:gd name="T52" fmla="*/ 96 w 155"/>
              <a:gd name="T53" fmla="*/ 24 h 109"/>
              <a:gd name="T54" fmla="*/ 98 w 155"/>
              <a:gd name="T55" fmla="*/ 26 h 109"/>
              <a:gd name="T56" fmla="*/ 155 w 155"/>
              <a:gd name="T57" fmla="*/ 0 h 109"/>
              <a:gd name="T58" fmla="*/ 116 w 155"/>
              <a:gd name="T59" fmla="*/ 56 h 109"/>
              <a:gd name="T60" fmla="*/ 116 w 155"/>
              <a:gd name="T61" fmla="*/ 67 h 109"/>
              <a:gd name="T62" fmla="*/ 109 w 155"/>
              <a:gd name="T63" fmla="*/ 72 h 109"/>
              <a:gd name="T64" fmla="*/ 110 w 155"/>
              <a:gd name="T65" fmla="*/ 90 h 109"/>
              <a:gd name="T66" fmla="*/ 103 w 155"/>
              <a:gd name="T67" fmla="*/ 92 h 109"/>
              <a:gd name="T68" fmla="*/ 104 w 155"/>
              <a:gd name="T69" fmla="*/ 97 h 109"/>
              <a:gd name="T70" fmla="*/ 82 w 155"/>
              <a:gd name="T71" fmla="*/ 101 h 109"/>
              <a:gd name="T72" fmla="*/ 72 w 155"/>
              <a:gd name="T73" fmla="*/ 105 h 109"/>
              <a:gd name="T74" fmla="*/ 68 w 155"/>
              <a:gd name="T75" fmla="*/ 103 h 109"/>
              <a:gd name="T76" fmla="*/ 58 w 155"/>
              <a:gd name="T77" fmla="*/ 109 h 109"/>
              <a:gd name="T78" fmla="*/ 44 w 155"/>
              <a:gd name="T79" fmla="*/ 9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109">
                <a:moveTo>
                  <a:pt x="44" y="97"/>
                </a:moveTo>
                <a:cubicBezTo>
                  <a:pt x="37" y="88"/>
                  <a:pt x="37" y="88"/>
                  <a:pt x="37" y="88"/>
                </a:cubicBezTo>
                <a:cubicBezTo>
                  <a:pt x="38" y="81"/>
                  <a:pt x="38" y="81"/>
                  <a:pt x="38" y="81"/>
                </a:cubicBezTo>
                <a:cubicBezTo>
                  <a:pt x="38" y="80"/>
                  <a:pt x="38" y="80"/>
                  <a:pt x="38" y="80"/>
                </a:cubicBezTo>
                <a:cubicBezTo>
                  <a:pt x="36" y="80"/>
                  <a:pt x="36" y="80"/>
                  <a:pt x="36" y="80"/>
                </a:cubicBezTo>
                <a:cubicBezTo>
                  <a:pt x="35" y="80"/>
                  <a:pt x="35" y="80"/>
                  <a:pt x="35" y="80"/>
                </a:cubicBezTo>
                <a:cubicBezTo>
                  <a:pt x="35" y="79"/>
                  <a:pt x="35" y="79"/>
                  <a:pt x="35" y="79"/>
                </a:cubicBezTo>
                <a:cubicBezTo>
                  <a:pt x="32" y="79"/>
                  <a:pt x="32" y="79"/>
                  <a:pt x="32" y="79"/>
                </a:cubicBezTo>
                <a:cubicBezTo>
                  <a:pt x="32" y="78"/>
                  <a:pt x="32" y="78"/>
                  <a:pt x="32" y="78"/>
                </a:cubicBezTo>
                <a:cubicBezTo>
                  <a:pt x="23" y="73"/>
                  <a:pt x="23" y="73"/>
                  <a:pt x="23" y="73"/>
                </a:cubicBezTo>
                <a:cubicBezTo>
                  <a:pt x="8" y="76"/>
                  <a:pt x="8" y="76"/>
                  <a:pt x="8" y="76"/>
                </a:cubicBezTo>
                <a:cubicBezTo>
                  <a:pt x="6" y="60"/>
                  <a:pt x="6" y="60"/>
                  <a:pt x="6" y="60"/>
                </a:cubicBezTo>
                <a:cubicBezTo>
                  <a:pt x="6" y="60"/>
                  <a:pt x="4" y="50"/>
                  <a:pt x="4" y="47"/>
                </a:cubicBezTo>
                <a:cubicBezTo>
                  <a:pt x="4" y="46"/>
                  <a:pt x="4" y="46"/>
                  <a:pt x="4" y="46"/>
                </a:cubicBezTo>
                <a:cubicBezTo>
                  <a:pt x="3" y="45"/>
                  <a:pt x="3" y="45"/>
                  <a:pt x="3" y="45"/>
                </a:cubicBezTo>
                <a:cubicBezTo>
                  <a:pt x="0" y="26"/>
                  <a:pt x="0" y="26"/>
                  <a:pt x="0" y="26"/>
                </a:cubicBezTo>
                <a:cubicBezTo>
                  <a:pt x="16" y="23"/>
                  <a:pt x="16" y="23"/>
                  <a:pt x="16" y="23"/>
                </a:cubicBezTo>
                <a:cubicBezTo>
                  <a:pt x="23" y="16"/>
                  <a:pt x="23" y="16"/>
                  <a:pt x="23" y="16"/>
                </a:cubicBezTo>
                <a:cubicBezTo>
                  <a:pt x="38" y="13"/>
                  <a:pt x="38" y="13"/>
                  <a:pt x="38" y="13"/>
                </a:cubicBezTo>
                <a:cubicBezTo>
                  <a:pt x="44" y="14"/>
                  <a:pt x="44" y="14"/>
                  <a:pt x="44" y="14"/>
                </a:cubicBezTo>
                <a:cubicBezTo>
                  <a:pt x="53" y="13"/>
                  <a:pt x="53" y="13"/>
                  <a:pt x="53" y="13"/>
                </a:cubicBezTo>
                <a:cubicBezTo>
                  <a:pt x="68" y="12"/>
                  <a:pt x="68" y="12"/>
                  <a:pt x="68" y="12"/>
                </a:cubicBezTo>
                <a:cubicBezTo>
                  <a:pt x="68" y="13"/>
                  <a:pt x="68" y="13"/>
                  <a:pt x="68" y="13"/>
                </a:cubicBezTo>
                <a:cubicBezTo>
                  <a:pt x="71" y="12"/>
                  <a:pt x="71" y="12"/>
                  <a:pt x="71" y="12"/>
                </a:cubicBezTo>
                <a:cubicBezTo>
                  <a:pt x="82" y="18"/>
                  <a:pt x="82" y="18"/>
                  <a:pt x="82" y="18"/>
                </a:cubicBezTo>
                <a:cubicBezTo>
                  <a:pt x="92" y="18"/>
                  <a:pt x="92" y="18"/>
                  <a:pt x="92" y="18"/>
                </a:cubicBezTo>
                <a:cubicBezTo>
                  <a:pt x="96" y="24"/>
                  <a:pt x="96" y="24"/>
                  <a:pt x="96" y="24"/>
                </a:cubicBezTo>
                <a:cubicBezTo>
                  <a:pt x="98" y="26"/>
                  <a:pt x="98" y="26"/>
                  <a:pt x="98" y="26"/>
                </a:cubicBezTo>
                <a:cubicBezTo>
                  <a:pt x="155" y="0"/>
                  <a:pt x="155" y="0"/>
                  <a:pt x="155" y="0"/>
                </a:cubicBezTo>
                <a:cubicBezTo>
                  <a:pt x="116" y="56"/>
                  <a:pt x="116" y="56"/>
                  <a:pt x="116" y="56"/>
                </a:cubicBezTo>
                <a:cubicBezTo>
                  <a:pt x="116" y="67"/>
                  <a:pt x="116" y="67"/>
                  <a:pt x="116" y="67"/>
                </a:cubicBezTo>
                <a:cubicBezTo>
                  <a:pt x="109" y="72"/>
                  <a:pt x="109" y="72"/>
                  <a:pt x="109" y="72"/>
                </a:cubicBezTo>
                <a:cubicBezTo>
                  <a:pt x="110" y="90"/>
                  <a:pt x="110" y="90"/>
                  <a:pt x="110" y="90"/>
                </a:cubicBezTo>
                <a:cubicBezTo>
                  <a:pt x="103" y="92"/>
                  <a:pt x="103" y="92"/>
                  <a:pt x="103" y="92"/>
                </a:cubicBezTo>
                <a:cubicBezTo>
                  <a:pt x="104" y="97"/>
                  <a:pt x="104" y="97"/>
                  <a:pt x="104" y="97"/>
                </a:cubicBezTo>
                <a:cubicBezTo>
                  <a:pt x="82" y="101"/>
                  <a:pt x="82" y="101"/>
                  <a:pt x="82" y="101"/>
                </a:cubicBezTo>
                <a:cubicBezTo>
                  <a:pt x="72" y="105"/>
                  <a:pt x="72" y="105"/>
                  <a:pt x="72" y="105"/>
                </a:cubicBezTo>
                <a:cubicBezTo>
                  <a:pt x="68" y="103"/>
                  <a:pt x="68" y="103"/>
                  <a:pt x="68" y="103"/>
                </a:cubicBezTo>
                <a:cubicBezTo>
                  <a:pt x="58" y="109"/>
                  <a:pt x="58" y="109"/>
                  <a:pt x="58" y="109"/>
                </a:cubicBezTo>
                <a:lnTo>
                  <a:pt x="44" y="9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76"/>
          <p:cNvSpPr>
            <a:spLocks/>
          </p:cNvSpPr>
          <p:nvPr/>
        </p:nvSpPr>
        <p:spPr bwMode="auto">
          <a:xfrm>
            <a:off x="16964025" y="6737350"/>
            <a:ext cx="546100" cy="452438"/>
          </a:xfrm>
          <a:custGeom>
            <a:avLst/>
            <a:gdLst>
              <a:gd name="T0" fmla="*/ 96 w 172"/>
              <a:gd name="T1" fmla="*/ 140 h 143"/>
              <a:gd name="T2" fmla="*/ 95 w 172"/>
              <a:gd name="T3" fmla="*/ 140 h 143"/>
              <a:gd name="T4" fmla="*/ 94 w 172"/>
              <a:gd name="T5" fmla="*/ 140 h 143"/>
              <a:gd name="T6" fmla="*/ 89 w 172"/>
              <a:gd name="T7" fmla="*/ 141 h 143"/>
              <a:gd name="T8" fmla="*/ 85 w 172"/>
              <a:gd name="T9" fmla="*/ 139 h 143"/>
              <a:gd name="T10" fmla="*/ 79 w 172"/>
              <a:gd name="T11" fmla="*/ 141 h 143"/>
              <a:gd name="T12" fmla="*/ 71 w 172"/>
              <a:gd name="T13" fmla="*/ 137 h 143"/>
              <a:gd name="T14" fmla="*/ 63 w 172"/>
              <a:gd name="T15" fmla="*/ 135 h 143"/>
              <a:gd name="T16" fmla="*/ 61 w 172"/>
              <a:gd name="T17" fmla="*/ 135 h 143"/>
              <a:gd name="T18" fmla="*/ 52 w 172"/>
              <a:gd name="T19" fmla="*/ 137 h 143"/>
              <a:gd name="T20" fmla="*/ 44 w 172"/>
              <a:gd name="T21" fmla="*/ 142 h 143"/>
              <a:gd name="T22" fmla="*/ 33 w 172"/>
              <a:gd name="T23" fmla="*/ 137 h 143"/>
              <a:gd name="T24" fmla="*/ 23 w 172"/>
              <a:gd name="T25" fmla="*/ 138 h 143"/>
              <a:gd name="T26" fmla="*/ 18 w 172"/>
              <a:gd name="T27" fmla="*/ 125 h 143"/>
              <a:gd name="T28" fmla="*/ 14 w 172"/>
              <a:gd name="T29" fmla="*/ 119 h 143"/>
              <a:gd name="T30" fmla="*/ 11 w 172"/>
              <a:gd name="T31" fmla="*/ 103 h 143"/>
              <a:gd name="T32" fmla="*/ 16 w 172"/>
              <a:gd name="T33" fmla="*/ 95 h 143"/>
              <a:gd name="T34" fmla="*/ 14 w 172"/>
              <a:gd name="T35" fmla="*/ 92 h 143"/>
              <a:gd name="T36" fmla="*/ 12 w 172"/>
              <a:gd name="T37" fmla="*/ 87 h 143"/>
              <a:gd name="T38" fmla="*/ 0 w 172"/>
              <a:gd name="T39" fmla="*/ 72 h 143"/>
              <a:gd name="T40" fmla="*/ 22 w 172"/>
              <a:gd name="T41" fmla="*/ 58 h 143"/>
              <a:gd name="T42" fmla="*/ 20 w 172"/>
              <a:gd name="T43" fmla="*/ 53 h 143"/>
              <a:gd name="T44" fmla="*/ 36 w 172"/>
              <a:gd name="T45" fmla="*/ 50 h 143"/>
              <a:gd name="T46" fmla="*/ 37 w 172"/>
              <a:gd name="T47" fmla="*/ 42 h 143"/>
              <a:gd name="T48" fmla="*/ 44 w 172"/>
              <a:gd name="T49" fmla="*/ 40 h 143"/>
              <a:gd name="T50" fmla="*/ 47 w 172"/>
              <a:gd name="T51" fmla="*/ 33 h 143"/>
              <a:gd name="T52" fmla="*/ 54 w 172"/>
              <a:gd name="T53" fmla="*/ 24 h 143"/>
              <a:gd name="T54" fmla="*/ 60 w 172"/>
              <a:gd name="T55" fmla="*/ 22 h 143"/>
              <a:gd name="T56" fmla="*/ 61 w 172"/>
              <a:gd name="T57" fmla="*/ 19 h 143"/>
              <a:gd name="T58" fmla="*/ 64 w 172"/>
              <a:gd name="T59" fmla="*/ 18 h 143"/>
              <a:gd name="T60" fmla="*/ 64 w 172"/>
              <a:gd name="T61" fmla="*/ 0 h 143"/>
              <a:gd name="T62" fmla="*/ 87 w 172"/>
              <a:gd name="T63" fmla="*/ 8 h 143"/>
              <a:gd name="T64" fmla="*/ 94 w 172"/>
              <a:gd name="T65" fmla="*/ 5 h 143"/>
              <a:gd name="T66" fmla="*/ 102 w 172"/>
              <a:gd name="T67" fmla="*/ 12 h 143"/>
              <a:gd name="T68" fmla="*/ 108 w 172"/>
              <a:gd name="T69" fmla="*/ 13 h 143"/>
              <a:gd name="T70" fmla="*/ 121 w 172"/>
              <a:gd name="T71" fmla="*/ 8 h 143"/>
              <a:gd name="T72" fmla="*/ 126 w 172"/>
              <a:gd name="T73" fmla="*/ 17 h 143"/>
              <a:gd name="T74" fmla="*/ 134 w 172"/>
              <a:gd name="T75" fmla="*/ 19 h 143"/>
              <a:gd name="T76" fmla="*/ 144 w 172"/>
              <a:gd name="T77" fmla="*/ 40 h 143"/>
              <a:gd name="T78" fmla="*/ 143 w 172"/>
              <a:gd name="T79" fmla="*/ 43 h 143"/>
              <a:gd name="T80" fmla="*/ 143 w 172"/>
              <a:gd name="T81" fmla="*/ 45 h 143"/>
              <a:gd name="T82" fmla="*/ 145 w 172"/>
              <a:gd name="T83" fmla="*/ 48 h 143"/>
              <a:gd name="T84" fmla="*/ 153 w 172"/>
              <a:gd name="T85" fmla="*/ 56 h 143"/>
              <a:gd name="T86" fmla="*/ 153 w 172"/>
              <a:gd name="T87" fmla="*/ 56 h 143"/>
              <a:gd name="T88" fmla="*/ 166 w 172"/>
              <a:gd name="T89" fmla="*/ 67 h 143"/>
              <a:gd name="T90" fmla="*/ 166 w 172"/>
              <a:gd name="T91" fmla="*/ 68 h 143"/>
              <a:gd name="T92" fmla="*/ 172 w 172"/>
              <a:gd name="T93" fmla="*/ 71 h 143"/>
              <a:gd name="T94" fmla="*/ 169 w 172"/>
              <a:gd name="T95" fmla="*/ 89 h 143"/>
              <a:gd name="T96" fmla="*/ 166 w 172"/>
              <a:gd name="T97" fmla="*/ 96 h 143"/>
              <a:gd name="T98" fmla="*/ 163 w 172"/>
              <a:gd name="T99" fmla="*/ 99 h 143"/>
              <a:gd name="T100" fmla="*/ 159 w 172"/>
              <a:gd name="T101" fmla="*/ 103 h 143"/>
              <a:gd name="T102" fmla="*/ 165 w 172"/>
              <a:gd name="T103" fmla="*/ 127 h 143"/>
              <a:gd name="T104" fmla="*/ 144 w 172"/>
              <a:gd name="T105" fmla="*/ 129 h 143"/>
              <a:gd name="T106" fmla="*/ 142 w 172"/>
              <a:gd name="T107" fmla="*/ 138 h 143"/>
              <a:gd name="T108" fmla="*/ 126 w 172"/>
              <a:gd name="T109" fmla="*/ 141 h 143"/>
              <a:gd name="T110" fmla="*/ 113 w 172"/>
              <a:gd name="T111" fmla="*/ 141 h 143"/>
              <a:gd name="T112" fmla="*/ 112 w 172"/>
              <a:gd name="T113" fmla="*/ 140 h 143"/>
              <a:gd name="T114" fmla="*/ 99 w 172"/>
              <a:gd name="T115" fmla="*/ 143 h 143"/>
              <a:gd name="T116" fmla="*/ 96 w 172"/>
              <a:gd name="T117" fmla="*/ 1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2" h="143">
                <a:moveTo>
                  <a:pt x="96" y="140"/>
                </a:moveTo>
                <a:cubicBezTo>
                  <a:pt x="95" y="140"/>
                  <a:pt x="95" y="140"/>
                  <a:pt x="95" y="140"/>
                </a:cubicBezTo>
                <a:cubicBezTo>
                  <a:pt x="94" y="140"/>
                  <a:pt x="94" y="140"/>
                  <a:pt x="94" y="140"/>
                </a:cubicBezTo>
                <a:cubicBezTo>
                  <a:pt x="89" y="141"/>
                  <a:pt x="89" y="141"/>
                  <a:pt x="89" y="141"/>
                </a:cubicBezTo>
                <a:cubicBezTo>
                  <a:pt x="85" y="139"/>
                  <a:pt x="85" y="139"/>
                  <a:pt x="85" y="139"/>
                </a:cubicBezTo>
                <a:cubicBezTo>
                  <a:pt x="79" y="141"/>
                  <a:pt x="79" y="141"/>
                  <a:pt x="79" y="141"/>
                </a:cubicBezTo>
                <a:cubicBezTo>
                  <a:pt x="71" y="137"/>
                  <a:pt x="71" y="137"/>
                  <a:pt x="71" y="137"/>
                </a:cubicBezTo>
                <a:cubicBezTo>
                  <a:pt x="63" y="135"/>
                  <a:pt x="63" y="135"/>
                  <a:pt x="63" y="135"/>
                </a:cubicBezTo>
                <a:cubicBezTo>
                  <a:pt x="61" y="135"/>
                  <a:pt x="61" y="135"/>
                  <a:pt x="61" y="135"/>
                </a:cubicBezTo>
                <a:cubicBezTo>
                  <a:pt x="52" y="137"/>
                  <a:pt x="52" y="137"/>
                  <a:pt x="52" y="137"/>
                </a:cubicBezTo>
                <a:cubicBezTo>
                  <a:pt x="44" y="142"/>
                  <a:pt x="44" y="142"/>
                  <a:pt x="44" y="142"/>
                </a:cubicBezTo>
                <a:cubicBezTo>
                  <a:pt x="33" y="137"/>
                  <a:pt x="33" y="137"/>
                  <a:pt x="33" y="137"/>
                </a:cubicBezTo>
                <a:cubicBezTo>
                  <a:pt x="23" y="138"/>
                  <a:pt x="23" y="138"/>
                  <a:pt x="23" y="138"/>
                </a:cubicBezTo>
                <a:cubicBezTo>
                  <a:pt x="18" y="125"/>
                  <a:pt x="18" y="125"/>
                  <a:pt x="18" y="125"/>
                </a:cubicBezTo>
                <a:cubicBezTo>
                  <a:pt x="14" y="119"/>
                  <a:pt x="14" y="119"/>
                  <a:pt x="14" y="119"/>
                </a:cubicBezTo>
                <a:cubicBezTo>
                  <a:pt x="11" y="103"/>
                  <a:pt x="11" y="103"/>
                  <a:pt x="11" y="103"/>
                </a:cubicBezTo>
                <a:cubicBezTo>
                  <a:pt x="16" y="95"/>
                  <a:pt x="16" y="95"/>
                  <a:pt x="16" y="95"/>
                </a:cubicBezTo>
                <a:cubicBezTo>
                  <a:pt x="14" y="92"/>
                  <a:pt x="14" y="92"/>
                  <a:pt x="14" y="92"/>
                </a:cubicBezTo>
                <a:cubicBezTo>
                  <a:pt x="12" y="87"/>
                  <a:pt x="12" y="87"/>
                  <a:pt x="12" y="87"/>
                </a:cubicBezTo>
                <a:cubicBezTo>
                  <a:pt x="0" y="72"/>
                  <a:pt x="0" y="72"/>
                  <a:pt x="0" y="72"/>
                </a:cubicBezTo>
                <a:cubicBezTo>
                  <a:pt x="22" y="58"/>
                  <a:pt x="22" y="58"/>
                  <a:pt x="22" y="58"/>
                </a:cubicBezTo>
                <a:cubicBezTo>
                  <a:pt x="20" y="53"/>
                  <a:pt x="20" y="53"/>
                  <a:pt x="20" y="53"/>
                </a:cubicBezTo>
                <a:cubicBezTo>
                  <a:pt x="36" y="50"/>
                  <a:pt x="36" y="50"/>
                  <a:pt x="36" y="50"/>
                </a:cubicBezTo>
                <a:cubicBezTo>
                  <a:pt x="37" y="42"/>
                  <a:pt x="37" y="42"/>
                  <a:pt x="37" y="42"/>
                </a:cubicBezTo>
                <a:cubicBezTo>
                  <a:pt x="44" y="40"/>
                  <a:pt x="44" y="40"/>
                  <a:pt x="44" y="40"/>
                </a:cubicBezTo>
                <a:cubicBezTo>
                  <a:pt x="47" y="33"/>
                  <a:pt x="47" y="33"/>
                  <a:pt x="47" y="33"/>
                </a:cubicBezTo>
                <a:cubicBezTo>
                  <a:pt x="54" y="24"/>
                  <a:pt x="54" y="24"/>
                  <a:pt x="54" y="24"/>
                </a:cubicBezTo>
                <a:cubicBezTo>
                  <a:pt x="60" y="22"/>
                  <a:pt x="60" y="22"/>
                  <a:pt x="60" y="22"/>
                </a:cubicBezTo>
                <a:cubicBezTo>
                  <a:pt x="61" y="19"/>
                  <a:pt x="61" y="19"/>
                  <a:pt x="61" y="19"/>
                </a:cubicBezTo>
                <a:cubicBezTo>
                  <a:pt x="64" y="18"/>
                  <a:pt x="64" y="18"/>
                  <a:pt x="64" y="18"/>
                </a:cubicBezTo>
                <a:cubicBezTo>
                  <a:pt x="64" y="0"/>
                  <a:pt x="64" y="0"/>
                  <a:pt x="64" y="0"/>
                </a:cubicBezTo>
                <a:cubicBezTo>
                  <a:pt x="87" y="8"/>
                  <a:pt x="87" y="8"/>
                  <a:pt x="87" y="8"/>
                </a:cubicBezTo>
                <a:cubicBezTo>
                  <a:pt x="94" y="5"/>
                  <a:pt x="94" y="5"/>
                  <a:pt x="94" y="5"/>
                </a:cubicBezTo>
                <a:cubicBezTo>
                  <a:pt x="102" y="12"/>
                  <a:pt x="102" y="12"/>
                  <a:pt x="102" y="12"/>
                </a:cubicBezTo>
                <a:cubicBezTo>
                  <a:pt x="108" y="13"/>
                  <a:pt x="108" y="13"/>
                  <a:pt x="108" y="13"/>
                </a:cubicBezTo>
                <a:cubicBezTo>
                  <a:pt x="121" y="8"/>
                  <a:pt x="121" y="8"/>
                  <a:pt x="121" y="8"/>
                </a:cubicBezTo>
                <a:cubicBezTo>
                  <a:pt x="126" y="17"/>
                  <a:pt x="126" y="17"/>
                  <a:pt x="126" y="17"/>
                </a:cubicBezTo>
                <a:cubicBezTo>
                  <a:pt x="134" y="19"/>
                  <a:pt x="134" y="19"/>
                  <a:pt x="134" y="19"/>
                </a:cubicBezTo>
                <a:cubicBezTo>
                  <a:pt x="144" y="40"/>
                  <a:pt x="144" y="40"/>
                  <a:pt x="144" y="40"/>
                </a:cubicBezTo>
                <a:cubicBezTo>
                  <a:pt x="143" y="43"/>
                  <a:pt x="143" y="43"/>
                  <a:pt x="143" y="43"/>
                </a:cubicBezTo>
                <a:cubicBezTo>
                  <a:pt x="143" y="45"/>
                  <a:pt x="143" y="45"/>
                  <a:pt x="143" y="45"/>
                </a:cubicBezTo>
                <a:cubicBezTo>
                  <a:pt x="145" y="48"/>
                  <a:pt x="145" y="48"/>
                  <a:pt x="145" y="48"/>
                </a:cubicBezTo>
                <a:cubicBezTo>
                  <a:pt x="153" y="56"/>
                  <a:pt x="153" y="56"/>
                  <a:pt x="153" y="56"/>
                </a:cubicBezTo>
                <a:cubicBezTo>
                  <a:pt x="153" y="56"/>
                  <a:pt x="153" y="56"/>
                  <a:pt x="153" y="56"/>
                </a:cubicBezTo>
                <a:cubicBezTo>
                  <a:pt x="166" y="67"/>
                  <a:pt x="166" y="67"/>
                  <a:pt x="166" y="67"/>
                </a:cubicBezTo>
                <a:cubicBezTo>
                  <a:pt x="166" y="68"/>
                  <a:pt x="166" y="68"/>
                  <a:pt x="166" y="68"/>
                </a:cubicBezTo>
                <a:cubicBezTo>
                  <a:pt x="172" y="71"/>
                  <a:pt x="172" y="71"/>
                  <a:pt x="172" y="71"/>
                </a:cubicBezTo>
                <a:cubicBezTo>
                  <a:pt x="169" y="89"/>
                  <a:pt x="169" y="89"/>
                  <a:pt x="169" y="89"/>
                </a:cubicBezTo>
                <a:cubicBezTo>
                  <a:pt x="166" y="96"/>
                  <a:pt x="166" y="96"/>
                  <a:pt x="166" y="96"/>
                </a:cubicBezTo>
                <a:cubicBezTo>
                  <a:pt x="163" y="99"/>
                  <a:pt x="163" y="99"/>
                  <a:pt x="163" y="99"/>
                </a:cubicBezTo>
                <a:cubicBezTo>
                  <a:pt x="162" y="100"/>
                  <a:pt x="161" y="101"/>
                  <a:pt x="159" y="103"/>
                </a:cubicBezTo>
                <a:cubicBezTo>
                  <a:pt x="165" y="127"/>
                  <a:pt x="165" y="127"/>
                  <a:pt x="165" y="127"/>
                </a:cubicBezTo>
                <a:cubicBezTo>
                  <a:pt x="144" y="129"/>
                  <a:pt x="144" y="129"/>
                  <a:pt x="144" y="129"/>
                </a:cubicBezTo>
                <a:cubicBezTo>
                  <a:pt x="142" y="138"/>
                  <a:pt x="142" y="138"/>
                  <a:pt x="142" y="138"/>
                </a:cubicBezTo>
                <a:cubicBezTo>
                  <a:pt x="126" y="141"/>
                  <a:pt x="126" y="141"/>
                  <a:pt x="126" y="141"/>
                </a:cubicBezTo>
                <a:cubicBezTo>
                  <a:pt x="113" y="141"/>
                  <a:pt x="113" y="141"/>
                  <a:pt x="113" y="141"/>
                </a:cubicBezTo>
                <a:cubicBezTo>
                  <a:pt x="112" y="140"/>
                  <a:pt x="112" y="140"/>
                  <a:pt x="112" y="140"/>
                </a:cubicBezTo>
                <a:cubicBezTo>
                  <a:pt x="99" y="143"/>
                  <a:pt x="99" y="143"/>
                  <a:pt x="99" y="143"/>
                </a:cubicBezTo>
                <a:lnTo>
                  <a:pt x="96" y="14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177"/>
          <p:cNvSpPr>
            <a:spLocks/>
          </p:cNvSpPr>
          <p:nvPr/>
        </p:nvSpPr>
        <p:spPr bwMode="auto">
          <a:xfrm>
            <a:off x="16802100" y="6992938"/>
            <a:ext cx="1054100" cy="649288"/>
          </a:xfrm>
          <a:custGeom>
            <a:avLst/>
            <a:gdLst>
              <a:gd name="T0" fmla="*/ 144 w 332"/>
              <a:gd name="T1" fmla="*/ 175 h 205"/>
              <a:gd name="T2" fmla="*/ 147 w 332"/>
              <a:gd name="T3" fmla="*/ 135 h 205"/>
              <a:gd name="T4" fmla="*/ 147 w 332"/>
              <a:gd name="T5" fmla="*/ 124 h 205"/>
              <a:gd name="T6" fmla="*/ 131 w 332"/>
              <a:gd name="T7" fmla="*/ 127 h 205"/>
              <a:gd name="T8" fmla="*/ 121 w 332"/>
              <a:gd name="T9" fmla="*/ 131 h 205"/>
              <a:gd name="T10" fmla="*/ 101 w 332"/>
              <a:gd name="T11" fmla="*/ 134 h 205"/>
              <a:gd name="T12" fmla="*/ 90 w 332"/>
              <a:gd name="T13" fmla="*/ 129 h 205"/>
              <a:gd name="T14" fmla="*/ 85 w 332"/>
              <a:gd name="T15" fmla="*/ 128 h 205"/>
              <a:gd name="T16" fmla="*/ 66 w 332"/>
              <a:gd name="T17" fmla="*/ 125 h 205"/>
              <a:gd name="T18" fmla="*/ 52 w 332"/>
              <a:gd name="T19" fmla="*/ 97 h 205"/>
              <a:gd name="T20" fmla="*/ 62 w 332"/>
              <a:gd name="T21" fmla="*/ 68 h 205"/>
              <a:gd name="T22" fmla="*/ 69 w 332"/>
              <a:gd name="T23" fmla="*/ 61 h 205"/>
              <a:gd name="T24" fmla="*/ 67 w 332"/>
              <a:gd name="T25" fmla="*/ 55 h 205"/>
              <a:gd name="T26" fmla="*/ 67 w 332"/>
              <a:gd name="T27" fmla="*/ 35 h 205"/>
              <a:gd name="T28" fmla="*/ 87 w 332"/>
              <a:gd name="T29" fmla="*/ 35 h 205"/>
              <a:gd name="T30" fmla="*/ 82 w 332"/>
              <a:gd name="T31" fmla="*/ 22 h 205"/>
              <a:gd name="T32" fmla="*/ 85 w 332"/>
              <a:gd name="T33" fmla="*/ 16 h 205"/>
              <a:gd name="T34" fmla="*/ 96 w 332"/>
              <a:gd name="T35" fmla="*/ 16 h 205"/>
              <a:gd name="T36" fmla="*/ 114 w 332"/>
              <a:gd name="T37" fmla="*/ 10 h 205"/>
              <a:gd name="T38" fmla="*/ 133 w 332"/>
              <a:gd name="T39" fmla="*/ 17 h 205"/>
              <a:gd name="T40" fmla="*/ 144 w 332"/>
              <a:gd name="T41" fmla="*/ 18 h 205"/>
              <a:gd name="T42" fmla="*/ 153 w 332"/>
              <a:gd name="T43" fmla="*/ 18 h 205"/>
              <a:gd name="T44" fmla="*/ 163 w 332"/>
              <a:gd name="T45" fmla="*/ 15 h 205"/>
              <a:gd name="T46" fmla="*/ 164 w 332"/>
              <a:gd name="T47" fmla="*/ 14 h 205"/>
              <a:gd name="T48" fmla="*/ 167 w 332"/>
              <a:gd name="T49" fmla="*/ 4 h 205"/>
              <a:gd name="T50" fmla="*/ 191 w 332"/>
              <a:gd name="T51" fmla="*/ 1 h 205"/>
              <a:gd name="T52" fmla="*/ 208 w 332"/>
              <a:gd name="T53" fmla="*/ 4 h 205"/>
              <a:gd name="T54" fmla="*/ 239 w 332"/>
              <a:gd name="T55" fmla="*/ 17 h 205"/>
              <a:gd name="T56" fmla="*/ 243 w 332"/>
              <a:gd name="T57" fmla="*/ 17 h 205"/>
              <a:gd name="T58" fmla="*/ 252 w 332"/>
              <a:gd name="T59" fmla="*/ 27 h 205"/>
              <a:gd name="T60" fmla="*/ 256 w 332"/>
              <a:gd name="T61" fmla="*/ 33 h 205"/>
              <a:gd name="T62" fmla="*/ 276 w 332"/>
              <a:gd name="T63" fmla="*/ 28 h 205"/>
              <a:gd name="T64" fmla="*/ 300 w 332"/>
              <a:gd name="T65" fmla="*/ 50 h 205"/>
              <a:gd name="T66" fmla="*/ 332 w 332"/>
              <a:gd name="T67" fmla="*/ 79 h 205"/>
              <a:gd name="T68" fmla="*/ 328 w 332"/>
              <a:gd name="T69" fmla="*/ 95 h 205"/>
              <a:gd name="T70" fmla="*/ 327 w 332"/>
              <a:gd name="T71" fmla="*/ 103 h 205"/>
              <a:gd name="T72" fmla="*/ 312 w 332"/>
              <a:gd name="T73" fmla="*/ 123 h 205"/>
              <a:gd name="T74" fmla="*/ 302 w 332"/>
              <a:gd name="T75" fmla="*/ 138 h 205"/>
              <a:gd name="T76" fmla="*/ 287 w 332"/>
              <a:gd name="T77" fmla="*/ 141 h 205"/>
              <a:gd name="T78" fmla="*/ 277 w 332"/>
              <a:gd name="T79" fmla="*/ 176 h 205"/>
              <a:gd name="T80" fmla="*/ 267 w 332"/>
              <a:gd name="T81" fmla="*/ 179 h 205"/>
              <a:gd name="T82" fmla="*/ 246 w 332"/>
              <a:gd name="T83" fmla="*/ 188 h 205"/>
              <a:gd name="T84" fmla="*/ 236 w 332"/>
              <a:gd name="T85" fmla="*/ 190 h 205"/>
              <a:gd name="T86" fmla="*/ 211 w 332"/>
              <a:gd name="T87" fmla="*/ 173 h 205"/>
              <a:gd name="T88" fmla="*/ 198 w 332"/>
              <a:gd name="T89" fmla="*/ 162 h 205"/>
              <a:gd name="T90" fmla="*/ 167 w 332"/>
              <a:gd name="T91" fmla="*/ 17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2" h="205">
                <a:moveTo>
                  <a:pt x="167" y="176"/>
                </a:moveTo>
                <a:cubicBezTo>
                  <a:pt x="144" y="175"/>
                  <a:pt x="144" y="175"/>
                  <a:pt x="144" y="175"/>
                </a:cubicBezTo>
                <a:cubicBezTo>
                  <a:pt x="134" y="144"/>
                  <a:pt x="134" y="144"/>
                  <a:pt x="134" y="144"/>
                </a:cubicBezTo>
                <a:cubicBezTo>
                  <a:pt x="147" y="135"/>
                  <a:pt x="147" y="135"/>
                  <a:pt x="147" y="135"/>
                </a:cubicBezTo>
                <a:cubicBezTo>
                  <a:pt x="147" y="133"/>
                  <a:pt x="147" y="133"/>
                  <a:pt x="147" y="133"/>
                </a:cubicBezTo>
                <a:cubicBezTo>
                  <a:pt x="147" y="124"/>
                  <a:pt x="147" y="124"/>
                  <a:pt x="147" y="124"/>
                </a:cubicBezTo>
                <a:cubicBezTo>
                  <a:pt x="143" y="122"/>
                  <a:pt x="143" y="122"/>
                  <a:pt x="143" y="122"/>
                </a:cubicBezTo>
                <a:cubicBezTo>
                  <a:pt x="131" y="127"/>
                  <a:pt x="131" y="127"/>
                  <a:pt x="131" y="127"/>
                </a:cubicBezTo>
                <a:cubicBezTo>
                  <a:pt x="124" y="129"/>
                  <a:pt x="124" y="129"/>
                  <a:pt x="124" y="129"/>
                </a:cubicBezTo>
                <a:cubicBezTo>
                  <a:pt x="121" y="131"/>
                  <a:pt x="121" y="131"/>
                  <a:pt x="121" y="131"/>
                </a:cubicBezTo>
                <a:cubicBezTo>
                  <a:pt x="113" y="134"/>
                  <a:pt x="113" y="134"/>
                  <a:pt x="113" y="134"/>
                </a:cubicBezTo>
                <a:cubicBezTo>
                  <a:pt x="101" y="134"/>
                  <a:pt x="101" y="134"/>
                  <a:pt x="101" y="134"/>
                </a:cubicBezTo>
                <a:cubicBezTo>
                  <a:pt x="93" y="131"/>
                  <a:pt x="93" y="131"/>
                  <a:pt x="93" y="131"/>
                </a:cubicBezTo>
                <a:cubicBezTo>
                  <a:pt x="90" y="129"/>
                  <a:pt x="90" y="129"/>
                  <a:pt x="90" y="129"/>
                </a:cubicBezTo>
                <a:cubicBezTo>
                  <a:pt x="87" y="129"/>
                  <a:pt x="87" y="129"/>
                  <a:pt x="87" y="129"/>
                </a:cubicBezTo>
                <a:cubicBezTo>
                  <a:pt x="85" y="128"/>
                  <a:pt x="85" y="128"/>
                  <a:pt x="85" y="128"/>
                </a:cubicBezTo>
                <a:cubicBezTo>
                  <a:pt x="67" y="130"/>
                  <a:pt x="67" y="130"/>
                  <a:pt x="67" y="130"/>
                </a:cubicBezTo>
                <a:cubicBezTo>
                  <a:pt x="66" y="125"/>
                  <a:pt x="66" y="125"/>
                  <a:pt x="66" y="125"/>
                </a:cubicBezTo>
                <a:cubicBezTo>
                  <a:pt x="47" y="135"/>
                  <a:pt x="47" y="135"/>
                  <a:pt x="47" y="135"/>
                </a:cubicBezTo>
                <a:cubicBezTo>
                  <a:pt x="52" y="97"/>
                  <a:pt x="52" y="97"/>
                  <a:pt x="52" y="97"/>
                </a:cubicBezTo>
                <a:cubicBezTo>
                  <a:pt x="0" y="68"/>
                  <a:pt x="0" y="68"/>
                  <a:pt x="0" y="68"/>
                </a:cubicBezTo>
                <a:cubicBezTo>
                  <a:pt x="62" y="68"/>
                  <a:pt x="62" y="68"/>
                  <a:pt x="62" y="68"/>
                </a:cubicBezTo>
                <a:cubicBezTo>
                  <a:pt x="67" y="63"/>
                  <a:pt x="67" y="63"/>
                  <a:pt x="67" y="63"/>
                </a:cubicBezTo>
                <a:cubicBezTo>
                  <a:pt x="69" y="61"/>
                  <a:pt x="69" y="61"/>
                  <a:pt x="69" y="61"/>
                </a:cubicBezTo>
                <a:cubicBezTo>
                  <a:pt x="71" y="58"/>
                  <a:pt x="71" y="58"/>
                  <a:pt x="71" y="58"/>
                </a:cubicBezTo>
                <a:cubicBezTo>
                  <a:pt x="67" y="55"/>
                  <a:pt x="67" y="55"/>
                  <a:pt x="67" y="55"/>
                </a:cubicBezTo>
                <a:cubicBezTo>
                  <a:pt x="66" y="44"/>
                  <a:pt x="66" y="44"/>
                  <a:pt x="66" y="44"/>
                </a:cubicBezTo>
                <a:cubicBezTo>
                  <a:pt x="67" y="35"/>
                  <a:pt x="67" y="35"/>
                  <a:pt x="67" y="35"/>
                </a:cubicBezTo>
                <a:cubicBezTo>
                  <a:pt x="84" y="36"/>
                  <a:pt x="84" y="36"/>
                  <a:pt x="84" y="36"/>
                </a:cubicBezTo>
                <a:cubicBezTo>
                  <a:pt x="87" y="35"/>
                  <a:pt x="87" y="35"/>
                  <a:pt x="87" y="35"/>
                </a:cubicBezTo>
                <a:cubicBezTo>
                  <a:pt x="86" y="28"/>
                  <a:pt x="86" y="28"/>
                  <a:pt x="86" y="28"/>
                </a:cubicBezTo>
                <a:cubicBezTo>
                  <a:pt x="82" y="22"/>
                  <a:pt x="82" y="22"/>
                  <a:pt x="82" y="22"/>
                </a:cubicBezTo>
                <a:cubicBezTo>
                  <a:pt x="86" y="19"/>
                  <a:pt x="86" y="19"/>
                  <a:pt x="86" y="19"/>
                </a:cubicBezTo>
                <a:cubicBezTo>
                  <a:pt x="85" y="16"/>
                  <a:pt x="85" y="16"/>
                  <a:pt x="85" y="16"/>
                </a:cubicBezTo>
                <a:cubicBezTo>
                  <a:pt x="93" y="15"/>
                  <a:pt x="93" y="15"/>
                  <a:pt x="93" y="15"/>
                </a:cubicBezTo>
                <a:cubicBezTo>
                  <a:pt x="96" y="16"/>
                  <a:pt x="96" y="16"/>
                  <a:pt x="96" y="16"/>
                </a:cubicBezTo>
                <a:cubicBezTo>
                  <a:pt x="102" y="15"/>
                  <a:pt x="102" y="15"/>
                  <a:pt x="102" y="15"/>
                </a:cubicBezTo>
                <a:cubicBezTo>
                  <a:pt x="114" y="10"/>
                  <a:pt x="114" y="10"/>
                  <a:pt x="114" y="10"/>
                </a:cubicBezTo>
                <a:cubicBezTo>
                  <a:pt x="127" y="16"/>
                  <a:pt x="127" y="16"/>
                  <a:pt x="127" y="16"/>
                </a:cubicBezTo>
                <a:cubicBezTo>
                  <a:pt x="133" y="17"/>
                  <a:pt x="133" y="17"/>
                  <a:pt x="133" y="17"/>
                </a:cubicBezTo>
                <a:cubicBezTo>
                  <a:pt x="139" y="15"/>
                  <a:pt x="139" y="15"/>
                  <a:pt x="139" y="15"/>
                </a:cubicBezTo>
                <a:cubicBezTo>
                  <a:pt x="144" y="18"/>
                  <a:pt x="144" y="18"/>
                  <a:pt x="144" y="18"/>
                </a:cubicBezTo>
                <a:cubicBezTo>
                  <a:pt x="147" y="18"/>
                  <a:pt x="147" y="18"/>
                  <a:pt x="147" y="18"/>
                </a:cubicBezTo>
                <a:cubicBezTo>
                  <a:pt x="153" y="18"/>
                  <a:pt x="153" y="18"/>
                  <a:pt x="153" y="18"/>
                </a:cubicBezTo>
                <a:cubicBezTo>
                  <a:pt x="158" y="18"/>
                  <a:pt x="158" y="18"/>
                  <a:pt x="158" y="18"/>
                </a:cubicBezTo>
                <a:cubicBezTo>
                  <a:pt x="163" y="15"/>
                  <a:pt x="163" y="15"/>
                  <a:pt x="163" y="15"/>
                </a:cubicBezTo>
                <a:cubicBezTo>
                  <a:pt x="163" y="15"/>
                  <a:pt x="163" y="15"/>
                  <a:pt x="163" y="15"/>
                </a:cubicBezTo>
                <a:cubicBezTo>
                  <a:pt x="164" y="14"/>
                  <a:pt x="164" y="14"/>
                  <a:pt x="164" y="14"/>
                </a:cubicBezTo>
                <a:cubicBezTo>
                  <a:pt x="168" y="13"/>
                  <a:pt x="168" y="13"/>
                  <a:pt x="168" y="13"/>
                </a:cubicBezTo>
                <a:cubicBezTo>
                  <a:pt x="167" y="4"/>
                  <a:pt x="167" y="4"/>
                  <a:pt x="167" y="4"/>
                </a:cubicBezTo>
                <a:cubicBezTo>
                  <a:pt x="185" y="7"/>
                  <a:pt x="185" y="7"/>
                  <a:pt x="185" y="7"/>
                </a:cubicBezTo>
                <a:cubicBezTo>
                  <a:pt x="191" y="1"/>
                  <a:pt x="191" y="1"/>
                  <a:pt x="191" y="1"/>
                </a:cubicBezTo>
                <a:cubicBezTo>
                  <a:pt x="205" y="3"/>
                  <a:pt x="205" y="3"/>
                  <a:pt x="205" y="3"/>
                </a:cubicBezTo>
                <a:cubicBezTo>
                  <a:pt x="208" y="4"/>
                  <a:pt x="208" y="4"/>
                  <a:pt x="208" y="4"/>
                </a:cubicBezTo>
                <a:cubicBezTo>
                  <a:pt x="231" y="0"/>
                  <a:pt x="231" y="0"/>
                  <a:pt x="231" y="0"/>
                </a:cubicBezTo>
                <a:cubicBezTo>
                  <a:pt x="239" y="17"/>
                  <a:pt x="239" y="17"/>
                  <a:pt x="239" y="17"/>
                </a:cubicBezTo>
                <a:cubicBezTo>
                  <a:pt x="239" y="17"/>
                  <a:pt x="239" y="17"/>
                  <a:pt x="239" y="17"/>
                </a:cubicBezTo>
                <a:cubicBezTo>
                  <a:pt x="243" y="17"/>
                  <a:pt x="243" y="17"/>
                  <a:pt x="243" y="17"/>
                </a:cubicBezTo>
                <a:cubicBezTo>
                  <a:pt x="251" y="27"/>
                  <a:pt x="251" y="27"/>
                  <a:pt x="251" y="27"/>
                </a:cubicBezTo>
                <a:cubicBezTo>
                  <a:pt x="252" y="27"/>
                  <a:pt x="252" y="27"/>
                  <a:pt x="252" y="27"/>
                </a:cubicBezTo>
                <a:cubicBezTo>
                  <a:pt x="252" y="28"/>
                  <a:pt x="252" y="28"/>
                  <a:pt x="252" y="28"/>
                </a:cubicBezTo>
                <a:cubicBezTo>
                  <a:pt x="256" y="33"/>
                  <a:pt x="256" y="33"/>
                  <a:pt x="256" y="33"/>
                </a:cubicBezTo>
                <a:cubicBezTo>
                  <a:pt x="259" y="38"/>
                  <a:pt x="259" y="38"/>
                  <a:pt x="259" y="38"/>
                </a:cubicBezTo>
                <a:cubicBezTo>
                  <a:pt x="276" y="28"/>
                  <a:pt x="276" y="28"/>
                  <a:pt x="276" y="28"/>
                </a:cubicBezTo>
                <a:cubicBezTo>
                  <a:pt x="287" y="46"/>
                  <a:pt x="287" y="46"/>
                  <a:pt x="287" y="46"/>
                </a:cubicBezTo>
                <a:cubicBezTo>
                  <a:pt x="300" y="50"/>
                  <a:pt x="300" y="50"/>
                  <a:pt x="300" y="50"/>
                </a:cubicBezTo>
                <a:cubicBezTo>
                  <a:pt x="319" y="44"/>
                  <a:pt x="319" y="44"/>
                  <a:pt x="319" y="44"/>
                </a:cubicBezTo>
                <a:cubicBezTo>
                  <a:pt x="332" y="79"/>
                  <a:pt x="332" y="79"/>
                  <a:pt x="332" y="79"/>
                </a:cubicBezTo>
                <a:cubicBezTo>
                  <a:pt x="327" y="87"/>
                  <a:pt x="327" y="87"/>
                  <a:pt x="327" y="87"/>
                </a:cubicBezTo>
                <a:cubicBezTo>
                  <a:pt x="328" y="95"/>
                  <a:pt x="328" y="95"/>
                  <a:pt x="328" y="95"/>
                </a:cubicBezTo>
                <a:cubicBezTo>
                  <a:pt x="326" y="102"/>
                  <a:pt x="326" y="102"/>
                  <a:pt x="326" y="102"/>
                </a:cubicBezTo>
                <a:cubicBezTo>
                  <a:pt x="327" y="103"/>
                  <a:pt x="327" y="103"/>
                  <a:pt x="327" y="103"/>
                </a:cubicBezTo>
                <a:cubicBezTo>
                  <a:pt x="327" y="119"/>
                  <a:pt x="327" y="119"/>
                  <a:pt x="327" y="119"/>
                </a:cubicBezTo>
                <a:cubicBezTo>
                  <a:pt x="312" y="123"/>
                  <a:pt x="312" y="123"/>
                  <a:pt x="312" y="123"/>
                </a:cubicBezTo>
                <a:cubicBezTo>
                  <a:pt x="311" y="126"/>
                  <a:pt x="311" y="126"/>
                  <a:pt x="311" y="126"/>
                </a:cubicBezTo>
                <a:cubicBezTo>
                  <a:pt x="302" y="138"/>
                  <a:pt x="302" y="138"/>
                  <a:pt x="302" y="138"/>
                </a:cubicBezTo>
                <a:cubicBezTo>
                  <a:pt x="290" y="140"/>
                  <a:pt x="290" y="140"/>
                  <a:pt x="290" y="140"/>
                </a:cubicBezTo>
                <a:cubicBezTo>
                  <a:pt x="287" y="141"/>
                  <a:pt x="287" y="141"/>
                  <a:pt x="287" y="141"/>
                </a:cubicBezTo>
                <a:cubicBezTo>
                  <a:pt x="289" y="143"/>
                  <a:pt x="290" y="146"/>
                  <a:pt x="290" y="149"/>
                </a:cubicBezTo>
                <a:cubicBezTo>
                  <a:pt x="292" y="160"/>
                  <a:pt x="287" y="172"/>
                  <a:pt x="277" y="176"/>
                </a:cubicBezTo>
                <a:cubicBezTo>
                  <a:pt x="273" y="179"/>
                  <a:pt x="273" y="179"/>
                  <a:pt x="273" y="179"/>
                </a:cubicBezTo>
                <a:cubicBezTo>
                  <a:pt x="267" y="179"/>
                  <a:pt x="267" y="179"/>
                  <a:pt x="267" y="179"/>
                </a:cubicBezTo>
                <a:cubicBezTo>
                  <a:pt x="261" y="181"/>
                  <a:pt x="257" y="183"/>
                  <a:pt x="254" y="185"/>
                </a:cubicBezTo>
                <a:cubicBezTo>
                  <a:pt x="250" y="186"/>
                  <a:pt x="248" y="187"/>
                  <a:pt x="246" y="188"/>
                </a:cubicBezTo>
                <a:cubicBezTo>
                  <a:pt x="243" y="190"/>
                  <a:pt x="243" y="190"/>
                  <a:pt x="243" y="190"/>
                </a:cubicBezTo>
                <a:cubicBezTo>
                  <a:pt x="236" y="190"/>
                  <a:pt x="236" y="190"/>
                  <a:pt x="236" y="190"/>
                </a:cubicBezTo>
                <a:cubicBezTo>
                  <a:pt x="225" y="190"/>
                  <a:pt x="215" y="183"/>
                  <a:pt x="211" y="173"/>
                </a:cubicBezTo>
                <a:cubicBezTo>
                  <a:pt x="211" y="173"/>
                  <a:pt x="211" y="173"/>
                  <a:pt x="211" y="173"/>
                </a:cubicBezTo>
                <a:cubicBezTo>
                  <a:pt x="206" y="170"/>
                  <a:pt x="202" y="165"/>
                  <a:pt x="200" y="160"/>
                </a:cubicBezTo>
                <a:cubicBezTo>
                  <a:pt x="199" y="160"/>
                  <a:pt x="199" y="161"/>
                  <a:pt x="198" y="162"/>
                </a:cubicBezTo>
                <a:cubicBezTo>
                  <a:pt x="190" y="205"/>
                  <a:pt x="190" y="205"/>
                  <a:pt x="190" y="205"/>
                </a:cubicBezTo>
                <a:lnTo>
                  <a:pt x="167" y="17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78"/>
          <p:cNvSpPr>
            <a:spLocks/>
          </p:cNvSpPr>
          <p:nvPr/>
        </p:nvSpPr>
        <p:spPr bwMode="auto">
          <a:xfrm>
            <a:off x="17154525" y="7215188"/>
            <a:ext cx="282575" cy="347663"/>
          </a:xfrm>
          <a:custGeom>
            <a:avLst/>
            <a:gdLst>
              <a:gd name="T0" fmla="*/ 58 w 178"/>
              <a:gd name="T1" fmla="*/ 177 h 219"/>
              <a:gd name="T2" fmla="*/ 50 w 178"/>
              <a:gd name="T3" fmla="*/ 159 h 219"/>
              <a:gd name="T4" fmla="*/ 50 w 178"/>
              <a:gd name="T5" fmla="*/ 135 h 219"/>
              <a:gd name="T6" fmla="*/ 48 w 178"/>
              <a:gd name="T7" fmla="*/ 133 h 219"/>
              <a:gd name="T8" fmla="*/ 34 w 178"/>
              <a:gd name="T9" fmla="*/ 121 h 219"/>
              <a:gd name="T10" fmla="*/ 32 w 178"/>
              <a:gd name="T11" fmla="*/ 113 h 219"/>
              <a:gd name="T12" fmla="*/ 22 w 178"/>
              <a:gd name="T13" fmla="*/ 103 h 219"/>
              <a:gd name="T14" fmla="*/ 14 w 178"/>
              <a:gd name="T15" fmla="*/ 84 h 219"/>
              <a:gd name="T16" fmla="*/ 34 w 178"/>
              <a:gd name="T17" fmla="*/ 76 h 219"/>
              <a:gd name="T18" fmla="*/ 34 w 178"/>
              <a:gd name="T19" fmla="*/ 72 h 219"/>
              <a:gd name="T20" fmla="*/ 0 w 178"/>
              <a:gd name="T21" fmla="*/ 74 h 219"/>
              <a:gd name="T22" fmla="*/ 0 w 178"/>
              <a:gd name="T23" fmla="*/ 62 h 219"/>
              <a:gd name="T24" fmla="*/ 0 w 178"/>
              <a:gd name="T25" fmla="*/ 16 h 219"/>
              <a:gd name="T26" fmla="*/ 6 w 178"/>
              <a:gd name="T27" fmla="*/ 16 h 219"/>
              <a:gd name="T28" fmla="*/ 6 w 178"/>
              <a:gd name="T29" fmla="*/ 16 h 219"/>
              <a:gd name="T30" fmla="*/ 46 w 178"/>
              <a:gd name="T31" fmla="*/ 14 h 219"/>
              <a:gd name="T32" fmla="*/ 48 w 178"/>
              <a:gd name="T33" fmla="*/ 14 h 219"/>
              <a:gd name="T34" fmla="*/ 50 w 178"/>
              <a:gd name="T35" fmla="*/ 14 h 219"/>
              <a:gd name="T36" fmla="*/ 80 w 178"/>
              <a:gd name="T37" fmla="*/ 0 h 219"/>
              <a:gd name="T38" fmla="*/ 90 w 178"/>
              <a:gd name="T39" fmla="*/ 18 h 219"/>
              <a:gd name="T40" fmla="*/ 92 w 178"/>
              <a:gd name="T41" fmla="*/ 20 h 219"/>
              <a:gd name="T42" fmla="*/ 96 w 178"/>
              <a:gd name="T43" fmla="*/ 24 h 219"/>
              <a:gd name="T44" fmla="*/ 108 w 178"/>
              <a:gd name="T45" fmla="*/ 22 h 219"/>
              <a:gd name="T46" fmla="*/ 126 w 178"/>
              <a:gd name="T47" fmla="*/ 36 h 219"/>
              <a:gd name="T48" fmla="*/ 130 w 178"/>
              <a:gd name="T49" fmla="*/ 42 h 219"/>
              <a:gd name="T50" fmla="*/ 138 w 178"/>
              <a:gd name="T51" fmla="*/ 46 h 219"/>
              <a:gd name="T52" fmla="*/ 148 w 178"/>
              <a:gd name="T53" fmla="*/ 64 h 219"/>
              <a:gd name="T54" fmla="*/ 152 w 178"/>
              <a:gd name="T55" fmla="*/ 76 h 219"/>
              <a:gd name="T56" fmla="*/ 176 w 178"/>
              <a:gd name="T57" fmla="*/ 87 h 219"/>
              <a:gd name="T58" fmla="*/ 176 w 178"/>
              <a:gd name="T59" fmla="*/ 107 h 219"/>
              <a:gd name="T60" fmla="*/ 178 w 178"/>
              <a:gd name="T61" fmla="*/ 127 h 219"/>
              <a:gd name="T62" fmla="*/ 176 w 178"/>
              <a:gd name="T63" fmla="*/ 165 h 219"/>
              <a:gd name="T64" fmla="*/ 150 w 178"/>
              <a:gd name="T65" fmla="*/ 167 h 219"/>
              <a:gd name="T66" fmla="*/ 148 w 178"/>
              <a:gd name="T67" fmla="*/ 205 h 219"/>
              <a:gd name="T68" fmla="*/ 136 w 178"/>
              <a:gd name="T69" fmla="*/ 199 h 219"/>
              <a:gd name="T70" fmla="*/ 134 w 178"/>
              <a:gd name="T71" fmla="*/ 203 h 219"/>
              <a:gd name="T72" fmla="*/ 108 w 178"/>
              <a:gd name="T73" fmla="*/ 199 h 219"/>
              <a:gd name="T74" fmla="*/ 82 w 178"/>
              <a:gd name="T75" fmla="*/ 219 h 219"/>
              <a:gd name="T76" fmla="*/ 58 w 178"/>
              <a:gd name="T77" fmla="*/ 17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219">
                <a:moveTo>
                  <a:pt x="58" y="177"/>
                </a:moveTo>
                <a:lnTo>
                  <a:pt x="50" y="159"/>
                </a:lnTo>
                <a:lnTo>
                  <a:pt x="50" y="135"/>
                </a:lnTo>
                <a:lnTo>
                  <a:pt x="48" y="133"/>
                </a:lnTo>
                <a:lnTo>
                  <a:pt x="34" y="121"/>
                </a:lnTo>
                <a:lnTo>
                  <a:pt x="32" y="113"/>
                </a:lnTo>
                <a:lnTo>
                  <a:pt x="22" y="103"/>
                </a:lnTo>
                <a:lnTo>
                  <a:pt x="14" y="84"/>
                </a:lnTo>
                <a:lnTo>
                  <a:pt x="34" y="76"/>
                </a:lnTo>
                <a:lnTo>
                  <a:pt x="34" y="72"/>
                </a:lnTo>
                <a:lnTo>
                  <a:pt x="0" y="74"/>
                </a:lnTo>
                <a:lnTo>
                  <a:pt x="0" y="62"/>
                </a:lnTo>
                <a:lnTo>
                  <a:pt x="0" y="16"/>
                </a:lnTo>
                <a:lnTo>
                  <a:pt x="6" y="16"/>
                </a:lnTo>
                <a:lnTo>
                  <a:pt x="6" y="16"/>
                </a:lnTo>
                <a:lnTo>
                  <a:pt x="46" y="14"/>
                </a:lnTo>
                <a:lnTo>
                  <a:pt x="48" y="14"/>
                </a:lnTo>
                <a:lnTo>
                  <a:pt x="50" y="14"/>
                </a:lnTo>
                <a:lnTo>
                  <a:pt x="80" y="0"/>
                </a:lnTo>
                <a:lnTo>
                  <a:pt x="90" y="18"/>
                </a:lnTo>
                <a:lnTo>
                  <a:pt x="92" y="20"/>
                </a:lnTo>
                <a:lnTo>
                  <a:pt x="96" y="24"/>
                </a:lnTo>
                <a:lnTo>
                  <a:pt x="108" y="22"/>
                </a:lnTo>
                <a:lnTo>
                  <a:pt x="126" y="36"/>
                </a:lnTo>
                <a:lnTo>
                  <a:pt x="130" y="42"/>
                </a:lnTo>
                <a:lnTo>
                  <a:pt x="138" y="46"/>
                </a:lnTo>
                <a:lnTo>
                  <a:pt x="148" y="64"/>
                </a:lnTo>
                <a:lnTo>
                  <a:pt x="152" y="76"/>
                </a:lnTo>
                <a:lnTo>
                  <a:pt x="176" y="87"/>
                </a:lnTo>
                <a:lnTo>
                  <a:pt x="176" y="107"/>
                </a:lnTo>
                <a:lnTo>
                  <a:pt x="178" y="127"/>
                </a:lnTo>
                <a:lnTo>
                  <a:pt x="176" y="165"/>
                </a:lnTo>
                <a:lnTo>
                  <a:pt x="150" y="167"/>
                </a:lnTo>
                <a:lnTo>
                  <a:pt x="148" y="205"/>
                </a:lnTo>
                <a:lnTo>
                  <a:pt x="136" y="199"/>
                </a:lnTo>
                <a:lnTo>
                  <a:pt x="134" y="203"/>
                </a:lnTo>
                <a:lnTo>
                  <a:pt x="108" y="199"/>
                </a:lnTo>
                <a:lnTo>
                  <a:pt x="82" y="219"/>
                </a:lnTo>
                <a:lnTo>
                  <a:pt x="58" y="17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179"/>
          <p:cNvSpPr>
            <a:spLocks/>
          </p:cNvSpPr>
          <p:nvPr/>
        </p:nvSpPr>
        <p:spPr bwMode="auto">
          <a:xfrm>
            <a:off x="16849725" y="7585075"/>
            <a:ext cx="53975" cy="117475"/>
          </a:xfrm>
          <a:custGeom>
            <a:avLst/>
            <a:gdLst>
              <a:gd name="T0" fmla="*/ 0 w 34"/>
              <a:gd name="T1" fmla="*/ 72 h 74"/>
              <a:gd name="T2" fmla="*/ 34 w 34"/>
              <a:gd name="T3" fmla="*/ 0 h 74"/>
              <a:gd name="T4" fmla="*/ 6 w 34"/>
              <a:gd name="T5" fmla="*/ 74 h 74"/>
              <a:gd name="T6" fmla="*/ 0 w 34"/>
              <a:gd name="T7" fmla="*/ 72 h 74"/>
            </a:gdLst>
            <a:ahLst/>
            <a:cxnLst>
              <a:cxn ang="0">
                <a:pos x="T0" y="T1"/>
              </a:cxn>
              <a:cxn ang="0">
                <a:pos x="T2" y="T3"/>
              </a:cxn>
              <a:cxn ang="0">
                <a:pos x="T4" y="T5"/>
              </a:cxn>
              <a:cxn ang="0">
                <a:pos x="T6" y="T7"/>
              </a:cxn>
            </a:cxnLst>
            <a:rect l="0" t="0" r="r" b="b"/>
            <a:pathLst>
              <a:path w="34" h="74">
                <a:moveTo>
                  <a:pt x="0" y="72"/>
                </a:moveTo>
                <a:lnTo>
                  <a:pt x="34" y="0"/>
                </a:lnTo>
                <a:lnTo>
                  <a:pt x="6" y="74"/>
                </a:lnTo>
                <a:lnTo>
                  <a:pt x="0" y="7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180"/>
          <p:cNvSpPr>
            <a:spLocks/>
          </p:cNvSpPr>
          <p:nvPr/>
        </p:nvSpPr>
        <p:spPr bwMode="auto">
          <a:xfrm>
            <a:off x="16840200" y="7578725"/>
            <a:ext cx="47625" cy="123825"/>
          </a:xfrm>
          <a:custGeom>
            <a:avLst/>
            <a:gdLst>
              <a:gd name="T0" fmla="*/ 8 w 30"/>
              <a:gd name="T1" fmla="*/ 78 h 78"/>
              <a:gd name="T2" fmla="*/ 0 w 30"/>
              <a:gd name="T3" fmla="*/ 74 h 78"/>
              <a:gd name="T4" fmla="*/ 30 w 30"/>
              <a:gd name="T5" fmla="*/ 0 h 78"/>
              <a:gd name="T6" fmla="*/ 14 w 30"/>
              <a:gd name="T7" fmla="*/ 78 h 78"/>
              <a:gd name="T8" fmla="*/ 8 w 30"/>
              <a:gd name="T9" fmla="*/ 78 h 78"/>
            </a:gdLst>
            <a:ahLst/>
            <a:cxnLst>
              <a:cxn ang="0">
                <a:pos x="T0" y="T1"/>
              </a:cxn>
              <a:cxn ang="0">
                <a:pos x="T2" y="T3"/>
              </a:cxn>
              <a:cxn ang="0">
                <a:pos x="T4" y="T5"/>
              </a:cxn>
              <a:cxn ang="0">
                <a:pos x="T6" y="T7"/>
              </a:cxn>
              <a:cxn ang="0">
                <a:pos x="T8" y="T9"/>
              </a:cxn>
            </a:cxnLst>
            <a:rect l="0" t="0" r="r" b="b"/>
            <a:pathLst>
              <a:path w="30" h="78">
                <a:moveTo>
                  <a:pt x="8" y="78"/>
                </a:moveTo>
                <a:lnTo>
                  <a:pt x="0" y="74"/>
                </a:lnTo>
                <a:lnTo>
                  <a:pt x="30" y="0"/>
                </a:lnTo>
                <a:lnTo>
                  <a:pt x="14" y="78"/>
                </a:lnTo>
                <a:lnTo>
                  <a:pt x="8" y="7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181"/>
          <p:cNvSpPr>
            <a:spLocks/>
          </p:cNvSpPr>
          <p:nvPr/>
        </p:nvSpPr>
        <p:spPr bwMode="auto">
          <a:xfrm>
            <a:off x="16771938" y="7508875"/>
            <a:ext cx="271463" cy="314325"/>
          </a:xfrm>
          <a:custGeom>
            <a:avLst/>
            <a:gdLst>
              <a:gd name="T0" fmla="*/ 73 w 171"/>
              <a:gd name="T1" fmla="*/ 144 h 198"/>
              <a:gd name="T2" fmla="*/ 55 w 171"/>
              <a:gd name="T3" fmla="*/ 124 h 198"/>
              <a:gd name="T4" fmla="*/ 0 w 171"/>
              <a:gd name="T5" fmla="*/ 82 h 198"/>
              <a:gd name="T6" fmla="*/ 45 w 171"/>
              <a:gd name="T7" fmla="*/ 58 h 198"/>
              <a:gd name="T8" fmla="*/ 47 w 171"/>
              <a:gd name="T9" fmla="*/ 54 h 198"/>
              <a:gd name="T10" fmla="*/ 47 w 171"/>
              <a:gd name="T11" fmla="*/ 38 h 198"/>
              <a:gd name="T12" fmla="*/ 61 w 171"/>
              <a:gd name="T13" fmla="*/ 22 h 198"/>
              <a:gd name="T14" fmla="*/ 85 w 171"/>
              <a:gd name="T15" fmla="*/ 2 h 198"/>
              <a:gd name="T16" fmla="*/ 97 w 171"/>
              <a:gd name="T17" fmla="*/ 8 h 198"/>
              <a:gd name="T18" fmla="*/ 107 w 171"/>
              <a:gd name="T19" fmla="*/ 0 h 198"/>
              <a:gd name="T20" fmla="*/ 137 w 171"/>
              <a:gd name="T21" fmla="*/ 34 h 198"/>
              <a:gd name="T22" fmla="*/ 157 w 171"/>
              <a:gd name="T23" fmla="*/ 36 h 198"/>
              <a:gd name="T24" fmla="*/ 169 w 171"/>
              <a:gd name="T25" fmla="*/ 68 h 198"/>
              <a:gd name="T26" fmla="*/ 171 w 171"/>
              <a:gd name="T27" fmla="*/ 90 h 198"/>
              <a:gd name="T28" fmla="*/ 161 w 171"/>
              <a:gd name="T29" fmla="*/ 104 h 198"/>
              <a:gd name="T30" fmla="*/ 161 w 171"/>
              <a:gd name="T31" fmla="*/ 106 h 198"/>
              <a:gd name="T32" fmla="*/ 153 w 171"/>
              <a:gd name="T33" fmla="*/ 114 h 198"/>
              <a:gd name="T34" fmla="*/ 139 w 171"/>
              <a:gd name="T35" fmla="*/ 130 h 198"/>
              <a:gd name="T36" fmla="*/ 125 w 171"/>
              <a:gd name="T37" fmla="*/ 198 h 198"/>
              <a:gd name="T38" fmla="*/ 73 w 171"/>
              <a:gd name="T39" fmla="*/ 14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1" h="198">
                <a:moveTo>
                  <a:pt x="73" y="144"/>
                </a:moveTo>
                <a:lnTo>
                  <a:pt x="55" y="124"/>
                </a:lnTo>
                <a:lnTo>
                  <a:pt x="0" y="82"/>
                </a:lnTo>
                <a:lnTo>
                  <a:pt x="45" y="58"/>
                </a:lnTo>
                <a:lnTo>
                  <a:pt x="47" y="54"/>
                </a:lnTo>
                <a:lnTo>
                  <a:pt x="47" y="38"/>
                </a:lnTo>
                <a:lnTo>
                  <a:pt x="61" y="22"/>
                </a:lnTo>
                <a:lnTo>
                  <a:pt x="85" y="2"/>
                </a:lnTo>
                <a:lnTo>
                  <a:pt x="97" y="8"/>
                </a:lnTo>
                <a:lnTo>
                  <a:pt x="107" y="0"/>
                </a:lnTo>
                <a:lnTo>
                  <a:pt x="137" y="34"/>
                </a:lnTo>
                <a:lnTo>
                  <a:pt x="157" y="36"/>
                </a:lnTo>
                <a:lnTo>
                  <a:pt x="169" y="68"/>
                </a:lnTo>
                <a:lnTo>
                  <a:pt x="171" y="90"/>
                </a:lnTo>
                <a:lnTo>
                  <a:pt x="161" y="104"/>
                </a:lnTo>
                <a:lnTo>
                  <a:pt x="161" y="106"/>
                </a:lnTo>
                <a:lnTo>
                  <a:pt x="153" y="114"/>
                </a:lnTo>
                <a:lnTo>
                  <a:pt x="139" y="130"/>
                </a:lnTo>
                <a:lnTo>
                  <a:pt x="125" y="198"/>
                </a:lnTo>
                <a:lnTo>
                  <a:pt x="73" y="14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182"/>
          <p:cNvSpPr>
            <a:spLocks/>
          </p:cNvSpPr>
          <p:nvPr/>
        </p:nvSpPr>
        <p:spPr bwMode="auto">
          <a:xfrm>
            <a:off x="16871950" y="7629525"/>
            <a:ext cx="104775" cy="107950"/>
          </a:xfrm>
          <a:custGeom>
            <a:avLst/>
            <a:gdLst>
              <a:gd name="T0" fmla="*/ 0 w 66"/>
              <a:gd name="T1" fmla="*/ 58 h 68"/>
              <a:gd name="T2" fmla="*/ 56 w 66"/>
              <a:gd name="T3" fmla="*/ 0 h 68"/>
              <a:gd name="T4" fmla="*/ 66 w 66"/>
              <a:gd name="T5" fmla="*/ 12 h 68"/>
              <a:gd name="T6" fmla="*/ 8 w 66"/>
              <a:gd name="T7" fmla="*/ 68 h 68"/>
              <a:gd name="T8" fmla="*/ 0 w 66"/>
              <a:gd name="T9" fmla="*/ 58 h 68"/>
            </a:gdLst>
            <a:ahLst/>
            <a:cxnLst>
              <a:cxn ang="0">
                <a:pos x="T0" y="T1"/>
              </a:cxn>
              <a:cxn ang="0">
                <a:pos x="T2" y="T3"/>
              </a:cxn>
              <a:cxn ang="0">
                <a:pos x="T4" y="T5"/>
              </a:cxn>
              <a:cxn ang="0">
                <a:pos x="T6" y="T7"/>
              </a:cxn>
              <a:cxn ang="0">
                <a:pos x="T8" y="T9"/>
              </a:cxn>
            </a:cxnLst>
            <a:rect l="0" t="0" r="r" b="b"/>
            <a:pathLst>
              <a:path w="66" h="68">
                <a:moveTo>
                  <a:pt x="0" y="58"/>
                </a:moveTo>
                <a:lnTo>
                  <a:pt x="56" y="0"/>
                </a:lnTo>
                <a:lnTo>
                  <a:pt x="66" y="12"/>
                </a:lnTo>
                <a:lnTo>
                  <a:pt x="8" y="68"/>
                </a:lnTo>
                <a:lnTo>
                  <a:pt x="0" y="5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183"/>
          <p:cNvSpPr>
            <a:spLocks/>
          </p:cNvSpPr>
          <p:nvPr/>
        </p:nvSpPr>
        <p:spPr bwMode="auto">
          <a:xfrm>
            <a:off x="16865600" y="7550150"/>
            <a:ext cx="215900" cy="325438"/>
          </a:xfrm>
          <a:custGeom>
            <a:avLst/>
            <a:gdLst>
              <a:gd name="T0" fmla="*/ 32 w 68"/>
              <a:gd name="T1" fmla="*/ 103 h 103"/>
              <a:gd name="T2" fmla="*/ 12 w 68"/>
              <a:gd name="T3" fmla="*/ 99 h 103"/>
              <a:gd name="T4" fmla="*/ 10 w 68"/>
              <a:gd name="T5" fmla="*/ 86 h 103"/>
              <a:gd name="T6" fmla="*/ 3 w 68"/>
              <a:gd name="T7" fmla="*/ 60 h 103"/>
              <a:gd name="T8" fmla="*/ 3 w 68"/>
              <a:gd name="T9" fmla="*/ 54 h 103"/>
              <a:gd name="T10" fmla="*/ 0 w 68"/>
              <a:gd name="T11" fmla="*/ 49 h 103"/>
              <a:gd name="T12" fmla="*/ 2 w 68"/>
              <a:gd name="T13" fmla="*/ 38 h 103"/>
              <a:gd name="T14" fmla="*/ 2 w 68"/>
              <a:gd name="T15" fmla="*/ 35 h 103"/>
              <a:gd name="T16" fmla="*/ 5 w 68"/>
              <a:gd name="T17" fmla="*/ 28 h 103"/>
              <a:gd name="T18" fmla="*/ 8 w 68"/>
              <a:gd name="T19" fmla="*/ 22 h 103"/>
              <a:gd name="T20" fmla="*/ 19 w 68"/>
              <a:gd name="T21" fmla="*/ 10 h 103"/>
              <a:gd name="T22" fmla="*/ 22 w 68"/>
              <a:gd name="T23" fmla="*/ 3 h 103"/>
              <a:gd name="T24" fmla="*/ 25 w 68"/>
              <a:gd name="T25" fmla="*/ 4 h 103"/>
              <a:gd name="T26" fmla="*/ 29 w 68"/>
              <a:gd name="T27" fmla="*/ 0 h 103"/>
              <a:gd name="T28" fmla="*/ 37 w 68"/>
              <a:gd name="T29" fmla="*/ 10 h 103"/>
              <a:gd name="T30" fmla="*/ 48 w 68"/>
              <a:gd name="T31" fmla="*/ 16 h 103"/>
              <a:gd name="T32" fmla="*/ 49 w 68"/>
              <a:gd name="T33" fmla="*/ 18 h 103"/>
              <a:gd name="T34" fmla="*/ 54 w 68"/>
              <a:gd name="T35" fmla="*/ 20 h 103"/>
              <a:gd name="T36" fmla="*/ 60 w 68"/>
              <a:gd name="T37" fmla="*/ 32 h 103"/>
              <a:gd name="T38" fmla="*/ 61 w 68"/>
              <a:gd name="T39" fmla="*/ 39 h 103"/>
              <a:gd name="T40" fmla="*/ 62 w 68"/>
              <a:gd name="T41" fmla="*/ 42 h 103"/>
              <a:gd name="T42" fmla="*/ 61 w 68"/>
              <a:gd name="T43" fmla="*/ 48 h 103"/>
              <a:gd name="T44" fmla="*/ 61 w 68"/>
              <a:gd name="T45" fmla="*/ 49 h 103"/>
              <a:gd name="T46" fmla="*/ 68 w 68"/>
              <a:gd name="T47" fmla="*/ 53 h 103"/>
              <a:gd name="T48" fmla="*/ 68 w 68"/>
              <a:gd name="T49" fmla="*/ 68 h 103"/>
              <a:gd name="T50" fmla="*/ 68 w 68"/>
              <a:gd name="T51" fmla="*/ 71 h 103"/>
              <a:gd name="T52" fmla="*/ 66 w 68"/>
              <a:gd name="T53" fmla="*/ 77 h 103"/>
              <a:gd name="T54" fmla="*/ 60 w 68"/>
              <a:gd name="T55" fmla="*/ 89 h 103"/>
              <a:gd name="T56" fmla="*/ 56 w 68"/>
              <a:gd name="T57" fmla="*/ 90 h 103"/>
              <a:gd name="T58" fmla="*/ 53 w 68"/>
              <a:gd name="T59" fmla="*/ 98 h 103"/>
              <a:gd name="T60" fmla="*/ 40 w 68"/>
              <a:gd name="T61" fmla="*/ 103 h 103"/>
              <a:gd name="T62" fmla="*/ 32 w 68"/>
              <a:gd name="T6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 h="103">
                <a:moveTo>
                  <a:pt x="32" y="103"/>
                </a:moveTo>
                <a:cubicBezTo>
                  <a:pt x="12" y="99"/>
                  <a:pt x="12" y="99"/>
                  <a:pt x="12" y="99"/>
                </a:cubicBezTo>
                <a:cubicBezTo>
                  <a:pt x="10" y="86"/>
                  <a:pt x="10" y="86"/>
                  <a:pt x="10" y="86"/>
                </a:cubicBezTo>
                <a:cubicBezTo>
                  <a:pt x="6" y="80"/>
                  <a:pt x="3" y="72"/>
                  <a:pt x="3" y="60"/>
                </a:cubicBezTo>
                <a:cubicBezTo>
                  <a:pt x="3" y="58"/>
                  <a:pt x="3" y="56"/>
                  <a:pt x="3" y="54"/>
                </a:cubicBezTo>
                <a:cubicBezTo>
                  <a:pt x="0" y="49"/>
                  <a:pt x="0" y="49"/>
                  <a:pt x="0" y="49"/>
                </a:cubicBezTo>
                <a:cubicBezTo>
                  <a:pt x="2" y="38"/>
                  <a:pt x="2" y="38"/>
                  <a:pt x="2" y="38"/>
                </a:cubicBezTo>
                <a:cubicBezTo>
                  <a:pt x="2" y="35"/>
                  <a:pt x="2" y="35"/>
                  <a:pt x="2" y="35"/>
                </a:cubicBezTo>
                <a:cubicBezTo>
                  <a:pt x="5" y="28"/>
                  <a:pt x="5" y="28"/>
                  <a:pt x="5" y="28"/>
                </a:cubicBezTo>
                <a:cubicBezTo>
                  <a:pt x="8" y="22"/>
                  <a:pt x="8" y="22"/>
                  <a:pt x="8" y="22"/>
                </a:cubicBezTo>
                <a:cubicBezTo>
                  <a:pt x="19" y="10"/>
                  <a:pt x="19" y="10"/>
                  <a:pt x="19" y="10"/>
                </a:cubicBezTo>
                <a:cubicBezTo>
                  <a:pt x="22" y="3"/>
                  <a:pt x="22" y="3"/>
                  <a:pt x="22" y="3"/>
                </a:cubicBezTo>
                <a:cubicBezTo>
                  <a:pt x="25" y="4"/>
                  <a:pt x="25" y="4"/>
                  <a:pt x="25" y="4"/>
                </a:cubicBezTo>
                <a:cubicBezTo>
                  <a:pt x="29" y="0"/>
                  <a:pt x="29" y="0"/>
                  <a:pt x="29" y="0"/>
                </a:cubicBezTo>
                <a:cubicBezTo>
                  <a:pt x="37" y="10"/>
                  <a:pt x="37" y="10"/>
                  <a:pt x="37" y="10"/>
                </a:cubicBezTo>
                <a:cubicBezTo>
                  <a:pt x="48" y="16"/>
                  <a:pt x="48" y="16"/>
                  <a:pt x="48" y="16"/>
                </a:cubicBezTo>
                <a:cubicBezTo>
                  <a:pt x="49" y="18"/>
                  <a:pt x="49" y="18"/>
                  <a:pt x="49" y="18"/>
                </a:cubicBezTo>
                <a:cubicBezTo>
                  <a:pt x="54" y="20"/>
                  <a:pt x="54" y="20"/>
                  <a:pt x="54" y="20"/>
                </a:cubicBezTo>
                <a:cubicBezTo>
                  <a:pt x="60" y="32"/>
                  <a:pt x="60" y="32"/>
                  <a:pt x="60" y="32"/>
                </a:cubicBezTo>
                <a:cubicBezTo>
                  <a:pt x="61" y="39"/>
                  <a:pt x="61" y="39"/>
                  <a:pt x="61" y="39"/>
                </a:cubicBezTo>
                <a:cubicBezTo>
                  <a:pt x="62" y="42"/>
                  <a:pt x="62" y="42"/>
                  <a:pt x="62" y="42"/>
                </a:cubicBezTo>
                <a:cubicBezTo>
                  <a:pt x="61" y="48"/>
                  <a:pt x="61" y="48"/>
                  <a:pt x="61" y="48"/>
                </a:cubicBezTo>
                <a:cubicBezTo>
                  <a:pt x="61" y="49"/>
                  <a:pt x="61" y="49"/>
                  <a:pt x="61" y="49"/>
                </a:cubicBezTo>
                <a:cubicBezTo>
                  <a:pt x="68" y="53"/>
                  <a:pt x="68" y="53"/>
                  <a:pt x="68" y="53"/>
                </a:cubicBezTo>
                <a:cubicBezTo>
                  <a:pt x="68" y="68"/>
                  <a:pt x="68" y="68"/>
                  <a:pt x="68" y="68"/>
                </a:cubicBezTo>
                <a:cubicBezTo>
                  <a:pt x="68" y="71"/>
                  <a:pt x="68" y="71"/>
                  <a:pt x="68" y="71"/>
                </a:cubicBezTo>
                <a:cubicBezTo>
                  <a:pt x="66" y="77"/>
                  <a:pt x="66" y="77"/>
                  <a:pt x="66" y="77"/>
                </a:cubicBezTo>
                <a:cubicBezTo>
                  <a:pt x="60" y="89"/>
                  <a:pt x="60" y="89"/>
                  <a:pt x="60" y="89"/>
                </a:cubicBezTo>
                <a:cubicBezTo>
                  <a:pt x="56" y="90"/>
                  <a:pt x="56" y="90"/>
                  <a:pt x="56" y="90"/>
                </a:cubicBezTo>
                <a:cubicBezTo>
                  <a:pt x="53" y="98"/>
                  <a:pt x="53" y="98"/>
                  <a:pt x="53" y="98"/>
                </a:cubicBezTo>
                <a:cubicBezTo>
                  <a:pt x="40" y="103"/>
                  <a:pt x="40" y="103"/>
                  <a:pt x="40" y="103"/>
                </a:cubicBezTo>
                <a:lnTo>
                  <a:pt x="32" y="10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184"/>
          <p:cNvSpPr>
            <a:spLocks/>
          </p:cNvSpPr>
          <p:nvPr/>
        </p:nvSpPr>
        <p:spPr bwMode="auto">
          <a:xfrm>
            <a:off x="16833850" y="7378700"/>
            <a:ext cx="358775" cy="422275"/>
          </a:xfrm>
          <a:custGeom>
            <a:avLst/>
            <a:gdLst>
              <a:gd name="T0" fmla="*/ 64 w 226"/>
              <a:gd name="T1" fmla="*/ 208 h 266"/>
              <a:gd name="T2" fmla="*/ 60 w 226"/>
              <a:gd name="T3" fmla="*/ 206 h 266"/>
              <a:gd name="T4" fmla="*/ 56 w 226"/>
              <a:gd name="T5" fmla="*/ 198 h 266"/>
              <a:gd name="T6" fmla="*/ 38 w 226"/>
              <a:gd name="T7" fmla="*/ 188 h 266"/>
              <a:gd name="T8" fmla="*/ 42 w 226"/>
              <a:gd name="T9" fmla="*/ 176 h 266"/>
              <a:gd name="T10" fmla="*/ 34 w 226"/>
              <a:gd name="T11" fmla="*/ 166 h 266"/>
              <a:gd name="T12" fmla="*/ 32 w 226"/>
              <a:gd name="T13" fmla="*/ 162 h 266"/>
              <a:gd name="T14" fmla="*/ 6 w 226"/>
              <a:gd name="T15" fmla="*/ 130 h 266"/>
              <a:gd name="T16" fmla="*/ 12 w 226"/>
              <a:gd name="T17" fmla="*/ 126 h 266"/>
              <a:gd name="T18" fmla="*/ 12 w 226"/>
              <a:gd name="T19" fmla="*/ 102 h 266"/>
              <a:gd name="T20" fmla="*/ 10 w 226"/>
              <a:gd name="T21" fmla="*/ 100 h 266"/>
              <a:gd name="T22" fmla="*/ 10 w 226"/>
              <a:gd name="T23" fmla="*/ 82 h 266"/>
              <a:gd name="T24" fmla="*/ 0 w 226"/>
              <a:gd name="T25" fmla="*/ 52 h 266"/>
              <a:gd name="T26" fmla="*/ 18 w 226"/>
              <a:gd name="T27" fmla="*/ 28 h 266"/>
              <a:gd name="T28" fmla="*/ 30 w 226"/>
              <a:gd name="T29" fmla="*/ 18 h 266"/>
              <a:gd name="T30" fmla="*/ 42 w 226"/>
              <a:gd name="T31" fmla="*/ 12 h 266"/>
              <a:gd name="T32" fmla="*/ 42 w 226"/>
              <a:gd name="T33" fmla="*/ 12 h 266"/>
              <a:gd name="T34" fmla="*/ 58 w 226"/>
              <a:gd name="T35" fmla="*/ 0 h 266"/>
              <a:gd name="T36" fmla="*/ 98 w 226"/>
              <a:gd name="T37" fmla="*/ 10 h 266"/>
              <a:gd name="T38" fmla="*/ 108 w 226"/>
              <a:gd name="T39" fmla="*/ 14 h 266"/>
              <a:gd name="T40" fmla="*/ 118 w 226"/>
              <a:gd name="T41" fmla="*/ 24 h 266"/>
              <a:gd name="T42" fmla="*/ 132 w 226"/>
              <a:gd name="T43" fmla="*/ 40 h 266"/>
              <a:gd name="T44" fmla="*/ 134 w 226"/>
              <a:gd name="T45" fmla="*/ 44 h 266"/>
              <a:gd name="T46" fmla="*/ 146 w 226"/>
              <a:gd name="T47" fmla="*/ 52 h 266"/>
              <a:gd name="T48" fmla="*/ 148 w 226"/>
              <a:gd name="T49" fmla="*/ 52 h 266"/>
              <a:gd name="T50" fmla="*/ 226 w 226"/>
              <a:gd name="T51" fmla="*/ 66 h 266"/>
              <a:gd name="T52" fmla="*/ 192 w 226"/>
              <a:gd name="T53" fmla="*/ 108 h 266"/>
              <a:gd name="T54" fmla="*/ 196 w 226"/>
              <a:gd name="T55" fmla="*/ 122 h 266"/>
              <a:gd name="T56" fmla="*/ 194 w 226"/>
              <a:gd name="T57" fmla="*/ 124 h 266"/>
              <a:gd name="T58" fmla="*/ 204 w 226"/>
              <a:gd name="T59" fmla="*/ 142 h 266"/>
              <a:gd name="T60" fmla="*/ 196 w 226"/>
              <a:gd name="T61" fmla="*/ 168 h 266"/>
              <a:gd name="T62" fmla="*/ 194 w 226"/>
              <a:gd name="T63" fmla="*/ 172 h 266"/>
              <a:gd name="T64" fmla="*/ 190 w 226"/>
              <a:gd name="T65" fmla="*/ 190 h 266"/>
              <a:gd name="T66" fmla="*/ 182 w 226"/>
              <a:gd name="T67" fmla="*/ 210 h 266"/>
              <a:gd name="T68" fmla="*/ 158 w 226"/>
              <a:gd name="T69" fmla="*/ 218 h 266"/>
              <a:gd name="T70" fmla="*/ 142 w 226"/>
              <a:gd name="T71" fmla="*/ 220 h 266"/>
              <a:gd name="T72" fmla="*/ 138 w 226"/>
              <a:gd name="T73" fmla="*/ 220 h 266"/>
              <a:gd name="T74" fmla="*/ 134 w 226"/>
              <a:gd name="T75" fmla="*/ 222 h 266"/>
              <a:gd name="T76" fmla="*/ 92 w 226"/>
              <a:gd name="T77" fmla="*/ 266 h 266"/>
              <a:gd name="T78" fmla="*/ 64 w 226"/>
              <a:gd name="T79" fmla="*/ 20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6" h="266">
                <a:moveTo>
                  <a:pt x="64" y="208"/>
                </a:moveTo>
                <a:lnTo>
                  <a:pt x="60" y="206"/>
                </a:lnTo>
                <a:lnTo>
                  <a:pt x="56" y="198"/>
                </a:lnTo>
                <a:lnTo>
                  <a:pt x="38" y="188"/>
                </a:lnTo>
                <a:lnTo>
                  <a:pt x="42" y="176"/>
                </a:lnTo>
                <a:lnTo>
                  <a:pt x="34" y="166"/>
                </a:lnTo>
                <a:lnTo>
                  <a:pt x="32" y="162"/>
                </a:lnTo>
                <a:lnTo>
                  <a:pt x="6" y="130"/>
                </a:lnTo>
                <a:lnTo>
                  <a:pt x="12" y="126"/>
                </a:lnTo>
                <a:lnTo>
                  <a:pt x="12" y="102"/>
                </a:lnTo>
                <a:lnTo>
                  <a:pt x="10" y="100"/>
                </a:lnTo>
                <a:lnTo>
                  <a:pt x="10" y="82"/>
                </a:lnTo>
                <a:lnTo>
                  <a:pt x="0" y="52"/>
                </a:lnTo>
                <a:lnTo>
                  <a:pt x="18" y="28"/>
                </a:lnTo>
                <a:lnTo>
                  <a:pt x="30" y="18"/>
                </a:lnTo>
                <a:lnTo>
                  <a:pt x="42" y="12"/>
                </a:lnTo>
                <a:lnTo>
                  <a:pt x="42" y="12"/>
                </a:lnTo>
                <a:lnTo>
                  <a:pt x="58" y="0"/>
                </a:lnTo>
                <a:lnTo>
                  <a:pt x="98" y="10"/>
                </a:lnTo>
                <a:lnTo>
                  <a:pt x="108" y="14"/>
                </a:lnTo>
                <a:lnTo>
                  <a:pt x="118" y="24"/>
                </a:lnTo>
                <a:lnTo>
                  <a:pt x="132" y="40"/>
                </a:lnTo>
                <a:lnTo>
                  <a:pt x="134" y="44"/>
                </a:lnTo>
                <a:lnTo>
                  <a:pt x="146" y="52"/>
                </a:lnTo>
                <a:lnTo>
                  <a:pt x="148" y="52"/>
                </a:lnTo>
                <a:lnTo>
                  <a:pt x="226" y="66"/>
                </a:lnTo>
                <a:lnTo>
                  <a:pt x="192" y="108"/>
                </a:lnTo>
                <a:lnTo>
                  <a:pt x="196" y="122"/>
                </a:lnTo>
                <a:lnTo>
                  <a:pt x="194" y="124"/>
                </a:lnTo>
                <a:lnTo>
                  <a:pt x="204" y="142"/>
                </a:lnTo>
                <a:lnTo>
                  <a:pt x="196" y="168"/>
                </a:lnTo>
                <a:lnTo>
                  <a:pt x="194" y="172"/>
                </a:lnTo>
                <a:lnTo>
                  <a:pt x="190" y="190"/>
                </a:lnTo>
                <a:lnTo>
                  <a:pt x="182" y="210"/>
                </a:lnTo>
                <a:lnTo>
                  <a:pt x="158" y="218"/>
                </a:lnTo>
                <a:lnTo>
                  <a:pt x="142" y="220"/>
                </a:lnTo>
                <a:lnTo>
                  <a:pt x="138" y="220"/>
                </a:lnTo>
                <a:lnTo>
                  <a:pt x="134" y="222"/>
                </a:lnTo>
                <a:lnTo>
                  <a:pt x="92" y="266"/>
                </a:lnTo>
                <a:lnTo>
                  <a:pt x="64" y="20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185"/>
          <p:cNvSpPr>
            <a:spLocks/>
          </p:cNvSpPr>
          <p:nvPr/>
        </p:nvSpPr>
        <p:spPr bwMode="auto">
          <a:xfrm>
            <a:off x="16929100" y="7385050"/>
            <a:ext cx="53975" cy="130175"/>
          </a:xfrm>
          <a:custGeom>
            <a:avLst/>
            <a:gdLst>
              <a:gd name="T0" fmla="*/ 0 w 34"/>
              <a:gd name="T1" fmla="*/ 78 h 82"/>
              <a:gd name="T2" fmla="*/ 20 w 34"/>
              <a:gd name="T3" fmla="*/ 0 h 82"/>
              <a:gd name="T4" fmla="*/ 34 w 34"/>
              <a:gd name="T5" fmla="*/ 4 h 82"/>
              <a:gd name="T6" fmla="*/ 14 w 34"/>
              <a:gd name="T7" fmla="*/ 82 h 82"/>
              <a:gd name="T8" fmla="*/ 0 w 34"/>
              <a:gd name="T9" fmla="*/ 78 h 82"/>
            </a:gdLst>
            <a:ahLst/>
            <a:cxnLst>
              <a:cxn ang="0">
                <a:pos x="T0" y="T1"/>
              </a:cxn>
              <a:cxn ang="0">
                <a:pos x="T2" y="T3"/>
              </a:cxn>
              <a:cxn ang="0">
                <a:pos x="T4" y="T5"/>
              </a:cxn>
              <a:cxn ang="0">
                <a:pos x="T6" y="T7"/>
              </a:cxn>
              <a:cxn ang="0">
                <a:pos x="T8" y="T9"/>
              </a:cxn>
            </a:cxnLst>
            <a:rect l="0" t="0" r="r" b="b"/>
            <a:pathLst>
              <a:path w="34" h="82">
                <a:moveTo>
                  <a:pt x="0" y="78"/>
                </a:moveTo>
                <a:lnTo>
                  <a:pt x="20" y="0"/>
                </a:lnTo>
                <a:lnTo>
                  <a:pt x="34" y="4"/>
                </a:lnTo>
                <a:lnTo>
                  <a:pt x="14" y="82"/>
                </a:lnTo>
                <a:lnTo>
                  <a:pt x="0" y="7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186"/>
          <p:cNvSpPr>
            <a:spLocks/>
          </p:cNvSpPr>
          <p:nvPr/>
        </p:nvSpPr>
        <p:spPr bwMode="auto">
          <a:xfrm>
            <a:off x="16871950" y="7256463"/>
            <a:ext cx="561975" cy="401638"/>
          </a:xfrm>
          <a:custGeom>
            <a:avLst/>
            <a:gdLst>
              <a:gd name="T0" fmla="*/ 53 w 177"/>
              <a:gd name="T1" fmla="*/ 114 h 127"/>
              <a:gd name="T2" fmla="*/ 52 w 177"/>
              <a:gd name="T3" fmla="*/ 114 h 127"/>
              <a:gd name="T4" fmla="*/ 49 w 177"/>
              <a:gd name="T5" fmla="*/ 108 h 127"/>
              <a:gd name="T6" fmla="*/ 46 w 177"/>
              <a:gd name="T7" fmla="*/ 109 h 127"/>
              <a:gd name="T8" fmla="*/ 39 w 177"/>
              <a:gd name="T9" fmla="*/ 102 h 127"/>
              <a:gd name="T10" fmla="*/ 29 w 177"/>
              <a:gd name="T11" fmla="*/ 99 h 127"/>
              <a:gd name="T12" fmla="*/ 26 w 177"/>
              <a:gd name="T13" fmla="*/ 89 h 127"/>
              <a:gd name="T14" fmla="*/ 22 w 177"/>
              <a:gd name="T15" fmla="*/ 86 h 127"/>
              <a:gd name="T16" fmla="*/ 20 w 177"/>
              <a:gd name="T17" fmla="*/ 81 h 127"/>
              <a:gd name="T18" fmla="*/ 19 w 177"/>
              <a:gd name="T19" fmla="*/ 79 h 127"/>
              <a:gd name="T20" fmla="*/ 0 w 177"/>
              <a:gd name="T21" fmla="*/ 70 h 127"/>
              <a:gd name="T22" fmla="*/ 14 w 177"/>
              <a:gd name="T23" fmla="*/ 50 h 127"/>
              <a:gd name="T24" fmla="*/ 19 w 177"/>
              <a:gd name="T25" fmla="*/ 44 h 127"/>
              <a:gd name="T26" fmla="*/ 21 w 177"/>
              <a:gd name="T27" fmla="*/ 38 h 127"/>
              <a:gd name="T28" fmla="*/ 27 w 177"/>
              <a:gd name="T29" fmla="*/ 37 h 127"/>
              <a:gd name="T30" fmla="*/ 30 w 177"/>
              <a:gd name="T31" fmla="*/ 33 h 127"/>
              <a:gd name="T32" fmla="*/ 32 w 177"/>
              <a:gd name="T33" fmla="*/ 28 h 127"/>
              <a:gd name="T34" fmla="*/ 36 w 177"/>
              <a:gd name="T35" fmla="*/ 19 h 127"/>
              <a:gd name="T36" fmla="*/ 33 w 177"/>
              <a:gd name="T37" fmla="*/ 9 h 127"/>
              <a:gd name="T38" fmla="*/ 49 w 177"/>
              <a:gd name="T39" fmla="*/ 6 h 127"/>
              <a:gd name="T40" fmla="*/ 51 w 177"/>
              <a:gd name="T41" fmla="*/ 4 h 127"/>
              <a:gd name="T42" fmla="*/ 64 w 177"/>
              <a:gd name="T43" fmla="*/ 3 h 127"/>
              <a:gd name="T44" fmla="*/ 68 w 177"/>
              <a:gd name="T45" fmla="*/ 3 h 127"/>
              <a:gd name="T46" fmla="*/ 75 w 177"/>
              <a:gd name="T47" fmla="*/ 5 h 127"/>
              <a:gd name="T48" fmla="*/ 77 w 177"/>
              <a:gd name="T49" fmla="*/ 6 h 127"/>
              <a:gd name="T50" fmla="*/ 79 w 177"/>
              <a:gd name="T51" fmla="*/ 7 h 127"/>
              <a:gd name="T52" fmla="*/ 85 w 177"/>
              <a:gd name="T53" fmla="*/ 9 h 127"/>
              <a:gd name="T54" fmla="*/ 85 w 177"/>
              <a:gd name="T55" fmla="*/ 9 h 127"/>
              <a:gd name="T56" fmla="*/ 90 w 177"/>
              <a:gd name="T57" fmla="*/ 7 h 127"/>
              <a:gd name="T58" fmla="*/ 97 w 177"/>
              <a:gd name="T59" fmla="*/ 6 h 127"/>
              <a:gd name="T60" fmla="*/ 103 w 177"/>
              <a:gd name="T61" fmla="*/ 3 h 127"/>
              <a:gd name="T62" fmla="*/ 128 w 177"/>
              <a:gd name="T63" fmla="*/ 0 h 127"/>
              <a:gd name="T64" fmla="*/ 134 w 177"/>
              <a:gd name="T65" fmla="*/ 17 h 127"/>
              <a:gd name="T66" fmla="*/ 139 w 177"/>
              <a:gd name="T67" fmla="*/ 22 h 127"/>
              <a:gd name="T68" fmla="*/ 140 w 177"/>
              <a:gd name="T69" fmla="*/ 24 h 127"/>
              <a:gd name="T70" fmla="*/ 148 w 177"/>
              <a:gd name="T71" fmla="*/ 30 h 127"/>
              <a:gd name="T72" fmla="*/ 150 w 177"/>
              <a:gd name="T73" fmla="*/ 38 h 127"/>
              <a:gd name="T74" fmla="*/ 155 w 177"/>
              <a:gd name="T75" fmla="*/ 45 h 127"/>
              <a:gd name="T76" fmla="*/ 154 w 177"/>
              <a:gd name="T77" fmla="*/ 51 h 127"/>
              <a:gd name="T78" fmla="*/ 162 w 177"/>
              <a:gd name="T79" fmla="*/ 51 h 127"/>
              <a:gd name="T80" fmla="*/ 174 w 177"/>
              <a:gd name="T81" fmla="*/ 63 h 127"/>
              <a:gd name="T82" fmla="*/ 174 w 177"/>
              <a:gd name="T83" fmla="*/ 65 h 127"/>
              <a:gd name="T84" fmla="*/ 177 w 177"/>
              <a:gd name="T85" fmla="*/ 69 h 127"/>
              <a:gd name="T86" fmla="*/ 177 w 177"/>
              <a:gd name="T87" fmla="*/ 79 h 127"/>
              <a:gd name="T88" fmla="*/ 165 w 177"/>
              <a:gd name="T89" fmla="*/ 98 h 127"/>
              <a:gd name="T90" fmla="*/ 165 w 177"/>
              <a:gd name="T91" fmla="*/ 119 h 127"/>
              <a:gd name="T92" fmla="*/ 133 w 177"/>
              <a:gd name="T93" fmla="*/ 119 h 127"/>
              <a:gd name="T94" fmla="*/ 132 w 177"/>
              <a:gd name="T95" fmla="*/ 119 h 127"/>
              <a:gd name="T96" fmla="*/ 132 w 177"/>
              <a:gd name="T97" fmla="*/ 119 h 127"/>
              <a:gd name="T98" fmla="*/ 124 w 177"/>
              <a:gd name="T99" fmla="*/ 115 h 127"/>
              <a:gd name="T100" fmla="*/ 117 w 177"/>
              <a:gd name="T101" fmla="*/ 119 h 127"/>
              <a:gd name="T102" fmla="*/ 115 w 177"/>
              <a:gd name="T103" fmla="*/ 119 h 127"/>
              <a:gd name="T104" fmla="*/ 112 w 177"/>
              <a:gd name="T105" fmla="*/ 122 h 127"/>
              <a:gd name="T106" fmla="*/ 104 w 177"/>
              <a:gd name="T107" fmla="*/ 122 h 127"/>
              <a:gd name="T108" fmla="*/ 95 w 177"/>
              <a:gd name="T109" fmla="*/ 122 h 127"/>
              <a:gd name="T110" fmla="*/ 93 w 177"/>
              <a:gd name="T111" fmla="*/ 123 h 127"/>
              <a:gd name="T112" fmla="*/ 90 w 177"/>
              <a:gd name="T113" fmla="*/ 122 h 127"/>
              <a:gd name="T114" fmla="*/ 85 w 177"/>
              <a:gd name="T115" fmla="*/ 124 h 127"/>
              <a:gd name="T116" fmla="*/ 80 w 177"/>
              <a:gd name="T117" fmla="*/ 123 h 127"/>
              <a:gd name="T118" fmla="*/ 75 w 177"/>
              <a:gd name="T119" fmla="*/ 125 h 127"/>
              <a:gd name="T120" fmla="*/ 72 w 177"/>
              <a:gd name="T121" fmla="*/ 122 h 127"/>
              <a:gd name="T122" fmla="*/ 61 w 177"/>
              <a:gd name="T123" fmla="*/ 127 h 127"/>
              <a:gd name="T124" fmla="*/ 53 w 177"/>
              <a:gd name="T125" fmla="*/ 11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 h="127">
                <a:moveTo>
                  <a:pt x="53" y="114"/>
                </a:moveTo>
                <a:cubicBezTo>
                  <a:pt x="52" y="114"/>
                  <a:pt x="52" y="114"/>
                  <a:pt x="52" y="114"/>
                </a:cubicBezTo>
                <a:cubicBezTo>
                  <a:pt x="49" y="108"/>
                  <a:pt x="49" y="108"/>
                  <a:pt x="49" y="108"/>
                </a:cubicBezTo>
                <a:cubicBezTo>
                  <a:pt x="46" y="109"/>
                  <a:pt x="46" y="109"/>
                  <a:pt x="46" y="109"/>
                </a:cubicBezTo>
                <a:cubicBezTo>
                  <a:pt x="39" y="102"/>
                  <a:pt x="39" y="102"/>
                  <a:pt x="39" y="102"/>
                </a:cubicBezTo>
                <a:cubicBezTo>
                  <a:pt x="29" y="99"/>
                  <a:pt x="29" y="99"/>
                  <a:pt x="29" y="99"/>
                </a:cubicBezTo>
                <a:cubicBezTo>
                  <a:pt x="26" y="89"/>
                  <a:pt x="26" y="89"/>
                  <a:pt x="26" y="89"/>
                </a:cubicBezTo>
                <a:cubicBezTo>
                  <a:pt x="22" y="86"/>
                  <a:pt x="22" y="86"/>
                  <a:pt x="22" y="86"/>
                </a:cubicBezTo>
                <a:cubicBezTo>
                  <a:pt x="20" y="81"/>
                  <a:pt x="20" y="81"/>
                  <a:pt x="20" y="81"/>
                </a:cubicBezTo>
                <a:cubicBezTo>
                  <a:pt x="19" y="79"/>
                  <a:pt x="19" y="79"/>
                  <a:pt x="19" y="79"/>
                </a:cubicBezTo>
                <a:cubicBezTo>
                  <a:pt x="0" y="70"/>
                  <a:pt x="0" y="70"/>
                  <a:pt x="0" y="70"/>
                </a:cubicBezTo>
                <a:cubicBezTo>
                  <a:pt x="14" y="50"/>
                  <a:pt x="14" y="50"/>
                  <a:pt x="14" y="50"/>
                </a:cubicBezTo>
                <a:cubicBezTo>
                  <a:pt x="19" y="44"/>
                  <a:pt x="19" y="44"/>
                  <a:pt x="19" y="44"/>
                </a:cubicBezTo>
                <a:cubicBezTo>
                  <a:pt x="21" y="38"/>
                  <a:pt x="21" y="38"/>
                  <a:pt x="21" y="38"/>
                </a:cubicBezTo>
                <a:cubicBezTo>
                  <a:pt x="27" y="37"/>
                  <a:pt x="27" y="37"/>
                  <a:pt x="27" y="37"/>
                </a:cubicBezTo>
                <a:cubicBezTo>
                  <a:pt x="30" y="33"/>
                  <a:pt x="30" y="33"/>
                  <a:pt x="30" y="33"/>
                </a:cubicBezTo>
                <a:cubicBezTo>
                  <a:pt x="32" y="28"/>
                  <a:pt x="32" y="28"/>
                  <a:pt x="32" y="28"/>
                </a:cubicBezTo>
                <a:cubicBezTo>
                  <a:pt x="36" y="19"/>
                  <a:pt x="36" y="19"/>
                  <a:pt x="36" y="19"/>
                </a:cubicBezTo>
                <a:cubicBezTo>
                  <a:pt x="33" y="9"/>
                  <a:pt x="33" y="9"/>
                  <a:pt x="33" y="9"/>
                </a:cubicBezTo>
                <a:cubicBezTo>
                  <a:pt x="49" y="6"/>
                  <a:pt x="49" y="6"/>
                  <a:pt x="49" y="6"/>
                </a:cubicBezTo>
                <a:cubicBezTo>
                  <a:pt x="51" y="4"/>
                  <a:pt x="51" y="4"/>
                  <a:pt x="51" y="4"/>
                </a:cubicBezTo>
                <a:cubicBezTo>
                  <a:pt x="64" y="3"/>
                  <a:pt x="64" y="3"/>
                  <a:pt x="64" y="3"/>
                </a:cubicBezTo>
                <a:cubicBezTo>
                  <a:pt x="68" y="3"/>
                  <a:pt x="68" y="3"/>
                  <a:pt x="68" y="3"/>
                </a:cubicBezTo>
                <a:cubicBezTo>
                  <a:pt x="75" y="5"/>
                  <a:pt x="75" y="5"/>
                  <a:pt x="75" y="5"/>
                </a:cubicBezTo>
                <a:cubicBezTo>
                  <a:pt x="77" y="6"/>
                  <a:pt x="77" y="6"/>
                  <a:pt x="77" y="6"/>
                </a:cubicBezTo>
                <a:cubicBezTo>
                  <a:pt x="79" y="7"/>
                  <a:pt x="79" y="7"/>
                  <a:pt x="79" y="7"/>
                </a:cubicBezTo>
                <a:cubicBezTo>
                  <a:pt x="85" y="9"/>
                  <a:pt x="85" y="9"/>
                  <a:pt x="85" y="9"/>
                </a:cubicBezTo>
                <a:cubicBezTo>
                  <a:pt x="85" y="9"/>
                  <a:pt x="85" y="9"/>
                  <a:pt x="85" y="9"/>
                </a:cubicBezTo>
                <a:cubicBezTo>
                  <a:pt x="90" y="7"/>
                  <a:pt x="90" y="7"/>
                  <a:pt x="90" y="7"/>
                </a:cubicBezTo>
                <a:cubicBezTo>
                  <a:pt x="97" y="6"/>
                  <a:pt x="97" y="6"/>
                  <a:pt x="97" y="6"/>
                </a:cubicBezTo>
                <a:cubicBezTo>
                  <a:pt x="103" y="3"/>
                  <a:pt x="103" y="3"/>
                  <a:pt x="103" y="3"/>
                </a:cubicBezTo>
                <a:cubicBezTo>
                  <a:pt x="128" y="0"/>
                  <a:pt x="128" y="0"/>
                  <a:pt x="128" y="0"/>
                </a:cubicBezTo>
                <a:cubicBezTo>
                  <a:pt x="134" y="17"/>
                  <a:pt x="134" y="17"/>
                  <a:pt x="134" y="17"/>
                </a:cubicBezTo>
                <a:cubicBezTo>
                  <a:pt x="139" y="22"/>
                  <a:pt x="139" y="22"/>
                  <a:pt x="139" y="22"/>
                </a:cubicBezTo>
                <a:cubicBezTo>
                  <a:pt x="140" y="24"/>
                  <a:pt x="140" y="24"/>
                  <a:pt x="140" y="24"/>
                </a:cubicBezTo>
                <a:cubicBezTo>
                  <a:pt x="148" y="30"/>
                  <a:pt x="148" y="30"/>
                  <a:pt x="148" y="30"/>
                </a:cubicBezTo>
                <a:cubicBezTo>
                  <a:pt x="150" y="38"/>
                  <a:pt x="150" y="38"/>
                  <a:pt x="150" y="38"/>
                </a:cubicBezTo>
                <a:cubicBezTo>
                  <a:pt x="155" y="45"/>
                  <a:pt x="155" y="45"/>
                  <a:pt x="155" y="45"/>
                </a:cubicBezTo>
                <a:cubicBezTo>
                  <a:pt x="154" y="51"/>
                  <a:pt x="154" y="51"/>
                  <a:pt x="154" y="51"/>
                </a:cubicBezTo>
                <a:cubicBezTo>
                  <a:pt x="162" y="51"/>
                  <a:pt x="162" y="51"/>
                  <a:pt x="162" y="51"/>
                </a:cubicBezTo>
                <a:cubicBezTo>
                  <a:pt x="174" y="63"/>
                  <a:pt x="174" y="63"/>
                  <a:pt x="174" y="63"/>
                </a:cubicBezTo>
                <a:cubicBezTo>
                  <a:pt x="174" y="65"/>
                  <a:pt x="174" y="65"/>
                  <a:pt x="174" y="65"/>
                </a:cubicBezTo>
                <a:cubicBezTo>
                  <a:pt x="177" y="69"/>
                  <a:pt x="177" y="69"/>
                  <a:pt x="177" y="69"/>
                </a:cubicBezTo>
                <a:cubicBezTo>
                  <a:pt x="177" y="79"/>
                  <a:pt x="177" y="79"/>
                  <a:pt x="177" y="79"/>
                </a:cubicBezTo>
                <a:cubicBezTo>
                  <a:pt x="175" y="87"/>
                  <a:pt x="171" y="94"/>
                  <a:pt x="165" y="98"/>
                </a:cubicBezTo>
                <a:cubicBezTo>
                  <a:pt x="165" y="98"/>
                  <a:pt x="165" y="119"/>
                  <a:pt x="165" y="119"/>
                </a:cubicBezTo>
                <a:cubicBezTo>
                  <a:pt x="133" y="119"/>
                  <a:pt x="133" y="119"/>
                  <a:pt x="133" y="119"/>
                </a:cubicBezTo>
                <a:cubicBezTo>
                  <a:pt x="132" y="119"/>
                  <a:pt x="132" y="119"/>
                  <a:pt x="132" y="119"/>
                </a:cubicBezTo>
                <a:cubicBezTo>
                  <a:pt x="132" y="119"/>
                  <a:pt x="132" y="119"/>
                  <a:pt x="132" y="119"/>
                </a:cubicBezTo>
                <a:cubicBezTo>
                  <a:pt x="124" y="115"/>
                  <a:pt x="124" y="115"/>
                  <a:pt x="124" y="115"/>
                </a:cubicBezTo>
                <a:cubicBezTo>
                  <a:pt x="117" y="119"/>
                  <a:pt x="117" y="119"/>
                  <a:pt x="117" y="119"/>
                </a:cubicBezTo>
                <a:cubicBezTo>
                  <a:pt x="115" y="119"/>
                  <a:pt x="115" y="119"/>
                  <a:pt x="115" y="119"/>
                </a:cubicBezTo>
                <a:cubicBezTo>
                  <a:pt x="112" y="122"/>
                  <a:pt x="112" y="122"/>
                  <a:pt x="112" y="122"/>
                </a:cubicBezTo>
                <a:cubicBezTo>
                  <a:pt x="104" y="122"/>
                  <a:pt x="104" y="122"/>
                  <a:pt x="104" y="122"/>
                </a:cubicBezTo>
                <a:cubicBezTo>
                  <a:pt x="95" y="122"/>
                  <a:pt x="95" y="122"/>
                  <a:pt x="95" y="122"/>
                </a:cubicBezTo>
                <a:cubicBezTo>
                  <a:pt x="93" y="123"/>
                  <a:pt x="93" y="123"/>
                  <a:pt x="93" y="123"/>
                </a:cubicBezTo>
                <a:cubicBezTo>
                  <a:pt x="90" y="122"/>
                  <a:pt x="90" y="122"/>
                  <a:pt x="90" y="122"/>
                </a:cubicBezTo>
                <a:cubicBezTo>
                  <a:pt x="85" y="124"/>
                  <a:pt x="85" y="124"/>
                  <a:pt x="85" y="124"/>
                </a:cubicBezTo>
                <a:cubicBezTo>
                  <a:pt x="80" y="123"/>
                  <a:pt x="80" y="123"/>
                  <a:pt x="80" y="123"/>
                </a:cubicBezTo>
                <a:cubicBezTo>
                  <a:pt x="75" y="125"/>
                  <a:pt x="75" y="125"/>
                  <a:pt x="75" y="125"/>
                </a:cubicBezTo>
                <a:cubicBezTo>
                  <a:pt x="72" y="122"/>
                  <a:pt x="72" y="122"/>
                  <a:pt x="72" y="122"/>
                </a:cubicBezTo>
                <a:cubicBezTo>
                  <a:pt x="61" y="127"/>
                  <a:pt x="61" y="127"/>
                  <a:pt x="61" y="127"/>
                </a:cubicBezTo>
                <a:lnTo>
                  <a:pt x="53" y="11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187"/>
          <p:cNvSpPr>
            <a:spLocks/>
          </p:cNvSpPr>
          <p:nvPr/>
        </p:nvSpPr>
        <p:spPr bwMode="auto">
          <a:xfrm>
            <a:off x="16922750" y="7489825"/>
            <a:ext cx="508000" cy="298450"/>
          </a:xfrm>
          <a:custGeom>
            <a:avLst/>
            <a:gdLst>
              <a:gd name="T0" fmla="*/ 84 w 160"/>
              <a:gd name="T1" fmla="*/ 92 h 94"/>
              <a:gd name="T2" fmla="*/ 81 w 160"/>
              <a:gd name="T3" fmla="*/ 92 h 94"/>
              <a:gd name="T4" fmla="*/ 66 w 160"/>
              <a:gd name="T5" fmla="*/ 92 h 94"/>
              <a:gd name="T6" fmla="*/ 66 w 160"/>
              <a:gd name="T7" fmla="*/ 92 h 94"/>
              <a:gd name="T8" fmla="*/ 56 w 160"/>
              <a:gd name="T9" fmla="*/ 93 h 94"/>
              <a:gd name="T10" fmla="*/ 40 w 160"/>
              <a:gd name="T11" fmla="*/ 85 h 94"/>
              <a:gd name="T12" fmla="*/ 38 w 160"/>
              <a:gd name="T13" fmla="*/ 72 h 94"/>
              <a:gd name="T14" fmla="*/ 0 w 160"/>
              <a:gd name="T15" fmla="*/ 42 h 94"/>
              <a:gd name="T16" fmla="*/ 27 w 160"/>
              <a:gd name="T17" fmla="*/ 37 h 94"/>
              <a:gd name="T18" fmla="*/ 25 w 160"/>
              <a:gd name="T19" fmla="*/ 19 h 94"/>
              <a:gd name="T20" fmla="*/ 25 w 160"/>
              <a:gd name="T21" fmla="*/ 18 h 94"/>
              <a:gd name="T22" fmla="*/ 19 w 160"/>
              <a:gd name="T23" fmla="*/ 2 h 94"/>
              <a:gd name="T24" fmla="*/ 47 w 160"/>
              <a:gd name="T25" fmla="*/ 0 h 94"/>
              <a:gd name="T26" fmla="*/ 57 w 160"/>
              <a:gd name="T27" fmla="*/ 0 h 94"/>
              <a:gd name="T28" fmla="*/ 63 w 160"/>
              <a:gd name="T29" fmla="*/ 6 h 94"/>
              <a:gd name="T30" fmla="*/ 67 w 160"/>
              <a:gd name="T31" fmla="*/ 7 h 94"/>
              <a:gd name="T32" fmla="*/ 71 w 160"/>
              <a:gd name="T33" fmla="*/ 5 h 94"/>
              <a:gd name="T34" fmla="*/ 76 w 160"/>
              <a:gd name="T35" fmla="*/ 7 h 94"/>
              <a:gd name="T36" fmla="*/ 83 w 160"/>
              <a:gd name="T37" fmla="*/ 8 h 94"/>
              <a:gd name="T38" fmla="*/ 86 w 160"/>
              <a:gd name="T39" fmla="*/ 6 h 94"/>
              <a:gd name="T40" fmla="*/ 100 w 160"/>
              <a:gd name="T41" fmla="*/ 0 h 94"/>
              <a:gd name="T42" fmla="*/ 114 w 160"/>
              <a:gd name="T43" fmla="*/ 0 h 94"/>
              <a:gd name="T44" fmla="*/ 119 w 160"/>
              <a:gd name="T45" fmla="*/ 2 h 94"/>
              <a:gd name="T46" fmla="*/ 129 w 160"/>
              <a:gd name="T47" fmla="*/ 5 h 94"/>
              <a:gd name="T48" fmla="*/ 131 w 160"/>
              <a:gd name="T49" fmla="*/ 5 h 94"/>
              <a:gd name="T50" fmla="*/ 150 w 160"/>
              <a:gd name="T51" fmla="*/ 6 h 94"/>
              <a:gd name="T52" fmla="*/ 149 w 160"/>
              <a:gd name="T53" fmla="*/ 26 h 94"/>
              <a:gd name="T54" fmla="*/ 140 w 160"/>
              <a:gd name="T55" fmla="*/ 48 h 94"/>
              <a:gd name="T56" fmla="*/ 160 w 160"/>
              <a:gd name="T57" fmla="*/ 88 h 94"/>
              <a:gd name="T58" fmla="*/ 124 w 160"/>
              <a:gd name="T59" fmla="*/ 79 h 94"/>
              <a:gd name="T60" fmla="*/ 120 w 160"/>
              <a:gd name="T61" fmla="*/ 83 h 94"/>
              <a:gd name="T62" fmla="*/ 116 w 160"/>
              <a:gd name="T63" fmla="*/ 81 h 94"/>
              <a:gd name="T64" fmla="*/ 111 w 160"/>
              <a:gd name="T65" fmla="*/ 86 h 94"/>
              <a:gd name="T66" fmla="*/ 105 w 160"/>
              <a:gd name="T67" fmla="*/ 91 h 94"/>
              <a:gd name="T68" fmla="*/ 95 w 160"/>
              <a:gd name="T69" fmla="*/ 91 h 94"/>
              <a:gd name="T70" fmla="*/ 89 w 160"/>
              <a:gd name="T71" fmla="*/ 94 h 94"/>
              <a:gd name="T72" fmla="*/ 84 w 160"/>
              <a:gd name="T73"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94">
                <a:moveTo>
                  <a:pt x="84" y="92"/>
                </a:moveTo>
                <a:cubicBezTo>
                  <a:pt x="81" y="92"/>
                  <a:pt x="81" y="92"/>
                  <a:pt x="81" y="92"/>
                </a:cubicBezTo>
                <a:cubicBezTo>
                  <a:pt x="66" y="92"/>
                  <a:pt x="66" y="92"/>
                  <a:pt x="66" y="92"/>
                </a:cubicBezTo>
                <a:cubicBezTo>
                  <a:pt x="66" y="92"/>
                  <a:pt x="66" y="92"/>
                  <a:pt x="66" y="92"/>
                </a:cubicBezTo>
                <a:cubicBezTo>
                  <a:pt x="56" y="93"/>
                  <a:pt x="56" y="93"/>
                  <a:pt x="56" y="93"/>
                </a:cubicBezTo>
                <a:cubicBezTo>
                  <a:pt x="40" y="85"/>
                  <a:pt x="40" y="85"/>
                  <a:pt x="40" y="85"/>
                </a:cubicBezTo>
                <a:cubicBezTo>
                  <a:pt x="38" y="72"/>
                  <a:pt x="38" y="72"/>
                  <a:pt x="38" y="72"/>
                </a:cubicBezTo>
                <a:cubicBezTo>
                  <a:pt x="0" y="42"/>
                  <a:pt x="0" y="42"/>
                  <a:pt x="0" y="42"/>
                </a:cubicBezTo>
                <a:cubicBezTo>
                  <a:pt x="27" y="37"/>
                  <a:pt x="27" y="37"/>
                  <a:pt x="27" y="37"/>
                </a:cubicBezTo>
                <a:cubicBezTo>
                  <a:pt x="25" y="19"/>
                  <a:pt x="25" y="19"/>
                  <a:pt x="25" y="19"/>
                </a:cubicBezTo>
                <a:cubicBezTo>
                  <a:pt x="25" y="18"/>
                  <a:pt x="25" y="18"/>
                  <a:pt x="25" y="18"/>
                </a:cubicBezTo>
                <a:cubicBezTo>
                  <a:pt x="19" y="2"/>
                  <a:pt x="19" y="2"/>
                  <a:pt x="19" y="2"/>
                </a:cubicBezTo>
                <a:cubicBezTo>
                  <a:pt x="47" y="0"/>
                  <a:pt x="47" y="0"/>
                  <a:pt x="47" y="0"/>
                </a:cubicBezTo>
                <a:cubicBezTo>
                  <a:pt x="57" y="0"/>
                  <a:pt x="57" y="0"/>
                  <a:pt x="57" y="0"/>
                </a:cubicBezTo>
                <a:cubicBezTo>
                  <a:pt x="63" y="6"/>
                  <a:pt x="63" y="6"/>
                  <a:pt x="63" y="6"/>
                </a:cubicBezTo>
                <a:cubicBezTo>
                  <a:pt x="67" y="7"/>
                  <a:pt x="67" y="7"/>
                  <a:pt x="67" y="7"/>
                </a:cubicBezTo>
                <a:cubicBezTo>
                  <a:pt x="71" y="5"/>
                  <a:pt x="71" y="5"/>
                  <a:pt x="71" y="5"/>
                </a:cubicBezTo>
                <a:cubicBezTo>
                  <a:pt x="76" y="7"/>
                  <a:pt x="76" y="7"/>
                  <a:pt x="76" y="7"/>
                </a:cubicBezTo>
                <a:cubicBezTo>
                  <a:pt x="83" y="8"/>
                  <a:pt x="83" y="8"/>
                  <a:pt x="83" y="8"/>
                </a:cubicBezTo>
                <a:cubicBezTo>
                  <a:pt x="86" y="6"/>
                  <a:pt x="86" y="6"/>
                  <a:pt x="86" y="6"/>
                </a:cubicBezTo>
                <a:cubicBezTo>
                  <a:pt x="100" y="0"/>
                  <a:pt x="100" y="0"/>
                  <a:pt x="100" y="0"/>
                </a:cubicBezTo>
                <a:cubicBezTo>
                  <a:pt x="114" y="0"/>
                  <a:pt x="114" y="0"/>
                  <a:pt x="114" y="0"/>
                </a:cubicBezTo>
                <a:cubicBezTo>
                  <a:pt x="119" y="2"/>
                  <a:pt x="119" y="2"/>
                  <a:pt x="119" y="2"/>
                </a:cubicBezTo>
                <a:cubicBezTo>
                  <a:pt x="129" y="5"/>
                  <a:pt x="129" y="5"/>
                  <a:pt x="129" y="5"/>
                </a:cubicBezTo>
                <a:cubicBezTo>
                  <a:pt x="131" y="5"/>
                  <a:pt x="131" y="5"/>
                  <a:pt x="131" y="5"/>
                </a:cubicBezTo>
                <a:cubicBezTo>
                  <a:pt x="150" y="6"/>
                  <a:pt x="150" y="6"/>
                  <a:pt x="150" y="6"/>
                </a:cubicBezTo>
                <a:cubicBezTo>
                  <a:pt x="149" y="26"/>
                  <a:pt x="149" y="26"/>
                  <a:pt x="149" y="26"/>
                </a:cubicBezTo>
                <a:cubicBezTo>
                  <a:pt x="149" y="34"/>
                  <a:pt x="146" y="42"/>
                  <a:pt x="140" y="48"/>
                </a:cubicBezTo>
                <a:cubicBezTo>
                  <a:pt x="160" y="88"/>
                  <a:pt x="160" y="88"/>
                  <a:pt x="160" y="88"/>
                </a:cubicBezTo>
                <a:cubicBezTo>
                  <a:pt x="124" y="79"/>
                  <a:pt x="124" y="79"/>
                  <a:pt x="124" y="79"/>
                </a:cubicBezTo>
                <a:cubicBezTo>
                  <a:pt x="120" y="83"/>
                  <a:pt x="120" y="83"/>
                  <a:pt x="120" y="83"/>
                </a:cubicBezTo>
                <a:cubicBezTo>
                  <a:pt x="116" y="81"/>
                  <a:pt x="116" y="81"/>
                  <a:pt x="116" y="81"/>
                </a:cubicBezTo>
                <a:cubicBezTo>
                  <a:pt x="111" y="86"/>
                  <a:pt x="111" y="86"/>
                  <a:pt x="111" y="86"/>
                </a:cubicBezTo>
                <a:cubicBezTo>
                  <a:pt x="105" y="91"/>
                  <a:pt x="105" y="91"/>
                  <a:pt x="105" y="91"/>
                </a:cubicBezTo>
                <a:cubicBezTo>
                  <a:pt x="95" y="91"/>
                  <a:pt x="95" y="91"/>
                  <a:pt x="95" y="91"/>
                </a:cubicBezTo>
                <a:cubicBezTo>
                  <a:pt x="89" y="94"/>
                  <a:pt x="89" y="94"/>
                  <a:pt x="89" y="94"/>
                </a:cubicBezTo>
                <a:lnTo>
                  <a:pt x="84" y="9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188"/>
          <p:cNvSpPr>
            <a:spLocks/>
          </p:cNvSpPr>
          <p:nvPr/>
        </p:nvSpPr>
        <p:spPr bwMode="auto">
          <a:xfrm>
            <a:off x="16992600" y="7661275"/>
            <a:ext cx="114300" cy="92075"/>
          </a:xfrm>
          <a:custGeom>
            <a:avLst/>
            <a:gdLst>
              <a:gd name="T0" fmla="*/ 70 w 72"/>
              <a:gd name="T1" fmla="*/ 22 h 58"/>
              <a:gd name="T2" fmla="*/ 62 w 72"/>
              <a:gd name="T3" fmla="*/ 10 h 58"/>
              <a:gd name="T4" fmla="*/ 50 w 72"/>
              <a:gd name="T5" fmla="*/ 0 h 58"/>
              <a:gd name="T6" fmla="*/ 52 w 72"/>
              <a:gd name="T7" fmla="*/ 0 h 58"/>
              <a:gd name="T8" fmla="*/ 40 w 72"/>
              <a:gd name="T9" fmla="*/ 2 h 58"/>
              <a:gd name="T10" fmla="*/ 34 w 72"/>
              <a:gd name="T11" fmla="*/ 2 h 58"/>
              <a:gd name="T12" fmla="*/ 24 w 72"/>
              <a:gd name="T13" fmla="*/ 4 h 58"/>
              <a:gd name="T14" fmla="*/ 18 w 72"/>
              <a:gd name="T15" fmla="*/ 8 h 58"/>
              <a:gd name="T16" fmla="*/ 12 w 72"/>
              <a:gd name="T17" fmla="*/ 10 h 58"/>
              <a:gd name="T18" fmla="*/ 6 w 72"/>
              <a:gd name="T19" fmla="*/ 14 h 58"/>
              <a:gd name="T20" fmla="*/ 4 w 72"/>
              <a:gd name="T21" fmla="*/ 16 h 58"/>
              <a:gd name="T22" fmla="*/ 2 w 72"/>
              <a:gd name="T23" fmla="*/ 18 h 58"/>
              <a:gd name="T24" fmla="*/ 0 w 72"/>
              <a:gd name="T25" fmla="*/ 14 h 58"/>
              <a:gd name="T26" fmla="*/ 2 w 72"/>
              <a:gd name="T27" fmla="*/ 20 h 58"/>
              <a:gd name="T28" fmla="*/ 2 w 72"/>
              <a:gd name="T29" fmla="*/ 24 h 58"/>
              <a:gd name="T30" fmla="*/ 4 w 72"/>
              <a:gd name="T31" fmla="*/ 38 h 58"/>
              <a:gd name="T32" fmla="*/ 12 w 72"/>
              <a:gd name="T33" fmla="*/ 54 h 58"/>
              <a:gd name="T34" fmla="*/ 16 w 72"/>
              <a:gd name="T35" fmla="*/ 58 h 58"/>
              <a:gd name="T36" fmla="*/ 28 w 72"/>
              <a:gd name="T37" fmla="*/ 50 h 58"/>
              <a:gd name="T38" fmla="*/ 38 w 72"/>
              <a:gd name="T39" fmla="*/ 48 h 58"/>
              <a:gd name="T40" fmla="*/ 38 w 72"/>
              <a:gd name="T41" fmla="*/ 46 h 58"/>
              <a:gd name="T42" fmla="*/ 44 w 72"/>
              <a:gd name="T43" fmla="*/ 42 h 58"/>
              <a:gd name="T44" fmla="*/ 58 w 72"/>
              <a:gd name="T45" fmla="*/ 42 h 58"/>
              <a:gd name="T46" fmla="*/ 64 w 72"/>
              <a:gd name="T47" fmla="*/ 38 h 58"/>
              <a:gd name="T48" fmla="*/ 68 w 72"/>
              <a:gd name="T49" fmla="*/ 38 h 58"/>
              <a:gd name="T50" fmla="*/ 72 w 72"/>
              <a:gd name="T51" fmla="*/ 34 h 58"/>
              <a:gd name="T52" fmla="*/ 70 w 72"/>
              <a:gd name="T53"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58">
                <a:moveTo>
                  <a:pt x="70" y="22"/>
                </a:moveTo>
                <a:lnTo>
                  <a:pt x="62" y="10"/>
                </a:lnTo>
                <a:lnTo>
                  <a:pt x="50" y="0"/>
                </a:lnTo>
                <a:lnTo>
                  <a:pt x="52" y="0"/>
                </a:lnTo>
                <a:lnTo>
                  <a:pt x="40" y="2"/>
                </a:lnTo>
                <a:lnTo>
                  <a:pt x="34" y="2"/>
                </a:lnTo>
                <a:lnTo>
                  <a:pt x="24" y="4"/>
                </a:lnTo>
                <a:lnTo>
                  <a:pt x="18" y="8"/>
                </a:lnTo>
                <a:lnTo>
                  <a:pt x="12" y="10"/>
                </a:lnTo>
                <a:lnTo>
                  <a:pt x="6" y="14"/>
                </a:lnTo>
                <a:lnTo>
                  <a:pt x="4" y="16"/>
                </a:lnTo>
                <a:lnTo>
                  <a:pt x="2" y="18"/>
                </a:lnTo>
                <a:lnTo>
                  <a:pt x="0" y="14"/>
                </a:lnTo>
                <a:lnTo>
                  <a:pt x="2" y="20"/>
                </a:lnTo>
                <a:lnTo>
                  <a:pt x="2" y="24"/>
                </a:lnTo>
                <a:lnTo>
                  <a:pt x="4" y="38"/>
                </a:lnTo>
                <a:lnTo>
                  <a:pt x="12" y="54"/>
                </a:lnTo>
                <a:lnTo>
                  <a:pt x="16" y="58"/>
                </a:lnTo>
                <a:lnTo>
                  <a:pt x="28" y="50"/>
                </a:lnTo>
                <a:lnTo>
                  <a:pt x="38" y="48"/>
                </a:lnTo>
                <a:lnTo>
                  <a:pt x="38" y="46"/>
                </a:lnTo>
                <a:lnTo>
                  <a:pt x="44" y="42"/>
                </a:lnTo>
                <a:lnTo>
                  <a:pt x="58" y="42"/>
                </a:lnTo>
                <a:lnTo>
                  <a:pt x="64" y="38"/>
                </a:lnTo>
                <a:lnTo>
                  <a:pt x="68" y="38"/>
                </a:lnTo>
                <a:lnTo>
                  <a:pt x="72" y="34"/>
                </a:lnTo>
                <a:lnTo>
                  <a:pt x="70" y="2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189"/>
          <p:cNvSpPr>
            <a:spLocks/>
          </p:cNvSpPr>
          <p:nvPr/>
        </p:nvSpPr>
        <p:spPr bwMode="auto">
          <a:xfrm>
            <a:off x="16887825" y="7581900"/>
            <a:ext cx="434975" cy="487363"/>
          </a:xfrm>
          <a:custGeom>
            <a:avLst/>
            <a:gdLst>
              <a:gd name="T0" fmla="*/ 22 w 137"/>
              <a:gd name="T1" fmla="*/ 128 h 154"/>
              <a:gd name="T2" fmla="*/ 20 w 137"/>
              <a:gd name="T3" fmla="*/ 128 h 154"/>
              <a:gd name="T4" fmla="*/ 20 w 137"/>
              <a:gd name="T5" fmla="*/ 126 h 154"/>
              <a:gd name="T6" fmla="*/ 0 w 137"/>
              <a:gd name="T7" fmla="*/ 126 h 154"/>
              <a:gd name="T8" fmla="*/ 16 w 137"/>
              <a:gd name="T9" fmla="*/ 107 h 154"/>
              <a:gd name="T10" fmla="*/ 15 w 137"/>
              <a:gd name="T11" fmla="*/ 102 h 154"/>
              <a:gd name="T12" fmla="*/ 15 w 137"/>
              <a:gd name="T13" fmla="*/ 93 h 154"/>
              <a:gd name="T14" fmla="*/ 4 w 137"/>
              <a:gd name="T15" fmla="*/ 62 h 154"/>
              <a:gd name="T16" fmla="*/ 12 w 137"/>
              <a:gd name="T17" fmla="*/ 65 h 154"/>
              <a:gd name="T18" fmla="*/ 11 w 137"/>
              <a:gd name="T19" fmla="*/ 57 h 154"/>
              <a:gd name="T20" fmla="*/ 6 w 137"/>
              <a:gd name="T21" fmla="*/ 53 h 154"/>
              <a:gd name="T22" fmla="*/ 39 w 137"/>
              <a:gd name="T23" fmla="*/ 32 h 154"/>
              <a:gd name="T24" fmla="*/ 40 w 137"/>
              <a:gd name="T25" fmla="*/ 32 h 154"/>
              <a:gd name="T26" fmla="*/ 41 w 137"/>
              <a:gd name="T27" fmla="*/ 31 h 154"/>
              <a:gd name="T28" fmla="*/ 46 w 137"/>
              <a:gd name="T29" fmla="*/ 28 h 154"/>
              <a:gd name="T30" fmla="*/ 55 w 137"/>
              <a:gd name="T31" fmla="*/ 26 h 154"/>
              <a:gd name="T32" fmla="*/ 57 w 137"/>
              <a:gd name="T33" fmla="*/ 26 h 154"/>
              <a:gd name="T34" fmla="*/ 58 w 137"/>
              <a:gd name="T35" fmla="*/ 26 h 154"/>
              <a:gd name="T36" fmla="*/ 83 w 137"/>
              <a:gd name="T37" fmla="*/ 0 h 154"/>
              <a:gd name="T38" fmla="*/ 86 w 137"/>
              <a:gd name="T39" fmla="*/ 21 h 154"/>
              <a:gd name="T40" fmla="*/ 88 w 137"/>
              <a:gd name="T41" fmla="*/ 21 h 154"/>
              <a:gd name="T42" fmla="*/ 95 w 137"/>
              <a:gd name="T43" fmla="*/ 21 h 154"/>
              <a:gd name="T44" fmla="*/ 103 w 137"/>
              <a:gd name="T45" fmla="*/ 15 h 154"/>
              <a:gd name="T46" fmla="*/ 109 w 137"/>
              <a:gd name="T47" fmla="*/ 12 h 154"/>
              <a:gd name="T48" fmla="*/ 135 w 137"/>
              <a:gd name="T49" fmla="*/ 14 h 154"/>
              <a:gd name="T50" fmla="*/ 135 w 137"/>
              <a:gd name="T51" fmla="*/ 26 h 154"/>
              <a:gd name="T52" fmla="*/ 137 w 137"/>
              <a:gd name="T53" fmla="*/ 37 h 154"/>
              <a:gd name="T54" fmla="*/ 137 w 137"/>
              <a:gd name="T55" fmla="*/ 50 h 154"/>
              <a:gd name="T56" fmla="*/ 132 w 137"/>
              <a:gd name="T57" fmla="*/ 54 h 154"/>
              <a:gd name="T58" fmla="*/ 131 w 137"/>
              <a:gd name="T59" fmla="*/ 56 h 154"/>
              <a:gd name="T60" fmla="*/ 127 w 137"/>
              <a:gd name="T61" fmla="*/ 63 h 154"/>
              <a:gd name="T62" fmla="*/ 117 w 137"/>
              <a:gd name="T63" fmla="*/ 69 h 154"/>
              <a:gd name="T64" fmla="*/ 110 w 137"/>
              <a:gd name="T65" fmla="*/ 72 h 154"/>
              <a:gd name="T66" fmla="*/ 103 w 137"/>
              <a:gd name="T67" fmla="*/ 71 h 154"/>
              <a:gd name="T68" fmla="*/ 101 w 137"/>
              <a:gd name="T69" fmla="*/ 73 h 154"/>
              <a:gd name="T70" fmla="*/ 97 w 137"/>
              <a:gd name="T71" fmla="*/ 73 h 154"/>
              <a:gd name="T72" fmla="*/ 96 w 137"/>
              <a:gd name="T73" fmla="*/ 75 h 154"/>
              <a:gd name="T74" fmla="*/ 109 w 137"/>
              <a:gd name="T75" fmla="*/ 95 h 154"/>
              <a:gd name="T76" fmla="*/ 111 w 137"/>
              <a:gd name="T77" fmla="*/ 103 h 154"/>
              <a:gd name="T78" fmla="*/ 107 w 137"/>
              <a:gd name="T79" fmla="*/ 113 h 154"/>
              <a:gd name="T80" fmla="*/ 103 w 137"/>
              <a:gd name="T81" fmla="*/ 120 h 154"/>
              <a:gd name="T82" fmla="*/ 95 w 137"/>
              <a:gd name="T83" fmla="*/ 122 h 154"/>
              <a:gd name="T84" fmla="*/ 95 w 137"/>
              <a:gd name="T85" fmla="*/ 123 h 154"/>
              <a:gd name="T86" fmla="*/ 90 w 137"/>
              <a:gd name="T87" fmla="*/ 133 h 154"/>
              <a:gd name="T88" fmla="*/ 72 w 137"/>
              <a:gd name="T89" fmla="*/ 145 h 154"/>
              <a:gd name="T90" fmla="*/ 68 w 137"/>
              <a:gd name="T91" fmla="*/ 145 h 154"/>
              <a:gd name="T92" fmla="*/ 48 w 137"/>
              <a:gd name="T93" fmla="*/ 140 h 154"/>
              <a:gd name="T94" fmla="*/ 40 w 137"/>
              <a:gd name="T95" fmla="*/ 135 h 154"/>
              <a:gd name="T96" fmla="*/ 23 w 137"/>
              <a:gd name="T97" fmla="*/ 154 h 154"/>
              <a:gd name="T98" fmla="*/ 22 w 137"/>
              <a:gd name="T99" fmla="*/ 1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7" h="154">
                <a:moveTo>
                  <a:pt x="22" y="128"/>
                </a:moveTo>
                <a:cubicBezTo>
                  <a:pt x="20" y="128"/>
                  <a:pt x="20" y="128"/>
                  <a:pt x="20" y="128"/>
                </a:cubicBezTo>
                <a:cubicBezTo>
                  <a:pt x="20" y="126"/>
                  <a:pt x="20" y="126"/>
                  <a:pt x="20" y="126"/>
                </a:cubicBezTo>
                <a:cubicBezTo>
                  <a:pt x="0" y="126"/>
                  <a:pt x="0" y="126"/>
                  <a:pt x="0" y="126"/>
                </a:cubicBezTo>
                <a:cubicBezTo>
                  <a:pt x="16" y="107"/>
                  <a:pt x="16" y="107"/>
                  <a:pt x="16" y="107"/>
                </a:cubicBezTo>
                <a:cubicBezTo>
                  <a:pt x="15" y="102"/>
                  <a:pt x="15" y="102"/>
                  <a:pt x="15" y="102"/>
                </a:cubicBezTo>
                <a:cubicBezTo>
                  <a:pt x="14" y="99"/>
                  <a:pt x="14" y="96"/>
                  <a:pt x="15" y="93"/>
                </a:cubicBezTo>
                <a:cubicBezTo>
                  <a:pt x="1" y="82"/>
                  <a:pt x="1" y="71"/>
                  <a:pt x="4" y="62"/>
                </a:cubicBezTo>
                <a:cubicBezTo>
                  <a:pt x="12" y="65"/>
                  <a:pt x="12" y="65"/>
                  <a:pt x="12" y="65"/>
                </a:cubicBezTo>
                <a:cubicBezTo>
                  <a:pt x="11" y="57"/>
                  <a:pt x="11" y="57"/>
                  <a:pt x="11" y="57"/>
                </a:cubicBezTo>
                <a:cubicBezTo>
                  <a:pt x="6" y="53"/>
                  <a:pt x="6" y="53"/>
                  <a:pt x="6" y="53"/>
                </a:cubicBezTo>
                <a:cubicBezTo>
                  <a:pt x="39" y="32"/>
                  <a:pt x="39" y="32"/>
                  <a:pt x="39" y="32"/>
                </a:cubicBezTo>
                <a:cubicBezTo>
                  <a:pt x="40" y="32"/>
                  <a:pt x="40" y="32"/>
                  <a:pt x="40" y="32"/>
                </a:cubicBezTo>
                <a:cubicBezTo>
                  <a:pt x="41" y="31"/>
                  <a:pt x="41" y="31"/>
                  <a:pt x="41" y="31"/>
                </a:cubicBezTo>
                <a:cubicBezTo>
                  <a:pt x="46" y="28"/>
                  <a:pt x="46" y="28"/>
                  <a:pt x="46" y="28"/>
                </a:cubicBezTo>
                <a:cubicBezTo>
                  <a:pt x="55" y="26"/>
                  <a:pt x="55" y="26"/>
                  <a:pt x="55" y="26"/>
                </a:cubicBezTo>
                <a:cubicBezTo>
                  <a:pt x="57" y="26"/>
                  <a:pt x="57" y="26"/>
                  <a:pt x="57" y="26"/>
                </a:cubicBezTo>
                <a:cubicBezTo>
                  <a:pt x="58" y="26"/>
                  <a:pt x="58" y="26"/>
                  <a:pt x="58" y="26"/>
                </a:cubicBezTo>
                <a:cubicBezTo>
                  <a:pt x="83" y="0"/>
                  <a:pt x="83" y="0"/>
                  <a:pt x="83" y="0"/>
                </a:cubicBezTo>
                <a:cubicBezTo>
                  <a:pt x="86" y="21"/>
                  <a:pt x="86" y="21"/>
                  <a:pt x="86" y="21"/>
                </a:cubicBezTo>
                <a:cubicBezTo>
                  <a:pt x="88" y="21"/>
                  <a:pt x="88" y="21"/>
                  <a:pt x="88" y="21"/>
                </a:cubicBezTo>
                <a:cubicBezTo>
                  <a:pt x="95" y="21"/>
                  <a:pt x="95" y="21"/>
                  <a:pt x="95" y="21"/>
                </a:cubicBezTo>
                <a:cubicBezTo>
                  <a:pt x="98" y="18"/>
                  <a:pt x="101" y="16"/>
                  <a:pt x="103" y="15"/>
                </a:cubicBezTo>
                <a:cubicBezTo>
                  <a:pt x="109" y="12"/>
                  <a:pt x="109" y="12"/>
                  <a:pt x="109" y="12"/>
                </a:cubicBezTo>
                <a:cubicBezTo>
                  <a:pt x="135" y="14"/>
                  <a:pt x="135" y="14"/>
                  <a:pt x="135" y="14"/>
                </a:cubicBezTo>
                <a:cubicBezTo>
                  <a:pt x="135" y="26"/>
                  <a:pt x="135" y="26"/>
                  <a:pt x="135" y="26"/>
                </a:cubicBezTo>
                <a:cubicBezTo>
                  <a:pt x="137" y="37"/>
                  <a:pt x="137" y="37"/>
                  <a:pt x="137" y="37"/>
                </a:cubicBezTo>
                <a:cubicBezTo>
                  <a:pt x="137" y="50"/>
                  <a:pt x="137" y="50"/>
                  <a:pt x="137" y="50"/>
                </a:cubicBezTo>
                <a:cubicBezTo>
                  <a:pt x="132" y="54"/>
                  <a:pt x="132" y="54"/>
                  <a:pt x="132" y="54"/>
                </a:cubicBezTo>
                <a:cubicBezTo>
                  <a:pt x="131" y="56"/>
                  <a:pt x="131" y="56"/>
                  <a:pt x="131" y="56"/>
                </a:cubicBezTo>
                <a:cubicBezTo>
                  <a:pt x="127" y="63"/>
                  <a:pt x="127" y="63"/>
                  <a:pt x="127" y="63"/>
                </a:cubicBezTo>
                <a:cubicBezTo>
                  <a:pt x="117" y="69"/>
                  <a:pt x="117" y="69"/>
                  <a:pt x="117" y="69"/>
                </a:cubicBezTo>
                <a:cubicBezTo>
                  <a:pt x="110" y="72"/>
                  <a:pt x="110" y="72"/>
                  <a:pt x="110" y="72"/>
                </a:cubicBezTo>
                <a:cubicBezTo>
                  <a:pt x="103" y="71"/>
                  <a:pt x="103" y="71"/>
                  <a:pt x="103" y="71"/>
                </a:cubicBezTo>
                <a:cubicBezTo>
                  <a:pt x="101" y="73"/>
                  <a:pt x="101" y="73"/>
                  <a:pt x="101" y="73"/>
                </a:cubicBezTo>
                <a:cubicBezTo>
                  <a:pt x="97" y="73"/>
                  <a:pt x="97" y="73"/>
                  <a:pt x="97" y="73"/>
                </a:cubicBezTo>
                <a:cubicBezTo>
                  <a:pt x="97" y="74"/>
                  <a:pt x="97" y="74"/>
                  <a:pt x="96" y="75"/>
                </a:cubicBezTo>
                <a:cubicBezTo>
                  <a:pt x="105" y="83"/>
                  <a:pt x="108" y="91"/>
                  <a:pt x="109" y="95"/>
                </a:cubicBezTo>
                <a:cubicBezTo>
                  <a:pt x="111" y="103"/>
                  <a:pt x="111" y="103"/>
                  <a:pt x="111" y="103"/>
                </a:cubicBezTo>
                <a:cubicBezTo>
                  <a:pt x="107" y="113"/>
                  <a:pt x="107" y="113"/>
                  <a:pt x="107" y="113"/>
                </a:cubicBezTo>
                <a:cubicBezTo>
                  <a:pt x="103" y="120"/>
                  <a:pt x="103" y="120"/>
                  <a:pt x="103" y="120"/>
                </a:cubicBezTo>
                <a:cubicBezTo>
                  <a:pt x="95" y="122"/>
                  <a:pt x="95" y="122"/>
                  <a:pt x="95" y="122"/>
                </a:cubicBezTo>
                <a:cubicBezTo>
                  <a:pt x="95" y="123"/>
                  <a:pt x="95" y="123"/>
                  <a:pt x="95" y="123"/>
                </a:cubicBezTo>
                <a:cubicBezTo>
                  <a:pt x="90" y="133"/>
                  <a:pt x="90" y="133"/>
                  <a:pt x="90" y="133"/>
                </a:cubicBezTo>
                <a:cubicBezTo>
                  <a:pt x="86" y="140"/>
                  <a:pt x="80" y="144"/>
                  <a:pt x="72" y="145"/>
                </a:cubicBezTo>
                <a:cubicBezTo>
                  <a:pt x="68" y="145"/>
                  <a:pt x="68" y="145"/>
                  <a:pt x="68" y="145"/>
                </a:cubicBezTo>
                <a:cubicBezTo>
                  <a:pt x="61" y="145"/>
                  <a:pt x="55" y="143"/>
                  <a:pt x="48" y="140"/>
                </a:cubicBezTo>
                <a:cubicBezTo>
                  <a:pt x="47" y="140"/>
                  <a:pt x="43" y="138"/>
                  <a:pt x="40" y="135"/>
                </a:cubicBezTo>
                <a:cubicBezTo>
                  <a:pt x="23" y="154"/>
                  <a:pt x="23" y="154"/>
                  <a:pt x="23" y="154"/>
                </a:cubicBezTo>
                <a:lnTo>
                  <a:pt x="22" y="12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190"/>
          <p:cNvSpPr>
            <a:spLocks/>
          </p:cNvSpPr>
          <p:nvPr/>
        </p:nvSpPr>
        <p:spPr bwMode="auto">
          <a:xfrm>
            <a:off x="17081500" y="7967663"/>
            <a:ext cx="250825" cy="161925"/>
          </a:xfrm>
          <a:custGeom>
            <a:avLst/>
            <a:gdLst>
              <a:gd name="T0" fmla="*/ 36 w 79"/>
              <a:gd name="T1" fmla="*/ 51 h 51"/>
              <a:gd name="T2" fmla="*/ 33 w 79"/>
              <a:gd name="T3" fmla="*/ 50 h 51"/>
              <a:gd name="T4" fmla="*/ 16 w 79"/>
              <a:gd name="T5" fmla="*/ 46 h 51"/>
              <a:gd name="T6" fmla="*/ 0 w 79"/>
              <a:gd name="T7" fmla="*/ 41 h 51"/>
              <a:gd name="T8" fmla="*/ 1 w 79"/>
              <a:gd name="T9" fmla="*/ 22 h 51"/>
              <a:gd name="T10" fmla="*/ 11 w 79"/>
              <a:gd name="T11" fmla="*/ 5 h 51"/>
              <a:gd name="T12" fmla="*/ 16 w 79"/>
              <a:gd name="T13" fmla="*/ 1 h 51"/>
              <a:gd name="T14" fmla="*/ 25 w 79"/>
              <a:gd name="T15" fmla="*/ 0 h 51"/>
              <a:gd name="T16" fmla="*/ 27 w 79"/>
              <a:gd name="T17" fmla="*/ 0 h 51"/>
              <a:gd name="T18" fmla="*/ 30 w 79"/>
              <a:gd name="T19" fmla="*/ 1 h 51"/>
              <a:gd name="T20" fmla="*/ 36 w 79"/>
              <a:gd name="T21" fmla="*/ 1 h 51"/>
              <a:gd name="T22" fmla="*/ 40 w 79"/>
              <a:gd name="T23" fmla="*/ 1 h 51"/>
              <a:gd name="T24" fmla="*/ 66 w 79"/>
              <a:gd name="T25" fmla="*/ 10 h 51"/>
              <a:gd name="T26" fmla="*/ 72 w 79"/>
              <a:gd name="T27" fmla="*/ 14 h 51"/>
              <a:gd name="T28" fmla="*/ 75 w 79"/>
              <a:gd name="T29" fmla="*/ 24 h 51"/>
              <a:gd name="T30" fmla="*/ 79 w 79"/>
              <a:gd name="T31" fmla="*/ 44 h 51"/>
              <a:gd name="T32" fmla="*/ 57 w 79"/>
              <a:gd name="T33" fmla="*/ 49 h 51"/>
              <a:gd name="T34" fmla="*/ 45 w 79"/>
              <a:gd name="T35" fmla="*/ 51 h 51"/>
              <a:gd name="T36" fmla="*/ 39 w 79"/>
              <a:gd name="T37" fmla="*/ 51 h 51"/>
              <a:gd name="T38" fmla="*/ 36 w 79"/>
              <a:gd name="T3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1">
                <a:moveTo>
                  <a:pt x="36" y="51"/>
                </a:moveTo>
                <a:cubicBezTo>
                  <a:pt x="33" y="50"/>
                  <a:pt x="33" y="50"/>
                  <a:pt x="33" y="50"/>
                </a:cubicBezTo>
                <a:cubicBezTo>
                  <a:pt x="26" y="49"/>
                  <a:pt x="21" y="47"/>
                  <a:pt x="16" y="46"/>
                </a:cubicBezTo>
                <a:cubicBezTo>
                  <a:pt x="0" y="41"/>
                  <a:pt x="0" y="41"/>
                  <a:pt x="0" y="41"/>
                </a:cubicBezTo>
                <a:cubicBezTo>
                  <a:pt x="1" y="22"/>
                  <a:pt x="1" y="22"/>
                  <a:pt x="1" y="22"/>
                </a:cubicBezTo>
                <a:cubicBezTo>
                  <a:pt x="2" y="15"/>
                  <a:pt x="5" y="9"/>
                  <a:pt x="11" y="5"/>
                </a:cubicBezTo>
                <a:cubicBezTo>
                  <a:pt x="16" y="1"/>
                  <a:pt x="16" y="1"/>
                  <a:pt x="16" y="1"/>
                </a:cubicBezTo>
                <a:cubicBezTo>
                  <a:pt x="25" y="0"/>
                  <a:pt x="25" y="0"/>
                  <a:pt x="25" y="0"/>
                </a:cubicBezTo>
                <a:cubicBezTo>
                  <a:pt x="27" y="0"/>
                  <a:pt x="27" y="0"/>
                  <a:pt x="27" y="0"/>
                </a:cubicBezTo>
                <a:cubicBezTo>
                  <a:pt x="30" y="1"/>
                  <a:pt x="30" y="1"/>
                  <a:pt x="30" y="1"/>
                </a:cubicBezTo>
                <a:cubicBezTo>
                  <a:pt x="32" y="1"/>
                  <a:pt x="34" y="1"/>
                  <a:pt x="36" y="1"/>
                </a:cubicBezTo>
                <a:cubicBezTo>
                  <a:pt x="36" y="1"/>
                  <a:pt x="40" y="1"/>
                  <a:pt x="40" y="1"/>
                </a:cubicBezTo>
                <a:cubicBezTo>
                  <a:pt x="51" y="1"/>
                  <a:pt x="59" y="4"/>
                  <a:pt x="66" y="10"/>
                </a:cubicBezTo>
                <a:cubicBezTo>
                  <a:pt x="72" y="14"/>
                  <a:pt x="72" y="14"/>
                  <a:pt x="72" y="14"/>
                </a:cubicBezTo>
                <a:cubicBezTo>
                  <a:pt x="75" y="24"/>
                  <a:pt x="75" y="24"/>
                  <a:pt x="75" y="24"/>
                </a:cubicBezTo>
                <a:cubicBezTo>
                  <a:pt x="79" y="44"/>
                  <a:pt x="79" y="44"/>
                  <a:pt x="79" y="44"/>
                </a:cubicBezTo>
                <a:cubicBezTo>
                  <a:pt x="57" y="49"/>
                  <a:pt x="57" y="49"/>
                  <a:pt x="57" y="49"/>
                </a:cubicBezTo>
                <a:cubicBezTo>
                  <a:pt x="45" y="51"/>
                  <a:pt x="45" y="51"/>
                  <a:pt x="45" y="51"/>
                </a:cubicBezTo>
                <a:cubicBezTo>
                  <a:pt x="39" y="51"/>
                  <a:pt x="39" y="51"/>
                  <a:pt x="39" y="51"/>
                </a:cubicBezTo>
                <a:lnTo>
                  <a:pt x="36" y="5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191"/>
          <p:cNvSpPr>
            <a:spLocks/>
          </p:cNvSpPr>
          <p:nvPr/>
        </p:nvSpPr>
        <p:spPr bwMode="auto">
          <a:xfrm>
            <a:off x="17170400" y="7677150"/>
            <a:ext cx="34925" cy="127000"/>
          </a:xfrm>
          <a:custGeom>
            <a:avLst/>
            <a:gdLst>
              <a:gd name="T0" fmla="*/ 0 w 22"/>
              <a:gd name="T1" fmla="*/ 4 h 80"/>
              <a:gd name="T2" fmla="*/ 6 w 22"/>
              <a:gd name="T3" fmla="*/ 2 h 80"/>
              <a:gd name="T4" fmla="*/ 18 w 22"/>
              <a:gd name="T5" fmla="*/ 0 h 80"/>
              <a:gd name="T6" fmla="*/ 22 w 22"/>
              <a:gd name="T7" fmla="*/ 80 h 80"/>
              <a:gd name="T8" fmla="*/ 0 w 22"/>
              <a:gd name="T9" fmla="*/ 4 h 80"/>
            </a:gdLst>
            <a:ahLst/>
            <a:cxnLst>
              <a:cxn ang="0">
                <a:pos x="T0" y="T1"/>
              </a:cxn>
              <a:cxn ang="0">
                <a:pos x="T2" y="T3"/>
              </a:cxn>
              <a:cxn ang="0">
                <a:pos x="T4" y="T5"/>
              </a:cxn>
              <a:cxn ang="0">
                <a:pos x="T6" y="T7"/>
              </a:cxn>
              <a:cxn ang="0">
                <a:pos x="T8" y="T9"/>
              </a:cxn>
            </a:cxnLst>
            <a:rect l="0" t="0" r="r" b="b"/>
            <a:pathLst>
              <a:path w="22" h="80">
                <a:moveTo>
                  <a:pt x="0" y="4"/>
                </a:moveTo>
                <a:lnTo>
                  <a:pt x="6" y="2"/>
                </a:lnTo>
                <a:lnTo>
                  <a:pt x="18" y="0"/>
                </a:lnTo>
                <a:lnTo>
                  <a:pt x="22" y="80"/>
                </a:lnTo>
                <a:lnTo>
                  <a:pt x="0" y="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192"/>
          <p:cNvSpPr>
            <a:spLocks/>
          </p:cNvSpPr>
          <p:nvPr/>
        </p:nvSpPr>
        <p:spPr bwMode="auto">
          <a:xfrm>
            <a:off x="17303750" y="7635875"/>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193"/>
          <p:cNvSpPr>
            <a:spLocks/>
          </p:cNvSpPr>
          <p:nvPr/>
        </p:nvSpPr>
        <p:spPr bwMode="auto">
          <a:xfrm>
            <a:off x="17132300" y="7724775"/>
            <a:ext cx="142875" cy="138113"/>
          </a:xfrm>
          <a:custGeom>
            <a:avLst/>
            <a:gdLst>
              <a:gd name="T0" fmla="*/ 26 w 90"/>
              <a:gd name="T1" fmla="*/ 87 h 87"/>
              <a:gd name="T2" fmla="*/ 12 w 90"/>
              <a:gd name="T3" fmla="*/ 75 h 87"/>
              <a:gd name="T4" fmla="*/ 0 w 90"/>
              <a:gd name="T5" fmla="*/ 62 h 87"/>
              <a:gd name="T6" fmla="*/ 0 w 90"/>
              <a:gd name="T7" fmla="*/ 42 h 87"/>
              <a:gd name="T8" fmla="*/ 0 w 90"/>
              <a:gd name="T9" fmla="*/ 22 h 87"/>
              <a:gd name="T10" fmla="*/ 18 w 90"/>
              <a:gd name="T11" fmla="*/ 8 h 87"/>
              <a:gd name="T12" fmla="*/ 28 w 90"/>
              <a:gd name="T13" fmla="*/ 2 h 87"/>
              <a:gd name="T14" fmla="*/ 50 w 90"/>
              <a:gd name="T15" fmla="*/ 0 h 87"/>
              <a:gd name="T16" fmla="*/ 74 w 90"/>
              <a:gd name="T17" fmla="*/ 10 h 87"/>
              <a:gd name="T18" fmla="*/ 84 w 90"/>
              <a:gd name="T19" fmla="*/ 28 h 87"/>
              <a:gd name="T20" fmla="*/ 90 w 90"/>
              <a:gd name="T21" fmla="*/ 46 h 87"/>
              <a:gd name="T22" fmla="*/ 80 w 90"/>
              <a:gd name="T23" fmla="*/ 67 h 87"/>
              <a:gd name="T24" fmla="*/ 64 w 90"/>
              <a:gd name="T25" fmla="*/ 85 h 87"/>
              <a:gd name="T26" fmla="*/ 42 w 90"/>
              <a:gd name="T27" fmla="*/ 87 h 87"/>
              <a:gd name="T28" fmla="*/ 26 w 90"/>
              <a:gd name="T2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87">
                <a:moveTo>
                  <a:pt x="26" y="87"/>
                </a:moveTo>
                <a:lnTo>
                  <a:pt x="12" y="75"/>
                </a:lnTo>
                <a:lnTo>
                  <a:pt x="0" y="62"/>
                </a:lnTo>
                <a:lnTo>
                  <a:pt x="0" y="42"/>
                </a:lnTo>
                <a:lnTo>
                  <a:pt x="0" y="22"/>
                </a:lnTo>
                <a:lnTo>
                  <a:pt x="18" y="8"/>
                </a:lnTo>
                <a:lnTo>
                  <a:pt x="28" y="2"/>
                </a:lnTo>
                <a:lnTo>
                  <a:pt x="50" y="0"/>
                </a:lnTo>
                <a:lnTo>
                  <a:pt x="74" y="10"/>
                </a:lnTo>
                <a:lnTo>
                  <a:pt x="84" y="28"/>
                </a:lnTo>
                <a:lnTo>
                  <a:pt x="90" y="46"/>
                </a:lnTo>
                <a:lnTo>
                  <a:pt x="80" y="67"/>
                </a:lnTo>
                <a:lnTo>
                  <a:pt x="64" y="85"/>
                </a:lnTo>
                <a:lnTo>
                  <a:pt x="42" y="87"/>
                </a:lnTo>
                <a:lnTo>
                  <a:pt x="26" y="8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94"/>
          <p:cNvSpPr>
            <a:spLocks/>
          </p:cNvSpPr>
          <p:nvPr/>
        </p:nvSpPr>
        <p:spPr bwMode="auto">
          <a:xfrm>
            <a:off x="17062450" y="7562850"/>
            <a:ext cx="1076325" cy="506413"/>
          </a:xfrm>
          <a:custGeom>
            <a:avLst/>
            <a:gdLst>
              <a:gd name="T0" fmla="*/ 133 w 339"/>
              <a:gd name="T1" fmla="*/ 151 h 160"/>
              <a:gd name="T2" fmla="*/ 107 w 339"/>
              <a:gd name="T3" fmla="*/ 159 h 160"/>
              <a:gd name="T4" fmla="*/ 88 w 339"/>
              <a:gd name="T5" fmla="*/ 151 h 160"/>
              <a:gd name="T6" fmla="*/ 68 w 339"/>
              <a:gd name="T7" fmla="*/ 143 h 160"/>
              <a:gd name="T8" fmla="*/ 40 w 339"/>
              <a:gd name="T9" fmla="*/ 119 h 160"/>
              <a:gd name="T10" fmla="*/ 31 w 339"/>
              <a:gd name="T11" fmla="*/ 112 h 160"/>
              <a:gd name="T12" fmla="*/ 36 w 339"/>
              <a:gd name="T13" fmla="*/ 81 h 160"/>
              <a:gd name="T14" fmla="*/ 0 w 339"/>
              <a:gd name="T15" fmla="*/ 57 h 160"/>
              <a:gd name="T16" fmla="*/ 34 w 339"/>
              <a:gd name="T17" fmla="*/ 42 h 160"/>
              <a:gd name="T18" fmla="*/ 42 w 339"/>
              <a:gd name="T19" fmla="*/ 20 h 160"/>
              <a:gd name="T20" fmla="*/ 53 w 339"/>
              <a:gd name="T21" fmla="*/ 19 h 160"/>
              <a:gd name="T22" fmla="*/ 64 w 339"/>
              <a:gd name="T23" fmla="*/ 14 h 160"/>
              <a:gd name="T24" fmla="*/ 76 w 339"/>
              <a:gd name="T25" fmla="*/ 15 h 160"/>
              <a:gd name="T26" fmla="*/ 81 w 339"/>
              <a:gd name="T27" fmla="*/ 17 h 160"/>
              <a:gd name="T28" fmla="*/ 86 w 339"/>
              <a:gd name="T29" fmla="*/ 20 h 160"/>
              <a:gd name="T30" fmla="*/ 95 w 339"/>
              <a:gd name="T31" fmla="*/ 22 h 160"/>
              <a:gd name="T32" fmla="*/ 104 w 339"/>
              <a:gd name="T33" fmla="*/ 29 h 160"/>
              <a:gd name="T34" fmla="*/ 116 w 339"/>
              <a:gd name="T35" fmla="*/ 29 h 160"/>
              <a:gd name="T36" fmla="*/ 163 w 339"/>
              <a:gd name="T37" fmla="*/ 14 h 160"/>
              <a:gd name="T38" fmla="*/ 185 w 339"/>
              <a:gd name="T39" fmla="*/ 17 h 160"/>
              <a:gd name="T40" fmla="*/ 198 w 339"/>
              <a:gd name="T41" fmla="*/ 20 h 160"/>
              <a:gd name="T42" fmla="*/ 222 w 339"/>
              <a:gd name="T43" fmla="*/ 31 h 160"/>
              <a:gd name="T44" fmla="*/ 243 w 339"/>
              <a:gd name="T45" fmla="*/ 30 h 160"/>
              <a:gd name="T46" fmla="*/ 274 w 339"/>
              <a:gd name="T47" fmla="*/ 20 h 160"/>
              <a:gd name="T48" fmla="*/ 285 w 339"/>
              <a:gd name="T49" fmla="*/ 21 h 160"/>
              <a:gd name="T50" fmla="*/ 296 w 339"/>
              <a:gd name="T51" fmla="*/ 28 h 160"/>
              <a:gd name="T52" fmla="*/ 302 w 339"/>
              <a:gd name="T53" fmla="*/ 30 h 160"/>
              <a:gd name="T54" fmla="*/ 316 w 339"/>
              <a:gd name="T55" fmla="*/ 41 h 160"/>
              <a:gd name="T56" fmla="*/ 339 w 339"/>
              <a:gd name="T57" fmla="*/ 71 h 160"/>
              <a:gd name="T58" fmla="*/ 337 w 339"/>
              <a:gd name="T59" fmla="*/ 87 h 160"/>
              <a:gd name="T60" fmla="*/ 336 w 339"/>
              <a:gd name="T61" fmla="*/ 110 h 160"/>
              <a:gd name="T62" fmla="*/ 333 w 339"/>
              <a:gd name="T63" fmla="*/ 134 h 160"/>
              <a:gd name="T64" fmla="*/ 297 w 339"/>
              <a:gd name="T65" fmla="*/ 141 h 160"/>
              <a:gd name="T66" fmla="*/ 293 w 339"/>
              <a:gd name="T67" fmla="*/ 138 h 160"/>
              <a:gd name="T68" fmla="*/ 267 w 339"/>
              <a:gd name="T69" fmla="*/ 140 h 160"/>
              <a:gd name="T70" fmla="*/ 253 w 339"/>
              <a:gd name="T71" fmla="*/ 147 h 160"/>
              <a:gd name="T72" fmla="*/ 232 w 339"/>
              <a:gd name="T73" fmla="*/ 144 h 160"/>
              <a:gd name="T74" fmla="*/ 228 w 339"/>
              <a:gd name="T75" fmla="*/ 149 h 160"/>
              <a:gd name="T76" fmla="*/ 226 w 339"/>
              <a:gd name="T77" fmla="*/ 150 h 160"/>
              <a:gd name="T78" fmla="*/ 203 w 339"/>
              <a:gd name="T79" fmla="*/ 159 h 160"/>
              <a:gd name="T80" fmla="*/ 176 w 339"/>
              <a:gd name="T81" fmla="*/ 155 h 160"/>
              <a:gd name="T82" fmla="*/ 156 w 339"/>
              <a:gd name="T8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9" h="160">
                <a:moveTo>
                  <a:pt x="156" y="160"/>
                </a:moveTo>
                <a:cubicBezTo>
                  <a:pt x="147" y="160"/>
                  <a:pt x="139" y="157"/>
                  <a:pt x="133" y="151"/>
                </a:cubicBezTo>
                <a:cubicBezTo>
                  <a:pt x="125" y="157"/>
                  <a:pt x="117" y="158"/>
                  <a:pt x="112" y="158"/>
                </a:cubicBezTo>
                <a:cubicBezTo>
                  <a:pt x="107" y="159"/>
                  <a:pt x="107" y="159"/>
                  <a:pt x="107" y="159"/>
                </a:cubicBezTo>
                <a:cubicBezTo>
                  <a:pt x="103" y="159"/>
                  <a:pt x="99" y="158"/>
                  <a:pt x="95" y="155"/>
                </a:cubicBezTo>
                <a:cubicBezTo>
                  <a:pt x="93" y="154"/>
                  <a:pt x="90" y="153"/>
                  <a:pt x="88" y="151"/>
                </a:cubicBezTo>
                <a:cubicBezTo>
                  <a:pt x="87" y="151"/>
                  <a:pt x="87" y="151"/>
                  <a:pt x="86" y="151"/>
                </a:cubicBezTo>
                <a:cubicBezTo>
                  <a:pt x="79" y="151"/>
                  <a:pt x="73" y="148"/>
                  <a:pt x="68" y="143"/>
                </a:cubicBezTo>
                <a:cubicBezTo>
                  <a:pt x="64" y="140"/>
                  <a:pt x="60" y="136"/>
                  <a:pt x="57" y="130"/>
                </a:cubicBezTo>
                <a:cubicBezTo>
                  <a:pt x="40" y="119"/>
                  <a:pt x="40" y="119"/>
                  <a:pt x="40" y="119"/>
                </a:cubicBezTo>
                <a:cubicBezTo>
                  <a:pt x="41" y="117"/>
                  <a:pt x="41" y="117"/>
                  <a:pt x="41" y="117"/>
                </a:cubicBezTo>
                <a:cubicBezTo>
                  <a:pt x="31" y="112"/>
                  <a:pt x="31" y="112"/>
                  <a:pt x="31" y="112"/>
                </a:cubicBezTo>
                <a:cubicBezTo>
                  <a:pt x="36" y="95"/>
                  <a:pt x="36" y="95"/>
                  <a:pt x="36" y="95"/>
                </a:cubicBezTo>
                <a:cubicBezTo>
                  <a:pt x="35" y="91"/>
                  <a:pt x="34" y="86"/>
                  <a:pt x="36" y="81"/>
                </a:cubicBezTo>
                <a:cubicBezTo>
                  <a:pt x="37" y="79"/>
                  <a:pt x="37" y="76"/>
                  <a:pt x="37" y="73"/>
                </a:cubicBezTo>
                <a:cubicBezTo>
                  <a:pt x="0" y="57"/>
                  <a:pt x="0" y="57"/>
                  <a:pt x="0" y="57"/>
                </a:cubicBezTo>
                <a:cubicBezTo>
                  <a:pt x="35" y="43"/>
                  <a:pt x="35" y="43"/>
                  <a:pt x="35" y="43"/>
                </a:cubicBezTo>
                <a:cubicBezTo>
                  <a:pt x="34" y="42"/>
                  <a:pt x="34" y="42"/>
                  <a:pt x="34" y="42"/>
                </a:cubicBezTo>
                <a:cubicBezTo>
                  <a:pt x="39" y="38"/>
                  <a:pt x="39" y="38"/>
                  <a:pt x="39" y="38"/>
                </a:cubicBezTo>
                <a:cubicBezTo>
                  <a:pt x="42" y="20"/>
                  <a:pt x="42" y="20"/>
                  <a:pt x="42" y="20"/>
                </a:cubicBezTo>
                <a:cubicBezTo>
                  <a:pt x="51" y="19"/>
                  <a:pt x="51" y="19"/>
                  <a:pt x="51" y="19"/>
                </a:cubicBezTo>
                <a:cubicBezTo>
                  <a:pt x="53" y="19"/>
                  <a:pt x="53" y="19"/>
                  <a:pt x="53" y="19"/>
                </a:cubicBezTo>
                <a:cubicBezTo>
                  <a:pt x="56" y="16"/>
                  <a:pt x="56" y="16"/>
                  <a:pt x="56" y="16"/>
                </a:cubicBezTo>
                <a:cubicBezTo>
                  <a:pt x="64" y="14"/>
                  <a:pt x="64" y="14"/>
                  <a:pt x="64" y="14"/>
                </a:cubicBezTo>
                <a:cubicBezTo>
                  <a:pt x="72" y="13"/>
                  <a:pt x="72" y="13"/>
                  <a:pt x="72" y="13"/>
                </a:cubicBezTo>
                <a:cubicBezTo>
                  <a:pt x="76" y="15"/>
                  <a:pt x="76" y="15"/>
                  <a:pt x="76" y="15"/>
                </a:cubicBezTo>
                <a:cubicBezTo>
                  <a:pt x="81" y="15"/>
                  <a:pt x="81" y="15"/>
                  <a:pt x="81" y="15"/>
                </a:cubicBezTo>
                <a:cubicBezTo>
                  <a:pt x="81" y="17"/>
                  <a:pt x="81" y="17"/>
                  <a:pt x="81" y="17"/>
                </a:cubicBezTo>
                <a:cubicBezTo>
                  <a:pt x="82" y="17"/>
                  <a:pt x="82" y="17"/>
                  <a:pt x="82" y="17"/>
                </a:cubicBezTo>
                <a:cubicBezTo>
                  <a:pt x="86" y="20"/>
                  <a:pt x="86" y="20"/>
                  <a:pt x="86" y="20"/>
                </a:cubicBezTo>
                <a:cubicBezTo>
                  <a:pt x="81" y="27"/>
                  <a:pt x="81" y="27"/>
                  <a:pt x="81" y="27"/>
                </a:cubicBezTo>
                <a:cubicBezTo>
                  <a:pt x="95" y="22"/>
                  <a:pt x="95" y="22"/>
                  <a:pt x="95" y="22"/>
                </a:cubicBezTo>
                <a:cubicBezTo>
                  <a:pt x="98" y="28"/>
                  <a:pt x="98" y="28"/>
                  <a:pt x="98" y="28"/>
                </a:cubicBezTo>
                <a:cubicBezTo>
                  <a:pt x="104" y="29"/>
                  <a:pt x="104" y="29"/>
                  <a:pt x="104" y="29"/>
                </a:cubicBezTo>
                <a:cubicBezTo>
                  <a:pt x="110" y="28"/>
                  <a:pt x="110" y="28"/>
                  <a:pt x="110" y="28"/>
                </a:cubicBezTo>
                <a:cubicBezTo>
                  <a:pt x="112" y="28"/>
                  <a:pt x="114" y="29"/>
                  <a:pt x="116" y="29"/>
                </a:cubicBezTo>
                <a:cubicBezTo>
                  <a:pt x="120" y="25"/>
                  <a:pt x="125" y="22"/>
                  <a:pt x="130" y="20"/>
                </a:cubicBezTo>
                <a:cubicBezTo>
                  <a:pt x="142" y="16"/>
                  <a:pt x="152" y="14"/>
                  <a:pt x="163" y="14"/>
                </a:cubicBezTo>
                <a:cubicBezTo>
                  <a:pt x="166" y="14"/>
                  <a:pt x="170" y="14"/>
                  <a:pt x="174" y="15"/>
                </a:cubicBezTo>
                <a:cubicBezTo>
                  <a:pt x="178" y="15"/>
                  <a:pt x="181" y="16"/>
                  <a:pt x="185" y="17"/>
                </a:cubicBezTo>
                <a:cubicBezTo>
                  <a:pt x="187" y="18"/>
                  <a:pt x="190" y="19"/>
                  <a:pt x="191" y="19"/>
                </a:cubicBezTo>
                <a:cubicBezTo>
                  <a:pt x="198" y="20"/>
                  <a:pt x="198" y="20"/>
                  <a:pt x="198" y="20"/>
                </a:cubicBezTo>
                <a:cubicBezTo>
                  <a:pt x="205" y="26"/>
                  <a:pt x="205" y="26"/>
                  <a:pt x="205" y="26"/>
                </a:cubicBezTo>
                <a:cubicBezTo>
                  <a:pt x="222" y="31"/>
                  <a:pt x="222" y="31"/>
                  <a:pt x="222" y="31"/>
                </a:cubicBezTo>
                <a:cubicBezTo>
                  <a:pt x="224" y="30"/>
                  <a:pt x="229" y="29"/>
                  <a:pt x="236" y="29"/>
                </a:cubicBezTo>
                <a:cubicBezTo>
                  <a:pt x="238" y="29"/>
                  <a:pt x="241" y="29"/>
                  <a:pt x="243" y="30"/>
                </a:cubicBezTo>
                <a:cubicBezTo>
                  <a:pt x="245" y="0"/>
                  <a:pt x="245" y="0"/>
                  <a:pt x="245" y="0"/>
                </a:cubicBezTo>
                <a:cubicBezTo>
                  <a:pt x="274" y="20"/>
                  <a:pt x="274" y="20"/>
                  <a:pt x="274" y="20"/>
                </a:cubicBezTo>
                <a:cubicBezTo>
                  <a:pt x="281" y="21"/>
                  <a:pt x="281" y="21"/>
                  <a:pt x="281" y="21"/>
                </a:cubicBezTo>
                <a:cubicBezTo>
                  <a:pt x="285" y="21"/>
                  <a:pt x="285" y="21"/>
                  <a:pt x="285" y="21"/>
                </a:cubicBezTo>
                <a:cubicBezTo>
                  <a:pt x="291" y="24"/>
                  <a:pt x="291" y="24"/>
                  <a:pt x="291" y="24"/>
                </a:cubicBezTo>
                <a:cubicBezTo>
                  <a:pt x="296" y="28"/>
                  <a:pt x="296" y="28"/>
                  <a:pt x="296" y="28"/>
                </a:cubicBezTo>
                <a:cubicBezTo>
                  <a:pt x="297" y="28"/>
                  <a:pt x="297" y="28"/>
                  <a:pt x="297" y="28"/>
                </a:cubicBezTo>
                <a:cubicBezTo>
                  <a:pt x="302" y="30"/>
                  <a:pt x="302" y="30"/>
                  <a:pt x="302" y="30"/>
                </a:cubicBezTo>
                <a:cubicBezTo>
                  <a:pt x="305" y="35"/>
                  <a:pt x="305" y="35"/>
                  <a:pt x="305" y="35"/>
                </a:cubicBezTo>
                <a:cubicBezTo>
                  <a:pt x="316" y="41"/>
                  <a:pt x="316" y="41"/>
                  <a:pt x="316" y="41"/>
                </a:cubicBezTo>
                <a:cubicBezTo>
                  <a:pt x="316" y="48"/>
                  <a:pt x="316" y="48"/>
                  <a:pt x="316" y="48"/>
                </a:cubicBezTo>
                <a:cubicBezTo>
                  <a:pt x="339" y="71"/>
                  <a:pt x="339" y="71"/>
                  <a:pt x="339" y="71"/>
                </a:cubicBezTo>
                <a:cubicBezTo>
                  <a:pt x="328" y="83"/>
                  <a:pt x="328" y="83"/>
                  <a:pt x="328" y="83"/>
                </a:cubicBezTo>
                <a:cubicBezTo>
                  <a:pt x="337" y="87"/>
                  <a:pt x="337" y="87"/>
                  <a:pt x="337" y="87"/>
                </a:cubicBezTo>
                <a:cubicBezTo>
                  <a:pt x="331" y="99"/>
                  <a:pt x="331" y="99"/>
                  <a:pt x="331" y="99"/>
                </a:cubicBezTo>
                <a:cubicBezTo>
                  <a:pt x="333" y="103"/>
                  <a:pt x="335" y="107"/>
                  <a:pt x="336" y="110"/>
                </a:cubicBezTo>
                <a:cubicBezTo>
                  <a:pt x="337" y="115"/>
                  <a:pt x="337" y="115"/>
                  <a:pt x="337" y="115"/>
                </a:cubicBezTo>
                <a:cubicBezTo>
                  <a:pt x="333" y="134"/>
                  <a:pt x="333" y="134"/>
                  <a:pt x="333" y="134"/>
                </a:cubicBezTo>
                <a:cubicBezTo>
                  <a:pt x="318" y="139"/>
                  <a:pt x="318" y="139"/>
                  <a:pt x="318" y="139"/>
                </a:cubicBezTo>
                <a:cubicBezTo>
                  <a:pt x="297" y="141"/>
                  <a:pt x="297" y="141"/>
                  <a:pt x="297" y="141"/>
                </a:cubicBezTo>
                <a:cubicBezTo>
                  <a:pt x="296" y="136"/>
                  <a:pt x="296" y="136"/>
                  <a:pt x="296" y="136"/>
                </a:cubicBezTo>
                <a:cubicBezTo>
                  <a:pt x="293" y="138"/>
                  <a:pt x="293" y="138"/>
                  <a:pt x="293" y="138"/>
                </a:cubicBezTo>
                <a:cubicBezTo>
                  <a:pt x="279" y="140"/>
                  <a:pt x="279" y="140"/>
                  <a:pt x="279" y="140"/>
                </a:cubicBezTo>
                <a:cubicBezTo>
                  <a:pt x="267" y="140"/>
                  <a:pt x="267" y="140"/>
                  <a:pt x="267" y="140"/>
                </a:cubicBezTo>
                <a:cubicBezTo>
                  <a:pt x="263" y="141"/>
                  <a:pt x="263" y="141"/>
                  <a:pt x="263" y="141"/>
                </a:cubicBezTo>
                <a:cubicBezTo>
                  <a:pt x="253" y="147"/>
                  <a:pt x="253" y="147"/>
                  <a:pt x="253" y="147"/>
                </a:cubicBezTo>
                <a:cubicBezTo>
                  <a:pt x="234" y="145"/>
                  <a:pt x="234" y="145"/>
                  <a:pt x="234" y="145"/>
                </a:cubicBezTo>
                <a:cubicBezTo>
                  <a:pt x="232" y="144"/>
                  <a:pt x="232" y="144"/>
                  <a:pt x="232" y="144"/>
                </a:cubicBezTo>
                <a:cubicBezTo>
                  <a:pt x="228" y="145"/>
                  <a:pt x="228" y="145"/>
                  <a:pt x="228" y="145"/>
                </a:cubicBezTo>
                <a:cubicBezTo>
                  <a:pt x="228" y="149"/>
                  <a:pt x="228" y="149"/>
                  <a:pt x="228" y="149"/>
                </a:cubicBezTo>
                <a:cubicBezTo>
                  <a:pt x="226" y="150"/>
                  <a:pt x="226" y="150"/>
                  <a:pt x="226" y="150"/>
                </a:cubicBezTo>
                <a:cubicBezTo>
                  <a:pt x="226" y="150"/>
                  <a:pt x="226" y="150"/>
                  <a:pt x="226" y="150"/>
                </a:cubicBezTo>
                <a:cubicBezTo>
                  <a:pt x="211" y="157"/>
                  <a:pt x="211" y="157"/>
                  <a:pt x="211" y="157"/>
                </a:cubicBezTo>
                <a:cubicBezTo>
                  <a:pt x="203" y="159"/>
                  <a:pt x="203" y="159"/>
                  <a:pt x="203" y="159"/>
                </a:cubicBezTo>
                <a:cubicBezTo>
                  <a:pt x="176" y="159"/>
                  <a:pt x="176" y="159"/>
                  <a:pt x="176" y="159"/>
                </a:cubicBezTo>
                <a:cubicBezTo>
                  <a:pt x="176" y="155"/>
                  <a:pt x="176" y="155"/>
                  <a:pt x="176" y="155"/>
                </a:cubicBezTo>
                <a:cubicBezTo>
                  <a:pt x="173" y="157"/>
                  <a:pt x="169" y="158"/>
                  <a:pt x="165" y="159"/>
                </a:cubicBezTo>
                <a:cubicBezTo>
                  <a:pt x="162" y="159"/>
                  <a:pt x="159" y="160"/>
                  <a:pt x="156" y="16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95"/>
          <p:cNvSpPr>
            <a:spLocks/>
          </p:cNvSpPr>
          <p:nvPr/>
        </p:nvSpPr>
        <p:spPr bwMode="auto">
          <a:xfrm>
            <a:off x="17097375" y="7686675"/>
            <a:ext cx="349250" cy="195263"/>
          </a:xfrm>
          <a:custGeom>
            <a:avLst/>
            <a:gdLst>
              <a:gd name="T0" fmla="*/ 68 w 220"/>
              <a:gd name="T1" fmla="*/ 93 h 123"/>
              <a:gd name="T2" fmla="*/ 0 w 220"/>
              <a:gd name="T3" fmla="*/ 76 h 123"/>
              <a:gd name="T4" fmla="*/ 76 w 220"/>
              <a:gd name="T5" fmla="*/ 0 h 123"/>
              <a:gd name="T6" fmla="*/ 104 w 220"/>
              <a:gd name="T7" fmla="*/ 24 h 123"/>
              <a:gd name="T8" fmla="*/ 220 w 220"/>
              <a:gd name="T9" fmla="*/ 123 h 123"/>
              <a:gd name="T10" fmla="*/ 68 w 220"/>
              <a:gd name="T11" fmla="*/ 93 h 123"/>
            </a:gdLst>
            <a:ahLst/>
            <a:cxnLst>
              <a:cxn ang="0">
                <a:pos x="T0" y="T1"/>
              </a:cxn>
              <a:cxn ang="0">
                <a:pos x="T2" y="T3"/>
              </a:cxn>
              <a:cxn ang="0">
                <a:pos x="T4" y="T5"/>
              </a:cxn>
              <a:cxn ang="0">
                <a:pos x="T6" y="T7"/>
              </a:cxn>
              <a:cxn ang="0">
                <a:pos x="T8" y="T9"/>
              </a:cxn>
              <a:cxn ang="0">
                <a:pos x="T10" y="T11"/>
              </a:cxn>
            </a:cxnLst>
            <a:rect l="0" t="0" r="r" b="b"/>
            <a:pathLst>
              <a:path w="220" h="123">
                <a:moveTo>
                  <a:pt x="68" y="93"/>
                </a:moveTo>
                <a:lnTo>
                  <a:pt x="0" y="76"/>
                </a:lnTo>
                <a:lnTo>
                  <a:pt x="76" y="0"/>
                </a:lnTo>
                <a:lnTo>
                  <a:pt x="104" y="24"/>
                </a:lnTo>
                <a:lnTo>
                  <a:pt x="220" y="123"/>
                </a:lnTo>
                <a:lnTo>
                  <a:pt x="68" y="9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96"/>
          <p:cNvSpPr>
            <a:spLocks/>
          </p:cNvSpPr>
          <p:nvPr/>
        </p:nvSpPr>
        <p:spPr bwMode="auto">
          <a:xfrm>
            <a:off x="17256125" y="7929563"/>
            <a:ext cx="168275" cy="152400"/>
          </a:xfrm>
          <a:custGeom>
            <a:avLst/>
            <a:gdLst>
              <a:gd name="T0" fmla="*/ 20 w 106"/>
              <a:gd name="T1" fmla="*/ 82 h 96"/>
              <a:gd name="T2" fmla="*/ 12 w 106"/>
              <a:gd name="T3" fmla="*/ 76 h 96"/>
              <a:gd name="T4" fmla="*/ 6 w 106"/>
              <a:gd name="T5" fmla="*/ 62 h 96"/>
              <a:gd name="T6" fmla="*/ 0 w 106"/>
              <a:gd name="T7" fmla="*/ 42 h 96"/>
              <a:gd name="T8" fmla="*/ 12 w 106"/>
              <a:gd name="T9" fmla="*/ 22 h 96"/>
              <a:gd name="T10" fmla="*/ 22 w 106"/>
              <a:gd name="T11" fmla="*/ 6 h 96"/>
              <a:gd name="T12" fmla="*/ 46 w 106"/>
              <a:gd name="T13" fmla="*/ 2 h 96"/>
              <a:gd name="T14" fmla="*/ 62 w 106"/>
              <a:gd name="T15" fmla="*/ 0 h 96"/>
              <a:gd name="T16" fmla="*/ 78 w 106"/>
              <a:gd name="T17" fmla="*/ 12 h 96"/>
              <a:gd name="T18" fmla="*/ 106 w 106"/>
              <a:gd name="T19" fmla="*/ 36 h 96"/>
              <a:gd name="T20" fmla="*/ 84 w 106"/>
              <a:gd name="T21" fmla="*/ 70 h 96"/>
              <a:gd name="T22" fmla="*/ 80 w 106"/>
              <a:gd name="T23" fmla="*/ 78 h 96"/>
              <a:gd name="T24" fmla="*/ 70 w 106"/>
              <a:gd name="T25" fmla="*/ 86 h 96"/>
              <a:gd name="T26" fmla="*/ 56 w 106"/>
              <a:gd name="T27" fmla="*/ 90 h 96"/>
              <a:gd name="T28" fmla="*/ 34 w 106"/>
              <a:gd name="T29" fmla="*/ 96 h 96"/>
              <a:gd name="T30" fmla="*/ 20 w 106"/>
              <a:gd name="T31"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96">
                <a:moveTo>
                  <a:pt x="20" y="82"/>
                </a:moveTo>
                <a:lnTo>
                  <a:pt x="12" y="76"/>
                </a:lnTo>
                <a:lnTo>
                  <a:pt x="6" y="62"/>
                </a:lnTo>
                <a:lnTo>
                  <a:pt x="0" y="42"/>
                </a:lnTo>
                <a:lnTo>
                  <a:pt x="12" y="22"/>
                </a:lnTo>
                <a:lnTo>
                  <a:pt x="22" y="6"/>
                </a:lnTo>
                <a:lnTo>
                  <a:pt x="46" y="2"/>
                </a:lnTo>
                <a:lnTo>
                  <a:pt x="62" y="0"/>
                </a:lnTo>
                <a:lnTo>
                  <a:pt x="78" y="12"/>
                </a:lnTo>
                <a:lnTo>
                  <a:pt x="106" y="36"/>
                </a:lnTo>
                <a:lnTo>
                  <a:pt x="84" y="70"/>
                </a:lnTo>
                <a:lnTo>
                  <a:pt x="80" y="78"/>
                </a:lnTo>
                <a:lnTo>
                  <a:pt x="70" y="86"/>
                </a:lnTo>
                <a:lnTo>
                  <a:pt x="56" y="90"/>
                </a:lnTo>
                <a:lnTo>
                  <a:pt x="34" y="96"/>
                </a:lnTo>
                <a:lnTo>
                  <a:pt x="20" y="8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97"/>
          <p:cNvSpPr>
            <a:spLocks/>
          </p:cNvSpPr>
          <p:nvPr/>
        </p:nvSpPr>
        <p:spPr bwMode="auto">
          <a:xfrm>
            <a:off x="17205325" y="7740650"/>
            <a:ext cx="9525"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1"/>
                  <a:pt x="1"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98"/>
          <p:cNvSpPr>
            <a:spLocks/>
          </p:cNvSpPr>
          <p:nvPr/>
        </p:nvSpPr>
        <p:spPr bwMode="auto">
          <a:xfrm>
            <a:off x="17783175" y="7632700"/>
            <a:ext cx="473075" cy="274638"/>
          </a:xfrm>
          <a:custGeom>
            <a:avLst/>
            <a:gdLst>
              <a:gd name="T0" fmla="*/ 182 w 298"/>
              <a:gd name="T1" fmla="*/ 151 h 173"/>
              <a:gd name="T2" fmla="*/ 176 w 298"/>
              <a:gd name="T3" fmla="*/ 143 h 173"/>
              <a:gd name="T4" fmla="*/ 174 w 298"/>
              <a:gd name="T5" fmla="*/ 143 h 173"/>
              <a:gd name="T6" fmla="*/ 170 w 298"/>
              <a:gd name="T7" fmla="*/ 137 h 173"/>
              <a:gd name="T8" fmla="*/ 154 w 298"/>
              <a:gd name="T9" fmla="*/ 141 h 173"/>
              <a:gd name="T10" fmla="*/ 144 w 298"/>
              <a:gd name="T11" fmla="*/ 129 h 173"/>
              <a:gd name="T12" fmla="*/ 134 w 298"/>
              <a:gd name="T13" fmla="*/ 129 h 173"/>
              <a:gd name="T14" fmla="*/ 96 w 298"/>
              <a:gd name="T15" fmla="*/ 108 h 173"/>
              <a:gd name="T16" fmla="*/ 96 w 298"/>
              <a:gd name="T17" fmla="*/ 80 h 173"/>
              <a:gd name="T18" fmla="*/ 0 w 298"/>
              <a:gd name="T19" fmla="*/ 40 h 173"/>
              <a:gd name="T20" fmla="*/ 146 w 298"/>
              <a:gd name="T21" fmla="*/ 0 h 173"/>
              <a:gd name="T22" fmla="*/ 156 w 298"/>
              <a:gd name="T23" fmla="*/ 4 h 173"/>
              <a:gd name="T24" fmla="*/ 180 w 298"/>
              <a:gd name="T25" fmla="*/ 2 h 173"/>
              <a:gd name="T26" fmla="*/ 190 w 298"/>
              <a:gd name="T27" fmla="*/ 10 h 173"/>
              <a:gd name="T28" fmla="*/ 206 w 298"/>
              <a:gd name="T29" fmla="*/ 12 h 173"/>
              <a:gd name="T30" fmla="*/ 226 w 298"/>
              <a:gd name="T31" fmla="*/ 38 h 173"/>
              <a:gd name="T32" fmla="*/ 228 w 298"/>
              <a:gd name="T33" fmla="*/ 50 h 173"/>
              <a:gd name="T34" fmla="*/ 236 w 298"/>
              <a:gd name="T35" fmla="*/ 58 h 173"/>
              <a:gd name="T36" fmla="*/ 236 w 298"/>
              <a:gd name="T37" fmla="*/ 66 h 173"/>
              <a:gd name="T38" fmla="*/ 238 w 298"/>
              <a:gd name="T39" fmla="*/ 66 h 173"/>
              <a:gd name="T40" fmla="*/ 298 w 298"/>
              <a:gd name="T41" fmla="*/ 121 h 173"/>
              <a:gd name="T42" fmla="*/ 262 w 298"/>
              <a:gd name="T43" fmla="*/ 137 h 173"/>
              <a:gd name="T44" fmla="*/ 262 w 298"/>
              <a:gd name="T45" fmla="*/ 153 h 173"/>
              <a:gd name="T46" fmla="*/ 232 w 298"/>
              <a:gd name="T47" fmla="*/ 167 h 173"/>
              <a:gd name="T48" fmla="*/ 204 w 298"/>
              <a:gd name="T49" fmla="*/ 173 h 173"/>
              <a:gd name="T50" fmla="*/ 182 w 298"/>
              <a:gd name="T51" fmla="*/ 15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8" h="173">
                <a:moveTo>
                  <a:pt x="182" y="151"/>
                </a:moveTo>
                <a:lnTo>
                  <a:pt x="176" y="143"/>
                </a:lnTo>
                <a:lnTo>
                  <a:pt x="174" y="143"/>
                </a:lnTo>
                <a:lnTo>
                  <a:pt x="170" y="137"/>
                </a:lnTo>
                <a:lnTo>
                  <a:pt x="154" y="141"/>
                </a:lnTo>
                <a:lnTo>
                  <a:pt x="144" y="129"/>
                </a:lnTo>
                <a:lnTo>
                  <a:pt x="134" y="129"/>
                </a:lnTo>
                <a:lnTo>
                  <a:pt x="96" y="108"/>
                </a:lnTo>
                <a:lnTo>
                  <a:pt x="96" y="80"/>
                </a:lnTo>
                <a:lnTo>
                  <a:pt x="0" y="40"/>
                </a:lnTo>
                <a:lnTo>
                  <a:pt x="146" y="0"/>
                </a:lnTo>
                <a:lnTo>
                  <a:pt x="156" y="4"/>
                </a:lnTo>
                <a:lnTo>
                  <a:pt x="180" y="2"/>
                </a:lnTo>
                <a:lnTo>
                  <a:pt x="190" y="10"/>
                </a:lnTo>
                <a:lnTo>
                  <a:pt x="206" y="12"/>
                </a:lnTo>
                <a:lnTo>
                  <a:pt x="226" y="38"/>
                </a:lnTo>
                <a:lnTo>
                  <a:pt x="228" y="50"/>
                </a:lnTo>
                <a:lnTo>
                  <a:pt x="236" y="58"/>
                </a:lnTo>
                <a:lnTo>
                  <a:pt x="236" y="66"/>
                </a:lnTo>
                <a:lnTo>
                  <a:pt x="238" y="66"/>
                </a:lnTo>
                <a:lnTo>
                  <a:pt x="298" y="121"/>
                </a:lnTo>
                <a:lnTo>
                  <a:pt x="262" y="137"/>
                </a:lnTo>
                <a:lnTo>
                  <a:pt x="262" y="153"/>
                </a:lnTo>
                <a:lnTo>
                  <a:pt x="232" y="167"/>
                </a:lnTo>
                <a:lnTo>
                  <a:pt x="204" y="173"/>
                </a:lnTo>
                <a:lnTo>
                  <a:pt x="182" y="15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99"/>
          <p:cNvSpPr>
            <a:spLocks/>
          </p:cNvSpPr>
          <p:nvPr/>
        </p:nvSpPr>
        <p:spPr bwMode="auto">
          <a:xfrm>
            <a:off x="17916525" y="7718425"/>
            <a:ext cx="276225" cy="214313"/>
          </a:xfrm>
          <a:custGeom>
            <a:avLst/>
            <a:gdLst>
              <a:gd name="T0" fmla="*/ 112 w 174"/>
              <a:gd name="T1" fmla="*/ 115 h 135"/>
              <a:gd name="T2" fmla="*/ 102 w 174"/>
              <a:gd name="T3" fmla="*/ 115 h 135"/>
              <a:gd name="T4" fmla="*/ 78 w 174"/>
              <a:gd name="T5" fmla="*/ 99 h 135"/>
              <a:gd name="T6" fmla="*/ 74 w 174"/>
              <a:gd name="T7" fmla="*/ 93 h 135"/>
              <a:gd name="T8" fmla="*/ 54 w 174"/>
              <a:gd name="T9" fmla="*/ 81 h 135"/>
              <a:gd name="T10" fmla="*/ 54 w 174"/>
              <a:gd name="T11" fmla="*/ 77 h 135"/>
              <a:gd name="T12" fmla="*/ 20 w 174"/>
              <a:gd name="T13" fmla="*/ 62 h 135"/>
              <a:gd name="T14" fmla="*/ 30 w 174"/>
              <a:gd name="T15" fmla="*/ 48 h 135"/>
              <a:gd name="T16" fmla="*/ 0 w 174"/>
              <a:gd name="T17" fmla="*/ 20 h 135"/>
              <a:gd name="T18" fmla="*/ 98 w 174"/>
              <a:gd name="T19" fmla="*/ 0 h 135"/>
              <a:gd name="T20" fmla="*/ 108 w 174"/>
              <a:gd name="T21" fmla="*/ 6 h 135"/>
              <a:gd name="T22" fmla="*/ 126 w 174"/>
              <a:gd name="T23" fmla="*/ 6 h 135"/>
              <a:gd name="T24" fmla="*/ 140 w 174"/>
              <a:gd name="T25" fmla="*/ 24 h 135"/>
              <a:gd name="T26" fmla="*/ 152 w 174"/>
              <a:gd name="T27" fmla="*/ 34 h 135"/>
              <a:gd name="T28" fmla="*/ 174 w 174"/>
              <a:gd name="T29" fmla="*/ 67 h 135"/>
              <a:gd name="T30" fmla="*/ 158 w 174"/>
              <a:gd name="T31" fmla="*/ 135 h 135"/>
              <a:gd name="T32" fmla="*/ 112 w 174"/>
              <a:gd name="T33" fmla="*/ 11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 h="135">
                <a:moveTo>
                  <a:pt x="112" y="115"/>
                </a:moveTo>
                <a:lnTo>
                  <a:pt x="102" y="115"/>
                </a:lnTo>
                <a:lnTo>
                  <a:pt x="78" y="99"/>
                </a:lnTo>
                <a:lnTo>
                  <a:pt x="74" y="93"/>
                </a:lnTo>
                <a:lnTo>
                  <a:pt x="54" y="81"/>
                </a:lnTo>
                <a:lnTo>
                  <a:pt x="54" y="77"/>
                </a:lnTo>
                <a:lnTo>
                  <a:pt x="20" y="62"/>
                </a:lnTo>
                <a:lnTo>
                  <a:pt x="30" y="48"/>
                </a:lnTo>
                <a:lnTo>
                  <a:pt x="0" y="20"/>
                </a:lnTo>
                <a:lnTo>
                  <a:pt x="98" y="0"/>
                </a:lnTo>
                <a:lnTo>
                  <a:pt x="108" y="6"/>
                </a:lnTo>
                <a:lnTo>
                  <a:pt x="126" y="6"/>
                </a:lnTo>
                <a:lnTo>
                  <a:pt x="140" y="24"/>
                </a:lnTo>
                <a:lnTo>
                  <a:pt x="152" y="34"/>
                </a:lnTo>
                <a:lnTo>
                  <a:pt x="174" y="67"/>
                </a:lnTo>
                <a:lnTo>
                  <a:pt x="158" y="135"/>
                </a:lnTo>
                <a:lnTo>
                  <a:pt x="112" y="11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200"/>
          <p:cNvSpPr>
            <a:spLocks/>
          </p:cNvSpPr>
          <p:nvPr/>
        </p:nvSpPr>
        <p:spPr bwMode="auto">
          <a:xfrm>
            <a:off x="17986375" y="7569200"/>
            <a:ext cx="368300" cy="360363"/>
          </a:xfrm>
          <a:custGeom>
            <a:avLst/>
            <a:gdLst>
              <a:gd name="T0" fmla="*/ 69 w 116"/>
              <a:gd name="T1" fmla="*/ 111 h 114"/>
              <a:gd name="T2" fmla="*/ 67 w 116"/>
              <a:gd name="T3" fmla="*/ 109 h 114"/>
              <a:gd name="T4" fmla="*/ 62 w 116"/>
              <a:gd name="T5" fmla="*/ 107 h 114"/>
              <a:gd name="T6" fmla="*/ 59 w 116"/>
              <a:gd name="T7" fmla="*/ 103 h 114"/>
              <a:gd name="T8" fmla="*/ 51 w 116"/>
              <a:gd name="T9" fmla="*/ 108 h 114"/>
              <a:gd name="T10" fmla="*/ 38 w 116"/>
              <a:gd name="T11" fmla="*/ 102 h 114"/>
              <a:gd name="T12" fmla="*/ 29 w 116"/>
              <a:gd name="T13" fmla="*/ 96 h 114"/>
              <a:gd name="T14" fmla="*/ 28 w 116"/>
              <a:gd name="T15" fmla="*/ 87 h 114"/>
              <a:gd name="T16" fmla="*/ 20 w 116"/>
              <a:gd name="T17" fmla="*/ 83 h 114"/>
              <a:gd name="T18" fmla="*/ 12 w 116"/>
              <a:gd name="T19" fmla="*/ 65 h 114"/>
              <a:gd name="T20" fmla="*/ 9 w 116"/>
              <a:gd name="T21" fmla="*/ 62 h 114"/>
              <a:gd name="T22" fmla="*/ 10 w 116"/>
              <a:gd name="T23" fmla="*/ 60 h 114"/>
              <a:gd name="T24" fmla="*/ 1 w 116"/>
              <a:gd name="T25" fmla="*/ 53 h 114"/>
              <a:gd name="T26" fmla="*/ 0 w 116"/>
              <a:gd name="T27" fmla="*/ 40 h 114"/>
              <a:gd name="T28" fmla="*/ 2 w 116"/>
              <a:gd name="T29" fmla="*/ 27 h 114"/>
              <a:gd name="T30" fmla="*/ 14 w 116"/>
              <a:gd name="T31" fmla="*/ 21 h 114"/>
              <a:gd name="T32" fmla="*/ 23 w 116"/>
              <a:gd name="T33" fmla="*/ 17 h 114"/>
              <a:gd name="T34" fmla="*/ 26 w 116"/>
              <a:gd name="T35" fmla="*/ 6 h 114"/>
              <a:gd name="T36" fmla="*/ 54 w 116"/>
              <a:gd name="T37" fmla="*/ 12 h 114"/>
              <a:gd name="T38" fmla="*/ 57 w 116"/>
              <a:gd name="T39" fmla="*/ 14 h 114"/>
              <a:gd name="T40" fmla="*/ 68 w 116"/>
              <a:gd name="T41" fmla="*/ 0 h 114"/>
              <a:gd name="T42" fmla="*/ 84 w 116"/>
              <a:gd name="T43" fmla="*/ 13 h 114"/>
              <a:gd name="T44" fmla="*/ 98 w 116"/>
              <a:gd name="T45" fmla="*/ 32 h 114"/>
              <a:gd name="T46" fmla="*/ 102 w 116"/>
              <a:gd name="T47" fmla="*/ 34 h 114"/>
              <a:gd name="T48" fmla="*/ 109 w 116"/>
              <a:gd name="T49" fmla="*/ 39 h 114"/>
              <a:gd name="T50" fmla="*/ 116 w 116"/>
              <a:gd name="T51" fmla="*/ 57 h 114"/>
              <a:gd name="T52" fmla="*/ 115 w 116"/>
              <a:gd name="T53" fmla="*/ 67 h 114"/>
              <a:gd name="T54" fmla="*/ 106 w 116"/>
              <a:gd name="T55" fmla="*/ 73 h 114"/>
              <a:gd name="T56" fmla="*/ 102 w 116"/>
              <a:gd name="T57" fmla="*/ 88 h 114"/>
              <a:gd name="T58" fmla="*/ 106 w 116"/>
              <a:gd name="T59" fmla="*/ 106 h 114"/>
              <a:gd name="T60" fmla="*/ 88 w 116"/>
              <a:gd name="T61" fmla="*/ 112 h 114"/>
              <a:gd name="T62" fmla="*/ 79 w 116"/>
              <a:gd name="T63" fmla="*/ 114 h 114"/>
              <a:gd name="T64" fmla="*/ 69 w 116"/>
              <a:gd name="T65"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14">
                <a:moveTo>
                  <a:pt x="69" y="111"/>
                </a:moveTo>
                <a:cubicBezTo>
                  <a:pt x="67" y="109"/>
                  <a:pt x="67" y="109"/>
                  <a:pt x="67" y="109"/>
                </a:cubicBezTo>
                <a:cubicBezTo>
                  <a:pt x="62" y="107"/>
                  <a:pt x="62" y="107"/>
                  <a:pt x="62" y="107"/>
                </a:cubicBezTo>
                <a:cubicBezTo>
                  <a:pt x="59" y="103"/>
                  <a:pt x="59" y="103"/>
                  <a:pt x="59" y="103"/>
                </a:cubicBezTo>
                <a:cubicBezTo>
                  <a:pt x="51" y="108"/>
                  <a:pt x="51" y="108"/>
                  <a:pt x="51" y="108"/>
                </a:cubicBezTo>
                <a:cubicBezTo>
                  <a:pt x="38" y="102"/>
                  <a:pt x="38" y="102"/>
                  <a:pt x="38" y="102"/>
                </a:cubicBezTo>
                <a:cubicBezTo>
                  <a:pt x="29" y="96"/>
                  <a:pt x="29" y="96"/>
                  <a:pt x="29" y="96"/>
                </a:cubicBezTo>
                <a:cubicBezTo>
                  <a:pt x="28" y="87"/>
                  <a:pt x="28" y="87"/>
                  <a:pt x="28" y="87"/>
                </a:cubicBezTo>
                <a:cubicBezTo>
                  <a:pt x="20" y="83"/>
                  <a:pt x="20" y="83"/>
                  <a:pt x="20" y="83"/>
                </a:cubicBezTo>
                <a:cubicBezTo>
                  <a:pt x="12" y="65"/>
                  <a:pt x="12" y="65"/>
                  <a:pt x="12" y="65"/>
                </a:cubicBezTo>
                <a:cubicBezTo>
                  <a:pt x="9" y="62"/>
                  <a:pt x="9" y="62"/>
                  <a:pt x="9" y="62"/>
                </a:cubicBezTo>
                <a:cubicBezTo>
                  <a:pt x="10" y="60"/>
                  <a:pt x="10" y="60"/>
                  <a:pt x="10" y="60"/>
                </a:cubicBezTo>
                <a:cubicBezTo>
                  <a:pt x="1" y="53"/>
                  <a:pt x="1" y="53"/>
                  <a:pt x="1" y="53"/>
                </a:cubicBezTo>
                <a:cubicBezTo>
                  <a:pt x="0" y="40"/>
                  <a:pt x="0" y="40"/>
                  <a:pt x="0" y="40"/>
                </a:cubicBezTo>
                <a:cubicBezTo>
                  <a:pt x="2" y="27"/>
                  <a:pt x="2" y="27"/>
                  <a:pt x="2" y="27"/>
                </a:cubicBezTo>
                <a:cubicBezTo>
                  <a:pt x="14" y="21"/>
                  <a:pt x="14" y="21"/>
                  <a:pt x="14" y="21"/>
                </a:cubicBezTo>
                <a:cubicBezTo>
                  <a:pt x="23" y="17"/>
                  <a:pt x="23" y="17"/>
                  <a:pt x="23" y="17"/>
                </a:cubicBezTo>
                <a:cubicBezTo>
                  <a:pt x="26" y="6"/>
                  <a:pt x="26" y="6"/>
                  <a:pt x="26" y="6"/>
                </a:cubicBezTo>
                <a:cubicBezTo>
                  <a:pt x="54" y="12"/>
                  <a:pt x="54" y="12"/>
                  <a:pt x="54" y="12"/>
                </a:cubicBezTo>
                <a:cubicBezTo>
                  <a:pt x="57" y="14"/>
                  <a:pt x="57" y="14"/>
                  <a:pt x="57" y="14"/>
                </a:cubicBezTo>
                <a:cubicBezTo>
                  <a:pt x="68" y="0"/>
                  <a:pt x="68" y="0"/>
                  <a:pt x="68" y="0"/>
                </a:cubicBezTo>
                <a:cubicBezTo>
                  <a:pt x="84" y="13"/>
                  <a:pt x="84" y="13"/>
                  <a:pt x="84" y="13"/>
                </a:cubicBezTo>
                <a:cubicBezTo>
                  <a:pt x="90" y="18"/>
                  <a:pt x="95" y="25"/>
                  <a:pt x="98" y="32"/>
                </a:cubicBezTo>
                <a:cubicBezTo>
                  <a:pt x="102" y="34"/>
                  <a:pt x="102" y="34"/>
                  <a:pt x="102" y="34"/>
                </a:cubicBezTo>
                <a:cubicBezTo>
                  <a:pt x="109" y="39"/>
                  <a:pt x="109" y="39"/>
                  <a:pt x="109" y="39"/>
                </a:cubicBezTo>
                <a:cubicBezTo>
                  <a:pt x="114" y="44"/>
                  <a:pt x="116" y="51"/>
                  <a:pt x="116" y="57"/>
                </a:cubicBezTo>
                <a:cubicBezTo>
                  <a:pt x="115" y="67"/>
                  <a:pt x="115" y="67"/>
                  <a:pt x="115" y="67"/>
                </a:cubicBezTo>
                <a:cubicBezTo>
                  <a:pt x="106" y="73"/>
                  <a:pt x="106" y="73"/>
                  <a:pt x="106" y="73"/>
                </a:cubicBezTo>
                <a:cubicBezTo>
                  <a:pt x="106" y="78"/>
                  <a:pt x="104" y="83"/>
                  <a:pt x="102" y="88"/>
                </a:cubicBezTo>
                <a:cubicBezTo>
                  <a:pt x="106" y="106"/>
                  <a:pt x="106" y="106"/>
                  <a:pt x="106" y="106"/>
                </a:cubicBezTo>
                <a:cubicBezTo>
                  <a:pt x="88" y="112"/>
                  <a:pt x="88" y="112"/>
                  <a:pt x="88" y="112"/>
                </a:cubicBezTo>
                <a:cubicBezTo>
                  <a:pt x="79" y="114"/>
                  <a:pt x="79" y="114"/>
                  <a:pt x="79" y="114"/>
                </a:cubicBezTo>
                <a:lnTo>
                  <a:pt x="69" y="11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201"/>
          <p:cNvSpPr>
            <a:spLocks/>
          </p:cNvSpPr>
          <p:nvPr/>
        </p:nvSpPr>
        <p:spPr bwMode="auto">
          <a:xfrm>
            <a:off x="17472025" y="7964488"/>
            <a:ext cx="225425" cy="180975"/>
          </a:xfrm>
          <a:custGeom>
            <a:avLst/>
            <a:gdLst>
              <a:gd name="T0" fmla="*/ 28 w 71"/>
              <a:gd name="T1" fmla="*/ 57 h 57"/>
              <a:gd name="T2" fmla="*/ 6 w 71"/>
              <a:gd name="T3" fmla="*/ 47 h 57"/>
              <a:gd name="T4" fmla="*/ 0 w 71"/>
              <a:gd name="T5" fmla="*/ 40 h 57"/>
              <a:gd name="T6" fmla="*/ 0 w 71"/>
              <a:gd name="T7" fmla="*/ 27 h 57"/>
              <a:gd name="T8" fmla="*/ 11 w 71"/>
              <a:gd name="T9" fmla="*/ 10 h 57"/>
              <a:gd name="T10" fmla="*/ 30 w 71"/>
              <a:gd name="T11" fmla="*/ 3 h 57"/>
              <a:gd name="T12" fmla="*/ 44 w 71"/>
              <a:gd name="T13" fmla="*/ 1 h 57"/>
              <a:gd name="T14" fmla="*/ 55 w 71"/>
              <a:gd name="T15" fmla="*/ 0 h 57"/>
              <a:gd name="T16" fmla="*/ 63 w 71"/>
              <a:gd name="T17" fmla="*/ 9 h 57"/>
              <a:gd name="T18" fmla="*/ 71 w 71"/>
              <a:gd name="T19" fmla="*/ 18 h 57"/>
              <a:gd name="T20" fmla="*/ 66 w 71"/>
              <a:gd name="T21" fmla="*/ 29 h 57"/>
              <a:gd name="T22" fmla="*/ 48 w 71"/>
              <a:gd name="T23" fmla="*/ 51 h 57"/>
              <a:gd name="T24" fmla="*/ 35 w 71"/>
              <a:gd name="T25" fmla="*/ 56 h 57"/>
              <a:gd name="T26" fmla="*/ 32 w 71"/>
              <a:gd name="T27" fmla="*/ 57 h 57"/>
              <a:gd name="T28" fmla="*/ 28 w 71"/>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57">
                <a:moveTo>
                  <a:pt x="28" y="57"/>
                </a:moveTo>
                <a:cubicBezTo>
                  <a:pt x="19" y="57"/>
                  <a:pt x="11" y="53"/>
                  <a:pt x="6" y="47"/>
                </a:cubicBezTo>
                <a:cubicBezTo>
                  <a:pt x="0" y="40"/>
                  <a:pt x="0" y="40"/>
                  <a:pt x="0" y="40"/>
                </a:cubicBezTo>
                <a:cubicBezTo>
                  <a:pt x="0" y="27"/>
                  <a:pt x="0" y="27"/>
                  <a:pt x="0" y="27"/>
                </a:cubicBezTo>
                <a:cubicBezTo>
                  <a:pt x="1" y="20"/>
                  <a:pt x="5" y="14"/>
                  <a:pt x="11" y="10"/>
                </a:cubicBezTo>
                <a:cubicBezTo>
                  <a:pt x="14" y="8"/>
                  <a:pt x="21" y="4"/>
                  <a:pt x="30" y="3"/>
                </a:cubicBezTo>
                <a:cubicBezTo>
                  <a:pt x="44" y="1"/>
                  <a:pt x="44" y="1"/>
                  <a:pt x="44" y="1"/>
                </a:cubicBezTo>
                <a:cubicBezTo>
                  <a:pt x="55" y="0"/>
                  <a:pt x="55" y="0"/>
                  <a:pt x="55" y="0"/>
                </a:cubicBezTo>
                <a:cubicBezTo>
                  <a:pt x="63" y="9"/>
                  <a:pt x="63" y="9"/>
                  <a:pt x="63" y="9"/>
                </a:cubicBezTo>
                <a:cubicBezTo>
                  <a:pt x="71" y="18"/>
                  <a:pt x="71" y="18"/>
                  <a:pt x="71" y="18"/>
                </a:cubicBezTo>
                <a:cubicBezTo>
                  <a:pt x="66" y="29"/>
                  <a:pt x="66" y="29"/>
                  <a:pt x="66" y="29"/>
                </a:cubicBezTo>
                <a:cubicBezTo>
                  <a:pt x="64" y="35"/>
                  <a:pt x="60" y="46"/>
                  <a:pt x="48" y="51"/>
                </a:cubicBezTo>
                <a:cubicBezTo>
                  <a:pt x="44" y="53"/>
                  <a:pt x="40" y="55"/>
                  <a:pt x="35" y="56"/>
                </a:cubicBezTo>
                <a:cubicBezTo>
                  <a:pt x="32" y="57"/>
                  <a:pt x="32" y="57"/>
                  <a:pt x="32" y="57"/>
                </a:cubicBezTo>
                <a:lnTo>
                  <a:pt x="28" y="5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202"/>
          <p:cNvSpPr>
            <a:spLocks/>
          </p:cNvSpPr>
          <p:nvPr/>
        </p:nvSpPr>
        <p:spPr bwMode="auto">
          <a:xfrm>
            <a:off x="17608550" y="7856538"/>
            <a:ext cx="469900" cy="406400"/>
          </a:xfrm>
          <a:custGeom>
            <a:avLst/>
            <a:gdLst>
              <a:gd name="T0" fmla="*/ 29 w 148"/>
              <a:gd name="T1" fmla="*/ 122 h 128"/>
              <a:gd name="T2" fmla="*/ 27 w 148"/>
              <a:gd name="T3" fmla="*/ 120 h 128"/>
              <a:gd name="T4" fmla="*/ 24 w 148"/>
              <a:gd name="T5" fmla="*/ 119 h 128"/>
              <a:gd name="T6" fmla="*/ 7 w 148"/>
              <a:gd name="T7" fmla="*/ 114 h 128"/>
              <a:gd name="T8" fmla="*/ 10 w 148"/>
              <a:gd name="T9" fmla="*/ 99 h 128"/>
              <a:gd name="T10" fmla="*/ 8 w 148"/>
              <a:gd name="T11" fmla="*/ 96 h 128"/>
              <a:gd name="T12" fmla="*/ 9 w 148"/>
              <a:gd name="T13" fmla="*/ 88 h 128"/>
              <a:gd name="T14" fmla="*/ 0 w 148"/>
              <a:gd name="T15" fmla="*/ 87 h 128"/>
              <a:gd name="T16" fmla="*/ 5 w 148"/>
              <a:gd name="T17" fmla="*/ 65 h 128"/>
              <a:gd name="T18" fmla="*/ 5 w 148"/>
              <a:gd name="T19" fmla="*/ 59 h 128"/>
              <a:gd name="T20" fmla="*/ 4 w 148"/>
              <a:gd name="T21" fmla="*/ 47 h 128"/>
              <a:gd name="T22" fmla="*/ 3 w 148"/>
              <a:gd name="T23" fmla="*/ 26 h 128"/>
              <a:gd name="T24" fmla="*/ 16 w 148"/>
              <a:gd name="T25" fmla="*/ 26 h 128"/>
              <a:gd name="T26" fmla="*/ 16 w 148"/>
              <a:gd name="T27" fmla="*/ 10 h 128"/>
              <a:gd name="T28" fmla="*/ 43 w 148"/>
              <a:gd name="T29" fmla="*/ 14 h 128"/>
              <a:gd name="T30" fmla="*/ 64 w 148"/>
              <a:gd name="T31" fmla="*/ 9 h 128"/>
              <a:gd name="T32" fmla="*/ 72 w 148"/>
              <a:gd name="T33" fmla="*/ 12 h 128"/>
              <a:gd name="T34" fmla="*/ 75 w 148"/>
              <a:gd name="T35" fmla="*/ 10 h 128"/>
              <a:gd name="T36" fmla="*/ 91 w 148"/>
              <a:gd name="T37" fmla="*/ 7 h 128"/>
              <a:gd name="T38" fmla="*/ 105 w 148"/>
              <a:gd name="T39" fmla="*/ 7 h 128"/>
              <a:gd name="T40" fmla="*/ 111 w 148"/>
              <a:gd name="T41" fmla="*/ 6 h 128"/>
              <a:gd name="T42" fmla="*/ 148 w 148"/>
              <a:gd name="T43" fmla="*/ 0 h 128"/>
              <a:gd name="T44" fmla="*/ 124 w 148"/>
              <a:gd name="T45" fmla="*/ 51 h 128"/>
              <a:gd name="T46" fmla="*/ 122 w 148"/>
              <a:gd name="T47" fmla="*/ 51 h 128"/>
              <a:gd name="T48" fmla="*/ 120 w 148"/>
              <a:gd name="T49" fmla="*/ 60 h 128"/>
              <a:gd name="T50" fmla="*/ 120 w 148"/>
              <a:gd name="T51" fmla="*/ 67 h 128"/>
              <a:gd name="T52" fmla="*/ 117 w 148"/>
              <a:gd name="T53" fmla="*/ 76 h 128"/>
              <a:gd name="T54" fmla="*/ 111 w 148"/>
              <a:gd name="T55" fmla="*/ 83 h 128"/>
              <a:gd name="T56" fmla="*/ 82 w 148"/>
              <a:gd name="T57" fmla="*/ 104 h 128"/>
              <a:gd name="T58" fmla="*/ 44 w 148"/>
              <a:gd name="T59" fmla="*/ 128 h 128"/>
              <a:gd name="T60" fmla="*/ 29 w 148"/>
              <a:gd name="T61" fmla="*/ 12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8" h="128">
                <a:moveTo>
                  <a:pt x="29" y="122"/>
                </a:moveTo>
                <a:cubicBezTo>
                  <a:pt x="27" y="120"/>
                  <a:pt x="27" y="120"/>
                  <a:pt x="27" y="120"/>
                </a:cubicBezTo>
                <a:cubicBezTo>
                  <a:pt x="24" y="119"/>
                  <a:pt x="24" y="119"/>
                  <a:pt x="24" y="119"/>
                </a:cubicBezTo>
                <a:cubicBezTo>
                  <a:pt x="7" y="114"/>
                  <a:pt x="7" y="114"/>
                  <a:pt x="7" y="114"/>
                </a:cubicBezTo>
                <a:cubicBezTo>
                  <a:pt x="10" y="99"/>
                  <a:pt x="10" y="99"/>
                  <a:pt x="10" y="99"/>
                </a:cubicBezTo>
                <a:cubicBezTo>
                  <a:pt x="8" y="96"/>
                  <a:pt x="8" y="96"/>
                  <a:pt x="8" y="96"/>
                </a:cubicBezTo>
                <a:cubicBezTo>
                  <a:pt x="9" y="88"/>
                  <a:pt x="9" y="88"/>
                  <a:pt x="9" y="88"/>
                </a:cubicBezTo>
                <a:cubicBezTo>
                  <a:pt x="0" y="87"/>
                  <a:pt x="0" y="87"/>
                  <a:pt x="0" y="87"/>
                </a:cubicBezTo>
                <a:cubicBezTo>
                  <a:pt x="5" y="65"/>
                  <a:pt x="5" y="65"/>
                  <a:pt x="5" y="65"/>
                </a:cubicBezTo>
                <a:cubicBezTo>
                  <a:pt x="5" y="63"/>
                  <a:pt x="5" y="61"/>
                  <a:pt x="5" y="59"/>
                </a:cubicBezTo>
                <a:cubicBezTo>
                  <a:pt x="4" y="55"/>
                  <a:pt x="4" y="51"/>
                  <a:pt x="4" y="47"/>
                </a:cubicBezTo>
                <a:cubicBezTo>
                  <a:pt x="3" y="26"/>
                  <a:pt x="3" y="26"/>
                  <a:pt x="3" y="26"/>
                </a:cubicBezTo>
                <a:cubicBezTo>
                  <a:pt x="16" y="26"/>
                  <a:pt x="16" y="26"/>
                  <a:pt x="16" y="26"/>
                </a:cubicBezTo>
                <a:cubicBezTo>
                  <a:pt x="16" y="10"/>
                  <a:pt x="16" y="10"/>
                  <a:pt x="16" y="10"/>
                </a:cubicBezTo>
                <a:cubicBezTo>
                  <a:pt x="43" y="14"/>
                  <a:pt x="43" y="14"/>
                  <a:pt x="43" y="14"/>
                </a:cubicBezTo>
                <a:cubicBezTo>
                  <a:pt x="64" y="9"/>
                  <a:pt x="64" y="9"/>
                  <a:pt x="64" y="9"/>
                </a:cubicBezTo>
                <a:cubicBezTo>
                  <a:pt x="72" y="12"/>
                  <a:pt x="72" y="12"/>
                  <a:pt x="72" y="12"/>
                </a:cubicBezTo>
                <a:cubicBezTo>
                  <a:pt x="75" y="10"/>
                  <a:pt x="75" y="10"/>
                  <a:pt x="75" y="10"/>
                </a:cubicBezTo>
                <a:cubicBezTo>
                  <a:pt x="91" y="7"/>
                  <a:pt x="91" y="7"/>
                  <a:pt x="91" y="7"/>
                </a:cubicBezTo>
                <a:cubicBezTo>
                  <a:pt x="105" y="7"/>
                  <a:pt x="105" y="7"/>
                  <a:pt x="105" y="7"/>
                </a:cubicBezTo>
                <a:cubicBezTo>
                  <a:pt x="111" y="6"/>
                  <a:pt x="111" y="6"/>
                  <a:pt x="111" y="6"/>
                </a:cubicBezTo>
                <a:cubicBezTo>
                  <a:pt x="148" y="0"/>
                  <a:pt x="148" y="0"/>
                  <a:pt x="148" y="0"/>
                </a:cubicBezTo>
                <a:cubicBezTo>
                  <a:pt x="124" y="51"/>
                  <a:pt x="124" y="51"/>
                  <a:pt x="124" y="51"/>
                </a:cubicBezTo>
                <a:cubicBezTo>
                  <a:pt x="122" y="51"/>
                  <a:pt x="122" y="51"/>
                  <a:pt x="122" y="51"/>
                </a:cubicBezTo>
                <a:cubicBezTo>
                  <a:pt x="120" y="60"/>
                  <a:pt x="120" y="60"/>
                  <a:pt x="120" y="60"/>
                </a:cubicBezTo>
                <a:cubicBezTo>
                  <a:pt x="120" y="67"/>
                  <a:pt x="120" y="67"/>
                  <a:pt x="120" y="67"/>
                </a:cubicBezTo>
                <a:cubicBezTo>
                  <a:pt x="117" y="76"/>
                  <a:pt x="117" y="76"/>
                  <a:pt x="117" y="76"/>
                </a:cubicBezTo>
                <a:cubicBezTo>
                  <a:pt x="111" y="83"/>
                  <a:pt x="111" y="83"/>
                  <a:pt x="111" y="83"/>
                </a:cubicBezTo>
                <a:cubicBezTo>
                  <a:pt x="82" y="104"/>
                  <a:pt x="82" y="104"/>
                  <a:pt x="82" y="104"/>
                </a:cubicBezTo>
                <a:cubicBezTo>
                  <a:pt x="44" y="128"/>
                  <a:pt x="44" y="128"/>
                  <a:pt x="44" y="128"/>
                </a:cubicBezTo>
                <a:lnTo>
                  <a:pt x="29" y="12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203"/>
          <p:cNvSpPr>
            <a:spLocks/>
          </p:cNvSpPr>
          <p:nvPr/>
        </p:nvSpPr>
        <p:spPr bwMode="auto">
          <a:xfrm>
            <a:off x="17570450" y="8008938"/>
            <a:ext cx="228600" cy="206375"/>
          </a:xfrm>
          <a:custGeom>
            <a:avLst/>
            <a:gdLst>
              <a:gd name="T0" fmla="*/ 0 w 72"/>
              <a:gd name="T1" fmla="*/ 63 h 65"/>
              <a:gd name="T2" fmla="*/ 13 w 72"/>
              <a:gd name="T3" fmla="*/ 31 h 65"/>
              <a:gd name="T4" fmla="*/ 16 w 72"/>
              <a:gd name="T5" fmla="*/ 19 h 65"/>
              <a:gd name="T6" fmla="*/ 19 w 72"/>
              <a:gd name="T7" fmla="*/ 0 h 65"/>
              <a:gd name="T8" fmla="*/ 38 w 72"/>
              <a:gd name="T9" fmla="*/ 1 h 65"/>
              <a:gd name="T10" fmla="*/ 50 w 72"/>
              <a:gd name="T11" fmla="*/ 2 h 65"/>
              <a:gd name="T12" fmla="*/ 60 w 72"/>
              <a:gd name="T13" fmla="*/ 7 h 65"/>
              <a:gd name="T14" fmla="*/ 61 w 72"/>
              <a:gd name="T15" fmla="*/ 10 h 65"/>
              <a:gd name="T16" fmla="*/ 66 w 72"/>
              <a:gd name="T17" fmla="*/ 12 h 65"/>
              <a:gd name="T18" fmla="*/ 68 w 72"/>
              <a:gd name="T19" fmla="*/ 24 h 65"/>
              <a:gd name="T20" fmla="*/ 72 w 72"/>
              <a:gd name="T21" fmla="*/ 32 h 65"/>
              <a:gd name="T22" fmla="*/ 65 w 72"/>
              <a:gd name="T23" fmla="*/ 44 h 65"/>
              <a:gd name="T24" fmla="*/ 59 w 72"/>
              <a:gd name="T25" fmla="*/ 51 h 65"/>
              <a:gd name="T26" fmla="*/ 58 w 72"/>
              <a:gd name="T27" fmla="*/ 52 h 65"/>
              <a:gd name="T28" fmla="*/ 54 w 72"/>
              <a:gd name="T29" fmla="*/ 63 h 65"/>
              <a:gd name="T30" fmla="*/ 48 w 72"/>
              <a:gd name="T31" fmla="*/ 62 h 65"/>
              <a:gd name="T32" fmla="*/ 36 w 72"/>
              <a:gd name="T33" fmla="*/ 65 h 65"/>
              <a:gd name="T34" fmla="*/ 0 w 72"/>
              <a:gd name="T35"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65">
                <a:moveTo>
                  <a:pt x="0" y="63"/>
                </a:moveTo>
                <a:cubicBezTo>
                  <a:pt x="13" y="31"/>
                  <a:pt x="13" y="31"/>
                  <a:pt x="13" y="31"/>
                </a:cubicBezTo>
                <a:cubicBezTo>
                  <a:pt x="14" y="27"/>
                  <a:pt x="15" y="23"/>
                  <a:pt x="16" y="19"/>
                </a:cubicBezTo>
                <a:cubicBezTo>
                  <a:pt x="19" y="0"/>
                  <a:pt x="19" y="0"/>
                  <a:pt x="19" y="0"/>
                </a:cubicBezTo>
                <a:cubicBezTo>
                  <a:pt x="38" y="1"/>
                  <a:pt x="38" y="1"/>
                  <a:pt x="38" y="1"/>
                </a:cubicBezTo>
                <a:cubicBezTo>
                  <a:pt x="50" y="2"/>
                  <a:pt x="50" y="2"/>
                  <a:pt x="50" y="2"/>
                </a:cubicBezTo>
                <a:cubicBezTo>
                  <a:pt x="60" y="7"/>
                  <a:pt x="60" y="7"/>
                  <a:pt x="60" y="7"/>
                </a:cubicBezTo>
                <a:cubicBezTo>
                  <a:pt x="61" y="10"/>
                  <a:pt x="61" y="10"/>
                  <a:pt x="61" y="10"/>
                </a:cubicBezTo>
                <a:cubicBezTo>
                  <a:pt x="66" y="12"/>
                  <a:pt x="66" y="12"/>
                  <a:pt x="66" y="12"/>
                </a:cubicBezTo>
                <a:cubicBezTo>
                  <a:pt x="68" y="24"/>
                  <a:pt x="68" y="24"/>
                  <a:pt x="68" y="24"/>
                </a:cubicBezTo>
                <a:cubicBezTo>
                  <a:pt x="72" y="32"/>
                  <a:pt x="72" y="32"/>
                  <a:pt x="72" y="32"/>
                </a:cubicBezTo>
                <a:cubicBezTo>
                  <a:pt x="65" y="44"/>
                  <a:pt x="65" y="44"/>
                  <a:pt x="65" y="44"/>
                </a:cubicBezTo>
                <a:cubicBezTo>
                  <a:pt x="59" y="51"/>
                  <a:pt x="59" y="51"/>
                  <a:pt x="59" y="51"/>
                </a:cubicBezTo>
                <a:cubicBezTo>
                  <a:pt x="58" y="52"/>
                  <a:pt x="58" y="52"/>
                  <a:pt x="58" y="52"/>
                </a:cubicBezTo>
                <a:cubicBezTo>
                  <a:pt x="54" y="63"/>
                  <a:pt x="54" y="63"/>
                  <a:pt x="54" y="63"/>
                </a:cubicBezTo>
                <a:cubicBezTo>
                  <a:pt x="48" y="62"/>
                  <a:pt x="48" y="62"/>
                  <a:pt x="48" y="62"/>
                </a:cubicBezTo>
                <a:cubicBezTo>
                  <a:pt x="36" y="65"/>
                  <a:pt x="36" y="65"/>
                  <a:pt x="36" y="65"/>
                </a:cubicBezTo>
                <a:lnTo>
                  <a:pt x="0" y="6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4"/>
          <p:cNvSpPr>
            <a:spLocks/>
          </p:cNvSpPr>
          <p:nvPr/>
        </p:nvSpPr>
        <p:spPr bwMode="auto">
          <a:xfrm>
            <a:off x="17526000" y="8078788"/>
            <a:ext cx="250825" cy="363538"/>
          </a:xfrm>
          <a:custGeom>
            <a:avLst/>
            <a:gdLst>
              <a:gd name="T0" fmla="*/ 28 w 79"/>
              <a:gd name="T1" fmla="*/ 91 h 115"/>
              <a:gd name="T2" fmla="*/ 22 w 79"/>
              <a:gd name="T3" fmla="*/ 79 h 115"/>
              <a:gd name="T4" fmla="*/ 23 w 79"/>
              <a:gd name="T5" fmla="*/ 76 h 115"/>
              <a:gd name="T6" fmla="*/ 19 w 79"/>
              <a:gd name="T7" fmla="*/ 69 h 115"/>
              <a:gd name="T8" fmla="*/ 18 w 79"/>
              <a:gd name="T9" fmla="*/ 67 h 115"/>
              <a:gd name="T10" fmla="*/ 0 w 79"/>
              <a:gd name="T11" fmla="*/ 58 h 115"/>
              <a:gd name="T12" fmla="*/ 15 w 79"/>
              <a:gd name="T13" fmla="*/ 37 h 115"/>
              <a:gd name="T14" fmla="*/ 20 w 79"/>
              <a:gd name="T15" fmla="*/ 31 h 115"/>
              <a:gd name="T16" fmla="*/ 24 w 79"/>
              <a:gd name="T17" fmla="*/ 15 h 115"/>
              <a:gd name="T18" fmla="*/ 30 w 79"/>
              <a:gd name="T19" fmla="*/ 2 h 115"/>
              <a:gd name="T20" fmla="*/ 41 w 79"/>
              <a:gd name="T21" fmla="*/ 2 h 115"/>
              <a:gd name="T22" fmla="*/ 41 w 79"/>
              <a:gd name="T23" fmla="*/ 2 h 115"/>
              <a:gd name="T24" fmla="*/ 54 w 79"/>
              <a:gd name="T25" fmla="*/ 0 h 115"/>
              <a:gd name="T26" fmla="*/ 79 w 79"/>
              <a:gd name="T27" fmla="*/ 1 h 115"/>
              <a:gd name="T28" fmla="*/ 72 w 79"/>
              <a:gd name="T29" fmla="*/ 28 h 115"/>
              <a:gd name="T30" fmla="*/ 72 w 79"/>
              <a:gd name="T31" fmla="*/ 36 h 115"/>
              <a:gd name="T32" fmla="*/ 70 w 79"/>
              <a:gd name="T33" fmla="*/ 50 h 115"/>
              <a:gd name="T34" fmla="*/ 70 w 79"/>
              <a:gd name="T35" fmla="*/ 50 h 115"/>
              <a:gd name="T36" fmla="*/ 71 w 79"/>
              <a:gd name="T37" fmla="*/ 60 h 115"/>
              <a:gd name="T38" fmla="*/ 70 w 79"/>
              <a:gd name="T39" fmla="*/ 62 h 115"/>
              <a:gd name="T40" fmla="*/ 71 w 79"/>
              <a:gd name="T41" fmla="*/ 71 h 115"/>
              <a:gd name="T42" fmla="*/ 69 w 79"/>
              <a:gd name="T43" fmla="*/ 74 h 115"/>
              <a:gd name="T44" fmla="*/ 68 w 79"/>
              <a:gd name="T45" fmla="*/ 76 h 115"/>
              <a:gd name="T46" fmla="*/ 69 w 79"/>
              <a:gd name="T47" fmla="*/ 79 h 115"/>
              <a:gd name="T48" fmla="*/ 68 w 79"/>
              <a:gd name="T49" fmla="*/ 82 h 115"/>
              <a:gd name="T50" fmla="*/ 68 w 79"/>
              <a:gd name="T51" fmla="*/ 86 h 115"/>
              <a:gd name="T52" fmla="*/ 62 w 79"/>
              <a:gd name="T53" fmla="*/ 95 h 115"/>
              <a:gd name="T54" fmla="*/ 41 w 79"/>
              <a:gd name="T55" fmla="*/ 115 h 115"/>
              <a:gd name="T56" fmla="*/ 28 w 79"/>
              <a:gd name="T57" fmla="*/ 9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15">
                <a:moveTo>
                  <a:pt x="28" y="91"/>
                </a:moveTo>
                <a:cubicBezTo>
                  <a:pt x="22" y="79"/>
                  <a:pt x="22" y="79"/>
                  <a:pt x="22" y="79"/>
                </a:cubicBezTo>
                <a:cubicBezTo>
                  <a:pt x="23" y="76"/>
                  <a:pt x="23" y="76"/>
                  <a:pt x="23" y="76"/>
                </a:cubicBezTo>
                <a:cubicBezTo>
                  <a:pt x="19" y="69"/>
                  <a:pt x="19" y="69"/>
                  <a:pt x="19" y="69"/>
                </a:cubicBezTo>
                <a:cubicBezTo>
                  <a:pt x="18" y="67"/>
                  <a:pt x="18" y="67"/>
                  <a:pt x="18" y="67"/>
                </a:cubicBezTo>
                <a:cubicBezTo>
                  <a:pt x="0" y="58"/>
                  <a:pt x="0" y="58"/>
                  <a:pt x="0" y="58"/>
                </a:cubicBezTo>
                <a:cubicBezTo>
                  <a:pt x="15" y="37"/>
                  <a:pt x="15" y="37"/>
                  <a:pt x="15" y="37"/>
                </a:cubicBezTo>
                <a:cubicBezTo>
                  <a:pt x="19" y="33"/>
                  <a:pt x="19" y="31"/>
                  <a:pt x="20" y="31"/>
                </a:cubicBezTo>
                <a:cubicBezTo>
                  <a:pt x="20" y="24"/>
                  <a:pt x="22" y="19"/>
                  <a:pt x="24" y="15"/>
                </a:cubicBezTo>
                <a:cubicBezTo>
                  <a:pt x="30" y="2"/>
                  <a:pt x="30" y="2"/>
                  <a:pt x="30" y="2"/>
                </a:cubicBezTo>
                <a:cubicBezTo>
                  <a:pt x="41" y="2"/>
                  <a:pt x="41" y="2"/>
                  <a:pt x="41" y="2"/>
                </a:cubicBezTo>
                <a:cubicBezTo>
                  <a:pt x="41" y="2"/>
                  <a:pt x="41" y="2"/>
                  <a:pt x="41" y="2"/>
                </a:cubicBezTo>
                <a:cubicBezTo>
                  <a:pt x="54" y="0"/>
                  <a:pt x="54" y="0"/>
                  <a:pt x="54" y="0"/>
                </a:cubicBezTo>
                <a:cubicBezTo>
                  <a:pt x="79" y="1"/>
                  <a:pt x="79" y="1"/>
                  <a:pt x="79" y="1"/>
                </a:cubicBezTo>
                <a:cubicBezTo>
                  <a:pt x="72" y="28"/>
                  <a:pt x="72" y="28"/>
                  <a:pt x="72" y="28"/>
                </a:cubicBezTo>
                <a:cubicBezTo>
                  <a:pt x="72" y="36"/>
                  <a:pt x="72" y="36"/>
                  <a:pt x="72" y="36"/>
                </a:cubicBezTo>
                <a:cubicBezTo>
                  <a:pt x="70" y="50"/>
                  <a:pt x="70" y="50"/>
                  <a:pt x="70" y="50"/>
                </a:cubicBezTo>
                <a:cubicBezTo>
                  <a:pt x="70" y="50"/>
                  <a:pt x="70" y="50"/>
                  <a:pt x="70" y="50"/>
                </a:cubicBezTo>
                <a:cubicBezTo>
                  <a:pt x="71" y="60"/>
                  <a:pt x="71" y="60"/>
                  <a:pt x="71" y="60"/>
                </a:cubicBezTo>
                <a:cubicBezTo>
                  <a:pt x="70" y="62"/>
                  <a:pt x="70" y="62"/>
                  <a:pt x="70" y="62"/>
                </a:cubicBezTo>
                <a:cubicBezTo>
                  <a:pt x="71" y="71"/>
                  <a:pt x="71" y="71"/>
                  <a:pt x="71" y="71"/>
                </a:cubicBezTo>
                <a:cubicBezTo>
                  <a:pt x="69" y="74"/>
                  <a:pt x="69" y="74"/>
                  <a:pt x="69" y="74"/>
                </a:cubicBezTo>
                <a:cubicBezTo>
                  <a:pt x="68" y="76"/>
                  <a:pt x="68" y="76"/>
                  <a:pt x="68" y="76"/>
                </a:cubicBezTo>
                <a:cubicBezTo>
                  <a:pt x="69" y="79"/>
                  <a:pt x="69" y="79"/>
                  <a:pt x="69" y="79"/>
                </a:cubicBezTo>
                <a:cubicBezTo>
                  <a:pt x="68" y="82"/>
                  <a:pt x="68" y="82"/>
                  <a:pt x="68" y="82"/>
                </a:cubicBezTo>
                <a:cubicBezTo>
                  <a:pt x="68" y="86"/>
                  <a:pt x="68" y="86"/>
                  <a:pt x="68" y="86"/>
                </a:cubicBezTo>
                <a:cubicBezTo>
                  <a:pt x="62" y="95"/>
                  <a:pt x="62" y="95"/>
                  <a:pt x="62" y="95"/>
                </a:cubicBezTo>
                <a:cubicBezTo>
                  <a:pt x="41" y="115"/>
                  <a:pt x="41" y="115"/>
                  <a:pt x="41" y="115"/>
                </a:cubicBezTo>
                <a:lnTo>
                  <a:pt x="28" y="9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06"/>
          <p:cNvSpPr>
            <a:spLocks/>
          </p:cNvSpPr>
          <p:nvPr/>
        </p:nvSpPr>
        <p:spPr bwMode="auto">
          <a:xfrm>
            <a:off x="17602200" y="8062913"/>
            <a:ext cx="168275" cy="271463"/>
          </a:xfrm>
          <a:custGeom>
            <a:avLst/>
            <a:gdLst>
              <a:gd name="T0" fmla="*/ 8 w 106"/>
              <a:gd name="T1" fmla="*/ 132 h 171"/>
              <a:gd name="T2" fmla="*/ 4 w 106"/>
              <a:gd name="T3" fmla="*/ 128 h 171"/>
              <a:gd name="T4" fmla="*/ 2 w 106"/>
              <a:gd name="T5" fmla="*/ 108 h 171"/>
              <a:gd name="T6" fmla="*/ 2 w 106"/>
              <a:gd name="T7" fmla="*/ 92 h 171"/>
              <a:gd name="T8" fmla="*/ 2 w 106"/>
              <a:gd name="T9" fmla="*/ 82 h 171"/>
              <a:gd name="T10" fmla="*/ 6 w 106"/>
              <a:gd name="T11" fmla="*/ 38 h 171"/>
              <a:gd name="T12" fmla="*/ 44 w 106"/>
              <a:gd name="T13" fmla="*/ 38 h 171"/>
              <a:gd name="T14" fmla="*/ 58 w 106"/>
              <a:gd name="T15" fmla="*/ 26 h 171"/>
              <a:gd name="T16" fmla="*/ 60 w 106"/>
              <a:gd name="T17" fmla="*/ 10 h 171"/>
              <a:gd name="T18" fmla="*/ 78 w 106"/>
              <a:gd name="T19" fmla="*/ 10 h 171"/>
              <a:gd name="T20" fmla="*/ 90 w 106"/>
              <a:gd name="T21" fmla="*/ 0 h 171"/>
              <a:gd name="T22" fmla="*/ 92 w 106"/>
              <a:gd name="T23" fmla="*/ 24 h 171"/>
              <a:gd name="T24" fmla="*/ 100 w 106"/>
              <a:gd name="T25" fmla="*/ 34 h 171"/>
              <a:gd name="T26" fmla="*/ 104 w 106"/>
              <a:gd name="T27" fmla="*/ 50 h 171"/>
              <a:gd name="T28" fmla="*/ 106 w 106"/>
              <a:gd name="T29" fmla="*/ 68 h 171"/>
              <a:gd name="T30" fmla="*/ 102 w 106"/>
              <a:gd name="T31" fmla="*/ 92 h 171"/>
              <a:gd name="T32" fmla="*/ 96 w 106"/>
              <a:gd name="T33" fmla="*/ 96 h 171"/>
              <a:gd name="T34" fmla="*/ 96 w 106"/>
              <a:gd name="T35" fmla="*/ 120 h 171"/>
              <a:gd name="T36" fmla="*/ 92 w 106"/>
              <a:gd name="T37" fmla="*/ 122 h 171"/>
              <a:gd name="T38" fmla="*/ 92 w 106"/>
              <a:gd name="T39" fmla="*/ 142 h 171"/>
              <a:gd name="T40" fmla="*/ 0 w 106"/>
              <a:gd name="T41" fmla="*/ 171 h 171"/>
              <a:gd name="T42" fmla="*/ 8 w 106"/>
              <a:gd name="T43" fmla="*/ 1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71">
                <a:moveTo>
                  <a:pt x="8" y="132"/>
                </a:moveTo>
                <a:lnTo>
                  <a:pt x="4" y="128"/>
                </a:lnTo>
                <a:lnTo>
                  <a:pt x="2" y="108"/>
                </a:lnTo>
                <a:lnTo>
                  <a:pt x="2" y="92"/>
                </a:lnTo>
                <a:lnTo>
                  <a:pt x="2" y="82"/>
                </a:lnTo>
                <a:lnTo>
                  <a:pt x="6" y="38"/>
                </a:lnTo>
                <a:lnTo>
                  <a:pt x="44" y="38"/>
                </a:lnTo>
                <a:lnTo>
                  <a:pt x="58" y="26"/>
                </a:lnTo>
                <a:lnTo>
                  <a:pt x="60" y="10"/>
                </a:lnTo>
                <a:lnTo>
                  <a:pt x="78" y="10"/>
                </a:lnTo>
                <a:lnTo>
                  <a:pt x="90" y="0"/>
                </a:lnTo>
                <a:lnTo>
                  <a:pt x="92" y="24"/>
                </a:lnTo>
                <a:lnTo>
                  <a:pt x="100" y="34"/>
                </a:lnTo>
                <a:lnTo>
                  <a:pt x="104" y="50"/>
                </a:lnTo>
                <a:lnTo>
                  <a:pt x="106" y="68"/>
                </a:lnTo>
                <a:lnTo>
                  <a:pt x="102" y="92"/>
                </a:lnTo>
                <a:lnTo>
                  <a:pt x="96" y="96"/>
                </a:lnTo>
                <a:lnTo>
                  <a:pt x="96" y="120"/>
                </a:lnTo>
                <a:lnTo>
                  <a:pt x="92" y="122"/>
                </a:lnTo>
                <a:lnTo>
                  <a:pt x="92" y="142"/>
                </a:lnTo>
                <a:lnTo>
                  <a:pt x="0" y="171"/>
                </a:lnTo>
                <a:lnTo>
                  <a:pt x="8" y="13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0" name="Freeform 207"/>
          <p:cNvSpPr>
            <a:spLocks/>
          </p:cNvSpPr>
          <p:nvPr/>
        </p:nvSpPr>
        <p:spPr bwMode="auto">
          <a:xfrm>
            <a:off x="18300700" y="7537450"/>
            <a:ext cx="809625" cy="557213"/>
          </a:xfrm>
          <a:custGeom>
            <a:avLst/>
            <a:gdLst>
              <a:gd name="T0" fmla="*/ 167 w 255"/>
              <a:gd name="T1" fmla="*/ 166 h 176"/>
              <a:gd name="T2" fmla="*/ 163 w 255"/>
              <a:gd name="T3" fmla="*/ 166 h 176"/>
              <a:gd name="T4" fmla="*/ 150 w 255"/>
              <a:gd name="T5" fmla="*/ 172 h 176"/>
              <a:gd name="T6" fmla="*/ 142 w 255"/>
              <a:gd name="T7" fmla="*/ 148 h 176"/>
              <a:gd name="T8" fmla="*/ 137 w 255"/>
              <a:gd name="T9" fmla="*/ 148 h 176"/>
              <a:gd name="T10" fmla="*/ 131 w 255"/>
              <a:gd name="T11" fmla="*/ 139 h 176"/>
              <a:gd name="T12" fmla="*/ 121 w 255"/>
              <a:gd name="T13" fmla="*/ 141 h 176"/>
              <a:gd name="T14" fmla="*/ 117 w 255"/>
              <a:gd name="T15" fmla="*/ 133 h 176"/>
              <a:gd name="T16" fmla="*/ 113 w 255"/>
              <a:gd name="T17" fmla="*/ 133 h 176"/>
              <a:gd name="T18" fmla="*/ 107 w 255"/>
              <a:gd name="T19" fmla="*/ 130 h 176"/>
              <a:gd name="T20" fmla="*/ 102 w 255"/>
              <a:gd name="T21" fmla="*/ 126 h 176"/>
              <a:gd name="T22" fmla="*/ 86 w 255"/>
              <a:gd name="T23" fmla="*/ 125 h 176"/>
              <a:gd name="T24" fmla="*/ 85 w 255"/>
              <a:gd name="T25" fmla="*/ 126 h 176"/>
              <a:gd name="T26" fmla="*/ 80 w 255"/>
              <a:gd name="T27" fmla="*/ 137 h 176"/>
              <a:gd name="T28" fmla="*/ 65 w 255"/>
              <a:gd name="T29" fmla="*/ 137 h 176"/>
              <a:gd name="T30" fmla="*/ 44 w 255"/>
              <a:gd name="T31" fmla="*/ 147 h 176"/>
              <a:gd name="T32" fmla="*/ 36 w 255"/>
              <a:gd name="T33" fmla="*/ 126 h 176"/>
              <a:gd name="T34" fmla="*/ 31 w 255"/>
              <a:gd name="T35" fmla="*/ 102 h 176"/>
              <a:gd name="T36" fmla="*/ 26 w 255"/>
              <a:gd name="T37" fmla="*/ 96 h 176"/>
              <a:gd name="T38" fmla="*/ 22 w 255"/>
              <a:gd name="T39" fmla="*/ 90 h 176"/>
              <a:gd name="T40" fmla="*/ 12 w 255"/>
              <a:gd name="T41" fmla="*/ 75 h 176"/>
              <a:gd name="T42" fmla="*/ 10 w 255"/>
              <a:gd name="T43" fmla="*/ 59 h 176"/>
              <a:gd name="T44" fmla="*/ 3 w 255"/>
              <a:gd name="T45" fmla="*/ 44 h 176"/>
              <a:gd name="T46" fmla="*/ 0 w 255"/>
              <a:gd name="T47" fmla="*/ 31 h 176"/>
              <a:gd name="T48" fmla="*/ 21 w 255"/>
              <a:gd name="T49" fmla="*/ 15 h 176"/>
              <a:gd name="T50" fmla="*/ 37 w 255"/>
              <a:gd name="T51" fmla="*/ 7 h 176"/>
              <a:gd name="T52" fmla="*/ 56 w 255"/>
              <a:gd name="T53" fmla="*/ 12 h 176"/>
              <a:gd name="T54" fmla="*/ 72 w 255"/>
              <a:gd name="T55" fmla="*/ 20 h 176"/>
              <a:gd name="T56" fmla="*/ 77 w 255"/>
              <a:gd name="T57" fmla="*/ 10 h 176"/>
              <a:gd name="T58" fmla="*/ 73 w 255"/>
              <a:gd name="T59" fmla="*/ 2 h 176"/>
              <a:gd name="T60" fmla="*/ 104 w 255"/>
              <a:gd name="T61" fmla="*/ 0 h 176"/>
              <a:gd name="T62" fmla="*/ 114 w 255"/>
              <a:gd name="T63" fmla="*/ 1 h 176"/>
              <a:gd name="T64" fmla="*/ 144 w 255"/>
              <a:gd name="T65" fmla="*/ 16 h 176"/>
              <a:gd name="T66" fmla="*/ 145 w 255"/>
              <a:gd name="T67" fmla="*/ 20 h 176"/>
              <a:gd name="T68" fmla="*/ 150 w 255"/>
              <a:gd name="T69" fmla="*/ 23 h 176"/>
              <a:gd name="T70" fmla="*/ 158 w 255"/>
              <a:gd name="T71" fmla="*/ 24 h 176"/>
              <a:gd name="T72" fmla="*/ 175 w 255"/>
              <a:gd name="T73" fmla="*/ 32 h 176"/>
              <a:gd name="T74" fmla="*/ 179 w 255"/>
              <a:gd name="T75" fmla="*/ 43 h 176"/>
              <a:gd name="T76" fmla="*/ 183 w 255"/>
              <a:gd name="T77" fmla="*/ 51 h 176"/>
              <a:gd name="T78" fmla="*/ 184 w 255"/>
              <a:gd name="T79" fmla="*/ 53 h 176"/>
              <a:gd name="T80" fmla="*/ 187 w 255"/>
              <a:gd name="T81" fmla="*/ 55 h 176"/>
              <a:gd name="T82" fmla="*/ 212 w 255"/>
              <a:gd name="T83" fmla="*/ 69 h 176"/>
              <a:gd name="T84" fmla="*/ 221 w 255"/>
              <a:gd name="T85" fmla="*/ 75 h 176"/>
              <a:gd name="T86" fmla="*/ 227 w 255"/>
              <a:gd name="T87" fmla="*/ 76 h 176"/>
              <a:gd name="T88" fmla="*/ 228 w 255"/>
              <a:gd name="T89" fmla="*/ 77 h 176"/>
              <a:gd name="T90" fmla="*/ 230 w 255"/>
              <a:gd name="T91" fmla="*/ 77 h 176"/>
              <a:gd name="T92" fmla="*/ 237 w 255"/>
              <a:gd name="T93" fmla="*/ 81 h 176"/>
              <a:gd name="T94" fmla="*/ 250 w 255"/>
              <a:gd name="T95" fmla="*/ 91 h 176"/>
              <a:gd name="T96" fmla="*/ 255 w 255"/>
              <a:gd name="T97" fmla="*/ 164 h 176"/>
              <a:gd name="T98" fmla="*/ 225 w 255"/>
              <a:gd name="T99" fmla="*/ 134 h 176"/>
              <a:gd name="T100" fmla="*/ 224 w 255"/>
              <a:gd name="T101" fmla="*/ 134 h 176"/>
              <a:gd name="T102" fmla="*/ 222 w 255"/>
              <a:gd name="T103" fmla="*/ 146 h 176"/>
              <a:gd name="T104" fmla="*/ 215 w 255"/>
              <a:gd name="T105" fmla="*/ 149 h 176"/>
              <a:gd name="T106" fmla="*/ 209 w 255"/>
              <a:gd name="T107" fmla="*/ 159 h 176"/>
              <a:gd name="T108" fmla="*/ 203 w 255"/>
              <a:gd name="T109" fmla="*/ 158 h 176"/>
              <a:gd name="T110" fmla="*/ 200 w 255"/>
              <a:gd name="T111" fmla="*/ 162 h 176"/>
              <a:gd name="T112" fmla="*/ 193 w 255"/>
              <a:gd name="T113" fmla="*/ 166 h 176"/>
              <a:gd name="T114" fmla="*/ 189 w 255"/>
              <a:gd name="T115" fmla="*/ 168 h 176"/>
              <a:gd name="T116" fmla="*/ 173 w 255"/>
              <a:gd name="T117" fmla="*/ 176 h 176"/>
              <a:gd name="T118" fmla="*/ 167 w 255"/>
              <a:gd name="T119" fmla="*/ 1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 h="176">
                <a:moveTo>
                  <a:pt x="167" y="166"/>
                </a:moveTo>
                <a:cubicBezTo>
                  <a:pt x="163" y="166"/>
                  <a:pt x="163" y="166"/>
                  <a:pt x="163" y="166"/>
                </a:cubicBezTo>
                <a:cubicBezTo>
                  <a:pt x="150" y="172"/>
                  <a:pt x="150" y="172"/>
                  <a:pt x="150" y="172"/>
                </a:cubicBezTo>
                <a:cubicBezTo>
                  <a:pt x="142" y="148"/>
                  <a:pt x="142" y="148"/>
                  <a:pt x="142" y="148"/>
                </a:cubicBezTo>
                <a:cubicBezTo>
                  <a:pt x="137" y="148"/>
                  <a:pt x="137" y="148"/>
                  <a:pt x="137" y="148"/>
                </a:cubicBezTo>
                <a:cubicBezTo>
                  <a:pt x="131" y="139"/>
                  <a:pt x="131" y="139"/>
                  <a:pt x="131" y="139"/>
                </a:cubicBezTo>
                <a:cubicBezTo>
                  <a:pt x="121" y="141"/>
                  <a:pt x="121" y="141"/>
                  <a:pt x="121" y="141"/>
                </a:cubicBezTo>
                <a:cubicBezTo>
                  <a:pt x="117" y="133"/>
                  <a:pt x="117" y="133"/>
                  <a:pt x="117" y="133"/>
                </a:cubicBezTo>
                <a:cubicBezTo>
                  <a:pt x="113" y="133"/>
                  <a:pt x="113" y="133"/>
                  <a:pt x="113" y="133"/>
                </a:cubicBezTo>
                <a:cubicBezTo>
                  <a:pt x="107" y="130"/>
                  <a:pt x="107" y="130"/>
                  <a:pt x="107" y="130"/>
                </a:cubicBezTo>
                <a:cubicBezTo>
                  <a:pt x="102" y="126"/>
                  <a:pt x="102" y="126"/>
                  <a:pt x="102" y="126"/>
                </a:cubicBezTo>
                <a:cubicBezTo>
                  <a:pt x="86" y="125"/>
                  <a:pt x="86" y="125"/>
                  <a:pt x="86" y="125"/>
                </a:cubicBezTo>
                <a:cubicBezTo>
                  <a:pt x="85" y="126"/>
                  <a:pt x="85" y="126"/>
                  <a:pt x="85" y="126"/>
                </a:cubicBezTo>
                <a:cubicBezTo>
                  <a:pt x="80" y="137"/>
                  <a:pt x="80" y="137"/>
                  <a:pt x="80" y="137"/>
                </a:cubicBezTo>
                <a:cubicBezTo>
                  <a:pt x="65" y="137"/>
                  <a:pt x="65" y="137"/>
                  <a:pt x="65" y="137"/>
                </a:cubicBezTo>
                <a:cubicBezTo>
                  <a:pt x="44" y="147"/>
                  <a:pt x="44" y="147"/>
                  <a:pt x="44" y="147"/>
                </a:cubicBezTo>
                <a:cubicBezTo>
                  <a:pt x="36" y="126"/>
                  <a:pt x="36" y="126"/>
                  <a:pt x="36" y="126"/>
                </a:cubicBezTo>
                <a:cubicBezTo>
                  <a:pt x="34" y="119"/>
                  <a:pt x="31" y="111"/>
                  <a:pt x="31" y="102"/>
                </a:cubicBezTo>
                <a:cubicBezTo>
                  <a:pt x="29" y="99"/>
                  <a:pt x="27" y="97"/>
                  <a:pt x="26" y="96"/>
                </a:cubicBezTo>
                <a:cubicBezTo>
                  <a:pt x="22" y="90"/>
                  <a:pt x="22" y="90"/>
                  <a:pt x="22" y="90"/>
                </a:cubicBezTo>
                <a:cubicBezTo>
                  <a:pt x="17" y="86"/>
                  <a:pt x="13" y="81"/>
                  <a:pt x="12" y="75"/>
                </a:cubicBezTo>
                <a:cubicBezTo>
                  <a:pt x="11" y="71"/>
                  <a:pt x="9" y="65"/>
                  <a:pt x="10" y="59"/>
                </a:cubicBezTo>
                <a:cubicBezTo>
                  <a:pt x="7" y="54"/>
                  <a:pt x="5" y="49"/>
                  <a:pt x="3" y="44"/>
                </a:cubicBezTo>
                <a:cubicBezTo>
                  <a:pt x="0" y="31"/>
                  <a:pt x="0" y="31"/>
                  <a:pt x="0" y="31"/>
                </a:cubicBezTo>
                <a:cubicBezTo>
                  <a:pt x="21" y="15"/>
                  <a:pt x="21" y="15"/>
                  <a:pt x="21" y="15"/>
                </a:cubicBezTo>
                <a:cubicBezTo>
                  <a:pt x="37" y="7"/>
                  <a:pt x="37" y="7"/>
                  <a:pt x="37" y="7"/>
                </a:cubicBezTo>
                <a:cubicBezTo>
                  <a:pt x="56" y="12"/>
                  <a:pt x="56" y="12"/>
                  <a:pt x="56" y="12"/>
                </a:cubicBezTo>
                <a:cubicBezTo>
                  <a:pt x="72" y="20"/>
                  <a:pt x="72" y="20"/>
                  <a:pt x="72" y="20"/>
                </a:cubicBezTo>
                <a:cubicBezTo>
                  <a:pt x="77" y="10"/>
                  <a:pt x="77" y="10"/>
                  <a:pt x="77" y="10"/>
                </a:cubicBezTo>
                <a:cubicBezTo>
                  <a:pt x="73" y="2"/>
                  <a:pt x="73" y="2"/>
                  <a:pt x="73" y="2"/>
                </a:cubicBezTo>
                <a:cubicBezTo>
                  <a:pt x="104" y="0"/>
                  <a:pt x="104" y="0"/>
                  <a:pt x="104" y="0"/>
                </a:cubicBezTo>
                <a:cubicBezTo>
                  <a:pt x="114" y="1"/>
                  <a:pt x="114" y="1"/>
                  <a:pt x="114" y="1"/>
                </a:cubicBezTo>
                <a:cubicBezTo>
                  <a:pt x="144" y="16"/>
                  <a:pt x="144" y="16"/>
                  <a:pt x="144" y="16"/>
                </a:cubicBezTo>
                <a:cubicBezTo>
                  <a:pt x="145" y="20"/>
                  <a:pt x="145" y="20"/>
                  <a:pt x="145" y="20"/>
                </a:cubicBezTo>
                <a:cubicBezTo>
                  <a:pt x="150" y="23"/>
                  <a:pt x="150" y="23"/>
                  <a:pt x="150" y="23"/>
                </a:cubicBezTo>
                <a:cubicBezTo>
                  <a:pt x="158" y="24"/>
                  <a:pt x="158" y="24"/>
                  <a:pt x="158" y="24"/>
                </a:cubicBezTo>
                <a:cubicBezTo>
                  <a:pt x="175" y="32"/>
                  <a:pt x="175" y="32"/>
                  <a:pt x="175" y="32"/>
                </a:cubicBezTo>
                <a:cubicBezTo>
                  <a:pt x="179" y="43"/>
                  <a:pt x="179" y="43"/>
                  <a:pt x="179" y="43"/>
                </a:cubicBezTo>
                <a:cubicBezTo>
                  <a:pt x="183" y="51"/>
                  <a:pt x="183" y="51"/>
                  <a:pt x="183" y="51"/>
                </a:cubicBezTo>
                <a:cubicBezTo>
                  <a:pt x="184" y="53"/>
                  <a:pt x="184" y="53"/>
                  <a:pt x="184" y="53"/>
                </a:cubicBezTo>
                <a:cubicBezTo>
                  <a:pt x="187" y="55"/>
                  <a:pt x="187" y="55"/>
                  <a:pt x="187" y="55"/>
                </a:cubicBezTo>
                <a:cubicBezTo>
                  <a:pt x="212" y="69"/>
                  <a:pt x="212" y="69"/>
                  <a:pt x="212" y="69"/>
                </a:cubicBezTo>
                <a:cubicBezTo>
                  <a:pt x="221" y="75"/>
                  <a:pt x="221" y="75"/>
                  <a:pt x="221" y="75"/>
                </a:cubicBezTo>
                <a:cubicBezTo>
                  <a:pt x="227" y="76"/>
                  <a:pt x="227" y="76"/>
                  <a:pt x="227" y="76"/>
                </a:cubicBezTo>
                <a:cubicBezTo>
                  <a:pt x="228" y="77"/>
                  <a:pt x="228" y="77"/>
                  <a:pt x="228" y="77"/>
                </a:cubicBezTo>
                <a:cubicBezTo>
                  <a:pt x="230" y="77"/>
                  <a:pt x="230" y="77"/>
                  <a:pt x="230" y="77"/>
                </a:cubicBezTo>
                <a:cubicBezTo>
                  <a:pt x="237" y="81"/>
                  <a:pt x="237" y="81"/>
                  <a:pt x="237" y="81"/>
                </a:cubicBezTo>
                <a:cubicBezTo>
                  <a:pt x="250" y="91"/>
                  <a:pt x="250" y="91"/>
                  <a:pt x="250" y="91"/>
                </a:cubicBezTo>
                <a:cubicBezTo>
                  <a:pt x="255" y="164"/>
                  <a:pt x="255" y="164"/>
                  <a:pt x="255" y="164"/>
                </a:cubicBezTo>
                <a:cubicBezTo>
                  <a:pt x="225" y="134"/>
                  <a:pt x="225" y="134"/>
                  <a:pt x="225" y="134"/>
                </a:cubicBezTo>
                <a:cubicBezTo>
                  <a:pt x="224" y="134"/>
                  <a:pt x="224" y="134"/>
                  <a:pt x="224" y="134"/>
                </a:cubicBezTo>
                <a:cubicBezTo>
                  <a:pt x="222" y="146"/>
                  <a:pt x="222" y="146"/>
                  <a:pt x="222" y="146"/>
                </a:cubicBezTo>
                <a:cubicBezTo>
                  <a:pt x="215" y="149"/>
                  <a:pt x="215" y="149"/>
                  <a:pt x="215" y="149"/>
                </a:cubicBezTo>
                <a:cubicBezTo>
                  <a:pt x="209" y="159"/>
                  <a:pt x="209" y="159"/>
                  <a:pt x="209" y="159"/>
                </a:cubicBezTo>
                <a:cubicBezTo>
                  <a:pt x="203" y="158"/>
                  <a:pt x="203" y="158"/>
                  <a:pt x="203" y="158"/>
                </a:cubicBezTo>
                <a:cubicBezTo>
                  <a:pt x="200" y="162"/>
                  <a:pt x="200" y="162"/>
                  <a:pt x="200" y="162"/>
                </a:cubicBezTo>
                <a:cubicBezTo>
                  <a:pt x="193" y="166"/>
                  <a:pt x="193" y="166"/>
                  <a:pt x="193" y="166"/>
                </a:cubicBezTo>
                <a:cubicBezTo>
                  <a:pt x="189" y="168"/>
                  <a:pt x="189" y="168"/>
                  <a:pt x="189" y="168"/>
                </a:cubicBezTo>
                <a:cubicBezTo>
                  <a:pt x="173" y="176"/>
                  <a:pt x="173" y="176"/>
                  <a:pt x="173" y="176"/>
                </a:cubicBezTo>
                <a:lnTo>
                  <a:pt x="167" y="16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1" name="Freeform 208"/>
          <p:cNvSpPr>
            <a:spLocks/>
          </p:cNvSpPr>
          <p:nvPr/>
        </p:nvSpPr>
        <p:spPr bwMode="auto">
          <a:xfrm>
            <a:off x="18430875" y="7375525"/>
            <a:ext cx="879475" cy="614363"/>
          </a:xfrm>
          <a:custGeom>
            <a:avLst/>
            <a:gdLst>
              <a:gd name="T0" fmla="*/ 410 w 554"/>
              <a:gd name="T1" fmla="*/ 369 h 387"/>
              <a:gd name="T2" fmla="*/ 388 w 554"/>
              <a:gd name="T3" fmla="*/ 379 h 387"/>
              <a:gd name="T4" fmla="*/ 374 w 554"/>
              <a:gd name="T5" fmla="*/ 361 h 387"/>
              <a:gd name="T6" fmla="*/ 344 w 554"/>
              <a:gd name="T7" fmla="*/ 365 h 387"/>
              <a:gd name="T8" fmla="*/ 340 w 554"/>
              <a:gd name="T9" fmla="*/ 329 h 387"/>
              <a:gd name="T10" fmla="*/ 330 w 554"/>
              <a:gd name="T11" fmla="*/ 329 h 387"/>
              <a:gd name="T12" fmla="*/ 298 w 554"/>
              <a:gd name="T13" fmla="*/ 307 h 387"/>
              <a:gd name="T14" fmla="*/ 252 w 554"/>
              <a:gd name="T15" fmla="*/ 280 h 387"/>
              <a:gd name="T16" fmla="*/ 220 w 554"/>
              <a:gd name="T17" fmla="*/ 262 h 387"/>
              <a:gd name="T18" fmla="*/ 214 w 554"/>
              <a:gd name="T19" fmla="*/ 244 h 387"/>
              <a:gd name="T20" fmla="*/ 204 w 554"/>
              <a:gd name="T21" fmla="*/ 228 h 387"/>
              <a:gd name="T22" fmla="*/ 194 w 554"/>
              <a:gd name="T23" fmla="*/ 224 h 387"/>
              <a:gd name="T24" fmla="*/ 142 w 554"/>
              <a:gd name="T25" fmla="*/ 198 h 387"/>
              <a:gd name="T26" fmla="*/ 140 w 554"/>
              <a:gd name="T27" fmla="*/ 190 h 387"/>
              <a:gd name="T28" fmla="*/ 136 w 554"/>
              <a:gd name="T29" fmla="*/ 192 h 387"/>
              <a:gd name="T30" fmla="*/ 136 w 554"/>
              <a:gd name="T31" fmla="*/ 196 h 387"/>
              <a:gd name="T32" fmla="*/ 122 w 554"/>
              <a:gd name="T33" fmla="*/ 250 h 387"/>
              <a:gd name="T34" fmla="*/ 80 w 554"/>
              <a:gd name="T35" fmla="*/ 232 h 387"/>
              <a:gd name="T36" fmla="*/ 38 w 554"/>
              <a:gd name="T37" fmla="*/ 238 h 387"/>
              <a:gd name="T38" fmla="*/ 0 w 554"/>
              <a:gd name="T39" fmla="*/ 22 h 387"/>
              <a:gd name="T40" fmla="*/ 124 w 554"/>
              <a:gd name="T41" fmla="*/ 0 h 387"/>
              <a:gd name="T42" fmla="*/ 190 w 554"/>
              <a:gd name="T43" fmla="*/ 40 h 387"/>
              <a:gd name="T44" fmla="*/ 218 w 554"/>
              <a:gd name="T45" fmla="*/ 54 h 387"/>
              <a:gd name="T46" fmla="*/ 250 w 554"/>
              <a:gd name="T47" fmla="*/ 50 h 387"/>
              <a:gd name="T48" fmla="*/ 314 w 554"/>
              <a:gd name="T49" fmla="*/ 50 h 387"/>
              <a:gd name="T50" fmla="*/ 342 w 554"/>
              <a:gd name="T51" fmla="*/ 70 h 387"/>
              <a:gd name="T52" fmla="*/ 372 w 554"/>
              <a:gd name="T53" fmla="*/ 60 h 387"/>
              <a:gd name="T54" fmla="*/ 374 w 554"/>
              <a:gd name="T55" fmla="*/ 122 h 387"/>
              <a:gd name="T56" fmla="*/ 382 w 554"/>
              <a:gd name="T57" fmla="*/ 124 h 387"/>
              <a:gd name="T58" fmla="*/ 392 w 554"/>
              <a:gd name="T59" fmla="*/ 144 h 387"/>
              <a:gd name="T60" fmla="*/ 406 w 554"/>
              <a:gd name="T61" fmla="*/ 146 h 387"/>
              <a:gd name="T62" fmla="*/ 410 w 554"/>
              <a:gd name="T63" fmla="*/ 138 h 387"/>
              <a:gd name="T64" fmla="*/ 426 w 554"/>
              <a:gd name="T65" fmla="*/ 120 h 387"/>
              <a:gd name="T66" fmla="*/ 442 w 554"/>
              <a:gd name="T67" fmla="*/ 106 h 387"/>
              <a:gd name="T68" fmla="*/ 486 w 554"/>
              <a:gd name="T69" fmla="*/ 70 h 387"/>
              <a:gd name="T70" fmla="*/ 508 w 554"/>
              <a:gd name="T71" fmla="*/ 128 h 387"/>
              <a:gd name="T72" fmla="*/ 548 w 554"/>
              <a:gd name="T73" fmla="*/ 152 h 387"/>
              <a:gd name="T74" fmla="*/ 554 w 554"/>
              <a:gd name="T75" fmla="*/ 190 h 387"/>
              <a:gd name="T76" fmla="*/ 540 w 554"/>
              <a:gd name="T77" fmla="*/ 212 h 387"/>
              <a:gd name="T78" fmla="*/ 522 w 554"/>
              <a:gd name="T79" fmla="*/ 230 h 387"/>
              <a:gd name="T80" fmla="*/ 524 w 554"/>
              <a:gd name="T81" fmla="*/ 232 h 387"/>
              <a:gd name="T82" fmla="*/ 474 w 554"/>
              <a:gd name="T83" fmla="*/ 250 h 387"/>
              <a:gd name="T84" fmla="*/ 456 w 554"/>
              <a:gd name="T85" fmla="*/ 262 h 387"/>
              <a:gd name="T86" fmla="*/ 462 w 554"/>
              <a:gd name="T87" fmla="*/ 270 h 387"/>
              <a:gd name="T88" fmla="*/ 466 w 554"/>
              <a:gd name="T89" fmla="*/ 293 h 387"/>
              <a:gd name="T90" fmla="*/ 460 w 554"/>
              <a:gd name="T91" fmla="*/ 309 h 387"/>
              <a:gd name="T92" fmla="*/ 456 w 554"/>
              <a:gd name="T93" fmla="*/ 321 h 387"/>
              <a:gd name="T94" fmla="*/ 450 w 554"/>
              <a:gd name="T95" fmla="*/ 387 h 387"/>
              <a:gd name="T96" fmla="*/ 410 w 554"/>
              <a:gd name="T97" fmla="*/ 369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4" h="387">
                <a:moveTo>
                  <a:pt x="410" y="369"/>
                </a:moveTo>
                <a:lnTo>
                  <a:pt x="388" y="379"/>
                </a:lnTo>
                <a:lnTo>
                  <a:pt x="374" y="361"/>
                </a:lnTo>
                <a:lnTo>
                  <a:pt x="344" y="365"/>
                </a:lnTo>
                <a:lnTo>
                  <a:pt x="340" y="329"/>
                </a:lnTo>
                <a:lnTo>
                  <a:pt x="330" y="329"/>
                </a:lnTo>
                <a:lnTo>
                  <a:pt x="298" y="307"/>
                </a:lnTo>
                <a:lnTo>
                  <a:pt x="252" y="280"/>
                </a:lnTo>
                <a:lnTo>
                  <a:pt x="220" y="262"/>
                </a:lnTo>
                <a:lnTo>
                  <a:pt x="214" y="244"/>
                </a:lnTo>
                <a:lnTo>
                  <a:pt x="204" y="228"/>
                </a:lnTo>
                <a:lnTo>
                  <a:pt x="194" y="224"/>
                </a:lnTo>
                <a:lnTo>
                  <a:pt x="142" y="198"/>
                </a:lnTo>
                <a:lnTo>
                  <a:pt x="140" y="190"/>
                </a:lnTo>
                <a:lnTo>
                  <a:pt x="136" y="192"/>
                </a:lnTo>
                <a:lnTo>
                  <a:pt x="136" y="196"/>
                </a:lnTo>
                <a:lnTo>
                  <a:pt x="122" y="250"/>
                </a:lnTo>
                <a:lnTo>
                  <a:pt x="80" y="232"/>
                </a:lnTo>
                <a:lnTo>
                  <a:pt x="38" y="238"/>
                </a:lnTo>
                <a:lnTo>
                  <a:pt x="0" y="22"/>
                </a:lnTo>
                <a:lnTo>
                  <a:pt x="124" y="0"/>
                </a:lnTo>
                <a:lnTo>
                  <a:pt x="190" y="40"/>
                </a:lnTo>
                <a:lnTo>
                  <a:pt x="218" y="54"/>
                </a:lnTo>
                <a:lnTo>
                  <a:pt x="250" y="50"/>
                </a:lnTo>
                <a:lnTo>
                  <a:pt x="314" y="50"/>
                </a:lnTo>
                <a:lnTo>
                  <a:pt x="342" y="70"/>
                </a:lnTo>
                <a:lnTo>
                  <a:pt x="372" y="60"/>
                </a:lnTo>
                <a:lnTo>
                  <a:pt x="374" y="122"/>
                </a:lnTo>
                <a:lnTo>
                  <a:pt x="382" y="124"/>
                </a:lnTo>
                <a:lnTo>
                  <a:pt x="392" y="144"/>
                </a:lnTo>
                <a:lnTo>
                  <a:pt x="406" y="146"/>
                </a:lnTo>
                <a:lnTo>
                  <a:pt x="410" y="138"/>
                </a:lnTo>
                <a:lnTo>
                  <a:pt x="426" y="120"/>
                </a:lnTo>
                <a:lnTo>
                  <a:pt x="442" y="106"/>
                </a:lnTo>
                <a:lnTo>
                  <a:pt x="486" y="70"/>
                </a:lnTo>
                <a:lnTo>
                  <a:pt x="508" y="128"/>
                </a:lnTo>
                <a:lnTo>
                  <a:pt x="548" y="152"/>
                </a:lnTo>
                <a:lnTo>
                  <a:pt x="554" y="190"/>
                </a:lnTo>
                <a:lnTo>
                  <a:pt x="540" y="212"/>
                </a:lnTo>
                <a:lnTo>
                  <a:pt x="522" y="230"/>
                </a:lnTo>
                <a:lnTo>
                  <a:pt x="524" y="232"/>
                </a:lnTo>
                <a:lnTo>
                  <a:pt x="474" y="250"/>
                </a:lnTo>
                <a:lnTo>
                  <a:pt x="456" y="262"/>
                </a:lnTo>
                <a:lnTo>
                  <a:pt x="462" y="270"/>
                </a:lnTo>
                <a:lnTo>
                  <a:pt x="466" y="293"/>
                </a:lnTo>
                <a:lnTo>
                  <a:pt x="460" y="309"/>
                </a:lnTo>
                <a:lnTo>
                  <a:pt x="456" y="321"/>
                </a:lnTo>
                <a:lnTo>
                  <a:pt x="450" y="387"/>
                </a:lnTo>
                <a:lnTo>
                  <a:pt x="410" y="36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2" name="Freeform 209"/>
          <p:cNvSpPr>
            <a:spLocks/>
          </p:cNvSpPr>
          <p:nvPr/>
        </p:nvSpPr>
        <p:spPr bwMode="auto">
          <a:xfrm>
            <a:off x="17989550" y="6696075"/>
            <a:ext cx="1936750" cy="1069975"/>
          </a:xfrm>
          <a:custGeom>
            <a:avLst/>
            <a:gdLst>
              <a:gd name="T0" fmla="*/ 79 w 610"/>
              <a:gd name="T1" fmla="*/ 282 h 338"/>
              <a:gd name="T2" fmla="*/ 66 w 610"/>
              <a:gd name="T3" fmla="*/ 253 h 338"/>
              <a:gd name="T4" fmla="*/ 65 w 610"/>
              <a:gd name="T5" fmla="*/ 246 h 338"/>
              <a:gd name="T6" fmla="*/ 35 w 610"/>
              <a:gd name="T7" fmla="*/ 229 h 338"/>
              <a:gd name="T8" fmla="*/ 13 w 610"/>
              <a:gd name="T9" fmla="*/ 203 h 338"/>
              <a:gd name="T10" fmla="*/ 4 w 610"/>
              <a:gd name="T11" fmla="*/ 169 h 338"/>
              <a:gd name="T12" fmla="*/ 9 w 610"/>
              <a:gd name="T13" fmla="*/ 135 h 338"/>
              <a:gd name="T14" fmla="*/ 39 w 610"/>
              <a:gd name="T15" fmla="*/ 121 h 338"/>
              <a:gd name="T16" fmla="*/ 48 w 610"/>
              <a:gd name="T17" fmla="*/ 109 h 338"/>
              <a:gd name="T18" fmla="*/ 96 w 610"/>
              <a:gd name="T19" fmla="*/ 92 h 338"/>
              <a:gd name="T20" fmla="*/ 118 w 610"/>
              <a:gd name="T21" fmla="*/ 108 h 338"/>
              <a:gd name="T22" fmla="*/ 136 w 610"/>
              <a:gd name="T23" fmla="*/ 112 h 338"/>
              <a:gd name="T24" fmla="*/ 163 w 610"/>
              <a:gd name="T25" fmla="*/ 104 h 338"/>
              <a:gd name="T26" fmla="*/ 169 w 610"/>
              <a:gd name="T27" fmla="*/ 97 h 338"/>
              <a:gd name="T28" fmla="*/ 176 w 610"/>
              <a:gd name="T29" fmla="*/ 77 h 338"/>
              <a:gd name="T30" fmla="*/ 198 w 610"/>
              <a:gd name="T31" fmla="*/ 42 h 338"/>
              <a:gd name="T32" fmla="*/ 218 w 610"/>
              <a:gd name="T33" fmla="*/ 41 h 338"/>
              <a:gd name="T34" fmla="*/ 233 w 610"/>
              <a:gd name="T35" fmla="*/ 35 h 338"/>
              <a:gd name="T36" fmla="*/ 253 w 610"/>
              <a:gd name="T37" fmla="*/ 18 h 338"/>
              <a:gd name="T38" fmla="*/ 260 w 610"/>
              <a:gd name="T39" fmla="*/ 17 h 338"/>
              <a:gd name="T40" fmla="*/ 296 w 610"/>
              <a:gd name="T41" fmla="*/ 6 h 338"/>
              <a:gd name="T42" fmla="*/ 325 w 610"/>
              <a:gd name="T43" fmla="*/ 0 h 338"/>
              <a:gd name="T44" fmla="*/ 354 w 610"/>
              <a:gd name="T45" fmla="*/ 31 h 338"/>
              <a:gd name="T46" fmla="*/ 374 w 610"/>
              <a:gd name="T47" fmla="*/ 36 h 338"/>
              <a:gd name="T48" fmla="*/ 421 w 610"/>
              <a:gd name="T49" fmla="*/ 19 h 338"/>
              <a:gd name="T50" fmla="*/ 464 w 610"/>
              <a:gd name="T51" fmla="*/ 82 h 338"/>
              <a:gd name="T52" fmla="*/ 486 w 610"/>
              <a:gd name="T53" fmla="*/ 89 h 338"/>
              <a:gd name="T54" fmla="*/ 527 w 610"/>
              <a:gd name="T55" fmla="*/ 89 h 338"/>
              <a:gd name="T56" fmla="*/ 547 w 610"/>
              <a:gd name="T57" fmla="*/ 109 h 338"/>
              <a:gd name="T58" fmla="*/ 610 w 610"/>
              <a:gd name="T59" fmla="*/ 131 h 338"/>
              <a:gd name="T60" fmla="*/ 575 w 610"/>
              <a:gd name="T61" fmla="*/ 165 h 338"/>
              <a:gd name="T62" fmla="*/ 565 w 610"/>
              <a:gd name="T63" fmla="*/ 197 h 338"/>
              <a:gd name="T64" fmla="*/ 539 w 610"/>
              <a:gd name="T65" fmla="*/ 205 h 338"/>
              <a:gd name="T66" fmla="*/ 520 w 610"/>
              <a:gd name="T67" fmla="*/ 242 h 338"/>
              <a:gd name="T68" fmla="*/ 533 w 610"/>
              <a:gd name="T69" fmla="*/ 265 h 338"/>
              <a:gd name="T70" fmla="*/ 519 w 610"/>
              <a:gd name="T71" fmla="*/ 289 h 338"/>
              <a:gd name="T72" fmla="*/ 480 w 610"/>
              <a:gd name="T73" fmla="*/ 295 h 338"/>
              <a:gd name="T74" fmla="*/ 450 w 610"/>
              <a:gd name="T75" fmla="*/ 288 h 338"/>
              <a:gd name="T76" fmla="*/ 432 w 610"/>
              <a:gd name="T77" fmla="*/ 296 h 338"/>
              <a:gd name="T78" fmla="*/ 370 w 610"/>
              <a:gd name="T79" fmla="*/ 327 h 338"/>
              <a:gd name="T80" fmla="*/ 343 w 610"/>
              <a:gd name="T81" fmla="*/ 331 h 338"/>
              <a:gd name="T82" fmla="*/ 318 w 610"/>
              <a:gd name="T83" fmla="*/ 334 h 338"/>
              <a:gd name="T84" fmla="*/ 286 w 610"/>
              <a:gd name="T85" fmla="*/ 309 h 338"/>
              <a:gd name="T86" fmla="*/ 266 w 610"/>
              <a:gd name="T87" fmla="*/ 280 h 338"/>
              <a:gd name="T88" fmla="*/ 199 w 610"/>
              <a:gd name="T89" fmla="*/ 260 h 338"/>
              <a:gd name="T90" fmla="*/ 194 w 610"/>
              <a:gd name="T91" fmla="*/ 308 h 338"/>
              <a:gd name="T92" fmla="*/ 159 w 610"/>
              <a:gd name="T93" fmla="*/ 334 h 338"/>
              <a:gd name="T94" fmla="*/ 109 w 610"/>
              <a:gd name="T95"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0" h="338">
                <a:moveTo>
                  <a:pt x="101" y="310"/>
                </a:moveTo>
                <a:cubicBezTo>
                  <a:pt x="101" y="308"/>
                  <a:pt x="100" y="305"/>
                  <a:pt x="100" y="303"/>
                </a:cubicBezTo>
                <a:cubicBezTo>
                  <a:pt x="91" y="298"/>
                  <a:pt x="84" y="291"/>
                  <a:pt x="79" y="282"/>
                </a:cubicBezTo>
                <a:cubicBezTo>
                  <a:pt x="78" y="280"/>
                  <a:pt x="76" y="278"/>
                  <a:pt x="74" y="275"/>
                </a:cubicBezTo>
                <a:cubicBezTo>
                  <a:pt x="65" y="267"/>
                  <a:pt x="65" y="267"/>
                  <a:pt x="65" y="267"/>
                </a:cubicBezTo>
                <a:cubicBezTo>
                  <a:pt x="66" y="253"/>
                  <a:pt x="66" y="253"/>
                  <a:pt x="66" y="253"/>
                </a:cubicBezTo>
                <a:cubicBezTo>
                  <a:pt x="67" y="248"/>
                  <a:pt x="70" y="243"/>
                  <a:pt x="75" y="240"/>
                </a:cubicBezTo>
                <a:cubicBezTo>
                  <a:pt x="75" y="240"/>
                  <a:pt x="75" y="240"/>
                  <a:pt x="75" y="239"/>
                </a:cubicBezTo>
                <a:cubicBezTo>
                  <a:pt x="65" y="246"/>
                  <a:pt x="65" y="246"/>
                  <a:pt x="65" y="246"/>
                </a:cubicBezTo>
                <a:cubicBezTo>
                  <a:pt x="52" y="235"/>
                  <a:pt x="52" y="235"/>
                  <a:pt x="52" y="235"/>
                </a:cubicBezTo>
                <a:cubicBezTo>
                  <a:pt x="49" y="235"/>
                  <a:pt x="49" y="235"/>
                  <a:pt x="49" y="235"/>
                </a:cubicBezTo>
                <a:cubicBezTo>
                  <a:pt x="35" y="229"/>
                  <a:pt x="35" y="229"/>
                  <a:pt x="35" y="229"/>
                </a:cubicBezTo>
                <a:cubicBezTo>
                  <a:pt x="33" y="218"/>
                  <a:pt x="33" y="218"/>
                  <a:pt x="33" y="218"/>
                </a:cubicBezTo>
                <a:cubicBezTo>
                  <a:pt x="21" y="210"/>
                  <a:pt x="21" y="210"/>
                  <a:pt x="21" y="210"/>
                </a:cubicBezTo>
                <a:cubicBezTo>
                  <a:pt x="13" y="203"/>
                  <a:pt x="13" y="203"/>
                  <a:pt x="13" y="203"/>
                </a:cubicBezTo>
                <a:cubicBezTo>
                  <a:pt x="11" y="199"/>
                  <a:pt x="11" y="199"/>
                  <a:pt x="11" y="199"/>
                </a:cubicBezTo>
                <a:cubicBezTo>
                  <a:pt x="0" y="194"/>
                  <a:pt x="0" y="194"/>
                  <a:pt x="0" y="194"/>
                </a:cubicBezTo>
                <a:cubicBezTo>
                  <a:pt x="4" y="169"/>
                  <a:pt x="4" y="169"/>
                  <a:pt x="4" y="169"/>
                </a:cubicBezTo>
                <a:cubicBezTo>
                  <a:pt x="3" y="153"/>
                  <a:pt x="3" y="153"/>
                  <a:pt x="3" y="153"/>
                </a:cubicBezTo>
                <a:cubicBezTo>
                  <a:pt x="9" y="146"/>
                  <a:pt x="9" y="146"/>
                  <a:pt x="9" y="146"/>
                </a:cubicBezTo>
                <a:cubicBezTo>
                  <a:pt x="9" y="135"/>
                  <a:pt x="9" y="135"/>
                  <a:pt x="9" y="135"/>
                </a:cubicBezTo>
                <a:cubicBezTo>
                  <a:pt x="21" y="129"/>
                  <a:pt x="21" y="129"/>
                  <a:pt x="21" y="129"/>
                </a:cubicBezTo>
                <a:cubicBezTo>
                  <a:pt x="19" y="121"/>
                  <a:pt x="19" y="121"/>
                  <a:pt x="19" y="121"/>
                </a:cubicBezTo>
                <a:cubicBezTo>
                  <a:pt x="39" y="121"/>
                  <a:pt x="39" y="121"/>
                  <a:pt x="39" y="121"/>
                </a:cubicBezTo>
                <a:cubicBezTo>
                  <a:pt x="39" y="120"/>
                  <a:pt x="39" y="120"/>
                  <a:pt x="39" y="120"/>
                </a:cubicBezTo>
                <a:cubicBezTo>
                  <a:pt x="46" y="113"/>
                  <a:pt x="46" y="113"/>
                  <a:pt x="46" y="113"/>
                </a:cubicBezTo>
                <a:cubicBezTo>
                  <a:pt x="48" y="109"/>
                  <a:pt x="48" y="109"/>
                  <a:pt x="48" y="109"/>
                </a:cubicBezTo>
                <a:cubicBezTo>
                  <a:pt x="48" y="88"/>
                  <a:pt x="48" y="88"/>
                  <a:pt x="48" y="88"/>
                </a:cubicBezTo>
                <a:cubicBezTo>
                  <a:pt x="80" y="100"/>
                  <a:pt x="80" y="100"/>
                  <a:pt x="80" y="100"/>
                </a:cubicBezTo>
                <a:cubicBezTo>
                  <a:pt x="96" y="92"/>
                  <a:pt x="96" y="92"/>
                  <a:pt x="96" y="92"/>
                </a:cubicBezTo>
                <a:cubicBezTo>
                  <a:pt x="100" y="98"/>
                  <a:pt x="100" y="98"/>
                  <a:pt x="100" y="98"/>
                </a:cubicBezTo>
                <a:cubicBezTo>
                  <a:pt x="104" y="96"/>
                  <a:pt x="104" y="96"/>
                  <a:pt x="104" y="96"/>
                </a:cubicBezTo>
                <a:cubicBezTo>
                  <a:pt x="118" y="108"/>
                  <a:pt x="118" y="108"/>
                  <a:pt x="118" y="108"/>
                </a:cubicBezTo>
                <a:cubicBezTo>
                  <a:pt x="120" y="110"/>
                  <a:pt x="120" y="110"/>
                  <a:pt x="120" y="110"/>
                </a:cubicBezTo>
                <a:cubicBezTo>
                  <a:pt x="125" y="105"/>
                  <a:pt x="125" y="105"/>
                  <a:pt x="125" y="105"/>
                </a:cubicBezTo>
                <a:cubicBezTo>
                  <a:pt x="136" y="112"/>
                  <a:pt x="136" y="112"/>
                  <a:pt x="136" y="112"/>
                </a:cubicBezTo>
                <a:cubicBezTo>
                  <a:pt x="145" y="107"/>
                  <a:pt x="145" y="107"/>
                  <a:pt x="145" y="107"/>
                </a:cubicBezTo>
                <a:cubicBezTo>
                  <a:pt x="149" y="108"/>
                  <a:pt x="149" y="108"/>
                  <a:pt x="149" y="108"/>
                </a:cubicBezTo>
                <a:cubicBezTo>
                  <a:pt x="163" y="104"/>
                  <a:pt x="163" y="104"/>
                  <a:pt x="163" y="104"/>
                </a:cubicBezTo>
                <a:cubicBezTo>
                  <a:pt x="166" y="107"/>
                  <a:pt x="166" y="107"/>
                  <a:pt x="166" y="107"/>
                </a:cubicBezTo>
                <a:cubicBezTo>
                  <a:pt x="172" y="106"/>
                  <a:pt x="172" y="106"/>
                  <a:pt x="172" y="106"/>
                </a:cubicBezTo>
                <a:cubicBezTo>
                  <a:pt x="169" y="97"/>
                  <a:pt x="169" y="97"/>
                  <a:pt x="169" y="97"/>
                </a:cubicBezTo>
                <a:cubicBezTo>
                  <a:pt x="174" y="94"/>
                  <a:pt x="174" y="94"/>
                  <a:pt x="174" y="94"/>
                </a:cubicBezTo>
                <a:cubicBezTo>
                  <a:pt x="171" y="94"/>
                  <a:pt x="171" y="94"/>
                  <a:pt x="171" y="94"/>
                </a:cubicBezTo>
                <a:cubicBezTo>
                  <a:pt x="176" y="77"/>
                  <a:pt x="176" y="77"/>
                  <a:pt x="176" y="77"/>
                </a:cubicBezTo>
                <a:cubicBezTo>
                  <a:pt x="171" y="55"/>
                  <a:pt x="171" y="55"/>
                  <a:pt x="171" y="55"/>
                </a:cubicBezTo>
                <a:cubicBezTo>
                  <a:pt x="187" y="49"/>
                  <a:pt x="187" y="49"/>
                  <a:pt x="187" y="49"/>
                </a:cubicBezTo>
                <a:cubicBezTo>
                  <a:pt x="198" y="42"/>
                  <a:pt x="198" y="42"/>
                  <a:pt x="198" y="42"/>
                </a:cubicBezTo>
                <a:cubicBezTo>
                  <a:pt x="203" y="44"/>
                  <a:pt x="203" y="44"/>
                  <a:pt x="203" y="44"/>
                </a:cubicBezTo>
                <a:cubicBezTo>
                  <a:pt x="211" y="36"/>
                  <a:pt x="211" y="36"/>
                  <a:pt x="211" y="36"/>
                </a:cubicBezTo>
                <a:cubicBezTo>
                  <a:pt x="218" y="41"/>
                  <a:pt x="218" y="41"/>
                  <a:pt x="218" y="41"/>
                </a:cubicBezTo>
                <a:cubicBezTo>
                  <a:pt x="226" y="40"/>
                  <a:pt x="226" y="40"/>
                  <a:pt x="226" y="40"/>
                </a:cubicBezTo>
                <a:cubicBezTo>
                  <a:pt x="230" y="36"/>
                  <a:pt x="230" y="36"/>
                  <a:pt x="230" y="36"/>
                </a:cubicBezTo>
                <a:cubicBezTo>
                  <a:pt x="233" y="35"/>
                  <a:pt x="233" y="35"/>
                  <a:pt x="233" y="35"/>
                </a:cubicBezTo>
                <a:cubicBezTo>
                  <a:pt x="233" y="34"/>
                  <a:pt x="233" y="34"/>
                  <a:pt x="233" y="34"/>
                </a:cubicBezTo>
                <a:cubicBezTo>
                  <a:pt x="242" y="31"/>
                  <a:pt x="242" y="31"/>
                  <a:pt x="242" y="31"/>
                </a:cubicBezTo>
                <a:cubicBezTo>
                  <a:pt x="253" y="18"/>
                  <a:pt x="253" y="18"/>
                  <a:pt x="253" y="18"/>
                </a:cubicBezTo>
                <a:cubicBezTo>
                  <a:pt x="261" y="23"/>
                  <a:pt x="261" y="23"/>
                  <a:pt x="261" y="23"/>
                </a:cubicBezTo>
                <a:cubicBezTo>
                  <a:pt x="262" y="23"/>
                  <a:pt x="262" y="23"/>
                  <a:pt x="262" y="23"/>
                </a:cubicBezTo>
                <a:cubicBezTo>
                  <a:pt x="260" y="17"/>
                  <a:pt x="260" y="17"/>
                  <a:pt x="260" y="17"/>
                </a:cubicBezTo>
                <a:cubicBezTo>
                  <a:pt x="276" y="13"/>
                  <a:pt x="276" y="13"/>
                  <a:pt x="276" y="13"/>
                </a:cubicBezTo>
                <a:cubicBezTo>
                  <a:pt x="279" y="7"/>
                  <a:pt x="279" y="7"/>
                  <a:pt x="279" y="7"/>
                </a:cubicBezTo>
                <a:cubicBezTo>
                  <a:pt x="296" y="6"/>
                  <a:pt x="296" y="6"/>
                  <a:pt x="296" y="6"/>
                </a:cubicBezTo>
                <a:cubicBezTo>
                  <a:pt x="309" y="6"/>
                  <a:pt x="309" y="6"/>
                  <a:pt x="309" y="6"/>
                </a:cubicBezTo>
                <a:cubicBezTo>
                  <a:pt x="311" y="7"/>
                  <a:pt x="311" y="7"/>
                  <a:pt x="311" y="7"/>
                </a:cubicBezTo>
                <a:cubicBezTo>
                  <a:pt x="325" y="0"/>
                  <a:pt x="325" y="0"/>
                  <a:pt x="325" y="0"/>
                </a:cubicBezTo>
                <a:cubicBezTo>
                  <a:pt x="331" y="10"/>
                  <a:pt x="331" y="10"/>
                  <a:pt x="331" y="10"/>
                </a:cubicBezTo>
                <a:cubicBezTo>
                  <a:pt x="331" y="8"/>
                  <a:pt x="331" y="8"/>
                  <a:pt x="331" y="8"/>
                </a:cubicBezTo>
                <a:cubicBezTo>
                  <a:pt x="354" y="31"/>
                  <a:pt x="354" y="31"/>
                  <a:pt x="354" y="31"/>
                </a:cubicBezTo>
                <a:cubicBezTo>
                  <a:pt x="358" y="32"/>
                  <a:pt x="358" y="32"/>
                  <a:pt x="358" y="32"/>
                </a:cubicBezTo>
                <a:cubicBezTo>
                  <a:pt x="370" y="30"/>
                  <a:pt x="370" y="30"/>
                  <a:pt x="370" y="30"/>
                </a:cubicBezTo>
                <a:cubicBezTo>
                  <a:pt x="374" y="36"/>
                  <a:pt x="374" y="36"/>
                  <a:pt x="374" y="36"/>
                </a:cubicBezTo>
                <a:cubicBezTo>
                  <a:pt x="377" y="30"/>
                  <a:pt x="377" y="30"/>
                  <a:pt x="377" y="30"/>
                </a:cubicBezTo>
                <a:cubicBezTo>
                  <a:pt x="390" y="21"/>
                  <a:pt x="390" y="21"/>
                  <a:pt x="390" y="21"/>
                </a:cubicBezTo>
                <a:cubicBezTo>
                  <a:pt x="421" y="19"/>
                  <a:pt x="421" y="19"/>
                  <a:pt x="421" y="19"/>
                </a:cubicBezTo>
                <a:cubicBezTo>
                  <a:pt x="424" y="40"/>
                  <a:pt x="424" y="40"/>
                  <a:pt x="424" y="40"/>
                </a:cubicBezTo>
                <a:cubicBezTo>
                  <a:pt x="439" y="52"/>
                  <a:pt x="439" y="52"/>
                  <a:pt x="439" y="52"/>
                </a:cubicBezTo>
                <a:cubicBezTo>
                  <a:pt x="464" y="82"/>
                  <a:pt x="464" y="82"/>
                  <a:pt x="464" y="82"/>
                </a:cubicBezTo>
                <a:cubicBezTo>
                  <a:pt x="467" y="79"/>
                  <a:pt x="467" y="79"/>
                  <a:pt x="467" y="79"/>
                </a:cubicBezTo>
                <a:cubicBezTo>
                  <a:pt x="483" y="87"/>
                  <a:pt x="483" y="87"/>
                  <a:pt x="483" y="87"/>
                </a:cubicBezTo>
                <a:cubicBezTo>
                  <a:pt x="486" y="89"/>
                  <a:pt x="486" y="89"/>
                  <a:pt x="486" y="89"/>
                </a:cubicBezTo>
                <a:cubicBezTo>
                  <a:pt x="495" y="86"/>
                  <a:pt x="495" y="86"/>
                  <a:pt x="495" y="86"/>
                </a:cubicBezTo>
                <a:cubicBezTo>
                  <a:pt x="506" y="84"/>
                  <a:pt x="506" y="84"/>
                  <a:pt x="506" y="84"/>
                </a:cubicBezTo>
                <a:cubicBezTo>
                  <a:pt x="527" y="89"/>
                  <a:pt x="527" y="89"/>
                  <a:pt x="527" y="89"/>
                </a:cubicBezTo>
                <a:cubicBezTo>
                  <a:pt x="535" y="100"/>
                  <a:pt x="535" y="100"/>
                  <a:pt x="535" y="100"/>
                </a:cubicBezTo>
                <a:cubicBezTo>
                  <a:pt x="537" y="100"/>
                  <a:pt x="537" y="100"/>
                  <a:pt x="537" y="100"/>
                </a:cubicBezTo>
                <a:cubicBezTo>
                  <a:pt x="547" y="109"/>
                  <a:pt x="547" y="109"/>
                  <a:pt x="547" y="109"/>
                </a:cubicBezTo>
                <a:cubicBezTo>
                  <a:pt x="574" y="87"/>
                  <a:pt x="574" y="87"/>
                  <a:pt x="574" y="87"/>
                </a:cubicBezTo>
                <a:cubicBezTo>
                  <a:pt x="578" y="118"/>
                  <a:pt x="578" y="118"/>
                  <a:pt x="578" y="118"/>
                </a:cubicBezTo>
                <a:cubicBezTo>
                  <a:pt x="610" y="131"/>
                  <a:pt x="610" y="131"/>
                  <a:pt x="610" y="131"/>
                </a:cubicBezTo>
                <a:cubicBezTo>
                  <a:pt x="582" y="154"/>
                  <a:pt x="582" y="154"/>
                  <a:pt x="582" y="154"/>
                </a:cubicBezTo>
                <a:cubicBezTo>
                  <a:pt x="582" y="159"/>
                  <a:pt x="582" y="159"/>
                  <a:pt x="582" y="159"/>
                </a:cubicBezTo>
                <a:cubicBezTo>
                  <a:pt x="575" y="165"/>
                  <a:pt x="575" y="165"/>
                  <a:pt x="575" y="165"/>
                </a:cubicBezTo>
                <a:cubicBezTo>
                  <a:pt x="580" y="175"/>
                  <a:pt x="580" y="175"/>
                  <a:pt x="580" y="175"/>
                </a:cubicBezTo>
                <a:cubicBezTo>
                  <a:pt x="569" y="195"/>
                  <a:pt x="569" y="195"/>
                  <a:pt x="569" y="195"/>
                </a:cubicBezTo>
                <a:cubicBezTo>
                  <a:pt x="565" y="197"/>
                  <a:pt x="565" y="197"/>
                  <a:pt x="565" y="197"/>
                </a:cubicBezTo>
                <a:cubicBezTo>
                  <a:pt x="562" y="204"/>
                  <a:pt x="562" y="204"/>
                  <a:pt x="562" y="204"/>
                </a:cubicBezTo>
                <a:cubicBezTo>
                  <a:pt x="547" y="206"/>
                  <a:pt x="547" y="206"/>
                  <a:pt x="547" y="206"/>
                </a:cubicBezTo>
                <a:cubicBezTo>
                  <a:pt x="539" y="205"/>
                  <a:pt x="539" y="205"/>
                  <a:pt x="539" y="205"/>
                </a:cubicBezTo>
                <a:cubicBezTo>
                  <a:pt x="542" y="210"/>
                  <a:pt x="542" y="210"/>
                  <a:pt x="542" y="210"/>
                </a:cubicBezTo>
                <a:cubicBezTo>
                  <a:pt x="539" y="238"/>
                  <a:pt x="539" y="238"/>
                  <a:pt x="539" y="238"/>
                </a:cubicBezTo>
                <a:cubicBezTo>
                  <a:pt x="520" y="242"/>
                  <a:pt x="520" y="242"/>
                  <a:pt x="520" y="242"/>
                </a:cubicBezTo>
                <a:cubicBezTo>
                  <a:pt x="526" y="251"/>
                  <a:pt x="526" y="251"/>
                  <a:pt x="526" y="251"/>
                </a:cubicBezTo>
                <a:cubicBezTo>
                  <a:pt x="526" y="258"/>
                  <a:pt x="526" y="258"/>
                  <a:pt x="526" y="258"/>
                </a:cubicBezTo>
                <a:cubicBezTo>
                  <a:pt x="533" y="265"/>
                  <a:pt x="533" y="265"/>
                  <a:pt x="533" y="265"/>
                </a:cubicBezTo>
                <a:cubicBezTo>
                  <a:pt x="522" y="281"/>
                  <a:pt x="522" y="281"/>
                  <a:pt x="522" y="281"/>
                </a:cubicBezTo>
                <a:cubicBezTo>
                  <a:pt x="521" y="283"/>
                  <a:pt x="521" y="283"/>
                  <a:pt x="521" y="283"/>
                </a:cubicBezTo>
                <a:cubicBezTo>
                  <a:pt x="519" y="289"/>
                  <a:pt x="519" y="289"/>
                  <a:pt x="519" y="289"/>
                </a:cubicBezTo>
                <a:cubicBezTo>
                  <a:pt x="508" y="297"/>
                  <a:pt x="508" y="297"/>
                  <a:pt x="508" y="297"/>
                </a:cubicBezTo>
                <a:cubicBezTo>
                  <a:pt x="497" y="298"/>
                  <a:pt x="497" y="298"/>
                  <a:pt x="497" y="298"/>
                </a:cubicBezTo>
                <a:cubicBezTo>
                  <a:pt x="480" y="295"/>
                  <a:pt x="480" y="295"/>
                  <a:pt x="480" y="295"/>
                </a:cubicBezTo>
                <a:cubicBezTo>
                  <a:pt x="477" y="289"/>
                  <a:pt x="477" y="289"/>
                  <a:pt x="477" y="289"/>
                </a:cubicBezTo>
                <a:cubicBezTo>
                  <a:pt x="467" y="287"/>
                  <a:pt x="467" y="287"/>
                  <a:pt x="467" y="287"/>
                </a:cubicBezTo>
                <a:cubicBezTo>
                  <a:pt x="450" y="288"/>
                  <a:pt x="450" y="288"/>
                  <a:pt x="450" y="288"/>
                </a:cubicBezTo>
                <a:cubicBezTo>
                  <a:pt x="440" y="293"/>
                  <a:pt x="440" y="293"/>
                  <a:pt x="440" y="293"/>
                </a:cubicBezTo>
                <a:cubicBezTo>
                  <a:pt x="432" y="291"/>
                  <a:pt x="432" y="291"/>
                  <a:pt x="432" y="291"/>
                </a:cubicBezTo>
                <a:cubicBezTo>
                  <a:pt x="432" y="296"/>
                  <a:pt x="432" y="296"/>
                  <a:pt x="432" y="296"/>
                </a:cubicBezTo>
                <a:cubicBezTo>
                  <a:pt x="390" y="298"/>
                  <a:pt x="390" y="298"/>
                  <a:pt x="390" y="298"/>
                </a:cubicBezTo>
                <a:cubicBezTo>
                  <a:pt x="389" y="298"/>
                  <a:pt x="389" y="298"/>
                  <a:pt x="389" y="298"/>
                </a:cubicBezTo>
                <a:cubicBezTo>
                  <a:pt x="370" y="327"/>
                  <a:pt x="370" y="327"/>
                  <a:pt x="370" y="327"/>
                </a:cubicBezTo>
                <a:cubicBezTo>
                  <a:pt x="368" y="321"/>
                  <a:pt x="368" y="321"/>
                  <a:pt x="368" y="321"/>
                </a:cubicBezTo>
                <a:cubicBezTo>
                  <a:pt x="353" y="334"/>
                  <a:pt x="353" y="334"/>
                  <a:pt x="353" y="334"/>
                </a:cubicBezTo>
                <a:cubicBezTo>
                  <a:pt x="343" y="331"/>
                  <a:pt x="343" y="331"/>
                  <a:pt x="343" y="331"/>
                </a:cubicBezTo>
                <a:cubicBezTo>
                  <a:pt x="339" y="333"/>
                  <a:pt x="339" y="333"/>
                  <a:pt x="339" y="333"/>
                </a:cubicBezTo>
                <a:cubicBezTo>
                  <a:pt x="330" y="338"/>
                  <a:pt x="330" y="338"/>
                  <a:pt x="330" y="338"/>
                </a:cubicBezTo>
                <a:cubicBezTo>
                  <a:pt x="318" y="334"/>
                  <a:pt x="318" y="334"/>
                  <a:pt x="318" y="334"/>
                </a:cubicBezTo>
                <a:cubicBezTo>
                  <a:pt x="306" y="327"/>
                  <a:pt x="306" y="327"/>
                  <a:pt x="306" y="327"/>
                </a:cubicBezTo>
                <a:cubicBezTo>
                  <a:pt x="302" y="312"/>
                  <a:pt x="302" y="312"/>
                  <a:pt x="302" y="312"/>
                </a:cubicBezTo>
                <a:cubicBezTo>
                  <a:pt x="286" y="309"/>
                  <a:pt x="286" y="309"/>
                  <a:pt x="286" y="309"/>
                </a:cubicBezTo>
                <a:cubicBezTo>
                  <a:pt x="286" y="294"/>
                  <a:pt x="286" y="294"/>
                  <a:pt x="286" y="294"/>
                </a:cubicBezTo>
                <a:cubicBezTo>
                  <a:pt x="281" y="280"/>
                  <a:pt x="281" y="280"/>
                  <a:pt x="281" y="280"/>
                </a:cubicBezTo>
                <a:cubicBezTo>
                  <a:pt x="266" y="280"/>
                  <a:pt x="266" y="280"/>
                  <a:pt x="266" y="280"/>
                </a:cubicBezTo>
                <a:cubicBezTo>
                  <a:pt x="240" y="283"/>
                  <a:pt x="240" y="283"/>
                  <a:pt x="240" y="283"/>
                </a:cubicBezTo>
                <a:cubicBezTo>
                  <a:pt x="199" y="261"/>
                  <a:pt x="199" y="261"/>
                  <a:pt x="199" y="261"/>
                </a:cubicBezTo>
                <a:cubicBezTo>
                  <a:pt x="199" y="260"/>
                  <a:pt x="199" y="260"/>
                  <a:pt x="199" y="260"/>
                </a:cubicBezTo>
                <a:cubicBezTo>
                  <a:pt x="194" y="257"/>
                  <a:pt x="194" y="257"/>
                  <a:pt x="194" y="257"/>
                </a:cubicBezTo>
                <a:cubicBezTo>
                  <a:pt x="186" y="258"/>
                  <a:pt x="186" y="258"/>
                  <a:pt x="186" y="258"/>
                </a:cubicBezTo>
                <a:cubicBezTo>
                  <a:pt x="194" y="308"/>
                  <a:pt x="194" y="308"/>
                  <a:pt x="194" y="308"/>
                </a:cubicBezTo>
                <a:cubicBezTo>
                  <a:pt x="181" y="310"/>
                  <a:pt x="181" y="310"/>
                  <a:pt x="181" y="310"/>
                </a:cubicBezTo>
                <a:cubicBezTo>
                  <a:pt x="185" y="330"/>
                  <a:pt x="185" y="330"/>
                  <a:pt x="185" y="330"/>
                </a:cubicBezTo>
                <a:cubicBezTo>
                  <a:pt x="159" y="334"/>
                  <a:pt x="159" y="334"/>
                  <a:pt x="159" y="334"/>
                </a:cubicBezTo>
                <a:cubicBezTo>
                  <a:pt x="145" y="318"/>
                  <a:pt x="145" y="318"/>
                  <a:pt x="145" y="318"/>
                </a:cubicBezTo>
                <a:cubicBezTo>
                  <a:pt x="140" y="316"/>
                  <a:pt x="140" y="316"/>
                  <a:pt x="140" y="316"/>
                </a:cubicBezTo>
                <a:cubicBezTo>
                  <a:pt x="109" y="338"/>
                  <a:pt x="109" y="338"/>
                  <a:pt x="109" y="338"/>
                </a:cubicBezTo>
                <a:lnTo>
                  <a:pt x="101" y="31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3" name="Freeform 210"/>
          <p:cNvSpPr>
            <a:spLocks/>
          </p:cNvSpPr>
          <p:nvPr/>
        </p:nvSpPr>
        <p:spPr bwMode="auto">
          <a:xfrm>
            <a:off x="19745325" y="6819900"/>
            <a:ext cx="1547813" cy="812800"/>
          </a:xfrm>
          <a:custGeom>
            <a:avLst/>
            <a:gdLst>
              <a:gd name="T0" fmla="*/ 550 w 975"/>
              <a:gd name="T1" fmla="*/ 502 h 512"/>
              <a:gd name="T2" fmla="*/ 470 w 975"/>
              <a:gd name="T3" fmla="*/ 470 h 512"/>
              <a:gd name="T4" fmla="*/ 438 w 975"/>
              <a:gd name="T5" fmla="*/ 472 h 512"/>
              <a:gd name="T6" fmla="*/ 374 w 975"/>
              <a:gd name="T7" fmla="*/ 474 h 512"/>
              <a:gd name="T8" fmla="*/ 312 w 975"/>
              <a:gd name="T9" fmla="*/ 478 h 512"/>
              <a:gd name="T10" fmla="*/ 276 w 975"/>
              <a:gd name="T11" fmla="*/ 418 h 512"/>
              <a:gd name="T12" fmla="*/ 268 w 975"/>
              <a:gd name="T13" fmla="*/ 412 h 512"/>
              <a:gd name="T14" fmla="*/ 246 w 975"/>
              <a:gd name="T15" fmla="*/ 400 h 512"/>
              <a:gd name="T16" fmla="*/ 220 w 975"/>
              <a:gd name="T17" fmla="*/ 388 h 512"/>
              <a:gd name="T18" fmla="*/ 146 w 975"/>
              <a:gd name="T19" fmla="*/ 380 h 512"/>
              <a:gd name="T20" fmla="*/ 106 w 975"/>
              <a:gd name="T21" fmla="*/ 315 h 512"/>
              <a:gd name="T22" fmla="*/ 114 w 975"/>
              <a:gd name="T23" fmla="*/ 303 h 512"/>
              <a:gd name="T24" fmla="*/ 102 w 975"/>
              <a:gd name="T25" fmla="*/ 287 h 512"/>
              <a:gd name="T26" fmla="*/ 54 w 975"/>
              <a:gd name="T27" fmla="*/ 277 h 512"/>
              <a:gd name="T28" fmla="*/ 44 w 975"/>
              <a:gd name="T29" fmla="*/ 265 h 512"/>
              <a:gd name="T30" fmla="*/ 40 w 975"/>
              <a:gd name="T31" fmla="*/ 259 h 512"/>
              <a:gd name="T32" fmla="*/ 8 w 975"/>
              <a:gd name="T33" fmla="*/ 221 h 512"/>
              <a:gd name="T34" fmla="*/ 30 w 975"/>
              <a:gd name="T35" fmla="*/ 147 h 512"/>
              <a:gd name="T36" fmla="*/ 58 w 975"/>
              <a:gd name="T37" fmla="*/ 133 h 512"/>
              <a:gd name="T38" fmla="*/ 64 w 975"/>
              <a:gd name="T39" fmla="*/ 85 h 512"/>
              <a:gd name="T40" fmla="*/ 106 w 975"/>
              <a:gd name="T41" fmla="*/ 87 h 512"/>
              <a:gd name="T42" fmla="*/ 186 w 975"/>
              <a:gd name="T43" fmla="*/ 85 h 512"/>
              <a:gd name="T44" fmla="*/ 230 w 975"/>
              <a:gd name="T45" fmla="*/ 105 h 512"/>
              <a:gd name="T46" fmla="*/ 246 w 975"/>
              <a:gd name="T47" fmla="*/ 103 h 512"/>
              <a:gd name="T48" fmla="*/ 248 w 975"/>
              <a:gd name="T49" fmla="*/ 59 h 512"/>
              <a:gd name="T50" fmla="*/ 256 w 975"/>
              <a:gd name="T51" fmla="*/ 47 h 512"/>
              <a:gd name="T52" fmla="*/ 340 w 975"/>
              <a:gd name="T53" fmla="*/ 16 h 512"/>
              <a:gd name="T54" fmla="*/ 430 w 975"/>
              <a:gd name="T55" fmla="*/ 34 h 512"/>
              <a:gd name="T56" fmla="*/ 444 w 975"/>
              <a:gd name="T57" fmla="*/ 75 h 512"/>
              <a:gd name="T58" fmla="*/ 454 w 975"/>
              <a:gd name="T59" fmla="*/ 77 h 512"/>
              <a:gd name="T60" fmla="*/ 518 w 975"/>
              <a:gd name="T61" fmla="*/ 61 h 512"/>
              <a:gd name="T62" fmla="*/ 574 w 975"/>
              <a:gd name="T63" fmla="*/ 77 h 512"/>
              <a:gd name="T64" fmla="*/ 614 w 975"/>
              <a:gd name="T65" fmla="*/ 99 h 512"/>
              <a:gd name="T66" fmla="*/ 650 w 975"/>
              <a:gd name="T67" fmla="*/ 101 h 512"/>
              <a:gd name="T68" fmla="*/ 688 w 975"/>
              <a:gd name="T69" fmla="*/ 83 h 512"/>
              <a:gd name="T70" fmla="*/ 704 w 975"/>
              <a:gd name="T71" fmla="*/ 71 h 512"/>
              <a:gd name="T72" fmla="*/ 716 w 975"/>
              <a:gd name="T73" fmla="*/ 55 h 512"/>
              <a:gd name="T74" fmla="*/ 782 w 975"/>
              <a:gd name="T75" fmla="*/ 51 h 512"/>
              <a:gd name="T76" fmla="*/ 790 w 975"/>
              <a:gd name="T77" fmla="*/ 49 h 512"/>
              <a:gd name="T78" fmla="*/ 860 w 975"/>
              <a:gd name="T79" fmla="*/ 79 h 512"/>
              <a:gd name="T80" fmla="*/ 890 w 975"/>
              <a:gd name="T81" fmla="*/ 127 h 512"/>
              <a:gd name="T82" fmla="*/ 959 w 975"/>
              <a:gd name="T83" fmla="*/ 179 h 512"/>
              <a:gd name="T84" fmla="*/ 957 w 975"/>
              <a:gd name="T85" fmla="*/ 293 h 512"/>
              <a:gd name="T86" fmla="*/ 913 w 975"/>
              <a:gd name="T87" fmla="*/ 271 h 512"/>
              <a:gd name="T88" fmla="*/ 901 w 975"/>
              <a:gd name="T89" fmla="*/ 279 h 512"/>
              <a:gd name="T90" fmla="*/ 899 w 975"/>
              <a:gd name="T91" fmla="*/ 289 h 512"/>
              <a:gd name="T92" fmla="*/ 836 w 975"/>
              <a:gd name="T93" fmla="*/ 331 h 512"/>
              <a:gd name="T94" fmla="*/ 806 w 975"/>
              <a:gd name="T95" fmla="*/ 376 h 512"/>
              <a:gd name="T96" fmla="*/ 792 w 975"/>
              <a:gd name="T97" fmla="*/ 386 h 512"/>
              <a:gd name="T98" fmla="*/ 754 w 975"/>
              <a:gd name="T99" fmla="*/ 446 h 512"/>
              <a:gd name="T100" fmla="*/ 708 w 975"/>
              <a:gd name="T101" fmla="*/ 458 h 512"/>
              <a:gd name="T102" fmla="*/ 638 w 975"/>
              <a:gd name="T103" fmla="*/ 476 h 512"/>
              <a:gd name="T104" fmla="*/ 612 w 975"/>
              <a:gd name="T105" fmla="*/ 500 h 512"/>
              <a:gd name="T106" fmla="*/ 562 w 975"/>
              <a:gd name="T107" fmla="*/ 50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5" h="512">
                <a:moveTo>
                  <a:pt x="562" y="500"/>
                </a:moveTo>
                <a:lnTo>
                  <a:pt x="550" y="502"/>
                </a:lnTo>
                <a:lnTo>
                  <a:pt x="472" y="472"/>
                </a:lnTo>
                <a:lnTo>
                  <a:pt x="470" y="470"/>
                </a:lnTo>
                <a:lnTo>
                  <a:pt x="446" y="468"/>
                </a:lnTo>
                <a:lnTo>
                  <a:pt x="438" y="472"/>
                </a:lnTo>
                <a:lnTo>
                  <a:pt x="414" y="478"/>
                </a:lnTo>
                <a:lnTo>
                  <a:pt x="374" y="474"/>
                </a:lnTo>
                <a:lnTo>
                  <a:pt x="352" y="474"/>
                </a:lnTo>
                <a:lnTo>
                  <a:pt x="312" y="478"/>
                </a:lnTo>
                <a:lnTo>
                  <a:pt x="286" y="434"/>
                </a:lnTo>
                <a:lnTo>
                  <a:pt x="276" y="418"/>
                </a:lnTo>
                <a:lnTo>
                  <a:pt x="268" y="416"/>
                </a:lnTo>
                <a:lnTo>
                  <a:pt x="268" y="412"/>
                </a:lnTo>
                <a:lnTo>
                  <a:pt x="258" y="412"/>
                </a:lnTo>
                <a:lnTo>
                  <a:pt x="246" y="400"/>
                </a:lnTo>
                <a:lnTo>
                  <a:pt x="236" y="398"/>
                </a:lnTo>
                <a:lnTo>
                  <a:pt x="220" y="388"/>
                </a:lnTo>
                <a:lnTo>
                  <a:pt x="184" y="390"/>
                </a:lnTo>
                <a:lnTo>
                  <a:pt x="146" y="380"/>
                </a:lnTo>
                <a:lnTo>
                  <a:pt x="126" y="358"/>
                </a:lnTo>
                <a:lnTo>
                  <a:pt x="106" y="315"/>
                </a:lnTo>
                <a:lnTo>
                  <a:pt x="116" y="305"/>
                </a:lnTo>
                <a:lnTo>
                  <a:pt x="114" y="303"/>
                </a:lnTo>
                <a:lnTo>
                  <a:pt x="106" y="287"/>
                </a:lnTo>
                <a:lnTo>
                  <a:pt x="102" y="287"/>
                </a:lnTo>
                <a:lnTo>
                  <a:pt x="90" y="303"/>
                </a:lnTo>
                <a:lnTo>
                  <a:pt x="54" y="277"/>
                </a:lnTo>
                <a:lnTo>
                  <a:pt x="52" y="273"/>
                </a:lnTo>
                <a:lnTo>
                  <a:pt x="44" y="265"/>
                </a:lnTo>
                <a:lnTo>
                  <a:pt x="42" y="261"/>
                </a:lnTo>
                <a:lnTo>
                  <a:pt x="40" y="259"/>
                </a:lnTo>
                <a:lnTo>
                  <a:pt x="26" y="265"/>
                </a:lnTo>
                <a:lnTo>
                  <a:pt x="8" y="221"/>
                </a:lnTo>
                <a:lnTo>
                  <a:pt x="0" y="189"/>
                </a:lnTo>
                <a:lnTo>
                  <a:pt x="30" y="147"/>
                </a:lnTo>
                <a:lnTo>
                  <a:pt x="48" y="145"/>
                </a:lnTo>
                <a:lnTo>
                  <a:pt x="58" y="133"/>
                </a:lnTo>
                <a:lnTo>
                  <a:pt x="68" y="125"/>
                </a:lnTo>
                <a:lnTo>
                  <a:pt x="64" y="85"/>
                </a:lnTo>
                <a:lnTo>
                  <a:pt x="104" y="89"/>
                </a:lnTo>
                <a:lnTo>
                  <a:pt x="106" y="87"/>
                </a:lnTo>
                <a:lnTo>
                  <a:pt x="172" y="75"/>
                </a:lnTo>
                <a:lnTo>
                  <a:pt x="186" y="85"/>
                </a:lnTo>
                <a:lnTo>
                  <a:pt x="214" y="83"/>
                </a:lnTo>
                <a:lnTo>
                  <a:pt x="230" y="105"/>
                </a:lnTo>
                <a:lnTo>
                  <a:pt x="234" y="109"/>
                </a:lnTo>
                <a:lnTo>
                  <a:pt x="246" y="103"/>
                </a:lnTo>
                <a:lnTo>
                  <a:pt x="242" y="95"/>
                </a:lnTo>
                <a:lnTo>
                  <a:pt x="248" y="59"/>
                </a:lnTo>
                <a:lnTo>
                  <a:pt x="256" y="49"/>
                </a:lnTo>
                <a:lnTo>
                  <a:pt x="256" y="47"/>
                </a:lnTo>
                <a:lnTo>
                  <a:pt x="296" y="0"/>
                </a:lnTo>
                <a:lnTo>
                  <a:pt x="340" y="16"/>
                </a:lnTo>
                <a:lnTo>
                  <a:pt x="362" y="26"/>
                </a:lnTo>
                <a:lnTo>
                  <a:pt x="430" y="34"/>
                </a:lnTo>
                <a:lnTo>
                  <a:pt x="438" y="69"/>
                </a:lnTo>
                <a:lnTo>
                  <a:pt x="444" y="75"/>
                </a:lnTo>
                <a:lnTo>
                  <a:pt x="450" y="79"/>
                </a:lnTo>
                <a:lnTo>
                  <a:pt x="454" y="77"/>
                </a:lnTo>
                <a:lnTo>
                  <a:pt x="476" y="65"/>
                </a:lnTo>
                <a:lnTo>
                  <a:pt x="518" y="61"/>
                </a:lnTo>
                <a:lnTo>
                  <a:pt x="560" y="69"/>
                </a:lnTo>
                <a:lnTo>
                  <a:pt x="574" y="77"/>
                </a:lnTo>
                <a:lnTo>
                  <a:pt x="590" y="75"/>
                </a:lnTo>
                <a:lnTo>
                  <a:pt x="614" y="99"/>
                </a:lnTo>
                <a:lnTo>
                  <a:pt x="624" y="101"/>
                </a:lnTo>
                <a:lnTo>
                  <a:pt x="650" y="101"/>
                </a:lnTo>
                <a:lnTo>
                  <a:pt x="660" y="95"/>
                </a:lnTo>
                <a:lnTo>
                  <a:pt x="688" y="83"/>
                </a:lnTo>
                <a:lnTo>
                  <a:pt x="690" y="83"/>
                </a:lnTo>
                <a:lnTo>
                  <a:pt x="704" y="71"/>
                </a:lnTo>
                <a:lnTo>
                  <a:pt x="708" y="65"/>
                </a:lnTo>
                <a:lnTo>
                  <a:pt x="716" y="55"/>
                </a:lnTo>
                <a:lnTo>
                  <a:pt x="750" y="45"/>
                </a:lnTo>
                <a:lnTo>
                  <a:pt x="782" y="51"/>
                </a:lnTo>
                <a:lnTo>
                  <a:pt x="784" y="51"/>
                </a:lnTo>
                <a:lnTo>
                  <a:pt x="790" y="49"/>
                </a:lnTo>
                <a:lnTo>
                  <a:pt x="826" y="49"/>
                </a:lnTo>
                <a:lnTo>
                  <a:pt x="860" y="79"/>
                </a:lnTo>
                <a:lnTo>
                  <a:pt x="854" y="127"/>
                </a:lnTo>
                <a:lnTo>
                  <a:pt x="890" y="127"/>
                </a:lnTo>
                <a:lnTo>
                  <a:pt x="923" y="141"/>
                </a:lnTo>
                <a:lnTo>
                  <a:pt x="959" y="179"/>
                </a:lnTo>
                <a:lnTo>
                  <a:pt x="975" y="209"/>
                </a:lnTo>
                <a:lnTo>
                  <a:pt x="957" y="293"/>
                </a:lnTo>
                <a:lnTo>
                  <a:pt x="915" y="269"/>
                </a:lnTo>
                <a:lnTo>
                  <a:pt x="913" y="271"/>
                </a:lnTo>
                <a:lnTo>
                  <a:pt x="911" y="271"/>
                </a:lnTo>
                <a:lnTo>
                  <a:pt x="901" y="279"/>
                </a:lnTo>
                <a:lnTo>
                  <a:pt x="899" y="283"/>
                </a:lnTo>
                <a:lnTo>
                  <a:pt x="899" y="289"/>
                </a:lnTo>
                <a:lnTo>
                  <a:pt x="846" y="333"/>
                </a:lnTo>
                <a:lnTo>
                  <a:pt x="836" y="331"/>
                </a:lnTo>
                <a:lnTo>
                  <a:pt x="828" y="338"/>
                </a:lnTo>
                <a:lnTo>
                  <a:pt x="806" y="376"/>
                </a:lnTo>
                <a:lnTo>
                  <a:pt x="796" y="370"/>
                </a:lnTo>
                <a:lnTo>
                  <a:pt x="792" y="386"/>
                </a:lnTo>
                <a:lnTo>
                  <a:pt x="772" y="408"/>
                </a:lnTo>
                <a:lnTo>
                  <a:pt x="754" y="446"/>
                </a:lnTo>
                <a:lnTo>
                  <a:pt x="722" y="450"/>
                </a:lnTo>
                <a:lnTo>
                  <a:pt x="708" y="458"/>
                </a:lnTo>
                <a:lnTo>
                  <a:pt x="684" y="464"/>
                </a:lnTo>
                <a:lnTo>
                  <a:pt x="638" y="476"/>
                </a:lnTo>
                <a:lnTo>
                  <a:pt x="632" y="482"/>
                </a:lnTo>
                <a:lnTo>
                  <a:pt x="612" y="500"/>
                </a:lnTo>
                <a:lnTo>
                  <a:pt x="594" y="512"/>
                </a:lnTo>
                <a:lnTo>
                  <a:pt x="562" y="50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4" name="Freeform 211"/>
          <p:cNvSpPr>
            <a:spLocks/>
          </p:cNvSpPr>
          <p:nvPr/>
        </p:nvSpPr>
        <p:spPr bwMode="auto">
          <a:xfrm>
            <a:off x="21505863" y="7196138"/>
            <a:ext cx="400050" cy="617538"/>
          </a:xfrm>
          <a:custGeom>
            <a:avLst/>
            <a:gdLst>
              <a:gd name="T0" fmla="*/ 42 w 126"/>
              <a:gd name="T1" fmla="*/ 195 h 195"/>
              <a:gd name="T2" fmla="*/ 22 w 126"/>
              <a:gd name="T3" fmla="*/ 186 h 195"/>
              <a:gd name="T4" fmla="*/ 14 w 126"/>
              <a:gd name="T5" fmla="*/ 164 h 195"/>
              <a:gd name="T6" fmla="*/ 14 w 126"/>
              <a:gd name="T7" fmla="*/ 154 h 195"/>
              <a:gd name="T8" fmla="*/ 2 w 126"/>
              <a:gd name="T9" fmla="*/ 150 h 195"/>
              <a:gd name="T10" fmla="*/ 0 w 126"/>
              <a:gd name="T11" fmla="*/ 131 h 195"/>
              <a:gd name="T12" fmla="*/ 4 w 126"/>
              <a:gd name="T13" fmla="*/ 113 h 195"/>
              <a:gd name="T14" fmla="*/ 9 w 126"/>
              <a:gd name="T15" fmla="*/ 109 h 195"/>
              <a:gd name="T16" fmla="*/ 11 w 126"/>
              <a:gd name="T17" fmla="*/ 103 h 195"/>
              <a:gd name="T18" fmla="*/ 15 w 126"/>
              <a:gd name="T19" fmla="*/ 100 h 195"/>
              <a:gd name="T20" fmla="*/ 19 w 126"/>
              <a:gd name="T21" fmla="*/ 94 h 195"/>
              <a:gd name="T22" fmla="*/ 20 w 126"/>
              <a:gd name="T23" fmla="*/ 91 h 195"/>
              <a:gd name="T24" fmla="*/ 21 w 126"/>
              <a:gd name="T25" fmla="*/ 84 h 195"/>
              <a:gd name="T26" fmla="*/ 24 w 126"/>
              <a:gd name="T27" fmla="*/ 78 h 195"/>
              <a:gd name="T28" fmla="*/ 14 w 126"/>
              <a:gd name="T29" fmla="*/ 69 h 195"/>
              <a:gd name="T30" fmla="*/ 29 w 126"/>
              <a:gd name="T31" fmla="*/ 67 h 195"/>
              <a:gd name="T32" fmla="*/ 36 w 126"/>
              <a:gd name="T33" fmla="*/ 52 h 195"/>
              <a:gd name="T34" fmla="*/ 48 w 126"/>
              <a:gd name="T35" fmla="*/ 64 h 195"/>
              <a:gd name="T36" fmla="*/ 55 w 126"/>
              <a:gd name="T37" fmla="*/ 63 h 195"/>
              <a:gd name="T38" fmla="*/ 58 w 126"/>
              <a:gd name="T39" fmla="*/ 59 h 195"/>
              <a:gd name="T40" fmla="*/ 58 w 126"/>
              <a:gd name="T41" fmla="*/ 45 h 195"/>
              <a:gd name="T42" fmla="*/ 69 w 126"/>
              <a:gd name="T43" fmla="*/ 41 h 195"/>
              <a:gd name="T44" fmla="*/ 74 w 126"/>
              <a:gd name="T45" fmla="*/ 0 h 195"/>
              <a:gd name="T46" fmla="*/ 104 w 126"/>
              <a:gd name="T47" fmla="*/ 54 h 195"/>
              <a:gd name="T48" fmla="*/ 126 w 126"/>
              <a:gd name="T49" fmla="*/ 64 h 195"/>
              <a:gd name="T50" fmla="*/ 105 w 126"/>
              <a:gd name="T51" fmla="*/ 85 h 195"/>
              <a:gd name="T52" fmla="*/ 92 w 126"/>
              <a:gd name="T53" fmla="*/ 130 h 195"/>
              <a:gd name="T54" fmla="*/ 89 w 126"/>
              <a:gd name="T55" fmla="*/ 133 h 195"/>
              <a:gd name="T56" fmla="*/ 98 w 126"/>
              <a:gd name="T57" fmla="*/ 142 h 195"/>
              <a:gd name="T58" fmla="*/ 111 w 126"/>
              <a:gd name="T59" fmla="*/ 160 h 195"/>
              <a:gd name="T60" fmla="*/ 84 w 126"/>
              <a:gd name="T61" fmla="*/ 177 h 195"/>
              <a:gd name="T62" fmla="*/ 76 w 126"/>
              <a:gd name="T63" fmla="*/ 178 h 195"/>
              <a:gd name="T64" fmla="*/ 71 w 126"/>
              <a:gd name="T65" fmla="*/ 182 h 195"/>
              <a:gd name="T66" fmla="*/ 69 w 126"/>
              <a:gd name="T67" fmla="*/ 182 h 195"/>
              <a:gd name="T68" fmla="*/ 68 w 126"/>
              <a:gd name="T69" fmla="*/ 183 h 195"/>
              <a:gd name="T70" fmla="*/ 61 w 126"/>
              <a:gd name="T71" fmla="*/ 194 h 195"/>
              <a:gd name="T72" fmla="*/ 49 w 126"/>
              <a:gd name="T73" fmla="*/ 193 h 195"/>
              <a:gd name="T74" fmla="*/ 42 w 126"/>
              <a:gd name="T7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195">
                <a:moveTo>
                  <a:pt x="42" y="195"/>
                </a:moveTo>
                <a:cubicBezTo>
                  <a:pt x="37" y="195"/>
                  <a:pt x="29" y="193"/>
                  <a:pt x="22" y="186"/>
                </a:cubicBezTo>
                <a:cubicBezTo>
                  <a:pt x="17" y="179"/>
                  <a:pt x="14" y="172"/>
                  <a:pt x="14" y="164"/>
                </a:cubicBezTo>
                <a:cubicBezTo>
                  <a:pt x="14" y="161"/>
                  <a:pt x="14" y="158"/>
                  <a:pt x="14" y="154"/>
                </a:cubicBezTo>
                <a:cubicBezTo>
                  <a:pt x="2" y="150"/>
                  <a:pt x="2" y="150"/>
                  <a:pt x="2" y="150"/>
                </a:cubicBezTo>
                <a:cubicBezTo>
                  <a:pt x="0" y="131"/>
                  <a:pt x="0" y="131"/>
                  <a:pt x="0" y="131"/>
                </a:cubicBezTo>
                <a:cubicBezTo>
                  <a:pt x="4" y="113"/>
                  <a:pt x="4" y="113"/>
                  <a:pt x="4" y="113"/>
                </a:cubicBezTo>
                <a:cubicBezTo>
                  <a:pt x="9" y="109"/>
                  <a:pt x="9" y="109"/>
                  <a:pt x="9" y="109"/>
                </a:cubicBezTo>
                <a:cubicBezTo>
                  <a:pt x="11" y="103"/>
                  <a:pt x="11" y="103"/>
                  <a:pt x="11" y="103"/>
                </a:cubicBezTo>
                <a:cubicBezTo>
                  <a:pt x="15" y="100"/>
                  <a:pt x="15" y="100"/>
                  <a:pt x="15" y="100"/>
                </a:cubicBezTo>
                <a:cubicBezTo>
                  <a:pt x="19" y="94"/>
                  <a:pt x="19" y="94"/>
                  <a:pt x="19" y="94"/>
                </a:cubicBezTo>
                <a:cubicBezTo>
                  <a:pt x="20" y="91"/>
                  <a:pt x="20" y="91"/>
                  <a:pt x="20" y="91"/>
                </a:cubicBezTo>
                <a:cubicBezTo>
                  <a:pt x="21" y="84"/>
                  <a:pt x="21" y="84"/>
                  <a:pt x="21" y="84"/>
                </a:cubicBezTo>
                <a:cubicBezTo>
                  <a:pt x="24" y="78"/>
                  <a:pt x="24" y="78"/>
                  <a:pt x="24" y="78"/>
                </a:cubicBezTo>
                <a:cubicBezTo>
                  <a:pt x="14" y="69"/>
                  <a:pt x="14" y="69"/>
                  <a:pt x="14" y="69"/>
                </a:cubicBezTo>
                <a:cubicBezTo>
                  <a:pt x="29" y="67"/>
                  <a:pt x="29" y="67"/>
                  <a:pt x="29" y="67"/>
                </a:cubicBezTo>
                <a:cubicBezTo>
                  <a:pt x="36" y="52"/>
                  <a:pt x="36" y="52"/>
                  <a:pt x="36" y="52"/>
                </a:cubicBezTo>
                <a:cubicBezTo>
                  <a:pt x="48" y="64"/>
                  <a:pt x="48" y="64"/>
                  <a:pt x="48" y="64"/>
                </a:cubicBezTo>
                <a:cubicBezTo>
                  <a:pt x="55" y="63"/>
                  <a:pt x="55" y="63"/>
                  <a:pt x="55" y="63"/>
                </a:cubicBezTo>
                <a:cubicBezTo>
                  <a:pt x="58" y="59"/>
                  <a:pt x="58" y="59"/>
                  <a:pt x="58" y="59"/>
                </a:cubicBezTo>
                <a:cubicBezTo>
                  <a:pt x="58" y="45"/>
                  <a:pt x="58" y="45"/>
                  <a:pt x="58" y="45"/>
                </a:cubicBezTo>
                <a:cubicBezTo>
                  <a:pt x="69" y="41"/>
                  <a:pt x="69" y="41"/>
                  <a:pt x="69" y="41"/>
                </a:cubicBezTo>
                <a:cubicBezTo>
                  <a:pt x="74" y="0"/>
                  <a:pt x="74" y="0"/>
                  <a:pt x="74" y="0"/>
                </a:cubicBezTo>
                <a:cubicBezTo>
                  <a:pt x="104" y="54"/>
                  <a:pt x="104" y="54"/>
                  <a:pt x="104" y="54"/>
                </a:cubicBezTo>
                <a:cubicBezTo>
                  <a:pt x="126" y="64"/>
                  <a:pt x="126" y="64"/>
                  <a:pt x="126" y="64"/>
                </a:cubicBezTo>
                <a:cubicBezTo>
                  <a:pt x="105" y="85"/>
                  <a:pt x="105" y="85"/>
                  <a:pt x="105" y="85"/>
                </a:cubicBezTo>
                <a:cubicBezTo>
                  <a:pt x="106" y="96"/>
                  <a:pt x="108" y="113"/>
                  <a:pt x="92" y="130"/>
                </a:cubicBezTo>
                <a:cubicBezTo>
                  <a:pt x="91" y="131"/>
                  <a:pt x="90" y="132"/>
                  <a:pt x="89" y="133"/>
                </a:cubicBezTo>
                <a:cubicBezTo>
                  <a:pt x="93" y="136"/>
                  <a:pt x="96" y="139"/>
                  <a:pt x="98" y="142"/>
                </a:cubicBezTo>
                <a:cubicBezTo>
                  <a:pt x="111" y="160"/>
                  <a:pt x="111" y="160"/>
                  <a:pt x="111" y="160"/>
                </a:cubicBezTo>
                <a:cubicBezTo>
                  <a:pt x="84" y="177"/>
                  <a:pt x="84" y="177"/>
                  <a:pt x="84" y="177"/>
                </a:cubicBezTo>
                <a:cubicBezTo>
                  <a:pt x="76" y="178"/>
                  <a:pt x="76" y="178"/>
                  <a:pt x="76" y="178"/>
                </a:cubicBezTo>
                <a:cubicBezTo>
                  <a:pt x="71" y="182"/>
                  <a:pt x="71" y="182"/>
                  <a:pt x="71" y="182"/>
                </a:cubicBezTo>
                <a:cubicBezTo>
                  <a:pt x="69" y="182"/>
                  <a:pt x="69" y="182"/>
                  <a:pt x="69" y="182"/>
                </a:cubicBezTo>
                <a:cubicBezTo>
                  <a:pt x="68" y="183"/>
                  <a:pt x="68" y="183"/>
                  <a:pt x="68" y="183"/>
                </a:cubicBezTo>
                <a:cubicBezTo>
                  <a:pt x="61" y="194"/>
                  <a:pt x="61" y="194"/>
                  <a:pt x="61" y="194"/>
                </a:cubicBezTo>
                <a:cubicBezTo>
                  <a:pt x="49" y="193"/>
                  <a:pt x="49" y="193"/>
                  <a:pt x="49" y="193"/>
                </a:cubicBezTo>
                <a:lnTo>
                  <a:pt x="42" y="19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5" name="Freeform 212"/>
          <p:cNvSpPr>
            <a:spLocks/>
          </p:cNvSpPr>
          <p:nvPr/>
        </p:nvSpPr>
        <p:spPr bwMode="auto">
          <a:xfrm>
            <a:off x="21699538" y="7604125"/>
            <a:ext cx="69850" cy="111125"/>
          </a:xfrm>
          <a:custGeom>
            <a:avLst/>
            <a:gdLst>
              <a:gd name="T0" fmla="*/ 0 w 44"/>
              <a:gd name="T1" fmla="*/ 66 h 70"/>
              <a:gd name="T2" fmla="*/ 44 w 44"/>
              <a:gd name="T3" fmla="*/ 0 h 70"/>
              <a:gd name="T4" fmla="*/ 6 w 44"/>
              <a:gd name="T5" fmla="*/ 70 h 70"/>
              <a:gd name="T6" fmla="*/ 0 w 44"/>
              <a:gd name="T7" fmla="*/ 66 h 70"/>
            </a:gdLst>
            <a:ahLst/>
            <a:cxnLst>
              <a:cxn ang="0">
                <a:pos x="T0" y="T1"/>
              </a:cxn>
              <a:cxn ang="0">
                <a:pos x="T2" y="T3"/>
              </a:cxn>
              <a:cxn ang="0">
                <a:pos x="T4" y="T5"/>
              </a:cxn>
              <a:cxn ang="0">
                <a:pos x="T6" y="T7"/>
              </a:cxn>
            </a:cxnLst>
            <a:rect l="0" t="0" r="r" b="b"/>
            <a:pathLst>
              <a:path w="44" h="70">
                <a:moveTo>
                  <a:pt x="0" y="66"/>
                </a:moveTo>
                <a:lnTo>
                  <a:pt x="44" y="0"/>
                </a:lnTo>
                <a:lnTo>
                  <a:pt x="6" y="70"/>
                </a:lnTo>
                <a:lnTo>
                  <a:pt x="0" y="6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6" name="Freeform 213"/>
          <p:cNvSpPr>
            <a:spLocks/>
          </p:cNvSpPr>
          <p:nvPr/>
        </p:nvSpPr>
        <p:spPr bwMode="auto">
          <a:xfrm>
            <a:off x="21559838" y="7626350"/>
            <a:ext cx="368300" cy="382588"/>
          </a:xfrm>
          <a:custGeom>
            <a:avLst/>
            <a:gdLst>
              <a:gd name="T0" fmla="*/ 44 w 116"/>
              <a:gd name="T1" fmla="*/ 121 h 121"/>
              <a:gd name="T2" fmla="*/ 37 w 116"/>
              <a:gd name="T3" fmla="*/ 109 h 121"/>
              <a:gd name="T4" fmla="*/ 30 w 116"/>
              <a:gd name="T5" fmla="*/ 88 h 121"/>
              <a:gd name="T6" fmla="*/ 31 w 116"/>
              <a:gd name="T7" fmla="*/ 78 h 121"/>
              <a:gd name="T8" fmla="*/ 30 w 116"/>
              <a:gd name="T9" fmla="*/ 73 h 121"/>
              <a:gd name="T10" fmla="*/ 22 w 116"/>
              <a:gd name="T11" fmla="*/ 56 h 121"/>
              <a:gd name="T12" fmla="*/ 0 w 116"/>
              <a:gd name="T13" fmla="*/ 55 h 121"/>
              <a:gd name="T14" fmla="*/ 18 w 116"/>
              <a:gd name="T15" fmla="*/ 25 h 121"/>
              <a:gd name="T16" fmla="*/ 20 w 116"/>
              <a:gd name="T17" fmla="*/ 21 h 121"/>
              <a:gd name="T18" fmla="*/ 30 w 116"/>
              <a:gd name="T19" fmla="*/ 10 h 121"/>
              <a:gd name="T20" fmla="*/ 37 w 116"/>
              <a:gd name="T21" fmla="*/ 9 h 121"/>
              <a:gd name="T22" fmla="*/ 44 w 116"/>
              <a:gd name="T23" fmla="*/ 4 h 121"/>
              <a:gd name="T24" fmla="*/ 53 w 116"/>
              <a:gd name="T25" fmla="*/ 2 h 121"/>
              <a:gd name="T26" fmla="*/ 54 w 116"/>
              <a:gd name="T27" fmla="*/ 1 h 121"/>
              <a:gd name="T28" fmla="*/ 55 w 116"/>
              <a:gd name="T29" fmla="*/ 2 h 121"/>
              <a:gd name="T30" fmla="*/ 57 w 116"/>
              <a:gd name="T31" fmla="*/ 2 h 121"/>
              <a:gd name="T32" fmla="*/ 58 w 116"/>
              <a:gd name="T33" fmla="*/ 7 h 121"/>
              <a:gd name="T34" fmla="*/ 63 w 116"/>
              <a:gd name="T35" fmla="*/ 14 h 121"/>
              <a:gd name="T36" fmla="*/ 75 w 116"/>
              <a:gd name="T37" fmla="*/ 0 h 121"/>
              <a:gd name="T38" fmla="*/ 85 w 116"/>
              <a:gd name="T39" fmla="*/ 13 h 121"/>
              <a:gd name="T40" fmla="*/ 92 w 116"/>
              <a:gd name="T41" fmla="*/ 21 h 121"/>
              <a:gd name="T42" fmla="*/ 109 w 116"/>
              <a:gd name="T43" fmla="*/ 52 h 121"/>
              <a:gd name="T44" fmla="*/ 112 w 116"/>
              <a:gd name="T45" fmla="*/ 61 h 121"/>
              <a:gd name="T46" fmla="*/ 105 w 116"/>
              <a:gd name="T47" fmla="*/ 100 h 121"/>
              <a:gd name="T48" fmla="*/ 82 w 116"/>
              <a:gd name="T49" fmla="*/ 112 h 121"/>
              <a:gd name="T50" fmla="*/ 77 w 116"/>
              <a:gd name="T51" fmla="*/ 112 h 121"/>
              <a:gd name="T52" fmla="*/ 59 w 116"/>
              <a:gd name="T53" fmla="*/ 121 h 121"/>
              <a:gd name="T54" fmla="*/ 57 w 116"/>
              <a:gd name="T55" fmla="*/ 121 h 121"/>
              <a:gd name="T56" fmla="*/ 44 w 116"/>
              <a:gd name="T5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1">
                <a:moveTo>
                  <a:pt x="44" y="121"/>
                </a:moveTo>
                <a:cubicBezTo>
                  <a:pt x="37" y="109"/>
                  <a:pt x="37" y="109"/>
                  <a:pt x="37" y="109"/>
                </a:cubicBezTo>
                <a:cubicBezTo>
                  <a:pt x="34" y="104"/>
                  <a:pt x="30" y="97"/>
                  <a:pt x="30" y="88"/>
                </a:cubicBezTo>
                <a:cubicBezTo>
                  <a:pt x="30" y="85"/>
                  <a:pt x="30" y="82"/>
                  <a:pt x="31" y="78"/>
                </a:cubicBezTo>
                <a:cubicBezTo>
                  <a:pt x="31" y="75"/>
                  <a:pt x="30" y="74"/>
                  <a:pt x="30" y="73"/>
                </a:cubicBezTo>
                <a:cubicBezTo>
                  <a:pt x="28" y="72"/>
                  <a:pt x="22" y="65"/>
                  <a:pt x="22" y="56"/>
                </a:cubicBezTo>
                <a:cubicBezTo>
                  <a:pt x="0" y="55"/>
                  <a:pt x="0" y="55"/>
                  <a:pt x="0" y="55"/>
                </a:cubicBezTo>
                <a:cubicBezTo>
                  <a:pt x="18" y="25"/>
                  <a:pt x="18" y="25"/>
                  <a:pt x="18" y="25"/>
                </a:cubicBezTo>
                <a:cubicBezTo>
                  <a:pt x="20" y="21"/>
                  <a:pt x="20" y="21"/>
                  <a:pt x="20" y="21"/>
                </a:cubicBezTo>
                <a:cubicBezTo>
                  <a:pt x="30" y="10"/>
                  <a:pt x="30" y="10"/>
                  <a:pt x="30" y="10"/>
                </a:cubicBezTo>
                <a:cubicBezTo>
                  <a:pt x="37" y="9"/>
                  <a:pt x="37" y="9"/>
                  <a:pt x="37" y="9"/>
                </a:cubicBezTo>
                <a:cubicBezTo>
                  <a:pt x="44" y="4"/>
                  <a:pt x="44" y="4"/>
                  <a:pt x="44" y="4"/>
                </a:cubicBezTo>
                <a:cubicBezTo>
                  <a:pt x="53" y="2"/>
                  <a:pt x="53" y="2"/>
                  <a:pt x="53" y="2"/>
                </a:cubicBezTo>
                <a:cubicBezTo>
                  <a:pt x="54" y="1"/>
                  <a:pt x="54" y="1"/>
                  <a:pt x="54" y="1"/>
                </a:cubicBezTo>
                <a:cubicBezTo>
                  <a:pt x="55" y="2"/>
                  <a:pt x="55" y="2"/>
                  <a:pt x="55" y="2"/>
                </a:cubicBezTo>
                <a:cubicBezTo>
                  <a:pt x="57" y="2"/>
                  <a:pt x="57" y="2"/>
                  <a:pt x="57" y="2"/>
                </a:cubicBezTo>
                <a:cubicBezTo>
                  <a:pt x="58" y="7"/>
                  <a:pt x="58" y="7"/>
                  <a:pt x="58" y="7"/>
                </a:cubicBezTo>
                <a:cubicBezTo>
                  <a:pt x="63" y="14"/>
                  <a:pt x="63" y="14"/>
                  <a:pt x="63" y="14"/>
                </a:cubicBezTo>
                <a:cubicBezTo>
                  <a:pt x="75" y="0"/>
                  <a:pt x="75" y="0"/>
                  <a:pt x="75" y="0"/>
                </a:cubicBezTo>
                <a:cubicBezTo>
                  <a:pt x="80" y="4"/>
                  <a:pt x="83" y="8"/>
                  <a:pt x="85" y="13"/>
                </a:cubicBezTo>
                <a:cubicBezTo>
                  <a:pt x="87" y="15"/>
                  <a:pt x="89" y="18"/>
                  <a:pt x="92" y="21"/>
                </a:cubicBezTo>
                <a:cubicBezTo>
                  <a:pt x="103" y="33"/>
                  <a:pt x="104" y="36"/>
                  <a:pt x="109" y="52"/>
                </a:cubicBezTo>
                <a:cubicBezTo>
                  <a:pt x="109" y="52"/>
                  <a:pt x="111" y="60"/>
                  <a:pt x="112" y="61"/>
                </a:cubicBezTo>
                <a:cubicBezTo>
                  <a:pt x="116" y="75"/>
                  <a:pt x="114" y="88"/>
                  <a:pt x="105" y="100"/>
                </a:cubicBezTo>
                <a:cubicBezTo>
                  <a:pt x="102" y="104"/>
                  <a:pt x="95" y="112"/>
                  <a:pt x="82" y="112"/>
                </a:cubicBezTo>
                <a:cubicBezTo>
                  <a:pt x="77" y="112"/>
                  <a:pt x="77" y="112"/>
                  <a:pt x="77" y="112"/>
                </a:cubicBezTo>
                <a:cubicBezTo>
                  <a:pt x="74" y="115"/>
                  <a:pt x="68" y="120"/>
                  <a:pt x="59" y="121"/>
                </a:cubicBezTo>
                <a:cubicBezTo>
                  <a:pt x="57" y="121"/>
                  <a:pt x="57" y="121"/>
                  <a:pt x="57" y="121"/>
                </a:cubicBezTo>
                <a:lnTo>
                  <a:pt x="44" y="12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7" name="Freeform 214"/>
          <p:cNvSpPr>
            <a:spLocks/>
          </p:cNvSpPr>
          <p:nvPr/>
        </p:nvSpPr>
        <p:spPr bwMode="auto">
          <a:xfrm>
            <a:off x="21674138" y="7932738"/>
            <a:ext cx="155575" cy="146050"/>
          </a:xfrm>
          <a:custGeom>
            <a:avLst/>
            <a:gdLst>
              <a:gd name="T0" fmla="*/ 16 w 49"/>
              <a:gd name="T1" fmla="*/ 46 h 46"/>
              <a:gd name="T2" fmla="*/ 8 w 49"/>
              <a:gd name="T3" fmla="*/ 39 h 46"/>
              <a:gd name="T4" fmla="*/ 0 w 49"/>
              <a:gd name="T5" fmla="*/ 32 h 46"/>
              <a:gd name="T6" fmla="*/ 1 w 49"/>
              <a:gd name="T7" fmla="*/ 21 h 46"/>
              <a:gd name="T8" fmla="*/ 3 w 49"/>
              <a:gd name="T9" fmla="*/ 11 h 46"/>
              <a:gd name="T10" fmla="*/ 13 w 49"/>
              <a:gd name="T11" fmla="*/ 3 h 46"/>
              <a:gd name="T12" fmla="*/ 16 w 49"/>
              <a:gd name="T13" fmla="*/ 2 h 46"/>
              <a:gd name="T14" fmla="*/ 24 w 49"/>
              <a:gd name="T15" fmla="*/ 0 h 46"/>
              <a:gd name="T16" fmla="*/ 35 w 49"/>
              <a:gd name="T17" fmla="*/ 0 h 46"/>
              <a:gd name="T18" fmla="*/ 43 w 49"/>
              <a:gd name="T19" fmla="*/ 7 h 46"/>
              <a:gd name="T20" fmla="*/ 49 w 49"/>
              <a:gd name="T21" fmla="*/ 13 h 46"/>
              <a:gd name="T22" fmla="*/ 49 w 49"/>
              <a:gd name="T23" fmla="*/ 24 h 46"/>
              <a:gd name="T24" fmla="*/ 25 w 49"/>
              <a:gd name="T25" fmla="*/ 46 h 46"/>
              <a:gd name="T26" fmla="*/ 16 w 49"/>
              <a:gd name="T2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6">
                <a:moveTo>
                  <a:pt x="16" y="46"/>
                </a:moveTo>
                <a:cubicBezTo>
                  <a:pt x="8" y="39"/>
                  <a:pt x="8" y="39"/>
                  <a:pt x="8" y="39"/>
                </a:cubicBezTo>
                <a:cubicBezTo>
                  <a:pt x="0" y="32"/>
                  <a:pt x="0" y="32"/>
                  <a:pt x="0" y="32"/>
                </a:cubicBezTo>
                <a:cubicBezTo>
                  <a:pt x="1" y="21"/>
                  <a:pt x="1" y="21"/>
                  <a:pt x="1" y="21"/>
                </a:cubicBezTo>
                <a:cubicBezTo>
                  <a:pt x="3" y="11"/>
                  <a:pt x="3" y="11"/>
                  <a:pt x="3" y="11"/>
                </a:cubicBezTo>
                <a:cubicBezTo>
                  <a:pt x="13" y="3"/>
                  <a:pt x="13" y="3"/>
                  <a:pt x="13" y="3"/>
                </a:cubicBezTo>
                <a:cubicBezTo>
                  <a:pt x="16" y="2"/>
                  <a:pt x="16" y="2"/>
                  <a:pt x="16" y="2"/>
                </a:cubicBezTo>
                <a:cubicBezTo>
                  <a:pt x="24" y="0"/>
                  <a:pt x="24" y="0"/>
                  <a:pt x="24" y="0"/>
                </a:cubicBezTo>
                <a:cubicBezTo>
                  <a:pt x="35" y="0"/>
                  <a:pt x="35" y="0"/>
                  <a:pt x="35" y="0"/>
                </a:cubicBezTo>
                <a:cubicBezTo>
                  <a:pt x="43" y="7"/>
                  <a:pt x="43" y="7"/>
                  <a:pt x="43" y="7"/>
                </a:cubicBezTo>
                <a:cubicBezTo>
                  <a:pt x="49" y="13"/>
                  <a:pt x="49" y="13"/>
                  <a:pt x="49" y="13"/>
                </a:cubicBezTo>
                <a:cubicBezTo>
                  <a:pt x="49" y="24"/>
                  <a:pt x="49" y="24"/>
                  <a:pt x="49" y="24"/>
                </a:cubicBezTo>
                <a:cubicBezTo>
                  <a:pt x="48" y="37"/>
                  <a:pt x="38" y="46"/>
                  <a:pt x="25" y="46"/>
                </a:cubicBezTo>
                <a:lnTo>
                  <a:pt x="16" y="4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8" name="Freeform 215"/>
          <p:cNvSpPr>
            <a:spLocks/>
          </p:cNvSpPr>
          <p:nvPr/>
        </p:nvSpPr>
        <p:spPr bwMode="auto">
          <a:xfrm>
            <a:off x="21797963" y="7002463"/>
            <a:ext cx="844550" cy="1484313"/>
          </a:xfrm>
          <a:custGeom>
            <a:avLst/>
            <a:gdLst>
              <a:gd name="T0" fmla="*/ 8 w 266"/>
              <a:gd name="T1" fmla="*/ 453 h 469"/>
              <a:gd name="T2" fmla="*/ 6 w 266"/>
              <a:gd name="T3" fmla="*/ 436 h 469"/>
              <a:gd name="T4" fmla="*/ 19 w 266"/>
              <a:gd name="T5" fmla="*/ 421 h 469"/>
              <a:gd name="T6" fmla="*/ 19 w 266"/>
              <a:gd name="T7" fmla="*/ 406 h 469"/>
              <a:gd name="T8" fmla="*/ 37 w 266"/>
              <a:gd name="T9" fmla="*/ 389 h 469"/>
              <a:gd name="T10" fmla="*/ 38 w 266"/>
              <a:gd name="T11" fmla="*/ 384 h 469"/>
              <a:gd name="T12" fmla="*/ 34 w 266"/>
              <a:gd name="T13" fmla="*/ 372 h 469"/>
              <a:gd name="T14" fmla="*/ 20 w 266"/>
              <a:gd name="T15" fmla="*/ 375 h 469"/>
              <a:gd name="T16" fmla="*/ 7 w 266"/>
              <a:gd name="T17" fmla="*/ 356 h 469"/>
              <a:gd name="T18" fmla="*/ 0 w 266"/>
              <a:gd name="T19" fmla="*/ 333 h 469"/>
              <a:gd name="T20" fmla="*/ 1 w 266"/>
              <a:gd name="T21" fmla="*/ 313 h 469"/>
              <a:gd name="T22" fmla="*/ 8 w 266"/>
              <a:gd name="T23" fmla="*/ 290 h 469"/>
              <a:gd name="T24" fmla="*/ 20 w 266"/>
              <a:gd name="T25" fmla="*/ 290 h 469"/>
              <a:gd name="T26" fmla="*/ 32 w 266"/>
              <a:gd name="T27" fmla="*/ 282 h 469"/>
              <a:gd name="T28" fmla="*/ 70 w 266"/>
              <a:gd name="T29" fmla="*/ 251 h 469"/>
              <a:gd name="T30" fmla="*/ 89 w 266"/>
              <a:gd name="T31" fmla="*/ 247 h 469"/>
              <a:gd name="T32" fmla="*/ 95 w 266"/>
              <a:gd name="T33" fmla="*/ 221 h 469"/>
              <a:gd name="T34" fmla="*/ 111 w 266"/>
              <a:gd name="T35" fmla="*/ 210 h 469"/>
              <a:gd name="T36" fmla="*/ 111 w 266"/>
              <a:gd name="T37" fmla="*/ 208 h 469"/>
              <a:gd name="T38" fmla="*/ 125 w 266"/>
              <a:gd name="T39" fmla="*/ 193 h 469"/>
              <a:gd name="T40" fmla="*/ 120 w 266"/>
              <a:gd name="T41" fmla="*/ 167 h 469"/>
              <a:gd name="T42" fmla="*/ 117 w 266"/>
              <a:gd name="T43" fmla="*/ 149 h 469"/>
              <a:gd name="T44" fmla="*/ 104 w 266"/>
              <a:gd name="T45" fmla="*/ 117 h 469"/>
              <a:gd name="T46" fmla="*/ 117 w 266"/>
              <a:gd name="T47" fmla="*/ 84 h 469"/>
              <a:gd name="T48" fmla="*/ 115 w 266"/>
              <a:gd name="T49" fmla="*/ 70 h 469"/>
              <a:gd name="T50" fmla="*/ 119 w 266"/>
              <a:gd name="T51" fmla="*/ 37 h 469"/>
              <a:gd name="T52" fmla="*/ 135 w 266"/>
              <a:gd name="T53" fmla="*/ 31 h 469"/>
              <a:gd name="T54" fmla="*/ 166 w 266"/>
              <a:gd name="T55" fmla="*/ 48 h 469"/>
              <a:gd name="T56" fmla="*/ 181 w 266"/>
              <a:gd name="T57" fmla="*/ 56 h 469"/>
              <a:gd name="T58" fmla="*/ 190 w 266"/>
              <a:gd name="T59" fmla="*/ 49 h 469"/>
              <a:gd name="T60" fmla="*/ 214 w 266"/>
              <a:gd name="T61" fmla="*/ 22 h 469"/>
              <a:gd name="T62" fmla="*/ 230 w 266"/>
              <a:gd name="T63" fmla="*/ 5 h 469"/>
              <a:gd name="T64" fmla="*/ 247 w 266"/>
              <a:gd name="T65" fmla="*/ 0 h 469"/>
              <a:gd name="T66" fmla="*/ 262 w 266"/>
              <a:gd name="T67" fmla="*/ 9 h 469"/>
              <a:gd name="T68" fmla="*/ 266 w 266"/>
              <a:gd name="T69" fmla="*/ 20 h 469"/>
              <a:gd name="T70" fmla="*/ 246 w 266"/>
              <a:gd name="T71" fmla="*/ 51 h 469"/>
              <a:gd name="T72" fmla="*/ 228 w 266"/>
              <a:gd name="T73" fmla="*/ 74 h 469"/>
              <a:gd name="T74" fmla="*/ 219 w 266"/>
              <a:gd name="T75" fmla="*/ 82 h 469"/>
              <a:gd name="T76" fmla="*/ 219 w 266"/>
              <a:gd name="T77" fmla="*/ 99 h 469"/>
              <a:gd name="T78" fmla="*/ 219 w 266"/>
              <a:gd name="T79" fmla="*/ 121 h 469"/>
              <a:gd name="T80" fmla="*/ 206 w 266"/>
              <a:gd name="T81" fmla="*/ 116 h 469"/>
              <a:gd name="T82" fmla="*/ 191 w 266"/>
              <a:gd name="T83" fmla="*/ 142 h 469"/>
              <a:gd name="T84" fmla="*/ 179 w 266"/>
              <a:gd name="T85" fmla="*/ 147 h 469"/>
              <a:gd name="T86" fmla="*/ 195 w 266"/>
              <a:gd name="T87" fmla="*/ 193 h 469"/>
              <a:gd name="T88" fmla="*/ 191 w 266"/>
              <a:gd name="T89" fmla="*/ 217 h 469"/>
              <a:gd name="T90" fmla="*/ 195 w 266"/>
              <a:gd name="T91" fmla="*/ 249 h 469"/>
              <a:gd name="T92" fmla="*/ 179 w 266"/>
              <a:gd name="T93" fmla="*/ 294 h 469"/>
              <a:gd name="T94" fmla="*/ 173 w 266"/>
              <a:gd name="T95" fmla="*/ 297 h 469"/>
              <a:gd name="T96" fmla="*/ 154 w 266"/>
              <a:gd name="T97" fmla="*/ 302 h 469"/>
              <a:gd name="T98" fmla="*/ 136 w 266"/>
              <a:gd name="T99" fmla="*/ 317 h 469"/>
              <a:gd name="T100" fmla="*/ 108 w 266"/>
              <a:gd name="T101" fmla="*/ 329 h 469"/>
              <a:gd name="T102" fmla="*/ 100 w 266"/>
              <a:gd name="T103" fmla="*/ 331 h 469"/>
              <a:gd name="T104" fmla="*/ 84 w 266"/>
              <a:gd name="T105" fmla="*/ 342 h 469"/>
              <a:gd name="T106" fmla="*/ 77 w 266"/>
              <a:gd name="T107" fmla="*/ 368 h 469"/>
              <a:gd name="T108" fmla="*/ 78 w 266"/>
              <a:gd name="T109" fmla="*/ 379 h 469"/>
              <a:gd name="T110" fmla="*/ 65 w 266"/>
              <a:gd name="T111" fmla="*/ 399 h 469"/>
              <a:gd name="T112" fmla="*/ 69 w 266"/>
              <a:gd name="T113" fmla="*/ 414 h 469"/>
              <a:gd name="T114" fmla="*/ 63 w 266"/>
              <a:gd name="T115" fmla="*/ 427 h 469"/>
              <a:gd name="T116" fmla="*/ 52 w 266"/>
              <a:gd name="T117" fmla="*/ 432 h 469"/>
              <a:gd name="T118" fmla="*/ 52 w 266"/>
              <a:gd name="T119" fmla="*/ 436 h 469"/>
              <a:gd name="T120" fmla="*/ 46 w 266"/>
              <a:gd name="T121" fmla="*/ 455 h 469"/>
              <a:gd name="T122" fmla="*/ 33 w 266"/>
              <a:gd name="T123" fmla="*/ 464 h 469"/>
              <a:gd name="T124" fmla="*/ 12 w 266"/>
              <a:gd name="T125" fmla="*/ 45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 h="469">
                <a:moveTo>
                  <a:pt x="12" y="457"/>
                </a:moveTo>
                <a:cubicBezTo>
                  <a:pt x="8" y="453"/>
                  <a:pt x="8" y="453"/>
                  <a:pt x="8" y="453"/>
                </a:cubicBezTo>
                <a:cubicBezTo>
                  <a:pt x="7" y="445"/>
                  <a:pt x="7" y="445"/>
                  <a:pt x="7" y="445"/>
                </a:cubicBezTo>
                <a:cubicBezTo>
                  <a:pt x="6" y="436"/>
                  <a:pt x="6" y="436"/>
                  <a:pt x="6" y="436"/>
                </a:cubicBezTo>
                <a:cubicBezTo>
                  <a:pt x="13" y="427"/>
                  <a:pt x="13" y="427"/>
                  <a:pt x="13" y="427"/>
                </a:cubicBezTo>
                <a:cubicBezTo>
                  <a:pt x="19" y="421"/>
                  <a:pt x="19" y="421"/>
                  <a:pt x="19" y="421"/>
                </a:cubicBezTo>
                <a:cubicBezTo>
                  <a:pt x="24" y="421"/>
                  <a:pt x="24" y="421"/>
                  <a:pt x="24" y="421"/>
                </a:cubicBezTo>
                <a:cubicBezTo>
                  <a:pt x="19" y="406"/>
                  <a:pt x="19" y="406"/>
                  <a:pt x="19" y="406"/>
                </a:cubicBezTo>
                <a:cubicBezTo>
                  <a:pt x="31" y="394"/>
                  <a:pt x="31" y="394"/>
                  <a:pt x="31" y="394"/>
                </a:cubicBezTo>
                <a:cubicBezTo>
                  <a:pt x="37" y="389"/>
                  <a:pt x="37" y="389"/>
                  <a:pt x="37" y="389"/>
                </a:cubicBezTo>
                <a:cubicBezTo>
                  <a:pt x="40" y="389"/>
                  <a:pt x="40" y="389"/>
                  <a:pt x="40" y="389"/>
                </a:cubicBezTo>
                <a:cubicBezTo>
                  <a:pt x="38" y="384"/>
                  <a:pt x="38" y="384"/>
                  <a:pt x="38" y="384"/>
                </a:cubicBezTo>
                <a:cubicBezTo>
                  <a:pt x="33" y="376"/>
                  <a:pt x="33" y="376"/>
                  <a:pt x="33" y="376"/>
                </a:cubicBezTo>
                <a:cubicBezTo>
                  <a:pt x="34" y="372"/>
                  <a:pt x="34" y="372"/>
                  <a:pt x="34" y="372"/>
                </a:cubicBezTo>
                <a:cubicBezTo>
                  <a:pt x="33" y="371"/>
                  <a:pt x="32" y="369"/>
                  <a:pt x="31" y="368"/>
                </a:cubicBezTo>
                <a:cubicBezTo>
                  <a:pt x="20" y="375"/>
                  <a:pt x="20" y="375"/>
                  <a:pt x="20" y="375"/>
                </a:cubicBezTo>
                <a:cubicBezTo>
                  <a:pt x="20" y="352"/>
                  <a:pt x="20" y="352"/>
                  <a:pt x="20" y="352"/>
                </a:cubicBezTo>
                <a:cubicBezTo>
                  <a:pt x="7" y="356"/>
                  <a:pt x="7" y="356"/>
                  <a:pt x="7" y="356"/>
                </a:cubicBezTo>
                <a:cubicBezTo>
                  <a:pt x="1" y="336"/>
                  <a:pt x="1" y="336"/>
                  <a:pt x="1" y="336"/>
                </a:cubicBezTo>
                <a:cubicBezTo>
                  <a:pt x="0" y="333"/>
                  <a:pt x="0" y="333"/>
                  <a:pt x="0" y="333"/>
                </a:cubicBezTo>
                <a:cubicBezTo>
                  <a:pt x="0" y="328"/>
                  <a:pt x="0" y="328"/>
                  <a:pt x="0" y="328"/>
                </a:cubicBezTo>
                <a:cubicBezTo>
                  <a:pt x="1" y="313"/>
                  <a:pt x="1" y="313"/>
                  <a:pt x="1" y="313"/>
                </a:cubicBezTo>
                <a:cubicBezTo>
                  <a:pt x="12" y="311"/>
                  <a:pt x="12" y="311"/>
                  <a:pt x="12" y="311"/>
                </a:cubicBezTo>
                <a:cubicBezTo>
                  <a:pt x="8" y="290"/>
                  <a:pt x="8" y="290"/>
                  <a:pt x="8" y="290"/>
                </a:cubicBezTo>
                <a:cubicBezTo>
                  <a:pt x="20" y="297"/>
                  <a:pt x="20" y="297"/>
                  <a:pt x="20" y="297"/>
                </a:cubicBezTo>
                <a:cubicBezTo>
                  <a:pt x="20" y="290"/>
                  <a:pt x="20" y="290"/>
                  <a:pt x="20" y="290"/>
                </a:cubicBezTo>
                <a:cubicBezTo>
                  <a:pt x="25" y="295"/>
                  <a:pt x="25" y="295"/>
                  <a:pt x="25" y="295"/>
                </a:cubicBezTo>
                <a:cubicBezTo>
                  <a:pt x="26" y="291"/>
                  <a:pt x="28" y="286"/>
                  <a:pt x="32" y="282"/>
                </a:cubicBezTo>
                <a:cubicBezTo>
                  <a:pt x="38" y="276"/>
                  <a:pt x="44" y="270"/>
                  <a:pt x="48" y="264"/>
                </a:cubicBezTo>
                <a:cubicBezTo>
                  <a:pt x="54" y="257"/>
                  <a:pt x="62" y="252"/>
                  <a:pt x="70" y="251"/>
                </a:cubicBezTo>
                <a:cubicBezTo>
                  <a:pt x="74" y="251"/>
                  <a:pt x="78" y="250"/>
                  <a:pt x="82" y="248"/>
                </a:cubicBezTo>
                <a:cubicBezTo>
                  <a:pt x="84" y="248"/>
                  <a:pt x="87" y="247"/>
                  <a:pt x="89" y="247"/>
                </a:cubicBezTo>
                <a:cubicBezTo>
                  <a:pt x="90" y="245"/>
                  <a:pt x="90" y="243"/>
                  <a:pt x="91" y="241"/>
                </a:cubicBezTo>
                <a:cubicBezTo>
                  <a:pt x="90" y="236"/>
                  <a:pt x="90" y="229"/>
                  <a:pt x="95" y="221"/>
                </a:cubicBezTo>
                <a:cubicBezTo>
                  <a:pt x="97" y="217"/>
                  <a:pt x="101" y="214"/>
                  <a:pt x="107" y="212"/>
                </a:cubicBezTo>
                <a:cubicBezTo>
                  <a:pt x="111" y="210"/>
                  <a:pt x="111" y="210"/>
                  <a:pt x="111" y="210"/>
                </a:cubicBezTo>
                <a:cubicBezTo>
                  <a:pt x="111" y="210"/>
                  <a:pt x="111" y="210"/>
                  <a:pt x="111" y="210"/>
                </a:cubicBezTo>
                <a:cubicBezTo>
                  <a:pt x="111" y="208"/>
                  <a:pt x="111" y="208"/>
                  <a:pt x="111" y="208"/>
                </a:cubicBezTo>
                <a:cubicBezTo>
                  <a:pt x="118" y="201"/>
                  <a:pt x="118" y="201"/>
                  <a:pt x="118" y="201"/>
                </a:cubicBezTo>
                <a:cubicBezTo>
                  <a:pt x="125" y="193"/>
                  <a:pt x="125" y="193"/>
                  <a:pt x="125" y="193"/>
                </a:cubicBezTo>
                <a:cubicBezTo>
                  <a:pt x="125" y="191"/>
                  <a:pt x="125" y="190"/>
                  <a:pt x="125" y="189"/>
                </a:cubicBezTo>
                <a:cubicBezTo>
                  <a:pt x="121" y="184"/>
                  <a:pt x="118" y="177"/>
                  <a:pt x="120" y="167"/>
                </a:cubicBezTo>
                <a:cubicBezTo>
                  <a:pt x="119" y="163"/>
                  <a:pt x="118" y="158"/>
                  <a:pt x="119" y="152"/>
                </a:cubicBezTo>
                <a:cubicBezTo>
                  <a:pt x="117" y="149"/>
                  <a:pt x="117" y="149"/>
                  <a:pt x="117" y="149"/>
                </a:cubicBezTo>
                <a:cubicBezTo>
                  <a:pt x="115" y="146"/>
                  <a:pt x="114" y="143"/>
                  <a:pt x="113" y="140"/>
                </a:cubicBezTo>
                <a:cubicBezTo>
                  <a:pt x="110" y="137"/>
                  <a:pt x="103" y="129"/>
                  <a:pt x="104" y="117"/>
                </a:cubicBezTo>
                <a:cubicBezTo>
                  <a:pt x="104" y="110"/>
                  <a:pt x="107" y="106"/>
                  <a:pt x="109" y="102"/>
                </a:cubicBezTo>
                <a:cubicBezTo>
                  <a:pt x="109" y="93"/>
                  <a:pt x="113" y="88"/>
                  <a:pt x="117" y="84"/>
                </a:cubicBezTo>
                <a:cubicBezTo>
                  <a:pt x="117" y="81"/>
                  <a:pt x="117" y="78"/>
                  <a:pt x="117" y="75"/>
                </a:cubicBezTo>
                <a:cubicBezTo>
                  <a:pt x="115" y="70"/>
                  <a:pt x="115" y="70"/>
                  <a:pt x="115" y="70"/>
                </a:cubicBezTo>
                <a:cubicBezTo>
                  <a:pt x="114" y="68"/>
                  <a:pt x="113" y="65"/>
                  <a:pt x="112" y="63"/>
                </a:cubicBezTo>
                <a:cubicBezTo>
                  <a:pt x="109" y="53"/>
                  <a:pt x="112" y="43"/>
                  <a:pt x="119" y="37"/>
                </a:cubicBezTo>
                <a:cubicBezTo>
                  <a:pt x="125" y="32"/>
                  <a:pt x="125" y="32"/>
                  <a:pt x="125" y="32"/>
                </a:cubicBezTo>
                <a:cubicBezTo>
                  <a:pt x="135" y="31"/>
                  <a:pt x="135" y="31"/>
                  <a:pt x="135" y="31"/>
                </a:cubicBezTo>
                <a:cubicBezTo>
                  <a:pt x="139" y="31"/>
                  <a:pt x="142" y="32"/>
                  <a:pt x="146" y="33"/>
                </a:cubicBezTo>
                <a:cubicBezTo>
                  <a:pt x="153" y="37"/>
                  <a:pt x="160" y="42"/>
                  <a:pt x="166" y="48"/>
                </a:cubicBezTo>
                <a:cubicBezTo>
                  <a:pt x="169" y="53"/>
                  <a:pt x="174" y="56"/>
                  <a:pt x="178" y="58"/>
                </a:cubicBezTo>
                <a:cubicBezTo>
                  <a:pt x="181" y="56"/>
                  <a:pt x="181" y="56"/>
                  <a:pt x="181" y="56"/>
                </a:cubicBezTo>
                <a:cubicBezTo>
                  <a:pt x="182" y="54"/>
                  <a:pt x="182" y="54"/>
                  <a:pt x="182" y="54"/>
                </a:cubicBezTo>
                <a:cubicBezTo>
                  <a:pt x="190" y="49"/>
                  <a:pt x="190" y="49"/>
                  <a:pt x="190" y="49"/>
                </a:cubicBezTo>
                <a:cubicBezTo>
                  <a:pt x="190" y="49"/>
                  <a:pt x="192" y="45"/>
                  <a:pt x="193" y="43"/>
                </a:cubicBezTo>
                <a:cubicBezTo>
                  <a:pt x="199" y="28"/>
                  <a:pt x="209" y="24"/>
                  <a:pt x="214" y="22"/>
                </a:cubicBezTo>
                <a:cubicBezTo>
                  <a:pt x="213" y="22"/>
                  <a:pt x="215" y="21"/>
                  <a:pt x="219" y="19"/>
                </a:cubicBezTo>
                <a:cubicBezTo>
                  <a:pt x="222" y="14"/>
                  <a:pt x="225" y="9"/>
                  <a:pt x="230" y="5"/>
                </a:cubicBezTo>
                <a:cubicBezTo>
                  <a:pt x="235" y="0"/>
                  <a:pt x="235" y="0"/>
                  <a:pt x="235" y="0"/>
                </a:cubicBezTo>
                <a:cubicBezTo>
                  <a:pt x="247" y="0"/>
                  <a:pt x="247" y="0"/>
                  <a:pt x="247" y="0"/>
                </a:cubicBezTo>
                <a:cubicBezTo>
                  <a:pt x="257" y="2"/>
                  <a:pt x="257" y="2"/>
                  <a:pt x="257" y="2"/>
                </a:cubicBezTo>
                <a:cubicBezTo>
                  <a:pt x="262" y="9"/>
                  <a:pt x="262" y="9"/>
                  <a:pt x="262" y="9"/>
                </a:cubicBezTo>
                <a:cubicBezTo>
                  <a:pt x="266" y="14"/>
                  <a:pt x="266" y="14"/>
                  <a:pt x="266" y="14"/>
                </a:cubicBezTo>
                <a:cubicBezTo>
                  <a:pt x="266" y="20"/>
                  <a:pt x="266" y="20"/>
                  <a:pt x="266" y="20"/>
                </a:cubicBezTo>
                <a:cubicBezTo>
                  <a:pt x="266" y="32"/>
                  <a:pt x="260" y="43"/>
                  <a:pt x="249" y="49"/>
                </a:cubicBezTo>
                <a:cubicBezTo>
                  <a:pt x="246" y="51"/>
                  <a:pt x="246" y="51"/>
                  <a:pt x="246" y="51"/>
                </a:cubicBezTo>
                <a:cubicBezTo>
                  <a:pt x="245" y="53"/>
                  <a:pt x="243" y="56"/>
                  <a:pt x="241" y="57"/>
                </a:cubicBezTo>
                <a:cubicBezTo>
                  <a:pt x="236" y="62"/>
                  <a:pt x="232" y="68"/>
                  <a:pt x="228" y="74"/>
                </a:cubicBezTo>
                <a:cubicBezTo>
                  <a:pt x="222" y="82"/>
                  <a:pt x="222" y="82"/>
                  <a:pt x="222" y="82"/>
                </a:cubicBezTo>
                <a:cubicBezTo>
                  <a:pt x="219" y="82"/>
                  <a:pt x="219" y="82"/>
                  <a:pt x="219" y="82"/>
                </a:cubicBezTo>
                <a:cubicBezTo>
                  <a:pt x="219" y="83"/>
                  <a:pt x="218" y="83"/>
                  <a:pt x="218" y="84"/>
                </a:cubicBezTo>
                <a:cubicBezTo>
                  <a:pt x="220" y="89"/>
                  <a:pt x="220" y="94"/>
                  <a:pt x="219" y="99"/>
                </a:cubicBezTo>
                <a:cubicBezTo>
                  <a:pt x="218" y="101"/>
                  <a:pt x="218" y="103"/>
                  <a:pt x="217" y="104"/>
                </a:cubicBezTo>
                <a:cubicBezTo>
                  <a:pt x="219" y="121"/>
                  <a:pt x="219" y="121"/>
                  <a:pt x="219" y="121"/>
                </a:cubicBezTo>
                <a:cubicBezTo>
                  <a:pt x="208" y="115"/>
                  <a:pt x="208" y="115"/>
                  <a:pt x="208" y="115"/>
                </a:cubicBezTo>
                <a:cubicBezTo>
                  <a:pt x="208" y="115"/>
                  <a:pt x="207" y="116"/>
                  <a:pt x="206" y="116"/>
                </a:cubicBezTo>
                <a:cubicBezTo>
                  <a:pt x="203" y="118"/>
                  <a:pt x="200" y="119"/>
                  <a:pt x="196" y="121"/>
                </a:cubicBezTo>
                <a:cubicBezTo>
                  <a:pt x="191" y="142"/>
                  <a:pt x="191" y="142"/>
                  <a:pt x="191" y="142"/>
                </a:cubicBezTo>
                <a:cubicBezTo>
                  <a:pt x="177" y="143"/>
                  <a:pt x="177" y="143"/>
                  <a:pt x="177" y="143"/>
                </a:cubicBezTo>
                <a:cubicBezTo>
                  <a:pt x="178" y="144"/>
                  <a:pt x="179" y="145"/>
                  <a:pt x="179" y="147"/>
                </a:cubicBezTo>
                <a:cubicBezTo>
                  <a:pt x="182" y="150"/>
                  <a:pt x="184" y="153"/>
                  <a:pt x="186" y="157"/>
                </a:cubicBezTo>
                <a:cubicBezTo>
                  <a:pt x="193" y="168"/>
                  <a:pt x="196" y="180"/>
                  <a:pt x="195" y="193"/>
                </a:cubicBezTo>
                <a:cubicBezTo>
                  <a:pt x="195" y="194"/>
                  <a:pt x="195" y="196"/>
                  <a:pt x="196" y="198"/>
                </a:cubicBezTo>
                <a:cubicBezTo>
                  <a:pt x="196" y="202"/>
                  <a:pt x="196" y="210"/>
                  <a:pt x="191" y="217"/>
                </a:cubicBezTo>
                <a:cubicBezTo>
                  <a:pt x="193" y="225"/>
                  <a:pt x="194" y="234"/>
                  <a:pt x="193" y="243"/>
                </a:cubicBezTo>
                <a:cubicBezTo>
                  <a:pt x="193" y="244"/>
                  <a:pt x="193" y="245"/>
                  <a:pt x="195" y="249"/>
                </a:cubicBezTo>
                <a:cubicBezTo>
                  <a:pt x="199" y="256"/>
                  <a:pt x="200" y="265"/>
                  <a:pt x="197" y="273"/>
                </a:cubicBezTo>
                <a:cubicBezTo>
                  <a:pt x="194" y="282"/>
                  <a:pt x="187" y="290"/>
                  <a:pt x="179" y="294"/>
                </a:cubicBezTo>
                <a:cubicBezTo>
                  <a:pt x="174" y="297"/>
                  <a:pt x="174" y="297"/>
                  <a:pt x="174" y="297"/>
                </a:cubicBezTo>
                <a:cubicBezTo>
                  <a:pt x="173" y="297"/>
                  <a:pt x="173" y="297"/>
                  <a:pt x="173" y="297"/>
                </a:cubicBezTo>
                <a:cubicBezTo>
                  <a:pt x="172" y="300"/>
                  <a:pt x="172" y="300"/>
                  <a:pt x="172" y="300"/>
                </a:cubicBezTo>
                <a:cubicBezTo>
                  <a:pt x="172" y="300"/>
                  <a:pt x="154" y="302"/>
                  <a:pt x="154" y="302"/>
                </a:cubicBezTo>
                <a:cubicBezTo>
                  <a:pt x="151" y="304"/>
                  <a:pt x="147" y="305"/>
                  <a:pt x="142" y="305"/>
                </a:cubicBezTo>
                <a:cubicBezTo>
                  <a:pt x="140" y="309"/>
                  <a:pt x="138" y="313"/>
                  <a:pt x="136" y="317"/>
                </a:cubicBezTo>
                <a:cubicBezTo>
                  <a:pt x="131" y="325"/>
                  <a:pt x="123" y="329"/>
                  <a:pt x="114" y="329"/>
                </a:cubicBezTo>
                <a:cubicBezTo>
                  <a:pt x="108" y="329"/>
                  <a:pt x="108" y="329"/>
                  <a:pt x="108" y="329"/>
                </a:cubicBezTo>
                <a:cubicBezTo>
                  <a:pt x="106" y="328"/>
                  <a:pt x="106" y="328"/>
                  <a:pt x="106" y="328"/>
                </a:cubicBezTo>
                <a:cubicBezTo>
                  <a:pt x="104" y="330"/>
                  <a:pt x="102" y="330"/>
                  <a:pt x="100" y="331"/>
                </a:cubicBezTo>
                <a:cubicBezTo>
                  <a:pt x="97" y="332"/>
                  <a:pt x="97" y="332"/>
                  <a:pt x="97" y="332"/>
                </a:cubicBezTo>
                <a:cubicBezTo>
                  <a:pt x="94" y="337"/>
                  <a:pt x="89" y="340"/>
                  <a:pt x="84" y="342"/>
                </a:cubicBezTo>
                <a:cubicBezTo>
                  <a:pt x="84" y="346"/>
                  <a:pt x="83" y="350"/>
                  <a:pt x="83" y="354"/>
                </a:cubicBezTo>
                <a:cubicBezTo>
                  <a:pt x="82" y="360"/>
                  <a:pt x="79" y="365"/>
                  <a:pt x="77" y="368"/>
                </a:cubicBezTo>
                <a:cubicBezTo>
                  <a:pt x="76" y="368"/>
                  <a:pt x="76" y="368"/>
                  <a:pt x="76" y="368"/>
                </a:cubicBezTo>
                <a:cubicBezTo>
                  <a:pt x="78" y="379"/>
                  <a:pt x="78" y="379"/>
                  <a:pt x="78" y="379"/>
                </a:cubicBezTo>
                <a:cubicBezTo>
                  <a:pt x="63" y="397"/>
                  <a:pt x="63" y="397"/>
                  <a:pt x="63" y="397"/>
                </a:cubicBezTo>
                <a:cubicBezTo>
                  <a:pt x="65" y="399"/>
                  <a:pt x="65" y="399"/>
                  <a:pt x="65" y="399"/>
                </a:cubicBezTo>
                <a:cubicBezTo>
                  <a:pt x="67" y="406"/>
                  <a:pt x="67" y="406"/>
                  <a:pt x="67" y="406"/>
                </a:cubicBezTo>
                <a:cubicBezTo>
                  <a:pt x="69" y="414"/>
                  <a:pt x="69" y="414"/>
                  <a:pt x="69" y="414"/>
                </a:cubicBezTo>
                <a:cubicBezTo>
                  <a:pt x="65" y="420"/>
                  <a:pt x="65" y="420"/>
                  <a:pt x="65" y="420"/>
                </a:cubicBezTo>
                <a:cubicBezTo>
                  <a:pt x="63" y="427"/>
                  <a:pt x="63" y="427"/>
                  <a:pt x="63" y="427"/>
                </a:cubicBezTo>
                <a:cubicBezTo>
                  <a:pt x="57" y="429"/>
                  <a:pt x="57" y="429"/>
                  <a:pt x="57" y="429"/>
                </a:cubicBezTo>
                <a:cubicBezTo>
                  <a:pt x="52" y="432"/>
                  <a:pt x="52" y="432"/>
                  <a:pt x="52" y="432"/>
                </a:cubicBezTo>
                <a:cubicBezTo>
                  <a:pt x="49" y="432"/>
                  <a:pt x="49" y="432"/>
                  <a:pt x="49" y="432"/>
                </a:cubicBezTo>
                <a:cubicBezTo>
                  <a:pt x="52" y="436"/>
                  <a:pt x="52" y="436"/>
                  <a:pt x="52" y="436"/>
                </a:cubicBezTo>
                <a:cubicBezTo>
                  <a:pt x="50" y="449"/>
                  <a:pt x="50" y="449"/>
                  <a:pt x="50" y="449"/>
                </a:cubicBezTo>
                <a:cubicBezTo>
                  <a:pt x="46" y="455"/>
                  <a:pt x="46" y="455"/>
                  <a:pt x="46" y="455"/>
                </a:cubicBezTo>
                <a:cubicBezTo>
                  <a:pt x="41" y="462"/>
                  <a:pt x="41" y="462"/>
                  <a:pt x="41" y="462"/>
                </a:cubicBezTo>
                <a:cubicBezTo>
                  <a:pt x="33" y="464"/>
                  <a:pt x="33" y="464"/>
                  <a:pt x="33" y="464"/>
                </a:cubicBezTo>
                <a:cubicBezTo>
                  <a:pt x="19" y="469"/>
                  <a:pt x="19" y="469"/>
                  <a:pt x="19" y="469"/>
                </a:cubicBezTo>
                <a:lnTo>
                  <a:pt x="12" y="45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29" name="Freeform 216"/>
          <p:cNvSpPr>
            <a:spLocks noEditPoints="1"/>
          </p:cNvSpPr>
          <p:nvPr/>
        </p:nvSpPr>
        <p:spPr bwMode="auto">
          <a:xfrm>
            <a:off x="16979900" y="4038600"/>
            <a:ext cx="6224588" cy="3784600"/>
          </a:xfrm>
          <a:custGeom>
            <a:avLst/>
            <a:gdLst>
              <a:gd name="T0" fmla="*/ 238 w 1961"/>
              <a:gd name="T1" fmla="*/ 1127 h 1196"/>
              <a:gd name="T2" fmla="*/ 201 w 1961"/>
              <a:gd name="T3" fmla="*/ 1013 h 1196"/>
              <a:gd name="T4" fmla="*/ 108 w 1961"/>
              <a:gd name="T5" fmla="*/ 926 h 1196"/>
              <a:gd name="T6" fmla="*/ 53 w 1961"/>
              <a:gd name="T7" fmla="*/ 874 h 1196"/>
              <a:gd name="T8" fmla="*/ 75 w 1961"/>
              <a:gd name="T9" fmla="*/ 734 h 1196"/>
              <a:gd name="T10" fmla="*/ 32 w 1961"/>
              <a:gd name="T11" fmla="*/ 558 h 1196"/>
              <a:gd name="T12" fmla="*/ 91 w 1961"/>
              <a:gd name="T13" fmla="*/ 530 h 1196"/>
              <a:gd name="T14" fmla="*/ 220 w 1961"/>
              <a:gd name="T15" fmla="*/ 553 h 1196"/>
              <a:gd name="T16" fmla="*/ 367 w 1961"/>
              <a:gd name="T17" fmla="*/ 533 h 1196"/>
              <a:gd name="T18" fmla="*/ 268 w 1961"/>
              <a:gd name="T19" fmla="*/ 450 h 1196"/>
              <a:gd name="T20" fmla="*/ 393 w 1961"/>
              <a:gd name="T21" fmla="*/ 245 h 1196"/>
              <a:gd name="T22" fmla="*/ 359 w 1961"/>
              <a:gd name="T23" fmla="*/ 470 h 1196"/>
              <a:gd name="T24" fmla="*/ 447 w 1961"/>
              <a:gd name="T25" fmla="*/ 406 h 1196"/>
              <a:gd name="T26" fmla="*/ 558 w 1961"/>
              <a:gd name="T27" fmla="*/ 363 h 1196"/>
              <a:gd name="T28" fmla="*/ 546 w 1961"/>
              <a:gd name="T29" fmla="*/ 256 h 1196"/>
              <a:gd name="T30" fmla="*/ 587 w 1961"/>
              <a:gd name="T31" fmla="*/ 290 h 1196"/>
              <a:gd name="T32" fmla="*/ 660 w 1961"/>
              <a:gd name="T33" fmla="*/ 171 h 1196"/>
              <a:gd name="T34" fmla="*/ 526 w 1961"/>
              <a:gd name="T35" fmla="*/ 88 h 1196"/>
              <a:gd name="T36" fmla="*/ 651 w 1961"/>
              <a:gd name="T37" fmla="*/ 63 h 1196"/>
              <a:gd name="T38" fmla="*/ 774 w 1961"/>
              <a:gd name="T39" fmla="*/ 122 h 1196"/>
              <a:gd name="T40" fmla="*/ 882 w 1961"/>
              <a:gd name="T41" fmla="*/ 171 h 1196"/>
              <a:gd name="T42" fmla="*/ 1011 w 1961"/>
              <a:gd name="T43" fmla="*/ 251 h 1196"/>
              <a:gd name="T44" fmla="*/ 1146 w 1961"/>
              <a:gd name="T45" fmla="*/ 269 h 1196"/>
              <a:gd name="T46" fmla="*/ 1179 w 1961"/>
              <a:gd name="T47" fmla="*/ 198 h 1196"/>
              <a:gd name="T48" fmla="*/ 1117 w 1961"/>
              <a:gd name="T49" fmla="*/ 166 h 1196"/>
              <a:gd name="T50" fmla="*/ 1125 w 1961"/>
              <a:gd name="T51" fmla="*/ 57 h 1196"/>
              <a:gd name="T52" fmla="*/ 1282 w 1961"/>
              <a:gd name="T53" fmla="*/ 76 h 1196"/>
              <a:gd name="T54" fmla="*/ 1257 w 1961"/>
              <a:gd name="T55" fmla="*/ 166 h 1196"/>
              <a:gd name="T56" fmla="*/ 1401 w 1961"/>
              <a:gd name="T57" fmla="*/ 205 h 1196"/>
              <a:gd name="T58" fmla="*/ 1583 w 1961"/>
              <a:gd name="T59" fmla="*/ 204 h 1196"/>
              <a:gd name="T60" fmla="*/ 1762 w 1961"/>
              <a:gd name="T61" fmla="*/ 164 h 1196"/>
              <a:gd name="T62" fmla="*/ 1937 w 1961"/>
              <a:gd name="T63" fmla="*/ 198 h 1196"/>
              <a:gd name="T64" fmla="*/ 1886 w 1961"/>
              <a:gd name="T65" fmla="*/ 353 h 1196"/>
              <a:gd name="T66" fmla="*/ 1879 w 1961"/>
              <a:gd name="T67" fmla="*/ 530 h 1196"/>
              <a:gd name="T68" fmla="*/ 1840 w 1961"/>
              <a:gd name="T69" fmla="*/ 646 h 1196"/>
              <a:gd name="T70" fmla="*/ 1810 w 1961"/>
              <a:gd name="T71" fmla="*/ 869 h 1196"/>
              <a:gd name="T72" fmla="*/ 1742 w 1961"/>
              <a:gd name="T73" fmla="*/ 768 h 1196"/>
              <a:gd name="T74" fmla="*/ 1714 w 1961"/>
              <a:gd name="T75" fmla="*/ 563 h 1196"/>
              <a:gd name="T76" fmla="*/ 1610 w 1961"/>
              <a:gd name="T77" fmla="*/ 638 h 1196"/>
              <a:gd name="T78" fmla="*/ 1544 w 1961"/>
              <a:gd name="T79" fmla="*/ 761 h 1196"/>
              <a:gd name="T80" fmla="*/ 1674 w 1961"/>
              <a:gd name="T81" fmla="*/ 886 h 1196"/>
              <a:gd name="T82" fmla="*/ 1669 w 1961"/>
              <a:gd name="T83" fmla="*/ 994 h 1196"/>
              <a:gd name="T84" fmla="*/ 1529 w 1961"/>
              <a:gd name="T85" fmla="*/ 1084 h 1196"/>
              <a:gd name="T86" fmla="*/ 1517 w 1961"/>
              <a:gd name="T87" fmla="*/ 975 h 1196"/>
              <a:gd name="T88" fmla="*/ 1397 w 1961"/>
              <a:gd name="T89" fmla="*/ 901 h 1196"/>
              <a:gd name="T90" fmla="*/ 1341 w 1961"/>
              <a:gd name="T91" fmla="*/ 852 h 1196"/>
              <a:gd name="T92" fmla="*/ 1245 w 1961"/>
              <a:gd name="T93" fmla="*/ 948 h 1196"/>
              <a:gd name="T94" fmla="*/ 1053 w 1961"/>
              <a:gd name="T95" fmla="*/ 933 h 1196"/>
              <a:gd name="T96" fmla="*/ 932 w 1961"/>
              <a:gd name="T97" fmla="*/ 974 h 1196"/>
              <a:gd name="T98" fmla="*/ 777 w 1961"/>
              <a:gd name="T99" fmla="*/ 979 h 1196"/>
              <a:gd name="T100" fmla="*/ 605 w 1961"/>
              <a:gd name="T101" fmla="*/ 896 h 1196"/>
              <a:gd name="T102" fmla="*/ 502 w 1961"/>
              <a:gd name="T103" fmla="*/ 997 h 1196"/>
              <a:gd name="T104" fmla="*/ 403 w 1961"/>
              <a:gd name="T105" fmla="*/ 984 h 1196"/>
              <a:gd name="T106" fmla="*/ 414 w 1961"/>
              <a:gd name="T107" fmla="*/ 1142 h 1196"/>
              <a:gd name="T108" fmla="*/ 958 w 1961"/>
              <a:gd name="T109" fmla="*/ 265 h 1196"/>
              <a:gd name="T110" fmla="*/ 1500 w 1961"/>
              <a:gd name="T111" fmla="*/ 1080 h 1196"/>
              <a:gd name="T112" fmla="*/ 603 w 1961"/>
              <a:gd name="T113" fmla="*/ 226 h 1196"/>
              <a:gd name="T114" fmla="*/ 173 w 1961"/>
              <a:gd name="T115" fmla="*/ 100 h 1196"/>
              <a:gd name="T116" fmla="*/ 286 w 1961"/>
              <a:gd name="T117" fmla="*/ 66 h 1196"/>
              <a:gd name="T118" fmla="*/ 231 w 1961"/>
              <a:gd name="T119" fmla="*/ 186 h 1196"/>
              <a:gd name="T120" fmla="*/ 146 w 1961"/>
              <a:gd name="T121" fmla="*/ 197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61" h="1196">
                <a:moveTo>
                  <a:pt x="385" y="1174"/>
                </a:moveTo>
                <a:cubicBezTo>
                  <a:pt x="379" y="1175"/>
                  <a:pt x="379" y="1175"/>
                  <a:pt x="379" y="1175"/>
                </a:cubicBezTo>
                <a:cubicBezTo>
                  <a:pt x="376" y="1191"/>
                  <a:pt x="376" y="1191"/>
                  <a:pt x="376" y="1191"/>
                </a:cubicBezTo>
                <a:cubicBezTo>
                  <a:pt x="354" y="1180"/>
                  <a:pt x="354" y="1180"/>
                  <a:pt x="354" y="1180"/>
                </a:cubicBezTo>
                <a:cubicBezTo>
                  <a:pt x="353" y="1193"/>
                  <a:pt x="353" y="1193"/>
                  <a:pt x="353" y="1193"/>
                </a:cubicBezTo>
                <a:cubicBezTo>
                  <a:pt x="330" y="1177"/>
                  <a:pt x="330" y="1177"/>
                  <a:pt x="330" y="1177"/>
                </a:cubicBezTo>
                <a:cubicBezTo>
                  <a:pt x="326" y="1177"/>
                  <a:pt x="326" y="1177"/>
                  <a:pt x="326" y="1177"/>
                </a:cubicBezTo>
                <a:cubicBezTo>
                  <a:pt x="313" y="1181"/>
                  <a:pt x="313" y="1181"/>
                  <a:pt x="313" y="1181"/>
                </a:cubicBezTo>
                <a:cubicBezTo>
                  <a:pt x="305" y="1177"/>
                  <a:pt x="305" y="1177"/>
                  <a:pt x="305" y="1177"/>
                </a:cubicBezTo>
                <a:cubicBezTo>
                  <a:pt x="301" y="1176"/>
                  <a:pt x="301" y="1176"/>
                  <a:pt x="301" y="1176"/>
                </a:cubicBezTo>
                <a:cubicBezTo>
                  <a:pt x="288" y="1175"/>
                  <a:pt x="288" y="1175"/>
                  <a:pt x="288" y="1175"/>
                </a:cubicBezTo>
                <a:cubicBezTo>
                  <a:pt x="278" y="1167"/>
                  <a:pt x="278" y="1167"/>
                  <a:pt x="278" y="1167"/>
                </a:cubicBezTo>
                <a:cubicBezTo>
                  <a:pt x="268" y="1161"/>
                  <a:pt x="268" y="1161"/>
                  <a:pt x="268" y="1161"/>
                </a:cubicBezTo>
                <a:cubicBezTo>
                  <a:pt x="269" y="1149"/>
                  <a:pt x="269" y="1149"/>
                  <a:pt x="269" y="1149"/>
                </a:cubicBezTo>
                <a:cubicBezTo>
                  <a:pt x="269" y="1147"/>
                  <a:pt x="268" y="1147"/>
                  <a:pt x="267" y="1146"/>
                </a:cubicBezTo>
                <a:cubicBezTo>
                  <a:pt x="257" y="1141"/>
                  <a:pt x="247" y="1136"/>
                  <a:pt x="238" y="1127"/>
                </a:cubicBezTo>
                <a:cubicBezTo>
                  <a:pt x="235" y="1124"/>
                  <a:pt x="232" y="1121"/>
                  <a:pt x="228" y="1121"/>
                </a:cubicBezTo>
                <a:cubicBezTo>
                  <a:pt x="215" y="1117"/>
                  <a:pt x="208" y="1108"/>
                  <a:pt x="204" y="1102"/>
                </a:cubicBezTo>
                <a:cubicBezTo>
                  <a:pt x="199" y="1095"/>
                  <a:pt x="199" y="1095"/>
                  <a:pt x="199" y="1095"/>
                </a:cubicBezTo>
                <a:cubicBezTo>
                  <a:pt x="201" y="1085"/>
                  <a:pt x="201" y="1085"/>
                  <a:pt x="201" y="1085"/>
                </a:cubicBezTo>
                <a:cubicBezTo>
                  <a:pt x="202" y="1076"/>
                  <a:pt x="202" y="1076"/>
                  <a:pt x="202" y="1076"/>
                </a:cubicBezTo>
                <a:cubicBezTo>
                  <a:pt x="206" y="1074"/>
                  <a:pt x="206" y="1074"/>
                  <a:pt x="206" y="1074"/>
                </a:cubicBezTo>
                <a:cubicBezTo>
                  <a:pt x="195" y="1074"/>
                  <a:pt x="195" y="1074"/>
                  <a:pt x="195" y="1074"/>
                </a:cubicBezTo>
                <a:cubicBezTo>
                  <a:pt x="217" y="1044"/>
                  <a:pt x="217" y="1044"/>
                  <a:pt x="217" y="1044"/>
                </a:cubicBezTo>
                <a:cubicBezTo>
                  <a:pt x="218" y="1036"/>
                  <a:pt x="218" y="1036"/>
                  <a:pt x="218" y="1036"/>
                </a:cubicBezTo>
                <a:cubicBezTo>
                  <a:pt x="226" y="1027"/>
                  <a:pt x="226" y="1027"/>
                  <a:pt x="226" y="1027"/>
                </a:cubicBezTo>
                <a:cubicBezTo>
                  <a:pt x="227" y="1021"/>
                  <a:pt x="227" y="1021"/>
                  <a:pt x="227" y="1021"/>
                </a:cubicBezTo>
                <a:cubicBezTo>
                  <a:pt x="222" y="1023"/>
                  <a:pt x="222" y="1023"/>
                  <a:pt x="222" y="1023"/>
                </a:cubicBezTo>
                <a:cubicBezTo>
                  <a:pt x="209" y="1016"/>
                  <a:pt x="209" y="1016"/>
                  <a:pt x="209" y="1016"/>
                </a:cubicBezTo>
                <a:cubicBezTo>
                  <a:pt x="206" y="1013"/>
                  <a:pt x="206" y="1013"/>
                  <a:pt x="206" y="1013"/>
                </a:cubicBezTo>
                <a:cubicBezTo>
                  <a:pt x="203" y="1013"/>
                  <a:pt x="203" y="1013"/>
                  <a:pt x="203" y="1013"/>
                </a:cubicBezTo>
                <a:cubicBezTo>
                  <a:pt x="201" y="1013"/>
                  <a:pt x="201" y="1013"/>
                  <a:pt x="201" y="1013"/>
                </a:cubicBezTo>
                <a:cubicBezTo>
                  <a:pt x="193" y="1019"/>
                  <a:pt x="193" y="1019"/>
                  <a:pt x="193" y="1019"/>
                </a:cubicBezTo>
                <a:cubicBezTo>
                  <a:pt x="178" y="1006"/>
                  <a:pt x="178" y="1006"/>
                  <a:pt x="178" y="1006"/>
                </a:cubicBezTo>
                <a:cubicBezTo>
                  <a:pt x="173" y="1000"/>
                  <a:pt x="173" y="1000"/>
                  <a:pt x="173" y="1000"/>
                </a:cubicBezTo>
                <a:cubicBezTo>
                  <a:pt x="170" y="996"/>
                  <a:pt x="170" y="996"/>
                  <a:pt x="170" y="996"/>
                </a:cubicBezTo>
                <a:cubicBezTo>
                  <a:pt x="167" y="996"/>
                  <a:pt x="167" y="996"/>
                  <a:pt x="167" y="996"/>
                </a:cubicBezTo>
                <a:cubicBezTo>
                  <a:pt x="149" y="979"/>
                  <a:pt x="149" y="979"/>
                  <a:pt x="149" y="979"/>
                </a:cubicBezTo>
                <a:cubicBezTo>
                  <a:pt x="144" y="981"/>
                  <a:pt x="144" y="981"/>
                  <a:pt x="144" y="981"/>
                </a:cubicBezTo>
                <a:cubicBezTo>
                  <a:pt x="135" y="982"/>
                  <a:pt x="135" y="982"/>
                  <a:pt x="135" y="982"/>
                </a:cubicBezTo>
                <a:cubicBezTo>
                  <a:pt x="121" y="980"/>
                  <a:pt x="121" y="980"/>
                  <a:pt x="121" y="980"/>
                </a:cubicBezTo>
                <a:cubicBezTo>
                  <a:pt x="116" y="966"/>
                  <a:pt x="116" y="966"/>
                  <a:pt x="116" y="966"/>
                </a:cubicBezTo>
                <a:cubicBezTo>
                  <a:pt x="115" y="964"/>
                  <a:pt x="115" y="964"/>
                  <a:pt x="115" y="964"/>
                </a:cubicBezTo>
                <a:cubicBezTo>
                  <a:pt x="111" y="954"/>
                  <a:pt x="111" y="954"/>
                  <a:pt x="111" y="954"/>
                </a:cubicBezTo>
                <a:cubicBezTo>
                  <a:pt x="107" y="940"/>
                  <a:pt x="107" y="940"/>
                  <a:pt x="107" y="940"/>
                </a:cubicBezTo>
                <a:cubicBezTo>
                  <a:pt x="113" y="931"/>
                  <a:pt x="113" y="931"/>
                  <a:pt x="113" y="931"/>
                </a:cubicBezTo>
                <a:cubicBezTo>
                  <a:pt x="112" y="930"/>
                  <a:pt x="112" y="930"/>
                  <a:pt x="112" y="930"/>
                </a:cubicBezTo>
                <a:cubicBezTo>
                  <a:pt x="108" y="926"/>
                  <a:pt x="108" y="926"/>
                  <a:pt x="108" y="926"/>
                </a:cubicBezTo>
                <a:cubicBezTo>
                  <a:pt x="100" y="913"/>
                  <a:pt x="100" y="913"/>
                  <a:pt x="100" y="913"/>
                </a:cubicBezTo>
                <a:cubicBezTo>
                  <a:pt x="89" y="920"/>
                  <a:pt x="89" y="920"/>
                  <a:pt x="89" y="920"/>
                </a:cubicBezTo>
                <a:cubicBezTo>
                  <a:pt x="85" y="910"/>
                  <a:pt x="85" y="910"/>
                  <a:pt x="85" y="910"/>
                </a:cubicBezTo>
                <a:cubicBezTo>
                  <a:pt x="77" y="902"/>
                  <a:pt x="77" y="902"/>
                  <a:pt x="77" y="902"/>
                </a:cubicBezTo>
                <a:cubicBezTo>
                  <a:pt x="73" y="901"/>
                  <a:pt x="73" y="901"/>
                  <a:pt x="73" y="901"/>
                </a:cubicBezTo>
                <a:cubicBezTo>
                  <a:pt x="73" y="899"/>
                  <a:pt x="73" y="899"/>
                  <a:pt x="73" y="899"/>
                </a:cubicBezTo>
                <a:cubicBezTo>
                  <a:pt x="72" y="898"/>
                  <a:pt x="72" y="898"/>
                  <a:pt x="72" y="898"/>
                </a:cubicBezTo>
                <a:cubicBezTo>
                  <a:pt x="69" y="893"/>
                  <a:pt x="69" y="893"/>
                  <a:pt x="69" y="893"/>
                </a:cubicBezTo>
                <a:cubicBezTo>
                  <a:pt x="77" y="887"/>
                  <a:pt x="77" y="887"/>
                  <a:pt x="77" y="887"/>
                </a:cubicBezTo>
                <a:cubicBezTo>
                  <a:pt x="79" y="883"/>
                  <a:pt x="79" y="883"/>
                  <a:pt x="79" y="883"/>
                </a:cubicBezTo>
                <a:cubicBezTo>
                  <a:pt x="73" y="883"/>
                  <a:pt x="73" y="883"/>
                  <a:pt x="73" y="883"/>
                </a:cubicBezTo>
                <a:cubicBezTo>
                  <a:pt x="65" y="892"/>
                  <a:pt x="65" y="892"/>
                  <a:pt x="65" y="892"/>
                </a:cubicBezTo>
                <a:cubicBezTo>
                  <a:pt x="62" y="889"/>
                  <a:pt x="62" y="889"/>
                  <a:pt x="62" y="889"/>
                </a:cubicBezTo>
                <a:cubicBezTo>
                  <a:pt x="58" y="883"/>
                  <a:pt x="58" y="883"/>
                  <a:pt x="58" y="883"/>
                </a:cubicBezTo>
                <a:cubicBezTo>
                  <a:pt x="56" y="878"/>
                  <a:pt x="56" y="878"/>
                  <a:pt x="56" y="878"/>
                </a:cubicBezTo>
                <a:cubicBezTo>
                  <a:pt x="53" y="874"/>
                  <a:pt x="53" y="874"/>
                  <a:pt x="53" y="874"/>
                </a:cubicBezTo>
                <a:cubicBezTo>
                  <a:pt x="49" y="871"/>
                  <a:pt x="49" y="871"/>
                  <a:pt x="49" y="871"/>
                </a:cubicBezTo>
                <a:cubicBezTo>
                  <a:pt x="51" y="857"/>
                  <a:pt x="51" y="857"/>
                  <a:pt x="51" y="857"/>
                </a:cubicBezTo>
                <a:cubicBezTo>
                  <a:pt x="50" y="857"/>
                  <a:pt x="50" y="857"/>
                  <a:pt x="50" y="857"/>
                </a:cubicBezTo>
                <a:cubicBezTo>
                  <a:pt x="50" y="855"/>
                  <a:pt x="50" y="855"/>
                  <a:pt x="50" y="855"/>
                </a:cubicBezTo>
                <a:cubicBezTo>
                  <a:pt x="45" y="855"/>
                  <a:pt x="45" y="855"/>
                  <a:pt x="45" y="855"/>
                </a:cubicBezTo>
                <a:cubicBezTo>
                  <a:pt x="43" y="837"/>
                  <a:pt x="43" y="837"/>
                  <a:pt x="43" y="837"/>
                </a:cubicBezTo>
                <a:cubicBezTo>
                  <a:pt x="37" y="822"/>
                  <a:pt x="37" y="822"/>
                  <a:pt x="37" y="822"/>
                </a:cubicBezTo>
                <a:cubicBezTo>
                  <a:pt x="45" y="811"/>
                  <a:pt x="45" y="811"/>
                  <a:pt x="45" y="811"/>
                </a:cubicBezTo>
                <a:cubicBezTo>
                  <a:pt x="31" y="813"/>
                  <a:pt x="31" y="813"/>
                  <a:pt x="31" y="813"/>
                </a:cubicBezTo>
                <a:cubicBezTo>
                  <a:pt x="46" y="785"/>
                  <a:pt x="46" y="785"/>
                  <a:pt x="46" y="785"/>
                </a:cubicBezTo>
                <a:cubicBezTo>
                  <a:pt x="43" y="781"/>
                  <a:pt x="43" y="781"/>
                  <a:pt x="43" y="781"/>
                </a:cubicBezTo>
                <a:cubicBezTo>
                  <a:pt x="56" y="766"/>
                  <a:pt x="56" y="766"/>
                  <a:pt x="56" y="766"/>
                </a:cubicBezTo>
                <a:cubicBezTo>
                  <a:pt x="64" y="759"/>
                  <a:pt x="64" y="759"/>
                  <a:pt x="64" y="759"/>
                </a:cubicBezTo>
                <a:cubicBezTo>
                  <a:pt x="72" y="745"/>
                  <a:pt x="72" y="745"/>
                  <a:pt x="72" y="745"/>
                </a:cubicBezTo>
                <a:cubicBezTo>
                  <a:pt x="77" y="735"/>
                  <a:pt x="77" y="735"/>
                  <a:pt x="77" y="735"/>
                </a:cubicBezTo>
                <a:cubicBezTo>
                  <a:pt x="75" y="734"/>
                  <a:pt x="75" y="734"/>
                  <a:pt x="75" y="734"/>
                </a:cubicBezTo>
                <a:cubicBezTo>
                  <a:pt x="62" y="715"/>
                  <a:pt x="62" y="715"/>
                  <a:pt x="62" y="715"/>
                </a:cubicBezTo>
                <a:cubicBezTo>
                  <a:pt x="64" y="704"/>
                  <a:pt x="64" y="704"/>
                  <a:pt x="64" y="704"/>
                </a:cubicBezTo>
                <a:cubicBezTo>
                  <a:pt x="59" y="699"/>
                  <a:pt x="59" y="699"/>
                  <a:pt x="59" y="699"/>
                </a:cubicBezTo>
                <a:cubicBezTo>
                  <a:pt x="60" y="692"/>
                  <a:pt x="60" y="692"/>
                  <a:pt x="60" y="692"/>
                </a:cubicBezTo>
                <a:cubicBezTo>
                  <a:pt x="57" y="686"/>
                  <a:pt x="57" y="686"/>
                  <a:pt x="57" y="686"/>
                </a:cubicBezTo>
                <a:cubicBezTo>
                  <a:pt x="51" y="661"/>
                  <a:pt x="51" y="661"/>
                  <a:pt x="51" y="661"/>
                </a:cubicBezTo>
                <a:cubicBezTo>
                  <a:pt x="54" y="660"/>
                  <a:pt x="54" y="660"/>
                  <a:pt x="54" y="660"/>
                </a:cubicBezTo>
                <a:cubicBezTo>
                  <a:pt x="54" y="658"/>
                  <a:pt x="54" y="658"/>
                  <a:pt x="54" y="658"/>
                </a:cubicBezTo>
                <a:cubicBezTo>
                  <a:pt x="47" y="641"/>
                  <a:pt x="47" y="641"/>
                  <a:pt x="47" y="641"/>
                </a:cubicBezTo>
                <a:cubicBezTo>
                  <a:pt x="36" y="629"/>
                  <a:pt x="36" y="629"/>
                  <a:pt x="36" y="629"/>
                </a:cubicBezTo>
                <a:cubicBezTo>
                  <a:pt x="42" y="615"/>
                  <a:pt x="42" y="615"/>
                  <a:pt x="42" y="615"/>
                </a:cubicBezTo>
                <a:cubicBezTo>
                  <a:pt x="41" y="614"/>
                  <a:pt x="41" y="614"/>
                  <a:pt x="41" y="614"/>
                </a:cubicBezTo>
                <a:cubicBezTo>
                  <a:pt x="35" y="612"/>
                  <a:pt x="35" y="612"/>
                  <a:pt x="35" y="612"/>
                </a:cubicBezTo>
                <a:cubicBezTo>
                  <a:pt x="27" y="595"/>
                  <a:pt x="27" y="595"/>
                  <a:pt x="27" y="595"/>
                </a:cubicBezTo>
                <a:cubicBezTo>
                  <a:pt x="0" y="591"/>
                  <a:pt x="0" y="591"/>
                  <a:pt x="0" y="591"/>
                </a:cubicBezTo>
                <a:cubicBezTo>
                  <a:pt x="32" y="558"/>
                  <a:pt x="32" y="558"/>
                  <a:pt x="32" y="558"/>
                </a:cubicBezTo>
                <a:cubicBezTo>
                  <a:pt x="33" y="558"/>
                  <a:pt x="33" y="558"/>
                  <a:pt x="33" y="558"/>
                </a:cubicBezTo>
                <a:cubicBezTo>
                  <a:pt x="33" y="556"/>
                  <a:pt x="33" y="556"/>
                  <a:pt x="33" y="556"/>
                </a:cubicBezTo>
                <a:cubicBezTo>
                  <a:pt x="37" y="556"/>
                  <a:pt x="37" y="556"/>
                  <a:pt x="37" y="556"/>
                </a:cubicBezTo>
                <a:cubicBezTo>
                  <a:pt x="38" y="554"/>
                  <a:pt x="38" y="554"/>
                  <a:pt x="38" y="554"/>
                </a:cubicBezTo>
                <a:cubicBezTo>
                  <a:pt x="40" y="552"/>
                  <a:pt x="40" y="552"/>
                  <a:pt x="40" y="552"/>
                </a:cubicBezTo>
                <a:cubicBezTo>
                  <a:pt x="40" y="547"/>
                  <a:pt x="40" y="547"/>
                  <a:pt x="40" y="547"/>
                </a:cubicBezTo>
                <a:cubicBezTo>
                  <a:pt x="48" y="542"/>
                  <a:pt x="48" y="542"/>
                  <a:pt x="48" y="542"/>
                </a:cubicBezTo>
                <a:cubicBezTo>
                  <a:pt x="48" y="526"/>
                  <a:pt x="48" y="526"/>
                  <a:pt x="48" y="526"/>
                </a:cubicBezTo>
                <a:cubicBezTo>
                  <a:pt x="68" y="532"/>
                  <a:pt x="68" y="532"/>
                  <a:pt x="68" y="532"/>
                </a:cubicBezTo>
                <a:cubicBezTo>
                  <a:pt x="74" y="529"/>
                  <a:pt x="74" y="529"/>
                  <a:pt x="74" y="529"/>
                </a:cubicBezTo>
                <a:cubicBezTo>
                  <a:pt x="81" y="529"/>
                  <a:pt x="81" y="529"/>
                  <a:pt x="81" y="529"/>
                </a:cubicBezTo>
                <a:cubicBezTo>
                  <a:pt x="83" y="529"/>
                  <a:pt x="83" y="529"/>
                  <a:pt x="83" y="529"/>
                </a:cubicBezTo>
                <a:cubicBezTo>
                  <a:pt x="83" y="528"/>
                  <a:pt x="83" y="528"/>
                  <a:pt x="83" y="528"/>
                </a:cubicBezTo>
                <a:cubicBezTo>
                  <a:pt x="86" y="528"/>
                  <a:pt x="86" y="528"/>
                  <a:pt x="86" y="528"/>
                </a:cubicBezTo>
                <a:cubicBezTo>
                  <a:pt x="89" y="529"/>
                  <a:pt x="89" y="529"/>
                  <a:pt x="89" y="529"/>
                </a:cubicBezTo>
                <a:cubicBezTo>
                  <a:pt x="91" y="530"/>
                  <a:pt x="91" y="530"/>
                  <a:pt x="91" y="530"/>
                </a:cubicBezTo>
                <a:cubicBezTo>
                  <a:pt x="93" y="531"/>
                  <a:pt x="93" y="531"/>
                  <a:pt x="93" y="531"/>
                </a:cubicBezTo>
                <a:cubicBezTo>
                  <a:pt x="97" y="533"/>
                  <a:pt x="100" y="534"/>
                  <a:pt x="102" y="536"/>
                </a:cubicBezTo>
                <a:cubicBezTo>
                  <a:pt x="104" y="538"/>
                  <a:pt x="106" y="539"/>
                  <a:pt x="107" y="541"/>
                </a:cubicBezTo>
                <a:cubicBezTo>
                  <a:pt x="107" y="541"/>
                  <a:pt x="107" y="541"/>
                  <a:pt x="108" y="541"/>
                </a:cubicBezTo>
                <a:cubicBezTo>
                  <a:pt x="127" y="541"/>
                  <a:pt x="135" y="543"/>
                  <a:pt x="152" y="553"/>
                </a:cubicBezTo>
                <a:cubicBezTo>
                  <a:pt x="158" y="557"/>
                  <a:pt x="164" y="561"/>
                  <a:pt x="169" y="565"/>
                </a:cubicBezTo>
                <a:cubicBezTo>
                  <a:pt x="171" y="567"/>
                  <a:pt x="173" y="568"/>
                  <a:pt x="176" y="568"/>
                </a:cubicBezTo>
                <a:cubicBezTo>
                  <a:pt x="183" y="569"/>
                  <a:pt x="189" y="572"/>
                  <a:pt x="195" y="578"/>
                </a:cubicBezTo>
                <a:cubicBezTo>
                  <a:pt x="185" y="596"/>
                  <a:pt x="185" y="596"/>
                  <a:pt x="185" y="596"/>
                </a:cubicBezTo>
                <a:cubicBezTo>
                  <a:pt x="198" y="580"/>
                  <a:pt x="198" y="580"/>
                  <a:pt x="198" y="580"/>
                </a:cubicBezTo>
                <a:cubicBezTo>
                  <a:pt x="198" y="581"/>
                  <a:pt x="199" y="581"/>
                  <a:pt x="199" y="581"/>
                </a:cubicBezTo>
                <a:cubicBezTo>
                  <a:pt x="199" y="576"/>
                  <a:pt x="199" y="576"/>
                  <a:pt x="199" y="576"/>
                </a:cubicBezTo>
                <a:cubicBezTo>
                  <a:pt x="198" y="567"/>
                  <a:pt x="198" y="567"/>
                  <a:pt x="198" y="567"/>
                </a:cubicBezTo>
                <a:cubicBezTo>
                  <a:pt x="205" y="559"/>
                  <a:pt x="205" y="559"/>
                  <a:pt x="205" y="559"/>
                </a:cubicBezTo>
                <a:cubicBezTo>
                  <a:pt x="211" y="553"/>
                  <a:pt x="211" y="553"/>
                  <a:pt x="211" y="553"/>
                </a:cubicBezTo>
                <a:cubicBezTo>
                  <a:pt x="220" y="553"/>
                  <a:pt x="220" y="553"/>
                  <a:pt x="220" y="553"/>
                </a:cubicBezTo>
                <a:cubicBezTo>
                  <a:pt x="228" y="553"/>
                  <a:pt x="228" y="553"/>
                  <a:pt x="228" y="553"/>
                </a:cubicBezTo>
                <a:cubicBezTo>
                  <a:pt x="230" y="553"/>
                  <a:pt x="230" y="553"/>
                  <a:pt x="230" y="553"/>
                </a:cubicBezTo>
                <a:cubicBezTo>
                  <a:pt x="237" y="552"/>
                  <a:pt x="237" y="552"/>
                  <a:pt x="237" y="552"/>
                </a:cubicBezTo>
                <a:cubicBezTo>
                  <a:pt x="241" y="552"/>
                  <a:pt x="244" y="553"/>
                  <a:pt x="248" y="554"/>
                </a:cubicBezTo>
                <a:cubicBezTo>
                  <a:pt x="248" y="551"/>
                  <a:pt x="248" y="551"/>
                  <a:pt x="248" y="551"/>
                </a:cubicBezTo>
                <a:cubicBezTo>
                  <a:pt x="249" y="545"/>
                  <a:pt x="249" y="545"/>
                  <a:pt x="249" y="545"/>
                </a:cubicBezTo>
                <a:cubicBezTo>
                  <a:pt x="251" y="533"/>
                  <a:pt x="262" y="524"/>
                  <a:pt x="274" y="524"/>
                </a:cubicBezTo>
                <a:cubicBezTo>
                  <a:pt x="274" y="523"/>
                  <a:pt x="274" y="523"/>
                  <a:pt x="274" y="523"/>
                </a:cubicBezTo>
                <a:cubicBezTo>
                  <a:pt x="286" y="523"/>
                  <a:pt x="295" y="527"/>
                  <a:pt x="302" y="534"/>
                </a:cubicBezTo>
                <a:cubicBezTo>
                  <a:pt x="326" y="534"/>
                  <a:pt x="326" y="534"/>
                  <a:pt x="326" y="534"/>
                </a:cubicBezTo>
                <a:cubicBezTo>
                  <a:pt x="328" y="532"/>
                  <a:pt x="328" y="532"/>
                  <a:pt x="328" y="532"/>
                </a:cubicBezTo>
                <a:cubicBezTo>
                  <a:pt x="344" y="532"/>
                  <a:pt x="344" y="532"/>
                  <a:pt x="344" y="532"/>
                </a:cubicBezTo>
                <a:cubicBezTo>
                  <a:pt x="347" y="534"/>
                  <a:pt x="347" y="534"/>
                  <a:pt x="347" y="534"/>
                </a:cubicBezTo>
                <a:cubicBezTo>
                  <a:pt x="362" y="534"/>
                  <a:pt x="362" y="534"/>
                  <a:pt x="362" y="534"/>
                </a:cubicBezTo>
                <a:cubicBezTo>
                  <a:pt x="363" y="533"/>
                  <a:pt x="363" y="533"/>
                  <a:pt x="363" y="533"/>
                </a:cubicBezTo>
                <a:cubicBezTo>
                  <a:pt x="367" y="533"/>
                  <a:pt x="367" y="533"/>
                  <a:pt x="367" y="533"/>
                </a:cubicBezTo>
                <a:cubicBezTo>
                  <a:pt x="367" y="533"/>
                  <a:pt x="367" y="532"/>
                  <a:pt x="367" y="532"/>
                </a:cubicBezTo>
                <a:cubicBezTo>
                  <a:pt x="364" y="530"/>
                  <a:pt x="362" y="528"/>
                  <a:pt x="360" y="526"/>
                </a:cubicBezTo>
                <a:cubicBezTo>
                  <a:pt x="358" y="526"/>
                  <a:pt x="358" y="526"/>
                  <a:pt x="358" y="526"/>
                </a:cubicBezTo>
                <a:cubicBezTo>
                  <a:pt x="349" y="526"/>
                  <a:pt x="349" y="526"/>
                  <a:pt x="349" y="526"/>
                </a:cubicBezTo>
                <a:cubicBezTo>
                  <a:pt x="329" y="526"/>
                  <a:pt x="329" y="526"/>
                  <a:pt x="329" y="526"/>
                </a:cubicBezTo>
                <a:cubicBezTo>
                  <a:pt x="329" y="525"/>
                  <a:pt x="329" y="525"/>
                  <a:pt x="329" y="525"/>
                </a:cubicBezTo>
                <a:cubicBezTo>
                  <a:pt x="326" y="524"/>
                  <a:pt x="324" y="523"/>
                  <a:pt x="322" y="522"/>
                </a:cubicBezTo>
                <a:cubicBezTo>
                  <a:pt x="317" y="521"/>
                  <a:pt x="317" y="521"/>
                  <a:pt x="317" y="521"/>
                </a:cubicBezTo>
                <a:cubicBezTo>
                  <a:pt x="311" y="519"/>
                  <a:pt x="306" y="516"/>
                  <a:pt x="302" y="513"/>
                </a:cubicBezTo>
                <a:cubicBezTo>
                  <a:pt x="301" y="513"/>
                  <a:pt x="301" y="513"/>
                  <a:pt x="301" y="513"/>
                </a:cubicBezTo>
                <a:cubicBezTo>
                  <a:pt x="294" y="508"/>
                  <a:pt x="294" y="508"/>
                  <a:pt x="294" y="508"/>
                </a:cubicBezTo>
                <a:cubicBezTo>
                  <a:pt x="292" y="507"/>
                  <a:pt x="290" y="505"/>
                  <a:pt x="288" y="503"/>
                </a:cubicBezTo>
                <a:cubicBezTo>
                  <a:pt x="285" y="502"/>
                  <a:pt x="282" y="501"/>
                  <a:pt x="280" y="500"/>
                </a:cubicBezTo>
                <a:cubicBezTo>
                  <a:pt x="273" y="496"/>
                  <a:pt x="268" y="490"/>
                  <a:pt x="265" y="483"/>
                </a:cubicBezTo>
                <a:cubicBezTo>
                  <a:pt x="262" y="476"/>
                  <a:pt x="261" y="468"/>
                  <a:pt x="263" y="460"/>
                </a:cubicBezTo>
                <a:cubicBezTo>
                  <a:pt x="264" y="456"/>
                  <a:pt x="266" y="452"/>
                  <a:pt x="268" y="450"/>
                </a:cubicBezTo>
                <a:cubicBezTo>
                  <a:pt x="265" y="442"/>
                  <a:pt x="265" y="434"/>
                  <a:pt x="270" y="426"/>
                </a:cubicBezTo>
                <a:cubicBezTo>
                  <a:pt x="270" y="423"/>
                  <a:pt x="271" y="419"/>
                  <a:pt x="273" y="416"/>
                </a:cubicBezTo>
                <a:cubicBezTo>
                  <a:pt x="268" y="408"/>
                  <a:pt x="268" y="399"/>
                  <a:pt x="273" y="391"/>
                </a:cubicBezTo>
                <a:cubicBezTo>
                  <a:pt x="279" y="380"/>
                  <a:pt x="279" y="380"/>
                  <a:pt x="279" y="380"/>
                </a:cubicBezTo>
                <a:cubicBezTo>
                  <a:pt x="278" y="379"/>
                  <a:pt x="279" y="376"/>
                  <a:pt x="279" y="373"/>
                </a:cubicBezTo>
                <a:cubicBezTo>
                  <a:pt x="276" y="368"/>
                  <a:pt x="276" y="368"/>
                  <a:pt x="276" y="368"/>
                </a:cubicBezTo>
                <a:cubicBezTo>
                  <a:pt x="272" y="362"/>
                  <a:pt x="272" y="354"/>
                  <a:pt x="276" y="346"/>
                </a:cubicBezTo>
                <a:cubicBezTo>
                  <a:pt x="281" y="336"/>
                  <a:pt x="281" y="336"/>
                  <a:pt x="281" y="336"/>
                </a:cubicBezTo>
                <a:cubicBezTo>
                  <a:pt x="289" y="335"/>
                  <a:pt x="289" y="335"/>
                  <a:pt x="289" y="335"/>
                </a:cubicBezTo>
                <a:cubicBezTo>
                  <a:pt x="289" y="334"/>
                  <a:pt x="290" y="334"/>
                  <a:pt x="291" y="333"/>
                </a:cubicBezTo>
                <a:cubicBezTo>
                  <a:pt x="291" y="330"/>
                  <a:pt x="293" y="326"/>
                  <a:pt x="295" y="323"/>
                </a:cubicBezTo>
                <a:cubicBezTo>
                  <a:pt x="297" y="313"/>
                  <a:pt x="302" y="306"/>
                  <a:pt x="310" y="303"/>
                </a:cubicBezTo>
                <a:cubicBezTo>
                  <a:pt x="315" y="296"/>
                  <a:pt x="326" y="280"/>
                  <a:pt x="349" y="280"/>
                </a:cubicBezTo>
                <a:cubicBezTo>
                  <a:pt x="349" y="280"/>
                  <a:pt x="355" y="277"/>
                  <a:pt x="355" y="277"/>
                </a:cubicBezTo>
                <a:cubicBezTo>
                  <a:pt x="359" y="259"/>
                  <a:pt x="373" y="251"/>
                  <a:pt x="378" y="249"/>
                </a:cubicBezTo>
                <a:cubicBezTo>
                  <a:pt x="383" y="246"/>
                  <a:pt x="388" y="245"/>
                  <a:pt x="393" y="245"/>
                </a:cubicBezTo>
                <a:cubicBezTo>
                  <a:pt x="401" y="245"/>
                  <a:pt x="407" y="247"/>
                  <a:pt x="413" y="252"/>
                </a:cubicBezTo>
                <a:cubicBezTo>
                  <a:pt x="424" y="260"/>
                  <a:pt x="427" y="267"/>
                  <a:pt x="428" y="272"/>
                </a:cubicBezTo>
                <a:cubicBezTo>
                  <a:pt x="434" y="290"/>
                  <a:pt x="429" y="305"/>
                  <a:pt x="415" y="314"/>
                </a:cubicBezTo>
                <a:cubicBezTo>
                  <a:pt x="412" y="317"/>
                  <a:pt x="409" y="320"/>
                  <a:pt x="405" y="322"/>
                </a:cubicBezTo>
                <a:cubicBezTo>
                  <a:pt x="401" y="324"/>
                  <a:pt x="397" y="328"/>
                  <a:pt x="392" y="332"/>
                </a:cubicBezTo>
                <a:cubicBezTo>
                  <a:pt x="386" y="337"/>
                  <a:pt x="383" y="341"/>
                  <a:pt x="380" y="345"/>
                </a:cubicBezTo>
                <a:cubicBezTo>
                  <a:pt x="376" y="352"/>
                  <a:pt x="376" y="352"/>
                  <a:pt x="376" y="352"/>
                </a:cubicBezTo>
                <a:cubicBezTo>
                  <a:pt x="374" y="355"/>
                  <a:pt x="372" y="358"/>
                  <a:pt x="370" y="361"/>
                </a:cubicBezTo>
                <a:cubicBezTo>
                  <a:pt x="367" y="370"/>
                  <a:pt x="362" y="377"/>
                  <a:pt x="356" y="382"/>
                </a:cubicBezTo>
                <a:cubicBezTo>
                  <a:pt x="354" y="392"/>
                  <a:pt x="353" y="401"/>
                  <a:pt x="352" y="410"/>
                </a:cubicBezTo>
                <a:cubicBezTo>
                  <a:pt x="351" y="415"/>
                  <a:pt x="349" y="420"/>
                  <a:pt x="347" y="424"/>
                </a:cubicBezTo>
                <a:cubicBezTo>
                  <a:pt x="345" y="423"/>
                  <a:pt x="345" y="423"/>
                  <a:pt x="345" y="423"/>
                </a:cubicBezTo>
                <a:cubicBezTo>
                  <a:pt x="345" y="426"/>
                  <a:pt x="345" y="429"/>
                  <a:pt x="345" y="433"/>
                </a:cubicBezTo>
                <a:cubicBezTo>
                  <a:pt x="344" y="436"/>
                  <a:pt x="344" y="439"/>
                  <a:pt x="345" y="441"/>
                </a:cubicBezTo>
                <a:cubicBezTo>
                  <a:pt x="346" y="448"/>
                  <a:pt x="347" y="451"/>
                  <a:pt x="348" y="455"/>
                </a:cubicBezTo>
                <a:cubicBezTo>
                  <a:pt x="350" y="461"/>
                  <a:pt x="354" y="467"/>
                  <a:pt x="359" y="470"/>
                </a:cubicBezTo>
                <a:cubicBezTo>
                  <a:pt x="363" y="472"/>
                  <a:pt x="363" y="472"/>
                  <a:pt x="363" y="472"/>
                </a:cubicBezTo>
                <a:cubicBezTo>
                  <a:pt x="365" y="474"/>
                  <a:pt x="368" y="475"/>
                  <a:pt x="370" y="477"/>
                </a:cubicBezTo>
                <a:cubicBezTo>
                  <a:pt x="372" y="478"/>
                  <a:pt x="374" y="480"/>
                  <a:pt x="375" y="481"/>
                </a:cubicBezTo>
                <a:cubicBezTo>
                  <a:pt x="377" y="481"/>
                  <a:pt x="378" y="481"/>
                  <a:pt x="380" y="481"/>
                </a:cubicBezTo>
                <a:cubicBezTo>
                  <a:pt x="386" y="481"/>
                  <a:pt x="386" y="481"/>
                  <a:pt x="386" y="481"/>
                </a:cubicBezTo>
                <a:cubicBezTo>
                  <a:pt x="395" y="487"/>
                  <a:pt x="395" y="487"/>
                  <a:pt x="395" y="487"/>
                </a:cubicBezTo>
                <a:cubicBezTo>
                  <a:pt x="399" y="489"/>
                  <a:pt x="403" y="492"/>
                  <a:pt x="406" y="495"/>
                </a:cubicBezTo>
                <a:cubicBezTo>
                  <a:pt x="409" y="497"/>
                  <a:pt x="412" y="498"/>
                  <a:pt x="421" y="498"/>
                </a:cubicBezTo>
                <a:cubicBezTo>
                  <a:pt x="424" y="498"/>
                  <a:pt x="427" y="497"/>
                  <a:pt x="430" y="497"/>
                </a:cubicBezTo>
                <a:cubicBezTo>
                  <a:pt x="439" y="497"/>
                  <a:pt x="446" y="499"/>
                  <a:pt x="452" y="501"/>
                </a:cubicBezTo>
                <a:cubicBezTo>
                  <a:pt x="451" y="500"/>
                  <a:pt x="451" y="500"/>
                  <a:pt x="451" y="499"/>
                </a:cubicBezTo>
                <a:cubicBezTo>
                  <a:pt x="440" y="491"/>
                  <a:pt x="439" y="480"/>
                  <a:pt x="439" y="475"/>
                </a:cubicBezTo>
                <a:cubicBezTo>
                  <a:pt x="438" y="464"/>
                  <a:pt x="442" y="454"/>
                  <a:pt x="449" y="446"/>
                </a:cubicBezTo>
                <a:cubicBezTo>
                  <a:pt x="447" y="438"/>
                  <a:pt x="447" y="438"/>
                  <a:pt x="447" y="438"/>
                </a:cubicBezTo>
                <a:cubicBezTo>
                  <a:pt x="446" y="419"/>
                  <a:pt x="446" y="419"/>
                  <a:pt x="446" y="419"/>
                </a:cubicBezTo>
                <a:cubicBezTo>
                  <a:pt x="446" y="415"/>
                  <a:pt x="446" y="411"/>
                  <a:pt x="447" y="406"/>
                </a:cubicBezTo>
                <a:cubicBezTo>
                  <a:pt x="447" y="405"/>
                  <a:pt x="448" y="404"/>
                  <a:pt x="448" y="403"/>
                </a:cubicBezTo>
                <a:cubicBezTo>
                  <a:pt x="444" y="392"/>
                  <a:pt x="447" y="383"/>
                  <a:pt x="449" y="378"/>
                </a:cubicBezTo>
                <a:cubicBezTo>
                  <a:pt x="453" y="371"/>
                  <a:pt x="461" y="366"/>
                  <a:pt x="470" y="364"/>
                </a:cubicBezTo>
                <a:cubicBezTo>
                  <a:pt x="472" y="364"/>
                  <a:pt x="472" y="364"/>
                  <a:pt x="472" y="364"/>
                </a:cubicBezTo>
                <a:cubicBezTo>
                  <a:pt x="481" y="364"/>
                  <a:pt x="481" y="364"/>
                  <a:pt x="481" y="364"/>
                </a:cubicBezTo>
                <a:cubicBezTo>
                  <a:pt x="488" y="368"/>
                  <a:pt x="488" y="368"/>
                  <a:pt x="488" y="368"/>
                </a:cubicBezTo>
                <a:cubicBezTo>
                  <a:pt x="490" y="369"/>
                  <a:pt x="493" y="371"/>
                  <a:pt x="496" y="375"/>
                </a:cubicBezTo>
                <a:cubicBezTo>
                  <a:pt x="496" y="374"/>
                  <a:pt x="496" y="374"/>
                  <a:pt x="496" y="374"/>
                </a:cubicBezTo>
                <a:cubicBezTo>
                  <a:pt x="504" y="363"/>
                  <a:pt x="504" y="363"/>
                  <a:pt x="504" y="363"/>
                </a:cubicBezTo>
                <a:cubicBezTo>
                  <a:pt x="507" y="359"/>
                  <a:pt x="507" y="359"/>
                  <a:pt x="507" y="359"/>
                </a:cubicBezTo>
                <a:cubicBezTo>
                  <a:pt x="514" y="356"/>
                  <a:pt x="514" y="356"/>
                  <a:pt x="514" y="356"/>
                </a:cubicBezTo>
                <a:cubicBezTo>
                  <a:pt x="517" y="354"/>
                  <a:pt x="517" y="354"/>
                  <a:pt x="517" y="354"/>
                </a:cubicBezTo>
                <a:cubicBezTo>
                  <a:pt x="531" y="354"/>
                  <a:pt x="531" y="354"/>
                  <a:pt x="531" y="354"/>
                </a:cubicBezTo>
                <a:cubicBezTo>
                  <a:pt x="541" y="365"/>
                  <a:pt x="541" y="365"/>
                  <a:pt x="541" y="365"/>
                </a:cubicBezTo>
                <a:cubicBezTo>
                  <a:pt x="551" y="369"/>
                  <a:pt x="551" y="369"/>
                  <a:pt x="551" y="369"/>
                </a:cubicBezTo>
                <a:cubicBezTo>
                  <a:pt x="553" y="367"/>
                  <a:pt x="555" y="365"/>
                  <a:pt x="558" y="363"/>
                </a:cubicBezTo>
                <a:cubicBezTo>
                  <a:pt x="559" y="361"/>
                  <a:pt x="559" y="359"/>
                  <a:pt x="560" y="358"/>
                </a:cubicBezTo>
                <a:cubicBezTo>
                  <a:pt x="561" y="355"/>
                  <a:pt x="562" y="353"/>
                  <a:pt x="564" y="350"/>
                </a:cubicBezTo>
                <a:cubicBezTo>
                  <a:pt x="558" y="346"/>
                  <a:pt x="558" y="346"/>
                  <a:pt x="558" y="346"/>
                </a:cubicBezTo>
                <a:cubicBezTo>
                  <a:pt x="549" y="354"/>
                  <a:pt x="549" y="354"/>
                  <a:pt x="549" y="354"/>
                </a:cubicBezTo>
                <a:cubicBezTo>
                  <a:pt x="538" y="348"/>
                  <a:pt x="538" y="348"/>
                  <a:pt x="538" y="348"/>
                </a:cubicBezTo>
                <a:cubicBezTo>
                  <a:pt x="521" y="340"/>
                  <a:pt x="521" y="340"/>
                  <a:pt x="521" y="340"/>
                </a:cubicBezTo>
                <a:cubicBezTo>
                  <a:pt x="526" y="319"/>
                  <a:pt x="526" y="319"/>
                  <a:pt x="526" y="319"/>
                </a:cubicBezTo>
                <a:cubicBezTo>
                  <a:pt x="531" y="307"/>
                  <a:pt x="531" y="307"/>
                  <a:pt x="531" y="307"/>
                </a:cubicBezTo>
                <a:cubicBezTo>
                  <a:pt x="539" y="306"/>
                  <a:pt x="539" y="306"/>
                  <a:pt x="539" y="306"/>
                </a:cubicBezTo>
                <a:cubicBezTo>
                  <a:pt x="537" y="304"/>
                  <a:pt x="536" y="301"/>
                  <a:pt x="536" y="297"/>
                </a:cubicBezTo>
                <a:cubicBezTo>
                  <a:pt x="533" y="297"/>
                  <a:pt x="533" y="297"/>
                  <a:pt x="533" y="297"/>
                </a:cubicBezTo>
                <a:cubicBezTo>
                  <a:pt x="528" y="281"/>
                  <a:pt x="528" y="281"/>
                  <a:pt x="528" y="281"/>
                </a:cubicBezTo>
                <a:cubicBezTo>
                  <a:pt x="526" y="271"/>
                  <a:pt x="526" y="271"/>
                  <a:pt x="526" y="271"/>
                </a:cubicBezTo>
                <a:cubicBezTo>
                  <a:pt x="533" y="263"/>
                  <a:pt x="533" y="263"/>
                  <a:pt x="533" y="263"/>
                </a:cubicBezTo>
                <a:cubicBezTo>
                  <a:pt x="539" y="256"/>
                  <a:pt x="539" y="256"/>
                  <a:pt x="539" y="256"/>
                </a:cubicBezTo>
                <a:cubicBezTo>
                  <a:pt x="546" y="256"/>
                  <a:pt x="546" y="256"/>
                  <a:pt x="546" y="256"/>
                </a:cubicBezTo>
                <a:cubicBezTo>
                  <a:pt x="552" y="252"/>
                  <a:pt x="552" y="252"/>
                  <a:pt x="552" y="252"/>
                </a:cubicBezTo>
                <a:cubicBezTo>
                  <a:pt x="564" y="252"/>
                  <a:pt x="564" y="252"/>
                  <a:pt x="564" y="252"/>
                </a:cubicBezTo>
                <a:cubicBezTo>
                  <a:pt x="570" y="256"/>
                  <a:pt x="570" y="256"/>
                  <a:pt x="570" y="256"/>
                </a:cubicBezTo>
                <a:cubicBezTo>
                  <a:pt x="578" y="261"/>
                  <a:pt x="578" y="261"/>
                  <a:pt x="578" y="261"/>
                </a:cubicBezTo>
                <a:cubicBezTo>
                  <a:pt x="581" y="286"/>
                  <a:pt x="581" y="286"/>
                  <a:pt x="581" y="286"/>
                </a:cubicBezTo>
                <a:cubicBezTo>
                  <a:pt x="580" y="286"/>
                  <a:pt x="580" y="286"/>
                  <a:pt x="580" y="286"/>
                </a:cubicBezTo>
                <a:cubicBezTo>
                  <a:pt x="582" y="290"/>
                  <a:pt x="582" y="290"/>
                  <a:pt x="582" y="290"/>
                </a:cubicBezTo>
                <a:cubicBezTo>
                  <a:pt x="582" y="296"/>
                  <a:pt x="582" y="296"/>
                  <a:pt x="582" y="296"/>
                </a:cubicBezTo>
                <a:cubicBezTo>
                  <a:pt x="581" y="306"/>
                  <a:pt x="574" y="314"/>
                  <a:pt x="565" y="317"/>
                </a:cubicBezTo>
                <a:cubicBezTo>
                  <a:pt x="568" y="324"/>
                  <a:pt x="568" y="324"/>
                  <a:pt x="568" y="324"/>
                </a:cubicBezTo>
                <a:cubicBezTo>
                  <a:pt x="584" y="319"/>
                  <a:pt x="584" y="319"/>
                  <a:pt x="584" y="319"/>
                </a:cubicBezTo>
                <a:cubicBezTo>
                  <a:pt x="585" y="307"/>
                  <a:pt x="585" y="307"/>
                  <a:pt x="585" y="307"/>
                </a:cubicBezTo>
                <a:cubicBezTo>
                  <a:pt x="585" y="290"/>
                  <a:pt x="585" y="290"/>
                  <a:pt x="585" y="290"/>
                </a:cubicBezTo>
                <a:cubicBezTo>
                  <a:pt x="587" y="290"/>
                  <a:pt x="587" y="290"/>
                  <a:pt x="587" y="290"/>
                </a:cubicBezTo>
                <a:cubicBezTo>
                  <a:pt x="587" y="290"/>
                  <a:pt x="587" y="290"/>
                  <a:pt x="587" y="290"/>
                </a:cubicBezTo>
                <a:cubicBezTo>
                  <a:pt x="587" y="290"/>
                  <a:pt x="587" y="290"/>
                  <a:pt x="587" y="290"/>
                </a:cubicBezTo>
                <a:cubicBezTo>
                  <a:pt x="597" y="290"/>
                  <a:pt x="597" y="290"/>
                  <a:pt x="597" y="290"/>
                </a:cubicBezTo>
                <a:cubicBezTo>
                  <a:pt x="598" y="288"/>
                  <a:pt x="599" y="287"/>
                  <a:pt x="601" y="286"/>
                </a:cubicBezTo>
                <a:cubicBezTo>
                  <a:pt x="602" y="282"/>
                  <a:pt x="605" y="276"/>
                  <a:pt x="612" y="273"/>
                </a:cubicBezTo>
                <a:cubicBezTo>
                  <a:pt x="614" y="267"/>
                  <a:pt x="618" y="263"/>
                  <a:pt x="621" y="261"/>
                </a:cubicBezTo>
                <a:cubicBezTo>
                  <a:pt x="627" y="252"/>
                  <a:pt x="635" y="249"/>
                  <a:pt x="639" y="246"/>
                </a:cubicBezTo>
                <a:cubicBezTo>
                  <a:pt x="640" y="246"/>
                  <a:pt x="640" y="246"/>
                  <a:pt x="640" y="246"/>
                </a:cubicBezTo>
                <a:cubicBezTo>
                  <a:pt x="640" y="240"/>
                  <a:pt x="643" y="234"/>
                  <a:pt x="648" y="229"/>
                </a:cubicBezTo>
                <a:cubicBezTo>
                  <a:pt x="650" y="227"/>
                  <a:pt x="653" y="224"/>
                  <a:pt x="657" y="221"/>
                </a:cubicBezTo>
                <a:cubicBezTo>
                  <a:pt x="657" y="221"/>
                  <a:pt x="657" y="221"/>
                  <a:pt x="657" y="221"/>
                </a:cubicBezTo>
                <a:cubicBezTo>
                  <a:pt x="643" y="220"/>
                  <a:pt x="643" y="220"/>
                  <a:pt x="643" y="220"/>
                </a:cubicBezTo>
                <a:cubicBezTo>
                  <a:pt x="639" y="201"/>
                  <a:pt x="639" y="201"/>
                  <a:pt x="639" y="201"/>
                </a:cubicBezTo>
                <a:cubicBezTo>
                  <a:pt x="638" y="190"/>
                  <a:pt x="638" y="190"/>
                  <a:pt x="638" y="190"/>
                </a:cubicBezTo>
                <a:cubicBezTo>
                  <a:pt x="648" y="180"/>
                  <a:pt x="648" y="180"/>
                  <a:pt x="648" y="180"/>
                </a:cubicBezTo>
                <a:cubicBezTo>
                  <a:pt x="650" y="178"/>
                  <a:pt x="653" y="177"/>
                  <a:pt x="655" y="175"/>
                </a:cubicBezTo>
                <a:cubicBezTo>
                  <a:pt x="660" y="172"/>
                  <a:pt x="660" y="172"/>
                  <a:pt x="660" y="172"/>
                </a:cubicBezTo>
                <a:cubicBezTo>
                  <a:pt x="660" y="171"/>
                  <a:pt x="660" y="171"/>
                  <a:pt x="660" y="171"/>
                </a:cubicBezTo>
                <a:cubicBezTo>
                  <a:pt x="659" y="161"/>
                  <a:pt x="659" y="161"/>
                  <a:pt x="659" y="161"/>
                </a:cubicBezTo>
                <a:cubicBezTo>
                  <a:pt x="665" y="166"/>
                  <a:pt x="665" y="166"/>
                  <a:pt x="665" y="166"/>
                </a:cubicBezTo>
                <a:cubicBezTo>
                  <a:pt x="657" y="159"/>
                  <a:pt x="654" y="150"/>
                  <a:pt x="652" y="144"/>
                </a:cubicBezTo>
                <a:cubicBezTo>
                  <a:pt x="652" y="142"/>
                  <a:pt x="651" y="141"/>
                  <a:pt x="651" y="139"/>
                </a:cubicBezTo>
                <a:cubicBezTo>
                  <a:pt x="650" y="139"/>
                  <a:pt x="645" y="142"/>
                  <a:pt x="645" y="142"/>
                </a:cubicBezTo>
                <a:cubicBezTo>
                  <a:pt x="638" y="142"/>
                  <a:pt x="638" y="142"/>
                  <a:pt x="638" y="142"/>
                </a:cubicBezTo>
                <a:cubicBezTo>
                  <a:pt x="635" y="142"/>
                  <a:pt x="635" y="142"/>
                  <a:pt x="635" y="142"/>
                </a:cubicBezTo>
                <a:cubicBezTo>
                  <a:pt x="630" y="141"/>
                  <a:pt x="630" y="141"/>
                  <a:pt x="630" y="141"/>
                </a:cubicBezTo>
                <a:cubicBezTo>
                  <a:pt x="623" y="139"/>
                  <a:pt x="615" y="138"/>
                  <a:pt x="606" y="138"/>
                </a:cubicBezTo>
                <a:cubicBezTo>
                  <a:pt x="592" y="138"/>
                  <a:pt x="583" y="131"/>
                  <a:pt x="578" y="125"/>
                </a:cubicBezTo>
                <a:cubicBezTo>
                  <a:pt x="575" y="125"/>
                  <a:pt x="571" y="124"/>
                  <a:pt x="568" y="122"/>
                </a:cubicBezTo>
                <a:cubicBezTo>
                  <a:pt x="567" y="122"/>
                  <a:pt x="564" y="123"/>
                  <a:pt x="564" y="123"/>
                </a:cubicBezTo>
                <a:cubicBezTo>
                  <a:pt x="554" y="123"/>
                  <a:pt x="554" y="123"/>
                  <a:pt x="554" y="123"/>
                </a:cubicBezTo>
                <a:cubicBezTo>
                  <a:pt x="546" y="117"/>
                  <a:pt x="546" y="117"/>
                  <a:pt x="546" y="117"/>
                </a:cubicBezTo>
                <a:cubicBezTo>
                  <a:pt x="543" y="115"/>
                  <a:pt x="535" y="107"/>
                  <a:pt x="535" y="107"/>
                </a:cubicBezTo>
                <a:cubicBezTo>
                  <a:pt x="528" y="101"/>
                  <a:pt x="526" y="94"/>
                  <a:pt x="526" y="88"/>
                </a:cubicBezTo>
                <a:cubicBezTo>
                  <a:pt x="524" y="85"/>
                  <a:pt x="524" y="85"/>
                  <a:pt x="524" y="85"/>
                </a:cubicBezTo>
                <a:cubicBezTo>
                  <a:pt x="520" y="80"/>
                  <a:pt x="519" y="74"/>
                  <a:pt x="520" y="68"/>
                </a:cubicBezTo>
                <a:cubicBezTo>
                  <a:pt x="520" y="66"/>
                  <a:pt x="520" y="65"/>
                  <a:pt x="519" y="62"/>
                </a:cubicBezTo>
                <a:cubicBezTo>
                  <a:pt x="514" y="49"/>
                  <a:pt x="515" y="35"/>
                  <a:pt x="523" y="24"/>
                </a:cubicBezTo>
                <a:cubicBezTo>
                  <a:pt x="524" y="22"/>
                  <a:pt x="525" y="19"/>
                  <a:pt x="526" y="16"/>
                </a:cubicBezTo>
                <a:cubicBezTo>
                  <a:pt x="529" y="7"/>
                  <a:pt x="538" y="0"/>
                  <a:pt x="549" y="0"/>
                </a:cubicBezTo>
                <a:cubicBezTo>
                  <a:pt x="555" y="0"/>
                  <a:pt x="555" y="0"/>
                  <a:pt x="555" y="0"/>
                </a:cubicBezTo>
                <a:cubicBezTo>
                  <a:pt x="561" y="3"/>
                  <a:pt x="561" y="3"/>
                  <a:pt x="561" y="3"/>
                </a:cubicBezTo>
                <a:cubicBezTo>
                  <a:pt x="565" y="5"/>
                  <a:pt x="569" y="7"/>
                  <a:pt x="573" y="11"/>
                </a:cubicBezTo>
                <a:cubicBezTo>
                  <a:pt x="576" y="14"/>
                  <a:pt x="577" y="15"/>
                  <a:pt x="578" y="15"/>
                </a:cubicBezTo>
                <a:cubicBezTo>
                  <a:pt x="590" y="16"/>
                  <a:pt x="599" y="26"/>
                  <a:pt x="600" y="38"/>
                </a:cubicBezTo>
                <a:cubicBezTo>
                  <a:pt x="601" y="39"/>
                  <a:pt x="603" y="40"/>
                  <a:pt x="604" y="42"/>
                </a:cubicBezTo>
                <a:cubicBezTo>
                  <a:pt x="605" y="42"/>
                  <a:pt x="607" y="43"/>
                  <a:pt x="609" y="43"/>
                </a:cubicBezTo>
                <a:cubicBezTo>
                  <a:pt x="611" y="42"/>
                  <a:pt x="614" y="42"/>
                  <a:pt x="616" y="42"/>
                </a:cubicBezTo>
                <a:cubicBezTo>
                  <a:pt x="622" y="42"/>
                  <a:pt x="627" y="44"/>
                  <a:pt x="632" y="47"/>
                </a:cubicBezTo>
                <a:cubicBezTo>
                  <a:pt x="637" y="49"/>
                  <a:pt x="645" y="54"/>
                  <a:pt x="651" y="63"/>
                </a:cubicBezTo>
                <a:cubicBezTo>
                  <a:pt x="651" y="63"/>
                  <a:pt x="651" y="63"/>
                  <a:pt x="651" y="63"/>
                </a:cubicBezTo>
                <a:cubicBezTo>
                  <a:pt x="666" y="61"/>
                  <a:pt x="666" y="61"/>
                  <a:pt x="666" y="61"/>
                </a:cubicBezTo>
                <a:cubicBezTo>
                  <a:pt x="674" y="62"/>
                  <a:pt x="680" y="63"/>
                  <a:pt x="686" y="67"/>
                </a:cubicBezTo>
                <a:cubicBezTo>
                  <a:pt x="687" y="68"/>
                  <a:pt x="689" y="69"/>
                  <a:pt x="691" y="69"/>
                </a:cubicBezTo>
                <a:cubicBezTo>
                  <a:pt x="696" y="71"/>
                  <a:pt x="696" y="71"/>
                  <a:pt x="696" y="71"/>
                </a:cubicBezTo>
                <a:cubicBezTo>
                  <a:pt x="699" y="72"/>
                  <a:pt x="702" y="74"/>
                  <a:pt x="704" y="75"/>
                </a:cubicBezTo>
                <a:cubicBezTo>
                  <a:pt x="706" y="76"/>
                  <a:pt x="708" y="77"/>
                  <a:pt x="709" y="78"/>
                </a:cubicBezTo>
                <a:cubicBezTo>
                  <a:pt x="716" y="79"/>
                  <a:pt x="725" y="83"/>
                  <a:pt x="732" y="96"/>
                </a:cubicBezTo>
                <a:cubicBezTo>
                  <a:pt x="735" y="96"/>
                  <a:pt x="735" y="96"/>
                  <a:pt x="735" y="96"/>
                </a:cubicBezTo>
                <a:cubicBezTo>
                  <a:pt x="741" y="96"/>
                  <a:pt x="741" y="96"/>
                  <a:pt x="741" y="96"/>
                </a:cubicBezTo>
                <a:cubicBezTo>
                  <a:pt x="742" y="96"/>
                  <a:pt x="742" y="96"/>
                  <a:pt x="742" y="96"/>
                </a:cubicBezTo>
                <a:cubicBezTo>
                  <a:pt x="744" y="96"/>
                  <a:pt x="749" y="96"/>
                  <a:pt x="749" y="96"/>
                </a:cubicBezTo>
                <a:cubicBezTo>
                  <a:pt x="755" y="97"/>
                  <a:pt x="755" y="97"/>
                  <a:pt x="755" y="97"/>
                </a:cubicBezTo>
                <a:cubicBezTo>
                  <a:pt x="764" y="100"/>
                  <a:pt x="764" y="100"/>
                  <a:pt x="764" y="100"/>
                </a:cubicBezTo>
                <a:cubicBezTo>
                  <a:pt x="768" y="111"/>
                  <a:pt x="768" y="111"/>
                  <a:pt x="768" y="111"/>
                </a:cubicBezTo>
                <a:cubicBezTo>
                  <a:pt x="774" y="122"/>
                  <a:pt x="774" y="122"/>
                  <a:pt x="774" y="122"/>
                </a:cubicBezTo>
                <a:cubicBezTo>
                  <a:pt x="769" y="128"/>
                  <a:pt x="769" y="128"/>
                  <a:pt x="769" y="128"/>
                </a:cubicBezTo>
                <a:cubicBezTo>
                  <a:pt x="775" y="128"/>
                  <a:pt x="775" y="128"/>
                  <a:pt x="775" y="128"/>
                </a:cubicBezTo>
                <a:cubicBezTo>
                  <a:pt x="780" y="131"/>
                  <a:pt x="780" y="131"/>
                  <a:pt x="780" y="131"/>
                </a:cubicBezTo>
                <a:cubicBezTo>
                  <a:pt x="787" y="134"/>
                  <a:pt x="791" y="140"/>
                  <a:pt x="793" y="146"/>
                </a:cubicBezTo>
                <a:cubicBezTo>
                  <a:pt x="793" y="149"/>
                  <a:pt x="793" y="149"/>
                  <a:pt x="793" y="149"/>
                </a:cubicBezTo>
                <a:cubicBezTo>
                  <a:pt x="794" y="150"/>
                  <a:pt x="794" y="150"/>
                  <a:pt x="794" y="150"/>
                </a:cubicBezTo>
                <a:cubicBezTo>
                  <a:pt x="798" y="149"/>
                  <a:pt x="802" y="147"/>
                  <a:pt x="805" y="145"/>
                </a:cubicBezTo>
                <a:cubicBezTo>
                  <a:pt x="810" y="142"/>
                  <a:pt x="815" y="140"/>
                  <a:pt x="821" y="140"/>
                </a:cubicBezTo>
                <a:cubicBezTo>
                  <a:pt x="827" y="140"/>
                  <a:pt x="833" y="142"/>
                  <a:pt x="839" y="146"/>
                </a:cubicBezTo>
                <a:cubicBezTo>
                  <a:pt x="840" y="147"/>
                  <a:pt x="841" y="148"/>
                  <a:pt x="843" y="149"/>
                </a:cubicBezTo>
                <a:cubicBezTo>
                  <a:pt x="849" y="151"/>
                  <a:pt x="849" y="151"/>
                  <a:pt x="849" y="151"/>
                </a:cubicBezTo>
                <a:cubicBezTo>
                  <a:pt x="851" y="152"/>
                  <a:pt x="854" y="154"/>
                  <a:pt x="856" y="155"/>
                </a:cubicBezTo>
                <a:cubicBezTo>
                  <a:pt x="858" y="155"/>
                  <a:pt x="858" y="155"/>
                  <a:pt x="858" y="155"/>
                </a:cubicBezTo>
                <a:cubicBezTo>
                  <a:pt x="864" y="155"/>
                  <a:pt x="870" y="158"/>
                  <a:pt x="874" y="162"/>
                </a:cubicBezTo>
                <a:cubicBezTo>
                  <a:pt x="876" y="164"/>
                  <a:pt x="878" y="166"/>
                  <a:pt x="879" y="168"/>
                </a:cubicBezTo>
                <a:cubicBezTo>
                  <a:pt x="880" y="169"/>
                  <a:pt x="882" y="171"/>
                  <a:pt x="882" y="171"/>
                </a:cubicBezTo>
                <a:cubicBezTo>
                  <a:pt x="892" y="176"/>
                  <a:pt x="892" y="176"/>
                  <a:pt x="892" y="176"/>
                </a:cubicBezTo>
                <a:cubicBezTo>
                  <a:pt x="895" y="189"/>
                  <a:pt x="895" y="189"/>
                  <a:pt x="895" y="189"/>
                </a:cubicBezTo>
                <a:cubicBezTo>
                  <a:pt x="895" y="189"/>
                  <a:pt x="897" y="192"/>
                  <a:pt x="897" y="193"/>
                </a:cubicBezTo>
                <a:cubicBezTo>
                  <a:pt x="899" y="195"/>
                  <a:pt x="900" y="197"/>
                  <a:pt x="901" y="200"/>
                </a:cubicBezTo>
                <a:cubicBezTo>
                  <a:pt x="904" y="206"/>
                  <a:pt x="905" y="213"/>
                  <a:pt x="905" y="219"/>
                </a:cubicBezTo>
                <a:cubicBezTo>
                  <a:pt x="911" y="220"/>
                  <a:pt x="917" y="224"/>
                  <a:pt x="921" y="229"/>
                </a:cubicBezTo>
                <a:cubicBezTo>
                  <a:pt x="925" y="235"/>
                  <a:pt x="927" y="241"/>
                  <a:pt x="928" y="247"/>
                </a:cubicBezTo>
                <a:cubicBezTo>
                  <a:pt x="928" y="247"/>
                  <a:pt x="928" y="247"/>
                  <a:pt x="928" y="247"/>
                </a:cubicBezTo>
                <a:cubicBezTo>
                  <a:pt x="929" y="249"/>
                  <a:pt x="929" y="249"/>
                  <a:pt x="929" y="249"/>
                </a:cubicBezTo>
                <a:cubicBezTo>
                  <a:pt x="934" y="247"/>
                  <a:pt x="939" y="245"/>
                  <a:pt x="943" y="245"/>
                </a:cubicBezTo>
                <a:cubicBezTo>
                  <a:pt x="973" y="238"/>
                  <a:pt x="973" y="238"/>
                  <a:pt x="973" y="238"/>
                </a:cubicBezTo>
                <a:cubicBezTo>
                  <a:pt x="976" y="238"/>
                  <a:pt x="976" y="238"/>
                  <a:pt x="976" y="238"/>
                </a:cubicBezTo>
                <a:cubicBezTo>
                  <a:pt x="985" y="238"/>
                  <a:pt x="993" y="243"/>
                  <a:pt x="998" y="250"/>
                </a:cubicBezTo>
                <a:cubicBezTo>
                  <a:pt x="999" y="250"/>
                  <a:pt x="1000" y="250"/>
                  <a:pt x="1001" y="250"/>
                </a:cubicBezTo>
                <a:cubicBezTo>
                  <a:pt x="1009" y="250"/>
                  <a:pt x="1009" y="250"/>
                  <a:pt x="1009" y="250"/>
                </a:cubicBezTo>
                <a:cubicBezTo>
                  <a:pt x="1011" y="251"/>
                  <a:pt x="1011" y="251"/>
                  <a:pt x="1011" y="251"/>
                </a:cubicBezTo>
                <a:cubicBezTo>
                  <a:pt x="1010" y="247"/>
                  <a:pt x="1011" y="242"/>
                  <a:pt x="1012" y="237"/>
                </a:cubicBezTo>
                <a:cubicBezTo>
                  <a:pt x="1004" y="228"/>
                  <a:pt x="1004" y="228"/>
                  <a:pt x="1004" y="228"/>
                </a:cubicBezTo>
                <a:cubicBezTo>
                  <a:pt x="1021" y="216"/>
                  <a:pt x="1021" y="216"/>
                  <a:pt x="1021" y="216"/>
                </a:cubicBezTo>
                <a:cubicBezTo>
                  <a:pt x="1027" y="210"/>
                  <a:pt x="1027" y="210"/>
                  <a:pt x="1027" y="210"/>
                </a:cubicBezTo>
                <a:cubicBezTo>
                  <a:pt x="1035" y="211"/>
                  <a:pt x="1035" y="211"/>
                  <a:pt x="1035" y="211"/>
                </a:cubicBezTo>
                <a:cubicBezTo>
                  <a:pt x="1046" y="211"/>
                  <a:pt x="1046" y="211"/>
                  <a:pt x="1046" y="211"/>
                </a:cubicBezTo>
                <a:cubicBezTo>
                  <a:pt x="1050" y="216"/>
                  <a:pt x="1050" y="216"/>
                  <a:pt x="1050" y="216"/>
                </a:cubicBezTo>
                <a:cubicBezTo>
                  <a:pt x="1054" y="216"/>
                  <a:pt x="1058" y="217"/>
                  <a:pt x="1063" y="218"/>
                </a:cubicBezTo>
                <a:cubicBezTo>
                  <a:pt x="1063" y="217"/>
                  <a:pt x="1063" y="217"/>
                  <a:pt x="1063" y="217"/>
                </a:cubicBezTo>
                <a:cubicBezTo>
                  <a:pt x="1063" y="217"/>
                  <a:pt x="1072" y="216"/>
                  <a:pt x="1072" y="216"/>
                </a:cubicBezTo>
                <a:cubicBezTo>
                  <a:pt x="1083" y="216"/>
                  <a:pt x="1103" y="221"/>
                  <a:pt x="1112" y="229"/>
                </a:cubicBezTo>
                <a:cubicBezTo>
                  <a:pt x="1116" y="232"/>
                  <a:pt x="1119" y="236"/>
                  <a:pt x="1123" y="240"/>
                </a:cubicBezTo>
                <a:cubicBezTo>
                  <a:pt x="1126" y="243"/>
                  <a:pt x="1126" y="243"/>
                  <a:pt x="1126" y="243"/>
                </a:cubicBezTo>
                <a:cubicBezTo>
                  <a:pt x="1128" y="245"/>
                  <a:pt x="1130" y="247"/>
                  <a:pt x="1131" y="250"/>
                </a:cubicBezTo>
                <a:cubicBezTo>
                  <a:pt x="1133" y="252"/>
                  <a:pt x="1135" y="253"/>
                  <a:pt x="1137" y="256"/>
                </a:cubicBezTo>
                <a:cubicBezTo>
                  <a:pt x="1140" y="258"/>
                  <a:pt x="1144" y="263"/>
                  <a:pt x="1146" y="269"/>
                </a:cubicBezTo>
                <a:cubicBezTo>
                  <a:pt x="1146" y="265"/>
                  <a:pt x="1146" y="265"/>
                  <a:pt x="1146" y="265"/>
                </a:cubicBezTo>
                <a:cubicBezTo>
                  <a:pt x="1155" y="258"/>
                  <a:pt x="1155" y="258"/>
                  <a:pt x="1155" y="258"/>
                </a:cubicBezTo>
                <a:cubicBezTo>
                  <a:pt x="1160" y="254"/>
                  <a:pt x="1160" y="254"/>
                  <a:pt x="1160" y="254"/>
                </a:cubicBezTo>
                <a:cubicBezTo>
                  <a:pt x="1168" y="254"/>
                  <a:pt x="1168" y="254"/>
                  <a:pt x="1168" y="254"/>
                </a:cubicBezTo>
                <a:cubicBezTo>
                  <a:pt x="1172" y="254"/>
                  <a:pt x="1172" y="254"/>
                  <a:pt x="1172" y="254"/>
                </a:cubicBezTo>
                <a:cubicBezTo>
                  <a:pt x="1178" y="255"/>
                  <a:pt x="1178" y="255"/>
                  <a:pt x="1178" y="255"/>
                </a:cubicBezTo>
                <a:cubicBezTo>
                  <a:pt x="1183" y="260"/>
                  <a:pt x="1183" y="260"/>
                  <a:pt x="1183" y="260"/>
                </a:cubicBezTo>
                <a:cubicBezTo>
                  <a:pt x="1184" y="260"/>
                  <a:pt x="1185" y="261"/>
                  <a:pt x="1185" y="261"/>
                </a:cubicBezTo>
                <a:cubicBezTo>
                  <a:pt x="1190" y="254"/>
                  <a:pt x="1198" y="250"/>
                  <a:pt x="1207" y="248"/>
                </a:cubicBezTo>
                <a:cubicBezTo>
                  <a:pt x="1207" y="248"/>
                  <a:pt x="1214" y="248"/>
                  <a:pt x="1214" y="248"/>
                </a:cubicBezTo>
                <a:cubicBezTo>
                  <a:pt x="1210" y="244"/>
                  <a:pt x="1208" y="238"/>
                  <a:pt x="1208" y="232"/>
                </a:cubicBezTo>
                <a:cubicBezTo>
                  <a:pt x="1208" y="227"/>
                  <a:pt x="1209" y="223"/>
                  <a:pt x="1211" y="219"/>
                </a:cubicBezTo>
                <a:cubicBezTo>
                  <a:pt x="1209" y="216"/>
                  <a:pt x="1209" y="213"/>
                  <a:pt x="1209" y="210"/>
                </a:cubicBezTo>
                <a:cubicBezTo>
                  <a:pt x="1196" y="210"/>
                  <a:pt x="1196" y="210"/>
                  <a:pt x="1196" y="210"/>
                </a:cubicBezTo>
                <a:cubicBezTo>
                  <a:pt x="1189" y="205"/>
                  <a:pt x="1189" y="205"/>
                  <a:pt x="1189" y="205"/>
                </a:cubicBezTo>
                <a:cubicBezTo>
                  <a:pt x="1179" y="198"/>
                  <a:pt x="1179" y="198"/>
                  <a:pt x="1179" y="198"/>
                </a:cubicBezTo>
                <a:cubicBezTo>
                  <a:pt x="1180" y="186"/>
                  <a:pt x="1180" y="186"/>
                  <a:pt x="1180" y="186"/>
                </a:cubicBezTo>
                <a:cubicBezTo>
                  <a:pt x="1171" y="181"/>
                  <a:pt x="1165" y="173"/>
                  <a:pt x="1163" y="163"/>
                </a:cubicBezTo>
                <a:cubicBezTo>
                  <a:pt x="1162" y="164"/>
                  <a:pt x="1160" y="164"/>
                  <a:pt x="1159" y="164"/>
                </a:cubicBezTo>
                <a:cubicBezTo>
                  <a:pt x="1159" y="166"/>
                  <a:pt x="1159" y="166"/>
                  <a:pt x="1159" y="166"/>
                </a:cubicBezTo>
                <a:cubicBezTo>
                  <a:pt x="1159" y="167"/>
                  <a:pt x="1166" y="174"/>
                  <a:pt x="1166" y="174"/>
                </a:cubicBezTo>
                <a:cubicBezTo>
                  <a:pt x="1167" y="184"/>
                  <a:pt x="1167" y="184"/>
                  <a:pt x="1167" y="184"/>
                </a:cubicBezTo>
                <a:cubicBezTo>
                  <a:pt x="1167" y="202"/>
                  <a:pt x="1167" y="202"/>
                  <a:pt x="1167" y="202"/>
                </a:cubicBezTo>
                <a:cubicBezTo>
                  <a:pt x="1147" y="205"/>
                  <a:pt x="1147" y="205"/>
                  <a:pt x="1147" y="205"/>
                </a:cubicBezTo>
                <a:cubicBezTo>
                  <a:pt x="1145" y="205"/>
                  <a:pt x="1145" y="205"/>
                  <a:pt x="1145" y="205"/>
                </a:cubicBezTo>
                <a:cubicBezTo>
                  <a:pt x="1141" y="205"/>
                  <a:pt x="1137" y="204"/>
                  <a:pt x="1134" y="203"/>
                </a:cubicBezTo>
                <a:cubicBezTo>
                  <a:pt x="1110" y="209"/>
                  <a:pt x="1110" y="209"/>
                  <a:pt x="1110" y="209"/>
                </a:cubicBezTo>
                <a:cubicBezTo>
                  <a:pt x="1116" y="188"/>
                  <a:pt x="1116" y="188"/>
                  <a:pt x="1116" y="188"/>
                </a:cubicBezTo>
                <a:cubicBezTo>
                  <a:pt x="1113" y="184"/>
                  <a:pt x="1113" y="184"/>
                  <a:pt x="1113" y="184"/>
                </a:cubicBezTo>
                <a:cubicBezTo>
                  <a:pt x="1116" y="171"/>
                  <a:pt x="1116" y="171"/>
                  <a:pt x="1116" y="171"/>
                </a:cubicBezTo>
                <a:cubicBezTo>
                  <a:pt x="1115" y="167"/>
                  <a:pt x="1115" y="167"/>
                  <a:pt x="1115" y="167"/>
                </a:cubicBezTo>
                <a:cubicBezTo>
                  <a:pt x="1117" y="166"/>
                  <a:pt x="1117" y="166"/>
                  <a:pt x="1117" y="166"/>
                </a:cubicBezTo>
                <a:cubicBezTo>
                  <a:pt x="1118" y="159"/>
                  <a:pt x="1118" y="159"/>
                  <a:pt x="1118" y="159"/>
                </a:cubicBezTo>
                <a:cubicBezTo>
                  <a:pt x="1125" y="159"/>
                  <a:pt x="1125" y="159"/>
                  <a:pt x="1125" y="159"/>
                </a:cubicBezTo>
                <a:cubicBezTo>
                  <a:pt x="1123" y="158"/>
                  <a:pt x="1122" y="157"/>
                  <a:pt x="1121" y="156"/>
                </a:cubicBezTo>
                <a:cubicBezTo>
                  <a:pt x="1115" y="154"/>
                  <a:pt x="1110" y="151"/>
                  <a:pt x="1106" y="149"/>
                </a:cubicBezTo>
                <a:cubicBezTo>
                  <a:pt x="1105" y="150"/>
                  <a:pt x="1105" y="150"/>
                  <a:pt x="1105" y="150"/>
                </a:cubicBezTo>
                <a:cubicBezTo>
                  <a:pt x="1088" y="150"/>
                  <a:pt x="1088" y="150"/>
                  <a:pt x="1088" y="150"/>
                </a:cubicBezTo>
                <a:cubicBezTo>
                  <a:pt x="1081" y="142"/>
                  <a:pt x="1081" y="142"/>
                  <a:pt x="1081" y="142"/>
                </a:cubicBezTo>
                <a:cubicBezTo>
                  <a:pt x="1060" y="115"/>
                  <a:pt x="1060" y="115"/>
                  <a:pt x="1060" y="115"/>
                </a:cubicBezTo>
                <a:cubicBezTo>
                  <a:pt x="1067" y="102"/>
                  <a:pt x="1067" y="102"/>
                  <a:pt x="1067" y="102"/>
                </a:cubicBezTo>
                <a:cubicBezTo>
                  <a:pt x="1073" y="92"/>
                  <a:pt x="1073" y="92"/>
                  <a:pt x="1073" y="92"/>
                </a:cubicBezTo>
                <a:cubicBezTo>
                  <a:pt x="1080" y="91"/>
                  <a:pt x="1080" y="91"/>
                  <a:pt x="1080" y="91"/>
                </a:cubicBezTo>
                <a:cubicBezTo>
                  <a:pt x="1080" y="91"/>
                  <a:pt x="1084" y="77"/>
                  <a:pt x="1084" y="77"/>
                </a:cubicBezTo>
                <a:cubicBezTo>
                  <a:pt x="1088" y="67"/>
                  <a:pt x="1097" y="60"/>
                  <a:pt x="1108" y="60"/>
                </a:cubicBezTo>
                <a:cubicBezTo>
                  <a:pt x="1111" y="60"/>
                  <a:pt x="1111" y="60"/>
                  <a:pt x="1111" y="60"/>
                </a:cubicBezTo>
                <a:cubicBezTo>
                  <a:pt x="1111" y="60"/>
                  <a:pt x="1119" y="63"/>
                  <a:pt x="1121" y="64"/>
                </a:cubicBezTo>
                <a:cubicBezTo>
                  <a:pt x="1125" y="57"/>
                  <a:pt x="1125" y="57"/>
                  <a:pt x="1125" y="57"/>
                </a:cubicBezTo>
                <a:cubicBezTo>
                  <a:pt x="1139" y="55"/>
                  <a:pt x="1139" y="55"/>
                  <a:pt x="1139" y="55"/>
                </a:cubicBezTo>
                <a:cubicBezTo>
                  <a:pt x="1147" y="56"/>
                  <a:pt x="1151" y="57"/>
                  <a:pt x="1155" y="58"/>
                </a:cubicBezTo>
                <a:cubicBezTo>
                  <a:pt x="1156" y="58"/>
                  <a:pt x="1156" y="58"/>
                  <a:pt x="1157" y="58"/>
                </a:cubicBezTo>
                <a:cubicBezTo>
                  <a:pt x="1159" y="57"/>
                  <a:pt x="1159" y="57"/>
                  <a:pt x="1159" y="57"/>
                </a:cubicBezTo>
                <a:cubicBezTo>
                  <a:pt x="1165" y="57"/>
                  <a:pt x="1165" y="57"/>
                  <a:pt x="1165" y="57"/>
                </a:cubicBezTo>
                <a:cubicBezTo>
                  <a:pt x="1168" y="57"/>
                  <a:pt x="1168" y="57"/>
                  <a:pt x="1168" y="57"/>
                </a:cubicBezTo>
                <a:cubicBezTo>
                  <a:pt x="1193" y="62"/>
                  <a:pt x="1193" y="62"/>
                  <a:pt x="1193" y="62"/>
                </a:cubicBezTo>
                <a:cubicBezTo>
                  <a:pt x="1196" y="62"/>
                  <a:pt x="1200" y="63"/>
                  <a:pt x="1202" y="65"/>
                </a:cubicBezTo>
                <a:cubicBezTo>
                  <a:pt x="1206" y="63"/>
                  <a:pt x="1210" y="61"/>
                  <a:pt x="1215" y="61"/>
                </a:cubicBezTo>
                <a:cubicBezTo>
                  <a:pt x="1215" y="61"/>
                  <a:pt x="1215" y="61"/>
                  <a:pt x="1215" y="61"/>
                </a:cubicBezTo>
                <a:cubicBezTo>
                  <a:pt x="1217" y="60"/>
                  <a:pt x="1217" y="60"/>
                  <a:pt x="1217" y="60"/>
                </a:cubicBezTo>
                <a:cubicBezTo>
                  <a:pt x="1226" y="59"/>
                  <a:pt x="1226" y="59"/>
                  <a:pt x="1226" y="59"/>
                </a:cubicBezTo>
                <a:cubicBezTo>
                  <a:pt x="1226" y="59"/>
                  <a:pt x="1237" y="60"/>
                  <a:pt x="1238" y="60"/>
                </a:cubicBezTo>
                <a:cubicBezTo>
                  <a:pt x="1243" y="59"/>
                  <a:pt x="1247" y="58"/>
                  <a:pt x="1251" y="58"/>
                </a:cubicBezTo>
                <a:cubicBezTo>
                  <a:pt x="1251" y="58"/>
                  <a:pt x="1251" y="58"/>
                  <a:pt x="1251" y="58"/>
                </a:cubicBezTo>
                <a:cubicBezTo>
                  <a:pt x="1265" y="58"/>
                  <a:pt x="1276" y="64"/>
                  <a:pt x="1282" y="76"/>
                </a:cubicBezTo>
                <a:cubicBezTo>
                  <a:pt x="1285" y="81"/>
                  <a:pt x="1286" y="88"/>
                  <a:pt x="1284" y="96"/>
                </a:cubicBezTo>
                <a:cubicBezTo>
                  <a:pt x="1280" y="107"/>
                  <a:pt x="1272" y="115"/>
                  <a:pt x="1260" y="119"/>
                </a:cubicBezTo>
                <a:cubicBezTo>
                  <a:pt x="1257" y="119"/>
                  <a:pt x="1255" y="120"/>
                  <a:pt x="1252" y="120"/>
                </a:cubicBezTo>
                <a:cubicBezTo>
                  <a:pt x="1250" y="120"/>
                  <a:pt x="1250" y="120"/>
                  <a:pt x="1250" y="120"/>
                </a:cubicBezTo>
                <a:cubicBezTo>
                  <a:pt x="1245" y="120"/>
                  <a:pt x="1245" y="120"/>
                  <a:pt x="1245" y="120"/>
                </a:cubicBezTo>
                <a:cubicBezTo>
                  <a:pt x="1235" y="119"/>
                  <a:pt x="1226" y="117"/>
                  <a:pt x="1216" y="113"/>
                </a:cubicBezTo>
                <a:cubicBezTo>
                  <a:pt x="1215" y="116"/>
                  <a:pt x="1213" y="119"/>
                  <a:pt x="1212" y="120"/>
                </a:cubicBezTo>
                <a:cubicBezTo>
                  <a:pt x="1210" y="123"/>
                  <a:pt x="1210" y="123"/>
                  <a:pt x="1210" y="123"/>
                </a:cubicBezTo>
                <a:cubicBezTo>
                  <a:pt x="1209" y="124"/>
                  <a:pt x="1209" y="124"/>
                  <a:pt x="1209" y="124"/>
                </a:cubicBezTo>
                <a:cubicBezTo>
                  <a:pt x="1208" y="127"/>
                  <a:pt x="1206" y="129"/>
                  <a:pt x="1205" y="130"/>
                </a:cubicBezTo>
                <a:cubicBezTo>
                  <a:pt x="1204" y="132"/>
                  <a:pt x="1202" y="134"/>
                  <a:pt x="1200" y="136"/>
                </a:cubicBezTo>
                <a:cubicBezTo>
                  <a:pt x="1203" y="138"/>
                  <a:pt x="1206" y="140"/>
                  <a:pt x="1208" y="143"/>
                </a:cubicBezTo>
                <a:cubicBezTo>
                  <a:pt x="1209" y="143"/>
                  <a:pt x="1211" y="143"/>
                  <a:pt x="1212" y="143"/>
                </a:cubicBezTo>
                <a:cubicBezTo>
                  <a:pt x="1217" y="143"/>
                  <a:pt x="1220" y="143"/>
                  <a:pt x="1223" y="143"/>
                </a:cubicBezTo>
                <a:cubicBezTo>
                  <a:pt x="1226" y="144"/>
                  <a:pt x="1229" y="145"/>
                  <a:pt x="1231" y="146"/>
                </a:cubicBezTo>
                <a:cubicBezTo>
                  <a:pt x="1243" y="149"/>
                  <a:pt x="1251" y="156"/>
                  <a:pt x="1257" y="166"/>
                </a:cubicBezTo>
                <a:cubicBezTo>
                  <a:pt x="1261" y="172"/>
                  <a:pt x="1262" y="179"/>
                  <a:pt x="1260" y="186"/>
                </a:cubicBezTo>
                <a:cubicBezTo>
                  <a:pt x="1267" y="185"/>
                  <a:pt x="1273" y="184"/>
                  <a:pt x="1279" y="184"/>
                </a:cubicBezTo>
                <a:cubicBezTo>
                  <a:pt x="1288" y="184"/>
                  <a:pt x="1288" y="184"/>
                  <a:pt x="1288" y="184"/>
                </a:cubicBezTo>
                <a:cubicBezTo>
                  <a:pt x="1291" y="184"/>
                  <a:pt x="1296" y="184"/>
                  <a:pt x="1301" y="185"/>
                </a:cubicBezTo>
                <a:cubicBezTo>
                  <a:pt x="1305" y="182"/>
                  <a:pt x="1309" y="180"/>
                  <a:pt x="1312" y="179"/>
                </a:cubicBezTo>
                <a:cubicBezTo>
                  <a:pt x="1315" y="178"/>
                  <a:pt x="1318" y="178"/>
                  <a:pt x="1321" y="177"/>
                </a:cubicBezTo>
                <a:cubicBezTo>
                  <a:pt x="1327" y="175"/>
                  <a:pt x="1330" y="175"/>
                  <a:pt x="1334" y="175"/>
                </a:cubicBezTo>
                <a:cubicBezTo>
                  <a:pt x="1345" y="175"/>
                  <a:pt x="1354" y="179"/>
                  <a:pt x="1360" y="183"/>
                </a:cubicBezTo>
                <a:cubicBezTo>
                  <a:pt x="1363" y="185"/>
                  <a:pt x="1363" y="185"/>
                  <a:pt x="1363" y="185"/>
                </a:cubicBezTo>
                <a:cubicBezTo>
                  <a:pt x="1366" y="188"/>
                  <a:pt x="1366" y="188"/>
                  <a:pt x="1366" y="188"/>
                </a:cubicBezTo>
                <a:cubicBezTo>
                  <a:pt x="1368" y="190"/>
                  <a:pt x="1372" y="195"/>
                  <a:pt x="1373" y="201"/>
                </a:cubicBezTo>
                <a:cubicBezTo>
                  <a:pt x="1373" y="201"/>
                  <a:pt x="1374" y="201"/>
                  <a:pt x="1374" y="201"/>
                </a:cubicBezTo>
                <a:cubicBezTo>
                  <a:pt x="1376" y="200"/>
                  <a:pt x="1379" y="199"/>
                  <a:pt x="1383" y="199"/>
                </a:cubicBezTo>
                <a:cubicBezTo>
                  <a:pt x="1388" y="199"/>
                  <a:pt x="1388" y="199"/>
                  <a:pt x="1388" y="199"/>
                </a:cubicBezTo>
                <a:cubicBezTo>
                  <a:pt x="1395" y="202"/>
                  <a:pt x="1395" y="202"/>
                  <a:pt x="1395" y="202"/>
                </a:cubicBezTo>
                <a:cubicBezTo>
                  <a:pt x="1397" y="203"/>
                  <a:pt x="1399" y="204"/>
                  <a:pt x="1401" y="205"/>
                </a:cubicBezTo>
                <a:cubicBezTo>
                  <a:pt x="1405" y="207"/>
                  <a:pt x="1408" y="209"/>
                  <a:pt x="1410" y="211"/>
                </a:cubicBezTo>
                <a:cubicBezTo>
                  <a:pt x="1411" y="211"/>
                  <a:pt x="1411" y="210"/>
                  <a:pt x="1412" y="210"/>
                </a:cubicBezTo>
                <a:cubicBezTo>
                  <a:pt x="1422" y="202"/>
                  <a:pt x="1434" y="197"/>
                  <a:pt x="1443" y="194"/>
                </a:cubicBezTo>
                <a:cubicBezTo>
                  <a:pt x="1447" y="192"/>
                  <a:pt x="1447" y="192"/>
                  <a:pt x="1447" y="192"/>
                </a:cubicBezTo>
                <a:cubicBezTo>
                  <a:pt x="1454" y="188"/>
                  <a:pt x="1461" y="186"/>
                  <a:pt x="1469" y="186"/>
                </a:cubicBezTo>
                <a:cubicBezTo>
                  <a:pt x="1482" y="186"/>
                  <a:pt x="1492" y="192"/>
                  <a:pt x="1500" y="197"/>
                </a:cubicBezTo>
                <a:cubicBezTo>
                  <a:pt x="1502" y="198"/>
                  <a:pt x="1502" y="198"/>
                  <a:pt x="1502" y="198"/>
                </a:cubicBezTo>
                <a:cubicBezTo>
                  <a:pt x="1504" y="201"/>
                  <a:pt x="1504" y="201"/>
                  <a:pt x="1504" y="201"/>
                </a:cubicBezTo>
                <a:cubicBezTo>
                  <a:pt x="1514" y="206"/>
                  <a:pt x="1521" y="215"/>
                  <a:pt x="1526" y="226"/>
                </a:cubicBezTo>
                <a:cubicBezTo>
                  <a:pt x="1529" y="225"/>
                  <a:pt x="1532" y="224"/>
                  <a:pt x="1535" y="222"/>
                </a:cubicBezTo>
                <a:cubicBezTo>
                  <a:pt x="1541" y="218"/>
                  <a:pt x="1547" y="215"/>
                  <a:pt x="1553" y="212"/>
                </a:cubicBezTo>
                <a:cubicBezTo>
                  <a:pt x="1559" y="209"/>
                  <a:pt x="1563" y="208"/>
                  <a:pt x="1567" y="208"/>
                </a:cubicBezTo>
                <a:cubicBezTo>
                  <a:pt x="1570" y="208"/>
                  <a:pt x="1570" y="208"/>
                  <a:pt x="1570" y="208"/>
                </a:cubicBezTo>
                <a:cubicBezTo>
                  <a:pt x="1574" y="209"/>
                  <a:pt x="1574" y="209"/>
                  <a:pt x="1574" y="209"/>
                </a:cubicBezTo>
                <a:cubicBezTo>
                  <a:pt x="1577" y="207"/>
                  <a:pt x="1580" y="207"/>
                  <a:pt x="1583" y="206"/>
                </a:cubicBezTo>
                <a:cubicBezTo>
                  <a:pt x="1583" y="204"/>
                  <a:pt x="1583" y="204"/>
                  <a:pt x="1583" y="204"/>
                </a:cubicBezTo>
                <a:cubicBezTo>
                  <a:pt x="1583" y="191"/>
                  <a:pt x="1595" y="179"/>
                  <a:pt x="1607" y="178"/>
                </a:cubicBezTo>
                <a:cubicBezTo>
                  <a:pt x="1607" y="178"/>
                  <a:pt x="1608" y="178"/>
                  <a:pt x="1608" y="178"/>
                </a:cubicBezTo>
                <a:cubicBezTo>
                  <a:pt x="1607" y="171"/>
                  <a:pt x="1607" y="171"/>
                  <a:pt x="1607" y="171"/>
                </a:cubicBezTo>
                <a:cubicBezTo>
                  <a:pt x="1628" y="165"/>
                  <a:pt x="1628" y="165"/>
                  <a:pt x="1628" y="165"/>
                </a:cubicBezTo>
                <a:cubicBezTo>
                  <a:pt x="1632" y="164"/>
                  <a:pt x="1635" y="164"/>
                  <a:pt x="1638" y="164"/>
                </a:cubicBezTo>
                <a:cubicBezTo>
                  <a:pt x="1639" y="164"/>
                  <a:pt x="1639" y="164"/>
                  <a:pt x="1639" y="164"/>
                </a:cubicBezTo>
                <a:cubicBezTo>
                  <a:pt x="1643" y="164"/>
                  <a:pt x="1644" y="163"/>
                  <a:pt x="1646" y="163"/>
                </a:cubicBezTo>
                <a:cubicBezTo>
                  <a:pt x="1650" y="162"/>
                  <a:pt x="1653" y="162"/>
                  <a:pt x="1657" y="162"/>
                </a:cubicBezTo>
                <a:cubicBezTo>
                  <a:pt x="1658" y="161"/>
                  <a:pt x="1660" y="160"/>
                  <a:pt x="1662" y="159"/>
                </a:cubicBezTo>
                <a:cubicBezTo>
                  <a:pt x="1667" y="157"/>
                  <a:pt x="1667" y="157"/>
                  <a:pt x="1667" y="157"/>
                </a:cubicBezTo>
                <a:cubicBezTo>
                  <a:pt x="1673" y="154"/>
                  <a:pt x="1682" y="152"/>
                  <a:pt x="1691" y="152"/>
                </a:cubicBezTo>
                <a:cubicBezTo>
                  <a:pt x="1695" y="152"/>
                  <a:pt x="1700" y="152"/>
                  <a:pt x="1704" y="153"/>
                </a:cubicBezTo>
                <a:cubicBezTo>
                  <a:pt x="1704" y="153"/>
                  <a:pt x="1706" y="153"/>
                  <a:pt x="1708" y="153"/>
                </a:cubicBezTo>
                <a:cubicBezTo>
                  <a:pt x="1716" y="153"/>
                  <a:pt x="1724" y="154"/>
                  <a:pt x="1732" y="156"/>
                </a:cubicBezTo>
                <a:cubicBezTo>
                  <a:pt x="1736" y="156"/>
                  <a:pt x="1740" y="157"/>
                  <a:pt x="1743" y="157"/>
                </a:cubicBezTo>
                <a:cubicBezTo>
                  <a:pt x="1750" y="158"/>
                  <a:pt x="1756" y="160"/>
                  <a:pt x="1762" y="164"/>
                </a:cubicBezTo>
                <a:cubicBezTo>
                  <a:pt x="1764" y="163"/>
                  <a:pt x="1768" y="163"/>
                  <a:pt x="1771" y="163"/>
                </a:cubicBezTo>
                <a:cubicBezTo>
                  <a:pt x="1777" y="163"/>
                  <a:pt x="1782" y="163"/>
                  <a:pt x="1787" y="165"/>
                </a:cubicBezTo>
                <a:cubicBezTo>
                  <a:pt x="1790" y="166"/>
                  <a:pt x="1794" y="167"/>
                  <a:pt x="1800" y="167"/>
                </a:cubicBezTo>
                <a:cubicBezTo>
                  <a:pt x="1807" y="167"/>
                  <a:pt x="1814" y="167"/>
                  <a:pt x="1821" y="170"/>
                </a:cubicBezTo>
                <a:cubicBezTo>
                  <a:pt x="1823" y="169"/>
                  <a:pt x="1823" y="169"/>
                  <a:pt x="1823" y="169"/>
                </a:cubicBezTo>
                <a:cubicBezTo>
                  <a:pt x="1829" y="168"/>
                  <a:pt x="1829" y="168"/>
                  <a:pt x="1829" y="168"/>
                </a:cubicBezTo>
                <a:cubicBezTo>
                  <a:pt x="1838" y="168"/>
                  <a:pt x="1846" y="172"/>
                  <a:pt x="1852" y="176"/>
                </a:cubicBezTo>
                <a:cubicBezTo>
                  <a:pt x="1859" y="173"/>
                  <a:pt x="1859" y="173"/>
                  <a:pt x="1859" y="173"/>
                </a:cubicBezTo>
                <a:cubicBezTo>
                  <a:pt x="1866" y="164"/>
                  <a:pt x="1873" y="161"/>
                  <a:pt x="1881" y="161"/>
                </a:cubicBezTo>
                <a:cubicBezTo>
                  <a:pt x="1885" y="161"/>
                  <a:pt x="1885" y="161"/>
                  <a:pt x="1885" y="161"/>
                </a:cubicBezTo>
                <a:cubicBezTo>
                  <a:pt x="1893" y="164"/>
                  <a:pt x="1893" y="164"/>
                  <a:pt x="1893" y="164"/>
                </a:cubicBezTo>
                <a:cubicBezTo>
                  <a:pt x="1894" y="165"/>
                  <a:pt x="1895" y="165"/>
                  <a:pt x="1896" y="166"/>
                </a:cubicBezTo>
                <a:cubicBezTo>
                  <a:pt x="1900" y="167"/>
                  <a:pt x="1904" y="168"/>
                  <a:pt x="1908" y="169"/>
                </a:cubicBezTo>
                <a:cubicBezTo>
                  <a:pt x="1912" y="170"/>
                  <a:pt x="1912" y="170"/>
                  <a:pt x="1912" y="170"/>
                </a:cubicBezTo>
                <a:cubicBezTo>
                  <a:pt x="1927" y="170"/>
                  <a:pt x="1936" y="180"/>
                  <a:pt x="1936" y="192"/>
                </a:cubicBezTo>
                <a:cubicBezTo>
                  <a:pt x="1936" y="196"/>
                  <a:pt x="1937" y="198"/>
                  <a:pt x="1937" y="198"/>
                </a:cubicBezTo>
                <a:cubicBezTo>
                  <a:pt x="1943" y="204"/>
                  <a:pt x="1945" y="213"/>
                  <a:pt x="1943" y="222"/>
                </a:cubicBezTo>
                <a:cubicBezTo>
                  <a:pt x="1942" y="225"/>
                  <a:pt x="1941" y="228"/>
                  <a:pt x="1939" y="231"/>
                </a:cubicBezTo>
                <a:cubicBezTo>
                  <a:pt x="1943" y="235"/>
                  <a:pt x="1946" y="240"/>
                  <a:pt x="1947" y="248"/>
                </a:cubicBezTo>
                <a:cubicBezTo>
                  <a:pt x="1953" y="252"/>
                  <a:pt x="1958" y="259"/>
                  <a:pt x="1960" y="272"/>
                </a:cubicBezTo>
                <a:cubicBezTo>
                  <a:pt x="1961" y="277"/>
                  <a:pt x="1961" y="286"/>
                  <a:pt x="1952" y="294"/>
                </a:cubicBezTo>
                <a:cubicBezTo>
                  <a:pt x="1949" y="297"/>
                  <a:pt x="1949" y="297"/>
                  <a:pt x="1949" y="297"/>
                </a:cubicBezTo>
                <a:cubicBezTo>
                  <a:pt x="1941" y="300"/>
                  <a:pt x="1941" y="300"/>
                  <a:pt x="1941" y="300"/>
                </a:cubicBezTo>
                <a:cubicBezTo>
                  <a:pt x="1938" y="301"/>
                  <a:pt x="1934" y="302"/>
                  <a:pt x="1929" y="302"/>
                </a:cubicBezTo>
                <a:cubicBezTo>
                  <a:pt x="1929" y="302"/>
                  <a:pt x="1929" y="302"/>
                  <a:pt x="1929" y="302"/>
                </a:cubicBezTo>
                <a:cubicBezTo>
                  <a:pt x="1925" y="302"/>
                  <a:pt x="1923" y="302"/>
                  <a:pt x="1921" y="302"/>
                </a:cubicBezTo>
                <a:cubicBezTo>
                  <a:pt x="1915" y="305"/>
                  <a:pt x="1910" y="306"/>
                  <a:pt x="1904" y="306"/>
                </a:cubicBezTo>
                <a:cubicBezTo>
                  <a:pt x="1899" y="306"/>
                  <a:pt x="1893" y="304"/>
                  <a:pt x="1888" y="301"/>
                </a:cubicBezTo>
                <a:cubicBezTo>
                  <a:pt x="1887" y="302"/>
                  <a:pt x="1886" y="304"/>
                  <a:pt x="1886" y="304"/>
                </a:cubicBezTo>
                <a:cubicBezTo>
                  <a:pt x="1888" y="309"/>
                  <a:pt x="1889" y="314"/>
                  <a:pt x="1889" y="318"/>
                </a:cubicBezTo>
                <a:cubicBezTo>
                  <a:pt x="1889" y="326"/>
                  <a:pt x="1889" y="334"/>
                  <a:pt x="1889" y="341"/>
                </a:cubicBezTo>
                <a:cubicBezTo>
                  <a:pt x="1888" y="345"/>
                  <a:pt x="1887" y="349"/>
                  <a:pt x="1886" y="353"/>
                </a:cubicBezTo>
                <a:cubicBezTo>
                  <a:pt x="1886" y="354"/>
                  <a:pt x="1887" y="355"/>
                  <a:pt x="1888" y="356"/>
                </a:cubicBezTo>
                <a:cubicBezTo>
                  <a:pt x="1895" y="359"/>
                  <a:pt x="1900" y="364"/>
                  <a:pt x="1903" y="372"/>
                </a:cubicBezTo>
                <a:cubicBezTo>
                  <a:pt x="1905" y="373"/>
                  <a:pt x="1911" y="377"/>
                  <a:pt x="1912" y="377"/>
                </a:cubicBezTo>
                <a:cubicBezTo>
                  <a:pt x="1919" y="380"/>
                  <a:pt x="1923" y="386"/>
                  <a:pt x="1925" y="389"/>
                </a:cubicBezTo>
                <a:cubicBezTo>
                  <a:pt x="1927" y="392"/>
                  <a:pt x="1927" y="392"/>
                  <a:pt x="1927" y="392"/>
                </a:cubicBezTo>
                <a:cubicBezTo>
                  <a:pt x="1940" y="404"/>
                  <a:pt x="1939" y="420"/>
                  <a:pt x="1939" y="427"/>
                </a:cubicBezTo>
                <a:cubicBezTo>
                  <a:pt x="1938" y="441"/>
                  <a:pt x="1938" y="441"/>
                  <a:pt x="1938" y="441"/>
                </a:cubicBezTo>
                <a:cubicBezTo>
                  <a:pt x="1923" y="448"/>
                  <a:pt x="1923" y="448"/>
                  <a:pt x="1923" y="448"/>
                </a:cubicBezTo>
                <a:cubicBezTo>
                  <a:pt x="1919" y="449"/>
                  <a:pt x="1915" y="449"/>
                  <a:pt x="1911" y="449"/>
                </a:cubicBezTo>
                <a:cubicBezTo>
                  <a:pt x="1902" y="449"/>
                  <a:pt x="1902" y="449"/>
                  <a:pt x="1902" y="449"/>
                </a:cubicBezTo>
                <a:cubicBezTo>
                  <a:pt x="1899" y="452"/>
                  <a:pt x="1897" y="456"/>
                  <a:pt x="1896" y="459"/>
                </a:cubicBezTo>
                <a:cubicBezTo>
                  <a:pt x="1893" y="465"/>
                  <a:pt x="1891" y="471"/>
                  <a:pt x="1887" y="476"/>
                </a:cubicBezTo>
                <a:cubicBezTo>
                  <a:pt x="1885" y="481"/>
                  <a:pt x="1883" y="486"/>
                  <a:pt x="1882" y="492"/>
                </a:cubicBezTo>
                <a:cubicBezTo>
                  <a:pt x="1882" y="499"/>
                  <a:pt x="1881" y="506"/>
                  <a:pt x="1879" y="513"/>
                </a:cubicBezTo>
                <a:cubicBezTo>
                  <a:pt x="1877" y="520"/>
                  <a:pt x="1877" y="520"/>
                  <a:pt x="1877" y="520"/>
                </a:cubicBezTo>
                <a:cubicBezTo>
                  <a:pt x="1878" y="523"/>
                  <a:pt x="1879" y="526"/>
                  <a:pt x="1879" y="530"/>
                </a:cubicBezTo>
                <a:cubicBezTo>
                  <a:pt x="1880" y="539"/>
                  <a:pt x="1880" y="539"/>
                  <a:pt x="1880" y="539"/>
                </a:cubicBezTo>
                <a:cubicBezTo>
                  <a:pt x="1872" y="547"/>
                  <a:pt x="1872" y="547"/>
                  <a:pt x="1872" y="547"/>
                </a:cubicBezTo>
                <a:cubicBezTo>
                  <a:pt x="1868" y="552"/>
                  <a:pt x="1862" y="554"/>
                  <a:pt x="1856" y="554"/>
                </a:cubicBezTo>
                <a:cubicBezTo>
                  <a:pt x="1850" y="554"/>
                  <a:pt x="1848" y="553"/>
                  <a:pt x="1845" y="553"/>
                </a:cubicBezTo>
                <a:cubicBezTo>
                  <a:pt x="1842" y="552"/>
                  <a:pt x="1842" y="552"/>
                  <a:pt x="1842" y="552"/>
                </a:cubicBezTo>
                <a:cubicBezTo>
                  <a:pt x="1830" y="544"/>
                  <a:pt x="1830" y="544"/>
                  <a:pt x="1830" y="544"/>
                </a:cubicBezTo>
                <a:cubicBezTo>
                  <a:pt x="1829" y="548"/>
                  <a:pt x="1829" y="550"/>
                  <a:pt x="1828" y="553"/>
                </a:cubicBezTo>
                <a:cubicBezTo>
                  <a:pt x="1824" y="564"/>
                  <a:pt x="1824" y="564"/>
                  <a:pt x="1824" y="564"/>
                </a:cubicBezTo>
                <a:cubicBezTo>
                  <a:pt x="1820" y="566"/>
                  <a:pt x="1820" y="566"/>
                  <a:pt x="1820" y="566"/>
                </a:cubicBezTo>
                <a:cubicBezTo>
                  <a:pt x="1828" y="575"/>
                  <a:pt x="1829" y="588"/>
                  <a:pt x="1823" y="598"/>
                </a:cubicBezTo>
                <a:cubicBezTo>
                  <a:pt x="1822" y="599"/>
                  <a:pt x="1820" y="601"/>
                  <a:pt x="1819" y="602"/>
                </a:cubicBezTo>
                <a:cubicBezTo>
                  <a:pt x="1819" y="604"/>
                  <a:pt x="1818" y="605"/>
                  <a:pt x="1818" y="606"/>
                </a:cubicBezTo>
                <a:cubicBezTo>
                  <a:pt x="1819" y="608"/>
                  <a:pt x="1821" y="609"/>
                  <a:pt x="1822" y="610"/>
                </a:cubicBezTo>
                <a:cubicBezTo>
                  <a:pt x="1826" y="615"/>
                  <a:pt x="1828" y="621"/>
                  <a:pt x="1828" y="624"/>
                </a:cubicBezTo>
                <a:cubicBezTo>
                  <a:pt x="1829" y="627"/>
                  <a:pt x="1829" y="630"/>
                  <a:pt x="1829" y="633"/>
                </a:cubicBezTo>
                <a:cubicBezTo>
                  <a:pt x="1834" y="636"/>
                  <a:pt x="1838" y="640"/>
                  <a:pt x="1840" y="646"/>
                </a:cubicBezTo>
                <a:cubicBezTo>
                  <a:pt x="1841" y="647"/>
                  <a:pt x="1842" y="649"/>
                  <a:pt x="1843" y="650"/>
                </a:cubicBezTo>
                <a:cubicBezTo>
                  <a:pt x="1844" y="652"/>
                  <a:pt x="1845" y="654"/>
                  <a:pt x="1846" y="656"/>
                </a:cubicBezTo>
                <a:cubicBezTo>
                  <a:pt x="1851" y="663"/>
                  <a:pt x="1850" y="672"/>
                  <a:pt x="1846" y="680"/>
                </a:cubicBezTo>
                <a:cubicBezTo>
                  <a:pt x="1844" y="683"/>
                  <a:pt x="1842" y="686"/>
                  <a:pt x="1839" y="688"/>
                </a:cubicBezTo>
                <a:cubicBezTo>
                  <a:pt x="1839" y="688"/>
                  <a:pt x="1839" y="688"/>
                  <a:pt x="1839" y="689"/>
                </a:cubicBezTo>
                <a:cubicBezTo>
                  <a:pt x="1843" y="692"/>
                  <a:pt x="1846" y="696"/>
                  <a:pt x="1848" y="699"/>
                </a:cubicBezTo>
                <a:cubicBezTo>
                  <a:pt x="1853" y="705"/>
                  <a:pt x="1855" y="712"/>
                  <a:pt x="1853" y="720"/>
                </a:cubicBezTo>
                <a:cubicBezTo>
                  <a:pt x="1852" y="727"/>
                  <a:pt x="1847" y="733"/>
                  <a:pt x="1841" y="737"/>
                </a:cubicBezTo>
                <a:cubicBezTo>
                  <a:pt x="1840" y="738"/>
                  <a:pt x="1838" y="739"/>
                  <a:pt x="1837" y="739"/>
                </a:cubicBezTo>
                <a:cubicBezTo>
                  <a:pt x="1836" y="742"/>
                  <a:pt x="1836" y="744"/>
                  <a:pt x="1836" y="746"/>
                </a:cubicBezTo>
                <a:cubicBezTo>
                  <a:pt x="1840" y="750"/>
                  <a:pt x="1840" y="750"/>
                  <a:pt x="1840" y="750"/>
                </a:cubicBezTo>
                <a:cubicBezTo>
                  <a:pt x="1847" y="761"/>
                  <a:pt x="1844" y="774"/>
                  <a:pt x="1834" y="781"/>
                </a:cubicBezTo>
                <a:cubicBezTo>
                  <a:pt x="1838" y="796"/>
                  <a:pt x="1837" y="810"/>
                  <a:pt x="1830" y="823"/>
                </a:cubicBezTo>
                <a:cubicBezTo>
                  <a:pt x="1829" y="827"/>
                  <a:pt x="1827" y="832"/>
                  <a:pt x="1822" y="837"/>
                </a:cubicBezTo>
                <a:cubicBezTo>
                  <a:pt x="1822" y="848"/>
                  <a:pt x="1819" y="858"/>
                  <a:pt x="1812" y="865"/>
                </a:cubicBezTo>
                <a:cubicBezTo>
                  <a:pt x="1810" y="869"/>
                  <a:pt x="1810" y="869"/>
                  <a:pt x="1810" y="869"/>
                </a:cubicBezTo>
                <a:cubicBezTo>
                  <a:pt x="1804" y="872"/>
                  <a:pt x="1804" y="872"/>
                  <a:pt x="1804" y="872"/>
                </a:cubicBezTo>
                <a:cubicBezTo>
                  <a:pt x="1797" y="875"/>
                  <a:pt x="1797" y="875"/>
                  <a:pt x="1797" y="875"/>
                </a:cubicBezTo>
                <a:cubicBezTo>
                  <a:pt x="1790" y="874"/>
                  <a:pt x="1790" y="874"/>
                  <a:pt x="1790" y="874"/>
                </a:cubicBezTo>
                <a:cubicBezTo>
                  <a:pt x="1780" y="872"/>
                  <a:pt x="1780" y="872"/>
                  <a:pt x="1780" y="872"/>
                </a:cubicBezTo>
                <a:cubicBezTo>
                  <a:pt x="1774" y="862"/>
                  <a:pt x="1774" y="862"/>
                  <a:pt x="1774" y="862"/>
                </a:cubicBezTo>
                <a:cubicBezTo>
                  <a:pt x="1771" y="855"/>
                  <a:pt x="1771" y="855"/>
                  <a:pt x="1771" y="855"/>
                </a:cubicBezTo>
                <a:cubicBezTo>
                  <a:pt x="1772" y="848"/>
                  <a:pt x="1772" y="848"/>
                  <a:pt x="1772" y="848"/>
                </a:cubicBezTo>
                <a:cubicBezTo>
                  <a:pt x="1767" y="844"/>
                  <a:pt x="1767" y="844"/>
                  <a:pt x="1767" y="844"/>
                </a:cubicBezTo>
                <a:cubicBezTo>
                  <a:pt x="1767" y="835"/>
                  <a:pt x="1767" y="835"/>
                  <a:pt x="1767" y="835"/>
                </a:cubicBezTo>
                <a:cubicBezTo>
                  <a:pt x="1764" y="816"/>
                  <a:pt x="1764" y="816"/>
                  <a:pt x="1764" y="816"/>
                </a:cubicBezTo>
                <a:cubicBezTo>
                  <a:pt x="1773" y="815"/>
                  <a:pt x="1773" y="815"/>
                  <a:pt x="1773" y="815"/>
                </a:cubicBezTo>
                <a:cubicBezTo>
                  <a:pt x="1772" y="813"/>
                  <a:pt x="1771" y="811"/>
                  <a:pt x="1770" y="809"/>
                </a:cubicBezTo>
                <a:cubicBezTo>
                  <a:pt x="1769" y="806"/>
                  <a:pt x="1768" y="804"/>
                  <a:pt x="1767" y="803"/>
                </a:cubicBezTo>
                <a:cubicBezTo>
                  <a:pt x="1761" y="799"/>
                  <a:pt x="1758" y="793"/>
                  <a:pt x="1756" y="789"/>
                </a:cubicBezTo>
                <a:cubicBezTo>
                  <a:pt x="1753" y="784"/>
                  <a:pt x="1751" y="781"/>
                  <a:pt x="1749" y="778"/>
                </a:cubicBezTo>
                <a:cubicBezTo>
                  <a:pt x="1742" y="768"/>
                  <a:pt x="1742" y="768"/>
                  <a:pt x="1742" y="768"/>
                </a:cubicBezTo>
                <a:cubicBezTo>
                  <a:pt x="1730" y="749"/>
                  <a:pt x="1718" y="730"/>
                  <a:pt x="1712" y="707"/>
                </a:cubicBezTo>
                <a:cubicBezTo>
                  <a:pt x="1711" y="705"/>
                  <a:pt x="1710" y="703"/>
                  <a:pt x="1710" y="701"/>
                </a:cubicBezTo>
                <a:cubicBezTo>
                  <a:pt x="1708" y="697"/>
                  <a:pt x="1706" y="691"/>
                  <a:pt x="1705" y="684"/>
                </a:cubicBezTo>
                <a:cubicBezTo>
                  <a:pt x="1704" y="676"/>
                  <a:pt x="1705" y="669"/>
                  <a:pt x="1707" y="663"/>
                </a:cubicBezTo>
                <a:cubicBezTo>
                  <a:pt x="1708" y="660"/>
                  <a:pt x="1709" y="659"/>
                  <a:pt x="1709" y="657"/>
                </a:cubicBezTo>
                <a:cubicBezTo>
                  <a:pt x="1704" y="651"/>
                  <a:pt x="1704" y="651"/>
                  <a:pt x="1704" y="651"/>
                </a:cubicBezTo>
                <a:cubicBezTo>
                  <a:pt x="1704" y="641"/>
                  <a:pt x="1704" y="641"/>
                  <a:pt x="1704" y="641"/>
                </a:cubicBezTo>
                <a:cubicBezTo>
                  <a:pt x="1705" y="632"/>
                  <a:pt x="1711" y="627"/>
                  <a:pt x="1715" y="623"/>
                </a:cubicBezTo>
                <a:cubicBezTo>
                  <a:pt x="1715" y="623"/>
                  <a:pt x="1716" y="620"/>
                  <a:pt x="1719" y="617"/>
                </a:cubicBezTo>
                <a:cubicBezTo>
                  <a:pt x="1719" y="617"/>
                  <a:pt x="1720" y="616"/>
                  <a:pt x="1720" y="612"/>
                </a:cubicBezTo>
                <a:cubicBezTo>
                  <a:pt x="1719" y="605"/>
                  <a:pt x="1719" y="598"/>
                  <a:pt x="1720" y="591"/>
                </a:cubicBezTo>
                <a:cubicBezTo>
                  <a:pt x="1720" y="585"/>
                  <a:pt x="1720" y="585"/>
                  <a:pt x="1720" y="585"/>
                </a:cubicBezTo>
                <a:cubicBezTo>
                  <a:pt x="1720" y="581"/>
                  <a:pt x="1720" y="576"/>
                  <a:pt x="1722" y="570"/>
                </a:cubicBezTo>
                <a:cubicBezTo>
                  <a:pt x="1723" y="568"/>
                  <a:pt x="1724" y="566"/>
                  <a:pt x="1724" y="563"/>
                </a:cubicBezTo>
                <a:cubicBezTo>
                  <a:pt x="1721" y="563"/>
                  <a:pt x="1721" y="563"/>
                  <a:pt x="1721" y="563"/>
                </a:cubicBezTo>
                <a:cubicBezTo>
                  <a:pt x="1714" y="563"/>
                  <a:pt x="1714" y="563"/>
                  <a:pt x="1714" y="563"/>
                </a:cubicBezTo>
                <a:cubicBezTo>
                  <a:pt x="1708" y="559"/>
                  <a:pt x="1708" y="559"/>
                  <a:pt x="1708" y="559"/>
                </a:cubicBezTo>
                <a:cubicBezTo>
                  <a:pt x="1703" y="556"/>
                  <a:pt x="1701" y="555"/>
                  <a:pt x="1700" y="554"/>
                </a:cubicBezTo>
                <a:cubicBezTo>
                  <a:pt x="1693" y="550"/>
                  <a:pt x="1689" y="545"/>
                  <a:pt x="1687" y="538"/>
                </a:cubicBezTo>
                <a:cubicBezTo>
                  <a:pt x="1685" y="539"/>
                  <a:pt x="1684" y="539"/>
                  <a:pt x="1683" y="540"/>
                </a:cubicBezTo>
                <a:cubicBezTo>
                  <a:pt x="1683" y="542"/>
                  <a:pt x="1683" y="552"/>
                  <a:pt x="1683" y="554"/>
                </a:cubicBezTo>
                <a:cubicBezTo>
                  <a:pt x="1683" y="560"/>
                  <a:pt x="1683" y="569"/>
                  <a:pt x="1679" y="578"/>
                </a:cubicBezTo>
                <a:cubicBezTo>
                  <a:pt x="1689" y="583"/>
                  <a:pt x="1693" y="591"/>
                  <a:pt x="1694" y="596"/>
                </a:cubicBezTo>
                <a:cubicBezTo>
                  <a:pt x="1695" y="603"/>
                  <a:pt x="1694" y="613"/>
                  <a:pt x="1683" y="622"/>
                </a:cubicBezTo>
                <a:cubicBezTo>
                  <a:pt x="1680" y="626"/>
                  <a:pt x="1673" y="630"/>
                  <a:pt x="1666" y="630"/>
                </a:cubicBezTo>
                <a:cubicBezTo>
                  <a:pt x="1662" y="634"/>
                  <a:pt x="1657" y="637"/>
                  <a:pt x="1654" y="639"/>
                </a:cubicBezTo>
                <a:cubicBezTo>
                  <a:pt x="1650" y="641"/>
                  <a:pt x="1650" y="641"/>
                  <a:pt x="1650" y="641"/>
                </a:cubicBezTo>
                <a:cubicBezTo>
                  <a:pt x="1645" y="644"/>
                  <a:pt x="1645" y="644"/>
                  <a:pt x="1645" y="644"/>
                </a:cubicBezTo>
                <a:cubicBezTo>
                  <a:pt x="1638" y="644"/>
                  <a:pt x="1638" y="644"/>
                  <a:pt x="1638" y="644"/>
                </a:cubicBezTo>
                <a:cubicBezTo>
                  <a:pt x="1631" y="644"/>
                  <a:pt x="1625" y="641"/>
                  <a:pt x="1619" y="636"/>
                </a:cubicBezTo>
                <a:cubicBezTo>
                  <a:pt x="1617" y="634"/>
                  <a:pt x="1615" y="631"/>
                  <a:pt x="1613" y="628"/>
                </a:cubicBezTo>
                <a:cubicBezTo>
                  <a:pt x="1610" y="638"/>
                  <a:pt x="1610" y="638"/>
                  <a:pt x="1610" y="638"/>
                </a:cubicBezTo>
                <a:cubicBezTo>
                  <a:pt x="1594" y="640"/>
                  <a:pt x="1594" y="640"/>
                  <a:pt x="1594" y="640"/>
                </a:cubicBezTo>
                <a:cubicBezTo>
                  <a:pt x="1588" y="642"/>
                  <a:pt x="1583" y="643"/>
                  <a:pt x="1578" y="643"/>
                </a:cubicBezTo>
                <a:cubicBezTo>
                  <a:pt x="1573" y="648"/>
                  <a:pt x="1567" y="651"/>
                  <a:pt x="1560" y="651"/>
                </a:cubicBezTo>
                <a:cubicBezTo>
                  <a:pt x="1555" y="651"/>
                  <a:pt x="1555" y="651"/>
                  <a:pt x="1555" y="651"/>
                </a:cubicBezTo>
                <a:cubicBezTo>
                  <a:pt x="1551" y="649"/>
                  <a:pt x="1551" y="649"/>
                  <a:pt x="1551" y="649"/>
                </a:cubicBezTo>
                <a:cubicBezTo>
                  <a:pt x="1549" y="651"/>
                  <a:pt x="1549" y="651"/>
                  <a:pt x="1549" y="651"/>
                </a:cubicBezTo>
                <a:cubicBezTo>
                  <a:pt x="1545" y="652"/>
                  <a:pt x="1541" y="654"/>
                  <a:pt x="1536" y="655"/>
                </a:cubicBezTo>
                <a:cubicBezTo>
                  <a:pt x="1537" y="661"/>
                  <a:pt x="1536" y="668"/>
                  <a:pt x="1531" y="676"/>
                </a:cubicBezTo>
                <a:cubicBezTo>
                  <a:pt x="1533" y="690"/>
                  <a:pt x="1527" y="703"/>
                  <a:pt x="1524" y="709"/>
                </a:cubicBezTo>
                <a:cubicBezTo>
                  <a:pt x="1519" y="719"/>
                  <a:pt x="1517" y="727"/>
                  <a:pt x="1516" y="735"/>
                </a:cubicBezTo>
                <a:cubicBezTo>
                  <a:pt x="1516" y="738"/>
                  <a:pt x="1515" y="741"/>
                  <a:pt x="1515" y="743"/>
                </a:cubicBezTo>
                <a:cubicBezTo>
                  <a:pt x="1519" y="745"/>
                  <a:pt x="1519" y="745"/>
                  <a:pt x="1519" y="745"/>
                </a:cubicBezTo>
                <a:cubicBezTo>
                  <a:pt x="1526" y="748"/>
                  <a:pt x="1532" y="754"/>
                  <a:pt x="1534" y="762"/>
                </a:cubicBezTo>
                <a:cubicBezTo>
                  <a:pt x="1534" y="762"/>
                  <a:pt x="1534" y="762"/>
                  <a:pt x="1534" y="762"/>
                </a:cubicBezTo>
                <a:cubicBezTo>
                  <a:pt x="1534" y="762"/>
                  <a:pt x="1535" y="762"/>
                  <a:pt x="1535" y="762"/>
                </a:cubicBezTo>
                <a:cubicBezTo>
                  <a:pt x="1539" y="762"/>
                  <a:pt x="1542" y="761"/>
                  <a:pt x="1544" y="761"/>
                </a:cubicBezTo>
                <a:cubicBezTo>
                  <a:pt x="1550" y="761"/>
                  <a:pt x="1555" y="763"/>
                  <a:pt x="1560" y="766"/>
                </a:cubicBezTo>
                <a:cubicBezTo>
                  <a:pt x="1561" y="763"/>
                  <a:pt x="1562" y="761"/>
                  <a:pt x="1564" y="760"/>
                </a:cubicBezTo>
                <a:cubicBezTo>
                  <a:pt x="1570" y="754"/>
                  <a:pt x="1570" y="754"/>
                  <a:pt x="1570" y="754"/>
                </a:cubicBezTo>
                <a:cubicBezTo>
                  <a:pt x="1580" y="753"/>
                  <a:pt x="1580" y="753"/>
                  <a:pt x="1580" y="753"/>
                </a:cubicBezTo>
                <a:cubicBezTo>
                  <a:pt x="1592" y="753"/>
                  <a:pt x="1601" y="759"/>
                  <a:pt x="1606" y="768"/>
                </a:cubicBezTo>
                <a:cubicBezTo>
                  <a:pt x="1609" y="773"/>
                  <a:pt x="1609" y="773"/>
                  <a:pt x="1609" y="773"/>
                </a:cubicBezTo>
                <a:cubicBezTo>
                  <a:pt x="1616" y="780"/>
                  <a:pt x="1620" y="788"/>
                  <a:pt x="1623" y="794"/>
                </a:cubicBezTo>
                <a:cubicBezTo>
                  <a:pt x="1624" y="796"/>
                  <a:pt x="1625" y="798"/>
                  <a:pt x="1626" y="800"/>
                </a:cubicBezTo>
                <a:cubicBezTo>
                  <a:pt x="1629" y="806"/>
                  <a:pt x="1631" y="813"/>
                  <a:pt x="1630" y="819"/>
                </a:cubicBezTo>
                <a:cubicBezTo>
                  <a:pt x="1630" y="820"/>
                  <a:pt x="1631" y="821"/>
                  <a:pt x="1633" y="823"/>
                </a:cubicBezTo>
                <a:cubicBezTo>
                  <a:pt x="1644" y="837"/>
                  <a:pt x="1652" y="851"/>
                  <a:pt x="1660" y="865"/>
                </a:cubicBezTo>
                <a:cubicBezTo>
                  <a:pt x="1667" y="877"/>
                  <a:pt x="1667" y="877"/>
                  <a:pt x="1667" y="877"/>
                </a:cubicBezTo>
                <a:cubicBezTo>
                  <a:pt x="1668" y="877"/>
                  <a:pt x="1668" y="877"/>
                  <a:pt x="1668" y="877"/>
                </a:cubicBezTo>
                <a:cubicBezTo>
                  <a:pt x="1669" y="880"/>
                  <a:pt x="1669" y="880"/>
                  <a:pt x="1669" y="880"/>
                </a:cubicBezTo>
                <a:cubicBezTo>
                  <a:pt x="1672" y="880"/>
                  <a:pt x="1672" y="880"/>
                  <a:pt x="1672" y="880"/>
                </a:cubicBezTo>
                <a:cubicBezTo>
                  <a:pt x="1674" y="886"/>
                  <a:pt x="1674" y="886"/>
                  <a:pt x="1674" y="886"/>
                </a:cubicBezTo>
                <a:cubicBezTo>
                  <a:pt x="1674" y="886"/>
                  <a:pt x="1674" y="886"/>
                  <a:pt x="1674" y="886"/>
                </a:cubicBezTo>
                <a:cubicBezTo>
                  <a:pt x="1676" y="892"/>
                  <a:pt x="1676" y="892"/>
                  <a:pt x="1676" y="892"/>
                </a:cubicBezTo>
                <a:cubicBezTo>
                  <a:pt x="1722" y="938"/>
                  <a:pt x="1722" y="938"/>
                  <a:pt x="1722" y="938"/>
                </a:cubicBezTo>
                <a:cubicBezTo>
                  <a:pt x="1683" y="930"/>
                  <a:pt x="1683" y="930"/>
                  <a:pt x="1683" y="930"/>
                </a:cubicBezTo>
                <a:cubicBezTo>
                  <a:pt x="1684" y="932"/>
                  <a:pt x="1684" y="932"/>
                  <a:pt x="1684" y="932"/>
                </a:cubicBezTo>
                <a:cubicBezTo>
                  <a:pt x="1676" y="930"/>
                  <a:pt x="1676" y="930"/>
                  <a:pt x="1676" y="930"/>
                </a:cubicBezTo>
                <a:cubicBezTo>
                  <a:pt x="1676" y="930"/>
                  <a:pt x="1676" y="930"/>
                  <a:pt x="1676" y="930"/>
                </a:cubicBezTo>
                <a:cubicBezTo>
                  <a:pt x="1671" y="928"/>
                  <a:pt x="1671" y="928"/>
                  <a:pt x="1671" y="928"/>
                </a:cubicBezTo>
                <a:cubicBezTo>
                  <a:pt x="1665" y="926"/>
                  <a:pt x="1665" y="926"/>
                  <a:pt x="1665" y="926"/>
                </a:cubicBezTo>
                <a:cubicBezTo>
                  <a:pt x="1667" y="929"/>
                  <a:pt x="1669" y="932"/>
                  <a:pt x="1671" y="934"/>
                </a:cubicBezTo>
                <a:cubicBezTo>
                  <a:pt x="1678" y="939"/>
                  <a:pt x="1686" y="946"/>
                  <a:pt x="1689" y="961"/>
                </a:cubicBezTo>
                <a:cubicBezTo>
                  <a:pt x="1690" y="969"/>
                  <a:pt x="1690" y="969"/>
                  <a:pt x="1690" y="969"/>
                </a:cubicBezTo>
                <a:cubicBezTo>
                  <a:pt x="1684" y="978"/>
                  <a:pt x="1684" y="978"/>
                  <a:pt x="1684" y="978"/>
                </a:cubicBezTo>
                <a:cubicBezTo>
                  <a:pt x="1678" y="987"/>
                  <a:pt x="1678" y="987"/>
                  <a:pt x="1678" y="987"/>
                </a:cubicBezTo>
                <a:cubicBezTo>
                  <a:pt x="1670" y="987"/>
                  <a:pt x="1670" y="987"/>
                  <a:pt x="1670" y="987"/>
                </a:cubicBezTo>
                <a:cubicBezTo>
                  <a:pt x="1669" y="994"/>
                  <a:pt x="1669" y="994"/>
                  <a:pt x="1669" y="994"/>
                </a:cubicBezTo>
                <a:cubicBezTo>
                  <a:pt x="1649" y="995"/>
                  <a:pt x="1649" y="995"/>
                  <a:pt x="1649" y="995"/>
                </a:cubicBezTo>
                <a:cubicBezTo>
                  <a:pt x="1645" y="995"/>
                  <a:pt x="1645" y="995"/>
                  <a:pt x="1645" y="995"/>
                </a:cubicBezTo>
                <a:cubicBezTo>
                  <a:pt x="1641" y="993"/>
                  <a:pt x="1641" y="993"/>
                  <a:pt x="1641" y="993"/>
                </a:cubicBezTo>
                <a:cubicBezTo>
                  <a:pt x="1631" y="989"/>
                  <a:pt x="1625" y="981"/>
                  <a:pt x="1622" y="970"/>
                </a:cubicBezTo>
                <a:cubicBezTo>
                  <a:pt x="1621" y="966"/>
                  <a:pt x="1621" y="963"/>
                  <a:pt x="1621" y="959"/>
                </a:cubicBezTo>
                <a:cubicBezTo>
                  <a:pt x="1620" y="957"/>
                  <a:pt x="1619" y="955"/>
                  <a:pt x="1619" y="954"/>
                </a:cubicBezTo>
                <a:cubicBezTo>
                  <a:pt x="1618" y="954"/>
                  <a:pt x="1618" y="955"/>
                  <a:pt x="1618" y="956"/>
                </a:cubicBezTo>
                <a:cubicBezTo>
                  <a:pt x="1617" y="959"/>
                  <a:pt x="1617" y="962"/>
                  <a:pt x="1616" y="965"/>
                </a:cubicBezTo>
                <a:cubicBezTo>
                  <a:pt x="1615" y="978"/>
                  <a:pt x="1614" y="993"/>
                  <a:pt x="1603" y="1007"/>
                </a:cubicBezTo>
                <a:cubicBezTo>
                  <a:pt x="1603" y="1014"/>
                  <a:pt x="1599" y="1022"/>
                  <a:pt x="1596" y="1029"/>
                </a:cubicBezTo>
                <a:cubicBezTo>
                  <a:pt x="1594" y="1032"/>
                  <a:pt x="1593" y="1035"/>
                  <a:pt x="1592" y="1038"/>
                </a:cubicBezTo>
                <a:cubicBezTo>
                  <a:pt x="1589" y="1046"/>
                  <a:pt x="1584" y="1054"/>
                  <a:pt x="1578" y="1062"/>
                </a:cubicBezTo>
                <a:cubicBezTo>
                  <a:pt x="1574" y="1068"/>
                  <a:pt x="1568" y="1072"/>
                  <a:pt x="1561" y="1075"/>
                </a:cubicBezTo>
                <a:cubicBezTo>
                  <a:pt x="1557" y="1077"/>
                  <a:pt x="1552" y="1078"/>
                  <a:pt x="1548" y="1078"/>
                </a:cubicBezTo>
                <a:cubicBezTo>
                  <a:pt x="1544" y="1078"/>
                  <a:pt x="1541" y="1078"/>
                  <a:pt x="1537" y="1076"/>
                </a:cubicBezTo>
                <a:cubicBezTo>
                  <a:pt x="1536" y="1077"/>
                  <a:pt x="1529" y="1084"/>
                  <a:pt x="1529" y="1084"/>
                </a:cubicBezTo>
                <a:cubicBezTo>
                  <a:pt x="1510" y="1065"/>
                  <a:pt x="1510" y="1065"/>
                  <a:pt x="1510" y="1065"/>
                </a:cubicBezTo>
                <a:cubicBezTo>
                  <a:pt x="1512" y="1063"/>
                  <a:pt x="1512" y="1063"/>
                  <a:pt x="1512" y="1063"/>
                </a:cubicBezTo>
                <a:cubicBezTo>
                  <a:pt x="1508" y="1063"/>
                  <a:pt x="1508" y="1063"/>
                  <a:pt x="1508" y="1063"/>
                </a:cubicBezTo>
                <a:cubicBezTo>
                  <a:pt x="1501" y="1057"/>
                  <a:pt x="1501" y="1057"/>
                  <a:pt x="1501" y="1057"/>
                </a:cubicBezTo>
                <a:cubicBezTo>
                  <a:pt x="1507" y="1063"/>
                  <a:pt x="1507" y="1063"/>
                  <a:pt x="1507" y="1063"/>
                </a:cubicBezTo>
                <a:cubicBezTo>
                  <a:pt x="1504" y="1063"/>
                  <a:pt x="1504" y="1063"/>
                  <a:pt x="1504" y="1063"/>
                </a:cubicBezTo>
                <a:cubicBezTo>
                  <a:pt x="1499" y="1059"/>
                  <a:pt x="1499" y="1059"/>
                  <a:pt x="1499" y="1059"/>
                </a:cubicBezTo>
                <a:cubicBezTo>
                  <a:pt x="1504" y="1063"/>
                  <a:pt x="1504" y="1063"/>
                  <a:pt x="1504" y="1063"/>
                </a:cubicBezTo>
                <a:cubicBezTo>
                  <a:pt x="1493" y="1062"/>
                  <a:pt x="1493" y="1062"/>
                  <a:pt x="1493" y="1062"/>
                </a:cubicBezTo>
                <a:cubicBezTo>
                  <a:pt x="1494" y="1036"/>
                  <a:pt x="1494" y="1036"/>
                  <a:pt x="1494" y="1036"/>
                </a:cubicBezTo>
                <a:cubicBezTo>
                  <a:pt x="1498" y="1036"/>
                  <a:pt x="1498" y="1036"/>
                  <a:pt x="1498" y="1036"/>
                </a:cubicBezTo>
                <a:cubicBezTo>
                  <a:pt x="1498" y="1036"/>
                  <a:pt x="1498" y="1036"/>
                  <a:pt x="1498" y="1036"/>
                </a:cubicBezTo>
                <a:cubicBezTo>
                  <a:pt x="1483" y="1004"/>
                  <a:pt x="1483" y="1004"/>
                  <a:pt x="1483" y="1004"/>
                </a:cubicBezTo>
                <a:cubicBezTo>
                  <a:pt x="1517" y="989"/>
                  <a:pt x="1517" y="989"/>
                  <a:pt x="1517" y="989"/>
                </a:cubicBezTo>
                <a:cubicBezTo>
                  <a:pt x="1519" y="980"/>
                  <a:pt x="1519" y="980"/>
                  <a:pt x="1519" y="980"/>
                </a:cubicBezTo>
                <a:cubicBezTo>
                  <a:pt x="1517" y="975"/>
                  <a:pt x="1517" y="975"/>
                  <a:pt x="1517" y="975"/>
                </a:cubicBezTo>
                <a:cubicBezTo>
                  <a:pt x="1517" y="968"/>
                  <a:pt x="1517" y="968"/>
                  <a:pt x="1517" y="968"/>
                </a:cubicBezTo>
                <a:cubicBezTo>
                  <a:pt x="1515" y="970"/>
                  <a:pt x="1515" y="970"/>
                  <a:pt x="1515" y="970"/>
                </a:cubicBezTo>
                <a:cubicBezTo>
                  <a:pt x="1489" y="975"/>
                  <a:pt x="1489" y="975"/>
                  <a:pt x="1489" y="975"/>
                </a:cubicBezTo>
                <a:cubicBezTo>
                  <a:pt x="1486" y="973"/>
                  <a:pt x="1486" y="973"/>
                  <a:pt x="1486" y="973"/>
                </a:cubicBezTo>
                <a:cubicBezTo>
                  <a:pt x="1481" y="974"/>
                  <a:pt x="1481" y="974"/>
                  <a:pt x="1481" y="974"/>
                </a:cubicBezTo>
                <a:cubicBezTo>
                  <a:pt x="1456" y="950"/>
                  <a:pt x="1456" y="950"/>
                  <a:pt x="1456" y="950"/>
                </a:cubicBezTo>
                <a:cubicBezTo>
                  <a:pt x="1458" y="944"/>
                  <a:pt x="1458" y="944"/>
                  <a:pt x="1458" y="944"/>
                </a:cubicBezTo>
                <a:cubicBezTo>
                  <a:pt x="1449" y="938"/>
                  <a:pt x="1449" y="938"/>
                  <a:pt x="1449" y="938"/>
                </a:cubicBezTo>
                <a:cubicBezTo>
                  <a:pt x="1442" y="940"/>
                  <a:pt x="1442" y="940"/>
                  <a:pt x="1442" y="940"/>
                </a:cubicBezTo>
                <a:cubicBezTo>
                  <a:pt x="1433" y="932"/>
                  <a:pt x="1433" y="932"/>
                  <a:pt x="1433" y="932"/>
                </a:cubicBezTo>
                <a:cubicBezTo>
                  <a:pt x="1432" y="932"/>
                  <a:pt x="1432" y="932"/>
                  <a:pt x="1432" y="932"/>
                </a:cubicBezTo>
                <a:cubicBezTo>
                  <a:pt x="1415" y="929"/>
                  <a:pt x="1415" y="929"/>
                  <a:pt x="1415" y="929"/>
                </a:cubicBezTo>
                <a:cubicBezTo>
                  <a:pt x="1401" y="913"/>
                  <a:pt x="1401" y="913"/>
                  <a:pt x="1401" y="913"/>
                </a:cubicBezTo>
                <a:cubicBezTo>
                  <a:pt x="1400" y="907"/>
                  <a:pt x="1400" y="907"/>
                  <a:pt x="1400" y="907"/>
                </a:cubicBezTo>
                <a:cubicBezTo>
                  <a:pt x="1397" y="903"/>
                  <a:pt x="1397" y="903"/>
                  <a:pt x="1397" y="903"/>
                </a:cubicBezTo>
                <a:cubicBezTo>
                  <a:pt x="1397" y="901"/>
                  <a:pt x="1397" y="901"/>
                  <a:pt x="1397" y="901"/>
                </a:cubicBezTo>
                <a:cubicBezTo>
                  <a:pt x="1392" y="898"/>
                  <a:pt x="1392" y="898"/>
                  <a:pt x="1392" y="898"/>
                </a:cubicBezTo>
                <a:cubicBezTo>
                  <a:pt x="1391" y="898"/>
                  <a:pt x="1391" y="898"/>
                  <a:pt x="1391" y="898"/>
                </a:cubicBezTo>
                <a:cubicBezTo>
                  <a:pt x="1383" y="885"/>
                  <a:pt x="1383" y="885"/>
                  <a:pt x="1383" y="885"/>
                </a:cubicBezTo>
                <a:cubicBezTo>
                  <a:pt x="1381" y="881"/>
                  <a:pt x="1381" y="881"/>
                  <a:pt x="1381" y="881"/>
                </a:cubicBezTo>
                <a:cubicBezTo>
                  <a:pt x="1376" y="875"/>
                  <a:pt x="1376" y="875"/>
                  <a:pt x="1376" y="875"/>
                </a:cubicBezTo>
                <a:cubicBezTo>
                  <a:pt x="1372" y="874"/>
                  <a:pt x="1372" y="874"/>
                  <a:pt x="1372" y="874"/>
                </a:cubicBezTo>
                <a:cubicBezTo>
                  <a:pt x="1370" y="867"/>
                  <a:pt x="1370" y="867"/>
                  <a:pt x="1370" y="867"/>
                </a:cubicBezTo>
                <a:cubicBezTo>
                  <a:pt x="1369" y="867"/>
                  <a:pt x="1369" y="867"/>
                  <a:pt x="1369" y="867"/>
                </a:cubicBezTo>
                <a:cubicBezTo>
                  <a:pt x="1370" y="866"/>
                  <a:pt x="1370" y="866"/>
                  <a:pt x="1370" y="866"/>
                </a:cubicBezTo>
                <a:cubicBezTo>
                  <a:pt x="1368" y="860"/>
                  <a:pt x="1368" y="860"/>
                  <a:pt x="1368" y="860"/>
                </a:cubicBezTo>
                <a:cubicBezTo>
                  <a:pt x="1365" y="857"/>
                  <a:pt x="1365" y="857"/>
                  <a:pt x="1365" y="857"/>
                </a:cubicBezTo>
                <a:cubicBezTo>
                  <a:pt x="1355" y="856"/>
                  <a:pt x="1355" y="856"/>
                  <a:pt x="1355" y="856"/>
                </a:cubicBezTo>
                <a:cubicBezTo>
                  <a:pt x="1353" y="855"/>
                  <a:pt x="1353" y="855"/>
                  <a:pt x="1353" y="855"/>
                </a:cubicBezTo>
                <a:cubicBezTo>
                  <a:pt x="1350" y="855"/>
                  <a:pt x="1350" y="855"/>
                  <a:pt x="1350" y="855"/>
                </a:cubicBezTo>
                <a:cubicBezTo>
                  <a:pt x="1341" y="852"/>
                  <a:pt x="1341" y="852"/>
                  <a:pt x="1341" y="852"/>
                </a:cubicBezTo>
                <a:cubicBezTo>
                  <a:pt x="1341" y="852"/>
                  <a:pt x="1341" y="852"/>
                  <a:pt x="1341" y="852"/>
                </a:cubicBezTo>
                <a:cubicBezTo>
                  <a:pt x="1331" y="854"/>
                  <a:pt x="1331" y="854"/>
                  <a:pt x="1331" y="854"/>
                </a:cubicBezTo>
                <a:cubicBezTo>
                  <a:pt x="1334" y="860"/>
                  <a:pt x="1334" y="860"/>
                  <a:pt x="1334" y="860"/>
                </a:cubicBezTo>
                <a:cubicBezTo>
                  <a:pt x="1335" y="878"/>
                  <a:pt x="1335" y="878"/>
                  <a:pt x="1335" y="878"/>
                </a:cubicBezTo>
                <a:cubicBezTo>
                  <a:pt x="1328" y="885"/>
                  <a:pt x="1328" y="885"/>
                  <a:pt x="1328" y="885"/>
                </a:cubicBezTo>
                <a:cubicBezTo>
                  <a:pt x="1329" y="893"/>
                  <a:pt x="1329" y="893"/>
                  <a:pt x="1329" y="893"/>
                </a:cubicBezTo>
                <a:cubicBezTo>
                  <a:pt x="1334" y="894"/>
                  <a:pt x="1334" y="894"/>
                  <a:pt x="1334" y="894"/>
                </a:cubicBezTo>
                <a:cubicBezTo>
                  <a:pt x="1332" y="924"/>
                  <a:pt x="1332" y="924"/>
                  <a:pt x="1332" y="924"/>
                </a:cubicBezTo>
                <a:cubicBezTo>
                  <a:pt x="1321" y="937"/>
                  <a:pt x="1321" y="937"/>
                  <a:pt x="1321" y="937"/>
                </a:cubicBezTo>
                <a:cubicBezTo>
                  <a:pt x="1313" y="939"/>
                  <a:pt x="1313" y="939"/>
                  <a:pt x="1313" y="939"/>
                </a:cubicBezTo>
                <a:cubicBezTo>
                  <a:pt x="1297" y="953"/>
                  <a:pt x="1297" y="953"/>
                  <a:pt x="1297" y="953"/>
                </a:cubicBezTo>
                <a:cubicBezTo>
                  <a:pt x="1284" y="947"/>
                  <a:pt x="1284" y="947"/>
                  <a:pt x="1284" y="947"/>
                </a:cubicBezTo>
                <a:cubicBezTo>
                  <a:pt x="1272" y="947"/>
                  <a:pt x="1272" y="947"/>
                  <a:pt x="1272" y="947"/>
                </a:cubicBezTo>
                <a:cubicBezTo>
                  <a:pt x="1270" y="945"/>
                  <a:pt x="1270" y="945"/>
                  <a:pt x="1270" y="945"/>
                </a:cubicBezTo>
                <a:cubicBezTo>
                  <a:pt x="1260" y="949"/>
                  <a:pt x="1260" y="949"/>
                  <a:pt x="1260" y="949"/>
                </a:cubicBezTo>
                <a:cubicBezTo>
                  <a:pt x="1250" y="944"/>
                  <a:pt x="1250" y="944"/>
                  <a:pt x="1250" y="944"/>
                </a:cubicBezTo>
                <a:cubicBezTo>
                  <a:pt x="1245" y="948"/>
                  <a:pt x="1245" y="948"/>
                  <a:pt x="1245" y="948"/>
                </a:cubicBezTo>
                <a:cubicBezTo>
                  <a:pt x="1238" y="959"/>
                  <a:pt x="1238" y="959"/>
                  <a:pt x="1238" y="959"/>
                </a:cubicBezTo>
                <a:cubicBezTo>
                  <a:pt x="1225" y="960"/>
                  <a:pt x="1225" y="960"/>
                  <a:pt x="1225" y="960"/>
                </a:cubicBezTo>
                <a:cubicBezTo>
                  <a:pt x="1219" y="963"/>
                  <a:pt x="1219" y="963"/>
                  <a:pt x="1219" y="963"/>
                </a:cubicBezTo>
                <a:cubicBezTo>
                  <a:pt x="1206" y="970"/>
                  <a:pt x="1206" y="970"/>
                  <a:pt x="1206" y="970"/>
                </a:cubicBezTo>
                <a:cubicBezTo>
                  <a:pt x="1179" y="970"/>
                  <a:pt x="1179" y="970"/>
                  <a:pt x="1179" y="970"/>
                </a:cubicBezTo>
                <a:cubicBezTo>
                  <a:pt x="1158" y="966"/>
                  <a:pt x="1158" y="966"/>
                  <a:pt x="1158" y="966"/>
                </a:cubicBezTo>
                <a:cubicBezTo>
                  <a:pt x="1151" y="958"/>
                  <a:pt x="1151" y="958"/>
                  <a:pt x="1151" y="958"/>
                </a:cubicBezTo>
                <a:cubicBezTo>
                  <a:pt x="1149" y="958"/>
                  <a:pt x="1149" y="958"/>
                  <a:pt x="1149" y="958"/>
                </a:cubicBezTo>
                <a:cubicBezTo>
                  <a:pt x="1137" y="952"/>
                  <a:pt x="1137" y="952"/>
                  <a:pt x="1137" y="952"/>
                </a:cubicBezTo>
                <a:cubicBezTo>
                  <a:pt x="1128" y="950"/>
                  <a:pt x="1128" y="950"/>
                  <a:pt x="1128" y="950"/>
                </a:cubicBezTo>
                <a:cubicBezTo>
                  <a:pt x="1121" y="951"/>
                  <a:pt x="1121" y="951"/>
                  <a:pt x="1121" y="951"/>
                </a:cubicBezTo>
                <a:cubicBezTo>
                  <a:pt x="1113" y="956"/>
                  <a:pt x="1113" y="956"/>
                  <a:pt x="1113" y="956"/>
                </a:cubicBezTo>
                <a:cubicBezTo>
                  <a:pt x="1091" y="961"/>
                  <a:pt x="1091" y="961"/>
                  <a:pt x="1091" y="961"/>
                </a:cubicBezTo>
                <a:cubicBezTo>
                  <a:pt x="1069" y="950"/>
                  <a:pt x="1069" y="950"/>
                  <a:pt x="1069" y="950"/>
                </a:cubicBezTo>
                <a:cubicBezTo>
                  <a:pt x="1053" y="933"/>
                  <a:pt x="1053" y="933"/>
                  <a:pt x="1053" y="933"/>
                </a:cubicBezTo>
                <a:cubicBezTo>
                  <a:pt x="1053" y="933"/>
                  <a:pt x="1053" y="933"/>
                  <a:pt x="1053" y="933"/>
                </a:cubicBezTo>
                <a:cubicBezTo>
                  <a:pt x="1042" y="931"/>
                  <a:pt x="1042" y="931"/>
                  <a:pt x="1042" y="931"/>
                </a:cubicBezTo>
                <a:cubicBezTo>
                  <a:pt x="1042" y="937"/>
                  <a:pt x="1042" y="937"/>
                  <a:pt x="1042" y="937"/>
                </a:cubicBezTo>
                <a:cubicBezTo>
                  <a:pt x="1050" y="946"/>
                  <a:pt x="1050" y="946"/>
                  <a:pt x="1050" y="946"/>
                </a:cubicBezTo>
                <a:cubicBezTo>
                  <a:pt x="1035" y="973"/>
                  <a:pt x="1035" y="973"/>
                  <a:pt x="1035" y="973"/>
                </a:cubicBezTo>
                <a:cubicBezTo>
                  <a:pt x="1015" y="973"/>
                  <a:pt x="1015" y="973"/>
                  <a:pt x="1015" y="973"/>
                </a:cubicBezTo>
                <a:cubicBezTo>
                  <a:pt x="1003" y="973"/>
                  <a:pt x="1003" y="973"/>
                  <a:pt x="1003" y="973"/>
                </a:cubicBezTo>
                <a:cubicBezTo>
                  <a:pt x="999" y="972"/>
                  <a:pt x="999" y="972"/>
                  <a:pt x="999" y="972"/>
                </a:cubicBezTo>
                <a:cubicBezTo>
                  <a:pt x="983" y="978"/>
                  <a:pt x="983" y="978"/>
                  <a:pt x="983" y="978"/>
                </a:cubicBezTo>
                <a:cubicBezTo>
                  <a:pt x="960" y="963"/>
                  <a:pt x="960" y="963"/>
                  <a:pt x="960" y="963"/>
                </a:cubicBezTo>
                <a:cubicBezTo>
                  <a:pt x="950" y="964"/>
                  <a:pt x="950" y="964"/>
                  <a:pt x="950" y="964"/>
                </a:cubicBezTo>
                <a:cubicBezTo>
                  <a:pt x="946" y="960"/>
                  <a:pt x="946" y="960"/>
                  <a:pt x="946" y="960"/>
                </a:cubicBezTo>
                <a:cubicBezTo>
                  <a:pt x="945" y="960"/>
                  <a:pt x="945" y="960"/>
                  <a:pt x="945" y="960"/>
                </a:cubicBezTo>
                <a:cubicBezTo>
                  <a:pt x="939" y="967"/>
                  <a:pt x="939" y="967"/>
                  <a:pt x="939" y="967"/>
                </a:cubicBezTo>
                <a:cubicBezTo>
                  <a:pt x="937" y="966"/>
                  <a:pt x="937" y="966"/>
                  <a:pt x="937" y="966"/>
                </a:cubicBezTo>
                <a:cubicBezTo>
                  <a:pt x="932" y="971"/>
                  <a:pt x="932" y="971"/>
                  <a:pt x="932" y="971"/>
                </a:cubicBezTo>
                <a:cubicBezTo>
                  <a:pt x="932" y="974"/>
                  <a:pt x="932" y="974"/>
                  <a:pt x="932" y="974"/>
                </a:cubicBezTo>
                <a:cubicBezTo>
                  <a:pt x="922" y="983"/>
                  <a:pt x="922" y="983"/>
                  <a:pt x="922" y="983"/>
                </a:cubicBezTo>
                <a:cubicBezTo>
                  <a:pt x="920" y="987"/>
                  <a:pt x="920" y="987"/>
                  <a:pt x="920" y="987"/>
                </a:cubicBezTo>
                <a:cubicBezTo>
                  <a:pt x="917" y="988"/>
                  <a:pt x="917" y="988"/>
                  <a:pt x="917" y="988"/>
                </a:cubicBezTo>
                <a:cubicBezTo>
                  <a:pt x="922" y="1006"/>
                  <a:pt x="922" y="1006"/>
                  <a:pt x="922" y="1006"/>
                </a:cubicBezTo>
                <a:cubicBezTo>
                  <a:pt x="888" y="998"/>
                  <a:pt x="888" y="998"/>
                  <a:pt x="888" y="998"/>
                </a:cubicBezTo>
                <a:cubicBezTo>
                  <a:pt x="865" y="992"/>
                  <a:pt x="865" y="992"/>
                  <a:pt x="865" y="992"/>
                </a:cubicBezTo>
                <a:cubicBezTo>
                  <a:pt x="851" y="996"/>
                  <a:pt x="851" y="996"/>
                  <a:pt x="851" y="996"/>
                </a:cubicBezTo>
                <a:cubicBezTo>
                  <a:pt x="835" y="978"/>
                  <a:pt x="835" y="978"/>
                  <a:pt x="835" y="978"/>
                </a:cubicBezTo>
                <a:cubicBezTo>
                  <a:pt x="835" y="977"/>
                  <a:pt x="835" y="977"/>
                  <a:pt x="835" y="977"/>
                </a:cubicBezTo>
                <a:cubicBezTo>
                  <a:pt x="828" y="975"/>
                  <a:pt x="828" y="975"/>
                  <a:pt x="828" y="975"/>
                </a:cubicBezTo>
                <a:cubicBezTo>
                  <a:pt x="823" y="968"/>
                  <a:pt x="823" y="968"/>
                  <a:pt x="823" y="968"/>
                </a:cubicBezTo>
                <a:cubicBezTo>
                  <a:pt x="809" y="973"/>
                  <a:pt x="809" y="973"/>
                  <a:pt x="809" y="973"/>
                </a:cubicBezTo>
                <a:cubicBezTo>
                  <a:pt x="804" y="971"/>
                  <a:pt x="804" y="971"/>
                  <a:pt x="804" y="971"/>
                </a:cubicBezTo>
                <a:cubicBezTo>
                  <a:pt x="800" y="973"/>
                  <a:pt x="800" y="973"/>
                  <a:pt x="800" y="973"/>
                </a:cubicBezTo>
                <a:cubicBezTo>
                  <a:pt x="791" y="969"/>
                  <a:pt x="791" y="969"/>
                  <a:pt x="791" y="969"/>
                </a:cubicBezTo>
                <a:cubicBezTo>
                  <a:pt x="777" y="979"/>
                  <a:pt x="777" y="979"/>
                  <a:pt x="777" y="979"/>
                </a:cubicBezTo>
                <a:cubicBezTo>
                  <a:pt x="729" y="920"/>
                  <a:pt x="729" y="920"/>
                  <a:pt x="729" y="920"/>
                </a:cubicBezTo>
                <a:cubicBezTo>
                  <a:pt x="715" y="910"/>
                  <a:pt x="715" y="910"/>
                  <a:pt x="715" y="910"/>
                </a:cubicBezTo>
                <a:cubicBezTo>
                  <a:pt x="710" y="912"/>
                  <a:pt x="710" y="912"/>
                  <a:pt x="710" y="912"/>
                </a:cubicBezTo>
                <a:cubicBezTo>
                  <a:pt x="707" y="916"/>
                  <a:pt x="707" y="916"/>
                  <a:pt x="707" y="916"/>
                </a:cubicBezTo>
                <a:cubicBezTo>
                  <a:pt x="699" y="922"/>
                  <a:pt x="699" y="922"/>
                  <a:pt x="699" y="922"/>
                </a:cubicBezTo>
                <a:cubicBezTo>
                  <a:pt x="687" y="921"/>
                  <a:pt x="687" y="921"/>
                  <a:pt x="687" y="921"/>
                </a:cubicBezTo>
                <a:cubicBezTo>
                  <a:pt x="684" y="922"/>
                  <a:pt x="684" y="922"/>
                  <a:pt x="684" y="922"/>
                </a:cubicBezTo>
                <a:cubicBezTo>
                  <a:pt x="657" y="920"/>
                  <a:pt x="657" y="920"/>
                  <a:pt x="657" y="920"/>
                </a:cubicBezTo>
                <a:cubicBezTo>
                  <a:pt x="657" y="913"/>
                  <a:pt x="657" y="913"/>
                  <a:pt x="657" y="913"/>
                </a:cubicBezTo>
                <a:cubicBezTo>
                  <a:pt x="653" y="911"/>
                  <a:pt x="653" y="911"/>
                  <a:pt x="653" y="911"/>
                </a:cubicBezTo>
                <a:cubicBezTo>
                  <a:pt x="651" y="913"/>
                  <a:pt x="651" y="913"/>
                  <a:pt x="651" y="913"/>
                </a:cubicBezTo>
                <a:cubicBezTo>
                  <a:pt x="645" y="910"/>
                  <a:pt x="645" y="910"/>
                  <a:pt x="645" y="910"/>
                </a:cubicBezTo>
                <a:cubicBezTo>
                  <a:pt x="640" y="912"/>
                  <a:pt x="640" y="912"/>
                  <a:pt x="640" y="912"/>
                </a:cubicBezTo>
                <a:cubicBezTo>
                  <a:pt x="629" y="903"/>
                  <a:pt x="629" y="903"/>
                  <a:pt x="629" y="903"/>
                </a:cubicBezTo>
                <a:cubicBezTo>
                  <a:pt x="624" y="897"/>
                  <a:pt x="624" y="897"/>
                  <a:pt x="624" y="897"/>
                </a:cubicBezTo>
                <a:cubicBezTo>
                  <a:pt x="605" y="896"/>
                  <a:pt x="605" y="896"/>
                  <a:pt x="605" y="896"/>
                </a:cubicBezTo>
                <a:cubicBezTo>
                  <a:pt x="596" y="899"/>
                  <a:pt x="596" y="899"/>
                  <a:pt x="596" y="899"/>
                </a:cubicBezTo>
                <a:cubicBezTo>
                  <a:pt x="585" y="905"/>
                  <a:pt x="585" y="905"/>
                  <a:pt x="585" y="905"/>
                </a:cubicBezTo>
                <a:cubicBezTo>
                  <a:pt x="580" y="927"/>
                  <a:pt x="580" y="927"/>
                  <a:pt x="580" y="927"/>
                </a:cubicBezTo>
                <a:cubicBezTo>
                  <a:pt x="564" y="916"/>
                  <a:pt x="564" y="916"/>
                  <a:pt x="564" y="916"/>
                </a:cubicBezTo>
                <a:cubicBezTo>
                  <a:pt x="561" y="918"/>
                  <a:pt x="561" y="918"/>
                  <a:pt x="561" y="918"/>
                </a:cubicBezTo>
                <a:cubicBezTo>
                  <a:pt x="555" y="918"/>
                  <a:pt x="555" y="918"/>
                  <a:pt x="555" y="918"/>
                </a:cubicBezTo>
                <a:cubicBezTo>
                  <a:pt x="555" y="921"/>
                  <a:pt x="555" y="921"/>
                  <a:pt x="555" y="921"/>
                </a:cubicBezTo>
                <a:cubicBezTo>
                  <a:pt x="586" y="946"/>
                  <a:pt x="586" y="946"/>
                  <a:pt x="586" y="946"/>
                </a:cubicBezTo>
                <a:cubicBezTo>
                  <a:pt x="550" y="941"/>
                  <a:pt x="550" y="941"/>
                  <a:pt x="550" y="941"/>
                </a:cubicBezTo>
                <a:cubicBezTo>
                  <a:pt x="550" y="946"/>
                  <a:pt x="550" y="946"/>
                  <a:pt x="550" y="946"/>
                </a:cubicBezTo>
                <a:cubicBezTo>
                  <a:pt x="548" y="946"/>
                  <a:pt x="548" y="946"/>
                  <a:pt x="548" y="946"/>
                </a:cubicBezTo>
                <a:cubicBezTo>
                  <a:pt x="551" y="989"/>
                  <a:pt x="551" y="989"/>
                  <a:pt x="551" y="989"/>
                </a:cubicBezTo>
                <a:cubicBezTo>
                  <a:pt x="533" y="992"/>
                  <a:pt x="533" y="992"/>
                  <a:pt x="533" y="992"/>
                </a:cubicBezTo>
                <a:cubicBezTo>
                  <a:pt x="532" y="997"/>
                  <a:pt x="532" y="997"/>
                  <a:pt x="532" y="997"/>
                </a:cubicBezTo>
                <a:cubicBezTo>
                  <a:pt x="511" y="999"/>
                  <a:pt x="511" y="999"/>
                  <a:pt x="511" y="999"/>
                </a:cubicBezTo>
                <a:cubicBezTo>
                  <a:pt x="502" y="997"/>
                  <a:pt x="502" y="997"/>
                  <a:pt x="502" y="997"/>
                </a:cubicBezTo>
                <a:cubicBezTo>
                  <a:pt x="500" y="996"/>
                  <a:pt x="500" y="996"/>
                  <a:pt x="500" y="996"/>
                </a:cubicBezTo>
                <a:cubicBezTo>
                  <a:pt x="488" y="996"/>
                  <a:pt x="488" y="996"/>
                  <a:pt x="488" y="996"/>
                </a:cubicBezTo>
                <a:cubicBezTo>
                  <a:pt x="483" y="991"/>
                  <a:pt x="483" y="991"/>
                  <a:pt x="483" y="991"/>
                </a:cubicBezTo>
                <a:cubicBezTo>
                  <a:pt x="482" y="991"/>
                  <a:pt x="482" y="991"/>
                  <a:pt x="482" y="991"/>
                </a:cubicBezTo>
                <a:cubicBezTo>
                  <a:pt x="474" y="991"/>
                  <a:pt x="474" y="991"/>
                  <a:pt x="474" y="991"/>
                </a:cubicBezTo>
                <a:cubicBezTo>
                  <a:pt x="456" y="1006"/>
                  <a:pt x="456" y="1006"/>
                  <a:pt x="456" y="1006"/>
                </a:cubicBezTo>
                <a:cubicBezTo>
                  <a:pt x="455" y="1005"/>
                  <a:pt x="455" y="1005"/>
                  <a:pt x="455" y="1005"/>
                </a:cubicBezTo>
                <a:cubicBezTo>
                  <a:pt x="439" y="1052"/>
                  <a:pt x="439" y="1052"/>
                  <a:pt x="439" y="1052"/>
                </a:cubicBezTo>
                <a:cubicBezTo>
                  <a:pt x="423" y="988"/>
                  <a:pt x="423" y="988"/>
                  <a:pt x="423" y="988"/>
                </a:cubicBezTo>
                <a:cubicBezTo>
                  <a:pt x="419" y="985"/>
                  <a:pt x="419" y="985"/>
                  <a:pt x="419" y="985"/>
                </a:cubicBezTo>
                <a:cubicBezTo>
                  <a:pt x="415" y="987"/>
                  <a:pt x="415" y="987"/>
                  <a:pt x="415" y="987"/>
                </a:cubicBezTo>
                <a:cubicBezTo>
                  <a:pt x="406" y="982"/>
                  <a:pt x="406" y="982"/>
                  <a:pt x="406" y="982"/>
                </a:cubicBezTo>
                <a:cubicBezTo>
                  <a:pt x="406" y="982"/>
                  <a:pt x="406" y="982"/>
                  <a:pt x="406" y="982"/>
                </a:cubicBezTo>
                <a:cubicBezTo>
                  <a:pt x="406" y="983"/>
                  <a:pt x="406" y="983"/>
                  <a:pt x="406" y="983"/>
                </a:cubicBezTo>
                <a:cubicBezTo>
                  <a:pt x="405" y="983"/>
                  <a:pt x="405" y="983"/>
                  <a:pt x="405" y="983"/>
                </a:cubicBezTo>
                <a:cubicBezTo>
                  <a:pt x="403" y="984"/>
                  <a:pt x="403" y="984"/>
                  <a:pt x="403" y="984"/>
                </a:cubicBezTo>
                <a:cubicBezTo>
                  <a:pt x="395" y="985"/>
                  <a:pt x="395" y="985"/>
                  <a:pt x="395" y="985"/>
                </a:cubicBezTo>
                <a:cubicBezTo>
                  <a:pt x="392" y="994"/>
                  <a:pt x="392" y="994"/>
                  <a:pt x="392" y="994"/>
                </a:cubicBezTo>
                <a:cubicBezTo>
                  <a:pt x="391" y="993"/>
                  <a:pt x="391" y="993"/>
                  <a:pt x="391" y="993"/>
                </a:cubicBezTo>
                <a:cubicBezTo>
                  <a:pt x="390" y="1001"/>
                  <a:pt x="390" y="1001"/>
                  <a:pt x="390" y="1001"/>
                </a:cubicBezTo>
                <a:cubicBezTo>
                  <a:pt x="387" y="1001"/>
                  <a:pt x="387" y="1001"/>
                  <a:pt x="387" y="1001"/>
                </a:cubicBezTo>
                <a:cubicBezTo>
                  <a:pt x="386" y="1019"/>
                  <a:pt x="386" y="1019"/>
                  <a:pt x="386" y="1019"/>
                </a:cubicBezTo>
                <a:cubicBezTo>
                  <a:pt x="374" y="1018"/>
                  <a:pt x="374" y="1018"/>
                  <a:pt x="374" y="1018"/>
                </a:cubicBezTo>
                <a:cubicBezTo>
                  <a:pt x="375" y="1019"/>
                  <a:pt x="379" y="1022"/>
                  <a:pt x="379" y="1022"/>
                </a:cubicBezTo>
                <a:cubicBezTo>
                  <a:pt x="394" y="1043"/>
                  <a:pt x="394" y="1043"/>
                  <a:pt x="394" y="1043"/>
                </a:cubicBezTo>
                <a:cubicBezTo>
                  <a:pt x="438" y="1081"/>
                  <a:pt x="438" y="1081"/>
                  <a:pt x="438" y="1081"/>
                </a:cubicBezTo>
                <a:cubicBezTo>
                  <a:pt x="393" y="1081"/>
                  <a:pt x="393" y="1081"/>
                  <a:pt x="393" y="1081"/>
                </a:cubicBezTo>
                <a:cubicBezTo>
                  <a:pt x="389" y="1086"/>
                  <a:pt x="384" y="1089"/>
                  <a:pt x="379" y="1092"/>
                </a:cubicBezTo>
                <a:cubicBezTo>
                  <a:pt x="384" y="1099"/>
                  <a:pt x="388" y="1107"/>
                  <a:pt x="390" y="1116"/>
                </a:cubicBezTo>
                <a:cubicBezTo>
                  <a:pt x="391" y="1120"/>
                  <a:pt x="393" y="1123"/>
                  <a:pt x="396" y="1125"/>
                </a:cubicBezTo>
                <a:cubicBezTo>
                  <a:pt x="400" y="1129"/>
                  <a:pt x="400" y="1129"/>
                  <a:pt x="400" y="1129"/>
                </a:cubicBezTo>
                <a:cubicBezTo>
                  <a:pt x="414" y="1142"/>
                  <a:pt x="414" y="1142"/>
                  <a:pt x="414" y="1142"/>
                </a:cubicBezTo>
                <a:cubicBezTo>
                  <a:pt x="413" y="1144"/>
                  <a:pt x="413" y="1144"/>
                  <a:pt x="413" y="1144"/>
                </a:cubicBezTo>
                <a:cubicBezTo>
                  <a:pt x="416" y="1147"/>
                  <a:pt x="416" y="1147"/>
                  <a:pt x="416" y="1147"/>
                </a:cubicBezTo>
                <a:cubicBezTo>
                  <a:pt x="413" y="1158"/>
                  <a:pt x="413" y="1158"/>
                  <a:pt x="413" y="1158"/>
                </a:cubicBezTo>
                <a:cubicBezTo>
                  <a:pt x="401" y="1196"/>
                  <a:pt x="401" y="1196"/>
                  <a:pt x="401" y="1196"/>
                </a:cubicBezTo>
                <a:lnTo>
                  <a:pt x="385" y="1174"/>
                </a:lnTo>
                <a:close/>
                <a:moveTo>
                  <a:pt x="63" y="566"/>
                </a:moveTo>
                <a:cubicBezTo>
                  <a:pt x="63" y="566"/>
                  <a:pt x="63" y="566"/>
                  <a:pt x="63" y="566"/>
                </a:cubicBezTo>
                <a:close/>
                <a:moveTo>
                  <a:pt x="902" y="300"/>
                </a:moveTo>
                <a:cubicBezTo>
                  <a:pt x="918" y="290"/>
                  <a:pt x="918" y="290"/>
                  <a:pt x="918" y="290"/>
                </a:cubicBezTo>
                <a:cubicBezTo>
                  <a:pt x="915" y="289"/>
                  <a:pt x="915" y="289"/>
                  <a:pt x="915" y="289"/>
                </a:cubicBezTo>
                <a:cubicBezTo>
                  <a:pt x="907" y="293"/>
                  <a:pt x="907" y="293"/>
                  <a:pt x="907" y="293"/>
                </a:cubicBezTo>
                <a:cubicBezTo>
                  <a:pt x="907" y="296"/>
                  <a:pt x="907" y="296"/>
                  <a:pt x="907" y="296"/>
                </a:cubicBezTo>
                <a:cubicBezTo>
                  <a:pt x="903" y="299"/>
                  <a:pt x="903" y="299"/>
                  <a:pt x="903" y="299"/>
                </a:cubicBezTo>
                <a:lnTo>
                  <a:pt x="902" y="300"/>
                </a:lnTo>
                <a:close/>
                <a:moveTo>
                  <a:pt x="939" y="277"/>
                </a:moveTo>
                <a:cubicBezTo>
                  <a:pt x="958" y="265"/>
                  <a:pt x="958" y="265"/>
                  <a:pt x="958" y="265"/>
                </a:cubicBezTo>
                <a:lnTo>
                  <a:pt x="939" y="277"/>
                </a:lnTo>
                <a:close/>
                <a:moveTo>
                  <a:pt x="698" y="203"/>
                </a:moveTo>
                <a:cubicBezTo>
                  <a:pt x="699" y="201"/>
                  <a:pt x="700" y="200"/>
                  <a:pt x="702" y="199"/>
                </a:cubicBezTo>
                <a:cubicBezTo>
                  <a:pt x="699" y="193"/>
                  <a:pt x="698" y="186"/>
                  <a:pt x="698" y="182"/>
                </a:cubicBezTo>
                <a:cubicBezTo>
                  <a:pt x="697" y="176"/>
                  <a:pt x="698" y="170"/>
                  <a:pt x="698" y="164"/>
                </a:cubicBezTo>
                <a:cubicBezTo>
                  <a:pt x="696" y="167"/>
                  <a:pt x="696" y="167"/>
                  <a:pt x="696" y="167"/>
                </a:cubicBezTo>
                <a:cubicBezTo>
                  <a:pt x="686" y="170"/>
                  <a:pt x="686" y="170"/>
                  <a:pt x="686" y="170"/>
                </a:cubicBezTo>
                <a:cubicBezTo>
                  <a:pt x="684" y="171"/>
                  <a:pt x="682" y="171"/>
                  <a:pt x="681" y="171"/>
                </a:cubicBezTo>
                <a:cubicBezTo>
                  <a:pt x="679" y="171"/>
                  <a:pt x="679" y="171"/>
                  <a:pt x="679" y="171"/>
                </a:cubicBezTo>
                <a:cubicBezTo>
                  <a:pt x="679" y="171"/>
                  <a:pt x="685" y="179"/>
                  <a:pt x="685" y="179"/>
                </a:cubicBezTo>
                <a:cubicBezTo>
                  <a:pt x="698" y="188"/>
                  <a:pt x="698" y="188"/>
                  <a:pt x="698" y="188"/>
                </a:cubicBezTo>
                <a:lnTo>
                  <a:pt x="698" y="203"/>
                </a:lnTo>
                <a:close/>
                <a:moveTo>
                  <a:pt x="672" y="171"/>
                </a:moveTo>
                <a:cubicBezTo>
                  <a:pt x="672" y="171"/>
                  <a:pt x="672" y="171"/>
                  <a:pt x="672" y="171"/>
                </a:cubicBezTo>
                <a:moveTo>
                  <a:pt x="1504" y="1084"/>
                </a:moveTo>
                <a:cubicBezTo>
                  <a:pt x="1500" y="1080"/>
                  <a:pt x="1500" y="1080"/>
                  <a:pt x="1500" y="1080"/>
                </a:cubicBezTo>
                <a:cubicBezTo>
                  <a:pt x="1497" y="1076"/>
                  <a:pt x="1497" y="1076"/>
                  <a:pt x="1497" y="1076"/>
                </a:cubicBezTo>
                <a:cubicBezTo>
                  <a:pt x="1508" y="1067"/>
                  <a:pt x="1508" y="1067"/>
                  <a:pt x="1508" y="1067"/>
                </a:cubicBezTo>
                <a:cubicBezTo>
                  <a:pt x="1529" y="1084"/>
                  <a:pt x="1529" y="1084"/>
                  <a:pt x="1529" y="1084"/>
                </a:cubicBezTo>
                <a:cubicBezTo>
                  <a:pt x="1521" y="1092"/>
                  <a:pt x="1521" y="1092"/>
                  <a:pt x="1521" y="1092"/>
                </a:cubicBezTo>
                <a:lnTo>
                  <a:pt x="1504" y="1084"/>
                </a:lnTo>
                <a:close/>
                <a:moveTo>
                  <a:pt x="588" y="226"/>
                </a:moveTo>
                <a:cubicBezTo>
                  <a:pt x="576" y="221"/>
                  <a:pt x="571" y="208"/>
                  <a:pt x="576" y="196"/>
                </a:cubicBezTo>
                <a:cubicBezTo>
                  <a:pt x="581" y="184"/>
                  <a:pt x="581" y="184"/>
                  <a:pt x="581" y="184"/>
                </a:cubicBezTo>
                <a:cubicBezTo>
                  <a:pt x="596" y="182"/>
                  <a:pt x="596" y="182"/>
                  <a:pt x="596" y="182"/>
                </a:cubicBezTo>
                <a:cubicBezTo>
                  <a:pt x="600" y="182"/>
                  <a:pt x="600" y="182"/>
                  <a:pt x="600" y="182"/>
                </a:cubicBezTo>
                <a:cubicBezTo>
                  <a:pt x="605" y="184"/>
                  <a:pt x="605" y="184"/>
                  <a:pt x="605" y="184"/>
                </a:cubicBezTo>
                <a:cubicBezTo>
                  <a:pt x="612" y="187"/>
                  <a:pt x="616" y="193"/>
                  <a:pt x="618" y="199"/>
                </a:cubicBezTo>
                <a:cubicBezTo>
                  <a:pt x="621" y="208"/>
                  <a:pt x="621" y="208"/>
                  <a:pt x="621" y="208"/>
                </a:cubicBezTo>
                <a:cubicBezTo>
                  <a:pt x="615" y="218"/>
                  <a:pt x="615" y="218"/>
                  <a:pt x="615" y="218"/>
                </a:cubicBezTo>
                <a:cubicBezTo>
                  <a:pt x="611" y="223"/>
                  <a:pt x="611" y="223"/>
                  <a:pt x="611" y="223"/>
                </a:cubicBezTo>
                <a:cubicBezTo>
                  <a:pt x="603" y="226"/>
                  <a:pt x="603" y="226"/>
                  <a:pt x="603" y="226"/>
                </a:cubicBezTo>
                <a:cubicBezTo>
                  <a:pt x="595" y="230"/>
                  <a:pt x="595" y="230"/>
                  <a:pt x="595" y="230"/>
                </a:cubicBezTo>
                <a:lnTo>
                  <a:pt x="588" y="226"/>
                </a:lnTo>
                <a:close/>
                <a:moveTo>
                  <a:pt x="146" y="197"/>
                </a:moveTo>
                <a:cubicBezTo>
                  <a:pt x="137" y="195"/>
                  <a:pt x="130" y="190"/>
                  <a:pt x="126" y="183"/>
                </a:cubicBezTo>
                <a:cubicBezTo>
                  <a:pt x="123" y="182"/>
                  <a:pt x="120" y="182"/>
                  <a:pt x="117" y="181"/>
                </a:cubicBezTo>
                <a:cubicBezTo>
                  <a:pt x="109" y="179"/>
                  <a:pt x="102" y="173"/>
                  <a:pt x="99" y="165"/>
                </a:cubicBezTo>
                <a:cubicBezTo>
                  <a:pt x="97" y="158"/>
                  <a:pt x="97" y="150"/>
                  <a:pt x="101" y="143"/>
                </a:cubicBezTo>
                <a:cubicBezTo>
                  <a:pt x="95" y="136"/>
                  <a:pt x="95" y="136"/>
                  <a:pt x="95" y="136"/>
                </a:cubicBezTo>
                <a:cubicBezTo>
                  <a:pt x="106" y="137"/>
                  <a:pt x="106" y="137"/>
                  <a:pt x="106" y="137"/>
                </a:cubicBezTo>
                <a:cubicBezTo>
                  <a:pt x="111" y="131"/>
                  <a:pt x="116" y="126"/>
                  <a:pt x="122" y="123"/>
                </a:cubicBezTo>
                <a:cubicBezTo>
                  <a:pt x="127" y="120"/>
                  <a:pt x="133" y="119"/>
                  <a:pt x="137" y="119"/>
                </a:cubicBezTo>
                <a:cubicBezTo>
                  <a:pt x="139" y="119"/>
                  <a:pt x="139" y="119"/>
                  <a:pt x="139" y="119"/>
                </a:cubicBezTo>
                <a:cubicBezTo>
                  <a:pt x="142" y="120"/>
                  <a:pt x="142" y="120"/>
                  <a:pt x="142" y="120"/>
                </a:cubicBezTo>
                <a:cubicBezTo>
                  <a:pt x="143" y="102"/>
                  <a:pt x="143" y="102"/>
                  <a:pt x="143" y="102"/>
                </a:cubicBezTo>
                <a:cubicBezTo>
                  <a:pt x="164" y="99"/>
                  <a:pt x="164" y="99"/>
                  <a:pt x="164" y="99"/>
                </a:cubicBezTo>
                <a:cubicBezTo>
                  <a:pt x="173" y="100"/>
                  <a:pt x="173" y="100"/>
                  <a:pt x="173" y="100"/>
                </a:cubicBezTo>
                <a:cubicBezTo>
                  <a:pt x="179" y="106"/>
                  <a:pt x="179" y="106"/>
                  <a:pt x="179" y="106"/>
                </a:cubicBezTo>
                <a:cubicBezTo>
                  <a:pt x="185" y="105"/>
                  <a:pt x="185" y="105"/>
                  <a:pt x="185" y="105"/>
                </a:cubicBezTo>
                <a:cubicBezTo>
                  <a:pt x="189" y="99"/>
                  <a:pt x="189" y="99"/>
                  <a:pt x="189" y="99"/>
                </a:cubicBezTo>
                <a:cubicBezTo>
                  <a:pt x="189" y="99"/>
                  <a:pt x="189" y="96"/>
                  <a:pt x="189" y="94"/>
                </a:cubicBezTo>
                <a:cubicBezTo>
                  <a:pt x="189" y="89"/>
                  <a:pt x="191" y="84"/>
                  <a:pt x="193" y="80"/>
                </a:cubicBezTo>
                <a:cubicBezTo>
                  <a:pt x="191" y="75"/>
                  <a:pt x="191" y="75"/>
                  <a:pt x="191" y="75"/>
                </a:cubicBezTo>
                <a:cubicBezTo>
                  <a:pt x="197" y="63"/>
                  <a:pt x="197" y="63"/>
                  <a:pt x="197" y="63"/>
                </a:cubicBezTo>
                <a:cubicBezTo>
                  <a:pt x="203" y="54"/>
                  <a:pt x="203" y="54"/>
                  <a:pt x="203" y="54"/>
                </a:cubicBezTo>
                <a:cubicBezTo>
                  <a:pt x="217" y="52"/>
                  <a:pt x="217" y="52"/>
                  <a:pt x="217" y="52"/>
                </a:cubicBezTo>
                <a:cubicBezTo>
                  <a:pt x="227" y="53"/>
                  <a:pt x="235" y="57"/>
                  <a:pt x="239" y="65"/>
                </a:cubicBezTo>
                <a:cubicBezTo>
                  <a:pt x="239" y="65"/>
                  <a:pt x="239" y="65"/>
                  <a:pt x="239" y="65"/>
                </a:cubicBezTo>
                <a:cubicBezTo>
                  <a:pt x="244" y="55"/>
                  <a:pt x="244" y="55"/>
                  <a:pt x="244" y="55"/>
                </a:cubicBezTo>
                <a:cubicBezTo>
                  <a:pt x="258" y="53"/>
                  <a:pt x="258" y="53"/>
                  <a:pt x="258" y="53"/>
                </a:cubicBezTo>
                <a:cubicBezTo>
                  <a:pt x="273" y="52"/>
                  <a:pt x="273" y="52"/>
                  <a:pt x="273" y="52"/>
                </a:cubicBezTo>
                <a:cubicBezTo>
                  <a:pt x="280" y="66"/>
                  <a:pt x="280" y="66"/>
                  <a:pt x="280" y="66"/>
                </a:cubicBezTo>
                <a:cubicBezTo>
                  <a:pt x="286" y="66"/>
                  <a:pt x="286" y="66"/>
                  <a:pt x="286" y="66"/>
                </a:cubicBezTo>
                <a:cubicBezTo>
                  <a:pt x="295" y="72"/>
                  <a:pt x="295" y="72"/>
                  <a:pt x="295" y="72"/>
                </a:cubicBezTo>
                <a:cubicBezTo>
                  <a:pt x="299" y="77"/>
                  <a:pt x="302" y="82"/>
                  <a:pt x="304" y="86"/>
                </a:cubicBezTo>
                <a:cubicBezTo>
                  <a:pt x="306" y="90"/>
                  <a:pt x="306" y="90"/>
                  <a:pt x="306" y="90"/>
                </a:cubicBezTo>
                <a:cubicBezTo>
                  <a:pt x="316" y="107"/>
                  <a:pt x="316" y="107"/>
                  <a:pt x="316" y="107"/>
                </a:cubicBezTo>
                <a:cubicBezTo>
                  <a:pt x="302" y="118"/>
                  <a:pt x="302" y="118"/>
                  <a:pt x="302" y="118"/>
                </a:cubicBezTo>
                <a:cubicBezTo>
                  <a:pt x="300" y="121"/>
                  <a:pt x="299" y="124"/>
                  <a:pt x="297" y="127"/>
                </a:cubicBezTo>
                <a:cubicBezTo>
                  <a:pt x="292" y="134"/>
                  <a:pt x="292" y="134"/>
                  <a:pt x="292" y="134"/>
                </a:cubicBezTo>
                <a:cubicBezTo>
                  <a:pt x="292" y="141"/>
                  <a:pt x="290" y="149"/>
                  <a:pt x="284" y="155"/>
                </a:cubicBezTo>
                <a:cubicBezTo>
                  <a:pt x="283" y="155"/>
                  <a:pt x="283" y="155"/>
                  <a:pt x="283" y="155"/>
                </a:cubicBezTo>
                <a:cubicBezTo>
                  <a:pt x="284" y="157"/>
                  <a:pt x="284" y="160"/>
                  <a:pt x="284" y="162"/>
                </a:cubicBezTo>
                <a:cubicBezTo>
                  <a:pt x="285" y="176"/>
                  <a:pt x="275" y="187"/>
                  <a:pt x="261" y="189"/>
                </a:cubicBezTo>
                <a:cubicBezTo>
                  <a:pt x="259" y="189"/>
                  <a:pt x="259" y="189"/>
                  <a:pt x="259" y="189"/>
                </a:cubicBezTo>
                <a:cubicBezTo>
                  <a:pt x="253" y="189"/>
                  <a:pt x="248" y="186"/>
                  <a:pt x="243" y="183"/>
                </a:cubicBezTo>
                <a:cubicBezTo>
                  <a:pt x="241" y="184"/>
                  <a:pt x="241" y="184"/>
                  <a:pt x="241" y="184"/>
                </a:cubicBezTo>
                <a:cubicBezTo>
                  <a:pt x="238" y="185"/>
                  <a:pt x="235" y="186"/>
                  <a:pt x="231" y="186"/>
                </a:cubicBezTo>
                <a:cubicBezTo>
                  <a:pt x="231" y="186"/>
                  <a:pt x="231" y="186"/>
                  <a:pt x="231" y="186"/>
                </a:cubicBezTo>
                <a:cubicBezTo>
                  <a:pt x="226" y="186"/>
                  <a:pt x="221" y="185"/>
                  <a:pt x="217" y="182"/>
                </a:cubicBezTo>
                <a:cubicBezTo>
                  <a:pt x="215" y="184"/>
                  <a:pt x="213" y="185"/>
                  <a:pt x="210" y="186"/>
                </a:cubicBezTo>
                <a:cubicBezTo>
                  <a:pt x="206" y="188"/>
                  <a:pt x="206" y="188"/>
                  <a:pt x="206" y="188"/>
                </a:cubicBezTo>
                <a:cubicBezTo>
                  <a:pt x="205" y="188"/>
                  <a:pt x="205" y="188"/>
                  <a:pt x="205" y="188"/>
                </a:cubicBezTo>
                <a:cubicBezTo>
                  <a:pt x="204" y="190"/>
                  <a:pt x="204" y="190"/>
                  <a:pt x="204" y="190"/>
                </a:cubicBezTo>
                <a:cubicBezTo>
                  <a:pt x="205" y="193"/>
                  <a:pt x="205" y="193"/>
                  <a:pt x="205" y="193"/>
                </a:cubicBezTo>
                <a:cubicBezTo>
                  <a:pt x="201" y="193"/>
                  <a:pt x="201" y="193"/>
                  <a:pt x="201" y="193"/>
                </a:cubicBezTo>
                <a:cubicBezTo>
                  <a:pt x="196" y="199"/>
                  <a:pt x="189" y="202"/>
                  <a:pt x="181" y="202"/>
                </a:cubicBezTo>
                <a:cubicBezTo>
                  <a:pt x="174" y="202"/>
                  <a:pt x="174" y="202"/>
                  <a:pt x="174" y="202"/>
                </a:cubicBezTo>
                <a:cubicBezTo>
                  <a:pt x="171" y="200"/>
                  <a:pt x="171" y="200"/>
                  <a:pt x="171" y="200"/>
                </a:cubicBezTo>
                <a:cubicBezTo>
                  <a:pt x="168" y="202"/>
                  <a:pt x="168" y="202"/>
                  <a:pt x="168" y="202"/>
                </a:cubicBezTo>
                <a:cubicBezTo>
                  <a:pt x="166" y="197"/>
                  <a:pt x="166" y="197"/>
                  <a:pt x="166" y="197"/>
                </a:cubicBezTo>
                <a:cubicBezTo>
                  <a:pt x="166" y="197"/>
                  <a:pt x="166" y="197"/>
                  <a:pt x="166" y="197"/>
                </a:cubicBezTo>
                <a:cubicBezTo>
                  <a:pt x="163" y="198"/>
                  <a:pt x="161" y="198"/>
                  <a:pt x="159" y="199"/>
                </a:cubicBezTo>
                <a:cubicBezTo>
                  <a:pt x="159" y="212"/>
                  <a:pt x="159" y="212"/>
                  <a:pt x="159" y="212"/>
                </a:cubicBezTo>
                <a:lnTo>
                  <a:pt x="146" y="19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0" name="Freeform 217"/>
          <p:cNvSpPr>
            <a:spLocks/>
          </p:cNvSpPr>
          <p:nvPr/>
        </p:nvSpPr>
        <p:spPr bwMode="auto">
          <a:xfrm>
            <a:off x="18973800" y="6600825"/>
            <a:ext cx="2960688" cy="2246313"/>
          </a:xfrm>
          <a:custGeom>
            <a:avLst/>
            <a:gdLst>
              <a:gd name="T0" fmla="*/ 650 w 933"/>
              <a:gd name="T1" fmla="*/ 681 h 710"/>
              <a:gd name="T2" fmla="*/ 615 w 933"/>
              <a:gd name="T3" fmla="*/ 669 h 710"/>
              <a:gd name="T4" fmla="*/ 581 w 933"/>
              <a:gd name="T5" fmla="*/ 665 h 710"/>
              <a:gd name="T6" fmla="*/ 528 w 933"/>
              <a:gd name="T7" fmla="*/ 688 h 710"/>
              <a:gd name="T8" fmla="*/ 478 w 933"/>
              <a:gd name="T9" fmla="*/ 664 h 710"/>
              <a:gd name="T10" fmla="*/ 481 w 933"/>
              <a:gd name="T11" fmla="*/ 585 h 710"/>
              <a:gd name="T12" fmla="*/ 469 w 933"/>
              <a:gd name="T13" fmla="*/ 575 h 710"/>
              <a:gd name="T14" fmla="*/ 446 w 933"/>
              <a:gd name="T15" fmla="*/ 559 h 710"/>
              <a:gd name="T16" fmla="*/ 424 w 933"/>
              <a:gd name="T17" fmla="*/ 576 h 710"/>
              <a:gd name="T18" fmla="*/ 360 w 933"/>
              <a:gd name="T19" fmla="*/ 604 h 710"/>
              <a:gd name="T20" fmla="*/ 310 w 933"/>
              <a:gd name="T21" fmla="*/ 583 h 710"/>
              <a:gd name="T22" fmla="*/ 262 w 933"/>
              <a:gd name="T23" fmla="*/ 553 h 710"/>
              <a:gd name="T24" fmla="*/ 224 w 933"/>
              <a:gd name="T25" fmla="*/ 540 h 710"/>
              <a:gd name="T26" fmla="*/ 188 w 933"/>
              <a:gd name="T27" fmla="*/ 499 h 710"/>
              <a:gd name="T28" fmla="*/ 176 w 933"/>
              <a:gd name="T29" fmla="*/ 459 h 710"/>
              <a:gd name="T30" fmla="*/ 143 w 933"/>
              <a:gd name="T31" fmla="*/ 438 h 710"/>
              <a:gd name="T32" fmla="*/ 120 w 933"/>
              <a:gd name="T33" fmla="*/ 426 h 710"/>
              <a:gd name="T34" fmla="*/ 33 w 933"/>
              <a:gd name="T35" fmla="*/ 437 h 710"/>
              <a:gd name="T36" fmla="*/ 21 w 933"/>
              <a:gd name="T37" fmla="*/ 344 h 710"/>
              <a:gd name="T38" fmla="*/ 43 w 933"/>
              <a:gd name="T39" fmla="*/ 315 h 710"/>
              <a:gd name="T40" fmla="*/ 78 w 933"/>
              <a:gd name="T41" fmla="*/ 278 h 710"/>
              <a:gd name="T42" fmla="*/ 160 w 933"/>
              <a:gd name="T43" fmla="*/ 277 h 710"/>
              <a:gd name="T44" fmla="*/ 173 w 933"/>
              <a:gd name="T45" fmla="*/ 236 h 710"/>
              <a:gd name="T46" fmla="*/ 224 w 933"/>
              <a:gd name="T47" fmla="*/ 194 h 710"/>
              <a:gd name="T48" fmla="*/ 256 w 933"/>
              <a:gd name="T49" fmla="*/ 146 h 710"/>
              <a:gd name="T50" fmla="*/ 283 w 933"/>
              <a:gd name="T51" fmla="*/ 158 h 710"/>
              <a:gd name="T52" fmla="*/ 302 w 933"/>
              <a:gd name="T53" fmla="*/ 166 h 710"/>
              <a:gd name="T54" fmla="*/ 344 w 933"/>
              <a:gd name="T55" fmla="*/ 221 h 710"/>
              <a:gd name="T56" fmla="*/ 375 w 933"/>
              <a:gd name="T57" fmla="*/ 231 h 710"/>
              <a:gd name="T58" fmla="*/ 409 w 933"/>
              <a:gd name="T59" fmla="*/ 245 h 710"/>
              <a:gd name="T60" fmla="*/ 449 w 933"/>
              <a:gd name="T61" fmla="*/ 268 h 710"/>
              <a:gd name="T62" fmla="*/ 522 w 933"/>
              <a:gd name="T63" fmla="*/ 280 h 710"/>
              <a:gd name="T64" fmla="*/ 591 w 933"/>
              <a:gd name="T65" fmla="*/ 256 h 710"/>
              <a:gd name="T66" fmla="*/ 602 w 933"/>
              <a:gd name="T67" fmla="*/ 208 h 710"/>
              <a:gd name="T68" fmla="*/ 645 w 933"/>
              <a:gd name="T69" fmla="*/ 193 h 710"/>
              <a:gd name="T70" fmla="*/ 629 w 933"/>
              <a:gd name="T71" fmla="*/ 139 h 710"/>
              <a:gd name="T72" fmla="*/ 660 w 933"/>
              <a:gd name="T73" fmla="*/ 82 h 710"/>
              <a:gd name="T74" fmla="*/ 655 w 933"/>
              <a:gd name="T75" fmla="*/ 30 h 710"/>
              <a:gd name="T76" fmla="*/ 698 w 933"/>
              <a:gd name="T77" fmla="*/ 1 h 710"/>
              <a:gd name="T78" fmla="*/ 742 w 933"/>
              <a:gd name="T79" fmla="*/ 5 h 710"/>
              <a:gd name="T80" fmla="*/ 787 w 933"/>
              <a:gd name="T81" fmla="*/ 30 h 710"/>
              <a:gd name="T82" fmla="*/ 795 w 933"/>
              <a:gd name="T83" fmla="*/ 60 h 710"/>
              <a:gd name="T84" fmla="*/ 819 w 933"/>
              <a:gd name="T85" fmla="*/ 81 h 710"/>
              <a:gd name="T86" fmla="*/ 877 w 933"/>
              <a:gd name="T87" fmla="*/ 97 h 710"/>
              <a:gd name="T88" fmla="*/ 918 w 933"/>
              <a:gd name="T89" fmla="*/ 106 h 710"/>
              <a:gd name="T90" fmla="*/ 929 w 933"/>
              <a:gd name="T91" fmla="*/ 159 h 710"/>
              <a:gd name="T92" fmla="*/ 911 w 933"/>
              <a:gd name="T93" fmla="*/ 229 h 710"/>
              <a:gd name="T94" fmla="*/ 903 w 933"/>
              <a:gd name="T95" fmla="*/ 282 h 710"/>
              <a:gd name="T96" fmla="*/ 858 w 933"/>
              <a:gd name="T97" fmla="*/ 302 h 710"/>
              <a:gd name="T98" fmla="*/ 842 w 933"/>
              <a:gd name="T99" fmla="*/ 320 h 710"/>
              <a:gd name="T100" fmla="*/ 806 w 933"/>
              <a:gd name="T101" fmla="*/ 349 h 710"/>
              <a:gd name="T102" fmla="*/ 791 w 933"/>
              <a:gd name="T103" fmla="*/ 414 h 710"/>
              <a:gd name="T104" fmla="*/ 834 w 933"/>
              <a:gd name="T105" fmla="*/ 481 h 710"/>
              <a:gd name="T106" fmla="*/ 820 w 933"/>
              <a:gd name="T107" fmla="*/ 581 h 710"/>
              <a:gd name="T108" fmla="*/ 782 w 933"/>
              <a:gd name="T109" fmla="*/ 642 h 710"/>
              <a:gd name="T110" fmla="*/ 730 w 933"/>
              <a:gd name="T111" fmla="*/ 666 h 710"/>
              <a:gd name="T112" fmla="*/ 693 w 933"/>
              <a:gd name="T113" fmla="*/ 71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33" h="710">
                <a:moveTo>
                  <a:pt x="683" y="699"/>
                </a:moveTo>
                <a:cubicBezTo>
                  <a:pt x="681" y="700"/>
                  <a:pt x="679" y="700"/>
                  <a:pt x="677" y="700"/>
                </a:cubicBezTo>
                <a:cubicBezTo>
                  <a:pt x="670" y="700"/>
                  <a:pt x="670" y="700"/>
                  <a:pt x="670" y="700"/>
                </a:cubicBezTo>
                <a:cubicBezTo>
                  <a:pt x="662" y="695"/>
                  <a:pt x="662" y="695"/>
                  <a:pt x="662" y="695"/>
                </a:cubicBezTo>
                <a:cubicBezTo>
                  <a:pt x="656" y="691"/>
                  <a:pt x="652" y="686"/>
                  <a:pt x="650" y="681"/>
                </a:cubicBezTo>
                <a:cubicBezTo>
                  <a:pt x="649" y="681"/>
                  <a:pt x="649" y="681"/>
                  <a:pt x="649" y="681"/>
                </a:cubicBezTo>
                <a:cubicBezTo>
                  <a:pt x="633" y="687"/>
                  <a:pt x="633" y="687"/>
                  <a:pt x="633" y="687"/>
                </a:cubicBezTo>
                <a:cubicBezTo>
                  <a:pt x="632" y="677"/>
                  <a:pt x="632" y="677"/>
                  <a:pt x="632" y="677"/>
                </a:cubicBezTo>
                <a:cubicBezTo>
                  <a:pt x="629" y="676"/>
                  <a:pt x="629" y="676"/>
                  <a:pt x="629" y="676"/>
                </a:cubicBezTo>
                <a:cubicBezTo>
                  <a:pt x="615" y="669"/>
                  <a:pt x="615" y="669"/>
                  <a:pt x="615" y="669"/>
                </a:cubicBezTo>
                <a:cubicBezTo>
                  <a:pt x="611" y="663"/>
                  <a:pt x="611" y="663"/>
                  <a:pt x="611" y="663"/>
                </a:cubicBezTo>
                <a:cubicBezTo>
                  <a:pt x="598" y="661"/>
                  <a:pt x="598" y="661"/>
                  <a:pt x="598" y="661"/>
                </a:cubicBezTo>
                <a:cubicBezTo>
                  <a:pt x="595" y="664"/>
                  <a:pt x="595" y="664"/>
                  <a:pt x="595" y="664"/>
                </a:cubicBezTo>
                <a:cubicBezTo>
                  <a:pt x="586" y="664"/>
                  <a:pt x="586" y="664"/>
                  <a:pt x="586" y="664"/>
                </a:cubicBezTo>
                <a:cubicBezTo>
                  <a:pt x="581" y="665"/>
                  <a:pt x="581" y="665"/>
                  <a:pt x="581" y="665"/>
                </a:cubicBezTo>
                <a:cubicBezTo>
                  <a:pt x="576" y="667"/>
                  <a:pt x="576" y="667"/>
                  <a:pt x="576" y="667"/>
                </a:cubicBezTo>
                <a:cubicBezTo>
                  <a:pt x="577" y="682"/>
                  <a:pt x="577" y="682"/>
                  <a:pt x="577" y="682"/>
                </a:cubicBezTo>
                <a:cubicBezTo>
                  <a:pt x="540" y="690"/>
                  <a:pt x="540" y="690"/>
                  <a:pt x="540" y="690"/>
                </a:cubicBezTo>
                <a:cubicBezTo>
                  <a:pt x="537" y="683"/>
                  <a:pt x="537" y="683"/>
                  <a:pt x="537" y="683"/>
                </a:cubicBezTo>
                <a:cubicBezTo>
                  <a:pt x="528" y="688"/>
                  <a:pt x="528" y="688"/>
                  <a:pt x="528" y="688"/>
                </a:cubicBezTo>
                <a:cubicBezTo>
                  <a:pt x="515" y="674"/>
                  <a:pt x="515" y="674"/>
                  <a:pt x="515" y="674"/>
                </a:cubicBezTo>
                <a:cubicBezTo>
                  <a:pt x="514" y="673"/>
                  <a:pt x="514" y="673"/>
                  <a:pt x="514" y="673"/>
                </a:cubicBezTo>
                <a:cubicBezTo>
                  <a:pt x="485" y="665"/>
                  <a:pt x="485" y="665"/>
                  <a:pt x="485" y="665"/>
                </a:cubicBezTo>
                <a:cubicBezTo>
                  <a:pt x="495" y="651"/>
                  <a:pt x="495" y="651"/>
                  <a:pt x="495" y="651"/>
                </a:cubicBezTo>
                <a:cubicBezTo>
                  <a:pt x="478" y="664"/>
                  <a:pt x="478" y="664"/>
                  <a:pt x="478" y="664"/>
                </a:cubicBezTo>
                <a:cubicBezTo>
                  <a:pt x="477" y="628"/>
                  <a:pt x="477" y="628"/>
                  <a:pt x="477" y="628"/>
                </a:cubicBezTo>
                <a:cubicBezTo>
                  <a:pt x="473" y="625"/>
                  <a:pt x="473" y="625"/>
                  <a:pt x="473" y="625"/>
                </a:cubicBezTo>
                <a:cubicBezTo>
                  <a:pt x="472" y="610"/>
                  <a:pt x="472" y="610"/>
                  <a:pt x="472" y="610"/>
                </a:cubicBezTo>
                <a:cubicBezTo>
                  <a:pt x="475" y="585"/>
                  <a:pt x="475" y="585"/>
                  <a:pt x="475" y="585"/>
                </a:cubicBezTo>
                <a:cubicBezTo>
                  <a:pt x="481" y="585"/>
                  <a:pt x="481" y="585"/>
                  <a:pt x="481" y="585"/>
                </a:cubicBezTo>
                <a:cubicBezTo>
                  <a:pt x="481" y="584"/>
                  <a:pt x="481" y="584"/>
                  <a:pt x="481" y="584"/>
                </a:cubicBezTo>
                <a:cubicBezTo>
                  <a:pt x="481" y="581"/>
                  <a:pt x="481" y="581"/>
                  <a:pt x="481" y="581"/>
                </a:cubicBezTo>
                <a:cubicBezTo>
                  <a:pt x="479" y="576"/>
                  <a:pt x="479" y="576"/>
                  <a:pt x="479" y="576"/>
                </a:cubicBezTo>
                <a:cubicBezTo>
                  <a:pt x="477" y="576"/>
                  <a:pt x="477" y="576"/>
                  <a:pt x="477" y="576"/>
                </a:cubicBezTo>
                <a:cubicBezTo>
                  <a:pt x="469" y="575"/>
                  <a:pt x="469" y="575"/>
                  <a:pt x="469" y="575"/>
                </a:cubicBezTo>
                <a:cubicBezTo>
                  <a:pt x="468" y="574"/>
                  <a:pt x="468" y="574"/>
                  <a:pt x="468" y="574"/>
                </a:cubicBezTo>
                <a:cubicBezTo>
                  <a:pt x="459" y="574"/>
                  <a:pt x="459" y="574"/>
                  <a:pt x="459" y="574"/>
                </a:cubicBezTo>
                <a:cubicBezTo>
                  <a:pt x="450" y="561"/>
                  <a:pt x="450" y="561"/>
                  <a:pt x="450" y="561"/>
                </a:cubicBezTo>
                <a:cubicBezTo>
                  <a:pt x="450" y="560"/>
                  <a:pt x="450" y="560"/>
                  <a:pt x="450" y="560"/>
                </a:cubicBezTo>
                <a:cubicBezTo>
                  <a:pt x="446" y="559"/>
                  <a:pt x="446" y="559"/>
                  <a:pt x="446" y="559"/>
                </a:cubicBezTo>
                <a:cubicBezTo>
                  <a:pt x="445" y="563"/>
                  <a:pt x="445" y="563"/>
                  <a:pt x="445" y="563"/>
                </a:cubicBezTo>
                <a:cubicBezTo>
                  <a:pt x="435" y="566"/>
                  <a:pt x="435" y="566"/>
                  <a:pt x="435" y="566"/>
                </a:cubicBezTo>
                <a:cubicBezTo>
                  <a:pt x="435" y="566"/>
                  <a:pt x="435" y="566"/>
                  <a:pt x="435" y="566"/>
                </a:cubicBezTo>
                <a:cubicBezTo>
                  <a:pt x="426" y="572"/>
                  <a:pt x="426" y="572"/>
                  <a:pt x="426" y="572"/>
                </a:cubicBezTo>
                <a:cubicBezTo>
                  <a:pt x="424" y="576"/>
                  <a:pt x="424" y="576"/>
                  <a:pt x="424" y="576"/>
                </a:cubicBezTo>
                <a:cubicBezTo>
                  <a:pt x="399" y="585"/>
                  <a:pt x="399" y="585"/>
                  <a:pt x="399" y="585"/>
                </a:cubicBezTo>
                <a:cubicBezTo>
                  <a:pt x="391" y="579"/>
                  <a:pt x="391" y="579"/>
                  <a:pt x="391" y="579"/>
                </a:cubicBezTo>
                <a:cubicBezTo>
                  <a:pt x="378" y="578"/>
                  <a:pt x="378" y="578"/>
                  <a:pt x="378" y="578"/>
                </a:cubicBezTo>
                <a:cubicBezTo>
                  <a:pt x="377" y="578"/>
                  <a:pt x="377" y="578"/>
                  <a:pt x="377" y="578"/>
                </a:cubicBezTo>
                <a:cubicBezTo>
                  <a:pt x="360" y="604"/>
                  <a:pt x="360" y="604"/>
                  <a:pt x="360" y="604"/>
                </a:cubicBezTo>
                <a:cubicBezTo>
                  <a:pt x="346" y="583"/>
                  <a:pt x="346" y="583"/>
                  <a:pt x="346" y="583"/>
                </a:cubicBezTo>
                <a:cubicBezTo>
                  <a:pt x="330" y="584"/>
                  <a:pt x="330" y="584"/>
                  <a:pt x="330" y="584"/>
                </a:cubicBezTo>
                <a:cubicBezTo>
                  <a:pt x="322" y="577"/>
                  <a:pt x="322" y="577"/>
                  <a:pt x="322" y="577"/>
                </a:cubicBezTo>
                <a:cubicBezTo>
                  <a:pt x="319" y="576"/>
                  <a:pt x="319" y="576"/>
                  <a:pt x="319" y="576"/>
                </a:cubicBezTo>
                <a:cubicBezTo>
                  <a:pt x="310" y="583"/>
                  <a:pt x="310" y="583"/>
                  <a:pt x="310" y="583"/>
                </a:cubicBezTo>
                <a:cubicBezTo>
                  <a:pt x="290" y="568"/>
                  <a:pt x="290" y="568"/>
                  <a:pt x="290" y="568"/>
                </a:cubicBezTo>
                <a:cubicBezTo>
                  <a:pt x="286" y="568"/>
                  <a:pt x="286" y="568"/>
                  <a:pt x="286" y="568"/>
                </a:cubicBezTo>
                <a:cubicBezTo>
                  <a:pt x="285" y="567"/>
                  <a:pt x="285" y="567"/>
                  <a:pt x="285" y="567"/>
                </a:cubicBezTo>
                <a:cubicBezTo>
                  <a:pt x="279" y="574"/>
                  <a:pt x="279" y="574"/>
                  <a:pt x="279" y="574"/>
                </a:cubicBezTo>
                <a:cubicBezTo>
                  <a:pt x="262" y="553"/>
                  <a:pt x="262" y="553"/>
                  <a:pt x="262" y="553"/>
                </a:cubicBezTo>
                <a:cubicBezTo>
                  <a:pt x="260" y="551"/>
                  <a:pt x="260" y="551"/>
                  <a:pt x="260" y="551"/>
                </a:cubicBezTo>
                <a:cubicBezTo>
                  <a:pt x="256" y="548"/>
                  <a:pt x="256" y="548"/>
                  <a:pt x="256" y="548"/>
                </a:cubicBezTo>
                <a:cubicBezTo>
                  <a:pt x="253" y="547"/>
                  <a:pt x="253" y="547"/>
                  <a:pt x="253" y="547"/>
                </a:cubicBezTo>
                <a:cubicBezTo>
                  <a:pt x="247" y="551"/>
                  <a:pt x="247" y="551"/>
                  <a:pt x="247" y="551"/>
                </a:cubicBezTo>
                <a:cubicBezTo>
                  <a:pt x="224" y="540"/>
                  <a:pt x="224" y="540"/>
                  <a:pt x="224" y="540"/>
                </a:cubicBezTo>
                <a:cubicBezTo>
                  <a:pt x="222" y="538"/>
                  <a:pt x="222" y="538"/>
                  <a:pt x="222" y="538"/>
                </a:cubicBezTo>
                <a:cubicBezTo>
                  <a:pt x="212" y="546"/>
                  <a:pt x="212" y="546"/>
                  <a:pt x="212" y="546"/>
                </a:cubicBezTo>
                <a:cubicBezTo>
                  <a:pt x="193" y="516"/>
                  <a:pt x="193" y="516"/>
                  <a:pt x="193" y="516"/>
                </a:cubicBezTo>
                <a:cubicBezTo>
                  <a:pt x="188" y="504"/>
                  <a:pt x="188" y="504"/>
                  <a:pt x="188" y="504"/>
                </a:cubicBezTo>
                <a:cubicBezTo>
                  <a:pt x="188" y="499"/>
                  <a:pt x="188" y="499"/>
                  <a:pt x="188" y="499"/>
                </a:cubicBezTo>
                <a:cubicBezTo>
                  <a:pt x="179" y="485"/>
                  <a:pt x="179" y="485"/>
                  <a:pt x="179" y="485"/>
                </a:cubicBezTo>
                <a:cubicBezTo>
                  <a:pt x="187" y="476"/>
                  <a:pt x="187" y="476"/>
                  <a:pt x="187" y="476"/>
                </a:cubicBezTo>
                <a:cubicBezTo>
                  <a:pt x="185" y="473"/>
                  <a:pt x="185" y="473"/>
                  <a:pt x="185" y="473"/>
                </a:cubicBezTo>
                <a:cubicBezTo>
                  <a:pt x="184" y="467"/>
                  <a:pt x="184" y="467"/>
                  <a:pt x="184" y="467"/>
                </a:cubicBezTo>
                <a:cubicBezTo>
                  <a:pt x="176" y="459"/>
                  <a:pt x="176" y="459"/>
                  <a:pt x="176" y="459"/>
                </a:cubicBezTo>
                <a:cubicBezTo>
                  <a:pt x="175" y="455"/>
                  <a:pt x="175" y="455"/>
                  <a:pt x="175" y="455"/>
                </a:cubicBezTo>
                <a:cubicBezTo>
                  <a:pt x="168" y="453"/>
                  <a:pt x="168" y="453"/>
                  <a:pt x="168" y="453"/>
                </a:cubicBezTo>
                <a:cubicBezTo>
                  <a:pt x="167" y="451"/>
                  <a:pt x="167" y="451"/>
                  <a:pt x="167" y="451"/>
                </a:cubicBezTo>
                <a:cubicBezTo>
                  <a:pt x="157" y="450"/>
                  <a:pt x="157" y="450"/>
                  <a:pt x="157" y="450"/>
                </a:cubicBezTo>
                <a:cubicBezTo>
                  <a:pt x="143" y="438"/>
                  <a:pt x="143" y="438"/>
                  <a:pt x="143" y="438"/>
                </a:cubicBezTo>
                <a:cubicBezTo>
                  <a:pt x="141" y="431"/>
                  <a:pt x="141" y="431"/>
                  <a:pt x="141" y="431"/>
                </a:cubicBezTo>
                <a:cubicBezTo>
                  <a:pt x="141" y="429"/>
                  <a:pt x="141" y="429"/>
                  <a:pt x="141" y="429"/>
                </a:cubicBezTo>
                <a:cubicBezTo>
                  <a:pt x="137" y="431"/>
                  <a:pt x="137" y="431"/>
                  <a:pt x="137" y="431"/>
                </a:cubicBezTo>
                <a:cubicBezTo>
                  <a:pt x="129" y="426"/>
                  <a:pt x="129" y="426"/>
                  <a:pt x="129" y="426"/>
                </a:cubicBezTo>
                <a:cubicBezTo>
                  <a:pt x="120" y="426"/>
                  <a:pt x="120" y="426"/>
                  <a:pt x="120" y="426"/>
                </a:cubicBezTo>
                <a:cubicBezTo>
                  <a:pt x="111" y="432"/>
                  <a:pt x="111" y="432"/>
                  <a:pt x="111" y="432"/>
                </a:cubicBezTo>
                <a:cubicBezTo>
                  <a:pt x="96" y="441"/>
                  <a:pt x="96" y="441"/>
                  <a:pt x="96" y="441"/>
                </a:cubicBezTo>
                <a:cubicBezTo>
                  <a:pt x="78" y="430"/>
                  <a:pt x="78" y="430"/>
                  <a:pt x="78" y="430"/>
                </a:cubicBezTo>
                <a:cubicBezTo>
                  <a:pt x="52" y="430"/>
                  <a:pt x="52" y="430"/>
                  <a:pt x="52" y="430"/>
                </a:cubicBezTo>
                <a:cubicBezTo>
                  <a:pt x="33" y="437"/>
                  <a:pt x="33" y="437"/>
                  <a:pt x="33" y="437"/>
                </a:cubicBezTo>
                <a:cubicBezTo>
                  <a:pt x="16" y="416"/>
                  <a:pt x="16" y="416"/>
                  <a:pt x="16" y="416"/>
                </a:cubicBezTo>
                <a:cubicBezTo>
                  <a:pt x="17" y="398"/>
                  <a:pt x="17" y="398"/>
                  <a:pt x="17" y="398"/>
                </a:cubicBezTo>
                <a:cubicBezTo>
                  <a:pt x="0" y="354"/>
                  <a:pt x="0" y="354"/>
                  <a:pt x="0" y="354"/>
                </a:cubicBezTo>
                <a:cubicBezTo>
                  <a:pt x="22" y="349"/>
                  <a:pt x="22" y="349"/>
                  <a:pt x="22" y="349"/>
                </a:cubicBezTo>
                <a:cubicBezTo>
                  <a:pt x="21" y="344"/>
                  <a:pt x="21" y="344"/>
                  <a:pt x="21" y="344"/>
                </a:cubicBezTo>
                <a:cubicBezTo>
                  <a:pt x="29" y="341"/>
                  <a:pt x="29" y="341"/>
                  <a:pt x="29" y="341"/>
                </a:cubicBezTo>
                <a:cubicBezTo>
                  <a:pt x="29" y="338"/>
                  <a:pt x="29" y="338"/>
                  <a:pt x="29" y="338"/>
                </a:cubicBezTo>
                <a:cubicBezTo>
                  <a:pt x="31" y="336"/>
                  <a:pt x="31" y="336"/>
                  <a:pt x="31" y="336"/>
                </a:cubicBezTo>
                <a:cubicBezTo>
                  <a:pt x="31" y="336"/>
                  <a:pt x="31" y="336"/>
                  <a:pt x="31" y="336"/>
                </a:cubicBezTo>
                <a:cubicBezTo>
                  <a:pt x="43" y="315"/>
                  <a:pt x="43" y="315"/>
                  <a:pt x="43" y="315"/>
                </a:cubicBezTo>
                <a:cubicBezTo>
                  <a:pt x="42" y="315"/>
                  <a:pt x="42" y="315"/>
                  <a:pt x="42" y="315"/>
                </a:cubicBezTo>
                <a:cubicBezTo>
                  <a:pt x="46" y="304"/>
                  <a:pt x="46" y="304"/>
                  <a:pt x="46" y="304"/>
                </a:cubicBezTo>
                <a:cubicBezTo>
                  <a:pt x="57" y="286"/>
                  <a:pt x="57" y="286"/>
                  <a:pt x="57" y="286"/>
                </a:cubicBezTo>
                <a:cubicBezTo>
                  <a:pt x="79" y="288"/>
                  <a:pt x="79" y="288"/>
                  <a:pt x="79" y="288"/>
                </a:cubicBezTo>
                <a:cubicBezTo>
                  <a:pt x="78" y="278"/>
                  <a:pt x="78" y="278"/>
                  <a:pt x="78" y="278"/>
                </a:cubicBezTo>
                <a:cubicBezTo>
                  <a:pt x="113" y="277"/>
                  <a:pt x="113" y="277"/>
                  <a:pt x="113" y="277"/>
                </a:cubicBezTo>
                <a:cubicBezTo>
                  <a:pt x="126" y="280"/>
                  <a:pt x="126" y="280"/>
                  <a:pt x="126" y="280"/>
                </a:cubicBezTo>
                <a:cubicBezTo>
                  <a:pt x="130" y="279"/>
                  <a:pt x="130" y="279"/>
                  <a:pt x="130" y="279"/>
                </a:cubicBezTo>
                <a:cubicBezTo>
                  <a:pt x="147" y="278"/>
                  <a:pt x="147" y="278"/>
                  <a:pt x="147" y="278"/>
                </a:cubicBezTo>
                <a:cubicBezTo>
                  <a:pt x="160" y="277"/>
                  <a:pt x="160" y="277"/>
                  <a:pt x="160" y="277"/>
                </a:cubicBezTo>
                <a:cubicBezTo>
                  <a:pt x="170" y="279"/>
                  <a:pt x="170" y="279"/>
                  <a:pt x="170" y="279"/>
                </a:cubicBezTo>
                <a:cubicBezTo>
                  <a:pt x="170" y="279"/>
                  <a:pt x="170" y="279"/>
                  <a:pt x="170" y="279"/>
                </a:cubicBezTo>
                <a:cubicBezTo>
                  <a:pt x="170" y="278"/>
                  <a:pt x="170" y="278"/>
                  <a:pt x="170" y="278"/>
                </a:cubicBezTo>
                <a:cubicBezTo>
                  <a:pt x="141" y="271"/>
                  <a:pt x="141" y="271"/>
                  <a:pt x="141" y="271"/>
                </a:cubicBezTo>
                <a:cubicBezTo>
                  <a:pt x="173" y="236"/>
                  <a:pt x="173" y="236"/>
                  <a:pt x="173" y="236"/>
                </a:cubicBezTo>
                <a:cubicBezTo>
                  <a:pt x="185" y="235"/>
                  <a:pt x="185" y="235"/>
                  <a:pt x="185" y="235"/>
                </a:cubicBezTo>
                <a:cubicBezTo>
                  <a:pt x="188" y="234"/>
                  <a:pt x="188" y="234"/>
                  <a:pt x="188" y="234"/>
                </a:cubicBezTo>
                <a:cubicBezTo>
                  <a:pt x="189" y="220"/>
                  <a:pt x="189" y="220"/>
                  <a:pt x="189" y="220"/>
                </a:cubicBezTo>
                <a:cubicBezTo>
                  <a:pt x="200" y="188"/>
                  <a:pt x="200" y="188"/>
                  <a:pt x="200" y="188"/>
                </a:cubicBezTo>
                <a:cubicBezTo>
                  <a:pt x="224" y="194"/>
                  <a:pt x="224" y="194"/>
                  <a:pt x="224" y="194"/>
                </a:cubicBezTo>
                <a:cubicBezTo>
                  <a:pt x="223" y="183"/>
                  <a:pt x="223" y="183"/>
                  <a:pt x="223" y="183"/>
                </a:cubicBezTo>
                <a:cubicBezTo>
                  <a:pt x="232" y="168"/>
                  <a:pt x="232" y="168"/>
                  <a:pt x="232" y="168"/>
                </a:cubicBezTo>
                <a:cubicBezTo>
                  <a:pt x="235" y="167"/>
                  <a:pt x="235" y="167"/>
                  <a:pt x="235" y="167"/>
                </a:cubicBezTo>
                <a:cubicBezTo>
                  <a:pt x="240" y="159"/>
                  <a:pt x="240" y="159"/>
                  <a:pt x="240" y="159"/>
                </a:cubicBezTo>
                <a:cubicBezTo>
                  <a:pt x="256" y="146"/>
                  <a:pt x="256" y="146"/>
                  <a:pt x="256" y="146"/>
                </a:cubicBezTo>
                <a:cubicBezTo>
                  <a:pt x="272" y="150"/>
                  <a:pt x="272" y="150"/>
                  <a:pt x="272" y="150"/>
                </a:cubicBezTo>
                <a:cubicBezTo>
                  <a:pt x="277" y="147"/>
                  <a:pt x="277" y="147"/>
                  <a:pt x="277" y="147"/>
                </a:cubicBezTo>
                <a:cubicBezTo>
                  <a:pt x="280" y="152"/>
                  <a:pt x="280" y="152"/>
                  <a:pt x="280" y="152"/>
                </a:cubicBezTo>
                <a:cubicBezTo>
                  <a:pt x="282" y="153"/>
                  <a:pt x="282" y="153"/>
                  <a:pt x="282" y="153"/>
                </a:cubicBezTo>
                <a:cubicBezTo>
                  <a:pt x="283" y="158"/>
                  <a:pt x="283" y="158"/>
                  <a:pt x="283" y="158"/>
                </a:cubicBezTo>
                <a:cubicBezTo>
                  <a:pt x="287" y="166"/>
                  <a:pt x="287" y="166"/>
                  <a:pt x="287" y="166"/>
                </a:cubicBezTo>
                <a:cubicBezTo>
                  <a:pt x="289" y="169"/>
                  <a:pt x="289" y="169"/>
                  <a:pt x="289" y="169"/>
                </a:cubicBezTo>
                <a:cubicBezTo>
                  <a:pt x="291" y="171"/>
                  <a:pt x="291" y="171"/>
                  <a:pt x="291" y="171"/>
                </a:cubicBezTo>
                <a:cubicBezTo>
                  <a:pt x="295" y="171"/>
                  <a:pt x="295" y="171"/>
                  <a:pt x="295" y="171"/>
                </a:cubicBezTo>
                <a:cubicBezTo>
                  <a:pt x="302" y="166"/>
                  <a:pt x="302" y="166"/>
                  <a:pt x="302" y="166"/>
                </a:cubicBezTo>
                <a:cubicBezTo>
                  <a:pt x="323" y="180"/>
                  <a:pt x="323" y="180"/>
                  <a:pt x="323" y="180"/>
                </a:cubicBezTo>
                <a:cubicBezTo>
                  <a:pt x="331" y="195"/>
                  <a:pt x="331" y="195"/>
                  <a:pt x="331" y="195"/>
                </a:cubicBezTo>
                <a:cubicBezTo>
                  <a:pt x="335" y="197"/>
                  <a:pt x="335" y="197"/>
                  <a:pt x="335" y="197"/>
                </a:cubicBezTo>
                <a:cubicBezTo>
                  <a:pt x="343" y="210"/>
                  <a:pt x="343" y="210"/>
                  <a:pt x="343" y="210"/>
                </a:cubicBezTo>
                <a:cubicBezTo>
                  <a:pt x="344" y="221"/>
                  <a:pt x="344" y="221"/>
                  <a:pt x="344" y="221"/>
                </a:cubicBezTo>
                <a:cubicBezTo>
                  <a:pt x="344" y="225"/>
                  <a:pt x="344" y="225"/>
                  <a:pt x="344" y="225"/>
                </a:cubicBezTo>
                <a:cubicBezTo>
                  <a:pt x="349" y="225"/>
                  <a:pt x="349" y="225"/>
                  <a:pt x="349" y="225"/>
                </a:cubicBezTo>
                <a:cubicBezTo>
                  <a:pt x="359" y="223"/>
                  <a:pt x="359" y="223"/>
                  <a:pt x="359" y="223"/>
                </a:cubicBezTo>
                <a:cubicBezTo>
                  <a:pt x="372" y="229"/>
                  <a:pt x="372" y="229"/>
                  <a:pt x="372" y="229"/>
                </a:cubicBezTo>
                <a:cubicBezTo>
                  <a:pt x="375" y="231"/>
                  <a:pt x="375" y="231"/>
                  <a:pt x="375" y="231"/>
                </a:cubicBezTo>
                <a:cubicBezTo>
                  <a:pt x="386" y="233"/>
                  <a:pt x="386" y="233"/>
                  <a:pt x="386" y="233"/>
                </a:cubicBezTo>
                <a:cubicBezTo>
                  <a:pt x="390" y="237"/>
                  <a:pt x="390" y="237"/>
                  <a:pt x="390" y="237"/>
                </a:cubicBezTo>
                <a:cubicBezTo>
                  <a:pt x="401" y="238"/>
                  <a:pt x="401" y="238"/>
                  <a:pt x="401" y="238"/>
                </a:cubicBezTo>
                <a:cubicBezTo>
                  <a:pt x="404" y="243"/>
                  <a:pt x="404" y="243"/>
                  <a:pt x="404" y="243"/>
                </a:cubicBezTo>
                <a:cubicBezTo>
                  <a:pt x="409" y="245"/>
                  <a:pt x="409" y="245"/>
                  <a:pt x="409" y="245"/>
                </a:cubicBezTo>
                <a:cubicBezTo>
                  <a:pt x="416" y="259"/>
                  <a:pt x="416" y="259"/>
                  <a:pt x="416" y="259"/>
                </a:cubicBezTo>
                <a:cubicBezTo>
                  <a:pt x="421" y="267"/>
                  <a:pt x="421" y="267"/>
                  <a:pt x="421" y="267"/>
                </a:cubicBezTo>
                <a:cubicBezTo>
                  <a:pt x="431" y="267"/>
                  <a:pt x="431" y="267"/>
                  <a:pt x="431" y="267"/>
                </a:cubicBezTo>
                <a:cubicBezTo>
                  <a:pt x="448" y="268"/>
                  <a:pt x="448" y="268"/>
                  <a:pt x="448" y="268"/>
                </a:cubicBezTo>
                <a:cubicBezTo>
                  <a:pt x="449" y="268"/>
                  <a:pt x="449" y="268"/>
                  <a:pt x="449" y="268"/>
                </a:cubicBezTo>
                <a:cubicBezTo>
                  <a:pt x="451" y="266"/>
                  <a:pt x="451" y="266"/>
                  <a:pt x="451" y="266"/>
                </a:cubicBezTo>
                <a:cubicBezTo>
                  <a:pt x="461" y="264"/>
                  <a:pt x="461" y="264"/>
                  <a:pt x="461" y="264"/>
                </a:cubicBezTo>
                <a:cubicBezTo>
                  <a:pt x="497" y="266"/>
                  <a:pt x="497" y="266"/>
                  <a:pt x="497" y="266"/>
                </a:cubicBezTo>
                <a:cubicBezTo>
                  <a:pt x="503" y="272"/>
                  <a:pt x="503" y="272"/>
                  <a:pt x="503" y="272"/>
                </a:cubicBezTo>
                <a:cubicBezTo>
                  <a:pt x="522" y="280"/>
                  <a:pt x="522" y="280"/>
                  <a:pt x="522" y="280"/>
                </a:cubicBezTo>
                <a:cubicBezTo>
                  <a:pt x="536" y="278"/>
                  <a:pt x="536" y="278"/>
                  <a:pt x="536" y="278"/>
                </a:cubicBezTo>
                <a:cubicBezTo>
                  <a:pt x="541" y="272"/>
                  <a:pt x="541" y="272"/>
                  <a:pt x="541" y="272"/>
                </a:cubicBezTo>
                <a:cubicBezTo>
                  <a:pt x="575" y="263"/>
                  <a:pt x="575" y="263"/>
                  <a:pt x="575" y="263"/>
                </a:cubicBezTo>
                <a:cubicBezTo>
                  <a:pt x="582" y="261"/>
                  <a:pt x="582" y="261"/>
                  <a:pt x="582" y="261"/>
                </a:cubicBezTo>
                <a:cubicBezTo>
                  <a:pt x="591" y="256"/>
                  <a:pt x="591" y="256"/>
                  <a:pt x="591" y="256"/>
                </a:cubicBezTo>
                <a:cubicBezTo>
                  <a:pt x="593" y="256"/>
                  <a:pt x="593" y="256"/>
                  <a:pt x="593" y="256"/>
                </a:cubicBezTo>
                <a:cubicBezTo>
                  <a:pt x="595" y="252"/>
                  <a:pt x="595" y="252"/>
                  <a:pt x="595" y="252"/>
                </a:cubicBezTo>
                <a:cubicBezTo>
                  <a:pt x="591" y="248"/>
                  <a:pt x="591" y="248"/>
                  <a:pt x="591" y="248"/>
                </a:cubicBezTo>
                <a:cubicBezTo>
                  <a:pt x="590" y="225"/>
                  <a:pt x="590" y="225"/>
                  <a:pt x="590" y="225"/>
                </a:cubicBezTo>
                <a:cubicBezTo>
                  <a:pt x="602" y="208"/>
                  <a:pt x="602" y="208"/>
                  <a:pt x="602" y="208"/>
                </a:cubicBezTo>
                <a:cubicBezTo>
                  <a:pt x="626" y="203"/>
                  <a:pt x="626" y="203"/>
                  <a:pt x="626" y="203"/>
                </a:cubicBezTo>
                <a:cubicBezTo>
                  <a:pt x="634" y="206"/>
                  <a:pt x="634" y="206"/>
                  <a:pt x="634" y="206"/>
                </a:cubicBezTo>
                <a:cubicBezTo>
                  <a:pt x="636" y="204"/>
                  <a:pt x="636" y="204"/>
                  <a:pt x="636" y="204"/>
                </a:cubicBezTo>
                <a:cubicBezTo>
                  <a:pt x="638" y="201"/>
                  <a:pt x="638" y="201"/>
                  <a:pt x="638" y="201"/>
                </a:cubicBezTo>
                <a:cubicBezTo>
                  <a:pt x="645" y="193"/>
                  <a:pt x="645" y="193"/>
                  <a:pt x="645" y="193"/>
                </a:cubicBezTo>
                <a:cubicBezTo>
                  <a:pt x="651" y="194"/>
                  <a:pt x="651" y="194"/>
                  <a:pt x="651" y="194"/>
                </a:cubicBezTo>
                <a:cubicBezTo>
                  <a:pt x="654" y="190"/>
                  <a:pt x="654" y="190"/>
                  <a:pt x="654" y="190"/>
                </a:cubicBezTo>
                <a:cubicBezTo>
                  <a:pt x="630" y="172"/>
                  <a:pt x="630" y="172"/>
                  <a:pt x="630" y="172"/>
                </a:cubicBezTo>
                <a:cubicBezTo>
                  <a:pt x="627" y="153"/>
                  <a:pt x="627" y="153"/>
                  <a:pt x="627" y="153"/>
                </a:cubicBezTo>
                <a:cubicBezTo>
                  <a:pt x="629" y="139"/>
                  <a:pt x="629" y="139"/>
                  <a:pt x="629" y="139"/>
                </a:cubicBezTo>
                <a:cubicBezTo>
                  <a:pt x="630" y="126"/>
                  <a:pt x="630" y="126"/>
                  <a:pt x="630" y="126"/>
                </a:cubicBezTo>
                <a:cubicBezTo>
                  <a:pt x="592" y="95"/>
                  <a:pt x="592" y="95"/>
                  <a:pt x="592" y="95"/>
                </a:cubicBezTo>
                <a:cubicBezTo>
                  <a:pt x="660" y="97"/>
                  <a:pt x="660" y="97"/>
                  <a:pt x="660" y="97"/>
                </a:cubicBezTo>
                <a:cubicBezTo>
                  <a:pt x="658" y="88"/>
                  <a:pt x="658" y="88"/>
                  <a:pt x="658" y="88"/>
                </a:cubicBezTo>
                <a:cubicBezTo>
                  <a:pt x="660" y="82"/>
                  <a:pt x="660" y="82"/>
                  <a:pt x="660" y="82"/>
                </a:cubicBezTo>
                <a:cubicBezTo>
                  <a:pt x="656" y="71"/>
                  <a:pt x="656" y="71"/>
                  <a:pt x="656" y="71"/>
                </a:cubicBezTo>
                <a:cubicBezTo>
                  <a:pt x="662" y="62"/>
                  <a:pt x="662" y="62"/>
                  <a:pt x="662" y="62"/>
                </a:cubicBezTo>
                <a:cubicBezTo>
                  <a:pt x="649" y="53"/>
                  <a:pt x="649" y="53"/>
                  <a:pt x="649" y="53"/>
                </a:cubicBezTo>
                <a:cubicBezTo>
                  <a:pt x="652" y="37"/>
                  <a:pt x="652" y="37"/>
                  <a:pt x="652" y="37"/>
                </a:cubicBezTo>
                <a:cubicBezTo>
                  <a:pt x="655" y="30"/>
                  <a:pt x="655" y="30"/>
                  <a:pt x="655" y="30"/>
                </a:cubicBezTo>
                <a:cubicBezTo>
                  <a:pt x="665" y="12"/>
                  <a:pt x="665" y="12"/>
                  <a:pt x="665" y="12"/>
                </a:cubicBezTo>
                <a:cubicBezTo>
                  <a:pt x="680" y="10"/>
                  <a:pt x="680" y="10"/>
                  <a:pt x="680" y="10"/>
                </a:cubicBezTo>
                <a:cubicBezTo>
                  <a:pt x="683" y="8"/>
                  <a:pt x="683" y="8"/>
                  <a:pt x="683" y="8"/>
                </a:cubicBezTo>
                <a:cubicBezTo>
                  <a:pt x="694" y="5"/>
                  <a:pt x="694" y="5"/>
                  <a:pt x="694" y="5"/>
                </a:cubicBezTo>
                <a:cubicBezTo>
                  <a:pt x="698" y="1"/>
                  <a:pt x="698" y="1"/>
                  <a:pt x="698" y="1"/>
                </a:cubicBezTo>
                <a:cubicBezTo>
                  <a:pt x="715" y="0"/>
                  <a:pt x="715" y="0"/>
                  <a:pt x="715" y="0"/>
                </a:cubicBezTo>
                <a:cubicBezTo>
                  <a:pt x="728" y="4"/>
                  <a:pt x="728" y="4"/>
                  <a:pt x="728" y="4"/>
                </a:cubicBezTo>
                <a:cubicBezTo>
                  <a:pt x="731" y="5"/>
                  <a:pt x="731" y="5"/>
                  <a:pt x="731" y="5"/>
                </a:cubicBezTo>
                <a:cubicBezTo>
                  <a:pt x="735" y="5"/>
                  <a:pt x="735" y="5"/>
                  <a:pt x="735" y="5"/>
                </a:cubicBezTo>
                <a:cubicBezTo>
                  <a:pt x="742" y="5"/>
                  <a:pt x="742" y="5"/>
                  <a:pt x="742" y="5"/>
                </a:cubicBezTo>
                <a:cubicBezTo>
                  <a:pt x="748" y="5"/>
                  <a:pt x="753" y="8"/>
                  <a:pt x="758" y="13"/>
                </a:cubicBezTo>
                <a:cubicBezTo>
                  <a:pt x="760" y="15"/>
                  <a:pt x="760" y="15"/>
                  <a:pt x="760" y="15"/>
                </a:cubicBezTo>
                <a:cubicBezTo>
                  <a:pt x="767" y="21"/>
                  <a:pt x="767" y="21"/>
                  <a:pt x="767" y="21"/>
                </a:cubicBezTo>
                <a:cubicBezTo>
                  <a:pt x="774" y="28"/>
                  <a:pt x="774" y="28"/>
                  <a:pt x="774" y="28"/>
                </a:cubicBezTo>
                <a:cubicBezTo>
                  <a:pt x="787" y="30"/>
                  <a:pt x="787" y="30"/>
                  <a:pt x="787" y="30"/>
                </a:cubicBezTo>
                <a:cubicBezTo>
                  <a:pt x="784" y="45"/>
                  <a:pt x="784" y="45"/>
                  <a:pt x="784" y="45"/>
                </a:cubicBezTo>
                <a:cubicBezTo>
                  <a:pt x="785" y="46"/>
                  <a:pt x="785" y="46"/>
                  <a:pt x="785" y="46"/>
                </a:cubicBezTo>
                <a:cubicBezTo>
                  <a:pt x="785" y="46"/>
                  <a:pt x="785" y="46"/>
                  <a:pt x="785" y="46"/>
                </a:cubicBezTo>
                <a:cubicBezTo>
                  <a:pt x="793" y="57"/>
                  <a:pt x="793" y="57"/>
                  <a:pt x="793" y="57"/>
                </a:cubicBezTo>
                <a:cubicBezTo>
                  <a:pt x="795" y="60"/>
                  <a:pt x="795" y="60"/>
                  <a:pt x="795" y="60"/>
                </a:cubicBezTo>
                <a:cubicBezTo>
                  <a:pt x="802" y="66"/>
                  <a:pt x="802" y="66"/>
                  <a:pt x="802" y="66"/>
                </a:cubicBezTo>
                <a:cubicBezTo>
                  <a:pt x="806" y="75"/>
                  <a:pt x="806" y="75"/>
                  <a:pt x="806" y="75"/>
                </a:cubicBezTo>
                <a:cubicBezTo>
                  <a:pt x="807" y="77"/>
                  <a:pt x="807" y="77"/>
                  <a:pt x="807" y="77"/>
                </a:cubicBezTo>
                <a:cubicBezTo>
                  <a:pt x="809" y="82"/>
                  <a:pt x="809" y="82"/>
                  <a:pt x="809" y="82"/>
                </a:cubicBezTo>
                <a:cubicBezTo>
                  <a:pt x="819" y="81"/>
                  <a:pt x="819" y="81"/>
                  <a:pt x="819" y="81"/>
                </a:cubicBezTo>
                <a:cubicBezTo>
                  <a:pt x="823" y="85"/>
                  <a:pt x="823" y="85"/>
                  <a:pt x="823" y="85"/>
                </a:cubicBezTo>
                <a:cubicBezTo>
                  <a:pt x="830" y="83"/>
                  <a:pt x="830" y="83"/>
                  <a:pt x="830" y="83"/>
                </a:cubicBezTo>
                <a:cubicBezTo>
                  <a:pt x="843" y="94"/>
                  <a:pt x="843" y="94"/>
                  <a:pt x="843" y="94"/>
                </a:cubicBezTo>
                <a:cubicBezTo>
                  <a:pt x="847" y="97"/>
                  <a:pt x="847" y="97"/>
                  <a:pt x="847" y="97"/>
                </a:cubicBezTo>
                <a:cubicBezTo>
                  <a:pt x="877" y="97"/>
                  <a:pt x="877" y="97"/>
                  <a:pt x="877" y="97"/>
                </a:cubicBezTo>
                <a:cubicBezTo>
                  <a:pt x="871" y="115"/>
                  <a:pt x="871" y="115"/>
                  <a:pt x="871" y="115"/>
                </a:cubicBezTo>
                <a:cubicBezTo>
                  <a:pt x="880" y="110"/>
                  <a:pt x="880" y="110"/>
                  <a:pt x="880" y="110"/>
                </a:cubicBezTo>
                <a:cubicBezTo>
                  <a:pt x="884" y="106"/>
                  <a:pt x="884" y="106"/>
                  <a:pt x="884" y="106"/>
                </a:cubicBezTo>
                <a:cubicBezTo>
                  <a:pt x="892" y="98"/>
                  <a:pt x="892" y="98"/>
                  <a:pt x="892" y="98"/>
                </a:cubicBezTo>
                <a:cubicBezTo>
                  <a:pt x="918" y="106"/>
                  <a:pt x="918" y="106"/>
                  <a:pt x="918" y="106"/>
                </a:cubicBezTo>
                <a:cubicBezTo>
                  <a:pt x="924" y="120"/>
                  <a:pt x="924" y="120"/>
                  <a:pt x="924" y="120"/>
                </a:cubicBezTo>
                <a:cubicBezTo>
                  <a:pt x="928" y="127"/>
                  <a:pt x="928" y="127"/>
                  <a:pt x="928" y="127"/>
                </a:cubicBezTo>
                <a:cubicBezTo>
                  <a:pt x="933" y="145"/>
                  <a:pt x="933" y="145"/>
                  <a:pt x="933" y="145"/>
                </a:cubicBezTo>
                <a:cubicBezTo>
                  <a:pt x="928" y="151"/>
                  <a:pt x="928" y="151"/>
                  <a:pt x="928" y="151"/>
                </a:cubicBezTo>
                <a:cubicBezTo>
                  <a:pt x="929" y="159"/>
                  <a:pt x="929" y="159"/>
                  <a:pt x="929" y="159"/>
                </a:cubicBezTo>
                <a:cubicBezTo>
                  <a:pt x="932" y="169"/>
                  <a:pt x="932" y="169"/>
                  <a:pt x="932" y="169"/>
                </a:cubicBezTo>
                <a:cubicBezTo>
                  <a:pt x="925" y="200"/>
                  <a:pt x="925" y="200"/>
                  <a:pt x="925" y="200"/>
                </a:cubicBezTo>
                <a:cubicBezTo>
                  <a:pt x="922" y="204"/>
                  <a:pt x="922" y="204"/>
                  <a:pt x="922" y="204"/>
                </a:cubicBezTo>
                <a:cubicBezTo>
                  <a:pt x="922" y="223"/>
                  <a:pt x="922" y="223"/>
                  <a:pt x="922" y="223"/>
                </a:cubicBezTo>
                <a:cubicBezTo>
                  <a:pt x="911" y="229"/>
                  <a:pt x="911" y="229"/>
                  <a:pt x="911" y="229"/>
                </a:cubicBezTo>
                <a:cubicBezTo>
                  <a:pt x="913" y="236"/>
                  <a:pt x="913" y="236"/>
                  <a:pt x="913" y="236"/>
                </a:cubicBezTo>
                <a:cubicBezTo>
                  <a:pt x="912" y="244"/>
                  <a:pt x="912" y="244"/>
                  <a:pt x="912" y="244"/>
                </a:cubicBezTo>
                <a:cubicBezTo>
                  <a:pt x="912" y="268"/>
                  <a:pt x="912" y="268"/>
                  <a:pt x="912" y="268"/>
                </a:cubicBezTo>
                <a:cubicBezTo>
                  <a:pt x="904" y="268"/>
                  <a:pt x="904" y="268"/>
                  <a:pt x="904" y="268"/>
                </a:cubicBezTo>
                <a:cubicBezTo>
                  <a:pt x="903" y="282"/>
                  <a:pt x="903" y="282"/>
                  <a:pt x="903" y="282"/>
                </a:cubicBezTo>
                <a:cubicBezTo>
                  <a:pt x="891" y="277"/>
                  <a:pt x="891" y="277"/>
                  <a:pt x="891" y="277"/>
                </a:cubicBezTo>
                <a:cubicBezTo>
                  <a:pt x="890" y="280"/>
                  <a:pt x="890" y="280"/>
                  <a:pt x="890" y="280"/>
                </a:cubicBezTo>
                <a:cubicBezTo>
                  <a:pt x="886" y="280"/>
                  <a:pt x="886" y="280"/>
                  <a:pt x="886" y="280"/>
                </a:cubicBezTo>
                <a:cubicBezTo>
                  <a:pt x="877" y="303"/>
                  <a:pt x="877" y="303"/>
                  <a:pt x="877" y="303"/>
                </a:cubicBezTo>
                <a:cubicBezTo>
                  <a:pt x="858" y="302"/>
                  <a:pt x="858" y="302"/>
                  <a:pt x="858" y="302"/>
                </a:cubicBezTo>
                <a:cubicBezTo>
                  <a:pt x="853" y="302"/>
                  <a:pt x="853" y="302"/>
                  <a:pt x="853" y="302"/>
                </a:cubicBezTo>
                <a:cubicBezTo>
                  <a:pt x="851" y="307"/>
                  <a:pt x="851" y="307"/>
                  <a:pt x="851" y="307"/>
                </a:cubicBezTo>
                <a:cubicBezTo>
                  <a:pt x="847" y="310"/>
                  <a:pt x="847" y="310"/>
                  <a:pt x="847" y="310"/>
                </a:cubicBezTo>
                <a:cubicBezTo>
                  <a:pt x="844" y="314"/>
                  <a:pt x="844" y="314"/>
                  <a:pt x="844" y="314"/>
                </a:cubicBezTo>
                <a:cubicBezTo>
                  <a:pt x="842" y="320"/>
                  <a:pt x="842" y="320"/>
                  <a:pt x="842" y="320"/>
                </a:cubicBezTo>
                <a:cubicBezTo>
                  <a:pt x="838" y="323"/>
                  <a:pt x="838" y="323"/>
                  <a:pt x="838" y="323"/>
                </a:cubicBezTo>
                <a:cubicBezTo>
                  <a:pt x="834" y="348"/>
                  <a:pt x="834" y="348"/>
                  <a:pt x="834" y="348"/>
                </a:cubicBezTo>
                <a:cubicBezTo>
                  <a:pt x="815" y="343"/>
                  <a:pt x="815" y="343"/>
                  <a:pt x="815" y="343"/>
                </a:cubicBezTo>
                <a:cubicBezTo>
                  <a:pt x="809" y="345"/>
                  <a:pt x="808" y="346"/>
                  <a:pt x="807" y="348"/>
                </a:cubicBezTo>
                <a:cubicBezTo>
                  <a:pt x="806" y="348"/>
                  <a:pt x="806" y="349"/>
                  <a:pt x="806" y="349"/>
                </a:cubicBezTo>
                <a:cubicBezTo>
                  <a:pt x="818" y="353"/>
                  <a:pt x="826" y="363"/>
                  <a:pt x="825" y="375"/>
                </a:cubicBezTo>
                <a:cubicBezTo>
                  <a:pt x="825" y="378"/>
                  <a:pt x="825" y="381"/>
                  <a:pt x="824" y="384"/>
                </a:cubicBezTo>
                <a:cubicBezTo>
                  <a:pt x="821" y="396"/>
                  <a:pt x="813" y="403"/>
                  <a:pt x="802" y="403"/>
                </a:cubicBezTo>
                <a:cubicBezTo>
                  <a:pt x="801" y="403"/>
                  <a:pt x="799" y="404"/>
                  <a:pt x="798" y="405"/>
                </a:cubicBezTo>
                <a:cubicBezTo>
                  <a:pt x="795" y="409"/>
                  <a:pt x="793" y="412"/>
                  <a:pt x="791" y="414"/>
                </a:cubicBezTo>
                <a:cubicBezTo>
                  <a:pt x="798" y="418"/>
                  <a:pt x="803" y="423"/>
                  <a:pt x="807" y="431"/>
                </a:cubicBezTo>
                <a:cubicBezTo>
                  <a:pt x="807" y="431"/>
                  <a:pt x="814" y="445"/>
                  <a:pt x="816" y="448"/>
                </a:cubicBezTo>
                <a:cubicBezTo>
                  <a:pt x="822" y="452"/>
                  <a:pt x="825" y="456"/>
                  <a:pt x="827" y="459"/>
                </a:cubicBezTo>
                <a:cubicBezTo>
                  <a:pt x="833" y="465"/>
                  <a:pt x="836" y="473"/>
                  <a:pt x="834" y="481"/>
                </a:cubicBezTo>
                <a:cubicBezTo>
                  <a:pt x="834" y="481"/>
                  <a:pt x="834" y="481"/>
                  <a:pt x="834" y="481"/>
                </a:cubicBezTo>
                <a:cubicBezTo>
                  <a:pt x="837" y="488"/>
                  <a:pt x="838" y="494"/>
                  <a:pt x="836" y="500"/>
                </a:cubicBezTo>
                <a:cubicBezTo>
                  <a:pt x="836" y="500"/>
                  <a:pt x="836" y="501"/>
                  <a:pt x="837" y="501"/>
                </a:cubicBezTo>
                <a:cubicBezTo>
                  <a:pt x="849" y="516"/>
                  <a:pt x="844" y="530"/>
                  <a:pt x="840" y="537"/>
                </a:cubicBezTo>
                <a:cubicBezTo>
                  <a:pt x="841" y="547"/>
                  <a:pt x="836" y="555"/>
                  <a:pt x="831" y="560"/>
                </a:cubicBezTo>
                <a:cubicBezTo>
                  <a:pt x="830" y="568"/>
                  <a:pt x="826" y="576"/>
                  <a:pt x="820" y="581"/>
                </a:cubicBezTo>
                <a:cubicBezTo>
                  <a:pt x="820" y="583"/>
                  <a:pt x="820" y="584"/>
                  <a:pt x="820" y="585"/>
                </a:cubicBezTo>
                <a:cubicBezTo>
                  <a:pt x="823" y="596"/>
                  <a:pt x="819" y="607"/>
                  <a:pt x="810" y="612"/>
                </a:cubicBezTo>
                <a:cubicBezTo>
                  <a:pt x="808" y="616"/>
                  <a:pt x="805" y="620"/>
                  <a:pt x="801" y="624"/>
                </a:cubicBezTo>
                <a:cubicBezTo>
                  <a:pt x="796" y="633"/>
                  <a:pt x="788" y="638"/>
                  <a:pt x="783" y="642"/>
                </a:cubicBezTo>
                <a:cubicBezTo>
                  <a:pt x="782" y="642"/>
                  <a:pt x="782" y="642"/>
                  <a:pt x="782" y="642"/>
                </a:cubicBezTo>
                <a:cubicBezTo>
                  <a:pt x="779" y="648"/>
                  <a:pt x="774" y="653"/>
                  <a:pt x="764" y="656"/>
                </a:cubicBezTo>
                <a:cubicBezTo>
                  <a:pt x="758" y="659"/>
                  <a:pt x="754" y="660"/>
                  <a:pt x="748" y="661"/>
                </a:cubicBezTo>
                <a:cubicBezTo>
                  <a:pt x="745" y="661"/>
                  <a:pt x="743" y="662"/>
                  <a:pt x="740" y="664"/>
                </a:cubicBezTo>
                <a:cubicBezTo>
                  <a:pt x="736" y="666"/>
                  <a:pt x="736" y="666"/>
                  <a:pt x="736" y="666"/>
                </a:cubicBezTo>
                <a:cubicBezTo>
                  <a:pt x="730" y="666"/>
                  <a:pt x="730" y="666"/>
                  <a:pt x="730" y="666"/>
                </a:cubicBezTo>
                <a:cubicBezTo>
                  <a:pt x="725" y="671"/>
                  <a:pt x="718" y="675"/>
                  <a:pt x="711" y="677"/>
                </a:cubicBezTo>
                <a:cubicBezTo>
                  <a:pt x="708" y="678"/>
                  <a:pt x="706" y="679"/>
                  <a:pt x="704" y="680"/>
                </a:cubicBezTo>
                <a:cubicBezTo>
                  <a:pt x="703" y="680"/>
                  <a:pt x="702" y="680"/>
                  <a:pt x="701" y="681"/>
                </a:cubicBezTo>
                <a:cubicBezTo>
                  <a:pt x="701" y="683"/>
                  <a:pt x="700" y="685"/>
                  <a:pt x="699" y="687"/>
                </a:cubicBezTo>
                <a:cubicBezTo>
                  <a:pt x="693" y="710"/>
                  <a:pt x="693" y="710"/>
                  <a:pt x="693" y="710"/>
                </a:cubicBezTo>
                <a:lnTo>
                  <a:pt x="683" y="699"/>
                </a:lnTo>
                <a:close/>
              </a:path>
            </a:pathLst>
          </a:custGeom>
          <a:solidFill>
            <a:schemeClr val="accent6"/>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18"/>
          <p:cNvSpPr>
            <a:spLocks/>
          </p:cNvSpPr>
          <p:nvPr/>
        </p:nvSpPr>
        <p:spPr bwMode="auto">
          <a:xfrm>
            <a:off x="20986750" y="8702675"/>
            <a:ext cx="246063" cy="217488"/>
          </a:xfrm>
          <a:custGeom>
            <a:avLst/>
            <a:gdLst>
              <a:gd name="T0" fmla="*/ 36 w 78"/>
              <a:gd name="T1" fmla="*/ 69 h 69"/>
              <a:gd name="T2" fmla="*/ 25 w 78"/>
              <a:gd name="T3" fmla="*/ 67 h 69"/>
              <a:gd name="T4" fmla="*/ 4 w 78"/>
              <a:gd name="T5" fmla="*/ 28 h 69"/>
              <a:gd name="T6" fmla="*/ 5 w 78"/>
              <a:gd name="T7" fmla="*/ 24 h 69"/>
              <a:gd name="T8" fmla="*/ 10 w 78"/>
              <a:gd name="T9" fmla="*/ 17 h 69"/>
              <a:gd name="T10" fmla="*/ 45 w 78"/>
              <a:gd name="T11" fmla="*/ 0 h 69"/>
              <a:gd name="T12" fmla="*/ 48 w 78"/>
              <a:gd name="T13" fmla="*/ 0 h 69"/>
              <a:gd name="T14" fmla="*/ 55 w 78"/>
              <a:gd name="T15" fmla="*/ 1 h 69"/>
              <a:gd name="T16" fmla="*/ 66 w 78"/>
              <a:gd name="T17" fmla="*/ 5 h 69"/>
              <a:gd name="T18" fmla="*/ 77 w 78"/>
              <a:gd name="T19" fmla="*/ 28 h 69"/>
              <a:gd name="T20" fmla="*/ 67 w 78"/>
              <a:gd name="T21" fmla="*/ 53 h 69"/>
              <a:gd name="T22" fmla="*/ 36 w 78"/>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69">
                <a:moveTo>
                  <a:pt x="36" y="69"/>
                </a:moveTo>
                <a:cubicBezTo>
                  <a:pt x="32" y="69"/>
                  <a:pt x="29" y="68"/>
                  <a:pt x="25" y="67"/>
                </a:cubicBezTo>
                <a:cubicBezTo>
                  <a:pt x="10" y="62"/>
                  <a:pt x="0" y="44"/>
                  <a:pt x="4" y="28"/>
                </a:cubicBezTo>
                <a:cubicBezTo>
                  <a:pt x="5" y="24"/>
                  <a:pt x="5" y="24"/>
                  <a:pt x="5" y="24"/>
                </a:cubicBezTo>
                <a:cubicBezTo>
                  <a:pt x="10" y="17"/>
                  <a:pt x="10" y="17"/>
                  <a:pt x="10" y="17"/>
                </a:cubicBezTo>
                <a:cubicBezTo>
                  <a:pt x="21" y="3"/>
                  <a:pt x="35" y="0"/>
                  <a:pt x="45" y="0"/>
                </a:cubicBezTo>
                <a:cubicBezTo>
                  <a:pt x="48" y="0"/>
                  <a:pt x="48" y="0"/>
                  <a:pt x="48" y="0"/>
                </a:cubicBezTo>
                <a:cubicBezTo>
                  <a:pt x="55" y="1"/>
                  <a:pt x="55" y="1"/>
                  <a:pt x="55" y="1"/>
                </a:cubicBezTo>
                <a:cubicBezTo>
                  <a:pt x="57" y="1"/>
                  <a:pt x="62" y="2"/>
                  <a:pt x="66" y="5"/>
                </a:cubicBezTo>
                <a:cubicBezTo>
                  <a:pt x="72" y="9"/>
                  <a:pt x="78" y="18"/>
                  <a:pt x="77" y="28"/>
                </a:cubicBezTo>
                <a:cubicBezTo>
                  <a:pt x="75" y="39"/>
                  <a:pt x="71" y="47"/>
                  <a:pt x="67" y="53"/>
                </a:cubicBezTo>
                <a:cubicBezTo>
                  <a:pt x="61" y="63"/>
                  <a:pt x="49" y="69"/>
                  <a:pt x="36" y="69"/>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2" name="Freeform 219"/>
          <p:cNvSpPr>
            <a:spLocks/>
          </p:cNvSpPr>
          <p:nvPr/>
        </p:nvSpPr>
        <p:spPr bwMode="auto">
          <a:xfrm>
            <a:off x="20653375" y="8540750"/>
            <a:ext cx="538163" cy="854075"/>
          </a:xfrm>
          <a:custGeom>
            <a:avLst/>
            <a:gdLst>
              <a:gd name="T0" fmla="*/ 70 w 170"/>
              <a:gd name="T1" fmla="*/ 269 h 270"/>
              <a:gd name="T2" fmla="*/ 65 w 170"/>
              <a:gd name="T3" fmla="*/ 240 h 270"/>
              <a:gd name="T4" fmla="*/ 64 w 170"/>
              <a:gd name="T5" fmla="*/ 211 h 270"/>
              <a:gd name="T6" fmla="*/ 74 w 170"/>
              <a:gd name="T7" fmla="*/ 202 h 270"/>
              <a:gd name="T8" fmla="*/ 81 w 170"/>
              <a:gd name="T9" fmla="*/ 196 h 270"/>
              <a:gd name="T10" fmla="*/ 92 w 170"/>
              <a:gd name="T11" fmla="*/ 185 h 270"/>
              <a:gd name="T12" fmla="*/ 103 w 170"/>
              <a:gd name="T13" fmla="*/ 180 h 270"/>
              <a:gd name="T14" fmla="*/ 100 w 170"/>
              <a:gd name="T15" fmla="*/ 174 h 270"/>
              <a:gd name="T16" fmla="*/ 96 w 170"/>
              <a:gd name="T17" fmla="*/ 148 h 270"/>
              <a:gd name="T18" fmla="*/ 91 w 170"/>
              <a:gd name="T19" fmla="*/ 144 h 270"/>
              <a:gd name="T20" fmla="*/ 90 w 170"/>
              <a:gd name="T21" fmla="*/ 139 h 270"/>
              <a:gd name="T22" fmla="*/ 84 w 170"/>
              <a:gd name="T23" fmla="*/ 138 h 270"/>
              <a:gd name="T24" fmla="*/ 73 w 170"/>
              <a:gd name="T25" fmla="*/ 123 h 270"/>
              <a:gd name="T26" fmla="*/ 71 w 170"/>
              <a:gd name="T27" fmla="*/ 116 h 270"/>
              <a:gd name="T28" fmla="*/ 68 w 170"/>
              <a:gd name="T29" fmla="*/ 114 h 270"/>
              <a:gd name="T30" fmla="*/ 58 w 170"/>
              <a:gd name="T31" fmla="*/ 113 h 270"/>
              <a:gd name="T32" fmla="*/ 42 w 170"/>
              <a:gd name="T33" fmla="*/ 91 h 270"/>
              <a:gd name="T34" fmla="*/ 39 w 170"/>
              <a:gd name="T35" fmla="*/ 80 h 270"/>
              <a:gd name="T36" fmla="*/ 32 w 170"/>
              <a:gd name="T37" fmla="*/ 68 h 270"/>
              <a:gd name="T38" fmla="*/ 22 w 170"/>
              <a:gd name="T39" fmla="*/ 55 h 270"/>
              <a:gd name="T40" fmla="*/ 0 w 170"/>
              <a:gd name="T41" fmla="*/ 21 h 270"/>
              <a:gd name="T42" fmla="*/ 40 w 170"/>
              <a:gd name="T43" fmla="*/ 9 h 270"/>
              <a:gd name="T44" fmla="*/ 46 w 170"/>
              <a:gd name="T45" fmla="*/ 10 h 270"/>
              <a:gd name="T46" fmla="*/ 53 w 170"/>
              <a:gd name="T47" fmla="*/ 7 h 270"/>
              <a:gd name="T48" fmla="*/ 79 w 170"/>
              <a:gd name="T49" fmla="*/ 0 h 270"/>
              <a:gd name="T50" fmla="*/ 114 w 170"/>
              <a:gd name="T51" fmla="*/ 11 h 270"/>
              <a:gd name="T52" fmla="*/ 135 w 170"/>
              <a:gd name="T53" fmla="*/ 31 h 270"/>
              <a:gd name="T54" fmla="*/ 128 w 170"/>
              <a:gd name="T55" fmla="*/ 67 h 270"/>
              <a:gd name="T56" fmla="*/ 109 w 170"/>
              <a:gd name="T57" fmla="*/ 86 h 270"/>
              <a:gd name="T58" fmla="*/ 143 w 170"/>
              <a:gd name="T59" fmla="*/ 120 h 270"/>
              <a:gd name="T60" fmla="*/ 166 w 170"/>
              <a:gd name="T61" fmla="*/ 170 h 270"/>
              <a:gd name="T62" fmla="*/ 152 w 170"/>
              <a:gd name="T63" fmla="*/ 226 h 270"/>
              <a:gd name="T64" fmla="*/ 102 w 170"/>
              <a:gd name="T65" fmla="*/ 266 h 270"/>
              <a:gd name="T66" fmla="*/ 92 w 170"/>
              <a:gd name="T67"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270">
                <a:moveTo>
                  <a:pt x="89" y="269"/>
                </a:moveTo>
                <a:cubicBezTo>
                  <a:pt x="70" y="269"/>
                  <a:pt x="70" y="269"/>
                  <a:pt x="70" y="269"/>
                </a:cubicBezTo>
                <a:cubicBezTo>
                  <a:pt x="66" y="249"/>
                  <a:pt x="66" y="249"/>
                  <a:pt x="66" y="249"/>
                </a:cubicBezTo>
                <a:cubicBezTo>
                  <a:pt x="66" y="249"/>
                  <a:pt x="65" y="241"/>
                  <a:pt x="65" y="240"/>
                </a:cubicBezTo>
                <a:cubicBezTo>
                  <a:pt x="50" y="230"/>
                  <a:pt x="50" y="230"/>
                  <a:pt x="50" y="230"/>
                </a:cubicBezTo>
                <a:cubicBezTo>
                  <a:pt x="64" y="211"/>
                  <a:pt x="64" y="211"/>
                  <a:pt x="64" y="211"/>
                </a:cubicBezTo>
                <a:cubicBezTo>
                  <a:pt x="72" y="203"/>
                  <a:pt x="72" y="203"/>
                  <a:pt x="72" y="203"/>
                </a:cubicBezTo>
                <a:cubicBezTo>
                  <a:pt x="74" y="202"/>
                  <a:pt x="74" y="202"/>
                  <a:pt x="74" y="202"/>
                </a:cubicBezTo>
                <a:cubicBezTo>
                  <a:pt x="75" y="200"/>
                  <a:pt x="75" y="200"/>
                  <a:pt x="75" y="200"/>
                </a:cubicBezTo>
                <a:cubicBezTo>
                  <a:pt x="81" y="196"/>
                  <a:pt x="81" y="196"/>
                  <a:pt x="81" y="196"/>
                </a:cubicBezTo>
                <a:cubicBezTo>
                  <a:pt x="81" y="195"/>
                  <a:pt x="81" y="195"/>
                  <a:pt x="81" y="195"/>
                </a:cubicBezTo>
                <a:cubicBezTo>
                  <a:pt x="92" y="185"/>
                  <a:pt x="92" y="185"/>
                  <a:pt x="92" y="185"/>
                </a:cubicBezTo>
                <a:cubicBezTo>
                  <a:pt x="100" y="182"/>
                  <a:pt x="100" y="182"/>
                  <a:pt x="100" y="182"/>
                </a:cubicBezTo>
                <a:cubicBezTo>
                  <a:pt x="103" y="180"/>
                  <a:pt x="103" y="180"/>
                  <a:pt x="103" y="180"/>
                </a:cubicBezTo>
                <a:cubicBezTo>
                  <a:pt x="103" y="178"/>
                  <a:pt x="103" y="178"/>
                  <a:pt x="103" y="178"/>
                </a:cubicBezTo>
                <a:cubicBezTo>
                  <a:pt x="100" y="174"/>
                  <a:pt x="100" y="174"/>
                  <a:pt x="100" y="174"/>
                </a:cubicBezTo>
                <a:cubicBezTo>
                  <a:pt x="91" y="150"/>
                  <a:pt x="91" y="150"/>
                  <a:pt x="91" y="150"/>
                </a:cubicBezTo>
                <a:cubicBezTo>
                  <a:pt x="96" y="148"/>
                  <a:pt x="96" y="148"/>
                  <a:pt x="96" y="148"/>
                </a:cubicBezTo>
                <a:cubicBezTo>
                  <a:pt x="96" y="147"/>
                  <a:pt x="96" y="147"/>
                  <a:pt x="96" y="147"/>
                </a:cubicBezTo>
                <a:cubicBezTo>
                  <a:pt x="91" y="144"/>
                  <a:pt x="91" y="144"/>
                  <a:pt x="91" y="144"/>
                </a:cubicBezTo>
                <a:cubicBezTo>
                  <a:pt x="90" y="140"/>
                  <a:pt x="90" y="140"/>
                  <a:pt x="90" y="140"/>
                </a:cubicBezTo>
                <a:cubicBezTo>
                  <a:pt x="90" y="139"/>
                  <a:pt x="90" y="139"/>
                  <a:pt x="90" y="139"/>
                </a:cubicBezTo>
                <a:cubicBezTo>
                  <a:pt x="89" y="139"/>
                  <a:pt x="89" y="139"/>
                  <a:pt x="89" y="139"/>
                </a:cubicBezTo>
                <a:cubicBezTo>
                  <a:pt x="84" y="138"/>
                  <a:pt x="84" y="138"/>
                  <a:pt x="84" y="138"/>
                </a:cubicBezTo>
                <a:cubicBezTo>
                  <a:pt x="80" y="128"/>
                  <a:pt x="80" y="128"/>
                  <a:pt x="80" y="128"/>
                </a:cubicBezTo>
                <a:cubicBezTo>
                  <a:pt x="73" y="123"/>
                  <a:pt x="73" y="123"/>
                  <a:pt x="73" y="123"/>
                </a:cubicBezTo>
                <a:cubicBezTo>
                  <a:pt x="72" y="117"/>
                  <a:pt x="72" y="117"/>
                  <a:pt x="72" y="117"/>
                </a:cubicBezTo>
                <a:cubicBezTo>
                  <a:pt x="71" y="116"/>
                  <a:pt x="71" y="116"/>
                  <a:pt x="71" y="116"/>
                </a:cubicBezTo>
                <a:cubicBezTo>
                  <a:pt x="70" y="115"/>
                  <a:pt x="70" y="115"/>
                  <a:pt x="70" y="115"/>
                </a:cubicBezTo>
                <a:cubicBezTo>
                  <a:pt x="68" y="114"/>
                  <a:pt x="68" y="114"/>
                  <a:pt x="68" y="114"/>
                </a:cubicBezTo>
                <a:cubicBezTo>
                  <a:pt x="58" y="113"/>
                  <a:pt x="58" y="113"/>
                  <a:pt x="58" y="113"/>
                </a:cubicBezTo>
                <a:cubicBezTo>
                  <a:pt x="58" y="113"/>
                  <a:pt x="58" y="113"/>
                  <a:pt x="58" y="113"/>
                </a:cubicBezTo>
                <a:cubicBezTo>
                  <a:pt x="49" y="102"/>
                  <a:pt x="49" y="102"/>
                  <a:pt x="49" y="102"/>
                </a:cubicBezTo>
                <a:cubicBezTo>
                  <a:pt x="42" y="91"/>
                  <a:pt x="42" y="91"/>
                  <a:pt x="42" y="91"/>
                </a:cubicBezTo>
                <a:cubicBezTo>
                  <a:pt x="44" y="88"/>
                  <a:pt x="44" y="88"/>
                  <a:pt x="44" y="88"/>
                </a:cubicBezTo>
                <a:cubicBezTo>
                  <a:pt x="39" y="80"/>
                  <a:pt x="39" y="80"/>
                  <a:pt x="39" y="80"/>
                </a:cubicBezTo>
                <a:cubicBezTo>
                  <a:pt x="39" y="80"/>
                  <a:pt x="39" y="80"/>
                  <a:pt x="39" y="80"/>
                </a:cubicBezTo>
                <a:cubicBezTo>
                  <a:pt x="32" y="68"/>
                  <a:pt x="32" y="68"/>
                  <a:pt x="32" y="68"/>
                </a:cubicBezTo>
                <a:cubicBezTo>
                  <a:pt x="22" y="60"/>
                  <a:pt x="22" y="60"/>
                  <a:pt x="22" y="60"/>
                </a:cubicBezTo>
                <a:cubicBezTo>
                  <a:pt x="22" y="55"/>
                  <a:pt x="22" y="55"/>
                  <a:pt x="22" y="55"/>
                </a:cubicBezTo>
                <a:cubicBezTo>
                  <a:pt x="19" y="53"/>
                  <a:pt x="19" y="53"/>
                  <a:pt x="19" y="53"/>
                </a:cubicBezTo>
                <a:cubicBezTo>
                  <a:pt x="0" y="21"/>
                  <a:pt x="0" y="21"/>
                  <a:pt x="0" y="21"/>
                </a:cubicBezTo>
                <a:cubicBezTo>
                  <a:pt x="25" y="16"/>
                  <a:pt x="25" y="16"/>
                  <a:pt x="25" y="16"/>
                </a:cubicBezTo>
                <a:cubicBezTo>
                  <a:pt x="40" y="9"/>
                  <a:pt x="40" y="9"/>
                  <a:pt x="40" y="9"/>
                </a:cubicBezTo>
                <a:cubicBezTo>
                  <a:pt x="46" y="11"/>
                  <a:pt x="46" y="11"/>
                  <a:pt x="46" y="11"/>
                </a:cubicBezTo>
                <a:cubicBezTo>
                  <a:pt x="46" y="10"/>
                  <a:pt x="46" y="10"/>
                  <a:pt x="46" y="10"/>
                </a:cubicBezTo>
                <a:cubicBezTo>
                  <a:pt x="53" y="8"/>
                  <a:pt x="53" y="8"/>
                  <a:pt x="53" y="8"/>
                </a:cubicBezTo>
                <a:cubicBezTo>
                  <a:pt x="53" y="7"/>
                  <a:pt x="53" y="7"/>
                  <a:pt x="53" y="7"/>
                </a:cubicBezTo>
                <a:cubicBezTo>
                  <a:pt x="54" y="7"/>
                  <a:pt x="54" y="7"/>
                  <a:pt x="54" y="7"/>
                </a:cubicBezTo>
                <a:cubicBezTo>
                  <a:pt x="79" y="0"/>
                  <a:pt x="79" y="0"/>
                  <a:pt x="79" y="0"/>
                </a:cubicBezTo>
                <a:cubicBezTo>
                  <a:pt x="92" y="6"/>
                  <a:pt x="92" y="6"/>
                  <a:pt x="92" y="6"/>
                </a:cubicBezTo>
                <a:cubicBezTo>
                  <a:pt x="92" y="6"/>
                  <a:pt x="114" y="11"/>
                  <a:pt x="114" y="11"/>
                </a:cubicBezTo>
                <a:cubicBezTo>
                  <a:pt x="116" y="26"/>
                  <a:pt x="116" y="26"/>
                  <a:pt x="116" y="26"/>
                </a:cubicBezTo>
                <a:cubicBezTo>
                  <a:pt x="135" y="31"/>
                  <a:pt x="135" y="31"/>
                  <a:pt x="135" y="31"/>
                </a:cubicBezTo>
                <a:cubicBezTo>
                  <a:pt x="150" y="61"/>
                  <a:pt x="150" y="61"/>
                  <a:pt x="150" y="61"/>
                </a:cubicBezTo>
                <a:cubicBezTo>
                  <a:pt x="128" y="67"/>
                  <a:pt x="128" y="67"/>
                  <a:pt x="128" y="67"/>
                </a:cubicBezTo>
                <a:cubicBezTo>
                  <a:pt x="124" y="70"/>
                  <a:pt x="120" y="72"/>
                  <a:pt x="115" y="74"/>
                </a:cubicBezTo>
                <a:cubicBezTo>
                  <a:pt x="114" y="79"/>
                  <a:pt x="112" y="82"/>
                  <a:pt x="109" y="86"/>
                </a:cubicBezTo>
                <a:cubicBezTo>
                  <a:pt x="112" y="89"/>
                  <a:pt x="118" y="94"/>
                  <a:pt x="119" y="102"/>
                </a:cubicBezTo>
                <a:cubicBezTo>
                  <a:pt x="130" y="108"/>
                  <a:pt x="137" y="113"/>
                  <a:pt x="143" y="120"/>
                </a:cubicBezTo>
                <a:cubicBezTo>
                  <a:pt x="147" y="123"/>
                  <a:pt x="151" y="128"/>
                  <a:pt x="154" y="134"/>
                </a:cubicBezTo>
                <a:cubicBezTo>
                  <a:pt x="161" y="147"/>
                  <a:pt x="164" y="158"/>
                  <a:pt x="166" y="170"/>
                </a:cubicBezTo>
                <a:cubicBezTo>
                  <a:pt x="170" y="182"/>
                  <a:pt x="168" y="194"/>
                  <a:pt x="166" y="203"/>
                </a:cubicBezTo>
                <a:cubicBezTo>
                  <a:pt x="163" y="213"/>
                  <a:pt x="159" y="220"/>
                  <a:pt x="152" y="226"/>
                </a:cubicBezTo>
                <a:cubicBezTo>
                  <a:pt x="145" y="233"/>
                  <a:pt x="137" y="240"/>
                  <a:pt x="125" y="244"/>
                </a:cubicBezTo>
                <a:cubicBezTo>
                  <a:pt x="120" y="249"/>
                  <a:pt x="102" y="266"/>
                  <a:pt x="102" y="266"/>
                </a:cubicBezTo>
                <a:cubicBezTo>
                  <a:pt x="97" y="268"/>
                  <a:pt x="97" y="268"/>
                  <a:pt x="97" y="268"/>
                </a:cubicBezTo>
                <a:cubicBezTo>
                  <a:pt x="92" y="270"/>
                  <a:pt x="92" y="270"/>
                  <a:pt x="92" y="270"/>
                </a:cubicBezTo>
                <a:lnTo>
                  <a:pt x="89" y="26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3" name="Oval 220"/>
          <p:cNvSpPr>
            <a:spLocks noChangeArrowheads="1"/>
          </p:cNvSpPr>
          <p:nvPr/>
        </p:nvSpPr>
        <p:spPr bwMode="auto">
          <a:xfrm>
            <a:off x="20993100" y="8894763"/>
            <a:ext cx="127000" cy="127000"/>
          </a:xfrm>
          <a:prstGeom prst="ellipse">
            <a:avLst/>
          </a:pr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4" name="Freeform 221"/>
          <p:cNvSpPr>
            <a:spLocks/>
          </p:cNvSpPr>
          <p:nvPr/>
        </p:nvSpPr>
        <p:spPr bwMode="auto">
          <a:xfrm>
            <a:off x="20599400" y="8582025"/>
            <a:ext cx="523875" cy="582613"/>
          </a:xfrm>
          <a:custGeom>
            <a:avLst/>
            <a:gdLst>
              <a:gd name="T0" fmla="*/ 206 w 330"/>
              <a:gd name="T1" fmla="*/ 347 h 367"/>
              <a:gd name="T2" fmla="*/ 200 w 330"/>
              <a:gd name="T3" fmla="*/ 335 h 367"/>
              <a:gd name="T4" fmla="*/ 192 w 330"/>
              <a:gd name="T5" fmla="*/ 331 h 367"/>
              <a:gd name="T6" fmla="*/ 156 w 330"/>
              <a:gd name="T7" fmla="*/ 297 h 367"/>
              <a:gd name="T8" fmla="*/ 176 w 330"/>
              <a:gd name="T9" fmla="*/ 275 h 367"/>
              <a:gd name="T10" fmla="*/ 170 w 330"/>
              <a:gd name="T11" fmla="*/ 271 h 367"/>
              <a:gd name="T12" fmla="*/ 148 w 330"/>
              <a:gd name="T13" fmla="*/ 245 h 367"/>
              <a:gd name="T14" fmla="*/ 150 w 330"/>
              <a:gd name="T15" fmla="*/ 229 h 367"/>
              <a:gd name="T16" fmla="*/ 104 w 330"/>
              <a:gd name="T17" fmla="*/ 229 h 367"/>
              <a:gd name="T18" fmla="*/ 102 w 330"/>
              <a:gd name="T19" fmla="*/ 227 h 367"/>
              <a:gd name="T20" fmla="*/ 96 w 330"/>
              <a:gd name="T21" fmla="*/ 231 h 367"/>
              <a:gd name="T22" fmla="*/ 78 w 330"/>
              <a:gd name="T23" fmla="*/ 231 h 367"/>
              <a:gd name="T24" fmla="*/ 46 w 330"/>
              <a:gd name="T25" fmla="*/ 225 h 367"/>
              <a:gd name="T26" fmla="*/ 38 w 330"/>
              <a:gd name="T27" fmla="*/ 191 h 367"/>
              <a:gd name="T28" fmla="*/ 38 w 330"/>
              <a:gd name="T29" fmla="*/ 175 h 367"/>
              <a:gd name="T30" fmla="*/ 12 w 330"/>
              <a:gd name="T31" fmla="*/ 139 h 367"/>
              <a:gd name="T32" fmla="*/ 14 w 330"/>
              <a:gd name="T33" fmla="*/ 135 h 367"/>
              <a:gd name="T34" fmla="*/ 10 w 330"/>
              <a:gd name="T35" fmla="*/ 131 h 367"/>
              <a:gd name="T36" fmla="*/ 0 w 330"/>
              <a:gd name="T37" fmla="*/ 114 h 367"/>
              <a:gd name="T38" fmla="*/ 6 w 330"/>
              <a:gd name="T39" fmla="*/ 90 h 367"/>
              <a:gd name="T40" fmla="*/ 18 w 330"/>
              <a:gd name="T41" fmla="*/ 68 h 367"/>
              <a:gd name="T42" fmla="*/ 18 w 330"/>
              <a:gd name="T43" fmla="*/ 68 h 367"/>
              <a:gd name="T44" fmla="*/ 26 w 330"/>
              <a:gd name="T45" fmla="*/ 48 h 367"/>
              <a:gd name="T46" fmla="*/ 38 w 330"/>
              <a:gd name="T47" fmla="*/ 44 h 367"/>
              <a:gd name="T48" fmla="*/ 36 w 330"/>
              <a:gd name="T49" fmla="*/ 44 h 367"/>
              <a:gd name="T50" fmla="*/ 52 w 330"/>
              <a:gd name="T51" fmla="*/ 22 h 367"/>
              <a:gd name="T52" fmla="*/ 60 w 330"/>
              <a:gd name="T53" fmla="*/ 14 h 367"/>
              <a:gd name="T54" fmla="*/ 70 w 330"/>
              <a:gd name="T55" fmla="*/ 8 h 367"/>
              <a:gd name="T56" fmla="*/ 82 w 330"/>
              <a:gd name="T57" fmla="*/ 4 h 367"/>
              <a:gd name="T58" fmla="*/ 118 w 330"/>
              <a:gd name="T59" fmla="*/ 0 h 367"/>
              <a:gd name="T60" fmla="*/ 128 w 330"/>
              <a:gd name="T61" fmla="*/ 18 h 367"/>
              <a:gd name="T62" fmla="*/ 130 w 330"/>
              <a:gd name="T63" fmla="*/ 18 h 367"/>
              <a:gd name="T64" fmla="*/ 144 w 330"/>
              <a:gd name="T65" fmla="*/ 32 h 367"/>
              <a:gd name="T66" fmla="*/ 160 w 330"/>
              <a:gd name="T67" fmla="*/ 50 h 367"/>
              <a:gd name="T68" fmla="*/ 160 w 330"/>
              <a:gd name="T69" fmla="*/ 52 h 367"/>
              <a:gd name="T70" fmla="*/ 182 w 330"/>
              <a:gd name="T71" fmla="*/ 46 h 367"/>
              <a:gd name="T72" fmla="*/ 196 w 330"/>
              <a:gd name="T73" fmla="*/ 62 h 367"/>
              <a:gd name="T74" fmla="*/ 206 w 330"/>
              <a:gd name="T75" fmla="*/ 66 h 367"/>
              <a:gd name="T76" fmla="*/ 214 w 330"/>
              <a:gd name="T77" fmla="*/ 82 h 367"/>
              <a:gd name="T78" fmla="*/ 222 w 330"/>
              <a:gd name="T79" fmla="*/ 86 h 367"/>
              <a:gd name="T80" fmla="*/ 228 w 330"/>
              <a:gd name="T81" fmla="*/ 114 h 367"/>
              <a:gd name="T82" fmla="*/ 228 w 330"/>
              <a:gd name="T83" fmla="*/ 137 h 367"/>
              <a:gd name="T84" fmla="*/ 224 w 330"/>
              <a:gd name="T85" fmla="*/ 139 h 367"/>
              <a:gd name="T86" fmla="*/ 226 w 330"/>
              <a:gd name="T87" fmla="*/ 143 h 367"/>
              <a:gd name="T88" fmla="*/ 232 w 330"/>
              <a:gd name="T89" fmla="*/ 143 h 367"/>
              <a:gd name="T90" fmla="*/ 246 w 330"/>
              <a:gd name="T91" fmla="*/ 159 h 367"/>
              <a:gd name="T92" fmla="*/ 254 w 330"/>
              <a:gd name="T93" fmla="*/ 173 h 367"/>
              <a:gd name="T94" fmla="*/ 256 w 330"/>
              <a:gd name="T95" fmla="*/ 175 h 367"/>
              <a:gd name="T96" fmla="*/ 270 w 330"/>
              <a:gd name="T97" fmla="*/ 177 h 367"/>
              <a:gd name="T98" fmla="*/ 276 w 330"/>
              <a:gd name="T99" fmla="*/ 195 h 367"/>
              <a:gd name="T100" fmla="*/ 282 w 330"/>
              <a:gd name="T101" fmla="*/ 197 h 367"/>
              <a:gd name="T102" fmla="*/ 298 w 330"/>
              <a:gd name="T103" fmla="*/ 193 h 367"/>
              <a:gd name="T104" fmla="*/ 324 w 330"/>
              <a:gd name="T105" fmla="*/ 255 h 367"/>
              <a:gd name="T106" fmla="*/ 316 w 330"/>
              <a:gd name="T107" fmla="*/ 263 h 367"/>
              <a:gd name="T108" fmla="*/ 318 w 330"/>
              <a:gd name="T109" fmla="*/ 275 h 367"/>
              <a:gd name="T110" fmla="*/ 312 w 330"/>
              <a:gd name="T111" fmla="*/ 281 h 367"/>
              <a:gd name="T112" fmla="*/ 322 w 330"/>
              <a:gd name="T113" fmla="*/ 317 h 367"/>
              <a:gd name="T114" fmla="*/ 320 w 330"/>
              <a:gd name="T115" fmla="*/ 317 h 367"/>
              <a:gd name="T116" fmla="*/ 330 w 330"/>
              <a:gd name="T117" fmla="*/ 343 h 367"/>
              <a:gd name="T118" fmla="*/ 292 w 330"/>
              <a:gd name="T119" fmla="*/ 341 h 367"/>
              <a:gd name="T120" fmla="*/ 302 w 330"/>
              <a:gd name="T121" fmla="*/ 367 h 367"/>
              <a:gd name="T122" fmla="*/ 206 w 330"/>
              <a:gd name="T123" fmla="*/ 34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0" h="367">
                <a:moveTo>
                  <a:pt x="206" y="347"/>
                </a:moveTo>
                <a:lnTo>
                  <a:pt x="200" y="335"/>
                </a:lnTo>
                <a:lnTo>
                  <a:pt x="192" y="331"/>
                </a:lnTo>
                <a:lnTo>
                  <a:pt x="156" y="297"/>
                </a:lnTo>
                <a:lnTo>
                  <a:pt x="176" y="275"/>
                </a:lnTo>
                <a:lnTo>
                  <a:pt x="170" y="271"/>
                </a:lnTo>
                <a:lnTo>
                  <a:pt x="148" y="245"/>
                </a:lnTo>
                <a:lnTo>
                  <a:pt x="150" y="229"/>
                </a:lnTo>
                <a:lnTo>
                  <a:pt x="104" y="229"/>
                </a:lnTo>
                <a:lnTo>
                  <a:pt x="102" y="227"/>
                </a:lnTo>
                <a:lnTo>
                  <a:pt x="96" y="231"/>
                </a:lnTo>
                <a:lnTo>
                  <a:pt x="78" y="231"/>
                </a:lnTo>
                <a:lnTo>
                  <a:pt x="46" y="225"/>
                </a:lnTo>
                <a:lnTo>
                  <a:pt x="38" y="191"/>
                </a:lnTo>
                <a:lnTo>
                  <a:pt x="38" y="175"/>
                </a:lnTo>
                <a:lnTo>
                  <a:pt x="12" y="139"/>
                </a:lnTo>
                <a:lnTo>
                  <a:pt x="14" y="135"/>
                </a:lnTo>
                <a:lnTo>
                  <a:pt x="10" y="131"/>
                </a:lnTo>
                <a:lnTo>
                  <a:pt x="0" y="114"/>
                </a:lnTo>
                <a:lnTo>
                  <a:pt x="6" y="90"/>
                </a:lnTo>
                <a:lnTo>
                  <a:pt x="18" y="68"/>
                </a:lnTo>
                <a:lnTo>
                  <a:pt x="18" y="68"/>
                </a:lnTo>
                <a:lnTo>
                  <a:pt x="26" y="48"/>
                </a:lnTo>
                <a:lnTo>
                  <a:pt x="38" y="44"/>
                </a:lnTo>
                <a:lnTo>
                  <a:pt x="36" y="44"/>
                </a:lnTo>
                <a:lnTo>
                  <a:pt x="52" y="22"/>
                </a:lnTo>
                <a:lnTo>
                  <a:pt x="60" y="14"/>
                </a:lnTo>
                <a:lnTo>
                  <a:pt x="70" y="8"/>
                </a:lnTo>
                <a:lnTo>
                  <a:pt x="82" y="4"/>
                </a:lnTo>
                <a:lnTo>
                  <a:pt x="118" y="0"/>
                </a:lnTo>
                <a:lnTo>
                  <a:pt x="128" y="18"/>
                </a:lnTo>
                <a:lnTo>
                  <a:pt x="130" y="18"/>
                </a:lnTo>
                <a:lnTo>
                  <a:pt x="144" y="32"/>
                </a:lnTo>
                <a:lnTo>
                  <a:pt x="160" y="50"/>
                </a:lnTo>
                <a:lnTo>
                  <a:pt x="160" y="52"/>
                </a:lnTo>
                <a:lnTo>
                  <a:pt x="182" y="46"/>
                </a:lnTo>
                <a:lnTo>
                  <a:pt x="196" y="62"/>
                </a:lnTo>
                <a:lnTo>
                  <a:pt x="206" y="66"/>
                </a:lnTo>
                <a:lnTo>
                  <a:pt x="214" y="82"/>
                </a:lnTo>
                <a:lnTo>
                  <a:pt x="222" y="86"/>
                </a:lnTo>
                <a:lnTo>
                  <a:pt x="228" y="114"/>
                </a:lnTo>
                <a:lnTo>
                  <a:pt x="228" y="137"/>
                </a:lnTo>
                <a:lnTo>
                  <a:pt x="224" y="139"/>
                </a:lnTo>
                <a:lnTo>
                  <a:pt x="226" y="143"/>
                </a:lnTo>
                <a:lnTo>
                  <a:pt x="232" y="143"/>
                </a:lnTo>
                <a:lnTo>
                  <a:pt x="246" y="159"/>
                </a:lnTo>
                <a:lnTo>
                  <a:pt x="254" y="173"/>
                </a:lnTo>
                <a:lnTo>
                  <a:pt x="256" y="175"/>
                </a:lnTo>
                <a:lnTo>
                  <a:pt x="270" y="177"/>
                </a:lnTo>
                <a:lnTo>
                  <a:pt x="276" y="195"/>
                </a:lnTo>
                <a:lnTo>
                  <a:pt x="282" y="197"/>
                </a:lnTo>
                <a:lnTo>
                  <a:pt x="298" y="193"/>
                </a:lnTo>
                <a:lnTo>
                  <a:pt x="324" y="255"/>
                </a:lnTo>
                <a:lnTo>
                  <a:pt x="316" y="263"/>
                </a:lnTo>
                <a:lnTo>
                  <a:pt x="318" y="275"/>
                </a:lnTo>
                <a:lnTo>
                  <a:pt x="312" y="281"/>
                </a:lnTo>
                <a:lnTo>
                  <a:pt x="322" y="317"/>
                </a:lnTo>
                <a:lnTo>
                  <a:pt x="320" y="317"/>
                </a:lnTo>
                <a:lnTo>
                  <a:pt x="330" y="343"/>
                </a:lnTo>
                <a:lnTo>
                  <a:pt x="292" y="341"/>
                </a:lnTo>
                <a:lnTo>
                  <a:pt x="302" y="367"/>
                </a:lnTo>
                <a:lnTo>
                  <a:pt x="206" y="34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5" name="Freeform 222"/>
          <p:cNvSpPr>
            <a:spLocks/>
          </p:cNvSpPr>
          <p:nvPr/>
        </p:nvSpPr>
        <p:spPr bwMode="auto">
          <a:xfrm>
            <a:off x="20739100" y="8942388"/>
            <a:ext cx="371475" cy="388938"/>
          </a:xfrm>
          <a:custGeom>
            <a:avLst/>
            <a:gdLst>
              <a:gd name="T0" fmla="*/ 50 w 117"/>
              <a:gd name="T1" fmla="*/ 120 h 123"/>
              <a:gd name="T2" fmla="*/ 47 w 117"/>
              <a:gd name="T3" fmla="*/ 121 h 123"/>
              <a:gd name="T4" fmla="*/ 34 w 117"/>
              <a:gd name="T5" fmla="*/ 114 h 123"/>
              <a:gd name="T6" fmla="*/ 31 w 117"/>
              <a:gd name="T7" fmla="*/ 112 h 123"/>
              <a:gd name="T8" fmla="*/ 10 w 117"/>
              <a:gd name="T9" fmla="*/ 88 h 123"/>
              <a:gd name="T10" fmla="*/ 0 w 117"/>
              <a:gd name="T11" fmla="*/ 79 h 123"/>
              <a:gd name="T12" fmla="*/ 4 w 117"/>
              <a:gd name="T13" fmla="*/ 67 h 123"/>
              <a:gd name="T14" fmla="*/ 3 w 117"/>
              <a:gd name="T15" fmla="*/ 63 h 123"/>
              <a:gd name="T16" fmla="*/ 0 w 117"/>
              <a:gd name="T17" fmla="*/ 54 h 123"/>
              <a:gd name="T18" fmla="*/ 1 w 117"/>
              <a:gd name="T19" fmla="*/ 37 h 123"/>
              <a:gd name="T20" fmla="*/ 5 w 117"/>
              <a:gd name="T21" fmla="*/ 33 h 123"/>
              <a:gd name="T22" fmla="*/ 8 w 117"/>
              <a:gd name="T23" fmla="*/ 27 h 123"/>
              <a:gd name="T24" fmla="*/ 12 w 117"/>
              <a:gd name="T25" fmla="*/ 21 h 123"/>
              <a:gd name="T26" fmla="*/ 20 w 117"/>
              <a:gd name="T27" fmla="*/ 15 h 123"/>
              <a:gd name="T28" fmla="*/ 28 w 117"/>
              <a:gd name="T29" fmla="*/ 14 h 123"/>
              <a:gd name="T30" fmla="*/ 36 w 117"/>
              <a:gd name="T31" fmla="*/ 12 h 123"/>
              <a:gd name="T32" fmla="*/ 42 w 117"/>
              <a:gd name="T33" fmla="*/ 13 h 123"/>
              <a:gd name="T34" fmla="*/ 49 w 117"/>
              <a:gd name="T35" fmla="*/ 11 h 123"/>
              <a:gd name="T36" fmla="*/ 54 w 117"/>
              <a:gd name="T37" fmla="*/ 12 h 123"/>
              <a:gd name="T38" fmla="*/ 69 w 117"/>
              <a:gd name="T39" fmla="*/ 9 h 123"/>
              <a:gd name="T40" fmla="*/ 70 w 117"/>
              <a:gd name="T41" fmla="*/ 11 h 123"/>
              <a:gd name="T42" fmla="*/ 117 w 117"/>
              <a:gd name="T43" fmla="*/ 0 h 123"/>
              <a:gd name="T44" fmla="*/ 102 w 117"/>
              <a:gd name="T45" fmla="*/ 17 h 123"/>
              <a:gd name="T46" fmla="*/ 109 w 117"/>
              <a:gd name="T47" fmla="*/ 28 h 123"/>
              <a:gd name="T48" fmla="*/ 110 w 117"/>
              <a:gd name="T49" fmla="*/ 32 h 123"/>
              <a:gd name="T50" fmla="*/ 114 w 117"/>
              <a:gd name="T51" fmla="*/ 39 h 123"/>
              <a:gd name="T52" fmla="*/ 115 w 117"/>
              <a:gd name="T53" fmla="*/ 42 h 123"/>
              <a:gd name="T54" fmla="*/ 116 w 117"/>
              <a:gd name="T55" fmla="*/ 60 h 123"/>
              <a:gd name="T56" fmla="*/ 111 w 117"/>
              <a:gd name="T57" fmla="*/ 78 h 123"/>
              <a:gd name="T58" fmla="*/ 104 w 117"/>
              <a:gd name="T59" fmla="*/ 82 h 123"/>
              <a:gd name="T60" fmla="*/ 100 w 117"/>
              <a:gd name="T61" fmla="*/ 85 h 123"/>
              <a:gd name="T62" fmla="*/ 105 w 117"/>
              <a:gd name="T63" fmla="*/ 96 h 123"/>
              <a:gd name="T64" fmla="*/ 71 w 117"/>
              <a:gd name="T65" fmla="*/ 118 h 123"/>
              <a:gd name="T66" fmla="*/ 66 w 117"/>
              <a:gd name="T67" fmla="*/ 111 h 123"/>
              <a:gd name="T68" fmla="*/ 55 w 117"/>
              <a:gd name="T69" fmla="*/ 123 h 123"/>
              <a:gd name="T70" fmla="*/ 50 w 117"/>
              <a:gd name="T71"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123">
                <a:moveTo>
                  <a:pt x="50" y="120"/>
                </a:moveTo>
                <a:cubicBezTo>
                  <a:pt x="47" y="121"/>
                  <a:pt x="47" y="121"/>
                  <a:pt x="47" y="121"/>
                </a:cubicBezTo>
                <a:cubicBezTo>
                  <a:pt x="34" y="114"/>
                  <a:pt x="34" y="114"/>
                  <a:pt x="34" y="114"/>
                </a:cubicBezTo>
                <a:cubicBezTo>
                  <a:pt x="31" y="112"/>
                  <a:pt x="31" y="112"/>
                  <a:pt x="31" y="112"/>
                </a:cubicBezTo>
                <a:cubicBezTo>
                  <a:pt x="24" y="106"/>
                  <a:pt x="15" y="99"/>
                  <a:pt x="10" y="88"/>
                </a:cubicBezTo>
                <a:cubicBezTo>
                  <a:pt x="0" y="79"/>
                  <a:pt x="0" y="79"/>
                  <a:pt x="0" y="79"/>
                </a:cubicBezTo>
                <a:cubicBezTo>
                  <a:pt x="4" y="67"/>
                  <a:pt x="4" y="67"/>
                  <a:pt x="4" y="67"/>
                </a:cubicBezTo>
                <a:cubicBezTo>
                  <a:pt x="3" y="63"/>
                  <a:pt x="3" y="63"/>
                  <a:pt x="3" y="63"/>
                </a:cubicBezTo>
                <a:cubicBezTo>
                  <a:pt x="0" y="54"/>
                  <a:pt x="0" y="54"/>
                  <a:pt x="0" y="54"/>
                </a:cubicBezTo>
                <a:cubicBezTo>
                  <a:pt x="1" y="37"/>
                  <a:pt x="1" y="37"/>
                  <a:pt x="1" y="37"/>
                </a:cubicBezTo>
                <a:cubicBezTo>
                  <a:pt x="5" y="33"/>
                  <a:pt x="5" y="33"/>
                  <a:pt x="5" y="33"/>
                </a:cubicBezTo>
                <a:cubicBezTo>
                  <a:pt x="8" y="27"/>
                  <a:pt x="8" y="27"/>
                  <a:pt x="8" y="27"/>
                </a:cubicBezTo>
                <a:cubicBezTo>
                  <a:pt x="12" y="21"/>
                  <a:pt x="12" y="21"/>
                  <a:pt x="12" y="21"/>
                </a:cubicBezTo>
                <a:cubicBezTo>
                  <a:pt x="20" y="15"/>
                  <a:pt x="20" y="15"/>
                  <a:pt x="20" y="15"/>
                </a:cubicBezTo>
                <a:cubicBezTo>
                  <a:pt x="28" y="14"/>
                  <a:pt x="28" y="14"/>
                  <a:pt x="28" y="14"/>
                </a:cubicBezTo>
                <a:cubicBezTo>
                  <a:pt x="36" y="12"/>
                  <a:pt x="36" y="12"/>
                  <a:pt x="36" y="12"/>
                </a:cubicBezTo>
                <a:cubicBezTo>
                  <a:pt x="42" y="13"/>
                  <a:pt x="42" y="13"/>
                  <a:pt x="42" y="13"/>
                </a:cubicBezTo>
                <a:cubicBezTo>
                  <a:pt x="49" y="11"/>
                  <a:pt x="49" y="11"/>
                  <a:pt x="49" y="11"/>
                </a:cubicBezTo>
                <a:cubicBezTo>
                  <a:pt x="54" y="12"/>
                  <a:pt x="54" y="12"/>
                  <a:pt x="54" y="12"/>
                </a:cubicBezTo>
                <a:cubicBezTo>
                  <a:pt x="69" y="9"/>
                  <a:pt x="69" y="9"/>
                  <a:pt x="69" y="9"/>
                </a:cubicBezTo>
                <a:cubicBezTo>
                  <a:pt x="70" y="11"/>
                  <a:pt x="70" y="11"/>
                  <a:pt x="70" y="11"/>
                </a:cubicBezTo>
                <a:cubicBezTo>
                  <a:pt x="117" y="0"/>
                  <a:pt x="117" y="0"/>
                  <a:pt x="117" y="0"/>
                </a:cubicBezTo>
                <a:cubicBezTo>
                  <a:pt x="102" y="17"/>
                  <a:pt x="102" y="17"/>
                  <a:pt x="102" y="17"/>
                </a:cubicBezTo>
                <a:cubicBezTo>
                  <a:pt x="109" y="28"/>
                  <a:pt x="109" y="28"/>
                  <a:pt x="109" y="28"/>
                </a:cubicBezTo>
                <a:cubicBezTo>
                  <a:pt x="110" y="32"/>
                  <a:pt x="110" y="32"/>
                  <a:pt x="110" y="32"/>
                </a:cubicBezTo>
                <a:cubicBezTo>
                  <a:pt x="114" y="39"/>
                  <a:pt x="114" y="39"/>
                  <a:pt x="114" y="39"/>
                </a:cubicBezTo>
                <a:cubicBezTo>
                  <a:pt x="115" y="42"/>
                  <a:pt x="115" y="42"/>
                  <a:pt x="115" y="42"/>
                </a:cubicBezTo>
                <a:cubicBezTo>
                  <a:pt x="116" y="60"/>
                  <a:pt x="116" y="60"/>
                  <a:pt x="116" y="60"/>
                </a:cubicBezTo>
                <a:cubicBezTo>
                  <a:pt x="111" y="78"/>
                  <a:pt x="111" y="78"/>
                  <a:pt x="111" y="78"/>
                </a:cubicBezTo>
                <a:cubicBezTo>
                  <a:pt x="104" y="82"/>
                  <a:pt x="104" y="82"/>
                  <a:pt x="104" y="82"/>
                </a:cubicBezTo>
                <a:cubicBezTo>
                  <a:pt x="100" y="85"/>
                  <a:pt x="100" y="85"/>
                  <a:pt x="100" y="85"/>
                </a:cubicBezTo>
                <a:cubicBezTo>
                  <a:pt x="105" y="96"/>
                  <a:pt x="105" y="96"/>
                  <a:pt x="105" y="96"/>
                </a:cubicBezTo>
                <a:cubicBezTo>
                  <a:pt x="71" y="118"/>
                  <a:pt x="71" y="118"/>
                  <a:pt x="71" y="118"/>
                </a:cubicBezTo>
                <a:cubicBezTo>
                  <a:pt x="66" y="111"/>
                  <a:pt x="66" y="111"/>
                  <a:pt x="66" y="111"/>
                </a:cubicBezTo>
                <a:cubicBezTo>
                  <a:pt x="55" y="123"/>
                  <a:pt x="55" y="123"/>
                  <a:pt x="55" y="123"/>
                </a:cubicBezTo>
                <a:lnTo>
                  <a:pt x="50" y="12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6" name="Freeform 223"/>
          <p:cNvSpPr>
            <a:spLocks/>
          </p:cNvSpPr>
          <p:nvPr/>
        </p:nvSpPr>
        <p:spPr bwMode="auto">
          <a:xfrm>
            <a:off x="21116925" y="9078913"/>
            <a:ext cx="0" cy="6350"/>
          </a:xfrm>
          <a:custGeom>
            <a:avLst/>
            <a:gdLst>
              <a:gd name="T0" fmla="*/ 2 h 2"/>
              <a:gd name="T1" fmla="*/ 0 h 2"/>
              <a:gd name="T2" fmla="*/ 0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0"/>
                  <a:pt x="0" y="0"/>
                  <a:pt x="0" y="0"/>
                </a:cubicBezTo>
                <a:cubicBezTo>
                  <a:pt x="0" y="1"/>
                  <a:pt x="0" y="2"/>
                  <a:pt x="0" y="2"/>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7" name="Freeform 224"/>
          <p:cNvSpPr>
            <a:spLocks/>
          </p:cNvSpPr>
          <p:nvPr/>
        </p:nvSpPr>
        <p:spPr bwMode="auto">
          <a:xfrm>
            <a:off x="18710275" y="7740650"/>
            <a:ext cx="835025" cy="647700"/>
          </a:xfrm>
          <a:custGeom>
            <a:avLst/>
            <a:gdLst>
              <a:gd name="T0" fmla="*/ 118 w 526"/>
              <a:gd name="T1" fmla="*/ 408 h 408"/>
              <a:gd name="T2" fmla="*/ 14 w 526"/>
              <a:gd name="T3" fmla="*/ 380 h 408"/>
              <a:gd name="T4" fmla="*/ 50 w 526"/>
              <a:gd name="T5" fmla="*/ 333 h 408"/>
              <a:gd name="T6" fmla="*/ 32 w 526"/>
              <a:gd name="T7" fmla="*/ 331 h 408"/>
              <a:gd name="T8" fmla="*/ 32 w 526"/>
              <a:gd name="T9" fmla="*/ 293 h 408"/>
              <a:gd name="T10" fmla="*/ 26 w 526"/>
              <a:gd name="T11" fmla="*/ 269 h 408"/>
              <a:gd name="T12" fmla="*/ 14 w 526"/>
              <a:gd name="T13" fmla="*/ 237 h 408"/>
              <a:gd name="T14" fmla="*/ 18 w 526"/>
              <a:gd name="T15" fmla="*/ 233 h 408"/>
              <a:gd name="T16" fmla="*/ 10 w 526"/>
              <a:gd name="T17" fmla="*/ 205 h 408"/>
              <a:gd name="T18" fmla="*/ 10 w 526"/>
              <a:gd name="T19" fmla="*/ 205 h 408"/>
              <a:gd name="T20" fmla="*/ 0 w 526"/>
              <a:gd name="T21" fmla="*/ 191 h 408"/>
              <a:gd name="T22" fmla="*/ 26 w 526"/>
              <a:gd name="T23" fmla="*/ 165 h 408"/>
              <a:gd name="T24" fmla="*/ 28 w 526"/>
              <a:gd name="T25" fmla="*/ 133 h 408"/>
              <a:gd name="T26" fmla="*/ 62 w 526"/>
              <a:gd name="T27" fmla="*/ 117 h 408"/>
              <a:gd name="T28" fmla="*/ 76 w 526"/>
              <a:gd name="T29" fmla="*/ 119 h 408"/>
              <a:gd name="T30" fmla="*/ 82 w 526"/>
              <a:gd name="T31" fmla="*/ 121 h 408"/>
              <a:gd name="T32" fmla="*/ 82 w 526"/>
              <a:gd name="T33" fmla="*/ 119 h 408"/>
              <a:gd name="T34" fmla="*/ 96 w 526"/>
              <a:gd name="T35" fmla="*/ 119 h 408"/>
              <a:gd name="T36" fmla="*/ 98 w 526"/>
              <a:gd name="T37" fmla="*/ 119 h 408"/>
              <a:gd name="T38" fmla="*/ 116 w 526"/>
              <a:gd name="T39" fmla="*/ 107 h 408"/>
              <a:gd name="T40" fmla="*/ 116 w 526"/>
              <a:gd name="T41" fmla="*/ 105 h 408"/>
              <a:gd name="T42" fmla="*/ 118 w 526"/>
              <a:gd name="T43" fmla="*/ 103 h 408"/>
              <a:gd name="T44" fmla="*/ 118 w 526"/>
              <a:gd name="T45" fmla="*/ 79 h 408"/>
              <a:gd name="T46" fmla="*/ 142 w 526"/>
              <a:gd name="T47" fmla="*/ 67 h 408"/>
              <a:gd name="T48" fmla="*/ 156 w 526"/>
              <a:gd name="T49" fmla="*/ 61 h 408"/>
              <a:gd name="T50" fmla="*/ 170 w 526"/>
              <a:gd name="T51" fmla="*/ 53 h 408"/>
              <a:gd name="T52" fmla="*/ 204 w 526"/>
              <a:gd name="T53" fmla="*/ 46 h 408"/>
              <a:gd name="T54" fmla="*/ 210 w 526"/>
              <a:gd name="T55" fmla="*/ 0 h 408"/>
              <a:gd name="T56" fmla="*/ 256 w 526"/>
              <a:gd name="T57" fmla="*/ 55 h 408"/>
              <a:gd name="T58" fmla="*/ 278 w 526"/>
              <a:gd name="T59" fmla="*/ 40 h 408"/>
              <a:gd name="T60" fmla="*/ 280 w 526"/>
              <a:gd name="T61" fmla="*/ 36 h 408"/>
              <a:gd name="T62" fmla="*/ 308 w 526"/>
              <a:gd name="T63" fmla="*/ 2 h 408"/>
              <a:gd name="T64" fmla="*/ 364 w 526"/>
              <a:gd name="T65" fmla="*/ 30 h 408"/>
              <a:gd name="T66" fmla="*/ 370 w 526"/>
              <a:gd name="T67" fmla="*/ 53 h 408"/>
              <a:gd name="T68" fmla="*/ 370 w 526"/>
              <a:gd name="T69" fmla="*/ 55 h 408"/>
              <a:gd name="T70" fmla="*/ 388 w 526"/>
              <a:gd name="T71" fmla="*/ 40 h 408"/>
              <a:gd name="T72" fmla="*/ 410 w 526"/>
              <a:gd name="T73" fmla="*/ 44 h 408"/>
              <a:gd name="T74" fmla="*/ 440 w 526"/>
              <a:gd name="T75" fmla="*/ 38 h 408"/>
              <a:gd name="T76" fmla="*/ 456 w 526"/>
              <a:gd name="T77" fmla="*/ 52 h 408"/>
              <a:gd name="T78" fmla="*/ 526 w 526"/>
              <a:gd name="T79" fmla="*/ 52 h 408"/>
              <a:gd name="T80" fmla="*/ 464 w 526"/>
              <a:gd name="T81" fmla="*/ 119 h 408"/>
              <a:gd name="T82" fmla="*/ 448 w 526"/>
              <a:gd name="T83" fmla="*/ 135 h 408"/>
              <a:gd name="T84" fmla="*/ 420 w 526"/>
              <a:gd name="T85" fmla="*/ 149 h 408"/>
              <a:gd name="T86" fmla="*/ 398 w 526"/>
              <a:gd name="T87" fmla="*/ 153 h 408"/>
              <a:gd name="T88" fmla="*/ 392 w 526"/>
              <a:gd name="T89" fmla="*/ 181 h 408"/>
              <a:gd name="T90" fmla="*/ 390 w 526"/>
              <a:gd name="T91" fmla="*/ 185 h 408"/>
              <a:gd name="T92" fmla="*/ 396 w 526"/>
              <a:gd name="T93" fmla="*/ 195 h 408"/>
              <a:gd name="T94" fmla="*/ 364 w 526"/>
              <a:gd name="T95" fmla="*/ 249 h 408"/>
              <a:gd name="T96" fmla="*/ 360 w 526"/>
              <a:gd name="T97" fmla="*/ 249 h 408"/>
              <a:gd name="T98" fmla="*/ 354 w 526"/>
              <a:gd name="T99" fmla="*/ 261 h 408"/>
              <a:gd name="T100" fmla="*/ 348 w 526"/>
              <a:gd name="T101" fmla="*/ 265 h 408"/>
              <a:gd name="T102" fmla="*/ 346 w 526"/>
              <a:gd name="T103" fmla="*/ 269 h 408"/>
              <a:gd name="T104" fmla="*/ 348 w 526"/>
              <a:gd name="T105" fmla="*/ 291 h 408"/>
              <a:gd name="T106" fmla="*/ 284 w 526"/>
              <a:gd name="T107" fmla="*/ 370 h 408"/>
              <a:gd name="T108" fmla="*/ 274 w 526"/>
              <a:gd name="T109" fmla="*/ 337 h 408"/>
              <a:gd name="T110" fmla="*/ 272 w 526"/>
              <a:gd name="T111" fmla="*/ 339 h 408"/>
              <a:gd name="T112" fmla="*/ 278 w 526"/>
              <a:gd name="T113" fmla="*/ 382 h 408"/>
              <a:gd name="T114" fmla="*/ 220 w 526"/>
              <a:gd name="T115" fmla="*/ 396 h 408"/>
              <a:gd name="T116" fmla="*/ 184 w 526"/>
              <a:gd name="T117" fmla="*/ 402 h 408"/>
              <a:gd name="T118" fmla="*/ 160 w 526"/>
              <a:gd name="T119" fmla="*/ 408 h 408"/>
              <a:gd name="T120" fmla="*/ 118 w 526"/>
              <a:gd name="T121"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408">
                <a:moveTo>
                  <a:pt x="118" y="408"/>
                </a:moveTo>
                <a:lnTo>
                  <a:pt x="14" y="380"/>
                </a:lnTo>
                <a:lnTo>
                  <a:pt x="50" y="333"/>
                </a:lnTo>
                <a:lnTo>
                  <a:pt x="32" y="331"/>
                </a:lnTo>
                <a:lnTo>
                  <a:pt x="32" y="293"/>
                </a:lnTo>
                <a:lnTo>
                  <a:pt x="26" y="269"/>
                </a:lnTo>
                <a:lnTo>
                  <a:pt x="14" y="237"/>
                </a:lnTo>
                <a:lnTo>
                  <a:pt x="18" y="233"/>
                </a:lnTo>
                <a:lnTo>
                  <a:pt x="10" y="205"/>
                </a:lnTo>
                <a:lnTo>
                  <a:pt x="10" y="205"/>
                </a:lnTo>
                <a:lnTo>
                  <a:pt x="0" y="191"/>
                </a:lnTo>
                <a:lnTo>
                  <a:pt x="26" y="165"/>
                </a:lnTo>
                <a:lnTo>
                  <a:pt x="28" y="133"/>
                </a:lnTo>
                <a:lnTo>
                  <a:pt x="62" y="117"/>
                </a:lnTo>
                <a:lnTo>
                  <a:pt x="76" y="119"/>
                </a:lnTo>
                <a:lnTo>
                  <a:pt x="82" y="121"/>
                </a:lnTo>
                <a:lnTo>
                  <a:pt x="82" y="119"/>
                </a:lnTo>
                <a:lnTo>
                  <a:pt x="96" y="119"/>
                </a:lnTo>
                <a:lnTo>
                  <a:pt x="98" y="119"/>
                </a:lnTo>
                <a:lnTo>
                  <a:pt x="116" y="107"/>
                </a:lnTo>
                <a:lnTo>
                  <a:pt x="116" y="105"/>
                </a:lnTo>
                <a:lnTo>
                  <a:pt x="118" y="103"/>
                </a:lnTo>
                <a:lnTo>
                  <a:pt x="118" y="79"/>
                </a:lnTo>
                <a:lnTo>
                  <a:pt x="142" y="67"/>
                </a:lnTo>
                <a:lnTo>
                  <a:pt x="156" y="61"/>
                </a:lnTo>
                <a:lnTo>
                  <a:pt x="170" y="53"/>
                </a:lnTo>
                <a:lnTo>
                  <a:pt x="204" y="46"/>
                </a:lnTo>
                <a:lnTo>
                  <a:pt x="210" y="0"/>
                </a:lnTo>
                <a:lnTo>
                  <a:pt x="256" y="55"/>
                </a:lnTo>
                <a:lnTo>
                  <a:pt x="278" y="40"/>
                </a:lnTo>
                <a:lnTo>
                  <a:pt x="280" y="36"/>
                </a:lnTo>
                <a:lnTo>
                  <a:pt x="308" y="2"/>
                </a:lnTo>
                <a:lnTo>
                  <a:pt x="364" y="30"/>
                </a:lnTo>
                <a:lnTo>
                  <a:pt x="370" y="53"/>
                </a:lnTo>
                <a:lnTo>
                  <a:pt x="370" y="55"/>
                </a:lnTo>
                <a:lnTo>
                  <a:pt x="388" y="40"/>
                </a:lnTo>
                <a:lnTo>
                  <a:pt x="410" y="44"/>
                </a:lnTo>
                <a:lnTo>
                  <a:pt x="440" y="38"/>
                </a:lnTo>
                <a:lnTo>
                  <a:pt x="456" y="52"/>
                </a:lnTo>
                <a:lnTo>
                  <a:pt x="526" y="52"/>
                </a:lnTo>
                <a:lnTo>
                  <a:pt x="464" y="119"/>
                </a:lnTo>
                <a:lnTo>
                  <a:pt x="448" y="135"/>
                </a:lnTo>
                <a:lnTo>
                  <a:pt x="420" y="149"/>
                </a:lnTo>
                <a:lnTo>
                  <a:pt x="398" y="153"/>
                </a:lnTo>
                <a:lnTo>
                  <a:pt x="392" y="181"/>
                </a:lnTo>
                <a:lnTo>
                  <a:pt x="390" y="185"/>
                </a:lnTo>
                <a:lnTo>
                  <a:pt x="396" y="195"/>
                </a:lnTo>
                <a:lnTo>
                  <a:pt x="364" y="249"/>
                </a:lnTo>
                <a:lnTo>
                  <a:pt x="360" y="249"/>
                </a:lnTo>
                <a:lnTo>
                  <a:pt x="354" y="261"/>
                </a:lnTo>
                <a:lnTo>
                  <a:pt x="348" y="265"/>
                </a:lnTo>
                <a:lnTo>
                  <a:pt x="346" y="269"/>
                </a:lnTo>
                <a:lnTo>
                  <a:pt x="348" y="291"/>
                </a:lnTo>
                <a:lnTo>
                  <a:pt x="284" y="370"/>
                </a:lnTo>
                <a:lnTo>
                  <a:pt x="274" y="337"/>
                </a:lnTo>
                <a:lnTo>
                  <a:pt x="272" y="339"/>
                </a:lnTo>
                <a:lnTo>
                  <a:pt x="278" y="382"/>
                </a:lnTo>
                <a:lnTo>
                  <a:pt x="220" y="396"/>
                </a:lnTo>
                <a:lnTo>
                  <a:pt x="184" y="402"/>
                </a:lnTo>
                <a:lnTo>
                  <a:pt x="160" y="408"/>
                </a:lnTo>
                <a:lnTo>
                  <a:pt x="118" y="40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8" name="Freeform 225"/>
          <p:cNvSpPr>
            <a:spLocks/>
          </p:cNvSpPr>
          <p:nvPr/>
        </p:nvSpPr>
        <p:spPr bwMode="auto">
          <a:xfrm>
            <a:off x="19243675" y="7800975"/>
            <a:ext cx="527050" cy="458788"/>
          </a:xfrm>
          <a:custGeom>
            <a:avLst/>
            <a:gdLst>
              <a:gd name="T0" fmla="*/ 124 w 332"/>
              <a:gd name="T1" fmla="*/ 259 h 289"/>
              <a:gd name="T2" fmla="*/ 94 w 332"/>
              <a:gd name="T3" fmla="*/ 249 h 289"/>
              <a:gd name="T4" fmla="*/ 90 w 332"/>
              <a:gd name="T5" fmla="*/ 241 h 289"/>
              <a:gd name="T6" fmla="*/ 78 w 332"/>
              <a:gd name="T7" fmla="*/ 237 h 289"/>
              <a:gd name="T8" fmla="*/ 52 w 332"/>
              <a:gd name="T9" fmla="*/ 219 h 289"/>
              <a:gd name="T10" fmla="*/ 46 w 332"/>
              <a:gd name="T11" fmla="*/ 187 h 289"/>
              <a:gd name="T12" fmla="*/ 40 w 332"/>
              <a:gd name="T13" fmla="*/ 169 h 289"/>
              <a:gd name="T14" fmla="*/ 34 w 332"/>
              <a:gd name="T15" fmla="*/ 145 h 289"/>
              <a:gd name="T16" fmla="*/ 14 w 332"/>
              <a:gd name="T17" fmla="*/ 147 h 289"/>
              <a:gd name="T18" fmla="*/ 0 w 332"/>
              <a:gd name="T19" fmla="*/ 71 h 289"/>
              <a:gd name="T20" fmla="*/ 10 w 332"/>
              <a:gd name="T21" fmla="*/ 63 h 289"/>
              <a:gd name="T22" fmla="*/ 10 w 332"/>
              <a:gd name="T23" fmla="*/ 57 h 289"/>
              <a:gd name="T24" fmla="*/ 58 w 332"/>
              <a:gd name="T25" fmla="*/ 4 h 289"/>
              <a:gd name="T26" fmla="*/ 74 w 332"/>
              <a:gd name="T27" fmla="*/ 6 h 289"/>
              <a:gd name="T28" fmla="*/ 104 w 332"/>
              <a:gd name="T29" fmla="*/ 0 h 289"/>
              <a:gd name="T30" fmla="*/ 118 w 332"/>
              <a:gd name="T31" fmla="*/ 12 h 289"/>
              <a:gd name="T32" fmla="*/ 128 w 332"/>
              <a:gd name="T33" fmla="*/ 8 h 289"/>
              <a:gd name="T34" fmla="*/ 154 w 332"/>
              <a:gd name="T35" fmla="*/ 27 h 289"/>
              <a:gd name="T36" fmla="*/ 160 w 332"/>
              <a:gd name="T37" fmla="*/ 33 h 289"/>
              <a:gd name="T38" fmla="*/ 186 w 332"/>
              <a:gd name="T39" fmla="*/ 65 h 289"/>
              <a:gd name="T40" fmla="*/ 214 w 332"/>
              <a:gd name="T41" fmla="*/ 69 h 289"/>
              <a:gd name="T42" fmla="*/ 220 w 332"/>
              <a:gd name="T43" fmla="*/ 79 h 289"/>
              <a:gd name="T44" fmla="*/ 242 w 332"/>
              <a:gd name="T45" fmla="*/ 85 h 289"/>
              <a:gd name="T46" fmla="*/ 252 w 332"/>
              <a:gd name="T47" fmla="*/ 115 h 289"/>
              <a:gd name="T48" fmla="*/ 274 w 332"/>
              <a:gd name="T49" fmla="*/ 137 h 289"/>
              <a:gd name="T50" fmla="*/ 276 w 332"/>
              <a:gd name="T51" fmla="*/ 159 h 289"/>
              <a:gd name="T52" fmla="*/ 282 w 332"/>
              <a:gd name="T53" fmla="*/ 167 h 289"/>
              <a:gd name="T54" fmla="*/ 300 w 332"/>
              <a:gd name="T55" fmla="*/ 211 h 289"/>
              <a:gd name="T56" fmla="*/ 292 w 332"/>
              <a:gd name="T57" fmla="*/ 223 h 289"/>
              <a:gd name="T58" fmla="*/ 332 w 332"/>
              <a:gd name="T59" fmla="*/ 285 h 289"/>
              <a:gd name="T60" fmla="*/ 262 w 332"/>
              <a:gd name="T61" fmla="*/ 267 h 289"/>
              <a:gd name="T62" fmla="*/ 254 w 332"/>
              <a:gd name="T63" fmla="*/ 279 h 289"/>
              <a:gd name="T64" fmla="*/ 238 w 332"/>
              <a:gd name="T65" fmla="*/ 259 h 289"/>
              <a:gd name="T66" fmla="*/ 230 w 332"/>
              <a:gd name="T67" fmla="*/ 257 h 289"/>
              <a:gd name="T68" fmla="*/ 198 w 332"/>
              <a:gd name="T69" fmla="*/ 245 h 289"/>
              <a:gd name="T70" fmla="*/ 192 w 332"/>
              <a:gd name="T71" fmla="*/ 245 h 289"/>
              <a:gd name="T72" fmla="*/ 186 w 332"/>
              <a:gd name="T73" fmla="*/ 243 h 289"/>
              <a:gd name="T74" fmla="*/ 180 w 332"/>
              <a:gd name="T75" fmla="*/ 247 h 289"/>
              <a:gd name="T76" fmla="*/ 180 w 332"/>
              <a:gd name="T77" fmla="*/ 245 h 289"/>
              <a:gd name="T78" fmla="*/ 148 w 332"/>
              <a:gd name="T79" fmla="*/ 289 h 289"/>
              <a:gd name="T80" fmla="*/ 124 w 332"/>
              <a:gd name="T81" fmla="*/ 25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2" h="289">
                <a:moveTo>
                  <a:pt x="124" y="259"/>
                </a:moveTo>
                <a:lnTo>
                  <a:pt x="94" y="249"/>
                </a:lnTo>
                <a:lnTo>
                  <a:pt x="90" y="241"/>
                </a:lnTo>
                <a:lnTo>
                  <a:pt x="78" y="237"/>
                </a:lnTo>
                <a:lnTo>
                  <a:pt x="52" y="219"/>
                </a:lnTo>
                <a:lnTo>
                  <a:pt x="46" y="187"/>
                </a:lnTo>
                <a:lnTo>
                  <a:pt x="40" y="169"/>
                </a:lnTo>
                <a:lnTo>
                  <a:pt x="34" y="145"/>
                </a:lnTo>
                <a:lnTo>
                  <a:pt x="14" y="147"/>
                </a:lnTo>
                <a:lnTo>
                  <a:pt x="0" y="71"/>
                </a:lnTo>
                <a:lnTo>
                  <a:pt x="10" y="63"/>
                </a:lnTo>
                <a:lnTo>
                  <a:pt x="10" y="57"/>
                </a:lnTo>
                <a:lnTo>
                  <a:pt x="58" y="4"/>
                </a:lnTo>
                <a:lnTo>
                  <a:pt x="74" y="6"/>
                </a:lnTo>
                <a:lnTo>
                  <a:pt x="104" y="0"/>
                </a:lnTo>
                <a:lnTo>
                  <a:pt x="118" y="12"/>
                </a:lnTo>
                <a:lnTo>
                  <a:pt x="128" y="8"/>
                </a:lnTo>
                <a:lnTo>
                  <a:pt x="154" y="27"/>
                </a:lnTo>
                <a:lnTo>
                  <a:pt x="160" y="33"/>
                </a:lnTo>
                <a:lnTo>
                  <a:pt x="186" y="65"/>
                </a:lnTo>
                <a:lnTo>
                  <a:pt x="214" y="69"/>
                </a:lnTo>
                <a:lnTo>
                  <a:pt x="220" y="79"/>
                </a:lnTo>
                <a:lnTo>
                  <a:pt x="242" y="85"/>
                </a:lnTo>
                <a:lnTo>
                  <a:pt x="252" y="115"/>
                </a:lnTo>
                <a:lnTo>
                  <a:pt x="274" y="137"/>
                </a:lnTo>
                <a:lnTo>
                  <a:pt x="276" y="159"/>
                </a:lnTo>
                <a:lnTo>
                  <a:pt x="282" y="167"/>
                </a:lnTo>
                <a:lnTo>
                  <a:pt x="300" y="211"/>
                </a:lnTo>
                <a:lnTo>
                  <a:pt x="292" y="223"/>
                </a:lnTo>
                <a:lnTo>
                  <a:pt x="332" y="285"/>
                </a:lnTo>
                <a:lnTo>
                  <a:pt x="262" y="267"/>
                </a:lnTo>
                <a:lnTo>
                  <a:pt x="254" y="279"/>
                </a:lnTo>
                <a:lnTo>
                  <a:pt x="238" y="259"/>
                </a:lnTo>
                <a:lnTo>
                  <a:pt x="230" y="257"/>
                </a:lnTo>
                <a:lnTo>
                  <a:pt x="198" y="245"/>
                </a:lnTo>
                <a:lnTo>
                  <a:pt x="192" y="245"/>
                </a:lnTo>
                <a:lnTo>
                  <a:pt x="186" y="243"/>
                </a:lnTo>
                <a:lnTo>
                  <a:pt x="180" y="247"/>
                </a:lnTo>
                <a:lnTo>
                  <a:pt x="180" y="245"/>
                </a:lnTo>
                <a:lnTo>
                  <a:pt x="148" y="289"/>
                </a:lnTo>
                <a:lnTo>
                  <a:pt x="124" y="25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9" name="Freeform 226"/>
          <p:cNvSpPr>
            <a:spLocks/>
          </p:cNvSpPr>
          <p:nvPr/>
        </p:nvSpPr>
        <p:spPr bwMode="auto">
          <a:xfrm>
            <a:off x="18691225" y="7847013"/>
            <a:ext cx="860425" cy="903288"/>
          </a:xfrm>
          <a:custGeom>
            <a:avLst/>
            <a:gdLst>
              <a:gd name="T0" fmla="*/ 346 w 542"/>
              <a:gd name="T1" fmla="*/ 547 h 569"/>
              <a:gd name="T2" fmla="*/ 342 w 542"/>
              <a:gd name="T3" fmla="*/ 563 h 569"/>
              <a:gd name="T4" fmla="*/ 88 w 542"/>
              <a:gd name="T5" fmla="*/ 481 h 569"/>
              <a:gd name="T6" fmla="*/ 88 w 542"/>
              <a:gd name="T7" fmla="*/ 423 h 569"/>
              <a:gd name="T8" fmla="*/ 88 w 542"/>
              <a:gd name="T9" fmla="*/ 423 h 569"/>
              <a:gd name="T10" fmla="*/ 90 w 542"/>
              <a:gd name="T11" fmla="*/ 401 h 569"/>
              <a:gd name="T12" fmla="*/ 98 w 542"/>
              <a:gd name="T13" fmla="*/ 371 h 569"/>
              <a:gd name="T14" fmla="*/ 108 w 542"/>
              <a:gd name="T15" fmla="*/ 365 h 569"/>
              <a:gd name="T16" fmla="*/ 88 w 542"/>
              <a:gd name="T17" fmla="*/ 353 h 569"/>
              <a:gd name="T18" fmla="*/ 0 w 542"/>
              <a:gd name="T19" fmla="*/ 224 h 569"/>
              <a:gd name="T20" fmla="*/ 140 w 542"/>
              <a:gd name="T21" fmla="*/ 262 h 569"/>
              <a:gd name="T22" fmla="*/ 160 w 542"/>
              <a:gd name="T23" fmla="*/ 262 h 569"/>
              <a:gd name="T24" fmla="*/ 178 w 542"/>
              <a:gd name="T25" fmla="*/ 258 h 569"/>
              <a:gd name="T26" fmla="*/ 200 w 542"/>
              <a:gd name="T27" fmla="*/ 254 h 569"/>
              <a:gd name="T28" fmla="*/ 198 w 542"/>
              <a:gd name="T29" fmla="*/ 238 h 569"/>
              <a:gd name="T30" fmla="*/ 218 w 542"/>
              <a:gd name="T31" fmla="*/ 218 h 569"/>
              <a:gd name="T32" fmla="*/ 232 w 542"/>
              <a:gd name="T33" fmla="*/ 202 h 569"/>
              <a:gd name="T34" fmla="*/ 252 w 542"/>
              <a:gd name="T35" fmla="*/ 198 h 569"/>
              <a:gd name="T36" fmla="*/ 252 w 542"/>
              <a:gd name="T37" fmla="*/ 196 h 569"/>
              <a:gd name="T38" fmla="*/ 278 w 542"/>
              <a:gd name="T39" fmla="*/ 172 h 569"/>
              <a:gd name="T40" fmla="*/ 284 w 542"/>
              <a:gd name="T41" fmla="*/ 174 h 569"/>
              <a:gd name="T42" fmla="*/ 288 w 542"/>
              <a:gd name="T43" fmla="*/ 154 h 569"/>
              <a:gd name="T44" fmla="*/ 286 w 542"/>
              <a:gd name="T45" fmla="*/ 142 h 569"/>
              <a:gd name="T46" fmla="*/ 296 w 542"/>
              <a:gd name="T47" fmla="*/ 120 h 569"/>
              <a:gd name="T48" fmla="*/ 318 w 542"/>
              <a:gd name="T49" fmla="*/ 92 h 569"/>
              <a:gd name="T50" fmla="*/ 324 w 542"/>
              <a:gd name="T51" fmla="*/ 94 h 569"/>
              <a:gd name="T52" fmla="*/ 324 w 542"/>
              <a:gd name="T53" fmla="*/ 94 h 569"/>
              <a:gd name="T54" fmla="*/ 312 w 542"/>
              <a:gd name="T55" fmla="*/ 70 h 569"/>
              <a:gd name="T56" fmla="*/ 332 w 542"/>
              <a:gd name="T57" fmla="*/ 24 h 569"/>
              <a:gd name="T58" fmla="*/ 380 w 542"/>
              <a:gd name="T59" fmla="*/ 6 h 569"/>
              <a:gd name="T60" fmla="*/ 402 w 542"/>
              <a:gd name="T61" fmla="*/ 6 h 569"/>
              <a:gd name="T62" fmla="*/ 438 w 542"/>
              <a:gd name="T63" fmla="*/ 0 h 569"/>
              <a:gd name="T64" fmla="*/ 442 w 542"/>
              <a:gd name="T65" fmla="*/ 34 h 569"/>
              <a:gd name="T66" fmla="*/ 448 w 542"/>
              <a:gd name="T67" fmla="*/ 52 h 569"/>
              <a:gd name="T68" fmla="*/ 452 w 542"/>
              <a:gd name="T69" fmla="*/ 56 h 569"/>
              <a:gd name="T70" fmla="*/ 458 w 542"/>
              <a:gd name="T71" fmla="*/ 62 h 569"/>
              <a:gd name="T72" fmla="*/ 478 w 542"/>
              <a:gd name="T73" fmla="*/ 76 h 569"/>
              <a:gd name="T74" fmla="*/ 478 w 542"/>
              <a:gd name="T75" fmla="*/ 116 h 569"/>
              <a:gd name="T76" fmla="*/ 470 w 542"/>
              <a:gd name="T77" fmla="*/ 128 h 569"/>
              <a:gd name="T78" fmla="*/ 470 w 542"/>
              <a:gd name="T79" fmla="*/ 130 h 569"/>
              <a:gd name="T80" fmla="*/ 472 w 542"/>
              <a:gd name="T81" fmla="*/ 140 h 569"/>
              <a:gd name="T82" fmla="*/ 482 w 542"/>
              <a:gd name="T83" fmla="*/ 144 h 569"/>
              <a:gd name="T84" fmla="*/ 502 w 542"/>
              <a:gd name="T85" fmla="*/ 136 h 569"/>
              <a:gd name="T86" fmla="*/ 522 w 542"/>
              <a:gd name="T87" fmla="*/ 164 h 569"/>
              <a:gd name="T88" fmla="*/ 542 w 542"/>
              <a:gd name="T89" fmla="*/ 190 h 569"/>
              <a:gd name="T90" fmla="*/ 524 w 542"/>
              <a:gd name="T91" fmla="*/ 220 h 569"/>
              <a:gd name="T92" fmla="*/ 510 w 542"/>
              <a:gd name="T93" fmla="*/ 238 h 569"/>
              <a:gd name="T94" fmla="*/ 508 w 542"/>
              <a:gd name="T95" fmla="*/ 268 h 569"/>
              <a:gd name="T96" fmla="*/ 496 w 542"/>
              <a:gd name="T97" fmla="*/ 278 h 569"/>
              <a:gd name="T98" fmla="*/ 496 w 542"/>
              <a:gd name="T99" fmla="*/ 280 h 569"/>
              <a:gd name="T100" fmla="*/ 486 w 542"/>
              <a:gd name="T101" fmla="*/ 305 h 569"/>
              <a:gd name="T102" fmla="*/ 476 w 542"/>
              <a:gd name="T103" fmla="*/ 311 h 569"/>
              <a:gd name="T104" fmla="*/ 474 w 542"/>
              <a:gd name="T105" fmla="*/ 317 h 569"/>
              <a:gd name="T106" fmla="*/ 470 w 542"/>
              <a:gd name="T107" fmla="*/ 331 h 569"/>
              <a:gd name="T108" fmla="*/ 456 w 542"/>
              <a:gd name="T109" fmla="*/ 341 h 569"/>
              <a:gd name="T110" fmla="*/ 452 w 542"/>
              <a:gd name="T111" fmla="*/ 353 h 569"/>
              <a:gd name="T112" fmla="*/ 426 w 542"/>
              <a:gd name="T113" fmla="*/ 381 h 569"/>
              <a:gd name="T114" fmla="*/ 410 w 542"/>
              <a:gd name="T115" fmla="*/ 383 h 569"/>
              <a:gd name="T116" fmla="*/ 428 w 542"/>
              <a:gd name="T117" fmla="*/ 413 h 569"/>
              <a:gd name="T118" fmla="*/ 438 w 542"/>
              <a:gd name="T119" fmla="*/ 461 h 569"/>
              <a:gd name="T120" fmla="*/ 346 w 542"/>
              <a:gd name="T121" fmla="*/ 569 h 569"/>
              <a:gd name="T122" fmla="*/ 346 w 542"/>
              <a:gd name="T123" fmla="*/ 547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69">
                <a:moveTo>
                  <a:pt x="346" y="547"/>
                </a:moveTo>
                <a:lnTo>
                  <a:pt x="342" y="563"/>
                </a:lnTo>
                <a:lnTo>
                  <a:pt x="88" y="481"/>
                </a:lnTo>
                <a:lnTo>
                  <a:pt x="88" y="423"/>
                </a:lnTo>
                <a:lnTo>
                  <a:pt x="88" y="423"/>
                </a:lnTo>
                <a:lnTo>
                  <a:pt x="90" y="401"/>
                </a:lnTo>
                <a:lnTo>
                  <a:pt x="98" y="371"/>
                </a:lnTo>
                <a:lnTo>
                  <a:pt x="108" y="365"/>
                </a:lnTo>
                <a:lnTo>
                  <a:pt x="88" y="353"/>
                </a:lnTo>
                <a:lnTo>
                  <a:pt x="0" y="224"/>
                </a:lnTo>
                <a:lnTo>
                  <a:pt x="140" y="262"/>
                </a:lnTo>
                <a:lnTo>
                  <a:pt x="160" y="262"/>
                </a:lnTo>
                <a:lnTo>
                  <a:pt x="178" y="258"/>
                </a:lnTo>
                <a:lnTo>
                  <a:pt x="200" y="254"/>
                </a:lnTo>
                <a:lnTo>
                  <a:pt x="198" y="238"/>
                </a:lnTo>
                <a:lnTo>
                  <a:pt x="218" y="218"/>
                </a:lnTo>
                <a:lnTo>
                  <a:pt x="232" y="202"/>
                </a:lnTo>
                <a:lnTo>
                  <a:pt x="252" y="198"/>
                </a:lnTo>
                <a:lnTo>
                  <a:pt x="252" y="196"/>
                </a:lnTo>
                <a:lnTo>
                  <a:pt x="278" y="172"/>
                </a:lnTo>
                <a:lnTo>
                  <a:pt x="284" y="174"/>
                </a:lnTo>
                <a:lnTo>
                  <a:pt x="288" y="154"/>
                </a:lnTo>
                <a:lnTo>
                  <a:pt x="286" y="142"/>
                </a:lnTo>
                <a:lnTo>
                  <a:pt x="296" y="120"/>
                </a:lnTo>
                <a:lnTo>
                  <a:pt x="318" y="92"/>
                </a:lnTo>
                <a:lnTo>
                  <a:pt x="324" y="94"/>
                </a:lnTo>
                <a:lnTo>
                  <a:pt x="324" y="94"/>
                </a:lnTo>
                <a:lnTo>
                  <a:pt x="312" y="70"/>
                </a:lnTo>
                <a:lnTo>
                  <a:pt x="332" y="24"/>
                </a:lnTo>
                <a:lnTo>
                  <a:pt x="380" y="6"/>
                </a:lnTo>
                <a:lnTo>
                  <a:pt x="402" y="6"/>
                </a:lnTo>
                <a:lnTo>
                  <a:pt x="438" y="0"/>
                </a:lnTo>
                <a:lnTo>
                  <a:pt x="442" y="34"/>
                </a:lnTo>
                <a:lnTo>
                  <a:pt x="448" y="52"/>
                </a:lnTo>
                <a:lnTo>
                  <a:pt x="452" y="56"/>
                </a:lnTo>
                <a:lnTo>
                  <a:pt x="458" y="62"/>
                </a:lnTo>
                <a:lnTo>
                  <a:pt x="478" y="76"/>
                </a:lnTo>
                <a:lnTo>
                  <a:pt x="478" y="116"/>
                </a:lnTo>
                <a:lnTo>
                  <a:pt x="470" y="128"/>
                </a:lnTo>
                <a:lnTo>
                  <a:pt x="470" y="130"/>
                </a:lnTo>
                <a:lnTo>
                  <a:pt x="472" y="140"/>
                </a:lnTo>
                <a:lnTo>
                  <a:pt x="482" y="144"/>
                </a:lnTo>
                <a:lnTo>
                  <a:pt x="502" y="136"/>
                </a:lnTo>
                <a:lnTo>
                  <a:pt x="522" y="164"/>
                </a:lnTo>
                <a:lnTo>
                  <a:pt x="542" y="190"/>
                </a:lnTo>
                <a:lnTo>
                  <a:pt x="524" y="220"/>
                </a:lnTo>
                <a:lnTo>
                  <a:pt x="510" y="238"/>
                </a:lnTo>
                <a:lnTo>
                  <a:pt x="508" y="268"/>
                </a:lnTo>
                <a:lnTo>
                  <a:pt x="496" y="278"/>
                </a:lnTo>
                <a:lnTo>
                  <a:pt x="496" y="280"/>
                </a:lnTo>
                <a:lnTo>
                  <a:pt x="486" y="305"/>
                </a:lnTo>
                <a:lnTo>
                  <a:pt x="476" y="311"/>
                </a:lnTo>
                <a:lnTo>
                  <a:pt x="474" y="317"/>
                </a:lnTo>
                <a:lnTo>
                  <a:pt x="470" y="331"/>
                </a:lnTo>
                <a:lnTo>
                  <a:pt x="456" y="341"/>
                </a:lnTo>
                <a:lnTo>
                  <a:pt x="452" y="353"/>
                </a:lnTo>
                <a:lnTo>
                  <a:pt x="426" y="381"/>
                </a:lnTo>
                <a:lnTo>
                  <a:pt x="410" y="383"/>
                </a:lnTo>
                <a:lnTo>
                  <a:pt x="428" y="413"/>
                </a:lnTo>
                <a:lnTo>
                  <a:pt x="438" y="461"/>
                </a:lnTo>
                <a:lnTo>
                  <a:pt x="346" y="569"/>
                </a:lnTo>
                <a:lnTo>
                  <a:pt x="346" y="54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0" name="Freeform 227"/>
          <p:cNvSpPr>
            <a:spLocks/>
          </p:cNvSpPr>
          <p:nvPr/>
        </p:nvSpPr>
        <p:spPr bwMode="auto">
          <a:xfrm>
            <a:off x="19643725" y="8158163"/>
            <a:ext cx="511175" cy="366713"/>
          </a:xfrm>
          <a:custGeom>
            <a:avLst/>
            <a:gdLst>
              <a:gd name="T0" fmla="*/ 230 w 322"/>
              <a:gd name="T1" fmla="*/ 223 h 231"/>
              <a:gd name="T2" fmla="*/ 216 w 322"/>
              <a:gd name="T3" fmla="*/ 219 h 231"/>
              <a:gd name="T4" fmla="*/ 214 w 322"/>
              <a:gd name="T5" fmla="*/ 217 h 231"/>
              <a:gd name="T6" fmla="*/ 188 w 322"/>
              <a:gd name="T7" fmla="*/ 217 h 231"/>
              <a:gd name="T8" fmla="*/ 164 w 322"/>
              <a:gd name="T9" fmla="*/ 205 h 231"/>
              <a:gd name="T10" fmla="*/ 154 w 322"/>
              <a:gd name="T11" fmla="*/ 209 h 231"/>
              <a:gd name="T12" fmla="*/ 134 w 322"/>
              <a:gd name="T13" fmla="*/ 199 h 231"/>
              <a:gd name="T14" fmla="*/ 126 w 322"/>
              <a:gd name="T15" fmla="*/ 197 h 231"/>
              <a:gd name="T16" fmla="*/ 100 w 322"/>
              <a:gd name="T17" fmla="*/ 191 h 231"/>
              <a:gd name="T18" fmla="*/ 70 w 322"/>
              <a:gd name="T19" fmla="*/ 171 h 231"/>
              <a:gd name="T20" fmla="*/ 50 w 322"/>
              <a:gd name="T21" fmla="*/ 161 h 231"/>
              <a:gd name="T22" fmla="*/ 34 w 322"/>
              <a:gd name="T23" fmla="*/ 155 h 231"/>
              <a:gd name="T24" fmla="*/ 18 w 322"/>
              <a:gd name="T25" fmla="*/ 151 h 231"/>
              <a:gd name="T26" fmla="*/ 0 w 322"/>
              <a:gd name="T27" fmla="*/ 113 h 231"/>
              <a:gd name="T28" fmla="*/ 10 w 322"/>
              <a:gd name="T29" fmla="*/ 84 h 231"/>
              <a:gd name="T30" fmla="*/ 12 w 322"/>
              <a:gd name="T31" fmla="*/ 66 h 231"/>
              <a:gd name="T32" fmla="*/ 12 w 322"/>
              <a:gd name="T33" fmla="*/ 64 h 231"/>
              <a:gd name="T34" fmla="*/ 12 w 322"/>
              <a:gd name="T35" fmla="*/ 0 h 231"/>
              <a:gd name="T36" fmla="*/ 64 w 322"/>
              <a:gd name="T37" fmla="*/ 26 h 231"/>
              <a:gd name="T38" fmla="*/ 66 w 322"/>
              <a:gd name="T39" fmla="*/ 26 h 231"/>
              <a:gd name="T40" fmla="*/ 102 w 322"/>
              <a:gd name="T41" fmla="*/ 28 h 231"/>
              <a:gd name="T42" fmla="*/ 112 w 322"/>
              <a:gd name="T43" fmla="*/ 34 h 231"/>
              <a:gd name="T44" fmla="*/ 116 w 322"/>
              <a:gd name="T45" fmla="*/ 34 h 231"/>
              <a:gd name="T46" fmla="*/ 136 w 322"/>
              <a:gd name="T47" fmla="*/ 46 h 231"/>
              <a:gd name="T48" fmla="*/ 142 w 322"/>
              <a:gd name="T49" fmla="*/ 50 h 231"/>
              <a:gd name="T50" fmla="*/ 150 w 322"/>
              <a:gd name="T51" fmla="*/ 54 h 231"/>
              <a:gd name="T52" fmla="*/ 156 w 322"/>
              <a:gd name="T53" fmla="*/ 54 h 231"/>
              <a:gd name="T54" fmla="*/ 174 w 322"/>
              <a:gd name="T55" fmla="*/ 62 h 231"/>
              <a:gd name="T56" fmla="*/ 184 w 322"/>
              <a:gd name="T57" fmla="*/ 68 h 231"/>
              <a:gd name="T58" fmla="*/ 212 w 322"/>
              <a:gd name="T59" fmla="*/ 66 h 231"/>
              <a:gd name="T60" fmla="*/ 216 w 322"/>
              <a:gd name="T61" fmla="*/ 82 h 231"/>
              <a:gd name="T62" fmla="*/ 256 w 322"/>
              <a:gd name="T63" fmla="*/ 87 h 231"/>
              <a:gd name="T64" fmla="*/ 264 w 322"/>
              <a:gd name="T65" fmla="*/ 101 h 231"/>
              <a:gd name="T66" fmla="*/ 296 w 322"/>
              <a:gd name="T67" fmla="*/ 85 h 231"/>
              <a:gd name="T68" fmla="*/ 314 w 322"/>
              <a:gd name="T69" fmla="*/ 127 h 231"/>
              <a:gd name="T70" fmla="*/ 316 w 322"/>
              <a:gd name="T71" fmla="*/ 135 h 231"/>
              <a:gd name="T72" fmla="*/ 316 w 322"/>
              <a:gd name="T73" fmla="*/ 153 h 231"/>
              <a:gd name="T74" fmla="*/ 322 w 322"/>
              <a:gd name="T75" fmla="*/ 167 h 231"/>
              <a:gd name="T76" fmla="*/ 314 w 322"/>
              <a:gd name="T77" fmla="*/ 219 h 231"/>
              <a:gd name="T78" fmla="*/ 260 w 322"/>
              <a:gd name="T79" fmla="*/ 229 h 231"/>
              <a:gd name="T80" fmla="*/ 258 w 322"/>
              <a:gd name="T81" fmla="*/ 231 h 231"/>
              <a:gd name="T82" fmla="*/ 230 w 322"/>
              <a:gd name="T83" fmla="*/ 22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2" h="231">
                <a:moveTo>
                  <a:pt x="230" y="223"/>
                </a:moveTo>
                <a:lnTo>
                  <a:pt x="216" y="219"/>
                </a:lnTo>
                <a:lnTo>
                  <a:pt x="214" y="217"/>
                </a:lnTo>
                <a:lnTo>
                  <a:pt x="188" y="217"/>
                </a:lnTo>
                <a:lnTo>
                  <a:pt x="164" y="205"/>
                </a:lnTo>
                <a:lnTo>
                  <a:pt x="154" y="209"/>
                </a:lnTo>
                <a:lnTo>
                  <a:pt x="134" y="199"/>
                </a:lnTo>
                <a:lnTo>
                  <a:pt x="126" y="197"/>
                </a:lnTo>
                <a:lnTo>
                  <a:pt x="100" y="191"/>
                </a:lnTo>
                <a:lnTo>
                  <a:pt x="70" y="171"/>
                </a:lnTo>
                <a:lnTo>
                  <a:pt x="50" y="161"/>
                </a:lnTo>
                <a:lnTo>
                  <a:pt x="34" y="155"/>
                </a:lnTo>
                <a:lnTo>
                  <a:pt x="18" y="151"/>
                </a:lnTo>
                <a:lnTo>
                  <a:pt x="0" y="113"/>
                </a:lnTo>
                <a:lnTo>
                  <a:pt x="10" y="84"/>
                </a:lnTo>
                <a:lnTo>
                  <a:pt x="12" y="66"/>
                </a:lnTo>
                <a:lnTo>
                  <a:pt x="12" y="64"/>
                </a:lnTo>
                <a:lnTo>
                  <a:pt x="12" y="0"/>
                </a:lnTo>
                <a:lnTo>
                  <a:pt x="64" y="26"/>
                </a:lnTo>
                <a:lnTo>
                  <a:pt x="66" y="26"/>
                </a:lnTo>
                <a:lnTo>
                  <a:pt x="102" y="28"/>
                </a:lnTo>
                <a:lnTo>
                  <a:pt x="112" y="34"/>
                </a:lnTo>
                <a:lnTo>
                  <a:pt x="116" y="34"/>
                </a:lnTo>
                <a:lnTo>
                  <a:pt x="136" y="46"/>
                </a:lnTo>
                <a:lnTo>
                  <a:pt x="142" y="50"/>
                </a:lnTo>
                <a:lnTo>
                  <a:pt x="150" y="54"/>
                </a:lnTo>
                <a:lnTo>
                  <a:pt x="156" y="54"/>
                </a:lnTo>
                <a:lnTo>
                  <a:pt x="174" y="62"/>
                </a:lnTo>
                <a:lnTo>
                  <a:pt x="184" y="68"/>
                </a:lnTo>
                <a:lnTo>
                  <a:pt x="212" y="66"/>
                </a:lnTo>
                <a:lnTo>
                  <a:pt x="216" y="82"/>
                </a:lnTo>
                <a:lnTo>
                  <a:pt x="256" y="87"/>
                </a:lnTo>
                <a:lnTo>
                  <a:pt x="264" y="101"/>
                </a:lnTo>
                <a:lnTo>
                  <a:pt x="296" y="85"/>
                </a:lnTo>
                <a:lnTo>
                  <a:pt x="314" y="127"/>
                </a:lnTo>
                <a:lnTo>
                  <a:pt x="316" y="135"/>
                </a:lnTo>
                <a:lnTo>
                  <a:pt x="316" y="153"/>
                </a:lnTo>
                <a:lnTo>
                  <a:pt x="322" y="167"/>
                </a:lnTo>
                <a:lnTo>
                  <a:pt x="314" y="219"/>
                </a:lnTo>
                <a:lnTo>
                  <a:pt x="260" y="229"/>
                </a:lnTo>
                <a:lnTo>
                  <a:pt x="258" y="231"/>
                </a:lnTo>
                <a:lnTo>
                  <a:pt x="230" y="22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1" name="Freeform 228"/>
          <p:cNvSpPr>
            <a:spLocks/>
          </p:cNvSpPr>
          <p:nvPr/>
        </p:nvSpPr>
        <p:spPr bwMode="auto">
          <a:xfrm>
            <a:off x="20043775" y="8285163"/>
            <a:ext cx="276225" cy="230188"/>
          </a:xfrm>
          <a:custGeom>
            <a:avLst/>
            <a:gdLst>
              <a:gd name="T0" fmla="*/ 62 w 174"/>
              <a:gd name="T1" fmla="*/ 139 h 145"/>
              <a:gd name="T2" fmla="*/ 54 w 174"/>
              <a:gd name="T3" fmla="*/ 133 h 145"/>
              <a:gd name="T4" fmla="*/ 24 w 174"/>
              <a:gd name="T5" fmla="*/ 129 h 145"/>
              <a:gd name="T6" fmla="*/ 0 w 174"/>
              <a:gd name="T7" fmla="*/ 85 h 145"/>
              <a:gd name="T8" fmla="*/ 8 w 174"/>
              <a:gd name="T9" fmla="*/ 65 h 145"/>
              <a:gd name="T10" fmla="*/ 18 w 174"/>
              <a:gd name="T11" fmla="*/ 69 h 145"/>
              <a:gd name="T12" fmla="*/ 34 w 174"/>
              <a:gd name="T13" fmla="*/ 63 h 145"/>
              <a:gd name="T14" fmla="*/ 12 w 174"/>
              <a:gd name="T15" fmla="*/ 49 h 145"/>
              <a:gd name="T16" fmla="*/ 26 w 174"/>
              <a:gd name="T17" fmla="*/ 29 h 145"/>
              <a:gd name="T18" fmla="*/ 46 w 174"/>
              <a:gd name="T19" fmla="*/ 15 h 145"/>
              <a:gd name="T20" fmla="*/ 64 w 174"/>
              <a:gd name="T21" fmla="*/ 7 h 145"/>
              <a:gd name="T22" fmla="*/ 84 w 174"/>
              <a:gd name="T23" fmla="*/ 0 h 145"/>
              <a:gd name="T24" fmla="*/ 106 w 174"/>
              <a:gd name="T25" fmla="*/ 13 h 145"/>
              <a:gd name="T26" fmla="*/ 136 w 174"/>
              <a:gd name="T27" fmla="*/ 15 h 145"/>
              <a:gd name="T28" fmla="*/ 170 w 174"/>
              <a:gd name="T29" fmla="*/ 39 h 145"/>
              <a:gd name="T30" fmla="*/ 168 w 174"/>
              <a:gd name="T31" fmla="*/ 49 h 145"/>
              <a:gd name="T32" fmla="*/ 170 w 174"/>
              <a:gd name="T33" fmla="*/ 51 h 145"/>
              <a:gd name="T34" fmla="*/ 174 w 174"/>
              <a:gd name="T35" fmla="*/ 115 h 145"/>
              <a:gd name="T36" fmla="*/ 126 w 174"/>
              <a:gd name="T37" fmla="*/ 135 h 145"/>
              <a:gd name="T38" fmla="*/ 116 w 174"/>
              <a:gd name="T39" fmla="*/ 133 h 145"/>
              <a:gd name="T40" fmla="*/ 108 w 174"/>
              <a:gd name="T41" fmla="*/ 135 h 145"/>
              <a:gd name="T42" fmla="*/ 102 w 174"/>
              <a:gd name="T43" fmla="*/ 145 h 145"/>
              <a:gd name="T44" fmla="*/ 62 w 174"/>
              <a:gd name="T45" fmla="*/ 13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4" h="145">
                <a:moveTo>
                  <a:pt x="62" y="139"/>
                </a:moveTo>
                <a:lnTo>
                  <a:pt x="54" y="133"/>
                </a:lnTo>
                <a:lnTo>
                  <a:pt x="24" y="129"/>
                </a:lnTo>
                <a:lnTo>
                  <a:pt x="0" y="85"/>
                </a:lnTo>
                <a:lnTo>
                  <a:pt x="8" y="65"/>
                </a:lnTo>
                <a:lnTo>
                  <a:pt x="18" y="69"/>
                </a:lnTo>
                <a:lnTo>
                  <a:pt x="34" y="63"/>
                </a:lnTo>
                <a:lnTo>
                  <a:pt x="12" y="49"/>
                </a:lnTo>
                <a:lnTo>
                  <a:pt x="26" y="29"/>
                </a:lnTo>
                <a:lnTo>
                  <a:pt x="46" y="15"/>
                </a:lnTo>
                <a:lnTo>
                  <a:pt x="64" y="7"/>
                </a:lnTo>
                <a:lnTo>
                  <a:pt x="84" y="0"/>
                </a:lnTo>
                <a:lnTo>
                  <a:pt x="106" y="13"/>
                </a:lnTo>
                <a:lnTo>
                  <a:pt x="136" y="15"/>
                </a:lnTo>
                <a:lnTo>
                  <a:pt x="170" y="39"/>
                </a:lnTo>
                <a:lnTo>
                  <a:pt x="168" y="49"/>
                </a:lnTo>
                <a:lnTo>
                  <a:pt x="170" y="51"/>
                </a:lnTo>
                <a:lnTo>
                  <a:pt x="174" y="115"/>
                </a:lnTo>
                <a:lnTo>
                  <a:pt x="126" y="135"/>
                </a:lnTo>
                <a:lnTo>
                  <a:pt x="116" y="133"/>
                </a:lnTo>
                <a:lnTo>
                  <a:pt x="108" y="135"/>
                </a:lnTo>
                <a:lnTo>
                  <a:pt x="102" y="145"/>
                </a:lnTo>
                <a:lnTo>
                  <a:pt x="62" y="13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2" name="Freeform 229"/>
          <p:cNvSpPr>
            <a:spLocks/>
          </p:cNvSpPr>
          <p:nvPr/>
        </p:nvSpPr>
        <p:spPr bwMode="auto">
          <a:xfrm>
            <a:off x="20024725" y="8366125"/>
            <a:ext cx="365125" cy="550863"/>
          </a:xfrm>
          <a:custGeom>
            <a:avLst/>
            <a:gdLst>
              <a:gd name="T0" fmla="*/ 74 w 115"/>
              <a:gd name="T1" fmla="*/ 134 h 174"/>
              <a:gd name="T2" fmla="*/ 64 w 115"/>
              <a:gd name="T3" fmla="*/ 119 h 174"/>
              <a:gd name="T4" fmla="*/ 46 w 115"/>
              <a:gd name="T5" fmla="*/ 125 h 174"/>
              <a:gd name="T6" fmla="*/ 26 w 115"/>
              <a:gd name="T7" fmla="*/ 128 h 174"/>
              <a:gd name="T8" fmla="*/ 21 w 115"/>
              <a:gd name="T9" fmla="*/ 96 h 174"/>
              <a:gd name="T10" fmla="*/ 20 w 115"/>
              <a:gd name="T11" fmla="*/ 93 h 174"/>
              <a:gd name="T12" fmla="*/ 18 w 115"/>
              <a:gd name="T13" fmla="*/ 90 h 174"/>
              <a:gd name="T14" fmla="*/ 16 w 115"/>
              <a:gd name="T15" fmla="*/ 86 h 174"/>
              <a:gd name="T16" fmla="*/ 16 w 115"/>
              <a:gd name="T17" fmla="*/ 81 h 174"/>
              <a:gd name="T18" fmla="*/ 16 w 115"/>
              <a:gd name="T19" fmla="*/ 80 h 174"/>
              <a:gd name="T20" fmla="*/ 16 w 115"/>
              <a:gd name="T21" fmla="*/ 79 h 174"/>
              <a:gd name="T22" fmla="*/ 14 w 115"/>
              <a:gd name="T23" fmla="*/ 78 h 174"/>
              <a:gd name="T24" fmla="*/ 4 w 115"/>
              <a:gd name="T25" fmla="*/ 63 h 174"/>
              <a:gd name="T26" fmla="*/ 5 w 115"/>
              <a:gd name="T27" fmla="*/ 53 h 174"/>
              <a:gd name="T28" fmla="*/ 0 w 115"/>
              <a:gd name="T29" fmla="*/ 50 h 174"/>
              <a:gd name="T30" fmla="*/ 2 w 115"/>
              <a:gd name="T31" fmla="*/ 30 h 174"/>
              <a:gd name="T32" fmla="*/ 5 w 115"/>
              <a:gd name="T33" fmla="*/ 26 h 174"/>
              <a:gd name="T34" fmla="*/ 5 w 115"/>
              <a:gd name="T35" fmla="*/ 19 h 174"/>
              <a:gd name="T36" fmla="*/ 11 w 115"/>
              <a:gd name="T37" fmla="*/ 11 h 174"/>
              <a:gd name="T38" fmla="*/ 16 w 115"/>
              <a:gd name="T39" fmla="*/ 6 h 174"/>
              <a:gd name="T40" fmla="*/ 16 w 115"/>
              <a:gd name="T41" fmla="*/ 6 h 174"/>
              <a:gd name="T42" fmla="*/ 16 w 115"/>
              <a:gd name="T43" fmla="*/ 6 h 174"/>
              <a:gd name="T44" fmla="*/ 23 w 115"/>
              <a:gd name="T45" fmla="*/ 0 h 174"/>
              <a:gd name="T46" fmla="*/ 37 w 115"/>
              <a:gd name="T47" fmla="*/ 8 h 174"/>
              <a:gd name="T48" fmla="*/ 39 w 115"/>
              <a:gd name="T49" fmla="*/ 9 h 174"/>
              <a:gd name="T50" fmla="*/ 43 w 115"/>
              <a:gd name="T51" fmla="*/ 10 h 174"/>
              <a:gd name="T52" fmla="*/ 46 w 115"/>
              <a:gd name="T53" fmla="*/ 9 h 174"/>
              <a:gd name="T54" fmla="*/ 57 w 115"/>
              <a:gd name="T55" fmla="*/ 18 h 174"/>
              <a:gd name="T56" fmla="*/ 60 w 115"/>
              <a:gd name="T57" fmla="*/ 21 h 174"/>
              <a:gd name="T58" fmla="*/ 63 w 115"/>
              <a:gd name="T59" fmla="*/ 27 h 174"/>
              <a:gd name="T60" fmla="*/ 66 w 115"/>
              <a:gd name="T61" fmla="*/ 27 h 174"/>
              <a:gd name="T62" fmla="*/ 85 w 115"/>
              <a:gd name="T63" fmla="*/ 28 h 174"/>
              <a:gd name="T64" fmla="*/ 94 w 115"/>
              <a:gd name="T65" fmla="*/ 33 h 174"/>
              <a:gd name="T66" fmla="*/ 107 w 115"/>
              <a:gd name="T67" fmla="*/ 44 h 174"/>
              <a:gd name="T68" fmla="*/ 102 w 115"/>
              <a:gd name="T69" fmla="*/ 60 h 174"/>
              <a:gd name="T70" fmla="*/ 105 w 115"/>
              <a:gd name="T71" fmla="*/ 66 h 174"/>
              <a:gd name="T72" fmla="*/ 107 w 115"/>
              <a:gd name="T73" fmla="*/ 74 h 174"/>
              <a:gd name="T74" fmla="*/ 108 w 115"/>
              <a:gd name="T75" fmla="*/ 81 h 174"/>
              <a:gd name="T76" fmla="*/ 113 w 115"/>
              <a:gd name="T77" fmla="*/ 96 h 174"/>
              <a:gd name="T78" fmla="*/ 115 w 115"/>
              <a:gd name="T79" fmla="*/ 105 h 174"/>
              <a:gd name="T80" fmla="*/ 110 w 115"/>
              <a:gd name="T81" fmla="*/ 126 h 174"/>
              <a:gd name="T82" fmla="*/ 109 w 115"/>
              <a:gd name="T83" fmla="*/ 127 h 174"/>
              <a:gd name="T84" fmla="*/ 109 w 115"/>
              <a:gd name="T85" fmla="*/ 174 h 174"/>
              <a:gd name="T86" fmla="*/ 74 w 115"/>
              <a:gd name="T87" fmla="*/ 13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 h="174">
                <a:moveTo>
                  <a:pt x="74" y="134"/>
                </a:moveTo>
                <a:cubicBezTo>
                  <a:pt x="70" y="130"/>
                  <a:pt x="67" y="125"/>
                  <a:pt x="64" y="119"/>
                </a:cubicBezTo>
                <a:cubicBezTo>
                  <a:pt x="59" y="122"/>
                  <a:pt x="52" y="124"/>
                  <a:pt x="46" y="125"/>
                </a:cubicBezTo>
                <a:cubicBezTo>
                  <a:pt x="26" y="128"/>
                  <a:pt x="26" y="128"/>
                  <a:pt x="26" y="128"/>
                </a:cubicBezTo>
                <a:cubicBezTo>
                  <a:pt x="21" y="96"/>
                  <a:pt x="21" y="96"/>
                  <a:pt x="21" y="96"/>
                </a:cubicBezTo>
                <a:cubicBezTo>
                  <a:pt x="20" y="93"/>
                  <a:pt x="20" y="93"/>
                  <a:pt x="20" y="93"/>
                </a:cubicBezTo>
                <a:cubicBezTo>
                  <a:pt x="18" y="90"/>
                  <a:pt x="18" y="90"/>
                  <a:pt x="18" y="90"/>
                </a:cubicBezTo>
                <a:cubicBezTo>
                  <a:pt x="16" y="86"/>
                  <a:pt x="16" y="86"/>
                  <a:pt x="16" y="86"/>
                </a:cubicBezTo>
                <a:cubicBezTo>
                  <a:pt x="16" y="81"/>
                  <a:pt x="16" y="81"/>
                  <a:pt x="16" y="81"/>
                </a:cubicBezTo>
                <a:cubicBezTo>
                  <a:pt x="16" y="80"/>
                  <a:pt x="16" y="80"/>
                  <a:pt x="16" y="80"/>
                </a:cubicBezTo>
                <a:cubicBezTo>
                  <a:pt x="16" y="79"/>
                  <a:pt x="16" y="79"/>
                  <a:pt x="16" y="79"/>
                </a:cubicBezTo>
                <a:cubicBezTo>
                  <a:pt x="14" y="78"/>
                  <a:pt x="14" y="78"/>
                  <a:pt x="14" y="78"/>
                </a:cubicBezTo>
                <a:cubicBezTo>
                  <a:pt x="4" y="63"/>
                  <a:pt x="4" y="63"/>
                  <a:pt x="4" y="63"/>
                </a:cubicBezTo>
                <a:cubicBezTo>
                  <a:pt x="5" y="53"/>
                  <a:pt x="5" y="53"/>
                  <a:pt x="5" y="53"/>
                </a:cubicBezTo>
                <a:cubicBezTo>
                  <a:pt x="0" y="50"/>
                  <a:pt x="0" y="50"/>
                  <a:pt x="0" y="50"/>
                </a:cubicBezTo>
                <a:cubicBezTo>
                  <a:pt x="2" y="30"/>
                  <a:pt x="2" y="30"/>
                  <a:pt x="2" y="30"/>
                </a:cubicBezTo>
                <a:cubicBezTo>
                  <a:pt x="5" y="26"/>
                  <a:pt x="5" y="26"/>
                  <a:pt x="5" y="26"/>
                </a:cubicBezTo>
                <a:cubicBezTo>
                  <a:pt x="5" y="19"/>
                  <a:pt x="5" y="19"/>
                  <a:pt x="5" y="19"/>
                </a:cubicBezTo>
                <a:cubicBezTo>
                  <a:pt x="11" y="11"/>
                  <a:pt x="11" y="11"/>
                  <a:pt x="11" y="11"/>
                </a:cubicBezTo>
                <a:cubicBezTo>
                  <a:pt x="16" y="6"/>
                  <a:pt x="16" y="6"/>
                  <a:pt x="16" y="6"/>
                </a:cubicBezTo>
                <a:cubicBezTo>
                  <a:pt x="16" y="6"/>
                  <a:pt x="16" y="6"/>
                  <a:pt x="16" y="6"/>
                </a:cubicBezTo>
                <a:cubicBezTo>
                  <a:pt x="16" y="6"/>
                  <a:pt x="16" y="6"/>
                  <a:pt x="16" y="6"/>
                </a:cubicBezTo>
                <a:cubicBezTo>
                  <a:pt x="23" y="0"/>
                  <a:pt x="23" y="0"/>
                  <a:pt x="23" y="0"/>
                </a:cubicBezTo>
                <a:cubicBezTo>
                  <a:pt x="37" y="8"/>
                  <a:pt x="37" y="8"/>
                  <a:pt x="37" y="8"/>
                </a:cubicBezTo>
                <a:cubicBezTo>
                  <a:pt x="39" y="9"/>
                  <a:pt x="39" y="9"/>
                  <a:pt x="39" y="9"/>
                </a:cubicBezTo>
                <a:cubicBezTo>
                  <a:pt x="43" y="10"/>
                  <a:pt x="43" y="10"/>
                  <a:pt x="43" y="10"/>
                </a:cubicBezTo>
                <a:cubicBezTo>
                  <a:pt x="46" y="9"/>
                  <a:pt x="46" y="9"/>
                  <a:pt x="46" y="9"/>
                </a:cubicBezTo>
                <a:cubicBezTo>
                  <a:pt x="57" y="18"/>
                  <a:pt x="57" y="18"/>
                  <a:pt x="57" y="18"/>
                </a:cubicBezTo>
                <a:cubicBezTo>
                  <a:pt x="60" y="21"/>
                  <a:pt x="60" y="21"/>
                  <a:pt x="60" y="21"/>
                </a:cubicBezTo>
                <a:cubicBezTo>
                  <a:pt x="63" y="27"/>
                  <a:pt x="63" y="27"/>
                  <a:pt x="63" y="27"/>
                </a:cubicBezTo>
                <a:cubicBezTo>
                  <a:pt x="66" y="27"/>
                  <a:pt x="66" y="27"/>
                  <a:pt x="66" y="27"/>
                </a:cubicBezTo>
                <a:cubicBezTo>
                  <a:pt x="85" y="28"/>
                  <a:pt x="85" y="28"/>
                  <a:pt x="85" y="28"/>
                </a:cubicBezTo>
                <a:cubicBezTo>
                  <a:pt x="94" y="33"/>
                  <a:pt x="94" y="33"/>
                  <a:pt x="94" y="33"/>
                </a:cubicBezTo>
                <a:cubicBezTo>
                  <a:pt x="107" y="44"/>
                  <a:pt x="107" y="44"/>
                  <a:pt x="107" y="44"/>
                </a:cubicBezTo>
                <a:cubicBezTo>
                  <a:pt x="102" y="60"/>
                  <a:pt x="102" y="60"/>
                  <a:pt x="102" y="60"/>
                </a:cubicBezTo>
                <a:cubicBezTo>
                  <a:pt x="105" y="66"/>
                  <a:pt x="105" y="66"/>
                  <a:pt x="105" y="66"/>
                </a:cubicBezTo>
                <a:cubicBezTo>
                  <a:pt x="107" y="74"/>
                  <a:pt x="107" y="74"/>
                  <a:pt x="107" y="74"/>
                </a:cubicBezTo>
                <a:cubicBezTo>
                  <a:pt x="108" y="81"/>
                  <a:pt x="108" y="81"/>
                  <a:pt x="108" y="81"/>
                </a:cubicBezTo>
                <a:cubicBezTo>
                  <a:pt x="113" y="96"/>
                  <a:pt x="113" y="96"/>
                  <a:pt x="113" y="96"/>
                </a:cubicBezTo>
                <a:cubicBezTo>
                  <a:pt x="115" y="105"/>
                  <a:pt x="115" y="105"/>
                  <a:pt x="115" y="105"/>
                </a:cubicBezTo>
                <a:cubicBezTo>
                  <a:pt x="110" y="126"/>
                  <a:pt x="110" y="126"/>
                  <a:pt x="110" y="126"/>
                </a:cubicBezTo>
                <a:cubicBezTo>
                  <a:pt x="109" y="127"/>
                  <a:pt x="109" y="127"/>
                  <a:pt x="109" y="127"/>
                </a:cubicBezTo>
                <a:cubicBezTo>
                  <a:pt x="109" y="174"/>
                  <a:pt x="109" y="174"/>
                  <a:pt x="109" y="174"/>
                </a:cubicBezTo>
                <a:lnTo>
                  <a:pt x="74" y="13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3" name="Freeform 230"/>
          <p:cNvSpPr>
            <a:spLocks/>
          </p:cNvSpPr>
          <p:nvPr/>
        </p:nvSpPr>
        <p:spPr bwMode="auto">
          <a:xfrm>
            <a:off x="19132550" y="8031163"/>
            <a:ext cx="1425575" cy="1392238"/>
          </a:xfrm>
          <a:custGeom>
            <a:avLst/>
            <a:gdLst>
              <a:gd name="T0" fmla="*/ 143 w 449"/>
              <a:gd name="T1" fmla="*/ 425 h 440"/>
              <a:gd name="T2" fmla="*/ 125 w 449"/>
              <a:gd name="T3" fmla="*/ 381 h 440"/>
              <a:gd name="T4" fmla="*/ 99 w 449"/>
              <a:gd name="T5" fmla="*/ 329 h 440"/>
              <a:gd name="T6" fmla="*/ 84 w 449"/>
              <a:gd name="T7" fmla="*/ 298 h 440"/>
              <a:gd name="T8" fmla="*/ 75 w 449"/>
              <a:gd name="T9" fmla="*/ 268 h 440"/>
              <a:gd name="T10" fmla="*/ 62 w 449"/>
              <a:gd name="T11" fmla="*/ 250 h 440"/>
              <a:gd name="T12" fmla="*/ 14 w 449"/>
              <a:gd name="T13" fmla="*/ 206 h 440"/>
              <a:gd name="T14" fmla="*/ 6 w 449"/>
              <a:gd name="T15" fmla="*/ 170 h 440"/>
              <a:gd name="T16" fmla="*/ 24 w 449"/>
              <a:gd name="T17" fmla="*/ 151 h 440"/>
              <a:gd name="T18" fmla="*/ 12 w 449"/>
              <a:gd name="T19" fmla="*/ 123 h 440"/>
              <a:gd name="T20" fmla="*/ 25 w 449"/>
              <a:gd name="T21" fmla="*/ 102 h 440"/>
              <a:gd name="T22" fmla="*/ 53 w 449"/>
              <a:gd name="T23" fmla="*/ 94 h 440"/>
              <a:gd name="T24" fmla="*/ 64 w 449"/>
              <a:gd name="T25" fmla="*/ 78 h 440"/>
              <a:gd name="T26" fmla="*/ 76 w 449"/>
              <a:gd name="T27" fmla="*/ 58 h 440"/>
              <a:gd name="T28" fmla="*/ 94 w 449"/>
              <a:gd name="T29" fmla="*/ 25 h 440"/>
              <a:gd name="T30" fmla="*/ 125 w 449"/>
              <a:gd name="T31" fmla="*/ 0 h 440"/>
              <a:gd name="T32" fmla="*/ 157 w 449"/>
              <a:gd name="T33" fmla="*/ 16 h 440"/>
              <a:gd name="T34" fmla="*/ 179 w 449"/>
              <a:gd name="T35" fmla="*/ 36 h 440"/>
              <a:gd name="T36" fmla="*/ 192 w 449"/>
              <a:gd name="T37" fmla="*/ 50 h 440"/>
              <a:gd name="T38" fmla="*/ 207 w 449"/>
              <a:gd name="T39" fmla="*/ 72 h 440"/>
              <a:gd name="T40" fmla="*/ 217 w 449"/>
              <a:gd name="T41" fmla="*/ 92 h 440"/>
              <a:gd name="T42" fmla="*/ 237 w 449"/>
              <a:gd name="T43" fmla="*/ 101 h 440"/>
              <a:gd name="T44" fmla="*/ 266 w 449"/>
              <a:gd name="T45" fmla="*/ 109 h 440"/>
              <a:gd name="T46" fmla="*/ 275 w 449"/>
              <a:gd name="T47" fmla="*/ 103 h 440"/>
              <a:gd name="T48" fmla="*/ 302 w 449"/>
              <a:gd name="T49" fmla="*/ 89 h 440"/>
              <a:gd name="T50" fmla="*/ 328 w 449"/>
              <a:gd name="T51" fmla="*/ 107 h 440"/>
              <a:gd name="T52" fmla="*/ 343 w 449"/>
              <a:gd name="T53" fmla="*/ 106 h 440"/>
              <a:gd name="T54" fmla="*/ 346 w 449"/>
              <a:gd name="T55" fmla="*/ 107 h 440"/>
              <a:gd name="T56" fmla="*/ 351 w 449"/>
              <a:gd name="T57" fmla="*/ 106 h 440"/>
              <a:gd name="T58" fmla="*/ 346 w 449"/>
              <a:gd name="T59" fmla="*/ 92 h 440"/>
              <a:gd name="T60" fmla="*/ 350 w 449"/>
              <a:gd name="T61" fmla="*/ 84 h 440"/>
              <a:gd name="T62" fmla="*/ 366 w 449"/>
              <a:gd name="T63" fmla="*/ 77 h 440"/>
              <a:gd name="T64" fmla="*/ 395 w 449"/>
              <a:gd name="T65" fmla="*/ 65 h 440"/>
              <a:gd name="T66" fmla="*/ 434 w 449"/>
              <a:gd name="T67" fmla="*/ 81 h 440"/>
              <a:gd name="T68" fmla="*/ 449 w 449"/>
              <a:gd name="T69" fmla="*/ 104 h 440"/>
              <a:gd name="T70" fmla="*/ 447 w 449"/>
              <a:gd name="T71" fmla="*/ 149 h 440"/>
              <a:gd name="T72" fmla="*/ 420 w 449"/>
              <a:gd name="T73" fmla="*/ 141 h 440"/>
              <a:gd name="T74" fmla="*/ 417 w 449"/>
              <a:gd name="T75" fmla="*/ 160 h 440"/>
              <a:gd name="T76" fmla="*/ 400 w 449"/>
              <a:gd name="T77" fmla="*/ 208 h 440"/>
              <a:gd name="T78" fmla="*/ 386 w 449"/>
              <a:gd name="T79" fmla="*/ 223 h 440"/>
              <a:gd name="T80" fmla="*/ 349 w 449"/>
              <a:gd name="T81" fmla="*/ 233 h 440"/>
              <a:gd name="T82" fmla="*/ 348 w 449"/>
              <a:gd name="T83" fmla="*/ 230 h 440"/>
              <a:gd name="T84" fmla="*/ 371 w 449"/>
              <a:gd name="T85" fmla="*/ 214 h 440"/>
              <a:gd name="T86" fmla="*/ 349 w 449"/>
              <a:gd name="T87" fmla="*/ 206 h 440"/>
              <a:gd name="T88" fmla="*/ 346 w 449"/>
              <a:gd name="T89" fmla="*/ 227 h 440"/>
              <a:gd name="T90" fmla="*/ 312 w 449"/>
              <a:gd name="T91" fmla="*/ 232 h 440"/>
              <a:gd name="T92" fmla="*/ 280 w 449"/>
              <a:gd name="T93" fmla="*/ 269 h 440"/>
              <a:gd name="T94" fmla="*/ 252 w 449"/>
              <a:gd name="T95" fmla="*/ 296 h 440"/>
              <a:gd name="T96" fmla="*/ 226 w 449"/>
              <a:gd name="T97" fmla="*/ 330 h 440"/>
              <a:gd name="T98" fmla="*/ 225 w 449"/>
              <a:gd name="T99" fmla="*/ 378 h 440"/>
              <a:gd name="T100" fmla="*/ 194 w 449"/>
              <a:gd name="T101" fmla="*/ 427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0">
                <a:moveTo>
                  <a:pt x="170" y="440"/>
                </a:moveTo>
                <a:cubicBezTo>
                  <a:pt x="163" y="440"/>
                  <a:pt x="157" y="437"/>
                  <a:pt x="151" y="433"/>
                </a:cubicBezTo>
                <a:cubicBezTo>
                  <a:pt x="149" y="431"/>
                  <a:pt x="146" y="428"/>
                  <a:pt x="143" y="425"/>
                </a:cubicBezTo>
                <a:cubicBezTo>
                  <a:pt x="139" y="420"/>
                  <a:pt x="134" y="411"/>
                  <a:pt x="133" y="401"/>
                </a:cubicBezTo>
                <a:cubicBezTo>
                  <a:pt x="132" y="398"/>
                  <a:pt x="131" y="394"/>
                  <a:pt x="129" y="389"/>
                </a:cubicBezTo>
                <a:cubicBezTo>
                  <a:pt x="127" y="387"/>
                  <a:pt x="126" y="384"/>
                  <a:pt x="125" y="381"/>
                </a:cubicBezTo>
                <a:cubicBezTo>
                  <a:pt x="115" y="371"/>
                  <a:pt x="110" y="362"/>
                  <a:pt x="108" y="351"/>
                </a:cubicBezTo>
                <a:cubicBezTo>
                  <a:pt x="107" y="349"/>
                  <a:pt x="106" y="347"/>
                  <a:pt x="106" y="345"/>
                </a:cubicBezTo>
                <a:cubicBezTo>
                  <a:pt x="103" y="337"/>
                  <a:pt x="101" y="332"/>
                  <a:pt x="99" y="329"/>
                </a:cubicBezTo>
                <a:cubicBezTo>
                  <a:pt x="95" y="325"/>
                  <a:pt x="93" y="320"/>
                  <a:pt x="91" y="315"/>
                </a:cubicBezTo>
                <a:cubicBezTo>
                  <a:pt x="89" y="312"/>
                  <a:pt x="89" y="312"/>
                  <a:pt x="89" y="312"/>
                </a:cubicBezTo>
                <a:cubicBezTo>
                  <a:pt x="87" y="309"/>
                  <a:pt x="84" y="304"/>
                  <a:pt x="84" y="298"/>
                </a:cubicBezTo>
                <a:cubicBezTo>
                  <a:pt x="84" y="296"/>
                  <a:pt x="83" y="293"/>
                  <a:pt x="81" y="289"/>
                </a:cubicBezTo>
                <a:cubicBezTo>
                  <a:pt x="80" y="285"/>
                  <a:pt x="78" y="281"/>
                  <a:pt x="77" y="277"/>
                </a:cubicBezTo>
                <a:cubicBezTo>
                  <a:pt x="75" y="268"/>
                  <a:pt x="75" y="268"/>
                  <a:pt x="75" y="268"/>
                </a:cubicBezTo>
                <a:cubicBezTo>
                  <a:pt x="74" y="263"/>
                  <a:pt x="73" y="259"/>
                  <a:pt x="72" y="254"/>
                </a:cubicBezTo>
                <a:cubicBezTo>
                  <a:pt x="71" y="252"/>
                  <a:pt x="70" y="251"/>
                  <a:pt x="70" y="249"/>
                </a:cubicBezTo>
                <a:cubicBezTo>
                  <a:pt x="68" y="249"/>
                  <a:pt x="65" y="250"/>
                  <a:pt x="62" y="250"/>
                </a:cubicBezTo>
                <a:cubicBezTo>
                  <a:pt x="51" y="250"/>
                  <a:pt x="43" y="243"/>
                  <a:pt x="36" y="237"/>
                </a:cubicBezTo>
                <a:cubicBezTo>
                  <a:pt x="31" y="233"/>
                  <a:pt x="26" y="228"/>
                  <a:pt x="22" y="223"/>
                </a:cubicBezTo>
                <a:cubicBezTo>
                  <a:pt x="17" y="218"/>
                  <a:pt x="14" y="212"/>
                  <a:pt x="14" y="206"/>
                </a:cubicBezTo>
                <a:cubicBezTo>
                  <a:pt x="12" y="204"/>
                  <a:pt x="10" y="202"/>
                  <a:pt x="9" y="200"/>
                </a:cubicBezTo>
                <a:cubicBezTo>
                  <a:pt x="0" y="192"/>
                  <a:pt x="0" y="192"/>
                  <a:pt x="0" y="192"/>
                </a:cubicBezTo>
                <a:cubicBezTo>
                  <a:pt x="6" y="170"/>
                  <a:pt x="6" y="170"/>
                  <a:pt x="6" y="170"/>
                </a:cubicBezTo>
                <a:cubicBezTo>
                  <a:pt x="20" y="156"/>
                  <a:pt x="20" y="156"/>
                  <a:pt x="20" y="156"/>
                </a:cubicBezTo>
                <a:cubicBezTo>
                  <a:pt x="24" y="155"/>
                  <a:pt x="24" y="155"/>
                  <a:pt x="24" y="155"/>
                </a:cubicBezTo>
                <a:cubicBezTo>
                  <a:pt x="24" y="151"/>
                  <a:pt x="24" y="151"/>
                  <a:pt x="24" y="151"/>
                </a:cubicBezTo>
                <a:cubicBezTo>
                  <a:pt x="18" y="148"/>
                  <a:pt x="18" y="148"/>
                  <a:pt x="18" y="148"/>
                </a:cubicBezTo>
                <a:cubicBezTo>
                  <a:pt x="14" y="135"/>
                  <a:pt x="14" y="135"/>
                  <a:pt x="14" y="135"/>
                </a:cubicBezTo>
                <a:cubicBezTo>
                  <a:pt x="12" y="123"/>
                  <a:pt x="12" y="123"/>
                  <a:pt x="12" y="123"/>
                </a:cubicBezTo>
                <a:cubicBezTo>
                  <a:pt x="20" y="111"/>
                  <a:pt x="20" y="111"/>
                  <a:pt x="20" y="111"/>
                </a:cubicBezTo>
                <a:cubicBezTo>
                  <a:pt x="23" y="108"/>
                  <a:pt x="23" y="108"/>
                  <a:pt x="23" y="108"/>
                </a:cubicBezTo>
                <a:cubicBezTo>
                  <a:pt x="25" y="102"/>
                  <a:pt x="25" y="102"/>
                  <a:pt x="25" y="102"/>
                </a:cubicBezTo>
                <a:cubicBezTo>
                  <a:pt x="30" y="98"/>
                  <a:pt x="30" y="98"/>
                  <a:pt x="30" y="98"/>
                </a:cubicBezTo>
                <a:cubicBezTo>
                  <a:pt x="43" y="90"/>
                  <a:pt x="43" y="90"/>
                  <a:pt x="43" y="90"/>
                </a:cubicBezTo>
                <a:cubicBezTo>
                  <a:pt x="53" y="94"/>
                  <a:pt x="53" y="94"/>
                  <a:pt x="53" y="94"/>
                </a:cubicBezTo>
                <a:cubicBezTo>
                  <a:pt x="55" y="87"/>
                  <a:pt x="55" y="87"/>
                  <a:pt x="55" y="87"/>
                </a:cubicBezTo>
                <a:cubicBezTo>
                  <a:pt x="62" y="83"/>
                  <a:pt x="62" y="83"/>
                  <a:pt x="62" y="83"/>
                </a:cubicBezTo>
                <a:cubicBezTo>
                  <a:pt x="64" y="78"/>
                  <a:pt x="64" y="78"/>
                  <a:pt x="64" y="78"/>
                </a:cubicBezTo>
                <a:cubicBezTo>
                  <a:pt x="61" y="75"/>
                  <a:pt x="61" y="75"/>
                  <a:pt x="61" y="75"/>
                </a:cubicBezTo>
                <a:cubicBezTo>
                  <a:pt x="75" y="59"/>
                  <a:pt x="75" y="59"/>
                  <a:pt x="75" y="59"/>
                </a:cubicBezTo>
                <a:cubicBezTo>
                  <a:pt x="76" y="58"/>
                  <a:pt x="76" y="58"/>
                  <a:pt x="76" y="58"/>
                </a:cubicBezTo>
                <a:cubicBezTo>
                  <a:pt x="71" y="41"/>
                  <a:pt x="71" y="41"/>
                  <a:pt x="71" y="41"/>
                </a:cubicBezTo>
                <a:cubicBezTo>
                  <a:pt x="93" y="25"/>
                  <a:pt x="93" y="25"/>
                  <a:pt x="93" y="25"/>
                </a:cubicBezTo>
                <a:cubicBezTo>
                  <a:pt x="94" y="25"/>
                  <a:pt x="94" y="25"/>
                  <a:pt x="94" y="25"/>
                </a:cubicBezTo>
                <a:cubicBezTo>
                  <a:pt x="113" y="2"/>
                  <a:pt x="113" y="2"/>
                  <a:pt x="113" y="2"/>
                </a:cubicBezTo>
                <a:cubicBezTo>
                  <a:pt x="119" y="4"/>
                  <a:pt x="119" y="4"/>
                  <a:pt x="119" y="4"/>
                </a:cubicBezTo>
                <a:cubicBezTo>
                  <a:pt x="125" y="0"/>
                  <a:pt x="125" y="0"/>
                  <a:pt x="125" y="0"/>
                </a:cubicBezTo>
                <a:cubicBezTo>
                  <a:pt x="139" y="8"/>
                  <a:pt x="139" y="8"/>
                  <a:pt x="139" y="8"/>
                </a:cubicBezTo>
                <a:cubicBezTo>
                  <a:pt x="150" y="6"/>
                  <a:pt x="150" y="6"/>
                  <a:pt x="150" y="6"/>
                </a:cubicBezTo>
                <a:cubicBezTo>
                  <a:pt x="157" y="16"/>
                  <a:pt x="157" y="16"/>
                  <a:pt x="157" y="16"/>
                </a:cubicBezTo>
                <a:cubicBezTo>
                  <a:pt x="162" y="18"/>
                  <a:pt x="162" y="18"/>
                  <a:pt x="162" y="18"/>
                </a:cubicBezTo>
                <a:cubicBezTo>
                  <a:pt x="169" y="20"/>
                  <a:pt x="169" y="20"/>
                  <a:pt x="169" y="20"/>
                </a:cubicBezTo>
                <a:cubicBezTo>
                  <a:pt x="179" y="36"/>
                  <a:pt x="179" y="36"/>
                  <a:pt x="179" y="36"/>
                </a:cubicBezTo>
                <a:cubicBezTo>
                  <a:pt x="179" y="42"/>
                  <a:pt x="179" y="42"/>
                  <a:pt x="179" y="42"/>
                </a:cubicBezTo>
                <a:cubicBezTo>
                  <a:pt x="185" y="45"/>
                  <a:pt x="185" y="45"/>
                  <a:pt x="185" y="45"/>
                </a:cubicBezTo>
                <a:cubicBezTo>
                  <a:pt x="192" y="50"/>
                  <a:pt x="192" y="50"/>
                  <a:pt x="192" y="50"/>
                </a:cubicBezTo>
                <a:cubicBezTo>
                  <a:pt x="197" y="55"/>
                  <a:pt x="197" y="55"/>
                  <a:pt x="197" y="55"/>
                </a:cubicBezTo>
                <a:cubicBezTo>
                  <a:pt x="206" y="59"/>
                  <a:pt x="206" y="59"/>
                  <a:pt x="206" y="59"/>
                </a:cubicBezTo>
                <a:cubicBezTo>
                  <a:pt x="207" y="72"/>
                  <a:pt x="207" y="72"/>
                  <a:pt x="207" y="72"/>
                </a:cubicBezTo>
                <a:cubicBezTo>
                  <a:pt x="207" y="77"/>
                  <a:pt x="207" y="77"/>
                  <a:pt x="207" y="77"/>
                </a:cubicBezTo>
                <a:cubicBezTo>
                  <a:pt x="205" y="86"/>
                  <a:pt x="205" y="86"/>
                  <a:pt x="205" y="86"/>
                </a:cubicBezTo>
                <a:cubicBezTo>
                  <a:pt x="217" y="92"/>
                  <a:pt x="217" y="92"/>
                  <a:pt x="217" y="92"/>
                </a:cubicBezTo>
                <a:cubicBezTo>
                  <a:pt x="228" y="99"/>
                  <a:pt x="228" y="99"/>
                  <a:pt x="228" y="99"/>
                </a:cubicBezTo>
                <a:cubicBezTo>
                  <a:pt x="232" y="100"/>
                  <a:pt x="232" y="100"/>
                  <a:pt x="232" y="100"/>
                </a:cubicBezTo>
                <a:cubicBezTo>
                  <a:pt x="237" y="101"/>
                  <a:pt x="237" y="101"/>
                  <a:pt x="237" y="101"/>
                </a:cubicBezTo>
                <a:cubicBezTo>
                  <a:pt x="240" y="99"/>
                  <a:pt x="240" y="99"/>
                  <a:pt x="240" y="99"/>
                </a:cubicBezTo>
                <a:cubicBezTo>
                  <a:pt x="264" y="104"/>
                  <a:pt x="264" y="104"/>
                  <a:pt x="264" y="104"/>
                </a:cubicBezTo>
                <a:cubicBezTo>
                  <a:pt x="266" y="109"/>
                  <a:pt x="266" y="109"/>
                  <a:pt x="266" y="109"/>
                </a:cubicBezTo>
                <a:cubicBezTo>
                  <a:pt x="272" y="109"/>
                  <a:pt x="272" y="109"/>
                  <a:pt x="272" y="109"/>
                </a:cubicBezTo>
                <a:cubicBezTo>
                  <a:pt x="278" y="111"/>
                  <a:pt x="278" y="111"/>
                  <a:pt x="278" y="111"/>
                </a:cubicBezTo>
                <a:cubicBezTo>
                  <a:pt x="275" y="103"/>
                  <a:pt x="275" y="103"/>
                  <a:pt x="275" y="103"/>
                </a:cubicBezTo>
                <a:cubicBezTo>
                  <a:pt x="290" y="92"/>
                  <a:pt x="290" y="92"/>
                  <a:pt x="290" y="92"/>
                </a:cubicBezTo>
                <a:cubicBezTo>
                  <a:pt x="294" y="90"/>
                  <a:pt x="294" y="90"/>
                  <a:pt x="294" y="90"/>
                </a:cubicBezTo>
                <a:cubicBezTo>
                  <a:pt x="302" y="89"/>
                  <a:pt x="302" y="89"/>
                  <a:pt x="302" y="89"/>
                </a:cubicBezTo>
                <a:cubicBezTo>
                  <a:pt x="318" y="89"/>
                  <a:pt x="318" y="89"/>
                  <a:pt x="318" y="89"/>
                </a:cubicBezTo>
                <a:cubicBezTo>
                  <a:pt x="326" y="105"/>
                  <a:pt x="326" y="105"/>
                  <a:pt x="326" y="105"/>
                </a:cubicBezTo>
                <a:cubicBezTo>
                  <a:pt x="328" y="107"/>
                  <a:pt x="328" y="107"/>
                  <a:pt x="328" y="107"/>
                </a:cubicBezTo>
                <a:cubicBezTo>
                  <a:pt x="330" y="107"/>
                  <a:pt x="330" y="107"/>
                  <a:pt x="330" y="107"/>
                </a:cubicBezTo>
                <a:cubicBezTo>
                  <a:pt x="331" y="103"/>
                  <a:pt x="331" y="103"/>
                  <a:pt x="331" y="103"/>
                </a:cubicBezTo>
                <a:cubicBezTo>
                  <a:pt x="343" y="106"/>
                  <a:pt x="343" y="106"/>
                  <a:pt x="343" y="106"/>
                </a:cubicBezTo>
                <a:cubicBezTo>
                  <a:pt x="345" y="107"/>
                  <a:pt x="345" y="107"/>
                  <a:pt x="345" y="107"/>
                </a:cubicBezTo>
                <a:cubicBezTo>
                  <a:pt x="346" y="106"/>
                  <a:pt x="346" y="106"/>
                  <a:pt x="346" y="106"/>
                </a:cubicBezTo>
                <a:cubicBezTo>
                  <a:pt x="346" y="107"/>
                  <a:pt x="346" y="107"/>
                  <a:pt x="346" y="107"/>
                </a:cubicBezTo>
                <a:cubicBezTo>
                  <a:pt x="347" y="108"/>
                  <a:pt x="347" y="108"/>
                  <a:pt x="347" y="108"/>
                </a:cubicBezTo>
                <a:cubicBezTo>
                  <a:pt x="349" y="109"/>
                  <a:pt x="349" y="109"/>
                  <a:pt x="349" y="109"/>
                </a:cubicBezTo>
                <a:cubicBezTo>
                  <a:pt x="351" y="106"/>
                  <a:pt x="351" y="106"/>
                  <a:pt x="351" y="106"/>
                </a:cubicBezTo>
                <a:cubicBezTo>
                  <a:pt x="349" y="102"/>
                  <a:pt x="349" y="102"/>
                  <a:pt x="349" y="102"/>
                </a:cubicBezTo>
                <a:cubicBezTo>
                  <a:pt x="343" y="98"/>
                  <a:pt x="343" y="98"/>
                  <a:pt x="343" y="98"/>
                </a:cubicBezTo>
                <a:cubicBezTo>
                  <a:pt x="346" y="92"/>
                  <a:pt x="346" y="92"/>
                  <a:pt x="346" y="92"/>
                </a:cubicBezTo>
                <a:cubicBezTo>
                  <a:pt x="346" y="92"/>
                  <a:pt x="346" y="92"/>
                  <a:pt x="346" y="92"/>
                </a:cubicBezTo>
                <a:cubicBezTo>
                  <a:pt x="346" y="91"/>
                  <a:pt x="346" y="91"/>
                  <a:pt x="346" y="91"/>
                </a:cubicBezTo>
                <a:cubicBezTo>
                  <a:pt x="350" y="84"/>
                  <a:pt x="350" y="84"/>
                  <a:pt x="350" y="84"/>
                </a:cubicBezTo>
                <a:cubicBezTo>
                  <a:pt x="356" y="84"/>
                  <a:pt x="356" y="84"/>
                  <a:pt x="356" y="84"/>
                </a:cubicBezTo>
                <a:cubicBezTo>
                  <a:pt x="358" y="79"/>
                  <a:pt x="358" y="79"/>
                  <a:pt x="358" y="79"/>
                </a:cubicBezTo>
                <a:cubicBezTo>
                  <a:pt x="366" y="77"/>
                  <a:pt x="366" y="77"/>
                  <a:pt x="366" y="77"/>
                </a:cubicBezTo>
                <a:cubicBezTo>
                  <a:pt x="368" y="72"/>
                  <a:pt x="368" y="72"/>
                  <a:pt x="368" y="72"/>
                </a:cubicBezTo>
                <a:cubicBezTo>
                  <a:pt x="390" y="62"/>
                  <a:pt x="390" y="62"/>
                  <a:pt x="390" y="62"/>
                </a:cubicBezTo>
                <a:cubicBezTo>
                  <a:pt x="395" y="65"/>
                  <a:pt x="395" y="65"/>
                  <a:pt x="395" y="65"/>
                </a:cubicBezTo>
                <a:cubicBezTo>
                  <a:pt x="411" y="60"/>
                  <a:pt x="411" y="60"/>
                  <a:pt x="411" y="60"/>
                </a:cubicBezTo>
                <a:cubicBezTo>
                  <a:pt x="436" y="73"/>
                  <a:pt x="436" y="73"/>
                  <a:pt x="436" y="73"/>
                </a:cubicBezTo>
                <a:cubicBezTo>
                  <a:pt x="434" y="81"/>
                  <a:pt x="434" y="81"/>
                  <a:pt x="434" y="81"/>
                </a:cubicBezTo>
                <a:cubicBezTo>
                  <a:pt x="436" y="84"/>
                  <a:pt x="436" y="84"/>
                  <a:pt x="436" y="84"/>
                </a:cubicBezTo>
                <a:cubicBezTo>
                  <a:pt x="448" y="84"/>
                  <a:pt x="448" y="84"/>
                  <a:pt x="448" y="84"/>
                </a:cubicBezTo>
                <a:cubicBezTo>
                  <a:pt x="449" y="104"/>
                  <a:pt x="449" y="104"/>
                  <a:pt x="449" y="104"/>
                </a:cubicBezTo>
                <a:cubicBezTo>
                  <a:pt x="449" y="116"/>
                  <a:pt x="449" y="116"/>
                  <a:pt x="449" y="116"/>
                </a:cubicBezTo>
                <a:cubicBezTo>
                  <a:pt x="446" y="119"/>
                  <a:pt x="446" y="119"/>
                  <a:pt x="446" y="119"/>
                </a:cubicBezTo>
                <a:cubicBezTo>
                  <a:pt x="447" y="149"/>
                  <a:pt x="447" y="149"/>
                  <a:pt x="447" y="149"/>
                </a:cubicBezTo>
                <a:cubicBezTo>
                  <a:pt x="424" y="137"/>
                  <a:pt x="424" y="137"/>
                  <a:pt x="424" y="137"/>
                </a:cubicBezTo>
                <a:cubicBezTo>
                  <a:pt x="423" y="139"/>
                  <a:pt x="423" y="139"/>
                  <a:pt x="423" y="139"/>
                </a:cubicBezTo>
                <a:cubicBezTo>
                  <a:pt x="420" y="141"/>
                  <a:pt x="420" y="141"/>
                  <a:pt x="420" y="141"/>
                </a:cubicBezTo>
                <a:cubicBezTo>
                  <a:pt x="419" y="146"/>
                  <a:pt x="419" y="146"/>
                  <a:pt x="419" y="146"/>
                </a:cubicBezTo>
                <a:cubicBezTo>
                  <a:pt x="418" y="148"/>
                  <a:pt x="418" y="148"/>
                  <a:pt x="418" y="148"/>
                </a:cubicBezTo>
                <a:cubicBezTo>
                  <a:pt x="417" y="160"/>
                  <a:pt x="417" y="160"/>
                  <a:pt x="417" y="160"/>
                </a:cubicBezTo>
                <a:cubicBezTo>
                  <a:pt x="412" y="177"/>
                  <a:pt x="412" y="177"/>
                  <a:pt x="412" y="177"/>
                </a:cubicBezTo>
                <a:cubicBezTo>
                  <a:pt x="402" y="192"/>
                  <a:pt x="402" y="192"/>
                  <a:pt x="402" y="192"/>
                </a:cubicBezTo>
                <a:cubicBezTo>
                  <a:pt x="400" y="208"/>
                  <a:pt x="400" y="208"/>
                  <a:pt x="400" y="208"/>
                </a:cubicBezTo>
                <a:cubicBezTo>
                  <a:pt x="399" y="208"/>
                  <a:pt x="399" y="208"/>
                  <a:pt x="399" y="208"/>
                </a:cubicBezTo>
                <a:cubicBezTo>
                  <a:pt x="396" y="217"/>
                  <a:pt x="396" y="217"/>
                  <a:pt x="396" y="217"/>
                </a:cubicBezTo>
                <a:cubicBezTo>
                  <a:pt x="386" y="223"/>
                  <a:pt x="386" y="223"/>
                  <a:pt x="386" y="223"/>
                </a:cubicBezTo>
                <a:cubicBezTo>
                  <a:pt x="387" y="224"/>
                  <a:pt x="387" y="224"/>
                  <a:pt x="387" y="224"/>
                </a:cubicBezTo>
                <a:cubicBezTo>
                  <a:pt x="382" y="282"/>
                  <a:pt x="382" y="282"/>
                  <a:pt x="382" y="282"/>
                </a:cubicBezTo>
                <a:cubicBezTo>
                  <a:pt x="349" y="233"/>
                  <a:pt x="349" y="233"/>
                  <a:pt x="349" y="233"/>
                </a:cubicBezTo>
                <a:cubicBezTo>
                  <a:pt x="348" y="230"/>
                  <a:pt x="348" y="230"/>
                  <a:pt x="348" y="230"/>
                </a:cubicBezTo>
                <a:cubicBezTo>
                  <a:pt x="373" y="215"/>
                  <a:pt x="373" y="215"/>
                  <a:pt x="373" y="215"/>
                </a:cubicBezTo>
                <a:cubicBezTo>
                  <a:pt x="348" y="230"/>
                  <a:pt x="348" y="230"/>
                  <a:pt x="348" y="230"/>
                </a:cubicBezTo>
                <a:cubicBezTo>
                  <a:pt x="348" y="230"/>
                  <a:pt x="348" y="230"/>
                  <a:pt x="348" y="230"/>
                </a:cubicBezTo>
                <a:cubicBezTo>
                  <a:pt x="373" y="215"/>
                  <a:pt x="373" y="215"/>
                  <a:pt x="373" y="215"/>
                </a:cubicBezTo>
                <a:cubicBezTo>
                  <a:pt x="371" y="214"/>
                  <a:pt x="371" y="214"/>
                  <a:pt x="371" y="214"/>
                </a:cubicBezTo>
                <a:cubicBezTo>
                  <a:pt x="356" y="216"/>
                  <a:pt x="356" y="216"/>
                  <a:pt x="356" y="216"/>
                </a:cubicBezTo>
                <a:cubicBezTo>
                  <a:pt x="354" y="208"/>
                  <a:pt x="354" y="208"/>
                  <a:pt x="354" y="208"/>
                </a:cubicBezTo>
                <a:cubicBezTo>
                  <a:pt x="349" y="206"/>
                  <a:pt x="349" y="206"/>
                  <a:pt x="349" y="206"/>
                </a:cubicBezTo>
                <a:cubicBezTo>
                  <a:pt x="345" y="203"/>
                  <a:pt x="345" y="203"/>
                  <a:pt x="345" y="203"/>
                </a:cubicBezTo>
                <a:cubicBezTo>
                  <a:pt x="342" y="200"/>
                  <a:pt x="342" y="200"/>
                  <a:pt x="342" y="200"/>
                </a:cubicBezTo>
                <a:cubicBezTo>
                  <a:pt x="346" y="227"/>
                  <a:pt x="346" y="227"/>
                  <a:pt x="346" y="227"/>
                </a:cubicBezTo>
                <a:cubicBezTo>
                  <a:pt x="327" y="231"/>
                  <a:pt x="327" y="231"/>
                  <a:pt x="327" y="231"/>
                </a:cubicBezTo>
                <a:cubicBezTo>
                  <a:pt x="323" y="231"/>
                  <a:pt x="319" y="232"/>
                  <a:pt x="314" y="232"/>
                </a:cubicBezTo>
                <a:cubicBezTo>
                  <a:pt x="312" y="232"/>
                  <a:pt x="312" y="232"/>
                  <a:pt x="312" y="232"/>
                </a:cubicBezTo>
                <a:cubicBezTo>
                  <a:pt x="310" y="242"/>
                  <a:pt x="303" y="254"/>
                  <a:pt x="286" y="262"/>
                </a:cubicBezTo>
                <a:cubicBezTo>
                  <a:pt x="283" y="265"/>
                  <a:pt x="283" y="265"/>
                  <a:pt x="283" y="265"/>
                </a:cubicBezTo>
                <a:cubicBezTo>
                  <a:pt x="282" y="266"/>
                  <a:pt x="281" y="267"/>
                  <a:pt x="280" y="269"/>
                </a:cubicBezTo>
                <a:cubicBezTo>
                  <a:pt x="276" y="274"/>
                  <a:pt x="273" y="278"/>
                  <a:pt x="268" y="282"/>
                </a:cubicBezTo>
                <a:cubicBezTo>
                  <a:pt x="266" y="283"/>
                  <a:pt x="265" y="285"/>
                  <a:pt x="263" y="287"/>
                </a:cubicBezTo>
                <a:cubicBezTo>
                  <a:pt x="260" y="289"/>
                  <a:pt x="257" y="293"/>
                  <a:pt x="252" y="296"/>
                </a:cubicBezTo>
                <a:cubicBezTo>
                  <a:pt x="249" y="305"/>
                  <a:pt x="243" y="311"/>
                  <a:pt x="236" y="313"/>
                </a:cubicBezTo>
                <a:cubicBezTo>
                  <a:pt x="232" y="317"/>
                  <a:pt x="229" y="319"/>
                  <a:pt x="226" y="321"/>
                </a:cubicBezTo>
                <a:cubicBezTo>
                  <a:pt x="226" y="324"/>
                  <a:pt x="226" y="327"/>
                  <a:pt x="226" y="330"/>
                </a:cubicBezTo>
                <a:cubicBezTo>
                  <a:pt x="230" y="342"/>
                  <a:pt x="230" y="353"/>
                  <a:pt x="225" y="363"/>
                </a:cubicBezTo>
                <a:cubicBezTo>
                  <a:pt x="222" y="370"/>
                  <a:pt x="222" y="370"/>
                  <a:pt x="222" y="370"/>
                </a:cubicBezTo>
                <a:cubicBezTo>
                  <a:pt x="224" y="372"/>
                  <a:pt x="224" y="375"/>
                  <a:pt x="225" y="378"/>
                </a:cubicBezTo>
                <a:cubicBezTo>
                  <a:pt x="226" y="389"/>
                  <a:pt x="221" y="400"/>
                  <a:pt x="210" y="405"/>
                </a:cubicBezTo>
                <a:cubicBezTo>
                  <a:pt x="210" y="408"/>
                  <a:pt x="207" y="417"/>
                  <a:pt x="197" y="422"/>
                </a:cubicBezTo>
                <a:cubicBezTo>
                  <a:pt x="196" y="424"/>
                  <a:pt x="195" y="426"/>
                  <a:pt x="194" y="427"/>
                </a:cubicBezTo>
                <a:cubicBezTo>
                  <a:pt x="189" y="435"/>
                  <a:pt x="180" y="440"/>
                  <a:pt x="170" y="44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4" name="Freeform 231"/>
          <p:cNvSpPr>
            <a:spLocks/>
          </p:cNvSpPr>
          <p:nvPr/>
        </p:nvSpPr>
        <p:spPr bwMode="auto">
          <a:xfrm>
            <a:off x="20259675" y="8658225"/>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5" name="Freeform 232"/>
          <p:cNvSpPr>
            <a:spLocks/>
          </p:cNvSpPr>
          <p:nvPr/>
        </p:nvSpPr>
        <p:spPr bwMode="auto">
          <a:xfrm>
            <a:off x="20205700" y="8607425"/>
            <a:ext cx="120650" cy="104775"/>
          </a:xfrm>
          <a:custGeom>
            <a:avLst/>
            <a:gdLst>
              <a:gd name="T0" fmla="*/ 34 w 76"/>
              <a:gd name="T1" fmla="*/ 36 h 66"/>
              <a:gd name="T2" fmla="*/ 0 w 76"/>
              <a:gd name="T3" fmla="*/ 48 h 66"/>
              <a:gd name="T4" fmla="*/ 34 w 76"/>
              <a:gd name="T5" fmla="*/ 36 h 66"/>
              <a:gd name="T6" fmla="*/ 60 w 76"/>
              <a:gd name="T7" fmla="*/ 0 h 66"/>
              <a:gd name="T8" fmla="*/ 70 w 76"/>
              <a:gd name="T9" fmla="*/ 8 h 66"/>
              <a:gd name="T10" fmla="*/ 76 w 76"/>
              <a:gd name="T11" fmla="*/ 22 h 66"/>
              <a:gd name="T12" fmla="*/ 38 w 76"/>
              <a:gd name="T13" fmla="*/ 36 h 66"/>
              <a:gd name="T14" fmla="*/ 14 w 76"/>
              <a:gd name="T15" fmla="*/ 66 h 66"/>
              <a:gd name="T16" fmla="*/ 34 w 76"/>
              <a:gd name="T17"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66">
                <a:moveTo>
                  <a:pt x="34" y="36"/>
                </a:moveTo>
                <a:lnTo>
                  <a:pt x="0" y="48"/>
                </a:lnTo>
                <a:lnTo>
                  <a:pt x="34" y="36"/>
                </a:lnTo>
                <a:lnTo>
                  <a:pt x="60" y="0"/>
                </a:lnTo>
                <a:lnTo>
                  <a:pt x="70" y="8"/>
                </a:lnTo>
                <a:lnTo>
                  <a:pt x="76" y="22"/>
                </a:lnTo>
                <a:lnTo>
                  <a:pt x="38" y="36"/>
                </a:lnTo>
                <a:lnTo>
                  <a:pt x="14" y="66"/>
                </a:lnTo>
                <a:lnTo>
                  <a:pt x="34" y="3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6" name="Freeform 233"/>
          <p:cNvSpPr>
            <a:spLocks/>
          </p:cNvSpPr>
          <p:nvPr/>
        </p:nvSpPr>
        <p:spPr bwMode="auto">
          <a:xfrm>
            <a:off x="20224750" y="8686800"/>
            <a:ext cx="123825" cy="80963"/>
          </a:xfrm>
          <a:custGeom>
            <a:avLst/>
            <a:gdLst>
              <a:gd name="T0" fmla="*/ 6 w 39"/>
              <a:gd name="T1" fmla="*/ 26 h 26"/>
              <a:gd name="T2" fmla="*/ 0 w 39"/>
              <a:gd name="T3" fmla="*/ 16 h 26"/>
              <a:gd name="T4" fmla="*/ 37 w 39"/>
              <a:gd name="T5" fmla="*/ 0 h 26"/>
              <a:gd name="T6" fmla="*/ 39 w 39"/>
              <a:gd name="T7" fmla="*/ 5 h 26"/>
              <a:gd name="T8" fmla="*/ 6 w 39"/>
              <a:gd name="T9" fmla="*/ 26 h 26"/>
            </a:gdLst>
            <a:ahLst/>
            <a:cxnLst>
              <a:cxn ang="0">
                <a:pos x="T0" y="T1"/>
              </a:cxn>
              <a:cxn ang="0">
                <a:pos x="T2" y="T3"/>
              </a:cxn>
              <a:cxn ang="0">
                <a:pos x="T4" y="T5"/>
              </a:cxn>
              <a:cxn ang="0">
                <a:pos x="T6" y="T7"/>
              </a:cxn>
              <a:cxn ang="0">
                <a:pos x="T8" y="T9"/>
              </a:cxn>
            </a:cxnLst>
            <a:rect l="0" t="0" r="r" b="b"/>
            <a:pathLst>
              <a:path w="39" h="26">
                <a:moveTo>
                  <a:pt x="6" y="26"/>
                </a:moveTo>
                <a:cubicBezTo>
                  <a:pt x="4" y="23"/>
                  <a:pt x="2" y="19"/>
                  <a:pt x="0" y="16"/>
                </a:cubicBezTo>
                <a:cubicBezTo>
                  <a:pt x="37" y="0"/>
                  <a:pt x="37" y="0"/>
                  <a:pt x="37" y="0"/>
                </a:cubicBezTo>
                <a:cubicBezTo>
                  <a:pt x="39" y="5"/>
                  <a:pt x="39" y="5"/>
                  <a:pt x="39" y="5"/>
                </a:cubicBezTo>
                <a:lnTo>
                  <a:pt x="6" y="2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7" name="Freeform 234"/>
          <p:cNvSpPr>
            <a:spLocks/>
          </p:cNvSpPr>
          <p:nvPr/>
        </p:nvSpPr>
        <p:spPr bwMode="auto">
          <a:xfrm>
            <a:off x="20231100" y="8296275"/>
            <a:ext cx="546100" cy="1095375"/>
          </a:xfrm>
          <a:custGeom>
            <a:avLst/>
            <a:gdLst>
              <a:gd name="T0" fmla="*/ 106 w 172"/>
              <a:gd name="T1" fmla="*/ 288 h 346"/>
              <a:gd name="T2" fmla="*/ 105 w 172"/>
              <a:gd name="T3" fmla="*/ 272 h 346"/>
              <a:gd name="T4" fmla="*/ 93 w 172"/>
              <a:gd name="T5" fmla="*/ 238 h 346"/>
              <a:gd name="T6" fmla="*/ 65 w 172"/>
              <a:gd name="T7" fmla="*/ 237 h 346"/>
              <a:gd name="T8" fmla="*/ 38 w 172"/>
              <a:gd name="T9" fmla="*/ 212 h 346"/>
              <a:gd name="T10" fmla="*/ 38 w 172"/>
              <a:gd name="T11" fmla="*/ 188 h 346"/>
              <a:gd name="T12" fmla="*/ 4 w 172"/>
              <a:gd name="T13" fmla="*/ 150 h 346"/>
              <a:gd name="T14" fmla="*/ 5 w 172"/>
              <a:gd name="T15" fmla="*/ 80 h 346"/>
              <a:gd name="T16" fmla="*/ 14 w 172"/>
              <a:gd name="T17" fmla="*/ 90 h 346"/>
              <a:gd name="T18" fmla="*/ 28 w 172"/>
              <a:gd name="T19" fmla="*/ 70 h 346"/>
              <a:gd name="T20" fmla="*/ 28 w 172"/>
              <a:gd name="T21" fmla="*/ 64 h 346"/>
              <a:gd name="T22" fmla="*/ 33 w 172"/>
              <a:gd name="T23" fmla="*/ 53 h 346"/>
              <a:gd name="T24" fmla="*/ 36 w 172"/>
              <a:gd name="T25" fmla="*/ 39 h 346"/>
              <a:gd name="T26" fmla="*/ 48 w 172"/>
              <a:gd name="T27" fmla="*/ 25 h 346"/>
              <a:gd name="T28" fmla="*/ 61 w 172"/>
              <a:gd name="T29" fmla="*/ 13 h 346"/>
              <a:gd name="T30" fmla="*/ 63 w 172"/>
              <a:gd name="T31" fmla="*/ 4 h 346"/>
              <a:gd name="T32" fmla="*/ 89 w 172"/>
              <a:gd name="T33" fmla="*/ 0 h 346"/>
              <a:gd name="T34" fmla="*/ 114 w 172"/>
              <a:gd name="T35" fmla="*/ 14 h 346"/>
              <a:gd name="T36" fmla="*/ 121 w 172"/>
              <a:gd name="T37" fmla="*/ 25 h 346"/>
              <a:gd name="T38" fmla="*/ 124 w 172"/>
              <a:gd name="T39" fmla="*/ 37 h 346"/>
              <a:gd name="T40" fmla="*/ 122 w 172"/>
              <a:gd name="T41" fmla="*/ 65 h 346"/>
              <a:gd name="T42" fmla="*/ 124 w 172"/>
              <a:gd name="T43" fmla="*/ 66 h 346"/>
              <a:gd name="T44" fmla="*/ 135 w 172"/>
              <a:gd name="T45" fmla="*/ 67 h 346"/>
              <a:gd name="T46" fmla="*/ 149 w 172"/>
              <a:gd name="T47" fmla="*/ 93 h 346"/>
              <a:gd name="T48" fmla="*/ 152 w 172"/>
              <a:gd name="T49" fmla="*/ 101 h 346"/>
              <a:gd name="T50" fmla="*/ 172 w 172"/>
              <a:gd name="T51" fmla="*/ 127 h 346"/>
              <a:gd name="T52" fmla="*/ 154 w 172"/>
              <a:gd name="T53" fmla="*/ 132 h 346"/>
              <a:gd name="T54" fmla="*/ 162 w 172"/>
              <a:gd name="T55" fmla="*/ 134 h 346"/>
              <a:gd name="T56" fmla="*/ 161 w 172"/>
              <a:gd name="T57" fmla="*/ 146 h 346"/>
              <a:gd name="T58" fmla="*/ 150 w 172"/>
              <a:gd name="T59" fmla="*/ 164 h 346"/>
              <a:gd name="T60" fmla="*/ 143 w 172"/>
              <a:gd name="T61" fmla="*/ 171 h 346"/>
              <a:gd name="T62" fmla="*/ 128 w 172"/>
              <a:gd name="T63" fmla="*/ 177 h 346"/>
              <a:gd name="T64" fmla="*/ 132 w 172"/>
              <a:gd name="T65" fmla="*/ 181 h 346"/>
              <a:gd name="T66" fmla="*/ 136 w 172"/>
              <a:gd name="T67" fmla="*/ 186 h 346"/>
              <a:gd name="T68" fmla="*/ 142 w 172"/>
              <a:gd name="T69" fmla="*/ 198 h 346"/>
              <a:gd name="T70" fmla="*/ 144 w 172"/>
              <a:gd name="T71" fmla="*/ 215 h 346"/>
              <a:gd name="T72" fmla="*/ 143 w 172"/>
              <a:gd name="T73" fmla="*/ 226 h 346"/>
              <a:gd name="T74" fmla="*/ 155 w 172"/>
              <a:gd name="T75" fmla="*/ 247 h 346"/>
              <a:gd name="T76" fmla="*/ 158 w 172"/>
              <a:gd name="T77" fmla="*/ 268 h 346"/>
              <a:gd name="T78" fmla="*/ 153 w 172"/>
              <a:gd name="T79" fmla="*/ 297 h 346"/>
              <a:gd name="T80" fmla="*/ 149 w 172"/>
              <a:gd name="T81" fmla="*/ 303 h 346"/>
              <a:gd name="T82" fmla="*/ 144 w 172"/>
              <a:gd name="T83" fmla="*/ 316 h 346"/>
              <a:gd name="T84" fmla="*/ 106 w 172"/>
              <a:gd name="T85" fmla="*/ 30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346">
                <a:moveTo>
                  <a:pt x="106" y="306"/>
                </a:moveTo>
                <a:cubicBezTo>
                  <a:pt x="103" y="299"/>
                  <a:pt x="105" y="293"/>
                  <a:pt x="106" y="288"/>
                </a:cubicBezTo>
                <a:cubicBezTo>
                  <a:pt x="108" y="283"/>
                  <a:pt x="107" y="279"/>
                  <a:pt x="106" y="274"/>
                </a:cubicBezTo>
                <a:cubicBezTo>
                  <a:pt x="105" y="272"/>
                  <a:pt x="105" y="272"/>
                  <a:pt x="105" y="272"/>
                </a:cubicBezTo>
                <a:cubicBezTo>
                  <a:pt x="104" y="267"/>
                  <a:pt x="104" y="267"/>
                  <a:pt x="104" y="267"/>
                </a:cubicBezTo>
                <a:cubicBezTo>
                  <a:pt x="98" y="257"/>
                  <a:pt x="95" y="247"/>
                  <a:pt x="93" y="238"/>
                </a:cubicBezTo>
                <a:cubicBezTo>
                  <a:pt x="93" y="238"/>
                  <a:pt x="91" y="231"/>
                  <a:pt x="91" y="230"/>
                </a:cubicBezTo>
                <a:cubicBezTo>
                  <a:pt x="81" y="236"/>
                  <a:pt x="72" y="236"/>
                  <a:pt x="65" y="237"/>
                </a:cubicBezTo>
                <a:cubicBezTo>
                  <a:pt x="65" y="237"/>
                  <a:pt x="65" y="237"/>
                  <a:pt x="65" y="237"/>
                </a:cubicBezTo>
                <a:cubicBezTo>
                  <a:pt x="51" y="237"/>
                  <a:pt x="39" y="225"/>
                  <a:pt x="38" y="212"/>
                </a:cubicBezTo>
                <a:cubicBezTo>
                  <a:pt x="38" y="207"/>
                  <a:pt x="38" y="202"/>
                  <a:pt x="39" y="196"/>
                </a:cubicBezTo>
                <a:cubicBezTo>
                  <a:pt x="40" y="195"/>
                  <a:pt x="40" y="193"/>
                  <a:pt x="38" y="188"/>
                </a:cubicBezTo>
                <a:cubicBezTo>
                  <a:pt x="30" y="185"/>
                  <a:pt x="23" y="179"/>
                  <a:pt x="22" y="167"/>
                </a:cubicBezTo>
                <a:cubicBezTo>
                  <a:pt x="15" y="163"/>
                  <a:pt x="9" y="157"/>
                  <a:pt x="4" y="150"/>
                </a:cubicBezTo>
                <a:cubicBezTo>
                  <a:pt x="0" y="144"/>
                  <a:pt x="0" y="144"/>
                  <a:pt x="0" y="144"/>
                </a:cubicBezTo>
                <a:cubicBezTo>
                  <a:pt x="5" y="80"/>
                  <a:pt x="5" y="80"/>
                  <a:pt x="5" y="80"/>
                </a:cubicBezTo>
                <a:cubicBezTo>
                  <a:pt x="14" y="93"/>
                  <a:pt x="14" y="93"/>
                  <a:pt x="14" y="93"/>
                </a:cubicBezTo>
                <a:cubicBezTo>
                  <a:pt x="14" y="90"/>
                  <a:pt x="14" y="90"/>
                  <a:pt x="14" y="90"/>
                </a:cubicBezTo>
                <a:cubicBezTo>
                  <a:pt x="7" y="72"/>
                  <a:pt x="7" y="72"/>
                  <a:pt x="7" y="72"/>
                </a:cubicBezTo>
                <a:cubicBezTo>
                  <a:pt x="28" y="70"/>
                  <a:pt x="28" y="70"/>
                  <a:pt x="28" y="70"/>
                </a:cubicBezTo>
                <a:cubicBezTo>
                  <a:pt x="28" y="70"/>
                  <a:pt x="28" y="70"/>
                  <a:pt x="28" y="70"/>
                </a:cubicBezTo>
                <a:cubicBezTo>
                  <a:pt x="28" y="64"/>
                  <a:pt x="28" y="64"/>
                  <a:pt x="28" y="64"/>
                </a:cubicBezTo>
                <a:cubicBezTo>
                  <a:pt x="31" y="56"/>
                  <a:pt x="31" y="56"/>
                  <a:pt x="31" y="56"/>
                </a:cubicBezTo>
                <a:cubicBezTo>
                  <a:pt x="33" y="53"/>
                  <a:pt x="33" y="53"/>
                  <a:pt x="33" y="53"/>
                </a:cubicBezTo>
                <a:cubicBezTo>
                  <a:pt x="33" y="48"/>
                  <a:pt x="33" y="48"/>
                  <a:pt x="33" y="48"/>
                </a:cubicBezTo>
                <a:cubicBezTo>
                  <a:pt x="36" y="39"/>
                  <a:pt x="36" y="39"/>
                  <a:pt x="36" y="39"/>
                </a:cubicBezTo>
                <a:cubicBezTo>
                  <a:pt x="45" y="26"/>
                  <a:pt x="45" y="26"/>
                  <a:pt x="45" y="26"/>
                </a:cubicBezTo>
                <a:cubicBezTo>
                  <a:pt x="48" y="25"/>
                  <a:pt x="48" y="25"/>
                  <a:pt x="48" y="25"/>
                </a:cubicBezTo>
                <a:cubicBezTo>
                  <a:pt x="52" y="18"/>
                  <a:pt x="52" y="18"/>
                  <a:pt x="52" y="18"/>
                </a:cubicBezTo>
                <a:cubicBezTo>
                  <a:pt x="61" y="13"/>
                  <a:pt x="61" y="13"/>
                  <a:pt x="61" y="13"/>
                </a:cubicBezTo>
                <a:cubicBezTo>
                  <a:pt x="63" y="12"/>
                  <a:pt x="63" y="12"/>
                  <a:pt x="63" y="12"/>
                </a:cubicBezTo>
                <a:cubicBezTo>
                  <a:pt x="63" y="4"/>
                  <a:pt x="63" y="4"/>
                  <a:pt x="63" y="4"/>
                </a:cubicBezTo>
                <a:cubicBezTo>
                  <a:pt x="85" y="0"/>
                  <a:pt x="85" y="0"/>
                  <a:pt x="85" y="0"/>
                </a:cubicBezTo>
                <a:cubicBezTo>
                  <a:pt x="89" y="0"/>
                  <a:pt x="89" y="0"/>
                  <a:pt x="89" y="0"/>
                </a:cubicBezTo>
                <a:cubicBezTo>
                  <a:pt x="105" y="0"/>
                  <a:pt x="105" y="0"/>
                  <a:pt x="105" y="0"/>
                </a:cubicBezTo>
                <a:cubicBezTo>
                  <a:pt x="114" y="14"/>
                  <a:pt x="114" y="14"/>
                  <a:pt x="114" y="14"/>
                </a:cubicBezTo>
                <a:cubicBezTo>
                  <a:pt x="115" y="15"/>
                  <a:pt x="115" y="15"/>
                  <a:pt x="115" y="15"/>
                </a:cubicBezTo>
                <a:cubicBezTo>
                  <a:pt x="121" y="25"/>
                  <a:pt x="121" y="25"/>
                  <a:pt x="121" y="25"/>
                </a:cubicBezTo>
                <a:cubicBezTo>
                  <a:pt x="123" y="30"/>
                  <a:pt x="123" y="30"/>
                  <a:pt x="123" y="30"/>
                </a:cubicBezTo>
                <a:cubicBezTo>
                  <a:pt x="124" y="37"/>
                  <a:pt x="124" y="37"/>
                  <a:pt x="124" y="37"/>
                </a:cubicBezTo>
                <a:cubicBezTo>
                  <a:pt x="126" y="58"/>
                  <a:pt x="126" y="58"/>
                  <a:pt x="126" y="58"/>
                </a:cubicBezTo>
                <a:cubicBezTo>
                  <a:pt x="122" y="65"/>
                  <a:pt x="122" y="65"/>
                  <a:pt x="122" y="65"/>
                </a:cubicBezTo>
                <a:cubicBezTo>
                  <a:pt x="122" y="66"/>
                  <a:pt x="122" y="66"/>
                  <a:pt x="122" y="66"/>
                </a:cubicBezTo>
                <a:cubicBezTo>
                  <a:pt x="124" y="66"/>
                  <a:pt x="124" y="66"/>
                  <a:pt x="124" y="66"/>
                </a:cubicBezTo>
                <a:cubicBezTo>
                  <a:pt x="125" y="68"/>
                  <a:pt x="125" y="68"/>
                  <a:pt x="125" y="68"/>
                </a:cubicBezTo>
                <a:cubicBezTo>
                  <a:pt x="135" y="67"/>
                  <a:pt x="135" y="67"/>
                  <a:pt x="135" y="67"/>
                </a:cubicBezTo>
                <a:cubicBezTo>
                  <a:pt x="136" y="81"/>
                  <a:pt x="136" y="81"/>
                  <a:pt x="136" y="81"/>
                </a:cubicBezTo>
                <a:cubicBezTo>
                  <a:pt x="149" y="93"/>
                  <a:pt x="149" y="93"/>
                  <a:pt x="149" y="93"/>
                </a:cubicBezTo>
                <a:cubicBezTo>
                  <a:pt x="149" y="102"/>
                  <a:pt x="149" y="102"/>
                  <a:pt x="149" y="102"/>
                </a:cubicBezTo>
                <a:cubicBezTo>
                  <a:pt x="152" y="101"/>
                  <a:pt x="152" y="101"/>
                  <a:pt x="152" y="101"/>
                </a:cubicBezTo>
                <a:cubicBezTo>
                  <a:pt x="172" y="112"/>
                  <a:pt x="172" y="112"/>
                  <a:pt x="172" y="112"/>
                </a:cubicBezTo>
                <a:cubicBezTo>
                  <a:pt x="172" y="127"/>
                  <a:pt x="172" y="127"/>
                  <a:pt x="172" y="127"/>
                </a:cubicBezTo>
                <a:cubicBezTo>
                  <a:pt x="161" y="127"/>
                  <a:pt x="161" y="127"/>
                  <a:pt x="161" y="127"/>
                </a:cubicBezTo>
                <a:cubicBezTo>
                  <a:pt x="154" y="132"/>
                  <a:pt x="154" y="132"/>
                  <a:pt x="154" y="132"/>
                </a:cubicBezTo>
                <a:cubicBezTo>
                  <a:pt x="155" y="134"/>
                  <a:pt x="155" y="134"/>
                  <a:pt x="155" y="134"/>
                </a:cubicBezTo>
                <a:cubicBezTo>
                  <a:pt x="162" y="134"/>
                  <a:pt x="162" y="134"/>
                  <a:pt x="162" y="134"/>
                </a:cubicBezTo>
                <a:cubicBezTo>
                  <a:pt x="163" y="143"/>
                  <a:pt x="163" y="143"/>
                  <a:pt x="163" y="143"/>
                </a:cubicBezTo>
                <a:cubicBezTo>
                  <a:pt x="161" y="146"/>
                  <a:pt x="161" y="146"/>
                  <a:pt x="161" y="146"/>
                </a:cubicBezTo>
                <a:cubicBezTo>
                  <a:pt x="169" y="163"/>
                  <a:pt x="169" y="163"/>
                  <a:pt x="169" y="163"/>
                </a:cubicBezTo>
                <a:cubicBezTo>
                  <a:pt x="150" y="164"/>
                  <a:pt x="150" y="164"/>
                  <a:pt x="150" y="164"/>
                </a:cubicBezTo>
                <a:cubicBezTo>
                  <a:pt x="150" y="172"/>
                  <a:pt x="150" y="172"/>
                  <a:pt x="150" y="172"/>
                </a:cubicBezTo>
                <a:cubicBezTo>
                  <a:pt x="143" y="171"/>
                  <a:pt x="143" y="171"/>
                  <a:pt x="143" y="171"/>
                </a:cubicBezTo>
                <a:cubicBezTo>
                  <a:pt x="143" y="175"/>
                  <a:pt x="143" y="175"/>
                  <a:pt x="143" y="175"/>
                </a:cubicBezTo>
                <a:cubicBezTo>
                  <a:pt x="128" y="177"/>
                  <a:pt x="128" y="177"/>
                  <a:pt x="128" y="177"/>
                </a:cubicBezTo>
                <a:cubicBezTo>
                  <a:pt x="128" y="178"/>
                  <a:pt x="128" y="178"/>
                  <a:pt x="128" y="178"/>
                </a:cubicBezTo>
                <a:cubicBezTo>
                  <a:pt x="132" y="181"/>
                  <a:pt x="132" y="181"/>
                  <a:pt x="132" y="181"/>
                </a:cubicBezTo>
                <a:cubicBezTo>
                  <a:pt x="133" y="185"/>
                  <a:pt x="133" y="185"/>
                  <a:pt x="133" y="185"/>
                </a:cubicBezTo>
                <a:cubicBezTo>
                  <a:pt x="136" y="186"/>
                  <a:pt x="136" y="186"/>
                  <a:pt x="136" y="186"/>
                </a:cubicBezTo>
                <a:cubicBezTo>
                  <a:pt x="139" y="194"/>
                  <a:pt x="139" y="194"/>
                  <a:pt x="139" y="194"/>
                </a:cubicBezTo>
                <a:cubicBezTo>
                  <a:pt x="142" y="198"/>
                  <a:pt x="142" y="198"/>
                  <a:pt x="142" y="198"/>
                </a:cubicBezTo>
                <a:cubicBezTo>
                  <a:pt x="144" y="207"/>
                  <a:pt x="144" y="207"/>
                  <a:pt x="144" y="207"/>
                </a:cubicBezTo>
                <a:cubicBezTo>
                  <a:pt x="144" y="215"/>
                  <a:pt x="144" y="215"/>
                  <a:pt x="144" y="215"/>
                </a:cubicBezTo>
                <a:cubicBezTo>
                  <a:pt x="142" y="219"/>
                  <a:pt x="142" y="219"/>
                  <a:pt x="142" y="219"/>
                </a:cubicBezTo>
                <a:cubicBezTo>
                  <a:pt x="143" y="226"/>
                  <a:pt x="143" y="226"/>
                  <a:pt x="143" y="226"/>
                </a:cubicBezTo>
                <a:cubicBezTo>
                  <a:pt x="151" y="233"/>
                  <a:pt x="151" y="233"/>
                  <a:pt x="151" y="233"/>
                </a:cubicBezTo>
                <a:cubicBezTo>
                  <a:pt x="155" y="247"/>
                  <a:pt x="155" y="247"/>
                  <a:pt x="155" y="247"/>
                </a:cubicBezTo>
                <a:cubicBezTo>
                  <a:pt x="155" y="259"/>
                  <a:pt x="155" y="259"/>
                  <a:pt x="155" y="259"/>
                </a:cubicBezTo>
                <a:cubicBezTo>
                  <a:pt x="158" y="268"/>
                  <a:pt x="158" y="268"/>
                  <a:pt x="158" y="268"/>
                </a:cubicBezTo>
                <a:cubicBezTo>
                  <a:pt x="166" y="292"/>
                  <a:pt x="166" y="292"/>
                  <a:pt x="166" y="292"/>
                </a:cubicBezTo>
                <a:cubicBezTo>
                  <a:pt x="153" y="297"/>
                  <a:pt x="153" y="297"/>
                  <a:pt x="153" y="297"/>
                </a:cubicBezTo>
                <a:cubicBezTo>
                  <a:pt x="152" y="300"/>
                  <a:pt x="152" y="300"/>
                  <a:pt x="152" y="300"/>
                </a:cubicBezTo>
                <a:cubicBezTo>
                  <a:pt x="149" y="303"/>
                  <a:pt x="149" y="303"/>
                  <a:pt x="149" y="303"/>
                </a:cubicBezTo>
                <a:cubicBezTo>
                  <a:pt x="149" y="304"/>
                  <a:pt x="149" y="304"/>
                  <a:pt x="149" y="304"/>
                </a:cubicBezTo>
                <a:cubicBezTo>
                  <a:pt x="144" y="316"/>
                  <a:pt x="144" y="316"/>
                  <a:pt x="144" y="316"/>
                </a:cubicBezTo>
                <a:cubicBezTo>
                  <a:pt x="111" y="346"/>
                  <a:pt x="111" y="346"/>
                  <a:pt x="111" y="346"/>
                </a:cubicBezTo>
                <a:lnTo>
                  <a:pt x="106" y="30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8" name="Freeform 235"/>
          <p:cNvSpPr>
            <a:spLocks/>
          </p:cNvSpPr>
          <p:nvPr/>
        </p:nvSpPr>
        <p:spPr bwMode="auto">
          <a:xfrm>
            <a:off x="20466050" y="8689975"/>
            <a:ext cx="542925" cy="854075"/>
          </a:xfrm>
          <a:custGeom>
            <a:avLst/>
            <a:gdLst>
              <a:gd name="T0" fmla="*/ 72 w 171"/>
              <a:gd name="T1" fmla="*/ 264 h 270"/>
              <a:gd name="T2" fmla="*/ 44 w 171"/>
              <a:gd name="T3" fmla="*/ 227 h 270"/>
              <a:gd name="T4" fmla="*/ 32 w 171"/>
              <a:gd name="T5" fmla="*/ 183 h 270"/>
              <a:gd name="T6" fmla="*/ 37 w 171"/>
              <a:gd name="T7" fmla="*/ 168 h 270"/>
              <a:gd name="T8" fmla="*/ 38 w 171"/>
              <a:gd name="T9" fmla="*/ 163 h 270"/>
              <a:gd name="T10" fmla="*/ 44 w 171"/>
              <a:gd name="T11" fmla="*/ 154 h 270"/>
              <a:gd name="T12" fmla="*/ 42 w 171"/>
              <a:gd name="T13" fmla="*/ 140 h 270"/>
              <a:gd name="T14" fmla="*/ 30 w 171"/>
              <a:gd name="T15" fmla="*/ 121 h 270"/>
              <a:gd name="T16" fmla="*/ 26 w 171"/>
              <a:gd name="T17" fmla="*/ 90 h 270"/>
              <a:gd name="T18" fmla="*/ 19 w 171"/>
              <a:gd name="T19" fmla="*/ 77 h 270"/>
              <a:gd name="T20" fmla="*/ 0 w 171"/>
              <a:gd name="T21" fmla="*/ 58 h 270"/>
              <a:gd name="T22" fmla="*/ 15 w 171"/>
              <a:gd name="T23" fmla="*/ 37 h 270"/>
              <a:gd name="T24" fmla="*/ 25 w 171"/>
              <a:gd name="T25" fmla="*/ 13 h 270"/>
              <a:gd name="T26" fmla="*/ 37 w 171"/>
              <a:gd name="T27" fmla="*/ 13 h 270"/>
              <a:gd name="T28" fmla="*/ 46 w 171"/>
              <a:gd name="T29" fmla="*/ 3 h 270"/>
              <a:gd name="T30" fmla="*/ 76 w 171"/>
              <a:gd name="T31" fmla="*/ 0 h 270"/>
              <a:gd name="T32" fmla="*/ 81 w 171"/>
              <a:gd name="T33" fmla="*/ 7 h 270"/>
              <a:gd name="T34" fmla="*/ 88 w 171"/>
              <a:gd name="T35" fmla="*/ 16 h 270"/>
              <a:gd name="T36" fmla="*/ 105 w 171"/>
              <a:gd name="T37" fmla="*/ 31 h 270"/>
              <a:gd name="T38" fmla="*/ 115 w 171"/>
              <a:gd name="T39" fmla="*/ 31 h 270"/>
              <a:gd name="T40" fmla="*/ 141 w 171"/>
              <a:gd name="T41" fmla="*/ 44 h 270"/>
              <a:gd name="T42" fmla="*/ 161 w 171"/>
              <a:gd name="T43" fmla="*/ 70 h 270"/>
              <a:gd name="T44" fmla="*/ 160 w 171"/>
              <a:gd name="T45" fmla="*/ 73 h 270"/>
              <a:gd name="T46" fmla="*/ 171 w 171"/>
              <a:gd name="T47" fmla="*/ 88 h 270"/>
              <a:gd name="T48" fmla="*/ 170 w 171"/>
              <a:gd name="T49" fmla="*/ 119 h 270"/>
              <a:gd name="T50" fmla="*/ 152 w 171"/>
              <a:gd name="T51" fmla="*/ 133 h 270"/>
              <a:gd name="T52" fmla="*/ 133 w 171"/>
              <a:gd name="T53" fmla="*/ 133 h 270"/>
              <a:gd name="T54" fmla="*/ 133 w 171"/>
              <a:gd name="T55" fmla="*/ 139 h 270"/>
              <a:gd name="T56" fmla="*/ 119 w 171"/>
              <a:gd name="T57" fmla="*/ 189 h 270"/>
              <a:gd name="T58" fmla="*/ 91 w 171"/>
              <a:gd name="T59" fmla="*/ 164 h 270"/>
              <a:gd name="T60" fmla="*/ 88 w 171"/>
              <a:gd name="T61" fmla="*/ 163 h 270"/>
              <a:gd name="T62" fmla="*/ 76 w 171"/>
              <a:gd name="T63" fmla="*/ 173 h 270"/>
              <a:gd name="T64" fmla="*/ 86 w 171"/>
              <a:gd name="T65" fmla="*/ 178 h 270"/>
              <a:gd name="T66" fmla="*/ 90 w 171"/>
              <a:gd name="T67" fmla="*/ 184 h 270"/>
              <a:gd name="T68" fmla="*/ 103 w 171"/>
              <a:gd name="T69" fmla="*/ 211 h 270"/>
              <a:gd name="T70" fmla="*/ 117 w 171"/>
              <a:gd name="T71" fmla="*/ 221 h 270"/>
              <a:gd name="T72" fmla="*/ 126 w 171"/>
              <a:gd name="T73" fmla="*/ 227 h 270"/>
              <a:gd name="T74" fmla="*/ 121 w 171"/>
              <a:gd name="T75" fmla="*/ 257 h 270"/>
              <a:gd name="T76" fmla="*/ 103 w 171"/>
              <a:gd name="T77" fmla="*/ 265 h 270"/>
              <a:gd name="T78" fmla="*/ 78 w 171"/>
              <a:gd name="T79" fmla="*/ 25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270">
                <a:moveTo>
                  <a:pt x="78" y="259"/>
                </a:moveTo>
                <a:cubicBezTo>
                  <a:pt x="72" y="264"/>
                  <a:pt x="72" y="264"/>
                  <a:pt x="72" y="264"/>
                </a:cubicBezTo>
                <a:cubicBezTo>
                  <a:pt x="60" y="248"/>
                  <a:pt x="60" y="248"/>
                  <a:pt x="60" y="248"/>
                </a:cubicBezTo>
                <a:cubicBezTo>
                  <a:pt x="55" y="241"/>
                  <a:pt x="44" y="227"/>
                  <a:pt x="44" y="227"/>
                </a:cubicBezTo>
                <a:cubicBezTo>
                  <a:pt x="30" y="220"/>
                  <a:pt x="25" y="205"/>
                  <a:pt x="31" y="189"/>
                </a:cubicBezTo>
                <a:cubicBezTo>
                  <a:pt x="31" y="186"/>
                  <a:pt x="32" y="184"/>
                  <a:pt x="32" y="183"/>
                </a:cubicBezTo>
                <a:cubicBezTo>
                  <a:pt x="31" y="173"/>
                  <a:pt x="31" y="173"/>
                  <a:pt x="31" y="173"/>
                </a:cubicBezTo>
                <a:cubicBezTo>
                  <a:pt x="37" y="168"/>
                  <a:pt x="37" y="168"/>
                  <a:pt x="37" y="168"/>
                </a:cubicBezTo>
                <a:cubicBezTo>
                  <a:pt x="37" y="167"/>
                  <a:pt x="37" y="167"/>
                  <a:pt x="37" y="167"/>
                </a:cubicBezTo>
                <a:cubicBezTo>
                  <a:pt x="38" y="163"/>
                  <a:pt x="38" y="163"/>
                  <a:pt x="38" y="163"/>
                </a:cubicBezTo>
                <a:cubicBezTo>
                  <a:pt x="43" y="155"/>
                  <a:pt x="43" y="155"/>
                  <a:pt x="43" y="155"/>
                </a:cubicBezTo>
                <a:cubicBezTo>
                  <a:pt x="44" y="154"/>
                  <a:pt x="44" y="154"/>
                  <a:pt x="44" y="154"/>
                </a:cubicBezTo>
                <a:cubicBezTo>
                  <a:pt x="44" y="152"/>
                  <a:pt x="44" y="152"/>
                  <a:pt x="44" y="152"/>
                </a:cubicBezTo>
                <a:cubicBezTo>
                  <a:pt x="42" y="140"/>
                  <a:pt x="42" y="140"/>
                  <a:pt x="42" y="140"/>
                </a:cubicBezTo>
                <a:cubicBezTo>
                  <a:pt x="41" y="131"/>
                  <a:pt x="41" y="131"/>
                  <a:pt x="41" y="131"/>
                </a:cubicBezTo>
                <a:cubicBezTo>
                  <a:pt x="30" y="121"/>
                  <a:pt x="30" y="121"/>
                  <a:pt x="30" y="121"/>
                </a:cubicBezTo>
                <a:cubicBezTo>
                  <a:pt x="22" y="93"/>
                  <a:pt x="22" y="93"/>
                  <a:pt x="22" y="93"/>
                </a:cubicBezTo>
                <a:cubicBezTo>
                  <a:pt x="26" y="90"/>
                  <a:pt x="26" y="90"/>
                  <a:pt x="26" y="90"/>
                </a:cubicBezTo>
                <a:cubicBezTo>
                  <a:pt x="23" y="80"/>
                  <a:pt x="23" y="80"/>
                  <a:pt x="23" y="80"/>
                </a:cubicBezTo>
                <a:cubicBezTo>
                  <a:pt x="19" y="77"/>
                  <a:pt x="19" y="77"/>
                  <a:pt x="19" y="77"/>
                </a:cubicBezTo>
                <a:cubicBezTo>
                  <a:pt x="15" y="70"/>
                  <a:pt x="15" y="70"/>
                  <a:pt x="15" y="70"/>
                </a:cubicBezTo>
                <a:cubicBezTo>
                  <a:pt x="0" y="58"/>
                  <a:pt x="0" y="58"/>
                  <a:pt x="0" y="58"/>
                </a:cubicBezTo>
                <a:cubicBezTo>
                  <a:pt x="13" y="42"/>
                  <a:pt x="13" y="42"/>
                  <a:pt x="13" y="42"/>
                </a:cubicBezTo>
                <a:cubicBezTo>
                  <a:pt x="15" y="37"/>
                  <a:pt x="15" y="37"/>
                  <a:pt x="15" y="37"/>
                </a:cubicBezTo>
                <a:cubicBezTo>
                  <a:pt x="15" y="33"/>
                  <a:pt x="15" y="33"/>
                  <a:pt x="15" y="33"/>
                </a:cubicBezTo>
                <a:cubicBezTo>
                  <a:pt x="25" y="13"/>
                  <a:pt x="25" y="13"/>
                  <a:pt x="25" y="13"/>
                </a:cubicBezTo>
                <a:cubicBezTo>
                  <a:pt x="37" y="14"/>
                  <a:pt x="37" y="14"/>
                  <a:pt x="37" y="14"/>
                </a:cubicBezTo>
                <a:cubicBezTo>
                  <a:pt x="37" y="13"/>
                  <a:pt x="37" y="13"/>
                  <a:pt x="37" y="13"/>
                </a:cubicBezTo>
                <a:cubicBezTo>
                  <a:pt x="41" y="8"/>
                  <a:pt x="41" y="8"/>
                  <a:pt x="41" y="8"/>
                </a:cubicBezTo>
                <a:cubicBezTo>
                  <a:pt x="46" y="3"/>
                  <a:pt x="46" y="3"/>
                  <a:pt x="46" y="3"/>
                </a:cubicBezTo>
                <a:cubicBezTo>
                  <a:pt x="56" y="1"/>
                  <a:pt x="56" y="1"/>
                  <a:pt x="56" y="1"/>
                </a:cubicBezTo>
                <a:cubicBezTo>
                  <a:pt x="76" y="0"/>
                  <a:pt x="76" y="0"/>
                  <a:pt x="76" y="0"/>
                </a:cubicBezTo>
                <a:cubicBezTo>
                  <a:pt x="79" y="6"/>
                  <a:pt x="79" y="6"/>
                  <a:pt x="79" y="6"/>
                </a:cubicBezTo>
                <a:cubicBezTo>
                  <a:pt x="81" y="7"/>
                  <a:pt x="81" y="7"/>
                  <a:pt x="81" y="7"/>
                </a:cubicBezTo>
                <a:cubicBezTo>
                  <a:pt x="86" y="12"/>
                  <a:pt x="86" y="12"/>
                  <a:pt x="86" y="12"/>
                </a:cubicBezTo>
                <a:cubicBezTo>
                  <a:pt x="88" y="16"/>
                  <a:pt x="88" y="16"/>
                  <a:pt x="88" y="16"/>
                </a:cubicBezTo>
                <a:cubicBezTo>
                  <a:pt x="95" y="20"/>
                  <a:pt x="95" y="20"/>
                  <a:pt x="95" y="20"/>
                </a:cubicBezTo>
                <a:cubicBezTo>
                  <a:pt x="105" y="31"/>
                  <a:pt x="105" y="31"/>
                  <a:pt x="105" y="31"/>
                </a:cubicBezTo>
                <a:cubicBezTo>
                  <a:pt x="103" y="38"/>
                  <a:pt x="103" y="38"/>
                  <a:pt x="103" y="38"/>
                </a:cubicBezTo>
                <a:cubicBezTo>
                  <a:pt x="115" y="31"/>
                  <a:pt x="115" y="31"/>
                  <a:pt x="115" y="31"/>
                </a:cubicBezTo>
                <a:cubicBezTo>
                  <a:pt x="137" y="38"/>
                  <a:pt x="137" y="38"/>
                  <a:pt x="137" y="38"/>
                </a:cubicBezTo>
                <a:cubicBezTo>
                  <a:pt x="141" y="44"/>
                  <a:pt x="141" y="44"/>
                  <a:pt x="141" y="44"/>
                </a:cubicBezTo>
                <a:cubicBezTo>
                  <a:pt x="153" y="53"/>
                  <a:pt x="153" y="53"/>
                  <a:pt x="153" y="53"/>
                </a:cubicBezTo>
                <a:cubicBezTo>
                  <a:pt x="161" y="70"/>
                  <a:pt x="161" y="70"/>
                  <a:pt x="161" y="70"/>
                </a:cubicBezTo>
                <a:cubicBezTo>
                  <a:pt x="159" y="73"/>
                  <a:pt x="159" y="73"/>
                  <a:pt x="159" y="73"/>
                </a:cubicBezTo>
                <a:cubicBezTo>
                  <a:pt x="160" y="73"/>
                  <a:pt x="160" y="73"/>
                  <a:pt x="160" y="73"/>
                </a:cubicBezTo>
                <a:cubicBezTo>
                  <a:pt x="164" y="79"/>
                  <a:pt x="164" y="79"/>
                  <a:pt x="164" y="79"/>
                </a:cubicBezTo>
                <a:cubicBezTo>
                  <a:pt x="171" y="88"/>
                  <a:pt x="171" y="88"/>
                  <a:pt x="171" y="88"/>
                </a:cubicBezTo>
                <a:cubicBezTo>
                  <a:pt x="171" y="106"/>
                  <a:pt x="171" y="106"/>
                  <a:pt x="171" y="106"/>
                </a:cubicBezTo>
                <a:cubicBezTo>
                  <a:pt x="170" y="119"/>
                  <a:pt x="170" y="119"/>
                  <a:pt x="170" y="119"/>
                </a:cubicBezTo>
                <a:cubicBezTo>
                  <a:pt x="161" y="129"/>
                  <a:pt x="161" y="129"/>
                  <a:pt x="161" y="129"/>
                </a:cubicBezTo>
                <a:cubicBezTo>
                  <a:pt x="152" y="133"/>
                  <a:pt x="152" y="133"/>
                  <a:pt x="152" y="133"/>
                </a:cubicBezTo>
                <a:cubicBezTo>
                  <a:pt x="136" y="137"/>
                  <a:pt x="136" y="137"/>
                  <a:pt x="136" y="137"/>
                </a:cubicBezTo>
                <a:cubicBezTo>
                  <a:pt x="133" y="133"/>
                  <a:pt x="133" y="133"/>
                  <a:pt x="133" y="133"/>
                </a:cubicBezTo>
                <a:cubicBezTo>
                  <a:pt x="130" y="134"/>
                  <a:pt x="130" y="134"/>
                  <a:pt x="130" y="134"/>
                </a:cubicBezTo>
                <a:cubicBezTo>
                  <a:pt x="133" y="139"/>
                  <a:pt x="133" y="139"/>
                  <a:pt x="133" y="139"/>
                </a:cubicBezTo>
                <a:cubicBezTo>
                  <a:pt x="130" y="153"/>
                  <a:pt x="130" y="153"/>
                  <a:pt x="130" y="153"/>
                </a:cubicBezTo>
                <a:cubicBezTo>
                  <a:pt x="119" y="189"/>
                  <a:pt x="119" y="189"/>
                  <a:pt x="119" y="189"/>
                </a:cubicBezTo>
                <a:cubicBezTo>
                  <a:pt x="96" y="168"/>
                  <a:pt x="96" y="168"/>
                  <a:pt x="96" y="168"/>
                </a:cubicBezTo>
                <a:cubicBezTo>
                  <a:pt x="94" y="166"/>
                  <a:pt x="92" y="165"/>
                  <a:pt x="91" y="164"/>
                </a:cubicBezTo>
                <a:cubicBezTo>
                  <a:pt x="90" y="164"/>
                  <a:pt x="90" y="164"/>
                  <a:pt x="90" y="164"/>
                </a:cubicBezTo>
                <a:cubicBezTo>
                  <a:pt x="89" y="164"/>
                  <a:pt x="89" y="163"/>
                  <a:pt x="88" y="163"/>
                </a:cubicBezTo>
                <a:cubicBezTo>
                  <a:pt x="86" y="168"/>
                  <a:pt x="85" y="173"/>
                  <a:pt x="83" y="178"/>
                </a:cubicBezTo>
                <a:cubicBezTo>
                  <a:pt x="82" y="177"/>
                  <a:pt x="79" y="174"/>
                  <a:pt x="76" y="173"/>
                </a:cubicBezTo>
                <a:cubicBezTo>
                  <a:pt x="73" y="186"/>
                  <a:pt x="73" y="186"/>
                  <a:pt x="73" y="186"/>
                </a:cubicBezTo>
                <a:cubicBezTo>
                  <a:pt x="86" y="178"/>
                  <a:pt x="86" y="178"/>
                  <a:pt x="86" y="178"/>
                </a:cubicBezTo>
                <a:cubicBezTo>
                  <a:pt x="78" y="189"/>
                  <a:pt x="78" y="189"/>
                  <a:pt x="78" y="189"/>
                </a:cubicBezTo>
                <a:cubicBezTo>
                  <a:pt x="90" y="184"/>
                  <a:pt x="90" y="184"/>
                  <a:pt x="90" y="184"/>
                </a:cubicBezTo>
                <a:cubicBezTo>
                  <a:pt x="92" y="188"/>
                  <a:pt x="93" y="191"/>
                  <a:pt x="93" y="191"/>
                </a:cubicBezTo>
                <a:cubicBezTo>
                  <a:pt x="99" y="197"/>
                  <a:pt x="102" y="203"/>
                  <a:pt x="103" y="211"/>
                </a:cubicBezTo>
                <a:cubicBezTo>
                  <a:pt x="107" y="213"/>
                  <a:pt x="110" y="216"/>
                  <a:pt x="113" y="218"/>
                </a:cubicBezTo>
                <a:cubicBezTo>
                  <a:pt x="114" y="219"/>
                  <a:pt x="116" y="220"/>
                  <a:pt x="117" y="221"/>
                </a:cubicBezTo>
                <a:cubicBezTo>
                  <a:pt x="121" y="223"/>
                  <a:pt x="121" y="223"/>
                  <a:pt x="121" y="223"/>
                </a:cubicBezTo>
                <a:cubicBezTo>
                  <a:pt x="126" y="227"/>
                  <a:pt x="126" y="227"/>
                  <a:pt x="126" y="227"/>
                </a:cubicBezTo>
                <a:cubicBezTo>
                  <a:pt x="148" y="245"/>
                  <a:pt x="148" y="245"/>
                  <a:pt x="148" y="245"/>
                </a:cubicBezTo>
                <a:cubicBezTo>
                  <a:pt x="121" y="257"/>
                  <a:pt x="121" y="257"/>
                  <a:pt x="121" y="257"/>
                </a:cubicBezTo>
                <a:cubicBezTo>
                  <a:pt x="117" y="266"/>
                  <a:pt x="117" y="266"/>
                  <a:pt x="117" y="266"/>
                </a:cubicBezTo>
                <a:cubicBezTo>
                  <a:pt x="103" y="265"/>
                  <a:pt x="103" y="265"/>
                  <a:pt x="103" y="265"/>
                </a:cubicBezTo>
                <a:cubicBezTo>
                  <a:pt x="85" y="270"/>
                  <a:pt x="85" y="270"/>
                  <a:pt x="85" y="270"/>
                </a:cubicBezTo>
                <a:lnTo>
                  <a:pt x="78" y="25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49" name="Freeform 236"/>
          <p:cNvSpPr>
            <a:spLocks noEditPoints="1"/>
          </p:cNvSpPr>
          <p:nvPr/>
        </p:nvSpPr>
        <p:spPr bwMode="auto">
          <a:xfrm>
            <a:off x="20278725" y="9047163"/>
            <a:ext cx="231775" cy="465138"/>
          </a:xfrm>
          <a:custGeom>
            <a:avLst/>
            <a:gdLst>
              <a:gd name="T0" fmla="*/ 32 w 73"/>
              <a:gd name="T1" fmla="*/ 130 h 147"/>
              <a:gd name="T2" fmla="*/ 28 w 73"/>
              <a:gd name="T3" fmla="*/ 127 h 147"/>
              <a:gd name="T4" fmla="*/ 26 w 73"/>
              <a:gd name="T5" fmla="*/ 122 h 147"/>
              <a:gd name="T6" fmla="*/ 23 w 73"/>
              <a:gd name="T7" fmla="*/ 113 h 147"/>
              <a:gd name="T8" fmla="*/ 27 w 73"/>
              <a:gd name="T9" fmla="*/ 104 h 147"/>
              <a:gd name="T10" fmla="*/ 31 w 73"/>
              <a:gd name="T11" fmla="*/ 96 h 147"/>
              <a:gd name="T12" fmla="*/ 43 w 73"/>
              <a:gd name="T13" fmla="*/ 92 h 147"/>
              <a:gd name="T14" fmla="*/ 55 w 73"/>
              <a:gd name="T15" fmla="*/ 92 h 147"/>
              <a:gd name="T16" fmla="*/ 61 w 73"/>
              <a:gd name="T17" fmla="*/ 100 h 147"/>
              <a:gd name="T18" fmla="*/ 73 w 73"/>
              <a:gd name="T19" fmla="*/ 110 h 147"/>
              <a:gd name="T20" fmla="*/ 65 w 73"/>
              <a:gd name="T21" fmla="*/ 122 h 147"/>
              <a:gd name="T22" fmla="*/ 53 w 73"/>
              <a:gd name="T23" fmla="*/ 147 h 147"/>
              <a:gd name="T24" fmla="*/ 32 w 73"/>
              <a:gd name="T25" fmla="*/ 130 h 147"/>
              <a:gd name="T26" fmla="*/ 13 w 73"/>
              <a:gd name="T27" fmla="*/ 80 h 147"/>
              <a:gd name="T28" fmla="*/ 7 w 73"/>
              <a:gd name="T29" fmla="*/ 72 h 147"/>
              <a:gd name="T30" fmla="*/ 2 w 73"/>
              <a:gd name="T31" fmla="*/ 65 h 147"/>
              <a:gd name="T32" fmla="*/ 4 w 73"/>
              <a:gd name="T33" fmla="*/ 53 h 147"/>
              <a:gd name="T34" fmla="*/ 5 w 73"/>
              <a:gd name="T35" fmla="*/ 52 h 147"/>
              <a:gd name="T36" fmla="*/ 0 w 73"/>
              <a:gd name="T37" fmla="*/ 40 h 147"/>
              <a:gd name="T38" fmla="*/ 6 w 73"/>
              <a:gd name="T39" fmla="*/ 31 h 147"/>
              <a:gd name="T40" fmla="*/ 6 w 73"/>
              <a:gd name="T41" fmla="*/ 30 h 147"/>
              <a:gd name="T42" fmla="*/ 6 w 73"/>
              <a:gd name="T43" fmla="*/ 23 h 147"/>
              <a:gd name="T44" fmla="*/ 7 w 73"/>
              <a:gd name="T45" fmla="*/ 16 h 147"/>
              <a:gd name="T46" fmla="*/ 11 w 73"/>
              <a:gd name="T47" fmla="*/ 1 h 147"/>
              <a:gd name="T48" fmla="*/ 28 w 73"/>
              <a:gd name="T49" fmla="*/ 0 h 147"/>
              <a:gd name="T50" fmla="*/ 34 w 73"/>
              <a:gd name="T51" fmla="*/ 0 h 147"/>
              <a:gd name="T52" fmla="*/ 48 w 73"/>
              <a:gd name="T53" fmla="*/ 9 h 147"/>
              <a:gd name="T54" fmla="*/ 49 w 73"/>
              <a:gd name="T55" fmla="*/ 20 h 147"/>
              <a:gd name="T56" fmla="*/ 49 w 73"/>
              <a:gd name="T57" fmla="*/ 30 h 147"/>
              <a:gd name="T58" fmla="*/ 49 w 73"/>
              <a:gd name="T59" fmla="*/ 36 h 147"/>
              <a:gd name="T60" fmla="*/ 45 w 73"/>
              <a:gd name="T61" fmla="*/ 41 h 147"/>
              <a:gd name="T62" fmla="*/ 46 w 73"/>
              <a:gd name="T63" fmla="*/ 43 h 147"/>
              <a:gd name="T64" fmla="*/ 46 w 73"/>
              <a:gd name="T65" fmla="*/ 59 h 147"/>
              <a:gd name="T66" fmla="*/ 46 w 73"/>
              <a:gd name="T67" fmla="*/ 60 h 147"/>
              <a:gd name="T68" fmla="*/ 47 w 73"/>
              <a:gd name="T69" fmla="*/ 64 h 147"/>
              <a:gd name="T70" fmla="*/ 36 w 73"/>
              <a:gd name="T71" fmla="*/ 80 h 147"/>
              <a:gd name="T72" fmla="*/ 24 w 73"/>
              <a:gd name="T73" fmla="*/ 81 h 147"/>
              <a:gd name="T74" fmla="*/ 13 w 73"/>
              <a:gd name="T75" fmla="*/ 8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147">
                <a:moveTo>
                  <a:pt x="32" y="130"/>
                </a:moveTo>
                <a:cubicBezTo>
                  <a:pt x="28" y="127"/>
                  <a:pt x="28" y="127"/>
                  <a:pt x="28" y="127"/>
                </a:cubicBezTo>
                <a:cubicBezTo>
                  <a:pt x="26" y="122"/>
                  <a:pt x="26" y="122"/>
                  <a:pt x="26" y="122"/>
                </a:cubicBezTo>
                <a:cubicBezTo>
                  <a:pt x="23" y="113"/>
                  <a:pt x="23" y="113"/>
                  <a:pt x="23" y="113"/>
                </a:cubicBezTo>
                <a:cubicBezTo>
                  <a:pt x="27" y="104"/>
                  <a:pt x="27" y="104"/>
                  <a:pt x="27" y="104"/>
                </a:cubicBezTo>
                <a:cubicBezTo>
                  <a:pt x="31" y="96"/>
                  <a:pt x="31" y="96"/>
                  <a:pt x="31" y="96"/>
                </a:cubicBezTo>
                <a:cubicBezTo>
                  <a:pt x="43" y="92"/>
                  <a:pt x="43" y="92"/>
                  <a:pt x="43" y="92"/>
                </a:cubicBezTo>
                <a:cubicBezTo>
                  <a:pt x="55" y="92"/>
                  <a:pt x="55" y="92"/>
                  <a:pt x="55" y="92"/>
                </a:cubicBezTo>
                <a:cubicBezTo>
                  <a:pt x="61" y="100"/>
                  <a:pt x="61" y="100"/>
                  <a:pt x="61" y="100"/>
                </a:cubicBezTo>
                <a:cubicBezTo>
                  <a:pt x="73" y="110"/>
                  <a:pt x="73" y="110"/>
                  <a:pt x="73" y="110"/>
                </a:cubicBezTo>
                <a:cubicBezTo>
                  <a:pt x="65" y="122"/>
                  <a:pt x="65" y="122"/>
                  <a:pt x="65" y="122"/>
                </a:cubicBezTo>
                <a:cubicBezTo>
                  <a:pt x="53" y="147"/>
                  <a:pt x="53" y="147"/>
                  <a:pt x="53" y="147"/>
                </a:cubicBezTo>
                <a:lnTo>
                  <a:pt x="32" y="130"/>
                </a:lnTo>
                <a:close/>
                <a:moveTo>
                  <a:pt x="13" y="80"/>
                </a:moveTo>
                <a:cubicBezTo>
                  <a:pt x="7" y="72"/>
                  <a:pt x="7" y="72"/>
                  <a:pt x="7" y="72"/>
                </a:cubicBezTo>
                <a:cubicBezTo>
                  <a:pt x="2" y="65"/>
                  <a:pt x="2" y="65"/>
                  <a:pt x="2" y="65"/>
                </a:cubicBezTo>
                <a:cubicBezTo>
                  <a:pt x="4" y="53"/>
                  <a:pt x="4" y="53"/>
                  <a:pt x="4" y="53"/>
                </a:cubicBezTo>
                <a:cubicBezTo>
                  <a:pt x="5" y="52"/>
                  <a:pt x="5" y="52"/>
                  <a:pt x="5" y="52"/>
                </a:cubicBezTo>
                <a:cubicBezTo>
                  <a:pt x="0" y="40"/>
                  <a:pt x="0" y="40"/>
                  <a:pt x="0" y="40"/>
                </a:cubicBezTo>
                <a:cubicBezTo>
                  <a:pt x="6" y="31"/>
                  <a:pt x="6" y="31"/>
                  <a:pt x="6" y="31"/>
                </a:cubicBezTo>
                <a:cubicBezTo>
                  <a:pt x="6" y="30"/>
                  <a:pt x="6" y="30"/>
                  <a:pt x="6" y="30"/>
                </a:cubicBezTo>
                <a:cubicBezTo>
                  <a:pt x="6" y="23"/>
                  <a:pt x="6" y="23"/>
                  <a:pt x="6" y="23"/>
                </a:cubicBezTo>
                <a:cubicBezTo>
                  <a:pt x="7" y="16"/>
                  <a:pt x="7" y="16"/>
                  <a:pt x="7" y="16"/>
                </a:cubicBezTo>
                <a:cubicBezTo>
                  <a:pt x="11" y="1"/>
                  <a:pt x="11" y="1"/>
                  <a:pt x="11" y="1"/>
                </a:cubicBezTo>
                <a:cubicBezTo>
                  <a:pt x="28" y="0"/>
                  <a:pt x="28" y="0"/>
                  <a:pt x="28" y="0"/>
                </a:cubicBezTo>
                <a:cubicBezTo>
                  <a:pt x="34" y="0"/>
                  <a:pt x="34" y="0"/>
                  <a:pt x="34" y="0"/>
                </a:cubicBezTo>
                <a:cubicBezTo>
                  <a:pt x="48" y="9"/>
                  <a:pt x="48" y="9"/>
                  <a:pt x="48" y="9"/>
                </a:cubicBezTo>
                <a:cubicBezTo>
                  <a:pt x="49" y="20"/>
                  <a:pt x="49" y="20"/>
                  <a:pt x="49" y="20"/>
                </a:cubicBezTo>
                <a:cubicBezTo>
                  <a:pt x="50" y="23"/>
                  <a:pt x="50" y="27"/>
                  <a:pt x="49" y="30"/>
                </a:cubicBezTo>
                <a:cubicBezTo>
                  <a:pt x="49" y="36"/>
                  <a:pt x="49" y="36"/>
                  <a:pt x="49" y="36"/>
                </a:cubicBezTo>
                <a:cubicBezTo>
                  <a:pt x="45" y="41"/>
                  <a:pt x="45" y="41"/>
                  <a:pt x="45" y="41"/>
                </a:cubicBezTo>
                <a:cubicBezTo>
                  <a:pt x="46" y="43"/>
                  <a:pt x="46" y="43"/>
                  <a:pt x="46" y="43"/>
                </a:cubicBezTo>
                <a:cubicBezTo>
                  <a:pt x="46" y="59"/>
                  <a:pt x="46" y="59"/>
                  <a:pt x="46" y="59"/>
                </a:cubicBezTo>
                <a:cubicBezTo>
                  <a:pt x="46" y="60"/>
                  <a:pt x="46" y="60"/>
                  <a:pt x="46" y="60"/>
                </a:cubicBezTo>
                <a:cubicBezTo>
                  <a:pt x="47" y="64"/>
                  <a:pt x="47" y="64"/>
                  <a:pt x="47" y="64"/>
                </a:cubicBezTo>
                <a:cubicBezTo>
                  <a:pt x="36" y="80"/>
                  <a:pt x="36" y="80"/>
                  <a:pt x="36" y="80"/>
                </a:cubicBezTo>
                <a:cubicBezTo>
                  <a:pt x="24" y="81"/>
                  <a:pt x="24" y="81"/>
                  <a:pt x="24" y="81"/>
                </a:cubicBezTo>
                <a:lnTo>
                  <a:pt x="13" y="8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0" name="Freeform 237"/>
          <p:cNvSpPr>
            <a:spLocks/>
          </p:cNvSpPr>
          <p:nvPr/>
        </p:nvSpPr>
        <p:spPr bwMode="auto">
          <a:xfrm>
            <a:off x="21489988" y="8413750"/>
            <a:ext cx="212725" cy="311150"/>
          </a:xfrm>
          <a:custGeom>
            <a:avLst/>
            <a:gdLst>
              <a:gd name="T0" fmla="*/ 26 w 67"/>
              <a:gd name="T1" fmla="*/ 98 h 98"/>
              <a:gd name="T2" fmla="*/ 18 w 67"/>
              <a:gd name="T3" fmla="*/ 91 h 98"/>
              <a:gd name="T4" fmla="*/ 16 w 67"/>
              <a:gd name="T5" fmla="*/ 88 h 98"/>
              <a:gd name="T6" fmla="*/ 0 w 67"/>
              <a:gd name="T7" fmla="*/ 52 h 98"/>
              <a:gd name="T8" fmla="*/ 5 w 67"/>
              <a:gd name="T9" fmla="*/ 30 h 98"/>
              <a:gd name="T10" fmla="*/ 11 w 67"/>
              <a:gd name="T11" fmla="*/ 17 h 98"/>
              <a:gd name="T12" fmla="*/ 21 w 67"/>
              <a:gd name="T13" fmla="*/ 6 h 98"/>
              <a:gd name="T14" fmla="*/ 27 w 67"/>
              <a:gd name="T15" fmla="*/ 1 h 98"/>
              <a:gd name="T16" fmla="*/ 37 w 67"/>
              <a:gd name="T17" fmla="*/ 0 h 98"/>
              <a:gd name="T18" fmla="*/ 45 w 67"/>
              <a:gd name="T19" fmla="*/ 1 h 98"/>
              <a:gd name="T20" fmla="*/ 65 w 67"/>
              <a:gd name="T21" fmla="*/ 32 h 98"/>
              <a:gd name="T22" fmla="*/ 64 w 67"/>
              <a:gd name="T23" fmla="*/ 37 h 98"/>
              <a:gd name="T24" fmla="*/ 63 w 67"/>
              <a:gd name="T25" fmla="*/ 48 h 98"/>
              <a:gd name="T26" fmla="*/ 55 w 67"/>
              <a:gd name="T27" fmla="*/ 79 h 98"/>
              <a:gd name="T28" fmla="*/ 34 w 67"/>
              <a:gd name="T29" fmla="*/ 98 h 98"/>
              <a:gd name="T30" fmla="*/ 26 w 67"/>
              <a:gd name="T3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8">
                <a:moveTo>
                  <a:pt x="26" y="98"/>
                </a:moveTo>
                <a:cubicBezTo>
                  <a:pt x="18" y="91"/>
                  <a:pt x="18" y="91"/>
                  <a:pt x="18" y="91"/>
                </a:cubicBezTo>
                <a:cubicBezTo>
                  <a:pt x="16" y="88"/>
                  <a:pt x="16" y="88"/>
                  <a:pt x="16" y="88"/>
                </a:cubicBezTo>
                <a:cubicBezTo>
                  <a:pt x="0" y="77"/>
                  <a:pt x="0" y="59"/>
                  <a:pt x="0" y="52"/>
                </a:cubicBezTo>
                <a:cubicBezTo>
                  <a:pt x="0" y="45"/>
                  <a:pt x="1" y="37"/>
                  <a:pt x="5" y="30"/>
                </a:cubicBezTo>
                <a:cubicBezTo>
                  <a:pt x="8" y="24"/>
                  <a:pt x="9" y="20"/>
                  <a:pt x="11" y="17"/>
                </a:cubicBezTo>
                <a:cubicBezTo>
                  <a:pt x="14" y="12"/>
                  <a:pt x="18" y="9"/>
                  <a:pt x="21" y="6"/>
                </a:cubicBezTo>
                <a:cubicBezTo>
                  <a:pt x="27" y="1"/>
                  <a:pt x="27" y="1"/>
                  <a:pt x="27" y="1"/>
                </a:cubicBezTo>
                <a:cubicBezTo>
                  <a:pt x="37" y="0"/>
                  <a:pt x="37" y="0"/>
                  <a:pt x="37" y="0"/>
                </a:cubicBezTo>
                <a:cubicBezTo>
                  <a:pt x="40" y="0"/>
                  <a:pt x="42" y="0"/>
                  <a:pt x="45" y="1"/>
                </a:cubicBezTo>
                <a:cubicBezTo>
                  <a:pt x="58" y="5"/>
                  <a:pt x="67" y="18"/>
                  <a:pt x="65" y="32"/>
                </a:cubicBezTo>
                <a:cubicBezTo>
                  <a:pt x="64" y="37"/>
                  <a:pt x="64" y="37"/>
                  <a:pt x="64" y="37"/>
                </a:cubicBezTo>
                <a:cubicBezTo>
                  <a:pt x="64" y="41"/>
                  <a:pt x="63" y="44"/>
                  <a:pt x="63" y="48"/>
                </a:cubicBezTo>
                <a:cubicBezTo>
                  <a:pt x="63" y="55"/>
                  <a:pt x="62" y="67"/>
                  <a:pt x="55" y="79"/>
                </a:cubicBezTo>
                <a:cubicBezTo>
                  <a:pt x="52" y="92"/>
                  <a:pt x="43" y="98"/>
                  <a:pt x="34" y="98"/>
                </a:cubicBezTo>
                <a:lnTo>
                  <a:pt x="26" y="9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1" name="Freeform 238"/>
          <p:cNvSpPr>
            <a:spLocks noEditPoints="1"/>
          </p:cNvSpPr>
          <p:nvPr/>
        </p:nvSpPr>
        <p:spPr bwMode="auto">
          <a:xfrm>
            <a:off x="20618450" y="9350375"/>
            <a:ext cx="1033463" cy="417513"/>
          </a:xfrm>
          <a:custGeom>
            <a:avLst/>
            <a:gdLst>
              <a:gd name="T0" fmla="*/ 134 w 326"/>
              <a:gd name="T1" fmla="*/ 80 h 132"/>
              <a:gd name="T2" fmla="*/ 123 w 326"/>
              <a:gd name="T3" fmla="*/ 66 h 132"/>
              <a:gd name="T4" fmla="*/ 124 w 326"/>
              <a:gd name="T5" fmla="*/ 63 h 132"/>
              <a:gd name="T6" fmla="*/ 131 w 326"/>
              <a:gd name="T7" fmla="*/ 44 h 132"/>
              <a:gd name="T8" fmla="*/ 154 w 326"/>
              <a:gd name="T9" fmla="*/ 37 h 132"/>
              <a:gd name="T10" fmla="*/ 169 w 326"/>
              <a:gd name="T11" fmla="*/ 53 h 132"/>
              <a:gd name="T12" fmla="*/ 168 w 326"/>
              <a:gd name="T13" fmla="*/ 74 h 132"/>
              <a:gd name="T14" fmla="*/ 202 w 326"/>
              <a:gd name="T15" fmla="*/ 61 h 132"/>
              <a:gd name="T16" fmla="*/ 235 w 326"/>
              <a:gd name="T17" fmla="*/ 30 h 132"/>
              <a:gd name="T18" fmla="*/ 247 w 326"/>
              <a:gd name="T19" fmla="*/ 15 h 132"/>
              <a:gd name="T20" fmla="*/ 269 w 326"/>
              <a:gd name="T21" fmla="*/ 0 h 132"/>
              <a:gd name="T22" fmla="*/ 289 w 326"/>
              <a:gd name="T23" fmla="*/ 5 h 132"/>
              <a:gd name="T24" fmla="*/ 300 w 326"/>
              <a:gd name="T25" fmla="*/ 17 h 132"/>
              <a:gd name="T26" fmla="*/ 323 w 326"/>
              <a:gd name="T27" fmla="*/ 32 h 132"/>
              <a:gd name="T28" fmla="*/ 326 w 326"/>
              <a:gd name="T29" fmla="*/ 48 h 132"/>
              <a:gd name="T30" fmla="*/ 323 w 326"/>
              <a:gd name="T31" fmla="*/ 54 h 132"/>
              <a:gd name="T32" fmla="*/ 311 w 326"/>
              <a:gd name="T33" fmla="*/ 67 h 132"/>
              <a:gd name="T34" fmla="*/ 293 w 326"/>
              <a:gd name="T35" fmla="*/ 84 h 132"/>
              <a:gd name="T36" fmla="*/ 274 w 326"/>
              <a:gd name="T37" fmla="*/ 79 h 132"/>
              <a:gd name="T38" fmla="*/ 265 w 326"/>
              <a:gd name="T39" fmla="*/ 100 h 132"/>
              <a:gd name="T40" fmla="*/ 259 w 326"/>
              <a:gd name="T41" fmla="*/ 116 h 132"/>
              <a:gd name="T42" fmla="*/ 225 w 326"/>
              <a:gd name="T43" fmla="*/ 127 h 132"/>
              <a:gd name="T44" fmla="*/ 214 w 326"/>
              <a:gd name="T45" fmla="*/ 125 h 132"/>
              <a:gd name="T46" fmla="*/ 190 w 326"/>
              <a:gd name="T47" fmla="*/ 130 h 132"/>
              <a:gd name="T48" fmla="*/ 163 w 326"/>
              <a:gd name="T49" fmla="*/ 117 h 132"/>
              <a:gd name="T50" fmla="*/ 87 w 326"/>
              <a:gd name="T51" fmla="*/ 129 h 132"/>
              <a:gd name="T52" fmla="*/ 41 w 326"/>
              <a:gd name="T53" fmla="*/ 129 h 132"/>
              <a:gd name="T54" fmla="*/ 44 w 326"/>
              <a:gd name="T55" fmla="*/ 103 h 132"/>
              <a:gd name="T56" fmla="*/ 33 w 326"/>
              <a:gd name="T57" fmla="*/ 91 h 132"/>
              <a:gd name="T58" fmla="*/ 29 w 326"/>
              <a:gd name="T59" fmla="*/ 83 h 132"/>
              <a:gd name="T60" fmla="*/ 17 w 326"/>
              <a:gd name="T61" fmla="*/ 56 h 132"/>
              <a:gd name="T62" fmla="*/ 13 w 326"/>
              <a:gd name="T63" fmla="*/ 46 h 132"/>
              <a:gd name="T64" fmla="*/ 0 w 326"/>
              <a:gd name="T65" fmla="*/ 25 h 132"/>
              <a:gd name="T66" fmla="*/ 29 w 326"/>
              <a:gd name="T67" fmla="*/ 1 h 132"/>
              <a:gd name="T68" fmla="*/ 66 w 326"/>
              <a:gd name="T69" fmla="*/ 5 h 132"/>
              <a:gd name="T70" fmla="*/ 91 w 326"/>
              <a:gd name="T71" fmla="*/ 32 h 132"/>
              <a:gd name="T72" fmla="*/ 100 w 326"/>
              <a:gd name="T73" fmla="*/ 66 h 132"/>
              <a:gd name="T74" fmla="*/ 111 w 326"/>
              <a:gd name="T75" fmla="*/ 92 h 132"/>
              <a:gd name="T76" fmla="*/ 120 w 326"/>
              <a:gd name="T77" fmla="*/ 105 h 132"/>
              <a:gd name="T78" fmla="*/ 113 w 326"/>
              <a:gd name="T79" fmla="*/ 125 h 132"/>
              <a:gd name="T80" fmla="*/ 96 w 326"/>
              <a:gd name="T81"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6" h="132">
                <a:moveTo>
                  <a:pt x="163" y="117"/>
                </a:moveTo>
                <a:cubicBezTo>
                  <a:pt x="134" y="80"/>
                  <a:pt x="134" y="80"/>
                  <a:pt x="134" y="80"/>
                </a:cubicBezTo>
                <a:cubicBezTo>
                  <a:pt x="129" y="75"/>
                  <a:pt x="129" y="75"/>
                  <a:pt x="129" y="75"/>
                </a:cubicBezTo>
                <a:cubicBezTo>
                  <a:pt x="123" y="66"/>
                  <a:pt x="123" y="66"/>
                  <a:pt x="123" y="66"/>
                </a:cubicBezTo>
                <a:cubicBezTo>
                  <a:pt x="119" y="61"/>
                  <a:pt x="119" y="61"/>
                  <a:pt x="119" y="61"/>
                </a:cubicBezTo>
                <a:cubicBezTo>
                  <a:pt x="124" y="63"/>
                  <a:pt x="124" y="63"/>
                  <a:pt x="124" y="63"/>
                </a:cubicBezTo>
                <a:cubicBezTo>
                  <a:pt x="127" y="54"/>
                  <a:pt x="127" y="54"/>
                  <a:pt x="127" y="54"/>
                </a:cubicBezTo>
                <a:cubicBezTo>
                  <a:pt x="131" y="44"/>
                  <a:pt x="131" y="44"/>
                  <a:pt x="131" y="44"/>
                </a:cubicBezTo>
                <a:cubicBezTo>
                  <a:pt x="143" y="40"/>
                  <a:pt x="143" y="40"/>
                  <a:pt x="143" y="40"/>
                </a:cubicBezTo>
                <a:cubicBezTo>
                  <a:pt x="154" y="37"/>
                  <a:pt x="154" y="37"/>
                  <a:pt x="154" y="37"/>
                </a:cubicBezTo>
                <a:cubicBezTo>
                  <a:pt x="164" y="47"/>
                  <a:pt x="164" y="47"/>
                  <a:pt x="164" y="47"/>
                </a:cubicBezTo>
                <a:cubicBezTo>
                  <a:pt x="169" y="53"/>
                  <a:pt x="169" y="53"/>
                  <a:pt x="169" y="53"/>
                </a:cubicBezTo>
                <a:cubicBezTo>
                  <a:pt x="174" y="63"/>
                  <a:pt x="174" y="63"/>
                  <a:pt x="174" y="63"/>
                </a:cubicBezTo>
                <a:cubicBezTo>
                  <a:pt x="168" y="74"/>
                  <a:pt x="168" y="74"/>
                  <a:pt x="168" y="74"/>
                </a:cubicBezTo>
                <a:cubicBezTo>
                  <a:pt x="178" y="77"/>
                  <a:pt x="178" y="77"/>
                  <a:pt x="178" y="77"/>
                </a:cubicBezTo>
                <a:cubicBezTo>
                  <a:pt x="186" y="66"/>
                  <a:pt x="196" y="62"/>
                  <a:pt x="202" y="61"/>
                </a:cubicBezTo>
                <a:cubicBezTo>
                  <a:pt x="206" y="57"/>
                  <a:pt x="207" y="56"/>
                  <a:pt x="208" y="54"/>
                </a:cubicBezTo>
                <a:cubicBezTo>
                  <a:pt x="215" y="42"/>
                  <a:pt x="223" y="35"/>
                  <a:pt x="235" y="30"/>
                </a:cubicBezTo>
                <a:cubicBezTo>
                  <a:pt x="236" y="29"/>
                  <a:pt x="239" y="27"/>
                  <a:pt x="241" y="25"/>
                </a:cubicBezTo>
                <a:cubicBezTo>
                  <a:pt x="247" y="15"/>
                  <a:pt x="247" y="15"/>
                  <a:pt x="247" y="15"/>
                </a:cubicBezTo>
                <a:cubicBezTo>
                  <a:pt x="251" y="8"/>
                  <a:pt x="258" y="3"/>
                  <a:pt x="267" y="1"/>
                </a:cubicBezTo>
                <a:cubicBezTo>
                  <a:pt x="269" y="0"/>
                  <a:pt x="269" y="0"/>
                  <a:pt x="269" y="0"/>
                </a:cubicBezTo>
                <a:cubicBezTo>
                  <a:pt x="274" y="0"/>
                  <a:pt x="274" y="0"/>
                  <a:pt x="274" y="0"/>
                </a:cubicBezTo>
                <a:cubicBezTo>
                  <a:pt x="281" y="0"/>
                  <a:pt x="286" y="3"/>
                  <a:pt x="289" y="5"/>
                </a:cubicBezTo>
                <a:cubicBezTo>
                  <a:pt x="291" y="7"/>
                  <a:pt x="294" y="10"/>
                  <a:pt x="296" y="12"/>
                </a:cubicBezTo>
                <a:cubicBezTo>
                  <a:pt x="300" y="17"/>
                  <a:pt x="300" y="17"/>
                  <a:pt x="300" y="17"/>
                </a:cubicBezTo>
                <a:cubicBezTo>
                  <a:pt x="301" y="20"/>
                  <a:pt x="301" y="20"/>
                  <a:pt x="301" y="20"/>
                </a:cubicBezTo>
                <a:cubicBezTo>
                  <a:pt x="323" y="32"/>
                  <a:pt x="323" y="32"/>
                  <a:pt x="323" y="32"/>
                </a:cubicBezTo>
                <a:cubicBezTo>
                  <a:pt x="324" y="43"/>
                  <a:pt x="324" y="43"/>
                  <a:pt x="324" y="43"/>
                </a:cubicBezTo>
                <a:cubicBezTo>
                  <a:pt x="326" y="48"/>
                  <a:pt x="326" y="48"/>
                  <a:pt x="326" y="48"/>
                </a:cubicBezTo>
                <a:cubicBezTo>
                  <a:pt x="324" y="51"/>
                  <a:pt x="324" y="51"/>
                  <a:pt x="324" y="51"/>
                </a:cubicBezTo>
                <a:cubicBezTo>
                  <a:pt x="323" y="54"/>
                  <a:pt x="323" y="54"/>
                  <a:pt x="323" y="54"/>
                </a:cubicBezTo>
                <a:cubicBezTo>
                  <a:pt x="321" y="58"/>
                  <a:pt x="321" y="58"/>
                  <a:pt x="321" y="58"/>
                </a:cubicBezTo>
                <a:cubicBezTo>
                  <a:pt x="318" y="63"/>
                  <a:pt x="314" y="65"/>
                  <a:pt x="311" y="67"/>
                </a:cubicBezTo>
                <a:cubicBezTo>
                  <a:pt x="308" y="72"/>
                  <a:pt x="305" y="75"/>
                  <a:pt x="300" y="78"/>
                </a:cubicBezTo>
                <a:cubicBezTo>
                  <a:pt x="293" y="84"/>
                  <a:pt x="293" y="84"/>
                  <a:pt x="293" y="84"/>
                </a:cubicBezTo>
                <a:cubicBezTo>
                  <a:pt x="284" y="81"/>
                  <a:pt x="284" y="81"/>
                  <a:pt x="284" y="81"/>
                </a:cubicBezTo>
                <a:cubicBezTo>
                  <a:pt x="274" y="79"/>
                  <a:pt x="274" y="79"/>
                  <a:pt x="274" y="79"/>
                </a:cubicBezTo>
                <a:cubicBezTo>
                  <a:pt x="274" y="81"/>
                  <a:pt x="274" y="81"/>
                  <a:pt x="274" y="81"/>
                </a:cubicBezTo>
                <a:cubicBezTo>
                  <a:pt x="265" y="100"/>
                  <a:pt x="265" y="100"/>
                  <a:pt x="265" y="100"/>
                </a:cubicBezTo>
                <a:cubicBezTo>
                  <a:pt x="261" y="107"/>
                  <a:pt x="261" y="107"/>
                  <a:pt x="261" y="107"/>
                </a:cubicBezTo>
                <a:cubicBezTo>
                  <a:pt x="259" y="116"/>
                  <a:pt x="259" y="116"/>
                  <a:pt x="259" y="116"/>
                </a:cubicBezTo>
                <a:cubicBezTo>
                  <a:pt x="246" y="121"/>
                  <a:pt x="246" y="121"/>
                  <a:pt x="246" y="121"/>
                </a:cubicBezTo>
                <a:cubicBezTo>
                  <a:pt x="225" y="127"/>
                  <a:pt x="225" y="127"/>
                  <a:pt x="225" y="127"/>
                </a:cubicBezTo>
                <a:cubicBezTo>
                  <a:pt x="218" y="124"/>
                  <a:pt x="218" y="124"/>
                  <a:pt x="218" y="124"/>
                </a:cubicBezTo>
                <a:cubicBezTo>
                  <a:pt x="214" y="125"/>
                  <a:pt x="214" y="125"/>
                  <a:pt x="214" y="125"/>
                </a:cubicBezTo>
                <a:cubicBezTo>
                  <a:pt x="210" y="127"/>
                  <a:pt x="207" y="128"/>
                  <a:pt x="197" y="128"/>
                </a:cubicBezTo>
                <a:cubicBezTo>
                  <a:pt x="190" y="130"/>
                  <a:pt x="190" y="130"/>
                  <a:pt x="190" y="130"/>
                </a:cubicBezTo>
                <a:cubicBezTo>
                  <a:pt x="174" y="132"/>
                  <a:pt x="174" y="132"/>
                  <a:pt x="174" y="132"/>
                </a:cubicBezTo>
                <a:lnTo>
                  <a:pt x="163" y="117"/>
                </a:lnTo>
                <a:close/>
                <a:moveTo>
                  <a:pt x="91" y="131"/>
                </a:moveTo>
                <a:cubicBezTo>
                  <a:pt x="87" y="129"/>
                  <a:pt x="87" y="129"/>
                  <a:pt x="87" y="129"/>
                </a:cubicBezTo>
                <a:cubicBezTo>
                  <a:pt x="85" y="128"/>
                  <a:pt x="84" y="127"/>
                  <a:pt x="82" y="126"/>
                </a:cubicBezTo>
                <a:cubicBezTo>
                  <a:pt x="41" y="129"/>
                  <a:pt x="41" y="129"/>
                  <a:pt x="41" y="129"/>
                </a:cubicBezTo>
                <a:cubicBezTo>
                  <a:pt x="55" y="112"/>
                  <a:pt x="55" y="112"/>
                  <a:pt x="55" y="112"/>
                </a:cubicBezTo>
                <a:cubicBezTo>
                  <a:pt x="51" y="110"/>
                  <a:pt x="47" y="107"/>
                  <a:pt x="44" y="103"/>
                </a:cubicBezTo>
                <a:cubicBezTo>
                  <a:pt x="26" y="92"/>
                  <a:pt x="26" y="92"/>
                  <a:pt x="26" y="92"/>
                </a:cubicBezTo>
                <a:cubicBezTo>
                  <a:pt x="33" y="91"/>
                  <a:pt x="33" y="91"/>
                  <a:pt x="33" y="91"/>
                </a:cubicBezTo>
                <a:cubicBezTo>
                  <a:pt x="31" y="89"/>
                  <a:pt x="30" y="87"/>
                  <a:pt x="29" y="83"/>
                </a:cubicBezTo>
                <a:cubicBezTo>
                  <a:pt x="29" y="83"/>
                  <a:pt x="29" y="83"/>
                  <a:pt x="29" y="83"/>
                </a:cubicBezTo>
                <a:cubicBezTo>
                  <a:pt x="29" y="83"/>
                  <a:pt x="27" y="82"/>
                  <a:pt x="26" y="81"/>
                </a:cubicBezTo>
                <a:cubicBezTo>
                  <a:pt x="19" y="74"/>
                  <a:pt x="16" y="65"/>
                  <a:pt x="17" y="56"/>
                </a:cubicBezTo>
                <a:cubicBezTo>
                  <a:pt x="15" y="52"/>
                  <a:pt x="15" y="52"/>
                  <a:pt x="15" y="52"/>
                </a:cubicBezTo>
                <a:cubicBezTo>
                  <a:pt x="13" y="46"/>
                  <a:pt x="13" y="46"/>
                  <a:pt x="13" y="46"/>
                </a:cubicBezTo>
                <a:cubicBezTo>
                  <a:pt x="13" y="41"/>
                  <a:pt x="13" y="41"/>
                  <a:pt x="13" y="41"/>
                </a:cubicBezTo>
                <a:cubicBezTo>
                  <a:pt x="0" y="25"/>
                  <a:pt x="0" y="25"/>
                  <a:pt x="0" y="25"/>
                </a:cubicBezTo>
                <a:cubicBezTo>
                  <a:pt x="16" y="11"/>
                  <a:pt x="16" y="11"/>
                  <a:pt x="16" y="11"/>
                </a:cubicBezTo>
                <a:cubicBezTo>
                  <a:pt x="29" y="1"/>
                  <a:pt x="29" y="1"/>
                  <a:pt x="29" y="1"/>
                </a:cubicBezTo>
                <a:cubicBezTo>
                  <a:pt x="57" y="10"/>
                  <a:pt x="57" y="10"/>
                  <a:pt x="57" y="10"/>
                </a:cubicBezTo>
                <a:cubicBezTo>
                  <a:pt x="66" y="5"/>
                  <a:pt x="66" y="5"/>
                  <a:pt x="66" y="5"/>
                </a:cubicBezTo>
                <a:cubicBezTo>
                  <a:pt x="81" y="21"/>
                  <a:pt x="81" y="21"/>
                  <a:pt x="81" y="21"/>
                </a:cubicBezTo>
                <a:cubicBezTo>
                  <a:pt x="84" y="25"/>
                  <a:pt x="88" y="28"/>
                  <a:pt x="91" y="32"/>
                </a:cubicBezTo>
                <a:cubicBezTo>
                  <a:pt x="97" y="39"/>
                  <a:pt x="100" y="47"/>
                  <a:pt x="100" y="57"/>
                </a:cubicBezTo>
                <a:cubicBezTo>
                  <a:pt x="100" y="60"/>
                  <a:pt x="100" y="63"/>
                  <a:pt x="100" y="66"/>
                </a:cubicBezTo>
                <a:cubicBezTo>
                  <a:pt x="105" y="75"/>
                  <a:pt x="107" y="81"/>
                  <a:pt x="109" y="86"/>
                </a:cubicBezTo>
                <a:cubicBezTo>
                  <a:pt x="110" y="88"/>
                  <a:pt x="111" y="90"/>
                  <a:pt x="111" y="92"/>
                </a:cubicBezTo>
                <a:cubicBezTo>
                  <a:pt x="113" y="94"/>
                  <a:pt x="115" y="96"/>
                  <a:pt x="115" y="97"/>
                </a:cubicBezTo>
                <a:cubicBezTo>
                  <a:pt x="120" y="105"/>
                  <a:pt x="120" y="105"/>
                  <a:pt x="120" y="105"/>
                </a:cubicBezTo>
                <a:cubicBezTo>
                  <a:pt x="146" y="123"/>
                  <a:pt x="146" y="123"/>
                  <a:pt x="146" y="123"/>
                </a:cubicBezTo>
                <a:cubicBezTo>
                  <a:pt x="113" y="125"/>
                  <a:pt x="113" y="125"/>
                  <a:pt x="113" y="125"/>
                </a:cubicBezTo>
                <a:cubicBezTo>
                  <a:pt x="103" y="130"/>
                  <a:pt x="103" y="130"/>
                  <a:pt x="103" y="130"/>
                </a:cubicBezTo>
                <a:cubicBezTo>
                  <a:pt x="96" y="131"/>
                  <a:pt x="96" y="131"/>
                  <a:pt x="96" y="131"/>
                </a:cubicBezTo>
                <a:lnTo>
                  <a:pt x="91" y="13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2" name="Freeform 239"/>
          <p:cNvSpPr>
            <a:spLocks noEditPoints="1"/>
          </p:cNvSpPr>
          <p:nvPr/>
        </p:nvSpPr>
        <p:spPr bwMode="auto">
          <a:xfrm>
            <a:off x="20412075" y="9410700"/>
            <a:ext cx="2252663" cy="911225"/>
          </a:xfrm>
          <a:custGeom>
            <a:avLst/>
            <a:gdLst>
              <a:gd name="T0" fmla="*/ 389 w 710"/>
              <a:gd name="T1" fmla="*/ 278 h 288"/>
              <a:gd name="T2" fmla="*/ 360 w 710"/>
              <a:gd name="T3" fmla="*/ 270 h 288"/>
              <a:gd name="T4" fmla="*/ 339 w 710"/>
              <a:gd name="T5" fmla="*/ 241 h 288"/>
              <a:gd name="T6" fmla="*/ 306 w 710"/>
              <a:gd name="T7" fmla="*/ 253 h 288"/>
              <a:gd name="T8" fmla="*/ 270 w 710"/>
              <a:gd name="T9" fmla="*/ 251 h 288"/>
              <a:gd name="T10" fmla="*/ 196 w 710"/>
              <a:gd name="T11" fmla="*/ 238 h 288"/>
              <a:gd name="T12" fmla="*/ 156 w 710"/>
              <a:gd name="T13" fmla="*/ 214 h 288"/>
              <a:gd name="T14" fmla="*/ 107 w 710"/>
              <a:gd name="T15" fmla="*/ 171 h 288"/>
              <a:gd name="T16" fmla="*/ 85 w 710"/>
              <a:gd name="T17" fmla="*/ 165 h 288"/>
              <a:gd name="T18" fmla="*/ 56 w 710"/>
              <a:gd name="T19" fmla="*/ 115 h 288"/>
              <a:gd name="T20" fmla="*/ 18 w 710"/>
              <a:gd name="T21" fmla="*/ 52 h 288"/>
              <a:gd name="T22" fmla="*/ 21 w 710"/>
              <a:gd name="T23" fmla="*/ 2 h 288"/>
              <a:gd name="T24" fmla="*/ 79 w 710"/>
              <a:gd name="T25" fmla="*/ 19 h 288"/>
              <a:gd name="T26" fmla="*/ 146 w 710"/>
              <a:gd name="T27" fmla="*/ 70 h 288"/>
              <a:gd name="T28" fmla="*/ 192 w 710"/>
              <a:gd name="T29" fmla="*/ 91 h 288"/>
              <a:gd name="T30" fmla="*/ 203 w 710"/>
              <a:gd name="T31" fmla="*/ 124 h 288"/>
              <a:gd name="T32" fmla="*/ 208 w 710"/>
              <a:gd name="T33" fmla="*/ 77 h 288"/>
              <a:gd name="T34" fmla="*/ 248 w 710"/>
              <a:gd name="T35" fmla="*/ 59 h 288"/>
              <a:gd name="T36" fmla="*/ 288 w 710"/>
              <a:gd name="T37" fmla="*/ 63 h 288"/>
              <a:gd name="T38" fmla="*/ 307 w 710"/>
              <a:gd name="T39" fmla="*/ 30 h 288"/>
              <a:gd name="T40" fmla="*/ 399 w 710"/>
              <a:gd name="T41" fmla="*/ 33 h 288"/>
              <a:gd name="T42" fmla="*/ 399 w 710"/>
              <a:gd name="T43" fmla="*/ 67 h 288"/>
              <a:gd name="T44" fmla="*/ 429 w 710"/>
              <a:gd name="T45" fmla="*/ 71 h 288"/>
              <a:gd name="T46" fmla="*/ 473 w 710"/>
              <a:gd name="T47" fmla="*/ 21 h 288"/>
              <a:gd name="T48" fmla="*/ 526 w 710"/>
              <a:gd name="T49" fmla="*/ 66 h 288"/>
              <a:gd name="T50" fmla="*/ 543 w 710"/>
              <a:gd name="T51" fmla="*/ 85 h 288"/>
              <a:gd name="T52" fmla="*/ 599 w 710"/>
              <a:gd name="T53" fmla="*/ 100 h 288"/>
              <a:gd name="T54" fmla="*/ 658 w 710"/>
              <a:gd name="T55" fmla="*/ 111 h 288"/>
              <a:gd name="T56" fmla="*/ 705 w 710"/>
              <a:gd name="T57" fmla="*/ 264 h 288"/>
              <a:gd name="T58" fmla="*/ 641 w 710"/>
              <a:gd name="T59" fmla="*/ 250 h 288"/>
              <a:gd name="T60" fmla="*/ 623 w 710"/>
              <a:gd name="T61" fmla="*/ 199 h 288"/>
              <a:gd name="T62" fmla="*/ 580 w 710"/>
              <a:gd name="T63" fmla="*/ 225 h 288"/>
              <a:gd name="T64" fmla="*/ 538 w 710"/>
              <a:gd name="T65" fmla="*/ 243 h 288"/>
              <a:gd name="T66" fmla="*/ 548 w 710"/>
              <a:gd name="T67" fmla="*/ 194 h 288"/>
              <a:gd name="T68" fmla="*/ 569 w 710"/>
              <a:gd name="T69" fmla="*/ 186 h 288"/>
              <a:gd name="T70" fmla="*/ 526 w 710"/>
              <a:gd name="T71" fmla="*/ 180 h 288"/>
              <a:gd name="T72" fmla="*/ 494 w 710"/>
              <a:gd name="T73" fmla="*/ 179 h 288"/>
              <a:gd name="T74" fmla="*/ 449 w 710"/>
              <a:gd name="T75" fmla="*/ 155 h 288"/>
              <a:gd name="T76" fmla="*/ 418 w 710"/>
              <a:gd name="T77" fmla="*/ 207 h 288"/>
              <a:gd name="T78" fmla="*/ 416 w 710"/>
              <a:gd name="T79" fmla="*/ 208 h 288"/>
              <a:gd name="T80" fmla="*/ 452 w 710"/>
              <a:gd name="T81" fmla="*/ 207 h 288"/>
              <a:gd name="T82" fmla="*/ 496 w 710"/>
              <a:gd name="T83" fmla="*/ 221 h 288"/>
              <a:gd name="T84" fmla="*/ 464 w 710"/>
              <a:gd name="T85" fmla="*/ 267 h 288"/>
              <a:gd name="T86" fmla="*/ 422 w 710"/>
              <a:gd name="T87" fmla="*/ 288 h 288"/>
              <a:gd name="T88" fmla="*/ 348 w 710"/>
              <a:gd name="T89" fmla="*/ 207 h 288"/>
              <a:gd name="T90" fmla="*/ 352 w 710"/>
              <a:gd name="T91" fmla="*/ 186 h 288"/>
              <a:gd name="T92" fmla="*/ 320 w 710"/>
              <a:gd name="T93" fmla="*/ 184 h 288"/>
              <a:gd name="T94" fmla="*/ 284 w 710"/>
              <a:gd name="T95" fmla="*/ 175 h 288"/>
              <a:gd name="T96" fmla="*/ 231 w 710"/>
              <a:gd name="T97" fmla="*/ 164 h 288"/>
              <a:gd name="T98" fmla="*/ 201 w 710"/>
              <a:gd name="T99" fmla="*/ 171 h 288"/>
              <a:gd name="T100" fmla="*/ 266 w 710"/>
              <a:gd name="T101" fmla="*/ 183 h 288"/>
              <a:gd name="T102" fmla="*/ 326 w 710"/>
              <a:gd name="T103" fmla="*/ 210 h 288"/>
              <a:gd name="T104" fmla="*/ 472 w 710"/>
              <a:gd name="T105" fmla="*/ 10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0" h="288">
                <a:moveTo>
                  <a:pt x="407" y="288"/>
                </a:moveTo>
                <a:cubicBezTo>
                  <a:pt x="406" y="285"/>
                  <a:pt x="406" y="285"/>
                  <a:pt x="406" y="285"/>
                </a:cubicBezTo>
                <a:cubicBezTo>
                  <a:pt x="397" y="285"/>
                  <a:pt x="397" y="285"/>
                  <a:pt x="397" y="285"/>
                </a:cubicBezTo>
                <a:cubicBezTo>
                  <a:pt x="400" y="275"/>
                  <a:pt x="400" y="275"/>
                  <a:pt x="400" y="275"/>
                </a:cubicBezTo>
                <a:cubicBezTo>
                  <a:pt x="389" y="278"/>
                  <a:pt x="389" y="278"/>
                  <a:pt x="389" y="278"/>
                </a:cubicBezTo>
                <a:cubicBezTo>
                  <a:pt x="387" y="278"/>
                  <a:pt x="385" y="278"/>
                  <a:pt x="383" y="278"/>
                </a:cubicBezTo>
                <a:cubicBezTo>
                  <a:pt x="379" y="278"/>
                  <a:pt x="379" y="278"/>
                  <a:pt x="379" y="278"/>
                </a:cubicBezTo>
                <a:cubicBezTo>
                  <a:pt x="372" y="276"/>
                  <a:pt x="372" y="276"/>
                  <a:pt x="372" y="276"/>
                </a:cubicBezTo>
                <a:cubicBezTo>
                  <a:pt x="370" y="275"/>
                  <a:pt x="368" y="274"/>
                  <a:pt x="366" y="272"/>
                </a:cubicBezTo>
                <a:cubicBezTo>
                  <a:pt x="364" y="271"/>
                  <a:pt x="361" y="270"/>
                  <a:pt x="360" y="270"/>
                </a:cubicBezTo>
                <a:cubicBezTo>
                  <a:pt x="344" y="265"/>
                  <a:pt x="344" y="265"/>
                  <a:pt x="344" y="265"/>
                </a:cubicBezTo>
                <a:cubicBezTo>
                  <a:pt x="344" y="261"/>
                  <a:pt x="344" y="261"/>
                  <a:pt x="344" y="261"/>
                </a:cubicBezTo>
                <a:cubicBezTo>
                  <a:pt x="344" y="261"/>
                  <a:pt x="339" y="262"/>
                  <a:pt x="339" y="262"/>
                </a:cubicBezTo>
                <a:cubicBezTo>
                  <a:pt x="335" y="261"/>
                  <a:pt x="335" y="261"/>
                  <a:pt x="335" y="261"/>
                </a:cubicBezTo>
                <a:cubicBezTo>
                  <a:pt x="339" y="241"/>
                  <a:pt x="339" y="241"/>
                  <a:pt x="339" y="241"/>
                </a:cubicBezTo>
                <a:cubicBezTo>
                  <a:pt x="334" y="261"/>
                  <a:pt x="334" y="261"/>
                  <a:pt x="334" y="261"/>
                </a:cubicBezTo>
                <a:cubicBezTo>
                  <a:pt x="332" y="260"/>
                  <a:pt x="330" y="260"/>
                  <a:pt x="328" y="259"/>
                </a:cubicBezTo>
                <a:cubicBezTo>
                  <a:pt x="320" y="257"/>
                  <a:pt x="320" y="257"/>
                  <a:pt x="320" y="257"/>
                </a:cubicBezTo>
                <a:cubicBezTo>
                  <a:pt x="317" y="256"/>
                  <a:pt x="315" y="255"/>
                  <a:pt x="313" y="254"/>
                </a:cubicBezTo>
                <a:cubicBezTo>
                  <a:pt x="312" y="254"/>
                  <a:pt x="307" y="254"/>
                  <a:pt x="306" y="253"/>
                </a:cubicBezTo>
                <a:cubicBezTo>
                  <a:pt x="302" y="255"/>
                  <a:pt x="299" y="256"/>
                  <a:pt x="295" y="256"/>
                </a:cubicBezTo>
                <a:cubicBezTo>
                  <a:pt x="290" y="256"/>
                  <a:pt x="290" y="256"/>
                  <a:pt x="290" y="256"/>
                </a:cubicBezTo>
                <a:cubicBezTo>
                  <a:pt x="282" y="252"/>
                  <a:pt x="282" y="252"/>
                  <a:pt x="282" y="252"/>
                </a:cubicBezTo>
                <a:cubicBezTo>
                  <a:pt x="280" y="251"/>
                  <a:pt x="277" y="250"/>
                  <a:pt x="274" y="250"/>
                </a:cubicBezTo>
                <a:cubicBezTo>
                  <a:pt x="270" y="251"/>
                  <a:pt x="270" y="251"/>
                  <a:pt x="270" y="251"/>
                </a:cubicBezTo>
                <a:cubicBezTo>
                  <a:pt x="267" y="251"/>
                  <a:pt x="264" y="250"/>
                  <a:pt x="262" y="250"/>
                </a:cubicBezTo>
                <a:cubicBezTo>
                  <a:pt x="251" y="249"/>
                  <a:pt x="239" y="249"/>
                  <a:pt x="228" y="242"/>
                </a:cubicBezTo>
                <a:cubicBezTo>
                  <a:pt x="227" y="242"/>
                  <a:pt x="224" y="241"/>
                  <a:pt x="222" y="241"/>
                </a:cubicBezTo>
                <a:cubicBezTo>
                  <a:pt x="213" y="242"/>
                  <a:pt x="213" y="242"/>
                  <a:pt x="213" y="242"/>
                </a:cubicBezTo>
                <a:cubicBezTo>
                  <a:pt x="207" y="242"/>
                  <a:pt x="201" y="240"/>
                  <a:pt x="196" y="238"/>
                </a:cubicBezTo>
                <a:cubicBezTo>
                  <a:pt x="196" y="237"/>
                  <a:pt x="195" y="237"/>
                  <a:pt x="192" y="237"/>
                </a:cubicBezTo>
                <a:cubicBezTo>
                  <a:pt x="183" y="236"/>
                  <a:pt x="175" y="232"/>
                  <a:pt x="171" y="226"/>
                </a:cubicBezTo>
                <a:cubicBezTo>
                  <a:pt x="170" y="227"/>
                  <a:pt x="170" y="227"/>
                  <a:pt x="170" y="227"/>
                </a:cubicBezTo>
                <a:cubicBezTo>
                  <a:pt x="161" y="224"/>
                  <a:pt x="161" y="224"/>
                  <a:pt x="161" y="224"/>
                </a:cubicBezTo>
                <a:cubicBezTo>
                  <a:pt x="156" y="214"/>
                  <a:pt x="156" y="214"/>
                  <a:pt x="156" y="214"/>
                </a:cubicBezTo>
                <a:cubicBezTo>
                  <a:pt x="156" y="212"/>
                  <a:pt x="155" y="211"/>
                  <a:pt x="155" y="210"/>
                </a:cubicBezTo>
                <a:cubicBezTo>
                  <a:pt x="149" y="209"/>
                  <a:pt x="144" y="206"/>
                  <a:pt x="140" y="202"/>
                </a:cubicBezTo>
                <a:cubicBezTo>
                  <a:pt x="138" y="200"/>
                  <a:pt x="136" y="198"/>
                  <a:pt x="133" y="196"/>
                </a:cubicBezTo>
                <a:cubicBezTo>
                  <a:pt x="123" y="188"/>
                  <a:pt x="116" y="182"/>
                  <a:pt x="110" y="175"/>
                </a:cubicBezTo>
                <a:cubicBezTo>
                  <a:pt x="109" y="173"/>
                  <a:pt x="108" y="172"/>
                  <a:pt x="107" y="171"/>
                </a:cubicBezTo>
                <a:cubicBezTo>
                  <a:pt x="106" y="171"/>
                  <a:pt x="106" y="171"/>
                  <a:pt x="106" y="171"/>
                </a:cubicBezTo>
                <a:cubicBezTo>
                  <a:pt x="100" y="172"/>
                  <a:pt x="100" y="172"/>
                  <a:pt x="100" y="172"/>
                </a:cubicBezTo>
                <a:cubicBezTo>
                  <a:pt x="98" y="172"/>
                  <a:pt x="98" y="172"/>
                  <a:pt x="98" y="172"/>
                </a:cubicBezTo>
                <a:cubicBezTo>
                  <a:pt x="90" y="170"/>
                  <a:pt x="90" y="170"/>
                  <a:pt x="90" y="170"/>
                </a:cubicBezTo>
                <a:cubicBezTo>
                  <a:pt x="85" y="165"/>
                  <a:pt x="85" y="165"/>
                  <a:pt x="85" y="165"/>
                </a:cubicBezTo>
                <a:cubicBezTo>
                  <a:pt x="67" y="146"/>
                  <a:pt x="67" y="146"/>
                  <a:pt x="67" y="146"/>
                </a:cubicBezTo>
                <a:cubicBezTo>
                  <a:pt x="61" y="142"/>
                  <a:pt x="58" y="136"/>
                  <a:pt x="57" y="133"/>
                </a:cubicBezTo>
                <a:cubicBezTo>
                  <a:pt x="54" y="125"/>
                  <a:pt x="54" y="125"/>
                  <a:pt x="54" y="125"/>
                </a:cubicBezTo>
                <a:cubicBezTo>
                  <a:pt x="57" y="115"/>
                  <a:pt x="57" y="115"/>
                  <a:pt x="57" y="115"/>
                </a:cubicBezTo>
                <a:cubicBezTo>
                  <a:pt x="56" y="115"/>
                  <a:pt x="56" y="115"/>
                  <a:pt x="56" y="115"/>
                </a:cubicBezTo>
                <a:cubicBezTo>
                  <a:pt x="51" y="112"/>
                  <a:pt x="51" y="112"/>
                  <a:pt x="51" y="112"/>
                </a:cubicBezTo>
                <a:cubicBezTo>
                  <a:pt x="41" y="106"/>
                  <a:pt x="36" y="97"/>
                  <a:pt x="36" y="86"/>
                </a:cubicBezTo>
                <a:cubicBezTo>
                  <a:pt x="36" y="84"/>
                  <a:pt x="36" y="84"/>
                  <a:pt x="36" y="84"/>
                </a:cubicBezTo>
                <a:cubicBezTo>
                  <a:pt x="0" y="82"/>
                  <a:pt x="0" y="82"/>
                  <a:pt x="0" y="82"/>
                </a:cubicBezTo>
                <a:cubicBezTo>
                  <a:pt x="18" y="52"/>
                  <a:pt x="18" y="52"/>
                  <a:pt x="18" y="52"/>
                </a:cubicBezTo>
                <a:cubicBezTo>
                  <a:pt x="17" y="51"/>
                  <a:pt x="15" y="49"/>
                  <a:pt x="14" y="47"/>
                </a:cubicBezTo>
                <a:cubicBezTo>
                  <a:pt x="10" y="43"/>
                  <a:pt x="8" y="38"/>
                  <a:pt x="7" y="35"/>
                </a:cubicBezTo>
                <a:cubicBezTo>
                  <a:pt x="4" y="28"/>
                  <a:pt x="4" y="20"/>
                  <a:pt x="7" y="14"/>
                </a:cubicBezTo>
                <a:cubicBezTo>
                  <a:pt x="11" y="6"/>
                  <a:pt x="11" y="6"/>
                  <a:pt x="11" y="6"/>
                </a:cubicBezTo>
                <a:cubicBezTo>
                  <a:pt x="21" y="2"/>
                  <a:pt x="21" y="2"/>
                  <a:pt x="21" y="2"/>
                </a:cubicBezTo>
                <a:cubicBezTo>
                  <a:pt x="23" y="1"/>
                  <a:pt x="26" y="0"/>
                  <a:pt x="31" y="0"/>
                </a:cubicBezTo>
                <a:cubicBezTo>
                  <a:pt x="35" y="0"/>
                  <a:pt x="35" y="0"/>
                  <a:pt x="35" y="0"/>
                </a:cubicBezTo>
                <a:cubicBezTo>
                  <a:pt x="40" y="2"/>
                  <a:pt x="40" y="2"/>
                  <a:pt x="40" y="2"/>
                </a:cubicBezTo>
                <a:cubicBezTo>
                  <a:pt x="44" y="4"/>
                  <a:pt x="49" y="4"/>
                  <a:pt x="55" y="5"/>
                </a:cubicBezTo>
                <a:cubicBezTo>
                  <a:pt x="65" y="6"/>
                  <a:pt x="74" y="11"/>
                  <a:pt x="79" y="19"/>
                </a:cubicBezTo>
                <a:cubicBezTo>
                  <a:pt x="83" y="25"/>
                  <a:pt x="89" y="30"/>
                  <a:pt x="96" y="34"/>
                </a:cubicBezTo>
                <a:cubicBezTo>
                  <a:pt x="102" y="38"/>
                  <a:pt x="107" y="42"/>
                  <a:pt x="111" y="48"/>
                </a:cubicBezTo>
                <a:cubicBezTo>
                  <a:pt x="117" y="50"/>
                  <a:pt x="122" y="54"/>
                  <a:pt x="127" y="58"/>
                </a:cubicBezTo>
                <a:cubicBezTo>
                  <a:pt x="129" y="59"/>
                  <a:pt x="134" y="61"/>
                  <a:pt x="137" y="66"/>
                </a:cubicBezTo>
                <a:cubicBezTo>
                  <a:pt x="137" y="66"/>
                  <a:pt x="144" y="69"/>
                  <a:pt x="146" y="70"/>
                </a:cubicBezTo>
                <a:cubicBezTo>
                  <a:pt x="148" y="71"/>
                  <a:pt x="156" y="75"/>
                  <a:pt x="159" y="84"/>
                </a:cubicBezTo>
                <a:cubicBezTo>
                  <a:pt x="160" y="85"/>
                  <a:pt x="162" y="87"/>
                  <a:pt x="163" y="88"/>
                </a:cubicBezTo>
                <a:cubicBezTo>
                  <a:pt x="181" y="88"/>
                  <a:pt x="181" y="88"/>
                  <a:pt x="181" y="88"/>
                </a:cubicBezTo>
                <a:cubicBezTo>
                  <a:pt x="182" y="91"/>
                  <a:pt x="182" y="91"/>
                  <a:pt x="182" y="91"/>
                </a:cubicBezTo>
                <a:cubicBezTo>
                  <a:pt x="192" y="91"/>
                  <a:pt x="192" y="91"/>
                  <a:pt x="192" y="91"/>
                </a:cubicBezTo>
                <a:cubicBezTo>
                  <a:pt x="186" y="106"/>
                  <a:pt x="186" y="106"/>
                  <a:pt x="186" y="106"/>
                </a:cubicBezTo>
                <a:cubicBezTo>
                  <a:pt x="187" y="111"/>
                  <a:pt x="187" y="111"/>
                  <a:pt x="187" y="111"/>
                </a:cubicBezTo>
                <a:cubicBezTo>
                  <a:pt x="198" y="119"/>
                  <a:pt x="198" y="119"/>
                  <a:pt x="198" y="119"/>
                </a:cubicBezTo>
                <a:cubicBezTo>
                  <a:pt x="199" y="121"/>
                  <a:pt x="201" y="123"/>
                  <a:pt x="202" y="124"/>
                </a:cubicBezTo>
                <a:cubicBezTo>
                  <a:pt x="203" y="124"/>
                  <a:pt x="203" y="124"/>
                  <a:pt x="203" y="124"/>
                </a:cubicBezTo>
                <a:cubicBezTo>
                  <a:pt x="208" y="124"/>
                  <a:pt x="208" y="124"/>
                  <a:pt x="208" y="124"/>
                </a:cubicBezTo>
                <a:cubicBezTo>
                  <a:pt x="209" y="124"/>
                  <a:pt x="210" y="124"/>
                  <a:pt x="210" y="124"/>
                </a:cubicBezTo>
                <a:cubicBezTo>
                  <a:pt x="210" y="124"/>
                  <a:pt x="209" y="119"/>
                  <a:pt x="209" y="119"/>
                </a:cubicBezTo>
                <a:cubicBezTo>
                  <a:pt x="208" y="115"/>
                  <a:pt x="207" y="111"/>
                  <a:pt x="206" y="107"/>
                </a:cubicBezTo>
                <a:cubicBezTo>
                  <a:pt x="201" y="95"/>
                  <a:pt x="206" y="83"/>
                  <a:pt x="208" y="77"/>
                </a:cubicBezTo>
                <a:cubicBezTo>
                  <a:pt x="209" y="75"/>
                  <a:pt x="209" y="75"/>
                  <a:pt x="209" y="75"/>
                </a:cubicBezTo>
                <a:cubicBezTo>
                  <a:pt x="213" y="69"/>
                  <a:pt x="213" y="69"/>
                  <a:pt x="213" y="69"/>
                </a:cubicBezTo>
                <a:cubicBezTo>
                  <a:pt x="221" y="58"/>
                  <a:pt x="230" y="57"/>
                  <a:pt x="235" y="57"/>
                </a:cubicBezTo>
                <a:cubicBezTo>
                  <a:pt x="237" y="57"/>
                  <a:pt x="237" y="57"/>
                  <a:pt x="237" y="57"/>
                </a:cubicBezTo>
                <a:cubicBezTo>
                  <a:pt x="248" y="59"/>
                  <a:pt x="248" y="59"/>
                  <a:pt x="248" y="59"/>
                </a:cubicBezTo>
                <a:cubicBezTo>
                  <a:pt x="256" y="69"/>
                  <a:pt x="256" y="69"/>
                  <a:pt x="256" y="69"/>
                </a:cubicBezTo>
                <a:cubicBezTo>
                  <a:pt x="258" y="69"/>
                  <a:pt x="258" y="69"/>
                  <a:pt x="258" y="69"/>
                </a:cubicBezTo>
                <a:cubicBezTo>
                  <a:pt x="260" y="69"/>
                  <a:pt x="263" y="69"/>
                  <a:pt x="265" y="69"/>
                </a:cubicBezTo>
                <a:cubicBezTo>
                  <a:pt x="268" y="68"/>
                  <a:pt x="274" y="65"/>
                  <a:pt x="274" y="65"/>
                </a:cubicBezTo>
                <a:cubicBezTo>
                  <a:pt x="288" y="63"/>
                  <a:pt x="288" y="63"/>
                  <a:pt x="288" y="63"/>
                </a:cubicBezTo>
                <a:cubicBezTo>
                  <a:pt x="293" y="65"/>
                  <a:pt x="293" y="65"/>
                  <a:pt x="293" y="65"/>
                </a:cubicBezTo>
                <a:cubicBezTo>
                  <a:pt x="295" y="62"/>
                  <a:pt x="295" y="62"/>
                  <a:pt x="295" y="62"/>
                </a:cubicBezTo>
                <a:cubicBezTo>
                  <a:pt x="301" y="49"/>
                  <a:pt x="301" y="49"/>
                  <a:pt x="301" y="49"/>
                </a:cubicBezTo>
                <a:cubicBezTo>
                  <a:pt x="303" y="41"/>
                  <a:pt x="303" y="41"/>
                  <a:pt x="303" y="41"/>
                </a:cubicBezTo>
                <a:cubicBezTo>
                  <a:pt x="307" y="30"/>
                  <a:pt x="307" y="30"/>
                  <a:pt x="307" y="30"/>
                </a:cubicBezTo>
                <a:cubicBezTo>
                  <a:pt x="318" y="19"/>
                  <a:pt x="318" y="19"/>
                  <a:pt x="318" y="19"/>
                </a:cubicBezTo>
                <a:cubicBezTo>
                  <a:pt x="331" y="19"/>
                  <a:pt x="331" y="19"/>
                  <a:pt x="331" y="19"/>
                </a:cubicBezTo>
                <a:cubicBezTo>
                  <a:pt x="342" y="20"/>
                  <a:pt x="342" y="20"/>
                  <a:pt x="342" y="20"/>
                </a:cubicBezTo>
                <a:cubicBezTo>
                  <a:pt x="359" y="23"/>
                  <a:pt x="359" y="23"/>
                  <a:pt x="359" y="23"/>
                </a:cubicBezTo>
                <a:cubicBezTo>
                  <a:pt x="399" y="33"/>
                  <a:pt x="399" y="33"/>
                  <a:pt x="399" y="33"/>
                </a:cubicBezTo>
                <a:cubicBezTo>
                  <a:pt x="370" y="56"/>
                  <a:pt x="370" y="56"/>
                  <a:pt x="370" y="56"/>
                </a:cubicBezTo>
                <a:cubicBezTo>
                  <a:pt x="372" y="60"/>
                  <a:pt x="374" y="65"/>
                  <a:pt x="374" y="69"/>
                </a:cubicBezTo>
                <a:cubicBezTo>
                  <a:pt x="375" y="71"/>
                  <a:pt x="377" y="72"/>
                  <a:pt x="379" y="74"/>
                </a:cubicBezTo>
                <a:cubicBezTo>
                  <a:pt x="380" y="74"/>
                  <a:pt x="380" y="74"/>
                  <a:pt x="380" y="74"/>
                </a:cubicBezTo>
                <a:cubicBezTo>
                  <a:pt x="384" y="71"/>
                  <a:pt x="390" y="67"/>
                  <a:pt x="399" y="67"/>
                </a:cubicBezTo>
                <a:cubicBezTo>
                  <a:pt x="405" y="67"/>
                  <a:pt x="409" y="68"/>
                  <a:pt x="412" y="69"/>
                </a:cubicBezTo>
                <a:cubicBezTo>
                  <a:pt x="418" y="70"/>
                  <a:pt x="421" y="70"/>
                  <a:pt x="424" y="70"/>
                </a:cubicBezTo>
                <a:cubicBezTo>
                  <a:pt x="428" y="71"/>
                  <a:pt x="433" y="71"/>
                  <a:pt x="437" y="72"/>
                </a:cubicBezTo>
                <a:cubicBezTo>
                  <a:pt x="437" y="71"/>
                  <a:pt x="437" y="71"/>
                  <a:pt x="437" y="71"/>
                </a:cubicBezTo>
                <a:cubicBezTo>
                  <a:pt x="429" y="71"/>
                  <a:pt x="429" y="71"/>
                  <a:pt x="429" y="71"/>
                </a:cubicBezTo>
                <a:cubicBezTo>
                  <a:pt x="454" y="32"/>
                  <a:pt x="454" y="32"/>
                  <a:pt x="454" y="32"/>
                </a:cubicBezTo>
                <a:cubicBezTo>
                  <a:pt x="448" y="19"/>
                  <a:pt x="448" y="19"/>
                  <a:pt x="448" y="19"/>
                </a:cubicBezTo>
                <a:cubicBezTo>
                  <a:pt x="462" y="20"/>
                  <a:pt x="462" y="20"/>
                  <a:pt x="462" y="20"/>
                </a:cubicBezTo>
                <a:cubicBezTo>
                  <a:pt x="469" y="10"/>
                  <a:pt x="469" y="10"/>
                  <a:pt x="469" y="10"/>
                </a:cubicBezTo>
                <a:cubicBezTo>
                  <a:pt x="473" y="21"/>
                  <a:pt x="473" y="21"/>
                  <a:pt x="473" y="21"/>
                </a:cubicBezTo>
                <a:cubicBezTo>
                  <a:pt x="517" y="25"/>
                  <a:pt x="517" y="25"/>
                  <a:pt x="517" y="25"/>
                </a:cubicBezTo>
                <a:cubicBezTo>
                  <a:pt x="500" y="51"/>
                  <a:pt x="500" y="51"/>
                  <a:pt x="500" y="51"/>
                </a:cubicBezTo>
                <a:cubicBezTo>
                  <a:pt x="500" y="51"/>
                  <a:pt x="503" y="51"/>
                  <a:pt x="503" y="51"/>
                </a:cubicBezTo>
                <a:cubicBezTo>
                  <a:pt x="521" y="51"/>
                  <a:pt x="521" y="51"/>
                  <a:pt x="521" y="51"/>
                </a:cubicBezTo>
                <a:cubicBezTo>
                  <a:pt x="526" y="66"/>
                  <a:pt x="526" y="66"/>
                  <a:pt x="526" y="66"/>
                </a:cubicBezTo>
                <a:cubicBezTo>
                  <a:pt x="526" y="67"/>
                  <a:pt x="526" y="67"/>
                  <a:pt x="526" y="67"/>
                </a:cubicBezTo>
                <a:cubicBezTo>
                  <a:pt x="530" y="69"/>
                  <a:pt x="530" y="69"/>
                  <a:pt x="530" y="69"/>
                </a:cubicBezTo>
                <a:cubicBezTo>
                  <a:pt x="532" y="85"/>
                  <a:pt x="532" y="85"/>
                  <a:pt x="532" y="85"/>
                </a:cubicBezTo>
                <a:cubicBezTo>
                  <a:pt x="532" y="86"/>
                  <a:pt x="532" y="87"/>
                  <a:pt x="532" y="88"/>
                </a:cubicBezTo>
                <a:cubicBezTo>
                  <a:pt x="535" y="86"/>
                  <a:pt x="539" y="85"/>
                  <a:pt x="543" y="85"/>
                </a:cubicBezTo>
                <a:cubicBezTo>
                  <a:pt x="549" y="85"/>
                  <a:pt x="554" y="87"/>
                  <a:pt x="558" y="90"/>
                </a:cubicBezTo>
                <a:cubicBezTo>
                  <a:pt x="561" y="90"/>
                  <a:pt x="563" y="89"/>
                  <a:pt x="566" y="89"/>
                </a:cubicBezTo>
                <a:cubicBezTo>
                  <a:pt x="570" y="89"/>
                  <a:pt x="573" y="90"/>
                  <a:pt x="577" y="91"/>
                </a:cubicBezTo>
                <a:cubicBezTo>
                  <a:pt x="577" y="91"/>
                  <a:pt x="584" y="94"/>
                  <a:pt x="585" y="95"/>
                </a:cubicBezTo>
                <a:cubicBezTo>
                  <a:pt x="588" y="95"/>
                  <a:pt x="594" y="96"/>
                  <a:pt x="599" y="100"/>
                </a:cubicBezTo>
                <a:cubicBezTo>
                  <a:pt x="600" y="98"/>
                  <a:pt x="600" y="98"/>
                  <a:pt x="600" y="98"/>
                </a:cubicBezTo>
                <a:cubicBezTo>
                  <a:pt x="600" y="98"/>
                  <a:pt x="611" y="96"/>
                  <a:pt x="611" y="96"/>
                </a:cubicBezTo>
                <a:cubicBezTo>
                  <a:pt x="621" y="96"/>
                  <a:pt x="630" y="100"/>
                  <a:pt x="634" y="107"/>
                </a:cubicBezTo>
                <a:cubicBezTo>
                  <a:pt x="636" y="107"/>
                  <a:pt x="638" y="107"/>
                  <a:pt x="640" y="107"/>
                </a:cubicBezTo>
                <a:cubicBezTo>
                  <a:pt x="647" y="107"/>
                  <a:pt x="653" y="109"/>
                  <a:pt x="658" y="111"/>
                </a:cubicBezTo>
                <a:cubicBezTo>
                  <a:pt x="665" y="114"/>
                  <a:pt x="674" y="118"/>
                  <a:pt x="682" y="119"/>
                </a:cubicBezTo>
                <a:cubicBezTo>
                  <a:pt x="688" y="121"/>
                  <a:pt x="694" y="123"/>
                  <a:pt x="698" y="125"/>
                </a:cubicBezTo>
                <a:cubicBezTo>
                  <a:pt x="710" y="130"/>
                  <a:pt x="710" y="130"/>
                  <a:pt x="710" y="130"/>
                </a:cubicBezTo>
                <a:cubicBezTo>
                  <a:pt x="709" y="166"/>
                  <a:pt x="709" y="166"/>
                  <a:pt x="709" y="166"/>
                </a:cubicBezTo>
                <a:cubicBezTo>
                  <a:pt x="705" y="264"/>
                  <a:pt x="705" y="264"/>
                  <a:pt x="705" y="264"/>
                </a:cubicBezTo>
                <a:cubicBezTo>
                  <a:pt x="683" y="261"/>
                  <a:pt x="683" y="261"/>
                  <a:pt x="683" y="261"/>
                </a:cubicBezTo>
                <a:cubicBezTo>
                  <a:pt x="675" y="260"/>
                  <a:pt x="667" y="256"/>
                  <a:pt x="662" y="250"/>
                </a:cubicBezTo>
                <a:cubicBezTo>
                  <a:pt x="661" y="249"/>
                  <a:pt x="661" y="248"/>
                  <a:pt x="660" y="248"/>
                </a:cubicBezTo>
                <a:cubicBezTo>
                  <a:pt x="655" y="249"/>
                  <a:pt x="650" y="250"/>
                  <a:pt x="645" y="250"/>
                </a:cubicBezTo>
                <a:cubicBezTo>
                  <a:pt x="641" y="250"/>
                  <a:pt x="641" y="250"/>
                  <a:pt x="641" y="250"/>
                </a:cubicBezTo>
                <a:cubicBezTo>
                  <a:pt x="633" y="249"/>
                  <a:pt x="626" y="244"/>
                  <a:pt x="622" y="237"/>
                </a:cubicBezTo>
                <a:cubicBezTo>
                  <a:pt x="618" y="230"/>
                  <a:pt x="618" y="222"/>
                  <a:pt x="622" y="214"/>
                </a:cubicBezTo>
                <a:cubicBezTo>
                  <a:pt x="623" y="212"/>
                  <a:pt x="625" y="208"/>
                  <a:pt x="628" y="205"/>
                </a:cubicBezTo>
                <a:cubicBezTo>
                  <a:pt x="628" y="203"/>
                  <a:pt x="627" y="202"/>
                  <a:pt x="627" y="200"/>
                </a:cubicBezTo>
                <a:cubicBezTo>
                  <a:pt x="626" y="200"/>
                  <a:pt x="625" y="200"/>
                  <a:pt x="623" y="199"/>
                </a:cubicBezTo>
                <a:cubicBezTo>
                  <a:pt x="621" y="197"/>
                  <a:pt x="619" y="197"/>
                  <a:pt x="617" y="196"/>
                </a:cubicBezTo>
                <a:cubicBezTo>
                  <a:pt x="615" y="196"/>
                  <a:pt x="615" y="196"/>
                  <a:pt x="615" y="196"/>
                </a:cubicBezTo>
                <a:cubicBezTo>
                  <a:pt x="615" y="207"/>
                  <a:pt x="609" y="217"/>
                  <a:pt x="599" y="222"/>
                </a:cubicBezTo>
                <a:cubicBezTo>
                  <a:pt x="594" y="225"/>
                  <a:pt x="594" y="225"/>
                  <a:pt x="594" y="225"/>
                </a:cubicBezTo>
                <a:cubicBezTo>
                  <a:pt x="580" y="225"/>
                  <a:pt x="580" y="225"/>
                  <a:pt x="580" y="225"/>
                </a:cubicBezTo>
                <a:cubicBezTo>
                  <a:pt x="570" y="215"/>
                  <a:pt x="570" y="215"/>
                  <a:pt x="570" y="215"/>
                </a:cubicBezTo>
                <a:cubicBezTo>
                  <a:pt x="571" y="226"/>
                  <a:pt x="566" y="236"/>
                  <a:pt x="555" y="241"/>
                </a:cubicBezTo>
                <a:cubicBezTo>
                  <a:pt x="551" y="242"/>
                  <a:pt x="551" y="242"/>
                  <a:pt x="551" y="242"/>
                </a:cubicBezTo>
                <a:cubicBezTo>
                  <a:pt x="546" y="243"/>
                  <a:pt x="546" y="243"/>
                  <a:pt x="546" y="243"/>
                </a:cubicBezTo>
                <a:cubicBezTo>
                  <a:pt x="538" y="243"/>
                  <a:pt x="538" y="243"/>
                  <a:pt x="538" y="243"/>
                </a:cubicBezTo>
                <a:cubicBezTo>
                  <a:pt x="524" y="230"/>
                  <a:pt x="524" y="230"/>
                  <a:pt x="524" y="230"/>
                </a:cubicBezTo>
                <a:cubicBezTo>
                  <a:pt x="524" y="217"/>
                  <a:pt x="524" y="217"/>
                  <a:pt x="524" y="217"/>
                </a:cubicBezTo>
                <a:cubicBezTo>
                  <a:pt x="525" y="211"/>
                  <a:pt x="527" y="207"/>
                  <a:pt x="530" y="203"/>
                </a:cubicBezTo>
                <a:cubicBezTo>
                  <a:pt x="536" y="195"/>
                  <a:pt x="536" y="195"/>
                  <a:pt x="536" y="195"/>
                </a:cubicBezTo>
                <a:cubicBezTo>
                  <a:pt x="548" y="194"/>
                  <a:pt x="548" y="194"/>
                  <a:pt x="548" y="194"/>
                </a:cubicBezTo>
                <a:cubicBezTo>
                  <a:pt x="551" y="194"/>
                  <a:pt x="551" y="194"/>
                  <a:pt x="551" y="194"/>
                </a:cubicBezTo>
                <a:cubicBezTo>
                  <a:pt x="554" y="195"/>
                  <a:pt x="554" y="195"/>
                  <a:pt x="554" y="195"/>
                </a:cubicBezTo>
                <a:cubicBezTo>
                  <a:pt x="560" y="197"/>
                  <a:pt x="564" y="200"/>
                  <a:pt x="566" y="204"/>
                </a:cubicBezTo>
                <a:cubicBezTo>
                  <a:pt x="566" y="202"/>
                  <a:pt x="566" y="202"/>
                  <a:pt x="566" y="202"/>
                </a:cubicBezTo>
                <a:cubicBezTo>
                  <a:pt x="566" y="197"/>
                  <a:pt x="567" y="191"/>
                  <a:pt x="569" y="186"/>
                </a:cubicBezTo>
                <a:cubicBezTo>
                  <a:pt x="562" y="185"/>
                  <a:pt x="556" y="182"/>
                  <a:pt x="552" y="176"/>
                </a:cubicBezTo>
                <a:cubicBezTo>
                  <a:pt x="548" y="180"/>
                  <a:pt x="542" y="182"/>
                  <a:pt x="536" y="182"/>
                </a:cubicBezTo>
                <a:cubicBezTo>
                  <a:pt x="533" y="182"/>
                  <a:pt x="533" y="182"/>
                  <a:pt x="533" y="182"/>
                </a:cubicBezTo>
                <a:cubicBezTo>
                  <a:pt x="529" y="181"/>
                  <a:pt x="529" y="181"/>
                  <a:pt x="529" y="181"/>
                </a:cubicBezTo>
                <a:cubicBezTo>
                  <a:pt x="526" y="180"/>
                  <a:pt x="526" y="180"/>
                  <a:pt x="526" y="180"/>
                </a:cubicBezTo>
                <a:cubicBezTo>
                  <a:pt x="524" y="179"/>
                  <a:pt x="524" y="179"/>
                  <a:pt x="524" y="179"/>
                </a:cubicBezTo>
                <a:cubicBezTo>
                  <a:pt x="522" y="178"/>
                  <a:pt x="519" y="177"/>
                  <a:pt x="515" y="177"/>
                </a:cubicBezTo>
                <a:cubicBezTo>
                  <a:pt x="513" y="177"/>
                  <a:pt x="510" y="177"/>
                  <a:pt x="508" y="178"/>
                </a:cubicBezTo>
                <a:cubicBezTo>
                  <a:pt x="505" y="179"/>
                  <a:pt x="505" y="179"/>
                  <a:pt x="505" y="179"/>
                </a:cubicBezTo>
                <a:cubicBezTo>
                  <a:pt x="494" y="179"/>
                  <a:pt x="494" y="179"/>
                  <a:pt x="494" y="179"/>
                </a:cubicBezTo>
                <a:cubicBezTo>
                  <a:pt x="492" y="180"/>
                  <a:pt x="489" y="181"/>
                  <a:pt x="486" y="182"/>
                </a:cubicBezTo>
                <a:cubicBezTo>
                  <a:pt x="484" y="183"/>
                  <a:pt x="484" y="183"/>
                  <a:pt x="484" y="183"/>
                </a:cubicBezTo>
                <a:cubicBezTo>
                  <a:pt x="478" y="183"/>
                  <a:pt x="478" y="183"/>
                  <a:pt x="478" y="183"/>
                </a:cubicBezTo>
                <a:cubicBezTo>
                  <a:pt x="470" y="183"/>
                  <a:pt x="461" y="179"/>
                  <a:pt x="455" y="172"/>
                </a:cubicBezTo>
                <a:cubicBezTo>
                  <a:pt x="451" y="168"/>
                  <a:pt x="448" y="161"/>
                  <a:pt x="449" y="155"/>
                </a:cubicBezTo>
                <a:cubicBezTo>
                  <a:pt x="443" y="155"/>
                  <a:pt x="443" y="155"/>
                  <a:pt x="443" y="155"/>
                </a:cubicBezTo>
                <a:cubicBezTo>
                  <a:pt x="446" y="159"/>
                  <a:pt x="447" y="163"/>
                  <a:pt x="448" y="167"/>
                </a:cubicBezTo>
                <a:cubicBezTo>
                  <a:pt x="449" y="173"/>
                  <a:pt x="448" y="180"/>
                  <a:pt x="447" y="188"/>
                </a:cubicBezTo>
                <a:cubicBezTo>
                  <a:pt x="445" y="199"/>
                  <a:pt x="435" y="207"/>
                  <a:pt x="423" y="207"/>
                </a:cubicBezTo>
                <a:cubicBezTo>
                  <a:pt x="418" y="207"/>
                  <a:pt x="418" y="207"/>
                  <a:pt x="418" y="207"/>
                </a:cubicBezTo>
                <a:cubicBezTo>
                  <a:pt x="413" y="205"/>
                  <a:pt x="413" y="205"/>
                  <a:pt x="413" y="205"/>
                </a:cubicBezTo>
                <a:cubicBezTo>
                  <a:pt x="408" y="205"/>
                  <a:pt x="408" y="205"/>
                  <a:pt x="408" y="205"/>
                </a:cubicBezTo>
                <a:cubicBezTo>
                  <a:pt x="407" y="210"/>
                  <a:pt x="407" y="210"/>
                  <a:pt x="407" y="210"/>
                </a:cubicBezTo>
                <a:cubicBezTo>
                  <a:pt x="408" y="210"/>
                  <a:pt x="409" y="210"/>
                  <a:pt x="410" y="210"/>
                </a:cubicBezTo>
                <a:cubicBezTo>
                  <a:pt x="412" y="209"/>
                  <a:pt x="414" y="208"/>
                  <a:pt x="416" y="208"/>
                </a:cubicBezTo>
                <a:cubicBezTo>
                  <a:pt x="418" y="207"/>
                  <a:pt x="418" y="207"/>
                  <a:pt x="418" y="207"/>
                </a:cubicBezTo>
                <a:cubicBezTo>
                  <a:pt x="427" y="207"/>
                  <a:pt x="427" y="207"/>
                  <a:pt x="427" y="207"/>
                </a:cubicBezTo>
                <a:cubicBezTo>
                  <a:pt x="430" y="209"/>
                  <a:pt x="430" y="209"/>
                  <a:pt x="430" y="209"/>
                </a:cubicBezTo>
                <a:cubicBezTo>
                  <a:pt x="449" y="207"/>
                  <a:pt x="449" y="207"/>
                  <a:pt x="449" y="207"/>
                </a:cubicBezTo>
                <a:cubicBezTo>
                  <a:pt x="452" y="207"/>
                  <a:pt x="452" y="207"/>
                  <a:pt x="452" y="207"/>
                </a:cubicBezTo>
                <a:cubicBezTo>
                  <a:pt x="455" y="203"/>
                  <a:pt x="460" y="200"/>
                  <a:pt x="468" y="199"/>
                </a:cubicBezTo>
                <a:cubicBezTo>
                  <a:pt x="472" y="198"/>
                  <a:pt x="472" y="198"/>
                  <a:pt x="472" y="198"/>
                </a:cubicBezTo>
                <a:cubicBezTo>
                  <a:pt x="479" y="198"/>
                  <a:pt x="479" y="198"/>
                  <a:pt x="479" y="198"/>
                </a:cubicBezTo>
                <a:cubicBezTo>
                  <a:pt x="486" y="203"/>
                  <a:pt x="486" y="203"/>
                  <a:pt x="486" y="203"/>
                </a:cubicBezTo>
                <a:cubicBezTo>
                  <a:pt x="494" y="209"/>
                  <a:pt x="496" y="216"/>
                  <a:pt x="496" y="221"/>
                </a:cubicBezTo>
                <a:cubicBezTo>
                  <a:pt x="501" y="227"/>
                  <a:pt x="501" y="227"/>
                  <a:pt x="501" y="227"/>
                </a:cubicBezTo>
                <a:cubicBezTo>
                  <a:pt x="501" y="237"/>
                  <a:pt x="501" y="237"/>
                  <a:pt x="501" y="237"/>
                </a:cubicBezTo>
                <a:cubicBezTo>
                  <a:pt x="499" y="246"/>
                  <a:pt x="495" y="253"/>
                  <a:pt x="486" y="257"/>
                </a:cubicBezTo>
                <a:cubicBezTo>
                  <a:pt x="482" y="260"/>
                  <a:pt x="477" y="262"/>
                  <a:pt x="471" y="263"/>
                </a:cubicBezTo>
                <a:cubicBezTo>
                  <a:pt x="469" y="263"/>
                  <a:pt x="467" y="264"/>
                  <a:pt x="464" y="267"/>
                </a:cubicBezTo>
                <a:cubicBezTo>
                  <a:pt x="456" y="275"/>
                  <a:pt x="447" y="278"/>
                  <a:pt x="440" y="280"/>
                </a:cubicBezTo>
                <a:cubicBezTo>
                  <a:pt x="437" y="281"/>
                  <a:pt x="437" y="281"/>
                  <a:pt x="437" y="281"/>
                </a:cubicBezTo>
                <a:cubicBezTo>
                  <a:pt x="435" y="283"/>
                  <a:pt x="435" y="283"/>
                  <a:pt x="435" y="283"/>
                </a:cubicBezTo>
                <a:cubicBezTo>
                  <a:pt x="430" y="287"/>
                  <a:pt x="430" y="287"/>
                  <a:pt x="430" y="287"/>
                </a:cubicBezTo>
                <a:cubicBezTo>
                  <a:pt x="422" y="288"/>
                  <a:pt x="422" y="288"/>
                  <a:pt x="422" y="288"/>
                </a:cubicBezTo>
                <a:lnTo>
                  <a:pt x="407" y="288"/>
                </a:lnTo>
                <a:close/>
                <a:moveTo>
                  <a:pt x="330" y="209"/>
                </a:moveTo>
                <a:cubicBezTo>
                  <a:pt x="335" y="211"/>
                  <a:pt x="335" y="211"/>
                  <a:pt x="335" y="211"/>
                </a:cubicBezTo>
                <a:cubicBezTo>
                  <a:pt x="339" y="210"/>
                  <a:pt x="339" y="210"/>
                  <a:pt x="339" y="210"/>
                </a:cubicBezTo>
                <a:cubicBezTo>
                  <a:pt x="341" y="209"/>
                  <a:pt x="344" y="207"/>
                  <a:pt x="348" y="207"/>
                </a:cubicBezTo>
                <a:cubicBezTo>
                  <a:pt x="353" y="206"/>
                  <a:pt x="353" y="206"/>
                  <a:pt x="353" y="206"/>
                </a:cubicBezTo>
                <a:cubicBezTo>
                  <a:pt x="359" y="206"/>
                  <a:pt x="365" y="208"/>
                  <a:pt x="371" y="211"/>
                </a:cubicBezTo>
                <a:cubicBezTo>
                  <a:pt x="370" y="207"/>
                  <a:pt x="370" y="207"/>
                  <a:pt x="370" y="207"/>
                </a:cubicBezTo>
                <a:cubicBezTo>
                  <a:pt x="367" y="206"/>
                  <a:pt x="364" y="204"/>
                  <a:pt x="361" y="202"/>
                </a:cubicBezTo>
                <a:cubicBezTo>
                  <a:pt x="356" y="198"/>
                  <a:pt x="354" y="193"/>
                  <a:pt x="352" y="186"/>
                </a:cubicBezTo>
                <a:cubicBezTo>
                  <a:pt x="351" y="181"/>
                  <a:pt x="352" y="176"/>
                  <a:pt x="353" y="172"/>
                </a:cubicBezTo>
                <a:cubicBezTo>
                  <a:pt x="351" y="171"/>
                  <a:pt x="350" y="169"/>
                  <a:pt x="348" y="167"/>
                </a:cubicBezTo>
                <a:cubicBezTo>
                  <a:pt x="346" y="176"/>
                  <a:pt x="336" y="184"/>
                  <a:pt x="325" y="184"/>
                </a:cubicBezTo>
                <a:cubicBezTo>
                  <a:pt x="323" y="184"/>
                  <a:pt x="323" y="184"/>
                  <a:pt x="323" y="184"/>
                </a:cubicBezTo>
                <a:cubicBezTo>
                  <a:pt x="320" y="184"/>
                  <a:pt x="320" y="184"/>
                  <a:pt x="320" y="184"/>
                </a:cubicBezTo>
                <a:cubicBezTo>
                  <a:pt x="320" y="184"/>
                  <a:pt x="319" y="184"/>
                  <a:pt x="319" y="184"/>
                </a:cubicBezTo>
                <a:cubicBezTo>
                  <a:pt x="313" y="186"/>
                  <a:pt x="310" y="187"/>
                  <a:pt x="308" y="187"/>
                </a:cubicBezTo>
                <a:cubicBezTo>
                  <a:pt x="302" y="187"/>
                  <a:pt x="295" y="185"/>
                  <a:pt x="288" y="177"/>
                </a:cubicBezTo>
                <a:cubicBezTo>
                  <a:pt x="287" y="176"/>
                  <a:pt x="287" y="176"/>
                  <a:pt x="287" y="176"/>
                </a:cubicBezTo>
                <a:cubicBezTo>
                  <a:pt x="286" y="176"/>
                  <a:pt x="285" y="175"/>
                  <a:pt x="284" y="175"/>
                </a:cubicBezTo>
                <a:cubicBezTo>
                  <a:pt x="283" y="175"/>
                  <a:pt x="276" y="178"/>
                  <a:pt x="276" y="178"/>
                </a:cubicBezTo>
                <a:cubicBezTo>
                  <a:pt x="270" y="178"/>
                  <a:pt x="270" y="178"/>
                  <a:pt x="270" y="178"/>
                </a:cubicBezTo>
                <a:cubicBezTo>
                  <a:pt x="263" y="178"/>
                  <a:pt x="257" y="176"/>
                  <a:pt x="252" y="171"/>
                </a:cubicBezTo>
                <a:cubicBezTo>
                  <a:pt x="251" y="171"/>
                  <a:pt x="250" y="171"/>
                  <a:pt x="249" y="171"/>
                </a:cubicBezTo>
                <a:cubicBezTo>
                  <a:pt x="242" y="170"/>
                  <a:pt x="236" y="168"/>
                  <a:pt x="231" y="164"/>
                </a:cubicBezTo>
                <a:cubicBezTo>
                  <a:pt x="224" y="168"/>
                  <a:pt x="224" y="168"/>
                  <a:pt x="224" y="168"/>
                </a:cubicBezTo>
                <a:cubicBezTo>
                  <a:pt x="222" y="169"/>
                  <a:pt x="219" y="171"/>
                  <a:pt x="214" y="172"/>
                </a:cubicBezTo>
                <a:cubicBezTo>
                  <a:pt x="212" y="173"/>
                  <a:pt x="212" y="173"/>
                  <a:pt x="212" y="173"/>
                </a:cubicBezTo>
                <a:cubicBezTo>
                  <a:pt x="209" y="173"/>
                  <a:pt x="209" y="173"/>
                  <a:pt x="209" y="173"/>
                </a:cubicBezTo>
                <a:cubicBezTo>
                  <a:pt x="206" y="173"/>
                  <a:pt x="203" y="172"/>
                  <a:pt x="201" y="171"/>
                </a:cubicBezTo>
                <a:cubicBezTo>
                  <a:pt x="201" y="172"/>
                  <a:pt x="201" y="173"/>
                  <a:pt x="201" y="174"/>
                </a:cubicBezTo>
                <a:cubicBezTo>
                  <a:pt x="217" y="174"/>
                  <a:pt x="227" y="181"/>
                  <a:pt x="231" y="187"/>
                </a:cubicBezTo>
                <a:cubicBezTo>
                  <a:pt x="234" y="187"/>
                  <a:pt x="234" y="187"/>
                  <a:pt x="234" y="187"/>
                </a:cubicBezTo>
                <a:cubicBezTo>
                  <a:pt x="240" y="181"/>
                  <a:pt x="247" y="180"/>
                  <a:pt x="251" y="180"/>
                </a:cubicBezTo>
                <a:cubicBezTo>
                  <a:pt x="256" y="180"/>
                  <a:pt x="261" y="181"/>
                  <a:pt x="266" y="183"/>
                </a:cubicBezTo>
                <a:cubicBezTo>
                  <a:pt x="267" y="184"/>
                  <a:pt x="269" y="185"/>
                  <a:pt x="271" y="185"/>
                </a:cubicBezTo>
                <a:cubicBezTo>
                  <a:pt x="277" y="188"/>
                  <a:pt x="282" y="188"/>
                  <a:pt x="288" y="188"/>
                </a:cubicBezTo>
                <a:cubicBezTo>
                  <a:pt x="298" y="189"/>
                  <a:pt x="308" y="195"/>
                  <a:pt x="311" y="205"/>
                </a:cubicBezTo>
                <a:cubicBezTo>
                  <a:pt x="311" y="205"/>
                  <a:pt x="321" y="206"/>
                  <a:pt x="321" y="206"/>
                </a:cubicBezTo>
                <a:cubicBezTo>
                  <a:pt x="326" y="210"/>
                  <a:pt x="326" y="210"/>
                  <a:pt x="326" y="210"/>
                </a:cubicBezTo>
                <a:cubicBezTo>
                  <a:pt x="326" y="209"/>
                  <a:pt x="326" y="209"/>
                  <a:pt x="327" y="209"/>
                </a:cubicBezTo>
                <a:lnTo>
                  <a:pt x="330" y="209"/>
                </a:lnTo>
                <a:close/>
                <a:moveTo>
                  <a:pt x="470" y="113"/>
                </a:moveTo>
                <a:cubicBezTo>
                  <a:pt x="470" y="110"/>
                  <a:pt x="471" y="106"/>
                  <a:pt x="473" y="104"/>
                </a:cubicBezTo>
                <a:cubicBezTo>
                  <a:pt x="473" y="104"/>
                  <a:pt x="472" y="103"/>
                  <a:pt x="472" y="103"/>
                </a:cubicBezTo>
                <a:cubicBezTo>
                  <a:pt x="470" y="107"/>
                  <a:pt x="467" y="110"/>
                  <a:pt x="464" y="112"/>
                </a:cubicBezTo>
                <a:cubicBezTo>
                  <a:pt x="465" y="112"/>
                  <a:pt x="470" y="113"/>
                  <a:pt x="470" y="113"/>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3" name="Freeform 240"/>
          <p:cNvSpPr>
            <a:spLocks noEditPoints="1"/>
          </p:cNvSpPr>
          <p:nvPr/>
        </p:nvSpPr>
        <p:spPr bwMode="auto">
          <a:xfrm>
            <a:off x="21321713" y="8770938"/>
            <a:ext cx="692150" cy="884238"/>
          </a:xfrm>
          <a:custGeom>
            <a:avLst/>
            <a:gdLst>
              <a:gd name="T0" fmla="*/ 173 w 218"/>
              <a:gd name="T1" fmla="*/ 248 h 279"/>
              <a:gd name="T2" fmla="*/ 173 w 218"/>
              <a:gd name="T3" fmla="*/ 241 h 279"/>
              <a:gd name="T4" fmla="*/ 142 w 218"/>
              <a:gd name="T5" fmla="*/ 227 h 279"/>
              <a:gd name="T6" fmla="*/ 134 w 218"/>
              <a:gd name="T7" fmla="*/ 236 h 279"/>
              <a:gd name="T8" fmla="*/ 119 w 218"/>
              <a:gd name="T9" fmla="*/ 236 h 279"/>
              <a:gd name="T10" fmla="*/ 114 w 218"/>
              <a:gd name="T11" fmla="*/ 238 h 279"/>
              <a:gd name="T12" fmla="*/ 96 w 218"/>
              <a:gd name="T13" fmla="*/ 248 h 279"/>
              <a:gd name="T14" fmla="*/ 75 w 218"/>
              <a:gd name="T15" fmla="*/ 228 h 279"/>
              <a:gd name="T16" fmla="*/ 77 w 218"/>
              <a:gd name="T17" fmla="*/ 217 h 279"/>
              <a:gd name="T18" fmla="*/ 94 w 218"/>
              <a:gd name="T19" fmla="*/ 201 h 279"/>
              <a:gd name="T20" fmla="*/ 108 w 218"/>
              <a:gd name="T21" fmla="*/ 162 h 279"/>
              <a:gd name="T22" fmla="*/ 107 w 218"/>
              <a:gd name="T23" fmla="*/ 158 h 279"/>
              <a:gd name="T24" fmla="*/ 98 w 218"/>
              <a:gd name="T25" fmla="*/ 165 h 279"/>
              <a:gd name="T26" fmla="*/ 69 w 218"/>
              <a:gd name="T27" fmla="*/ 193 h 279"/>
              <a:gd name="T28" fmla="*/ 39 w 218"/>
              <a:gd name="T29" fmla="*/ 203 h 279"/>
              <a:gd name="T30" fmla="*/ 36 w 218"/>
              <a:gd name="T31" fmla="*/ 168 h 279"/>
              <a:gd name="T32" fmla="*/ 44 w 218"/>
              <a:gd name="T33" fmla="*/ 156 h 279"/>
              <a:gd name="T34" fmla="*/ 67 w 218"/>
              <a:gd name="T35" fmla="*/ 128 h 279"/>
              <a:gd name="T36" fmla="*/ 66 w 218"/>
              <a:gd name="T37" fmla="*/ 115 h 279"/>
              <a:gd name="T38" fmla="*/ 76 w 218"/>
              <a:gd name="T39" fmla="*/ 104 h 279"/>
              <a:gd name="T40" fmla="*/ 73 w 218"/>
              <a:gd name="T41" fmla="*/ 94 h 279"/>
              <a:gd name="T42" fmla="*/ 64 w 218"/>
              <a:gd name="T43" fmla="*/ 70 h 279"/>
              <a:gd name="T44" fmla="*/ 68 w 218"/>
              <a:gd name="T45" fmla="*/ 33 h 279"/>
              <a:gd name="T46" fmla="*/ 97 w 218"/>
              <a:gd name="T47" fmla="*/ 0 h 279"/>
              <a:gd name="T48" fmla="*/ 108 w 218"/>
              <a:gd name="T49" fmla="*/ 2 h 279"/>
              <a:gd name="T50" fmla="*/ 131 w 218"/>
              <a:gd name="T51" fmla="*/ 10 h 279"/>
              <a:gd name="T52" fmla="*/ 136 w 218"/>
              <a:gd name="T53" fmla="*/ 29 h 279"/>
              <a:gd name="T54" fmla="*/ 141 w 218"/>
              <a:gd name="T55" fmla="*/ 70 h 279"/>
              <a:gd name="T56" fmla="*/ 153 w 218"/>
              <a:gd name="T57" fmla="*/ 69 h 279"/>
              <a:gd name="T58" fmla="*/ 154 w 218"/>
              <a:gd name="T59" fmla="*/ 74 h 279"/>
              <a:gd name="T60" fmla="*/ 171 w 218"/>
              <a:gd name="T61" fmla="*/ 86 h 279"/>
              <a:gd name="T62" fmla="*/ 175 w 218"/>
              <a:gd name="T63" fmla="*/ 97 h 279"/>
              <a:gd name="T64" fmla="*/ 193 w 218"/>
              <a:gd name="T65" fmla="*/ 125 h 279"/>
              <a:gd name="T66" fmla="*/ 195 w 218"/>
              <a:gd name="T67" fmla="*/ 151 h 279"/>
              <a:gd name="T68" fmla="*/ 210 w 218"/>
              <a:gd name="T69" fmla="*/ 185 h 279"/>
              <a:gd name="T70" fmla="*/ 199 w 218"/>
              <a:gd name="T71" fmla="*/ 220 h 279"/>
              <a:gd name="T72" fmla="*/ 211 w 218"/>
              <a:gd name="T73" fmla="*/ 221 h 279"/>
              <a:gd name="T74" fmla="*/ 218 w 218"/>
              <a:gd name="T75" fmla="*/ 247 h 279"/>
              <a:gd name="T76" fmla="*/ 178 w 218"/>
              <a:gd name="T77" fmla="*/ 255 h 279"/>
              <a:gd name="T78" fmla="*/ 103 w 218"/>
              <a:gd name="T79" fmla="*/ 197 h 279"/>
              <a:gd name="T80" fmla="*/ 101 w 218"/>
              <a:gd name="T81" fmla="*/ 19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8" h="279">
                <a:moveTo>
                  <a:pt x="178" y="255"/>
                </a:moveTo>
                <a:cubicBezTo>
                  <a:pt x="173" y="248"/>
                  <a:pt x="173" y="248"/>
                  <a:pt x="173" y="248"/>
                </a:cubicBezTo>
                <a:cubicBezTo>
                  <a:pt x="174" y="241"/>
                  <a:pt x="174" y="241"/>
                  <a:pt x="174" y="241"/>
                </a:cubicBezTo>
                <a:cubicBezTo>
                  <a:pt x="174" y="241"/>
                  <a:pt x="173" y="241"/>
                  <a:pt x="173" y="241"/>
                </a:cubicBezTo>
                <a:cubicBezTo>
                  <a:pt x="168" y="240"/>
                  <a:pt x="163" y="239"/>
                  <a:pt x="159" y="238"/>
                </a:cubicBezTo>
                <a:cubicBezTo>
                  <a:pt x="152" y="236"/>
                  <a:pt x="146" y="232"/>
                  <a:pt x="142" y="227"/>
                </a:cubicBezTo>
                <a:cubicBezTo>
                  <a:pt x="138" y="229"/>
                  <a:pt x="138" y="229"/>
                  <a:pt x="138" y="229"/>
                </a:cubicBezTo>
                <a:cubicBezTo>
                  <a:pt x="134" y="236"/>
                  <a:pt x="134" y="236"/>
                  <a:pt x="134" y="236"/>
                </a:cubicBezTo>
                <a:cubicBezTo>
                  <a:pt x="127" y="233"/>
                  <a:pt x="127" y="233"/>
                  <a:pt x="127" y="233"/>
                </a:cubicBezTo>
                <a:cubicBezTo>
                  <a:pt x="119" y="236"/>
                  <a:pt x="119" y="236"/>
                  <a:pt x="119" y="236"/>
                </a:cubicBezTo>
                <a:cubicBezTo>
                  <a:pt x="115" y="238"/>
                  <a:pt x="115" y="238"/>
                  <a:pt x="115" y="238"/>
                </a:cubicBezTo>
                <a:cubicBezTo>
                  <a:pt x="114" y="238"/>
                  <a:pt x="114" y="238"/>
                  <a:pt x="114" y="238"/>
                </a:cubicBezTo>
                <a:cubicBezTo>
                  <a:pt x="110" y="249"/>
                  <a:pt x="110" y="249"/>
                  <a:pt x="110" y="249"/>
                </a:cubicBezTo>
                <a:cubicBezTo>
                  <a:pt x="96" y="248"/>
                  <a:pt x="96" y="248"/>
                  <a:pt x="96" y="248"/>
                </a:cubicBezTo>
                <a:cubicBezTo>
                  <a:pt x="76" y="248"/>
                  <a:pt x="76" y="248"/>
                  <a:pt x="76" y="248"/>
                </a:cubicBezTo>
                <a:cubicBezTo>
                  <a:pt x="75" y="228"/>
                  <a:pt x="75" y="228"/>
                  <a:pt x="75" y="228"/>
                </a:cubicBezTo>
                <a:cubicBezTo>
                  <a:pt x="75" y="220"/>
                  <a:pt x="75" y="220"/>
                  <a:pt x="75" y="220"/>
                </a:cubicBezTo>
                <a:cubicBezTo>
                  <a:pt x="77" y="217"/>
                  <a:pt x="77" y="217"/>
                  <a:pt x="77" y="217"/>
                </a:cubicBezTo>
                <a:cubicBezTo>
                  <a:pt x="70" y="211"/>
                  <a:pt x="70" y="211"/>
                  <a:pt x="70" y="211"/>
                </a:cubicBezTo>
                <a:cubicBezTo>
                  <a:pt x="94" y="201"/>
                  <a:pt x="94" y="201"/>
                  <a:pt x="94" y="201"/>
                </a:cubicBezTo>
                <a:cubicBezTo>
                  <a:pt x="110" y="169"/>
                  <a:pt x="110" y="169"/>
                  <a:pt x="110" y="169"/>
                </a:cubicBezTo>
                <a:cubicBezTo>
                  <a:pt x="109" y="167"/>
                  <a:pt x="108" y="165"/>
                  <a:pt x="108" y="162"/>
                </a:cubicBezTo>
                <a:cubicBezTo>
                  <a:pt x="108" y="161"/>
                  <a:pt x="108" y="160"/>
                  <a:pt x="108" y="159"/>
                </a:cubicBezTo>
                <a:cubicBezTo>
                  <a:pt x="107" y="159"/>
                  <a:pt x="107" y="159"/>
                  <a:pt x="107" y="158"/>
                </a:cubicBezTo>
                <a:cubicBezTo>
                  <a:pt x="106" y="160"/>
                  <a:pt x="106" y="160"/>
                  <a:pt x="106" y="160"/>
                </a:cubicBezTo>
                <a:cubicBezTo>
                  <a:pt x="98" y="165"/>
                  <a:pt x="98" y="165"/>
                  <a:pt x="98" y="165"/>
                </a:cubicBezTo>
                <a:cubicBezTo>
                  <a:pt x="95" y="167"/>
                  <a:pt x="92" y="170"/>
                  <a:pt x="90" y="174"/>
                </a:cubicBezTo>
                <a:cubicBezTo>
                  <a:pt x="85" y="181"/>
                  <a:pt x="78" y="188"/>
                  <a:pt x="69" y="193"/>
                </a:cubicBezTo>
                <a:cubicBezTo>
                  <a:pt x="65" y="217"/>
                  <a:pt x="65" y="217"/>
                  <a:pt x="65" y="217"/>
                </a:cubicBezTo>
                <a:cubicBezTo>
                  <a:pt x="39" y="203"/>
                  <a:pt x="39" y="203"/>
                  <a:pt x="39" y="203"/>
                </a:cubicBezTo>
                <a:cubicBezTo>
                  <a:pt x="0" y="179"/>
                  <a:pt x="0" y="179"/>
                  <a:pt x="0" y="179"/>
                </a:cubicBezTo>
                <a:cubicBezTo>
                  <a:pt x="36" y="168"/>
                  <a:pt x="36" y="168"/>
                  <a:pt x="36" y="168"/>
                </a:cubicBezTo>
                <a:cubicBezTo>
                  <a:pt x="39" y="161"/>
                  <a:pt x="39" y="161"/>
                  <a:pt x="39" y="161"/>
                </a:cubicBezTo>
                <a:cubicBezTo>
                  <a:pt x="44" y="156"/>
                  <a:pt x="44" y="156"/>
                  <a:pt x="44" y="156"/>
                </a:cubicBezTo>
                <a:cubicBezTo>
                  <a:pt x="50" y="150"/>
                  <a:pt x="56" y="142"/>
                  <a:pt x="62" y="134"/>
                </a:cubicBezTo>
                <a:cubicBezTo>
                  <a:pt x="64" y="131"/>
                  <a:pt x="65" y="130"/>
                  <a:pt x="67" y="128"/>
                </a:cubicBezTo>
                <a:cubicBezTo>
                  <a:pt x="66" y="124"/>
                  <a:pt x="66" y="124"/>
                  <a:pt x="66" y="124"/>
                </a:cubicBezTo>
                <a:cubicBezTo>
                  <a:pt x="66" y="115"/>
                  <a:pt x="66" y="115"/>
                  <a:pt x="66" y="115"/>
                </a:cubicBezTo>
                <a:cubicBezTo>
                  <a:pt x="73" y="106"/>
                  <a:pt x="73" y="106"/>
                  <a:pt x="73" y="106"/>
                </a:cubicBezTo>
                <a:cubicBezTo>
                  <a:pt x="76" y="104"/>
                  <a:pt x="76" y="104"/>
                  <a:pt x="76" y="104"/>
                </a:cubicBezTo>
                <a:cubicBezTo>
                  <a:pt x="73" y="95"/>
                  <a:pt x="73" y="95"/>
                  <a:pt x="73" y="95"/>
                </a:cubicBezTo>
                <a:cubicBezTo>
                  <a:pt x="73" y="94"/>
                  <a:pt x="73" y="94"/>
                  <a:pt x="73" y="94"/>
                </a:cubicBezTo>
                <a:cubicBezTo>
                  <a:pt x="72" y="92"/>
                  <a:pt x="70" y="89"/>
                  <a:pt x="69" y="86"/>
                </a:cubicBezTo>
                <a:cubicBezTo>
                  <a:pt x="66" y="81"/>
                  <a:pt x="65" y="75"/>
                  <a:pt x="64" y="70"/>
                </a:cubicBezTo>
                <a:cubicBezTo>
                  <a:pt x="61" y="60"/>
                  <a:pt x="63" y="53"/>
                  <a:pt x="67" y="47"/>
                </a:cubicBezTo>
                <a:cubicBezTo>
                  <a:pt x="67" y="42"/>
                  <a:pt x="68" y="37"/>
                  <a:pt x="68" y="33"/>
                </a:cubicBezTo>
                <a:cubicBezTo>
                  <a:pt x="69" y="28"/>
                  <a:pt x="69" y="24"/>
                  <a:pt x="71" y="19"/>
                </a:cubicBezTo>
                <a:cubicBezTo>
                  <a:pt x="79" y="2"/>
                  <a:pt x="92" y="0"/>
                  <a:pt x="97" y="0"/>
                </a:cubicBezTo>
                <a:cubicBezTo>
                  <a:pt x="101" y="0"/>
                  <a:pt x="101" y="0"/>
                  <a:pt x="101" y="0"/>
                </a:cubicBezTo>
                <a:cubicBezTo>
                  <a:pt x="108" y="2"/>
                  <a:pt x="108" y="2"/>
                  <a:pt x="108" y="2"/>
                </a:cubicBezTo>
                <a:cubicBezTo>
                  <a:pt x="113" y="2"/>
                  <a:pt x="113" y="2"/>
                  <a:pt x="113" y="2"/>
                </a:cubicBezTo>
                <a:cubicBezTo>
                  <a:pt x="120" y="2"/>
                  <a:pt x="127" y="5"/>
                  <a:pt x="131" y="10"/>
                </a:cubicBezTo>
                <a:cubicBezTo>
                  <a:pt x="137" y="18"/>
                  <a:pt x="137" y="18"/>
                  <a:pt x="137" y="18"/>
                </a:cubicBezTo>
                <a:cubicBezTo>
                  <a:pt x="136" y="29"/>
                  <a:pt x="136" y="29"/>
                  <a:pt x="136" y="29"/>
                </a:cubicBezTo>
                <a:cubicBezTo>
                  <a:pt x="140" y="36"/>
                  <a:pt x="145" y="50"/>
                  <a:pt x="135" y="67"/>
                </a:cubicBezTo>
                <a:cubicBezTo>
                  <a:pt x="137" y="68"/>
                  <a:pt x="139" y="69"/>
                  <a:pt x="141" y="70"/>
                </a:cubicBezTo>
                <a:cubicBezTo>
                  <a:pt x="143" y="72"/>
                  <a:pt x="143" y="72"/>
                  <a:pt x="143" y="72"/>
                </a:cubicBezTo>
                <a:cubicBezTo>
                  <a:pt x="153" y="69"/>
                  <a:pt x="153" y="69"/>
                  <a:pt x="153" y="69"/>
                </a:cubicBezTo>
                <a:cubicBezTo>
                  <a:pt x="151" y="74"/>
                  <a:pt x="151" y="74"/>
                  <a:pt x="151" y="74"/>
                </a:cubicBezTo>
                <a:cubicBezTo>
                  <a:pt x="154" y="74"/>
                  <a:pt x="154" y="74"/>
                  <a:pt x="154" y="74"/>
                </a:cubicBezTo>
                <a:cubicBezTo>
                  <a:pt x="166" y="77"/>
                  <a:pt x="166" y="77"/>
                  <a:pt x="166" y="77"/>
                </a:cubicBezTo>
                <a:cubicBezTo>
                  <a:pt x="171" y="86"/>
                  <a:pt x="171" y="86"/>
                  <a:pt x="171" y="86"/>
                </a:cubicBezTo>
                <a:cubicBezTo>
                  <a:pt x="175" y="94"/>
                  <a:pt x="175" y="94"/>
                  <a:pt x="175" y="94"/>
                </a:cubicBezTo>
                <a:cubicBezTo>
                  <a:pt x="175" y="97"/>
                  <a:pt x="175" y="97"/>
                  <a:pt x="175" y="97"/>
                </a:cubicBezTo>
                <a:cubicBezTo>
                  <a:pt x="180" y="99"/>
                  <a:pt x="184" y="103"/>
                  <a:pt x="187" y="108"/>
                </a:cubicBezTo>
                <a:cubicBezTo>
                  <a:pt x="191" y="115"/>
                  <a:pt x="192" y="121"/>
                  <a:pt x="193" y="125"/>
                </a:cubicBezTo>
                <a:cubicBezTo>
                  <a:pt x="194" y="132"/>
                  <a:pt x="193" y="137"/>
                  <a:pt x="192" y="141"/>
                </a:cubicBezTo>
                <a:cubicBezTo>
                  <a:pt x="195" y="151"/>
                  <a:pt x="195" y="151"/>
                  <a:pt x="195" y="151"/>
                </a:cubicBezTo>
                <a:cubicBezTo>
                  <a:pt x="203" y="157"/>
                  <a:pt x="205" y="166"/>
                  <a:pt x="206" y="171"/>
                </a:cubicBezTo>
                <a:cubicBezTo>
                  <a:pt x="207" y="176"/>
                  <a:pt x="209" y="181"/>
                  <a:pt x="210" y="185"/>
                </a:cubicBezTo>
                <a:cubicBezTo>
                  <a:pt x="214" y="198"/>
                  <a:pt x="211" y="210"/>
                  <a:pt x="200" y="219"/>
                </a:cubicBezTo>
                <a:cubicBezTo>
                  <a:pt x="199" y="220"/>
                  <a:pt x="199" y="220"/>
                  <a:pt x="199" y="220"/>
                </a:cubicBezTo>
                <a:cubicBezTo>
                  <a:pt x="199" y="220"/>
                  <a:pt x="199" y="221"/>
                  <a:pt x="199" y="221"/>
                </a:cubicBezTo>
                <a:cubicBezTo>
                  <a:pt x="211" y="221"/>
                  <a:pt x="211" y="221"/>
                  <a:pt x="211" y="221"/>
                </a:cubicBezTo>
                <a:cubicBezTo>
                  <a:pt x="215" y="238"/>
                  <a:pt x="215" y="238"/>
                  <a:pt x="215" y="238"/>
                </a:cubicBezTo>
                <a:cubicBezTo>
                  <a:pt x="218" y="247"/>
                  <a:pt x="218" y="247"/>
                  <a:pt x="218" y="247"/>
                </a:cubicBezTo>
                <a:cubicBezTo>
                  <a:pt x="192" y="279"/>
                  <a:pt x="192" y="279"/>
                  <a:pt x="192" y="279"/>
                </a:cubicBezTo>
                <a:lnTo>
                  <a:pt x="178" y="255"/>
                </a:lnTo>
                <a:close/>
                <a:moveTo>
                  <a:pt x="101" y="198"/>
                </a:moveTo>
                <a:cubicBezTo>
                  <a:pt x="103" y="197"/>
                  <a:pt x="103" y="197"/>
                  <a:pt x="103" y="197"/>
                </a:cubicBezTo>
                <a:cubicBezTo>
                  <a:pt x="103" y="197"/>
                  <a:pt x="103" y="197"/>
                  <a:pt x="103" y="197"/>
                </a:cubicBezTo>
                <a:lnTo>
                  <a:pt x="101" y="19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4" name="Freeform 241"/>
          <p:cNvSpPr>
            <a:spLocks noEditPoints="1"/>
          </p:cNvSpPr>
          <p:nvPr/>
        </p:nvSpPr>
        <p:spPr bwMode="auto">
          <a:xfrm>
            <a:off x="22515513" y="9764713"/>
            <a:ext cx="828675" cy="557213"/>
          </a:xfrm>
          <a:custGeom>
            <a:avLst/>
            <a:gdLst>
              <a:gd name="T0" fmla="*/ 160 w 261"/>
              <a:gd name="T1" fmla="*/ 172 h 176"/>
              <a:gd name="T2" fmla="*/ 150 w 261"/>
              <a:gd name="T3" fmla="*/ 173 h 176"/>
              <a:gd name="T4" fmla="*/ 126 w 261"/>
              <a:gd name="T5" fmla="*/ 166 h 176"/>
              <a:gd name="T6" fmla="*/ 84 w 261"/>
              <a:gd name="T7" fmla="*/ 151 h 176"/>
              <a:gd name="T8" fmla="*/ 90 w 261"/>
              <a:gd name="T9" fmla="*/ 143 h 176"/>
              <a:gd name="T10" fmla="*/ 75 w 261"/>
              <a:gd name="T11" fmla="*/ 129 h 176"/>
              <a:gd name="T12" fmla="*/ 46 w 261"/>
              <a:gd name="T13" fmla="*/ 153 h 176"/>
              <a:gd name="T14" fmla="*/ 37 w 261"/>
              <a:gd name="T15" fmla="*/ 151 h 176"/>
              <a:gd name="T16" fmla="*/ 22 w 261"/>
              <a:gd name="T17" fmla="*/ 149 h 176"/>
              <a:gd name="T18" fmla="*/ 0 w 261"/>
              <a:gd name="T19" fmla="*/ 144 h 176"/>
              <a:gd name="T20" fmla="*/ 8 w 261"/>
              <a:gd name="T21" fmla="*/ 1 h 176"/>
              <a:gd name="T22" fmla="*/ 58 w 261"/>
              <a:gd name="T23" fmla="*/ 22 h 176"/>
              <a:gd name="T24" fmla="*/ 110 w 261"/>
              <a:gd name="T25" fmla="*/ 53 h 176"/>
              <a:gd name="T26" fmla="*/ 125 w 261"/>
              <a:gd name="T27" fmla="*/ 54 h 176"/>
              <a:gd name="T28" fmla="*/ 134 w 261"/>
              <a:gd name="T29" fmla="*/ 52 h 176"/>
              <a:gd name="T30" fmla="*/ 145 w 261"/>
              <a:gd name="T31" fmla="*/ 52 h 176"/>
              <a:gd name="T32" fmla="*/ 142 w 261"/>
              <a:gd name="T33" fmla="*/ 45 h 176"/>
              <a:gd name="T34" fmla="*/ 137 w 261"/>
              <a:gd name="T35" fmla="*/ 32 h 176"/>
              <a:gd name="T36" fmla="*/ 133 w 261"/>
              <a:gd name="T37" fmla="*/ 31 h 176"/>
              <a:gd name="T38" fmla="*/ 112 w 261"/>
              <a:gd name="T39" fmla="*/ 45 h 176"/>
              <a:gd name="T40" fmla="*/ 97 w 261"/>
              <a:gd name="T41" fmla="*/ 39 h 176"/>
              <a:gd name="T42" fmla="*/ 89 w 261"/>
              <a:gd name="T43" fmla="*/ 22 h 176"/>
              <a:gd name="T44" fmla="*/ 107 w 261"/>
              <a:gd name="T45" fmla="*/ 0 h 176"/>
              <a:gd name="T46" fmla="*/ 121 w 261"/>
              <a:gd name="T47" fmla="*/ 0 h 176"/>
              <a:gd name="T48" fmla="*/ 135 w 261"/>
              <a:gd name="T49" fmla="*/ 14 h 176"/>
              <a:gd name="T50" fmla="*/ 139 w 261"/>
              <a:gd name="T51" fmla="*/ 19 h 176"/>
              <a:gd name="T52" fmla="*/ 148 w 261"/>
              <a:gd name="T53" fmla="*/ 13 h 176"/>
              <a:gd name="T54" fmla="*/ 172 w 261"/>
              <a:gd name="T55" fmla="*/ 14 h 176"/>
              <a:gd name="T56" fmla="*/ 175 w 261"/>
              <a:gd name="T57" fmla="*/ 10 h 176"/>
              <a:gd name="T58" fmla="*/ 182 w 261"/>
              <a:gd name="T59" fmla="*/ 10 h 176"/>
              <a:gd name="T60" fmla="*/ 185 w 261"/>
              <a:gd name="T61" fmla="*/ 16 h 176"/>
              <a:gd name="T62" fmla="*/ 199 w 261"/>
              <a:gd name="T63" fmla="*/ 20 h 176"/>
              <a:gd name="T64" fmla="*/ 211 w 261"/>
              <a:gd name="T65" fmla="*/ 24 h 176"/>
              <a:gd name="T66" fmla="*/ 255 w 261"/>
              <a:gd name="T67" fmla="*/ 63 h 176"/>
              <a:gd name="T68" fmla="*/ 255 w 261"/>
              <a:gd name="T69" fmla="*/ 73 h 176"/>
              <a:gd name="T70" fmla="*/ 258 w 261"/>
              <a:gd name="T71" fmla="*/ 101 h 176"/>
              <a:gd name="T72" fmla="*/ 234 w 261"/>
              <a:gd name="T73" fmla="*/ 114 h 176"/>
              <a:gd name="T74" fmla="*/ 214 w 261"/>
              <a:gd name="T75" fmla="*/ 104 h 176"/>
              <a:gd name="T76" fmla="*/ 191 w 261"/>
              <a:gd name="T77" fmla="*/ 93 h 176"/>
              <a:gd name="T78" fmla="*/ 177 w 261"/>
              <a:gd name="T79" fmla="*/ 104 h 176"/>
              <a:gd name="T80" fmla="*/ 157 w 261"/>
              <a:gd name="T81" fmla="*/ 107 h 176"/>
              <a:gd name="T82" fmla="*/ 145 w 261"/>
              <a:gd name="T83" fmla="*/ 106 h 176"/>
              <a:gd name="T84" fmla="*/ 148 w 261"/>
              <a:gd name="T85" fmla="*/ 109 h 176"/>
              <a:gd name="T86" fmla="*/ 158 w 261"/>
              <a:gd name="T87" fmla="*/ 113 h 176"/>
              <a:gd name="T88" fmla="*/ 173 w 261"/>
              <a:gd name="T89" fmla="*/ 116 h 176"/>
              <a:gd name="T90" fmla="*/ 206 w 261"/>
              <a:gd name="T91" fmla="*/ 118 h 176"/>
              <a:gd name="T92" fmla="*/ 188 w 261"/>
              <a:gd name="T93" fmla="*/ 140 h 176"/>
              <a:gd name="T94" fmla="*/ 183 w 261"/>
              <a:gd name="T95" fmla="*/ 163 h 176"/>
              <a:gd name="T96" fmla="*/ 170 w 261"/>
              <a:gd name="T97" fmla="*/ 168 h 176"/>
              <a:gd name="T98" fmla="*/ 135 w 261"/>
              <a:gd name="T99" fmla="*/ 22 h 176"/>
              <a:gd name="T100" fmla="*/ 137 w 261"/>
              <a:gd name="T101" fmla="*/ 2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1" h="176">
                <a:moveTo>
                  <a:pt x="170" y="168"/>
                </a:moveTo>
                <a:cubicBezTo>
                  <a:pt x="166" y="171"/>
                  <a:pt x="162" y="172"/>
                  <a:pt x="160" y="172"/>
                </a:cubicBezTo>
                <a:cubicBezTo>
                  <a:pt x="158" y="173"/>
                  <a:pt x="158" y="173"/>
                  <a:pt x="158" y="173"/>
                </a:cubicBezTo>
                <a:cubicBezTo>
                  <a:pt x="150" y="173"/>
                  <a:pt x="150" y="173"/>
                  <a:pt x="150" y="173"/>
                </a:cubicBezTo>
                <a:cubicBezTo>
                  <a:pt x="144" y="170"/>
                  <a:pt x="144" y="170"/>
                  <a:pt x="144" y="170"/>
                </a:cubicBezTo>
                <a:cubicBezTo>
                  <a:pt x="139" y="167"/>
                  <a:pt x="133" y="166"/>
                  <a:pt x="126" y="166"/>
                </a:cubicBezTo>
                <a:cubicBezTo>
                  <a:pt x="115" y="166"/>
                  <a:pt x="104" y="161"/>
                  <a:pt x="97" y="151"/>
                </a:cubicBezTo>
                <a:cubicBezTo>
                  <a:pt x="84" y="151"/>
                  <a:pt x="84" y="151"/>
                  <a:pt x="84" y="151"/>
                </a:cubicBezTo>
                <a:cubicBezTo>
                  <a:pt x="93" y="146"/>
                  <a:pt x="93" y="146"/>
                  <a:pt x="93" y="146"/>
                </a:cubicBezTo>
                <a:cubicBezTo>
                  <a:pt x="90" y="143"/>
                  <a:pt x="90" y="143"/>
                  <a:pt x="90" y="143"/>
                </a:cubicBezTo>
                <a:cubicBezTo>
                  <a:pt x="87" y="139"/>
                  <a:pt x="85" y="136"/>
                  <a:pt x="82" y="132"/>
                </a:cubicBezTo>
                <a:cubicBezTo>
                  <a:pt x="80" y="131"/>
                  <a:pt x="75" y="129"/>
                  <a:pt x="75" y="129"/>
                </a:cubicBezTo>
                <a:cubicBezTo>
                  <a:pt x="74" y="141"/>
                  <a:pt x="66" y="146"/>
                  <a:pt x="61" y="149"/>
                </a:cubicBezTo>
                <a:cubicBezTo>
                  <a:pt x="57" y="151"/>
                  <a:pt x="52" y="153"/>
                  <a:pt x="46" y="153"/>
                </a:cubicBezTo>
                <a:cubicBezTo>
                  <a:pt x="42" y="153"/>
                  <a:pt x="42" y="153"/>
                  <a:pt x="42" y="153"/>
                </a:cubicBezTo>
                <a:cubicBezTo>
                  <a:pt x="37" y="151"/>
                  <a:pt x="37" y="151"/>
                  <a:pt x="37" y="151"/>
                </a:cubicBezTo>
                <a:cubicBezTo>
                  <a:pt x="34" y="150"/>
                  <a:pt x="30" y="150"/>
                  <a:pt x="26" y="150"/>
                </a:cubicBezTo>
                <a:cubicBezTo>
                  <a:pt x="22" y="149"/>
                  <a:pt x="22" y="149"/>
                  <a:pt x="22" y="149"/>
                </a:cubicBezTo>
                <a:cubicBezTo>
                  <a:pt x="20" y="149"/>
                  <a:pt x="18" y="149"/>
                  <a:pt x="16" y="148"/>
                </a:cubicBezTo>
                <a:cubicBezTo>
                  <a:pt x="0" y="144"/>
                  <a:pt x="0" y="144"/>
                  <a:pt x="0" y="144"/>
                </a:cubicBezTo>
                <a:cubicBezTo>
                  <a:pt x="3" y="128"/>
                  <a:pt x="3" y="128"/>
                  <a:pt x="3" y="128"/>
                </a:cubicBezTo>
                <a:cubicBezTo>
                  <a:pt x="8" y="1"/>
                  <a:pt x="8" y="1"/>
                  <a:pt x="8" y="1"/>
                </a:cubicBezTo>
                <a:cubicBezTo>
                  <a:pt x="39" y="15"/>
                  <a:pt x="39" y="15"/>
                  <a:pt x="39" y="15"/>
                </a:cubicBezTo>
                <a:cubicBezTo>
                  <a:pt x="48" y="18"/>
                  <a:pt x="53" y="20"/>
                  <a:pt x="58" y="22"/>
                </a:cubicBezTo>
                <a:cubicBezTo>
                  <a:pt x="74" y="26"/>
                  <a:pt x="89" y="34"/>
                  <a:pt x="102" y="44"/>
                </a:cubicBezTo>
                <a:cubicBezTo>
                  <a:pt x="105" y="47"/>
                  <a:pt x="108" y="49"/>
                  <a:pt x="110" y="53"/>
                </a:cubicBezTo>
                <a:cubicBezTo>
                  <a:pt x="111" y="48"/>
                  <a:pt x="111" y="48"/>
                  <a:pt x="111" y="48"/>
                </a:cubicBezTo>
                <a:cubicBezTo>
                  <a:pt x="125" y="54"/>
                  <a:pt x="125" y="54"/>
                  <a:pt x="125" y="54"/>
                </a:cubicBezTo>
                <a:cubicBezTo>
                  <a:pt x="127" y="53"/>
                  <a:pt x="127" y="53"/>
                  <a:pt x="127" y="53"/>
                </a:cubicBezTo>
                <a:cubicBezTo>
                  <a:pt x="134" y="52"/>
                  <a:pt x="134" y="52"/>
                  <a:pt x="134" y="52"/>
                </a:cubicBezTo>
                <a:cubicBezTo>
                  <a:pt x="134" y="52"/>
                  <a:pt x="140" y="52"/>
                  <a:pt x="140" y="52"/>
                </a:cubicBezTo>
                <a:cubicBezTo>
                  <a:pt x="142" y="52"/>
                  <a:pt x="144" y="52"/>
                  <a:pt x="145" y="52"/>
                </a:cubicBezTo>
                <a:cubicBezTo>
                  <a:pt x="147" y="50"/>
                  <a:pt x="147" y="50"/>
                  <a:pt x="147" y="50"/>
                </a:cubicBezTo>
                <a:cubicBezTo>
                  <a:pt x="142" y="45"/>
                  <a:pt x="142" y="45"/>
                  <a:pt x="142" y="45"/>
                </a:cubicBezTo>
                <a:cubicBezTo>
                  <a:pt x="136" y="38"/>
                  <a:pt x="136" y="38"/>
                  <a:pt x="136" y="38"/>
                </a:cubicBezTo>
                <a:cubicBezTo>
                  <a:pt x="137" y="32"/>
                  <a:pt x="137" y="32"/>
                  <a:pt x="137" y="32"/>
                </a:cubicBezTo>
                <a:cubicBezTo>
                  <a:pt x="134" y="30"/>
                  <a:pt x="134" y="30"/>
                  <a:pt x="134" y="30"/>
                </a:cubicBezTo>
                <a:cubicBezTo>
                  <a:pt x="133" y="31"/>
                  <a:pt x="133" y="31"/>
                  <a:pt x="133" y="31"/>
                </a:cubicBezTo>
                <a:cubicBezTo>
                  <a:pt x="128" y="43"/>
                  <a:pt x="128" y="43"/>
                  <a:pt x="128" y="43"/>
                </a:cubicBezTo>
                <a:cubicBezTo>
                  <a:pt x="112" y="45"/>
                  <a:pt x="112" y="45"/>
                  <a:pt x="112" y="45"/>
                </a:cubicBezTo>
                <a:cubicBezTo>
                  <a:pt x="105" y="45"/>
                  <a:pt x="105" y="45"/>
                  <a:pt x="105" y="45"/>
                </a:cubicBezTo>
                <a:cubicBezTo>
                  <a:pt x="97" y="39"/>
                  <a:pt x="97" y="39"/>
                  <a:pt x="97" y="39"/>
                </a:cubicBezTo>
                <a:cubicBezTo>
                  <a:pt x="90" y="33"/>
                  <a:pt x="90" y="33"/>
                  <a:pt x="90" y="33"/>
                </a:cubicBezTo>
                <a:cubicBezTo>
                  <a:pt x="89" y="22"/>
                  <a:pt x="89" y="22"/>
                  <a:pt x="89" y="22"/>
                </a:cubicBezTo>
                <a:cubicBezTo>
                  <a:pt x="89" y="7"/>
                  <a:pt x="89" y="7"/>
                  <a:pt x="89" y="7"/>
                </a:cubicBezTo>
                <a:cubicBezTo>
                  <a:pt x="107" y="0"/>
                  <a:pt x="107" y="0"/>
                  <a:pt x="107" y="0"/>
                </a:cubicBezTo>
                <a:cubicBezTo>
                  <a:pt x="112" y="0"/>
                  <a:pt x="112" y="0"/>
                  <a:pt x="112" y="0"/>
                </a:cubicBezTo>
                <a:cubicBezTo>
                  <a:pt x="121" y="0"/>
                  <a:pt x="121" y="0"/>
                  <a:pt x="121" y="0"/>
                </a:cubicBezTo>
                <a:cubicBezTo>
                  <a:pt x="130" y="8"/>
                  <a:pt x="130" y="8"/>
                  <a:pt x="130" y="8"/>
                </a:cubicBezTo>
                <a:cubicBezTo>
                  <a:pt x="135" y="14"/>
                  <a:pt x="135" y="14"/>
                  <a:pt x="135" y="14"/>
                </a:cubicBezTo>
                <a:cubicBezTo>
                  <a:pt x="135" y="19"/>
                  <a:pt x="135" y="19"/>
                  <a:pt x="135" y="19"/>
                </a:cubicBezTo>
                <a:cubicBezTo>
                  <a:pt x="139" y="19"/>
                  <a:pt x="139" y="19"/>
                  <a:pt x="139" y="19"/>
                </a:cubicBezTo>
                <a:cubicBezTo>
                  <a:pt x="139" y="18"/>
                  <a:pt x="139" y="18"/>
                  <a:pt x="139" y="18"/>
                </a:cubicBezTo>
                <a:cubicBezTo>
                  <a:pt x="148" y="13"/>
                  <a:pt x="148" y="13"/>
                  <a:pt x="148" y="13"/>
                </a:cubicBezTo>
                <a:cubicBezTo>
                  <a:pt x="165" y="1"/>
                  <a:pt x="165" y="1"/>
                  <a:pt x="165" y="1"/>
                </a:cubicBezTo>
                <a:cubicBezTo>
                  <a:pt x="172" y="14"/>
                  <a:pt x="172" y="14"/>
                  <a:pt x="172" y="14"/>
                </a:cubicBezTo>
                <a:cubicBezTo>
                  <a:pt x="172" y="14"/>
                  <a:pt x="174" y="14"/>
                  <a:pt x="174" y="14"/>
                </a:cubicBezTo>
                <a:cubicBezTo>
                  <a:pt x="175" y="10"/>
                  <a:pt x="175" y="10"/>
                  <a:pt x="175" y="10"/>
                </a:cubicBezTo>
                <a:cubicBezTo>
                  <a:pt x="179" y="13"/>
                  <a:pt x="179" y="13"/>
                  <a:pt x="179" y="13"/>
                </a:cubicBezTo>
                <a:cubicBezTo>
                  <a:pt x="182" y="10"/>
                  <a:pt x="182" y="10"/>
                  <a:pt x="182" y="10"/>
                </a:cubicBezTo>
                <a:cubicBezTo>
                  <a:pt x="181" y="14"/>
                  <a:pt x="181" y="14"/>
                  <a:pt x="181" y="14"/>
                </a:cubicBezTo>
                <a:cubicBezTo>
                  <a:pt x="185" y="16"/>
                  <a:pt x="185" y="16"/>
                  <a:pt x="185" y="16"/>
                </a:cubicBezTo>
                <a:cubicBezTo>
                  <a:pt x="187" y="17"/>
                  <a:pt x="190" y="19"/>
                  <a:pt x="192" y="20"/>
                </a:cubicBezTo>
                <a:cubicBezTo>
                  <a:pt x="199" y="20"/>
                  <a:pt x="199" y="20"/>
                  <a:pt x="199" y="20"/>
                </a:cubicBezTo>
                <a:cubicBezTo>
                  <a:pt x="200" y="24"/>
                  <a:pt x="200" y="24"/>
                  <a:pt x="200" y="24"/>
                </a:cubicBezTo>
                <a:cubicBezTo>
                  <a:pt x="211" y="24"/>
                  <a:pt x="211" y="24"/>
                  <a:pt x="211" y="24"/>
                </a:cubicBezTo>
                <a:cubicBezTo>
                  <a:pt x="212" y="34"/>
                  <a:pt x="212" y="34"/>
                  <a:pt x="212" y="34"/>
                </a:cubicBezTo>
                <a:cubicBezTo>
                  <a:pt x="255" y="63"/>
                  <a:pt x="255" y="63"/>
                  <a:pt x="255" y="63"/>
                </a:cubicBezTo>
                <a:cubicBezTo>
                  <a:pt x="245" y="63"/>
                  <a:pt x="245" y="63"/>
                  <a:pt x="245" y="63"/>
                </a:cubicBezTo>
                <a:cubicBezTo>
                  <a:pt x="248" y="66"/>
                  <a:pt x="252" y="69"/>
                  <a:pt x="255" y="73"/>
                </a:cubicBezTo>
                <a:cubicBezTo>
                  <a:pt x="259" y="78"/>
                  <a:pt x="261" y="85"/>
                  <a:pt x="260" y="92"/>
                </a:cubicBezTo>
                <a:cubicBezTo>
                  <a:pt x="258" y="101"/>
                  <a:pt x="258" y="101"/>
                  <a:pt x="258" y="101"/>
                </a:cubicBezTo>
                <a:cubicBezTo>
                  <a:pt x="249" y="109"/>
                  <a:pt x="249" y="109"/>
                  <a:pt x="249" y="109"/>
                </a:cubicBezTo>
                <a:cubicBezTo>
                  <a:pt x="244" y="112"/>
                  <a:pt x="239" y="114"/>
                  <a:pt x="234" y="114"/>
                </a:cubicBezTo>
                <a:cubicBezTo>
                  <a:pt x="234" y="114"/>
                  <a:pt x="234" y="114"/>
                  <a:pt x="234" y="114"/>
                </a:cubicBezTo>
                <a:cubicBezTo>
                  <a:pt x="225" y="114"/>
                  <a:pt x="218" y="110"/>
                  <a:pt x="214" y="104"/>
                </a:cubicBezTo>
                <a:cubicBezTo>
                  <a:pt x="210" y="99"/>
                  <a:pt x="206" y="94"/>
                  <a:pt x="204" y="87"/>
                </a:cubicBezTo>
                <a:cubicBezTo>
                  <a:pt x="191" y="93"/>
                  <a:pt x="191" y="93"/>
                  <a:pt x="191" y="93"/>
                </a:cubicBezTo>
                <a:cubicBezTo>
                  <a:pt x="187" y="97"/>
                  <a:pt x="184" y="100"/>
                  <a:pt x="180" y="102"/>
                </a:cubicBezTo>
                <a:cubicBezTo>
                  <a:pt x="177" y="104"/>
                  <a:pt x="177" y="104"/>
                  <a:pt x="177" y="104"/>
                </a:cubicBezTo>
                <a:cubicBezTo>
                  <a:pt x="171" y="106"/>
                  <a:pt x="171" y="106"/>
                  <a:pt x="171" y="106"/>
                </a:cubicBezTo>
                <a:cubicBezTo>
                  <a:pt x="166" y="107"/>
                  <a:pt x="161" y="107"/>
                  <a:pt x="157" y="107"/>
                </a:cubicBezTo>
                <a:cubicBezTo>
                  <a:pt x="157" y="107"/>
                  <a:pt x="157" y="107"/>
                  <a:pt x="157" y="107"/>
                </a:cubicBezTo>
                <a:cubicBezTo>
                  <a:pt x="153" y="107"/>
                  <a:pt x="149" y="107"/>
                  <a:pt x="145" y="106"/>
                </a:cubicBezTo>
                <a:cubicBezTo>
                  <a:pt x="146" y="107"/>
                  <a:pt x="146" y="108"/>
                  <a:pt x="147" y="109"/>
                </a:cubicBezTo>
                <a:cubicBezTo>
                  <a:pt x="148" y="109"/>
                  <a:pt x="148" y="109"/>
                  <a:pt x="148" y="109"/>
                </a:cubicBezTo>
                <a:cubicBezTo>
                  <a:pt x="156" y="113"/>
                  <a:pt x="156" y="113"/>
                  <a:pt x="156" y="113"/>
                </a:cubicBezTo>
                <a:cubicBezTo>
                  <a:pt x="157" y="113"/>
                  <a:pt x="158" y="113"/>
                  <a:pt x="158" y="113"/>
                </a:cubicBezTo>
                <a:cubicBezTo>
                  <a:pt x="161" y="113"/>
                  <a:pt x="165" y="113"/>
                  <a:pt x="169" y="116"/>
                </a:cubicBezTo>
                <a:cubicBezTo>
                  <a:pt x="173" y="116"/>
                  <a:pt x="173" y="116"/>
                  <a:pt x="173" y="116"/>
                </a:cubicBezTo>
                <a:cubicBezTo>
                  <a:pt x="173" y="116"/>
                  <a:pt x="173" y="116"/>
                  <a:pt x="173" y="116"/>
                </a:cubicBezTo>
                <a:cubicBezTo>
                  <a:pt x="206" y="118"/>
                  <a:pt x="206" y="118"/>
                  <a:pt x="206" y="118"/>
                </a:cubicBezTo>
                <a:cubicBezTo>
                  <a:pt x="188" y="133"/>
                  <a:pt x="188" y="133"/>
                  <a:pt x="188" y="133"/>
                </a:cubicBezTo>
                <a:cubicBezTo>
                  <a:pt x="188" y="140"/>
                  <a:pt x="188" y="140"/>
                  <a:pt x="188" y="140"/>
                </a:cubicBezTo>
                <a:cubicBezTo>
                  <a:pt x="206" y="167"/>
                  <a:pt x="206" y="167"/>
                  <a:pt x="206" y="167"/>
                </a:cubicBezTo>
                <a:cubicBezTo>
                  <a:pt x="183" y="163"/>
                  <a:pt x="183" y="163"/>
                  <a:pt x="183" y="163"/>
                </a:cubicBezTo>
                <a:cubicBezTo>
                  <a:pt x="183" y="176"/>
                  <a:pt x="183" y="176"/>
                  <a:pt x="183" y="176"/>
                </a:cubicBezTo>
                <a:lnTo>
                  <a:pt x="170" y="168"/>
                </a:lnTo>
                <a:close/>
                <a:moveTo>
                  <a:pt x="137" y="24"/>
                </a:moveTo>
                <a:cubicBezTo>
                  <a:pt x="135" y="22"/>
                  <a:pt x="135" y="22"/>
                  <a:pt x="135" y="22"/>
                </a:cubicBezTo>
                <a:cubicBezTo>
                  <a:pt x="135" y="24"/>
                  <a:pt x="135" y="24"/>
                  <a:pt x="135" y="24"/>
                </a:cubicBezTo>
                <a:lnTo>
                  <a:pt x="137" y="2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5" name="Freeform 242"/>
          <p:cNvSpPr>
            <a:spLocks noEditPoints="1"/>
          </p:cNvSpPr>
          <p:nvPr/>
        </p:nvSpPr>
        <p:spPr bwMode="auto">
          <a:xfrm>
            <a:off x="21110575" y="10201275"/>
            <a:ext cx="2017713" cy="2066925"/>
          </a:xfrm>
          <a:custGeom>
            <a:avLst/>
            <a:gdLst>
              <a:gd name="T0" fmla="*/ 398 w 636"/>
              <a:gd name="T1" fmla="*/ 612 h 653"/>
              <a:gd name="T2" fmla="*/ 400 w 636"/>
              <a:gd name="T3" fmla="*/ 572 h 653"/>
              <a:gd name="T4" fmla="*/ 396 w 636"/>
              <a:gd name="T5" fmla="*/ 546 h 653"/>
              <a:gd name="T6" fmla="*/ 359 w 636"/>
              <a:gd name="T7" fmla="*/ 501 h 653"/>
              <a:gd name="T8" fmla="*/ 340 w 636"/>
              <a:gd name="T9" fmla="*/ 475 h 653"/>
              <a:gd name="T10" fmla="*/ 318 w 636"/>
              <a:gd name="T11" fmla="*/ 468 h 653"/>
              <a:gd name="T12" fmla="*/ 305 w 636"/>
              <a:gd name="T13" fmla="*/ 436 h 653"/>
              <a:gd name="T14" fmla="*/ 271 w 636"/>
              <a:gd name="T15" fmla="*/ 385 h 653"/>
              <a:gd name="T16" fmla="*/ 202 w 636"/>
              <a:gd name="T17" fmla="*/ 395 h 653"/>
              <a:gd name="T18" fmla="*/ 146 w 636"/>
              <a:gd name="T19" fmla="*/ 424 h 653"/>
              <a:gd name="T20" fmla="*/ 115 w 636"/>
              <a:gd name="T21" fmla="*/ 423 h 653"/>
              <a:gd name="T22" fmla="*/ 71 w 636"/>
              <a:gd name="T23" fmla="*/ 441 h 653"/>
              <a:gd name="T24" fmla="*/ 17 w 636"/>
              <a:gd name="T25" fmla="*/ 396 h 653"/>
              <a:gd name="T26" fmla="*/ 30 w 636"/>
              <a:gd name="T27" fmla="*/ 329 h 653"/>
              <a:gd name="T28" fmla="*/ 0 w 636"/>
              <a:gd name="T29" fmla="*/ 318 h 653"/>
              <a:gd name="T30" fmla="*/ 14 w 636"/>
              <a:gd name="T31" fmla="*/ 246 h 653"/>
              <a:gd name="T32" fmla="*/ 31 w 636"/>
              <a:gd name="T33" fmla="*/ 192 h 653"/>
              <a:gd name="T34" fmla="*/ 61 w 636"/>
              <a:gd name="T35" fmla="*/ 166 h 653"/>
              <a:gd name="T36" fmla="*/ 103 w 636"/>
              <a:gd name="T37" fmla="*/ 150 h 653"/>
              <a:gd name="T38" fmla="*/ 135 w 636"/>
              <a:gd name="T39" fmla="*/ 140 h 653"/>
              <a:gd name="T40" fmla="*/ 169 w 636"/>
              <a:gd name="T41" fmla="*/ 100 h 653"/>
              <a:gd name="T42" fmla="*/ 197 w 636"/>
              <a:gd name="T43" fmla="*/ 84 h 653"/>
              <a:gd name="T44" fmla="*/ 256 w 636"/>
              <a:gd name="T45" fmla="*/ 44 h 653"/>
              <a:gd name="T46" fmla="*/ 305 w 636"/>
              <a:gd name="T47" fmla="*/ 6 h 653"/>
              <a:gd name="T48" fmla="*/ 319 w 636"/>
              <a:gd name="T49" fmla="*/ 6 h 653"/>
              <a:gd name="T50" fmla="*/ 343 w 636"/>
              <a:gd name="T51" fmla="*/ 4 h 653"/>
              <a:gd name="T52" fmla="*/ 384 w 636"/>
              <a:gd name="T53" fmla="*/ 15 h 653"/>
              <a:gd name="T54" fmla="*/ 426 w 636"/>
              <a:gd name="T55" fmla="*/ 33 h 653"/>
              <a:gd name="T56" fmla="*/ 418 w 636"/>
              <a:gd name="T57" fmla="*/ 75 h 653"/>
              <a:gd name="T58" fmla="*/ 432 w 636"/>
              <a:gd name="T59" fmla="*/ 89 h 653"/>
              <a:gd name="T60" fmla="*/ 446 w 636"/>
              <a:gd name="T61" fmla="*/ 82 h 653"/>
              <a:gd name="T62" fmla="*/ 457 w 636"/>
              <a:gd name="T63" fmla="*/ 24 h 653"/>
              <a:gd name="T64" fmla="*/ 484 w 636"/>
              <a:gd name="T65" fmla="*/ 0 h 653"/>
              <a:gd name="T66" fmla="*/ 510 w 636"/>
              <a:gd name="T67" fmla="*/ 27 h 653"/>
              <a:gd name="T68" fmla="*/ 540 w 636"/>
              <a:gd name="T69" fmla="*/ 89 h 653"/>
              <a:gd name="T70" fmla="*/ 561 w 636"/>
              <a:gd name="T71" fmla="*/ 146 h 653"/>
              <a:gd name="T72" fmla="*/ 588 w 636"/>
              <a:gd name="T73" fmla="*/ 190 h 653"/>
              <a:gd name="T74" fmla="*/ 621 w 636"/>
              <a:gd name="T75" fmla="*/ 225 h 653"/>
              <a:gd name="T76" fmla="*/ 630 w 636"/>
              <a:gd name="T77" fmla="*/ 283 h 653"/>
              <a:gd name="T78" fmla="*/ 620 w 636"/>
              <a:gd name="T79" fmla="*/ 350 h 653"/>
              <a:gd name="T80" fmla="*/ 600 w 636"/>
              <a:gd name="T81" fmla="*/ 398 h 653"/>
              <a:gd name="T82" fmla="*/ 551 w 636"/>
              <a:gd name="T83" fmla="*/ 468 h 653"/>
              <a:gd name="T84" fmla="*/ 509 w 636"/>
              <a:gd name="T85" fmla="*/ 527 h 653"/>
              <a:gd name="T86" fmla="*/ 495 w 636"/>
              <a:gd name="T87" fmla="*/ 545 h 653"/>
              <a:gd name="T88" fmla="*/ 492 w 636"/>
              <a:gd name="T89" fmla="*/ 574 h 653"/>
              <a:gd name="T90" fmla="*/ 491 w 636"/>
              <a:gd name="T91" fmla="*/ 586 h 653"/>
              <a:gd name="T92" fmla="*/ 452 w 636"/>
              <a:gd name="T93" fmla="*/ 644 h 653"/>
              <a:gd name="T94" fmla="*/ 430 w 636"/>
              <a:gd name="T95" fmla="*/ 653 h 653"/>
              <a:gd name="T96" fmla="*/ 449 w 636"/>
              <a:gd name="T97" fmla="*/ 555 h 653"/>
              <a:gd name="T98" fmla="*/ 442 w 636"/>
              <a:gd name="T99" fmla="*/ 545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6" h="653">
                <a:moveTo>
                  <a:pt x="430" y="653"/>
                </a:moveTo>
                <a:cubicBezTo>
                  <a:pt x="427" y="652"/>
                  <a:pt x="427" y="652"/>
                  <a:pt x="427" y="652"/>
                </a:cubicBezTo>
                <a:cubicBezTo>
                  <a:pt x="407" y="648"/>
                  <a:pt x="402" y="634"/>
                  <a:pt x="400" y="626"/>
                </a:cubicBezTo>
                <a:cubicBezTo>
                  <a:pt x="400" y="623"/>
                  <a:pt x="398" y="612"/>
                  <a:pt x="398" y="612"/>
                </a:cubicBezTo>
                <a:cubicBezTo>
                  <a:pt x="397" y="602"/>
                  <a:pt x="397" y="602"/>
                  <a:pt x="397" y="602"/>
                </a:cubicBezTo>
                <a:cubicBezTo>
                  <a:pt x="399" y="597"/>
                  <a:pt x="399" y="597"/>
                  <a:pt x="399" y="597"/>
                </a:cubicBezTo>
                <a:cubicBezTo>
                  <a:pt x="400" y="594"/>
                  <a:pt x="400" y="589"/>
                  <a:pt x="400" y="583"/>
                </a:cubicBezTo>
                <a:cubicBezTo>
                  <a:pt x="400" y="580"/>
                  <a:pt x="400" y="576"/>
                  <a:pt x="400" y="572"/>
                </a:cubicBezTo>
                <a:cubicBezTo>
                  <a:pt x="400" y="567"/>
                  <a:pt x="400" y="567"/>
                  <a:pt x="400" y="567"/>
                </a:cubicBezTo>
                <a:cubicBezTo>
                  <a:pt x="401" y="566"/>
                  <a:pt x="401" y="564"/>
                  <a:pt x="401" y="563"/>
                </a:cubicBezTo>
                <a:cubicBezTo>
                  <a:pt x="397" y="561"/>
                  <a:pt x="397" y="561"/>
                  <a:pt x="397" y="561"/>
                </a:cubicBezTo>
                <a:cubicBezTo>
                  <a:pt x="396" y="546"/>
                  <a:pt x="396" y="546"/>
                  <a:pt x="396" y="546"/>
                </a:cubicBezTo>
                <a:cubicBezTo>
                  <a:pt x="396" y="542"/>
                  <a:pt x="397" y="538"/>
                  <a:pt x="399" y="534"/>
                </a:cubicBezTo>
                <a:cubicBezTo>
                  <a:pt x="399" y="533"/>
                  <a:pt x="398" y="532"/>
                  <a:pt x="397" y="532"/>
                </a:cubicBezTo>
                <a:cubicBezTo>
                  <a:pt x="394" y="529"/>
                  <a:pt x="392" y="528"/>
                  <a:pt x="391" y="528"/>
                </a:cubicBezTo>
                <a:cubicBezTo>
                  <a:pt x="372" y="523"/>
                  <a:pt x="363" y="510"/>
                  <a:pt x="359" y="501"/>
                </a:cubicBezTo>
                <a:cubicBezTo>
                  <a:pt x="357" y="497"/>
                  <a:pt x="356" y="495"/>
                  <a:pt x="356" y="492"/>
                </a:cubicBezTo>
                <a:cubicBezTo>
                  <a:pt x="354" y="489"/>
                  <a:pt x="352" y="482"/>
                  <a:pt x="354" y="475"/>
                </a:cubicBezTo>
                <a:cubicBezTo>
                  <a:pt x="353" y="475"/>
                  <a:pt x="348" y="475"/>
                  <a:pt x="348" y="475"/>
                </a:cubicBezTo>
                <a:cubicBezTo>
                  <a:pt x="340" y="475"/>
                  <a:pt x="340" y="475"/>
                  <a:pt x="340" y="475"/>
                </a:cubicBezTo>
                <a:cubicBezTo>
                  <a:pt x="345" y="459"/>
                  <a:pt x="345" y="459"/>
                  <a:pt x="345" y="459"/>
                </a:cubicBezTo>
                <a:cubicBezTo>
                  <a:pt x="344" y="459"/>
                  <a:pt x="340" y="475"/>
                  <a:pt x="340" y="475"/>
                </a:cubicBezTo>
                <a:cubicBezTo>
                  <a:pt x="334" y="473"/>
                  <a:pt x="334" y="473"/>
                  <a:pt x="334" y="473"/>
                </a:cubicBezTo>
                <a:cubicBezTo>
                  <a:pt x="318" y="468"/>
                  <a:pt x="318" y="468"/>
                  <a:pt x="318" y="468"/>
                </a:cubicBezTo>
                <a:cubicBezTo>
                  <a:pt x="319" y="451"/>
                  <a:pt x="319" y="451"/>
                  <a:pt x="319" y="451"/>
                </a:cubicBezTo>
                <a:cubicBezTo>
                  <a:pt x="319" y="450"/>
                  <a:pt x="319" y="449"/>
                  <a:pt x="319" y="448"/>
                </a:cubicBezTo>
                <a:cubicBezTo>
                  <a:pt x="315" y="446"/>
                  <a:pt x="312" y="443"/>
                  <a:pt x="311" y="441"/>
                </a:cubicBezTo>
                <a:cubicBezTo>
                  <a:pt x="305" y="436"/>
                  <a:pt x="305" y="436"/>
                  <a:pt x="305" y="436"/>
                </a:cubicBezTo>
                <a:cubicBezTo>
                  <a:pt x="303" y="411"/>
                  <a:pt x="303" y="411"/>
                  <a:pt x="303" y="411"/>
                </a:cubicBezTo>
                <a:cubicBezTo>
                  <a:pt x="299" y="407"/>
                  <a:pt x="296" y="402"/>
                  <a:pt x="295" y="396"/>
                </a:cubicBezTo>
                <a:cubicBezTo>
                  <a:pt x="294" y="395"/>
                  <a:pt x="293" y="395"/>
                  <a:pt x="292" y="395"/>
                </a:cubicBezTo>
                <a:cubicBezTo>
                  <a:pt x="286" y="394"/>
                  <a:pt x="278" y="392"/>
                  <a:pt x="271" y="385"/>
                </a:cubicBezTo>
                <a:cubicBezTo>
                  <a:pt x="271" y="385"/>
                  <a:pt x="258" y="385"/>
                  <a:pt x="258" y="385"/>
                </a:cubicBezTo>
                <a:cubicBezTo>
                  <a:pt x="251" y="385"/>
                  <a:pt x="247" y="386"/>
                  <a:pt x="244" y="388"/>
                </a:cubicBezTo>
                <a:cubicBezTo>
                  <a:pt x="233" y="393"/>
                  <a:pt x="222" y="396"/>
                  <a:pt x="211" y="396"/>
                </a:cubicBezTo>
                <a:cubicBezTo>
                  <a:pt x="208" y="396"/>
                  <a:pt x="205" y="395"/>
                  <a:pt x="202" y="395"/>
                </a:cubicBezTo>
                <a:cubicBezTo>
                  <a:pt x="201" y="397"/>
                  <a:pt x="198" y="399"/>
                  <a:pt x="194" y="401"/>
                </a:cubicBezTo>
                <a:cubicBezTo>
                  <a:pt x="186" y="405"/>
                  <a:pt x="182" y="408"/>
                  <a:pt x="176" y="413"/>
                </a:cubicBezTo>
                <a:cubicBezTo>
                  <a:pt x="170" y="420"/>
                  <a:pt x="162" y="423"/>
                  <a:pt x="153" y="423"/>
                </a:cubicBezTo>
                <a:cubicBezTo>
                  <a:pt x="146" y="424"/>
                  <a:pt x="146" y="424"/>
                  <a:pt x="146" y="424"/>
                </a:cubicBezTo>
                <a:cubicBezTo>
                  <a:pt x="141" y="424"/>
                  <a:pt x="134" y="423"/>
                  <a:pt x="127" y="422"/>
                </a:cubicBezTo>
                <a:cubicBezTo>
                  <a:pt x="127" y="422"/>
                  <a:pt x="126" y="422"/>
                  <a:pt x="126" y="422"/>
                </a:cubicBezTo>
                <a:cubicBezTo>
                  <a:pt x="122" y="422"/>
                  <a:pt x="119" y="422"/>
                  <a:pt x="117" y="422"/>
                </a:cubicBezTo>
                <a:cubicBezTo>
                  <a:pt x="115" y="423"/>
                  <a:pt x="115" y="423"/>
                  <a:pt x="115" y="423"/>
                </a:cubicBezTo>
                <a:cubicBezTo>
                  <a:pt x="109" y="428"/>
                  <a:pt x="102" y="430"/>
                  <a:pt x="97" y="432"/>
                </a:cubicBezTo>
                <a:cubicBezTo>
                  <a:pt x="95" y="433"/>
                  <a:pt x="92" y="434"/>
                  <a:pt x="91" y="435"/>
                </a:cubicBezTo>
                <a:cubicBezTo>
                  <a:pt x="86" y="439"/>
                  <a:pt x="80" y="441"/>
                  <a:pt x="73" y="441"/>
                </a:cubicBezTo>
                <a:cubicBezTo>
                  <a:pt x="72" y="441"/>
                  <a:pt x="72" y="441"/>
                  <a:pt x="71" y="441"/>
                </a:cubicBezTo>
                <a:cubicBezTo>
                  <a:pt x="65" y="441"/>
                  <a:pt x="61" y="441"/>
                  <a:pt x="57" y="440"/>
                </a:cubicBezTo>
                <a:cubicBezTo>
                  <a:pt x="46" y="439"/>
                  <a:pt x="37" y="434"/>
                  <a:pt x="31" y="425"/>
                </a:cubicBezTo>
                <a:cubicBezTo>
                  <a:pt x="25" y="420"/>
                  <a:pt x="25" y="420"/>
                  <a:pt x="25" y="420"/>
                </a:cubicBezTo>
                <a:cubicBezTo>
                  <a:pt x="19" y="413"/>
                  <a:pt x="16" y="405"/>
                  <a:pt x="17" y="396"/>
                </a:cubicBezTo>
                <a:cubicBezTo>
                  <a:pt x="17" y="388"/>
                  <a:pt x="22" y="381"/>
                  <a:pt x="28" y="376"/>
                </a:cubicBezTo>
                <a:cubicBezTo>
                  <a:pt x="29" y="375"/>
                  <a:pt x="30" y="374"/>
                  <a:pt x="31" y="372"/>
                </a:cubicBezTo>
                <a:cubicBezTo>
                  <a:pt x="31" y="372"/>
                  <a:pt x="33" y="362"/>
                  <a:pt x="33" y="359"/>
                </a:cubicBezTo>
                <a:cubicBezTo>
                  <a:pt x="30" y="350"/>
                  <a:pt x="30" y="338"/>
                  <a:pt x="30" y="329"/>
                </a:cubicBezTo>
                <a:cubicBezTo>
                  <a:pt x="30" y="325"/>
                  <a:pt x="30" y="321"/>
                  <a:pt x="29" y="318"/>
                </a:cubicBezTo>
                <a:cubicBezTo>
                  <a:pt x="20" y="330"/>
                  <a:pt x="20" y="330"/>
                  <a:pt x="20" y="330"/>
                </a:cubicBezTo>
                <a:cubicBezTo>
                  <a:pt x="20" y="304"/>
                  <a:pt x="20" y="304"/>
                  <a:pt x="20" y="304"/>
                </a:cubicBezTo>
                <a:cubicBezTo>
                  <a:pt x="0" y="318"/>
                  <a:pt x="0" y="318"/>
                  <a:pt x="0" y="318"/>
                </a:cubicBezTo>
                <a:cubicBezTo>
                  <a:pt x="17" y="275"/>
                  <a:pt x="17" y="275"/>
                  <a:pt x="17" y="275"/>
                </a:cubicBezTo>
                <a:cubicBezTo>
                  <a:pt x="15" y="269"/>
                  <a:pt x="16" y="264"/>
                  <a:pt x="16" y="261"/>
                </a:cubicBezTo>
                <a:cubicBezTo>
                  <a:pt x="17" y="258"/>
                  <a:pt x="17" y="258"/>
                  <a:pt x="17" y="258"/>
                </a:cubicBezTo>
                <a:cubicBezTo>
                  <a:pt x="14" y="246"/>
                  <a:pt x="14" y="246"/>
                  <a:pt x="14" y="246"/>
                </a:cubicBezTo>
                <a:cubicBezTo>
                  <a:pt x="23" y="241"/>
                  <a:pt x="23" y="241"/>
                  <a:pt x="23" y="241"/>
                </a:cubicBezTo>
                <a:cubicBezTo>
                  <a:pt x="23" y="238"/>
                  <a:pt x="23" y="236"/>
                  <a:pt x="23" y="233"/>
                </a:cubicBezTo>
                <a:cubicBezTo>
                  <a:pt x="23" y="223"/>
                  <a:pt x="25" y="215"/>
                  <a:pt x="30" y="208"/>
                </a:cubicBezTo>
                <a:cubicBezTo>
                  <a:pt x="30" y="202"/>
                  <a:pt x="30" y="197"/>
                  <a:pt x="31" y="192"/>
                </a:cubicBezTo>
                <a:cubicBezTo>
                  <a:pt x="33" y="187"/>
                  <a:pt x="36" y="182"/>
                  <a:pt x="38" y="180"/>
                </a:cubicBezTo>
                <a:cubicBezTo>
                  <a:pt x="44" y="172"/>
                  <a:pt x="44" y="172"/>
                  <a:pt x="44" y="172"/>
                </a:cubicBezTo>
                <a:cubicBezTo>
                  <a:pt x="52" y="171"/>
                  <a:pt x="52" y="171"/>
                  <a:pt x="52" y="171"/>
                </a:cubicBezTo>
                <a:cubicBezTo>
                  <a:pt x="55" y="169"/>
                  <a:pt x="58" y="167"/>
                  <a:pt x="61" y="166"/>
                </a:cubicBezTo>
                <a:cubicBezTo>
                  <a:pt x="65" y="165"/>
                  <a:pt x="69" y="163"/>
                  <a:pt x="72" y="161"/>
                </a:cubicBezTo>
                <a:cubicBezTo>
                  <a:pt x="79" y="157"/>
                  <a:pt x="79" y="157"/>
                  <a:pt x="79" y="157"/>
                </a:cubicBezTo>
                <a:cubicBezTo>
                  <a:pt x="84" y="154"/>
                  <a:pt x="91" y="150"/>
                  <a:pt x="101" y="150"/>
                </a:cubicBezTo>
                <a:cubicBezTo>
                  <a:pt x="101" y="150"/>
                  <a:pt x="102" y="150"/>
                  <a:pt x="103" y="150"/>
                </a:cubicBezTo>
                <a:cubicBezTo>
                  <a:pt x="108" y="147"/>
                  <a:pt x="113" y="146"/>
                  <a:pt x="118" y="145"/>
                </a:cubicBezTo>
                <a:cubicBezTo>
                  <a:pt x="119" y="145"/>
                  <a:pt x="121" y="144"/>
                  <a:pt x="122" y="144"/>
                </a:cubicBezTo>
                <a:cubicBezTo>
                  <a:pt x="126" y="141"/>
                  <a:pt x="126" y="141"/>
                  <a:pt x="126" y="141"/>
                </a:cubicBezTo>
                <a:cubicBezTo>
                  <a:pt x="135" y="140"/>
                  <a:pt x="135" y="140"/>
                  <a:pt x="135" y="140"/>
                </a:cubicBezTo>
                <a:cubicBezTo>
                  <a:pt x="139" y="139"/>
                  <a:pt x="143" y="138"/>
                  <a:pt x="147" y="138"/>
                </a:cubicBezTo>
                <a:cubicBezTo>
                  <a:pt x="149" y="138"/>
                  <a:pt x="150" y="137"/>
                  <a:pt x="151" y="135"/>
                </a:cubicBezTo>
                <a:cubicBezTo>
                  <a:pt x="152" y="133"/>
                  <a:pt x="154" y="129"/>
                  <a:pt x="158" y="126"/>
                </a:cubicBezTo>
                <a:cubicBezTo>
                  <a:pt x="159" y="114"/>
                  <a:pt x="162" y="106"/>
                  <a:pt x="169" y="100"/>
                </a:cubicBezTo>
                <a:cubicBezTo>
                  <a:pt x="175" y="95"/>
                  <a:pt x="175" y="95"/>
                  <a:pt x="175" y="95"/>
                </a:cubicBezTo>
                <a:cubicBezTo>
                  <a:pt x="181" y="89"/>
                  <a:pt x="187" y="87"/>
                  <a:pt x="192" y="87"/>
                </a:cubicBezTo>
                <a:cubicBezTo>
                  <a:pt x="194" y="85"/>
                  <a:pt x="194" y="85"/>
                  <a:pt x="194" y="85"/>
                </a:cubicBezTo>
                <a:cubicBezTo>
                  <a:pt x="197" y="84"/>
                  <a:pt x="197" y="84"/>
                  <a:pt x="197" y="84"/>
                </a:cubicBezTo>
                <a:cubicBezTo>
                  <a:pt x="199" y="78"/>
                  <a:pt x="204" y="72"/>
                  <a:pt x="210" y="69"/>
                </a:cubicBezTo>
                <a:cubicBezTo>
                  <a:pt x="214" y="61"/>
                  <a:pt x="220" y="55"/>
                  <a:pt x="229" y="54"/>
                </a:cubicBezTo>
                <a:cubicBezTo>
                  <a:pt x="235" y="50"/>
                  <a:pt x="240" y="48"/>
                  <a:pt x="243" y="47"/>
                </a:cubicBezTo>
                <a:cubicBezTo>
                  <a:pt x="249" y="45"/>
                  <a:pt x="252" y="44"/>
                  <a:pt x="256" y="44"/>
                </a:cubicBezTo>
                <a:cubicBezTo>
                  <a:pt x="263" y="44"/>
                  <a:pt x="271" y="47"/>
                  <a:pt x="276" y="53"/>
                </a:cubicBezTo>
                <a:cubicBezTo>
                  <a:pt x="286" y="40"/>
                  <a:pt x="286" y="40"/>
                  <a:pt x="286" y="40"/>
                </a:cubicBezTo>
                <a:cubicBezTo>
                  <a:pt x="288" y="24"/>
                  <a:pt x="288" y="24"/>
                  <a:pt x="288" y="24"/>
                </a:cubicBezTo>
                <a:cubicBezTo>
                  <a:pt x="290" y="15"/>
                  <a:pt x="297" y="8"/>
                  <a:pt x="305" y="6"/>
                </a:cubicBezTo>
                <a:cubicBezTo>
                  <a:pt x="307" y="6"/>
                  <a:pt x="309" y="5"/>
                  <a:pt x="312" y="5"/>
                </a:cubicBezTo>
                <a:cubicBezTo>
                  <a:pt x="315" y="5"/>
                  <a:pt x="315" y="5"/>
                  <a:pt x="315" y="5"/>
                </a:cubicBezTo>
                <a:cubicBezTo>
                  <a:pt x="319" y="5"/>
                  <a:pt x="319" y="5"/>
                  <a:pt x="319" y="5"/>
                </a:cubicBezTo>
                <a:cubicBezTo>
                  <a:pt x="319" y="6"/>
                  <a:pt x="319" y="6"/>
                  <a:pt x="319" y="6"/>
                </a:cubicBezTo>
                <a:cubicBezTo>
                  <a:pt x="329" y="4"/>
                  <a:pt x="329" y="4"/>
                  <a:pt x="329" y="4"/>
                </a:cubicBezTo>
                <a:cubicBezTo>
                  <a:pt x="331" y="3"/>
                  <a:pt x="333" y="3"/>
                  <a:pt x="336" y="3"/>
                </a:cubicBezTo>
                <a:cubicBezTo>
                  <a:pt x="339" y="3"/>
                  <a:pt x="339" y="3"/>
                  <a:pt x="339" y="3"/>
                </a:cubicBezTo>
                <a:cubicBezTo>
                  <a:pt x="343" y="4"/>
                  <a:pt x="343" y="4"/>
                  <a:pt x="343" y="4"/>
                </a:cubicBezTo>
                <a:cubicBezTo>
                  <a:pt x="348" y="6"/>
                  <a:pt x="354" y="7"/>
                  <a:pt x="360" y="11"/>
                </a:cubicBezTo>
                <a:cubicBezTo>
                  <a:pt x="363" y="13"/>
                  <a:pt x="366" y="14"/>
                  <a:pt x="371" y="15"/>
                </a:cubicBezTo>
                <a:cubicBezTo>
                  <a:pt x="373" y="16"/>
                  <a:pt x="375" y="16"/>
                  <a:pt x="376" y="17"/>
                </a:cubicBezTo>
                <a:cubicBezTo>
                  <a:pt x="384" y="15"/>
                  <a:pt x="384" y="15"/>
                  <a:pt x="384" y="15"/>
                </a:cubicBezTo>
                <a:cubicBezTo>
                  <a:pt x="386" y="15"/>
                  <a:pt x="388" y="16"/>
                  <a:pt x="390" y="16"/>
                </a:cubicBezTo>
                <a:cubicBezTo>
                  <a:pt x="395" y="16"/>
                  <a:pt x="395" y="16"/>
                  <a:pt x="395" y="16"/>
                </a:cubicBezTo>
                <a:cubicBezTo>
                  <a:pt x="402" y="16"/>
                  <a:pt x="408" y="18"/>
                  <a:pt x="414" y="23"/>
                </a:cubicBezTo>
                <a:cubicBezTo>
                  <a:pt x="426" y="33"/>
                  <a:pt x="426" y="33"/>
                  <a:pt x="426" y="33"/>
                </a:cubicBezTo>
                <a:cubicBezTo>
                  <a:pt x="420" y="50"/>
                  <a:pt x="420" y="50"/>
                  <a:pt x="420" y="50"/>
                </a:cubicBezTo>
                <a:cubicBezTo>
                  <a:pt x="419" y="52"/>
                  <a:pt x="418" y="54"/>
                  <a:pt x="417" y="57"/>
                </a:cubicBezTo>
                <a:cubicBezTo>
                  <a:pt x="421" y="61"/>
                  <a:pt x="421" y="61"/>
                  <a:pt x="421" y="61"/>
                </a:cubicBezTo>
                <a:cubicBezTo>
                  <a:pt x="418" y="75"/>
                  <a:pt x="418" y="75"/>
                  <a:pt x="418" y="75"/>
                </a:cubicBezTo>
                <a:cubicBezTo>
                  <a:pt x="415" y="82"/>
                  <a:pt x="415" y="82"/>
                  <a:pt x="415" y="82"/>
                </a:cubicBezTo>
                <a:cubicBezTo>
                  <a:pt x="414" y="83"/>
                  <a:pt x="414" y="83"/>
                  <a:pt x="414" y="83"/>
                </a:cubicBezTo>
                <a:cubicBezTo>
                  <a:pt x="417" y="85"/>
                  <a:pt x="420" y="87"/>
                  <a:pt x="422" y="89"/>
                </a:cubicBezTo>
                <a:cubicBezTo>
                  <a:pt x="432" y="89"/>
                  <a:pt x="432" y="89"/>
                  <a:pt x="432" y="89"/>
                </a:cubicBezTo>
                <a:cubicBezTo>
                  <a:pt x="439" y="89"/>
                  <a:pt x="439" y="89"/>
                  <a:pt x="439" y="89"/>
                </a:cubicBezTo>
                <a:cubicBezTo>
                  <a:pt x="441" y="90"/>
                  <a:pt x="441" y="90"/>
                  <a:pt x="441" y="90"/>
                </a:cubicBezTo>
                <a:cubicBezTo>
                  <a:pt x="444" y="89"/>
                  <a:pt x="444" y="89"/>
                  <a:pt x="444" y="89"/>
                </a:cubicBezTo>
                <a:cubicBezTo>
                  <a:pt x="445" y="87"/>
                  <a:pt x="445" y="84"/>
                  <a:pt x="446" y="82"/>
                </a:cubicBezTo>
                <a:cubicBezTo>
                  <a:pt x="445" y="68"/>
                  <a:pt x="448" y="56"/>
                  <a:pt x="451" y="47"/>
                </a:cubicBezTo>
                <a:cubicBezTo>
                  <a:pt x="451" y="46"/>
                  <a:pt x="451" y="44"/>
                  <a:pt x="452" y="43"/>
                </a:cubicBezTo>
                <a:cubicBezTo>
                  <a:pt x="452" y="39"/>
                  <a:pt x="453" y="34"/>
                  <a:pt x="456" y="29"/>
                </a:cubicBezTo>
                <a:cubicBezTo>
                  <a:pt x="456" y="28"/>
                  <a:pt x="457" y="26"/>
                  <a:pt x="457" y="24"/>
                </a:cubicBezTo>
                <a:cubicBezTo>
                  <a:pt x="458" y="21"/>
                  <a:pt x="459" y="18"/>
                  <a:pt x="461" y="15"/>
                </a:cubicBezTo>
                <a:cubicBezTo>
                  <a:pt x="463" y="10"/>
                  <a:pt x="463" y="10"/>
                  <a:pt x="463" y="10"/>
                </a:cubicBezTo>
                <a:cubicBezTo>
                  <a:pt x="470" y="4"/>
                  <a:pt x="470" y="4"/>
                  <a:pt x="470" y="4"/>
                </a:cubicBezTo>
                <a:cubicBezTo>
                  <a:pt x="474" y="1"/>
                  <a:pt x="479" y="0"/>
                  <a:pt x="484" y="0"/>
                </a:cubicBezTo>
                <a:cubicBezTo>
                  <a:pt x="488" y="0"/>
                  <a:pt x="488" y="0"/>
                  <a:pt x="488" y="0"/>
                </a:cubicBezTo>
                <a:cubicBezTo>
                  <a:pt x="493" y="2"/>
                  <a:pt x="493" y="2"/>
                  <a:pt x="493" y="2"/>
                </a:cubicBezTo>
                <a:cubicBezTo>
                  <a:pt x="501" y="6"/>
                  <a:pt x="506" y="12"/>
                  <a:pt x="508" y="19"/>
                </a:cubicBezTo>
                <a:cubicBezTo>
                  <a:pt x="508" y="21"/>
                  <a:pt x="509" y="24"/>
                  <a:pt x="510" y="27"/>
                </a:cubicBezTo>
                <a:cubicBezTo>
                  <a:pt x="512" y="32"/>
                  <a:pt x="514" y="37"/>
                  <a:pt x="515" y="42"/>
                </a:cubicBezTo>
                <a:cubicBezTo>
                  <a:pt x="515" y="42"/>
                  <a:pt x="517" y="51"/>
                  <a:pt x="518" y="53"/>
                </a:cubicBezTo>
                <a:cubicBezTo>
                  <a:pt x="522" y="55"/>
                  <a:pt x="525" y="57"/>
                  <a:pt x="528" y="60"/>
                </a:cubicBezTo>
                <a:cubicBezTo>
                  <a:pt x="536" y="68"/>
                  <a:pt x="540" y="78"/>
                  <a:pt x="540" y="89"/>
                </a:cubicBezTo>
                <a:cubicBezTo>
                  <a:pt x="540" y="95"/>
                  <a:pt x="541" y="98"/>
                  <a:pt x="541" y="101"/>
                </a:cubicBezTo>
                <a:cubicBezTo>
                  <a:pt x="547" y="113"/>
                  <a:pt x="550" y="124"/>
                  <a:pt x="548" y="136"/>
                </a:cubicBezTo>
                <a:cubicBezTo>
                  <a:pt x="548" y="136"/>
                  <a:pt x="548" y="137"/>
                  <a:pt x="549" y="137"/>
                </a:cubicBezTo>
                <a:cubicBezTo>
                  <a:pt x="554" y="140"/>
                  <a:pt x="558" y="144"/>
                  <a:pt x="561" y="146"/>
                </a:cubicBezTo>
                <a:cubicBezTo>
                  <a:pt x="563" y="148"/>
                  <a:pt x="566" y="150"/>
                  <a:pt x="569" y="152"/>
                </a:cubicBezTo>
                <a:cubicBezTo>
                  <a:pt x="576" y="157"/>
                  <a:pt x="581" y="165"/>
                  <a:pt x="581" y="173"/>
                </a:cubicBezTo>
                <a:cubicBezTo>
                  <a:pt x="581" y="173"/>
                  <a:pt x="581" y="174"/>
                  <a:pt x="583" y="177"/>
                </a:cubicBezTo>
                <a:cubicBezTo>
                  <a:pt x="585" y="181"/>
                  <a:pt x="587" y="185"/>
                  <a:pt x="588" y="190"/>
                </a:cubicBezTo>
                <a:cubicBezTo>
                  <a:pt x="603" y="197"/>
                  <a:pt x="607" y="209"/>
                  <a:pt x="606" y="218"/>
                </a:cubicBezTo>
                <a:cubicBezTo>
                  <a:pt x="607" y="220"/>
                  <a:pt x="608" y="222"/>
                  <a:pt x="609" y="223"/>
                </a:cubicBezTo>
                <a:cubicBezTo>
                  <a:pt x="611" y="225"/>
                  <a:pt x="613" y="227"/>
                  <a:pt x="614" y="230"/>
                </a:cubicBezTo>
                <a:cubicBezTo>
                  <a:pt x="621" y="225"/>
                  <a:pt x="621" y="225"/>
                  <a:pt x="621" y="225"/>
                </a:cubicBezTo>
                <a:cubicBezTo>
                  <a:pt x="634" y="247"/>
                  <a:pt x="634" y="247"/>
                  <a:pt x="634" y="247"/>
                </a:cubicBezTo>
                <a:cubicBezTo>
                  <a:pt x="636" y="255"/>
                  <a:pt x="636" y="255"/>
                  <a:pt x="636" y="255"/>
                </a:cubicBezTo>
                <a:cubicBezTo>
                  <a:pt x="636" y="260"/>
                  <a:pt x="635" y="263"/>
                  <a:pt x="634" y="266"/>
                </a:cubicBezTo>
                <a:cubicBezTo>
                  <a:pt x="631" y="272"/>
                  <a:pt x="630" y="277"/>
                  <a:pt x="630" y="283"/>
                </a:cubicBezTo>
                <a:cubicBezTo>
                  <a:pt x="630" y="287"/>
                  <a:pt x="629" y="292"/>
                  <a:pt x="628" y="297"/>
                </a:cubicBezTo>
                <a:cubicBezTo>
                  <a:pt x="630" y="305"/>
                  <a:pt x="631" y="314"/>
                  <a:pt x="630" y="323"/>
                </a:cubicBezTo>
                <a:cubicBezTo>
                  <a:pt x="629" y="328"/>
                  <a:pt x="628" y="334"/>
                  <a:pt x="624" y="340"/>
                </a:cubicBezTo>
                <a:cubicBezTo>
                  <a:pt x="622" y="342"/>
                  <a:pt x="621" y="346"/>
                  <a:pt x="620" y="350"/>
                </a:cubicBezTo>
                <a:cubicBezTo>
                  <a:pt x="618" y="354"/>
                  <a:pt x="616" y="359"/>
                  <a:pt x="614" y="363"/>
                </a:cubicBezTo>
                <a:cubicBezTo>
                  <a:pt x="614" y="364"/>
                  <a:pt x="613" y="367"/>
                  <a:pt x="613" y="370"/>
                </a:cubicBezTo>
                <a:cubicBezTo>
                  <a:pt x="612" y="374"/>
                  <a:pt x="611" y="378"/>
                  <a:pt x="610" y="382"/>
                </a:cubicBezTo>
                <a:cubicBezTo>
                  <a:pt x="608" y="389"/>
                  <a:pt x="603" y="394"/>
                  <a:pt x="600" y="398"/>
                </a:cubicBezTo>
                <a:cubicBezTo>
                  <a:pt x="597" y="407"/>
                  <a:pt x="592" y="413"/>
                  <a:pt x="585" y="417"/>
                </a:cubicBezTo>
                <a:cubicBezTo>
                  <a:pt x="580" y="420"/>
                  <a:pt x="577" y="424"/>
                  <a:pt x="572" y="433"/>
                </a:cubicBezTo>
                <a:cubicBezTo>
                  <a:pt x="563" y="450"/>
                  <a:pt x="563" y="450"/>
                  <a:pt x="563" y="450"/>
                </a:cubicBezTo>
                <a:cubicBezTo>
                  <a:pt x="560" y="456"/>
                  <a:pt x="557" y="462"/>
                  <a:pt x="551" y="468"/>
                </a:cubicBezTo>
                <a:cubicBezTo>
                  <a:pt x="548" y="471"/>
                  <a:pt x="546" y="475"/>
                  <a:pt x="545" y="479"/>
                </a:cubicBezTo>
                <a:cubicBezTo>
                  <a:pt x="544" y="483"/>
                  <a:pt x="543" y="486"/>
                  <a:pt x="541" y="490"/>
                </a:cubicBezTo>
                <a:cubicBezTo>
                  <a:pt x="540" y="493"/>
                  <a:pt x="539" y="495"/>
                  <a:pt x="539" y="497"/>
                </a:cubicBezTo>
                <a:cubicBezTo>
                  <a:pt x="539" y="513"/>
                  <a:pt x="523" y="526"/>
                  <a:pt x="509" y="527"/>
                </a:cubicBezTo>
                <a:cubicBezTo>
                  <a:pt x="506" y="528"/>
                  <a:pt x="503" y="528"/>
                  <a:pt x="500" y="528"/>
                </a:cubicBezTo>
                <a:cubicBezTo>
                  <a:pt x="495" y="528"/>
                  <a:pt x="493" y="529"/>
                  <a:pt x="491" y="530"/>
                </a:cubicBezTo>
                <a:cubicBezTo>
                  <a:pt x="490" y="531"/>
                  <a:pt x="490" y="531"/>
                  <a:pt x="489" y="532"/>
                </a:cubicBezTo>
                <a:cubicBezTo>
                  <a:pt x="495" y="545"/>
                  <a:pt x="495" y="545"/>
                  <a:pt x="495" y="545"/>
                </a:cubicBezTo>
                <a:cubicBezTo>
                  <a:pt x="497" y="551"/>
                  <a:pt x="497" y="551"/>
                  <a:pt x="497" y="551"/>
                </a:cubicBezTo>
                <a:cubicBezTo>
                  <a:pt x="496" y="560"/>
                  <a:pt x="496" y="560"/>
                  <a:pt x="496" y="560"/>
                </a:cubicBezTo>
                <a:cubicBezTo>
                  <a:pt x="498" y="569"/>
                  <a:pt x="498" y="569"/>
                  <a:pt x="498" y="569"/>
                </a:cubicBezTo>
                <a:cubicBezTo>
                  <a:pt x="492" y="574"/>
                  <a:pt x="492" y="574"/>
                  <a:pt x="492" y="574"/>
                </a:cubicBezTo>
                <a:cubicBezTo>
                  <a:pt x="492" y="575"/>
                  <a:pt x="492" y="575"/>
                  <a:pt x="492" y="575"/>
                </a:cubicBezTo>
                <a:cubicBezTo>
                  <a:pt x="492" y="575"/>
                  <a:pt x="492" y="575"/>
                  <a:pt x="492" y="575"/>
                </a:cubicBezTo>
                <a:cubicBezTo>
                  <a:pt x="492" y="577"/>
                  <a:pt x="492" y="579"/>
                  <a:pt x="492" y="581"/>
                </a:cubicBezTo>
                <a:cubicBezTo>
                  <a:pt x="491" y="586"/>
                  <a:pt x="491" y="586"/>
                  <a:pt x="491" y="586"/>
                </a:cubicBezTo>
                <a:cubicBezTo>
                  <a:pt x="484" y="608"/>
                  <a:pt x="484" y="608"/>
                  <a:pt x="484" y="608"/>
                </a:cubicBezTo>
                <a:cubicBezTo>
                  <a:pt x="479" y="615"/>
                  <a:pt x="479" y="615"/>
                  <a:pt x="479" y="615"/>
                </a:cubicBezTo>
                <a:cubicBezTo>
                  <a:pt x="477" y="617"/>
                  <a:pt x="476" y="621"/>
                  <a:pt x="475" y="624"/>
                </a:cubicBezTo>
                <a:cubicBezTo>
                  <a:pt x="471" y="636"/>
                  <a:pt x="462" y="643"/>
                  <a:pt x="452" y="644"/>
                </a:cubicBezTo>
                <a:cubicBezTo>
                  <a:pt x="450" y="646"/>
                  <a:pt x="447" y="648"/>
                  <a:pt x="445" y="649"/>
                </a:cubicBezTo>
                <a:cubicBezTo>
                  <a:pt x="440" y="653"/>
                  <a:pt x="440" y="653"/>
                  <a:pt x="440" y="653"/>
                </a:cubicBezTo>
                <a:cubicBezTo>
                  <a:pt x="432" y="653"/>
                  <a:pt x="432" y="653"/>
                  <a:pt x="432" y="653"/>
                </a:cubicBezTo>
                <a:lnTo>
                  <a:pt x="430" y="653"/>
                </a:lnTo>
                <a:close/>
                <a:moveTo>
                  <a:pt x="441" y="550"/>
                </a:moveTo>
                <a:cubicBezTo>
                  <a:pt x="443" y="552"/>
                  <a:pt x="445" y="553"/>
                  <a:pt x="447" y="555"/>
                </a:cubicBezTo>
                <a:cubicBezTo>
                  <a:pt x="448" y="555"/>
                  <a:pt x="448" y="555"/>
                  <a:pt x="448" y="555"/>
                </a:cubicBezTo>
                <a:cubicBezTo>
                  <a:pt x="448" y="555"/>
                  <a:pt x="449" y="555"/>
                  <a:pt x="449" y="555"/>
                </a:cubicBezTo>
                <a:cubicBezTo>
                  <a:pt x="449" y="554"/>
                  <a:pt x="449" y="554"/>
                  <a:pt x="449" y="554"/>
                </a:cubicBezTo>
                <a:cubicBezTo>
                  <a:pt x="448" y="549"/>
                  <a:pt x="448" y="549"/>
                  <a:pt x="448" y="549"/>
                </a:cubicBezTo>
                <a:cubicBezTo>
                  <a:pt x="448" y="549"/>
                  <a:pt x="448" y="549"/>
                  <a:pt x="448" y="549"/>
                </a:cubicBezTo>
                <a:cubicBezTo>
                  <a:pt x="442" y="545"/>
                  <a:pt x="442" y="545"/>
                  <a:pt x="442" y="545"/>
                </a:cubicBezTo>
                <a:cubicBezTo>
                  <a:pt x="442" y="548"/>
                  <a:pt x="442" y="548"/>
                  <a:pt x="442" y="548"/>
                </a:cubicBezTo>
                <a:lnTo>
                  <a:pt x="441" y="55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6" name="Freeform 243"/>
          <p:cNvSpPr>
            <a:spLocks/>
          </p:cNvSpPr>
          <p:nvPr/>
        </p:nvSpPr>
        <p:spPr bwMode="auto">
          <a:xfrm>
            <a:off x="19707225" y="9215438"/>
            <a:ext cx="238125" cy="312738"/>
          </a:xfrm>
          <a:custGeom>
            <a:avLst/>
            <a:gdLst>
              <a:gd name="T0" fmla="*/ 35 w 75"/>
              <a:gd name="T1" fmla="*/ 99 h 99"/>
              <a:gd name="T2" fmla="*/ 7 w 75"/>
              <a:gd name="T3" fmla="*/ 81 h 99"/>
              <a:gd name="T4" fmla="*/ 1 w 75"/>
              <a:gd name="T5" fmla="*/ 45 h 99"/>
              <a:gd name="T6" fmla="*/ 1 w 75"/>
              <a:gd name="T7" fmla="*/ 43 h 99"/>
              <a:gd name="T8" fmla="*/ 2 w 75"/>
              <a:gd name="T9" fmla="*/ 41 h 99"/>
              <a:gd name="T10" fmla="*/ 4 w 75"/>
              <a:gd name="T11" fmla="*/ 24 h 99"/>
              <a:gd name="T12" fmla="*/ 4 w 75"/>
              <a:gd name="T13" fmla="*/ 14 h 99"/>
              <a:gd name="T14" fmla="*/ 10 w 75"/>
              <a:gd name="T15" fmla="*/ 7 h 99"/>
              <a:gd name="T16" fmla="*/ 16 w 75"/>
              <a:gd name="T17" fmla="*/ 0 h 99"/>
              <a:gd name="T18" fmla="*/ 28 w 75"/>
              <a:gd name="T19" fmla="*/ 0 h 99"/>
              <a:gd name="T20" fmla="*/ 31 w 75"/>
              <a:gd name="T21" fmla="*/ 1 h 99"/>
              <a:gd name="T22" fmla="*/ 46 w 75"/>
              <a:gd name="T23" fmla="*/ 8 h 99"/>
              <a:gd name="T24" fmla="*/ 71 w 75"/>
              <a:gd name="T25" fmla="*/ 47 h 99"/>
              <a:gd name="T26" fmla="*/ 67 w 75"/>
              <a:gd name="T27" fmla="*/ 81 h 99"/>
              <a:gd name="T28" fmla="*/ 37 w 75"/>
              <a:gd name="T29" fmla="*/ 99 h 99"/>
              <a:gd name="T30" fmla="*/ 35 w 75"/>
              <a:gd name="T31"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99">
                <a:moveTo>
                  <a:pt x="35" y="99"/>
                </a:moveTo>
                <a:cubicBezTo>
                  <a:pt x="23" y="99"/>
                  <a:pt x="12" y="92"/>
                  <a:pt x="7" y="81"/>
                </a:cubicBezTo>
                <a:cubicBezTo>
                  <a:pt x="2" y="69"/>
                  <a:pt x="0" y="58"/>
                  <a:pt x="1" y="45"/>
                </a:cubicBezTo>
                <a:cubicBezTo>
                  <a:pt x="1" y="43"/>
                  <a:pt x="1" y="43"/>
                  <a:pt x="1" y="43"/>
                </a:cubicBezTo>
                <a:cubicBezTo>
                  <a:pt x="2" y="41"/>
                  <a:pt x="2" y="41"/>
                  <a:pt x="2" y="41"/>
                </a:cubicBezTo>
                <a:cubicBezTo>
                  <a:pt x="2" y="35"/>
                  <a:pt x="3" y="30"/>
                  <a:pt x="4" y="24"/>
                </a:cubicBezTo>
                <a:cubicBezTo>
                  <a:pt x="4" y="24"/>
                  <a:pt x="4" y="14"/>
                  <a:pt x="4" y="14"/>
                </a:cubicBezTo>
                <a:cubicBezTo>
                  <a:pt x="10" y="7"/>
                  <a:pt x="10" y="7"/>
                  <a:pt x="10" y="7"/>
                </a:cubicBezTo>
                <a:cubicBezTo>
                  <a:pt x="16" y="0"/>
                  <a:pt x="16" y="0"/>
                  <a:pt x="16" y="0"/>
                </a:cubicBezTo>
                <a:cubicBezTo>
                  <a:pt x="28" y="0"/>
                  <a:pt x="28" y="0"/>
                  <a:pt x="28" y="0"/>
                </a:cubicBezTo>
                <a:cubicBezTo>
                  <a:pt x="31" y="1"/>
                  <a:pt x="31" y="1"/>
                  <a:pt x="31" y="1"/>
                </a:cubicBezTo>
                <a:cubicBezTo>
                  <a:pt x="35" y="1"/>
                  <a:pt x="41" y="3"/>
                  <a:pt x="46" y="8"/>
                </a:cubicBezTo>
                <a:cubicBezTo>
                  <a:pt x="57" y="20"/>
                  <a:pt x="66" y="33"/>
                  <a:pt x="71" y="47"/>
                </a:cubicBezTo>
                <a:cubicBezTo>
                  <a:pt x="75" y="58"/>
                  <a:pt x="73" y="71"/>
                  <a:pt x="67" y="81"/>
                </a:cubicBezTo>
                <a:cubicBezTo>
                  <a:pt x="60" y="91"/>
                  <a:pt x="49" y="98"/>
                  <a:pt x="37" y="99"/>
                </a:cubicBezTo>
                <a:lnTo>
                  <a:pt x="35" y="9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7" name="Freeform 244"/>
          <p:cNvSpPr>
            <a:spLocks/>
          </p:cNvSpPr>
          <p:nvPr/>
        </p:nvSpPr>
        <p:spPr bwMode="auto">
          <a:xfrm>
            <a:off x="17922875" y="7689850"/>
            <a:ext cx="1104900" cy="917575"/>
          </a:xfrm>
          <a:custGeom>
            <a:avLst/>
            <a:gdLst>
              <a:gd name="T0" fmla="*/ 293 w 348"/>
              <a:gd name="T1" fmla="*/ 288 h 290"/>
              <a:gd name="T2" fmla="*/ 247 w 348"/>
              <a:gd name="T3" fmla="*/ 281 h 290"/>
              <a:gd name="T4" fmla="*/ 220 w 348"/>
              <a:gd name="T5" fmla="*/ 264 h 290"/>
              <a:gd name="T6" fmla="*/ 203 w 348"/>
              <a:gd name="T7" fmla="*/ 268 h 290"/>
              <a:gd name="T8" fmla="*/ 170 w 348"/>
              <a:gd name="T9" fmla="*/ 256 h 290"/>
              <a:gd name="T10" fmla="*/ 156 w 348"/>
              <a:gd name="T11" fmla="*/ 247 h 290"/>
              <a:gd name="T12" fmla="*/ 121 w 348"/>
              <a:gd name="T13" fmla="*/ 212 h 290"/>
              <a:gd name="T14" fmla="*/ 114 w 348"/>
              <a:gd name="T15" fmla="*/ 202 h 290"/>
              <a:gd name="T16" fmla="*/ 101 w 348"/>
              <a:gd name="T17" fmla="*/ 207 h 290"/>
              <a:gd name="T18" fmla="*/ 90 w 348"/>
              <a:gd name="T19" fmla="*/ 202 h 290"/>
              <a:gd name="T20" fmla="*/ 88 w 348"/>
              <a:gd name="T21" fmla="*/ 199 h 290"/>
              <a:gd name="T22" fmla="*/ 86 w 348"/>
              <a:gd name="T23" fmla="*/ 195 h 290"/>
              <a:gd name="T24" fmla="*/ 78 w 348"/>
              <a:gd name="T25" fmla="*/ 168 h 290"/>
              <a:gd name="T26" fmla="*/ 75 w 348"/>
              <a:gd name="T27" fmla="*/ 166 h 290"/>
              <a:gd name="T28" fmla="*/ 54 w 348"/>
              <a:gd name="T29" fmla="*/ 149 h 290"/>
              <a:gd name="T30" fmla="*/ 45 w 348"/>
              <a:gd name="T31" fmla="*/ 110 h 290"/>
              <a:gd name="T32" fmla="*/ 24 w 348"/>
              <a:gd name="T33" fmla="*/ 81 h 290"/>
              <a:gd name="T34" fmla="*/ 19 w 348"/>
              <a:gd name="T35" fmla="*/ 67 h 290"/>
              <a:gd name="T36" fmla="*/ 15 w 348"/>
              <a:gd name="T37" fmla="*/ 50 h 290"/>
              <a:gd name="T38" fmla="*/ 23 w 348"/>
              <a:gd name="T39" fmla="*/ 20 h 290"/>
              <a:gd name="T40" fmla="*/ 47 w 348"/>
              <a:gd name="T41" fmla="*/ 14 h 290"/>
              <a:gd name="T42" fmla="*/ 52 w 348"/>
              <a:gd name="T43" fmla="*/ 11 h 290"/>
              <a:gd name="T44" fmla="*/ 69 w 348"/>
              <a:gd name="T45" fmla="*/ 20 h 290"/>
              <a:gd name="T46" fmla="*/ 75 w 348"/>
              <a:gd name="T47" fmla="*/ 17 h 290"/>
              <a:gd name="T48" fmla="*/ 86 w 348"/>
              <a:gd name="T49" fmla="*/ 14 h 290"/>
              <a:gd name="T50" fmla="*/ 101 w 348"/>
              <a:gd name="T51" fmla="*/ 20 h 290"/>
              <a:gd name="T52" fmla="*/ 109 w 348"/>
              <a:gd name="T53" fmla="*/ 29 h 290"/>
              <a:gd name="T54" fmla="*/ 115 w 348"/>
              <a:gd name="T55" fmla="*/ 31 h 290"/>
              <a:gd name="T56" fmla="*/ 127 w 348"/>
              <a:gd name="T57" fmla="*/ 39 h 290"/>
              <a:gd name="T58" fmla="*/ 122 w 348"/>
              <a:gd name="T59" fmla="*/ 51 h 290"/>
              <a:gd name="T60" fmla="*/ 148 w 348"/>
              <a:gd name="T61" fmla="*/ 62 h 290"/>
              <a:gd name="T62" fmla="*/ 149 w 348"/>
              <a:gd name="T63" fmla="*/ 61 h 290"/>
              <a:gd name="T64" fmla="*/ 176 w 348"/>
              <a:gd name="T65" fmla="*/ 42 h 290"/>
              <a:gd name="T66" fmla="*/ 189 w 348"/>
              <a:gd name="T67" fmla="*/ 38 h 290"/>
              <a:gd name="T68" fmla="*/ 205 w 348"/>
              <a:gd name="T69" fmla="*/ 34 h 290"/>
              <a:gd name="T70" fmla="*/ 220 w 348"/>
              <a:gd name="T71" fmla="*/ 34 h 290"/>
              <a:gd name="T72" fmla="*/ 232 w 348"/>
              <a:gd name="T73" fmla="*/ 39 h 290"/>
              <a:gd name="T74" fmla="*/ 237 w 348"/>
              <a:gd name="T75" fmla="*/ 41 h 290"/>
              <a:gd name="T76" fmla="*/ 247 w 348"/>
              <a:gd name="T77" fmla="*/ 45 h 290"/>
              <a:gd name="T78" fmla="*/ 264 w 348"/>
              <a:gd name="T79" fmla="*/ 46 h 290"/>
              <a:gd name="T80" fmla="*/ 274 w 348"/>
              <a:gd name="T81" fmla="*/ 56 h 290"/>
              <a:gd name="T82" fmla="*/ 290 w 348"/>
              <a:gd name="T83" fmla="*/ 67 h 290"/>
              <a:gd name="T84" fmla="*/ 303 w 348"/>
              <a:gd name="T85" fmla="*/ 64 h 290"/>
              <a:gd name="T86" fmla="*/ 300 w 348"/>
              <a:gd name="T87" fmla="*/ 113 h 290"/>
              <a:gd name="T88" fmla="*/ 315 w 348"/>
              <a:gd name="T89" fmla="*/ 119 h 290"/>
              <a:gd name="T90" fmla="*/ 301 w 348"/>
              <a:gd name="T91" fmla="*/ 145 h 290"/>
              <a:gd name="T92" fmla="*/ 319 w 348"/>
              <a:gd name="T93" fmla="*/ 164 h 290"/>
              <a:gd name="T94" fmla="*/ 321 w 348"/>
              <a:gd name="T95" fmla="*/ 181 h 290"/>
              <a:gd name="T96" fmla="*/ 313 w 348"/>
              <a:gd name="T97" fmla="*/ 196 h 290"/>
              <a:gd name="T98" fmla="*/ 317 w 348"/>
              <a:gd name="T99" fmla="*/ 198 h 290"/>
              <a:gd name="T100" fmla="*/ 334 w 348"/>
              <a:gd name="T101" fmla="*/ 205 h 290"/>
              <a:gd name="T102" fmla="*/ 346 w 348"/>
              <a:gd name="T103" fmla="*/ 225 h 290"/>
              <a:gd name="T104" fmla="*/ 333 w 348"/>
              <a:gd name="T105" fmla="*/ 267 h 290"/>
              <a:gd name="T106" fmla="*/ 326 w 348"/>
              <a:gd name="T107" fmla="*/ 267 h 290"/>
              <a:gd name="T108" fmla="*/ 305 w 348"/>
              <a:gd name="T109"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8" h="290">
                <a:moveTo>
                  <a:pt x="305" y="289"/>
                </a:moveTo>
                <a:cubicBezTo>
                  <a:pt x="301" y="289"/>
                  <a:pt x="297" y="289"/>
                  <a:pt x="293" y="288"/>
                </a:cubicBezTo>
                <a:cubicBezTo>
                  <a:pt x="278" y="286"/>
                  <a:pt x="278" y="286"/>
                  <a:pt x="278" y="286"/>
                </a:cubicBezTo>
                <a:cubicBezTo>
                  <a:pt x="267" y="284"/>
                  <a:pt x="257" y="282"/>
                  <a:pt x="247" y="281"/>
                </a:cubicBezTo>
                <a:cubicBezTo>
                  <a:pt x="235" y="280"/>
                  <a:pt x="226" y="274"/>
                  <a:pt x="221" y="263"/>
                </a:cubicBezTo>
                <a:cubicBezTo>
                  <a:pt x="221" y="263"/>
                  <a:pt x="221" y="264"/>
                  <a:pt x="220" y="264"/>
                </a:cubicBezTo>
                <a:cubicBezTo>
                  <a:pt x="216" y="266"/>
                  <a:pt x="211" y="268"/>
                  <a:pt x="205" y="268"/>
                </a:cubicBezTo>
                <a:cubicBezTo>
                  <a:pt x="203" y="268"/>
                  <a:pt x="203" y="268"/>
                  <a:pt x="203" y="268"/>
                </a:cubicBezTo>
                <a:cubicBezTo>
                  <a:pt x="198" y="267"/>
                  <a:pt x="198" y="267"/>
                  <a:pt x="198" y="267"/>
                </a:cubicBezTo>
                <a:cubicBezTo>
                  <a:pt x="187" y="264"/>
                  <a:pt x="178" y="262"/>
                  <a:pt x="170" y="256"/>
                </a:cubicBezTo>
                <a:cubicBezTo>
                  <a:pt x="166" y="254"/>
                  <a:pt x="162" y="251"/>
                  <a:pt x="159" y="247"/>
                </a:cubicBezTo>
                <a:cubicBezTo>
                  <a:pt x="156" y="247"/>
                  <a:pt x="156" y="247"/>
                  <a:pt x="156" y="247"/>
                </a:cubicBezTo>
                <a:cubicBezTo>
                  <a:pt x="145" y="245"/>
                  <a:pt x="138" y="240"/>
                  <a:pt x="134" y="232"/>
                </a:cubicBezTo>
                <a:cubicBezTo>
                  <a:pt x="130" y="225"/>
                  <a:pt x="126" y="219"/>
                  <a:pt x="121" y="212"/>
                </a:cubicBezTo>
                <a:cubicBezTo>
                  <a:pt x="119" y="212"/>
                  <a:pt x="117" y="213"/>
                  <a:pt x="116" y="213"/>
                </a:cubicBezTo>
                <a:cubicBezTo>
                  <a:pt x="114" y="202"/>
                  <a:pt x="114" y="202"/>
                  <a:pt x="114" y="202"/>
                </a:cubicBezTo>
                <a:cubicBezTo>
                  <a:pt x="105" y="202"/>
                  <a:pt x="105" y="202"/>
                  <a:pt x="105" y="202"/>
                </a:cubicBezTo>
                <a:cubicBezTo>
                  <a:pt x="101" y="207"/>
                  <a:pt x="101" y="207"/>
                  <a:pt x="101" y="207"/>
                </a:cubicBezTo>
                <a:cubicBezTo>
                  <a:pt x="93" y="202"/>
                  <a:pt x="93" y="202"/>
                  <a:pt x="93" y="202"/>
                </a:cubicBezTo>
                <a:cubicBezTo>
                  <a:pt x="90" y="202"/>
                  <a:pt x="90" y="202"/>
                  <a:pt x="90" y="202"/>
                </a:cubicBezTo>
                <a:cubicBezTo>
                  <a:pt x="90" y="200"/>
                  <a:pt x="90" y="200"/>
                  <a:pt x="90" y="200"/>
                </a:cubicBezTo>
                <a:cubicBezTo>
                  <a:pt x="88" y="199"/>
                  <a:pt x="88" y="199"/>
                  <a:pt x="88" y="199"/>
                </a:cubicBezTo>
                <a:cubicBezTo>
                  <a:pt x="87" y="195"/>
                  <a:pt x="87" y="195"/>
                  <a:pt x="87" y="195"/>
                </a:cubicBezTo>
                <a:cubicBezTo>
                  <a:pt x="86" y="195"/>
                  <a:pt x="86" y="195"/>
                  <a:pt x="86" y="195"/>
                </a:cubicBezTo>
                <a:cubicBezTo>
                  <a:pt x="76" y="171"/>
                  <a:pt x="76" y="171"/>
                  <a:pt x="76" y="171"/>
                </a:cubicBezTo>
                <a:cubicBezTo>
                  <a:pt x="78" y="168"/>
                  <a:pt x="78" y="168"/>
                  <a:pt x="78" y="168"/>
                </a:cubicBezTo>
                <a:cubicBezTo>
                  <a:pt x="77" y="167"/>
                  <a:pt x="77" y="167"/>
                  <a:pt x="77" y="167"/>
                </a:cubicBezTo>
                <a:cubicBezTo>
                  <a:pt x="75" y="166"/>
                  <a:pt x="75" y="166"/>
                  <a:pt x="75" y="166"/>
                </a:cubicBezTo>
                <a:cubicBezTo>
                  <a:pt x="59" y="168"/>
                  <a:pt x="59" y="168"/>
                  <a:pt x="59" y="168"/>
                </a:cubicBezTo>
                <a:cubicBezTo>
                  <a:pt x="54" y="149"/>
                  <a:pt x="54" y="149"/>
                  <a:pt x="54" y="149"/>
                </a:cubicBezTo>
                <a:cubicBezTo>
                  <a:pt x="42" y="142"/>
                  <a:pt x="42" y="142"/>
                  <a:pt x="42" y="142"/>
                </a:cubicBezTo>
                <a:cubicBezTo>
                  <a:pt x="45" y="110"/>
                  <a:pt x="45" y="110"/>
                  <a:pt x="45" y="110"/>
                </a:cubicBezTo>
                <a:cubicBezTo>
                  <a:pt x="35" y="101"/>
                  <a:pt x="35" y="101"/>
                  <a:pt x="35" y="101"/>
                </a:cubicBezTo>
                <a:cubicBezTo>
                  <a:pt x="24" y="81"/>
                  <a:pt x="24" y="81"/>
                  <a:pt x="24" y="81"/>
                </a:cubicBezTo>
                <a:cubicBezTo>
                  <a:pt x="24" y="79"/>
                  <a:pt x="24" y="79"/>
                  <a:pt x="24" y="79"/>
                </a:cubicBezTo>
                <a:cubicBezTo>
                  <a:pt x="21" y="76"/>
                  <a:pt x="19" y="72"/>
                  <a:pt x="19" y="67"/>
                </a:cubicBezTo>
                <a:cubicBezTo>
                  <a:pt x="16" y="66"/>
                  <a:pt x="16" y="66"/>
                  <a:pt x="16" y="66"/>
                </a:cubicBezTo>
                <a:cubicBezTo>
                  <a:pt x="15" y="50"/>
                  <a:pt x="15" y="50"/>
                  <a:pt x="15" y="50"/>
                </a:cubicBezTo>
                <a:cubicBezTo>
                  <a:pt x="0" y="31"/>
                  <a:pt x="0" y="31"/>
                  <a:pt x="0" y="31"/>
                </a:cubicBezTo>
                <a:cubicBezTo>
                  <a:pt x="23" y="20"/>
                  <a:pt x="23" y="20"/>
                  <a:pt x="23" y="20"/>
                </a:cubicBezTo>
                <a:cubicBezTo>
                  <a:pt x="34" y="8"/>
                  <a:pt x="34" y="8"/>
                  <a:pt x="34" y="8"/>
                </a:cubicBezTo>
                <a:cubicBezTo>
                  <a:pt x="47" y="14"/>
                  <a:pt x="47" y="14"/>
                  <a:pt x="47" y="14"/>
                </a:cubicBezTo>
                <a:cubicBezTo>
                  <a:pt x="47" y="8"/>
                  <a:pt x="47" y="8"/>
                  <a:pt x="47" y="8"/>
                </a:cubicBezTo>
                <a:cubicBezTo>
                  <a:pt x="52" y="11"/>
                  <a:pt x="52" y="11"/>
                  <a:pt x="52" y="11"/>
                </a:cubicBezTo>
                <a:cubicBezTo>
                  <a:pt x="55" y="0"/>
                  <a:pt x="55" y="0"/>
                  <a:pt x="55" y="0"/>
                </a:cubicBezTo>
                <a:cubicBezTo>
                  <a:pt x="69" y="20"/>
                  <a:pt x="69" y="20"/>
                  <a:pt x="69" y="20"/>
                </a:cubicBezTo>
                <a:cubicBezTo>
                  <a:pt x="70" y="20"/>
                  <a:pt x="70" y="20"/>
                  <a:pt x="70" y="20"/>
                </a:cubicBezTo>
                <a:cubicBezTo>
                  <a:pt x="72" y="19"/>
                  <a:pt x="74" y="18"/>
                  <a:pt x="75" y="17"/>
                </a:cubicBezTo>
                <a:cubicBezTo>
                  <a:pt x="79" y="15"/>
                  <a:pt x="79" y="15"/>
                  <a:pt x="79" y="15"/>
                </a:cubicBezTo>
                <a:cubicBezTo>
                  <a:pt x="86" y="14"/>
                  <a:pt x="86" y="14"/>
                  <a:pt x="86" y="14"/>
                </a:cubicBezTo>
                <a:cubicBezTo>
                  <a:pt x="94" y="14"/>
                  <a:pt x="94" y="14"/>
                  <a:pt x="94" y="14"/>
                </a:cubicBezTo>
                <a:cubicBezTo>
                  <a:pt x="101" y="20"/>
                  <a:pt x="101" y="20"/>
                  <a:pt x="101" y="20"/>
                </a:cubicBezTo>
                <a:cubicBezTo>
                  <a:pt x="105" y="24"/>
                  <a:pt x="105" y="24"/>
                  <a:pt x="105" y="24"/>
                </a:cubicBezTo>
                <a:cubicBezTo>
                  <a:pt x="109" y="29"/>
                  <a:pt x="109" y="29"/>
                  <a:pt x="109" y="29"/>
                </a:cubicBezTo>
                <a:cubicBezTo>
                  <a:pt x="113" y="31"/>
                  <a:pt x="113" y="31"/>
                  <a:pt x="113" y="31"/>
                </a:cubicBezTo>
                <a:cubicBezTo>
                  <a:pt x="115" y="31"/>
                  <a:pt x="115" y="31"/>
                  <a:pt x="115" y="31"/>
                </a:cubicBezTo>
                <a:cubicBezTo>
                  <a:pt x="116" y="33"/>
                  <a:pt x="116" y="33"/>
                  <a:pt x="116" y="33"/>
                </a:cubicBezTo>
                <a:cubicBezTo>
                  <a:pt x="127" y="39"/>
                  <a:pt x="127" y="39"/>
                  <a:pt x="127" y="39"/>
                </a:cubicBezTo>
                <a:cubicBezTo>
                  <a:pt x="120" y="46"/>
                  <a:pt x="120" y="46"/>
                  <a:pt x="120" y="46"/>
                </a:cubicBezTo>
                <a:cubicBezTo>
                  <a:pt x="120" y="46"/>
                  <a:pt x="122" y="51"/>
                  <a:pt x="122" y="51"/>
                </a:cubicBezTo>
                <a:cubicBezTo>
                  <a:pt x="130" y="53"/>
                  <a:pt x="135" y="56"/>
                  <a:pt x="139" y="61"/>
                </a:cubicBezTo>
                <a:cubicBezTo>
                  <a:pt x="140" y="62"/>
                  <a:pt x="145" y="62"/>
                  <a:pt x="148" y="62"/>
                </a:cubicBezTo>
                <a:cubicBezTo>
                  <a:pt x="150" y="62"/>
                  <a:pt x="150" y="62"/>
                  <a:pt x="150" y="62"/>
                </a:cubicBezTo>
                <a:cubicBezTo>
                  <a:pt x="149" y="61"/>
                  <a:pt x="149" y="61"/>
                  <a:pt x="149" y="61"/>
                </a:cubicBezTo>
                <a:cubicBezTo>
                  <a:pt x="173" y="50"/>
                  <a:pt x="173" y="50"/>
                  <a:pt x="173" y="50"/>
                </a:cubicBezTo>
                <a:cubicBezTo>
                  <a:pt x="176" y="42"/>
                  <a:pt x="176" y="42"/>
                  <a:pt x="176" y="42"/>
                </a:cubicBezTo>
                <a:cubicBezTo>
                  <a:pt x="184" y="42"/>
                  <a:pt x="184" y="42"/>
                  <a:pt x="184" y="42"/>
                </a:cubicBezTo>
                <a:cubicBezTo>
                  <a:pt x="189" y="38"/>
                  <a:pt x="189" y="38"/>
                  <a:pt x="189" y="38"/>
                </a:cubicBezTo>
                <a:cubicBezTo>
                  <a:pt x="203" y="36"/>
                  <a:pt x="203" y="36"/>
                  <a:pt x="203" y="36"/>
                </a:cubicBezTo>
                <a:cubicBezTo>
                  <a:pt x="205" y="34"/>
                  <a:pt x="205" y="34"/>
                  <a:pt x="205" y="34"/>
                </a:cubicBezTo>
                <a:cubicBezTo>
                  <a:pt x="217" y="32"/>
                  <a:pt x="217" y="32"/>
                  <a:pt x="217" y="32"/>
                </a:cubicBezTo>
                <a:cubicBezTo>
                  <a:pt x="220" y="34"/>
                  <a:pt x="220" y="34"/>
                  <a:pt x="220" y="34"/>
                </a:cubicBezTo>
                <a:cubicBezTo>
                  <a:pt x="222" y="33"/>
                  <a:pt x="222" y="33"/>
                  <a:pt x="222" y="33"/>
                </a:cubicBezTo>
                <a:cubicBezTo>
                  <a:pt x="232" y="39"/>
                  <a:pt x="232" y="39"/>
                  <a:pt x="232" y="39"/>
                </a:cubicBezTo>
                <a:cubicBezTo>
                  <a:pt x="233" y="40"/>
                  <a:pt x="233" y="40"/>
                  <a:pt x="233" y="40"/>
                </a:cubicBezTo>
                <a:cubicBezTo>
                  <a:pt x="237" y="41"/>
                  <a:pt x="237" y="41"/>
                  <a:pt x="237" y="41"/>
                </a:cubicBezTo>
                <a:cubicBezTo>
                  <a:pt x="241" y="44"/>
                  <a:pt x="241" y="44"/>
                  <a:pt x="241" y="44"/>
                </a:cubicBezTo>
                <a:cubicBezTo>
                  <a:pt x="247" y="45"/>
                  <a:pt x="247" y="45"/>
                  <a:pt x="247" y="45"/>
                </a:cubicBezTo>
                <a:cubicBezTo>
                  <a:pt x="251" y="46"/>
                  <a:pt x="251" y="46"/>
                  <a:pt x="251" y="46"/>
                </a:cubicBezTo>
                <a:cubicBezTo>
                  <a:pt x="264" y="46"/>
                  <a:pt x="264" y="46"/>
                  <a:pt x="264" y="46"/>
                </a:cubicBezTo>
                <a:cubicBezTo>
                  <a:pt x="267" y="53"/>
                  <a:pt x="267" y="53"/>
                  <a:pt x="267" y="53"/>
                </a:cubicBezTo>
                <a:cubicBezTo>
                  <a:pt x="274" y="56"/>
                  <a:pt x="274" y="56"/>
                  <a:pt x="274" y="56"/>
                </a:cubicBezTo>
                <a:cubicBezTo>
                  <a:pt x="277" y="60"/>
                  <a:pt x="277" y="60"/>
                  <a:pt x="277" y="60"/>
                </a:cubicBezTo>
                <a:cubicBezTo>
                  <a:pt x="290" y="67"/>
                  <a:pt x="290" y="67"/>
                  <a:pt x="290" y="67"/>
                </a:cubicBezTo>
                <a:cubicBezTo>
                  <a:pt x="292" y="69"/>
                  <a:pt x="292" y="69"/>
                  <a:pt x="292" y="69"/>
                </a:cubicBezTo>
                <a:cubicBezTo>
                  <a:pt x="303" y="64"/>
                  <a:pt x="303" y="64"/>
                  <a:pt x="303" y="64"/>
                </a:cubicBezTo>
                <a:cubicBezTo>
                  <a:pt x="301" y="98"/>
                  <a:pt x="301" y="98"/>
                  <a:pt x="301" y="98"/>
                </a:cubicBezTo>
                <a:cubicBezTo>
                  <a:pt x="300" y="113"/>
                  <a:pt x="300" y="113"/>
                  <a:pt x="300" y="113"/>
                </a:cubicBezTo>
                <a:cubicBezTo>
                  <a:pt x="299" y="115"/>
                  <a:pt x="299" y="115"/>
                  <a:pt x="299" y="115"/>
                </a:cubicBezTo>
                <a:cubicBezTo>
                  <a:pt x="315" y="119"/>
                  <a:pt x="315" y="119"/>
                  <a:pt x="315" y="119"/>
                </a:cubicBezTo>
                <a:cubicBezTo>
                  <a:pt x="300" y="141"/>
                  <a:pt x="300" y="141"/>
                  <a:pt x="300" y="141"/>
                </a:cubicBezTo>
                <a:cubicBezTo>
                  <a:pt x="301" y="145"/>
                  <a:pt x="301" y="145"/>
                  <a:pt x="301" y="145"/>
                </a:cubicBezTo>
                <a:cubicBezTo>
                  <a:pt x="309" y="146"/>
                  <a:pt x="309" y="146"/>
                  <a:pt x="309" y="146"/>
                </a:cubicBezTo>
                <a:cubicBezTo>
                  <a:pt x="319" y="164"/>
                  <a:pt x="319" y="164"/>
                  <a:pt x="319" y="164"/>
                </a:cubicBezTo>
                <a:cubicBezTo>
                  <a:pt x="319" y="174"/>
                  <a:pt x="319" y="174"/>
                  <a:pt x="319" y="174"/>
                </a:cubicBezTo>
                <a:cubicBezTo>
                  <a:pt x="321" y="181"/>
                  <a:pt x="321" y="181"/>
                  <a:pt x="321" y="181"/>
                </a:cubicBezTo>
                <a:cubicBezTo>
                  <a:pt x="316" y="191"/>
                  <a:pt x="316" y="191"/>
                  <a:pt x="316" y="191"/>
                </a:cubicBezTo>
                <a:cubicBezTo>
                  <a:pt x="313" y="196"/>
                  <a:pt x="313" y="196"/>
                  <a:pt x="313" y="196"/>
                </a:cubicBezTo>
                <a:cubicBezTo>
                  <a:pt x="314" y="197"/>
                  <a:pt x="314" y="197"/>
                  <a:pt x="314" y="197"/>
                </a:cubicBezTo>
                <a:cubicBezTo>
                  <a:pt x="317" y="198"/>
                  <a:pt x="317" y="198"/>
                  <a:pt x="317" y="198"/>
                </a:cubicBezTo>
                <a:cubicBezTo>
                  <a:pt x="325" y="201"/>
                  <a:pt x="325" y="201"/>
                  <a:pt x="325" y="201"/>
                </a:cubicBezTo>
                <a:cubicBezTo>
                  <a:pt x="334" y="205"/>
                  <a:pt x="334" y="205"/>
                  <a:pt x="334" y="205"/>
                </a:cubicBezTo>
                <a:cubicBezTo>
                  <a:pt x="338" y="220"/>
                  <a:pt x="338" y="220"/>
                  <a:pt x="338" y="220"/>
                </a:cubicBezTo>
                <a:cubicBezTo>
                  <a:pt x="346" y="225"/>
                  <a:pt x="346" y="225"/>
                  <a:pt x="346" y="225"/>
                </a:cubicBezTo>
                <a:cubicBezTo>
                  <a:pt x="348" y="247"/>
                  <a:pt x="348" y="247"/>
                  <a:pt x="348" y="247"/>
                </a:cubicBezTo>
                <a:cubicBezTo>
                  <a:pt x="333" y="267"/>
                  <a:pt x="333" y="267"/>
                  <a:pt x="333" y="267"/>
                </a:cubicBezTo>
                <a:cubicBezTo>
                  <a:pt x="327" y="265"/>
                  <a:pt x="327" y="265"/>
                  <a:pt x="327" y="265"/>
                </a:cubicBezTo>
                <a:cubicBezTo>
                  <a:pt x="326" y="267"/>
                  <a:pt x="326" y="267"/>
                  <a:pt x="326" y="267"/>
                </a:cubicBezTo>
                <a:cubicBezTo>
                  <a:pt x="325" y="290"/>
                  <a:pt x="325" y="290"/>
                  <a:pt x="325" y="290"/>
                </a:cubicBezTo>
                <a:lnTo>
                  <a:pt x="305" y="28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8" name="Freeform 245"/>
          <p:cNvSpPr>
            <a:spLocks/>
          </p:cNvSpPr>
          <p:nvPr/>
        </p:nvSpPr>
        <p:spPr bwMode="auto">
          <a:xfrm>
            <a:off x="18408650" y="8474075"/>
            <a:ext cx="485775" cy="550863"/>
          </a:xfrm>
          <a:custGeom>
            <a:avLst/>
            <a:gdLst>
              <a:gd name="T0" fmla="*/ 14 w 153"/>
              <a:gd name="T1" fmla="*/ 152 h 174"/>
              <a:gd name="T2" fmla="*/ 15 w 153"/>
              <a:gd name="T3" fmla="*/ 142 h 174"/>
              <a:gd name="T4" fmla="*/ 0 w 153"/>
              <a:gd name="T5" fmla="*/ 125 h 174"/>
              <a:gd name="T6" fmla="*/ 7 w 153"/>
              <a:gd name="T7" fmla="*/ 97 h 174"/>
              <a:gd name="T8" fmla="*/ 45 w 153"/>
              <a:gd name="T9" fmla="*/ 85 h 174"/>
              <a:gd name="T10" fmla="*/ 46 w 153"/>
              <a:gd name="T11" fmla="*/ 70 h 174"/>
              <a:gd name="T12" fmla="*/ 42 w 153"/>
              <a:gd name="T13" fmla="*/ 58 h 174"/>
              <a:gd name="T14" fmla="*/ 60 w 153"/>
              <a:gd name="T15" fmla="*/ 0 h 174"/>
              <a:gd name="T16" fmla="*/ 92 w 153"/>
              <a:gd name="T17" fmla="*/ 0 h 174"/>
              <a:gd name="T18" fmla="*/ 98 w 153"/>
              <a:gd name="T19" fmla="*/ 16 h 174"/>
              <a:gd name="T20" fmla="*/ 87 w 153"/>
              <a:gd name="T21" fmla="*/ 36 h 174"/>
              <a:gd name="T22" fmla="*/ 100 w 153"/>
              <a:gd name="T23" fmla="*/ 22 h 174"/>
              <a:gd name="T24" fmla="*/ 108 w 153"/>
              <a:gd name="T25" fmla="*/ 22 h 174"/>
              <a:gd name="T26" fmla="*/ 133 w 153"/>
              <a:gd name="T27" fmla="*/ 38 h 174"/>
              <a:gd name="T28" fmla="*/ 139 w 153"/>
              <a:gd name="T29" fmla="*/ 44 h 174"/>
              <a:gd name="T30" fmla="*/ 145 w 153"/>
              <a:gd name="T31" fmla="*/ 82 h 174"/>
              <a:gd name="T32" fmla="*/ 125 w 153"/>
              <a:gd name="T33" fmla="*/ 108 h 174"/>
              <a:gd name="T34" fmla="*/ 125 w 153"/>
              <a:gd name="T35" fmla="*/ 115 h 174"/>
              <a:gd name="T36" fmla="*/ 112 w 153"/>
              <a:gd name="T37" fmla="*/ 134 h 174"/>
              <a:gd name="T38" fmla="*/ 105 w 153"/>
              <a:gd name="T39" fmla="*/ 137 h 174"/>
              <a:gd name="T40" fmla="*/ 87 w 153"/>
              <a:gd name="T41" fmla="*/ 152 h 174"/>
              <a:gd name="T42" fmla="*/ 64 w 153"/>
              <a:gd name="T43" fmla="*/ 168 h 174"/>
              <a:gd name="T44" fmla="*/ 51 w 153"/>
              <a:gd name="T45" fmla="*/ 171 h 174"/>
              <a:gd name="T46" fmla="*/ 41 w 153"/>
              <a:gd name="T47" fmla="*/ 174 h 174"/>
              <a:gd name="T48" fmla="*/ 14 w 153"/>
              <a:gd name="T49" fmla="*/ 15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174">
                <a:moveTo>
                  <a:pt x="14" y="152"/>
                </a:moveTo>
                <a:cubicBezTo>
                  <a:pt x="15" y="142"/>
                  <a:pt x="15" y="142"/>
                  <a:pt x="15" y="142"/>
                </a:cubicBezTo>
                <a:cubicBezTo>
                  <a:pt x="0" y="125"/>
                  <a:pt x="0" y="125"/>
                  <a:pt x="0" y="125"/>
                </a:cubicBezTo>
                <a:cubicBezTo>
                  <a:pt x="7" y="97"/>
                  <a:pt x="7" y="97"/>
                  <a:pt x="7" y="97"/>
                </a:cubicBezTo>
                <a:cubicBezTo>
                  <a:pt x="45" y="85"/>
                  <a:pt x="45" y="85"/>
                  <a:pt x="45" y="85"/>
                </a:cubicBezTo>
                <a:cubicBezTo>
                  <a:pt x="46" y="70"/>
                  <a:pt x="46" y="70"/>
                  <a:pt x="46" y="70"/>
                </a:cubicBezTo>
                <a:cubicBezTo>
                  <a:pt x="42" y="58"/>
                  <a:pt x="42" y="58"/>
                  <a:pt x="42" y="58"/>
                </a:cubicBezTo>
                <a:cubicBezTo>
                  <a:pt x="60" y="0"/>
                  <a:pt x="60" y="0"/>
                  <a:pt x="60" y="0"/>
                </a:cubicBezTo>
                <a:cubicBezTo>
                  <a:pt x="92" y="0"/>
                  <a:pt x="92" y="0"/>
                  <a:pt x="92" y="0"/>
                </a:cubicBezTo>
                <a:cubicBezTo>
                  <a:pt x="98" y="16"/>
                  <a:pt x="98" y="16"/>
                  <a:pt x="98" y="16"/>
                </a:cubicBezTo>
                <a:cubicBezTo>
                  <a:pt x="87" y="36"/>
                  <a:pt x="87" y="36"/>
                  <a:pt x="87" y="36"/>
                </a:cubicBezTo>
                <a:cubicBezTo>
                  <a:pt x="100" y="22"/>
                  <a:pt x="100" y="22"/>
                  <a:pt x="100" y="22"/>
                </a:cubicBezTo>
                <a:cubicBezTo>
                  <a:pt x="102" y="22"/>
                  <a:pt x="105" y="22"/>
                  <a:pt x="108" y="22"/>
                </a:cubicBezTo>
                <a:cubicBezTo>
                  <a:pt x="120" y="24"/>
                  <a:pt x="128" y="29"/>
                  <a:pt x="133" y="38"/>
                </a:cubicBezTo>
                <a:cubicBezTo>
                  <a:pt x="135" y="40"/>
                  <a:pt x="137" y="42"/>
                  <a:pt x="139" y="44"/>
                </a:cubicBezTo>
                <a:cubicBezTo>
                  <a:pt x="150" y="56"/>
                  <a:pt x="153" y="68"/>
                  <a:pt x="145" y="82"/>
                </a:cubicBezTo>
                <a:cubicBezTo>
                  <a:pt x="141" y="91"/>
                  <a:pt x="135" y="101"/>
                  <a:pt x="125" y="108"/>
                </a:cubicBezTo>
                <a:cubicBezTo>
                  <a:pt x="125" y="111"/>
                  <a:pt x="125" y="113"/>
                  <a:pt x="125" y="115"/>
                </a:cubicBezTo>
                <a:cubicBezTo>
                  <a:pt x="124" y="123"/>
                  <a:pt x="119" y="130"/>
                  <a:pt x="112" y="134"/>
                </a:cubicBezTo>
                <a:cubicBezTo>
                  <a:pt x="110" y="136"/>
                  <a:pt x="107" y="137"/>
                  <a:pt x="105" y="137"/>
                </a:cubicBezTo>
                <a:cubicBezTo>
                  <a:pt x="101" y="144"/>
                  <a:pt x="95" y="150"/>
                  <a:pt x="87" y="152"/>
                </a:cubicBezTo>
                <a:cubicBezTo>
                  <a:pt x="84" y="159"/>
                  <a:pt x="77" y="166"/>
                  <a:pt x="64" y="168"/>
                </a:cubicBezTo>
                <a:cubicBezTo>
                  <a:pt x="60" y="169"/>
                  <a:pt x="56" y="170"/>
                  <a:pt x="51" y="171"/>
                </a:cubicBezTo>
                <a:cubicBezTo>
                  <a:pt x="41" y="174"/>
                  <a:pt x="41" y="174"/>
                  <a:pt x="41" y="174"/>
                </a:cubicBezTo>
                <a:lnTo>
                  <a:pt x="14" y="15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59" name="Freeform 246"/>
          <p:cNvSpPr>
            <a:spLocks/>
          </p:cNvSpPr>
          <p:nvPr/>
        </p:nvSpPr>
        <p:spPr bwMode="auto">
          <a:xfrm>
            <a:off x="17954625" y="8740775"/>
            <a:ext cx="733425" cy="468313"/>
          </a:xfrm>
          <a:custGeom>
            <a:avLst/>
            <a:gdLst>
              <a:gd name="T0" fmla="*/ 52 w 231"/>
              <a:gd name="T1" fmla="*/ 148 h 148"/>
              <a:gd name="T2" fmla="*/ 28 w 231"/>
              <a:gd name="T3" fmla="*/ 134 h 148"/>
              <a:gd name="T4" fmla="*/ 22 w 231"/>
              <a:gd name="T5" fmla="*/ 121 h 148"/>
              <a:gd name="T6" fmla="*/ 19 w 231"/>
              <a:gd name="T7" fmla="*/ 110 h 148"/>
              <a:gd name="T8" fmla="*/ 15 w 231"/>
              <a:gd name="T9" fmla="*/ 99 h 148"/>
              <a:gd name="T10" fmla="*/ 14 w 231"/>
              <a:gd name="T11" fmla="*/ 78 h 148"/>
              <a:gd name="T12" fmla="*/ 0 w 231"/>
              <a:gd name="T13" fmla="*/ 46 h 148"/>
              <a:gd name="T14" fmla="*/ 23 w 231"/>
              <a:gd name="T15" fmla="*/ 49 h 148"/>
              <a:gd name="T16" fmla="*/ 26 w 231"/>
              <a:gd name="T17" fmla="*/ 39 h 148"/>
              <a:gd name="T18" fmla="*/ 45 w 231"/>
              <a:gd name="T19" fmla="*/ 31 h 148"/>
              <a:gd name="T20" fmla="*/ 57 w 231"/>
              <a:gd name="T21" fmla="*/ 36 h 148"/>
              <a:gd name="T22" fmla="*/ 64 w 231"/>
              <a:gd name="T23" fmla="*/ 36 h 148"/>
              <a:gd name="T24" fmla="*/ 86 w 231"/>
              <a:gd name="T25" fmla="*/ 46 h 148"/>
              <a:gd name="T26" fmla="*/ 100 w 231"/>
              <a:gd name="T27" fmla="*/ 28 h 148"/>
              <a:gd name="T28" fmla="*/ 194 w 231"/>
              <a:gd name="T29" fmla="*/ 0 h 148"/>
              <a:gd name="T30" fmla="*/ 187 w 231"/>
              <a:gd name="T31" fmla="*/ 30 h 148"/>
              <a:gd name="T32" fmla="*/ 199 w 231"/>
              <a:gd name="T33" fmla="*/ 45 h 148"/>
              <a:gd name="T34" fmla="*/ 199 w 231"/>
              <a:gd name="T35" fmla="*/ 51 h 148"/>
              <a:gd name="T36" fmla="*/ 231 w 231"/>
              <a:gd name="T37" fmla="*/ 77 h 148"/>
              <a:gd name="T38" fmla="*/ 190 w 231"/>
              <a:gd name="T39" fmla="*/ 89 h 148"/>
              <a:gd name="T40" fmla="*/ 175 w 231"/>
              <a:gd name="T41" fmla="*/ 104 h 148"/>
              <a:gd name="T42" fmla="*/ 171 w 231"/>
              <a:gd name="T43" fmla="*/ 106 h 148"/>
              <a:gd name="T44" fmla="*/ 160 w 231"/>
              <a:gd name="T45" fmla="*/ 111 h 148"/>
              <a:gd name="T46" fmla="*/ 147 w 231"/>
              <a:gd name="T47" fmla="*/ 115 h 148"/>
              <a:gd name="T48" fmla="*/ 141 w 231"/>
              <a:gd name="T49" fmla="*/ 117 h 148"/>
              <a:gd name="T50" fmla="*/ 118 w 231"/>
              <a:gd name="T51" fmla="*/ 129 h 148"/>
              <a:gd name="T52" fmla="*/ 89 w 231"/>
              <a:gd name="T53" fmla="*/ 138 h 148"/>
              <a:gd name="T54" fmla="*/ 85 w 231"/>
              <a:gd name="T55" fmla="*/ 138 h 148"/>
              <a:gd name="T56" fmla="*/ 63 w 231"/>
              <a:gd name="T57" fmla="*/ 148 h 148"/>
              <a:gd name="T58" fmla="*/ 52 w 231"/>
              <a:gd name="T5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1" h="148">
                <a:moveTo>
                  <a:pt x="52" y="148"/>
                </a:moveTo>
                <a:cubicBezTo>
                  <a:pt x="41" y="148"/>
                  <a:pt x="33" y="143"/>
                  <a:pt x="28" y="134"/>
                </a:cubicBezTo>
                <a:cubicBezTo>
                  <a:pt x="25" y="130"/>
                  <a:pt x="24" y="126"/>
                  <a:pt x="22" y="121"/>
                </a:cubicBezTo>
                <a:cubicBezTo>
                  <a:pt x="21" y="117"/>
                  <a:pt x="20" y="114"/>
                  <a:pt x="19" y="110"/>
                </a:cubicBezTo>
                <a:cubicBezTo>
                  <a:pt x="18" y="105"/>
                  <a:pt x="17" y="102"/>
                  <a:pt x="15" y="99"/>
                </a:cubicBezTo>
                <a:cubicBezTo>
                  <a:pt x="11" y="90"/>
                  <a:pt x="13" y="81"/>
                  <a:pt x="14" y="78"/>
                </a:cubicBezTo>
                <a:cubicBezTo>
                  <a:pt x="0" y="46"/>
                  <a:pt x="0" y="46"/>
                  <a:pt x="0" y="46"/>
                </a:cubicBezTo>
                <a:cubicBezTo>
                  <a:pt x="23" y="49"/>
                  <a:pt x="23" y="49"/>
                  <a:pt x="23" y="49"/>
                </a:cubicBezTo>
                <a:cubicBezTo>
                  <a:pt x="26" y="39"/>
                  <a:pt x="26" y="39"/>
                  <a:pt x="26" y="39"/>
                </a:cubicBezTo>
                <a:cubicBezTo>
                  <a:pt x="45" y="31"/>
                  <a:pt x="45" y="31"/>
                  <a:pt x="45" y="31"/>
                </a:cubicBezTo>
                <a:cubicBezTo>
                  <a:pt x="57" y="36"/>
                  <a:pt x="57" y="36"/>
                  <a:pt x="57" y="36"/>
                </a:cubicBezTo>
                <a:cubicBezTo>
                  <a:pt x="64" y="36"/>
                  <a:pt x="64" y="36"/>
                  <a:pt x="64" y="36"/>
                </a:cubicBezTo>
                <a:cubicBezTo>
                  <a:pt x="86" y="46"/>
                  <a:pt x="86" y="46"/>
                  <a:pt x="86" y="46"/>
                </a:cubicBezTo>
                <a:cubicBezTo>
                  <a:pt x="100" y="28"/>
                  <a:pt x="100" y="28"/>
                  <a:pt x="100" y="28"/>
                </a:cubicBezTo>
                <a:cubicBezTo>
                  <a:pt x="194" y="0"/>
                  <a:pt x="194" y="0"/>
                  <a:pt x="194" y="0"/>
                </a:cubicBezTo>
                <a:cubicBezTo>
                  <a:pt x="187" y="30"/>
                  <a:pt x="187" y="30"/>
                  <a:pt x="187" y="30"/>
                </a:cubicBezTo>
                <a:cubicBezTo>
                  <a:pt x="199" y="45"/>
                  <a:pt x="199" y="45"/>
                  <a:pt x="199" y="45"/>
                </a:cubicBezTo>
                <a:cubicBezTo>
                  <a:pt x="199" y="51"/>
                  <a:pt x="199" y="51"/>
                  <a:pt x="199" y="51"/>
                </a:cubicBezTo>
                <a:cubicBezTo>
                  <a:pt x="231" y="77"/>
                  <a:pt x="231" y="77"/>
                  <a:pt x="231" y="77"/>
                </a:cubicBezTo>
                <a:cubicBezTo>
                  <a:pt x="190" y="89"/>
                  <a:pt x="190" y="89"/>
                  <a:pt x="190" y="89"/>
                </a:cubicBezTo>
                <a:cubicBezTo>
                  <a:pt x="188" y="95"/>
                  <a:pt x="182" y="101"/>
                  <a:pt x="175" y="104"/>
                </a:cubicBezTo>
                <a:cubicBezTo>
                  <a:pt x="171" y="106"/>
                  <a:pt x="171" y="106"/>
                  <a:pt x="171" y="106"/>
                </a:cubicBezTo>
                <a:cubicBezTo>
                  <a:pt x="168" y="108"/>
                  <a:pt x="164" y="110"/>
                  <a:pt x="160" y="111"/>
                </a:cubicBezTo>
                <a:cubicBezTo>
                  <a:pt x="156" y="113"/>
                  <a:pt x="151" y="114"/>
                  <a:pt x="147" y="115"/>
                </a:cubicBezTo>
                <a:cubicBezTo>
                  <a:pt x="141" y="117"/>
                  <a:pt x="141" y="117"/>
                  <a:pt x="141" y="117"/>
                </a:cubicBezTo>
                <a:cubicBezTo>
                  <a:pt x="135" y="123"/>
                  <a:pt x="127" y="127"/>
                  <a:pt x="118" y="129"/>
                </a:cubicBezTo>
                <a:cubicBezTo>
                  <a:pt x="108" y="135"/>
                  <a:pt x="99" y="138"/>
                  <a:pt x="89" y="138"/>
                </a:cubicBezTo>
                <a:cubicBezTo>
                  <a:pt x="85" y="138"/>
                  <a:pt x="85" y="138"/>
                  <a:pt x="85" y="138"/>
                </a:cubicBezTo>
                <a:cubicBezTo>
                  <a:pt x="80" y="143"/>
                  <a:pt x="72" y="147"/>
                  <a:pt x="63" y="148"/>
                </a:cubicBezTo>
                <a:cubicBezTo>
                  <a:pt x="58" y="148"/>
                  <a:pt x="55" y="148"/>
                  <a:pt x="52" y="148"/>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0" name="Freeform 247"/>
          <p:cNvSpPr>
            <a:spLocks/>
          </p:cNvSpPr>
          <p:nvPr/>
        </p:nvSpPr>
        <p:spPr bwMode="auto">
          <a:xfrm>
            <a:off x="18551525" y="8882063"/>
            <a:ext cx="60325" cy="130175"/>
          </a:xfrm>
          <a:custGeom>
            <a:avLst/>
            <a:gdLst>
              <a:gd name="T0" fmla="*/ 0 w 19"/>
              <a:gd name="T1" fmla="*/ 3 h 41"/>
              <a:gd name="T2" fmla="*/ 12 w 19"/>
              <a:gd name="T3" fmla="*/ 0 h 41"/>
              <a:gd name="T4" fmla="*/ 19 w 19"/>
              <a:gd name="T5" fmla="*/ 39 h 41"/>
              <a:gd name="T6" fmla="*/ 11 w 19"/>
              <a:gd name="T7" fmla="*/ 41 h 41"/>
              <a:gd name="T8" fmla="*/ 0 w 19"/>
              <a:gd name="T9" fmla="*/ 3 h 41"/>
            </a:gdLst>
            <a:ahLst/>
            <a:cxnLst>
              <a:cxn ang="0">
                <a:pos x="T0" y="T1"/>
              </a:cxn>
              <a:cxn ang="0">
                <a:pos x="T2" y="T3"/>
              </a:cxn>
              <a:cxn ang="0">
                <a:pos x="T4" y="T5"/>
              </a:cxn>
              <a:cxn ang="0">
                <a:pos x="T6" y="T7"/>
              </a:cxn>
              <a:cxn ang="0">
                <a:pos x="T8" y="T9"/>
              </a:cxn>
            </a:cxnLst>
            <a:rect l="0" t="0" r="r" b="b"/>
            <a:pathLst>
              <a:path w="19" h="41">
                <a:moveTo>
                  <a:pt x="0" y="3"/>
                </a:moveTo>
                <a:cubicBezTo>
                  <a:pt x="4" y="2"/>
                  <a:pt x="8" y="1"/>
                  <a:pt x="12" y="0"/>
                </a:cubicBezTo>
                <a:cubicBezTo>
                  <a:pt x="19" y="39"/>
                  <a:pt x="19" y="39"/>
                  <a:pt x="19" y="39"/>
                </a:cubicBezTo>
                <a:cubicBezTo>
                  <a:pt x="17" y="40"/>
                  <a:pt x="14" y="40"/>
                  <a:pt x="11" y="41"/>
                </a:cubicBezTo>
                <a:lnTo>
                  <a:pt x="0" y="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1" name="Freeform 248"/>
          <p:cNvSpPr>
            <a:spLocks/>
          </p:cNvSpPr>
          <p:nvPr/>
        </p:nvSpPr>
        <p:spPr bwMode="auto">
          <a:xfrm>
            <a:off x="18373725" y="8356600"/>
            <a:ext cx="346075" cy="381000"/>
          </a:xfrm>
          <a:custGeom>
            <a:avLst/>
            <a:gdLst>
              <a:gd name="T0" fmla="*/ 11 w 109"/>
              <a:gd name="T1" fmla="*/ 110 h 120"/>
              <a:gd name="T2" fmla="*/ 6 w 109"/>
              <a:gd name="T3" fmla="*/ 90 h 120"/>
              <a:gd name="T4" fmla="*/ 0 w 109"/>
              <a:gd name="T5" fmla="*/ 83 h 120"/>
              <a:gd name="T6" fmla="*/ 5 w 109"/>
              <a:gd name="T7" fmla="*/ 0 h 120"/>
              <a:gd name="T8" fmla="*/ 35 w 109"/>
              <a:gd name="T9" fmla="*/ 54 h 120"/>
              <a:gd name="T10" fmla="*/ 42 w 109"/>
              <a:gd name="T11" fmla="*/ 53 h 120"/>
              <a:gd name="T12" fmla="*/ 48 w 109"/>
              <a:gd name="T13" fmla="*/ 54 h 120"/>
              <a:gd name="T14" fmla="*/ 63 w 109"/>
              <a:gd name="T15" fmla="*/ 34 h 120"/>
              <a:gd name="T16" fmla="*/ 76 w 109"/>
              <a:gd name="T17" fmla="*/ 20 h 120"/>
              <a:gd name="T18" fmla="*/ 100 w 109"/>
              <a:gd name="T19" fmla="*/ 29 h 120"/>
              <a:gd name="T20" fmla="*/ 100 w 109"/>
              <a:gd name="T21" fmla="*/ 30 h 120"/>
              <a:gd name="T22" fmla="*/ 103 w 109"/>
              <a:gd name="T23" fmla="*/ 30 h 120"/>
              <a:gd name="T24" fmla="*/ 108 w 109"/>
              <a:gd name="T25" fmla="*/ 47 h 120"/>
              <a:gd name="T26" fmla="*/ 109 w 109"/>
              <a:gd name="T27" fmla="*/ 56 h 120"/>
              <a:gd name="T28" fmla="*/ 91 w 109"/>
              <a:gd name="T29" fmla="*/ 58 h 120"/>
              <a:gd name="T30" fmla="*/ 105 w 109"/>
              <a:gd name="T31" fmla="*/ 63 h 120"/>
              <a:gd name="T32" fmla="*/ 92 w 109"/>
              <a:gd name="T33" fmla="*/ 105 h 120"/>
              <a:gd name="T34" fmla="*/ 76 w 109"/>
              <a:gd name="T35" fmla="*/ 120 h 120"/>
              <a:gd name="T36" fmla="*/ 11 w 109"/>
              <a:gd name="T37" fmla="*/ 1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20">
                <a:moveTo>
                  <a:pt x="11" y="110"/>
                </a:moveTo>
                <a:cubicBezTo>
                  <a:pt x="6" y="90"/>
                  <a:pt x="6" y="90"/>
                  <a:pt x="6" y="90"/>
                </a:cubicBezTo>
                <a:cubicBezTo>
                  <a:pt x="0" y="83"/>
                  <a:pt x="0" y="83"/>
                  <a:pt x="0" y="83"/>
                </a:cubicBezTo>
                <a:cubicBezTo>
                  <a:pt x="5" y="0"/>
                  <a:pt x="5" y="0"/>
                  <a:pt x="5" y="0"/>
                </a:cubicBezTo>
                <a:cubicBezTo>
                  <a:pt x="35" y="54"/>
                  <a:pt x="35" y="54"/>
                  <a:pt x="35" y="54"/>
                </a:cubicBezTo>
                <a:cubicBezTo>
                  <a:pt x="37" y="54"/>
                  <a:pt x="40" y="53"/>
                  <a:pt x="42" y="53"/>
                </a:cubicBezTo>
                <a:cubicBezTo>
                  <a:pt x="44" y="53"/>
                  <a:pt x="46" y="53"/>
                  <a:pt x="48" y="54"/>
                </a:cubicBezTo>
                <a:cubicBezTo>
                  <a:pt x="52" y="46"/>
                  <a:pt x="57" y="40"/>
                  <a:pt x="63" y="34"/>
                </a:cubicBezTo>
                <a:cubicBezTo>
                  <a:pt x="76" y="20"/>
                  <a:pt x="76" y="20"/>
                  <a:pt x="76" y="20"/>
                </a:cubicBezTo>
                <a:cubicBezTo>
                  <a:pt x="100" y="29"/>
                  <a:pt x="100" y="29"/>
                  <a:pt x="100" y="29"/>
                </a:cubicBezTo>
                <a:cubicBezTo>
                  <a:pt x="100" y="30"/>
                  <a:pt x="100" y="30"/>
                  <a:pt x="100" y="30"/>
                </a:cubicBezTo>
                <a:cubicBezTo>
                  <a:pt x="103" y="30"/>
                  <a:pt x="103" y="30"/>
                  <a:pt x="103" y="30"/>
                </a:cubicBezTo>
                <a:cubicBezTo>
                  <a:pt x="108" y="47"/>
                  <a:pt x="108" y="47"/>
                  <a:pt x="108" y="47"/>
                </a:cubicBezTo>
                <a:cubicBezTo>
                  <a:pt x="109" y="56"/>
                  <a:pt x="109" y="56"/>
                  <a:pt x="109" y="56"/>
                </a:cubicBezTo>
                <a:cubicBezTo>
                  <a:pt x="91" y="58"/>
                  <a:pt x="91" y="58"/>
                  <a:pt x="91" y="58"/>
                </a:cubicBezTo>
                <a:cubicBezTo>
                  <a:pt x="105" y="63"/>
                  <a:pt x="105" y="63"/>
                  <a:pt x="105" y="63"/>
                </a:cubicBezTo>
                <a:cubicBezTo>
                  <a:pt x="92" y="105"/>
                  <a:pt x="92" y="105"/>
                  <a:pt x="92" y="105"/>
                </a:cubicBezTo>
                <a:cubicBezTo>
                  <a:pt x="76" y="120"/>
                  <a:pt x="76" y="120"/>
                  <a:pt x="76" y="120"/>
                </a:cubicBezTo>
                <a:lnTo>
                  <a:pt x="11" y="11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2" name="Freeform 249"/>
          <p:cNvSpPr>
            <a:spLocks/>
          </p:cNvSpPr>
          <p:nvPr/>
        </p:nvSpPr>
        <p:spPr bwMode="auto">
          <a:xfrm>
            <a:off x="18595975" y="8534400"/>
            <a:ext cx="123825" cy="41275"/>
          </a:xfrm>
          <a:custGeom>
            <a:avLst/>
            <a:gdLst>
              <a:gd name="T0" fmla="*/ 2 w 39"/>
              <a:gd name="T1" fmla="*/ 13 h 13"/>
              <a:gd name="T2" fmla="*/ 0 w 39"/>
              <a:gd name="T3" fmla="*/ 5 h 13"/>
              <a:gd name="T4" fmla="*/ 39 w 39"/>
              <a:gd name="T5" fmla="*/ 0 h 13"/>
              <a:gd name="T6" fmla="*/ 2 w 39"/>
              <a:gd name="T7" fmla="*/ 13 h 13"/>
            </a:gdLst>
            <a:ahLst/>
            <a:cxnLst>
              <a:cxn ang="0">
                <a:pos x="T0" y="T1"/>
              </a:cxn>
              <a:cxn ang="0">
                <a:pos x="T2" y="T3"/>
              </a:cxn>
              <a:cxn ang="0">
                <a:pos x="T4" y="T5"/>
              </a:cxn>
              <a:cxn ang="0">
                <a:pos x="T6" y="T7"/>
              </a:cxn>
            </a:cxnLst>
            <a:rect l="0" t="0" r="r" b="b"/>
            <a:pathLst>
              <a:path w="39" h="13">
                <a:moveTo>
                  <a:pt x="2" y="13"/>
                </a:moveTo>
                <a:cubicBezTo>
                  <a:pt x="1" y="10"/>
                  <a:pt x="0" y="8"/>
                  <a:pt x="0" y="5"/>
                </a:cubicBezTo>
                <a:cubicBezTo>
                  <a:pt x="39" y="0"/>
                  <a:pt x="39" y="0"/>
                  <a:pt x="39" y="0"/>
                </a:cubicBezTo>
                <a:lnTo>
                  <a:pt x="2" y="1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3" name="Freeform 250"/>
          <p:cNvSpPr>
            <a:spLocks/>
          </p:cNvSpPr>
          <p:nvPr/>
        </p:nvSpPr>
        <p:spPr bwMode="auto">
          <a:xfrm>
            <a:off x="18602325" y="8534400"/>
            <a:ext cx="117475" cy="66675"/>
          </a:xfrm>
          <a:custGeom>
            <a:avLst/>
            <a:gdLst>
              <a:gd name="T0" fmla="*/ 3 w 37"/>
              <a:gd name="T1" fmla="*/ 21 h 21"/>
              <a:gd name="T2" fmla="*/ 0 w 37"/>
              <a:gd name="T3" fmla="*/ 14 h 21"/>
              <a:gd name="T4" fmla="*/ 37 w 37"/>
              <a:gd name="T5" fmla="*/ 0 h 21"/>
              <a:gd name="T6" fmla="*/ 3 w 37"/>
              <a:gd name="T7" fmla="*/ 21 h 21"/>
            </a:gdLst>
            <a:ahLst/>
            <a:cxnLst>
              <a:cxn ang="0">
                <a:pos x="T0" y="T1"/>
              </a:cxn>
              <a:cxn ang="0">
                <a:pos x="T2" y="T3"/>
              </a:cxn>
              <a:cxn ang="0">
                <a:pos x="T4" y="T5"/>
              </a:cxn>
              <a:cxn ang="0">
                <a:pos x="T6" y="T7"/>
              </a:cxn>
            </a:cxnLst>
            <a:rect l="0" t="0" r="r" b="b"/>
            <a:pathLst>
              <a:path w="37" h="21">
                <a:moveTo>
                  <a:pt x="3" y="21"/>
                </a:moveTo>
                <a:cubicBezTo>
                  <a:pt x="2" y="19"/>
                  <a:pt x="1" y="16"/>
                  <a:pt x="0" y="14"/>
                </a:cubicBezTo>
                <a:cubicBezTo>
                  <a:pt x="37" y="0"/>
                  <a:pt x="37" y="0"/>
                  <a:pt x="37" y="0"/>
                </a:cubicBezTo>
                <a:lnTo>
                  <a:pt x="3" y="2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4" name="Freeform 251"/>
          <p:cNvSpPr>
            <a:spLocks/>
          </p:cNvSpPr>
          <p:nvPr/>
        </p:nvSpPr>
        <p:spPr bwMode="auto">
          <a:xfrm>
            <a:off x="18529300" y="8420100"/>
            <a:ext cx="196850" cy="158750"/>
          </a:xfrm>
          <a:custGeom>
            <a:avLst/>
            <a:gdLst>
              <a:gd name="T0" fmla="*/ 38 w 124"/>
              <a:gd name="T1" fmla="*/ 100 h 100"/>
              <a:gd name="T2" fmla="*/ 34 w 124"/>
              <a:gd name="T3" fmla="*/ 78 h 100"/>
              <a:gd name="T4" fmla="*/ 0 w 124"/>
              <a:gd name="T5" fmla="*/ 66 h 100"/>
              <a:gd name="T6" fmla="*/ 34 w 124"/>
              <a:gd name="T7" fmla="*/ 24 h 100"/>
              <a:gd name="T8" fmla="*/ 36 w 124"/>
              <a:gd name="T9" fmla="*/ 20 h 100"/>
              <a:gd name="T10" fmla="*/ 48 w 124"/>
              <a:gd name="T11" fmla="*/ 8 h 100"/>
              <a:gd name="T12" fmla="*/ 72 w 124"/>
              <a:gd name="T13" fmla="*/ 2 h 100"/>
              <a:gd name="T14" fmla="*/ 108 w 124"/>
              <a:gd name="T15" fmla="*/ 0 h 100"/>
              <a:gd name="T16" fmla="*/ 116 w 124"/>
              <a:gd name="T17" fmla="*/ 40 h 100"/>
              <a:gd name="T18" fmla="*/ 124 w 124"/>
              <a:gd name="T19" fmla="*/ 92 h 100"/>
              <a:gd name="T20" fmla="*/ 78 w 124"/>
              <a:gd name="T21" fmla="*/ 100 h 100"/>
              <a:gd name="T22" fmla="*/ 38 w 124"/>
              <a:gd name="T2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00">
                <a:moveTo>
                  <a:pt x="38" y="100"/>
                </a:moveTo>
                <a:lnTo>
                  <a:pt x="34" y="78"/>
                </a:lnTo>
                <a:lnTo>
                  <a:pt x="0" y="66"/>
                </a:lnTo>
                <a:lnTo>
                  <a:pt x="34" y="24"/>
                </a:lnTo>
                <a:lnTo>
                  <a:pt x="36" y="20"/>
                </a:lnTo>
                <a:lnTo>
                  <a:pt x="48" y="8"/>
                </a:lnTo>
                <a:lnTo>
                  <a:pt x="72" y="2"/>
                </a:lnTo>
                <a:lnTo>
                  <a:pt x="108" y="0"/>
                </a:lnTo>
                <a:lnTo>
                  <a:pt x="116" y="40"/>
                </a:lnTo>
                <a:lnTo>
                  <a:pt x="124" y="92"/>
                </a:lnTo>
                <a:lnTo>
                  <a:pt x="78" y="100"/>
                </a:lnTo>
                <a:lnTo>
                  <a:pt x="38" y="10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5" name="Freeform 252"/>
          <p:cNvSpPr>
            <a:spLocks/>
          </p:cNvSpPr>
          <p:nvPr/>
        </p:nvSpPr>
        <p:spPr bwMode="auto">
          <a:xfrm>
            <a:off x="18316575" y="8432800"/>
            <a:ext cx="190500" cy="200025"/>
          </a:xfrm>
          <a:custGeom>
            <a:avLst/>
            <a:gdLst>
              <a:gd name="T0" fmla="*/ 28 w 60"/>
              <a:gd name="T1" fmla="*/ 62 h 63"/>
              <a:gd name="T2" fmla="*/ 11 w 60"/>
              <a:gd name="T3" fmla="*/ 54 h 63"/>
              <a:gd name="T4" fmla="*/ 0 w 60"/>
              <a:gd name="T5" fmla="*/ 19 h 63"/>
              <a:gd name="T6" fmla="*/ 10 w 60"/>
              <a:gd name="T7" fmla="*/ 14 h 63"/>
              <a:gd name="T8" fmla="*/ 12 w 60"/>
              <a:gd name="T9" fmla="*/ 10 h 63"/>
              <a:gd name="T10" fmla="*/ 18 w 60"/>
              <a:gd name="T11" fmla="*/ 1 h 63"/>
              <a:gd name="T12" fmla="*/ 31 w 60"/>
              <a:gd name="T13" fmla="*/ 0 h 63"/>
              <a:gd name="T14" fmla="*/ 50 w 60"/>
              <a:gd name="T15" fmla="*/ 9 h 63"/>
              <a:gd name="T16" fmla="*/ 54 w 60"/>
              <a:gd name="T17" fmla="*/ 14 h 63"/>
              <a:gd name="T18" fmla="*/ 56 w 60"/>
              <a:gd name="T19" fmla="*/ 23 h 63"/>
              <a:gd name="T20" fmla="*/ 57 w 60"/>
              <a:gd name="T21" fmla="*/ 41 h 63"/>
              <a:gd name="T22" fmla="*/ 60 w 60"/>
              <a:gd name="T23" fmla="*/ 60 h 63"/>
              <a:gd name="T24" fmla="*/ 37 w 60"/>
              <a:gd name="T25" fmla="*/ 63 h 63"/>
              <a:gd name="T26" fmla="*/ 28 w 60"/>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3">
                <a:moveTo>
                  <a:pt x="28" y="62"/>
                </a:moveTo>
                <a:cubicBezTo>
                  <a:pt x="11" y="54"/>
                  <a:pt x="11" y="54"/>
                  <a:pt x="11" y="54"/>
                </a:cubicBezTo>
                <a:cubicBezTo>
                  <a:pt x="0" y="19"/>
                  <a:pt x="0" y="19"/>
                  <a:pt x="0" y="19"/>
                </a:cubicBezTo>
                <a:cubicBezTo>
                  <a:pt x="10" y="14"/>
                  <a:pt x="10" y="14"/>
                  <a:pt x="10" y="14"/>
                </a:cubicBezTo>
                <a:cubicBezTo>
                  <a:pt x="11" y="12"/>
                  <a:pt x="11" y="11"/>
                  <a:pt x="12" y="10"/>
                </a:cubicBezTo>
                <a:cubicBezTo>
                  <a:pt x="18" y="1"/>
                  <a:pt x="18" y="1"/>
                  <a:pt x="18" y="1"/>
                </a:cubicBezTo>
                <a:cubicBezTo>
                  <a:pt x="31" y="0"/>
                  <a:pt x="31" y="0"/>
                  <a:pt x="31" y="0"/>
                </a:cubicBezTo>
                <a:cubicBezTo>
                  <a:pt x="40" y="1"/>
                  <a:pt x="46" y="4"/>
                  <a:pt x="50" y="9"/>
                </a:cubicBezTo>
                <a:cubicBezTo>
                  <a:pt x="54" y="14"/>
                  <a:pt x="54" y="14"/>
                  <a:pt x="54" y="14"/>
                </a:cubicBezTo>
                <a:cubicBezTo>
                  <a:pt x="56" y="23"/>
                  <a:pt x="56" y="23"/>
                  <a:pt x="56" y="23"/>
                </a:cubicBezTo>
                <a:cubicBezTo>
                  <a:pt x="56" y="27"/>
                  <a:pt x="57" y="41"/>
                  <a:pt x="57" y="41"/>
                </a:cubicBezTo>
                <a:cubicBezTo>
                  <a:pt x="60" y="60"/>
                  <a:pt x="60" y="60"/>
                  <a:pt x="60" y="60"/>
                </a:cubicBezTo>
                <a:cubicBezTo>
                  <a:pt x="37" y="63"/>
                  <a:pt x="37" y="63"/>
                  <a:pt x="37" y="63"/>
                </a:cubicBezTo>
                <a:lnTo>
                  <a:pt x="28" y="6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6" name="Freeform 253"/>
          <p:cNvSpPr>
            <a:spLocks/>
          </p:cNvSpPr>
          <p:nvPr/>
        </p:nvSpPr>
        <p:spPr bwMode="auto">
          <a:xfrm>
            <a:off x="17586325" y="8126413"/>
            <a:ext cx="1130300" cy="1047750"/>
          </a:xfrm>
          <a:custGeom>
            <a:avLst/>
            <a:gdLst>
              <a:gd name="T0" fmla="*/ 181 w 356"/>
              <a:gd name="T1" fmla="*/ 275 h 331"/>
              <a:gd name="T2" fmla="*/ 176 w 356"/>
              <a:gd name="T3" fmla="*/ 272 h 331"/>
              <a:gd name="T4" fmla="*/ 171 w 356"/>
              <a:gd name="T5" fmla="*/ 275 h 331"/>
              <a:gd name="T6" fmla="*/ 167 w 356"/>
              <a:gd name="T7" fmla="*/ 284 h 331"/>
              <a:gd name="T8" fmla="*/ 151 w 356"/>
              <a:gd name="T9" fmla="*/ 284 h 331"/>
              <a:gd name="T10" fmla="*/ 134 w 356"/>
              <a:gd name="T11" fmla="*/ 282 h 331"/>
              <a:gd name="T12" fmla="*/ 129 w 356"/>
              <a:gd name="T13" fmla="*/ 272 h 331"/>
              <a:gd name="T14" fmla="*/ 118 w 356"/>
              <a:gd name="T15" fmla="*/ 258 h 331"/>
              <a:gd name="T16" fmla="*/ 103 w 356"/>
              <a:gd name="T17" fmla="*/ 232 h 331"/>
              <a:gd name="T18" fmla="*/ 100 w 356"/>
              <a:gd name="T19" fmla="*/ 228 h 331"/>
              <a:gd name="T20" fmla="*/ 91 w 356"/>
              <a:gd name="T21" fmla="*/ 223 h 331"/>
              <a:gd name="T22" fmla="*/ 71 w 356"/>
              <a:gd name="T23" fmla="*/ 186 h 331"/>
              <a:gd name="T24" fmla="*/ 70 w 356"/>
              <a:gd name="T25" fmla="*/ 178 h 331"/>
              <a:gd name="T26" fmla="*/ 66 w 356"/>
              <a:gd name="T27" fmla="*/ 169 h 331"/>
              <a:gd name="T28" fmla="*/ 44 w 356"/>
              <a:gd name="T29" fmla="*/ 144 h 331"/>
              <a:gd name="T30" fmla="*/ 40 w 356"/>
              <a:gd name="T31" fmla="*/ 137 h 331"/>
              <a:gd name="T32" fmla="*/ 31 w 356"/>
              <a:gd name="T33" fmla="*/ 123 h 331"/>
              <a:gd name="T34" fmla="*/ 24 w 356"/>
              <a:gd name="T35" fmla="*/ 113 h 331"/>
              <a:gd name="T36" fmla="*/ 0 w 356"/>
              <a:gd name="T37" fmla="*/ 127 h 331"/>
              <a:gd name="T38" fmla="*/ 9 w 356"/>
              <a:gd name="T39" fmla="*/ 47 h 331"/>
              <a:gd name="T40" fmla="*/ 39 w 356"/>
              <a:gd name="T41" fmla="*/ 53 h 331"/>
              <a:gd name="T42" fmla="*/ 44 w 356"/>
              <a:gd name="T43" fmla="*/ 48 h 331"/>
              <a:gd name="T44" fmla="*/ 23 w 356"/>
              <a:gd name="T45" fmla="*/ 24 h 331"/>
              <a:gd name="T46" fmla="*/ 68 w 356"/>
              <a:gd name="T47" fmla="*/ 10 h 331"/>
              <a:gd name="T48" fmla="*/ 76 w 356"/>
              <a:gd name="T49" fmla="*/ 0 h 331"/>
              <a:gd name="T50" fmla="*/ 105 w 356"/>
              <a:gd name="T51" fmla="*/ 5 h 331"/>
              <a:gd name="T52" fmla="*/ 172 w 356"/>
              <a:gd name="T53" fmla="*/ 51 h 331"/>
              <a:gd name="T54" fmla="*/ 199 w 356"/>
              <a:gd name="T55" fmla="*/ 50 h 331"/>
              <a:gd name="T56" fmla="*/ 212 w 356"/>
              <a:gd name="T57" fmla="*/ 55 h 331"/>
              <a:gd name="T58" fmla="*/ 227 w 356"/>
              <a:gd name="T59" fmla="*/ 48 h 331"/>
              <a:gd name="T60" fmla="*/ 241 w 356"/>
              <a:gd name="T61" fmla="*/ 75 h 331"/>
              <a:gd name="T62" fmla="*/ 243 w 356"/>
              <a:gd name="T63" fmla="*/ 76 h 331"/>
              <a:gd name="T64" fmla="*/ 253 w 356"/>
              <a:gd name="T65" fmla="*/ 86 h 331"/>
              <a:gd name="T66" fmla="*/ 262 w 356"/>
              <a:gd name="T67" fmla="*/ 99 h 331"/>
              <a:gd name="T68" fmla="*/ 266 w 356"/>
              <a:gd name="T69" fmla="*/ 97 h 331"/>
              <a:gd name="T70" fmla="*/ 273 w 356"/>
              <a:gd name="T71" fmla="*/ 120 h 331"/>
              <a:gd name="T72" fmla="*/ 285 w 356"/>
              <a:gd name="T73" fmla="*/ 120 h 331"/>
              <a:gd name="T74" fmla="*/ 287 w 356"/>
              <a:gd name="T75" fmla="*/ 136 h 331"/>
              <a:gd name="T76" fmla="*/ 290 w 356"/>
              <a:gd name="T77" fmla="*/ 141 h 331"/>
              <a:gd name="T78" fmla="*/ 289 w 356"/>
              <a:gd name="T79" fmla="*/ 144 h 331"/>
              <a:gd name="T80" fmla="*/ 290 w 356"/>
              <a:gd name="T81" fmla="*/ 145 h 331"/>
              <a:gd name="T82" fmla="*/ 291 w 356"/>
              <a:gd name="T83" fmla="*/ 147 h 331"/>
              <a:gd name="T84" fmla="*/ 311 w 356"/>
              <a:gd name="T85" fmla="*/ 151 h 331"/>
              <a:gd name="T86" fmla="*/ 339 w 356"/>
              <a:gd name="T87" fmla="*/ 124 h 331"/>
              <a:gd name="T88" fmla="*/ 313 w 356"/>
              <a:gd name="T89" fmla="*/ 106 h 331"/>
              <a:gd name="T90" fmla="*/ 314 w 356"/>
              <a:gd name="T91" fmla="*/ 104 h 331"/>
              <a:gd name="T92" fmla="*/ 315 w 356"/>
              <a:gd name="T93" fmla="*/ 103 h 331"/>
              <a:gd name="T94" fmla="*/ 339 w 356"/>
              <a:gd name="T95" fmla="*/ 123 h 331"/>
              <a:gd name="T96" fmla="*/ 340 w 356"/>
              <a:gd name="T97" fmla="*/ 123 h 331"/>
              <a:gd name="T98" fmla="*/ 331 w 356"/>
              <a:gd name="T99" fmla="*/ 116 h 331"/>
              <a:gd name="T100" fmla="*/ 316 w 356"/>
              <a:gd name="T101" fmla="*/ 102 h 331"/>
              <a:gd name="T102" fmla="*/ 340 w 356"/>
              <a:gd name="T103" fmla="*/ 122 h 331"/>
              <a:gd name="T104" fmla="*/ 356 w 356"/>
              <a:gd name="T105" fmla="*/ 108 h 331"/>
              <a:gd name="T106" fmla="*/ 343 w 356"/>
              <a:gd name="T107" fmla="*/ 166 h 331"/>
              <a:gd name="T108" fmla="*/ 346 w 356"/>
              <a:gd name="T109" fmla="*/ 175 h 331"/>
              <a:gd name="T110" fmla="*/ 342 w 356"/>
              <a:gd name="T111" fmla="*/ 225 h 331"/>
              <a:gd name="T112" fmla="*/ 288 w 356"/>
              <a:gd name="T113" fmla="*/ 242 h 331"/>
              <a:gd name="T114" fmla="*/ 240 w 356"/>
              <a:gd name="T115" fmla="*/ 256 h 331"/>
              <a:gd name="T116" fmla="*/ 184 w 356"/>
              <a:gd name="T117" fmla="*/ 331 h 331"/>
              <a:gd name="T118" fmla="*/ 181 w 356"/>
              <a:gd name="T119" fmla="*/ 27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31">
                <a:moveTo>
                  <a:pt x="181" y="275"/>
                </a:moveTo>
                <a:cubicBezTo>
                  <a:pt x="176" y="272"/>
                  <a:pt x="176" y="272"/>
                  <a:pt x="176" y="272"/>
                </a:cubicBezTo>
                <a:cubicBezTo>
                  <a:pt x="171" y="275"/>
                  <a:pt x="171" y="275"/>
                  <a:pt x="171" y="275"/>
                </a:cubicBezTo>
                <a:cubicBezTo>
                  <a:pt x="167" y="284"/>
                  <a:pt x="167" y="284"/>
                  <a:pt x="167" y="284"/>
                </a:cubicBezTo>
                <a:cubicBezTo>
                  <a:pt x="151" y="284"/>
                  <a:pt x="151" y="284"/>
                  <a:pt x="151" y="284"/>
                </a:cubicBezTo>
                <a:cubicBezTo>
                  <a:pt x="134" y="282"/>
                  <a:pt x="134" y="282"/>
                  <a:pt x="134" y="282"/>
                </a:cubicBezTo>
                <a:cubicBezTo>
                  <a:pt x="129" y="272"/>
                  <a:pt x="129" y="272"/>
                  <a:pt x="129" y="272"/>
                </a:cubicBezTo>
                <a:cubicBezTo>
                  <a:pt x="125" y="265"/>
                  <a:pt x="121" y="261"/>
                  <a:pt x="118" y="258"/>
                </a:cubicBezTo>
                <a:cubicBezTo>
                  <a:pt x="113" y="252"/>
                  <a:pt x="106" y="244"/>
                  <a:pt x="103" y="232"/>
                </a:cubicBezTo>
                <a:cubicBezTo>
                  <a:pt x="103" y="231"/>
                  <a:pt x="101" y="230"/>
                  <a:pt x="100" y="228"/>
                </a:cubicBezTo>
                <a:cubicBezTo>
                  <a:pt x="95" y="225"/>
                  <a:pt x="93" y="224"/>
                  <a:pt x="91" y="223"/>
                </a:cubicBezTo>
                <a:cubicBezTo>
                  <a:pt x="75" y="211"/>
                  <a:pt x="71" y="196"/>
                  <a:pt x="71" y="186"/>
                </a:cubicBezTo>
                <a:cubicBezTo>
                  <a:pt x="70" y="183"/>
                  <a:pt x="70" y="181"/>
                  <a:pt x="70" y="178"/>
                </a:cubicBezTo>
                <a:cubicBezTo>
                  <a:pt x="69" y="175"/>
                  <a:pt x="67" y="172"/>
                  <a:pt x="66" y="169"/>
                </a:cubicBezTo>
                <a:cubicBezTo>
                  <a:pt x="54" y="163"/>
                  <a:pt x="46" y="155"/>
                  <a:pt x="44" y="144"/>
                </a:cubicBezTo>
                <a:cubicBezTo>
                  <a:pt x="44" y="142"/>
                  <a:pt x="42" y="140"/>
                  <a:pt x="40" y="137"/>
                </a:cubicBezTo>
                <a:cubicBezTo>
                  <a:pt x="37" y="132"/>
                  <a:pt x="34" y="128"/>
                  <a:pt x="31" y="123"/>
                </a:cubicBezTo>
                <a:cubicBezTo>
                  <a:pt x="29" y="119"/>
                  <a:pt x="27" y="116"/>
                  <a:pt x="24" y="113"/>
                </a:cubicBezTo>
                <a:cubicBezTo>
                  <a:pt x="0" y="127"/>
                  <a:pt x="0" y="127"/>
                  <a:pt x="0" y="127"/>
                </a:cubicBezTo>
                <a:cubicBezTo>
                  <a:pt x="9" y="47"/>
                  <a:pt x="9" y="47"/>
                  <a:pt x="9" y="47"/>
                </a:cubicBezTo>
                <a:cubicBezTo>
                  <a:pt x="39" y="53"/>
                  <a:pt x="39" y="53"/>
                  <a:pt x="39" y="53"/>
                </a:cubicBezTo>
                <a:cubicBezTo>
                  <a:pt x="44" y="48"/>
                  <a:pt x="44" y="48"/>
                  <a:pt x="44" y="48"/>
                </a:cubicBezTo>
                <a:cubicBezTo>
                  <a:pt x="23" y="24"/>
                  <a:pt x="23" y="24"/>
                  <a:pt x="23" y="24"/>
                </a:cubicBezTo>
                <a:cubicBezTo>
                  <a:pt x="68" y="10"/>
                  <a:pt x="68" y="10"/>
                  <a:pt x="68" y="10"/>
                </a:cubicBezTo>
                <a:cubicBezTo>
                  <a:pt x="76" y="0"/>
                  <a:pt x="76" y="0"/>
                  <a:pt x="76" y="0"/>
                </a:cubicBezTo>
                <a:cubicBezTo>
                  <a:pt x="105" y="5"/>
                  <a:pt x="105" y="5"/>
                  <a:pt x="105" y="5"/>
                </a:cubicBezTo>
                <a:cubicBezTo>
                  <a:pt x="172" y="51"/>
                  <a:pt x="172" y="51"/>
                  <a:pt x="172" y="51"/>
                </a:cubicBezTo>
                <a:cubicBezTo>
                  <a:pt x="199" y="50"/>
                  <a:pt x="199" y="50"/>
                  <a:pt x="199" y="50"/>
                </a:cubicBezTo>
                <a:cubicBezTo>
                  <a:pt x="212" y="55"/>
                  <a:pt x="212" y="55"/>
                  <a:pt x="212" y="55"/>
                </a:cubicBezTo>
                <a:cubicBezTo>
                  <a:pt x="227" y="48"/>
                  <a:pt x="227" y="48"/>
                  <a:pt x="227" y="48"/>
                </a:cubicBezTo>
                <a:cubicBezTo>
                  <a:pt x="227" y="48"/>
                  <a:pt x="239" y="72"/>
                  <a:pt x="241" y="75"/>
                </a:cubicBezTo>
                <a:cubicBezTo>
                  <a:pt x="242" y="75"/>
                  <a:pt x="242" y="76"/>
                  <a:pt x="243" y="76"/>
                </a:cubicBezTo>
                <a:cubicBezTo>
                  <a:pt x="247" y="80"/>
                  <a:pt x="250" y="83"/>
                  <a:pt x="253" y="86"/>
                </a:cubicBezTo>
                <a:cubicBezTo>
                  <a:pt x="256" y="90"/>
                  <a:pt x="259" y="95"/>
                  <a:pt x="262" y="99"/>
                </a:cubicBezTo>
                <a:cubicBezTo>
                  <a:pt x="266" y="97"/>
                  <a:pt x="266" y="97"/>
                  <a:pt x="266" y="97"/>
                </a:cubicBezTo>
                <a:cubicBezTo>
                  <a:pt x="273" y="120"/>
                  <a:pt x="273" y="120"/>
                  <a:pt x="273" y="120"/>
                </a:cubicBezTo>
                <a:cubicBezTo>
                  <a:pt x="285" y="120"/>
                  <a:pt x="285" y="120"/>
                  <a:pt x="285" y="120"/>
                </a:cubicBezTo>
                <a:cubicBezTo>
                  <a:pt x="287" y="136"/>
                  <a:pt x="287" y="136"/>
                  <a:pt x="287" y="136"/>
                </a:cubicBezTo>
                <a:cubicBezTo>
                  <a:pt x="290" y="141"/>
                  <a:pt x="290" y="141"/>
                  <a:pt x="290" y="141"/>
                </a:cubicBezTo>
                <a:cubicBezTo>
                  <a:pt x="289" y="144"/>
                  <a:pt x="289" y="144"/>
                  <a:pt x="289" y="144"/>
                </a:cubicBezTo>
                <a:cubicBezTo>
                  <a:pt x="290" y="145"/>
                  <a:pt x="290" y="145"/>
                  <a:pt x="290" y="145"/>
                </a:cubicBezTo>
                <a:cubicBezTo>
                  <a:pt x="291" y="147"/>
                  <a:pt x="291" y="147"/>
                  <a:pt x="291" y="147"/>
                </a:cubicBezTo>
                <a:cubicBezTo>
                  <a:pt x="311" y="151"/>
                  <a:pt x="311" y="151"/>
                  <a:pt x="311" y="151"/>
                </a:cubicBezTo>
                <a:cubicBezTo>
                  <a:pt x="339" y="124"/>
                  <a:pt x="339" y="124"/>
                  <a:pt x="339" y="124"/>
                </a:cubicBezTo>
                <a:cubicBezTo>
                  <a:pt x="313" y="106"/>
                  <a:pt x="313" y="106"/>
                  <a:pt x="313" y="106"/>
                </a:cubicBezTo>
                <a:cubicBezTo>
                  <a:pt x="314" y="104"/>
                  <a:pt x="314" y="104"/>
                  <a:pt x="314" y="104"/>
                </a:cubicBezTo>
                <a:cubicBezTo>
                  <a:pt x="315" y="103"/>
                  <a:pt x="315" y="103"/>
                  <a:pt x="315" y="103"/>
                </a:cubicBezTo>
                <a:cubicBezTo>
                  <a:pt x="339" y="123"/>
                  <a:pt x="339" y="123"/>
                  <a:pt x="339" y="123"/>
                </a:cubicBezTo>
                <a:cubicBezTo>
                  <a:pt x="340" y="123"/>
                  <a:pt x="340" y="123"/>
                  <a:pt x="340" y="123"/>
                </a:cubicBezTo>
                <a:cubicBezTo>
                  <a:pt x="331" y="116"/>
                  <a:pt x="331" y="116"/>
                  <a:pt x="331" y="116"/>
                </a:cubicBezTo>
                <a:cubicBezTo>
                  <a:pt x="316" y="102"/>
                  <a:pt x="316" y="102"/>
                  <a:pt x="316" y="102"/>
                </a:cubicBezTo>
                <a:cubicBezTo>
                  <a:pt x="340" y="122"/>
                  <a:pt x="340" y="122"/>
                  <a:pt x="340" y="122"/>
                </a:cubicBezTo>
                <a:cubicBezTo>
                  <a:pt x="356" y="108"/>
                  <a:pt x="356" y="108"/>
                  <a:pt x="356" y="108"/>
                </a:cubicBezTo>
                <a:cubicBezTo>
                  <a:pt x="343" y="166"/>
                  <a:pt x="343" y="166"/>
                  <a:pt x="343" y="166"/>
                </a:cubicBezTo>
                <a:cubicBezTo>
                  <a:pt x="346" y="175"/>
                  <a:pt x="346" y="175"/>
                  <a:pt x="346" y="175"/>
                </a:cubicBezTo>
                <a:cubicBezTo>
                  <a:pt x="342" y="225"/>
                  <a:pt x="342" y="225"/>
                  <a:pt x="342" y="225"/>
                </a:cubicBezTo>
                <a:cubicBezTo>
                  <a:pt x="288" y="242"/>
                  <a:pt x="288" y="242"/>
                  <a:pt x="288" y="242"/>
                </a:cubicBezTo>
                <a:cubicBezTo>
                  <a:pt x="240" y="256"/>
                  <a:pt x="240" y="256"/>
                  <a:pt x="240" y="256"/>
                </a:cubicBezTo>
                <a:cubicBezTo>
                  <a:pt x="184" y="331"/>
                  <a:pt x="184" y="331"/>
                  <a:pt x="184" y="331"/>
                </a:cubicBezTo>
                <a:lnTo>
                  <a:pt x="181" y="27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7" name="Freeform 254"/>
          <p:cNvSpPr>
            <a:spLocks/>
          </p:cNvSpPr>
          <p:nvPr/>
        </p:nvSpPr>
        <p:spPr bwMode="auto">
          <a:xfrm>
            <a:off x="18103850" y="8231188"/>
            <a:ext cx="282575" cy="252413"/>
          </a:xfrm>
          <a:custGeom>
            <a:avLst/>
            <a:gdLst>
              <a:gd name="T0" fmla="*/ 48 w 178"/>
              <a:gd name="T1" fmla="*/ 113 h 159"/>
              <a:gd name="T2" fmla="*/ 0 w 178"/>
              <a:gd name="T3" fmla="*/ 115 h 159"/>
              <a:gd name="T4" fmla="*/ 24 w 178"/>
              <a:gd name="T5" fmla="*/ 55 h 159"/>
              <a:gd name="T6" fmla="*/ 42 w 178"/>
              <a:gd name="T7" fmla="*/ 18 h 159"/>
              <a:gd name="T8" fmla="*/ 82 w 178"/>
              <a:gd name="T9" fmla="*/ 0 h 159"/>
              <a:gd name="T10" fmla="*/ 98 w 178"/>
              <a:gd name="T11" fmla="*/ 6 h 159"/>
              <a:gd name="T12" fmla="*/ 110 w 178"/>
              <a:gd name="T13" fmla="*/ 6 h 159"/>
              <a:gd name="T14" fmla="*/ 178 w 178"/>
              <a:gd name="T15" fmla="*/ 22 h 159"/>
              <a:gd name="T16" fmla="*/ 146 w 178"/>
              <a:gd name="T17" fmla="*/ 63 h 159"/>
              <a:gd name="T18" fmla="*/ 158 w 178"/>
              <a:gd name="T19" fmla="*/ 89 h 159"/>
              <a:gd name="T20" fmla="*/ 128 w 178"/>
              <a:gd name="T21" fmla="*/ 117 h 159"/>
              <a:gd name="T22" fmla="*/ 44 w 178"/>
              <a:gd name="T23" fmla="*/ 159 h 159"/>
              <a:gd name="T24" fmla="*/ 48 w 178"/>
              <a:gd name="T25" fmla="*/ 11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59">
                <a:moveTo>
                  <a:pt x="48" y="113"/>
                </a:moveTo>
                <a:lnTo>
                  <a:pt x="0" y="115"/>
                </a:lnTo>
                <a:lnTo>
                  <a:pt x="24" y="55"/>
                </a:lnTo>
                <a:lnTo>
                  <a:pt x="42" y="18"/>
                </a:lnTo>
                <a:lnTo>
                  <a:pt x="82" y="0"/>
                </a:lnTo>
                <a:lnTo>
                  <a:pt x="98" y="6"/>
                </a:lnTo>
                <a:lnTo>
                  <a:pt x="110" y="6"/>
                </a:lnTo>
                <a:lnTo>
                  <a:pt x="178" y="22"/>
                </a:lnTo>
                <a:lnTo>
                  <a:pt x="146" y="63"/>
                </a:lnTo>
                <a:lnTo>
                  <a:pt x="158" y="89"/>
                </a:lnTo>
                <a:lnTo>
                  <a:pt x="128" y="117"/>
                </a:lnTo>
                <a:lnTo>
                  <a:pt x="44" y="159"/>
                </a:lnTo>
                <a:lnTo>
                  <a:pt x="48" y="11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8" name="Freeform 255"/>
          <p:cNvSpPr>
            <a:spLocks/>
          </p:cNvSpPr>
          <p:nvPr/>
        </p:nvSpPr>
        <p:spPr bwMode="auto">
          <a:xfrm>
            <a:off x="17608550" y="8040688"/>
            <a:ext cx="346075" cy="388938"/>
          </a:xfrm>
          <a:custGeom>
            <a:avLst/>
            <a:gdLst>
              <a:gd name="T0" fmla="*/ 2 w 218"/>
              <a:gd name="T1" fmla="*/ 229 h 245"/>
              <a:gd name="T2" fmla="*/ 0 w 218"/>
              <a:gd name="T3" fmla="*/ 189 h 245"/>
              <a:gd name="T4" fmla="*/ 2 w 218"/>
              <a:gd name="T5" fmla="*/ 179 h 245"/>
              <a:gd name="T6" fmla="*/ 2 w 218"/>
              <a:gd name="T7" fmla="*/ 173 h 245"/>
              <a:gd name="T8" fmla="*/ 2 w 218"/>
              <a:gd name="T9" fmla="*/ 173 h 245"/>
              <a:gd name="T10" fmla="*/ 2 w 218"/>
              <a:gd name="T11" fmla="*/ 163 h 245"/>
              <a:gd name="T12" fmla="*/ 6 w 218"/>
              <a:gd name="T13" fmla="*/ 161 h 245"/>
              <a:gd name="T14" fmla="*/ 8 w 218"/>
              <a:gd name="T15" fmla="*/ 158 h 245"/>
              <a:gd name="T16" fmla="*/ 6 w 218"/>
              <a:gd name="T17" fmla="*/ 140 h 245"/>
              <a:gd name="T18" fmla="*/ 8 w 218"/>
              <a:gd name="T19" fmla="*/ 136 h 245"/>
              <a:gd name="T20" fmla="*/ 8 w 218"/>
              <a:gd name="T21" fmla="*/ 122 h 245"/>
              <a:gd name="T22" fmla="*/ 10 w 218"/>
              <a:gd name="T23" fmla="*/ 114 h 245"/>
              <a:gd name="T24" fmla="*/ 10 w 218"/>
              <a:gd name="T25" fmla="*/ 94 h 245"/>
              <a:gd name="T26" fmla="*/ 14 w 218"/>
              <a:gd name="T27" fmla="*/ 92 h 245"/>
              <a:gd name="T28" fmla="*/ 14 w 218"/>
              <a:gd name="T29" fmla="*/ 86 h 245"/>
              <a:gd name="T30" fmla="*/ 18 w 218"/>
              <a:gd name="T31" fmla="*/ 54 h 245"/>
              <a:gd name="T32" fmla="*/ 54 w 218"/>
              <a:gd name="T33" fmla="*/ 50 h 245"/>
              <a:gd name="T34" fmla="*/ 54 w 218"/>
              <a:gd name="T35" fmla="*/ 74 h 245"/>
              <a:gd name="T36" fmla="*/ 60 w 218"/>
              <a:gd name="T37" fmla="*/ 82 h 245"/>
              <a:gd name="T38" fmla="*/ 62 w 218"/>
              <a:gd name="T39" fmla="*/ 82 h 245"/>
              <a:gd name="T40" fmla="*/ 66 w 218"/>
              <a:gd name="T41" fmla="*/ 68 h 245"/>
              <a:gd name="T42" fmla="*/ 64 w 218"/>
              <a:gd name="T43" fmla="*/ 60 h 245"/>
              <a:gd name="T44" fmla="*/ 70 w 218"/>
              <a:gd name="T45" fmla="*/ 56 h 245"/>
              <a:gd name="T46" fmla="*/ 74 w 218"/>
              <a:gd name="T47" fmla="*/ 46 h 245"/>
              <a:gd name="T48" fmla="*/ 82 w 218"/>
              <a:gd name="T49" fmla="*/ 50 h 245"/>
              <a:gd name="T50" fmla="*/ 162 w 218"/>
              <a:gd name="T51" fmla="*/ 0 h 245"/>
              <a:gd name="T52" fmla="*/ 180 w 218"/>
              <a:gd name="T53" fmla="*/ 46 h 245"/>
              <a:gd name="T54" fmla="*/ 218 w 218"/>
              <a:gd name="T55" fmla="*/ 150 h 245"/>
              <a:gd name="T56" fmla="*/ 170 w 218"/>
              <a:gd name="T57" fmla="*/ 140 h 245"/>
              <a:gd name="T58" fmla="*/ 186 w 218"/>
              <a:gd name="T59" fmla="*/ 158 h 245"/>
              <a:gd name="T60" fmla="*/ 162 w 218"/>
              <a:gd name="T61" fmla="*/ 185 h 245"/>
              <a:gd name="T62" fmla="*/ 162 w 218"/>
              <a:gd name="T63" fmla="*/ 197 h 245"/>
              <a:gd name="T64" fmla="*/ 138 w 218"/>
              <a:gd name="T65" fmla="*/ 213 h 245"/>
              <a:gd name="T66" fmla="*/ 132 w 218"/>
              <a:gd name="T67" fmla="*/ 217 h 245"/>
              <a:gd name="T68" fmla="*/ 122 w 218"/>
              <a:gd name="T69" fmla="*/ 219 h 245"/>
              <a:gd name="T70" fmla="*/ 116 w 218"/>
              <a:gd name="T71" fmla="*/ 219 h 245"/>
              <a:gd name="T72" fmla="*/ 90 w 218"/>
              <a:gd name="T73" fmla="*/ 245 h 245"/>
              <a:gd name="T74" fmla="*/ 2 w 218"/>
              <a:gd name="T75" fmla="*/ 22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8" h="245">
                <a:moveTo>
                  <a:pt x="2" y="229"/>
                </a:moveTo>
                <a:lnTo>
                  <a:pt x="0" y="189"/>
                </a:lnTo>
                <a:lnTo>
                  <a:pt x="2" y="179"/>
                </a:lnTo>
                <a:lnTo>
                  <a:pt x="2" y="173"/>
                </a:lnTo>
                <a:lnTo>
                  <a:pt x="2" y="173"/>
                </a:lnTo>
                <a:lnTo>
                  <a:pt x="2" y="163"/>
                </a:lnTo>
                <a:lnTo>
                  <a:pt x="6" y="161"/>
                </a:lnTo>
                <a:lnTo>
                  <a:pt x="8" y="158"/>
                </a:lnTo>
                <a:lnTo>
                  <a:pt x="6" y="140"/>
                </a:lnTo>
                <a:lnTo>
                  <a:pt x="8" y="136"/>
                </a:lnTo>
                <a:lnTo>
                  <a:pt x="8" y="122"/>
                </a:lnTo>
                <a:lnTo>
                  <a:pt x="10" y="114"/>
                </a:lnTo>
                <a:lnTo>
                  <a:pt x="10" y="94"/>
                </a:lnTo>
                <a:lnTo>
                  <a:pt x="14" y="92"/>
                </a:lnTo>
                <a:lnTo>
                  <a:pt x="14" y="86"/>
                </a:lnTo>
                <a:lnTo>
                  <a:pt x="18" y="54"/>
                </a:lnTo>
                <a:lnTo>
                  <a:pt x="54" y="50"/>
                </a:lnTo>
                <a:lnTo>
                  <a:pt x="54" y="74"/>
                </a:lnTo>
                <a:lnTo>
                  <a:pt x="60" y="82"/>
                </a:lnTo>
                <a:lnTo>
                  <a:pt x="62" y="82"/>
                </a:lnTo>
                <a:lnTo>
                  <a:pt x="66" y="68"/>
                </a:lnTo>
                <a:lnTo>
                  <a:pt x="64" y="60"/>
                </a:lnTo>
                <a:lnTo>
                  <a:pt x="70" y="56"/>
                </a:lnTo>
                <a:lnTo>
                  <a:pt x="74" y="46"/>
                </a:lnTo>
                <a:lnTo>
                  <a:pt x="82" y="50"/>
                </a:lnTo>
                <a:lnTo>
                  <a:pt x="162" y="0"/>
                </a:lnTo>
                <a:lnTo>
                  <a:pt x="180" y="46"/>
                </a:lnTo>
                <a:lnTo>
                  <a:pt x="218" y="150"/>
                </a:lnTo>
                <a:lnTo>
                  <a:pt x="170" y="140"/>
                </a:lnTo>
                <a:lnTo>
                  <a:pt x="186" y="158"/>
                </a:lnTo>
                <a:lnTo>
                  <a:pt x="162" y="185"/>
                </a:lnTo>
                <a:lnTo>
                  <a:pt x="162" y="197"/>
                </a:lnTo>
                <a:lnTo>
                  <a:pt x="138" y="213"/>
                </a:lnTo>
                <a:lnTo>
                  <a:pt x="132" y="217"/>
                </a:lnTo>
                <a:lnTo>
                  <a:pt x="122" y="219"/>
                </a:lnTo>
                <a:lnTo>
                  <a:pt x="116" y="219"/>
                </a:lnTo>
                <a:lnTo>
                  <a:pt x="90" y="245"/>
                </a:lnTo>
                <a:lnTo>
                  <a:pt x="2" y="22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69" name="Freeform 256"/>
          <p:cNvSpPr>
            <a:spLocks/>
          </p:cNvSpPr>
          <p:nvPr/>
        </p:nvSpPr>
        <p:spPr bwMode="auto">
          <a:xfrm>
            <a:off x="17757775" y="7762875"/>
            <a:ext cx="612775" cy="650875"/>
          </a:xfrm>
          <a:custGeom>
            <a:avLst/>
            <a:gdLst>
              <a:gd name="T0" fmla="*/ 72 w 386"/>
              <a:gd name="T1" fmla="*/ 315 h 410"/>
              <a:gd name="T2" fmla="*/ 54 w 386"/>
              <a:gd name="T3" fmla="*/ 311 h 410"/>
              <a:gd name="T4" fmla="*/ 32 w 386"/>
              <a:gd name="T5" fmla="*/ 307 h 410"/>
              <a:gd name="T6" fmla="*/ 0 w 386"/>
              <a:gd name="T7" fmla="*/ 219 h 410"/>
              <a:gd name="T8" fmla="*/ 64 w 386"/>
              <a:gd name="T9" fmla="*/ 173 h 410"/>
              <a:gd name="T10" fmla="*/ 68 w 386"/>
              <a:gd name="T11" fmla="*/ 161 h 410"/>
              <a:gd name="T12" fmla="*/ 64 w 386"/>
              <a:gd name="T13" fmla="*/ 153 h 410"/>
              <a:gd name="T14" fmla="*/ 64 w 386"/>
              <a:gd name="T15" fmla="*/ 135 h 410"/>
              <a:gd name="T16" fmla="*/ 68 w 386"/>
              <a:gd name="T17" fmla="*/ 119 h 410"/>
              <a:gd name="T18" fmla="*/ 82 w 386"/>
              <a:gd name="T19" fmla="*/ 89 h 410"/>
              <a:gd name="T20" fmla="*/ 100 w 386"/>
              <a:gd name="T21" fmla="*/ 87 h 410"/>
              <a:gd name="T22" fmla="*/ 102 w 386"/>
              <a:gd name="T23" fmla="*/ 83 h 410"/>
              <a:gd name="T24" fmla="*/ 108 w 386"/>
              <a:gd name="T25" fmla="*/ 79 h 410"/>
              <a:gd name="T26" fmla="*/ 112 w 386"/>
              <a:gd name="T27" fmla="*/ 75 h 410"/>
              <a:gd name="T28" fmla="*/ 114 w 386"/>
              <a:gd name="T29" fmla="*/ 75 h 410"/>
              <a:gd name="T30" fmla="*/ 126 w 386"/>
              <a:gd name="T31" fmla="*/ 67 h 410"/>
              <a:gd name="T32" fmla="*/ 164 w 386"/>
              <a:gd name="T33" fmla="*/ 61 h 410"/>
              <a:gd name="T34" fmla="*/ 176 w 386"/>
              <a:gd name="T35" fmla="*/ 0 h 410"/>
              <a:gd name="T36" fmla="*/ 238 w 386"/>
              <a:gd name="T37" fmla="*/ 103 h 410"/>
              <a:gd name="T38" fmla="*/ 246 w 386"/>
              <a:gd name="T39" fmla="*/ 111 h 410"/>
              <a:gd name="T40" fmla="*/ 352 w 386"/>
              <a:gd name="T41" fmla="*/ 143 h 410"/>
              <a:gd name="T42" fmla="*/ 284 w 386"/>
              <a:gd name="T43" fmla="*/ 183 h 410"/>
              <a:gd name="T44" fmla="*/ 284 w 386"/>
              <a:gd name="T45" fmla="*/ 199 h 410"/>
              <a:gd name="T46" fmla="*/ 280 w 386"/>
              <a:gd name="T47" fmla="*/ 201 h 410"/>
              <a:gd name="T48" fmla="*/ 282 w 386"/>
              <a:gd name="T49" fmla="*/ 207 h 410"/>
              <a:gd name="T50" fmla="*/ 308 w 386"/>
              <a:gd name="T51" fmla="*/ 225 h 410"/>
              <a:gd name="T52" fmla="*/ 328 w 386"/>
              <a:gd name="T53" fmla="*/ 243 h 410"/>
              <a:gd name="T54" fmla="*/ 346 w 386"/>
              <a:gd name="T55" fmla="*/ 269 h 410"/>
              <a:gd name="T56" fmla="*/ 348 w 386"/>
              <a:gd name="T57" fmla="*/ 269 h 410"/>
              <a:gd name="T58" fmla="*/ 348 w 386"/>
              <a:gd name="T59" fmla="*/ 273 h 410"/>
              <a:gd name="T60" fmla="*/ 352 w 386"/>
              <a:gd name="T61" fmla="*/ 281 h 410"/>
              <a:gd name="T62" fmla="*/ 350 w 386"/>
              <a:gd name="T63" fmla="*/ 285 h 410"/>
              <a:gd name="T64" fmla="*/ 352 w 386"/>
              <a:gd name="T65" fmla="*/ 301 h 410"/>
              <a:gd name="T66" fmla="*/ 386 w 386"/>
              <a:gd name="T67" fmla="*/ 323 h 410"/>
              <a:gd name="T68" fmla="*/ 340 w 386"/>
              <a:gd name="T69" fmla="*/ 384 h 410"/>
              <a:gd name="T70" fmla="*/ 318 w 386"/>
              <a:gd name="T71" fmla="*/ 380 h 410"/>
              <a:gd name="T72" fmla="*/ 316 w 386"/>
              <a:gd name="T73" fmla="*/ 380 h 410"/>
              <a:gd name="T74" fmla="*/ 314 w 386"/>
              <a:gd name="T75" fmla="*/ 384 h 410"/>
              <a:gd name="T76" fmla="*/ 300 w 386"/>
              <a:gd name="T77" fmla="*/ 378 h 410"/>
              <a:gd name="T78" fmla="*/ 290 w 386"/>
              <a:gd name="T79" fmla="*/ 374 h 410"/>
              <a:gd name="T80" fmla="*/ 290 w 386"/>
              <a:gd name="T81" fmla="*/ 374 h 410"/>
              <a:gd name="T82" fmla="*/ 280 w 386"/>
              <a:gd name="T83" fmla="*/ 368 h 410"/>
              <a:gd name="T84" fmla="*/ 284 w 386"/>
              <a:gd name="T85" fmla="*/ 408 h 410"/>
              <a:gd name="T86" fmla="*/ 212 w 386"/>
              <a:gd name="T87" fmla="*/ 410 h 410"/>
              <a:gd name="T88" fmla="*/ 72 w 386"/>
              <a:gd name="T89" fmla="*/ 3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6" h="410">
                <a:moveTo>
                  <a:pt x="72" y="315"/>
                </a:moveTo>
                <a:lnTo>
                  <a:pt x="54" y="311"/>
                </a:lnTo>
                <a:lnTo>
                  <a:pt x="32" y="307"/>
                </a:lnTo>
                <a:lnTo>
                  <a:pt x="0" y="219"/>
                </a:lnTo>
                <a:lnTo>
                  <a:pt x="64" y="173"/>
                </a:lnTo>
                <a:lnTo>
                  <a:pt x="68" y="161"/>
                </a:lnTo>
                <a:lnTo>
                  <a:pt x="64" y="153"/>
                </a:lnTo>
                <a:lnTo>
                  <a:pt x="64" y="135"/>
                </a:lnTo>
                <a:lnTo>
                  <a:pt x="68" y="119"/>
                </a:lnTo>
                <a:lnTo>
                  <a:pt x="82" y="89"/>
                </a:lnTo>
                <a:lnTo>
                  <a:pt x="100" y="87"/>
                </a:lnTo>
                <a:lnTo>
                  <a:pt x="102" y="83"/>
                </a:lnTo>
                <a:lnTo>
                  <a:pt x="108" y="79"/>
                </a:lnTo>
                <a:lnTo>
                  <a:pt x="112" y="75"/>
                </a:lnTo>
                <a:lnTo>
                  <a:pt x="114" y="75"/>
                </a:lnTo>
                <a:lnTo>
                  <a:pt x="126" y="67"/>
                </a:lnTo>
                <a:lnTo>
                  <a:pt x="164" y="61"/>
                </a:lnTo>
                <a:lnTo>
                  <a:pt x="176" y="0"/>
                </a:lnTo>
                <a:lnTo>
                  <a:pt x="238" y="103"/>
                </a:lnTo>
                <a:lnTo>
                  <a:pt x="246" y="111"/>
                </a:lnTo>
                <a:lnTo>
                  <a:pt x="352" y="143"/>
                </a:lnTo>
                <a:lnTo>
                  <a:pt x="284" y="183"/>
                </a:lnTo>
                <a:lnTo>
                  <a:pt x="284" y="199"/>
                </a:lnTo>
                <a:lnTo>
                  <a:pt x="280" y="201"/>
                </a:lnTo>
                <a:lnTo>
                  <a:pt x="282" y="207"/>
                </a:lnTo>
                <a:lnTo>
                  <a:pt x="308" y="225"/>
                </a:lnTo>
                <a:lnTo>
                  <a:pt x="328" y="243"/>
                </a:lnTo>
                <a:lnTo>
                  <a:pt x="346" y="269"/>
                </a:lnTo>
                <a:lnTo>
                  <a:pt x="348" y="269"/>
                </a:lnTo>
                <a:lnTo>
                  <a:pt x="348" y="273"/>
                </a:lnTo>
                <a:lnTo>
                  <a:pt x="352" y="281"/>
                </a:lnTo>
                <a:lnTo>
                  <a:pt x="350" y="285"/>
                </a:lnTo>
                <a:lnTo>
                  <a:pt x="352" y="301"/>
                </a:lnTo>
                <a:lnTo>
                  <a:pt x="386" y="323"/>
                </a:lnTo>
                <a:lnTo>
                  <a:pt x="340" y="384"/>
                </a:lnTo>
                <a:lnTo>
                  <a:pt x="318" y="380"/>
                </a:lnTo>
                <a:lnTo>
                  <a:pt x="316" y="380"/>
                </a:lnTo>
                <a:lnTo>
                  <a:pt x="314" y="384"/>
                </a:lnTo>
                <a:lnTo>
                  <a:pt x="300" y="378"/>
                </a:lnTo>
                <a:lnTo>
                  <a:pt x="290" y="374"/>
                </a:lnTo>
                <a:lnTo>
                  <a:pt x="290" y="374"/>
                </a:lnTo>
                <a:lnTo>
                  <a:pt x="280" y="368"/>
                </a:lnTo>
                <a:lnTo>
                  <a:pt x="284" y="408"/>
                </a:lnTo>
                <a:lnTo>
                  <a:pt x="212" y="410"/>
                </a:lnTo>
                <a:lnTo>
                  <a:pt x="72" y="31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0" name="Freeform 257"/>
          <p:cNvSpPr>
            <a:spLocks/>
          </p:cNvSpPr>
          <p:nvPr/>
        </p:nvSpPr>
        <p:spPr bwMode="auto">
          <a:xfrm>
            <a:off x="17980025" y="10220325"/>
            <a:ext cx="488950" cy="773113"/>
          </a:xfrm>
          <a:custGeom>
            <a:avLst/>
            <a:gdLst>
              <a:gd name="T0" fmla="*/ 45 w 154"/>
              <a:gd name="T1" fmla="*/ 244 h 244"/>
              <a:gd name="T2" fmla="*/ 40 w 154"/>
              <a:gd name="T3" fmla="*/ 242 h 244"/>
              <a:gd name="T4" fmla="*/ 12 w 154"/>
              <a:gd name="T5" fmla="*/ 221 h 244"/>
              <a:gd name="T6" fmla="*/ 7 w 154"/>
              <a:gd name="T7" fmla="*/ 206 h 244"/>
              <a:gd name="T8" fmla="*/ 7 w 154"/>
              <a:gd name="T9" fmla="*/ 194 h 244"/>
              <a:gd name="T10" fmla="*/ 6 w 154"/>
              <a:gd name="T11" fmla="*/ 189 h 244"/>
              <a:gd name="T12" fmla="*/ 12 w 154"/>
              <a:gd name="T13" fmla="*/ 146 h 244"/>
              <a:gd name="T14" fmla="*/ 17 w 154"/>
              <a:gd name="T15" fmla="*/ 140 h 244"/>
              <a:gd name="T16" fmla="*/ 24 w 154"/>
              <a:gd name="T17" fmla="*/ 129 h 244"/>
              <a:gd name="T18" fmla="*/ 20 w 154"/>
              <a:gd name="T19" fmla="*/ 123 h 244"/>
              <a:gd name="T20" fmla="*/ 24 w 154"/>
              <a:gd name="T21" fmla="*/ 84 h 244"/>
              <a:gd name="T22" fmla="*/ 26 w 154"/>
              <a:gd name="T23" fmla="*/ 79 h 244"/>
              <a:gd name="T24" fmla="*/ 32 w 154"/>
              <a:gd name="T25" fmla="*/ 68 h 244"/>
              <a:gd name="T26" fmla="*/ 55 w 154"/>
              <a:gd name="T27" fmla="*/ 59 h 244"/>
              <a:gd name="T28" fmla="*/ 62 w 154"/>
              <a:gd name="T29" fmla="*/ 57 h 244"/>
              <a:gd name="T30" fmla="*/ 68 w 154"/>
              <a:gd name="T31" fmla="*/ 55 h 244"/>
              <a:gd name="T32" fmla="*/ 80 w 154"/>
              <a:gd name="T33" fmla="*/ 46 h 244"/>
              <a:gd name="T34" fmla="*/ 81 w 154"/>
              <a:gd name="T35" fmla="*/ 41 h 244"/>
              <a:gd name="T36" fmla="*/ 44 w 154"/>
              <a:gd name="T37" fmla="*/ 0 h 244"/>
              <a:gd name="T38" fmla="*/ 98 w 154"/>
              <a:gd name="T39" fmla="*/ 16 h 244"/>
              <a:gd name="T40" fmla="*/ 104 w 154"/>
              <a:gd name="T41" fmla="*/ 9 h 244"/>
              <a:gd name="T42" fmla="*/ 110 w 154"/>
              <a:gd name="T43" fmla="*/ 3 h 244"/>
              <a:gd name="T44" fmla="*/ 119 w 154"/>
              <a:gd name="T45" fmla="*/ 2 h 244"/>
              <a:gd name="T46" fmla="*/ 129 w 154"/>
              <a:gd name="T47" fmla="*/ 2 h 244"/>
              <a:gd name="T48" fmla="*/ 136 w 154"/>
              <a:gd name="T49" fmla="*/ 11 h 244"/>
              <a:gd name="T50" fmla="*/ 152 w 154"/>
              <a:gd name="T51" fmla="*/ 54 h 244"/>
              <a:gd name="T52" fmla="*/ 152 w 154"/>
              <a:gd name="T53" fmla="*/ 60 h 244"/>
              <a:gd name="T54" fmla="*/ 153 w 154"/>
              <a:gd name="T55" fmla="*/ 68 h 244"/>
              <a:gd name="T56" fmla="*/ 147 w 154"/>
              <a:gd name="T57" fmla="*/ 89 h 244"/>
              <a:gd name="T58" fmla="*/ 143 w 154"/>
              <a:gd name="T59" fmla="*/ 94 h 244"/>
              <a:gd name="T60" fmla="*/ 143 w 154"/>
              <a:gd name="T61" fmla="*/ 94 h 244"/>
              <a:gd name="T62" fmla="*/ 142 w 154"/>
              <a:gd name="T63" fmla="*/ 97 h 244"/>
              <a:gd name="T64" fmla="*/ 138 w 154"/>
              <a:gd name="T65" fmla="*/ 110 h 244"/>
              <a:gd name="T66" fmla="*/ 133 w 154"/>
              <a:gd name="T67" fmla="*/ 128 h 244"/>
              <a:gd name="T68" fmla="*/ 125 w 154"/>
              <a:gd name="T69" fmla="*/ 149 h 244"/>
              <a:gd name="T70" fmla="*/ 116 w 154"/>
              <a:gd name="T71" fmla="*/ 174 h 244"/>
              <a:gd name="T72" fmla="*/ 109 w 154"/>
              <a:gd name="T73" fmla="*/ 192 h 244"/>
              <a:gd name="T74" fmla="*/ 105 w 154"/>
              <a:gd name="T75" fmla="*/ 204 h 244"/>
              <a:gd name="T76" fmla="*/ 99 w 154"/>
              <a:gd name="T77" fmla="*/ 218 h 244"/>
              <a:gd name="T78" fmla="*/ 69 w 154"/>
              <a:gd name="T79" fmla="*/ 239 h 244"/>
              <a:gd name="T80" fmla="*/ 49 w 154"/>
              <a:gd name="T81" fmla="*/ 244 h 244"/>
              <a:gd name="T82" fmla="*/ 45 w 154"/>
              <a:gd name="T83"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244">
                <a:moveTo>
                  <a:pt x="45" y="244"/>
                </a:moveTo>
                <a:cubicBezTo>
                  <a:pt x="40" y="242"/>
                  <a:pt x="40" y="242"/>
                  <a:pt x="40" y="242"/>
                </a:cubicBezTo>
                <a:cubicBezTo>
                  <a:pt x="31" y="239"/>
                  <a:pt x="20" y="233"/>
                  <a:pt x="12" y="221"/>
                </a:cubicBezTo>
                <a:cubicBezTo>
                  <a:pt x="9" y="217"/>
                  <a:pt x="8" y="212"/>
                  <a:pt x="7" y="206"/>
                </a:cubicBezTo>
                <a:cubicBezTo>
                  <a:pt x="6" y="202"/>
                  <a:pt x="6" y="198"/>
                  <a:pt x="7" y="194"/>
                </a:cubicBezTo>
                <a:cubicBezTo>
                  <a:pt x="7" y="191"/>
                  <a:pt x="6" y="190"/>
                  <a:pt x="6" y="189"/>
                </a:cubicBezTo>
                <a:cubicBezTo>
                  <a:pt x="0" y="175"/>
                  <a:pt x="2" y="160"/>
                  <a:pt x="12" y="146"/>
                </a:cubicBezTo>
                <a:cubicBezTo>
                  <a:pt x="14" y="144"/>
                  <a:pt x="16" y="142"/>
                  <a:pt x="17" y="140"/>
                </a:cubicBezTo>
                <a:cubicBezTo>
                  <a:pt x="19" y="136"/>
                  <a:pt x="21" y="132"/>
                  <a:pt x="24" y="129"/>
                </a:cubicBezTo>
                <a:cubicBezTo>
                  <a:pt x="22" y="129"/>
                  <a:pt x="21" y="126"/>
                  <a:pt x="20" y="123"/>
                </a:cubicBezTo>
                <a:cubicBezTo>
                  <a:pt x="14" y="105"/>
                  <a:pt x="19" y="92"/>
                  <a:pt x="24" y="84"/>
                </a:cubicBezTo>
                <a:cubicBezTo>
                  <a:pt x="25" y="83"/>
                  <a:pt x="26" y="81"/>
                  <a:pt x="26" y="79"/>
                </a:cubicBezTo>
                <a:cubicBezTo>
                  <a:pt x="32" y="68"/>
                  <a:pt x="32" y="68"/>
                  <a:pt x="32" y="68"/>
                </a:cubicBezTo>
                <a:cubicBezTo>
                  <a:pt x="55" y="59"/>
                  <a:pt x="55" y="59"/>
                  <a:pt x="55" y="59"/>
                </a:cubicBezTo>
                <a:cubicBezTo>
                  <a:pt x="62" y="57"/>
                  <a:pt x="62" y="57"/>
                  <a:pt x="62" y="57"/>
                </a:cubicBezTo>
                <a:cubicBezTo>
                  <a:pt x="64" y="56"/>
                  <a:pt x="67" y="56"/>
                  <a:pt x="68" y="55"/>
                </a:cubicBezTo>
                <a:cubicBezTo>
                  <a:pt x="72" y="51"/>
                  <a:pt x="76" y="48"/>
                  <a:pt x="80" y="46"/>
                </a:cubicBezTo>
                <a:cubicBezTo>
                  <a:pt x="80" y="44"/>
                  <a:pt x="81" y="43"/>
                  <a:pt x="81" y="41"/>
                </a:cubicBezTo>
                <a:cubicBezTo>
                  <a:pt x="44" y="0"/>
                  <a:pt x="44" y="0"/>
                  <a:pt x="44" y="0"/>
                </a:cubicBezTo>
                <a:cubicBezTo>
                  <a:pt x="98" y="16"/>
                  <a:pt x="98" y="16"/>
                  <a:pt x="98" y="16"/>
                </a:cubicBezTo>
                <a:cubicBezTo>
                  <a:pt x="99" y="13"/>
                  <a:pt x="102" y="11"/>
                  <a:pt x="104" y="9"/>
                </a:cubicBezTo>
                <a:cubicBezTo>
                  <a:pt x="110" y="3"/>
                  <a:pt x="110" y="3"/>
                  <a:pt x="110" y="3"/>
                </a:cubicBezTo>
                <a:cubicBezTo>
                  <a:pt x="119" y="2"/>
                  <a:pt x="119" y="2"/>
                  <a:pt x="119" y="2"/>
                </a:cubicBezTo>
                <a:cubicBezTo>
                  <a:pt x="129" y="2"/>
                  <a:pt x="129" y="2"/>
                  <a:pt x="129" y="2"/>
                </a:cubicBezTo>
                <a:cubicBezTo>
                  <a:pt x="136" y="11"/>
                  <a:pt x="136" y="11"/>
                  <a:pt x="136" y="11"/>
                </a:cubicBezTo>
                <a:cubicBezTo>
                  <a:pt x="147" y="23"/>
                  <a:pt x="152" y="38"/>
                  <a:pt x="152" y="54"/>
                </a:cubicBezTo>
                <a:cubicBezTo>
                  <a:pt x="152" y="56"/>
                  <a:pt x="152" y="58"/>
                  <a:pt x="152" y="60"/>
                </a:cubicBezTo>
                <a:cubicBezTo>
                  <a:pt x="153" y="63"/>
                  <a:pt x="153" y="65"/>
                  <a:pt x="153" y="68"/>
                </a:cubicBezTo>
                <a:cubicBezTo>
                  <a:pt x="154" y="75"/>
                  <a:pt x="152" y="82"/>
                  <a:pt x="147" y="89"/>
                </a:cubicBezTo>
                <a:cubicBezTo>
                  <a:pt x="143" y="94"/>
                  <a:pt x="143" y="94"/>
                  <a:pt x="143" y="94"/>
                </a:cubicBezTo>
                <a:cubicBezTo>
                  <a:pt x="143" y="94"/>
                  <a:pt x="143" y="94"/>
                  <a:pt x="143" y="94"/>
                </a:cubicBezTo>
                <a:cubicBezTo>
                  <a:pt x="143" y="95"/>
                  <a:pt x="142" y="96"/>
                  <a:pt x="142" y="97"/>
                </a:cubicBezTo>
                <a:cubicBezTo>
                  <a:pt x="140" y="102"/>
                  <a:pt x="139" y="106"/>
                  <a:pt x="138" y="110"/>
                </a:cubicBezTo>
                <a:cubicBezTo>
                  <a:pt x="137" y="116"/>
                  <a:pt x="136" y="122"/>
                  <a:pt x="133" y="128"/>
                </a:cubicBezTo>
                <a:cubicBezTo>
                  <a:pt x="130" y="135"/>
                  <a:pt x="128" y="142"/>
                  <a:pt x="125" y="149"/>
                </a:cubicBezTo>
                <a:cubicBezTo>
                  <a:pt x="122" y="158"/>
                  <a:pt x="119" y="166"/>
                  <a:pt x="116" y="174"/>
                </a:cubicBezTo>
                <a:cubicBezTo>
                  <a:pt x="113" y="180"/>
                  <a:pt x="111" y="186"/>
                  <a:pt x="109" y="192"/>
                </a:cubicBezTo>
                <a:cubicBezTo>
                  <a:pt x="105" y="204"/>
                  <a:pt x="105" y="204"/>
                  <a:pt x="105" y="204"/>
                </a:cubicBezTo>
                <a:cubicBezTo>
                  <a:pt x="103" y="208"/>
                  <a:pt x="101" y="213"/>
                  <a:pt x="99" y="218"/>
                </a:cubicBezTo>
                <a:cubicBezTo>
                  <a:pt x="93" y="230"/>
                  <a:pt x="82" y="238"/>
                  <a:pt x="69" y="239"/>
                </a:cubicBezTo>
                <a:cubicBezTo>
                  <a:pt x="62" y="241"/>
                  <a:pt x="57" y="244"/>
                  <a:pt x="49" y="244"/>
                </a:cubicBezTo>
                <a:lnTo>
                  <a:pt x="45" y="24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1" name="Freeform 258"/>
          <p:cNvSpPr>
            <a:spLocks/>
          </p:cNvSpPr>
          <p:nvPr/>
        </p:nvSpPr>
        <p:spPr bwMode="auto">
          <a:xfrm>
            <a:off x="17224375" y="11002963"/>
            <a:ext cx="250825" cy="233363"/>
          </a:xfrm>
          <a:custGeom>
            <a:avLst/>
            <a:gdLst>
              <a:gd name="T0" fmla="*/ 68 w 158"/>
              <a:gd name="T1" fmla="*/ 147 h 147"/>
              <a:gd name="T2" fmla="*/ 48 w 158"/>
              <a:gd name="T3" fmla="*/ 139 h 147"/>
              <a:gd name="T4" fmla="*/ 34 w 158"/>
              <a:gd name="T5" fmla="*/ 125 h 147"/>
              <a:gd name="T6" fmla="*/ 0 w 158"/>
              <a:gd name="T7" fmla="*/ 68 h 147"/>
              <a:gd name="T8" fmla="*/ 28 w 158"/>
              <a:gd name="T9" fmla="*/ 44 h 147"/>
              <a:gd name="T10" fmla="*/ 28 w 158"/>
              <a:gd name="T11" fmla="*/ 42 h 147"/>
              <a:gd name="T12" fmla="*/ 42 w 158"/>
              <a:gd name="T13" fmla="*/ 28 h 147"/>
              <a:gd name="T14" fmla="*/ 56 w 158"/>
              <a:gd name="T15" fmla="*/ 16 h 147"/>
              <a:gd name="T16" fmla="*/ 62 w 158"/>
              <a:gd name="T17" fmla="*/ 16 h 147"/>
              <a:gd name="T18" fmla="*/ 68 w 158"/>
              <a:gd name="T19" fmla="*/ 8 h 147"/>
              <a:gd name="T20" fmla="*/ 86 w 158"/>
              <a:gd name="T21" fmla="*/ 6 h 147"/>
              <a:gd name="T22" fmla="*/ 96 w 158"/>
              <a:gd name="T23" fmla="*/ 0 h 147"/>
              <a:gd name="T24" fmla="*/ 106 w 158"/>
              <a:gd name="T25" fmla="*/ 6 h 147"/>
              <a:gd name="T26" fmla="*/ 110 w 158"/>
              <a:gd name="T27" fmla="*/ 6 h 147"/>
              <a:gd name="T28" fmla="*/ 132 w 158"/>
              <a:gd name="T29" fmla="*/ 18 h 147"/>
              <a:gd name="T30" fmla="*/ 140 w 158"/>
              <a:gd name="T31" fmla="*/ 24 h 147"/>
              <a:gd name="T32" fmla="*/ 150 w 158"/>
              <a:gd name="T33" fmla="*/ 38 h 147"/>
              <a:gd name="T34" fmla="*/ 156 w 158"/>
              <a:gd name="T35" fmla="*/ 56 h 147"/>
              <a:gd name="T36" fmla="*/ 158 w 158"/>
              <a:gd name="T37" fmla="*/ 77 h 147"/>
              <a:gd name="T38" fmla="*/ 148 w 158"/>
              <a:gd name="T39" fmla="*/ 97 h 147"/>
              <a:gd name="T40" fmla="*/ 144 w 158"/>
              <a:gd name="T41" fmla="*/ 109 h 147"/>
              <a:gd name="T42" fmla="*/ 130 w 158"/>
              <a:gd name="T43" fmla="*/ 121 h 147"/>
              <a:gd name="T44" fmla="*/ 120 w 158"/>
              <a:gd name="T45" fmla="*/ 127 h 147"/>
              <a:gd name="T46" fmla="*/ 114 w 158"/>
              <a:gd name="T47" fmla="*/ 129 h 147"/>
              <a:gd name="T48" fmla="*/ 102 w 158"/>
              <a:gd name="T49" fmla="*/ 145 h 147"/>
              <a:gd name="T50" fmla="*/ 80 w 158"/>
              <a:gd name="T51" fmla="*/ 147 h 147"/>
              <a:gd name="T52" fmla="*/ 68 w 158"/>
              <a:gd name="T53"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147">
                <a:moveTo>
                  <a:pt x="68" y="147"/>
                </a:moveTo>
                <a:lnTo>
                  <a:pt x="48" y="139"/>
                </a:lnTo>
                <a:lnTo>
                  <a:pt x="34" y="125"/>
                </a:lnTo>
                <a:lnTo>
                  <a:pt x="0" y="68"/>
                </a:lnTo>
                <a:lnTo>
                  <a:pt x="28" y="44"/>
                </a:lnTo>
                <a:lnTo>
                  <a:pt x="28" y="42"/>
                </a:lnTo>
                <a:lnTo>
                  <a:pt x="42" y="28"/>
                </a:lnTo>
                <a:lnTo>
                  <a:pt x="56" y="16"/>
                </a:lnTo>
                <a:lnTo>
                  <a:pt x="62" y="16"/>
                </a:lnTo>
                <a:lnTo>
                  <a:pt x="68" y="8"/>
                </a:lnTo>
                <a:lnTo>
                  <a:pt x="86" y="6"/>
                </a:lnTo>
                <a:lnTo>
                  <a:pt x="96" y="0"/>
                </a:lnTo>
                <a:lnTo>
                  <a:pt x="106" y="6"/>
                </a:lnTo>
                <a:lnTo>
                  <a:pt x="110" y="6"/>
                </a:lnTo>
                <a:lnTo>
                  <a:pt x="132" y="18"/>
                </a:lnTo>
                <a:lnTo>
                  <a:pt x="140" y="24"/>
                </a:lnTo>
                <a:lnTo>
                  <a:pt x="150" y="38"/>
                </a:lnTo>
                <a:lnTo>
                  <a:pt x="156" y="56"/>
                </a:lnTo>
                <a:lnTo>
                  <a:pt x="158" y="77"/>
                </a:lnTo>
                <a:lnTo>
                  <a:pt x="148" y="97"/>
                </a:lnTo>
                <a:lnTo>
                  <a:pt x="144" y="109"/>
                </a:lnTo>
                <a:lnTo>
                  <a:pt x="130" y="121"/>
                </a:lnTo>
                <a:lnTo>
                  <a:pt x="120" y="127"/>
                </a:lnTo>
                <a:lnTo>
                  <a:pt x="114" y="129"/>
                </a:lnTo>
                <a:lnTo>
                  <a:pt x="102" y="145"/>
                </a:lnTo>
                <a:lnTo>
                  <a:pt x="80" y="147"/>
                </a:lnTo>
                <a:lnTo>
                  <a:pt x="68" y="14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2" name="Freeform 259"/>
          <p:cNvSpPr>
            <a:spLocks/>
          </p:cNvSpPr>
          <p:nvPr/>
        </p:nvSpPr>
        <p:spPr bwMode="auto">
          <a:xfrm>
            <a:off x="17418050" y="10841038"/>
            <a:ext cx="200025" cy="234950"/>
          </a:xfrm>
          <a:custGeom>
            <a:avLst/>
            <a:gdLst>
              <a:gd name="T0" fmla="*/ 30 w 126"/>
              <a:gd name="T1" fmla="*/ 134 h 148"/>
              <a:gd name="T2" fmla="*/ 0 w 126"/>
              <a:gd name="T3" fmla="*/ 94 h 148"/>
              <a:gd name="T4" fmla="*/ 14 w 126"/>
              <a:gd name="T5" fmla="*/ 48 h 148"/>
              <a:gd name="T6" fmla="*/ 46 w 126"/>
              <a:gd name="T7" fmla="*/ 0 h 148"/>
              <a:gd name="T8" fmla="*/ 94 w 126"/>
              <a:gd name="T9" fmla="*/ 32 h 148"/>
              <a:gd name="T10" fmla="*/ 126 w 126"/>
              <a:gd name="T11" fmla="*/ 58 h 148"/>
              <a:gd name="T12" fmla="*/ 118 w 126"/>
              <a:gd name="T13" fmla="*/ 112 h 148"/>
              <a:gd name="T14" fmla="*/ 112 w 126"/>
              <a:gd name="T15" fmla="*/ 116 h 148"/>
              <a:gd name="T16" fmla="*/ 106 w 126"/>
              <a:gd name="T17" fmla="*/ 148 h 148"/>
              <a:gd name="T18" fmla="*/ 30 w 126"/>
              <a:gd name="T19"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48">
                <a:moveTo>
                  <a:pt x="30" y="134"/>
                </a:moveTo>
                <a:lnTo>
                  <a:pt x="0" y="94"/>
                </a:lnTo>
                <a:lnTo>
                  <a:pt x="14" y="48"/>
                </a:lnTo>
                <a:lnTo>
                  <a:pt x="46" y="0"/>
                </a:lnTo>
                <a:lnTo>
                  <a:pt x="94" y="32"/>
                </a:lnTo>
                <a:lnTo>
                  <a:pt x="126" y="58"/>
                </a:lnTo>
                <a:lnTo>
                  <a:pt x="118" y="112"/>
                </a:lnTo>
                <a:lnTo>
                  <a:pt x="112" y="116"/>
                </a:lnTo>
                <a:lnTo>
                  <a:pt x="106" y="148"/>
                </a:lnTo>
                <a:lnTo>
                  <a:pt x="30" y="13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3" name="Freeform 260"/>
          <p:cNvSpPr>
            <a:spLocks/>
          </p:cNvSpPr>
          <p:nvPr/>
        </p:nvSpPr>
        <p:spPr bwMode="auto">
          <a:xfrm>
            <a:off x="16721138" y="10694988"/>
            <a:ext cx="935038" cy="754063"/>
          </a:xfrm>
          <a:custGeom>
            <a:avLst/>
            <a:gdLst>
              <a:gd name="T0" fmla="*/ 68 w 295"/>
              <a:gd name="T1" fmla="*/ 236 h 238"/>
              <a:gd name="T2" fmla="*/ 40 w 295"/>
              <a:gd name="T3" fmla="*/ 220 h 238"/>
              <a:gd name="T4" fmla="*/ 37 w 295"/>
              <a:gd name="T5" fmla="*/ 201 h 238"/>
              <a:gd name="T6" fmla="*/ 35 w 295"/>
              <a:gd name="T7" fmla="*/ 172 h 238"/>
              <a:gd name="T8" fmla="*/ 22 w 295"/>
              <a:gd name="T9" fmla="*/ 137 h 238"/>
              <a:gd name="T10" fmla="*/ 0 w 295"/>
              <a:gd name="T11" fmla="*/ 107 h 238"/>
              <a:gd name="T12" fmla="*/ 28 w 295"/>
              <a:gd name="T13" fmla="*/ 95 h 238"/>
              <a:gd name="T14" fmla="*/ 45 w 295"/>
              <a:gd name="T15" fmla="*/ 89 h 238"/>
              <a:gd name="T16" fmla="*/ 66 w 295"/>
              <a:gd name="T17" fmla="*/ 100 h 238"/>
              <a:gd name="T18" fmla="*/ 71 w 295"/>
              <a:gd name="T19" fmla="*/ 25 h 238"/>
              <a:gd name="T20" fmla="*/ 113 w 295"/>
              <a:gd name="T21" fmla="*/ 61 h 238"/>
              <a:gd name="T22" fmla="*/ 136 w 295"/>
              <a:gd name="T23" fmla="*/ 47 h 238"/>
              <a:gd name="T24" fmla="*/ 162 w 295"/>
              <a:gd name="T25" fmla="*/ 45 h 238"/>
              <a:gd name="T26" fmla="*/ 167 w 295"/>
              <a:gd name="T27" fmla="*/ 39 h 238"/>
              <a:gd name="T28" fmla="*/ 184 w 295"/>
              <a:gd name="T29" fmla="*/ 20 h 238"/>
              <a:gd name="T30" fmla="*/ 202 w 295"/>
              <a:gd name="T31" fmla="*/ 8 h 238"/>
              <a:gd name="T32" fmla="*/ 211 w 295"/>
              <a:gd name="T33" fmla="*/ 4 h 238"/>
              <a:gd name="T34" fmla="*/ 243 w 295"/>
              <a:gd name="T35" fmla="*/ 1 h 238"/>
              <a:gd name="T36" fmla="*/ 245 w 295"/>
              <a:gd name="T37" fmla="*/ 2 h 238"/>
              <a:gd name="T38" fmla="*/ 269 w 295"/>
              <a:gd name="T39" fmla="*/ 13 h 238"/>
              <a:gd name="T40" fmla="*/ 274 w 295"/>
              <a:gd name="T41" fmla="*/ 27 h 238"/>
              <a:gd name="T42" fmla="*/ 276 w 295"/>
              <a:gd name="T43" fmla="*/ 44 h 238"/>
              <a:gd name="T44" fmla="*/ 277 w 295"/>
              <a:gd name="T45" fmla="*/ 71 h 238"/>
              <a:gd name="T46" fmla="*/ 290 w 295"/>
              <a:gd name="T47" fmla="*/ 95 h 238"/>
              <a:gd name="T48" fmla="*/ 262 w 295"/>
              <a:gd name="T49" fmla="*/ 144 h 238"/>
              <a:gd name="T50" fmla="*/ 248 w 295"/>
              <a:gd name="T51" fmla="*/ 164 h 238"/>
              <a:gd name="T52" fmla="*/ 223 w 295"/>
              <a:gd name="T53" fmla="*/ 192 h 238"/>
              <a:gd name="T54" fmla="*/ 172 w 295"/>
              <a:gd name="T55" fmla="*/ 222 h 238"/>
              <a:gd name="T56" fmla="*/ 150 w 295"/>
              <a:gd name="T57" fmla="*/ 230 h 238"/>
              <a:gd name="T58" fmla="*/ 133 w 295"/>
              <a:gd name="T59" fmla="*/ 227 h 238"/>
              <a:gd name="T60" fmla="*/ 117 w 295"/>
              <a:gd name="T61" fmla="*/ 229 h 238"/>
              <a:gd name="T62" fmla="*/ 100 w 295"/>
              <a:gd name="T63" fmla="*/ 233 h 238"/>
              <a:gd name="T64" fmla="*/ 87 w 295"/>
              <a:gd name="T65" fmla="*/ 237 h 238"/>
              <a:gd name="T66" fmla="*/ 75 w 295"/>
              <a:gd name="T67"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5" h="238">
                <a:moveTo>
                  <a:pt x="75" y="238"/>
                </a:moveTo>
                <a:cubicBezTo>
                  <a:pt x="68" y="236"/>
                  <a:pt x="68" y="236"/>
                  <a:pt x="68" y="236"/>
                </a:cubicBezTo>
                <a:cubicBezTo>
                  <a:pt x="62" y="232"/>
                  <a:pt x="55" y="229"/>
                  <a:pt x="49" y="225"/>
                </a:cubicBezTo>
                <a:cubicBezTo>
                  <a:pt x="40" y="220"/>
                  <a:pt x="40" y="220"/>
                  <a:pt x="40" y="220"/>
                </a:cubicBezTo>
                <a:cubicBezTo>
                  <a:pt x="37" y="207"/>
                  <a:pt x="37" y="207"/>
                  <a:pt x="37" y="207"/>
                </a:cubicBezTo>
                <a:cubicBezTo>
                  <a:pt x="37" y="204"/>
                  <a:pt x="37" y="202"/>
                  <a:pt x="37" y="201"/>
                </a:cubicBezTo>
                <a:cubicBezTo>
                  <a:pt x="31" y="193"/>
                  <a:pt x="31" y="183"/>
                  <a:pt x="36" y="174"/>
                </a:cubicBezTo>
                <a:cubicBezTo>
                  <a:pt x="35" y="172"/>
                  <a:pt x="35" y="172"/>
                  <a:pt x="35" y="172"/>
                </a:cubicBezTo>
                <a:cubicBezTo>
                  <a:pt x="29" y="161"/>
                  <a:pt x="26" y="149"/>
                  <a:pt x="24" y="141"/>
                </a:cubicBezTo>
                <a:cubicBezTo>
                  <a:pt x="23" y="137"/>
                  <a:pt x="22" y="137"/>
                  <a:pt x="22" y="137"/>
                </a:cubicBezTo>
                <a:cubicBezTo>
                  <a:pt x="21" y="135"/>
                  <a:pt x="19" y="133"/>
                  <a:pt x="17" y="130"/>
                </a:cubicBezTo>
                <a:cubicBezTo>
                  <a:pt x="0" y="107"/>
                  <a:pt x="0" y="107"/>
                  <a:pt x="0" y="107"/>
                </a:cubicBezTo>
                <a:cubicBezTo>
                  <a:pt x="25" y="100"/>
                  <a:pt x="25" y="100"/>
                  <a:pt x="25" y="100"/>
                </a:cubicBezTo>
                <a:cubicBezTo>
                  <a:pt x="28" y="95"/>
                  <a:pt x="28" y="95"/>
                  <a:pt x="28" y="95"/>
                </a:cubicBezTo>
                <a:cubicBezTo>
                  <a:pt x="37" y="91"/>
                  <a:pt x="37" y="91"/>
                  <a:pt x="37" y="91"/>
                </a:cubicBezTo>
                <a:cubicBezTo>
                  <a:pt x="45" y="89"/>
                  <a:pt x="45" y="89"/>
                  <a:pt x="45" y="89"/>
                </a:cubicBezTo>
                <a:cubicBezTo>
                  <a:pt x="55" y="93"/>
                  <a:pt x="55" y="93"/>
                  <a:pt x="55" y="93"/>
                </a:cubicBezTo>
                <a:cubicBezTo>
                  <a:pt x="66" y="100"/>
                  <a:pt x="66" y="100"/>
                  <a:pt x="66" y="100"/>
                </a:cubicBezTo>
                <a:cubicBezTo>
                  <a:pt x="67" y="99"/>
                  <a:pt x="67" y="99"/>
                  <a:pt x="67" y="99"/>
                </a:cubicBezTo>
                <a:cubicBezTo>
                  <a:pt x="71" y="25"/>
                  <a:pt x="71" y="25"/>
                  <a:pt x="71" y="25"/>
                </a:cubicBezTo>
                <a:cubicBezTo>
                  <a:pt x="109" y="53"/>
                  <a:pt x="109" y="53"/>
                  <a:pt x="109" y="53"/>
                </a:cubicBezTo>
                <a:cubicBezTo>
                  <a:pt x="113" y="61"/>
                  <a:pt x="113" y="61"/>
                  <a:pt x="113" y="61"/>
                </a:cubicBezTo>
                <a:cubicBezTo>
                  <a:pt x="116" y="57"/>
                  <a:pt x="116" y="57"/>
                  <a:pt x="116" y="57"/>
                </a:cubicBezTo>
                <a:cubicBezTo>
                  <a:pt x="136" y="47"/>
                  <a:pt x="136" y="47"/>
                  <a:pt x="136" y="47"/>
                </a:cubicBezTo>
                <a:cubicBezTo>
                  <a:pt x="153" y="53"/>
                  <a:pt x="153" y="53"/>
                  <a:pt x="153" y="53"/>
                </a:cubicBezTo>
                <a:cubicBezTo>
                  <a:pt x="162" y="45"/>
                  <a:pt x="162" y="45"/>
                  <a:pt x="162" y="45"/>
                </a:cubicBezTo>
                <a:cubicBezTo>
                  <a:pt x="167" y="41"/>
                  <a:pt x="167" y="41"/>
                  <a:pt x="167" y="41"/>
                </a:cubicBezTo>
                <a:cubicBezTo>
                  <a:pt x="167" y="39"/>
                  <a:pt x="167" y="39"/>
                  <a:pt x="167" y="39"/>
                </a:cubicBezTo>
                <a:cubicBezTo>
                  <a:pt x="178" y="23"/>
                  <a:pt x="178" y="23"/>
                  <a:pt x="178" y="23"/>
                </a:cubicBezTo>
                <a:cubicBezTo>
                  <a:pt x="184" y="20"/>
                  <a:pt x="184" y="20"/>
                  <a:pt x="184" y="20"/>
                </a:cubicBezTo>
                <a:cubicBezTo>
                  <a:pt x="185" y="19"/>
                  <a:pt x="185" y="19"/>
                  <a:pt x="185" y="19"/>
                </a:cubicBezTo>
                <a:cubicBezTo>
                  <a:pt x="202" y="8"/>
                  <a:pt x="202" y="8"/>
                  <a:pt x="202" y="8"/>
                </a:cubicBezTo>
                <a:cubicBezTo>
                  <a:pt x="204" y="8"/>
                  <a:pt x="204" y="8"/>
                  <a:pt x="204" y="8"/>
                </a:cubicBezTo>
                <a:cubicBezTo>
                  <a:pt x="211" y="4"/>
                  <a:pt x="211" y="4"/>
                  <a:pt x="211" y="4"/>
                </a:cubicBezTo>
                <a:cubicBezTo>
                  <a:pt x="222" y="0"/>
                  <a:pt x="222" y="0"/>
                  <a:pt x="222" y="0"/>
                </a:cubicBezTo>
                <a:cubicBezTo>
                  <a:pt x="243" y="1"/>
                  <a:pt x="243" y="1"/>
                  <a:pt x="243" y="1"/>
                </a:cubicBezTo>
                <a:cubicBezTo>
                  <a:pt x="245" y="3"/>
                  <a:pt x="245" y="3"/>
                  <a:pt x="245" y="3"/>
                </a:cubicBezTo>
                <a:cubicBezTo>
                  <a:pt x="245" y="2"/>
                  <a:pt x="245" y="2"/>
                  <a:pt x="245" y="2"/>
                </a:cubicBezTo>
                <a:cubicBezTo>
                  <a:pt x="259" y="5"/>
                  <a:pt x="259" y="5"/>
                  <a:pt x="259" y="5"/>
                </a:cubicBezTo>
                <a:cubicBezTo>
                  <a:pt x="269" y="13"/>
                  <a:pt x="269" y="13"/>
                  <a:pt x="269" y="13"/>
                </a:cubicBezTo>
                <a:cubicBezTo>
                  <a:pt x="273" y="23"/>
                  <a:pt x="273" y="23"/>
                  <a:pt x="273" y="23"/>
                </a:cubicBezTo>
                <a:cubicBezTo>
                  <a:pt x="274" y="27"/>
                  <a:pt x="274" y="27"/>
                  <a:pt x="274" y="27"/>
                </a:cubicBezTo>
                <a:cubicBezTo>
                  <a:pt x="276" y="32"/>
                  <a:pt x="276" y="32"/>
                  <a:pt x="276" y="32"/>
                </a:cubicBezTo>
                <a:cubicBezTo>
                  <a:pt x="276" y="44"/>
                  <a:pt x="276" y="44"/>
                  <a:pt x="276" y="44"/>
                </a:cubicBezTo>
                <a:cubicBezTo>
                  <a:pt x="278" y="51"/>
                  <a:pt x="278" y="51"/>
                  <a:pt x="278" y="51"/>
                </a:cubicBezTo>
                <a:cubicBezTo>
                  <a:pt x="277" y="71"/>
                  <a:pt x="277" y="71"/>
                  <a:pt x="277" y="71"/>
                </a:cubicBezTo>
                <a:cubicBezTo>
                  <a:pt x="295" y="73"/>
                  <a:pt x="295" y="73"/>
                  <a:pt x="295" y="73"/>
                </a:cubicBezTo>
                <a:cubicBezTo>
                  <a:pt x="290" y="95"/>
                  <a:pt x="290" y="95"/>
                  <a:pt x="290" y="95"/>
                </a:cubicBezTo>
                <a:cubicBezTo>
                  <a:pt x="288" y="103"/>
                  <a:pt x="286" y="108"/>
                  <a:pt x="285" y="113"/>
                </a:cubicBezTo>
                <a:cubicBezTo>
                  <a:pt x="283" y="118"/>
                  <a:pt x="278" y="134"/>
                  <a:pt x="262" y="144"/>
                </a:cubicBezTo>
                <a:cubicBezTo>
                  <a:pt x="258" y="150"/>
                  <a:pt x="256" y="153"/>
                  <a:pt x="253" y="156"/>
                </a:cubicBezTo>
                <a:cubicBezTo>
                  <a:pt x="251" y="159"/>
                  <a:pt x="249" y="162"/>
                  <a:pt x="248" y="164"/>
                </a:cubicBezTo>
                <a:cubicBezTo>
                  <a:pt x="243" y="172"/>
                  <a:pt x="237" y="178"/>
                  <a:pt x="229" y="186"/>
                </a:cubicBezTo>
                <a:cubicBezTo>
                  <a:pt x="223" y="192"/>
                  <a:pt x="223" y="192"/>
                  <a:pt x="223" y="192"/>
                </a:cubicBezTo>
                <a:cubicBezTo>
                  <a:pt x="216" y="198"/>
                  <a:pt x="209" y="205"/>
                  <a:pt x="200" y="210"/>
                </a:cubicBezTo>
                <a:cubicBezTo>
                  <a:pt x="192" y="216"/>
                  <a:pt x="183" y="221"/>
                  <a:pt x="172" y="222"/>
                </a:cubicBezTo>
                <a:cubicBezTo>
                  <a:pt x="165" y="227"/>
                  <a:pt x="158" y="227"/>
                  <a:pt x="154" y="227"/>
                </a:cubicBezTo>
                <a:cubicBezTo>
                  <a:pt x="150" y="230"/>
                  <a:pt x="150" y="230"/>
                  <a:pt x="150" y="230"/>
                </a:cubicBezTo>
                <a:cubicBezTo>
                  <a:pt x="144" y="229"/>
                  <a:pt x="144" y="229"/>
                  <a:pt x="144" y="229"/>
                </a:cubicBezTo>
                <a:cubicBezTo>
                  <a:pt x="140" y="229"/>
                  <a:pt x="136" y="228"/>
                  <a:pt x="133" y="227"/>
                </a:cubicBezTo>
                <a:cubicBezTo>
                  <a:pt x="129" y="228"/>
                  <a:pt x="126" y="228"/>
                  <a:pt x="124" y="228"/>
                </a:cubicBezTo>
                <a:cubicBezTo>
                  <a:pt x="121" y="228"/>
                  <a:pt x="119" y="228"/>
                  <a:pt x="117" y="229"/>
                </a:cubicBezTo>
                <a:cubicBezTo>
                  <a:pt x="113" y="231"/>
                  <a:pt x="107" y="233"/>
                  <a:pt x="101" y="233"/>
                </a:cubicBezTo>
                <a:cubicBezTo>
                  <a:pt x="101" y="233"/>
                  <a:pt x="101" y="233"/>
                  <a:pt x="100" y="233"/>
                </a:cubicBezTo>
                <a:cubicBezTo>
                  <a:pt x="97" y="233"/>
                  <a:pt x="95" y="233"/>
                  <a:pt x="92" y="235"/>
                </a:cubicBezTo>
                <a:cubicBezTo>
                  <a:pt x="87" y="237"/>
                  <a:pt x="87" y="237"/>
                  <a:pt x="87" y="237"/>
                </a:cubicBezTo>
                <a:cubicBezTo>
                  <a:pt x="79" y="238"/>
                  <a:pt x="79" y="238"/>
                  <a:pt x="79" y="238"/>
                </a:cubicBezTo>
                <a:lnTo>
                  <a:pt x="75" y="23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4" name="Freeform 261"/>
          <p:cNvSpPr>
            <a:spLocks noEditPoints="1"/>
          </p:cNvSpPr>
          <p:nvPr/>
        </p:nvSpPr>
        <p:spPr bwMode="auto">
          <a:xfrm>
            <a:off x="16571913" y="10448925"/>
            <a:ext cx="814388" cy="723900"/>
          </a:xfrm>
          <a:custGeom>
            <a:avLst/>
            <a:gdLst>
              <a:gd name="T0" fmla="*/ 114 w 257"/>
              <a:gd name="T1" fmla="*/ 221 h 229"/>
              <a:gd name="T2" fmla="*/ 101 w 257"/>
              <a:gd name="T3" fmla="*/ 221 h 229"/>
              <a:gd name="T4" fmla="*/ 86 w 257"/>
              <a:gd name="T5" fmla="*/ 216 h 229"/>
              <a:gd name="T6" fmla="*/ 86 w 257"/>
              <a:gd name="T7" fmla="*/ 216 h 229"/>
              <a:gd name="T8" fmla="*/ 86 w 257"/>
              <a:gd name="T9" fmla="*/ 215 h 229"/>
              <a:gd name="T10" fmla="*/ 83 w 257"/>
              <a:gd name="T11" fmla="*/ 215 h 229"/>
              <a:gd name="T12" fmla="*/ 79 w 257"/>
              <a:gd name="T13" fmla="*/ 206 h 229"/>
              <a:gd name="T14" fmla="*/ 69 w 257"/>
              <a:gd name="T15" fmla="*/ 215 h 229"/>
              <a:gd name="T16" fmla="*/ 60 w 257"/>
              <a:gd name="T17" fmla="*/ 203 h 229"/>
              <a:gd name="T18" fmla="*/ 45 w 257"/>
              <a:gd name="T19" fmla="*/ 171 h 229"/>
              <a:gd name="T20" fmla="*/ 44 w 257"/>
              <a:gd name="T21" fmla="*/ 166 h 229"/>
              <a:gd name="T22" fmla="*/ 41 w 257"/>
              <a:gd name="T23" fmla="*/ 143 h 229"/>
              <a:gd name="T24" fmla="*/ 35 w 257"/>
              <a:gd name="T25" fmla="*/ 112 h 229"/>
              <a:gd name="T26" fmla="*/ 32 w 257"/>
              <a:gd name="T27" fmla="*/ 102 h 229"/>
              <a:gd name="T28" fmla="*/ 18 w 257"/>
              <a:gd name="T29" fmla="*/ 72 h 229"/>
              <a:gd name="T30" fmla="*/ 9 w 257"/>
              <a:gd name="T31" fmla="*/ 56 h 229"/>
              <a:gd name="T32" fmla="*/ 0 w 257"/>
              <a:gd name="T33" fmla="*/ 32 h 229"/>
              <a:gd name="T34" fmla="*/ 0 w 257"/>
              <a:gd name="T35" fmla="*/ 12 h 229"/>
              <a:gd name="T36" fmla="*/ 10 w 257"/>
              <a:gd name="T37" fmla="*/ 10 h 229"/>
              <a:gd name="T38" fmla="*/ 12 w 257"/>
              <a:gd name="T39" fmla="*/ 8 h 229"/>
              <a:gd name="T40" fmla="*/ 24 w 257"/>
              <a:gd name="T41" fmla="*/ 5 h 229"/>
              <a:gd name="T42" fmla="*/ 25 w 257"/>
              <a:gd name="T43" fmla="*/ 5 h 229"/>
              <a:gd name="T44" fmla="*/ 35 w 257"/>
              <a:gd name="T45" fmla="*/ 0 h 229"/>
              <a:gd name="T46" fmla="*/ 46 w 257"/>
              <a:gd name="T47" fmla="*/ 2 h 229"/>
              <a:gd name="T48" fmla="*/ 57 w 257"/>
              <a:gd name="T49" fmla="*/ 6 h 229"/>
              <a:gd name="T50" fmla="*/ 92 w 257"/>
              <a:gd name="T51" fmla="*/ 7 h 229"/>
              <a:gd name="T52" fmla="*/ 125 w 257"/>
              <a:gd name="T53" fmla="*/ 8 h 229"/>
              <a:gd name="T54" fmla="*/ 130 w 257"/>
              <a:gd name="T55" fmla="*/ 13 h 229"/>
              <a:gd name="T56" fmla="*/ 132 w 257"/>
              <a:gd name="T57" fmla="*/ 13 h 229"/>
              <a:gd name="T58" fmla="*/ 132 w 257"/>
              <a:gd name="T59" fmla="*/ 13 h 229"/>
              <a:gd name="T60" fmla="*/ 136 w 257"/>
              <a:gd name="T61" fmla="*/ 13 h 229"/>
              <a:gd name="T62" fmla="*/ 141 w 257"/>
              <a:gd name="T63" fmla="*/ 11 h 229"/>
              <a:gd name="T64" fmla="*/ 153 w 257"/>
              <a:gd name="T65" fmla="*/ 16 h 229"/>
              <a:gd name="T66" fmla="*/ 159 w 257"/>
              <a:gd name="T67" fmla="*/ 16 h 229"/>
              <a:gd name="T68" fmla="*/ 164 w 257"/>
              <a:gd name="T69" fmla="*/ 17 h 229"/>
              <a:gd name="T70" fmla="*/ 205 w 257"/>
              <a:gd name="T71" fmla="*/ 8 h 229"/>
              <a:gd name="T72" fmla="*/ 217 w 257"/>
              <a:gd name="T73" fmla="*/ 12 h 229"/>
              <a:gd name="T74" fmla="*/ 257 w 257"/>
              <a:gd name="T75" fmla="*/ 36 h 229"/>
              <a:gd name="T76" fmla="*/ 204 w 257"/>
              <a:gd name="T77" fmla="*/ 59 h 229"/>
              <a:gd name="T78" fmla="*/ 203 w 257"/>
              <a:gd name="T79" fmla="*/ 59 h 229"/>
              <a:gd name="T80" fmla="*/ 179 w 257"/>
              <a:gd name="T81" fmla="*/ 80 h 229"/>
              <a:gd name="T82" fmla="*/ 173 w 257"/>
              <a:gd name="T83" fmla="*/ 63 h 229"/>
              <a:gd name="T84" fmla="*/ 170 w 257"/>
              <a:gd name="T85" fmla="*/ 114 h 229"/>
              <a:gd name="T86" fmla="*/ 157 w 257"/>
              <a:gd name="T87" fmla="*/ 115 h 229"/>
              <a:gd name="T88" fmla="*/ 156 w 257"/>
              <a:gd name="T89" fmla="*/ 142 h 229"/>
              <a:gd name="T90" fmla="*/ 152 w 257"/>
              <a:gd name="T91" fmla="*/ 217 h 229"/>
              <a:gd name="T92" fmla="*/ 137 w 257"/>
              <a:gd name="T93" fmla="*/ 214 h 229"/>
              <a:gd name="T94" fmla="*/ 133 w 257"/>
              <a:gd name="T95" fmla="*/ 229 h 229"/>
              <a:gd name="T96" fmla="*/ 114 w 257"/>
              <a:gd name="T97" fmla="*/ 221 h 229"/>
              <a:gd name="T98" fmla="*/ 67 w 257"/>
              <a:gd name="T99" fmla="*/ 211 h 229"/>
              <a:gd name="T100" fmla="*/ 77 w 257"/>
              <a:gd name="T101" fmla="*/ 203 h 229"/>
              <a:gd name="T102" fmla="*/ 77 w 257"/>
              <a:gd name="T103" fmla="*/ 202 h 229"/>
              <a:gd name="T104" fmla="*/ 67 w 257"/>
              <a:gd name="T105" fmla="*/ 21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7" h="229">
                <a:moveTo>
                  <a:pt x="114" y="221"/>
                </a:moveTo>
                <a:cubicBezTo>
                  <a:pt x="101" y="221"/>
                  <a:pt x="101" y="221"/>
                  <a:pt x="101" y="221"/>
                </a:cubicBezTo>
                <a:cubicBezTo>
                  <a:pt x="86" y="216"/>
                  <a:pt x="86" y="216"/>
                  <a:pt x="86" y="216"/>
                </a:cubicBezTo>
                <a:cubicBezTo>
                  <a:pt x="86" y="216"/>
                  <a:pt x="86" y="216"/>
                  <a:pt x="86" y="216"/>
                </a:cubicBezTo>
                <a:cubicBezTo>
                  <a:pt x="86" y="215"/>
                  <a:pt x="86" y="215"/>
                  <a:pt x="86" y="215"/>
                </a:cubicBezTo>
                <a:cubicBezTo>
                  <a:pt x="83" y="215"/>
                  <a:pt x="83" y="215"/>
                  <a:pt x="83" y="215"/>
                </a:cubicBezTo>
                <a:cubicBezTo>
                  <a:pt x="79" y="206"/>
                  <a:pt x="79" y="206"/>
                  <a:pt x="79" y="206"/>
                </a:cubicBezTo>
                <a:cubicBezTo>
                  <a:pt x="69" y="215"/>
                  <a:pt x="69" y="215"/>
                  <a:pt x="69" y="215"/>
                </a:cubicBezTo>
                <a:cubicBezTo>
                  <a:pt x="60" y="203"/>
                  <a:pt x="60" y="203"/>
                  <a:pt x="60" y="203"/>
                </a:cubicBezTo>
                <a:cubicBezTo>
                  <a:pt x="52" y="193"/>
                  <a:pt x="47" y="182"/>
                  <a:pt x="45" y="171"/>
                </a:cubicBezTo>
                <a:cubicBezTo>
                  <a:pt x="44" y="166"/>
                  <a:pt x="44" y="166"/>
                  <a:pt x="44" y="166"/>
                </a:cubicBezTo>
                <a:cubicBezTo>
                  <a:pt x="42" y="159"/>
                  <a:pt x="41" y="151"/>
                  <a:pt x="41" y="143"/>
                </a:cubicBezTo>
                <a:cubicBezTo>
                  <a:pt x="37" y="131"/>
                  <a:pt x="35" y="121"/>
                  <a:pt x="35" y="112"/>
                </a:cubicBezTo>
                <a:cubicBezTo>
                  <a:pt x="35" y="110"/>
                  <a:pt x="34" y="107"/>
                  <a:pt x="32" y="102"/>
                </a:cubicBezTo>
                <a:cubicBezTo>
                  <a:pt x="27" y="92"/>
                  <a:pt x="22" y="82"/>
                  <a:pt x="18" y="72"/>
                </a:cubicBezTo>
                <a:cubicBezTo>
                  <a:pt x="16" y="65"/>
                  <a:pt x="13" y="60"/>
                  <a:pt x="9" y="56"/>
                </a:cubicBezTo>
                <a:cubicBezTo>
                  <a:pt x="3" y="50"/>
                  <a:pt x="0" y="42"/>
                  <a:pt x="0" y="32"/>
                </a:cubicBezTo>
                <a:cubicBezTo>
                  <a:pt x="0" y="12"/>
                  <a:pt x="0" y="12"/>
                  <a:pt x="0" y="12"/>
                </a:cubicBezTo>
                <a:cubicBezTo>
                  <a:pt x="10" y="10"/>
                  <a:pt x="10" y="10"/>
                  <a:pt x="10" y="10"/>
                </a:cubicBezTo>
                <a:cubicBezTo>
                  <a:pt x="12" y="8"/>
                  <a:pt x="12" y="8"/>
                  <a:pt x="12" y="8"/>
                </a:cubicBezTo>
                <a:cubicBezTo>
                  <a:pt x="24" y="5"/>
                  <a:pt x="24" y="5"/>
                  <a:pt x="24" y="5"/>
                </a:cubicBezTo>
                <a:cubicBezTo>
                  <a:pt x="25" y="5"/>
                  <a:pt x="25" y="5"/>
                  <a:pt x="25" y="5"/>
                </a:cubicBezTo>
                <a:cubicBezTo>
                  <a:pt x="35" y="0"/>
                  <a:pt x="35" y="0"/>
                  <a:pt x="35" y="0"/>
                </a:cubicBezTo>
                <a:cubicBezTo>
                  <a:pt x="46" y="2"/>
                  <a:pt x="46" y="2"/>
                  <a:pt x="46" y="2"/>
                </a:cubicBezTo>
                <a:cubicBezTo>
                  <a:pt x="57" y="6"/>
                  <a:pt x="57" y="6"/>
                  <a:pt x="57" y="6"/>
                </a:cubicBezTo>
                <a:cubicBezTo>
                  <a:pt x="92" y="7"/>
                  <a:pt x="92" y="7"/>
                  <a:pt x="92" y="7"/>
                </a:cubicBezTo>
                <a:cubicBezTo>
                  <a:pt x="125" y="8"/>
                  <a:pt x="125" y="8"/>
                  <a:pt x="125" y="8"/>
                </a:cubicBezTo>
                <a:cubicBezTo>
                  <a:pt x="130" y="13"/>
                  <a:pt x="130" y="13"/>
                  <a:pt x="130" y="13"/>
                </a:cubicBezTo>
                <a:cubicBezTo>
                  <a:pt x="132" y="13"/>
                  <a:pt x="132" y="13"/>
                  <a:pt x="132" y="13"/>
                </a:cubicBezTo>
                <a:cubicBezTo>
                  <a:pt x="132" y="13"/>
                  <a:pt x="132" y="13"/>
                  <a:pt x="132" y="13"/>
                </a:cubicBezTo>
                <a:cubicBezTo>
                  <a:pt x="136" y="13"/>
                  <a:pt x="136" y="13"/>
                  <a:pt x="136" y="13"/>
                </a:cubicBezTo>
                <a:cubicBezTo>
                  <a:pt x="141" y="11"/>
                  <a:pt x="141" y="11"/>
                  <a:pt x="141" y="11"/>
                </a:cubicBezTo>
                <a:cubicBezTo>
                  <a:pt x="153" y="16"/>
                  <a:pt x="153" y="16"/>
                  <a:pt x="153" y="16"/>
                </a:cubicBezTo>
                <a:cubicBezTo>
                  <a:pt x="159" y="16"/>
                  <a:pt x="159" y="16"/>
                  <a:pt x="159" y="16"/>
                </a:cubicBezTo>
                <a:cubicBezTo>
                  <a:pt x="164" y="17"/>
                  <a:pt x="164" y="17"/>
                  <a:pt x="164" y="17"/>
                </a:cubicBezTo>
                <a:cubicBezTo>
                  <a:pt x="205" y="8"/>
                  <a:pt x="205" y="8"/>
                  <a:pt x="205" y="8"/>
                </a:cubicBezTo>
                <a:cubicBezTo>
                  <a:pt x="217" y="12"/>
                  <a:pt x="217" y="12"/>
                  <a:pt x="217" y="12"/>
                </a:cubicBezTo>
                <a:cubicBezTo>
                  <a:pt x="257" y="36"/>
                  <a:pt x="257" y="36"/>
                  <a:pt x="257" y="36"/>
                </a:cubicBezTo>
                <a:cubicBezTo>
                  <a:pt x="204" y="59"/>
                  <a:pt x="204" y="59"/>
                  <a:pt x="204" y="59"/>
                </a:cubicBezTo>
                <a:cubicBezTo>
                  <a:pt x="203" y="59"/>
                  <a:pt x="203" y="59"/>
                  <a:pt x="203" y="59"/>
                </a:cubicBezTo>
                <a:cubicBezTo>
                  <a:pt x="179" y="80"/>
                  <a:pt x="179" y="80"/>
                  <a:pt x="179" y="80"/>
                </a:cubicBezTo>
                <a:cubicBezTo>
                  <a:pt x="173" y="63"/>
                  <a:pt x="173" y="63"/>
                  <a:pt x="173" y="63"/>
                </a:cubicBezTo>
                <a:cubicBezTo>
                  <a:pt x="170" y="114"/>
                  <a:pt x="170" y="114"/>
                  <a:pt x="170" y="114"/>
                </a:cubicBezTo>
                <a:cubicBezTo>
                  <a:pt x="157" y="115"/>
                  <a:pt x="157" y="115"/>
                  <a:pt x="157" y="115"/>
                </a:cubicBezTo>
                <a:cubicBezTo>
                  <a:pt x="156" y="142"/>
                  <a:pt x="156" y="142"/>
                  <a:pt x="156" y="142"/>
                </a:cubicBezTo>
                <a:cubicBezTo>
                  <a:pt x="152" y="217"/>
                  <a:pt x="152" y="217"/>
                  <a:pt x="152" y="217"/>
                </a:cubicBezTo>
                <a:cubicBezTo>
                  <a:pt x="137" y="214"/>
                  <a:pt x="137" y="214"/>
                  <a:pt x="137" y="214"/>
                </a:cubicBezTo>
                <a:cubicBezTo>
                  <a:pt x="133" y="229"/>
                  <a:pt x="133" y="229"/>
                  <a:pt x="133" y="229"/>
                </a:cubicBezTo>
                <a:lnTo>
                  <a:pt x="114" y="221"/>
                </a:lnTo>
                <a:close/>
                <a:moveTo>
                  <a:pt x="67" y="211"/>
                </a:moveTo>
                <a:cubicBezTo>
                  <a:pt x="77" y="203"/>
                  <a:pt x="77" y="203"/>
                  <a:pt x="77" y="203"/>
                </a:cubicBezTo>
                <a:cubicBezTo>
                  <a:pt x="77" y="202"/>
                  <a:pt x="77" y="202"/>
                  <a:pt x="77" y="202"/>
                </a:cubicBezTo>
                <a:lnTo>
                  <a:pt x="67" y="21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5" name="Freeform 262"/>
          <p:cNvSpPr>
            <a:spLocks/>
          </p:cNvSpPr>
          <p:nvPr/>
        </p:nvSpPr>
        <p:spPr bwMode="auto">
          <a:xfrm>
            <a:off x="16935450" y="10471150"/>
            <a:ext cx="603250" cy="582613"/>
          </a:xfrm>
          <a:custGeom>
            <a:avLst/>
            <a:gdLst>
              <a:gd name="T0" fmla="*/ 20 w 380"/>
              <a:gd name="T1" fmla="*/ 309 h 367"/>
              <a:gd name="T2" fmla="*/ 20 w 380"/>
              <a:gd name="T3" fmla="*/ 305 h 367"/>
              <a:gd name="T4" fmla="*/ 18 w 380"/>
              <a:gd name="T5" fmla="*/ 299 h 367"/>
              <a:gd name="T6" fmla="*/ 0 w 380"/>
              <a:gd name="T7" fmla="*/ 287 h 367"/>
              <a:gd name="T8" fmla="*/ 10 w 380"/>
              <a:gd name="T9" fmla="*/ 137 h 367"/>
              <a:gd name="T10" fmla="*/ 34 w 380"/>
              <a:gd name="T11" fmla="*/ 135 h 367"/>
              <a:gd name="T12" fmla="*/ 40 w 380"/>
              <a:gd name="T13" fmla="*/ 32 h 367"/>
              <a:gd name="T14" fmla="*/ 98 w 380"/>
              <a:gd name="T15" fmla="*/ 32 h 367"/>
              <a:gd name="T16" fmla="*/ 164 w 380"/>
              <a:gd name="T17" fmla="*/ 16 h 367"/>
              <a:gd name="T18" fmla="*/ 172 w 380"/>
              <a:gd name="T19" fmla="*/ 12 h 367"/>
              <a:gd name="T20" fmla="*/ 180 w 380"/>
              <a:gd name="T21" fmla="*/ 16 h 367"/>
              <a:gd name="T22" fmla="*/ 220 w 380"/>
              <a:gd name="T23" fmla="*/ 0 h 367"/>
              <a:gd name="T24" fmla="*/ 238 w 380"/>
              <a:gd name="T25" fmla="*/ 44 h 367"/>
              <a:gd name="T26" fmla="*/ 248 w 380"/>
              <a:gd name="T27" fmla="*/ 56 h 367"/>
              <a:gd name="T28" fmla="*/ 254 w 380"/>
              <a:gd name="T29" fmla="*/ 70 h 367"/>
              <a:gd name="T30" fmla="*/ 260 w 380"/>
              <a:gd name="T31" fmla="*/ 74 h 367"/>
              <a:gd name="T32" fmla="*/ 266 w 380"/>
              <a:gd name="T33" fmla="*/ 86 h 367"/>
              <a:gd name="T34" fmla="*/ 286 w 380"/>
              <a:gd name="T35" fmla="*/ 100 h 367"/>
              <a:gd name="T36" fmla="*/ 288 w 380"/>
              <a:gd name="T37" fmla="*/ 106 h 367"/>
              <a:gd name="T38" fmla="*/ 310 w 380"/>
              <a:gd name="T39" fmla="*/ 123 h 367"/>
              <a:gd name="T40" fmla="*/ 308 w 380"/>
              <a:gd name="T41" fmla="*/ 131 h 367"/>
              <a:gd name="T42" fmla="*/ 340 w 380"/>
              <a:gd name="T43" fmla="*/ 143 h 367"/>
              <a:gd name="T44" fmla="*/ 344 w 380"/>
              <a:gd name="T45" fmla="*/ 157 h 367"/>
              <a:gd name="T46" fmla="*/ 380 w 380"/>
              <a:gd name="T47" fmla="*/ 195 h 367"/>
              <a:gd name="T48" fmla="*/ 326 w 380"/>
              <a:gd name="T49" fmla="*/ 219 h 367"/>
              <a:gd name="T50" fmla="*/ 320 w 380"/>
              <a:gd name="T51" fmla="*/ 227 h 367"/>
              <a:gd name="T52" fmla="*/ 306 w 380"/>
              <a:gd name="T53" fmla="*/ 237 h 367"/>
              <a:gd name="T54" fmla="*/ 290 w 380"/>
              <a:gd name="T55" fmla="*/ 239 h 367"/>
              <a:gd name="T56" fmla="*/ 288 w 380"/>
              <a:gd name="T57" fmla="*/ 239 h 367"/>
              <a:gd name="T58" fmla="*/ 284 w 380"/>
              <a:gd name="T59" fmla="*/ 241 h 367"/>
              <a:gd name="T60" fmla="*/ 282 w 380"/>
              <a:gd name="T61" fmla="*/ 245 h 367"/>
              <a:gd name="T62" fmla="*/ 280 w 380"/>
              <a:gd name="T63" fmla="*/ 247 h 367"/>
              <a:gd name="T64" fmla="*/ 280 w 380"/>
              <a:gd name="T65" fmla="*/ 267 h 367"/>
              <a:gd name="T66" fmla="*/ 246 w 380"/>
              <a:gd name="T67" fmla="*/ 287 h 367"/>
              <a:gd name="T68" fmla="*/ 242 w 380"/>
              <a:gd name="T69" fmla="*/ 289 h 367"/>
              <a:gd name="T70" fmla="*/ 240 w 380"/>
              <a:gd name="T71" fmla="*/ 311 h 367"/>
              <a:gd name="T72" fmla="*/ 206 w 380"/>
              <a:gd name="T73" fmla="*/ 335 h 367"/>
              <a:gd name="T74" fmla="*/ 182 w 380"/>
              <a:gd name="T75" fmla="*/ 329 h 367"/>
              <a:gd name="T76" fmla="*/ 160 w 380"/>
              <a:gd name="T77" fmla="*/ 329 h 367"/>
              <a:gd name="T78" fmla="*/ 146 w 380"/>
              <a:gd name="T79" fmla="*/ 323 h 367"/>
              <a:gd name="T80" fmla="*/ 140 w 380"/>
              <a:gd name="T81" fmla="*/ 331 h 367"/>
              <a:gd name="T82" fmla="*/ 114 w 380"/>
              <a:gd name="T83" fmla="*/ 351 h 367"/>
              <a:gd name="T84" fmla="*/ 92 w 380"/>
              <a:gd name="T85" fmla="*/ 359 h 367"/>
              <a:gd name="T86" fmla="*/ 84 w 380"/>
              <a:gd name="T87" fmla="*/ 359 h 367"/>
              <a:gd name="T88" fmla="*/ 80 w 380"/>
              <a:gd name="T89" fmla="*/ 361 h 367"/>
              <a:gd name="T90" fmla="*/ 64 w 380"/>
              <a:gd name="T91" fmla="*/ 361 h 367"/>
              <a:gd name="T92" fmla="*/ 10 w 380"/>
              <a:gd name="T93" fmla="*/ 367 h 367"/>
              <a:gd name="T94" fmla="*/ 20 w 380"/>
              <a:gd name="T95" fmla="*/ 30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0" h="367">
                <a:moveTo>
                  <a:pt x="20" y="309"/>
                </a:moveTo>
                <a:lnTo>
                  <a:pt x="20" y="305"/>
                </a:lnTo>
                <a:lnTo>
                  <a:pt x="18" y="299"/>
                </a:lnTo>
                <a:lnTo>
                  <a:pt x="0" y="287"/>
                </a:lnTo>
                <a:lnTo>
                  <a:pt x="10" y="137"/>
                </a:lnTo>
                <a:lnTo>
                  <a:pt x="34" y="135"/>
                </a:lnTo>
                <a:lnTo>
                  <a:pt x="40" y="32"/>
                </a:lnTo>
                <a:lnTo>
                  <a:pt x="98" y="32"/>
                </a:lnTo>
                <a:lnTo>
                  <a:pt x="164" y="16"/>
                </a:lnTo>
                <a:lnTo>
                  <a:pt x="172" y="12"/>
                </a:lnTo>
                <a:lnTo>
                  <a:pt x="180" y="16"/>
                </a:lnTo>
                <a:lnTo>
                  <a:pt x="220" y="0"/>
                </a:lnTo>
                <a:lnTo>
                  <a:pt x="238" y="44"/>
                </a:lnTo>
                <a:lnTo>
                  <a:pt x="248" y="56"/>
                </a:lnTo>
                <a:lnTo>
                  <a:pt x="254" y="70"/>
                </a:lnTo>
                <a:lnTo>
                  <a:pt x="260" y="74"/>
                </a:lnTo>
                <a:lnTo>
                  <a:pt x="266" y="86"/>
                </a:lnTo>
                <a:lnTo>
                  <a:pt x="286" y="100"/>
                </a:lnTo>
                <a:lnTo>
                  <a:pt x="288" y="106"/>
                </a:lnTo>
                <a:lnTo>
                  <a:pt x="310" y="123"/>
                </a:lnTo>
                <a:lnTo>
                  <a:pt x="308" y="131"/>
                </a:lnTo>
                <a:lnTo>
                  <a:pt x="340" y="143"/>
                </a:lnTo>
                <a:lnTo>
                  <a:pt x="344" y="157"/>
                </a:lnTo>
                <a:lnTo>
                  <a:pt x="380" y="195"/>
                </a:lnTo>
                <a:lnTo>
                  <a:pt x="326" y="219"/>
                </a:lnTo>
                <a:lnTo>
                  <a:pt x="320" y="227"/>
                </a:lnTo>
                <a:lnTo>
                  <a:pt x="306" y="237"/>
                </a:lnTo>
                <a:lnTo>
                  <a:pt x="290" y="239"/>
                </a:lnTo>
                <a:lnTo>
                  <a:pt x="288" y="239"/>
                </a:lnTo>
                <a:lnTo>
                  <a:pt x="284" y="241"/>
                </a:lnTo>
                <a:lnTo>
                  <a:pt x="282" y="245"/>
                </a:lnTo>
                <a:lnTo>
                  <a:pt x="280" y="247"/>
                </a:lnTo>
                <a:lnTo>
                  <a:pt x="280" y="267"/>
                </a:lnTo>
                <a:lnTo>
                  <a:pt x="246" y="287"/>
                </a:lnTo>
                <a:lnTo>
                  <a:pt x="242" y="289"/>
                </a:lnTo>
                <a:lnTo>
                  <a:pt x="240" y="311"/>
                </a:lnTo>
                <a:lnTo>
                  <a:pt x="206" y="335"/>
                </a:lnTo>
                <a:lnTo>
                  <a:pt x="182" y="329"/>
                </a:lnTo>
                <a:lnTo>
                  <a:pt x="160" y="329"/>
                </a:lnTo>
                <a:lnTo>
                  <a:pt x="146" y="323"/>
                </a:lnTo>
                <a:lnTo>
                  <a:pt x="140" y="331"/>
                </a:lnTo>
                <a:lnTo>
                  <a:pt x="114" y="351"/>
                </a:lnTo>
                <a:lnTo>
                  <a:pt x="92" y="359"/>
                </a:lnTo>
                <a:lnTo>
                  <a:pt x="84" y="359"/>
                </a:lnTo>
                <a:lnTo>
                  <a:pt x="80" y="361"/>
                </a:lnTo>
                <a:lnTo>
                  <a:pt x="64" y="361"/>
                </a:lnTo>
                <a:lnTo>
                  <a:pt x="10" y="367"/>
                </a:lnTo>
                <a:lnTo>
                  <a:pt x="20" y="30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6" name="Freeform 263"/>
          <p:cNvSpPr>
            <a:spLocks/>
          </p:cNvSpPr>
          <p:nvPr/>
        </p:nvSpPr>
        <p:spPr bwMode="auto">
          <a:xfrm>
            <a:off x="17421225" y="10104438"/>
            <a:ext cx="612775" cy="949325"/>
          </a:xfrm>
          <a:custGeom>
            <a:avLst/>
            <a:gdLst>
              <a:gd name="T0" fmla="*/ 17 w 193"/>
              <a:gd name="T1" fmla="*/ 294 h 300"/>
              <a:gd name="T2" fmla="*/ 19 w 193"/>
              <a:gd name="T3" fmla="*/ 278 h 300"/>
              <a:gd name="T4" fmla="*/ 15 w 193"/>
              <a:gd name="T5" fmla="*/ 274 h 300"/>
              <a:gd name="T6" fmla="*/ 17 w 193"/>
              <a:gd name="T7" fmla="*/ 243 h 300"/>
              <a:gd name="T8" fmla="*/ 15 w 193"/>
              <a:gd name="T9" fmla="*/ 237 h 300"/>
              <a:gd name="T10" fmla="*/ 15 w 193"/>
              <a:gd name="T11" fmla="*/ 229 h 300"/>
              <a:gd name="T12" fmla="*/ 14 w 193"/>
              <a:gd name="T13" fmla="*/ 227 h 300"/>
              <a:gd name="T14" fmla="*/ 14 w 193"/>
              <a:gd name="T15" fmla="*/ 224 h 300"/>
              <a:gd name="T16" fmla="*/ 2 w 193"/>
              <a:gd name="T17" fmla="*/ 215 h 300"/>
              <a:gd name="T18" fmla="*/ 18 w 193"/>
              <a:gd name="T19" fmla="*/ 198 h 300"/>
              <a:gd name="T20" fmla="*/ 29 w 193"/>
              <a:gd name="T21" fmla="*/ 187 h 300"/>
              <a:gd name="T22" fmla="*/ 29 w 193"/>
              <a:gd name="T23" fmla="*/ 182 h 300"/>
              <a:gd name="T24" fmla="*/ 29 w 193"/>
              <a:gd name="T25" fmla="*/ 168 h 300"/>
              <a:gd name="T26" fmla="*/ 34 w 193"/>
              <a:gd name="T27" fmla="*/ 166 h 300"/>
              <a:gd name="T28" fmla="*/ 33 w 193"/>
              <a:gd name="T29" fmla="*/ 163 h 300"/>
              <a:gd name="T30" fmla="*/ 33 w 193"/>
              <a:gd name="T31" fmla="*/ 162 h 300"/>
              <a:gd name="T32" fmla="*/ 24 w 193"/>
              <a:gd name="T33" fmla="*/ 159 h 300"/>
              <a:gd name="T34" fmla="*/ 33 w 193"/>
              <a:gd name="T35" fmla="*/ 145 h 300"/>
              <a:gd name="T36" fmla="*/ 33 w 193"/>
              <a:gd name="T37" fmla="*/ 146 h 300"/>
              <a:gd name="T38" fmla="*/ 22 w 193"/>
              <a:gd name="T39" fmla="*/ 136 h 300"/>
              <a:gd name="T40" fmla="*/ 7 w 193"/>
              <a:gd name="T41" fmla="*/ 135 h 300"/>
              <a:gd name="T42" fmla="*/ 0 w 193"/>
              <a:gd name="T43" fmla="*/ 99 h 300"/>
              <a:gd name="T44" fmla="*/ 9 w 193"/>
              <a:gd name="T45" fmla="*/ 89 h 300"/>
              <a:gd name="T46" fmla="*/ 15 w 193"/>
              <a:gd name="T47" fmla="*/ 85 h 300"/>
              <a:gd name="T48" fmla="*/ 24 w 193"/>
              <a:gd name="T49" fmla="*/ 79 h 300"/>
              <a:gd name="T50" fmla="*/ 28 w 193"/>
              <a:gd name="T51" fmla="*/ 80 h 300"/>
              <a:gd name="T52" fmla="*/ 39 w 193"/>
              <a:gd name="T53" fmla="*/ 75 h 300"/>
              <a:gd name="T54" fmla="*/ 64 w 193"/>
              <a:gd name="T55" fmla="*/ 67 h 300"/>
              <a:gd name="T56" fmla="*/ 68 w 193"/>
              <a:gd name="T57" fmla="*/ 51 h 300"/>
              <a:gd name="T58" fmla="*/ 64 w 193"/>
              <a:gd name="T59" fmla="*/ 27 h 300"/>
              <a:gd name="T60" fmla="*/ 86 w 193"/>
              <a:gd name="T61" fmla="*/ 30 h 300"/>
              <a:gd name="T62" fmla="*/ 93 w 193"/>
              <a:gd name="T63" fmla="*/ 30 h 300"/>
              <a:gd name="T64" fmla="*/ 101 w 193"/>
              <a:gd name="T65" fmla="*/ 23 h 300"/>
              <a:gd name="T66" fmla="*/ 112 w 193"/>
              <a:gd name="T67" fmla="*/ 30 h 300"/>
              <a:gd name="T68" fmla="*/ 116 w 193"/>
              <a:gd name="T69" fmla="*/ 28 h 300"/>
              <a:gd name="T70" fmla="*/ 117 w 193"/>
              <a:gd name="T71" fmla="*/ 24 h 300"/>
              <a:gd name="T72" fmla="*/ 138 w 193"/>
              <a:gd name="T73" fmla="*/ 26 h 300"/>
              <a:gd name="T74" fmla="*/ 140 w 193"/>
              <a:gd name="T75" fmla="*/ 27 h 300"/>
              <a:gd name="T76" fmla="*/ 148 w 193"/>
              <a:gd name="T77" fmla="*/ 25 h 300"/>
              <a:gd name="T78" fmla="*/ 160 w 193"/>
              <a:gd name="T79" fmla="*/ 19 h 300"/>
              <a:gd name="T80" fmla="*/ 177 w 193"/>
              <a:gd name="T81" fmla="*/ 0 h 300"/>
              <a:gd name="T82" fmla="*/ 191 w 193"/>
              <a:gd name="T83" fmla="*/ 28 h 300"/>
              <a:gd name="T84" fmla="*/ 193 w 193"/>
              <a:gd name="T85" fmla="*/ 34 h 300"/>
              <a:gd name="T86" fmla="*/ 192 w 193"/>
              <a:gd name="T87" fmla="*/ 45 h 300"/>
              <a:gd name="T88" fmla="*/ 191 w 193"/>
              <a:gd name="T89" fmla="*/ 57 h 300"/>
              <a:gd name="T90" fmla="*/ 191 w 193"/>
              <a:gd name="T91" fmla="*/ 71 h 300"/>
              <a:gd name="T92" fmla="*/ 191 w 193"/>
              <a:gd name="T93" fmla="*/ 79 h 300"/>
              <a:gd name="T94" fmla="*/ 191 w 193"/>
              <a:gd name="T95" fmla="*/ 85 h 300"/>
              <a:gd name="T96" fmla="*/ 187 w 193"/>
              <a:gd name="T97" fmla="*/ 111 h 300"/>
              <a:gd name="T98" fmla="*/ 157 w 193"/>
              <a:gd name="T99" fmla="*/ 146 h 300"/>
              <a:gd name="T100" fmla="*/ 141 w 193"/>
              <a:gd name="T101" fmla="*/ 155 h 300"/>
              <a:gd name="T102" fmla="*/ 134 w 193"/>
              <a:gd name="T103" fmla="*/ 158 h 300"/>
              <a:gd name="T104" fmla="*/ 104 w 193"/>
              <a:gd name="T105" fmla="*/ 184 h 300"/>
              <a:gd name="T106" fmla="*/ 109 w 193"/>
              <a:gd name="T107" fmla="*/ 203 h 300"/>
              <a:gd name="T108" fmla="*/ 110 w 193"/>
              <a:gd name="T109" fmla="*/ 221 h 300"/>
              <a:gd name="T110" fmla="*/ 108 w 193"/>
              <a:gd name="T111" fmla="*/ 234 h 300"/>
              <a:gd name="T112" fmla="*/ 92 w 193"/>
              <a:gd name="T113" fmla="*/ 262 h 300"/>
              <a:gd name="T114" fmla="*/ 70 w 193"/>
              <a:gd name="T115" fmla="*/ 271 h 300"/>
              <a:gd name="T116" fmla="*/ 69 w 193"/>
              <a:gd name="T117" fmla="*/ 280 h 300"/>
              <a:gd name="T118" fmla="*/ 69 w 193"/>
              <a:gd name="T119" fmla="*/ 300 h 300"/>
              <a:gd name="T120" fmla="*/ 17 w 193"/>
              <a:gd name="T121" fmla="*/ 29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3" h="300">
                <a:moveTo>
                  <a:pt x="17" y="294"/>
                </a:moveTo>
                <a:cubicBezTo>
                  <a:pt x="19" y="278"/>
                  <a:pt x="19" y="278"/>
                  <a:pt x="19" y="278"/>
                </a:cubicBezTo>
                <a:cubicBezTo>
                  <a:pt x="15" y="274"/>
                  <a:pt x="15" y="274"/>
                  <a:pt x="15" y="274"/>
                </a:cubicBezTo>
                <a:cubicBezTo>
                  <a:pt x="17" y="243"/>
                  <a:pt x="17" y="243"/>
                  <a:pt x="17" y="243"/>
                </a:cubicBezTo>
                <a:cubicBezTo>
                  <a:pt x="15" y="237"/>
                  <a:pt x="15" y="237"/>
                  <a:pt x="15" y="237"/>
                </a:cubicBezTo>
                <a:cubicBezTo>
                  <a:pt x="15" y="229"/>
                  <a:pt x="15" y="229"/>
                  <a:pt x="15" y="229"/>
                </a:cubicBezTo>
                <a:cubicBezTo>
                  <a:pt x="14" y="227"/>
                  <a:pt x="14" y="227"/>
                  <a:pt x="14" y="227"/>
                </a:cubicBezTo>
                <a:cubicBezTo>
                  <a:pt x="14" y="224"/>
                  <a:pt x="14" y="224"/>
                  <a:pt x="14" y="224"/>
                </a:cubicBezTo>
                <a:cubicBezTo>
                  <a:pt x="2" y="215"/>
                  <a:pt x="2" y="215"/>
                  <a:pt x="2" y="215"/>
                </a:cubicBezTo>
                <a:cubicBezTo>
                  <a:pt x="18" y="198"/>
                  <a:pt x="18" y="198"/>
                  <a:pt x="18" y="198"/>
                </a:cubicBezTo>
                <a:cubicBezTo>
                  <a:pt x="29" y="187"/>
                  <a:pt x="29" y="187"/>
                  <a:pt x="29" y="187"/>
                </a:cubicBezTo>
                <a:cubicBezTo>
                  <a:pt x="29" y="182"/>
                  <a:pt x="29" y="182"/>
                  <a:pt x="29" y="182"/>
                </a:cubicBezTo>
                <a:cubicBezTo>
                  <a:pt x="29" y="168"/>
                  <a:pt x="29" y="168"/>
                  <a:pt x="29" y="168"/>
                </a:cubicBezTo>
                <a:cubicBezTo>
                  <a:pt x="34" y="166"/>
                  <a:pt x="34" y="166"/>
                  <a:pt x="34" y="166"/>
                </a:cubicBezTo>
                <a:cubicBezTo>
                  <a:pt x="33" y="163"/>
                  <a:pt x="33" y="163"/>
                  <a:pt x="33" y="163"/>
                </a:cubicBezTo>
                <a:cubicBezTo>
                  <a:pt x="33" y="162"/>
                  <a:pt x="33" y="162"/>
                  <a:pt x="33" y="162"/>
                </a:cubicBezTo>
                <a:cubicBezTo>
                  <a:pt x="24" y="159"/>
                  <a:pt x="24" y="159"/>
                  <a:pt x="24" y="159"/>
                </a:cubicBezTo>
                <a:cubicBezTo>
                  <a:pt x="33" y="145"/>
                  <a:pt x="33" y="145"/>
                  <a:pt x="33" y="145"/>
                </a:cubicBezTo>
                <a:cubicBezTo>
                  <a:pt x="33" y="146"/>
                  <a:pt x="33" y="146"/>
                  <a:pt x="33" y="146"/>
                </a:cubicBezTo>
                <a:cubicBezTo>
                  <a:pt x="22" y="136"/>
                  <a:pt x="22" y="136"/>
                  <a:pt x="22" y="136"/>
                </a:cubicBezTo>
                <a:cubicBezTo>
                  <a:pt x="7" y="135"/>
                  <a:pt x="7" y="135"/>
                  <a:pt x="7" y="135"/>
                </a:cubicBezTo>
                <a:cubicBezTo>
                  <a:pt x="0" y="99"/>
                  <a:pt x="0" y="99"/>
                  <a:pt x="0" y="99"/>
                </a:cubicBezTo>
                <a:cubicBezTo>
                  <a:pt x="9" y="89"/>
                  <a:pt x="9" y="89"/>
                  <a:pt x="9" y="89"/>
                </a:cubicBezTo>
                <a:cubicBezTo>
                  <a:pt x="15" y="85"/>
                  <a:pt x="15" y="85"/>
                  <a:pt x="15" y="85"/>
                </a:cubicBezTo>
                <a:cubicBezTo>
                  <a:pt x="24" y="79"/>
                  <a:pt x="24" y="79"/>
                  <a:pt x="24" y="79"/>
                </a:cubicBezTo>
                <a:cubicBezTo>
                  <a:pt x="28" y="80"/>
                  <a:pt x="28" y="80"/>
                  <a:pt x="28" y="80"/>
                </a:cubicBezTo>
                <a:cubicBezTo>
                  <a:pt x="39" y="75"/>
                  <a:pt x="39" y="75"/>
                  <a:pt x="39" y="75"/>
                </a:cubicBezTo>
                <a:cubicBezTo>
                  <a:pt x="64" y="67"/>
                  <a:pt x="64" y="67"/>
                  <a:pt x="64" y="67"/>
                </a:cubicBezTo>
                <a:cubicBezTo>
                  <a:pt x="64" y="61"/>
                  <a:pt x="66" y="56"/>
                  <a:pt x="68" y="51"/>
                </a:cubicBezTo>
                <a:cubicBezTo>
                  <a:pt x="64" y="27"/>
                  <a:pt x="64" y="27"/>
                  <a:pt x="64" y="27"/>
                </a:cubicBezTo>
                <a:cubicBezTo>
                  <a:pt x="86" y="30"/>
                  <a:pt x="86" y="30"/>
                  <a:pt x="86" y="30"/>
                </a:cubicBezTo>
                <a:cubicBezTo>
                  <a:pt x="93" y="30"/>
                  <a:pt x="93" y="30"/>
                  <a:pt x="93" y="30"/>
                </a:cubicBezTo>
                <a:cubicBezTo>
                  <a:pt x="101" y="23"/>
                  <a:pt x="101" y="23"/>
                  <a:pt x="101" y="23"/>
                </a:cubicBezTo>
                <a:cubicBezTo>
                  <a:pt x="112" y="30"/>
                  <a:pt x="112" y="30"/>
                  <a:pt x="112" y="30"/>
                </a:cubicBezTo>
                <a:cubicBezTo>
                  <a:pt x="116" y="28"/>
                  <a:pt x="116" y="28"/>
                  <a:pt x="116" y="28"/>
                </a:cubicBezTo>
                <a:cubicBezTo>
                  <a:pt x="117" y="24"/>
                  <a:pt x="117" y="24"/>
                  <a:pt x="117" y="24"/>
                </a:cubicBezTo>
                <a:cubicBezTo>
                  <a:pt x="138" y="26"/>
                  <a:pt x="138" y="26"/>
                  <a:pt x="138" y="26"/>
                </a:cubicBezTo>
                <a:cubicBezTo>
                  <a:pt x="140" y="27"/>
                  <a:pt x="140" y="27"/>
                  <a:pt x="140" y="27"/>
                </a:cubicBezTo>
                <a:cubicBezTo>
                  <a:pt x="148" y="25"/>
                  <a:pt x="148" y="25"/>
                  <a:pt x="148" y="25"/>
                </a:cubicBezTo>
                <a:cubicBezTo>
                  <a:pt x="160" y="19"/>
                  <a:pt x="160" y="19"/>
                  <a:pt x="160" y="19"/>
                </a:cubicBezTo>
                <a:cubicBezTo>
                  <a:pt x="177" y="0"/>
                  <a:pt x="177" y="0"/>
                  <a:pt x="177" y="0"/>
                </a:cubicBezTo>
                <a:cubicBezTo>
                  <a:pt x="191" y="28"/>
                  <a:pt x="191" y="28"/>
                  <a:pt x="191" y="28"/>
                </a:cubicBezTo>
                <a:cubicBezTo>
                  <a:pt x="193" y="34"/>
                  <a:pt x="193" y="34"/>
                  <a:pt x="193" y="34"/>
                </a:cubicBezTo>
                <a:cubicBezTo>
                  <a:pt x="192" y="45"/>
                  <a:pt x="192" y="45"/>
                  <a:pt x="192" y="45"/>
                </a:cubicBezTo>
                <a:cubicBezTo>
                  <a:pt x="190" y="50"/>
                  <a:pt x="190" y="54"/>
                  <a:pt x="191" y="57"/>
                </a:cubicBezTo>
                <a:cubicBezTo>
                  <a:pt x="192" y="62"/>
                  <a:pt x="192" y="67"/>
                  <a:pt x="191" y="71"/>
                </a:cubicBezTo>
                <a:cubicBezTo>
                  <a:pt x="191" y="79"/>
                  <a:pt x="191" y="79"/>
                  <a:pt x="191" y="79"/>
                </a:cubicBezTo>
                <a:cubicBezTo>
                  <a:pt x="191" y="82"/>
                  <a:pt x="191" y="84"/>
                  <a:pt x="191" y="85"/>
                </a:cubicBezTo>
                <a:cubicBezTo>
                  <a:pt x="193" y="96"/>
                  <a:pt x="190" y="105"/>
                  <a:pt x="187" y="111"/>
                </a:cubicBezTo>
                <a:cubicBezTo>
                  <a:pt x="181" y="127"/>
                  <a:pt x="171" y="139"/>
                  <a:pt x="157" y="146"/>
                </a:cubicBezTo>
                <a:cubicBezTo>
                  <a:pt x="150" y="150"/>
                  <a:pt x="146" y="153"/>
                  <a:pt x="141" y="155"/>
                </a:cubicBezTo>
                <a:cubicBezTo>
                  <a:pt x="138" y="156"/>
                  <a:pt x="136" y="157"/>
                  <a:pt x="134" y="158"/>
                </a:cubicBezTo>
                <a:cubicBezTo>
                  <a:pt x="134" y="158"/>
                  <a:pt x="110" y="179"/>
                  <a:pt x="104" y="184"/>
                </a:cubicBezTo>
                <a:cubicBezTo>
                  <a:pt x="109" y="203"/>
                  <a:pt x="109" y="203"/>
                  <a:pt x="109" y="203"/>
                </a:cubicBezTo>
                <a:cubicBezTo>
                  <a:pt x="111" y="209"/>
                  <a:pt x="111" y="215"/>
                  <a:pt x="110" y="221"/>
                </a:cubicBezTo>
                <a:cubicBezTo>
                  <a:pt x="109" y="227"/>
                  <a:pt x="108" y="231"/>
                  <a:pt x="108" y="234"/>
                </a:cubicBezTo>
                <a:cubicBezTo>
                  <a:pt x="108" y="242"/>
                  <a:pt x="105" y="253"/>
                  <a:pt x="92" y="262"/>
                </a:cubicBezTo>
                <a:cubicBezTo>
                  <a:pt x="85" y="267"/>
                  <a:pt x="77" y="269"/>
                  <a:pt x="70" y="271"/>
                </a:cubicBezTo>
                <a:cubicBezTo>
                  <a:pt x="70" y="274"/>
                  <a:pt x="70" y="277"/>
                  <a:pt x="69" y="280"/>
                </a:cubicBezTo>
                <a:cubicBezTo>
                  <a:pt x="69" y="300"/>
                  <a:pt x="69" y="300"/>
                  <a:pt x="69" y="300"/>
                </a:cubicBezTo>
                <a:lnTo>
                  <a:pt x="17" y="29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7" name="Freeform 264"/>
          <p:cNvSpPr>
            <a:spLocks/>
          </p:cNvSpPr>
          <p:nvPr/>
        </p:nvSpPr>
        <p:spPr bwMode="auto">
          <a:xfrm>
            <a:off x="17148175" y="10388600"/>
            <a:ext cx="555625" cy="471488"/>
          </a:xfrm>
          <a:custGeom>
            <a:avLst/>
            <a:gdLst>
              <a:gd name="T0" fmla="*/ 218 w 350"/>
              <a:gd name="T1" fmla="*/ 281 h 297"/>
              <a:gd name="T2" fmla="*/ 204 w 350"/>
              <a:gd name="T3" fmla="*/ 285 h 297"/>
              <a:gd name="T4" fmla="*/ 190 w 350"/>
              <a:gd name="T5" fmla="*/ 277 h 297"/>
              <a:gd name="T6" fmla="*/ 180 w 350"/>
              <a:gd name="T7" fmla="*/ 277 h 297"/>
              <a:gd name="T8" fmla="*/ 180 w 350"/>
              <a:gd name="T9" fmla="*/ 275 h 297"/>
              <a:gd name="T10" fmla="*/ 168 w 350"/>
              <a:gd name="T11" fmla="*/ 279 h 297"/>
              <a:gd name="T12" fmla="*/ 150 w 350"/>
              <a:gd name="T13" fmla="*/ 261 h 297"/>
              <a:gd name="T14" fmla="*/ 146 w 350"/>
              <a:gd name="T15" fmla="*/ 257 h 297"/>
              <a:gd name="T16" fmla="*/ 120 w 350"/>
              <a:gd name="T17" fmla="*/ 259 h 297"/>
              <a:gd name="T18" fmla="*/ 98 w 350"/>
              <a:gd name="T19" fmla="*/ 225 h 297"/>
              <a:gd name="T20" fmla="*/ 92 w 350"/>
              <a:gd name="T21" fmla="*/ 209 h 297"/>
              <a:gd name="T22" fmla="*/ 92 w 350"/>
              <a:gd name="T23" fmla="*/ 209 h 297"/>
              <a:gd name="T24" fmla="*/ 90 w 350"/>
              <a:gd name="T25" fmla="*/ 205 h 297"/>
              <a:gd name="T26" fmla="*/ 72 w 350"/>
              <a:gd name="T27" fmla="*/ 191 h 297"/>
              <a:gd name="T28" fmla="*/ 64 w 350"/>
              <a:gd name="T29" fmla="*/ 179 h 297"/>
              <a:gd name="T30" fmla="*/ 58 w 350"/>
              <a:gd name="T31" fmla="*/ 175 h 297"/>
              <a:gd name="T32" fmla="*/ 48 w 350"/>
              <a:gd name="T33" fmla="*/ 158 h 297"/>
              <a:gd name="T34" fmla="*/ 46 w 350"/>
              <a:gd name="T35" fmla="*/ 152 h 297"/>
              <a:gd name="T36" fmla="*/ 38 w 350"/>
              <a:gd name="T37" fmla="*/ 144 h 297"/>
              <a:gd name="T38" fmla="*/ 26 w 350"/>
              <a:gd name="T39" fmla="*/ 132 h 297"/>
              <a:gd name="T40" fmla="*/ 26 w 350"/>
              <a:gd name="T41" fmla="*/ 116 h 297"/>
              <a:gd name="T42" fmla="*/ 0 w 350"/>
              <a:gd name="T43" fmla="*/ 54 h 297"/>
              <a:gd name="T44" fmla="*/ 68 w 350"/>
              <a:gd name="T45" fmla="*/ 64 h 297"/>
              <a:gd name="T46" fmla="*/ 84 w 350"/>
              <a:gd name="T47" fmla="*/ 66 h 297"/>
              <a:gd name="T48" fmla="*/ 86 w 350"/>
              <a:gd name="T49" fmla="*/ 68 h 297"/>
              <a:gd name="T50" fmla="*/ 94 w 350"/>
              <a:gd name="T51" fmla="*/ 66 h 297"/>
              <a:gd name="T52" fmla="*/ 104 w 350"/>
              <a:gd name="T53" fmla="*/ 68 h 297"/>
              <a:gd name="T54" fmla="*/ 104 w 350"/>
              <a:gd name="T55" fmla="*/ 66 h 297"/>
              <a:gd name="T56" fmla="*/ 110 w 350"/>
              <a:gd name="T57" fmla="*/ 54 h 297"/>
              <a:gd name="T58" fmla="*/ 120 w 350"/>
              <a:gd name="T59" fmla="*/ 52 h 297"/>
              <a:gd name="T60" fmla="*/ 132 w 350"/>
              <a:gd name="T61" fmla="*/ 36 h 297"/>
              <a:gd name="T62" fmla="*/ 136 w 350"/>
              <a:gd name="T63" fmla="*/ 36 h 297"/>
              <a:gd name="T64" fmla="*/ 138 w 350"/>
              <a:gd name="T65" fmla="*/ 22 h 297"/>
              <a:gd name="T66" fmla="*/ 188 w 350"/>
              <a:gd name="T67" fmla="*/ 0 h 297"/>
              <a:gd name="T68" fmla="*/ 222 w 350"/>
              <a:gd name="T69" fmla="*/ 2 h 297"/>
              <a:gd name="T70" fmla="*/ 252 w 350"/>
              <a:gd name="T71" fmla="*/ 4 h 297"/>
              <a:gd name="T72" fmla="*/ 254 w 350"/>
              <a:gd name="T73" fmla="*/ 16 h 297"/>
              <a:gd name="T74" fmla="*/ 276 w 350"/>
              <a:gd name="T75" fmla="*/ 24 h 297"/>
              <a:gd name="T76" fmla="*/ 280 w 350"/>
              <a:gd name="T77" fmla="*/ 28 h 297"/>
              <a:gd name="T78" fmla="*/ 292 w 350"/>
              <a:gd name="T79" fmla="*/ 32 h 297"/>
              <a:gd name="T80" fmla="*/ 300 w 350"/>
              <a:gd name="T81" fmla="*/ 38 h 297"/>
              <a:gd name="T82" fmla="*/ 324 w 350"/>
              <a:gd name="T83" fmla="*/ 42 h 297"/>
              <a:gd name="T84" fmla="*/ 330 w 350"/>
              <a:gd name="T85" fmla="*/ 76 h 297"/>
              <a:gd name="T86" fmla="*/ 330 w 350"/>
              <a:gd name="T87" fmla="*/ 82 h 297"/>
              <a:gd name="T88" fmla="*/ 328 w 350"/>
              <a:gd name="T89" fmla="*/ 94 h 297"/>
              <a:gd name="T90" fmla="*/ 350 w 350"/>
              <a:gd name="T91" fmla="*/ 102 h 297"/>
              <a:gd name="T92" fmla="*/ 324 w 350"/>
              <a:gd name="T93" fmla="*/ 142 h 297"/>
              <a:gd name="T94" fmla="*/ 328 w 350"/>
              <a:gd name="T95" fmla="*/ 150 h 297"/>
              <a:gd name="T96" fmla="*/ 326 w 350"/>
              <a:gd name="T97" fmla="*/ 154 h 297"/>
              <a:gd name="T98" fmla="*/ 332 w 350"/>
              <a:gd name="T99" fmla="*/ 161 h 297"/>
              <a:gd name="T100" fmla="*/ 318 w 350"/>
              <a:gd name="T101" fmla="*/ 191 h 297"/>
              <a:gd name="T102" fmla="*/ 310 w 350"/>
              <a:gd name="T103" fmla="*/ 201 h 297"/>
              <a:gd name="T104" fmla="*/ 306 w 350"/>
              <a:gd name="T105" fmla="*/ 231 h 297"/>
              <a:gd name="T106" fmla="*/ 238 w 350"/>
              <a:gd name="T107" fmla="*/ 297 h 297"/>
              <a:gd name="T108" fmla="*/ 218 w 350"/>
              <a:gd name="T109" fmla="*/ 28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0" h="297">
                <a:moveTo>
                  <a:pt x="218" y="281"/>
                </a:moveTo>
                <a:lnTo>
                  <a:pt x="204" y="285"/>
                </a:lnTo>
                <a:lnTo>
                  <a:pt x="190" y="277"/>
                </a:lnTo>
                <a:lnTo>
                  <a:pt x="180" y="277"/>
                </a:lnTo>
                <a:lnTo>
                  <a:pt x="180" y="275"/>
                </a:lnTo>
                <a:lnTo>
                  <a:pt x="168" y="279"/>
                </a:lnTo>
                <a:lnTo>
                  <a:pt x="150" y="261"/>
                </a:lnTo>
                <a:lnTo>
                  <a:pt x="146" y="257"/>
                </a:lnTo>
                <a:lnTo>
                  <a:pt x="120" y="259"/>
                </a:lnTo>
                <a:lnTo>
                  <a:pt x="98" y="225"/>
                </a:lnTo>
                <a:lnTo>
                  <a:pt x="92" y="209"/>
                </a:lnTo>
                <a:lnTo>
                  <a:pt x="92" y="209"/>
                </a:lnTo>
                <a:lnTo>
                  <a:pt x="90" y="205"/>
                </a:lnTo>
                <a:lnTo>
                  <a:pt x="72" y="191"/>
                </a:lnTo>
                <a:lnTo>
                  <a:pt x="64" y="179"/>
                </a:lnTo>
                <a:lnTo>
                  <a:pt x="58" y="175"/>
                </a:lnTo>
                <a:lnTo>
                  <a:pt x="48" y="158"/>
                </a:lnTo>
                <a:lnTo>
                  <a:pt x="46" y="152"/>
                </a:lnTo>
                <a:lnTo>
                  <a:pt x="38" y="144"/>
                </a:lnTo>
                <a:lnTo>
                  <a:pt x="26" y="132"/>
                </a:lnTo>
                <a:lnTo>
                  <a:pt x="26" y="116"/>
                </a:lnTo>
                <a:lnTo>
                  <a:pt x="0" y="54"/>
                </a:lnTo>
                <a:lnTo>
                  <a:pt x="68" y="64"/>
                </a:lnTo>
                <a:lnTo>
                  <a:pt x="84" y="66"/>
                </a:lnTo>
                <a:lnTo>
                  <a:pt x="86" y="68"/>
                </a:lnTo>
                <a:lnTo>
                  <a:pt x="94" y="66"/>
                </a:lnTo>
                <a:lnTo>
                  <a:pt x="104" y="68"/>
                </a:lnTo>
                <a:lnTo>
                  <a:pt x="104" y="66"/>
                </a:lnTo>
                <a:lnTo>
                  <a:pt x="110" y="54"/>
                </a:lnTo>
                <a:lnTo>
                  <a:pt x="120" y="52"/>
                </a:lnTo>
                <a:lnTo>
                  <a:pt x="132" y="36"/>
                </a:lnTo>
                <a:lnTo>
                  <a:pt x="136" y="36"/>
                </a:lnTo>
                <a:lnTo>
                  <a:pt x="138" y="22"/>
                </a:lnTo>
                <a:lnTo>
                  <a:pt x="188" y="0"/>
                </a:lnTo>
                <a:lnTo>
                  <a:pt x="222" y="2"/>
                </a:lnTo>
                <a:lnTo>
                  <a:pt x="252" y="4"/>
                </a:lnTo>
                <a:lnTo>
                  <a:pt x="254" y="16"/>
                </a:lnTo>
                <a:lnTo>
                  <a:pt x="276" y="24"/>
                </a:lnTo>
                <a:lnTo>
                  <a:pt x="280" y="28"/>
                </a:lnTo>
                <a:lnTo>
                  <a:pt x="292" y="32"/>
                </a:lnTo>
                <a:lnTo>
                  <a:pt x="300" y="38"/>
                </a:lnTo>
                <a:lnTo>
                  <a:pt x="324" y="42"/>
                </a:lnTo>
                <a:lnTo>
                  <a:pt x="330" y="76"/>
                </a:lnTo>
                <a:lnTo>
                  <a:pt x="330" y="82"/>
                </a:lnTo>
                <a:lnTo>
                  <a:pt x="328" y="94"/>
                </a:lnTo>
                <a:lnTo>
                  <a:pt x="350" y="102"/>
                </a:lnTo>
                <a:lnTo>
                  <a:pt x="324" y="142"/>
                </a:lnTo>
                <a:lnTo>
                  <a:pt x="328" y="150"/>
                </a:lnTo>
                <a:lnTo>
                  <a:pt x="326" y="154"/>
                </a:lnTo>
                <a:lnTo>
                  <a:pt x="332" y="161"/>
                </a:lnTo>
                <a:lnTo>
                  <a:pt x="318" y="191"/>
                </a:lnTo>
                <a:lnTo>
                  <a:pt x="310" y="201"/>
                </a:lnTo>
                <a:lnTo>
                  <a:pt x="306" y="231"/>
                </a:lnTo>
                <a:lnTo>
                  <a:pt x="238" y="297"/>
                </a:lnTo>
                <a:lnTo>
                  <a:pt x="218" y="28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8" name="Freeform 265"/>
          <p:cNvSpPr>
            <a:spLocks/>
          </p:cNvSpPr>
          <p:nvPr/>
        </p:nvSpPr>
        <p:spPr bwMode="auto">
          <a:xfrm>
            <a:off x="16616363" y="10582275"/>
            <a:ext cx="120650" cy="74613"/>
          </a:xfrm>
          <a:custGeom>
            <a:avLst/>
            <a:gdLst>
              <a:gd name="T0" fmla="*/ 0 w 38"/>
              <a:gd name="T1" fmla="*/ 20 h 24"/>
              <a:gd name="T2" fmla="*/ 34 w 38"/>
              <a:gd name="T3" fmla="*/ 0 h 24"/>
              <a:gd name="T4" fmla="*/ 38 w 38"/>
              <a:gd name="T5" fmla="*/ 7 h 24"/>
              <a:gd name="T6" fmla="*/ 2 w 38"/>
              <a:gd name="T7" fmla="*/ 24 h 24"/>
              <a:gd name="T8" fmla="*/ 0 w 38"/>
              <a:gd name="T9" fmla="*/ 20 h 24"/>
            </a:gdLst>
            <a:ahLst/>
            <a:cxnLst>
              <a:cxn ang="0">
                <a:pos x="T0" y="T1"/>
              </a:cxn>
              <a:cxn ang="0">
                <a:pos x="T2" y="T3"/>
              </a:cxn>
              <a:cxn ang="0">
                <a:pos x="T4" y="T5"/>
              </a:cxn>
              <a:cxn ang="0">
                <a:pos x="T6" y="T7"/>
              </a:cxn>
              <a:cxn ang="0">
                <a:pos x="T8" y="T9"/>
              </a:cxn>
            </a:cxnLst>
            <a:rect l="0" t="0" r="r" b="b"/>
            <a:pathLst>
              <a:path w="38" h="24">
                <a:moveTo>
                  <a:pt x="0" y="20"/>
                </a:moveTo>
                <a:cubicBezTo>
                  <a:pt x="34" y="0"/>
                  <a:pt x="34" y="0"/>
                  <a:pt x="34" y="0"/>
                </a:cubicBezTo>
                <a:cubicBezTo>
                  <a:pt x="36" y="2"/>
                  <a:pt x="37" y="4"/>
                  <a:pt x="38" y="7"/>
                </a:cubicBezTo>
                <a:cubicBezTo>
                  <a:pt x="2" y="24"/>
                  <a:pt x="2" y="24"/>
                  <a:pt x="2" y="24"/>
                </a:cubicBezTo>
                <a:lnTo>
                  <a:pt x="0" y="2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79" name="Freeform 266"/>
          <p:cNvSpPr>
            <a:spLocks/>
          </p:cNvSpPr>
          <p:nvPr/>
        </p:nvSpPr>
        <p:spPr bwMode="auto">
          <a:xfrm>
            <a:off x="16571913" y="9936163"/>
            <a:ext cx="725488" cy="708025"/>
          </a:xfrm>
          <a:custGeom>
            <a:avLst/>
            <a:gdLst>
              <a:gd name="T0" fmla="*/ 114 w 229"/>
              <a:gd name="T1" fmla="*/ 213 h 224"/>
              <a:gd name="T2" fmla="*/ 111 w 229"/>
              <a:gd name="T3" fmla="*/ 213 h 224"/>
              <a:gd name="T4" fmla="*/ 108 w 229"/>
              <a:gd name="T5" fmla="*/ 209 h 224"/>
              <a:gd name="T6" fmla="*/ 91 w 229"/>
              <a:gd name="T7" fmla="*/ 209 h 224"/>
              <a:gd name="T8" fmla="*/ 64 w 229"/>
              <a:gd name="T9" fmla="*/ 208 h 224"/>
              <a:gd name="T10" fmla="*/ 54 w 229"/>
              <a:gd name="T11" fmla="*/ 213 h 224"/>
              <a:gd name="T12" fmla="*/ 47 w 229"/>
              <a:gd name="T13" fmla="*/ 210 h 224"/>
              <a:gd name="T14" fmla="*/ 47 w 229"/>
              <a:gd name="T15" fmla="*/ 210 h 224"/>
              <a:gd name="T16" fmla="*/ 32 w 229"/>
              <a:gd name="T17" fmla="*/ 208 h 224"/>
              <a:gd name="T18" fmla="*/ 23 w 229"/>
              <a:gd name="T19" fmla="*/ 210 h 224"/>
              <a:gd name="T20" fmla="*/ 20 w 229"/>
              <a:gd name="T21" fmla="*/ 192 h 224"/>
              <a:gd name="T22" fmla="*/ 0 w 229"/>
              <a:gd name="T23" fmla="*/ 194 h 224"/>
              <a:gd name="T24" fmla="*/ 0 w 229"/>
              <a:gd name="T25" fmla="*/ 173 h 224"/>
              <a:gd name="T26" fmla="*/ 4 w 229"/>
              <a:gd name="T27" fmla="*/ 153 h 224"/>
              <a:gd name="T28" fmla="*/ 9 w 229"/>
              <a:gd name="T29" fmla="*/ 138 h 224"/>
              <a:gd name="T30" fmla="*/ 20 w 229"/>
              <a:gd name="T31" fmla="*/ 114 h 224"/>
              <a:gd name="T32" fmla="*/ 31 w 229"/>
              <a:gd name="T33" fmla="*/ 102 h 224"/>
              <a:gd name="T34" fmla="*/ 31 w 229"/>
              <a:gd name="T35" fmla="*/ 102 h 224"/>
              <a:gd name="T36" fmla="*/ 31 w 229"/>
              <a:gd name="T37" fmla="*/ 96 h 224"/>
              <a:gd name="T38" fmla="*/ 23 w 229"/>
              <a:gd name="T39" fmla="*/ 75 h 224"/>
              <a:gd name="T40" fmla="*/ 23 w 229"/>
              <a:gd name="T41" fmla="*/ 62 h 224"/>
              <a:gd name="T42" fmla="*/ 23 w 229"/>
              <a:gd name="T43" fmla="*/ 60 h 224"/>
              <a:gd name="T44" fmla="*/ 23 w 229"/>
              <a:gd name="T45" fmla="*/ 59 h 224"/>
              <a:gd name="T46" fmla="*/ 23 w 229"/>
              <a:gd name="T47" fmla="*/ 55 h 224"/>
              <a:gd name="T48" fmla="*/ 20 w 229"/>
              <a:gd name="T49" fmla="*/ 46 h 224"/>
              <a:gd name="T50" fmla="*/ 14 w 229"/>
              <a:gd name="T51" fmla="*/ 33 h 224"/>
              <a:gd name="T52" fmla="*/ 6 w 229"/>
              <a:gd name="T53" fmla="*/ 15 h 224"/>
              <a:gd name="T54" fmla="*/ 28 w 229"/>
              <a:gd name="T55" fmla="*/ 5 h 224"/>
              <a:gd name="T56" fmla="*/ 43 w 229"/>
              <a:gd name="T57" fmla="*/ 0 h 224"/>
              <a:gd name="T58" fmla="*/ 50 w 229"/>
              <a:gd name="T59" fmla="*/ 1 h 224"/>
              <a:gd name="T60" fmla="*/ 113 w 229"/>
              <a:gd name="T61" fmla="*/ 1 h 224"/>
              <a:gd name="T62" fmla="*/ 115 w 229"/>
              <a:gd name="T63" fmla="*/ 19 h 224"/>
              <a:gd name="T64" fmla="*/ 117 w 229"/>
              <a:gd name="T65" fmla="*/ 22 h 224"/>
              <a:gd name="T66" fmla="*/ 118 w 229"/>
              <a:gd name="T67" fmla="*/ 18 h 224"/>
              <a:gd name="T68" fmla="*/ 138 w 229"/>
              <a:gd name="T69" fmla="*/ 17 h 224"/>
              <a:gd name="T70" fmla="*/ 139 w 229"/>
              <a:gd name="T71" fmla="*/ 15 h 224"/>
              <a:gd name="T72" fmla="*/ 152 w 229"/>
              <a:gd name="T73" fmla="*/ 16 h 224"/>
              <a:gd name="T74" fmla="*/ 171 w 229"/>
              <a:gd name="T75" fmla="*/ 19 h 224"/>
              <a:gd name="T76" fmla="*/ 171 w 229"/>
              <a:gd name="T77" fmla="*/ 23 h 224"/>
              <a:gd name="T78" fmla="*/ 191 w 229"/>
              <a:gd name="T79" fmla="*/ 25 h 224"/>
              <a:gd name="T80" fmla="*/ 188 w 229"/>
              <a:gd name="T81" fmla="*/ 53 h 224"/>
              <a:gd name="T82" fmla="*/ 189 w 229"/>
              <a:gd name="T83" fmla="*/ 57 h 224"/>
              <a:gd name="T84" fmla="*/ 189 w 229"/>
              <a:gd name="T85" fmla="*/ 65 h 224"/>
              <a:gd name="T86" fmla="*/ 193 w 229"/>
              <a:gd name="T87" fmla="*/ 72 h 224"/>
              <a:gd name="T88" fmla="*/ 193 w 229"/>
              <a:gd name="T89" fmla="*/ 76 h 224"/>
              <a:gd name="T90" fmla="*/ 199 w 229"/>
              <a:gd name="T91" fmla="*/ 73 h 224"/>
              <a:gd name="T92" fmla="*/ 218 w 229"/>
              <a:gd name="T93" fmla="*/ 85 h 224"/>
              <a:gd name="T94" fmla="*/ 219 w 229"/>
              <a:gd name="T95" fmla="*/ 97 h 224"/>
              <a:gd name="T96" fmla="*/ 219 w 229"/>
              <a:gd name="T97" fmla="*/ 109 h 224"/>
              <a:gd name="T98" fmla="*/ 221 w 229"/>
              <a:gd name="T99" fmla="*/ 116 h 224"/>
              <a:gd name="T100" fmla="*/ 218 w 229"/>
              <a:gd name="T101" fmla="*/ 145 h 224"/>
              <a:gd name="T102" fmla="*/ 189 w 229"/>
              <a:gd name="T103" fmla="*/ 145 h 224"/>
              <a:gd name="T104" fmla="*/ 189 w 229"/>
              <a:gd name="T105" fmla="*/ 166 h 224"/>
              <a:gd name="T106" fmla="*/ 229 w 229"/>
              <a:gd name="T107" fmla="*/ 206 h 224"/>
              <a:gd name="T108" fmla="*/ 165 w 229"/>
              <a:gd name="T109" fmla="*/ 220 h 224"/>
              <a:gd name="T110" fmla="*/ 157 w 229"/>
              <a:gd name="T111" fmla="*/ 219 h 224"/>
              <a:gd name="T112" fmla="*/ 156 w 229"/>
              <a:gd name="T113" fmla="*/ 219 h 224"/>
              <a:gd name="T114" fmla="*/ 146 w 229"/>
              <a:gd name="T115" fmla="*/ 219 h 224"/>
              <a:gd name="T116" fmla="*/ 138 w 229"/>
              <a:gd name="T117" fmla="*/ 216 h 224"/>
              <a:gd name="T118" fmla="*/ 137 w 229"/>
              <a:gd name="T119" fmla="*/ 216 h 224"/>
              <a:gd name="T120" fmla="*/ 117 w 229"/>
              <a:gd name="T121" fmla="*/ 224 h 224"/>
              <a:gd name="T122" fmla="*/ 114 w 229"/>
              <a:gd name="T123" fmla="*/ 21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24">
                <a:moveTo>
                  <a:pt x="114" y="213"/>
                </a:moveTo>
                <a:cubicBezTo>
                  <a:pt x="111" y="213"/>
                  <a:pt x="111" y="213"/>
                  <a:pt x="111" y="213"/>
                </a:cubicBezTo>
                <a:cubicBezTo>
                  <a:pt x="108" y="209"/>
                  <a:pt x="108" y="209"/>
                  <a:pt x="108" y="209"/>
                </a:cubicBezTo>
                <a:cubicBezTo>
                  <a:pt x="91" y="209"/>
                  <a:pt x="91" y="209"/>
                  <a:pt x="91" y="209"/>
                </a:cubicBezTo>
                <a:cubicBezTo>
                  <a:pt x="64" y="208"/>
                  <a:pt x="64" y="208"/>
                  <a:pt x="64" y="208"/>
                </a:cubicBezTo>
                <a:cubicBezTo>
                  <a:pt x="54" y="213"/>
                  <a:pt x="54" y="213"/>
                  <a:pt x="54" y="213"/>
                </a:cubicBezTo>
                <a:cubicBezTo>
                  <a:pt x="47" y="210"/>
                  <a:pt x="47" y="210"/>
                  <a:pt x="47" y="210"/>
                </a:cubicBezTo>
                <a:cubicBezTo>
                  <a:pt x="47" y="210"/>
                  <a:pt x="47" y="210"/>
                  <a:pt x="47" y="210"/>
                </a:cubicBezTo>
                <a:cubicBezTo>
                  <a:pt x="32" y="208"/>
                  <a:pt x="32" y="208"/>
                  <a:pt x="32" y="208"/>
                </a:cubicBezTo>
                <a:cubicBezTo>
                  <a:pt x="23" y="210"/>
                  <a:pt x="23" y="210"/>
                  <a:pt x="23" y="210"/>
                </a:cubicBezTo>
                <a:cubicBezTo>
                  <a:pt x="20" y="192"/>
                  <a:pt x="20" y="192"/>
                  <a:pt x="20" y="192"/>
                </a:cubicBezTo>
                <a:cubicBezTo>
                  <a:pt x="0" y="194"/>
                  <a:pt x="0" y="194"/>
                  <a:pt x="0" y="194"/>
                </a:cubicBezTo>
                <a:cubicBezTo>
                  <a:pt x="0" y="173"/>
                  <a:pt x="0" y="173"/>
                  <a:pt x="0" y="173"/>
                </a:cubicBezTo>
                <a:cubicBezTo>
                  <a:pt x="0" y="166"/>
                  <a:pt x="1" y="159"/>
                  <a:pt x="4" y="153"/>
                </a:cubicBezTo>
                <a:cubicBezTo>
                  <a:pt x="7" y="148"/>
                  <a:pt x="8" y="143"/>
                  <a:pt x="9" y="138"/>
                </a:cubicBezTo>
                <a:cubicBezTo>
                  <a:pt x="10" y="129"/>
                  <a:pt x="14" y="121"/>
                  <a:pt x="20" y="114"/>
                </a:cubicBezTo>
                <a:cubicBezTo>
                  <a:pt x="25" y="109"/>
                  <a:pt x="27" y="105"/>
                  <a:pt x="31" y="102"/>
                </a:cubicBezTo>
                <a:cubicBezTo>
                  <a:pt x="31" y="102"/>
                  <a:pt x="31" y="102"/>
                  <a:pt x="31" y="102"/>
                </a:cubicBezTo>
                <a:cubicBezTo>
                  <a:pt x="31" y="102"/>
                  <a:pt x="32" y="100"/>
                  <a:pt x="31" y="96"/>
                </a:cubicBezTo>
                <a:cubicBezTo>
                  <a:pt x="26" y="88"/>
                  <a:pt x="24" y="81"/>
                  <a:pt x="23" y="75"/>
                </a:cubicBezTo>
                <a:cubicBezTo>
                  <a:pt x="22" y="69"/>
                  <a:pt x="22" y="65"/>
                  <a:pt x="23" y="62"/>
                </a:cubicBezTo>
                <a:cubicBezTo>
                  <a:pt x="23" y="60"/>
                  <a:pt x="23" y="60"/>
                  <a:pt x="23" y="60"/>
                </a:cubicBezTo>
                <a:cubicBezTo>
                  <a:pt x="23" y="59"/>
                  <a:pt x="23" y="59"/>
                  <a:pt x="23" y="59"/>
                </a:cubicBezTo>
                <a:cubicBezTo>
                  <a:pt x="23" y="57"/>
                  <a:pt x="23" y="56"/>
                  <a:pt x="23" y="55"/>
                </a:cubicBezTo>
                <a:cubicBezTo>
                  <a:pt x="22" y="51"/>
                  <a:pt x="21" y="48"/>
                  <a:pt x="20" y="46"/>
                </a:cubicBezTo>
                <a:cubicBezTo>
                  <a:pt x="18" y="42"/>
                  <a:pt x="15" y="37"/>
                  <a:pt x="14" y="33"/>
                </a:cubicBezTo>
                <a:cubicBezTo>
                  <a:pt x="6" y="15"/>
                  <a:pt x="6" y="15"/>
                  <a:pt x="6" y="15"/>
                </a:cubicBezTo>
                <a:cubicBezTo>
                  <a:pt x="28" y="5"/>
                  <a:pt x="28" y="5"/>
                  <a:pt x="28" y="5"/>
                </a:cubicBezTo>
                <a:cubicBezTo>
                  <a:pt x="43" y="0"/>
                  <a:pt x="43" y="0"/>
                  <a:pt x="43" y="0"/>
                </a:cubicBezTo>
                <a:cubicBezTo>
                  <a:pt x="50" y="1"/>
                  <a:pt x="50" y="1"/>
                  <a:pt x="50" y="1"/>
                </a:cubicBezTo>
                <a:cubicBezTo>
                  <a:pt x="113" y="1"/>
                  <a:pt x="113" y="1"/>
                  <a:pt x="113" y="1"/>
                </a:cubicBezTo>
                <a:cubicBezTo>
                  <a:pt x="115" y="19"/>
                  <a:pt x="115" y="19"/>
                  <a:pt x="115" y="19"/>
                </a:cubicBezTo>
                <a:cubicBezTo>
                  <a:pt x="117" y="22"/>
                  <a:pt x="117" y="22"/>
                  <a:pt x="117" y="22"/>
                </a:cubicBezTo>
                <a:cubicBezTo>
                  <a:pt x="118" y="18"/>
                  <a:pt x="118" y="18"/>
                  <a:pt x="118" y="18"/>
                </a:cubicBezTo>
                <a:cubicBezTo>
                  <a:pt x="138" y="17"/>
                  <a:pt x="138" y="17"/>
                  <a:pt x="138" y="17"/>
                </a:cubicBezTo>
                <a:cubicBezTo>
                  <a:pt x="139" y="15"/>
                  <a:pt x="139" y="15"/>
                  <a:pt x="139" y="15"/>
                </a:cubicBezTo>
                <a:cubicBezTo>
                  <a:pt x="152" y="16"/>
                  <a:pt x="152" y="16"/>
                  <a:pt x="152" y="16"/>
                </a:cubicBezTo>
                <a:cubicBezTo>
                  <a:pt x="171" y="19"/>
                  <a:pt x="171" y="19"/>
                  <a:pt x="171" y="19"/>
                </a:cubicBezTo>
                <a:cubicBezTo>
                  <a:pt x="171" y="23"/>
                  <a:pt x="171" y="23"/>
                  <a:pt x="171" y="23"/>
                </a:cubicBezTo>
                <a:cubicBezTo>
                  <a:pt x="191" y="25"/>
                  <a:pt x="191" y="25"/>
                  <a:pt x="191" y="25"/>
                </a:cubicBezTo>
                <a:cubicBezTo>
                  <a:pt x="188" y="53"/>
                  <a:pt x="188" y="53"/>
                  <a:pt x="188" y="53"/>
                </a:cubicBezTo>
                <a:cubicBezTo>
                  <a:pt x="189" y="57"/>
                  <a:pt x="189" y="57"/>
                  <a:pt x="189" y="57"/>
                </a:cubicBezTo>
                <a:cubicBezTo>
                  <a:pt x="189" y="65"/>
                  <a:pt x="189" y="65"/>
                  <a:pt x="189" y="65"/>
                </a:cubicBezTo>
                <a:cubicBezTo>
                  <a:pt x="193" y="72"/>
                  <a:pt x="193" y="72"/>
                  <a:pt x="193" y="72"/>
                </a:cubicBezTo>
                <a:cubicBezTo>
                  <a:pt x="193" y="76"/>
                  <a:pt x="193" y="76"/>
                  <a:pt x="193" y="76"/>
                </a:cubicBezTo>
                <a:cubicBezTo>
                  <a:pt x="199" y="73"/>
                  <a:pt x="199" y="73"/>
                  <a:pt x="199" y="73"/>
                </a:cubicBezTo>
                <a:cubicBezTo>
                  <a:pt x="218" y="85"/>
                  <a:pt x="218" y="85"/>
                  <a:pt x="218" y="85"/>
                </a:cubicBezTo>
                <a:cubicBezTo>
                  <a:pt x="219" y="97"/>
                  <a:pt x="219" y="97"/>
                  <a:pt x="219" y="97"/>
                </a:cubicBezTo>
                <a:cubicBezTo>
                  <a:pt x="219" y="109"/>
                  <a:pt x="219" y="109"/>
                  <a:pt x="219" y="109"/>
                </a:cubicBezTo>
                <a:cubicBezTo>
                  <a:pt x="221" y="116"/>
                  <a:pt x="221" y="116"/>
                  <a:pt x="221" y="116"/>
                </a:cubicBezTo>
                <a:cubicBezTo>
                  <a:pt x="218" y="145"/>
                  <a:pt x="218" y="145"/>
                  <a:pt x="218" y="145"/>
                </a:cubicBezTo>
                <a:cubicBezTo>
                  <a:pt x="189" y="145"/>
                  <a:pt x="189" y="145"/>
                  <a:pt x="189" y="145"/>
                </a:cubicBezTo>
                <a:cubicBezTo>
                  <a:pt x="189" y="166"/>
                  <a:pt x="189" y="166"/>
                  <a:pt x="189" y="166"/>
                </a:cubicBezTo>
                <a:cubicBezTo>
                  <a:pt x="229" y="206"/>
                  <a:pt x="229" y="206"/>
                  <a:pt x="229" y="206"/>
                </a:cubicBezTo>
                <a:cubicBezTo>
                  <a:pt x="165" y="220"/>
                  <a:pt x="165" y="220"/>
                  <a:pt x="165" y="220"/>
                </a:cubicBezTo>
                <a:cubicBezTo>
                  <a:pt x="157" y="219"/>
                  <a:pt x="157" y="219"/>
                  <a:pt x="157" y="219"/>
                </a:cubicBezTo>
                <a:cubicBezTo>
                  <a:pt x="156" y="219"/>
                  <a:pt x="156" y="219"/>
                  <a:pt x="156" y="219"/>
                </a:cubicBezTo>
                <a:cubicBezTo>
                  <a:pt x="146" y="219"/>
                  <a:pt x="146" y="219"/>
                  <a:pt x="146" y="219"/>
                </a:cubicBezTo>
                <a:cubicBezTo>
                  <a:pt x="138" y="216"/>
                  <a:pt x="138" y="216"/>
                  <a:pt x="138" y="216"/>
                </a:cubicBezTo>
                <a:cubicBezTo>
                  <a:pt x="137" y="216"/>
                  <a:pt x="137" y="216"/>
                  <a:pt x="137" y="216"/>
                </a:cubicBezTo>
                <a:cubicBezTo>
                  <a:pt x="117" y="224"/>
                  <a:pt x="117" y="224"/>
                  <a:pt x="117" y="224"/>
                </a:cubicBezTo>
                <a:lnTo>
                  <a:pt x="114" y="21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0" name="Freeform 267"/>
          <p:cNvSpPr>
            <a:spLocks/>
          </p:cNvSpPr>
          <p:nvPr/>
        </p:nvSpPr>
        <p:spPr bwMode="auto">
          <a:xfrm>
            <a:off x="16622713" y="10604500"/>
            <a:ext cx="123825" cy="65088"/>
          </a:xfrm>
          <a:custGeom>
            <a:avLst/>
            <a:gdLst>
              <a:gd name="T0" fmla="*/ 0 w 39"/>
              <a:gd name="T1" fmla="*/ 17 h 21"/>
              <a:gd name="T2" fmla="*/ 36 w 39"/>
              <a:gd name="T3" fmla="*/ 0 h 21"/>
              <a:gd name="T4" fmla="*/ 39 w 39"/>
              <a:gd name="T5" fmla="*/ 8 h 21"/>
              <a:gd name="T6" fmla="*/ 2 w 39"/>
              <a:gd name="T7" fmla="*/ 21 h 21"/>
              <a:gd name="T8" fmla="*/ 0 w 39"/>
              <a:gd name="T9" fmla="*/ 17 h 21"/>
            </a:gdLst>
            <a:ahLst/>
            <a:cxnLst>
              <a:cxn ang="0">
                <a:pos x="T0" y="T1"/>
              </a:cxn>
              <a:cxn ang="0">
                <a:pos x="T2" y="T3"/>
              </a:cxn>
              <a:cxn ang="0">
                <a:pos x="T4" y="T5"/>
              </a:cxn>
              <a:cxn ang="0">
                <a:pos x="T6" y="T7"/>
              </a:cxn>
              <a:cxn ang="0">
                <a:pos x="T8" y="T9"/>
              </a:cxn>
            </a:cxnLst>
            <a:rect l="0" t="0" r="r" b="b"/>
            <a:pathLst>
              <a:path w="39" h="21">
                <a:moveTo>
                  <a:pt x="0" y="17"/>
                </a:moveTo>
                <a:cubicBezTo>
                  <a:pt x="36" y="0"/>
                  <a:pt x="36" y="0"/>
                  <a:pt x="36" y="0"/>
                </a:cubicBezTo>
                <a:cubicBezTo>
                  <a:pt x="37" y="3"/>
                  <a:pt x="38" y="5"/>
                  <a:pt x="39" y="8"/>
                </a:cubicBezTo>
                <a:cubicBezTo>
                  <a:pt x="2" y="21"/>
                  <a:pt x="2" y="21"/>
                  <a:pt x="2" y="21"/>
                </a:cubicBezTo>
                <a:lnTo>
                  <a:pt x="0" y="1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1" name="Freeform 268"/>
          <p:cNvSpPr>
            <a:spLocks/>
          </p:cNvSpPr>
          <p:nvPr/>
        </p:nvSpPr>
        <p:spPr bwMode="auto">
          <a:xfrm>
            <a:off x="16613188" y="10556875"/>
            <a:ext cx="104775" cy="87313"/>
          </a:xfrm>
          <a:custGeom>
            <a:avLst/>
            <a:gdLst>
              <a:gd name="T0" fmla="*/ 0 w 66"/>
              <a:gd name="T1" fmla="*/ 53 h 55"/>
              <a:gd name="T2" fmla="*/ 60 w 66"/>
              <a:gd name="T3" fmla="*/ 0 h 55"/>
              <a:gd name="T4" fmla="*/ 66 w 66"/>
              <a:gd name="T5" fmla="*/ 10 h 55"/>
              <a:gd name="T6" fmla="*/ 0 w 66"/>
              <a:gd name="T7" fmla="*/ 55 h 55"/>
              <a:gd name="T8" fmla="*/ 0 w 66"/>
              <a:gd name="T9" fmla="*/ 53 h 55"/>
            </a:gdLst>
            <a:ahLst/>
            <a:cxnLst>
              <a:cxn ang="0">
                <a:pos x="T0" y="T1"/>
              </a:cxn>
              <a:cxn ang="0">
                <a:pos x="T2" y="T3"/>
              </a:cxn>
              <a:cxn ang="0">
                <a:pos x="T4" y="T5"/>
              </a:cxn>
              <a:cxn ang="0">
                <a:pos x="T6" y="T7"/>
              </a:cxn>
              <a:cxn ang="0">
                <a:pos x="T8" y="T9"/>
              </a:cxn>
            </a:cxnLst>
            <a:rect l="0" t="0" r="r" b="b"/>
            <a:pathLst>
              <a:path w="66" h="55">
                <a:moveTo>
                  <a:pt x="0" y="53"/>
                </a:moveTo>
                <a:lnTo>
                  <a:pt x="60" y="0"/>
                </a:lnTo>
                <a:lnTo>
                  <a:pt x="66" y="10"/>
                </a:lnTo>
                <a:lnTo>
                  <a:pt x="0" y="55"/>
                </a:lnTo>
                <a:lnTo>
                  <a:pt x="0" y="5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2" name="Freeform 269"/>
          <p:cNvSpPr>
            <a:spLocks/>
          </p:cNvSpPr>
          <p:nvPr/>
        </p:nvSpPr>
        <p:spPr bwMode="auto">
          <a:xfrm>
            <a:off x="17526000" y="10101263"/>
            <a:ext cx="298450" cy="490538"/>
          </a:xfrm>
          <a:custGeom>
            <a:avLst/>
            <a:gdLst>
              <a:gd name="T0" fmla="*/ 35 w 94"/>
              <a:gd name="T1" fmla="*/ 154 h 155"/>
              <a:gd name="T2" fmla="*/ 36 w 94"/>
              <a:gd name="T3" fmla="*/ 139 h 155"/>
              <a:gd name="T4" fmla="*/ 35 w 94"/>
              <a:gd name="T5" fmla="*/ 138 h 155"/>
              <a:gd name="T6" fmla="*/ 26 w 94"/>
              <a:gd name="T7" fmla="*/ 124 h 155"/>
              <a:gd name="T8" fmla="*/ 26 w 94"/>
              <a:gd name="T9" fmla="*/ 112 h 155"/>
              <a:gd name="T10" fmla="*/ 25 w 94"/>
              <a:gd name="T11" fmla="*/ 112 h 155"/>
              <a:gd name="T12" fmla="*/ 20 w 94"/>
              <a:gd name="T13" fmla="*/ 113 h 155"/>
              <a:gd name="T14" fmla="*/ 10 w 94"/>
              <a:gd name="T15" fmla="*/ 96 h 155"/>
              <a:gd name="T16" fmla="*/ 9 w 94"/>
              <a:gd name="T17" fmla="*/ 94 h 155"/>
              <a:gd name="T18" fmla="*/ 0 w 94"/>
              <a:gd name="T19" fmla="*/ 79 h 155"/>
              <a:gd name="T20" fmla="*/ 9 w 94"/>
              <a:gd name="T21" fmla="*/ 69 h 155"/>
              <a:gd name="T22" fmla="*/ 9 w 94"/>
              <a:gd name="T23" fmla="*/ 63 h 155"/>
              <a:gd name="T24" fmla="*/ 14 w 94"/>
              <a:gd name="T25" fmla="*/ 58 h 155"/>
              <a:gd name="T26" fmla="*/ 15 w 94"/>
              <a:gd name="T27" fmla="*/ 56 h 155"/>
              <a:gd name="T28" fmla="*/ 15 w 94"/>
              <a:gd name="T29" fmla="*/ 53 h 155"/>
              <a:gd name="T30" fmla="*/ 12 w 94"/>
              <a:gd name="T31" fmla="*/ 42 h 155"/>
              <a:gd name="T32" fmla="*/ 15 w 94"/>
              <a:gd name="T33" fmla="*/ 37 h 155"/>
              <a:gd name="T34" fmla="*/ 15 w 94"/>
              <a:gd name="T35" fmla="*/ 35 h 155"/>
              <a:gd name="T36" fmla="*/ 12 w 94"/>
              <a:gd name="T37" fmla="*/ 30 h 155"/>
              <a:gd name="T38" fmla="*/ 2 w 94"/>
              <a:gd name="T39" fmla="*/ 3 h 155"/>
              <a:gd name="T40" fmla="*/ 30 w 94"/>
              <a:gd name="T41" fmla="*/ 0 h 155"/>
              <a:gd name="T42" fmla="*/ 38 w 94"/>
              <a:gd name="T43" fmla="*/ 0 h 155"/>
              <a:gd name="T44" fmla="*/ 42 w 94"/>
              <a:gd name="T45" fmla="*/ 3 h 155"/>
              <a:gd name="T46" fmla="*/ 43 w 94"/>
              <a:gd name="T47" fmla="*/ 3 h 155"/>
              <a:gd name="T48" fmla="*/ 47 w 94"/>
              <a:gd name="T49" fmla="*/ 4 h 155"/>
              <a:gd name="T50" fmla="*/ 60 w 94"/>
              <a:gd name="T51" fmla="*/ 15 h 155"/>
              <a:gd name="T52" fmla="*/ 61 w 94"/>
              <a:gd name="T53" fmla="*/ 20 h 155"/>
              <a:gd name="T54" fmla="*/ 65 w 94"/>
              <a:gd name="T55" fmla="*/ 24 h 155"/>
              <a:gd name="T56" fmla="*/ 65 w 94"/>
              <a:gd name="T57" fmla="*/ 33 h 155"/>
              <a:gd name="T58" fmla="*/ 65 w 94"/>
              <a:gd name="T59" fmla="*/ 63 h 155"/>
              <a:gd name="T60" fmla="*/ 68 w 94"/>
              <a:gd name="T61" fmla="*/ 64 h 155"/>
              <a:gd name="T62" fmla="*/ 77 w 94"/>
              <a:gd name="T63" fmla="*/ 72 h 155"/>
              <a:gd name="T64" fmla="*/ 86 w 94"/>
              <a:gd name="T65" fmla="*/ 84 h 155"/>
              <a:gd name="T66" fmla="*/ 94 w 94"/>
              <a:gd name="T67" fmla="*/ 108 h 155"/>
              <a:gd name="T68" fmla="*/ 88 w 94"/>
              <a:gd name="T69" fmla="*/ 113 h 155"/>
              <a:gd name="T70" fmla="*/ 88 w 94"/>
              <a:gd name="T71" fmla="*/ 118 h 155"/>
              <a:gd name="T72" fmla="*/ 80 w 94"/>
              <a:gd name="T73" fmla="*/ 135 h 155"/>
              <a:gd name="T74" fmla="*/ 75 w 94"/>
              <a:gd name="T75" fmla="*/ 153 h 155"/>
              <a:gd name="T76" fmla="*/ 58 w 94"/>
              <a:gd name="T77" fmla="*/ 155 h 155"/>
              <a:gd name="T78" fmla="*/ 35 w 94"/>
              <a:gd name="T79"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 h="155">
                <a:moveTo>
                  <a:pt x="35" y="154"/>
                </a:moveTo>
                <a:cubicBezTo>
                  <a:pt x="36" y="139"/>
                  <a:pt x="36" y="139"/>
                  <a:pt x="36" y="139"/>
                </a:cubicBezTo>
                <a:cubicBezTo>
                  <a:pt x="35" y="138"/>
                  <a:pt x="35" y="138"/>
                  <a:pt x="35" y="138"/>
                </a:cubicBezTo>
                <a:cubicBezTo>
                  <a:pt x="26" y="124"/>
                  <a:pt x="26" y="124"/>
                  <a:pt x="26" y="124"/>
                </a:cubicBezTo>
                <a:cubicBezTo>
                  <a:pt x="26" y="112"/>
                  <a:pt x="26" y="112"/>
                  <a:pt x="26" y="112"/>
                </a:cubicBezTo>
                <a:cubicBezTo>
                  <a:pt x="25" y="112"/>
                  <a:pt x="25" y="112"/>
                  <a:pt x="25" y="112"/>
                </a:cubicBezTo>
                <a:cubicBezTo>
                  <a:pt x="20" y="113"/>
                  <a:pt x="20" y="113"/>
                  <a:pt x="20" y="113"/>
                </a:cubicBezTo>
                <a:cubicBezTo>
                  <a:pt x="10" y="96"/>
                  <a:pt x="10" y="96"/>
                  <a:pt x="10" y="96"/>
                </a:cubicBezTo>
                <a:cubicBezTo>
                  <a:pt x="9" y="94"/>
                  <a:pt x="9" y="94"/>
                  <a:pt x="9" y="94"/>
                </a:cubicBezTo>
                <a:cubicBezTo>
                  <a:pt x="0" y="79"/>
                  <a:pt x="0" y="79"/>
                  <a:pt x="0" y="79"/>
                </a:cubicBezTo>
                <a:cubicBezTo>
                  <a:pt x="9" y="69"/>
                  <a:pt x="9" y="69"/>
                  <a:pt x="9" y="69"/>
                </a:cubicBezTo>
                <a:cubicBezTo>
                  <a:pt x="9" y="63"/>
                  <a:pt x="9" y="63"/>
                  <a:pt x="9" y="63"/>
                </a:cubicBezTo>
                <a:cubicBezTo>
                  <a:pt x="14" y="58"/>
                  <a:pt x="14" y="58"/>
                  <a:pt x="14" y="58"/>
                </a:cubicBezTo>
                <a:cubicBezTo>
                  <a:pt x="15" y="56"/>
                  <a:pt x="15" y="56"/>
                  <a:pt x="15" y="56"/>
                </a:cubicBezTo>
                <a:cubicBezTo>
                  <a:pt x="15" y="53"/>
                  <a:pt x="15" y="53"/>
                  <a:pt x="15" y="53"/>
                </a:cubicBezTo>
                <a:cubicBezTo>
                  <a:pt x="12" y="42"/>
                  <a:pt x="12" y="42"/>
                  <a:pt x="12" y="42"/>
                </a:cubicBezTo>
                <a:cubicBezTo>
                  <a:pt x="15" y="37"/>
                  <a:pt x="15" y="37"/>
                  <a:pt x="15" y="37"/>
                </a:cubicBezTo>
                <a:cubicBezTo>
                  <a:pt x="15" y="35"/>
                  <a:pt x="15" y="35"/>
                  <a:pt x="15" y="35"/>
                </a:cubicBezTo>
                <a:cubicBezTo>
                  <a:pt x="12" y="30"/>
                  <a:pt x="12" y="30"/>
                  <a:pt x="12" y="30"/>
                </a:cubicBezTo>
                <a:cubicBezTo>
                  <a:pt x="2" y="3"/>
                  <a:pt x="2" y="3"/>
                  <a:pt x="2" y="3"/>
                </a:cubicBezTo>
                <a:cubicBezTo>
                  <a:pt x="30" y="0"/>
                  <a:pt x="30" y="0"/>
                  <a:pt x="30" y="0"/>
                </a:cubicBezTo>
                <a:cubicBezTo>
                  <a:pt x="38" y="0"/>
                  <a:pt x="38" y="0"/>
                  <a:pt x="38" y="0"/>
                </a:cubicBezTo>
                <a:cubicBezTo>
                  <a:pt x="42" y="3"/>
                  <a:pt x="42" y="3"/>
                  <a:pt x="42" y="3"/>
                </a:cubicBezTo>
                <a:cubicBezTo>
                  <a:pt x="43" y="3"/>
                  <a:pt x="43" y="3"/>
                  <a:pt x="43" y="3"/>
                </a:cubicBezTo>
                <a:cubicBezTo>
                  <a:pt x="47" y="4"/>
                  <a:pt x="47" y="4"/>
                  <a:pt x="47" y="4"/>
                </a:cubicBezTo>
                <a:cubicBezTo>
                  <a:pt x="60" y="15"/>
                  <a:pt x="60" y="15"/>
                  <a:pt x="60" y="15"/>
                </a:cubicBezTo>
                <a:cubicBezTo>
                  <a:pt x="61" y="20"/>
                  <a:pt x="61" y="20"/>
                  <a:pt x="61" y="20"/>
                </a:cubicBezTo>
                <a:cubicBezTo>
                  <a:pt x="65" y="24"/>
                  <a:pt x="65" y="24"/>
                  <a:pt x="65" y="24"/>
                </a:cubicBezTo>
                <a:cubicBezTo>
                  <a:pt x="65" y="33"/>
                  <a:pt x="65" y="33"/>
                  <a:pt x="65" y="33"/>
                </a:cubicBezTo>
                <a:cubicBezTo>
                  <a:pt x="67" y="45"/>
                  <a:pt x="67" y="54"/>
                  <a:pt x="65" y="63"/>
                </a:cubicBezTo>
                <a:cubicBezTo>
                  <a:pt x="68" y="64"/>
                  <a:pt x="68" y="64"/>
                  <a:pt x="68" y="64"/>
                </a:cubicBezTo>
                <a:cubicBezTo>
                  <a:pt x="77" y="72"/>
                  <a:pt x="77" y="72"/>
                  <a:pt x="77" y="72"/>
                </a:cubicBezTo>
                <a:cubicBezTo>
                  <a:pt x="86" y="84"/>
                  <a:pt x="86" y="84"/>
                  <a:pt x="86" y="84"/>
                </a:cubicBezTo>
                <a:cubicBezTo>
                  <a:pt x="94" y="108"/>
                  <a:pt x="94" y="108"/>
                  <a:pt x="94" y="108"/>
                </a:cubicBezTo>
                <a:cubicBezTo>
                  <a:pt x="88" y="113"/>
                  <a:pt x="88" y="113"/>
                  <a:pt x="88" y="113"/>
                </a:cubicBezTo>
                <a:cubicBezTo>
                  <a:pt x="88" y="118"/>
                  <a:pt x="88" y="118"/>
                  <a:pt x="88" y="118"/>
                </a:cubicBezTo>
                <a:cubicBezTo>
                  <a:pt x="80" y="135"/>
                  <a:pt x="80" y="135"/>
                  <a:pt x="80" y="135"/>
                </a:cubicBezTo>
                <a:cubicBezTo>
                  <a:pt x="75" y="153"/>
                  <a:pt x="75" y="153"/>
                  <a:pt x="75" y="153"/>
                </a:cubicBezTo>
                <a:cubicBezTo>
                  <a:pt x="58" y="155"/>
                  <a:pt x="58" y="155"/>
                  <a:pt x="58" y="155"/>
                </a:cubicBezTo>
                <a:lnTo>
                  <a:pt x="35" y="15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3" name="Freeform 270"/>
          <p:cNvSpPr>
            <a:spLocks/>
          </p:cNvSpPr>
          <p:nvPr/>
        </p:nvSpPr>
        <p:spPr bwMode="auto">
          <a:xfrm>
            <a:off x="17633950" y="10264775"/>
            <a:ext cx="127000" cy="22225"/>
          </a:xfrm>
          <a:custGeom>
            <a:avLst/>
            <a:gdLst>
              <a:gd name="T0" fmla="*/ 0 w 80"/>
              <a:gd name="T1" fmla="*/ 8 h 14"/>
              <a:gd name="T2" fmla="*/ 0 w 80"/>
              <a:gd name="T3" fmla="*/ 4 h 14"/>
              <a:gd name="T4" fmla="*/ 0 w 80"/>
              <a:gd name="T5" fmla="*/ 0 h 14"/>
              <a:gd name="T6" fmla="*/ 80 w 80"/>
              <a:gd name="T7" fmla="*/ 14 h 14"/>
              <a:gd name="T8" fmla="*/ 0 w 80"/>
              <a:gd name="T9" fmla="*/ 8 h 14"/>
            </a:gdLst>
            <a:ahLst/>
            <a:cxnLst>
              <a:cxn ang="0">
                <a:pos x="T0" y="T1"/>
              </a:cxn>
              <a:cxn ang="0">
                <a:pos x="T2" y="T3"/>
              </a:cxn>
              <a:cxn ang="0">
                <a:pos x="T4" y="T5"/>
              </a:cxn>
              <a:cxn ang="0">
                <a:pos x="T6" y="T7"/>
              </a:cxn>
              <a:cxn ang="0">
                <a:pos x="T8" y="T9"/>
              </a:cxn>
            </a:cxnLst>
            <a:rect l="0" t="0" r="r" b="b"/>
            <a:pathLst>
              <a:path w="80" h="14">
                <a:moveTo>
                  <a:pt x="0" y="8"/>
                </a:moveTo>
                <a:lnTo>
                  <a:pt x="0" y="4"/>
                </a:lnTo>
                <a:lnTo>
                  <a:pt x="0" y="0"/>
                </a:lnTo>
                <a:lnTo>
                  <a:pt x="80" y="14"/>
                </a:lnTo>
                <a:lnTo>
                  <a:pt x="0" y="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4" name="Freeform 271"/>
          <p:cNvSpPr>
            <a:spLocks/>
          </p:cNvSpPr>
          <p:nvPr/>
        </p:nvSpPr>
        <p:spPr bwMode="auto">
          <a:xfrm>
            <a:off x="17383125" y="9704388"/>
            <a:ext cx="654050" cy="636588"/>
          </a:xfrm>
          <a:custGeom>
            <a:avLst/>
            <a:gdLst>
              <a:gd name="T0" fmla="*/ 110 w 206"/>
              <a:gd name="T1" fmla="*/ 196 h 201"/>
              <a:gd name="T2" fmla="*/ 82 w 206"/>
              <a:gd name="T3" fmla="*/ 196 h 201"/>
              <a:gd name="T4" fmla="*/ 80 w 206"/>
              <a:gd name="T5" fmla="*/ 182 h 201"/>
              <a:gd name="T6" fmla="*/ 79 w 206"/>
              <a:gd name="T7" fmla="*/ 181 h 201"/>
              <a:gd name="T8" fmla="*/ 79 w 206"/>
              <a:gd name="T9" fmla="*/ 179 h 201"/>
              <a:gd name="T10" fmla="*/ 77 w 206"/>
              <a:gd name="T11" fmla="*/ 173 h 201"/>
              <a:gd name="T12" fmla="*/ 72 w 206"/>
              <a:gd name="T13" fmla="*/ 173 h 201"/>
              <a:gd name="T14" fmla="*/ 70 w 206"/>
              <a:gd name="T15" fmla="*/ 165 h 201"/>
              <a:gd name="T16" fmla="*/ 62 w 206"/>
              <a:gd name="T17" fmla="*/ 161 h 201"/>
              <a:gd name="T18" fmla="*/ 57 w 206"/>
              <a:gd name="T19" fmla="*/ 156 h 201"/>
              <a:gd name="T20" fmla="*/ 49 w 206"/>
              <a:gd name="T21" fmla="*/ 154 h 201"/>
              <a:gd name="T22" fmla="*/ 44 w 206"/>
              <a:gd name="T23" fmla="*/ 151 h 201"/>
              <a:gd name="T24" fmla="*/ 42 w 206"/>
              <a:gd name="T25" fmla="*/ 150 h 201"/>
              <a:gd name="T26" fmla="*/ 24 w 206"/>
              <a:gd name="T27" fmla="*/ 146 h 201"/>
              <a:gd name="T28" fmla="*/ 24 w 206"/>
              <a:gd name="T29" fmla="*/ 138 h 201"/>
              <a:gd name="T30" fmla="*/ 15 w 206"/>
              <a:gd name="T31" fmla="*/ 133 h 201"/>
              <a:gd name="T32" fmla="*/ 20 w 206"/>
              <a:gd name="T33" fmla="*/ 121 h 201"/>
              <a:gd name="T34" fmla="*/ 20 w 206"/>
              <a:gd name="T35" fmla="*/ 119 h 201"/>
              <a:gd name="T36" fmla="*/ 8 w 206"/>
              <a:gd name="T37" fmla="*/ 89 h 201"/>
              <a:gd name="T38" fmla="*/ 0 w 206"/>
              <a:gd name="T39" fmla="*/ 51 h 201"/>
              <a:gd name="T40" fmla="*/ 21 w 206"/>
              <a:gd name="T41" fmla="*/ 53 h 201"/>
              <a:gd name="T42" fmla="*/ 21 w 206"/>
              <a:gd name="T43" fmla="*/ 51 h 201"/>
              <a:gd name="T44" fmla="*/ 12 w 206"/>
              <a:gd name="T45" fmla="*/ 29 h 201"/>
              <a:gd name="T46" fmla="*/ 17 w 206"/>
              <a:gd name="T47" fmla="*/ 28 h 201"/>
              <a:gd name="T48" fmla="*/ 9 w 206"/>
              <a:gd name="T49" fmla="*/ 18 h 201"/>
              <a:gd name="T50" fmla="*/ 36 w 206"/>
              <a:gd name="T51" fmla="*/ 5 h 201"/>
              <a:gd name="T52" fmla="*/ 45 w 206"/>
              <a:gd name="T53" fmla="*/ 3 h 201"/>
              <a:gd name="T54" fmla="*/ 77 w 206"/>
              <a:gd name="T55" fmla="*/ 3 h 201"/>
              <a:gd name="T56" fmla="*/ 79 w 206"/>
              <a:gd name="T57" fmla="*/ 0 h 201"/>
              <a:gd name="T58" fmla="*/ 96 w 206"/>
              <a:gd name="T59" fmla="*/ 3 h 201"/>
              <a:gd name="T60" fmla="*/ 102 w 206"/>
              <a:gd name="T61" fmla="*/ 5 h 201"/>
              <a:gd name="T62" fmla="*/ 157 w 206"/>
              <a:gd name="T63" fmla="*/ 37 h 201"/>
              <a:gd name="T64" fmla="*/ 167 w 206"/>
              <a:gd name="T65" fmla="*/ 51 h 201"/>
              <a:gd name="T66" fmla="*/ 194 w 206"/>
              <a:gd name="T67" fmla="*/ 70 h 201"/>
              <a:gd name="T68" fmla="*/ 185 w 206"/>
              <a:gd name="T69" fmla="*/ 86 h 201"/>
              <a:gd name="T70" fmla="*/ 183 w 206"/>
              <a:gd name="T71" fmla="*/ 91 h 201"/>
              <a:gd name="T72" fmla="*/ 183 w 206"/>
              <a:gd name="T73" fmla="*/ 91 h 201"/>
              <a:gd name="T74" fmla="*/ 188 w 206"/>
              <a:gd name="T75" fmla="*/ 119 h 201"/>
              <a:gd name="T76" fmla="*/ 188 w 206"/>
              <a:gd name="T77" fmla="*/ 124 h 201"/>
              <a:gd name="T78" fmla="*/ 189 w 206"/>
              <a:gd name="T79" fmla="*/ 122 h 201"/>
              <a:gd name="T80" fmla="*/ 204 w 206"/>
              <a:gd name="T81" fmla="*/ 157 h 201"/>
              <a:gd name="T82" fmla="*/ 204 w 206"/>
              <a:gd name="T83" fmla="*/ 159 h 201"/>
              <a:gd name="T84" fmla="*/ 206 w 206"/>
              <a:gd name="T85" fmla="*/ 166 h 201"/>
              <a:gd name="T86" fmla="*/ 191 w 206"/>
              <a:gd name="T87" fmla="*/ 183 h 201"/>
              <a:gd name="T88" fmla="*/ 185 w 206"/>
              <a:gd name="T89" fmla="*/ 183 h 201"/>
              <a:gd name="T90" fmla="*/ 183 w 206"/>
              <a:gd name="T91" fmla="*/ 184 h 201"/>
              <a:gd name="T92" fmla="*/ 177 w 206"/>
              <a:gd name="T93" fmla="*/ 187 h 201"/>
              <a:gd name="T94" fmla="*/ 170 w 206"/>
              <a:gd name="T95" fmla="*/ 190 h 201"/>
              <a:gd name="T96" fmla="*/ 163 w 206"/>
              <a:gd name="T97" fmla="*/ 191 h 201"/>
              <a:gd name="T98" fmla="*/ 155 w 206"/>
              <a:gd name="T99" fmla="*/ 195 h 201"/>
              <a:gd name="T100" fmla="*/ 152 w 206"/>
              <a:gd name="T101" fmla="*/ 194 h 201"/>
              <a:gd name="T102" fmla="*/ 148 w 206"/>
              <a:gd name="T103" fmla="*/ 196 h 201"/>
              <a:gd name="T104" fmla="*/ 134 w 206"/>
              <a:gd name="T105" fmla="*/ 200 h 201"/>
              <a:gd name="T106" fmla="*/ 132 w 206"/>
              <a:gd name="T107" fmla="*/ 198 h 201"/>
              <a:gd name="T108" fmla="*/ 114 w 206"/>
              <a:gd name="T109" fmla="*/ 201 h 201"/>
              <a:gd name="T110" fmla="*/ 110 w 206"/>
              <a:gd name="T111" fmla="*/ 19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6" h="201">
                <a:moveTo>
                  <a:pt x="110" y="196"/>
                </a:moveTo>
                <a:cubicBezTo>
                  <a:pt x="82" y="196"/>
                  <a:pt x="82" y="196"/>
                  <a:pt x="82" y="196"/>
                </a:cubicBezTo>
                <a:cubicBezTo>
                  <a:pt x="80" y="182"/>
                  <a:pt x="80" y="182"/>
                  <a:pt x="80" y="182"/>
                </a:cubicBezTo>
                <a:cubicBezTo>
                  <a:pt x="79" y="181"/>
                  <a:pt x="79" y="181"/>
                  <a:pt x="79" y="181"/>
                </a:cubicBezTo>
                <a:cubicBezTo>
                  <a:pt x="79" y="179"/>
                  <a:pt x="79" y="179"/>
                  <a:pt x="79" y="179"/>
                </a:cubicBezTo>
                <a:cubicBezTo>
                  <a:pt x="78" y="177"/>
                  <a:pt x="77" y="175"/>
                  <a:pt x="77" y="173"/>
                </a:cubicBezTo>
                <a:cubicBezTo>
                  <a:pt x="72" y="173"/>
                  <a:pt x="72" y="173"/>
                  <a:pt x="72" y="173"/>
                </a:cubicBezTo>
                <a:cubicBezTo>
                  <a:pt x="70" y="165"/>
                  <a:pt x="70" y="165"/>
                  <a:pt x="70" y="165"/>
                </a:cubicBezTo>
                <a:cubicBezTo>
                  <a:pt x="62" y="161"/>
                  <a:pt x="62" y="161"/>
                  <a:pt x="62" y="161"/>
                </a:cubicBezTo>
                <a:cubicBezTo>
                  <a:pt x="57" y="156"/>
                  <a:pt x="57" y="156"/>
                  <a:pt x="57" y="156"/>
                </a:cubicBezTo>
                <a:cubicBezTo>
                  <a:pt x="49" y="154"/>
                  <a:pt x="49" y="154"/>
                  <a:pt x="49" y="154"/>
                </a:cubicBezTo>
                <a:cubicBezTo>
                  <a:pt x="44" y="151"/>
                  <a:pt x="44" y="151"/>
                  <a:pt x="44" y="151"/>
                </a:cubicBezTo>
                <a:cubicBezTo>
                  <a:pt x="42" y="150"/>
                  <a:pt x="42" y="150"/>
                  <a:pt x="42" y="150"/>
                </a:cubicBezTo>
                <a:cubicBezTo>
                  <a:pt x="24" y="146"/>
                  <a:pt x="24" y="146"/>
                  <a:pt x="24" y="146"/>
                </a:cubicBezTo>
                <a:cubicBezTo>
                  <a:pt x="24" y="138"/>
                  <a:pt x="24" y="138"/>
                  <a:pt x="24" y="138"/>
                </a:cubicBezTo>
                <a:cubicBezTo>
                  <a:pt x="15" y="133"/>
                  <a:pt x="15" y="133"/>
                  <a:pt x="15" y="133"/>
                </a:cubicBezTo>
                <a:cubicBezTo>
                  <a:pt x="20" y="121"/>
                  <a:pt x="20" y="121"/>
                  <a:pt x="20" y="121"/>
                </a:cubicBezTo>
                <a:cubicBezTo>
                  <a:pt x="20" y="119"/>
                  <a:pt x="20" y="119"/>
                  <a:pt x="20" y="119"/>
                </a:cubicBezTo>
                <a:cubicBezTo>
                  <a:pt x="11" y="111"/>
                  <a:pt x="7" y="101"/>
                  <a:pt x="8" y="89"/>
                </a:cubicBezTo>
                <a:cubicBezTo>
                  <a:pt x="0" y="51"/>
                  <a:pt x="0" y="51"/>
                  <a:pt x="0" y="51"/>
                </a:cubicBezTo>
                <a:cubicBezTo>
                  <a:pt x="21" y="53"/>
                  <a:pt x="21" y="53"/>
                  <a:pt x="21" y="53"/>
                </a:cubicBezTo>
                <a:cubicBezTo>
                  <a:pt x="21" y="51"/>
                  <a:pt x="21" y="51"/>
                  <a:pt x="21" y="51"/>
                </a:cubicBezTo>
                <a:cubicBezTo>
                  <a:pt x="12" y="29"/>
                  <a:pt x="12" y="29"/>
                  <a:pt x="12" y="29"/>
                </a:cubicBezTo>
                <a:cubicBezTo>
                  <a:pt x="17" y="28"/>
                  <a:pt x="17" y="28"/>
                  <a:pt x="17" y="28"/>
                </a:cubicBezTo>
                <a:cubicBezTo>
                  <a:pt x="9" y="18"/>
                  <a:pt x="9" y="18"/>
                  <a:pt x="9" y="18"/>
                </a:cubicBezTo>
                <a:cubicBezTo>
                  <a:pt x="36" y="5"/>
                  <a:pt x="36" y="5"/>
                  <a:pt x="36" y="5"/>
                </a:cubicBezTo>
                <a:cubicBezTo>
                  <a:pt x="45" y="3"/>
                  <a:pt x="45" y="3"/>
                  <a:pt x="45" y="3"/>
                </a:cubicBezTo>
                <a:cubicBezTo>
                  <a:pt x="77" y="3"/>
                  <a:pt x="77" y="3"/>
                  <a:pt x="77" y="3"/>
                </a:cubicBezTo>
                <a:cubicBezTo>
                  <a:pt x="79" y="0"/>
                  <a:pt x="79" y="0"/>
                  <a:pt x="79" y="0"/>
                </a:cubicBezTo>
                <a:cubicBezTo>
                  <a:pt x="96" y="3"/>
                  <a:pt x="96" y="3"/>
                  <a:pt x="96" y="3"/>
                </a:cubicBezTo>
                <a:cubicBezTo>
                  <a:pt x="102" y="5"/>
                  <a:pt x="102" y="5"/>
                  <a:pt x="102" y="5"/>
                </a:cubicBezTo>
                <a:cubicBezTo>
                  <a:pt x="157" y="37"/>
                  <a:pt x="157" y="37"/>
                  <a:pt x="157" y="37"/>
                </a:cubicBezTo>
                <a:cubicBezTo>
                  <a:pt x="167" y="51"/>
                  <a:pt x="167" y="51"/>
                  <a:pt x="167" y="51"/>
                </a:cubicBezTo>
                <a:cubicBezTo>
                  <a:pt x="194" y="70"/>
                  <a:pt x="194" y="70"/>
                  <a:pt x="194" y="70"/>
                </a:cubicBezTo>
                <a:cubicBezTo>
                  <a:pt x="185" y="86"/>
                  <a:pt x="185" y="86"/>
                  <a:pt x="185" y="86"/>
                </a:cubicBezTo>
                <a:cubicBezTo>
                  <a:pt x="185" y="87"/>
                  <a:pt x="184" y="89"/>
                  <a:pt x="183" y="91"/>
                </a:cubicBezTo>
                <a:cubicBezTo>
                  <a:pt x="183" y="91"/>
                  <a:pt x="183" y="91"/>
                  <a:pt x="183" y="91"/>
                </a:cubicBezTo>
                <a:cubicBezTo>
                  <a:pt x="190" y="98"/>
                  <a:pt x="191" y="109"/>
                  <a:pt x="188" y="119"/>
                </a:cubicBezTo>
                <a:cubicBezTo>
                  <a:pt x="188" y="120"/>
                  <a:pt x="188" y="122"/>
                  <a:pt x="188" y="124"/>
                </a:cubicBezTo>
                <a:cubicBezTo>
                  <a:pt x="189" y="122"/>
                  <a:pt x="189" y="122"/>
                  <a:pt x="189" y="122"/>
                </a:cubicBezTo>
                <a:cubicBezTo>
                  <a:pt x="204" y="157"/>
                  <a:pt x="204" y="157"/>
                  <a:pt x="204" y="157"/>
                </a:cubicBezTo>
                <a:cubicBezTo>
                  <a:pt x="204" y="159"/>
                  <a:pt x="204" y="159"/>
                  <a:pt x="204" y="159"/>
                </a:cubicBezTo>
                <a:cubicBezTo>
                  <a:pt x="206" y="166"/>
                  <a:pt x="206" y="166"/>
                  <a:pt x="206" y="166"/>
                </a:cubicBezTo>
                <a:cubicBezTo>
                  <a:pt x="191" y="183"/>
                  <a:pt x="191" y="183"/>
                  <a:pt x="191" y="183"/>
                </a:cubicBezTo>
                <a:cubicBezTo>
                  <a:pt x="185" y="183"/>
                  <a:pt x="185" y="183"/>
                  <a:pt x="185" y="183"/>
                </a:cubicBezTo>
                <a:cubicBezTo>
                  <a:pt x="183" y="184"/>
                  <a:pt x="183" y="184"/>
                  <a:pt x="183" y="184"/>
                </a:cubicBezTo>
                <a:cubicBezTo>
                  <a:pt x="177" y="187"/>
                  <a:pt x="177" y="187"/>
                  <a:pt x="177" y="187"/>
                </a:cubicBezTo>
                <a:cubicBezTo>
                  <a:pt x="170" y="190"/>
                  <a:pt x="170" y="190"/>
                  <a:pt x="170" y="190"/>
                </a:cubicBezTo>
                <a:cubicBezTo>
                  <a:pt x="163" y="191"/>
                  <a:pt x="163" y="191"/>
                  <a:pt x="163" y="191"/>
                </a:cubicBezTo>
                <a:cubicBezTo>
                  <a:pt x="155" y="195"/>
                  <a:pt x="155" y="195"/>
                  <a:pt x="155" y="195"/>
                </a:cubicBezTo>
                <a:cubicBezTo>
                  <a:pt x="152" y="194"/>
                  <a:pt x="152" y="194"/>
                  <a:pt x="152" y="194"/>
                </a:cubicBezTo>
                <a:cubicBezTo>
                  <a:pt x="148" y="196"/>
                  <a:pt x="148" y="196"/>
                  <a:pt x="148" y="196"/>
                </a:cubicBezTo>
                <a:cubicBezTo>
                  <a:pt x="134" y="200"/>
                  <a:pt x="134" y="200"/>
                  <a:pt x="134" y="200"/>
                </a:cubicBezTo>
                <a:cubicBezTo>
                  <a:pt x="132" y="198"/>
                  <a:pt x="132" y="198"/>
                  <a:pt x="132" y="198"/>
                </a:cubicBezTo>
                <a:cubicBezTo>
                  <a:pt x="114" y="201"/>
                  <a:pt x="114" y="201"/>
                  <a:pt x="114" y="201"/>
                </a:cubicBezTo>
                <a:lnTo>
                  <a:pt x="110" y="19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5" name="Freeform 272"/>
          <p:cNvSpPr>
            <a:spLocks/>
          </p:cNvSpPr>
          <p:nvPr/>
        </p:nvSpPr>
        <p:spPr bwMode="auto">
          <a:xfrm>
            <a:off x="17605375" y="10210800"/>
            <a:ext cx="127000" cy="28575"/>
          </a:xfrm>
          <a:custGeom>
            <a:avLst/>
            <a:gdLst>
              <a:gd name="T0" fmla="*/ 1 w 40"/>
              <a:gd name="T1" fmla="*/ 9 h 9"/>
              <a:gd name="T2" fmla="*/ 0 w 40"/>
              <a:gd name="T3" fmla="*/ 2 h 9"/>
              <a:gd name="T4" fmla="*/ 40 w 40"/>
              <a:gd name="T5" fmla="*/ 0 h 9"/>
              <a:gd name="T6" fmla="*/ 1 w 40"/>
              <a:gd name="T7" fmla="*/ 9 h 9"/>
            </a:gdLst>
            <a:ahLst/>
            <a:cxnLst>
              <a:cxn ang="0">
                <a:pos x="T0" y="T1"/>
              </a:cxn>
              <a:cxn ang="0">
                <a:pos x="T2" y="T3"/>
              </a:cxn>
              <a:cxn ang="0">
                <a:pos x="T4" y="T5"/>
              </a:cxn>
              <a:cxn ang="0">
                <a:pos x="T6" y="T7"/>
              </a:cxn>
            </a:cxnLst>
            <a:rect l="0" t="0" r="r" b="b"/>
            <a:pathLst>
              <a:path w="40" h="9">
                <a:moveTo>
                  <a:pt x="1" y="9"/>
                </a:moveTo>
                <a:cubicBezTo>
                  <a:pt x="1" y="7"/>
                  <a:pt x="1" y="4"/>
                  <a:pt x="0" y="2"/>
                </a:cubicBezTo>
                <a:cubicBezTo>
                  <a:pt x="40" y="0"/>
                  <a:pt x="40" y="0"/>
                  <a:pt x="40" y="0"/>
                </a:cubicBezTo>
                <a:lnTo>
                  <a:pt x="1" y="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6" name="Freeform 273"/>
          <p:cNvSpPr>
            <a:spLocks/>
          </p:cNvSpPr>
          <p:nvPr/>
        </p:nvSpPr>
        <p:spPr bwMode="auto">
          <a:xfrm>
            <a:off x="17519650" y="10104438"/>
            <a:ext cx="3175" cy="12700"/>
          </a:xfrm>
          <a:custGeom>
            <a:avLst/>
            <a:gdLst>
              <a:gd name="T0" fmla="*/ 1 w 1"/>
              <a:gd name="T1" fmla="*/ 4 h 4"/>
              <a:gd name="T2" fmla="*/ 0 w 1"/>
              <a:gd name="T3" fmla="*/ 0 h 4"/>
              <a:gd name="T4" fmla="*/ 1 w 1"/>
              <a:gd name="T5" fmla="*/ 4 h 4"/>
            </a:gdLst>
            <a:ahLst/>
            <a:cxnLst>
              <a:cxn ang="0">
                <a:pos x="T0" y="T1"/>
              </a:cxn>
              <a:cxn ang="0">
                <a:pos x="T2" y="T3"/>
              </a:cxn>
              <a:cxn ang="0">
                <a:pos x="T4" y="T5"/>
              </a:cxn>
            </a:cxnLst>
            <a:rect l="0" t="0" r="r" b="b"/>
            <a:pathLst>
              <a:path w="1" h="4">
                <a:moveTo>
                  <a:pt x="1" y="4"/>
                </a:moveTo>
                <a:cubicBezTo>
                  <a:pt x="1" y="3"/>
                  <a:pt x="1" y="1"/>
                  <a:pt x="0" y="0"/>
                </a:cubicBezTo>
                <a:cubicBezTo>
                  <a:pt x="1" y="1"/>
                  <a:pt x="1" y="3"/>
                  <a:pt x="1" y="4"/>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7" name="Freeform 274"/>
          <p:cNvSpPr>
            <a:spLocks/>
          </p:cNvSpPr>
          <p:nvPr/>
        </p:nvSpPr>
        <p:spPr bwMode="auto">
          <a:xfrm>
            <a:off x="17633950" y="10264775"/>
            <a:ext cx="127000" cy="22225"/>
          </a:xfrm>
          <a:custGeom>
            <a:avLst/>
            <a:gdLst>
              <a:gd name="T0" fmla="*/ 0 w 80"/>
              <a:gd name="T1" fmla="*/ 8 h 14"/>
              <a:gd name="T2" fmla="*/ 0 w 80"/>
              <a:gd name="T3" fmla="*/ 4 h 14"/>
              <a:gd name="T4" fmla="*/ 0 w 80"/>
              <a:gd name="T5" fmla="*/ 0 h 14"/>
              <a:gd name="T6" fmla="*/ 80 w 80"/>
              <a:gd name="T7" fmla="*/ 14 h 14"/>
              <a:gd name="T8" fmla="*/ 0 w 80"/>
              <a:gd name="T9" fmla="*/ 8 h 14"/>
            </a:gdLst>
            <a:ahLst/>
            <a:cxnLst>
              <a:cxn ang="0">
                <a:pos x="T0" y="T1"/>
              </a:cxn>
              <a:cxn ang="0">
                <a:pos x="T2" y="T3"/>
              </a:cxn>
              <a:cxn ang="0">
                <a:pos x="T4" y="T5"/>
              </a:cxn>
              <a:cxn ang="0">
                <a:pos x="T6" y="T7"/>
              </a:cxn>
              <a:cxn ang="0">
                <a:pos x="T8" y="T9"/>
              </a:cxn>
            </a:cxnLst>
            <a:rect l="0" t="0" r="r" b="b"/>
            <a:pathLst>
              <a:path w="80" h="14">
                <a:moveTo>
                  <a:pt x="0" y="8"/>
                </a:moveTo>
                <a:lnTo>
                  <a:pt x="0" y="4"/>
                </a:lnTo>
                <a:lnTo>
                  <a:pt x="0" y="0"/>
                </a:lnTo>
                <a:lnTo>
                  <a:pt x="80" y="14"/>
                </a:lnTo>
                <a:lnTo>
                  <a:pt x="0" y="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8" name="Freeform 275"/>
          <p:cNvSpPr>
            <a:spLocks/>
          </p:cNvSpPr>
          <p:nvPr/>
        </p:nvSpPr>
        <p:spPr bwMode="auto">
          <a:xfrm>
            <a:off x="17043400" y="10031413"/>
            <a:ext cx="679450" cy="609600"/>
          </a:xfrm>
          <a:custGeom>
            <a:avLst/>
            <a:gdLst>
              <a:gd name="T0" fmla="*/ 160 w 428"/>
              <a:gd name="T1" fmla="*/ 377 h 384"/>
              <a:gd name="T2" fmla="*/ 128 w 428"/>
              <a:gd name="T3" fmla="*/ 369 h 384"/>
              <a:gd name="T4" fmla="*/ 108 w 428"/>
              <a:gd name="T5" fmla="*/ 363 h 384"/>
              <a:gd name="T6" fmla="*/ 0 w 428"/>
              <a:gd name="T7" fmla="*/ 305 h 384"/>
              <a:gd name="T8" fmla="*/ 50 w 428"/>
              <a:gd name="T9" fmla="*/ 149 h 384"/>
              <a:gd name="T10" fmla="*/ 82 w 428"/>
              <a:gd name="T11" fmla="*/ 97 h 384"/>
              <a:gd name="T12" fmla="*/ 124 w 428"/>
              <a:gd name="T13" fmla="*/ 97 h 384"/>
              <a:gd name="T14" fmla="*/ 146 w 428"/>
              <a:gd name="T15" fmla="*/ 97 h 384"/>
              <a:gd name="T16" fmla="*/ 174 w 428"/>
              <a:gd name="T17" fmla="*/ 109 h 384"/>
              <a:gd name="T18" fmla="*/ 196 w 428"/>
              <a:gd name="T19" fmla="*/ 103 h 384"/>
              <a:gd name="T20" fmla="*/ 200 w 428"/>
              <a:gd name="T21" fmla="*/ 101 h 384"/>
              <a:gd name="T22" fmla="*/ 196 w 428"/>
              <a:gd name="T23" fmla="*/ 93 h 384"/>
              <a:gd name="T24" fmla="*/ 218 w 428"/>
              <a:gd name="T25" fmla="*/ 24 h 384"/>
              <a:gd name="T26" fmla="*/ 276 w 428"/>
              <a:gd name="T27" fmla="*/ 6 h 384"/>
              <a:gd name="T28" fmla="*/ 326 w 428"/>
              <a:gd name="T29" fmla="*/ 0 h 384"/>
              <a:gd name="T30" fmla="*/ 338 w 428"/>
              <a:gd name="T31" fmla="*/ 22 h 384"/>
              <a:gd name="T32" fmla="*/ 358 w 428"/>
              <a:gd name="T33" fmla="*/ 32 h 384"/>
              <a:gd name="T34" fmla="*/ 390 w 428"/>
              <a:gd name="T35" fmla="*/ 56 h 384"/>
              <a:gd name="T36" fmla="*/ 364 w 428"/>
              <a:gd name="T37" fmla="*/ 82 h 384"/>
              <a:gd name="T38" fmla="*/ 386 w 428"/>
              <a:gd name="T39" fmla="*/ 58 h 384"/>
              <a:gd name="T40" fmla="*/ 414 w 428"/>
              <a:gd name="T41" fmla="*/ 86 h 384"/>
              <a:gd name="T42" fmla="*/ 416 w 428"/>
              <a:gd name="T43" fmla="*/ 103 h 384"/>
              <a:gd name="T44" fmla="*/ 414 w 428"/>
              <a:gd name="T45" fmla="*/ 141 h 384"/>
              <a:gd name="T46" fmla="*/ 414 w 428"/>
              <a:gd name="T47" fmla="*/ 149 h 384"/>
              <a:gd name="T48" fmla="*/ 428 w 428"/>
              <a:gd name="T49" fmla="*/ 165 h 384"/>
              <a:gd name="T50" fmla="*/ 404 w 428"/>
              <a:gd name="T51" fmla="*/ 201 h 384"/>
              <a:gd name="T52" fmla="*/ 400 w 428"/>
              <a:gd name="T53" fmla="*/ 209 h 384"/>
              <a:gd name="T54" fmla="*/ 344 w 428"/>
              <a:gd name="T55" fmla="*/ 269 h 384"/>
              <a:gd name="T56" fmla="*/ 334 w 428"/>
              <a:gd name="T57" fmla="*/ 311 h 384"/>
              <a:gd name="T58" fmla="*/ 254 w 428"/>
              <a:gd name="T59" fmla="*/ 357 h 384"/>
              <a:gd name="T60" fmla="*/ 230 w 428"/>
              <a:gd name="T61" fmla="*/ 345 h 384"/>
              <a:gd name="T62" fmla="*/ 206 w 428"/>
              <a:gd name="T63" fmla="*/ 369 h 384"/>
              <a:gd name="T64" fmla="*/ 164 w 428"/>
              <a:gd name="T65" fmla="*/ 37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8" h="384">
                <a:moveTo>
                  <a:pt x="164" y="375"/>
                </a:moveTo>
                <a:lnTo>
                  <a:pt x="160" y="377"/>
                </a:lnTo>
                <a:lnTo>
                  <a:pt x="134" y="371"/>
                </a:lnTo>
                <a:lnTo>
                  <a:pt x="128" y="369"/>
                </a:lnTo>
                <a:lnTo>
                  <a:pt x="116" y="367"/>
                </a:lnTo>
                <a:lnTo>
                  <a:pt x="108" y="363"/>
                </a:lnTo>
                <a:lnTo>
                  <a:pt x="68" y="371"/>
                </a:lnTo>
                <a:lnTo>
                  <a:pt x="0" y="305"/>
                </a:lnTo>
                <a:lnTo>
                  <a:pt x="0" y="149"/>
                </a:lnTo>
                <a:lnTo>
                  <a:pt x="50" y="149"/>
                </a:lnTo>
                <a:lnTo>
                  <a:pt x="18" y="129"/>
                </a:lnTo>
                <a:lnTo>
                  <a:pt x="82" y="97"/>
                </a:lnTo>
                <a:lnTo>
                  <a:pt x="98" y="88"/>
                </a:lnTo>
                <a:lnTo>
                  <a:pt x="124" y="97"/>
                </a:lnTo>
                <a:lnTo>
                  <a:pt x="126" y="97"/>
                </a:lnTo>
                <a:lnTo>
                  <a:pt x="146" y="97"/>
                </a:lnTo>
                <a:lnTo>
                  <a:pt x="172" y="103"/>
                </a:lnTo>
                <a:lnTo>
                  <a:pt x="174" y="109"/>
                </a:lnTo>
                <a:lnTo>
                  <a:pt x="182" y="109"/>
                </a:lnTo>
                <a:lnTo>
                  <a:pt x="196" y="103"/>
                </a:lnTo>
                <a:lnTo>
                  <a:pt x="198" y="103"/>
                </a:lnTo>
                <a:lnTo>
                  <a:pt x="200" y="101"/>
                </a:lnTo>
                <a:lnTo>
                  <a:pt x="198" y="97"/>
                </a:lnTo>
                <a:lnTo>
                  <a:pt x="196" y="93"/>
                </a:lnTo>
                <a:lnTo>
                  <a:pt x="188" y="89"/>
                </a:lnTo>
                <a:lnTo>
                  <a:pt x="218" y="24"/>
                </a:lnTo>
                <a:lnTo>
                  <a:pt x="274" y="12"/>
                </a:lnTo>
                <a:lnTo>
                  <a:pt x="276" y="6"/>
                </a:lnTo>
                <a:lnTo>
                  <a:pt x="286" y="10"/>
                </a:lnTo>
                <a:lnTo>
                  <a:pt x="326" y="0"/>
                </a:lnTo>
                <a:lnTo>
                  <a:pt x="330" y="20"/>
                </a:lnTo>
                <a:lnTo>
                  <a:pt x="338" y="22"/>
                </a:lnTo>
                <a:lnTo>
                  <a:pt x="344" y="28"/>
                </a:lnTo>
                <a:lnTo>
                  <a:pt x="358" y="32"/>
                </a:lnTo>
                <a:lnTo>
                  <a:pt x="378" y="42"/>
                </a:lnTo>
                <a:lnTo>
                  <a:pt x="390" y="56"/>
                </a:lnTo>
                <a:lnTo>
                  <a:pt x="368" y="74"/>
                </a:lnTo>
                <a:lnTo>
                  <a:pt x="364" y="82"/>
                </a:lnTo>
                <a:lnTo>
                  <a:pt x="376" y="78"/>
                </a:lnTo>
                <a:lnTo>
                  <a:pt x="386" y="58"/>
                </a:lnTo>
                <a:lnTo>
                  <a:pt x="402" y="66"/>
                </a:lnTo>
                <a:lnTo>
                  <a:pt x="414" y="86"/>
                </a:lnTo>
                <a:lnTo>
                  <a:pt x="418" y="99"/>
                </a:lnTo>
                <a:lnTo>
                  <a:pt x="416" y="103"/>
                </a:lnTo>
                <a:lnTo>
                  <a:pt x="422" y="127"/>
                </a:lnTo>
                <a:lnTo>
                  <a:pt x="414" y="141"/>
                </a:lnTo>
                <a:lnTo>
                  <a:pt x="414" y="145"/>
                </a:lnTo>
                <a:lnTo>
                  <a:pt x="414" y="149"/>
                </a:lnTo>
                <a:lnTo>
                  <a:pt x="414" y="151"/>
                </a:lnTo>
                <a:lnTo>
                  <a:pt x="428" y="165"/>
                </a:lnTo>
                <a:lnTo>
                  <a:pt x="408" y="197"/>
                </a:lnTo>
                <a:lnTo>
                  <a:pt x="404" y="201"/>
                </a:lnTo>
                <a:lnTo>
                  <a:pt x="400" y="205"/>
                </a:lnTo>
                <a:lnTo>
                  <a:pt x="400" y="209"/>
                </a:lnTo>
                <a:lnTo>
                  <a:pt x="414" y="247"/>
                </a:lnTo>
                <a:lnTo>
                  <a:pt x="344" y="269"/>
                </a:lnTo>
                <a:lnTo>
                  <a:pt x="326" y="277"/>
                </a:lnTo>
                <a:lnTo>
                  <a:pt x="334" y="311"/>
                </a:lnTo>
                <a:lnTo>
                  <a:pt x="274" y="307"/>
                </a:lnTo>
                <a:lnTo>
                  <a:pt x="254" y="357"/>
                </a:lnTo>
                <a:lnTo>
                  <a:pt x="232" y="345"/>
                </a:lnTo>
                <a:lnTo>
                  <a:pt x="230" y="345"/>
                </a:lnTo>
                <a:lnTo>
                  <a:pt x="224" y="353"/>
                </a:lnTo>
                <a:lnTo>
                  <a:pt x="206" y="369"/>
                </a:lnTo>
                <a:lnTo>
                  <a:pt x="186" y="384"/>
                </a:lnTo>
                <a:lnTo>
                  <a:pt x="164" y="37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89" name="Freeform 276"/>
          <p:cNvSpPr>
            <a:spLocks/>
          </p:cNvSpPr>
          <p:nvPr/>
        </p:nvSpPr>
        <p:spPr bwMode="auto">
          <a:xfrm>
            <a:off x="17583150" y="10123488"/>
            <a:ext cx="149225" cy="227013"/>
          </a:xfrm>
          <a:custGeom>
            <a:avLst/>
            <a:gdLst>
              <a:gd name="T0" fmla="*/ 20 w 94"/>
              <a:gd name="T1" fmla="*/ 73 h 143"/>
              <a:gd name="T2" fmla="*/ 12 w 94"/>
              <a:gd name="T3" fmla="*/ 65 h 143"/>
              <a:gd name="T4" fmla="*/ 0 w 94"/>
              <a:gd name="T5" fmla="*/ 8 h 143"/>
              <a:gd name="T6" fmla="*/ 46 w 94"/>
              <a:gd name="T7" fmla="*/ 0 h 143"/>
              <a:gd name="T8" fmla="*/ 72 w 94"/>
              <a:gd name="T9" fmla="*/ 0 h 143"/>
              <a:gd name="T10" fmla="*/ 86 w 94"/>
              <a:gd name="T11" fmla="*/ 22 h 143"/>
              <a:gd name="T12" fmla="*/ 94 w 94"/>
              <a:gd name="T13" fmla="*/ 37 h 143"/>
              <a:gd name="T14" fmla="*/ 94 w 94"/>
              <a:gd name="T15" fmla="*/ 143 h 143"/>
              <a:gd name="T16" fmla="*/ 20 w 94"/>
              <a:gd name="T17" fmla="*/ 7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43">
                <a:moveTo>
                  <a:pt x="20" y="73"/>
                </a:moveTo>
                <a:lnTo>
                  <a:pt x="12" y="65"/>
                </a:lnTo>
                <a:lnTo>
                  <a:pt x="0" y="8"/>
                </a:lnTo>
                <a:lnTo>
                  <a:pt x="46" y="0"/>
                </a:lnTo>
                <a:lnTo>
                  <a:pt x="72" y="0"/>
                </a:lnTo>
                <a:lnTo>
                  <a:pt x="86" y="22"/>
                </a:lnTo>
                <a:lnTo>
                  <a:pt x="94" y="37"/>
                </a:lnTo>
                <a:lnTo>
                  <a:pt x="94" y="143"/>
                </a:lnTo>
                <a:lnTo>
                  <a:pt x="20" y="7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0" name="Freeform 277"/>
          <p:cNvSpPr>
            <a:spLocks/>
          </p:cNvSpPr>
          <p:nvPr/>
        </p:nvSpPr>
        <p:spPr bwMode="auto">
          <a:xfrm>
            <a:off x="17367250" y="9764713"/>
            <a:ext cx="228600" cy="244475"/>
          </a:xfrm>
          <a:custGeom>
            <a:avLst/>
            <a:gdLst>
              <a:gd name="T0" fmla="*/ 26 w 144"/>
              <a:gd name="T1" fmla="*/ 116 h 154"/>
              <a:gd name="T2" fmla="*/ 14 w 144"/>
              <a:gd name="T3" fmla="*/ 106 h 154"/>
              <a:gd name="T4" fmla="*/ 10 w 144"/>
              <a:gd name="T5" fmla="*/ 72 h 154"/>
              <a:gd name="T6" fmla="*/ 10 w 144"/>
              <a:gd name="T7" fmla="*/ 70 h 154"/>
              <a:gd name="T8" fmla="*/ 6 w 144"/>
              <a:gd name="T9" fmla="*/ 64 h 154"/>
              <a:gd name="T10" fmla="*/ 0 w 144"/>
              <a:gd name="T11" fmla="*/ 34 h 154"/>
              <a:gd name="T12" fmla="*/ 28 w 144"/>
              <a:gd name="T13" fmla="*/ 16 h 154"/>
              <a:gd name="T14" fmla="*/ 40 w 144"/>
              <a:gd name="T15" fmla="*/ 12 h 154"/>
              <a:gd name="T16" fmla="*/ 42 w 144"/>
              <a:gd name="T17" fmla="*/ 12 h 154"/>
              <a:gd name="T18" fmla="*/ 44 w 144"/>
              <a:gd name="T19" fmla="*/ 4 h 154"/>
              <a:gd name="T20" fmla="*/ 80 w 144"/>
              <a:gd name="T21" fmla="*/ 0 h 154"/>
              <a:gd name="T22" fmla="*/ 98 w 144"/>
              <a:gd name="T23" fmla="*/ 0 h 154"/>
              <a:gd name="T24" fmla="*/ 104 w 144"/>
              <a:gd name="T25" fmla="*/ 6 h 154"/>
              <a:gd name="T26" fmla="*/ 112 w 144"/>
              <a:gd name="T27" fmla="*/ 8 h 154"/>
              <a:gd name="T28" fmla="*/ 120 w 144"/>
              <a:gd name="T29" fmla="*/ 22 h 154"/>
              <a:gd name="T30" fmla="*/ 122 w 144"/>
              <a:gd name="T31" fmla="*/ 24 h 154"/>
              <a:gd name="T32" fmla="*/ 130 w 144"/>
              <a:gd name="T33" fmla="*/ 40 h 154"/>
              <a:gd name="T34" fmla="*/ 142 w 144"/>
              <a:gd name="T35" fmla="*/ 50 h 154"/>
              <a:gd name="T36" fmla="*/ 144 w 144"/>
              <a:gd name="T37" fmla="*/ 96 h 154"/>
              <a:gd name="T38" fmla="*/ 96 w 144"/>
              <a:gd name="T39" fmla="*/ 146 h 154"/>
              <a:gd name="T40" fmla="*/ 26 w 144"/>
              <a:gd name="T41" fmla="*/ 154 h 154"/>
              <a:gd name="T42" fmla="*/ 26 w 144"/>
              <a:gd name="T43" fmla="*/ 11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54">
                <a:moveTo>
                  <a:pt x="26" y="116"/>
                </a:moveTo>
                <a:lnTo>
                  <a:pt x="14" y="106"/>
                </a:lnTo>
                <a:lnTo>
                  <a:pt x="10" y="72"/>
                </a:lnTo>
                <a:lnTo>
                  <a:pt x="10" y="70"/>
                </a:lnTo>
                <a:lnTo>
                  <a:pt x="6" y="64"/>
                </a:lnTo>
                <a:lnTo>
                  <a:pt x="0" y="34"/>
                </a:lnTo>
                <a:lnTo>
                  <a:pt x="28" y="16"/>
                </a:lnTo>
                <a:lnTo>
                  <a:pt x="40" y="12"/>
                </a:lnTo>
                <a:lnTo>
                  <a:pt x="42" y="12"/>
                </a:lnTo>
                <a:lnTo>
                  <a:pt x="44" y="4"/>
                </a:lnTo>
                <a:lnTo>
                  <a:pt x="80" y="0"/>
                </a:lnTo>
                <a:lnTo>
                  <a:pt x="98" y="0"/>
                </a:lnTo>
                <a:lnTo>
                  <a:pt x="104" y="6"/>
                </a:lnTo>
                <a:lnTo>
                  <a:pt x="112" y="8"/>
                </a:lnTo>
                <a:lnTo>
                  <a:pt x="120" y="22"/>
                </a:lnTo>
                <a:lnTo>
                  <a:pt x="122" y="24"/>
                </a:lnTo>
                <a:lnTo>
                  <a:pt x="130" y="40"/>
                </a:lnTo>
                <a:lnTo>
                  <a:pt x="142" y="50"/>
                </a:lnTo>
                <a:lnTo>
                  <a:pt x="144" y="96"/>
                </a:lnTo>
                <a:lnTo>
                  <a:pt x="96" y="146"/>
                </a:lnTo>
                <a:lnTo>
                  <a:pt x="26" y="154"/>
                </a:lnTo>
                <a:lnTo>
                  <a:pt x="26" y="11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1" name="Freeform 278"/>
          <p:cNvSpPr>
            <a:spLocks/>
          </p:cNvSpPr>
          <p:nvPr/>
        </p:nvSpPr>
        <p:spPr bwMode="auto">
          <a:xfrm>
            <a:off x="17376775" y="9713913"/>
            <a:ext cx="222250" cy="225425"/>
          </a:xfrm>
          <a:custGeom>
            <a:avLst/>
            <a:gdLst>
              <a:gd name="T0" fmla="*/ 2 w 140"/>
              <a:gd name="T1" fmla="*/ 94 h 142"/>
              <a:gd name="T2" fmla="*/ 0 w 140"/>
              <a:gd name="T3" fmla="*/ 82 h 142"/>
              <a:gd name="T4" fmla="*/ 2 w 140"/>
              <a:gd name="T5" fmla="*/ 68 h 142"/>
              <a:gd name="T6" fmla="*/ 6 w 140"/>
              <a:gd name="T7" fmla="*/ 52 h 142"/>
              <a:gd name="T8" fmla="*/ 16 w 140"/>
              <a:gd name="T9" fmla="*/ 34 h 142"/>
              <a:gd name="T10" fmla="*/ 38 w 140"/>
              <a:gd name="T11" fmla="*/ 14 h 142"/>
              <a:gd name="T12" fmla="*/ 42 w 140"/>
              <a:gd name="T13" fmla="*/ 12 h 142"/>
              <a:gd name="T14" fmla="*/ 42 w 140"/>
              <a:gd name="T15" fmla="*/ 10 h 142"/>
              <a:gd name="T16" fmla="*/ 48 w 140"/>
              <a:gd name="T17" fmla="*/ 10 h 142"/>
              <a:gd name="T18" fmla="*/ 60 w 140"/>
              <a:gd name="T19" fmla="*/ 0 h 142"/>
              <a:gd name="T20" fmla="*/ 72 w 140"/>
              <a:gd name="T21" fmla="*/ 6 h 142"/>
              <a:gd name="T22" fmla="*/ 76 w 140"/>
              <a:gd name="T23" fmla="*/ 4 h 142"/>
              <a:gd name="T24" fmla="*/ 96 w 140"/>
              <a:gd name="T25" fmla="*/ 2 h 142"/>
              <a:gd name="T26" fmla="*/ 116 w 140"/>
              <a:gd name="T27" fmla="*/ 18 h 142"/>
              <a:gd name="T28" fmla="*/ 126 w 140"/>
              <a:gd name="T29" fmla="*/ 32 h 142"/>
              <a:gd name="T30" fmla="*/ 140 w 140"/>
              <a:gd name="T31" fmla="*/ 76 h 142"/>
              <a:gd name="T32" fmla="*/ 132 w 140"/>
              <a:gd name="T33" fmla="*/ 100 h 142"/>
              <a:gd name="T34" fmla="*/ 120 w 140"/>
              <a:gd name="T35" fmla="*/ 112 h 142"/>
              <a:gd name="T36" fmla="*/ 110 w 140"/>
              <a:gd name="T37" fmla="*/ 120 h 142"/>
              <a:gd name="T38" fmla="*/ 92 w 140"/>
              <a:gd name="T39" fmla="*/ 124 h 142"/>
              <a:gd name="T40" fmla="*/ 90 w 140"/>
              <a:gd name="T41" fmla="*/ 124 h 142"/>
              <a:gd name="T42" fmla="*/ 82 w 140"/>
              <a:gd name="T43" fmla="*/ 128 h 142"/>
              <a:gd name="T44" fmla="*/ 60 w 140"/>
              <a:gd name="T45" fmla="*/ 134 h 142"/>
              <a:gd name="T46" fmla="*/ 54 w 140"/>
              <a:gd name="T47" fmla="*/ 130 h 142"/>
              <a:gd name="T48" fmla="*/ 42 w 140"/>
              <a:gd name="T49" fmla="*/ 128 h 142"/>
              <a:gd name="T50" fmla="*/ 14 w 140"/>
              <a:gd name="T51" fmla="*/ 142 h 142"/>
              <a:gd name="T52" fmla="*/ 2 w 140"/>
              <a:gd name="T53" fmla="*/ 9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42">
                <a:moveTo>
                  <a:pt x="2" y="94"/>
                </a:moveTo>
                <a:lnTo>
                  <a:pt x="0" y="82"/>
                </a:lnTo>
                <a:lnTo>
                  <a:pt x="2" y="68"/>
                </a:lnTo>
                <a:lnTo>
                  <a:pt x="6" y="52"/>
                </a:lnTo>
                <a:lnTo>
                  <a:pt x="16" y="34"/>
                </a:lnTo>
                <a:lnTo>
                  <a:pt x="38" y="14"/>
                </a:lnTo>
                <a:lnTo>
                  <a:pt x="42" y="12"/>
                </a:lnTo>
                <a:lnTo>
                  <a:pt x="42" y="10"/>
                </a:lnTo>
                <a:lnTo>
                  <a:pt x="48" y="10"/>
                </a:lnTo>
                <a:lnTo>
                  <a:pt x="60" y="0"/>
                </a:lnTo>
                <a:lnTo>
                  <a:pt x="72" y="6"/>
                </a:lnTo>
                <a:lnTo>
                  <a:pt x="76" y="4"/>
                </a:lnTo>
                <a:lnTo>
                  <a:pt x="96" y="2"/>
                </a:lnTo>
                <a:lnTo>
                  <a:pt x="116" y="18"/>
                </a:lnTo>
                <a:lnTo>
                  <a:pt x="126" y="32"/>
                </a:lnTo>
                <a:lnTo>
                  <a:pt x="140" y="76"/>
                </a:lnTo>
                <a:lnTo>
                  <a:pt x="132" y="100"/>
                </a:lnTo>
                <a:lnTo>
                  <a:pt x="120" y="112"/>
                </a:lnTo>
                <a:lnTo>
                  <a:pt x="110" y="120"/>
                </a:lnTo>
                <a:lnTo>
                  <a:pt x="92" y="124"/>
                </a:lnTo>
                <a:lnTo>
                  <a:pt x="90" y="124"/>
                </a:lnTo>
                <a:lnTo>
                  <a:pt x="82" y="128"/>
                </a:lnTo>
                <a:lnTo>
                  <a:pt x="60" y="134"/>
                </a:lnTo>
                <a:lnTo>
                  <a:pt x="54" y="130"/>
                </a:lnTo>
                <a:lnTo>
                  <a:pt x="42" y="128"/>
                </a:lnTo>
                <a:lnTo>
                  <a:pt x="14" y="142"/>
                </a:lnTo>
                <a:lnTo>
                  <a:pt x="2" y="9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2" name="Freeform 279"/>
          <p:cNvSpPr>
            <a:spLocks/>
          </p:cNvSpPr>
          <p:nvPr/>
        </p:nvSpPr>
        <p:spPr bwMode="auto">
          <a:xfrm>
            <a:off x="17570450" y="9385300"/>
            <a:ext cx="625475" cy="649288"/>
          </a:xfrm>
          <a:custGeom>
            <a:avLst/>
            <a:gdLst>
              <a:gd name="T0" fmla="*/ 97 w 197"/>
              <a:gd name="T1" fmla="*/ 193 h 205"/>
              <a:gd name="T2" fmla="*/ 76 w 197"/>
              <a:gd name="T3" fmla="*/ 178 h 205"/>
              <a:gd name="T4" fmla="*/ 68 w 197"/>
              <a:gd name="T5" fmla="*/ 169 h 205"/>
              <a:gd name="T6" fmla="*/ 68 w 197"/>
              <a:gd name="T7" fmla="*/ 167 h 205"/>
              <a:gd name="T8" fmla="*/ 26 w 197"/>
              <a:gd name="T9" fmla="*/ 142 h 205"/>
              <a:gd name="T10" fmla="*/ 1 w 197"/>
              <a:gd name="T11" fmla="*/ 138 h 205"/>
              <a:gd name="T12" fmla="*/ 10 w 197"/>
              <a:gd name="T13" fmla="*/ 119 h 205"/>
              <a:gd name="T14" fmla="*/ 0 w 197"/>
              <a:gd name="T15" fmla="*/ 112 h 205"/>
              <a:gd name="T16" fmla="*/ 14 w 197"/>
              <a:gd name="T17" fmla="*/ 96 h 205"/>
              <a:gd name="T18" fmla="*/ 17 w 197"/>
              <a:gd name="T19" fmla="*/ 92 h 205"/>
              <a:gd name="T20" fmla="*/ 27 w 197"/>
              <a:gd name="T21" fmla="*/ 77 h 205"/>
              <a:gd name="T22" fmla="*/ 24 w 197"/>
              <a:gd name="T23" fmla="*/ 73 h 205"/>
              <a:gd name="T24" fmla="*/ 19 w 197"/>
              <a:gd name="T25" fmla="*/ 62 h 205"/>
              <a:gd name="T26" fmla="*/ 12 w 197"/>
              <a:gd name="T27" fmla="*/ 42 h 205"/>
              <a:gd name="T28" fmla="*/ 31 w 197"/>
              <a:gd name="T29" fmla="*/ 22 h 205"/>
              <a:gd name="T30" fmla="*/ 52 w 197"/>
              <a:gd name="T31" fmla="*/ 0 h 205"/>
              <a:gd name="T32" fmla="*/ 63 w 197"/>
              <a:gd name="T33" fmla="*/ 11 h 205"/>
              <a:gd name="T34" fmla="*/ 78 w 197"/>
              <a:gd name="T35" fmla="*/ 12 h 205"/>
              <a:gd name="T36" fmla="*/ 78 w 197"/>
              <a:gd name="T37" fmla="*/ 22 h 205"/>
              <a:gd name="T38" fmla="*/ 86 w 197"/>
              <a:gd name="T39" fmla="*/ 24 h 205"/>
              <a:gd name="T40" fmla="*/ 92 w 197"/>
              <a:gd name="T41" fmla="*/ 28 h 205"/>
              <a:gd name="T42" fmla="*/ 102 w 197"/>
              <a:gd name="T43" fmla="*/ 36 h 205"/>
              <a:gd name="T44" fmla="*/ 103 w 197"/>
              <a:gd name="T45" fmla="*/ 36 h 205"/>
              <a:gd name="T46" fmla="*/ 104 w 197"/>
              <a:gd name="T47" fmla="*/ 36 h 205"/>
              <a:gd name="T48" fmla="*/ 106 w 197"/>
              <a:gd name="T49" fmla="*/ 32 h 205"/>
              <a:gd name="T50" fmla="*/ 117 w 197"/>
              <a:gd name="T51" fmla="*/ 29 h 205"/>
              <a:gd name="T52" fmla="*/ 134 w 197"/>
              <a:gd name="T53" fmla="*/ 26 h 205"/>
              <a:gd name="T54" fmla="*/ 147 w 197"/>
              <a:gd name="T55" fmla="*/ 31 h 205"/>
              <a:gd name="T56" fmla="*/ 197 w 197"/>
              <a:gd name="T57" fmla="*/ 31 h 205"/>
              <a:gd name="T58" fmla="*/ 155 w 197"/>
              <a:gd name="T59" fmla="*/ 72 h 205"/>
              <a:gd name="T60" fmla="*/ 155 w 197"/>
              <a:gd name="T61" fmla="*/ 112 h 205"/>
              <a:gd name="T62" fmla="*/ 173 w 197"/>
              <a:gd name="T63" fmla="*/ 128 h 205"/>
              <a:gd name="T64" fmla="*/ 161 w 197"/>
              <a:gd name="T65" fmla="*/ 143 h 205"/>
              <a:gd name="T66" fmla="*/ 139 w 197"/>
              <a:gd name="T67" fmla="*/ 164 h 205"/>
              <a:gd name="T68" fmla="*/ 138 w 197"/>
              <a:gd name="T69" fmla="*/ 168 h 205"/>
              <a:gd name="T70" fmla="*/ 126 w 197"/>
              <a:gd name="T71" fmla="*/ 187 h 205"/>
              <a:gd name="T72" fmla="*/ 115 w 197"/>
              <a:gd name="T73" fmla="*/ 205 h 205"/>
              <a:gd name="T74" fmla="*/ 97 w 197"/>
              <a:gd name="T75" fmla="*/ 19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7" h="205">
                <a:moveTo>
                  <a:pt x="97" y="193"/>
                </a:moveTo>
                <a:cubicBezTo>
                  <a:pt x="76" y="178"/>
                  <a:pt x="76" y="178"/>
                  <a:pt x="76" y="178"/>
                </a:cubicBezTo>
                <a:cubicBezTo>
                  <a:pt x="68" y="169"/>
                  <a:pt x="68" y="169"/>
                  <a:pt x="68" y="169"/>
                </a:cubicBezTo>
                <a:cubicBezTo>
                  <a:pt x="68" y="167"/>
                  <a:pt x="68" y="167"/>
                  <a:pt x="68" y="167"/>
                </a:cubicBezTo>
                <a:cubicBezTo>
                  <a:pt x="26" y="142"/>
                  <a:pt x="26" y="142"/>
                  <a:pt x="26" y="142"/>
                </a:cubicBezTo>
                <a:cubicBezTo>
                  <a:pt x="1" y="138"/>
                  <a:pt x="1" y="138"/>
                  <a:pt x="1" y="138"/>
                </a:cubicBezTo>
                <a:cubicBezTo>
                  <a:pt x="10" y="119"/>
                  <a:pt x="10" y="119"/>
                  <a:pt x="10" y="119"/>
                </a:cubicBezTo>
                <a:cubicBezTo>
                  <a:pt x="0" y="112"/>
                  <a:pt x="0" y="112"/>
                  <a:pt x="0" y="112"/>
                </a:cubicBezTo>
                <a:cubicBezTo>
                  <a:pt x="14" y="96"/>
                  <a:pt x="14" y="96"/>
                  <a:pt x="14" y="96"/>
                </a:cubicBezTo>
                <a:cubicBezTo>
                  <a:pt x="17" y="92"/>
                  <a:pt x="17" y="92"/>
                  <a:pt x="17" y="92"/>
                </a:cubicBezTo>
                <a:cubicBezTo>
                  <a:pt x="27" y="77"/>
                  <a:pt x="27" y="77"/>
                  <a:pt x="27" y="77"/>
                </a:cubicBezTo>
                <a:cubicBezTo>
                  <a:pt x="24" y="73"/>
                  <a:pt x="24" y="73"/>
                  <a:pt x="24" y="73"/>
                </a:cubicBezTo>
                <a:cubicBezTo>
                  <a:pt x="19" y="62"/>
                  <a:pt x="19" y="62"/>
                  <a:pt x="19" y="62"/>
                </a:cubicBezTo>
                <a:cubicBezTo>
                  <a:pt x="12" y="42"/>
                  <a:pt x="12" y="42"/>
                  <a:pt x="12" y="42"/>
                </a:cubicBezTo>
                <a:cubicBezTo>
                  <a:pt x="31" y="22"/>
                  <a:pt x="31" y="22"/>
                  <a:pt x="31" y="22"/>
                </a:cubicBezTo>
                <a:cubicBezTo>
                  <a:pt x="52" y="0"/>
                  <a:pt x="52" y="0"/>
                  <a:pt x="52" y="0"/>
                </a:cubicBezTo>
                <a:cubicBezTo>
                  <a:pt x="63" y="11"/>
                  <a:pt x="63" y="11"/>
                  <a:pt x="63" y="11"/>
                </a:cubicBezTo>
                <a:cubicBezTo>
                  <a:pt x="78" y="12"/>
                  <a:pt x="78" y="12"/>
                  <a:pt x="78" y="12"/>
                </a:cubicBezTo>
                <a:cubicBezTo>
                  <a:pt x="78" y="22"/>
                  <a:pt x="78" y="22"/>
                  <a:pt x="78" y="22"/>
                </a:cubicBezTo>
                <a:cubicBezTo>
                  <a:pt x="86" y="24"/>
                  <a:pt x="86" y="24"/>
                  <a:pt x="86" y="24"/>
                </a:cubicBezTo>
                <a:cubicBezTo>
                  <a:pt x="92" y="28"/>
                  <a:pt x="92" y="28"/>
                  <a:pt x="92" y="28"/>
                </a:cubicBezTo>
                <a:cubicBezTo>
                  <a:pt x="102" y="36"/>
                  <a:pt x="102" y="36"/>
                  <a:pt x="102" y="36"/>
                </a:cubicBezTo>
                <a:cubicBezTo>
                  <a:pt x="103" y="36"/>
                  <a:pt x="103" y="36"/>
                  <a:pt x="103" y="36"/>
                </a:cubicBezTo>
                <a:cubicBezTo>
                  <a:pt x="104" y="36"/>
                  <a:pt x="104" y="36"/>
                  <a:pt x="104" y="36"/>
                </a:cubicBezTo>
                <a:cubicBezTo>
                  <a:pt x="106" y="32"/>
                  <a:pt x="106" y="32"/>
                  <a:pt x="106" y="32"/>
                </a:cubicBezTo>
                <a:cubicBezTo>
                  <a:pt x="117" y="29"/>
                  <a:pt x="117" y="29"/>
                  <a:pt x="117" y="29"/>
                </a:cubicBezTo>
                <a:cubicBezTo>
                  <a:pt x="134" y="26"/>
                  <a:pt x="134" y="26"/>
                  <a:pt x="134" y="26"/>
                </a:cubicBezTo>
                <a:cubicBezTo>
                  <a:pt x="147" y="31"/>
                  <a:pt x="147" y="31"/>
                  <a:pt x="147" y="31"/>
                </a:cubicBezTo>
                <a:cubicBezTo>
                  <a:pt x="197" y="31"/>
                  <a:pt x="197" y="31"/>
                  <a:pt x="197" y="31"/>
                </a:cubicBezTo>
                <a:cubicBezTo>
                  <a:pt x="155" y="72"/>
                  <a:pt x="155" y="72"/>
                  <a:pt x="155" y="72"/>
                </a:cubicBezTo>
                <a:cubicBezTo>
                  <a:pt x="155" y="112"/>
                  <a:pt x="155" y="112"/>
                  <a:pt x="155" y="112"/>
                </a:cubicBezTo>
                <a:cubicBezTo>
                  <a:pt x="173" y="128"/>
                  <a:pt x="173" y="128"/>
                  <a:pt x="173" y="128"/>
                </a:cubicBezTo>
                <a:cubicBezTo>
                  <a:pt x="161" y="143"/>
                  <a:pt x="161" y="143"/>
                  <a:pt x="161" y="143"/>
                </a:cubicBezTo>
                <a:cubicBezTo>
                  <a:pt x="154" y="153"/>
                  <a:pt x="147" y="159"/>
                  <a:pt x="139" y="164"/>
                </a:cubicBezTo>
                <a:cubicBezTo>
                  <a:pt x="139" y="165"/>
                  <a:pt x="138" y="167"/>
                  <a:pt x="138" y="168"/>
                </a:cubicBezTo>
                <a:cubicBezTo>
                  <a:pt x="136" y="173"/>
                  <a:pt x="133" y="181"/>
                  <a:pt x="126" y="187"/>
                </a:cubicBezTo>
                <a:cubicBezTo>
                  <a:pt x="115" y="205"/>
                  <a:pt x="115" y="205"/>
                  <a:pt x="115" y="205"/>
                </a:cubicBezTo>
                <a:lnTo>
                  <a:pt x="97" y="19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3" name="Freeform 280"/>
          <p:cNvSpPr>
            <a:spLocks noEditPoints="1"/>
          </p:cNvSpPr>
          <p:nvPr/>
        </p:nvSpPr>
        <p:spPr bwMode="auto">
          <a:xfrm>
            <a:off x="17935575" y="9104313"/>
            <a:ext cx="587375" cy="787400"/>
          </a:xfrm>
          <a:custGeom>
            <a:avLst/>
            <a:gdLst>
              <a:gd name="T0" fmla="*/ 0 w 185"/>
              <a:gd name="T1" fmla="*/ 219 h 249"/>
              <a:gd name="T2" fmla="*/ 0 w 185"/>
              <a:gd name="T3" fmla="*/ 144 h 249"/>
              <a:gd name="T4" fmla="*/ 18 w 185"/>
              <a:gd name="T5" fmla="*/ 127 h 249"/>
              <a:gd name="T6" fmla="*/ 19 w 185"/>
              <a:gd name="T7" fmla="*/ 124 h 249"/>
              <a:gd name="T8" fmla="*/ 27 w 185"/>
              <a:gd name="T9" fmla="*/ 119 h 249"/>
              <a:gd name="T10" fmla="*/ 36 w 185"/>
              <a:gd name="T11" fmla="*/ 115 h 249"/>
              <a:gd name="T12" fmla="*/ 37 w 185"/>
              <a:gd name="T13" fmla="*/ 115 h 249"/>
              <a:gd name="T14" fmla="*/ 42 w 185"/>
              <a:gd name="T15" fmla="*/ 111 h 249"/>
              <a:gd name="T16" fmla="*/ 55 w 185"/>
              <a:gd name="T17" fmla="*/ 104 h 249"/>
              <a:gd name="T18" fmla="*/ 70 w 185"/>
              <a:gd name="T19" fmla="*/ 104 h 249"/>
              <a:gd name="T20" fmla="*/ 81 w 185"/>
              <a:gd name="T21" fmla="*/ 94 h 249"/>
              <a:gd name="T22" fmla="*/ 53 w 185"/>
              <a:gd name="T23" fmla="*/ 85 h 249"/>
              <a:gd name="T24" fmla="*/ 50 w 185"/>
              <a:gd name="T25" fmla="*/ 83 h 249"/>
              <a:gd name="T26" fmla="*/ 48 w 185"/>
              <a:gd name="T27" fmla="*/ 82 h 249"/>
              <a:gd name="T28" fmla="*/ 42 w 185"/>
              <a:gd name="T29" fmla="*/ 80 h 249"/>
              <a:gd name="T30" fmla="*/ 30 w 185"/>
              <a:gd name="T31" fmla="*/ 63 h 249"/>
              <a:gd name="T32" fmla="*/ 30 w 185"/>
              <a:gd name="T33" fmla="*/ 60 h 249"/>
              <a:gd name="T34" fmla="*/ 29 w 185"/>
              <a:gd name="T35" fmla="*/ 59 h 249"/>
              <a:gd name="T36" fmla="*/ 22 w 185"/>
              <a:gd name="T37" fmla="*/ 35 h 249"/>
              <a:gd name="T38" fmla="*/ 48 w 185"/>
              <a:gd name="T39" fmla="*/ 0 h 249"/>
              <a:gd name="T40" fmla="*/ 72 w 185"/>
              <a:gd name="T41" fmla="*/ 25 h 249"/>
              <a:gd name="T42" fmla="*/ 93 w 185"/>
              <a:gd name="T43" fmla="*/ 20 h 249"/>
              <a:gd name="T44" fmla="*/ 95 w 185"/>
              <a:gd name="T45" fmla="*/ 20 h 249"/>
              <a:gd name="T46" fmla="*/ 122 w 185"/>
              <a:gd name="T47" fmla="*/ 14 h 249"/>
              <a:gd name="T48" fmla="*/ 131 w 185"/>
              <a:gd name="T49" fmla="*/ 13 h 249"/>
              <a:gd name="T50" fmla="*/ 144 w 185"/>
              <a:gd name="T51" fmla="*/ 9 h 249"/>
              <a:gd name="T52" fmla="*/ 147 w 185"/>
              <a:gd name="T53" fmla="*/ 7 h 249"/>
              <a:gd name="T54" fmla="*/ 155 w 185"/>
              <a:gd name="T55" fmla="*/ 4 h 249"/>
              <a:gd name="T56" fmla="*/ 159 w 185"/>
              <a:gd name="T57" fmla="*/ 4 h 249"/>
              <a:gd name="T58" fmla="*/ 179 w 185"/>
              <a:gd name="T59" fmla="*/ 13 h 249"/>
              <a:gd name="T60" fmla="*/ 185 w 185"/>
              <a:gd name="T61" fmla="*/ 19 h 249"/>
              <a:gd name="T62" fmla="*/ 185 w 185"/>
              <a:gd name="T63" fmla="*/ 30 h 249"/>
              <a:gd name="T64" fmla="*/ 185 w 185"/>
              <a:gd name="T65" fmla="*/ 37 h 249"/>
              <a:gd name="T66" fmla="*/ 182 w 185"/>
              <a:gd name="T67" fmla="*/ 62 h 249"/>
              <a:gd name="T68" fmla="*/ 170 w 185"/>
              <a:gd name="T69" fmla="*/ 87 h 249"/>
              <a:gd name="T70" fmla="*/ 159 w 185"/>
              <a:gd name="T71" fmla="*/ 108 h 249"/>
              <a:gd name="T72" fmla="*/ 101 w 185"/>
              <a:gd name="T73" fmla="*/ 182 h 249"/>
              <a:gd name="T74" fmla="*/ 99 w 185"/>
              <a:gd name="T75" fmla="*/ 184 h 249"/>
              <a:gd name="T76" fmla="*/ 93 w 185"/>
              <a:gd name="T77" fmla="*/ 187 h 249"/>
              <a:gd name="T78" fmla="*/ 80 w 185"/>
              <a:gd name="T79" fmla="*/ 197 h 249"/>
              <a:gd name="T80" fmla="*/ 76 w 185"/>
              <a:gd name="T81" fmla="*/ 200 h 249"/>
              <a:gd name="T82" fmla="*/ 48 w 185"/>
              <a:gd name="T83" fmla="*/ 229 h 249"/>
              <a:gd name="T84" fmla="*/ 45 w 185"/>
              <a:gd name="T85" fmla="*/ 234 h 249"/>
              <a:gd name="T86" fmla="*/ 33 w 185"/>
              <a:gd name="T87" fmla="*/ 249 h 249"/>
              <a:gd name="T88" fmla="*/ 0 w 185"/>
              <a:gd name="T89" fmla="*/ 219 h 249"/>
              <a:gd name="T90" fmla="*/ 97 w 185"/>
              <a:gd name="T91" fmla="*/ 20 h 249"/>
              <a:gd name="T92" fmla="*/ 97 w 185"/>
              <a:gd name="T93"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5" h="249">
                <a:moveTo>
                  <a:pt x="0" y="219"/>
                </a:moveTo>
                <a:cubicBezTo>
                  <a:pt x="0" y="144"/>
                  <a:pt x="0" y="144"/>
                  <a:pt x="0" y="144"/>
                </a:cubicBezTo>
                <a:cubicBezTo>
                  <a:pt x="18" y="127"/>
                  <a:pt x="18" y="127"/>
                  <a:pt x="18" y="127"/>
                </a:cubicBezTo>
                <a:cubicBezTo>
                  <a:pt x="19" y="124"/>
                  <a:pt x="19" y="124"/>
                  <a:pt x="19" y="124"/>
                </a:cubicBezTo>
                <a:cubicBezTo>
                  <a:pt x="27" y="119"/>
                  <a:pt x="27" y="119"/>
                  <a:pt x="27" y="119"/>
                </a:cubicBezTo>
                <a:cubicBezTo>
                  <a:pt x="36" y="115"/>
                  <a:pt x="36" y="115"/>
                  <a:pt x="36" y="115"/>
                </a:cubicBezTo>
                <a:cubicBezTo>
                  <a:pt x="37" y="115"/>
                  <a:pt x="37" y="115"/>
                  <a:pt x="37" y="115"/>
                </a:cubicBezTo>
                <a:cubicBezTo>
                  <a:pt x="42" y="111"/>
                  <a:pt x="42" y="111"/>
                  <a:pt x="42" y="111"/>
                </a:cubicBezTo>
                <a:cubicBezTo>
                  <a:pt x="55" y="104"/>
                  <a:pt x="55" y="104"/>
                  <a:pt x="55" y="104"/>
                </a:cubicBezTo>
                <a:cubicBezTo>
                  <a:pt x="70" y="104"/>
                  <a:pt x="70" y="104"/>
                  <a:pt x="70" y="104"/>
                </a:cubicBezTo>
                <a:cubicBezTo>
                  <a:pt x="81" y="94"/>
                  <a:pt x="81" y="94"/>
                  <a:pt x="81" y="94"/>
                </a:cubicBezTo>
                <a:cubicBezTo>
                  <a:pt x="53" y="85"/>
                  <a:pt x="53" y="85"/>
                  <a:pt x="53" y="85"/>
                </a:cubicBezTo>
                <a:cubicBezTo>
                  <a:pt x="50" y="83"/>
                  <a:pt x="50" y="83"/>
                  <a:pt x="50" y="83"/>
                </a:cubicBezTo>
                <a:cubicBezTo>
                  <a:pt x="48" y="82"/>
                  <a:pt x="48" y="82"/>
                  <a:pt x="48" y="82"/>
                </a:cubicBezTo>
                <a:cubicBezTo>
                  <a:pt x="42" y="80"/>
                  <a:pt x="42" y="80"/>
                  <a:pt x="42" y="80"/>
                </a:cubicBezTo>
                <a:cubicBezTo>
                  <a:pt x="30" y="63"/>
                  <a:pt x="30" y="63"/>
                  <a:pt x="30" y="63"/>
                </a:cubicBezTo>
                <a:cubicBezTo>
                  <a:pt x="30" y="60"/>
                  <a:pt x="30" y="60"/>
                  <a:pt x="30" y="60"/>
                </a:cubicBezTo>
                <a:cubicBezTo>
                  <a:pt x="29" y="59"/>
                  <a:pt x="29" y="59"/>
                  <a:pt x="29" y="59"/>
                </a:cubicBezTo>
                <a:cubicBezTo>
                  <a:pt x="22" y="35"/>
                  <a:pt x="22" y="35"/>
                  <a:pt x="22" y="35"/>
                </a:cubicBezTo>
                <a:cubicBezTo>
                  <a:pt x="48" y="0"/>
                  <a:pt x="48" y="0"/>
                  <a:pt x="48" y="0"/>
                </a:cubicBezTo>
                <a:cubicBezTo>
                  <a:pt x="72" y="25"/>
                  <a:pt x="72" y="25"/>
                  <a:pt x="72" y="25"/>
                </a:cubicBezTo>
                <a:cubicBezTo>
                  <a:pt x="77" y="22"/>
                  <a:pt x="84" y="20"/>
                  <a:pt x="93" y="20"/>
                </a:cubicBezTo>
                <a:cubicBezTo>
                  <a:pt x="95" y="20"/>
                  <a:pt x="95" y="20"/>
                  <a:pt x="95" y="20"/>
                </a:cubicBezTo>
                <a:cubicBezTo>
                  <a:pt x="105" y="17"/>
                  <a:pt x="114" y="15"/>
                  <a:pt x="122" y="14"/>
                </a:cubicBezTo>
                <a:cubicBezTo>
                  <a:pt x="131" y="13"/>
                  <a:pt x="131" y="13"/>
                  <a:pt x="131" y="13"/>
                </a:cubicBezTo>
                <a:cubicBezTo>
                  <a:pt x="137" y="12"/>
                  <a:pt x="142" y="11"/>
                  <a:pt x="144" y="9"/>
                </a:cubicBezTo>
                <a:cubicBezTo>
                  <a:pt x="147" y="7"/>
                  <a:pt x="147" y="7"/>
                  <a:pt x="147" y="7"/>
                </a:cubicBezTo>
                <a:cubicBezTo>
                  <a:pt x="155" y="4"/>
                  <a:pt x="155" y="4"/>
                  <a:pt x="155" y="4"/>
                </a:cubicBezTo>
                <a:cubicBezTo>
                  <a:pt x="159" y="4"/>
                  <a:pt x="159" y="4"/>
                  <a:pt x="159" y="4"/>
                </a:cubicBezTo>
                <a:cubicBezTo>
                  <a:pt x="166" y="4"/>
                  <a:pt x="174" y="7"/>
                  <a:pt x="179" y="13"/>
                </a:cubicBezTo>
                <a:cubicBezTo>
                  <a:pt x="185" y="19"/>
                  <a:pt x="185" y="19"/>
                  <a:pt x="185" y="19"/>
                </a:cubicBezTo>
                <a:cubicBezTo>
                  <a:pt x="185" y="30"/>
                  <a:pt x="185" y="30"/>
                  <a:pt x="185" y="30"/>
                </a:cubicBezTo>
                <a:cubicBezTo>
                  <a:pt x="185" y="32"/>
                  <a:pt x="185" y="35"/>
                  <a:pt x="185" y="37"/>
                </a:cubicBezTo>
                <a:cubicBezTo>
                  <a:pt x="185" y="44"/>
                  <a:pt x="185" y="53"/>
                  <a:pt x="182" y="62"/>
                </a:cubicBezTo>
                <a:cubicBezTo>
                  <a:pt x="179" y="70"/>
                  <a:pt x="176" y="79"/>
                  <a:pt x="170" y="87"/>
                </a:cubicBezTo>
                <a:cubicBezTo>
                  <a:pt x="165" y="93"/>
                  <a:pt x="162" y="100"/>
                  <a:pt x="159" y="108"/>
                </a:cubicBezTo>
                <a:cubicBezTo>
                  <a:pt x="146" y="138"/>
                  <a:pt x="127" y="161"/>
                  <a:pt x="101" y="182"/>
                </a:cubicBezTo>
                <a:cubicBezTo>
                  <a:pt x="99" y="184"/>
                  <a:pt x="99" y="184"/>
                  <a:pt x="99" y="184"/>
                </a:cubicBezTo>
                <a:cubicBezTo>
                  <a:pt x="93" y="187"/>
                  <a:pt x="93" y="187"/>
                  <a:pt x="93" y="187"/>
                </a:cubicBezTo>
                <a:cubicBezTo>
                  <a:pt x="89" y="188"/>
                  <a:pt x="85" y="192"/>
                  <a:pt x="80" y="197"/>
                </a:cubicBezTo>
                <a:cubicBezTo>
                  <a:pt x="76" y="200"/>
                  <a:pt x="76" y="200"/>
                  <a:pt x="76" y="200"/>
                </a:cubicBezTo>
                <a:cubicBezTo>
                  <a:pt x="66" y="210"/>
                  <a:pt x="56" y="219"/>
                  <a:pt x="48" y="229"/>
                </a:cubicBezTo>
                <a:cubicBezTo>
                  <a:pt x="45" y="234"/>
                  <a:pt x="45" y="234"/>
                  <a:pt x="45" y="234"/>
                </a:cubicBezTo>
                <a:cubicBezTo>
                  <a:pt x="33" y="249"/>
                  <a:pt x="33" y="249"/>
                  <a:pt x="33" y="249"/>
                </a:cubicBezTo>
                <a:lnTo>
                  <a:pt x="0" y="219"/>
                </a:lnTo>
                <a:close/>
                <a:moveTo>
                  <a:pt x="97" y="20"/>
                </a:moveTo>
                <a:cubicBezTo>
                  <a:pt x="97" y="20"/>
                  <a:pt x="97" y="20"/>
                  <a:pt x="97" y="20"/>
                </a:cubicBezTo>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4" name="Freeform 281"/>
          <p:cNvSpPr>
            <a:spLocks noEditPoints="1"/>
          </p:cNvSpPr>
          <p:nvPr/>
        </p:nvSpPr>
        <p:spPr bwMode="auto">
          <a:xfrm>
            <a:off x="17935575" y="9104313"/>
            <a:ext cx="587375" cy="787400"/>
          </a:xfrm>
          <a:custGeom>
            <a:avLst/>
            <a:gdLst>
              <a:gd name="T0" fmla="*/ 0 w 185"/>
              <a:gd name="T1" fmla="*/ 219 h 249"/>
              <a:gd name="T2" fmla="*/ 0 w 185"/>
              <a:gd name="T3" fmla="*/ 144 h 249"/>
              <a:gd name="T4" fmla="*/ 18 w 185"/>
              <a:gd name="T5" fmla="*/ 127 h 249"/>
              <a:gd name="T6" fmla="*/ 19 w 185"/>
              <a:gd name="T7" fmla="*/ 124 h 249"/>
              <a:gd name="T8" fmla="*/ 27 w 185"/>
              <a:gd name="T9" fmla="*/ 119 h 249"/>
              <a:gd name="T10" fmla="*/ 36 w 185"/>
              <a:gd name="T11" fmla="*/ 115 h 249"/>
              <a:gd name="T12" fmla="*/ 37 w 185"/>
              <a:gd name="T13" fmla="*/ 115 h 249"/>
              <a:gd name="T14" fmla="*/ 42 w 185"/>
              <a:gd name="T15" fmla="*/ 111 h 249"/>
              <a:gd name="T16" fmla="*/ 55 w 185"/>
              <a:gd name="T17" fmla="*/ 104 h 249"/>
              <a:gd name="T18" fmla="*/ 70 w 185"/>
              <a:gd name="T19" fmla="*/ 104 h 249"/>
              <a:gd name="T20" fmla="*/ 81 w 185"/>
              <a:gd name="T21" fmla="*/ 94 h 249"/>
              <a:gd name="T22" fmla="*/ 53 w 185"/>
              <a:gd name="T23" fmla="*/ 85 h 249"/>
              <a:gd name="T24" fmla="*/ 50 w 185"/>
              <a:gd name="T25" fmla="*/ 83 h 249"/>
              <a:gd name="T26" fmla="*/ 48 w 185"/>
              <a:gd name="T27" fmla="*/ 82 h 249"/>
              <a:gd name="T28" fmla="*/ 42 w 185"/>
              <a:gd name="T29" fmla="*/ 80 h 249"/>
              <a:gd name="T30" fmla="*/ 30 w 185"/>
              <a:gd name="T31" fmla="*/ 63 h 249"/>
              <a:gd name="T32" fmla="*/ 30 w 185"/>
              <a:gd name="T33" fmla="*/ 60 h 249"/>
              <a:gd name="T34" fmla="*/ 29 w 185"/>
              <a:gd name="T35" fmla="*/ 59 h 249"/>
              <a:gd name="T36" fmla="*/ 22 w 185"/>
              <a:gd name="T37" fmla="*/ 35 h 249"/>
              <a:gd name="T38" fmla="*/ 48 w 185"/>
              <a:gd name="T39" fmla="*/ 0 h 249"/>
              <a:gd name="T40" fmla="*/ 72 w 185"/>
              <a:gd name="T41" fmla="*/ 25 h 249"/>
              <a:gd name="T42" fmla="*/ 93 w 185"/>
              <a:gd name="T43" fmla="*/ 20 h 249"/>
              <a:gd name="T44" fmla="*/ 95 w 185"/>
              <a:gd name="T45" fmla="*/ 20 h 249"/>
              <a:gd name="T46" fmla="*/ 122 w 185"/>
              <a:gd name="T47" fmla="*/ 14 h 249"/>
              <a:gd name="T48" fmla="*/ 131 w 185"/>
              <a:gd name="T49" fmla="*/ 13 h 249"/>
              <a:gd name="T50" fmla="*/ 144 w 185"/>
              <a:gd name="T51" fmla="*/ 9 h 249"/>
              <a:gd name="T52" fmla="*/ 147 w 185"/>
              <a:gd name="T53" fmla="*/ 7 h 249"/>
              <a:gd name="T54" fmla="*/ 155 w 185"/>
              <a:gd name="T55" fmla="*/ 4 h 249"/>
              <a:gd name="T56" fmla="*/ 159 w 185"/>
              <a:gd name="T57" fmla="*/ 4 h 249"/>
              <a:gd name="T58" fmla="*/ 179 w 185"/>
              <a:gd name="T59" fmla="*/ 13 h 249"/>
              <a:gd name="T60" fmla="*/ 185 w 185"/>
              <a:gd name="T61" fmla="*/ 19 h 249"/>
              <a:gd name="T62" fmla="*/ 185 w 185"/>
              <a:gd name="T63" fmla="*/ 30 h 249"/>
              <a:gd name="T64" fmla="*/ 185 w 185"/>
              <a:gd name="T65" fmla="*/ 37 h 249"/>
              <a:gd name="T66" fmla="*/ 182 w 185"/>
              <a:gd name="T67" fmla="*/ 62 h 249"/>
              <a:gd name="T68" fmla="*/ 170 w 185"/>
              <a:gd name="T69" fmla="*/ 87 h 249"/>
              <a:gd name="T70" fmla="*/ 159 w 185"/>
              <a:gd name="T71" fmla="*/ 108 h 249"/>
              <a:gd name="T72" fmla="*/ 101 w 185"/>
              <a:gd name="T73" fmla="*/ 182 h 249"/>
              <a:gd name="T74" fmla="*/ 99 w 185"/>
              <a:gd name="T75" fmla="*/ 184 h 249"/>
              <a:gd name="T76" fmla="*/ 93 w 185"/>
              <a:gd name="T77" fmla="*/ 187 h 249"/>
              <a:gd name="T78" fmla="*/ 80 w 185"/>
              <a:gd name="T79" fmla="*/ 197 h 249"/>
              <a:gd name="T80" fmla="*/ 76 w 185"/>
              <a:gd name="T81" fmla="*/ 200 h 249"/>
              <a:gd name="T82" fmla="*/ 48 w 185"/>
              <a:gd name="T83" fmla="*/ 229 h 249"/>
              <a:gd name="T84" fmla="*/ 45 w 185"/>
              <a:gd name="T85" fmla="*/ 234 h 249"/>
              <a:gd name="T86" fmla="*/ 33 w 185"/>
              <a:gd name="T87" fmla="*/ 249 h 249"/>
              <a:gd name="T88" fmla="*/ 0 w 185"/>
              <a:gd name="T89" fmla="*/ 219 h 249"/>
              <a:gd name="T90" fmla="*/ 97 w 185"/>
              <a:gd name="T91" fmla="*/ 20 h 249"/>
              <a:gd name="T92" fmla="*/ 97 w 185"/>
              <a:gd name="T93"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5" h="249">
                <a:moveTo>
                  <a:pt x="0" y="219"/>
                </a:moveTo>
                <a:cubicBezTo>
                  <a:pt x="0" y="144"/>
                  <a:pt x="0" y="144"/>
                  <a:pt x="0" y="144"/>
                </a:cubicBezTo>
                <a:cubicBezTo>
                  <a:pt x="18" y="127"/>
                  <a:pt x="18" y="127"/>
                  <a:pt x="18" y="127"/>
                </a:cubicBezTo>
                <a:cubicBezTo>
                  <a:pt x="19" y="124"/>
                  <a:pt x="19" y="124"/>
                  <a:pt x="19" y="124"/>
                </a:cubicBezTo>
                <a:cubicBezTo>
                  <a:pt x="27" y="119"/>
                  <a:pt x="27" y="119"/>
                  <a:pt x="27" y="119"/>
                </a:cubicBezTo>
                <a:cubicBezTo>
                  <a:pt x="36" y="115"/>
                  <a:pt x="36" y="115"/>
                  <a:pt x="36" y="115"/>
                </a:cubicBezTo>
                <a:cubicBezTo>
                  <a:pt x="37" y="115"/>
                  <a:pt x="37" y="115"/>
                  <a:pt x="37" y="115"/>
                </a:cubicBezTo>
                <a:cubicBezTo>
                  <a:pt x="42" y="111"/>
                  <a:pt x="42" y="111"/>
                  <a:pt x="42" y="111"/>
                </a:cubicBezTo>
                <a:cubicBezTo>
                  <a:pt x="55" y="104"/>
                  <a:pt x="55" y="104"/>
                  <a:pt x="55" y="104"/>
                </a:cubicBezTo>
                <a:cubicBezTo>
                  <a:pt x="70" y="104"/>
                  <a:pt x="70" y="104"/>
                  <a:pt x="70" y="104"/>
                </a:cubicBezTo>
                <a:cubicBezTo>
                  <a:pt x="81" y="94"/>
                  <a:pt x="81" y="94"/>
                  <a:pt x="81" y="94"/>
                </a:cubicBezTo>
                <a:cubicBezTo>
                  <a:pt x="53" y="85"/>
                  <a:pt x="53" y="85"/>
                  <a:pt x="53" y="85"/>
                </a:cubicBezTo>
                <a:cubicBezTo>
                  <a:pt x="50" y="83"/>
                  <a:pt x="50" y="83"/>
                  <a:pt x="50" y="83"/>
                </a:cubicBezTo>
                <a:cubicBezTo>
                  <a:pt x="48" y="82"/>
                  <a:pt x="48" y="82"/>
                  <a:pt x="48" y="82"/>
                </a:cubicBezTo>
                <a:cubicBezTo>
                  <a:pt x="42" y="80"/>
                  <a:pt x="42" y="80"/>
                  <a:pt x="42" y="80"/>
                </a:cubicBezTo>
                <a:cubicBezTo>
                  <a:pt x="30" y="63"/>
                  <a:pt x="30" y="63"/>
                  <a:pt x="30" y="63"/>
                </a:cubicBezTo>
                <a:cubicBezTo>
                  <a:pt x="30" y="60"/>
                  <a:pt x="30" y="60"/>
                  <a:pt x="30" y="60"/>
                </a:cubicBezTo>
                <a:cubicBezTo>
                  <a:pt x="29" y="59"/>
                  <a:pt x="29" y="59"/>
                  <a:pt x="29" y="59"/>
                </a:cubicBezTo>
                <a:cubicBezTo>
                  <a:pt x="22" y="35"/>
                  <a:pt x="22" y="35"/>
                  <a:pt x="22" y="35"/>
                </a:cubicBezTo>
                <a:cubicBezTo>
                  <a:pt x="48" y="0"/>
                  <a:pt x="48" y="0"/>
                  <a:pt x="48" y="0"/>
                </a:cubicBezTo>
                <a:cubicBezTo>
                  <a:pt x="72" y="25"/>
                  <a:pt x="72" y="25"/>
                  <a:pt x="72" y="25"/>
                </a:cubicBezTo>
                <a:cubicBezTo>
                  <a:pt x="77" y="22"/>
                  <a:pt x="84" y="20"/>
                  <a:pt x="93" y="20"/>
                </a:cubicBezTo>
                <a:cubicBezTo>
                  <a:pt x="95" y="20"/>
                  <a:pt x="95" y="20"/>
                  <a:pt x="95" y="20"/>
                </a:cubicBezTo>
                <a:cubicBezTo>
                  <a:pt x="105" y="17"/>
                  <a:pt x="114" y="15"/>
                  <a:pt x="122" y="14"/>
                </a:cubicBezTo>
                <a:cubicBezTo>
                  <a:pt x="131" y="13"/>
                  <a:pt x="131" y="13"/>
                  <a:pt x="131" y="13"/>
                </a:cubicBezTo>
                <a:cubicBezTo>
                  <a:pt x="137" y="12"/>
                  <a:pt x="142" y="11"/>
                  <a:pt x="144" y="9"/>
                </a:cubicBezTo>
                <a:cubicBezTo>
                  <a:pt x="147" y="7"/>
                  <a:pt x="147" y="7"/>
                  <a:pt x="147" y="7"/>
                </a:cubicBezTo>
                <a:cubicBezTo>
                  <a:pt x="155" y="4"/>
                  <a:pt x="155" y="4"/>
                  <a:pt x="155" y="4"/>
                </a:cubicBezTo>
                <a:cubicBezTo>
                  <a:pt x="159" y="4"/>
                  <a:pt x="159" y="4"/>
                  <a:pt x="159" y="4"/>
                </a:cubicBezTo>
                <a:cubicBezTo>
                  <a:pt x="166" y="4"/>
                  <a:pt x="174" y="7"/>
                  <a:pt x="179" y="13"/>
                </a:cubicBezTo>
                <a:cubicBezTo>
                  <a:pt x="185" y="19"/>
                  <a:pt x="185" y="19"/>
                  <a:pt x="185" y="19"/>
                </a:cubicBezTo>
                <a:cubicBezTo>
                  <a:pt x="185" y="30"/>
                  <a:pt x="185" y="30"/>
                  <a:pt x="185" y="30"/>
                </a:cubicBezTo>
                <a:cubicBezTo>
                  <a:pt x="185" y="32"/>
                  <a:pt x="185" y="35"/>
                  <a:pt x="185" y="37"/>
                </a:cubicBezTo>
                <a:cubicBezTo>
                  <a:pt x="185" y="44"/>
                  <a:pt x="185" y="53"/>
                  <a:pt x="182" y="62"/>
                </a:cubicBezTo>
                <a:cubicBezTo>
                  <a:pt x="179" y="70"/>
                  <a:pt x="176" y="79"/>
                  <a:pt x="170" y="87"/>
                </a:cubicBezTo>
                <a:cubicBezTo>
                  <a:pt x="165" y="93"/>
                  <a:pt x="162" y="100"/>
                  <a:pt x="159" y="108"/>
                </a:cubicBezTo>
                <a:cubicBezTo>
                  <a:pt x="146" y="138"/>
                  <a:pt x="127" y="161"/>
                  <a:pt x="101" y="182"/>
                </a:cubicBezTo>
                <a:cubicBezTo>
                  <a:pt x="99" y="184"/>
                  <a:pt x="99" y="184"/>
                  <a:pt x="99" y="184"/>
                </a:cubicBezTo>
                <a:cubicBezTo>
                  <a:pt x="93" y="187"/>
                  <a:pt x="93" y="187"/>
                  <a:pt x="93" y="187"/>
                </a:cubicBezTo>
                <a:cubicBezTo>
                  <a:pt x="89" y="188"/>
                  <a:pt x="85" y="192"/>
                  <a:pt x="80" y="197"/>
                </a:cubicBezTo>
                <a:cubicBezTo>
                  <a:pt x="76" y="200"/>
                  <a:pt x="76" y="200"/>
                  <a:pt x="76" y="200"/>
                </a:cubicBezTo>
                <a:cubicBezTo>
                  <a:pt x="66" y="210"/>
                  <a:pt x="56" y="219"/>
                  <a:pt x="48" y="229"/>
                </a:cubicBezTo>
                <a:cubicBezTo>
                  <a:pt x="45" y="234"/>
                  <a:pt x="45" y="234"/>
                  <a:pt x="45" y="234"/>
                </a:cubicBezTo>
                <a:cubicBezTo>
                  <a:pt x="33" y="249"/>
                  <a:pt x="33" y="249"/>
                  <a:pt x="33" y="249"/>
                </a:cubicBezTo>
                <a:lnTo>
                  <a:pt x="0" y="219"/>
                </a:lnTo>
                <a:close/>
                <a:moveTo>
                  <a:pt x="97" y="20"/>
                </a:moveTo>
                <a:cubicBezTo>
                  <a:pt x="97" y="20"/>
                  <a:pt x="97" y="20"/>
                  <a:pt x="97" y="20"/>
                </a:cubicBezTo>
              </a:path>
            </a:pathLst>
          </a:custGeom>
          <a:solidFill>
            <a:schemeClr val="accent1">
              <a:lumMod val="75000"/>
            </a:schemeClr>
          </a:solidFill>
          <a:ln w="25400" cap="flat">
            <a:solidFill>
              <a:schemeClr val="accent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5" name="Freeform 282"/>
          <p:cNvSpPr>
            <a:spLocks/>
          </p:cNvSpPr>
          <p:nvPr/>
        </p:nvSpPr>
        <p:spPr bwMode="auto">
          <a:xfrm>
            <a:off x="17954625" y="9056688"/>
            <a:ext cx="219075" cy="249238"/>
          </a:xfrm>
          <a:custGeom>
            <a:avLst/>
            <a:gdLst>
              <a:gd name="T0" fmla="*/ 34 w 69"/>
              <a:gd name="T1" fmla="*/ 73 h 79"/>
              <a:gd name="T2" fmla="*/ 30 w 69"/>
              <a:gd name="T3" fmla="*/ 74 h 79"/>
              <a:gd name="T4" fmla="*/ 14 w 69"/>
              <a:gd name="T5" fmla="*/ 74 h 79"/>
              <a:gd name="T6" fmla="*/ 0 w 69"/>
              <a:gd name="T7" fmla="*/ 54 h 79"/>
              <a:gd name="T8" fmla="*/ 6 w 69"/>
              <a:gd name="T9" fmla="*/ 42 h 79"/>
              <a:gd name="T10" fmla="*/ 6 w 69"/>
              <a:gd name="T11" fmla="*/ 41 h 79"/>
              <a:gd name="T12" fmla="*/ 9 w 69"/>
              <a:gd name="T13" fmla="*/ 29 h 79"/>
              <a:gd name="T14" fmla="*/ 12 w 69"/>
              <a:gd name="T15" fmla="*/ 17 h 79"/>
              <a:gd name="T16" fmla="*/ 25 w 69"/>
              <a:gd name="T17" fmla="*/ 14 h 79"/>
              <a:gd name="T18" fmla="*/ 36 w 69"/>
              <a:gd name="T19" fmla="*/ 0 h 79"/>
              <a:gd name="T20" fmla="*/ 55 w 69"/>
              <a:gd name="T21" fmla="*/ 14 h 79"/>
              <a:gd name="T22" fmla="*/ 65 w 69"/>
              <a:gd name="T23" fmla="*/ 38 h 79"/>
              <a:gd name="T24" fmla="*/ 69 w 69"/>
              <a:gd name="T25" fmla="*/ 43 h 79"/>
              <a:gd name="T26" fmla="*/ 60 w 69"/>
              <a:gd name="T27" fmla="*/ 58 h 79"/>
              <a:gd name="T28" fmla="*/ 45 w 69"/>
              <a:gd name="T29" fmla="*/ 79 h 79"/>
              <a:gd name="T30" fmla="*/ 34 w 69"/>
              <a:gd name="T31" fmla="*/ 7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79">
                <a:moveTo>
                  <a:pt x="34" y="73"/>
                </a:moveTo>
                <a:cubicBezTo>
                  <a:pt x="30" y="74"/>
                  <a:pt x="30" y="74"/>
                  <a:pt x="30" y="74"/>
                </a:cubicBezTo>
                <a:cubicBezTo>
                  <a:pt x="14" y="74"/>
                  <a:pt x="14" y="74"/>
                  <a:pt x="14" y="74"/>
                </a:cubicBezTo>
                <a:cubicBezTo>
                  <a:pt x="0" y="54"/>
                  <a:pt x="0" y="54"/>
                  <a:pt x="0" y="54"/>
                </a:cubicBezTo>
                <a:cubicBezTo>
                  <a:pt x="6" y="42"/>
                  <a:pt x="6" y="42"/>
                  <a:pt x="6" y="42"/>
                </a:cubicBezTo>
                <a:cubicBezTo>
                  <a:pt x="6" y="41"/>
                  <a:pt x="6" y="41"/>
                  <a:pt x="6" y="41"/>
                </a:cubicBezTo>
                <a:cubicBezTo>
                  <a:pt x="9" y="29"/>
                  <a:pt x="9" y="29"/>
                  <a:pt x="9" y="29"/>
                </a:cubicBezTo>
                <a:cubicBezTo>
                  <a:pt x="12" y="17"/>
                  <a:pt x="12" y="17"/>
                  <a:pt x="12" y="17"/>
                </a:cubicBezTo>
                <a:cubicBezTo>
                  <a:pt x="25" y="14"/>
                  <a:pt x="25" y="14"/>
                  <a:pt x="25" y="14"/>
                </a:cubicBezTo>
                <a:cubicBezTo>
                  <a:pt x="36" y="0"/>
                  <a:pt x="36" y="0"/>
                  <a:pt x="36" y="0"/>
                </a:cubicBezTo>
                <a:cubicBezTo>
                  <a:pt x="55" y="14"/>
                  <a:pt x="55" y="14"/>
                  <a:pt x="55" y="14"/>
                </a:cubicBezTo>
                <a:cubicBezTo>
                  <a:pt x="65" y="22"/>
                  <a:pt x="66" y="31"/>
                  <a:pt x="65" y="38"/>
                </a:cubicBezTo>
                <a:cubicBezTo>
                  <a:pt x="69" y="43"/>
                  <a:pt x="69" y="43"/>
                  <a:pt x="69" y="43"/>
                </a:cubicBezTo>
                <a:cubicBezTo>
                  <a:pt x="60" y="58"/>
                  <a:pt x="60" y="58"/>
                  <a:pt x="60" y="58"/>
                </a:cubicBezTo>
                <a:cubicBezTo>
                  <a:pt x="45" y="79"/>
                  <a:pt x="45" y="79"/>
                  <a:pt x="45" y="79"/>
                </a:cubicBezTo>
                <a:lnTo>
                  <a:pt x="34" y="7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6" name="Freeform 283"/>
          <p:cNvSpPr>
            <a:spLocks/>
          </p:cNvSpPr>
          <p:nvPr/>
        </p:nvSpPr>
        <p:spPr bwMode="auto">
          <a:xfrm>
            <a:off x="17713325" y="8793163"/>
            <a:ext cx="457200" cy="438150"/>
          </a:xfrm>
          <a:custGeom>
            <a:avLst/>
            <a:gdLst>
              <a:gd name="T0" fmla="*/ 92 w 144"/>
              <a:gd name="T1" fmla="*/ 130 h 138"/>
              <a:gd name="T2" fmla="*/ 88 w 144"/>
              <a:gd name="T3" fmla="*/ 129 h 138"/>
              <a:gd name="T4" fmla="*/ 82 w 144"/>
              <a:gd name="T5" fmla="*/ 118 h 138"/>
              <a:gd name="T6" fmla="*/ 81 w 144"/>
              <a:gd name="T7" fmla="*/ 117 h 138"/>
              <a:gd name="T8" fmla="*/ 78 w 144"/>
              <a:gd name="T9" fmla="*/ 114 h 138"/>
              <a:gd name="T10" fmla="*/ 66 w 144"/>
              <a:gd name="T11" fmla="*/ 114 h 138"/>
              <a:gd name="T12" fmla="*/ 65 w 144"/>
              <a:gd name="T13" fmla="*/ 107 h 138"/>
              <a:gd name="T14" fmla="*/ 63 w 144"/>
              <a:gd name="T15" fmla="*/ 105 h 138"/>
              <a:gd name="T16" fmla="*/ 61 w 144"/>
              <a:gd name="T17" fmla="*/ 106 h 138"/>
              <a:gd name="T18" fmla="*/ 58 w 144"/>
              <a:gd name="T19" fmla="*/ 104 h 138"/>
              <a:gd name="T20" fmla="*/ 54 w 144"/>
              <a:gd name="T21" fmla="*/ 107 h 138"/>
              <a:gd name="T22" fmla="*/ 47 w 144"/>
              <a:gd name="T23" fmla="*/ 102 h 138"/>
              <a:gd name="T24" fmla="*/ 46 w 144"/>
              <a:gd name="T25" fmla="*/ 102 h 138"/>
              <a:gd name="T26" fmla="*/ 46 w 144"/>
              <a:gd name="T27" fmla="*/ 103 h 138"/>
              <a:gd name="T28" fmla="*/ 41 w 144"/>
              <a:gd name="T29" fmla="*/ 104 h 138"/>
              <a:gd name="T30" fmla="*/ 38 w 144"/>
              <a:gd name="T31" fmla="*/ 107 h 138"/>
              <a:gd name="T32" fmla="*/ 26 w 144"/>
              <a:gd name="T33" fmla="*/ 107 h 138"/>
              <a:gd name="T34" fmla="*/ 7 w 144"/>
              <a:gd name="T35" fmla="*/ 105 h 138"/>
              <a:gd name="T36" fmla="*/ 1 w 144"/>
              <a:gd name="T37" fmla="*/ 81 h 138"/>
              <a:gd name="T38" fmla="*/ 0 w 144"/>
              <a:gd name="T39" fmla="*/ 71 h 138"/>
              <a:gd name="T40" fmla="*/ 3 w 144"/>
              <a:gd name="T41" fmla="*/ 66 h 138"/>
              <a:gd name="T42" fmla="*/ 3 w 144"/>
              <a:gd name="T43" fmla="*/ 65 h 138"/>
              <a:gd name="T44" fmla="*/ 5 w 144"/>
              <a:gd name="T45" fmla="*/ 60 h 138"/>
              <a:gd name="T46" fmla="*/ 5 w 144"/>
              <a:gd name="T47" fmla="*/ 57 h 138"/>
              <a:gd name="T48" fmla="*/ 7 w 144"/>
              <a:gd name="T49" fmla="*/ 54 h 138"/>
              <a:gd name="T50" fmla="*/ 8 w 144"/>
              <a:gd name="T51" fmla="*/ 44 h 138"/>
              <a:gd name="T52" fmla="*/ 9 w 144"/>
              <a:gd name="T53" fmla="*/ 37 h 138"/>
              <a:gd name="T54" fmla="*/ 7 w 144"/>
              <a:gd name="T55" fmla="*/ 34 h 138"/>
              <a:gd name="T56" fmla="*/ 24 w 144"/>
              <a:gd name="T57" fmla="*/ 23 h 138"/>
              <a:gd name="T58" fmla="*/ 29 w 144"/>
              <a:gd name="T59" fmla="*/ 20 h 138"/>
              <a:gd name="T60" fmla="*/ 30 w 144"/>
              <a:gd name="T61" fmla="*/ 19 h 138"/>
              <a:gd name="T62" fmla="*/ 34 w 144"/>
              <a:gd name="T63" fmla="*/ 17 h 138"/>
              <a:gd name="T64" fmla="*/ 47 w 144"/>
              <a:gd name="T65" fmla="*/ 0 h 138"/>
              <a:gd name="T66" fmla="*/ 63 w 144"/>
              <a:gd name="T67" fmla="*/ 16 h 138"/>
              <a:gd name="T68" fmla="*/ 75 w 144"/>
              <a:gd name="T69" fmla="*/ 34 h 138"/>
              <a:gd name="T70" fmla="*/ 80 w 144"/>
              <a:gd name="T71" fmla="*/ 51 h 138"/>
              <a:gd name="T72" fmla="*/ 86 w 144"/>
              <a:gd name="T73" fmla="*/ 57 h 138"/>
              <a:gd name="T74" fmla="*/ 105 w 144"/>
              <a:gd name="T75" fmla="*/ 70 h 138"/>
              <a:gd name="T76" fmla="*/ 111 w 144"/>
              <a:gd name="T77" fmla="*/ 76 h 138"/>
              <a:gd name="T78" fmla="*/ 125 w 144"/>
              <a:gd name="T79" fmla="*/ 91 h 138"/>
              <a:gd name="T80" fmla="*/ 129 w 144"/>
              <a:gd name="T81" fmla="*/ 95 h 138"/>
              <a:gd name="T82" fmla="*/ 144 w 144"/>
              <a:gd name="T83" fmla="*/ 107 h 138"/>
              <a:gd name="T84" fmla="*/ 129 w 144"/>
              <a:gd name="T85" fmla="*/ 127 h 138"/>
              <a:gd name="T86" fmla="*/ 124 w 144"/>
              <a:gd name="T87" fmla="*/ 131 h 138"/>
              <a:gd name="T88" fmla="*/ 122 w 144"/>
              <a:gd name="T89" fmla="*/ 133 h 138"/>
              <a:gd name="T90" fmla="*/ 115 w 144"/>
              <a:gd name="T91" fmla="*/ 135 h 138"/>
              <a:gd name="T92" fmla="*/ 102 w 144"/>
              <a:gd name="T93" fmla="*/ 138 h 138"/>
              <a:gd name="T94" fmla="*/ 92 w 144"/>
              <a:gd name="T95" fmla="*/ 13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138">
                <a:moveTo>
                  <a:pt x="92" y="130"/>
                </a:moveTo>
                <a:cubicBezTo>
                  <a:pt x="88" y="129"/>
                  <a:pt x="88" y="129"/>
                  <a:pt x="88" y="129"/>
                </a:cubicBezTo>
                <a:cubicBezTo>
                  <a:pt x="82" y="118"/>
                  <a:pt x="82" y="118"/>
                  <a:pt x="82" y="118"/>
                </a:cubicBezTo>
                <a:cubicBezTo>
                  <a:pt x="81" y="117"/>
                  <a:pt x="81" y="117"/>
                  <a:pt x="81" y="117"/>
                </a:cubicBezTo>
                <a:cubicBezTo>
                  <a:pt x="78" y="114"/>
                  <a:pt x="78" y="114"/>
                  <a:pt x="78" y="114"/>
                </a:cubicBezTo>
                <a:cubicBezTo>
                  <a:pt x="66" y="114"/>
                  <a:pt x="66" y="114"/>
                  <a:pt x="66" y="114"/>
                </a:cubicBezTo>
                <a:cubicBezTo>
                  <a:pt x="65" y="107"/>
                  <a:pt x="65" y="107"/>
                  <a:pt x="65" y="107"/>
                </a:cubicBezTo>
                <a:cubicBezTo>
                  <a:pt x="63" y="105"/>
                  <a:pt x="63" y="105"/>
                  <a:pt x="63" y="105"/>
                </a:cubicBezTo>
                <a:cubicBezTo>
                  <a:pt x="61" y="106"/>
                  <a:pt x="61" y="106"/>
                  <a:pt x="61" y="106"/>
                </a:cubicBezTo>
                <a:cubicBezTo>
                  <a:pt x="58" y="104"/>
                  <a:pt x="58" y="104"/>
                  <a:pt x="58" y="104"/>
                </a:cubicBezTo>
                <a:cubicBezTo>
                  <a:pt x="54" y="107"/>
                  <a:pt x="54" y="107"/>
                  <a:pt x="54" y="107"/>
                </a:cubicBezTo>
                <a:cubicBezTo>
                  <a:pt x="47" y="102"/>
                  <a:pt x="47" y="102"/>
                  <a:pt x="47" y="102"/>
                </a:cubicBezTo>
                <a:cubicBezTo>
                  <a:pt x="46" y="102"/>
                  <a:pt x="46" y="102"/>
                  <a:pt x="46" y="102"/>
                </a:cubicBezTo>
                <a:cubicBezTo>
                  <a:pt x="46" y="103"/>
                  <a:pt x="46" y="103"/>
                  <a:pt x="46" y="103"/>
                </a:cubicBezTo>
                <a:cubicBezTo>
                  <a:pt x="41" y="104"/>
                  <a:pt x="41" y="104"/>
                  <a:pt x="41" y="104"/>
                </a:cubicBezTo>
                <a:cubicBezTo>
                  <a:pt x="38" y="107"/>
                  <a:pt x="38" y="107"/>
                  <a:pt x="38" y="107"/>
                </a:cubicBezTo>
                <a:cubicBezTo>
                  <a:pt x="26" y="107"/>
                  <a:pt x="26" y="107"/>
                  <a:pt x="26" y="107"/>
                </a:cubicBezTo>
                <a:cubicBezTo>
                  <a:pt x="7" y="105"/>
                  <a:pt x="7" y="105"/>
                  <a:pt x="7" y="105"/>
                </a:cubicBezTo>
                <a:cubicBezTo>
                  <a:pt x="1" y="81"/>
                  <a:pt x="1" y="81"/>
                  <a:pt x="1" y="81"/>
                </a:cubicBezTo>
                <a:cubicBezTo>
                  <a:pt x="0" y="71"/>
                  <a:pt x="0" y="71"/>
                  <a:pt x="0" y="71"/>
                </a:cubicBezTo>
                <a:cubicBezTo>
                  <a:pt x="3" y="66"/>
                  <a:pt x="3" y="66"/>
                  <a:pt x="3" y="66"/>
                </a:cubicBezTo>
                <a:cubicBezTo>
                  <a:pt x="3" y="65"/>
                  <a:pt x="3" y="65"/>
                  <a:pt x="3" y="65"/>
                </a:cubicBezTo>
                <a:cubicBezTo>
                  <a:pt x="5" y="60"/>
                  <a:pt x="5" y="60"/>
                  <a:pt x="5" y="60"/>
                </a:cubicBezTo>
                <a:cubicBezTo>
                  <a:pt x="5" y="57"/>
                  <a:pt x="5" y="57"/>
                  <a:pt x="5" y="57"/>
                </a:cubicBezTo>
                <a:cubicBezTo>
                  <a:pt x="7" y="54"/>
                  <a:pt x="7" y="54"/>
                  <a:pt x="7" y="54"/>
                </a:cubicBezTo>
                <a:cubicBezTo>
                  <a:pt x="8" y="44"/>
                  <a:pt x="8" y="44"/>
                  <a:pt x="8" y="44"/>
                </a:cubicBezTo>
                <a:cubicBezTo>
                  <a:pt x="9" y="37"/>
                  <a:pt x="9" y="37"/>
                  <a:pt x="9" y="37"/>
                </a:cubicBezTo>
                <a:cubicBezTo>
                  <a:pt x="7" y="34"/>
                  <a:pt x="7" y="34"/>
                  <a:pt x="7" y="34"/>
                </a:cubicBezTo>
                <a:cubicBezTo>
                  <a:pt x="24" y="23"/>
                  <a:pt x="24" y="23"/>
                  <a:pt x="24" y="23"/>
                </a:cubicBezTo>
                <a:cubicBezTo>
                  <a:pt x="29" y="20"/>
                  <a:pt x="29" y="20"/>
                  <a:pt x="29" y="20"/>
                </a:cubicBezTo>
                <a:cubicBezTo>
                  <a:pt x="30" y="19"/>
                  <a:pt x="30" y="19"/>
                  <a:pt x="30" y="19"/>
                </a:cubicBezTo>
                <a:cubicBezTo>
                  <a:pt x="34" y="17"/>
                  <a:pt x="34" y="17"/>
                  <a:pt x="34" y="17"/>
                </a:cubicBezTo>
                <a:cubicBezTo>
                  <a:pt x="47" y="0"/>
                  <a:pt x="47" y="0"/>
                  <a:pt x="47" y="0"/>
                </a:cubicBezTo>
                <a:cubicBezTo>
                  <a:pt x="63" y="16"/>
                  <a:pt x="63" y="16"/>
                  <a:pt x="63" y="16"/>
                </a:cubicBezTo>
                <a:cubicBezTo>
                  <a:pt x="69" y="21"/>
                  <a:pt x="72" y="27"/>
                  <a:pt x="75" y="34"/>
                </a:cubicBezTo>
                <a:cubicBezTo>
                  <a:pt x="77" y="42"/>
                  <a:pt x="79" y="46"/>
                  <a:pt x="80" y="51"/>
                </a:cubicBezTo>
                <a:cubicBezTo>
                  <a:pt x="80" y="52"/>
                  <a:pt x="80" y="54"/>
                  <a:pt x="86" y="57"/>
                </a:cubicBezTo>
                <a:cubicBezTo>
                  <a:pt x="93" y="60"/>
                  <a:pt x="100" y="64"/>
                  <a:pt x="105" y="70"/>
                </a:cubicBezTo>
                <a:cubicBezTo>
                  <a:pt x="107" y="72"/>
                  <a:pt x="109" y="74"/>
                  <a:pt x="111" y="76"/>
                </a:cubicBezTo>
                <a:cubicBezTo>
                  <a:pt x="116" y="80"/>
                  <a:pt x="121" y="85"/>
                  <a:pt x="125" y="91"/>
                </a:cubicBezTo>
                <a:cubicBezTo>
                  <a:pt x="126" y="93"/>
                  <a:pt x="128" y="94"/>
                  <a:pt x="129" y="95"/>
                </a:cubicBezTo>
                <a:cubicBezTo>
                  <a:pt x="144" y="107"/>
                  <a:pt x="144" y="107"/>
                  <a:pt x="144" y="107"/>
                </a:cubicBezTo>
                <a:cubicBezTo>
                  <a:pt x="129" y="127"/>
                  <a:pt x="129" y="127"/>
                  <a:pt x="129" y="127"/>
                </a:cubicBezTo>
                <a:cubicBezTo>
                  <a:pt x="124" y="131"/>
                  <a:pt x="124" y="131"/>
                  <a:pt x="124" y="131"/>
                </a:cubicBezTo>
                <a:cubicBezTo>
                  <a:pt x="122" y="133"/>
                  <a:pt x="122" y="133"/>
                  <a:pt x="122" y="133"/>
                </a:cubicBezTo>
                <a:cubicBezTo>
                  <a:pt x="115" y="135"/>
                  <a:pt x="115" y="135"/>
                  <a:pt x="115" y="135"/>
                </a:cubicBezTo>
                <a:cubicBezTo>
                  <a:pt x="102" y="138"/>
                  <a:pt x="102" y="138"/>
                  <a:pt x="102" y="138"/>
                </a:cubicBezTo>
                <a:lnTo>
                  <a:pt x="92" y="13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7" name="Freeform 284"/>
          <p:cNvSpPr>
            <a:spLocks/>
          </p:cNvSpPr>
          <p:nvPr/>
        </p:nvSpPr>
        <p:spPr bwMode="auto">
          <a:xfrm>
            <a:off x="17557750" y="8843963"/>
            <a:ext cx="920750" cy="785813"/>
          </a:xfrm>
          <a:custGeom>
            <a:avLst/>
            <a:gdLst>
              <a:gd name="T0" fmla="*/ 216 w 580"/>
              <a:gd name="T1" fmla="*/ 493 h 495"/>
              <a:gd name="T2" fmla="*/ 176 w 580"/>
              <a:gd name="T3" fmla="*/ 487 h 495"/>
              <a:gd name="T4" fmla="*/ 146 w 580"/>
              <a:gd name="T5" fmla="*/ 467 h 495"/>
              <a:gd name="T6" fmla="*/ 136 w 580"/>
              <a:gd name="T7" fmla="*/ 467 h 495"/>
              <a:gd name="T8" fmla="*/ 110 w 580"/>
              <a:gd name="T9" fmla="*/ 459 h 495"/>
              <a:gd name="T10" fmla="*/ 70 w 580"/>
              <a:gd name="T11" fmla="*/ 413 h 495"/>
              <a:gd name="T12" fmla="*/ 56 w 580"/>
              <a:gd name="T13" fmla="*/ 389 h 495"/>
              <a:gd name="T14" fmla="*/ 42 w 580"/>
              <a:gd name="T15" fmla="*/ 369 h 495"/>
              <a:gd name="T16" fmla="*/ 0 w 580"/>
              <a:gd name="T17" fmla="*/ 337 h 495"/>
              <a:gd name="T18" fmla="*/ 18 w 580"/>
              <a:gd name="T19" fmla="*/ 295 h 495"/>
              <a:gd name="T20" fmla="*/ 40 w 580"/>
              <a:gd name="T21" fmla="*/ 269 h 495"/>
              <a:gd name="T22" fmla="*/ 42 w 580"/>
              <a:gd name="T23" fmla="*/ 245 h 495"/>
              <a:gd name="T24" fmla="*/ 62 w 580"/>
              <a:gd name="T25" fmla="*/ 216 h 495"/>
              <a:gd name="T26" fmla="*/ 82 w 580"/>
              <a:gd name="T27" fmla="*/ 178 h 495"/>
              <a:gd name="T28" fmla="*/ 102 w 580"/>
              <a:gd name="T29" fmla="*/ 148 h 495"/>
              <a:gd name="T30" fmla="*/ 106 w 580"/>
              <a:gd name="T31" fmla="*/ 130 h 495"/>
              <a:gd name="T32" fmla="*/ 162 w 580"/>
              <a:gd name="T33" fmla="*/ 56 h 495"/>
              <a:gd name="T34" fmla="*/ 210 w 580"/>
              <a:gd name="T35" fmla="*/ 86 h 495"/>
              <a:gd name="T36" fmla="*/ 222 w 580"/>
              <a:gd name="T37" fmla="*/ 88 h 495"/>
              <a:gd name="T38" fmla="*/ 246 w 580"/>
              <a:gd name="T39" fmla="*/ 96 h 495"/>
              <a:gd name="T40" fmla="*/ 258 w 580"/>
              <a:gd name="T41" fmla="*/ 102 h 495"/>
              <a:gd name="T42" fmla="*/ 276 w 580"/>
              <a:gd name="T43" fmla="*/ 116 h 495"/>
              <a:gd name="T44" fmla="*/ 304 w 580"/>
              <a:gd name="T45" fmla="*/ 134 h 495"/>
              <a:gd name="T46" fmla="*/ 312 w 580"/>
              <a:gd name="T47" fmla="*/ 136 h 495"/>
              <a:gd name="T48" fmla="*/ 334 w 580"/>
              <a:gd name="T49" fmla="*/ 164 h 495"/>
              <a:gd name="T50" fmla="*/ 344 w 580"/>
              <a:gd name="T51" fmla="*/ 176 h 495"/>
              <a:gd name="T52" fmla="*/ 324 w 580"/>
              <a:gd name="T53" fmla="*/ 196 h 495"/>
              <a:gd name="T54" fmla="*/ 382 w 580"/>
              <a:gd name="T55" fmla="*/ 224 h 495"/>
              <a:gd name="T56" fmla="*/ 382 w 580"/>
              <a:gd name="T57" fmla="*/ 245 h 495"/>
              <a:gd name="T58" fmla="*/ 452 w 580"/>
              <a:gd name="T59" fmla="*/ 283 h 495"/>
              <a:gd name="T60" fmla="*/ 410 w 580"/>
              <a:gd name="T61" fmla="*/ 451 h 495"/>
              <a:gd name="T62" fmla="*/ 356 w 580"/>
              <a:gd name="T63" fmla="*/ 461 h 495"/>
              <a:gd name="T64" fmla="*/ 332 w 580"/>
              <a:gd name="T65" fmla="*/ 473 h 495"/>
              <a:gd name="T66" fmla="*/ 314 w 580"/>
              <a:gd name="T67" fmla="*/ 483 h 495"/>
              <a:gd name="T68" fmla="*/ 292 w 580"/>
              <a:gd name="T69" fmla="*/ 483 h 495"/>
              <a:gd name="T70" fmla="*/ 266 w 580"/>
              <a:gd name="T71" fmla="*/ 485 h 495"/>
              <a:gd name="T72" fmla="*/ 220 w 580"/>
              <a:gd name="T7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0" h="495">
                <a:moveTo>
                  <a:pt x="220" y="495"/>
                </a:moveTo>
                <a:lnTo>
                  <a:pt x="216" y="493"/>
                </a:lnTo>
                <a:lnTo>
                  <a:pt x="210" y="495"/>
                </a:lnTo>
                <a:lnTo>
                  <a:pt x="176" y="487"/>
                </a:lnTo>
                <a:lnTo>
                  <a:pt x="150" y="467"/>
                </a:lnTo>
                <a:lnTo>
                  <a:pt x="146" y="467"/>
                </a:lnTo>
                <a:lnTo>
                  <a:pt x="140" y="465"/>
                </a:lnTo>
                <a:lnTo>
                  <a:pt x="136" y="467"/>
                </a:lnTo>
                <a:lnTo>
                  <a:pt x="120" y="467"/>
                </a:lnTo>
                <a:lnTo>
                  <a:pt x="110" y="459"/>
                </a:lnTo>
                <a:lnTo>
                  <a:pt x="94" y="477"/>
                </a:lnTo>
                <a:lnTo>
                  <a:pt x="70" y="413"/>
                </a:lnTo>
                <a:lnTo>
                  <a:pt x="66" y="395"/>
                </a:lnTo>
                <a:lnTo>
                  <a:pt x="56" y="389"/>
                </a:lnTo>
                <a:lnTo>
                  <a:pt x="50" y="381"/>
                </a:lnTo>
                <a:lnTo>
                  <a:pt x="42" y="369"/>
                </a:lnTo>
                <a:lnTo>
                  <a:pt x="32" y="367"/>
                </a:lnTo>
                <a:lnTo>
                  <a:pt x="0" y="337"/>
                </a:lnTo>
                <a:lnTo>
                  <a:pt x="12" y="305"/>
                </a:lnTo>
                <a:lnTo>
                  <a:pt x="18" y="295"/>
                </a:lnTo>
                <a:lnTo>
                  <a:pt x="38" y="267"/>
                </a:lnTo>
                <a:lnTo>
                  <a:pt x="40" y="269"/>
                </a:lnTo>
                <a:lnTo>
                  <a:pt x="42" y="261"/>
                </a:lnTo>
                <a:lnTo>
                  <a:pt x="42" y="245"/>
                </a:lnTo>
                <a:lnTo>
                  <a:pt x="52" y="228"/>
                </a:lnTo>
                <a:lnTo>
                  <a:pt x="62" y="216"/>
                </a:lnTo>
                <a:lnTo>
                  <a:pt x="74" y="182"/>
                </a:lnTo>
                <a:lnTo>
                  <a:pt x="82" y="178"/>
                </a:lnTo>
                <a:lnTo>
                  <a:pt x="96" y="150"/>
                </a:lnTo>
                <a:lnTo>
                  <a:pt x="102" y="148"/>
                </a:lnTo>
                <a:lnTo>
                  <a:pt x="102" y="146"/>
                </a:lnTo>
                <a:lnTo>
                  <a:pt x="106" y="130"/>
                </a:lnTo>
                <a:lnTo>
                  <a:pt x="146" y="0"/>
                </a:lnTo>
                <a:lnTo>
                  <a:pt x="162" y="56"/>
                </a:lnTo>
                <a:lnTo>
                  <a:pt x="192" y="88"/>
                </a:lnTo>
                <a:lnTo>
                  <a:pt x="210" y="86"/>
                </a:lnTo>
                <a:lnTo>
                  <a:pt x="214" y="88"/>
                </a:lnTo>
                <a:lnTo>
                  <a:pt x="222" y="88"/>
                </a:lnTo>
                <a:lnTo>
                  <a:pt x="232" y="94"/>
                </a:lnTo>
                <a:lnTo>
                  <a:pt x="246" y="96"/>
                </a:lnTo>
                <a:lnTo>
                  <a:pt x="256" y="102"/>
                </a:lnTo>
                <a:lnTo>
                  <a:pt x="258" y="102"/>
                </a:lnTo>
                <a:lnTo>
                  <a:pt x="272" y="112"/>
                </a:lnTo>
                <a:lnTo>
                  <a:pt x="276" y="116"/>
                </a:lnTo>
                <a:lnTo>
                  <a:pt x="304" y="120"/>
                </a:lnTo>
                <a:lnTo>
                  <a:pt x="304" y="134"/>
                </a:lnTo>
                <a:lnTo>
                  <a:pt x="306" y="136"/>
                </a:lnTo>
                <a:lnTo>
                  <a:pt x="312" y="136"/>
                </a:lnTo>
                <a:lnTo>
                  <a:pt x="324" y="152"/>
                </a:lnTo>
                <a:lnTo>
                  <a:pt x="334" y="164"/>
                </a:lnTo>
                <a:lnTo>
                  <a:pt x="336" y="166"/>
                </a:lnTo>
                <a:lnTo>
                  <a:pt x="344" y="176"/>
                </a:lnTo>
                <a:lnTo>
                  <a:pt x="318" y="196"/>
                </a:lnTo>
                <a:lnTo>
                  <a:pt x="324" y="196"/>
                </a:lnTo>
                <a:lnTo>
                  <a:pt x="344" y="202"/>
                </a:lnTo>
                <a:lnTo>
                  <a:pt x="382" y="224"/>
                </a:lnTo>
                <a:lnTo>
                  <a:pt x="372" y="242"/>
                </a:lnTo>
                <a:lnTo>
                  <a:pt x="382" y="245"/>
                </a:lnTo>
                <a:lnTo>
                  <a:pt x="382" y="261"/>
                </a:lnTo>
                <a:lnTo>
                  <a:pt x="452" y="283"/>
                </a:lnTo>
                <a:lnTo>
                  <a:pt x="580" y="285"/>
                </a:lnTo>
                <a:lnTo>
                  <a:pt x="410" y="451"/>
                </a:lnTo>
                <a:lnTo>
                  <a:pt x="370" y="451"/>
                </a:lnTo>
                <a:lnTo>
                  <a:pt x="356" y="461"/>
                </a:lnTo>
                <a:lnTo>
                  <a:pt x="336" y="471"/>
                </a:lnTo>
                <a:lnTo>
                  <a:pt x="332" y="473"/>
                </a:lnTo>
                <a:lnTo>
                  <a:pt x="320" y="479"/>
                </a:lnTo>
                <a:lnTo>
                  <a:pt x="314" y="483"/>
                </a:lnTo>
                <a:lnTo>
                  <a:pt x="304" y="483"/>
                </a:lnTo>
                <a:lnTo>
                  <a:pt x="292" y="483"/>
                </a:lnTo>
                <a:lnTo>
                  <a:pt x="266" y="485"/>
                </a:lnTo>
                <a:lnTo>
                  <a:pt x="266" y="485"/>
                </a:lnTo>
                <a:lnTo>
                  <a:pt x="258" y="495"/>
                </a:lnTo>
                <a:lnTo>
                  <a:pt x="220" y="49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8" name="Freeform 285"/>
          <p:cNvSpPr>
            <a:spLocks/>
          </p:cNvSpPr>
          <p:nvPr/>
        </p:nvSpPr>
        <p:spPr bwMode="auto">
          <a:xfrm>
            <a:off x="17402175" y="9448800"/>
            <a:ext cx="400050" cy="420688"/>
          </a:xfrm>
          <a:custGeom>
            <a:avLst/>
            <a:gdLst>
              <a:gd name="T0" fmla="*/ 0 w 252"/>
              <a:gd name="T1" fmla="*/ 213 h 265"/>
              <a:gd name="T2" fmla="*/ 2 w 252"/>
              <a:gd name="T3" fmla="*/ 195 h 265"/>
              <a:gd name="T4" fmla="*/ 10 w 252"/>
              <a:gd name="T5" fmla="*/ 167 h 265"/>
              <a:gd name="T6" fmla="*/ 28 w 252"/>
              <a:gd name="T7" fmla="*/ 128 h 265"/>
              <a:gd name="T8" fmla="*/ 38 w 252"/>
              <a:gd name="T9" fmla="*/ 118 h 265"/>
              <a:gd name="T10" fmla="*/ 40 w 252"/>
              <a:gd name="T11" fmla="*/ 112 h 265"/>
              <a:gd name="T12" fmla="*/ 40 w 252"/>
              <a:gd name="T13" fmla="*/ 110 h 265"/>
              <a:gd name="T14" fmla="*/ 40 w 252"/>
              <a:gd name="T15" fmla="*/ 76 h 265"/>
              <a:gd name="T16" fmla="*/ 42 w 252"/>
              <a:gd name="T17" fmla="*/ 70 h 265"/>
              <a:gd name="T18" fmla="*/ 40 w 252"/>
              <a:gd name="T19" fmla="*/ 58 h 265"/>
              <a:gd name="T20" fmla="*/ 60 w 252"/>
              <a:gd name="T21" fmla="*/ 36 h 265"/>
              <a:gd name="T22" fmla="*/ 76 w 252"/>
              <a:gd name="T23" fmla="*/ 26 h 265"/>
              <a:gd name="T24" fmla="*/ 100 w 252"/>
              <a:gd name="T25" fmla="*/ 26 h 265"/>
              <a:gd name="T26" fmla="*/ 106 w 252"/>
              <a:gd name="T27" fmla="*/ 28 h 265"/>
              <a:gd name="T28" fmla="*/ 134 w 252"/>
              <a:gd name="T29" fmla="*/ 28 h 265"/>
              <a:gd name="T30" fmla="*/ 140 w 252"/>
              <a:gd name="T31" fmla="*/ 26 h 265"/>
              <a:gd name="T32" fmla="*/ 146 w 252"/>
              <a:gd name="T33" fmla="*/ 24 h 265"/>
              <a:gd name="T34" fmla="*/ 192 w 252"/>
              <a:gd name="T35" fmla="*/ 0 h 265"/>
              <a:gd name="T36" fmla="*/ 214 w 252"/>
              <a:gd name="T37" fmla="*/ 40 h 265"/>
              <a:gd name="T38" fmla="*/ 218 w 252"/>
              <a:gd name="T39" fmla="*/ 54 h 265"/>
              <a:gd name="T40" fmla="*/ 224 w 252"/>
              <a:gd name="T41" fmla="*/ 68 h 265"/>
              <a:gd name="T42" fmla="*/ 232 w 252"/>
              <a:gd name="T43" fmla="*/ 76 h 265"/>
              <a:gd name="T44" fmla="*/ 252 w 252"/>
              <a:gd name="T45" fmla="*/ 118 h 265"/>
              <a:gd name="T46" fmla="*/ 238 w 252"/>
              <a:gd name="T47" fmla="*/ 148 h 265"/>
              <a:gd name="T48" fmla="*/ 238 w 252"/>
              <a:gd name="T49" fmla="*/ 150 h 265"/>
              <a:gd name="T50" fmla="*/ 232 w 252"/>
              <a:gd name="T51" fmla="*/ 169 h 265"/>
              <a:gd name="T52" fmla="*/ 216 w 252"/>
              <a:gd name="T53" fmla="*/ 175 h 265"/>
              <a:gd name="T54" fmla="*/ 204 w 252"/>
              <a:gd name="T55" fmla="*/ 191 h 265"/>
              <a:gd name="T56" fmla="*/ 174 w 252"/>
              <a:gd name="T57" fmla="*/ 231 h 265"/>
              <a:gd name="T58" fmla="*/ 150 w 252"/>
              <a:gd name="T59" fmla="*/ 213 h 265"/>
              <a:gd name="T60" fmla="*/ 148 w 252"/>
              <a:gd name="T61" fmla="*/ 243 h 265"/>
              <a:gd name="T62" fmla="*/ 114 w 252"/>
              <a:gd name="T63" fmla="*/ 247 h 265"/>
              <a:gd name="T64" fmla="*/ 90 w 252"/>
              <a:gd name="T65" fmla="*/ 247 h 265"/>
              <a:gd name="T66" fmla="*/ 74 w 252"/>
              <a:gd name="T67" fmla="*/ 253 h 265"/>
              <a:gd name="T68" fmla="*/ 56 w 252"/>
              <a:gd name="T69" fmla="*/ 259 h 265"/>
              <a:gd name="T70" fmla="*/ 50 w 252"/>
              <a:gd name="T71" fmla="*/ 257 h 265"/>
              <a:gd name="T72" fmla="*/ 2 w 252"/>
              <a:gd name="T73" fmla="*/ 265 h 265"/>
              <a:gd name="T74" fmla="*/ 0 w 252"/>
              <a:gd name="T75" fmla="*/ 21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2" h="265">
                <a:moveTo>
                  <a:pt x="0" y="213"/>
                </a:moveTo>
                <a:lnTo>
                  <a:pt x="2" y="195"/>
                </a:lnTo>
                <a:lnTo>
                  <a:pt x="10" y="167"/>
                </a:lnTo>
                <a:lnTo>
                  <a:pt x="28" y="128"/>
                </a:lnTo>
                <a:lnTo>
                  <a:pt x="38" y="118"/>
                </a:lnTo>
                <a:lnTo>
                  <a:pt x="40" y="112"/>
                </a:lnTo>
                <a:lnTo>
                  <a:pt x="40" y="110"/>
                </a:lnTo>
                <a:lnTo>
                  <a:pt x="40" y="76"/>
                </a:lnTo>
                <a:lnTo>
                  <a:pt x="42" y="70"/>
                </a:lnTo>
                <a:lnTo>
                  <a:pt x="40" y="58"/>
                </a:lnTo>
                <a:lnTo>
                  <a:pt x="60" y="36"/>
                </a:lnTo>
                <a:lnTo>
                  <a:pt x="76" y="26"/>
                </a:lnTo>
                <a:lnTo>
                  <a:pt x="100" y="26"/>
                </a:lnTo>
                <a:lnTo>
                  <a:pt x="106" y="28"/>
                </a:lnTo>
                <a:lnTo>
                  <a:pt x="134" y="28"/>
                </a:lnTo>
                <a:lnTo>
                  <a:pt x="140" y="26"/>
                </a:lnTo>
                <a:lnTo>
                  <a:pt x="146" y="24"/>
                </a:lnTo>
                <a:lnTo>
                  <a:pt x="192" y="0"/>
                </a:lnTo>
                <a:lnTo>
                  <a:pt x="214" y="40"/>
                </a:lnTo>
                <a:lnTo>
                  <a:pt x="218" y="54"/>
                </a:lnTo>
                <a:lnTo>
                  <a:pt x="224" y="68"/>
                </a:lnTo>
                <a:lnTo>
                  <a:pt x="232" y="76"/>
                </a:lnTo>
                <a:lnTo>
                  <a:pt x="252" y="118"/>
                </a:lnTo>
                <a:lnTo>
                  <a:pt x="238" y="148"/>
                </a:lnTo>
                <a:lnTo>
                  <a:pt x="238" y="150"/>
                </a:lnTo>
                <a:lnTo>
                  <a:pt x="232" y="169"/>
                </a:lnTo>
                <a:lnTo>
                  <a:pt x="216" y="175"/>
                </a:lnTo>
                <a:lnTo>
                  <a:pt x="204" y="191"/>
                </a:lnTo>
                <a:lnTo>
                  <a:pt x="174" y="231"/>
                </a:lnTo>
                <a:lnTo>
                  <a:pt x="150" y="213"/>
                </a:lnTo>
                <a:lnTo>
                  <a:pt x="148" y="243"/>
                </a:lnTo>
                <a:lnTo>
                  <a:pt x="114" y="247"/>
                </a:lnTo>
                <a:lnTo>
                  <a:pt x="90" y="247"/>
                </a:lnTo>
                <a:lnTo>
                  <a:pt x="74" y="253"/>
                </a:lnTo>
                <a:lnTo>
                  <a:pt x="56" y="259"/>
                </a:lnTo>
                <a:lnTo>
                  <a:pt x="50" y="257"/>
                </a:lnTo>
                <a:lnTo>
                  <a:pt x="2" y="265"/>
                </a:lnTo>
                <a:lnTo>
                  <a:pt x="0" y="21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99" name="Freeform 286"/>
          <p:cNvSpPr>
            <a:spLocks/>
          </p:cNvSpPr>
          <p:nvPr/>
        </p:nvSpPr>
        <p:spPr bwMode="auto">
          <a:xfrm>
            <a:off x="16587788" y="9413875"/>
            <a:ext cx="1036638" cy="1009650"/>
          </a:xfrm>
          <a:custGeom>
            <a:avLst/>
            <a:gdLst>
              <a:gd name="T0" fmla="*/ 264 w 327"/>
              <a:gd name="T1" fmla="*/ 317 h 319"/>
              <a:gd name="T2" fmla="*/ 243 w 327"/>
              <a:gd name="T3" fmla="*/ 299 h 319"/>
              <a:gd name="T4" fmla="*/ 235 w 327"/>
              <a:gd name="T5" fmla="*/ 296 h 319"/>
              <a:gd name="T6" fmla="*/ 211 w 327"/>
              <a:gd name="T7" fmla="*/ 291 h 319"/>
              <a:gd name="T8" fmla="*/ 194 w 327"/>
              <a:gd name="T9" fmla="*/ 286 h 319"/>
              <a:gd name="T10" fmla="*/ 189 w 327"/>
              <a:gd name="T11" fmla="*/ 284 h 319"/>
              <a:gd name="T12" fmla="*/ 148 w 327"/>
              <a:gd name="T13" fmla="*/ 295 h 319"/>
              <a:gd name="T14" fmla="*/ 150 w 327"/>
              <a:gd name="T15" fmla="*/ 258 h 319"/>
              <a:gd name="T16" fmla="*/ 146 w 327"/>
              <a:gd name="T17" fmla="*/ 247 h 319"/>
              <a:gd name="T18" fmla="*/ 117 w 327"/>
              <a:gd name="T19" fmla="*/ 237 h 319"/>
              <a:gd name="T20" fmla="*/ 80 w 327"/>
              <a:gd name="T21" fmla="*/ 220 h 319"/>
              <a:gd name="T22" fmla="*/ 74 w 327"/>
              <a:gd name="T23" fmla="*/ 206 h 319"/>
              <a:gd name="T24" fmla="*/ 39 w 327"/>
              <a:gd name="T25" fmla="*/ 206 h 319"/>
              <a:gd name="T26" fmla="*/ 36 w 327"/>
              <a:gd name="T27" fmla="*/ 208 h 319"/>
              <a:gd name="T28" fmla="*/ 6 w 327"/>
              <a:gd name="T29" fmla="*/ 191 h 319"/>
              <a:gd name="T30" fmla="*/ 12 w 327"/>
              <a:gd name="T31" fmla="*/ 168 h 319"/>
              <a:gd name="T32" fmla="*/ 37 w 327"/>
              <a:gd name="T33" fmla="*/ 150 h 319"/>
              <a:gd name="T34" fmla="*/ 62 w 327"/>
              <a:gd name="T35" fmla="*/ 139 h 319"/>
              <a:gd name="T36" fmla="*/ 76 w 327"/>
              <a:gd name="T37" fmla="*/ 106 h 319"/>
              <a:gd name="T38" fmla="*/ 86 w 327"/>
              <a:gd name="T39" fmla="*/ 99 h 319"/>
              <a:gd name="T40" fmla="*/ 89 w 327"/>
              <a:gd name="T41" fmla="*/ 86 h 319"/>
              <a:gd name="T42" fmla="*/ 92 w 327"/>
              <a:gd name="T43" fmla="*/ 71 h 319"/>
              <a:gd name="T44" fmla="*/ 100 w 327"/>
              <a:gd name="T45" fmla="*/ 51 h 319"/>
              <a:gd name="T46" fmla="*/ 94 w 327"/>
              <a:gd name="T47" fmla="*/ 27 h 319"/>
              <a:gd name="T48" fmla="*/ 108 w 327"/>
              <a:gd name="T49" fmla="*/ 19 h 319"/>
              <a:gd name="T50" fmla="*/ 133 w 327"/>
              <a:gd name="T51" fmla="*/ 6 h 319"/>
              <a:gd name="T52" fmla="*/ 154 w 327"/>
              <a:gd name="T53" fmla="*/ 16 h 319"/>
              <a:gd name="T54" fmla="*/ 163 w 327"/>
              <a:gd name="T55" fmla="*/ 17 h 319"/>
              <a:gd name="T56" fmla="*/ 185 w 327"/>
              <a:gd name="T57" fmla="*/ 11 h 319"/>
              <a:gd name="T58" fmla="*/ 202 w 327"/>
              <a:gd name="T59" fmla="*/ 6 h 319"/>
              <a:gd name="T60" fmla="*/ 217 w 327"/>
              <a:gd name="T61" fmla="*/ 0 h 319"/>
              <a:gd name="T62" fmla="*/ 236 w 327"/>
              <a:gd name="T63" fmla="*/ 6 h 319"/>
              <a:gd name="T64" fmla="*/ 261 w 327"/>
              <a:gd name="T65" fmla="*/ 12 h 319"/>
              <a:gd name="T66" fmla="*/ 264 w 327"/>
              <a:gd name="T67" fmla="*/ 13 h 319"/>
              <a:gd name="T68" fmla="*/ 276 w 327"/>
              <a:gd name="T69" fmla="*/ 10 h 319"/>
              <a:gd name="T70" fmla="*/ 299 w 327"/>
              <a:gd name="T71" fmla="*/ 21 h 319"/>
              <a:gd name="T72" fmla="*/ 308 w 327"/>
              <a:gd name="T73" fmla="*/ 28 h 319"/>
              <a:gd name="T74" fmla="*/ 327 w 327"/>
              <a:gd name="T75" fmla="*/ 32 h 319"/>
              <a:gd name="T76" fmla="*/ 317 w 327"/>
              <a:gd name="T77" fmla="*/ 60 h 319"/>
              <a:gd name="T78" fmla="*/ 309 w 327"/>
              <a:gd name="T79" fmla="*/ 93 h 319"/>
              <a:gd name="T80" fmla="*/ 299 w 327"/>
              <a:gd name="T81" fmla="*/ 108 h 319"/>
              <a:gd name="T82" fmla="*/ 297 w 327"/>
              <a:gd name="T83" fmla="*/ 122 h 319"/>
              <a:gd name="T84" fmla="*/ 290 w 327"/>
              <a:gd name="T85" fmla="*/ 136 h 319"/>
              <a:gd name="T86" fmla="*/ 292 w 327"/>
              <a:gd name="T87" fmla="*/ 146 h 319"/>
              <a:gd name="T88" fmla="*/ 299 w 327"/>
              <a:gd name="T89" fmla="*/ 160 h 319"/>
              <a:gd name="T90" fmla="*/ 290 w 327"/>
              <a:gd name="T91" fmla="*/ 165 h 319"/>
              <a:gd name="T92" fmla="*/ 294 w 327"/>
              <a:gd name="T93" fmla="*/ 186 h 319"/>
              <a:gd name="T94" fmla="*/ 305 w 327"/>
              <a:gd name="T95" fmla="*/ 200 h 319"/>
              <a:gd name="T96" fmla="*/ 309 w 327"/>
              <a:gd name="T97" fmla="*/ 203 h 319"/>
              <a:gd name="T98" fmla="*/ 311 w 327"/>
              <a:gd name="T99" fmla="*/ 220 h 319"/>
              <a:gd name="T100" fmla="*/ 295 w 327"/>
              <a:gd name="T101" fmla="*/ 239 h 319"/>
              <a:gd name="T102" fmla="*/ 284 w 327"/>
              <a:gd name="T103" fmla="*/ 244 h 319"/>
              <a:gd name="T104" fmla="*/ 282 w 327"/>
              <a:gd name="T105" fmla="*/ 260 h 319"/>
              <a:gd name="T106" fmla="*/ 297 w 327"/>
              <a:gd name="T107" fmla="*/ 277 h 319"/>
              <a:gd name="T108" fmla="*/ 292 w 327"/>
              <a:gd name="T10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7" h="319">
                <a:moveTo>
                  <a:pt x="273" y="315"/>
                </a:moveTo>
                <a:cubicBezTo>
                  <a:pt x="264" y="317"/>
                  <a:pt x="264" y="317"/>
                  <a:pt x="264" y="317"/>
                </a:cubicBezTo>
                <a:cubicBezTo>
                  <a:pt x="253" y="309"/>
                  <a:pt x="253" y="309"/>
                  <a:pt x="253" y="309"/>
                </a:cubicBezTo>
                <a:cubicBezTo>
                  <a:pt x="243" y="299"/>
                  <a:pt x="243" y="299"/>
                  <a:pt x="243" y="299"/>
                </a:cubicBezTo>
                <a:cubicBezTo>
                  <a:pt x="236" y="296"/>
                  <a:pt x="236" y="296"/>
                  <a:pt x="236" y="296"/>
                </a:cubicBezTo>
                <a:cubicBezTo>
                  <a:pt x="235" y="296"/>
                  <a:pt x="235" y="296"/>
                  <a:pt x="235" y="296"/>
                </a:cubicBezTo>
                <a:cubicBezTo>
                  <a:pt x="212" y="297"/>
                  <a:pt x="212" y="297"/>
                  <a:pt x="212" y="297"/>
                </a:cubicBezTo>
                <a:cubicBezTo>
                  <a:pt x="211" y="291"/>
                  <a:pt x="211" y="291"/>
                  <a:pt x="211" y="291"/>
                </a:cubicBezTo>
                <a:cubicBezTo>
                  <a:pt x="203" y="288"/>
                  <a:pt x="203" y="288"/>
                  <a:pt x="203" y="288"/>
                </a:cubicBezTo>
                <a:cubicBezTo>
                  <a:pt x="194" y="286"/>
                  <a:pt x="194" y="286"/>
                  <a:pt x="194" y="286"/>
                </a:cubicBezTo>
                <a:cubicBezTo>
                  <a:pt x="190" y="284"/>
                  <a:pt x="190" y="284"/>
                  <a:pt x="190" y="284"/>
                </a:cubicBezTo>
                <a:cubicBezTo>
                  <a:pt x="189" y="284"/>
                  <a:pt x="189" y="284"/>
                  <a:pt x="189" y="284"/>
                </a:cubicBezTo>
                <a:cubicBezTo>
                  <a:pt x="175" y="283"/>
                  <a:pt x="175" y="283"/>
                  <a:pt x="175" y="283"/>
                </a:cubicBezTo>
                <a:cubicBezTo>
                  <a:pt x="148" y="295"/>
                  <a:pt x="148" y="295"/>
                  <a:pt x="148" y="295"/>
                </a:cubicBezTo>
                <a:cubicBezTo>
                  <a:pt x="150" y="260"/>
                  <a:pt x="150" y="260"/>
                  <a:pt x="150" y="260"/>
                </a:cubicBezTo>
                <a:cubicBezTo>
                  <a:pt x="150" y="258"/>
                  <a:pt x="150" y="258"/>
                  <a:pt x="150" y="258"/>
                </a:cubicBezTo>
                <a:cubicBezTo>
                  <a:pt x="148" y="249"/>
                  <a:pt x="148" y="249"/>
                  <a:pt x="148" y="249"/>
                </a:cubicBezTo>
                <a:cubicBezTo>
                  <a:pt x="146" y="247"/>
                  <a:pt x="146" y="247"/>
                  <a:pt x="146" y="247"/>
                </a:cubicBezTo>
                <a:cubicBezTo>
                  <a:pt x="143" y="234"/>
                  <a:pt x="143" y="234"/>
                  <a:pt x="143" y="234"/>
                </a:cubicBezTo>
                <a:cubicBezTo>
                  <a:pt x="117" y="237"/>
                  <a:pt x="117" y="237"/>
                  <a:pt x="117" y="237"/>
                </a:cubicBezTo>
                <a:cubicBezTo>
                  <a:pt x="85" y="237"/>
                  <a:pt x="85" y="237"/>
                  <a:pt x="85" y="237"/>
                </a:cubicBezTo>
                <a:cubicBezTo>
                  <a:pt x="80" y="220"/>
                  <a:pt x="80" y="220"/>
                  <a:pt x="80" y="220"/>
                </a:cubicBezTo>
                <a:cubicBezTo>
                  <a:pt x="78" y="217"/>
                  <a:pt x="78" y="217"/>
                  <a:pt x="78" y="217"/>
                </a:cubicBezTo>
                <a:cubicBezTo>
                  <a:pt x="74" y="206"/>
                  <a:pt x="74" y="206"/>
                  <a:pt x="74" y="206"/>
                </a:cubicBezTo>
                <a:cubicBezTo>
                  <a:pt x="40" y="207"/>
                  <a:pt x="40" y="207"/>
                  <a:pt x="40" y="207"/>
                </a:cubicBezTo>
                <a:cubicBezTo>
                  <a:pt x="39" y="206"/>
                  <a:pt x="39" y="206"/>
                  <a:pt x="39" y="206"/>
                </a:cubicBezTo>
                <a:cubicBezTo>
                  <a:pt x="38" y="207"/>
                  <a:pt x="38" y="207"/>
                  <a:pt x="38" y="207"/>
                </a:cubicBezTo>
                <a:cubicBezTo>
                  <a:pt x="36" y="208"/>
                  <a:pt x="36" y="208"/>
                  <a:pt x="36" y="208"/>
                </a:cubicBezTo>
                <a:cubicBezTo>
                  <a:pt x="16" y="217"/>
                  <a:pt x="16" y="217"/>
                  <a:pt x="16" y="217"/>
                </a:cubicBezTo>
                <a:cubicBezTo>
                  <a:pt x="6" y="191"/>
                  <a:pt x="6" y="191"/>
                  <a:pt x="6" y="191"/>
                </a:cubicBezTo>
                <a:cubicBezTo>
                  <a:pt x="0" y="172"/>
                  <a:pt x="0" y="172"/>
                  <a:pt x="0" y="172"/>
                </a:cubicBezTo>
                <a:cubicBezTo>
                  <a:pt x="12" y="168"/>
                  <a:pt x="12" y="168"/>
                  <a:pt x="12" y="168"/>
                </a:cubicBezTo>
                <a:cubicBezTo>
                  <a:pt x="30" y="150"/>
                  <a:pt x="30" y="150"/>
                  <a:pt x="30" y="150"/>
                </a:cubicBezTo>
                <a:cubicBezTo>
                  <a:pt x="37" y="150"/>
                  <a:pt x="37" y="150"/>
                  <a:pt x="37" y="150"/>
                </a:cubicBezTo>
                <a:cubicBezTo>
                  <a:pt x="45" y="147"/>
                  <a:pt x="45" y="147"/>
                  <a:pt x="45" y="147"/>
                </a:cubicBezTo>
                <a:cubicBezTo>
                  <a:pt x="62" y="139"/>
                  <a:pt x="62" y="139"/>
                  <a:pt x="62" y="139"/>
                </a:cubicBezTo>
                <a:cubicBezTo>
                  <a:pt x="60" y="130"/>
                  <a:pt x="60" y="130"/>
                  <a:pt x="60" y="130"/>
                </a:cubicBezTo>
                <a:cubicBezTo>
                  <a:pt x="76" y="106"/>
                  <a:pt x="76" y="106"/>
                  <a:pt x="76" y="106"/>
                </a:cubicBezTo>
                <a:cubicBezTo>
                  <a:pt x="85" y="100"/>
                  <a:pt x="85" y="100"/>
                  <a:pt x="85" y="100"/>
                </a:cubicBezTo>
                <a:cubicBezTo>
                  <a:pt x="86" y="99"/>
                  <a:pt x="86" y="99"/>
                  <a:pt x="86" y="99"/>
                </a:cubicBezTo>
                <a:cubicBezTo>
                  <a:pt x="88" y="87"/>
                  <a:pt x="88" y="87"/>
                  <a:pt x="88" y="87"/>
                </a:cubicBezTo>
                <a:cubicBezTo>
                  <a:pt x="89" y="86"/>
                  <a:pt x="89" y="86"/>
                  <a:pt x="89" y="86"/>
                </a:cubicBezTo>
                <a:cubicBezTo>
                  <a:pt x="90" y="79"/>
                  <a:pt x="90" y="79"/>
                  <a:pt x="90" y="79"/>
                </a:cubicBezTo>
                <a:cubicBezTo>
                  <a:pt x="92" y="71"/>
                  <a:pt x="92" y="71"/>
                  <a:pt x="92" y="71"/>
                </a:cubicBezTo>
                <a:cubicBezTo>
                  <a:pt x="91" y="66"/>
                  <a:pt x="91" y="66"/>
                  <a:pt x="91" y="66"/>
                </a:cubicBezTo>
                <a:cubicBezTo>
                  <a:pt x="100" y="51"/>
                  <a:pt x="100" y="51"/>
                  <a:pt x="100" y="51"/>
                </a:cubicBezTo>
                <a:cubicBezTo>
                  <a:pt x="101" y="44"/>
                  <a:pt x="101" y="44"/>
                  <a:pt x="101" y="44"/>
                </a:cubicBezTo>
                <a:cubicBezTo>
                  <a:pt x="94" y="27"/>
                  <a:pt x="94" y="27"/>
                  <a:pt x="94" y="27"/>
                </a:cubicBezTo>
                <a:cubicBezTo>
                  <a:pt x="107" y="21"/>
                  <a:pt x="107" y="21"/>
                  <a:pt x="107" y="21"/>
                </a:cubicBezTo>
                <a:cubicBezTo>
                  <a:pt x="108" y="19"/>
                  <a:pt x="108" y="19"/>
                  <a:pt x="108" y="19"/>
                </a:cubicBezTo>
                <a:cubicBezTo>
                  <a:pt x="118" y="10"/>
                  <a:pt x="118" y="10"/>
                  <a:pt x="118" y="10"/>
                </a:cubicBezTo>
                <a:cubicBezTo>
                  <a:pt x="133" y="6"/>
                  <a:pt x="133" y="6"/>
                  <a:pt x="133" y="6"/>
                </a:cubicBezTo>
                <a:cubicBezTo>
                  <a:pt x="148" y="11"/>
                  <a:pt x="148" y="11"/>
                  <a:pt x="148" y="11"/>
                </a:cubicBezTo>
                <a:cubicBezTo>
                  <a:pt x="154" y="16"/>
                  <a:pt x="154" y="16"/>
                  <a:pt x="154" y="16"/>
                </a:cubicBezTo>
                <a:cubicBezTo>
                  <a:pt x="157" y="17"/>
                  <a:pt x="157" y="17"/>
                  <a:pt x="157" y="17"/>
                </a:cubicBezTo>
                <a:cubicBezTo>
                  <a:pt x="163" y="17"/>
                  <a:pt x="163" y="17"/>
                  <a:pt x="163" y="17"/>
                </a:cubicBezTo>
                <a:cubicBezTo>
                  <a:pt x="172" y="8"/>
                  <a:pt x="172" y="8"/>
                  <a:pt x="172" y="8"/>
                </a:cubicBezTo>
                <a:cubicBezTo>
                  <a:pt x="185" y="11"/>
                  <a:pt x="185" y="11"/>
                  <a:pt x="185" y="11"/>
                </a:cubicBezTo>
                <a:cubicBezTo>
                  <a:pt x="187" y="11"/>
                  <a:pt x="187" y="11"/>
                  <a:pt x="187" y="11"/>
                </a:cubicBezTo>
                <a:cubicBezTo>
                  <a:pt x="195" y="7"/>
                  <a:pt x="198" y="6"/>
                  <a:pt x="202" y="6"/>
                </a:cubicBezTo>
                <a:cubicBezTo>
                  <a:pt x="208" y="6"/>
                  <a:pt x="208" y="6"/>
                  <a:pt x="208" y="6"/>
                </a:cubicBezTo>
                <a:cubicBezTo>
                  <a:pt x="217" y="0"/>
                  <a:pt x="217" y="0"/>
                  <a:pt x="217" y="0"/>
                </a:cubicBezTo>
                <a:cubicBezTo>
                  <a:pt x="231" y="5"/>
                  <a:pt x="231" y="5"/>
                  <a:pt x="231" y="5"/>
                </a:cubicBezTo>
                <a:cubicBezTo>
                  <a:pt x="236" y="6"/>
                  <a:pt x="236" y="6"/>
                  <a:pt x="236" y="6"/>
                </a:cubicBezTo>
                <a:cubicBezTo>
                  <a:pt x="246" y="5"/>
                  <a:pt x="246" y="5"/>
                  <a:pt x="246" y="5"/>
                </a:cubicBezTo>
                <a:cubicBezTo>
                  <a:pt x="261" y="12"/>
                  <a:pt x="261" y="12"/>
                  <a:pt x="261" y="12"/>
                </a:cubicBezTo>
                <a:cubicBezTo>
                  <a:pt x="263" y="14"/>
                  <a:pt x="263" y="14"/>
                  <a:pt x="263" y="14"/>
                </a:cubicBezTo>
                <a:cubicBezTo>
                  <a:pt x="264" y="13"/>
                  <a:pt x="264" y="13"/>
                  <a:pt x="264" y="13"/>
                </a:cubicBezTo>
                <a:cubicBezTo>
                  <a:pt x="268" y="14"/>
                  <a:pt x="268" y="14"/>
                  <a:pt x="268" y="14"/>
                </a:cubicBezTo>
                <a:cubicBezTo>
                  <a:pt x="276" y="10"/>
                  <a:pt x="276" y="10"/>
                  <a:pt x="276" y="10"/>
                </a:cubicBezTo>
                <a:cubicBezTo>
                  <a:pt x="291" y="14"/>
                  <a:pt x="291" y="14"/>
                  <a:pt x="291" y="14"/>
                </a:cubicBezTo>
                <a:cubicBezTo>
                  <a:pt x="299" y="21"/>
                  <a:pt x="299" y="21"/>
                  <a:pt x="299" y="21"/>
                </a:cubicBezTo>
                <a:cubicBezTo>
                  <a:pt x="300" y="24"/>
                  <a:pt x="300" y="24"/>
                  <a:pt x="300" y="24"/>
                </a:cubicBezTo>
                <a:cubicBezTo>
                  <a:pt x="308" y="28"/>
                  <a:pt x="308" y="28"/>
                  <a:pt x="308" y="28"/>
                </a:cubicBezTo>
                <a:cubicBezTo>
                  <a:pt x="308" y="30"/>
                  <a:pt x="308" y="30"/>
                  <a:pt x="308" y="30"/>
                </a:cubicBezTo>
                <a:cubicBezTo>
                  <a:pt x="327" y="32"/>
                  <a:pt x="327" y="32"/>
                  <a:pt x="327" y="32"/>
                </a:cubicBezTo>
                <a:cubicBezTo>
                  <a:pt x="317" y="57"/>
                  <a:pt x="317" y="57"/>
                  <a:pt x="317" y="57"/>
                </a:cubicBezTo>
                <a:cubicBezTo>
                  <a:pt x="317" y="60"/>
                  <a:pt x="317" y="60"/>
                  <a:pt x="317" y="60"/>
                </a:cubicBezTo>
                <a:cubicBezTo>
                  <a:pt x="320" y="71"/>
                  <a:pt x="320" y="71"/>
                  <a:pt x="320" y="71"/>
                </a:cubicBezTo>
                <a:cubicBezTo>
                  <a:pt x="309" y="93"/>
                  <a:pt x="309" y="93"/>
                  <a:pt x="309" y="93"/>
                </a:cubicBezTo>
                <a:cubicBezTo>
                  <a:pt x="304" y="98"/>
                  <a:pt x="304" y="98"/>
                  <a:pt x="304" y="98"/>
                </a:cubicBezTo>
                <a:cubicBezTo>
                  <a:pt x="299" y="108"/>
                  <a:pt x="299" y="108"/>
                  <a:pt x="299" y="108"/>
                </a:cubicBezTo>
                <a:cubicBezTo>
                  <a:pt x="297" y="117"/>
                  <a:pt x="297" y="117"/>
                  <a:pt x="297" y="117"/>
                </a:cubicBezTo>
                <a:cubicBezTo>
                  <a:pt x="297" y="122"/>
                  <a:pt x="297" y="122"/>
                  <a:pt x="297" y="122"/>
                </a:cubicBezTo>
                <a:cubicBezTo>
                  <a:pt x="296" y="130"/>
                  <a:pt x="296" y="130"/>
                  <a:pt x="296" y="130"/>
                </a:cubicBezTo>
                <a:cubicBezTo>
                  <a:pt x="290" y="136"/>
                  <a:pt x="290" y="136"/>
                  <a:pt x="290" y="136"/>
                </a:cubicBezTo>
                <a:cubicBezTo>
                  <a:pt x="292" y="146"/>
                  <a:pt x="292" y="146"/>
                  <a:pt x="292" y="146"/>
                </a:cubicBezTo>
                <a:cubicBezTo>
                  <a:pt x="292" y="146"/>
                  <a:pt x="292" y="146"/>
                  <a:pt x="292" y="146"/>
                </a:cubicBezTo>
                <a:cubicBezTo>
                  <a:pt x="294" y="148"/>
                  <a:pt x="294" y="148"/>
                  <a:pt x="294" y="148"/>
                </a:cubicBezTo>
                <a:cubicBezTo>
                  <a:pt x="299" y="160"/>
                  <a:pt x="299" y="160"/>
                  <a:pt x="299" y="160"/>
                </a:cubicBezTo>
                <a:cubicBezTo>
                  <a:pt x="299" y="164"/>
                  <a:pt x="299" y="164"/>
                  <a:pt x="299" y="164"/>
                </a:cubicBezTo>
                <a:cubicBezTo>
                  <a:pt x="290" y="165"/>
                  <a:pt x="290" y="165"/>
                  <a:pt x="290" y="165"/>
                </a:cubicBezTo>
                <a:cubicBezTo>
                  <a:pt x="291" y="168"/>
                  <a:pt x="291" y="172"/>
                  <a:pt x="292" y="176"/>
                </a:cubicBezTo>
                <a:cubicBezTo>
                  <a:pt x="293" y="180"/>
                  <a:pt x="293" y="183"/>
                  <a:pt x="294" y="186"/>
                </a:cubicBezTo>
                <a:cubicBezTo>
                  <a:pt x="296" y="188"/>
                  <a:pt x="297" y="189"/>
                  <a:pt x="298" y="190"/>
                </a:cubicBezTo>
                <a:cubicBezTo>
                  <a:pt x="302" y="194"/>
                  <a:pt x="304" y="197"/>
                  <a:pt x="305" y="200"/>
                </a:cubicBezTo>
                <a:cubicBezTo>
                  <a:pt x="308" y="201"/>
                  <a:pt x="308" y="201"/>
                  <a:pt x="308" y="201"/>
                </a:cubicBezTo>
                <a:cubicBezTo>
                  <a:pt x="309" y="203"/>
                  <a:pt x="309" y="203"/>
                  <a:pt x="309" y="203"/>
                </a:cubicBezTo>
                <a:cubicBezTo>
                  <a:pt x="314" y="208"/>
                  <a:pt x="314" y="208"/>
                  <a:pt x="314" y="208"/>
                </a:cubicBezTo>
                <a:cubicBezTo>
                  <a:pt x="311" y="220"/>
                  <a:pt x="311" y="220"/>
                  <a:pt x="311" y="220"/>
                </a:cubicBezTo>
                <a:cubicBezTo>
                  <a:pt x="313" y="238"/>
                  <a:pt x="313" y="238"/>
                  <a:pt x="313" y="238"/>
                </a:cubicBezTo>
                <a:cubicBezTo>
                  <a:pt x="295" y="239"/>
                  <a:pt x="295" y="239"/>
                  <a:pt x="295" y="239"/>
                </a:cubicBezTo>
                <a:cubicBezTo>
                  <a:pt x="284" y="241"/>
                  <a:pt x="284" y="241"/>
                  <a:pt x="284" y="241"/>
                </a:cubicBezTo>
                <a:cubicBezTo>
                  <a:pt x="284" y="244"/>
                  <a:pt x="284" y="244"/>
                  <a:pt x="284" y="244"/>
                </a:cubicBezTo>
                <a:cubicBezTo>
                  <a:pt x="284" y="249"/>
                  <a:pt x="284" y="249"/>
                  <a:pt x="284" y="249"/>
                </a:cubicBezTo>
                <a:cubicBezTo>
                  <a:pt x="282" y="260"/>
                  <a:pt x="282" y="260"/>
                  <a:pt x="282" y="260"/>
                </a:cubicBezTo>
                <a:cubicBezTo>
                  <a:pt x="294" y="262"/>
                  <a:pt x="294" y="262"/>
                  <a:pt x="294" y="262"/>
                </a:cubicBezTo>
                <a:cubicBezTo>
                  <a:pt x="297" y="277"/>
                  <a:pt x="297" y="277"/>
                  <a:pt x="297" y="277"/>
                </a:cubicBezTo>
                <a:cubicBezTo>
                  <a:pt x="298" y="293"/>
                  <a:pt x="298" y="293"/>
                  <a:pt x="298" y="293"/>
                </a:cubicBezTo>
                <a:cubicBezTo>
                  <a:pt x="292" y="319"/>
                  <a:pt x="292" y="319"/>
                  <a:pt x="292" y="319"/>
                </a:cubicBezTo>
                <a:lnTo>
                  <a:pt x="273" y="31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0" name="Freeform 287"/>
          <p:cNvSpPr>
            <a:spLocks/>
          </p:cNvSpPr>
          <p:nvPr/>
        </p:nvSpPr>
        <p:spPr bwMode="auto">
          <a:xfrm>
            <a:off x="17443450" y="10037763"/>
            <a:ext cx="174625" cy="207963"/>
          </a:xfrm>
          <a:custGeom>
            <a:avLst/>
            <a:gdLst>
              <a:gd name="T0" fmla="*/ 24 w 110"/>
              <a:gd name="T1" fmla="*/ 70 h 131"/>
              <a:gd name="T2" fmla="*/ 22 w 110"/>
              <a:gd name="T3" fmla="*/ 70 h 131"/>
              <a:gd name="T4" fmla="*/ 20 w 110"/>
              <a:gd name="T5" fmla="*/ 68 h 131"/>
              <a:gd name="T6" fmla="*/ 4 w 110"/>
              <a:gd name="T7" fmla="*/ 60 h 131"/>
              <a:gd name="T8" fmla="*/ 0 w 110"/>
              <a:gd name="T9" fmla="*/ 24 h 131"/>
              <a:gd name="T10" fmla="*/ 48 w 110"/>
              <a:gd name="T11" fmla="*/ 18 h 131"/>
              <a:gd name="T12" fmla="*/ 62 w 110"/>
              <a:gd name="T13" fmla="*/ 0 h 131"/>
              <a:gd name="T14" fmla="*/ 66 w 110"/>
              <a:gd name="T15" fmla="*/ 2 h 131"/>
              <a:gd name="T16" fmla="*/ 72 w 110"/>
              <a:gd name="T17" fmla="*/ 6 h 131"/>
              <a:gd name="T18" fmla="*/ 64 w 110"/>
              <a:gd name="T19" fmla="*/ 16 h 131"/>
              <a:gd name="T20" fmla="*/ 80 w 110"/>
              <a:gd name="T21" fmla="*/ 14 h 131"/>
              <a:gd name="T22" fmla="*/ 82 w 110"/>
              <a:gd name="T23" fmla="*/ 28 h 131"/>
              <a:gd name="T24" fmla="*/ 110 w 110"/>
              <a:gd name="T25" fmla="*/ 131 h 131"/>
              <a:gd name="T26" fmla="*/ 24 w 110"/>
              <a:gd name="T27" fmla="*/ 7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31">
                <a:moveTo>
                  <a:pt x="24" y="70"/>
                </a:moveTo>
                <a:lnTo>
                  <a:pt x="22" y="70"/>
                </a:lnTo>
                <a:lnTo>
                  <a:pt x="20" y="68"/>
                </a:lnTo>
                <a:lnTo>
                  <a:pt x="4" y="60"/>
                </a:lnTo>
                <a:lnTo>
                  <a:pt x="0" y="24"/>
                </a:lnTo>
                <a:lnTo>
                  <a:pt x="48" y="18"/>
                </a:lnTo>
                <a:lnTo>
                  <a:pt x="62" y="0"/>
                </a:lnTo>
                <a:lnTo>
                  <a:pt x="66" y="2"/>
                </a:lnTo>
                <a:lnTo>
                  <a:pt x="72" y="6"/>
                </a:lnTo>
                <a:lnTo>
                  <a:pt x="64" y="16"/>
                </a:lnTo>
                <a:lnTo>
                  <a:pt x="80" y="14"/>
                </a:lnTo>
                <a:lnTo>
                  <a:pt x="82" y="28"/>
                </a:lnTo>
                <a:lnTo>
                  <a:pt x="110" y="131"/>
                </a:lnTo>
                <a:lnTo>
                  <a:pt x="24" y="7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1" name="Freeform 288"/>
          <p:cNvSpPr>
            <a:spLocks/>
          </p:cNvSpPr>
          <p:nvPr/>
        </p:nvSpPr>
        <p:spPr bwMode="auto">
          <a:xfrm>
            <a:off x="16575088" y="9859963"/>
            <a:ext cx="196850" cy="238125"/>
          </a:xfrm>
          <a:custGeom>
            <a:avLst/>
            <a:gdLst>
              <a:gd name="T0" fmla="*/ 11 w 62"/>
              <a:gd name="T1" fmla="*/ 54 h 75"/>
              <a:gd name="T2" fmla="*/ 30 w 62"/>
              <a:gd name="T3" fmla="*/ 47 h 75"/>
              <a:gd name="T4" fmla="*/ 11 w 62"/>
              <a:gd name="T5" fmla="*/ 53 h 75"/>
              <a:gd name="T6" fmla="*/ 9 w 62"/>
              <a:gd name="T7" fmla="*/ 46 h 75"/>
              <a:gd name="T8" fmla="*/ 7 w 62"/>
              <a:gd name="T9" fmla="*/ 41 h 75"/>
              <a:gd name="T10" fmla="*/ 0 w 62"/>
              <a:gd name="T11" fmla="*/ 26 h 75"/>
              <a:gd name="T12" fmla="*/ 20 w 62"/>
              <a:gd name="T13" fmla="*/ 12 h 75"/>
              <a:gd name="T14" fmla="*/ 27 w 62"/>
              <a:gd name="T15" fmla="*/ 7 h 75"/>
              <a:gd name="T16" fmla="*/ 36 w 62"/>
              <a:gd name="T17" fmla="*/ 0 h 75"/>
              <a:gd name="T18" fmla="*/ 50 w 62"/>
              <a:gd name="T19" fmla="*/ 6 h 75"/>
              <a:gd name="T20" fmla="*/ 54 w 62"/>
              <a:gd name="T21" fmla="*/ 10 h 75"/>
              <a:gd name="T22" fmla="*/ 60 w 62"/>
              <a:gd name="T23" fmla="*/ 16 h 75"/>
              <a:gd name="T24" fmla="*/ 62 w 62"/>
              <a:gd name="T25" fmla="*/ 27 h 75"/>
              <a:gd name="T26" fmla="*/ 62 w 62"/>
              <a:gd name="T27" fmla="*/ 35 h 75"/>
              <a:gd name="T28" fmla="*/ 56 w 62"/>
              <a:gd name="T29" fmla="*/ 44 h 75"/>
              <a:gd name="T30" fmla="*/ 54 w 62"/>
              <a:gd name="T31" fmla="*/ 45 h 75"/>
              <a:gd name="T32" fmla="*/ 54 w 62"/>
              <a:gd name="T33" fmla="*/ 56 h 75"/>
              <a:gd name="T34" fmla="*/ 48 w 62"/>
              <a:gd name="T35" fmla="*/ 58 h 75"/>
              <a:gd name="T36" fmla="*/ 39 w 62"/>
              <a:gd name="T37" fmla="*/ 65 h 75"/>
              <a:gd name="T38" fmla="*/ 19 w 62"/>
              <a:gd name="T39" fmla="*/ 75 h 75"/>
              <a:gd name="T40" fmla="*/ 11 w 62"/>
              <a:gd name="T41" fmla="*/ 5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75">
                <a:moveTo>
                  <a:pt x="11" y="54"/>
                </a:moveTo>
                <a:cubicBezTo>
                  <a:pt x="30" y="47"/>
                  <a:pt x="30" y="47"/>
                  <a:pt x="30" y="47"/>
                </a:cubicBezTo>
                <a:cubicBezTo>
                  <a:pt x="11" y="53"/>
                  <a:pt x="11" y="53"/>
                  <a:pt x="11" y="53"/>
                </a:cubicBezTo>
                <a:cubicBezTo>
                  <a:pt x="10" y="50"/>
                  <a:pt x="9" y="48"/>
                  <a:pt x="9" y="46"/>
                </a:cubicBezTo>
                <a:cubicBezTo>
                  <a:pt x="8" y="45"/>
                  <a:pt x="8" y="43"/>
                  <a:pt x="7" y="41"/>
                </a:cubicBezTo>
                <a:cubicBezTo>
                  <a:pt x="0" y="26"/>
                  <a:pt x="0" y="26"/>
                  <a:pt x="0" y="26"/>
                </a:cubicBezTo>
                <a:cubicBezTo>
                  <a:pt x="20" y="12"/>
                  <a:pt x="20" y="12"/>
                  <a:pt x="20" y="12"/>
                </a:cubicBezTo>
                <a:cubicBezTo>
                  <a:pt x="27" y="7"/>
                  <a:pt x="27" y="7"/>
                  <a:pt x="27" y="7"/>
                </a:cubicBezTo>
                <a:cubicBezTo>
                  <a:pt x="36" y="0"/>
                  <a:pt x="36" y="0"/>
                  <a:pt x="36" y="0"/>
                </a:cubicBezTo>
                <a:cubicBezTo>
                  <a:pt x="50" y="6"/>
                  <a:pt x="50" y="6"/>
                  <a:pt x="50" y="6"/>
                </a:cubicBezTo>
                <a:cubicBezTo>
                  <a:pt x="54" y="10"/>
                  <a:pt x="54" y="10"/>
                  <a:pt x="54" y="10"/>
                </a:cubicBezTo>
                <a:cubicBezTo>
                  <a:pt x="60" y="16"/>
                  <a:pt x="60" y="16"/>
                  <a:pt x="60" y="16"/>
                </a:cubicBezTo>
                <a:cubicBezTo>
                  <a:pt x="62" y="27"/>
                  <a:pt x="62" y="27"/>
                  <a:pt x="62" y="27"/>
                </a:cubicBezTo>
                <a:cubicBezTo>
                  <a:pt x="62" y="35"/>
                  <a:pt x="62" y="35"/>
                  <a:pt x="62" y="35"/>
                </a:cubicBezTo>
                <a:cubicBezTo>
                  <a:pt x="56" y="44"/>
                  <a:pt x="56" y="44"/>
                  <a:pt x="56" y="44"/>
                </a:cubicBezTo>
                <a:cubicBezTo>
                  <a:pt x="54" y="45"/>
                  <a:pt x="54" y="45"/>
                  <a:pt x="54" y="45"/>
                </a:cubicBezTo>
                <a:cubicBezTo>
                  <a:pt x="54" y="56"/>
                  <a:pt x="54" y="56"/>
                  <a:pt x="54" y="56"/>
                </a:cubicBezTo>
                <a:cubicBezTo>
                  <a:pt x="48" y="58"/>
                  <a:pt x="48" y="58"/>
                  <a:pt x="48" y="58"/>
                </a:cubicBezTo>
                <a:cubicBezTo>
                  <a:pt x="39" y="65"/>
                  <a:pt x="39" y="65"/>
                  <a:pt x="39" y="65"/>
                </a:cubicBezTo>
                <a:cubicBezTo>
                  <a:pt x="19" y="75"/>
                  <a:pt x="19" y="75"/>
                  <a:pt x="19" y="75"/>
                </a:cubicBezTo>
                <a:lnTo>
                  <a:pt x="11" y="5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2" name="Freeform 289"/>
          <p:cNvSpPr>
            <a:spLocks noEditPoints="1"/>
          </p:cNvSpPr>
          <p:nvPr/>
        </p:nvSpPr>
        <p:spPr bwMode="auto">
          <a:xfrm>
            <a:off x="16521113" y="9474200"/>
            <a:ext cx="515938" cy="639763"/>
          </a:xfrm>
          <a:custGeom>
            <a:avLst/>
            <a:gdLst>
              <a:gd name="T0" fmla="*/ 38 w 163"/>
              <a:gd name="T1" fmla="*/ 182 h 202"/>
              <a:gd name="T2" fmla="*/ 22 w 163"/>
              <a:gd name="T3" fmla="*/ 193 h 202"/>
              <a:gd name="T4" fmla="*/ 22 w 163"/>
              <a:gd name="T5" fmla="*/ 160 h 202"/>
              <a:gd name="T6" fmla="*/ 19 w 163"/>
              <a:gd name="T7" fmla="*/ 156 h 202"/>
              <a:gd name="T8" fmla="*/ 16 w 163"/>
              <a:gd name="T9" fmla="*/ 153 h 202"/>
              <a:gd name="T10" fmla="*/ 0 w 163"/>
              <a:gd name="T11" fmla="*/ 137 h 202"/>
              <a:gd name="T12" fmla="*/ 16 w 163"/>
              <a:gd name="T13" fmla="*/ 124 h 202"/>
              <a:gd name="T14" fmla="*/ 14 w 163"/>
              <a:gd name="T15" fmla="*/ 112 h 202"/>
              <a:gd name="T16" fmla="*/ 24 w 163"/>
              <a:gd name="T17" fmla="*/ 101 h 202"/>
              <a:gd name="T18" fmla="*/ 31 w 163"/>
              <a:gd name="T19" fmla="*/ 97 h 202"/>
              <a:gd name="T20" fmla="*/ 35 w 163"/>
              <a:gd name="T21" fmla="*/ 97 h 202"/>
              <a:gd name="T22" fmla="*/ 36 w 163"/>
              <a:gd name="T23" fmla="*/ 97 h 202"/>
              <a:gd name="T24" fmla="*/ 42 w 163"/>
              <a:gd name="T25" fmla="*/ 89 h 202"/>
              <a:gd name="T26" fmla="*/ 45 w 163"/>
              <a:gd name="T27" fmla="*/ 89 h 202"/>
              <a:gd name="T28" fmla="*/ 41 w 163"/>
              <a:gd name="T29" fmla="*/ 64 h 202"/>
              <a:gd name="T30" fmla="*/ 41 w 163"/>
              <a:gd name="T31" fmla="*/ 57 h 202"/>
              <a:gd name="T32" fmla="*/ 40 w 163"/>
              <a:gd name="T33" fmla="*/ 31 h 202"/>
              <a:gd name="T34" fmla="*/ 84 w 163"/>
              <a:gd name="T35" fmla="*/ 31 h 202"/>
              <a:gd name="T36" fmla="*/ 89 w 163"/>
              <a:gd name="T37" fmla="*/ 32 h 202"/>
              <a:gd name="T38" fmla="*/ 90 w 163"/>
              <a:gd name="T39" fmla="*/ 32 h 202"/>
              <a:gd name="T40" fmla="*/ 97 w 163"/>
              <a:gd name="T41" fmla="*/ 20 h 202"/>
              <a:gd name="T42" fmla="*/ 109 w 163"/>
              <a:gd name="T43" fmla="*/ 11 h 202"/>
              <a:gd name="T44" fmla="*/ 123 w 163"/>
              <a:gd name="T45" fmla="*/ 6 h 202"/>
              <a:gd name="T46" fmla="*/ 140 w 163"/>
              <a:gd name="T47" fmla="*/ 4 h 202"/>
              <a:gd name="T48" fmla="*/ 142 w 163"/>
              <a:gd name="T49" fmla="*/ 6 h 202"/>
              <a:gd name="T50" fmla="*/ 163 w 163"/>
              <a:gd name="T51" fmla="*/ 0 h 202"/>
              <a:gd name="T52" fmla="*/ 161 w 163"/>
              <a:gd name="T53" fmla="*/ 43 h 202"/>
              <a:gd name="T54" fmla="*/ 155 w 163"/>
              <a:gd name="T55" fmla="*/ 53 h 202"/>
              <a:gd name="T56" fmla="*/ 156 w 163"/>
              <a:gd name="T57" fmla="*/ 56 h 202"/>
              <a:gd name="T58" fmla="*/ 150 w 163"/>
              <a:gd name="T59" fmla="*/ 68 h 202"/>
              <a:gd name="T60" fmla="*/ 150 w 163"/>
              <a:gd name="T61" fmla="*/ 72 h 202"/>
              <a:gd name="T62" fmla="*/ 153 w 163"/>
              <a:gd name="T63" fmla="*/ 83 h 202"/>
              <a:gd name="T64" fmla="*/ 146 w 163"/>
              <a:gd name="T65" fmla="*/ 89 h 202"/>
              <a:gd name="T66" fmla="*/ 145 w 163"/>
              <a:gd name="T67" fmla="*/ 97 h 202"/>
              <a:gd name="T68" fmla="*/ 136 w 163"/>
              <a:gd name="T69" fmla="*/ 110 h 202"/>
              <a:gd name="T70" fmla="*/ 126 w 163"/>
              <a:gd name="T71" fmla="*/ 115 h 202"/>
              <a:gd name="T72" fmla="*/ 124 w 163"/>
              <a:gd name="T73" fmla="*/ 119 h 202"/>
              <a:gd name="T74" fmla="*/ 122 w 163"/>
              <a:gd name="T75" fmla="*/ 138 h 202"/>
              <a:gd name="T76" fmla="*/ 118 w 163"/>
              <a:gd name="T77" fmla="*/ 158 h 202"/>
              <a:gd name="T78" fmla="*/ 108 w 163"/>
              <a:gd name="T79" fmla="*/ 158 h 202"/>
              <a:gd name="T80" fmla="*/ 95 w 163"/>
              <a:gd name="T81" fmla="*/ 171 h 202"/>
              <a:gd name="T82" fmla="*/ 84 w 163"/>
              <a:gd name="T83" fmla="*/ 173 h 202"/>
              <a:gd name="T84" fmla="*/ 78 w 163"/>
              <a:gd name="T85" fmla="*/ 172 h 202"/>
              <a:gd name="T86" fmla="*/ 75 w 163"/>
              <a:gd name="T87" fmla="*/ 177 h 202"/>
              <a:gd name="T88" fmla="*/ 66 w 163"/>
              <a:gd name="T89" fmla="*/ 173 h 202"/>
              <a:gd name="T90" fmla="*/ 37 w 163"/>
              <a:gd name="T91" fmla="*/ 202 h 202"/>
              <a:gd name="T92" fmla="*/ 38 w 163"/>
              <a:gd name="T93" fmla="*/ 182 h 202"/>
              <a:gd name="T94" fmla="*/ 53 w 163"/>
              <a:gd name="T95" fmla="*/ 88 h 202"/>
              <a:gd name="T96" fmla="*/ 53 w 163"/>
              <a:gd name="T97" fmla="*/ 8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202">
                <a:moveTo>
                  <a:pt x="38" y="182"/>
                </a:moveTo>
                <a:cubicBezTo>
                  <a:pt x="22" y="193"/>
                  <a:pt x="22" y="193"/>
                  <a:pt x="22" y="193"/>
                </a:cubicBezTo>
                <a:cubicBezTo>
                  <a:pt x="22" y="160"/>
                  <a:pt x="22" y="160"/>
                  <a:pt x="22" y="160"/>
                </a:cubicBezTo>
                <a:cubicBezTo>
                  <a:pt x="21" y="158"/>
                  <a:pt x="20" y="157"/>
                  <a:pt x="19" y="156"/>
                </a:cubicBezTo>
                <a:cubicBezTo>
                  <a:pt x="16" y="153"/>
                  <a:pt x="16" y="153"/>
                  <a:pt x="16" y="153"/>
                </a:cubicBezTo>
                <a:cubicBezTo>
                  <a:pt x="0" y="137"/>
                  <a:pt x="0" y="137"/>
                  <a:pt x="0" y="137"/>
                </a:cubicBezTo>
                <a:cubicBezTo>
                  <a:pt x="16" y="124"/>
                  <a:pt x="16" y="124"/>
                  <a:pt x="16" y="124"/>
                </a:cubicBezTo>
                <a:cubicBezTo>
                  <a:pt x="14" y="112"/>
                  <a:pt x="14" y="112"/>
                  <a:pt x="14" y="112"/>
                </a:cubicBezTo>
                <a:cubicBezTo>
                  <a:pt x="24" y="101"/>
                  <a:pt x="24" y="101"/>
                  <a:pt x="24" y="101"/>
                </a:cubicBezTo>
                <a:cubicBezTo>
                  <a:pt x="31" y="97"/>
                  <a:pt x="31" y="97"/>
                  <a:pt x="31" y="97"/>
                </a:cubicBezTo>
                <a:cubicBezTo>
                  <a:pt x="35" y="97"/>
                  <a:pt x="35" y="97"/>
                  <a:pt x="35" y="97"/>
                </a:cubicBezTo>
                <a:cubicBezTo>
                  <a:pt x="36" y="97"/>
                  <a:pt x="36" y="97"/>
                  <a:pt x="36" y="97"/>
                </a:cubicBezTo>
                <a:cubicBezTo>
                  <a:pt x="42" y="89"/>
                  <a:pt x="42" y="89"/>
                  <a:pt x="42" y="89"/>
                </a:cubicBezTo>
                <a:cubicBezTo>
                  <a:pt x="45" y="89"/>
                  <a:pt x="45" y="89"/>
                  <a:pt x="45" y="89"/>
                </a:cubicBezTo>
                <a:cubicBezTo>
                  <a:pt x="41" y="64"/>
                  <a:pt x="41" y="64"/>
                  <a:pt x="41" y="64"/>
                </a:cubicBezTo>
                <a:cubicBezTo>
                  <a:pt x="41" y="57"/>
                  <a:pt x="41" y="57"/>
                  <a:pt x="41" y="57"/>
                </a:cubicBezTo>
                <a:cubicBezTo>
                  <a:pt x="40" y="31"/>
                  <a:pt x="40" y="31"/>
                  <a:pt x="40" y="31"/>
                </a:cubicBezTo>
                <a:cubicBezTo>
                  <a:pt x="84" y="31"/>
                  <a:pt x="84" y="31"/>
                  <a:pt x="84" y="31"/>
                </a:cubicBezTo>
                <a:cubicBezTo>
                  <a:pt x="89" y="32"/>
                  <a:pt x="89" y="32"/>
                  <a:pt x="89" y="32"/>
                </a:cubicBezTo>
                <a:cubicBezTo>
                  <a:pt x="90" y="32"/>
                  <a:pt x="90" y="32"/>
                  <a:pt x="90" y="32"/>
                </a:cubicBezTo>
                <a:cubicBezTo>
                  <a:pt x="97" y="20"/>
                  <a:pt x="97" y="20"/>
                  <a:pt x="97" y="20"/>
                </a:cubicBezTo>
                <a:cubicBezTo>
                  <a:pt x="109" y="11"/>
                  <a:pt x="109" y="11"/>
                  <a:pt x="109" y="11"/>
                </a:cubicBezTo>
                <a:cubicBezTo>
                  <a:pt x="123" y="6"/>
                  <a:pt x="123" y="6"/>
                  <a:pt x="123" y="6"/>
                </a:cubicBezTo>
                <a:cubicBezTo>
                  <a:pt x="140" y="4"/>
                  <a:pt x="140" y="4"/>
                  <a:pt x="140" y="4"/>
                </a:cubicBezTo>
                <a:cubicBezTo>
                  <a:pt x="142" y="6"/>
                  <a:pt x="142" y="6"/>
                  <a:pt x="142" y="6"/>
                </a:cubicBezTo>
                <a:cubicBezTo>
                  <a:pt x="163" y="0"/>
                  <a:pt x="163" y="0"/>
                  <a:pt x="163" y="0"/>
                </a:cubicBezTo>
                <a:cubicBezTo>
                  <a:pt x="161" y="43"/>
                  <a:pt x="161" y="43"/>
                  <a:pt x="161" y="43"/>
                </a:cubicBezTo>
                <a:cubicBezTo>
                  <a:pt x="155" y="53"/>
                  <a:pt x="155" y="53"/>
                  <a:pt x="155" y="53"/>
                </a:cubicBezTo>
                <a:cubicBezTo>
                  <a:pt x="156" y="56"/>
                  <a:pt x="156" y="56"/>
                  <a:pt x="156" y="56"/>
                </a:cubicBezTo>
                <a:cubicBezTo>
                  <a:pt x="150" y="68"/>
                  <a:pt x="150" y="68"/>
                  <a:pt x="150" y="68"/>
                </a:cubicBezTo>
                <a:cubicBezTo>
                  <a:pt x="150" y="72"/>
                  <a:pt x="150" y="72"/>
                  <a:pt x="150" y="72"/>
                </a:cubicBezTo>
                <a:cubicBezTo>
                  <a:pt x="153" y="83"/>
                  <a:pt x="153" y="83"/>
                  <a:pt x="153" y="83"/>
                </a:cubicBezTo>
                <a:cubicBezTo>
                  <a:pt x="146" y="89"/>
                  <a:pt x="146" y="89"/>
                  <a:pt x="146" y="89"/>
                </a:cubicBezTo>
                <a:cubicBezTo>
                  <a:pt x="145" y="97"/>
                  <a:pt x="145" y="97"/>
                  <a:pt x="145" y="97"/>
                </a:cubicBezTo>
                <a:cubicBezTo>
                  <a:pt x="136" y="110"/>
                  <a:pt x="136" y="110"/>
                  <a:pt x="136" y="110"/>
                </a:cubicBezTo>
                <a:cubicBezTo>
                  <a:pt x="126" y="115"/>
                  <a:pt x="126" y="115"/>
                  <a:pt x="126" y="115"/>
                </a:cubicBezTo>
                <a:cubicBezTo>
                  <a:pt x="124" y="119"/>
                  <a:pt x="124" y="119"/>
                  <a:pt x="124" y="119"/>
                </a:cubicBezTo>
                <a:cubicBezTo>
                  <a:pt x="122" y="138"/>
                  <a:pt x="122" y="138"/>
                  <a:pt x="122" y="138"/>
                </a:cubicBezTo>
                <a:cubicBezTo>
                  <a:pt x="118" y="158"/>
                  <a:pt x="118" y="158"/>
                  <a:pt x="118" y="158"/>
                </a:cubicBezTo>
                <a:cubicBezTo>
                  <a:pt x="108" y="158"/>
                  <a:pt x="108" y="158"/>
                  <a:pt x="108" y="158"/>
                </a:cubicBezTo>
                <a:cubicBezTo>
                  <a:pt x="95" y="171"/>
                  <a:pt x="95" y="171"/>
                  <a:pt x="95" y="171"/>
                </a:cubicBezTo>
                <a:cubicBezTo>
                  <a:pt x="84" y="173"/>
                  <a:pt x="84" y="173"/>
                  <a:pt x="84" y="173"/>
                </a:cubicBezTo>
                <a:cubicBezTo>
                  <a:pt x="78" y="172"/>
                  <a:pt x="78" y="172"/>
                  <a:pt x="78" y="172"/>
                </a:cubicBezTo>
                <a:cubicBezTo>
                  <a:pt x="75" y="177"/>
                  <a:pt x="75" y="177"/>
                  <a:pt x="75" y="177"/>
                </a:cubicBezTo>
                <a:cubicBezTo>
                  <a:pt x="66" y="173"/>
                  <a:pt x="66" y="173"/>
                  <a:pt x="66" y="173"/>
                </a:cubicBezTo>
                <a:cubicBezTo>
                  <a:pt x="37" y="202"/>
                  <a:pt x="37" y="202"/>
                  <a:pt x="37" y="202"/>
                </a:cubicBezTo>
                <a:lnTo>
                  <a:pt x="38" y="182"/>
                </a:lnTo>
                <a:close/>
                <a:moveTo>
                  <a:pt x="53" y="88"/>
                </a:moveTo>
                <a:cubicBezTo>
                  <a:pt x="53" y="88"/>
                  <a:pt x="53" y="88"/>
                  <a:pt x="53" y="88"/>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3" name="Freeform 290"/>
          <p:cNvSpPr>
            <a:spLocks/>
          </p:cNvSpPr>
          <p:nvPr/>
        </p:nvSpPr>
        <p:spPr bwMode="auto">
          <a:xfrm>
            <a:off x="16451263" y="9566275"/>
            <a:ext cx="404813" cy="407988"/>
          </a:xfrm>
          <a:custGeom>
            <a:avLst/>
            <a:gdLst>
              <a:gd name="T0" fmla="*/ 65 w 128"/>
              <a:gd name="T1" fmla="*/ 125 h 129"/>
              <a:gd name="T2" fmla="*/ 64 w 128"/>
              <a:gd name="T3" fmla="*/ 125 h 129"/>
              <a:gd name="T4" fmla="*/ 63 w 128"/>
              <a:gd name="T5" fmla="*/ 124 h 129"/>
              <a:gd name="T6" fmla="*/ 58 w 128"/>
              <a:gd name="T7" fmla="*/ 123 h 129"/>
              <a:gd name="T8" fmla="*/ 59 w 128"/>
              <a:gd name="T9" fmla="*/ 119 h 129"/>
              <a:gd name="T10" fmla="*/ 53 w 128"/>
              <a:gd name="T11" fmla="*/ 112 h 129"/>
              <a:gd name="T12" fmla="*/ 41 w 128"/>
              <a:gd name="T13" fmla="*/ 127 h 129"/>
              <a:gd name="T14" fmla="*/ 33 w 128"/>
              <a:gd name="T15" fmla="*/ 120 h 129"/>
              <a:gd name="T16" fmla="*/ 2 w 128"/>
              <a:gd name="T17" fmla="*/ 75 h 129"/>
              <a:gd name="T18" fmla="*/ 0 w 128"/>
              <a:gd name="T19" fmla="*/ 70 h 129"/>
              <a:gd name="T20" fmla="*/ 1 w 128"/>
              <a:gd name="T21" fmla="*/ 63 h 129"/>
              <a:gd name="T22" fmla="*/ 7 w 128"/>
              <a:gd name="T23" fmla="*/ 49 h 129"/>
              <a:gd name="T24" fmla="*/ 8 w 128"/>
              <a:gd name="T25" fmla="*/ 44 h 129"/>
              <a:gd name="T26" fmla="*/ 9 w 128"/>
              <a:gd name="T27" fmla="*/ 40 h 129"/>
              <a:gd name="T28" fmla="*/ 9 w 128"/>
              <a:gd name="T29" fmla="*/ 29 h 129"/>
              <a:gd name="T30" fmla="*/ 14 w 128"/>
              <a:gd name="T31" fmla="*/ 18 h 129"/>
              <a:gd name="T32" fmla="*/ 18 w 128"/>
              <a:gd name="T33" fmla="*/ 4 h 129"/>
              <a:gd name="T34" fmla="*/ 34 w 128"/>
              <a:gd name="T35" fmla="*/ 1 h 129"/>
              <a:gd name="T36" fmla="*/ 43 w 128"/>
              <a:gd name="T37" fmla="*/ 1 h 129"/>
              <a:gd name="T38" fmla="*/ 44 w 128"/>
              <a:gd name="T39" fmla="*/ 2 h 129"/>
              <a:gd name="T40" fmla="*/ 52 w 128"/>
              <a:gd name="T41" fmla="*/ 2 h 129"/>
              <a:gd name="T42" fmla="*/ 56 w 128"/>
              <a:gd name="T43" fmla="*/ 1 h 129"/>
              <a:gd name="T44" fmla="*/ 63 w 128"/>
              <a:gd name="T45" fmla="*/ 0 h 129"/>
              <a:gd name="T46" fmla="*/ 72 w 128"/>
              <a:gd name="T47" fmla="*/ 0 h 129"/>
              <a:gd name="T48" fmla="*/ 87 w 128"/>
              <a:gd name="T49" fmla="*/ 1 h 129"/>
              <a:gd name="T50" fmla="*/ 91 w 128"/>
              <a:gd name="T51" fmla="*/ 3 h 129"/>
              <a:gd name="T52" fmla="*/ 89 w 128"/>
              <a:gd name="T53" fmla="*/ 14 h 129"/>
              <a:gd name="T54" fmla="*/ 93 w 128"/>
              <a:gd name="T55" fmla="*/ 13 h 129"/>
              <a:gd name="T56" fmla="*/ 96 w 128"/>
              <a:gd name="T57" fmla="*/ 13 h 129"/>
              <a:gd name="T58" fmla="*/ 120 w 128"/>
              <a:gd name="T59" fmla="*/ 14 h 129"/>
              <a:gd name="T60" fmla="*/ 121 w 128"/>
              <a:gd name="T61" fmla="*/ 34 h 129"/>
              <a:gd name="T62" fmla="*/ 128 w 128"/>
              <a:gd name="T63" fmla="*/ 43 h 129"/>
              <a:gd name="T64" fmla="*/ 119 w 128"/>
              <a:gd name="T65" fmla="*/ 53 h 129"/>
              <a:gd name="T66" fmla="*/ 122 w 128"/>
              <a:gd name="T67" fmla="*/ 56 h 129"/>
              <a:gd name="T68" fmla="*/ 121 w 128"/>
              <a:gd name="T69" fmla="*/ 74 h 129"/>
              <a:gd name="T70" fmla="*/ 117 w 128"/>
              <a:gd name="T71" fmla="*/ 83 h 129"/>
              <a:gd name="T72" fmla="*/ 116 w 128"/>
              <a:gd name="T73" fmla="*/ 93 h 129"/>
              <a:gd name="T74" fmla="*/ 103 w 128"/>
              <a:gd name="T75" fmla="*/ 112 h 129"/>
              <a:gd name="T76" fmla="*/ 87 w 128"/>
              <a:gd name="T77" fmla="*/ 106 h 129"/>
              <a:gd name="T78" fmla="*/ 86 w 128"/>
              <a:gd name="T79" fmla="*/ 107 h 129"/>
              <a:gd name="T80" fmla="*/ 80 w 128"/>
              <a:gd name="T81" fmla="*/ 129 h 129"/>
              <a:gd name="T82" fmla="*/ 65 w 128"/>
              <a:gd name="T83"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9">
                <a:moveTo>
                  <a:pt x="65" y="125"/>
                </a:moveTo>
                <a:cubicBezTo>
                  <a:pt x="64" y="125"/>
                  <a:pt x="64" y="125"/>
                  <a:pt x="64" y="125"/>
                </a:cubicBezTo>
                <a:cubicBezTo>
                  <a:pt x="63" y="124"/>
                  <a:pt x="63" y="124"/>
                  <a:pt x="63" y="124"/>
                </a:cubicBezTo>
                <a:cubicBezTo>
                  <a:pt x="58" y="123"/>
                  <a:pt x="58" y="123"/>
                  <a:pt x="58" y="123"/>
                </a:cubicBezTo>
                <a:cubicBezTo>
                  <a:pt x="59" y="119"/>
                  <a:pt x="59" y="119"/>
                  <a:pt x="59" y="119"/>
                </a:cubicBezTo>
                <a:cubicBezTo>
                  <a:pt x="53" y="112"/>
                  <a:pt x="53" y="112"/>
                  <a:pt x="53" y="112"/>
                </a:cubicBezTo>
                <a:cubicBezTo>
                  <a:pt x="41" y="127"/>
                  <a:pt x="41" y="127"/>
                  <a:pt x="41" y="127"/>
                </a:cubicBezTo>
                <a:cubicBezTo>
                  <a:pt x="38" y="125"/>
                  <a:pt x="36" y="122"/>
                  <a:pt x="33" y="120"/>
                </a:cubicBezTo>
                <a:cubicBezTo>
                  <a:pt x="15" y="103"/>
                  <a:pt x="11" y="97"/>
                  <a:pt x="2" y="75"/>
                </a:cubicBezTo>
                <a:cubicBezTo>
                  <a:pt x="0" y="70"/>
                  <a:pt x="0" y="70"/>
                  <a:pt x="0" y="70"/>
                </a:cubicBezTo>
                <a:cubicBezTo>
                  <a:pt x="1" y="63"/>
                  <a:pt x="1" y="63"/>
                  <a:pt x="1" y="63"/>
                </a:cubicBezTo>
                <a:cubicBezTo>
                  <a:pt x="1" y="61"/>
                  <a:pt x="1" y="54"/>
                  <a:pt x="7" y="49"/>
                </a:cubicBezTo>
                <a:cubicBezTo>
                  <a:pt x="7" y="49"/>
                  <a:pt x="7" y="46"/>
                  <a:pt x="8" y="44"/>
                </a:cubicBezTo>
                <a:cubicBezTo>
                  <a:pt x="9" y="40"/>
                  <a:pt x="9" y="40"/>
                  <a:pt x="9" y="40"/>
                </a:cubicBezTo>
                <a:cubicBezTo>
                  <a:pt x="8" y="38"/>
                  <a:pt x="8" y="34"/>
                  <a:pt x="9" y="29"/>
                </a:cubicBezTo>
                <a:cubicBezTo>
                  <a:pt x="10" y="24"/>
                  <a:pt x="12" y="21"/>
                  <a:pt x="14" y="18"/>
                </a:cubicBezTo>
                <a:cubicBezTo>
                  <a:pt x="18" y="4"/>
                  <a:pt x="18" y="4"/>
                  <a:pt x="18" y="4"/>
                </a:cubicBezTo>
                <a:cubicBezTo>
                  <a:pt x="34" y="1"/>
                  <a:pt x="34" y="1"/>
                  <a:pt x="34" y="1"/>
                </a:cubicBezTo>
                <a:cubicBezTo>
                  <a:pt x="43" y="1"/>
                  <a:pt x="43" y="1"/>
                  <a:pt x="43" y="1"/>
                </a:cubicBezTo>
                <a:cubicBezTo>
                  <a:pt x="44" y="2"/>
                  <a:pt x="44" y="2"/>
                  <a:pt x="44" y="2"/>
                </a:cubicBezTo>
                <a:cubicBezTo>
                  <a:pt x="52" y="2"/>
                  <a:pt x="52" y="2"/>
                  <a:pt x="52" y="2"/>
                </a:cubicBezTo>
                <a:cubicBezTo>
                  <a:pt x="56" y="1"/>
                  <a:pt x="56" y="1"/>
                  <a:pt x="56" y="1"/>
                </a:cubicBezTo>
                <a:cubicBezTo>
                  <a:pt x="63" y="0"/>
                  <a:pt x="63" y="0"/>
                  <a:pt x="63" y="0"/>
                </a:cubicBezTo>
                <a:cubicBezTo>
                  <a:pt x="72" y="0"/>
                  <a:pt x="72" y="0"/>
                  <a:pt x="72" y="0"/>
                </a:cubicBezTo>
                <a:cubicBezTo>
                  <a:pt x="87" y="1"/>
                  <a:pt x="87" y="1"/>
                  <a:pt x="87" y="1"/>
                </a:cubicBezTo>
                <a:cubicBezTo>
                  <a:pt x="91" y="3"/>
                  <a:pt x="91" y="3"/>
                  <a:pt x="91" y="3"/>
                </a:cubicBezTo>
                <a:cubicBezTo>
                  <a:pt x="89" y="14"/>
                  <a:pt x="89" y="14"/>
                  <a:pt x="89" y="14"/>
                </a:cubicBezTo>
                <a:cubicBezTo>
                  <a:pt x="93" y="13"/>
                  <a:pt x="93" y="13"/>
                  <a:pt x="93" y="13"/>
                </a:cubicBezTo>
                <a:cubicBezTo>
                  <a:pt x="96" y="13"/>
                  <a:pt x="96" y="13"/>
                  <a:pt x="96" y="13"/>
                </a:cubicBezTo>
                <a:cubicBezTo>
                  <a:pt x="120" y="14"/>
                  <a:pt x="120" y="14"/>
                  <a:pt x="120" y="14"/>
                </a:cubicBezTo>
                <a:cubicBezTo>
                  <a:pt x="121" y="34"/>
                  <a:pt x="121" y="34"/>
                  <a:pt x="121" y="34"/>
                </a:cubicBezTo>
                <a:cubicBezTo>
                  <a:pt x="128" y="43"/>
                  <a:pt x="128" y="43"/>
                  <a:pt x="128" y="43"/>
                </a:cubicBezTo>
                <a:cubicBezTo>
                  <a:pt x="119" y="53"/>
                  <a:pt x="119" y="53"/>
                  <a:pt x="119" y="53"/>
                </a:cubicBezTo>
                <a:cubicBezTo>
                  <a:pt x="122" y="56"/>
                  <a:pt x="122" y="56"/>
                  <a:pt x="122" y="56"/>
                </a:cubicBezTo>
                <a:cubicBezTo>
                  <a:pt x="121" y="74"/>
                  <a:pt x="121" y="74"/>
                  <a:pt x="121" y="74"/>
                </a:cubicBezTo>
                <a:cubicBezTo>
                  <a:pt x="117" y="83"/>
                  <a:pt x="117" y="83"/>
                  <a:pt x="117" y="83"/>
                </a:cubicBezTo>
                <a:cubicBezTo>
                  <a:pt x="116" y="93"/>
                  <a:pt x="116" y="93"/>
                  <a:pt x="116" y="93"/>
                </a:cubicBezTo>
                <a:cubicBezTo>
                  <a:pt x="103" y="112"/>
                  <a:pt x="103" y="112"/>
                  <a:pt x="103" y="112"/>
                </a:cubicBezTo>
                <a:cubicBezTo>
                  <a:pt x="87" y="106"/>
                  <a:pt x="87" y="106"/>
                  <a:pt x="87" y="106"/>
                </a:cubicBezTo>
                <a:cubicBezTo>
                  <a:pt x="86" y="107"/>
                  <a:pt x="86" y="107"/>
                  <a:pt x="86" y="107"/>
                </a:cubicBezTo>
                <a:cubicBezTo>
                  <a:pt x="80" y="129"/>
                  <a:pt x="80" y="129"/>
                  <a:pt x="80" y="129"/>
                </a:cubicBezTo>
                <a:lnTo>
                  <a:pt x="65" y="12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4" name="Freeform 291"/>
          <p:cNvSpPr>
            <a:spLocks/>
          </p:cNvSpPr>
          <p:nvPr/>
        </p:nvSpPr>
        <p:spPr bwMode="auto">
          <a:xfrm>
            <a:off x="16476663" y="9569450"/>
            <a:ext cx="215900" cy="185738"/>
          </a:xfrm>
          <a:custGeom>
            <a:avLst/>
            <a:gdLst>
              <a:gd name="T0" fmla="*/ 2 w 68"/>
              <a:gd name="T1" fmla="*/ 59 h 59"/>
              <a:gd name="T2" fmla="*/ 1 w 68"/>
              <a:gd name="T3" fmla="*/ 40 h 59"/>
              <a:gd name="T4" fmla="*/ 1 w 68"/>
              <a:gd name="T5" fmla="*/ 28 h 59"/>
              <a:gd name="T6" fmla="*/ 6 w 68"/>
              <a:gd name="T7" fmla="*/ 17 h 59"/>
              <a:gd name="T8" fmla="*/ 10 w 68"/>
              <a:gd name="T9" fmla="*/ 3 h 59"/>
              <a:gd name="T10" fmla="*/ 26 w 68"/>
              <a:gd name="T11" fmla="*/ 0 h 59"/>
              <a:gd name="T12" fmla="*/ 39 w 68"/>
              <a:gd name="T13" fmla="*/ 0 h 59"/>
              <a:gd name="T14" fmla="*/ 39 w 68"/>
              <a:gd name="T15" fmla="*/ 1 h 59"/>
              <a:gd name="T16" fmla="*/ 68 w 68"/>
              <a:gd name="T17" fmla="*/ 1 h 59"/>
              <a:gd name="T18" fmla="*/ 68 w 68"/>
              <a:gd name="T19" fmla="*/ 58 h 59"/>
              <a:gd name="T20" fmla="*/ 35 w 68"/>
              <a:gd name="T21" fmla="*/ 58 h 59"/>
              <a:gd name="T22" fmla="*/ 25 w 68"/>
              <a:gd name="T23" fmla="*/ 59 h 59"/>
              <a:gd name="T24" fmla="*/ 2 w 68"/>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59">
                <a:moveTo>
                  <a:pt x="2" y="59"/>
                </a:moveTo>
                <a:cubicBezTo>
                  <a:pt x="1" y="40"/>
                  <a:pt x="1" y="40"/>
                  <a:pt x="1" y="40"/>
                </a:cubicBezTo>
                <a:cubicBezTo>
                  <a:pt x="0" y="37"/>
                  <a:pt x="0" y="33"/>
                  <a:pt x="1" y="28"/>
                </a:cubicBezTo>
                <a:cubicBezTo>
                  <a:pt x="2" y="23"/>
                  <a:pt x="4" y="20"/>
                  <a:pt x="6" y="17"/>
                </a:cubicBezTo>
                <a:cubicBezTo>
                  <a:pt x="10" y="3"/>
                  <a:pt x="10" y="3"/>
                  <a:pt x="10" y="3"/>
                </a:cubicBezTo>
                <a:cubicBezTo>
                  <a:pt x="26" y="0"/>
                  <a:pt x="26" y="0"/>
                  <a:pt x="26" y="0"/>
                </a:cubicBezTo>
                <a:cubicBezTo>
                  <a:pt x="39" y="0"/>
                  <a:pt x="39" y="0"/>
                  <a:pt x="39" y="0"/>
                </a:cubicBezTo>
                <a:cubicBezTo>
                  <a:pt x="39" y="1"/>
                  <a:pt x="39" y="1"/>
                  <a:pt x="39" y="1"/>
                </a:cubicBezTo>
                <a:cubicBezTo>
                  <a:pt x="68" y="1"/>
                  <a:pt x="68" y="1"/>
                  <a:pt x="68" y="1"/>
                </a:cubicBezTo>
                <a:cubicBezTo>
                  <a:pt x="68" y="58"/>
                  <a:pt x="68" y="58"/>
                  <a:pt x="68" y="58"/>
                </a:cubicBezTo>
                <a:cubicBezTo>
                  <a:pt x="35" y="58"/>
                  <a:pt x="35" y="58"/>
                  <a:pt x="35" y="58"/>
                </a:cubicBezTo>
                <a:cubicBezTo>
                  <a:pt x="25" y="59"/>
                  <a:pt x="25" y="59"/>
                  <a:pt x="25" y="59"/>
                </a:cubicBezTo>
                <a:lnTo>
                  <a:pt x="2" y="5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5" name="Freeform 292"/>
          <p:cNvSpPr>
            <a:spLocks/>
          </p:cNvSpPr>
          <p:nvPr/>
        </p:nvSpPr>
        <p:spPr bwMode="auto">
          <a:xfrm>
            <a:off x="16546513" y="96615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6" name="Freeform 293"/>
          <p:cNvSpPr>
            <a:spLocks/>
          </p:cNvSpPr>
          <p:nvPr/>
        </p:nvSpPr>
        <p:spPr bwMode="auto">
          <a:xfrm>
            <a:off x="16425863" y="9009063"/>
            <a:ext cx="509588" cy="711200"/>
          </a:xfrm>
          <a:custGeom>
            <a:avLst/>
            <a:gdLst>
              <a:gd name="T0" fmla="*/ 120 w 161"/>
              <a:gd name="T1" fmla="*/ 220 h 225"/>
              <a:gd name="T2" fmla="*/ 112 w 161"/>
              <a:gd name="T3" fmla="*/ 219 h 225"/>
              <a:gd name="T4" fmla="*/ 87 w 161"/>
              <a:gd name="T5" fmla="*/ 218 h 225"/>
              <a:gd name="T6" fmla="*/ 78 w 161"/>
              <a:gd name="T7" fmla="*/ 216 h 225"/>
              <a:gd name="T8" fmla="*/ 71 w 161"/>
              <a:gd name="T9" fmla="*/ 217 h 225"/>
              <a:gd name="T10" fmla="*/ 43 w 161"/>
              <a:gd name="T11" fmla="*/ 218 h 225"/>
              <a:gd name="T12" fmla="*/ 15 w 161"/>
              <a:gd name="T13" fmla="*/ 217 h 225"/>
              <a:gd name="T14" fmla="*/ 23 w 161"/>
              <a:gd name="T15" fmla="*/ 186 h 225"/>
              <a:gd name="T16" fmla="*/ 0 w 161"/>
              <a:gd name="T17" fmla="*/ 182 h 225"/>
              <a:gd name="T18" fmla="*/ 11 w 161"/>
              <a:gd name="T19" fmla="*/ 147 h 225"/>
              <a:gd name="T20" fmla="*/ 15 w 161"/>
              <a:gd name="T21" fmla="*/ 131 h 225"/>
              <a:gd name="T22" fmla="*/ 25 w 161"/>
              <a:gd name="T23" fmla="*/ 122 h 225"/>
              <a:gd name="T24" fmla="*/ 35 w 161"/>
              <a:gd name="T25" fmla="*/ 104 h 225"/>
              <a:gd name="T26" fmla="*/ 53 w 161"/>
              <a:gd name="T27" fmla="*/ 107 h 225"/>
              <a:gd name="T28" fmla="*/ 58 w 161"/>
              <a:gd name="T29" fmla="*/ 107 h 225"/>
              <a:gd name="T30" fmla="*/ 60 w 161"/>
              <a:gd name="T31" fmla="*/ 99 h 225"/>
              <a:gd name="T32" fmla="*/ 67 w 161"/>
              <a:gd name="T33" fmla="*/ 80 h 225"/>
              <a:gd name="T34" fmla="*/ 75 w 161"/>
              <a:gd name="T35" fmla="*/ 72 h 225"/>
              <a:gd name="T36" fmla="*/ 86 w 161"/>
              <a:gd name="T37" fmla="*/ 53 h 225"/>
              <a:gd name="T38" fmla="*/ 85 w 161"/>
              <a:gd name="T39" fmla="*/ 43 h 225"/>
              <a:gd name="T40" fmla="*/ 120 w 161"/>
              <a:gd name="T41" fmla="*/ 23 h 225"/>
              <a:gd name="T42" fmla="*/ 132 w 161"/>
              <a:gd name="T43" fmla="*/ 33 h 225"/>
              <a:gd name="T44" fmla="*/ 139 w 161"/>
              <a:gd name="T45" fmla="*/ 54 h 225"/>
              <a:gd name="T46" fmla="*/ 138 w 161"/>
              <a:gd name="T47" fmla="*/ 66 h 225"/>
              <a:gd name="T48" fmla="*/ 161 w 161"/>
              <a:gd name="T49" fmla="*/ 84 h 225"/>
              <a:gd name="T50" fmla="*/ 146 w 161"/>
              <a:gd name="T51" fmla="*/ 106 h 225"/>
              <a:gd name="T52" fmla="*/ 144 w 161"/>
              <a:gd name="T53" fmla="*/ 128 h 225"/>
              <a:gd name="T54" fmla="*/ 138 w 161"/>
              <a:gd name="T55" fmla="*/ 136 h 225"/>
              <a:gd name="T56" fmla="*/ 133 w 161"/>
              <a:gd name="T57" fmla="*/ 147 h 225"/>
              <a:gd name="T58" fmla="*/ 133 w 161"/>
              <a:gd name="T59" fmla="*/ 151 h 225"/>
              <a:gd name="T60" fmla="*/ 140 w 161"/>
              <a:gd name="T61" fmla="*/ 161 h 225"/>
              <a:gd name="T62" fmla="*/ 144 w 161"/>
              <a:gd name="T63" fmla="*/ 168 h 225"/>
              <a:gd name="T64" fmla="*/ 154 w 161"/>
              <a:gd name="T65" fmla="*/ 184 h 225"/>
              <a:gd name="T66" fmla="*/ 154 w 161"/>
              <a:gd name="T67" fmla="*/ 199 h 225"/>
              <a:gd name="T68" fmla="*/ 141 w 161"/>
              <a:gd name="T69"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225">
                <a:moveTo>
                  <a:pt x="126" y="222"/>
                </a:moveTo>
                <a:cubicBezTo>
                  <a:pt x="120" y="220"/>
                  <a:pt x="120" y="220"/>
                  <a:pt x="120" y="220"/>
                </a:cubicBezTo>
                <a:cubicBezTo>
                  <a:pt x="117" y="219"/>
                  <a:pt x="117" y="219"/>
                  <a:pt x="117" y="219"/>
                </a:cubicBezTo>
                <a:cubicBezTo>
                  <a:pt x="112" y="219"/>
                  <a:pt x="112" y="219"/>
                  <a:pt x="112" y="219"/>
                </a:cubicBezTo>
                <a:cubicBezTo>
                  <a:pt x="109" y="218"/>
                  <a:pt x="109" y="218"/>
                  <a:pt x="109" y="218"/>
                </a:cubicBezTo>
                <a:cubicBezTo>
                  <a:pt x="87" y="218"/>
                  <a:pt x="87" y="218"/>
                  <a:pt x="87" y="218"/>
                </a:cubicBezTo>
                <a:cubicBezTo>
                  <a:pt x="84" y="216"/>
                  <a:pt x="84" y="216"/>
                  <a:pt x="84" y="216"/>
                </a:cubicBezTo>
                <a:cubicBezTo>
                  <a:pt x="78" y="216"/>
                  <a:pt x="78" y="216"/>
                  <a:pt x="78" y="216"/>
                </a:cubicBezTo>
                <a:cubicBezTo>
                  <a:pt x="72" y="216"/>
                  <a:pt x="72" y="216"/>
                  <a:pt x="72" y="216"/>
                </a:cubicBezTo>
                <a:cubicBezTo>
                  <a:pt x="71" y="217"/>
                  <a:pt x="71" y="217"/>
                  <a:pt x="71" y="217"/>
                </a:cubicBezTo>
                <a:cubicBezTo>
                  <a:pt x="64" y="218"/>
                  <a:pt x="64" y="218"/>
                  <a:pt x="64" y="218"/>
                </a:cubicBezTo>
                <a:cubicBezTo>
                  <a:pt x="43" y="218"/>
                  <a:pt x="43" y="218"/>
                  <a:pt x="43" y="218"/>
                </a:cubicBezTo>
                <a:cubicBezTo>
                  <a:pt x="41" y="217"/>
                  <a:pt x="41" y="217"/>
                  <a:pt x="41" y="217"/>
                </a:cubicBezTo>
                <a:cubicBezTo>
                  <a:pt x="15" y="217"/>
                  <a:pt x="15" y="217"/>
                  <a:pt x="15" y="217"/>
                </a:cubicBezTo>
                <a:cubicBezTo>
                  <a:pt x="23" y="191"/>
                  <a:pt x="23" y="191"/>
                  <a:pt x="23" y="191"/>
                </a:cubicBezTo>
                <a:cubicBezTo>
                  <a:pt x="23" y="186"/>
                  <a:pt x="23" y="186"/>
                  <a:pt x="23" y="186"/>
                </a:cubicBezTo>
                <a:cubicBezTo>
                  <a:pt x="21" y="185"/>
                  <a:pt x="20" y="184"/>
                  <a:pt x="18" y="183"/>
                </a:cubicBezTo>
                <a:cubicBezTo>
                  <a:pt x="0" y="182"/>
                  <a:pt x="0" y="182"/>
                  <a:pt x="0" y="182"/>
                </a:cubicBezTo>
                <a:cubicBezTo>
                  <a:pt x="7" y="153"/>
                  <a:pt x="7" y="153"/>
                  <a:pt x="7" y="153"/>
                </a:cubicBezTo>
                <a:cubicBezTo>
                  <a:pt x="11" y="147"/>
                  <a:pt x="11" y="147"/>
                  <a:pt x="11" y="147"/>
                </a:cubicBezTo>
                <a:cubicBezTo>
                  <a:pt x="8" y="137"/>
                  <a:pt x="8" y="137"/>
                  <a:pt x="8" y="137"/>
                </a:cubicBezTo>
                <a:cubicBezTo>
                  <a:pt x="15" y="131"/>
                  <a:pt x="15" y="131"/>
                  <a:pt x="15" y="131"/>
                </a:cubicBezTo>
                <a:cubicBezTo>
                  <a:pt x="19" y="126"/>
                  <a:pt x="19" y="126"/>
                  <a:pt x="19" y="126"/>
                </a:cubicBezTo>
                <a:cubicBezTo>
                  <a:pt x="25" y="122"/>
                  <a:pt x="25" y="122"/>
                  <a:pt x="25" y="122"/>
                </a:cubicBezTo>
                <a:cubicBezTo>
                  <a:pt x="26" y="119"/>
                  <a:pt x="26" y="119"/>
                  <a:pt x="26" y="119"/>
                </a:cubicBezTo>
                <a:cubicBezTo>
                  <a:pt x="35" y="104"/>
                  <a:pt x="35" y="104"/>
                  <a:pt x="35" y="104"/>
                </a:cubicBezTo>
                <a:cubicBezTo>
                  <a:pt x="44" y="107"/>
                  <a:pt x="44" y="107"/>
                  <a:pt x="44" y="107"/>
                </a:cubicBezTo>
                <a:cubicBezTo>
                  <a:pt x="53" y="107"/>
                  <a:pt x="53" y="107"/>
                  <a:pt x="53" y="107"/>
                </a:cubicBezTo>
                <a:cubicBezTo>
                  <a:pt x="58" y="109"/>
                  <a:pt x="58" y="109"/>
                  <a:pt x="58" y="109"/>
                </a:cubicBezTo>
                <a:cubicBezTo>
                  <a:pt x="58" y="107"/>
                  <a:pt x="58" y="107"/>
                  <a:pt x="58" y="107"/>
                </a:cubicBezTo>
                <a:cubicBezTo>
                  <a:pt x="58" y="104"/>
                  <a:pt x="58" y="104"/>
                  <a:pt x="58" y="104"/>
                </a:cubicBezTo>
                <a:cubicBezTo>
                  <a:pt x="60" y="99"/>
                  <a:pt x="60" y="99"/>
                  <a:pt x="60" y="99"/>
                </a:cubicBezTo>
                <a:cubicBezTo>
                  <a:pt x="67" y="92"/>
                  <a:pt x="67" y="92"/>
                  <a:pt x="67" y="92"/>
                </a:cubicBezTo>
                <a:cubicBezTo>
                  <a:pt x="67" y="80"/>
                  <a:pt x="67" y="80"/>
                  <a:pt x="67" y="80"/>
                </a:cubicBezTo>
                <a:cubicBezTo>
                  <a:pt x="75" y="75"/>
                  <a:pt x="75" y="75"/>
                  <a:pt x="75" y="75"/>
                </a:cubicBezTo>
                <a:cubicBezTo>
                  <a:pt x="75" y="72"/>
                  <a:pt x="75" y="72"/>
                  <a:pt x="75" y="72"/>
                </a:cubicBezTo>
                <a:cubicBezTo>
                  <a:pt x="83" y="57"/>
                  <a:pt x="83" y="57"/>
                  <a:pt x="83" y="57"/>
                </a:cubicBezTo>
                <a:cubicBezTo>
                  <a:pt x="86" y="53"/>
                  <a:pt x="86" y="53"/>
                  <a:pt x="86" y="53"/>
                </a:cubicBezTo>
                <a:cubicBezTo>
                  <a:pt x="85" y="48"/>
                  <a:pt x="85" y="48"/>
                  <a:pt x="85" y="48"/>
                </a:cubicBezTo>
                <a:cubicBezTo>
                  <a:pt x="85" y="43"/>
                  <a:pt x="85" y="43"/>
                  <a:pt x="85" y="43"/>
                </a:cubicBezTo>
                <a:cubicBezTo>
                  <a:pt x="78" y="0"/>
                  <a:pt x="78" y="0"/>
                  <a:pt x="78" y="0"/>
                </a:cubicBezTo>
                <a:cubicBezTo>
                  <a:pt x="120" y="23"/>
                  <a:pt x="120" y="23"/>
                  <a:pt x="120" y="23"/>
                </a:cubicBezTo>
                <a:cubicBezTo>
                  <a:pt x="127" y="29"/>
                  <a:pt x="127" y="29"/>
                  <a:pt x="127" y="29"/>
                </a:cubicBezTo>
                <a:cubicBezTo>
                  <a:pt x="132" y="33"/>
                  <a:pt x="132" y="33"/>
                  <a:pt x="132" y="33"/>
                </a:cubicBezTo>
                <a:cubicBezTo>
                  <a:pt x="134" y="42"/>
                  <a:pt x="134" y="42"/>
                  <a:pt x="134" y="42"/>
                </a:cubicBezTo>
                <a:cubicBezTo>
                  <a:pt x="139" y="54"/>
                  <a:pt x="139" y="54"/>
                  <a:pt x="139" y="54"/>
                </a:cubicBezTo>
                <a:cubicBezTo>
                  <a:pt x="138" y="59"/>
                  <a:pt x="138" y="59"/>
                  <a:pt x="138" y="59"/>
                </a:cubicBezTo>
                <a:cubicBezTo>
                  <a:pt x="138" y="66"/>
                  <a:pt x="138" y="66"/>
                  <a:pt x="138" y="66"/>
                </a:cubicBezTo>
                <a:cubicBezTo>
                  <a:pt x="138" y="66"/>
                  <a:pt x="138" y="66"/>
                  <a:pt x="138" y="66"/>
                </a:cubicBezTo>
                <a:cubicBezTo>
                  <a:pt x="161" y="84"/>
                  <a:pt x="161" y="84"/>
                  <a:pt x="161" y="84"/>
                </a:cubicBezTo>
                <a:cubicBezTo>
                  <a:pt x="141" y="97"/>
                  <a:pt x="141" y="97"/>
                  <a:pt x="141" y="97"/>
                </a:cubicBezTo>
                <a:cubicBezTo>
                  <a:pt x="146" y="106"/>
                  <a:pt x="146" y="106"/>
                  <a:pt x="146" y="106"/>
                </a:cubicBezTo>
                <a:cubicBezTo>
                  <a:pt x="148" y="118"/>
                  <a:pt x="148" y="118"/>
                  <a:pt x="148" y="118"/>
                </a:cubicBezTo>
                <a:cubicBezTo>
                  <a:pt x="144" y="128"/>
                  <a:pt x="144" y="128"/>
                  <a:pt x="144" y="128"/>
                </a:cubicBezTo>
                <a:cubicBezTo>
                  <a:pt x="139" y="135"/>
                  <a:pt x="139" y="135"/>
                  <a:pt x="139" y="135"/>
                </a:cubicBezTo>
                <a:cubicBezTo>
                  <a:pt x="138" y="136"/>
                  <a:pt x="138" y="136"/>
                  <a:pt x="138" y="136"/>
                </a:cubicBezTo>
                <a:cubicBezTo>
                  <a:pt x="133" y="145"/>
                  <a:pt x="133" y="145"/>
                  <a:pt x="133" y="145"/>
                </a:cubicBezTo>
                <a:cubicBezTo>
                  <a:pt x="133" y="147"/>
                  <a:pt x="133" y="147"/>
                  <a:pt x="133" y="147"/>
                </a:cubicBezTo>
                <a:cubicBezTo>
                  <a:pt x="133" y="149"/>
                  <a:pt x="133" y="149"/>
                  <a:pt x="133" y="149"/>
                </a:cubicBezTo>
                <a:cubicBezTo>
                  <a:pt x="133" y="151"/>
                  <a:pt x="133" y="151"/>
                  <a:pt x="133" y="151"/>
                </a:cubicBezTo>
                <a:cubicBezTo>
                  <a:pt x="137" y="156"/>
                  <a:pt x="137" y="156"/>
                  <a:pt x="137" y="156"/>
                </a:cubicBezTo>
                <a:cubicBezTo>
                  <a:pt x="140" y="161"/>
                  <a:pt x="140" y="161"/>
                  <a:pt x="140" y="161"/>
                </a:cubicBezTo>
                <a:cubicBezTo>
                  <a:pt x="142" y="164"/>
                  <a:pt x="142" y="164"/>
                  <a:pt x="142" y="164"/>
                </a:cubicBezTo>
                <a:cubicBezTo>
                  <a:pt x="144" y="168"/>
                  <a:pt x="144" y="168"/>
                  <a:pt x="144" y="168"/>
                </a:cubicBezTo>
                <a:cubicBezTo>
                  <a:pt x="153" y="175"/>
                  <a:pt x="153" y="175"/>
                  <a:pt x="153" y="175"/>
                </a:cubicBezTo>
                <a:cubicBezTo>
                  <a:pt x="154" y="184"/>
                  <a:pt x="154" y="184"/>
                  <a:pt x="154" y="184"/>
                </a:cubicBezTo>
                <a:cubicBezTo>
                  <a:pt x="158" y="191"/>
                  <a:pt x="158" y="191"/>
                  <a:pt x="158" y="191"/>
                </a:cubicBezTo>
                <a:cubicBezTo>
                  <a:pt x="154" y="199"/>
                  <a:pt x="154" y="199"/>
                  <a:pt x="154" y="199"/>
                </a:cubicBezTo>
                <a:cubicBezTo>
                  <a:pt x="157" y="205"/>
                  <a:pt x="157" y="205"/>
                  <a:pt x="157" y="205"/>
                </a:cubicBezTo>
                <a:cubicBezTo>
                  <a:pt x="141" y="225"/>
                  <a:pt x="141" y="225"/>
                  <a:pt x="141" y="225"/>
                </a:cubicBezTo>
                <a:lnTo>
                  <a:pt x="126" y="22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7" name="Freeform 294"/>
          <p:cNvSpPr>
            <a:spLocks/>
          </p:cNvSpPr>
          <p:nvPr/>
        </p:nvSpPr>
        <p:spPr bwMode="auto">
          <a:xfrm>
            <a:off x="16552863" y="9642475"/>
            <a:ext cx="3175" cy="9525"/>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8" name="Freeform 295"/>
          <p:cNvSpPr>
            <a:spLocks/>
          </p:cNvSpPr>
          <p:nvPr/>
        </p:nvSpPr>
        <p:spPr bwMode="auto">
          <a:xfrm>
            <a:off x="16714788" y="9113838"/>
            <a:ext cx="728663" cy="625475"/>
          </a:xfrm>
          <a:custGeom>
            <a:avLst/>
            <a:gdLst>
              <a:gd name="T0" fmla="*/ 47 w 459"/>
              <a:gd name="T1" fmla="*/ 325 h 394"/>
              <a:gd name="T2" fmla="*/ 34 w 459"/>
              <a:gd name="T3" fmla="*/ 303 h 394"/>
              <a:gd name="T4" fmla="*/ 28 w 459"/>
              <a:gd name="T5" fmla="*/ 293 h 394"/>
              <a:gd name="T6" fmla="*/ 4 w 459"/>
              <a:gd name="T7" fmla="*/ 239 h 394"/>
              <a:gd name="T8" fmla="*/ 2 w 459"/>
              <a:gd name="T9" fmla="*/ 231 h 394"/>
              <a:gd name="T10" fmla="*/ 0 w 459"/>
              <a:gd name="T11" fmla="*/ 205 h 394"/>
              <a:gd name="T12" fmla="*/ 18 w 459"/>
              <a:gd name="T13" fmla="*/ 177 h 394"/>
              <a:gd name="T14" fmla="*/ 30 w 459"/>
              <a:gd name="T15" fmla="*/ 151 h 394"/>
              <a:gd name="T16" fmla="*/ 77 w 459"/>
              <a:gd name="T17" fmla="*/ 111 h 394"/>
              <a:gd name="T18" fmla="*/ 115 w 459"/>
              <a:gd name="T19" fmla="*/ 121 h 394"/>
              <a:gd name="T20" fmla="*/ 129 w 459"/>
              <a:gd name="T21" fmla="*/ 115 h 394"/>
              <a:gd name="T22" fmla="*/ 143 w 459"/>
              <a:gd name="T23" fmla="*/ 89 h 394"/>
              <a:gd name="T24" fmla="*/ 173 w 459"/>
              <a:gd name="T25" fmla="*/ 125 h 394"/>
              <a:gd name="T26" fmla="*/ 183 w 459"/>
              <a:gd name="T27" fmla="*/ 83 h 394"/>
              <a:gd name="T28" fmla="*/ 189 w 459"/>
              <a:gd name="T29" fmla="*/ 77 h 394"/>
              <a:gd name="T30" fmla="*/ 207 w 459"/>
              <a:gd name="T31" fmla="*/ 60 h 394"/>
              <a:gd name="T32" fmla="*/ 225 w 459"/>
              <a:gd name="T33" fmla="*/ 42 h 394"/>
              <a:gd name="T34" fmla="*/ 257 w 459"/>
              <a:gd name="T35" fmla="*/ 28 h 394"/>
              <a:gd name="T36" fmla="*/ 313 w 459"/>
              <a:gd name="T37" fmla="*/ 48 h 394"/>
              <a:gd name="T38" fmla="*/ 327 w 459"/>
              <a:gd name="T39" fmla="*/ 74 h 394"/>
              <a:gd name="T40" fmla="*/ 349 w 459"/>
              <a:gd name="T41" fmla="*/ 109 h 394"/>
              <a:gd name="T42" fmla="*/ 361 w 459"/>
              <a:gd name="T43" fmla="*/ 117 h 394"/>
              <a:gd name="T44" fmla="*/ 371 w 459"/>
              <a:gd name="T45" fmla="*/ 121 h 394"/>
              <a:gd name="T46" fmla="*/ 391 w 459"/>
              <a:gd name="T47" fmla="*/ 151 h 394"/>
              <a:gd name="T48" fmla="*/ 415 w 459"/>
              <a:gd name="T49" fmla="*/ 175 h 394"/>
              <a:gd name="T50" fmla="*/ 425 w 459"/>
              <a:gd name="T51" fmla="*/ 185 h 394"/>
              <a:gd name="T52" fmla="*/ 449 w 459"/>
              <a:gd name="T53" fmla="*/ 199 h 394"/>
              <a:gd name="T54" fmla="*/ 453 w 459"/>
              <a:gd name="T55" fmla="*/ 219 h 394"/>
              <a:gd name="T56" fmla="*/ 401 w 459"/>
              <a:gd name="T57" fmla="*/ 281 h 394"/>
              <a:gd name="T58" fmla="*/ 367 w 459"/>
              <a:gd name="T59" fmla="*/ 279 h 394"/>
              <a:gd name="T60" fmla="*/ 325 w 459"/>
              <a:gd name="T61" fmla="*/ 287 h 394"/>
              <a:gd name="T62" fmla="*/ 275 w 459"/>
              <a:gd name="T63" fmla="*/ 305 h 394"/>
              <a:gd name="T64" fmla="*/ 237 w 459"/>
              <a:gd name="T65" fmla="*/ 303 h 394"/>
              <a:gd name="T66" fmla="*/ 199 w 459"/>
              <a:gd name="T67" fmla="*/ 297 h 394"/>
              <a:gd name="T68" fmla="*/ 141 w 459"/>
              <a:gd name="T69" fmla="*/ 329 h 394"/>
              <a:gd name="T70" fmla="*/ 89 w 459"/>
              <a:gd name="T71" fmla="*/ 39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9" h="394">
                <a:moveTo>
                  <a:pt x="49" y="329"/>
                </a:moveTo>
                <a:lnTo>
                  <a:pt x="47" y="325"/>
                </a:lnTo>
                <a:lnTo>
                  <a:pt x="42" y="321"/>
                </a:lnTo>
                <a:lnTo>
                  <a:pt x="34" y="303"/>
                </a:lnTo>
                <a:lnTo>
                  <a:pt x="28" y="295"/>
                </a:lnTo>
                <a:lnTo>
                  <a:pt x="28" y="293"/>
                </a:lnTo>
                <a:lnTo>
                  <a:pt x="6" y="281"/>
                </a:lnTo>
                <a:lnTo>
                  <a:pt x="4" y="239"/>
                </a:lnTo>
                <a:lnTo>
                  <a:pt x="4" y="239"/>
                </a:lnTo>
                <a:lnTo>
                  <a:pt x="2" y="231"/>
                </a:lnTo>
                <a:lnTo>
                  <a:pt x="4" y="225"/>
                </a:lnTo>
                <a:lnTo>
                  <a:pt x="0" y="205"/>
                </a:lnTo>
                <a:lnTo>
                  <a:pt x="12" y="179"/>
                </a:lnTo>
                <a:lnTo>
                  <a:pt x="18" y="177"/>
                </a:lnTo>
                <a:lnTo>
                  <a:pt x="22" y="169"/>
                </a:lnTo>
                <a:lnTo>
                  <a:pt x="30" y="151"/>
                </a:lnTo>
                <a:lnTo>
                  <a:pt x="14" y="40"/>
                </a:lnTo>
                <a:lnTo>
                  <a:pt x="77" y="111"/>
                </a:lnTo>
                <a:lnTo>
                  <a:pt x="77" y="109"/>
                </a:lnTo>
                <a:lnTo>
                  <a:pt x="115" y="121"/>
                </a:lnTo>
                <a:lnTo>
                  <a:pt x="127" y="117"/>
                </a:lnTo>
                <a:lnTo>
                  <a:pt x="129" y="115"/>
                </a:lnTo>
                <a:lnTo>
                  <a:pt x="131" y="107"/>
                </a:lnTo>
                <a:lnTo>
                  <a:pt x="143" y="89"/>
                </a:lnTo>
                <a:lnTo>
                  <a:pt x="169" y="85"/>
                </a:lnTo>
                <a:lnTo>
                  <a:pt x="173" y="125"/>
                </a:lnTo>
                <a:lnTo>
                  <a:pt x="177" y="83"/>
                </a:lnTo>
                <a:lnTo>
                  <a:pt x="183" y="83"/>
                </a:lnTo>
                <a:lnTo>
                  <a:pt x="187" y="85"/>
                </a:lnTo>
                <a:lnTo>
                  <a:pt x="189" y="77"/>
                </a:lnTo>
                <a:lnTo>
                  <a:pt x="197" y="72"/>
                </a:lnTo>
                <a:lnTo>
                  <a:pt x="207" y="60"/>
                </a:lnTo>
                <a:lnTo>
                  <a:pt x="207" y="58"/>
                </a:lnTo>
                <a:lnTo>
                  <a:pt x="225" y="42"/>
                </a:lnTo>
                <a:lnTo>
                  <a:pt x="249" y="28"/>
                </a:lnTo>
                <a:lnTo>
                  <a:pt x="257" y="28"/>
                </a:lnTo>
                <a:lnTo>
                  <a:pt x="285" y="0"/>
                </a:lnTo>
                <a:lnTo>
                  <a:pt x="313" y="48"/>
                </a:lnTo>
                <a:lnTo>
                  <a:pt x="317" y="58"/>
                </a:lnTo>
                <a:lnTo>
                  <a:pt x="327" y="74"/>
                </a:lnTo>
                <a:lnTo>
                  <a:pt x="339" y="99"/>
                </a:lnTo>
                <a:lnTo>
                  <a:pt x="349" y="109"/>
                </a:lnTo>
                <a:lnTo>
                  <a:pt x="353" y="115"/>
                </a:lnTo>
                <a:lnTo>
                  <a:pt x="361" y="117"/>
                </a:lnTo>
                <a:lnTo>
                  <a:pt x="365" y="121"/>
                </a:lnTo>
                <a:lnTo>
                  <a:pt x="371" y="121"/>
                </a:lnTo>
                <a:lnTo>
                  <a:pt x="387" y="141"/>
                </a:lnTo>
                <a:lnTo>
                  <a:pt x="391" y="151"/>
                </a:lnTo>
                <a:lnTo>
                  <a:pt x="401" y="155"/>
                </a:lnTo>
                <a:lnTo>
                  <a:pt x="415" y="175"/>
                </a:lnTo>
                <a:lnTo>
                  <a:pt x="415" y="177"/>
                </a:lnTo>
                <a:lnTo>
                  <a:pt x="425" y="185"/>
                </a:lnTo>
                <a:lnTo>
                  <a:pt x="425" y="185"/>
                </a:lnTo>
                <a:lnTo>
                  <a:pt x="449" y="199"/>
                </a:lnTo>
                <a:lnTo>
                  <a:pt x="447" y="213"/>
                </a:lnTo>
                <a:lnTo>
                  <a:pt x="453" y="219"/>
                </a:lnTo>
                <a:lnTo>
                  <a:pt x="459" y="305"/>
                </a:lnTo>
                <a:lnTo>
                  <a:pt x="401" y="281"/>
                </a:lnTo>
                <a:lnTo>
                  <a:pt x="393" y="283"/>
                </a:lnTo>
                <a:lnTo>
                  <a:pt x="367" y="279"/>
                </a:lnTo>
                <a:lnTo>
                  <a:pt x="363" y="281"/>
                </a:lnTo>
                <a:lnTo>
                  <a:pt x="325" y="287"/>
                </a:lnTo>
                <a:lnTo>
                  <a:pt x="327" y="291"/>
                </a:lnTo>
                <a:lnTo>
                  <a:pt x="275" y="305"/>
                </a:lnTo>
                <a:lnTo>
                  <a:pt x="257" y="307"/>
                </a:lnTo>
                <a:lnTo>
                  <a:pt x="237" y="303"/>
                </a:lnTo>
                <a:lnTo>
                  <a:pt x="221" y="301"/>
                </a:lnTo>
                <a:lnTo>
                  <a:pt x="199" y="297"/>
                </a:lnTo>
                <a:lnTo>
                  <a:pt x="199" y="313"/>
                </a:lnTo>
                <a:lnTo>
                  <a:pt x="141" y="329"/>
                </a:lnTo>
                <a:lnTo>
                  <a:pt x="133" y="323"/>
                </a:lnTo>
                <a:lnTo>
                  <a:pt x="89" y="394"/>
                </a:lnTo>
                <a:lnTo>
                  <a:pt x="49" y="32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09" name="Freeform 296"/>
          <p:cNvSpPr>
            <a:spLocks/>
          </p:cNvSpPr>
          <p:nvPr/>
        </p:nvSpPr>
        <p:spPr bwMode="auto">
          <a:xfrm>
            <a:off x="17046575" y="8639175"/>
            <a:ext cx="908050" cy="996950"/>
          </a:xfrm>
          <a:custGeom>
            <a:avLst/>
            <a:gdLst>
              <a:gd name="T0" fmla="*/ 130 w 286"/>
              <a:gd name="T1" fmla="*/ 302 h 315"/>
              <a:gd name="T2" fmla="*/ 114 w 286"/>
              <a:gd name="T3" fmla="*/ 304 h 315"/>
              <a:gd name="T4" fmla="*/ 90 w 286"/>
              <a:gd name="T5" fmla="*/ 289 h 315"/>
              <a:gd name="T6" fmla="*/ 90 w 286"/>
              <a:gd name="T7" fmla="*/ 288 h 315"/>
              <a:gd name="T8" fmla="*/ 88 w 286"/>
              <a:gd name="T9" fmla="*/ 284 h 315"/>
              <a:gd name="T10" fmla="*/ 79 w 286"/>
              <a:gd name="T11" fmla="*/ 274 h 315"/>
              <a:gd name="T12" fmla="*/ 70 w 286"/>
              <a:gd name="T13" fmla="*/ 264 h 315"/>
              <a:gd name="T14" fmla="*/ 67 w 286"/>
              <a:gd name="T15" fmla="*/ 260 h 315"/>
              <a:gd name="T16" fmla="*/ 58 w 286"/>
              <a:gd name="T17" fmla="*/ 256 h 315"/>
              <a:gd name="T18" fmla="*/ 46 w 286"/>
              <a:gd name="T19" fmla="*/ 240 h 315"/>
              <a:gd name="T20" fmla="*/ 33 w 286"/>
              <a:gd name="T21" fmla="*/ 236 h 315"/>
              <a:gd name="T22" fmla="*/ 24 w 286"/>
              <a:gd name="T23" fmla="*/ 223 h 315"/>
              <a:gd name="T24" fmla="*/ 13 w 286"/>
              <a:gd name="T25" fmla="*/ 189 h 315"/>
              <a:gd name="T26" fmla="*/ 0 w 286"/>
              <a:gd name="T27" fmla="*/ 159 h 315"/>
              <a:gd name="T28" fmla="*/ 4 w 286"/>
              <a:gd name="T29" fmla="*/ 145 h 315"/>
              <a:gd name="T30" fmla="*/ 4 w 286"/>
              <a:gd name="T31" fmla="*/ 138 h 315"/>
              <a:gd name="T32" fmla="*/ 8 w 286"/>
              <a:gd name="T33" fmla="*/ 123 h 315"/>
              <a:gd name="T34" fmla="*/ 10 w 286"/>
              <a:gd name="T35" fmla="*/ 107 h 315"/>
              <a:gd name="T36" fmla="*/ 28 w 286"/>
              <a:gd name="T37" fmla="*/ 34 h 315"/>
              <a:gd name="T38" fmla="*/ 40 w 286"/>
              <a:gd name="T39" fmla="*/ 2 h 315"/>
              <a:gd name="T40" fmla="*/ 248 w 286"/>
              <a:gd name="T41" fmla="*/ 9 h 315"/>
              <a:gd name="T42" fmla="*/ 257 w 286"/>
              <a:gd name="T43" fmla="*/ 35 h 315"/>
              <a:gd name="T44" fmla="*/ 269 w 286"/>
              <a:gd name="T45" fmla="*/ 61 h 315"/>
              <a:gd name="T46" fmla="*/ 268 w 286"/>
              <a:gd name="T47" fmla="*/ 101 h 315"/>
              <a:gd name="T48" fmla="*/ 259 w 286"/>
              <a:gd name="T49" fmla="*/ 113 h 315"/>
              <a:gd name="T50" fmla="*/ 255 w 286"/>
              <a:gd name="T51" fmla="*/ 115 h 315"/>
              <a:gd name="T52" fmla="*/ 252 w 286"/>
              <a:gd name="T53" fmla="*/ 126 h 315"/>
              <a:gd name="T54" fmla="*/ 252 w 286"/>
              <a:gd name="T55" fmla="*/ 130 h 315"/>
              <a:gd name="T56" fmla="*/ 248 w 286"/>
              <a:gd name="T57" fmla="*/ 133 h 315"/>
              <a:gd name="T58" fmla="*/ 234 w 286"/>
              <a:gd name="T59" fmla="*/ 136 h 315"/>
              <a:gd name="T60" fmla="*/ 251 w 286"/>
              <a:gd name="T61" fmla="*/ 146 h 315"/>
              <a:gd name="T62" fmla="*/ 251 w 286"/>
              <a:gd name="T63" fmla="*/ 150 h 315"/>
              <a:gd name="T64" fmla="*/ 237 w 286"/>
              <a:gd name="T65" fmla="*/ 174 h 315"/>
              <a:gd name="T66" fmla="*/ 231 w 286"/>
              <a:gd name="T67" fmla="*/ 185 h 315"/>
              <a:gd name="T68" fmla="*/ 223 w 286"/>
              <a:gd name="T69" fmla="*/ 202 h 315"/>
              <a:gd name="T70" fmla="*/ 220 w 286"/>
              <a:gd name="T71" fmla="*/ 210 h 315"/>
              <a:gd name="T72" fmla="*/ 216 w 286"/>
              <a:gd name="T73" fmla="*/ 228 h 315"/>
              <a:gd name="T74" fmla="*/ 232 w 286"/>
              <a:gd name="T75" fmla="*/ 247 h 315"/>
              <a:gd name="T76" fmla="*/ 235 w 286"/>
              <a:gd name="T77" fmla="*/ 261 h 315"/>
              <a:gd name="T78" fmla="*/ 226 w 286"/>
              <a:gd name="T79" fmla="*/ 285 h 315"/>
              <a:gd name="T80" fmla="*/ 223 w 286"/>
              <a:gd name="T81" fmla="*/ 293 h 315"/>
              <a:gd name="T82" fmla="*/ 201 w 286"/>
              <a:gd name="T83" fmla="*/ 309 h 315"/>
              <a:gd name="T84" fmla="*/ 184 w 286"/>
              <a:gd name="T85" fmla="*/ 309 h 315"/>
              <a:gd name="T86" fmla="*/ 169 w 286"/>
              <a:gd name="T87" fmla="*/ 313 h 315"/>
              <a:gd name="T88" fmla="*/ 165 w 286"/>
              <a:gd name="T89" fmla="*/ 31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6" h="315">
                <a:moveTo>
                  <a:pt x="133" y="312"/>
                </a:moveTo>
                <a:cubicBezTo>
                  <a:pt x="130" y="302"/>
                  <a:pt x="130" y="302"/>
                  <a:pt x="130" y="302"/>
                </a:cubicBezTo>
                <a:cubicBezTo>
                  <a:pt x="123" y="300"/>
                  <a:pt x="123" y="300"/>
                  <a:pt x="123" y="300"/>
                </a:cubicBezTo>
                <a:cubicBezTo>
                  <a:pt x="114" y="304"/>
                  <a:pt x="114" y="304"/>
                  <a:pt x="114" y="304"/>
                </a:cubicBezTo>
                <a:cubicBezTo>
                  <a:pt x="93" y="293"/>
                  <a:pt x="93" y="293"/>
                  <a:pt x="93" y="293"/>
                </a:cubicBezTo>
                <a:cubicBezTo>
                  <a:pt x="90" y="289"/>
                  <a:pt x="90" y="289"/>
                  <a:pt x="90" y="289"/>
                </a:cubicBezTo>
                <a:cubicBezTo>
                  <a:pt x="90" y="288"/>
                  <a:pt x="90" y="288"/>
                  <a:pt x="90" y="288"/>
                </a:cubicBezTo>
                <a:cubicBezTo>
                  <a:pt x="90" y="288"/>
                  <a:pt x="90" y="288"/>
                  <a:pt x="90" y="288"/>
                </a:cubicBezTo>
                <a:cubicBezTo>
                  <a:pt x="87" y="285"/>
                  <a:pt x="87" y="285"/>
                  <a:pt x="87" y="285"/>
                </a:cubicBezTo>
                <a:cubicBezTo>
                  <a:pt x="88" y="284"/>
                  <a:pt x="88" y="284"/>
                  <a:pt x="88" y="284"/>
                </a:cubicBezTo>
                <a:cubicBezTo>
                  <a:pt x="79" y="278"/>
                  <a:pt x="79" y="278"/>
                  <a:pt x="79" y="278"/>
                </a:cubicBezTo>
                <a:cubicBezTo>
                  <a:pt x="79" y="274"/>
                  <a:pt x="79" y="274"/>
                  <a:pt x="79" y="274"/>
                </a:cubicBezTo>
                <a:cubicBezTo>
                  <a:pt x="70" y="270"/>
                  <a:pt x="70" y="270"/>
                  <a:pt x="70" y="270"/>
                </a:cubicBezTo>
                <a:cubicBezTo>
                  <a:pt x="70" y="264"/>
                  <a:pt x="70" y="264"/>
                  <a:pt x="70" y="264"/>
                </a:cubicBezTo>
                <a:cubicBezTo>
                  <a:pt x="68" y="262"/>
                  <a:pt x="68" y="262"/>
                  <a:pt x="68" y="262"/>
                </a:cubicBezTo>
                <a:cubicBezTo>
                  <a:pt x="67" y="260"/>
                  <a:pt x="67" y="260"/>
                  <a:pt x="67" y="260"/>
                </a:cubicBezTo>
                <a:cubicBezTo>
                  <a:pt x="64" y="259"/>
                  <a:pt x="64" y="259"/>
                  <a:pt x="64" y="259"/>
                </a:cubicBezTo>
                <a:cubicBezTo>
                  <a:pt x="58" y="256"/>
                  <a:pt x="58" y="256"/>
                  <a:pt x="58" y="256"/>
                </a:cubicBezTo>
                <a:cubicBezTo>
                  <a:pt x="44" y="244"/>
                  <a:pt x="44" y="244"/>
                  <a:pt x="44" y="244"/>
                </a:cubicBezTo>
                <a:cubicBezTo>
                  <a:pt x="46" y="240"/>
                  <a:pt x="46" y="240"/>
                  <a:pt x="46" y="240"/>
                </a:cubicBezTo>
                <a:cubicBezTo>
                  <a:pt x="42" y="237"/>
                  <a:pt x="42" y="237"/>
                  <a:pt x="42" y="237"/>
                </a:cubicBezTo>
                <a:cubicBezTo>
                  <a:pt x="33" y="236"/>
                  <a:pt x="33" y="236"/>
                  <a:pt x="33" y="236"/>
                </a:cubicBezTo>
                <a:cubicBezTo>
                  <a:pt x="25" y="224"/>
                  <a:pt x="25" y="224"/>
                  <a:pt x="25" y="224"/>
                </a:cubicBezTo>
                <a:cubicBezTo>
                  <a:pt x="24" y="223"/>
                  <a:pt x="24" y="223"/>
                  <a:pt x="24" y="223"/>
                </a:cubicBezTo>
                <a:cubicBezTo>
                  <a:pt x="4" y="247"/>
                  <a:pt x="4" y="247"/>
                  <a:pt x="4" y="247"/>
                </a:cubicBezTo>
                <a:cubicBezTo>
                  <a:pt x="13" y="189"/>
                  <a:pt x="13" y="189"/>
                  <a:pt x="13" y="189"/>
                </a:cubicBezTo>
                <a:cubicBezTo>
                  <a:pt x="10" y="191"/>
                  <a:pt x="10" y="191"/>
                  <a:pt x="10" y="191"/>
                </a:cubicBezTo>
                <a:cubicBezTo>
                  <a:pt x="0" y="159"/>
                  <a:pt x="0" y="159"/>
                  <a:pt x="0" y="159"/>
                </a:cubicBezTo>
                <a:cubicBezTo>
                  <a:pt x="2" y="149"/>
                  <a:pt x="2" y="149"/>
                  <a:pt x="2" y="149"/>
                </a:cubicBezTo>
                <a:cubicBezTo>
                  <a:pt x="4" y="145"/>
                  <a:pt x="4" y="145"/>
                  <a:pt x="4" y="145"/>
                </a:cubicBezTo>
                <a:cubicBezTo>
                  <a:pt x="5" y="144"/>
                  <a:pt x="5" y="144"/>
                  <a:pt x="5" y="144"/>
                </a:cubicBezTo>
                <a:cubicBezTo>
                  <a:pt x="4" y="138"/>
                  <a:pt x="4" y="138"/>
                  <a:pt x="4" y="138"/>
                </a:cubicBezTo>
                <a:cubicBezTo>
                  <a:pt x="7" y="133"/>
                  <a:pt x="7" y="133"/>
                  <a:pt x="7" y="133"/>
                </a:cubicBezTo>
                <a:cubicBezTo>
                  <a:pt x="8" y="123"/>
                  <a:pt x="8" y="123"/>
                  <a:pt x="8" y="123"/>
                </a:cubicBezTo>
                <a:cubicBezTo>
                  <a:pt x="14" y="118"/>
                  <a:pt x="14" y="118"/>
                  <a:pt x="14" y="118"/>
                </a:cubicBezTo>
                <a:cubicBezTo>
                  <a:pt x="10" y="107"/>
                  <a:pt x="10" y="107"/>
                  <a:pt x="10" y="107"/>
                </a:cubicBezTo>
                <a:cubicBezTo>
                  <a:pt x="28" y="97"/>
                  <a:pt x="28" y="97"/>
                  <a:pt x="28" y="97"/>
                </a:cubicBezTo>
                <a:cubicBezTo>
                  <a:pt x="28" y="34"/>
                  <a:pt x="28" y="34"/>
                  <a:pt x="28" y="34"/>
                </a:cubicBezTo>
                <a:cubicBezTo>
                  <a:pt x="41" y="32"/>
                  <a:pt x="41" y="32"/>
                  <a:pt x="41" y="32"/>
                </a:cubicBezTo>
                <a:cubicBezTo>
                  <a:pt x="40" y="2"/>
                  <a:pt x="40" y="2"/>
                  <a:pt x="40" y="2"/>
                </a:cubicBezTo>
                <a:cubicBezTo>
                  <a:pt x="242" y="0"/>
                  <a:pt x="242" y="0"/>
                  <a:pt x="242" y="0"/>
                </a:cubicBezTo>
                <a:cubicBezTo>
                  <a:pt x="248" y="9"/>
                  <a:pt x="248" y="9"/>
                  <a:pt x="248" y="9"/>
                </a:cubicBezTo>
                <a:cubicBezTo>
                  <a:pt x="252" y="15"/>
                  <a:pt x="254" y="20"/>
                  <a:pt x="255" y="26"/>
                </a:cubicBezTo>
                <a:cubicBezTo>
                  <a:pt x="257" y="35"/>
                  <a:pt x="257" y="35"/>
                  <a:pt x="257" y="35"/>
                </a:cubicBezTo>
                <a:cubicBezTo>
                  <a:pt x="259" y="41"/>
                  <a:pt x="260" y="48"/>
                  <a:pt x="261" y="54"/>
                </a:cubicBezTo>
                <a:cubicBezTo>
                  <a:pt x="269" y="61"/>
                  <a:pt x="269" y="61"/>
                  <a:pt x="269" y="61"/>
                </a:cubicBezTo>
                <a:cubicBezTo>
                  <a:pt x="286" y="77"/>
                  <a:pt x="286" y="77"/>
                  <a:pt x="286" y="77"/>
                </a:cubicBezTo>
                <a:cubicBezTo>
                  <a:pt x="268" y="101"/>
                  <a:pt x="268" y="101"/>
                  <a:pt x="268" y="101"/>
                </a:cubicBezTo>
                <a:cubicBezTo>
                  <a:pt x="262" y="103"/>
                  <a:pt x="262" y="103"/>
                  <a:pt x="262" y="103"/>
                </a:cubicBezTo>
                <a:cubicBezTo>
                  <a:pt x="259" y="113"/>
                  <a:pt x="259" y="113"/>
                  <a:pt x="259" y="113"/>
                </a:cubicBezTo>
                <a:cubicBezTo>
                  <a:pt x="256" y="113"/>
                  <a:pt x="256" y="113"/>
                  <a:pt x="256" y="113"/>
                </a:cubicBezTo>
                <a:cubicBezTo>
                  <a:pt x="255" y="115"/>
                  <a:pt x="255" y="115"/>
                  <a:pt x="255" y="115"/>
                </a:cubicBezTo>
                <a:cubicBezTo>
                  <a:pt x="255" y="121"/>
                  <a:pt x="255" y="121"/>
                  <a:pt x="255" y="121"/>
                </a:cubicBezTo>
                <a:cubicBezTo>
                  <a:pt x="252" y="126"/>
                  <a:pt x="252" y="126"/>
                  <a:pt x="252" y="126"/>
                </a:cubicBezTo>
                <a:cubicBezTo>
                  <a:pt x="252" y="127"/>
                  <a:pt x="252" y="127"/>
                  <a:pt x="252" y="127"/>
                </a:cubicBezTo>
                <a:cubicBezTo>
                  <a:pt x="252" y="130"/>
                  <a:pt x="252" y="130"/>
                  <a:pt x="252" y="130"/>
                </a:cubicBezTo>
                <a:cubicBezTo>
                  <a:pt x="249" y="131"/>
                  <a:pt x="249" y="131"/>
                  <a:pt x="249" y="131"/>
                </a:cubicBezTo>
                <a:cubicBezTo>
                  <a:pt x="248" y="133"/>
                  <a:pt x="248" y="133"/>
                  <a:pt x="248" y="133"/>
                </a:cubicBezTo>
                <a:cubicBezTo>
                  <a:pt x="246" y="132"/>
                  <a:pt x="246" y="132"/>
                  <a:pt x="246" y="132"/>
                </a:cubicBezTo>
                <a:cubicBezTo>
                  <a:pt x="234" y="136"/>
                  <a:pt x="234" y="136"/>
                  <a:pt x="234" y="136"/>
                </a:cubicBezTo>
                <a:cubicBezTo>
                  <a:pt x="252" y="141"/>
                  <a:pt x="252" y="141"/>
                  <a:pt x="252" y="141"/>
                </a:cubicBezTo>
                <a:cubicBezTo>
                  <a:pt x="251" y="146"/>
                  <a:pt x="251" y="146"/>
                  <a:pt x="251" y="146"/>
                </a:cubicBezTo>
                <a:cubicBezTo>
                  <a:pt x="251" y="147"/>
                  <a:pt x="251" y="147"/>
                  <a:pt x="251" y="147"/>
                </a:cubicBezTo>
                <a:cubicBezTo>
                  <a:pt x="251" y="150"/>
                  <a:pt x="251" y="150"/>
                  <a:pt x="251" y="150"/>
                </a:cubicBezTo>
                <a:cubicBezTo>
                  <a:pt x="241" y="174"/>
                  <a:pt x="241" y="174"/>
                  <a:pt x="241" y="174"/>
                </a:cubicBezTo>
                <a:cubicBezTo>
                  <a:pt x="237" y="174"/>
                  <a:pt x="237" y="174"/>
                  <a:pt x="237" y="174"/>
                </a:cubicBezTo>
                <a:cubicBezTo>
                  <a:pt x="232" y="184"/>
                  <a:pt x="232" y="184"/>
                  <a:pt x="232" y="184"/>
                </a:cubicBezTo>
                <a:cubicBezTo>
                  <a:pt x="231" y="185"/>
                  <a:pt x="231" y="185"/>
                  <a:pt x="231" y="185"/>
                </a:cubicBezTo>
                <a:cubicBezTo>
                  <a:pt x="225" y="202"/>
                  <a:pt x="225" y="202"/>
                  <a:pt x="225" y="202"/>
                </a:cubicBezTo>
                <a:cubicBezTo>
                  <a:pt x="223" y="202"/>
                  <a:pt x="223" y="202"/>
                  <a:pt x="223" y="202"/>
                </a:cubicBezTo>
                <a:cubicBezTo>
                  <a:pt x="221" y="208"/>
                  <a:pt x="221" y="208"/>
                  <a:pt x="221" y="208"/>
                </a:cubicBezTo>
                <a:cubicBezTo>
                  <a:pt x="220" y="210"/>
                  <a:pt x="220" y="210"/>
                  <a:pt x="220" y="210"/>
                </a:cubicBezTo>
                <a:cubicBezTo>
                  <a:pt x="220" y="219"/>
                  <a:pt x="220" y="219"/>
                  <a:pt x="220" y="219"/>
                </a:cubicBezTo>
                <a:cubicBezTo>
                  <a:pt x="216" y="228"/>
                  <a:pt x="216" y="228"/>
                  <a:pt x="216" y="228"/>
                </a:cubicBezTo>
                <a:cubicBezTo>
                  <a:pt x="223" y="235"/>
                  <a:pt x="223" y="235"/>
                  <a:pt x="223" y="235"/>
                </a:cubicBezTo>
                <a:cubicBezTo>
                  <a:pt x="232" y="247"/>
                  <a:pt x="232" y="247"/>
                  <a:pt x="232" y="247"/>
                </a:cubicBezTo>
                <a:cubicBezTo>
                  <a:pt x="233" y="256"/>
                  <a:pt x="233" y="256"/>
                  <a:pt x="233" y="256"/>
                </a:cubicBezTo>
                <a:cubicBezTo>
                  <a:pt x="235" y="261"/>
                  <a:pt x="235" y="261"/>
                  <a:pt x="235" y="261"/>
                </a:cubicBezTo>
                <a:cubicBezTo>
                  <a:pt x="238" y="272"/>
                  <a:pt x="238" y="272"/>
                  <a:pt x="238" y="272"/>
                </a:cubicBezTo>
                <a:cubicBezTo>
                  <a:pt x="226" y="285"/>
                  <a:pt x="226" y="285"/>
                  <a:pt x="226" y="285"/>
                </a:cubicBezTo>
                <a:cubicBezTo>
                  <a:pt x="223" y="290"/>
                  <a:pt x="223" y="290"/>
                  <a:pt x="223" y="290"/>
                </a:cubicBezTo>
                <a:cubicBezTo>
                  <a:pt x="223" y="293"/>
                  <a:pt x="223" y="293"/>
                  <a:pt x="223" y="293"/>
                </a:cubicBezTo>
                <a:cubicBezTo>
                  <a:pt x="209" y="301"/>
                  <a:pt x="209" y="301"/>
                  <a:pt x="209" y="301"/>
                </a:cubicBezTo>
                <a:cubicBezTo>
                  <a:pt x="201" y="309"/>
                  <a:pt x="201" y="309"/>
                  <a:pt x="201" y="309"/>
                </a:cubicBezTo>
                <a:cubicBezTo>
                  <a:pt x="188" y="308"/>
                  <a:pt x="188" y="308"/>
                  <a:pt x="188" y="308"/>
                </a:cubicBezTo>
                <a:cubicBezTo>
                  <a:pt x="184" y="309"/>
                  <a:pt x="184" y="309"/>
                  <a:pt x="184" y="309"/>
                </a:cubicBezTo>
                <a:cubicBezTo>
                  <a:pt x="181" y="312"/>
                  <a:pt x="176" y="313"/>
                  <a:pt x="171" y="313"/>
                </a:cubicBezTo>
                <a:cubicBezTo>
                  <a:pt x="169" y="313"/>
                  <a:pt x="169" y="313"/>
                  <a:pt x="169" y="313"/>
                </a:cubicBezTo>
                <a:cubicBezTo>
                  <a:pt x="166" y="313"/>
                  <a:pt x="166" y="313"/>
                  <a:pt x="166" y="313"/>
                </a:cubicBezTo>
                <a:cubicBezTo>
                  <a:pt x="165" y="315"/>
                  <a:pt x="165" y="315"/>
                  <a:pt x="165" y="315"/>
                </a:cubicBezTo>
                <a:lnTo>
                  <a:pt x="133" y="31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0" name="Freeform 297"/>
          <p:cNvSpPr>
            <a:spLocks/>
          </p:cNvSpPr>
          <p:nvPr/>
        </p:nvSpPr>
        <p:spPr bwMode="auto">
          <a:xfrm>
            <a:off x="16660813" y="8559800"/>
            <a:ext cx="604838" cy="898525"/>
          </a:xfrm>
          <a:custGeom>
            <a:avLst/>
            <a:gdLst>
              <a:gd name="T0" fmla="*/ 101 w 381"/>
              <a:gd name="T1" fmla="*/ 520 h 566"/>
              <a:gd name="T2" fmla="*/ 72 w 381"/>
              <a:gd name="T3" fmla="*/ 520 h 566"/>
              <a:gd name="T4" fmla="*/ 68 w 381"/>
              <a:gd name="T5" fmla="*/ 520 h 566"/>
              <a:gd name="T6" fmla="*/ 66 w 381"/>
              <a:gd name="T7" fmla="*/ 518 h 566"/>
              <a:gd name="T8" fmla="*/ 44 w 381"/>
              <a:gd name="T9" fmla="*/ 500 h 566"/>
              <a:gd name="T10" fmla="*/ 22 w 381"/>
              <a:gd name="T11" fmla="*/ 450 h 566"/>
              <a:gd name="T12" fmla="*/ 48 w 381"/>
              <a:gd name="T13" fmla="*/ 405 h 566"/>
              <a:gd name="T14" fmla="*/ 44 w 381"/>
              <a:gd name="T15" fmla="*/ 393 h 566"/>
              <a:gd name="T16" fmla="*/ 42 w 381"/>
              <a:gd name="T17" fmla="*/ 389 h 566"/>
              <a:gd name="T18" fmla="*/ 50 w 381"/>
              <a:gd name="T19" fmla="*/ 377 h 566"/>
              <a:gd name="T20" fmla="*/ 26 w 381"/>
              <a:gd name="T21" fmla="*/ 379 h 566"/>
              <a:gd name="T22" fmla="*/ 0 w 381"/>
              <a:gd name="T23" fmla="*/ 269 h 566"/>
              <a:gd name="T24" fmla="*/ 58 w 381"/>
              <a:gd name="T25" fmla="*/ 231 h 566"/>
              <a:gd name="T26" fmla="*/ 66 w 381"/>
              <a:gd name="T27" fmla="*/ 143 h 566"/>
              <a:gd name="T28" fmla="*/ 50 w 381"/>
              <a:gd name="T29" fmla="*/ 104 h 566"/>
              <a:gd name="T30" fmla="*/ 40 w 381"/>
              <a:gd name="T31" fmla="*/ 72 h 566"/>
              <a:gd name="T32" fmla="*/ 109 w 381"/>
              <a:gd name="T33" fmla="*/ 0 h 566"/>
              <a:gd name="T34" fmla="*/ 381 w 381"/>
              <a:gd name="T35" fmla="*/ 299 h 566"/>
              <a:gd name="T36" fmla="*/ 349 w 381"/>
              <a:gd name="T37" fmla="*/ 323 h 566"/>
              <a:gd name="T38" fmla="*/ 335 w 381"/>
              <a:gd name="T39" fmla="*/ 337 h 566"/>
              <a:gd name="T40" fmla="*/ 337 w 381"/>
              <a:gd name="T41" fmla="*/ 359 h 566"/>
              <a:gd name="T42" fmla="*/ 357 w 381"/>
              <a:gd name="T43" fmla="*/ 381 h 566"/>
              <a:gd name="T44" fmla="*/ 331 w 381"/>
              <a:gd name="T45" fmla="*/ 450 h 566"/>
              <a:gd name="T46" fmla="*/ 307 w 381"/>
              <a:gd name="T47" fmla="*/ 458 h 566"/>
              <a:gd name="T48" fmla="*/ 291 w 381"/>
              <a:gd name="T49" fmla="*/ 482 h 566"/>
              <a:gd name="T50" fmla="*/ 285 w 381"/>
              <a:gd name="T51" fmla="*/ 490 h 566"/>
              <a:gd name="T52" fmla="*/ 261 w 381"/>
              <a:gd name="T53" fmla="*/ 512 h 566"/>
              <a:gd name="T54" fmla="*/ 229 w 381"/>
              <a:gd name="T55" fmla="*/ 522 h 566"/>
              <a:gd name="T56" fmla="*/ 217 w 381"/>
              <a:gd name="T57" fmla="*/ 538 h 566"/>
              <a:gd name="T58" fmla="*/ 183 w 381"/>
              <a:gd name="T59" fmla="*/ 542 h 566"/>
              <a:gd name="T60" fmla="*/ 177 w 381"/>
              <a:gd name="T61" fmla="*/ 544 h 566"/>
              <a:gd name="T62" fmla="*/ 163 w 381"/>
              <a:gd name="T63" fmla="*/ 554 h 566"/>
              <a:gd name="T64" fmla="*/ 81 w 381"/>
              <a:gd name="T65" fmla="*/ 5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1" h="566">
                <a:moveTo>
                  <a:pt x="72" y="528"/>
                </a:moveTo>
                <a:lnTo>
                  <a:pt x="101" y="520"/>
                </a:lnTo>
                <a:lnTo>
                  <a:pt x="105" y="514"/>
                </a:lnTo>
                <a:lnTo>
                  <a:pt x="72" y="520"/>
                </a:lnTo>
                <a:lnTo>
                  <a:pt x="70" y="522"/>
                </a:lnTo>
                <a:lnTo>
                  <a:pt x="68" y="520"/>
                </a:lnTo>
                <a:lnTo>
                  <a:pt x="68" y="522"/>
                </a:lnTo>
                <a:lnTo>
                  <a:pt x="66" y="518"/>
                </a:lnTo>
                <a:lnTo>
                  <a:pt x="52" y="504"/>
                </a:lnTo>
                <a:lnTo>
                  <a:pt x="44" y="500"/>
                </a:lnTo>
                <a:lnTo>
                  <a:pt x="28" y="484"/>
                </a:lnTo>
                <a:lnTo>
                  <a:pt x="22" y="450"/>
                </a:lnTo>
                <a:lnTo>
                  <a:pt x="38" y="403"/>
                </a:lnTo>
                <a:lnTo>
                  <a:pt x="48" y="405"/>
                </a:lnTo>
                <a:lnTo>
                  <a:pt x="48" y="401"/>
                </a:lnTo>
                <a:lnTo>
                  <a:pt x="44" y="393"/>
                </a:lnTo>
                <a:lnTo>
                  <a:pt x="40" y="393"/>
                </a:lnTo>
                <a:lnTo>
                  <a:pt x="42" y="389"/>
                </a:lnTo>
                <a:lnTo>
                  <a:pt x="40" y="379"/>
                </a:lnTo>
                <a:lnTo>
                  <a:pt x="50" y="377"/>
                </a:lnTo>
                <a:lnTo>
                  <a:pt x="54" y="367"/>
                </a:lnTo>
                <a:lnTo>
                  <a:pt x="26" y="379"/>
                </a:lnTo>
                <a:lnTo>
                  <a:pt x="6" y="351"/>
                </a:lnTo>
                <a:lnTo>
                  <a:pt x="0" y="269"/>
                </a:lnTo>
                <a:lnTo>
                  <a:pt x="28" y="263"/>
                </a:lnTo>
                <a:lnTo>
                  <a:pt x="58" y="231"/>
                </a:lnTo>
                <a:lnTo>
                  <a:pt x="58" y="205"/>
                </a:lnTo>
                <a:lnTo>
                  <a:pt x="66" y="143"/>
                </a:lnTo>
                <a:lnTo>
                  <a:pt x="48" y="120"/>
                </a:lnTo>
                <a:lnTo>
                  <a:pt x="50" y="104"/>
                </a:lnTo>
                <a:lnTo>
                  <a:pt x="48" y="92"/>
                </a:lnTo>
                <a:lnTo>
                  <a:pt x="40" y="72"/>
                </a:lnTo>
                <a:lnTo>
                  <a:pt x="24" y="36"/>
                </a:lnTo>
                <a:lnTo>
                  <a:pt x="109" y="0"/>
                </a:lnTo>
                <a:lnTo>
                  <a:pt x="379" y="137"/>
                </a:lnTo>
                <a:lnTo>
                  <a:pt x="381" y="299"/>
                </a:lnTo>
                <a:lnTo>
                  <a:pt x="351" y="315"/>
                </a:lnTo>
                <a:lnTo>
                  <a:pt x="349" y="323"/>
                </a:lnTo>
                <a:lnTo>
                  <a:pt x="335" y="335"/>
                </a:lnTo>
                <a:lnTo>
                  <a:pt x="335" y="337"/>
                </a:lnTo>
                <a:lnTo>
                  <a:pt x="343" y="351"/>
                </a:lnTo>
                <a:lnTo>
                  <a:pt x="337" y="359"/>
                </a:lnTo>
                <a:lnTo>
                  <a:pt x="337" y="371"/>
                </a:lnTo>
                <a:lnTo>
                  <a:pt x="357" y="381"/>
                </a:lnTo>
                <a:lnTo>
                  <a:pt x="349" y="432"/>
                </a:lnTo>
                <a:lnTo>
                  <a:pt x="331" y="450"/>
                </a:lnTo>
                <a:lnTo>
                  <a:pt x="315" y="456"/>
                </a:lnTo>
                <a:lnTo>
                  <a:pt x="307" y="458"/>
                </a:lnTo>
                <a:lnTo>
                  <a:pt x="293" y="482"/>
                </a:lnTo>
                <a:lnTo>
                  <a:pt x="291" y="482"/>
                </a:lnTo>
                <a:lnTo>
                  <a:pt x="289" y="486"/>
                </a:lnTo>
                <a:lnTo>
                  <a:pt x="285" y="490"/>
                </a:lnTo>
                <a:lnTo>
                  <a:pt x="279" y="498"/>
                </a:lnTo>
                <a:lnTo>
                  <a:pt x="261" y="512"/>
                </a:lnTo>
                <a:lnTo>
                  <a:pt x="239" y="514"/>
                </a:lnTo>
                <a:lnTo>
                  <a:pt x="229" y="522"/>
                </a:lnTo>
                <a:lnTo>
                  <a:pt x="227" y="526"/>
                </a:lnTo>
                <a:lnTo>
                  <a:pt x="217" y="538"/>
                </a:lnTo>
                <a:lnTo>
                  <a:pt x="195" y="542"/>
                </a:lnTo>
                <a:lnTo>
                  <a:pt x="183" y="542"/>
                </a:lnTo>
                <a:lnTo>
                  <a:pt x="183" y="542"/>
                </a:lnTo>
                <a:lnTo>
                  <a:pt x="177" y="544"/>
                </a:lnTo>
                <a:lnTo>
                  <a:pt x="175" y="546"/>
                </a:lnTo>
                <a:lnTo>
                  <a:pt x="163" y="554"/>
                </a:lnTo>
                <a:lnTo>
                  <a:pt x="133" y="560"/>
                </a:lnTo>
                <a:lnTo>
                  <a:pt x="81" y="566"/>
                </a:lnTo>
                <a:lnTo>
                  <a:pt x="72" y="52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1" name="Freeform 298"/>
          <p:cNvSpPr>
            <a:spLocks/>
          </p:cNvSpPr>
          <p:nvPr/>
        </p:nvSpPr>
        <p:spPr bwMode="auto">
          <a:xfrm>
            <a:off x="17176750" y="8702675"/>
            <a:ext cx="127000" cy="41275"/>
          </a:xfrm>
          <a:custGeom>
            <a:avLst/>
            <a:gdLst>
              <a:gd name="T0" fmla="*/ 0 w 80"/>
              <a:gd name="T1" fmla="*/ 6 h 26"/>
              <a:gd name="T2" fmla="*/ 80 w 80"/>
              <a:gd name="T3" fmla="*/ 0 h 26"/>
              <a:gd name="T4" fmla="*/ 80 w 80"/>
              <a:gd name="T5" fmla="*/ 20 h 26"/>
              <a:gd name="T6" fmla="*/ 0 w 80"/>
              <a:gd name="T7" fmla="*/ 26 h 26"/>
              <a:gd name="T8" fmla="*/ 0 w 80"/>
              <a:gd name="T9" fmla="*/ 6 h 26"/>
            </a:gdLst>
            <a:ahLst/>
            <a:cxnLst>
              <a:cxn ang="0">
                <a:pos x="T0" y="T1"/>
              </a:cxn>
              <a:cxn ang="0">
                <a:pos x="T2" y="T3"/>
              </a:cxn>
              <a:cxn ang="0">
                <a:pos x="T4" y="T5"/>
              </a:cxn>
              <a:cxn ang="0">
                <a:pos x="T6" y="T7"/>
              </a:cxn>
              <a:cxn ang="0">
                <a:pos x="T8" y="T9"/>
              </a:cxn>
            </a:cxnLst>
            <a:rect l="0" t="0" r="r" b="b"/>
            <a:pathLst>
              <a:path w="80" h="26">
                <a:moveTo>
                  <a:pt x="0" y="6"/>
                </a:moveTo>
                <a:lnTo>
                  <a:pt x="80" y="0"/>
                </a:lnTo>
                <a:lnTo>
                  <a:pt x="80" y="20"/>
                </a:lnTo>
                <a:lnTo>
                  <a:pt x="0" y="26"/>
                </a:lnTo>
                <a:lnTo>
                  <a:pt x="0" y="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2" name="Freeform 299"/>
          <p:cNvSpPr>
            <a:spLocks noEditPoints="1"/>
          </p:cNvSpPr>
          <p:nvPr/>
        </p:nvSpPr>
        <p:spPr bwMode="auto">
          <a:xfrm>
            <a:off x="17148175" y="8123238"/>
            <a:ext cx="749300" cy="647700"/>
          </a:xfrm>
          <a:custGeom>
            <a:avLst/>
            <a:gdLst>
              <a:gd name="T0" fmla="*/ 4 w 236"/>
              <a:gd name="T1" fmla="*/ 71 h 205"/>
              <a:gd name="T2" fmla="*/ 1 w 236"/>
              <a:gd name="T3" fmla="*/ 64 h 205"/>
              <a:gd name="T4" fmla="*/ 0 w 236"/>
              <a:gd name="T5" fmla="*/ 59 h 205"/>
              <a:gd name="T6" fmla="*/ 3 w 236"/>
              <a:gd name="T7" fmla="*/ 48 h 205"/>
              <a:gd name="T8" fmla="*/ 1 w 236"/>
              <a:gd name="T9" fmla="*/ 41 h 205"/>
              <a:gd name="T10" fmla="*/ 14 w 236"/>
              <a:gd name="T11" fmla="*/ 0 h 205"/>
              <a:gd name="T12" fmla="*/ 36 w 236"/>
              <a:gd name="T13" fmla="*/ 13 h 205"/>
              <a:gd name="T14" fmla="*/ 42 w 236"/>
              <a:gd name="T15" fmla="*/ 14 h 205"/>
              <a:gd name="T16" fmla="*/ 71 w 236"/>
              <a:gd name="T17" fmla="*/ 20 h 205"/>
              <a:gd name="T18" fmla="*/ 79 w 236"/>
              <a:gd name="T19" fmla="*/ 22 h 205"/>
              <a:gd name="T20" fmla="*/ 106 w 236"/>
              <a:gd name="T21" fmla="*/ 15 h 205"/>
              <a:gd name="T22" fmla="*/ 110 w 236"/>
              <a:gd name="T23" fmla="*/ 15 h 205"/>
              <a:gd name="T24" fmla="*/ 127 w 236"/>
              <a:gd name="T25" fmla="*/ 18 h 205"/>
              <a:gd name="T26" fmla="*/ 133 w 236"/>
              <a:gd name="T27" fmla="*/ 19 h 205"/>
              <a:gd name="T28" fmla="*/ 138 w 236"/>
              <a:gd name="T29" fmla="*/ 19 h 205"/>
              <a:gd name="T30" fmla="*/ 145 w 236"/>
              <a:gd name="T31" fmla="*/ 12 h 205"/>
              <a:gd name="T32" fmla="*/ 163 w 236"/>
              <a:gd name="T33" fmla="*/ 20 h 205"/>
              <a:gd name="T34" fmla="*/ 168 w 236"/>
              <a:gd name="T35" fmla="*/ 26 h 205"/>
              <a:gd name="T36" fmla="*/ 173 w 236"/>
              <a:gd name="T37" fmla="*/ 32 h 205"/>
              <a:gd name="T38" fmla="*/ 185 w 236"/>
              <a:gd name="T39" fmla="*/ 20 h 205"/>
              <a:gd name="T40" fmla="*/ 186 w 236"/>
              <a:gd name="T41" fmla="*/ 70 h 205"/>
              <a:gd name="T42" fmla="*/ 185 w 236"/>
              <a:gd name="T43" fmla="*/ 73 h 205"/>
              <a:gd name="T44" fmla="*/ 187 w 236"/>
              <a:gd name="T45" fmla="*/ 96 h 205"/>
              <a:gd name="T46" fmla="*/ 182 w 236"/>
              <a:gd name="T47" fmla="*/ 95 h 205"/>
              <a:gd name="T48" fmla="*/ 181 w 236"/>
              <a:gd name="T49" fmla="*/ 102 h 205"/>
              <a:gd name="T50" fmla="*/ 175 w 236"/>
              <a:gd name="T51" fmla="*/ 106 h 205"/>
              <a:gd name="T52" fmla="*/ 186 w 236"/>
              <a:gd name="T53" fmla="*/ 124 h 205"/>
              <a:gd name="T54" fmla="*/ 190 w 236"/>
              <a:gd name="T55" fmla="*/ 131 h 205"/>
              <a:gd name="T56" fmla="*/ 200 w 236"/>
              <a:gd name="T57" fmla="*/ 156 h 205"/>
              <a:gd name="T58" fmla="*/ 216 w 236"/>
              <a:gd name="T59" fmla="*/ 172 h 205"/>
              <a:gd name="T60" fmla="*/ 236 w 236"/>
              <a:gd name="T61" fmla="*/ 203 h 205"/>
              <a:gd name="T62" fmla="*/ 10 w 236"/>
              <a:gd name="T63" fmla="*/ 205 h 205"/>
              <a:gd name="T64" fmla="*/ 4 w 236"/>
              <a:gd name="T65" fmla="*/ 71 h 205"/>
              <a:gd name="T66" fmla="*/ 200 w 236"/>
              <a:gd name="T67" fmla="*/ 163 h 205"/>
              <a:gd name="T68" fmla="*/ 200 w 236"/>
              <a:gd name="T69" fmla="*/ 16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05">
                <a:moveTo>
                  <a:pt x="4" y="71"/>
                </a:moveTo>
                <a:cubicBezTo>
                  <a:pt x="1" y="64"/>
                  <a:pt x="1" y="64"/>
                  <a:pt x="1" y="64"/>
                </a:cubicBezTo>
                <a:cubicBezTo>
                  <a:pt x="0" y="59"/>
                  <a:pt x="0" y="59"/>
                  <a:pt x="0" y="59"/>
                </a:cubicBezTo>
                <a:cubicBezTo>
                  <a:pt x="3" y="48"/>
                  <a:pt x="3" y="48"/>
                  <a:pt x="3" y="48"/>
                </a:cubicBezTo>
                <a:cubicBezTo>
                  <a:pt x="1" y="41"/>
                  <a:pt x="1" y="41"/>
                  <a:pt x="1" y="41"/>
                </a:cubicBezTo>
                <a:cubicBezTo>
                  <a:pt x="14" y="0"/>
                  <a:pt x="14" y="0"/>
                  <a:pt x="14" y="0"/>
                </a:cubicBezTo>
                <a:cubicBezTo>
                  <a:pt x="36" y="13"/>
                  <a:pt x="36" y="13"/>
                  <a:pt x="36" y="13"/>
                </a:cubicBezTo>
                <a:cubicBezTo>
                  <a:pt x="37" y="14"/>
                  <a:pt x="40" y="14"/>
                  <a:pt x="42" y="14"/>
                </a:cubicBezTo>
                <a:cubicBezTo>
                  <a:pt x="52" y="15"/>
                  <a:pt x="61" y="18"/>
                  <a:pt x="71" y="20"/>
                </a:cubicBezTo>
                <a:cubicBezTo>
                  <a:pt x="79" y="22"/>
                  <a:pt x="79" y="22"/>
                  <a:pt x="79" y="22"/>
                </a:cubicBezTo>
                <a:cubicBezTo>
                  <a:pt x="88" y="17"/>
                  <a:pt x="97" y="15"/>
                  <a:pt x="106" y="15"/>
                </a:cubicBezTo>
                <a:cubicBezTo>
                  <a:pt x="110" y="15"/>
                  <a:pt x="110" y="15"/>
                  <a:pt x="110" y="15"/>
                </a:cubicBezTo>
                <a:cubicBezTo>
                  <a:pt x="115" y="15"/>
                  <a:pt x="121" y="16"/>
                  <a:pt x="127" y="18"/>
                </a:cubicBezTo>
                <a:cubicBezTo>
                  <a:pt x="128" y="19"/>
                  <a:pt x="130" y="19"/>
                  <a:pt x="133" y="19"/>
                </a:cubicBezTo>
                <a:cubicBezTo>
                  <a:pt x="138" y="19"/>
                  <a:pt x="138" y="19"/>
                  <a:pt x="138" y="19"/>
                </a:cubicBezTo>
                <a:cubicBezTo>
                  <a:pt x="145" y="12"/>
                  <a:pt x="145" y="12"/>
                  <a:pt x="145" y="12"/>
                </a:cubicBezTo>
                <a:cubicBezTo>
                  <a:pt x="163" y="20"/>
                  <a:pt x="163" y="20"/>
                  <a:pt x="163" y="20"/>
                </a:cubicBezTo>
                <a:cubicBezTo>
                  <a:pt x="168" y="26"/>
                  <a:pt x="168" y="26"/>
                  <a:pt x="168" y="26"/>
                </a:cubicBezTo>
                <a:cubicBezTo>
                  <a:pt x="173" y="32"/>
                  <a:pt x="173" y="32"/>
                  <a:pt x="173" y="32"/>
                </a:cubicBezTo>
                <a:cubicBezTo>
                  <a:pt x="185" y="20"/>
                  <a:pt x="185" y="20"/>
                  <a:pt x="185" y="20"/>
                </a:cubicBezTo>
                <a:cubicBezTo>
                  <a:pt x="186" y="70"/>
                  <a:pt x="186" y="70"/>
                  <a:pt x="186" y="70"/>
                </a:cubicBezTo>
                <a:cubicBezTo>
                  <a:pt x="185" y="73"/>
                  <a:pt x="185" y="73"/>
                  <a:pt x="185" y="73"/>
                </a:cubicBezTo>
                <a:cubicBezTo>
                  <a:pt x="187" y="96"/>
                  <a:pt x="187" y="96"/>
                  <a:pt x="187" y="96"/>
                </a:cubicBezTo>
                <a:cubicBezTo>
                  <a:pt x="182" y="95"/>
                  <a:pt x="182" y="95"/>
                  <a:pt x="182" y="95"/>
                </a:cubicBezTo>
                <a:cubicBezTo>
                  <a:pt x="181" y="102"/>
                  <a:pt x="181" y="102"/>
                  <a:pt x="181" y="102"/>
                </a:cubicBezTo>
                <a:cubicBezTo>
                  <a:pt x="175" y="106"/>
                  <a:pt x="175" y="106"/>
                  <a:pt x="175" y="106"/>
                </a:cubicBezTo>
                <a:cubicBezTo>
                  <a:pt x="178" y="112"/>
                  <a:pt x="181" y="118"/>
                  <a:pt x="186" y="124"/>
                </a:cubicBezTo>
                <a:cubicBezTo>
                  <a:pt x="190" y="131"/>
                  <a:pt x="190" y="131"/>
                  <a:pt x="190" y="131"/>
                </a:cubicBezTo>
                <a:cubicBezTo>
                  <a:pt x="196" y="139"/>
                  <a:pt x="200" y="148"/>
                  <a:pt x="200" y="156"/>
                </a:cubicBezTo>
                <a:cubicBezTo>
                  <a:pt x="207" y="161"/>
                  <a:pt x="212" y="166"/>
                  <a:pt x="216" y="172"/>
                </a:cubicBezTo>
                <a:cubicBezTo>
                  <a:pt x="236" y="203"/>
                  <a:pt x="236" y="203"/>
                  <a:pt x="236" y="203"/>
                </a:cubicBezTo>
                <a:cubicBezTo>
                  <a:pt x="10" y="205"/>
                  <a:pt x="10" y="205"/>
                  <a:pt x="10" y="205"/>
                </a:cubicBezTo>
                <a:lnTo>
                  <a:pt x="4" y="71"/>
                </a:lnTo>
                <a:close/>
                <a:moveTo>
                  <a:pt x="200" y="163"/>
                </a:moveTo>
                <a:cubicBezTo>
                  <a:pt x="200" y="163"/>
                  <a:pt x="200" y="163"/>
                  <a:pt x="200" y="163"/>
                </a:cubicBezTo>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3" name="Freeform 300"/>
          <p:cNvSpPr>
            <a:spLocks noEditPoints="1"/>
          </p:cNvSpPr>
          <p:nvPr/>
        </p:nvSpPr>
        <p:spPr bwMode="auto">
          <a:xfrm>
            <a:off x="17148175" y="8123238"/>
            <a:ext cx="749300" cy="647700"/>
          </a:xfrm>
          <a:custGeom>
            <a:avLst/>
            <a:gdLst>
              <a:gd name="T0" fmla="*/ 4 w 236"/>
              <a:gd name="T1" fmla="*/ 71 h 205"/>
              <a:gd name="T2" fmla="*/ 1 w 236"/>
              <a:gd name="T3" fmla="*/ 64 h 205"/>
              <a:gd name="T4" fmla="*/ 0 w 236"/>
              <a:gd name="T5" fmla="*/ 59 h 205"/>
              <a:gd name="T6" fmla="*/ 3 w 236"/>
              <a:gd name="T7" fmla="*/ 48 h 205"/>
              <a:gd name="T8" fmla="*/ 1 w 236"/>
              <a:gd name="T9" fmla="*/ 41 h 205"/>
              <a:gd name="T10" fmla="*/ 14 w 236"/>
              <a:gd name="T11" fmla="*/ 0 h 205"/>
              <a:gd name="T12" fmla="*/ 36 w 236"/>
              <a:gd name="T13" fmla="*/ 13 h 205"/>
              <a:gd name="T14" fmla="*/ 42 w 236"/>
              <a:gd name="T15" fmla="*/ 14 h 205"/>
              <a:gd name="T16" fmla="*/ 71 w 236"/>
              <a:gd name="T17" fmla="*/ 20 h 205"/>
              <a:gd name="T18" fmla="*/ 79 w 236"/>
              <a:gd name="T19" fmla="*/ 22 h 205"/>
              <a:gd name="T20" fmla="*/ 106 w 236"/>
              <a:gd name="T21" fmla="*/ 15 h 205"/>
              <a:gd name="T22" fmla="*/ 110 w 236"/>
              <a:gd name="T23" fmla="*/ 15 h 205"/>
              <a:gd name="T24" fmla="*/ 127 w 236"/>
              <a:gd name="T25" fmla="*/ 18 h 205"/>
              <a:gd name="T26" fmla="*/ 133 w 236"/>
              <a:gd name="T27" fmla="*/ 19 h 205"/>
              <a:gd name="T28" fmla="*/ 138 w 236"/>
              <a:gd name="T29" fmla="*/ 19 h 205"/>
              <a:gd name="T30" fmla="*/ 145 w 236"/>
              <a:gd name="T31" fmla="*/ 12 h 205"/>
              <a:gd name="T32" fmla="*/ 163 w 236"/>
              <a:gd name="T33" fmla="*/ 20 h 205"/>
              <a:gd name="T34" fmla="*/ 168 w 236"/>
              <a:gd name="T35" fmla="*/ 26 h 205"/>
              <a:gd name="T36" fmla="*/ 173 w 236"/>
              <a:gd name="T37" fmla="*/ 32 h 205"/>
              <a:gd name="T38" fmla="*/ 185 w 236"/>
              <a:gd name="T39" fmla="*/ 20 h 205"/>
              <a:gd name="T40" fmla="*/ 186 w 236"/>
              <a:gd name="T41" fmla="*/ 70 h 205"/>
              <a:gd name="T42" fmla="*/ 185 w 236"/>
              <a:gd name="T43" fmla="*/ 73 h 205"/>
              <a:gd name="T44" fmla="*/ 187 w 236"/>
              <a:gd name="T45" fmla="*/ 96 h 205"/>
              <a:gd name="T46" fmla="*/ 182 w 236"/>
              <a:gd name="T47" fmla="*/ 95 h 205"/>
              <a:gd name="T48" fmla="*/ 181 w 236"/>
              <a:gd name="T49" fmla="*/ 102 h 205"/>
              <a:gd name="T50" fmla="*/ 175 w 236"/>
              <a:gd name="T51" fmla="*/ 106 h 205"/>
              <a:gd name="T52" fmla="*/ 186 w 236"/>
              <a:gd name="T53" fmla="*/ 124 h 205"/>
              <a:gd name="T54" fmla="*/ 190 w 236"/>
              <a:gd name="T55" fmla="*/ 131 h 205"/>
              <a:gd name="T56" fmla="*/ 200 w 236"/>
              <a:gd name="T57" fmla="*/ 156 h 205"/>
              <a:gd name="T58" fmla="*/ 216 w 236"/>
              <a:gd name="T59" fmla="*/ 172 h 205"/>
              <a:gd name="T60" fmla="*/ 236 w 236"/>
              <a:gd name="T61" fmla="*/ 203 h 205"/>
              <a:gd name="T62" fmla="*/ 10 w 236"/>
              <a:gd name="T63" fmla="*/ 205 h 205"/>
              <a:gd name="T64" fmla="*/ 4 w 236"/>
              <a:gd name="T65" fmla="*/ 71 h 205"/>
              <a:gd name="T66" fmla="*/ 200 w 236"/>
              <a:gd name="T67" fmla="*/ 163 h 205"/>
              <a:gd name="T68" fmla="*/ 200 w 236"/>
              <a:gd name="T69" fmla="*/ 16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05">
                <a:moveTo>
                  <a:pt x="4" y="71"/>
                </a:moveTo>
                <a:cubicBezTo>
                  <a:pt x="1" y="64"/>
                  <a:pt x="1" y="64"/>
                  <a:pt x="1" y="64"/>
                </a:cubicBezTo>
                <a:cubicBezTo>
                  <a:pt x="0" y="59"/>
                  <a:pt x="0" y="59"/>
                  <a:pt x="0" y="59"/>
                </a:cubicBezTo>
                <a:cubicBezTo>
                  <a:pt x="3" y="48"/>
                  <a:pt x="3" y="48"/>
                  <a:pt x="3" y="48"/>
                </a:cubicBezTo>
                <a:cubicBezTo>
                  <a:pt x="1" y="41"/>
                  <a:pt x="1" y="41"/>
                  <a:pt x="1" y="41"/>
                </a:cubicBezTo>
                <a:cubicBezTo>
                  <a:pt x="14" y="0"/>
                  <a:pt x="14" y="0"/>
                  <a:pt x="14" y="0"/>
                </a:cubicBezTo>
                <a:cubicBezTo>
                  <a:pt x="36" y="13"/>
                  <a:pt x="36" y="13"/>
                  <a:pt x="36" y="13"/>
                </a:cubicBezTo>
                <a:cubicBezTo>
                  <a:pt x="37" y="14"/>
                  <a:pt x="40" y="14"/>
                  <a:pt x="42" y="14"/>
                </a:cubicBezTo>
                <a:cubicBezTo>
                  <a:pt x="52" y="15"/>
                  <a:pt x="61" y="18"/>
                  <a:pt x="71" y="20"/>
                </a:cubicBezTo>
                <a:cubicBezTo>
                  <a:pt x="79" y="22"/>
                  <a:pt x="79" y="22"/>
                  <a:pt x="79" y="22"/>
                </a:cubicBezTo>
                <a:cubicBezTo>
                  <a:pt x="88" y="17"/>
                  <a:pt x="97" y="15"/>
                  <a:pt x="106" y="15"/>
                </a:cubicBezTo>
                <a:cubicBezTo>
                  <a:pt x="110" y="15"/>
                  <a:pt x="110" y="15"/>
                  <a:pt x="110" y="15"/>
                </a:cubicBezTo>
                <a:cubicBezTo>
                  <a:pt x="115" y="15"/>
                  <a:pt x="121" y="16"/>
                  <a:pt x="127" y="18"/>
                </a:cubicBezTo>
                <a:cubicBezTo>
                  <a:pt x="128" y="19"/>
                  <a:pt x="130" y="19"/>
                  <a:pt x="133" y="19"/>
                </a:cubicBezTo>
                <a:cubicBezTo>
                  <a:pt x="138" y="19"/>
                  <a:pt x="138" y="19"/>
                  <a:pt x="138" y="19"/>
                </a:cubicBezTo>
                <a:cubicBezTo>
                  <a:pt x="145" y="12"/>
                  <a:pt x="145" y="12"/>
                  <a:pt x="145" y="12"/>
                </a:cubicBezTo>
                <a:cubicBezTo>
                  <a:pt x="163" y="20"/>
                  <a:pt x="163" y="20"/>
                  <a:pt x="163" y="20"/>
                </a:cubicBezTo>
                <a:cubicBezTo>
                  <a:pt x="168" y="26"/>
                  <a:pt x="168" y="26"/>
                  <a:pt x="168" y="26"/>
                </a:cubicBezTo>
                <a:cubicBezTo>
                  <a:pt x="173" y="32"/>
                  <a:pt x="173" y="32"/>
                  <a:pt x="173" y="32"/>
                </a:cubicBezTo>
                <a:cubicBezTo>
                  <a:pt x="185" y="20"/>
                  <a:pt x="185" y="20"/>
                  <a:pt x="185" y="20"/>
                </a:cubicBezTo>
                <a:cubicBezTo>
                  <a:pt x="186" y="70"/>
                  <a:pt x="186" y="70"/>
                  <a:pt x="186" y="70"/>
                </a:cubicBezTo>
                <a:cubicBezTo>
                  <a:pt x="185" y="73"/>
                  <a:pt x="185" y="73"/>
                  <a:pt x="185" y="73"/>
                </a:cubicBezTo>
                <a:cubicBezTo>
                  <a:pt x="187" y="96"/>
                  <a:pt x="187" y="96"/>
                  <a:pt x="187" y="96"/>
                </a:cubicBezTo>
                <a:cubicBezTo>
                  <a:pt x="182" y="95"/>
                  <a:pt x="182" y="95"/>
                  <a:pt x="182" y="95"/>
                </a:cubicBezTo>
                <a:cubicBezTo>
                  <a:pt x="181" y="102"/>
                  <a:pt x="181" y="102"/>
                  <a:pt x="181" y="102"/>
                </a:cubicBezTo>
                <a:cubicBezTo>
                  <a:pt x="175" y="106"/>
                  <a:pt x="175" y="106"/>
                  <a:pt x="175" y="106"/>
                </a:cubicBezTo>
                <a:cubicBezTo>
                  <a:pt x="178" y="112"/>
                  <a:pt x="181" y="118"/>
                  <a:pt x="186" y="124"/>
                </a:cubicBezTo>
                <a:cubicBezTo>
                  <a:pt x="190" y="131"/>
                  <a:pt x="190" y="131"/>
                  <a:pt x="190" y="131"/>
                </a:cubicBezTo>
                <a:cubicBezTo>
                  <a:pt x="196" y="139"/>
                  <a:pt x="200" y="148"/>
                  <a:pt x="200" y="156"/>
                </a:cubicBezTo>
                <a:cubicBezTo>
                  <a:pt x="207" y="161"/>
                  <a:pt x="212" y="166"/>
                  <a:pt x="216" y="172"/>
                </a:cubicBezTo>
                <a:cubicBezTo>
                  <a:pt x="236" y="203"/>
                  <a:pt x="236" y="203"/>
                  <a:pt x="236" y="203"/>
                </a:cubicBezTo>
                <a:cubicBezTo>
                  <a:pt x="10" y="205"/>
                  <a:pt x="10" y="205"/>
                  <a:pt x="10" y="205"/>
                </a:cubicBezTo>
                <a:lnTo>
                  <a:pt x="4" y="71"/>
                </a:lnTo>
                <a:close/>
                <a:moveTo>
                  <a:pt x="200" y="163"/>
                </a:moveTo>
                <a:cubicBezTo>
                  <a:pt x="200" y="163"/>
                  <a:pt x="200" y="163"/>
                  <a:pt x="200" y="163"/>
                </a:cubicBezTo>
              </a:path>
            </a:pathLst>
          </a:custGeom>
          <a:solidFill>
            <a:schemeClr val="accent1">
              <a:lumMod val="75000"/>
            </a:schemeClr>
          </a:solidFill>
          <a:ln w="25400" cap="flat">
            <a:solidFill>
              <a:schemeClr val="accent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4" name="Freeform 301"/>
          <p:cNvSpPr>
            <a:spLocks/>
          </p:cNvSpPr>
          <p:nvPr/>
        </p:nvSpPr>
        <p:spPr bwMode="auto">
          <a:xfrm>
            <a:off x="16479838" y="9467850"/>
            <a:ext cx="76200" cy="117475"/>
          </a:xfrm>
          <a:custGeom>
            <a:avLst/>
            <a:gdLst>
              <a:gd name="T0" fmla="*/ 16 w 48"/>
              <a:gd name="T1" fmla="*/ 50 h 74"/>
              <a:gd name="T2" fmla="*/ 0 w 48"/>
              <a:gd name="T3" fmla="*/ 70 h 74"/>
              <a:gd name="T4" fmla="*/ 16 w 48"/>
              <a:gd name="T5" fmla="*/ 48 h 74"/>
              <a:gd name="T6" fmla="*/ 36 w 48"/>
              <a:gd name="T7" fmla="*/ 0 h 74"/>
              <a:gd name="T8" fmla="*/ 40 w 48"/>
              <a:gd name="T9" fmla="*/ 2 h 74"/>
              <a:gd name="T10" fmla="*/ 48 w 48"/>
              <a:gd name="T11" fmla="*/ 6 h 74"/>
              <a:gd name="T12" fmla="*/ 22 w 48"/>
              <a:gd name="T13" fmla="*/ 42 h 74"/>
              <a:gd name="T14" fmla="*/ 6 w 48"/>
              <a:gd name="T15" fmla="*/ 74 h 74"/>
              <a:gd name="T16" fmla="*/ 16 w 48"/>
              <a:gd name="T17"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74">
                <a:moveTo>
                  <a:pt x="16" y="50"/>
                </a:moveTo>
                <a:lnTo>
                  <a:pt x="0" y="70"/>
                </a:lnTo>
                <a:lnTo>
                  <a:pt x="16" y="48"/>
                </a:lnTo>
                <a:lnTo>
                  <a:pt x="36" y="0"/>
                </a:lnTo>
                <a:lnTo>
                  <a:pt x="40" y="2"/>
                </a:lnTo>
                <a:lnTo>
                  <a:pt x="48" y="6"/>
                </a:lnTo>
                <a:lnTo>
                  <a:pt x="22" y="42"/>
                </a:lnTo>
                <a:lnTo>
                  <a:pt x="6" y="74"/>
                </a:lnTo>
                <a:lnTo>
                  <a:pt x="16" y="5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5" name="Freeform 302"/>
          <p:cNvSpPr>
            <a:spLocks/>
          </p:cNvSpPr>
          <p:nvPr/>
        </p:nvSpPr>
        <p:spPr bwMode="auto">
          <a:xfrm>
            <a:off x="16190913" y="9021763"/>
            <a:ext cx="649288" cy="582613"/>
          </a:xfrm>
          <a:custGeom>
            <a:avLst/>
            <a:gdLst>
              <a:gd name="T0" fmla="*/ 35 w 205"/>
              <a:gd name="T1" fmla="*/ 164 h 184"/>
              <a:gd name="T2" fmla="*/ 27 w 205"/>
              <a:gd name="T3" fmla="*/ 150 h 184"/>
              <a:gd name="T4" fmla="*/ 0 w 205"/>
              <a:gd name="T5" fmla="*/ 130 h 184"/>
              <a:gd name="T6" fmla="*/ 0 w 205"/>
              <a:gd name="T7" fmla="*/ 101 h 184"/>
              <a:gd name="T8" fmla="*/ 3 w 205"/>
              <a:gd name="T9" fmla="*/ 78 h 184"/>
              <a:gd name="T10" fmla="*/ 13 w 205"/>
              <a:gd name="T11" fmla="*/ 68 h 184"/>
              <a:gd name="T12" fmla="*/ 12 w 205"/>
              <a:gd name="T13" fmla="*/ 46 h 184"/>
              <a:gd name="T14" fmla="*/ 12 w 205"/>
              <a:gd name="T15" fmla="*/ 43 h 184"/>
              <a:gd name="T16" fmla="*/ 12 w 205"/>
              <a:gd name="T17" fmla="*/ 42 h 184"/>
              <a:gd name="T18" fmla="*/ 16 w 205"/>
              <a:gd name="T19" fmla="*/ 30 h 184"/>
              <a:gd name="T20" fmla="*/ 19 w 205"/>
              <a:gd name="T21" fmla="*/ 17 h 184"/>
              <a:gd name="T22" fmla="*/ 38 w 205"/>
              <a:gd name="T23" fmla="*/ 3 h 184"/>
              <a:gd name="T24" fmla="*/ 54 w 205"/>
              <a:gd name="T25" fmla="*/ 0 h 184"/>
              <a:gd name="T26" fmla="*/ 82 w 205"/>
              <a:gd name="T27" fmla="*/ 9 h 184"/>
              <a:gd name="T28" fmla="*/ 104 w 205"/>
              <a:gd name="T29" fmla="*/ 13 h 184"/>
              <a:gd name="T30" fmla="*/ 112 w 205"/>
              <a:gd name="T31" fmla="*/ 8 h 184"/>
              <a:gd name="T32" fmla="*/ 133 w 205"/>
              <a:gd name="T33" fmla="*/ 9 h 184"/>
              <a:gd name="T34" fmla="*/ 149 w 205"/>
              <a:gd name="T35" fmla="*/ 11 h 184"/>
              <a:gd name="T36" fmla="*/ 154 w 205"/>
              <a:gd name="T37" fmla="*/ 8 h 184"/>
              <a:gd name="T38" fmla="*/ 166 w 205"/>
              <a:gd name="T39" fmla="*/ 4 h 184"/>
              <a:gd name="T40" fmla="*/ 187 w 205"/>
              <a:gd name="T41" fmla="*/ 11 h 184"/>
              <a:gd name="T42" fmla="*/ 197 w 205"/>
              <a:gd name="T43" fmla="*/ 27 h 184"/>
              <a:gd name="T44" fmla="*/ 202 w 205"/>
              <a:gd name="T45" fmla="*/ 41 h 184"/>
              <a:gd name="T46" fmla="*/ 203 w 205"/>
              <a:gd name="T47" fmla="*/ 63 h 184"/>
              <a:gd name="T48" fmla="*/ 190 w 205"/>
              <a:gd name="T49" fmla="*/ 78 h 184"/>
              <a:gd name="T50" fmla="*/ 181 w 205"/>
              <a:gd name="T51" fmla="*/ 100 h 184"/>
              <a:gd name="T52" fmla="*/ 177 w 205"/>
              <a:gd name="T53" fmla="*/ 108 h 184"/>
              <a:gd name="T54" fmla="*/ 163 w 205"/>
              <a:gd name="T55" fmla="*/ 131 h 184"/>
              <a:gd name="T56" fmla="*/ 142 w 205"/>
              <a:gd name="T57" fmla="*/ 157 h 184"/>
              <a:gd name="T58" fmla="*/ 127 w 205"/>
              <a:gd name="T59" fmla="*/ 149 h 184"/>
              <a:gd name="T60" fmla="*/ 118 w 205"/>
              <a:gd name="T61" fmla="*/ 165 h 184"/>
              <a:gd name="T62" fmla="*/ 98 w 205"/>
              <a:gd name="T63" fmla="*/ 179 h 184"/>
              <a:gd name="T64" fmla="*/ 76 w 205"/>
              <a:gd name="T65" fmla="*/ 183 h 184"/>
              <a:gd name="T66" fmla="*/ 67 w 205"/>
              <a:gd name="T6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5" h="184">
                <a:moveTo>
                  <a:pt x="67" y="184"/>
                </a:moveTo>
                <a:cubicBezTo>
                  <a:pt x="53" y="183"/>
                  <a:pt x="41" y="176"/>
                  <a:pt x="35" y="164"/>
                </a:cubicBezTo>
                <a:cubicBezTo>
                  <a:pt x="34" y="161"/>
                  <a:pt x="33" y="158"/>
                  <a:pt x="32" y="155"/>
                </a:cubicBezTo>
                <a:cubicBezTo>
                  <a:pt x="30" y="153"/>
                  <a:pt x="30" y="152"/>
                  <a:pt x="27" y="150"/>
                </a:cubicBezTo>
                <a:cubicBezTo>
                  <a:pt x="2" y="155"/>
                  <a:pt x="2" y="155"/>
                  <a:pt x="2" y="155"/>
                </a:cubicBezTo>
                <a:cubicBezTo>
                  <a:pt x="0" y="130"/>
                  <a:pt x="0" y="130"/>
                  <a:pt x="0" y="130"/>
                </a:cubicBezTo>
                <a:cubicBezTo>
                  <a:pt x="1" y="116"/>
                  <a:pt x="1" y="116"/>
                  <a:pt x="1" y="116"/>
                </a:cubicBezTo>
                <a:cubicBezTo>
                  <a:pt x="0" y="101"/>
                  <a:pt x="0" y="101"/>
                  <a:pt x="0" y="101"/>
                </a:cubicBezTo>
                <a:cubicBezTo>
                  <a:pt x="0" y="91"/>
                  <a:pt x="0" y="91"/>
                  <a:pt x="0" y="91"/>
                </a:cubicBezTo>
                <a:cubicBezTo>
                  <a:pt x="3" y="78"/>
                  <a:pt x="3" y="78"/>
                  <a:pt x="3" y="78"/>
                </a:cubicBezTo>
                <a:cubicBezTo>
                  <a:pt x="12" y="73"/>
                  <a:pt x="12" y="73"/>
                  <a:pt x="12" y="73"/>
                </a:cubicBezTo>
                <a:cubicBezTo>
                  <a:pt x="13" y="68"/>
                  <a:pt x="13" y="68"/>
                  <a:pt x="13" y="68"/>
                </a:cubicBezTo>
                <a:cubicBezTo>
                  <a:pt x="12" y="67"/>
                  <a:pt x="12" y="67"/>
                  <a:pt x="12" y="67"/>
                </a:cubicBezTo>
                <a:cubicBezTo>
                  <a:pt x="12" y="46"/>
                  <a:pt x="12" y="46"/>
                  <a:pt x="12" y="46"/>
                </a:cubicBezTo>
                <a:cubicBezTo>
                  <a:pt x="11" y="44"/>
                  <a:pt x="11" y="44"/>
                  <a:pt x="11" y="44"/>
                </a:cubicBezTo>
                <a:cubicBezTo>
                  <a:pt x="12" y="43"/>
                  <a:pt x="12" y="43"/>
                  <a:pt x="12" y="43"/>
                </a:cubicBezTo>
                <a:cubicBezTo>
                  <a:pt x="12" y="42"/>
                  <a:pt x="12" y="42"/>
                  <a:pt x="12" y="42"/>
                </a:cubicBezTo>
                <a:cubicBezTo>
                  <a:pt x="12" y="42"/>
                  <a:pt x="12" y="42"/>
                  <a:pt x="12" y="42"/>
                </a:cubicBezTo>
                <a:cubicBezTo>
                  <a:pt x="14" y="34"/>
                  <a:pt x="14" y="34"/>
                  <a:pt x="14" y="34"/>
                </a:cubicBezTo>
                <a:cubicBezTo>
                  <a:pt x="16" y="30"/>
                  <a:pt x="16" y="30"/>
                  <a:pt x="16" y="30"/>
                </a:cubicBezTo>
                <a:cubicBezTo>
                  <a:pt x="16" y="27"/>
                  <a:pt x="16" y="27"/>
                  <a:pt x="16" y="27"/>
                </a:cubicBezTo>
                <a:cubicBezTo>
                  <a:pt x="19" y="17"/>
                  <a:pt x="19" y="17"/>
                  <a:pt x="19" y="17"/>
                </a:cubicBezTo>
                <a:cubicBezTo>
                  <a:pt x="26" y="10"/>
                  <a:pt x="26" y="10"/>
                  <a:pt x="26" y="10"/>
                </a:cubicBezTo>
                <a:cubicBezTo>
                  <a:pt x="38" y="3"/>
                  <a:pt x="38" y="3"/>
                  <a:pt x="38" y="3"/>
                </a:cubicBezTo>
                <a:cubicBezTo>
                  <a:pt x="48" y="3"/>
                  <a:pt x="48" y="3"/>
                  <a:pt x="48" y="3"/>
                </a:cubicBezTo>
                <a:cubicBezTo>
                  <a:pt x="54" y="0"/>
                  <a:pt x="54" y="0"/>
                  <a:pt x="54" y="0"/>
                </a:cubicBezTo>
                <a:cubicBezTo>
                  <a:pt x="74" y="5"/>
                  <a:pt x="74" y="5"/>
                  <a:pt x="74" y="5"/>
                </a:cubicBezTo>
                <a:cubicBezTo>
                  <a:pt x="82" y="9"/>
                  <a:pt x="82" y="9"/>
                  <a:pt x="82" y="9"/>
                </a:cubicBezTo>
                <a:cubicBezTo>
                  <a:pt x="97" y="8"/>
                  <a:pt x="97" y="8"/>
                  <a:pt x="97" y="8"/>
                </a:cubicBezTo>
                <a:cubicBezTo>
                  <a:pt x="104" y="13"/>
                  <a:pt x="104" y="13"/>
                  <a:pt x="104" y="13"/>
                </a:cubicBezTo>
                <a:cubicBezTo>
                  <a:pt x="107" y="15"/>
                  <a:pt x="107" y="15"/>
                  <a:pt x="107" y="15"/>
                </a:cubicBezTo>
                <a:cubicBezTo>
                  <a:pt x="112" y="8"/>
                  <a:pt x="112" y="8"/>
                  <a:pt x="112" y="8"/>
                </a:cubicBezTo>
                <a:cubicBezTo>
                  <a:pt x="126" y="10"/>
                  <a:pt x="126" y="10"/>
                  <a:pt x="126" y="10"/>
                </a:cubicBezTo>
                <a:cubicBezTo>
                  <a:pt x="133" y="9"/>
                  <a:pt x="133" y="9"/>
                  <a:pt x="133" y="9"/>
                </a:cubicBezTo>
                <a:cubicBezTo>
                  <a:pt x="147" y="10"/>
                  <a:pt x="147" y="10"/>
                  <a:pt x="147" y="10"/>
                </a:cubicBezTo>
                <a:cubicBezTo>
                  <a:pt x="149" y="11"/>
                  <a:pt x="149" y="11"/>
                  <a:pt x="149" y="11"/>
                </a:cubicBezTo>
                <a:cubicBezTo>
                  <a:pt x="152" y="8"/>
                  <a:pt x="152" y="8"/>
                  <a:pt x="152" y="8"/>
                </a:cubicBezTo>
                <a:cubicBezTo>
                  <a:pt x="154" y="8"/>
                  <a:pt x="154" y="8"/>
                  <a:pt x="154" y="8"/>
                </a:cubicBezTo>
                <a:cubicBezTo>
                  <a:pt x="157" y="4"/>
                  <a:pt x="157" y="4"/>
                  <a:pt x="157" y="4"/>
                </a:cubicBezTo>
                <a:cubicBezTo>
                  <a:pt x="166" y="4"/>
                  <a:pt x="166" y="4"/>
                  <a:pt x="166" y="4"/>
                </a:cubicBezTo>
                <a:cubicBezTo>
                  <a:pt x="176" y="0"/>
                  <a:pt x="176" y="0"/>
                  <a:pt x="176" y="0"/>
                </a:cubicBezTo>
                <a:cubicBezTo>
                  <a:pt x="187" y="11"/>
                  <a:pt x="187" y="11"/>
                  <a:pt x="187" y="11"/>
                </a:cubicBezTo>
                <a:cubicBezTo>
                  <a:pt x="193" y="19"/>
                  <a:pt x="193" y="19"/>
                  <a:pt x="193" y="19"/>
                </a:cubicBezTo>
                <a:cubicBezTo>
                  <a:pt x="197" y="27"/>
                  <a:pt x="197" y="27"/>
                  <a:pt x="197" y="27"/>
                </a:cubicBezTo>
                <a:cubicBezTo>
                  <a:pt x="198" y="31"/>
                  <a:pt x="198" y="31"/>
                  <a:pt x="198" y="31"/>
                </a:cubicBezTo>
                <a:cubicBezTo>
                  <a:pt x="202" y="41"/>
                  <a:pt x="202" y="41"/>
                  <a:pt x="202" y="41"/>
                </a:cubicBezTo>
                <a:cubicBezTo>
                  <a:pt x="205" y="51"/>
                  <a:pt x="205" y="51"/>
                  <a:pt x="205" y="51"/>
                </a:cubicBezTo>
                <a:cubicBezTo>
                  <a:pt x="203" y="63"/>
                  <a:pt x="203" y="63"/>
                  <a:pt x="203" y="63"/>
                </a:cubicBezTo>
                <a:cubicBezTo>
                  <a:pt x="197" y="71"/>
                  <a:pt x="197" y="71"/>
                  <a:pt x="197" y="71"/>
                </a:cubicBezTo>
                <a:cubicBezTo>
                  <a:pt x="190" y="78"/>
                  <a:pt x="190" y="78"/>
                  <a:pt x="190" y="78"/>
                </a:cubicBezTo>
                <a:cubicBezTo>
                  <a:pt x="190" y="87"/>
                  <a:pt x="190" y="87"/>
                  <a:pt x="190" y="87"/>
                </a:cubicBezTo>
                <a:cubicBezTo>
                  <a:pt x="181" y="100"/>
                  <a:pt x="181" y="100"/>
                  <a:pt x="181" y="100"/>
                </a:cubicBezTo>
                <a:cubicBezTo>
                  <a:pt x="180" y="100"/>
                  <a:pt x="180" y="100"/>
                  <a:pt x="180" y="100"/>
                </a:cubicBezTo>
                <a:cubicBezTo>
                  <a:pt x="177" y="108"/>
                  <a:pt x="177" y="108"/>
                  <a:pt x="177" y="108"/>
                </a:cubicBezTo>
                <a:cubicBezTo>
                  <a:pt x="170" y="115"/>
                  <a:pt x="170" y="115"/>
                  <a:pt x="170" y="115"/>
                </a:cubicBezTo>
                <a:cubicBezTo>
                  <a:pt x="163" y="131"/>
                  <a:pt x="163" y="131"/>
                  <a:pt x="163" y="131"/>
                </a:cubicBezTo>
                <a:cubicBezTo>
                  <a:pt x="156" y="138"/>
                  <a:pt x="156" y="138"/>
                  <a:pt x="156" y="138"/>
                </a:cubicBezTo>
                <a:cubicBezTo>
                  <a:pt x="142" y="157"/>
                  <a:pt x="142" y="157"/>
                  <a:pt x="142" y="157"/>
                </a:cubicBezTo>
                <a:cubicBezTo>
                  <a:pt x="127" y="147"/>
                  <a:pt x="127" y="147"/>
                  <a:pt x="127" y="147"/>
                </a:cubicBezTo>
                <a:cubicBezTo>
                  <a:pt x="127" y="149"/>
                  <a:pt x="127" y="149"/>
                  <a:pt x="127" y="149"/>
                </a:cubicBezTo>
                <a:cubicBezTo>
                  <a:pt x="121" y="162"/>
                  <a:pt x="121" y="162"/>
                  <a:pt x="121" y="162"/>
                </a:cubicBezTo>
                <a:cubicBezTo>
                  <a:pt x="118" y="165"/>
                  <a:pt x="118" y="165"/>
                  <a:pt x="118" y="165"/>
                </a:cubicBezTo>
                <a:cubicBezTo>
                  <a:pt x="116" y="176"/>
                  <a:pt x="116" y="176"/>
                  <a:pt x="116" y="176"/>
                </a:cubicBezTo>
                <a:cubicBezTo>
                  <a:pt x="98" y="179"/>
                  <a:pt x="98" y="179"/>
                  <a:pt x="98" y="179"/>
                </a:cubicBezTo>
                <a:cubicBezTo>
                  <a:pt x="93" y="180"/>
                  <a:pt x="87" y="181"/>
                  <a:pt x="80" y="182"/>
                </a:cubicBezTo>
                <a:cubicBezTo>
                  <a:pt x="76" y="183"/>
                  <a:pt x="76" y="183"/>
                  <a:pt x="76" y="183"/>
                </a:cubicBezTo>
                <a:cubicBezTo>
                  <a:pt x="73" y="184"/>
                  <a:pt x="71" y="184"/>
                  <a:pt x="68" y="184"/>
                </a:cubicBezTo>
                <a:lnTo>
                  <a:pt x="67" y="18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6" name="Freeform 303"/>
          <p:cNvSpPr>
            <a:spLocks/>
          </p:cNvSpPr>
          <p:nvPr/>
        </p:nvSpPr>
        <p:spPr bwMode="auto">
          <a:xfrm>
            <a:off x="16476663" y="9480550"/>
            <a:ext cx="104775" cy="95250"/>
          </a:xfrm>
          <a:custGeom>
            <a:avLst/>
            <a:gdLst>
              <a:gd name="T0" fmla="*/ 12 w 66"/>
              <a:gd name="T1" fmla="*/ 46 h 60"/>
              <a:gd name="T2" fmla="*/ 54 w 66"/>
              <a:gd name="T3" fmla="*/ 0 h 60"/>
              <a:gd name="T4" fmla="*/ 58 w 66"/>
              <a:gd name="T5" fmla="*/ 6 h 60"/>
              <a:gd name="T6" fmla="*/ 66 w 66"/>
              <a:gd name="T7" fmla="*/ 16 h 60"/>
              <a:gd name="T8" fmla="*/ 30 w 66"/>
              <a:gd name="T9" fmla="*/ 36 h 60"/>
              <a:gd name="T10" fmla="*/ 0 w 66"/>
              <a:gd name="T11" fmla="*/ 60 h 60"/>
              <a:gd name="T12" fmla="*/ 12 w 66"/>
              <a:gd name="T13" fmla="*/ 46 h 60"/>
            </a:gdLst>
            <a:ahLst/>
            <a:cxnLst>
              <a:cxn ang="0">
                <a:pos x="T0" y="T1"/>
              </a:cxn>
              <a:cxn ang="0">
                <a:pos x="T2" y="T3"/>
              </a:cxn>
              <a:cxn ang="0">
                <a:pos x="T4" y="T5"/>
              </a:cxn>
              <a:cxn ang="0">
                <a:pos x="T6" y="T7"/>
              </a:cxn>
              <a:cxn ang="0">
                <a:pos x="T8" y="T9"/>
              </a:cxn>
              <a:cxn ang="0">
                <a:pos x="T10" y="T11"/>
              </a:cxn>
              <a:cxn ang="0">
                <a:pos x="T12" y="T13"/>
              </a:cxn>
            </a:cxnLst>
            <a:rect l="0" t="0" r="r" b="b"/>
            <a:pathLst>
              <a:path w="66" h="60">
                <a:moveTo>
                  <a:pt x="12" y="46"/>
                </a:moveTo>
                <a:lnTo>
                  <a:pt x="54" y="0"/>
                </a:lnTo>
                <a:lnTo>
                  <a:pt x="58" y="6"/>
                </a:lnTo>
                <a:lnTo>
                  <a:pt x="66" y="16"/>
                </a:lnTo>
                <a:lnTo>
                  <a:pt x="30" y="36"/>
                </a:lnTo>
                <a:lnTo>
                  <a:pt x="0" y="60"/>
                </a:lnTo>
                <a:lnTo>
                  <a:pt x="12" y="4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7" name="Freeform 304"/>
          <p:cNvSpPr>
            <a:spLocks/>
          </p:cNvSpPr>
          <p:nvPr/>
        </p:nvSpPr>
        <p:spPr bwMode="auto">
          <a:xfrm>
            <a:off x="16470313" y="9505950"/>
            <a:ext cx="111125" cy="85725"/>
          </a:xfrm>
          <a:custGeom>
            <a:avLst/>
            <a:gdLst>
              <a:gd name="T0" fmla="*/ 8 w 70"/>
              <a:gd name="T1" fmla="*/ 50 h 54"/>
              <a:gd name="T2" fmla="*/ 0 w 70"/>
              <a:gd name="T3" fmla="*/ 40 h 54"/>
              <a:gd name="T4" fmla="*/ 70 w 70"/>
              <a:gd name="T5" fmla="*/ 0 h 54"/>
              <a:gd name="T6" fmla="*/ 12 w 70"/>
              <a:gd name="T7" fmla="*/ 54 h 54"/>
              <a:gd name="T8" fmla="*/ 8 w 70"/>
              <a:gd name="T9" fmla="*/ 50 h 54"/>
            </a:gdLst>
            <a:ahLst/>
            <a:cxnLst>
              <a:cxn ang="0">
                <a:pos x="T0" y="T1"/>
              </a:cxn>
              <a:cxn ang="0">
                <a:pos x="T2" y="T3"/>
              </a:cxn>
              <a:cxn ang="0">
                <a:pos x="T4" y="T5"/>
              </a:cxn>
              <a:cxn ang="0">
                <a:pos x="T6" y="T7"/>
              </a:cxn>
              <a:cxn ang="0">
                <a:pos x="T8" y="T9"/>
              </a:cxn>
            </a:cxnLst>
            <a:rect l="0" t="0" r="r" b="b"/>
            <a:pathLst>
              <a:path w="70" h="54">
                <a:moveTo>
                  <a:pt x="8" y="50"/>
                </a:moveTo>
                <a:lnTo>
                  <a:pt x="0" y="40"/>
                </a:lnTo>
                <a:lnTo>
                  <a:pt x="70" y="0"/>
                </a:lnTo>
                <a:lnTo>
                  <a:pt x="12" y="54"/>
                </a:lnTo>
                <a:lnTo>
                  <a:pt x="8" y="5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8" name="Freeform 305"/>
          <p:cNvSpPr>
            <a:spLocks/>
          </p:cNvSpPr>
          <p:nvPr/>
        </p:nvSpPr>
        <p:spPr bwMode="auto">
          <a:xfrm>
            <a:off x="16089313" y="9059863"/>
            <a:ext cx="320675" cy="484188"/>
          </a:xfrm>
          <a:custGeom>
            <a:avLst/>
            <a:gdLst>
              <a:gd name="T0" fmla="*/ 16 w 101"/>
              <a:gd name="T1" fmla="*/ 116 h 153"/>
              <a:gd name="T2" fmla="*/ 16 w 101"/>
              <a:gd name="T3" fmla="*/ 111 h 153"/>
              <a:gd name="T4" fmla="*/ 15 w 101"/>
              <a:gd name="T5" fmla="*/ 109 h 153"/>
              <a:gd name="T6" fmla="*/ 16 w 101"/>
              <a:gd name="T7" fmla="*/ 80 h 153"/>
              <a:gd name="T8" fmla="*/ 16 w 101"/>
              <a:gd name="T9" fmla="*/ 80 h 153"/>
              <a:gd name="T10" fmla="*/ 16 w 101"/>
              <a:gd name="T11" fmla="*/ 77 h 153"/>
              <a:gd name="T12" fmla="*/ 15 w 101"/>
              <a:gd name="T13" fmla="*/ 75 h 153"/>
              <a:gd name="T14" fmla="*/ 11 w 101"/>
              <a:gd name="T15" fmla="*/ 74 h 153"/>
              <a:gd name="T16" fmla="*/ 5 w 101"/>
              <a:gd name="T17" fmla="*/ 62 h 153"/>
              <a:gd name="T18" fmla="*/ 3 w 101"/>
              <a:gd name="T19" fmla="*/ 51 h 153"/>
              <a:gd name="T20" fmla="*/ 12 w 101"/>
              <a:gd name="T21" fmla="*/ 32 h 153"/>
              <a:gd name="T22" fmla="*/ 12 w 101"/>
              <a:gd name="T23" fmla="*/ 31 h 153"/>
              <a:gd name="T24" fmla="*/ 23 w 101"/>
              <a:gd name="T25" fmla="*/ 23 h 153"/>
              <a:gd name="T26" fmla="*/ 27 w 101"/>
              <a:gd name="T27" fmla="*/ 21 h 153"/>
              <a:gd name="T28" fmla="*/ 28 w 101"/>
              <a:gd name="T29" fmla="*/ 20 h 153"/>
              <a:gd name="T30" fmla="*/ 34 w 101"/>
              <a:gd name="T31" fmla="*/ 16 h 153"/>
              <a:gd name="T32" fmla="*/ 45 w 101"/>
              <a:gd name="T33" fmla="*/ 0 h 153"/>
              <a:gd name="T34" fmla="*/ 63 w 101"/>
              <a:gd name="T35" fmla="*/ 11 h 153"/>
              <a:gd name="T36" fmla="*/ 69 w 101"/>
              <a:gd name="T37" fmla="*/ 16 h 153"/>
              <a:gd name="T38" fmla="*/ 72 w 101"/>
              <a:gd name="T39" fmla="*/ 16 h 153"/>
              <a:gd name="T40" fmla="*/ 93 w 101"/>
              <a:gd name="T41" fmla="*/ 42 h 153"/>
              <a:gd name="T42" fmla="*/ 88 w 101"/>
              <a:gd name="T43" fmla="*/ 46 h 153"/>
              <a:gd name="T44" fmla="*/ 88 w 101"/>
              <a:gd name="T45" fmla="*/ 48 h 153"/>
              <a:gd name="T46" fmla="*/ 92 w 101"/>
              <a:gd name="T47" fmla="*/ 60 h 153"/>
              <a:gd name="T48" fmla="*/ 92 w 101"/>
              <a:gd name="T49" fmla="*/ 60 h 153"/>
              <a:gd name="T50" fmla="*/ 101 w 101"/>
              <a:gd name="T51" fmla="*/ 68 h 153"/>
              <a:gd name="T52" fmla="*/ 78 w 101"/>
              <a:gd name="T53" fmla="*/ 81 h 153"/>
              <a:gd name="T54" fmla="*/ 74 w 101"/>
              <a:gd name="T55" fmla="*/ 92 h 153"/>
              <a:gd name="T56" fmla="*/ 72 w 101"/>
              <a:gd name="T57" fmla="*/ 92 h 153"/>
              <a:gd name="T58" fmla="*/ 73 w 101"/>
              <a:gd name="T59" fmla="*/ 104 h 153"/>
              <a:gd name="T60" fmla="*/ 71 w 101"/>
              <a:gd name="T61" fmla="*/ 136 h 153"/>
              <a:gd name="T62" fmla="*/ 52 w 101"/>
              <a:gd name="T63" fmla="*/ 140 h 153"/>
              <a:gd name="T64" fmla="*/ 41 w 101"/>
              <a:gd name="T65" fmla="*/ 142 h 153"/>
              <a:gd name="T66" fmla="*/ 0 w 101"/>
              <a:gd name="T67" fmla="*/ 153 h 153"/>
              <a:gd name="T68" fmla="*/ 16 w 101"/>
              <a:gd name="T69" fmla="*/ 11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53">
                <a:moveTo>
                  <a:pt x="16" y="116"/>
                </a:moveTo>
                <a:cubicBezTo>
                  <a:pt x="16" y="111"/>
                  <a:pt x="16" y="111"/>
                  <a:pt x="16" y="111"/>
                </a:cubicBezTo>
                <a:cubicBezTo>
                  <a:pt x="15" y="109"/>
                  <a:pt x="15" y="109"/>
                  <a:pt x="15" y="109"/>
                </a:cubicBezTo>
                <a:cubicBezTo>
                  <a:pt x="16" y="80"/>
                  <a:pt x="16" y="80"/>
                  <a:pt x="16" y="80"/>
                </a:cubicBezTo>
                <a:cubicBezTo>
                  <a:pt x="16" y="80"/>
                  <a:pt x="16" y="80"/>
                  <a:pt x="16" y="80"/>
                </a:cubicBezTo>
                <a:cubicBezTo>
                  <a:pt x="16" y="77"/>
                  <a:pt x="16" y="77"/>
                  <a:pt x="16" y="77"/>
                </a:cubicBezTo>
                <a:cubicBezTo>
                  <a:pt x="15" y="75"/>
                  <a:pt x="15" y="75"/>
                  <a:pt x="15" y="75"/>
                </a:cubicBezTo>
                <a:cubicBezTo>
                  <a:pt x="11" y="74"/>
                  <a:pt x="11" y="74"/>
                  <a:pt x="11" y="74"/>
                </a:cubicBezTo>
                <a:cubicBezTo>
                  <a:pt x="5" y="62"/>
                  <a:pt x="5" y="62"/>
                  <a:pt x="5" y="62"/>
                </a:cubicBezTo>
                <a:cubicBezTo>
                  <a:pt x="3" y="51"/>
                  <a:pt x="3" y="51"/>
                  <a:pt x="3" y="51"/>
                </a:cubicBezTo>
                <a:cubicBezTo>
                  <a:pt x="12" y="32"/>
                  <a:pt x="12" y="32"/>
                  <a:pt x="12" y="32"/>
                </a:cubicBezTo>
                <a:cubicBezTo>
                  <a:pt x="12" y="31"/>
                  <a:pt x="12" y="31"/>
                  <a:pt x="12" y="31"/>
                </a:cubicBezTo>
                <a:cubicBezTo>
                  <a:pt x="23" y="23"/>
                  <a:pt x="23" y="23"/>
                  <a:pt x="23" y="23"/>
                </a:cubicBezTo>
                <a:cubicBezTo>
                  <a:pt x="27" y="21"/>
                  <a:pt x="27" y="21"/>
                  <a:pt x="27" y="21"/>
                </a:cubicBezTo>
                <a:cubicBezTo>
                  <a:pt x="28" y="20"/>
                  <a:pt x="28" y="20"/>
                  <a:pt x="28" y="20"/>
                </a:cubicBezTo>
                <a:cubicBezTo>
                  <a:pt x="34" y="16"/>
                  <a:pt x="34" y="16"/>
                  <a:pt x="34" y="16"/>
                </a:cubicBezTo>
                <a:cubicBezTo>
                  <a:pt x="45" y="0"/>
                  <a:pt x="45" y="0"/>
                  <a:pt x="45" y="0"/>
                </a:cubicBezTo>
                <a:cubicBezTo>
                  <a:pt x="63" y="11"/>
                  <a:pt x="63" y="11"/>
                  <a:pt x="63" y="11"/>
                </a:cubicBezTo>
                <a:cubicBezTo>
                  <a:pt x="69" y="16"/>
                  <a:pt x="69" y="16"/>
                  <a:pt x="69" y="16"/>
                </a:cubicBezTo>
                <a:cubicBezTo>
                  <a:pt x="72" y="16"/>
                  <a:pt x="72" y="16"/>
                  <a:pt x="72" y="16"/>
                </a:cubicBezTo>
                <a:cubicBezTo>
                  <a:pt x="93" y="42"/>
                  <a:pt x="93" y="42"/>
                  <a:pt x="93" y="42"/>
                </a:cubicBezTo>
                <a:cubicBezTo>
                  <a:pt x="88" y="46"/>
                  <a:pt x="88" y="46"/>
                  <a:pt x="88" y="46"/>
                </a:cubicBezTo>
                <a:cubicBezTo>
                  <a:pt x="88" y="48"/>
                  <a:pt x="88" y="48"/>
                  <a:pt x="88" y="48"/>
                </a:cubicBezTo>
                <a:cubicBezTo>
                  <a:pt x="92" y="60"/>
                  <a:pt x="92" y="60"/>
                  <a:pt x="92" y="60"/>
                </a:cubicBezTo>
                <a:cubicBezTo>
                  <a:pt x="92" y="60"/>
                  <a:pt x="92" y="60"/>
                  <a:pt x="92" y="60"/>
                </a:cubicBezTo>
                <a:cubicBezTo>
                  <a:pt x="101" y="68"/>
                  <a:pt x="101" y="68"/>
                  <a:pt x="101" y="68"/>
                </a:cubicBezTo>
                <a:cubicBezTo>
                  <a:pt x="78" y="81"/>
                  <a:pt x="78" y="81"/>
                  <a:pt x="78" y="81"/>
                </a:cubicBezTo>
                <a:cubicBezTo>
                  <a:pt x="74" y="92"/>
                  <a:pt x="74" y="92"/>
                  <a:pt x="74" y="92"/>
                </a:cubicBezTo>
                <a:cubicBezTo>
                  <a:pt x="72" y="92"/>
                  <a:pt x="72" y="92"/>
                  <a:pt x="72" y="92"/>
                </a:cubicBezTo>
                <a:cubicBezTo>
                  <a:pt x="73" y="104"/>
                  <a:pt x="73" y="104"/>
                  <a:pt x="73" y="104"/>
                </a:cubicBezTo>
                <a:cubicBezTo>
                  <a:pt x="71" y="136"/>
                  <a:pt x="71" y="136"/>
                  <a:pt x="71" y="136"/>
                </a:cubicBezTo>
                <a:cubicBezTo>
                  <a:pt x="52" y="140"/>
                  <a:pt x="52" y="140"/>
                  <a:pt x="52" y="140"/>
                </a:cubicBezTo>
                <a:cubicBezTo>
                  <a:pt x="48" y="141"/>
                  <a:pt x="44" y="141"/>
                  <a:pt x="41" y="142"/>
                </a:cubicBezTo>
                <a:cubicBezTo>
                  <a:pt x="0" y="153"/>
                  <a:pt x="0" y="153"/>
                  <a:pt x="0" y="153"/>
                </a:cubicBezTo>
                <a:lnTo>
                  <a:pt x="16" y="11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19" name="Freeform 306"/>
          <p:cNvSpPr>
            <a:spLocks/>
          </p:cNvSpPr>
          <p:nvPr/>
        </p:nvSpPr>
        <p:spPr bwMode="auto">
          <a:xfrm>
            <a:off x="16263938" y="9372600"/>
            <a:ext cx="28575" cy="127000"/>
          </a:xfrm>
          <a:custGeom>
            <a:avLst/>
            <a:gdLst>
              <a:gd name="T0" fmla="*/ 6 w 18"/>
              <a:gd name="T1" fmla="*/ 76 h 80"/>
              <a:gd name="T2" fmla="*/ 0 w 18"/>
              <a:gd name="T3" fmla="*/ 0 h 80"/>
              <a:gd name="T4" fmla="*/ 4 w 18"/>
              <a:gd name="T5" fmla="*/ 0 h 80"/>
              <a:gd name="T6" fmla="*/ 18 w 18"/>
              <a:gd name="T7" fmla="*/ 0 h 80"/>
              <a:gd name="T8" fmla="*/ 12 w 18"/>
              <a:gd name="T9" fmla="*/ 40 h 80"/>
              <a:gd name="T10" fmla="*/ 6 w 18"/>
              <a:gd name="T11" fmla="*/ 80 h 80"/>
              <a:gd name="T12" fmla="*/ 6 w 18"/>
              <a:gd name="T13" fmla="*/ 76 h 80"/>
            </a:gdLst>
            <a:ahLst/>
            <a:cxnLst>
              <a:cxn ang="0">
                <a:pos x="T0" y="T1"/>
              </a:cxn>
              <a:cxn ang="0">
                <a:pos x="T2" y="T3"/>
              </a:cxn>
              <a:cxn ang="0">
                <a:pos x="T4" y="T5"/>
              </a:cxn>
              <a:cxn ang="0">
                <a:pos x="T6" y="T7"/>
              </a:cxn>
              <a:cxn ang="0">
                <a:pos x="T8" y="T9"/>
              </a:cxn>
              <a:cxn ang="0">
                <a:pos x="T10" y="T11"/>
              </a:cxn>
              <a:cxn ang="0">
                <a:pos x="T12" y="T13"/>
              </a:cxn>
            </a:cxnLst>
            <a:rect l="0" t="0" r="r" b="b"/>
            <a:pathLst>
              <a:path w="18" h="80">
                <a:moveTo>
                  <a:pt x="6" y="76"/>
                </a:moveTo>
                <a:lnTo>
                  <a:pt x="0" y="0"/>
                </a:lnTo>
                <a:lnTo>
                  <a:pt x="4" y="0"/>
                </a:lnTo>
                <a:lnTo>
                  <a:pt x="18" y="0"/>
                </a:lnTo>
                <a:lnTo>
                  <a:pt x="12" y="40"/>
                </a:lnTo>
                <a:lnTo>
                  <a:pt x="6" y="80"/>
                </a:lnTo>
                <a:lnTo>
                  <a:pt x="6" y="7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0" name="Freeform 307"/>
          <p:cNvSpPr>
            <a:spLocks/>
          </p:cNvSpPr>
          <p:nvPr/>
        </p:nvSpPr>
        <p:spPr bwMode="auto">
          <a:xfrm>
            <a:off x="16276638" y="9378950"/>
            <a:ext cx="79375" cy="123825"/>
          </a:xfrm>
          <a:custGeom>
            <a:avLst/>
            <a:gdLst>
              <a:gd name="T0" fmla="*/ 2 w 25"/>
              <a:gd name="T1" fmla="*/ 39 h 39"/>
              <a:gd name="T2" fmla="*/ 0 w 25"/>
              <a:gd name="T3" fmla="*/ 37 h 39"/>
              <a:gd name="T4" fmla="*/ 15 w 25"/>
              <a:gd name="T5" fmla="*/ 0 h 39"/>
              <a:gd name="T6" fmla="*/ 25 w 25"/>
              <a:gd name="T7" fmla="*/ 6 h 39"/>
              <a:gd name="T8" fmla="*/ 2 w 25"/>
              <a:gd name="T9" fmla="*/ 39 h 39"/>
            </a:gdLst>
            <a:ahLst/>
            <a:cxnLst>
              <a:cxn ang="0">
                <a:pos x="T0" y="T1"/>
              </a:cxn>
              <a:cxn ang="0">
                <a:pos x="T2" y="T3"/>
              </a:cxn>
              <a:cxn ang="0">
                <a:pos x="T4" y="T5"/>
              </a:cxn>
              <a:cxn ang="0">
                <a:pos x="T6" y="T7"/>
              </a:cxn>
              <a:cxn ang="0">
                <a:pos x="T8" y="T9"/>
              </a:cxn>
            </a:cxnLst>
            <a:rect l="0" t="0" r="r" b="b"/>
            <a:pathLst>
              <a:path w="25" h="39">
                <a:moveTo>
                  <a:pt x="2" y="39"/>
                </a:moveTo>
                <a:cubicBezTo>
                  <a:pt x="2" y="38"/>
                  <a:pt x="1" y="38"/>
                  <a:pt x="0" y="37"/>
                </a:cubicBezTo>
                <a:cubicBezTo>
                  <a:pt x="15" y="0"/>
                  <a:pt x="15" y="0"/>
                  <a:pt x="15" y="0"/>
                </a:cubicBezTo>
                <a:cubicBezTo>
                  <a:pt x="18" y="2"/>
                  <a:pt x="22" y="4"/>
                  <a:pt x="25" y="6"/>
                </a:cubicBezTo>
                <a:lnTo>
                  <a:pt x="2" y="3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1" name="Freeform 308"/>
          <p:cNvSpPr>
            <a:spLocks/>
          </p:cNvSpPr>
          <p:nvPr/>
        </p:nvSpPr>
        <p:spPr bwMode="auto">
          <a:xfrm>
            <a:off x="16032163" y="9142413"/>
            <a:ext cx="244475" cy="388938"/>
          </a:xfrm>
          <a:custGeom>
            <a:avLst/>
            <a:gdLst>
              <a:gd name="T0" fmla="*/ 29 w 77"/>
              <a:gd name="T1" fmla="*/ 111 h 123"/>
              <a:gd name="T2" fmla="*/ 26 w 77"/>
              <a:gd name="T3" fmla="*/ 109 h 123"/>
              <a:gd name="T4" fmla="*/ 21 w 77"/>
              <a:gd name="T5" fmla="*/ 100 h 123"/>
              <a:gd name="T6" fmla="*/ 18 w 77"/>
              <a:gd name="T7" fmla="*/ 89 h 123"/>
              <a:gd name="T8" fmla="*/ 20 w 77"/>
              <a:gd name="T9" fmla="*/ 75 h 123"/>
              <a:gd name="T10" fmla="*/ 20 w 77"/>
              <a:gd name="T11" fmla="*/ 74 h 123"/>
              <a:gd name="T12" fmla="*/ 20 w 77"/>
              <a:gd name="T13" fmla="*/ 69 h 123"/>
              <a:gd name="T14" fmla="*/ 17 w 77"/>
              <a:gd name="T15" fmla="*/ 62 h 123"/>
              <a:gd name="T16" fmla="*/ 18 w 77"/>
              <a:gd name="T17" fmla="*/ 58 h 123"/>
              <a:gd name="T18" fmla="*/ 18 w 77"/>
              <a:gd name="T19" fmla="*/ 54 h 123"/>
              <a:gd name="T20" fmla="*/ 18 w 77"/>
              <a:gd name="T21" fmla="*/ 51 h 123"/>
              <a:gd name="T22" fmla="*/ 17 w 77"/>
              <a:gd name="T23" fmla="*/ 46 h 123"/>
              <a:gd name="T24" fmla="*/ 16 w 77"/>
              <a:gd name="T25" fmla="*/ 44 h 123"/>
              <a:gd name="T26" fmla="*/ 12 w 77"/>
              <a:gd name="T27" fmla="*/ 40 h 123"/>
              <a:gd name="T28" fmla="*/ 10 w 77"/>
              <a:gd name="T29" fmla="*/ 33 h 123"/>
              <a:gd name="T30" fmla="*/ 9 w 77"/>
              <a:gd name="T31" fmla="*/ 29 h 123"/>
              <a:gd name="T32" fmla="*/ 0 w 77"/>
              <a:gd name="T33" fmla="*/ 9 h 123"/>
              <a:gd name="T34" fmla="*/ 26 w 77"/>
              <a:gd name="T35" fmla="*/ 0 h 123"/>
              <a:gd name="T36" fmla="*/ 34 w 77"/>
              <a:gd name="T37" fmla="*/ 2 h 123"/>
              <a:gd name="T38" fmla="*/ 71 w 77"/>
              <a:gd name="T39" fmla="*/ 12 h 123"/>
              <a:gd name="T40" fmla="*/ 66 w 77"/>
              <a:gd name="T41" fmla="*/ 23 h 123"/>
              <a:gd name="T42" fmla="*/ 69 w 77"/>
              <a:gd name="T43" fmla="*/ 31 h 123"/>
              <a:gd name="T44" fmla="*/ 74 w 77"/>
              <a:gd name="T45" fmla="*/ 47 h 123"/>
              <a:gd name="T46" fmla="*/ 74 w 77"/>
              <a:gd name="T47" fmla="*/ 50 h 123"/>
              <a:gd name="T48" fmla="*/ 75 w 77"/>
              <a:gd name="T49" fmla="*/ 55 h 123"/>
              <a:gd name="T50" fmla="*/ 75 w 77"/>
              <a:gd name="T51" fmla="*/ 61 h 123"/>
              <a:gd name="T52" fmla="*/ 73 w 77"/>
              <a:gd name="T53" fmla="*/ 65 h 123"/>
              <a:gd name="T54" fmla="*/ 73 w 77"/>
              <a:gd name="T55" fmla="*/ 78 h 123"/>
              <a:gd name="T56" fmla="*/ 74 w 77"/>
              <a:gd name="T57" fmla="*/ 82 h 123"/>
              <a:gd name="T58" fmla="*/ 74 w 77"/>
              <a:gd name="T59" fmla="*/ 83 h 123"/>
              <a:gd name="T60" fmla="*/ 77 w 77"/>
              <a:gd name="T61" fmla="*/ 87 h 123"/>
              <a:gd name="T62" fmla="*/ 74 w 77"/>
              <a:gd name="T63" fmla="*/ 100 h 123"/>
              <a:gd name="T64" fmla="*/ 68 w 77"/>
              <a:gd name="T65" fmla="*/ 113 h 123"/>
              <a:gd name="T66" fmla="*/ 59 w 77"/>
              <a:gd name="T67" fmla="*/ 116 h 123"/>
              <a:gd name="T68" fmla="*/ 54 w 77"/>
              <a:gd name="T69" fmla="*/ 117 h 123"/>
              <a:gd name="T70" fmla="*/ 39 w 77"/>
              <a:gd name="T71" fmla="*/ 123 h 123"/>
              <a:gd name="T72" fmla="*/ 29 w 77"/>
              <a:gd name="T73"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123">
                <a:moveTo>
                  <a:pt x="29" y="111"/>
                </a:moveTo>
                <a:cubicBezTo>
                  <a:pt x="26" y="109"/>
                  <a:pt x="26" y="109"/>
                  <a:pt x="26" y="109"/>
                </a:cubicBezTo>
                <a:cubicBezTo>
                  <a:pt x="21" y="100"/>
                  <a:pt x="21" y="100"/>
                  <a:pt x="21" y="100"/>
                </a:cubicBezTo>
                <a:cubicBezTo>
                  <a:pt x="18" y="89"/>
                  <a:pt x="18" y="89"/>
                  <a:pt x="18" y="89"/>
                </a:cubicBezTo>
                <a:cubicBezTo>
                  <a:pt x="20" y="75"/>
                  <a:pt x="20" y="75"/>
                  <a:pt x="20" y="75"/>
                </a:cubicBezTo>
                <a:cubicBezTo>
                  <a:pt x="20" y="74"/>
                  <a:pt x="20" y="74"/>
                  <a:pt x="20" y="74"/>
                </a:cubicBezTo>
                <a:cubicBezTo>
                  <a:pt x="20" y="69"/>
                  <a:pt x="20" y="69"/>
                  <a:pt x="20" y="69"/>
                </a:cubicBezTo>
                <a:cubicBezTo>
                  <a:pt x="17" y="62"/>
                  <a:pt x="17" y="62"/>
                  <a:pt x="17" y="62"/>
                </a:cubicBezTo>
                <a:cubicBezTo>
                  <a:pt x="18" y="58"/>
                  <a:pt x="18" y="58"/>
                  <a:pt x="18" y="58"/>
                </a:cubicBezTo>
                <a:cubicBezTo>
                  <a:pt x="18" y="54"/>
                  <a:pt x="18" y="54"/>
                  <a:pt x="18" y="54"/>
                </a:cubicBezTo>
                <a:cubicBezTo>
                  <a:pt x="18" y="51"/>
                  <a:pt x="18" y="51"/>
                  <a:pt x="18" y="51"/>
                </a:cubicBezTo>
                <a:cubicBezTo>
                  <a:pt x="17" y="46"/>
                  <a:pt x="17" y="46"/>
                  <a:pt x="17" y="46"/>
                </a:cubicBezTo>
                <a:cubicBezTo>
                  <a:pt x="16" y="44"/>
                  <a:pt x="16" y="44"/>
                  <a:pt x="16" y="44"/>
                </a:cubicBezTo>
                <a:cubicBezTo>
                  <a:pt x="12" y="40"/>
                  <a:pt x="12" y="40"/>
                  <a:pt x="12" y="40"/>
                </a:cubicBezTo>
                <a:cubicBezTo>
                  <a:pt x="10" y="33"/>
                  <a:pt x="10" y="33"/>
                  <a:pt x="10" y="33"/>
                </a:cubicBezTo>
                <a:cubicBezTo>
                  <a:pt x="9" y="29"/>
                  <a:pt x="9" y="29"/>
                  <a:pt x="9" y="29"/>
                </a:cubicBezTo>
                <a:cubicBezTo>
                  <a:pt x="0" y="9"/>
                  <a:pt x="0" y="9"/>
                  <a:pt x="0" y="9"/>
                </a:cubicBezTo>
                <a:cubicBezTo>
                  <a:pt x="26" y="0"/>
                  <a:pt x="26" y="0"/>
                  <a:pt x="26" y="0"/>
                </a:cubicBezTo>
                <a:cubicBezTo>
                  <a:pt x="34" y="2"/>
                  <a:pt x="34" y="2"/>
                  <a:pt x="34" y="2"/>
                </a:cubicBezTo>
                <a:cubicBezTo>
                  <a:pt x="71" y="12"/>
                  <a:pt x="71" y="12"/>
                  <a:pt x="71" y="12"/>
                </a:cubicBezTo>
                <a:cubicBezTo>
                  <a:pt x="66" y="23"/>
                  <a:pt x="66" y="23"/>
                  <a:pt x="66" y="23"/>
                </a:cubicBezTo>
                <a:cubicBezTo>
                  <a:pt x="69" y="31"/>
                  <a:pt x="69" y="31"/>
                  <a:pt x="69" y="31"/>
                </a:cubicBezTo>
                <a:cubicBezTo>
                  <a:pt x="74" y="47"/>
                  <a:pt x="74" y="47"/>
                  <a:pt x="74" y="47"/>
                </a:cubicBezTo>
                <a:cubicBezTo>
                  <a:pt x="74" y="50"/>
                  <a:pt x="74" y="50"/>
                  <a:pt x="74" y="50"/>
                </a:cubicBezTo>
                <a:cubicBezTo>
                  <a:pt x="75" y="55"/>
                  <a:pt x="75" y="55"/>
                  <a:pt x="75" y="55"/>
                </a:cubicBezTo>
                <a:cubicBezTo>
                  <a:pt x="75" y="61"/>
                  <a:pt x="75" y="61"/>
                  <a:pt x="75" y="61"/>
                </a:cubicBezTo>
                <a:cubicBezTo>
                  <a:pt x="73" y="65"/>
                  <a:pt x="73" y="65"/>
                  <a:pt x="73" y="65"/>
                </a:cubicBezTo>
                <a:cubicBezTo>
                  <a:pt x="73" y="78"/>
                  <a:pt x="73" y="78"/>
                  <a:pt x="73" y="78"/>
                </a:cubicBezTo>
                <a:cubicBezTo>
                  <a:pt x="74" y="82"/>
                  <a:pt x="74" y="82"/>
                  <a:pt x="74" y="82"/>
                </a:cubicBezTo>
                <a:cubicBezTo>
                  <a:pt x="74" y="83"/>
                  <a:pt x="74" y="83"/>
                  <a:pt x="74" y="83"/>
                </a:cubicBezTo>
                <a:cubicBezTo>
                  <a:pt x="77" y="87"/>
                  <a:pt x="77" y="87"/>
                  <a:pt x="77" y="87"/>
                </a:cubicBezTo>
                <a:cubicBezTo>
                  <a:pt x="74" y="100"/>
                  <a:pt x="74" y="100"/>
                  <a:pt x="74" y="100"/>
                </a:cubicBezTo>
                <a:cubicBezTo>
                  <a:pt x="68" y="113"/>
                  <a:pt x="68" y="113"/>
                  <a:pt x="68" y="113"/>
                </a:cubicBezTo>
                <a:cubicBezTo>
                  <a:pt x="59" y="116"/>
                  <a:pt x="59" y="116"/>
                  <a:pt x="59" y="116"/>
                </a:cubicBezTo>
                <a:cubicBezTo>
                  <a:pt x="57" y="116"/>
                  <a:pt x="56" y="117"/>
                  <a:pt x="54" y="117"/>
                </a:cubicBezTo>
                <a:cubicBezTo>
                  <a:pt x="39" y="123"/>
                  <a:pt x="39" y="123"/>
                  <a:pt x="39" y="123"/>
                </a:cubicBezTo>
                <a:lnTo>
                  <a:pt x="29" y="11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2" name="Freeform 309"/>
          <p:cNvSpPr>
            <a:spLocks/>
          </p:cNvSpPr>
          <p:nvPr/>
        </p:nvSpPr>
        <p:spPr bwMode="auto">
          <a:xfrm>
            <a:off x="16206788" y="9378950"/>
            <a:ext cx="38100" cy="130175"/>
          </a:xfrm>
          <a:custGeom>
            <a:avLst/>
            <a:gdLst>
              <a:gd name="T0" fmla="*/ 0 w 12"/>
              <a:gd name="T1" fmla="*/ 1 h 41"/>
              <a:gd name="T2" fmla="*/ 3 w 12"/>
              <a:gd name="T3" fmla="*/ 0 h 41"/>
              <a:gd name="T4" fmla="*/ 12 w 12"/>
              <a:gd name="T5" fmla="*/ 39 h 41"/>
              <a:gd name="T6" fmla="*/ 4 w 12"/>
              <a:gd name="T7" fmla="*/ 41 h 41"/>
              <a:gd name="T8" fmla="*/ 0 w 12"/>
              <a:gd name="T9" fmla="*/ 1 h 41"/>
            </a:gdLst>
            <a:ahLst/>
            <a:cxnLst>
              <a:cxn ang="0">
                <a:pos x="T0" y="T1"/>
              </a:cxn>
              <a:cxn ang="0">
                <a:pos x="T2" y="T3"/>
              </a:cxn>
              <a:cxn ang="0">
                <a:pos x="T4" y="T5"/>
              </a:cxn>
              <a:cxn ang="0">
                <a:pos x="T6" y="T7"/>
              </a:cxn>
              <a:cxn ang="0">
                <a:pos x="T8" y="T9"/>
              </a:cxn>
            </a:cxnLst>
            <a:rect l="0" t="0" r="r" b="b"/>
            <a:pathLst>
              <a:path w="12" h="41">
                <a:moveTo>
                  <a:pt x="0" y="1"/>
                </a:moveTo>
                <a:cubicBezTo>
                  <a:pt x="3" y="0"/>
                  <a:pt x="3" y="0"/>
                  <a:pt x="3" y="0"/>
                </a:cubicBezTo>
                <a:cubicBezTo>
                  <a:pt x="12" y="39"/>
                  <a:pt x="12" y="39"/>
                  <a:pt x="12" y="39"/>
                </a:cubicBezTo>
                <a:cubicBezTo>
                  <a:pt x="9" y="40"/>
                  <a:pt x="6" y="41"/>
                  <a:pt x="4" y="41"/>
                </a:cubicBezTo>
                <a:lnTo>
                  <a:pt x="0" y="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3" name="Freeform 310"/>
          <p:cNvSpPr>
            <a:spLocks/>
          </p:cNvSpPr>
          <p:nvPr/>
        </p:nvSpPr>
        <p:spPr bwMode="auto">
          <a:xfrm>
            <a:off x="15863888" y="9142413"/>
            <a:ext cx="406400" cy="430213"/>
          </a:xfrm>
          <a:custGeom>
            <a:avLst/>
            <a:gdLst>
              <a:gd name="T0" fmla="*/ 54 w 128"/>
              <a:gd name="T1" fmla="*/ 136 h 136"/>
              <a:gd name="T2" fmla="*/ 44 w 128"/>
              <a:gd name="T3" fmla="*/ 135 h 136"/>
              <a:gd name="T4" fmla="*/ 36 w 128"/>
              <a:gd name="T5" fmla="*/ 132 h 136"/>
              <a:gd name="T6" fmla="*/ 0 w 128"/>
              <a:gd name="T7" fmla="*/ 122 h 136"/>
              <a:gd name="T8" fmla="*/ 21 w 128"/>
              <a:gd name="T9" fmla="*/ 102 h 136"/>
              <a:gd name="T10" fmla="*/ 17 w 128"/>
              <a:gd name="T11" fmla="*/ 91 h 136"/>
              <a:gd name="T12" fmla="*/ 19 w 128"/>
              <a:gd name="T13" fmla="*/ 85 h 136"/>
              <a:gd name="T14" fmla="*/ 19 w 128"/>
              <a:gd name="T15" fmla="*/ 82 h 136"/>
              <a:gd name="T16" fmla="*/ 20 w 128"/>
              <a:gd name="T17" fmla="*/ 78 h 136"/>
              <a:gd name="T18" fmla="*/ 40 w 128"/>
              <a:gd name="T19" fmla="*/ 78 h 136"/>
              <a:gd name="T20" fmla="*/ 34 w 128"/>
              <a:gd name="T21" fmla="*/ 76 h 136"/>
              <a:gd name="T22" fmla="*/ 21 w 128"/>
              <a:gd name="T23" fmla="*/ 77 h 136"/>
              <a:gd name="T24" fmla="*/ 21 w 128"/>
              <a:gd name="T25" fmla="*/ 72 h 136"/>
              <a:gd name="T26" fmla="*/ 23 w 128"/>
              <a:gd name="T27" fmla="*/ 64 h 136"/>
              <a:gd name="T28" fmla="*/ 26 w 128"/>
              <a:gd name="T29" fmla="*/ 59 h 136"/>
              <a:gd name="T30" fmla="*/ 27 w 128"/>
              <a:gd name="T31" fmla="*/ 57 h 136"/>
              <a:gd name="T32" fmla="*/ 25 w 128"/>
              <a:gd name="T33" fmla="*/ 49 h 136"/>
              <a:gd name="T34" fmla="*/ 25 w 128"/>
              <a:gd name="T35" fmla="*/ 43 h 136"/>
              <a:gd name="T36" fmla="*/ 23 w 128"/>
              <a:gd name="T37" fmla="*/ 40 h 136"/>
              <a:gd name="T38" fmla="*/ 22 w 128"/>
              <a:gd name="T39" fmla="*/ 27 h 136"/>
              <a:gd name="T40" fmla="*/ 23 w 128"/>
              <a:gd name="T41" fmla="*/ 9 h 136"/>
              <a:gd name="T42" fmla="*/ 40 w 128"/>
              <a:gd name="T43" fmla="*/ 4 h 136"/>
              <a:gd name="T44" fmla="*/ 45 w 128"/>
              <a:gd name="T45" fmla="*/ 4 h 136"/>
              <a:gd name="T46" fmla="*/ 54 w 128"/>
              <a:gd name="T47" fmla="*/ 4 h 136"/>
              <a:gd name="T48" fmla="*/ 59 w 128"/>
              <a:gd name="T49" fmla="*/ 4 h 136"/>
              <a:gd name="T50" fmla="*/ 67 w 128"/>
              <a:gd name="T51" fmla="*/ 4 h 136"/>
              <a:gd name="T52" fmla="*/ 70 w 128"/>
              <a:gd name="T53" fmla="*/ 3 h 136"/>
              <a:gd name="T54" fmla="*/ 77 w 128"/>
              <a:gd name="T55" fmla="*/ 0 h 136"/>
              <a:gd name="T56" fmla="*/ 93 w 128"/>
              <a:gd name="T57" fmla="*/ 4 h 136"/>
              <a:gd name="T58" fmla="*/ 99 w 128"/>
              <a:gd name="T59" fmla="*/ 14 h 136"/>
              <a:gd name="T60" fmla="*/ 100 w 128"/>
              <a:gd name="T61" fmla="*/ 18 h 136"/>
              <a:gd name="T62" fmla="*/ 102 w 128"/>
              <a:gd name="T63" fmla="*/ 20 h 136"/>
              <a:gd name="T64" fmla="*/ 114 w 128"/>
              <a:gd name="T65" fmla="*/ 29 h 136"/>
              <a:gd name="T66" fmla="*/ 110 w 128"/>
              <a:gd name="T67" fmla="*/ 39 h 136"/>
              <a:gd name="T68" fmla="*/ 111 w 128"/>
              <a:gd name="T69" fmla="*/ 43 h 136"/>
              <a:gd name="T70" fmla="*/ 112 w 128"/>
              <a:gd name="T71" fmla="*/ 50 h 136"/>
              <a:gd name="T72" fmla="*/ 112 w 128"/>
              <a:gd name="T73" fmla="*/ 51 h 136"/>
              <a:gd name="T74" fmla="*/ 113 w 128"/>
              <a:gd name="T75" fmla="*/ 56 h 136"/>
              <a:gd name="T76" fmla="*/ 113 w 128"/>
              <a:gd name="T77" fmla="*/ 62 h 136"/>
              <a:gd name="T78" fmla="*/ 112 w 128"/>
              <a:gd name="T79" fmla="*/ 63 h 136"/>
              <a:gd name="T80" fmla="*/ 113 w 128"/>
              <a:gd name="T81" fmla="*/ 66 h 136"/>
              <a:gd name="T82" fmla="*/ 113 w 128"/>
              <a:gd name="T83" fmla="*/ 69 h 136"/>
              <a:gd name="T84" fmla="*/ 114 w 128"/>
              <a:gd name="T85" fmla="*/ 82 h 136"/>
              <a:gd name="T86" fmla="*/ 113 w 128"/>
              <a:gd name="T87" fmla="*/ 85 h 136"/>
              <a:gd name="T88" fmla="*/ 128 w 128"/>
              <a:gd name="T89" fmla="*/ 110 h 136"/>
              <a:gd name="T90" fmla="*/ 101 w 128"/>
              <a:gd name="T91" fmla="*/ 120 h 136"/>
              <a:gd name="T92" fmla="*/ 92 w 128"/>
              <a:gd name="T93" fmla="*/ 123 h 136"/>
              <a:gd name="T94" fmla="*/ 80 w 128"/>
              <a:gd name="T95" fmla="*/ 129 h 136"/>
              <a:gd name="T96" fmla="*/ 71 w 128"/>
              <a:gd name="T97" fmla="*/ 133 h 136"/>
              <a:gd name="T98" fmla="*/ 66 w 128"/>
              <a:gd name="T99" fmla="*/ 134 h 136"/>
              <a:gd name="T100" fmla="*/ 54 w 128"/>
              <a:gd name="T101"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136">
                <a:moveTo>
                  <a:pt x="54" y="136"/>
                </a:moveTo>
                <a:cubicBezTo>
                  <a:pt x="51" y="136"/>
                  <a:pt x="47" y="136"/>
                  <a:pt x="44" y="135"/>
                </a:cubicBezTo>
                <a:cubicBezTo>
                  <a:pt x="41" y="134"/>
                  <a:pt x="38" y="133"/>
                  <a:pt x="36" y="132"/>
                </a:cubicBezTo>
                <a:cubicBezTo>
                  <a:pt x="0" y="122"/>
                  <a:pt x="0" y="122"/>
                  <a:pt x="0" y="122"/>
                </a:cubicBezTo>
                <a:cubicBezTo>
                  <a:pt x="21" y="102"/>
                  <a:pt x="21" y="102"/>
                  <a:pt x="21" y="102"/>
                </a:cubicBezTo>
                <a:cubicBezTo>
                  <a:pt x="17" y="91"/>
                  <a:pt x="17" y="91"/>
                  <a:pt x="17" y="91"/>
                </a:cubicBezTo>
                <a:cubicBezTo>
                  <a:pt x="19" y="85"/>
                  <a:pt x="19" y="85"/>
                  <a:pt x="19" y="85"/>
                </a:cubicBezTo>
                <a:cubicBezTo>
                  <a:pt x="19" y="82"/>
                  <a:pt x="19" y="82"/>
                  <a:pt x="19" y="82"/>
                </a:cubicBezTo>
                <a:cubicBezTo>
                  <a:pt x="20" y="78"/>
                  <a:pt x="20" y="78"/>
                  <a:pt x="20" y="78"/>
                </a:cubicBezTo>
                <a:cubicBezTo>
                  <a:pt x="40" y="78"/>
                  <a:pt x="40" y="78"/>
                  <a:pt x="40" y="78"/>
                </a:cubicBezTo>
                <a:cubicBezTo>
                  <a:pt x="34" y="76"/>
                  <a:pt x="34" y="76"/>
                  <a:pt x="34" y="76"/>
                </a:cubicBezTo>
                <a:cubicBezTo>
                  <a:pt x="21" y="77"/>
                  <a:pt x="21" y="77"/>
                  <a:pt x="21" y="77"/>
                </a:cubicBezTo>
                <a:cubicBezTo>
                  <a:pt x="21" y="72"/>
                  <a:pt x="21" y="72"/>
                  <a:pt x="21" y="72"/>
                </a:cubicBezTo>
                <a:cubicBezTo>
                  <a:pt x="23" y="64"/>
                  <a:pt x="23" y="64"/>
                  <a:pt x="23" y="64"/>
                </a:cubicBezTo>
                <a:cubicBezTo>
                  <a:pt x="26" y="59"/>
                  <a:pt x="26" y="59"/>
                  <a:pt x="26" y="59"/>
                </a:cubicBezTo>
                <a:cubicBezTo>
                  <a:pt x="27" y="57"/>
                  <a:pt x="27" y="57"/>
                  <a:pt x="27" y="57"/>
                </a:cubicBezTo>
                <a:cubicBezTo>
                  <a:pt x="25" y="49"/>
                  <a:pt x="25" y="49"/>
                  <a:pt x="25" y="49"/>
                </a:cubicBezTo>
                <a:cubicBezTo>
                  <a:pt x="25" y="43"/>
                  <a:pt x="25" y="43"/>
                  <a:pt x="25" y="43"/>
                </a:cubicBezTo>
                <a:cubicBezTo>
                  <a:pt x="23" y="40"/>
                  <a:pt x="23" y="40"/>
                  <a:pt x="23" y="40"/>
                </a:cubicBezTo>
                <a:cubicBezTo>
                  <a:pt x="22" y="27"/>
                  <a:pt x="22" y="27"/>
                  <a:pt x="22" y="27"/>
                </a:cubicBezTo>
                <a:cubicBezTo>
                  <a:pt x="23" y="9"/>
                  <a:pt x="23" y="9"/>
                  <a:pt x="23" y="9"/>
                </a:cubicBezTo>
                <a:cubicBezTo>
                  <a:pt x="40" y="4"/>
                  <a:pt x="40" y="4"/>
                  <a:pt x="40" y="4"/>
                </a:cubicBezTo>
                <a:cubicBezTo>
                  <a:pt x="45" y="4"/>
                  <a:pt x="45" y="4"/>
                  <a:pt x="45" y="4"/>
                </a:cubicBezTo>
                <a:cubicBezTo>
                  <a:pt x="54" y="4"/>
                  <a:pt x="54" y="4"/>
                  <a:pt x="54" y="4"/>
                </a:cubicBezTo>
                <a:cubicBezTo>
                  <a:pt x="59" y="4"/>
                  <a:pt x="59" y="4"/>
                  <a:pt x="59" y="4"/>
                </a:cubicBezTo>
                <a:cubicBezTo>
                  <a:pt x="67" y="4"/>
                  <a:pt x="67" y="4"/>
                  <a:pt x="67" y="4"/>
                </a:cubicBezTo>
                <a:cubicBezTo>
                  <a:pt x="70" y="3"/>
                  <a:pt x="70" y="3"/>
                  <a:pt x="70" y="3"/>
                </a:cubicBezTo>
                <a:cubicBezTo>
                  <a:pt x="77" y="0"/>
                  <a:pt x="77" y="0"/>
                  <a:pt x="77" y="0"/>
                </a:cubicBezTo>
                <a:cubicBezTo>
                  <a:pt x="93" y="4"/>
                  <a:pt x="93" y="4"/>
                  <a:pt x="93" y="4"/>
                </a:cubicBezTo>
                <a:cubicBezTo>
                  <a:pt x="99" y="14"/>
                  <a:pt x="99" y="14"/>
                  <a:pt x="99" y="14"/>
                </a:cubicBezTo>
                <a:cubicBezTo>
                  <a:pt x="100" y="18"/>
                  <a:pt x="100" y="18"/>
                  <a:pt x="100" y="18"/>
                </a:cubicBezTo>
                <a:cubicBezTo>
                  <a:pt x="102" y="20"/>
                  <a:pt x="102" y="20"/>
                  <a:pt x="102" y="20"/>
                </a:cubicBezTo>
                <a:cubicBezTo>
                  <a:pt x="114" y="29"/>
                  <a:pt x="114" y="29"/>
                  <a:pt x="114" y="29"/>
                </a:cubicBezTo>
                <a:cubicBezTo>
                  <a:pt x="110" y="39"/>
                  <a:pt x="110" y="39"/>
                  <a:pt x="110" y="39"/>
                </a:cubicBezTo>
                <a:cubicBezTo>
                  <a:pt x="111" y="43"/>
                  <a:pt x="111" y="43"/>
                  <a:pt x="111" y="43"/>
                </a:cubicBezTo>
                <a:cubicBezTo>
                  <a:pt x="112" y="50"/>
                  <a:pt x="112" y="50"/>
                  <a:pt x="112" y="50"/>
                </a:cubicBezTo>
                <a:cubicBezTo>
                  <a:pt x="112" y="51"/>
                  <a:pt x="112" y="51"/>
                  <a:pt x="112" y="51"/>
                </a:cubicBezTo>
                <a:cubicBezTo>
                  <a:pt x="113" y="56"/>
                  <a:pt x="113" y="56"/>
                  <a:pt x="113" y="56"/>
                </a:cubicBezTo>
                <a:cubicBezTo>
                  <a:pt x="113" y="62"/>
                  <a:pt x="113" y="62"/>
                  <a:pt x="113" y="62"/>
                </a:cubicBezTo>
                <a:cubicBezTo>
                  <a:pt x="112" y="63"/>
                  <a:pt x="112" y="63"/>
                  <a:pt x="112" y="63"/>
                </a:cubicBezTo>
                <a:cubicBezTo>
                  <a:pt x="113" y="66"/>
                  <a:pt x="113" y="66"/>
                  <a:pt x="113" y="66"/>
                </a:cubicBezTo>
                <a:cubicBezTo>
                  <a:pt x="113" y="69"/>
                  <a:pt x="113" y="69"/>
                  <a:pt x="113" y="69"/>
                </a:cubicBezTo>
                <a:cubicBezTo>
                  <a:pt x="114" y="82"/>
                  <a:pt x="114" y="82"/>
                  <a:pt x="114" y="82"/>
                </a:cubicBezTo>
                <a:cubicBezTo>
                  <a:pt x="113" y="85"/>
                  <a:pt x="113" y="85"/>
                  <a:pt x="113" y="85"/>
                </a:cubicBezTo>
                <a:cubicBezTo>
                  <a:pt x="128" y="110"/>
                  <a:pt x="128" y="110"/>
                  <a:pt x="128" y="110"/>
                </a:cubicBezTo>
                <a:cubicBezTo>
                  <a:pt x="101" y="120"/>
                  <a:pt x="101" y="120"/>
                  <a:pt x="101" y="120"/>
                </a:cubicBezTo>
                <a:cubicBezTo>
                  <a:pt x="97" y="121"/>
                  <a:pt x="94" y="122"/>
                  <a:pt x="92" y="123"/>
                </a:cubicBezTo>
                <a:cubicBezTo>
                  <a:pt x="88" y="126"/>
                  <a:pt x="83" y="128"/>
                  <a:pt x="80" y="129"/>
                </a:cubicBezTo>
                <a:cubicBezTo>
                  <a:pt x="76" y="131"/>
                  <a:pt x="73" y="132"/>
                  <a:pt x="71" y="133"/>
                </a:cubicBezTo>
                <a:cubicBezTo>
                  <a:pt x="66" y="134"/>
                  <a:pt x="66" y="134"/>
                  <a:pt x="66" y="134"/>
                </a:cubicBezTo>
                <a:cubicBezTo>
                  <a:pt x="63" y="135"/>
                  <a:pt x="58" y="136"/>
                  <a:pt x="54" y="136"/>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4" name="Rectangle 311"/>
          <p:cNvSpPr>
            <a:spLocks noChangeArrowheads="1"/>
          </p:cNvSpPr>
          <p:nvPr/>
        </p:nvSpPr>
        <p:spPr bwMode="auto">
          <a:xfrm>
            <a:off x="16041688" y="9509125"/>
            <a:ext cx="1588" cy="1588"/>
          </a:xfrm>
          <a:prstGeom prst="rect">
            <a:avLst/>
          </a:pr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5" name="Freeform 312"/>
          <p:cNvSpPr>
            <a:spLocks/>
          </p:cNvSpPr>
          <p:nvPr/>
        </p:nvSpPr>
        <p:spPr bwMode="auto">
          <a:xfrm>
            <a:off x="15736888" y="9232900"/>
            <a:ext cx="282575" cy="295275"/>
          </a:xfrm>
          <a:custGeom>
            <a:avLst/>
            <a:gdLst>
              <a:gd name="T0" fmla="*/ 81 w 89"/>
              <a:gd name="T1" fmla="*/ 82 h 93"/>
              <a:gd name="T2" fmla="*/ 86 w 89"/>
              <a:gd name="T3" fmla="*/ 77 h 93"/>
              <a:gd name="T4" fmla="*/ 82 w 89"/>
              <a:gd name="T5" fmla="*/ 73 h 93"/>
              <a:gd name="T6" fmla="*/ 80 w 89"/>
              <a:gd name="T7" fmla="*/ 66 h 93"/>
              <a:gd name="T8" fmla="*/ 78 w 89"/>
              <a:gd name="T9" fmla="*/ 60 h 93"/>
              <a:gd name="T10" fmla="*/ 79 w 89"/>
              <a:gd name="T11" fmla="*/ 54 h 93"/>
              <a:gd name="T12" fmla="*/ 80 w 89"/>
              <a:gd name="T13" fmla="*/ 49 h 93"/>
              <a:gd name="T14" fmla="*/ 81 w 89"/>
              <a:gd name="T15" fmla="*/ 44 h 93"/>
              <a:gd name="T16" fmla="*/ 85 w 89"/>
              <a:gd name="T17" fmla="*/ 38 h 93"/>
              <a:gd name="T18" fmla="*/ 89 w 89"/>
              <a:gd name="T19" fmla="*/ 33 h 93"/>
              <a:gd name="T20" fmla="*/ 89 w 89"/>
              <a:gd name="T21" fmla="*/ 26 h 93"/>
              <a:gd name="T22" fmla="*/ 85 w 89"/>
              <a:gd name="T23" fmla="*/ 18 h 93"/>
              <a:gd name="T24" fmla="*/ 86 w 89"/>
              <a:gd name="T25" fmla="*/ 13 h 93"/>
              <a:gd name="T26" fmla="*/ 81 w 89"/>
              <a:gd name="T27" fmla="*/ 10 h 93"/>
              <a:gd name="T28" fmla="*/ 76 w 89"/>
              <a:gd name="T29" fmla="*/ 13 h 93"/>
              <a:gd name="T30" fmla="*/ 68 w 89"/>
              <a:gd name="T31" fmla="*/ 11 h 93"/>
              <a:gd name="T32" fmla="*/ 63 w 89"/>
              <a:gd name="T33" fmla="*/ 7 h 93"/>
              <a:gd name="T34" fmla="*/ 57 w 89"/>
              <a:gd name="T35" fmla="*/ 6 h 93"/>
              <a:gd name="T36" fmla="*/ 48 w 89"/>
              <a:gd name="T37" fmla="*/ 0 h 93"/>
              <a:gd name="T38" fmla="*/ 44 w 89"/>
              <a:gd name="T39" fmla="*/ 5 h 93"/>
              <a:gd name="T40" fmla="*/ 39 w 89"/>
              <a:gd name="T41" fmla="*/ 1 h 93"/>
              <a:gd name="T42" fmla="*/ 30 w 89"/>
              <a:gd name="T43" fmla="*/ 2 h 93"/>
              <a:gd name="T44" fmla="*/ 23 w 89"/>
              <a:gd name="T45" fmla="*/ 4 h 93"/>
              <a:gd name="T46" fmla="*/ 17 w 89"/>
              <a:gd name="T47" fmla="*/ 2 h 93"/>
              <a:gd name="T48" fmla="*/ 7 w 89"/>
              <a:gd name="T49" fmla="*/ 7 h 93"/>
              <a:gd name="T50" fmla="*/ 8 w 89"/>
              <a:gd name="T51" fmla="*/ 11 h 93"/>
              <a:gd name="T52" fmla="*/ 8 w 89"/>
              <a:gd name="T53" fmla="*/ 18 h 93"/>
              <a:gd name="T54" fmla="*/ 10 w 89"/>
              <a:gd name="T55" fmla="*/ 26 h 93"/>
              <a:gd name="T56" fmla="*/ 11 w 89"/>
              <a:gd name="T57" fmla="*/ 31 h 93"/>
              <a:gd name="T58" fmla="*/ 8 w 89"/>
              <a:gd name="T59" fmla="*/ 31 h 93"/>
              <a:gd name="T60" fmla="*/ 10 w 89"/>
              <a:gd name="T61" fmla="*/ 37 h 93"/>
              <a:gd name="T62" fmla="*/ 7 w 89"/>
              <a:gd name="T63" fmla="*/ 48 h 93"/>
              <a:gd name="T64" fmla="*/ 4 w 89"/>
              <a:gd name="T65" fmla="*/ 52 h 93"/>
              <a:gd name="T66" fmla="*/ 3 w 89"/>
              <a:gd name="T67" fmla="*/ 58 h 93"/>
              <a:gd name="T68" fmla="*/ 0 w 89"/>
              <a:gd name="T69" fmla="*/ 61 h 93"/>
              <a:gd name="T70" fmla="*/ 3 w 89"/>
              <a:gd name="T71" fmla="*/ 65 h 93"/>
              <a:gd name="T72" fmla="*/ 6 w 89"/>
              <a:gd name="T73" fmla="*/ 65 h 93"/>
              <a:gd name="T74" fmla="*/ 10 w 89"/>
              <a:gd name="T75" fmla="*/ 66 h 93"/>
              <a:gd name="T76" fmla="*/ 13 w 89"/>
              <a:gd name="T77" fmla="*/ 70 h 93"/>
              <a:gd name="T78" fmla="*/ 17 w 89"/>
              <a:gd name="T79" fmla="*/ 71 h 93"/>
              <a:gd name="T80" fmla="*/ 16 w 89"/>
              <a:gd name="T81" fmla="*/ 76 h 93"/>
              <a:gd name="T82" fmla="*/ 15 w 89"/>
              <a:gd name="T83" fmla="*/ 81 h 93"/>
              <a:gd name="T84" fmla="*/ 15 w 89"/>
              <a:gd name="T85" fmla="*/ 87 h 93"/>
              <a:gd name="T86" fmla="*/ 16 w 89"/>
              <a:gd name="T87" fmla="*/ 93 h 93"/>
              <a:gd name="T88" fmla="*/ 30 w 89"/>
              <a:gd name="T89" fmla="*/ 88 h 93"/>
              <a:gd name="T90" fmla="*/ 64 w 89"/>
              <a:gd name="T91" fmla="*/ 82 h 93"/>
              <a:gd name="T92" fmla="*/ 79 w 89"/>
              <a:gd name="T93"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 h="93">
                <a:moveTo>
                  <a:pt x="79" y="83"/>
                </a:moveTo>
                <a:cubicBezTo>
                  <a:pt x="80" y="82"/>
                  <a:pt x="81" y="82"/>
                  <a:pt x="81" y="82"/>
                </a:cubicBezTo>
                <a:cubicBezTo>
                  <a:pt x="86" y="81"/>
                  <a:pt x="86" y="81"/>
                  <a:pt x="86" y="81"/>
                </a:cubicBezTo>
                <a:cubicBezTo>
                  <a:pt x="86" y="77"/>
                  <a:pt x="86" y="77"/>
                  <a:pt x="86" y="77"/>
                </a:cubicBezTo>
                <a:cubicBezTo>
                  <a:pt x="84" y="75"/>
                  <a:pt x="84" y="75"/>
                  <a:pt x="84" y="75"/>
                </a:cubicBezTo>
                <a:cubicBezTo>
                  <a:pt x="82" y="73"/>
                  <a:pt x="82" y="73"/>
                  <a:pt x="82" y="73"/>
                </a:cubicBezTo>
                <a:cubicBezTo>
                  <a:pt x="81" y="69"/>
                  <a:pt x="81" y="69"/>
                  <a:pt x="81" y="69"/>
                </a:cubicBezTo>
                <a:cubicBezTo>
                  <a:pt x="80" y="66"/>
                  <a:pt x="80" y="66"/>
                  <a:pt x="80" y="66"/>
                </a:cubicBezTo>
                <a:cubicBezTo>
                  <a:pt x="78" y="62"/>
                  <a:pt x="78" y="62"/>
                  <a:pt x="78" y="62"/>
                </a:cubicBezTo>
                <a:cubicBezTo>
                  <a:pt x="78" y="60"/>
                  <a:pt x="78" y="60"/>
                  <a:pt x="78" y="60"/>
                </a:cubicBezTo>
                <a:cubicBezTo>
                  <a:pt x="79" y="58"/>
                  <a:pt x="79" y="58"/>
                  <a:pt x="79" y="58"/>
                </a:cubicBezTo>
                <a:cubicBezTo>
                  <a:pt x="79" y="54"/>
                  <a:pt x="79" y="54"/>
                  <a:pt x="79" y="54"/>
                </a:cubicBezTo>
                <a:cubicBezTo>
                  <a:pt x="80" y="52"/>
                  <a:pt x="80" y="52"/>
                  <a:pt x="80" y="52"/>
                </a:cubicBezTo>
                <a:cubicBezTo>
                  <a:pt x="80" y="49"/>
                  <a:pt x="80" y="49"/>
                  <a:pt x="80" y="49"/>
                </a:cubicBezTo>
                <a:cubicBezTo>
                  <a:pt x="81" y="47"/>
                  <a:pt x="81" y="47"/>
                  <a:pt x="81" y="47"/>
                </a:cubicBezTo>
                <a:cubicBezTo>
                  <a:pt x="81" y="44"/>
                  <a:pt x="81" y="44"/>
                  <a:pt x="81" y="44"/>
                </a:cubicBezTo>
                <a:cubicBezTo>
                  <a:pt x="82" y="41"/>
                  <a:pt x="82" y="41"/>
                  <a:pt x="82" y="41"/>
                </a:cubicBezTo>
                <a:cubicBezTo>
                  <a:pt x="85" y="38"/>
                  <a:pt x="85" y="38"/>
                  <a:pt x="85" y="38"/>
                </a:cubicBezTo>
                <a:cubicBezTo>
                  <a:pt x="88" y="35"/>
                  <a:pt x="88" y="35"/>
                  <a:pt x="88" y="35"/>
                </a:cubicBezTo>
                <a:cubicBezTo>
                  <a:pt x="89" y="33"/>
                  <a:pt x="89" y="33"/>
                  <a:pt x="89" y="33"/>
                </a:cubicBezTo>
                <a:cubicBezTo>
                  <a:pt x="89" y="30"/>
                  <a:pt x="89" y="30"/>
                  <a:pt x="89" y="30"/>
                </a:cubicBezTo>
                <a:cubicBezTo>
                  <a:pt x="89" y="26"/>
                  <a:pt x="89" y="26"/>
                  <a:pt x="89" y="26"/>
                </a:cubicBezTo>
                <a:cubicBezTo>
                  <a:pt x="86" y="22"/>
                  <a:pt x="86" y="22"/>
                  <a:pt x="86" y="22"/>
                </a:cubicBezTo>
                <a:cubicBezTo>
                  <a:pt x="85" y="18"/>
                  <a:pt x="85" y="18"/>
                  <a:pt x="85" y="18"/>
                </a:cubicBezTo>
                <a:cubicBezTo>
                  <a:pt x="86" y="13"/>
                  <a:pt x="86" y="13"/>
                  <a:pt x="86" y="13"/>
                </a:cubicBezTo>
                <a:cubicBezTo>
                  <a:pt x="86" y="13"/>
                  <a:pt x="86" y="13"/>
                  <a:pt x="86" y="13"/>
                </a:cubicBezTo>
                <a:cubicBezTo>
                  <a:pt x="85" y="12"/>
                  <a:pt x="83" y="12"/>
                  <a:pt x="83" y="12"/>
                </a:cubicBezTo>
                <a:cubicBezTo>
                  <a:pt x="81" y="10"/>
                  <a:pt x="81" y="10"/>
                  <a:pt x="81" y="10"/>
                </a:cubicBezTo>
                <a:cubicBezTo>
                  <a:pt x="79" y="10"/>
                  <a:pt x="79" y="10"/>
                  <a:pt x="79" y="10"/>
                </a:cubicBezTo>
                <a:cubicBezTo>
                  <a:pt x="76" y="13"/>
                  <a:pt x="76" y="13"/>
                  <a:pt x="76" y="13"/>
                </a:cubicBezTo>
                <a:cubicBezTo>
                  <a:pt x="72" y="13"/>
                  <a:pt x="72" y="13"/>
                  <a:pt x="72" y="13"/>
                </a:cubicBezTo>
                <a:cubicBezTo>
                  <a:pt x="68" y="11"/>
                  <a:pt x="68" y="11"/>
                  <a:pt x="68" y="11"/>
                </a:cubicBezTo>
                <a:cubicBezTo>
                  <a:pt x="67" y="8"/>
                  <a:pt x="67" y="8"/>
                  <a:pt x="67" y="8"/>
                </a:cubicBezTo>
                <a:cubicBezTo>
                  <a:pt x="63" y="7"/>
                  <a:pt x="63" y="7"/>
                  <a:pt x="63" y="7"/>
                </a:cubicBezTo>
                <a:cubicBezTo>
                  <a:pt x="60" y="7"/>
                  <a:pt x="60" y="7"/>
                  <a:pt x="60" y="7"/>
                </a:cubicBezTo>
                <a:cubicBezTo>
                  <a:pt x="57" y="6"/>
                  <a:pt x="57" y="6"/>
                  <a:pt x="57" y="6"/>
                </a:cubicBezTo>
                <a:cubicBezTo>
                  <a:pt x="50" y="1"/>
                  <a:pt x="50" y="1"/>
                  <a:pt x="50" y="1"/>
                </a:cubicBezTo>
                <a:cubicBezTo>
                  <a:pt x="48" y="0"/>
                  <a:pt x="48" y="0"/>
                  <a:pt x="48" y="0"/>
                </a:cubicBezTo>
                <a:cubicBezTo>
                  <a:pt x="46" y="2"/>
                  <a:pt x="46" y="2"/>
                  <a:pt x="46" y="2"/>
                </a:cubicBezTo>
                <a:cubicBezTo>
                  <a:pt x="46" y="2"/>
                  <a:pt x="44" y="5"/>
                  <a:pt x="44" y="5"/>
                </a:cubicBezTo>
                <a:cubicBezTo>
                  <a:pt x="43" y="5"/>
                  <a:pt x="39" y="4"/>
                  <a:pt x="39" y="4"/>
                </a:cubicBezTo>
                <a:cubicBezTo>
                  <a:pt x="39" y="1"/>
                  <a:pt x="39" y="1"/>
                  <a:pt x="39" y="1"/>
                </a:cubicBezTo>
                <a:cubicBezTo>
                  <a:pt x="34" y="0"/>
                  <a:pt x="34" y="0"/>
                  <a:pt x="34" y="0"/>
                </a:cubicBezTo>
                <a:cubicBezTo>
                  <a:pt x="30" y="2"/>
                  <a:pt x="30" y="2"/>
                  <a:pt x="30" y="2"/>
                </a:cubicBezTo>
                <a:cubicBezTo>
                  <a:pt x="29" y="4"/>
                  <a:pt x="29" y="4"/>
                  <a:pt x="29" y="4"/>
                </a:cubicBezTo>
                <a:cubicBezTo>
                  <a:pt x="23" y="4"/>
                  <a:pt x="23" y="4"/>
                  <a:pt x="23" y="4"/>
                </a:cubicBezTo>
                <a:cubicBezTo>
                  <a:pt x="19" y="2"/>
                  <a:pt x="19" y="2"/>
                  <a:pt x="19" y="2"/>
                </a:cubicBezTo>
                <a:cubicBezTo>
                  <a:pt x="17" y="2"/>
                  <a:pt x="17" y="2"/>
                  <a:pt x="17" y="2"/>
                </a:cubicBezTo>
                <a:cubicBezTo>
                  <a:pt x="13" y="5"/>
                  <a:pt x="13" y="5"/>
                  <a:pt x="13" y="5"/>
                </a:cubicBezTo>
                <a:cubicBezTo>
                  <a:pt x="7" y="7"/>
                  <a:pt x="7" y="7"/>
                  <a:pt x="7" y="7"/>
                </a:cubicBezTo>
                <a:cubicBezTo>
                  <a:pt x="7" y="9"/>
                  <a:pt x="7" y="9"/>
                  <a:pt x="7" y="9"/>
                </a:cubicBezTo>
                <a:cubicBezTo>
                  <a:pt x="8" y="11"/>
                  <a:pt x="8" y="11"/>
                  <a:pt x="8" y="11"/>
                </a:cubicBezTo>
                <a:cubicBezTo>
                  <a:pt x="8" y="16"/>
                  <a:pt x="8" y="16"/>
                  <a:pt x="8" y="16"/>
                </a:cubicBezTo>
                <a:cubicBezTo>
                  <a:pt x="8" y="18"/>
                  <a:pt x="8" y="18"/>
                  <a:pt x="8" y="18"/>
                </a:cubicBezTo>
                <a:cubicBezTo>
                  <a:pt x="8" y="24"/>
                  <a:pt x="8" y="24"/>
                  <a:pt x="8" y="24"/>
                </a:cubicBezTo>
                <a:cubicBezTo>
                  <a:pt x="10" y="26"/>
                  <a:pt x="10" y="26"/>
                  <a:pt x="10" y="26"/>
                </a:cubicBezTo>
                <a:cubicBezTo>
                  <a:pt x="12" y="29"/>
                  <a:pt x="12" y="29"/>
                  <a:pt x="12" y="29"/>
                </a:cubicBezTo>
                <a:cubicBezTo>
                  <a:pt x="11" y="31"/>
                  <a:pt x="11" y="31"/>
                  <a:pt x="11" y="31"/>
                </a:cubicBezTo>
                <a:cubicBezTo>
                  <a:pt x="9" y="30"/>
                  <a:pt x="9" y="30"/>
                  <a:pt x="9" y="30"/>
                </a:cubicBezTo>
                <a:cubicBezTo>
                  <a:pt x="8" y="31"/>
                  <a:pt x="8" y="31"/>
                  <a:pt x="8" y="31"/>
                </a:cubicBezTo>
                <a:cubicBezTo>
                  <a:pt x="8" y="33"/>
                  <a:pt x="8" y="33"/>
                  <a:pt x="8" y="33"/>
                </a:cubicBezTo>
                <a:cubicBezTo>
                  <a:pt x="10" y="37"/>
                  <a:pt x="10" y="37"/>
                  <a:pt x="10" y="37"/>
                </a:cubicBezTo>
                <a:cubicBezTo>
                  <a:pt x="11" y="40"/>
                  <a:pt x="11" y="40"/>
                  <a:pt x="11" y="40"/>
                </a:cubicBezTo>
                <a:cubicBezTo>
                  <a:pt x="7" y="48"/>
                  <a:pt x="7" y="48"/>
                  <a:pt x="7" y="48"/>
                </a:cubicBezTo>
                <a:cubicBezTo>
                  <a:pt x="4" y="50"/>
                  <a:pt x="4" y="50"/>
                  <a:pt x="4" y="50"/>
                </a:cubicBezTo>
                <a:cubicBezTo>
                  <a:pt x="4" y="52"/>
                  <a:pt x="4" y="52"/>
                  <a:pt x="4" y="52"/>
                </a:cubicBezTo>
                <a:cubicBezTo>
                  <a:pt x="4" y="54"/>
                  <a:pt x="4" y="54"/>
                  <a:pt x="4" y="54"/>
                </a:cubicBezTo>
                <a:cubicBezTo>
                  <a:pt x="3" y="58"/>
                  <a:pt x="3" y="58"/>
                  <a:pt x="3" y="58"/>
                </a:cubicBezTo>
                <a:cubicBezTo>
                  <a:pt x="2" y="60"/>
                  <a:pt x="2" y="60"/>
                  <a:pt x="2" y="60"/>
                </a:cubicBezTo>
                <a:cubicBezTo>
                  <a:pt x="0" y="61"/>
                  <a:pt x="0" y="61"/>
                  <a:pt x="0" y="61"/>
                </a:cubicBezTo>
                <a:cubicBezTo>
                  <a:pt x="1" y="65"/>
                  <a:pt x="1" y="65"/>
                  <a:pt x="1" y="65"/>
                </a:cubicBezTo>
                <a:cubicBezTo>
                  <a:pt x="3" y="65"/>
                  <a:pt x="3" y="65"/>
                  <a:pt x="3" y="65"/>
                </a:cubicBezTo>
                <a:cubicBezTo>
                  <a:pt x="4" y="64"/>
                  <a:pt x="4" y="64"/>
                  <a:pt x="4" y="64"/>
                </a:cubicBezTo>
                <a:cubicBezTo>
                  <a:pt x="6" y="65"/>
                  <a:pt x="6" y="65"/>
                  <a:pt x="6" y="65"/>
                </a:cubicBezTo>
                <a:cubicBezTo>
                  <a:pt x="8" y="67"/>
                  <a:pt x="8" y="67"/>
                  <a:pt x="8" y="67"/>
                </a:cubicBezTo>
                <a:cubicBezTo>
                  <a:pt x="10" y="66"/>
                  <a:pt x="10" y="66"/>
                  <a:pt x="10" y="66"/>
                </a:cubicBezTo>
                <a:cubicBezTo>
                  <a:pt x="12" y="67"/>
                  <a:pt x="12" y="67"/>
                  <a:pt x="12" y="67"/>
                </a:cubicBezTo>
                <a:cubicBezTo>
                  <a:pt x="13" y="70"/>
                  <a:pt x="13" y="70"/>
                  <a:pt x="13" y="70"/>
                </a:cubicBezTo>
                <a:cubicBezTo>
                  <a:pt x="15" y="71"/>
                  <a:pt x="15" y="71"/>
                  <a:pt x="15" y="71"/>
                </a:cubicBezTo>
                <a:cubicBezTo>
                  <a:pt x="17" y="71"/>
                  <a:pt x="17" y="71"/>
                  <a:pt x="17" y="71"/>
                </a:cubicBezTo>
                <a:cubicBezTo>
                  <a:pt x="18" y="74"/>
                  <a:pt x="18" y="74"/>
                  <a:pt x="18" y="74"/>
                </a:cubicBezTo>
                <a:cubicBezTo>
                  <a:pt x="16" y="76"/>
                  <a:pt x="16" y="76"/>
                  <a:pt x="16" y="76"/>
                </a:cubicBezTo>
                <a:cubicBezTo>
                  <a:pt x="16" y="78"/>
                  <a:pt x="16" y="78"/>
                  <a:pt x="16" y="78"/>
                </a:cubicBezTo>
                <a:cubicBezTo>
                  <a:pt x="15" y="81"/>
                  <a:pt x="15" y="81"/>
                  <a:pt x="15" y="81"/>
                </a:cubicBezTo>
                <a:cubicBezTo>
                  <a:pt x="16" y="84"/>
                  <a:pt x="16" y="84"/>
                  <a:pt x="16" y="84"/>
                </a:cubicBezTo>
                <a:cubicBezTo>
                  <a:pt x="15" y="87"/>
                  <a:pt x="15" y="87"/>
                  <a:pt x="15" y="87"/>
                </a:cubicBezTo>
                <a:cubicBezTo>
                  <a:pt x="16" y="90"/>
                  <a:pt x="16" y="90"/>
                  <a:pt x="16" y="90"/>
                </a:cubicBezTo>
                <a:cubicBezTo>
                  <a:pt x="16" y="93"/>
                  <a:pt x="16" y="93"/>
                  <a:pt x="16" y="93"/>
                </a:cubicBezTo>
                <a:cubicBezTo>
                  <a:pt x="17" y="93"/>
                  <a:pt x="18" y="93"/>
                  <a:pt x="19" y="93"/>
                </a:cubicBezTo>
                <a:cubicBezTo>
                  <a:pt x="23" y="91"/>
                  <a:pt x="27" y="90"/>
                  <a:pt x="30" y="88"/>
                </a:cubicBezTo>
                <a:cubicBezTo>
                  <a:pt x="37" y="85"/>
                  <a:pt x="43" y="83"/>
                  <a:pt x="50" y="83"/>
                </a:cubicBezTo>
                <a:cubicBezTo>
                  <a:pt x="55" y="84"/>
                  <a:pt x="60" y="83"/>
                  <a:pt x="64" y="82"/>
                </a:cubicBezTo>
                <a:cubicBezTo>
                  <a:pt x="69" y="81"/>
                  <a:pt x="74" y="82"/>
                  <a:pt x="79" y="83"/>
                </a:cubicBezTo>
                <a:cubicBezTo>
                  <a:pt x="79" y="83"/>
                  <a:pt x="79" y="83"/>
                  <a:pt x="79" y="83"/>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6" name="Freeform 313"/>
          <p:cNvSpPr>
            <a:spLocks/>
          </p:cNvSpPr>
          <p:nvPr/>
        </p:nvSpPr>
        <p:spPr bwMode="auto">
          <a:xfrm>
            <a:off x="16003588" y="9445625"/>
            <a:ext cx="34925" cy="127000"/>
          </a:xfrm>
          <a:custGeom>
            <a:avLst/>
            <a:gdLst>
              <a:gd name="T0" fmla="*/ 12 w 22"/>
              <a:gd name="T1" fmla="*/ 80 h 80"/>
              <a:gd name="T2" fmla="*/ 0 w 22"/>
              <a:gd name="T3" fmla="*/ 78 h 80"/>
              <a:gd name="T4" fmla="*/ 22 w 22"/>
              <a:gd name="T5" fmla="*/ 0 h 80"/>
              <a:gd name="T6" fmla="*/ 18 w 22"/>
              <a:gd name="T7" fmla="*/ 80 h 80"/>
              <a:gd name="T8" fmla="*/ 12 w 22"/>
              <a:gd name="T9" fmla="*/ 80 h 80"/>
            </a:gdLst>
            <a:ahLst/>
            <a:cxnLst>
              <a:cxn ang="0">
                <a:pos x="T0" y="T1"/>
              </a:cxn>
              <a:cxn ang="0">
                <a:pos x="T2" y="T3"/>
              </a:cxn>
              <a:cxn ang="0">
                <a:pos x="T4" y="T5"/>
              </a:cxn>
              <a:cxn ang="0">
                <a:pos x="T6" y="T7"/>
              </a:cxn>
              <a:cxn ang="0">
                <a:pos x="T8" y="T9"/>
              </a:cxn>
            </a:cxnLst>
            <a:rect l="0" t="0" r="r" b="b"/>
            <a:pathLst>
              <a:path w="22" h="80">
                <a:moveTo>
                  <a:pt x="12" y="80"/>
                </a:moveTo>
                <a:lnTo>
                  <a:pt x="0" y="78"/>
                </a:lnTo>
                <a:lnTo>
                  <a:pt x="22" y="0"/>
                </a:lnTo>
                <a:lnTo>
                  <a:pt x="18" y="80"/>
                </a:lnTo>
                <a:lnTo>
                  <a:pt x="12" y="80"/>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7" name="Freeform 314"/>
          <p:cNvSpPr>
            <a:spLocks/>
          </p:cNvSpPr>
          <p:nvPr/>
        </p:nvSpPr>
        <p:spPr bwMode="auto">
          <a:xfrm>
            <a:off x="15536863" y="9261475"/>
            <a:ext cx="327025" cy="330200"/>
          </a:xfrm>
          <a:custGeom>
            <a:avLst/>
            <a:gdLst>
              <a:gd name="T0" fmla="*/ 76 w 103"/>
              <a:gd name="T1" fmla="*/ 104 h 104"/>
              <a:gd name="T2" fmla="*/ 72 w 103"/>
              <a:gd name="T3" fmla="*/ 103 h 104"/>
              <a:gd name="T4" fmla="*/ 51 w 103"/>
              <a:gd name="T5" fmla="*/ 94 h 104"/>
              <a:gd name="T6" fmla="*/ 25 w 103"/>
              <a:gd name="T7" fmla="*/ 76 h 104"/>
              <a:gd name="T8" fmla="*/ 19 w 103"/>
              <a:gd name="T9" fmla="*/ 71 h 104"/>
              <a:gd name="T10" fmla="*/ 13 w 103"/>
              <a:gd name="T11" fmla="*/ 67 h 104"/>
              <a:gd name="T12" fmla="*/ 0 w 103"/>
              <a:gd name="T13" fmla="*/ 60 h 104"/>
              <a:gd name="T14" fmla="*/ 4 w 103"/>
              <a:gd name="T15" fmla="*/ 43 h 104"/>
              <a:gd name="T16" fmla="*/ 5 w 103"/>
              <a:gd name="T17" fmla="*/ 38 h 104"/>
              <a:gd name="T18" fmla="*/ 12 w 103"/>
              <a:gd name="T19" fmla="*/ 24 h 104"/>
              <a:gd name="T20" fmla="*/ 14 w 103"/>
              <a:gd name="T21" fmla="*/ 23 h 104"/>
              <a:gd name="T22" fmla="*/ 17 w 103"/>
              <a:gd name="T23" fmla="*/ 16 h 104"/>
              <a:gd name="T24" fmla="*/ 17 w 103"/>
              <a:gd name="T25" fmla="*/ 16 h 104"/>
              <a:gd name="T26" fmla="*/ 18 w 103"/>
              <a:gd name="T27" fmla="*/ 13 h 104"/>
              <a:gd name="T28" fmla="*/ 28 w 103"/>
              <a:gd name="T29" fmla="*/ 6 h 104"/>
              <a:gd name="T30" fmla="*/ 33 w 103"/>
              <a:gd name="T31" fmla="*/ 4 h 104"/>
              <a:gd name="T32" fmla="*/ 36 w 103"/>
              <a:gd name="T33" fmla="*/ 4 h 104"/>
              <a:gd name="T34" fmla="*/ 48 w 103"/>
              <a:gd name="T35" fmla="*/ 0 h 104"/>
              <a:gd name="T36" fmla="*/ 60 w 103"/>
              <a:gd name="T37" fmla="*/ 6 h 104"/>
              <a:gd name="T38" fmla="*/ 65 w 103"/>
              <a:gd name="T39" fmla="*/ 11 h 104"/>
              <a:gd name="T40" fmla="*/ 72 w 103"/>
              <a:gd name="T41" fmla="*/ 15 h 104"/>
              <a:gd name="T42" fmla="*/ 72 w 103"/>
              <a:gd name="T43" fmla="*/ 20 h 104"/>
              <a:gd name="T44" fmla="*/ 74 w 103"/>
              <a:gd name="T45" fmla="*/ 21 h 104"/>
              <a:gd name="T46" fmla="*/ 77 w 103"/>
              <a:gd name="T47" fmla="*/ 22 h 104"/>
              <a:gd name="T48" fmla="*/ 81 w 103"/>
              <a:gd name="T49" fmla="*/ 26 h 104"/>
              <a:gd name="T50" fmla="*/ 96 w 103"/>
              <a:gd name="T51" fmla="*/ 45 h 104"/>
              <a:gd name="T52" fmla="*/ 94 w 103"/>
              <a:gd name="T53" fmla="*/ 46 h 104"/>
              <a:gd name="T54" fmla="*/ 99 w 103"/>
              <a:gd name="T55" fmla="*/ 56 h 104"/>
              <a:gd name="T56" fmla="*/ 103 w 103"/>
              <a:gd name="T57" fmla="*/ 69 h 104"/>
              <a:gd name="T58" fmla="*/ 99 w 103"/>
              <a:gd name="T59" fmla="*/ 74 h 104"/>
              <a:gd name="T60" fmla="*/ 98 w 103"/>
              <a:gd name="T61" fmla="*/ 78 h 104"/>
              <a:gd name="T62" fmla="*/ 99 w 103"/>
              <a:gd name="T63" fmla="*/ 81 h 104"/>
              <a:gd name="T64" fmla="*/ 98 w 103"/>
              <a:gd name="T65" fmla="*/ 82 h 104"/>
              <a:gd name="T66" fmla="*/ 97 w 103"/>
              <a:gd name="T67" fmla="*/ 83 h 104"/>
              <a:gd name="T68" fmla="*/ 95 w 103"/>
              <a:gd name="T69" fmla="*/ 82 h 104"/>
              <a:gd name="T70" fmla="*/ 82 w 103"/>
              <a:gd name="T71" fmla="*/ 84 h 104"/>
              <a:gd name="T72" fmla="*/ 90 w 103"/>
              <a:gd name="T73" fmla="*/ 103 h 104"/>
              <a:gd name="T74" fmla="*/ 86 w 103"/>
              <a:gd name="T75" fmla="*/ 104 h 104"/>
              <a:gd name="T76" fmla="*/ 79 w 103"/>
              <a:gd name="T77" fmla="*/ 104 h 104"/>
              <a:gd name="T78" fmla="*/ 76 w 103"/>
              <a:gd name="T7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04">
                <a:moveTo>
                  <a:pt x="76" y="104"/>
                </a:moveTo>
                <a:cubicBezTo>
                  <a:pt x="72" y="103"/>
                  <a:pt x="72" y="103"/>
                  <a:pt x="72" y="103"/>
                </a:cubicBezTo>
                <a:cubicBezTo>
                  <a:pt x="64" y="101"/>
                  <a:pt x="57" y="98"/>
                  <a:pt x="51" y="94"/>
                </a:cubicBezTo>
                <a:cubicBezTo>
                  <a:pt x="42" y="89"/>
                  <a:pt x="33" y="82"/>
                  <a:pt x="25" y="76"/>
                </a:cubicBezTo>
                <a:cubicBezTo>
                  <a:pt x="19" y="71"/>
                  <a:pt x="19" y="71"/>
                  <a:pt x="19" y="71"/>
                </a:cubicBezTo>
                <a:cubicBezTo>
                  <a:pt x="17" y="69"/>
                  <a:pt x="15" y="68"/>
                  <a:pt x="13" y="67"/>
                </a:cubicBezTo>
                <a:cubicBezTo>
                  <a:pt x="0" y="60"/>
                  <a:pt x="0" y="60"/>
                  <a:pt x="0" y="60"/>
                </a:cubicBezTo>
                <a:cubicBezTo>
                  <a:pt x="4" y="43"/>
                  <a:pt x="4" y="43"/>
                  <a:pt x="4" y="43"/>
                </a:cubicBezTo>
                <a:cubicBezTo>
                  <a:pt x="5" y="38"/>
                  <a:pt x="5" y="38"/>
                  <a:pt x="5" y="38"/>
                </a:cubicBezTo>
                <a:cubicBezTo>
                  <a:pt x="12" y="24"/>
                  <a:pt x="12" y="24"/>
                  <a:pt x="12" y="24"/>
                </a:cubicBezTo>
                <a:cubicBezTo>
                  <a:pt x="14" y="23"/>
                  <a:pt x="14" y="23"/>
                  <a:pt x="14" y="23"/>
                </a:cubicBezTo>
                <a:cubicBezTo>
                  <a:pt x="17" y="16"/>
                  <a:pt x="17" y="16"/>
                  <a:pt x="17" y="16"/>
                </a:cubicBezTo>
                <a:cubicBezTo>
                  <a:pt x="17" y="16"/>
                  <a:pt x="17" y="16"/>
                  <a:pt x="17" y="16"/>
                </a:cubicBezTo>
                <a:cubicBezTo>
                  <a:pt x="18" y="13"/>
                  <a:pt x="18" y="13"/>
                  <a:pt x="18" y="13"/>
                </a:cubicBezTo>
                <a:cubicBezTo>
                  <a:pt x="28" y="6"/>
                  <a:pt x="28" y="6"/>
                  <a:pt x="28" y="6"/>
                </a:cubicBezTo>
                <a:cubicBezTo>
                  <a:pt x="33" y="4"/>
                  <a:pt x="33" y="4"/>
                  <a:pt x="33" y="4"/>
                </a:cubicBezTo>
                <a:cubicBezTo>
                  <a:pt x="36" y="4"/>
                  <a:pt x="36" y="4"/>
                  <a:pt x="36" y="4"/>
                </a:cubicBezTo>
                <a:cubicBezTo>
                  <a:pt x="48" y="0"/>
                  <a:pt x="48" y="0"/>
                  <a:pt x="48" y="0"/>
                </a:cubicBezTo>
                <a:cubicBezTo>
                  <a:pt x="60" y="6"/>
                  <a:pt x="60" y="6"/>
                  <a:pt x="60" y="6"/>
                </a:cubicBezTo>
                <a:cubicBezTo>
                  <a:pt x="65" y="11"/>
                  <a:pt x="65" y="11"/>
                  <a:pt x="65" y="11"/>
                </a:cubicBezTo>
                <a:cubicBezTo>
                  <a:pt x="72" y="15"/>
                  <a:pt x="72" y="15"/>
                  <a:pt x="72" y="15"/>
                </a:cubicBezTo>
                <a:cubicBezTo>
                  <a:pt x="72" y="20"/>
                  <a:pt x="72" y="20"/>
                  <a:pt x="72" y="20"/>
                </a:cubicBezTo>
                <a:cubicBezTo>
                  <a:pt x="74" y="21"/>
                  <a:pt x="74" y="21"/>
                  <a:pt x="74" y="21"/>
                </a:cubicBezTo>
                <a:cubicBezTo>
                  <a:pt x="77" y="22"/>
                  <a:pt x="77" y="22"/>
                  <a:pt x="77" y="22"/>
                </a:cubicBezTo>
                <a:cubicBezTo>
                  <a:pt x="81" y="26"/>
                  <a:pt x="81" y="26"/>
                  <a:pt x="81" y="26"/>
                </a:cubicBezTo>
                <a:cubicBezTo>
                  <a:pt x="96" y="45"/>
                  <a:pt x="96" y="45"/>
                  <a:pt x="96" y="45"/>
                </a:cubicBezTo>
                <a:cubicBezTo>
                  <a:pt x="94" y="46"/>
                  <a:pt x="94" y="46"/>
                  <a:pt x="94" y="46"/>
                </a:cubicBezTo>
                <a:cubicBezTo>
                  <a:pt x="99" y="56"/>
                  <a:pt x="99" y="56"/>
                  <a:pt x="99" y="56"/>
                </a:cubicBezTo>
                <a:cubicBezTo>
                  <a:pt x="103" y="69"/>
                  <a:pt x="103" y="69"/>
                  <a:pt x="103" y="69"/>
                </a:cubicBezTo>
                <a:cubicBezTo>
                  <a:pt x="99" y="74"/>
                  <a:pt x="99" y="74"/>
                  <a:pt x="99" y="74"/>
                </a:cubicBezTo>
                <a:cubicBezTo>
                  <a:pt x="98" y="78"/>
                  <a:pt x="98" y="78"/>
                  <a:pt x="98" y="78"/>
                </a:cubicBezTo>
                <a:cubicBezTo>
                  <a:pt x="99" y="81"/>
                  <a:pt x="99" y="81"/>
                  <a:pt x="99" y="81"/>
                </a:cubicBezTo>
                <a:cubicBezTo>
                  <a:pt x="98" y="82"/>
                  <a:pt x="98" y="82"/>
                  <a:pt x="98" y="82"/>
                </a:cubicBezTo>
                <a:cubicBezTo>
                  <a:pt x="97" y="83"/>
                  <a:pt x="97" y="83"/>
                  <a:pt x="97" y="83"/>
                </a:cubicBezTo>
                <a:cubicBezTo>
                  <a:pt x="95" y="82"/>
                  <a:pt x="95" y="82"/>
                  <a:pt x="95" y="82"/>
                </a:cubicBezTo>
                <a:cubicBezTo>
                  <a:pt x="82" y="84"/>
                  <a:pt x="82" y="84"/>
                  <a:pt x="82" y="84"/>
                </a:cubicBezTo>
                <a:cubicBezTo>
                  <a:pt x="90" y="103"/>
                  <a:pt x="90" y="103"/>
                  <a:pt x="90" y="103"/>
                </a:cubicBezTo>
                <a:cubicBezTo>
                  <a:pt x="86" y="104"/>
                  <a:pt x="86" y="104"/>
                  <a:pt x="86" y="104"/>
                </a:cubicBezTo>
                <a:cubicBezTo>
                  <a:pt x="79" y="104"/>
                  <a:pt x="79" y="104"/>
                  <a:pt x="79" y="104"/>
                </a:cubicBezTo>
                <a:lnTo>
                  <a:pt x="76" y="10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8" name="Freeform 315"/>
          <p:cNvSpPr>
            <a:spLocks/>
          </p:cNvSpPr>
          <p:nvPr/>
        </p:nvSpPr>
        <p:spPr bwMode="auto">
          <a:xfrm>
            <a:off x="15425738" y="9196388"/>
            <a:ext cx="292100" cy="309563"/>
          </a:xfrm>
          <a:custGeom>
            <a:avLst/>
            <a:gdLst>
              <a:gd name="T0" fmla="*/ 48 w 92"/>
              <a:gd name="T1" fmla="*/ 88 h 98"/>
              <a:gd name="T2" fmla="*/ 47 w 92"/>
              <a:gd name="T3" fmla="*/ 87 h 98"/>
              <a:gd name="T4" fmla="*/ 21 w 92"/>
              <a:gd name="T5" fmla="*/ 64 h 98"/>
              <a:gd name="T6" fmla="*/ 11 w 92"/>
              <a:gd name="T7" fmla="*/ 40 h 98"/>
              <a:gd name="T8" fmla="*/ 0 w 92"/>
              <a:gd name="T9" fmla="*/ 17 h 98"/>
              <a:gd name="T10" fmla="*/ 26 w 92"/>
              <a:gd name="T11" fmla="*/ 13 h 98"/>
              <a:gd name="T12" fmla="*/ 35 w 92"/>
              <a:gd name="T13" fmla="*/ 5 h 98"/>
              <a:gd name="T14" fmla="*/ 46 w 92"/>
              <a:gd name="T15" fmla="*/ 0 h 98"/>
              <a:gd name="T16" fmla="*/ 74 w 92"/>
              <a:gd name="T17" fmla="*/ 0 h 98"/>
              <a:gd name="T18" fmla="*/ 87 w 92"/>
              <a:gd name="T19" fmla="*/ 25 h 98"/>
              <a:gd name="T20" fmla="*/ 89 w 92"/>
              <a:gd name="T21" fmla="*/ 27 h 98"/>
              <a:gd name="T22" fmla="*/ 90 w 92"/>
              <a:gd name="T23" fmla="*/ 31 h 98"/>
              <a:gd name="T24" fmla="*/ 91 w 92"/>
              <a:gd name="T25" fmla="*/ 31 h 98"/>
              <a:gd name="T26" fmla="*/ 91 w 92"/>
              <a:gd name="T27" fmla="*/ 36 h 98"/>
              <a:gd name="T28" fmla="*/ 92 w 92"/>
              <a:gd name="T29" fmla="*/ 39 h 98"/>
              <a:gd name="T30" fmla="*/ 91 w 92"/>
              <a:gd name="T31" fmla="*/ 53 h 98"/>
              <a:gd name="T32" fmla="*/ 90 w 92"/>
              <a:gd name="T33" fmla="*/ 53 h 98"/>
              <a:gd name="T34" fmla="*/ 89 w 92"/>
              <a:gd name="T35" fmla="*/ 59 h 98"/>
              <a:gd name="T36" fmla="*/ 89 w 92"/>
              <a:gd name="T37" fmla="*/ 59 h 98"/>
              <a:gd name="T38" fmla="*/ 88 w 92"/>
              <a:gd name="T39" fmla="*/ 62 h 98"/>
              <a:gd name="T40" fmla="*/ 88 w 92"/>
              <a:gd name="T41" fmla="*/ 63 h 98"/>
              <a:gd name="T42" fmla="*/ 81 w 92"/>
              <a:gd name="T43" fmla="*/ 72 h 98"/>
              <a:gd name="T44" fmla="*/ 77 w 92"/>
              <a:gd name="T45" fmla="*/ 76 h 98"/>
              <a:gd name="T46" fmla="*/ 72 w 92"/>
              <a:gd name="T47" fmla="*/ 98 h 98"/>
              <a:gd name="T48" fmla="*/ 48 w 92"/>
              <a:gd name="T49"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98">
                <a:moveTo>
                  <a:pt x="48" y="88"/>
                </a:moveTo>
                <a:cubicBezTo>
                  <a:pt x="47" y="87"/>
                  <a:pt x="47" y="87"/>
                  <a:pt x="47" y="87"/>
                </a:cubicBezTo>
                <a:cubicBezTo>
                  <a:pt x="36" y="83"/>
                  <a:pt x="27" y="75"/>
                  <a:pt x="21" y="64"/>
                </a:cubicBezTo>
                <a:cubicBezTo>
                  <a:pt x="17" y="57"/>
                  <a:pt x="13" y="49"/>
                  <a:pt x="11" y="40"/>
                </a:cubicBezTo>
                <a:cubicBezTo>
                  <a:pt x="0" y="17"/>
                  <a:pt x="0" y="17"/>
                  <a:pt x="0" y="17"/>
                </a:cubicBezTo>
                <a:cubicBezTo>
                  <a:pt x="26" y="13"/>
                  <a:pt x="26" y="13"/>
                  <a:pt x="26" y="13"/>
                </a:cubicBezTo>
                <a:cubicBezTo>
                  <a:pt x="35" y="5"/>
                  <a:pt x="35" y="5"/>
                  <a:pt x="35" y="5"/>
                </a:cubicBezTo>
                <a:cubicBezTo>
                  <a:pt x="46" y="0"/>
                  <a:pt x="46" y="0"/>
                  <a:pt x="46" y="0"/>
                </a:cubicBezTo>
                <a:cubicBezTo>
                  <a:pt x="74" y="0"/>
                  <a:pt x="74" y="0"/>
                  <a:pt x="74" y="0"/>
                </a:cubicBezTo>
                <a:cubicBezTo>
                  <a:pt x="87" y="25"/>
                  <a:pt x="87" y="25"/>
                  <a:pt x="87" y="25"/>
                </a:cubicBezTo>
                <a:cubicBezTo>
                  <a:pt x="89" y="27"/>
                  <a:pt x="89" y="27"/>
                  <a:pt x="89" y="27"/>
                </a:cubicBezTo>
                <a:cubicBezTo>
                  <a:pt x="90" y="31"/>
                  <a:pt x="90" y="31"/>
                  <a:pt x="90" y="31"/>
                </a:cubicBezTo>
                <a:cubicBezTo>
                  <a:pt x="91" y="31"/>
                  <a:pt x="91" y="31"/>
                  <a:pt x="91" y="31"/>
                </a:cubicBezTo>
                <a:cubicBezTo>
                  <a:pt x="91" y="36"/>
                  <a:pt x="91" y="36"/>
                  <a:pt x="91" y="36"/>
                </a:cubicBezTo>
                <a:cubicBezTo>
                  <a:pt x="92" y="39"/>
                  <a:pt x="92" y="39"/>
                  <a:pt x="92" y="39"/>
                </a:cubicBezTo>
                <a:cubicBezTo>
                  <a:pt x="91" y="53"/>
                  <a:pt x="91" y="53"/>
                  <a:pt x="91" y="53"/>
                </a:cubicBezTo>
                <a:cubicBezTo>
                  <a:pt x="90" y="53"/>
                  <a:pt x="90" y="53"/>
                  <a:pt x="90" y="53"/>
                </a:cubicBezTo>
                <a:cubicBezTo>
                  <a:pt x="89" y="59"/>
                  <a:pt x="89" y="59"/>
                  <a:pt x="89" y="59"/>
                </a:cubicBezTo>
                <a:cubicBezTo>
                  <a:pt x="89" y="59"/>
                  <a:pt x="89" y="59"/>
                  <a:pt x="89" y="59"/>
                </a:cubicBezTo>
                <a:cubicBezTo>
                  <a:pt x="88" y="62"/>
                  <a:pt x="88" y="62"/>
                  <a:pt x="88" y="62"/>
                </a:cubicBezTo>
                <a:cubicBezTo>
                  <a:pt x="88" y="63"/>
                  <a:pt x="88" y="63"/>
                  <a:pt x="88" y="63"/>
                </a:cubicBezTo>
                <a:cubicBezTo>
                  <a:pt x="81" y="72"/>
                  <a:pt x="81" y="72"/>
                  <a:pt x="81" y="72"/>
                </a:cubicBezTo>
                <a:cubicBezTo>
                  <a:pt x="77" y="76"/>
                  <a:pt x="77" y="76"/>
                  <a:pt x="77" y="76"/>
                </a:cubicBezTo>
                <a:cubicBezTo>
                  <a:pt x="72" y="98"/>
                  <a:pt x="72" y="98"/>
                  <a:pt x="72" y="98"/>
                </a:cubicBezTo>
                <a:lnTo>
                  <a:pt x="48" y="8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29" name="Freeform 316"/>
          <p:cNvSpPr>
            <a:spLocks/>
          </p:cNvSpPr>
          <p:nvPr/>
        </p:nvSpPr>
        <p:spPr bwMode="auto">
          <a:xfrm>
            <a:off x="15587663" y="9372600"/>
            <a:ext cx="88900" cy="114300"/>
          </a:xfrm>
          <a:custGeom>
            <a:avLst/>
            <a:gdLst>
              <a:gd name="T0" fmla="*/ 0 w 28"/>
              <a:gd name="T1" fmla="*/ 34 h 36"/>
              <a:gd name="T2" fmla="*/ 22 w 28"/>
              <a:gd name="T3" fmla="*/ 0 h 36"/>
              <a:gd name="T4" fmla="*/ 28 w 28"/>
              <a:gd name="T5" fmla="*/ 5 h 36"/>
              <a:gd name="T6" fmla="*/ 3 w 28"/>
              <a:gd name="T7" fmla="*/ 36 h 36"/>
              <a:gd name="T8" fmla="*/ 0 w 28"/>
              <a:gd name="T9" fmla="*/ 34 h 36"/>
            </a:gdLst>
            <a:ahLst/>
            <a:cxnLst>
              <a:cxn ang="0">
                <a:pos x="T0" y="T1"/>
              </a:cxn>
              <a:cxn ang="0">
                <a:pos x="T2" y="T3"/>
              </a:cxn>
              <a:cxn ang="0">
                <a:pos x="T4" y="T5"/>
              </a:cxn>
              <a:cxn ang="0">
                <a:pos x="T6" y="T7"/>
              </a:cxn>
              <a:cxn ang="0">
                <a:pos x="T8" y="T9"/>
              </a:cxn>
            </a:cxnLst>
            <a:rect l="0" t="0" r="r" b="b"/>
            <a:pathLst>
              <a:path w="28" h="36">
                <a:moveTo>
                  <a:pt x="0" y="34"/>
                </a:moveTo>
                <a:cubicBezTo>
                  <a:pt x="22" y="0"/>
                  <a:pt x="22" y="0"/>
                  <a:pt x="22" y="0"/>
                </a:cubicBezTo>
                <a:cubicBezTo>
                  <a:pt x="24" y="2"/>
                  <a:pt x="26" y="3"/>
                  <a:pt x="28" y="5"/>
                </a:cubicBezTo>
                <a:cubicBezTo>
                  <a:pt x="3" y="36"/>
                  <a:pt x="3" y="36"/>
                  <a:pt x="3" y="36"/>
                </a:cubicBezTo>
                <a:lnTo>
                  <a:pt x="0" y="3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0" name="Freeform 317"/>
          <p:cNvSpPr>
            <a:spLocks/>
          </p:cNvSpPr>
          <p:nvPr/>
        </p:nvSpPr>
        <p:spPr bwMode="auto">
          <a:xfrm>
            <a:off x="15638463" y="9436100"/>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1" name="Freeform 318"/>
          <p:cNvSpPr>
            <a:spLocks/>
          </p:cNvSpPr>
          <p:nvPr/>
        </p:nvSpPr>
        <p:spPr bwMode="auto">
          <a:xfrm>
            <a:off x="15460663" y="9302750"/>
            <a:ext cx="127000" cy="34925"/>
          </a:xfrm>
          <a:custGeom>
            <a:avLst/>
            <a:gdLst>
              <a:gd name="T0" fmla="*/ 1 w 40"/>
              <a:gd name="T1" fmla="*/ 11 h 11"/>
              <a:gd name="T2" fmla="*/ 0 w 40"/>
              <a:gd name="T3" fmla="*/ 2 h 11"/>
              <a:gd name="T4" fmla="*/ 40 w 40"/>
              <a:gd name="T5" fmla="*/ 0 h 11"/>
              <a:gd name="T6" fmla="*/ 1 w 40"/>
              <a:gd name="T7" fmla="*/ 11 h 11"/>
            </a:gdLst>
            <a:ahLst/>
            <a:cxnLst>
              <a:cxn ang="0">
                <a:pos x="T0" y="T1"/>
              </a:cxn>
              <a:cxn ang="0">
                <a:pos x="T2" y="T3"/>
              </a:cxn>
              <a:cxn ang="0">
                <a:pos x="T4" y="T5"/>
              </a:cxn>
              <a:cxn ang="0">
                <a:pos x="T6" y="T7"/>
              </a:cxn>
            </a:cxnLst>
            <a:rect l="0" t="0" r="r" b="b"/>
            <a:pathLst>
              <a:path w="40" h="11">
                <a:moveTo>
                  <a:pt x="1" y="11"/>
                </a:moveTo>
                <a:cubicBezTo>
                  <a:pt x="1" y="8"/>
                  <a:pt x="0" y="5"/>
                  <a:pt x="0" y="2"/>
                </a:cubicBezTo>
                <a:cubicBezTo>
                  <a:pt x="40" y="0"/>
                  <a:pt x="40" y="0"/>
                  <a:pt x="40" y="0"/>
                </a:cubicBezTo>
                <a:lnTo>
                  <a:pt x="1" y="11"/>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2" name="Freeform 319"/>
          <p:cNvSpPr>
            <a:spLocks/>
          </p:cNvSpPr>
          <p:nvPr/>
        </p:nvSpPr>
        <p:spPr bwMode="auto">
          <a:xfrm>
            <a:off x="15368588" y="9075738"/>
            <a:ext cx="476250" cy="392113"/>
          </a:xfrm>
          <a:custGeom>
            <a:avLst/>
            <a:gdLst>
              <a:gd name="T0" fmla="*/ 113 w 150"/>
              <a:gd name="T1" fmla="*/ 119 h 124"/>
              <a:gd name="T2" fmla="*/ 103 w 150"/>
              <a:gd name="T3" fmla="*/ 121 h 124"/>
              <a:gd name="T4" fmla="*/ 95 w 150"/>
              <a:gd name="T5" fmla="*/ 113 h 124"/>
              <a:gd name="T6" fmla="*/ 88 w 150"/>
              <a:gd name="T7" fmla="*/ 106 h 124"/>
              <a:gd name="T8" fmla="*/ 67 w 150"/>
              <a:gd name="T9" fmla="*/ 115 h 124"/>
              <a:gd name="T10" fmla="*/ 68 w 150"/>
              <a:gd name="T11" fmla="*/ 95 h 124"/>
              <a:gd name="T12" fmla="*/ 67 w 150"/>
              <a:gd name="T13" fmla="*/ 95 h 124"/>
              <a:gd name="T14" fmla="*/ 67 w 150"/>
              <a:gd name="T15" fmla="*/ 86 h 124"/>
              <a:gd name="T16" fmla="*/ 60 w 150"/>
              <a:gd name="T17" fmla="*/ 89 h 124"/>
              <a:gd name="T18" fmla="*/ 37 w 150"/>
              <a:gd name="T19" fmla="*/ 93 h 124"/>
              <a:gd name="T20" fmla="*/ 30 w 150"/>
              <a:gd name="T21" fmla="*/ 79 h 124"/>
              <a:gd name="T22" fmla="*/ 25 w 150"/>
              <a:gd name="T23" fmla="*/ 76 h 124"/>
              <a:gd name="T24" fmla="*/ 10 w 150"/>
              <a:gd name="T25" fmla="*/ 57 h 124"/>
              <a:gd name="T26" fmla="*/ 0 w 150"/>
              <a:gd name="T27" fmla="*/ 47 h 124"/>
              <a:gd name="T28" fmla="*/ 8 w 150"/>
              <a:gd name="T29" fmla="*/ 38 h 124"/>
              <a:gd name="T30" fmla="*/ 15 w 150"/>
              <a:gd name="T31" fmla="*/ 25 h 124"/>
              <a:gd name="T32" fmla="*/ 22 w 150"/>
              <a:gd name="T33" fmla="*/ 23 h 124"/>
              <a:gd name="T34" fmla="*/ 22 w 150"/>
              <a:gd name="T35" fmla="*/ 21 h 124"/>
              <a:gd name="T36" fmla="*/ 20 w 150"/>
              <a:gd name="T37" fmla="*/ 0 h 124"/>
              <a:gd name="T38" fmla="*/ 59 w 150"/>
              <a:gd name="T39" fmla="*/ 0 h 124"/>
              <a:gd name="T40" fmla="*/ 67 w 150"/>
              <a:gd name="T41" fmla="*/ 4 h 124"/>
              <a:gd name="T42" fmla="*/ 68 w 150"/>
              <a:gd name="T43" fmla="*/ 4 h 124"/>
              <a:gd name="T44" fmla="*/ 72 w 150"/>
              <a:gd name="T45" fmla="*/ 5 h 124"/>
              <a:gd name="T46" fmla="*/ 73 w 150"/>
              <a:gd name="T47" fmla="*/ 5 h 124"/>
              <a:gd name="T48" fmla="*/ 81 w 150"/>
              <a:gd name="T49" fmla="*/ 5 h 124"/>
              <a:gd name="T50" fmla="*/ 85 w 150"/>
              <a:gd name="T51" fmla="*/ 7 h 124"/>
              <a:gd name="T52" fmla="*/ 91 w 150"/>
              <a:gd name="T53" fmla="*/ 8 h 124"/>
              <a:gd name="T54" fmla="*/ 92 w 150"/>
              <a:gd name="T55" fmla="*/ 7 h 124"/>
              <a:gd name="T56" fmla="*/ 104 w 150"/>
              <a:gd name="T57" fmla="*/ 5 h 124"/>
              <a:gd name="T58" fmla="*/ 108 w 150"/>
              <a:gd name="T59" fmla="*/ 5 h 124"/>
              <a:gd name="T60" fmla="*/ 117 w 150"/>
              <a:gd name="T61" fmla="*/ 3 h 124"/>
              <a:gd name="T62" fmla="*/ 129 w 150"/>
              <a:gd name="T63" fmla="*/ 14 h 124"/>
              <a:gd name="T64" fmla="*/ 135 w 150"/>
              <a:gd name="T65" fmla="*/ 23 h 124"/>
              <a:gd name="T66" fmla="*/ 138 w 150"/>
              <a:gd name="T67" fmla="*/ 24 h 124"/>
              <a:gd name="T68" fmla="*/ 138 w 150"/>
              <a:gd name="T69" fmla="*/ 25 h 124"/>
              <a:gd name="T70" fmla="*/ 149 w 150"/>
              <a:gd name="T71" fmla="*/ 25 h 124"/>
              <a:gd name="T72" fmla="*/ 146 w 150"/>
              <a:gd name="T73" fmla="*/ 40 h 124"/>
              <a:gd name="T74" fmla="*/ 147 w 150"/>
              <a:gd name="T75" fmla="*/ 41 h 124"/>
              <a:gd name="T76" fmla="*/ 149 w 150"/>
              <a:gd name="T77" fmla="*/ 50 h 124"/>
              <a:gd name="T78" fmla="*/ 150 w 150"/>
              <a:gd name="T79" fmla="*/ 64 h 124"/>
              <a:gd name="T80" fmla="*/ 145 w 150"/>
              <a:gd name="T81" fmla="*/ 68 h 124"/>
              <a:gd name="T82" fmla="*/ 146 w 150"/>
              <a:gd name="T83" fmla="*/ 71 h 124"/>
              <a:gd name="T84" fmla="*/ 147 w 150"/>
              <a:gd name="T85" fmla="*/ 80 h 124"/>
              <a:gd name="T86" fmla="*/ 146 w 150"/>
              <a:gd name="T87" fmla="*/ 101 h 124"/>
              <a:gd name="T88" fmla="*/ 143 w 150"/>
              <a:gd name="T89" fmla="*/ 101 h 124"/>
              <a:gd name="T90" fmla="*/ 138 w 150"/>
              <a:gd name="T91" fmla="*/ 113 h 124"/>
              <a:gd name="T92" fmla="*/ 117 w 150"/>
              <a:gd name="T93" fmla="*/ 124 h 124"/>
              <a:gd name="T94" fmla="*/ 113 w 150"/>
              <a:gd name="T95" fmla="*/ 1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0" h="124">
                <a:moveTo>
                  <a:pt x="113" y="119"/>
                </a:moveTo>
                <a:cubicBezTo>
                  <a:pt x="103" y="121"/>
                  <a:pt x="103" y="121"/>
                  <a:pt x="103" y="121"/>
                </a:cubicBezTo>
                <a:cubicBezTo>
                  <a:pt x="95" y="113"/>
                  <a:pt x="95" y="113"/>
                  <a:pt x="95" y="113"/>
                </a:cubicBezTo>
                <a:cubicBezTo>
                  <a:pt x="88" y="106"/>
                  <a:pt x="88" y="106"/>
                  <a:pt x="88" y="106"/>
                </a:cubicBezTo>
                <a:cubicBezTo>
                  <a:pt x="67" y="115"/>
                  <a:pt x="67" y="115"/>
                  <a:pt x="67" y="115"/>
                </a:cubicBezTo>
                <a:cubicBezTo>
                  <a:pt x="68" y="95"/>
                  <a:pt x="68" y="95"/>
                  <a:pt x="68" y="95"/>
                </a:cubicBezTo>
                <a:cubicBezTo>
                  <a:pt x="67" y="95"/>
                  <a:pt x="67" y="95"/>
                  <a:pt x="67" y="95"/>
                </a:cubicBezTo>
                <a:cubicBezTo>
                  <a:pt x="67" y="86"/>
                  <a:pt x="67" y="86"/>
                  <a:pt x="67" y="86"/>
                </a:cubicBezTo>
                <a:cubicBezTo>
                  <a:pt x="60" y="89"/>
                  <a:pt x="60" y="89"/>
                  <a:pt x="60" y="89"/>
                </a:cubicBezTo>
                <a:cubicBezTo>
                  <a:pt x="37" y="93"/>
                  <a:pt x="37" y="93"/>
                  <a:pt x="37" y="93"/>
                </a:cubicBezTo>
                <a:cubicBezTo>
                  <a:pt x="30" y="79"/>
                  <a:pt x="30" y="79"/>
                  <a:pt x="30" y="79"/>
                </a:cubicBezTo>
                <a:cubicBezTo>
                  <a:pt x="29" y="78"/>
                  <a:pt x="27" y="76"/>
                  <a:pt x="25" y="76"/>
                </a:cubicBezTo>
                <a:cubicBezTo>
                  <a:pt x="17" y="72"/>
                  <a:pt x="12" y="65"/>
                  <a:pt x="10" y="57"/>
                </a:cubicBezTo>
                <a:cubicBezTo>
                  <a:pt x="0" y="47"/>
                  <a:pt x="0" y="47"/>
                  <a:pt x="0" y="47"/>
                </a:cubicBezTo>
                <a:cubicBezTo>
                  <a:pt x="8" y="38"/>
                  <a:pt x="8" y="38"/>
                  <a:pt x="8" y="38"/>
                </a:cubicBezTo>
                <a:cubicBezTo>
                  <a:pt x="15" y="25"/>
                  <a:pt x="15" y="25"/>
                  <a:pt x="15" y="25"/>
                </a:cubicBezTo>
                <a:cubicBezTo>
                  <a:pt x="22" y="23"/>
                  <a:pt x="22" y="23"/>
                  <a:pt x="22" y="23"/>
                </a:cubicBezTo>
                <a:cubicBezTo>
                  <a:pt x="22" y="21"/>
                  <a:pt x="22" y="21"/>
                  <a:pt x="22" y="21"/>
                </a:cubicBezTo>
                <a:cubicBezTo>
                  <a:pt x="20" y="0"/>
                  <a:pt x="20" y="0"/>
                  <a:pt x="20" y="0"/>
                </a:cubicBezTo>
                <a:cubicBezTo>
                  <a:pt x="59" y="0"/>
                  <a:pt x="59" y="0"/>
                  <a:pt x="59" y="0"/>
                </a:cubicBezTo>
                <a:cubicBezTo>
                  <a:pt x="67" y="4"/>
                  <a:pt x="67" y="4"/>
                  <a:pt x="67" y="4"/>
                </a:cubicBezTo>
                <a:cubicBezTo>
                  <a:pt x="68" y="4"/>
                  <a:pt x="68" y="4"/>
                  <a:pt x="68" y="4"/>
                </a:cubicBezTo>
                <a:cubicBezTo>
                  <a:pt x="72" y="5"/>
                  <a:pt x="72" y="5"/>
                  <a:pt x="72" y="5"/>
                </a:cubicBezTo>
                <a:cubicBezTo>
                  <a:pt x="73" y="5"/>
                  <a:pt x="73" y="5"/>
                  <a:pt x="73" y="5"/>
                </a:cubicBezTo>
                <a:cubicBezTo>
                  <a:pt x="81" y="5"/>
                  <a:pt x="81" y="5"/>
                  <a:pt x="81" y="5"/>
                </a:cubicBezTo>
                <a:cubicBezTo>
                  <a:pt x="85" y="7"/>
                  <a:pt x="85" y="7"/>
                  <a:pt x="85" y="7"/>
                </a:cubicBezTo>
                <a:cubicBezTo>
                  <a:pt x="91" y="8"/>
                  <a:pt x="91" y="8"/>
                  <a:pt x="91" y="8"/>
                </a:cubicBezTo>
                <a:cubicBezTo>
                  <a:pt x="92" y="7"/>
                  <a:pt x="92" y="7"/>
                  <a:pt x="92" y="7"/>
                </a:cubicBezTo>
                <a:cubicBezTo>
                  <a:pt x="104" y="5"/>
                  <a:pt x="104" y="5"/>
                  <a:pt x="104" y="5"/>
                </a:cubicBezTo>
                <a:cubicBezTo>
                  <a:pt x="108" y="5"/>
                  <a:pt x="108" y="5"/>
                  <a:pt x="108" y="5"/>
                </a:cubicBezTo>
                <a:cubicBezTo>
                  <a:pt x="117" y="3"/>
                  <a:pt x="117" y="3"/>
                  <a:pt x="117" y="3"/>
                </a:cubicBezTo>
                <a:cubicBezTo>
                  <a:pt x="129" y="14"/>
                  <a:pt x="129" y="14"/>
                  <a:pt x="129" y="14"/>
                </a:cubicBezTo>
                <a:cubicBezTo>
                  <a:pt x="135" y="23"/>
                  <a:pt x="135" y="23"/>
                  <a:pt x="135" y="23"/>
                </a:cubicBezTo>
                <a:cubicBezTo>
                  <a:pt x="138" y="24"/>
                  <a:pt x="138" y="24"/>
                  <a:pt x="138" y="24"/>
                </a:cubicBezTo>
                <a:cubicBezTo>
                  <a:pt x="138" y="25"/>
                  <a:pt x="138" y="25"/>
                  <a:pt x="138" y="25"/>
                </a:cubicBezTo>
                <a:cubicBezTo>
                  <a:pt x="149" y="25"/>
                  <a:pt x="149" y="25"/>
                  <a:pt x="149" y="25"/>
                </a:cubicBezTo>
                <a:cubicBezTo>
                  <a:pt x="146" y="40"/>
                  <a:pt x="146" y="40"/>
                  <a:pt x="146" y="40"/>
                </a:cubicBezTo>
                <a:cubicBezTo>
                  <a:pt x="147" y="41"/>
                  <a:pt x="147" y="41"/>
                  <a:pt x="147" y="41"/>
                </a:cubicBezTo>
                <a:cubicBezTo>
                  <a:pt x="149" y="50"/>
                  <a:pt x="149" y="50"/>
                  <a:pt x="149" y="50"/>
                </a:cubicBezTo>
                <a:cubicBezTo>
                  <a:pt x="150" y="64"/>
                  <a:pt x="150" y="64"/>
                  <a:pt x="150" y="64"/>
                </a:cubicBezTo>
                <a:cubicBezTo>
                  <a:pt x="145" y="68"/>
                  <a:pt x="145" y="68"/>
                  <a:pt x="145" y="68"/>
                </a:cubicBezTo>
                <a:cubicBezTo>
                  <a:pt x="146" y="71"/>
                  <a:pt x="146" y="71"/>
                  <a:pt x="146" y="71"/>
                </a:cubicBezTo>
                <a:cubicBezTo>
                  <a:pt x="147" y="80"/>
                  <a:pt x="147" y="80"/>
                  <a:pt x="147" y="80"/>
                </a:cubicBezTo>
                <a:cubicBezTo>
                  <a:pt x="146" y="101"/>
                  <a:pt x="146" y="101"/>
                  <a:pt x="146" y="101"/>
                </a:cubicBezTo>
                <a:cubicBezTo>
                  <a:pt x="143" y="101"/>
                  <a:pt x="143" y="101"/>
                  <a:pt x="143" y="101"/>
                </a:cubicBezTo>
                <a:cubicBezTo>
                  <a:pt x="138" y="113"/>
                  <a:pt x="138" y="113"/>
                  <a:pt x="138" y="113"/>
                </a:cubicBezTo>
                <a:cubicBezTo>
                  <a:pt x="117" y="124"/>
                  <a:pt x="117" y="124"/>
                  <a:pt x="117" y="124"/>
                </a:cubicBezTo>
                <a:lnTo>
                  <a:pt x="113" y="119"/>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3" name="Freeform 320"/>
          <p:cNvSpPr>
            <a:spLocks/>
          </p:cNvSpPr>
          <p:nvPr/>
        </p:nvSpPr>
        <p:spPr bwMode="auto">
          <a:xfrm>
            <a:off x="15467013" y="9309100"/>
            <a:ext cx="120650" cy="53975"/>
          </a:xfrm>
          <a:custGeom>
            <a:avLst/>
            <a:gdLst>
              <a:gd name="T0" fmla="*/ 0 w 76"/>
              <a:gd name="T1" fmla="*/ 24 h 34"/>
              <a:gd name="T2" fmla="*/ 76 w 76"/>
              <a:gd name="T3" fmla="*/ 0 h 34"/>
              <a:gd name="T4" fmla="*/ 4 w 76"/>
              <a:gd name="T5" fmla="*/ 34 h 34"/>
              <a:gd name="T6" fmla="*/ 0 w 76"/>
              <a:gd name="T7" fmla="*/ 24 h 34"/>
            </a:gdLst>
            <a:ahLst/>
            <a:cxnLst>
              <a:cxn ang="0">
                <a:pos x="T0" y="T1"/>
              </a:cxn>
              <a:cxn ang="0">
                <a:pos x="T2" y="T3"/>
              </a:cxn>
              <a:cxn ang="0">
                <a:pos x="T4" y="T5"/>
              </a:cxn>
              <a:cxn ang="0">
                <a:pos x="T6" y="T7"/>
              </a:cxn>
            </a:cxnLst>
            <a:rect l="0" t="0" r="r" b="b"/>
            <a:pathLst>
              <a:path w="76" h="34">
                <a:moveTo>
                  <a:pt x="0" y="24"/>
                </a:moveTo>
                <a:lnTo>
                  <a:pt x="76" y="0"/>
                </a:lnTo>
                <a:lnTo>
                  <a:pt x="4" y="34"/>
                </a:lnTo>
                <a:lnTo>
                  <a:pt x="0" y="2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4" name="Freeform 321"/>
          <p:cNvSpPr>
            <a:spLocks/>
          </p:cNvSpPr>
          <p:nvPr/>
        </p:nvSpPr>
        <p:spPr bwMode="auto">
          <a:xfrm>
            <a:off x="15476538" y="9315450"/>
            <a:ext cx="114300" cy="63500"/>
          </a:xfrm>
          <a:custGeom>
            <a:avLst/>
            <a:gdLst>
              <a:gd name="T0" fmla="*/ 0 w 72"/>
              <a:gd name="T1" fmla="*/ 34 h 40"/>
              <a:gd name="T2" fmla="*/ 72 w 72"/>
              <a:gd name="T3" fmla="*/ 0 h 40"/>
              <a:gd name="T4" fmla="*/ 4 w 72"/>
              <a:gd name="T5" fmla="*/ 40 h 40"/>
              <a:gd name="T6" fmla="*/ 0 w 72"/>
              <a:gd name="T7" fmla="*/ 34 h 40"/>
            </a:gdLst>
            <a:ahLst/>
            <a:cxnLst>
              <a:cxn ang="0">
                <a:pos x="T0" y="T1"/>
              </a:cxn>
              <a:cxn ang="0">
                <a:pos x="T2" y="T3"/>
              </a:cxn>
              <a:cxn ang="0">
                <a:pos x="T4" y="T5"/>
              </a:cxn>
              <a:cxn ang="0">
                <a:pos x="T6" y="T7"/>
              </a:cxn>
            </a:cxnLst>
            <a:rect l="0" t="0" r="r" b="b"/>
            <a:pathLst>
              <a:path w="72" h="40">
                <a:moveTo>
                  <a:pt x="0" y="34"/>
                </a:moveTo>
                <a:lnTo>
                  <a:pt x="72" y="0"/>
                </a:lnTo>
                <a:lnTo>
                  <a:pt x="4" y="40"/>
                </a:lnTo>
                <a:lnTo>
                  <a:pt x="0" y="3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5" name="Freeform 322"/>
          <p:cNvSpPr>
            <a:spLocks/>
          </p:cNvSpPr>
          <p:nvPr/>
        </p:nvSpPr>
        <p:spPr bwMode="auto">
          <a:xfrm>
            <a:off x="15247938" y="9072563"/>
            <a:ext cx="320675" cy="261938"/>
          </a:xfrm>
          <a:custGeom>
            <a:avLst/>
            <a:gdLst>
              <a:gd name="T0" fmla="*/ 49 w 101"/>
              <a:gd name="T1" fmla="*/ 62 h 83"/>
              <a:gd name="T2" fmla="*/ 54 w 101"/>
              <a:gd name="T3" fmla="*/ 58 h 83"/>
              <a:gd name="T4" fmla="*/ 54 w 101"/>
              <a:gd name="T5" fmla="*/ 57 h 83"/>
              <a:gd name="T6" fmla="*/ 49 w 101"/>
              <a:gd name="T7" fmla="*/ 62 h 83"/>
              <a:gd name="T8" fmla="*/ 40 w 101"/>
              <a:gd name="T9" fmla="*/ 53 h 83"/>
              <a:gd name="T10" fmla="*/ 38 w 101"/>
              <a:gd name="T11" fmla="*/ 51 h 83"/>
              <a:gd name="T12" fmla="*/ 22 w 101"/>
              <a:gd name="T13" fmla="*/ 37 h 83"/>
              <a:gd name="T14" fmla="*/ 0 w 101"/>
              <a:gd name="T15" fmla="*/ 1 h 83"/>
              <a:gd name="T16" fmla="*/ 37 w 101"/>
              <a:gd name="T17" fmla="*/ 6 h 83"/>
              <a:gd name="T18" fmla="*/ 42 w 101"/>
              <a:gd name="T19" fmla="*/ 4 h 83"/>
              <a:gd name="T20" fmla="*/ 47 w 101"/>
              <a:gd name="T21" fmla="*/ 5 h 83"/>
              <a:gd name="T22" fmla="*/ 59 w 101"/>
              <a:gd name="T23" fmla="*/ 0 h 83"/>
              <a:gd name="T24" fmla="*/ 66 w 101"/>
              <a:gd name="T25" fmla="*/ 0 h 83"/>
              <a:gd name="T26" fmla="*/ 79 w 101"/>
              <a:gd name="T27" fmla="*/ 0 h 83"/>
              <a:gd name="T28" fmla="*/ 95 w 101"/>
              <a:gd name="T29" fmla="*/ 4 h 83"/>
              <a:gd name="T30" fmla="*/ 100 w 101"/>
              <a:gd name="T31" fmla="*/ 19 h 83"/>
              <a:gd name="T32" fmla="*/ 100 w 101"/>
              <a:gd name="T33" fmla="*/ 24 h 83"/>
              <a:gd name="T34" fmla="*/ 100 w 101"/>
              <a:gd name="T35" fmla="*/ 26 h 83"/>
              <a:gd name="T36" fmla="*/ 101 w 101"/>
              <a:gd name="T37" fmla="*/ 34 h 83"/>
              <a:gd name="T38" fmla="*/ 101 w 101"/>
              <a:gd name="T39" fmla="*/ 45 h 83"/>
              <a:gd name="T40" fmla="*/ 92 w 101"/>
              <a:gd name="T41" fmla="*/ 54 h 83"/>
              <a:gd name="T42" fmla="*/ 90 w 101"/>
              <a:gd name="T43" fmla="*/ 56 h 83"/>
              <a:gd name="T44" fmla="*/ 84 w 101"/>
              <a:gd name="T45" fmla="*/ 58 h 83"/>
              <a:gd name="T46" fmla="*/ 81 w 101"/>
              <a:gd name="T47" fmla="*/ 59 h 83"/>
              <a:gd name="T48" fmla="*/ 69 w 101"/>
              <a:gd name="T49" fmla="*/ 83 h 83"/>
              <a:gd name="T50" fmla="*/ 49 w 101"/>
              <a:gd name="T5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3">
                <a:moveTo>
                  <a:pt x="49" y="62"/>
                </a:moveTo>
                <a:cubicBezTo>
                  <a:pt x="54" y="58"/>
                  <a:pt x="54" y="58"/>
                  <a:pt x="54" y="58"/>
                </a:cubicBezTo>
                <a:cubicBezTo>
                  <a:pt x="54" y="57"/>
                  <a:pt x="54" y="57"/>
                  <a:pt x="54" y="57"/>
                </a:cubicBezTo>
                <a:cubicBezTo>
                  <a:pt x="49" y="62"/>
                  <a:pt x="49" y="62"/>
                  <a:pt x="49" y="62"/>
                </a:cubicBezTo>
                <a:cubicBezTo>
                  <a:pt x="46" y="60"/>
                  <a:pt x="43" y="57"/>
                  <a:pt x="40" y="53"/>
                </a:cubicBezTo>
                <a:cubicBezTo>
                  <a:pt x="39" y="52"/>
                  <a:pt x="38" y="52"/>
                  <a:pt x="38" y="51"/>
                </a:cubicBezTo>
                <a:cubicBezTo>
                  <a:pt x="31" y="48"/>
                  <a:pt x="25" y="43"/>
                  <a:pt x="22" y="37"/>
                </a:cubicBezTo>
                <a:cubicBezTo>
                  <a:pt x="0" y="1"/>
                  <a:pt x="0" y="1"/>
                  <a:pt x="0" y="1"/>
                </a:cubicBezTo>
                <a:cubicBezTo>
                  <a:pt x="37" y="6"/>
                  <a:pt x="37" y="6"/>
                  <a:pt x="37" y="6"/>
                </a:cubicBezTo>
                <a:cubicBezTo>
                  <a:pt x="42" y="4"/>
                  <a:pt x="42" y="4"/>
                  <a:pt x="42" y="4"/>
                </a:cubicBezTo>
                <a:cubicBezTo>
                  <a:pt x="47" y="5"/>
                  <a:pt x="47" y="5"/>
                  <a:pt x="47" y="5"/>
                </a:cubicBezTo>
                <a:cubicBezTo>
                  <a:pt x="59" y="0"/>
                  <a:pt x="59" y="0"/>
                  <a:pt x="59" y="0"/>
                </a:cubicBezTo>
                <a:cubicBezTo>
                  <a:pt x="66" y="0"/>
                  <a:pt x="66" y="0"/>
                  <a:pt x="66" y="0"/>
                </a:cubicBezTo>
                <a:cubicBezTo>
                  <a:pt x="79" y="0"/>
                  <a:pt x="79" y="0"/>
                  <a:pt x="79" y="0"/>
                </a:cubicBezTo>
                <a:cubicBezTo>
                  <a:pt x="95" y="4"/>
                  <a:pt x="95" y="4"/>
                  <a:pt x="95" y="4"/>
                </a:cubicBezTo>
                <a:cubicBezTo>
                  <a:pt x="100" y="19"/>
                  <a:pt x="100" y="19"/>
                  <a:pt x="100" y="19"/>
                </a:cubicBezTo>
                <a:cubicBezTo>
                  <a:pt x="100" y="24"/>
                  <a:pt x="100" y="24"/>
                  <a:pt x="100" y="24"/>
                </a:cubicBezTo>
                <a:cubicBezTo>
                  <a:pt x="100" y="26"/>
                  <a:pt x="100" y="26"/>
                  <a:pt x="100" y="26"/>
                </a:cubicBezTo>
                <a:cubicBezTo>
                  <a:pt x="101" y="34"/>
                  <a:pt x="101" y="34"/>
                  <a:pt x="101" y="34"/>
                </a:cubicBezTo>
                <a:cubicBezTo>
                  <a:pt x="101" y="45"/>
                  <a:pt x="101" y="45"/>
                  <a:pt x="101" y="45"/>
                </a:cubicBezTo>
                <a:cubicBezTo>
                  <a:pt x="92" y="54"/>
                  <a:pt x="92" y="54"/>
                  <a:pt x="92" y="54"/>
                </a:cubicBezTo>
                <a:cubicBezTo>
                  <a:pt x="90" y="56"/>
                  <a:pt x="90" y="56"/>
                  <a:pt x="90" y="56"/>
                </a:cubicBezTo>
                <a:cubicBezTo>
                  <a:pt x="84" y="58"/>
                  <a:pt x="84" y="58"/>
                  <a:pt x="84" y="58"/>
                </a:cubicBezTo>
                <a:cubicBezTo>
                  <a:pt x="81" y="59"/>
                  <a:pt x="81" y="59"/>
                  <a:pt x="81" y="59"/>
                </a:cubicBezTo>
                <a:cubicBezTo>
                  <a:pt x="69" y="83"/>
                  <a:pt x="69" y="83"/>
                  <a:pt x="69" y="83"/>
                </a:cubicBezTo>
                <a:lnTo>
                  <a:pt x="49" y="6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6" name="Freeform 323"/>
          <p:cNvSpPr>
            <a:spLocks/>
          </p:cNvSpPr>
          <p:nvPr/>
        </p:nvSpPr>
        <p:spPr bwMode="auto">
          <a:xfrm>
            <a:off x="15295563" y="9012238"/>
            <a:ext cx="269875" cy="220663"/>
          </a:xfrm>
          <a:custGeom>
            <a:avLst/>
            <a:gdLst>
              <a:gd name="T0" fmla="*/ 0 w 85"/>
              <a:gd name="T1" fmla="*/ 34 h 70"/>
              <a:gd name="T2" fmla="*/ 3 w 85"/>
              <a:gd name="T3" fmla="*/ 21 h 70"/>
              <a:gd name="T4" fmla="*/ 7 w 85"/>
              <a:gd name="T5" fmla="*/ 5 h 70"/>
              <a:gd name="T6" fmla="*/ 22 w 85"/>
              <a:gd name="T7" fmla="*/ 7 h 70"/>
              <a:gd name="T8" fmla="*/ 26 w 85"/>
              <a:gd name="T9" fmla="*/ 7 h 70"/>
              <a:gd name="T10" fmla="*/ 29 w 85"/>
              <a:gd name="T11" fmla="*/ 5 h 70"/>
              <a:gd name="T12" fmla="*/ 41 w 85"/>
              <a:gd name="T13" fmla="*/ 0 h 70"/>
              <a:gd name="T14" fmla="*/ 47 w 85"/>
              <a:gd name="T15" fmla="*/ 2 h 70"/>
              <a:gd name="T16" fmla="*/ 52 w 85"/>
              <a:gd name="T17" fmla="*/ 2 h 70"/>
              <a:gd name="T18" fmla="*/ 59 w 85"/>
              <a:gd name="T19" fmla="*/ 4 h 70"/>
              <a:gd name="T20" fmla="*/ 59 w 85"/>
              <a:gd name="T21" fmla="*/ 4 h 70"/>
              <a:gd name="T22" fmla="*/ 66 w 85"/>
              <a:gd name="T23" fmla="*/ 7 h 70"/>
              <a:gd name="T24" fmla="*/ 68 w 85"/>
              <a:gd name="T25" fmla="*/ 8 h 70"/>
              <a:gd name="T26" fmla="*/ 78 w 85"/>
              <a:gd name="T27" fmla="*/ 8 h 70"/>
              <a:gd name="T28" fmla="*/ 83 w 85"/>
              <a:gd name="T29" fmla="*/ 23 h 70"/>
              <a:gd name="T30" fmla="*/ 85 w 85"/>
              <a:gd name="T31" fmla="*/ 31 h 70"/>
              <a:gd name="T32" fmla="*/ 82 w 85"/>
              <a:gd name="T33" fmla="*/ 40 h 70"/>
              <a:gd name="T34" fmla="*/ 77 w 85"/>
              <a:gd name="T35" fmla="*/ 49 h 70"/>
              <a:gd name="T36" fmla="*/ 66 w 85"/>
              <a:gd name="T37" fmla="*/ 51 h 70"/>
              <a:gd name="T38" fmla="*/ 61 w 85"/>
              <a:gd name="T39" fmla="*/ 52 h 70"/>
              <a:gd name="T40" fmla="*/ 54 w 85"/>
              <a:gd name="T41" fmla="*/ 50 h 70"/>
              <a:gd name="T42" fmla="*/ 49 w 85"/>
              <a:gd name="T43" fmla="*/ 49 h 70"/>
              <a:gd name="T44" fmla="*/ 47 w 85"/>
              <a:gd name="T45" fmla="*/ 49 h 70"/>
              <a:gd name="T46" fmla="*/ 45 w 85"/>
              <a:gd name="T47" fmla="*/ 48 h 70"/>
              <a:gd name="T48" fmla="*/ 44 w 85"/>
              <a:gd name="T49" fmla="*/ 50 h 70"/>
              <a:gd name="T50" fmla="*/ 32 w 85"/>
              <a:gd name="T51" fmla="*/ 53 h 70"/>
              <a:gd name="T52" fmla="*/ 28 w 85"/>
              <a:gd name="T53" fmla="*/ 53 h 70"/>
              <a:gd name="T54" fmla="*/ 2 w 85"/>
              <a:gd name="T55" fmla="*/ 70 h 70"/>
              <a:gd name="T56" fmla="*/ 0 w 85"/>
              <a:gd name="T57"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70">
                <a:moveTo>
                  <a:pt x="0" y="34"/>
                </a:moveTo>
                <a:cubicBezTo>
                  <a:pt x="0" y="30"/>
                  <a:pt x="1" y="25"/>
                  <a:pt x="3" y="21"/>
                </a:cubicBezTo>
                <a:cubicBezTo>
                  <a:pt x="7" y="5"/>
                  <a:pt x="7" y="5"/>
                  <a:pt x="7" y="5"/>
                </a:cubicBezTo>
                <a:cubicBezTo>
                  <a:pt x="22" y="7"/>
                  <a:pt x="22" y="7"/>
                  <a:pt x="22" y="7"/>
                </a:cubicBezTo>
                <a:cubicBezTo>
                  <a:pt x="26" y="7"/>
                  <a:pt x="26" y="7"/>
                  <a:pt x="26" y="7"/>
                </a:cubicBezTo>
                <a:cubicBezTo>
                  <a:pt x="29" y="5"/>
                  <a:pt x="29" y="5"/>
                  <a:pt x="29" y="5"/>
                </a:cubicBezTo>
                <a:cubicBezTo>
                  <a:pt x="41" y="0"/>
                  <a:pt x="41" y="0"/>
                  <a:pt x="41" y="0"/>
                </a:cubicBezTo>
                <a:cubicBezTo>
                  <a:pt x="47" y="2"/>
                  <a:pt x="47" y="2"/>
                  <a:pt x="47" y="2"/>
                </a:cubicBezTo>
                <a:cubicBezTo>
                  <a:pt x="52" y="2"/>
                  <a:pt x="52" y="2"/>
                  <a:pt x="52" y="2"/>
                </a:cubicBezTo>
                <a:cubicBezTo>
                  <a:pt x="59" y="4"/>
                  <a:pt x="59" y="4"/>
                  <a:pt x="59" y="4"/>
                </a:cubicBezTo>
                <a:cubicBezTo>
                  <a:pt x="59" y="4"/>
                  <a:pt x="59" y="4"/>
                  <a:pt x="59" y="4"/>
                </a:cubicBezTo>
                <a:cubicBezTo>
                  <a:pt x="66" y="7"/>
                  <a:pt x="66" y="7"/>
                  <a:pt x="66" y="7"/>
                </a:cubicBezTo>
                <a:cubicBezTo>
                  <a:pt x="68" y="8"/>
                  <a:pt x="68" y="8"/>
                  <a:pt x="68" y="8"/>
                </a:cubicBezTo>
                <a:cubicBezTo>
                  <a:pt x="78" y="8"/>
                  <a:pt x="78" y="8"/>
                  <a:pt x="78" y="8"/>
                </a:cubicBezTo>
                <a:cubicBezTo>
                  <a:pt x="83" y="23"/>
                  <a:pt x="83" y="23"/>
                  <a:pt x="83" y="23"/>
                </a:cubicBezTo>
                <a:cubicBezTo>
                  <a:pt x="85" y="31"/>
                  <a:pt x="85" y="31"/>
                  <a:pt x="85" y="31"/>
                </a:cubicBezTo>
                <a:cubicBezTo>
                  <a:pt x="82" y="40"/>
                  <a:pt x="82" y="40"/>
                  <a:pt x="82" y="40"/>
                </a:cubicBezTo>
                <a:cubicBezTo>
                  <a:pt x="77" y="49"/>
                  <a:pt x="77" y="49"/>
                  <a:pt x="77" y="49"/>
                </a:cubicBezTo>
                <a:cubicBezTo>
                  <a:pt x="66" y="51"/>
                  <a:pt x="66" y="51"/>
                  <a:pt x="66" y="51"/>
                </a:cubicBezTo>
                <a:cubicBezTo>
                  <a:pt x="61" y="52"/>
                  <a:pt x="61" y="52"/>
                  <a:pt x="61" y="52"/>
                </a:cubicBezTo>
                <a:cubicBezTo>
                  <a:pt x="54" y="50"/>
                  <a:pt x="54" y="50"/>
                  <a:pt x="54" y="50"/>
                </a:cubicBezTo>
                <a:cubicBezTo>
                  <a:pt x="49" y="49"/>
                  <a:pt x="49" y="49"/>
                  <a:pt x="49" y="49"/>
                </a:cubicBezTo>
                <a:cubicBezTo>
                  <a:pt x="47" y="49"/>
                  <a:pt x="47" y="49"/>
                  <a:pt x="47" y="49"/>
                </a:cubicBezTo>
                <a:cubicBezTo>
                  <a:pt x="45" y="48"/>
                  <a:pt x="45" y="48"/>
                  <a:pt x="45" y="48"/>
                </a:cubicBezTo>
                <a:cubicBezTo>
                  <a:pt x="44" y="50"/>
                  <a:pt x="44" y="50"/>
                  <a:pt x="44" y="50"/>
                </a:cubicBezTo>
                <a:cubicBezTo>
                  <a:pt x="32" y="53"/>
                  <a:pt x="32" y="53"/>
                  <a:pt x="32" y="53"/>
                </a:cubicBezTo>
                <a:cubicBezTo>
                  <a:pt x="28" y="53"/>
                  <a:pt x="28" y="53"/>
                  <a:pt x="28" y="53"/>
                </a:cubicBezTo>
                <a:cubicBezTo>
                  <a:pt x="2" y="70"/>
                  <a:pt x="2" y="70"/>
                  <a:pt x="2" y="70"/>
                </a:cubicBezTo>
                <a:lnTo>
                  <a:pt x="0" y="3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7" name="Freeform 324"/>
          <p:cNvSpPr>
            <a:spLocks/>
          </p:cNvSpPr>
          <p:nvPr/>
        </p:nvSpPr>
        <p:spPr bwMode="auto">
          <a:xfrm>
            <a:off x="15260638" y="8888413"/>
            <a:ext cx="428625" cy="392113"/>
          </a:xfrm>
          <a:custGeom>
            <a:avLst/>
            <a:gdLst>
              <a:gd name="T0" fmla="*/ 100 w 135"/>
              <a:gd name="T1" fmla="*/ 104 h 124"/>
              <a:gd name="T2" fmla="*/ 98 w 135"/>
              <a:gd name="T3" fmla="*/ 103 h 124"/>
              <a:gd name="T4" fmla="*/ 96 w 135"/>
              <a:gd name="T5" fmla="*/ 103 h 124"/>
              <a:gd name="T6" fmla="*/ 96 w 135"/>
              <a:gd name="T7" fmla="*/ 105 h 124"/>
              <a:gd name="T8" fmla="*/ 71 w 135"/>
              <a:gd name="T9" fmla="*/ 98 h 124"/>
              <a:gd name="T10" fmla="*/ 65 w 135"/>
              <a:gd name="T11" fmla="*/ 98 h 124"/>
              <a:gd name="T12" fmla="*/ 58 w 135"/>
              <a:gd name="T13" fmla="*/ 104 h 124"/>
              <a:gd name="T14" fmla="*/ 45 w 135"/>
              <a:gd name="T15" fmla="*/ 103 h 124"/>
              <a:gd name="T16" fmla="*/ 39 w 135"/>
              <a:gd name="T17" fmla="*/ 106 h 124"/>
              <a:gd name="T18" fmla="*/ 25 w 135"/>
              <a:gd name="T19" fmla="*/ 104 h 124"/>
              <a:gd name="T20" fmla="*/ 18 w 135"/>
              <a:gd name="T21" fmla="*/ 96 h 124"/>
              <a:gd name="T22" fmla="*/ 16 w 135"/>
              <a:gd name="T23" fmla="*/ 91 h 124"/>
              <a:gd name="T24" fmla="*/ 14 w 135"/>
              <a:gd name="T25" fmla="*/ 86 h 124"/>
              <a:gd name="T26" fmla="*/ 8 w 135"/>
              <a:gd name="T27" fmla="*/ 86 h 124"/>
              <a:gd name="T28" fmla="*/ 12 w 135"/>
              <a:gd name="T29" fmla="*/ 71 h 124"/>
              <a:gd name="T30" fmla="*/ 12 w 135"/>
              <a:gd name="T31" fmla="*/ 66 h 124"/>
              <a:gd name="T32" fmla="*/ 8 w 135"/>
              <a:gd name="T33" fmla="*/ 60 h 124"/>
              <a:gd name="T34" fmla="*/ 0 w 135"/>
              <a:gd name="T35" fmla="*/ 46 h 124"/>
              <a:gd name="T36" fmla="*/ 11 w 135"/>
              <a:gd name="T37" fmla="*/ 32 h 124"/>
              <a:gd name="T38" fmla="*/ 16 w 135"/>
              <a:gd name="T39" fmla="*/ 23 h 124"/>
              <a:gd name="T40" fmla="*/ 19 w 135"/>
              <a:gd name="T41" fmla="*/ 13 h 124"/>
              <a:gd name="T42" fmla="*/ 31 w 135"/>
              <a:gd name="T43" fmla="*/ 8 h 124"/>
              <a:gd name="T44" fmla="*/ 35 w 135"/>
              <a:gd name="T45" fmla="*/ 5 h 124"/>
              <a:gd name="T46" fmla="*/ 46 w 135"/>
              <a:gd name="T47" fmla="*/ 3 h 124"/>
              <a:gd name="T48" fmla="*/ 54 w 135"/>
              <a:gd name="T49" fmla="*/ 0 h 124"/>
              <a:gd name="T50" fmla="*/ 61 w 135"/>
              <a:gd name="T51" fmla="*/ 0 h 124"/>
              <a:gd name="T52" fmla="*/ 67 w 135"/>
              <a:gd name="T53" fmla="*/ 0 h 124"/>
              <a:gd name="T54" fmla="*/ 84 w 135"/>
              <a:gd name="T55" fmla="*/ 5 h 124"/>
              <a:gd name="T56" fmla="*/ 87 w 135"/>
              <a:gd name="T57" fmla="*/ 9 h 124"/>
              <a:gd name="T58" fmla="*/ 97 w 135"/>
              <a:gd name="T59" fmla="*/ 13 h 124"/>
              <a:gd name="T60" fmla="*/ 101 w 135"/>
              <a:gd name="T61" fmla="*/ 21 h 124"/>
              <a:gd name="T62" fmla="*/ 104 w 135"/>
              <a:gd name="T63" fmla="*/ 22 h 124"/>
              <a:gd name="T64" fmla="*/ 107 w 135"/>
              <a:gd name="T65" fmla="*/ 28 h 124"/>
              <a:gd name="T66" fmla="*/ 113 w 135"/>
              <a:gd name="T67" fmla="*/ 34 h 124"/>
              <a:gd name="T68" fmla="*/ 114 w 135"/>
              <a:gd name="T69" fmla="*/ 35 h 124"/>
              <a:gd name="T70" fmla="*/ 117 w 135"/>
              <a:gd name="T71" fmla="*/ 37 h 124"/>
              <a:gd name="T72" fmla="*/ 122 w 135"/>
              <a:gd name="T73" fmla="*/ 52 h 124"/>
              <a:gd name="T74" fmla="*/ 121 w 135"/>
              <a:gd name="T75" fmla="*/ 54 h 124"/>
              <a:gd name="T76" fmla="*/ 126 w 135"/>
              <a:gd name="T77" fmla="*/ 61 h 124"/>
              <a:gd name="T78" fmla="*/ 132 w 135"/>
              <a:gd name="T79" fmla="*/ 67 h 124"/>
              <a:gd name="T80" fmla="*/ 132 w 135"/>
              <a:gd name="T81" fmla="*/ 70 h 124"/>
              <a:gd name="T82" fmla="*/ 135 w 135"/>
              <a:gd name="T83" fmla="*/ 83 h 124"/>
              <a:gd name="T84" fmla="*/ 135 w 135"/>
              <a:gd name="T85" fmla="*/ 91 h 124"/>
              <a:gd name="T86" fmla="*/ 131 w 135"/>
              <a:gd name="T87" fmla="*/ 99 h 124"/>
              <a:gd name="T88" fmla="*/ 109 w 135"/>
              <a:gd name="T89" fmla="*/ 124 h 124"/>
              <a:gd name="T90" fmla="*/ 100 w 135"/>
              <a:gd name="T91" fmla="*/ 10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124">
                <a:moveTo>
                  <a:pt x="100" y="104"/>
                </a:moveTo>
                <a:cubicBezTo>
                  <a:pt x="98" y="103"/>
                  <a:pt x="98" y="103"/>
                  <a:pt x="98" y="103"/>
                </a:cubicBezTo>
                <a:cubicBezTo>
                  <a:pt x="96" y="103"/>
                  <a:pt x="96" y="103"/>
                  <a:pt x="96" y="103"/>
                </a:cubicBezTo>
                <a:cubicBezTo>
                  <a:pt x="96" y="105"/>
                  <a:pt x="96" y="105"/>
                  <a:pt x="96" y="105"/>
                </a:cubicBezTo>
                <a:cubicBezTo>
                  <a:pt x="71" y="98"/>
                  <a:pt x="71" y="98"/>
                  <a:pt x="71" y="98"/>
                </a:cubicBezTo>
                <a:cubicBezTo>
                  <a:pt x="65" y="98"/>
                  <a:pt x="65" y="98"/>
                  <a:pt x="65" y="98"/>
                </a:cubicBezTo>
                <a:cubicBezTo>
                  <a:pt x="58" y="104"/>
                  <a:pt x="58" y="104"/>
                  <a:pt x="58" y="104"/>
                </a:cubicBezTo>
                <a:cubicBezTo>
                  <a:pt x="45" y="103"/>
                  <a:pt x="45" y="103"/>
                  <a:pt x="45" y="103"/>
                </a:cubicBezTo>
                <a:cubicBezTo>
                  <a:pt x="39" y="106"/>
                  <a:pt x="39" y="106"/>
                  <a:pt x="39" y="106"/>
                </a:cubicBezTo>
                <a:cubicBezTo>
                  <a:pt x="25" y="104"/>
                  <a:pt x="25" y="104"/>
                  <a:pt x="25" y="104"/>
                </a:cubicBezTo>
                <a:cubicBezTo>
                  <a:pt x="18" y="96"/>
                  <a:pt x="18" y="96"/>
                  <a:pt x="18" y="96"/>
                </a:cubicBezTo>
                <a:cubicBezTo>
                  <a:pt x="16" y="91"/>
                  <a:pt x="16" y="91"/>
                  <a:pt x="16" y="91"/>
                </a:cubicBezTo>
                <a:cubicBezTo>
                  <a:pt x="15" y="90"/>
                  <a:pt x="14" y="88"/>
                  <a:pt x="14" y="86"/>
                </a:cubicBezTo>
                <a:cubicBezTo>
                  <a:pt x="8" y="86"/>
                  <a:pt x="8" y="86"/>
                  <a:pt x="8" y="86"/>
                </a:cubicBezTo>
                <a:cubicBezTo>
                  <a:pt x="12" y="71"/>
                  <a:pt x="12" y="71"/>
                  <a:pt x="12" y="71"/>
                </a:cubicBezTo>
                <a:cubicBezTo>
                  <a:pt x="12" y="66"/>
                  <a:pt x="12" y="66"/>
                  <a:pt x="12" y="66"/>
                </a:cubicBezTo>
                <a:cubicBezTo>
                  <a:pt x="10" y="64"/>
                  <a:pt x="9" y="62"/>
                  <a:pt x="8" y="60"/>
                </a:cubicBezTo>
                <a:cubicBezTo>
                  <a:pt x="0" y="46"/>
                  <a:pt x="0" y="46"/>
                  <a:pt x="0" y="46"/>
                </a:cubicBezTo>
                <a:cubicBezTo>
                  <a:pt x="11" y="32"/>
                  <a:pt x="11" y="32"/>
                  <a:pt x="11" y="32"/>
                </a:cubicBezTo>
                <a:cubicBezTo>
                  <a:pt x="13" y="30"/>
                  <a:pt x="15" y="27"/>
                  <a:pt x="16" y="23"/>
                </a:cubicBezTo>
                <a:cubicBezTo>
                  <a:pt x="19" y="13"/>
                  <a:pt x="19" y="13"/>
                  <a:pt x="19" y="13"/>
                </a:cubicBezTo>
                <a:cubicBezTo>
                  <a:pt x="31" y="8"/>
                  <a:pt x="31" y="8"/>
                  <a:pt x="31" y="8"/>
                </a:cubicBezTo>
                <a:cubicBezTo>
                  <a:pt x="35" y="5"/>
                  <a:pt x="35" y="5"/>
                  <a:pt x="35" y="5"/>
                </a:cubicBezTo>
                <a:cubicBezTo>
                  <a:pt x="46" y="3"/>
                  <a:pt x="46" y="3"/>
                  <a:pt x="46" y="3"/>
                </a:cubicBezTo>
                <a:cubicBezTo>
                  <a:pt x="54" y="0"/>
                  <a:pt x="54" y="0"/>
                  <a:pt x="54" y="0"/>
                </a:cubicBezTo>
                <a:cubicBezTo>
                  <a:pt x="61" y="0"/>
                  <a:pt x="61" y="0"/>
                  <a:pt x="61" y="0"/>
                </a:cubicBezTo>
                <a:cubicBezTo>
                  <a:pt x="67" y="0"/>
                  <a:pt x="67" y="0"/>
                  <a:pt x="67" y="0"/>
                </a:cubicBezTo>
                <a:cubicBezTo>
                  <a:pt x="84" y="5"/>
                  <a:pt x="84" y="5"/>
                  <a:pt x="84" y="5"/>
                </a:cubicBezTo>
                <a:cubicBezTo>
                  <a:pt x="87" y="9"/>
                  <a:pt x="87" y="9"/>
                  <a:pt x="87" y="9"/>
                </a:cubicBezTo>
                <a:cubicBezTo>
                  <a:pt x="97" y="13"/>
                  <a:pt x="97" y="13"/>
                  <a:pt x="97" y="13"/>
                </a:cubicBezTo>
                <a:cubicBezTo>
                  <a:pt x="101" y="21"/>
                  <a:pt x="101" y="21"/>
                  <a:pt x="101" y="21"/>
                </a:cubicBezTo>
                <a:cubicBezTo>
                  <a:pt x="104" y="22"/>
                  <a:pt x="104" y="22"/>
                  <a:pt x="104" y="22"/>
                </a:cubicBezTo>
                <a:cubicBezTo>
                  <a:pt x="107" y="28"/>
                  <a:pt x="107" y="28"/>
                  <a:pt x="107" y="28"/>
                </a:cubicBezTo>
                <a:cubicBezTo>
                  <a:pt x="113" y="34"/>
                  <a:pt x="113" y="34"/>
                  <a:pt x="113" y="34"/>
                </a:cubicBezTo>
                <a:cubicBezTo>
                  <a:pt x="114" y="35"/>
                  <a:pt x="114" y="35"/>
                  <a:pt x="114" y="35"/>
                </a:cubicBezTo>
                <a:cubicBezTo>
                  <a:pt x="117" y="37"/>
                  <a:pt x="117" y="37"/>
                  <a:pt x="117" y="37"/>
                </a:cubicBezTo>
                <a:cubicBezTo>
                  <a:pt x="122" y="52"/>
                  <a:pt x="122" y="52"/>
                  <a:pt x="122" y="52"/>
                </a:cubicBezTo>
                <a:cubicBezTo>
                  <a:pt x="121" y="54"/>
                  <a:pt x="121" y="54"/>
                  <a:pt x="121" y="54"/>
                </a:cubicBezTo>
                <a:cubicBezTo>
                  <a:pt x="126" y="61"/>
                  <a:pt x="126" y="61"/>
                  <a:pt x="126" y="61"/>
                </a:cubicBezTo>
                <a:cubicBezTo>
                  <a:pt x="132" y="67"/>
                  <a:pt x="132" y="67"/>
                  <a:pt x="132" y="67"/>
                </a:cubicBezTo>
                <a:cubicBezTo>
                  <a:pt x="132" y="70"/>
                  <a:pt x="132" y="70"/>
                  <a:pt x="132" y="70"/>
                </a:cubicBezTo>
                <a:cubicBezTo>
                  <a:pt x="135" y="83"/>
                  <a:pt x="135" y="83"/>
                  <a:pt x="135" y="83"/>
                </a:cubicBezTo>
                <a:cubicBezTo>
                  <a:pt x="135" y="91"/>
                  <a:pt x="135" y="91"/>
                  <a:pt x="135" y="91"/>
                </a:cubicBezTo>
                <a:cubicBezTo>
                  <a:pt x="131" y="99"/>
                  <a:pt x="131" y="99"/>
                  <a:pt x="131" y="99"/>
                </a:cubicBezTo>
                <a:cubicBezTo>
                  <a:pt x="109" y="124"/>
                  <a:pt x="109" y="124"/>
                  <a:pt x="109" y="124"/>
                </a:cubicBezTo>
                <a:lnTo>
                  <a:pt x="100" y="10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8" name="Freeform 325"/>
          <p:cNvSpPr>
            <a:spLocks/>
          </p:cNvSpPr>
          <p:nvPr/>
        </p:nvSpPr>
        <p:spPr bwMode="auto">
          <a:xfrm>
            <a:off x="16467138" y="8056563"/>
            <a:ext cx="842963" cy="815975"/>
          </a:xfrm>
          <a:custGeom>
            <a:avLst/>
            <a:gdLst>
              <a:gd name="T0" fmla="*/ 115 w 266"/>
              <a:gd name="T1" fmla="*/ 204 h 258"/>
              <a:gd name="T2" fmla="*/ 82 w 266"/>
              <a:gd name="T3" fmla="*/ 215 h 258"/>
              <a:gd name="T4" fmla="*/ 74 w 266"/>
              <a:gd name="T5" fmla="*/ 209 h 258"/>
              <a:gd name="T6" fmla="*/ 46 w 266"/>
              <a:gd name="T7" fmla="*/ 203 h 258"/>
              <a:gd name="T8" fmla="*/ 36 w 266"/>
              <a:gd name="T9" fmla="*/ 188 h 258"/>
              <a:gd name="T10" fmla="*/ 17 w 266"/>
              <a:gd name="T11" fmla="*/ 183 h 258"/>
              <a:gd name="T12" fmla="*/ 11 w 266"/>
              <a:gd name="T13" fmla="*/ 160 h 258"/>
              <a:gd name="T14" fmla="*/ 8 w 266"/>
              <a:gd name="T15" fmla="*/ 154 h 258"/>
              <a:gd name="T16" fmla="*/ 6 w 266"/>
              <a:gd name="T17" fmla="*/ 150 h 258"/>
              <a:gd name="T18" fmla="*/ 4 w 266"/>
              <a:gd name="T19" fmla="*/ 147 h 258"/>
              <a:gd name="T20" fmla="*/ 1 w 266"/>
              <a:gd name="T21" fmla="*/ 129 h 258"/>
              <a:gd name="T22" fmla="*/ 7 w 266"/>
              <a:gd name="T23" fmla="*/ 125 h 258"/>
              <a:gd name="T24" fmla="*/ 6 w 266"/>
              <a:gd name="T25" fmla="*/ 119 h 258"/>
              <a:gd name="T26" fmla="*/ 6 w 266"/>
              <a:gd name="T27" fmla="*/ 118 h 258"/>
              <a:gd name="T28" fmla="*/ 5 w 266"/>
              <a:gd name="T29" fmla="*/ 117 h 258"/>
              <a:gd name="T30" fmla="*/ 5 w 266"/>
              <a:gd name="T31" fmla="*/ 97 h 258"/>
              <a:gd name="T32" fmla="*/ 5 w 266"/>
              <a:gd name="T33" fmla="*/ 94 h 258"/>
              <a:gd name="T34" fmla="*/ 3 w 266"/>
              <a:gd name="T35" fmla="*/ 87 h 258"/>
              <a:gd name="T36" fmla="*/ 0 w 266"/>
              <a:gd name="T37" fmla="*/ 71 h 258"/>
              <a:gd name="T38" fmla="*/ 9 w 266"/>
              <a:gd name="T39" fmla="*/ 64 h 258"/>
              <a:gd name="T40" fmla="*/ 10 w 266"/>
              <a:gd name="T41" fmla="*/ 62 h 258"/>
              <a:gd name="T42" fmla="*/ 11 w 266"/>
              <a:gd name="T43" fmla="*/ 38 h 258"/>
              <a:gd name="T44" fmla="*/ 22 w 266"/>
              <a:gd name="T45" fmla="*/ 37 h 258"/>
              <a:gd name="T46" fmla="*/ 23 w 266"/>
              <a:gd name="T47" fmla="*/ 36 h 258"/>
              <a:gd name="T48" fmla="*/ 27 w 266"/>
              <a:gd name="T49" fmla="*/ 33 h 258"/>
              <a:gd name="T50" fmla="*/ 23 w 266"/>
              <a:gd name="T51" fmla="*/ 0 h 258"/>
              <a:gd name="T52" fmla="*/ 55 w 266"/>
              <a:gd name="T53" fmla="*/ 13 h 258"/>
              <a:gd name="T54" fmla="*/ 63 w 266"/>
              <a:gd name="T55" fmla="*/ 16 h 258"/>
              <a:gd name="T56" fmla="*/ 70 w 266"/>
              <a:gd name="T57" fmla="*/ 15 h 258"/>
              <a:gd name="T58" fmla="*/ 102 w 266"/>
              <a:gd name="T59" fmla="*/ 22 h 258"/>
              <a:gd name="T60" fmla="*/ 121 w 266"/>
              <a:gd name="T61" fmla="*/ 41 h 258"/>
              <a:gd name="T62" fmla="*/ 145 w 266"/>
              <a:gd name="T63" fmla="*/ 49 h 258"/>
              <a:gd name="T64" fmla="*/ 166 w 266"/>
              <a:gd name="T65" fmla="*/ 21 h 258"/>
              <a:gd name="T66" fmla="*/ 192 w 266"/>
              <a:gd name="T67" fmla="*/ 15 h 258"/>
              <a:gd name="T68" fmla="*/ 207 w 266"/>
              <a:gd name="T69" fmla="*/ 17 h 258"/>
              <a:gd name="T70" fmla="*/ 223 w 266"/>
              <a:gd name="T71" fmla="*/ 26 h 258"/>
              <a:gd name="T72" fmla="*/ 252 w 266"/>
              <a:gd name="T73" fmla="*/ 35 h 258"/>
              <a:gd name="T74" fmla="*/ 242 w 266"/>
              <a:gd name="T75" fmla="*/ 52 h 258"/>
              <a:gd name="T76" fmla="*/ 260 w 266"/>
              <a:gd name="T77" fmla="*/ 58 h 258"/>
              <a:gd name="T78" fmla="*/ 258 w 266"/>
              <a:gd name="T79" fmla="*/ 63 h 258"/>
              <a:gd name="T80" fmla="*/ 259 w 266"/>
              <a:gd name="T81" fmla="*/ 66 h 258"/>
              <a:gd name="T82" fmla="*/ 257 w 266"/>
              <a:gd name="T83" fmla="*/ 80 h 258"/>
              <a:gd name="T84" fmla="*/ 258 w 266"/>
              <a:gd name="T85" fmla="*/ 86 h 258"/>
              <a:gd name="T86" fmla="*/ 264 w 266"/>
              <a:gd name="T87" fmla="*/ 215 h 258"/>
              <a:gd name="T88" fmla="*/ 266 w 266"/>
              <a:gd name="T89" fmla="*/ 251 h 258"/>
              <a:gd name="T90" fmla="*/ 233 w 266"/>
              <a:gd name="T91" fmla="*/ 255 h 258"/>
              <a:gd name="T92" fmla="*/ 233 w 266"/>
              <a:gd name="T93" fmla="*/ 250 h 258"/>
              <a:gd name="T94" fmla="*/ 226 w 266"/>
              <a:gd name="T95" fmla="*/ 250 h 258"/>
              <a:gd name="T96" fmla="*/ 222 w 266"/>
              <a:gd name="T97" fmla="*/ 258 h 258"/>
              <a:gd name="T98" fmla="*/ 115 w 266"/>
              <a:gd name="T99" fmla="*/ 20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6" h="258">
                <a:moveTo>
                  <a:pt x="115" y="204"/>
                </a:moveTo>
                <a:cubicBezTo>
                  <a:pt x="82" y="215"/>
                  <a:pt x="82" y="215"/>
                  <a:pt x="82" y="215"/>
                </a:cubicBezTo>
                <a:cubicBezTo>
                  <a:pt x="74" y="209"/>
                  <a:pt x="74" y="209"/>
                  <a:pt x="74" y="209"/>
                </a:cubicBezTo>
                <a:cubicBezTo>
                  <a:pt x="46" y="203"/>
                  <a:pt x="46" y="203"/>
                  <a:pt x="46" y="203"/>
                </a:cubicBezTo>
                <a:cubicBezTo>
                  <a:pt x="36" y="188"/>
                  <a:pt x="36" y="188"/>
                  <a:pt x="36" y="188"/>
                </a:cubicBezTo>
                <a:cubicBezTo>
                  <a:pt x="17" y="183"/>
                  <a:pt x="17" y="183"/>
                  <a:pt x="17" y="183"/>
                </a:cubicBezTo>
                <a:cubicBezTo>
                  <a:pt x="11" y="160"/>
                  <a:pt x="11" y="160"/>
                  <a:pt x="11" y="160"/>
                </a:cubicBezTo>
                <a:cubicBezTo>
                  <a:pt x="8" y="154"/>
                  <a:pt x="8" y="154"/>
                  <a:pt x="8" y="154"/>
                </a:cubicBezTo>
                <a:cubicBezTo>
                  <a:pt x="6" y="150"/>
                  <a:pt x="6" y="150"/>
                  <a:pt x="6" y="150"/>
                </a:cubicBezTo>
                <a:cubicBezTo>
                  <a:pt x="4" y="147"/>
                  <a:pt x="4" y="147"/>
                  <a:pt x="4" y="147"/>
                </a:cubicBezTo>
                <a:cubicBezTo>
                  <a:pt x="1" y="129"/>
                  <a:pt x="1" y="129"/>
                  <a:pt x="1" y="129"/>
                </a:cubicBezTo>
                <a:cubicBezTo>
                  <a:pt x="7" y="125"/>
                  <a:pt x="7" y="125"/>
                  <a:pt x="7" y="125"/>
                </a:cubicBezTo>
                <a:cubicBezTo>
                  <a:pt x="6" y="119"/>
                  <a:pt x="6" y="119"/>
                  <a:pt x="6" y="119"/>
                </a:cubicBezTo>
                <a:cubicBezTo>
                  <a:pt x="6" y="118"/>
                  <a:pt x="6" y="118"/>
                  <a:pt x="6" y="118"/>
                </a:cubicBezTo>
                <a:cubicBezTo>
                  <a:pt x="5" y="117"/>
                  <a:pt x="5" y="117"/>
                  <a:pt x="5" y="117"/>
                </a:cubicBezTo>
                <a:cubicBezTo>
                  <a:pt x="5" y="97"/>
                  <a:pt x="5" y="97"/>
                  <a:pt x="5" y="97"/>
                </a:cubicBezTo>
                <a:cubicBezTo>
                  <a:pt x="5" y="94"/>
                  <a:pt x="5" y="94"/>
                  <a:pt x="5" y="94"/>
                </a:cubicBezTo>
                <a:cubicBezTo>
                  <a:pt x="3" y="87"/>
                  <a:pt x="3" y="87"/>
                  <a:pt x="3" y="87"/>
                </a:cubicBezTo>
                <a:cubicBezTo>
                  <a:pt x="0" y="71"/>
                  <a:pt x="0" y="71"/>
                  <a:pt x="0" y="71"/>
                </a:cubicBezTo>
                <a:cubicBezTo>
                  <a:pt x="9" y="64"/>
                  <a:pt x="9" y="64"/>
                  <a:pt x="9" y="64"/>
                </a:cubicBezTo>
                <a:cubicBezTo>
                  <a:pt x="10" y="62"/>
                  <a:pt x="10" y="62"/>
                  <a:pt x="10" y="62"/>
                </a:cubicBezTo>
                <a:cubicBezTo>
                  <a:pt x="11" y="38"/>
                  <a:pt x="11" y="38"/>
                  <a:pt x="11" y="38"/>
                </a:cubicBezTo>
                <a:cubicBezTo>
                  <a:pt x="22" y="37"/>
                  <a:pt x="22" y="37"/>
                  <a:pt x="22" y="37"/>
                </a:cubicBezTo>
                <a:cubicBezTo>
                  <a:pt x="23" y="36"/>
                  <a:pt x="23" y="36"/>
                  <a:pt x="23" y="36"/>
                </a:cubicBezTo>
                <a:cubicBezTo>
                  <a:pt x="27" y="33"/>
                  <a:pt x="27" y="33"/>
                  <a:pt x="27" y="33"/>
                </a:cubicBezTo>
                <a:cubicBezTo>
                  <a:pt x="23" y="0"/>
                  <a:pt x="23" y="0"/>
                  <a:pt x="23" y="0"/>
                </a:cubicBezTo>
                <a:cubicBezTo>
                  <a:pt x="55" y="13"/>
                  <a:pt x="55" y="13"/>
                  <a:pt x="55" y="13"/>
                </a:cubicBezTo>
                <a:cubicBezTo>
                  <a:pt x="60" y="15"/>
                  <a:pt x="62" y="16"/>
                  <a:pt x="63" y="16"/>
                </a:cubicBezTo>
                <a:cubicBezTo>
                  <a:pt x="65" y="15"/>
                  <a:pt x="67" y="15"/>
                  <a:pt x="70" y="15"/>
                </a:cubicBezTo>
                <a:cubicBezTo>
                  <a:pt x="82" y="15"/>
                  <a:pt x="92" y="19"/>
                  <a:pt x="102" y="22"/>
                </a:cubicBezTo>
                <a:cubicBezTo>
                  <a:pt x="111" y="25"/>
                  <a:pt x="118" y="32"/>
                  <a:pt x="121" y="41"/>
                </a:cubicBezTo>
                <a:cubicBezTo>
                  <a:pt x="131" y="42"/>
                  <a:pt x="139" y="46"/>
                  <a:pt x="145" y="49"/>
                </a:cubicBezTo>
                <a:cubicBezTo>
                  <a:pt x="147" y="36"/>
                  <a:pt x="156" y="25"/>
                  <a:pt x="166" y="21"/>
                </a:cubicBezTo>
                <a:cubicBezTo>
                  <a:pt x="174" y="17"/>
                  <a:pt x="182" y="15"/>
                  <a:pt x="192" y="15"/>
                </a:cubicBezTo>
                <a:cubicBezTo>
                  <a:pt x="197" y="15"/>
                  <a:pt x="202" y="16"/>
                  <a:pt x="207" y="17"/>
                </a:cubicBezTo>
                <a:cubicBezTo>
                  <a:pt x="214" y="18"/>
                  <a:pt x="219" y="21"/>
                  <a:pt x="223" y="26"/>
                </a:cubicBezTo>
                <a:cubicBezTo>
                  <a:pt x="234" y="28"/>
                  <a:pt x="243" y="29"/>
                  <a:pt x="252" y="35"/>
                </a:cubicBezTo>
                <a:cubicBezTo>
                  <a:pt x="242" y="52"/>
                  <a:pt x="242" y="52"/>
                  <a:pt x="242" y="52"/>
                </a:cubicBezTo>
                <a:cubicBezTo>
                  <a:pt x="260" y="58"/>
                  <a:pt x="260" y="58"/>
                  <a:pt x="260" y="58"/>
                </a:cubicBezTo>
                <a:cubicBezTo>
                  <a:pt x="258" y="63"/>
                  <a:pt x="258" y="63"/>
                  <a:pt x="258" y="63"/>
                </a:cubicBezTo>
                <a:cubicBezTo>
                  <a:pt x="259" y="66"/>
                  <a:pt x="259" y="66"/>
                  <a:pt x="259" y="66"/>
                </a:cubicBezTo>
                <a:cubicBezTo>
                  <a:pt x="257" y="80"/>
                  <a:pt x="257" y="80"/>
                  <a:pt x="257" y="80"/>
                </a:cubicBezTo>
                <a:cubicBezTo>
                  <a:pt x="258" y="86"/>
                  <a:pt x="258" y="86"/>
                  <a:pt x="258" y="86"/>
                </a:cubicBezTo>
                <a:cubicBezTo>
                  <a:pt x="264" y="215"/>
                  <a:pt x="264" y="215"/>
                  <a:pt x="264" y="215"/>
                </a:cubicBezTo>
                <a:cubicBezTo>
                  <a:pt x="266" y="251"/>
                  <a:pt x="266" y="251"/>
                  <a:pt x="266" y="251"/>
                </a:cubicBezTo>
                <a:cubicBezTo>
                  <a:pt x="233" y="255"/>
                  <a:pt x="233" y="255"/>
                  <a:pt x="233" y="255"/>
                </a:cubicBezTo>
                <a:cubicBezTo>
                  <a:pt x="233" y="250"/>
                  <a:pt x="233" y="250"/>
                  <a:pt x="233" y="250"/>
                </a:cubicBezTo>
                <a:cubicBezTo>
                  <a:pt x="226" y="250"/>
                  <a:pt x="226" y="250"/>
                  <a:pt x="226" y="250"/>
                </a:cubicBezTo>
                <a:cubicBezTo>
                  <a:pt x="222" y="258"/>
                  <a:pt x="222" y="258"/>
                  <a:pt x="222" y="258"/>
                </a:cubicBezTo>
                <a:lnTo>
                  <a:pt x="115" y="20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39" name="Freeform 326"/>
          <p:cNvSpPr>
            <a:spLocks/>
          </p:cNvSpPr>
          <p:nvPr/>
        </p:nvSpPr>
        <p:spPr bwMode="auto">
          <a:xfrm>
            <a:off x="15794038" y="8958263"/>
            <a:ext cx="511175" cy="417513"/>
          </a:xfrm>
          <a:custGeom>
            <a:avLst/>
            <a:gdLst>
              <a:gd name="T0" fmla="*/ 20 w 322"/>
              <a:gd name="T1" fmla="*/ 166 h 263"/>
              <a:gd name="T2" fmla="*/ 20 w 322"/>
              <a:gd name="T3" fmla="*/ 156 h 263"/>
              <a:gd name="T4" fmla="*/ 22 w 322"/>
              <a:gd name="T5" fmla="*/ 146 h 263"/>
              <a:gd name="T6" fmla="*/ 16 w 322"/>
              <a:gd name="T7" fmla="*/ 132 h 263"/>
              <a:gd name="T8" fmla="*/ 36 w 322"/>
              <a:gd name="T9" fmla="*/ 112 h 263"/>
              <a:gd name="T10" fmla="*/ 44 w 322"/>
              <a:gd name="T11" fmla="*/ 106 h 263"/>
              <a:gd name="T12" fmla="*/ 48 w 322"/>
              <a:gd name="T13" fmla="*/ 98 h 263"/>
              <a:gd name="T14" fmla="*/ 54 w 322"/>
              <a:gd name="T15" fmla="*/ 86 h 263"/>
              <a:gd name="T16" fmla="*/ 64 w 322"/>
              <a:gd name="T17" fmla="*/ 68 h 263"/>
              <a:gd name="T18" fmla="*/ 68 w 322"/>
              <a:gd name="T19" fmla="*/ 50 h 263"/>
              <a:gd name="T20" fmla="*/ 106 w 322"/>
              <a:gd name="T21" fmla="*/ 48 h 263"/>
              <a:gd name="T22" fmla="*/ 110 w 322"/>
              <a:gd name="T23" fmla="*/ 44 h 263"/>
              <a:gd name="T24" fmla="*/ 146 w 322"/>
              <a:gd name="T25" fmla="*/ 22 h 263"/>
              <a:gd name="T26" fmla="*/ 150 w 322"/>
              <a:gd name="T27" fmla="*/ 18 h 263"/>
              <a:gd name="T28" fmla="*/ 170 w 322"/>
              <a:gd name="T29" fmla="*/ 6 h 263"/>
              <a:gd name="T30" fmla="*/ 210 w 322"/>
              <a:gd name="T31" fmla="*/ 0 h 263"/>
              <a:gd name="T32" fmla="*/ 226 w 322"/>
              <a:gd name="T33" fmla="*/ 6 h 263"/>
              <a:gd name="T34" fmla="*/ 232 w 322"/>
              <a:gd name="T35" fmla="*/ 8 h 263"/>
              <a:gd name="T36" fmla="*/ 262 w 322"/>
              <a:gd name="T37" fmla="*/ 22 h 263"/>
              <a:gd name="T38" fmla="*/ 260 w 322"/>
              <a:gd name="T39" fmla="*/ 54 h 263"/>
              <a:gd name="T40" fmla="*/ 266 w 322"/>
              <a:gd name="T41" fmla="*/ 58 h 263"/>
              <a:gd name="T42" fmla="*/ 266 w 322"/>
              <a:gd name="T43" fmla="*/ 58 h 263"/>
              <a:gd name="T44" fmla="*/ 300 w 322"/>
              <a:gd name="T45" fmla="*/ 76 h 263"/>
              <a:gd name="T46" fmla="*/ 304 w 322"/>
              <a:gd name="T47" fmla="*/ 88 h 263"/>
              <a:gd name="T48" fmla="*/ 306 w 322"/>
              <a:gd name="T49" fmla="*/ 92 h 263"/>
              <a:gd name="T50" fmla="*/ 310 w 322"/>
              <a:gd name="T51" fmla="*/ 98 h 263"/>
              <a:gd name="T52" fmla="*/ 322 w 322"/>
              <a:gd name="T53" fmla="*/ 102 h 263"/>
              <a:gd name="T54" fmla="*/ 316 w 322"/>
              <a:gd name="T55" fmla="*/ 136 h 263"/>
              <a:gd name="T56" fmla="*/ 314 w 322"/>
              <a:gd name="T57" fmla="*/ 146 h 263"/>
              <a:gd name="T58" fmla="*/ 306 w 322"/>
              <a:gd name="T59" fmla="*/ 158 h 263"/>
              <a:gd name="T60" fmla="*/ 286 w 322"/>
              <a:gd name="T61" fmla="*/ 181 h 263"/>
              <a:gd name="T62" fmla="*/ 286 w 322"/>
              <a:gd name="T63" fmla="*/ 181 h 263"/>
              <a:gd name="T64" fmla="*/ 286 w 322"/>
              <a:gd name="T65" fmla="*/ 189 h 263"/>
              <a:gd name="T66" fmla="*/ 266 w 322"/>
              <a:gd name="T67" fmla="*/ 195 h 263"/>
              <a:gd name="T68" fmla="*/ 276 w 322"/>
              <a:gd name="T69" fmla="*/ 219 h 263"/>
              <a:gd name="T70" fmla="*/ 204 w 322"/>
              <a:gd name="T71" fmla="*/ 199 h 263"/>
              <a:gd name="T72" fmla="*/ 202 w 322"/>
              <a:gd name="T73" fmla="*/ 201 h 263"/>
              <a:gd name="T74" fmla="*/ 194 w 322"/>
              <a:gd name="T75" fmla="*/ 201 h 263"/>
              <a:gd name="T76" fmla="*/ 184 w 322"/>
              <a:gd name="T77" fmla="*/ 201 h 263"/>
              <a:gd name="T78" fmla="*/ 176 w 322"/>
              <a:gd name="T79" fmla="*/ 201 h 263"/>
              <a:gd name="T80" fmla="*/ 178 w 322"/>
              <a:gd name="T81" fmla="*/ 243 h 263"/>
              <a:gd name="T82" fmla="*/ 122 w 322"/>
              <a:gd name="T83" fmla="*/ 237 h 263"/>
              <a:gd name="T84" fmla="*/ 120 w 322"/>
              <a:gd name="T85" fmla="*/ 237 h 263"/>
              <a:gd name="T86" fmla="*/ 108 w 322"/>
              <a:gd name="T87" fmla="*/ 239 h 263"/>
              <a:gd name="T88" fmla="*/ 90 w 322"/>
              <a:gd name="T89" fmla="*/ 235 h 263"/>
              <a:gd name="T90" fmla="*/ 74 w 322"/>
              <a:gd name="T91" fmla="*/ 225 h 263"/>
              <a:gd name="T92" fmla="*/ 72 w 322"/>
              <a:gd name="T93" fmla="*/ 225 h 263"/>
              <a:gd name="T94" fmla="*/ 66 w 322"/>
              <a:gd name="T95" fmla="*/ 223 h 263"/>
              <a:gd name="T96" fmla="*/ 62 w 322"/>
              <a:gd name="T97" fmla="*/ 221 h 263"/>
              <a:gd name="T98" fmla="*/ 0 w 322"/>
              <a:gd name="T99" fmla="*/ 263 h 263"/>
              <a:gd name="T100" fmla="*/ 20 w 322"/>
              <a:gd name="T101" fmla="*/ 166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2" h="263">
                <a:moveTo>
                  <a:pt x="20" y="166"/>
                </a:moveTo>
                <a:lnTo>
                  <a:pt x="20" y="156"/>
                </a:lnTo>
                <a:lnTo>
                  <a:pt x="22" y="146"/>
                </a:lnTo>
                <a:lnTo>
                  <a:pt x="16" y="132"/>
                </a:lnTo>
                <a:lnTo>
                  <a:pt x="36" y="112"/>
                </a:lnTo>
                <a:lnTo>
                  <a:pt x="44" y="106"/>
                </a:lnTo>
                <a:lnTo>
                  <a:pt x="48" y="98"/>
                </a:lnTo>
                <a:lnTo>
                  <a:pt x="54" y="86"/>
                </a:lnTo>
                <a:lnTo>
                  <a:pt x="64" y="68"/>
                </a:lnTo>
                <a:lnTo>
                  <a:pt x="68" y="50"/>
                </a:lnTo>
                <a:lnTo>
                  <a:pt x="106" y="48"/>
                </a:lnTo>
                <a:lnTo>
                  <a:pt x="110" y="44"/>
                </a:lnTo>
                <a:lnTo>
                  <a:pt x="146" y="22"/>
                </a:lnTo>
                <a:lnTo>
                  <a:pt x="150" y="18"/>
                </a:lnTo>
                <a:lnTo>
                  <a:pt x="170" y="6"/>
                </a:lnTo>
                <a:lnTo>
                  <a:pt x="210" y="0"/>
                </a:lnTo>
                <a:lnTo>
                  <a:pt x="226" y="6"/>
                </a:lnTo>
                <a:lnTo>
                  <a:pt x="232" y="8"/>
                </a:lnTo>
                <a:lnTo>
                  <a:pt x="262" y="22"/>
                </a:lnTo>
                <a:lnTo>
                  <a:pt x="260" y="54"/>
                </a:lnTo>
                <a:lnTo>
                  <a:pt x="266" y="58"/>
                </a:lnTo>
                <a:lnTo>
                  <a:pt x="266" y="58"/>
                </a:lnTo>
                <a:lnTo>
                  <a:pt x="300" y="76"/>
                </a:lnTo>
                <a:lnTo>
                  <a:pt x="304" y="88"/>
                </a:lnTo>
                <a:lnTo>
                  <a:pt x="306" y="92"/>
                </a:lnTo>
                <a:lnTo>
                  <a:pt x="310" y="98"/>
                </a:lnTo>
                <a:lnTo>
                  <a:pt x="322" y="102"/>
                </a:lnTo>
                <a:lnTo>
                  <a:pt x="316" y="136"/>
                </a:lnTo>
                <a:lnTo>
                  <a:pt x="314" y="146"/>
                </a:lnTo>
                <a:lnTo>
                  <a:pt x="306" y="158"/>
                </a:lnTo>
                <a:lnTo>
                  <a:pt x="286" y="181"/>
                </a:lnTo>
                <a:lnTo>
                  <a:pt x="286" y="181"/>
                </a:lnTo>
                <a:lnTo>
                  <a:pt x="286" y="189"/>
                </a:lnTo>
                <a:lnTo>
                  <a:pt x="266" y="195"/>
                </a:lnTo>
                <a:lnTo>
                  <a:pt x="276" y="219"/>
                </a:lnTo>
                <a:lnTo>
                  <a:pt x="204" y="199"/>
                </a:lnTo>
                <a:lnTo>
                  <a:pt x="202" y="201"/>
                </a:lnTo>
                <a:lnTo>
                  <a:pt x="194" y="201"/>
                </a:lnTo>
                <a:lnTo>
                  <a:pt x="184" y="201"/>
                </a:lnTo>
                <a:lnTo>
                  <a:pt x="176" y="201"/>
                </a:lnTo>
                <a:lnTo>
                  <a:pt x="178" y="243"/>
                </a:lnTo>
                <a:lnTo>
                  <a:pt x="122" y="237"/>
                </a:lnTo>
                <a:lnTo>
                  <a:pt x="120" y="237"/>
                </a:lnTo>
                <a:lnTo>
                  <a:pt x="108" y="239"/>
                </a:lnTo>
                <a:lnTo>
                  <a:pt x="90" y="235"/>
                </a:lnTo>
                <a:lnTo>
                  <a:pt x="74" y="225"/>
                </a:lnTo>
                <a:lnTo>
                  <a:pt x="72" y="225"/>
                </a:lnTo>
                <a:lnTo>
                  <a:pt x="66" y="223"/>
                </a:lnTo>
                <a:lnTo>
                  <a:pt x="62" y="221"/>
                </a:lnTo>
                <a:lnTo>
                  <a:pt x="0" y="263"/>
                </a:lnTo>
                <a:lnTo>
                  <a:pt x="20" y="16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0" name="Freeform 327"/>
          <p:cNvSpPr>
            <a:spLocks/>
          </p:cNvSpPr>
          <p:nvPr/>
        </p:nvSpPr>
        <p:spPr bwMode="auto">
          <a:xfrm>
            <a:off x="16067088" y="8540750"/>
            <a:ext cx="944563" cy="723900"/>
          </a:xfrm>
          <a:custGeom>
            <a:avLst/>
            <a:gdLst>
              <a:gd name="T0" fmla="*/ 110 w 595"/>
              <a:gd name="T1" fmla="*/ 433 h 456"/>
              <a:gd name="T2" fmla="*/ 82 w 595"/>
              <a:gd name="T3" fmla="*/ 427 h 456"/>
              <a:gd name="T4" fmla="*/ 36 w 595"/>
              <a:gd name="T5" fmla="*/ 387 h 456"/>
              <a:gd name="T6" fmla="*/ 6 w 595"/>
              <a:gd name="T7" fmla="*/ 357 h 456"/>
              <a:gd name="T8" fmla="*/ 8 w 595"/>
              <a:gd name="T9" fmla="*/ 305 h 456"/>
              <a:gd name="T10" fmla="*/ 42 w 595"/>
              <a:gd name="T11" fmla="*/ 309 h 456"/>
              <a:gd name="T12" fmla="*/ 60 w 595"/>
              <a:gd name="T13" fmla="*/ 269 h 456"/>
              <a:gd name="T14" fmla="*/ 82 w 595"/>
              <a:gd name="T15" fmla="*/ 265 h 456"/>
              <a:gd name="T16" fmla="*/ 104 w 595"/>
              <a:gd name="T17" fmla="*/ 261 h 456"/>
              <a:gd name="T18" fmla="*/ 114 w 595"/>
              <a:gd name="T19" fmla="*/ 249 h 456"/>
              <a:gd name="T20" fmla="*/ 120 w 595"/>
              <a:gd name="T21" fmla="*/ 153 h 456"/>
              <a:gd name="T22" fmla="*/ 214 w 595"/>
              <a:gd name="T23" fmla="*/ 112 h 456"/>
              <a:gd name="T24" fmla="*/ 595 w 595"/>
              <a:gd name="T25" fmla="*/ 54 h 456"/>
              <a:gd name="T26" fmla="*/ 505 w 595"/>
              <a:gd name="T27" fmla="*/ 112 h 456"/>
              <a:gd name="T28" fmla="*/ 525 w 595"/>
              <a:gd name="T29" fmla="*/ 177 h 456"/>
              <a:gd name="T30" fmla="*/ 509 w 595"/>
              <a:gd name="T31" fmla="*/ 223 h 456"/>
              <a:gd name="T32" fmla="*/ 457 w 595"/>
              <a:gd name="T33" fmla="*/ 333 h 456"/>
              <a:gd name="T34" fmla="*/ 457 w 595"/>
              <a:gd name="T35" fmla="*/ 341 h 456"/>
              <a:gd name="T36" fmla="*/ 452 w 595"/>
              <a:gd name="T37" fmla="*/ 347 h 456"/>
              <a:gd name="T38" fmla="*/ 442 w 595"/>
              <a:gd name="T39" fmla="*/ 375 h 456"/>
              <a:gd name="T40" fmla="*/ 436 w 595"/>
              <a:gd name="T41" fmla="*/ 387 h 456"/>
              <a:gd name="T42" fmla="*/ 424 w 595"/>
              <a:gd name="T43" fmla="*/ 399 h 456"/>
              <a:gd name="T44" fmla="*/ 404 w 595"/>
              <a:gd name="T45" fmla="*/ 405 h 456"/>
              <a:gd name="T46" fmla="*/ 354 w 595"/>
              <a:gd name="T47" fmla="*/ 403 h 456"/>
              <a:gd name="T48" fmla="*/ 340 w 595"/>
              <a:gd name="T49" fmla="*/ 403 h 456"/>
              <a:gd name="T50" fmla="*/ 276 w 595"/>
              <a:gd name="T51" fmla="*/ 413 h 456"/>
              <a:gd name="T52" fmla="*/ 238 w 595"/>
              <a:gd name="T53" fmla="*/ 411 h 456"/>
              <a:gd name="T54" fmla="*/ 194 w 595"/>
              <a:gd name="T55" fmla="*/ 387 h 456"/>
              <a:gd name="T56" fmla="*/ 194 w 595"/>
              <a:gd name="T57" fmla="*/ 393 h 456"/>
              <a:gd name="T58" fmla="*/ 196 w 595"/>
              <a:gd name="T59" fmla="*/ 407 h 456"/>
              <a:gd name="T60" fmla="*/ 184 w 595"/>
              <a:gd name="T61" fmla="*/ 419 h 456"/>
              <a:gd name="T62" fmla="*/ 142 w 595"/>
              <a:gd name="T63"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456">
                <a:moveTo>
                  <a:pt x="116" y="433"/>
                </a:moveTo>
                <a:lnTo>
                  <a:pt x="110" y="433"/>
                </a:lnTo>
                <a:lnTo>
                  <a:pt x="108" y="433"/>
                </a:lnTo>
                <a:lnTo>
                  <a:pt x="82" y="427"/>
                </a:lnTo>
                <a:lnTo>
                  <a:pt x="68" y="413"/>
                </a:lnTo>
                <a:lnTo>
                  <a:pt x="36" y="387"/>
                </a:lnTo>
                <a:lnTo>
                  <a:pt x="34" y="377"/>
                </a:lnTo>
                <a:lnTo>
                  <a:pt x="6" y="357"/>
                </a:lnTo>
                <a:lnTo>
                  <a:pt x="0" y="317"/>
                </a:lnTo>
                <a:lnTo>
                  <a:pt x="8" y="305"/>
                </a:lnTo>
                <a:lnTo>
                  <a:pt x="8" y="303"/>
                </a:lnTo>
                <a:lnTo>
                  <a:pt x="42" y="309"/>
                </a:lnTo>
                <a:lnTo>
                  <a:pt x="46" y="267"/>
                </a:lnTo>
                <a:lnTo>
                  <a:pt x="60" y="269"/>
                </a:lnTo>
                <a:lnTo>
                  <a:pt x="74" y="269"/>
                </a:lnTo>
                <a:lnTo>
                  <a:pt x="82" y="265"/>
                </a:lnTo>
                <a:lnTo>
                  <a:pt x="98" y="265"/>
                </a:lnTo>
                <a:lnTo>
                  <a:pt x="104" y="261"/>
                </a:lnTo>
                <a:lnTo>
                  <a:pt x="112" y="261"/>
                </a:lnTo>
                <a:lnTo>
                  <a:pt x="114" y="249"/>
                </a:lnTo>
                <a:lnTo>
                  <a:pt x="116" y="247"/>
                </a:lnTo>
                <a:lnTo>
                  <a:pt x="120" y="153"/>
                </a:lnTo>
                <a:lnTo>
                  <a:pt x="184" y="140"/>
                </a:lnTo>
                <a:lnTo>
                  <a:pt x="214" y="112"/>
                </a:lnTo>
                <a:lnTo>
                  <a:pt x="398" y="0"/>
                </a:lnTo>
                <a:lnTo>
                  <a:pt x="595" y="54"/>
                </a:lnTo>
                <a:lnTo>
                  <a:pt x="499" y="92"/>
                </a:lnTo>
                <a:lnTo>
                  <a:pt x="505" y="112"/>
                </a:lnTo>
                <a:lnTo>
                  <a:pt x="521" y="136"/>
                </a:lnTo>
                <a:lnTo>
                  <a:pt x="525" y="177"/>
                </a:lnTo>
                <a:lnTo>
                  <a:pt x="515" y="183"/>
                </a:lnTo>
                <a:lnTo>
                  <a:pt x="509" y="223"/>
                </a:lnTo>
                <a:lnTo>
                  <a:pt x="511" y="273"/>
                </a:lnTo>
                <a:lnTo>
                  <a:pt x="457" y="333"/>
                </a:lnTo>
                <a:lnTo>
                  <a:pt x="461" y="339"/>
                </a:lnTo>
                <a:lnTo>
                  <a:pt x="457" y="341"/>
                </a:lnTo>
                <a:lnTo>
                  <a:pt x="457" y="345"/>
                </a:lnTo>
                <a:lnTo>
                  <a:pt x="452" y="347"/>
                </a:lnTo>
                <a:lnTo>
                  <a:pt x="430" y="365"/>
                </a:lnTo>
                <a:lnTo>
                  <a:pt x="442" y="375"/>
                </a:lnTo>
                <a:lnTo>
                  <a:pt x="436" y="385"/>
                </a:lnTo>
                <a:lnTo>
                  <a:pt x="436" y="387"/>
                </a:lnTo>
                <a:lnTo>
                  <a:pt x="432" y="389"/>
                </a:lnTo>
                <a:lnTo>
                  <a:pt x="424" y="399"/>
                </a:lnTo>
                <a:lnTo>
                  <a:pt x="412" y="399"/>
                </a:lnTo>
                <a:lnTo>
                  <a:pt x="404" y="405"/>
                </a:lnTo>
                <a:lnTo>
                  <a:pt x="370" y="407"/>
                </a:lnTo>
                <a:lnTo>
                  <a:pt x="354" y="403"/>
                </a:lnTo>
                <a:lnTo>
                  <a:pt x="348" y="401"/>
                </a:lnTo>
                <a:lnTo>
                  <a:pt x="340" y="403"/>
                </a:lnTo>
                <a:lnTo>
                  <a:pt x="310" y="425"/>
                </a:lnTo>
                <a:lnTo>
                  <a:pt x="276" y="413"/>
                </a:lnTo>
                <a:lnTo>
                  <a:pt x="254" y="403"/>
                </a:lnTo>
                <a:lnTo>
                  <a:pt x="238" y="411"/>
                </a:lnTo>
                <a:lnTo>
                  <a:pt x="206" y="403"/>
                </a:lnTo>
                <a:lnTo>
                  <a:pt x="194" y="387"/>
                </a:lnTo>
                <a:lnTo>
                  <a:pt x="192" y="389"/>
                </a:lnTo>
                <a:lnTo>
                  <a:pt x="194" y="393"/>
                </a:lnTo>
                <a:lnTo>
                  <a:pt x="200" y="401"/>
                </a:lnTo>
                <a:lnTo>
                  <a:pt x="196" y="407"/>
                </a:lnTo>
                <a:lnTo>
                  <a:pt x="196" y="419"/>
                </a:lnTo>
                <a:lnTo>
                  <a:pt x="184" y="419"/>
                </a:lnTo>
                <a:lnTo>
                  <a:pt x="172" y="433"/>
                </a:lnTo>
                <a:lnTo>
                  <a:pt x="142" y="456"/>
                </a:lnTo>
                <a:lnTo>
                  <a:pt x="116" y="43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1" name="Freeform 328"/>
          <p:cNvSpPr>
            <a:spLocks/>
          </p:cNvSpPr>
          <p:nvPr/>
        </p:nvSpPr>
        <p:spPr bwMode="auto">
          <a:xfrm>
            <a:off x="16375063" y="7881938"/>
            <a:ext cx="314325" cy="528638"/>
          </a:xfrm>
          <a:custGeom>
            <a:avLst/>
            <a:gdLst>
              <a:gd name="T0" fmla="*/ 33 w 99"/>
              <a:gd name="T1" fmla="*/ 138 h 167"/>
              <a:gd name="T2" fmla="*/ 26 w 99"/>
              <a:gd name="T3" fmla="*/ 115 h 167"/>
              <a:gd name="T4" fmla="*/ 24 w 99"/>
              <a:gd name="T5" fmla="*/ 114 h 167"/>
              <a:gd name="T6" fmla="*/ 17 w 99"/>
              <a:gd name="T7" fmla="*/ 107 h 167"/>
              <a:gd name="T8" fmla="*/ 16 w 99"/>
              <a:gd name="T9" fmla="*/ 105 h 167"/>
              <a:gd name="T10" fmla="*/ 12 w 99"/>
              <a:gd name="T11" fmla="*/ 102 h 167"/>
              <a:gd name="T12" fmla="*/ 5 w 99"/>
              <a:gd name="T13" fmla="*/ 92 h 167"/>
              <a:gd name="T14" fmla="*/ 5 w 99"/>
              <a:gd name="T15" fmla="*/ 90 h 167"/>
              <a:gd name="T16" fmla="*/ 0 w 99"/>
              <a:gd name="T17" fmla="*/ 84 h 167"/>
              <a:gd name="T18" fmla="*/ 6 w 99"/>
              <a:gd name="T19" fmla="*/ 62 h 167"/>
              <a:gd name="T20" fmla="*/ 12 w 99"/>
              <a:gd name="T21" fmla="*/ 56 h 167"/>
              <a:gd name="T22" fmla="*/ 13 w 99"/>
              <a:gd name="T23" fmla="*/ 53 h 167"/>
              <a:gd name="T24" fmla="*/ 12 w 99"/>
              <a:gd name="T25" fmla="*/ 46 h 167"/>
              <a:gd name="T26" fmla="*/ 14 w 99"/>
              <a:gd name="T27" fmla="*/ 37 h 167"/>
              <a:gd name="T28" fmla="*/ 14 w 99"/>
              <a:gd name="T29" fmla="*/ 36 h 167"/>
              <a:gd name="T30" fmla="*/ 16 w 99"/>
              <a:gd name="T31" fmla="*/ 9 h 167"/>
              <a:gd name="T32" fmla="*/ 29 w 99"/>
              <a:gd name="T33" fmla="*/ 5 h 167"/>
              <a:gd name="T34" fmla="*/ 38 w 99"/>
              <a:gd name="T35" fmla="*/ 2 h 167"/>
              <a:gd name="T36" fmla="*/ 48 w 99"/>
              <a:gd name="T37" fmla="*/ 0 h 167"/>
              <a:gd name="T38" fmla="*/ 67 w 99"/>
              <a:gd name="T39" fmla="*/ 6 h 167"/>
              <a:gd name="T40" fmla="*/ 83 w 99"/>
              <a:gd name="T41" fmla="*/ 16 h 167"/>
              <a:gd name="T42" fmla="*/ 89 w 99"/>
              <a:gd name="T43" fmla="*/ 25 h 167"/>
              <a:gd name="T44" fmla="*/ 85 w 99"/>
              <a:gd name="T45" fmla="*/ 38 h 167"/>
              <a:gd name="T46" fmla="*/ 86 w 99"/>
              <a:gd name="T47" fmla="*/ 41 h 167"/>
              <a:gd name="T48" fmla="*/ 86 w 99"/>
              <a:gd name="T49" fmla="*/ 68 h 167"/>
              <a:gd name="T50" fmla="*/ 87 w 99"/>
              <a:gd name="T51" fmla="*/ 69 h 167"/>
              <a:gd name="T52" fmla="*/ 94 w 99"/>
              <a:gd name="T53" fmla="*/ 71 h 167"/>
              <a:gd name="T54" fmla="*/ 99 w 99"/>
              <a:gd name="T55" fmla="*/ 101 h 167"/>
              <a:gd name="T56" fmla="*/ 88 w 99"/>
              <a:gd name="T57" fmla="*/ 116 h 167"/>
              <a:gd name="T58" fmla="*/ 84 w 99"/>
              <a:gd name="T59" fmla="*/ 118 h 167"/>
              <a:gd name="T60" fmla="*/ 78 w 99"/>
              <a:gd name="T61" fmla="*/ 127 h 167"/>
              <a:gd name="T62" fmla="*/ 77 w 99"/>
              <a:gd name="T63" fmla="*/ 133 h 167"/>
              <a:gd name="T64" fmla="*/ 68 w 99"/>
              <a:gd name="T65" fmla="*/ 145 h 167"/>
              <a:gd name="T66" fmla="*/ 43 w 99"/>
              <a:gd name="T67" fmla="*/ 167 h 167"/>
              <a:gd name="T68" fmla="*/ 33 w 99"/>
              <a:gd name="T69" fmla="*/ 13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167">
                <a:moveTo>
                  <a:pt x="33" y="138"/>
                </a:moveTo>
                <a:cubicBezTo>
                  <a:pt x="26" y="115"/>
                  <a:pt x="26" y="115"/>
                  <a:pt x="26" y="115"/>
                </a:cubicBezTo>
                <a:cubicBezTo>
                  <a:pt x="24" y="114"/>
                  <a:pt x="24" y="114"/>
                  <a:pt x="24" y="114"/>
                </a:cubicBezTo>
                <a:cubicBezTo>
                  <a:pt x="17" y="107"/>
                  <a:pt x="17" y="107"/>
                  <a:pt x="17" y="107"/>
                </a:cubicBezTo>
                <a:cubicBezTo>
                  <a:pt x="16" y="105"/>
                  <a:pt x="16" y="105"/>
                  <a:pt x="16" y="105"/>
                </a:cubicBezTo>
                <a:cubicBezTo>
                  <a:pt x="12" y="102"/>
                  <a:pt x="12" y="102"/>
                  <a:pt x="12" y="102"/>
                </a:cubicBezTo>
                <a:cubicBezTo>
                  <a:pt x="5" y="92"/>
                  <a:pt x="5" y="92"/>
                  <a:pt x="5" y="92"/>
                </a:cubicBezTo>
                <a:cubicBezTo>
                  <a:pt x="5" y="90"/>
                  <a:pt x="5" y="90"/>
                  <a:pt x="5" y="90"/>
                </a:cubicBezTo>
                <a:cubicBezTo>
                  <a:pt x="0" y="84"/>
                  <a:pt x="0" y="84"/>
                  <a:pt x="0" y="84"/>
                </a:cubicBezTo>
                <a:cubicBezTo>
                  <a:pt x="6" y="62"/>
                  <a:pt x="6" y="62"/>
                  <a:pt x="6" y="62"/>
                </a:cubicBezTo>
                <a:cubicBezTo>
                  <a:pt x="12" y="56"/>
                  <a:pt x="12" y="56"/>
                  <a:pt x="12" y="56"/>
                </a:cubicBezTo>
                <a:cubicBezTo>
                  <a:pt x="13" y="53"/>
                  <a:pt x="13" y="53"/>
                  <a:pt x="13" y="53"/>
                </a:cubicBezTo>
                <a:cubicBezTo>
                  <a:pt x="12" y="46"/>
                  <a:pt x="12" y="46"/>
                  <a:pt x="12" y="46"/>
                </a:cubicBezTo>
                <a:cubicBezTo>
                  <a:pt x="14" y="37"/>
                  <a:pt x="14" y="37"/>
                  <a:pt x="14" y="37"/>
                </a:cubicBezTo>
                <a:cubicBezTo>
                  <a:pt x="14" y="36"/>
                  <a:pt x="14" y="36"/>
                  <a:pt x="14" y="36"/>
                </a:cubicBezTo>
                <a:cubicBezTo>
                  <a:pt x="16" y="9"/>
                  <a:pt x="16" y="9"/>
                  <a:pt x="16" y="9"/>
                </a:cubicBezTo>
                <a:cubicBezTo>
                  <a:pt x="29" y="5"/>
                  <a:pt x="29" y="5"/>
                  <a:pt x="29" y="5"/>
                </a:cubicBezTo>
                <a:cubicBezTo>
                  <a:pt x="33" y="3"/>
                  <a:pt x="35" y="3"/>
                  <a:pt x="38" y="2"/>
                </a:cubicBezTo>
                <a:cubicBezTo>
                  <a:pt x="42" y="1"/>
                  <a:pt x="45" y="0"/>
                  <a:pt x="48" y="0"/>
                </a:cubicBezTo>
                <a:cubicBezTo>
                  <a:pt x="55" y="0"/>
                  <a:pt x="61" y="2"/>
                  <a:pt x="67" y="6"/>
                </a:cubicBezTo>
                <a:cubicBezTo>
                  <a:pt x="75" y="7"/>
                  <a:pt x="80" y="11"/>
                  <a:pt x="83" y="16"/>
                </a:cubicBezTo>
                <a:cubicBezTo>
                  <a:pt x="89" y="25"/>
                  <a:pt x="89" y="25"/>
                  <a:pt x="89" y="25"/>
                </a:cubicBezTo>
                <a:cubicBezTo>
                  <a:pt x="85" y="38"/>
                  <a:pt x="85" y="38"/>
                  <a:pt x="85" y="38"/>
                </a:cubicBezTo>
                <a:cubicBezTo>
                  <a:pt x="85" y="39"/>
                  <a:pt x="86" y="40"/>
                  <a:pt x="86" y="41"/>
                </a:cubicBezTo>
                <a:cubicBezTo>
                  <a:pt x="90" y="50"/>
                  <a:pt x="90" y="60"/>
                  <a:pt x="86" y="68"/>
                </a:cubicBezTo>
                <a:cubicBezTo>
                  <a:pt x="86" y="68"/>
                  <a:pt x="87" y="68"/>
                  <a:pt x="87" y="69"/>
                </a:cubicBezTo>
                <a:cubicBezTo>
                  <a:pt x="94" y="71"/>
                  <a:pt x="94" y="71"/>
                  <a:pt x="94" y="71"/>
                </a:cubicBezTo>
                <a:cubicBezTo>
                  <a:pt x="99" y="101"/>
                  <a:pt x="99" y="101"/>
                  <a:pt x="99" y="101"/>
                </a:cubicBezTo>
                <a:cubicBezTo>
                  <a:pt x="88" y="116"/>
                  <a:pt x="88" y="116"/>
                  <a:pt x="88" y="116"/>
                </a:cubicBezTo>
                <a:cubicBezTo>
                  <a:pt x="84" y="118"/>
                  <a:pt x="84" y="118"/>
                  <a:pt x="84" y="118"/>
                </a:cubicBezTo>
                <a:cubicBezTo>
                  <a:pt x="78" y="127"/>
                  <a:pt x="78" y="127"/>
                  <a:pt x="78" y="127"/>
                </a:cubicBezTo>
                <a:cubicBezTo>
                  <a:pt x="77" y="133"/>
                  <a:pt x="77" y="133"/>
                  <a:pt x="77" y="133"/>
                </a:cubicBezTo>
                <a:cubicBezTo>
                  <a:pt x="68" y="145"/>
                  <a:pt x="68" y="145"/>
                  <a:pt x="68" y="145"/>
                </a:cubicBezTo>
                <a:cubicBezTo>
                  <a:pt x="43" y="167"/>
                  <a:pt x="43" y="167"/>
                  <a:pt x="43" y="167"/>
                </a:cubicBezTo>
                <a:lnTo>
                  <a:pt x="33" y="138"/>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2" name="Rectangle 329"/>
          <p:cNvSpPr>
            <a:spLocks noChangeArrowheads="1"/>
          </p:cNvSpPr>
          <p:nvPr/>
        </p:nvSpPr>
        <p:spPr bwMode="auto">
          <a:xfrm>
            <a:off x="16524288" y="7945438"/>
            <a:ext cx="1588" cy="1588"/>
          </a:xfrm>
          <a:prstGeom prst="rect">
            <a:avLst/>
          </a:pr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3" name="Freeform 330"/>
          <p:cNvSpPr>
            <a:spLocks/>
          </p:cNvSpPr>
          <p:nvPr/>
        </p:nvSpPr>
        <p:spPr bwMode="auto">
          <a:xfrm>
            <a:off x="15670213" y="7866063"/>
            <a:ext cx="1150938" cy="1041400"/>
          </a:xfrm>
          <a:custGeom>
            <a:avLst/>
            <a:gdLst>
              <a:gd name="T0" fmla="*/ 167 w 363"/>
              <a:gd name="T1" fmla="*/ 311 h 329"/>
              <a:gd name="T2" fmla="*/ 152 w 363"/>
              <a:gd name="T3" fmla="*/ 301 h 329"/>
              <a:gd name="T4" fmla="*/ 0 w 363"/>
              <a:gd name="T5" fmla="*/ 194 h 329"/>
              <a:gd name="T6" fmla="*/ 14 w 363"/>
              <a:gd name="T7" fmla="*/ 146 h 329"/>
              <a:gd name="T8" fmla="*/ 38 w 363"/>
              <a:gd name="T9" fmla="*/ 134 h 329"/>
              <a:gd name="T10" fmla="*/ 52 w 363"/>
              <a:gd name="T11" fmla="*/ 133 h 329"/>
              <a:gd name="T12" fmla="*/ 80 w 363"/>
              <a:gd name="T13" fmla="*/ 109 h 329"/>
              <a:gd name="T14" fmla="*/ 97 w 363"/>
              <a:gd name="T15" fmla="*/ 90 h 329"/>
              <a:gd name="T16" fmla="*/ 98 w 363"/>
              <a:gd name="T17" fmla="*/ 73 h 329"/>
              <a:gd name="T18" fmla="*/ 111 w 363"/>
              <a:gd name="T19" fmla="*/ 40 h 329"/>
              <a:gd name="T20" fmla="*/ 146 w 363"/>
              <a:gd name="T21" fmla="*/ 21 h 329"/>
              <a:gd name="T22" fmla="*/ 175 w 363"/>
              <a:gd name="T23" fmla="*/ 15 h 329"/>
              <a:gd name="T24" fmla="*/ 209 w 363"/>
              <a:gd name="T25" fmla="*/ 13 h 329"/>
              <a:gd name="T26" fmla="*/ 227 w 363"/>
              <a:gd name="T27" fmla="*/ 10 h 329"/>
              <a:gd name="T28" fmla="*/ 234 w 363"/>
              <a:gd name="T29" fmla="*/ 11 h 329"/>
              <a:gd name="T30" fmla="*/ 247 w 363"/>
              <a:gd name="T31" fmla="*/ 10 h 329"/>
              <a:gd name="T32" fmla="*/ 277 w 363"/>
              <a:gd name="T33" fmla="*/ 0 h 329"/>
              <a:gd name="T34" fmla="*/ 276 w 363"/>
              <a:gd name="T35" fmla="*/ 43 h 329"/>
              <a:gd name="T36" fmla="*/ 276 w 363"/>
              <a:gd name="T37" fmla="*/ 49 h 329"/>
              <a:gd name="T38" fmla="*/ 277 w 363"/>
              <a:gd name="T39" fmla="*/ 63 h 329"/>
              <a:gd name="T40" fmla="*/ 273 w 363"/>
              <a:gd name="T41" fmla="*/ 79 h 329"/>
              <a:gd name="T42" fmla="*/ 270 w 363"/>
              <a:gd name="T43" fmla="*/ 85 h 329"/>
              <a:gd name="T44" fmla="*/ 276 w 363"/>
              <a:gd name="T45" fmla="*/ 90 h 329"/>
              <a:gd name="T46" fmla="*/ 293 w 363"/>
              <a:gd name="T47" fmla="*/ 131 h 329"/>
              <a:gd name="T48" fmla="*/ 293 w 363"/>
              <a:gd name="T49" fmla="*/ 136 h 329"/>
              <a:gd name="T50" fmla="*/ 296 w 363"/>
              <a:gd name="T51" fmla="*/ 157 h 329"/>
              <a:gd name="T52" fmla="*/ 302 w 363"/>
              <a:gd name="T53" fmla="*/ 173 h 329"/>
              <a:gd name="T54" fmla="*/ 299 w 363"/>
              <a:gd name="T55" fmla="*/ 189 h 329"/>
              <a:gd name="T56" fmla="*/ 300 w 363"/>
              <a:gd name="T57" fmla="*/ 209 h 329"/>
              <a:gd name="T58" fmla="*/ 315 w 363"/>
              <a:gd name="T59" fmla="*/ 219 h 329"/>
              <a:gd name="T60" fmla="*/ 363 w 363"/>
              <a:gd name="T61" fmla="*/ 235 h 329"/>
              <a:gd name="T62" fmla="*/ 256 w 363"/>
              <a:gd name="T63" fmla="*/ 301 h 329"/>
              <a:gd name="T64" fmla="*/ 224 w 363"/>
              <a:gd name="T65" fmla="*/ 322 h 329"/>
              <a:gd name="T66" fmla="*/ 206 w 363"/>
              <a:gd name="T67" fmla="*/ 327 h 329"/>
              <a:gd name="T68" fmla="*/ 166 w 363"/>
              <a:gd name="T69" fmla="*/ 31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3" h="329">
                <a:moveTo>
                  <a:pt x="166" y="316"/>
                </a:moveTo>
                <a:cubicBezTo>
                  <a:pt x="167" y="311"/>
                  <a:pt x="167" y="311"/>
                  <a:pt x="167" y="311"/>
                </a:cubicBezTo>
                <a:cubicBezTo>
                  <a:pt x="162" y="311"/>
                  <a:pt x="162" y="311"/>
                  <a:pt x="162" y="311"/>
                </a:cubicBezTo>
                <a:cubicBezTo>
                  <a:pt x="152" y="301"/>
                  <a:pt x="152" y="301"/>
                  <a:pt x="152" y="301"/>
                </a:cubicBezTo>
                <a:cubicBezTo>
                  <a:pt x="148" y="293"/>
                  <a:pt x="148" y="293"/>
                  <a:pt x="148" y="293"/>
                </a:cubicBezTo>
                <a:cubicBezTo>
                  <a:pt x="0" y="194"/>
                  <a:pt x="0" y="194"/>
                  <a:pt x="0" y="194"/>
                </a:cubicBezTo>
                <a:cubicBezTo>
                  <a:pt x="0" y="157"/>
                  <a:pt x="0" y="157"/>
                  <a:pt x="0" y="157"/>
                </a:cubicBezTo>
                <a:cubicBezTo>
                  <a:pt x="14" y="146"/>
                  <a:pt x="14" y="146"/>
                  <a:pt x="14" y="146"/>
                </a:cubicBezTo>
                <a:cubicBezTo>
                  <a:pt x="22" y="139"/>
                  <a:pt x="22" y="139"/>
                  <a:pt x="22" y="139"/>
                </a:cubicBezTo>
                <a:cubicBezTo>
                  <a:pt x="38" y="134"/>
                  <a:pt x="38" y="134"/>
                  <a:pt x="38" y="134"/>
                </a:cubicBezTo>
                <a:cubicBezTo>
                  <a:pt x="50" y="134"/>
                  <a:pt x="50" y="134"/>
                  <a:pt x="50" y="134"/>
                </a:cubicBezTo>
                <a:cubicBezTo>
                  <a:pt x="52" y="133"/>
                  <a:pt x="52" y="133"/>
                  <a:pt x="52" y="133"/>
                </a:cubicBezTo>
                <a:cubicBezTo>
                  <a:pt x="79" y="116"/>
                  <a:pt x="79" y="116"/>
                  <a:pt x="79" y="116"/>
                </a:cubicBezTo>
                <a:cubicBezTo>
                  <a:pt x="80" y="109"/>
                  <a:pt x="80" y="109"/>
                  <a:pt x="80" y="109"/>
                </a:cubicBezTo>
                <a:cubicBezTo>
                  <a:pt x="88" y="103"/>
                  <a:pt x="88" y="103"/>
                  <a:pt x="88" y="103"/>
                </a:cubicBezTo>
                <a:cubicBezTo>
                  <a:pt x="97" y="90"/>
                  <a:pt x="97" y="90"/>
                  <a:pt x="97" y="90"/>
                </a:cubicBezTo>
                <a:cubicBezTo>
                  <a:pt x="100" y="90"/>
                  <a:pt x="100" y="90"/>
                  <a:pt x="100" y="90"/>
                </a:cubicBezTo>
                <a:cubicBezTo>
                  <a:pt x="98" y="73"/>
                  <a:pt x="98" y="73"/>
                  <a:pt x="98" y="73"/>
                </a:cubicBezTo>
                <a:cubicBezTo>
                  <a:pt x="71" y="40"/>
                  <a:pt x="71" y="40"/>
                  <a:pt x="71" y="40"/>
                </a:cubicBezTo>
                <a:cubicBezTo>
                  <a:pt x="111" y="40"/>
                  <a:pt x="111" y="40"/>
                  <a:pt x="111" y="40"/>
                </a:cubicBezTo>
                <a:cubicBezTo>
                  <a:pt x="117" y="35"/>
                  <a:pt x="123" y="32"/>
                  <a:pt x="128" y="30"/>
                </a:cubicBezTo>
                <a:cubicBezTo>
                  <a:pt x="135" y="27"/>
                  <a:pt x="140" y="24"/>
                  <a:pt x="146" y="21"/>
                </a:cubicBezTo>
                <a:cubicBezTo>
                  <a:pt x="152" y="18"/>
                  <a:pt x="158" y="16"/>
                  <a:pt x="166" y="16"/>
                </a:cubicBezTo>
                <a:cubicBezTo>
                  <a:pt x="171" y="16"/>
                  <a:pt x="174" y="16"/>
                  <a:pt x="175" y="15"/>
                </a:cubicBezTo>
                <a:cubicBezTo>
                  <a:pt x="181" y="13"/>
                  <a:pt x="189" y="12"/>
                  <a:pt x="197" y="12"/>
                </a:cubicBezTo>
                <a:cubicBezTo>
                  <a:pt x="201" y="12"/>
                  <a:pt x="205" y="12"/>
                  <a:pt x="209" y="13"/>
                </a:cubicBezTo>
                <a:cubicBezTo>
                  <a:pt x="214" y="12"/>
                  <a:pt x="214" y="12"/>
                  <a:pt x="214" y="12"/>
                </a:cubicBezTo>
                <a:cubicBezTo>
                  <a:pt x="217" y="11"/>
                  <a:pt x="221" y="10"/>
                  <a:pt x="227" y="10"/>
                </a:cubicBezTo>
                <a:cubicBezTo>
                  <a:pt x="231" y="10"/>
                  <a:pt x="231" y="10"/>
                  <a:pt x="231" y="10"/>
                </a:cubicBezTo>
                <a:cubicBezTo>
                  <a:pt x="234" y="11"/>
                  <a:pt x="234" y="11"/>
                  <a:pt x="234" y="11"/>
                </a:cubicBezTo>
                <a:cubicBezTo>
                  <a:pt x="236" y="10"/>
                  <a:pt x="238" y="10"/>
                  <a:pt x="240" y="10"/>
                </a:cubicBezTo>
                <a:cubicBezTo>
                  <a:pt x="247" y="10"/>
                  <a:pt x="247" y="10"/>
                  <a:pt x="247" y="10"/>
                </a:cubicBezTo>
                <a:cubicBezTo>
                  <a:pt x="248" y="11"/>
                  <a:pt x="248" y="11"/>
                  <a:pt x="248" y="11"/>
                </a:cubicBezTo>
                <a:cubicBezTo>
                  <a:pt x="277" y="0"/>
                  <a:pt x="277" y="0"/>
                  <a:pt x="277" y="0"/>
                </a:cubicBezTo>
                <a:cubicBezTo>
                  <a:pt x="277" y="30"/>
                  <a:pt x="277" y="30"/>
                  <a:pt x="277" y="30"/>
                </a:cubicBezTo>
                <a:cubicBezTo>
                  <a:pt x="276" y="43"/>
                  <a:pt x="276" y="43"/>
                  <a:pt x="276" y="43"/>
                </a:cubicBezTo>
                <a:cubicBezTo>
                  <a:pt x="277" y="48"/>
                  <a:pt x="277" y="48"/>
                  <a:pt x="277" y="48"/>
                </a:cubicBezTo>
                <a:cubicBezTo>
                  <a:pt x="276" y="49"/>
                  <a:pt x="276" y="49"/>
                  <a:pt x="276" y="49"/>
                </a:cubicBezTo>
                <a:cubicBezTo>
                  <a:pt x="281" y="56"/>
                  <a:pt x="281" y="56"/>
                  <a:pt x="281" y="56"/>
                </a:cubicBezTo>
                <a:cubicBezTo>
                  <a:pt x="277" y="63"/>
                  <a:pt x="277" y="63"/>
                  <a:pt x="277" y="63"/>
                </a:cubicBezTo>
                <a:cubicBezTo>
                  <a:pt x="274" y="72"/>
                  <a:pt x="274" y="72"/>
                  <a:pt x="274" y="72"/>
                </a:cubicBezTo>
                <a:cubicBezTo>
                  <a:pt x="273" y="79"/>
                  <a:pt x="273" y="79"/>
                  <a:pt x="273" y="79"/>
                </a:cubicBezTo>
                <a:cubicBezTo>
                  <a:pt x="269" y="84"/>
                  <a:pt x="269" y="84"/>
                  <a:pt x="269" y="84"/>
                </a:cubicBezTo>
                <a:cubicBezTo>
                  <a:pt x="270" y="85"/>
                  <a:pt x="270" y="85"/>
                  <a:pt x="270" y="85"/>
                </a:cubicBezTo>
                <a:cubicBezTo>
                  <a:pt x="271" y="86"/>
                  <a:pt x="271" y="86"/>
                  <a:pt x="271" y="86"/>
                </a:cubicBezTo>
                <a:cubicBezTo>
                  <a:pt x="276" y="90"/>
                  <a:pt x="276" y="90"/>
                  <a:pt x="276" y="90"/>
                </a:cubicBezTo>
                <a:cubicBezTo>
                  <a:pt x="283" y="97"/>
                  <a:pt x="283" y="97"/>
                  <a:pt x="283" y="97"/>
                </a:cubicBezTo>
                <a:cubicBezTo>
                  <a:pt x="293" y="131"/>
                  <a:pt x="293" y="131"/>
                  <a:pt x="293" y="131"/>
                </a:cubicBezTo>
                <a:cubicBezTo>
                  <a:pt x="290" y="132"/>
                  <a:pt x="290" y="132"/>
                  <a:pt x="290" y="132"/>
                </a:cubicBezTo>
                <a:cubicBezTo>
                  <a:pt x="293" y="136"/>
                  <a:pt x="293" y="136"/>
                  <a:pt x="293" y="136"/>
                </a:cubicBezTo>
                <a:cubicBezTo>
                  <a:pt x="296" y="145"/>
                  <a:pt x="296" y="145"/>
                  <a:pt x="296" y="145"/>
                </a:cubicBezTo>
                <a:cubicBezTo>
                  <a:pt x="296" y="157"/>
                  <a:pt x="296" y="157"/>
                  <a:pt x="296" y="157"/>
                </a:cubicBezTo>
                <a:cubicBezTo>
                  <a:pt x="296" y="165"/>
                  <a:pt x="296" y="165"/>
                  <a:pt x="296" y="165"/>
                </a:cubicBezTo>
                <a:cubicBezTo>
                  <a:pt x="302" y="173"/>
                  <a:pt x="302" y="173"/>
                  <a:pt x="302" y="173"/>
                </a:cubicBezTo>
                <a:cubicBezTo>
                  <a:pt x="298" y="184"/>
                  <a:pt x="298" y="184"/>
                  <a:pt x="298" y="184"/>
                </a:cubicBezTo>
                <a:cubicBezTo>
                  <a:pt x="299" y="189"/>
                  <a:pt x="299" y="189"/>
                  <a:pt x="299" y="189"/>
                </a:cubicBezTo>
                <a:cubicBezTo>
                  <a:pt x="297" y="201"/>
                  <a:pt x="297" y="201"/>
                  <a:pt x="297" y="201"/>
                </a:cubicBezTo>
                <a:cubicBezTo>
                  <a:pt x="300" y="209"/>
                  <a:pt x="300" y="209"/>
                  <a:pt x="300" y="209"/>
                </a:cubicBezTo>
                <a:cubicBezTo>
                  <a:pt x="303" y="209"/>
                  <a:pt x="303" y="209"/>
                  <a:pt x="303" y="209"/>
                </a:cubicBezTo>
                <a:cubicBezTo>
                  <a:pt x="315" y="219"/>
                  <a:pt x="315" y="219"/>
                  <a:pt x="315" y="219"/>
                </a:cubicBezTo>
                <a:cubicBezTo>
                  <a:pt x="320" y="227"/>
                  <a:pt x="320" y="227"/>
                  <a:pt x="320" y="227"/>
                </a:cubicBezTo>
                <a:cubicBezTo>
                  <a:pt x="363" y="235"/>
                  <a:pt x="363" y="235"/>
                  <a:pt x="363" y="235"/>
                </a:cubicBezTo>
                <a:cubicBezTo>
                  <a:pt x="320" y="262"/>
                  <a:pt x="320" y="262"/>
                  <a:pt x="320" y="262"/>
                </a:cubicBezTo>
                <a:cubicBezTo>
                  <a:pt x="256" y="301"/>
                  <a:pt x="256" y="301"/>
                  <a:pt x="256" y="301"/>
                </a:cubicBezTo>
                <a:cubicBezTo>
                  <a:pt x="236" y="319"/>
                  <a:pt x="236" y="319"/>
                  <a:pt x="236" y="319"/>
                </a:cubicBezTo>
                <a:cubicBezTo>
                  <a:pt x="224" y="322"/>
                  <a:pt x="224" y="322"/>
                  <a:pt x="224" y="322"/>
                </a:cubicBezTo>
                <a:cubicBezTo>
                  <a:pt x="223" y="324"/>
                  <a:pt x="223" y="324"/>
                  <a:pt x="223" y="324"/>
                </a:cubicBezTo>
                <a:cubicBezTo>
                  <a:pt x="206" y="327"/>
                  <a:pt x="206" y="327"/>
                  <a:pt x="206" y="327"/>
                </a:cubicBezTo>
                <a:cubicBezTo>
                  <a:pt x="186" y="329"/>
                  <a:pt x="186" y="329"/>
                  <a:pt x="186" y="329"/>
                </a:cubicBezTo>
                <a:lnTo>
                  <a:pt x="166" y="31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4" name="Freeform 331"/>
          <p:cNvSpPr>
            <a:spLocks/>
          </p:cNvSpPr>
          <p:nvPr/>
        </p:nvSpPr>
        <p:spPr bwMode="auto">
          <a:xfrm>
            <a:off x="15479713" y="8493125"/>
            <a:ext cx="904875" cy="869950"/>
          </a:xfrm>
          <a:custGeom>
            <a:avLst/>
            <a:gdLst>
              <a:gd name="T0" fmla="*/ 76 w 285"/>
              <a:gd name="T1" fmla="*/ 255 h 275"/>
              <a:gd name="T2" fmla="*/ 73 w 285"/>
              <a:gd name="T3" fmla="*/ 255 h 275"/>
              <a:gd name="T4" fmla="*/ 72 w 285"/>
              <a:gd name="T5" fmla="*/ 252 h 275"/>
              <a:gd name="T6" fmla="*/ 53 w 285"/>
              <a:gd name="T7" fmla="*/ 254 h 275"/>
              <a:gd name="T8" fmla="*/ 60 w 285"/>
              <a:gd name="T9" fmla="*/ 236 h 275"/>
              <a:gd name="T10" fmla="*/ 58 w 285"/>
              <a:gd name="T11" fmla="*/ 236 h 275"/>
              <a:gd name="T12" fmla="*/ 54 w 285"/>
              <a:gd name="T13" fmla="*/ 236 h 275"/>
              <a:gd name="T14" fmla="*/ 50 w 285"/>
              <a:gd name="T15" fmla="*/ 234 h 275"/>
              <a:gd name="T16" fmla="*/ 49 w 285"/>
              <a:gd name="T17" fmla="*/ 235 h 275"/>
              <a:gd name="T18" fmla="*/ 37 w 285"/>
              <a:gd name="T19" fmla="*/ 231 h 275"/>
              <a:gd name="T20" fmla="*/ 35 w 285"/>
              <a:gd name="T21" fmla="*/ 229 h 275"/>
              <a:gd name="T22" fmla="*/ 31 w 285"/>
              <a:gd name="T23" fmla="*/ 229 h 275"/>
              <a:gd name="T24" fmla="*/ 29 w 285"/>
              <a:gd name="T25" fmla="*/ 228 h 275"/>
              <a:gd name="T26" fmla="*/ 17 w 285"/>
              <a:gd name="T27" fmla="*/ 228 h 275"/>
              <a:gd name="T28" fmla="*/ 9 w 285"/>
              <a:gd name="T29" fmla="*/ 215 h 275"/>
              <a:gd name="T30" fmla="*/ 0 w 285"/>
              <a:gd name="T31" fmla="*/ 191 h 275"/>
              <a:gd name="T32" fmla="*/ 10 w 285"/>
              <a:gd name="T33" fmla="*/ 160 h 275"/>
              <a:gd name="T34" fmla="*/ 18 w 285"/>
              <a:gd name="T35" fmla="*/ 156 h 275"/>
              <a:gd name="T36" fmla="*/ 18 w 285"/>
              <a:gd name="T37" fmla="*/ 147 h 275"/>
              <a:gd name="T38" fmla="*/ 40 w 285"/>
              <a:gd name="T39" fmla="*/ 136 h 275"/>
              <a:gd name="T40" fmla="*/ 53 w 285"/>
              <a:gd name="T41" fmla="*/ 138 h 275"/>
              <a:gd name="T42" fmla="*/ 68 w 285"/>
              <a:gd name="T43" fmla="*/ 131 h 275"/>
              <a:gd name="T44" fmla="*/ 77 w 285"/>
              <a:gd name="T45" fmla="*/ 143 h 275"/>
              <a:gd name="T46" fmla="*/ 106 w 285"/>
              <a:gd name="T47" fmla="*/ 144 h 275"/>
              <a:gd name="T48" fmla="*/ 93 w 285"/>
              <a:gd name="T49" fmla="*/ 0 h 275"/>
              <a:gd name="T50" fmla="*/ 139 w 285"/>
              <a:gd name="T51" fmla="*/ 1 h 275"/>
              <a:gd name="T52" fmla="*/ 244 w 285"/>
              <a:gd name="T53" fmla="*/ 71 h 275"/>
              <a:gd name="T54" fmla="*/ 245 w 285"/>
              <a:gd name="T55" fmla="*/ 74 h 275"/>
              <a:gd name="T56" fmla="*/ 253 w 285"/>
              <a:gd name="T57" fmla="*/ 79 h 275"/>
              <a:gd name="T58" fmla="*/ 265 w 285"/>
              <a:gd name="T59" fmla="*/ 89 h 275"/>
              <a:gd name="T60" fmla="*/ 285 w 285"/>
              <a:gd name="T61" fmla="*/ 87 h 275"/>
              <a:gd name="T62" fmla="*/ 282 w 285"/>
              <a:gd name="T63" fmla="*/ 159 h 275"/>
              <a:gd name="T64" fmla="*/ 279 w 285"/>
              <a:gd name="T65" fmla="*/ 162 h 275"/>
              <a:gd name="T66" fmla="*/ 278 w 285"/>
              <a:gd name="T67" fmla="*/ 172 h 275"/>
              <a:gd name="T68" fmla="*/ 255 w 285"/>
              <a:gd name="T69" fmla="*/ 184 h 275"/>
              <a:gd name="T70" fmla="*/ 250 w 285"/>
              <a:gd name="T71" fmla="*/ 185 h 275"/>
              <a:gd name="T72" fmla="*/ 244 w 285"/>
              <a:gd name="T73" fmla="*/ 188 h 275"/>
              <a:gd name="T74" fmla="*/ 235 w 285"/>
              <a:gd name="T75" fmla="*/ 188 h 275"/>
              <a:gd name="T76" fmla="*/ 231 w 285"/>
              <a:gd name="T77" fmla="*/ 189 h 275"/>
              <a:gd name="T78" fmla="*/ 213 w 285"/>
              <a:gd name="T79" fmla="*/ 190 h 275"/>
              <a:gd name="T80" fmla="*/ 203 w 285"/>
              <a:gd name="T81" fmla="*/ 189 h 275"/>
              <a:gd name="T82" fmla="*/ 200 w 285"/>
              <a:gd name="T83" fmla="*/ 188 h 275"/>
              <a:gd name="T84" fmla="*/ 198 w 285"/>
              <a:gd name="T85" fmla="*/ 188 h 275"/>
              <a:gd name="T86" fmla="*/ 194 w 285"/>
              <a:gd name="T87" fmla="*/ 191 h 275"/>
              <a:gd name="T88" fmla="*/ 179 w 285"/>
              <a:gd name="T89" fmla="*/ 200 h 275"/>
              <a:gd name="T90" fmla="*/ 178 w 285"/>
              <a:gd name="T91" fmla="*/ 203 h 275"/>
              <a:gd name="T92" fmla="*/ 168 w 285"/>
              <a:gd name="T93" fmla="*/ 208 h 275"/>
              <a:gd name="T94" fmla="*/ 161 w 285"/>
              <a:gd name="T95" fmla="*/ 210 h 275"/>
              <a:gd name="T96" fmla="*/ 160 w 285"/>
              <a:gd name="T97" fmla="*/ 212 h 275"/>
              <a:gd name="T98" fmla="*/ 151 w 285"/>
              <a:gd name="T99" fmla="*/ 227 h 275"/>
              <a:gd name="T100" fmla="*/ 152 w 285"/>
              <a:gd name="T101" fmla="*/ 238 h 275"/>
              <a:gd name="T102" fmla="*/ 148 w 285"/>
              <a:gd name="T103" fmla="*/ 239 h 275"/>
              <a:gd name="T104" fmla="*/ 146 w 285"/>
              <a:gd name="T105" fmla="*/ 246 h 275"/>
              <a:gd name="T106" fmla="*/ 142 w 285"/>
              <a:gd name="T107" fmla="*/ 249 h 275"/>
              <a:gd name="T108" fmla="*/ 131 w 285"/>
              <a:gd name="T109" fmla="*/ 258 h 275"/>
              <a:gd name="T110" fmla="*/ 128 w 285"/>
              <a:gd name="T111" fmla="*/ 259 h 275"/>
              <a:gd name="T112" fmla="*/ 125 w 285"/>
              <a:gd name="T113" fmla="*/ 259 h 275"/>
              <a:gd name="T114" fmla="*/ 115 w 285"/>
              <a:gd name="T115" fmla="*/ 257 h 275"/>
              <a:gd name="T116" fmla="*/ 109 w 285"/>
              <a:gd name="T117" fmla="*/ 258 h 275"/>
              <a:gd name="T118" fmla="*/ 102 w 285"/>
              <a:gd name="T119" fmla="*/ 258 h 275"/>
              <a:gd name="T120" fmla="*/ 78 w 285"/>
              <a:gd name="T121" fmla="*/ 275 h 275"/>
              <a:gd name="T122" fmla="*/ 76 w 285"/>
              <a:gd name="T123" fmla="*/ 25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 h="275">
                <a:moveTo>
                  <a:pt x="76" y="255"/>
                </a:moveTo>
                <a:cubicBezTo>
                  <a:pt x="73" y="255"/>
                  <a:pt x="73" y="255"/>
                  <a:pt x="73" y="255"/>
                </a:cubicBezTo>
                <a:cubicBezTo>
                  <a:pt x="72" y="252"/>
                  <a:pt x="72" y="252"/>
                  <a:pt x="72" y="252"/>
                </a:cubicBezTo>
                <a:cubicBezTo>
                  <a:pt x="53" y="254"/>
                  <a:pt x="53" y="254"/>
                  <a:pt x="53" y="254"/>
                </a:cubicBezTo>
                <a:cubicBezTo>
                  <a:pt x="60" y="236"/>
                  <a:pt x="60" y="236"/>
                  <a:pt x="60" y="236"/>
                </a:cubicBezTo>
                <a:cubicBezTo>
                  <a:pt x="58" y="236"/>
                  <a:pt x="58" y="236"/>
                  <a:pt x="58" y="236"/>
                </a:cubicBezTo>
                <a:cubicBezTo>
                  <a:pt x="54" y="236"/>
                  <a:pt x="54" y="236"/>
                  <a:pt x="54" y="236"/>
                </a:cubicBezTo>
                <a:cubicBezTo>
                  <a:pt x="50" y="234"/>
                  <a:pt x="50" y="234"/>
                  <a:pt x="50" y="234"/>
                </a:cubicBezTo>
                <a:cubicBezTo>
                  <a:pt x="49" y="235"/>
                  <a:pt x="49" y="235"/>
                  <a:pt x="49" y="235"/>
                </a:cubicBezTo>
                <a:cubicBezTo>
                  <a:pt x="37" y="231"/>
                  <a:pt x="37" y="231"/>
                  <a:pt x="37" y="231"/>
                </a:cubicBezTo>
                <a:cubicBezTo>
                  <a:pt x="35" y="229"/>
                  <a:pt x="35" y="229"/>
                  <a:pt x="35" y="229"/>
                </a:cubicBezTo>
                <a:cubicBezTo>
                  <a:pt x="31" y="229"/>
                  <a:pt x="31" y="229"/>
                  <a:pt x="31" y="229"/>
                </a:cubicBezTo>
                <a:cubicBezTo>
                  <a:pt x="29" y="228"/>
                  <a:pt x="29" y="228"/>
                  <a:pt x="29" y="228"/>
                </a:cubicBezTo>
                <a:cubicBezTo>
                  <a:pt x="17" y="228"/>
                  <a:pt x="17" y="228"/>
                  <a:pt x="17" y="228"/>
                </a:cubicBezTo>
                <a:cubicBezTo>
                  <a:pt x="9" y="215"/>
                  <a:pt x="9" y="215"/>
                  <a:pt x="9" y="215"/>
                </a:cubicBezTo>
                <a:cubicBezTo>
                  <a:pt x="0" y="191"/>
                  <a:pt x="0" y="191"/>
                  <a:pt x="0" y="191"/>
                </a:cubicBezTo>
                <a:cubicBezTo>
                  <a:pt x="10" y="160"/>
                  <a:pt x="10" y="160"/>
                  <a:pt x="10" y="160"/>
                </a:cubicBezTo>
                <a:cubicBezTo>
                  <a:pt x="18" y="156"/>
                  <a:pt x="18" y="156"/>
                  <a:pt x="18" y="156"/>
                </a:cubicBezTo>
                <a:cubicBezTo>
                  <a:pt x="18" y="147"/>
                  <a:pt x="18" y="147"/>
                  <a:pt x="18" y="147"/>
                </a:cubicBezTo>
                <a:cubicBezTo>
                  <a:pt x="40" y="136"/>
                  <a:pt x="40" y="136"/>
                  <a:pt x="40" y="136"/>
                </a:cubicBezTo>
                <a:cubicBezTo>
                  <a:pt x="53" y="138"/>
                  <a:pt x="53" y="138"/>
                  <a:pt x="53" y="138"/>
                </a:cubicBezTo>
                <a:cubicBezTo>
                  <a:pt x="68" y="131"/>
                  <a:pt x="68" y="131"/>
                  <a:pt x="68" y="131"/>
                </a:cubicBezTo>
                <a:cubicBezTo>
                  <a:pt x="77" y="143"/>
                  <a:pt x="77" y="143"/>
                  <a:pt x="77" y="143"/>
                </a:cubicBezTo>
                <a:cubicBezTo>
                  <a:pt x="106" y="144"/>
                  <a:pt x="106" y="144"/>
                  <a:pt x="106" y="144"/>
                </a:cubicBezTo>
                <a:cubicBezTo>
                  <a:pt x="93" y="0"/>
                  <a:pt x="93" y="0"/>
                  <a:pt x="93" y="0"/>
                </a:cubicBezTo>
                <a:cubicBezTo>
                  <a:pt x="139" y="1"/>
                  <a:pt x="139" y="1"/>
                  <a:pt x="139" y="1"/>
                </a:cubicBezTo>
                <a:cubicBezTo>
                  <a:pt x="244" y="71"/>
                  <a:pt x="244" y="71"/>
                  <a:pt x="244" y="71"/>
                </a:cubicBezTo>
                <a:cubicBezTo>
                  <a:pt x="245" y="74"/>
                  <a:pt x="245" y="74"/>
                  <a:pt x="245" y="74"/>
                </a:cubicBezTo>
                <a:cubicBezTo>
                  <a:pt x="253" y="79"/>
                  <a:pt x="253" y="79"/>
                  <a:pt x="253" y="79"/>
                </a:cubicBezTo>
                <a:cubicBezTo>
                  <a:pt x="265" y="89"/>
                  <a:pt x="265" y="89"/>
                  <a:pt x="265" y="89"/>
                </a:cubicBezTo>
                <a:cubicBezTo>
                  <a:pt x="285" y="87"/>
                  <a:pt x="285" y="87"/>
                  <a:pt x="285" y="87"/>
                </a:cubicBezTo>
                <a:cubicBezTo>
                  <a:pt x="282" y="159"/>
                  <a:pt x="282" y="159"/>
                  <a:pt x="282" y="159"/>
                </a:cubicBezTo>
                <a:cubicBezTo>
                  <a:pt x="279" y="162"/>
                  <a:pt x="279" y="162"/>
                  <a:pt x="279" y="162"/>
                </a:cubicBezTo>
                <a:cubicBezTo>
                  <a:pt x="278" y="172"/>
                  <a:pt x="278" y="172"/>
                  <a:pt x="278" y="172"/>
                </a:cubicBezTo>
                <a:cubicBezTo>
                  <a:pt x="255" y="184"/>
                  <a:pt x="255" y="184"/>
                  <a:pt x="255" y="184"/>
                </a:cubicBezTo>
                <a:cubicBezTo>
                  <a:pt x="250" y="185"/>
                  <a:pt x="250" y="185"/>
                  <a:pt x="250" y="185"/>
                </a:cubicBezTo>
                <a:cubicBezTo>
                  <a:pt x="244" y="188"/>
                  <a:pt x="244" y="188"/>
                  <a:pt x="244" y="188"/>
                </a:cubicBezTo>
                <a:cubicBezTo>
                  <a:pt x="235" y="188"/>
                  <a:pt x="235" y="188"/>
                  <a:pt x="235" y="188"/>
                </a:cubicBezTo>
                <a:cubicBezTo>
                  <a:pt x="231" y="189"/>
                  <a:pt x="231" y="189"/>
                  <a:pt x="231" y="189"/>
                </a:cubicBezTo>
                <a:cubicBezTo>
                  <a:pt x="213" y="190"/>
                  <a:pt x="213" y="190"/>
                  <a:pt x="213" y="190"/>
                </a:cubicBezTo>
                <a:cubicBezTo>
                  <a:pt x="203" y="189"/>
                  <a:pt x="203" y="189"/>
                  <a:pt x="203" y="189"/>
                </a:cubicBezTo>
                <a:cubicBezTo>
                  <a:pt x="200" y="188"/>
                  <a:pt x="200" y="188"/>
                  <a:pt x="200" y="188"/>
                </a:cubicBezTo>
                <a:cubicBezTo>
                  <a:pt x="198" y="188"/>
                  <a:pt x="198" y="188"/>
                  <a:pt x="198" y="188"/>
                </a:cubicBezTo>
                <a:cubicBezTo>
                  <a:pt x="194" y="191"/>
                  <a:pt x="194" y="191"/>
                  <a:pt x="194" y="191"/>
                </a:cubicBezTo>
                <a:cubicBezTo>
                  <a:pt x="179" y="200"/>
                  <a:pt x="179" y="200"/>
                  <a:pt x="179" y="200"/>
                </a:cubicBezTo>
                <a:cubicBezTo>
                  <a:pt x="178" y="203"/>
                  <a:pt x="178" y="203"/>
                  <a:pt x="178" y="203"/>
                </a:cubicBezTo>
                <a:cubicBezTo>
                  <a:pt x="168" y="208"/>
                  <a:pt x="168" y="208"/>
                  <a:pt x="168" y="208"/>
                </a:cubicBezTo>
                <a:cubicBezTo>
                  <a:pt x="161" y="210"/>
                  <a:pt x="161" y="210"/>
                  <a:pt x="161" y="210"/>
                </a:cubicBezTo>
                <a:cubicBezTo>
                  <a:pt x="160" y="212"/>
                  <a:pt x="160" y="212"/>
                  <a:pt x="160" y="212"/>
                </a:cubicBezTo>
                <a:cubicBezTo>
                  <a:pt x="151" y="227"/>
                  <a:pt x="151" y="227"/>
                  <a:pt x="151" y="227"/>
                </a:cubicBezTo>
                <a:cubicBezTo>
                  <a:pt x="152" y="238"/>
                  <a:pt x="152" y="238"/>
                  <a:pt x="152" y="238"/>
                </a:cubicBezTo>
                <a:cubicBezTo>
                  <a:pt x="148" y="239"/>
                  <a:pt x="148" y="239"/>
                  <a:pt x="148" y="239"/>
                </a:cubicBezTo>
                <a:cubicBezTo>
                  <a:pt x="146" y="246"/>
                  <a:pt x="146" y="246"/>
                  <a:pt x="146" y="246"/>
                </a:cubicBezTo>
                <a:cubicBezTo>
                  <a:pt x="142" y="249"/>
                  <a:pt x="142" y="249"/>
                  <a:pt x="142" y="249"/>
                </a:cubicBezTo>
                <a:cubicBezTo>
                  <a:pt x="140" y="253"/>
                  <a:pt x="137" y="256"/>
                  <a:pt x="131" y="258"/>
                </a:cubicBezTo>
                <a:cubicBezTo>
                  <a:pt x="128" y="259"/>
                  <a:pt x="128" y="259"/>
                  <a:pt x="128" y="259"/>
                </a:cubicBezTo>
                <a:cubicBezTo>
                  <a:pt x="125" y="259"/>
                  <a:pt x="125" y="259"/>
                  <a:pt x="125" y="259"/>
                </a:cubicBezTo>
                <a:cubicBezTo>
                  <a:pt x="122" y="259"/>
                  <a:pt x="119" y="259"/>
                  <a:pt x="115" y="257"/>
                </a:cubicBezTo>
                <a:cubicBezTo>
                  <a:pt x="109" y="258"/>
                  <a:pt x="109" y="258"/>
                  <a:pt x="109" y="258"/>
                </a:cubicBezTo>
                <a:cubicBezTo>
                  <a:pt x="102" y="258"/>
                  <a:pt x="102" y="258"/>
                  <a:pt x="102" y="258"/>
                </a:cubicBezTo>
                <a:cubicBezTo>
                  <a:pt x="78" y="275"/>
                  <a:pt x="78" y="275"/>
                  <a:pt x="78" y="275"/>
                </a:cubicBezTo>
                <a:lnTo>
                  <a:pt x="76" y="25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5" name="Freeform 332"/>
          <p:cNvSpPr>
            <a:spLocks/>
          </p:cNvSpPr>
          <p:nvPr/>
        </p:nvSpPr>
        <p:spPr bwMode="auto">
          <a:xfrm>
            <a:off x="15289213" y="8369300"/>
            <a:ext cx="508000" cy="430213"/>
          </a:xfrm>
          <a:custGeom>
            <a:avLst/>
            <a:gdLst>
              <a:gd name="T0" fmla="*/ 2 w 160"/>
              <a:gd name="T1" fmla="*/ 115 h 136"/>
              <a:gd name="T2" fmla="*/ 9 w 160"/>
              <a:gd name="T3" fmla="*/ 91 h 136"/>
              <a:gd name="T4" fmla="*/ 21 w 160"/>
              <a:gd name="T5" fmla="*/ 68 h 136"/>
              <a:gd name="T6" fmla="*/ 30 w 160"/>
              <a:gd name="T7" fmla="*/ 56 h 136"/>
              <a:gd name="T8" fmla="*/ 39 w 160"/>
              <a:gd name="T9" fmla="*/ 42 h 136"/>
              <a:gd name="T10" fmla="*/ 41 w 160"/>
              <a:gd name="T11" fmla="*/ 38 h 136"/>
              <a:gd name="T12" fmla="*/ 59 w 160"/>
              <a:gd name="T13" fmla="*/ 18 h 136"/>
              <a:gd name="T14" fmla="*/ 64 w 160"/>
              <a:gd name="T15" fmla="*/ 9 h 136"/>
              <a:gd name="T16" fmla="*/ 71 w 160"/>
              <a:gd name="T17" fmla="*/ 1 h 136"/>
              <a:gd name="T18" fmla="*/ 82 w 160"/>
              <a:gd name="T19" fmla="*/ 0 h 136"/>
              <a:gd name="T20" fmla="*/ 160 w 160"/>
              <a:gd name="T21" fmla="*/ 1 h 136"/>
              <a:gd name="T22" fmla="*/ 159 w 160"/>
              <a:gd name="T23" fmla="*/ 65 h 136"/>
              <a:gd name="T24" fmla="*/ 114 w 160"/>
              <a:gd name="T25" fmla="*/ 65 h 136"/>
              <a:gd name="T26" fmla="*/ 112 w 160"/>
              <a:gd name="T27" fmla="*/ 102 h 136"/>
              <a:gd name="T28" fmla="*/ 100 w 160"/>
              <a:gd name="T29" fmla="*/ 102 h 136"/>
              <a:gd name="T30" fmla="*/ 101 w 160"/>
              <a:gd name="T31" fmla="*/ 135 h 136"/>
              <a:gd name="T32" fmla="*/ 0 w 160"/>
              <a:gd name="T33" fmla="*/ 136 h 136"/>
              <a:gd name="T34" fmla="*/ 2 w 160"/>
              <a:gd name="T35" fmla="*/ 1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36">
                <a:moveTo>
                  <a:pt x="2" y="115"/>
                </a:moveTo>
                <a:cubicBezTo>
                  <a:pt x="2" y="107"/>
                  <a:pt x="4" y="99"/>
                  <a:pt x="9" y="91"/>
                </a:cubicBezTo>
                <a:cubicBezTo>
                  <a:pt x="14" y="84"/>
                  <a:pt x="18" y="76"/>
                  <a:pt x="21" y="68"/>
                </a:cubicBezTo>
                <a:cubicBezTo>
                  <a:pt x="24" y="63"/>
                  <a:pt x="26" y="59"/>
                  <a:pt x="30" y="56"/>
                </a:cubicBezTo>
                <a:cubicBezTo>
                  <a:pt x="33" y="53"/>
                  <a:pt x="36" y="48"/>
                  <a:pt x="39" y="42"/>
                </a:cubicBezTo>
                <a:cubicBezTo>
                  <a:pt x="41" y="38"/>
                  <a:pt x="41" y="38"/>
                  <a:pt x="41" y="38"/>
                </a:cubicBezTo>
                <a:cubicBezTo>
                  <a:pt x="44" y="32"/>
                  <a:pt x="49" y="24"/>
                  <a:pt x="59" y="18"/>
                </a:cubicBezTo>
                <a:cubicBezTo>
                  <a:pt x="61" y="14"/>
                  <a:pt x="63" y="11"/>
                  <a:pt x="64" y="9"/>
                </a:cubicBezTo>
                <a:cubicBezTo>
                  <a:pt x="71" y="1"/>
                  <a:pt x="71" y="1"/>
                  <a:pt x="71" y="1"/>
                </a:cubicBezTo>
                <a:cubicBezTo>
                  <a:pt x="82" y="0"/>
                  <a:pt x="82" y="0"/>
                  <a:pt x="82" y="0"/>
                </a:cubicBezTo>
                <a:cubicBezTo>
                  <a:pt x="160" y="1"/>
                  <a:pt x="160" y="1"/>
                  <a:pt x="160" y="1"/>
                </a:cubicBezTo>
                <a:cubicBezTo>
                  <a:pt x="159" y="65"/>
                  <a:pt x="159" y="65"/>
                  <a:pt x="159" y="65"/>
                </a:cubicBezTo>
                <a:cubicBezTo>
                  <a:pt x="114" y="65"/>
                  <a:pt x="114" y="65"/>
                  <a:pt x="114" y="65"/>
                </a:cubicBezTo>
                <a:cubicBezTo>
                  <a:pt x="112" y="102"/>
                  <a:pt x="112" y="102"/>
                  <a:pt x="112" y="102"/>
                </a:cubicBezTo>
                <a:cubicBezTo>
                  <a:pt x="100" y="102"/>
                  <a:pt x="100" y="102"/>
                  <a:pt x="100" y="102"/>
                </a:cubicBezTo>
                <a:cubicBezTo>
                  <a:pt x="101" y="135"/>
                  <a:pt x="101" y="135"/>
                  <a:pt x="101" y="135"/>
                </a:cubicBezTo>
                <a:cubicBezTo>
                  <a:pt x="0" y="136"/>
                  <a:pt x="0" y="136"/>
                  <a:pt x="0" y="136"/>
                </a:cubicBezTo>
                <a:lnTo>
                  <a:pt x="2" y="115"/>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6" name="Freeform 333"/>
          <p:cNvSpPr>
            <a:spLocks/>
          </p:cNvSpPr>
          <p:nvPr/>
        </p:nvSpPr>
        <p:spPr bwMode="auto">
          <a:xfrm>
            <a:off x="15292388" y="8331200"/>
            <a:ext cx="825500" cy="823913"/>
          </a:xfrm>
          <a:custGeom>
            <a:avLst/>
            <a:gdLst>
              <a:gd name="T0" fmla="*/ 97 w 260"/>
              <a:gd name="T1" fmla="*/ 242 h 260"/>
              <a:gd name="T2" fmla="*/ 79 w 260"/>
              <a:gd name="T3" fmla="*/ 251 h 260"/>
              <a:gd name="T4" fmla="*/ 73 w 260"/>
              <a:gd name="T5" fmla="*/ 239 h 260"/>
              <a:gd name="T6" fmla="*/ 68 w 260"/>
              <a:gd name="T7" fmla="*/ 239 h 260"/>
              <a:gd name="T8" fmla="*/ 65 w 260"/>
              <a:gd name="T9" fmla="*/ 233 h 260"/>
              <a:gd name="T10" fmla="*/ 61 w 260"/>
              <a:gd name="T11" fmla="*/ 232 h 260"/>
              <a:gd name="T12" fmla="*/ 59 w 260"/>
              <a:gd name="T13" fmla="*/ 224 h 260"/>
              <a:gd name="T14" fmla="*/ 49 w 260"/>
              <a:gd name="T15" fmla="*/ 219 h 260"/>
              <a:gd name="T16" fmla="*/ 48 w 260"/>
              <a:gd name="T17" fmla="*/ 217 h 260"/>
              <a:gd name="T18" fmla="*/ 47 w 260"/>
              <a:gd name="T19" fmla="*/ 218 h 260"/>
              <a:gd name="T20" fmla="*/ 43 w 260"/>
              <a:gd name="T21" fmla="*/ 218 h 260"/>
              <a:gd name="T22" fmla="*/ 39 w 260"/>
              <a:gd name="T23" fmla="*/ 222 h 260"/>
              <a:gd name="T24" fmla="*/ 32 w 260"/>
              <a:gd name="T25" fmla="*/ 223 h 260"/>
              <a:gd name="T26" fmla="*/ 30 w 260"/>
              <a:gd name="T27" fmla="*/ 211 h 260"/>
              <a:gd name="T28" fmla="*/ 29 w 260"/>
              <a:gd name="T29" fmla="*/ 209 h 260"/>
              <a:gd name="T30" fmla="*/ 24 w 260"/>
              <a:gd name="T31" fmla="*/ 207 h 260"/>
              <a:gd name="T32" fmla="*/ 5 w 260"/>
              <a:gd name="T33" fmla="*/ 204 h 260"/>
              <a:gd name="T34" fmla="*/ 5 w 260"/>
              <a:gd name="T35" fmla="*/ 200 h 260"/>
              <a:gd name="T36" fmla="*/ 6 w 260"/>
              <a:gd name="T37" fmla="*/ 197 h 260"/>
              <a:gd name="T38" fmla="*/ 8 w 260"/>
              <a:gd name="T39" fmla="*/ 188 h 260"/>
              <a:gd name="T40" fmla="*/ 11 w 260"/>
              <a:gd name="T41" fmla="*/ 182 h 260"/>
              <a:gd name="T42" fmla="*/ 11 w 260"/>
              <a:gd name="T43" fmla="*/ 166 h 260"/>
              <a:gd name="T44" fmla="*/ 9 w 260"/>
              <a:gd name="T45" fmla="*/ 150 h 260"/>
              <a:gd name="T46" fmla="*/ 1 w 260"/>
              <a:gd name="T47" fmla="*/ 124 h 260"/>
              <a:gd name="T48" fmla="*/ 21 w 260"/>
              <a:gd name="T49" fmla="*/ 126 h 260"/>
              <a:gd name="T50" fmla="*/ 20 w 260"/>
              <a:gd name="T51" fmla="*/ 108 h 260"/>
              <a:gd name="T52" fmla="*/ 59 w 260"/>
              <a:gd name="T53" fmla="*/ 107 h 260"/>
              <a:gd name="T54" fmla="*/ 58 w 260"/>
              <a:gd name="T55" fmla="*/ 96 h 260"/>
              <a:gd name="T56" fmla="*/ 72 w 260"/>
              <a:gd name="T57" fmla="*/ 74 h 260"/>
              <a:gd name="T58" fmla="*/ 73 w 260"/>
              <a:gd name="T59" fmla="*/ 74 h 260"/>
              <a:gd name="T60" fmla="*/ 74 w 260"/>
              <a:gd name="T61" fmla="*/ 36 h 260"/>
              <a:gd name="T62" fmla="*/ 119 w 260"/>
              <a:gd name="T63" fmla="*/ 37 h 260"/>
              <a:gd name="T64" fmla="*/ 119 w 260"/>
              <a:gd name="T65" fmla="*/ 0 h 260"/>
              <a:gd name="T66" fmla="*/ 260 w 260"/>
              <a:gd name="T67" fmla="*/ 94 h 260"/>
              <a:gd name="T68" fmla="*/ 196 w 260"/>
              <a:gd name="T69" fmla="*/ 92 h 260"/>
              <a:gd name="T70" fmla="*/ 204 w 260"/>
              <a:gd name="T71" fmla="*/ 189 h 260"/>
              <a:gd name="T72" fmla="*/ 212 w 260"/>
              <a:gd name="T73" fmla="*/ 195 h 260"/>
              <a:gd name="T74" fmla="*/ 198 w 260"/>
              <a:gd name="T75" fmla="*/ 235 h 260"/>
              <a:gd name="T76" fmla="*/ 128 w 260"/>
              <a:gd name="T77" fmla="*/ 234 h 260"/>
              <a:gd name="T78" fmla="*/ 124 w 260"/>
              <a:gd name="T79" fmla="*/ 233 h 260"/>
              <a:gd name="T80" fmla="*/ 122 w 260"/>
              <a:gd name="T81" fmla="*/ 233 h 260"/>
              <a:gd name="T82" fmla="*/ 104 w 260"/>
              <a:gd name="T83" fmla="*/ 260 h 260"/>
              <a:gd name="T84" fmla="*/ 97 w 260"/>
              <a:gd name="T85" fmla="*/ 24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0" h="260">
                <a:moveTo>
                  <a:pt x="97" y="242"/>
                </a:moveTo>
                <a:cubicBezTo>
                  <a:pt x="79" y="251"/>
                  <a:pt x="79" y="251"/>
                  <a:pt x="79" y="251"/>
                </a:cubicBezTo>
                <a:cubicBezTo>
                  <a:pt x="73" y="239"/>
                  <a:pt x="73" y="239"/>
                  <a:pt x="73" y="239"/>
                </a:cubicBezTo>
                <a:cubicBezTo>
                  <a:pt x="68" y="239"/>
                  <a:pt x="68" y="239"/>
                  <a:pt x="68" y="239"/>
                </a:cubicBezTo>
                <a:cubicBezTo>
                  <a:pt x="65" y="233"/>
                  <a:pt x="65" y="233"/>
                  <a:pt x="65" y="233"/>
                </a:cubicBezTo>
                <a:cubicBezTo>
                  <a:pt x="61" y="232"/>
                  <a:pt x="61" y="232"/>
                  <a:pt x="61" y="232"/>
                </a:cubicBezTo>
                <a:cubicBezTo>
                  <a:pt x="59" y="224"/>
                  <a:pt x="59" y="224"/>
                  <a:pt x="59" y="224"/>
                </a:cubicBezTo>
                <a:cubicBezTo>
                  <a:pt x="49" y="219"/>
                  <a:pt x="49" y="219"/>
                  <a:pt x="49" y="219"/>
                </a:cubicBezTo>
                <a:cubicBezTo>
                  <a:pt x="48" y="217"/>
                  <a:pt x="48" y="217"/>
                  <a:pt x="48" y="217"/>
                </a:cubicBezTo>
                <a:cubicBezTo>
                  <a:pt x="47" y="218"/>
                  <a:pt x="47" y="218"/>
                  <a:pt x="47" y="218"/>
                </a:cubicBezTo>
                <a:cubicBezTo>
                  <a:pt x="43" y="218"/>
                  <a:pt x="43" y="218"/>
                  <a:pt x="43" y="218"/>
                </a:cubicBezTo>
                <a:cubicBezTo>
                  <a:pt x="39" y="222"/>
                  <a:pt x="39" y="222"/>
                  <a:pt x="39" y="222"/>
                </a:cubicBezTo>
                <a:cubicBezTo>
                  <a:pt x="32" y="223"/>
                  <a:pt x="32" y="223"/>
                  <a:pt x="32" y="223"/>
                </a:cubicBezTo>
                <a:cubicBezTo>
                  <a:pt x="30" y="211"/>
                  <a:pt x="30" y="211"/>
                  <a:pt x="30" y="211"/>
                </a:cubicBezTo>
                <a:cubicBezTo>
                  <a:pt x="29" y="209"/>
                  <a:pt x="29" y="209"/>
                  <a:pt x="29" y="209"/>
                </a:cubicBezTo>
                <a:cubicBezTo>
                  <a:pt x="24" y="207"/>
                  <a:pt x="24" y="207"/>
                  <a:pt x="24" y="207"/>
                </a:cubicBezTo>
                <a:cubicBezTo>
                  <a:pt x="5" y="204"/>
                  <a:pt x="5" y="204"/>
                  <a:pt x="5" y="204"/>
                </a:cubicBezTo>
                <a:cubicBezTo>
                  <a:pt x="5" y="200"/>
                  <a:pt x="5" y="200"/>
                  <a:pt x="5" y="200"/>
                </a:cubicBezTo>
                <a:cubicBezTo>
                  <a:pt x="6" y="197"/>
                  <a:pt x="6" y="197"/>
                  <a:pt x="6" y="197"/>
                </a:cubicBezTo>
                <a:cubicBezTo>
                  <a:pt x="7" y="195"/>
                  <a:pt x="8" y="188"/>
                  <a:pt x="8" y="188"/>
                </a:cubicBezTo>
                <a:cubicBezTo>
                  <a:pt x="11" y="182"/>
                  <a:pt x="11" y="182"/>
                  <a:pt x="11" y="182"/>
                </a:cubicBezTo>
                <a:cubicBezTo>
                  <a:pt x="12" y="179"/>
                  <a:pt x="13" y="175"/>
                  <a:pt x="11" y="166"/>
                </a:cubicBezTo>
                <a:cubicBezTo>
                  <a:pt x="9" y="161"/>
                  <a:pt x="9" y="155"/>
                  <a:pt x="9" y="150"/>
                </a:cubicBezTo>
                <a:cubicBezTo>
                  <a:pt x="4" y="145"/>
                  <a:pt x="0" y="136"/>
                  <a:pt x="1" y="124"/>
                </a:cubicBezTo>
                <a:cubicBezTo>
                  <a:pt x="21" y="126"/>
                  <a:pt x="21" y="126"/>
                  <a:pt x="21" y="126"/>
                </a:cubicBezTo>
                <a:cubicBezTo>
                  <a:pt x="20" y="108"/>
                  <a:pt x="20" y="108"/>
                  <a:pt x="20" y="108"/>
                </a:cubicBezTo>
                <a:cubicBezTo>
                  <a:pt x="59" y="107"/>
                  <a:pt x="59" y="107"/>
                  <a:pt x="59" y="107"/>
                </a:cubicBezTo>
                <a:cubicBezTo>
                  <a:pt x="58" y="96"/>
                  <a:pt x="58" y="96"/>
                  <a:pt x="58" y="96"/>
                </a:cubicBezTo>
                <a:cubicBezTo>
                  <a:pt x="72" y="74"/>
                  <a:pt x="72" y="74"/>
                  <a:pt x="72" y="74"/>
                </a:cubicBezTo>
                <a:cubicBezTo>
                  <a:pt x="73" y="74"/>
                  <a:pt x="73" y="74"/>
                  <a:pt x="73" y="74"/>
                </a:cubicBezTo>
                <a:cubicBezTo>
                  <a:pt x="74" y="36"/>
                  <a:pt x="74" y="36"/>
                  <a:pt x="74" y="36"/>
                </a:cubicBezTo>
                <a:cubicBezTo>
                  <a:pt x="119" y="37"/>
                  <a:pt x="119" y="37"/>
                  <a:pt x="119" y="37"/>
                </a:cubicBezTo>
                <a:cubicBezTo>
                  <a:pt x="119" y="0"/>
                  <a:pt x="119" y="0"/>
                  <a:pt x="119" y="0"/>
                </a:cubicBezTo>
                <a:cubicBezTo>
                  <a:pt x="260" y="94"/>
                  <a:pt x="260" y="94"/>
                  <a:pt x="260" y="94"/>
                </a:cubicBezTo>
                <a:cubicBezTo>
                  <a:pt x="196" y="92"/>
                  <a:pt x="196" y="92"/>
                  <a:pt x="196" y="92"/>
                </a:cubicBezTo>
                <a:cubicBezTo>
                  <a:pt x="204" y="189"/>
                  <a:pt x="204" y="189"/>
                  <a:pt x="204" y="189"/>
                </a:cubicBezTo>
                <a:cubicBezTo>
                  <a:pt x="212" y="195"/>
                  <a:pt x="212" y="195"/>
                  <a:pt x="212" y="195"/>
                </a:cubicBezTo>
                <a:cubicBezTo>
                  <a:pt x="198" y="235"/>
                  <a:pt x="198" y="235"/>
                  <a:pt x="198" y="235"/>
                </a:cubicBezTo>
                <a:cubicBezTo>
                  <a:pt x="128" y="234"/>
                  <a:pt x="128" y="234"/>
                  <a:pt x="128" y="234"/>
                </a:cubicBezTo>
                <a:cubicBezTo>
                  <a:pt x="124" y="233"/>
                  <a:pt x="124" y="233"/>
                  <a:pt x="124" y="233"/>
                </a:cubicBezTo>
                <a:cubicBezTo>
                  <a:pt x="122" y="233"/>
                  <a:pt x="122" y="233"/>
                  <a:pt x="122" y="233"/>
                </a:cubicBezTo>
                <a:cubicBezTo>
                  <a:pt x="104" y="260"/>
                  <a:pt x="104" y="260"/>
                  <a:pt x="104" y="260"/>
                </a:cubicBezTo>
                <a:lnTo>
                  <a:pt x="97" y="242"/>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7" name="Freeform 334"/>
          <p:cNvSpPr>
            <a:spLocks/>
          </p:cNvSpPr>
          <p:nvPr/>
        </p:nvSpPr>
        <p:spPr bwMode="auto">
          <a:xfrm>
            <a:off x="15476538" y="8509000"/>
            <a:ext cx="3175" cy="12700"/>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1" y="1"/>
                  <a:pt x="0" y="2"/>
                  <a:pt x="0" y="4"/>
                </a:cubicBezTo>
                <a:cubicBezTo>
                  <a:pt x="0" y="2"/>
                  <a:pt x="1" y="1"/>
                  <a:pt x="1"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8" name="Freeform 335"/>
          <p:cNvSpPr>
            <a:spLocks/>
          </p:cNvSpPr>
          <p:nvPr/>
        </p:nvSpPr>
        <p:spPr bwMode="auto">
          <a:xfrm>
            <a:off x="15365413" y="8990013"/>
            <a:ext cx="3175" cy="9525"/>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49" name="Freeform 336"/>
          <p:cNvSpPr>
            <a:spLocks/>
          </p:cNvSpPr>
          <p:nvPr/>
        </p:nvSpPr>
        <p:spPr bwMode="auto">
          <a:xfrm>
            <a:off x="15301913" y="8974138"/>
            <a:ext cx="117475" cy="79375"/>
          </a:xfrm>
          <a:custGeom>
            <a:avLst/>
            <a:gdLst>
              <a:gd name="T0" fmla="*/ 0 w 37"/>
              <a:gd name="T1" fmla="*/ 3 h 25"/>
              <a:gd name="T2" fmla="*/ 1 w 37"/>
              <a:gd name="T3" fmla="*/ 0 h 25"/>
              <a:gd name="T4" fmla="*/ 37 w 37"/>
              <a:gd name="T5" fmla="*/ 18 h 25"/>
              <a:gd name="T6" fmla="*/ 33 w 37"/>
              <a:gd name="T7" fmla="*/ 25 h 25"/>
              <a:gd name="T8" fmla="*/ 0 w 37"/>
              <a:gd name="T9" fmla="*/ 3 h 25"/>
            </a:gdLst>
            <a:ahLst/>
            <a:cxnLst>
              <a:cxn ang="0">
                <a:pos x="T0" y="T1"/>
              </a:cxn>
              <a:cxn ang="0">
                <a:pos x="T2" y="T3"/>
              </a:cxn>
              <a:cxn ang="0">
                <a:pos x="T4" y="T5"/>
              </a:cxn>
              <a:cxn ang="0">
                <a:pos x="T6" y="T7"/>
              </a:cxn>
              <a:cxn ang="0">
                <a:pos x="T8" y="T9"/>
              </a:cxn>
            </a:cxnLst>
            <a:rect l="0" t="0" r="r" b="b"/>
            <a:pathLst>
              <a:path w="37" h="25">
                <a:moveTo>
                  <a:pt x="0" y="3"/>
                </a:moveTo>
                <a:cubicBezTo>
                  <a:pt x="1" y="0"/>
                  <a:pt x="1" y="0"/>
                  <a:pt x="1" y="0"/>
                </a:cubicBezTo>
                <a:cubicBezTo>
                  <a:pt x="37" y="18"/>
                  <a:pt x="37" y="18"/>
                  <a:pt x="37" y="18"/>
                </a:cubicBezTo>
                <a:cubicBezTo>
                  <a:pt x="36" y="21"/>
                  <a:pt x="35" y="23"/>
                  <a:pt x="33" y="25"/>
                </a:cubicBezTo>
                <a:lnTo>
                  <a:pt x="0" y="3"/>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50" name="Freeform 337"/>
          <p:cNvSpPr>
            <a:spLocks/>
          </p:cNvSpPr>
          <p:nvPr/>
        </p:nvSpPr>
        <p:spPr bwMode="auto">
          <a:xfrm>
            <a:off x="16051213" y="8043863"/>
            <a:ext cx="9525" cy="635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2"/>
                  <a:pt x="0" y="2"/>
                </a:cubicBezTo>
                <a:cubicBezTo>
                  <a:pt x="1" y="2"/>
                  <a:pt x="2" y="1"/>
                  <a:pt x="3" y="0"/>
                </a:cubicBez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51" name="Freeform 338"/>
          <p:cNvSpPr>
            <a:spLocks/>
          </p:cNvSpPr>
          <p:nvPr/>
        </p:nvSpPr>
        <p:spPr bwMode="auto">
          <a:xfrm>
            <a:off x="16016288" y="7986713"/>
            <a:ext cx="88900" cy="101600"/>
          </a:xfrm>
          <a:custGeom>
            <a:avLst/>
            <a:gdLst>
              <a:gd name="T0" fmla="*/ 0 w 56"/>
              <a:gd name="T1" fmla="*/ 6 h 64"/>
              <a:gd name="T2" fmla="*/ 8 w 56"/>
              <a:gd name="T3" fmla="*/ 0 h 64"/>
              <a:gd name="T4" fmla="*/ 56 w 56"/>
              <a:gd name="T5" fmla="*/ 64 h 64"/>
              <a:gd name="T6" fmla="*/ 0 w 56"/>
              <a:gd name="T7" fmla="*/ 6 h 64"/>
            </a:gdLst>
            <a:ahLst/>
            <a:cxnLst>
              <a:cxn ang="0">
                <a:pos x="T0" y="T1"/>
              </a:cxn>
              <a:cxn ang="0">
                <a:pos x="T2" y="T3"/>
              </a:cxn>
              <a:cxn ang="0">
                <a:pos x="T4" y="T5"/>
              </a:cxn>
              <a:cxn ang="0">
                <a:pos x="T6" y="T7"/>
              </a:cxn>
            </a:cxnLst>
            <a:rect l="0" t="0" r="r" b="b"/>
            <a:pathLst>
              <a:path w="56" h="64">
                <a:moveTo>
                  <a:pt x="0" y="6"/>
                </a:moveTo>
                <a:lnTo>
                  <a:pt x="8" y="0"/>
                </a:lnTo>
                <a:lnTo>
                  <a:pt x="56" y="64"/>
                </a:lnTo>
                <a:lnTo>
                  <a:pt x="0" y="6"/>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52" name="Freeform 339"/>
          <p:cNvSpPr>
            <a:spLocks/>
          </p:cNvSpPr>
          <p:nvPr/>
        </p:nvSpPr>
        <p:spPr bwMode="auto">
          <a:xfrm>
            <a:off x="15397163" y="7958138"/>
            <a:ext cx="755650" cy="576263"/>
          </a:xfrm>
          <a:custGeom>
            <a:avLst/>
            <a:gdLst>
              <a:gd name="T0" fmla="*/ 26 w 238"/>
              <a:gd name="T1" fmla="*/ 147 h 182"/>
              <a:gd name="T2" fmla="*/ 30 w 238"/>
              <a:gd name="T3" fmla="*/ 139 h 182"/>
              <a:gd name="T4" fmla="*/ 55 w 238"/>
              <a:gd name="T5" fmla="*/ 123 h 182"/>
              <a:gd name="T6" fmla="*/ 64 w 238"/>
              <a:gd name="T7" fmla="*/ 117 h 182"/>
              <a:gd name="T8" fmla="*/ 68 w 238"/>
              <a:gd name="T9" fmla="*/ 115 h 182"/>
              <a:gd name="T10" fmla="*/ 71 w 238"/>
              <a:gd name="T11" fmla="*/ 110 h 182"/>
              <a:gd name="T12" fmla="*/ 73 w 238"/>
              <a:gd name="T13" fmla="*/ 108 h 182"/>
              <a:gd name="T14" fmla="*/ 73 w 238"/>
              <a:gd name="T15" fmla="*/ 101 h 182"/>
              <a:gd name="T16" fmla="*/ 80 w 238"/>
              <a:gd name="T17" fmla="*/ 74 h 182"/>
              <a:gd name="T18" fmla="*/ 80 w 238"/>
              <a:gd name="T19" fmla="*/ 73 h 182"/>
              <a:gd name="T20" fmla="*/ 100 w 238"/>
              <a:gd name="T21" fmla="*/ 46 h 182"/>
              <a:gd name="T22" fmla="*/ 119 w 238"/>
              <a:gd name="T23" fmla="*/ 35 h 182"/>
              <a:gd name="T24" fmla="*/ 123 w 238"/>
              <a:gd name="T25" fmla="*/ 31 h 182"/>
              <a:gd name="T26" fmla="*/ 126 w 238"/>
              <a:gd name="T27" fmla="*/ 21 h 182"/>
              <a:gd name="T28" fmla="*/ 151 w 238"/>
              <a:gd name="T29" fmla="*/ 0 h 182"/>
              <a:gd name="T30" fmla="*/ 171 w 238"/>
              <a:gd name="T31" fmla="*/ 8 h 182"/>
              <a:gd name="T32" fmla="*/ 172 w 238"/>
              <a:gd name="T33" fmla="*/ 8 h 182"/>
              <a:gd name="T34" fmla="*/ 177 w 238"/>
              <a:gd name="T35" fmla="*/ 8 h 182"/>
              <a:gd name="T36" fmla="*/ 183 w 238"/>
              <a:gd name="T37" fmla="*/ 8 h 182"/>
              <a:gd name="T38" fmla="*/ 200 w 238"/>
              <a:gd name="T39" fmla="*/ 11 h 182"/>
              <a:gd name="T40" fmla="*/ 210 w 238"/>
              <a:gd name="T41" fmla="*/ 11 h 182"/>
              <a:gd name="T42" fmla="*/ 215 w 238"/>
              <a:gd name="T43" fmla="*/ 18 h 182"/>
              <a:gd name="T44" fmla="*/ 223 w 238"/>
              <a:gd name="T45" fmla="*/ 28 h 182"/>
              <a:gd name="T46" fmla="*/ 224 w 238"/>
              <a:gd name="T47" fmla="*/ 43 h 182"/>
              <a:gd name="T48" fmla="*/ 226 w 238"/>
              <a:gd name="T49" fmla="*/ 57 h 182"/>
              <a:gd name="T50" fmla="*/ 238 w 238"/>
              <a:gd name="T51" fmla="*/ 68 h 182"/>
              <a:gd name="T52" fmla="*/ 226 w 238"/>
              <a:gd name="T53" fmla="*/ 101 h 182"/>
              <a:gd name="T54" fmla="*/ 204 w 238"/>
              <a:gd name="T55" fmla="*/ 101 h 182"/>
              <a:gd name="T56" fmla="*/ 203 w 238"/>
              <a:gd name="T57" fmla="*/ 110 h 182"/>
              <a:gd name="T58" fmla="*/ 153 w 238"/>
              <a:gd name="T59" fmla="*/ 142 h 182"/>
              <a:gd name="T60" fmla="*/ 140 w 238"/>
              <a:gd name="T61" fmla="*/ 144 h 182"/>
              <a:gd name="T62" fmla="*/ 131 w 238"/>
              <a:gd name="T63" fmla="*/ 145 h 182"/>
              <a:gd name="T64" fmla="*/ 128 w 238"/>
              <a:gd name="T65" fmla="*/ 146 h 182"/>
              <a:gd name="T66" fmla="*/ 126 w 238"/>
              <a:gd name="T67" fmla="*/ 148 h 182"/>
              <a:gd name="T68" fmla="*/ 126 w 238"/>
              <a:gd name="T69" fmla="*/ 166 h 182"/>
              <a:gd name="T70" fmla="*/ 104 w 238"/>
              <a:gd name="T71" fmla="*/ 176 h 182"/>
              <a:gd name="T72" fmla="*/ 0 w 238"/>
              <a:gd name="T73" fmla="*/ 182 h 182"/>
              <a:gd name="T74" fmla="*/ 26 w 238"/>
              <a:gd name="T75" fmla="*/ 14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8" h="182">
                <a:moveTo>
                  <a:pt x="26" y="147"/>
                </a:moveTo>
                <a:cubicBezTo>
                  <a:pt x="27" y="144"/>
                  <a:pt x="29" y="141"/>
                  <a:pt x="30" y="139"/>
                </a:cubicBezTo>
                <a:cubicBezTo>
                  <a:pt x="37" y="130"/>
                  <a:pt x="45" y="125"/>
                  <a:pt x="55" y="123"/>
                </a:cubicBezTo>
                <a:cubicBezTo>
                  <a:pt x="60" y="120"/>
                  <a:pt x="62" y="119"/>
                  <a:pt x="64" y="117"/>
                </a:cubicBezTo>
                <a:cubicBezTo>
                  <a:pt x="68" y="115"/>
                  <a:pt x="68" y="115"/>
                  <a:pt x="68" y="115"/>
                </a:cubicBezTo>
                <a:cubicBezTo>
                  <a:pt x="69" y="113"/>
                  <a:pt x="70" y="112"/>
                  <a:pt x="71" y="110"/>
                </a:cubicBezTo>
                <a:cubicBezTo>
                  <a:pt x="73" y="108"/>
                  <a:pt x="73" y="108"/>
                  <a:pt x="73" y="108"/>
                </a:cubicBezTo>
                <a:cubicBezTo>
                  <a:pt x="73" y="104"/>
                  <a:pt x="73" y="102"/>
                  <a:pt x="73" y="101"/>
                </a:cubicBezTo>
                <a:cubicBezTo>
                  <a:pt x="72" y="91"/>
                  <a:pt x="74" y="82"/>
                  <a:pt x="80" y="74"/>
                </a:cubicBezTo>
                <a:cubicBezTo>
                  <a:pt x="80" y="74"/>
                  <a:pt x="80" y="74"/>
                  <a:pt x="80" y="73"/>
                </a:cubicBezTo>
                <a:cubicBezTo>
                  <a:pt x="82" y="58"/>
                  <a:pt x="94" y="50"/>
                  <a:pt x="100" y="46"/>
                </a:cubicBezTo>
                <a:cubicBezTo>
                  <a:pt x="106" y="42"/>
                  <a:pt x="112" y="38"/>
                  <a:pt x="119" y="35"/>
                </a:cubicBezTo>
                <a:cubicBezTo>
                  <a:pt x="122" y="33"/>
                  <a:pt x="122" y="32"/>
                  <a:pt x="123" y="31"/>
                </a:cubicBezTo>
                <a:cubicBezTo>
                  <a:pt x="123" y="28"/>
                  <a:pt x="124" y="25"/>
                  <a:pt x="126" y="21"/>
                </a:cubicBezTo>
                <a:cubicBezTo>
                  <a:pt x="131" y="7"/>
                  <a:pt x="140" y="0"/>
                  <a:pt x="151" y="0"/>
                </a:cubicBezTo>
                <a:cubicBezTo>
                  <a:pt x="158" y="0"/>
                  <a:pt x="165" y="3"/>
                  <a:pt x="171" y="8"/>
                </a:cubicBezTo>
                <a:cubicBezTo>
                  <a:pt x="172" y="8"/>
                  <a:pt x="172" y="8"/>
                  <a:pt x="172" y="8"/>
                </a:cubicBezTo>
                <a:cubicBezTo>
                  <a:pt x="173" y="8"/>
                  <a:pt x="175" y="8"/>
                  <a:pt x="177" y="8"/>
                </a:cubicBezTo>
                <a:cubicBezTo>
                  <a:pt x="183" y="8"/>
                  <a:pt x="183" y="8"/>
                  <a:pt x="183" y="8"/>
                </a:cubicBezTo>
                <a:cubicBezTo>
                  <a:pt x="189" y="8"/>
                  <a:pt x="195" y="9"/>
                  <a:pt x="200" y="11"/>
                </a:cubicBezTo>
                <a:cubicBezTo>
                  <a:pt x="210" y="11"/>
                  <a:pt x="210" y="11"/>
                  <a:pt x="210" y="11"/>
                </a:cubicBezTo>
                <a:cubicBezTo>
                  <a:pt x="215" y="18"/>
                  <a:pt x="215" y="18"/>
                  <a:pt x="215" y="18"/>
                </a:cubicBezTo>
                <a:cubicBezTo>
                  <a:pt x="223" y="28"/>
                  <a:pt x="223" y="28"/>
                  <a:pt x="223" y="28"/>
                </a:cubicBezTo>
                <a:cubicBezTo>
                  <a:pt x="224" y="43"/>
                  <a:pt x="224" y="43"/>
                  <a:pt x="224" y="43"/>
                </a:cubicBezTo>
                <a:cubicBezTo>
                  <a:pt x="226" y="57"/>
                  <a:pt x="226" y="57"/>
                  <a:pt x="226" y="57"/>
                </a:cubicBezTo>
                <a:cubicBezTo>
                  <a:pt x="238" y="68"/>
                  <a:pt x="238" y="68"/>
                  <a:pt x="238" y="68"/>
                </a:cubicBezTo>
                <a:cubicBezTo>
                  <a:pt x="226" y="101"/>
                  <a:pt x="226" y="101"/>
                  <a:pt x="226" y="101"/>
                </a:cubicBezTo>
                <a:cubicBezTo>
                  <a:pt x="204" y="101"/>
                  <a:pt x="204" y="101"/>
                  <a:pt x="204" y="101"/>
                </a:cubicBezTo>
                <a:cubicBezTo>
                  <a:pt x="203" y="110"/>
                  <a:pt x="203" y="110"/>
                  <a:pt x="203" y="110"/>
                </a:cubicBezTo>
                <a:cubicBezTo>
                  <a:pt x="153" y="142"/>
                  <a:pt x="153" y="142"/>
                  <a:pt x="153" y="142"/>
                </a:cubicBezTo>
                <a:cubicBezTo>
                  <a:pt x="140" y="144"/>
                  <a:pt x="140" y="144"/>
                  <a:pt x="140" y="144"/>
                </a:cubicBezTo>
                <a:cubicBezTo>
                  <a:pt x="131" y="145"/>
                  <a:pt x="131" y="145"/>
                  <a:pt x="131" y="145"/>
                </a:cubicBezTo>
                <a:cubicBezTo>
                  <a:pt x="128" y="146"/>
                  <a:pt x="128" y="146"/>
                  <a:pt x="128" y="146"/>
                </a:cubicBezTo>
                <a:cubicBezTo>
                  <a:pt x="126" y="148"/>
                  <a:pt x="126" y="148"/>
                  <a:pt x="126" y="148"/>
                </a:cubicBezTo>
                <a:cubicBezTo>
                  <a:pt x="126" y="166"/>
                  <a:pt x="126" y="166"/>
                  <a:pt x="126" y="166"/>
                </a:cubicBezTo>
                <a:cubicBezTo>
                  <a:pt x="104" y="176"/>
                  <a:pt x="104" y="176"/>
                  <a:pt x="104" y="176"/>
                </a:cubicBezTo>
                <a:cubicBezTo>
                  <a:pt x="0" y="182"/>
                  <a:pt x="0" y="182"/>
                  <a:pt x="0" y="182"/>
                </a:cubicBezTo>
                <a:lnTo>
                  <a:pt x="26" y="147"/>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53" name="Freeform 340"/>
          <p:cNvSpPr>
            <a:spLocks/>
          </p:cNvSpPr>
          <p:nvPr/>
        </p:nvSpPr>
        <p:spPr bwMode="auto">
          <a:xfrm>
            <a:off x="16025813" y="7993063"/>
            <a:ext cx="44450" cy="117475"/>
          </a:xfrm>
          <a:custGeom>
            <a:avLst/>
            <a:gdLst>
              <a:gd name="T0" fmla="*/ 2 w 28"/>
              <a:gd name="T1" fmla="*/ 4 h 74"/>
              <a:gd name="T2" fmla="*/ 0 w 28"/>
              <a:gd name="T3" fmla="*/ 0 h 74"/>
              <a:gd name="T4" fmla="*/ 28 w 28"/>
              <a:gd name="T5" fmla="*/ 74 h 74"/>
              <a:gd name="T6" fmla="*/ 2 w 28"/>
              <a:gd name="T7" fmla="*/ 4 h 74"/>
            </a:gdLst>
            <a:ahLst/>
            <a:cxnLst>
              <a:cxn ang="0">
                <a:pos x="T0" y="T1"/>
              </a:cxn>
              <a:cxn ang="0">
                <a:pos x="T2" y="T3"/>
              </a:cxn>
              <a:cxn ang="0">
                <a:pos x="T4" y="T5"/>
              </a:cxn>
              <a:cxn ang="0">
                <a:pos x="T6" y="T7"/>
              </a:cxn>
            </a:cxnLst>
            <a:rect l="0" t="0" r="r" b="b"/>
            <a:pathLst>
              <a:path w="28" h="74">
                <a:moveTo>
                  <a:pt x="2" y="4"/>
                </a:moveTo>
                <a:lnTo>
                  <a:pt x="0" y="0"/>
                </a:lnTo>
                <a:lnTo>
                  <a:pt x="28" y="74"/>
                </a:lnTo>
                <a:lnTo>
                  <a:pt x="2" y="4"/>
                </a:lnTo>
                <a:close/>
              </a:path>
            </a:pathLst>
          </a:custGeom>
          <a:solidFill>
            <a:schemeClr val="accent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154" name="Rectangle 341"/>
          <p:cNvSpPr>
            <a:spLocks noChangeArrowheads="1"/>
          </p:cNvSpPr>
          <p:nvPr/>
        </p:nvSpPr>
        <p:spPr bwMode="auto">
          <a:xfrm>
            <a:off x="1289050" y="7307263"/>
            <a:ext cx="5481638" cy="120173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Rectangle 342"/>
          <p:cNvSpPr>
            <a:spLocks noChangeArrowheads="1"/>
          </p:cNvSpPr>
          <p:nvPr/>
        </p:nvSpPr>
        <p:spPr bwMode="auto">
          <a:xfrm>
            <a:off x="6897688" y="7307263"/>
            <a:ext cx="2182813" cy="120173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Rectangle 343"/>
          <p:cNvSpPr>
            <a:spLocks noChangeArrowheads="1"/>
          </p:cNvSpPr>
          <p:nvPr/>
        </p:nvSpPr>
        <p:spPr bwMode="auto">
          <a:xfrm>
            <a:off x="1289050" y="8616950"/>
            <a:ext cx="5481638" cy="12017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344"/>
          <p:cNvSpPr>
            <a:spLocks noChangeArrowheads="1"/>
          </p:cNvSpPr>
          <p:nvPr/>
        </p:nvSpPr>
        <p:spPr bwMode="auto">
          <a:xfrm>
            <a:off x="6897688" y="8616950"/>
            <a:ext cx="2182813" cy="12017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Rectangle 345"/>
          <p:cNvSpPr>
            <a:spLocks noChangeArrowheads="1"/>
          </p:cNvSpPr>
          <p:nvPr/>
        </p:nvSpPr>
        <p:spPr bwMode="auto">
          <a:xfrm>
            <a:off x="1289050" y="9926638"/>
            <a:ext cx="5481638" cy="120173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59" name="Rectangle 346"/>
          <p:cNvSpPr>
            <a:spLocks noChangeArrowheads="1"/>
          </p:cNvSpPr>
          <p:nvPr/>
        </p:nvSpPr>
        <p:spPr bwMode="auto">
          <a:xfrm>
            <a:off x="6897688" y="9926638"/>
            <a:ext cx="2182813" cy="120173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60" name="Rectangle 347"/>
          <p:cNvSpPr>
            <a:spLocks noChangeArrowheads="1"/>
          </p:cNvSpPr>
          <p:nvPr/>
        </p:nvSpPr>
        <p:spPr bwMode="auto">
          <a:xfrm>
            <a:off x="1289050" y="11236325"/>
            <a:ext cx="5481638" cy="1206500"/>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348"/>
          <p:cNvSpPr>
            <a:spLocks noChangeArrowheads="1"/>
          </p:cNvSpPr>
          <p:nvPr/>
        </p:nvSpPr>
        <p:spPr bwMode="auto">
          <a:xfrm>
            <a:off x="6897688" y="11236325"/>
            <a:ext cx="2182813" cy="1206500"/>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1459809" y="7477990"/>
            <a:ext cx="4813400" cy="784830"/>
          </a:xfrm>
          <a:prstGeom prst="rect">
            <a:avLst/>
          </a:prstGeom>
        </p:spPr>
        <p:txBody>
          <a:bodyPr wrap="square">
            <a:spAutoFit/>
          </a:bodyPr>
          <a:lstStyle/>
          <a:p>
            <a:r>
              <a:rPr lang="en-GB" sz="4500" b="1" dirty="0" smtClean="0">
                <a:solidFill>
                  <a:schemeClr val="accent1"/>
                </a:solidFill>
              </a:rPr>
              <a:t>Canada</a:t>
            </a:r>
            <a:endParaRPr lang="en-US" sz="4500" b="1" dirty="0">
              <a:solidFill>
                <a:schemeClr val="accent1"/>
              </a:solidFill>
            </a:endParaRPr>
          </a:p>
        </p:txBody>
      </p:sp>
      <p:sp>
        <p:nvSpPr>
          <p:cNvPr id="8" name="Rectangle 7"/>
          <p:cNvSpPr/>
          <p:nvPr/>
        </p:nvSpPr>
        <p:spPr>
          <a:xfrm>
            <a:off x="1459809" y="8785385"/>
            <a:ext cx="4813400" cy="784830"/>
          </a:xfrm>
          <a:prstGeom prst="rect">
            <a:avLst/>
          </a:prstGeom>
        </p:spPr>
        <p:txBody>
          <a:bodyPr wrap="square">
            <a:spAutoFit/>
          </a:bodyPr>
          <a:lstStyle/>
          <a:p>
            <a:r>
              <a:rPr lang="en-GB" sz="4500" b="1" dirty="0">
                <a:solidFill>
                  <a:schemeClr val="accent1"/>
                </a:solidFill>
              </a:rPr>
              <a:t>United States</a:t>
            </a:r>
            <a:endParaRPr lang="en-US" sz="4500" b="1" dirty="0">
              <a:solidFill>
                <a:schemeClr val="accent1"/>
              </a:solidFill>
            </a:endParaRPr>
          </a:p>
        </p:txBody>
      </p:sp>
      <p:sp>
        <p:nvSpPr>
          <p:cNvPr id="9" name="Rectangle 8"/>
          <p:cNvSpPr/>
          <p:nvPr/>
        </p:nvSpPr>
        <p:spPr>
          <a:xfrm>
            <a:off x="1459809" y="10092780"/>
            <a:ext cx="4813400" cy="784830"/>
          </a:xfrm>
          <a:prstGeom prst="rect">
            <a:avLst/>
          </a:prstGeom>
        </p:spPr>
        <p:txBody>
          <a:bodyPr wrap="square">
            <a:spAutoFit/>
          </a:bodyPr>
          <a:lstStyle/>
          <a:p>
            <a:r>
              <a:rPr lang="en-GB" sz="4500" b="1" dirty="0">
                <a:solidFill>
                  <a:schemeClr val="accent1"/>
                </a:solidFill>
              </a:rPr>
              <a:t>Brazil</a:t>
            </a:r>
            <a:endParaRPr lang="en-US" sz="4500" b="1" dirty="0">
              <a:solidFill>
                <a:schemeClr val="accent1"/>
              </a:solidFill>
            </a:endParaRPr>
          </a:p>
        </p:txBody>
      </p:sp>
      <p:sp>
        <p:nvSpPr>
          <p:cNvPr id="10" name="Rectangle 9"/>
          <p:cNvSpPr/>
          <p:nvPr/>
        </p:nvSpPr>
        <p:spPr>
          <a:xfrm>
            <a:off x="1459809" y="11442705"/>
            <a:ext cx="4813400" cy="784830"/>
          </a:xfrm>
          <a:prstGeom prst="rect">
            <a:avLst/>
          </a:prstGeom>
        </p:spPr>
        <p:txBody>
          <a:bodyPr wrap="square">
            <a:spAutoFit/>
          </a:bodyPr>
          <a:lstStyle/>
          <a:p>
            <a:r>
              <a:rPr lang="en-GB" sz="4500" b="1" dirty="0">
                <a:solidFill>
                  <a:schemeClr val="accent1"/>
                </a:solidFill>
              </a:rPr>
              <a:t>China</a:t>
            </a:r>
            <a:endParaRPr lang="en-US" sz="4500" b="1" dirty="0">
              <a:solidFill>
                <a:schemeClr val="accent1"/>
              </a:solidFill>
            </a:endParaRPr>
          </a:p>
        </p:txBody>
      </p:sp>
      <p:sp>
        <p:nvSpPr>
          <p:cNvPr id="11" name="Rectangle 10"/>
          <p:cNvSpPr/>
          <p:nvPr/>
        </p:nvSpPr>
        <p:spPr>
          <a:xfrm>
            <a:off x="7052533" y="7492288"/>
            <a:ext cx="1878816" cy="784830"/>
          </a:xfrm>
          <a:prstGeom prst="rect">
            <a:avLst/>
          </a:prstGeom>
        </p:spPr>
        <p:txBody>
          <a:bodyPr wrap="square">
            <a:spAutoFit/>
          </a:bodyPr>
          <a:lstStyle/>
          <a:p>
            <a:pPr algn="ctr"/>
            <a:r>
              <a:rPr lang="en-GB" sz="4500" b="1" dirty="0" smtClean="0">
                <a:solidFill>
                  <a:schemeClr val="accent1"/>
                </a:solidFill>
              </a:rPr>
              <a:t>$17M</a:t>
            </a:r>
            <a:endParaRPr lang="en-US" sz="4500" b="1" dirty="0">
              <a:solidFill>
                <a:schemeClr val="accent1"/>
              </a:solidFill>
            </a:endParaRPr>
          </a:p>
        </p:txBody>
      </p:sp>
      <p:sp>
        <p:nvSpPr>
          <p:cNvPr id="12" name="Rectangle 11"/>
          <p:cNvSpPr/>
          <p:nvPr/>
        </p:nvSpPr>
        <p:spPr>
          <a:xfrm>
            <a:off x="7052533" y="8785385"/>
            <a:ext cx="1878816" cy="784830"/>
          </a:xfrm>
          <a:prstGeom prst="rect">
            <a:avLst/>
          </a:prstGeom>
        </p:spPr>
        <p:txBody>
          <a:bodyPr wrap="square">
            <a:spAutoFit/>
          </a:bodyPr>
          <a:lstStyle/>
          <a:p>
            <a:pPr algn="ctr"/>
            <a:r>
              <a:rPr lang="en-GB" sz="4500" b="1" dirty="0">
                <a:solidFill>
                  <a:schemeClr val="accent1"/>
                </a:solidFill>
              </a:rPr>
              <a:t>$22M</a:t>
            </a:r>
            <a:endParaRPr lang="en-US" sz="4500" b="1" dirty="0">
              <a:solidFill>
                <a:schemeClr val="accent1"/>
              </a:solidFill>
            </a:endParaRPr>
          </a:p>
        </p:txBody>
      </p:sp>
      <p:sp>
        <p:nvSpPr>
          <p:cNvPr id="13" name="Rectangle 12"/>
          <p:cNvSpPr/>
          <p:nvPr/>
        </p:nvSpPr>
        <p:spPr>
          <a:xfrm>
            <a:off x="7052533" y="10099747"/>
            <a:ext cx="1878816" cy="784830"/>
          </a:xfrm>
          <a:prstGeom prst="rect">
            <a:avLst/>
          </a:prstGeom>
        </p:spPr>
        <p:txBody>
          <a:bodyPr wrap="square">
            <a:spAutoFit/>
          </a:bodyPr>
          <a:lstStyle/>
          <a:p>
            <a:pPr algn="ctr"/>
            <a:r>
              <a:rPr lang="en-GB" sz="4500" b="1" dirty="0" smtClean="0">
                <a:solidFill>
                  <a:schemeClr val="accent1"/>
                </a:solidFill>
              </a:rPr>
              <a:t>$11M</a:t>
            </a:r>
            <a:endParaRPr lang="en-US" sz="4500" b="1" dirty="0">
              <a:solidFill>
                <a:schemeClr val="accent1"/>
              </a:solidFill>
            </a:endParaRPr>
          </a:p>
        </p:txBody>
      </p:sp>
      <p:sp>
        <p:nvSpPr>
          <p:cNvPr id="14" name="Rectangle 13"/>
          <p:cNvSpPr/>
          <p:nvPr/>
        </p:nvSpPr>
        <p:spPr>
          <a:xfrm>
            <a:off x="7052533" y="11435374"/>
            <a:ext cx="1878816" cy="784830"/>
          </a:xfrm>
          <a:prstGeom prst="rect">
            <a:avLst/>
          </a:prstGeom>
        </p:spPr>
        <p:txBody>
          <a:bodyPr wrap="square">
            <a:spAutoFit/>
          </a:bodyPr>
          <a:lstStyle/>
          <a:p>
            <a:pPr algn="ctr"/>
            <a:r>
              <a:rPr lang="en-GB" sz="4500" b="1" dirty="0" smtClean="0">
                <a:solidFill>
                  <a:schemeClr val="accent1"/>
                </a:solidFill>
              </a:rPr>
              <a:t>$15M</a:t>
            </a:r>
            <a:endParaRPr lang="en-US" sz="4500" b="1" dirty="0">
              <a:solidFill>
                <a:schemeClr val="accent1"/>
              </a:solidFill>
            </a:endParaRPr>
          </a:p>
        </p:txBody>
      </p:sp>
    </p:spTree>
    <p:extLst>
      <p:ext uri="{BB962C8B-B14F-4D97-AF65-F5344CB8AC3E}">
        <p14:creationId xmlns:p14="http://schemas.microsoft.com/office/powerpoint/2010/main" val="245609556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24384000"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946403" y="3591614"/>
            <a:ext cx="22448664" cy="5016758"/>
          </a:xfrm>
          <a:prstGeom prst="rect">
            <a:avLst/>
          </a:prstGeom>
        </p:spPr>
        <p:txBody>
          <a:bodyPr wrap="square">
            <a:spAutoFit/>
          </a:bodyPr>
          <a:lstStyle/>
          <a:p>
            <a:pPr algn="ctr"/>
            <a:r>
              <a:rPr lang="en-GB" sz="16000" b="1" dirty="0">
                <a:solidFill>
                  <a:schemeClr val="accent1"/>
                </a:solidFill>
                <a:latin typeface="+mj-lt"/>
              </a:rPr>
              <a:t>P</a:t>
            </a:r>
            <a:r>
              <a:rPr lang="en-GB" sz="16000" b="1" dirty="0" smtClean="0">
                <a:solidFill>
                  <a:schemeClr val="accent1"/>
                </a:solidFill>
                <a:latin typeface="+mj-lt"/>
              </a:rPr>
              <a:t>LAY BY THE RULES, BUT BE FEROCIOUS.</a:t>
            </a:r>
            <a:endParaRPr lang="en-US" sz="16000" b="1" dirty="0">
              <a:solidFill>
                <a:schemeClr val="accent1"/>
              </a:solidFill>
              <a:latin typeface="+mj-lt"/>
            </a:endParaRPr>
          </a:p>
        </p:txBody>
      </p:sp>
      <p:sp>
        <p:nvSpPr>
          <p:cNvPr id="7" name="Freeform 5"/>
          <p:cNvSpPr>
            <a:spLocks/>
          </p:cNvSpPr>
          <p:nvPr/>
        </p:nvSpPr>
        <p:spPr bwMode="auto">
          <a:xfrm>
            <a:off x="8096250" y="9312275"/>
            <a:ext cx="2044700" cy="425450"/>
          </a:xfrm>
          <a:custGeom>
            <a:avLst/>
            <a:gdLst>
              <a:gd name="T0" fmla="*/ 63 w 642"/>
              <a:gd name="T1" fmla="*/ 0 h 128"/>
              <a:gd name="T2" fmla="*/ 642 w 642"/>
              <a:gd name="T3" fmla="*/ 0 h 128"/>
              <a:gd name="T4" fmla="*/ 642 w 642"/>
              <a:gd name="T5" fmla="*/ 128 h 128"/>
              <a:gd name="T6" fmla="*/ 63 w 642"/>
              <a:gd name="T7" fmla="*/ 128 h 128"/>
              <a:gd name="T8" fmla="*/ 0 w 642"/>
              <a:gd name="T9" fmla="*/ 64 h 128"/>
              <a:gd name="T10" fmla="*/ 0 w 642"/>
              <a:gd name="T11" fmla="*/ 64 h 128"/>
              <a:gd name="T12" fmla="*/ 63 w 642"/>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2" h="128">
                <a:moveTo>
                  <a:pt x="63" y="0"/>
                </a:moveTo>
                <a:cubicBezTo>
                  <a:pt x="642" y="0"/>
                  <a:pt x="642" y="0"/>
                  <a:pt x="642" y="0"/>
                </a:cubicBezTo>
                <a:cubicBezTo>
                  <a:pt x="642" y="128"/>
                  <a:pt x="642" y="128"/>
                  <a:pt x="642" y="128"/>
                </a:cubicBezTo>
                <a:cubicBezTo>
                  <a:pt x="63" y="128"/>
                  <a:pt x="63" y="128"/>
                  <a:pt x="63" y="128"/>
                </a:cubicBezTo>
                <a:cubicBezTo>
                  <a:pt x="28" y="128"/>
                  <a:pt x="0" y="99"/>
                  <a:pt x="0" y="64"/>
                </a:cubicBezTo>
                <a:cubicBezTo>
                  <a:pt x="0" y="64"/>
                  <a:pt x="0" y="64"/>
                  <a:pt x="0" y="64"/>
                </a:cubicBezTo>
                <a:cubicBezTo>
                  <a:pt x="0" y="29"/>
                  <a:pt x="28" y="0"/>
                  <a:pt x="6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10140950" y="9312275"/>
            <a:ext cx="2047875" cy="42545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2188825" y="9312275"/>
            <a:ext cx="2047875" cy="425450"/>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4236700" y="9312275"/>
            <a:ext cx="2047875" cy="425450"/>
          </a:xfrm>
          <a:custGeom>
            <a:avLst/>
            <a:gdLst>
              <a:gd name="T0" fmla="*/ 0 w 643"/>
              <a:gd name="T1" fmla="*/ 0 h 128"/>
              <a:gd name="T2" fmla="*/ 579 w 643"/>
              <a:gd name="T3" fmla="*/ 0 h 128"/>
              <a:gd name="T4" fmla="*/ 643 w 643"/>
              <a:gd name="T5" fmla="*/ 64 h 128"/>
              <a:gd name="T6" fmla="*/ 643 w 643"/>
              <a:gd name="T7" fmla="*/ 64 h 128"/>
              <a:gd name="T8" fmla="*/ 579 w 643"/>
              <a:gd name="T9" fmla="*/ 128 h 128"/>
              <a:gd name="T10" fmla="*/ 0 w 643"/>
              <a:gd name="T11" fmla="*/ 128 h 128"/>
              <a:gd name="T12" fmla="*/ 0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0" y="0"/>
                </a:moveTo>
                <a:cubicBezTo>
                  <a:pt x="579" y="0"/>
                  <a:pt x="579" y="0"/>
                  <a:pt x="579" y="0"/>
                </a:cubicBezTo>
                <a:cubicBezTo>
                  <a:pt x="615" y="0"/>
                  <a:pt x="643" y="29"/>
                  <a:pt x="643" y="64"/>
                </a:cubicBezTo>
                <a:cubicBezTo>
                  <a:pt x="643" y="64"/>
                  <a:pt x="643" y="64"/>
                  <a:pt x="643" y="64"/>
                </a:cubicBezTo>
                <a:cubicBezTo>
                  <a:pt x="643" y="99"/>
                  <a:pt x="615" y="128"/>
                  <a:pt x="579" y="128"/>
                </a:cubicBezTo>
                <a:cubicBezTo>
                  <a:pt x="0" y="128"/>
                  <a:pt x="0" y="128"/>
                  <a:pt x="0" y="128"/>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31007158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7651" y="5798662"/>
            <a:ext cx="24376350" cy="7925246"/>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Oval 7"/>
          <p:cNvSpPr>
            <a:spLocks noChangeArrowheads="1"/>
          </p:cNvSpPr>
          <p:nvPr/>
        </p:nvSpPr>
        <p:spPr bwMode="auto">
          <a:xfrm>
            <a:off x="9739313" y="3442775"/>
            <a:ext cx="4930775" cy="4926012"/>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Picture Placeholder 28"/>
          <p:cNvSpPr>
            <a:spLocks noGrp="1"/>
          </p:cNvSpPr>
          <p:nvPr>
            <p:ph type="pic" sz="quarter" idx="10"/>
          </p:nvPr>
        </p:nvSpPr>
        <p:spPr/>
      </p:sp>
      <p:sp>
        <p:nvSpPr>
          <p:cNvPr id="3" name="Rectangle 2"/>
          <p:cNvSpPr/>
          <p:nvPr/>
        </p:nvSpPr>
        <p:spPr>
          <a:xfrm>
            <a:off x="4815408" y="1042038"/>
            <a:ext cx="14755518" cy="1554272"/>
          </a:xfrm>
          <a:prstGeom prst="rect">
            <a:avLst/>
          </a:prstGeom>
        </p:spPr>
        <p:txBody>
          <a:bodyPr wrap="square">
            <a:spAutoFit/>
          </a:bodyPr>
          <a:lstStyle/>
          <a:p>
            <a:pPr algn="ctr"/>
            <a:r>
              <a:rPr lang="en-US" sz="9500" b="1" dirty="0">
                <a:solidFill>
                  <a:schemeClr val="accent2"/>
                </a:solidFill>
                <a:latin typeface="+mj-lt"/>
              </a:rPr>
              <a:t>Welcome Message</a:t>
            </a:r>
          </a:p>
        </p:txBody>
      </p:sp>
      <p:sp>
        <p:nvSpPr>
          <p:cNvPr id="4" name="Rectangle 3"/>
          <p:cNvSpPr/>
          <p:nvPr/>
        </p:nvSpPr>
        <p:spPr>
          <a:xfrm>
            <a:off x="4821892" y="2365477"/>
            <a:ext cx="1475551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4" name="Rectangle 6"/>
          <p:cNvSpPr>
            <a:spLocks noChangeArrowheads="1"/>
          </p:cNvSpPr>
          <p:nvPr/>
        </p:nvSpPr>
        <p:spPr bwMode="auto">
          <a:xfrm>
            <a:off x="-18090" y="11025482"/>
            <a:ext cx="24403050" cy="2700337"/>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9"/>
          <p:cNvSpPr>
            <a:spLocks noChangeArrowheads="1"/>
          </p:cNvSpPr>
          <p:nvPr/>
        </p:nvSpPr>
        <p:spPr bwMode="auto">
          <a:xfrm>
            <a:off x="10184773" y="8337075"/>
            <a:ext cx="650875" cy="65087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10"/>
          <p:cNvSpPr>
            <a:spLocks noChangeArrowheads="1"/>
          </p:cNvSpPr>
          <p:nvPr/>
        </p:nvSpPr>
        <p:spPr bwMode="auto">
          <a:xfrm>
            <a:off x="11300785" y="8337075"/>
            <a:ext cx="650875" cy="65087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Oval 11"/>
          <p:cNvSpPr>
            <a:spLocks noChangeArrowheads="1"/>
          </p:cNvSpPr>
          <p:nvPr/>
        </p:nvSpPr>
        <p:spPr bwMode="auto">
          <a:xfrm>
            <a:off x="12415210" y="8337075"/>
            <a:ext cx="652463" cy="65087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2"/>
          <p:cNvSpPr>
            <a:spLocks noChangeArrowheads="1"/>
          </p:cNvSpPr>
          <p:nvPr/>
        </p:nvSpPr>
        <p:spPr bwMode="auto">
          <a:xfrm>
            <a:off x="13531223" y="8337075"/>
            <a:ext cx="650875" cy="6508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7" name="Group 26"/>
          <p:cNvGrpSpPr/>
          <p:nvPr/>
        </p:nvGrpSpPr>
        <p:grpSpPr>
          <a:xfrm>
            <a:off x="13683623" y="8489475"/>
            <a:ext cx="349250" cy="349250"/>
            <a:chOff x="13704888" y="8713788"/>
            <a:chExt cx="349250" cy="349250"/>
          </a:xfrm>
          <a:solidFill>
            <a:schemeClr val="accent1"/>
          </a:solidFill>
        </p:grpSpPr>
        <p:sp>
          <p:nvSpPr>
            <p:cNvPr id="21" name="Freeform 13"/>
            <p:cNvSpPr>
              <a:spLocks noEditPoints="1"/>
            </p:cNvSpPr>
            <p:nvPr/>
          </p:nvSpPr>
          <p:spPr bwMode="auto">
            <a:xfrm>
              <a:off x="13704888" y="8713788"/>
              <a:ext cx="349250" cy="349250"/>
            </a:xfrm>
            <a:custGeom>
              <a:avLst/>
              <a:gdLst>
                <a:gd name="T0" fmla="*/ 28 w 110"/>
                <a:gd name="T1" fmla="*/ 0 h 110"/>
                <a:gd name="T2" fmla="*/ 82 w 110"/>
                <a:gd name="T3" fmla="*/ 0 h 110"/>
                <a:gd name="T4" fmla="*/ 83 w 110"/>
                <a:gd name="T5" fmla="*/ 0 h 110"/>
                <a:gd name="T6" fmla="*/ 92 w 110"/>
                <a:gd name="T7" fmla="*/ 2 h 110"/>
                <a:gd name="T8" fmla="*/ 110 w 110"/>
                <a:gd name="T9" fmla="*/ 30 h 110"/>
                <a:gd name="T10" fmla="*/ 110 w 110"/>
                <a:gd name="T11" fmla="*/ 80 h 110"/>
                <a:gd name="T12" fmla="*/ 106 w 110"/>
                <a:gd name="T13" fmla="*/ 94 h 110"/>
                <a:gd name="T14" fmla="*/ 79 w 110"/>
                <a:gd name="T15" fmla="*/ 110 h 110"/>
                <a:gd name="T16" fmla="*/ 30 w 110"/>
                <a:gd name="T17" fmla="*/ 110 h 110"/>
                <a:gd name="T18" fmla="*/ 24 w 110"/>
                <a:gd name="T19" fmla="*/ 109 h 110"/>
                <a:gd name="T20" fmla="*/ 1 w 110"/>
                <a:gd name="T21" fmla="*/ 87 h 110"/>
                <a:gd name="T22" fmla="*/ 0 w 110"/>
                <a:gd name="T23" fmla="*/ 82 h 110"/>
                <a:gd name="T24" fmla="*/ 0 w 110"/>
                <a:gd name="T25" fmla="*/ 28 h 110"/>
                <a:gd name="T26" fmla="*/ 1 w 110"/>
                <a:gd name="T27" fmla="*/ 24 h 110"/>
                <a:gd name="T28" fmla="*/ 23 w 110"/>
                <a:gd name="T29" fmla="*/ 1 h 110"/>
                <a:gd name="T30" fmla="*/ 28 w 110"/>
                <a:gd name="T31" fmla="*/ 0 h 110"/>
                <a:gd name="T32" fmla="*/ 55 w 110"/>
                <a:gd name="T33" fmla="*/ 85 h 110"/>
                <a:gd name="T34" fmla="*/ 85 w 110"/>
                <a:gd name="T35" fmla="*/ 55 h 110"/>
                <a:gd name="T36" fmla="*/ 55 w 110"/>
                <a:gd name="T37" fmla="*/ 25 h 110"/>
                <a:gd name="T38" fmla="*/ 25 w 110"/>
                <a:gd name="T39" fmla="*/ 55 h 110"/>
                <a:gd name="T40" fmla="*/ 55 w 110"/>
                <a:gd name="T41" fmla="*/ 85 h 110"/>
                <a:gd name="T42" fmla="*/ 86 w 110"/>
                <a:gd name="T43" fmla="*/ 32 h 110"/>
                <a:gd name="T44" fmla="*/ 94 w 110"/>
                <a:gd name="T45" fmla="*/ 23 h 110"/>
                <a:gd name="T46" fmla="*/ 86 w 110"/>
                <a:gd name="T47" fmla="*/ 14 h 110"/>
                <a:gd name="T48" fmla="*/ 77 w 110"/>
                <a:gd name="T49" fmla="*/ 23 h 110"/>
                <a:gd name="T50" fmla="*/ 86 w 110"/>
                <a:gd name="T51" fmla="*/ 3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110">
                  <a:moveTo>
                    <a:pt x="28" y="0"/>
                  </a:moveTo>
                  <a:cubicBezTo>
                    <a:pt x="46" y="0"/>
                    <a:pt x="64" y="0"/>
                    <a:pt x="82" y="0"/>
                  </a:cubicBezTo>
                  <a:cubicBezTo>
                    <a:pt x="82" y="0"/>
                    <a:pt x="83" y="0"/>
                    <a:pt x="83" y="0"/>
                  </a:cubicBezTo>
                  <a:cubicBezTo>
                    <a:pt x="86" y="0"/>
                    <a:pt x="89" y="1"/>
                    <a:pt x="92" y="2"/>
                  </a:cubicBezTo>
                  <a:cubicBezTo>
                    <a:pt x="103" y="8"/>
                    <a:pt x="110" y="17"/>
                    <a:pt x="110" y="30"/>
                  </a:cubicBezTo>
                  <a:cubicBezTo>
                    <a:pt x="110" y="47"/>
                    <a:pt x="110" y="63"/>
                    <a:pt x="110" y="80"/>
                  </a:cubicBezTo>
                  <a:cubicBezTo>
                    <a:pt x="110" y="85"/>
                    <a:pt x="109" y="90"/>
                    <a:pt x="106" y="94"/>
                  </a:cubicBezTo>
                  <a:cubicBezTo>
                    <a:pt x="100" y="104"/>
                    <a:pt x="91" y="110"/>
                    <a:pt x="79" y="110"/>
                  </a:cubicBezTo>
                  <a:cubicBezTo>
                    <a:pt x="63" y="110"/>
                    <a:pt x="47" y="110"/>
                    <a:pt x="30" y="110"/>
                  </a:cubicBezTo>
                  <a:cubicBezTo>
                    <a:pt x="28" y="110"/>
                    <a:pt x="26" y="110"/>
                    <a:pt x="24" y="109"/>
                  </a:cubicBezTo>
                  <a:cubicBezTo>
                    <a:pt x="12" y="106"/>
                    <a:pt x="4" y="99"/>
                    <a:pt x="1" y="87"/>
                  </a:cubicBezTo>
                  <a:cubicBezTo>
                    <a:pt x="0" y="85"/>
                    <a:pt x="0" y="84"/>
                    <a:pt x="0" y="82"/>
                  </a:cubicBezTo>
                  <a:cubicBezTo>
                    <a:pt x="0" y="64"/>
                    <a:pt x="0" y="46"/>
                    <a:pt x="0" y="28"/>
                  </a:cubicBezTo>
                  <a:cubicBezTo>
                    <a:pt x="0" y="26"/>
                    <a:pt x="0" y="25"/>
                    <a:pt x="1" y="24"/>
                  </a:cubicBezTo>
                  <a:cubicBezTo>
                    <a:pt x="3" y="12"/>
                    <a:pt x="11" y="4"/>
                    <a:pt x="23" y="1"/>
                  </a:cubicBezTo>
                  <a:cubicBezTo>
                    <a:pt x="24" y="0"/>
                    <a:pt x="26" y="0"/>
                    <a:pt x="28" y="0"/>
                  </a:cubicBezTo>
                  <a:close/>
                  <a:moveTo>
                    <a:pt x="55" y="85"/>
                  </a:moveTo>
                  <a:cubicBezTo>
                    <a:pt x="71" y="85"/>
                    <a:pt x="85" y="71"/>
                    <a:pt x="85" y="55"/>
                  </a:cubicBezTo>
                  <a:cubicBezTo>
                    <a:pt x="85" y="38"/>
                    <a:pt x="71" y="25"/>
                    <a:pt x="55" y="25"/>
                  </a:cubicBezTo>
                  <a:cubicBezTo>
                    <a:pt x="38" y="25"/>
                    <a:pt x="25" y="38"/>
                    <a:pt x="25" y="55"/>
                  </a:cubicBezTo>
                  <a:cubicBezTo>
                    <a:pt x="25" y="71"/>
                    <a:pt x="38" y="85"/>
                    <a:pt x="55" y="85"/>
                  </a:cubicBezTo>
                  <a:close/>
                  <a:moveTo>
                    <a:pt x="86" y="32"/>
                  </a:moveTo>
                  <a:cubicBezTo>
                    <a:pt x="90" y="32"/>
                    <a:pt x="94" y="28"/>
                    <a:pt x="94" y="23"/>
                  </a:cubicBezTo>
                  <a:cubicBezTo>
                    <a:pt x="94" y="18"/>
                    <a:pt x="90" y="14"/>
                    <a:pt x="86" y="14"/>
                  </a:cubicBezTo>
                  <a:cubicBezTo>
                    <a:pt x="81" y="14"/>
                    <a:pt x="77" y="18"/>
                    <a:pt x="77" y="23"/>
                  </a:cubicBezTo>
                  <a:cubicBezTo>
                    <a:pt x="77" y="28"/>
                    <a:pt x="81" y="32"/>
                    <a:pt x="8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14"/>
            <p:cNvSpPr>
              <a:spLocks noChangeArrowheads="1"/>
            </p:cNvSpPr>
            <p:nvPr/>
          </p:nvSpPr>
          <p:spPr bwMode="auto">
            <a:xfrm>
              <a:off x="13803313" y="8812213"/>
              <a:ext cx="149225" cy="149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Oval 15"/>
            <p:cNvSpPr>
              <a:spLocks noChangeArrowheads="1"/>
            </p:cNvSpPr>
            <p:nvPr/>
          </p:nvSpPr>
          <p:spPr bwMode="auto">
            <a:xfrm>
              <a:off x="13968413" y="8780463"/>
              <a:ext cx="15875" cy="12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 name="Freeform 16"/>
          <p:cNvSpPr>
            <a:spLocks noEditPoints="1"/>
          </p:cNvSpPr>
          <p:nvPr/>
        </p:nvSpPr>
        <p:spPr bwMode="auto">
          <a:xfrm>
            <a:off x="12570785" y="8483125"/>
            <a:ext cx="342900" cy="346075"/>
          </a:xfrm>
          <a:custGeom>
            <a:avLst/>
            <a:gdLst>
              <a:gd name="T0" fmla="*/ 0 w 108"/>
              <a:gd name="T1" fmla="*/ 58 h 109"/>
              <a:gd name="T2" fmla="*/ 0 w 108"/>
              <a:gd name="T3" fmla="*/ 52 h 109"/>
              <a:gd name="T4" fmla="*/ 0 w 108"/>
              <a:gd name="T5" fmla="*/ 51 h 109"/>
              <a:gd name="T6" fmla="*/ 1 w 108"/>
              <a:gd name="T7" fmla="*/ 44 h 109"/>
              <a:gd name="T8" fmla="*/ 21 w 108"/>
              <a:gd name="T9" fmla="*/ 13 h 109"/>
              <a:gd name="T10" fmla="*/ 65 w 108"/>
              <a:gd name="T11" fmla="*/ 3 h 109"/>
              <a:gd name="T12" fmla="*/ 96 w 108"/>
              <a:gd name="T13" fmla="*/ 23 h 109"/>
              <a:gd name="T14" fmla="*/ 107 w 108"/>
              <a:gd name="T15" fmla="*/ 61 h 109"/>
              <a:gd name="T16" fmla="*/ 94 w 108"/>
              <a:gd name="T17" fmla="*/ 91 h 109"/>
              <a:gd name="T18" fmla="*/ 63 w 108"/>
              <a:gd name="T19" fmla="*/ 108 h 109"/>
              <a:gd name="T20" fmla="*/ 57 w 108"/>
              <a:gd name="T21" fmla="*/ 109 h 109"/>
              <a:gd name="T22" fmla="*/ 51 w 108"/>
              <a:gd name="T23" fmla="*/ 109 h 109"/>
              <a:gd name="T24" fmla="*/ 46 w 108"/>
              <a:gd name="T25" fmla="*/ 109 h 109"/>
              <a:gd name="T26" fmla="*/ 25 w 108"/>
              <a:gd name="T27" fmla="*/ 101 h 109"/>
              <a:gd name="T28" fmla="*/ 23 w 108"/>
              <a:gd name="T29" fmla="*/ 101 h 109"/>
              <a:gd name="T30" fmla="*/ 5 w 108"/>
              <a:gd name="T31" fmla="*/ 106 h 109"/>
              <a:gd name="T32" fmla="*/ 4 w 108"/>
              <a:gd name="T33" fmla="*/ 107 h 109"/>
              <a:gd name="T34" fmla="*/ 10 w 108"/>
              <a:gd name="T35" fmla="*/ 88 h 109"/>
              <a:gd name="T36" fmla="*/ 10 w 108"/>
              <a:gd name="T37" fmla="*/ 86 h 109"/>
              <a:gd name="T38" fmla="*/ 1 w 108"/>
              <a:gd name="T39" fmla="*/ 65 h 109"/>
              <a:gd name="T40" fmla="*/ 0 w 108"/>
              <a:gd name="T41" fmla="*/ 58 h 109"/>
              <a:gd name="T42" fmla="*/ 71 w 108"/>
              <a:gd name="T43" fmla="*/ 85 h 109"/>
              <a:gd name="T44" fmla="*/ 73 w 108"/>
              <a:gd name="T45" fmla="*/ 85 h 109"/>
              <a:gd name="T46" fmla="*/ 76 w 108"/>
              <a:gd name="T47" fmla="*/ 85 h 109"/>
              <a:gd name="T48" fmla="*/ 86 w 108"/>
              <a:gd name="T49" fmla="*/ 72 h 109"/>
              <a:gd name="T50" fmla="*/ 84 w 108"/>
              <a:gd name="T51" fmla="*/ 69 h 109"/>
              <a:gd name="T52" fmla="*/ 73 w 108"/>
              <a:gd name="T53" fmla="*/ 64 h 109"/>
              <a:gd name="T54" fmla="*/ 68 w 108"/>
              <a:gd name="T55" fmla="*/ 65 h 109"/>
              <a:gd name="T56" fmla="*/ 65 w 108"/>
              <a:gd name="T57" fmla="*/ 69 h 109"/>
              <a:gd name="T58" fmla="*/ 60 w 108"/>
              <a:gd name="T59" fmla="*/ 70 h 109"/>
              <a:gd name="T60" fmla="*/ 39 w 108"/>
              <a:gd name="T61" fmla="*/ 53 h 109"/>
              <a:gd name="T62" fmla="*/ 40 w 108"/>
              <a:gd name="T63" fmla="*/ 49 h 109"/>
              <a:gd name="T64" fmla="*/ 43 w 108"/>
              <a:gd name="T65" fmla="*/ 45 h 109"/>
              <a:gd name="T66" fmla="*/ 44 w 108"/>
              <a:gd name="T67" fmla="*/ 42 h 109"/>
              <a:gd name="T68" fmla="*/ 38 w 108"/>
              <a:gd name="T69" fmla="*/ 28 h 109"/>
              <a:gd name="T70" fmla="*/ 37 w 108"/>
              <a:gd name="T71" fmla="*/ 27 h 109"/>
              <a:gd name="T72" fmla="*/ 29 w 108"/>
              <a:gd name="T73" fmla="*/ 28 h 109"/>
              <a:gd name="T74" fmla="*/ 23 w 108"/>
              <a:gd name="T75" fmla="*/ 44 h 109"/>
              <a:gd name="T76" fmla="*/ 27 w 108"/>
              <a:gd name="T77" fmla="*/ 54 h 109"/>
              <a:gd name="T78" fmla="*/ 41 w 108"/>
              <a:gd name="T79" fmla="*/ 72 h 109"/>
              <a:gd name="T80" fmla="*/ 64 w 108"/>
              <a:gd name="T81" fmla="*/ 84 h 109"/>
              <a:gd name="T82" fmla="*/ 71 w 108"/>
              <a:gd name="T83" fmla="*/ 8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09">
                <a:moveTo>
                  <a:pt x="0" y="58"/>
                </a:moveTo>
                <a:cubicBezTo>
                  <a:pt x="0" y="56"/>
                  <a:pt x="0" y="54"/>
                  <a:pt x="0" y="52"/>
                </a:cubicBezTo>
                <a:cubicBezTo>
                  <a:pt x="0" y="52"/>
                  <a:pt x="0" y="52"/>
                  <a:pt x="0" y="51"/>
                </a:cubicBezTo>
                <a:cubicBezTo>
                  <a:pt x="0" y="49"/>
                  <a:pt x="1" y="47"/>
                  <a:pt x="1" y="44"/>
                </a:cubicBezTo>
                <a:cubicBezTo>
                  <a:pt x="4" y="31"/>
                  <a:pt x="11" y="21"/>
                  <a:pt x="21" y="13"/>
                </a:cubicBezTo>
                <a:cubicBezTo>
                  <a:pt x="34" y="3"/>
                  <a:pt x="49" y="0"/>
                  <a:pt x="65" y="3"/>
                </a:cubicBezTo>
                <a:cubicBezTo>
                  <a:pt x="78" y="6"/>
                  <a:pt x="88" y="13"/>
                  <a:pt x="96" y="23"/>
                </a:cubicBezTo>
                <a:cubicBezTo>
                  <a:pt x="105" y="34"/>
                  <a:pt x="108" y="47"/>
                  <a:pt x="107" y="61"/>
                </a:cubicBezTo>
                <a:cubicBezTo>
                  <a:pt x="106" y="72"/>
                  <a:pt x="101" y="82"/>
                  <a:pt x="94" y="91"/>
                </a:cubicBezTo>
                <a:cubicBezTo>
                  <a:pt x="86" y="100"/>
                  <a:pt x="75" y="106"/>
                  <a:pt x="63" y="108"/>
                </a:cubicBezTo>
                <a:cubicBezTo>
                  <a:pt x="61" y="109"/>
                  <a:pt x="59" y="109"/>
                  <a:pt x="57" y="109"/>
                </a:cubicBezTo>
                <a:cubicBezTo>
                  <a:pt x="55" y="109"/>
                  <a:pt x="53" y="109"/>
                  <a:pt x="51" y="109"/>
                </a:cubicBezTo>
                <a:cubicBezTo>
                  <a:pt x="49" y="109"/>
                  <a:pt x="48" y="109"/>
                  <a:pt x="46" y="109"/>
                </a:cubicBezTo>
                <a:cubicBezTo>
                  <a:pt x="39" y="107"/>
                  <a:pt x="32" y="105"/>
                  <a:pt x="25" y="101"/>
                </a:cubicBezTo>
                <a:cubicBezTo>
                  <a:pt x="24" y="100"/>
                  <a:pt x="24" y="100"/>
                  <a:pt x="23" y="101"/>
                </a:cubicBezTo>
                <a:cubicBezTo>
                  <a:pt x="17" y="103"/>
                  <a:pt x="11" y="104"/>
                  <a:pt x="5" y="106"/>
                </a:cubicBezTo>
                <a:cubicBezTo>
                  <a:pt x="4" y="107"/>
                  <a:pt x="4" y="107"/>
                  <a:pt x="4" y="107"/>
                </a:cubicBezTo>
                <a:cubicBezTo>
                  <a:pt x="6" y="100"/>
                  <a:pt x="8" y="94"/>
                  <a:pt x="10" y="88"/>
                </a:cubicBezTo>
                <a:cubicBezTo>
                  <a:pt x="10" y="87"/>
                  <a:pt x="10" y="87"/>
                  <a:pt x="10" y="86"/>
                </a:cubicBezTo>
                <a:cubicBezTo>
                  <a:pt x="5" y="79"/>
                  <a:pt x="2" y="72"/>
                  <a:pt x="1" y="65"/>
                </a:cubicBezTo>
                <a:cubicBezTo>
                  <a:pt x="0" y="63"/>
                  <a:pt x="0" y="60"/>
                  <a:pt x="0" y="58"/>
                </a:cubicBezTo>
                <a:close/>
                <a:moveTo>
                  <a:pt x="71" y="85"/>
                </a:moveTo>
                <a:cubicBezTo>
                  <a:pt x="72" y="85"/>
                  <a:pt x="72" y="85"/>
                  <a:pt x="73" y="85"/>
                </a:cubicBezTo>
                <a:cubicBezTo>
                  <a:pt x="74" y="85"/>
                  <a:pt x="75" y="85"/>
                  <a:pt x="76" y="85"/>
                </a:cubicBezTo>
                <a:cubicBezTo>
                  <a:pt x="83" y="82"/>
                  <a:pt x="86" y="79"/>
                  <a:pt x="86" y="72"/>
                </a:cubicBezTo>
                <a:cubicBezTo>
                  <a:pt x="86" y="70"/>
                  <a:pt x="85" y="70"/>
                  <a:pt x="84" y="69"/>
                </a:cubicBezTo>
                <a:cubicBezTo>
                  <a:pt x="80" y="67"/>
                  <a:pt x="77" y="65"/>
                  <a:pt x="73" y="64"/>
                </a:cubicBezTo>
                <a:cubicBezTo>
                  <a:pt x="70" y="63"/>
                  <a:pt x="69" y="63"/>
                  <a:pt x="68" y="65"/>
                </a:cubicBezTo>
                <a:cubicBezTo>
                  <a:pt x="67" y="66"/>
                  <a:pt x="66" y="68"/>
                  <a:pt x="65" y="69"/>
                </a:cubicBezTo>
                <a:cubicBezTo>
                  <a:pt x="63" y="71"/>
                  <a:pt x="62" y="71"/>
                  <a:pt x="60" y="70"/>
                </a:cubicBezTo>
                <a:cubicBezTo>
                  <a:pt x="51" y="67"/>
                  <a:pt x="44" y="61"/>
                  <a:pt x="39" y="53"/>
                </a:cubicBezTo>
                <a:cubicBezTo>
                  <a:pt x="38" y="51"/>
                  <a:pt x="38" y="50"/>
                  <a:pt x="40" y="49"/>
                </a:cubicBezTo>
                <a:cubicBezTo>
                  <a:pt x="41" y="48"/>
                  <a:pt x="42" y="46"/>
                  <a:pt x="43" y="45"/>
                </a:cubicBezTo>
                <a:cubicBezTo>
                  <a:pt x="44" y="44"/>
                  <a:pt x="44" y="43"/>
                  <a:pt x="44" y="42"/>
                </a:cubicBezTo>
                <a:cubicBezTo>
                  <a:pt x="42" y="37"/>
                  <a:pt x="40" y="32"/>
                  <a:pt x="38" y="28"/>
                </a:cubicBezTo>
                <a:cubicBezTo>
                  <a:pt x="38" y="27"/>
                  <a:pt x="37" y="27"/>
                  <a:pt x="37" y="27"/>
                </a:cubicBezTo>
                <a:cubicBezTo>
                  <a:pt x="34" y="26"/>
                  <a:pt x="31" y="26"/>
                  <a:pt x="29" y="28"/>
                </a:cubicBezTo>
                <a:cubicBezTo>
                  <a:pt x="23" y="32"/>
                  <a:pt x="22" y="38"/>
                  <a:pt x="23" y="44"/>
                </a:cubicBezTo>
                <a:cubicBezTo>
                  <a:pt x="23" y="48"/>
                  <a:pt x="25" y="51"/>
                  <a:pt x="27" y="54"/>
                </a:cubicBezTo>
                <a:cubicBezTo>
                  <a:pt x="31" y="61"/>
                  <a:pt x="35" y="67"/>
                  <a:pt x="41" y="72"/>
                </a:cubicBezTo>
                <a:cubicBezTo>
                  <a:pt x="48" y="78"/>
                  <a:pt x="55" y="82"/>
                  <a:pt x="64" y="84"/>
                </a:cubicBezTo>
                <a:cubicBezTo>
                  <a:pt x="66" y="85"/>
                  <a:pt x="69" y="85"/>
                  <a:pt x="71" y="8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7"/>
          <p:cNvSpPr>
            <a:spLocks/>
          </p:cNvSpPr>
          <p:nvPr/>
        </p:nvSpPr>
        <p:spPr bwMode="auto">
          <a:xfrm>
            <a:off x="11418260" y="8518050"/>
            <a:ext cx="361950" cy="301625"/>
          </a:xfrm>
          <a:custGeom>
            <a:avLst/>
            <a:gdLst>
              <a:gd name="T0" fmla="*/ 0 w 114"/>
              <a:gd name="T1" fmla="*/ 43 h 95"/>
              <a:gd name="T2" fmla="*/ 5 w 114"/>
              <a:gd name="T3" fmla="*/ 40 h 95"/>
              <a:gd name="T4" fmla="*/ 28 w 114"/>
              <a:gd name="T5" fmla="*/ 31 h 95"/>
              <a:gd name="T6" fmla="*/ 106 w 114"/>
              <a:gd name="T7" fmla="*/ 1 h 95"/>
              <a:gd name="T8" fmla="*/ 108 w 114"/>
              <a:gd name="T9" fmla="*/ 0 h 95"/>
              <a:gd name="T10" fmla="*/ 114 w 114"/>
              <a:gd name="T11" fmla="*/ 6 h 95"/>
              <a:gd name="T12" fmla="*/ 112 w 114"/>
              <a:gd name="T13" fmla="*/ 13 h 95"/>
              <a:gd name="T14" fmla="*/ 96 w 114"/>
              <a:gd name="T15" fmla="*/ 88 h 95"/>
              <a:gd name="T16" fmla="*/ 95 w 114"/>
              <a:gd name="T17" fmla="*/ 92 h 95"/>
              <a:gd name="T18" fmla="*/ 89 w 114"/>
              <a:gd name="T19" fmla="*/ 95 h 95"/>
              <a:gd name="T20" fmla="*/ 86 w 114"/>
              <a:gd name="T21" fmla="*/ 93 h 95"/>
              <a:gd name="T22" fmla="*/ 62 w 114"/>
              <a:gd name="T23" fmla="*/ 75 h 95"/>
              <a:gd name="T24" fmla="*/ 60 w 114"/>
              <a:gd name="T25" fmla="*/ 75 h 95"/>
              <a:gd name="T26" fmla="*/ 47 w 114"/>
              <a:gd name="T27" fmla="*/ 87 h 95"/>
              <a:gd name="T28" fmla="*/ 44 w 114"/>
              <a:gd name="T29" fmla="*/ 89 h 95"/>
              <a:gd name="T30" fmla="*/ 43 w 114"/>
              <a:gd name="T31" fmla="*/ 88 h 95"/>
              <a:gd name="T32" fmla="*/ 44 w 114"/>
              <a:gd name="T33" fmla="*/ 67 h 95"/>
              <a:gd name="T34" fmla="*/ 44 w 114"/>
              <a:gd name="T35" fmla="*/ 66 h 95"/>
              <a:gd name="T36" fmla="*/ 48 w 114"/>
              <a:gd name="T37" fmla="*/ 60 h 95"/>
              <a:gd name="T38" fmla="*/ 93 w 114"/>
              <a:gd name="T39" fmla="*/ 20 h 95"/>
              <a:gd name="T40" fmla="*/ 94 w 114"/>
              <a:gd name="T41" fmla="*/ 18 h 95"/>
              <a:gd name="T42" fmla="*/ 91 w 114"/>
              <a:gd name="T43" fmla="*/ 17 h 95"/>
              <a:gd name="T44" fmla="*/ 89 w 114"/>
              <a:gd name="T45" fmla="*/ 18 h 95"/>
              <a:gd name="T46" fmla="*/ 31 w 114"/>
              <a:gd name="T47" fmla="*/ 55 h 95"/>
              <a:gd name="T48" fmla="*/ 29 w 114"/>
              <a:gd name="T49" fmla="*/ 55 h 95"/>
              <a:gd name="T50" fmla="*/ 4 w 114"/>
              <a:gd name="T51" fmla="*/ 47 h 95"/>
              <a:gd name="T52" fmla="*/ 0 w 114"/>
              <a:gd name="T53" fmla="*/ 45 h 95"/>
              <a:gd name="T54" fmla="*/ 0 w 114"/>
              <a:gd name="T55" fmla="*/ 4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4" h="95">
                <a:moveTo>
                  <a:pt x="0" y="43"/>
                </a:moveTo>
                <a:cubicBezTo>
                  <a:pt x="1" y="41"/>
                  <a:pt x="3" y="40"/>
                  <a:pt x="5" y="40"/>
                </a:cubicBezTo>
                <a:cubicBezTo>
                  <a:pt x="12" y="37"/>
                  <a:pt x="20" y="34"/>
                  <a:pt x="28" y="31"/>
                </a:cubicBezTo>
                <a:cubicBezTo>
                  <a:pt x="54" y="21"/>
                  <a:pt x="80" y="11"/>
                  <a:pt x="106" y="1"/>
                </a:cubicBezTo>
                <a:cubicBezTo>
                  <a:pt x="106" y="1"/>
                  <a:pt x="107" y="0"/>
                  <a:pt x="108" y="0"/>
                </a:cubicBezTo>
                <a:cubicBezTo>
                  <a:pt x="111" y="0"/>
                  <a:pt x="113" y="2"/>
                  <a:pt x="114" y="6"/>
                </a:cubicBezTo>
                <a:cubicBezTo>
                  <a:pt x="114" y="8"/>
                  <a:pt x="113" y="10"/>
                  <a:pt x="112" y="13"/>
                </a:cubicBezTo>
                <a:cubicBezTo>
                  <a:pt x="107" y="38"/>
                  <a:pt x="102" y="63"/>
                  <a:pt x="96" y="88"/>
                </a:cubicBezTo>
                <a:cubicBezTo>
                  <a:pt x="96" y="90"/>
                  <a:pt x="96" y="91"/>
                  <a:pt x="95" y="92"/>
                </a:cubicBezTo>
                <a:cubicBezTo>
                  <a:pt x="94" y="94"/>
                  <a:pt x="92" y="95"/>
                  <a:pt x="89" y="95"/>
                </a:cubicBezTo>
                <a:cubicBezTo>
                  <a:pt x="88" y="94"/>
                  <a:pt x="87" y="94"/>
                  <a:pt x="86" y="93"/>
                </a:cubicBezTo>
                <a:cubicBezTo>
                  <a:pt x="78" y="87"/>
                  <a:pt x="70" y="81"/>
                  <a:pt x="62" y="75"/>
                </a:cubicBezTo>
                <a:cubicBezTo>
                  <a:pt x="61" y="74"/>
                  <a:pt x="60" y="74"/>
                  <a:pt x="60" y="75"/>
                </a:cubicBezTo>
                <a:cubicBezTo>
                  <a:pt x="56" y="79"/>
                  <a:pt x="52" y="83"/>
                  <a:pt x="47" y="87"/>
                </a:cubicBezTo>
                <a:cubicBezTo>
                  <a:pt x="46" y="88"/>
                  <a:pt x="45" y="89"/>
                  <a:pt x="44" y="89"/>
                </a:cubicBezTo>
                <a:cubicBezTo>
                  <a:pt x="43" y="89"/>
                  <a:pt x="43" y="89"/>
                  <a:pt x="43" y="88"/>
                </a:cubicBezTo>
                <a:cubicBezTo>
                  <a:pt x="43" y="81"/>
                  <a:pt x="44" y="74"/>
                  <a:pt x="44" y="67"/>
                </a:cubicBezTo>
                <a:cubicBezTo>
                  <a:pt x="44" y="67"/>
                  <a:pt x="44" y="67"/>
                  <a:pt x="44" y="66"/>
                </a:cubicBezTo>
                <a:cubicBezTo>
                  <a:pt x="44" y="63"/>
                  <a:pt x="46" y="62"/>
                  <a:pt x="48" y="60"/>
                </a:cubicBezTo>
                <a:cubicBezTo>
                  <a:pt x="63" y="46"/>
                  <a:pt x="78" y="33"/>
                  <a:pt x="93" y="20"/>
                </a:cubicBezTo>
                <a:cubicBezTo>
                  <a:pt x="93" y="19"/>
                  <a:pt x="94" y="18"/>
                  <a:pt x="94" y="18"/>
                </a:cubicBezTo>
                <a:cubicBezTo>
                  <a:pt x="93" y="17"/>
                  <a:pt x="92" y="17"/>
                  <a:pt x="91" y="17"/>
                </a:cubicBezTo>
                <a:cubicBezTo>
                  <a:pt x="91" y="18"/>
                  <a:pt x="90" y="18"/>
                  <a:pt x="89" y="18"/>
                </a:cubicBezTo>
                <a:cubicBezTo>
                  <a:pt x="70" y="30"/>
                  <a:pt x="50" y="43"/>
                  <a:pt x="31" y="55"/>
                </a:cubicBezTo>
                <a:cubicBezTo>
                  <a:pt x="30" y="55"/>
                  <a:pt x="30" y="55"/>
                  <a:pt x="29" y="55"/>
                </a:cubicBezTo>
                <a:cubicBezTo>
                  <a:pt x="21" y="53"/>
                  <a:pt x="13" y="50"/>
                  <a:pt x="4" y="47"/>
                </a:cubicBezTo>
                <a:cubicBezTo>
                  <a:pt x="3" y="47"/>
                  <a:pt x="1" y="46"/>
                  <a:pt x="0" y="45"/>
                </a:cubicBezTo>
                <a:cubicBezTo>
                  <a:pt x="0" y="44"/>
                  <a:pt x="0" y="44"/>
                  <a:pt x="0" y="4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p:cNvSpPr>
          <p:nvPr/>
        </p:nvSpPr>
        <p:spPr bwMode="auto">
          <a:xfrm>
            <a:off x="10397498" y="8454550"/>
            <a:ext cx="222250" cy="428625"/>
          </a:xfrm>
          <a:custGeom>
            <a:avLst/>
            <a:gdLst>
              <a:gd name="T0" fmla="*/ 21 w 70"/>
              <a:gd name="T1" fmla="*/ 135 h 135"/>
              <a:gd name="T2" fmla="*/ 21 w 70"/>
              <a:gd name="T3" fmla="*/ 134 h 135"/>
              <a:gd name="T4" fmla="*/ 21 w 70"/>
              <a:gd name="T5" fmla="*/ 75 h 135"/>
              <a:gd name="T6" fmla="*/ 19 w 70"/>
              <a:gd name="T7" fmla="*/ 73 h 135"/>
              <a:gd name="T8" fmla="*/ 1 w 70"/>
              <a:gd name="T9" fmla="*/ 73 h 135"/>
              <a:gd name="T10" fmla="*/ 0 w 70"/>
              <a:gd name="T11" fmla="*/ 72 h 135"/>
              <a:gd name="T12" fmla="*/ 0 w 70"/>
              <a:gd name="T13" fmla="*/ 51 h 135"/>
              <a:gd name="T14" fmla="*/ 1 w 70"/>
              <a:gd name="T15" fmla="*/ 49 h 135"/>
              <a:gd name="T16" fmla="*/ 19 w 70"/>
              <a:gd name="T17" fmla="*/ 49 h 135"/>
              <a:gd name="T18" fmla="*/ 21 w 70"/>
              <a:gd name="T19" fmla="*/ 48 h 135"/>
              <a:gd name="T20" fmla="*/ 21 w 70"/>
              <a:gd name="T21" fmla="*/ 29 h 135"/>
              <a:gd name="T22" fmla="*/ 29 w 70"/>
              <a:gd name="T23" fmla="*/ 9 h 135"/>
              <a:gd name="T24" fmla="*/ 44 w 70"/>
              <a:gd name="T25" fmla="*/ 1 h 135"/>
              <a:gd name="T26" fmla="*/ 58 w 70"/>
              <a:gd name="T27" fmla="*/ 0 h 135"/>
              <a:gd name="T28" fmla="*/ 69 w 70"/>
              <a:gd name="T29" fmla="*/ 1 h 135"/>
              <a:gd name="T30" fmla="*/ 70 w 70"/>
              <a:gd name="T31" fmla="*/ 2 h 135"/>
              <a:gd name="T32" fmla="*/ 70 w 70"/>
              <a:gd name="T33" fmla="*/ 21 h 135"/>
              <a:gd name="T34" fmla="*/ 69 w 70"/>
              <a:gd name="T35" fmla="*/ 22 h 135"/>
              <a:gd name="T36" fmla="*/ 55 w 70"/>
              <a:gd name="T37" fmla="*/ 22 h 135"/>
              <a:gd name="T38" fmla="*/ 46 w 70"/>
              <a:gd name="T39" fmla="*/ 32 h 135"/>
              <a:gd name="T40" fmla="*/ 46 w 70"/>
              <a:gd name="T41" fmla="*/ 48 h 135"/>
              <a:gd name="T42" fmla="*/ 47 w 70"/>
              <a:gd name="T43" fmla="*/ 49 h 135"/>
              <a:gd name="T44" fmla="*/ 68 w 70"/>
              <a:gd name="T45" fmla="*/ 49 h 135"/>
              <a:gd name="T46" fmla="*/ 69 w 70"/>
              <a:gd name="T47" fmla="*/ 51 h 135"/>
              <a:gd name="T48" fmla="*/ 67 w 70"/>
              <a:gd name="T49" fmla="*/ 72 h 135"/>
              <a:gd name="T50" fmla="*/ 65 w 70"/>
              <a:gd name="T51" fmla="*/ 73 h 135"/>
              <a:gd name="T52" fmla="*/ 47 w 70"/>
              <a:gd name="T53" fmla="*/ 73 h 135"/>
              <a:gd name="T54" fmla="*/ 46 w 70"/>
              <a:gd name="T55" fmla="*/ 75 h 135"/>
              <a:gd name="T56" fmla="*/ 46 w 70"/>
              <a:gd name="T57" fmla="*/ 134 h 135"/>
              <a:gd name="T58" fmla="*/ 46 w 70"/>
              <a:gd name="T59" fmla="*/ 135 h 135"/>
              <a:gd name="T60" fmla="*/ 21 w 70"/>
              <a:gd name="T6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135">
                <a:moveTo>
                  <a:pt x="21" y="135"/>
                </a:moveTo>
                <a:cubicBezTo>
                  <a:pt x="21" y="135"/>
                  <a:pt x="21" y="134"/>
                  <a:pt x="21" y="134"/>
                </a:cubicBezTo>
                <a:cubicBezTo>
                  <a:pt x="21" y="114"/>
                  <a:pt x="21" y="95"/>
                  <a:pt x="21" y="75"/>
                </a:cubicBezTo>
                <a:cubicBezTo>
                  <a:pt x="21" y="74"/>
                  <a:pt x="20" y="73"/>
                  <a:pt x="19" y="73"/>
                </a:cubicBezTo>
                <a:cubicBezTo>
                  <a:pt x="13" y="73"/>
                  <a:pt x="7" y="73"/>
                  <a:pt x="1" y="73"/>
                </a:cubicBezTo>
                <a:cubicBezTo>
                  <a:pt x="0" y="73"/>
                  <a:pt x="0" y="73"/>
                  <a:pt x="0" y="72"/>
                </a:cubicBezTo>
                <a:cubicBezTo>
                  <a:pt x="0" y="65"/>
                  <a:pt x="0" y="58"/>
                  <a:pt x="0" y="51"/>
                </a:cubicBezTo>
                <a:cubicBezTo>
                  <a:pt x="0" y="50"/>
                  <a:pt x="0" y="49"/>
                  <a:pt x="1" y="49"/>
                </a:cubicBezTo>
                <a:cubicBezTo>
                  <a:pt x="7" y="49"/>
                  <a:pt x="13" y="49"/>
                  <a:pt x="19" y="49"/>
                </a:cubicBezTo>
                <a:cubicBezTo>
                  <a:pt x="21" y="49"/>
                  <a:pt x="21" y="49"/>
                  <a:pt x="21" y="48"/>
                </a:cubicBezTo>
                <a:cubicBezTo>
                  <a:pt x="21" y="41"/>
                  <a:pt x="21" y="35"/>
                  <a:pt x="21" y="29"/>
                </a:cubicBezTo>
                <a:cubicBezTo>
                  <a:pt x="21" y="21"/>
                  <a:pt x="23" y="14"/>
                  <a:pt x="29" y="9"/>
                </a:cubicBezTo>
                <a:cubicBezTo>
                  <a:pt x="33" y="4"/>
                  <a:pt x="38" y="2"/>
                  <a:pt x="44" y="1"/>
                </a:cubicBezTo>
                <a:cubicBezTo>
                  <a:pt x="49" y="0"/>
                  <a:pt x="53" y="0"/>
                  <a:pt x="58" y="0"/>
                </a:cubicBezTo>
                <a:cubicBezTo>
                  <a:pt x="62" y="0"/>
                  <a:pt x="65" y="0"/>
                  <a:pt x="69" y="1"/>
                </a:cubicBezTo>
                <a:cubicBezTo>
                  <a:pt x="70" y="1"/>
                  <a:pt x="70" y="1"/>
                  <a:pt x="70" y="2"/>
                </a:cubicBezTo>
                <a:cubicBezTo>
                  <a:pt x="70" y="8"/>
                  <a:pt x="70" y="15"/>
                  <a:pt x="70" y="21"/>
                </a:cubicBezTo>
                <a:cubicBezTo>
                  <a:pt x="70" y="22"/>
                  <a:pt x="70" y="22"/>
                  <a:pt x="69" y="22"/>
                </a:cubicBezTo>
                <a:cubicBezTo>
                  <a:pt x="64" y="22"/>
                  <a:pt x="59" y="22"/>
                  <a:pt x="55" y="22"/>
                </a:cubicBezTo>
                <a:cubicBezTo>
                  <a:pt x="49" y="23"/>
                  <a:pt x="46" y="26"/>
                  <a:pt x="46" y="32"/>
                </a:cubicBezTo>
                <a:cubicBezTo>
                  <a:pt x="46" y="37"/>
                  <a:pt x="46" y="43"/>
                  <a:pt x="46" y="48"/>
                </a:cubicBezTo>
                <a:cubicBezTo>
                  <a:pt x="46" y="49"/>
                  <a:pt x="46" y="49"/>
                  <a:pt x="47" y="49"/>
                </a:cubicBezTo>
                <a:cubicBezTo>
                  <a:pt x="54" y="49"/>
                  <a:pt x="61" y="49"/>
                  <a:pt x="68" y="49"/>
                </a:cubicBezTo>
                <a:cubicBezTo>
                  <a:pt x="69" y="49"/>
                  <a:pt x="69" y="50"/>
                  <a:pt x="69" y="51"/>
                </a:cubicBezTo>
                <a:cubicBezTo>
                  <a:pt x="68" y="58"/>
                  <a:pt x="67" y="65"/>
                  <a:pt x="67" y="72"/>
                </a:cubicBezTo>
                <a:cubicBezTo>
                  <a:pt x="66" y="73"/>
                  <a:pt x="66" y="73"/>
                  <a:pt x="65" y="73"/>
                </a:cubicBezTo>
                <a:cubicBezTo>
                  <a:pt x="59" y="73"/>
                  <a:pt x="53" y="73"/>
                  <a:pt x="47" y="73"/>
                </a:cubicBezTo>
                <a:cubicBezTo>
                  <a:pt x="46" y="73"/>
                  <a:pt x="46" y="74"/>
                  <a:pt x="46" y="75"/>
                </a:cubicBezTo>
                <a:cubicBezTo>
                  <a:pt x="46" y="95"/>
                  <a:pt x="46" y="115"/>
                  <a:pt x="46" y="134"/>
                </a:cubicBezTo>
                <a:cubicBezTo>
                  <a:pt x="46" y="135"/>
                  <a:pt x="46" y="135"/>
                  <a:pt x="46" y="135"/>
                </a:cubicBezTo>
                <a:cubicBezTo>
                  <a:pt x="37" y="135"/>
                  <a:pt x="29" y="135"/>
                  <a:pt x="21" y="13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4730068" y="9085829"/>
            <a:ext cx="14762510" cy="784830"/>
          </a:xfrm>
          <a:prstGeom prst="rect">
            <a:avLst/>
          </a:prstGeom>
        </p:spPr>
        <p:txBody>
          <a:bodyPr wrap="square">
            <a:spAutoFit/>
          </a:bodyPr>
          <a:lstStyle/>
          <a:p>
            <a:pPr algn="ctr"/>
            <a:r>
              <a:rPr lang="en-US" sz="4500" b="1" dirty="0">
                <a:solidFill>
                  <a:schemeClr val="accent2"/>
                </a:solidFill>
              </a:rPr>
              <a:t>Matthew Smith</a:t>
            </a:r>
          </a:p>
        </p:txBody>
      </p:sp>
      <p:sp>
        <p:nvSpPr>
          <p:cNvPr id="8" name="Rectangle 7"/>
          <p:cNvSpPr/>
          <p:nvPr/>
        </p:nvSpPr>
        <p:spPr>
          <a:xfrm>
            <a:off x="4736832" y="9851744"/>
            <a:ext cx="14755518" cy="630942"/>
          </a:xfrm>
          <a:prstGeom prst="rect">
            <a:avLst/>
          </a:prstGeom>
        </p:spPr>
        <p:txBody>
          <a:bodyPr wrap="square">
            <a:spAutoFit/>
          </a:bodyPr>
          <a:lstStyle/>
          <a:p>
            <a:pPr algn="ctr"/>
            <a:r>
              <a:rPr lang="en-US" sz="3500" dirty="0">
                <a:solidFill>
                  <a:schemeClr val="accent2">
                    <a:alpha val="60000"/>
                  </a:schemeClr>
                </a:solidFill>
              </a:rPr>
              <a:t>CEO/Founder</a:t>
            </a:r>
          </a:p>
        </p:txBody>
      </p:sp>
      <p:sp>
        <p:nvSpPr>
          <p:cNvPr id="9" name="Rectangle 8"/>
          <p:cNvSpPr/>
          <p:nvPr/>
        </p:nvSpPr>
        <p:spPr>
          <a:xfrm>
            <a:off x="4730278" y="11229146"/>
            <a:ext cx="14762142" cy="1181414"/>
          </a:xfrm>
          <a:prstGeom prst="rect">
            <a:avLst/>
          </a:prstGeom>
        </p:spPr>
        <p:txBody>
          <a:bodyPr wrap="square">
            <a:spAutoFit/>
          </a:bodyPr>
          <a:lstStyle/>
          <a:p>
            <a:pPr algn="ctr">
              <a:lnSpc>
                <a:spcPct val="150000"/>
              </a:lnSpc>
            </a:pPr>
            <a:r>
              <a:rPr lang="en-US" sz="2500" b="1" dirty="0">
                <a:solidFill>
                  <a:schemeClr val="accent1"/>
                </a:solidFill>
              </a:rPr>
              <a:t>Lorem ipsum dolor sit </a:t>
            </a:r>
            <a:r>
              <a:rPr lang="en-US" sz="2500" b="1" dirty="0" err="1">
                <a:solidFill>
                  <a:schemeClr val="accent1"/>
                </a:solidFill>
              </a:rPr>
              <a:t>amet</a:t>
            </a:r>
            <a:r>
              <a:rPr lang="en-US" sz="2500" b="1" dirty="0">
                <a:solidFill>
                  <a:schemeClr val="accent1"/>
                </a:solidFill>
              </a:rPr>
              <a:t>, </a:t>
            </a:r>
            <a:r>
              <a:rPr lang="en-US" sz="2500" b="1" dirty="0" err="1">
                <a:solidFill>
                  <a:schemeClr val="accent1"/>
                </a:solidFill>
              </a:rPr>
              <a:t>consectetuer</a:t>
            </a:r>
            <a:r>
              <a:rPr lang="en-US" sz="2500" b="1" dirty="0">
                <a:solidFill>
                  <a:schemeClr val="accent1"/>
                </a:solidFill>
              </a:rPr>
              <a:t> </a:t>
            </a:r>
            <a:r>
              <a:rPr lang="en-US" sz="2500" b="1" dirty="0" err="1">
                <a:solidFill>
                  <a:schemeClr val="accent1"/>
                </a:solidFill>
              </a:rPr>
              <a:t>adipiscing</a:t>
            </a:r>
            <a:r>
              <a:rPr lang="en-US" sz="2500" b="1" dirty="0">
                <a:solidFill>
                  <a:schemeClr val="accent1"/>
                </a:solidFill>
              </a:rPr>
              <a:t> </a:t>
            </a:r>
            <a:r>
              <a:rPr lang="en-US" sz="2500" b="1" dirty="0" err="1">
                <a:solidFill>
                  <a:schemeClr val="accent1"/>
                </a:solidFill>
              </a:rPr>
              <a:t>elit</a:t>
            </a:r>
            <a:r>
              <a:rPr lang="en-US" sz="2500" b="1" dirty="0">
                <a:solidFill>
                  <a:schemeClr val="accent1"/>
                </a:solidFill>
              </a:rPr>
              <a:t>, </a:t>
            </a:r>
            <a:r>
              <a:rPr lang="en-US" sz="2500" b="1" dirty="0" err="1">
                <a:solidFill>
                  <a:schemeClr val="accent1"/>
                </a:solidFill>
              </a:rPr>
              <a:t>sed</a:t>
            </a:r>
            <a:r>
              <a:rPr lang="en-US" sz="2500" b="1" dirty="0">
                <a:solidFill>
                  <a:schemeClr val="accent1"/>
                </a:solidFill>
              </a:rPr>
              <a:t> </a:t>
            </a:r>
            <a:r>
              <a:rPr lang="en-US" sz="2500" b="1" dirty="0" err="1">
                <a:solidFill>
                  <a:schemeClr val="accent1"/>
                </a:solidFill>
              </a:rPr>
              <a:t>diam</a:t>
            </a:r>
            <a:r>
              <a:rPr lang="en-US" sz="2500" b="1"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smtClean="0">
                <a:solidFill>
                  <a:schemeClr val="accent1"/>
                </a:solidFill>
              </a:rPr>
              <a:t>euis</a:t>
            </a:r>
            <a:r>
              <a:rPr lang="en-US" sz="2500" dirty="0" smtClean="0">
                <a:solidFill>
                  <a:schemeClr val="accent1"/>
                </a:solidFill>
              </a:rPr>
              <a:t>-mod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laoreet</a:t>
            </a:r>
            <a:r>
              <a:rPr lang="en-US" sz="2500" dirty="0">
                <a:solidFill>
                  <a:schemeClr val="accent1"/>
                </a:solidFill>
              </a:rPr>
              <a:t> </a:t>
            </a:r>
            <a:r>
              <a:rPr lang="en-US" sz="2500" dirty="0" err="1">
                <a:solidFill>
                  <a:schemeClr val="accent1"/>
                </a:solidFill>
              </a:rPr>
              <a:t>dolore</a:t>
            </a:r>
            <a:r>
              <a:rPr lang="en-US" sz="2500" dirty="0">
                <a:solidFill>
                  <a:schemeClr val="accent1"/>
                </a:solidFill>
              </a:rPr>
              <a:t> magna </a:t>
            </a:r>
            <a:r>
              <a:rPr lang="en-US" sz="2500" dirty="0" err="1">
                <a:solidFill>
                  <a:schemeClr val="accent1"/>
                </a:solidFill>
              </a:rPr>
              <a:t>aliquam</a:t>
            </a:r>
            <a:r>
              <a:rPr lang="en-US" sz="2500" dirty="0">
                <a:solidFill>
                  <a:schemeClr val="accent1"/>
                </a:solidFill>
              </a:rPr>
              <a:t> </a:t>
            </a:r>
            <a:r>
              <a:rPr lang="en-US" sz="2500" dirty="0" err="1">
                <a:solidFill>
                  <a:schemeClr val="accent1"/>
                </a:solidFill>
              </a:rPr>
              <a:t>erat</a:t>
            </a:r>
            <a:r>
              <a:rPr lang="en-US" sz="2500" dirty="0">
                <a:solidFill>
                  <a:schemeClr val="accent1"/>
                </a:solidFill>
              </a:rPr>
              <a:t> </a:t>
            </a:r>
            <a:r>
              <a:rPr lang="en-US" sz="2500" dirty="0" err="1">
                <a:solidFill>
                  <a:schemeClr val="accent1"/>
                </a:solidFill>
              </a:rPr>
              <a:t>volutpat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r>
              <a:rPr lang="en-US" sz="2500" dirty="0" err="1">
                <a:solidFill>
                  <a:schemeClr val="accent1"/>
                </a:solidFill>
              </a:rPr>
              <a:t>wisi</a:t>
            </a:r>
            <a:r>
              <a:rPr lang="en-US" sz="2500" dirty="0">
                <a:solidFill>
                  <a:schemeClr val="accent1"/>
                </a:solidFill>
              </a:rPr>
              <a:t> </a:t>
            </a:r>
            <a:r>
              <a:rPr lang="en-US" sz="2500" dirty="0" err="1">
                <a:solidFill>
                  <a:schemeClr val="accent1"/>
                </a:solidFill>
              </a:rPr>
              <a:t>enim</a:t>
            </a:r>
            <a:endParaRPr lang="en-US" sz="2500" dirty="0">
              <a:solidFill>
                <a:schemeClr val="accent1"/>
              </a:solidFill>
            </a:endParaRPr>
          </a:p>
        </p:txBody>
      </p:sp>
    </p:spTree>
    <p:extLst>
      <p:ext uri="{BB962C8B-B14F-4D97-AF65-F5344CB8AC3E}">
        <p14:creationId xmlns:p14="http://schemas.microsoft.com/office/powerpoint/2010/main" val="80560247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Pricing Plan</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29" name="Freeform 5"/>
          <p:cNvSpPr>
            <a:spLocks/>
          </p:cNvSpPr>
          <p:nvPr/>
        </p:nvSpPr>
        <p:spPr bwMode="auto">
          <a:xfrm>
            <a:off x="1285875" y="4659313"/>
            <a:ext cx="6737350" cy="7769225"/>
          </a:xfrm>
          <a:custGeom>
            <a:avLst/>
            <a:gdLst>
              <a:gd name="T0" fmla="*/ 2042 w 2122"/>
              <a:gd name="T1" fmla="*/ 2449 h 2449"/>
              <a:gd name="T2" fmla="*/ 80 w 2122"/>
              <a:gd name="T3" fmla="*/ 2449 h 2449"/>
              <a:gd name="T4" fmla="*/ 0 w 2122"/>
              <a:gd name="T5" fmla="*/ 2369 h 2449"/>
              <a:gd name="T6" fmla="*/ 0 w 2122"/>
              <a:gd name="T7" fmla="*/ 0 h 2449"/>
              <a:gd name="T8" fmla="*/ 2122 w 2122"/>
              <a:gd name="T9" fmla="*/ 0 h 2449"/>
              <a:gd name="T10" fmla="*/ 2122 w 2122"/>
              <a:gd name="T11" fmla="*/ 2369 h 2449"/>
              <a:gd name="T12" fmla="*/ 2042 w 2122"/>
              <a:gd name="T13" fmla="*/ 2449 h 2449"/>
            </a:gdLst>
            <a:ahLst/>
            <a:cxnLst>
              <a:cxn ang="0">
                <a:pos x="T0" y="T1"/>
              </a:cxn>
              <a:cxn ang="0">
                <a:pos x="T2" y="T3"/>
              </a:cxn>
              <a:cxn ang="0">
                <a:pos x="T4" y="T5"/>
              </a:cxn>
              <a:cxn ang="0">
                <a:pos x="T6" y="T7"/>
              </a:cxn>
              <a:cxn ang="0">
                <a:pos x="T8" y="T9"/>
              </a:cxn>
              <a:cxn ang="0">
                <a:pos x="T10" y="T11"/>
              </a:cxn>
              <a:cxn ang="0">
                <a:pos x="T12" y="T13"/>
              </a:cxn>
            </a:cxnLst>
            <a:rect l="0" t="0" r="r" b="b"/>
            <a:pathLst>
              <a:path w="2122" h="2449">
                <a:moveTo>
                  <a:pt x="2042" y="2449"/>
                </a:moveTo>
                <a:cubicBezTo>
                  <a:pt x="80" y="2449"/>
                  <a:pt x="80" y="2449"/>
                  <a:pt x="80" y="2449"/>
                </a:cubicBezTo>
                <a:cubicBezTo>
                  <a:pt x="36" y="2449"/>
                  <a:pt x="0" y="2413"/>
                  <a:pt x="0" y="2369"/>
                </a:cubicBezTo>
                <a:cubicBezTo>
                  <a:pt x="0" y="0"/>
                  <a:pt x="0" y="0"/>
                  <a:pt x="0" y="0"/>
                </a:cubicBezTo>
                <a:cubicBezTo>
                  <a:pt x="2122" y="0"/>
                  <a:pt x="2122" y="0"/>
                  <a:pt x="2122" y="0"/>
                </a:cubicBezTo>
                <a:cubicBezTo>
                  <a:pt x="2122" y="2369"/>
                  <a:pt x="2122" y="2369"/>
                  <a:pt x="2122" y="2369"/>
                </a:cubicBezTo>
                <a:cubicBezTo>
                  <a:pt x="2122" y="2413"/>
                  <a:pt x="2086" y="2449"/>
                  <a:pt x="2042" y="2449"/>
                </a:cubicBezTo>
                <a:close/>
              </a:path>
            </a:pathLst>
          </a:cu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p:cNvSpPr>
          <p:nvPr/>
        </p:nvSpPr>
        <p:spPr bwMode="auto">
          <a:xfrm>
            <a:off x="3041650" y="4281488"/>
            <a:ext cx="3222625" cy="3790950"/>
          </a:xfrm>
          <a:custGeom>
            <a:avLst/>
            <a:gdLst>
              <a:gd name="T0" fmla="*/ 508 w 1015"/>
              <a:gd name="T1" fmla="*/ 1195 h 1195"/>
              <a:gd name="T2" fmla="*/ 508 w 1015"/>
              <a:gd name="T3" fmla="*/ 1195 h 1195"/>
              <a:gd name="T4" fmla="*/ 0 w 1015"/>
              <a:gd name="T5" fmla="*/ 687 h 1195"/>
              <a:gd name="T6" fmla="*/ 0 w 1015"/>
              <a:gd name="T7" fmla="*/ 0 h 1195"/>
              <a:gd name="T8" fmla="*/ 1015 w 1015"/>
              <a:gd name="T9" fmla="*/ 0 h 1195"/>
              <a:gd name="T10" fmla="*/ 1015 w 1015"/>
              <a:gd name="T11" fmla="*/ 687 h 1195"/>
              <a:gd name="T12" fmla="*/ 508 w 1015"/>
              <a:gd name="T13" fmla="*/ 1195 h 1195"/>
            </a:gdLst>
            <a:ahLst/>
            <a:cxnLst>
              <a:cxn ang="0">
                <a:pos x="T0" y="T1"/>
              </a:cxn>
              <a:cxn ang="0">
                <a:pos x="T2" y="T3"/>
              </a:cxn>
              <a:cxn ang="0">
                <a:pos x="T4" y="T5"/>
              </a:cxn>
              <a:cxn ang="0">
                <a:pos x="T6" y="T7"/>
              </a:cxn>
              <a:cxn ang="0">
                <a:pos x="T8" y="T9"/>
              </a:cxn>
              <a:cxn ang="0">
                <a:pos x="T10" y="T11"/>
              </a:cxn>
              <a:cxn ang="0">
                <a:pos x="T12" y="T13"/>
              </a:cxn>
            </a:cxnLst>
            <a:rect l="0" t="0" r="r" b="b"/>
            <a:pathLst>
              <a:path w="1015" h="1195">
                <a:moveTo>
                  <a:pt x="508" y="1195"/>
                </a:moveTo>
                <a:cubicBezTo>
                  <a:pt x="508" y="1195"/>
                  <a:pt x="508" y="1195"/>
                  <a:pt x="508" y="1195"/>
                </a:cubicBezTo>
                <a:cubicBezTo>
                  <a:pt x="227" y="1195"/>
                  <a:pt x="0" y="968"/>
                  <a:pt x="0" y="687"/>
                </a:cubicBezTo>
                <a:cubicBezTo>
                  <a:pt x="0" y="0"/>
                  <a:pt x="0" y="0"/>
                  <a:pt x="0" y="0"/>
                </a:cubicBezTo>
                <a:cubicBezTo>
                  <a:pt x="1015" y="0"/>
                  <a:pt x="1015" y="0"/>
                  <a:pt x="1015" y="0"/>
                </a:cubicBezTo>
                <a:cubicBezTo>
                  <a:pt x="1015" y="687"/>
                  <a:pt x="1015" y="687"/>
                  <a:pt x="1015" y="687"/>
                </a:cubicBezTo>
                <a:cubicBezTo>
                  <a:pt x="1015" y="968"/>
                  <a:pt x="788" y="1195"/>
                  <a:pt x="508" y="119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7"/>
          <p:cNvSpPr>
            <a:spLocks/>
          </p:cNvSpPr>
          <p:nvPr/>
        </p:nvSpPr>
        <p:spPr bwMode="auto">
          <a:xfrm>
            <a:off x="6264275" y="4281488"/>
            <a:ext cx="269875" cy="377825"/>
          </a:xfrm>
          <a:custGeom>
            <a:avLst/>
            <a:gdLst>
              <a:gd name="T0" fmla="*/ 0 w 170"/>
              <a:gd name="T1" fmla="*/ 0 h 238"/>
              <a:gd name="T2" fmla="*/ 170 w 170"/>
              <a:gd name="T3" fmla="*/ 238 h 238"/>
              <a:gd name="T4" fmla="*/ 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170" y="238"/>
                </a:lnTo>
                <a:lnTo>
                  <a:pt x="0" y="238"/>
                </a:lnTo>
                <a:lnTo>
                  <a:pt x="0" y="0"/>
                </a:lnTo>
                <a:close/>
              </a:path>
            </a:pathLst>
          </a:custGeom>
          <a:solidFill>
            <a:srgbClr val="02B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p:cNvSpPr>
            <a:spLocks/>
          </p:cNvSpPr>
          <p:nvPr/>
        </p:nvSpPr>
        <p:spPr bwMode="auto">
          <a:xfrm>
            <a:off x="6264275" y="4281488"/>
            <a:ext cx="269875" cy="377825"/>
          </a:xfrm>
          <a:custGeom>
            <a:avLst/>
            <a:gdLst>
              <a:gd name="T0" fmla="*/ 0 w 170"/>
              <a:gd name="T1" fmla="*/ 0 h 238"/>
              <a:gd name="T2" fmla="*/ 170 w 170"/>
              <a:gd name="T3" fmla="*/ 238 h 238"/>
              <a:gd name="T4" fmla="*/ 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170" y="238"/>
                </a:lnTo>
                <a:lnTo>
                  <a:pt x="0" y="2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p:cNvSpPr>
            <a:spLocks/>
          </p:cNvSpPr>
          <p:nvPr/>
        </p:nvSpPr>
        <p:spPr bwMode="auto">
          <a:xfrm>
            <a:off x="6264275" y="4281488"/>
            <a:ext cx="269875" cy="377825"/>
          </a:xfrm>
          <a:custGeom>
            <a:avLst/>
            <a:gdLst>
              <a:gd name="T0" fmla="*/ 0 w 170"/>
              <a:gd name="T1" fmla="*/ 0 h 238"/>
              <a:gd name="T2" fmla="*/ 0 w 170"/>
              <a:gd name="T3" fmla="*/ 238 h 238"/>
              <a:gd name="T4" fmla="*/ 17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0" y="238"/>
                </a:lnTo>
                <a:lnTo>
                  <a:pt x="170" y="238"/>
                </a:ln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0"/>
          <p:cNvSpPr>
            <a:spLocks/>
          </p:cNvSpPr>
          <p:nvPr/>
        </p:nvSpPr>
        <p:spPr bwMode="auto">
          <a:xfrm>
            <a:off x="6264275" y="4281488"/>
            <a:ext cx="269875" cy="377825"/>
          </a:xfrm>
          <a:custGeom>
            <a:avLst/>
            <a:gdLst>
              <a:gd name="T0" fmla="*/ 0 w 170"/>
              <a:gd name="T1" fmla="*/ 0 h 238"/>
              <a:gd name="T2" fmla="*/ 0 w 170"/>
              <a:gd name="T3" fmla="*/ 238 h 238"/>
              <a:gd name="T4" fmla="*/ 17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0" y="238"/>
                </a:lnTo>
                <a:lnTo>
                  <a:pt x="170" y="2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p:cNvSpPr>
            <a:spLocks/>
          </p:cNvSpPr>
          <p:nvPr/>
        </p:nvSpPr>
        <p:spPr bwMode="auto">
          <a:xfrm>
            <a:off x="3038475" y="11277601"/>
            <a:ext cx="3222625" cy="817563"/>
          </a:xfrm>
          <a:custGeom>
            <a:avLst/>
            <a:gdLst>
              <a:gd name="T0" fmla="*/ 886 w 1015"/>
              <a:gd name="T1" fmla="*/ 258 h 258"/>
              <a:gd name="T2" fmla="*/ 129 w 1015"/>
              <a:gd name="T3" fmla="*/ 258 h 258"/>
              <a:gd name="T4" fmla="*/ 0 w 1015"/>
              <a:gd name="T5" fmla="*/ 129 h 258"/>
              <a:gd name="T6" fmla="*/ 129 w 1015"/>
              <a:gd name="T7" fmla="*/ 0 h 258"/>
              <a:gd name="T8" fmla="*/ 886 w 1015"/>
              <a:gd name="T9" fmla="*/ 0 h 258"/>
              <a:gd name="T10" fmla="*/ 1015 w 1015"/>
              <a:gd name="T11" fmla="*/ 129 h 258"/>
              <a:gd name="T12" fmla="*/ 886 w 1015"/>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1015" h="258">
                <a:moveTo>
                  <a:pt x="886" y="258"/>
                </a:moveTo>
                <a:cubicBezTo>
                  <a:pt x="129" y="258"/>
                  <a:pt x="129" y="258"/>
                  <a:pt x="129" y="258"/>
                </a:cubicBezTo>
                <a:cubicBezTo>
                  <a:pt x="58" y="258"/>
                  <a:pt x="0" y="200"/>
                  <a:pt x="0" y="129"/>
                </a:cubicBezTo>
                <a:cubicBezTo>
                  <a:pt x="0" y="58"/>
                  <a:pt x="58" y="0"/>
                  <a:pt x="129" y="0"/>
                </a:cubicBezTo>
                <a:cubicBezTo>
                  <a:pt x="886" y="0"/>
                  <a:pt x="886" y="0"/>
                  <a:pt x="886" y="0"/>
                </a:cubicBezTo>
                <a:cubicBezTo>
                  <a:pt x="958" y="0"/>
                  <a:pt x="1015" y="58"/>
                  <a:pt x="1015" y="129"/>
                </a:cubicBezTo>
                <a:cubicBezTo>
                  <a:pt x="1015" y="200"/>
                  <a:pt x="958" y="258"/>
                  <a:pt x="886" y="258"/>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2"/>
          <p:cNvSpPr>
            <a:spLocks/>
          </p:cNvSpPr>
          <p:nvPr/>
        </p:nvSpPr>
        <p:spPr bwMode="auto">
          <a:xfrm>
            <a:off x="8829675" y="4659313"/>
            <a:ext cx="6735763" cy="7769225"/>
          </a:xfrm>
          <a:custGeom>
            <a:avLst/>
            <a:gdLst>
              <a:gd name="T0" fmla="*/ 2041 w 2121"/>
              <a:gd name="T1" fmla="*/ 2449 h 2449"/>
              <a:gd name="T2" fmla="*/ 79 w 2121"/>
              <a:gd name="T3" fmla="*/ 2449 h 2449"/>
              <a:gd name="T4" fmla="*/ 0 w 2121"/>
              <a:gd name="T5" fmla="*/ 2369 h 2449"/>
              <a:gd name="T6" fmla="*/ 0 w 2121"/>
              <a:gd name="T7" fmla="*/ 0 h 2449"/>
              <a:gd name="T8" fmla="*/ 2121 w 2121"/>
              <a:gd name="T9" fmla="*/ 0 h 2449"/>
              <a:gd name="T10" fmla="*/ 2121 w 2121"/>
              <a:gd name="T11" fmla="*/ 2369 h 2449"/>
              <a:gd name="T12" fmla="*/ 2041 w 2121"/>
              <a:gd name="T13" fmla="*/ 2449 h 2449"/>
            </a:gdLst>
            <a:ahLst/>
            <a:cxnLst>
              <a:cxn ang="0">
                <a:pos x="T0" y="T1"/>
              </a:cxn>
              <a:cxn ang="0">
                <a:pos x="T2" y="T3"/>
              </a:cxn>
              <a:cxn ang="0">
                <a:pos x="T4" y="T5"/>
              </a:cxn>
              <a:cxn ang="0">
                <a:pos x="T6" y="T7"/>
              </a:cxn>
              <a:cxn ang="0">
                <a:pos x="T8" y="T9"/>
              </a:cxn>
              <a:cxn ang="0">
                <a:pos x="T10" y="T11"/>
              </a:cxn>
              <a:cxn ang="0">
                <a:pos x="T12" y="T13"/>
              </a:cxn>
            </a:cxnLst>
            <a:rect l="0" t="0" r="r" b="b"/>
            <a:pathLst>
              <a:path w="2121" h="2449">
                <a:moveTo>
                  <a:pt x="2041" y="2449"/>
                </a:moveTo>
                <a:cubicBezTo>
                  <a:pt x="79" y="2449"/>
                  <a:pt x="79" y="2449"/>
                  <a:pt x="79" y="2449"/>
                </a:cubicBezTo>
                <a:cubicBezTo>
                  <a:pt x="35" y="2449"/>
                  <a:pt x="0" y="2413"/>
                  <a:pt x="0" y="2369"/>
                </a:cubicBezTo>
                <a:cubicBezTo>
                  <a:pt x="0" y="0"/>
                  <a:pt x="0" y="0"/>
                  <a:pt x="0" y="0"/>
                </a:cubicBezTo>
                <a:cubicBezTo>
                  <a:pt x="2121" y="0"/>
                  <a:pt x="2121" y="0"/>
                  <a:pt x="2121" y="0"/>
                </a:cubicBezTo>
                <a:cubicBezTo>
                  <a:pt x="2121" y="2369"/>
                  <a:pt x="2121" y="2369"/>
                  <a:pt x="2121" y="2369"/>
                </a:cubicBezTo>
                <a:cubicBezTo>
                  <a:pt x="2121" y="2413"/>
                  <a:pt x="2085" y="2449"/>
                  <a:pt x="2041" y="2449"/>
                </a:cubicBezTo>
                <a:close/>
              </a:path>
            </a:pathLst>
          </a:cu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13"/>
          <p:cNvSpPr>
            <a:spLocks/>
          </p:cNvSpPr>
          <p:nvPr/>
        </p:nvSpPr>
        <p:spPr bwMode="auto">
          <a:xfrm>
            <a:off x="10582275" y="4281488"/>
            <a:ext cx="3227388" cy="3790950"/>
          </a:xfrm>
          <a:custGeom>
            <a:avLst/>
            <a:gdLst>
              <a:gd name="T0" fmla="*/ 508 w 1016"/>
              <a:gd name="T1" fmla="*/ 1195 h 1195"/>
              <a:gd name="T2" fmla="*/ 0 w 1016"/>
              <a:gd name="T3" fmla="*/ 687 h 1195"/>
              <a:gd name="T4" fmla="*/ 0 w 1016"/>
              <a:gd name="T5" fmla="*/ 0 h 1195"/>
              <a:gd name="T6" fmla="*/ 1016 w 1016"/>
              <a:gd name="T7" fmla="*/ 0 h 1195"/>
              <a:gd name="T8" fmla="*/ 1016 w 1016"/>
              <a:gd name="T9" fmla="*/ 687 h 1195"/>
              <a:gd name="T10" fmla="*/ 508 w 1016"/>
              <a:gd name="T11" fmla="*/ 1195 h 1195"/>
            </a:gdLst>
            <a:ahLst/>
            <a:cxnLst>
              <a:cxn ang="0">
                <a:pos x="T0" y="T1"/>
              </a:cxn>
              <a:cxn ang="0">
                <a:pos x="T2" y="T3"/>
              </a:cxn>
              <a:cxn ang="0">
                <a:pos x="T4" y="T5"/>
              </a:cxn>
              <a:cxn ang="0">
                <a:pos x="T6" y="T7"/>
              </a:cxn>
              <a:cxn ang="0">
                <a:pos x="T8" y="T9"/>
              </a:cxn>
              <a:cxn ang="0">
                <a:pos x="T10" y="T11"/>
              </a:cxn>
            </a:cxnLst>
            <a:rect l="0" t="0" r="r" b="b"/>
            <a:pathLst>
              <a:path w="1016" h="1195">
                <a:moveTo>
                  <a:pt x="508" y="1195"/>
                </a:moveTo>
                <a:cubicBezTo>
                  <a:pt x="228" y="1195"/>
                  <a:pt x="0" y="968"/>
                  <a:pt x="0" y="687"/>
                </a:cubicBezTo>
                <a:cubicBezTo>
                  <a:pt x="0" y="0"/>
                  <a:pt x="0" y="0"/>
                  <a:pt x="0" y="0"/>
                </a:cubicBezTo>
                <a:cubicBezTo>
                  <a:pt x="1016" y="0"/>
                  <a:pt x="1016" y="0"/>
                  <a:pt x="1016" y="0"/>
                </a:cubicBezTo>
                <a:cubicBezTo>
                  <a:pt x="1016" y="687"/>
                  <a:pt x="1016" y="687"/>
                  <a:pt x="1016" y="687"/>
                </a:cubicBezTo>
                <a:cubicBezTo>
                  <a:pt x="1016" y="968"/>
                  <a:pt x="788" y="1195"/>
                  <a:pt x="508" y="1195"/>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14"/>
          <p:cNvSpPr>
            <a:spLocks/>
          </p:cNvSpPr>
          <p:nvPr/>
        </p:nvSpPr>
        <p:spPr bwMode="auto">
          <a:xfrm>
            <a:off x="13809663" y="4281488"/>
            <a:ext cx="269875" cy="377825"/>
          </a:xfrm>
          <a:custGeom>
            <a:avLst/>
            <a:gdLst>
              <a:gd name="T0" fmla="*/ 0 w 170"/>
              <a:gd name="T1" fmla="*/ 0 h 238"/>
              <a:gd name="T2" fmla="*/ 170 w 170"/>
              <a:gd name="T3" fmla="*/ 238 h 238"/>
              <a:gd name="T4" fmla="*/ 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170" y="238"/>
                </a:lnTo>
                <a:lnTo>
                  <a:pt x="0" y="238"/>
                </a:lnTo>
                <a:lnTo>
                  <a:pt x="0" y="0"/>
                </a:lnTo>
                <a:close/>
              </a:path>
            </a:pathLst>
          </a:custGeom>
          <a:solidFill>
            <a:srgbClr val="9AD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p:cNvSpPr>
            <a:spLocks/>
          </p:cNvSpPr>
          <p:nvPr/>
        </p:nvSpPr>
        <p:spPr bwMode="auto">
          <a:xfrm>
            <a:off x="13809663" y="4281488"/>
            <a:ext cx="269875" cy="377825"/>
          </a:xfrm>
          <a:custGeom>
            <a:avLst/>
            <a:gdLst>
              <a:gd name="T0" fmla="*/ 0 w 170"/>
              <a:gd name="T1" fmla="*/ 0 h 238"/>
              <a:gd name="T2" fmla="*/ 170 w 170"/>
              <a:gd name="T3" fmla="*/ 238 h 238"/>
              <a:gd name="T4" fmla="*/ 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170" y="238"/>
                </a:lnTo>
                <a:lnTo>
                  <a:pt x="0" y="2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p:cNvSpPr>
            <a:spLocks/>
          </p:cNvSpPr>
          <p:nvPr/>
        </p:nvSpPr>
        <p:spPr bwMode="auto">
          <a:xfrm>
            <a:off x="13809663" y="4281488"/>
            <a:ext cx="269875" cy="377825"/>
          </a:xfrm>
          <a:custGeom>
            <a:avLst/>
            <a:gdLst>
              <a:gd name="T0" fmla="*/ 0 w 170"/>
              <a:gd name="T1" fmla="*/ 0 h 238"/>
              <a:gd name="T2" fmla="*/ 0 w 170"/>
              <a:gd name="T3" fmla="*/ 238 h 238"/>
              <a:gd name="T4" fmla="*/ 17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0" y="238"/>
                </a:lnTo>
                <a:lnTo>
                  <a:pt x="170" y="238"/>
                </a:lnTo>
                <a:lnTo>
                  <a:pt x="0"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7"/>
          <p:cNvSpPr>
            <a:spLocks/>
          </p:cNvSpPr>
          <p:nvPr/>
        </p:nvSpPr>
        <p:spPr bwMode="auto">
          <a:xfrm>
            <a:off x="13809663" y="4281488"/>
            <a:ext cx="269875" cy="377825"/>
          </a:xfrm>
          <a:custGeom>
            <a:avLst/>
            <a:gdLst>
              <a:gd name="T0" fmla="*/ 0 w 170"/>
              <a:gd name="T1" fmla="*/ 0 h 238"/>
              <a:gd name="T2" fmla="*/ 0 w 170"/>
              <a:gd name="T3" fmla="*/ 238 h 238"/>
              <a:gd name="T4" fmla="*/ 17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0" y="238"/>
                </a:lnTo>
                <a:lnTo>
                  <a:pt x="170" y="2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p:cNvSpPr>
            <a:spLocks/>
          </p:cNvSpPr>
          <p:nvPr/>
        </p:nvSpPr>
        <p:spPr bwMode="auto">
          <a:xfrm>
            <a:off x="10582275" y="11277601"/>
            <a:ext cx="3224213" cy="817563"/>
          </a:xfrm>
          <a:custGeom>
            <a:avLst/>
            <a:gdLst>
              <a:gd name="T0" fmla="*/ 886 w 1015"/>
              <a:gd name="T1" fmla="*/ 258 h 258"/>
              <a:gd name="T2" fmla="*/ 129 w 1015"/>
              <a:gd name="T3" fmla="*/ 258 h 258"/>
              <a:gd name="T4" fmla="*/ 0 w 1015"/>
              <a:gd name="T5" fmla="*/ 129 h 258"/>
              <a:gd name="T6" fmla="*/ 129 w 1015"/>
              <a:gd name="T7" fmla="*/ 0 h 258"/>
              <a:gd name="T8" fmla="*/ 886 w 1015"/>
              <a:gd name="T9" fmla="*/ 0 h 258"/>
              <a:gd name="T10" fmla="*/ 1015 w 1015"/>
              <a:gd name="T11" fmla="*/ 129 h 258"/>
              <a:gd name="T12" fmla="*/ 886 w 1015"/>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1015" h="258">
                <a:moveTo>
                  <a:pt x="886" y="258"/>
                </a:moveTo>
                <a:cubicBezTo>
                  <a:pt x="129" y="258"/>
                  <a:pt x="129" y="258"/>
                  <a:pt x="129" y="258"/>
                </a:cubicBezTo>
                <a:cubicBezTo>
                  <a:pt x="57" y="258"/>
                  <a:pt x="0" y="200"/>
                  <a:pt x="0" y="129"/>
                </a:cubicBezTo>
                <a:cubicBezTo>
                  <a:pt x="0" y="58"/>
                  <a:pt x="57" y="0"/>
                  <a:pt x="129" y="0"/>
                </a:cubicBezTo>
                <a:cubicBezTo>
                  <a:pt x="886" y="0"/>
                  <a:pt x="886" y="0"/>
                  <a:pt x="886" y="0"/>
                </a:cubicBezTo>
                <a:cubicBezTo>
                  <a:pt x="957" y="0"/>
                  <a:pt x="1015" y="58"/>
                  <a:pt x="1015" y="129"/>
                </a:cubicBezTo>
                <a:cubicBezTo>
                  <a:pt x="1015" y="200"/>
                  <a:pt x="957" y="258"/>
                  <a:pt x="886" y="25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19"/>
          <p:cNvSpPr>
            <a:spLocks/>
          </p:cNvSpPr>
          <p:nvPr/>
        </p:nvSpPr>
        <p:spPr bwMode="auto">
          <a:xfrm>
            <a:off x="16371888" y="4659313"/>
            <a:ext cx="6737350" cy="7769225"/>
          </a:xfrm>
          <a:custGeom>
            <a:avLst/>
            <a:gdLst>
              <a:gd name="T0" fmla="*/ 2042 w 2122"/>
              <a:gd name="T1" fmla="*/ 2449 h 2449"/>
              <a:gd name="T2" fmla="*/ 80 w 2122"/>
              <a:gd name="T3" fmla="*/ 2449 h 2449"/>
              <a:gd name="T4" fmla="*/ 0 w 2122"/>
              <a:gd name="T5" fmla="*/ 2369 h 2449"/>
              <a:gd name="T6" fmla="*/ 0 w 2122"/>
              <a:gd name="T7" fmla="*/ 0 h 2449"/>
              <a:gd name="T8" fmla="*/ 2122 w 2122"/>
              <a:gd name="T9" fmla="*/ 0 h 2449"/>
              <a:gd name="T10" fmla="*/ 2122 w 2122"/>
              <a:gd name="T11" fmla="*/ 2369 h 2449"/>
              <a:gd name="T12" fmla="*/ 2042 w 2122"/>
              <a:gd name="T13" fmla="*/ 2449 h 2449"/>
            </a:gdLst>
            <a:ahLst/>
            <a:cxnLst>
              <a:cxn ang="0">
                <a:pos x="T0" y="T1"/>
              </a:cxn>
              <a:cxn ang="0">
                <a:pos x="T2" y="T3"/>
              </a:cxn>
              <a:cxn ang="0">
                <a:pos x="T4" y="T5"/>
              </a:cxn>
              <a:cxn ang="0">
                <a:pos x="T6" y="T7"/>
              </a:cxn>
              <a:cxn ang="0">
                <a:pos x="T8" y="T9"/>
              </a:cxn>
              <a:cxn ang="0">
                <a:pos x="T10" y="T11"/>
              </a:cxn>
              <a:cxn ang="0">
                <a:pos x="T12" y="T13"/>
              </a:cxn>
            </a:cxnLst>
            <a:rect l="0" t="0" r="r" b="b"/>
            <a:pathLst>
              <a:path w="2122" h="2449">
                <a:moveTo>
                  <a:pt x="2042" y="2449"/>
                </a:moveTo>
                <a:cubicBezTo>
                  <a:pt x="80" y="2449"/>
                  <a:pt x="80" y="2449"/>
                  <a:pt x="80" y="2449"/>
                </a:cubicBezTo>
                <a:cubicBezTo>
                  <a:pt x="36" y="2449"/>
                  <a:pt x="0" y="2413"/>
                  <a:pt x="0" y="2369"/>
                </a:cubicBezTo>
                <a:cubicBezTo>
                  <a:pt x="0" y="0"/>
                  <a:pt x="0" y="0"/>
                  <a:pt x="0" y="0"/>
                </a:cubicBezTo>
                <a:cubicBezTo>
                  <a:pt x="2122" y="0"/>
                  <a:pt x="2122" y="0"/>
                  <a:pt x="2122" y="0"/>
                </a:cubicBezTo>
                <a:cubicBezTo>
                  <a:pt x="2122" y="2369"/>
                  <a:pt x="2122" y="2369"/>
                  <a:pt x="2122" y="2369"/>
                </a:cubicBezTo>
                <a:cubicBezTo>
                  <a:pt x="2122" y="2413"/>
                  <a:pt x="2086" y="2449"/>
                  <a:pt x="2042" y="2449"/>
                </a:cubicBezTo>
                <a:close/>
              </a:path>
            </a:pathLst>
          </a:cu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20"/>
          <p:cNvSpPr>
            <a:spLocks/>
          </p:cNvSpPr>
          <p:nvPr/>
        </p:nvSpPr>
        <p:spPr bwMode="auto">
          <a:xfrm>
            <a:off x="18127663" y="4281488"/>
            <a:ext cx="3222625" cy="3790950"/>
          </a:xfrm>
          <a:custGeom>
            <a:avLst/>
            <a:gdLst>
              <a:gd name="T0" fmla="*/ 507 w 1015"/>
              <a:gd name="T1" fmla="*/ 1195 h 1195"/>
              <a:gd name="T2" fmla="*/ 0 w 1015"/>
              <a:gd name="T3" fmla="*/ 687 h 1195"/>
              <a:gd name="T4" fmla="*/ 0 w 1015"/>
              <a:gd name="T5" fmla="*/ 0 h 1195"/>
              <a:gd name="T6" fmla="*/ 1015 w 1015"/>
              <a:gd name="T7" fmla="*/ 0 h 1195"/>
              <a:gd name="T8" fmla="*/ 1015 w 1015"/>
              <a:gd name="T9" fmla="*/ 687 h 1195"/>
              <a:gd name="T10" fmla="*/ 507 w 1015"/>
              <a:gd name="T11" fmla="*/ 1195 h 1195"/>
            </a:gdLst>
            <a:ahLst/>
            <a:cxnLst>
              <a:cxn ang="0">
                <a:pos x="T0" y="T1"/>
              </a:cxn>
              <a:cxn ang="0">
                <a:pos x="T2" y="T3"/>
              </a:cxn>
              <a:cxn ang="0">
                <a:pos x="T4" y="T5"/>
              </a:cxn>
              <a:cxn ang="0">
                <a:pos x="T6" y="T7"/>
              </a:cxn>
              <a:cxn ang="0">
                <a:pos x="T8" y="T9"/>
              </a:cxn>
              <a:cxn ang="0">
                <a:pos x="T10" y="T11"/>
              </a:cxn>
            </a:cxnLst>
            <a:rect l="0" t="0" r="r" b="b"/>
            <a:pathLst>
              <a:path w="1015" h="1195">
                <a:moveTo>
                  <a:pt x="507" y="1195"/>
                </a:moveTo>
                <a:cubicBezTo>
                  <a:pt x="227" y="1195"/>
                  <a:pt x="0" y="968"/>
                  <a:pt x="0" y="687"/>
                </a:cubicBezTo>
                <a:cubicBezTo>
                  <a:pt x="0" y="0"/>
                  <a:pt x="0" y="0"/>
                  <a:pt x="0" y="0"/>
                </a:cubicBezTo>
                <a:cubicBezTo>
                  <a:pt x="1015" y="0"/>
                  <a:pt x="1015" y="0"/>
                  <a:pt x="1015" y="0"/>
                </a:cubicBezTo>
                <a:cubicBezTo>
                  <a:pt x="1015" y="687"/>
                  <a:pt x="1015" y="687"/>
                  <a:pt x="1015" y="687"/>
                </a:cubicBezTo>
                <a:cubicBezTo>
                  <a:pt x="1015" y="968"/>
                  <a:pt x="788" y="1195"/>
                  <a:pt x="507" y="1195"/>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21"/>
          <p:cNvSpPr>
            <a:spLocks/>
          </p:cNvSpPr>
          <p:nvPr/>
        </p:nvSpPr>
        <p:spPr bwMode="auto">
          <a:xfrm>
            <a:off x="21350288" y="4281488"/>
            <a:ext cx="269875" cy="377825"/>
          </a:xfrm>
          <a:custGeom>
            <a:avLst/>
            <a:gdLst>
              <a:gd name="T0" fmla="*/ 0 w 170"/>
              <a:gd name="T1" fmla="*/ 0 h 238"/>
              <a:gd name="T2" fmla="*/ 170 w 170"/>
              <a:gd name="T3" fmla="*/ 238 h 238"/>
              <a:gd name="T4" fmla="*/ 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170" y="238"/>
                </a:lnTo>
                <a:lnTo>
                  <a:pt x="0" y="238"/>
                </a:lnTo>
                <a:lnTo>
                  <a:pt x="0" y="0"/>
                </a:lnTo>
                <a:close/>
              </a:path>
            </a:pathLst>
          </a:custGeom>
          <a:solidFill>
            <a:srgbClr val="FD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p:cNvSpPr>
            <a:spLocks/>
          </p:cNvSpPr>
          <p:nvPr/>
        </p:nvSpPr>
        <p:spPr bwMode="auto">
          <a:xfrm>
            <a:off x="21350288" y="4281488"/>
            <a:ext cx="269875" cy="377825"/>
          </a:xfrm>
          <a:custGeom>
            <a:avLst/>
            <a:gdLst>
              <a:gd name="T0" fmla="*/ 0 w 170"/>
              <a:gd name="T1" fmla="*/ 0 h 238"/>
              <a:gd name="T2" fmla="*/ 170 w 170"/>
              <a:gd name="T3" fmla="*/ 238 h 238"/>
              <a:gd name="T4" fmla="*/ 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170" y="238"/>
                </a:lnTo>
                <a:lnTo>
                  <a:pt x="0" y="2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p:cNvSpPr>
            <a:spLocks/>
          </p:cNvSpPr>
          <p:nvPr/>
        </p:nvSpPr>
        <p:spPr bwMode="auto">
          <a:xfrm>
            <a:off x="21350288" y="4281488"/>
            <a:ext cx="269875" cy="377825"/>
          </a:xfrm>
          <a:custGeom>
            <a:avLst/>
            <a:gdLst>
              <a:gd name="T0" fmla="*/ 0 w 170"/>
              <a:gd name="T1" fmla="*/ 0 h 238"/>
              <a:gd name="T2" fmla="*/ 0 w 170"/>
              <a:gd name="T3" fmla="*/ 238 h 238"/>
              <a:gd name="T4" fmla="*/ 17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0" y="238"/>
                </a:lnTo>
                <a:lnTo>
                  <a:pt x="170" y="238"/>
                </a:lnTo>
                <a:lnTo>
                  <a:pt x="0"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24"/>
          <p:cNvSpPr>
            <a:spLocks/>
          </p:cNvSpPr>
          <p:nvPr/>
        </p:nvSpPr>
        <p:spPr bwMode="auto">
          <a:xfrm>
            <a:off x="21350288" y="4281488"/>
            <a:ext cx="269875" cy="377825"/>
          </a:xfrm>
          <a:custGeom>
            <a:avLst/>
            <a:gdLst>
              <a:gd name="T0" fmla="*/ 0 w 170"/>
              <a:gd name="T1" fmla="*/ 0 h 238"/>
              <a:gd name="T2" fmla="*/ 0 w 170"/>
              <a:gd name="T3" fmla="*/ 238 h 238"/>
              <a:gd name="T4" fmla="*/ 170 w 170"/>
              <a:gd name="T5" fmla="*/ 238 h 238"/>
              <a:gd name="T6" fmla="*/ 0 w 170"/>
              <a:gd name="T7" fmla="*/ 0 h 238"/>
            </a:gdLst>
            <a:ahLst/>
            <a:cxnLst>
              <a:cxn ang="0">
                <a:pos x="T0" y="T1"/>
              </a:cxn>
              <a:cxn ang="0">
                <a:pos x="T2" y="T3"/>
              </a:cxn>
              <a:cxn ang="0">
                <a:pos x="T4" y="T5"/>
              </a:cxn>
              <a:cxn ang="0">
                <a:pos x="T6" y="T7"/>
              </a:cxn>
            </a:cxnLst>
            <a:rect l="0" t="0" r="r" b="b"/>
            <a:pathLst>
              <a:path w="170" h="238">
                <a:moveTo>
                  <a:pt x="0" y="0"/>
                </a:moveTo>
                <a:lnTo>
                  <a:pt x="0" y="238"/>
                </a:lnTo>
                <a:lnTo>
                  <a:pt x="170" y="2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p:cNvSpPr>
            <a:spLocks/>
          </p:cNvSpPr>
          <p:nvPr/>
        </p:nvSpPr>
        <p:spPr bwMode="auto">
          <a:xfrm>
            <a:off x="18124488" y="11277601"/>
            <a:ext cx="3222625" cy="817563"/>
          </a:xfrm>
          <a:custGeom>
            <a:avLst/>
            <a:gdLst>
              <a:gd name="T0" fmla="*/ 886 w 1015"/>
              <a:gd name="T1" fmla="*/ 258 h 258"/>
              <a:gd name="T2" fmla="*/ 129 w 1015"/>
              <a:gd name="T3" fmla="*/ 258 h 258"/>
              <a:gd name="T4" fmla="*/ 0 w 1015"/>
              <a:gd name="T5" fmla="*/ 129 h 258"/>
              <a:gd name="T6" fmla="*/ 129 w 1015"/>
              <a:gd name="T7" fmla="*/ 0 h 258"/>
              <a:gd name="T8" fmla="*/ 886 w 1015"/>
              <a:gd name="T9" fmla="*/ 0 h 258"/>
              <a:gd name="T10" fmla="*/ 1015 w 1015"/>
              <a:gd name="T11" fmla="*/ 129 h 258"/>
              <a:gd name="T12" fmla="*/ 886 w 1015"/>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1015" h="258">
                <a:moveTo>
                  <a:pt x="886" y="258"/>
                </a:moveTo>
                <a:cubicBezTo>
                  <a:pt x="129" y="258"/>
                  <a:pt x="129" y="258"/>
                  <a:pt x="129" y="258"/>
                </a:cubicBezTo>
                <a:cubicBezTo>
                  <a:pt x="58" y="258"/>
                  <a:pt x="0" y="200"/>
                  <a:pt x="0" y="129"/>
                </a:cubicBezTo>
                <a:cubicBezTo>
                  <a:pt x="0" y="58"/>
                  <a:pt x="58" y="0"/>
                  <a:pt x="129" y="0"/>
                </a:cubicBezTo>
                <a:cubicBezTo>
                  <a:pt x="886" y="0"/>
                  <a:pt x="886" y="0"/>
                  <a:pt x="886" y="0"/>
                </a:cubicBezTo>
                <a:cubicBezTo>
                  <a:pt x="957" y="0"/>
                  <a:pt x="1015" y="58"/>
                  <a:pt x="1015" y="129"/>
                </a:cubicBezTo>
                <a:cubicBezTo>
                  <a:pt x="1015" y="200"/>
                  <a:pt x="957" y="258"/>
                  <a:pt x="886" y="25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26"/>
          <p:cNvSpPr>
            <a:spLocks/>
          </p:cNvSpPr>
          <p:nvPr/>
        </p:nvSpPr>
        <p:spPr bwMode="auto">
          <a:xfrm>
            <a:off x="2990850" y="10563226"/>
            <a:ext cx="282575" cy="282575"/>
          </a:xfrm>
          <a:custGeom>
            <a:avLst/>
            <a:gdLst>
              <a:gd name="T0" fmla="*/ 178 w 178"/>
              <a:gd name="T1" fmla="*/ 38 h 178"/>
              <a:gd name="T2" fmla="*/ 140 w 178"/>
              <a:gd name="T3" fmla="*/ 0 h 178"/>
              <a:gd name="T4" fmla="*/ 90 w 178"/>
              <a:gd name="T5" fmla="*/ 50 h 178"/>
              <a:gd name="T6" fmla="*/ 40 w 178"/>
              <a:gd name="T7" fmla="*/ 0 h 178"/>
              <a:gd name="T8" fmla="*/ 0 w 178"/>
              <a:gd name="T9" fmla="*/ 38 h 178"/>
              <a:gd name="T10" fmla="*/ 52 w 178"/>
              <a:gd name="T11" fmla="*/ 88 h 178"/>
              <a:gd name="T12" fmla="*/ 0 w 178"/>
              <a:gd name="T13" fmla="*/ 140 h 178"/>
              <a:gd name="T14" fmla="*/ 40 w 178"/>
              <a:gd name="T15" fmla="*/ 178 h 178"/>
              <a:gd name="T16" fmla="*/ 90 w 178"/>
              <a:gd name="T17" fmla="*/ 126 h 178"/>
              <a:gd name="T18" fmla="*/ 140 w 178"/>
              <a:gd name="T19" fmla="*/ 178 h 178"/>
              <a:gd name="T20" fmla="*/ 178 w 178"/>
              <a:gd name="T21" fmla="*/ 140 h 178"/>
              <a:gd name="T22" fmla="*/ 128 w 178"/>
              <a:gd name="T23" fmla="*/ 88 h 178"/>
              <a:gd name="T24" fmla="*/ 178 w 178"/>
              <a:gd name="T25" fmla="*/ 3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78">
                <a:moveTo>
                  <a:pt x="178" y="38"/>
                </a:moveTo>
                <a:lnTo>
                  <a:pt x="140" y="0"/>
                </a:lnTo>
                <a:lnTo>
                  <a:pt x="90" y="50"/>
                </a:lnTo>
                <a:lnTo>
                  <a:pt x="40" y="0"/>
                </a:lnTo>
                <a:lnTo>
                  <a:pt x="0" y="38"/>
                </a:lnTo>
                <a:lnTo>
                  <a:pt x="52" y="88"/>
                </a:lnTo>
                <a:lnTo>
                  <a:pt x="0" y="140"/>
                </a:lnTo>
                <a:lnTo>
                  <a:pt x="40" y="178"/>
                </a:lnTo>
                <a:lnTo>
                  <a:pt x="90" y="126"/>
                </a:lnTo>
                <a:lnTo>
                  <a:pt x="140" y="178"/>
                </a:lnTo>
                <a:lnTo>
                  <a:pt x="178" y="140"/>
                </a:lnTo>
                <a:lnTo>
                  <a:pt x="128" y="88"/>
                </a:lnTo>
                <a:lnTo>
                  <a:pt x="178" y="38"/>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27"/>
          <p:cNvSpPr>
            <a:spLocks/>
          </p:cNvSpPr>
          <p:nvPr/>
        </p:nvSpPr>
        <p:spPr bwMode="auto">
          <a:xfrm>
            <a:off x="2962275" y="8424863"/>
            <a:ext cx="384175" cy="304800"/>
          </a:xfrm>
          <a:custGeom>
            <a:avLst/>
            <a:gdLst>
              <a:gd name="T0" fmla="*/ 88 w 242"/>
              <a:gd name="T1" fmla="*/ 192 h 192"/>
              <a:gd name="T2" fmla="*/ 0 w 242"/>
              <a:gd name="T3" fmla="*/ 106 h 192"/>
              <a:gd name="T4" fmla="*/ 38 w 242"/>
              <a:gd name="T5" fmla="*/ 68 h 192"/>
              <a:gd name="T6" fmla="*/ 88 w 242"/>
              <a:gd name="T7" fmla="*/ 116 h 192"/>
              <a:gd name="T8" fmla="*/ 204 w 242"/>
              <a:gd name="T9" fmla="*/ 0 h 192"/>
              <a:gd name="T10" fmla="*/ 242 w 242"/>
              <a:gd name="T11" fmla="*/ 36 h 192"/>
              <a:gd name="T12" fmla="*/ 88 w 242"/>
              <a:gd name="T13" fmla="*/ 192 h 192"/>
            </a:gdLst>
            <a:ahLst/>
            <a:cxnLst>
              <a:cxn ang="0">
                <a:pos x="T0" y="T1"/>
              </a:cxn>
              <a:cxn ang="0">
                <a:pos x="T2" y="T3"/>
              </a:cxn>
              <a:cxn ang="0">
                <a:pos x="T4" y="T5"/>
              </a:cxn>
              <a:cxn ang="0">
                <a:pos x="T6" y="T7"/>
              </a:cxn>
              <a:cxn ang="0">
                <a:pos x="T8" y="T9"/>
              </a:cxn>
              <a:cxn ang="0">
                <a:pos x="T10" y="T11"/>
              </a:cxn>
              <a:cxn ang="0">
                <a:pos x="T12" y="T13"/>
              </a:cxn>
            </a:cxnLst>
            <a:rect l="0" t="0" r="r" b="b"/>
            <a:pathLst>
              <a:path w="242" h="192">
                <a:moveTo>
                  <a:pt x="88" y="192"/>
                </a:moveTo>
                <a:lnTo>
                  <a:pt x="0" y="106"/>
                </a:lnTo>
                <a:lnTo>
                  <a:pt x="38" y="68"/>
                </a:lnTo>
                <a:lnTo>
                  <a:pt x="88" y="116"/>
                </a:lnTo>
                <a:lnTo>
                  <a:pt x="204" y="0"/>
                </a:lnTo>
                <a:lnTo>
                  <a:pt x="242" y="36"/>
                </a:lnTo>
                <a:lnTo>
                  <a:pt x="88" y="192"/>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28"/>
          <p:cNvSpPr>
            <a:spLocks/>
          </p:cNvSpPr>
          <p:nvPr/>
        </p:nvSpPr>
        <p:spPr bwMode="auto">
          <a:xfrm>
            <a:off x="2990850" y="9155113"/>
            <a:ext cx="282575" cy="280988"/>
          </a:xfrm>
          <a:custGeom>
            <a:avLst/>
            <a:gdLst>
              <a:gd name="T0" fmla="*/ 178 w 178"/>
              <a:gd name="T1" fmla="*/ 38 h 177"/>
              <a:gd name="T2" fmla="*/ 140 w 178"/>
              <a:gd name="T3" fmla="*/ 0 h 177"/>
              <a:gd name="T4" fmla="*/ 90 w 178"/>
              <a:gd name="T5" fmla="*/ 50 h 177"/>
              <a:gd name="T6" fmla="*/ 40 w 178"/>
              <a:gd name="T7" fmla="*/ 0 h 177"/>
              <a:gd name="T8" fmla="*/ 0 w 178"/>
              <a:gd name="T9" fmla="*/ 38 h 177"/>
              <a:gd name="T10" fmla="*/ 52 w 178"/>
              <a:gd name="T11" fmla="*/ 88 h 177"/>
              <a:gd name="T12" fmla="*/ 0 w 178"/>
              <a:gd name="T13" fmla="*/ 139 h 177"/>
              <a:gd name="T14" fmla="*/ 40 w 178"/>
              <a:gd name="T15" fmla="*/ 177 h 177"/>
              <a:gd name="T16" fmla="*/ 90 w 178"/>
              <a:gd name="T17" fmla="*/ 125 h 177"/>
              <a:gd name="T18" fmla="*/ 140 w 178"/>
              <a:gd name="T19" fmla="*/ 177 h 177"/>
              <a:gd name="T20" fmla="*/ 178 w 178"/>
              <a:gd name="T21" fmla="*/ 139 h 177"/>
              <a:gd name="T22" fmla="*/ 128 w 178"/>
              <a:gd name="T23" fmla="*/ 88 h 177"/>
              <a:gd name="T24" fmla="*/ 178 w 178"/>
              <a:gd name="T25" fmla="*/ 3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77">
                <a:moveTo>
                  <a:pt x="178" y="38"/>
                </a:moveTo>
                <a:lnTo>
                  <a:pt x="140" y="0"/>
                </a:lnTo>
                <a:lnTo>
                  <a:pt x="90" y="50"/>
                </a:lnTo>
                <a:lnTo>
                  <a:pt x="40" y="0"/>
                </a:lnTo>
                <a:lnTo>
                  <a:pt x="0" y="38"/>
                </a:lnTo>
                <a:lnTo>
                  <a:pt x="52" y="88"/>
                </a:lnTo>
                <a:lnTo>
                  <a:pt x="0" y="139"/>
                </a:lnTo>
                <a:lnTo>
                  <a:pt x="40" y="177"/>
                </a:lnTo>
                <a:lnTo>
                  <a:pt x="90" y="125"/>
                </a:lnTo>
                <a:lnTo>
                  <a:pt x="140" y="177"/>
                </a:lnTo>
                <a:lnTo>
                  <a:pt x="178" y="139"/>
                </a:lnTo>
                <a:lnTo>
                  <a:pt x="128" y="88"/>
                </a:lnTo>
                <a:lnTo>
                  <a:pt x="178" y="38"/>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29"/>
          <p:cNvSpPr>
            <a:spLocks/>
          </p:cNvSpPr>
          <p:nvPr/>
        </p:nvSpPr>
        <p:spPr bwMode="auto">
          <a:xfrm>
            <a:off x="2990850" y="9858376"/>
            <a:ext cx="282575" cy="282575"/>
          </a:xfrm>
          <a:custGeom>
            <a:avLst/>
            <a:gdLst>
              <a:gd name="T0" fmla="*/ 178 w 178"/>
              <a:gd name="T1" fmla="*/ 38 h 178"/>
              <a:gd name="T2" fmla="*/ 140 w 178"/>
              <a:gd name="T3" fmla="*/ 0 h 178"/>
              <a:gd name="T4" fmla="*/ 90 w 178"/>
              <a:gd name="T5" fmla="*/ 50 h 178"/>
              <a:gd name="T6" fmla="*/ 40 w 178"/>
              <a:gd name="T7" fmla="*/ 0 h 178"/>
              <a:gd name="T8" fmla="*/ 0 w 178"/>
              <a:gd name="T9" fmla="*/ 38 h 178"/>
              <a:gd name="T10" fmla="*/ 52 w 178"/>
              <a:gd name="T11" fmla="*/ 88 h 178"/>
              <a:gd name="T12" fmla="*/ 0 w 178"/>
              <a:gd name="T13" fmla="*/ 140 h 178"/>
              <a:gd name="T14" fmla="*/ 40 w 178"/>
              <a:gd name="T15" fmla="*/ 178 h 178"/>
              <a:gd name="T16" fmla="*/ 90 w 178"/>
              <a:gd name="T17" fmla="*/ 126 h 178"/>
              <a:gd name="T18" fmla="*/ 140 w 178"/>
              <a:gd name="T19" fmla="*/ 178 h 178"/>
              <a:gd name="T20" fmla="*/ 178 w 178"/>
              <a:gd name="T21" fmla="*/ 140 h 178"/>
              <a:gd name="T22" fmla="*/ 128 w 178"/>
              <a:gd name="T23" fmla="*/ 88 h 178"/>
              <a:gd name="T24" fmla="*/ 178 w 178"/>
              <a:gd name="T25" fmla="*/ 3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78">
                <a:moveTo>
                  <a:pt x="178" y="38"/>
                </a:moveTo>
                <a:lnTo>
                  <a:pt x="140" y="0"/>
                </a:lnTo>
                <a:lnTo>
                  <a:pt x="90" y="50"/>
                </a:lnTo>
                <a:lnTo>
                  <a:pt x="40" y="0"/>
                </a:lnTo>
                <a:lnTo>
                  <a:pt x="0" y="38"/>
                </a:lnTo>
                <a:lnTo>
                  <a:pt x="52" y="88"/>
                </a:lnTo>
                <a:lnTo>
                  <a:pt x="0" y="140"/>
                </a:lnTo>
                <a:lnTo>
                  <a:pt x="40" y="178"/>
                </a:lnTo>
                <a:lnTo>
                  <a:pt x="90" y="126"/>
                </a:lnTo>
                <a:lnTo>
                  <a:pt x="140" y="178"/>
                </a:lnTo>
                <a:lnTo>
                  <a:pt x="178" y="140"/>
                </a:lnTo>
                <a:lnTo>
                  <a:pt x="128" y="88"/>
                </a:lnTo>
                <a:lnTo>
                  <a:pt x="178" y="38"/>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30"/>
          <p:cNvSpPr>
            <a:spLocks/>
          </p:cNvSpPr>
          <p:nvPr/>
        </p:nvSpPr>
        <p:spPr bwMode="auto">
          <a:xfrm>
            <a:off x="10521950" y="10563226"/>
            <a:ext cx="282575" cy="282575"/>
          </a:xfrm>
          <a:custGeom>
            <a:avLst/>
            <a:gdLst>
              <a:gd name="T0" fmla="*/ 178 w 178"/>
              <a:gd name="T1" fmla="*/ 38 h 178"/>
              <a:gd name="T2" fmla="*/ 140 w 178"/>
              <a:gd name="T3" fmla="*/ 0 h 178"/>
              <a:gd name="T4" fmla="*/ 88 w 178"/>
              <a:gd name="T5" fmla="*/ 50 h 178"/>
              <a:gd name="T6" fmla="*/ 38 w 178"/>
              <a:gd name="T7" fmla="*/ 0 h 178"/>
              <a:gd name="T8" fmla="*/ 0 w 178"/>
              <a:gd name="T9" fmla="*/ 38 h 178"/>
              <a:gd name="T10" fmla="*/ 50 w 178"/>
              <a:gd name="T11" fmla="*/ 88 h 178"/>
              <a:gd name="T12" fmla="*/ 0 w 178"/>
              <a:gd name="T13" fmla="*/ 140 h 178"/>
              <a:gd name="T14" fmla="*/ 38 w 178"/>
              <a:gd name="T15" fmla="*/ 178 h 178"/>
              <a:gd name="T16" fmla="*/ 88 w 178"/>
              <a:gd name="T17" fmla="*/ 126 h 178"/>
              <a:gd name="T18" fmla="*/ 140 w 178"/>
              <a:gd name="T19" fmla="*/ 178 h 178"/>
              <a:gd name="T20" fmla="*/ 178 w 178"/>
              <a:gd name="T21" fmla="*/ 140 h 178"/>
              <a:gd name="T22" fmla="*/ 126 w 178"/>
              <a:gd name="T23" fmla="*/ 88 h 178"/>
              <a:gd name="T24" fmla="*/ 178 w 178"/>
              <a:gd name="T25" fmla="*/ 3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78">
                <a:moveTo>
                  <a:pt x="178" y="38"/>
                </a:moveTo>
                <a:lnTo>
                  <a:pt x="140" y="0"/>
                </a:lnTo>
                <a:lnTo>
                  <a:pt x="88" y="50"/>
                </a:lnTo>
                <a:lnTo>
                  <a:pt x="38" y="0"/>
                </a:lnTo>
                <a:lnTo>
                  <a:pt x="0" y="38"/>
                </a:lnTo>
                <a:lnTo>
                  <a:pt x="50" y="88"/>
                </a:lnTo>
                <a:lnTo>
                  <a:pt x="0" y="140"/>
                </a:lnTo>
                <a:lnTo>
                  <a:pt x="38" y="178"/>
                </a:lnTo>
                <a:lnTo>
                  <a:pt x="88" y="126"/>
                </a:lnTo>
                <a:lnTo>
                  <a:pt x="140" y="178"/>
                </a:lnTo>
                <a:lnTo>
                  <a:pt x="178" y="140"/>
                </a:lnTo>
                <a:lnTo>
                  <a:pt x="126" y="88"/>
                </a:lnTo>
                <a:lnTo>
                  <a:pt x="178" y="38"/>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31"/>
          <p:cNvSpPr>
            <a:spLocks/>
          </p:cNvSpPr>
          <p:nvPr/>
        </p:nvSpPr>
        <p:spPr bwMode="auto">
          <a:xfrm>
            <a:off x="10493375" y="8424863"/>
            <a:ext cx="381000" cy="304800"/>
          </a:xfrm>
          <a:custGeom>
            <a:avLst/>
            <a:gdLst>
              <a:gd name="T0" fmla="*/ 86 w 240"/>
              <a:gd name="T1" fmla="*/ 192 h 192"/>
              <a:gd name="T2" fmla="*/ 0 w 240"/>
              <a:gd name="T3" fmla="*/ 106 h 192"/>
              <a:gd name="T4" fmla="*/ 38 w 240"/>
              <a:gd name="T5" fmla="*/ 68 h 192"/>
              <a:gd name="T6" fmla="*/ 86 w 240"/>
              <a:gd name="T7" fmla="*/ 116 h 192"/>
              <a:gd name="T8" fmla="*/ 204 w 240"/>
              <a:gd name="T9" fmla="*/ 0 h 192"/>
              <a:gd name="T10" fmla="*/ 240 w 240"/>
              <a:gd name="T11" fmla="*/ 36 h 192"/>
              <a:gd name="T12" fmla="*/ 86 w 240"/>
              <a:gd name="T13" fmla="*/ 192 h 192"/>
            </a:gdLst>
            <a:ahLst/>
            <a:cxnLst>
              <a:cxn ang="0">
                <a:pos x="T0" y="T1"/>
              </a:cxn>
              <a:cxn ang="0">
                <a:pos x="T2" y="T3"/>
              </a:cxn>
              <a:cxn ang="0">
                <a:pos x="T4" y="T5"/>
              </a:cxn>
              <a:cxn ang="0">
                <a:pos x="T6" y="T7"/>
              </a:cxn>
              <a:cxn ang="0">
                <a:pos x="T8" y="T9"/>
              </a:cxn>
              <a:cxn ang="0">
                <a:pos x="T10" y="T11"/>
              </a:cxn>
              <a:cxn ang="0">
                <a:pos x="T12" y="T13"/>
              </a:cxn>
            </a:cxnLst>
            <a:rect l="0" t="0" r="r" b="b"/>
            <a:pathLst>
              <a:path w="240" h="192">
                <a:moveTo>
                  <a:pt x="86" y="192"/>
                </a:moveTo>
                <a:lnTo>
                  <a:pt x="0" y="106"/>
                </a:lnTo>
                <a:lnTo>
                  <a:pt x="38" y="68"/>
                </a:lnTo>
                <a:lnTo>
                  <a:pt x="86" y="116"/>
                </a:lnTo>
                <a:lnTo>
                  <a:pt x="204" y="0"/>
                </a:lnTo>
                <a:lnTo>
                  <a:pt x="240" y="36"/>
                </a:lnTo>
                <a:lnTo>
                  <a:pt x="86" y="192"/>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32"/>
          <p:cNvSpPr>
            <a:spLocks/>
          </p:cNvSpPr>
          <p:nvPr/>
        </p:nvSpPr>
        <p:spPr bwMode="auto">
          <a:xfrm>
            <a:off x="10493375" y="9142413"/>
            <a:ext cx="381000" cy="303213"/>
          </a:xfrm>
          <a:custGeom>
            <a:avLst/>
            <a:gdLst>
              <a:gd name="T0" fmla="*/ 86 w 240"/>
              <a:gd name="T1" fmla="*/ 191 h 191"/>
              <a:gd name="T2" fmla="*/ 0 w 240"/>
              <a:gd name="T3" fmla="*/ 106 h 191"/>
              <a:gd name="T4" fmla="*/ 38 w 240"/>
              <a:gd name="T5" fmla="*/ 68 h 191"/>
              <a:gd name="T6" fmla="*/ 86 w 240"/>
              <a:gd name="T7" fmla="*/ 115 h 191"/>
              <a:gd name="T8" fmla="*/ 204 w 240"/>
              <a:gd name="T9" fmla="*/ 0 h 191"/>
              <a:gd name="T10" fmla="*/ 240 w 240"/>
              <a:gd name="T11" fmla="*/ 38 h 191"/>
              <a:gd name="T12" fmla="*/ 86 w 240"/>
              <a:gd name="T13" fmla="*/ 191 h 191"/>
            </a:gdLst>
            <a:ahLst/>
            <a:cxnLst>
              <a:cxn ang="0">
                <a:pos x="T0" y="T1"/>
              </a:cxn>
              <a:cxn ang="0">
                <a:pos x="T2" y="T3"/>
              </a:cxn>
              <a:cxn ang="0">
                <a:pos x="T4" y="T5"/>
              </a:cxn>
              <a:cxn ang="0">
                <a:pos x="T6" y="T7"/>
              </a:cxn>
              <a:cxn ang="0">
                <a:pos x="T8" y="T9"/>
              </a:cxn>
              <a:cxn ang="0">
                <a:pos x="T10" y="T11"/>
              </a:cxn>
              <a:cxn ang="0">
                <a:pos x="T12" y="T13"/>
              </a:cxn>
            </a:cxnLst>
            <a:rect l="0" t="0" r="r" b="b"/>
            <a:pathLst>
              <a:path w="240" h="191">
                <a:moveTo>
                  <a:pt x="86" y="191"/>
                </a:moveTo>
                <a:lnTo>
                  <a:pt x="0" y="106"/>
                </a:lnTo>
                <a:lnTo>
                  <a:pt x="38" y="68"/>
                </a:lnTo>
                <a:lnTo>
                  <a:pt x="86" y="115"/>
                </a:lnTo>
                <a:lnTo>
                  <a:pt x="204" y="0"/>
                </a:lnTo>
                <a:lnTo>
                  <a:pt x="240" y="38"/>
                </a:lnTo>
                <a:lnTo>
                  <a:pt x="86" y="191"/>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33"/>
          <p:cNvSpPr>
            <a:spLocks/>
          </p:cNvSpPr>
          <p:nvPr/>
        </p:nvSpPr>
        <p:spPr bwMode="auto">
          <a:xfrm>
            <a:off x="10521950" y="9858376"/>
            <a:ext cx="282575" cy="282575"/>
          </a:xfrm>
          <a:custGeom>
            <a:avLst/>
            <a:gdLst>
              <a:gd name="T0" fmla="*/ 178 w 178"/>
              <a:gd name="T1" fmla="*/ 38 h 178"/>
              <a:gd name="T2" fmla="*/ 140 w 178"/>
              <a:gd name="T3" fmla="*/ 0 h 178"/>
              <a:gd name="T4" fmla="*/ 88 w 178"/>
              <a:gd name="T5" fmla="*/ 50 h 178"/>
              <a:gd name="T6" fmla="*/ 38 w 178"/>
              <a:gd name="T7" fmla="*/ 0 h 178"/>
              <a:gd name="T8" fmla="*/ 0 w 178"/>
              <a:gd name="T9" fmla="*/ 38 h 178"/>
              <a:gd name="T10" fmla="*/ 50 w 178"/>
              <a:gd name="T11" fmla="*/ 88 h 178"/>
              <a:gd name="T12" fmla="*/ 0 w 178"/>
              <a:gd name="T13" fmla="*/ 140 h 178"/>
              <a:gd name="T14" fmla="*/ 38 w 178"/>
              <a:gd name="T15" fmla="*/ 178 h 178"/>
              <a:gd name="T16" fmla="*/ 88 w 178"/>
              <a:gd name="T17" fmla="*/ 126 h 178"/>
              <a:gd name="T18" fmla="*/ 140 w 178"/>
              <a:gd name="T19" fmla="*/ 178 h 178"/>
              <a:gd name="T20" fmla="*/ 178 w 178"/>
              <a:gd name="T21" fmla="*/ 140 h 178"/>
              <a:gd name="T22" fmla="*/ 126 w 178"/>
              <a:gd name="T23" fmla="*/ 88 h 178"/>
              <a:gd name="T24" fmla="*/ 178 w 178"/>
              <a:gd name="T25" fmla="*/ 3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178">
                <a:moveTo>
                  <a:pt x="178" y="38"/>
                </a:moveTo>
                <a:lnTo>
                  <a:pt x="140" y="0"/>
                </a:lnTo>
                <a:lnTo>
                  <a:pt x="88" y="50"/>
                </a:lnTo>
                <a:lnTo>
                  <a:pt x="38" y="0"/>
                </a:lnTo>
                <a:lnTo>
                  <a:pt x="0" y="38"/>
                </a:lnTo>
                <a:lnTo>
                  <a:pt x="50" y="88"/>
                </a:lnTo>
                <a:lnTo>
                  <a:pt x="0" y="140"/>
                </a:lnTo>
                <a:lnTo>
                  <a:pt x="38" y="178"/>
                </a:lnTo>
                <a:lnTo>
                  <a:pt x="88" y="126"/>
                </a:lnTo>
                <a:lnTo>
                  <a:pt x="140" y="178"/>
                </a:lnTo>
                <a:lnTo>
                  <a:pt x="178" y="140"/>
                </a:lnTo>
                <a:lnTo>
                  <a:pt x="126" y="88"/>
                </a:lnTo>
                <a:lnTo>
                  <a:pt x="178" y="38"/>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34"/>
          <p:cNvSpPr>
            <a:spLocks/>
          </p:cNvSpPr>
          <p:nvPr/>
        </p:nvSpPr>
        <p:spPr bwMode="auto">
          <a:xfrm>
            <a:off x="18029238" y="8424863"/>
            <a:ext cx="381000" cy="304800"/>
          </a:xfrm>
          <a:custGeom>
            <a:avLst/>
            <a:gdLst>
              <a:gd name="T0" fmla="*/ 86 w 240"/>
              <a:gd name="T1" fmla="*/ 192 h 192"/>
              <a:gd name="T2" fmla="*/ 0 w 240"/>
              <a:gd name="T3" fmla="*/ 106 h 192"/>
              <a:gd name="T4" fmla="*/ 36 w 240"/>
              <a:gd name="T5" fmla="*/ 68 h 192"/>
              <a:gd name="T6" fmla="*/ 86 w 240"/>
              <a:gd name="T7" fmla="*/ 116 h 192"/>
              <a:gd name="T8" fmla="*/ 202 w 240"/>
              <a:gd name="T9" fmla="*/ 0 h 192"/>
              <a:gd name="T10" fmla="*/ 240 w 240"/>
              <a:gd name="T11" fmla="*/ 36 h 192"/>
              <a:gd name="T12" fmla="*/ 86 w 240"/>
              <a:gd name="T13" fmla="*/ 192 h 192"/>
            </a:gdLst>
            <a:ahLst/>
            <a:cxnLst>
              <a:cxn ang="0">
                <a:pos x="T0" y="T1"/>
              </a:cxn>
              <a:cxn ang="0">
                <a:pos x="T2" y="T3"/>
              </a:cxn>
              <a:cxn ang="0">
                <a:pos x="T4" y="T5"/>
              </a:cxn>
              <a:cxn ang="0">
                <a:pos x="T6" y="T7"/>
              </a:cxn>
              <a:cxn ang="0">
                <a:pos x="T8" y="T9"/>
              </a:cxn>
              <a:cxn ang="0">
                <a:pos x="T10" y="T11"/>
              </a:cxn>
              <a:cxn ang="0">
                <a:pos x="T12" y="T13"/>
              </a:cxn>
            </a:cxnLst>
            <a:rect l="0" t="0" r="r" b="b"/>
            <a:pathLst>
              <a:path w="240" h="192">
                <a:moveTo>
                  <a:pt x="86" y="192"/>
                </a:moveTo>
                <a:lnTo>
                  <a:pt x="0" y="106"/>
                </a:lnTo>
                <a:lnTo>
                  <a:pt x="36" y="68"/>
                </a:lnTo>
                <a:lnTo>
                  <a:pt x="86" y="116"/>
                </a:lnTo>
                <a:lnTo>
                  <a:pt x="202" y="0"/>
                </a:lnTo>
                <a:lnTo>
                  <a:pt x="240" y="36"/>
                </a:lnTo>
                <a:lnTo>
                  <a:pt x="86" y="192"/>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35"/>
          <p:cNvSpPr>
            <a:spLocks/>
          </p:cNvSpPr>
          <p:nvPr/>
        </p:nvSpPr>
        <p:spPr bwMode="auto">
          <a:xfrm>
            <a:off x="18029238" y="9142413"/>
            <a:ext cx="381000" cy="303213"/>
          </a:xfrm>
          <a:custGeom>
            <a:avLst/>
            <a:gdLst>
              <a:gd name="T0" fmla="*/ 86 w 240"/>
              <a:gd name="T1" fmla="*/ 191 h 191"/>
              <a:gd name="T2" fmla="*/ 0 w 240"/>
              <a:gd name="T3" fmla="*/ 106 h 191"/>
              <a:gd name="T4" fmla="*/ 36 w 240"/>
              <a:gd name="T5" fmla="*/ 68 h 191"/>
              <a:gd name="T6" fmla="*/ 86 w 240"/>
              <a:gd name="T7" fmla="*/ 115 h 191"/>
              <a:gd name="T8" fmla="*/ 202 w 240"/>
              <a:gd name="T9" fmla="*/ 0 h 191"/>
              <a:gd name="T10" fmla="*/ 240 w 240"/>
              <a:gd name="T11" fmla="*/ 38 h 191"/>
              <a:gd name="T12" fmla="*/ 86 w 240"/>
              <a:gd name="T13" fmla="*/ 191 h 191"/>
            </a:gdLst>
            <a:ahLst/>
            <a:cxnLst>
              <a:cxn ang="0">
                <a:pos x="T0" y="T1"/>
              </a:cxn>
              <a:cxn ang="0">
                <a:pos x="T2" y="T3"/>
              </a:cxn>
              <a:cxn ang="0">
                <a:pos x="T4" y="T5"/>
              </a:cxn>
              <a:cxn ang="0">
                <a:pos x="T6" y="T7"/>
              </a:cxn>
              <a:cxn ang="0">
                <a:pos x="T8" y="T9"/>
              </a:cxn>
              <a:cxn ang="0">
                <a:pos x="T10" y="T11"/>
              </a:cxn>
              <a:cxn ang="0">
                <a:pos x="T12" y="T13"/>
              </a:cxn>
            </a:cxnLst>
            <a:rect l="0" t="0" r="r" b="b"/>
            <a:pathLst>
              <a:path w="240" h="191">
                <a:moveTo>
                  <a:pt x="86" y="191"/>
                </a:moveTo>
                <a:lnTo>
                  <a:pt x="0" y="106"/>
                </a:lnTo>
                <a:lnTo>
                  <a:pt x="36" y="68"/>
                </a:lnTo>
                <a:lnTo>
                  <a:pt x="86" y="115"/>
                </a:lnTo>
                <a:lnTo>
                  <a:pt x="202" y="0"/>
                </a:lnTo>
                <a:lnTo>
                  <a:pt x="240" y="38"/>
                </a:lnTo>
                <a:lnTo>
                  <a:pt x="86" y="191"/>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36"/>
          <p:cNvSpPr>
            <a:spLocks/>
          </p:cNvSpPr>
          <p:nvPr/>
        </p:nvSpPr>
        <p:spPr bwMode="auto">
          <a:xfrm>
            <a:off x="18029238" y="9858376"/>
            <a:ext cx="381000" cy="304800"/>
          </a:xfrm>
          <a:custGeom>
            <a:avLst/>
            <a:gdLst>
              <a:gd name="T0" fmla="*/ 86 w 240"/>
              <a:gd name="T1" fmla="*/ 192 h 192"/>
              <a:gd name="T2" fmla="*/ 0 w 240"/>
              <a:gd name="T3" fmla="*/ 106 h 192"/>
              <a:gd name="T4" fmla="*/ 36 w 240"/>
              <a:gd name="T5" fmla="*/ 68 h 192"/>
              <a:gd name="T6" fmla="*/ 86 w 240"/>
              <a:gd name="T7" fmla="*/ 118 h 192"/>
              <a:gd name="T8" fmla="*/ 202 w 240"/>
              <a:gd name="T9" fmla="*/ 0 h 192"/>
              <a:gd name="T10" fmla="*/ 240 w 240"/>
              <a:gd name="T11" fmla="*/ 38 h 192"/>
              <a:gd name="T12" fmla="*/ 86 w 240"/>
              <a:gd name="T13" fmla="*/ 192 h 192"/>
            </a:gdLst>
            <a:ahLst/>
            <a:cxnLst>
              <a:cxn ang="0">
                <a:pos x="T0" y="T1"/>
              </a:cxn>
              <a:cxn ang="0">
                <a:pos x="T2" y="T3"/>
              </a:cxn>
              <a:cxn ang="0">
                <a:pos x="T4" y="T5"/>
              </a:cxn>
              <a:cxn ang="0">
                <a:pos x="T6" y="T7"/>
              </a:cxn>
              <a:cxn ang="0">
                <a:pos x="T8" y="T9"/>
              </a:cxn>
              <a:cxn ang="0">
                <a:pos x="T10" y="T11"/>
              </a:cxn>
              <a:cxn ang="0">
                <a:pos x="T12" y="T13"/>
              </a:cxn>
            </a:cxnLst>
            <a:rect l="0" t="0" r="r" b="b"/>
            <a:pathLst>
              <a:path w="240" h="192">
                <a:moveTo>
                  <a:pt x="86" y="192"/>
                </a:moveTo>
                <a:lnTo>
                  <a:pt x="0" y="106"/>
                </a:lnTo>
                <a:lnTo>
                  <a:pt x="36" y="68"/>
                </a:lnTo>
                <a:lnTo>
                  <a:pt x="86" y="118"/>
                </a:lnTo>
                <a:lnTo>
                  <a:pt x="202" y="0"/>
                </a:lnTo>
                <a:lnTo>
                  <a:pt x="240" y="38"/>
                </a:lnTo>
                <a:lnTo>
                  <a:pt x="86" y="192"/>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37"/>
          <p:cNvSpPr>
            <a:spLocks/>
          </p:cNvSpPr>
          <p:nvPr/>
        </p:nvSpPr>
        <p:spPr bwMode="auto">
          <a:xfrm>
            <a:off x="18029238" y="10575926"/>
            <a:ext cx="381000" cy="304800"/>
          </a:xfrm>
          <a:custGeom>
            <a:avLst/>
            <a:gdLst>
              <a:gd name="T0" fmla="*/ 86 w 240"/>
              <a:gd name="T1" fmla="*/ 192 h 192"/>
              <a:gd name="T2" fmla="*/ 0 w 240"/>
              <a:gd name="T3" fmla="*/ 106 h 192"/>
              <a:gd name="T4" fmla="*/ 36 w 240"/>
              <a:gd name="T5" fmla="*/ 68 h 192"/>
              <a:gd name="T6" fmla="*/ 86 w 240"/>
              <a:gd name="T7" fmla="*/ 118 h 192"/>
              <a:gd name="T8" fmla="*/ 202 w 240"/>
              <a:gd name="T9" fmla="*/ 0 h 192"/>
              <a:gd name="T10" fmla="*/ 240 w 240"/>
              <a:gd name="T11" fmla="*/ 38 h 192"/>
              <a:gd name="T12" fmla="*/ 86 w 240"/>
              <a:gd name="T13" fmla="*/ 192 h 192"/>
            </a:gdLst>
            <a:ahLst/>
            <a:cxnLst>
              <a:cxn ang="0">
                <a:pos x="T0" y="T1"/>
              </a:cxn>
              <a:cxn ang="0">
                <a:pos x="T2" y="T3"/>
              </a:cxn>
              <a:cxn ang="0">
                <a:pos x="T4" y="T5"/>
              </a:cxn>
              <a:cxn ang="0">
                <a:pos x="T6" y="T7"/>
              </a:cxn>
              <a:cxn ang="0">
                <a:pos x="T8" y="T9"/>
              </a:cxn>
              <a:cxn ang="0">
                <a:pos x="T10" y="T11"/>
              </a:cxn>
              <a:cxn ang="0">
                <a:pos x="T12" y="T13"/>
              </a:cxn>
            </a:cxnLst>
            <a:rect l="0" t="0" r="r" b="b"/>
            <a:pathLst>
              <a:path w="240" h="192">
                <a:moveTo>
                  <a:pt x="86" y="192"/>
                </a:moveTo>
                <a:lnTo>
                  <a:pt x="0" y="106"/>
                </a:lnTo>
                <a:lnTo>
                  <a:pt x="36" y="68"/>
                </a:lnTo>
                <a:lnTo>
                  <a:pt x="86" y="118"/>
                </a:lnTo>
                <a:lnTo>
                  <a:pt x="202" y="0"/>
                </a:lnTo>
                <a:lnTo>
                  <a:pt x="240" y="38"/>
                </a:lnTo>
                <a:lnTo>
                  <a:pt x="86" y="192"/>
                </a:lnTo>
                <a:close/>
              </a:path>
            </a:pathLst>
          </a:custGeom>
          <a:solidFill>
            <a:schemeClr val="accent2">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4"/>
          <p:cNvSpPr/>
          <p:nvPr/>
        </p:nvSpPr>
        <p:spPr>
          <a:xfrm>
            <a:off x="3279749" y="5958963"/>
            <a:ext cx="2759544" cy="938719"/>
          </a:xfrm>
          <a:prstGeom prst="rect">
            <a:avLst/>
          </a:prstGeom>
        </p:spPr>
        <p:txBody>
          <a:bodyPr wrap="square">
            <a:spAutoFit/>
          </a:bodyPr>
          <a:lstStyle/>
          <a:p>
            <a:pPr algn="ctr"/>
            <a:r>
              <a:rPr lang="en-US" sz="5500" b="1" dirty="0" smtClean="0">
                <a:solidFill>
                  <a:schemeClr val="accent1"/>
                </a:solidFill>
              </a:rPr>
              <a:t>$10.49</a:t>
            </a:r>
            <a:endParaRPr lang="en-US" sz="5500" b="1" dirty="0">
              <a:solidFill>
                <a:schemeClr val="accent1"/>
              </a:solidFill>
            </a:endParaRPr>
          </a:p>
        </p:txBody>
      </p:sp>
      <p:sp>
        <p:nvSpPr>
          <p:cNvPr id="6" name="Rectangle 5"/>
          <p:cNvSpPr/>
          <p:nvPr/>
        </p:nvSpPr>
        <p:spPr>
          <a:xfrm>
            <a:off x="3279749" y="5112361"/>
            <a:ext cx="2759544" cy="784830"/>
          </a:xfrm>
          <a:prstGeom prst="rect">
            <a:avLst/>
          </a:prstGeom>
        </p:spPr>
        <p:txBody>
          <a:bodyPr wrap="square">
            <a:spAutoFit/>
          </a:bodyPr>
          <a:lstStyle/>
          <a:p>
            <a:pPr algn="ctr"/>
            <a:r>
              <a:rPr lang="en-US" sz="4500" b="1" dirty="0" smtClean="0">
                <a:solidFill>
                  <a:schemeClr val="accent1"/>
                </a:solidFill>
              </a:rPr>
              <a:t>Basic</a:t>
            </a:r>
            <a:endParaRPr lang="en-US" sz="4500" b="1" dirty="0">
              <a:solidFill>
                <a:schemeClr val="accent1"/>
              </a:solidFill>
            </a:endParaRPr>
          </a:p>
        </p:txBody>
      </p:sp>
      <p:sp>
        <p:nvSpPr>
          <p:cNvPr id="8" name="Rectangle 7"/>
          <p:cNvSpPr/>
          <p:nvPr/>
        </p:nvSpPr>
        <p:spPr>
          <a:xfrm>
            <a:off x="3534930" y="11324431"/>
            <a:ext cx="2249182" cy="707886"/>
          </a:xfrm>
          <a:prstGeom prst="rect">
            <a:avLst/>
          </a:prstGeom>
        </p:spPr>
        <p:txBody>
          <a:bodyPr wrap="square">
            <a:spAutoFit/>
          </a:bodyPr>
          <a:lstStyle/>
          <a:p>
            <a:pPr algn="ctr"/>
            <a:r>
              <a:rPr lang="en-GB" sz="4000" b="1" dirty="0" smtClean="0">
                <a:solidFill>
                  <a:schemeClr val="accent1"/>
                </a:solidFill>
              </a:rPr>
              <a:t>Active</a:t>
            </a:r>
            <a:endParaRPr lang="en-US" sz="4000" b="1" dirty="0">
              <a:solidFill>
                <a:schemeClr val="accent1"/>
              </a:solidFill>
            </a:endParaRPr>
          </a:p>
        </p:txBody>
      </p:sp>
      <p:sp>
        <p:nvSpPr>
          <p:cNvPr id="9" name="Rectangle 8"/>
          <p:cNvSpPr/>
          <p:nvPr/>
        </p:nvSpPr>
        <p:spPr>
          <a:xfrm>
            <a:off x="11063970" y="11324431"/>
            <a:ext cx="2249182" cy="707886"/>
          </a:xfrm>
          <a:prstGeom prst="rect">
            <a:avLst/>
          </a:prstGeom>
        </p:spPr>
        <p:txBody>
          <a:bodyPr wrap="square">
            <a:spAutoFit/>
          </a:bodyPr>
          <a:lstStyle/>
          <a:p>
            <a:pPr algn="ctr"/>
            <a:r>
              <a:rPr lang="en-GB" sz="4000" b="1" dirty="0" smtClean="0">
                <a:solidFill>
                  <a:schemeClr val="accent1"/>
                </a:solidFill>
              </a:rPr>
              <a:t>Active</a:t>
            </a:r>
            <a:endParaRPr lang="en-US" sz="4000" b="1" dirty="0">
              <a:solidFill>
                <a:schemeClr val="accent1"/>
              </a:solidFill>
            </a:endParaRPr>
          </a:p>
        </p:txBody>
      </p:sp>
      <p:sp>
        <p:nvSpPr>
          <p:cNvPr id="10" name="Rectangle 9"/>
          <p:cNvSpPr/>
          <p:nvPr/>
        </p:nvSpPr>
        <p:spPr>
          <a:xfrm>
            <a:off x="18614275" y="11324431"/>
            <a:ext cx="2249182" cy="707886"/>
          </a:xfrm>
          <a:prstGeom prst="rect">
            <a:avLst/>
          </a:prstGeom>
        </p:spPr>
        <p:txBody>
          <a:bodyPr wrap="square">
            <a:spAutoFit/>
          </a:bodyPr>
          <a:lstStyle/>
          <a:p>
            <a:pPr algn="ctr"/>
            <a:r>
              <a:rPr lang="en-GB" sz="4000" b="1" dirty="0" smtClean="0">
                <a:solidFill>
                  <a:schemeClr val="accent1"/>
                </a:solidFill>
              </a:rPr>
              <a:t>Active</a:t>
            </a:r>
            <a:endParaRPr lang="en-US" sz="4000" b="1" dirty="0">
              <a:solidFill>
                <a:schemeClr val="accent1"/>
              </a:solidFill>
            </a:endParaRPr>
          </a:p>
        </p:txBody>
      </p:sp>
      <p:sp>
        <p:nvSpPr>
          <p:cNvPr id="11" name="Rectangle 10"/>
          <p:cNvSpPr/>
          <p:nvPr/>
        </p:nvSpPr>
        <p:spPr>
          <a:xfrm>
            <a:off x="10720414" y="5972608"/>
            <a:ext cx="2949866" cy="938719"/>
          </a:xfrm>
          <a:prstGeom prst="rect">
            <a:avLst/>
          </a:prstGeom>
        </p:spPr>
        <p:txBody>
          <a:bodyPr wrap="square">
            <a:spAutoFit/>
          </a:bodyPr>
          <a:lstStyle/>
          <a:p>
            <a:pPr algn="ctr"/>
            <a:r>
              <a:rPr lang="en-US" sz="5500" b="1" dirty="0">
                <a:solidFill>
                  <a:schemeClr val="accent1"/>
                </a:solidFill>
              </a:rPr>
              <a:t>$40.49</a:t>
            </a:r>
          </a:p>
        </p:txBody>
      </p:sp>
      <p:sp>
        <p:nvSpPr>
          <p:cNvPr id="12" name="Rectangle 11"/>
          <p:cNvSpPr/>
          <p:nvPr/>
        </p:nvSpPr>
        <p:spPr>
          <a:xfrm>
            <a:off x="10720414" y="5126006"/>
            <a:ext cx="2949866" cy="784830"/>
          </a:xfrm>
          <a:prstGeom prst="rect">
            <a:avLst/>
          </a:prstGeom>
        </p:spPr>
        <p:txBody>
          <a:bodyPr wrap="square">
            <a:spAutoFit/>
          </a:bodyPr>
          <a:lstStyle/>
          <a:p>
            <a:pPr algn="ctr"/>
            <a:r>
              <a:rPr lang="en-US" sz="4500" b="1" dirty="0">
                <a:solidFill>
                  <a:schemeClr val="accent1"/>
                </a:solidFill>
              </a:rPr>
              <a:t>Standard</a:t>
            </a:r>
          </a:p>
        </p:txBody>
      </p:sp>
      <p:sp>
        <p:nvSpPr>
          <p:cNvPr id="13" name="Rectangle 12"/>
          <p:cNvSpPr/>
          <p:nvPr/>
        </p:nvSpPr>
        <p:spPr>
          <a:xfrm>
            <a:off x="18246625" y="5963083"/>
            <a:ext cx="3003649" cy="938719"/>
          </a:xfrm>
          <a:prstGeom prst="rect">
            <a:avLst/>
          </a:prstGeom>
        </p:spPr>
        <p:txBody>
          <a:bodyPr wrap="square">
            <a:spAutoFit/>
          </a:bodyPr>
          <a:lstStyle/>
          <a:p>
            <a:pPr algn="ctr"/>
            <a:r>
              <a:rPr lang="en-US" sz="5500" b="1" dirty="0">
                <a:solidFill>
                  <a:schemeClr val="accent1"/>
                </a:solidFill>
              </a:rPr>
              <a:t>$80.49</a:t>
            </a:r>
          </a:p>
        </p:txBody>
      </p:sp>
      <p:sp>
        <p:nvSpPr>
          <p:cNvPr id="14" name="Rectangle 13"/>
          <p:cNvSpPr/>
          <p:nvPr/>
        </p:nvSpPr>
        <p:spPr>
          <a:xfrm>
            <a:off x="18249993" y="5126006"/>
            <a:ext cx="3000282" cy="784830"/>
          </a:xfrm>
          <a:prstGeom prst="rect">
            <a:avLst/>
          </a:prstGeom>
        </p:spPr>
        <p:txBody>
          <a:bodyPr wrap="square">
            <a:spAutoFit/>
          </a:bodyPr>
          <a:lstStyle/>
          <a:p>
            <a:pPr algn="ctr"/>
            <a:r>
              <a:rPr lang="en-US" sz="4500" b="1" dirty="0">
                <a:solidFill>
                  <a:schemeClr val="accent1"/>
                </a:solidFill>
              </a:rPr>
              <a:t>Premium</a:t>
            </a:r>
          </a:p>
        </p:txBody>
      </p:sp>
      <p:sp>
        <p:nvSpPr>
          <p:cNvPr id="7" name="Rectangle 6"/>
          <p:cNvSpPr/>
          <p:nvPr/>
        </p:nvSpPr>
        <p:spPr>
          <a:xfrm>
            <a:off x="3553980" y="8337850"/>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15" name="Rectangle 14"/>
          <p:cNvSpPr/>
          <p:nvPr/>
        </p:nvSpPr>
        <p:spPr>
          <a:xfrm>
            <a:off x="3553980" y="9067823"/>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16" name="Rectangle 15"/>
          <p:cNvSpPr/>
          <p:nvPr/>
        </p:nvSpPr>
        <p:spPr>
          <a:xfrm>
            <a:off x="3553980" y="9771668"/>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17" name="Rectangle 16"/>
          <p:cNvSpPr/>
          <p:nvPr/>
        </p:nvSpPr>
        <p:spPr>
          <a:xfrm>
            <a:off x="3553980" y="10488941"/>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18" name="Rectangle 17"/>
          <p:cNvSpPr/>
          <p:nvPr/>
        </p:nvSpPr>
        <p:spPr>
          <a:xfrm>
            <a:off x="11079181" y="8337850"/>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19" name="Rectangle 18"/>
          <p:cNvSpPr/>
          <p:nvPr/>
        </p:nvSpPr>
        <p:spPr>
          <a:xfrm>
            <a:off x="11079181" y="9067823"/>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20" name="Rectangle 19"/>
          <p:cNvSpPr/>
          <p:nvPr/>
        </p:nvSpPr>
        <p:spPr>
          <a:xfrm>
            <a:off x="11079181" y="9771668"/>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21" name="Rectangle 20"/>
          <p:cNvSpPr/>
          <p:nvPr/>
        </p:nvSpPr>
        <p:spPr>
          <a:xfrm>
            <a:off x="11079181" y="10488941"/>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22" name="Rectangle 21"/>
          <p:cNvSpPr/>
          <p:nvPr/>
        </p:nvSpPr>
        <p:spPr>
          <a:xfrm>
            <a:off x="18614275" y="8337850"/>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23" name="Rectangle 22"/>
          <p:cNvSpPr/>
          <p:nvPr/>
        </p:nvSpPr>
        <p:spPr>
          <a:xfrm>
            <a:off x="18614275" y="9067823"/>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24" name="Rectangle 23"/>
          <p:cNvSpPr/>
          <p:nvPr/>
        </p:nvSpPr>
        <p:spPr>
          <a:xfrm>
            <a:off x="18614275" y="9771668"/>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
        <p:nvSpPr>
          <p:cNvPr id="25" name="Rectangle 24"/>
          <p:cNvSpPr/>
          <p:nvPr/>
        </p:nvSpPr>
        <p:spPr>
          <a:xfrm>
            <a:off x="18614275" y="10488941"/>
            <a:ext cx="2961365" cy="477054"/>
          </a:xfrm>
          <a:prstGeom prst="rect">
            <a:avLst/>
          </a:prstGeom>
        </p:spPr>
        <p:txBody>
          <a:bodyPr wrap="square">
            <a:spAutoFit/>
          </a:bodyPr>
          <a:lstStyle/>
          <a:p>
            <a:r>
              <a:rPr lang="en-US" sz="2500" dirty="0">
                <a:solidFill>
                  <a:schemeClr val="accent2">
                    <a:alpha val="60000"/>
                  </a:schemeClr>
                </a:solidFill>
              </a:rPr>
              <a:t>Simple Text Here</a:t>
            </a:r>
          </a:p>
        </p:txBody>
      </p:sp>
    </p:spTree>
    <p:extLst>
      <p:ext uri="{BB962C8B-B14F-4D97-AF65-F5344CB8AC3E}">
        <p14:creationId xmlns:p14="http://schemas.microsoft.com/office/powerpoint/2010/main" val="165021339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Pricing Plan</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7" name="Rectangle 16"/>
          <p:cNvSpPr/>
          <p:nvPr/>
        </p:nvSpPr>
        <p:spPr>
          <a:xfrm>
            <a:off x="8411087" y="4140881"/>
            <a:ext cx="4284188" cy="630942"/>
          </a:xfrm>
          <a:prstGeom prst="rect">
            <a:avLst/>
          </a:prstGeom>
        </p:spPr>
        <p:txBody>
          <a:bodyPr wrap="square">
            <a:spAutoFit/>
          </a:bodyPr>
          <a:lstStyle/>
          <a:p>
            <a:pPr algn="ctr"/>
            <a:r>
              <a:rPr lang="en-GB" sz="3500" b="1" dirty="0">
                <a:solidFill>
                  <a:schemeClr val="accent3"/>
                </a:solidFill>
              </a:rPr>
              <a:t>BASIC</a:t>
            </a:r>
            <a:endParaRPr lang="en-US" sz="3500" b="1" dirty="0">
              <a:solidFill>
                <a:schemeClr val="accent3"/>
              </a:solidFill>
            </a:endParaRPr>
          </a:p>
        </p:txBody>
      </p:sp>
      <p:sp>
        <p:nvSpPr>
          <p:cNvPr id="19" name="Rectangle 18"/>
          <p:cNvSpPr/>
          <p:nvPr/>
        </p:nvSpPr>
        <p:spPr>
          <a:xfrm>
            <a:off x="18755833" y="4140881"/>
            <a:ext cx="4103760" cy="630942"/>
          </a:xfrm>
          <a:prstGeom prst="rect">
            <a:avLst/>
          </a:prstGeom>
        </p:spPr>
        <p:txBody>
          <a:bodyPr wrap="square">
            <a:spAutoFit/>
          </a:bodyPr>
          <a:lstStyle/>
          <a:p>
            <a:pPr algn="ctr"/>
            <a:r>
              <a:rPr lang="en-GB" sz="3500" b="1" dirty="0">
                <a:solidFill>
                  <a:schemeClr val="accent5"/>
                </a:solidFill>
              </a:rPr>
              <a:t>PROFESSIONAL</a:t>
            </a:r>
            <a:endParaRPr lang="en-US" sz="3500" b="1" dirty="0">
              <a:solidFill>
                <a:schemeClr val="accent5"/>
              </a:solidFill>
            </a:endParaRPr>
          </a:p>
        </p:txBody>
      </p:sp>
      <p:sp>
        <p:nvSpPr>
          <p:cNvPr id="35" name="Rectangle 5"/>
          <p:cNvSpPr>
            <a:spLocks noChangeArrowheads="1"/>
          </p:cNvSpPr>
          <p:nvPr/>
        </p:nvSpPr>
        <p:spPr bwMode="auto">
          <a:xfrm>
            <a:off x="1257300" y="4926013"/>
            <a:ext cx="21866225" cy="1784350"/>
          </a:xfrm>
          <a:prstGeom prst="rect">
            <a:avLst/>
          </a:pr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Rectangle 6"/>
          <p:cNvSpPr>
            <a:spLocks noChangeArrowheads="1"/>
          </p:cNvSpPr>
          <p:nvPr/>
        </p:nvSpPr>
        <p:spPr bwMode="auto">
          <a:xfrm>
            <a:off x="1257300" y="7058026"/>
            <a:ext cx="21866225" cy="782638"/>
          </a:xfrm>
          <a:prstGeom prst="rect">
            <a:avLst/>
          </a:pr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Rectangle 7"/>
          <p:cNvSpPr>
            <a:spLocks noChangeArrowheads="1"/>
          </p:cNvSpPr>
          <p:nvPr/>
        </p:nvSpPr>
        <p:spPr bwMode="auto">
          <a:xfrm>
            <a:off x="1257300" y="8075613"/>
            <a:ext cx="21866225" cy="782638"/>
          </a:xfrm>
          <a:prstGeom prst="rect">
            <a:avLst/>
          </a:pr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Rectangle 8"/>
          <p:cNvSpPr>
            <a:spLocks noChangeArrowheads="1"/>
          </p:cNvSpPr>
          <p:nvPr/>
        </p:nvSpPr>
        <p:spPr bwMode="auto">
          <a:xfrm>
            <a:off x="1257300" y="9077326"/>
            <a:ext cx="21866225" cy="782638"/>
          </a:xfrm>
          <a:prstGeom prst="rect">
            <a:avLst/>
          </a:pr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Rectangle 9"/>
          <p:cNvSpPr>
            <a:spLocks noChangeArrowheads="1"/>
          </p:cNvSpPr>
          <p:nvPr/>
        </p:nvSpPr>
        <p:spPr bwMode="auto">
          <a:xfrm>
            <a:off x="1257300" y="10109201"/>
            <a:ext cx="21866225" cy="782638"/>
          </a:xfrm>
          <a:prstGeom prst="rect">
            <a:avLst/>
          </a:pr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0"/>
          <p:cNvSpPr>
            <a:spLocks/>
          </p:cNvSpPr>
          <p:nvPr/>
        </p:nvSpPr>
        <p:spPr bwMode="auto">
          <a:xfrm>
            <a:off x="9140825" y="11234738"/>
            <a:ext cx="2830513" cy="776288"/>
          </a:xfrm>
          <a:custGeom>
            <a:avLst/>
            <a:gdLst>
              <a:gd name="T0" fmla="*/ 772 w 891"/>
              <a:gd name="T1" fmla="*/ 244 h 244"/>
              <a:gd name="T2" fmla="*/ 118 w 891"/>
              <a:gd name="T3" fmla="*/ 244 h 244"/>
              <a:gd name="T4" fmla="*/ 0 w 891"/>
              <a:gd name="T5" fmla="*/ 126 h 244"/>
              <a:gd name="T6" fmla="*/ 0 w 891"/>
              <a:gd name="T7" fmla="*/ 119 h 244"/>
              <a:gd name="T8" fmla="*/ 118 w 891"/>
              <a:gd name="T9" fmla="*/ 0 h 244"/>
              <a:gd name="T10" fmla="*/ 772 w 891"/>
              <a:gd name="T11" fmla="*/ 0 h 244"/>
              <a:gd name="T12" fmla="*/ 891 w 891"/>
              <a:gd name="T13" fmla="*/ 119 h 244"/>
              <a:gd name="T14" fmla="*/ 891 w 891"/>
              <a:gd name="T15" fmla="*/ 126 h 244"/>
              <a:gd name="T16" fmla="*/ 772 w 891"/>
              <a:gd name="T1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244">
                <a:moveTo>
                  <a:pt x="772" y="244"/>
                </a:moveTo>
                <a:cubicBezTo>
                  <a:pt x="118" y="244"/>
                  <a:pt x="118" y="244"/>
                  <a:pt x="118" y="244"/>
                </a:cubicBezTo>
                <a:cubicBezTo>
                  <a:pt x="53" y="244"/>
                  <a:pt x="0" y="191"/>
                  <a:pt x="0" y="126"/>
                </a:cubicBezTo>
                <a:cubicBezTo>
                  <a:pt x="0" y="119"/>
                  <a:pt x="0" y="119"/>
                  <a:pt x="0" y="119"/>
                </a:cubicBezTo>
                <a:cubicBezTo>
                  <a:pt x="0" y="53"/>
                  <a:pt x="53" y="0"/>
                  <a:pt x="118" y="0"/>
                </a:cubicBezTo>
                <a:cubicBezTo>
                  <a:pt x="772" y="0"/>
                  <a:pt x="772" y="0"/>
                  <a:pt x="772" y="0"/>
                </a:cubicBezTo>
                <a:cubicBezTo>
                  <a:pt x="837" y="0"/>
                  <a:pt x="891" y="53"/>
                  <a:pt x="891" y="119"/>
                </a:cubicBezTo>
                <a:cubicBezTo>
                  <a:pt x="891" y="126"/>
                  <a:pt x="891" y="126"/>
                  <a:pt x="891" y="126"/>
                </a:cubicBezTo>
                <a:cubicBezTo>
                  <a:pt x="891" y="191"/>
                  <a:pt x="837" y="244"/>
                  <a:pt x="772" y="2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11"/>
          <p:cNvSpPr>
            <a:spLocks/>
          </p:cNvSpPr>
          <p:nvPr/>
        </p:nvSpPr>
        <p:spPr bwMode="auto">
          <a:xfrm>
            <a:off x="19410363" y="11234738"/>
            <a:ext cx="2830513" cy="776288"/>
          </a:xfrm>
          <a:custGeom>
            <a:avLst/>
            <a:gdLst>
              <a:gd name="T0" fmla="*/ 772 w 891"/>
              <a:gd name="T1" fmla="*/ 244 h 244"/>
              <a:gd name="T2" fmla="*/ 119 w 891"/>
              <a:gd name="T3" fmla="*/ 244 h 244"/>
              <a:gd name="T4" fmla="*/ 0 w 891"/>
              <a:gd name="T5" fmla="*/ 126 h 244"/>
              <a:gd name="T6" fmla="*/ 0 w 891"/>
              <a:gd name="T7" fmla="*/ 119 h 244"/>
              <a:gd name="T8" fmla="*/ 119 w 891"/>
              <a:gd name="T9" fmla="*/ 0 h 244"/>
              <a:gd name="T10" fmla="*/ 772 w 891"/>
              <a:gd name="T11" fmla="*/ 0 h 244"/>
              <a:gd name="T12" fmla="*/ 891 w 891"/>
              <a:gd name="T13" fmla="*/ 119 h 244"/>
              <a:gd name="T14" fmla="*/ 891 w 891"/>
              <a:gd name="T15" fmla="*/ 126 h 244"/>
              <a:gd name="T16" fmla="*/ 772 w 891"/>
              <a:gd name="T1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244">
                <a:moveTo>
                  <a:pt x="772" y="244"/>
                </a:moveTo>
                <a:cubicBezTo>
                  <a:pt x="119" y="244"/>
                  <a:pt x="119" y="244"/>
                  <a:pt x="119" y="244"/>
                </a:cubicBezTo>
                <a:cubicBezTo>
                  <a:pt x="53" y="244"/>
                  <a:pt x="0" y="191"/>
                  <a:pt x="0" y="126"/>
                </a:cubicBezTo>
                <a:cubicBezTo>
                  <a:pt x="0" y="119"/>
                  <a:pt x="0" y="119"/>
                  <a:pt x="0" y="119"/>
                </a:cubicBezTo>
                <a:cubicBezTo>
                  <a:pt x="0" y="53"/>
                  <a:pt x="53" y="0"/>
                  <a:pt x="119" y="0"/>
                </a:cubicBezTo>
                <a:cubicBezTo>
                  <a:pt x="772" y="0"/>
                  <a:pt x="772" y="0"/>
                  <a:pt x="772" y="0"/>
                </a:cubicBezTo>
                <a:cubicBezTo>
                  <a:pt x="838" y="0"/>
                  <a:pt x="891" y="53"/>
                  <a:pt x="891" y="119"/>
                </a:cubicBezTo>
                <a:cubicBezTo>
                  <a:pt x="891" y="126"/>
                  <a:pt x="891" y="126"/>
                  <a:pt x="891" y="126"/>
                </a:cubicBezTo>
                <a:cubicBezTo>
                  <a:pt x="891" y="191"/>
                  <a:pt x="838" y="244"/>
                  <a:pt x="772" y="244"/>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2" name="Rectangle 12"/>
          <p:cNvSpPr>
            <a:spLocks noChangeArrowheads="1"/>
          </p:cNvSpPr>
          <p:nvPr/>
        </p:nvSpPr>
        <p:spPr bwMode="auto">
          <a:xfrm>
            <a:off x="18511838" y="3894138"/>
            <a:ext cx="4564063" cy="8483600"/>
          </a:xfrm>
          <a:prstGeom prst="rect">
            <a:avLst/>
          </a:prstGeom>
          <a:noFill/>
          <a:ln w="128588"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n>
                <a:solidFill>
                  <a:schemeClr val="accent4"/>
                </a:solidFill>
              </a:ln>
              <a:noFill/>
            </a:endParaRPr>
          </a:p>
        </p:txBody>
      </p:sp>
      <p:sp>
        <p:nvSpPr>
          <p:cNvPr id="43" name="Rectangle 13"/>
          <p:cNvSpPr>
            <a:spLocks noChangeArrowheads="1"/>
          </p:cNvSpPr>
          <p:nvPr/>
        </p:nvSpPr>
        <p:spPr bwMode="auto">
          <a:xfrm>
            <a:off x="13273088" y="3830638"/>
            <a:ext cx="4794250" cy="8616950"/>
          </a:xfrm>
          <a:prstGeom prst="rect">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4" name="Rectangle 14"/>
          <p:cNvSpPr>
            <a:spLocks noChangeArrowheads="1"/>
          </p:cNvSpPr>
          <p:nvPr/>
        </p:nvSpPr>
        <p:spPr bwMode="auto">
          <a:xfrm>
            <a:off x="8267700" y="3894138"/>
            <a:ext cx="4560888" cy="8483600"/>
          </a:xfrm>
          <a:prstGeom prst="rect">
            <a:avLst/>
          </a:prstGeom>
          <a:noFill/>
          <a:ln w="128588"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15"/>
          <p:cNvSpPr>
            <a:spLocks/>
          </p:cNvSpPr>
          <p:nvPr/>
        </p:nvSpPr>
        <p:spPr bwMode="auto">
          <a:xfrm>
            <a:off x="14255750" y="11234738"/>
            <a:ext cx="2828925" cy="776288"/>
          </a:xfrm>
          <a:custGeom>
            <a:avLst/>
            <a:gdLst>
              <a:gd name="T0" fmla="*/ 772 w 891"/>
              <a:gd name="T1" fmla="*/ 244 h 244"/>
              <a:gd name="T2" fmla="*/ 119 w 891"/>
              <a:gd name="T3" fmla="*/ 244 h 244"/>
              <a:gd name="T4" fmla="*/ 0 w 891"/>
              <a:gd name="T5" fmla="*/ 126 h 244"/>
              <a:gd name="T6" fmla="*/ 0 w 891"/>
              <a:gd name="T7" fmla="*/ 119 h 244"/>
              <a:gd name="T8" fmla="*/ 119 w 891"/>
              <a:gd name="T9" fmla="*/ 0 h 244"/>
              <a:gd name="T10" fmla="*/ 772 w 891"/>
              <a:gd name="T11" fmla="*/ 0 h 244"/>
              <a:gd name="T12" fmla="*/ 891 w 891"/>
              <a:gd name="T13" fmla="*/ 119 h 244"/>
              <a:gd name="T14" fmla="*/ 891 w 891"/>
              <a:gd name="T15" fmla="*/ 126 h 244"/>
              <a:gd name="T16" fmla="*/ 772 w 891"/>
              <a:gd name="T1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244">
                <a:moveTo>
                  <a:pt x="772" y="244"/>
                </a:moveTo>
                <a:cubicBezTo>
                  <a:pt x="119" y="244"/>
                  <a:pt x="119" y="244"/>
                  <a:pt x="119" y="244"/>
                </a:cubicBezTo>
                <a:cubicBezTo>
                  <a:pt x="53" y="244"/>
                  <a:pt x="0" y="191"/>
                  <a:pt x="0" y="126"/>
                </a:cubicBezTo>
                <a:cubicBezTo>
                  <a:pt x="0" y="119"/>
                  <a:pt x="0" y="119"/>
                  <a:pt x="0" y="119"/>
                </a:cubicBezTo>
                <a:cubicBezTo>
                  <a:pt x="0" y="53"/>
                  <a:pt x="53" y="0"/>
                  <a:pt x="119" y="0"/>
                </a:cubicBezTo>
                <a:cubicBezTo>
                  <a:pt x="772" y="0"/>
                  <a:pt x="772" y="0"/>
                  <a:pt x="772" y="0"/>
                </a:cubicBezTo>
                <a:cubicBezTo>
                  <a:pt x="838" y="0"/>
                  <a:pt x="891" y="53"/>
                  <a:pt x="891" y="119"/>
                </a:cubicBezTo>
                <a:cubicBezTo>
                  <a:pt x="891" y="126"/>
                  <a:pt x="891" y="126"/>
                  <a:pt x="891" y="126"/>
                </a:cubicBezTo>
                <a:cubicBezTo>
                  <a:pt x="891" y="191"/>
                  <a:pt x="838" y="244"/>
                  <a:pt x="772"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5"/>
          <p:cNvSpPr/>
          <p:nvPr/>
        </p:nvSpPr>
        <p:spPr>
          <a:xfrm>
            <a:off x="1904960" y="5512478"/>
            <a:ext cx="5878073" cy="784830"/>
          </a:xfrm>
          <a:prstGeom prst="rect">
            <a:avLst/>
          </a:prstGeom>
        </p:spPr>
        <p:txBody>
          <a:bodyPr wrap="square">
            <a:spAutoFit/>
          </a:bodyPr>
          <a:lstStyle/>
          <a:p>
            <a:r>
              <a:rPr lang="en-US" sz="4500" b="1" dirty="0">
                <a:solidFill>
                  <a:schemeClr val="accent2"/>
                </a:solidFill>
              </a:rPr>
              <a:t>Choose Your Plan</a:t>
            </a:r>
          </a:p>
        </p:txBody>
      </p:sp>
      <p:sp>
        <p:nvSpPr>
          <p:cNvPr id="7" name="Rectangle 6"/>
          <p:cNvSpPr/>
          <p:nvPr/>
        </p:nvSpPr>
        <p:spPr>
          <a:xfrm>
            <a:off x="1904960" y="7190451"/>
            <a:ext cx="5878073" cy="553998"/>
          </a:xfrm>
          <a:prstGeom prst="rect">
            <a:avLst/>
          </a:prstGeom>
        </p:spPr>
        <p:txBody>
          <a:bodyPr wrap="square">
            <a:spAutoFit/>
          </a:bodyPr>
          <a:lstStyle/>
          <a:p>
            <a:r>
              <a:rPr lang="en-US" sz="3000" dirty="0" err="1">
                <a:solidFill>
                  <a:schemeClr val="accent2"/>
                </a:solidFill>
              </a:rPr>
              <a:t>Ammount</a:t>
            </a:r>
            <a:r>
              <a:rPr lang="en-US" sz="3000" dirty="0">
                <a:solidFill>
                  <a:schemeClr val="accent2"/>
                </a:solidFill>
              </a:rPr>
              <a:t> of Space</a:t>
            </a:r>
          </a:p>
        </p:txBody>
      </p:sp>
      <p:sp>
        <p:nvSpPr>
          <p:cNvPr id="11" name="Rectangle 10"/>
          <p:cNvSpPr/>
          <p:nvPr/>
        </p:nvSpPr>
        <p:spPr>
          <a:xfrm>
            <a:off x="1904960" y="8213623"/>
            <a:ext cx="5878073" cy="553998"/>
          </a:xfrm>
          <a:prstGeom prst="rect">
            <a:avLst/>
          </a:prstGeom>
        </p:spPr>
        <p:txBody>
          <a:bodyPr wrap="square">
            <a:spAutoFit/>
          </a:bodyPr>
          <a:lstStyle/>
          <a:p>
            <a:r>
              <a:rPr lang="en-US" sz="3000" dirty="0">
                <a:solidFill>
                  <a:schemeClr val="accent2"/>
                </a:solidFill>
              </a:rPr>
              <a:t>Bandwidth per month	</a:t>
            </a:r>
          </a:p>
        </p:txBody>
      </p:sp>
      <p:sp>
        <p:nvSpPr>
          <p:cNvPr id="12" name="Rectangle 11"/>
          <p:cNvSpPr/>
          <p:nvPr/>
        </p:nvSpPr>
        <p:spPr>
          <a:xfrm>
            <a:off x="1904960" y="9174319"/>
            <a:ext cx="5878073" cy="553998"/>
          </a:xfrm>
          <a:prstGeom prst="rect">
            <a:avLst/>
          </a:prstGeom>
        </p:spPr>
        <p:txBody>
          <a:bodyPr wrap="square">
            <a:spAutoFit/>
          </a:bodyPr>
          <a:lstStyle/>
          <a:p>
            <a:r>
              <a:rPr lang="en-US" sz="3000" dirty="0">
                <a:solidFill>
                  <a:schemeClr val="accent2"/>
                </a:solidFill>
              </a:rPr>
              <a:t>E-mail Accounts	</a:t>
            </a:r>
          </a:p>
        </p:txBody>
      </p:sp>
      <p:sp>
        <p:nvSpPr>
          <p:cNvPr id="13" name="Rectangle 12"/>
          <p:cNvSpPr/>
          <p:nvPr/>
        </p:nvSpPr>
        <p:spPr>
          <a:xfrm>
            <a:off x="1904960" y="10197491"/>
            <a:ext cx="5878073" cy="553998"/>
          </a:xfrm>
          <a:prstGeom prst="rect">
            <a:avLst/>
          </a:prstGeom>
        </p:spPr>
        <p:txBody>
          <a:bodyPr wrap="square">
            <a:spAutoFit/>
          </a:bodyPr>
          <a:lstStyle/>
          <a:p>
            <a:r>
              <a:rPr lang="en-US" sz="3000" dirty="0">
                <a:solidFill>
                  <a:schemeClr val="accent2"/>
                </a:solidFill>
              </a:rPr>
              <a:t>Support Tickets Per Month</a:t>
            </a:r>
          </a:p>
        </p:txBody>
      </p:sp>
      <p:sp>
        <p:nvSpPr>
          <p:cNvPr id="8" name="Rectangle 7"/>
          <p:cNvSpPr/>
          <p:nvPr/>
        </p:nvSpPr>
        <p:spPr>
          <a:xfrm>
            <a:off x="9127615" y="5212227"/>
            <a:ext cx="2708154" cy="1323439"/>
          </a:xfrm>
          <a:prstGeom prst="rect">
            <a:avLst/>
          </a:prstGeom>
        </p:spPr>
        <p:txBody>
          <a:bodyPr wrap="square">
            <a:spAutoFit/>
          </a:bodyPr>
          <a:lstStyle/>
          <a:p>
            <a:pPr algn="ctr"/>
            <a:r>
              <a:rPr lang="en-US" sz="8000" b="1" dirty="0" smtClean="0">
                <a:solidFill>
                  <a:schemeClr val="accent2"/>
                </a:solidFill>
              </a:rPr>
              <a:t>$40</a:t>
            </a:r>
            <a:endParaRPr lang="en-US" sz="8000" b="1" dirty="0">
              <a:solidFill>
                <a:schemeClr val="accent2"/>
              </a:solidFill>
            </a:endParaRPr>
          </a:p>
        </p:txBody>
      </p:sp>
      <p:sp>
        <p:nvSpPr>
          <p:cNvPr id="10" name="Rectangle 9"/>
          <p:cNvSpPr/>
          <p:nvPr/>
        </p:nvSpPr>
        <p:spPr>
          <a:xfrm>
            <a:off x="19448681" y="5212227"/>
            <a:ext cx="2708154" cy="1323439"/>
          </a:xfrm>
          <a:prstGeom prst="rect">
            <a:avLst/>
          </a:prstGeom>
        </p:spPr>
        <p:txBody>
          <a:bodyPr wrap="square">
            <a:spAutoFit/>
          </a:bodyPr>
          <a:lstStyle/>
          <a:p>
            <a:pPr algn="ctr"/>
            <a:r>
              <a:rPr lang="en-US" sz="8000" b="1" dirty="0" smtClean="0">
                <a:solidFill>
                  <a:schemeClr val="accent2"/>
                </a:solidFill>
              </a:rPr>
              <a:t>$80</a:t>
            </a:r>
            <a:endParaRPr lang="en-US" sz="8000" b="1" dirty="0">
              <a:solidFill>
                <a:schemeClr val="accent2"/>
              </a:solidFill>
            </a:endParaRPr>
          </a:p>
        </p:txBody>
      </p:sp>
      <p:sp>
        <p:nvSpPr>
          <p:cNvPr id="14" name="Rectangle 13"/>
          <p:cNvSpPr/>
          <p:nvPr/>
        </p:nvSpPr>
        <p:spPr>
          <a:xfrm>
            <a:off x="9313123" y="11363059"/>
            <a:ext cx="2522646" cy="553998"/>
          </a:xfrm>
          <a:prstGeom prst="rect">
            <a:avLst/>
          </a:prstGeom>
        </p:spPr>
        <p:txBody>
          <a:bodyPr wrap="square">
            <a:spAutoFit/>
          </a:bodyPr>
          <a:lstStyle/>
          <a:p>
            <a:pPr algn="ctr"/>
            <a:r>
              <a:rPr lang="en-GB" sz="3000" b="1" dirty="0" smtClean="0">
                <a:solidFill>
                  <a:schemeClr val="accent1"/>
                </a:solidFill>
              </a:rPr>
              <a:t>BUY NOW</a:t>
            </a:r>
            <a:endParaRPr lang="en-US" sz="3000" b="1" dirty="0">
              <a:solidFill>
                <a:schemeClr val="accent1"/>
              </a:solidFill>
            </a:endParaRPr>
          </a:p>
        </p:txBody>
      </p:sp>
      <p:sp>
        <p:nvSpPr>
          <p:cNvPr id="15" name="Rectangle 14"/>
          <p:cNvSpPr/>
          <p:nvPr/>
        </p:nvSpPr>
        <p:spPr>
          <a:xfrm>
            <a:off x="14473656" y="11363059"/>
            <a:ext cx="2522646" cy="553998"/>
          </a:xfrm>
          <a:prstGeom prst="rect">
            <a:avLst/>
          </a:prstGeom>
        </p:spPr>
        <p:txBody>
          <a:bodyPr wrap="square">
            <a:spAutoFit/>
          </a:bodyPr>
          <a:lstStyle/>
          <a:p>
            <a:pPr algn="ctr"/>
            <a:r>
              <a:rPr lang="en-GB" sz="3000" b="1" dirty="0" smtClean="0">
                <a:solidFill>
                  <a:schemeClr val="accent4"/>
                </a:solidFill>
              </a:rPr>
              <a:t>BUY NOW</a:t>
            </a:r>
            <a:endParaRPr lang="en-US" sz="3000" b="1" dirty="0">
              <a:solidFill>
                <a:schemeClr val="accent4"/>
              </a:solidFill>
            </a:endParaRPr>
          </a:p>
        </p:txBody>
      </p:sp>
      <p:sp>
        <p:nvSpPr>
          <p:cNvPr id="16" name="Rectangle 15"/>
          <p:cNvSpPr/>
          <p:nvPr/>
        </p:nvSpPr>
        <p:spPr>
          <a:xfrm>
            <a:off x="19562700" y="11363059"/>
            <a:ext cx="2522646" cy="553998"/>
          </a:xfrm>
          <a:prstGeom prst="rect">
            <a:avLst/>
          </a:prstGeom>
        </p:spPr>
        <p:txBody>
          <a:bodyPr wrap="square">
            <a:spAutoFit/>
          </a:bodyPr>
          <a:lstStyle/>
          <a:p>
            <a:pPr algn="ctr"/>
            <a:r>
              <a:rPr lang="en-GB" sz="3000" b="1" dirty="0" smtClean="0">
                <a:solidFill>
                  <a:schemeClr val="accent1"/>
                </a:solidFill>
              </a:rPr>
              <a:t>BUY NOW</a:t>
            </a:r>
            <a:endParaRPr lang="en-US" sz="3000" b="1" dirty="0">
              <a:solidFill>
                <a:schemeClr val="accent1"/>
              </a:solidFill>
            </a:endParaRPr>
          </a:p>
        </p:txBody>
      </p:sp>
      <p:sp>
        <p:nvSpPr>
          <p:cNvPr id="20" name="Rectangle 19"/>
          <p:cNvSpPr/>
          <p:nvPr/>
        </p:nvSpPr>
        <p:spPr>
          <a:xfrm>
            <a:off x="9438250" y="7190451"/>
            <a:ext cx="2227400" cy="553998"/>
          </a:xfrm>
          <a:prstGeom prst="rect">
            <a:avLst/>
          </a:prstGeom>
        </p:spPr>
        <p:txBody>
          <a:bodyPr wrap="square">
            <a:spAutoFit/>
          </a:bodyPr>
          <a:lstStyle/>
          <a:p>
            <a:pPr algn="ctr"/>
            <a:r>
              <a:rPr lang="en-US" sz="3000" dirty="0" smtClean="0">
                <a:solidFill>
                  <a:schemeClr val="accent2"/>
                </a:solidFill>
              </a:rPr>
              <a:t>30GB</a:t>
            </a:r>
            <a:endParaRPr lang="en-US" sz="3000" dirty="0">
              <a:solidFill>
                <a:schemeClr val="accent2"/>
              </a:solidFill>
            </a:endParaRPr>
          </a:p>
        </p:txBody>
      </p:sp>
      <p:sp>
        <p:nvSpPr>
          <p:cNvPr id="21" name="Rectangle 20"/>
          <p:cNvSpPr/>
          <p:nvPr/>
        </p:nvSpPr>
        <p:spPr>
          <a:xfrm>
            <a:off x="9438250" y="8213623"/>
            <a:ext cx="2227400" cy="553998"/>
          </a:xfrm>
          <a:prstGeom prst="rect">
            <a:avLst/>
          </a:prstGeom>
        </p:spPr>
        <p:txBody>
          <a:bodyPr wrap="square">
            <a:spAutoFit/>
          </a:bodyPr>
          <a:lstStyle/>
          <a:p>
            <a:pPr algn="ctr"/>
            <a:r>
              <a:rPr lang="en-US" sz="3000" dirty="0" smtClean="0">
                <a:solidFill>
                  <a:schemeClr val="accent2"/>
                </a:solidFill>
              </a:rPr>
              <a:t>30GB</a:t>
            </a:r>
            <a:endParaRPr lang="en-US" sz="3000" dirty="0">
              <a:solidFill>
                <a:schemeClr val="accent2"/>
              </a:solidFill>
            </a:endParaRPr>
          </a:p>
        </p:txBody>
      </p:sp>
      <p:sp>
        <p:nvSpPr>
          <p:cNvPr id="22" name="Rectangle 21"/>
          <p:cNvSpPr/>
          <p:nvPr/>
        </p:nvSpPr>
        <p:spPr>
          <a:xfrm>
            <a:off x="9438250" y="9215530"/>
            <a:ext cx="2227400" cy="553998"/>
          </a:xfrm>
          <a:prstGeom prst="rect">
            <a:avLst/>
          </a:prstGeom>
        </p:spPr>
        <p:txBody>
          <a:bodyPr wrap="square">
            <a:spAutoFit/>
          </a:bodyPr>
          <a:lstStyle/>
          <a:p>
            <a:pPr algn="ctr"/>
            <a:r>
              <a:rPr lang="en-US" sz="3000" dirty="0" smtClean="0">
                <a:solidFill>
                  <a:schemeClr val="accent2"/>
                </a:solidFill>
              </a:rPr>
              <a:t>40</a:t>
            </a:r>
            <a:endParaRPr lang="en-US" sz="3000" dirty="0">
              <a:solidFill>
                <a:schemeClr val="accent2"/>
              </a:solidFill>
            </a:endParaRPr>
          </a:p>
        </p:txBody>
      </p:sp>
      <p:sp>
        <p:nvSpPr>
          <p:cNvPr id="23" name="Rectangle 22"/>
          <p:cNvSpPr/>
          <p:nvPr/>
        </p:nvSpPr>
        <p:spPr>
          <a:xfrm>
            <a:off x="9438250" y="10238702"/>
            <a:ext cx="2227400" cy="553998"/>
          </a:xfrm>
          <a:prstGeom prst="rect">
            <a:avLst/>
          </a:prstGeom>
        </p:spPr>
        <p:txBody>
          <a:bodyPr wrap="square">
            <a:spAutoFit/>
          </a:bodyPr>
          <a:lstStyle/>
          <a:p>
            <a:pPr algn="ctr"/>
            <a:r>
              <a:rPr lang="en-US" sz="3000" dirty="0" smtClean="0">
                <a:solidFill>
                  <a:schemeClr val="accent2"/>
                </a:solidFill>
              </a:rPr>
              <a:t>05</a:t>
            </a:r>
            <a:endParaRPr lang="en-US" sz="3000" dirty="0">
              <a:solidFill>
                <a:schemeClr val="accent2"/>
              </a:solidFill>
            </a:endParaRPr>
          </a:p>
        </p:txBody>
      </p:sp>
      <p:sp>
        <p:nvSpPr>
          <p:cNvPr id="24" name="Rectangle 23"/>
          <p:cNvSpPr/>
          <p:nvPr/>
        </p:nvSpPr>
        <p:spPr>
          <a:xfrm>
            <a:off x="14494921" y="7190451"/>
            <a:ext cx="2227400" cy="553998"/>
          </a:xfrm>
          <a:prstGeom prst="rect">
            <a:avLst/>
          </a:prstGeom>
        </p:spPr>
        <p:txBody>
          <a:bodyPr wrap="square">
            <a:spAutoFit/>
          </a:bodyPr>
          <a:lstStyle/>
          <a:p>
            <a:pPr algn="ctr"/>
            <a:r>
              <a:rPr lang="en-US" sz="3000" dirty="0" smtClean="0">
                <a:solidFill>
                  <a:schemeClr val="accent1"/>
                </a:solidFill>
              </a:rPr>
              <a:t>100GB</a:t>
            </a:r>
            <a:endParaRPr lang="en-US" sz="3000" dirty="0">
              <a:solidFill>
                <a:schemeClr val="accent1"/>
              </a:solidFill>
            </a:endParaRPr>
          </a:p>
        </p:txBody>
      </p:sp>
      <p:sp>
        <p:nvSpPr>
          <p:cNvPr id="25" name="Rectangle 24"/>
          <p:cNvSpPr/>
          <p:nvPr/>
        </p:nvSpPr>
        <p:spPr>
          <a:xfrm>
            <a:off x="14494921" y="8213623"/>
            <a:ext cx="2227400" cy="553998"/>
          </a:xfrm>
          <a:prstGeom prst="rect">
            <a:avLst/>
          </a:prstGeom>
        </p:spPr>
        <p:txBody>
          <a:bodyPr wrap="square">
            <a:spAutoFit/>
          </a:bodyPr>
          <a:lstStyle/>
          <a:p>
            <a:pPr algn="ctr"/>
            <a:r>
              <a:rPr lang="en-US" sz="3000" dirty="0" smtClean="0">
                <a:solidFill>
                  <a:schemeClr val="accent1"/>
                </a:solidFill>
              </a:rPr>
              <a:t>100GB</a:t>
            </a:r>
            <a:endParaRPr lang="en-US" sz="3000" dirty="0">
              <a:solidFill>
                <a:schemeClr val="accent1"/>
              </a:solidFill>
            </a:endParaRPr>
          </a:p>
        </p:txBody>
      </p:sp>
      <p:sp>
        <p:nvSpPr>
          <p:cNvPr id="26" name="Rectangle 25"/>
          <p:cNvSpPr/>
          <p:nvPr/>
        </p:nvSpPr>
        <p:spPr>
          <a:xfrm>
            <a:off x="14494921" y="9215530"/>
            <a:ext cx="2227400" cy="553998"/>
          </a:xfrm>
          <a:prstGeom prst="rect">
            <a:avLst/>
          </a:prstGeom>
        </p:spPr>
        <p:txBody>
          <a:bodyPr wrap="square">
            <a:spAutoFit/>
          </a:bodyPr>
          <a:lstStyle/>
          <a:p>
            <a:pPr algn="ctr"/>
            <a:r>
              <a:rPr lang="en-US" sz="3000" dirty="0">
                <a:solidFill>
                  <a:schemeClr val="accent1"/>
                </a:solidFill>
              </a:rPr>
              <a:t>8</a:t>
            </a:r>
            <a:r>
              <a:rPr lang="en-US" sz="3000" dirty="0" smtClean="0">
                <a:solidFill>
                  <a:schemeClr val="accent1"/>
                </a:solidFill>
              </a:rPr>
              <a:t>0</a:t>
            </a:r>
            <a:endParaRPr lang="en-US" sz="3000" dirty="0">
              <a:solidFill>
                <a:schemeClr val="accent1"/>
              </a:solidFill>
            </a:endParaRPr>
          </a:p>
        </p:txBody>
      </p:sp>
      <p:sp>
        <p:nvSpPr>
          <p:cNvPr id="27" name="Rectangle 26"/>
          <p:cNvSpPr/>
          <p:nvPr/>
        </p:nvSpPr>
        <p:spPr>
          <a:xfrm>
            <a:off x="14494921" y="10238702"/>
            <a:ext cx="2227400" cy="553998"/>
          </a:xfrm>
          <a:prstGeom prst="rect">
            <a:avLst/>
          </a:prstGeom>
        </p:spPr>
        <p:txBody>
          <a:bodyPr wrap="square">
            <a:spAutoFit/>
          </a:bodyPr>
          <a:lstStyle/>
          <a:p>
            <a:pPr algn="ctr"/>
            <a:r>
              <a:rPr lang="en-US" sz="3000" dirty="0" smtClean="0">
                <a:solidFill>
                  <a:schemeClr val="accent1"/>
                </a:solidFill>
              </a:rPr>
              <a:t>2</a:t>
            </a:r>
            <a:r>
              <a:rPr lang="en-US" sz="3000" dirty="0">
                <a:solidFill>
                  <a:schemeClr val="accent1"/>
                </a:solidFill>
              </a:rPr>
              <a:t>0</a:t>
            </a:r>
          </a:p>
        </p:txBody>
      </p:sp>
      <p:sp>
        <p:nvSpPr>
          <p:cNvPr id="28" name="Rectangle 27"/>
          <p:cNvSpPr/>
          <p:nvPr/>
        </p:nvSpPr>
        <p:spPr>
          <a:xfrm>
            <a:off x="19597536" y="7190451"/>
            <a:ext cx="2455438" cy="553998"/>
          </a:xfrm>
          <a:prstGeom prst="rect">
            <a:avLst/>
          </a:prstGeom>
        </p:spPr>
        <p:txBody>
          <a:bodyPr wrap="square">
            <a:spAutoFit/>
          </a:bodyPr>
          <a:lstStyle/>
          <a:p>
            <a:pPr algn="ctr"/>
            <a:r>
              <a:rPr lang="en-US" sz="3000" dirty="0">
                <a:solidFill>
                  <a:schemeClr val="accent2"/>
                </a:solidFill>
              </a:rPr>
              <a:t>Unlimited</a:t>
            </a:r>
          </a:p>
        </p:txBody>
      </p:sp>
      <p:sp>
        <p:nvSpPr>
          <p:cNvPr id="29" name="Rectangle 28"/>
          <p:cNvSpPr/>
          <p:nvPr/>
        </p:nvSpPr>
        <p:spPr>
          <a:xfrm>
            <a:off x="19597536" y="8213623"/>
            <a:ext cx="2455438" cy="553998"/>
          </a:xfrm>
          <a:prstGeom prst="rect">
            <a:avLst/>
          </a:prstGeom>
        </p:spPr>
        <p:txBody>
          <a:bodyPr wrap="square">
            <a:spAutoFit/>
          </a:bodyPr>
          <a:lstStyle/>
          <a:p>
            <a:pPr algn="ctr"/>
            <a:r>
              <a:rPr lang="en-US" sz="3000" dirty="0">
                <a:solidFill>
                  <a:schemeClr val="accent2"/>
                </a:solidFill>
              </a:rPr>
              <a:t>Unlimited</a:t>
            </a:r>
          </a:p>
        </p:txBody>
      </p:sp>
      <p:sp>
        <p:nvSpPr>
          <p:cNvPr id="30" name="Rectangle 29"/>
          <p:cNvSpPr/>
          <p:nvPr/>
        </p:nvSpPr>
        <p:spPr>
          <a:xfrm>
            <a:off x="19597536" y="9215530"/>
            <a:ext cx="2455438" cy="553998"/>
          </a:xfrm>
          <a:prstGeom prst="rect">
            <a:avLst/>
          </a:prstGeom>
        </p:spPr>
        <p:txBody>
          <a:bodyPr wrap="square">
            <a:spAutoFit/>
          </a:bodyPr>
          <a:lstStyle/>
          <a:p>
            <a:pPr algn="ctr"/>
            <a:r>
              <a:rPr lang="en-US" sz="3000" dirty="0" smtClean="0">
                <a:solidFill>
                  <a:schemeClr val="accent2"/>
                </a:solidFill>
              </a:rPr>
              <a:t>100</a:t>
            </a:r>
            <a:endParaRPr lang="en-US" sz="3000" dirty="0">
              <a:solidFill>
                <a:schemeClr val="accent2"/>
              </a:solidFill>
            </a:endParaRPr>
          </a:p>
        </p:txBody>
      </p:sp>
      <p:sp>
        <p:nvSpPr>
          <p:cNvPr id="31" name="Rectangle 30"/>
          <p:cNvSpPr/>
          <p:nvPr/>
        </p:nvSpPr>
        <p:spPr>
          <a:xfrm>
            <a:off x="19597536" y="10238702"/>
            <a:ext cx="2455438" cy="553998"/>
          </a:xfrm>
          <a:prstGeom prst="rect">
            <a:avLst/>
          </a:prstGeom>
        </p:spPr>
        <p:txBody>
          <a:bodyPr wrap="square">
            <a:spAutoFit/>
          </a:bodyPr>
          <a:lstStyle/>
          <a:p>
            <a:pPr algn="ctr"/>
            <a:r>
              <a:rPr lang="en-US" sz="3000" dirty="0">
                <a:solidFill>
                  <a:schemeClr val="accent2"/>
                </a:solidFill>
              </a:rPr>
              <a:t>5</a:t>
            </a:r>
            <a:r>
              <a:rPr lang="en-US" sz="3000" dirty="0" smtClean="0">
                <a:solidFill>
                  <a:schemeClr val="accent2"/>
                </a:solidFill>
              </a:rPr>
              <a:t>0</a:t>
            </a:r>
            <a:endParaRPr lang="en-US" sz="3000" dirty="0">
              <a:solidFill>
                <a:schemeClr val="accent2"/>
              </a:solidFill>
            </a:endParaRPr>
          </a:p>
        </p:txBody>
      </p:sp>
      <p:sp>
        <p:nvSpPr>
          <p:cNvPr id="18" name="Rectangle 17"/>
          <p:cNvSpPr/>
          <p:nvPr/>
        </p:nvSpPr>
        <p:spPr>
          <a:xfrm>
            <a:off x="13357957" y="4140881"/>
            <a:ext cx="4568536" cy="630942"/>
          </a:xfrm>
          <a:prstGeom prst="rect">
            <a:avLst/>
          </a:prstGeom>
        </p:spPr>
        <p:txBody>
          <a:bodyPr wrap="square">
            <a:spAutoFit/>
          </a:bodyPr>
          <a:lstStyle/>
          <a:p>
            <a:pPr algn="ctr"/>
            <a:r>
              <a:rPr lang="en-GB" sz="3500" b="1" dirty="0">
                <a:solidFill>
                  <a:schemeClr val="accent1"/>
                </a:solidFill>
              </a:rPr>
              <a:t>STANDARD</a:t>
            </a:r>
            <a:endParaRPr lang="en-US" sz="3500" b="1" dirty="0">
              <a:solidFill>
                <a:schemeClr val="accent1"/>
              </a:solidFill>
            </a:endParaRPr>
          </a:p>
        </p:txBody>
      </p:sp>
      <p:sp>
        <p:nvSpPr>
          <p:cNvPr id="9" name="Rectangle 8"/>
          <p:cNvSpPr/>
          <p:nvPr/>
        </p:nvSpPr>
        <p:spPr>
          <a:xfrm>
            <a:off x="14288148" y="5212227"/>
            <a:ext cx="2708154" cy="1323439"/>
          </a:xfrm>
          <a:prstGeom prst="rect">
            <a:avLst/>
          </a:prstGeom>
        </p:spPr>
        <p:txBody>
          <a:bodyPr wrap="square">
            <a:spAutoFit/>
          </a:bodyPr>
          <a:lstStyle/>
          <a:p>
            <a:pPr algn="ctr"/>
            <a:r>
              <a:rPr lang="en-US" sz="8000" b="1" dirty="0" smtClean="0">
                <a:solidFill>
                  <a:schemeClr val="accent1"/>
                </a:solidFill>
              </a:rPr>
              <a:t>$60</a:t>
            </a:r>
            <a:endParaRPr lang="en-US" sz="8000" b="1" dirty="0">
              <a:solidFill>
                <a:schemeClr val="accent1"/>
              </a:solidFill>
            </a:endParaRPr>
          </a:p>
        </p:txBody>
      </p:sp>
    </p:spTree>
    <p:extLst>
      <p:ext uri="{BB962C8B-B14F-4D97-AF65-F5344CB8AC3E}">
        <p14:creationId xmlns:p14="http://schemas.microsoft.com/office/powerpoint/2010/main" val="178622545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p:cNvSpPr>
            <a:spLocks noGrp="1"/>
          </p:cNvSpPr>
          <p:nvPr>
            <p:ph type="pic" sz="quarter" idx="10"/>
          </p:nvPr>
        </p:nvSpPr>
        <p:spPr>
          <a:xfrm>
            <a:off x="0" y="3657600"/>
            <a:ext cx="15474950" cy="10058400"/>
          </a:xfrm>
        </p:spPr>
      </p:sp>
      <p:sp>
        <p:nvSpPr>
          <p:cNvPr id="3" name="Rectangle 2"/>
          <p:cNvSpPr/>
          <p:nvPr/>
        </p:nvSpPr>
        <p:spPr>
          <a:xfrm>
            <a:off x="1215761" y="1029443"/>
            <a:ext cx="11309392" cy="1554272"/>
          </a:xfrm>
          <a:prstGeom prst="rect">
            <a:avLst/>
          </a:prstGeom>
        </p:spPr>
        <p:txBody>
          <a:bodyPr wrap="square">
            <a:spAutoFit/>
          </a:bodyPr>
          <a:lstStyle/>
          <a:p>
            <a:r>
              <a:rPr lang="en-US" sz="9500" b="1" dirty="0">
                <a:solidFill>
                  <a:schemeClr val="accent2"/>
                </a:solidFill>
                <a:latin typeface="+mj-lt"/>
              </a:rPr>
              <a:t>Business Problem</a:t>
            </a:r>
          </a:p>
        </p:txBody>
      </p:sp>
      <p:sp>
        <p:nvSpPr>
          <p:cNvPr id="4" name="Rectangle 3"/>
          <p:cNvSpPr/>
          <p:nvPr/>
        </p:nvSpPr>
        <p:spPr>
          <a:xfrm>
            <a:off x="1222245" y="2352882"/>
            <a:ext cx="11309392"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15" name="Rectangle 6"/>
          <p:cNvSpPr>
            <a:spLocks noChangeArrowheads="1"/>
          </p:cNvSpPr>
          <p:nvPr/>
        </p:nvSpPr>
        <p:spPr bwMode="auto">
          <a:xfrm>
            <a:off x="14833600" y="3175"/>
            <a:ext cx="9571038" cy="137128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4"/>
          <p:cNvSpPr/>
          <p:nvPr/>
        </p:nvSpPr>
        <p:spPr>
          <a:xfrm>
            <a:off x="16305387" y="3939750"/>
            <a:ext cx="6682204" cy="784830"/>
          </a:xfrm>
          <a:prstGeom prst="rect">
            <a:avLst/>
          </a:prstGeom>
        </p:spPr>
        <p:txBody>
          <a:bodyPr wrap="square">
            <a:spAutoFit/>
          </a:bodyPr>
          <a:lstStyle/>
          <a:p>
            <a:pPr algn="ctr"/>
            <a:r>
              <a:rPr lang="en-US" sz="4500" b="1" dirty="0">
                <a:solidFill>
                  <a:schemeClr val="accent1"/>
                </a:solidFill>
              </a:rPr>
              <a:t>Financial Constraints</a:t>
            </a:r>
          </a:p>
        </p:txBody>
      </p:sp>
      <p:sp>
        <p:nvSpPr>
          <p:cNvPr id="6" name="Rectangle 5"/>
          <p:cNvSpPr/>
          <p:nvPr/>
        </p:nvSpPr>
        <p:spPr>
          <a:xfrm>
            <a:off x="16308972" y="4843076"/>
            <a:ext cx="6678620" cy="1246495"/>
          </a:xfrm>
          <a:prstGeom prst="rect">
            <a:avLst/>
          </a:prstGeom>
        </p:spPr>
        <p:txBody>
          <a:bodyPr wrap="square">
            <a:spAutoFit/>
          </a:bodyPr>
          <a:lstStyle/>
          <a:p>
            <a:pPr algn="ctr"/>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p>
        </p:txBody>
      </p:sp>
      <p:sp>
        <p:nvSpPr>
          <p:cNvPr id="7" name="Rectangle 6"/>
          <p:cNvSpPr/>
          <p:nvPr/>
        </p:nvSpPr>
        <p:spPr>
          <a:xfrm>
            <a:off x="16305387" y="1806579"/>
            <a:ext cx="6682204" cy="2154436"/>
          </a:xfrm>
          <a:prstGeom prst="rect">
            <a:avLst/>
          </a:prstGeom>
        </p:spPr>
        <p:txBody>
          <a:bodyPr wrap="square">
            <a:spAutoFit/>
          </a:bodyPr>
          <a:lstStyle/>
          <a:p>
            <a:pPr algn="ctr"/>
            <a:r>
              <a:rPr lang="en-US" sz="13400" b="1" dirty="0" smtClean="0">
                <a:solidFill>
                  <a:schemeClr val="accent1"/>
                </a:solidFill>
              </a:rPr>
              <a:t>40%</a:t>
            </a:r>
            <a:endParaRPr lang="en-US" sz="13400" b="1" dirty="0">
              <a:solidFill>
                <a:schemeClr val="accent1"/>
              </a:solidFill>
            </a:endParaRPr>
          </a:p>
        </p:txBody>
      </p:sp>
      <p:sp>
        <p:nvSpPr>
          <p:cNvPr id="8" name="Rectangle 7"/>
          <p:cNvSpPr/>
          <p:nvPr/>
        </p:nvSpPr>
        <p:spPr>
          <a:xfrm>
            <a:off x="16305387" y="7378391"/>
            <a:ext cx="6682204" cy="2154436"/>
          </a:xfrm>
          <a:prstGeom prst="rect">
            <a:avLst/>
          </a:prstGeom>
        </p:spPr>
        <p:txBody>
          <a:bodyPr wrap="square">
            <a:spAutoFit/>
          </a:bodyPr>
          <a:lstStyle/>
          <a:p>
            <a:pPr algn="ctr"/>
            <a:r>
              <a:rPr lang="en-US" sz="13400" b="1" dirty="0" smtClean="0">
                <a:solidFill>
                  <a:schemeClr val="accent1"/>
                </a:solidFill>
              </a:rPr>
              <a:t>60%</a:t>
            </a:r>
            <a:endParaRPr lang="en-US" sz="13400" b="1" dirty="0">
              <a:solidFill>
                <a:schemeClr val="accent1"/>
              </a:solidFill>
            </a:endParaRPr>
          </a:p>
        </p:txBody>
      </p:sp>
      <p:sp>
        <p:nvSpPr>
          <p:cNvPr id="9" name="Rectangle 8"/>
          <p:cNvSpPr/>
          <p:nvPr/>
        </p:nvSpPr>
        <p:spPr>
          <a:xfrm>
            <a:off x="16305387" y="9503861"/>
            <a:ext cx="6682204" cy="784830"/>
          </a:xfrm>
          <a:prstGeom prst="rect">
            <a:avLst/>
          </a:prstGeom>
        </p:spPr>
        <p:txBody>
          <a:bodyPr wrap="square">
            <a:spAutoFit/>
          </a:bodyPr>
          <a:lstStyle/>
          <a:p>
            <a:pPr algn="ctr"/>
            <a:r>
              <a:rPr lang="en-US" sz="4500" b="1" dirty="0">
                <a:solidFill>
                  <a:schemeClr val="accent1"/>
                </a:solidFill>
              </a:rPr>
              <a:t>Declining Sales</a:t>
            </a:r>
          </a:p>
        </p:txBody>
      </p:sp>
      <p:sp>
        <p:nvSpPr>
          <p:cNvPr id="10" name="Rectangle 9"/>
          <p:cNvSpPr/>
          <p:nvPr/>
        </p:nvSpPr>
        <p:spPr>
          <a:xfrm>
            <a:off x="16308972" y="10407187"/>
            <a:ext cx="6678620" cy="1246495"/>
          </a:xfrm>
          <a:prstGeom prst="rect">
            <a:avLst/>
          </a:prstGeom>
        </p:spPr>
        <p:txBody>
          <a:bodyPr wrap="square">
            <a:spAutoFit/>
          </a:bodyPr>
          <a:lstStyle/>
          <a:p>
            <a:pPr algn="ctr"/>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p>
        </p:txBody>
      </p:sp>
      <p:sp>
        <p:nvSpPr>
          <p:cNvPr id="16" name="Line 7"/>
          <p:cNvSpPr>
            <a:spLocks noChangeShapeType="1"/>
          </p:cNvSpPr>
          <p:nvPr/>
        </p:nvSpPr>
        <p:spPr bwMode="auto">
          <a:xfrm>
            <a:off x="16390938" y="6905625"/>
            <a:ext cx="6459538" cy="0"/>
          </a:xfrm>
          <a:prstGeom prst="line">
            <a:avLst/>
          </a:prstGeom>
          <a:noFill/>
          <a:ln w="65088"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5682474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The Problem</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225893" y="5609237"/>
            <a:ext cx="5345028" cy="784830"/>
          </a:xfrm>
          <a:prstGeom prst="rect">
            <a:avLst/>
          </a:prstGeom>
        </p:spPr>
        <p:txBody>
          <a:bodyPr wrap="square">
            <a:spAutoFit/>
          </a:bodyPr>
          <a:lstStyle/>
          <a:p>
            <a:r>
              <a:rPr lang="en-US" sz="4500" b="1" dirty="0">
                <a:solidFill>
                  <a:schemeClr val="accent3"/>
                </a:solidFill>
              </a:rPr>
              <a:t>Problem #1</a:t>
            </a:r>
          </a:p>
        </p:txBody>
      </p:sp>
      <p:sp>
        <p:nvSpPr>
          <p:cNvPr id="6" name="Rectangle 5"/>
          <p:cNvSpPr/>
          <p:nvPr/>
        </p:nvSpPr>
        <p:spPr>
          <a:xfrm>
            <a:off x="1225893" y="6486096"/>
            <a:ext cx="534502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p>
        </p:txBody>
      </p:sp>
      <p:sp>
        <p:nvSpPr>
          <p:cNvPr id="9" name="Rectangle 8"/>
          <p:cNvSpPr/>
          <p:nvPr/>
        </p:nvSpPr>
        <p:spPr>
          <a:xfrm>
            <a:off x="7459918" y="5609237"/>
            <a:ext cx="5345028" cy="784830"/>
          </a:xfrm>
          <a:prstGeom prst="rect">
            <a:avLst/>
          </a:prstGeom>
        </p:spPr>
        <p:txBody>
          <a:bodyPr wrap="square">
            <a:spAutoFit/>
          </a:bodyPr>
          <a:lstStyle/>
          <a:p>
            <a:r>
              <a:rPr lang="en-US" sz="4500" b="1" dirty="0">
                <a:solidFill>
                  <a:schemeClr val="accent5"/>
                </a:solidFill>
              </a:rPr>
              <a:t>Problem </a:t>
            </a:r>
            <a:r>
              <a:rPr lang="en-US" sz="4500" b="1" dirty="0" smtClean="0">
                <a:solidFill>
                  <a:schemeClr val="accent5"/>
                </a:solidFill>
              </a:rPr>
              <a:t>#3</a:t>
            </a:r>
            <a:endParaRPr lang="en-US" sz="4500" b="1" dirty="0">
              <a:solidFill>
                <a:schemeClr val="accent5"/>
              </a:solidFill>
            </a:endParaRPr>
          </a:p>
        </p:txBody>
      </p:sp>
      <p:sp>
        <p:nvSpPr>
          <p:cNvPr id="10" name="Rectangle 9"/>
          <p:cNvSpPr/>
          <p:nvPr/>
        </p:nvSpPr>
        <p:spPr>
          <a:xfrm>
            <a:off x="7459918" y="6486096"/>
            <a:ext cx="534502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p>
        </p:txBody>
      </p:sp>
      <p:sp>
        <p:nvSpPr>
          <p:cNvPr id="16" name="Rectangle 5"/>
          <p:cNvSpPr>
            <a:spLocks noChangeArrowheads="1"/>
          </p:cNvSpPr>
          <p:nvPr/>
        </p:nvSpPr>
        <p:spPr bwMode="auto">
          <a:xfrm>
            <a:off x="0" y="8237538"/>
            <a:ext cx="24384000" cy="5499100"/>
          </a:xfrm>
          <a:prstGeom prst="rect">
            <a:avLst/>
          </a:pr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noEditPoints="1"/>
          </p:cNvSpPr>
          <p:nvPr/>
        </p:nvSpPr>
        <p:spPr bwMode="auto">
          <a:xfrm>
            <a:off x="7550150" y="4138613"/>
            <a:ext cx="1344613" cy="1343025"/>
          </a:xfrm>
          <a:custGeom>
            <a:avLst/>
            <a:gdLst>
              <a:gd name="T0" fmla="*/ 0 w 423"/>
              <a:gd name="T1" fmla="*/ 184 h 423"/>
              <a:gd name="T2" fmla="*/ 48 w 423"/>
              <a:gd name="T3" fmla="*/ 175 h 423"/>
              <a:gd name="T4" fmla="*/ 68 w 423"/>
              <a:gd name="T5" fmla="*/ 133 h 423"/>
              <a:gd name="T6" fmla="*/ 44 w 423"/>
              <a:gd name="T7" fmla="*/ 105 h 423"/>
              <a:gd name="T8" fmla="*/ 81 w 423"/>
              <a:gd name="T9" fmla="*/ 47 h 423"/>
              <a:gd name="T10" fmla="*/ 124 w 423"/>
              <a:gd name="T11" fmla="*/ 70 h 423"/>
              <a:gd name="T12" fmla="*/ 168 w 423"/>
              <a:gd name="T13" fmla="*/ 55 h 423"/>
              <a:gd name="T14" fmla="*/ 171 w 423"/>
              <a:gd name="T15" fmla="*/ 17 h 423"/>
              <a:gd name="T16" fmla="*/ 243 w 423"/>
              <a:gd name="T17" fmla="*/ 0 h 423"/>
              <a:gd name="T18" fmla="*/ 253 w 423"/>
              <a:gd name="T19" fmla="*/ 51 h 423"/>
              <a:gd name="T20" fmla="*/ 294 w 423"/>
              <a:gd name="T21" fmla="*/ 72 h 423"/>
              <a:gd name="T22" fmla="*/ 325 w 423"/>
              <a:gd name="T23" fmla="*/ 45 h 423"/>
              <a:gd name="T24" fmla="*/ 383 w 423"/>
              <a:gd name="T25" fmla="*/ 82 h 423"/>
              <a:gd name="T26" fmla="*/ 356 w 423"/>
              <a:gd name="T27" fmla="*/ 130 h 423"/>
              <a:gd name="T28" fmla="*/ 370 w 423"/>
              <a:gd name="T29" fmla="*/ 172 h 423"/>
              <a:gd name="T30" fmla="*/ 408 w 423"/>
              <a:gd name="T31" fmla="*/ 175 h 423"/>
              <a:gd name="T32" fmla="*/ 422 w 423"/>
              <a:gd name="T33" fmla="*/ 243 h 423"/>
              <a:gd name="T34" fmla="*/ 373 w 423"/>
              <a:gd name="T35" fmla="*/ 257 h 423"/>
              <a:gd name="T36" fmla="*/ 354 w 423"/>
              <a:gd name="T37" fmla="*/ 295 h 423"/>
              <a:gd name="T38" fmla="*/ 382 w 423"/>
              <a:gd name="T39" fmla="*/ 327 h 423"/>
              <a:gd name="T40" fmla="*/ 344 w 423"/>
              <a:gd name="T41" fmla="*/ 385 h 423"/>
              <a:gd name="T42" fmla="*/ 297 w 423"/>
              <a:gd name="T43" fmla="*/ 358 h 423"/>
              <a:gd name="T44" fmla="*/ 256 w 423"/>
              <a:gd name="T45" fmla="*/ 372 h 423"/>
              <a:gd name="T46" fmla="*/ 252 w 423"/>
              <a:gd name="T47" fmla="*/ 409 h 423"/>
              <a:gd name="T48" fmla="*/ 184 w 423"/>
              <a:gd name="T49" fmla="*/ 423 h 423"/>
              <a:gd name="T50" fmla="*/ 170 w 423"/>
              <a:gd name="T51" fmla="*/ 377 h 423"/>
              <a:gd name="T52" fmla="*/ 133 w 423"/>
              <a:gd name="T53" fmla="*/ 358 h 423"/>
              <a:gd name="T54" fmla="*/ 101 w 423"/>
              <a:gd name="T55" fmla="*/ 385 h 423"/>
              <a:gd name="T56" fmla="*/ 43 w 423"/>
              <a:gd name="T57" fmla="*/ 347 h 423"/>
              <a:gd name="T58" fmla="*/ 68 w 423"/>
              <a:gd name="T59" fmla="*/ 302 h 423"/>
              <a:gd name="T60" fmla="*/ 53 w 423"/>
              <a:gd name="T61" fmla="*/ 260 h 423"/>
              <a:gd name="T62" fmla="*/ 17 w 423"/>
              <a:gd name="T63" fmla="*/ 257 h 423"/>
              <a:gd name="T64" fmla="*/ 276 w 423"/>
              <a:gd name="T65" fmla="*/ 255 h 423"/>
              <a:gd name="T66" fmla="*/ 220 w 423"/>
              <a:gd name="T67" fmla="*/ 289 h 423"/>
              <a:gd name="T68" fmla="*/ 120 w 423"/>
              <a:gd name="T69" fmla="*/ 227 h 423"/>
              <a:gd name="T70" fmla="*/ 240 w 423"/>
              <a:gd name="T71" fmla="*/ 312 h 423"/>
              <a:gd name="T72" fmla="*/ 304 w 423"/>
              <a:gd name="T73" fmla="*/ 265 h 423"/>
              <a:gd name="T74" fmla="*/ 323 w 423"/>
              <a:gd name="T75" fmla="*/ 248 h 423"/>
              <a:gd name="T76" fmla="*/ 296 w 423"/>
              <a:gd name="T77" fmla="*/ 223 h 423"/>
              <a:gd name="T78" fmla="*/ 264 w 423"/>
              <a:gd name="T79" fmla="*/ 237 h 423"/>
              <a:gd name="T80" fmla="*/ 147 w 423"/>
              <a:gd name="T81" fmla="*/ 168 h 423"/>
              <a:gd name="T82" fmla="*/ 226 w 423"/>
              <a:gd name="T83" fmla="*/ 135 h 423"/>
              <a:gd name="T84" fmla="*/ 302 w 423"/>
              <a:gd name="T85" fmla="*/ 196 h 423"/>
              <a:gd name="T86" fmla="*/ 219 w 423"/>
              <a:gd name="T87" fmla="*/ 107 h 423"/>
              <a:gd name="T88" fmla="*/ 118 w 423"/>
              <a:gd name="T89" fmla="*/ 157 h 423"/>
              <a:gd name="T90" fmla="*/ 99 w 423"/>
              <a:gd name="T91" fmla="*/ 174 h 423"/>
              <a:gd name="T92" fmla="*/ 125 w 423"/>
              <a:gd name="T93" fmla="*/ 200 h 423"/>
              <a:gd name="T94" fmla="*/ 159 w 423"/>
              <a:gd name="T95" fmla="*/ 181 h 423"/>
              <a:gd name="T96" fmla="*/ 147 w 423"/>
              <a:gd name="T97" fmla="*/ 168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3" h="423">
                <a:moveTo>
                  <a:pt x="0" y="248"/>
                </a:moveTo>
                <a:cubicBezTo>
                  <a:pt x="0" y="226"/>
                  <a:pt x="0" y="205"/>
                  <a:pt x="0" y="184"/>
                </a:cubicBezTo>
                <a:cubicBezTo>
                  <a:pt x="3" y="177"/>
                  <a:pt x="9" y="174"/>
                  <a:pt x="17" y="175"/>
                </a:cubicBezTo>
                <a:cubicBezTo>
                  <a:pt x="28" y="175"/>
                  <a:pt x="38" y="175"/>
                  <a:pt x="48" y="175"/>
                </a:cubicBezTo>
                <a:cubicBezTo>
                  <a:pt x="50" y="175"/>
                  <a:pt x="51" y="174"/>
                  <a:pt x="52" y="172"/>
                </a:cubicBezTo>
                <a:cubicBezTo>
                  <a:pt x="56" y="158"/>
                  <a:pt x="61" y="145"/>
                  <a:pt x="68" y="133"/>
                </a:cubicBezTo>
                <a:cubicBezTo>
                  <a:pt x="69" y="131"/>
                  <a:pt x="69" y="130"/>
                  <a:pt x="67" y="128"/>
                </a:cubicBezTo>
                <a:cubicBezTo>
                  <a:pt x="59" y="121"/>
                  <a:pt x="51" y="113"/>
                  <a:pt x="44" y="105"/>
                </a:cubicBezTo>
                <a:cubicBezTo>
                  <a:pt x="37" y="98"/>
                  <a:pt x="37" y="91"/>
                  <a:pt x="44" y="85"/>
                </a:cubicBezTo>
                <a:cubicBezTo>
                  <a:pt x="56" y="72"/>
                  <a:pt x="69" y="60"/>
                  <a:pt x="81" y="47"/>
                </a:cubicBezTo>
                <a:cubicBezTo>
                  <a:pt x="88" y="40"/>
                  <a:pt x="95" y="40"/>
                  <a:pt x="102" y="47"/>
                </a:cubicBezTo>
                <a:cubicBezTo>
                  <a:pt x="110" y="55"/>
                  <a:pt x="117" y="62"/>
                  <a:pt x="124" y="70"/>
                </a:cubicBezTo>
                <a:cubicBezTo>
                  <a:pt x="126" y="72"/>
                  <a:pt x="128" y="72"/>
                  <a:pt x="130" y="70"/>
                </a:cubicBezTo>
                <a:cubicBezTo>
                  <a:pt x="142" y="64"/>
                  <a:pt x="155" y="58"/>
                  <a:pt x="168" y="55"/>
                </a:cubicBezTo>
                <a:cubicBezTo>
                  <a:pt x="171" y="54"/>
                  <a:pt x="172" y="53"/>
                  <a:pt x="172" y="50"/>
                </a:cubicBezTo>
                <a:cubicBezTo>
                  <a:pt x="171" y="39"/>
                  <a:pt x="172" y="28"/>
                  <a:pt x="171" y="17"/>
                </a:cubicBezTo>
                <a:cubicBezTo>
                  <a:pt x="171" y="9"/>
                  <a:pt x="174" y="3"/>
                  <a:pt x="181" y="0"/>
                </a:cubicBezTo>
                <a:cubicBezTo>
                  <a:pt x="202" y="0"/>
                  <a:pt x="223" y="0"/>
                  <a:pt x="243" y="0"/>
                </a:cubicBezTo>
                <a:cubicBezTo>
                  <a:pt x="251" y="3"/>
                  <a:pt x="254" y="9"/>
                  <a:pt x="254" y="17"/>
                </a:cubicBezTo>
                <a:cubicBezTo>
                  <a:pt x="253" y="28"/>
                  <a:pt x="254" y="39"/>
                  <a:pt x="253" y="51"/>
                </a:cubicBezTo>
                <a:cubicBezTo>
                  <a:pt x="253" y="54"/>
                  <a:pt x="254" y="55"/>
                  <a:pt x="257" y="56"/>
                </a:cubicBezTo>
                <a:cubicBezTo>
                  <a:pt x="270" y="59"/>
                  <a:pt x="282" y="65"/>
                  <a:pt x="294" y="72"/>
                </a:cubicBezTo>
                <a:cubicBezTo>
                  <a:pt x="296" y="73"/>
                  <a:pt x="297" y="73"/>
                  <a:pt x="299" y="71"/>
                </a:cubicBezTo>
                <a:cubicBezTo>
                  <a:pt x="308" y="62"/>
                  <a:pt x="316" y="53"/>
                  <a:pt x="325" y="45"/>
                </a:cubicBezTo>
                <a:cubicBezTo>
                  <a:pt x="332" y="38"/>
                  <a:pt x="339" y="38"/>
                  <a:pt x="346" y="45"/>
                </a:cubicBezTo>
                <a:cubicBezTo>
                  <a:pt x="358" y="57"/>
                  <a:pt x="371" y="70"/>
                  <a:pt x="383" y="82"/>
                </a:cubicBezTo>
                <a:cubicBezTo>
                  <a:pt x="390" y="89"/>
                  <a:pt x="390" y="96"/>
                  <a:pt x="383" y="103"/>
                </a:cubicBezTo>
                <a:cubicBezTo>
                  <a:pt x="374" y="112"/>
                  <a:pt x="365" y="121"/>
                  <a:pt x="356" y="130"/>
                </a:cubicBezTo>
                <a:cubicBezTo>
                  <a:pt x="354" y="131"/>
                  <a:pt x="354" y="133"/>
                  <a:pt x="355" y="135"/>
                </a:cubicBezTo>
                <a:cubicBezTo>
                  <a:pt x="362" y="146"/>
                  <a:pt x="367" y="159"/>
                  <a:pt x="370" y="172"/>
                </a:cubicBezTo>
                <a:cubicBezTo>
                  <a:pt x="371" y="174"/>
                  <a:pt x="372" y="175"/>
                  <a:pt x="375" y="175"/>
                </a:cubicBezTo>
                <a:cubicBezTo>
                  <a:pt x="386" y="175"/>
                  <a:pt x="397" y="175"/>
                  <a:pt x="408" y="175"/>
                </a:cubicBezTo>
                <a:cubicBezTo>
                  <a:pt x="417" y="175"/>
                  <a:pt x="422" y="180"/>
                  <a:pt x="422" y="189"/>
                </a:cubicBezTo>
                <a:cubicBezTo>
                  <a:pt x="423" y="207"/>
                  <a:pt x="423" y="225"/>
                  <a:pt x="422" y="243"/>
                </a:cubicBezTo>
                <a:cubicBezTo>
                  <a:pt x="422" y="252"/>
                  <a:pt x="417" y="257"/>
                  <a:pt x="408" y="257"/>
                </a:cubicBezTo>
                <a:cubicBezTo>
                  <a:pt x="396" y="257"/>
                  <a:pt x="385" y="257"/>
                  <a:pt x="373" y="257"/>
                </a:cubicBezTo>
                <a:cubicBezTo>
                  <a:pt x="371" y="257"/>
                  <a:pt x="369" y="257"/>
                  <a:pt x="369" y="260"/>
                </a:cubicBezTo>
                <a:cubicBezTo>
                  <a:pt x="365" y="272"/>
                  <a:pt x="360" y="284"/>
                  <a:pt x="354" y="295"/>
                </a:cubicBezTo>
                <a:cubicBezTo>
                  <a:pt x="353" y="297"/>
                  <a:pt x="353" y="298"/>
                  <a:pt x="355" y="300"/>
                </a:cubicBezTo>
                <a:cubicBezTo>
                  <a:pt x="364" y="309"/>
                  <a:pt x="373" y="318"/>
                  <a:pt x="382" y="327"/>
                </a:cubicBezTo>
                <a:cubicBezTo>
                  <a:pt x="388" y="334"/>
                  <a:pt x="388" y="341"/>
                  <a:pt x="382" y="347"/>
                </a:cubicBezTo>
                <a:cubicBezTo>
                  <a:pt x="369" y="360"/>
                  <a:pt x="357" y="372"/>
                  <a:pt x="344" y="385"/>
                </a:cubicBezTo>
                <a:cubicBezTo>
                  <a:pt x="337" y="392"/>
                  <a:pt x="330" y="392"/>
                  <a:pt x="324" y="385"/>
                </a:cubicBezTo>
                <a:cubicBezTo>
                  <a:pt x="315" y="376"/>
                  <a:pt x="306" y="367"/>
                  <a:pt x="297" y="358"/>
                </a:cubicBezTo>
                <a:cubicBezTo>
                  <a:pt x="295" y="356"/>
                  <a:pt x="294" y="356"/>
                  <a:pt x="291" y="357"/>
                </a:cubicBezTo>
                <a:cubicBezTo>
                  <a:pt x="280" y="363"/>
                  <a:pt x="269" y="369"/>
                  <a:pt x="256" y="372"/>
                </a:cubicBezTo>
                <a:cubicBezTo>
                  <a:pt x="252" y="373"/>
                  <a:pt x="252" y="374"/>
                  <a:pt x="252" y="378"/>
                </a:cubicBezTo>
                <a:cubicBezTo>
                  <a:pt x="252" y="388"/>
                  <a:pt x="252" y="399"/>
                  <a:pt x="252" y="409"/>
                </a:cubicBezTo>
                <a:cubicBezTo>
                  <a:pt x="252" y="417"/>
                  <a:pt x="247" y="422"/>
                  <a:pt x="238" y="423"/>
                </a:cubicBezTo>
                <a:cubicBezTo>
                  <a:pt x="220" y="423"/>
                  <a:pt x="202" y="423"/>
                  <a:pt x="184" y="423"/>
                </a:cubicBezTo>
                <a:cubicBezTo>
                  <a:pt x="175" y="422"/>
                  <a:pt x="170" y="417"/>
                  <a:pt x="170" y="409"/>
                </a:cubicBezTo>
                <a:cubicBezTo>
                  <a:pt x="170" y="398"/>
                  <a:pt x="170" y="387"/>
                  <a:pt x="170" y="377"/>
                </a:cubicBezTo>
                <a:cubicBezTo>
                  <a:pt x="170" y="374"/>
                  <a:pt x="169" y="373"/>
                  <a:pt x="166" y="372"/>
                </a:cubicBezTo>
                <a:cubicBezTo>
                  <a:pt x="155" y="369"/>
                  <a:pt x="143" y="364"/>
                  <a:pt x="133" y="358"/>
                </a:cubicBezTo>
                <a:cubicBezTo>
                  <a:pt x="130" y="357"/>
                  <a:pt x="129" y="357"/>
                  <a:pt x="127" y="359"/>
                </a:cubicBezTo>
                <a:cubicBezTo>
                  <a:pt x="118" y="368"/>
                  <a:pt x="110" y="376"/>
                  <a:pt x="101" y="385"/>
                </a:cubicBezTo>
                <a:cubicBezTo>
                  <a:pt x="95" y="391"/>
                  <a:pt x="87" y="391"/>
                  <a:pt x="81" y="385"/>
                </a:cubicBezTo>
                <a:cubicBezTo>
                  <a:pt x="68" y="372"/>
                  <a:pt x="56" y="360"/>
                  <a:pt x="43" y="347"/>
                </a:cubicBezTo>
                <a:cubicBezTo>
                  <a:pt x="37" y="340"/>
                  <a:pt x="37" y="333"/>
                  <a:pt x="43" y="327"/>
                </a:cubicBezTo>
                <a:cubicBezTo>
                  <a:pt x="52" y="318"/>
                  <a:pt x="60" y="310"/>
                  <a:pt x="68" y="302"/>
                </a:cubicBezTo>
                <a:cubicBezTo>
                  <a:pt x="70" y="300"/>
                  <a:pt x="71" y="299"/>
                  <a:pt x="69" y="297"/>
                </a:cubicBezTo>
                <a:cubicBezTo>
                  <a:pt x="62" y="285"/>
                  <a:pt x="57" y="273"/>
                  <a:pt x="53" y="260"/>
                </a:cubicBezTo>
                <a:cubicBezTo>
                  <a:pt x="53" y="258"/>
                  <a:pt x="52" y="257"/>
                  <a:pt x="49" y="257"/>
                </a:cubicBezTo>
                <a:cubicBezTo>
                  <a:pt x="38" y="257"/>
                  <a:pt x="28" y="256"/>
                  <a:pt x="17" y="257"/>
                </a:cubicBezTo>
                <a:cubicBezTo>
                  <a:pt x="9" y="257"/>
                  <a:pt x="3" y="255"/>
                  <a:pt x="0" y="248"/>
                </a:cubicBezTo>
                <a:close/>
                <a:moveTo>
                  <a:pt x="276" y="255"/>
                </a:moveTo>
                <a:cubicBezTo>
                  <a:pt x="276" y="256"/>
                  <a:pt x="275" y="256"/>
                  <a:pt x="275" y="257"/>
                </a:cubicBezTo>
                <a:cubicBezTo>
                  <a:pt x="261" y="275"/>
                  <a:pt x="243" y="287"/>
                  <a:pt x="220" y="289"/>
                </a:cubicBezTo>
                <a:cubicBezTo>
                  <a:pt x="182" y="292"/>
                  <a:pt x="150" y="272"/>
                  <a:pt x="138" y="236"/>
                </a:cubicBezTo>
                <a:cubicBezTo>
                  <a:pt x="135" y="228"/>
                  <a:pt x="128" y="224"/>
                  <a:pt x="120" y="227"/>
                </a:cubicBezTo>
                <a:cubicBezTo>
                  <a:pt x="113" y="229"/>
                  <a:pt x="110" y="236"/>
                  <a:pt x="113" y="245"/>
                </a:cubicBezTo>
                <a:cubicBezTo>
                  <a:pt x="130" y="297"/>
                  <a:pt x="187" y="327"/>
                  <a:pt x="240" y="312"/>
                </a:cubicBezTo>
                <a:cubicBezTo>
                  <a:pt x="266" y="304"/>
                  <a:pt x="286" y="289"/>
                  <a:pt x="300" y="267"/>
                </a:cubicBezTo>
                <a:cubicBezTo>
                  <a:pt x="301" y="265"/>
                  <a:pt x="301" y="263"/>
                  <a:pt x="304" y="265"/>
                </a:cubicBezTo>
                <a:cubicBezTo>
                  <a:pt x="310" y="270"/>
                  <a:pt x="317" y="269"/>
                  <a:pt x="321" y="265"/>
                </a:cubicBezTo>
                <a:cubicBezTo>
                  <a:pt x="326" y="260"/>
                  <a:pt x="327" y="254"/>
                  <a:pt x="323" y="248"/>
                </a:cubicBezTo>
                <a:cubicBezTo>
                  <a:pt x="319" y="241"/>
                  <a:pt x="315" y="235"/>
                  <a:pt x="311" y="229"/>
                </a:cubicBezTo>
                <a:cubicBezTo>
                  <a:pt x="308" y="223"/>
                  <a:pt x="303" y="221"/>
                  <a:pt x="296" y="223"/>
                </a:cubicBezTo>
                <a:cubicBezTo>
                  <a:pt x="288" y="225"/>
                  <a:pt x="280" y="227"/>
                  <a:pt x="273" y="229"/>
                </a:cubicBezTo>
                <a:cubicBezTo>
                  <a:pt x="268" y="230"/>
                  <a:pt x="265" y="233"/>
                  <a:pt x="264" y="237"/>
                </a:cubicBezTo>
                <a:cubicBezTo>
                  <a:pt x="261" y="245"/>
                  <a:pt x="266" y="252"/>
                  <a:pt x="276" y="255"/>
                </a:cubicBezTo>
                <a:close/>
                <a:moveTo>
                  <a:pt x="147" y="168"/>
                </a:moveTo>
                <a:cubicBezTo>
                  <a:pt x="147" y="167"/>
                  <a:pt x="147" y="166"/>
                  <a:pt x="148" y="165"/>
                </a:cubicBezTo>
                <a:cubicBezTo>
                  <a:pt x="168" y="140"/>
                  <a:pt x="195" y="129"/>
                  <a:pt x="226" y="135"/>
                </a:cubicBezTo>
                <a:cubicBezTo>
                  <a:pt x="255" y="141"/>
                  <a:pt x="275" y="159"/>
                  <a:pt x="285" y="187"/>
                </a:cubicBezTo>
                <a:cubicBezTo>
                  <a:pt x="288" y="195"/>
                  <a:pt x="295" y="198"/>
                  <a:pt x="302" y="196"/>
                </a:cubicBezTo>
                <a:cubicBezTo>
                  <a:pt x="309" y="194"/>
                  <a:pt x="312" y="186"/>
                  <a:pt x="310" y="179"/>
                </a:cubicBezTo>
                <a:cubicBezTo>
                  <a:pt x="298" y="140"/>
                  <a:pt x="260" y="109"/>
                  <a:pt x="219" y="107"/>
                </a:cubicBezTo>
                <a:cubicBezTo>
                  <a:pt x="178" y="105"/>
                  <a:pt x="145" y="122"/>
                  <a:pt x="122" y="156"/>
                </a:cubicBezTo>
                <a:cubicBezTo>
                  <a:pt x="121" y="158"/>
                  <a:pt x="120" y="159"/>
                  <a:pt x="118" y="157"/>
                </a:cubicBezTo>
                <a:cubicBezTo>
                  <a:pt x="113" y="153"/>
                  <a:pt x="106" y="153"/>
                  <a:pt x="101" y="158"/>
                </a:cubicBezTo>
                <a:cubicBezTo>
                  <a:pt x="97" y="162"/>
                  <a:pt x="96" y="168"/>
                  <a:pt x="99" y="174"/>
                </a:cubicBezTo>
                <a:cubicBezTo>
                  <a:pt x="103" y="181"/>
                  <a:pt x="107" y="188"/>
                  <a:pt x="112" y="195"/>
                </a:cubicBezTo>
                <a:cubicBezTo>
                  <a:pt x="115" y="199"/>
                  <a:pt x="119" y="201"/>
                  <a:pt x="125" y="200"/>
                </a:cubicBezTo>
                <a:cubicBezTo>
                  <a:pt x="133" y="198"/>
                  <a:pt x="142" y="196"/>
                  <a:pt x="151" y="193"/>
                </a:cubicBezTo>
                <a:cubicBezTo>
                  <a:pt x="156" y="192"/>
                  <a:pt x="159" y="186"/>
                  <a:pt x="159" y="181"/>
                </a:cubicBezTo>
                <a:cubicBezTo>
                  <a:pt x="159" y="175"/>
                  <a:pt x="155" y="170"/>
                  <a:pt x="150" y="169"/>
                </a:cubicBezTo>
                <a:cubicBezTo>
                  <a:pt x="149" y="168"/>
                  <a:pt x="148" y="168"/>
                  <a:pt x="147" y="16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7550150" y="8815388"/>
            <a:ext cx="1344613" cy="1333500"/>
            <a:chOff x="7550150" y="8815388"/>
            <a:chExt cx="1344613" cy="1333500"/>
          </a:xfrm>
          <a:solidFill>
            <a:schemeClr val="accent6"/>
          </a:solidFill>
        </p:grpSpPr>
        <p:sp>
          <p:nvSpPr>
            <p:cNvPr id="19" name="Freeform 8"/>
            <p:cNvSpPr>
              <a:spLocks noEditPoints="1"/>
            </p:cNvSpPr>
            <p:nvPr/>
          </p:nvSpPr>
          <p:spPr bwMode="auto">
            <a:xfrm>
              <a:off x="7550150" y="8834438"/>
              <a:ext cx="603250" cy="609600"/>
            </a:xfrm>
            <a:custGeom>
              <a:avLst/>
              <a:gdLst>
                <a:gd name="T0" fmla="*/ 0 w 190"/>
                <a:gd name="T1" fmla="*/ 86 h 192"/>
                <a:gd name="T2" fmla="*/ 6 w 190"/>
                <a:gd name="T3" fmla="*/ 62 h 192"/>
                <a:gd name="T4" fmla="*/ 98 w 190"/>
                <a:gd name="T5" fmla="*/ 4 h 192"/>
                <a:gd name="T6" fmla="*/ 180 w 190"/>
                <a:gd name="T7" fmla="*/ 81 h 192"/>
                <a:gd name="T8" fmla="*/ 81 w 190"/>
                <a:gd name="T9" fmla="*/ 185 h 192"/>
                <a:gd name="T10" fmla="*/ 1 w 190"/>
                <a:gd name="T11" fmla="*/ 106 h 192"/>
                <a:gd name="T12" fmla="*/ 0 w 190"/>
                <a:gd name="T13" fmla="*/ 104 h 192"/>
                <a:gd name="T14" fmla="*/ 0 w 190"/>
                <a:gd name="T15" fmla="*/ 86 h 192"/>
                <a:gd name="T16" fmla="*/ 86 w 190"/>
                <a:gd name="T17" fmla="*/ 138 h 192"/>
                <a:gd name="T18" fmla="*/ 84 w 190"/>
                <a:gd name="T19" fmla="*/ 138 h 192"/>
                <a:gd name="T20" fmla="*/ 71 w 190"/>
                <a:gd name="T21" fmla="*/ 120 h 192"/>
                <a:gd name="T22" fmla="*/ 66 w 190"/>
                <a:gd name="T23" fmla="*/ 115 h 192"/>
                <a:gd name="T24" fmla="*/ 61 w 190"/>
                <a:gd name="T25" fmla="*/ 119 h 192"/>
                <a:gd name="T26" fmla="*/ 61 w 190"/>
                <a:gd name="T27" fmla="*/ 124 h 192"/>
                <a:gd name="T28" fmla="*/ 82 w 190"/>
                <a:gd name="T29" fmla="*/ 147 h 192"/>
                <a:gd name="T30" fmla="*/ 86 w 190"/>
                <a:gd name="T31" fmla="*/ 151 h 192"/>
                <a:gd name="T32" fmla="*/ 91 w 190"/>
                <a:gd name="T33" fmla="*/ 156 h 192"/>
                <a:gd name="T34" fmla="*/ 96 w 190"/>
                <a:gd name="T35" fmla="*/ 151 h 192"/>
                <a:gd name="T36" fmla="*/ 98 w 190"/>
                <a:gd name="T37" fmla="*/ 148 h 192"/>
                <a:gd name="T38" fmla="*/ 120 w 190"/>
                <a:gd name="T39" fmla="*/ 120 h 192"/>
                <a:gd name="T40" fmla="*/ 98 w 190"/>
                <a:gd name="T41" fmla="*/ 91 h 192"/>
                <a:gd name="T42" fmla="*/ 96 w 190"/>
                <a:gd name="T43" fmla="*/ 88 h 192"/>
                <a:gd name="T44" fmla="*/ 96 w 190"/>
                <a:gd name="T45" fmla="*/ 54 h 192"/>
                <a:gd name="T46" fmla="*/ 98 w 190"/>
                <a:gd name="T47" fmla="*/ 53 h 192"/>
                <a:gd name="T48" fmla="*/ 110 w 190"/>
                <a:gd name="T49" fmla="*/ 69 h 192"/>
                <a:gd name="T50" fmla="*/ 115 w 190"/>
                <a:gd name="T51" fmla="*/ 76 h 192"/>
                <a:gd name="T52" fmla="*/ 120 w 190"/>
                <a:gd name="T53" fmla="*/ 69 h 192"/>
                <a:gd name="T54" fmla="*/ 99 w 190"/>
                <a:gd name="T55" fmla="*/ 43 h 192"/>
                <a:gd name="T56" fmla="*/ 96 w 190"/>
                <a:gd name="T57" fmla="*/ 39 h 192"/>
                <a:gd name="T58" fmla="*/ 91 w 190"/>
                <a:gd name="T59" fmla="*/ 34 h 192"/>
                <a:gd name="T60" fmla="*/ 86 w 190"/>
                <a:gd name="T61" fmla="*/ 39 h 192"/>
                <a:gd name="T62" fmla="*/ 82 w 190"/>
                <a:gd name="T63" fmla="*/ 43 h 192"/>
                <a:gd name="T64" fmla="*/ 63 w 190"/>
                <a:gd name="T65" fmla="*/ 59 h 192"/>
                <a:gd name="T66" fmla="*/ 82 w 190"/>
                <a:gd name="T67" fmla="*/ 99 h 192"/>
                <a:gd name="T68" fmla="*/ 86 w 190"/>
                <a:gd name="T69" fmla="*/ 101 h 192"/>
                <a:gd name="T70" fmla="*/ 86 w 190"/>
                <a:gd name="T71" fmla="*/ 13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0" h="192">
                  <a:moveTo>
                    <a:pt x="0" y="86"/>
                  </a:moveTo>
                  <a:cubicBezTo>
                    <a:pt x="2" y="78"/>
                    <a:pt x="3" y="70"/>
                    <a:pt x="6" y="62"/>
                  </a:cubicBezTo>
                  <a:cubicBezTo>
                    <a:pt x="21" y="24"/>
                    <a:pt x="59" y="0"/>
                    <a:pt x="98" y="4"/>
                  </a:cubicBezTo>
                  <a:cubicBezTo>
                    <a:pt x="141" y="9"/>
                    <a:pt x="174" y="40"/>
                    <a:pt x="180" y="81"/>
                  </a:cubicBezTo>
                  <a:cubicBezTo>
                    <a:pt x="190" y="140"/>
                    <a:pt x="140" y="192"/>
                    <a:pt x="81" y="185"/>
                  </a:cubicBezTo>
                  <a:cubicBezTo>
                    <a:pt x="38" y="180"/>
                    <a:pt x="6" y="148"/>
                    <a:pt x="1" y="106"/>
                  </a:cubicBezTo>
                  <a:cubicBezTo>
                    <a:pt x="1" y="105"/>
                    <a:pt x="0" y="104"/>
                    <a:pt x="0" y="104"/>
                  </a:cubicBezTo>
                  <a:cubicBezTo>
                    <a:pt x="0" y="98"/>
                    <a:pt x="0" y="92"/>
                    <a:pt x="0" y="86"/>
                  </a:cubicBezTo>
                  <a:close/>
                  <a:moveTo>
                    <a:pt x="86" y="138"/>
                  </a:moveTo>
                  <a:cubicBezTo>
                    <a:pt x="85" y="138"/>
                    <a:pt x="84" y="138"/>
                    <a:pt x="84" y="138"/>
                  </a:cubicBezTo>
                  <a:cubicBezTo>
                    <a:pt x="76" y="134"/>
                    <a:pt x="71" y="128"/>
                    <a:pt x="71" y="120"/>
                  </a:cubicBezTo>
                  <a:cubicBezTo>
                    <a:pt x="71" y="117"/>
                    <a:pt x="69" y="115"/>
                    <a:pt x="66" y="115"/>
                  </a:cubicBezTo>
                  <a:cubicBezTo>
                    <a:pt x="63" y="115"/>
                    <a:pt x="61" y="116"/>
                    <a:pt x="61" y="119"/>
                  </a:cubicBezTo>
                  <a:cubicBezTo>
                    <a:pt x="61" y="121"/>
                    <a:pt x="61" y="122"/>
                    <a:pt x="61" y="124"/>
                  </a:cubicBezTo>
                  <a:cubicBezTo>
                    <a:pt x="63" y="136"/>
                    <a:pt x="71" y="144"/>
                    <a:pt x="82" y="147"/>
                  </a:cubicBezTo>
                  <a:cubicBezTo>
                    <a:pt x="84" y="148"/>
                    <a:pt x="86" y="148"/>
                    <a:pt x="86" y="151"/>
                  </a:cubicBezTo>
                  <a:cubicBezTo>
                    <a:pt x="86" y="154"/>
                    <a:pt x="88" y="156"/>
                    <a:pt x="91" y="156"/>
                  </a:cubicBezTo>
                  <a:cubicBezTo>
                    <a:pt x="93" y="156"/>
                    <a:pt x="95" y="154"/>
                    <a:pt x="96" y="151"/>
                  </a:cubicBezTo>
                  <a:cubicBezTo>
                    <a:pt x="96" y="149"/>
                    <a:pt x="96" y="148"/>
                    <a:pt x="98" y="148"/>
                  </a:cubicBezTo>
                  <a:cubicBezTo>
                    <a:pt x="112" y="144"/>
                    <a:pt x="120" y="133"/>
                    <a:pt x="120" y="120"/>
                  </a:cubicBezTo>
                  <a:cubicBezTo>
                    <a:pt x="120" y="106"/>
                    <a:pt x="112" y="96"/>
                    <a:pt x="98" y="91"/>
                  </a:cubicBezTo>
                  <a:cubicBezTo>
                    <a:pt x="96" y="91"/>
                    <a:pt x="96" y="90"/>
                    <a:pt x="96" y="88"/>
                  </a:cubicBezTo>
                  <a:cubicBezTo>
                    <a:pt x="96" y="77"/>
                    <a:pt x="96" y="66"/>
                    <a:pt x="96" y="54"/>
                  </a:cubicBezTo>
                  <a:cubicBezTo>
                    <a:pt x="96" y="52"/>
                    <a:pt x="97" y="52"/>
                    <a:pt x="98" y="53"/>
                  </a:cubicBezTo>
                  <a:cubicBezTo>
                    <a:pt x="105" y="56"/>
                    <a:pt x="109" y="62"/>
                    <a:pt x="110" y="69"/>
                  </a:cubicBezTo>
                  <a:cubicBezTo>
                    <a:pt x="110" y="74"/>
                    <a:pt x="112" y="76"/>
                    <a:pt x="115" y="76"/>
                  </a:cubicBezTo>
                  <a:cubicBezTo>
                    <a:pt x="119" y="75"/>
                    <a:pt x="120" y="72"/>
                    <a:pt x="120" y="69"/>
                  </a:cubicBezTo>
                  <a:cubicBezTo>
                    <a:pt x="119" y="57"/>
                    <a:pt x="111" y="46"/>
                    <a:pt x="99" y="43"/>
                  </a:cubicBezTo>
                  <a:cubicBezTo>
                    <a:pt x="97" y="42"/>
                    <a:pt x="95" y="42"/>
                    <a:pt x="96" y="39"/>
                  </a:cubicBezTo>
                  <a:cubicBezTo>
                    <a:pt x="96" y="36"/>
                    <a:pt x="94" y="34"/>
                    <a:pt x="91" y="34"/>
                  </a:cubicBezTo>
                  <a:cubicBezTo>
                    <a:pt x="88" y="34"/>
                    <a:pt x="86" y="36"/>
                    <a:pt x="86" y="39"/>
                  </a:cubicBezTo>
                  <a:cubicBezTo>
                    <a:pt x="86" y="42"/>
                    <a:pt x="84" y="42"/>
                    <a:pt x="82" y="43"/>
                  </a:cubicBezTo>
                  <a:cubicBezTo>
                    <a:pt x="74" y="45"/>
                    <a:pt x="67" y="51"/>
                    <a:pt x="63" y="59"/>
                  </a:cubicBezTo>
                  <a:cubicBezTo>
                    <a:pt x="56" y="75"/>
                    <a:pt x="65" y="93"/>
                    <a:pt x="82" y="99"/>
                  </a:cubicBezTo>
                  <a:cubicBezTo>
                    <a:pt x="84" y="99"/>
                    <a:pt x="86" y="99"/>
                    <a:pt x="86" y="101"/>
                  </a:cubicBezTo>
                  <a:cubicBezTo>
                    <a:pt x="86" y="113"/>
                    <a:pt x="86" y="126"/>
                    <a:pt x="86"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9"/>
            <p:cNvSpPr>
              <a:spLocks/>
            </p:cNvSpPr>
            <p:nvPr/>
          </p:nvSpPr>
          <p:spPr bwMode="auto">
            <a:xfrm>
              <a:off x="8523288" y="9104313"/>
              <a:ext cx="371475" cy="981075"/>
            </a:xfrm>
            <a:custGeom>
              <a:avLst/>
              <a:gdLst>
                <a:gd name="T0" fmla="*/ 28 w 117"/>
                <a:gd name="T1" fmla="*/ 200 h 309"/>
                <a:gd name="T2" fmla="*/ 28 w 117"/>
                <a:gd name="T3" fmla="*/ 95 h 309"/>
                <a:gd name="T4" fmla="*/ 24 w 117"/>
                <a:gd name="T5" fmla="*/ 90 h 309"/>
                <a:gd name="T6" fmla="*/ 7 w 117"/>
                <a:gd name="T7" fmla="*/ 91 h 309"/>
                <a:gd name="T8" fmla="*/ 1 w 117"/>
                <a:gd name="T9" fmla="*/ 88 h 309"/>
                <a:gd name="T10" fmla="*/ 2 w 117"/>
                <a:gd name="T11" fmla="*/ 82 h 309"/>
                <a:gd name="T12" fmla="*/ 52 w 117"/>
                <a:gd name="T13" fmla="*/ 5 h 309"/>
                <a:gd name="T14" fmla="*/ 62 w 117"/>
                <a:gd name="T15" fmla="*/ 5 h 309"/>
                <a:gd name="T16" fmla="*/ 115 w 117"/>
                <a:gd name="T17" fmla="*/ 81 h 309"/>
                <a:gd name="T18" fmla="*/ 116 w 117"/>
                <a:gd name="T19" fmla="*/ 88 h 309"/>
                <a:gd name="T20" fmla="*/ 110 w 117"/>
                <a:gd name="T21" fmla="*/ 91 h 309"/>
                <a:gd name="T22" fmla="*/ 92 w 117"/>
                <a:gd name="T23" fmla="*/ 90 h 309"/>
                <a:gd name="T24" fmla="*/ 88 w 117"/>
                <a:gd name="T25" fmla="*/ 95 h 309"/>
                <a:gd name="T26" fmla="*/ 88 w 117"/>
                <a:gd name="T27" fmla="*/ 303 h 309"/>
                <a:gd name="T28" fmla="*/ 88 w 117"/>
                <a:gd name="T29" fmla="*/ 307 h 309"/>
                <a:gd name="T30" fmla="*/ 86 w 117"/>
                <a:gd name="T31" fmla="*/ 309 h 309"/>
                <a:gd name="T32" fmla="*/ 31 w 117"/>
                <a:gd name="T33" fmla="*/ 309 h 309"/>
                <a:gd name="T34" fmla="*/ 28 w 117"/>
                <a:gd name="T35" fmla="*/ 305 h 309"/>
                <a:gd name="T36" fmla="*/ 28 w 117"/>
                <a:gd name="T37" fmla="*/ 229 h 309"/>
                <a:gd name="T38" fmla="*/ 28 w 117"/>
                <a:gd name="T39" fmla="*/ 20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309">
                  <a:moveTo>
                    <a:pt x="28" y="200"/>
                  </a:moveTo>
                  <a:cubicBezTo>
                    <a:pt x="28" y="165"/>
                    <a:pt x="28" y="130"/>
                    <a:pt x="28" y="95"/>
                  </a:cubicBezTo>
                  <a:cubicBezTo>
                    <a:pt x="28" y="91"/>
                    <a:pt x="27" y="90"/>
                    <a:pt x="24" y="90"/>
                  </a:cubicBezTo>
                  <a:cubicBezTo>
                    <a:pt x="18" y="91"/>
                    <a:pt x="13" y="91"/>
                    <a:pt x="7" y="91"/>
                  </a:cubicBezTo>
                  <a:cubicBezTo>
                    <a:pt x="5" y="91"/>
                    <a:pt x="2" y="90"/>
                    <a:pt x="1" y="88"/>
                  </a:cubicBezTo>
                  <a:cubicBezTo>
                    <a:pt x="0" y="86"/>
                    <a:pt x="0" y="84"/>
                    <a:pt x="2" y="82"/>
                  </a:cubicBezTo>
                  <a:cubicBezTo>
                    <a:pt x="19" y="56"/>
                    <a:pt x="35" y="30"/>
                    <a:pt x="52" y="5"/>
                  </a:cubicBezTo>
                  <a:cubicBezTo>
                    <a:pt x="55" y="0"/>
                    <a:pt x="59" y="0"/>
                    <a:pt x="62" y="5"/>
                  </a:cubicBezTo>
                  <a:cubicBezTo>
                    <a:pt x="80" y="30"/>
                    <a:pt x="97" y="56"/>
                    <a:pt x="115" y="81"/>
                  </a:cubicBezTo>
                  <a:cubicBezTo>
                    <a:pt x="116" y="83"/>
                    <a:pt x="117" y="85"/>
                    <a:pt x="116" y="88"/>
                  </a:cubicBezTo>
                  <a:cubicBezTo>
                    <a:pt x="115" y="90"/>
                    <a:pt x="112" y="91"/>
                    <a:pt x="110" y="91"/>
                  </a:cubicBezTo>
                  <a:cubicBezTo>
                    <a:pt x="104" y="90"/>
                    <a:pt x="98" y="91"/>
                    <a:pt x="92" y="90"/>
                  </a:cubicBezTo>
                  <a:cubicBezTo>
                    <a:pt x="89" y="90"/>
                    <a:pt x="88" y="92"/>
                    <a:pt x="88" y="95"/>
                  </a:cubicBezTo>
                  <a:cubicBezTo>
                    <a:pt x="88" y="164"/>
                    <a:pt x="88" y="234"/>
                    <a:pt x="88" y="303"/>
                  </a:cubicBezTo>
                  <a:cubicBezTo>
                    <a:pt x="88" y="304"/>
                    <a:pt x="88" y="306"/>
                    <a:pt x="88" y="307"/>
                  </a:cubicBezTo>
                  <a:cubicBezTo>
                    <a:pt x="89" y="309"/>
                    <a:pt x="88" y="309"/>
                    <a:pt x="86" y="309"/>
                  </a:cubicBezTo>
                  <a:cubicBezTo>
                    <a:pt x="67" y="309"/>
                    <a:pt x="49" y="309"/>
                    <a:pt x="31" y="309"/>
                  </a:cubicBezTo>
                  <a:cubicBezTo>
                    <a:pt x="27" y="309"/>
                    <a:pt x="28" y="307"/>
                    <a:pt x="28" y="305"/>
                  </a:cubicBezTo>
                  <a:cubicBezTo>
                    <a:pt x="28" y="280"/>
                    <a:pt x="28" y="255"/>
                    <a:pt x="28" y="229"/>
                  </a:cubicBezTo>
                  <a:cubicBezTo>
                    <a:pt x="28" y="220"/>
                    <a:pt x="28" y="210"/>
                    <a:pt x="28" y="2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0"/>
            <p:cNvSpPr>
              <a:spLocks/>
            </p:cNvSpPr>
            <p:nvPr/>
          </p:nvSpPr>
          <p:spPr bwMode="auto">
            <a:xfrm>
              <a:off x="7670800" y="8815388"/>
              <a:ext cx="944563" cy="981075"/>
            </a:xfrm>
            <a:custGeom>
              <a:avLst/>
              <a:gdLst>
                <a:gd name="T0" fmla="*/ 0 w 297"/>
                <a:gd name="T1" fmla="*/ 288 h 309"/>
                <a:gd name="T2" fmla="*/ 14 w 297"/>
                <a:gd name="T3" fmla="*/ 268 h 309"/>
                <a:gd name="T4" fmla="*/ 175 w 297"/>
                <a:gd name="T5" fmla="*/ 152 h 309"/>
                <a:gd name="T6" fmla="*/ 224 w 297"/>
                <a:gd name="T7" fmla="*/ 52 h 309"/>
                <a:gd name="T8" fmla="*/ 221 w 297"/>
                <a:gd name="T9" fmla="*/ 48 h 309"/>
                <a:gd name="T10" fmla="*/ 199 w 297"/>
                <a:gd name="T11" fmla="*/ 39 h 309"/>
                <a:gd name="T12" fmla="*/ 194 w 297"/>
                <a:gd name="T13" fmla="*/ 33 h 309"/>
                <a:gd name="T14" fmla="*/ 199 w 297"/>
                <a:gd name="T15" fmla="*/ 28 h 309"/>
                <a:gd name="T16" fmla="*/ 260 w 297"/>
                <a:gd name="T17" fmla="*/ 3 h 309"/>
                <a:gd name="T18" fmla="*/ 270 w 297"/>
                <a:gd name="T19" fmla="*/ 7 h 309"/>
                <a:gd name="T20" fmla="*/ 295 w 297"/>
                <a:gd name="T21" fmla="*/ 68 h 309"/>
                <a:gd name="T22" fmla="*/ 295 w 297"/>
                <a:gd name="T23" fmla="*/ 75 h 309"/>
                <a:gd name="T24" fmla="*/ 287 w 297"/>
                <a:gd name="T25" fmla="*/ 76 h 309"/>
                <a:gd name="T26" fmla="*/ 268 w 297"/>
                <a:gd name="T27" fmla="*/ 67 h 309"/>
                <a:gd name="T28" fmla="*/ 262 w 297"/>
                <a:gd name="T29" fmla="*/ 70 h 309"/>
                <a:gd name="T30" fmla="*/ 227 w 297"/>
                <a:gd name="T31" fmla="*/ 148 h 309"/>
                <a:gd name="T32" fmla="*/ 116 w 297"/>
                <a:gd name="T33" fmla="*/ 263 h 309"/>
                <a:gd name="T34" fmla="*/ 32 w 297"/>
                <a:gd name="T35" fmla="*/ 306 h 309"/>
                <a:gd name="T36" fmla="*/ 14 w 297"/>
                <a:gd name="T37" fmla="*/ 307 h 309"/>
                <a:gd name="T38" fmla="*/ 0 w 297"/>
                <a:gd name="T39" fmla="*/ 28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7" h="309">
                  <a:moveTo>
                    <a:pt x="0" y="288"/>
                  </a:moveTo>
                  <a:cubicBezTo>
                    <a:pt x="0" y="279"/>
                    <a:pt x="5" y="271"/>
                    <a:pt x="14" y="268"/>
                  </a:cubicBezTo>
                  <a:cubicBezTo>
                    <a:pt x="79" y="245"/>
                    <a:pt x="133" y="207"/>
                    <a:pt x="175" y="152"/>
                  </a:cubicBezTo>
                  <a:cubicBezTo>
                    <a:pt x="197" y="122"/>
                    <a:pt x="214" y="89"/>
                    <a:pt x="224" y="52"/>
                  </a:cubicBezTo>
                  <a:cubicBezTo>
                    <a:pt x="224" y="50"/>
                    <a:pt x="224" y="49"/>
                    <a:pt x="221" y="48"/>
                  </a:cubicBezTo>
                  <a:cubicBezTo>
                    <a:pt x="214" y="45"/>
                    <a:pt x="207" y="42"/>
                    <a:pt x="199" y="39"/>
                  </a:cubicBezTo>
                  <a:cubicBezTo>
                    <a:pt x="196" y="38"/>
                    <a:pt x="194" y="36"/>
                    <a:pt x="194" y="33"/>
                  </a:cubicBezTo>
                  <a:cubicBezTo>
                    <a:pt x="194" y="30"/>
                    <a:pt x="197" y="29"/>
                    <a:pt x="199" y="28"/>
                  </a:cubicBezTo>
                  <a:cubicBezTo>
                    <a:pt x="220" y="20"/>
                    <a:pt x="240" y="11"/>
                    <a:pt x="260" y="3"/>
                  </a:cubicBezTo>
                  <a:cubicBezTo>
                    <a:pt x="266" y="0"/>
                    <a:pt x="268" y="1"/>
                    <a:pt x="270" y="7"/>
                  </a:cubicBezTo>
                  <a:cubicBezTo>
                    <a:pt x="278" y="27"/>
                    <a:pt x="287" y="47"/>
                    <a:pt x="295" y="68"/>
                  </a:cubicBezTo>
                  <a:cubicBezTo>
                    <a:pt x="296" y="70"/>
                    <a:pt x="297" y="73"/>
                    <a:pt x="295" y="75"/>
                  </a:cubicBezTo>
                  <a:cubicBezTo>
                    <a:pt x="292" y="78"/>
                    <a:pt x="290" y="77"/>
                    <a:pt x="287" y="76"/>
                  </a:cubicBezTo>
                  <a:cubicBezTo>
                    <a:pt x="281" y="73"/>
                    <a:pt x="274" y="70"/>
                    <a:pt x="268" y="67"/>
                  </a:cubicBezTo>
                  <a:cubicBezTo>
                    <a:pt x="264" y="65"/>
                    <a:pt x="263" y="66"/>
                    <a:pt x="262" y="70"/>
                  </a:cubicBezTo>
                  <a:cubicBezTo>
                    <a:pt x="253" y="97"/>
                    <a:pt x="242" y="123"/>
                    <a:pt x="227" y="148"/>
                  </a:cubicBezTo>
                  <a:cubicBezTo>
                    <a:pt x="199" y="195"/>
                    <a:pt x="161" y="233"/>
                    <a:pt x="116" y="263"/>
                  </a:cubicBezTo>
                  <a:cubicBezTo>
                    <a:pt x="90" y="281"/>
                    <a:pt x="62" y="295"/>
                    <a:pt x="32" y="306"/>
                  </a:cubicBezTo>
                  <a:cubicBezTo>
                    <a:pt x="27" y="308"/>
                    <a:pt x="20" y="309"/>
                    <a:pt x="14" y="307"/>
                  </a:cubicBezTo>
                  <a:cubicBezTo>
                    <a:pt x="6" y="305"/>
                    <a:pt x="0" y="297"/>
                    <a:pt x="0" y="2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p:cNvSpPr>
            <p:nvPr/>
          </p:nvSpPr>
          <p:spPr bwMode="auto">
            <a:xfrm>
              <a:off x="8351838" y="9602788"/>
              <a:ext cx="193675" cy="482600"/>
            </a:xfrm>
            <a:custGeom>
              <a:avLst/>
              <a:gdLst>
                <a:gd name="T0" fmla="*/ 0 w 61"/>
                <a:gd name="T1" fmla="*/ 77 h 152"/>
                <a:gd name="T2" fmla="*/ 0 w 61"/>
                <a:gd name="T3" fmla="*/ 7 h 152"/>
                <a:gd name="T4" fmla="*/ 8 w 61"/>
                <a:gd name="T5" fmla="*/ 0 h 152"/>
                <a:gd name="T6" fmla="*/ 53 w 61"/>
                <a:gd name="T7" fmla="*/ 0 h 152"/>
                <a:gd name="T8" fmla="*/ 61 w 61"/>
                <a:gd name="T9" fmla="*/ 7 h 152"/>
                <a:gd name="T10" fmla="*/ 61 w 61"/>
                <a:gd name="T11" fmla="*/ 148 h 152"/>
                <a:gd name="T12" fmla="*/ 57 w 61"/>
                <a:gd name="T13" fmla="*/ 152 h 152"/>
                <a:gd name="T14" fmla="*/ 4 w 61"/>
                <a:gd name="T15" fmla="*/ 152 h 152"/>
                <a:gd name="T16" fmla="*/ 0 w 61"/>
                <a:gd name="T17" fmla="*/ 149 h 152"/>
                <a:gd name="T18" fmla="*/ 0 w 61"/>
                <a:gd name="T19" fmla="*/ 7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52">
                  <a:moveTo>
                    <a:pt x="0" y="77"/>
                  </a:moveTo>
                  <a:cubicBezTo>
                    <a:pt x="0" y="54"/>
                    <a:pt x="0" y="30"/>
                    <a:pt x="0" y="7"/>
                  </a:cubicBezTo>
                  <a:cubicBezTo>
                    <a:pt x="0" y="1"/>
                    <a:pt x="2" y="0"/>
                    <a:pt x="8" y="0"/>
                  </a:cubicBezTo>
                  <a:cubicBezTo>
                    <a:pt x="23" y="0"/>
                    <a:pt x="38" y="0"/>
                    <a:pt x="53" y="0"/>
                  </a:cubicBezTo>
                  <a:cubicBezTo>
                    <a:pt x="59" y="0"/>
                    <a:pt x="61" y="1"/>
                    <a:pt x="61" y="7"/>
                  </a:cubicBezTo>
                  <a:cubicBezTo>
                    <a:pt x="61" y="54"/>
                    <a:pt x="61" y="101"/>
                    <a:pt x="61" y="148"/>
                  </a:cubicBezTo>
                  <a:cubicBezTo>
                    <a:pt x="61" y="152"/>
                    <a:pt x="60" y="152"/>
                    <a:pt x="57" y="152"/>
                  </a:cubicBezTo>
                  <a:cubicBezTo>
                    <a:pt x="39" y="152"/>
                    <a:pt x="22" y="152"/>
                    <a:pt x="4" y="152"/>
                  </a:cubicBezTo>
                  <a:cubicBezTo>
                    <a:pt x="1" y="152"/>
                    <a:pt x="0" y="152"/>
                    <a:pt x="0" y="149"/>
                  </a:cubicBezTo>
                  <a:cubicBezTo>
                    <a:pt x="1" y="125"/>
                    <a:pt x="0" y="101"/>
                    <a:pt x="0"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2"/>
            <p:cNvSpPr>
              <a:spLocks/>
            </p:cNvSpPr>
            <p:nvPr/>
          </p:nvSpPr>
          <p:spPr bwMode="auto">
            <a:xfrm>
              <a:off x="8089900" y="9755188"/>
              <a:ext cx="192088" cy="330200"/>
            </a:xfrm>
            <a:custGeom>
              <a:avLst/>
              <a:gdLst>
                <a:gd name="T0" fmla="*/ 60 w 60"/>
                <a:gd name="T1" fmla="*/ 54 h 104"/>
                <a:gd name="T2" fmla="*/ 60 w 60"/>
                <a:gd name="T3" fmla="*/ 101 h 104"/>
                <a:gd name="T4" fmla="*/ 56 w 60"/>
                <a:gd name="T5" fmla="*/ 104 h 104"/>
                <a:gd name="T6" fmla="*/ 4 w 60"/>
                <a:gd name="T7" fmla="*/ 104 h 104"/>
                <a:gd name="T8" fmla="*/ 0 w 60"/>
                <a:gd name="T9" fmla="*/ 101 h 104"/>
                <a:gd name="T10" fmla="*/ 0 w 60"/>
                <a:gd name="T11" fmla="*/ 7 h 104"/>
                <a:gd name="T12" fmla="*/ 6 w 60"/>
                <a:gd name="T13" fmla="*/ 0 h 104"/>
                <a:gd name="T14" fmla="*/ 54 w 60"/>
                <a:gd name="T15" fmla="*/ 0 h 104"/>
                <a:gd name="T16" fmla="*/ 60 w 60"/>
                <a:gd name="T17" fmla="*/ 6 h 104"/>
                <a:gd name="T18" fmla="*/ 60 w 60"/>
                <a:gd name="T19"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04">
                  <a:moveTo>
                    <a:pt x="60" y="54"/>
                  </a:moveTo>
                  <a:cubicBezTo>
                    <a:pt x="60" y="69"/>
                    <a:pt x="60" y="85"/>
                    <a:pt x="60" y="101"/>
                  </a:cubicBezTo>
                  <a:cubicBezTo>
                    <a:pt x="60" y="104"/>
                    <a:pt x="59" y="104"/>
                    <a:pt x="56" y="104"/>
                  </a:cubicBezTo>
                  <a:cubicBezTo>
                    <a:pt x="39" y="104"/>
                    <a:pt x="21" y="104"/>
                    <a:pt x="4" y="104"/>
                  </a:cubicBezTo>
                  <a:cubicBezTo>
                    <a:pt x="1" y="104"/>
                    <a:pt x="0" y="104"/>
                    <a:pt x="0" y="101"/>
                  </a:cubicBezTo>
                  <a:cubicBezTo>
                    <a:pt x="0" y="69"/>
                    <a:pt x="0" y="38"/>
                    <a:pt x="0" y="7"/>
                  </a:cubicBezTo>
                  <a:cubicBezTo>
                    <a:pt x="0" y="2"/>
                    <a:pt x="1" y="0"/>
                    <a:pt x="6" y="0"/>
                  </a:cubicBezTo>
                  <a:cubicBezTo>
                    <a:pt x="22" y="0"/>
                    <a:pt x="38" y="0"/>
                    <a:pt x="54" y="0"/>
                  </a:cubicBezTo>
                  <a:cubicBezTo>
                    <a:pt x="59" y="0"/>
                    <a:pt x="60" y="2"/>
                    <a:pt x="60" y="6"/>
                  </a:cubicBezTo>
                  <a:cubicBezTo>
                    <a:pt x="60" y="22"/>
                    <a:pt x="60" y="38"/>
                    <a:pt x="6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3"/>
            <p:cNvSpPr>
              <a:spLocks/>
            </p:cNvSpPr>
            <p:nvPr/>
          </p:nvSpPr>
          <p:spPr bwMode="auto">
            <a:xfrm>
              <a:off x="7829550" y="9856788"/>
              <a:ext cx="193675" cy="228600"/>
            </a:xfrm>
            <a:custGeom>
              <a:avLst/>
              <a:gdLst>
                <a:gd name="T0" fmla="*/ 0 w 61"/>
                <a:gd name="T1" fmla="*/ 37 h 72"/>
                <a:gd name="T2" fmla="*/ 0 w 61"/>
                <a:gd name="T3" fmla="*/ 7 h 72"/>
                <a:gd name="T4" fmla="*/ 7 w 61"/>
                <a:gd name="T5" fmla="*/ 0 h 72"/>
                <a:gd name="T6" fmla="*/ 53 w 61"/>
                <a:gd name="T7" fmla="*/ 0 h 72"/>
                <a:gd name="T8" fmla="*/ 60 w 61"/>
                <a:gd name="T9" fmla="*/ 7 h 72"/>
                <a:gd name="T10" fmla="*/ 61 w 61"/>
                <a:gd name="T11" fmla="*/ 69 h 72"/>
                <a:gd name="T12" fmla="*/ 57 w 61"/>
                <a:gd name="T13" fmla="*/ 72 h 72"/>
                <a:gd name="T14" fmla="*/ 4 w 61"/>
                <a:gd name="T15" fmla="*/ 72 h 72"/>
                <a:gd name="T16" fmla="*/ 0 w 61"/>
                <a:gd name="T17" fmla="*/ 68 h 72"/>
                <a:gd name="T18" fmla="*/ 0 w 61"/>
                <a:gd name="T19"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72">
                  <a:moveTo>
                    <a:pt x="0" y="37"/>
                  </a:moveTo>
                  <a:cubicBezTo>
                    <a:pt x="0" y="27"/>
                    <a:pt x="0" y="17"/>
                    <a:pt x="0" y="7"/>
                  </a:cubicBezTo>
                  <a:cubicBezTo>
                    <a:pt x="0" y="2"/>
                    <a:pt x="2" y="0"/>
                    <a:pt x="7" y="0"/>
                  </a:cubicBezTo>
                  <a:cubicBezTo>
                    <a:pt x="22" y="0"/>
                    <a:pt x="38" y="0"/>
                    <a:pt x="53" y="0"/>
                  </a:cubicBezTo>
                  <a:cubicBezTo>
                    <a:pt x="59" y="0"/>
                    <a:pt x="60" y="2"/>
                    <a:pt x="60" y="7"/>
                  </a:cubicBezTo>
                  <a:cubicBezTo>
                    <a:pt x="60" y="28"/>
                    <a:pt x="60" y="48"/>
                    <a:pt x="61" y="69"/>
                  </a:cubicBezTo>
                  <a:cubicBezTo>
                    <a:pt x="61" y="72"/>
                    <a:pt x="60" y="72"/>
                    <a:pt x="57" y="72"/>
                  </a:cubicBezTo>
                  <a:cubicBezTo>
                    <a:pt x="39" y="72"/>
                    <a:pt x="22" y="72"/>
                    <a:pt x="4" y="72"/>
                  </a:cubicBezTo>
                  <a:cubicBezTo>
                    <a:pt x="1" y="72"/>
                    <a:pt x="0" y="72"/>
                    <a:pt x="0" y="68"/>
                  </a:cubicBezTo>
                  <a:cubicBezTo>
                    <a:pt x="0" y="58"/>
                    <a:pt x="0" y="48"/>
                    <a:pt x="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4"/>
            <p:cNvSpPr>
              <a:spLocks/>
            </p:cNvSpPr>
            <p:nvPr/>
          </p:nvSpPr>
          <p:spPr bwMode="auto">
            <a:xfrm>
              <a:off x="7734300" y="10117138"/>
              <a:ext cx="1131888" cy="31750"/>
            </a:xfrm>
            <a:custGeom>
              <a:avLst/>
              <a:gdLst>
                <a:gd name="T0" fmla="*/ 178 w 356"/>
                <a:gd name="T1" fmla="*/ 0 h 10"/>
                <a:gd name="T2" fmla="*/ 348 w 356"/>
                <a:gd name="T3" fmla="*/ 0 h 10"/>
                <a:gd name="T4" fmla="*/ 352 w 356"/>
                <a:gd name="T5" fmla="*/ 0 h 10"/>
                <a:gd name="T6" fmla="*/ 356 w 356"/>
                <a:gd name="T7" fmla="*/ 5 h 10"/>
                <a:gd name="T8" fmla="*/ 352 w 356"/>
                <a:gd name="T9" fmla="*/ 10 h 10"/>
                <a:gd name="T10" fmla="*/ 348 w 356"/>
                <a:gd name="T11" fmla="*/ 10 h 10"/>
                <a:gd name="T12" fmla="*/ 9 w 356"/>
                <a:gd name="T13" fmla="*/ 10 h 10"/>
                <a:gd name="T14" fmla="*/ 5 w 356"/>
                <a:gd name="T15" fmla="*/ 10 h 10"/>
                <a:gd name="T16" fmla="*/ 1 w 356"/>
                <a:gd name="T17" fmla="*/ 5 h 10"/>
                <a:gd name="T18" fmla="*/ 5 w 356"/>
                <a:gd name="T19" fmla="*/ 0 h 10"/>
                <a:gd name="T20" fmla="*/ 9 w 356"/>
                <a:gd name="T21" fmla="*/ 0 h 10"/>
                <a:gd name="T22" fmla="*/ 178 w 356"/>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10">
                  <a:moveTo>
                    <a:pt x="178" y="0"/>
                  </a:moveTo>
                  <a:cubicBezTo>
                    <a:pt x="235" y="0"/>
                    <a:pt x="291" y="0"/>
                    <a:pt x="348" y="0"/>
                  </a:cubicBezTo>
                  <a:cubicBezTo>
                    <a:pt x="349" y="0"/>
                    <a:pt x="350" y="0"/>
                    <a:pt x="352" y="0"/>
                  </a:cubicBezTo>
                  <a:cubicBezTo>
                    <a:pt x="354" y="1"/>
                    <a:pt x="356" y="2"/>
                    <a:pt x="356" y="5"/>
                  </a:cubicBezTo>
                  <a:cubicBezTo>
                    <a:pt x="356" y="8"/>
                    <a:pt x="355" y="9"/>
                    <a:pt x="352" y="10"/>
                  </a:cubicBezTo>
                  <a:cubicBezTo>
                    <a:pt x="351" y="10"/>
                    <a:pt x="349" y="10"/>
                    <a:pt x="348" y="10"/>
                  </a:cubicBezTo>
                  <a:cubicBezTo>
                    <a:pt x="235" y="10"/>
                    <a:pt x="122" y="10"/>
                    <a:pt x="9" y="10"/>
                  </a:cubicBezTo>
                  <a:cubicBezTo>
                    <a:pt x="8" y="10"/>
                    <a:pt x="6" y="10"/>
                    <a:pt x="5" y="10"/>
                  </a:cubicBezTo>
                  <a:cubicBezTo>
                    <a:pt x="2" y="10"/>
                    <a:pt x="0" y="8"/>
                    <a:pt x="1" y="5"/>
                  </a:cubicBezTo>
                  <a:cubicBezTo>
                    <a:pt x="1" y="2"/>
                    <a:pt x="3" y="0"/>
                    <a:pt x="5" y="0"/>
                  </a:cubicBezTo>
                  <a:cubicBezTo>
                    <a:pt x="7" y="0"/>
                    <a:pt x="8" y="0"/>
                    <a:pt x="9" y="0"/>
                  </a:cubicBezTo>
                  <a:cubicBezTo>
                    <a:pt x="66" y="0"/>
                    <a:pt x="122"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5"/>
            <p:cNvSpPr>
              <a:spLocks/>
            </p:cNvSpPr>
            <p:nvPr/>
          </p:nvSpPr>
          <p:spPr bwMode="auto">
            <a:xfrm>
              <a:off x="7775575" y="8999538"/>
              <a:ext cx="47625" cy="117475"/>
            </a:xfrm>
            <a:custGeom>
              <a:avLst/>
              <a:gdLst>
                <a:gd name="T0" fmla="*/ 15 w 15"/>
                <a:gd name="T1" fmla="*/ 0 h 37"/>
                <a:gd name="T2" fmla="*/ 15 w 15"/>
                <a:gd name="T3" fmla="*/ 37 h 37"/>
                <a:gd name="T4" fmla="*/ 0 w 15"/>
                <a:gd name="T5" fmla="*/ 19 h 37"/>
                <a:gd name="T6" fmla="*/ 15 w 15"/>
                <a:gd name="T7" fmla="*/ 0 h 37"/>
              </a:gdLst>
              <a:ahLst/>
              <a:cxnLst>
                <a:cxn ang="0">
                  <a:pos x="T0" y="T1"/>
                </a:cxn>
                <a:cxn ang="0">
                  <a:pos x="T2" y="T3"/>
                </a:cxn>
                <a:cxn ang="0">
                  <a:pos x="T4" y="T5"/>
                </a:cxn>
                <a:cxn ang="0">
                  <a:pos x="T6" y="T7"/>
                </a:cxn>
              </a:cxnLst>
              <a:rect l="0" t="0" r="r" b="b"/>
              <a:pathLst>
                <a:path w="15" h="37">
                  <a:moveTo>
                    <a:pt x="15" y="0"/>
                  </a:moveTo>
                  <a:cubicBezTo>
                    <a:pt x="15" y="13"/>
                    <a:pt x="15" y="25"/>
                    <a:pt x="15" y="37"/>
                  </a:cubicBezTo>
                  <a:cubicBezTo>
                    <a:pt x="6" y="35"/>
                    <a:pt x="0" y="27"/>
                    <a:pt x="0" y="19"/>
                  </a:cubicBezTo>
                  <a:cubicBezTo>
                    <a:pt x="0" y="10"/>
                    <a:pt x="6" y="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6"/>
            <p:cNvSpPr>
              <a:spLocks/>
            </p:cNvSpPr>
            <p:nvPr/>
          </p:nvSpPr>
          <p:spPr bwMode="auto">
            <a:xfrm>
              <a:off x="7854950" y="9155113"/>
              <a:ext cx="44450" cy="117475"/>
            </a:xfrm>
            <a:custGeom>
              <a:avLst/>
              <a:gdLst>
                <a:gd name="T0" fmla="*/ 0 w 14"/>
                <a:gd name="T1" fmla="*/ 0 h 37"/>
                <a:gd name="T2" fmla="*/ 14 w 14"/>
                <a:gd name="T3" fmla="*/ 18 h 37"/>
                <a:gd name="T4" fmla="*/ 0 w 14"/>
                <a:gd name="T5" fmla="*/ 37 h 37"/>
                <a:gd name="T6" fmla="*/ 0 w 14"/>
                <a:gd name="T7" fmla="*/ 0 h 37"/>
              </a:gdLst>
              <a:ahLst/>
              <a:cxnLst>
                <a:cxn ang="0">
                  <a:pos x="T0" y="T1"/>
                </a:cxn>
                <a:cxn ang="0">
                  <a:pos x="T2" y="T3"/>
                </a:cxn>
                <a:cxn ang="0">
                  <a:pos x="T4" y="T5"/>
                </a:cxn>
                <a:cxn ang="0">
                  <a:pos x="T6" y="T7"/>
                </a:cxn>
              </a:cxnLst>
              <a:rect l="0" t="0" r="r" b="b"/>
              <a:pathLst>
                <a:path w="14" h="37">
                  <a:moveTo>
                    <a:pt x="0" y="0"/>
                  </a:moveTo>
                  <a:cubicBezTo>
                    <a:pt x="8" y="2"/>
                    <a:pt x="14" y="9"/>
                    <a:pt x="14" y="18"/>
                  </a:cubicBezTo>
                  <a:cubicBezTo>
                    <a:pt x="14" y="27"/>
                    <a:pt x="8" y="35"/>
                    <a:pt x="0" y="37"/>
                  </a:cubicBezTo>
                  <a:cubicBezTo>
                    <a:pt x="0" y="25"/>
                    <a:pt x="0"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9"/>
          <p:cNvSpPr>
            <a:spLocks/>
          </p:cNvSpPr>
          <p:nvPr/>
        </p:nvSpPr>
        <p:spPr bwMode="auto">
          <a:xfrm>
            <a:off x="1300163" y="8836422"/>
            <a:ext cx="1342227" cy="1294260"/>
          </a:xfrm>
          <a:custGeom>
            <a:avLst/>
            <a:gdLst>
              <a:gd name="connsiteX0" fmla="*/ 497284 w 1342227"/>
              <a:gd name="connsiteY0" fmla="*/ 961629 h 1294260"/>
              <a:gd name="connsiteX1" fmla="*/ 511175 w 1342227"/>
              <a:gd name="connsiteY1" fmla="*/ 975916 h 1294260"/>
              <a:gd name="connsiteX2" fmla="*/ 615950 w 1342227"/>
              <a:gd name="connsiteY2" fmla="*/ 1156891 h 1294260"/>
              <a:gd name="connsiteX3" fmla="*/ 590550 w 1342227"/>
              <a:gd name="connsiteY3" fmla="*/ 1255316 h 1294260"/>
              <a:gd name="connsiteX4" fmla="*/ 539750 w 1342227"/>
              <a:gd name="connsiteY4" fmla="*/ 1283891 h 1294260"/>
              <a:gd name="connsiteX5" fmla="*/ 504825 w 1342227"/>
              <a:gd name="connsiteY5" fmla="*/ 1293416 h 1294260"/>
              <a:gd name="connsiteX6" fmla="*/ 444500 w 1342227"/>
              <a:gd name="connsiteY6" fmla="*/ 1261666 h 1294260"/>
              <a:gd name="connsiteX7" fmla="*/ 336550 w 1342227"/>
              <a:gd name="connsiteY7" fmla="*/ 1074341 h 1294260"/>
              <a:gd name="connsiteX8" fmla="*/ 346075 w 1342227"/>
              <a:gd name="connsiteY8" fmla="*/ 1042591 h 1294260"/>
              <a:gd name="connsiteX9" fmla="*/ 476250 w 1342227"/>
              <a:gd name="connsiteY9" fmla="*/ 966391 h 1294260"/>
              <a:gd name="connsiteX10" fmla="*/ 497284 w 1342227"/>
              <a:gd name="connsiteY10" fmla="*/ 961629 h 1294260"/>
              <a:gd name="connsiteX11" fmla="*/ 1267222 w 1342227"/>
              <a:gd name="connsiteY11" fmla="*/ 391716 h 1294260"/>
              <a:gd name="connsiteX12" fmla="*/ 1328490 w 1342227"/>
              <a:gd name="connsiteY12" fmla="*/ 407591 h 1294260"/>
              <a:gd name="connsiteX13" fmla="*/ 1341389 w 1342227"/>
              <a:gd name="connsiteY13" fmla="*/ 432991 h 1294260"/>
              <a:gd name="connsiteX14" fmla="*/ 1315592 w 1342227"/>
              <a:gd name="connsiteY14" fmla="*/ 452041 h 1294260"/>
              <a:gd name="connsiteX15" fmla="*/ 1257548 w 1342227"/>
              <a:gd name="connsiteY15" fmla="*/ 432991 h 1294260"/>
              <a:gd name="connsiteX16" fmla="*/ 1244650 w 1342227"/>
              <a:gd name="connsiteY16" fmla="*/ 407591 h 1294260"/>
              <a:gd name="connsiteX17" fmla="*/ 1267222 w 1342227"/>
              <a:gd name="connsiteY17" fmla="*/ 391716 h 1294260"/>
              <a:gd name="connsiteX18" fmla="*/ 1033462 w 1342227"/>
              <a:gd name="connsiteY18" fmla="*/ 211932 h 1294260"/>
              <a:gd name="connsiteX19" fmla="*/ 1047750 w 1342227"/>
              <a:gd name="connsiteY19" fmla="*/ 213916 h 1294260"/>
              <a:gd name="connsiteX20" fmla="*/ 1136650 w 1342227"/>
              <a:gd name="connsiteY20" fmla="*/ 344091 h 1294260"/>
              <a:gd name="connsiteX21" fmla="*/ 1133475 w 1342227"/>
              <a:gd name="connsiteY21" fmla="*/ 363141 h 1294260"/>
              <a:gd name="connsiteX22" fmla="*/ 1114425 w 1342227"/>
              <a:gd name="connsiteY22" fmla="*/ 385366 h 1294260"/>
              <a:gd name="connsiteX23" fmla="*/ 1092200 w 1342227"/>
              <a:gd name="connsiteY23" fmla="*/ 372666 h 1294260"/>
              <a:gd name="connsiteX24" fmla="*/ 1016000 w 1342227"/>
              <a:gd name="connsiteY24" fmla="*/ 242491 h 1294260"/>
              <a:gd name="connsiteX25" fmla="*/ 1019175 w 1342227"/>
              <a:gd name="connsiteY25" fmla="*/ 217091 h 1294260"/>
              <a:gd name="connsiteX26" fmla="*/ 1033462 w 1342227"/>
              <a:gd name="connsiteY26" fmla="*/ 211932 h 1294260"/>
              <a:gd name="connsiteX27" fmla="*/ 1279525 w 1342227"/>
              <a:gd name="connsiteY27" fmla="*/ 153591 h 1294260"/>
              <a:gd name="connsiteX28" fmla="*/ 1285875 w 1342227"/>
              <a:gd name="connsiteY28" fmla="*/ 153591 h 1294260"/>
              <a:gd name="connsiteX29" fmla="*/ 1304925 w 1342227"/>
              <a:gd name="connsiteY29" fmla="*/ 169466 h 1294260"/>
              <a:gd name="connsiteX30" fmla="*/ 1298575 w 1342227"/>
              <a:gd name="connsiteY30" fmla="*/ 194866 h 1294260"/>
              <a:gd name="connsiteX31" fmla="*/ 1235075 w 1342227"/>
              <a:gd name="connsiteY31" fmla="*/ 229791 h 1294260"/>
              <a:gd name="connsiteX32" fmla="*/ 1209675 w 1342227"/>
              <a:gd name="connsiteY32" fmla="*/ 223441 h 1294260"/>
              <a:gd name="connsiteX33" fmla="*/ 1212850 w 1342227"/>
              <a:gd name="connsiteY33" fmla="*/ 194866 h 1294260"/>
              <a:gd name="connsiteX34" fmla="*/ 1279525 w 1342227"/>
              <a:gd name="connsiteY34" fmla="*/ 153591 h 1294260"/>
              <a:gd name="connsiteX35" fmla="*/ 782241 w 1342227"/>
              <a:gd name="connsiteY35" fmla="*/ 15875 h 1294260"/>
              <a:gd name="connsiteX36" fmla="*/ 863600 w 1342227"/>
              <a:gd name="connsiteY36" fmla="*/ 67866 h 1294260"/>
              <a:gd name="connsiteX37" fmla="*/ 1168400 w 1342227"/>
              <a:gd name="connsiteY37" fmla="*/ 594916 h 1294260"/>
              <a:gd name="connsiteX38" fmla="*/ 1085850 w 1342227"/>
              <a:gd name="connsiteY38" fmla="*/ 740966 h 1294260"/>
              <a:gd name="connsiteX39" fmla="*/ 828675 w 1342227"/>
              <a:gd name="connsiteY39" fmla="*/ 775891 h 1294260"/>
              <a:gd name="connsiteX40" fmla="*/ 441325 w 1342227"/>
              <a:gd name="connsiteY40" fmla="*/ 934641 h 1294260"/>
              <a:gd name="connsiteX41" fmla="*/ 298450 w 1342227"/>
              <a:gd name="connsiteY41" fmla="*/ 1017191 h 1294260"/>
              <a:gd name="connsiteX42" fmla="*/ 146050 w 1342227"/>
              <a:gd name="connsiteY42" fmla="*/ 998141 h 1294260"/>
              <a:gd name="connsiteX43" fmla="*/ 127000 w 1342227"/>
              <a:gd name="connsiteY43" fmla="*/ 969566 h 1294260"/>
              <a:gd name="connsiteX44" fmla="*/ 19050 w 1342227"/>
              <a:gd name="connsiteY44" fmla="*/ 782241 h 1294260"/>
              <a:gd name="connsiteX45" fmla="*/ 0 w 1342227"/>
              <a:gd name="connsiteY45" fmla="*/ 734616 h 1294260"/>
              <a:gd name="connsiteX46" fmla="*/ 0 w 1342227"/>
              <a:gd name="connsiteY46" fmla="*/ 699691 h 1294260"/>
              <a:gd name="connsiteX47" fmla="*/ 0 w 1342227"/>
              <a:gd name="connsiteY47" fmla="*/ 693341 h 1294260"/>
              <a:gd name="connsiteX48" fmla="*/ 63500 w 1342227"/>
              <a:gd name="connsiteY48" fmla="*/ 607616 h 1294260"/>
              <a:gd name="connsiteX49" fmla="*/ 241300 w 1342227"/>
              <a:gd name="connsiteY49" fmla="*/ 506016 h 1294260"/>
              <a:gd name="connsiteX50" fmla="*/ 279400 w 1342227"/>
              <a:gd name="connsiteY50" fmla="*/ 515541 h 1294260"/>
              <a:gd name="connsiteX51" fmla="*/ 415925 w 1342227"/>
              <a:gd name="connsiteY51" fmla="*/ 753666 h 1294260"/>
              <a:gd name="connsiteX52" fmla="*/ 422275 w 1342227"/>
              <a:gd name="connsiteY52" fmla="*/ 766366 h 1294260"/>
              <a:gd name="connsiteX53" fmla="*/ 450850 w 1342227"/>
              <a:gd name="connsiteY53" fmla="*/ 769541 h 1294260"/>
              <a:gd name="connsiteX54" fmla="*/ 460375 w 1342227"/>
              <a:gd name="connsiteY54" fmla="*/ 744141 h 1294260"/>
              <a:gd name="connsiteX55" fmla="*/ 454025 w 1342227"/>
              <a:gd name="connsiteY55" fmla="*/ 731441 h 1294260"/>
              <a:gd name="connsiteX56" fmla="*/ 317500 w 1342227"/>
              <a:gd name="connsiteY56" fmla="*/ 493316 h 1294260"/>
              <a:gd name="connsiteX57" fmla="*/ 327025 w 1342227"/>
              <a:gd name="connsiteY57" fmla="*/ 452041 h 1294260"/>
              <a:gd name="connsiteX58" fmla="*/ 698500 w 1342227"/>
              <a:gd name="connsiteY58" fmla="*/ 61516 h 1294260"/>
              <a:gd name="connsiteX59" fmla="*/ 782241 w 1342227"/>
              <a:gd name="connsiteY59" fmla="*/ 15875 h 1294260"/>
              <a:gd name="connsiteX60" fmla="*/ 1073944 w 1342227"/>
              <a:gd name="connsiteY60" fmla="*/ 1191 h 1294260"/>
              <a:gd name="connsiteX61" fmla="*/ 1089025 w 1342227"/>
              <a:gd name="connsiteY61" fmla="*/ 1191 h 1294260"/>
              <a:gd name="connsiteX62" fmla="*/ 1104900 w 1342227"/>
              <a:gd name="connsiteY62" fmla="*/ 26591 h 1294260"/>
              <a:gd name="connsiteX63" fmla="*/ 1089025 w 1342227"/>
              <a:gd name="connsiteY63" fmla="*/ 83741 h 1294260"/>
              <a:gd name="connsiteX64" fmla="*/ 1063625 w 1342227"/>
              <a:gd name="connsiteY64" fmla="*/ 96441 h 1294260"/>
              <a:gd name="connsiteX65" fmla="*/ 1047750 w 1342227"/>
              <a:gd name="connsiteY65" fmla="*/ 74216 h 1294260"/>
              <a:gd name="connsiteX66" fmla="*/ 1063625 w 1342227"/>
              <a:gd name="connsiteY66" fmla="*/ 10716 h 1294260"/>
              <a:gd name="connsiteX67" fmla="*/ 1073944 w 1342227"/>
              <a:gd name="connsiteY67" fmla="*/ 1191 h 129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342227" h="1294260">
                <a:moveTo>
                  <a:pt x="497284" y="961629"/>
                </a:moveTo>
                <a:cubicBezTo>
                  <a:pt x="503237" y="963216"/>
                  <a:pt x="508000" y="967978"/>
                  <a:pt x="511175" y="975916"/>
                </a:cubicBezTo>
                <a:cubicBezTo>
                  <a:pt x="546100" y="1036241"/>
                  <a:pt x="581025" y="1096566"/>
                  <a:pt x="615950" y="1156891"/>
                </a:cubicBezTo>
                <a:cubicBezTo>
                  <a:pt x="638175" y="1191816"/>
                  <a:pt x="625475" y="1233091"/>
                  <a:pt x="590550" y="1255316"/>
                </a:cubicBezTo>
                <a:cubicBezTo>
                  <a:pt x="574675" y="1268016"/>
                  <a:pt x="555625" y="1277541"/>
                  <a:pt x="539750" y="1283891"/>
                </a:cubicBezTo>
                <a:cubicBezTo>
                  <a:pt x="530225" y="1290241"/>
                  <a:pt x="517525" y="1296591"/>
                  <a:pt x="504825" y="1293416"/>
                </a:cubicBezTo>
                <a:cubicBezTo>
                  <a:pt x="479425" y="1293416"/>
                  <a:pt x="457200" y="1283891"/>
                  <a:pt x="444500" y="1261666"/>
                </a:cubicBezTo>
                <a:cubicBezTo>
                  <a:pt x="406400" y="1198166"/>
                  <a:pt x="371475" y="1137841"/>
                  <a:pt x="336550" y="1074341"/>
                </a:cubicBezTo>
                <a:cubicBezTo>
                  <a:pt x="330200" y="1061641"/>
                  <a:pt x="333375" y="1052116"/>
                  <a:pt x="346075" y="1042591"/>
                </a:cubicBezTo>
                <a:cubicBezTo>
                  <a:pt x="390525" y="1017191"/>
                  <a:pt x="434975" y="991791"/>
                  <a:pt x="476250" y="966391"/>
                </a:cubicBezTo>
                <a:cubicBezTo>
                  <a:pt x="484187" y="961629"/>
                  <a:pt x="491331" y="960041"/>
                  <a:pt x="497284" y="961629"/>
                </a:cubicBezTo>
                <a:close/>
                <a:moveTo>
                  <a:pt x="1267222" y="391716"/>
                </a:moveTo>
                <a:cubicBezTo>
                  <a:pt x="1289795" y="398066"/>
                  <a:pt x="1309142" y="401241"/>
                  <a:pt x="1328490" y="407591"/>
                </a:cubicBezTo>
                <a:cubicBezTo>
                  <a:pt x="1338164" y="413941"/>
                  <a:pt x="1344613" y="423466"/>
                  <a:pt x="1341389" y="432991"/>
                </a:cubicBezTo>
                <a:cubicBezTo>
                  <a:pt x="1341389" y="445691"/>
                  <a:pt x="1331715" y="452041"/>
                  <a:pt x="1315592" y="452041"/>
                </a:cubicBezTo>
                <a:cubicBezTo>
                  <a:pt x="1296244" y="445691"/>
                  <a:pt x="1276896" y="442516"/>
                  <a:pt x="1257548" y="432991"/>
                </a:cubicBezTo>
                <a:cubicBezTo>
                  <a:pt x="1244650" y="429816"/>
                  <a:pt x="1241425" y="420291"/>
                  <a:pt x="1244650" y="407591"/>
                </a:cubicBezTo>
                <a:cubicBezTo>
                  <a:pt x="1247874" y="398066"/>
                  <a:pt x="1257548" y="391716"/>
                  <a:pt x="1267222" y="391716"/>
                </a:cubicBezTo>
                <a:close/>
                <a:moveTo>
                  <a:pt x="1033462" y="211932"/>
                </a:moveTo>
                <a:cubicBezTo>
                  <a:pt x="1038225" y="211535"/>
                  <a:pt x="1042987" y="212329"/>
                  <a:pt x="1047750" y="213916"/>
                </a:cubicBezTo>
                <a:cubicBezTo>
                  <a:pt x="1098550" y="232966"/>
                  <a:pt x="1133475" y="286941"/>
                  <a:pt x="1136650" y="344091"/>
                </a:cubicBezTo>
                <a:cubicBezTo>
                  <a:pt x="1133475" y="350441"/>
                  <a:pt x="1133475" y="356791"/>
                  <a:pt x="1133475" y="363141"/>
                </a:cubicBezTo>
                <a:cubicBezTo>
                  <a:pt x="1130300" y="375841"/>
                  <a:pt x="1127125" y="382191"/>
                  <a:pt x="1114425" y="385366"/>
                </a:cubicBezTo>
                <a:cubicBezTo>
                  <a:pt x="1104900" y="385366"/>
                  <a:pt x="1098550" y="382191"/>
                  <a:pt x="1092200" y="372666"/>
                </a:cubicBezTo>
                <a:cubicBezTo>
                  <a:pt x="1066800" y="331391"/>
                  <a:pt x="1041400" y="286941"/>
                  <a:pt x="1016000" y="242491"/>
                </a:cubicBezTo>
                <a:cubicBezTo>
                  <a:pt x="1012825" y="236141"/>
                  <a:pt x="1012825" y="226616"/>
                  <a:pt x="1019175" y="217091"/>
                </a:cubicBezTo>
                <a:cubicBezTo>
                  <a:pt x="1023937" y="213916"/>
                  <a:pt x="1028700" y="212329"/>
                  <a:pt x="1033462" y="211932"/>
                </a:cubicBezTo>
                <a:close/>
                <a:moveTo>
                  <a:pt x="1279525" y="153591"/>
                </a:moveTo>
                <a:cubicBezTo>
                  <a:pt x="1282700" y="153591"/>
                  <a:pt x="1282700" y="153591"/>
                  <a:pt x="1285875" y="153591"/>
                </a:cubicBezTo>
                <a:cubicBezTo>
                  <a:pt x="1295400" y="153591"/>
                  <a:pt x="1301750" y="159941"/>
                  <a:pt x="1304925" y="169466"/>
                </a:cubicBezTo>
                <a:cubicBezTo>
                  <a:pt x="1308100" y="178991"/>
                  <a:pt x="1308100" y="188516"/>
                  <a:pt x="1298575" y="194866"/>
                </a:cubicBezTo>
                <a:cubicBezTo>
                  <a:pt x="1276350" y="207566"/>
                  <a:pt x="1257300" y="220266"/>
                  <a:pt x="1235075" y="229791"/>
                </a:cubicBezTo>
                <a:cubicBezTo>
                  <a:pt x="1225550" y="236141"/>
                  <a:pt x="1216025" y="229791"/>
                  <a:pt x="1209675" y="223441"/>
                </a:cubicBezTo>
                <a:cubicBezTo>
                  <a:pt x="1203325" y="213916"/>
                  <a:pt x="1203325" y="201216"/>
                  <a:pt x="1212850" y="194866"/>
                </a:cubicBezTo>
                <a:cubicBezTo>
                  <a:pt x="1231900" y="178991"/>
                  <a:pt x="1257300" y="166291"/>
                  <a:pt x="1279525" y="153591"/>
                </a:cubicBezTo>
                <a:close/>
                <a:moveTo>
                  <a:pt x="782241" y="15875"/>
                </a:moveTo>
                <a:cubicBezTo>
                  <a:pt x="813594" y="17066"/>
                  <a:pt x="844550" y="34529"/>
                  <a:pt x="863600" y="67866"/>
                </a:cubicBezTo>
                <a:cubicBezTo>
                  <a:pt x="965200" y="242491"/>
                  <a:pt x="1063625" y="417116"/>
                  <a:pt x="1168400" y="594916"/>
                </a:cubicBezTo>
                <a:cubicBezTo>
                  <a:pt x="1206500" y="658416"/>
                  <a:pt x="1165225" y="740966"/>
                  <a:pt x="1085850" y="740966"/>
                </a:cubicBezTo>
                <a:cubicBezTo>
                  <a:pt x="1000125" y="744141"/>
                  <a:pt x="911225" y="756841"/>
                  <a:pt x="828675" y="775891"/>
                </a:cubicBezTo>
                <a:cubicBezTo>
                  <a:pt x="688975" y="810816"/>
                  <a:pt x="561975" y="861616"/>
                  <a:pt x="441325" y="934641"/>
                </a:cubicBezTo>
                <a:cubicBezTo>
                  <a:pt x="393700" y="963216"/>
                  <a:pt x="346075" y="991791"/>
                  <a:pt x="298450" y="1017191"/>
                </a:cubicBezTo>
                <a:cubicBezTo>
                  <a:pt x="244475" y="1048941"/>
                  <a:pt x="184150" y="1039416"/>
                  <a:pt x="146050" y="998141"/>
                </a:cubicBezTo>
                <a:cubicBezTo>
                  <a:pt x="136525" y="988616"/>
                  <a:pt x="130175" y="979091"/>
                  <a:pt x="127000" y="969566"/>
                </a:cubicBezTo>
                <a:cubicBezTo>
                  <a:pt x="88900" y="906066"/>
                  <a:pt x="53975" y="845741"/>
                  <a:pt x="19050" y="782241"/>
                </a:cubicBezTo>
                <a:cubicBezTo>
                  <a:pt x="9525" y="766366"/>
                  <a:pt x="3175" y="750491"/>
                  <a:pt x="0" y="734616"/>
                </a:cubicBezTo>
                <a:cubicBezTo>
                  <a:pt x="0" y="721916"/>
                  <a:pt x="0" y="712391"/>
                  <a:pt x="0" y="699691"/>
                </a:cubicBezTo>
                <a:cubicBezTo>
                  <a:pt x="0" y="696516"/>
                  <a:pt x="0" y="696516"/>
                  <a:pt x="0" y="693341"/>
                </a:cubicBezTo>
                <a:cubicBezTo>
                  <a:pt x="9525" y="655241"/>
                  <a:pt x="28575" y="626666"/>
                  <a:pt x="63500" y="607616"/>
                </a:cubicBezTo>
                <a:cubicBezTo>
                  <a:pt x="120650" y="572691"/>
                  <a:pt x="180975" y="540941"/>
                  <a:pt x="241300" y="506016"/>
                </a:cubicBezTo>
                <a:cubicBezTo>
                  <a:pt x="257175" y="496491"/>
                  <a:pt x="269875" y="499666"/>
                  <a:pt x="279400" y="515541"/>
                </a:cubicBezTo>
                <a:cubicBezTo>
                  <a:pt x="323850" y="594916"/>
                  <a:pt x="371475" y="674291"/>
                  <a:pt x="415925" y="753666"/>
                </a:cubicBezTo>
                <a:cubicBezTo>
                  <a:pt x="419100" y="756841"/>
                  <a:pt x="419100" y="763191"/>
                  <a:pt x="422275" y="766366"/>
                </a:cubicBezTo>
                <a:cubicBezTo>
                  <a:pt x="431800" y="772716"/>
                  <a:pt x="441325" y="775891"/>
                  <a:pt x="450850" y="769541"/>
                </a:cubicBezTo>
                <a:cubicBezTo>
                  <a:pt x="460375" y="763191"/>
                  <a:pt x="463550" y="756841"/>
                  <a:pt x="460375" y="744141"/>
                </a:cubicBezTo>
                <a:cubicBezTo>
                  <a:pt x="460375" y="740966"/>
                  <a:pt x="457200" y="734616"/>
                  <a:pt x="454025" y="731441"/>
                </a:cubicBezTo>
                <a:cubicBezTo>
                  <a:pt x="409575" y="652066"/>
                  <a:pt x="361950" y="572691"/>
                  <a:pt x="317500" y="493316"/>
                </a:cubicBezTo>
                <a:cubicBezTo>
                  <a:pt x="304800" y="474266"/>
                  <a:pt x="307975" y="464741"/>
                  <a:pt x="327025" y="452041"/>
                </a:cubicBezTo>
                <a:cubicBezTo>
                  <a:pt x="476250" y="347266"/>
                  <a:pt x="600075" y="217091"/>
                  <a:pt x="698500" y="61516"/>
                </a:cubicBezTo>
                <a:cubicBezTo>
                  <a:pt x="719137" y="29766"/>
                  <a:pt x="750887" y="14685"/>
                  <a:pt x="782241" y="15875"/>
                </a:cubicBezTo>
                <a:close/>
                <a:moveTo>
                  <a:pt x="1073944" y="1191"/>
                </a:moveTo>
                <a:cubicBezTo>
                  <a:pt x="1078706" y="-396"/>
                  <a:pt x="1084263" y="-396"/>
                  <a:pt x="1089025" y="1191"/>
                </a:cubicBezTo>
                <a:cubicBezTo>
                  <a:pt x="1098550" y="4366"/>
                  <a:pt x="1104900" y="10716"/>
                  <a:pt x="1104900" y="26591"/>
                </a:cubicBezTo>
                <a:cubicBezTo>
                  <a:pt x="1101725" y="42466"/>
                  <a:pt x="1095375" y="64691"/>
                  <a:pt x="1089025" y="83741"/>
                </a:cubicBezTo>
                <a:cubicBezTo>
                  <a:pt x="1085850" y="93266"/>
                  <a:pt x="1073150" y="99616"/>
                  <a:pt x="1063625" y="96441"/>
                </a:cubicBezTo>
                <a:cubicBezTo>
                  <a:pt x="1054100" y="93266"/>
                  <a:pt x="1044575" y="83741"/>
                  <a:pt x="1047750" y="74216"/>
                </a:cubicBezTo>
                <a:cubicBezTo>
                  <a:pt x="1050925" y="51991"/>
                  <a:pt x="1057275" y="32941"/>
                  <a:pt x="1063625" y="10716"/>
                </a:cubicBezTo>
                <a:cubicBezTo>
                  <a:pt x="1065213" y="5954"/>
                  <a:pt x="1069181" y="2779"/>
                  <a:pt x="1073944" y="1191"/>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41" name="Group 40"/>
          <p:cNvGrpSpPr/>
          <p:nvPr/>
        </p:nvGrpSpPr>
        <p:grpSpPr>
          <a:xfrm>
            <a:off x="1284288" y="4138613"/>
            <a:ext cx="1354138" cy="1343025"/>
            <a:chOff x="1284288" y="4138613"/>
            <a:chExt cx="1354138" cy="1343025"/>
          </a:xfrm>
        </p:grpSpPr>
        <p:sp>
          <p:nvSpPr>
            <p:cNvPr id="34" name="Freeform 23"/>
            <p:cNvSpPr>
              <a:spLocks/>
            </p:cNvSpPr>
            <p:nvPr/>
          </p:nvSpPr>
          <p:spPr bwMode="auto">
            <a:xfrm>
              <a:off x="1284288" y="4138613"/>
              <a:ext cx="993775" cy="346075"/>
            </a:xfrm>
            <a:custGeom>
              <a:avLst/>
              <a:gdLst>
                <a:gd name="T0" fmla="*/ 176 w 313"/>
                <a:gd name="T1" fmla="*/ 0 h 109"/>
                <a:gd name="T2" fmla="*/ 203 w 313"/>
                <a:gd name="T3" fmla="*/ 2 h 109"/>
                <a:gd name="T4" fmla="*/ 283 w 313"/>
                <a:gd name="T5" fmla="*/ 23 h 109"/>
                <a:gd name="T6" fmla="*/ 305 w 313"/>
                <a:gd name="T7" fmla="*/ 40 h 109"/>
                <a:gd name="T8" fmla="*/ 303 w 313"/>
                <a:gd name="T9" fmla="*/ 71 h 109"/>
                <a:gd name="T10" fmla="*/ 274 w 313"/>
                <a:gd name="T11" fmla="*/ 89 h 109"/>
                <a:gd name="T12" fmla="*/ 200 w 313"/>
                <a:gd name="T13" fmla="*/ 106 h 109"/>
                <a:gd name="T14" fmla="*/ 127 w 313"/>
                <a:gd name="T15" fmla="*/ 107 h 109"/>
                <a:gd name="T16" fmla="*/ 43 w 313"/>
                <a:gd name="T17" fmla="*/ 90 h 109"/>
                <a:gd name="T18" fmla="*/ 18 w 313"/>
                <a:gd name="T19" fmla="*/ 76 h 109"/>
                <a:gd name="T20" fmla="*/ 18 w 313"/>
                <a:gd name="T21" fmla="*/ 32 h 109"/>
                <a:gd name="T22" fmla="*/ 66 w 313"/>
                <a:gd name="T23" fmla="*/ 11 h 109"/>
                <a:gd name="T24" fmla="*/ 134 w 313"/>
                <a:gd name="T25" fmla="*/ 1 h 109"/>
                <a:gd name="T26" fmla="*/ 139 w 313"/>
                <a:gd name="T27" fmla="*/ 0 h 109"/>
                <a:gd name="T28" fmla="*/ 176 w 313"/>
                <a:gd name="T2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109">
                  <a:moveTo>
                    <a:pt x="176" y="0"/>
                  </a:moveTo>
                  <a:cubicBezTo>
                    <a:pt x="185" y="1"/>
                    <a:pt x="194" y="1"/>
                    <a:pt x="203" y="2"/>
                  </a:cubicBezTo>
                  <a:cubicBezTo>
                    <a:pt x="230" y="6"/>
                    <a:pt x="257" y="11"/>
                    <a:pt x="283" y="23"/>
                  </a:cubicBezTo>
                  <a:cubicBezTo>
                    <a:pt x="291" y="27"/>
                    <a:pt x="299" y="32"/>
                    <a:pt x="305" y="40"/>
                  </a:cubicBezTo>
                  <a:cubicBezTo>
                    <a:pt x="313" y="50"/>
                    <a:pt x="312" y="62"/>
                    <a:pt x="303" y="71"/>
                  </a:cubicBezTo>
                  <a:cubicBezTo>
                    <a:pt x="295" y="80"/>
                    <a:pt x="285" y="85"/>
                    <a:pt x="274" y="89"/>
                  </a:cubicBezTo>
                  <a:cubicBezTo>
                    <a:pt x="251" y="99"/>
                    <a:pt x="226" y="104"/>
                    <a:pt x="200" y="106"/>
                  </a:cubicBezTo>
                  <a:cubicBezTo>
                    <a:pt x="176" y="109"/>
                    <a:pt x="151" y="109"/>
                    <a:pt x="127" y="107"/>
                  </a:cubicBezTo>
                  <a:cubicBezTo>
                    <a:pt x="98" y="105"/>
                    <a:pt x="70" y="101"/>
                    <a:pt x="43" y="90"/>
                  </a:cubicBezTo>
                  <a:cubicBezTo>
                    <a:pt x="34" y="86"/>
                    <a:pt x="26" y="82"/>
                    <a:pt x="18" y="76"/>
                  </a:cubicBezTo>
                  <a:cubicBezTo>
                    <a:pt x="0" y="63"/>
                    <a:pt x="1" y="45"/>
                    <a:pt x="18" y="32"/>
                  </a:cubicBezTo>
                  <a:cubicBezTo>
                    <a:pt x="33" y="21"/>
                    <a:pt x="49" y="15"/>
                    <a:pt x="66" y="11"/>
                  </a:cubicBezTo>
                  <a:cubicBezTo>
                    <a:pt x="88" y="5"/>
                    <a:pt x="111" y="2"/>
                    <a:pt x="134" y="1"/>
                  </a:cubicBezTo>
                  <a:cubicBezTo>
                    <a:pt x="136" y="1"/>
                    <a:pt x="138" y="1"/>
                    <a:pt x="139" y="0"/>
                  </a:cubicBezTo>
                  <a:cubicBezTo>
                    <a:pt x="152" y="0"/>
                    <a:pt x="164" y="0"/>
                    <a:pt x="176" y="0"/>
                  </a:cubicBezTo>
                  <a:close/>
                </a:path>
              </a:pathLst>
            </a:custGeom>
            <a:solidFill>
              <a:srgbClr val="02B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4"/>
            <p:cNvSpPr>
              <a:spLocks noEditPoints="1"/>
            </p:cNvSpPr>
            <p:nvPr/>
          </p:nvSpPr>
          <p:spPr bwMode="auto">
            <a:xfrm>
              <a:off x="1760538" y="4605338"/>
              <a:ext cx="877888" cy="876300"/>
            </a:xfrm>
            <a:custGeom>
              <a:avLst/>
              <a:gdLst>
                <a:gd name="T0" fmla="*/ 138 w 276"/>
                <a:gd name="T1" fmla="*/ 276 h 276"/>
                <a:gd name="T2" fmla="*/ 0 w 276"/>
                <a:gd name="T3" fmla="*/ 138 h 276"/>
                <a:gd name="T4" fmla="*/ 138 w 276"/>
                <a:gd name="T5" fmla="*/ 0 h 276"/>
                <a:gd name="T6" fmla="*/ 276 w 276"/>
                <a:gd name="T7" fmla="*/ 138 h 276"/>
                <a:gd name="T8" fmla="*/ 138 w 276"/>
                <a:gd name="T9" fmla="*/ 276 h 276"/>
                <a:gd name="T10" fmla="*/ 157 w 276"/>
                <a:gd name="T11" fmla="*/ 169 h 276"/>
                <a:gd name="T12" fmla="*/ 134 w 276"/>
                <a:gd name="T13" fmla="*/ 187 h 276"/>
                <a:gd name="T14" fmla="*/ 123 w 276"/>
                <a:gd name="T15" fmla="*/ 182 h 276"/>
                <a:gd name="T16" fmla="*/ 105 w 276"/>
                <a:gd name="T17" fmla="*/ 183 h 276"/>
                <a:gd name="T18" fmla="*/ 107 w 276"/>
                <a:gd name="T19" fmla="*/ 200 h 276"/>
                <a:gd name="T20" fmla="*/ 117 w 276"/>
                <a:gd name="T21" fmla="*/ 207 h 276"/>
                <a:gd name="T22" fmla="*/ 126 w 276"/>
                <a:gd name="T23" fmla="*/ 221 h 276"/>
                <a:gd name="T24" fmla="*/ 138 w 276"/>
                <a:gd name="T25" fmla="*/ 233 h 276"/>
                <a:gd name="T26" fmla="*/ 150 w 276"/>
                <a:gd name="T27" fmla="*/ 221 h 276"/>
                <a:gd name="T28" fmla="*/ 151 w 276"/>
                <a:gd name="T29" fmla="*/ 215 h 276"/>
                <a:gd name="T30" fmla="*/ 154 w 276"/>
                <a:gd name="T31" fmla="*/ 210 h 276"/>
                <a:gd name="T32" fmla="*/ 182 w 276"/>
                <a:gd name="T33" fmla="*/ 164 h 276"/>
                <a:gd name="T34" fmla="*/ 146 w 276"/>
                <a:gd name="T35" fmla="*/ 126 h 276"/>
                <a:gd name="T36" fmla="*/ 135 w 276"/>
                <a:gd name="T37" fmla="*/ 125 h 276"/>
                <a:gd name="T38" fmla="*/ 119 w 276"/>
                <a:gd name="T39" fmla="*/ 105 h 276"/>
                <a:gd name="T40" fmla="*/ 132 w 276"/>
                <a:gd name="T41" fmla="*/ 89 h 276"/>
                <a:gd name="T42" fmla="*/ 152 w 276"/>
                <a:gd name="T43" fmla="*/ 93 h 276"/>
                <a:gd name="T44" fmla="*/ 170 w 276"/>
                <a:gd name="T45" fmla="*/ 93 h 276"/>
                <a:gd name="T46" fmla="*/ 170 w 276"/>
                <a:gd name="T47" fmla="*/ 76 h 276"/>
                <a:gd name="T48" fmla="*/ 159 w 276"/>
                <a:gd name="T49" fmla="*/ 68 h 276"/>
                <a:gd name="T50" fmla="*/ 150 w 276"/>
                <a:gd name="T51" fmla="*/ 54 h 276"/>
                <a:gd name="T52" fmla="*/ 139 w 276"/>
                <a:gd name="T53" fmla="*/ 43 h 276"/>
                <a:gd name="T54" fmla="*/ 126 w 276"/>
                <a:gd name="T55" fmla="*/ 53 h 276"/>
                <a:gd name="T56" fmla="*/ 126 w 276"/>
                <a:gd name="T57" fmla="*/ 59 h 276"/>
                <a:gd name="T58" fmla="*/ 121 w 276"/>
                <a:gd name="T59" fmla="*/ 66 h 276"/>
                <a:gd name="T60" fmla="*/ 109 w 276"/>
                <a:gd name="T61" fmla="*/ 139 h 276"/>
                <a:gd name="T62" fmla="*/ 137 w 276"/>
                <a:gd name="T63" fmla="*/ 150 h 276"/>
                <a:gd name="T64" fmla="*/ 157 w 276"/>
                <a:gd name="T65" fmla="*/ 16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6">
                  <a:moveTo>
                    <a:pt x="138" y="276"/>
                  </a:moveTo>
                  <a:cubicBezTo>
                    <a:pt x="62" y="276"/>
                    <a:pt x="0" y="214"/>
                    <a:pt x="0" y="138"/>
                  </a:cubicBezTo>
                  <a:cubicBezTo>
                    <a:pt x="0" y="62"/>
                    <a:pt x="62" y="0"/>
                    <a:pt x="138" y="0"/>
                  </a:cubicBezTo>
                  <a:cubicBezTo>
                    <a:pt x="214" y="0"/>
                    <a:pt x="276" y="62"/>
                    <a:pt x="276" y="138"/>
                  </a:cubicBezTo>
                  <a:cubicBezTo>
                    <a:pt x="276" y="214"/>
                    <a:pt x="214" y="275"/>
                    <a:pt x="138" y="276"/>
                  </a:cubicBezTo>
                  <a:close/>
                  <a:moveTo>
                    <a:pt x="157" y="169"/>
                  </a:moveTo>
                  <a:cubicBezTo>
                    <a:pt x="157" y="181"/>
                    <a:pt x="145" y="190"/>
                    <a:pt x="134" y="187"/>
                  </a:cubicBezTo>
                  <a:cubicBezTo>
                    <a:pt x="130" y="186"/>
                    <a:pt x="127" y="184"/>
                    <a:pt x="123" y="182"/>
                  </a:cubicBezTo>
                  <a:cubicBezTo>
                    <a:pt x="117" y="177"/>
                    <a:pt x="110" y="177"/>
                    <a:pt x="105" y="183"/>
                  </a:cubicBezTo>
                  <a:cubicBezTo>
                    <a:pt x="101" y="188"/>
                    <a:pt x="102" y="195"/>
                    <a:pt x="107" y="200"/>
                  </a:cubicBezTo>
                  <a:cubicBezTo>
                    <a:pt x="110" y="203"/>
                    <a:pt x="113" y="206"/>
                    <a:pt x="117" y="207"/>
                  </a:cubicBezTo>
                  <a:cubicBezTo>
                    <a:pt x="124" y="210"/>
                    <a:pt x="126" y="214"/>
                    <a:pt x="126" y="221"/>
                  </a:cubicBezTo>
                  <a:cubicBezTo>
                    <a:pt x="125" y="227"/>
                    <a:pt x="131" y="233"/>
                    <a:pt x="138" y="233"/>
                  </a:cubicBezTo>
                  <a:cubicBezTo>
                    <a:pt x="144" y="233"/>
                    <a:pt x="150" y="228"/>
                    <a:pt x="150" y="221"/>
                  </a:cubicBezTo>
                  <a:cubicBezTo>
                    <a:pt x="151" y="219"/>
                    <a:pt x="151" y="217"/>
                    <a:pt x="151" y="215"/>
                  </a:cubicBezTo>
                  <a:cubicBezTo>
                    <a:pt x="150" y="212"/>
                    <a:pt x="151" y="211"/>
                    <a:pt x="154" y="210"/>
                  </a:cubicBezTo>
                  <a:cubicBezTo>
                    <a:pt x="173" y="202"/>
                    <a:pt x="184" y="184"/>
                    <a:pt x="182" y="164"/>
                  </a:cubicBezTo>
                  <a:cubicBezTo>
                    <a:pt x="180" y="146"/>
                    <a:pt x="165" y="129"/>
                    <a:pt x="146" y="126"/>
                  </a:cubicBezTo>
                  <a:cubicBezTo>
                    <a:pt x="142" y="125"/>
                    <a:pt x="138" y="125"/>
                    <a:pt x="135" y="125"/>
                  </a:cubicBezTo>
                  <a:cubicBezTo>
                    <a:pt x="125" y="123"/>
                    <a:pt x="118" y="114"/>
                    <a:pt x="119" y="105"/>
                  </a:cubicBezTo>
                  <a:cubicBezTo>
                    <a:pt x="120" y="97"/>
                    <a:pt x="124" y="91"/>
                    <a:pt x="132" y="89"/>
                  </a:cubicBezTo>
                  <a:cubicBezTo>
                    <a:pt x="139" y="86"/>
                    <a:pt x="146" y="88"/>
                    <a:pt x="152" y="93"/>
                  </a:cubicBezTo>
                  <a:cubicBezTo>
                    <a:pt x="157" y="99"/>
                    <a:pt x="165" y="99"/>
                    <a:pt x="170" y="93"/>
                  </a:cubicBezTo>
                  <a:cubicBezTo>
                    <a:pt x="175" y="88"/>
                    <a:pt x="175" y="81"/>
                    <a:pt x="170" y="76"/>
                  </a:cubicBezTo>
                  <a:cubicBezTo>
                    <a:pt x="167" y="73"/>
                    <a:pt x="163" y="69"/>
                    <a:pt x="159" y="68"/>
                  </a:cubicBezTo>
                  <a:cubicBezTo>
                    <a:pt x="152" y="66"/>
                    <a:pt x="150" y="62"/>
                    <a:pt x="150" y="54"/>
                  </a:cubicBezTo>
                  <a:cubicBezTo>
                    <a:pt x="151" y="48"/>
                    <a:pt x="145" y="43"/>
                    <a:pt x="139" y="43"/>
                  </a:cubicBezTo>
                  <a:cubicBezTo>
                    <a:pt x="133" y="43"/>
                    <a:pt x="127" y="47"/>
                    <a:pt x="126" y="53"/>
                  </a:cubicBezTo>
                  <a:cubicBezTo>
                    <a:pt x="125" y="55"/>
                    <a:pt x="125" y="57"/>
                    <a:pt x="126" y="59"/>
                  </a:cubicBezTo>
                  <a:cubicBezTo>
                    <a:pt x="126" y="63"/>
                    <a:pt x="124" y="65"/>
                    <a:pt x="121" y="66"/>
                  </a:cubicBezTo>
                  <a:cubicBezTo>
                    <a:pt x="91" y="78"/>
                    <a:pt x="85" y="119"/>
                    <a:pt x="109" y="139"/>
                  </a:cubicBezTo>
                  <a:cubicBezTo>
                    <a:pt x="117" y="146"/>
                    <a:pt x="126" y="150"/>
                    <a:pt x="137" y="150"/>
                  </a:cubicBezTo>
                  <a:cubicBezTo>
                    <a:pt x="149" y="151"/>
                    <a:pt x="157" y="159"/>
                    <a:pt x="157" y="169"/>
                  </a:cubicBezTo>
                  <a:close/>
                </a:path>
              </a:pathLst>
            </a:custGeom>
            <a:solidFill>
              <a:srgbClr val="02B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5"/>
            <p:cNvSpPr>
              <a:spLocks/>
            </p:cNvSpPr>
            <p:nvPr/>
          </p:nvSpPr>
          <p:spPr bwMode="auto">
            <a:xfrm>
              <a:off x="1300163" y="4433888"/>
              <a:ext cx="968375" cy="298450"/>
            </a:xfrm>
            <a:custGeom>
              <a:avLst/>
              <a:gdLst>
                <a:gd name="T0" fmla="*/ 305 w 305"/>
                <a:gd name="T1" fmla="*/ 0 h 94"/>
                <a:gd name="T2" fmla="*/ 305 w 305"/>
                <a:gd name="T3" fmla="*/ 32 h 94"/>
                <a:gd name="T4" fmla="*/ 302 w 305"/>
                <a:gd name="T5" fmla="*/ 34 h 94"/>
                <a:gd name="T6" fmla="*/ 269 w 305"/>
                <a:gd name="T7" fmla="*/ 33 h 94"/>
                <a:gd name="T8" fmla="*/ 168 w 305"/>
                <a:gd name="T9" fmla="*/ 82 h 94"/>
                <a:gd name="T10" fmla="*/ 163 w 305"/>
                <a:gd name="T11" fmla="*/ 88 h 94"/>
                <a:gd name="T12" fmla="*/ 150 w 305"/>
                <a:gd name="T13" fmla="*/ 94 h 94"/>
                <a:gd name="T14" fmla="*/ 56 w 305"/>
                <a:gd name="T15" fmla="*/ 81 h 94"/>
                <a:gd name="T16" fmla="*/ 16 w 305"/>
                <a:gd name="T17" fmla="*/ 64 h 94"/>
                <a:gd name="T18" fmla="*/ 5 w 305"/>
                <a:gd name="T19" fmla="*/ 54 h 94"/>
                <a:gd name="T20" fmla="*/ 0 w 305"/>
                <a:gd name="T21" fmla="*/ 39 h 94"/>
                <a:gd name="T22" fmla="*/ 0 w 305"/>
                <a:gd name="T23" fmla="*/ 3 h 94"/>
                <a:gd name="T24" fmla="*/ 0 w 305"/>
                <a:gd name="T25" fmla="*/ 1 h 94"/>
                <a:gd name="T26" fmla="*/ 7 w 305"/>
                <a:gd name="T27" fmla="*/ 5 h 94"/>
                <a:gd name="T28" fmla="*/ 53 w 305"/>
                <a:gd name="T29" fmla="*/ 24 h 94"/>
                <a:gd name="T30" fmla="*/ 118 w 305"/>
                <a:gd name="T31" fmla="*/ 34 h 94"/>
                <a:gd name="T32" fmla="*/ 200 w 305"/>
                <a:gd name="T33" fmla="*/ 33 h 94"/>
                <a:gd name="T34" fmla="*/ 287 w 305"/>
                <a:gd name="T35" fmla="*/ 12 h 94"/>
                <a:gd name="T36" fmla="*/ 305 w 305"/>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5" h="94">
                  <a:moveTo>
                    <a:pt x="305" y="0"/>
                  </a:moveTo>
                  <a:cubicBezTo>
                    <a:pt x="305" y="11"/>
                    <a:pt x="305" y="22"/>
                    <a:pt x="305" y="32"/>
                  </a:cubicBezTo>
                  <a:cubicBezTo>
                    <a:pt x="305" y="34"/>
                    <a:pt x="304" y="34"/>
                    <a:pt x="302" y="34"/>
                  </a:cubicBezTo>
                  <a:cubicBezTo>
                    <a:pt x="291" y="32"/>
                    <a:pt x="280" y="32"/>
                    <a:pt x="269" y="33"/>
                  </a:cubicBezTo>
                  <a:cubicBezTo>
                    <a:pt x="230" y="37"/>
                    <a:pt x="196" y="53"/>
                    <a:pt x="168" y="82"/>
                  </a:cubicBezTo>
                  <a:cubicBezTo>
                    <a:pt x="166" y="84"/>
                    <a:pt x="164" y="85"/>
                    <a:pt x="163" y="88"/>
                  </a:cubicBezTo>
                  <a:cubicBezTo>
                    <a:pt x="160" y="93"/>
                    <a:pt x="155" y="94"/>
                    <a:pt x="150" y="94"/>
                  </a:cubicBezTo>
                  <a:cubicBezTo>
                    <a:pt x="118" y="92"/>
                    <a:pt x="87" y="89"/>
                    <a:pt x="56" y="81"/>
                  </a:cubicBezTo>
                  <a:cubicBezTo>
                    <a:pt x="42" y="77"/>
                    <a:pt x="28" y="73"/>
                    <a:pt x="16" y="64"/>
                  </a:cubicBezTo>
                  <a:cubicBezTo>
                    <a:pt x="12" y="61"/>
                    <a:pt x="8" y="58"/>
                    <a:pt x="5" y="54"/>
                  </a:cubicBezTo>
                  <a:cubicBezTo>
                    <a:pt x="2" y="49"/>
                    <a:pt x="0" y="45"/>
                    <a:pt x="0" y="39"/>
                  </a:cubicBezTo>
                  <a:cubicBezTo>
                    <a:pt x="0" y="27"/>
                    <a:pt x="0" y="15"/>
                    <a:pt x="0" y="3"/>
                  </a:cubicBezTo>
                  <a:cubicBezTo>
                    <a:pt x="0" y="3"/>
                    <a:pt x="0" y="2"/>
                    <a:pt x="0" y="1"/>
                  </a:cubicBezTo>
                  <a:cubicBezTo>
                    <a:pt x="3" y="2"/>
                    <a:pt x="5" y="4"/>
                    <a:pt x="7" y="5"/>
                  </a:cubicBezTo>
                  <a:cubicBezTo>
                    <a:pt x="21" y="15"/>
                    <a:pt x="37" y="20"/>
                    <a:pt x="53" y="24"/>
                  </a:cubicBezTo>
                  <a:cubicBezTo>
                    <a:pt x="74" y="30"/>
                    <a:pt x="96" y="33"/>
                    <a:pt x="118" y="34"/>
                  </a:cubicBezTo>
                  <a:cubicBezTo>
                    <a:pt x="145" y="36"/>
                    <a:pt x="173" y="36"/>
                    <a:pt x="200" y="33"/>
                  </a:cubicBezTo>
                  <a:cubicBezTo>
                    <a:pt x="230" y="30"/>
                    <a:pt x="259" y="25"/>
                    <a:pt x="287" y="12"/>
                  </a:cubicBezTo>
                  <a:cubicBezTo>
                    <a:pt x="293" y="9"/>
                    <a:pt x="299" y="5"/>
                    <a:pt x="305" y="0"/>
                  </a:cubicBezTo>
                  <a:close/>
                </a:path>
              </a:pathLst>
            </a:custGeom>
            <a:solidFill>
              <a:srgbClr val="02B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p:cNvSpPr>
            <p:nvPr/>
          </p:nvSpPr>
          <p:spPr bwMode="auto">
            <a:xfrm>
              <a:off x="1296988" y="5183188"/>
              <a:ext cx="631825" cy="298450"/>
            </a:xfrm>
            <a:custGeom>
              <a:avLst/>
              <a:gdLst>
                <a:gd name="T0" fmla="*/ 1 w 199"/>
                <a:gd name="T1" fmla="*/ 0 h 94"/>
                <a:gd name="T2" fmla="*/ 83 w 199"/>
                <a:gd name="T3" fmla="*/ 30 h 94"/>
                <a:gd name="T4" fmla="*/ 143 w 199"/>
                <a:gd name="T5" fmla="*/ 35 h 94"/>
                <a:gd name="T6" fmla="*/ 148 w 199"/>
                <a:gd name="T7" fmla="*/ 38 h 94"/>
                <a:gd name="T8" fmla="*/ 197 w 199"/>
                <a:gd name="T9" fmla="*/ 89 h 94"/>
                <a:gd name="T10" fmla="*/ 199 w 199"/>
                <a:gd name="T11" fmla="*/ 91 h 94"/>
                <a:gd name="T12" fmla="*/ 149 w 199"/>
                <a:gd name="T13" fmla="*/ 93 h 94"/>
                <a:gd name="T14" fmla="*/ 58 w 199"/>
                <a:gd name="T15" fmla="*/ 81 h 94"/>
                <a:gd name="T16" fmla="*/ 15 w 199"/>
                <a:gd name="T17" fmla="*/ 62 h 94"/>
                <a:gd name="T18" fmla="*/ 1 w 199"/>
                <a:gd name="T19" fmla="*/ 34 h 94"/>
                <a:gd name="T20" fmla="*/ 1 w 199"/>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94">
                  <a:moveTo>
                    <a:pt x="1" y="0"/>
                  </a:moveTo>
                  <a:cubicBezTo>
                    <a:pt x="26" y="19"/>
                    <a:pt x="54" y="25"/>
                    <a:pt x="83" y="30"/>
                  </a:cubicBezTo>
                  <a:cubicBezTo>
                    <a:pt x="103" y="34"/>
                    <a:pt x="123" y="35"/>
                    <a:pt x="143" y="35"/>
                  </a:cubicBezTo>
                  <a:cubicBezTo>
                    <a:pt x="145" y="36"/>
                    <a:pt x="147" y="36"/>
                    <a:pt x="148" y="38"/>
                  </a:cubicBezTo>
                  <a:cubicBezTo>
                    <a:pt x="160" y="59"/>
                    <a:pt x="177" y="76"/>
                    <a:pt x="197" y="89"/>
                  </a:cubicBezTo>
                  <a:cubicBezTo>
                    <a:pt x="198" y="89"/>
                    <a:pt x="199" y="90"/>
                    <a:pt x="199" y="91"/>
                  </a:cubicBezTo>
                  <a:cubicBezTo>
                    <a:pt x="182" y="93"/>
                    <a:pt x="165" y="94"/>
                    <a:pt x="149" y="93"/>
                  </a:cubicBezTo>
                  <a:cubicBezTo>
                    <a:pt x="118" y="93"/>
                    <a:pt x="87" y="90"/>
                    <a:pt x="58" y="81"/>
                  </a:cubicBezTo>
                  <a:cubicBezTo>
                    <a:pt x="43" y="77"/>
                    <a:pt x="28" y="71"/>
                    <a:pt x="15" y="62"/>
                  </a:cubicBezTo>
                  <a:cubicBezTo>
                    <a:pt x="6" y="55"/>
                    <a:pt x="0" y="46"/>
                    <a:pt x="1" y="34"/>
                  </a:cubicBezTo>
                  <a:cubicBezTo>
                    <a:pt x="1" y="23"/>
                    <a:pt x="1" y="11"/>
                    <a:pt x="1" y="0"/>
                  </a:cubicBezTo>
                  <a:close/>
                </a:path>
              </a:pathLst>
            </a:custGeom>
            <a:solidFill>
              <a:srgbClr val="02B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7"/>
            <p:cNvSpPr>
              <a:spLocks/>
            </p:cNvSpPr>
            <p:nvPr/>
          </p:nvSpPr>
          <p:spPr bwMode="auto">
            <a:xfrm>
              <a:off x="1296988" y="4684713"/>
              <a:ext cx="460375" cy="295275"/>
            </a:xfrm>
            <a:custGeom>
              <a:avLst/>
              <a:gdLst>
                <a:gd name="T0" fmla="*/ 2 w 145"/>
                <a:gd name="T1" fmla="*/ 0 h 93"/>
                <a:gd name="T2" fmla="*/ 19 w 145"/>
                <a:gd name="T3" fmla="*/ 10 h 93"/>
                <a:gd name="T4" fmla="*/ 85 w 145"/>
                <a:gd name="T5" fmla="*/ 29 h 93"/>
                <a:gd name="T6" fmla="*/ 144 w 145"/>
                <a:gd name="T7" fmla="*/ 34 h 93"/>
                <a:gd name="T8" fmla="*/ 144 w 145"/>
                <a:gd name="T9" fmla="*/ 37 h 93"/>
                <a:gd name="T10" fmla="*/ 127 w 145"/>
                <a:gd name="T11" fmla="*/ 89 h 93"/>
                <a:gd name="T12" fmla="*/ 122 w 145"/>
                <a:gd name="T13" fmla="*/ 92 h 93"/>
                <a:gd name="T14" fmla="*/ 52 w 145"/>
                <a:gd name="T15" fmla="*/ 80 h 93"/>
                <a:gd name="T16" fmla="*/ 11 w 145"/>
                <a:gd name="T17" fmla="*/ 58 h 93"/>
                <a:gd name="T18" fmla="*/ 1 w 145"/>
                <a:gd name="T19" fmla="*/ 36 h 93"/>
                <a:gd name="T20" fmla="*/ 1 w 145"/>
                <a:gd name="T21" fmla="*/ 4 h 93"/>
                <a:gd name="T22" fmla="*/ 2 w 145"/>
                <a:gd name="T2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93">
                  <a:moveTo>
                    <a:pt x="2" y="0"/>
                  </a:moveTo>
                  <a:cubicBezTo>
                    <a:pt x="7" y="4"/>
                    <a:pt x="13" y="8"/>
                    <a:pt x="19" y="10"/>
                  </a:cubicBezTo>
                  <a:cubicBezTo>
                    <a:pt x="40" y="20"/>
                    <a:pt x="62" y="26"/>
                    <a:pt x="85" y="29"/>
                  </a:cubicBezTo>
                  <a:cubicBezTo>
                    <a:pt x="105" y="32"/>
                    <a:pt x="125" y="34"/>
                    <a:pt x="144" y="34"/>
                  </a:cubicBezTo>
                  <a:cubicBezTo>
                    <a:pt x="145" y="35"/>
                    <a:pt x="145" y="36"/>
                    <a:pt x="144" y="37"/>
                  </a:cubicBezTo>
                  <a:cubicBezTo>
                    <a:pt x="135" y="53"/>
                    <a:pt x="129" y="71"/>
                    <a:pt x="127" y="89"/>
                  </a:cubicBezTo>
                  <a:cubicBezTo>
                    <a:pt x="126" y="92"/>
                    <a:pt x="125" y="93"/>
                    <a:pt x="122" y="92"/>
                  </a:cubicBezTo>
                  <a:cubicBezTo>
                    <a:pt x="98" y="90"/>
                    <a:pt x="75" y="87"/>
                    <a:pt x="52" y="80"/>
                  </a:cubicBezTo>
                  <a:cubicBezTo>
                    <a:pt x="37" y="75"/>
                    <a:pt x="22" y="69"/>
                    <a:pt x="11" y="58"/>
                  </a:cubicBezTo>
                  <a:cubicBezTo>
                    <a:pt x="4" y="53"/>
                    <a:pt x="0" y="46"/>
                    <a:pt x="1" y="36"/>
                  </a:cubicBezTo>
                  <a:cubicBezTo>
                    <a:pt x="1" y="26"/>
                    <a:pt x="1" y="15"/>
                    <a:pt x="1" y="4"/>
                  </a:cubicBezTo>
                  <a:cubicBezTo>
                    <a:pt x="1" y="3"/>
                    <a:pt x="1" y="2"/>
                    <a:pt x="2" y="0"/>
                  </a:cubicBezTo>
                  <a:close/>
                </a:path>
              </a:pathLst>
            </a:custGeom>
            <a:solidFill>
              <a:srgbClr val="02B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8"/>
            <p:cNvSpPr>
              <a:spLocks/>
            </p:cNvSpPr>
            <p:nvPr/>
          </p:nvSpPr>
          <p:spPr bwMode="auto">
            <a:xfrm>
              <a:off x="1300163" y="4932363"/>
              <a:ext cx="428625" cy="298450"/>
            </a:xfrm>
            <a:custGeom>
              <a:avLst/>
              <a:gdLst>
                <a:gd name="T0" fmla="*/ 0 w 135"/>
                <a:gd name="T1" fmla="*/ 0 h 94"/>
                <a:gd name="T2" fmla="*/ 25 w 135"/>
                <a:gd name="T3" fmla="*/ 15 h 94"/>
                <a:gd name="T4" fmla="*/ 91 w 135"/>
                <a:gd name="T5" fmla="*/ 31 h 94"/>
                <a:gd name="T6" fmla="*/ 120 w 135"/>
                <a:gd name="T7" fmla="*/ 34 h 94"/>
                <a:gd name="T8" fmla="*/ 124 w 135"/>
                <a:gd name="T9" fmla="*/ 39 h 94"/>
                <a:gd name="T10" fmla="*/ 130 w 135"/>
                <a:gd name="T11" fmla="*/ 77 h 94"/>
                <a:gd name="T12" fmla="*/ 135 w 135"/>
                <a:gd name="T13" fmla="*/ 94 h 94"/>
                <a:gd name="T14" fmla="*/ 108 w 135"/>
                <a:gd name="T15" fmla="*/ 92 h 94"/>
                <a:gd name="T16" fmla="*/ 42 w 135"/>
                <a:gd name="T17" fmla="*/ 77 h 94"/>
                <a:gd name="T18" fmla="*/ 9 w 135"/>
                <a:gd name="T19" fmla="*/ 58 h 94"/>
                <a:gd name="T20" fmla="*/ 0 w 135"/>
                <a:gd name="T21" fmla="*/ 36 h 94"/>
                <a:gd name="T22" fmla="*/ 0 w 135"/>
                <a:gd name="T2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94">
                  <a:moveTo>
                    <a:pt x="0" y="0"/>
                  </a:moveTo>
                  <a:cubicBezTo>
                    <a:pt x="8" y="7"/>
                    <a:pt x="16" y="11"/>
                    <a:pt x="25" y="15"/>
                  </a:cubicBezTo>
                  <a:cubicBezTo>
                    <a:pt x="46" y="24"/>
                    <a:pt x="69" y="28"/>
                    <a:pt x="91" y="31"/>
                  </a:cubicBezTo>
                  <a:cubicBezTo>
                    <a:pt x="101" y="33"/>
                    <a:pt x="110" y="34"/>
                    <a:pt x="120" y="34"/>
                  </a:cubicBezTo>
                  <a:cubicBezTo>
                    <a:pt x="123" y="35"/>
                    <a:pt x="124" y="35"/>
                    <a:pt x="124" y="39"/>
                  </a:cubicBezTo>
                  <a:cubicBezTo>
                    <a:pt x="124" y="52"/>
                    <a:pt x="126" y="64"/>
                    <a:pt x="130" y="77"/>
                  </a:cubicBezTo>
                  <a:cubicBezTo>
                    <a:pt x="131" y="82"/>
                    <a:pt x="133" y="88"/>
                    <a:pt x="135" y="94"/>
                  </a:cubicBezTo>
                  <a:cubicBezTo>
                    <a:pt x="126" y="94"/>
                    <a:pt x="117" y="93"/>
                    <a:pt x="108" y="92"/>
                  </a:cubicBezTo>
                  <a:cubicBezTo>
                    <a:pt x="86" y="90"/>
                    <a:pt x="63" y="86"/>
                    <a:pt x="42" y="77"/>
                  </a:cubicBezTo>
                  <a:cubicBezTo>
                    <a:pt x="30" y="73"/>
                    <a:pt x="18" y="68"/>
                    <a:pt x="9" y="58"/>
                  </a:cubicBezTo>
                  <a:cubicBezTo>
                    <a:pt x="3" y="52"/>
                    <a:pt x="0" y="45"/>
                    <a:pt x="0" y="36"/>
                  </a:cubicBezTo>
                  <a:cubicBezTo>
                    <a:pt x="0" y="24"/>
                    <a:pt x="0" y="13"/>
                    <a:pt x="0" y="0"/>
                  </a:cubicBezTo>
                  <a:close/>
                </a:path>
              </a:pathLst>
            </a:custGeom>
            <a:solidFill>
              <a:srgbClr val="02B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Rectangle 6"/>
          <p:cNvSpPr/>
          <p:nvPr/>
        </p:nvSpPr>
        <p:spPr>
          <a:xfrm>
            <a:off x="1225893" y="10287564"/>
            <a:ext cx="5345028" cy="784830"/>
          </a:xfrm>
          <a:prstGeom prst="rect">
            <a:avLst/>
          </a:prstGeom>
        </p:spPr>
        <p:txBody>
          <a:bodyPr wrap="square">
            <a:spAutoFit/>
          </a:bodyPr>
          <a:lstStyle/>
          <a:p>
            <a:r>
              <a:rPr lang="en-US" sz="4500" b="1" dirty="0">
                <a:solidFill>
                  <a:schemeClr val="accent4"/>
                </a:solidFill>
              </a:rPr>
              <a:t>Problem </a:t>
            </a:r>
            <a:r>
              <a:rPr lang="en-US" sz="4500" b="1" dirty="0" smtClean="0">
                <a:solidFill>
                  <a:schemeClr val="accent4"/>
                </a:solidFill>
              </a:rPr>
              <a:t>#2</a:t>
            </a:r>
            <a:endParaRPr lang="en-US" sz="4500" b="1" dirty="0">
              <a:solidFill>
                <a:schemeClr val="accent4"/>
              </a:solidFill>
            </a:endParaRPr>
          </a:p>
        </p:txBody>
      </p:sp>
      <p:sp>
        <p:nvSpPr>
          <p:cNvPr id="8" name="Rectangle 7"/>
          <p:cNvSpPr/>
          <p:nvPr/>
        </p:nvSpPr>
        <p:spPr>
          <a:xfrm>
            <a:off x="1225893" y="11164423"/>
            <a:ext cx="534502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p>
        </p:txBody>
      </p:sp>
      <p:sp>
        <p:nvSpPr>
          <p:cNvPr id="11" name="Rectangle 10"/>
          <p:cNvSpPr/>
          <p:nvPr/>
        </p:nvSpPr>
        <p:spPr>
          <a:xfrm>
            <a:off x="7459918" y="10287564"/>
            <a:ext cx="5345028" cy="784830"/>
          </a:xfrm>
          <a:prstGeom prst="rect">
            <a:avLst/>
          </a:prstGeom>
        </p:spPr>
        <p:txBody>
          <a:bodyPr wrap="square">
            <a:spAutoFit/>
          </a:bodyPr>
          <a:lstStyle/>
          <a:p>
            <a:r>
              <a:rPr lang="en-US" sz="4500" b="1" dirty="0">
                <a:solidFill>
                  <a:schemeClr val="accent6"/>
                </a:solidFill>
              </a:rPr>
              <a:t>Problem </a:t>
            </a:r>
            <a:r>
              <a:rPr lang="en-US" sz="4500" b="1" dirty="0" smtClean="0">
                <a:solidFill>
                  <a:schemeClr val="accent6"/>
                </a:solidFill>
              </a:rPr>
              <a:t>#4</a:t>
            </a:r>
            <a:endParaRPr lang="en-US" sz="4500" b="1" dirty="0">
              <a:solidFill>
                <a:schemeClr val="accent6"/>
              </a:solidFill>
            </a:endParaRPr>
          </a:p>
        </p:txBody>
      </p:sp>
      <p:sp>
        <p:nvSpPr>
          <p:cNvPr id="12" name="Rectangle 11"/>
          <p:cNvSpPr/>
          <p:nvPr/>
        </p:nvSpPr>
        <p:spPr>
          <a:xfrm>
            <a:off x="7459918" y="11164423"/>
            <a:ext cx="534502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p>
        </p:txBody>
      </p:sp>
      <p:sp>
        <p:nvSpPr>
          <p:cNvPr id="43" name="Picture Placeholder 42"/>
          <p:cNvSpPr>
            <a:spLocks noGrp="1"/>
          </p:cNvSpPr>
          <p:nvPr>
            <p:ph type="pic" sz="quarter" idx="10"/>
          </p:nvPr>
        </p:nvSpPr>
        <p:spPr>
          <a:xfrm>
            <a:off x="13754996" y="3703638"/>
            <a:ext cx="10629003" cy="10012362"/>
          </a:xfrm>
        </p:spPr>
      </p:sp>
    </p:spTree>
    <p:extLst>
      <p:ext uri="{BB962C8B-B14F-4D97-AF65-F5344CB8AC3E}">
        <p14:creationId xmlns:p14="http://schemas.microsoft.com/office/powerpoint/2010/main" val="228270404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The Solution</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4" name="Freeform 5"/>
          <p:cNvSpPr>
            <a:spLocks/>
          </p:cNvSpPr>
          <p:nvPr/>
        </p:nvSpPr>
        <p:spPr bwMode="auto">
          <a:xfrm>
            <a:off x="2484438" y="3767138"/>
            <a:ext cx="9398000" cy="4164013"/>
          </a:xfrm>
          <a:custGeom>
            <a:avLst/>
            <a:gdLst>
              <a:gd name="T0" fmla="*/ 2901 w 2952"/>
              <a:gd name="T1" fmla="*/ 1311 h 1311"/>
              <a:gd name="T2" fmla="*/ 51 w 2952"/>
              <a:gd name="T3" fmla="*/ 1311 h 1311"/>
              <a:gd name="T4" fmla="*/ 0 w 2952"/>
              <a:gd name="T5" fmla="*/ 1260 h 1311"/>
              <a:gd name="T6" fmla="*/ 0 w 2952"/>
              <a:gd name="T7" fmla="*/ 51 h 1311"/>
              <a:gd name="T8" fmla="*/ 51 w 2952"/>
              <a:gd name="T9" fmla="*/ 0 h 1311"/>
              <a:gd name="T10" fmla="*/ 2901 w 2952"/>
              <a:gd name="T11" fmla="*/ 0 h 1311"/>
              <a:gd name="T12" fmla="*/ 2952 w 2952"/>
              <a:gd name="T13" fmla="*/ 51 h 1311"/>
              <a:gd name="T14" fmla="*/ 2952 w 2952"/>
              <a:gd name="T15" fmla="*/ 1260 h 1311"/>
              <a:gd name="T16" fmla="*/ 2901 w 2952"/>
              <a:gd name="T17" fmla="*/ 1311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2" h="1311">
                <a:moveTo>
                  <a:pt x="2901" y="1311"/>
                </a:moveTo>
                <a:cubicBezTo>
                  <a:pt x="51" y="1311"/>
                  <a:pt x="51" y="1311"/>
                  <a:pt x="51" y="1311"/>
                </a:cubicBezTo>
                <a:cubicBezTo>
                  <a:pt x="23" y="1311"/>
                  <a:pt x="0" y="1288"/>
                  <a:pt x="0" y="1260"/>
                </a:cubicBezTo>
                <a:cubicBezTo>
                  <a:pt x="0" y="51"/>
                  <a:pt x="0" y="51"/>
                  <a:pt x="0" y="51"/>
                </a:cubicBezTo>
                <a:cubicBezTo>
                  <a:pt x="0" y="23"/>
                  <a:pt x="23" y="0"/>
                  <a:pt x="51" y="0"/>
                </a:cubicBezTo>
                <a:cubicBezTo>
                  <a:pt x="2901" y="0"/>
                  <a:pt x="2901" y="0"/>
                  <a:pt x="2901" y="0"/>
                </a:cubicBezTo>
                <a:cubicBezTo>
                  <a:pt x="2929" y="0"/>
                  <a:pt x="2952" y="23"/>
                  <a:pt x="2952" y="51"/>
                </a:cubicBezTo>
                <a:cubicBezTo>
                  <a:pt x="2952" y="1260"/>
                  <a:pt x="2952" y="1260"/>
                  <a:pt x="2952" y="1260"/>
                </a:cubicBezTo>
                <a:cubicBezTo>
                  <a:pt x="2952" y="1288"/>
                  <a:pt x="2929" y="1311"/>
                  <a:pt x="2901" y="131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2484438" y="8293101"/>
            <a:ext cx="9398000" cy="4164013"/>
          </a:xfrm>
          <a:custGeom>
            <a:avLst/>
            <a:gdLst>
              <a:gd name="T0" fmla="*/ 2901 w 2952"/>
              <a:gd name="T1" fmla="*/ 1311 h 1311"/>
              <a:gd name="T2" fmla="*/ 51 w 2952"/>
              <a:gd name="T3" fmla="*/ 1311 h 1311"/>
              <a:gd name="T4" fmla="*/ 0 w 2952"/>
              <a:gd name="T5" fmla="*/ 1260 h 1311"/>
              <a:gd name="T6" fmla="*/ 0 w 2952"/>
              <a:gd name="T7" fmla="*/ 51 h 1311"/>
              <a:gd name="T8" fmla="*/ 51 w 2952"/>
              <a:gd name="T9" fmla="*/ 0 h 1311"/>
              <a:gd name="T10" fmla="*/ 2901 w 2952"/>
              <a:gd name="T11" fmla="*/ 0 h 1311"/>
              <a:gd name="T12" fmla="*/ 2952 w 2952"/>
              <a:gd name="T13" fmla="*/ 51 h 1311"/>
              <a:gd name="T14" fmla="*/ 2952 w 2952"/>
              <a:gd name="T15" fmla="*/ 1260 h 1311"/>
              <a:gd name="T16" fmla="*/ 2901 w 2952"/>
              <a:gd name="T17" fmla="*/ 1311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2" h="1311">
                <a:moveTo>
                  <a:pt x="2901" y="1311"/>
                </a:moveTo>
                <a:cubicBezTo>
                  <a:pt x="51" y="1311"/>
                  <a:pt x="51" y="1311"/>
                  <a:pt x="51" y="1311"/>
                </a:cubicBezTo>
                <a:cubicBezTo>
                  <a:pt x="23" y="1311"/>
                  <a:pt x="0" y="1288"/>
                  <a:pt x="0" y="1260"/>
                </a:cubicBezTo>
                <a:cubicBezTo>
                  <a:pt x="0" y="51"/>
                  <a:pt x="0" y="51"/>
                  <a:pt x="0" y="51"/>
                </a:cubicBezTo>
                <a:cubicBezTo>
                  <a:pt x="0" y="23"/>
                  <a:pt x="23" y="0"/>
                  <a:pt x="51" y="0"/>
                </a:cubicBezTo>
                <a:cubicBezTo>
                  <a:pt x="2901" y="0"/>
                  <a:pt x="2901" y="0"/>
                  <a:pt x="2901" y="0"/>
                </a:cubicBezTo>
                <a:cubicBezTo>
                  <a:pt x="2929" y="0"/>
                  <a:pt x="2952" y="23"/>
                  <a:pt x="2952" y="51"/>
                </a:cubicBezTo>
                <a:cubicBezTo>
                  <a:pt x="2952" y="1260"/>
                  <a:pt x="2952" y="1260"/>
                  <a:pt x="2952" y="1260"/>
                </a:cubicBezTo>
                <a:cubicBezTo>
                  <a:pt x="2952" y="1288"/>
                  <a:pt x="2929" y="1311"/>
                  <a:pt x="2901" y="131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12469813" y="3767138"/>
            <a:ext cx="9398000" cy="4164013"/>
          </a:xfrm>
          <a:custGeom>
            <a:avLst/>
            <a:gdLst>
              <a:gd name="T0" fmla="*/ 2902 w 2952"/>
              <a:gd name="T1" fmla="*/ 1311 h 1311"/>
              <a:gd name="T2" fmla="*/ 51 w 2952"/>
              <a:gd name="T3" fmla="*/ 1311 h 1311"/>
              <a:gd name="T4" fmla="*/ 0 w 2952"/>
              <a:gd name="T5" fmla="*/ 1260 h 1311"/>
              <a:gd name="T6" fmla="*/ 0 w 2952"/>
              <a:gd name="T7" fmla="*/ 51 h 1311"/>
              <a:gd name="T8" fmla="*/ 51 w 2952"/>
              <a:gd name="T9" fmla="*/ 0 h 1311"/>
              <a:gd name="T10" fmla="*/ 2902 w 2952"/>
              <a:gd name="T11" fmla="*/ 0 h 1311"/>
              <a:gd name="T12" fmla="*/ 2952 w 2952"/>
              <a:gd name="T13" fmla="*/ 51 h 1311"/>
              <a:gd name="T14" fmla="*/ 2952 w 2952"/>
              <a:gd name="T15" fmla="*/ 1260 h 1311"/>
              <a:gd name="T16" fmla="*/ 2902 w 2952"/>
              <a:gd name="T17" fmla="*/ 1311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2" h="1311">
                <a:moveTo>
                  <a:pt x="2902" y="1311"/>
                </a:moveTo>
                <a:cubicBezTo>
                  <a:pt x="51" y="1311"/>
                  <a:pt x="51" y="1311"/>
                  <a:pt x="51" y="1311"/>
                </a:cubicBezTo>
                <a:cubicBezTo>
                  <a:pt x="23" y="1311"/>
                  <a:pt x="0" y="1288"/>
                  <a:pt x="0" y="1260"/>
                </a:cubicBezTo>
                <a:cubicBezTo>
                  <a:pt x="0" y="51"/>
                  <a:pt x="0" y="51"/>
                  <a:pt x="0" y="51"/>
                </a:cubicBezTo>
                <a:cubicBezTo>
                  <a:pt x="0" y="23"/>
                  <a:pt x="23" y="0"/>
                  <a:pt x="51" y="0"/>
                </a:cubicBezTo>
                <a:cubicBezTo>
                  <a:pt x="2902" y="0"/>
                  <a:pt x="2902" y="0"/>
                  <a:pt x="2902" y="0"/>
                </a:cubicBezTo>
                <a:cubicBezTo>
                  <a:pt x="2930" y="0"/>
                  <a:pt x="2952" y="23"/>
                  <a:pt x="2952" y="51"/>
                </a:cubicBezTo>
                <a:cubicBezTo>
                  <a:pt x="2952" y="1260"/>
                  <a:pt x="2952" y="1260"/>
                  <a:pt x="2952" y="1260"/>
                </a:cubicBezTo>
                <a:cubicBezTo>
                  <a:pt x="2952" y="1288"/>
                  <a:pt x="2930" y="1311"/>
                  <a:pt x="2902" y="131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8" name="Group 27"/>
          <p:cNvGrpSpPr/>
          <p:nvPr/>
        </p:nvGrpSpPr>
        <p:grpSpPr>
          <a:xfrm>
            <a:off x="13058776" y="4341813"/>
            <a:ext cx="1296988" cy="1295400"/>
            <a:chOff x="13058776" y="4341813"/>
            <a:chExt cx="1296988" cy="1295400"/>
          </a:xfrm>
          <a:solidFill>
            <a:schemeClr val="accent1"/>
          </a:solidFill>
        </p:grpSpPr>
        <p:sp>
          <p:nvSpPr>
            <p:cNvPr id="18" name="Freeform 9"/>
            <p:cNvSpPr>
              <a:spLocks noEditPoints="1"/>
            </p:cNvSpPr>
            <p:nvPr/>
          </p:nvSpPr>
          <p:spPr bwMode="auto">
            <a:xfrm>
              <a:off x="13058776" y="4341813"/>
              <a:ext cx="1047750" cy="1044575"/>
            </a:xfrm>
            <a:custGeom>
              <a:avLst/>
              <a:gdLst>
                <a:gd name="T0" fmla="*/ 145 w 329"/>
                <a:gd name="T1" fmla="*/ 329 h 329"/>
                <a:gd name="T2" fmla="*/ 133 w 329"/>
                <a:gd name="T3" fmla="*/ 305 h 329"/>
                <a:gd name="T4" fmla="*/ 94 w 329"/>
                <a:gd name="T5" fmla="*/ 287 h 329"/>
                <a:gd name="T6" fmla="*/ 67 w 329"/>
                <a:gd name="T7" fmla="*/ 296 h 329"/>
                <a:gd name="T8" fmla="*/ 35 w 329"/>
                <a:gd name="T9" fmla="*/ 268 h 329"/>
                <a:gd name="T10" fmla="*/ 43 w 329"/>
                <a:gd name="T11" fmla="*/ 241 h 329"/>
                <a:gd name="T12" fmla="*/ 28 w 329"/>
                <a:gd name="T13" fmla="*/ 200 h 329"/>
                <a:gd name="T14" fmla="*/ 3 w 329"/>
                <a:gd name="T15" fmla="*/ 188 h 329"/>
                <a:gd name="T16" fmla="*/ 0 w 329"/>
                <a:gd name="T17" fmla="*/ 146 h 329"/>
                <a:gd name="T18" fmla="*/ 25 w 329"/>
                <a:gd name="T19" fmla="*/ 133 h 329"/>
                <a:gd name="T20" fmla="*/ 43 w 329"/>
                <a:gd name="T21" fmla="*/ 94 h 329"/>
                <a:gd name="T22" fmla="*/ 34 w 329"/>
                <a:gd name="T23" fmla="*/ 67 h 329"/>
                <a:gd name="T24" fmla="*/ 62 w 329"/>
                <a:gd name="T25" fmla="*/ 35 h 329"/>
                <a:gd name="T26" fmla="*/ 88 w 329"/>
                <a:gd name="T27" fmla="*/ 44 h 329"/>
                <a:gd name="T28" fmla="*/ 129 w 329"/>
                <a:gd name="T29" fmla="*/ 29 h 329"/>
                <a:gd name="T30" fmla="*/ 141 w 329"/>
                <a:gd name="T31" fmla="*/ 3 h 329"/>
                <a:gd name="T32" fmla="*/ 184 w 329"/>
                <a:gd name="T33" fmla="*/ 0 h 329"/>
                <a:gd name="T34" fmla="*/ 196 w 329"/>
                <a:gd name="T35" fmla="*/ 25 h 329"/>
                <a:gd name="T36" fmla="*/ 235 w 329"/>
                <a:gd name="T37" fmla="*/ 43 h 329"/>
                <a:gd name="T38" fmla="*/ 262 w 329"/>
                <a:gd name="T39" fmla="*/ 34 h 329"/>
                <a:gd name="T40" fmla="*/ 295 w 329"/>
                <a:gd name="T41" fmla="*/ 62 h 329"/>
                <a:gd name="T42" fmla="*/ 286 w 329"/>
                <a:gd name="T43" fmla="*/ 88 h 329"/>
                <a:gd name="T44" fmla="*/ 301 w 329"/>
                <a:gd name="T45" fmla="*/ 129 h 329"/>
                <a:gd name="T46" fmla="*/ 326 w 329"/>
                <a:gd name="T47" fmla="*/ 141 h 329"/>
                <a:gd name="T48" fmla="*/ 329 w 329"/>
                <a:gd name="T49" fmla="*/ 184 h 329"/>
                <a:gd name="T50" fmla="*/ 305 w 329"/>
                <a:gd name="T51" fmla="*/ 196 h 329"/>
                <a:gd name="T52" fmla="*/ 295 w 329"/>
                <a:gd name="T53" fmla="*/ 208 h 329"/>
                <a:gd name="T54" fmla="*/ 269 w 329"/>
                <a:gd name="T55" fmla="*/ 230 h 329"/>
                <a:gd name="T56" fmla="*/ 243 w 329"/>
                <a:gd name="T57" fmla="*/ 232 h 329"/>
                <a:gd name="T58" fmla="*/ 225 w 329"/>
                <a:gd name="T59" fmla="*/ 264 h 329"/>
                <a:gd name="T60" fmla="*/ 217 w 329"/>
                <a:gd name="T61" fmla="*/ 288 h 329"/>
                <a:gd name="T62" fmla="*/ 201 w 329"/>
                <a:gd name="T63" fmla="*/ 301 h 329"/>
                <a:gd name="T64" fmla="*/ 188 w 329"/>
                <a:gd name="T65" fmla="*/ 326 h 329"/>
                <a:gd name="T66" fmla="*/ 165 w 329"/>
                <a:gd name="T67" fmla="*/ 329 h 329"/>
                <a:gd name="T68" fmla="*/ 165 w 329"/>
                <a:gd name="T69" fmla="*/ 264 h 329"/>
                <a:gd name="T70" fmla="*/ 164 w 329"/>
                <a:gd name="T71" fmla="*/ 6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329">
                  <a:moveTo>
                    <a:pt x="165" y="329"/>
                  </a:moveTo>
                  <a:cubicBezTo>
                    <a:pt x="158" y="329"/>
                    <a:pt x="152" y="329"/>
                    <a:pt x="145" y="329"/>
                  </a:cubicBezTo>
                  <a:cubicBezTo>
                    <a:pt x="143" y="329"/>
                    <a:pt x="142" y="329"/>
                    <a:pt x="141" y="327"/>
                  </a:cubicBezTo>
                  <a:cubicBezTo>
                    <a:pt x="139" y="319"/>
                    <a:pt x="136" y="312"/>
                    <a:pt x="133" y="305"/>
                  </a:cubicBezTo>
                  <a:cubicBezTo>
                    <a:pt x="132" y="303"/>
                    <a:pt x="131" y="302"/>
                    <a:pt x="129" y="301"/>
                  </a:cubicBezTo>
                  <a:cubicBezTo>
                    <a:pt x="116" y="298"/>
                    <a:pt x="105" y="293"/>
                    <a:pt x="94" y="287"/>
                  </a:cubicBezTo>
                  <a:cubicBezTo>
                    <a:pt x="92" y="285"/>
                    <a:pt x="90" y="285"/>
                    <a:pt x="88" y="286"/>
                  </a:cubicBezTo>
                  <a:cubicBezTo>
                    <a:pt x="81" y="289"/>
                    <a:pt x="74" y="292"/>
                    <a:pt x="67" y="296"/>
                  </a:cubicBezTo>
                  <a:cubicBezTo>
                    <a:pt x="65" y="297"/>
                    <a:pt x="64" y="296"/>
                    <a:pt x="62" y="295"/>
                  </a:cubicBezTo>
                  <a:cubicBezTo>
                    <a:pt x="53" y="286"/>
                    <a:pt x="44" y="277"/>
                    <a:pt x="35" y="268"/>
                  </a:cubicBezTo>
                  <a:cubicBezTo>
                    <a:pt x="33" y="266"/>
                    <a:pt x="33" y="264"/>
                    <a:pt x="34" y="262"/>
                  </a:cubicBezTo>
                  <a:cubicBezTo>
                    <a:pt x="37" y="255"/>
                    <a:pt x="40" y="248"/>
                    <a:pt x="43" y="241"/>
                  </a:cubicBezTo>
                  <a:cubicBezTo>
                    <a:pt x="44" y="239"/>
                    <a:pt x="44" y="238"/>
                    <a:pt x="43" y="236"/>
                  </a:cubicBezTo>
                  <a:cubicBezTo>
                    <a:pt x="36" y="225"/>
                    <a:pt x="31" y="213"/>
                    <a:pt x="28" y="200"/>
                  </a:cubicBezTo>
                  <a:cubicBezTo>
                    <a:pt x="28" y="198"/>
                    <a:pt x="26" y="197"/>
                    <a:pt x="24" y="196"/>
                  </a:cubicBezTo>
                  <a:cubicBezTo>
                    <a:pt x="17" y="194"/>
                    <a:pt x="10" y="191"/>
                    <a:pt x="3" y="188"/>
                  </a:cubicBezTo>
                  <a:cubicBezTo>
                    <a:pt x="1" y="188"/>
                    <a:pt x="0" y="187"/>
                    <a:pt x="0" y="184"/>
                  </a:cubicBezTo>
                  <a:cubicBezTo>
                    <a:pt x="0" y="171"/>
                    <a:pt x="0" y="158"/>
                    <a:pt x="0" y="146"/>
                  </a:cubicBezTo>
                  <a:cubicBezTo>
                    <a:pt x="0" y="143"/>
                    <a:pt x="1" y="142"/>
                    <a:pt x="3" y="141"/>
                  </a:cubicBezTo>
                  <a:cubicBezTo>
                    <a:pt x="10" y="139"/>
                    <a:pt x="17" y="136"/>
                    <a:pt x="25" y="133"/>
                  </a:cubicBezTo>
                  <a:cubicBezTo>
                    <a:pt x="27" y="133"/>
                    <a:pt x="28" y="131"/>
                    <a:pt x="28" y="129"/>
                  </a:cubicBezTo>
                  <a:cubicBezTo>
                    <a:pt x="31" y="117"/>
                    <a:pt x="36" y="105"/>
                    <a:pt x="43" y="94"/>
                  </a:cubicBezTo>
                  <a:cubicBezTo>
                    <a:pt x="44" y="92"/>
                    <a:pt x="44" y="90"/>
                    <a:pt x="43" y="88"/>
                  </a:cubicBezTo>
                  <a:cubicBezTo>
                    <a:pt x="40" y="81"/>
                    <a:pt x="37" y="74"/>
                    <a:pt x="34" y="67"/>
                  </a:cubicBezTo>
                  <a:cubicBezTo>
                    <a:pt x="33" y="65"/>
                    <a:pt x="33" y="64"/>
                    <a:pt x="35" y="62"/>
                  </a:cubicBezTo>
                  <a:cubicBezTo>
                    <a:pt x="44" y="53"/>
                    <a:pt x="53" y="44"/>
                    <a:pt x="62" y="35"/>
                  </a:cubicBezTo>
                  <a:cubicBezTo>
                    <a:pt x="64" y="33"/>
                    <a:pt x="65" y="33"/>
                    <a:pt x="67" y="34"/>
                  </a:cubicBezTo>
                  <a:cubicBezTo>
                    <a:pt x="74" y="37"/>
                    <a:pt x="81" y="40"/>
                    <a:pt x="88" y="44"/>
                  </a:cubicBezTo>
                  <a:cubicBezTo>
                    <a:pt x="90" y="44"/>
                    <a:pt x="92" y="44"/>
                    <a:pt x="94" y="43"/>
                  </a:cubicBezTo>
                  <a:cubicBezTo>
                    <a:pt x="105" y="37"/>
                    <a:pt x="116" y="32"/>
                    <a:pt x="129" y="29"/>
                  </a:cubicBezTo>
                  <a:cubicBezTo>
                    <a:pt x="131" y="28"/>
                    <a:pt x="132" y="27"/>
                    <a:pt x="133" y="25"/>
                  </a:cubicBezTo>
                  <a:cubicBezTo>
                    <a:pt x="136" y="18"/>
                    <a:pt x="139" y="11"/>
                    <a:pt x="141" y="3"/>
                  </a:cubicBezTo>
                  <a:cubicBezTo>
                    <a:pt x="142" y="1"/>
                    <a:pt x="143" y="0"/>
                    <a:pt x="145" y="0"/>
                  </a:cubicBezTo>
                  <a:cubicBezTo>
                    <a:pt x="158" y="1"/>
                    <a:pt x="171" y="1"/>
                    <a:pt x="184" y="0"/>
                  </a:cubicBezTo>
                  <a:cubicBezTo>
                    <a:pt x="186" y="0"/>
                    <a:pt x="187" y="1"/>
                    <a:pt x="188" y="3"/>
                  </a:cubicBezTo>
                  <a:cubicBezTo>
                    <a:pt x="191" y="10"/>
                    <a:pt x="194" y="17"/>
                    <a:pt x="196" y="25"/>
                  </a:cubicBezTo>
                  <a:cubicBezTo>
                    <a:pt x="197" y="27"/>
                    <a:pt x="198" y="28"/>
                    <a:pt x="200" y="29"/>
                  </a:cubicBezTo>
                  <a:cubicBezTo>
                    <a:pt x="213" y="32"/>
                    <a:pt x="224" y="36"/>
                    <a:pt x="235" y="43"/>
                  </a:cubicBezTo>
                  <a:cubicBezTo>
                    <a:pt x="238" y="44"/>
                    <a:pt x="240" y="44"/>
                    <a:pt x="242" y="43"/>
                  </a:cubicBezTo>
                  <a:cubicBezTo>
                    <a:pt x="249" y="40"/>
                    <a:pt x="256" y="37"/>
                    <a:pt x="262" y="34"/>
                  </a:cubicBezTo>
                  <a:cubicBezTo>
                    <a:pt x="264" y="33"/>
                    <a:pt x="265" y="33"/>
                    <a:pt x="267" y="35"/>
                  </a:cubicBezTo>
                  <a:cubicBezTo>
                    <a:pt x="276" y="44"/>
                    <a:pt x="285" y="53"/>
                    <a:pt x="295" y="62"/>
                  </a:cubicBezTo>
                  <a:cubicBezTo>
                    <a:pt x="296" y="64"/>
                    <a:pt x="296" y="65"/>
                    <a:pt x="295" y="67"/>
                  </a:cubicBezTo>
                  <a:cubicBezTo>
                    <a:pt x="292" y="74"/>
                    <a:pt x="289" y="81"/>
                    <a:pt x="286" y="88"/>
                  </a:cubicBezTo>
                  <a:cubicBezTo>
                    <a:pt x="285" y="90"/>
                    <a:pt x="285" y="92"/>
                    <a:pt x="286" y="93"/>
                  </a:cubicBezTo>
                  <a:cubicBezTo>
                    <a:pt x="293" y="105"/>
                    <a:pt x="298" y="117"/>
                    <a:pt x="301" y="129"/>
                  </a:cubicBezTo>
                  <a:cubicBezTo>
                    <a:pt x="302" y="131"/>
                    <a:pt x="303" y="132"/>
                    <a:pt x="304" y="133"/>
                  </a:cubicBezTo>
                  <a:cubicBezTo>
                    <a:pt x="312" y="136"/>
                    <a:pt x="319" y="139"/>
                    <a:pt x="326" y="141"/>
                  </a:cubicBezTo>
                  <a:cubicBezTo>
                    <a:pt x="328" y="142"/>
                    <a:pt x="329" y="143"/>
                    <a:pt x="329" y="145"/>
                  </a:cubicBezTo>
                  <a:cubicBezTo>
                    <a:pt x="329" y="158"/>
                    <a:pt x="329" y="171"/>
                    <a:pt x="329" y="184"/>
                  </a:cubicBezTo>
                  <a:cubicBezTo>
                    <a:pt x="329" y="186"/>
                    <a:pt x="328" y="188"/>
                    <a:pt x="326" y="188"/>
                  </a:cubicBezTo>
                  <a:cubicBezTo>
                    <a:pt x="319" y="191"/>
                    <a:pt x="312" y="194"/>
                    <a:pt x="305" y="196"/>
                  </a:cubicBezTo>
                  <a:cubicBezTo>
                    <a:pt x="303" y="197"/>
                    <a:pt x="301" y="198"/>
                    <a:pt x="301" y="201"/>
                  </a:cubicBezTo>
                  <a:cubicBezTo>
                    <a:pt x="300" y="204"/>
                    <a:pt x="299" y="207"/>
                    <a:pt x="295" y="208"/>
                  </a:cubicBezTo>
                  <a:cubicBezTo>
                    <a:pt x="290" y="209"/>
                    <a:pt x="287" y="213"/>
                    <a:pt x="286" y="218"/>
                  </a:cubicBezTo>
                  <a:cubicBezTo>
                    <a:pt x="284" y="227"/>
                    <a:pt x="276" y="227"/>
                    <a:pt x="269" y="230"/>
                  </a:cubicBezTo>
                  <a:cubicBezTo>
                    <a:pt x="268" y="231"/>
                    <a:pt x="266" y="229"/>
                    <a:pt x="264" y="228"/>
                  </a:cubicBezTo>
                  <a:cubicBezTo>
                    <a:pt x="254" y="224"/>
                    <a:pt x="250" y="225"/>
                    <a:pt x="243" y="232"/>
                  </a:cubicBezTo>
                  <a:cubicBezTo>
                    <a:pt x="238" y="236"/>
                    <a:pt x="233" y="241"/>
                    <a:pt x="229" y="246"/>
                  </a:cubicBezTo>
                  <a:cubicBezTo>
                    <a:pt x="223" y="251"/>
                    <a:pt x="221" y="257"/>
                    <a:pt x="225" y="264"/>
                  </a:cubicBezTo>
                  <a:cubicBezTo>
                    <a:pt x="230" y="272"/>
                    <a:pt x="225" y="278"/>
                    <a:pt x="222" y="285"/>
                  </a:cubicBezTo>
                  <a:cubicBezTo>
                    <a:pt x="222" y="287"/>
                    <a:pt x="219" y="287"/>
                    <a:pt x="217" y="288"/>
                  </a:cubicBezTo>
                  <a:cubicBezTo>
                    <a:pt x="211" y="289"/>
                    <a:pt x="207" y="293"/>
                    <a:pt x="205" y="298"/>
                  </a:cubicBezTo>
                  <a:cubicBezTo>
                    <a:pt x="204" y="301"/>
                    <a:pt x="202" y="301"/>
                    <a:pt x="201" y="301"/>
                  </a:cubicBezTo>
                  <a:cubicBezTo>
                    <a:pt x="198" y="302"/>
                    <a:pt x="197" y="303"/>
                    <a:pt x="196" y="305"/>
                  </a:cubicBezTo>
                  <a:cubicBezTo>
                    <a:pt x="194" y="312"/>
                    <a:pt x="191" y="319"/>
                    <a:pt x="188" y="326"/>
                  </a:cubicBezTo>
                  <a:cubicBezTo>
                    <a:pt x="187" y="329"/>
                    <a:pt x="186" y="329"/>
                    <a:pt x="183" y="329"/>
                  </a:cubicBezTo>
                  <a:cubicBezTo>
                    <a:pt x="177" y="329"/>
                    <a:pt x="171" y="329"/>
                    <a:pt x="165" y="329"/>
                  </a:cubicBezTo>
                  <a:close/>
                  <a:moveTo>
                    <a:pt x="65" y="165"/>
                  </a:moveTo>
                  <a:cubicBezTo>
                    <a:pt x="65" y="220"/>
                    <a:pt x="110" y="265"/>
                    <a:pt x="165" y="264"/>
                  </a:cubicBezTo>
                  <a:cubicBezTo>
                    <a:pt x="220" y="264"/>
                    <a:pt x="264" y="219"/>
                    <a:pt x="264" y="165"/>
                  </a:cubicBezTo>
                  <a:cubicBezTo>
                    <a:pt x="264" y="110"/>
                    <a:pt x="219" y="65"/>
                    <a:pt x="164" y="65"/>
                  </a:cubicBezTo>
                  <a:cubicBezTo>
                    <a:pt x="109" y="66"/>
                    <a:pt x="65" y="110"/>
                    <a:pt x="65"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noEditPoints="1"/>
            </p:cNvSpPr>
            <p:nvPr/>
          </p:nvSpPr>
          <p:spPr bwMode="auto">
            <a:xfrm>
              <a:off x="13754101" y="5037138"/>
              <a:ext cx="601663" cy="600075"/>
            </a:xfrm>
            <a:custGeom>
              <a:avLst/>
              <a:gdLst>
                <a:gd name="T0" fmla="*/ 38 w 189"/>
                <a:gd name="T1" fmla="*/ 20 h 189"/>
                <a:gd name="T2" fmla="*/ 48 w 189"/>
                <a:gd name="T3" fmla="*/ 25 h 189"/>
                <a:gd name="T4" fmla="*/ 56 w 189"/>
                <a:gd name="T5" fmla="*/ 25 h 189"/>
                <a:gd name="T6" fmla="*/ 73 w 189"/>
                <a:gd name="T7" fmla="*/ 18 h 189"/>
                <a:gd name="T8" fmla="*/ 77 w 189"/>
                <a:gd name="T9" fmla="*/ 14 h 189"/>
                <a:gd name="T10" fmla="*/ 77 w 189"/>
                <a:gd name="T11" fmla="*/ 14 h 189"/>
                <a:gd name="T12" fmla="*/ 82 w 189"/>
                <a:gd name="T13" fmla="*/ 2 h 189"/>
                <a:gd name="T14" fmla="*/ 95 w 189"/>
                <a:gd name="T15" fmla="*/ 1 h 189"/>
                <a:gd name="T16" fmla="*/ 111 w 189"/>
                <a:gd name="T17" fmla="*/ 12 h 189"/>
                <a:gd name="T18" fmla="*/ 117 w 189"/>
                <a:gd name="T19" fmla="*/ 18 h 189"/>
                <a:gd name="T20" fmla="*/ 134 w 189"/>
                <a:gd name="T21" fmla="*/ 25 h 189"/>
                <a:gd name="T22" fmla="*/ 139 w 189"/>
                <a:gd name="T23" fmla="*/ 25 h 189"/>
                <a:gd name="T24" fmla="*/ 147 w 189"/>
                <a:gd name="T25" fmla="*/ 22 h 189"/>
                <a:gd name="T26" fmla="*/ 155 w 189"/>
                <a:gd name="T27" fmla="*/ 23 h 189"/>
                <a:gd name="T28" fmla="*/ 168 w 189"/>
                <a:gd name="T29" fmla="*/ 36 h 189"/>
                <a:gd name="T30" fmla="*/ 168 w 189"/>
                <a:gd name="T31" fmla="*/ 41 h 189"/>
                <a:gd name="T32" fmla="*/ 168 w 189"/>
                <a:gd name="T33" fmla="*/ 64 h 189"/>
                <a:gd name="T34" fmla="*/ 169 w 189"/>
                <a:gd name="T35" fmla="*/ 66 h 189"/>
                <a:gd name="T36" fmla="*/ 184 w 189"/>
                <a:gd name="T37" fmla="*/ 81 h 189"/>
                <a:gd name="T38" fmla="*/ 188 w 189"/>
                <a:gd name="T39" fmla="*/ 87 h 189"/>
                <a:gd name="T40" fmla="*/ 188 w 189"/>
                <a:gd name="T41" fmla="*/ 105 h 189"/>
                <a:gd name="T42" fmla="*/ 185 w 189"/>
                <a:gd name="T43" fmla="*/ 109 h 189"/>
                <a:gd name="T44" fmla="*/ 169 w 189"/>
                <a:gd name="T45" fmla="*/ 126 h 189"/>
                <a:gd name="T46" fmla="*/ 168 w 189"/>
                <a:gd name="T47" fmla="*/ 128 h 189"/>
                <a:gd name="T48" fmla="*/ 168 w 189"/>
                <a:gd name="T49" fmla="*/ 148 h 189"/>
                <a:gd name="T50" fmla="*/ 166 w 189"/>
                <a:gd name="T51" fmla="*/ 157 h 189"/>
                <a:gd name="T52" fmla="*/ 154 w 189"/>
                <a:gd name="T53" fmla="*/ 168 h 189"/>
                <a:gd name="T54" fmla="*/ 149 w 189"/>
                <a:gd name="T55" fmla="*/ 169 h 189"/>
                <a:gd name="T56" fmla="*/ 126 w 189"/>
                <a:gd name="T57" fmla="*/ 169 h 189"/>
                <a:gd name="T58" fmla="*/ 120 w 189"/>
                <a:gd name="T59" fmla="*/ 172 h 189"/>
                <a:gd name="T60" fmla="*/ 110 w 189"/>
                <a:gd name="T61" fmla="*/ 181 h 189"/>
                <a:gd name="T62" fmla="*/ 98 w 189"/>
                <a:gd name="T63" fmla="*/ 189 h 189"/>
                <a:gd name="T64" fmla="*/ 84 w 189"/>
                <a:gd name="T65" fmla="*/ 189 h 189"/>
                <a:gd name="T66" fmla="*/ 81 w 189"/>
                <a:gd name="T67" fmla="*/ 187 h 189"/>
                <a:gd name="T68" fmla="*/ 63 w 189"/>
                <a:gd name="T69" fmla="*/ 170 h 189"/>
                <a:gd name="T70" fmla="*/ 61 w 189"/>
                <a:gd name="T71" fmla="*/ 168 h 189"/>
                <a:gd name="T72" fmla="*/ 42 w 189"/>
                <a:gd name="T73" fmla="*/ 168 h 189"/>
                <a:gd name="T74" fmla="*/ 33 w 189"/>
                <a:gd name="T75" fmla="*/ 167 h 189"/>
                <a:gd name="T76" fmla="*/ 21 w 189"/>
                <a:gd name="T77" fmla="*/ 155 h 189"/>
                <a:gd name="T78" fmla="*/ 20 w 189"/>
                <a:gd name="T79" fmla="*/ 150 h 189"/>
                <a:gd name="T80" fmla="*/ 20 w 189"/>
                <a:gd name="T81" fmla="*/ 126 h 189"/>
                <a:gd name="T82" fmla="*/ 18 w 189"/>
                <a:gd name="T83" fmla="*/ 122 h 189"/>
                <a:gd name="T84" fmla="*/ 7 w 189"/>
                <a:gd name="T85" fmla="*/ 110 h 189"/>
                <a:gd name="T86" fmla="*/ 0 w 189"/>
                <a:gd name="T87" fmla="*/ 101 h 189"/>
                <a:gd name="T88" fmla="*/ 0 w 189"/>
                <a:gd name="T89" fmla="*/ 86 h 189"/>
                <a:gd name="T90" fmla="*/ 3 w 189"/>
                <a:gd name="T91" fmla="*/ 81 h 189"/>
                <a:gd name="T92" fmla="*/ 19 w 189"/>
                <a:gd name="T93" fmla="*/ 65 h 189"/>
                <a:gd name="T94" fmla="*/ 21 w 189"/>
                <a:gd name="T95" fmla="*/ 61 h 189"/>
                <a:gd name="T96" fmla="*/ 21 w 189"/>
                <a:gd name="T97" fmla="*/ 43 h 189"/>
                <a:gd name="T98" fmla="*/ 23 w 189"/>
                <a:gd name="T99" fmla="*/ 34 h 189"/>
                <a:gd name="T100" fmla="*/ 35 w 189"/>
                <a:gd name="T101" fmla="*/ 22 h 189"/>
                <a:gd name="T102" fmla="*/ 38 w 189"/>
                <a:gd name="T103" fmla="*/ 20 h 189"/>
                <a:gd name="T104" fmla="*/ 94 w 189"/>
                <a:gd name="T105" fmla="*/ 50 h 189"/>
                <a:gd name="T106" fmla="*/ 49 w 189"/>
                <a:gd name="T107" fmla="*/ 95 h 189"/>
                <a:gd name="T108" fmla="*/ 94 w 189"/>
                <a:gd name="T109" fmla="*/ 140 h 189"/>
                <a:gd name="T110" fmla="*/ 139 w 189"/>
                <a:gd name="T111" fmla="*/ 95 h 189"/>
                <a:gd name="T112" fmla="*/ 94 w 189"/>
                <a:gd name="T113" fmla="*/ 5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38" y="20"/>
                  </a:moveTo>
                  <a:cubicBezTo>
                    <a:pt x="41" y="22"/>
                    <a:pt x="45" y="23"/>
                    <a:pt x="48" y="25"/>
                  </a:cubicBezTo>
                  <a:cubicBezTo>
                    <a:pt x="51" y="26"/>
                    <a:pt x="53" y="26"/>
                    <a:pt x="56" y="25"/>
                  </a:cubicBezTo>
                  <a:cubicBezTo>
                    <a:pt x="61" y="21"/>
                    <a:pt x="67" y="19"/>
                    <a:pt x="73" y="18"/>
                  </a:cubicBezTo>
                  <a:cubicBezTo>
                    <a:pt x="75" y="17"/>
                    <a:pt x="76" y="16"/>
                    <a:pt x="77" y="14"/>
                  </a:cubicBezTo>
                  <a:cubicBezTo>
                    <a:pt x="77" y="14"/>
                    <a:pt x="77" y="14"/>
                    <a:pt x="77" y="14"/>
                  </a:cubicBezTo>
                  <a:cubicBezTo>
                    <a:pt x="79" y="10"/>
                    <a:pt x="79" y="4"/>
                    <a:pt x="82" y="2"/>
                  </a:cubicBezTo>
                  <a:cubicBezTo>
                    <a:pt x="86" y="0"/>
                    <a:pt x="91" y="1"/>
                    <a:pt x="95" y="1"/>
                  </a:cubicBezTo>
                  <a:cubicBezTo>
                    <a:pt x="107" y="1"/>
                    <a:pt x="107" y="1"/>
                    <a:pt x="111" y="12"/>
                  </a:cubicBezTo>
                  <a:cubicBezTo>
                    <a:pt x="112" y="16"/>
                    <a:pt x="114" y="17"/>
                    <a:pt x="117" y="18"/>
                  </a:cubicBezTo>
                  <a:cubicBezTo>
                    <a:pt x="123" y="20"/>
                    <a:pt x="129" y="22"/>
                    <a:pt x="134" y="25"/>
                  </a:cubicBezTo>
                  <a:cubicBezTo>
                    <a:pt x="136" y="26"/>
                    <a:pt x="137" y="26"/>
                    <a:pt x="139" y="25"/>
                  </a:cubicBezTo>
                  <a:cubicBezTo>
                    <a:pt x="142" y="24"/>
                    <a:pt x="145" y="23"/>
                    <a:pt x="147" y="22"/>
                  </a:cubicBezTo>
                  <a:cubicBezTo>
                    <a:pt x="150" y="20"/>
                    <a:pt x="153" y="20"/>
                    <a:pt x="155" y="23"/>
                  </a:cubicBezTo>
                  <a:cubicBezTo>
                    <a:pt x="159" y="27"/>
                    <a:pt x="163" y="31"/>
                    <a:pt x="168" y="36"/>
                  </a:cubicBezTo>
                  <a:cubicBezTo>
                    <a:pt x="169" y="37"/>
                    <a:pt x="170" y="39"/>
                    <a:pt x="168" y="41"/>
                  </a:cubicBezTo>
                  <a:cubicBezTo>
                    <a:pt x="163" y="48"/>
                    <a:pt x="163" y="56"/>
                    <a:pt x="168" y="64"/>
                  </a:cubicBezTo>
                  <a:cubicBezTo>
                    <a:pt x="169" y="64"/>
                    <a:pt x="169" y="65"/>
                    <a:pt x="169" y="66"/>
                  </a:cubicBezTo>
                  <a:cubicBezTo>
                    <a:pt x="170" y="75"/>
                    <a:pt x="176" y="79"/>
                    <a:pt x="184" y="81"/>
                  </a:cubicBezTo>
                  <a:cubicBezTo>
                    <a:pt x="187" y="82"/>
                    <a:pt x="189" y="83"/>
                    <a:pt x="188" y="87"/>
                  </a:cubicBezTo>
                  <a:cubicBezTo>
                    <a:pt x="188" y="93"/>
                    <a:pt x="188" y="99"/>
                    <a:pt x="188" y="105"/>
                  </a:cubicBezTo>
                  <a:cubicBezTo>
                    <a:pt x="188" y="107"/>
                    <a:pt x="188" y="109"/>
                    <a:pt x="185" y="109"/>
                  </a:cubicBezTo>
                  <a:cubicBezTo>
                    <a:pt x="176" y="111"/>
                    <a:pt x="170" y="116"/>
                    <a:pt x="169" y="126"/>
                  </a:cubicBezTo>
                  <a:cubicBezTo>
                    <a:pt x="169" y="127"/>
                    <a:pt x="168" y="128"/>
                    <a:pt x="168" y="128"/>
                  </a:cubicBezTo>
                  <a:cubicBezTo>
                    <a:pt x="163" y="135"/>
                    <a:pt x="163" y="141"/>
                    <a:pt x="168" y="148"/>
                  </a:cubicBezTo>
                  <a:cubicBezTo>
                    <a:pt x="170" y="151"/>
                    <a:pt x="169" y="154"/>
                    <a:pt x="166" y="157"/>
                  </a:cubicBezTo>
                  <a:cubicBezTo>
                    <a:pt x="162" y="160"/>
                    <a:pt x="158" y="164"/>
                    <a:pt x="154" y="168"/>
                  </a:cubicBezTo>
                  <a:cubicBezTo>
                    <a:pt x="153" y="170"/>
                    <a:pt x="151" y="171"/>
                    <a:pt x="149" y="169"/>
                  </a:cubicBezTo>
                  <a:cubicBezTo>
                    <a:pt x="141" y="164"/>
                    <a:pt x="134" y="163"/>
                    <a:pt x="126" y="169"/>
                  </a:cubicBezTo>
                  <a:cubicBezTo>
                    <a:pt x="124" y="170"/>
                    <a:pt x="122" y="171"/>
                    <a:pt x="120" y="172"/>
                  </a:cubicBezTo>
                  <a:cubicBezTo>
                    <a:pt x="114" y="172"/>
                    <a:pt x="112" y="176"/>
                    <a:pt x="110" y="181"/>
                  </a:cubicBezTo>
                  <a:cubicBezTo>
                    <a:pt x="107" y="189"/>
                    <a:pt x="107" y="189"/>
                    <a:pt x="98" y="189"/>
                  </a:cubicBezTo>
                  <a:cubicBezTo>
                    <a:pt x="93" y="189"/>
                    <a:pt x="89" y="189"/>
                    <a:pt x="84" y="189"/>
                  </a:cubicBezTo>
                  <a:cubicBezTo>
                    <a:pt x="82" y="189"/>
                    <a:pt x="81" y="189"/>
                    <a:pt x="81" y="187"/>
                  </a:cubicBezTo>
                  <a:cubicBezTo>
                    <a:pt x="79" y="177"/>
                    <a:pt x="73" y="171"/>
                    <a:pt x="63" y="170"/>
                  </a:cubicBezTo>
                  <a:cubicBezTo>
                    <a:pt x="62" y="169"/>
                    <a:pt x="61" y="169"/>
                    <a:pt x="61" y="168"/>
                  </a:cubicBezTo>
                  <a:cubicBezTo>
                    <a:pt x="54" y="163"/>
                    <a:pt x="48" y="164"/>
                    <a:pt x="42" y="168"/>
                  </a:cubicBezTo>
                  <a:cubicBezTo>
                    <a:pt x="38" y="171"/>
                    <a:pt x="35" y="170"/>
                    <a:pt x="33" y="167"/>
                  </a:cubicBezTo>
                  <a:cubicBezTo>
                    <a:pt x="29" y="162"/>
                    <a:pt x="25" y="159"/>
                    <a:pt x="21" y="155"/>
                  </a:cubicBezTo>
                  <a:cubicBezTo>
                    <a:pt x="19" y="153"/>
                    <a:pt x="19" y="152"/>
                    <a:pt x="20" y="150"/>
                  </a:cubicBezTo>
                  <a:cubicBezTo>
                    <a:pt x="26" y="142"/>
                    <a:pt x="26" y="134"/>
                    <a:pt x="20" y="126"/>
                  </a:cubicBezTo>
                  <a:cubicBezTo>
                    <a:pt x="19" y="125"/>
                    <a:pt x="19" y="124"/>
                    <a:pt x="18" y="122"/>
                  </a:cubicBezTo>
                  <a:cubicBezTo>
                    <a:pt x="18" y="115"/>
                    <a:pt x="13" y="112"/>
                    <a:pt x="7" y="110"/>
                  </a:cubicBezTo>
                  <a:cubicBezTo>
                    <a:pt x="1" y="109"/>
                    <a:pt x="0" y="106"/>
                    <a:pt x="0" y="101"/>
                  </a:cubicBezTo>
                  <a:cubicBezTo>
                    <a:pt x="1" y="96"/>
                    <a:pt x="0" y="91"/>
                    <a:pt x="0" y="86"/>
                  </a:cubicBezTo>
                  <a:cubicBezTo>
                    <a:pt x="0" y="83"/>
                    <a:pt x="1" y="82"/>
                    <a:pt x="3" y="81"/>
                  </a:cubicBezTo>
                  <a:cubicBezTo>
                    <a:pt x="12" y="80"/>
                    <a:pt x="18" y="75"/>
                    <a:pt x="19" y="65"/>
                  </a:cubicBezTo>
                  <a:cubicBezTo>
                    <a:pt x="20" y="64"/>
                    <a:pt x="20" y="62"/>
                    <a:pt x="21" y="61"/>
                  </a:cubicBezTo>
                  <a:cubicBezTo>
                    <a:pt x="26" y="55"/>
                    <a:pt x="25" y="49"/>
                    <a:pt x="21" y="43"/>
                  </a:cubicBezTo>
                  <a:cubicBezTo>
                    <a:pt x="19" y="39"/>
                    <a:pt x="19" y="36"/>
                    <a:pt x="23" y="34"/>
                  </a:cubicBezTo>
                  <a:cubicBezTo>
                    <a:pt x="27" y="30"/>
                    <a:pt x="31" y="26"/>
                    <a:pt x="35" y="22"/>
                  </a:cubicBezTo>
                  <a:cubicBezTo>
                    <a:pt x="35" y="21"/>
                    <a:pt x="36" y="20"/>
                    <a:pt x="38" y="20"/>
                  </a:cubicBezTo>
                  <a:close/>
                  <a:moveTo>
                    <a:pt x="94" y="50"/>
                  </a:moveTo>
                  <a:cubicBezTo>
                    <a:pt x="70" y="50"/>
                    <a:pt x="50" y="70"/>
                    <a:pt x="49" y="95"/>
                  </a:cubicBezTo>
                  <a:cubicBezTo>
                    <a:pt x="49" y="120"/>
                    <a:pt x="69" y="140"/>
                    <a:pt x="94" y="140"/>
                  </a:cubicBezTo>
                  <a:cubicBezTo>
                    <a:pt x="119" y="140"/>
                    <a:pt x="139" y="120"/>
                    <a:pt x="139" y="95"/>
                  </a:cubicBezTo>
                  <a:cubicBezTo>
                    <a:pt x="139" y="71"/>
                    <a:pt x="119" y="51"/>
                    <a:pt x="9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noEditPoints="1"/>
            </p:cNvSpPr>
            <p:nvPr/>
          </p:nvSpPr>
          <p:spPr bwMode="auto">
            <a:xfrm>
              <a:off x="13377863" y="4656138"/>
              <a:ext cx="411163" cy="409575"/>
            </a:xfrm>
            <a:custGeom>
              <a:avLst/>
              <a:gdLst>
                <a:gd name="T0" fmla="*/ 0 w 129"/>
                <a:gd name="T1" fmla="*/ 65 h 129"/>
                <a:gd name="T2" fmla="*/ 64 w 129"/>
                <a:gd name="T3" fmla="*/ 0 h 129"/>
                <a:gd name="T4" fmla="*/ 129 w 129"/>
                <a:gd name="T5" fmla="*/ 65 h 129"/>
                <a:gd name="T6" fmla="*/ 64 w 129"/>
                <a:gd name="T7" fmla="*/ 129 h 129"/>
                <a:gd name="T8" fmla="*/ 0 w 129"/>
                <a:gd name="T9" fmla="*/ 65 h 129"/>
                <a:gd name="T10" fmla="*/ 105 w 129"/>
                <a:gd name="T11" fmla="*/ 45 h 129"/>
                <a:gd name="T12" fmla="*/ 98 w 129"/>
                <a:gd name="T13" fmla="*/ 35 h 129"/>
                <a:gd name="T14" fmla="*/ 85 w 129"/>
                <a:gd name="T15" fmla="*/ 38 h 129"/>
                <a:gd name="T16" fmla="*/ 57 w 129"/>
                <a:gd name="T17" fmla="*/ 66 h 129"/>
                <a:gd name="T18" fmla="*/ 52 w 129"/>
                <a:gd name="T19" fmla="*/ 66 h 129"/>
                <a:gd name="T20" fmla="*/ 43 w 129"/>
                <a:gd name="T21" fmla="*/ 57 h 129"/>
                <a:gd name="T22" fmla="*/ 27 w 129"/>
                <a:gd name="T23" fmla="*/ 57 h 129"/>
                <a:gd name="T24" fmla="*/ 26 w 129"/>
                <a:gd name="T25" fmla="*/ 72 h 129"/>
                <a:gd name="T26" fmla="*/ 47 w 129"/>
                <a:gd name="T27" fmla="*/ 92 h 129"/>
                <a:gd name="T28" fmla="*/ 63 w 129"/>
                <a:gd name="T29" fmla="*/ 92 h 129"/>
                <a:gd name="T30" fmla="*/ 102 w 129"/>
                <a:gd name="T31" fmla="*/ 54 h 129"/>
                <a:gd name="T32" fmla="*/ 105 w 129"/>
                <a:gd name="T33" fmla="*/ 4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9" h="129">
                  <a:moveTo>
                    <a:pt x="0" y="65"/>
                  </a:moveTo>
                  <a:cubicBezTo>
                    <a:pt x="0" y="29"/>
                    <a:pt x="29" y="1"/>
                    <a:pt x="64" y="0"/>
                  </a:cubicBezTo>
                  <a:cubicBezTo>
                    <a:pt x="100" y="0"/>
                    <a:pt x="129" y="29"/>
                    <a:pt x="129" y="65"/>
                  </a:cubicBezTo>
                  <a:cubicBezTo>
                    <a:pt x="129" y="101"/>
                    <a:pt x="100" y="129"/>
                    <a:pt x="64" y="129"/>
                  </a:cubicBezTo>
                  <a:cubicBezTo>
                    <a:pt x="29" y="129"/>
                    <a:pt x="0" y="100"/>
                    <a:pt x="0" y="65"/>
                  </a:cubicBezTo>
                  <a:close/>
                  <a:moveTo>
                    <a:pt x="105" y="45"/>
                  </a:moveTo>
                  <a:cubicBezTo>
                    <a:pt x="105" y="41"/>
                    <a:pt x="103" y="37"/>
                    <a:pt x="98" y="35"/>
                  </a:cubicBezTo>
                  <a:cubicBezTo>
                    <a:pt x="94" y="33"/>
                    <a:pt x="89" y="34"/>
                    <a:pt x="85" y="38"/>
                  </a:cubicBezTo>
                  <a:cubicBezTo>
                    <a:pt x="76" y="47"/>
                    <a:pt x="66" y="57"/>
                    <a:pt x="57" y="66"/>
                  </a:cubicBezTo>
                  <a:cubicBezTo>
                    <a:pt x="55" y="68"/>
                    <a:pt x="54" y="68"/>
                    <a:pt x="52" y="66"/>
                  </a:cubicBezTo>
                  <a:cubicBezTo>
                    <a:pt x="49" y="63"/>
                    <a:pt x="46" y="60"/>
                    <a:pt x="43" y="57"/>
                  </a:cubicBezTo>
                  <a:cubicBezTo>
                    <a:pt x="38" y="52"/>
                    <a:pt x="31" y="53"/>
                    <a:pt x="27" y="57"/>
                  </a:cubicBezTo>
                  <a:cubicBezTo>
                    <a:pt x="23" y="61"/>
                    <a:pt x="22" y="68"/>
                    <a:pt x="26" y="72"/>
                  </a:cubicBezTo>
                  <a:cubicBezTo>
                    <a:pt x="33" y="79"/>
                    <a:pt x="40" y="86"/>
                    <a:pt x="47" y="92"/>
                  </a:cubicBezTo>
                  <a:cubicBezTo>
                    <a:pt x="52" y="97"/>
                    <a:pt x="58" y="97"/>
                    <a:pt x="63" y="92"/>
                  </a:cubicBezTo>
                  <a:cubicBezTo>
                    <a:pt x="76" y="79"/>
                    <a:pt x="89" y="67"/>
                    <a:pt x="102" y="54"/>
                  </a:cubicBezTo>
                  <a:cubicBezTo>
                    <a:pt x="104" y="52"/>
                    <a:pt x="105" y="49"/>
                    <a:pt x="10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 name="Group 26"/>
          <p:cNvGrpSpPr/>
          <p:nvPr/>
        </p:nvGrpSpPr>
        <p:grpSpPr>
          <a:xfrm>
            <a:off x="3111501" y="8940801"/>
            <a:ext cx="1095375" cy="1244600"/>
            <a:chOff x="3111501" y="8940801"/>
            <a:chExt cx="1095375" cy="1244600"/>
          </a:xfrm>
          <a:solidFill>
            <a:schemeClr val="accent1"/>
          </a:solidFill>
        </p:grpSpPr>
        <p:sp>
          <p:nvSpPr>
            <p:cNvPr id="21" name="Freeform 12"/>
            <p:cNvSpPr>
              <a:spLocks/>
            </p:cNvSpPr>
            <p:nvPr/>
          </p:nvSpPr>
          <p:spPr bwMode="auto">
            <a:xfrm>
              <a:off x="3395663" y="8940801"/>
              <a:ext cx="523875" cy="292100"/>
            </a:xfrm>
            <a:custGeom>
              <a:avLst/>
              <a:gdLst>
                <a:gd name="T0" fmla="*/ 154 w 165"/>
                <a:gd name="T1" fmla="*/ 0 h 92"/>
                <a:gd name="T2" fmla="*/ 160 w 165"/>
                <a:gd name="T3" fmla="*/ 19 h 92"/>
                <a:gd name="T4" fmla="*/ 141 w 165"/>
                <a:gd name="T5" fmla="*/ 88 h 92"/>
                <a:gd name="T6" fmla="*/ 137 w 165"/>
                <a:gd name="T7" fmla="*/ 92 h 92"/>
                <a:gd name="T8" fmla="*/ 29 w 165"/>
                <a:gd name="T9" fmla="*/ 92 h 92"/>
                <a:gd name="T10" fmla="*/ 24 w 165"/>
                <a:gd name="T11" fmla="*/ 88 h 92"/>
                <a:gd name="T12" fmla="*/ 4 w 165"/>
                <a:gd name="T13" fmla="*/ 17 h 92"/>
                <a:gd name="T14" fmla="*/ 12 w 165"/>
                <a:gd name="T15" fmla="*/ 0 h 92"/>
                <a:gd name="T16" fmla="*/ 16 w 165"/>
                <a:gd name="T17" fmla="*/ 0 h 92"/>
                <a:gd name="T18" fmla="*/ 54 w 165"/>
                <a:gd name="T19" fmla="*/ 19 h 92"/>
                <a:gd name="T20" fmla="*/ 61 w 165"/>
                <a:gd name="T21" fmla="*/ 17 h 92"/>
                <a:gd name="T22" fmla="*/ 80 w 165"/>
                <a:gd name="T23" fmla="*/ 0 h 92"/>
                <a:gd name="T24" fmla="*/ 86 w 165"/>
                <a:gd name="T25" fmla="*/ 0 h 92"/>
                <a:gd name="T26" fmla="*/ 95 w 165"/>
                <a:gd name="T27" fmla="*/ 7 h 92"/>
                <a:gd name="T28" fmla="*/ 104 w 165"/>
                <a:gd name="T29" fmla="*/ 16 h 92"/>
                <a:gd name="T30" fmla="*/ 113 w 165"/>
                <a:gd name="T31" fmla="*/ 18 h 92"/>
                <a:gd name="T32" fmla="*/ 149 w 165"/>
                <a:gd name="T33" fmla="*/ 0 h 92"/>
                <a:gd name="T34" fmla="*/ 154 w 165"/>
                <a:gd name="T3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92">
                  <a:moveTo>
                    <a:pt x="154" y="0"/>
                  </a:moveTo>
                  <a:cubicBezTo>
                    <a:pt x="163" y="4"/>
                    <a:pt x="165" y="10"/>
                    <a:pt x="160" y="19"/>
                  </a:cubicBezTo>
                  <a:cubicBezTo>
                    <a:pt x="150" y="41"/>
                    <a:pt x="143" y="64"/>
                    <a:pt x="141" y="88"/>
                  </a:cubicBezTo>
                  <a:cubicBezTo>
                    <a:pt x="141" y="91"/>
                    <a:pt x="140" y="92"/>
                    <a:pt x="137" y="92"/>
                  </a:cubicBezTo>
                  <a:cubicBezTo>
                    <a:pt x="101" y="92"/>
                    <a:pt x="65" y="92"/>
                    <a:pt x="29" y="92"/>
                  </a:cubicBezTo>
                  <a:cubicBezTo>
                    <a:pt x="25" y="92"/>
                    <a:pt x="24" y="91"/>
                    <a:pt x="24" y="88"/>
                  </a:cubicBezTo>
                  <a:cubicBezTo>
                    <a:pt x="22" y="63"/>
                    <a:pt x="16" y="40"/>
                    <a:pt x="4" y="17"/>
                  </a:cubicBezTo>
                  <a:cubicBezTo>
                    <a:pt x="0" y="10"/>
                    <a:pt x="3" y="4"/>
                    <a:pt x="12" y="0"/>
                  </a:cubicBezTo>
                  <a:cubicBezTo>
                    <a:pt x="13" y="0"/>
                    <a:pt x="15" y="0"/>
                    <a:pt x="16" y="0"/>
                  </a:cubicBezTo>
                  <a:cubicBezTo>
                    <a:pt x="29" y="6"/>
                    <a:pt x="41" y="12"/>
                    <a:pt x="54" y="19"/>
                  </a:cubicBezTo>
                  <a:cubicBezTo>
                    <a:pt x="57" y="20"/>
                    <a:pt x="58" y="20"/>
                    <a:pt x="61" y="17"/>
                  </a:cubicBezTo>
                  <a:cubicBezTo>
                    <a:pt x="67" y="11"/>
                    <a:pt x="72" y="4"/>
                    <a:pt x="80" y="0"/>
                  </a:cubicBezTo>
                  <a:cubicBezTo>
                    <a:pt x="82" y="0"/>
                    <a:pt x="84" y="0"/>
                    <a:pt x="86" y="0"/>
                  </a:cubicBezTo>
                  <a:cubicBezTo>
                    <a:pt x="89" y="2"/>
                    <a:pt x="92" y="4"/>
                    <a:pt x="95" y="7"/>
                  </a:cubicBezTo>
                  <a:cubicBezTo>
                    <a:pt x="98" y="10"/>
                    <a:pt x="101" y="13"/>
                    <a:pt x="104" y="16"/>
                  </a:cubicBezTo>
                  <a:cubicBezTo>
                    <a:pt x="107" y="20"/>
                    <a:pt x="109" y="20"/>
                    <a:pt x="113" y="18"/>
                  </a:cubicBezTo>
                  <a:cubicBezTo>
                    <a:pt x="125" y="12"/>
                    <a:pt x="137" y="6"/>
                    <a:pt x="149" y="0"/>
                  </a:cubicBezTo>
                  <a:cubicBezTo>
                    <a:pt x="151" y="0"/>
                    <a:pt x="152" y="0"/>
                    <a:pt x="1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3111501" y="8940801"/>
              <a:ext cx="219075" cy="219075"/>
            </a:xfrm>
            <a:custGeom>
              <a:avLst/>
              <a:gdLst>
                <a:gd name="T0" fmla="*/ 37 w 69"/>
                <a:gd name="T1" fmla="*/ 0 h 69"/>
                <a:gd name="T2" fmla="*/ 46 w 69"/>
                <a:gd name="T3" fmla="*/ 16 h 69"/>
                <a:gd name="T4" fmla="*/ 52 w 69"/>
                <a:gd name="T5" fmla="*/ 23 h 69"/>
                <a:gd name="T6" fmla="*/ 58 w 69"/>
                <a:gd name="T7" fmla="*/ 23 h 69"/>
                <a:gd name="T8" fmla="*/ 69 w 69"/>
                <a:gd name="T9" fmla="*/ 34 h 69"/>
                <a:gd name="T10" fmla="*/ 58 w 69"/>
                <a:gd name="T11" fmla="*/ 46 h 69"/>
                <a:gd name="T12" fmla="*/ 48 w 69"/>
                <a:gd name="T13" fmla="*/ 46 h 69"/>
                <a:gd name="T14" fmla="*/ 46 w 69"/>
                <a:gd name="T15" fmla="*/ 48 h 69"/>
                <a:gd name="T16" fmla="*/ 46 w 69"/>
                <a:gd name="T17" fmla="*/ 57 h 69"/>
                <a:gd name="T18" fmla="*/ 34 w 69"/>
                <a:gd name="T19" fmla="*/ 69 h 69"/>
                <a:gd name="T20" fmla="*/ 23 w 69"/>
                <a:gd name="T21" fmla="*/ 57 h 69"/>
                <a:gd name="T22" fmla="*/ 23 w 69"/>
                <a:gd name="T23" fmla="*/ 49 h 69"/>
                <a:gd name="T24" fmla="*/ 19 w 69"/>
                <a:gd name="T25" fmla="*/ 46 h 69"/>
                <a:gd name="T26" fmla="*/ 11 w 69"/>
                <a:gd name="T27" fmla="*/ 46 h 69"/>
                <a:gd name="T28" fmla="*/ 0 w 69"/>
                <a:gd name="T29" fmla="*/ 34 h 69"/>
                <a:gd name="T30" fmla="*/ 11 w 69"/>
                <a:gd name="T31" fmla="*/ 23 h 69"/>
                <a:gd name="T32" fmla="*/ 21 w 69"/>
                <a:gd name="T33" fmla="*/ 23 h 69"/>
                <a:gd name="T34" fmla="*/ 23 w 69"/>
                <a:gd name="T35" fmla="*/ 21 h 69"/>
                <a:gd name="T36" fmla="*/ 23 w 69"/>
                <a:gd name="T37" fmla="*/ 15 h 69"/>
                <a:gd name="T38" fmla="*/ 31 w 69"/>
                <a:gd name="T39" fmla="*/ 0 h 69"/>
                <a:gd name="T40" fmla="*/ 37 w 69"/>
                <a:gd name="T4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69">
                  <a:moveTo>
                    <a:pt x="37" y="0"/>
                  </a:moveTo>
                  <a:cubicBezTo>
                    <a:pt x="44" y="3"/>
                    <a:pt x="46" y="9"/>
                    <a:pt x="46" y="16"/>
                  </a:cubicBezTo>
                  <a:cubicBezTo>
                    <a:pt x="45" y="23"/>
                    <a:pt x="46" y="23"/>
                    <a:pt x="52" y="23"/>
                  </a:cubicBezTo>
                  <a:cubicBezTo>
                    <a:pt x="54" y="23"/>
                    <a:pt x="56" y="23"/>
                    <a:pt x="58" y="23"/>
                  </a:cubicBezTo>
                  <a:cubicBezTo>
                    <a:pt x="64" y="23"/>
                    <a:pt x="68" y="28"/>
                    <a:pt x="69" y="34"/>
                  </a:cubicBezTo>
                  <a:cubicBezTo>
                    <a:pt x="69" y="40"/>
                    <a:pt x="64" y="45"/>
                    <a:pt x="58" y="46"/>
                  </a:cubicBezTo>
                  <a:cubicBezTo>
                    <a:pt x="55" y="46"/>
                    <a:pt x="51" y="46"/>
                    <a:pt x="48" y="46"/>
                  </a:cubicBezTo>
                  <a:cubicBezTo>
                    <a:pt x="46" y="46"/>
                    <a:pt x="45" y="46"/>
                    <a:pt x="46" y="48"/>
                  </a:cubicBezTo>
                  <a:cubicBezTo>
                    <a:pt x="46" y="51"/>
                    <a:pt x="46" y="54"/>
                    <a:pt x="46" y="57"/>
                  </a:cubicBezTo>
                  <a:cubicBezTo>
                    <a:pt x="45" y="64"/>
                    <a:pt x="40" y="69"/>
                    <a:pt x="34" y="69"/>
                  </a:cubicBezTo>
                  <a:cubicBezTo>
                    <a:pt x="28" y="69"/>
                    <a:pt x="23" y="64"/>
                    <a:pt x="23" y="57"/>
                  </a:cubicBezTo>
                  <a:cubicBezTo>
                    <a:pt x="23" y="54"/>
                    <a:pt x="23" y="52"/>
                    <a:pt x="23" y="49"/>
                  </a:cubicBezTo>
                  <a:cubicBezTo>
                    <a:pt x="23" y="46"/>
                    <a:pt x="22" y="46"/>
                    <a:pt x="19" y="46"/>
                  </a:cubicBezTo>
                  <a:cubicBezTo>
                    <a:pt x="17" y="46"/>
                    <a:pt x="14" y="46"/>
                    <a:pt x="11" y="46"/>
                  </a:cubicBezTo>
                  <a:cubicBezTo>
                    <a:pt x="5" y="45"/>
                    <a:pt x="0" y="40"/>
                    <a:pt x="0" y="34"/>
                  </a:cubicBezTo>
                  <a:cubicBezTo>
                    <a:pt x="0" y="28"/>
                    <a:pt x="5" y="23"/>
                    <a:pt x="11" y="23"/>
                  </a:cubicBezTo>
                  <a:cubicBezTo>
                    <a:pt x="14" y="23"/>
                    <a:pt x="17" y="23"/>
                    <a:pt x="21" y="23"/>
                  </a:cubicBezTo>
                  <a:cubicBezTo>
                    <a:pt x="22" y="23"/>
                    <a:pt x="23" y="22"/>
                    <a:pt x="23" y="21"/>
                  </a:cubicBezTo>
                  <a:cubicBezTo>
                    <a:pt x="23" y="19"/>
                    <a:pt x="23" y="17"/>
                    <a:pt x="23" y="15"/>
                  </a:cubicBezTo>
                  <a:cubicBezTo>
                    <a:pt x="22" y="8"/>
                    <a:pt x="24" y="3"/>
                    <a:pt x="31" y="0"/>
                  </a:cubicBezTo>
                  <a:cubicBezTo>
                    <a:pt x="33" y="0"/>
                    <a:pt x="35" y="0"/>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noEditPoints="1"/>
            </p:cNvSpPr>
            <p:nvPr/>
          </p:nvSpPr>
          <p:spPr bwMode="auto">
            <a:xfrm>
              <a:off x="3178176" y="9305926"/>
              <a:ext cx="958850" cy="879475"/>
            </a:xfrm>
            <a:custGeom>
              <a:avLst/>
              <a:gdLst>
                <a:gd name="T0" fmla="*/ 151 w 301"/>
                <a:gd name="T1" fmla="*/ 0 h 277"/>
                <a:gd name="T2" fmla="*/ 218 w 301"/>
                <a:gd name="T3" fmla="*/ 0 h 277"/>
                <a:gd name="T4" fmla="*/ 223 w 301"/>
                <a:gd name="T5" fmla="*/ 2 h 277"/>
                <a:gd name="T6" fmla="*/ 270 w 301"/>
                <a:gd name="T7" fmla="*/ 61 h 277"/>
                <a:gd name="T8" fmla="*/ 299 w 301"/>
                <a:gd name="T9" fmla="*/ 159 h 277"/>
                <a:gd name="T10" fmla="*/ 279 w 301"/>
                <a:gd name="T11" fmla="*/ 221 h 277"/>
                <a:gd name="T12" fmla="*/ 235 w 301"/>
                <a:gd name="T13" fmla="*/ 258 h 277"/>
                <a:gd name="T14" fmla="*/ 141 w 301"/>
                <a:gd name="T15" fmla="*/ 276 h 277"/>
                <a:gd name="T16" fmla="*/ 78 w 301"/>
                <a:gd name="T17" fmla="*/ 263 h 277"/>
                <a:gd name="T18" fmla="*/ 8 w 301"/>
                <a:gd name="T19" fmla="*/ 191 h 277"/>
                <a:gd name="T20" fmla="*/ 6 w 301"/>
                <a:gd name="T21" fmla="*/ 116 h 277"/>
                <a:gd name="T22" fmla="*/ 36 w 301"/>
                <a:gd name="T23" fmla="*/ 54 h 277"/>
                <a:gd name="T24" fmla="*/ 79 w 301"/>
                <a:gd name="T25" fmla="*/ 3 h 277"/>
                <a:gd name="T26" fmla="*/ 84 w 301"/>
                <a:gd name="T27" fmla="*/ 0 h 277"/>
                <a:gd name="T28" fmla="*/ 151 w 301"/>
                <a:gd name="T29" fmla="*/ 0 h 277"/>
                <a:gd name="T30" fmla="*/ 162 w 301"/>
                <a:gd name="T31" fmla="*/ 66 h 277"/>
                <a:gd name="T32" fmla="*/ 162 w 301"/>
                <a:gd name="T33" fmla="*/ 59 h 277"/>
                <a:gd name="T34" fmla="*/ 151 w 301"/>
                <a:gd name="T35" fmla="*/ 47 h 277"/>
                <a:gd name="T36" fmla="*/ 139 w 301"/>
                <a:gd name="T37" fmla="*/ 59 h 277"/>
                <a:gd name="T38" fmla="*/ 139 w 301"/>
                <a:gd name="T39" fmla="*/ 72 h 277"/>
                <a:gd name="T40" fmla="*/ 136 w 301"/>
                <a:gd name="T41" fmla="*/ 77 h 277"/>
                <a:gd name="T42" fmla="*/ 116 w 301"/>
                <a:gd name="T43" fmla="*/ 106 h 277"/>
                <a:gd name="T44" fmla="*/ 134 w 301"/>
                <a:gd name="T45" fmla="*/ 138 h 277"/>
                <a:gd name="T46" fmla="*/ 153 w 301"/>
                <a:gd name="T47" fmla="*/ 142 h 277"/>
                <a:gd name="T48" fmla="*/ 162 w 301"/>
                <a:gd name="T49" fmla="*/ 154 h 277"/>
                <a:gd name="T50" fmla="*/ 151 w 301"/>
                <a:gd name="T51" fmla="*/ 165 h 277"/>
                <a:gd name="T52" fmla="*/ 139 w 301"/>
                <a:gd name="T53" fmla="*/ 155 h 277"/>
                <a:gd name="T54" fmla="*/ 139 w 301"/>
                <a:gd name="T55" fmla="*/ 152 h 277"/>
                <a:gd name="T56" fmla="*/ 127 w 301"/>
                <a:gd name="T57" fmla="*/ 142 h 277"/>
                <a:gd name="T58" fmla="*/ 116 w 301"/>
                <a:gd name="T59" fmla="*/ 154 h 277"/>
                <a:gd name="T60" fmla="*/ 131 w 301"/>
                <a:gd name="T61" fmla="*/ 181 h 277"/>
                <a:gd name="T62" fmla="*/ 140 w 301"/>
                <a:gd name="T63" fmla="*/ 197 h 277"/>
                <a:gd name="T64" fmla="*/ 151 w 301"/>
                <a:gd name="T65" fmla="*/ 208 h 277"/>
                <a:gd name="T66" fmla="*/ 162 w 301"/>
                <a:gd name="T67" fmla="*/ 197 h 277"/>
                <a:gd name="T68" fmla="*/ 162 w 301"/>
                <a:gd name="T69" fmla="*/ 190 h 277"/>
                <a:gd name="T70" fmla="*/ 166 w 301"/>
                <a:gd name="T71" fmla="*/ 184 h 277"/>
                <a:gd name="T72" fmla="*/ 185 w 301"/>
                <a:gd name="T73" fmla="*/ 154 h 277"/>
                <a:gd name="T74" fmla="*/ 167 w 301"/>
                <a:gd name="T75" fmla="*/ 124 h 277"/>
                <a:gd name="T76" fmla="*/ 149 w 301"/>
                <a:gd name="T77" fmla="*/ 119 h 277"/>
                <a:gd name="T78" fmla="*/ 139 w 301"/>
                <a:gd name="T79" fmla="*/ 108 h 277"/>
                <a:gd name="T80" fmla="*/ 149 w 301"/>
                <a:gd name="T81" fmla="*/ 96 h 277"/>
                <a:gd name="T82" fmla="*/ 162 w 301"/>
                <a:gd name="T83" fmla="*/ 108 h 277"/>
                <a:gd name="T84" fmla="*/ 174 w 301"/>
                <a:gd name="T85" fmla="*/ 119 h 277"/>
                <a:gd name="T86" fmla="*/ 185 w 301"/>
                <a:gd name="T87" fmla="*/ 107 h 277"/>
                <a:gd name="T88" fmla="*/ 170 w 301"/>
                <a:gd name="T89" fmla="*/ 79 h 277"/>
                <a:gd name="T90" fmla="*/ 162 w 301"/>
                <a:gd name="T91" fmla="*/ 6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77">
                  <a:moveTo>
                    <a:pt x="151" y="0"/>
                  </a:moveTo>
                  <a:cubicBezTo>
                    <a:pt x="173" y="0"/>
                    <a:pt x="195" y="0"/>
                    <a:pt x="218" y="0"/>
                  </a:cubicBezTo>
                  <a:cubicBezTo>
                    <a:pt x="220" y="0"/>
                    <a:pt x="221" y="0"/>
                    <a:pt x="223" y="2"/>
                  </a:cubicBezTo>
                  <a:cubicBezTo>
                    <a:pt x="238" y="22"/>
                    <a:pt x="255" y="41"/>
                    <a:pt x="270" y="61"/>
                  </a:cubicBezTo>
                  <a:cubicBezTo>
                    <a:pt x="292" y="90"/>
                    <a:pt x="301" y="123"/>
                    <a:pt x="299" y="159"/>
                  </a:cubicBezTo>
                  <a:cubicBezTo>
                    <a:pt x="298" y="182"/>
                    <a:pt x="292" y="202"/>
                    <a:pt x="279" y="221"/>
                  </a:cubicBezTo>
                  <a:cubicBezTo>
                    <a:pt x="267" y="237"/>
                    <a:pt x="253" y="249"/>
                    <a:pt x="235" y="258"/>
                  </a:cubicBezTo>
                  <a:cubicBezTo>
                    <a:pt x="206" y="273"/>
                    <a:pt x="174" y="277"/>
                    <a:pt x="141" y="276"/>
                  </a:cubicBezTo>
                  <a:cubicBezTo>
                    <a:pt x="120" y="275"/>
                    <a:pt x="98" y="272"/>
                    <a:pt x="78" y="263"/>
                  </a:cubicBezTo>
                  <a:cubicBezTo>
                    <a:pt x="44" y="249"/>
                    <a:pt x="20" y="226"/>
                    <a:pt x="8" y="191"/>
                  </a:cubicBezTo>
                  <a:cubicBezTo>
                    <a:pt x="0" y="166"/>
                    <a:pt x="0" y="141"/>
                    <a:pt x="6" y="116"/>
                  </a:cubicBezTo>
                  <a:cubicBezTo>
                    <a:pt x="11" y="93"/>
                    <a:pt x="21" y="72"/>
                    <a:pt x="36" y="54"/>
                  </a:cubicBezTo>
                  <a:cubicBezTo>
                    <a:pt x="50" y="37"/>
                    <a:pt x="65" y="20"/>
                    <a:pt x="79" y="3"/>
                  </a:cubicBezTo>
                  <a:cubicBezTo>
                    <a:pt x="80" y="1"/>
                    <a:pt x="82" y="0"/>
                    <a:pt x="84" y="0"/>
                  </a:cubicBezTo>
                  <a:cubicBezTo>
                    <a:pt x="106" y="0"/>
                    <a:pt x="128" y="0"/>
                    <a:pt x="151" y="0"/>
                  </a:cubicBezTo>
                  <a:close/>
                  <a:moveTo>
                    <a:pt x="162" y="66"/>
                  </a:moveTo>
                  <a:cubicBezTo>
                    <a:pt x="162" y="63"/>
                    <a:pt x="162" y="61"/>
                    <a:pt x="162" y="59"/>
                  </a:cubicBezTo>
                  <a:cubicBezTo>
                    <a:pt x="162" y="52"/>
                    <a:pt x="157" y="47"/>
                    <a:pt x="151" y="47"/>
                  </a:cubicBezTo>
                  <a:cubicBezTo>
                    <a:pt x="144" y="47"/>
                    <a:pt x="140" y="52"/>
                    <a:pt x="139" y="59"/>
                  </a:cubicBezTo>
                  <a:cubicBezTo>
                    <a:pt x="139" y="63"/>
                    <a:pt x="139" y="67"/>
                    <a:pt x="139" y="72"/>
                  </a:cubicBezTo>
                  <a:cubicBezTo>
                    <a:pt x="140" y="74"/>
                    <a:pt x="138" y="76"/>
                    <a:pt x="136" y="77"/>
                  </a:cubicBezTo>
                  <a:cubicBezTo>
                    <a:pt x="124" y="83"/>
                    <a:pt x="117" y="93"/>
                    <a:pt x="116" y="106"/>
                  </a:cubicBezTo>
                  <a:cubicBezTo>
                    <a:pt x="116" y="120"/>
                    <a:pt x="122" y="130"/>
                    <a:pt x="134" y="138"/>
                  </a:cubicBezTo>
                  <a:cubicBezTo>
                    <a:pt x="140" y="141"/>
                    <a:pt x="146" y="141"/>
                    <a:pt x="153" y="142"/>
                  </a:cubicBezTo>
                  <a:cubicBezTo>
                    <a:pt x="159" y="143"/>
                    <a:pt x="163" y="149"/>
                    <a:pt x="162" y="154"/>
                  </a:cubicBezTo>
                  <a:cubicBezTo>
                    <a:pt x="162" y="160"/>
                    <a:pt x="157" y="165"/>
                    <a:pt x="151" y="165"/>
                  </a:cubicBezTo>
                  <a:cubicBezTo>
                    <a:pt x="145" y="165"/>
                    <a:pt x="140" y="161"/>
                    <a:pt x="139" y="155"/>
                  </a:cubicBezTo>
                  <a:cubicBezTo>
                    <a:pt x="139" y="154"/>
                    <a:pt x="139" y="153"/>
                    <a:pt x="139" y="152"/>
                  </a:cubicBezTo>
                  <a:cubicBezTo>
                    <a:pt x="138" y="145"/>
                    <a:pt x="133" y="142"/>
                    <a:pt x="127" y="142"/>
                  </a:cubicBezTo>
                  <a:cubicBezTo>
                    <a:pt x="120" y="143"/>
                    <a:pt x="116" y="148"/>
                    <a:pt x="116" y="154"/>
                  </a:cubicBezTo>
                  <a:cubicBezTo>
                    <a:pt x="117" y="165"/>
                    <a:pt x="121" y="175"/>
                    <a:pt x="131" y="181"/>
                  </a:cubicBezTo>
                  <a:cubicBezTo>
                    <a:pt x="138" y="185"/>
                    <a:pt x="140" y="189"/>
                    <a:pt x="140" y="197"/>
                  </a:cubicBezTo>
                  <a:cubicBezTo>
                    <a:pt x="139" y="203"/>
                    <a:pt x="145" y="208"/>
                    <a:pt x="151" y="208"/>
                  </a:cubicBezTo>
                  <a:cubicBezTo>
                    <a:pt x="157" y="207"/>
                    <a:pt x="162" y="203"/>
                    <a:pt x="162" y="197"/>
                  </a:cubicBezTo>
                  <a:cubicBezTo>
                    <a:pt x="162" y="194"/>
                    <a:pt x="162" y="192"/>
                    <a:pt x="162" y="190"/>
                  </a:cubicBezTo>
                  <a:cubicBezTo>
                    <a:pt x="162" y="187"/>
                    <a:pt x="163" y="185"/>
                    <a:pt x="166" y="184"/>
                  </a:cubicBezTo>
                  <a:cubicBezTo>
                    <a:pt x="178" y="178"/>
                    <a:pt x="185" y="168"/>
                    <a:pt x="185" y="154"/>
                  </a:cubicBezTo>
                  <a:cubicBezTo>
                    <a:pt x="185" y="141"/>
                    <a:pt x="179" y="131"/>
                    <a:pt x="167" y="124"/>
                  </a:cubicBezTo>
                  <a:cubicBezTo>
                    <a:pt x="162" y="120"/>
                    <a:pt x="155" y="120"/>
                    <a:pt x="149" y="119"/>
                  </a:cubicBezTo>
                  <a:cubicBezTo>
                    <a:pt x="143" y="118"/>
                    <a:pt x="139" y="113"/>
                    <a:pt x="139" y="108"/>
                  </a:cubicBezTo>
                  <a:cubicBezTo>
                    <a:pt x="139" y="102"/>
                    <a:pt x="143" y="97"/>
                    <a:pt x="149" y="96"/>
                  </a:cubicBezTo>
                  <a:cubicBezTo>
                    <a:pt x="156" y="95"/>
                    <a:pt x="161" y="100"/>
                    <a:pt x="162" y="108"/>
                  </a:cubicBezTo>
                  <a:cubicBezTo>
                    <a:pt x="163" y="115"/>
                    <a:pt x="168" y="119"/>
                    <a:pt x="174" y="119"/>
                  </a:cubicBezTo>
                  <a:cubicBezTo>
                    <a:pt x="181" y="119"/>
                    <a:pt x="185" y="114"/>
                    <a:pt x="185" y="107"/>
                  </a:cubicBezTo>
                  <a:cubicBezTo>
                    <a:pt x="185" y="95"/>
                    <a:pt x="180" y="85"/>
                    <a:pt x="170" y="79"/>
                  </a:cubicBezTo>
                  <a:cubicBezTo>
                    <a:pt x="163" y="76"/>
                    <a:pt x="161" y="72"/>
                    <a:pt x="162"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p:cNvSpPr>
              <a:spLocks/>
            </p:cNvSpPr>
            <p:nvPr/>
          </p:nvSpPr>
          <p:spPr bwMode="auto">
            <a:xfrm>
              <a:off x="3987801" y="9159876"/>
              <a:ext cx="219075" cy="219075"/>
            </a:xfrm>
            <a:custGeom>
              <a:avLst/>
              <a:gdLst>
                <a:gd name="T0" fmla="*/ 69 w 69"/>
                <a:gd name="T1" fmla="*/ 35 h 69"/>
                <a:gd name="T2" fmla="*/ 58 w 69"/>
                <a:gd name="T3" fmla="*/ 46 h 69"/>
                <a:gd name="T4" fmla="*/ 48 w 69"/>
                <a:gd name="T5" fmla="*/ 46 h 69"/>
                <a:gd name="T6" fmla="*/ 46 w 69"/>
                <a:gd name="T7" fmla="*/ 49 h 69"/>
                <a:gd name="T8" fmla="*/ 46 w 69"/>
                <a:gd name="T9" fmla="*/ 58 h 69"/>
                <a:gd name="T10" fmla="*/ 34 w 69"/>
                <a:gd name="T11" fmla="*/ 69 h 69"/>
                <a:gd name="T12" fmla="*/ 23 w 69"/>
                <a:gd name="T13" fmla="*/ 58 h 69"/>
                <a:gd name="T14" fmla="*/ 23 w 69"/>
                <a:gd name="T15" fmla="*/ 49 h 69"/>
                <a:gd name="T16" fmla="*/ 20 w 69"/>
                <a:gd name="T17" fmla="*/ 46 h 69"/>
                <a:gd name="T18" fmla="*/ 12 w 69"/>
                <a:gd name="T19" fmla="*/ 46 h 69"/>
                <a:gd name="T20" fmla="*/ 0 w 69"/>
                <a:gd name="T21" fmla="*/ 35 h 69"/>
                <a:gd name="T22" fmla="*/ 12 w 69"/>
                <a:gd name="T23" fmla="*/ 23 h 69"/>
                <a:gd name="T24" fmla="*/ 20 w 69"/>
                <a:gd name="T25" fmla="*/ 23 h 69"/>
                <a:gd name="T26" fmla="*/ 23 w 69"/>
                <a:gd name="T27" fmla="*/ 21 h 69"/>
                <a:gd name="T28" fmla="*/ 23 w 69"/>
                <a:gd name="T29" fmla="*/ 12 h 69"/>
                <a:gd name="T30" fmla="*/ 34 w 69"/>
                <a:gd name="T31" fmla="*/ 0 h 69"/>
                <a:gd name="T32" fmla="*/ 46 w 69"/>
                <a:gd name="T33" fmla="*/ 12 h 69"/>
                <a:gd name="T34" fmla="*/ 46 w 69"/>
                <a:gd name="T35" fmla="*/ 21 h 69"/>
                <a:gd name="T36" fmla="*/ 49 w 69"/>
                <a:gd name="T37" fmla="*/ 23 h 69"/>
                <a:gd name="T38" fmla="*/ 58 w 69"/>
                <a:gd name="T39" fmla="*/ 23 h 69"/>
                <a:gd name="T40" fmla="*/ 69 w 69"/>
                <a:gd name="T4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69">
                  <a:moveTo>
                    <a:pt x="69" y="35"/>
                  </a:moveTo>
                  <a:cubicBezTo>
                    <a:pt x="69" y="41"/>
                    <a:pt x="64" y="46"/>
                    <a:pt x="58" y="46"/>
                  </a:cubicBezTo>
                  <a:cubicBezTo>
                    <a:pt x="55" y="46"/>
                    <a:pt x="51" y="46"/>
                    <a:pt x="48" y="46"/>
                  </a:cubicBezTo>
                  <a:cubicBezTo>
                    <a:pt x="46" y="46"/>
                    <a:pt x="46" y="47"/>
                    <a:pt x="46" y="49"/>
                  </a:cubicBezTo>
                  <a:cubicBezTo>
                    <a:pt x="46" y="52"/>
                    <a:pt x="46" y="55"/>
                    <a:pt x="46" y="58"/>
                  </a:cubicBezTo>
                  <a:cubicBezTo>
                    <a:pt x="46" y="64"/>
                    <a:pt x="41" y="69"/>
                    <a:pt x="34" y="69"/>
                  </a:cubicBezTo>
                  <a:cubicBezTo>
                    <a:pt x="28" y="69"/>
                    <a:pt x="23" y="64"/>
                    <a:pt x="23" y="58"/>
                  </a:cubicBezTo>
                  <a:cubicBezTo>
                    <a:pt x="23" y="55"/>
                    <a:pt x="23" y="52"/>
                    <a:pt x="23" y="49"/>
                  </a:cubicBezTo>
                  <a:cubicBezTo>
                    <a:pt x="23" y="47"/>
                    <a:pt x="22" y="46"/>
                    <a:pt x="20" y="46"/>
                  </a:cubicBezTo>
                  <a:cubicBezTo>
                    <a:pt x="17" y="46"/>
                    <a:pt x="14" y="46"/>
                    <a:pt x="12" y="46"/>
                  </a:cubicBezTo>
                  <a:cubicBezTo>
                    <a:pt x="5" y="46"/>
                    <a:pt x="0" y="41"/>
                    <a:pt x="0" y="35"/>
                  </a:cubicBezTo>
                  <a:cubicBezTo>
                    <a:pt x="0" y="28"/>
                    <a:pt x="5" y="24"/>
                    <a:pt x="12" y="23"/>
                  </a:cubicBezTo>
                  <a:cubicBezTo>
                    <a:pt x="14" y="23"/>
                    <a:pt x="17" y="23"/>
                    <a:pt x="20" y="23"/>
                  </a:cubicBezTo>
                  <a:cubicBezTo>
                    <a:pt x="22" y="24"/>
                    <a:pt x="23" y="23"/>
                    <a:pt x="23" y="21"/>
                  </a:cubicBezTo>
                  <a:cubicBezTo>
                    <a:pt x="23" y="18"/>
                    <a:pt x="23" y="15"/>
                    <a:pt x="23" y="12"/>
                  </a:cubicBezTo>
                  <a:cubicBezTo>
                    <a:pt x="23" y="5"/>
                    <a:pt x="28" y="1"/>
                    <a:pt x="34" y="0"/>
                  </a:cubicBezTo>
                  <a:cubicBezTo>
                    <a:pt x="41" y="0"/>
                    <a:pt x="46" y="5"/>
                    <a:pt x="46" y="12"/>
                  </a:cubicBezTo>
                  <a:cubicBezTo>
                    <a:pt x="46" y="15"/>
                    <a:pt x="46" y="18"/>
                    <a:pt x="46" y="21"/>
                  </a:cubicBezTo>
                  <a:cubicBezTo>
                    <a:pt x="46" y="23"/>
                    <a:pt x="47" y="24"/>
                    <a:pt x="49" y="23"/>
                  </a:cubicBezTo>
                  <a:cubicBezTo>
                    <a:pt x="52" y="23"/>
                    <a:pt x="55" y="23"/>
                    <a:pt x="58" y="23"/>
                  </a:cubicBezTo>
                  <a:cubicBezTo>
                    <a:pt x="64" y="24"/>
                    <a:pt x="69" y="29"/>
                    <a:pt x="6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p:cNvSpPr>
              <a:spLocks/>
            </p:cNvSpPr>
            <p:nvPr/>
          </p:nvSpPr>
          <p:spPr bwMode="auto">
            <a:xfrm>
              <a:off x="3184526" y="9305926"/>
              <a:ext cx="73025" cy="73025"/>
            </a:xfrm>
            <a:custGeom>
              <a:avLst/>
              <a:gdLst>
                <a:gd name="T0" fmla="*/ 11 w 23"/>
                <a:gd name="T1" fmla="*/ 23 h 23"/>
                <a:gd name="T2" fmla="*/ 0 w 23"/>
                <a:gd name="T3" fmla="*/ 11 h 23"/>
                <a:gd name="T4" fmla="*/ 11 w 23"/>
                <a:gd name="T5" fmla="*/ 0 h 23"/>
                <a:gd name="T6" fmla="*/ 23 w 23"/>
                <a:gd name="T7" fmla="*/ 12 h 23"/>
                <a:gd name="T8" fmla="*/ 11 w 23"/>
                <a:gd name="T9" fmla="*/ 23 h 23"/>
              </a:gdLst>
              <a:ahLst/>
              <a:cxnLst>
                <a:cxn ang="0">
                  <a:pos x="T0" y="T1"/>
                </a:cxn>
                <a:cxn ang="0">
                  <a:pos x="T2" y="T3"/>
                </a:cxn>
                <a:cxn ang="0">
                  <a:pos x="T4" y="T5"/>
                </a:cxn>
                <a:cxn ang="0">
                  <a:pos x="T6" y="T7"/>
                </a:cxn>
                <a:cxn ang="0">
                  <a:pos x="T8" y="T9"/>
                </a:cxn>
              </a:cxnLst>
              <a:rect l="0" t="0" r="r" b="b"/>
              <a:pathLst>
                <a:path w="23" h="23">
                  <a:moveTo>
                    <a:pt x="11" y="23"/>
                  </a:moveTo>
                  <a:cubicBezTo>
                    <a:pt x="5" y="23"/>
                    <a:pt x="0" y="18"/>
                    <a:pt x="0" y="11"/>
                  </a:cubicBezTo>
                  <a:cubicBezTo>
                    <a:pt x="0" y="5"/>
                    <a:pt x="5" y="0"/>
                    <a:pt x="11" y="0"/>
                  </a:cubicBezTo>
                  <a:cubicBezTo>
                    <a:pt x="18" y="1"/>
                    <a:pt x="23" y="6"/>
                    <a:pt x="23" y="12"/>
                  </a:cubicBezTo>
                  <a:cubicBezTo>
                    <a:pt x="22" y="18"/>
                    <a:pt x="17" y="23"/>
                    <a:pt x="1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6" name="Freeform 17"/>
          <p:cNvSpPr>
            <a:spLocks noEditPoints="1"/>
          </p:cNvSpPr>
          <p:nvPr/>
        </p:nvSpPr>
        <p:spPr bwMode="auto">
          <a:xfrm>
            <a:off x="3025776" y="4395788"/>
            <a:ext cx="1184275" cy="1190625"/>
          </a:xfrm>
          <a:custGeom>
            <a:avLst/>
            <a:gdLst>
              <a:gd name="T0" fmla="*/ 0 w 372"/>
              <a:gd name="T1" fmla="*/ 176 h 375"/>
              <a:gd name="T2" fmla="*/ 36 w 372"/>
              <a:gd name="T3" fmla="*/ 77 h 375"/>
              <a:gd name="T4" fmla="*/ 174 w 372"/>
              <a:gd name="T5" fmla="*/ 0 h 375"/>
              <a:gd name="T6" fmla="*/ 216 w 372"/>
              <a:gd name="T7" fmla="*/ 3 h 375"/>
              <a:gd name="T8" fmla="*/ 371 w 372"/>
              <a:gd name="T9" fmla="*/ 185 h 375"/>
              <a:gd name="T10" fmla="*/ 188 w 372"/>
              <a:gd name="T11" fmla="*/ 374 h 375"/>
              <a:gd name="T12" fmla="*/ 3 w 372"/>
              <a:gd name="T13" fmla="*/ 220 h 375"/>
              <a:gd name="T14" fmla="*/ 196 w 372"/>
              <a:gd name="T15" fmla="*/ 151 h 375"/>
              <a:gd name="T16" fmla="*/ 190 w 372"/>
              <a:gd name="T17" fmla="*/ 112 h 375"/>
              <a:gd name="T18" fmla="*/ 175 w 372"/>
              <a:gd name="T19" fmla="*/ 184 h 375"/>
              <a:gd name="T20" fmla="*/ 241 w 372"/>
              <a:gd name="T21" fmla="*/ 259 h 375"/>
              <a:gd name="T22" fmla="*/ 256 w 372"/>
              <a:gd name="T23" fmla="*/ 243 h 375"/>
              <a:gd name="T24" fmla="*/ 196 w 372"/>
              <a:gd name="T25" fmla="*/ 179 h 375"/>
              <a:gd name="T26" fmla="*/ 196 w 372"/>
              <a:gd name="T27" fmla="*/ 67 h 375"/>
              <a:gd name="T28" fmla="*/ 186 w 372"/>
              <a:gd name="T29" fmla="*/ 45 h 375"/>
              <a:gd name="T30" fmla="*/ 175 w 372"/>
              <a:gd name="T31" fmla="*/ 78 h 375"/>
              <a:gd name="T32" fmla="*/ 196 w 372"/>
              <a:gd name="T33" fmla="*/ 77 h 375"/>
              <a:gd name="T34" fmla="*/ 196 w 372"/>
              <a:gd name="T35" fmla="*/ 308 h 375"/>
              <a:gd name="T36" fmla="*/ 186 w 372"/>
              <a:gd name="T37" fmla="*/ 286 h 375"/>
              <a:gd name="T38" fmla="*/ 175 w 372"/>
              <a:gd name="T39" fmla="*/ 319 h 375"/>
              <a:gd name="T40" fmla="*/ 196 w 372"/>
              <a:gd name="T41" fmla="*/ 319 h 375"/>
              <a:gd name="T42" fmla="*/ 66 w 372"/>
              <a:gd name="T43" fmla="*/ 198 h 375"/>
              <a:gd name="T44" fmla="*/ 88 w 372"/>
              <a:gd name="T45" fmla="*/ 187 h 375"/>
              <a:gd name="T46" fmla="*/ 56 w 372"/>
              <a:gd name="T47" fmla="*/ 176 h 375"/>
              <a:gd name="T48" fmla="*/ 56 w 372"/>
              <a:gd name="T49" fmla="*/ 198 h 375"/>
              <a:gd name="T50" fmla="*/ 305 w 372"/>
              <a:gd name="T51" fmla="*/ 176 h 375"/>
              <a:gd name="T52" fmla="*/ 283 w 372"/>
              <a:gd name="T53" fmla="*/ 187 h 375"/>
              <a:gd name="T54" fmla="*/ 316 w 372"/>
              <a:gd name="T55" fmla="*/ 198 h 375"/>
              <a:gd name="T56" fmla="*/ 316 w 372"/>
              <a:gd name="T57" fmla="*/ 176 h 375"/>
              <a:gd name="T58" fmla="*/ 288 w 372"/>
              <a:gd name="T59" fmla="*/ 280 h 375"/>
              <a:gd name="T60" fmla="*/ 267 w 372"/>
              <a:gd name="T61" fmla="*/ 280 h 375"/>
              <a:gd name="T62" fmla="*/ 288 w 372"/>
              <a:gd name="T63" fmla="*/ 280 h 375"/>
              <a:gd name="T64" fmla="*/ 267 w 372"/>
              <a:gd name="T65" fmla="*/ 95 h 375"/>
              <a:gd name="T66" fmla="*/ 288 w 372"/>
              <a:gd name="T67" fmla="*/ 94 h 375"/>
              <a:gd name="T68" fmla="*/ 94 w 372"/>
              <a:gd name="T69" fmla="*/ 291 h 375"/>
              <a:gd name="T70" fmla="*/ 94 w 372"/>
              <a:gd name="T71" fmla="*/ 269 h 375"/>
              <a:gd name="T72" fmla="*/ 94 w 372"/>
              <a:gd name="T73" fmla="*/ 291 h 375"/>
              <a:gd name="T74" fmla="*/ 83 w 372"/>
              <a:gd name="T75" fmla="*/ 94 h 375"/>
              <a:gd name="T76" fmla="*/ 104 w 372"/>
              <a:gd name="T77" fmla="*/ 9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2" h="375">
                <a:moveTo>
                  <a:pt x="0" y="199"/>
                </a:moveTo>
                <a:cubicBezTo>
                  <a:pt x="0" y="191"/>
                  <a:pt x="0" y="183"/>
                  <a:pt x="0" y="176"/>
                </a:cubicBezTo>
                <a:cubicBezTo>
                  <a:pt x="1" y="175"/>
                  <a:pt x="1" y="174"/>
                  <a:pt x="1" y="173"/>
                </a:cubicBezTo>
                <a:cubicBezTo>
                  <a:pt x="4" y="138"/>
                  <a:pt x="16" y="105"/>
                  <a:pt x="36" y="77"/>
                </a:cubicBezTo>
                <a:cubicBezTo>
                  <a:pt x="66" y="37"/>
                  <a:pt x="105" y="12"/>
                  <a:pt x="154" y="3"/>
                </a:cubicBezTo>
                <a:cubicBezTo>
                  <a:pt x="161" y="2"/>
                  <a:pt x="167" y="1"/>
                  <a:pt x="174" y="0"/>
                </a:cubicBezTo>
                <a:cubicBezTo>
                  <a:pt x="182" y="0"/>
                  <a:pt x="189" y="0"/>
                  <a:pt x="197" y="0"/>
                </a:cubicBezTo>
                <a:cubicBezTo>
                  <a:pt x="204" y="1"/>
                  <a:pt x="210" y="2"/>
                  <a:pt x="216" y="3"/>
                </a:cubicBezTo>
                <a:cubicBezTo>
                  <a:pt x="252" y="9"/>
                  <a:pt x="283" y="24"/>
                  <a:pt x="309" y="49"/>
                </a:cubicBezTo>
                <a:cubicBezTo>
                  <a:pt x="349" y="85"/>
                  <a:pt x="370" y="130"/>
                  <a:pt x="371" y="185"/>
                </a:cubicBezTo>
                <a:cubicBezTo>
                  <a:pt x="372" y="226"/>
                  <a:pt x="360" y="264"/>
                  <a:pt x="335" y="297"/>
                </a:cubicBezTo>
                <a:cubicBezTo>
                  <a:pt x="298" y="347"/>
                  <a:pt x="249" y="373"/>
                  <a:pt x="188" y="374"/>
                </a:cubicBezTo>
                <a:cubicBezTo>
                  <a:pt x="150" y="375"/>
                  <a:pt x="115" y="365"/>
                  <a:pt x="84" y="343"/>
                </a:cubicBezTo>
                <a:cubicBezTo>
                  <a:pt x="40" y="313"/>
                  <a:pt x="13" y="272"/>
                  <a:pt x="3" y="220"/>
                </a:cubicBezTo>
                <a:cubicBezTo>
                  <a:pt x="2" y="213"/>
                  <a:pt x="1" y="206"/>
                  <a:pt x="0" y="199"/>
                </a:cubicBezTo>
                <a:close/>
                <a:moveTo>
                  <a:pt x="196" y="151"/>
                </a:moveTo>
                <a:cubicBezTo>
                  <a:pt x="196" y="142"/>
                  <a:pt x="197" y="132"/>
                  <a:pt x="196" y="122"/>
                </a:cubicBezTo>
                <a:cubicBezTo>
                  <a:pt x="196" y="117"/>
                  <a:pt x="194" y="114"/>
                  <a:pt x="190" y="112"/>
                </a:cubicBezTo>
                <a:cubicBezTo>
                  <a:pt x="183" y="108"/>
                  <a:pt x="175" y="114"/>
                  <a:pt x="175" y="122"/>
                </a:cubicBezTo>
                <a:cubicBezTo>
                  <a:pt x="175" y="143"/>
                  <a:pt x="175" y="163"/>
                  <a:pt x="175" y="184"/>
                </a:cubicBezTo>
                <a:cubicBezTo>
                  <a:pt x="175" y="189"/>
                  <a:pt x="176" y="194"/>
                  <a:pt x="180" y="198"/>
                </a:cubicBezTo>
                <a:cubicBezTo>
                  <a:pt x="201" y="218"/>
                  <a:pt x="221" y="238"/>
                  <a:pt x="241" y="259"/>
                </a:cubicBezTo>
                <a:cubicBezTo>
                  <a:pt x="247" y="265"/>
                  <a:pt x="254" y="266"/>
                  <a:pt x="259" y="261"/>
                </a:cubicBezTo>
                <a:cubicBezTo>
                  <a:pt x="263" y="256"/>
                  <a:pt x="262" y="249"/>
                  <a:pt x="256" y="243"/>
                </a:cubicBezTo>
                <a:cubicBezTo>
                  <a:pt x="237" y="224"/>
                  <a:pt x="218" y="204"/>
                  <a:pt x="199" y="185"/>
                </a:cubicBezTo>
                <a:cubicBezTo>
                  <a:pt x="197" y="183"/>
                  <a:pt x="196" y="182"/>
                  <a:pt x="196" y="179"/>
                </a:cubicBezTo>
                <a:cubicBezTo>
                  <a:pt x="197" y="170"/>
                  <a:pt x="196" y="161"/>
                  <a:pt x="196" y="151"/>
                </a:cubicBezTo>
                <a:close/>
                <a:moveTo>
                  <a:pt x="196" y="67"/>
                </a:moveTo>
                <a:cubicBezTo>
                  <a:pt x="196" y="63"/>
                  <a:pt x="197" y="60"/>
                  <a:pt x="196" y="56"/>
                </a:cubicBezTo>
                <a:cubicBezTo>
                  <a:pt x="196" y="50"/>
                  <a:pt x="192" y="45"/>
                  <a:pt x="186" y="45"/>
                </a:cubicBezTo>
                <a:cubicBezTo>
                  <a:pt x="180" y="45"/>
                  <a:pt x="175" y="50"/>
                  <a:pt x="175" y="56"/>
                </a:cubicBezTo>
                <a:cubicBezTo>
                  <a:pt x="175" y="63"/>
                  <a:pt x="175" y="70"/>
                  <a:pt x="175" y="78"/>
                </a:cubicBezTo>
                <a:cubicBezTo>
                  <a:pt x="175" y="84"/>
                  <a:pt x="180" y="89"/>
                  <a:pt x="186" y="89"/>
                </a:cubicBezTo>
                <a:cubicBezTo>
                  <a:pt x="192" y="89"/>
                  <a:pt x="196" y="84"/>
                  <a:pt x="196" y="77"/>
                </a:cubicBezTo>
                <a:cubicBezTo>
                  <a:pt x="197" y="74"/>
                  <a:pt x="196" y="70"/>
                  <a:pt x="196" y="67"/>
                </a:cubicBezTo>
                <a:close/>
                <a:moveTo>
                  <a:pt x="196" y="308"/>
                </a:moveTo>
                <a:cubicBezTo>
                  <a:pt x="196" y="304"/>
                  <a:pt x="197" y="301"/>
                  <a:pt x="196" y="297"/>
                </a:cubicBezTo>
                <a:cubicBezTo>
                  <a:pt x="196" y="291"/>
                  <a:pt x="192" y="286"/>
                  <a:pt x="186" y="286"/>
                </a:cubicBezTo>
                <a:cubicBezTo>
                  <a:pt x="180" y="286"/>
                  <a:pt x="175" y="291"/>
                  <a:pt x="175" y="297"/>
                </a:cubicBezTo>
                <a:cubicBezTo>
                  <a:pt x="175" y="304"/>
                  <a:pt x="175" y="312"/>
                  <a:pt x="175" y="319"/>
                </a:cubicBezTo>
                <a:cubicBezTo>
                  <a:pt x="175" y="325"/>
                  <a:pt x="180" y="330"/>
                  <a:pt x="186" y="330"/>
                </a:cubicBezTo>
                <a:cubicBezTo>
                  <a:pt x="192" y="330"/>
                  <a:pt x="196" y="325"/>
                  <a:pt x="196" y="319"/>
                </a:cubicBezTo>
                <a:cubicBezTo>
                  <a:pt x="197" y="315"/>
                  <a:pt x="196" y="312"/>
                  <a:pt x="196" y="308"/>
                </a:cubicBezTo>
                <a:close/>
                <a:moveTo>
                  <a:pt x="66" y="198"/>
                </a:moveTo>
                <a:cubicBezTo>
                  <a:pt x="70" y="198"/>
                  <a:pt x="73" y="198"/>
                  <a:pt x="77" y="198"/>
                </a:cubicBezTo>
                <a:cubicBezTo>
                  <a:pt x="83" y="198"/>
                  <a:pt x="88" y="193"/>
                  <a:pt x="88" y="187"/>
                </a:cubicBezTo>
                <a:cubicBezTo>
                  <a:pt x="88" y="181"/>
                  <a:pt x="83" y="177"/>
                  <a:pt x="77" y="176"/>
                </a:cubicBezTo>
                <a:cubicBezTo>
                  <a:pt x="70" y="176"/>
                  <a:pt x="63" y="176"/>
                  <a:pt x="56" y="176"/>
                </a:cubicBezTo>
                <a:cubicBezTo>
                  <a:pt x="49" y="177"/>
                  <a:pt x="45" y="181"/>
                  <a:pt x="45" y="187"/>
                </a:cubicBezTo>
                <a:cubicBezTo>
                  <a:pt x="44" y="193"/>
                  <a:pt x="49" y="198"/>
                  <a:pt x="56" y="198"/>
                </a:cubicBezTo>
                <a:cubicBezTo>
                  <a:pt x="59" y="198"/>
                  <a:pt x="62" y="198"/>
                  <a:pt x="66" y="198"/>
                </a:cubicBezTo>
                <a:close/>
                <a:moveTo>
                  <a:pt x="305" y="176"/>
                </a:moveTo>
                <a:cubicBezTo>
                  <a:pt x="301" y="176"/>
                  <a:pt x="298" y="176"/>
                  <a:pt x="295" y="176"/>
                </a:cubicBezTo>
                <a:cubicBezTo>
                  <a:pt x="288" y="177"/>
                  <a:pt x="283" y="181"/>
                  <a:pt x="283" y="187"/>
                </a:cubicBezTo>
                <a:cubicBezTo>
                  <a:pt x="283" y="193"/>
                  <a:pt x="288" y="198"/>
                  <a:pt x="294" y="198"/>
                </a:cubicBezTo>
                <a:cubicBezTo>
                  <a:pt x="302" y="198"/>
                  <a:pt x="309" y="198"/>
                  <a:pt x="316" y="198"/>
                </a:cubicBezTo>
                <a:cubicBezTo>
                  <a:pt x="322" y="198"/>
                  <a:pt x="327" y="193"/>
                  <a:pt x="327" y="187"/>
                </a:cubicBezTo>
                <a:cubicBezTo>
                  <a:pt x="327" y="181"/>
                  <a:pt x="322" y="177"/>
                  <a:pt x="316" y="176"/>
                </a:cubicBezTo>
                <a:cubicBezTo>
                  <a:pt x="312" y="176"/>
                  <a:pt x="309" y="176"/>
                  <a:pt x="305" y="176"/>
                </a:cubicBezTo>
                <a:close/>
                <a:moveTo>
                  <a:pt x="288" y="280"/>
                </a:moveTo>
                <a:cubicBezTo>
                  <a:pt x="288" y="274"/>
                  <a:pt x="284" y="269"/>
                  <a:pt x="278" y="269"/>
                </a:cubicBezTo>
                <a:cubicBezTo>
                  <a:pt x="272" y="269"/>
                  <a:pt x="267" y="275"/>
                  <a:pt x="267" y="280"/>
                </a:cubicBezTo>
                <a:cubicBezTo>
                  <a:pt x="267" y="286"/>
                  <a:pt x="272" y="291"/>
                  <a:pt x="278" y="291"/>
                </a:cubicBezTo>
                <a:cubicBezTo>
                  <a:pt x="284" y="291"/>
                  <a:pt x="289" y="286"/>
                  <a:pt x="288" y="280"/>
                </a:cubicBezTo>
                <a:close/>
                <a:moveTo>
                  <a:pt x="278" y="84"/>
                </a:moveTo>
                <a:cubicBezTo>
                  <a:pt x="272" y="84"/>
                  <a:pt x="267" y="89"/>
                  <a:pt x="267" y="95"/>
                </a:cubicBezTo>
                <a:cubicBezTo>
                  <a:pt x="267" y="100"/>
                  <a:pt x="272" y="105"/>
                  <a:pt x="278" y="105"/>
                </a:cubicBezTo>
                <a:cubicBezTo>
                  <a:pt x="284" y="105"/>
                  <a:pt x="289" y="100"/>
                  <a:pt x="288" y="94"/>
                </a:cubicBezTo>
                <a:cubicBezTo>
                  <a:pt x="288" y="88"/>
                  <a:pt x="284" y="83"/>
                  <a:pt x="278" y="84"/>
                </a:cubicBezTo>
                <a:close/>
                <a:moveTo>
                  <a:pt x="94" y="291"/>
                </a:moveTo>
                <a:cubicBezTo>
                  <a:pt x="100" y="291"/>
                  <a:pt x="104" y="286"/>
                  <a:pt x="104" y="280"/>
                </a:cubicBezTo>
                <a:cubicBezTo>
                  <a:pt x="104" y="274"/>
                  <a:pt x="99" y="269"/>
                  <a:pt x="94" y="269"/>
                </a:cubicBezTo>
                <a:cubicBezTo>
                  <a:pt x="88" y="269"/>
                  <a:pt x="83" y="274"/>
                  <a:pt x="83" y="280"/>
                </a:cubicBezTo>
                <a:cubicBezTo>
                  <a:pt x="83" y="286"/>
                  <a:pt x="87" y="291"/>
                  <a:pt x="94" y="291"/>
                </a:cubicBezTo>
                <a:close/>
                <a:moveTo>
                  <a:pt x="94" y="84"/>
                </a:moveTo>
                <a:cubicBezTo>
                  <a:pt x="87" y="84"/>
                  <a:pt x="83" y="88"/>
                  <a:pt x="83" y="94"/>
                </a:cubicBezTo>
                <a:cubicBezTo>
                  <a:pt x="83" y="100"/>
                  <a:pt x="88" y="105"/>
                  <a:pt x="94" y="105"/>
                </a:cubicBezTo>
                <a:cubicBezTo>
                  <a:pt x="99" y="105"/>
                  <a:pt x="104" y="100"/>
                  <a:pt x="104" y="94"/>
                </a:cubicBezTo>
                <a:cubicBezTo>
                  <a:pt x="104" y="88"/>
                  <a:pt x="100" y="84"/>
                  <a:pt x="94"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2969632" y="10287563"/>
            <a:ext cx="8683652" cy="784830"/>
          </a:xfrm>
          <a:prstGeom prst="rect">
            <a:avLst/>
          </a:prstGeom>
        </p:spPr>
        <p:txBody>
          <a:bodyPr wrap="square">
            <a:spAutoFit/>
          </a:bodyPr>
          <a:lstStyle/>
          <a:p>
            <a:r>
              <a:rPr lang="en-US" sz="4500" b="1" dirty="0">
                <a:solidFill>
                  <a:schemeClr val="accent1"/>
                </a:solidFill>
              </a:rPr>
              <a:t>Save Time</a:t>
            </a:r>
          </a:p>
        </p:txBody>
      </p:sp>
      <p:sp>
        <p:nvSpPr>
          <p:cNvPr id="8" name="Rectangle 7"/>
          <p:cNvSpPr/>
          <p:nvPr/>
        </p:nvSpPr>
        <p:spPr>
          <a:xfrm>
            <a:off x="2969632" y="11164422"/>
            <a:ext cx="8683652"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p>
        </p:txBody>
      </p:sp>
      <p:sp>
        <p:nvSpPr>
          <p:cNvPr id="5" name="Rectangle 4"/>
          <p:cNvSpPr/>
          <p:nvPr/>
        </p:nvSpPr>
        <p:spPr>
          <a:xfrm>
            <a:off x="2969632" y="5715563"/>
            <a:ext cx="8683652" cy="784830"/>
          </a:xfrm>
          <a:prstGeom prst="rect">
            <a:avLst/>
          </a:prstGeom>
        </p:spPr>
        <p:txBody>
          <a:bodyPr wrap="square">
            <a:spAutoFit/>
          </a:bodyPr>
          <a:lstStyle/>
          <a:p>
            <a:r>
              <a:rPr lang="en-US" sz="4500" b="1" dirty="0">
                <a:solidFill>
                  <a:schemeClr val="accent1"/>
                </a:solidFill>
              </a:rPr>
              <a:t>Save Money</a:t>
            </a:r>
          </a:p>
        </p:txBody>
      </p:sp>
      <p:sp>
        <p:nvSpPr>
          <p:cNvPr id="6" name="Rectangle 5"/>
          <p:cNvSpPr/>
          <p:nvPr/>
        </p:nvSpPr>
        <p:spPr>
          <a:xfrm>
            <a:off x="2969632" y="6592422"/>
            <a:ext cx="8683652"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p>
        </p:txBody>
      </p:sp>
      <p:sp>
        <p:nvSpPr>
          <p:cNvPr id="9" name="Rectangle 8"/>
          <p:cNvSpPr/>
          <p:nvPr/>
        </p:nvSpPr>
        <p:spPr>
          <a:xfrm>
            <a:off x="12942972" y="5715563"/>
            <a:ext cx="8683652" cy="784830"/>
          </a:xfrm>
          <a:prstGeom prst="rect">
            <a:avLst/>
          </a:prstGeom>
        </p:spPr>
        <p:txBody>
          <a:bodyPr wrap="square">
            <a:spAutoFit/>
          </a:bodyPr>
          <a:lstStyle/>
          <a:p>
            <a:r>
              <a:rPr lang="en-US" sz="4500" b="1" dirty="0">
                <a:solidFill>
                  <a:schemeClr val="accent1"/>
                </a:solidFill>
              </a:rPr>
              <a:t>Management</a:t>
            </a:r>
          </a:p>
        </p:txBody>
      </p:sp>
      <p:sp>
        <p:nvSpPr>
          <p:cNvPr id="10" name="Rectangle 9"/>
          <p:cNvSpPr/>
          <p:nvPr/>
        </p:nvSpPr>
        <p:spPr>
          <a:xfrm>
            <a:off x="12942972" y="6592422"/>
            <a:ext cx="8683652" cy="861774"/>
          </a:xfrm>
          <a:prstGeom prst="rect">
            <a:avLst/>
          </a:prstGeom>
        </p:spPr>
        <p:txBody>
          <a:bodyPr wrap="square">
            <a:spAutoFit/>
          </a:bodyPr>
          <a:lstStyle/>
          <a:p>
            <a:r>
              <a:rPr lang="en-US" sz="2500" dirty="0">
                <a:solidFill>
                  <a:schemeClr val="accent1"/>
                </a:solidFill>
              </a:rPr>
              <a:t>Lorem ipsum dolor sit </a:t>
            </a:r>
            <a:r>
              <a:rPr lang="en-US" sz="2500" dirty="0" err="1">
                <a:solidFill>
                  <a:schemeClr val="accent1"/>
                </a:solidFill>
              </a:rPr>
              <a:t>amet</a:t>
            </a:r>
            <a:r>
              <a:rPr lang="en-US" sz="2500" dirty="0">
                <a:solidFill>
                  <a:schemeClr val="accent1"/>
                </a:solidFill>
              </a:rPr>
              <a:t>, </a:t>
            </a:r>
            <a:r>
              <a:rPr lang="en-US" sz="2500" dirty="0" err="1">
                <a:solidFill>
                  <a:schemeClr val="accent1"/>
                </a:solidFill>
              </a:rPr>
              <a:t>consectetuer</a:t>
            </a:r>
            <a:r>
              <a:rPr lang="en-US" sz="2500" dirty="0">
                <a:solidFill>
                  <a:schemeClr val="accent1"/>
                </a:solidFill>
              </a:rPr>
              <a:t> </a:t>
            </a:r>
            <a:r>
              <a:rPr lang="en-US" sz="2500" dirty="0" err="1">
                <a:solidFill>
                  <a:schemeClr val="accent1"/>
                </a:solidFill>
              </a:rPr>
              <a:t>adipiscing</a:t>
            </a:r>
            <a:r>
              <a:rPr lang="en-US" sz="2500" dirty="0">
                <a:solidFill>
                  <a:schemeClr val="accent1"/>
                </a:solidFill>
              </a:rPr>
              <a:t> </a:t>
            </a:r>
            <a:r>
              <a:rPr lang="en-US" sz="2500" dirty="0" err="1">
                <a:solidFill>
                  <a:schemeClr val="accent1"/>
                </a:solidFill>
              </a:rPr>
              <a:t>elit</a:t>
            </a:r>
            <a:r>
              <a:rPr lang="en-US" sz="2500" dirty="0">
                <a:solidFill>
                  <a:schemeClr val="accent1"/>
                </a:solidFill>
              </a:rPr>
              <a:t>, </a:t>
            </a:r>
            <a:r>
              <a:rPr lang="en-US" sz="2500" dirty="0" err="1">
                <a:solidFill>
                  <a:schemeClr val="accent1"/>
                </a:solidFill>
              </a:rPr>
              <a:t>sed</a:t>
            </a:r>
            <a:r>
              <a:rPr lang="en-US" sz="2500" dirty="0">
                <a:solidFill>
                  <a:schemeClr val="accent1"/>
                </a:solidFill>
              </a:rPr>
              <a:t> </a:t>
            </a:r>
            <a:r>
              <a:rPr lang="en-US" sz="2500" dirty="0" err="1">
                <a:solidFill>
                  <a:schemeClr val="accent1"/>
                </a:solidFill>
              </a:rPr>
              <a:t>diam</a:t>
            </a:r>
            <a:r>
              <a:rPr lang="en-US" sz="2500" dirty="0">
                <a:solidFill>
                  <a:schemeClr val="accent1"/>
                </a:solidFill>
              </a:rPr>
              <a:t> </a:t>
            </a:r>
            <a:r>
              <a:rPr lang="en-US" sz="2500" dirty="0" err="1">
                <a:solidFill>
                  <a:schemeClr val="accent1"/>
                </a:solidFill>
              </a:rPr>
              <a:t>nonummy</a:t>
            </a:r>
            <a:r>
              <a:rPr lang="en-US" sz="2500" dirty="0">
                <a:solidFill>
                  <a:schemeClr val="accent1"/>
                </a:solidFill>
              </a:rPr>
              <a:t> </a:t>
            </a:r>
            <a:r>
              <a:rPr lang="en-US" sz="2500" dirty="0" err="1">
                <a:solidFill>
                  <a:schemeClr val="accent1"/>
                </a:solidFill>
              </a:rPr>
              <a:t>nibh</a:t>
            </a:r>
            <a:r>
              <a:rPr lang="en-US" sz="2500" dirty="0">
                <a:solidFill>
                  <a:schemeClr val="accent1"/>
                </a:solidFill>
              </a:rPr>
              <a:t> </a:t>
            </a:r>
            <a:r>
              <a:rPr lang="en-US" sz="2500" dirty="0" err="1">
                <a:solidFill>
                  <a:schemeClr val="accent1"/>
                </a:solidFill>
              </a:rPr>
              <a:t>euismod</a:t>
            </a:r>
            <a:r>
              <a:rPr lang="en-US" sz="2500" dirty="0">
                <a:solidFill>
                  <a:schemeClr val="accent1"/>
                </a:solidFill>
              </a:rPr>
              <a:t> </a:t>
            </a:r>
            <a:r>
              <a:rPr lang="en-US" sz="2500" dirty="0" err="1">
                <a:solidFill>
                  <a:schemeClr val="accent1"/>
                </a:solidFill>
              </a:rPr>
              <a:t>tincidunt</a:t>
            </a:r>
            <a:r>
              <a:rPr lang="en-US" sz="2500" dirty="0">
                <a:solidFill>
                  <a:schemeClr val="accent1"/>
                </a:solidFill>
              </a:rPr>
              <a:t> </a:t>
            </a:r>
            <a:r>
              <a:rPr lang="en-US" sz="2500" dirty="0" err="1">
                <a:solidFill>
                  <a:schemeClr val="accent1"/>
                </a:solidFill>
              </a:rPr>
              <a:t>ut</a:t>
            </a:r>
            <a:r>
              <a:rPr lang="en-US" sz="2500" dirty="0">
                <a:solidFill>
                  <a:schemeClr val="accent1"/>
                </a:solidFill>
              </a:rPr>
              <a:t> </a:t>
            </a:r>
          </a:p>
        </p:txBody>
      </p:sp>
      <p:sp>
        <p:nvSpPr>
          <p:cNvPr id="29" name="Picture Placeholder 28"/>
          <p:cNvSpPr>
            <a:spLocks noGrp="1"/>
          </p:cNvSpPr>
          <p:nvPr>
            <p:ph type="pic" sz="quarter" idx="10"/>
          </p:nvPr>
        </p:nvSpPr>
        <p:spPr/>
      </p:sp>
    </p:spTree>
    <p:extLst>
      <p:ext uri="{BB962C8B-B14F-4D97-AF65-F5344CB8AC3E}">
        <p14:creationId xmlns:p14="http://schemas.microsoft.com/office/powerpoint/2010/main" val="90086619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5761" y="1029443"/>
            <a:ext cx="11309392" cy="1554272"/>
          </a:xfrm>
          <a:prstGeom prst="rect">
            <a:avLst/>
          </a:prstGeom>
        </p:spPr>
        <p:txBody>
          <a:bodyPr wrap="square">
            <a:spAutoFit/>
          </a:bodyPr>
          <a:lstStyle/>
          <a:p>
            <a:r>
              <a:rPr lang="en-US" sz="9500" b="1" dirty="0">
                <a:solidFill>
                  <a:schemeClr val="accent2"/>
                </a:solidFill>
                <a:latin typeface="+mj-lt"/>
              </a:rPr>
              <a:t>Business Solution</a:t>
            </a:r>
          </a:p>
        </p:txBody>
      </p:sp>
      <p:sp>
        <p:nvSpPr>
          <p:cNvPr id="4" name="Rectangle 3"/>
          <p:cNvSpPr/>
          <p:nvPr/>
        </p:nvSpPr>
        <p:spPr>
          <a:xfrm>
            <a:off x="1222245" y="2352882"/>
            <a:ext cx="11309392"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5" name="Rectangle 4"/>
          <p:cNvSpPr/>
          <p:nvPr/>
        </p:nvSpPr>
        <p:spPr>
          <a:xfrm>
            <a:off x="3246078" y="3758299"/>
            <a:ext cx="8194554" cy="784830"/>
          </a:xfrm>
          <a:prstGeom prst="rect">
            <a:avLst/>
          </a:prstGeom>
        </p:spPr>
        <p:txBody>
          <a:bodyPr wrap="square">
            <a:spAutoFit/>
          </a:bodyPr>
          <a:lstStyle/>
          <a:p>
            <a:r>
              <a:rPr lang="en-US" sz="4500" b="1" dirty="0">
                <a:solidFill>
                  <a:schemeClr val="accent2"/>
                </a:solidFill>
              </a:rPr>
              <a:t>Management</a:t>
            </a:r>
          </a:p>
        </p:txBody>
      </p:sp>
      <p:sp>
        <p:nvSpPr>
          <p:cNvPr id="6" name="Rectangle 5"/>
          <p:cNvSpPr/>
          <p:nvPr/>
        </p:nvSpPr>
        <p:spPr>
          <a:xfrm>
            <a:off x="3246078" y="4656423"/>
            <a:ext cx="8194554"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a:t>
            </a:r>
            <a:endParaRPr lang="en-US" sz="2500" dirty="0">
              <a:solidFill>
                <a:schemeClr val="accent2">
                  <a:alpha val="60000"/>
                </a:schemeClr>
              </a:solidFill>
            </a:endParaRPr>
          </a:p>
        </p:txBody>
      </p:sp>
      <p:sp>
        <p:nvSpPr>
          <p:cNvPr id="8" name="Rectangle 7"/>
          <p:cNvSpPr/>
          <p:nvPr/>
        </p:nvSpPr>
        <p:spPr>
          <a:xfrm>
            <a:off x="3246078" y="7236376"/>
            <a:ext cx="8194554" cy="784830"/>
          </a:xfrm>
          <a:prstGeom prst="rect">
            <a:avLst/>
          </a:prstGeom>
        </p:spPr>
        <p:txBody>
          <a:bodyPr wrap="square">
            <a:spAutoFit/>
          </a:bodyPr>
          <a:lstStyle/>
          <a:p>
            <a:r>
              <a:rPr lang="en-US" sz="4500" b="1" dirty="0">
                <a:solidFill>
                  <a:schemeClr val="accent2"/>
                </a:solidFill>
              </a:rPr>
              <a:t>Save Time</a:t>
            </a:r>
          </a:p>
        </p:txBody>
      </p:sp>
      <p:sp>
        <p:nvSpPr>
          <p:cNvPr id="9" name="Rectangle 8"/>
          <p:cNvSpPr/>
          <p:nvPr/>
        </p:nvSpPr>
        <p:spPr>
          <a:xfrm>
            <a:off x="3246078" y="8070705"/>
            <a:ext cx="8194554"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a:t>
            </a:r>
            <a:endParaRPr lang="en-US" sz="2500" dirty="0">
              <a:solidFill>
                <a:schemeClr val="accent2">
                  <a:alpha val="60000"/>
                </a:schemeClr>
              </a:solidFill>
            </a:endParaRPr>
          </a:p>
        </p:txBody>
      </p:sp>
      <p:sp>
        <p:nvSpPr>
          <p:cNvPr id="10" name="Rectangle 9"/>
          <p:cNvSpPr/>
          <p:nvPr/>
        </p:nvSpPr>
        <p:spPr>
          <a:xfrm>
            <a:off x="3246078" y="10702590"/>
            <a:ext cx="8194554" cy="784830"/>
          </a:xfrm>
          <a:prstGeom prst="rect">
            <a:avLst/>
          </a:prstGeom>
        </p:spPr>
        <p:txBody>
          <a:bodyPr wrap="square">
            <a:spAutoFit/>
          </a:bodyPr>
          <a:lstStyle/>
          <a:p>
            <a:r>
              <a:rPr lang="en-US" sz="4500" b="1" dirty="0">
                <a:solidFill>
                  <a:schemeClr val="accent2"/>
                </a:solidFill>
              </a:rPr>
              <a:t>Save Money</a:t>
            </a:r>
          </a:p>
        </p:txBody>
      </p:sp>
      <p:sp>
        <p:nvSpPr>
          <p:cNvPr id="11" name="Rectangle 10"/>
          <p:cNvSpPr/>
          <p:nvPr/>
        </p:nvSpPr>
        <p:spPr>
          <a:xfrm>
            <a:off x="3246078" y="11558184"/>
            <a:ext cx="8194554"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a:t>
            </a:r>
            <a:endParaRPr lang="en-US" sz="2500" dirty="0">
              <a:solidFill>
                <a:schemeClr val="accent2">
                  <a:alpha val="60000"/>
                </a:schemeClr>
              </a:solidFill>
            </a:endParaRPr>
          </a:p>
        </p:txBody>
      </p:sp>
      <p:sp>
        <p:nvSpPr>
          <p:cNvPr id="18" name="Freeform 6"/>
          <p:cNvSpPr>
            <a:spLocks/>
          </p:cNvSpPr>
          <p:nvPr/>
        </p:nvSpPr>
        <p:spPr bwMode="auto">
          <a:xfrm>
            <a:off x="1220785" y="3873499"/>
            <a:ext cx="1638300" cy="1639888"/>
          </a:xfrm>
          <a:custGeom>
            <a:avLst/>
            <a:gdLst>
              <a:gd name="T0" fmla="*/ 298 w 516"/>
              <a:gd name="T1" fmla="*/ 490 h 516"/>
              <a:gd name="T2" fmla="*/ 26 w 516"/>
              <a:gd name="T3" fmla="*/ 218 h 516"/>
              <a:gd name="T4" fmla="*/ 218 w 516"/>
              <a:gd name="T5" fmla="*/ 26 h 516"/>
              <a:gd name="T6" fmla="*/ 489 w 516"/>
              <a:gd name="T7" fmla="*/ 298 h 516"/>
              <a:gd name="T8" fmla="*/ 298 w 516"/>
              <a:gd name="T9" fmla="*/ 490 h 516"/>
            </a:gdLst>
            <a:ahLst/>
            <a:cxnLst>
              <a:cxn ang="0">
                <a:pos x="T0" y="T1"/>
              </a:cxn>
              <a:cxn ang="0">
                <a:pos x="T2" y="T3"/>
              </a:cxn>
              <a:cxn ang="0">
                <a:pos x="T4" y="T5"/>
              </a:cxn>
              <a:cxn ang="0">
                <a:pos x="T6" y="T7"/>
              </a:cxn>
              <a:cxn ang="0">
                <a:pos x="T8" y="T9"/>
              </a:cxn>
            </a:cxnLst>
            <a:rect l="0" t="0" r="r" b="b"/>
            <a:pathLst>
              <a:path w="516" h="516">
                <a:moveTo>
                  <a:pt x="298" y="490"/>
                </a:moveTo>
                <a:cubicBezTo>
                  <a:pt x="137" y="516"/>
                  <a:pt x="0" y="379"/>
                  <a:pt x="26" y="218"/>
                </a:cubicBezTo>
                <a:cubicBezTo>
                  <a:pt x="42" y="121"/>
                  <a:pt x="121" y="42"/>
                  <a:pt x="218" y="26"/>
                </a:cubicBezTo>
                <a:cubicBezTo>
                  <a:pt x="379" y="0"/>
                  <a:pt x="516" y="137"/>
                  <a:pt x="489" y="298"/>
                </a:cubicBezTo>
                <a:cubicBezTo>
                  <a:pt x="473" y="395"/>
                  <a:pt x="395" y="473"/>
                  <a:pt x="298" y="49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1216024" y="7342187"/>
            <a:ext cx="1638300" cy="1641475"/>
          </a:xfrm>
          <a:custGeom>
            <a:avLst/>
            <a:gdLst>
              <a:gd name="T0" fmla="*/ 298 w 516"/>
              <a:gd name="T1" fmla="*/ 490 h 516"/>
              <a:gd name="T2" fmla="*/ 26 w 516"/>
              <a:gd name="T3" fmla="*/ 218 h 516"/>
              <a:gd name="T4" fmla="*/ 218 w 516"/>
              <a:gd name="T5" fmla="*/ 26 h 516"/>
              <a:gd name="T6" fmla="*/ 489 w 516"/>
              <a:gd name="T7" fmla="*/ 298 h 516"/>
              <a:gd name="T8" fmla="*/ 298 w 516"/>
              <a:gd name="T9" fmla="*/ 490 h 516"/>
            </a:gdLst>
            <a:ahLst/>
            <a:cxnLst>
              <a:cxn ang="0">
                <a:pos x="T0" y="T1"/>
              </a:cxn>
              <a:cxn ang="0">
                <a:pos x="T2" y="T3"/>
              </a:cxn>
              <a:cxn ang="0">
                <a:pos x="T4" y="T5"/>
              </a:cxn>
              <a:cxn ang="0">
                <a:pos x="T6" y="T7"/>
              </a:cxn>
              <a:cxn ang="0">
                <a:pos x="T8" y="T9"/>
              </a:cxn>
            </a:cxnLst>
            <a:rect l="0" t="0" r="r" b="b"/>
            <a:pathLst>
              <a:path w="516" h="516">
                <a:moveTo>
                  <a:pt x="298" y="490"/>
                </a:moveTo>
                <a:cubicBezTo>
                  <a:pt x="137" y="516"/>
                  <a:pt x="0" y="379"/>
                  <a:pt x="26" y="218"/>
                </a:cubicBezTo>
                <a:cubicBezTo>
                  <a:pt x="42" y="121"/>
                  <a:pt x="121" y="42"/>
                  <a:pt x="218" y="26"/>
                </a:cubicBezTo>
                <a:cubicBezTo>
                  <a:pt x="379" y="0"/>
                  <a:pt x="516" y="137"/>
                  <a:pt x="489" y="298"/>
                </a:cubicBezTo>
                <a:cubicBezTo>
                  <a:pt x="473" y="395"/>
                  <a:pt x="395" y="473"/>
                  <a:pt x="298" y="49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1225548" y="10801348"/>
            <a:ext cx="1638300" cy="1641475"/>
          </a:xfrm>
          <a:custGeom>
            <a:avLst/>
            <a:gdLst>
              <a:gd name="T0" fmla="*/ 298 w 516"/>
              <a:gd name="T1" fmla="*/ 490 h 516"/>
              <a:gd name="T2" fmla="*/ 26 w 516"/>
              <a:gd name="T3" fmla="*/ 218 h 516"/>
              <a:gd name="T4" fmla="*/ 218 w 516"/>
              <a:gd name="T5" fmla="*/ 26 h 516"/>
              <a:gd name="T6" fmla="*/ 489 w 516"/>
              <a:gd name="T7" fmla="*/ 298 h 516"/>
              <a:gd name="T8" fmla="*/ 298 w 516"/>
              <a:gd name="T9" fmla="*/ 490 h 516"/>
            </a:gdLst>
            <a:ahLst/>
            <a:cxnLst>
              <a:cxn ang="0">
                <a:pos x="T0" y="T1"/>
              </a:cxn>
              <a:cxn ang="0">
                <a:pos x="T2" y="T3"/>
              </a:cxn>
              <a:cxn ang="0">
                <a:pos x="T4" y="T5"/>
              </a:cxn>
              <a:cxn ang="0">
                <a:pos x="T6" y="T7"/>
              </a:cxn>
              <a:cxn ang="0">
                <a:pos x="T8" y="T9"/>
              </a:cxn>
            </a:cxnLst>
            <a:rect l="0" t="0" r="r" b="b"/>
            <a:pathLst>
              <a:path w="516" h="516">
                <a:moveTo>
                  <a:pt x="298" y="490"/>
                </a:moveTo>
                <a:cubicBezTo>
                  <a:pt x="137" y="516"/>
                  <a:pt x="0" y="379"/>
                  <a:pt x="26" y="218"/>
                </a:cubicBezTo>
                <a:cubicBezTo>
                  <a:pt x="42" y="121"/>
                  <a:pt x="121" y="42"/>
                  <a:pt x="218" y="26"/>
                </a:cubicBezTo>
                <a:cubicBezTo>
                  <a:pt x="379" y="0"/>
                  <a:pt x="516" y="137"/>
                  <a:pt x="489" y="298"/>
                </a:cubicBezTo>
                <a:cubicBezTo>
                  <a:pt x="473" y="395"/>
                  <a:pt x="395" y="474"/>
                  <a:pt x="298" y="49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Line 9"/>
          <p:cNvSpPr>
            <a:spLocks noChangeShapeType="1"/>
          </p:cNvSpPr>
          <p:nvPr/>
        </p:nvSpPr>
        <p:spPr bwMode="auto">
          <a:xfrm>
            <a:off x="3341688" y="6432550"/>
            <a:ext cx="11557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0"/>
          <p:cNvSpPr>
            <a:spLocks noChangeShapeType="1"/>
          </p:cNvSpPr>
          <p:nvPr/>
        </p:nvSpPr>
        <p:spPr bwMode="auto">
          <a:xfrm>
            <a:off x="3328988" y="9904413"/>
            <a:ext cx="11557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1"/>
          <p:cNvSpPr>
            <a:spLocks noChangeShapeType="1"/>
          </p:cNvSpPr>
          <p:nvPr/>
        </p:nvSpPr>
        <p:spPr bwMode="auto">
          <a:xfrm>
            <a:off x="1300162" y="6432550"/>
            <a:ext cx="149225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2"/>
          <p:cNvSpPr>
            <a:spLocks noChangeShapeType="1"/>
          </p:cNvSpPr>
          <p:nvPr/>
        </p:nvSpPr>
        <p:spPr bwMode="auto">
          <a:xfrm>
            <a:off x="1303338" y="9904413"/>
            <a:ext cx="149225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Picture Placeholder 24"/>
          <p:cNvSpPr>
            <a:spLocks noGrp="1"/>
          </p:cNvSpPr>
          <p:nvPr>
            <p:ph type="pic" sz="quarter" idx="10"/>
          </p:nvPr>
        </p:nvSpPr>
        <p:spPr>
          <a:xfrm>
            <a:off x="11869738" y="-18089"/>
            <a:ext cx="12514262" cy="13712825"/>
          </a:xfrm>
        </p:spPr>
      </p:sp>
      <p:sp>
        <p:nvSpPr>
          <p:cNvPr id="7" name="Rectangle 6"/>
          <p:cNvSpPr/>
          <p:nvPr/>
        </p:nvSpPr>
        <p:spPr>
          <a:xfrm>
            <a:off x="1356947" y="4267562"/>
            <a:ext cx="1364988" cy="861774"/>
          </a:xfrm>
          <a:prstGeom prst="rect">
            <a:avLst/>
          </a:prstGeom>
        </p:spPr>
        <p:txBody>
          <a:bodyPr wrap="square">
            <a:spAutoFit/>
          </a:bodyPr>
          <a:lstStyle/>
          <a:p>
            <a:pPr algn="ctr"/>
            <a:r>
              <a:rPr lang="en-US" sz="5000" b="1" dirty="0" smtClean="0">
                <a:solidFill>
                  <a:schemeClr val="accent1"/>
                </a:solidFill>
              </a:rPr>
              <a:t>01</a:t>
            </a:r>
            <a:endParaRPr lang="en-US" sz="5000" b="1" dirty="0">
              <a:solidFill>
                <a:schemeClr val="accent1"/>
              </a:solidFill>
            </a:endParaRPr>
          </a:p>
        </p:txBody>
      </p:sp>
      <p:sp>
        <p:nvSpPr>
          <p:cNvPr id="12" name="Rectangle 11"/>
          <p:cNvSpPr/>
          <p:nvPr/>
        </p:nvSpPr>
        <p:spPr>
          <a:xfrm>
            <a:off x="1356947" y="7740235"/>
            <a:ext cx="1364988" cy="861774"/>
          </a:xfrm>
          <a:prstGeom prst="rect">
            <a:avLst/>
          </a:prstGeom>
        </p:spPr>
        <p:txBody>
          <a:bodyPr wrap="square">
            <a:spAutoFit/>
          </a:bodyPr>
          <a:lstStyle/>
          <a:p>
            <a:pPr algn="ctr"/>
            <a:r>
              <a:rPr lang="en-US" sz="5000" b="1" dirty="0" smtClean="0">
                <a:solidFill>
                  <a:schemeClr val="accent1"/>
                </a:solidFill>
              </a:rPr>
              <a:t>02</a:t>
            </a:r>
            <a:endParaRPr lang="en-US" sz="5000" b="1" dirty="0">
              <a:solidFill>
                <a:schemeClr val="accent1"/>
              </a:solidFill>
            </a:endParaRPr>
          </a:p>
        </p:txBody>
      </p:sp>
      <p:sp>
        <p:nvSpPr>
          <p:cNvPr id="13" name="Rectangle 12"/>
          <p:cNvSpPr/>
          <p:nvPr/>
        </p:nvSpPr>
        <p:spPr>
          <a:xfrm>
            <a:off x="1356947" y="11212908"/>
            <a:ext cx="1364988" cy="861774"/>
          </a:xfrm>
          <a:prstGeom prst="rect">
            <a:avLst/>
          </a:prstGeom>
        </p:spPr>
        <p:txBody>
          <a:bodyPr wrap="square">
            <a:spAutoFit/>
          </a:bodyPr>
          <a:lstStyle/>
          <a:p>
            <a:pPr algn="ctr"/>
            <a:r>
              <a:rPr lang="en-US" sz="5000" b="1" dirty="0" smtClean="0">
                <a:solidFill>
                  <a:schemeClr val="accent1"/>
                </a:solidFill>
              </a:rPr>
              <a:t>03</a:t>
            </a:r>
            <a:endParaRPr lang="en-US" sz="5000" b="1" dirty="0">
              <a:solidFill>
                <a:schemeClr val="accent1"/>
              </a:solidFill>
            </a:endParaRPr>
          </a:p>
        </p:txBody>
      </p:sp>
    </p:spTree>
    <p:extLst>
      <p:ext uri="{BB962C8B-B14F-4D97-AF65-F5344CB8AC3E}">
        <p14:creationId xmlns:p14="http://schemas.microsoft.com/office/powerpoint/2010/main" val="120612400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S.W.O.T Analysis</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629930" y="9968586"/>
            <a:ext cx="4494424" cy="784830"/>
          </a:xfrm>
          <a:prstGeom prst="rect">
            <a:avLst/>
          </a:prstGeom>
        </p:spPr>
        <p:txBody>
          <a:bodyPr wrap="square">
            <a:spAutoFit/>
          </a:bodyPr>
          <a:lstStyle/>
          <a:p>
            <a:pPr algn="ctr"/>
            <a:r>
              <a:rPr lang="en-US" sz="4500" b="1" dirty="0">
                <a:solidFill>
                  <a:schemeClr val="accent2"/>
                </a:solidFill>
              </a:rPr>
              <a:t>Strengths</a:t>
            </a:r>
          </a:p>
        </p:txBody>
      </p:sp>
      <p:sp>
        <p:nvSpPr>
          <p:cNvPr id="6" name="Rectangle 5"/>
          <p:cNvSpPr/>
          <p:nvPr/>
        </p:nvSpPr>
        <p:spPr>
          <a:xfrm>
            <a:off x="1629930" y="10845445"/>
            <a:ext cx="449442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p>
        </p:txBody>
      </p:sp>
      <p:sp>
        <p:nvSpPr>
          <p:cNvPr id="7" name="Rectangle 6"/>
          <p:cNvSpPr/>
          <p:nvPr/>
        </p:nvSpPr>
        <p:spPr>
          <a:xfrm>
            <a:off x="7158860" y="9968586"/>
            <a:ext cx="4494424" cy="784830"/>
          </a:xfrm>
          <a:prstGeom prst="rect">
            <a:avLst/>
          </a:prstGeom>
        </p:spPr>
        <p:txBody>
          <a:bodyPr wrap="square">
            <a:spAutoFit/>
          </a:bodyPr>
          <a:lstStyle/>
          <a:p>
            <a:pPr algn="ctr"/>
            <a:r>
              <a:rPr lang="en-US" sz="4500" b="1" dirty="0">
                <a:solidFill>
                  <a:schemeClr val="accent2"/>
                </a:solidFill>
              </a:rPr>
              <a:t>Weaknesses</a:t>
            </a:r>
          </a:p>
        </p:txBody>
      </p:sp>
      <p:sp>
        <p:nvSpPr>
          <p:cNvPr id="8" name="Rectangle 7"/>
          <p:cNvSpPr/>
          <p:nvPr/>
        </p:nvSpPr>
        <p:spPr>
          <a:xfrm>
            <a:off x="7158860" y="10845445"/>
            <a:ext cx="449442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p>
        </p:txBody>
      </p:sp>
      <p:sp>
        <p:nvSpPr>
          <p:cNvPr id="9" name="Rectangle 8"/>
          <p:cNvSpPr/>
          <p:nvPr/>
        </p:nvSpPr>
        <p:spPr>
          <a:xfrm>
            <a:off x="12730321" y="9968586"/>
            <a:ext cx="4494424" cy="784830"/>
          </a:xfrm>
          <a:prstGeom prst="rect">
            <a:avLst/>
          </a:prstGeom>
        </p:spPr>
        <p:txBody>
          <a:bodyPr wrap="square">
            <a:spAutoFit/>
          </a:bodyPr>
          <a:lstStyle/>
          <a:p>
            <a:pPr algn="ctr"/>
            <a:r>
              <a:rPr lang="en-US" sz="4500" b="1" dirty="0">
                <a:solidFill>
                  <a:schemeClr val="accent2"/>
                </a:solidFill>
              </a:rPr>
              <a:t>Opportunities</a:t>
            </a:r>
          </a:p>
        </p:txBody>
      </p:sp>
      <p:sp>
        <p:nvSpPr>
          <p:cNvPr id="10" name="Rectangle 9"/>
          <p:cNvSpPr/>
          <p:nvPr/>
        </p:nvSpPr>
        <p:spPr>
          <a:xfrm>
            <a:off x="12730321" y="10845445"/>
            <a:ext cx="449442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p>
        </p:txBody>
      </p:sp>
      <p:sp>
        <p:nvSpPr>
          <p:cNvPr id="11" name="Rectangle 10"/>
          <p:cNvSpPr/>
          <p:nvPr/>
        </p:nvSpPr>
        <p:spPr>
          <a:xfrm>
            <a:off x="18301782" y="9968586"/>
            <a:ext cx="4494424" cy="784830"/>
          </a:xfrm>
          <a:prstGeom prst="rect">
            <a:avLst/>
          </a:prstGeom>
        </p:spPr>
        <p:txBody>
          <a:bodyPr wrap="square">
            <a:spAutoFit/>
          </a:bodyPr>
          <a:lstStyle/>
          <a:p>
            <a:pPr algn="ctr"/>
            <a:r>
              <a:rPr lang="en-US" sz="4500" b="1" dirty="0">
                <a:solidFill>
                  <a:schemeClr val="accent2"/>
                </a:solidFill>
              </a:rPr>
              <a:t>Threats</a:t>
            </a:r>
          </a:p>
        </p:txBody>
      </p:sp>
      <p:sp>
        <p:nvSpPr>
          <p:cNvPr id="12" name="Rectangle 11"/>
          <p:cNvSpPr/>
          <p:nvPr/>
        </p:nvSpPr>
        <p:spPr>
          <a:xfrm>
            <a:off x="18301782" y="10845445"/>
            <a:ext cx="449442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p>
        </p:txBody>
      </p:sp>
      <p:sp>
        <p:nvSpPr>
          <p:cNvPr id="20" name="Freeform 5"/>
          <p:cNvSpPr>
            <a:spLocks/>
          </p:cNvSpPr>
          <p:nvPr/>
        </p:nvSpPr>
        <p:spPr bwMode="auto">
          <a:xfrm>
            <a:off x="1336675" y="4152900"/>
            <a:ext cx="5184775" cy="5072063"/>
          </a:xfrm>
          <a:custGeom>
            <a:avLst/>
            <a:gdLst>
              <a:gd name="T0" fmla="*/ 60 w 1628"/>
              <a:gd name="T1" fmla="*/ 0 h 1592"/>
              <a:gd name="T2" fmla="*/ 1568 w 1628"/>
              <a:gd name="T3" fmla="*/ 0 h 1592"/>
              <a:gd name="T4" fmla="*/ 1628 w 1628"/>
              <a:gd name="T5" fmla="*/ 60 h 1592"/>
              <a:gd name="T6" fmla="*/ 1628 w 1628"/>
              <a:gd name="T7" fmla="*/ 1531 h 1592"/>
              <a:gd name="T8" fmla="*/ 1568 w 1628"/>
              <a:gd name="T9" fmla="*/ 1592 h 1592"/>
              <a:gd name="T10" fmla="*/ 60 w 1628"/>
              <a:gd name="T11" fmla="*/ 1592 h 1592"/>
              <a:gd name="T12" fmla="*/ 0 w 1628"/>
              <a:gd name="T13" fmla="*/ 1531 h 1592"/>
              <a:gd name="T14" fmla="*/ 0 w 1628"/>
              <a:gd name="T15" fmla="*/ 60 h 1592"/>
              <a:gd name="T16" fmla="*/ 60 w 1628"/>
              <a:gd name="T17"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8" h="1592">
                <a:moveTo>
                  <a:pt x="60" y="0"/>
                </a:moveTo>
                <a:cubicBezTo>
                  <a:pt x="1568" y="0"/>
                  <a:pt x="1568" y="0"/>
                  <a:pt x="1568" y="0"/>
                </a:cubicBezTo>
                <a:cubicBezTo>
                  <a:pt x="1601" y="0"/>
                  <a:pt x="1628" y="27"/>
                  <a:pt x="1628" y="60"/>
                </a:cubicBezTo>
                <a:cubicBezTo>
                  <a:pt x="1628" y="1531"/>
                  <a:pt x="1628" y="1531"/>
                  <a:pt x="1628" y="1531"/>
                </a:cubicBezTo>
                <a:cubicBezTo>
                  <a:pt x="1628" y="1564"/>
                  <a:pt x="1601" y="1592"/>
                  <a:pt x="1568" y="1592"/>
                </a:cubicBezTo>
                <a:cubicBezTo>
                  <a:pt x="60" y="1592"/>
                  <a:pt x="60" y="1592"/>
                  <a:pt x="60" y="1592"/>
                </a:cubicBezTo>
                <a:cubicBezTo>
                  <a:pt x="27" y="1592"/>
                  <a:pt x="0" y="1564"/>
                  <a:pt x="0" y="1531"/>
                </a:cubicBezTo>
                <a:cubicBezTo>
                  <a:pt x="0" y="60"/>
                  <a:pt x="0" y="60"/>
                  <a:pt x="0" y="60"/>
                </a:cubicBezTo>
                <a:cubicBezTo>
                  <a:pt x="0" y="27"/>
                  <a:pt x="27" y="0"/>
                  <a:pt x="6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6902450" y="4152900"/>
            <a:ext cx="5184775" cy="5072063"/>
          </a:xfrm>
          <a:custGeom>
            <a:avLst/>
            <a:gdLst>
              <a:gd name="T0" fmla="*/ 61 w 1628"/>
              <a:gd name="T1" fmla="*/ 0 h 1592"/>
              <a:gd name="T2" fmla="*/ 1568 w 1628"/>
              <a:gd name="T3" fmla="*/ 0 h 1592"/>
              <a:gd name="T4" fmla="*/ 1628 w 1628"/>
              <a:gd name="T5" fmla="*/ 60 h 1592"/>
              <a:gd name="T6" fmla="*/ 1628 w 1628"/>
              <a:gd name="T7" fmla="*/ 1531 h 1592"/>
              <a:gd name="T8" fmla="*/ 1568 w 1628"/>
              <a:gd name="T9" fmla="*/ 1592 h 1592"/>
              <a:gd name="T10" fmla="*/ 61 w 1628"/>
              <a:gd name="T11" fmla="*/ 1592 h 1592"/>
              <a:gd name="T12" fmla="*/ 0 w 1628"/>
              <a:gd name="T13" fmla="*/ 1531 h 1592"/>
              <a:gd name="T14" fmla="*/ 0 w 1628"/>
              <a:gd name="T15" fmla="*/ 60 h 1592"/>
              <a:gd name="T16" fmla="*/ 61 w 1628"/>
              <a:gd name="T17"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8" h="1592">
                <a:moveTo>
                  <a:pt x="61" y="0"/>
                </a:moveTo>
                <a:cubicBezTo>
                  <a:pt x="1568" y="0"/>
                  <a:pt x="1568" y="0"/>
                  <a:pt x="1568" y="0"/>
                </a:cubicBezTo>
                <a:cubicBezTo>
                  <a:pt x="1601" y="0"/>
                  <a:pt x="1628" y="27"/>
                  <a:pt x="1628" y="60"/>
                </a:cubicBezTo>
                <a:cubicBezTo>
                  <a:pt x="1628" y="1531"/>
                  <a:pt x="1628" y="1531"/>
                  <a:pt x="1628" y="1531"/>
                </a:cubicBezTo>
                <a:cubicBezTo>
                  <a:pt x="1628" y="1564"/>
                  <a:pt x="1601" y="1592"/>
                  <a:pt x="1568" y="1592"/>
                </a:cubicBezTo>
                <a:cubicBezTo>
                  <a:pt x="61" y="1592"/>
                  <a:pt x="61" y="1592"/>
                  <a:pt x="61" y="1592"/>
                </a:cubicBezTo>
                <a:cubicBezTo>
                  <a:pt x="27" y="1592"/>
                  <a:pt x="0" y="1564"/>
                  <a:pt x="0" y="1531"/>
                </a:cubicBezTo>
                <a:cubicBezTo>
                  <a:pt x="0" y="60"/>
                  <a:pt x="0" y="60"/>
                  <a:pt x="0" y="60"/>
                </a:cubicBezTo>
                <a:cubicBezTo>
                  <a:pt x="0" y="27"/>
                  <a:pt x="27" y="0"/>
                  <a:pt x="61"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12454573" y="4152900"/>
            <a:ext cx="5187950" cy="5072063"/>
          </a:xfrm>
          <a:custGeom>
            <a:avLst/>
            <a:gdLst>
              <a:gd name="T0" fmla="*/ 61 w 1629"/>
              <a:gd name="T1" fmla="*/ 0 h 1592"/>
              <a:gd name="T2" fmla="*/ 1568 w 1629"/>
              <a:gd name="T3" fmla="*/ 0 h 1592"/>
              <a:gd name="T4" fmla="*/ 1629 w 1629"/>
              <a:gd name="T5" fmla="*/ 60 h 1592"/>
              <a:gd name="T6" fmla="*/ 1629 w 1629"/>
              <a:gd name="T7" fmla="*/ 1531 h 1592"/>
              <a:gd name="T8" fmla="*/ 1568 w 1629"/>
              <a:gd name="T9" fmla="*/ 1592 h 1592"/>
              <a:gd name="T10" fmla="*/ 61 w 1629"/>
              <a:gd name="T11" fmla="*/ 1592 h 1592"/>
              <a:gd name="T12" fmla="*/ 0 w 1629"/>
              <a:gd name="T13" fmla="*/ 1531 h 1592"/>
              <a:gd name="T14" fmla="*/ 0 w 1629"/>
              <a:gd name="T15" fmla="*/ 60 h 1592"/>
              <a:gd name="T16" fmla="*/ 61 w 1629"/>
              <a:gd name="T17"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9" h="1592">
                <a:moveTo>
                  <a:pt x="61" y="0"/>
                </a:moveTo>
                <a:cubicBezTo>
                  <a:pt x="1568" y="0"/>
                  <a:pt x="1568" y="0"/>
                  <a:pt x="1568" y="0"/>
                </a:cubicBezTo>
                <a:cubicBezTo>
                  <a:pt x="1602" y="0"/>
                  <a:pt x="1629" y="27"/>
                  <a:pt x="1629" y="60"/>
                </a:cubicBezTo>
                <a:cubicBezTo>
                  <a:pt x="1629" y="1531"/>
                  <a:pt x="1629" y="1531"/>
                  <a:pt x="1629" y="1531"/>
                </a:cubicBezTo>
                <a:cubicBezTo>
                  <a:pt x="1629" y="1564"/>
                  <a:pt x="1602" y="1592"/>
                  <a:pt x="1568" y="1592"/>
                </a:cubicBezTo>
                <a:cubicBezTo>
                  <a:pt x="61" y="1592"/>
                  <a:pt x="61" y="1592"/>
                  <a:pt x="61" y="1592"/>
                </a:cubicBezTo>
                <a:cubicBezTo>
                  <a:pt x="27" y="1592"/>
                  <a:pt x="0" y="1564"/>
                  <a:pt x="0" y="1531"/>
                </a:cubicBezTo>
                <a:cubicBezTo>
                  <a:pt x="0" y="60"/>
                  <a:pt x="0" y="60"/>
                  <a:pt x="0" y="60"/>
                </a:cubicBezTo>
                <a:cubicBezTo>
                  <a:pt x="0" y="27"/>
                  <a:pt x="27" y="0"/>
                  <a:pt x="61"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18000663" y="4152900"/>
            <a:ext cx="5184775" cy="5072063"/>
          </a:xfrm>
          <a:custGeom>
            <a:avLst/>
            <a:gdLst>
              <a:gd name="T0" fmla="*/ 60 w 1628"/>
              <a:gd name="T1" fmla="*/ 0 h 1592"/>
              <a:gd name="T2" fmla="*/ 1567 w 1628"/>
              <a:gd name="T3" fmla="*/ 0 h 1592"/>
              <a:gd name="T4" fmla="*/ 1628 w 1628"/>
              <a:gd name="T5" fmla="*/ 60 h 1592"/>
              <a:gd name="T6" fmla="*/ 1628 w 1628"/>
              <a:gd name="T7" fmla="*/ 1531 h 1592"/>
              <a:gd name="T8" fmla="*/ 1567 w 1628"/>
              <a:gd name="T9" fmla="*/ 1592 h 1592"/>
              <a:gd name="T10" fmla="*/ 60 w 1628"/>
              <a:gd name="T11" fmla="*/ 1592 h 1592"/>
              <a:gd name="T12" fmla="*/ 0 w 1628"/>
              <a:gd name="T13" fmla="*/ 1531 h 1592"/>
              <a:gd name="T14" fmla="*/ 0 w 1628"/>
              <a:gd name="T15" fmla="*/ 60 h 1592"/>
              <a:gd name="T16" fmla="*/ 60 w 1628"/>
              <a:gd name="T17"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8" h="1592">
                <a:moveTo>
                  <a:pt x="60" y="0"/>
                </a:moveTo>
                <a:cubicBezTo>
                  <a:pt x="1567" y="0"/>
                  <a:pt x="1567" y="0"/>
                  <a:pt x="1567" y="0"/>
                </a:cubicBezTo>
                <a:cubicBezTo>
                  <a:pt x="1601" y="0"/>
                  <a:pt x="1628" y="27"/>
                  <a:pt x="1628" y="60"/>
                </a:cubicBezTo>
                <a:cubicBezTo>
                  <a:pt x="1628" y="1531"/>
                  <a:pt x="1628" y="1531"/>
                  <a:pt x="1628" y="1531"/>
                </a:cubicBezTo>
                <a:cubicBezTo>
                  <a:pt x="1628" y="1564"/>
                  <a:pt x="1601" y="1592"/>
                  <a:pt x="1567" y="1592"/>
                </a:cubicBezTo>
                <a:cubicBezTo>
                  <a:pt x="60" y="1592"/>
                  <a:pt x="60" y="1592"/>
                  <a:pt x="60" y="1592"/>
                </a:cubicBezTo>
                <a:cubicBezTo>
                  <a:pt x="27" y="1592"/>
                  <a:pt x="0" y="1564"/>
                  <a:pt x="0" y="1531"/>
                </a:cubicBezTo>
                <a:cubicBezTo>
                  <a:pt x="0" y="60"/>
                  <a:pt x="0" y="60"/>
                  <a:pt x="0" y="60"/>
                </a:cubicBezTo>
                <a:cubicBezTo>
                  <a:pt x="0" y="27"/>
                  <a:pt x="27" y="0"/>
                  <a:pt x="60"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Line 9"/>
          <p:cNvSpPr>
            <a:spLocks noChangeShapeType="1"/>
          </p:cNvSpPr>
          <p:nvPr/>
        </p:nvSpPr>
        <p:spPr bwMode="auto">
          <a:xfrm>
            <a:off x="6711950" y="10161588"/>
            <a:ext cx="0" cy="2001838"/>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0"/>
          <p:cNvSpPr>
            <a:spLocks noChangeShapeType="1"/>
          </p:cNvSpPr>
          <p:nvPr/>
        </p:nvSpPr>
        <p:spPr bwMode="auto">
          <a:xfrm>
            <a:off x="12268199" y="10161588"/>
            <a:ext cx="0" cy="2001838"/>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1"/>
          <p:cNvSpPr>
            <a:spLocks noChangeShapeType="1"/>
          </p:cNvSpPr>
          <p:nvPr/>
        </p:nvSpPr>
        <p:spPr bwMode="auto">
          <a:xfrm>
            <a:off x="17805400" y="10161588"/>
            <a:ext cx="0" cy="2001838"/>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1629930" y="4439866"/>
            <a:ext cx="4494424" cy="4632037"/>
          </a:xfrm>
          <a:prstGeom prst="rect">
            <a:avLst/>
          </a:prstGeom>
        </p:spPr>
        <p:txBody>
          <a:bodyPr wrap="square">
            <a:spAutoFit/>
          </a:bodyPr>
          <a:lstStyle/>
          <a:p>
            <a:pPr algn="ctr"/>
            <a:r>
              <a:rPr lang="en-US" sz="29500" b="1" dirty="0" smtClean="0">
                <a:solidFill>
                  <a:schemeClr val="accent1"/>
                </a:solidFill>
              </a:rPr>
              <a:t>S</a:t>
            </a:r>
            <a:endParaRPr lang="en-US" sz="29500" b="1" dirty="0">
              <a:solidFill>
                <a:schemeClr val="accent1"/>
              </a:solidFill>
            </a:endParaRPr>
          </a:p>
        </p:txBody>
      </p:sp>
      <p:sp>
        <p:nvSpPr>
          <p:cNvPr id="14" name="Rectangle 13"/>
          <p:cNvSpPr/>
          <p:nvPr/>
        </p:nvSpPr>
        <p:spPr>
          <a:xfrm>
            <a:off x="7158860" y="4439866"/>
            <a:ext cx="4494424" cy="4632037"/>
          </a:xfrm>
          <a:prstGeom prst="rect">
            <a:avLst/>
          </a:prstGeom>
        </p:spPr>
        <p:txBody>
          <a:bodyPr wrap="square">
            <a:spAutoFit/>
          </a:bodyPr>
          <a:lstStyle/>
          <a:p>
            <a:pPr algn="ctr"/>
            <a:r>
              <a:rPr lang="en-GB" sz="29500" b="1" dirty="0" smtClean="0">
                <a:solidFill>
                  <a:schemeClr val="accent1"/>
                </a:solidFill>
              </a:rPr>
              <a:t>W</a:t>
            </a:r>
            <a:endParaRPr lang="en-US" sz="29500" b="1" dirty="0">
              <a:solidFill>
                <a:schemeClr val="accent1"/>
              </a:solidFill>
            </a:endParaRPr>
          </a:p>
        </p:txBody>
      </p:sp>
      <p:sp>
        <p:nvSpPr>
          <p:cNvPr id="15" name="Rectangle 14"/>
          <p:cNvSpPr/>
          <p:nvPr/>
        </p:nvSpPr>
        <p:spPr>
          <a:xfrm>
            <a:off x="12709055" y="4439866"/>
            <a:ext cx="4494424" cy="4632037"/>
          </a:xfrm>
          <a:prstGeom prst="rect">
            <a:avLst/>
          </a:prstGeom>
        </p:spPr>
        <p:txBody>
          <a:bodyPr wrap="square">
            <a:spAutoFit/>
          </a:bodyPr>
          <a:lstStyle/>
          <a:p>
            <a:pPr algn="ctr"/>
            <a:r>
              <a:rPr lang="en-GB" sz="29500" b="1" dirty="0">
                <a:solidFill>
                  <a:schemeClr val="accent1"/>
                </a:solidFill>
              </a:rPr>
              <a:t>O</a:t>
            </a:r>
            <a:endParaRPr lang="en-US" sz="29500" b="1" dirty="0">
              <a:solidFill>
                <a:schemeClr val="accent1"/>
              </a:solidFill>
            </a:endParaRPr>
          </a:p>
        </p:txBody>
      </p:sp>
      <p:sp>
        <p:nvSpPr>
          <p:cNvPr id="16" name="Rectangle 15"/>
          <p:cNvSpPr/>
          <p:nvPr/>
        </p:nvSpPr>
        <p:spPr>
          <a:xfrm>
            <a:off x="18280515" y="4439866"/>
            <a:ext cx="4494424" cy="4632037"/>
          </a:xfrm>
          <a:prstGeom prst="rect">
            <a:avLst/>
          </a:prstGeom>
        </p:spPr>
        <p:txBody>
          <a:bodyPr wrap="square">
            <a:spAutoFit/>
          </a:bodyPr>
          <a:lstStyle/>
          <a:p>
            <a:pPr algn="ctr"/>
            <a:r>
              <a:rPr lang="en-GB" sz="29500" b="1" dirty="0">
                <a:solidFill>
                  <a:schemeClr val="accent1"/>
                </a:solidFill>
              </a:rPr>
              <a:t>T</a:t>
            </a:r>
            <a:endParaRPr lang="en-US" sz="29500" b="1" dirty="0">
              <a:solidFill>
                <a:schemeClr val="accent1"/>
              </a:solidFill>
            </a:endParaRPr>
          </a:p>
        </p:txBody>
      </p:sp>
    </p:spTree>
    <p:extLst>
      <p:ext uri="{BB962C8B-B14F-4D97-AF65-F5344CB8AC3E}">
        <p14:creationId xmlns:p14="http://schemas.microsoft.com/office/powerpoint/2010/main" val="8758690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215761" y="1029443"/>
            <a:ext cx="12621346" cy="1554272"/>
          </a:xfrm>
          <a:prstGeom prst="rect">
            <a:avLst/>
          </a:prstGeom>
        </p:spPr>
        <p:txBody>
          <a:bodyPr wrap="square">
            <a:spAutoFit/>
          </a:bodyPr>
          <a:lstStyle/>
          <a:p>
            <a:r>
              <a:rPr lang="en-US" sz="9500" b="1" dirty="0">
                <a:solidFill>
                  <a:schemeClr val="accent2"/>
                </a:solidFill>
                <a:latin typeface="+mj-lt"/>
              </a:rPr>
              <a:t>Strengths Analysis</a:t>
            </a:r>
          </a:p>
        </p:txBody>
      </p:sp>
      <p:sp>
        <p:nvSpPr>
          <p:cNvPr id="6" name="Rectangle 5"/>
          <p:cNvSpPr/>
          <p:nvPr/>
        </p:nvSpPr>
        <p:spPr>
          <a:xfrm>
            <a:off x="1222245" y="2352882"/>
            <a:ext cx="12621346"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7" name="Rectangle 6"/>
          <p:cNvSpPr/>
          <p:nvPr/>
        </p:nvSpPr>
        <p:spPr>
          <a:xfrm>
            <a:off x="2119027" y="3995850"/>
            <a:ext cx="10129680" cy="784830"/>
          </a:xfrm>
          <a:prstGeom prst="rect">
            <a:avLst/>
          </a:prstGeom>
        </p:spPr>
        <p:txBody>
          <a:bodyPr wrap="square">
            <a:spAutoFit/>
          </a:bodyPr>
          <a:lstStyle/>
          <a:p>
            <a:r>
              <a:rPr lang="en-US" sz="4500" b="1" dirty="0">
                <a:solidFill>
                  <a:schemeClr val="accent2"/>
                </a:solidFill>
              </a:rPr>
              <a:t>What do we do well?</a:t>
            </a:r>
          </a:p>
        </p:txBody>
      </p:sp>
      <p:sp>
        <p:nvSpPr>
          <p:cNvPr id="8" name="Rectangle 7"/>
          <p:cNvSpPr/>
          <p:nvPr/>
        </p:nvSpPr>
        <p:spPr>
          <a:xfrm>
            <a:off x="2119027" y="4893974"/>
            <a:ext cx="1012968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9" name="Rectangle 8"/>
          <p:cNvSpPr/>
          <p:nvPr/>
        </p:nvSpPr>
        <p:spPr>
          <a:xfrm>
            <a:off x="2119027" y="7056283"/>
            <a:ext cx="10129680" cy="784830"/>
          </a:xfrm>
          <a:prstGeom prst="rect">
            <a:avLst/>
          </a:prstGeom>
        </p:spPr>
        <p:txBody>
          <a:bodyPr wrap="square">
            <a:spAutoFit/>
          </a:bodyPr>
          <a:lstStyle/>
          <a:p>
            <a:r>
              <a:rPr lang="en-GB" sz="4500" b="1" dirty="0">
                <a:solidFill>
                  <a:schemeClr val="accent2"/>
                </a:solidFill>
              </a:rPr>
              <a:t>What's unique in our business?</a:t>
            </a:r>
            <a:endParaRPr lang="en-US" sz="4500" b="1" dirty="0">
              <a:solidFill>
                <a:schemeClr val="accent2"/>
              </a:solidFill>
            </a:endParaRPr>
          </a:p>
        </p:txBody>
      </p:sp>
      <p:sp>
        <p:nvSpPr>
          <p:cNvPr id="10" name="Rectangle 9"/>
          <p:cNvSpPr/>
          <p:nvPr/>
        </p:nvSpPr>
        <p:spPr>
          <a:xfrm>
            <a:off x="2119027" y="7954407"/>
            <a:ext cx="1012968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11" name="Rectangle 10"/>
          <p:cNvSpPr/>
          <p:nvPr/>
        </p:nvSpPr>
        <p:spPr>
          <a:xfrm>
            <a:off x="2119027" y="10057521"/>
            <a:ext cx="10129680" cy="784830"/>
          </a:xfrm>
          <a:prstGeom prst="rect">
            <a:avLst/>
          </a:prstGeom>
        </p:spPr>
        <p:txBody>
          <a:bodyPr wrap="square">
            <a:spAutoFit/>
          </a:bodyPr>
          <a:lstStyle/>
          <a:p>
            <a:r>
              <a:rPr lang="en-GB" sz="4500" b="1" dirty="0">
                <a:solidFill>
                  <a:schemeClr val="accent2"/>
                </a:solidFill>
              </a:rPr>
              <a:t>What assets do we own?</a:t>
            </a:r>
            <a:endParaRPr lang="en-US" sz="4500" b="1" dirty="0">
              <a:solidFill>
                <a:schemeClr val="accent2"/>
              </a:solidFill>
            </a:endParaRPr>
          </a:p>
        </p:txBody>
      </p:sp>
      <p:sp>
        <p:nvSpPr>
          <p:cNvPr id="12" name="Rectangle 11"/>
          <p:cNvSpPr/>
          <p:nvPr/>
        </p:nvSpPr>
        <p:spPr>
          <a:xfrm>
            <a:off x="2119027" y="10955645"/>
            <a:ext cx="10129680"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16" name="Rectangle 5"/>
          <p:cNvSpPr>
            <a:spLocks noChangeArrowheads="1"/>
          </p:cNvSpPr>
          <p:nvPr/>
        </p:nvSpPr>
        <p:spPr bwMode="auto">
          <a:xfrm>
            <a:off x="1485900" y="4427538"/>
            <a:ext cx="63500" cy="7823200"/>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1485900" y="4427538"/>
            <a:ext cx="63500" cy="7823200"/>
          </a:xfrm>
          <a:custGeom>
            <a:avLst/>
            <a:gdLst>
              <a:gd name="T0" fmla="*/ 0 w 40"/>
              <a:gd name="T1" fmla="*/ 0 h 4928"/>
              <a:gd name="T2" fmla="*/ 0 w 40"/>
              <a:gd name="T3" fmla="*/ 4928 h 4928"/>
              <a:gd name="T4" fmla="*/ 40 w 40"/>
              <a:gd name="T5" fmla="*/ 4928 h 4928"/>
              <a:gd name="T6" fmla="*/ 40 w 40"/>
              <a:gd name="T7" fmla="*/ 0 h 4928"/>
            </a:gdLst>
            <a:ahLst/>
            <a:cxnLst>
              <a:cxn ang="0">
                <a:pos x="T0" y="T1"/>
              </a:cxn>
              <a:cxn ang="0">
                <a:pos x="T2" y="T3"/>
              </a:cxn>
              <a:cxn ang="0">
                <a:pos x="T4" y="T5"/>
              </a:cxn>
              <a:cxn ang="0">
                <a:pos x="T6" y="T7"/>
              </a:cxn>
            </a:cxnLst>
            <a:rect l="0" t="0" r="r" b="b"/>
            <a:pathLst>
              <a:path w="40" h="4928">
                <a:moveTo>
                  <a:pt x="0" y="0"/>
                </a:moveTo>
                <a:lnTo>
                  <a:pt x="0" y="4928"/>
                </a:lnTo>
                <a:lnTo>
                  <a:pt x="40" y="4928"/>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7"/>
          <p:cNvSpPr>
            <a:spLocks noChangeArrowheads="1"/>
          </p:cNvSpPr>
          <p:nvPr/>
        </p:nvSpPr>
        <p:spPr bwMode="auto">
          <a:xfrm>
            <a:off x="1285875" y="4195763"/>
            <a:ext cx="460375" cy="46037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Oval 8"/>
          <p:cNvSpPr>
            <a:spLocks noChangeArrowheads="1"/>
          </p:cNvSpPr>
          <p:nvPr/>
        </p:nvSpPr>
        <p:spPr bwMode="auto">
          <a:xfrm>
            <a:off x="1285875" y="7232651"/>
            <a:ext cx="460375" cy="457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9"/>
          <p:cNvSpPr>
            <a:spLocks noChangeArrowheads="1"/>
          </p:cNvSpPr>
          <p:nvPr/>
        </p:nvSpPr>
        <p:spPr bwMode="auto">
          <a:xfrm>
            <a:off x="1285875" y="10267951"/>
            <a:ext cx="460375" cy="457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p:nvPr/>
        </p:nvSpPr>
        <p:spPr>
          <a:xfrm>
            <a:off x="14757991" y="2105246"/>
            <a:ext cx="9644227" cy="11610753"/>
          </a:xfrm>
          <a:custGeom>
            <a:avLst/>
            <a:gdLst>
              <a:gd name="connsiteX0" fmla="*/ 5898863 w 9554263"/>
              <a:gd name="connsiteY0" fmla="*/ 0 h 11580812"/>
              <a:gd name="connsiteX1" fmla="*/ 9536303 w 9554263"/>
              <a:gd name="connsiteY1" fmla="*/ 606599 h 11580812"/>
              <a:gd name="connsiteX2" fmla="*/ 9554263 w 9554263"/>
              <a:gd name="connsiteY2" fmla="*/ 613586 h 11580812"/>
              <a:gd name="connsiteX3" fmla="*/ 9554263 w 9554263"/>
              <a:gd name="connsiteY3" fmla="*/ 3563787 h 11580812"/>
              <a:gd name="connsiteX4" fmla="*/ 9542313 w 9554263"/>
              <a:gd name="connsiteY4" fmla="*/ 3592730 h 11580812"/>
              <a:gd name="connsiteX5" fmla="*/ 9321027 w 9554263"/>
              <a:gd name="connsiteY5" fmla="*/ 4128674 h 11580812"/>
              <a:gd name="connsiteX6" fmla="*/ 5863943 w 9554263"/>
              <a:gd name="connsiteY6" fmla="*/ 3204105 h 11580812"/>
              <a:gd name="connsiteX7" fmla="*/ 4251273 w 9554263"/>
              <a:gd name="connsiteY7" fmla="*/ 3985206 h 11580812"/>
              <a:gd name="connsiteX8" fmla="*/ 9520363 w 9554263"/>
              <a:gd name="connsiteY8" fmla="*/ 5969210 h 11580812"/>
              <a:gd name="connsiteX9" fmla="*/ 9554263 w 9554263"/>
              <a:gd name="connsiteY9" fmla="*/ 5991492 h 11580812"/>
              <a:gd name="connsiteX10" fmla="*/ 9554263 w 9554263"/>
              <a:gd name="connsiteY10" fmla="*/ 11580812 h 11580812"/>
              <a:gd name="connsiteX11" fmla="*/ 0 w 9554263"/>
              <a:gd name="connsiteY11" fmla="*/ 11580812 h 11580812"/>
              <a:gd name="connsiteX12" fmla="*/ 17995 w 9554263"/>
              <a:gd name="connsiteY12" fmla="*/ 11539991 h 11580812"/>
              <a:gd name="connsiteX13" fmla="*/ 1276719 w 9554263"/>
              <a:gd name="connsiteY13" fmla="*/ 8684560 h 11580812"/>
              <a:gd name="connsiteX14" fmla="*/ 5368715 w 9554263"/>
              <a:gd name="connsiteY14" fmla="*/ 9822735 h 11580812"/>
              <a:gd name="connsiteX15" fmla="*/ 6981385 w 9554263"/>
              <a:gd name="connsiteY15" fmla="*/ 9146844 h 11580812"/>
              <a:gd name="connsiteX16" fmla="*/ 124358 w 9554263"/>
              <a:gd name="connsiteY16" fmla="*/ 4198813 h 11580812"/>
              <a:gd name="connsiteX17" fmla="*/ 5898863 w 9554263"/>
              <a:gd name="connsiteY17" fmla="*/ 0 h 1158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54263" h="11580812">
                <a:moveTo>
                  <a:pt x="5898863" y="0"/>
                </a:moveTo>
                <a:cubicBezTo>
                  <a:pt x="7148843" y="0"/>
                  <a:pt x="8429177" y="199061"/>
                  <a:pt x="9536303" y="606599"/>
                </a:cubicBezTo>
                <a:lnTo>
                  <a:pt x="9554263" y="613586"/>
                </a:lnTo>
                <a:lnTo>
                  <a:pt x="9554263" y="3563787"/>
                </a:lnTo>
                <a:lnTo>
                  <a:pt x="9542313" y="3592730"/>
                </a:lnTo>
                <a:cubicBezTo>
                  <a:pt x="9473257" y="3759980"/>
                  <a:pt x="9399597" y="3938380"/>
                  <a:pt x="9321027" y="4128674"/>
                </a:cubicBezTo>
                <a:cubicBezTo>
                  <a:pt x="8098827" y="3503794"/>
                  <a:pt x="6946465" y="3204105"/>
                  <a:pt x="5863943" y="3204105"/>
                </a:cubicBezTo>
                <a:cubicBezTo>
                  <a:pt x="4641743" y="3204105"/>
                  <a:pt x="4251273" y="3557992"/>
                  <a:pt x="4251273" y="3985206"/>
                </a:cubicBezTo>
                <a:cubicBezTo>
                  <a:pt x="4251273" y="5013190"/>
                  <a:pt x="7493791" y="4745234"/>
                  <a:pt x="9520363" y="5969210"/>
                </a:cubicBezTo>
                <a:lnTo>
                  <a:pt x="9554263" y="5991492"/>
                </a:lnTo>
                <a:lnTo>
                  <a:pt x="9554263" y="11580812"/>
                </a:lnTo>
                <a:lnTo>
                  <a:pt x="0" y="11580812"/>
                </a:lnTo>
                <a:lnTo>
                  <a:pt x="17995" y="11539991"/>
                </a:lnTo>
                <a:cubicBezTo>
                  <a:pt x="150204" y="11240073"/>
                  <a:pt x="475642" y="10501814"/>
                  <a:pt x="1276719" y="8684560"/>
                </a:cubicBezTo>
                <a:cubicBezTo>
                  <a:pt x="2444953" y="9376392"/>
                  <a:pt x="4003657" y="9822735"/>
                  <a:pt x="5368715" y="9822735"/>
                </a:cubicBezTo>
                <a:cubicBezTo>
                  <a:pt x="6555995" y="9822735"/>
                  <a:pt x="6981385" y="9574058"/>
                  <a:pt x="6981385" y="9146844"/>
                </a:cubicBezTo>
                <a:cubicBezTo>
                  <a:pt x="6981385" y="7581455"/>
                  <a:pt x="124358" y="8843968"/>
                  <a:pt x="124358" y="4198813"/>
                </a:cubicBezTo>
                <a:cubicBezTo>
                  <a:pt x="124358" y="1884206"/>
                  <a:pt x="2054485" y="0"/>
                  <a:pt x="5898863" y="0"/>
                </a:cubicBezTo>
                <a:close/>
              </a:path>
            </a:pathLst>
          </a:custGeom>
          <a:gradFill>
            <a:gsLst>
              <a:gs pos="0">
                <a:schemeClr val="accent3">
                  <a:alpha val="50000"/>
                </a:schemeClr>
              </a:gs>
              <a:gs pos="35000">
                <a:schemeClr val="accent4">
                  <a:alpha val="50000"/>
                </a:schemeClr>
              </a:gs>
              <a:gs pos="70000">
                <a:schemeClr val="accent5">
                  <a:alpha val="50000"/>
                </a:schemeClr>
              </a:gs>
            </a:gsLst>
            <a:lin ang="21594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Picture Placeholder 24"/>
          <p:cNvSpPr>
            <a:spLocks noGrp="1"/>
          </p:cNvSpPr>
          <p:nvPr>
            <p:ph type="pic" sz="quarter" idx="10"/>
          </p:nvPr>
        </p:nvSpPr>
        <p:spPr>
          <a:xfrm>
            <a:off x="14751507" y="2135188"/>
            <a:ext cx="9629445" cy="11580812"/>
          </a:xfrm>
        </p:spPr>
      </p:sp>
    </p:spTree>
    <p:extLst>
      <p:ext uri="{BB962C8B-B14F-4D97-AF65-F5344CB8AC3E}">
        <p14:creationId xmlns:p14="http://schemas.microsoft.com/office/powerpoint/2010/main" val="164528949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5761" y="1029443"/>
            <a:ext cx="12621346" cy="1554272"/>
          </a:xfrm>
          <a:prstGeom prst="rect">
            <a:avLst/>
          </a:prstGeom>
        </p:spPr>
        <p:txBody>
          <a:bodyPr wrap="square">
            <a:spAutoFit/>
          </a:bodyPr>
          <a:lstStyle/>
          <a:p>
            <a:r>
              <a:rPr lang="en-US" sz="9500" b="1" dirty="0">
                <a:solidFill>
                  <a:schemeClr val="accent2"/>
                </a:solidFill>
                <a:latin typeface="+mj-lt"/>
              </a:rPr>
              <a:t>Weaknesses Analysis</a:t>
            </a:r>
          </a:p>
        </p:txBody>
      </p:sp>
      <p:sp>
        <p:nvSpPr>
          <p:cNvPr id="4" name="Rectangle 3"/>
          <p:cNvSpPr/>
          <p:nvPr/>
        </p:nvSpPr>
        <p:spPr>
          <a:xfrm>
            <a:off x="1222245" y="2352882"/>
            <a:ext cx="12621346"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5" name="Rectangle 4"/>
          <p:cNvSpPr/>
          <p:nvPr/>
        </p:nvSpPr>
        <p:spPr>
          <a:xfrm>
            <a:off x="2119027" y="3995850"/>
            <a:ext cx="10023354" cy="784830"/>
          </a:xfrm>
          <a:prstGeom prst="rect">
            <a:avLst/>
          </a:prstGeom>
        </p:spPr>
        <p:txBody>
          <a:bodyPr wrap="square">
            <a:spAutoFit/>
          </a:bodyPr>
          <a:lstStyle/>
          <a:p>
            <a:r>
              <a:rPr lang="en-US" sz="4500" b="1" dirty="0">
                <a:solidFill>
                  <a:schemeClr val="accent2"/>
                </a:solidFill>
              </a:rPr>
              <a:t>What we can improve?</a:t>
            </a:r>
          </a:p>
        </p:txBody>
      </p:sp>
      <p:sp>
        <p:nvSpPr>
          <p:cNvPr id="6" name="Rectangle 5"/>
          <p:cNvSpPr/>
          <p:nvPr/>
        </p:nvSpPr>
        <p:spPr>
          <a:xfrm>
            <a:off x="2119027" y="4893974"/>
            <a:ext cx="10023354"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7" name="Rectangle 6"/>
          <p:cNvSpPr/>
          <p:nvPr/>
        </p:nvSpPr>
        <p:spPr>
          <a:xfrm>
            <a:off x="2119027" y="7056283"/>
            <a:ext cx="10023354" cy="784830"/>
          </a:xfrm>
          <a:prstGeom prst="rect">
            <a:avLst/>
          </a:prstGeom>
        </p:spPr>
        <p:txBody>
          <a:bodyPr wrap="square">
            <a:spAutoFit/>
          </a:bodyPr>
          <a:lstStyle/>
          <a:p>
            <a:r>
              <a:rPr lang="en-GB" sz="4500" b="1" dirty="0">
                <a:solidFill>
                  <a:schemeClr val="accent2"/>
                </a:solidFill>
              </a:rPr>
              <a:t>How our customers satisfied?</a:t>
            </a:r>
            <a:endParaRPr lang="en-US" sz="4500" b="1" dirty="0">
              <a:solidFill>
                <a:schemeClr val="accent2"/>
              </a:solidFill>
            </a:endParaRPr>
          </a:p>
        </p:txBody>
      </p:sp>
      <p:sp>
        <p:nvSpPr>
          <p:cNvPr id="8" name="Rectangle 7"/>
          <p:cNvSpPr/>
          <p:nvPr/>
        </p:nvSpPr>
        <p:spPr>
          <a:xfrm>
            <a:off x="2119027" y="10057521"/>
            <a:ext cx="10023354" cy="784830"/>
          </a:xfrm>
          <a:prstGeom prst="rect">
            <a:avLst/>
          </a:prstGeom>
        </p:spPr>
        <p:txBody>
          <a:bodyPr wrap="square">
            <a:spAutoFit/>
          </a:bodyPr>
          <a:lstStyle/>
          <a:p>
            <a:r>
              <a:rPr lang="en-GB" sz="4500" b="1" dirty="0">
                <a:solidFill>
                  <a:schemeClr val="accent2"/>
                </a:solidFill>
              </a:rPr>
              <a:t>Where are we lacking?</a:t>
            </a:r>
            <a:endParaRPr lang="en-US" sz="4500" b="1" dirty="0">
              <a:solidFill>
                <a:schemeClr val="accent2"/>
              </a:solidFill>
            </a:endParaRPr>
          </a:p>
        </p:txBody>
      </p:sp>
      <p:sp>
        <p:nvSpPr>
          <p:cNvPr id="9" name="Rectangle 8"/>
          <p:cNvSpPr/>
          <p:nvPr/>
        </p:nvSpPr>
        <p:spPr>
          <a:xfrm>
            <a:off x="2119027" y="7926173"/>
            <a:ext cx="10023354"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10" name="Rectangle 9"/>
          <p:cNvSpPr/>
          <p:nvPr/>
        </p:nvSpPr>
        <p:spPr>
          <a:xfrm>
            <a:off x="2119027" y="10947620"/>
            <a:ext cx="10023354"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14" name="Rectangle 5"/>
          <p:cNvSpPr>
            <a:spLocks noChangeArrowheads="1"/>
          </p:cNvSpPr>
          <p:nvPr/>
        </p:nvSpPr>
        <p:spPr bwMode="auto">
          <a:xfrm>
            <a:off x="1506538" y="4406900"/>
            <a:ext cx="63500" cy="7824788"/>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1506538" y="4406900"/>
            <a:ext cx="63500" cy="7824788"/>
          </a:xfrm>
          <a:custGeom>
            <a:avLst/>
            <a:gdLst>
              <a:gd name="T0" fmla="*/ 0 w 40"/>
              <a:gd name="T1" fmla="*/ 0 h 4929"/>
              <a:gd name="T2" fmla="*/ 0 w 40"/>
              <a:gd name="T3" fmla="*/ 4929 h 4929"/>
              <a:gd name="T4" fmla="*/ 40 w 40"/>
              <a:gd name="T5" fmla="*/ 4929 h 4929"/>
              <a:gd name="T6" fmla="*/ 40 w 40"/>
              <a:gd name="T7" fmla="*/ 0 h 4929"/>
            </a:gdLst>
            <a:ahLst/>
            <a:cxnLst>
              <a:cxn ang="0">
                <a:pos x="T0" y="T1"/>
              </a:cxn>
              <a:cxn ang="0">
                <a:pos x="T2" y="T3"/>
              </a:cxn>
              <a:cxn ang="0">
                <a:pos x="T4" y="T5"/>
              </a:cxn>
              <a:cxn ang="0">
                <a:pos x="T6" y="T7"/>
              </a:cxn>
            </a:cxnLst>
            <a:rect l="0" t="0" r="r" b="b"/>
            <a:pathLst>
              <a:path w="40" h="4929">
                <a:moveTo>
                  <a:pt x="0" y="0"/>
                </a:moveTo>
                <a:lnTo>
                  <a:pt x="0" y="4929"/>
                </a:lnTo>
                <a:lnTo>
                  <a:pt x="40" y="4929"/>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7"/>
          <p:cNvSpPr>
            <a:spLocks noChangeArrowheads="1"/>
          </p:cNvSpPr>
          <p:nvPr/>
        </p:nvSpPr>
        <p:spPr bwMode="auto">
          <a:xfrm>
            <a:off x="1309688" y="4178300"/>
            <a:ext cx="457200" cy="457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8"/>
          <p:cNvSpPr>
            <a:spLocks noChangeArrowheads="1"/>
          </p:cNvSpPr>
          <p:nvPr/>
        </p:nvSpPr>
        <p:spPr bwMode="auto">
          <a:xfrm>
            <a:off x="1309688" y="7213600"/>
            <a:ext cx="457200" cy="457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9"/>
          <p:cNvSpPr>
            <a:spLocks noChangeArrowheads="1"/>
          </p:cNvSpPr>
          <p:nvPr/>
        </p:nvSpPr>
        <p:spPr bwMode="auto">
          <a:xfrm>
            <a:off x="1309688" y="10247313"/>
            <a:ext cx="457200" cy="46037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13084175" y="3825875"/>
            <a:ext cx="14538325" cy="10021888"/>
          </a:xfrm>
          <a:custGeom>
            <a:avLst/>
            <a:gdLst>
              <a:gd name="T0" fmla="*/ 9158 w 9158"/>
              <a:gd name="T1" fmla="*/ 0 h 6313"/>
              <a:gd name="T2" fmla="*/ 7429 w 9158"/>
              <a:gd name="T3" fmla="*/ 0 h 6313"/>
              <a:gd name="T4" fmla="*/ 6433 w 9158"/>
              <a:gd name="T5" fmla="*/ 3635 h 6313"/>
              <a:gd name="T6" fmla="*/ 5490 w 9158"/>
              <a:gd name="T7" fmla="*/ 0 h 6313"/>
              <a:gd name="T8" fmla="*/ 3814 w 9158"/>
              <a:gd name="T9" fmla="*/ 0 h 6313"/>
              <a:gd name="T10" fmla="*/ 2819 w 9158"/>
              <a:gd name="T11" fmla="*/ 3589 h 6313"/>
              <a:gd name="T12" fmla="*/ 1875 w 9158"/>
              <a:gd name="T13" fmla="*/ 0 h 6313"/>
              <a:gd name="T14" fmla="*/ 0 w 9158"/>
              <a:gd name="T15" fmla="*/ 0 h 6313"/>
              <a:gd name="T16" fmla="*/ 1729 w 9158"/>
              <a:gd name="T17" fmla="*/ 6313 h 6313"/>
              <a:gd name="T18" fmla="*/ 3682 w 9158"/>
              <a:gd name="T19" fmla="*/ 6313 h 6313"/>
              <a:gd name="T20" fmla="*/ 4602 w 9158"/>
              <a:gd name="T21" fmla="*/ 2941 h 6313"/>
              <a:gd name="T22" fmla="*/ 5476 w 9158"/>
              <a:gd name="T23" fmla="*/ 6313 h 6313"/>
              <a:gd name="T24" fmla="*/ 7429 w 9158"/>
              <a:gd name="T25" fmla="*/ 6313 h 6313"/>
              <a:gd name="T26" fmla="*/ 9158 w 9158"/>
              <a:gd name="T27" fmla="*/ 0 h 6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58" h="6313">
                <a:moveTo>
                  <a:pt x="9158" y="0"/>
                </a:moveTo>
                <a:lnTo>
                  <a:pt x="7429" y="0"/>
                </a:lnTo>
                <a:lnTo>
                  <a:pt x="6433" y="3635"/>
                </a:lnTo>
                <a:lnTo>
                  <a:pt x="5490" y="0"/>
                </a:lnTo>
                <a:lnTo>
                  <a:pt x="3814" y="0"/>
                </a:lnTo>
                <a:lnTo>
                  <a:pt x="2819" y="3589"/>
                </a:lnTo>
                <a:lnTo>
                  <a:pt x="1875" y="0"/>
                </a:lnTo>
                <a:lnTo>
                  <a:pt x="0" y="0"/>
                </a:lnTo>
                <a:lnTo>
                  <a:pt x="1729" y="6313"/>
                </a:lnTo>
                <a:lnTo>
                  <a:pt x="3682" y="6313"/>
                </a:lnTo>
                <a:lnTo>
                  <a:pt x="4602" y="2941"/>
                </a:lnTo>
                <a:lnTo>
                  <a:pt x="5476" y="6313"/>
                </a:lnTo>
                <a:lnTo>
                  <a:pt x="7429" y="6313"/>
                </a:lnTo>
                <a:lnTo>
                  <a:pt x="91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p:nvPr/>
        </p:nvSpPr>
        <p:spPr>
          <a:xfrm>
            <a:off x="13084176" y="3825876"/>
            <a:ext cx="11296777" cy="9890125"/>
          </a:xfrm>
          <a:custGeom>
            <a:avLst/>
            <a:gdLst>
              <a:gd name="connsiteX0" fmla="*/ 0 w 11296777"/>
              <a:gd name="connsiteY0" fmla="*/ 0 h 9890125"/>
              <a:gd name="connsiteX1" fmla="*/ 2976563 w 11296777"/>
              <a:gd name="connsiteY1" fmla="*/ 0 h 9890125"/>
              <a:gd name="connsiteX2" fmla="*/ 4475163 w 11296777"/>
              <a:gd name="connsiteY2" fmla="*/ 5697538 h 9890125"/>
              <a:gd name="connsiteX3" fmla="*/ 6054725 w 11296777"/>
              <a:gd name="connsiteY3" fmla="*/ 0 h 9890125"/>
              <a:gd name="connsiteX4" fmla="*/ 8715375 w 11296777"/>
              <a:gd name="connsiteY4" fmla="*/ 0 h 9890125"/>
              <a:gd name="connsiteX5" fmla="*/ 10212389 w 11296777"/>
              <a:gd name="connsiteY5" fmla="*/ 5770563 h 9890125"/>
              <a:gd name="connsiteX6" fmla="*/ 11296777 w 11296777"/>
              <a:gd name="connsiteY6" fmla="*/ 1812978 h 9890125"/>
              <a:gd name="connsiteX7" fmla="*/ 11296777 w 11296777"/>
              <a:gd name="connsiteY7" fmla="*/ 9890125 h 9890125"/>
              <a:gd name="connsiteX8" fmla="*/ 8658997 w 11296777"/>
              <a:gd name="connsiteY8" fmla="*/ 9890125 h 9890125"/>
              <a:gd name="connsiteX9" fmla="*/ 7305675 w 11296777"/>
              <a:gd name="connsiteY9" fmla="*/ 4668837 h 9890125"/>
              <a:gd name="connsiteX10" fmla="*/ 5881125 w 11296777"/>
              <a:gd name="connsiteY10" fmla="*/ 9890125 h 9890125"/>
              <a:gd name="connsiteX11" fmla="*/ 2708700 w 11296777"/>
              <a:gd name="connsiteY11" fmla="*/ 9890125 h 989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96777" h="9890125">
                <a:moveTo>
                  <a:pt x="0" y="0"/>
                </a:moveTo>
                <a:lnTo>
                  <a:pt x="2976563" y="0"/>
                </a:lnTo>
                <a:lnTo>
                  <a:pt x="4475163" y="5697538"/>
                </a:lnTo>
                <a:lnTo>
                  <a:pt x="6054725" y="0"/>
                </a:lnTo>
                <a:lnTo>
                  <a:pt x="8715375" y="0"/>
                </a:lnTo>
                <a:lnTo>
                  <a:pt x="10212389" y="5770563"/>
                </a:lnTo>
                <a:lnTo>
                  <a:pt x="11296777" y="1812978"/>
                </a:lnTo>
                <a:lnTo>
                  <a:pt x="11296777" y="9890125"/>
                </a:lnTo>
                <a:lnTo>
                  <a:pt x="8658997" y="9890125"/>
                </a:lnTo>
                <a:lnTo>
                  <a:pt x="7305675" y="4668837"/>
                </a:lnTo>
                <a:lnTo>
                  <a:pt x="5881125" y="9890125"/>
                </a:lnTo>
                <a:lnTo>
                  <a:pt x="2708700" y="9890125"/>
                </a:lnTo>
                <a:close/>
              </a:path>
            </a:pathLst>
          </a:custGeom>
          <a:gradFill>
            <a:gsLst>
              <a:gs pos="0">
                <a:schemeClr val="accent3">
                  <a:alpha val="50000"/>
                </a:schemeClr>
              </a:gs>
              <a:gs pos="60000">
                <a:schemeClr val="accent4">
                  <a:alpha val="50000"/>
                </a:schemeClr>
              </a:gs>
              <a:gs pos="82000">
                <a:schemeClr val="accent5">
                  <a:alpha val="50000"/>
                </a:schemeClr>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Picture Placeholder 22"/>
          <p:cNvSpPr>
            <a:spLocks noGrp="1"/>
          </p:cNvSpPr>
          <p:nvPr>
            <p:ph type="pic" sz="quarter" idx="10"/>
          </p:nvPr>
        </p:nvSpPr>
        <p:spPr>
          <a:xfrm>
            <a:off x="13084176" y="3796379"/>
            <a:ext cx="11296648" cy="9890124"/>
          </a:xfrm>
        </p:spPr>
      </p:sp>
    </p:spTree>
    <p:extLst>
      <p:ext uri="{BB962C8B-B14F-4D97-AF65-F5344CB8AC3E}">
        <p14:creationId xmlns:p14="http://schemas.microsoft.com/office/powerpoint/2010/main" val="167062381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Freeform 35"/>
          <p:cNvSpPr>
            <a:spLocks noEditPoints="1"/>
          </p:cNvSpPr>
          <p:nvPr/>
        </p:nvSpPr>
        <p:spPr bwMode="auto">
          <a:xfrm>
            <a:off x="13328650" y="2476500"/>
            <a:ext cx="11088688" cy="11269663"/>
          </a:xfrm>
          <a:custGeom>
            <a:avLst/>
            <a:gdLst>
              <a:gd name="T0" fmla="*/ 2258 w 3493"/>
              <a:gd name="T1" fmla="*/ 0 h 3550"/>
              <a:gd name="T2" fmla="*/ 0 w 3493"/>
              <a:gd name="T3" fmla="*/ 2182 h 3550"/>
              <a:gd name="T4" fmla="*/ 460 w 3493"/>
              <a:gd name="T5" fmla="*/ 3550 h 3550"/>
              <a:gd name="T6" fmla="*/ 3493 w 3493"/>
              <a:gd name="T7" fmla="*/ 3550 h 3550"/>
              <a:gd name="T8" fmla="*/ 3493 w 3493"/>
              <a:gd name="T9" fmla="*/ 325 h 3550"/>
              <a:gd name="T10" fmla="*/ 2258 w 3493"/>
              <a:gd name="T11" fmla="*/ 0 h 3550"/>
              <a:gd name="T12" fmla="*/ 2258 w 3493"/>
              <a:gd name="T13" fmla="*/ 3225 h 3550"/>
              <a:gd name="T14" fmla="*/ 1360 w 3493"/>
              <a:gd name="T15" fmla="*/ 2182 h 3550"/>
              <a:gd name="T16" fmla="*/ 2258 w 3493"/>
              <a:gd name="T17" fmla="*/ 1139 h 3550"/>
              <a:gd name="T18" fmla="*/ 3156 w 3493"/>
              <a:gd name="T19" fmla="*/ 2182 h 3550"/>
              <a:gd name="T20" fmla="*/ 2258 w 3493"/>
              <a:gd name="T21" fmla="*/ 3225 h 3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93" h="3550">
                <a:moveTo>
                  <a:pt x="2258" y="0"/>
                </a:moveTo>
                <a:cubicBezTo>
                  <a:pt x="954" y="0"/>
                  <a:pt x="0" y="918"/>
                  <a:pt x="0" y="2182"/>
                </a:cubicBezTo>
                <a:cubicBezTo>
                  <a:pt x="0" y="2713"/>
                  <a:pt x="168" y="3183"/>
                  <a:pt x="460" y="3550"/>
                </a:cubicBezTo>
                <a:cubicBezTo>
                  <a:pt x="3493" y="3550"/>
                  <a:pt x="3493" y="3550"/>
                  <a:pt x="3493" y="3550"/>
                </a:cubicBezTo>
                <a:cubicBezTo>
                  <a:pt x="3493" y="325"/>
                  <a:pt x="3493" y="325"/>
                  <a:pt x="3493" y="325"/>
                </a:cubicBezTo>
                <a:cubicBezTo>
                  <a:pt x="3144" y="118"/>
                  <a:pt x="2724" y="0"/>
                  <a:pt x="2258" y="0"/>
                </a:cubicBezTo>
                <a:close/>
                <a:moveTo>
                  <a:pt x="2258" y="3225"/>
                </a:moveTo>
                <a:cubicBezTo>
                  <a:pt x="1760" y="3225"/>
                  <a:pt x="1360" y="2832"/>
                  <a:pt x="1360" y="2182"/>
                </a:cubicBezTo>
                <a:cubicBezTo>
                  <a:pt x="1360" y="1532"/>
                  <a:pt x="1760" y="1139"/>
                  <a:pt x="2258" y="1139"/>
                </a:cubicBezTo>
                <a:cubicBezTo>
                  <a:pt x="2755" y="1139"/>
                  <a:pt x="3156" y="1532"/>
                  <a:pt x="3156" y="2182"/>
                </a:cubicBezTo>
                <a:cubicBezTo>
                  <a:pt x="3156" y="2832"/>
                  <a:pt x="2755" y="3225"/>
                  <a:pt x="2258" y="3225"/>
                </a:cubicBezTo>
                <a:close/>
              </a:path>
            </a:pathLst>
          </a:custGeom>
          <a:gradFill>
            <a:gsLst>
              <a:gs pos="0">
                <a:schemeClr val="accent3">
                  <a:alpha val="50000"/>
                </a:schemeClr>
              </a:gs>
              <a:gs pos="37000">
                <a:schemeClr val="accent4">
                  <a:alpha val="50000"/>
                </a:schemeClr>
              </a:gs>
              <a:gs pos="64000">
                <a:schemeClr val="accent5">
                  <a:alpha val="50000"/>
                </a:schemeClr>
              </a:gs>
            </a:gsLst>
            <a:lin ang="21594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 name="Rectangle 2"/>
          <p:cNvSpPr/>
          <p:nvPr/>
        </p:nvSpPr>
        <p:spPr>
          <a:xfrm>
            <a:off x="1215761" y="1029443"/>
            <a:ext cx="12621346" cy="1554272"/>
          </a:xfrm>
          <a:prstGeom prst="rect">
            <a:avLst/>
          </a:prstGeom>
        </p:spPr>
        <p:txBody>
          <a:bodyPr wrap="square">
            <a:spAutoFit/>
          </a:bodyPr>
          <a:lstStyle/>
          <a:p>
            <a:r>
              <a:rPr lang="en-US" sz="9500" b="1" dirty="0">
                <a:solidFill>
                  <a:schemeClr val="accent2"/>
                </a:solidFill>
                <a:latin typeface="+mj-lt"/>
              </a:rPr>
              <a:t>Opportunities Analysis</a:t>
            </a:r>
          </a:p>
        </p:txBody>
      </p:sp>
      <p:sp>
        <p:nvSpPr>
          <p:cNvPr id="4" name="Rectangle 3"/>
          <p:cNvSpPr/>
          <p:nvPr/>
        </p:nvSpPr>
        <p:spPr>
          <a:xfrm>
            <a:off x="1222245" y="2352882"/>
            <a:ext cx="12621346"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5" name="Rectangle 4"/>
          <p:cNvSpPr/>
          <p:nvPr/>
        </p:nvSpPr>
        <p:spPr>
          <a:xfrm>
            <a:off x="2119027" y="3995850"/>
            <a:ext cx="10023354" cy="784830"/>
          </a:xfrm>
          <a:prstGeom prst="rect">
            <a:avLst/>
          </a:prstGeom>
        </p:spPr>
        <p:txBody>
          <a:bodyPr wrap="square">
            <a:spAutoFit/>
          </a:bodyPr>
          <a:lstStyle/>
          <a:p>
            <a:r>
              <a:rPr lang="en-US" sz="4500" b="1" dirty="0">
                <a:solidFill>
                  <a:schemeClr val="accent2"/>
                </a:solidFill>
              </a:rPr>
              <a:t>Do we follow trends?</a:t>
            </a:r>
          </a:p>
        </p:txBody>
      </p:sp>
      <p:sp>
        <p:nvSpPr>
          <p:cNvPr id="6" name="Rectangle 5"/>
          <p:cNvSpPr/>
          <p:nvPr/>
        </p:nvSpPr>
        <p:spPr>
          <a:xfrm>
            <a:off x="2119027" y="4893974"/>
            <a:ext cx="10023354"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7" name="Rectangle 6"/>
          <p:cNvSpPr/>
          <p:nvPr/>
        </p:nvSpPr>
        <p:spPr>
          <a:xfrm>
            <a:off x="2119027" y="7056283"/>
            <a:ext cx="10023354" cy="784830"/>
          </a:xfrm>
          <a:prstGeom prst="rect">
            <a:avLst/>
          </a:prstGeom>
        </p:spPr>
        <p:txBody>
          <a:bodyPr wrap="square">
            <a:spAutoFit/>
          </a:bodyPr>
          <a:lstStyle/>
          <a:p>
            <a:r>
              <a:rPr lang="en-GB" sz="4500" b="1" dirty="0">
                <a:solidFill>
                  <a:schemeClr val="accent2"/>
                </a:solidFill>
              </a:rPr>
              <a:t>What adjacent markets we tap?</a:t>
            </a:r>
            <a:endParaRPr lang="en-US" sz="4500" b="1" dirty="0">
              <a:solidFill>
                <a:schemeClr val="accent2"/>
              </a:solidFill>
            </a:endParaRPr>
          </a:p>
        </p:txBody>
      </p:sp>
      <p:sp>
        <p:nvSpPr>
          <p:cNvPr id="8" name="Rectangle 7"/>
          <p:cNvSpPr/>
          <p:nvPr/>
        </p:nvSpPr>
        <p:spPr>
          <a:xfrm>
            <a:off x="2119027" y="10057521"/>
            <a:ext cx="10023354" cy="784830"/>
          </a:xfrm>
          <a:prstGeom prst="rect">
            <a:avLst/>
          </a:prstGeom>
        </p:spPr>
        <p:txBody>
          <a:bodyPr wrap="square">
            <a:spAutoFit/>
          </a:bodyPr>
          <a:lstStyle/>
          <a:p>
            <a:r>
              <a:rPr lang="en-GB" sz="4500" b="1" dirty="0">
                <a:solidFill>
                  <a:schemeClr val="accent2"/>
                </a:solidFill>
              </a:rPr>
              <a:t>Are there geographic locations?</a:t>
            </a:r>
            <a:endParaRPr lang="en-US" sz="4500" b="1" dirty="0">
              <a:solidFill>
                <a:schemeClr val="accent2"/>
              </a:solidFill>
            </a:endParaRPr>
          </a:p>
        </p:txBody>
      </p:sp>
      <p:sp>
        <p:nvSpPr>
          <p:cNvPr id="9" name="Rectangle 8"/>
          <p:cNvSpPr/>
          <p:nvPr/>
        </p:nvSpPr>
        <p:spPr>
          <a:xfrm>
            <a:off x="2119027" y="7926173"/>
            <a:ext cx="10023354"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10" name="Rectangle 9"/>
          <p:cNvSpPr/>
          <p:nvPr/>
        </p:nvSpPr>
        <p:spPr>
          <a:xfrm>
            <a:off x="2119027" y="10947620"/>
            <a:ext cx="10023354"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25" name="Rectangle 14"/>
          <p:cNvSpPr>
            <a:spLocks noChangeArrowheads="1"/>
          </p:cNvSpPr>
          <p:nvPr/>
        </p:nvSpPr>
        <p:spPr bwMode="auto">
          <a:xfrm>
            <a:off x="1460909" y="4384676"/>
            <a:ext cx="63500" cy="7820025"/>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5"/>
          <p:cNvSpPr>
            <a:spLocks/>
          </p:cNvSpPr>
          <p:nvPr/>
        </p:nvSpPr>
        <p:spPr bwMode="auto">
          <a:xfrm>
            <a:off x="1511300" y="4384676"/>
            <a:ext cx="63500" cy="7820025"/>
          </a:xfrm>
          <a:custGeom>
            <a:avLst/>
            <a:gdLst>
              <a:gd name="T0" fmla="*/ 0 w 40"/>
              <a:gd name="T1" fmla="*/ 0 h 4926"/>
              <a:gd name="T2" fmla="*/ 0 w 40"/>
              <a:gd name="T3" fmla="*/ 4926 h 4926"/>
              <a:gd name="T4" fmla="*/ 40 w 40"/>
              <a:gd name="T5" fmla="*/ 4926 h 4926"/>
              <a:gd name="T6" fmla="*/ 40 w 40"/>
              <a:gd name="T7" fmla="*/ 0 h 4926"/>
            </a:gdLst>
            <a:ahLst/>
            <a:cxnLst>
              <a:cxn ang="0">
                <a:pos x="T0" y="T1"/>
              </a:cxn>
              <a:cxn ang="0">
                <a:pos x="T2" y="T3"/>
              </a:cxn>
              <a:cxn ang="0">
                <a:pos x="T4" y="T5"/>
              </a:cxn>
              <a:cxn ang="0">
                <a:pos x="T6" y="T7"/>
              </a:cxn>
            </a:cxnLst>
            <a:rect l="0" t="0" r="r" b="b"/>
            <a:pathLst>
              <a:path w="40" h="4926">
                <a:moveTo>
                  <a:pt x="0" y="0"/>
                </a:moveTo>
                <a:lnTo>
                  <a:pt x="0" y="4926"/>
                </a:lnTo>
                <a:lnTo>
                  <a:pt x="40" y="4926"/>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16"/>
          <p:cNvSpPr>
            <a:spLocks noChangeArrowheads="1"/>
          </p:cNvSpPr>
          <p:nvPr/>
        </p:nvSpPr>
        <p:spPr bwMode="auto">
          <a:xfrm>
            <a:off x="1270409" y="4191000"/>
            <a:ext cx="457200" cy="45878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Oval 17"/>
          <p:cNvSpPr>
            <a:spLocks noChangeArrowheads="1"/>
          </p:cNvSpPr>
          <p:nvPr/>
        </p:nvSpPr>
        <p:spPr bwMode="auto">
          <a:xfrm>
            <a:off x="1270409" y="7223126"/>
            <a:ext cx="457200" cy="457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Oval 18"/>
          <p:cNvSpPr>
            <a:spLocks noChangeArrowheads="1"/>
          </p:cNvSpPr>
          <p:nvPr/>
        </p:nvSpPr>
        <p:spPr bwMode="auto">
          <a:xfrm>
            <a:off x="1264059" y="10253664"/>
            <a:ext cx="457200" cy="457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Oval 6"/>
          <p:cNvSpPr>
            <a:spLocks noChangeArrowheads="1"/>
          </p:cNvSpPr>
          <p:nvPr/>
        </p:nvSpPr>
        <p:spPr bwMode="auto">
          <a:xfrm>
            <a:off x="17609574" y="5928852"/>
            <a:ext cx="5781367" cy="6843251"/>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Picture Placeholder 53"/>
          <p:cNvSpPr>
            <a:spLocks noGrp="1"/>
          </p:cNvSpPr>
          <p:nvPr>
            <p:ph type="pic" sz="quarter" idx="10"/>
          </p:nvPr>
        </p:nvSpPr>
        <p:spPr>
          <a:xfrm>
            <a:off x="13328650" y="2476500"/>
            <a:ext cx="11088688" cy="11239500"/>
          </a:xfrm>
        </p:spPr>
      </p:sp>
    </p:spTree>
    <p:extLst>
      <p:ext uri="{BB962C8B-B14F-4D97-AF65-F5344CB8AC3E}">
        <p14:creationId xmlns:p14="http://schemas.microsoft.com/office/powerpoint/2010/main" val="152359589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Picture Placeholder 25"/>
          <p:cNvSpPr>
            <a:spLocks noGrp="1"/>
          </p:cNvSpPr>
          <p:nvPr>
            <p:ph type="pic" sz="quarter" idx="10"/>
          </p:nvPr>
        </p:nvSpPr>
        <p:spPr>
          <a:xfrm>
            <a:off x="15082838" y="36576"/>
            <a:ext cx="9301162" cy="13679424"/>
          </a:xfrm>
        </p:spPr>
      </p:sp>
      <p:sp>
        <p:nvSpPr>
          <p:cNvPr id="5" name="Rectangle 4"/>
          <p:cNvSpPr/>
          <p:nvPr/>
        </p:nvSpPr>
        <p:spPr>
          <a:xfrm>
            <a:off x="3900186" y="3913222"/>
            <a:ext cx="10283648" cy="784830"/>
          </a:xfrm>
          <a:prstGeom prst="rect">
            <a:avLst/>
          </a:prstGeom>
        </p:spPr>
        <p:txBody>
          <a:bodyPr wrap="square">
            <a:spAutoFit/>
          </a:bodyPr>
          <a:lstStyle/>
          <a:p>
            <a:r>
              <a:rPr lang="en-US" sz="4500" b="1" dirty="0">
                <a:solidFill>
                  <a:schemeClr val="accent2"/>
                </a:solidFill>
              </a:rPr>
              <a:t>Quality </a:t>
            </a:r>
            <a:r>
              <a:rPr lang="en-US" sz="4500" b="1" dirty="0" err="1" smtClean="0">
                <a:solidFill>
                  <a:schemeClr val="accent2"/>
                </a:solidFill>
              </a:rPr>
              <a:t>Expart</a:t>
            </a:r>
            <a:endParaRPr lang="en-US" sz="4500" b="1" dirty="0">
              <a:solidFill>
                <a:schemeClr val="accent2"/>
              </a:solidFill>
            </a:endParaRPr>
          </a:p>
        </p:txBody>
      </p:sp>
      <p:sp>
        <p:nvSpPr>
          <p:cNvPr id="6" name="Rectangle 5"/>
          <p:cNvSpPr/>
          <p:nvPr/>
        </p:nvSpPr>
        <p:spPr>
          <a:xfrm>
            <a:off x="3900186" y="4816548"/>
            <a:ext cx="10290132"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a:t>
            </a:r>
          </a:p>
        </p:txBody>
      </p:sp>
      <p:sp>
        <p:nvSpPr>
          <p:cNvPr id="7" name="Rectangle 6"/>
          <p:cNvSpPr/>
          <p:nvPr/>
        </p:nvSpPr>
        <p:spPr>
          <a:xfrm>
            <a:off x="1178254" y="1043846"/>
            <a:ext cx="13005580" cy="1554272"/>
          </a:xfrm>
          <a:prstGeom prst="rect">
            <a:avLst/>
          </a:prstGeom>
        </p:spPr>
        <p:txBody>
          <a:bodyPr wrap="square">
            <a:spAutoFit/>
          </a:bodyPr>
          <a:lstStyle/>
          <a:p>
            <a:r>
              <a:rPr lang="en-US" sz="9500" b="1" dirty="0">
                <a:solidFill>
                  <a:schemeClr val="accent2"/>
                </a:solidFill>
                <a:latin typeface="+mj-lt"/>
              </a:rPr>
              <a:t>Executive Summary</a:t>
            </a:r>
          </a:p>
        </p:txBody>
      </p:sp>
      <p:sp>
        <p:nvSpPr>
          <p:cNvPr id="8" name="Rectangle 7"/>
          <p:cNvSpPr/>
          <p:nvPr/>
        </p:nvSpPr>
        <p:spPr>
          <a:xfrm>
            <a:off x="1184738" y="2367285"/>
            <a:ext cx="13005580"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9" name="Rectangle 8"/>
          <p:cNvSpPr/>
          <p:nvPr/>
        </p:nvSpPr>
        <p:spPr>
          <a:xfrm>
            <a:off x="3900186" y="7018353"/>
            <a:ext cx="10283648" cy="784830"/>
          </a:xfrm>
          <a:prstGeom prst="rect">
            <a:avLst/>
          </a:prstGeom>
        </p:spPr>
        <p:txBody>
          <a:bodyPr wrap="square">
            <a:spAutoFit/>
          </a:bodyPr>
          <a:lstStyle/>
          <a:p>
            <a:r>
              <a:rPr lang="en-US" sz="4500" b="1" dirty="0">
                <a:solidFill>
                  <a:schemeClr val="accent2"/>
                </a:solidFill>
              </a:rPr>
              <a:t>Professional</a:t>
            </a:r>
          </a:p>
        </p:txBody>
      </p:sp>
      <p:sp>
        <p:nvSpPr>
          <p:cNvPr id="10" name="Rectangle 9"/>
          <p:cNvSpPr/>
          <p:nvPr/>
        </p:nvSpPr>
        <p:spPr>
          <a:xfrm>
            <a:off x="3900186" y="7921679"/>
            <a:ext cx="10290132"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t>
            </a:r>
          </a:p>
        </p:txBody>
      </p:sp>
      <p:sp>
        <p:nvSpPr>
          <p:cNvPr id="11" name="Rectangle 10"/>
          <p:cNvSpPr/>
          <p:nvPr/>
        </p:nvSpPr>
        <p:spPr>
          <a:xfrm>
            <a:off x="3900186" y="10135655"/>
            <a:ext cx="10283648" cy="784830"/>
          </a:xfrm>
          <a:prstGeom prst="rect">
            <a:avLst/>
          </a:prstGeom>
        </p:spPr>
        <p:txBody>
          <a:bodyPr wrap="square">
            <a:spAutoFit/>
          </a:bodyPr>
          <a:lstStyle/>
          <a:p>
            <a:r>
              <a:rPr lang="en-US" sz="4500" b="1" dirty="0">
                <a:solidFill>
                  <a:schemeClr val="accent2"/>
                </a:solidFill>
              </a:rPr>
              <a:t>Follow Trends</a:t>
            </a:r>
          </a:p>
        </p:txBody>
      </p:sp>
      <p:sp>
        <p:nvSpPr>
          <p:cNvPr id="12" name="Rectangle 11"/>
          <p:cNvSpPr/>
          <p:nvPr/>
        </p:nvSpPr>
        <p:spPr>
          <a:xfrm>
            <a:off x="3900186" y="11038981"/>
            <a:ext cx="10290132"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a:t>
            </a:r>
          </a:p>
        </p:txBody>
      </p:sp>
      <p:sp>
        <p:nvSpPr>
          <p:cNvPr id="17" name="Freeform 6"/>
          <p:cNvSpPr>
            <a:spLocks/>
          </p:cNvSpPr>
          <p:nvPr/>
        </p:nvSpPr>
        <p:spPr bwMode="auto">
          <a:xfrm>
            <a:off x="1295400" y="4064000"/>
            <a:ext cx="2016125" cy="2012950"/>
          </a:xfrm>
          <a:custGeom>
            <a:avLst/>
            <a:gdLst>
              <a:gd name="T0" fmla="*/ 587 w 635"/>
              <a:gd name="T1" fmla="*/ 634 h 634"/>
              <a:gd name="T2" fmla="*/ 47 w 635"/>
              <a:gd name="T3" fmla="*/ 634 h 634"/>
              <a:gd name="T4" fmla="*/ 0 w 635"/>
              <a:gd name="T5" fmla="*/ 587 h 634"/>
              <a:gd name="T6" fmla="*/ 0 w 635"/>
              <a:gd name="T7" fmla="*/ 47 h 634"/>
              <a:gd name="T8" fmla="*/ 47 w 635"/>
              <a:gd name="T9" fmla="*/ 0 h 634"/>
              <a:gd name="T10" fmla="*/ 587 w 635"/>
              <a:gd name="T11" fmla="*/ 0 h 634"/>
              <a:gd name="T12" fmla="*/ 635 w 635"/>
              <a:gd name="T13" fmla="*/ 47 h 634"/>
              <a:gd name="T14" fmla="*/ 635 w 635"/>
              <a:gd name="T15" fmla="*/ 587 h 634"/>
              <a:gd name="T16" fmla="*/ 587 w 635"/>
              <a:gd name="T17" fmla="*/ 63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5" h="634">
                <a:moveTo>
                  <a:pt x="587" y="634"/>
                </a:moveTo>
                <a:cubicBezTo>
                  <a:pt x="47" y="634"/>
                  <a:pt x="47" y="634"/>
                  <a:pt x="47" y="634"/>
                </a:cubicBezTo>
                <a:cubicBezTo>
                  <a:pt x="21" y="634"/>
                  <a:pt x="0" y="613"/>
                  <a:pt x="0" y="587"/>
                </a:cubicBezTo>
                <a:cubicBezTo>
                  <a:pt x="0" y="47"/>
                  <a:pt x="0" y="47"/>
                  <a:pt x="0" y="47"/>
                </a:cubicBezTo>
                <a:cubicBezTo>
                  <a:pt x="0" y="21"/>
                  <a:pt x="21" y="0"/>
                  <a:pt x="47" y="0"/>
                </a:cubicBezTo>
                <a:cubicBezTo>
                  <a:pt x="587" y="0"/>
                  <a:pt x="587" y="0"/>
                  <a:pt x="587" y="0"/>
                </a:cubicBezTo>
                <a:cubicBezTo>
                  <a:pt x="613" y="0"/>
                  <a:pt x="635" y="21"/>
                  <a:pt x="635" y="47"/>
                </a:cubicBezTo>
                <a:cubicBezTo>
                  <a:pt x="635" y="587"/>
                  <a:pt x="635" y="587"/>
                  <a:pt x="635" y="587"/>
                </a:cubicBezTo>
                <a:cubicBezTo>
                  <a:pt x="635" y="613"/>
                  <a:pt x="613" y="634"/>
                  <a:pt x="587" y="63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1295400" y="7188200"/>
            <a:ext cx="2016125" cy="2012950"/>
          </a:xfrm>
          <a:custGeom>
            <a:avLst/>
            <a:gdLst>
              <a:gd name="T0" fmla="*/ 587 w 635"/>
              <a:gd name="T1" fmla="*/ 634 h 634"/>
              <a:gd name="T2" fmla="*/ 47 w 635"/>
              <a:gd name="T3" fmla="*/ 634 h 634"/>
              <a:gd name="T4" fmla="*/ 0 w 635"/>
              <a:gd name="T5" fmla="*/ 587 h 634"/>
              <a:gd name="T6" fmla="*/ 0 w 635"/>
              <a:gd name="T7" fmla="*/ 47 h 634"/>
              <a:gd name="T8" fmla="*/ 47 w 635"/>
              <a:gd name="T9" fmla="*/ 0 h 634"/>
              <a:gd name="T10" fmla="*/ 587 w 635"/>
              <a:gd name="T11" fmla="*/ 0 h 634"/>
              <a:gd name="T12" fmla="*/ 635 w 635"/>
              <a:gd name="T13" fmla="*/ 47 h 634"/>
              <a:gd name="T14" fmla="*/ 635 w 635"/>
              <a:gd name="T15" fmla="*/ 587 h 634"/>
              <a:gd name="T16" fmla="*/ 587 w 635"/>
              <a:gd name="T17" fmla="*/ 63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5" h="634">
                <a:moveTo>
                  <a:pt x="587" y="634"/>
                </a:moveTo>
                <a:cubicBezTo>
                  <a:pt x="47" y="634"/>
                  <a:pt x="47" y="634"/>
                  <a:pt x="47" y="634"/>
                </a:cubicBezTo>
                <a:cubicBezTo>
                  <a:pt x="21" y="634"/>
                  <a:pt x="0" y="613"/>
                  <a:pt x="0" y="587"/>
                </a:cubicBezTo>
                <a:cubicBezTo>
                  <a:pt x="0" y="47"/>
                  <a:pt x="0" y="47"/>
                  <a:pt x="0" y="47"/>
                </a:cubicBezTo>
                <a:cubicBezTo>
                  <a:pt x="0" y="21"/>
                  <a:pt x="21" y="0"/>
                  <a:pt x="47" y="0"/>
                </a:cubicBezTo>
                <a:cubicBezTo>
                  <a:pt x="587" y="0"/>
                  <a:pt x="587" y="0"/>
                  <a:pt x="587" y="0"/>
                </a:cubicBezTo>
                <a:cubicBezTo>
                  <a:pt x="613" y="0"/>
                  <a:pt x="635" y="21"/>
                  <a:pt x="635" y="47"/>
                </a:cubicBezTo>
                <a:cubicBezTo>
                  <a:pt x="635" y="587"/>
                  <a:pt x="635" y="587"/>
                  <a:pt x="635" y="587"/>
                </a:cubicBezTo>
                <a:cubicBezTo>
                  <a:pt x="635" y="613"/>
                  <a:pt x="613" y="634"/>
                  <a:pt x="587" y="63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8"/>
          <p:cNvSpPr>
            <a:spLocks/>
          </p:cNvSpPr>
          <p:nvPr/>
        </p:nvSpPr>
        <p:spPr bwMode="auto">
          <a:xfrm>
            <a:off x="1295400" y="10312400"/>
            <a:ext cx="2016125" cy="2012950"/>
          </a:xfrm>
          <a:custGeom>
            <a:avLst/>
            <a:gdLst>
              <a:gd name="T0" fmla="*/ 587 w 635"/>
              <a:gd name="T1" fmla="*/ 634 h 634"/>
              <a:gd name="T2" fmla="*/ 47 w 635"/>
              <a:gd name="T3" fmla="*/ 634 h 634"/>
              <a:gd name="T4" fmla="*/ 0 w 635"/>
              <a:gd name="T5" fmla="*/ 587 h 634"/>
              <a:gd name="T6" fmla="*/ 0 w 635"/>
              <a:gd name="T7" fmla="*/ 47 h 634"/>
              <a:gd name="T8" fmla="*/ 47 w 635"/>
              <a:gd name="T9" fmla="*/ 0 h 634"/>
              <a:gd name="T10" fmla="*/ 587 w 635"/>
              <a:gd name="T11" fmla="*/ 0 h 634"/>
              <a:gd name="T12" fmla="*/ 635 w 635"/>
              <a:gd name="T13" fmla="*/ 47 h 634"/>
              <a:gd name="T14" fmla="*/ 635 w 635"/>
              <a:gd name="T15" fmla="*/ 587 h 634"/>
              <a:gd name="T16" fmla="*/ 587 w 635"/>
              <a:gd name="T17" fmla="*/ 63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5" h="634">
                <a:moveTo>
                  <a:pt x="587" y="634"/>
                </a:moveTo>
                <a:cubicBezTo>
                  <a:pt x="47" y="634"/>
                  <a:pt x="47" y="634"/>
                  <a:pt x="47" y="634"/>
                </a:cubicBezTo>
                <a:cubicBezTo>
                  <a:pt x="21" y="634"/>
                  <a:pt x="0" y="613"/>
                  <a:pt x="0" y="587"/>
                </a:cubicBezTo>
                <a:cubicBezTo>
                  <a:pt x="0" y="47"/>
                  <a:pt x="0" y="47"/>
                  <a:pt x="0" y="47"/>
                </a:cubicBezTo>
                <a:cubicBezTo>
                  <a:pt x="0" y="21"/>
                  <a:pt x="21" y="0"/>
                  <a:pt x="47" y="0"/>
                </a:cubicBezTo>
                <a:cubicBezTo>
                  <a:pt x="587" y="0"/>
                  <a:pt x="587" y="0"/>
                  <a:pt x="587" y="0"/>
                </a:cubicBezTo>
                <a:cubicBezTo>
                  <a:pt x="613" y="0"/>
                  <a:pt x="635" y="21"/>
                  <a:pt x="635" y="47"/>
                </a:cubicBezTo>
                <a:cubicBezTo>
                  <a:pt x="635" y="587"/>
                  <a:pt x="635" y="587"/>
                  <a:pt x="635" y="587"/>
                </a:cubicBezTo>
                <a:cubicBezTo>
                  <a:pt x="635" y="613"/>
                  <a:pt x="613" y="634"/>
                  <a:pt x="587" y="6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Rectangle 9"/>
          <p:cNvSpPr>
            <a:spLocks noChangeArrowheads="1"/>
          </p:cNvSpPr>
          <p:nvPr/>
        </p:nvSpPr>
        <p:spPr bwMode="auto">
          <a:xfrm>
            <a:off x="13425488" y="12923505"/>
            <a:ext cx="10975975" cy="819150"/>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1771650" y="7515225"/>
            <a:ext cx="1066800" cy="1358900"/>
          </a:xfrm>
          <a:custGeom>
            <a:avLst/>
            <a:gdLst>
              <a:gd name="connsiteX0" fmla="*/ 431800 w 1066800"/>
              <a:gd name="connsiteY0" fmla="*/ 679450 h 1358900"/>
              <a:gd name="connsiteX1" fmla="*/ 482600 w 1066800"/>
              <a:gd name="connsiteY1" fmla="*/ 742950 h 1358900"/>
              <a:gd name="connsiteX2" fmla="*/ 396875 w 1066800"/>
              <a:gd name="connsiteY2" fmla="*/ 1089025 h 1358900"/>
              <a:gd name="connsiteX3" fmla="*/ 400050 w 1066800"/>
              <a:gd name="connsiteY3" fmla="*/ 1111250 h 1358900"/>
              <a:gd name="connsiteX4" fmla="*/ 523875 w 1066800"/>
              <a:gd name="connsiteY4" fmla="*/ 1231900 h 1358900"/>
              <a:gd name="connsiteX5" fmla="*/ 542925 w 1066800"/>
              <a:gd name="connsiteY5" fmla="*/ 1231900 h 1358900"/>
              <a:gd name="connsiteX6" fmla="*/ 663575 w 1066800"/>
              <a:gd name="connsiteY6" fmla="*/ 1111250 h 1358900"/>
              <a:gd name="connsiteX7" fmla="*/ 669925 w 1066800"/>
              <a:gd name="connsiteY7" fmla="*/ 1089025 h 1358900"/>
              <a:gd name="connsiteX8" fmla="*/ 587375 w 1066800"/>
              <a:gd name="connsiteY8" fmla="*/ 752475 h 1358900"/>
              <a:gd name="connsiteX9" fmla="*/ 584200 w 1066800"/>
              <a:gd name="connsiteY9" fmla="*/ 739775 h 1358900"/>
              <a:gd name="connsiteX10" fmla="*/ 631825 w 1066800"/>
              <a:gd name="connsiteY10" fmla="*/ 679450 h 1358900"/>
              <a:gd name="connsiteX11" fmla="*/ 1060450 w 1066800"/>
              <a:gd name="connsiteY11" fmla="*/ 1044575 h 1358900"/>
              <a:gd name="connsiteX12" fmla="*/ 1066800 w 1066800"/>
              <a:gd name="connsiteY12" fmla="*/ 1123950 h 1358900"/>
              <a:gd name="connsiteX13" fmla="*/ 1066800 w 1066800"/>
              <a:gd name="connsiteY13" fmla="*/ 1343025 h 1358900"/>
              <a:gd name="connsiteX14" fmla="*/ 1050925 w 1066800"/>
              <a:gd name="connsiteY14" fmla="*/ 1358900 h 1358900"/>
              <a:gd name="connsiteX15" fmla="*/ 533400 w 1066800"/>
              <a:gd name="connsiteY15" fmla="*/ 1358900 h 1358900"/>
              <a:gd name="connsiteX16" fmla="*/ 15875 w 1066800"/>
              <a:gd name="connsiteY16" fmla="*/ 1358900 h 1358900"/>
              <a:gd name="connsiteX17" fmla="*/ 0 w 1066800"/>
              <a:gd name="connsiteY17" fmla="*/ 1343025 h 1358900"/>
              <a:gd name="connsiteX18" fmla="*/ 0 w 1066800"/>
              <a:gd name="connsiteY18" fmla="*/ 1117600 h 1358900"/>
              <a:gd name="connsiteX19" fmla="*/ 374650 w 1066800"/>
              <a:gd name="connsiteY19" fmla="*/ 682625 h 1358900"/>
              <a:gd name="connsiteX20" fmla="*/ 431800 w 1066800"/>
              <a:gd name="connsiteY20" fmla="*/ 679450 h 1358900"/>
              <a:gd name="connsiteX21" fmla="*/ 533400 w 1066800"/>
              <a:gd name="connsiteY21" fmla="*/ 0 h 1358900"/>
              <a:gd name="connsiteX22" fmla="*/ 825500 w 1066800"/>
              <a:gd name="connsiteY22" fmla="*/ 292100 h 1358900"/>
              <a:gd name="connsiteX23" fmla="*/ 530225 w 1066800"/>
              <a:gd name="connsiteY23" fmla="*/ 581025 h 1358900"/>
              <a:gd name="connsiteX24" fmla="*/ 241300 w 1066800"/>
              <a:gd name="connsiteY24" fmla="*/ 288925 h 1358900"/>
              <a:gd name="connsiteX25" fmla="*/ 533400 w 1066800"/>
              <a:gd name="connsiteY25" fmla="*/ 0 h 135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66800" h="1358900">
                <a:moveTo>
                  <a:pt x="431800" y="679450"/>
                </a:moveTo>
                <a:cubicBezTo>
                  <a:pt x="469900" y="679450"/>
                  <a:pt x="492125" y="708025"/>
                  <a:pt x="482600" y="742950"/>
                </a:cubicBezTo>
                <a:cubicBezTo>
                  <a:pt x="454025" y="857250"/>
                  <a:pt x="425450" y="971550"/>
                  <a:pt x="396875" y="1089025"/>
                </a:cubicBezTo>
                <a:cubicBezTo>
                  <a:pt x="393700" y="1098550"/>
                  <a:pt x="393700" y="1101725"/>
                  <a:pt x="400050" y="1111250"/>
                </a:cubicBezTo>
                <a:cubicBezTo>
                  <a:pt x="441325" y="1149350"/>
                  <a:pt x="482600" y="1190625"/>
                  <a:pt x="523875" y="1231900"/>
                </a:cubicBezTo>
                <a:cubicBezTo>
                  <a:pt x="530225" y="1241425"/>
                  <a:pt x="536575" y="1238250"/>
                  <a:pt x="542925" y="1231900"/>
                </a:cubicBezTo>
                <a:cubicBezTo>
                  <a:pt x="584200" y="1190625"/>
                  <a:pt x="625475" y="1149350"/>
                  <a:pt x="663575" y="1111250"/>
                </a:cubicBezTo>
                <a:cubicBezTo>
                  <a:pt x="673100" y="1104900"/>
                  <a:pt x="673100" y="1098550"/>
                  <a:pt x="669925" y="1089025"/>
                </a:cubicBezTo>
                <a:cubicBezTo>
                  <a:pt x="641350" y="977900"/>
                  <a:pt x="612775" y="863600"/>
                  <a:pt x="587375" y="752475"/>
                </a:cubicBezTo>
                <a:cubicBezTo>
                  <a:pt x="584200" y="749300"/>
                  <a:pt x="584200" y="746125"/>
                  <a:pt x="584200" y="739775"/>
                </a:cubicBezTo>
                <a:cubicBezTo>
                  <a:pt x="574675" y="708025"/>
                  <a:pt x="596900" y="679450"/>
                  <a:pt x="631825" y="679450"/>
                </a:cubicBezTo>
                <a:cubicBezTo>
                  <a:pt x="838200" y="676275"/>
                  <a:pt x="1028700" y="838200"/>
                  <a:pt x="1060450" y="1044575"/>
                </a:cubicBezTo>
                <a:cubicBezTo>
                  <a:pt x="1063625" y="1069975"/>
                  <a:pt x="1066800" y="1098550"/>
                  <a:pt x="1066800" y="1123950"/>
                </a:cubicBezTo>
                <a:cubicBezTo>
                  <a:pt x="1066800" y="1196975"/>
                  <a:pt x="1066800" y="1270000"/>
                  <a:pt x="1066800" y="1343025"/>
                </a:cubicBezTo>
                <a:cubicBezTo>
                  <a:pt x="1066800" y="1355725"/>
                  <a:pt x="1063625" y="1358900"/>
                  <a:pt x="1050925" y="1358900"/>
                </a:cubicBezTo>
                <a:cubicBezTo>
                  <a:pt x="879475" y="1358900"/>
                  <a:pt x="708025" y="1358900"/>
                  <a:pt x="533400" y="1358900"/>
                </a:cubicBezTo>
                <a:cubicBezTo>
                  <a:pt x="361950" y="1358900"/>
                  <a:pt x="187325" y="1358900"/>
                  <a:pt x="15875" y="1358900"/>
                </a:cubicBezTo>
                <a:cubicBezTo>
                  <a:pt x="3175" y="1358900"/>
                  <a:pt x="0" y="1355725"/>
                  <a:pt x="0" y="1343025"/>
                </a:cubicBezTo>
                <a:cubicBezTo>
                  <a:pt x="0" y="1270000"/>
                  <a:pt x="0" y="1193800"/>
                  <a:pt x="0" y="1117600"/>
                </a:cubicBezTo>
                <a:cubicBezTo>
                  <a:pt x="0" y="898525"/>
                  <a:pt x="155575" y="717550"/>
                  <a:pt x="374650" y="682625"/>
                </a:cubicBezTo>
                <a:cubicBezTo>
                  <a:pt x="393700" y="679450"/>
                  <a:pt x="412750" y="679450"/>
                  <a:pt x="431800" y="679450"/>
                </a:cubicBezTo>
                <a:close/>
                <a:moveTo>
                  <a:pt x="533400" y="0"/>
                </a:moveTo>
                <a:cubicBezTo>
                  <a:pt x="695325" y="0"/>
                  <a:pt x="825500" y="133350"/>
                  <a:pt x="825500" y="292100"/>
                </a:cubicBezTo>
                <a:cubicBezTo>
                  <a:pt x="822325" y="454025"/>
                  <a:pt x="692150" y="584200"/>
                  <a:pt x="530225" y="581025"/>
                </a:cubicBezTo>
                <a:cubicBezTo>
                  <a:pt x="371475" y="581025"/>
                  <a:pt x="241300" y="450850"/>
                  <a:pt x="241300" y="288925"/>
                </a:cubicBezTo>
                <a:cubicBezTo>
                  <a:pt x="241300" y="130175"/>
                  <a:pt x="374650" y="0"/>
                  <a:pt x="53340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3" name="Freeform 12"/>
          <p:cNvSpPr>
            <a:spLocks noEditPoints="1"/>
          </p:cNvSpPr>
          <p:nvPr/>
        </p:nvSpPr>
        <p:spPr bwMode="auto">
          <a:xfrm>
            <a:off x="1701800" y="4467225"/>
            <a:ext cx="1228725" cy="1209675"/>
          </a:xfrm>
          <a:custGeom>
            <a:avLst/>
            <a:gdLst>
              <a:gd name="T0" fmla="*/ 241 w 387"/>
              <a:gd name="T1" fmla="*/ 29 h 381"/>
              <a:gd name="T2" fmla="*/ 293 w 387"/>
              <a:gd name="T3" fmla="*/ 38 h 381"/>
              <a:gd name="T4" fmla="*/ 337 w 387"/>
              <a:gd name="T5" fmla="*/ 98 h 381"/>
              <a:gd name="T6" fmla="*/ 370 w 387"/>
              <a:gd name="T7" fmla="*/ 139 h 381"/>
              <a:gd name="T8" fmla="*/ 365 w 387"/>
              <a:gd name="T9" fmla="*/ 213 h 381"/>
              <a:gd name="T10" fmla="*/ 364 w 387"/>
              <a:gd name="T11" fmla="*/ 266 h 381"/>
              <a:gd name="T12" fmla="*/ 313 w 387"/>
              <a:gd name="T13" fmla="*/ 319 h 381"/>
              <a:gd name="T14" fmla="*/ 279 w 387"/>
              <a:gd name="T15" fmla="*/ 359 h 381"/>
              <a:gd name="T16" fmla="*/ 205 w 387"/>
              <a:gd name="T17" fmla="*/ 367 h 381"/>
              <a:gd name="T18" fmla="*/ 153 w 387"/>
              <a:gd name="T19" fmla="*/ 375 h 381"/>
              <a:gd name="T20" fmla="*/ 91 w 387"/>
              <a:gd name="T21" fmla="*/ 334 h 381"/>
              <a:gd name="T22" fmla="*/ 46 w 387"/>
              <a:gd name="T23" fmla="*/ 307 h 381"/>
              <a:gd name="T24" fmla="*/ 25 w 387"/>
              <a:gd name="T25" fmla="*/ 236 h 381"/>
              <a:gd name="T26" fmla="*/ 8 w 387"/>
              <a:gd name="T27" fmla="*/ 186 h 381"/>
              <a:gd name="T28" fmla="*/ 38 w 387"/>
              <a:gd name="T29" fmla="*/ 118 h 381"/>
              <a:gd name="T30" fmla="*/ 57 w 387"/>
              <a:gd name="T31" fmla="*/ 69 h 381"/>
              <a:gd name="T32" fmla="*/ 123 w 387"/>
              <a:gd name="T33" fmla="*/ 37 h 381"/>
              <a:gd name="T34" fmla="*/ 169 w 387"/>
              <a:gd name="T35" fmla="*/ 11 h 381"/>
              <a:gd name="T36" fmla="*/ 178 w 387"/>
              <a:gd name="T37" fmla="*/ 200 h 381"/>
              <a:gd name="T38" fmla="*/ 127 w 387"/>
              <a:gd name="T39" fmla="*/ 174 h 381"/>
              <a:gd name="T40" fmla="*/ 166 w 387"/>
              <a:gd name="T41" fmla="*/ 237 h 381"/>
              <a:gd name="T42" fmla="*/ 259 w 387"/>
              <a:gd name="T43" fmla="*/ 167 h 381"/>
              <a:gd name="T44" fmla="*/ 235 w 387"/>
              <a:gd name="T45" fmla="*/ 143 h 381"/>
              <a:gd name="T46" fmla="*/ 193 w 387"/>
              <a:gd name="T47" fmla="*/ 61 h 381"/>
              <a:gd name="T48" fmla="*/ 64 w 387"/>
              <a:gd name="T49" fmla="*/ 190 h 381"/>
              <a:gd name="T50" fmla="*/ 193 w 387"/>
              <a:gd name="T51" fmla="*/ 319 h 381"/>
              <a:gd name="T52" fmla="*/ 322 w 387"/>
              <a:gd name="T53" fmla="*/ 190 h 381"/>
              <a:gd name="T54" fmla="*/ 193 w 387"/>
              <a:gd name="T55" fmla="*/ 61 h 381"/>
              <a:gd name="T56" fmla="*/ 193 w 387"/>
              <a:gd name="T57" fmla="*/ 73 h 381"/>
              <a:gd name="T58" fmla="*/ 77 w 387"/>
              <a:gd name="T59" fmla="*/ 190 h 381"/>
              <a:gd name="T60" fmla="*/ 193 w 387"/>
              <a:gd name="T61" fmla="*/ 306 h 381"/>
              <a:gd name="T62" fmla="*/ 310 w 387"/>
              <a:gd name="T63" fmla="*/ 19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7" h="381">
                <a:moveTo>
                  <a:pt x="217" y="11"/>
                </a:moveTo>
                <a:cubicBezTo>
                  <a:pt x="241" y="29"/>
                  <a:pt x="241" y="29"/>
                  <a:pt x="241" y="29"/>
                </a:cubicBezTo>
                <a:cubicBezTo>
                  <a:pt x="248" y="34"/>
                  <a:pt x="255" y="36"/>
                  <a:pt x="263" y="37"/>
                </a:cubicBezTo>
                <a:cubicBezTo>
                  <a:pt x="293" y="38"/>
                  <a:pt x="293" y="38"/>
                  <a:pt x="293" y="38"/>
                </a:cubicBezTo>
                <a:cubicBezTo>
                  <a:pt x="311" y="39"/>
                  <a:pt x="326" y="51"/>
                  <a:pt x="330" y="69"/>
                </a:cubicBezTo>
                <a:cubicBezTo>
                  <a:pt x="337" y="98"/>
                  <a:pt x="337" y="98"/>
                  <a:pt x="337" y="98"/>
                </a:cubicBezTo>
                <a:cubicBezTo>
                  <a:pt x="338" y="106"/>
                  <a:pt x="342" y="113"/>
                  <a:pt x="348" y="118"/>
                </a:cubicBezTo>
                <a:cubicBezTo>
                  <a:pt x="370" y="139"/>
                  <a:pt x="370" y="139"/>
                  <a:pt x="370" y="139"/>
                </a:cubicBezTo>
                <a:cubicBezTo>
                  <a:pt x="383" y="151"/>
                  <a:pt x="387" y="170"/>
                  <a:pt x="378" y="186"/>
                </a:cubicBezTo>
                <a:cubicBezTo>
                  <a:pt x="365" y="213"/>
                  <a:pt x="365" y="213"/>
                  <a:pt x="365" y="213"/>
                </a:cubicBezTo>
                <a:cubicBezTo>
                  <a:pt x="361" y="220"/>
                  <a:pt x="360" y="228"/>
                  <a:pt x="361" y="236"/>
                </a:cubicBezTo>
                <a:cubicBezTo>
                  <a:pt x="364" y="266"/>
                  <a:pt x="364" y="266"/>
                  <a:pt x="364" y="266"/>
                </a:cubicBezTo>
                <a:cubicBezTo>
                  <a:pt x="367" y="284"/>
                  <a:pt x="357" y="300"/>
                  <a:pt x="340" y="307"/>
                </a:cubicBezTo>
                <a:cubicBezTo>
                  <a:pt x="313" y="319"/>
                  <a:pt x="313" y="319"/>
                  <a:pt x="313" y="319"/>
                </a:cubicBezTo>
                <a:cubicBezTo>
                  <a:pt x="305" y="322"/>
                  <a:pt x="300" y="327"/>
                  <a:pt x="295" y="334"/>
                </a:cubicBezTo>
                <a:cubicBezTo>
                  <a:pt x="279" y="359"/>
                  <a:pt x="279" y="359"/>
                  <a:pt x="279" y="359"/>
                </a:cubicBezTo>
                <a:cubicBezTo>
                  <a:pt x="269" y="374"/>
                  <a:pt x="251" y="381"/>
                  <a:pt x="234" y="375"/>
                </a:cubicBezTo>
                <a:cubicBezTo>
                  <a:pt x="205" y="367"/>
                  <a:pt x="205" y="367"/>
                  <a:pt x="205" y="367"/>
                </a:cubicBezTo>
                <a:cubicBezTo>
                  <a:pt x="197" y="364"/>
                  <a:pt x="189" y="364"/>
                  <a:pt x="182" y="367"/>
                </a:cubicBezTo>
                <a:cubicBezTo>
                  <a:pt x="153" y="375"/>
                  <a:pt x="153" y="375"/>
                  <a:pt x="153" y="375"/>
                </a:cubicBezTo>
                <a:cubicBezTo>
                  <a:pt x="136" y="381"/>
                  <a:pt x="118" y="374"/>
                  <a:pt x="108" y="359"/>
                </a:cubicBezTo>
                <a:cubicBezTo>
                  <a:pt x="91" y="334"/>
                  <a:pt x="91" y="334"/>
                  <a:pt x="91" y="334"/>
                </a:cubicBezTo>
                <a:cubicBezTo>
                  <a:pt x="87" y="327"/>
                  <a:pt x="81" y="322"/>
                  <a:pt x="74" y="319"/>
                </a:cubicBezTo>
                <a:cubicBezTo>
                  <a:pt x="46" y="307"/>
                  <a:pt x="46" y="307"/>
                  <a:pt x="46" y="307"/>
                </a:cubicBezTo>
                <a:cubicBezTo>
                  <a:pt x="29" y="300"/>
                  <a:pt x="20" y="284"/>
                  <a:pt x="22" y="266"/>
                </a:cubicBezTo>
                <a:cubicBezTo>
                  <a:pt x="25" y="236"/>
                  <a:pt x="25" y="236"/>
                  <a:pt x="25" y="236"/>
                </a:cubicBezTo>
                <a:cubicBezTo>
                  <a:pt x="26" y="228"/>
                  <a:pt x="25" y="220"/>
                  <a:pt x="21" y="213"/>
                </a:cubicBezTo>
                <a:cubicBezTo>
                  <a:pt x="8" y="186"/>
                  <a:pt x="8" y="186"/>
                  <a:pt x="8" y="186"/>
                </a:cubicBezTo>
                <a:cubicBezTo>
                  <a:pt x="0" y="170"/>
                  <a:pt x="3" y="151"/>
                  <a:pt x="16" y="139"/>
                </a:cubicBezTo>
                <a:cubicBezTo>
                  <a:pt x="38" y="118"/>
                  <a:pt x="38" y="118"/>
                  <a:pt x="38" y="118"/>
                </a:cubicBezTo>
                <a:cubicBezTo>
                  <a:pt x="44" y="113"/>
                  <a:pt x="48" y="106"/>
                  <a:pt x="50" y="98"/>
                </a:cubicBezTo>
                <a:cubicBezTo>
                  <a:pt x="57" y="69"/>
                  <a:pt x="57" y="69"/>
                  <a:pt x="57" y="69"/>
                </a:cubicBezTo>
                <a:cubicBezTo>
                  <a:pt x="61" y="51"/>
                  <a:pt x="75" y="39"/>
                  <a:pt x="93" y="38"/>
                </a:cubicBezTo>
                <a:cubicBezTo>
                  <a:pt x="123" y="37"/>
                  <a:pt x="123" y="37"/>
                  <a:pt x="123" y="37"/>
                </a:cubicBezTo>
                <a:cubicBezTo>
                  <a:pt x="132" y="36"/>
                  <a:pt x="139" y="34"/>
                  <a:pt x="145" y="29"/>
                </a:cubicBezTo>
                <a:cubicBezTo>
                  <a:pt x="169" y="11"/>
                  <a:pt x="169" y="11"/>
                  <a:pt x="169" y="11"/>
                </a:cubicBezTo>
                <a:cubicBezTo>
                  <a:pt x="184" y="0"/>
                  <a:pt x="203" y="0"/>
                  <a:pt x="217" y="11"/>
                </a:cubicBezTo>
                <a:close/>
                <a:moveTo>
                  <a:pt x="178" y="200"/>
                </a:moveTo>
                <a:cubicBezTo>
                  <a:pt x="152" y="174"/>
                  <a:pt x="152" y="174"/>
                  <a:pt x="152" y="174"/>
                </a:cubicBezTo>
                <a:cubicBezTo>
                  <a:pt x="145" y="167"/>
                  <a:pt x="134" y="167"/>
                  <a:pt x="127" y="174"/>
                </a:cubicBezTo>
                <a:cubicBezTo>
                  <a:pt x="120" y="181"/>
                  <a:pt x="120" y="192"/>
                  <a:pt x="127" y="199"/>
                </a:cubicBezTo>
                <a:cubicBezTo>
                  <a:pt x="166" y="237"/>
                  <a:pt x="166" y="237"/>
                  <a:pt x="166" y="237"/>
                </a:cubicBezTo>
                <a:cubicBezTo>
                  <a:pt x="172" y="244"/>
                  <a:pt x="183" y="244"/>
                  <a:pt x="190" y="237"/>
                </a:cubicBezTo>
                <a:cubicBezTo>
                  <a:pt x="213" y="214"/>
                  <a:pt x="236" y="190"/>
                  <a:pt x="259" y="167"/>
                </a:cubicBezTo>
                <a:cubicBezTo>
                  <a:pt x="266" y="160"/>
                  <a:pt x="266" y="149"/>
                  <a:pt x="259" y="143"/>
                </a:cubicBezTo>
                <a:cubicBezTo>
                  <a:pt x="252" y="136"/>
                  <a:pt x="241" y="136"/>
                  <a:pt x="235" y="143"/>
                </a:cubicBezTo>
                <a:lnTo>
                  <a:pt x="178" y="200"/>
                </a:lnTo>
                <a:close/>
                <a:moveTo>
                  <a:pt x="193" y="61"/>
                </a:moveTo>
                <a:cubicBezTo>
                  <a:pt x="157" y="61"/>
                  <a:pt x="125" y="75"/>
                  <a:pt x="102" y="98"/>
                </a:cubicBezTo>
                <a:cubicBezTo>
                  <a:pt x="78" y="122"/>
                  <a:pt x="64" y="154"/>
                  <a:pt x="64" y="190"/>
                </a:cubicBezTo>
                <a:cubicBezTo>
                  <a:pt x="64" y="226"/>
                  <a:pt x="78" y="258"/>
                  <a:pt x="102" y="281"/>
                </a:cubicBezTo>
                <a:cubicBezTo>
                  <a:pt x="125" y="305"/>
                  <a:pt x="157" y="319"/>
                  <a:pt x="193" y="319"/>
                </a:cubicBezTo>
                <a:cubicBezTo>
                  <a:pt x="229" y="319"/>
                  <a:pt x="261" y="305"/>
                  <a:pt x="285" y="281"/>
                </a:cubicBezTo>
                <a:cubicBezTo>
                  <a:pt x="308" y="258"/>
                  <a:pt x="322" y="226"/>
                  <a:pt x="322" y="190"/>
                </a:cubicBezTo>
                <a:cubicBezTo>
                  <a:pt x="322" y="154"/>
                  <a:pt x="308" y="122"/>
                  <a:pt x="285" y="98"/>
                </a:cubicBezTo>
                <a:cubicBezTo>
                  <a:pt x="261" y="75"/>
                  <a:pt x="229" y="61"/>
                  <a:pt x="193" y="61"/>
                </a:cubicBezTo>
                <a:close/>
                <a:moveTo>
                  <a:pt x="276" y="107"/>
                </a:moveTo>
                <a:cubicBezTo>
                  <a:pt x="254" y="86"/>
                  <a:pt x="225" y="73"/>
                  <a:pt x="193" y="73"/>
                </a:cubicBezTo>
                <a:cubicBezTo>
                  <a:pt x="161" y="73"/>
                  <a:pt x="132" y="86"/>
                  <a:pt x="111" y="107"/>
                </a:cubicBezTo>
                <a:cubicBezTo>
                  <a:pt x="90" y="129"/>
                  <a:pt x="77" y="158"/>
                  <a:pt x="77" y="190"/>
                </a:cubicBezTo>
                <a:cubicBezTo>
                  <a:pt x="77" y="222"/>
                  <a:pt x="90" y="251"/>
                  <a:pt x="111" y="272"/>
                </a:cubicBezTo>
                <a:cubicBezTo>
                  <a:pt x="132" y="293"/>
                  <a:pt x="161" y="306"/>
                  <a:pt x="193" y="306"/>
                </a:cubicBezTo>
                <a:cubicBezTo>
                  <a:pt x="225" y="306"/>
                  <a:pt x="254" y="293"/>
                  <a:pt x="276" y="272"/>
                </a:cubicBezTo>
                <a:cubicBezTo>
                  <a:pt x="297" y="251"/>
                  <a:pt x="310" y="222"/>
                  <a:pt x="310" y="190"/>
                </a:cubicBezTo>
                <a:cubicBezTo>
                  <a:pt x="310" y="158"/>
                  <a:pt x="297" y="129"/>
                  <a:pt x="276" y="10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
          <p:cNvSpPr>
            <a:spLocks/>
          </p:cNvSpPr>
          <p:nvPr/>
        </p:nvSpPr>
        <p:spPr bwMode="auto">
          <a:xfrm>
            <a:off x="1720850" y="10747375"/>
            <a:ext cx="1155700" cy="1155700"/>
          </a:xfrm>
          <a:custGeom>
            <a:avLst/>
            <a:gdLst>
              <a:gd name="T0" fmla="*/ 690 w 728"/>
              <a:gd name="T1" fmla="*/ 654 h 728"/>
              <a:gd name="T2" fmla="*/ 728 w 728"/>
              <a:gd name="T3" fmla="*/ 654 h 728"/>
              <a:gd name="T4" fmla="*/ 728 w 728"/>
              <a:gd name="T5" fmla="*/ 728 h 728"/>
              <a:gd name="T6" fmla="*/ 0 w 728"/>
              <a:gd name="T7" fmla="*/ 728 h 728"/>
              <a:gd name="T8" fmla="*/ 0 w 728"/>
              <a:gd name="T9" fmla="*/ 654 h 728"/>
              <a:gd name="T10" fmla="*/ 36 w 728"/>
              <a:gd name="T11" fmla="*/ 654 h 728"/>
              <a:gd name="T12" fmla="*/ 36 w 728"/>
              <a:gd name="T13" fmla="*/ 472 h 728"/>
              <a:gd name="T14" fmla="*/ 144 w 728"/>
              <a:gd name="T15" fmla="*/ 472 h 728"/>
              <a:gd name="T16" fmla="*/ 144 w 728"/>
              <a:gd name="T17" fmla="*/ 654 h 728"/>
              <a:gd name="T18" fmla="*/ 218 w 728"/>
              <a:gd name="T19" fmla="*/ 654 h 728"/>
              <a:gd name="T20" fmla="*/ 218 w 728"/>
              <a:gd name="T21" fmla="*/ 328 h 728"/>
              <a:gd name="T22" fmla="*/ 326 w 728"/>
              <a:gd name="T23" fmla="*/ 328 h 728"/>
              <a:gd name="T24" fmla="*/ 326 w 728"/>
              <a:gd name="T25" fmla="*/ 654 h 728"/>
              <a:gd name="T26" fmla="*/ 400 w 728"/>
              <a:gd name="T27" fmla="*/ 654 h 728"/>
              <a:gd name="T28" fmla="*/ 400 w 728"/>
              <a:gd name="T29" fmla="*/ 182 h 728"/>
              <a:gd name="T30" fmla="*/ 508 w 728"/>
              <a:gd name="T31" fmla="*/ 182 h 728"/>
              <a:gd name="T32" fmla="*/ 508 w 728"/>
              <a:gd name="T33" fmla="*/ 654 h 728"/>
              <a:gd name="T34" fmla="*/ 582 w 728"/>
              <a:gd name="T35" fmla="*/ 654 h 728"/>
              <a:gd name="T36" fmla="*/ 582 w 728"/>
              <a:gd name="T37" fmla="*/ 108 h 728"/>
              <a:gd name="T38" fmla="*/ 546 w 728"/>
              <a:gd name="T39" fmla="*/ 108 h 728"/>
              <a:gd name="T40" fmla="*/ 636 w 728"/>
              <a:gd name="T41" fmla="*/ 0 h 728"/>
              <a:gd name="T42" fmla="*/ 728 w 728"/>
              <a:gd name="T43" fmla="*/ 108 h 728"/>
              <a:gd name="T44" fmla="*/ 690 w 728"/>
              <a:gd name="T45" fmla="*/ 108 h 728"/>
              <a:gd name="T46" fmla="*/ 690 w 728"/>
              <a:gd name="T47" fmla="*/ 654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8">
                <a:moveTo>
                  <a:pt x="690" y="654"/>
                </a:moveTo>
                <a:lnTo>
                  <a:pt x="728" y="654"/>
                </a:lnTo>
                <a:lnTo>
                  <a:pt x="728" y="728"/>
                </a:lnTo>
                <a:lnTo>
                  <a:pt x="0" y="728"/>
                </a:lnTo>
                <a:lnTo>
                  <a:pt x="0" y="654"/>
                </a:lnTo>
                <a:lnTo>
                  <a:pt x="36" y="654"/>
                </a:lnTo>
                <a:lnTo>
                  <a:pt x="36" y="472"/>
                </a:lnTo>
                <a:lnTo>
                  <a:pt x="144" y="472"/>
                </a:lnTo>
                <a:lnTo>
                  <a:pt x="144" y="654"/>
                </a:lnTo>
                <a:lnTo>
                  <a:pt x="218" y="654"/>
                </a:lnTo>
                <a:lnTo>
                  <a:pt x="218" y="328"/>
                </a:lnTo>
                <a:lnTo>
                  <a:pt x="326" y="328"/>
                </a:lnTo>
                <a:lnTo>
                  <a:pt x="326" y="654"/>
                </a:lnTo>
                <a:lnTo>
                  <a:pt x="400" y="654"/>
                </a:lnTo>
                <a:lnTo>
                  <a:pt x="400" y="182"/>
                </a:lnTo>
                <a:lnTo>
                  <a:pt x="508" y="182"/>
                </a:lnTo>
                <a:lnTo>
                  <a:pt x="508" y="654"/>
                </a:lnTo>
                <a:lnTo>
                  <a:pt x="582" y="654"/>
                </a:lnTo>
                <a:lnTo>
                  <a:pt x="582" y="108"/>
                </a:lnTo>
                <a:lnTo>
                  <a:pt x="546" y="108"/>
                </a:lnTo>
                <a:lnTo>
                  <a:pt x="636" y="0"/>
                </a:lnTo>
                <a:lnTo>
                  <a:pt x="728" y="108"/>
                </a:lnTo>
                <a:lnTo>
                  <a:pt x="690" y="108"/>
                </a:lnTo>
                <a:lnTo>
                  <a:pt x="690" y="65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2944591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5761" y="1029443"/>
            <a:ext cx="12621346" cy="1554272"/>
          </a:xfrm>
          <a:prstGeom prst="rect">
            <a:avLst/>
          </a:prstGeom>
        </p:spPr>
        <p:txBody>
          <a:bodyPr wrap="square">
            <a:spAutoFit/>
          </a:bodyPr>
          <a:lstStyle/>
          <a:p>
            <a:r>
              <a:rPr lang="en-US" sz="9500" b="1" dirty="0">
                <a:solidFill>
                  <a:schemeClr val="accent2"/>
                </a:solidFill>
                <a:latin typeface="+mj-lt"/>
              </a:rPr>
              <a:t>Threats Analysis</a:t>
            </a:r>
          </a:p>
        </p:txBody>
      </p:sp>
      <p:sp>
        <p:nvSpPr>
          <p:cNvPr id="4" name="Rectangle 3"/>
          <p:cNvSpPr/>
          <p:nvPr/>
        </p:nvSpPr>
        <p:spPr>
          <a:xfrm>
            <a:off x="1222245" y="2352882"/>
            <a:ext cx="12621346"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5" name="Rectangle 4"/>
          <p:cNvSpPr/>
          <p:nvPr/>
        </p:nvSpPr>
        <p:spPr>
          <a:xfrm>
            <a:off x="2119027" y="3995850"/>
            <a:ext cx="10682572" cy="784830"/>
          </a:xfrm>
          <a:prstGeom prst="rect">
            <a:avLst/>
          </a:prstGeom>
        </p:spPr>
        <p:txBody>
          <a:bodyPr wrap="square">
            <a:spAutoFit/>
          </a:bodyPr>
          <a:lstStyle/>
          <a:p>
            <a:r>
              <a:rPr lang="en-GB" sz="4500" b="1" dirty="0">
                <a:solidFill>
                  <a:schemeClr val="accent2"/>
                </a:solidFill>
              </a:rPr>
              <a:t>What is our competition doing?</a:t>
            </a:r>
            <a:endParaRPr lang="en-US" sz="4500" b="1" dirty="0">
              <a:solidFill>
                <a:schemeClr val="accent2"/>
              </a:solidFill>
            </a:endParaRPr>
          </a:p>
        </p:txBody>
      </p:sp>
      <p:sp>
        <p:nvSpPr>
          <p:cNvPr id="6" name="Rectangle 5"/>
          <p:cNvSpPr/>
          <p:nvPr/>
        </p:nvSpPr>
        <p:spPr>
          <a:xfrm>
            <a:off x="2119027" y="4893974"/>
            <a:ext cx="10682572"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7" name="Rectangle 6"/>
          <p:cNvSpPr/>
          <p:nvPr/>
        </p:nvSpPr>
        <p:spPr>
          <a:xfrm>
            <a:off x="2119026" y="7077548"/>
            <a:ext cx="10682574" cy="784830"/>
          </a:xfrm>
          <a:prstGeom prst="rect">
            <a:avLst/>
          </a:prstGeom>
        </p:spPr>
        <p:txBody>
          <a:bodyPr wrap="square">
            <a:spAutoFit/>
          </a:bodyPr>
          <a:lstStyle/>
          <a:p>
            <a:r>
              <a:rPr lang="en-GB" sz="4500" b="1" dirty="0">
                <a:solidFill>
                  <a:schemeClr val="accent2"/>
                </a:solidFill>
              </a:rPr>
              <a:t>Market trends we unprepared for?</a:t>
            </a:r>
            <a:endParaRPr lang="en-US" sz="4500" b="1" dirty="0">
              <a:solidFill>
                <a:schemeClr val="accent2"/>
              </a:solidFill>
            </a:endParaRPr>
          </a:p>
        </p:txBody>
      </p:sp>
      <p:sp>
        <p:nvSpPr>
          <p:cNvPr id="8" name="Rectangle 7"/>
          <p:cNvSpPr/>
          <p:nvPr/>
        </p:nvSpPr>
        <p:spPr>
          <a:xfrm>
            <a:off x="2119026" y="7975672"/>
            <a:ext cx="10682573"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9" name="Rectangle 8"/>
          <p:cNvSpPr/>
          <p:nvPr/>
        </p:nvSpPr>
        <p:spPr>
          <a:xfrm>
            <a:off x="2119026" y="10046889"/>
            <a:ext cx="13276918" cy="784830"/>
          </a:xfrm>
          <a:prstGeom prst="rect">
            <a:avLst/>
          </a:prstGeom>
        </p:spPr>
        <p:txBody>
          <a:bodyPr wrap="square">
            <a:spAutoFit/>
          </a:bodyPr>
          <a:lstStyle/>
          <a:p>
            <a:r>
              <a:rPr lang="en-GB" sz="4500" b="1" dirty="0">
                <a:solidFill>
                  <a:schemeClr val="accent2"/>
                </a:solidFill>
              </a:rPr>
              <a:t>Could our weaknesses leave us vulnerable?</a:t>
            </a:r>
            <a:endParaRPr lang="en-US" sz="4500" b="1" dirty="0">
              <a:solidFill>
                <a:schemeClr val="accent2"/>
              </a:solidFill>
            </a:endParaRPr>
          </a:p>
        </p:txBody>
      </p:sp>
      <p:sp>
        <p:nvSpPr>
          <p:cNvPr id="10" name="Rectangle 9"/>
          <p:cNvSpPr/>
          <p:nvPr/>
        </p:nvSpPr>
        <p:spPr>
          <a:xfrm>
            <a:off x="2119026" y="10923748"/>
            <a:ext cx="13276918"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minim </a:t>
            </a:r>
          </a:p>
        </p:txBody>
      </p:sp>
      <p:sp>
        <p:nvSpPr>
          <p:cNvPr id="14" name="Line 5"/>
          <p:cNvSpPr>
            <a:spLocks noChangeShapeType="1"/>
          </p:cNvSpPr>
          <p:nvPr/>
        </p:nvSpPr>
        <p:spPr bwMode="auto">
          <a:xfrm>
            <a:off x="1500188" y="4424363"/>
            <a:ext cx="0" cy="7821612"/>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Oval 6"/>
          <p:cNvSpPr>
            <a:spLocks noChangeArrowheads="1"/>
          </p:cNvSpPr>
          <p:nvPr/>
        </p:nvSpPr>
        <p:spPr bwMode="auto">
          <a:xfrm>
            <a:off x="1265238" y="4189413"/>
            <a:ext cx="460375" cy="457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Oval 7"/>
          <p:cNvSpPr>
            <a:spLocks noChangeArrowheads="1"/>
          </p:cNvSpPr>
          <p:nvPr/>
        </p:nvSpPr>
        <p:spPr bwMode="auto">
          <a:xfrm>
            <a:off x="1265238" y="7225506"/>
            <a:ext cx="460375" cy="457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8"/>
          <p:cNvSpPr>
            <a:spLocks noChangeArrowheads="1"/>
          </p:cNvSpPr>
          <p:nvPr/>
        </p:nvSpPr>
        <p:spPr bwMode="auto">
          <a:xfrm>
            <a:off x="1265238" y="10261599"/>
            <a:ext cx="460375" cy="4572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14800263" y="3154363"/>
            <a:ext cx="9607550" cy="10564812"/>
          </a:xfrm>
          <a:custGeom>
            <a:avLst/>
            <a:gdLst>
              <a:gd name="T0" fmla="*/ 0 w 6052"/>
              <a:gd name="T1" fmla="*/ 0 h 6655"/>
              <a:gd name="T2" fmla="*/ 0 w 6052"/>
              <a:gd name="T3" fmla="*/ 2144 h 6655"/>
              <a:gd name="T4" fmla="*/ 2400 w 6052"/>
              <a:gd name="T5" fmla="*/ 2144 h 6655"/>
              <a:gd name="T6" fmla="*/ 2400 w 6052"/>
              <a:gd name="T7" fmla="*/ 6655 h 6655"/>
              <a:gd name="T8" fmla="*/ 5163 w 6052"/>
              <a:gd name="T9" fmla="*/ 6655 h 6655"/>
              <a:gd name="T10" fmla="*/ 5163 w 6052"/>
              <a:gd name="T11" fmla="*/ 2144 h 6655"/>
              <a:gd name="T12" fmla="*/ 6052 w 6052"/>
              <a:gd name="T13" fmla="*/ 2144 h 6655"/>
              <a:gd name="T14" fmla="*/ 6052 w 6052"/>
              <a:gd name="T15" fmla="*/ 0 h 6655"/>
              <a:gd name="T16" fmla="*/ 0 w 6052"/>
              <a:gd name="T17" fmla="*/ 0 h 6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52" h="6655">
                <a:moveTo>
                  <a:pt x="0" y="0"/>
                </a:moveTo>
                <a:lnTo>
                  <a:pt x="0" y="2144"/>
                </a:lnTo>
                <a:lnTo>
                  <a:pt x="2400" y="2144"/>
                </a:lnTo>
                <a:lnTo>
                  <a:pt x="2400" y="6655"/>
                </a:lnTo>
                <a:lnTo>
                  <a:pt x="5163" y="6655"/>
                </a:lnTo>
                <a:lnTo>
                  <a:pt x="5163" y="2144"/>
                </a:lnTo>
                <a:lnTo>
                  <a:pt x="6052" y="2144"/>
                </a:lnTo>
                <a:lnTo>
                  <a:pt x="6052" y="0"/>
                </a:lnTo>
                <a:lnTo>
                  <a:pt x="0" y="0"/>
                </a:lnTo>
                <a:close/>
              </a:path>
            </a:pathLst>
          </a:custGeom>
          <a:gradFill>
            <a:gsLst>
              <a:gs pos="0">
                <a:schemeClr val="accent3">
                  <a:alpha val="50000"/>
                </a:schemeClr>
              </a:gs>
              <a:gs pos="48000">
                <a:schemeClr val="accent4">
                  <a:alpha val="50000"/>
                </a:schemeClr>
              </a:gs>
              <a:gs pos="83000">
                <a:schemeClr val="accent5">
                  <a:alpha val="50000"/>
                </a:schemeClr>
              </a:gs>
            </a:gsLst>
            <a:lin ang="21594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0" name="Picture Placeholder 19"/>
          <p:cNvSpPr>
            <a:spLocks noGrp="1"/>
          </p:cNvSpPr>
          <p:nvPr>
            <p:ph type="pic" sz="quarter" idx="10"/>
          </p:nvPr>
        </p:nvSpPr>
        <p:spPr/>
      </p:sp>
    </p:spTree>
    <p:extLst>
      <p:ext uri="{BB962C8B-B14F-4D97-AF65-F5344CB8AC3E}">
        <p14:creationId xmlns:p14="http://schemas.microsoft.com/office/powerpoint/2010/main" val="63848693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0" y="0"/>
            <a:ext cx="24377904"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4182140" y="3559992"/>
            <a:ext cx="15977190" cy="5016758"/>
          </a:xfrm>
          <a:prstGeom prst="rect">
            <a:avLst/>
          </a:prstGeom>
        </p:spPr>
        <p:txBody>
          <a:bodyPr wrap="square">
            <a:spAutoFit/>
          </a:bodyPr>
          <a:lstStyle/>
          <a:p>
            <a:pPr algn="ctr"/>
            <a:r>
              <a:rPr lang="en-GB" sz="16000" b="1" dirty="0" smtClean="0">
                <a:solidFill>
                  <a:schemeClr val="accent1"/>
                </a:solidFill>
                <a:latin typeface="+mj-lt"/>
              </a:rPr>
              <a:t>KEEP GOING KEEP GROWING.</a:t>
            </a:r>
            <a:endParaRPr lang="en-US" sz="16000" b="1" dirty="0">
              <a:solidFill>
                <a:schemeClr val="accent1"/>
              </a:solidFill>
              <a:latin typeface="+mj-lt"/>
            </a:endParaRPr>
          </a:p>
        </p:txBody>
      </p:sp>
      <p:sp>
        <p:nvSpPr>
          <p:cNvPr id="21" name="Freeform 5"/>
          <p:cNvSpPr>
            <a:spLocks/>
          </p:cNvSpPr>
          <p:nvPr/>
        </p:nvSpPr>
        <p:spPr bwMode="auto">
          <a:xfrm>
            <a:off x="8089900" y="9310688"/>
            <a:ext cx="2046288" cy="422275"/>
          </a:xfrm>
          <a:custGeom>
            <a:avLst/>
            <a:gdLst>
              <a:gd name="T0" fmla="*/ 63 w 642"/>
              <a:gd name="T1" fmla="*/ 0 h 128"/>
              <a:gd name="T2" fmla="*/ 642 w 642"/>
              <a:gd name="T3" fmla="*/ 0 h 128"/>
              <a:gd name="T4" fmla="*/ 642 w 642"/>
              <a:gd name="T5" fmla="*/ 128 h 128"/>
              <a:gd name="T6" fmla="*/ 63 w 642"/>
              <a:gd name="T7" fmla="*/ 128 h 128"/>
              <a:gd name="T8" fmla="*/ 0 w 642"/>
              <a:gd name="T9" fmla="*/ 64 h 128"/>
              <a:gd name="T10" fmla="*/ 0 w 642"/>
              <a:gd name="T11" fmla="*/ 64 h 128"/>
              <a:gd name="T12" fmla="*/ 63 w 642"/>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2" h="128">
                <a:moveTo>
                  <a:pt x="63" y="0"/>
                </a:moveTo>
                <a:cubicBezTo>
                  <a:pt x="642" y="0"/>
                  <a:pt x="642" y="0"/>
                  <a:pt x="642" y="0"/>
                </a:cubicBezTo>
                <a:cubicBezTo>
                  <a:pt x="642" y="128"/>
                  <a:pt x="642" y="128"/>
                  <a:pt x="642" y="128"/>
                </a:cubicBezTo>
                <a:cubicBezTo>
                  <a:pt x="63" y="128"/>
                  <a:pt x="63" y="128"/>
                  <a:pt x="63" y="128"/>
                </a:cubicBezTo>
                <a:cubicBezTo>
                  <a:pt x="28" y="128"/>
                  <a:pt x="0" y="99"/>
                  <a:pt x="0" y="64"/>
                </a:cubicBezTo>
                <a:cubicBezTo>
                  <a:pt x="0" y="64"/>
                  <a:pt x="0" y="64"/>
                  <a:pt x="0" y="64"/>
                </a:cubicBezTo>
                <a:cubicBezTo>
                  <a:pt x="0" y="29"/>
                  <a:pt x="28" y="0"/>
                  <a:pt x="6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Rectangle 6"/>
          <p:cNvSpPr>
            <a:spLocks noChangeArrowheads="1"/>
          </p:cNvSpPr>
          <p:nvPr/>
        </p:nvSpPr>
        <p:spPr bwMode="auto">
          <a:xfrm>
            <a:off x="10136188" y="9310688"/>
            <a:ext cx="2047875" cy="42227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Rectangle 7"/>
          <p:cNvSpPr>
            <a:spLocks noChangeArrowheads="1"/>
          </p:cNvSpPr>
          <p:nvPr/>
        </p:nvSpPr>
        <p:spPr bwMode="auto">
          <a:xfrm>
            <a:off x="12184063" y="9310688"/>
            <a:ext cx="2049463" cy="42227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p:nvSpPr>
        <p:spPr bwMode="auto">
          <a:xfrm>
            <a:off x="14233525" y="9310688"/>
            <a:ext cx="2049463" cy="422275"/>
          </a:xfrm>
          <a:custGeom>
            <a:avLst/>
            <a:gdLst>
              <a:gd name="T0" fmla="*/ 0 w 643"/>
              <a:gd name="T1" fmla="*/ 0 h 128"/>
              <a:gd name="T2" fmla="*/ 579 w 643"/>
              <a:gd name="T3" fmla="*/ 0 h 128"/>
              <a:gd name="T4" fmla="*/ 643 w 643"/>
              <a:gd name="T5" fmla="*/ 64 h 128"/>
              <a:gd name="T6" fmla="*/ 643 w 643"/>
              <a:gd name="T7" fmla="*/ 64 h 128"/>
              <a:gd name="T8" fmla="*/ 579 w 643"/>
              <a:gd name="T9" fmla="*/ 128 h 128"/>
              <a:gd name="T10" fmla="*/ 0 w 643"/>
              <a:gd name="T11" fmla="*/ 128 h 128"/>
              <a:gd name="T12" fmla="*/ 0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0" y="0"/>
                </a:moveTo>
                <a:cubicBezTo>
                  <a:pt x="579" y="0"/>
                  <a:pt x="579" y="0"/>
                  <a:pt x="579" y="0"/>
                </a:cubicBezTo>
                <a:cubicBezTo>
                  <a:pt x="615" y="0"/>
                  <a:pt x="643" y="29"/>
                  <a:pt x="643" y="64"/>
                </a:cubicBezTo>
                <a:cubicBezTo>
                  <a:pt x="643" y="64"/>
                  <a:pt x="643" y="64"/>
                  <a:pt x="643" y="64"/>
                </a:cubicBezTo>
                <a:cubicBezTo>
                  <a:pt x="643" y="99"/>
                  <a:pt x="615" y="128"/>
                  <a:pt x="579" y="128"/>
                </a:cubicBezTo>
                <a:cubicBezTo>
                  <a:pt x="0" y="128"/>
                  <a:pt x="0" y="128"/>
                  <a:pt x="0" y="128"/>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10857426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5761" y="1029443"/>
            <a:ext cx="12621346" cy="1554272"/>
          </a:xfrm>
          <a:prstGeom prst="rect">
            <a:avLst/>
          </a:prstGeom>
        </p:spPr>
        <p:txBody>
          <a:bodyPr wrap="square">
            <a:spAutoFit/>
          </a:bodyPr>
          <a:lstStyle/>
          <a:p>
            <a:r>
              <a:rPr lang="en-US" sz="9500" b="1" dirty="0">
                <a:solidFill>
                  <a:schemeClr val="accent2"/>
                </a:solidFill>
                <a:latin typeface="+mj-lt"/>
              </a:rPr>
              <a:t>Company Roadmap</a:t>
            </a:r>
          </a:p>
        </p:txBody>
      </p:sp>
      <p:sp>
        <p:nvSpPr>
          <p:cNvPr id="4" name="Rectangle 3"/>
          <p:cNvSpPr/>
          <p:nvPr/>
        </p:nvSpPr>
        <p:spPr>
          <a:xfrm>
            <a:off x="1222245" y="2352882"/>
            <a:ext cx="12621346"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5" name="Rectangle 4"/>
          <p:cNvSpPr/>
          <p:nvPr/>
        </p:nvSpPr>
        <p:spPr>
          <a:xfrm>
            <a:off x="984682" y="6271453"/>
            <a:ext cx="4650574" cy="784830"/>
          </a:xfrm>
          <a:prstGeom prst="rect">
            <a:avLst/>
          </a:prstGeom>
        </p:spPr>
        <p:txBody>
          <a:bodyPr wrap="square">
            <a:spAutoFit/>
          </a:bodyPr>
          <a:lstStyle/>
          <a:p>
            <a:pPr algn="ctr"/>
            <a:r>
              <a:rPr lang="en-GB" sz="4500" b="1" dirty="0" smtClean="0">
                <a:solidFill>
                  <a:schemeClr val="accent3"/>
                </a:solidFill>
              </a:rPr>
              <a:t>Start</a:t>
            </a:r>
            <a:endParaRPr lang="en-US" sz="4500" b="1" dirty="0">
              <a:solidFill>
                <a:schemeClr val="accent3"/>
              </a:solidFill>
            </a:endParaRPr>
          </a:p>
        </p:txBody>
      </p:sp>
      <p:sp>
        <p:nvSpPr>
          <p:cNvPr id="6" name="Rectangle 5"/>
          <p:cNvSpPr/>
          <p:nvPr/>
        </p:nvSpPr>
        <p:spPr>
          <a:xfrm>
            <a:off x="984682" y="7169577"/>
            <a:ext cx="465057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7" name="Rectangle 6"/>
          <p:cNvSpPr/>
          <p:nvPr/>
        </p:nvSpPr>
        <p:spPr>
          <a:xfrm>
            <a:off x="7045240" y="6271453"/>
            <a:ext cx="4650574" cy="784830"/>
          </a:xfrm>
          <a:prstGeom prst="rect">
            <a:avLst/>
          </a:prstGeom>
        </p:spPr>
        <p:txBody>
          <a:bodyPr wrap="square">
            <a:spAutoFit/>
          </a:bodyPr>
          <a:lstStyle/>
          <a:p>
            <a:pPr algn="ctr"/>
            <a:r>
              <a:rPr lang="en-GB" sz="4500" b="1" dirty="0">
                <a:solidFill>
                  <a:schemeClr val="accent4"/>
                </a:solidFill>
              </a:rPr>
              <a:t>Concept</a:t>
            </a:r>
            <a:endParaRPr lang="en-US" sz="4500" b="1" dirty="0">
              <a:solidFill>
                <a:schemeClr val="accent4"/>
              </a:solidFill>
            </a:endParaRPr>
          </a:p>
        </p:txBody>
      </p:sp>
      <p:sp>
        <p:nvSpPr>
          <p:cNvPr id="8" name="Rectangle 7"/>
          <p:cNvSpPr/>
          <p:nvPr/>
        </p:nvSpPr>
        <p:spPr>
          <a:xfrm>
            <a:off x="7045240" y="7169577"/>
            <a:ext cx="465057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9" name="Rectangle 8"/>
          <p:cNvSpPr/>
          <p:nvPr/>
        </p:nvSpPr>
        <p:spPr>
          <a:xfrm>
            <a:off x="13190858" y="6271453"/>
            <a:ext cx="4650574" cy="784830"/>
          </a:xfrm>
          <a:prstGeom prst="rect">
            <a:avLst/>
          </a:prstGeom>
        </p:spPr>
        <p:txBody>
          <a:bodyPr wrap="square">
            <a:spAutoFit/>
          </a:bodyPr>
          <a:lstStyle/>
          <a:p>
            <a:pPr algn="ctr"/>
            <a:r>
              <a:rPr lang="en-GB" sz="4500" b="1" dirty="0">
                <a:solidFill>
                  <a:schemeClr val="accent5"/>
                </a:solidFill>
              </a:rPr>
              <a:t>Design</a:t>
            </a:r>
            <a:endParaRPr lang="en-US" sz="4500" b="1" dirty="0">
              <a:solidFill>
                <a:schemeClr val="accent5"/>
              </a:solidFill>
            </a:endParaRPr>
          </a:p>
        </p:txBody>
      </p:sp>
      <p:sp>
        <p:nvSpPr>
          <p:cNvPr id="10" name="Rectangle 9"/>
          <p:cNvSpPr/>
          <p:nvPr/>
        </p:nvSpPr>
        <p:spPr>
          <a:xfrm>
            <a:off x="13190858" y="7169577"/>
            <a:ext cx="465057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18" name="Oval 155"/>
          <p:cNvSpPr>
            <a:spLocks noChangeArrowheads="1"/>
          </p:cNvSpPr>
          <p:nvPr/>
        </p:nvSpPr>
        <p:spPr bwMode="auto">
          <a:xfrm>
            <a:off x="2266950" y="3987798"/>
            <a:ext cx="2073275" cy="207010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Line 156"/>
          <p:cNvSpPr>
            <a:spLocks noChangeShapeType="1"/>
          </p:cNvSpPr>
          <p:nvPr/>
        </p:nvSpPr>
        <p:spPr bwMode="auto">
          <a:xfrm>
            <a:off x="2316163" y="9128123"/>
            <a:ext cx="1984375" cy="0"/>
          </a:xfrm>
          <a:prstGeom prst="line">
            <a:avLst/>
          </a:prstGeom>
          <a:noFill/>
          <a:ln w="190500" cap="rnd">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57"/>
          <p:cNvSpPr>
            <a:spLocks noChangeShapeType="1"/>
          </p:cNvSpPr>
          <p:nvPr/>
        </p:nvSpPr>
        <p:spPr bwMode="auto">
          <a:xfrm>
            <a:off x="3294061" y="9167812"/>
            <a:ext cx="0" cy="1419225"/>
          </a:xfrm>
          <a:prstGeom prst="line">
            <a:avLst/>
          </a:prstGeom>
          <a:noFill/>
          <a:ln w="190500" cap="rnd">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Oval 158"/>
          <p:cNvSpPr>
            <a:spLocks noChangeArrowheads="1"/>
          </p:cNvSpPr>
          <p:nvPr/>
        </p:nvSpPr>
        <p:spPr bwMode="auto">
          <a:xfrm>
            <a:off x="8362948" y="3987798"/>
            <a:ext cx="2073275" cy="207010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Line 159"/>
          <p:cNvSpPr>
            <a:spLocks noChangeShapeType="1"/>
          </p:cNvSpPr>
          <p:nvPr/>
        </p:nvSpPr>
        <p:spPr bwMode="auto">
          <a:xfrm>
            <a:off x="8407398" y="9123360"/>
            <a:ext cx="1984375" cy="0"/>
          </a:xfrm>
          <a:prstGeom prst="line">
            <a:avLst/>
          </a:prstGeom>
          <a:noFill/>
          <a:ln w="190500" cap="rnd">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60"/>
          <p:cNvSpPr>
            <a:spLocks noChangeShapeType="1"/>
          </p:cNvSpPr>
          <p:nvPr/>
        </p:nvSpPr>
        <p:spPr bwMode="auto">
          <a:xfrm>
            <a:off x="9394824" y="9172575"/>
            <a:ext cx="0" cy="1419225"/>
          </a:xfrm>
          <a:prstGeom prst="line">
            <a:avLst/>
          </a:prstGeom>
          <a:noFill/>
          <a:ln w="190500" cap="rnd">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Oval 161"/>
          <p:cNvSpPr>
            <a:spLocks noChangeArrowheads="1"/>
          </p:cNvSpPr>
          <p:nvPr/>
        </p:nvSpPr>
        <p:spPr bwMode="auto">
          <a:xfrm>
            <a:off x="14468473" y="3987798"/>
            <a:ext cx="2074863" cy="207010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Line 162"/>
          <p:cNvSpPr>
            <a:spLocks noChangeShapeType="1"/>
          </p:cNvSpPr>
          <p:nvPr/>
        </p:nvSpPr>
        <p:spPr bwMode="auto">
          <a:xfrm>
            <a:off x="14508160" y="9123360"/>
            <a:ext cx="1982788" cy="0"/>
          </a:xfrm>
          <a:prstGeom prst="line">
            <a:avLst/>
          </a:prstGeom>
          <a:noFill/>
          <a:ln w="190500" cap="rnd">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63"/>
          <p:cNvSpPr>
            <a:spLocks noChangeShapeType="1"/>
          </p:cNvSpPr>
          <p:nvPr/>
        </p:nvSpPr>
        <p:spPr bwMode="auto">
          <a:xfrm>
            <a:off x="15487646" y="9172575"/>
            <a:ext cx="0" cy="1419225"/>
          </a:xfrm>
          <a:prstGeom prst="line">
            <a:avLst/>
          </a:prstGeom>
          <a:noFill/>
          <a:ln w="190500" cap="rnd">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164"/>
          <p:cNvSpPr>
            <a:spLocks/>
          </p:cNvSpPr>
          <p:nvPr/>
        </p:nvSpPr>
        <p:spPr bwMode="auto">
          <a:xfrm>
            <a:off x="-21265" y="2790198"/>
            <a:ext cx="24430038" cy="9628187"/>
          </a:xfrm>
          <a:custGeom>
            <a:avLst/>
            <a:gdLst>
              <a:gd name="T0" fmla="*/ 12522 w 15389"/>
              <a:gd name="T1" fmla="*/ 0 h 6065"/>
              <a:gd name="T2" fmla="*/ 15389 w 15389"/>
              <a:gd name="T3" fmla="*/ 0 h 6065"/>
              <a:gd name="T4" fmla="*/ 15389 w 15389"/>
              <a:gd name="T5" fmla="*/ 1600 h 6065"/>
              <a:gd name="T6" fmla="*/ 14125 w 15389"/>
              <a:gd name="T7" fmla="*/ 1600 h 6065"/>
              <a:gd name="T8" fmla="*/ 14125 w 15389"/>
              <a:gd name="T9" fmla="*/ 6065 h 6065"/>
              <a:gd name="T10" fmla="*/ 0 w 15389"/>
              <a:gd name="T11" fmla="*/ 6065 h 6065"/>
              <a:gd name="T12" fmla="*/ 0 w 15389"/>
              <a:gd name="T13" fmla="*/ 4465 h 6065"/>
              <a:gd name="T14" fmla="*/ 12522 w 15389"/>
              <a:gd name="T15" fmla="*/ 4465 h 6065"/>
              <a:gd name="T16" fmla="*/ 12522 w 15389"/>
              <a:gd name="T17" fmla="*/ 0 h 6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89" h="6065">
                <a:moveTo>
                  <a:pt x="12522" y="0"/>
                </a:moveTo>
                <a:lnTo>
                  <a:pt x="15389" y="0"/>
                </a:lnTo>
                <a:lnTo>
                  <a:pt x="15389" y="1600"/>
                </a:lnTo>
                <a:lnTo>
                  <a:pt x="14125" y="1600"/>
                </a:lnTo>
                <a:lnTo>
                  <a:pt x="14125" y="6065"/>
                </a:lnTo>
                <a:lnTo>
                  <a:pt x="0" y="6065"/>
                </a:lnTo>
                <a:lnTo>
                  <a:pt x="0" y="4465"/>
                </a:lnTo>
                <a:lnTo>
                  <a:pt x="12522" y="4465"/>
                </a:lnTo>
                <a:lnTo>
                  <a:pt x="12522"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Rectangle 165"/>
          <p:cNvSpPr>
            <a:spLocks noChangeArrowheads="1"/>
          </p:cNvSpPr>
          <p:nvPr/>
        </p:nvSpPr>
        <p:spPr bwMode="auto">
          <a:xfrm>
            <a:off x="0" y="11118850"/>
            <a:ext cx="222250" cy="1016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66"/>
          <p:cNvSpPr>
            <a:spLocks/>
          </p:cNvSpPr>
          <p:nvPr/>
        </p:nvSpPr>
        <p:spPr bwMode="auto">
          <a:xfrm>
            <a:off x="0" y="11118850"/>
            <a:ext cx="222250" cy="101600"/>
          </a:xfrm>
          <a:custGeom>
            <a:avLst/>
            <a:gdLst>
              <a:gd name="T0" fmla="*/ 0 w 140"/>
              <a:gd name="T1" fmla="*/ 64 h 64"/>
              <a:gd name="T2" fmla="*/ 140 w 140"/>
              <a:gd name="T3" fmla="*/ 64 h 64"/>
              <a:gd name="T4" fmla="*/ 140 w 140"/>
              <a:gd name="T5" fmla="*/ 0 h 64"/>
              <a:gd name="T6" fmla="*/ 0 w 140"/>
              <a:gd name="T7" fmla="*/ 0 h 64"/>
            </a:gdLst>
            <a:ahLst/>
            <a:cxnLst>
              <a:cxn ang="0">
                <a:pos x="T0" y="T1"/>
              </a:cxn>
              <a:cxn ang="0">
                <a:pos x="T2" y="T3"/>
              </a:cxn>
              <a:cxn ang="0">
                <a:pos x="T4" y="T5"/>
              </a:cxn>
              <a:cxn ang="0">
                <a:pos x="T6" y="T7"/>
              </a:cxn>
            </a:cxnLst>
            <a:rect l="0" t="0" r="r" b="b"/>
            <a:pathLst>
              <a:path w="140" h="64">
                <a:moveTo>
                  <a:pt x="0" y="64"/>
                </a:moveTo>
                <a:lnTo>
                  <a:pt x="140" y="64"/>
                </a:lnTo>
                <a:lnTo>
                  <a:pt x="14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67"/>
          <p:cNvSpPr>
            <a:spLocks noEditPoints="1"/>
          </p:cNvSpPr>
          <p:nvPr/>
        </p:nvSpPr>
        <p:spPr bwMode="auto">
          <a:xfrm>
            <a:off x="665163" y="11118850"/>
            <a:ext cx="19819938" cy="101600"/>
          </a:xfrm>
          <a:custGeom>
            <a:avLst/>
            <a:gdLst>
              <a:gd name="T0" fmla="*/ 12485 w 12485"/>
              <a:gd name="T1" fmla="*/ 64 h 64"/>
              <a:gd name="T2" fmla="*/ 12209 w 12485"/>
              <a:gd name="T3" fmla="*/ 0 h 64"/>
              <a:gd name="T4" fmla="*/ 11654 w 12485"/>
              <a:gd name="T5" fmla="*/ 64 h 64"/>
              <a:gd name="T6" fmla="*/ 11930 w 12485"/>
              <a:gd name="T7" fmla="*/ 0 h 64"/>
              <a:gd name="T8" fmla="*/ 11654 w 12485"/>
              <a:gd name="T9" fmla="*/ 64 h 64"/>
              <a:gd name="T10" fmla="*/ 11375 w 12485"/>
              <a:gd name="T11" fmla="*/ 64 h 64"/>
              <a:gd name="T12" fmla="*/ 11099 w 12485"/>
              <a:gd name="T13" fmla="*/ 0 h 64"/>
              <a:gd name="T14" fmla="*/ 10544 w 12485"/>
              <a:gd name="T15" fmla="*/ 64 h 64"/>
              <a:gd name="T16" fmla="*/ 10820 w 12485"/>
              <a:gd name="T17" fmla="*/ 0 h 64"/>
              <a:gd name="T18" fmla="*/ 10544 w 12485"/>
              <a:gd name="T19" fmla="*/ 64 h 64"/>
              <a:gd name="T20" fmla="*/ 10265 w 12485"/>
              <a:gd name="T21" fmla="*/ 64 h 64"/>
              <a:gd name="T22" fmla="*/ 9989 w 12485"/>
              <a:gd name="T23" fmla="*/ 0 h 64"/>
              <a:gd name="T24" fmla="*/ 9434 w 12485"/>
              <a:gd name="T25" fmla="*/ 64 h 64"/>
              <a:gd name="T26" fmla="*/ 9710 w 12485"/>
              <a:gd name="T27" fmla="*/ 0 h 64"/>
              <a:gd name="T28" fmla="*/ 9434 w 12485"/>
              <a:gd name="T29" fmla="*/ 64 h 64"/>
              <a:gd name="T30" fmla="*/ 9157 w 12485"/>
              <a:gd name="T31" fmla="*/ 64 h 64"/>
              <a:gd name="T32" fmla="*/ 8879 w 12485"/>
              <a:gd name="T33" fmla="*/ 0 h 64"/>
              <a:gd name="T34" fmla="*/ 8324 w 12485"/>
              <a:gd name="T35" fmla="*/ 64 h 64"/>
              <a:gd name="T36" fmla="*/ 8602 w 12485"/>
              <a:gd name="T37" fmla="*/ 0 h 64"/>
              <a:gd name="T38" fmla="*/ 8324 w 12485"/>
              <a:gd name="T39" fmla="*/ 64 h 64"/>
              <a:gd name="T40" fmla="*/ 8047 w 12485"/>
              <a:gd name="T41" fmla="*/ 64 h 64"/>
              <a:gd name="T42" fmla="*/ 7769 w 12485"/>
              <a:gd name="T43" fmla="*/ 0 h 64"/>
              <a:gd name="T44" fmla="*/ 7213 w 12485"/>
              <a:gd name="T45" fmla="*/ 64 h 64"/>
              <a:gd name="T46" fmla="*/ 7492 w 12485"/>
              <a:gd name="T47" fmla="*/ 0 h 64"/>
              <a:gd name="T48" fmla="*/ 7213 w 12485"/>
              <a:gd name="T49" fmla="*/ 64 h 64"/>
              <a:gd name="T50" fmla="*/ 6937 w 12485"/>
              <a:gd name="T51" fmla="*/ 64 h 64"/>
              <a:gd name="T52" fmla="*/ 6658 w 12485"/>
              <a:gd name="T53" fmla="*/ 0 h 64"/>
              <a:gd name="T54" fmla="*/ 6103 w 12485"/>
              <a:gd name="T55" fmla="*/ 64 h 64"/>
              <a:gd name="T56" fmla="*/ 6382 w 12485"/>
              <a:gd name="T57" fmla="*/ 0 h 64"/>
              <a:gd name="T58" fmla="*/ 6103 w 12485"/>
              <a:gd name="T59" fmla="*/ 64 h 64"/>
              <a:gd name="T60" fmla="*/ 5827 w 12485"/>
              <a:gd name="T61" fmla="*/ 64 h 64"/>
              <a:gd name="T62" fmla="*/ 5548 w 12485"/>
              <a:gd name="T63" fmla="*/ 0 h 64"/>
              <a:gd name="T64" fmla="*/ 4993 w 12485"/>
              <a:gd name="T65" fmla="*/ 64 h 64"/>
              <a:gd name="T66" fmla="*/ 5272 w 12485"/>
              <a:gd name="T67" fmla="*/ 0 h 64"/>
              <a:gd name="T68" fmla="*/ 4993 w 12485"/>
              <a:gd name="T69" fmla="*/ 64 h 64"/>
              <a:gd name="T70" fmla="*/ 4717 w 12485"/>
              <a:gd name="T71" fmla="*/ 64 h 64"/>
              <a:gd name="T72" fmla="*/ 4438 w 12485"/>
              <a:gd name="T73" fmla="*/ 0 h 64"/>
              <a:gd name="T74" fmla="*/ 3885 w 12485"/>
              <a:gd name="T75" fmla="*/ 64 h 64"/>
              <a:gd name="T76" fmla="*/ 4162 w 12485"/>
              <a:gd name="T77" fmla="*/ 0 h 64"/>
              <a:gd name="T78" fmla="*/ 3885 w 12485"/>
              <a:gd name="T79" fmla="*/ 64 h 64"/>
              <a:gd name="T80" fmla="*/ 3607 w 12485"/>
              <a:gd name="T81" fmla="*/ 64 h 64"/>
              <a:gd name="T82" fmla="*/ 3330 w 12485"/>
              <a:gd name="T83" fmla="*/ 0 h 64"/>
              <a:gd name="T84" fmla="*/ 2775 w 12485"/>
              <a:gd name="T85" fmla="*/ 64 h 64"/>
              <a:gd name="T86" fmla="*/ 3052 w 12485"/>
              <a:gd name="T87" fmla="*/ 0 h 64"/>
              <a:gd name="T88" fmla="*/ 2775 w 12485"/>
              <a:gd name="T89" fmla="*/ 64 h 64"/>
              <a:gd name="T90" fmla="*/ 2497 w 12485"/>
              <a:gd name="T91" fmla="*/ 64 h 64"/>
              <a:gd name="T92" fmla="*/ 2220 w 12485"/>
              <a:gd name="T93" fmla="*/ 0 h 64"/>
              <a:gd name="T94" fmla="*/ 1665 w 12485"/>
              <a:gd name="T95" fmla="*/ 64 h 64"/>
              <a:gd name="T96" fmla="*/ 1942 w 12485"/>
              <a:gd name="T97" fmla="*/ 0 h 64"/>
              <a:gd name="T98" fmla="*/ 1665 w 12485"/>
              <a:gd name="T99" fmla="*/ 64 h 64"/>
              <a:gd name="T100" fmla="*/ 1386 w 12485"/>
              <a:gd name="T101" fmla="*/ 64 h 64"/>
              <a:gd name="T102" fmla="*/ 1110 w 12485"/>
              <a:gd name="T103" fmla="*/ 0 h 64"/>
              <a:gd name="T104" fmla="*/ 555 w 12485"/>
              <a:gd name="T105" fmla="*/ 64 h 64"/>
              <a:gd name="T106" fmla="*/ 831 w 12485"/>
              <a:gd name="T107" fmla="*/ 0 h 64"/>
              <a:gd name="T108" fmla="*/ 555 w 12485"/>
              <a:gd name="T109" fmla="*/ 64 h 64"/>
              <a:gd name="T110" fmla="*/ 276 w 12485"/>
              <a:gd name="T111" fmla="*/ 64 h 64"/>
              <a:gd name="T112" fmla="*/ 0 w 12485"/>
              <a:gd name="T11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85" h="64">
                <a:moveTo>
                  <a:pt x="12209" y="64"/>
                </a:moveTo>
                <a:lnTo>
                  <a:pt x="12485" y="64"/>
                </a:lnTo>
                <a:lnTo>
                  <a:pt x="12485" y="0"/>
                </a:lnTo>
                <a:lnTo>
                  <a:pt x="12209" y="0"/>
                </a:lnTo>
                <a:lnTo>
                  <a:pt x="12209" y="64"/>
                </a:lnTo>
                <a:close/>
                <a:moveTo>
                  <a:pt x="11654" y="64"/>
                </a:moveTo>
                <a:lnTo>
                  <a:pt x="11930" y="64"/>
                </a:lnTo>
                <a:lnTo>
                  <a:pt x="11930" y="0"/>
                </a:lnTo>
                <a:lnTo>
                  <a:pt x="11654" y="0"/>
                </a:lnTo>
                <a:lnTo>
                  <a:pt x="11654" y="64"/>
                </a:lnTo>
                <a:close/>
                <a:moveTo>
                  <a:pt x="11099" y="64"/>
                </a:moveTo>
                <a:lnTo>
                  <a:pt x="11375" y="64"/>
                </a:lnTo>
                <a:lnTo>
                  <a:pt x="11375" y="0"/>
                </a:lnTo>
                <a:lnTo>
                  <a:pt x="11099" y="0"/>
                </a:lnTo>
                <a:lnTo>
                  <a:pt x="11099" y="64"/>
                </a:lnTo>
                <a:close/>
                <a:moveTo>
                  <a:pt x="10544" y="64"/>
                </a:moveTo>
                <a:lnTo>
                  <a:pt x="10820" y="64"/>
                </a:lnTo>
                <a:lnTo>
                  <a:pt x="10820" y="0"/>
                </a:lnTo>
                <a:lnTo>
                  <a:pt x="10544" y="0"/>
                </a:lnTo>
                <a:lnTo>
                  <a:pt x="10544" y="64"/>
                </a:lnTo>
                <a:close/>
                <a:moveTo>
                  <a:pt x="9989" y="64"/>
                </a:moveTo>
                <a:lnTo>
                  <a:pt x="10265" y="64"/>
                </a:lnTo>
                <a:lnTo>
                  <a:pt x="10265" y="0"/>
                </a:lnTo>
                <a:lnTo>
                  <a:pt x="9989" y="0"/>
                </a:lnTo>
                <a:lnTo>
                  <a:pt x="9989" y="64"/>
                </a:lnTo>
                <a:close/>
                <a:moveTo>
                  <a:pt x="9434" y="64"/>
                </a:moveTo>
                <a:lnTo>
                  <a:pt x="9710" y="64"/>
                </a:lnTo>
                <a:lnTo>
                  <a:pt x="9710" y="0"/>
                </a:lnTo>
                <a:lnTo>
                  <a:pt x="9434" y="0"/>
                </a:lnTo>
                <a:lnTo>
                  <a:pt x="9434" y="64"/>
                </a:lnTo>
                <a:close/>
                <a:moveTo>
                  <a:pt x="8879" y="64"/>
                </a:moveTo>
                <a:lnTo>
                  <a:pt x="9157" y="64"/>
                </a:lnTo>
                <a:lnTo>
                  <a:pt x="9157" y="0"/>
                </a:lnTo>
                <a:lnTo>
                  <a:pt x="8879" y="0"/>
                </a:lnTo>
                <a:lnTo>
                  <a:pt x="8879" y="64"/>
                </a:lnTo>
                <a:close/>
                <a:moveTo>
                  <a:pt x="8324" y="64"/>
                </a:moveTo>
                <a:lnTo>
                  <a:pt x="8602" y="64"/>
                </a:lnTo>
                <a:lnTo>
                  <a:pt x="8602" y="0"/>
                </a:lnTo>
                <a:lnTo>
                  <a:pt x="8324" y="0"/>
                </a:lnTo>
                <a:lnTo>
                  <a:pt x="8324" y="64"/>
                </a:lnTo>
                <a:close/>
                <a:moveTo>
                  <a:pt x="7769" y="64"/>
                </a:moveTo>
                <a:lnTo>
                  <a:pt x="8047" y="64"/>
                </a:lnTo>
                <a:lnTo>
                  <a:pt x="8047" y="0"/>
                </a:lnTo>
                <a:lnTo>
                  <a:pt x="7769" y="0"/>
                </a:lnTo>
                <a:lnTo>
                  <a:pt x="7769" y="64"/>
                </a:lnTo>
                <a:close/>
                <a:moveTo>
                  <a:pt x="7213" y="64"/>
                </a:moveTo>
                <a:lnTo>
                  <a:pt x="7492" y="64"/>
                </a:lnTo>
                <a:lnTo>
                  <a:pt x="7492" y="0"/>
                </a:lnTo>
                <a:lnTo>
                  <a:pt x="7213" y="0"/>
                </a:lnTo>
                <a:lnTo>
                  <a:pt x="7213" y="64"/>
                </a:lnTo>
                <a:close/>
                <a:moveTo>
                  <a:pt x="6658" y="64"/>
                </a:moveTo>
                <a:lnTo>
                  <a:pt x="6937" y="64"/>
                </a:lnTo>
                <a:lnTo>
                  <a:pt x="6937" y="0"/>
                </a:lnTo>
                <a:lnTo>
                  <a:pt x="6658" y="0"/>
                </a:lnTo>
                <a:lnTo>
                  <a:pt x="6658" y="64"/>
                </a:lnTo>
                <a:close/>
                <a:moveTo>
                  <a:pt x="6103" y="64"/>
                </a:moveTo>
                <a:lnTo>
                  <a:pt x="6382" y="64"/>
                </a:lnTo>
                <a:lnTo>
                  <a:pt x="6382" y="0"/>
                </a:lnTo>
                <a:lnTo>
                  <a:pt x="6103" y="0"/>
                </a:lnTo>
                <a:lnTo>
                  <a:pt x="6103" y="64"/>
                </a:lnTo>
                <a:close/>
                <a:moveTo>
                  <a:pt x="5548" y="64"/>
                </a:moveTo>
                <a:lnTo>
                  <a:pt x="5827" y="64"/>
                </a:lnTo>
                <a:lnTo>
                  <a:pt x="5827" y="0"/>
                </a:lnTo>
                <a:lnTo>
                  <a:pt x="5548" y="0"/>
                </a:lnTo>
                <a:lnTo>
                  <a:pt x="5548" y="64"/>
                </a:lnTo>
                <a:close/>
                <a:moveTo>
                  <a:pt x="4993" y="64"/>
                </a:moveTo>
                <a:lnTo>
                  <a:pt x="5272" y="64"/>
                </a:lnTo>
                <a:lnTo>
                  <a:pt x="5272" y="0"/>
                </a:lnTo>
                <a:lnTo>
                  <a:pt x="4993" y="0"/>
                </a:lnTo>
                <a:lnTo>
                  <a:pt x="4993" y="64"/>
                </a:lnTo>
                <a:close/>
                <a:moveTo>
                  <a:pt x="4438" y="64"/>
                </a:moveTo>
                <a:lnTo>
                  <a:pt x="4717" y="64"/>
                </a:lnTo>
                <a:lnTo>
                  <a:pt x="4717" y="0"/>
                </a:lnTo>
                <a:lnTo>
                  <a:pt x="4438" y="0"/>
                </a:lnTo>
                <a:lnTo>
                  <a:pt x="4438" y="64"/>
                </a:lnTo>
                <a:close/>
                <a:moveTo>
                  <a:pt x="3885" y="64"/>
                </a:moveTo>
                <a:lnTo>
                  <a:pt x="4162" y="64"/>
                </a:lnTo>
                <a:lnTo>
                  <a:pt x="4162" y="0"/>
                </a:lnTo>
                <a:lnTo>
                  <a:pt x="3885" y="0"/>
                </a:lnTo>
                <a:lnTo>
                  <a:pt x="3885" y="64"/>
                </a:lnTo>
                <a:close/>
                <a:moveTo>
                  <a:pt x="3330" y="64"/>
                </a:moveTo>
                <a:lnTo>
                  <a:pt x="3607" y="64"/>
                </a:lnTo>
                <a:lnTo>
                  <a:pt x="3607" y="0"/>
                </a:lnTo>
                <a:lnTo>
                  <a:pt x="3330" y="0"/>
                </a:lnTo>
                <a:lnTo>
                  <a:pt x="3330" y="64"/>
                </a:lnTo>
                <a:close/>
                <a:moveTo>
                  <a:pt x="2775" y="64"/>
                </a:moveTo>
                <a:lnTo>
                  <a:pt x="3052" y="64"/>
                </a:lnTo>
                <a:lnTo>
                  <a:pt x="3052" y="0"/>
                </a:lnTo>
                <a:lnTo>
                  <a:pt x="2775" y="0"/>
                </a:lnTo>
                <a:lnTo>
                  <a:pt x="2775" y="64"/>
                </a:lnTo>
                <a:close/>
                <a:moveTo>
                  <a:pt x="2220" y="64"/>
                </a:moveTo>
                <a:lnTo>
                  <a:pt x="2497" y="64"/>
                </a:lnTo>
                <a:lnTo>
                  <a:pt x="2497" y="0"/>
                </a:lnTo>
                <a:lnTo>
                  <a:pt x="2220" y="0"/>
                </a:lnTo>
                <a:lnTo>
                  <a:pt x="2220" y="64"/>
                </a:lnTo>
                <a:close/>
                <a:moveTo>
                  <a:pt x="1665" y="64"/>
                </a:moveTo>
                <a:lnTo>
                  <a:pt x="1942" y="64"/>
                </a:lnTo>
                <a:lnTo>
                  <a:pt x="1942" y="0"/>
                </a:lnTo>
                <a:lnTo>
                  <a:pt x="1665" y="0"/>
                </a:lnTo>
                <a:lnTo>
                  <a:pt x="1665" y="64"/>
                </a:lnTo>
                <a:close/>
                <a:moveTo>
                  <a:pt x="1110" y="64"/>
                </a:moveTo>
                <a:lnTo>
                  <a:pt x="1386" y="64"/>
                </a:lnTo>
                <a:lnTo>
                  <a:pt x="1386" y="0"/>
                </a:lnTo>
                <a:lnTo>
                  <a:pt x="1110" y="0"/>
                </a:lnTo>
                <a:lnTo>
                  <a:pt x="1110" y="64"/>
                </a:lnTo>
                <a:close/>
                <a:moveTo>
                  <a:pt x="555" y="64"/>
                </a:moveTo>
                <a:lnTo>
                  <a:pt x="831" y="64"/>
                </a:lnTo>
                <a:lnTo>
                  <a:pt x="831" y="0"/>
                </a:lnTo>
                <a:lnTo>
                  <a:pt x="555" y="0"/>
                </a:lnTo>
                <a:lnTo>
                  <a:pt x="555" y="64"/>
                </a:lnTo>
                <a:close/>
                <a:moveTo>
                  <a:pt x="0" y="64"/>
                </a:moveTo>
                <a:lnTo>
                  <a:pt x="276" y="64"/>
                </a:lnTo>
                <a:lnTo>
                  <a:pt x="276" y="0"/>
                </a:lnTo>
                <a:lnTo>
                  <a:pt x="0" y="0"/>
                </a:lnTo>
                <a:lnTo>
                  <a:pt x="0" y="6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68"/>
          <p:cNvSpPr>
            <a:spLocks/>
          </p:cNvSpPr>
          <p:nvPr/>
        </p:nvSpPr>
        <p:spPr bwMode="auto">
          <a:xfrm>
            <a:off x="20928013" y="10947400"/>
            <a:ext cx="273050" cy="273050"/>
          </a:xfrm>
          <a:custGeom>
            <a:avLst/>
            <a:gdLst>
              <a:gd name="T0" fmla="*/ 0 w 172"/>
              <a:gd name="T1" fmla="*/ 172 h 172"/>
              <a:gd name="T2" fmla="*/ 172 w 172"/>
              <a:gd name="T3" fmla="*/ 172 h 172"/>
              <a:gd name="T4" fmla="*/ 172 w 172"/>
              <a:gd name="T5" fmla="*/ 0 h 172"/>
              <a:gd name="T6" fmla="*/ 108 w 172"/>
              <a:gd name="T7" fmla="*/ 0 h 172"/>
              <a:gd name="T8" fmla="*/ 108 w 172"/>
              <a:gd name="T9" fmla="*/ 108 h 172"/>
              <a:gd name="T10" fmla="*/ 0 w 172"/>
              <a:gd name="T11" fmla="*/ 108 h 172"/>
              <a:gd name="T12" fmla="*/ 0 w 172"/>
              <a:gd name="T13" fmla="*/ 172 h 172"/>
              <a:gd name="T14" fmla="*/ 0 w 172"/>
              <a:gd name="T15" fmla="*/ 172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72">
                <a:moveTo>
                  <a:pt x="0" y="172"/>
                </a:moveTo>
                <a:lnTo>
                  <a:pt x="172" y="172"/>
                </a:lnTo>
                <a:lnTo>
                  <a:pt x="172" y="0"/>
                </a:lnTo>
                <a:lnTo>
                  <a:pt x="108" y="0"/>
                </a:lnTo>
                <a:lnTo>
                  <a:pt x="108" y="108"/>
                </a:lnTo>
                <a:lnTo>
                  <a:pt x="0" y="108"/>
                </a:lnTo>
                <a:lnTo>
                  <a:pt x="0" y="172"/>
                </a:lnTo>
                <a:lnTo>
                  <a:pt x="0" y="17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69"/>
          <p:cNvSpPr>
            <a:spLocks noEditPoints="1"/>
          </p:cNvSpPr>
          <p:nvPr/>
        </p:nvSpPr>
        <p:spPr bwMode="auto">
          <a:xfrm>
            <a:off x="21099463" y="4748213"/>
            <a:ext cx="101600" cy="5757862"/>
          </a:xfrm>
          <a:custGeom>
            <a:avLst/>
            <a:gdLst>
              <a:gd name="T0" fmla="*/ 64 w 64"/>
              <a:gd name="T1" fmla="*/ 280 h 3627"/>
              <a:gd name="T2" fmla="*/ 64 w 64"/>
              <a:gd name="T3" fmla="*/ 0 h 3627"/>
              <a:gd name="T4" fmla="*/ 0 w 64"/>
              <a:gd name="T5" fmla="*/ 0 h 3627"/>
              <a:gd name="T6" fmla="*/ 0 w 64"/>
              <a:gd name="T7" fmla="*/ 280 h 3627"/>
              <a:gd name="T8" fmla="*/ 64 w 64"/>
              <a:gd name="T9" fmla="*/ 280 h 3627"/>
              <a:gd name="T10" fmla="*/ 64 w 64"/>
              <a:gd name="T11" fmla="*/ 838 h 3627"/>
              <a:gd name="T12" fmla="*/ 64 w 64"/>
              <a:gd name="T13" fmla="*/ 558 h 3627"/>
              <a:gd name="T14" fmla="*/ 0 w 64"/>
              <a:gd name="T15" fmla="*/ 558 h 3627"/>
              <a:gd name="T16" fmla="*/ 0 w 64"/>
              <a:gd name="T17" fmla="*/ 838 h 3627"/>
              <a:gd name="T18" fmla="*/ 64 w 64"/>
              <a:gd name="T19" fmla="*/ 838 h 3627"/>
              <a:gd name="T20" fmla="*/ 64 w 64"/>
              <a:gd name="T21" fmla="*/ 1396 h 3627"/>
              <a:gd name="T22" fmla="*/ 64 w 64"/>
              <a:gd name="T23" fmla="*/ 1116 h 3627"/>
              <a:gd name="T24" fmla="*/ 0 w 64"/>
              <a:gd name="T25" fmla="*/ 1116 h 3627"/>
              <a:gd name="T26" fmla="*/ 0 w 64"/>
              <a:gd name="T27" fmla="*/ 1396 h 3627"/>
              <a:gd name="T28" fmla="*/ 64 w 64"/>
              <a:gd name="T29" fmla="*/ 1396 h 3627"/>
              <a:gd name="T30" fmla="*/ 64 w 64"/>
              <a:gd name="T31" fmla="*/ 1953 h 3627"/>
              <a:gd name="T32" fmla="*/ 64 w 64"/>
              <a:gd name="T33" fmla="*/ 1673 h 3627"/>
              <a:gd name="T34" fmla="*/ 0 w 64"/>
              <a:gd name="T35" fmla="*/ 1673 h 3627"/>
              <a:gd name="T36" fmla="*/ 0 w 64"/>
              <a:gd name="T37" fmla="*/ 1953 h 3627"/>
              <a:gd name="T38" fmla="*/ 64 w 64"/>
              <a:gd name="T39" fmla="*/ 1953 h 3627"/>
              <a:gd name="T40" fmla="*/ 64 w 64"/>
              <a:gd name="T41" fmla="*/ 2511 h 3627"/>
              <a:gd name="T42" fmla="*/ 64 w 64"/>
              <a:gd name="T43" fmla="*/ 2231 h 3627"/>
              <a:gd name="T44" fmla="*/ 0 w 64"/>
              <a:gd name="T45" fmla="*/ 2231 h 3627"/>
              <a:gd name="T46" fmla="*/ 0 w 64"/>
              <a:gd name="T47" fmla="*/ 2511 h 3627"/>
              <a:gd name="T48" fmla="*/ 64 w 64"/>
              <a:gd name="T49" fmla="*/ 2511 h 3627"/>
              <a:gd name="T50" fmla="*/ 64 w 64"/>
              <a:gd name="T51" fmla="*/ 3069 h 3627"/>
              <a:gd name="T52" fmla="*/ 64 w 64"/>
              <a:gd name="T53" fmla="*/ 2789 h 3627"/>
              <a:gd name="T54" fmla="*/ 0 w 64"/>
              <a:gd name="T55" fmla="*/ 2789 h 3627"/>
              <a:gd name="T56" fmla="*/ 0 w 64"/>
              <a:gd name="T57" fmla="*/ 3069 h 3627"/>
              <a:gd name="T58" fmla="*/ 64 w 64"/>
              <a:gd name="T59" fmla="*/ 3069 h 3627"/>
              <a:gd name="T60" fmla="*/ 64 w 64"/>
              <a:gd name="T61" fmla="*/ 3627 h 3627"/>
              <a:gd name="T62" fmla="*/ 64 w 64"/>
              <a:gd name="T63" fmla="*/ 3347 h 3627"/>
              <a:gd name="T64" fmla="*/ 0 w 64"/>
              <a:gd name="T65" fmla="*/ 3347 h 3627"/>
              <a:gd name="T66" fmla="*/ 0 w 64"/>
              <a:gd name="T67" fmla="*/ 3627 h 3627"/>
              <a:gd name="T68" fmla="*/ 64 w 64"/>
              <a:gd name="T69" fmla="*/ 3627 h 3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3627">
                <a:moveTo>
                  <a:pt x="64" y="280"/>
                </a:moveTo>
                <a:lnTo>
                  <a:pt x="64" y="0"/>
                </a:lnTo>
                <a:lnTo>
                  <a:pt x="0" y="0"/>
                </a:lnTo>
                <a:lnTo>
                  <a:pt x="0" y="280"/>
                </a:lnTo>
                <a:lnTo>
                  <a:pt x="64" y="280"/>
                </a:lnTo>
                <a:close/>
                <a:moveTo>
                  <a:pt x="64" y="838"/>
                </a:moveTo>
                <a:lnTo>
                  <a:pt x="64" y="558"/>
                </a:lnTo>
                <a:lnTo>
                  <a:pt x="0" y="558"/>
                </a:lnTo>
                <a:lnTo>
                  <a:pt x="0" y="838"/>
                </a:lnTo>
                <a:lnTo>
                  <a:pt x="64" y="838"/>
                </a:lnTo>
                <a:close/>
                <a:moveTo>
                  <a:pt x="64" y="1396"/>
                </a:moveTo>
                <a:lnTo>
                  <a:pt x="64" y="1116"/>
                </a:lnTo>
                <a:lnTo>
                  <a:pt x="0" y="1116"/>
                </a:lnTo>
                <a:lnTo>
                  <a:pt x="0" y="1396"/>
                </a:lnTo>
                <a:lnTo>
                  <a:pt x="64" y="1396"/>
                </a:lnTo>
                <a:close/>
                <a:moveTo>
                  <a:pt x="64" y="1953"/>
                </a:moveTo>
                <a:lnTo>
                  <a:pt x="64" y="1673"/>
                </a:lnTo>
                <a:lnTo>
                  <a:pt x="0" y="1673"/>
                </a:lnTo>
                <a:lnTo>
                  <a:pt x="0" y="1953"/>
                </a:lnTo>
                <a:lnTo>
                  <a:pt x="64" y="1953"/>
                </a:lnTo>
                <a:close/>
                <a:moveTo>
                  <a:pt x="64" y="2511"/>
                </a:moveTo>
                <a:lnTo>
                  <a:pt x="64" y="2231"/>
                </a:lnTo>
                <a:lnTo>
                  <a:pt x="0" y="2231"/>
                </a:lnTo>
                <a:lnTo>
                  <a:pt x="0" y="2511"/>
                </a:lnTo>
                <a:lnTo>
                  <a:pt x="64" y="2511"/>
                </a:lnTo>
                <a:close/>
                <a:moveTo>
                  <a:pt x="64" y="3069"/>
                </a:moveTo>
                <a:lnTo>
                  <a:pt x="64" y="2789"/>
                </a:lnTo>
                <a:lnTo>
                  <a:pt x="0" y="2789"/>
                </a:lnTo>
                <a:lnTo>
                  <a:pt x="0" y="3069"/>
                </a:lnTo>
                <a:lnTo>
                  <a:pt x="64" y="3069"/>
                </a:lnTo>
                <a:close/>
                <a:moveTo>
                  <a:pt x="64" y="3627"/>
                </a:moveTo>
                <a:lnTo>
                  <a:pt x="64" y="3347"/>
                </a:lnTo>
                <a:lnTo>
                  <a:pt x="0" y="3347"/>
                </a:lnTo>
                <a:lnTo>
                  <a:pt x="0" y="3627"/>
                </a:lnTo>
                <a:lnTo>
                  <a:pt x="64" y="362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70"/>
          <p:cNvSpPr>
            <a:spLocks/>
          </p:cNvSpPr>
          <p:nvPr/>
        </p:nvSpPr>
        <p:spPr bwMode="auto">
          <a:xfrm>
            <a:off x="21099463" y="4033838"/>
            <a:ext cx="273050" cy="273050"/>
          </a:xfrm>
          <a:custGeom>
            <a:avLst/>
            <a:gdLst>
              <a:gd name="T0" fmla="*/ 64 w 172"/>
              <a:gd name="T1" fmla="*/ 172 h 172"/>
              <a:gd name="T2" fmla="*/ 64 w 172"/>
              <a:gd name="T3" fmla="*/ 64 h 172"/>
              <a:gd name="T4" fmla="*/ 172 w 172"/>
              <a:gd name="T5" fmla="*/ 64 h 172"/>
              <a:gd name="T6" fmla="*/ 172 w 172"/>
              <a:gd name="T7" fmla="*/ 0 h 172"/>
              <a:gd name="T8" fmla="*/ 0 w 172"/>
              <a:gd name="T9" fmla="*/ 0 h 172"/>
              <a:gd name="T10" fmla="*/ 0 w 172"/>
              <a:gd name="T11" fmla="*/ 172 h 172"/>
              <a:gd name="T12" fmla="*/ 64 w 172"/>
              <a:gd name="T13" fmla="*/ 172 h 172"/>
              <a:gd name="T14" fmla="*/ 64 w 172"/>
              <a:gd name="T15" fmla="*/ 172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72">
                <a:moveTo>
                  <a:pt x="64" y="172"/>
                </a:moveTo>
                <a:lnTo>
                  <a:pt x="64" y="64"/>
                </a:lnTo>
                <a:lnTo>
                  <a:pt x="172" y="64"/>
                </a:lnTo>
                <a:lnTo>
                  <a:pt x="172" y="0"/>
                </a:lnTo>
                <a:lnTo>
                  <a:pt x="0" y="0"/>
                </a:lnTo>
                <a:lnTo>
                  <a:pt x="0" y="172"/>
                </a:lnTo>
                <a:lnTo>
                  <a:pt x="64" y="172"/>
                </a:lnTo>
                <a:lnTo>
                  <a:pt x="64" y="17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71"/>
          <p:cNvSpPr>
            <a:spLocks noEditPoints="1"/>
          </p:cNvSpPr>
          <p:nvPr/>
        </p:nvSpPr>
        <p:spPr bwMode="auto">
          <a:xfrm>
            <a:off x="21872575" y="4033838"/>
            <a:ext cx="1501775" cy="101600"/>
          </a:xfrm>
          <a:custGeom>
            <a:avLst/>
            <a:gdLst>
              <a:gd name="T0" fmla="*/ 631 w 946"/>
              <a:gd name="T1" fmla="*/ 64 h 64"/>
              <a:gd name="T2" fmla="*/ 946 w 946"/>
              <a:gd name="T3" fmla="*/ 64 h 64"/>
              <a:gd name="T4" fmla="*/ 946 w 946"/>
              <a:gd name="T5" fmla="*/ 0 h 64"/>
              <a:gd name="T6" fmla="*/ 631 w 946"/>
              <a:gd name="T7" fmla="*/ 0 h 64"/>
              <a:gd name="T8" fmla="*/ 631 w 946"/>
              <a:gd name="T9" fmla="*/ 64 h 64"/>
              <a:gd name="T10" fmla="*/ 0 w 946"/>
              <a:gd name="T11" fmla="*/ 64 h 64"/>
              <a:gd name="T12" fmla="*/ 317 w 946"/>
              <a:gd name="T13" fmla="*/ 64 h 64"/>
              <a:gd name="T14" fmla="*/ 317 w 946"/>
              <a:gd name="T15" fmla="*/ 0 h 64"/>
              <a:gd name="T16" fmla="*/ 0 w 946"/>
              <a:gd name="T17" fmla="*/ 0 h 64"/>
              <a:gd name="T18" fmla="*/ 0 w 946"/>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6" h="64">
                <a:moveTo>
                  <a:pt x="631" y="64"/>
                </a:moveTo>
                <a:lnTo>
                  <a:pt x="946" y="64"/>
                </a:lnTo>
                <a:lnTo>
                  <a:pt x="946" y="0"/>
                </a:lnTo>
                <a:lnTo>
                  <a:pt x="631" y="0"/>
                </a:lnTo>
                <a:lnTo>
                  <a:pt x="631" y="64"/>
                </a:lnTo>
                <a:close/>
                <a:moveTo>
                  <a:pt x="0" y="64"/>
                </a:moveTo>
                <a:lnTo>
                  <a:pt x="317" y="64"/>
                </a:lnTo>
                <a:lnTo>
                  <a:pt x="317" y="0"/>
                </a:lnTo>
                <a:lnTo>
                  <a:pt x="0" y="0"/>
                </a:lnTo>
                <a:lnTo>
                  <a:pt x="0" y="6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Rectangle 172"/>
          <p:cNvSpPr>
            <a:spLocks noChangeArrowheads="1"/>
          </p:cNvSpPr>
          <p:nvPr/>
        </p:nvSpPr>
        <p:spPr bwMode="auto">
          <a:xfrm>
            <a:off x="23876000" y="4033838"/>
            <a:ext cx="223838" cy="1016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73"/>
          <p:cNvSpPr>
            <a:spLocks/>
          </p:cNvSpPr>
          <p:nvPr/>
        </p:nvSpPr>
        <p:spPr bwMode="auto">
          <a:xfrm>
            <a:off x="23876000" y="4033838"/>
            <a:ext cx="223838" cy="101600"/>
          </a:xfrm>
          <a:custGeom>
            <a:avLst/>
            <a:gdLst>
              <a:gd name="T0" fmla="*/ 0 w 141"/>
              <a:gd name="T1" fmla="*/ 64 h 64"/>
              <a:gd name="T2" fmla="*/ 141 w 141"/>
              <a:gd name="T3" fmla="*/ 64 h 64"/>
              <a:gd name="T4" fmla="*/ 141 w 141"/>
              <a:gd name="T5" fmla="*/ 0 h 64"/>
              <a:gd name="T6" fmla="*/ 0 w 141"/>
              <a:gd name="T7" fmla="*/ 0 h 64"/>
            </a:gdLst>
            <a:ahLst/>
            <a:cxnLst>
              <a:cxn ang="0">
                <a:pos x="T0" y="T1"/>
              </a:cxn>
              <a:cxn ang="0">
                <a:pos x="T2" y="T3"/>
              </a:cxn>
              <a:cxn ang="0">
                <a:pos x="T4" y="T5"/>
              </a:cxn>
              <a:cxn ang="0">
                <a:pos x="T6" y="T7"/>
              </a:cxn>
            </a:cxnLst>
            <a:rect l="0" t="0" r="r" b="b"/>
            <a:pathLst>
              <a:path w="141" h="64">
                <a:moveTo>
                  <a:pt x="0" y="64"/>
                </a:moveTo>
                <a:lnTo>
                  <a:pt x="141" y="64"/>
                </a:lnTo>
                <a:lnTo>
                  <a:pt x="14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Line 174"/>
          <p:cNvSpPr>
            <a:spLocks noChangeShapeType="1"/>
          </p:cNvSpPr>
          <p:nvPr/>
        </p:nvSpPr>
        <p:spPr bwMode="auto">
          <a:xfrm>
            <a:off x="6342060" y="4003673"/>
            <a:ext cx="0" cy="4440237"/>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Line 175"/>
          <p:cNvSpPr>
            <a:spLocks noChangeShapeType="1"/>
          </p:cNvSpPr>
          <p:nvPr/>
        </p:nvSpPr>
        <p:spPr bwMode="auto">
          <a:xfrm>
            <a:off x="12449173" y="4008436"/>
            <a:ext cx="0" cy="4440237"/>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176"/>
          <p:cNvSpPr>
            <a:spLocks/>
          </p:cNvSpPr>
          <p:nvPr/>
        </p:nvSpPr>
        <p:spPr bwMode="auto">
          <a:xfrm>
            <a:off x="2995612" y="4518023"/>
            <a:ext cx="884238" cy="1063625"/>
          </a:xfrm>
          <a:custGeom>
            <a:avLst/>
            <a:gdLst>
              <a:gd name="T0" fmla="*/ 0 w 278"/>
              <a:gd name="T1" fmla="*/ 167 h 335"/>
              <a:gd name="T2" fmla="*/ 0 w 278"/>
              <a:gd name="T3" fmla="*/ 18 h 335"/>
              <a:gd name="T4" fmla="*/ 11 w 278"/>
              <a:gd name="T5" fmla="*/ 2 h 335"/>
              <a:gd name="T6" fmla="*/ 28 w 278"/>
              <a:gd name="T7" fmla="*/ 13 h 335"/>
              <a:gd name="T8" fmla="*/ 29 w 278"/>
              <a:gd name="T9" fmla="*/ 24 h 335"/>
              <a:gd name="T10" fmla="*/ 32 w 278"/>
              <a:gd name="T11" fmla="*/ 28 h 335"/>
              <a:gd name="T12" fmla="*/ 140 w 278"/>
              <a:gd name="T13" fmla="*/ 71 h 335"/>
              <a:gd name="T14" fmla="*/ 261 w 278"/>
              <a:gd name="T15" fmla="*/ 118 h 335"/>
              <a:gd name="T16" fmla="*/ 272 w 278"/>
              <a:gd name="T17" fmla="*/ 146 h 335"/>
              <a:gd name="T18" fmla="*/ 262 w 278"/>
              <a:gd name="T19" fmla="*/ 154 h 335"/>
              <a:gd name="T20" fmla="*/ 173 w 278"/>
              <a:gd name="T21" fmla="*/ 189 h 335"/>
              <a:gd name="T22" fmla="*/ 32 w 278"/>
              <a:gd name="T23" fmla="*/ 245 h 335"/>
              <a:gd name="T24" fmla="*/ 29 w 278"/>
              <a:gd name="T25" fmla="*/ 250 h 335"/>
              <a:gd name="T26" fmla="*/ 29 w 278"/>
              <a:gd name="T27" fmla="*/ 317 h 335"/>
              <a:gd name="T28" fmla="*/ 17 w 278"/>
              <a:gd name="T29" fmla="*/ 333 h 335"/>
              <a:gd name="T30" fmla="*/ 0 w 278"/>
              <a:gd name="T31" fmla="*/ 321 h 335"/>
              <a:gd name="T32" fmla="*/ 0 w 278"/>
              <a:gd name="T33" fmla="*/ 315 h 335"/>
              <a:gd name="T34" fmla="*/ 0 w 278"/>
              <a:gd name="T35" fmla="*/ 16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335">
                <a:moveTo>
                  <a:pt x="0" y="167"/>
                </a:moveTo>
                <a:cubicBezTo>
                  <a:pt x="0" y="118"/>
                  <a:pt x="0" y="68"/>
                  <a:pt x="0" y="18"/>
                </a:cubicBezTo>
                <a:cubicBezTo>
                  <a:pt x="0" y="10"/>
                  <a:pt x="4" y="4"/>
                  <a:pt x="11" y="2"/>
                </a:cubicBezTo>
                <a:cubicBezTo>
                  <a:pt x="19" y="0"/>
                  <a:pt x="27" y="6"/>
                  <a:pt x="28" y="13"/>
                </a:cubicBezTo>
                <a:cubicBezTo>
                  <a:pt x="29" y="17"/>
                  <a:pt x="29" y="20"/>
                  <a:pt x="29" y="24"/>
                </a:cubicBezTo>
                <a:cubicBezTo>
                  <a:pt x="29" y="26"/>
                  <a:pt x="30" y="27"/>
                  <a:pt x="32" y="28"/>
                </a:cubicBezTo>
                <a:cubicBezTo>
                  <a:pt x="68" y="42"/>
                  <a:pt x="104" y="57"/>
                  <a:pt x="140" y="71"/>
                </a:cubicBezTo>
                <a:cubicBezTo>
                  <a:pt x="180" y="87"/>
                  <a:pt x="221" y="103"/>
                  <a:pt x="261" y="118"/>
                </a:cubicBezTo>
                <a:cubicBezTo>
                  <a:pt x="273" y="123"/>
                  <a:pt x="278" y="135"/>
                  <a:pt x="272" y="146"/>
                </a:cubicBezTo>
                <a:cubicBezTo>
                  <a:pt x="270" y="150"/>
                  <a:pt x="266" y="152"/>
                  <a:pt x="262" y="154"/>
                </a:cubicBezTo>
                <a:cubicBezTo>
                  <a:pt x="233" y="166"/>
                  <a:pt x="203" y="177"/>
                  <a:pt x="173" y="189"/>
                </a:cubicBezTo>
                <a:cubicBezTo>
                  <a:pt x="126" y="208"/>
                  <a:pt x="79" y="226"/>
                  <a:pt x="32" y="245"/>
                </a:cubicBezTo>
                <a:cubicBezTo>
                  <a:pt x="30" y="246"/>
                  <a:pt x="29" y="247"/>
                  <a:pt x="29" y="250"/>
                </a:cubicBezTo>
                <a:cubicBezTo>
                  <a:pt x="29" y="272"/>
                  <a:pt x="29" y="295"/>
                  <a:pt x="29" y="317"/>
                </a:cubicBezTo>
                <a:cubicBezTo>
                  <a:pt x="29" y="325"/>
                  <a:pt x="25" y="331"/>
                  <a:pt x="17" y="333"/>
                </a:cubicBezTo>
                <a:cubicBezTo>
                  <a:pt x="9" y="335"/>
                  <a:pt x="1" y="329"/>
                  <a:pt x="0" y="321"/>
                </a:cubicBezTo>
                <a:cubicBezTo>
                  <a:pt x="0" y="319"/>
                  <a:pt x="0" y="317"/>
                  <a:pt x="0" y="315"/>
                </a:cubicBezTo>
                <a:cubicBezTo>
                  <a:pt x="0" y="266"/>
                  <a:pt x="0" y="217"/>
                  <a:pt x="0" y="1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8980486" y="4438648"/>
            <a:ext cx="823913" cy="1168400"/>
            <a:chOff x="8999538" y="4462463"/>
            <a:chExt cx="823913" cy="1168400"/>
          </a:xfrm>
          <a:solidFill>
            <a:schemeClr val="accent1"/>
          </a:solidFill>
        </p:grpSpPr>
        <p:sp>
          <p:nvSpPr>
            <p:cNvPr id="40" name="Freeform 177"/>
            <p:cNvSpPr>
              <a:spLocks noEditPoints="1"/>
            </p:cNvSpPr>
            <p:nvPr/>
          </p:nvSpPr>
          <p:spPr bwMode="auto">
            <a:xfrm>
              <a:off x="8999538" y="4462463"/>
              <a:ext cx="823913" cy="825500"/>
            </a:xfrm>
            <a:custGeom>
              <a:avLst/>
              <a:gdLst>
                <a:gd name="T0" fmla="*/ 163 w 259"/>
                <a:gd name="T1" fmla="*/ 5 h 260"/>
                <a:gd name="T2" fmla="*/ 253 w 259"/>
                <a:gd name="T3" fmla="*/ 101 h 260"/>
                <a:gd name="T4" fmla="*/ 222 w 259"/>
                <a:gd name="T5" fmla="*/ 214 h 260"/>
                <a:gd name="T6" fmla="*/ 198 w 259"/>
                <a:gd name="T7" fmla="*/ 260 h 260"/>
                <a:gd name="T8" fmla="*/ 56 w 259"/>
                <a:gd name="T9" fmla="*/ 256 h 260"/>
                <a:gd name="T10" fmla="*/ 12 w 259"/>
                <a:gd name="T11" fmla="*/ 175 h 260"/>
                <a:gd name="T12" fmla="*/ 68 w 259"/>
                <a:gd name="T13" fmla="*/ 16 h 260"/>
                <a:gd name="T14" fmla="*/ 122 w 259"/>
                <a:gd name="T15" fmla="*/ 0 h 260"/>
                <a:gd name="T16" fmla="*/ 63 w 259"/>
                <a:gd name="T17" fmla="*/ 138 h 260"/>
                <a:gd name="T18" fmla="*/ 76 w 259"/>
                <a:gd name="T19" fmla="*/ 140 h 260"/>
                <a:gd name="T20" fmla="*/ 81 w 259"/>
                <a:gd name="T21" fmla="*/ 159 h 260"/>
                <a:gd name="T22" fmla="*/ 69 w 259"/>
                <a:gd name="T23" fmla="*/ 175 h 260"/>
                <a:gd name="T24" fmla="*/ 85 w 259"/>
                <a:gd name="T25" fmla="*/ 187 h 260"/>
                <a:gd name="T26" fmla="*/ 101 w 259"/>
                <a:gd name="T27" fmla="*/ 174 h 260"/>
                <a:gd name="T28" fmla="*/ 118 w 259"/>
                <a:gd name="T29" fmla="*/ 184 h 260"/>
                <a:gd name="T30" fmla="*/ 121 w 259"/>
                <a:gd name="T31" fmla="*/ 203 h 260"/>
                <a:gd name="T32" fmla="*/ 140 w 259"/>
                <a:gd name="T33" fmla="*/ 201 h 260"/>
                <a:gd name="T34" fmla="*/ 142 w 259"/>
                <a:gd name="T35" fmla="*/ 180 h 260"/>
                <a:gd name="T36" fmla="*/ 161 w 259"/>
                <a:gd name="T37" fmla="*/ 174 h 260"/>
                <a:gd name="T38" fmla="*/ 178 w 259"/>
                <a:gd name="T39" fmla="*/ 186 h 260"/>
                <a:gd name="T40" fmla="*/ 189 w 259"/>
                <a:gd name="T41" fmla="*/ 171 h 260"/>
                <a:gd name="T42" fmla="*/ 176 w 259"/>
                <a:gd name="T43" fmla="*/ 155 h 260"/>
                <a:gd name="T44" fmla="*/ 186 w 259"/>
                <a:gd name="T45" fmla="*/ 138 h 260"/>
                <a:gd name="T46" fmla="*/ 205 w 259"/>
                <a:gd name="T47" fmla="*/ 135 h 260"/>
                <a:gd name="T48" fmla="*/ 202 w 259"/>
                <a:gd name="T49" fmla="*/ 116 h 260"/>
                <a:gd name="T50" fmla="*/ 182 w 259"/>
                <a:gd name="T51" fmla="*/ 114 h 260"/>
                <a:gd name="T52" fmla="*/ 177 w 259"/>
                <a:gd name="T53" fmla="*/ 94 h 260"/>
                <a:gd name="T54" fmla="*/ 189 w 259"/>
                <a:gd name="T55" fmla="*/ 79 h 260"/>
                <a:gd name="T56" fmla="*/ 174 w 259"/>
                <a:gd name="T57" fmla="*/ 67 h 260"/>
                <a:gd name="T58" fmla="*/ 157 w 259"/>
                <a:gd name="T59" fmla="*/ 80 h 260"/>
                <a:gd name="T60" fmla="*/ 140 w 259"/>
                <a:gd name="T61" fmla="*/ 70 h 260"/>
                <a:gd name="T62" fmla="*/ 137 w 259"/>
                <a:gd name="T63" fmla="*/ 50 h 260"/>
                <a:gd name="T64" fmla="*/ 118 w 259"/>
                <a:gd name="T65" fmla="*/ 54 h 260"/>
                <a:gd name="T66" fmla="*/ 115 w 259"/>
                <a:gd name="T67" fmla="*/ 74 h 260"/>
                <a:gd name="T68" fmla="*/ 97 w 259"/>
                <a:gd name="T69" fmla="*/ 79 h 260"/>
                <a:gd name="T70" fmla="*/ 80 w 259"/>
                <a:gd name="T71" fmla="*/ 67 h 260"/>
                <a:gd name="T72" fmla="*/ 69 w 259"/>
                <a:gd name="T73" fmla="*/ 82 h 260"/>
                <a:gd name="T74" fmla="*/ 82 w 259"/>
                <a:gd name="T75" fmla="*/ 98 h 260"/>
                <a:gd name="T76" fmla="*/ 72 w 259"/>
                <a:gd name="T77" fmla="*/ 116 h 260"/>
                <a:gd name="T78" fmla="*/ 52 w 259"/>
                <a:gd name="T79" fmla="*/ 119 h 260"/>
                <a:gd name="T80" fmla="*/ 53 w 259"/>
                <a:gd name="T81" fmla="*/ 13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9" h="260">
                  <a:moveTo>
                    <a:pt x="136" y="0"/>
                  </a:moveTo>
                  <a:cubicBezTo>
                    <a:pt x="145" y="2"/>
                    <a:pt x="154" y="3"/>
                    <a:pt x="163" y="5"/>
                  </a:cubicBezTo>
                  <a:cubicBezTo>
                    <a:pt x="185" y="11"/>
                    <a:pt x="204" y="22"/>
                    <a:pt x="219" y="38"/>
                  </a:cubicBezTo>
                  <a:cubicBezTo>
                    <a:pt x="237" y="56"/>
                    <a:pt x="248" y="77"/>
                    <a:pt x="253" y="101"/>
                  </a:cubicBezTo>
                  <a:cubicBezTo>
                    <a:pt x="259" y="130"/>
                    <a:pt x="255" y="158"/>
                    <a:pt x="242" y="184"/>
                  </a:cubicBezTo>
                  <a:cubicBezTo>
                    <a:pt x="237" y="195"/>
                    <a:pt x="229" y="204"/>
                    <a:pt x="222" y="214"/>
                  </a:cubicBezTo>
                  <a:cubicBezTo>
                    <a:pt x="211" y="226"/>
                    <a:pt x="205" y="240"/>
                    <a:pt x="202" y="256"/>
                  </a:cubicBezTo>
                  <a:cubicBezTo>
                    <a:pt x="202" y="259"/>
                    <a:pt x="201" y="260"/>
                    <a:pt x="198" y="260"/>
                  </a:cubicBezTo>
                  <a:cubicBezTo>
                    <a:pt x="152" y="260"/>
                    <a:pt x="106" y="260"/>
                    <a:pt x="60" y="260"/>
                  </a:cubicBezTo>
                  <a:cubicBezTo>
                    <a:pt x="57" y="260"/>
                    <a:pt x="56" y="259"/>
                    <a:pt x="56" y="256"/>
                  </a:cubicBezTo>
                  <a:cubicBezTo>
                    <a:pt x="53" y="240"/>
                    <a:pt x="47" y="226"/>
                    <a:pt x="36" y="214"/>
                  </a:cubicBezTo>
                  <a:cubicBezTo>
                    <a:pt x="27" y="202"/>
                    <a:pt x="18" y="190"/>
                    <a:pt x="12" y="175"/>
                  </a:cubicBezTo>
                  <a:cubicBezTo>
                    <a:pt x="3" y="153"/>
                    <a:pt x="0" y="130"/>
                    <a:pt x="4" y="107"/>
                  </a:cubicBezTo>
                  <a:cubicBezTo>
                    <a:pt x="11" y="67"/>
                    <a:pt x="33" y="36"/>
                    <a:pt x="68" y="16"/>
                  </a:cubicBezTo>
                  <a:cubicBezTo>
                    <a:pt x="84" y="7"/>
                    <a:pt x="101" y="2"/>
                    <a:pt x="119" y="1"/>
                  </a:cubicBezTo>
                  <a:cubicBezTo>
                    <a:pt x="120" y="1"/>
                    <a:pt x="121" y="0"/>
                    <a:pt x="122" y="0"/>
                  </a:cubicBezTo>
                  <a:cubicBezTo>
                    <a:pt x="127" y="0"/>
                    <a:pt x="131" y="0"/>
                    <a:pt x="136" y="0"/>
                  </a:cubicBezTo>
                  <a:close/>
                  <a:moveTo>
                    <a:pt x="63" y="138"/>
                  </a:moveTo>
                  <a:cubicBezTo>
                    <a:pt x="67" y="138"/>
                    <a:pt x="70" y="138"/>
                    <a:pt x="73" y="138"/>
                  </a:cubicBezTo>
                  <a:cubicBezTo>
                    <a:pt x="74" y="138"/>
                    <a:pt x="75" y="138"/>
                    <a:pt x="76" y="140"/>
                  </a:cubicBezTo>
                  <a:cubicBezTo>
                    <a:pt x="77" y="146"/>
                    <a:pt x="79" y="151"/>
                    <a:pt x="82" y="155"/>
                  </a:cubicBezTo>
                  <a:cubicBezTo>
                    <a:pt x="83" y="157"/>
                    <a:pt x="83" y="158"/>
                    <a:pt x="81" y="159"/>
                  </a:cubicBezTo>
                  <a:cubicBezTo>
                    <a:pt x="77" y="163"/>
                    <a:pt x="73" y="168"/>
                    <a:pt x="69" y="172"/>
                  </a:cubicBezTo>
                  <a:cubicBezTo>
                    <a:pt x="67" y="173"/>
                    <a:pt x="68" y="174"/>
                    <a:pt x="69" y="175"/>
                  </a:cubicBezTo>
                  <a:cubicBezTo>
                    <a:pt x="73" y="179"/>
                    <a:pt x="77" y="183"/>
                    <a:pt x="80" y="186"/>
                  </a:cubicBezTo>
                  <a:cubicBezTo>
                    <a:pt x="82" y="188"/>
                    <a:pt x="83" y="188"/>
                    <a:pt x="85" y="187"/>
                  </a:cubicBezTo>
                  <a:cubicBezTo>
                    <a:pt x="88" y="182"/>
                    <a:pt x="93" y="179"/>
                    <a:pt x="96" y="175"/>
                  </a:cubicBezTo>
                  <a:cubicBezTo>
                    <a:pt x="98" y="173"/>
                    <a:pt x="99" y="173"/>
                    <a:pt x="101" y="174"/>
                  </a:cubicBezTo>
                  <a:cubicBezTo>
                    <a:pt x="105" y="177"/>
                    <a:pt x="110" y="179"/>
                    <a:pt x="115" y="180"/>
                  </a:cubicBezTo>
                  <a:cubicBezTo>
                    <a:pt x="118" y="181"/>
                    <a:pt x="118" y="182"/>
                    <a:pt x="118" y="184"/>
                  </a:cubicBezTo>
                  <a:cubicBezTo>
                    <a:pt x="118" y="189"/>
                    <a:pt x="118" y="195"/>
                    <a:pt x="118" y="200"/>
                  </a:cubicBezTo>
                  <a:cubicBezTo>
                    <a:pt x="118" y="203"/>
                    <a:pt x="119" y="204"/>
                    <a:pt x="121" y="203"/>
                  </a:cubicBezTo>
                  <a:cubicBezTo>
                    <a:pt x="126" y="203"/>
                    <a:pt x="132" y="203"/>
                    <a:pt x="137" y="203"/>
                  </a:cubicBezTo>
                  <a:cubicBezTo>
                    <a:pt x="139" y="203"/>
                    <a:pt x="140" y="203"/>
                    <a:pt x="140" y="201"/>
                  </a:cubicBezTo>
                  <a:cubicBezTo>
                    <a:pt x="140" y="195"/>
                    <a:pt x="140" y="189"/>
                    <a:pt x="140" y="183"/>
                  </a:cubicBezTo>
                  <a:cubicBezTo>
                    <a:pt x="140" y="182"/>
                    <a:pt x="140" y="181"/>
                    <a:pt x="142" y="180"/>
                  </a:cubicBezTo>
                  <a:cubicBezTo>
                    <a:pt x="147" y="179"/>
                    <a:pt x="153" y="177"/>
                    <a:pt x="157" y="174"/>
                  </a:cubicBezTo>
                  <a:cubicBezTo>
                    <a:pt x="159" y="173"/>
                    <a:pt x="160" y="173"/>
                    <a:pt x="161" y="174"/>
                  </a:cubicBezTo>
                  <a:cubicBezTo>
                    <a:pt x="165" y="178"/>
                    <a:pt x="169" y="182"/>
                    <a:pt x="173" y="186"/>
                  </a:cubicBezTo>
                  <a:cubicBezTo>
                    <a:pt x="175" y="189"/>
                    <a:pt x="176" y="188"/>
                    <a:pt x="178" y="186"/>
                  </a:cubicBezTo>
                  <a:cubicBezTo>
                    <a:pt x="181" y="183"/>
                    <a:pt x="185" y="179"/>
                    <a:pt x="189" y="175"/>
                  </a:cubicBezTo>
                  <a:cubicBezTo>
                    <a:pt x="190" y="174"/>
                    <a:pt x="190" y="173"/>
                    <a:pt x="189" y="171"/>
                  </a:cubicBezTo>
                  <a:cubicBezTo>
                    <a:pt x="185" y="168"/>
                    <a:pt x="181" y="163"/>
                    <a:pt x="176" y="159"/>
                  </a:cubicBezTo>
                  <a:cubicBezTo>
                    <a:pt x="175" y="158"/>
                    <a:pt x="175" y="157"/>
                    <a:pt x="176" y="155"/>
                  </a:cubicBezTo>
                  <a:cubicBezTo>
                    <a:pt x="179" y="151"/>
                    <a:pt x="181" y="146"/>
                    <a:pt x="182" y="140"/>
                  </a:cubicBezTo>
                  <a:cubicBezTo>
                    <a:pt x="183" y="138"/>
                    <a:pt x="184" y="138"/>
                    <a:pt x="186" y="138"/>
                  </a:cubicBezTo>
                  <a:cubicBezTo>
                    <a:pt x="191" y="138"/>
                    <a:pt x="197" y="138"/>
                    <a:pt x="202" y="138"/>
                  </a:cubicBezTo>
                  <a:cubicBezTo>
                    <a:pt x="204" y="138"/>
                    <a:pt x="205" y="137"/>
                    <a:pt x="205" y="135"/>
                  </a:cubicBezTo>
                  <a:cubicBezTo>
                    <a:pt x="205" y="130"/>
                    <a:pt x="205" y="124"/>
                    <a:pt x="205" y="119"/>
                  </a:cubicBezTo>
                  <a:cubicBezTo>
                    <a:pt x="205" y="117"/>
                    <a:pt x="204" y="116"/>
                    <a:pt x="202" y="116"/>
                  </a:cubicBezTo>
                  <a:cubicBezTo>
                    <a:pt x="197" y="116"/>
                    <a:pt x="191" y="116"/>
                    <a:pt x="186" y="116"/>
                  </a:cubicBezTo>
                  <a:cubicBezTo>
                    <a:pt x="183" y="116"/>
                    <a:pt x="183" y="116"/>
                    <a:pt x="182" y="114"/>
                  </a:cubicBezTo>
                  <a:cubicBezTo>
                    <a:pt x="181" y="108"/>
                    <a:pt x="179" y="103"/>
                    <a:pt x="176" y="99"/>
                  </a:cubicBezTo>
                  <a:cubicBezTo>
                    <a:pt x="175" y="97"/>
                    <a:pt x="175" y="96"/>
                    <a:pt x="177" y="94"/>
                  </a:cubicBezTo>
                  <a:cubicBezTo>
                    <a:pt x="181" y="90"/>
                    <a:pt x="185" y="86"/>
                    <a:pt x="189" y="82"/>
                  </a:cubicBezTo>
                  <a:cubicBezTo>
                    <a:pt x="190" y="81"/>
                    <a:pt x="190" y="80"/>
                    <a:pt x="189" y="79"/>
                  </a:cubicBezTo>
                  <a:cubicBezTo>
                    <a:pt x="185" y="75"/>
                    <a:pt x="181" y="71"/>
                    <a:pt x="177" y="67"/>
                  </a:cubicBezTo>
                  <a:cubicBezTo>
                    <a:pt x="176" y="65"/>
                    <a:pt x="175" y="66"/>
                    <a:pt x="174" y="67"/>
                  </a:cubicBezTo>
                  <a:cubicBezTo>
                    <a:pt x="169" y="71"/>
                    <a:pt x="165" y="75"/>
                    <a:pt x="161" y="80"/>
                  </a:cubicBezTo>
                  <a:cubicBezTo>
                    <a:pt x="160" y="81"/>
                    <a:pt x="159" y="81"/>
                    <a:pt x="157" y="80"/>
                  </a:cubicBezTo>
                  <a:cubicBezTo>
                    <a:pt x="153" y="77"/>
                    <a:pt x="148" y="75"/>
                    <a:pt x="142" y="74"/>
                  </a:cubicBezTo>
                  <a:cubicBezTo>
                    <a:pt x="140" y="73"/>
                    <a:pt x="140" y="72"/>
                    <a:pt x="140" y="70"/>
                  </a:cubicBezTo>
                  <a:cubicBezTo>
                    <a:pt x="140" y="65"/>
                    <a:pt x="140" y="59"/>
                    <a:pt x="140" y="54"/>
                  </a:cubicBezTo>
                  <a:cubicBezTo>
                    <a:pt x="140" y="51"/>
                    <a:pt x="139" y="50"/>
                    <a:pt x="137" y="50"/>
                  </a:cubicBezTo>
                  <a:cubicBezTo>
                    <a:pt x="132" y="51"/>
                    <a:pt x="126" y="51"/>
                    <a:pt x="121" y="50"/>
                  </a:cubicBezTo>
                  <a:cubicBezTo>
                    <a:pt x="118" y="50"/>
                    <a:pt x="118" y="51"/>
                    <a:pt x="118" y="54"/>
                  </a:cubicBezTo>
                  <a:cubicBezTo>
                    <a:pt x="118" y="59"/>
                    <a:pt x="118" y="65"/>
                    <a:pt x="118" y="70"/>
                  </a:cubicBezTo>
                  <a:cubicBezTo>
                    <a:pt x="118" y="72"/>
                    <a:pt x="117" y="73"/>
                    <a:pt x="115" y="74"/>
                  </a:cubicBezTo>
                  <a:cubicBezTo>
                    <a:pt x="110" y="75"/>
                    <a:pt x="105" y="77"/>
                    <a:pt x="101" y="80"/>
                  </a:cubicBezTo>
                  <a:cubicBezTo>
                    <a:pt x="99" y="81"/>
                    <a:pt x="98" y="81"/>
                    <a:pt x="97" y="79"/>
                  </a:cubicBezTo>
                  <a:cubicBezTo>
                    <a:pt x="93" y="75"/>
                    <a:pt x="88" y="71"/>
                    <a:pt x="84" y="67"/>
                  </a:cubicBezTo>
                  <a:cubicBezTo>
                    <a:pt x="83" y="66"/>
                    <a:pt x="82" y="65"/>
                    <a:pt x="80" y="67"/>
                  </a:cubicBezTo>
                  <a:cubicBezTo>
                    <a:pt x="77" y="71"/>
                    <a:pt x="73" y="75"/>
                    <a:pt x="69" y="79"/>
                  </a:cubicBezTo>
                  <a:cubicBezTo>
                    <a:pt x="67" y="80"/>
                    <a:pt x="67" y="81"/>
                    <a:pt x="69" y="82"/>
                  </a:cubicBezTo>
                  <a:cubicBezTo>
                    <a:pt x="73" y="86"/>
                    <a:pt x="77" y="91"/>
                    <a:pt x="82" y="95"/>
                  </a:cubicBezTo>
                  <a:cubicBezTo>
                    <a:pt x="83" y="96"/>
                    <a:pt x="83" y="97"/>
                    <a:pt x="82" y="98"/>
                  </a:cubicBezTo>
                  <a:cubicBezTo>
                    <a:pt x="79" y="103"/>
                    <a:pt x="77" y="108"/>
                    <a:pt x="76" y="114"/>
                  </a:cubicBezTo>
                  <a:cubicBezTo>
                    <a:pt x="75" y="116"/>
                    <a:pt x="74" y="116"/>
                    <a:pt x="72" y="116"/>
                  </a:cubicBezTo>
                  <a:cubicBezTo>
                    <a:pt x="67" y="116"/>
                    <a:pt x="61" y="116"/>
                    <a:pt x="55" y="116"/>
                  </a:cubicBezTo>
                  <a:cubicBezTo>
                    <a:pt x="53" y="116"/>
                    <a:pt x="52" y="117"/>
                    <a:pt x="52" y="119"/>
                  </a:cubicBezTo>
                  <a:cubicBezTo>
                    <a:pt x="52" y="121"/>
                    <a:pt x="52" y="124"/>
                    <a:pt x="52" y="127"/>
                  </a:cubicBezTo>
                  <a:cubicBezTo>
                    <a:pt x="53" y="130"/>
                    <a:pt x="51" y="135"/>
                    <a:pt x="53" y="137"/>
                  </a:cubicBezTo>
                  <a:cubicBezTo>
                    <a:pt x="55" y="139"/>
                    <a:pt x="60" y="138"/>
                    <a:pt x="63"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8"/>
            <p:cNvSpPr>
              <a:spLocks/>
            </p:cNvSpPr>
            <p:nvPr/>
          </p:nvSpPr>
          <p:spPr bwMode="auto">
            <a:xfrm>
              <a:off x="9180513" y="5354638"/>
              <a:ext cx="458788" cy="92075"/>
            </a:xfrm>
            <a:custGeom>
              <a:avLst/>
              <a:gdLst>
                <a:gd name="T0" fmla="*/ 72 w 144"/>
                <a:gd name="T1" fmla="*/ 29 h 29"/>
                <a:gd name="T2" fmla="*/ 3 w 144"/>
                <a:gd name="T3" fmla="*/ 29 h 29"/>
                <a:gd name="T4" fmla="*/ 0 w 144"/>
                <a:gd name="T5" fmla="*/ 26 h 29"/>
                <a:gd name="T6" fmla="*/ 0 w 144"/>
                <a:gd name="T7" fmla="*/ 3 h 29"/>
                <a:gd name="T8" fmla="*/ 3 w 144"/>
                <a:gd name="T9" fmla="*/ 0 h 29"/>
                <a:gd name="T10" fmla="*/ 141 w 144"/>
                <a:gd name="T11" fmla="*/ 0 h 29"/>
                <a:gd name="T12" fmla="*/ 144 w 144"/>
                <a:gd name="T13" fmla="*/ 3 h 29"/>
                <a:gd name="T14" fmla="*/ 144 w 144"/>
                <a:gd name="T15" fmla="*/ 26 h 29"/>
                <a:gd name="T16" fmla="*/ 140 w 144"/>
                <a:gd name="T17" fmla="*/ 29 h 29"/>
                <a:gd name="T18" fmla="*/ 72 w 144"/>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29">
                  <a:moveTo>
                    <a:pt x="72" y="29"/>
                  </a:moveTo>
                  <a:cubicBezTo>
                    <a:pt x="49" y="29"/>
                    <a:pt x="26" y="29"/>
                    <a:pt x="3" y="29"/>
                  </a:cubicBezTo>
                  <a:cubicBezTo>
                    <a:pt x="1" y="29"/>
                    <a:pt x="0" y="28"/>
                    <a:pt x="0" y="26"/>
                  </a:cubicBezTo>
                  <a:cubicBezTo>
                    <a:pt x="0" y="18"/>
                    <a:pt x="0" y="11"/>
                    <a:pt x="0" y="3"/>
                  </a:cubicBezTo>
                  <a:cubicBezTo>
                    <a:pt x="0" y="1"/>
                    <a:pt x="0" y="0"/>
                    <a:pt x="3" y="0"/>
                  </a:cubicBezTo>
                  <a:cubicBezTo>
                    <a:pt x="49" y="0"/>
                    <a:pt x="95" y="0"/>
                    <a:pt x="141" y="0"/>
                  </a:cubicBezTo>
                  <a:cubicBezTo>
                    <a:pt x="143" y="0"/>
                    <a:pt x="144" y="1"/>
                    <a:pt x="144" y="3"/>
                  </a:cubicBezTo>
                  <a:cubicBezTo>
                    <a:pt x="144" y="11"/>
                    <a:pt x="144" y="18"/>
                    <a:pt x="144" y="26"/>
                  </a:cubicBezTo>
                  <a:cubicBezTo>
                    <a:pt x="144" y="29"/>
                    <a:pt x="143" y="29"/>
                    <a:pt x="140" y="29"/>
                  </a:cubicBezTo>
                  <a:cubicBezTo>
                    <a:pt x="118" y="29"/>
                    <a:pt x="95" y="29"/>
                    <a:pt x="7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79"/>
            <p:cNvSpPr>
              <a:spLocks/>
            </p:cNvSpPr>
            <p:nvPr/>
          </p:nvSpPr>
          <p:spPr bwMode="auto">
            <a:xfrm>
              <a:off x="9256713" y="5516563"/>
              <a:ext cx="304800" cy="114300"/>
            </a:xfrm>
            <a:custGeom>
              <a:avLst/>
              <a:gdLst>
                <a:gd name="T0" fmla="*/ 48 w 96"/>
                <a:gd name="T1" fmla="*/ 35 h 36"/>
                <a:gd name="T2" fmla="*/ 1 w 96"/>
                <a:gd name="T3" fmla="*/ 2 h 36"/>
                <a:gd name="T4" fmla="*/ 3 w 96"/>
                <a:gd name="T5" fmla="*/ 0 h 36"/>
                <a:gd name="T6" fmla="*/ 93 w 96"/>
                <a:gd name="T7" fmla="*/ 0 h 36"/>
                <a:gd name="T8" fmla="*/ 95 w 96"/>
                <a:gd name="T9" fmla="*/ 2 h 36"/>
                <a:gd name="T10" fmla="*/ 48 w 96"/>
                <a:gd name="T11" fmla="*/ 35 h 36"/>
              </a:gdLst>
              <a:ahLst/>
              <a:cxnLst>
                <a:cxn ang="0">
                  <a:pos x="T0" y="T1"/>
                </a:cxn>
                <a:cxn ang="0">
                  <a:pos x="T2" y="T3"/>
                </a:cxn>
                <a:cxn ang="0">
                  <a:pos x="T4" y="T5"/>
                </a:cxn>
                <a:cxn ang="0">
                  <a:pos x="T6" y="T7"/>
                </a:cxn>
                <a:cxn ang="0">
                  <a:pos x="T8" y="T9"/>
                </a:cxn>
                <a:cxn ang="0">
                  <a:pos x="T10" y="T11"/>
                </a:cxn>
              </a:cxnLst>
              <a:rect l="0" t="0" r="r" b="b"/>
              <a:pathLst>
                <a:path w="96" h="36">
                  <a:moveTo>
                    <a:pt x="48" y="35"/>
                  </a:moveTo>
                  <a:cubicBezTo>
                    <a:pt x="27" y="36"/>
                    <a:pt x="8" y="22"/>
                    <a:pt x="1" y="2"/>
                  </a:cubicBezTo>
                  <a:cubicBezTo>
                    <a:pt x="0" y="0"/>
                    <a:pt x="0" y="0"/>
                    <a:pt x="3" y="0"/>
                  </a:cubicBezTo>
                  <a:cubicBezTo>
                    <a:pt x="33" y="0"/>
                    <a:pt x="63" y="0"/>
                    <a:pt x="93" y="0"/>
                  </a:cubicBezTo>
                  <a:cubicBezTo>
                    <a:pt x="96" y="0"/>
                    <a:pt x="96" y="0"/>
                    <a:pt x="95" y="2"/>
                  </a:cubicBezTo>
                  <a:cubicBezTo>
                    <a:pt x="88" y="22"/>
                    <a:pt x="69" y="35"/>
                    <a:pt x="4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0"/>
            <p:cNvSpPr>
              <a:spLocks/>
            </p:cNvSpPr>
            <p:nvPr/>
          </p:nvSpPr>
          <p:spPr bwMode="auto">
            <a:xfrm>
              <a:off x="9301163" y="4757738"/>
              <a:ext cx="212725" cy="212725"/>
            </a:xfrm>
            <a:custGeom>
              <a:avLst/>
              <a:gdLst>
                <a:gd name="T0" fmla="*/ 67 w 67"/>
                <a:gd name="T1" fmla="*/ 34 h 67"/>
                <a:gd name="T2" fmla="*/ 34 w 67"/>
                <a:gd name="T3" fmla="*/ 67 h 67"/>
                <a:gd name="T4" fmla="*/ 0 w 67"/>
                <a:gd name="T5" fmla="*/ 34 h 67"/>
                <a:gd name="T6" fmla="*/ 34 w 67"/>
                <a:gd name="T7" fmla="*/ 1 h 67"/>
                <a:gd name="T8" fmla="*/ 67 w 67"/>
                <a:gd name="T9" fmla="*/ 34 h 67"/>
              </a:gdLst>
              <a:ahLst/>
              <a:cxnLst>
                <a:cxn ang="0">
                  <a:pos x="T0" y="T1"/>
                </a:cxn>
                <a:cxn ang="0">
                  <a:pos x="T2" y="T3"/>
                </a:cxn>
                <a:cxn ang="0">
                  <a:pos x="T4" y="T5"/>
                </a:cxn>
                <a:cxn ang="0">
                  <a:pos x="T6" y="T7"/>
                </a:cxn>
                <a:cxn ang="0">
                  <a:pos x="T8" y="T9"/>
                </a:cxn>
              </a:cxnLst>
              <a:rect l="0" t="0" r="r" b="b"/>
              <a:pathLst>
                <a:path w="67" h="67">
                  <a:moveTo>
                    <a:pt x="67" y="34"/>
                  </a:moveTo>
                  <a:cubicBezTo>
                    <a:pt x="67" y="52"/>
                    <a:pt x="52" y="67"/>
                    <a:pt x="34" y="67"/>
                  </a:cubicBezTo>
                  <a:cubicBezTo>
                    <a:pt x="16" y="67"/>
                    <a:pt x="0" y="52"/>
                    <a:pt x="0" y="34"/>
                  </a:cubicBezTo>
                  <a:cubicBezTo>
                    <a:pt x="0" y="16"/>
                    <a:pt x="16" y="0"/>
                    <a:pt x="34" y="1"/>
                  </a:cubicBezTo>
                  <a:cubicBezTo>
                    <a:pt x="52" y="1"/>
                    <a:pt x="67" y="16"/>
                    <a:pt x="67"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0" name="Freeform 49"/>
          <p:cNvSpPr>
            <a:spLocks/>
          </p:cNvSpPr>
          <p:nvPr/>
        </p:nvSpPr>
        <p:spPr bwMode="auto">
          <a:xfrm>
            <a:off x="15003460" y="4473572"/>
            <a:ext cx="1034949" cy="1098550"/>
          </a:xfrm>
          <a:custGeom>
            <a:avLst/>
            <a:gdLst>
              <a:gd name="connsiteX0" fmla="*/ 6361 w 1034949"/>
              <a:gd name="connsiteY0" fmla="*/ 847725 h 1098550"/>
              <a:gd name="connsiteX1" fmla="*/ 12722 w 1034949"/>
              <a:gd name="connsiteY1" fmla="*/ 847725 h 1098550"/>
              <a:gd name="connsiteX2" fmla="*/ 884210 w 1034949"/>
              <a:gd name="connsiteY2" fmla="*/ 847725 h 1098550"/>
              <a:gd name="connsiteX3" fmla="*/ 896932 w 1034949"/>
              <a:gd name="connsiteY3" fmla="*/ 860425 h 1098550"/>
              <a:gd name="connsiteX4" fmla="*/ 890571 w 1034949"/>
              <a:gd name="connsiteY4" fmla="*/ 908050 h 1098550"/>
              <a:gd name="connsiteX5" fmla="*/ 807875 w 1034949"/>
              <a:gd name="connsiteY5" fmla="*/ 958850 h 1098550"/>
              <a:gd name="connsiteX6" fmla="*/ 578871 w 1034949"/>
              <a:gd name="connsiteY6" fmla="*/ 958850 h 1098550"/>
              <a:gd name="connsiteX7" fmla="*/ 566149 w 1034949"/>
              <a:gd name="connsiteY7" fmla="*/ 971550 h 1098550"/>
              <a:gd name="connsiteX8" fmla="*/ 566149 w 1034949"/>
              <a:gd name="connsiteY8" fmla="*/ 1025525 h 1098550"/>
              <a:gd name="connsiteX9" fmla="*/ 575691 w 1034949"/>
              <a:gd name="connsiteY9" fmla="*/ 1035050 h 1098550"/>
              <a:gd name="connsiteX10" fmla="*/ 617039 w 1034949"/>
              <a:gd name="connsiteY10" fmla="*/ 1035050 h 1098550"/>
              <a:gd name="connsiteX11" fmla="*/ 652025 w 1034949"/>
              <a:gd name="connsiteY11" fmla="*/ 1060450 h 1098550"/>
              <a:gd name="connsiteX12" fmla="*/ 629761 w 1034949"/>
              <a:gd name="connsiteY12" fmla="*/ 1095375 h 1098550"/>
              <a:gd name="connsiteX13" fmla="*/ 629761 w 1034949"/>
              <a:gd name="connsiteY13" fmla="*/ 1098550 h 1098550"/>
              <a:gd name="connsiteX14" fmla="*/ 267171 w 1034949"/>
              <a:gd name="connsiteY14" fmla="*/ 1098550 h 1098550"/>
              <a:gd name="connsiteX15" fmla="*/ 263991 w 1034949"/>
              <a:gd name="connsiteY15" fmla="*/ 1095375 h 1098550"/>
              <a:gd name="connsiteX16" fmla="*/ 244907 w 1034949"/>
              <a:gd name="connsiteY16" fmla="*/ 1057275 h 1098550"/>
              <a:gd name="connsiteX17" fmla="*/ 276713 w 1034949"/>
              <a:gd name="connsiteY17" fmla="*/ 1035050 h 1098550"/>
              <a:gd name="connsiteX18" fmla="*/ 321242 w 1034949"/>
              <a:gd name="connsiteY18" fmla="*/ 1035050 h 1098550"/>
              <a:gd name="connsiteX19" fmla="*/ 330784 w 1034949"/>
              <a:gd name="connsiteY19" fmla="*/ 1025525 h 1098550"/>
              <a:gd name="connsiteX20" fmla="*/ 330784 w 1034949"/>
              <a:gd name="connsiteY20" fmla="*/ 971550 h 1098550"/>
              <a:gd name="connsiteX21" fmla="*/ 321242 w 1034949"/>
              <a:gd name="connsiteY21" fmla="*/ 958850 h 1098550"/>
              <a:gd name="connsiteX22" fmla="*/ 89057 w 1034949"/>
              <a:gd name="connsiteY22" fmla="*/ 958850 h 1098550"/>
              <a:gd name="connsiteX23" fmla="*/ 3181 w 1034949"/>
              <a:gd name="connsiteY23" fmla="*/ 898525 h 1098550"/>
              <a:gd name="connsiteX24" fmla="*/ 0 w 1034949"/>
              <a:gd name="connsiteY24" fmla="*/ 850900 h 1098550"/>
              <a:gd name="connsiteX25" fmla="*/ 6361 w 1034949"/>
              <a:gd name="connsiteY25" fmla="*/ 847725 h 1098550"/>
              <a:gd name="connsiteX26" fmla="*/ 486485 w 1034949"/>
              <a:gd name="connsiteY26" fmla="*/ 409575 h 1098550"/>
              <a:gd name="connsiteX27" fmla="*/ 607776 w 1034949"/>
              <a:gd name="connsiteY27" fmla="*/ 466725 h 1098550"/>
              <a:gd name="connsiteX28" fmla="*/ 512020 w 1034949"/>
              <a:gd name="connsiteY28" fmla="*/ 647700 h 1098550"/>
              <a:gd name="connsiteX29" fmla="*/ 486485 w 1034949"/>
              <a:gd name="connsiteY29" fmla="*/ 647700 h 1098550"/>
              <a:gd name="connsiteX30" fmla="*/ 432222 w 1034949"/>
              <a:gd name="connsiteY30" fmla="*/ 650875 h 1098550"/>
              <a:gd name="connsiteX31" fmla="*/ 374768 w 1034949"/>
              <a:gd name="connsiteY31" fmla="*/ 676275 h 1098550"/>
              <a:gd name="connsiteX32" fmla="*/ 358809 w 1034949"/>
              <a:gd name="connsiteY32" fmla="*/ 676275 h 1098550"/>
              <a:gd name="connsiteX33" fmla="*/ 358809 w 1034949"/>
              <a:gd name="connsiteY33" fmla="*/ 660400 h 1098550"/>
              <a:gd name="connsiteX34" fmla="*/ 384344 w 1034949"/>
              <a:gd name="connsiteY34" fmla="*/ 558800 h 1098550"/>
              <a:gd name="connsiteX35" fmla="*/ 387536 w 1034949"/>
              <a:gd name="connsiteY35" fmla="*/ 501650 h 1098550"/>
              <a:gd name="connsiteX36" fmla="*/ 486485 w 1034949"/>
              <a:gd name="connsiteY36" fmla="*/ 409575 h 1098550"/>
              <a:gd name="connsiteX37" fmla="*/ 85877 w 1034949"/>
              <a:gd name="connsiteY37" fmla="*/ 269875 h 1098550"/>
              <a:gd name="connsiteX38" fmla="*/ 508898 w 1034949"/>
              <a:gd name="connsiteY38" fmla="*/ 269875 h 1098550"/>
              <a:gd name="connsiteX39" fmla="*/ 518440 w 1034949"/>
              <a:gd name="connsiteY39" fmla="*/ 269875 h 1098550"/>
              <a:gd name="connsiteX40" fmla="*/ 489814 w 1034949"/>
              <a:gd name="connsiteY40" fmla="*/ 317500 h 1098550"/>
              <a:gd name="connsiteX41" fmla="*/ 451647 w 1034949"/>
              <a:gd name="connsiteY41" fmla="*/ 352425 h 1098550"/>
              <a:gd name="connsiteX42" fmla="*/ 321242 w 1034949"/>
              <a:gd name="connsiteY42" fmla="*/ 514350 h 1098550"/>
              <a:gd name="connsiteX43" fmla="*/ 321242 w 1034949"/>
              <a:gd name="connsiteY43" fmla="*/ 555625 h 1098550"/>
              <a:gd name="connsiteX44" fmla="*/ 302158 w 1034949"/>
              <a:gd name="connsiteY44" fmla="*/ 628650 h 1098550"/>
              <a:gd name="connsiteX45" fmla="*/ 346687 w 1034949"/>
              <a:gd name="connsiteY45" fmla="*/ 739775 h 1098550"/>
              <a:gd name="connsiteX46" fmla="*/ 403938 w 1034949"/>
              <a:gd name="connsiteY46" fmla="*/ 730250 h 1098550"/>
              <a:gd name="connsiteX47" fmla="*/ 477092 w 1034949"/>
              <a:gd name="connsiteY47" fmla="*/ 714375 h 1098550"/>
              <a:gd name="connsiteX48" fmla="*/ 569329 w 1034949"/>
              <a:gd name="connsiteY48" fmla="*/ 701675 h 1098550"/>
              <a:gd name="connsiteX49" fmla="*/ 683831 w 1034949"/>
              <a:gd name="connsiteY49" fmla="*/ 568325 h 1098550"/>
              <a:gd name="connsiteX50" fmla="*/ 699735 w 1034949"/>
              <a:gd name="connsiteY50" fmla="*/ 549275 h 1098550"/>
              <a:gd name="connsiteX51" fmla="*/ 788792 w 1034949"/>
              <a:gd name="connsiteY51" fmla="*/ 492125 h 1098550"/>
              <a:gd name="connsiteX52" fmla="*/ 890571 w 1034949"/>
              <a:gd name="connsiteY52" fmla="*/ 368300 h 1098550"/>
              <a:gd name="connsiteX53" fmla="*/ 896932 w 1034949"/>
              <a:gd name="connsiteY53" fmla="*/ 361950 h 1098550"/>
              <a:gd name="connsiteX54" fmla="*/ 896932 w 1034949"/>
              <a:gd name="connsiteY54" fmla="*/ 371475 h 1098550"/>
              <a:gd name="connsiteX55" fmla="*/ 896932 w 1034949"/>
              <a:gd name="connsiteY55" fmla="*/ 771525 h 1098550"/>
              <a:gd name="connsiteX56" fmla="*/ 887391 w 1034949"/>
              <a:gd name="connsiteY56" fmla="*/ 781050 h 1098550"/>
              <a:gd name="connsiteX57" fmla="*/ 9542 w 1034949"/>
              <a:gd name="connsiteY57" fmla="*/ 781050 h 1098550"/>
              <a:gd name="connsiteX58" fmla="*/ 0 w 1034949"/>
              <a:gd name="connsiteY58" fmla="*/ 771525 h 1098550"/>
              <a:gd name="connsiteX59" fmla="*/ 0 w 1034949"/>
              <a:gd name="connsiteY59" fmla="*/ 358775 h 1098550"/>
              <a:gd name="connsiteX60" fmla="*/ 85877 w 1034949"/>
              <a:gd name="connsiteY60" fmla="*/ 269875 h 1098550"/>
              <a:gd name="connsiteX61" fmla="*/ 633413 w 1034949"/>
              <a:gd name="connsiteY61" fmla="*/ 256778 h 1098550"/>
              <a:gd name="connsiteX62" fmla="*/ 639763 w 1034949"/>
              <a:gd name="connsiteY62" fmla="*/ 260350 h 1098550"/>
              <a:gd name="connsiteX63" fmla="*/ 776288 w 1034949"/>
              <a:gd name="connsiteY63" fmla="*/ 396875 h 1098550"/>
              <a:gd name="connsiteX64" fmla="*/ 779463 w 1034949"/>
              <a:gd name="connsiteY64" fmla="*/ 400050 h 1098550"/>
              <a:gd name="connsiteX65" fmla="*/ 776288 w 1034949"/>
              <a:gd name="connsiteY65" fmla="*/ 406400 h 1098550"/>
              <a:gd name="connsiteX66" fmla="*/ 735013 w 1034949"/>
              <a:gd name="connsiteY66" fmla="*/ 454025 h 1098550"/>
              <a:gd name="connsiteX67" fmla="*/ 693738 w 1034949"/>
              <a:gd name="connsiteY67" fmla="*/ 485775 h 1098550"/>
              <a:gd name="connsiteX68" fmla="*/ 684213 w 1034949"/>
              <a:gd name="connsiteY68" fmla="*/ 479425 h 1098550"/>
              <a:gd name="connsiteX69" fmla="*/ 554038 w 1034949"/>
              <a:gd name="connsiteY69" fmla="*/ 352425 h 1098550"/>
              <a:gd name="connsiteX70" fmla="*/ 550863 w 1034949"/>
              <a:gd name="connsiteY70" fmla="*/ 342900 h 1098550"/>
              <a:gd name="connsiteX71" fmla="*/ 582613 w 1034949"/>
              <a:gd name="connsiteY71" fmla="*/ 295275 h 1098550"/>
              <a:gd name="connsiteX72" fmla="*/ 627063 w 1034949"/>
              <a:gd name="connsiteY72" fmla="*/ 260350 h 1098550"/>
              <a:gd name="connsiteX73" fmla="*/ 633413 w 1034949"/>
              <a:gd name="connsiteY73" fmla="*/ 256778 h 1098550"/>
              <a:gd name="connsiteX74" fmla="*/ 973138 w 1034949"/>
              <a:gd name="connsiteY74" fmla="*/ 0 h 1098550"/>
              <a:gd name="connsiteX75" fmla="*/ 1027113 w 1034949"/>
              <a:gd name="connsiteY75" fmla="*/ 38100 h 1098550"/>
              <a:gd name="connsiteX76" fmla="*/ 1020763 w 1034949"/>
              <a:gd name="connsiteY76" fmla="*/ 107950 h 1098550"/>
              <a:gd name="connsiteX77" fmla="*/ 925513 w 1034949"/>
              <a:gd name="connsiteY77" fmla="*/ 222250 h 1098550"/>
              <a:gd name="connsiteX78" fmla="*/ 827088 w 1034949"/>
              <a:gd name="connsiteY78" fmla="*/ 342900 h 1098550"/>
              <a:gd name="connsiteX79" fmla="*/ 814388 w 1034949"/>
              <a:gd name="connsiteY79" fmla="*/ 342900 h 1098550"/>
              <a:gd name="connsiteX80" fmla="*/ 690563 w 1034949"/>
              <a:gd name="connsiteY80" fmla="*/ 222250 h 1098550"/>
              <a:gd name="connsiteX81" fmla="*/ 693738 w 1034949"/>
              <a:gd name="connsiteY81" fmla="*/ 206375 h 1098550"/>
              <a:gd name="connsiteX82" fmla="*/ 925513 w 1034949"/>
              <a:gd name="connsiteY82" fmla="*/ 15875 h 1098550"/>
              <a:gd name="connsiteX83" fmla="*/ 973138 w 1034949"/>
              <a:gd name="connsiteY83" fmla="*/ 0 h 10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34949" h="1098550">
                <a:moveTo>
                  <a:pt x="6361" y="847725"/>
                </a:moveTo>
                <a:cubicBezTo>
                  <a:pt x="6361" y="847725"/>
                  <a:pt x="9542" y="847725"/>
                  <a:pt x="12722" y="847725"/>
                </a:cubicBezTo>
                <a:cubicBezTo>
                  <a:pt x="302158" y="847725"/>
                  <a:pt x="594774" y="847725"/>
                  <a:pt x="884210" y="847725"/>
                </a:cubicBezTo>
                <a:cubicBezTo>
                  <a:pt x="900113" y="847725"/>
                  <a:pt x="896932" y="844550"/>
                  <a:pt x="896932" y="860425"/>
                </a:cubicBezTo>
                <a:cubicBezTo>
                  <a:pt x="896932" y="876300"/>
                  <a:pt x="896932" y="892175"/>
                  <a:pt x="890571" y="908050"/>
                </a:cubicBezTo>
                <a:cubicBezTo>
                  <a:pt x="874668" y="942975"/>
                  <a:pt x="846043" y="958850"/>
                  <a:pt x="807875" y="958850"/>
                </a:cubicBezTo>
                <a:cubicBezTo>
                  <a:pt x="731541" y="958850"/>
                  <a:pt x="655206" y="958850"/>
                  <a:pt x="578871" y="958850"/>
                </a:cubicBezTo>
                <a:cubicBezTo>
                  <a:pt x="569329" y="958850"/>
                  <a:pt x="566149" y="962025"/>
                  <a:pt x="566149" y="971550"/>
                </a:cubicBezTo>
                <a:cubicBezTo>
                  <a:pt x="566149" y="990600"/>
                  <a:pt x="566149" y="1006475"/>
                  <a:pt x="566149" y="1025525"/>
                </a:cubicBezTo>
                <a:cubicBezTo>
                  <a:pt x="566149" y="1031875"/>
                  <a:pt x="569329" y="1035050"/>
                  <a:pt x="575691" y="1035050"/>
                </a:cubicBezTo>
                <a:cubicBezTo>
                  <a:pt x="588413" y="1031875"/>
                  <a:pt x="604316" y="1035050"/>
                  <a:pt x="617039" y="1035050"/>
                </a:cubicBezTo>
                <a:cubicBezTo>
                  <a:pt x="636122" y="1035050"/>
                  <a:pt x="648845" y="1044575"/>
                  <a:pt x="652025" y="1060450"/>
                </a:cubicBezTo>
                <a:cubicBezTo>
                  <a:pt x="655206" y="1076325"/>
                  <a:pt x="648845" y="1089025"/>
                  <a:pt x="629761" y="1095375"/>
                </a:cubicBezTo>
                <a:cubicBezTo>
                  <a:pt x="629761" y="1095375"/>
                  <a:pt x="629761" y="1098550"/>
                  <a:pt x="629761" y="1098550"/>
                </a:cubicBezTo>
                <a:cubicBezTo>
                  <a:pt x="508898" y="1098550"/>
                  <a:pt x="388035" y="1098550"/>
                  <a:pt x="267171" y="1098550"/>
                </a:cubicBezTo>
                <a:cubicBezTo>
                  <a:pt x="267171" y="1098550"/>
                  <a:pt x="263991" y="1095375"/>
                  <a:pt x="263991" y="1095375"/>
                </a:cubicBezTo>
                <a:cubicBezTo>
                  <a:pt x="248088" y="1089025"/>
                  <a:pt x="241726" y="1073150"/>
                  <a:pt x="244907" y="1057275"/>
                </a:cubicBezTo>
                <a:cubicBezTo>
                  <a:pt x="248088" y="1044575"/>
                  <a:pt x="260810" y="1035050"/>
                  <a:pt x="276713" y="1035050"/>
                </a:cubicBezTo>
                <a:cubicBezTo>
                  <a:pt x="292616" y="1031875"/>
                  <a:pt x="305339" y="1031875"/>
                  <a:pt x="321242" y="1035050"/>
                </a:cubicBezTo>
                <a:cubicBezTo>
                  <a:pt x="327603" y="1035050"/>
                  <a:pt x="330784" y="1031875"/>
                  <a:pt x="330784" y="1025525"/>
                </a:cubicBezTo>
                <a:cubicBezTo>
                  <a:pt x="330784" y="1006475"/>
                  <a:pt x="330784" y="987425"/>
                  <a:pt x="330784" y="971550"/>
                </a:cubicBezTo>
                <a:cubicBezTo>
                  <a:pt x="330784" y="962025"/>
                  <a:pt x="327603" y="958850"/>
                  <a:pt x="321242" y="958850"/>
                </a:cubicBezTo>
                <a:cubicBezTo>
                  <a:pt x="241726" y="958850"/>
                  <a:pt x="165392" y="958850"/>
                  <a:pt x="89057" y="958850"/>
                </a:cubicBezTo>
                <a:cubicBezTo>
                  <a:pt x="47709" y="958850"/>
                  <a:pt x="12722" y="936625"/>
                  <a:pt x="3181" y="898525"/>
                </a:cubicBezTo>
                <a:cubicBezTo>
                  <a:pt x="0" y="882650"/>
                  <a:pt x="0" y="866775"/>
                  <a:pt x="0" y="850900"/>
                </a:cubicBezTo>
                <a:cubicBezTo>
                  <a:pt x="0" y="847725"/>
                  <a:pt x="0" y="847725"/>
                  <a:pt x="6361" y="847725"/>
                </a:cubicBezTo>
                <a:close/>
                <a:moveTo>
                  <a:pt x="486485" y="409575"/>
                </a:moveTo>
                <a:cubicBezTo>
                  <a:pt x="531171" y="403225"/>
                  <a:pt x="582241" y="425450"/>
                  <a:pt x="607776" y="466725"/>
                </a:cubicBezTo>
                <a:cubicBezTo>
                  <a:pt x="652463" y="533400"/>
                  <a:pt x="617352" y="641350"/>
                  <a:pt x="512020" y="647700"/>
                </a:cubicBezTo>
                <a:cubicBezTo>
                  <a:pt x="502444" y="647700"/>
                  <a:pt x="496060" y="647700"/>
                  <a:pt x="486485" y="647700"/>
                </a:cubicBezTo>
                <a:cubicBezTo>
                  <a:pt x="467333" y="647700"/>
                  <a:pt x="451374" y="647700"/>
                  <a:pt x="432222" y="650875"/>
                </a:cubicBezTo>
                <a:cubicBezTo>
                  <a:pt x="409879" y="654050"/>
                  <a:pt x="390728" y="660400"/>
                  <a:pt x="374768" y="676275"/>
                </a:cubicBezTo>
                <a:cubicBezTo>
                  <a:pt x="368384" y="679450"/>
                  <a:pt x="362001" y="679450"/>
                  <a:pt x="358809" y="676275"/>
                </a:cubicBezTo>
                <a:cubicBezTo>
                  <a:pt x="352425" y="669925"/>
                  <a:pt x="355617" y="663575"/>
                  <a:pt x="358809" y="660400"/>
                </a:cubicBezTo>
                <a:cubicBezTo>
                  <a:pt x="381152" y="628650"/>
                  <a:pt x="384344" y="593725"/>
                  <a:pt x="384344" y="558800"/>
                </a:cubicBezTo>
                <a:cubicBezTo>
                  <a:pt x="387536" y="539750"/>
                  <a:pt x="384344" y="520700"/>
                  <a:pt x="387536" y="501650"/>
                </a:cubicBezTo>
                <a:cubicBezTo>
                  <a:pt x="400303" y="450850"/>
                  <a:pt x="435414" y="419100"/>
                  <a:pt x="486485" y="409575"/>
                </a:cubicBezTo>
                <a:close/>
                <a:moveTo>
                  <a:pt x="85877" y="269875"/>
                </a:moveTo>
                <a:cubicBezTo>
                  <a:pt x="229004" y="269875"/>
                  <a:pt x="368951" y="269875"/>
                  <a:pt x="508898" y="269875"/>
                </a:cubicBezTo>
                <a:cubicBezTo>
                  <a:pt x="512078" y="269875"/>
                  <a:pt x="512078" y="269875"/>
                  <a:pt x="518440" y="269875"/>
                </a:cubicBezTo>
                <a:cubicBezTo>
                  <a:pt x="505717" y="285750"/>
                  <a:pt x="492995" y="301625"/>
                  <a:pt x="489814" y="317500"/>
                </a:cubicBezTo>
                <a:cubicBezTo>
                  <a:pt x="486634" y="339725"/>
                  <a:pt x="473911" y="346075"/>
                  <a:pt x="451647" y="352425"/>
                </a:cubicBezTo>
                <a:cubicBezTo>
                  <a:pt x="375312" y="374650"/>
                  <a:pt x="327603" y="438150"/>
                  <a:pt x="321242" y="514350"/>
                </a:cubicBezTo>
                <a:cubicBezTo>
                  <a:pt x="321242" y="530225"/>
                  <a:pt x="321242" y="542925"/>
                  <a:pt x="321242" y="555625"/>
                </a:cubicBezTo>
                <a:cubicBezTo>
                  <a:pt x="321242" y="581025"/>
                  <a:pt x="314881" y="606425"/>
                  <a:pt x="302158" y="628650"/>
                </a:cubicBezTo>
                <a:cubicBezTo>
                  <a:pt x="273533" y="673100"/>
                  <a:pt x="295797" y="727075"/>
                  <a:pt x="346687" y="739775"/>
                </a:cubicBezTo>
                <a:cubicBezTo>
                  <a:pt x="365770" y="746125"/>
                  <a:pt x="388035" y="746125"/>
                  <a:pt x="403938" y="730250"/>
                </a:cubicBezTo>
                <a:cubicBezTo>
                  <a:pt x="426202" y="717550"/>
                  <a:pt x="451647" y="711200"/>
                  <a:pt x="477092" y="714375"/>
                </a:cubicBezTo>
                <a:cubicBezTo>
                  <a:pt x="508898" y="714375"/>
                  <a:pt x="537523" y="711200"/>
                  <a:pt x="569329" y="701675"/>
                </a:cubicBezTo>
                <a:cubicBezTo>
                  <a:pt x="632942" y="679450"/>
                  <a:pt x="671109" y="631825"/>
                  <a:pt x="683831" y="568325"/>
                </a:cubicBezTo>
                <a:cubicBezTo>
                  <a:pt x="687012" y="558800"/>
                  <a:pt x="690193" y="552450"/>
                  <a:pt x="699735" y="549275"/>
                </a:cubicBezTo>
                <a:cubicBezTo>
                  <a:pt x="734721" y="539750"/>
                  <a:pt x="763347" y="520700"/>
                  <a:pt x="788792" y="492125"/>
                </a:cubicBezTo>
                <a:cubicBezTo>
                  <a:pt x="820598" y="450850"/>
                  <a:pt x="855584" y="409575"/>
                  <a:pt x="890571" y="368300"/>
                </a:cubicBezTo>
                <a:cubicBezTo>
                  <a:pt x="890571" y="365125"/>
                  <a:pt x="893752" y="361950"/>
                  <a:pt x="896932" y="361950"/>
                </a:cubicBezTo>
                <a:cubicBezTo>
                  <a:pt x="900113" y="365125"/>
                  <a:pt x="896932" y="368300"/>
                  <a:pt x="896932" y="371475"/>
                </a:cubicBezTo>
                <a:cubicBezTo>
                  <a:pt x="896932" y="504825"/>
                  <a:pt x="896932" y="638175"/>
                  <a:pt x="896932" y="771525"/>
                </a:cubicBezTo>
                <a:cubicBezTo>
                  <a:pt x="896932" y="781050"/>
                  <a:pt x="896932" y="781050"/>
                  <a:pt x="887391" y="781050"/>
                </a:cubicBezTo>
                <a:cubicBezTo>
                  <a:pt x="594774" y="781050"/>
                  <a:pt x="302158" y="781050"/>
                  <a:pt x="9542" y="781050"/>
                </a:cubicBezTo>
                <a:cubicBezTo>
                  <a:pt x="0" y="781050"/>
                  <a:pt x="0" y="781050"/>
                  <a:pt x="0" y="771525"/>
                </a:cubicBezTo>
                <a:cubicBezTo>
                  <a:pt x="0" y="635000"/>
                  <a:pt x="0" y="495300"/>
                  <a:pt x="0" y="358775"/>
                </a:cubicBezTo>
                <a:cubicBezTo>
                  <a:pt x="0" y="307975"/>
                  <a:pt x="38167" y="269875"/>
                  <a:pt x="85877" y="269875"/>
                </a:cubicBezTo>
                <a:close/>
                <a:moveTo>
                  <a:pt x="633413" y="256778"/>
                </a:moveTo>
                <a:cubicBezTo>
                  <a:pt x="635000" y="256382"/>
                  <a:pt x="636588" y="257175"/>
                  <a:pt x="639763" y="260350"/>
                </a:cubicBezTo>
                <a:cubicBezTo>
                  <a:pt x="684213" y="304800"/>
                  <a:pt x="728663" y="349250"/>
                  <a:pt x="776288" y="396875"/>
                </a:cubicBezTo>
                <a:cubicBezTo>
                  <a:pt x="776288" y="396875"/>
                  <a:pt x="779463" y="400050"/>
                  <a:pt x="779463" y="400050"/>
                </a:cubicBezTo>
                <a:cubicBezTo>
                  <a:pt x="779463" y="403225"/>
                  <a:pt x="776288" y="403225"/>
                  <a:pt x="776288" y="406400"/>
                </a:cubicBezTo>
                <a:cubicBezTo>
                  <a:pt x="763588" y="422275"/>
                  <a:pt x="750888" y="438150"/>
                  <a:pt x="735013" y="454025"/>
                </a:cubicBezTo>
                <a:cubicBezTo>
                  <a:pt x="725488" y="469900"/>
                  <a:pt x="709613" y="479425"/>
                  <a:pt x="693738" y="485775"/>
                </a:cubicBezTo>
                <a:cubicBezTo>
                  <a:pt x="687388" y="485775"/>
                  <a:pt x="684213" y="485775"/>
                  <a:pt x="684213" y="479425"/>
                </a:cubicBezTo>
                <a:cubicBezTo>
                  <a:pt x="665163" y="415925"/>
                  <a:pt x="620713" y="371475"/>
                  <a:pt x="554038" y="352425"/>
                </a:cubicBezTo>
                <a:cubicBezTo>
                  <a:pt x="547688" y="349250"/>
                  <a:pt x="547688" y="346075"/>
                  <a:pt x="550863" y="342900"/>
                </a:cubicBezTo>
                <a:cubicBezTo>
                  <a:pt x="557213" y="323850"/>
                  <a:pt x="569913" y="307975"/>
                  <a:pt x="582613" y="295275"/>
                </a:cubicBezTo>
                <a:cubicBezTo>
                  <a:pt x="598488" y="282575"/>
                  <a:pt x="614363" y="273050"/>
                  <a:pt x="627063" y="260350"/>
                </a:cubicBezTo>
                <a:cubicBezTo>
                  <a:pt x="630238" y="258763"/>
                  <a:pt x="631826" y="257175"/>
                  <a:pt x="633413" y="256778"/>
                </a:cubicBezTo>
                <a:close/>
                <a:moveTo>
                  <a:pt x="973138" y="0"/>
                </a:moveTo>
                <a:cubicBezTo>
                  <a:pt x="995363" y="0"/>
                  <a:pt x="1017588" y="12700"/>
                  <a:pt x="1027113" y="38100"/>
                </a:cubicBezTo>
                <a:cubicBezTo>
                  <a:pt x="1039813" y="60325"/>
                  <a:pt x="1036638" y="85725"/>
                  <a:pt x="1020763" y="107950"/>
                </a:cubicBezTo>
                <a:cubicBezTo>
                  <a:pt x="989013" y="146050"/>
                  <a:pt x="957263" y="184150"/>
                  <a:pt x="925513" y="222250"/>
                </a:cubicBezTo>
                <a:cubicBezTo>
                  <a:pt x="893763" y="263525"/>
                  <a:pt x="862013" y="301625"/>
                  <a:pt x="827088" y="342900"/>
                </a:cubicBezTo>
                <a:cubicBezTo>
                  <a:pt x="823913" y="349250"/>
                  <a:pt x="820738" y="349250"/>
                  <a:pt x="814388" y="342900"/>
                </a:cubicBezTo>
                <a:cubicBezTo>
                  <a:pt x="773113" y="301625"/>
                  <a:pt x="731838" y="260350"/>
                  <a:pt x="690563" y="222250"/>
                </a:cubicBezTo>
                <a:cubicBezTo>
                  <a:pt x="687388" y="215900"/>
                  <a:pt x="684213" y="212725"/>
                  <a:pt x="693738" y="206375"/>
                </a:cubicBezTo>
                <a:cubicBezTo>
                  <a:pt x="769938" y="142875"/>
                  <a:pt x="846138" y="79375"/>
                  <a:pt x="925513" y="15875"/>
                </a:cubicBezTo>
                <a:cubicBezTo>
                  <a:pt x="938213" y="6350"/>
                  <a:pt x="950913" y="0"/>
                  <a:pt x="97313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59909435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877817" y="6713591"/>
            <a:ext cx="4650574" cy="784830"/>
          </a:xfrm>
          <a:prstGeom prst="rect">
            <a:avLst/>
          </a:prstGeom>
        </p:spPr>
        <p:txBody>
          <a:bodyPr wrap="square">
            <a:spAutoFit/>
          </a:bodyPr>
          <a:lstStyle/>
          <a:p>
            <a:pPr algn="ctr"/>
            <a:r>
              <a:rPr lang="en-GB" sz="4500" b="1" dirty="0">
                <a:solidFill>
                  <a:schemeClr val="accent6"/>
                </a:solidFill>
              </a:rPr>
              <a:t>Comment</a:t>
            </a:r>
            <a:endParaRPr lang="en-US" sz="4500" b="1" dirty="0">
              <a:solidFill>
                <a:schemeClr val="accent6"/>
              </a:solidFill>
            </a:endParaRPr>
          </a:p>
        </p:txBody>
      </p:sp>
      <p:sp>
        <p:nvSpPr>
          <p:cNvPr id="4" name="Rectangle 3"/>
          <p:cNvSpPr/>
          <p:nvPr/>
        </p:nvSpPr>
        <p:spPr>
          <a:xfrm>
            <a:off x="1877817" y="7573615"/>
            <a:ext cx="465057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5" name="Rectangle 4"/>
          <p:cNvSpPr/>
          <p:nvPr/>
        </p:nvSpPr>
        <p:spPr>
          <a:xfrm>
            <a:off x="8172291" y="6695001"/>
            <a:ext cx="4650574" cy="784830"/>
          </a:xfrm>
          <a:prstGeom prst="rect">
            <a:avLst/>
          </a:prstGeom>
        </p:spPr>
        <p:txBody>
          <a:bodyPr wrap="square">
            <a:spAutoFit/>
          </a:bodyPr>
          <a:lstStyle/>
          <a:p>
            <a:pPr algn="ctr"/>
            <a:r>
              <a:rPr lang="en-GB" sz="4500" b="1" dirty="0">
                <a:solidFill>
                  <a:schemeClr val="accent3"/>
                </a:solidFill>
              </a:rPr>
              <a:t>Update</a:t>
            </a:r>
            <a:endParaRPr lang="en-US" sz="4500" b="1" dirty="0">
              <a:solidFill>
                <a:schemeClr val="accent3"/>
              </a:solidFill>
            </a:endParaRPr>
          </a:p>
        </p:txBody>
      </p:sp>
      <p:sp>
        <p:nvSpPr>
          <p:cNvPr id="6" name="Rectangle 5"/>
          <p:cNvSpPr/>
          <p:nvPr/>
        </p:nvSpPr>
        <p:spPr>
          <a:xfrm>
            <a:off x="8172291" y="7593125"/>
            <a:ext cx="465057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7" name="Rectangle 6"/>
          <p:cNvSpPr/>
          <p:nvPr/>
        </p:nvSpPr>
        <p:spPr>
          <a:xfrm>
            <a:off x="14466765" y="6716590"/>
            <a:ext cx="4650574" cy="784830"/>
          </a:xfrm>
          <a:prstGeom prst="rect">
            <a:avLst/>
          </a:prstGeom>
        </p:spPr>
        <p:txBody>
          <a:bodyPr wrap="square">
            <a:spAutoFit/>
          </a:bodyPr>
          <a:lstStyle/>
          <a:p>
            <a:pPr algn="ctr"/>
            <a:r>
              <a:rPr lang="en-GB" sz="4500" b="1" dirty="0">
                <a:solidFill>
                  <a:schemeClr val="accent4"/>
                </a:solidFill>
              </a:rPr>
              <a:t>Upload</a:t>
            </a:r>
            <a:endParaRPr lang="en-US" sz="4500" b="1" dirty="0">
              <a:solidFill>
                <a:schemeClr val="accent4"/>
              </a:solidFill>
            </a:endParaRPr>
          </a:p>
        </p:txBody>
      </p:sp>
      <p:sp>
        <p:nvSpPr>
          <p:cNvPr id="8" name="Rectangle 7"/>
          <p:cNvSpPr/>
          <p:nvPr/>
        </p:nvSpPr>
        <p:spPr>
          <a:xfrm>
            <a:off x="14466765" y="7557564"/>
            <a:ext cx="4650574"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smtClean="0">
                <a:solidFill>
                  <a:schemeClr val="accent2">
                    <a:alpha val="60000"/>
                  </a:schemeClr>
                </a:solidFill>
              </a:rPr>
              <a:t>diam</a:t>
            </a:r>
            <a:endParaRPr lang="en-US" sz="2500" dirty="0">
              <a:solidFill>
                <a:schemeClr val="accent2">
                  <a:alpha val="60000"/>
                </a:schemeClr>
              </a:solidFill>
            </a:endParaRPr>
          </a:p>
        </p:txBody>
      </p:sp>
      <p:sp>
        <p:nvSpPr>
          <p:cNvPr id="13" name="Oval 35"/>
          <p:cNvSpPr>
            <a:spLocks noChangeArrowheads="1"/>
          </p:cNvSpPr>
          <p:nvPr/>
        </p:nvSpPr>
        <p:spPr bwMode="auto">
          <a:xfrm>
            <a:off x="3157538" y="9317038"/>
            <a:ext cx="2076450" cy="2087562"/>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36"/>
          <p:cNvSpPr>
            <a:spLocks/>
          </p:cNvSpPr>
          <p:nvPr/>
        </p:nvSpPr>
        <p:spPr bwMode="auto">
          <a:xfrm>
            <a:off x="3103563" y="6129338"/>
            <a:ext cx="2178050" cy="190500"/>
          </a:xfrm>
          <a:custGeom>
            <a:avLst/>
            <a:gdLst>
              <a:gd name="T0" fmla="*/ 654 w 684"/>
              <a:gd name="T1" fmla="*/ 0 h 60"/>
              <a:gd name="T2" fmla="*/ 30 w 684"/>
              <a:gd name="T3" fmla="*/ 0 h 60"/>
              <a:gd name="T4" fmla="*/ 0 w 684"/>
              <a:gd name="T5" fmla="*/ 30 h 60"/>
              <a:gd name="T6" fmla="*/ 30 w 684"/>
              <a:gd name="T7" fmla="*/ 60 h 60"/>
              <a:gd name="T8" fmla="*/ 654 w 684"/>
              <a:gd name="T9" fmla="*/ 60 h 60"/>
              <a:gd name="T10" fmla="*/ 684 w 684"/>
              <a:gd name="T11" fmla="*/ 30 h 60"/>
              <a:gd name="T12" fmla="*/ 654 w 684"/>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684" h="60">
                <a:moveTo>
                  <a:pt x="654" y="0"/>
                </a:moveTo>
                <a:cubicBezTo>
                  <a:pt x="30" y="0"/>
                  <a:pt x="30" y="0"/>
                  <a:pt x="30" y="0"/>
                </a:cubicBezTo>
                <a:cubicBezTo>
                  <a:pt x="14" y="0"/>
                  <a:pt x="0" y="13"/>
                  <a:pt x="0" y="30"/>
                </a:cubicBezTo>
                <a:cubicBezTo>
                  <a:pt x="0" y="46"/>
                  <a:pt x="14" y="60"/>
                  <a:pt x="30" y="60"/>
                </a:cubicBezTo>
                <a:cubicBezTo>
                  <a:pt x="654" y="60"/>
                  <a:pt x="654" y="60"/>
                  <a:pt x="654" y="60"/>
                </a:cubicBezTo>
                <a:cubicBezTo>
                  <a:pt x="670" y="60"/>
                  <a:pt x="684" y="46"/>
                  <a:pt x="684" y="30"/>
                </a:cubicBezTo>
                <a:cubicBezTo>
                  <a:pt x="684" y="13"/>
                  <a:pt x="670" y="0"/>
                  <a:pt x="654" y="0"/>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37"/>
          <p:cNvSpPr>
            <a:spLocks/>
          </p:cNvSpPr>
          <p:nvPr/>
        </p:nvSpPr>
        <p:spPr bwMode="auto">
          <a:xfrm>
            <a:off x="4110038" y="4697413"/>
            <a:ext cx="190500" cy="1622425"/>
          </a:xfrm>
          <a:custGeom>
            <a:avLst/>
            <a:gdLst>
              <a:gd name="T0" fmla="*/ 60 w 60"/>
              <a:gd name="T1" fmla="*/ 477 h 507"/>
              <a:gd name="T2" fmla="*/ 60 w 60"/>
              <a:gd name="T3" fmla="*/ 30 h 507"/>
              <a:gd name="T4" fmla="*/ 30 w 60"/>
              <a:gd name="T5" fmla="*/ 0 h 507"/>
              <a:gd name="T6" fmla="*/ 0 w 60"/>
              <a:gd name="T7" fmla="*/ 30 h 507"/>
              <a:gd name="T8" fmla="*/ 0 w 60"/>
              <a:gd name="T9" fmla="*/ 477 h 507"/>
              <a:gd name="T10" fmla="*/ 30 w 60"/>
              <a:gd name="T11" fmla="*/ 507 h 507"/>
              <a:gd name="T12" fmla="*/ 60 w 60"/>
              <a:gd name="T13" fmla="*/ 477 h 507"/>
            </a:gdLst>
            <a:ahLst/>
            <a:cxnLst>
              <a:cxn ang="0">
                <a:pos x="T0" y="T1"/>
              </a:cxn>
              <a:cxn ang="0">
                <a:pos x="T2" y="T3"/>
              </a:cxn>
              <a:cxn ang="0">
                <a:pos x="T4" y="T5"/>
              </a:cxn>
              <a:cxn ang="0">
                <a:pos x="T6" y="T7"/>
              </a:cxn>
              <a:cxn ang="0">
                <a:pos x="T8" y="T9"/>
              </a:cxn>
              <a:cxn ang="0">
                <a:pos x="T10" y="T11"/>
              </a:cxn>
              <a:cxn ang="0">
                <a:pos x="T12" y="T13"/>
              </a:cxn>
            </a:cxnLst>
            <a:rect l="0" t="0" r="r" b="b"/>
            <a:pathLst>
              <a:path w="60" h="507">
                <a:moveTo>
                  <a:pt x="60" y="477"/>
                </a:moveTo>
                <a:cubicBezTo>
                  <a:pt x="60" y="30"/>
                  <a:pt x="60" y="30"/>
                  <a:pt x="60" y="30"/>
                </a:cubicBezTo>
                <a:cubicBezTo>
                  <a:pt x="60" y="14"/>
                  <a:pt x="46" y="0"/>
                  <a:pt x="30" y="0"/>
                </a:cubicBezTo>
                <a:cubicBezTo>
                  <a:pt x="13" y="0"/>
                  <a:pt x="0" y="14"/>
                  <a:pt x="0" y="30"/>
                </a:cubicBezTo>
                <a:cubicBezTo>
                  <a:pt x="0" y="477"/>
                  <a:pt x="0" y="477"/>
                  <a:pt x="0" y="477"/>
                </a:cubicBezTo>
                <a:cubicBezTo>
                  <a:pt x="0" y="493"/>
                  <a:pt x="13" y="507"/>
                  <a:pt x="30" y="507"/>
                </a:cubicBezTo>
                <a:cubicBezTo>
                  <a:pt x="46" y="507"/>
                  <a:pt x="60" y="493"/>
                  <a:pt x="60" y="477"/>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Oval 38"/>
          <p:cNvSpPr>
            <a:spLocks noChangeArrowheads="1"/>
          </p:cNvSpPr>
          <p:nvPr/>
        </p:nvSpPr>
        <p:spPr bwMode="auto">
          <a:xfrm>
            <a:off x="9455150" y="9313863"/>
            <a:ext cx="2078038" cy="208756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39"/>
          <p:cNvSpPr>
            <a:spLocks/>
          </p:cNvSpPr>
          <p:nvPr/>
        </p:nvSpPr>
        <p:spPr bwMode="auto">
          <a:xfrm>
            <a:off x="9417050" y="6129338"/>
            <a:ext cx="2179638" cy="190500"/>
          </a:xfrm>
          <a:custGeom>
            <a:avLst/>
            <a:gdLst>
              <a:gd name="T0" fmla="*/ 654 w 684"/>
              <a:gd name="T1" fmla="*/ 0 h 60"/>
              <a:gd name="T2" fmla="*/ 30 w 684"/>
              <a:gd name="T3" fmla="*/ 0 h 60"/>
              <a:gd name="T4" fmla="*/ 0 w 684"/>
              <a:gd name="T5" fmla="*/ 30 h 60"/>
              <a:gd name="T6" fmla="*/ 30 w 684"/>
              <a:gd name="T7" fmla="*/ 60 h 60"/>
              <a:gd name="T8" fmla="*/ 654 w 684"/>
              <a:gd name="T9" fmla="*/ 60 h 60"/>
              <a:gd name="T10" fmla="*/ 684 w 684"/>
              <a:gd name="T11" fmla="*/ 30 h 60"/>
              <a:gd name="T12" fmla="*/ 654 w 684"/>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684" h="60">
                <a:moveTo>
                  <a:pt x="654" y="0"/>
                </a:moveTo>
                <a:cubicBezTo>
                  <a:pt x="30" y="0"/>
                  <a:pt x="30" y="0"/>
                  <a:pt x="30" y="0"/>
                </a:cubicBezTo>
                <a:cubicBezTo>
                  <a:pt x="14" y="0"/>
                  <a:pt x="0" y="13"/>
                  <a:pt x="0" y="30"/>
                </a:cubicBezTo>
                <a:cubicBezTo>
                  <a:pt x="0" y="46"/>
                  <a:pt x="14" y="60"/>
                  <a:pt x="30" y="60"/>
                </a:cubicBezTo>
                <a:cubicBezTo>
                  <a:pt x="654" y="60"/>
                  <a:pt x="654" y="60"/>
                  <a:pt x="654" y="60"/>
                </a:cubicBezTo>
                <a:cubicBezTo>
                  <a:pt x="670" y="60"/>
                  <a:pt x="684" y="46"/>
                  <a:pt x="684" y="30"/>
                </a:cubicBezTo>
                <a:cubicBezTo>
                  <a:pt x="684" y="13"/>
                  <a:pt x="670" y="0"/>
                  <a:pt x="654"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40"/>
          <p:cNvSpPr>
            <a:spLocks/>
          </p:cNvSpPr>
          <p:nvPr/>
        </p:nvSpPr>
        <p:spPr bwMode="auto">
          <a:xfrm>
            <a:off x="10398125" y="4697413"/>
            <a:ext cx="192088" cy="1622425"/>
          </a:xfrm>
          <a:custGeom>
            <a:avLst/>
            <a:gdLst>
              <a:gd name="T0" fmla="*/ 60 w 60"/>
              <a:gd name="T1" fmla="*/ 477 h 507"/>
              <a:gd name="T2" fmla="*/ 60 w 60"/>
              <a:gd name="T3" fmla="*/ 30 h 507"/>
              <a:gd name="T4" fmla="*/ 30 w 60"/>
              <a:gd name="T5" fmla="*/ 0 h 507"/>
              <a:gd name="T6" fmla="*/ 0 w 60"/>
              <a:gd name="T7" fmla="*/ 30 h 507"/>
              <a:gd name="T8" fmla="*/ 0 w 60"/>
              <a:gd name="T9" fmla="*/ 477 h 507"/>
              <a:gd name="T10" fmla="*/ 30 w 60"/>
              <a:gd name="T11" fmla="*/ 507 h 507"/>
              <a:gd name="T12" fmla="*/ 60 w 60"/>
              <a:gd name="T13" fmla="*/ 477 h 507"/>
            </a:gdLst>
            <a:ahLst/>
            <a:cxnLst>
              <a:cxn ang="0">
                <a:pos x="T0" y="T1"/>
              </a:cxn>
              <a:cxn ang="0">
                <a:pos x="T2" y="T3"/>
              </a:cxn>
              <a:cxn ang="0">
                <a:pos x="T4" y="T5"/>
              </a:cxn>
              <a:cxn ang="0">
                <a:pos x="T6" y="T7"/>
              </a:cxn>
              <a:cxn ang="0">
                <a:pos x="T8" y="T9"/>
              </a:cxn>
              <a:cxn ang="0">
                <a:pos x="T10" y="T11"/>
              </a:cxn>
              <a:cxn ang="0">
                <a:pos x="T12" y="T13"/>
              </a:cxn>
            </a:cxnLst>
            <a:rect l="0" t="0" r="r" b="b"/>
            <a:pathLst>
              <a:path w="60" h="507">
                <a:moveTo>
                  <a:pt x="60" y="477"/>
                </a:moveTo>
                <a:cubicBezTo>
                  <a:pt x="60" y="30"/>
                  <a:pt x="60" y="30"/>
                  <a:pt x="60" y="30"/>
                </a:cubicBezTo>
                <a:cubicBezTo>
                  <a:pt x="60" y="14"/>
                  <a:pt x="46" y="0"/>
                  <a:pt x="30" y="0"/>
                </a:cubicBezTo>
                <a:cubicBezTo>
                  <a:pt x="13" y="0"/>
                  <a:pt x="0" y="14"/>
                  <a:pt x="0" y="30"/>
                </a:cubicBezTo>
                <a:cubicBezTo>
                  <a:pt x="0" y="477"/>
                  <a:pt x="0" y="477"/>
                  <a:pt x="0" y="477"/>
                </a:cubicBezTo>
                <a:cubicBezTo>
                  <a:pt x="0" y="493"/>
                  <a:pt x="13" y="507"/>
                  <a:pt x="30" y="507"/>
                </a:cubicBezTo>
                <a:cubicBezTo>
                  <a:pt x="46" y="507"/>
                  <a:pt x="60" y="493"/>
                  <a:pt x="60" y="477"/>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Oval 41"/>
          <p:cNvSpPr>
            <a:spLocks noChangeArrowheads="1"/>
          </p:cNvSpPr>
          <p:nvPr/>
        </p:nvSpPr>
        <p:spPr bwMode="auto">
          <a:xfrm>
            <a:off x="15754350" y="9313863"/>
            <a:ext cx="2076450" cy="208756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42"/>
          <p:cNvSpPr>
            <a:spLocks/>
          </p:cNvSpPr>
          <p:nvPr/>
        </p:nvSpPr>
        <p:spPr bwMode="auto">
          <a:xfrm>
            <a:off x="15700375" y="6129338"/>
            <a:ext cx="2178050" cy="190500"/>
          </a:xfrm>
          <a:custGeom>
            <a:avLst/>
            <a:gdLst>
              <a:gd name="T0" fmla="*/ 654 w 684"/>
              <a:gd name="T1" fmla="*/ 0 h 60"/>
              <a:gd name="T2" fmla="*/ 30 w 684"/>
              <a:gd name="T3" fmla="*/ 0 h 60"/>
              <a:gd name="T4" fmla="*/ 0 w 684"/>
              <a:gd name="T5" fmla="*/ 30 h 60"/>
              <a:gd name="T6" fmla="*/ 30 w 684"/>
              <a:gd name="T7" fmla="*/ 60 h 60"/>
              <a:gd name="T8" fmla="*/ 654 w 684"/>
              <a:gd name="T9" fmla="*/ 60 h 60"/>
              <a:gd name="T10" fmla="*/ 684 w 684"/>
              <a:gd name="T11" fmla="*/ 30 h 60"/>
              <a:gd name="T12" fmla="*/ 654 w 684"/>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684" h="60">
                <a:moveTo>
                  <a:pt x="654" y="0"/>
                </a:moveTo>
                <a:cubicBezTo>
                  <a:pt x="30" y="0"/>
                  <a:pt x="30" y="0"/>
                  <a:pt x="30" y="0"/>
                </a:cubicBezTo>
                <a:cubicBezTo>
                  <a:pt x="13" y="0"/>
                  <a:pt x="0" y="13"/>
                  <a:pt x="0" y="30"/>
                </a:cubicBezTo>
                <a:cubicBezTo>
                  <a:pt x="0" y="46"/>
                  <a:pt x="13" y="60"/>
                  <a:pt x="30" y="60"/>
                </a:cubicBezTo>
                <a:cubicBezTo>
                  <a:pt x="654" y="60"/>
                  <a:pt x="654" y="60"/>
                  <a:pt x="654" y="60"/>
                </a:cubicBezTo>
                <a:cubicBezTo>
                  <a:pt x="670" y="60"/>
                  <a:pt x="684" y="46"/>
                  <a:pt x="684" y="30"/>
                </a:cubicBezTo>
                <a:cubicBezTo>
                  <a:pt x="684" y="13"/>
                  <a:pt x="670" y="0"/>
                  <a:pt x="654"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43"/>
          <p:cNvSpPr>
            <a:spLocks/>
          </p:cNvSpPr>
          <p:nvPr/>
        </p:nvSpPr>
        <p:spPr bwMode="auto">
          <a:xfrm>
            <a:off x="16687800" y="4697413"/>
            <a:ext cx="190500" cy="1622425"/>
          </a:xfrm>
          <a:custGeom>
            <a:avLst/>
            <a:gdLst>
              <a:gd name="T0" fmla="*/ 60 w 60"/>
              <a:gd name="T1" fmla="*/ 477 h 507"/>
              <a:gd name="T2" fmla="*/ 60 w 60"/>
              <a:gd name="T3" fmla="*/ 30 h 507"/>
              <a:gd name="T4" fmla="*/ 30 w 60"/>
              <a:gd name="T5" fmla="*/ 0 h 507"/>
              <a:gd name="T6" fmla="*/ 0 w 60"/>
              <a:gd name="T7" fmla="*/ 30 h 507"/>
              <a:gd name="T8" fmla="*/ 0 w 60"/>
              <a:gd name="T9" fmla="*/ 477 h 507"/>
              <a:gd name="T10" fmla="*/ 30 w 60"/>
              <a:gd name="T11" fmla="*/ 507 h 507"/>
              <a:gd name="T12" fmla="*/ 60 w 60"/>
              <a:gd name="T13" fmla="*/ 477 h 507"/>
            </a:gdLst>
            <a:ahLst/>
            <a:cxnLst>
              <a:cxn ang="0">
                <a:pos x="T0" y="T1"/>
              </a:cxn>
              <a:cxn ang="0">
                <a:pos x="T2" y="T3"/>
              </a:cxn>
              <a:cxn ang="0">
                <a:pos x="T4" y="T5"/>
              </a:cxn>
              <a:cxn ang="0">
                <a:pos x="T6" y="T7"/>
              </a:cxn>
              <a:cxn ang="0">
                <a:pos x="T8" y="T9"/>
              </a:cxn>
              <a:cxn ang="0">
                <a:pos x="T10" y="T11"/>
              </a:cxn>
              <a:cxn ang="0">
                <a:pos x="T12" y="T13"/>
              </a:cxn>
            </a:cxnLst>
            <a:rect l="0" t="0" r="r" b="b"/>
            <a:pathLst>
              <a:path w="60" h="507">
                <a:moveTo>
                  <a:pt x="60" y="477"/>
                </a:moveTo>
                <a:cubicBezTo>
                  <a:pt x="60" y="30"/>
                  <a:pt x="60" y="30"/>
                  <a:pt x="60" y="30"/>
                </a:cubicBezTo>
                <a:cubicBezTo>
                  <a:pt x="60" y="14"/>
                  <a:pt x="46" y="0"/>
                  <a:pt x="30" y="0"/>
                </a:cubicBezTo>
                <a:cubicBezTo>
                  <a:pt x="13" y="0"/>
                  <a:pt x="0" y="14"/>
                  <a:pt x="0" y="30"/>
                </a:cubicBezTo>
                <a:cubicBezTo>
                  <a:pt x="0" y="477"/>
                  <a:pt x="0" y="477"/>
                  <a:pt x="0" y="477"/>
                </a:cubicBezTo>
                <a:cubicBezTo>
                  <a:pt x="0" y="493"/>
                  <a:pt x="13" y="507"/>
                  <a:pt x="30" y="507"/>
                </a:cubicBezTo>
                <a:cubicBezTo>
                  <a:pt x="46" y="507"/>
                  <a:pt x="60" y="493"/>
                  <a:pt x="60" y="477"/>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Rectangle 44"/>
          <p:cNvSpPr>
            <a:spLocks noChangeArrowheads="1"/>
          </p:cNvSpPr>
          <p:nvPr/>
        </p:nvSpPr>
        <p:spPr bwMode="auto">
          <a:xfrm>
            <a:off x="-6350" y="2789238"/>
            <a:ext cx="20334288" cy="2560637"/>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45"/>
          <p:cNvSpPr>
            <a:spLocks noChangeArrowheads="1"/>
          </p:cNvSpPr>
          <p:nvPr/>
        </p:nvSpPr>
        <p:spPr bwMode="auto">
          <a:xfrm>
            <a:off x="19051588" y="2786063"/>
            <a:ext cx="2551113" cy="256381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Rectangle 46"/>
          <p:cNvSpPr>
            <a:spLocks noChangeArrowheads="1"/>
          </p:cNvSpPr>
          <p:nvPr/>
        </p:nvSpPr>
        <p:spPr bwMode="auto">
          <a:xfrm>
            <a:off x="436563" y="4017963"/>
            <a:ext cx="222250" cy="10318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47"/>
          <p:cNvSpPr>
            <a:spLocks/>
          </p:cNvSpPr>
          <p:nvPr/>
        </p:nvSpPr>
        <p:spPr bwMode="auto">
          <a:xfrm>
            <a:off x="436563" y="4017963"/>
            <a:ext cx="222250" cy="103187"/>
          </a:xfrm>
          <a:custGeom>
            <a:avLst/>
            <a:gdLst>
              <a:gd name="T0" fmla="*/ 0 w 140"/>
              <a:gd name="T1" fmla="*/ 65 h 65"/>
              <a:gd name="T2" fmla="*/ 140 w 140"/>
              <a:gd name="T3" fmla="*/ 65 h 65"/>
              <a:gd name="T4" fmla="*/ 140 w 140"/>
              <a:gd name="T5" fmla="*/ 0 h 65"/>
              <a:gd name="T6" fmla="*/ 0 w 140"/>
              <a:gd name="T7" fmla="*/ 0 h 65"/>
            </a:gdLst>
            <a:ahLst/>
            <a:cxnLst>
              <a:cxn ang="0">
                <a:pos x="T0" y="T1"/>
              </a:cxn>
              <a:cxn ang="0">
                <a:pos x="T2" y="T3"/>
              </a:cxn>
              <a:cxn ang="0">
                <a:pos x="T4" y="T5"/>
              </a:cxn>
              <a:cxn ang="0">
                <a:pos x="T6" y="T7"/>
              </a:cxn>
            </a:cxnLst>
            <a:rect l="0" t="0" r="r" b="b"/>
            <a:pathLst>
              <a:path w="140" h="65">
                <a:moveTo>
                  <a:pt x="0" y="65"/>
                </a:moveTo>
                <a:lnTo>
                  <a:pt x="140" y="65"/>
                </a:lnTo>
                <a:lnTo>
                  <a:pt x="14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8"/>
          <p:cNvSpPr>
            <a:spLocks noEditPoints="1"/>
          </p:cNvSpPr>
          <p:nvPr/>
        </p:nvSpPr>
        <p:spPr bwMode="auto">
          <a:xfrm>
            <a:off x="1111250" y="4017963"/>
            <a:ext cx="18542000" cy="103187"/>
          </a:xfrm>
          <a:custGeom>
            <a:avLst/>
            <a:gdLst>
              <a:gd name="T0" fmla="*/ 11680 w 11680"/>
              <a:gd name="T1" fmla="*/ 65 h 65"/>
              <a:gd name="T2" fmla="*/ 11395 w 11680"/>
              <a:gd name="T3" fmla="*/ 0 h 65"/>
              <a:gd name="T4" fmla="*/ 10825 w 11680"/>
              <a:gd name="T5" fmla="*/ 65 h 65"/>
              <a:gd name="T6" fmla="*/ 11110 w 11680"/>
              <a:gd name="T7" fmla="*/ 0 h 65"/>
              <a:gd name="T8" fmla="*/ 10825 w 11680"/>
              <a:gd name="T9" fmla="*/ 65 h 65"/>
              <a:gd name="T10" fmla="*/ 10540 w 11680"/>
              <a:gd name="T11" fmla="*/ 65 h 65"/>
              <a:gd name="T12" fmla="*/ 10255 w 11680"/>
              <a:gd name="T13" fmla="*/ 0 h 65"/>
              <a:gd name="T14" fmla="*/ 9685 w 11680"/>
              <a:gd name="T15" fmla="*/ 65 h 65"/>
              <a:gd name="T16" fmla="*/ 9970 w 11680"/>
              <a:gd name="T17" fmla="*/ 0 h 65"/>
              <a:gd name="T18" fmla="*/ 9685 w 11680"/>
              <a:gd name="T19" fmla="*/ 65 h 65"/>
              <a:gd name="T20" fmla="*/ 9400 w 11680"/>
              <a:gd name="T21" fmla="*/ 65 h 65"/>
              <a:gd name="T22" fmla="*/ 9115 w 11680"/>
              <a:gd name="T23" fmla="*/ 0 h 65"/>
              <a:gd name="T24" fmla="*/ 8545 w 11680"/>
              <a:gd name="T25" fmla="*/ 65 h 65"/>
              <a:gd name="T26" fmla="*/ 8830 w 11680"/>
              <a:gd name="T27" fmla="*/ 0 h 65"/>
              <a:gd name="T28" fmla="*/ 8545 w 11680"/>
              <a:gd name="T29" fmla="*/ 65 h 65"/>
              <a:gd name="T30" fmla="*/ 8262 w 11680"/>
              <a:gd name="T31" fmla="*/ 65 h 65"/>
              <a:gd name="T32" fmla="*/ 7977 w 11680"/>
              <a:gd name="T33" fmla="*/ 0 h 65"/>
              <a:gd name="T34" fmla="*/ 7407 w 11680"/>
              <a:gd name="T35" fmla="*/ 65 h 65"/>
              <a:gd name="T36" fmla="*/ 7692 w 11680"/>
              <a:gd name="T37" fmla="*/ 0 h 65"/>
              <a:gd name="T38" fmla="*/ 7407 w 11680"/>
              <a:gd name="T39" fmla="*/ 65 h 65"/>
              <a:gd name="T40" fmla="*/ 7122 w 11680"/>
              <a:gd name="T41" fmla="*/ 65 h 65"/>
              <a:gd name="T42" fmla="*/ 6837 w 11680"/>
              <a:gd name="T43" fmla="*/ 0 h 65"/>
              <a:gd name="T44" fmla="*/ 6268 w 11680"/>
              <a:gd name="T45" fmla="*/ 65 h 65"/>
              <a:gd name="T46" fmla="*/ 6552 w 11680"/>
              <a:gd name="T47" fmla="*/ 0 h 65"/>
              <a:gd name="T48" fmla="*/ 6268 w 11680"/>
              <a:gd name="T49" fmla="*/ 65 h 65"/>
              <a:gd name="T50" fmla="*/ 5983 w 11680"/>
              <a:gd name="T51" fmla="*/ 65 h 65"/>
              <a:gd name="T52" fmla="*/ 5698 w 11680"/>
              <a:gd name="T53" fmla="*/ 0 h 65"/>
              <a:gd name="T54" fmla="*/ 5128 w 11680"/>
              <a:gd name="T55" fmla="*/ 65 h 65"/>
              <a:gd name="T56" fmla="*/ 5413 w 11680"/>
              <a:gd name="T57" fmla="*/ 0 h 65"/>
              <a:gd name="T58" fmla="*/ 5128 w 11680"/>
              <a:gd name="T59" fmla="*/ 65 h 65"/>
              <a:gd name="T60" fmla="*/ 4843 w 11680"/>
              <a:gd name="T61" fmla="*/ 65 h 65"/>
              <a:gd name="T62" fmla="*/ 4558 w 11680"/>
              <a:gd name="T63" fmla="*/ 0 h 65"/>
              <a:gd name="T64" fmla="*/ 3988 w 11680"/>
              <a:gd name="T65" fmla="*/ 65 h 65"/>
              <a:gd name="T66" fmla="*/ 4273 w 11680"/>
              <a:gd name="T67" fmla="*/ 0 h 65"/>
              <a:gd name="T68" fmla="*/ 3988 w 11680"/>
              <a:gd name="T69" fmla="*/ 65 h 65"/>
              <a:gd name="T70" fmla="*/ 3705 w 11680"/>
              <a:gd name="T71" fmla="*/ 65 h 65"/>
              <a:gd name="T72" fmla="*/ 3420 w 11680"/>
              <a:gd name="T73" fmla="*/ 0 h 65"/>
              <a:gd name="T74" fmla="*/ 2850 w 11680"/>
              <a:gd name="T75" fmla="*/ 65 h 65"/>
              <a:gd name="T76" fmla="*/ 3135 w 11680"/>
              <a:gd name="T77" fmla="*/ 0 h 65"/>
              <a:gd name="T78" fmla="*/ 2850 w 11680"/>
              <a:gd name="T79" fmla="*/ 65 h 65"/>
              <a:gd name="T80" fmla="*/ 2565 w 11680"/>
              <a:gd name="T81" fmla="*/ 65 h 65"/>
              <a:gd name="T82" fmla="*/ 2280 w 11680"/>
              <a:gd name="T83" fmla="*/ 0 h 65"/>
              <a:gd name="T84" fmla="*/ 1710 w 11680"/>
              <a:gd name="T85" fmla="*/ 65 h 65"/>
              <a:gd name="T86" fmla="*/ 1995 w 11680"/>
              <a:gd name="T87" fmla="*/ 0 h 65"/>
              <a:gd name="T88" fmla="*/ 1710 w 11680"/>
              <a:gd name="T89" fmla="*/ 65 h 65"/>
              <a:gd name="T90" fmla="*/ 1425 w 11680"/>
              <a:gd name="T91" fmla="*/ 65 h 65"/>
              <a:gd name="T92" fmla="*/ 1140 w 11680"/>
              <a:gd name="T93" fmla="*/ 0 h 65"/>
              <a:gd name="T94" fmla="*/ 570 w 11680"/>
              <a:gd name="T95" fmla="*/ 65 h 65"/>
              <a:gd name="T96" fmla="*/ 855 w 11680"/>
              <a:gd name="T97" fmla="*/ 0 h 65"/>
              <a:gd name="T98" fmla="*/ 570 w 11680"/>
              <a:gd name="T99" fmla="*/ 65 h 65"/>
              <a:gd name="T100" fmla="*/ 285 w 11680"/>
              <a:gd name="T101" fmla="*/ 65 h 65"/>
              <a:gd name="T102" fmla="*/ 0 w 11680"/>
              <a:gd name="T10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680" h="65">
                <a:moveTo>
                  <a:pt x="11395" y="65"/>
                </a:moveTo>
                <a:lnTo>
                  <a:pt x="11680" y="65"/>
                </a:lnTo>
                <a:lnTo>
                  <a:pt x="11680" y="0"/>
                </a:lnTo>
                <a:lnTo>
                  <a:pt x="11395" y="0"/>
                </a:lnTo>
                <a:lnTo>
                  <a:pt x="11395" y="65"/>
                </a:lnTo>
                <a:close/>
                <a:moveTo>
                  <a:pt x="10825" y="65"/>
                </a:moveTo>
                <a:lnTo>
                  <a:pt x="11110" y="65"/>
                </a:lnTo>
                <a:lnTo>
                  <a:pt x="11110" y="0"/>
                </a:lnTo>
                <a:lnTo>
                  <a:pt x="10825" y="0"/>
                </a:lnTo>
                <a:lnTo>
                  <a:pt x="10825" y="65"/>
                </a:lnTo>
                <a:close/>
                <a:moveTo>
                  <a:pt x="10255" y="65"/>
                </a:moveTo>
                <a:lnTo>
                  <a:pt x="10540" y="65"/>
                </a:lnTo>
                <a:lnTo>
                  <a:pt x="10540" y="0"/>
                </a:lnTo>
                <a:lnTo>
                  <a:pt x="10255" y="0"/>
                </a:lnTo>
                <a:lnTo>
                  <a:pt x="10255" y="65"/>
                </a:lnTo>
                <a:close/>
                <a:moveTo>
                  <a:pt x="9685" y="65"/>
                </a:moveTo>
                <a:lnTo>
                  <a:pt x="9970" y="65"/>
                </a:lnTo>
                <a:lnTo>
                  <a:pt x="9970" y="0"/>
                </a:lnTo>
                <a:lnTo>
                  <a:pt x="9685" y="0"/>
                </a:lnTo>
                <a:lnTo>
                  <a:pt x="9685" y="65"/>
                </a:lnTo>
                <a:close/>
                <a:moveTo>
                  <a:pt x="9115" y="65"/>
                </a:moveTo>
                <a:lnTo>
                  <a:pt x="9400" y="65"/>
                </a:lnTo>
                <a:lnTo>
                  <a:pt x="9400" y="0"/>
                </a:lnTo>
                <a:lnTo>
                  <a:pt x="9115" y="0"/>
                </a:lnTo>
                <a:lnTo>
                  <a:pt x="9115" y="65"/>
                </a:lnTo>
                <a:close/>
                <a:moveTo>
                  <a:pt x="8545" y="65"/>
                </a:moveTo>
                <a:lnTo>
                  <a:pt x="8830" y="65"/>
                </a:lnTo>
                <a:lnTo>
                  <a:pt x="8830" y="0"/>
                </a:lnTo>
                <a:lnTo>
                  <a:pt x="8545" y="0"/>
                </a:lnTo>
                <a:lnTo>
                  <a:pt x="8545" y="65"/>
                </a:lnTo>
                <a:close/>
                <a:moveTo>
                  <a:pt x="7977" y="65"/>
                </a:moveTo>
                <a:lnTo>
                  <a:pt x="8262" y="65"/>
                </a:lnTo>
                <a:lnTo>
                  <a:pt x="8262" y="0"/>
                </a:lnTo>
                <a:lnTo>
                  <a:pt x="7977" y="0"/>
                </a:lnTo>
                <a:lnTo>
                  <a:pt x="7977" y="65"/>
                </a:lnTo>
                <a:close/>
                <a:moveTo>
                  <a:pt x="7407" y="65"/>
                </a:moveTo>
                <a:lnTo>
                  <a:pt x="7692" y="65"/>
                </a:lnTo>
                <a:lnTo>
                  <a:pt x="7692" y="0"/>
                </a:lnTo>
                <a:lnTo>
                  <a:pt x="7407" y="0"/>
                </a:lnTo>
                <a:lnTo>
                  <a:pt x="7407" y="65"/>
                </a:lnTo>
                <a:close/>
                <a:moveTo>
                  <a:pt x="6837" y="65"/>
                </a:moveTo>
                <a:lnTo>
                  <a:pt x="7122" y="65"/>
                </a:lnTo>
                <a:lnTo>
                  <a:pt x="7122" y="0"/>
                </a:lnTo>
                <a:lnTo>
                  <a:pt x="6837" y="0"/>
                </a:lnTo>
                <a:lnTo>
                  <a:pt x="6837" y="65"/>
                </a:lnTo>
                <a:close/>
                <a:moveTo>
                  <a:pt x="6268" y="65"/>
                </a:moveTo>
                <a:lnTo>
                  <a:pt x="6552" y="65"/>
                </a:lnTo>
                <a:lnTo>
                  <a:pt x="6552" y="0"/>
                </a:lnTo>
                <a:lnTo>
                  <a:pt x="6268" y="0"/>
                </a:lnTo>
                <a:lnTo>
                  <a:pt x="6268" y="65"/>
                </a:lnTo>
                <a:close/>
                <a:moveTo>
                  <a:pt x="5698" y="65"/>
                </a:moveTo>
                <a:lnTo>
                  <a:pt x="5983" y="65"/>
                </a:lnTo>
                <a:lnTo>
                  <a:pt x="5983" y="0"/>
                </a:lnTo>
                <a:lnTo>
                  <a:pt x="5698" y="0"/>
                </a:lnTo>
                <a:lnTo>
                  <a:pt x="5698" y="65"/>
                </a:lnTo>
                <a:close/>
                <a:moveTo>
                  <a:pt x="5128" y="65"/>
                </a:moveTo>
                <a:lnTo>
                  <a:pt x="5413" y="65"/>
                </a:lnTo>
                <a:lnTo>
                  <a:pt x="5413" y="0"/>
                </a:lnTo>
                <a:lnTo>
                  <a:pt x="5128" y="0"/>
                </a:lnTo>
                <a:lnTo>
                  <a:pt x="5128" y="65"/>
                </a:lnTo>
                <a:close/>
                <a:moveTo>
                  <a:pt x="4558" y="65"/>
                </a:moveTo>
                <a:lnTo>
                  <a:pt x="4843" y="65"/>
                </a:lnTo>
                <a:lnTo>
                  <a:pt x="4843" y="0"/>
                </a:lnTo>
                <a:lnTo>
                  <a:pt x="4558" y="0"/>
                </a:lnTo>
                <a:lnTo>
                  <a:pt x="4558" y="65"/>
                </a:lnTo>
                <a:close/>
                <a:moveTo>
                  <a:pt x="3988" y="65"/>
                </a:moveTo>
                <a:lnTo>
                  <a:pt x="4273" y="65"/>
                </a:lnTo>
                <a:lnTo>
                  <a:pt x="4273" y="0"/>
                </a:lnTo>
                <a:lnTo>
                  <a:pt x="3988" y="0"/>
                </a:lnTo>
                <a:lnTo>
                  <a:pt x="3988" y="65"/>
                </a:lnTo>
                <a:close/>
                <a:moveTo>
                  <a:pt x="3420" y="65"/>
                </a:moveTo>
                <a:lnTo>
                  <a:pt x="3705" y="65"/>
                </a:lnTo>
                <a:lnTo>
                  <a:pt x="3705" y="0"/>
                </a:lnTo>
                <a:lnTo>
                  <a:pt x="3420" y="0"/>
                </a:lnTo>
                <a:lnTo>
                  <a:pt x="3420" y="65"/>
                </a:lnTo>
                <a:close/>
                <a:moveTo>
                  <a:pt x="2850" y="65"/>
                </a:moveTo>
                <a:lnTo>
                  <a:pt x="3135" y="65"/>
                </a:lnTo>
                <a:lnTo>
                  <a:pt x="3135" y="0"/>
                </a:lnTo>
                <a:lnTo>
                  <a:pt x="2850" y="0"/>
                </a:lnTo>
                <a:lnTo>
                  <a:pt x="2850" y="65"/>
                </a:lnTo>
                <a:close/>
                <a:moveTo>
                  <a:pt x="2280" y="65"/>
                </a:moveTo>
                <a:lnTo>
                  <a:pt x="2565" y="65"/>
                </a:lnTo>
                <a:lnTo>
                  <a:pt x="2565" y="0"/>
                </a:lnTo>
                <a:lnTo>
                  <a:pt x="2280" y="0"/>
                </a:lnTo>
                <a:lnTo>
                  <a:pt x="2280" y="65"/>
                </a:lnTo>
                <a:close/>
                <a:moveTo>
                  <a:pt x="1710" y="65"/>
                </a:moveTo>
                <a:lnTo>
                  <a:pt x="1995" y="65"/>
                </a:lnTo>
                <a:lnTo>
                  <a:pt x="1995" y="0"/>
                </a:lnTo>
                <a:lnTo>
                  <a:pt x="1710" y="0"/>
                </a:lnTo>
                <a:lnTo>
                  <a:pt x="1710" y="65"/>
                </a:lnTo>
                <a:close/>
                <a:moveTo>
                  <a:pt x="1140" y="65"/>
                </a:moveTo>
                <a:lnTo>
                  <a:pt x="1425" y="65"/>
                </a:lnTo>
                <a:lnTo>
                  <a:pt x="1425" y="0"/>
                </a:lnTo>
                <a:lnTo>
                  <a:pt x="1140" y="0"/>
                </a:lnTo>
                <a:lnTo>
                  <a:pt x="1140" y="65"/>
                </a:lnTo>
                <a:close/>
                <a:moveTo>
                  <a:pt x="570" y="65"/>
                </a:moveTo>
                <a:lnTo>
                  <a:pt x="855" y="65"/>
                </a:lnTo>
                <a:lnTo>
                  <a:pt x="855" y="0"/>
                </a:lnTo>
                <a:lnTo>
                  <a:pt x="570" y="0"/>
                </a:lnTo>
                <a:lnTo>
                  <a:pt x="570" y="65"/>
                </a:lnTo>
                <a:close/>
                <a:moveTo>
                  <a:pt x="0" y="65"/>
                </a:moveTo>
                <a:lnTo>
                  <a:pt x="285" y="65"/>
                </a:lnTo>
                <a:lnTo>
                  <a:pt x="285" y="0"/>
                </a:lnTo>
                <a:lnTo>
                  <a:pt x="0" y="0"/>
                </a:lnTo>
                <a:lnTo>
                  <a:pt x="0" y="6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Rectangle 49"/>
          <p:cNvSpPr>
            <a:spLocks noChangeArrowheads="1"/>
          </p:cNvSpPr>
          <p:nvPr/>
        </p:nvSpPr>
        <p:spPr bwMode="auto">
          <a:xfrm>
            <a:off x="20105688" y="4017963"/>
            <a:ext cx="222250" cy="10318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50"/>
          <p:cNvSpPr>
            <a:spLocks/>
          </p:cNvSpPr>
          <p:nvPr/>
        </p:nvSpPr>
        <p:spPr bwMode="auto">
          <a:xfrm>
            <a:off x="20105688" y="4017963"/>
            <a:ext cx="222250" cy="103187"/>
          </a:xfrm>
          <a:custGeom>
            <a:avLst/>
            <a:gdLst>
              <a:gd name="T0" fmla="*/ 0 w 140"/>
              <a:gd name="T1" fmla="*/ 65 h 65"/>
              <a:gd name="T2" fmla="*/ 140 w 140"/>
              <a:gd name="T3" fmla="*/ 65 h 65"/>
              <a:gd name="T4" fmla="*/ 140 w 140"/>
              <a:gd name="T5" fmla="*/ 0 h 65"/>
              <a:gd name="T6" fmla="*/ 0 w 140"/>
              <a:gd name="T7" fmla="*/ 0 h 65"/>
            </a:gdLst>
            <a:ahLst/>
            <a:cxnLst>
              <a:cxn ang="0">
                <a:pos x="T0" y="T1"/>
              </a:cxn>
              <a:cxn ang="0">
                <a:pos x="T2" y="T3"/>
              </a:cxn>
              <a:cxn ang="0">
                <a:pos x="T4" y="T5"/>
              </a:cxn>
              <a:cxn ang="0">
                <a:pos x="T6" y="T7"/>
              </a:cxn>
            </a:cxnLst>
            <a:rect l="0" t="0" r="r" b="b"/>
            <a:pathLst>
              <a:path w="140" h="65">
                <a:moveTo>
                  <a:pt x="0" y="65"/>
                </a:moveTo>
                <a:lnTo>
                  <a:pt x="140" y="65"/>
                </a:lnTo>
                <a:lnTo>
                  <a:pt x="14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51"/>
          <p:cNvSpPr>
            <a:spLocks noChangeArrowheads="1"/>
          </p:cNvSpPr>
          <p:nvPr/>
        </p:nvSpPr>
        <p:spPr bwMode="auto">
          <a:xfrm>
            <a:off x="7321550" y="6926263"/>
            <a:ext cx="63500" cy="4500562"/>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52"/>
          <p:cNvSpPr>
            <a:spLocks/>
          </p:cNvSpPr>
          <p:nvPr/>
        </p:nvSpPr>
        <p:spPr bwMode="auto">
          <a:xfrm>
            <a:off x="7334250" y="6958013"/>
            <a:ext cx="63500" cy="4500562"/>
          </a:xfrm>
          <a:custGeom>
            <a:avLst/>
            <a:gdLst>
              <a:gd name="T0" fmla="*/ 0 w 40"/>
              <a:gd name="T1" fmla="*/ 0 h 2835"/>
              <a:gd name="T2" fmla="*/ 0 w 40"/>
              <a:gd name="T3" fmla="*/ 2835 h 2835"/>
              <a:gd name="T4" fmla="*/ 40 w 40"/>
              <a:gd name="T5" fmla="*/ 2835 h 2835"/>
              <a:gd name="T6" fmla="*/ 40 w 40"/>
              <a:gd name="T7" fmla="*/ 0 h 2835"/>
            </a:gdLst>
            <a:ahLst/>
            <a:cxnLst>
              <a:cxn ang="0">
                <a:pos x="T0" y="T1"/>
              </a:cxn>
              <a:cxn ang="0">
                <a:pos x="T2" y="T3"/>
              </a:cxn>
              <a:cxn ang="0">
                <a:pos x="T4" y="T5"/>
              </a:cxn>
              <a:cxn ang="0">
                <a:pos x="T6" y="T7"/>
              </a:cxn>
            </a:cxnLst>
            <a:rect l="0" t="0" r="r" b="b"/>
            <a:pathLst>
              <a:path w="40" h="2835">
                <a:moveTo>
                  <a:pt x="0" y="0"/>
                </a:moveTo>
                <a:lnTo>
                  <a:pt x="0" y="2835"/>
                </a:lnTo>
                <a:lnTo>
                  <a:pt x="40" y="2835"/>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53"/>
          <p:cNvSpPr>
            <a:spLocks noChangeArrowheads="1"/>
          </p:cNvSpPr>
          <p:nvPr/>
        </p:nvSpPr>
        <p:spPr bwMode="auto">
          <a:xfrm>
            <a:off x="13606463" y="6926263"/>
            <a:ext cx="63500" cy="4500562"/>
          </a:xfrm>
          <a:prstGeom prst="rect">
            <a:avLst/>
          </a:pr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54"/>
          <p:cNvSpPr>
            <a:spLocks/>
          </p:cNvSpPr>
          <p:nvPr/>
        </p:nvSpPr>
        <p:spPr bwMode="auto">
          <a:xfrm>
            <a:off x="13644563" y="6958013"/>
            <a:ext cx="63500" cy="4500562"/>
          </a:xfrm>
          <a:custGeom>
            <a:avLst/>
            <a:gdLst>
              <a:gd name="T0" fmla="*/ 0 w 40"/>
              <a:gd name="T1" fmla="*/ 0 h 2835"/>
              <a:gd name="T2" fmla="*/ 0 w 40"/>
              <a:gd name="T3" fmla="*/ 2835 h 2835"/>
              <a:gd name="T4" fmla="*/ 40 w 40"/>
              <a:gd name="T5" fmla="*/ 2835 h 2835"/>
              <a:gd name="T6" fmla="*/ 40 w 40"/>
              <a:gd name="T7" fmla="*/ 0 h 2835"/>
            </a:gdLst>
            <a:ahLst/>
            <a:cxnLst>
              <a:cxn ang="0">
                <a:pos x="T0" y="T1"/>
              </a:cxn>
              <a:cxn ang="0">
                <a:pos x="T2" y="T3"/>
              </a:cxn>
              <a:cxn ang="0">
                <a:pos x="T4" y="T5"/>
              </a:cxn>
              <a:cxn ang="0">
                <a:pos x="T6" y="T7"/>
              </a:cxn>
            </a:cxnLst>
            <a:rect l="0" t="0" r="r" b="b"/>
            <a:pathLst>
              <a:path w="40" h="2835">
                <a:moveTo>
                  <a:pt x="0" y="0"/>
                </a:moveTo>
                <a:lnTo>
                  <a:pt x="0" y="2835"/>
                </a:lnTo>
                <a:lnTo>
                  <a:pt x="40" y="2835"/>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0" name="Group 39"/>
          <p:cNvGrpSpPr/>
          <p:nvPr/>
        </p:nvGrpSpPr>
        <p:grpSpPr>
          <a:xfrm>
            <a:off x="3657600" y="9928225"/>
            <a:ext cx="1066800" cy="947737"/>
            <a:chOff x="3667125" y="9982200"/>
            <a:chExt cx="1066800" cy="947737"/>
          </a:xfrm>
          <a:solidFill>
            <a:schemeClr val="accent1"/>
          </a:solidFill>
        </p:grpSpPr>
        <p:sp>
          <p:nvSpPr>
            <p:cNvPr id="33" name="Freeform 55"/>
            <p:cNvSpPr>
              <a:spLocks/>
            </p:cNvSpPr>
            <p:nvPr/>
          </p:nvSpPr>
          <p:spPr bwMode="auto">
            <a:xfrm>
              <a:off x="3962400" y="10226675"/>
              <a:ext cx="771525" cy="703262"/>
            </a:xfrm>
            <a:custGeom>
              <a:avLst/>
              <a:gdLst>
                <a:gd name="T0" fmla="*/ 242 w 242"/>
                <a:gd name="T1" fmla="*/ 210 h 220"/>
                <a:gd name="T2" fmla="*/ 224 w 242"/>
                <a:gd name="T3" fmla="*/ 214 h 220"/>
                <a:gd name="T4" fmla="*/ 174 w 242"/>
                <a:gd name="T5" fmla="*/ 178 h 220"/>
                <a:gd name="T6" fmla="*/ 155 w 242"/>
                <a:gd name="T7" fmla="*/ 172 h 220"/>
                <a:gd name="T8" fmla="*/ 40 w 242"/>
                <a:gd name="T9" fmla="*/ 172 h 220"/>
                <a:gd name="T10" fmla="*/ 0 w 242"/>
                <a:gd name="T11" fmla="*/ 133 h 220"/>
                <a:gd name="T12" fmla="*/ 0 w 242"/>
                <a:gd name="T13" fmla="*/ 119 h 220"/>
                <a:gd name="T14" fmla="*/ 4 w 242"/>
                <a:gd name="T15" fmla="*/ 116 h 220"/>
                <a:gd name="T16" fmla="*/ 86 w 242"/>
                <a:gd name="T17" fmla="*/ 116 h 220"/>
                <a:gd name="T18" fmla="*/ 118 w 242"/>
                <a:gd name="T19" fmla="*/ 115 h 220"/>
                <a:gd name="T20" fmla="*/ 168 w 242"/>
                <a:gd name="T21" fmla="*/ 67 h 220"/>
                <a:gd name="T22" fmla="*/ 168 w 242"/>
                <a:gd name="T23" fmla="*/ 50 h 220"/>
                <a:gd name="T24" fmla="*/ 168 w 242"/>
                <a:gd name="T25" fmla="*/ 3 h 220"/>
                <a:gd name="T26" fmla="*/ 171 w 242"/>
                <a:gd name="T27" fmla="*/ 0 h 220"/>
                <a:gd name="T28" fmla="*/ 203 w 242"/>
                <a:gd name="T29" fmla="*/ 0 h 220"/>
                <a:gd name="T30" fmla="*/ 242 w 242"/>
                <a:gd name="T31" fmla="*/ 32 h 220"/>
                <a:gd name="T32" fmla="*/ 242 w 242"/>
                <a:gd name="T33" fmla="*/ 34 h 220"/>
                <a:gd name="T34" fmla="*/ 242 w 242"/>
                <a:gd name="T35" fmla="*/ 21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220">
                  <a:moveTo>
                    <a:pt x="242" y="210"/>
                  </a:moveTo>
                  <a:cubicBezTo>
                    <a:pt x="238" y="219"/>
                    <a:pt x="232" y="220"/>
                    <a:pt x="224" y="214"/>
                  </a:cubicBezTo>
                  <a:cubicBezTo>
                    <a:pt x="208" y="202"/>
                    <a:pt x="191" y="190"/>
                    <a:pt x="174" y="178"/>
                  </a:cubicBezTo>
                  <a:cubicBezTo>
                    <a:pt x="168" y="174"/>
                    <a:pt x="162" y="172"/>
                    <a:pt x="155" y="172"/>
                  </a:cubicBezTo>
                  <a:cubicBezTo>
                    <a:pt x="117" y="172"/>
                    <a:pt x="79" y="172"/>
                    <a:pt x="40" y="172"/>
                  </a:cubicBezTo>
                  <a:cubicBezTo>
                    <a:pt x="17" y="172"/>
                    <a:pt x="1" y="156"/>
                    <a:pt x="0" y="133"/>
                  </a:cubicBezTo>
                  <a:cubicBezTo>
                    <a:pt x="0" y="128"/>
                    <a:pt x="1" y="124"/>
                    <a:pt x="0" y="119"/>
                  </a:cubicBezTo>
                  <a:cubicBezTo>
                    <a:pt x="0" y="116"/>
                    <a:pt x="1" y="116"/>
                    <a:pt x="4" y="116"/>
                  </a:cubicBezTo>
                  <a:cubicBezTo>
                    <a:pt x="31" y="116"/>
                    <a:pt x="59" y="116"/>
                    <a:pt x="86" y="116"/>
                  </a:cubicBezTo>
                  <a:cubicBezTo>
                    <a:pt x="97" y="116"/>
                    <a:pt x="107" y="117"/>
                    <a:pt x="118" y="115"/>
                  </a:cubicBezTo>
                  <a:cubicBezTo>
                    <a:pt x="143" y="113"/>
                    <a:pt x="164" y="91"/>
                    <a:pt x="168" y="67"/>
                  </a:cubicBezTo>
                  <a:cubicBezTo>
                    <a:pt x="168" y="61"/>
                    <a:pt x="168" y="56"/>
                    <a:pt x="168" y="50"/>
                  </a:cubicBezTo>
                  <a:cubicBezTo>
                    <a:pt x="168" y="35"/>
                    <a:pt x="168" y="19"/>
                    <a:pt x="168" y="3"/>
                  </a:cubicBezTo>
                  <a:cubicBezTo>
                    <a:pt x="168" y="1"/>
                    <a:pt x="169" y="0"/>
                    <a:pt x="171" y="0"/>
                  </a:cubicBezTo>
                  <a:cubicBezTo>
                    <a:pt x="182" y="0"/>
                    <a:pt x="193" y="0"/>
                    <a:pt x="203" y="0"/>
                  </a:cubicBezTo>
                  <a:cubicBezTo>
                    <a:pt x="223" y="0"/>
                    <a:pt x="238" y="13"/>
                    <a:pt x="242" y="32"/>
                  </a:cubicBezTo>
                  <a:cubicBezTo>
                    <a:pt x="242" y="33"/>
                    <a:pt x="242" y="33"/>
                    <a:pt x="242" y="34"/>
                  </a:cubicBezTo>
                  <a:cubicBezTo>
                    <a:pt x="242" y="92"/>
                    <a:pt x="242" y="151"/>
                    <a:pt x="242"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6"/>
            <p:cNvSpPr>
              <a:spLocks noEditPoints="1"/>
            </p:cNvSpPr>
            <p:nvPr/>
          </p:nvSpPr>
          <p:spPr bwMode="auto">
            <a:xfrm>
              <a:off x="3667125" y="9982200"/>
              <a:ext cx="769938" cy="701675"/>
            </a:xfrm>
            <a:custGeom>
              <a:avLst/>
              <a:gdLst>
                <a:gd name="T0" fmla="*/ 133 w 242"/>
                <a:gd name="T1" fmla="*/ 0 h 219"/>
                <a:gd name="T2" fmla="*/ 229 w 242"/>
                <a:gd name="T3" fmla="*/ 0 h 219"/>
                <a:gd name="T4" fmla="*/ 242 w 242"/>
                <a:gd name="T5" fmla="*/ 12 h 219"/>
                <a:gd name="T6" fmla="*/ 242 w 242"/>
                <a:gd name="T7" fmla="*/ 134 h 219"/>
                <a:gd name="T8" fmla="*/ 212 w 242"/>
                <a:gd name="T9" fmla="*/ 171 h 219"/>
                <a:gd name="T10" fmla="*/ 202 w 242"/>
                <a:gd name="T11" fmla="*/ 172 h 219"/>
                <a:gd name="T12" fmla="*/ 87 w 242"/>
                <a:gd name="T13" fmla="*/ 172 h 219"/>
                <a:gd name="T14" fmla="*/ 68 w 242"/>
                <a:gd name="T15" fmla="*/ 178 h 219"/>
                <a:gd name="T16" fmla="*/ 17 w 242"/>
                <a:gd name="T17" fmla="*/ 215 h 219"/>
                <a:gd name="T18" fmla="*/ 5 w 242"/>
                <a:gd name="T19" fmla="*/ 216 h 219"/>
                <a:gd name="T20" fmla="*/ 0 w 242"/>
                <a:gd name="T21" fmla="*/ 206 h 219"/>
                <a:gd name="T22" fmla="*/ 0 w 242"/>
                <a:gd name="T23" fmla="*/ 39 h 219"/>
                <a:gd name="T24" fmla="*/ 32 w 242"/>
                <a:gd name="T25" fmla="*/ 0 h 219"/>
                <a:gd name="T26" fmla="*/ 40 w 242"/>
                <a:gd name="T27" fmla="*/ 0 h 219"/>
                <a:gd name="T28" fmla="*/ 133 w 242"/>
                <a:gd name="T29" fmla="*/ 0 h 219"/>
                <a:gd name="T30" fmla="*/ 127 w 242"/>
                <a:gd name="T31" fmla="*/ 73 h 219"/>
                <a:gd name="T32" fmla="*/ 150 w 242"/>
                <a:gd name="T33" fmla="*/ 73 h 219"/>
                <a:gd name="T34" fmla="*/ 183 w 242"/>
                <a:gd name="T35" fmla="*/ 73 h 219"/>
                <a:gd name="T36" fmla="*/ 194 w 242"/>
                <a:gd name="T37" fmla="*/ 62 h 219"/>
                <a:gd name="T38" fmla="*/ 183 w 242"/>
                <a:gd name="T39" fmla="*/ 53 h 219"/>
                <a:gd name="T40" fmla="*/ 98 w 242"/>
                <a:gd name="T41" fmla="*/ 53 h 219"/>
                <a:gd name="T42" fmla="*/ 72 w 242"/>
                <a:gd name="T43" fmla="*/ 53 h 219"/>
                <a:gd name="T44" fmla="*/ 62 w 242"/>
                <a:gd name="T45" fmla="*/ 59 h 219"/>
                <a:gd name="T46" fmla="*/ 71 w 242"/>
                <a:gd name="T47" fmla="*/ 73 h 219"/>
                <a:gd name="T48" fmla="*/ 127 w 242"/>
                <a:gd name="T49" fmla="*/ 73 h 219"/>
                <a:gd name="T50" fmla="*/ 127 w 242"/>
                <a:gd name="T51" fmla="*/ 119 h 219"/>
                <a:gd name="T52" fmla="*/ 144 w 242"/>
                <a:gd name="T53" fmla="*/ 119 h 219"/>
                <a:gd name="T54" fmla="*/ 183 w 242"/>
                <a:gd name="T55" fmla="*/ 119 h 219"/>
                <a:gd name="T56" fmla="*/ 193 w 242"/>
                <a:gd name="T57" fmla="*/ 113 h 219"/>
                <a:gd name="T58" fmla="*/ 183 w 242"/>
                <a:gd name="T59" fmla="*/ 99 h 219"/>
                <a:gd name="T60" fmla="*/ 72 w 242"/>
                <a:gd name="T61" fmla="*/ 99 h 219"/>
                <a:gd name="T62" fmla="*/ 68 w 242"/>
                <a:gd name="T63" fmla="*/ 100 h 219"/>
                <a:gd name="T64" fmla="*/ 61 w 242"/>
                <a:gd name="T65" fmla="*/ 113 h 219"/>
                <a:gd name="T66" fmla="*/ 72 w 242"/>
                <a:gd name="T67" fmla="*/ 119 h 219"/>
                <a:gd name="T68" fmla="*/ 127 w 242"/>
                <a:gd name="T69" fmla="*/ 1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219">
                  <a:moveTo>
                    <a:pt x="133" y="0"/>
                  </a:moveTo>
                  <a:cubicBezTo>
                    <a:pt x="165" y="0"/>
                    <a:pt x="197" y="0"/>
                    <a:pt x="229" y="0"/>
                  </a:cubicBezTo>
                  <a:cubicBezTo>
                    <a:pt x="238" y="0"/>
                    <a:pt x="242" y="3"/>
                    <a:pt x="242" y="12"/>
                  </a:cubicBezTo>
                  <a:cubicBezTo>
                    <a:pt x="242" y="53"/>
                    <a:pt x="242" y="93"/>
                    <a:pt x="242" y="134"/>
                  </a:cubicBezTo>
                  <a:cubicBezTo>
                    <a:pt x="241" y="152"/>
                    <a:pt x="230" y="167"/>
                    <a:pt x="212" y="171"/>
                  </a:cubicBezTo>
                  <a:cubicBezTo>
                    <a:pt x="208" y="172"/>
                    <a:pt x="205" y="172"/>
                    <a:pt x="202" y="172"/>
                  </a:cubicBezTo>
                  <a:cubicBezTo>
                    <a:pt x="163" y="172"/>
                    <a:pt x="125" y="172"/>
                    <a:pt x="87" y="172"/>
                  </a:cubicBezTo>
                  <a:cubicBezTo>
                    <a:pt x="80" y="172"/>
                    <a:pt x="74" y="174"/>
                    <a:pt x="68" y="178"/>
                  </a:cubicBezTo>
                  <a:cubicBezTo>
                    <a:pt x="51" y="190"/>
                    <a:pt x="34" y="202"/>
                    <a:pt x="17" y="215"/>
                  </a:cubicBezTo>
                  <a:cubicBezTo>
                    <a:pt x="13" y="217"/>
                    <a:pt x="9" y="219"/>
                    <a:pt x="5" y="216"/>
                  </a:cubicBezTo>
                  <a:cubicBezTo>
                    <a:pt x="1" y="214"/>
                    <a:pt x="0" y="210"/>
                    <a:pt x="0" y="206"/>
                  </a:cubicBezTo>
                  <a:cubicBezTo>
                    <a:pt x="0" y="150"/>
                    <a:pt x="0" y="94"/>
                    <a:pt x="0" y="39"/>
                  </a:cubicBezTo>
                  <a:cubicBezTo>
                    <a:pt x="0" y="19"/>
                    <a:pt x="13" y="4"/>
                    <a:pt x="32" y="0"/>
                  </a:cubicBezTo>
                  <a:cubicBezTo>
                    <a:pt x="35" y="0"/>
                    <a:pt x="38" y="0"/>
                    <a:pt x="40" y="0"/>
                  </a:cubicBezTo>
                  <a:cubicBezTo>
                    <a:pt x="71" y="0"/>
                    <a:pt x="102" y="0"/>
                    <a:pt x="133" y="0"/>
                  </a:cubicBezTo>
                  <a:close/>
                  <a:moveTo>
                    <a:pt x="127" y="73"/>
                  </a:moveTo>
                  <a:cubicBezTo>
                    <a:pt x="135" y="73"/>
                    <a:pt x="142" y="73"/>
                    <a:pt x="150" y="73"/>
                  </a:cubicBezTo>
                  <a:cubicBezTo>
                    <a:pt x="161" y="73"/>
                    <a:pt x="172" y="73"/>
                    <a:pt x="183" y="73"/>
                  </a:cubicBezTo>
                  <a:cubicBezTo>
                    <a:pt x="190" y="73"/>
                    <a:pt x="194" y="68"/>
                    <a:pt x="194" y="62"/>
                  </a:cubicBezTo>
                  <a:cubicBezTo>
                    <a:pt x="193" y="57"/>
                    <a:pt x="189" y="53"/>
                    <a:pt x="183" y="53"/>
                  </a:cubicBezTo>
                  <a:cubicBezTo>
                    <a:pt x="154" y="53"/>
                    <a:pt x="126" y="53"/>
                    <a:pt x="98" y="53"/>
                  </a:cubicBezTo>
                  <a:cubicBezTo>
                    <a:pt x="89" y="53"/>
                    <a:pt x="80" y="53"/>
                    <a:pt x="72" y="53"/>
                  </a:cubicBezTo>
                  <a:cubicBezTo>
                    <a:pt x="67" y="53"/>
                    <a:pt x="64" y="55"/>
                    <a:pt x="62" y="59"/>
                  </a:cubicBezTo>
                  <a:cubicBezTo>
                    <a:pt x="58" y="65"/>
                    <a:pt x="63" y="73"/>
                    <a:pt x="71" y="73"/>
                  </a:cubicBezTo>
                  <a:cubicBezTo>
                    <a:pt x="90" y="73"/>
                    <a:pt x="108" y="73"/>
                    <a:pt x="127" y="73"/>
                  </a:cubicBezTo>
                  <a:close/>
                  <a:moveTo>
                    <a:pt x="127" y="119"/>
                  </a:moveTo>
                  <a:cubicBezTo>
                    <a:pt x="133" y="119"/>
                    <a:pt x="138" y="119"/>
                    <a:pt x="144" y="119"/>
                  </a:cubicBezTo>
                  <a:cubicBezTo>
                    <a:pt x="157" y="119"/>
                    <a:pt x="170" y="119"/>
                    <a:pt x="183" y="119"/>
                  </a:cubicBezTo>
                  <a:cubicBezTo>
                    <a:pt x="188" y="119"/>
                    <a:pt x="191" y="117"/>
                    <a:pt x="193" y="113"/>
                  </a:cubicBezTo>
                  <a:cubicBezTo>
                    <a:pt x="196" y="106"/>
                    <a:pt x="191" y="99"/>
                    <a:pt x="183" y="99"/>
                  </a:cubicBezTo>
                  <a:cubicBezTo>
                    <a:pt x="146" y="99"/>
                    <a:pt x="109" y="99"/>
                    <a:pt x="72" y="99"/>
                  </a:cubicBezTo>
                  <a:cubicBezTo>
                    <a:pt x="70" y="99"/>
                    <a:pt x="69" y="99"/>
                    <a:pt x="68" y="100"/>
                  </a:cubicBezTo>
                  <a:cubicBezTo>
                    <a:pt x="62" y="101"/>
                    <a:pt x="59" y="107"/>
                    <a:pt x="61" y="113"/>
                  </a:cubicBezTo>
                  <a:cubicBezTo>
                    <a:pt x="63" y="117"/>
                    <a:pt x="66" y="119"/>
                    <a:pt x="72" y="119"/>
                  </a:cubicBezTo>
                  <a:cubicBezTo>
                    <a:pt x="90" y="119"/>
                    <a:pt x="109" y="119"/>
                    <a:pt x="127"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16194088" y="9848850"/>
            <a:ext cx="1184275" cy="995362"/>
            <a:chOff x="16235363" y="9906000"/>
            <a:chExt cx="1184275" cy="995362"/>
          </a:xfrm>
          <a:solidFill>
            <a:schemeClr val="accent1"/>
          </a:solidFill>
        </p:grpSpPr>
        <p:sp>
          <p:nvSpPr>
            <p:cNvPr id="35" name="Freeform 57"/>
            <p:cNvSpPr>
              <a:spLocks/>
            </p:cNvSpPr>
            <p:nvPr/>
          </p:nvSpPr>
          <p:spPr bwMode="auto">
            <a:xfrm>
              <a:off x="16235363" y="9906000"/>
              <a:ext cx="1184275" cy="768350"/>
            </a:xfrm>
            <a:custGeom>
              <a:avLst/>
              <a:gdLst>
                <a:gd name="T0" fmla="*/ 188 w 372"/>
                <a:gd name="T1" fmla="*/ 96 h 240"/>
                <a:gd name="T2" fmla="*/ 69 w 372"/>
                <a:gd name="T3" fmla="*/ 204 h 240"/>
                <a:gd name="T4" fmla="*/ 69 w 372"/>
                <a:gd name="T5" fmla="*/ 233 h 240"/>
                <a:gd name="T6" fmla="*/ 66 w 372"/>
                <a:gd name="T7" fmla="*/ 235 h 240"/>
                <a:gd name="T8" fmla="*/ 6 w 372"/>
                <a:gd name="T9" fmla="*/ 164 h 240"/>
                <a:gd name="T10" fmla="*/ 65 w 372"/>
                <a:gd name="T11" fmla="*/ 66 h 240"/>
                <a:gd name="T12" fmla="*/ 84 w 372"/>
                <a:gd name="T13" fmla="*/ 62 h 240"/>
                <a:gd name="T14" fmla="*/ 89 w 372"/>
                <a:gd name="T15" fmla="*/ 58 h 240"/>
                <a:gd name="T16" fmla="*/ 144 w 372"/>
                <a:gd name="T17" fmla="*/ 7 h 240"/>
                <a:gd name="T18" fmla="*/ 219 w 372"/>
                <a:gd name="T19" fmla="*/ 41 h 240"/>
                <a:gd name="T20" fmla="*/ 225 w 372"/>
                <a:gd name="T21" fmla="*/ 44 h 240"/>
                <a:gd name="T22" fmla="*/ 300 w 372"/>
                <a:gd name="T23" fmla="*/ 95 h 240"/>
                <a:gd name="T24" fmla="*/ 304 w 372"/>
                <a:gd name="T25" fmla="*/ 99 h 240"/>
                <a:gd name="T26" fmla="*/ 370 w 372"/>
                <a:gd name="T27" fmla="*/ 164 h 240"/>
                <a:gd name="T28" fmla="*/ 314 w 372"/>
                <a:gd name="T29" fmla="*/ 238 h 240"/>
                <a:gd name="T30" fmla="*/ 307 w 372"/>
                <a:gd name="T31" fmla="*/ 231 h 240"/>
                <a:gd name="T32" fmla="*/ 218 w 372"/>
                <a:gd name="T33" fmla="*/ 99 h 240"/>
                <a:gd name="T34" fmla="*/ 188 w 372"/>
                <a:gd name="T35" fmla="*/ 9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2" h="240">
                  <a:moveTo>
                    <a:pt x="188" y="96"/>
                  </a:moveTo>
                  <a:cubicBezTo>
                    <a:pt x="126" y="96"/>
                    <a:pt x="74" y="143"/>
                    <a:pt x="69" y="204"/>
                  </a:cubicBezTo>
                  <a:cubicBezTo>
                    <a:pt x="68" y="214"/>
                    <a:pt x="68" y="223"/>
                    <a:pt x="69" y="233"/>
                  </a:cubicBezTo>
                  <a:cubicBezTo>
                    <a:pt x="70" y="236"/>
                    <a:pt x="69" y="236"/>
                    <a:pt x="66" y="235"/>
                  </a:cubicBezTo>
                  <a:cubicBezTo>
                    <a:pt x="33" y="223"/>
                    <a:pt x="12" y="199"/>
                    <a:pt x="6" y="164"/>
                  </a:cubicBezTo>
                  <a:cubicBezTo>
                    <a:pt x="0" y="121"/>
                    <a:pt x="25" y="81"/>
                    <a:pt x="65" y="66"/>
                  </a:cubicBezTo>
                  <a:cubicBezTo>
                    <a:pt x="72" y="64"/>
                    <a:pt x="78" y="63"/>
                    <a:pt x="84" y="62"/>
                  </a:cubicBezTo>
                  <a:cubicBezTo>
                    <a:pt x="87" y="62"/>
                    <a:pt x="88" y="61"/>
                    <a:pt x="89" y="58"/>
                  </a:cubicBezTo>
                  <a:cubicBezTo>
                    <a:pt x="97" y="30"/>
                    <a:pt x="115" y="13"/>
                    <a:pt x="144" y="7"/>
                  </a:cubicBezTo>
                  <a:cubicBezTo>
                    <a:pt x="173" y="0"/>
                    <a:pt x="204" y="14"/>
                    <a:pt x="219" y="41"/>
                  </a:cubicBezTo>
                  <a:cubicBezTo>
                    <a:pt x="220" y="44"/>
                    <a:pt x="222" y="44"/>
                    <a:pt x="225" y="44"/>
                  </a:cubicBezTo>
                  <a:cubicBezTo>
                    <a:pt x="259" y="44"/>
                    <a:pt x="288" y="64"/>
                    <a:pt x="300" y="95"/>
                  </a:cubicBezTo>
                  <a:cubicBezTo>
                    <a:pt x="301" y="97"/>
                    <a:pt x="302" y="99"/>
                    <a:pt x="304" y="99"/>
                  </a:cubicBezTo>
                  <a:cubicBezTo>
                    <a:pt x="340" y="101"/>
                    <a:pt x="368" y="129"/>
                    <a:pt x="370" y="164"/>
                  </a:cubicBezTo>
                  <a:cubicBezTo>
                    <a:pt x="372" y="200"/>
                    <a:pt x="348" y="231"/>
                    <a:pt x="314" y="238"/>
                  </a:cubicBezTo>
                  <a:cubicBezTo>
                    <a:pt x="306" y="240"/>
                    <a:pt x="306" y="240"/>
                    <a:pt x="307" y="231"/>
                  </a:cubicBezTo>
                  <a:cubicBezTo>
                    <a:pt x="314" y="171"/>
                    <a:pt x="277" y="115"/>
                    <a:pt x="218" y="99"/>
                  </a:cubicBezTo>
                  <a:cubicBezTo>
                    <a:pt x="208" y="97"/>
                    <a:pt x="198" y="95"/>
                    <a:pt x="188"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8"/>
            <p:cNvSpPr>
              <a:spLocks noEditPoints="1"/>
            </p:cNvSpPr>
            <p:nvPr/>
          </p:nvSpPr>
          <p:spPr bwMode="auto">
            <a:xfrm>
              <a:off x="16533813" y="10293350"/>
              <a:ext cx="598488" cy="608012"/>
            </a:xfrm>
            <a:custGeom>
              <a:avLst/>
              <a:gdLst>
                <a:gd name="T0" fmla="*/ 0 w 188"/>
                <a:gd name="T1" fmla="*/ 95 h 190"/>
                <a:gd name="T2" fmla="*/ 94 w 188"/>
                <a:gd name="T3" fmla="*/ 1 h 190"/>
                <a:gd name="T4" fmla="*/ 187 w 188"/>
                <a:gd name="T5" fmla="*/ 95 h 190"/>
                <a:gd name="T6" fmla="*/ 93 w 188"/>
                <a:gd name="T7" fmla="*/ 190 h 190"/>
                <a:gd name="T8" fmla="*/ 0 w 188"/>
                <a:gd name="T9" fmla="*/ 95 h 190"/>
                <a:gd name="T10" fmla="*/ 107 w 188"/>
                <a:gd name="T11" fmla="*/ 90 h 190"/>
                <a:gd name="T12" fmla="*/ 111 w 188"/>
                <a:gd name="T13" fmla="*/ 94 h 190"/>
                <a:gd name="T14" fmla="*/ 129 w 188"/>
                <a:gd name="T15" fmla="*/ 94 h 190"/>
                <a:gd name="T16" fmla="*/ 129 w 188"/>
                <a:gd name="T17" fmla="*/ 75 h 190"/>
                <a:gd name="T18" fmla="*/ 103 w 188"/>
                <a:gd name="T19" fmla="*/ 49 h 190"/>
                <a:gd name="T20" fmla="*/ 85 w 188"/>
                <a:gd name="T21" fmla="*/ 49 h 190"/>
                <a:gd name="T22" fmla="*/ 59 w 188"/>
                <a:gd name="T23" fmla="*/ 75 h 190"/>
                <a:gd name="T24" fmla="*/ 59 w 188"/>
                <a:gd name="T25" fmla="*/ 94 h 190"/>
                <a:gd name="T26" fmla="*/ 77 w 188"/>
                <a:gd name="T27" fmla="*/ 94 h 190"/>
                <a:gd name="T28" fmla="*/ 81 w 188"/>
                <a:gd name="T29" fmla="*/ 91 h 190"/>
                <a:gd name="T30" fmla="*/ 81 w 188"/>
                <a:gd name="T31" fmla="*/ 135 h 190"/>
                <a:gd name="T32" fmla="*/ 85 w 188"/>
                <a:gd name="T33" fmla="*/ 146 h 190"/>
                <a:gd name="T34" fmla="*/ 99 w 188"/>
                <a:gd name="T35" fmla="*/ 148 h 190"/>
                <a:gd name="T36" fmla="*/ 107 w 188"/>
                <a:gd name="T37" fmla="*/ 136 h 190"/>
                <a:gd name="T38" fmla="*/ 107 w 188"/>
                <a:gd name="T39" fmla="*/ 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190">
                  <a:moveTo>
                    <a:pt x="0" y="95"/>
                  </a:moveTo>
                  <a:cubicBezTo>
                    <a:pt x="0" y="43"/>
                    <a:pt x="42" y="0"/>
                    <a:pt x="94" y="1"/>
                  </a:cubicBezTo>
                  <a:cubicBezTo>
                    <a:pt x="146" y="1"/>
                    <a:pt x="188" y="43"/>
                    <a:pt x="187" y="95"/>
                  </a:cubicBezTo>
                  <a:cubicBezTo>
                    <a:pt x="187" y="147"/>
                    <a:pt x="145" y="190"/>
                    <a:pt x="93" y="190"/>
                  </a:cubicBezTo>
                  <a:cubicBezTo>
                    <a:pt x="42" y="189"/>
                    <a:pt x="0" y="147"/>
                    <a:pt x="0" y="95"/>
                  </a:cubicBezTo>
                  <a:close/>
                  <a:moveTo>
                    <a:pt x="107" y="90"/>
                  </a:moveTo>
                  <a:cubicBezTo>
                    <a:pt x="109" y="92"/>
                    <a:pt x="110" y="93"/>
                    <a:pt x="111" y="94"/>
                  </a:cubicBezTo>
                  <a:cubicBezTo>
                    <a:pt x="116" y="99"/>
                    <a:pt x="124" y="99"/>
                    <a:pt x="129" y="94"/>
                  </a:cubicBezTo>
                  <a:cubicBezTo>
                    <a:pt x="134" y="89"/>
                    <a:pt x="134" y="81"/>
                    <a:pt x="129" y="75"/>
                  </a:cubicBezTo>
                  <a:cubicBezTo>
                    <a:pt x="121" y="66"/>
                    <a:pt x="112" y="58"/>
                    <a:pt x="103" y="49"/>
                  </a:cubicBezTo>
                  <a:cubicBezTo>
                    <a:pt x="98" y="44"/>
                    <a:pt x="90" y="44"/>
                    <a:pt x="85" y="49"/>
                  </a:cubicBezTo>
                  <a:cubicBezTo>
                    <a:pt x="76" y="58"/>
                    <a:pt x="67" y="66"/>
                    <a:pt x="59" y="75"/>
                  </a:cubicBezTo>
                  <a:cubicBezTo>
                    <a:pt x="53" y="81"/>
                    <a:pt x="53" y="88"/>
                    <a:pt x="59" y="94"/>
                  </a:cubicBezTo>
                  <a:cubicBezTo>
                    <a:pt x="64" y="99"/>
                    <a:pt x="71" y="99"/>
                    <a:pt x="77" y="94"/>
                  </a:cubicBezTo>
                  <a:cubicBezTo>
                    <a:pt x="78" y="93"/>
                    <a:pt x="79" y="91"/>
                    <a:pt x="81" y="91"/>
                  </a:cubicBezTo>
                  <a:cubicBezTo>
                    <a:pt x="81" y="106"/>
                    <a:pt x="81" y="121"/>
                    <a:pt x="81" y="135"/>
                  </a:cubicBezTo>
                  <a:cubicBezTo>
                    <a:pt x="81" y="140"/>
                    <a:pt x="82" y="143"/>
                    <a:pt x="85" y="146"/>
                  </a:cubicBezTo>
                  <a:cubicBezTo>
                    <a:pt x="89" y="150"/>
                    <a:pt x="94" y="151"/>
                    <a:pt x="99" y="148"/>
                  </a:cubicBezTo>
                  <a:cubicBezTo>
                    <a:pt x="104" y="146"/>
                    <a:pt x="107" y="142"/>
                    <a:pt x="107" y="136"/>
                  </a:cubicBezTo>
                  <a:cubicBezTo>
                    <a:pt x="107" y="121"/>
                    <a:pt x="107" y="106"/>
                    <a:pt x="107"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9942513" y="9804400"/>
            <a:ext cx="1144588" cy="1136650"/>
            <a:chOff x="9967913" y="9861550"/>
            <a:chExt cx="1144588" cy="1136650"/>
          </a:xfrm>
          <a:solidFill>
            <a:schemeClr val="accent1"/>
          </a:solidFill>
        </p:grpSpPr>
        <p:sp>
          <p:nvSpPr>
            <p:cNvPr id="37" name="Freeform 59"/>
            <p:cNvSpPr>
              <a:spLocks/>
            </p:cNvSpPr>
            <p:nvPr/>
          </p:nvSpPr>
          <p:spPr bwMode="auto">
            <a:xfrm>
              <a:off x="9967913" y="9861550"/>
              <a:ext cx="996950" cy="784225"/>
            </a:xfrm>
            <a:custGeom>
              <a:avLst/>
              <a:gdLst>
                <a:gd name="T0" fmla="*/ 183 w 313"/>
                <a:gd name="T1" fmla="*/ 0 h 245"/>
                <a:gd name="T2" fmla="*/ 205 w 313"/>
                <a:gd name="T3" fmla="*/ 3 h 245"/>
                <a:gd name="T4" fmla="*/ 276 w 313"/>
                <a:gd name="T5" fmla="*/ 34 h 245"/>
                <a:gd name="T6" fmla="*/ 278 w 313"/>
                <a:gd name="T7" fmla="*/ 36 h 245"/>
                <a:gd name="T8" fmla="*/ 278 w 313"/>
                <a:gd name="T9" fmla="*/ 32 h 245"/>
                <a:gd name="T10" fmla="*/ 285 w 313"/>
                <a:gd name="T11" fmla="*/ 20 h 245"/>
                <a:gd name="T12" fmla="*/ 297 w 313"/>
                <a:gd name="T13" fmla="*/ 26 h 245"/>
                <a:gd name="T14" fmla="*/ 307 w 313"/>
                <a:gd name="T15" fmla="*/ 55 h 245"/>
                <a:gd name="T16" fmla="*/ 311 w 313"/>
                <a:gd name="T17" fmla="*/ 68 h 245"/>
                <a:gd name="T18" fmla="*/ 309 w 313"/>
                <a:gd name="T19" fmla="*/ 79 h 245"/>
                <a:gd name="T20" fmla="*/ 298 w 313"/>
                <a:gd name="T21" fmla="*/ 82 h 245"/>
                <a:gd name="T22" fmla="*/ 257 w 313"/>
                <a:gd name="T23" fmla="*/ 68 h 245"/>
                <a:gd name="T24" fmla="*/ 249 w 313"/>
                <a:gd name="T25" fmla="*/ 57 h 245"/>
                <a:gd name="T26" fmla="*/ 259 w 313"/>
                <a:gd name="T27" fmla="*/ 48 h 245"/>
                <a:gd name="T28" fmla="*/ 260 w 313"/>
                <a:gd name="T29" fmla="*/ 48 h 245"/>
                <a:gd name="T30" fmla="*/ 258 w 313"/>
                <a:gd name="T31" fmla="*/ 46 h 245"/>
                <a:gd name="T32" fmla="*/ 165 w 313"/>
                <a:gd name="T33" fmla="*/ 20 h 245"/>
                <a:gd name="T34" fmla="*/ 26 w 313"/>
                <a:gd name="T35" fmla="*/ 132 h 245"/>
                <a:gd name="T36" fmla="*/ 30 w 313"/>
                <a:gd name="T37" fmla="*/ 224 h 245"/>
                <a:gd name="T38" fmla="*/ 32 w 313"/>
                <a:gd name="T39" fmla="*/ 230 h 245"/>
                <a:gd name="T40" fmla="*/ 26 w 313"/>
                <a:gd name="T41" fmla="*/ 243 h 245"/>
                <a:gd name="T42" fmla="*/ 13 w 313"/>
                <a:gd name="T43" fmla="*/ 237 h 245"/>
                <a:gd name="T44" fmla="*/ 2 w 313"/>
                <a:gd name="T45" fmla="*/ 197 h 245"/>
                <a:gd name="T46" fmla="*/ 0 w 313"/>
                <a:gd name="T47" fmla="*/ 183 h 245"/>
                <a:gd name="T48" fmla="*/ 0 w 313"/>
                <a:gd name="T49" fmla="*/ 162 h 245"/>
                <a:gd name="T50" fmla="*/ 0 w 313"/>
                <a:gd name="T51" fmla="*/ 159 h 245"/>
                <a:gd name="T52" fmla="*/ 4 w 313"/>
                <a:gd name="T53" fmla="*/ 133 h 245"/>
                <a:gd name="T54" fmla="*/ 143 w 313"/>
                <a:gd name="T55" fmla="*/ 2 h 245"/>
                <a:gd name="T56" fmla="*/ 162 w 313"/>
                <a:gd name="T57" fmla="*/ 0 h 245"/>
                <a:gd name="T58" fmla="*/ 183 w 313"/>
                <a:gd name="T5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3" h="245">
                  <a:moveTo>
                    <a:pt x="183" y="0"/>
                  </a:moveTo>
                  <a:cubicBezTo>
                    <a:pt x="190" y="1"/>
                    <a:pt x="198" y="1"/>
                    <a:pt x="205" y="3"/>
                  </a:cubicBezTo>
                  <a:cubicBezTo>
                    <a:pt x="231" y="8"/>
                    <a:pt x="254" y="18"/>
                    <a:pt x="276" y="34"/>
                  </a:cubicBezTo>
                  <a:cubicBezTo>
                    <a:pt x="277" y="34"/>
                    <a:pt x="277" y="35"/>
                    <a:pt x="278" y="36"/>
                  </a:cubicBezTo>
                  <a:cubicBezTo>
                    <a:pt x="279" y="34"/>
                    <a:pt x="278" y="33"/>
                    <a:pt x="278" y="32"/>
                  </a:cubicBezTo>
                  <a:cubicBezTo>
                    <a:pt x="276" y="27"/>
                    <a:pt x="279" y="21"/>
                    <a:pt x="285" y="20"/>
                  </a:cubicBezTo>
                  <a:cubicBezTo>
                    <a:pt x="290" y="18"/>
                    <a:pt x="295" y="21"/>
                    <a:pt x="297" y="26"/>
                  </a:cubicBezTo>
                  <a:cubicBezTo>
                    <a:pt x="301" y="36"/>
                    <a:pt x="304" y="45"/>
                    <a:pt x="307" y="55"/>
                  </a:cubicBezTo>
                  <a:cubicBezTo>
                    <a:pt x="308" y="59"/>
                    <a:pt x="310" y="64"/>
                    <a:pt x="311" y="68"/>
                  </a:cubicBezTo>
                  <a:cubicBezTo>
                    <a:pt x="313" y="73"/>
                    <a:pt x="312" y="76"/>
                    <a:pt x="309" y="79"/>
                  </a:cubicBezTo>
                  <a:cubicBezTo>
                    <a:pt x="306" y="83"/>
                    <a:pt x="302" y="83"/>
                    <a:pt x="298" y="82"/>
                  </a:cubicBezTo>
                  <a:cubicBezTo>
                    <a:pt x="284" y="77"/>
                    <a:pt x="271" y="73"/>
                    <a:pt x="257" y="68"/>
                  </a:cubicBezTo>
                  <a:cubicBezTo>
                    <a:pt x="252" y="66"/>
                    <a:pt x="249" y="62"/>
                    <a:pt x="249" y="57"/>
                  </a:cubicBezTo>
                  <a:cubicBezTo>
                    <a:pt x="249" y="52"/>
                    <a:pt x="253" y="49"/>
                    <a:pt x="259" y="48"/>
                  </a:cubicBezTo>
                  <a:cubicBezTo>
                    <a:pt x="259" y="48"/>
                    <a:pt x="259" y="48"/>
                    <a:pt x="260" y="48"/>
                  </a:cubicBezTo>
                  <a:cubicBezTo>
                    <a:pt x="259" y="47"/>
                    <a:pt x="259" y="47"/>
                    <a:pt x="258" y="46"/>
                  </a:cubicBezTo>
                  <a:cubicBezTo>
                    <a:pt x="230" y="28"/>
                    <a:pt x="199" y="19"/>
                    <a:pt x="165" y="20"/>
                  </a:cubicBezTo>
                  <a:cubicBezTo>
                    <a:pt x="100" y="23"/>
                    <a:pt x="43" y="68"/>
                    <a:pt x="26" y="132"/>
                  </a:cubicBezTo>
                  <a:cubicBezTo>
                    <a:pt x="17" y="163"/>
                    <a:pt x="18" y="194"/>
                    <a:pt x="30" y="224"/>
                  </a:cubicBezTo>
                  <a:cubicBezTo>
                    <a:pt x="30" y="226"/>
                    <a:pt x="31" y="228"/>
                    <a:pt x="32" y="230"/>
                  </a:cubicBezTo>
                  <a:cubicBezTo>
                    <a:pt x="34" y="235"/>
                    <a:pt x="31" y="241"/>
                    <a:pt x="26" y="243"/>
                  </a:cubicBezTo>
                  <a:cubicBezTo>
                    <a:pt x="21" y="245"/>
                    <a:pt x="15" y="243"/>
                    <a:pt x="13" y="237"/>
                  </a:cubicBezTo>
                  <a:cubicBezTo>
                    <a:pt x="8" y="224"/>
                    <a:pt x="4" y="211"/>
                    <a:pt x="2" y="197"/>
                  </a:cubicBezTo>
                  <a:cubicBezTo>
                    <a:pt x="1" y="193"/>
                    <a:pt x="0" y="188"/>
                    <a:pt x="0" y="183"/>
                  </a:cubicBezTo>
                  <a:cubicBezTo>
                    <a:pt x="0" y="176"/>
                    <a:pt x="0" y="169"/>
                    <a:pt x="0" y="162"/>
                  </a:cubicBezTo>
                  <a:cubicBezTo>
                    <a:pt x="0" y="161"/>
                    <a:pt x="0" y="160"/>
                    <a:pt x="0" y="159"/>
                  </a:cubicBezTo>
                  <a:cubicBezTo>
                    <a:pt x="1" y="150"/>
                    <a:pt x="2" y="141"/>
                    <a:pt x="4" y="133"/>
                  </a:cubicBezTo>
                  <a:cubicBezTo>
                    <a:pt x="20" y="67"/>
                    <a:pt x="76" y="14"/>
                    <a:pt x="143" y="2"/>
                  </a:cubicBezTo>
                  <a:cubicBezTo>
                    <a:pt x="149" y="1"/>
                    <a:pt x="156" y="1"/>
                    <a:pt x="162" y="0"/>
                  </a:cubicBezTo>
                  <a:cubicBezTo>
                    <a:pt x="169" y="0"/>
                    <a:pt x="176" y="0"/>
                    <a:pt x="18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0"/>
            <p:cNvSpPr>
              <a:spLocks noEditPoints="1"/>
            </p:cNvSpPr>
            <p:nvPr/>
          </p:nvSpPr>
          <p:spPr bwMode="auto">
            <a:xfrm>
              <a:off x="10169525" y="10056813"/>
              <a:ext cx="700088" cy="712787"/>
            </a:xfrm>
            <a:custGeom>
              <a:avLst/>
              <a:gdLst>
                <a:gd name="T0" fmla="*/ 110 w 220"/>
                <a:gd name="T1" fmla="*/ 223 h 223"/>
                <a:gd name="T2" fmla="*/ 90 w 220"/>
                <a:gd name="T3" fmla="*/ 223 h 223"/>
                <a:gd name="T4" fmla="*/ 79 w 220"/>
                <a:gd name="T5" fmla="*/ 212 h 223"/>
                <a:gd name="T6" fmla="*/ 79 w 220"/>
                <a:gd name="T7" fmla="*/ 200 h 223"/>
                <a:gd name="T8" fmla="*/ 77 w 220"/>
                <a:gd name="T9" fmla="*/ 197 h 223"/>
                <a:gd name="T10" fmla="*/ 53 w 220"/>
                <a:gd name="T11" fmla="*/ 183 h 223"/>
                <a:gd name="T12" fmla="*/ 48 w 220"/>
                <a:gd name="T13" fmla="*/ 182 h 223"/>
                <a:gd name="T14" fmla="*/ 38 w 220"/>
                <a:gd name="T15" fmla="*/ 189 h 223"/>
                <a:gd name="T16" fmla="*/ 23 w 220"/>
                <a:gd name="T17" fmla="*/ 185 h 223"/>
                <a:gd name="T18" fmla="*/ 4 w 220"/>
                <a:gd name="T19" fmla="*/ 151 h 223"/>
                <a:gd name="T20" fmla="*/ 8 w 220"/>
                <a:gd name="T21" fmla="*/ 136 h 223"/>
                <a:gd name="T22" fmla="*/ 18 w 220"/>
                <a:gd name="T23" fmla="*/ 130 h 223"/>
                <a:gd name="T24" fmla="*/ 20 w 220"/>
                <a:gd name="T25" fmla="*/ 126 h 223"/>
                <a:gd name="T26" fmla="*/ 20 w 220"/>
                <a:gd name="T27" fmla="*/ 98 h 223"/>
                <a:gd name="T28" fmla="*/ 18 w 220"/>
                <a:gd name="T29" fmla="*/ 94 h 223"/>
                <a:gd name="T30" fmla="*/ 7 w 220"/>
                <a:gd name="T31" fmla="*/ 88 h 223"/>
                <a:gd name="T32" fmla="*/ 3 w 220"/>
                <a:gd name="T33" fmla="*/ 73 h 223"/>
                <a:gd name="T34" fmla="*/ 23 w 220"/>
                <a:gd name="T35" fmla="*/ 39 h 223"/>
                <a:gd name="T36" fmla="*/ 38 w 220"/>
                <a:gd name="T37" fmla="*/ 35 h 223"/>
                <a:gd name="T38" fmla="*/ 49 w 220"/>
                <a:gd name="T39" fmla="*/ 41 h 223"/>
                <a:gd name="T40" fmla="*/ 52 w 220"/>
                <a:gd name="T41" fmla="*/ 41 h 223"/>
                <a:gd name="T42" fmla="*/ 77 w 220"/>
                <a:gd name="T43" fmla="*/ 27 h 223"/>
                <a:gd name="T44" fmla="*/ 79 w 220"/>
                <a:gd name="T45" fmla="*/ 24 h 223"/>
                <a:gd name="T46" fmla="*/ 79 w 220"/>
                <a:gd name="T47" fmla="*/ 11 h 223"/>
                <a:gd name="T48" fmla="*/ 90 w 220"/>
                <a:gd name="T49" fmla="*/ 0 h 223"/>
                <a:gd name="T50" fmla="*/ 130 w 220"/>
                <a:gd name="T51" fmla="*/ 0 h 223"/>
                <a:gd name="T52" fmla="*/ 140 w 220"/>
                <a:gd name="T53" fmla="*/ 11 h 223"/>
                <a:gd name="T54" fmla="*/ 140 w 220"/>
                <a:gd name="T55" fmla="*/ 24 h 223"/>
                <a:gd name="T56" fmla="*/ 142 w 220"/>
                <a:gd name="T57" fmla="*/ 27 h 223"/>
                <a:gd name="T58" fmla="*/ 167 w 220"/>
                <a:gd name="T59" fmla="*/ 41 h 223"/>
                <a:gd name="T60" fmla="*/ 171 w 220"/>
                <a:gd name="T61" fmla="*/ 41 h 223"/>
                <a:gd name="T62" fmla="*/ 182 w 220"/>
                <a:gd name="T63" fmla="*/ 35 h 223"/>
                <a:gd name="T64" fmla="*/ 197 w 220"/>
                <a:gd name="T65" fmla="*/ 39 h 223"/>
                <a:gd name="T66" fmla="*/ 216 w 220"/>
                <a:gd name="T67" fmla="*/ 73 h 223"/>
                <a:gd name="T68" fmla="*/ 212 w 220"/>
                <a:gd name="T69" fmla="*/ 88 h 223"/>
                <a:gd name="T70" fmla="*/ 201 w 220"/>
                <a:gd name="T71" fmla="*/ 94 h 223"/>
                <a:gd name="T72" fmla="*/ 200 w 220"/>
                <a:gd name="T73" fmla="*/ 97 h 223"/>
                <a:gd name="T74" fmla="*/ 200 w 220"/>
                <a:gd name="T75" fmla="*/ 126 h 223"/>
                <a:gd name="T76" fmla="*/ 202 w 220"/>
                <a:gd name="T77" fmla="*/ 130 h 223"/>
                <a:gd name="T78" fmla="*/ 212 w 220"/>
                <a:gd name="T79" fmla="*/ 136 h 223"/>
                <a:gd name="T80" fmla="*/ 216 w 220"/>
                <a:gd name="T81" fmla="*/ 151 h 223"/>
                <a:gd name="T82" fmla="*/ 197 w 220"/>
                <a:gd name="T83" fmla="*/ 185 h 223"/>
                <a:gd name="T84" fmla="*/ 182 w 220"/>
                <a:gd name="T85" fmla="*/ 189 h 223"/>
                <a:gd name="T86" fmla="*/ 171 w 220"/>
                <a:gd name="T87" fmla="*/ 182 h 223"/>
                <a:gd name="T88" fmla="*/ 167 w 220"/>
                <a:gd name="T89" fmla="*/ 183 h 223"/>
                <a:gd name="T90" fmla="*/ 142 w 220"/>
                <a:gd name="T91" fmla="*/ 197 h 223"/>
                <a:gd name="T92" fmla="*/ 140 w 220"/>
                <a:gd name="T93" fmla="*/ 200 h 223"/>
                <a:gd name="T94" fmla="*/ 140 w 220"/>
                <a:gd name="T95" fmla="*/ 213 h 223"/>
                <a:gd name="T96" fmla="*/ 130 w 220"/>
                <a:gd name="T97" fmla="*/ 223 h 223"/>
                <a:gd name="T98" fmla="*/ 110 w 220"/>
                <a:gd name="T99" fmla="*/ 223 h 223"/>
                <a:gd name="T100" fmla="*/ 140 w 220"/>
                <a:gd name="T101" fmla="*/ 112 h 223"/>
                <a:gd name="T102" fmla="*/ 110 w 220"/>
                <a:gd name="T103" fmla="*/ 81 h 223"/>
                <a:gd name="T104" fmla="*/ 79 w 220"/>
                <a:gd name="T105" fmla="*/ 112 h 223"/>
                <a:gd name="T106" fmla="*/ 110 w 220"/>
                <a:gd name="T107" fmla="*/ 142 h 223"/>
                <a:gd name="T108" fmla="*/ 140 w 220"/>
                <a:gd name="T109"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0" h="223">
                  <a:moveTo>
                    <a:pt x="110" y="223"/>
                  </a:moveTo>
                  <a:cubicBezTo>
                    <a:pt x="103" y="223"/>
                    <a:pt x="97" y="223"/>
                    <a:pt x="90" y="223"/>
                  </a:cubicBezTo>
                  <a:cubicBezTo>
                    <a:pt x="84" y="223"/>
                    <a:pt x="79" y="219"/>
                    <a:pt x="79" y="212"/>
                  </a:cubicBezTo>
                  <a:cubicBezTo>
                    <a:pt x="79" y="208"/>
                    <a:pt x="79" y="204"/>
                    <a:pt x="79" y="200"/>
                  </a:cubicBezTo>
                  <a:cubicBezTo>
                    <a:pt x="80" y="198"/>
                    <a:pt x="79" y="197"/>
                    <a:pt x="77" y="197"/>
                  </a:cubicBezTo>
                  <a:cubicBezTo>
                    <a:pt x="68" y="193"/>
                    <a:pt x="60" y="189"/>
                    <a:pt x="53" y="183"/>
                  </a:cubicBezTo>
                  <a:cubicBezTo>
                    <a:pt x="51" y="181"/>
                    <a:pt x="50" y="181"/>
                    <a:pt x="48" y="182"/>
                  </a:cubicBezTo>
                  <a:cubicBezTo>
                    <a:pt x="45" y="185"/>
                    <a:pt x="41" y="187"/>
                    <a:pt x="38" y="189"/>
                  </a:cubicBezTo>
                  <a:cubicBezTo>
                    <a:pt x="32" y="192"/>
                    <a:pt x="26" y="190"/>
                    <a:pt x="23" y="185"/>
                  </a:cubicBezTo>
                  <a:cubicBezTo>
                    <a:pt x="16" y="173"/>
                    <a:pt x="10" y="162"/>
                    <a:pt x="4" y="151"/>
                  </a:cubicBezTo>
                  <a:cubicBezTo>
                    <a:pt x="0" y="145"/>
                    <a:pt x="2" y="139"/>
                    <a:pt x="8" y="136"/>
                  </a:cubicBezTo>
                  <a:cubicBezTo>
                    <a:pt x="11" y="134"/>
                    <a:pt x="15" y="132"/>
                    <a:pt x="18" y="130"/>
                  </a:cubicBezTo>
                  <a:cubicBezTo>
                    <a:pt x="20" y="129"/>
                    <a:pt x="20" y="128"/>
                    <a:pt x="20" y="126"/>
                  </a:cubicBezTo>
                  <a:cubicBezTo>
                    <a:pt x="18" y="117"/>
                    <a:pt x="18" y="107"/>
                    <a:pt x="20" y="98"/>
                  </a:cubicBezTo>
                  <a:cubicBezTo>
                    <a:pt x="20" y="96"/>
                    <a:pt x="20" y="95"/>
                    <a:pt x="18" y="94"/>
                  </a:cubicBezTo>
                  <a:cubicBezTo>
                    <a:pt x="14" y="92"/>
                    <a:pt x="11" y="90"/>
                    <a:pt x="7" y="88"/>
                  </a:cubicBezTo>
                  <a:cubicBezTo>
                    <a:pt x="2" y="84"/>
                    <a:pt x="0" y="79"/>
                    <a:pt x="3" y="73"/>
                  </a:cubicBezTo>
                  <a:cubicBezTo>
                    <a:pt x="10" y="62"/>
                    <a:pt x="16" y="50"/>
                    <a:pt x="23" y="39"/>
                  </a:cubicBezTo>
                  <a:cubicBezTo>
                    <a:pt x="26" y="33"/>
                    <a:pt x="32" y="32"/>
                    <a:pt x="38" y="35"/>
                  </a:cubicBezTo>
                  <a:cubicBezTo>
                    <a:pt x="41" y="37"/>
                    <a:pt x="45" y="39"/>
                    <a:pt x="49" y="41"/>
                  </a:cubicBezTo>
                  <a:cubicBezTo>
                    <a:pt x="50" y="42"/>
                    <a:pt x="51" y="42"/>
                    <a:pt x="52" y="41"/>
                  </a:cubicBezTo>
                  <a:cubicBezTo>
                    <a:pt x="60" y="35"/>
                    <a:pt x="68" y="30"/>
                    <a:pt x="77" y="27"/>
                  </a:cubicBezTo>
                  <a:cubicBezTo>
                    <a:pt x="79" y="26"/>
                    <a:pt x="80" y="25"/>
                    <a:pt x="79" y="24"/>
                  </a:cubicBezTo>
                  <a:cubicBezTo>
                    <a:pt x="79" y="19"/>
                    <a:pt x="79" y="15"/>
                    <a:pt x="79" y="11"/>
                  </a:cubicBezTo>
                  <a:cubicBezTo>
                    <a:pt x="80" y="5"/>
                    <a:pt x="84" y="0"/>
                    <a:pt x="90" y="0"/>
                  </a:cubicBezTo>
                  <a:cubicBezTo>
                    <a:pt x="103" y="0"/>
                    <a:pt x="117" y="0"/>
                    <a:pt x="130" y="0"/>
                  </a:cubicBezTo>
                  <a:cubicBezTo>
                    <a:pt x="136" y="0"/>
                    <a:pt x="140" y="5"/>
                    <a:pt x="140" y="11"/>
                  </a:cubicBezTo>
                  <a:cubicBezTo>
                    <a:pt x="140" y="15"/>
                    <a:pt x="140" y="19"/>
                    <a:pt x="140" y="24"/>
                  </a:cubicBezTo>
                  <a:cubicBezTo>
                    <a:pt x="140" y="25"/>
                    <a:pt x="141" y="26"/>
                    <a:pt x="142" y="27"/>
                  </a:cubicBezTo>
                  <a:cubicBezTo>
                    <a:pt x="151" y="30"/>
                    <a:pt x="160" y="35"/>
                    <a:pt x="167" y="41"/>
                  </a:cubicBezTo>
                  <a:cubicBezTo>
                    <a:pt x="169" y="42"/>
                    <a:pt x="170" y="42"/>
                    <a:pt x="171" y="41"/>
                  </a:cubicBezTo>
                  <a:cubicBezTo>
                    <a:pt x="175" y="39"/>
                    <a:pt x="178" y="37"/>
                    <a:pt x="182" y="35"/>
                  </a:cubicBezTo>
                  <a:cubicBezTo>
                    <a:pt x="188" y="32"/>
                    <a:pt x="193" y="33"/>
                    <a:pt x="197" y="39"/>
                  </a:cubicBezTo>
                  <a:cubicBezTo>
                    <a:pt x="203" y="50"/>
                    <a:pt x="210" y="62"/>
                    <a:pt x="216" y="73"/>
                  </a:cubicBezTo>
                  <a:cubicBezTo>
                    <a:pt x="220" y="79"/>
                    <a:pt x="218" y="84"/>
                    <a:pt x="212" y="88"/>
                  </a:cubicBezTo>
                  <a:cubicBezTo>
                    <a:pt x="208" y="90"/>
                    <a:pt x="205" y="92"/>
                    <a:pt x="201" y="94"/>
                  </a:cubicBezTo>
                  <a:cubicBezTo>
                    <a:pt x="200" y="95"/>
                    <a:pt x="199" y="96"/>
                    <a:pt x="200" y="97"/>
                  </a:cubicBezTo>
                  <a:cubicBezTo>
                    <a:pt x="202" y="107"/>
                    <a:pt x="202" y="117"/>
                    <a:pt x="200" y="126"/>
                  </a:cubicBezTo>
                  <a:cubicBezTo>
                    <a:pt x="199" y="128"/>
                    <a:pt x="200" y="129"/>
                    <a:pt x="202" y="130"/>
                  </a:cubicBezTo>
                  <a:cubicBezTo>
                    <a:pt x="205" y="132"/>
                    <a:pt x="209" y="134"/>
                    <a:pt x="212" y="136"/>
                  </a:cubicBezTo>
                  <a:cubicBezTo>
                    <a:pt x="218" y="139"/>
                    <a:pt x="220" y="145"/>
                    <a:pt x="216" y="151"/>
                  </a:cubicBezTo>
                  <a:cubicBezTo>
                    <a:pt x="210" y="162"/>
                    <a:pt x="203" y="173"/>
                    <a:pt x="197" y="185"/>
                  </a:cubicBezTo>
                  <a:cubicBezTo>
                    <a:pt x="193" y="190"/>
                    <a:pt x="188" y="192"/>
                    <a:pt x="182" y="189"/>
                  </a:cubicBezTo>
                  <a:cubicBezTo>
                    <a:pt x="178" y="187"/>
                    <a:pt x="175" y="184"/>
                    <a:pt x="171" y="182"/>
                  </a:cubicBezTo>
                  <a:cubicBezTo>
                    <a:pt x="170" y="181"/>
                    <a:pt x="169" y="181"/>
                    <a:pt x="167" y="183"/>
                  </a:cubicBezTo>
                  <a:cubicBezTo>
                    <a:pt x="160" y="189"/>
                    <a:pt x="151" y="193"/>
                    <a:pt x="142" y="197"/>
                  </a:cubicBezTo>
                  <a:cubicBezTo>
                    <a:pt x="141" y="197"/>
                    <a:pt x="140" y="198"/>
                    <a:pt x="140" y="200"/>
                  </a:cubicBezTo>
                  <a:cubicBezTo>
                    <a:pt x="140" y="204"/>
                    <a:pt x="140" y="209"/>
                    <a:pt x="140" y="213"/>
                  </a:cubicBezTo>
                  <a:cubicBezTo>
                    <a:pt x="140" y="219"/>
                    <a:pt x="136" y="223"/>
                    <a:pt x="130" y="223"/>
                  </a:cubicBezTo>
                  <a:cubicBezTo>
                    <a:pt x="123" y="223"/>
                    <a:pt x="116" y="223"/>
                    <a:pt x="110" y="223"/>
                  </a:cubicBezTo>
                  <a:close/>
                  <a:moveTo>
                    <a:pt x="140" y="112"/>
                  </a:moveTo>
                  <a:cubicBezTo>
                    <a:pt x="140" y="95"/>
                    <a:pt x="127" y="81"/>
                    <a:pt x="110" y="81"/>
                  </a:cubicBezTo>
                  <a:cubicBezTo>
                    <a:pt x="93" y="81"/>
                    <a:pt x="79" y="95"/>
                    <a:pt x="79" y="112"/>
                  </a:cubicBezTo>
                  <a:cubicBezTo>
                    <a:pt x="79" y="129"/>
                    <a:pt x="93" y="142"/>
                    <a:pt x="110" y="142"/>
                  </a:cubicBezTo>
                  <a:cubicBezTo>
                    <a:pt x="127" y="142"/>
                    <a:pt x="140" y="129"/>
                    <a:pt x="14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1"/>
            <p:cNvSpPr>
              <a:spLocks/>
            </p:cNvSpPr>
            <p:nvPr/>
          </p:nvSpPr>
          <p:spPr bwMode="auto">
            <a:xfrm>
              <a:off x="10072688" y="10183813"/>
              <a:ext cx="1039813" cy="814387"/>
            </a:xfrm>
            <a:custGeom>
              <a:avLst/>
              <a:gdLst>
                <a:gd name="T0" fmla="*/ 34 w 326"/>
                <a:gd name="T1" fmla="*/ 209 h 254"/>
                <a:gd name="T2" fmla="*/ 35 w 326"/>
                <a:gd name="T3" fmla="*/ 212 h 254"/>
                <a:gd name="T4" fmla="*/ 28 w 326"/>
                <a:gd name="T5" fmla="*/ 225 h 254"/>
                <a:gd name="T6" fmla="*/ 16 w 326"/>
                <a:gd name="T7" fmla="*/ 219 h 254"/>
                <a:gd name="T8" fmla="*/ 8 w 326"/>
                <a:gd name="T9" fmla="*/ 196 h 254"/>
                <a:gd name="T10" fmla="*/ 1 w 326"/>
                <a:gd name="T11" fmla="*/ 176 h 254"/>
                <a:gd name="T12" fmla="*/ 4 w 326"/>
                <a:gd name="T13" fmla="*/ 165 h 254"/>
                <a:gd name="T14" fmla="*/ 15 w 326"/>
                <a:gd name="T15" fmla="*/ 163 h 254"/>
                <a:gd name="T16" fmla="*/ 55 w 326"/>
                <a:gd name="T17" fmla="*/ 176 h 254"/>
                <a:gd name="T18" fmla="*/ 64 w 326"/>
                <a:gd name="T19" fmla="*/ 187 h 254"/>
                <a:gd name="T20" fmla="*/ 53 w 326"/>
                <a:gd name="T21" fmla="*/ 197 h 254"/>
                <a:gd name="T22" fmla="*/ 55 w 326"/>
                <a:gd name="T23" fmla="*/ 199 h 254"/>
                <a:gd name="T24" fmla="*/ 147 w 326"/>
                <a:gd name="T25" fmla="*/ 224 h 254"/>
                <a:gd name="T26" fmla="*/ 290 w 326"/>
                <a:gd name="T27" fmla="*/ 102 h 254"/>
                <a:gd name="T28" fmla="*/ 282 w 326"/>
                <a:gd name="T29" fmla="*/ 18 h 254"/>
                <a:gd name="T30" fmla="*/ 281 w 326"/>
                <a:gd name="T31" fmla="*/ 13 h 254"/>
                <a:gd name="T32" fmla="*/ 288 w 326"/>
                <a:gd name="T33" fmla="*/ 1 h 254"/>
                <a:gd name="T34" fmla="*/ 300 w 326"/>
                <a:gd name="T35" fmla="*/ 8 h 254"/>
                <a:gd name="T36" fmla="*/ 310 w 326"/>
                <a:gd name="T37" fmla="*/ 42 h 254"/>
                <a:gd name="T38" fmla="*/ 190 w 326"/>
                <a:gd name="T39" fmla="*/ 237 h 254"/>
                <a:gd name="T40" fmla="*/ 39 w 326"/>
                <a:gd name="T41" fmla="*/ 212 h 254"/>
                <a:gd name="T42" fmla="*/ 34 w 326"/>
                <a:gd name="T43" fmla="*/ 20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6" h="254">
                  <a:moveTo>
                    <a:pt x="34" y="209"/>
                  </a:moveTo>
                  <a:cubicBezTo>
                    <a:pt x="34" y="210"/>
                    <a:pt x="35" y="211"/>
                    <a:pt x="35" y="212"/>
                  </a:cubicBezTo>
                  <a:cubicBezTo>
                    <a:pt x="36" y="218"/>
                    <a:pt x="33" y="223"/>
                    <a:pt x="28" y="225"/>
                  </a:cubicBezTo>
                  <a:cubicBezTo>
                    <a:pt x="23" y="227"/>
                    <a:pt x="17" y="224"/>
                    <a:pt x="16" y="219"/>
                  </a:cubicBezTo>
                  <a:cubicBezTo>
                    <a:pt x="13" y="211"/>
                    <a:pt x="10" y="203"/>
                    <a:pt x="8" y="196"/>
                  </a:cubicBezTo>
                  <a:cubicBezTo>
                    <a:pt x="6" y="189"/>
                    <a:pt x="4" y="183"/>
                    <a:pt x="1" y="176"/>
                  </a:cubicBezTo>
                  <a:cubicBezTo>
                    <a:pt x="0" y="172"/>
                    <a:pt x="0" y="168"/>
                    <a:pt x="4" y="165"/>
                  </a:cubicBezTo>
                  <a:cubicBezTo>
                    <a:pt x="7" y="162"/>
                    <a:pt x="11" y="162"/>
                    <a:pt x="15" y="163"/>
                  </a:cubicBezTo>
                  <a:cubicBezTo>
                    <a:pt x="28" y="167"/>
                    <a:pt x="41" y="172"/>
                    <a:pt x="55" y="176"/>
                  </a:cubicBezTo>
                  <a:cubicBezTo>
                    <a:pt x="61" y="178"/>
                    <a:pt x="64" y="182"/>
                    <a:pt x="64" y="187"/>
                  </a:cubicBezTo>
                  <a:cubicBezTo>
                    <a:pt x="64" y="192"/>
                    <a:pt x="60" y="196"/>
                    <a:pt x="53" y="197"/>
                  </a:cubicBezTo>
                  <a:cubicBezTo>
                    <a:pt x="53" y="198"/>
                    <a:pt x="54" y="198"/>
                    <a:pt x="55" y="199"/>
                  </a:cubicBezTo>
                  <a:cubicBezTo>
                    <a:pt x="83" y="217"/>
                    <a:pt x="114" y="226"/>
                    <a:pt x="147" y="224"/>
                  </a:cubicBezTo>
                  <a:cubicBezTo>
                    <a:pt x="217" y="221"/>
                    <a:pt x="276" y="170"/>
                    <a:pt x="290" y="102"/>
                  </a:cubicBezTo>
                  <a:cubicBezTo>
                    <a:pt x="295" y="73"/>
                    <a:pt x="293" y="45"/>
                    <a:pt x="282" y="18"/>
                  </a:cubicBezTo>
                  <a:cubicBezTo>
                    <a:pt x="282" y="17"/>
                    <a:pt x="281" y="15"/>
                    <a:pt x="281" y="13"/>
                  </a:cubicBezTo>
                  <a:cubicBezTo>
                    <a:pt x="279" y="7"/>
                    <a:pt x="282" y="3"/>
                    <a:pt x="288" y="1"/>
                  </a:cubicBezTo>
                  <a:cubicBezTo>
                    <a:pt x="293" y="0"/>
                    <a:pt x="298" y="2"/>
                    <a:pt x="300" y="8"/>
                  </a:cubicBezTo>
                  <a:cubicBezTo>
                    <a:pt x="304" y="19"/>
                    <a:pt x="308" y="30"/>
                    <a:pt x="310" y="42"/>
                  </a:cubicBezTo>
                  <a:cubicBezTo>
                    <a:pt x="326" y="128"/>
                    <a:pt x="273" y="212"/>
                    <a:pt x="190" y="237"/>
                  </a:cubicBezTo>
                  <a:cubicBezTo>
                    <a:pt x="136" y="254"/>
                    <a:pt x="85" y="244"/>
                    <a:pt x="39" y="212"/>
                  </a:cubicBezTo>
                  <a:cubicBezTo>
                    <a:pt x="37" y="211"/>
                    <a:pt x="36" y="210"/>
                    <a:pt x="34"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7211487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Financial Needs</a:t>
            </a:r>
          </a:p>
        </p:txBody>
      </p:sp>
      <p:sp>
        <p:nvSpPr>
          <p:cNvPr id="5" name="Rectangle 4"/>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1162097" y="4087421"/>
            <a:ext cx="5791595" cy="784830"/>
          </a:xfrm>
          <a:prstGeom prst="rect">
            <a:avLst/>
          </a:prstGeom>
        </p:spPr>
        <p:txBody>
          <a:bodyPr wrap="square">
            <a:spAutoFit/>
          </a:bodyPr>
          <a:lstStyle/>
          <a:p>
            <a:r>
              <a:rPr lang="en-US" sz="4500" b="1" dirty="0">
                <a:solidFill>
                  <a:schemeClr val="accent3"/>
                </a:solidFill>
              </a:rPr>
              <a:t>Legacy</a:t>
            </a:r>
          </a:p>
        </p:txBody>
      </p:sp>
      <p:sp>
        <p:nvSpPr>
          <p:cNvPr id="7" name="Rectangle 6"/>
          <p:cNvSpPr/>
          <p:nvPr/>
        </p:nvSpPr>
        <p:spPr>
          <a:xfrm>
            <a:off x="1162097" y="5006810"/>
            <a:ext cx="5791595"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p>
        </p:txBody>
      </p:sp>
      <p:sp>
        <p:nvSpPr>
          <p:cNvPr id="8" name="Rectangle 7"/>
          <p:cNvSpPr/>
          <p:nvPr/>
        </p:nvSpPr>
        <p:spPr>
          <a:xfrm>
            <a:off x="1162097" y="9743942"/>
            <a:ext cx="5791595" cy="784830"/>
          </a:xfrm>
          <a:prstGeom prst="rect">
            <a:avLst/>
          </a:prstGeom>
        </p:spPr>
        <p:txBody>
          <a:bodyPr wrap="square">
            <a:spAutoFit/>
          </a:bodyPr>
          <a:lstStyle/>
          <a:p>
            <a:r>
              <a:rPr lang="en-US" sz="4500" b="1" dirty="0">
                <a:solidFill>
                  <a:schemeClr val="accent4"/>
                </a:solidFill>
              </a:rPr>
              <a:t>Enhance Life</a:t>
            </a:r>
          </a:p>
        </p:txBody>
      </p:sp>
      <p:sp>
        <p:nvSpPr>
          <p:cNvPr id="9" name="Rectangle 8"/>
          <p:cNvSpPr/>
          <p:nvPr/>
        </p:nvSpPr>
        <p:spPr>
          <a:xfrm>
            <a:off x="1162097" y="10620801"/>
            <a:ext cx="5791595"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p>
        </p:txBody>
      </p:sp>
      <p:sp>
        <p:nvSpPr>
          <p:cNvPr id="10" name="Rectangle 9"/>
          <p:cNvSpPr/>
          <p:nvPr/>
        </p:nvSpPr>
        <p:spPr>
          <a:xfrm>
            <a:off x="17451176" y="4082587"/>
            <a:ext cx="5791595" cy="784830"/>
          </a:xfrm>
          <a:prstGeom prst="rect">
            <a:avLst/>
          </a:prstGeom>
        </p:spPr>
        <p:txBody>
          <a:bodyPr wrap="square">
            <a:spAutoFit/>
          </a:bodyPr>
          <a:lstStyle/>
          <a:p>
            <a:pPr algn="r"/>
            <a:r>
              <a:rPr lang="en-US" sz="4500" b="1" dirty="0">
                <a:solidFill>
                  <a:schemeClr val="accent5"/>
                </a:solidFill>
              </a:rPr>
              <a:t>Basic Necessities</a:t>
            </a:r>
          </a:p>
        </p:txBody>
      </p:sp>
      <p:sp>
        <p:nvSpPr>
          <p:cNvPr id="11" name="Rectangle 10"/>
          <p:cNvSpPr/>
          <p:nvPr/>
        </p:nvSpPr>
        <p:spPr>
          <a:xfrm>
            <a:off x="17451176" y="5001976"/>
            <a:ext cx="5791595" cy="1246495"/>
          </a:xfrm>
          <a:prstGeom prst="rect">
            <a:avLst/>
          </a:prstGeom>
        </p:spPr>
        <p:txBody>
          <a:bodyPr wrap="square">
            <a:spAutoFit/>
          </a:bodyPr>
          <a:lstStyle/>
          <a:p>
            <a:pPr algn="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p>
        </p:txBody>
      </p:sp>
      <p:sp>
        <p:nvSpPr>
          <p:cNvPr id="12" name="Rectangle 11"/>
          <p:cNvSpPr/>
          <p:nvPr/>
        </p:nvSpPr>
        <p:spPr>
          <a:xfrm>
            <a:off x="17451176" y="9765207"/>
            <a:ext cx="5791595" cy="784830"/>
          </a:xfrm>
          <a:prstGeom prst="rect">
            <a:avLst/>
          </a:prstGeom>
        </p:spPr>
        <p:txBody>
          <a:bodyPr wrap="square">
            <a:spAutoFit/>
          </a:bodyPr>
          <a:lstStyle/>
          <a:p>
            <a:pPr algn="r"/>
            <a:r>
              <a:rPr lang="en-US" sz="4500" b="1" dirty="0">
                <a:solidFill>
                  <a:schemeClr val="accent6"/>
                </a:solidFill>
              </a:rPr>
              <a:t>Security/Safety</a:t>
            </a:r>
          </a:p>
        </p:txBody>
      </p:sp>
      <p:sp>
        <p:nvSpPr>
          <p:cNvPr id="13" name="Rectangle 12"/>
          <p:cNvSpPr/>
          <p:nvPr/>
        </p:nvSpPr>
        <p:spPr>
          <a:xfrm>
            <a:off x="17451176" y="10620801"/>
            <a:ext cx="5791595" cy="1246495"/>
          </a:xfrm>
          <a:prstGeom prst="rect">
            <a:avLst/>
          </a:prstGeom>
        </p:spPr>
        <p:txBody>
          <a:bodyPr wrap="square">
            <a:spAutoFit/>
          </a:bodyPr>
          <a:lstStyle/>
          <a:p>
            <a:pPr algn="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smtClean="0">
                <a:solidFill>
                  <a:schemeClr val="accent2">
                    <a:alpha val="60000"/>
                  </a:schemeClr>
                </a:solidFill>
              </a:rPr>
              <a:t>con-</a:t>
            </a:r>
            <a:r>
              <a:rPr lang="en-US" sz="2500" dirty="0" err="1" smtClean="0">
                <a:solidFill>
                  <a:schemeClr val="accent2">
                    <a:alpha val="60000"/>
                  </a:schemeClr>
                </a:solidFill>
              </a:rPr>
              <a:t>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p>
        </p:txBody>
      </p:sp>
      <p:sp>
        <p:nvSpPr>
          <p:cNvPr id="26" name="Line 10"/>
          <p:cNvSpPr>
            <a:spLocks noChangeShapeType="1"/>
          </p:cNvSpPr>
          <p:nvPr/>
        </p:nvSpPr>
        <p:spPr bwMode="auto">
          <a:xfrm>
            <a:off x="1270000" y="8078788"/>
            <a:ext cx="5559425" cy="0"/>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1"/>
          <p:cNvSpPr>
            <a:spLocks noChangeShapeType="1"/>
          </p:cNvSpPr>
          <p:nvPr/>
        </p:nvSpPr>
        <p:spPr bwMode="auto">
          <a:xfrm>
            <a:off x="17608550" y="8085138"/>
            <a:ext cx="5559425" cy="0"/>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aphicFrame>
        <p:nvGraphicFramePr>
          <p:cNvPr id="31" name="Chart 30"/>
          <p:cNvGraphicFramePr/>
          <p:nvPr>
            <p:extLst>
              <p:ext uri="{D42A27DB-BD31-4B8C-83A1-F6EECF244321}">
                <p14:modId xmlns:p14="http://schemas.microsoft.com/office/powerpoint/2010/main" val="266175280"/>
              </p:ext>
            </p:extLst>
          </p:nvPr>
        </p:nvGraphicFramePr>
        <p:xfrm>
          <a:off x="5442820" y="3574440"/>
          <a:ext cx="13513044" cy="9008696"/>
        </p:xfrm>
        <a:graphic>
          <a:graphicData uri="http://schemas.openxmlformats.org/drawingml/2006/chart">
            <c:chart xmlns:c="http://schemas.openxmlformats.org/drawingml/2006/chart" xmlns:r="http://schemas.openxmlformats.org/officeDocument/2006/relationships" r:id="rId2"/>
          </a:graphicData>
        </a:graphic>
      </p:graphicFrame>
      <p:sp>
        <p:nvSpPr>
          <p:cNvPr id="25" name="Oval 9"/>
          <p:cNvSpPr>
            <a:spLocks noChangeArrowheads="1"/>
          </p:cNvSpPr>
          <p:nvPr/>
        </p:nvSpPr>
        <p:spPr bwMode="auto">
          <a:xfrm>
            <a:off x="10385425" y="6253163"/>
            <a:ext cx="3663950" cy="37004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11363325" y="7242175"/>
            <a:ext cx="1708151" cy="1724025"/>
            <a:chOff x="11363325" y="7242175"/>
            <a:chExt cx="1708151" cy="1724025"/>
          </a:xfrm>
          <a:solidFill>
            <a:schemeClr val="accent2">
              <a:alpha val="20000"/>
            </a:schemeClr>
          </a:solidFill>
        </p:grpSpPr>
        <p:sp>
          <p:nvSpPr>
            <p:cNvPr id="28" name="Freeform 12"/>
            <p:cNvSpPr>
              <a:spLocks noEditPoints="1"/>
            </p:cNvSpPr>
            <p:nvPr/>
          </p:nvSpPr>
          <p:spPr bwMode="auto">
            <a:xfrm>
              <a:off x="11450638" y="7242175"/>
              <a:ext cx="1620838" cy="1630363"/>
            </a:xfrm>
            <a:custGeom>
              <a:avLst/>
              <a:gdLst>
                <a:gd name="T0" fmla="*/ 507 w 507"/>
                <a:gd name="T1" fmla="*/ 34 h 505"/>
                <a:gd name="T2" fmla="*/ 503 w 507"/>
                <a:gd name="T3" fmla="*/ 66 h 505"/>
                <a:gd name="T4" fmla="*/ 455 w 507"/>
                <a:gd name="T5" fmla="*/ 201 h 505"/>
                <a:gd name="T6" fmla="*/ 373 w 507"/>
                <a:gd name="T7" fmla="*/ 306 h 505"/>
                <a:gd name="T8" fmla="*/ 369 w 507"/>
                <a:gd name="T9" fmla="*/ 315 h 505"/>
                <a:gd name="T10" fmla="*/ 290 w 507"/>
                <a:gd name="T11" fmla="*/ 499 h 505"/>
                <a:gd name="T12" fmla="*/ 280 w 507"/>
                <a:gd name="T13" fmla="*/ 505 h 505"/>
                <a:gd name="T14" fmla="*/ 268 w 507"/>
                <a:gd name="T15" fmla="*/ 494 h 505"/>
                <a:gd name="T16" fmla="*/ 256 w 507"/>
                <a:gd name="T17" fmla="*/ 411 h 505"/>
                <a:gd name="T18" fmla="*/ 247 w 507"/>
                <a:gd name="T19" fmla="*/ 419 h 505"/>
                <a:gd name="T20" fmla="*/ 227 w 507"/>
                <a:gd name="T21" fmla="*/ 418 h 505"/>
                <a:gd name="T22" fmla="*/ 88 w 507"/>
                <a:gd name="T23" fmla="*/ 280 h 505"/>
                <a:gd name="T24" fmla="*/ 88 w 507"/>
                <a:gd name="T25" fmla="*/ 260 h 505"/>
                <a:gd name="T26" fmla="*/ 96 w 507"/>
                <a:gd name="T27" fmla="*/ 251 h 505"/>
                <a:gd name="T28" fmla="*/ 58 w 507"/>
                <a:gd name="T29" fmla="*/ 245 h 505"/>
                <a:gd name="T30" fmla="*/ 12 w 507"/>
                <a:gd name="T31" fmla="*/ 238 h 505"/>
                <a:gd name="T32" fmla="*/ 2 w 507"/>
                <a:gd name="T33" fmla="*/ 231 h 505"/>
                <a:gd name="T34" fmla="*/ 6 w 507"/>
                <a:gd name="T35" fmla="*/ 218 h 505"/>
                <a:gd name="T36" fmla="*/ 119 w 507"/>
                <a:gd name="T37" fmla="*/ 150 h 505"/>
                <a:gd name="T38" fmla="*/ 193 w 507"/>
                <a:gd name="T39" fmla="*/ 137 h 505"/>
                <a:gd name="T40" fmla="*/ 201 w 507"/>
                <a:gd name="T41" fmla="*/ 134 h 505"/>
                <a:gd name="T42" fmla="*/ 406 w 507"/>
                <a:gd name="T43" fmla="*/ 11 h 505"/>
                <a:gd name="T44" fmla="*/ 469 w 507"/>
                <a:gd name="T45" fmla="*/ 1 h 505"/>
                <a:gd name="T46" fmla="*/ 473 w 507"/>
                <a:gd name="T47" fmla="*/ 0 h 505"/>
                <a:gd name="T48" fmla="*/ 498 w 507"/>
                <a:gd name="T49" fmla="*/ 0 h 505"/>
                <a:gd name="T50" fmla="*/ 507 w 507"/>
                <a:gd name="T51" fmla="*/ 8 h 505"/>
                <a:gd name="T52" fmla="*/ 507 w 507"/>
                <a:gd name="T53" fmla="*/ 34 h 505"/>
                <a:gd name="T54" fmla="*/ 410 w 507"/>
                <a:gd name="T55" fmla="*/ 153 h 505"/>
                <a:gd name="T56" fmla="*/ 354 w 507"/>
                <a:gd name="T57" fmla="*/ 97 h 505"/>
                <a:gd name="T58" fmla="*/ 298 w 507"/>
                <a:gd name="T59" fmla="*/ 152 h 505"/>
                <a:gd name="T60" fmla="*/ 354 w 507"/>
                <a:gd name="T61" fmla="*/ 208 h 505"/>
                <a:gd name="T62" fmla="*/ 410 w 507"/>
                <a:gd name="T63" fmla="*/ 1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7" h="505">
                  <a:moveTo>
                    <a:pt x="507" y="34"/>
                  </a:moveTo>
                  <a:cubicBezTo>
                    <a:pt x="505" y="45"/>
                    <a:pt x="504" y="55"/>
                    <a:pt x="503" y="66"/>
                  </a:cubicBezTo>
                  <a:cubicBezTo>
                    <a:pt x="495" y="114"/>
                    <a:pt x="479" y="159"/>
                    <a:pt x="455" y="201"/>
                  </a:cubicBezTo>
                  <a:cubicBezTo>
                    <a:pt x="433" y="240"/>
                    <a:pt x="406" y="276"/>
                    <a:pt x="373" y="306"/>
                  </a:cubicBezTo>
                  <a:cubicBezTo>
                    <a:pt x="370" y="309"/>
                    <a:pt x="370" y="312"/>
                    <a:pt x="369" y="315"/>
                  </a:cubicBezTo>
                  <a:cubicBezTo>
                    <a:pt x="366" y="387"/>
                    <a:pt x="339" y="448"/>
                    <a:pt x="290" y="499"/>
                  </a:cubicBezTo>
                  <a:cubicBezTo>
                    <a:pt x="287" y="502"/>
                    <a:pt x="284" y="505"/>
                    <a:pt x="280" y="505"/>
                  </a:cubicBezTo>
                  <a:cubicBezTo>
                    <a:pt x="274" y="505"/>
                    <a:pt x="269" y="501"/>
                    <a:pt x="268" y="494"/>
                  </a:cubicBezTo>
                  <a:cubicBezTo>
                    <a:pt x="264" y="467"/>
                    <a:pt x="260" y="439"/>
                    <a:pt x="256" y="411"/>
                  </a:cubicBezTo>
                  <a:cubicBezTo>
                    <a:pt x="252" y="413"/>
                    <a:pt x="250" y="416"/>
                    <a:pt x="247" y="419"/>
                  </a:cubicBezTo>
                  <a:cubicBezTo>
                    <a:pt x="239" y="425"/>
                    <a:pt x="234" y="425"/>
                    <a:pt x="227" y="418"/>
                  </a:cubicBezTo>
                  <a:cubicBezTo>
                    <a:pt x="181" y="372"/>
                    <a:pt x="134" y="326"/>
                    <a:pt x="88" y="280"/>
                  </a:cubicBezTo>
                  <a:cubicBezTo>
                    <a:pt x="81" y="273"/>
                    <a:pt x="81" y="268"/>
                    <a:pt x="88" y="260"/>
                  </a:cubicBezTo>
                  <a:cubicBezTo>
                    <a:pt x="90" y="257"/>
                    <a:pt x="93" y="254"/>
                    <a:pt x="96" y="251"/>
                  </a:cubicBezTo>
                  <a:cubicBezTo>
                    <a:pt x="83" y="249"/>
                    <a:pt x="70" y="247"/>
                    <a:pt x="58" y="245"/>
                  </a:cubicBezTo>
                  <a:cubicBezTo>
                    <a:pt x="43" y="243"/>
                    <a:pt x="27" y="241"/>
                    <a:pt x="12" y="238"/>
                  </a:cubicBezTo>
                  <a:cubicBezTo>
                    <a:pt x="7" y="238"/>
                    <a:pt x="3" y="236"/>
                    <a:pt x="2" y="231"/>
                  </a:cubicBezTo>
                  <a:cubicBezTo>
                    <a:pt x="0" y="226"/>
                    <a:pt x="2" y="222"/>
                    <a:pt x="6" y="218"/>
                  </a:cubicBezTo>
                  <a:cubicBezTo>
                    <a:pt x="38" y="186"/>
                    <a:pt x="76" y="164"/>
                    <a:pt x="119" y="150"/>
                  </a:cubicBezTo>
                  <a:cubicBezTo>
                    <a:pt x="143" y="142"/>
                    <a:pt x="168" y="138"/>
                    <a:pt x="193" y="137"/>
                  </a:cubicBezTo>
                  <a:cubicBezTo>
                    <a:pt x="196" y="137"/>
                    <a:pt x="198" y="136"/>
                    <a:pt x="201" y="134"/>
                  </a:cubicBezTo>
                  <a:cubicBezTo>
                    <a:pt x="257" y="73"/>
                    <a:pt x="326" y="33"/>
                    <a:pt x="406" y="11"/>
                  </a:cubicBezTo>
                  <a:cubicBezTo>
                    <a:pt x="427" y="6"/>
                    <a:pt x="448" y="2"/>
                    <a:pt x="469" y="1"/>
                  </a:cubicBezTo>
                  <a:cubicBezTo>
                    <a:pt x="471" y="1"/>
                    <a:pt x="472" y="1"/>
                    <a:pt x="473" y="0"/>
                  </a:cubicBezTo>
                  <a:cubicBezTo>
                    <a:pt x="482" y="0"/>
                    <a:pt x="490" y="0"/>
                    <a:pt x="498" y="0"/>
                  </a:cubicBezTo>
                  <a:cubicBezTo>
                    <a:pt x="502" y="2"/>
                    <a:pt x="505" y="5"/>
                    <a:pt x="507" y="8"/>
                  </a:cubicBezTo>
                  <a:cubicBezTo>
                    <a:pt x="507" y="17"/>
                    <a:pt x="507" y="26"/>
                    <a:pt x="507" y="34"/>
                  </a:cubicBezTo>
                  <a:close/>
                  <a:moveTo>
                    <a:pt x="410" y="153"/>
                  </a:moveTo>
                  <a:cubicBezTo>
                    <a:pt x="410" y="122"/>
                    <a:pt x="385" y="97"/>
                    <a:pt x="354" y="97"/>
                  </a:cubicBezTo>
                  <a:cubicBezTo>
                    <a:pt x="324" y="97"/>
                    <a:pt x="299" y="122"/>
                    <a:pt x="298" y="152"/>
                  </a:cubicBezTo>
                  <a:cubicBezTo>
                    <a:pt x="298" y="183"/>
                    <a:pt x="323" y="208"/>
                    <a:pt x="354" y="208"/>
                  </a:cubicBezTo>
                  <a:cubicBezTo>
                    <a:pt x="384" y="208"/>
                    <a:pt x="409" y="183"/>
                    <a:pt x="410"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3"/>
            <p:cNvSpPr>
              <a:spLocks/>
            </p:cNvSpPr>
            <p:nvPr/>
          </p:nvSpPr>
          <p:spPr bwMode="auto">
            <a:xfrm>
              <a:off x="11363325" y="8391525"/>
              <a:ext cx="585788" cy="574675"/>
            </a:xfrm>
            <a:custGeom>
              <a:avLst/>
              <a:gdLst>
                <a:gd name="T0" fmla="*/ 108 w 183"/>
                <a:gd name="T1" fmla="*/ 0 h 178"/>
                <a:gd name="T2" fmla="*/ 176 w 183"/>
                <a:gd name="T3" fmla="*/ 51 h 178"/>
                <a:gd name="T4" fmla="*/ 143 w 183"/>
                <a:gd name="T5" fmla="*/ 127 h 178"/>
                <a:gd name="T6" fmla="*/ 111 w 183"/>
                <a:gd name="T7" fmla="*/ 143 h 178"/>
                <a:gd name="T8" fmla="*/ 16 w 183"/>
                <a:gd name="T9" fmla="*/ 176 h 178"/>
                <a:gd name="T10" fmla="*/ 3 w 183"/>
                <a:gd name="T11" fmla="*/ 174 h 178"/>
                <a:gd name="T12" fmla="*/ 1 w 183"/>
                <a:gd name="T13" fmla="*/ 161 h 178"/>
                <a:gd name="T14" fmla="*/ 46 w 183"/>
                <a:gd name="T15" fmla="*/ 42 h 178"/>
                <a:gd name="T16" fmla="*/ 89 w 183"/>
                <a:gd name="T17" fmla="*/ 3 h 178"/>
                <a:gd name="T18" fmla="*/ 108 w 183"/>
                <a:gd name="T19"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178">
                  <a:moveTo>
                    <a:pt x="108" y="0"/>
                  </a:moveTo>
                  <a:cubicBezTo>
                    <a:pt x="141" y="0"/>
                    <a:pt x="168" y="21"/>
                    <a:pt x="176" y="51"/>
                  </a:cubicBezTo>
                  <a:cubicBezTo>
                    <a:pt x="183" y="80"/>
                    <a:pt x="171" y="113"/>
                    <a:pt x="143" y="127"/>
                  </a:cubicBezTo>
                  <a:cubicBezTo>
                    <a:pt x="133" y="133"/>
                    <a:pt x="122" y="138"/>
                    <a:pt x="111" y="143"/>
                  </a:cubicBezTo>
                  <a:cubicBezTo>
                    <a:pt x="80" y="156"/>
                    <a:pt x="48" y="166"/>
                    <a:pt x="16" y="176"/>
                  </a:cubicBezTo>
                  <a:cubicBezTo>
                    <a:pt x="11" y="178"/>
                    <a:pt x="7" y="178"/>
                    <a:pt x="3" y="174"/>
                  </a:cubicBezTo>
                  <a:cubicBezTo>
                    <a:pt x="0" y="170"/>
                    <a:pt x="0" y="166"/>
                    <a:pt x="1" y="161"/>
                  </a:cubicBezTo>
                  <a:cubicBezTo>
                    <a:pt x="14" y="121"/>
                    <a:pt x="27" y="80"/>
                    <a:pt x="46" y="42"/>
                  </a:cubicBezTo>
                  <a:cubicBezTo>
                    <a:pt x="55" y="24"/>
                    <a:pt x="68" y="9"/>
                    <a:pt x="89" y="3"/>
                  </a:cubicBezTo>
                  <a:cubicBezTo>
                    <a:pt x="95" y="1"/>
                    <a:pt x="102" y="0"/>
                    <a:pt x="1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Rectangle 13"/>
          <p:cNvSpPr/>
          <p:nvPr/>
        </p:nvSpPr>
        <p:spPr>
          <a:xfrm>
            <a:off x="9115251" y="5275338"/>
            <a:ext cx="2304116" cy="1015663"/>
          </a:xfrm>
          <a:prstGeom prst="rect">
            <a:avLst/>
          </a:prstGeom>
        </p:spPr>
        <p:txBody>
          <a:bodyPr wrap="square">
            <a:spAutoFit/>
          </a:bodyPr>
          <a:lstStyle/>
          <a:p>
            <a:pPr algn="ctr"/>
            <a:r>
              <a:rPr lang="en-US" sz="6000" b="1" dirty="0" smtClean="0">
                <a:solidFill>
                  <a:schemeClr val="accent1"/>
                </a:solidFill>
              </a:rPr>
              <a:t>20%</a:t>
            </a:r>
            <a:endParaRPr lang="en-US" sz="6000" b="1" dirty="0">
              <a:solidFill>
                <a:schemeClr val="accent1"/>
              </a:solidFill>
            </a:endParaRPr>
          </a:p>
        </p:txBody>
      </p:sp>
      <p:sp>
        <p:nvSpPr>
          <p:cNvPr id="15" name="Rectangle 14"/>
          <p:cNvSpPr/>
          <p:nvPr/>
        </p:nvSpPr>
        <p:spPr>
          <a:xfrm>
            <a:off x="13474598" y="5584282"/>
            <a:ext cx="2304116" cy="1015663"/>
          </a:xfrm>
          <a:prstGeom prst="rect">
            <a:avLst/>
          </a:prstGeom>
        </p:spPr>
        <p:txBody>
          <a:bodyPr wrap="square">
            <a:spAutoFit/>
          </a:bodyPr>
          <a:lstStyle/>
          <a:p>
            <a:pPr algn="ctr"/>
            <a:r>
              <a:rPr lang="en-US" sz="6000" b="1" dirty="0" smtClean="0">
                <a:solidFill>
                  <a:schemeClr val="accent1"/>
                </a:solidFill>
              </a:rPr>
              <a:t>25%</a:t>
            </a:r>
            <a:endParaRPr lang="en-US" sz="6000" b="1" dirty="0">
              <a:solidFill>
                <a:schemeClr val="accent1"/>
              </a:solidFill>
            </a:endParaRPr>
          </a:p>
        </p:txBody>
      </p:sp>
      <p:sp>
        <p:nvSpPr>
          <p:cNvPr id="16" name="Rectangle 15"/>
          <p:cNvSpPr/>
          <p:nvPr/>
        </p:nvSpPr>
        <p:spPr>
          <a:xfrm>
            <a:off x="8881336" y="9583873"/>
            <a:ext cx="2304116" cy="1015663"/>
          </a:xfrm>
          <a:prstGeom prst="rect">
            <a:avLst/>
          </a:prstGeom>
        </p:spPr>
        <p:txBody>
          <a:bodyPr wrap="square">
            <a:spAutoFit/>
          </a:bodyPr>
          <a:lstStyle/>
          <a:p>
            <a:pPr algn="ctr"/>
            <a:r>
              <a:rPr lang="en-US" sz="6000" b="1" dirty="0">
                <a:solidFill>
                  <a:schemeClr val="accent1"/>
                </a:solidFill>
              </a:rPr>
              <a:t>3</a:t>
            </a:r>
            <a:r>
              <a:rPr lang="en-US" sz="6000" b="1" dirty="0" smtClean="0">
                <a:solidFill>
                  <a:schemeClr val="accent1"/>
                </a:solidFill>
              </a:rPr>
              <a:t>0%</a:t>
            </a:r>
            <a:endParaRPr lang="en-US" sz="6000" b="1" dirty="0">
              <a:solidFill>
                <a:schemeClr val="accent1"/>
              </a:solidFill>
            </a:endParaRPr>
          </a:p>
        </p:txBody>
      </p:sp>
      <p:sp>
        <p:nvSpPr>
          <p:cNvPr id="17" name="Rectangle 16"/>
          <p:cNvSpPr/>
          <p:nvPr/>
        </p:nvSpPr>
        <p:spPr>
          <a:xfrm>
            <a:off x="13509647" y="9609676"/>
            <a:ext cx="2304116" cy="1015663"/>
          </a:xfrm>
          <a:prstGeom prst="rect">
            <a:avLst/>
          </a:prstGeom>
        </p:spPr>
        <p:txBody>
          <a:bodyPr wrap="square">
            <a:spAutoFit/>
          </a:bodyPr>
          <a:lstStyle/>
          <a:p>
            <a:pPr algn="ctr"/>
            <a:r>
              <a:rPr lang="en-US" sz="6000" b="1" dirty="0">
                <a:solidFill>
                  <a:schemeClr val="accent1"/>
                </a:solidFill>
              </a:rPr>
              <a:t>1</a:t>
            </a:r>
            <a:r>
              <a:rPr lang="en-US" sz="6000" b="1" dirty="0" smtClean="0">
                <a:solidFill>
                  <a:schemeClr val="accent1"/>
                </a:solidFill>
              </a:rPr>
              <a:t>5%</a:t>
            </a:r>
            <a:endParaRPr lang="en-US" sz="6000" b="1" dirty="0">
              <a:solidFill>
                <a:schemeClr val="accent1"/>
              </a:solidFill>
            </a:endParaRPr>
          </a:p>
        </p:txBody>
      </p:sp>
    </p:spTree>
    <p:extLst>
      <p:ext uri="{BB962C8B-B14F-4D97-AF65-F5344CB8AC3E}">
        <p14:creationId xmlns:p14="http://schemas.microsoft.com/office/powerpoint/2010/main" val="382054241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Investment </a:t>
            </a:r>
            <a:r>
              <a:rPr lang="en-US" sz="9500" b="1" dirty="0" err="1">
                <a:solidFill>
                  <a:schemeClr val="accent2"/>
                </a:solidFill>
                <a:latin typeface="+mj-lt"/>
              </a:rPr>
              <a:t>Oportunity</a:t>
            </a:r>
            <a:endParaRPr lang="en-US" sz="9500" b="1" dirty="0">
              <a:solidFill>
                <a:schemeClr val="accent2"/>
              </a:solidFill>
              <a:latin typeface="+mj-lt"/>
            </a:endParaRP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6281595" y="4645032"/>
            <a:ext cx="6854852" cy="784830"/>
          </a:xfrm>
          <a:prstGeom prst="rect">
            <a:avLst/>
          </a:prstGeom>
        </p:spPr>
        <p:txBody>
          <a:bodyPr wrap="square">
            <a:spAutoFit/>
          </a:bodyPr>
          <a:lstStyle/>
          <a:p>
            <a:r>
              <a:rPr lang="en-US" sz="4500" b="1" dirty="0">
                <a:solidFill>
                  <a:schemeClr val="accent3"/>
                </a:solidFill>
              </a:rPr>
              <a:t>Investment to data</a:t>
            </a:r>
          </a:p>
        </p:txBody>
      </p:sp>
      <p:sp>
        <p:nvSpPr>
          <p:cNvPr id="6" name="Rectangle 5"/>
          <p:cNvSpPr/>
          <p:nvPr/>
        </p:nvSpPr>
        <p:spPr>
          <a:xfrm>
            <a:off x="16281595" y="5543156"/>
            <a:ext cx="6854852"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smtClean="0">
                <a:solidFill>
                  <a:schemeClr val="accent2">
                    <a:alpha val="60000"/>
                  </a:schemeClr>
                </a:solidFill>
              </a:rPr>
              <a:t>nibh</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7" name="Rectangle 6"/>
          <p:cNvSpPr/>
          <p:nvPr/>
        </p:nvSpPr>
        <p:spPr>
          <a:xfrm>
            <a:off x="16281595" y="7493734"/>
            <a:ext cx="6854852" cy="784830"/>
          </a:xfrm>
          <a:prstGeom prst="rect">
            <a:avLst/>
          </a:prstGeom>
        </p:spPr>
        <p:txBody>
          <a:bodyPr wrap="square">
            <a:spAutoFit/>
          </a:bodyPr>
          <a:lstStyle/>
          <a:p>
            <a:r>
              <a:rPr lang="en-US" sz="4500" b="1" dirty="0">
                <a:solidFill>
                  <a:schemeClr val="accent4"/>
                </a:solidFill>
              </a:rPr>
              <a:t>Mobile Application</a:t>
            </a:r>
          </a:p>
        </p:txBody>
      </p:sp>
      <p:sp>
        <p:nvSpPr>
          <p:cNvPr id="8" name="Rectangle 7"/>
          <p:cNvSpPr/>
          <p:nvPr/>
        </p:nvSpPr>
        <p:spPr>
          <a:xfrm>
            <a:off x="16281595" y="8370593"/>
            <a:ext cx="6854852"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smtClean="0">
                <a:solidFill>
                  <a:schemeClr val="accent2">
                    <a:alpha val="60000"/>
                  </a:schemeClr>
                </a:solidFill>
              </a:rPr>
              <a:t>nibh</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14" name="Rectangle 5"/>
          <p:cNvSpPr>
            <a:spLocks noChangeArrowheads="1"/>
          </p:cNvSpPr>
          <p:nvPr/>
        </p:nvSpPr>
        <p:spPr bwMode="auto">
          <a:xfrm>
            <a:off x="4763" y="9869488"/>
            <a:ext cx="24379237" cy="3870325"/>
          </a:xfrm>
          <a:prstGeom prst="rect">
            <a:avLst/>
          </a:pr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14346238" y="4795838"/>
            <a:ext cx="1574800" cy="1584325"/>
          </a:xfrm>
          <a:custGeom>
            <a:avLst/>
            <a:gdLst>
              <a:gd name="T0" fmla="*/ 248 w 496"/>
              <a:gd name="T1" fmla="*/ 496 h 496"/>
              <a:gd name="T2" fmla="*/ 248 w 496"/>
              <a:gd name="T3" fmla="*/ 496 h 496"/>
              <a:gd name="T4" fmla="*/ 496 w 496"/>
              <a:gd name="T5" fmla="*/ 248 h 496"/>
              <a:gd name="T6" fmla="*/ 496 w 496"/>
              <a:gd name="T7" fmla="*/ 248 h 496"/>
              <a:gd name="T8" fmla="*/ 248 w 496"/>
              <a:gd name="T9" fmla="*/ 0 h 496"/>
              <a:gd name="T10" fmla="*/ 248 w 496"/>
              <a:gd name="T11" fmla="*/ 0 h 496"/>
              <a:gd name="T12" fmla="*/ 0 w 496"/>
              <a:gd name="T13" fmla="*/ 248 h 496"/>
              <a:gd name="T14" fmla="*/ 0 w 496"/>
              <a:gd name="T15" fmla="*/ 248 h 496"/>
              <a:gd name="T16" fmla="*/ 248 w 496"/>
              <a:gd name="T17"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6" h="496">
                <a:moveTo>
                  <a:pt x="248" y="496"/>
                </a:moveTo>
                <a:cubicBezTo>
                  <a:pt x="248" y="496"/>
                  <a:pt x="248" y="496"/>
                  <a:pt x="248" y="496"/>
                </a:cubicBezTo>
                <a:cubicBezTo>
                  <a:pt x="385" y="496"/>
                  <a:pt x="496" y="385"/>
                  <a:pt x="496" y="248"/>
                </a:cubicBezTo>
                <a:cubicBezTo>
                  <a:pt x="496" y="248"/>
                  <a:pt x="496" y="248"/>
                  <a:pt x="496" y="248"/>
                </a:cubicBezTo>
                <a:cubicBezTo>
                  <a:pt x="496" y="111"/>
                  <a:pt x="385" y="0"/>
                  <a:pt x="248" y="0"/>
                </a:cubicBezTo>
                <a:cubicBezTo>
                  <a:pt x="248" y="0"/>
                  <a:pt x="248" y="0"/>
                  <a:pt x="248" y="0"/>
                </a:cubicBezTo>
                <a:cubicBezTo>
                  <a:pt x="111" y="0"/>
                  <a:pt x="0" y="111"/>
                  <a:pt x="0" y="248"/>
                </a:cubicBezTo>
                <a:cubicBezTo>
                  <a:pt x="0" y="248"/>
                  <a:pt x="0" y="248"/>
                  <a:pt x="0" y="248"/>
                </a:cubicBezTo>
                <a:cubicBezTo>
                  <a:pt x="0" y="385"/>
                  <a:pt x="111" y="496"/>
                  <a:pt x="248" y="49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14346238" y="7654926"/>
            <a:ext cx="1574800" cy="1585913"/>
          </a:xfrm>
          <a:custGeom>
            <a:avLst/>
            <a:gdLst>
              <a:gd name="T0" fmla="*/ 248 w 496"/>
              <a:gd name="T1" fmla="*/ 496 h 496"/>
              <a:gd name="T2" fmla="*/ 248 w 496"/>
              <a:gd name="T3" fmla="*/ 496 h 496"/>
              <a:gd name="T4" fmla="*/ 496 w 496"/>
              <a:gd name="T5" fmla="*/ 248 h 496"/>
              <a:gd name="T6" fmla="*/ 496 w 496"/>
              <a:gd name="T7" fmla="*/ 248 h 496"/>
              <a:gd name="T8" fmla="*/ 248 w 496"/>
              <a:gd name="T9" fmla="*/ 0 h 496"/>
              <a:gd name="T10" fmla="*/ 248 w 496"/>
              <a:gd name="T11" fmla="*/ 0 h 496"/>
              <a:gd name="T12" fmla="*/ 0 w 496"/>
              <a:gd name="T13" fmla="*/ 248 h 496"/>
              <a:gd name="T14" fmla="*/ 0 w 496"/>
              <a:gd name="T15" fmla="*/ 248 h 496"/>
              <a:gd name="T16" fmla="*/ 248 w 496"/>
              <a:gd name="T17"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6" h="496">
                <a:moveTo>
                  <a:pt x="248" y="496"/>
                </a:moveTo>
                <a:cubicBezTo>
                  <a:pt x="248" y="496"/>
                  <a:pt x="248" y="496"/>
                  <a:pt x="248" y="496"/>
                </a:cubicBezTo>
                <a:cubicBezTo>
                  <a:pt x="385" y="496"/>
                  <a:pt x="496" y="385"/>
                  <a:pt x="496" y="248"/>
                </a:cubicBezTo>
                <a:cubicBezTo>
                  <a:pt x="496" y="248"/>
                  <a:pt x="496" y="248"/>
                  <a:pt x="496" y="248"/>
                </a:cubicBezTo>
                <a:cubicBezTo>
                  <a:pt x="496" y="111"/>
                  <a:pt x="385" y="0"/>
                  <a:pt x="248" y="0"/>
                </a:cubicBezTo>
                <a:cubicBezTo>
                  <a:pt x="248" y="0"/>
                  <a:pt x="248" y="0"/>
                  <a:pt x="248" y="0"/>
                </a:cubicBezTo>
                <a:cubicBezTo>
                  <a:pt x="111" y="0"/>
                  <a:pt x="0" y="111"/>
                  <a:pt x="0" y="248"/>
                </a:cubicBezTo>
                <a:cubicBezTo>
                  <a:pt x="0" y="248"/>
                  <a:pt x="0" y="248"/>
                  <a:pt x="0" y="248"/>
                </a:cubicBezTo>
                <a:cubicBezTo>
                  <a:pt x="0" y="385"/>
                  <a:pt x="111" y="496"/>
                  <a:pt x="248" y="49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14346238" y="10515601"/>
            <a:ext cx="1574800" cy="1584325"/>
          </a:xfrm>
          <a:custGeom>
            <a:avLst/>
            <a:gdLst>
              <a:gd name="T0" fmla="*/ 248 w 496"/>
              <a:gd name="T1" fmla="*/ 496 h 496"/>
              <a:gd name="T2" fmla="*/ 248 w 496"/>
              <a:gd name="T3" fmla="*/ 496 h 496"/>
              <a:gd name="T4" fmla="*/ 496 w 496"/>
              <a:gd name="T5" fmla="*/ 248 h 496"/>
              <a:gd name="T6" fmla="*/ 496 w 496"/>
              <a:gd name="T7" fmla="*/ 248 h 496"/>
              <a:gd name="T8" fmla="*/ 248 w 496"/>
              <a:gd name="T9" fmla="*/ 0 h 496"/>
              <a:gd name="T10" fmla="*/ 248 w 496"/>
              <a:gd name="T11" fmla="*/ 0 h 496"/>
              <a:gd name="T12" fmla="*/ 0 w 496"/>
              <a:gd name="T13" fmla="*/ 248 h 496"/>
              <a:gd name="T14" fmla="*/ 0 w 496"/>
              <a:gd name="T15" fmla="*/ 248 h 496"/>
              <a:gd name="T16" fmla="*/ 248 w 496"/>
              <a:gd name="T17"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6" h="496">
                <a:moveTo>
                  <a:pt x="248" y="496"/>
                </a:moveTo>
                <a:cubicBezTo>
                  <a:pt x="248" y="496"/>
                  <a:pt x="248" y="496"/>
                  <a:pt x="248" y="496"/>
                </a:cubicBezTo>
                <a:cubicBezTo>
                  <a:pt x="385" y="496"/>
                  <a:pt x="496" y="385"/>
                  <a:pt x="496" y="248"/>
                </a:cubicBezTo>
                <a:cubicBezTo>
                  <a:pt x="496" y="248"/>
                  <a:pt x="496" y="248"/>
                  <a:pt x="496" y="248"/>
                </a:cubicBezTo>
                <a:cubicBezTo>
                  <a:pt x="496" y="111"/>
                  <a:pt x="385" y="0"/>
                  <a:pt x="248" y="0"/>
                </a:cubicBezTo>
                <a:cubicBezTo>
                  <a:pt x="248" y="0"/>
                  <a:pt x="248" y="0"/>
                  <a:pt x="248" y="0"/>
                </a:cubicBezTo>
                <a:cubicBezTo>
                  <a:pt x="111" y="0"/>
                  <a:pt x="0" y="111"/>
                  <a:pt x="0" y="248"/>
                </a:cubicBezTo>
                <a:cubicBezTo>
                  <a:pt x="0" y="248"/>
                  <a:pt x="0" y="248"/>
                  <a:pt x="0" y="248"/>
                </a:cubicBezTo>
                <a:cubicBezTo>
                  <a:pt x="0" y="385"/>
                  <a:pt x="111" y="496"/>
                  <a:pt x="248" y="49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14778038" y="5137151"/>
            <a:ext cx="727075" cy="898525"/>
            <a:chOff x="14778038" y="5137151"/>
            <a:chExt cx="727075" cy="898525"/>
          </a:xfrm>
          <a:solidFill>
            <a:schemeClr val="accent1"/>
          </a:solidFill>
        </p:grpSpPr>
        <p:sp>
          <p:nvSpPr>
            <p:cNvPr id="19" name="Freeform 10"/>
            <p:cNvSpPr>
              <a:spLocks noEditPoints="1"/>
            </p:cNvSpPr>
            <p:nvPr/>
          </p:nvSpPr>
          <p:spPr bwMode="auto">
            <a:xfrm>
              <a:off x="14778038" y="5219701"/>
              <a:ext cx="727075" cy="815975"/>
            </a:xfrm>
            <a:custGeom>
              <a:avLst/>
              <a:gdLst>
                <a:gd name="T0" fmla="*/ 229 w 229"/>
                <a:gd name="T1" fmla="*/ 128 h 255"/>
                <a:gd name="T2" fmla="*/ 229 w 229"/>
                <a:gd name="T3" fmla="*/ 218 h 255"/>
                <a:gd name="T4" fmla="*/ 204 w 229"/>
                <a:gd name="T5" fmla="*/ 254 h 255"/>
                <a:gd name="T6" fmla="*/ 193 w 229"/>
                <a:gd name="T7" fmla="*/ 255 h 255"/>
                <a:gd name="T8" fmla="*/ 37 w 229"/>
                <a:gd name="T9" fmla="*/ 255 h 255"/>
                <a:gd name="T10" fmla="*/ 0 w 229"/>
                <a:gd name="T11" fmla="*/ 219 h 255"/>
                <a:gd name="T12" fmla="*/ 0 w 229"/>
                <a:gd name="T13" fmla="*/ 37 h 255"/>
                <a:gd name="T14" fmla="*/ 30 w 229"/>
                <a:gd name="T15" fmla="*/ 1 h 255"/>
                <a:gd name="T16" fmla="*/ 33 w 229"/>
                <a:gd name="T17" fmla="*/ 3 h 255"/>
                <a:gd name="T18" fmla="*/ 34 w 229"/>
                <a:gd name="T19" fmla="*/ 20 h 255"/>
                <a:gd name="T20" fmla="*/ 75 w 229"/>
                <a:gd name="T21" fmla="*/ 53 h 255"/>
                <a:gd name="T22" fmla="*/ 155 w 229"/>
                <a:gd name="T23" fmla="*/ 52 h 255"/>
                <a:gd name="T24" fmla="*/ 197 w 229"/>
                <a:gd name="T25" fmla="*/ 10 h 255"/>
                <a:gd name="T26" fmla="*/ 197 w 229"/>
                <a:gd name="T27" fmla="*/ 2 h 255"/>
                <a:gd name="T28" fmla="*/ 199 w 229"/>
                <a:gd name="T29" fmla="*/ 1 h 255"/>
                <a:gd name="T30" fmla="*/ 229 w 229"/>
                <a:gd name="T31" fmla="*/ 31 h 255"/>
                <a:gd name="T32" fmla="*/ 229 w 229"/>
                <a:gd name="T33" fmla="*/ 39 h 255"/>
                <a:gd name="T34" fmla="*/ 229 w 229"/>
                <a:gd name="T35" fmla="*/ 128 h 255"/>
                <a:gd name="T36" fmla="*/ 115 w 229"/>
                <a:gd name="T37" fmla="*/ 216 h 255"/>
                <a:gd name="T38" fmla="*/ 140 w 229"/>
                <a:gd name="T39" fmla="*/ 216 h 255"/>
                <a:gd name="T40" fmla="*/ 167 w 229"/>
                <a:gd name="T41" fmla="*/ 216 h 255"/>
                <a:gd name="T42" fmla="*/ 177 w 229"/>
                <a:gd name="T43" fmla="*/ 206 h 255"/>
                <a:gd name="T44" fmla="*/ 166 w 229"/>
                <a:gd name="T45" fmla="*/ 196 h 255"/>
                <a:gd name="T46" fmla="*/ 64 w 229"/>
                <a:gd name="T47" fmla="*/ 196 h 255"/>
                <a:gd name="T48" fmla="*/ 61 w 229"/>
                <a:gd name="T49" fmla="*/ 197 h 255"/>
                <a:gd name="T50" fmla="*/ 53 w 229"/>
                <a:gd name="T51" fmla="*/ 206 h 255"/>
                <a:gd name="T52" fmla="*/ 63 w 229"/>
                <a:gd name="T53" fmla="*/ 216 h 255"/>
                <a:gd name="T54" fmla="*/ 115 w 229"/>
                <a:gd name="T55" fmla="*/ 216 h 255"/>
                <a:gd name="T56" fmla="*/ 115 w 229"/>
                <a:gd name="T57" fmla="*/ 92 h 255"/>
                <a:gd name="T58" fmla="*/ 94 w 229"/>
                <a:gd name="T59" fmla="*/ 92 h 255"/>
                <a:gd name="T60" fmla="*/ 63 w 229"/>
                <a:gd name="T61" fmla="*/ 92 h 255"/>
                <a:gd name="T62" fmla="*/ 53 w 229"/>
                <a:gd name="T63" fmla="*/ 102 h 255"/>
                <a:gd name="T64" fmla="*/ 64 w 229"/>
                <a:gd name="T65" fmla="*/ 111 h 255"/>
                <a:gd name="T66" fmla="*/ 166 w 229"/>
                <a:gd name="T67" fmla="*/ 111 h 255"/>
                <a:gd name="T68" fmla="*/ 169 w 229"/>
                <a:gd name="T69" fmla="*/ 111 h 255"/>
                <a:gd name="T70" fmla="*/ 177 w 229"/>
                <a:gd name="T71" fmla="*/ 101 h 255"/>
                <a:gd name="T72" fmla="*/ 166 w 229"/>
                <a:gd name="T73" fmla="*/ 92 h 255"/>
                <a:gd name="T74" fmla="*/ 115 w 229"/>
                <a:gd name="T75" fmla="*/ 92 h 255"/>
                <a:gd name="T76" fmla="*/ 115 w 229"/>
                <a:gd name="T77" fmla="*/ 144 h 255"/>
                <a:gd name="T78" fmla="*/ 63 w 229"/>
                <a:gd name="T79" fmla="*/ 144 h 255"/>
                <a:gd name="T80" fmla="*/ 53 w 229"/>
                <a:gd name="T81" fmla="*/ 154 h 255"/>
                <a:gd name="T82" fmla="*/ 62 w 229"/>
                <a:gd name="T83" fmla="*/ 164 h 255"/>
                <a:gd name="T84" fmla="*/ 167 w 229"/>
                <a:gd name="T85" fmla="*/ 164 h 255"/>
                <a:gd name="T86" fmla="*/ 173 w 229"/>
                <a:gd name="T87" fmla="*/ 162 h 255"/>
                <a:gd name="T88" fmla="*/ 177 w 229"/>
                <a:gd name="T89" fmla="*/ 151 h 255"/>
                <a:gd name="T90" fmla="*/ 167 w 229"/>
                <a:gd name="T91" fmla="*/ 144 h 255"/>
                <a:gd name="T92" fmla="*/ 115 w 229"/>
                <a:gd name="T93" fmla="*/ 144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55">
                  <a:moveTo>
                    <a:pt x="229" y="128"/>
                  </a:moveTo>
                  <a:cubicBezTo>
                    <a:pt x="229" y="158"/>
                    <a:pt x="229" y="188"/>
                    <a:pt x="229" y="218"/>
                  </a:cubicBezTo>
                  <a:cubicBezTo>
                    <a:pt x="229" y="235"/>
                    <a:pt x="220" y="249"/>
                    <a:pt x="204" y="254"/>
                  </a:cubicBezTo>
                  <a:cubicBezTo>
                    <a:pt x="201" y="255"/>
                    <a:pt x="197" y="255"/>
                    <a:pt x="193" y="255"/>
                  </a:cubicBezTo>
                  <a:cubicBezTo>
                    <a:pt x="141" y="255"/>
                    <a:pt x="89" y="255"/>
                    <a:pt x="37" y="255"/>
                  </a:cubicBezTo>
                  <a:cubicBezTo>
                    <a:pt x="16" y="255"/>
                    <a:pt x="0" y="240"/>
                    <a:pt x="0" y="219"/>
                  </a:cubicBezTo>
                  <a:cubicBezTo>
                    <a:pt x="0" y="158"/>
                    <a:pt x="0" y="98"/>
                    <a:pt x="0" y="37"/>
                  </a:cubicBezTo>
                  <a:cubicBezTo>
                    <a:pt x="0" y="19"/>
                    <a:pt x="12" y="4"/>
                    <a:pt x="30" y="1"/>
                  </a:cubicBezTo>
                  <a:cubicBezTo>
                    <a:pt x="32" y="0"/>
                    <a:pt x="33" y="1"/>
                    <a:pt x="33" y="3"/>
                  </a:cubicBezTo>
                  <a:cubicBezTo>
                    <a:pt x="33" y="9"/>
                    <a:pt x="33" y="14"/>
                    <a:pt x="34" y="20"/>
                  </a:cubicBezTo>
                  <a:cubicBezTo>
                    <a:pt x="39" y="39"/>
                    <a:pt x="55" y="52"/>
                    <a:pt x="75" y="53"/>
                  </a:cubicBezTo>
                  <a:cubicBezTo>
                    <a:pt x="102" y="53"/>
                    <a:pt x="128" y="53"/>
                    <a:pt x="155" y="52"/>
                  </a:cubicBezTo>
                  <a:cubicBezTo>
                    <a:pt x="178" y="52"/>
                    <a:pt x="196" y="34"/>
                    <a:pt x="197" y="10"/>
                  </a:cubicBezTo>
                  <a:cubicBezTo>
                    <a:pt x="197" y="8"/>
                    <a:pt x="197" y="5"/>
                    <a:pt x="197" y="2"/>
                  </a:cubicBezTo>
                  <a:cubicBezTo>
                    <a:pt x="197" y="1"/>
                    <a:pt x="197" y="1"/>
                    <a:pt x="199" y="1"/>
                  </a:cubicBezTo>
                  <a:cubicBezTo>
                    <a:pt x="213" y="2"/>
                    <a:pt x="227" y="16"/>
                    <a:pt x="229" y="31"/>
                  </a:cubicBezTo>
                  <a:cubicBezTo>
                    <a:pt x="229" y="34"/>
                    <a:pt x="229" y="36"/>
                    <a:pt x="229" y="39"/>
                  </a:cubicBezTo>
                  <a:cubicBezTo>
                    <a:pt x="229" y="69"/>
                    <a:pt x="229" y="98"/>
                    <a:pt x="229" y="128"/>
                  </a:cubicBezTo>
                  <a:close/>
                  <a:moveTo>
                    <a:pt x="115" y="216"/>
                  </a:moveTo>
                  <a:cubicBezTo>
                    <a:pt x="123" y="216"/>
                    <a:pt x="132" y="216"/>
                    <a:pt x="140" y="216"/>
                  </a:cubicBezTo>
                  <a:cubicBezTo>
                    <a:pt x="149" y="216"/>
                    <a:pt x="158" y="216"/>
                    <a:pt x="167" y="216"/>
                  </a:cubicBezTo>
                  <a:cubicBezTo>
                    <a:pt x="173" y="216"/>
                    <a:pt x="177" y="212"/>
                    <a:pt x="177" y="206"/>
                  </a:cubicBezTo>
                  <a:cubicBezTo>
                    <a:pt x="177" y="200"/>
                    <a:pt x="172" y="196"/>
                    <a:pt x="166" y="196"/>
                  </a:cubicBezTo>
                  <a:cubicBezTo>
                    <a:pt x="132" y="196"/>
                    <a:pt x="98" y="196"/>
                    <a:pt x="64" y="196"/>
                  </a:cubicBezTo>
                  <a:cubicBezTo>
                    <a:pt x="63" y="196"/>
                    <a:pt x="62" y="197"/>
                    <a:pt x="61" y="197"/>
                  </a:cubicBezTo>
                  <a:cubicBezTo>
                    <a:pt x="56" y="198"/>
                    <a:pt x="53" y="202"/>
                    <a:pt x="53" y="206"/>
                  </a:cubicBezTo>
                  <a:cubicBezTo>
                    <a:pt x="53" y="212"/>
                    <a:pt x="57" y="216"/>
                    <a:pt x="63" y="216"/>
                  </a:cubicBezTo>
                  <a:cubicBezTo>
                    <a:pt x="80" y="216"/>
                    <a:pt x="98" y="216"/>
                    <a:pt x="115" y="216"/>
                  </a:cubicBezTo>
                  <a:close/>
                  <a:moveTo>
                    <a:pt x="115" y="92"/>
                  </a:moveTo>
                  <a:cubicBezTo>
                    <a:pt x="108" y="92"/>
                    <a:pt x="101" y="92"/>
                    <a:pt x="94" y="92"/>
                  </a:cubicBezTo>
                  <a:cubicBezTo>
                    <a:pt x="83" y="92"/>
                    <a:pt x="73" y="92"/>
                    <a:pt x="63" y="92"/>
                  </a:cubicBezTo>
                  <a:cubicBezTo>
                    <a:pt x="57" y="92"/>
                    <a:pt x="52" y="96"/>
                    <a:pt x="53" y="102"/>
                  </a:cubicBezTo>
                  <a:cubicBezTo>
                    <a:pt x="53" y="108"/>
                    <a:pt x="57" y="111"/>
                    <a:pt x="64" y="111"/>
                  </a:cubicBezTo>
                  <a:cubicBezTo>
                    <a:pt x="98" y="112"/>
                    <a:pt x="132" y="111"/>
                    <a:pt x="166" y="111"/>
                  </a:cubicBezTo>
                  <a:cubicBezTo>
                    <a:pt x="167" y="111"/>
                    <a:pt x="168" y="111"/>
                    <a:pt x="169" y="111"/>
                  </a:cubicBezTo>
                  <a:cubicBezTo>
                    <a:pt x="174" y="110"/>
                    <a:pt x="177" y="106"/>
                    <a:pt x="177" y="101"/>
                  </a:cubicBezTo>
                  <a:cubicBezTo>
                    <a:pt x="177" y="96"/>
                    <a:pt x="172" y="92"/>
                    <a:pt x="166" y="92"/>
                  </a:cubicBezTo>
                  <a:cubicBezTo>
                    <a:pt x="149" y="92"/>
                    <a:pt x="132" y="92"/>
                    <a:pt x="115" y="92"/>
                  </a:cubicBezTo>
                  <a:close/>
                  <a:moveTo>
                    <a:pt x="115" y="144"/>
                  </a:moveTo>
                  <a:cubicBezTo>
                    <a:pt x="97" y="144"/>
                    <a:pt x="80" y="144"/>
                    <a:pt x="63" y="144"/>
                  </a:cubicBezTo>
                  <a:cubicBezTo>
                    <a:pt x="57" y="144"/>
                    <a:pt x="53" y="148"/>
                    <a:pt x="53" y="154"/>
                  </a:cubicBezTo>
                  <a:cubicBezTo>
                    <a:pt x="53" y="159"/>
                    <a:pt x="57" y="164"/>
                    <a:pt x="62" y="164"/>
                  </a:cubicBezTo>
                  <a:cubicBezTo>
                    <a:pt x="97" y="164"/>
                    <a:pt x="132" y="164"/>
                    <a:pt x="167" y="164"/>
                  </a:cubicBezTo>
                  <a:cubicBezTo>
                    <a:pt x="169" y="164"/>
                    <a:pt x="171" y="163"/>
                    <a:pt x="173" y="162"/>
                  </a:cubicBezTo>
                  <a:cubicBezTo>
                    <a:pt x="176" y="160"/>
                    <a:pt x="178" y="155"/>
                    <a:pt x="177" y="151"/>
                  </a:cubicBezTo>
                  <a:cubicBezTo>
                    <a:pt x="175" y="147"/>
                    <a:pt x="172" y="144"/>
                    <a:pt x="167" y="144"/>
                  </a:cubicBezTo>
                  <a:cubicBezTo>
                    <a:pt x="149" y="144"/>
                    <a:pt x="132" y="144"/>
                    <a:pt x="115"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14946313" y="5137151"/>
              <a:ext cx="393700" cy="188913"/>
            </a:xfrm>
            <a:custGeom>
              <a:avLst/>
              <a:gdLst>
                <a:gd name="T0" fmla="*/ 62 w 124"/>
                <a:gd name="T1" fmla="*/ 0 h 59"/>
                <a:gd name="T2" fmla="*/ 100 w 124"/>
                <a:gd name="T3" fmla="*/ 0 h 59"/>
                <a:gd name="T4" fmla="*/ 124 w 124"/>
                <a:gd name="T5" fmla="*/ 24 h 59"/>
                <a:gd name="T6" fmla="*/ 124 w 124"/>
                <a:gd name="T7" fmla="*/ 35 h 59"/>
                <a:gd name="T8" fmla="*/ 101 w 124"/>
                <a:gd name="T9" fmla="*/ 59 h 59"/>
                <a:gd name="T10" fmla="*/ 23 w 124"/>
                <a:gd name="T11" fmla="*/ 59 h 59"/>
                <a:gd name="T12" fmla="*/ 0 w 124"/>
                <a:gd name="T13" fmla="*/ 35 h 59"/>
                <a:gd name="T14" fmla="*/ 0 w 124"/>
                <a:gd name="T15" fmla="*/ 23 h 59"/>
                <a:gd name="T16" fmla="*/ 23 w 124"/>
                <a:gd name="T17" fmla="*/ 0 h 59"/>
                <a:gd name="T18" fmla="*/ 62 w 124"/>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59">
                  <a:moveTo>
                    <a:pt x="62" y="0"/>
                  </a:moveTo>
                  <a:cubicBezTo>
                    <a:pt x="75" y="0"/>
                    <a:pt x="87" y="0"/>
                    <a:pt x="100" y="0"/>
                  </a:cubicBezTo>
                  <a:cubicBezTo>
                    <a:pt x="114" y="0"/>
                    <a:pt x="124" y="10"/>
                    <a:pt x="124" y="24"/>
                  </a:cubicBezTo>
                  <a:cubicBezTo>
                    <a:pt x="124" y="28"/>
                    <a:pt x="124" y="32"/>
                    <a:pt x="124" y="35"/>
                  </a:cubicBezTo>
                  <a:cubicBezTo>
                    <a:pt x="124" y="49"/>
                    <a:pt x="114" y="59"/>
                    <a:pt x="101" y="59"/>
                  </a:cubicBezTo>
                  <a:cubicBezTo>
                    <a:pt x="75" y="59"/>
                    <a:pt x="49" y="59"/>
                    <a:pt x="23" y="59"/>
                  </a:cubicBezTo>
                  <a:cubicBezTo>
                    <a:pt x="9" y="59"/>
                    <a:pt x="0" y="49"/>
                    <a:pt x="0" y="35"/>
                  </a:cubicBezTo>
                  <a:cubicBezTo>
                    <a:pt x="0" y="31"/>
                    <a:pt x="0" y="27"/>
                    <a:pt x="0" y="23"/>
                  </a:cubicBezTo>
                  <a:cubicBezTo>
                    <a:pt x="0" y="10"/>
                    <a:pt x="9" y="0"/>
                    <a:pt x="23" y="0"/>
                  </a:cubicBezTo>
                  <a:cubicBezTo>
                    <a:pt x="36" y="0"/>
                    <a:pt x="49"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4847888" y="8004176"/>
            <a:ext cx="587375" cy="887413"/>
            <a:chOff x="14847888" y="8004176"/>
            <a:chExt cx="587375" cy="887413"/>
          </a:xfrm>
          <a:solidFill>
            <a:schemeClr val="accent1"/>
          </a:solidFill>
        </p:grpSpPr>
        <p:sp>
          <p:nvSpPr>
            <p:cNvPr id="21" name="Freeform 12"/>
            <p:cNvSpPr>
              <a:spLocks noEditPoints="1"/>
            </p:cNvSpPr>
            <p:nvPr/>
          </p:nvSpPr>
          <p:spPr bwMode="auto">
            <a:xfrm>
              <a:off x="14847888" y="8004176"/>
              <a:ext cx="587375" cy="887413"/>
            </a:xfrm>
            <a:custGeom>
              <a:avLst/>
              <a:gdLst>
                <a:gd name="T0" fmla="*/ 165 w 185"/>
                <a:gd name="T1" fmla="*/ 0 h 278"/>
                <a:gd name="T2" fmla="*/ 179 w 185"/>
                <a:gd name="T3" fmla="*/ 7 h 278"/>
                <a:gd name="T4" fmla="*/ 185 w 185"/>
                <a:gd name="T5" fmla="*/ 25 h 278"/>
                <a:gd name="T6" fmla="*/ 185 w 185"/>
                <a:gd name="T7" fmla="*/ 253 h 278"/>
                <a:gd name="T8" fmla="*/ 161 w 185"/>
                <a:gd name="T9" fmla="*/ 278 h 278"/>
                <a:gd name="T10" fmla="*/ 25 w 185"/>
                <a:gd name="T11" fmla="*/ 278 h 278"/>
                <a:gd name="T12" fmla="*/ 1 w 185"/>
                <a:gd name="T13" fmla="*/ 260 h 278"/>
                <a:gd name="T14" fmla="*/ 0 w 185"/>
                <a:gd name="T15" fmla="*/ 253 h 278"/>
                <a:gd name="T16" fmla="*/ 0 w 185"/>
                <a:gd name="T17" fmla="*/ 25 h 278"/>
                <a:gd name="T18" fmla="*/ 20 w 185"/>
                <a:gd name="T19" fmla="*/ 1 h 278"/>
                <a:gd name="T20" fmla="*/ 21 w 185"/>
                <a:gd name="T21" fmla="*/ 0 h 278"/>
                <a:gd name="T22" fmla="*/ 165 w 185"/>
                <a:gd name="T23" fmla="*/ 0 h 278"/>
                <a:gd name="T24" fmla="*/ 23 w 185"/>
                <a:gd name="T25" fmla="*/ 121 h 278"/>
                <a:gd name="T26" fmla="*/ 23 w 185"/>
                <a:gd name="T27" fmla="*/ 217 h 278"/>
                <a:gd name="T28" fmla="*/ 26 w 185"/>
                <a:gd name="T29" fmla="*/ 220 h 278"/>
                <a:gd name="T30" fmla="*/ 159 w 185"/>
                <a:gd name="T31" fmla="*/ 220 h 278"/>
                <a:gd name="T32" fmla="*/ 162 w 185"/>
                <a:gd name="T33" fmla="*/ 217 h 278"/>
                <a:gd name="T34" fmla="*/ 162 w 185"/>
                <a:gd name="T35" fmla="*/ 26 h 278"/>
                <a:gd name="T36" fmla="*/ 159 w 185"/>
                <a:gd name="T37" fmla="*/ 23 h 278"/>
                <a:gd name="T38" fmla="*/ 26 w 185"/>
                <a:gd name="T39" fmla="*/ 23 h 278"/>
                <a:gd name="T40" fmla="*/ 23 w 185"/>
                <a:gd name="T41" fmla="*/ 26 h 278"/>
                <a:gd name="T42" fmla="*/ 23 w 185"/>
                <a:gd name="T43" fmla="*/ 121 h 278"/>
                <a:gd name="T44" fmla="*/ 93 w 185"/>
                <a:gd name="T45" fmla="*/ 254 h 278"/>
                <a:gd name="T46" fmla="*/ 93 w 185"/>
                <a:gd name="T47" fmla="*/ 255 h 278"/>
                <a:gd name="T48" fmla="*/ 109 w 185"/>
                <a:gd name="T49" fmla="*/ 255 h 278"/>
                <a:gd name="T50" fmla="*/ 112 w 185"/>
                <a:gd name="T51" fmla="*/ 254 h 278"/>
                <a:gd name="T52" fmla="*/ 116 w 185"/>
                <a:gd name="T53" fmla="*/ 248 h 278"/>
                <a:gd name="T54" fmla="*/ 110 w 185"/>
                <a:gd name="T55" fmla="*/ 243 h 278"/>
                <a:gd name="T56" fmla="*/ 75 w 185"/>
                <a:gd name="T57" fmla="*/ 243 h 278"/>
                <a:gd name="T58" fmla="*/ 75 w 185"/>
                <a:gd name="T59" fmla="*/ 243 h 278"/>
                <a:gd name="T60" fmla="*/ 70 w 185"/>
                <a:gd name="T61" fmla="*/ 249 h 278"/>
                <a:gd name="T62" fmla="*/ 75 w 185"/>
                <a:gd name="T63" fmla="*/ 254 h 278"/>
                <a:gd name="T64" fmla="*/ 93 w 185"/>
                <a:gd name="T65" fmla="*/ 25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278">
                  <a:moveTo>
                    <a:pt x="165" y="0"/>
                  </a:moveTo>
                  <a:cubicBezTo>
                    <a:pt x="170" y="2"/>
                    <a:pt x="175" y="3"/>
                    <a:pt x="179" y="7"/>
                  </a:cubicBezTo>
                  <a:cubicBezTo>
                    <a:pt x="183" y="12"/>
                    <a:pt x="185" y="18"/>
                    <a:pt x="185" y="25"/>
                  </a:cubicBezTo>
                  <a:cubicBezTo>
                    <a:pt x="185" y="101"/>
                    <a:pt x="185" y="177"/>
                    <a:pt x="185" y="253"/>
                  </a:cubicBezTo>
                  <a:cubicBezTo>
                    <a:pt x="185" y="268"/>
                    <a:pt x="175" y="278"/>
                    <a:pt x="161" y="278"/>
                  </a:cubicBezTo>
                  <a:cubicBezTo>
                    <a:pt x="115" y="278"/>
                    <a:pt x="70" y="278"/>
                    <a:pt x="25" y="278"/>
                  </a:cubicBezTo>
                  <a:cubicBezTo>
                    <a:pt x="13" y="278"/>
                    <a:pt x="4" y="271"/>
                    <a:pt x="1" y="260"/>
                  </a:cubicBezTo>
                  <a:cubicBezTo>
                    <a:pt x="0" y="258"/>
                    <a:pt x="0" y="255"/>
                    <a:pt x="0" y="253"/>
                  </a:cubicBezTo>
                  <a:cubicBezTo>
                    <a:pt x="0" y="177"/>
                    <a:pt x="0" y="101"/>
                    <a:pt x="0" y="25"/>
                  </a:cubicBezTo>
                  <a:cubicBezTo>
                    <a:pt x="0" y="12"/>
                    <a:pt x="9" y="2"/>
                    <a:pt x="20" y="1"/>
                  </a:cubicBezTo>
                  <a:cubicBezTo>
                    <a:pt x="21" y="1"/>
                    <a:pt x="21" y="0"/>
                    <a:pt x="21" y="0"/>
                  </a:cubicBezTo>
                  <a:cubicBezTo>
                    <a:pt x="69" y="0"/>
                    <a:pt x="117" y="0"/>
                    <a:pt x="165" y="0"/>
                  </a:cubicBezTo>
                  <a:close/>
                  <a:moveTo>
                    <a:pt x="23" y="121"/>
                  </a:moveTo>
                  <a:cubicBezTo>
                    <a:pt x="23" y="153"/>
                    <a:pt x="24" y="185"/>
                    <a:pt x="23" y="217"/>
                  </a:cubicBezTo>
                  <a:cubicBezTo>
                    <a:pt x="23" y="219"/>
                    <a:pt x="24" y="220"/>
                    <a:pt x="26" y="220"/>
                  </a:cubicBezTo>
                  <a:cubicBezTo>
                    <a:pt x="71" y="220"/>
                    <a:pt x="115" y="220"/>
                    <a:pt x="159" y="220"/>
                  </a:cubicBezTo>
                  <a:cubicBezTo>
                    <a:pt x="162" y="220"/>
                    <a:pt x="162" y="219"/>
                    <a:pt x="162" y="217"/>
                  </a:cubicBezTo>
                  <a:cubicBezTo>
                    <a:pt x="162" y="153"/>
                    <a:pt x="162" y="90"/>
                    <a:pt x="162" y="26"/>
                  </a:cubicBezTo>
                  <a:cubicBezTo>
                    <a:pt x="162" y="24"/>
                    <a:pt x="162" y="23"/>
                    <a:pt x="159" y="23"/>
                  </a:cubicBezTo>
                  <a:cubicBezTo>
                    <a:pt x="115" y="24"/>
                    <a:pt x="71" y="24"/>
                    <a:pt x="26" y="23"/>
                  </a:cubicBezTo>
                  <a:cubicBezTo>
                    <a:pt x="24" y="23"/>
                    <a:pt x="23" y="24"/>
                    <a:pt x="23" y="26"/>
                  </a:cubicBezTo>
                  <a:cubicBezTo>
                    <a:pt x="24" y="58"/>
                    <a:pt x="23" y="90"/>
                    <a:pt x="23" y="121"/>
                  </a:cubicBezTo>
                  <a:close/>
                  <a:moveTo>
                    <a:pt x="93" y="254"/>
                  </a:moveTo>
                  <a:cubicBezTo>
                    <a:pt x="93" y="254"/>
                    <a:pt x="93" y="254"/>
                    <a:pt x="93" y="255"/>
                  </a:cubicBezTo>
                  <a:cubicBezTo>
                    <a:pt x="98" y="255"/>
                    <a:pt x="103" y="255"/>
                    <a:pt x="109" y="255"/>
                  </a:cubicBezTo>
                  <a:cubicBezTo>
                    <a:pt x="110" y="255"/>
                    <a:pt x="111" y="255"/>
                    <a:pt x="112" y="254"/>
                  </a:cubicBezTo>
                  <a:cubicBezTo>
                    <a:pt x="115" y="253"/>
                    <a:pt x="116" y="251"/>
                    <a:pt x="116" y="248"/>
                  </a:cubicBezTo>
                  <a:cubicBezTo>
                    <a:pt x="115" y="245"/>
                    <a:pt x="113" y="243"/>
                    <a:pt x="110" y="243"/>
                  </a:cubicBezTo>
                  <a:cubicBezTo>
                    <a:pt x="99" y="243"/>
                    <a:pt x="87" y="243"/>
                    <a:pt x="75" y="243"/>
                  </a:cubicBezTo>
                  <a:cubicBezTo>
                    <a:pt x="75" y="243"/>
                    <a:pt x="75" y="243"/>
                    <a:pt x="75" y="243"/>
                  </a:cubicBezTo>
                  <a:cubicBezTo>
                    <a:pt x="72" y="244"/>
                    <a:pt x="70" y="246"/>
                    <a:pt x="70" y="249"/>
                  </a:cubicBezTo>
                  <a:cubicBezTo>
                    <a:pt x="70" y="252"/>
                    <a:pt x="72" y="254"/>
                    <a:pt x="75" y="254"/>
                  </a:cubicBezTo>
                  <a:cubicBezTo>
                    <a:pt x="81" y="255"/>
                    <a:pt x="87" y="254"/>
                    <a:pt x="93" y="2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14959013" y="8226426"/>
              <a:ext cx="146050" cy="147638"/>
            </a:xfrm>
            <a:custGeom>
              <a:avLst/>
              <a:gdLst>
                <a:gd name="T0" fmla="*/ 23 w 46"/>
                <a:gd name="T1" fmla="*/ 46 h 46"/>
                <a:gd name="T2" fmla="*/ 7 w 46"/>
                <a:gd name="T3" fmla="*/ 46 h 46"/>
                <a:gd name="T4" fmla="*/ 0 w 46"/>
                <a:gd name="T5" fmla="*/ 39 h 46"/>
                <a:gd name="T6" fmla="*/ 0 w 46"/>
                <a:gd name="T7" fmla="*/ 7 h 46"/>
                <a:gd name="T8" fmla="*/ 7 w 46"/>
                <a:gd name="T9" fmla="*/ 0 h 46"/>
                <a:gd name="T10" fmla="*/ 39 w 46"/>
                <a:gd name="T11" fmla="*/ 0 h 46"/>
                <a:gd name="T12" fmla="*/ 46 w 46"/>
                <a:gd name="T13" fmla="*/ 7 h 46"/>
                <a:gd name="T14" fmla="*/ 46 w 46"/>
                <a:gd name="T15" fmla="*/ 39 h 46"/>
                <a:gd name="T16" fmla="*/ 39 w 46"/>
                <a:gd name="T17" fmla="*/ 46 h 46"/>
                <a:gd name="T18" fmla="*/ 23 w 46"/>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8" y="46"/>
                    <a:pt x="12" y="46"/>
                    <a:pt x="7" y="46"/>
                  </a:cubicBezTo>
                  <a:cubicBezTo>
                    <a:pt x="2" y="46"/>
                    <a:pt x="0" y="44"/>
                    <a:pt x="0" y="39"/>
                  </a:cubicBezTo>
                  <a:cubicBezTo>
                    <a:pt x="0" y="28"/>
                    <a:pt x="0" y="17"/>
                    <a:pt x="0" y="7"/>
                  </a:cubicBezTo>
                  <a:cubicBezTo>
                    <a:pt x="0" y="2"/>
                    <a:pt x="2" y="0"/>
                    <a:pt x="7" y="0"/>
                  </a:cubicBezTo>
                  <a:cubicBezTo>
                    <a:pt x="18" y="0"/>
                    <a:pt x="29" y="0"/>
                    <a:pt x="39" y="0"/>
                  </a:cubicBezTo>
                  <a:cubicBezTo>
                    <a:pt x="44" y="0"/>
                    <a:pt x="46" y="2"/>
                    <a:pt x="46" y="7"/>
                  </a:cubicBezTo>
                  <a:cubicBezTo>
                    <a:pt x="46" y="17"/>
                    <a:pt x="46" y="28"/>
                    <a:pt x="46" y="39"/>
                  </a:cubicBezTo>
                  <a:cubicBezTo>
                    <a:pt x="46" y="44"/>
                    <a:pt x="44" y="46"/>
                    <a:pt x="39" y="46"/>
                  </a:cubicBezTo>
                  <a:cubicBezTo>
                    <a:pt x="34" y="46"/>
                    <a:pt x="28" y="46"/>
                    <a:pt x="23"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p:cNvSpPr>
            <p:nvPr/>
          </p:nvSpPr>
          <p:spPr bwMode="auto">
            <a:xfrm>
              <a:off x="15178088" y="8226426"/>
              <a:ext cx="149225" cy="147638"/>
            </a:xfrm>
            <a:custGeom>
              <a:avLst/>
              <a:gdLst>
                <a:gd name="T0" fmla="*/ 23 w 47"/>
                <a:gd name="T1" fmla="*/ 46 h 46"/>
                <a:gd name="T2" fmla="*/ 7 w 47"/>
                <a:gd name="T3" fmla="*/ 46 h 46"/>
                <a:gd name="T4" fmla="*/ 0 w 47"/>
                <a:gd name="T5" fmla="*/ 39 h 46"/>
                <a:gd name="T6" fmla="*/ 0 w 47"/>
                <a:gd name="T7" fmla="*/ 7 h 46"/>
                <a:gd name="T8" fmla="*/ 8 w 47"/>
                <a:gd name="T9" fmla="*/ 0 h 46"/>
                <a:gd name="T10" fmla="*/ 39 w 47"/>
                <a:gd name="T11" fmla="*/ 0 h 46"/>
                <a:gd name="T12" fmla="*/ 47 w 47"/>
                <a:gd name="T13" fmla="*/ 7 h 46"/>
                <a:gd name="T14" fmla="*/ 47 w 47"/>
                <a:gd name="T15" fmla="*/ 39 h 46"/>
                <a:gd name="T16" fmla="*/ 39 w 47"/>
                <a:gd name="T17" fmla="*/ 46 h 46"/>
                <a:gd name="T18" fmla="*/ 23 w 47"/>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23" y="46"/>
                  </a:moveTo>
                  <a:cubicBezTo>
                    <a:pt x="18" y="46"/>
                    <a:pt x="13" y="46"/>
                    <a:pt x="7" y="46"/>
                  </a:cubicBezTo>
                  <a:cubicBezTo>
                    <a:pt x="3" y="46"/>
                    <a:pt x="0" y="44"/>
                    <a:pt x="0" y="39"/>
                  </a:cubicBezTo>
                  <a:cubicBezTo>
                    <a:pt x="0" y="28"/>
                    <a:pt x="0" y="17"/>
                    <a:pt x="0" y="7"/>
                  </a:cubicBezTo>
                  <a:cubicBezTo>
                    <a:pt x="0" y="2"/>
                    <a:pt x="3" y="0"/>
                    <a:pt x="8" y="0"/>
                  </a:cubicBezTo>
                  <a:cubicBezTo>
                    <a:pt x="18" y="0"/>
                    <a:pt x="29" y="0"/>
                    <a:pt x="39" y="0"/>
                  </a:cubicBezTo>
                  <a:cubicBezTo>
                    <a:pt x="44" y="0"/>
                    <a:pt x="47" y="2"/>
                    <a:pt x="47" y="7"/>
                  </a:cubicBezTo>
                  <a:cubicBezTo>
                    <a:pt x="47" y="17"/>
                    <a:pt x="47" y="28"/>
                    <a:pt x="47" y="39"/>
                  </a:cubicBezTo>
                  <a:cubicBezTo>
                    <a:pt x="47" y="44"/>
                    <a:pt x="44" y="46"/>
                    <a:pt x="39" y="46"/>
                  </a:cubicBezTo>
                  <a:cubicBezTo>
                    <a:pt x="34" y="46"/>
                    <a:pt x="29" y="46"/>
                    <a:pt x="23"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p:cNvSpPr>
              <a:spLocks/>
            </p:cNvSpPr>
            <p:nvPr/>
          </p:nvSpPr>
          <p:spPr bwMode="auto">
            <a:xfrm>
              <a:off x="14959013" y="8447088"/>
              <a:ext cx="146050" cy="147638"/>
            </a:xfrm>
            <a:custGeom>
              <a:avLst/>
              <a:gdLst>
                <a:gd name="T0" fmla="*/ 23 w 46"/>
                <a:gd name="T1" fmla="*/ 46 h 46"/>
                <a:gd name="T2" fmla="*/ 7 w 46"/>
                <a:gd name="T3" fmla="*/ 46 h 46"/>
                <a:gd name="T4" fmla="*/ 0 w 46"/>
                <a:gd name="T5" fmla="*/ 39 h 46"/>
                <a:gd name="T6" fmla="*/ 0 w 46"/>
                <a:gd name="T7" fmla="*/ 7 h 46"/>
                <a:gd name="T8" fmla="*/ 7 w 46"/>
                <a:gd name="T9" fmla="*/ 0 h 46"/>
                <a:gd name="T10" fmla="*/ 39 w 46"/>
                <a:gd name="T11" fmla="*/ 0 h 46"/>
                <a:gd name="T12" fmla="*/ 46 w 46"/>
                <a:gd name="T13" fmla="*/ 7 h 46"/>
                <a:gd name="T14" fmla="*/ 46 w 46"/>
                <a:gd name="T15" fmla="*/ 39 h 46"/>
                <a:gd name="T16" fmla="*/ 39 w 46"/>
                <a:gd name="T17" fmla="*/ 46 h 46"/>
                <a:gd name="T18" fmla="*/ 23 w 46"/>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8" y="46"/>
                    <a:pt x="12" y="46"/>
                    <a:pt x="7" y="46"/>
                  </a:cubicBezTo>
                  <a:cubicBezTo>
                    <a:pt x="2" y="46"/>
                    <a:pt x="0" y="44"/>
                    <a:pt x="0" y="39"/>
                  </a:cubicBezTo>
                  <a:cubicBezTo>
                    <a:pt x="0" y="29"/>
                    <a:pt x="0" y="18"/>
                    <a:pt x="0" y="7"/>
                  </a:cubicBezTo>
                  <a:cubicBezTo>
                    <a:pt x="0" y="2"/>
                    <a:pt x="2" y="0"/>
                    <a:pt x="7" y="0"/>
                  </a:cubicBezTo>
                  <a:cubicBezTo>
                    <a:pt x="18" y="0"/>
                    <a:pt x="29" y="0"/>
                    <a:pt x="39" y="0"/>
                  </a:cubicBezTo>
                  <a:cubicBezTo>
                    <a:pt x="44" y="0"/>
                    <a:pt x="46" y="2"/>
                    <a:pt x="46" y="7"/>
                  </a:cubicBezTo>
                  <a:cubicBezTo>
                    <a:pt x="46" y="18"/>
                    <a:pt x="46" y="29"/>
                    <a:pt x="46" y="39"/>
                  </a:cubicBezTo>
                  <a:cubicBezTo>
                    <a:pt x="46" y="44"/>
                    <a:pt x="44" y="46"/>
                    <a:pt x="39" y="46"/>
                  </a:cubicBezTo>
                  <a:cubicBezTo>
                    <a:pt x="34" y="46"/>
                    <a:pt x="29" y="46"/>
                    <a:pt x="23"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p:cNvSpPr>
              <a:spLocks/>
            </p:cNvSpPr>
            <p:nvPr/>
          </p:nvSpPr>
          <p:spPr bwMode="auto">
            <a:xfrm>
              <a:off x="15178088" y="8447088"/>
              <a:ext cx="149225" cy="147638"/>
            </a:xfrm>
            <a:custGeom>
              <a:avLst/>
              <a:gdLst>
                <a:gd name="T0" fmla="*/ 23 w 47"/>
                <a:gd name="T1" fmla="*/ 46 h 46"/>
                <a:gd name="T2" fmla="*/ 7 w 47"/>
                <a:gd name="T3" fmla="*/ 46 h 46"/>
                <a:gd name="T4" fmla="*/ 0 w 47"/>
                <a:gd name="T5" fmla="*/ 39 h 46"/>
                <a:gd name="T6" fmla="*/ 0 w 47"/>
                <a:gd name="T7" fmla="*/ 7 h 46"/>
                <a:gd name="T8" fmla="*/ 8 w 47"/>
                <a:gd name="T9" fmla="*/ 0 h 46"/>
                <a:gd name="T10" fmla="*/ 39 w 47"/>
                <a:gd name="T11" fmla="*/ 0 h 46"/>
                <a:gd name="T12" fmla="*/ 47 w 47"/>
                <a:gd name="T13" fmla="*/ 7 h 46"/>
                <a:gd name="T14" fmla="*/ 47 w 47"/>
                <a:gd name="T15" fmla="*/ 39 h 46"/>
                <a:gd name="T16" fmla="*/ 39 w 47"/>
                <a:gd name="T17" fmla="*/ 46 h 46"/>
                <a:gd name="T18" fmla="*/ 23 w 47"/>
                <a:gd name="T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23" y="46"/>
                  </a:moveTo>
                  <a:cubicBezTo>
                    <a:pt x="18" y="46"/>
                    <a:pt x="13" y="46"/>
                    <a:pt x="7" y="46"/>
                  </a:cubicBezTo>
                  <a:cubicBezTo>
                    <a:pt x="3" y="46"/>
                    <a:pt x="0" y="44"/>
                    <a:pt x="0" y="39"/>
                  </a:cubicBezTo>
                  <a:cubicBezTo>
                    <a:pt x="0" y="29"/>
                    <a:pt x="0" y="18"/>
                    <a:pt x="0" y="7"/>
                  </a:cubicBezTo>
                  <a:cubicBezTo>
                    <a:pt x="0" y="2"/>
                    <a:pt x="3" y="0"/>
                    <a:pt x="8" y="0"/>
                  </a:cubicBezTo>
                  <a:cubicBezTo>
                    <a:pt x="18" y="0"/>
                    <a:pt x="29" y="0"/>
                    <a:pt x="39" y="0"/>
                  </a:cubicBezTo>
                  <a:cubicBezTo>
                    <a:pt x="44" y="0"/>
                    <a:pt x="47" y="2"/>
                    <a:pt x="47" y="7"/>
                  </a:cubicBezTo>
                  <a:cubicBezTo>
                    <a:pt x="47" y="18"/>
                    <a:pt x="47" y="28"/>
                    <a:pt x="47" y="39"/>
                  </a:cubicBezTo>
                  <a:cubicBezTo>
                    <a:pt x="47" y="44"/>
                    <a:pt x="44" y="46"/>
                    <a:pt x="39" y="46"/>
                  </a:cubicBezTo>
                  <a:cubicBezTo>
                    <a:pt x="34" y="46"/>
                    <a:pt x="29" y="46"/>
                    <a:pt x="23"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7"/>
            <p:cNvSpPr>
              <a:spLocks/>
            </p:cNvSpPr>
            <p:nvPr/>
          </p:nvSpPr>
          <p:spPr bwMode="auto">
            <a:xfrm>
              <a:off x="15105063" y="8115301"/>
              <a:ext cx="76200" cy="38100"/>
            </a:xfrm>
            <a:custGeom>
              <a:avLst/>
              <a:gdLst>
                <a:gd name="T0" fmla="*/ 12 w 24"/>
                <a:gd name="T1" fmla="*/ 11 h 12"/>
                <a:gd name="T2" fmla="*/ 5 w 24"/>
                <a:gd name="T3" fmla="*/ 11 h 12"/>
                <a:gd name="T4" fmla="*/ 0 w 24"/>
                <a:gd name="T5" fmla="*/ 6 h 12"/>
                <a:gd name="T6" fmla="*/ 5 w 24"/>
                <a:gd name="T7" fmla="*/ 0 h 12"/>
                <a:gd name="T8" fmla="*/ 19 w 24"/>
                <a:gd name="T9" fmla="*/ 0 h 12"/>
                <a:gd name="T10" fmla="*/ 23 w 24"/>
                <a:gd name="T11" fmla="*/ 6 h 12"/>
                <a:gd name="T12" fmla="*/ 18 w 24"/>
                <a:gd name="T13" fmla="*/ 11 h 12"/>
                <a:gd name="T14" fmla="*/ 12 w 24"/>
                <a:gd name="T15" fmla="*/ 11 h 12"/>
                <a:gd name="T16" fmla="*/ 12 w 24"/>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2">
                  <a:moveTo>
                    <a:pt x="12" y="11"/>
                  </a:moveTo>
                  <a:cubicBezTo>
                    <a:pt x="10" y="11"/>
                    <a:pt x="8" y="12"/>
                    <a:pt x="5" y="11"/>
                  </a:cubicBezTo>
                  <a:cubicBezTo>
                    <a:pt x="3" y="11"/>
                    <a:pt x="1" y="9"/>
                    <a:pt x="0" y="6"/>
                  </a:cubicBezTo>
                  <a:cubicBezTo>
                    <a:pt x="0" y="3"/>
                    <a:pt x="2" y="1"/>
                    <a:pt x="5" y="0"/>
                  </a:cubicBezTo>
                  <a:cubicBezTo>
                    <a:pt x="9" y="0"/>
                    <a:pt x="14" y="0"/>
                    <a:pt x="19" y="0"/>
                  </a:cubicBezTo>
                  <a:cubicBezTo>
                    <a:pt x="22" y="1"/>
                    <a:pt x="24" y="3"/>
                    <a:pt x="23" y="6"/>
                  </a:cubicBezTo>
                  <a:cubicBezTo>
                    <a:pt x="23" y="9"/>
                    <a:pt x="21" y="11"/>
                    <a:pt x="18" y="11"/>
                  </a:cubicBezTo>
                  <a:cubicBezTo>
                    <a:pt x="16" y="12"/>
                    <a:pt x="14" y="11"/>
                    <a:pt x="12" y="11"/>
                  </a:cubicBezTo>
                  <a:cubicBezTo>
                    <a:pt x="12" y="11"/>
                    <a:pt x="12" y="11"/>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18"/>
            <p:cNvSpPr>
              <a:spLocks noChangeArrowheads="1"/>
            </p:cNvSpPr>
            <p:nvPr/>
          </p:nvSpPr>
          <p:spPr bwMode="auto">
            <a:xfrm>
              <a:off x="15289213" y="81153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14730413" y="10901363"/>
            <a:ext cx="806450" cy="812801"/>
            <a:chOff x="14730413" y="10901363"/>
            <a:chExt cx="806450" cy="812801"/>
          </a:xfrm>
          <a:solidFill>
            <a:schemeClr val="accent1"/>
          </a:solidFill>
        </p:grpSpPr>
        <p:sp>
          <p:nvSpPr>
            <p:cNvPr id="28" name="Freeform 19"/>
            <p:cNvSpPr>
              <a:spLocks noEditPoints="1"/>
            </p:cNvSpPr>
            <p:nvPr/>
          </p:nvSpPr>
          <p:spPr bwMode="auto">
            <a:xfrm>
              <a:off x="14771688" y="10901363"/>
              <a:ext cx="765175" cy="771525"/>
            </a:xfrm>
            <a:custGeom>
              <a:avLst/>
              <a:gdLst>
                <a:gd name="T0" fmla="*/ 241 w 241"/>
                <a:gd name="T1" fmla="*/ 17 h 241"/>
                <a:gd name="T2" fmla="*/ 239 w 241"/>
                <a:gd name="T3" fmla="*/ 32 h 241"/>
                <a:gd name="T4" fmla="*/ 217 w 241"/>
                <a:gd name="T5" fmla="*/ 96 h 241"/>
                <a:gd name="T6" fmla="*/ 177 w 241"/>
                <a:gd name="T7" fmla="*/ 146 h 241"/>
                <a:gd name="T8" fmla="*/ 176 w 241"/>
                <a:gd name="T9" fmla="*/ 150 h 241"/>
                <a:gd name="T10" fmla="*/ 138 w 241"/>
                <a:gd name="T11" fmla="*/ 238 h 241"/>
                <a:gd name="T12" fmla="*/ 133 w 241"/>
                <a:gd name="T13" fmla="*/ 241 h 241"/>
                <a:gd name="T14" fmla="*/ 128 w 241"/>
                <a:gd name="T15" fmla="*/ 235 h 241"/>
                <a:gd name="T16" fmla="*/ 122 w 241"/>
                <a:gd name="T17" fmla="*/ 196 h 241"/>
                <a:gd name="T18" fmla="*/ 117 w 241"/>
                <a:gd name="T19" fmla="*/ 200 h 241"/>
                <a:gd name="T20" fmla="*/ 108 w 241"/>
                <a:gd name="T21" fmla="*/ 199 h 241"/>
                <a:gd name="T22" fmla="*/ 42 w 241"/>
                <a:gd name="T23" fmla="*/ 134 h 241"/>
                <a:gd name="T24" fmla="*/ 42 w 241"/>
                <a:gd name="T25" fmla="*/ 124 h 241"/>
                <a:gd name="T26" fmla="*/ 46 w 241"/>
                <a:gd name="T27" fmla="*/ 120 h 241"/>
                <a:gd name="T28" fmla="*/ 28 w 241"/>
                <a:gd name="T29" fmla="*/ 117 h 241"/>
                <a:gd name="T30" fmla="*/ 6 w 241"/>
                <a:gd name="T31" fmla="*/ 114 h 241"/>
                <a:gd name="T32" fmla="*/ 1 w 241"/>
                <a:gd name="T33" fmla="*/ 110 h 241"/>
                <a:gd name="T34" fmla="*/ 3 w 241"/>
                <a:gd name="T35" fmla="*/ 104 h 241"/>
                <a:gd name="T36" fmla="*/ 57 w 241"/>
                <a:gd name="T37" fmla="*/ 72 h 241"/>
                <a:gd name="T38" fmla="*/ 92 w 241"/>
                <a:gd name="T39" fmla="*/ 66 h 241"/>
                <a:gd name="T40" fmla="*/ 95 w 241"/>
                <a:gd name="T41" fmla="*/ 64 h 241"/>
                <a:gd name="T42" fmla="*/ 193 w 241"/>
                <a:gd name="T43" fmla="*/ 6 h 241"/>
                <a:gd name="T44" fmla="*/ 223 w 241"/>
                <a:gd name="T45" fmla="*/ 1 h 241"/>
                <a:gd name="T46" fmla="*/ 225 w 241"/>
                <a:gd name="T47" fmla="*/ 0 h 241"/>
                <a:gd name="T48" fmla="*/ 237 w 241"/>
                <a:gd name="T49" fmla="*/ 0 h 241"/>
                <a:gd name="T50" fmla="*/ 241 w 241"/>
                <a:gd name="T51" fmla="*/ 4 h 241"/>
                <a:gd name="T52" fmla="*/ 241 w 241"/>
                <a:gd name="T53" fmla="*/ 17 h 241"/>
                <a:gd name="T54" fmla="*/ 195 w 241"/>
                <a:gd name="T55" fmla="*/ 73 h 241"/>
                <a:gd name="T56" fmla="*/ 168 w 241"/>
                <a:gd name="T57" fmla="*/ 47 h 241"/>
                <a:gd name="T58" fmla="*/ 142 w 241"/>
                <a:gd name="T59" fmla="*/ 73 h 241"/>
                <a:gd name="T60" fmla="*/ 168 w 241"/>
                <a:gd name="T61" fmla="*/ 100 h 241"/>
                <a:gd name="T62" fmla="*/ 195 w 241"/>
                <a:gd name="T63" fmla="*/ 7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41">
                  <a:moveTo>
                    <a:pt x="241" y="17"/>
                  </a:moveTo>
                  <a:cubicBezTo>
                    <a:pt x="240" y="22"/>
                    <a:pt x="240" y="27"/>
                    <a:pt x="239" y="32"/>
                  </a:cubicBezTo>
                  <a:cubicBezTo>
                    <a:pt x="236" y="55"/>
                    <a:pt x="228" y="76"/>
                    <a:pt x="217" y="96"/>
                  </a:cubicBezTo>
                  <a:cubicBezTo>
                    <a:pt x="206" y="115"/>
                    <a:pt x="193" y="132"/>
                    <a:pt x="177" y="146"/>
                  </a:cubicBezTo>
                  <a:cubicBezTo>
                    <a:pt x="176" y="147"/>
                    <a:pt x="176" y="149"/>
                    <a:pt x="176" y="150"/>
                  </a:cubicBezTo>
                  <a:cubicBezTo>
                    <a:pt x="174" y="184"/>
                    <a:pt x="161" y="214"/>
                    <a:pt x="138" y="238"/>
                  </a:cubicBezTo>
                  <a:cubicBezTo>
                    <a:pt x="137" y="239"/>
                    <a:pt x="135" y="241"/>
                    <a:pt x="133" y="241"/>
                  </a:cubicBezTo>
                  <a:cubicBezTo>
                    <a:pt x="130" y="241"/>
                    <a:pt x="128" y="239"/>
                    <a:pt x="128" y="235"/>
                  </a:cubicBezTo>
                  <a:cubicBezTo>
                    <a:pt x="126" y="222"/>
                    <a:pt x="124" y="209"/>
                    <a:pt x="122" y="196"/>
                  </a:cubicBezTo>
                  <a:cubicBezTo>
                    <a:pt x="120" y="197"/>
                    <a:pt x="119" y="198"/>
                    <a:pt x="117" y="200"/>
                  </a:cubicBezTo>
                  <a:cubicBezTo>
                    <a:pt x="114" y="203"/>
                    <a:pt x="111" y="203"/>
                    <a:pt x="108" y="199"/>
                  </a:cubicBezTo>
                  <a:cubicBezTo>
                    <a:pt x="86" y="177"/>
                    <a:pt x="64" y="156"/>
                    <a:pt x="42" y="134"/>
                  </a:cubicBezTo>
                  <a:cubicBezTo>
                    <a:pt x="39" y="130"/>
                    <a:pt x="39" y="128"/>
                    <a:pt x="42" y="124"/>
                  </a:cubicBezTo>
                  <a:cubicBezTo>
                    <a:pt x="43" y="123"/>
                    <a:pt x="44" y="121"/>
                    <a:pt x="46" y="120"/>
                  </a:cubicBezTo>
                  <a:cubicBezTo>
                    <a:pt x="39" y="119"/>
                    <a:pt x="33" y="118"/>
                    <a:pt x="28" y="117"/>
                  </a:cubicBezTo>
                  <a:cubicBezTo>
                    <a:pt x="20" y="116"/>
                    <a:pt x="13" y="115"/>
                    <a:pt x="6" y="114"/>
                  </a:cubicBezTo>
                  <a:cubicBezTo>
                    <a:pt x="3" y="114"/>
                    <a:pt x="2" y="113"/>
                    <a:pt x="1" y="110"/>
                  </a:cubicBezTo>
                  <a:cubicBezTo>
                    <a:pt x="0" y="108"/>
                    <a:pt x="1" y="106"/>
                    <a:pt x="3" y="104"/>
                  </a:cubicBezTo>
                  <a:cubicBezTo>
                    <a:pt x="18" y="89"/>
                    <a:pt x="36" y="78"/>
                    <a:pt x="57" y="72"/>
                  </a:cubicBezTo>
                  <a:cubicBezTo>
                    <a:pt x="68" y="68"/>
                    <a:pt x="80" y="66"/>
                    <a:pt x="92" y="66"/>
                  </a:cubicBezTo>
                  <a:cubicBezTo>
                    <a:pt x="93" y="66"/>
                    <a:pt x="94" y="65"/>
                    <a:pt x="95" y="64"/>
                  </a:cubicBezTo>
                  <a:cubicBezTo>
                    <a:pt x="122" y="35"/>
                    <a:pt x="155" y="16"/>
                    <a:pt x="193" y="6"/>
                  </a:cubicBezTo>
                  <a:cubicBezTo>
                    <a:pt x="203" y="3"/>
                    <a:pt x="213" y="2"/>
                    <a:pt x="223" y="1"/>
                  </a:cubicBezTo>
                  <a:cubicBezTo>
                    <a:pt x="224" y="1"/>
                    <a:pt x="225" y="1"/>
                    <a:pt x="225" y="0"/>
                  </a:cubicBezTo>
                  <a:cubicBezTo>
                    <a:pt x="229" y="0"/>
                    <a:pt x="233" y="0"/>
                    <a:pt x="237" y="0"/>
                  </a:cubicBezTo>
                  <a:cubicBezTo>
                    <a:pt x="239" y="1"/>
                    <a:pt x="240" y="3"/>
                    <a:pt x="241" y="4"/>
                  </a:cubicBezTo>
                  <a:cubicBezTo>
                    <a:pt x="241" y="9"/>
                    <a:pt x="241" y="13"/>
                    <a:pt x="241" y="17"/>
                  </a:cubicBezTo>
                  <a:close/>
                  <a:moveTo>
                    <a:pt x="195" y="73"/>
                  </a:moveTo>
                  <a:cubicBezTo>
                    <a:pt x="195" y="59"/>
                    <a:pt x="183" y="47"/>
                    <a:pt x="168" y="47"/>
                  </a:cubicBezTo>
                  <a:cubicBezTo>
                    <a:pt x="154" y="47"/>
                    <a:pt x="142" y="58"/>
                    <a:pt x="142" y="73"/>
                  </a:cubicBezTo>
                  <a:cubicBezTo>
                    <a:pt x="142" y="87"/>
                    <a:pt x="154" y="99"/>
                    <a:pt x="168" y="100"/>
                  </a:cubicBezTo>
                  <a:cubicBezTo>
                    <a:pt x="183" y="100"/>
                    <a:pt x="195" y="88"/>
                    <a:pt x="195"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p:cNvSpPr>
              <a:spLocks/>
            </p:cNvSpPr>
            <p:nvPr/>
          </p:nvSpPr>
          <p:spPr bwMode="auto">
            <a:xfrm>
              <a:off x="14730413" y="11445876"/>
              <a:ext cx="276225" cy="268288"/>
            </a:xfrm>
            <a:custGeom>
              <a:avLst/>
              <a:gdLst>
                <a:gd name="T0" fmla="*/ 52 w 87"/>
                <a:gd name="T1" fmla="*/ 0 h 84"/>
                <a:gd name="T2" fmla="*/ 84 w 87"/>
                <a:gd name="T3" fmla="*/ 24 h 84"/>
                <a:gd name="T4" fmla="*/ 68 w 87"/>
                <a:gd name="T5" fmla="*/ 60 h 84"/>
                <a:gd name="T6" fmla="*/ 53 w 87"/>
                <a:gd name="T7" fmla="*/ 68 h 84"/>
                <a:gd name="T8" fmla="*/ 8 w 87"/>
                <a:gd name="T9" fmla="*/ 84 h 84"/>
                <a:gd name="T10" fmla="*/ 2 w 87"/>
                <a:gd name="T11" fmla="*/ 82 h 84"/>
                <a:gd name="T12" fmla="*/ 1 w 87"/>
                <a:gd name="T13" fmla="*/ 77 h 84"/>
                <a:gd name="T14" fmla="*/ 22 w 87"/>
                <a:gd name="T15" fmla="*/ 20 h 84"/>
                <a:gd name="T16" fmla="*/ 42 w 87"/>
                <a:gd name="T17" fmla="*/ 1 h 84"/>
                <a:gd name="T18" fmla="*/ 52 w 87"/>
                <a:gd name="T1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4">
                  <a:moveTo>
                    <a:pt x="52" y="0"/>
                  </a:moveTo>
                  <a:cubicBezTo>
                    <a:pt x="67" y="0"/>
                    <a:pt x="80" y="10"/>
                    <a:pt x="84" y="24"/>
                  </a:cubicBezTo>
                  <a:cubicBezTo>
                    <a:pt x="87" y="38"/>
                    <a:pt x="82" y="53"/>
                    <a:pt x="68" y="60"/>
                  </a:cubicBezTo>
                  <a:cubicBezTo>
                    <a:pt x="63" y="63"/>
                    <a:pt x="58" y="66"/>
                    <a:pt x="53" y="68"/>
                  </a:cubicBezTo>
                  <a:cubicBezTo>
                    <a:pt x="38" y="74"/>
                    <a:pt x="23" y="79"/>
                    <a:pt x="8" y="84"/>
                  </a:cubicBezTo>
                  <a:cubicBezTo>
                    <a:pt x="6" y="84"/>
                    <a:pt x="4" y="84"/>
                    <a:pt x="2" y="82"/>
                  </a:cubicBezTo>
                  <a:cubicBezTo>
                    <a:pt x="0" y="81"/>
                    <a:pt x="0" y="79"/>
                    <a:pt x="1" y="77"/>
                  </a:cubicBezTo>
                  <a:cubicBezTo>
                    <a:pt x="7" y="57"/>
                    <a:pt x="13" y="38"/>
                    <a:pt x="22" y="20"/>
                  </a:cubicBezTo>
                  <a:cubicBezTo>
                    <a:pt x="26" y="11"/>
                    <a:pt x="33" y="4"/>
                    <a:pt x="42" y="1"/>
                  </a:cubicBezTo>
                  <a:cubicBezTo>
                    <a:pt x="46" y="0"/>
                    <a:pt x="49" y="0"/>
                    <a:pt x="5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Rectangle 8"/>
          <p:cNvSpPr/>
          <p:nvPr/>
        </p:nvSpPr>
        <p:spPr>
          <a:xfrm>
            <a:off x="16281595" y="10364525"/>
            <a:ext cx="6854852" cy="784830"/>
          </a:xfrm>
          <a:prstGeom prst="rect">
            <a:avLst/>
          </a:prstGeom>
        </p:spPr>
        <p:txBody>
          <a:bodyPr wrap="square">
            <a:spAutoFit/>
          </a:bodyPr>
          <a:lstStyle/>
          <a:p>
            <a:r>
              <a:rPr lang="en-US" sz="4500" b="1" dirty="0">
                <a:solidFill>
                  <a:schemeClr val="accent5"/>
                </a:solidFill>
              </a:rPr>
              <a:t>Use of proceeds</a:t>
            </a:r>
          </a:p>
        </p:txBody>
      </p:sp>
      <p:sp>
        <p:nvSpPr>
          <p:cNvPr id="10" name="Rectangle 9"/>
          <p:cNvSpPr/>
          <p:nvPr/>
        </p:nvSpPr>
        <p:spPr>
          <a:xfrm>
            <a:off x="16281595" y="11241384"/>
            <a:ext cx="6854852"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r>
              <a:rPr lang="en-US" sz="2500" dirty="0" smtClean="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smtClean="0">
                <a:solidFill>
                  <a:schemeClr val="accent2">
                    <a:alpha val="60000"/>
                  </a:schemeClr>
                </a:solidFill>
              </a:rPr>
              <a:t>nibh</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33" name="Picture Placeholder 32"/>
          <p:cNvSpPr>
            <a:spLocks noGrp="1"/>
          </p:cNvSpPr>
          <p:nvPr>
            <p:ph type="pic" sz="quarter" idx="10"/>
          </p:nvPr>
        </p:nvSpPr>
        <p:spPr/>
      </p:sp>
    </p:spTree>
    <p:extLst>
      <p:ext uri="{BB962C8B-B14F-4D97-AF65-F5344CB8AC3E}">
        <p14:creationId xmlns:p14="http://schemas.microsoft.com/office/powerpoint/2010/main" val="357508713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Invest &amp; Profit</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83362" y="5296541"/>
            <a:ext cx="10618778" cy="784830"/>
          </a:xfrm>
          <a:prstGeom prst="rect">
            <a:avLst/>
          </a:prstGeom>
        </p:spPr>
        <p:txBody>
          <a:bodyPr wrap="square">
            <a:spAutoFit/>
          </a:bodyPr>
          <a:lstStyle/>
          <a:p>
            <a:r>
              <a:rPr lang="en-US" sz="4500" b="1" dirty="0">
                <a:solidFill>
                  <a:schemeClr val="accent3"/>
                </a:solidFill>
              </a:rPr>
              <a:t>Total Investment</a:t>
            </a:r>
          </a:p>
        </p:txBody>
      </p:sp>
      <p:sp>
        <p:nvSpPr>
          <p:cNvPr id="6" name="Rectangle 5"/>
          <p:cNvSpPr/>
          <p:nvPr/>
        </p:nvSpPr>
        <p:spPr>
          <a:xfrm>
            <a:off x="1183362" y="6237195"/>
            <a:ext cx="10618778"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p>
        </p:txBody>
      </p:sp>
      <p:sp>
        <p:nvSpPr>
          <p:cNvPr id="7" name="Rectangle 6"/>
          <p:cNvSpPr/>
          <p:nvPr/>
        </p:nvSpPr>
        <p:spPr>
          <a:xfrm>
            <a:off x="1183362" y="3311914"/>
            <a:ext cx="10618778" cy="2400657"/>
          </a:xfrm>
          <a:prstGeom prst="rect">
            <a:avLst/>
          </a:prstGeom>
        </p:spPr>
        <p:txBody>
          <a:bodyPr wrap="square">
            <a:spAutoFit/>
          </a:bodyPr>
          <a:lstStyle/>
          <a:p>
            <a:r>
              <a:rPr lang="en-GB" sz="15000" b="1" dirty="0" smtClean="0">
                <a:solidFill>
                  <a:schemeClr val="accent3"/>
                </a:solidFill>
              </a:rPr>
              <a:t>60%</a:t>
            </a:r>
            <a:endParaRPr lang="en-US" sz="15000" b="1" dirty="0">
              <a:solidFill>
                <a:schemeClr val="accent3"/>
              </a:solidFill>
            </a:endParaRPr>
          </a:p>
        </p:txBody>
      </p:sp>
      <p:sp>
        <p:nvSpPr>
          <p:cNvPr id="8" name="Rectangle 7"/>
          <p:cNvSpPr/>
          <p:nvPr/>
        </p:nvSpPr>
        <p:spPr>
          <a:xfrm>
            <a:off x="1183362" y="10591556"/>
            <a:ext cx="10618778" cy="784830"/>
          </a:xfrm>
          <a:prstGeom prst="rect">
            <a:avLst/>
          </a:prstGeom>
        </p:spPr>
        <p:txBody>
          <a:bodyPr wrap="square">
            <a:spAutoFit/>
          </a:bodyPr>
          <a:lstStyle/>
          <a:p>
            <a:r>
              <a:rPr lang="en-US" sz="4500" b="1" dirty="0">
                <a:solidFill>
                  <a:schemeClr val="accent4"/>
                </a:solidFill>
              </a:rPr>
              <a:t>Total Profit</a:t>
            </a:r>
          </a:p>
        </p:txBody>
      </p:sp>
      <p:sp>
        <p:nvSpPr>
          <p:cNvPr id="9" name="Rectangle 8"/>
          <p:cNvSpPr/>
          <p:nvPr/>
        </p:nvSpPr>
        <p:spPr>
          <a:xfrm>
            <a:off x="1183362" y="11574740"/>
            <a:ext cx="10618778"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p>
        </p:txBody>
      </p:sp>
      <p:sp>
        <p:nvSpPr>
          <p:cNvPr id="10" name="Rectangle 9"/>
          <p:cNvSpPr/>
          <p:nvPr/>
        </p:nvSpPr>
        <p:spPr>
          <a:xfrm>
            <a:off x="1183362" y="8628194"/>
            <a:ext cx="10618778" cy="2400657"/>
          </a:xfrm>
          <a:prstGeom prst="rect">
            <a:avLst/>
          </a:prstGeom>
        </p:spPr>
        <p:txBody>
          <a:bodyPr wrap="square">
            <a:spAutoFit/>
          </a:bodyPr>
          <a:lstStyle/>
          <a:p>
            <a:r>
              <a:rPr lang="en-GB" sz="15000" b="1" dirty="0">
                <a:solidFill>
                  <a:schemeClr val="accent4"/>
                </a:solidFill>
              </a:rPr>
              <a:t>4</a:t>
            </a:r>
            <a:r>
              <a:rPr lang="en-GB" sz="15000" b="1" dirty="0" smtClean="0">
                <a:solidFill>
                  <a:schemeClr val="accent4"/>
                </a:solidFill>
              </a:rPr>
              <a:t>0%</a:t>
            </a:r>
            <a:endParaRPr lang="en-US" sz="15000" b="1" dirty="0">
              <a:solidFill>
                <a:schemeClr val="accent4"/>
              </a:solidFill>
            </a:endParaRPr>
          </a:p>
        </p:txBody>
      </p:sp>
      <p:sp>
        <p:nvSpPr>
          <p:cNvPr id="17" name="Line 8"/>
          <p:cNvSpPr>
            <a:spLocks noChangeShapeType="1"/>
          </p:cNvSpPr>
          <p:nvPr/>
        </p:nvSpPr>
        <p:spPr bwMode="auto">
          <a:xfrm>
            <a:off x="1185863" y="8067675"/>
            <a:ext cx="10420350" cy="0"/>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aphicFrame>
        <p:nvGraphicFramePr>
          <p:cNvPr id="24" name="Chart 23"/>
          <p:cNvGraphicFramePr/>
          <p:nvPr>
            <p:extLst>
              <p:ext uri="{D42A27DB-BD31-4B8C-83A1-F6EECF244321}">
                <p14:modId xmlns:p14="http://schemas.microsoft.com/office/powerpoint/2010/main" val="4256524696"/>
              </p:ext>
            </p:extLst>
          </p:nvPr>
        </p:nvGraphicFramePr>
        <p:xfrm>
          <a:off x="13358429" y="3488416"/>
          <a:ext cx="10841805" cy="9217391"/>
        </p:xfrm>
        <a:graphic>
          <a:graphicData uri="http://schemas.openxmlformats.org/drawingml/2006/chart">
            <c:chart xmlns:c="http://schemas.openxmlformats.org/drawingml/2006/chart" xmlns:r="http://schemas.openxmlformats.org/officeDocument/2006/relationships" r:id="rId2"/>
          </a:graphicData>
        </a:graphic>
      </p:graphicFrame>
      <p:sp>
        <p:nvSpPr>
          <p:cNvPr id="16" name="Oval 7"/>
          <p:cNvSpPr>
            <a:spLocks noChangeArrowheads="1"/>
          </p:cNvSpPr>
          <p:nvPr/>
        </p:nvSpPr>
        <p:spPr bwMode="auto">
          <a:xfrm>
            <a:off x="15392401" y="4689475"/>
            <a:ext cx="6773863" cy="674687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 name="Group 22"/>
          <p:cNvGrpSpPr/>
          <p:nvPr/>
        </p:nvGrpSpPr>
        <p:grpSpPr>
          <a:xfrm>
            <a:off x="16978313" y="6115050"/>
            <a:ext cx="3506788" cy="3990976"/>
            <a:chOff x="16978313" y="6115050"/>
            <a:chExt cx="3506788" cy="3990976"/>
          </a:xfrm>
          <a:solidFill>
            <a:schemeClr val="accent2">
              <a:alpha val="20000"/>
            </a:schemeClr>
          </a:solidFill>
        </p:grpSpPr>
        <p:sp>
          <p:nvSpPr>
            <p:cNvPr id="18" name="Freeform 9"/>
            <p:cNvSpPr>
              <a:spLocks noEditPoints="1"/>
            </p:cNvSpPr>
            <p:nvPr/>
          </p:nvSpPr>
          <p:spPr bwMode="auto">
            <a:xfrm>
              <a:off x="17179926" y="7300913"/>
              <a:ext cx="3087688" cy="2805113"/>
            </a:xfrm>
            <a:custGeom>
              <a:avLst/>
              <a:gdLst>
                <a:gd name="T0" fmla="*/ 451 w 966"/>
                <a:gd name="T1" fmla="*/ 881 h 881"/>
                <a:gd name="T2" fmla="*/ 387 w 966"/>
                <a:gd name="T3" fmla="*/ 874 h 881"/>
                <a:gd name="T4" fmla="*/ 144 w 966"/>
                <a:gd name="T5" fmla="*/ 774 h 881"/>
                <a:gd name="T6" fmla="*/ 22 w 966"/>
                <a:gd name="T7" fmla="*/ 581 h 881"/>
                <a:gd name="T8" fmla="*/ 41 w 966"/>
                <a:gd name="T9" fmla="*/ 310 h 881"/>
                <a:gd name="T10" fmla="*/ 148 w 966"/>
                <a:gd name="T11" fmla="*/ 137 h 881"/>
                <a:gd name="T12" fmla="*/ 255 w 966"/>
                <a:gd name="T13" fmla="*/ 9 h 881"/>
                <a:gd name="T14" fmla="*/ 272 w 966"/>
                <a:gd name="T15" fmla="*/ 0 h 881"/>
                <a:gd name="T16" fmla="*/ 699 w 966"/>
                <a:gd name="T17" fmla="*/ 1 h 881"/>
                <a:gd name="T18" fmla="*/ 715 w 966"/>
                <a:gd name="T19" fmla="*/ 7 h 881"/>
                <a:gd name="T20" fmla="*/ 866 w 966"/>
                <a:gd name="T21" fmla="*/ 196 h 881"/>
                <a:gd name="T22" fmla="*/ 959 w 966"/>
                <a:gd name="T23" fmla="*/ 507 h 881"/>
                <a:gd name="T24" fmla="*/ 893 w 966"/>
                <a:gd name="T25" fmla="*/ 704 h 881"/>
                <a:gd name="T26" fmla="*/ 756 w 966"/>
                <a:gd name="T27" fmla="*/ 821 h 881"/>
                <a:gd name="T28" fmla="*/ 530 w 966"/>
                <a:gd name="T29" fmla="*/ 879 h 881"/>
                <a:gd name="T30" fmla="*/ 520 w 966"/>
                <a:gd name="T31" fmla="*/ 881 h 881"/>
                <a:gd name="T32" fmla="*/ 451 w 966"/>
                <a:gd name="T33" fmla="*/ 881 h 881"/>
                <a:gd name="T34" fmla="*/ 522 w 966"/>
                <a:gd name="T35" fmla="*/ 209 h 881"/>
                <a:gd name="T36" fmla="*/ 522 w 966"/>
                <a:gd name="T37" fmla="*/ 187 h 881"/>
                <a:gd name="T38" fmla="*/ 486 w 966"/>
                <a:gd name="T39" fmla="*/ 149 h 881"/>
                <a:gd name="T40" fmla="*/ 449 w 966"/>
                <a:gd name="T41" fmla="*/ 187 h 881"/>
                <a:gd name="T42" fmla="*/ 449 w 966"/>
                <a:gd name="T43" fmla="*/ 227 h 881"/>
                <a:gd name="T44" fmla="*/ 438 w 966"/>
                <a:gd name="T45" fmla="*/ 245 h 881"/>
                <a:gd name="T46" fmla="*/ 376 w 966"/>
                <a:gd name="T47" fmla="*/ 339 h 881"/>
                <a:gd name="T48" fmla="*/ 432 w 966"/>
                <a:gd name="T49" fmla="*/ 438 h 881"/>
                <a:gd name="T50" fmla="*/ 492 w 966"/>
                <a:gd name="T51" fmla="*/ 454 h 881"/>
                <a:gd name="T52" fmla="*/ 522 w 966"/>
                <a:gd name="T53" fmla="*/ 492 h 881"/>
                <a:gd name="T54" fmla="*/ 486 w 966"/>
                <a:gd name="T55" fmla="*/ 525 h 881"/>
                <a:gd name="T56" fmla="*/ 449 w 966"/>
                <a:gd name="T57" fmla="*/ 493 h 881"/>
                <a:gd name="T58" fmla="*/ 447 w 966"/>
                <a:gd name="T59" fmla="*/ 481 h 881"/>
                <a:gd name="T60" fmla="*/ 408 w 966"/>
                <a:gd name="T61" fmla="*/ 453 h 881"/>
                <a:gd name="T62" fmla="*/ 376 w 966"/>
                <a:gd name="T63" fmla="*/ 490 h 881"/>
                <a:gd name="T64" fmla="*/ 421 w 966"/>
                <a:gd name="T65" fmla="*/ 577 h 881"/>
                <a:gd name="T66" fmla="*/ 450 w 966"/>
                <a:gd name="T67" fmla="*/ 627 h 881"/>
                <a:gd name="T68" fmla="*/ 485 w 966"/>
                <a:gd name="T69" fmla="*/ 661 h 881"/>
                <a:gd name="T70" fmla="*/ 522 w 966"/>
                <a:gd name="T71" fmla="*/ 626 h 881"/>
                <a:gd name="T72" fmla="*/ 522 w 966"/>
                <a:gd name="T73" fmla="*/ 604 h 881"/>
                <a:gd name="T74" fmla="*/ 533 w 966"/>
                <a:gd name="T75" fmla="*/ 587 h 881"/>
                <a:gd name="T76" fmla="*/ 556 w 966"/>
                <a:gd name="T77" fmla="*/ 406 h 881"/>
                <a:gd name="T78" fmla="*/ 480 w 966"/>
                <a:gd name="T79" fmla="*/ 379 h 881"/>
                <a:gd name="T80" fmla="*/ 449 w 966"/>
                <a:gd name="T81" fmla="*/ 342 h 881"/>
                <a:gd name="T82" fmla="*/ 481 w 966"/>
                <a:gd name="T83" fmla="*/ 307 h 881"/>
                <a:gd name="T84" fmla="*/ 522 w 966"/>
                <a:gd name="T85" fmla="*/ 345 h 881"/>
                <a:gd name="T86" fmla="*/ 561 w 966"/>
                <a:gd name="T87" fmla="*/ 379 h 881"/>
                <a:gd name="T88" fmla="*/ 595 w 966"/>
                <a:gd name="T89" fmla="*/ 340 h 881"/>
                <a:gd name="T90" fmla="*/ 544 w 966"/>
                <a:gd name="T91" fmla="*/ 252 h 881"/>
                <a:gd name="T92" fmla="*/ 522 w 966"/>
                <a:gd name="T93" fmla="*/ 210 h 881"/>
                <a:gd name="T94" fmla="*/ 522 w 966"/>
                <a:gd name="T95" fmla="*/ 209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66" h="881">
                  <a:moveTo>
                    <a:pt x="451" y="881"/>
                  </a:moveTo>
                  <a:cubicBezTo>
                    <a:pt x="430" y="879"/>
                    <a:pt x="409" y="877"/>
                    <a:pt x="387" y="874"/>
                  </a:cubicBezTo>
                  <a:cubicBezTo>
                    <a:pt x="298" y="861"/>
                    <a:pt x="215" y="832"/>
                    <a:pt x="144" y="774"/>
                  </a:cubicBezTo>
                  <a:cubicBezTo>
                    <a:pt x="82" y="724"/>
                    <a:pt x="41" y="659"/>
                    <a:pt x="22" y="581"/>
                  </a:cubicBezTo>
                  <a:cubicBezTo>
                    <a:pt x="0" y="489"/>
                    <a:pt x="9" y="399"/>
                    <a:pt x="41" y="310"/>
                  </a:cubicBezTo>
                  <a:cubicBezTo>
                    <a:pt x="64" y="245"/>
                    <a:pt x="104" y="190"/>
                    <a:pt x="148" y="137"/>
                  </a:cubicBezTo>
                  <a:cubicBezTo>
                    <a:pt x="184" y="95"/>
                    <a:pt x="219" y="52"/>
                    <a:pt x="255" y="9"/>
                  </a:cubicBezTo>
                  <a:cubicBezTo>
                    <a:pt x="259" y="3"/>
                    <a:pt x="264" y="0"/>
                    <a:pt x="272" y="0"/>
                  </a:cubicBezTo>
                  <a:cubicBezTo>
                    <a:pt x="414" y="1"/>
                    <a:pt x="556" y="1"/>
                    <a:pt x="699" y="1"/>
                  </a:cubicBezTo>
                  <a:cubicBezTo>
                    <a:pt x="705" y="1"/>
                    <a:pt x="710" y="1"/>
                    <a:pt x="715" y="7"/>
                  </a:cubicBezTo>
                  <a:cubicBezTo>
                    <a:pt x="765" y="70"/>
                    <a:pt x="818" y="131"/>
                    <a:pt x="866" y="196"/>
                  </a:cubicBezTo>
                  <a:cubicBezTo>
                    <a:pt x="936" y="287"/>
                    <a:pt x="966" y="392"/>
                    <a:pt x="959" y="507"/>
                  </a:cubicBezTo>
                  <a:cubicBezTo>
                    <a:pt x="955" y="579"/>
                    <a:pt x="934" y="645"/>
                    <a:pt x="893" y="704"/>
                  </a:cubicBezTo>
                  <a:cubicBezTo>
                    <a:pt x="857" y="755"/>
                    <a:pt x="811" y="793"/>
                    <a:pt x="756" y="821"/>
                  </a:cubicBezTo>
                  <a:cubicBezTo>
                    <a:pt x="685" y="858"/>
                    <a:pt x="609" y="875"/>
                    <a:pt x="530" y="879"/>
                  </a:cubicBezTo>
                  <a:cubicBezTo>
                    <a:pt x="527" y="879"/>
                    <a:pt x="523" y="880"/>
                    <a:pt x="520" y="881"/>
                  </a:cubicBezTo>
                  <a:cubicBezTo>
                    <a:pt x="497" y="881"/>
                    <a:pt x="474" y="881"/>
                    <a:pt x="451" y="881"/>
                  </a:cubicBezTo>
                  <a:close/>
                  <a:moveTo>
                    <a:pt x="522" y="209"/>
                  </a:moveTo>
                  <a:cubicBezTo>
                    <a:pt x="522" y="202"/>
                    <a:pt x="522" y="195"/>
                    <a:pt x="522" y="187"/>
                  </a:cubicBezTo>
                  <a:cubicBezTo>
                    <a:pt x="521" y="165"/>
                    <a:pt x="506" y="150"/>
                    <a:pt x="486" y="149"/>
                  </a:cubicBezTo>
                  <a:cubicBezTo>
                    <a:pt x="465" y="149"/>
                    <a:pt x="450" y="165"/>
                    <a:pt x="449" y="187"/>
                  </a:cubicBezTo>
                  <a:cubicBezTo>
                    <a:pt x="449" y="200"/>
                    <a:pt x="448" y="214"/>
                    <a:pt x="449" y="227"/>
                  </a:cubicBezTo>
                  <a:cubicBezTo>
                    <a:pt x="450" y="237"/>
                    <a:pt x="446" y="241"/>
                    <a:pt x="438" y="245"/>
                  </a:cubicBezTo>
                  <a:cubicBezTo>
                    <a:pt x="399" y="264"/>
                    <a:pt x="377" y="296"/>
                    <a:pt x="376" y="339"/>
                  </a:cubicBezTo>
                  <a:cubicBezTo>
                    <a:pt x="375" y="383"/>
                    <a:pt x="394" y="416"/>
                    <a:pt x="432" y="438"/>
                  </a:cubicBezTo>
                  <a:cubicBezTo>
                    <a:pt x="450" y="449"/>
                    <a:pt x="471" y="451"/>
                    <a:pt x="492" y="454"/>
                  </a:cubicBezTo>
                  <a:cubicBezTo>
                    <a:pt x="510" y="457"/>
                    <a:pt x="523" y="474"/>
                    <a:pt x="522" y="492"/>
                  </a:cubicBezTo>
                  <a:cubicBezTo>
                    <a:pt x="520" y="511"/>
                    <a:pt x="505" y="525"/>
                    <a:pt x="486" y="525"/>
                  </a:cubicBezTo>
                  <a:cubicBezTo>
                    <a:pt x="467" y="526"/>
                    <a:pt x="451" y="512"/>
                    <a:pt x="449" y="493"/>
                  </a:cubicBezTo>
                  <a:cubicBezTo>
                    <a:pt x="448" y="489"/>
                    <a:pt x="448" y="485"/>
                    <a:pt x="447" y="481"/>
                  </a:cubicBezTo>
                  <a:cubicBezTo>
                    <a:pt x="443" y="463"/>
                    <a:pt x="426" y="451"/>
                    <a:pt x="408" y="453"/>
                  </a:cubicBezTo>
                  <a:cubicBezTo>
                    <a:pt x="389" y="456"/>
                    <a:pt x="375" y="471"/>
                    <a:pt x="376" y="490"/>
                  </a:cubicBezTo>
                  <a:cubicBezTo>
                    <a:pt x="376" y="527"/>
                    <a:pt x="390" y="558"/>
                    <a:pt x="421" y="577"/>
                  </a:cubicBezTo>
                  <a:cubicBezTo>
                    <a:pt x="443" y="589"/>
                    <a:pt x="452" y="602"/>
                    <a:pt x="450" y="627"/>
                  </a:cubicBezTo>
                  <a:cubicBezTo>
                    <a:pt x="448" y="646"/>
                    <a:pt x="466" y="661"/>
                    <a:pt x="485" y="661"/>
                  </a:cubicBezTo>
                  <a:cubicBezTo>
                    <a:pt x="505" y="661"/>
                    <a:pt x="521" y="646"/>
                    <a:pt x="522" y="626"/>
                  </a:cubicBezTo>
                  <a:cubicBezTo>
                    <a:pt x="522" y="619"/>
                    <a:pt x="523" y="612"/>
                    <a:pt x="522" y="604"/>
                  </a:cubicBezTo>
                  <a:cubicBezTo>
                    <a:pt x="521" y="595"/>
                    <a:pt x="524" y="591"/>
                    <a:pt x="533" y="587"/>
                  </a:cubicBezTo>
                  <a:cubicBezTo>
                    <a:pt x="604" y="554"/>
                    <a:pt x="616" y="457"/>
                    <a:pt x="556" y="406"/>
                  </a:cubicBezTo>
                  <a:cubicBezTo>
                    <a:pt x="534" y="387"/>
                    <a:pt x="508" y="381"/>
                    <a:pt x="480" y="379"/>
                  </a:cubicBezTo>
                  <a:cubicBezTo>
                    <a:pt x="461" y="377"/>
                    <a:pt x="449" y="361"/>
                    <a:pt x="449" y="342"/>
                  </a:cubicBezTo>
                  <a:cubicBezTo>
                    <a:pt x="449" y="324"/>
                    <a:pt x="462" y="309"/>
                    <a:pt x="481" y="307"/>
                  </a:cubicBezTo>
                  <a:cubicBezTo>
                    <a:pt x="503" y="304"/>
                    <a:pt x="519" y="319"/>
                    <a:pt x="522" y="345"/>
                  </a:cubicBezTo>
                  <a:cubicBezTo>
                    <a:pt x="524" y="367"/>
                    <a:pt x="540" y="380"/>
                    <a:pt x="561" y="379"/>
                  </a:cubicBezTo>
                  <a:cubicBezTo>
                    <a:pt x="581" y="378"/>
                    <a:pt x="596" y="361"/>
                    <a:pt x="595" y="340"/>
                  </a:cubicBezTo>
                  <a:cubicBezTo>
                    <a:pt x="592" y="302"/>
                    <a:pt x="577" y="270"/>
                    <a:pt x="544" y="252"/>
                  </a:cubicBezTo>
                  <a:cubicBezTo>
                    <a:pt x="525" y="242"/>
                    <a:pt x="519" y="230"/>
                    <a:pt x="522" y="210"/>
                  </a:cubicBezTo>
                  <a:cubicBezTo>
                    <a:pt x="522" y="210"/>
                    <a:pt x="522" y="210"/>
                    <a:pt x="522"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17902238" y="6115050"/>
              <a:ext cx="1655763" cy="946150"/>
            </a:xfrm>
            <a:custGeom>
              <a:avLst/>
              <a:gdLst>
                <a:gd name="T0" fmla="*/ 260 w 518"/>
                <a:gd name="T1" fmla="*/ 297 h 297"/>
                <a:gd name="T2" fmla="*/ 85 w 518"/>
                <a:gd name="T3" fmla="*/ 297 h 297"/>
                <a:gd name="T4" fmla="*/ 73 w 518"/>
                <a:gd name="T5" fmla="*/ 286 h 297"/>
                <a:gd name="T6" fmla="*/ 9 w 518"/>
                <a:gd name="T7" fmla="*/ 61 h 297"/>
                <a:gd name="T8" fmla="*/ 14 w 518"/>
                <a:gd name="T9" fmla="*/ 16 h 297"/>
                <a:gd name="T10" fmla="*/ 60 w 518"/>
                <a:gd name="T11" fmla="*/ 10 h 297"/>
                <a:gd name="T12" fmla="*/ 168 w 518"/>
                <a:gd name="T13" fmla="*/ 64 h 297"/>
                <a:gd name="T14" fmla="*/ 188 w 518"/>
                <a:gd name="T15" fmla="*/ 61 h 297"/>
                <a:gd name="T16" fmla="*/ 230 w 518"/>
                <a:gd name="T17" fmla="*/ 18 h 297"/>
                <a:gd name="T18" fmla="*/ 288 w 518"/>
                <a:gd name="T19" fmla="*/ 18 h 297"/>
                <a:gd name="T20" fmla="*/ 332 w 518"/>
                <a:gd name="T21" fmla="*/ 62 h 297"/>
                <a:gd name="T22" fmla="*/ 350 w 518"/>
                <a:gd name="T23" fmla="*/ 65 h 297"/>
                <a:gd name="T24" fmla="*/ 459 w 518"/>
                <a:gd name="T25" fmla="*/ 10 h 297"/>
                <a:gd name="T26" fmla="*/ 508 w 518"/>
                <a:gd name="T27" fmla="*/ 20 h 297"/>
                <a:gd name="T28" fmla="*/ 509 w 518"/>
                <a:gd name="T29" fmla="*/ 62 h 297"/>
                <a:gd name="T30" fmla="*/ 466 w 518"/>
                <a:gd name="T31" fmla="*/ 172 h 297"/>
                <a:gd name="T32" fmla="*/ 446 w 518"/>
                <a:gd name="T33" fmla="*/ 286 h 297"/>
                <a:gd name="T34" fmla="*/ 433 w 518"/>
                <a:gd name="T35" fmla="*/ 297 h 297"/>
                <a:gd name="T36" fmla="*/ 260 w 518"/>
                <a:gd name="T37"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8" h="297">
                  <a:moveTo>
                    <a:pt x="260" y="297"/>
                  </a:moveTo>
                  <a:cubicBezTo>
                    <a:pt x="202" y="297"/>
                    <a:pt x="143" y="297"/>
                    <a:pt x="85" y="297"/>
                  </a:cubicBezTo>
                  <a:cubicBezTo>
                    <a:pt x="77" y="297"/>
                    <a:pt x="74" y="295"/>
                    <a:pt x="73" y="286"/>
                  </a:cubicBezTo>
                  <a:cubicBezTo>
                    <a:pt x="67" y="207"/>
                    <a:pt x="46" y="132"/>
                    <a:pt x="9" y="61"/>
                  </a:cubicBezTo>
                  <a:cubicBezTo>
                    <a:pt x="0" y="43"/>
                    <a:pt x="2" y="27"/>
                    <a:pt x="14" y="16"/>
                  </a:cubicBezTo>
                  <a:cubicBezTo>
                    <a:pt x="26" y="3"/>
                    <a:pt x="42" y="1"/>
                    <a:pt x="60" y="10"/>
                  </a:cubicBezTo>
                  <a:cubicBezTo>
                    <a:pt x="96" y="28"/>
                    <a:pt x="132" y="46"/>
                    <a:pt x="168" y="64"/>
                  </a:cubicBezTo>
                  <a:cubicBezTo>
                    <a:pt x="177" y="69"/>
                    <a:pt x="182" y="68"/>
                    <a:pt x="188" y="61"/>
                  </a:cubicBezTo>
                  <a:cubicBezTo>
                    <a:pt x="202" y="46"/>
                    <a:pt x="216" y="32"/>
                    <a:pt x="230" y="18"/>
                  </a:cubicBezTo>
                  <a:cubicBezTo>
                    <a:pt x="249" y="0"/>
                    <a:pt x="269" y="0"/>
                    <a:pt x="288" y="18"/>
                  </a:cubicBezTo>
                  <a:cubicBezTo>
                    <a:pt x="303" y="32"/>
                    <a:pt x="318" y="47"/>
                    <a:pt x="332" y="62"/>
                  </a:cubicBezTo>
                  <a:cubicBezTo>
                    <a:pt x="338" y="68"/>
                    <a:pt x="342" y="69"/>
                    <a:pt x="350" y="65"/>
                  </a:cubicBezTo>
                  <a:cubicBezTo>
                    <a:pt x="386" y="46"/>
                    <a:pt x="422" y="28"/>
                    <a:pt x="459" y="10"/>
                  </a:cubicBezTo>
                  <a:cubicBezTo>
                    <a:pt x="479" y="0"/>
                    <a:pt x="497" y="4"/>
                    <a:pt x="508" y="20"/>
                  </a:cubicBezTo>
                  <a:cubicBezTo>
                    <a:pt x="518" y="34"/>
                    <a:pt x="516" y="48"/>
                    <a:pt x="509" y="62"/>
                  </a:cubicBezTo>
                  <a:cubicBezTo>
                    <a:pt x="491" y="98"/>
                    <a:pt x="477" y="134"/>
                    <a:pt x="466" y="172"/>
                  </a:cubicBezTo>
                  <a:cubicBezTo>
                    <a:pt x="456" y="209"/>
                    <a:pt x="449" y="247"/>
                    <a:pt x="446" y="286"/>
                  </a:cubicBezTo>
                  <a:cubicBezTo>
                    <a:pt x="445" y="296"/>
                    <a:pt x="442" y="297"/>
                    <a:pt x="433" y="297"/>
                  </a:cubicBezTo>
                  <a:cubicBezTo>
                    <a:pt x="375" y="297"/>
                    <a:pt x="317" y="297"/>
                    <a:pt x="260" y="2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16978313" y="6127750"/>
              <a:ext cx="700088" cy="701675"/>
            </a:xfrm>
            <a:custGeom>
              <a:avLst/>
              <a:gdLst>
                <a:gd name="T0" fmla="*/ 219 w 219"/>
                <a:gd name="T1" fmla="*/ 110 h 220"/>
                <a:gd name="T2" fmla="*/ 184 w 219"/>
                <a:gd name="T3" fmla="*/ 147 h 220"/>
                <a:gd name="T4" fmla="*/ 154 w 219"/>
                <a:gd name="T5" fmla="*/ 147 h 220"/>
                <a:gd name="T6" fmla="*/ 146 w 219"/>
                <a:gd name="T7" fmla="*/ 155 h 220"/>
                <a:gd name="T8" fmla="*/ 146 w 219"/>
                <a:gd name="T9" fmla="*/ 183 h 220"/>
                <a:gd name="T10" fmla="*/ 110 w 219"/>
                <a:gd name="T11" fmla="*/ 220 h 220"/>
                <a:gd name="T12" fmla="*/ 73 w 219"/>
                <a:gd name="T13" fmla="*/ 183 h 220"/>
                <a:gd name="T14" fmla="*/ 73 w 219"/>
                <a:gd name="T15" fmla="*/ 156 h 220"/>
                <a:gd name="T16" fmla="*/ 63 w 219"/>
                <a:gd name="T17" fmla="*/ 147 h 220"/>
                <a:gd name="T18" fmla="*/ 37 w 219"/>
                <a:gd name="T19" fmla="*/ 147 h 220"/>
                <a:gd name="T20" fmla="*/ 0 w 219"/>
                <a:gd name="T21" fmla="*/ 110 h 220"/>
                <a:gd name="T22" fmla="*/ 36 w 219"/>
                <a:gd name="T23" fmla="*/ 74 h 220"/>
                <a:gd name="T24" fmla="*/ 71 w 219"/>
                <a:gd name="T25" fmla="*/ 71 h 220"/>
                <a:gd name="T26" fmla="*/ 73 w 219"/>
                <a:gd name="T27" fmla="*/ 37 h 220"/>
                <a:gd name="T28" fmla="*/ 110 w 219"/>
                <a:gd name="T29" fmla="*/ 0 h 220"/>
                <a:gd name="T30" fmla="*/ 146 w 219"/>
                <a:gd name="T31" fmla="*/ 37 h 220"/>
                <a:gd name="T32" fmla="*/ 146 w 219"/>
                <a:gd name="T33" fmla="*/ 64 h 220"/>
                <a:gd name="T34" fmla="*/ 156 w 219"/>
                <a:gd name="T35" fmla="*/ 74 h 220"/>
                <a:gd name="T36" fmla="*/ 184 w 219"/>
                <a:gd name="T37" fmla="*/ 74 h 220"/>
                <a:gd name="T38" fmla="*/ 219 w 219"/>
                <a:gd name="T39" fmla="*/ 11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220">
                  <a:moveTo>
                    <a:pt x="219" y="110"/>
                  </a:moveTo>
                  <a:cubicBezTo>
                    <a:pt x="219" y="130"/>
                    <a:pt x="204" y="146"/>
                    <a:pt x="184" y="147"/>
                  </a:cubicBezTo>
                  <a:cubicBezTo>
                    <a:pt x="174" y="147"/>
                    <a:pt x="164" y="147"/>
                    <a:pt x="154" y="147"/>
                  </a:cubicBezTo>
                  <a:cubicBezTo>
                    <a:pt x="148" y="146"/>
                    <a:pt x="146" y="148"/>
                    <a:pt x="146" y="155"/>
                  </a:cubicBezTo>
                  <a:cubicBezTo>
                    <a:pt x="147" y="164"/>
                    <a:pt x="146" y="173"/>
                    <a:pt x="146" y="183"/>
                  </a:cubicBezTo>
                  <a:cubicBezTo>
                    <a:pt x="145" y="204"/>
                    <a:pt x="130" y="219"/>
                    <a:pt x="110" y="220"/>
                  </a:cubicBezTo>
                  <a:cubicBezTo>
                    <a:pt x="90" y="220"/>
                    <a:pt x="74" y="204"/>
                    <a:pt x="73" y="183"/>
                  </a:cubicBezTo>
                  <a:cubicBezTo>
                    <a:pt x="73" y="174"/>
                    <a:pt x="72" y="165"/>
                    <a:pt x="73" y="156"/>
                  </a:cubicBezTo>
                  <a:cubicBezTo>
                    <a:pt x="74" y="148"/>
                    <a:pt x="71" y="146"/>
                    <a:pt x="63" y="147"/>
                  </a:cubicBezTo>
                  <a:cubicBezTo>
                    <a:pt x="55" y="147"/>
                    <a:pt x="46" y="147"/>
                    <a:pt x="37" y="147"/>
                  </a:cubicBezTo>
                  <a:cubicBezTo>
                    <a:pt x="16" y="146"/>
                    <a:pt x="0" y="130"/>
                    <a:pt x="0" y="110"/>
                  </a:cubicBezTo>
                  <a:cubicBezTo>
                    <a:pt x="0" y="90"/>
                    <a:pt x="15" y="75"/>
                    <a:pt x="36" y="74"/>
                  </a:cubicBezTo>
                  <a:cubicBezTo>
                    <a:pt x="48" y="73"/>
                    <a:pt x="64" y="79"/>
                    <a:pt x="71" y="71"/>
                  </a:cubicBezTo>
                  <a:cubicBezTo>
                    <a:pt x="77" y="64"/>
                    <a:pt x="73" y="49"/>
                    <a:pt x="73" y="37"/>
                  </a:cubicBezTo>
                  <a:cubicBezTo>
                    <a:pt x="74" y="16"/>
                    <a:pt x="90" y="0"/>
                    <a:pt x="110" y="0"/>
                  </a:cubicBezTo>
                  <a:cubicBezTo>
                    <a:pt x="130" y="0"/>
                    <a:pt x="145" y="16"/>
                    <a:pt x="146" y="37"/>
                  </a:cubicBezTo>
                  <a:cubicBezTo>
                    <a:pt x="146" y="46"/>
                    <a:pt x="147" y="55"/>
                    <a:pt x="146" y="64"/>
                  </a:cubicBezTo>
                  <a:cubicBezTo>
                    <a:pt x="145" y="72"/>
                    <a:pt x="149" y="74"/>
                    <a:pt x="156" y="74"/>
                  </a:cubicBezTo>
                  <a:cubicBezTo>
                    <a:pt x="166" y="73"/>
                    <a:pt x="175" y="73"/>
                    <a:pt x="184" y="74"/>
                  </a:cubicBezTo>
                  <a:cubicBezTo>
                    <a:pt x="204" y="75"/>
                    <a:pt x="219" y="91"/>
                    <a:pt x="219"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19781838" y="6835775"/>
              <a:ext cx="703263" cy="700088"/>
            </a:xfrm>
            <a:custGeom>
              <a:avLst/>
              <a:gdLst>
                <a:gd name="T0" fmla="*/ 220 w 220"/>
                <a:gd name="T1" fmla="*/ 110 h 220"/>
                <a:gd name="T2" fmla="*/ 185 w 220"/>
                <a:gd name="T3" fmla="*/ 146 h 220"/>
                <a:gd name="T4" fmla="*/ 154 w 220"/>
                <a:gd name="T5" fmla="*/ 146 h 220"/>
                <a:gd name="T6" fmla="*/ 147 w 220"/>
                <a:gd name="T7" fmla="*/ 154 h 220"/>
                <a:gd name="T8" fmla="*/ 147 w 220"/>
                <a:gd name="T9" fmla="*/ 183 h 220"/>
                <a:gd name="T10" fmla="*/ 110 w 220"/>
                <a:gd name="T11" fmla="*/ 220 h 220"/>
                <a:gd name="T12" fmla="*/ 74 w 220"/>
                <a:gd name="T13" fmla="*/ 183 h 220"/>
                <a:gd name="T14" fmla="*/ 74 w 220"/>
                <a:gd name="T15" fmla="*/ 159 h 220"/>
                <a:gd name="T16" fmla="*/ 62 w 220"/>
                <a:gd name="T17" fmla="*/ 146 h 220"/>
                <a:gd name="T18" fmla="*/ 37 w 220"/>
                <a:gd name="T19" fmla="*/ 146 h 220"/>
                <a:gd name="T20" fmla="*/ 1 w 220"/>
                <a:gd name="T21" fmla="*/ 110 h 220"/>
                <a:gd name="T22" fmla="*/ 36 w 220"/>
                <a:gd name="T23" fmla="*/ 74 h 220"/>
                <a:gd name="T24" fmla="*/ 67 w 220"/>
                <a:gd name="T25" fmla="*/ 74 h 220"/>
                <a:gd name="T26" fmla="*/ 74 w 220"/>
                <a:gd name="T27" fmla="*/ 66 h 220"/>
                <a:gd name="T28" fmla="*/ 74 w 220"/>
                <a:gd name="T29" fmla="*/ 37 h 220"/>
                <a:gd name="T30" fmla="*/ 110 w 220"/>
                <a:gd name="T31" fmla="*/ 0 h 220"/>
                <a:gd name="T32" fmla="*/ 147 w 220"/>
                <a:gd name="T33" fmla="*/ 38 h 220"/>
                <a:gd name="T34" fmla="*/ 149 w 220"/>
                <a:gd name="T35" fmla="*/ 71 h 220"/>
                <a:gd name="T36" fmla="*/ 183 w 220"/>
                <a:gd name="T37" fmla="*/ 73 h 220"/>
                <a:gd name="T38" fmla="*/ 220 w 220"/>
                <a:gd name="T39" fmla="*/ 11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0" h="220">
                  <a:moveTo>
                    <a:pt x="220" y="110"/>
                  </a:moveTo>
                  <a:cubicBezTo>
                    <a:pt x="220" y="129"/>
                    <a:pt x="205" y="145"/>
                    <a:pt x="185" y="146"/>
                  </a:cubicBezTo>
                  <a:cubicBezTo>
                    <a:pt x="175" y="147"/>
                    <a:pt x="165" y="147"/>
                    <a:pt x="154" y="146"/>
                  </a:cubicBezTo>
                  <a:cubicBezTo>
                    <a:pt x="149" y="146"/>
                    <a:pt x="147" y="148"/>
                    <a:pt x="147" y="154"/>
                  </a:cubicBezTo>
                  <a:cubicBezTo>
                    <a:pt x="147" y="164"/>
                    <a:pt x="147" y="174"/>
                    <a:pt x="147" y="183"/>
                  </a:cubicBezTo>
                  <a:cubicBezTo>
                    <a:pt x="146" y="204"/>
                    <a:pt x="130" y="220"/>
                    <a:pt x="110" y="220"/>
                  </a:cubicBezTo>
                  <a:cubicBezTo>
                    <a:pt x="90" y="220"/>
                    <a:pt x="75" y="204"/>
                    <a:pt x="74" y="183"/>
                  </a:cubicBezTo>
                  <a:cubicBezTo>
                    <a:pt x="74" y="175"/>
                    <a:pt x="73" y="167"/>
                    <a:pt x="74" y="159"/>
                  </a:cubicBezTo>
                  <a:cubicBezTo>
                    <a:pt x="75" y="150"/>
                    <a:pt x="72" y="145"/>
                    <a:pt x="62" y="146"/>
                  </a:cubicBezTo>
                  <a:cubicBezTo>
                    <a:pt x="54" y="147"/>
                    <a:pt x="45" y="147"/>
                    <a:pt x="37" y="146"/>
                  </a:cubicBezTo>
                  <a:cubicBezTo>
                    <a:pt x="16" y="145"/>
                    <a:pt x="0" y="130"/>
                    <a:pt x="1" y="110"/>
                  </a:cubicBezTo>
                  <a:cubicBezTo>
                    <a:pt x="1" y="90"/>
                    <a:pt x="16" y="75"/>
                    <a:pt x="36" y="74"/>
                  </a:cubicBezTo>
                  <a:cubicBezTo>
                    <a:pt x="47" y="73"/>
                    <a:pt x="57" y="73"/>
                    <a:pt x="67" y="74"/>
                  </a:cubicBezTo>
                  <a:cubicBezTo>
                    <a:pt x="72" y="74"/>
                    <a:pt x="74" y="72"/>
                    <a:pt x="74" y="66"/>
                  </a:cubicBezTo>
                  <a:cubicBezTo>
                    <a:pt x="74" y="57"/>
                    <a:pt x="74" y="47"/>
                    <a:pt x="74" y="37"/>
                  </a:cubicBezTo>
                  <a:cubicBezTo>
                    <a:pt x="75" y="16"/>
                    <a:pt x="90" y="1"/>
                    <a:pt x="110" y="0"/>
                  </a:cubicBezTo>
                  <a:cubicBezTo>
                    <a:pt x="130" y="0"/>
                    <a:pt x="146" y="16"/>
                    <a:pt x="147" y="38"/>
                  </a:cubicBezTo>
                  <a:cubicBezTo>
                    <a:pt x="148" y="49"/>
                    <a:pt x="142" y="65"/>
                    <a:pt x="149" y="71"/>
                  </a:cubicBezTo>
                  <a:cubicBezTo>
                    <a:pt x="157" y="78"/>
                    <a:pt x="172" y="73"/>
                    <a:pt x="183" y="73"/>
                  </a:cubicBezTo>
                  <a:cubicBezTo>
                    <a:pt x="204" y="74"/>
                    <a:pt x="220" y="90"/>
                    <a:pt x="22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17211676" y="7304088"/>
              <a:ext cx="233363" cy="231775"/>
            </a:xfrm>
            <a:custGeom>
              <a:avLst/>
              <a:gdLst>
                <a:gd name="T0" fmla="*/ 36 w 73"/>
                <a:gd name="T1" fmla="*/ 0 h 73"/>
                <a:gd name="T2" fmla="*/ 73 w 73"/>
                <a:gd name="T3" fmla="*/ 36 h 73"/>
                <a:gd name="T4" fmla="*/ 37 w 73"/>
                <a:gd name="T5" fmla="*/ 73 h 73"/>
                <a:gd name="T6" fmla="*/ 0 w 73"/>
                <a:gd name="T7" fmla="*/ 36 h 73"/>
                <a:gd name="T8" fmla="*/ 36 w 73"/>
                <a:gd name="T9" fmla="*/ 0 h 73"/>
              </a:gdLst>
              <a:ahLst/>
              <a:cxnLst>
                <a:cxn ang="0">
                  <a:pos x="T0" y="T1"/>
                </a:cxn>
                <a:cxn ang="0">
                  <a:pos x="T2" y="T3"/>
                </a:cxn>
                <a:cxn ang="0">
                  <a:pos x="T4" y="T5"/>
                </a:cxn>
                <a:cxn ang="0">
                  <a:pos x="T6" y="T7"/>
                </a:cxn>
                <a:cxn ang="0">
                  <a:pos x="T8" y="T9"/>
                </a:cxn>
              </a:cxnLst>
              <a:rect l="0" t="0" r="r" b="b"/>
              <a:pathLst>
                <a:path w="73" h="73">
                  <a:moveTo>
                    <a:pt x="36" y="0"/>
                  </a:moveTo>
                  <a:cubicBezTo>
                    <a:pt x="56" y="0"/>
                    <a:pt x="73" y="16"/>
                    <a:pt x="73" y="36"/>
                  </a:cubicBezTo>
                  <a:cubicBezTo>
                    <a:pt x="73" y="56"/>
                    <a:pt x="57" y="73"/>
                    <a:pt x="37" y="73"/>
                  </a:cubicBezTo>
                  <a:cubicBezTo>
                    <a:pt x="17" y="73"/>
                    <a:pt x="0" y="56"/>
                    <a:pt x="0" y="36"/>
                  </a:cubicBezTo>
                  <a:cubicBezTo>
                    <a:pt x="0" y="17"/>
                    <a:pt x="16" y="0"/>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6085902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24377904"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3902254" y="3570348"/>
            <a:ext cx="16579492" cy="5016758"/>
          </a:xfrm>
          <a:prstGeom prst="rect">
            <a:avLst/>
          </a:prstGeom>
        </p:spPr>
        <p:txBody>
          <a:bodyPr wrap="square">
            <a:spAutoFit/>
          </a:bodyPr>
          <a:lstStyle/>
          <a:p>
            <a:pPr algn="ctr"/>
            <a:r>
              <a:rPr lang="en-GB" sz="16000" b="1" dirty="0" smtClean="0">
                <a:solidFill>
                  <a:schemeClr val="accent1"/>
                </a:solidFill>
                <a:latin typeface="+mj-lt"/>
              </a:rPr>
              <a:t>GOOD THING TAKE MORE TIME.</a:t>
            </a:r>
            <a:endParaRPr lang="en-US" sz="16000" b="1" dirty="0">
              <a:solidFill>
                <a:schemeClr val="accent1"/>
              </a:solidFill>
              <a:latin typeface="+mj-lt"/>
            </a:endParaRPr>
          </a:p>
        </p:txBody>
      </p:sp>
      <p:sp>
        <p:nvSpPr>
          <p:cNvPr id="7" name="Freeform 5"/>
          <p:cNvSpPr>
            <a:spLocks/>
          </p:cNvSpPr>
          <p:nvPr/>
        </p:nvSpPr>
        <p:spPr bwMode="auto">
          <a:xfrm>
            <a:off x="8099425" y="9310688"/>
            <a:ext cx="2044700" cy="420687"/>
          </a:xfrm>
          <a:custGeom>
            <a:avLst/>
            <a:gdLst>
              <a:gd name="T0" fmla="*/ 63 w 642"/>
              <a:gd name="T1" fmla="*/ 0 h 128"/>
              <a:gd name="T2" fmla="*/ 642 w 642"/>
              <a:gd name="T3" fmla="*/ 0 h 128"/>
              <a:gd name="T4" fmla="*/ 642 w 642"/>
              <a:gd name="T5" fmla="*/ 128 h 128"/>
              <a:gd name="T6" fmla="*/ 63 w 642"/>
              <a:gd name="T7" fmla="*/ 128 h 128"/>
              <a:gd name="T8" fmla="*/ 0 w 642"/>
              <a:gd name="T9" fmla="*/ 64 h 128"/>
              <a:gd name="T10" fmla="*/ 0 w 642"/>
              <a:gd name="T11" fmla="*/ 64 h 128"/>
              <a:gd name="T12" fmla="*/ 63 w 642"/>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2" h="128">
                <a:moveTo>
                  <a:pt x="63" y="0"/>
                </a:moveTo>
                <a:cubicBezTo>
                  <a:pt x="642" y="0"/>
                  <a:pt x="642" y="0"/>
                  <a:pt x="642" y="0"/>
                </a:cubicBezTo>
                <a:cubicBezTo>
                  <a:pt x="642" y="128"/>
                  <a:pt x="642" y="128"/>
                  <a:pt x="642" y="128"/>
                </a:cubicBezTo>
                <a:cubicBezTo>
                  <a:pt x="63" y="128"/>
                  <a:pt x="63" y="128"/>
                  <a:pt x="63" y="128"/>
                </a:cubicBezTo>
                <a:cubicBezTo>
                  <a:pt x="28" y="128"/>
                  <a:pt x="0" y="99"/>
                  <a:pt x="0" y="64"/>
                </a:cubicBezTo>
                <a:cubicBezTo>
                  <a:pt x="0" y="64"/>
                  <a:pt x="0" y="64"/>
                  <a:pt x="0" y="64"/>
                </a:cubicBezTo>
                <a:cubicBezTo>
                  <a:pt x="0" y="29"/>
                  <a:pt x="28" y="0"/>
                  <a:pt x="6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10144125" y="9310688"/>
            <a:ext cx="2046288" cy="420687"/>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2190413" y="9310688"/>
            <a:ext cx="2047875" cy="420687"/>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4238288" y="9310688"/>
            <a:ext cx="2047875" cy="420687"/>
          </a:xfrm>
          <a:custGeom>
            <a:avLst/>
            <a:gdLst>
              <a:gd name="T0" fmla="*/ 0 w 643"/>
              <a:gd name="T1" fmla="*/ 0 h 128"/>
              <a:gd name="T2" fmla="*/ 579 w 643"/>
              <a:gd name="T3" fmla="*/ 0 h 128"/>
              <a:gd name="T4" fmla="*/ 643 w 643"/>
              <a:gd name="T5" fmla="*/ 64 h 128"/>
              <a:gd name="T6" fmla="*/ 643 w 643"/>
              <a:gd name="T7" fmla="*/ 64 h 128"/>
              <a:gd name="T8" fmla="*/ 579 w 643"/>
              <a:gd name="T9" fmla="*/ 128 h 128"/>
              <a:gd name="T10" fmla="*/ 0 w 643"/>
              <a:gd name="T11" fmla="*/ 128 h 128"/>
              <a:gd name="T12" fmla="*/ 0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0" y="0"/>
                </a:moveTo>
                <a:cubicBezTo>
                  <a:pt x="579" y="0"/>
                  <a:pt x="579" y="0"/>
                  <a:pt x="579" y="0"/>
                </a:cubicBezTo>
                <a:cubicBezTo>
                  <a:pt x="615" y="0"/>
                  <a:pt x="643" y="29"/>
                  <a:pt x="643" y="64"/>
                </a:cubicBezTo>
                <a:cubicBezTo>
                  <a:pt x="643" y="64"/>
                  <a:pt x="643" y="64"/>
                  <a:pt x="643" y="64"/>
                </a:cubicBezTo>
                <a:cubicBezTo>
                  <a:pt x="643" y="99"/>
                  <a:pt x="615" y="128"/>
                  <a:pt x="579" y="128"/>
                </a:cubicBezTo>
                <a:cubicBezTo>
                  <a:pt x="0" y="128"/>
                  <a:pt x="0" y="128"/>
                  <a:pt x="0" y="128"/>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3714223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37403" y="1061065"/>
            <a:ext cx="22108800" cy="1554272"/>
          </a:xfrm>
          <a:prstGeom prst="rect">
            <a:avLst/>
          </a:prstGeom>
        </p:spPr>
        <p:txBody>
          <a:bodyPr wrap="square">
            <a:spAutoFit/>
          </a:bodyPr>
          <a:lstStyle/>
          <a:p>
            <a:pPr algn="ctr"/>
            <a:r>
              <a:rPr lang="en-US" sz="9500" b="1" dirty="0">
                <a:solidFill>
                  <a:schemeClr val="accent2"/>
                </a:solidFill>
                <a:latin typeface="+mj-lt"/>
              </a:rPr>
              <a:t>Yearly Data Chart</a:t>
            </a:r>
          </a:p>
        </p:txBody>
      </p:sp>
      <p:sp>
        <p:nvSpPr>
          <p:cNvPr id="4" name="Rectangle 3"/>
          <p:cNvSpPr/>
          <p:nvPr/>
        </p:nvSpPr>
        <p:spPr>
          <a:xfrm>
            <a:off x="1137403" y="2384504"/>
            <a:ext cx="22115284"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2037397" y="11000581"/>
            <a:ext cx="4281773" cy="1477328"/>
          </a:xfrm>
          <a:prstGeom prst="rect">
            <a:avLst/>
          </a:prstGeom>
        </p:spPr>
        <p:txBody>
          <a:bodyPr wrap="square">
            <a:spAutoFit/>
          </a:bodyPr>
          <a:lstStyle/>
          <a:p>
            <a:pPr>
              <a:lnSpc>
                <a:spcPct val="12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p>
        </p:txBody>
      </p:sp>
      <p:sp>
        <p:nvSpPr>
          <p:cNvPr id="7" name="Rectangle 6"/>
          <p:cNvSpPr/>
          <p:nvPr/>
        </p:nvSpPr>
        <p:spPr>
          <a:xfrm>
            <a:off x="2037397" y="10123722"/>
            <a:ext cx="4281773" cy="784830"/>
          </a:xfrm>
          <a:prstGeom prst="rect">
            <a:avLst/>
          </a:prstGeom>
        </p:spPr>
        <p:txBody>
          <a:bodyPr wrap="square">
            <a:spAutoFit/>
          </a:bodyPr>
          <a:lstStyle/>
          <a:p>
            <a:r>
              <a:rPr lang="en-US" sz="4500" b="1" dirty="0">
                <a:solidFill>
                  <a:schemeClr val="accent2"/>
                </a:solidFill>
              </a:rPr>
              <a:t>Business</a:t>
            </a:r>
          </a:p>
        </p:txBody>
      </p:sp>
      <p:sp>
        <p:nvSpPr>
          <p:cNvPr id="8" name="Rectangle 7"/>
          <p:cNvSpPr/>
          <p:nvPr/>
        </p:nvSpPr>
        <p:spPr>
          <a:xfrm>
            <a:off x="7693918" y="11000581"/>
            <a:ext cx="4281773" cy="1477328"/>
          </a:xfrm>
          <a:prstGeom prst="rect">
            <a:avLst/>
          </a:prstGeom>
        </p:spPr>
        <p:txBody>
          <a:bodyPr wrap="square">
            <a:spAutoFit/>
          </a:bodyPr>
          <a:lstStyle/>
          <a:p>
            <a:pPr>
              <a:lnSpc>
                <a:spcPct val="12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p>
        </p:txBody>
      </p:sp>
      <p:sp>
        <p:nvSpPr>
          <p:cNvPr id="9" name="Rectangle 8"/>
          <p:cNvSpPr/>
          <p:nvPr/>
        </p:nvSpPr>
        <p:spPr>
          <a:xfrm>
            <a:off x="7693918" y="10123722"/>
            <a:ext cx="4281773" cy="784830"/>
          </a:xfrm>
          <a:prstGeom prst="rect">
            <a:avLst/>
          </a:prstGeom>
        </p:spPr>
        <p:txBody>
          <a:bodyPr wrap="square">
            <a:spAutoFit/>
          </a:bodyPr>
          <a:lstStyle/>
          <a:p>
            <a:r>
              <a:rPr lang="en-US" sz="4500" b="1" dirty="0">
                <a:solidFill>
                  <a:schemeClr val="accent2"/>
                </a:solidFill>
              </a:rPr>
              <a:t>Develop</a:t>
            </a:r>
          </a:p>
        </p:txBody>
      </p:sp>
      <p:sp>
        <p:nvSpPr>
          <p:cNvPr id="10" name="Rectangle 9"/>
          <p:cNvSpPr/>
          <p:nvPr/>
        </p:nvSpPr>
        <p:spPr>
          <a:xfrm>
            <a:off x="13307909" y="11000581"/>
            <a:ext cx="4281773" cy="1477328"/>
          </a:xfrm>
          <a:prstGeom prst="rect">
            <a:avLst/>
          </a:prstGeom>
        </p:spPr>
        <p:txBody>
          <a:bodyPr wrap="square">
            <a:spAutoFit/>
          </a:bodyPr>
          <a:lstStyle/>
          <a:p>
            <a:pPr>
              <a:lnSpc>
                <a:spcPct val="12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p>
        </p:txBody>
      </p:sp>
      <p:sp>
        <p:nvSpPr>
          <p:cNvPr id="11" name="Rectangle 10"/>
          <p:cNvSpPr/>
          <p:nvPr/>
        </p:nvSpPr>
        <p:spPr>
          <a:xfrm>
            <a:off x="13307909" y="10123722"/>
            <a:ext cx="4281773" cy="784830"/>
          </a:xfrm>
          <a:prstGeom prst="rect">
            <a:avLst/>
          </a:prstGeom>
        </p:spPr>
        <p:txBody>
          <a:bodyPr wrap="square">
            <a:spAutoFit/>
          </a:bodyPr>
          <a:lstStyle/>
          <a:p>
            <a:r>
              <a:rPr lang="en-US" sz="4500" b="1" dirty="0">
                <a:solidFill>
                  <a:schemeClr val="accent2"/>
                </a:solidFill>
              </a:rPr>
              <a:t>Analysis</a:t>
            </a:r>
          </a:p>
        </p:txBody>
      </p:sp>
      <p:sp>
        <p:nvSpPr>
          <p:cNvPr id="12" name="Rectangle 11"/>
          <p:cNvSpPr/>
          <p:nvPr/>
        </p:nvSpPr>
        <p:spPr>
          <a:xfrm>
            <a:off x="18964430" y="11000581"/>
            <a:ext cx="4281773" cy="1477328"/>
          </a:xfrm>
          <a:prstGeom prst="rect">
            <a:avLst/>
          </a:prstGeom>
        </p:spPr>
        <p:txBody>
          <a:bodyPr wrap="square">
            <a:spAutoFit/>
          </a:bodyPr>
          <a:lstStyle/>
          <a:p>
            <a:pPr>
              <a:lnSpc>
                <a:spcPct val="12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smtClean="0">
                <a:solidFill>
                  <a:schemeClr val="accent2">
                    <a:alpha val="60000"/>
                  </a:schemeClr>
                </a:solidFill>
              </a:rPr>
              <a:t>adipi-scing</a:t>
            </a:r>
            <a:r>
              <a:rPr lang="en-US" sz="2500" dirty="0" smtClean="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p>
        </p:txBody>
      </p:sp>
      <p:sp>
        <p:nvSpPr>
          <p:cNvPr id="13" name="Rectangle 12"/>
          <p:cNvSpPr/>
          <p:nvPr/>
        </p:nvSpPr>
        <p:spPr>
          <a:xfrm>
            <a:off x="18964430" y="10123722"/>
            <a:ext cx="4281773" cy="784830"/>
          </a:xfrm>
          <a:prstGeom prst="rect">
            <a:avLst/>
          </a:prstGeom>
        </p:spPr>
        <p:txBody>
          <a:bodyPr wrap="square">
            <a:spAutoFit/>
          </a:bodyPr>
          <a:lstStyle/>
          <a:p>
            <a:r>
              <a:rPr lang="en-US" sz="4500" b="1" dirty="0">
                <a:solidFill>
                  <a:schemeClr val="accent2"/>
                </a:solidFill>
              </a:rPr>
              <a:t>Progress</a:t>
            </a:r>
          </a:p>
        </p:txBody>
      </p:sp>
      <p:graphicFrame>
        <p:nvGraphicFramePr>
          <p:cNvPr id="16" name="Chart 15"/>
          <p:cNvGraphicFramePr/>
          <p:nvPr>
            <p:extLst>
              <p:ext uri="{D42A27DB-BD31-4B8C-83A1-F6EECF244321}">
                <p14:modId xmlns:p14="http://schemas.microsoft.com/office/powerpoint/2010/main" val="1908571230"/>
              </p:ext>
            </p:extLst>
          </p:nvPr>
        </p:nvGraphicFramePr>
        <p:xfrm>
          <a:off x="936413" y="3479484"/>
          <a:ext cx="21526100" cy="6916145"/>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16"/>
          <p:cNvSpPr/>
          <p:nvPr/>
        </p:nvSpPr>
        <p:spPr>
          <a:xfrm>
            <a:off x="2331677" y="8495296"/>
            <a:ext cx="1389718" cy="630942"/>
          </a:xfrm>
          <a:prstGeom prst="rect">
            <a:avLst/>
          </a:prstGeom>
        </p:spPr>
        <p:txBody>
          <a:bodyPr wrap="square">
            <a:spAutoFit/>
          </a:bodyPr>
          <a:lstStyle/>
          <a:p>
            <a:pPr algn="ctr"/>
            <a:r>
              <a:rPr lang="en-US" sz="3500" dirty="0" smtClean="0">
                <a:solidFill>
                  <a:schemeClr val="accent1"/>
                </a:solidFill>
              </a:rPr>
              <a:t>Jan</a:t>
            </a:r>
            <a:endParaRPr lang="en-US" sz="3500" dirty="0">
              <a:solidFill>
                <a:schemeClr val="accent1"/>
              </a:solidFill>
            </a:endParaRPr>
          </a:p>
        </p:txBody>
      </p:sp>
      <p:sp>
        <p:nvSpPr>
          <p:cNvPr id="18" name="Rectangle 17"/>
          <p:cNvSpPr/>
          <p:nvPr/>
        </p:nvSpPr>
        <p:spPr>
          <a:xfrm>
            <a:off x="3974565" y="8495296"/>
            <a:ext cx="1389718" cy="630942"/>
          </a:xfrm>
          <a:prstGeom prst="rect">
            <a:avLst/>
          </a:prstGeom>
        </p:spPr>
        <p:txBody>
          <a:bodyPr wrap="square">
            <a:spAutoFit/>
          </a:bodyPr>
          <a:lstStyle/>
          <a:p>
            <a:pPr algn="ctr"/>
            <a:r>
              <a:rPr lang="en-US" sz="3500" dirty="0" smtClean="0">
                <a:solidFill>
                  <a:schemeClr val="accent1"/>
                </a:solidFill>
              </a:rPr>
              <a:t>Feb</a:t>
            </a:r>
            <a:endParaRPr lang="en-US" sz="3500" dirty="0">
              <a:solidFill>
                <a:schemeClr val="accent1"/>
              </a:solidFill>
            </a:endParaRPr>
          </a:p>
        </p:txBody>
      </p:sp>
      <p:sp>
        <p:nvSpPr>
          <p:cNvPr id="19" name="Rectangle 18"/>
          <p:cNvSpPr/>
          <p:nvPr/>
        </p:nvSpPr>
        <p:spPr>
          <a:xfrm>
            <a:off x="5617453" y="8495296"/>
            <a:ext cx="1389718" cy="630942"/>
          </a:xfrm>
          <a:prstGeom prst="rect">
            <a:avLst/>
          </a:prstGeom>
        </p:spPr>
        <p:txBody>
          <a:bodyPr wrap="square">
            <a:spAutoFit/>
          </a:bodyPr>
          <a:lstStyle/>
          <a:p>
            <a:pPr algn="ctr"/>
            <a:r>
              <a:rPr lang="en-US" sz="3500" dirty="0" smtClean="0">
                <a:solidFill>
                  <a:schemeClr val="accent1"/>
                </a:solidFill>
              </a:rPr>
              <a:t>Mar</a:t>
            </a:r>
            <a:endParaRPr lang="en-US" sz="3500" dirty="0">
              <a:solidFill>
                <a:schemeClr val="accent1"/>
              </a:solidFill>
            </a:endParaRPr>
          </a:p>
        </p:txBody>
      </p:sp>
      <p:sp>
        <p:nvSpPr>
          <p:cNvPr id="20" name="Rectangle 19"/>
          <p:cNvSpPr/>
          <p:nvPr/>
        </p:nvSpPr>
        <p:spPr>
          <a:xfrm>
            <a:off x="7366666" y="8495296"/>
            <a:ext cx="1389718" cy="630942"/>
          </a:xfrm>
          <a:prstGeom prst="rect">
            <a:avLst/>
          </a:prstGeom>
        </p:spPr>
        <p:txBody>
          <a:bodyPr wrap="square">
            <a:spAutoFit/>
          </a:bodyPr>
          <a:lstStyle/>
          <a:p>
            <a:pPr algn="ctr"/>
            <a:r>
              <a:rPr lang="en-US" sz="3500" dirty="0" smtClean="0">
                <a:solidFill>
                  <a:schemeClr val="accent1"/>
                </a:solidFill>
              </a:rPr>
              <a:t>Apr</a:t>
            </a:r>
            <a:endParaRPr lang="en-US" sz="3500" dirty="0">
              <a:solidFill>
                <a:schemeClr val="accent1"/>
              </a:solidFill>
            </a:endParaRPr>
          </a:p>
        </p:txBody>
      </p:sp>
      <p:sp>
        <p:nvSpPr>
          <p:cNvPr id="21" name="Rectangle 20"/>
          <p:cNvSpPr/>
          <p:nvPr/>
        </p:nvSpPr>
        <p:spPr>
          <a:xfrm>
            <a:off x="9115879" y="8495296"/>
            <a:ext cx="1389718" cy="630942"/>
          </a:xfrm>
          <a:prstGeom prst="rect">
            <a:avLst/>
          </a:prstGeom>
        </p:spPr>
        <p:txBody>
          <a:bodyPr wrap="square">
            <a:spAutoFit/>
          </a:bodyPr>
          <a:lstStyle/>
          <a:p>
            <a:pPr algn="ctr"/>
            <a:r>
              <a:rPr lang="en-US" sz="3500" dirty="0" smtClean="0">
                <a:solidFill>
                  <a:schemeClr val="accent1"/>
                </a:solidFill>
              </a:rPr>
              <a:t>May</a:t>
            </a:r>
            <a:endParaRPr lang="en-US" sz="3500" dirty="0">
              <a:solidFill>
                <a:schemeClr val="accent1"/>
              </a:solidFill>
            </a:endParaRPr>
          </a:p>
        </p:txBody>
      </p:sp>
      <p:sp>
        <p:nvSpPr>
          <p:cNvPr id="22" name="Rectangle 21"/>
          <p:cNvSpPr/>
          <p:nvPr/>
        </p:nvSpPr>
        <p:spPr>
          <a:xfrm>
            <a:off x="10758767" y="8495296"/>
            <a:ext cx="1389718" cy="630942"/>
          </a:xfrm>
          <a:prstGeom prst="rect">
            <a:avLst/>
          </a:prstGeom>
        </p:spPr>
        <p:txBody>
          <a:bodyPr wrap="square">
            <a:spAutoFit/>
          </a:bodyPr>
          <a:lstStyle/>
          <a:p>
            <a:pPr algn="ctr"/>
            <a:r>
              <a:rPr lang="en-US" sz="3500" dirty="0" smtClean="0">
                <a:solidFill>
                  <a:schemeClr val="accent1"/>
                </a:solidFill>
              </a:rPr>
              <a:t>Jun</a:t>
            </a:r>
            <a:endParaRPr lang="en-US" sz="3500" dirty="0">
              <a:solidFill>
                <a:schemeClr val="accent1"/>
              </a:solidFill>
            </a:endParaRPr>
          </a:p>
        </p:txBody>
      </p:sp>
      <p:sp>
        <p:nvSpPr>
          <p:cNvPr id="23" name="Rectangle 22"/>
          <p:cNvSpPr/>
          <p:nvPr/>
        </p:nvSpPr>
        <p:spPr>
          <a:xfrm>
            <a:off x="12401655" y="8495296"/>
            <a:ext cx="1389718" cy="630942"/>
          </a:xfrm>
          <a:prstGeom prst="rect">
            <a:avLst/>
          </a:prstGeom>
        </p:spPr>
        <p:txBody>
          <a:bodyPr wrap="square">
            <a:spAutoFit/>
          </a:bodyPr>
          <a:lstStyle/>
          <a:p>
            <a:pPr algn="ctr"/>
            <a:r>
              <a:rPr lang="en-US" sz="3500" dirty="0" smtClean="0">
                <a:solidFill>
                  <a:schemeClr val="accent1"/>
                </a:solidFill>
              </a:rPr>
              <a:t>Jul</a:t>
            </a:r>
            <a:endParaRPr lang="en-US" sz="3500" dirty="0">
              <a:solidFill>
                <a:schemeClr val="accent1"/>
              </a:solidFill>
            </a:endParaRPr>
          </a:p>
        </p:txBody>
      </p:sp>
      <p:sp>
        <p:nvSpPr>
          <p:cNvPr id="24" name="Rectangle 23"/>
          <p:cNvSpPr/>
          <p:nvPr/>
        </p:nvSpPr>
        <p:spPr>
          <a:xfrm>
            <a:off x="14150868" y="8495296"/>
            <a:ext cx="1389718" cy="630942"/>
          </a:xfrm>
          <a:prstGeom prst="rect">
            <a:avLst/>
          </a:prstGeom>
        </p:spPr>
        <p:txBody>
          <a:bodyPr wrap="square">
            <a:spAutoFit/>
          </a:bodyPr>
          <a:lstStyle/>
          <a:p>
            <a:pPr algn="ctr"/>
            <a:r>
              <a:rPr lang="en-US" sz="3500" dirty="0" smtClean="0">
                <a:solidFill>
                  <a:schemeClr val="accent1"/>
                </a:solidFill>
              </a:rPr>
              <a:t>Aug</a:t>
            </a:r>
            <a:endParaRPr lang="en-US" sz="3500" dirty="0">
              <a:solidFill>
                <a:schemeClr val="accent1"/>
              </a:solidFill>
            </a:endParaRPr>
          </a:p>
        </p:txBody>
      </p:sp>
      <p:sp>
        <p:nvSpPr>
          <p:cNvPr id="25" name="Rectangle 24"/>
          <p:cNvSpPr/>
          <p:nvPr/>
        </p:nvSpPr>
        <p:spPr>
          <a:xfrm>
            <a:off x="15900081" y="8495296"/>
            <a:ext cx="1389718" cy="630942"/>
          </a:xfrm>
          <a:prstGeom prst="rect">
            <a:avLst/>
          </a:prstGeom>
        </p:spPr>
        <p:txBody>
          <a:bodyPr wrap="square">
            <a:spAutoFit/>
          </a:bodyPr>
          <a:lstStyle/>
          <a:p>
            <a:pPr algn="ctr"/>
            <a:r>
              <a:rPr lang="en-US" sz="3500" dirty="0" smtClean="0">
                <a:solidFill>
                  <a:schemeClr val="accent1"/>
                </a:solidFill>
              </a:rPr>
              <a:t>Sep</a:t>
            </a:r>
            <a:endParaRPr lang="en-US" sz="3500" dirty="0">
              <a:solidFill>
                <a:schemeClr val="accent1"/>
              </a:solidFill>
            </a:endParaRPr>
          </a:p>
        </p:txBody>
      </p:sp>
      <p:sp>
        <p:nvSpPr>
          <p:cNvPr id="26" name="Rectangle 25"/>
          <p:cNvSpPr/>
          <p:nvPr/>
        </p:nvSpPr>
        <p:spPr>
          <a:xfrm>
            <a:off x="17542969" y="8495296"/>
            <a:ext cx="1389718" cy="630942"/>
          </a:xfrm>
          <a:prstGeom prst="rect">
            <a:avLst/>
          </a:prstGeom>
        </p:spPr>
        <p:txBody>
          <a:bodyPr wrap="square">
            <a:spAutoFit/>
          </a:bodyPr>
          <a:lstStyle/>
          <a:p>
            <a:pPr algn="ctr"/>
            <a:r>
              <a:rPr lang="en-US" sz="3500" dirty="0" smtClean="0">
                <a:solidFill>
                  <a:schemeClr val="accent1"/>
                </a:solidFill>
              </a:rPr>
              <a:t>Oct</a:t>
            </a:r>
            <a:endParaRPr lang="en-US" sz="3500" dirty="0">
              <a:solidFill>
                <a:schemeClr val="accent1"/>
              </a:solidFill>
            </a:endParaRPr>
          </a:p>
        </p:txBody>
      </p:sp>
      <p:sp>
        <p:nvSpPr>
          <p:cNvPr id="27" name="Rectangle 26"/>
          <p:cNvSpPr/>
          <p:nvPr/>
        </p:nvSpPr>
        <p:spPr>
          <a:xfrm>
            <a:off x="19185857" y="8495296"/>
            <a:ext cx="1389718" cy="630942"/>
          </a:xfrm>
          <a:prstGeom prst="rect">
            <a:avLst/>
          </a:prstGeom>
        </p:spPr>
        <p:txBody>
          <a:bodyPr wrap="square">
            <a:spAutoFit/>
          </a:bodyPr>
          <a:lstStyle/>
          <a:p>
            <a:pPr algn="ctr"/>
            <a:r>
              <a:rPr lang="en-US" sz="3500" dirty="0" smtClean="0">
                <a:solidFill>
                  <a:schemeClr val="accent1"/>
                </a:solidFill>
              </a:rPr>
              <a:t>Nov</a:t>
            </a:r>
            <a:endParaRPr lang="en-US" sz="3500" dirty="0">
              <a:solidFill>
                <a:schemeClr val="accent1"/>
              </a:solidFill>
            </a:endParaRPr>
          </a:p>
        </p:txBody>
      </p:sp>
      <p:sp>
        <p:nvSpPr>
          <p:cNvPr id="28" name="Rectangle 27"/>
          <p:cNvSpPr/>
          <p:nvPr/>
        </p:nvSpPr>
        <p:spPr>
          <a:xfrm>
            <a:off x="20935070" y="8495296"/>
            <a:ext cx="1389718" cy="630942"/>
          </a:xfrm>
          <a:prstGeom prst="rect">
            <a:avLst/>
          </a:prstGeom>
        </p:spPr>
        <p:txBody>
          <a:bodyPr wrap="square">
            <a:spAutoFit/>
          </a:bodyPr>
          <a:lstStyle/>
          <a:p>
            <a:pPr algn="ctr"/>
            <a:r>
              <a:rPr lang="en-US" sz="3500" dirty="0" smtClean="0">
                <a:solidFill>
                  <a:schemeClr val="accent1"/>
                </a:solidFill>
              </a:rPr>
              <a:t>Dec</a:t>
            </a:r>
            <a:endParaRPr lang="en-US" sz="3500" dirty="0">
              <a:solidFill>
                <a:schemeClr val="accent1"/>
              </a:solidFill>
            </a:endParaRPr>
          </a:p>
        </p:txBody>
      </p:sp>
      <p:sp>
        <p:nvSpPr>
          <p:cNvPr id="32" name="Freeform 5"/>
          <p:cNvSpPr>
            <a:spLocks/>
          </p:cNvSpPr>
          <p:nvPr/>
        </p:nvSpPr>
        <p:spPr bwMode="auto">
          <a:xfrm>
            <a:off x="1496090" y="10264185"/>
            <a:ext cx="368300" cy="1957388"/>
          </a:xfrm>
          <a:custGeom>
            <a:avLst/>
            <a:gdLst>
              <a:gd name="T0" fmla="*/ 99 w 116"/>
              <a:gd name="T1" fmla="*/ 615 h 615"/>
              <a:gd name="T2" fmla="*/ 17 w 116"/>
              <a:gd name="T3" fmla="*/ 615 h 615"/>
              <a:gd name="T4" fmla="*/ 0 w 116"/>
              <a:gd name="T5" fmla="*/ 599 h 615"/>
              <a:gd name="T6" fmla="*/ 0 w 116"/>
              <a:gd name="T7" fmla="*/ 17 h 615"/>
              <a:gd name="T8" fmla="*/ 17 w 116"/>
              <a:gd name="T9" fmla="*/ 0 h 615"/>
              <a:gd name="T10" fmla="*/ 99 w 116"/>
              <a:gd name="T11" fmla="*/ 0 h 615"/>
              <a:gd name="T12" fmla="*/ 116 w 116"/>
              <a:gd name="T13" fmla="*/ 17 h 615"/>
              <a:gd name="T14" fmla="*/ 116 w 116"/>
              <a:gd name="T15" fmla="*/ 599 h 615"/>
              <a:gd name="T16" fmla="*/ 99 w 116"/>
              <a:gd name="T17"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15">
                <a:moveTo>
                  <a:pt x="99" y="615"/>
                </a:moveTo>
                <a:cubicBezTo>
                  <a:pt x="17" y="615"/>
                  <a:pt x="17" y="615"/>
                  <a:pt x="17" y="615"/>
                </a:cubicBezTo>
                <a:cubicBezTo>
                  <a:pt x="7" y="615"/>
                  <a:pt x="0" y="608"/>
                  <a:pt x="0" y="599"/>
                </a:cubicBezTo>
                <a:cubicBezTo>
                  <a:pt x="0" y="17"/>
                  <a:pt x="0" y="17"/>
                  <a:pt x="0" y="17"/>
                </a:cubicBezTo>
                <a:cubicBezTo>
                  <a:pt x="0" y="8"/>
                  <a:pt x="7" y="0"/>
                  <a:pt x="17" y="0"/>
                </a:cubicBezTo>
                <a:cubicBezTo>
                  <a:pt x="99" y="0"/>
                  <a:pt x="99" y="0"/>
                  <a:pt x="99" y="0"/>
                </a:cubicBezTo>
                <a:cubicBezTo>
                  <a:pt x="108" y="0"/>
                  <a:pt x="116" y="8"/>
                  <a:pt x="116" y="17"/>
                </a:cubicBezTo>
                <a:cubicBezTo>
                  <a:pt x="116" y="599"/>
                  <a:pt x="116" y="599"/>
                  <a:pt x="116" y="599"/>
                </a:cubicBezTo>
                <a:cubicBezTo>
                  <a:pt x="116" y="608"/>
                  <a:pt x="108" y="615"/>
                  <a:pt x="99" y="61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7117428" y="10264185"/>
            <a:ext cx="366713" cy="1957388"/>
          </a:xfrm>
          <a:custGeom>
            <a:avLst/>
            <a:gdLst>
              <a:gd name="T0" fmla="*/ 99 w 116"/>
              <a:gd name="T1" fmla="*/ 615 h 615"/>
              <a:gd name="T2" fmla="*/ 17 w 116"/>
              <a:gd name="T3" fmla="*/ 615 h 615"/>
              <a:gd name="T4" fmla="*/ 0 w 116"/>
              <a:gd name="T5" fmla="*/ 599 h 615"/>
              <a:gd name="T6" fmla="*/ 0 w 116"/>
              <a:gd name="T7" fmla="*/ 17 h 615"/>
              <a:gd name="T8" fmla="*/ 17 w 116"/>
              <a:gd name="T9" fmla="*/ 0 h 615"/>
              <a:gd name="T10" fmla="*/ 99 w 116"/>
              <a:gd name="T11" fmla="*/ 0 h 615"/>
              <a:gd name="T12" fmla="*/ 116 w 116"/>
              <a:gd name="T13" fmla="*/ 17 h 615"/>
              <a:gd name="T14" fmla="*/ 116 w 116"/>
              <a:gd name="T15" fmla="*/ 599 h 615"/>
              <a:gd name="T16" fmla="*/ 99 w 116"/>
              <a:gd name="T17"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15">
                <a:moveTo>
                  <a:pt x="99" y="615"/>
                </a:moveTo>
                <a:cubicBezTo>
                  <a:pt x="17" y="615"/>
                  <a:pt x="17" y="615"/>
                  <a:pt x="17" y="615"/>
                </a:cubicBezTo>
                <a:cubicBezTo>
                  <a:pt x="8" y="615"/>
                  <a:pt x="0" y="608"/>
                  <a:pt x="0" y="599"/>
                </a:cubicBezTo>
                <a:cubicBezTo>
                  <a:pt x="0" y="17"/>
                  <a:pt x="0" y="17"/>
                  <a:pt x="0" y="17"/>
                </a:cubicBezTo>
                <a:cubicBezTo>
                  <a:pt x="0" y="8"/>
                  <a:pt x="8" y="0"/>
                  <a:pt x="17" y="0"/>
                </a:cubicBezTo>
                <a:cubicBezTo>
                  <a:pt x="99" y="0"/>
                  <a:pt x="99" y="0"/>
                  <a:pt x="99" y="0"/>
                </a:cubicBezTo>
                <a:cubicBezTo>
                  <a:pt x="109" y="0"/>
                  <a:pt x="116" y="8"/>
                  <a:pt x="116" y="17"/>
                </a:cubicBezTo>
                <a:cubicBezTo>
                  <a:pt x="116" y="599"/>
                  <a:pt x="116" y="599"/>
                  <a:pt x="116" y="599"/>
                </a:cubicBezTo>
                <a:cubicBezTo>
                  <a:pt x="116" y="608"/>
                  <a:pt x="109" y="615"/>
                  <a:pt x="99" y="61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2740353" y="10264185"/>
            <a:ext cx="368300" cy="1957388"/>
          </a:xfrm>
          <a:custGeom>
            <a:avLst/>
            <a:gdLst>
              <a:gd name="T0" fmla="*/ 99 w 116"/>
              <a:gd name="T1" fmla="*/ 615 h 615"/>
              <a:gd name="T2" fmla="*/ 16 w 116"/>
              <a:gd name="T3" fmla="*/ 615 h 615"/>
              <a:gd name="T4" fmla="*/ 0 w 116"/>
              <a:gd name="T5" fmla="*/ 599 h 615"/>
              <a:gd name="T6" fmla="*/ 0 w 116"/>
              <a:gd name="T7" fmla="*/ 17 h 615"/>
              <a:gd name="T8" fmla="*/ 16 w 116"/>
              <a:gd name="T9" fmla="*/ 0 h 615"/>
              <a:gd name="T10" fmla="*/ 99 w 116"/>
              <a:gd name="T11" fmla="*/ 0 h 615"/>
              <a:gd name="T12" fmla="*/ 116 w 116"/>
              <a:gd name="T13" fmla="*/ 17 h 615"/>
              <a:gd name="T14" fmla="*/ 116 w 116"/>
              <a:gd name="T15" fmla="*/ 599 h 615"/>
              <a:gd name="T16" fmla="*/ 99 w 116"/>
              <a:gd name="T17"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15">
                <a:moveTo>
                  <a:pt x="99" y="615"/>
                </a:moveTo>
                <a:cubicBezTo>
                  <a:pt x="16" y="615"/>
                  <a:pt x="16" y="615"/>
                  <a:pt x="16" y="615"/>
                </a:cubicBezTo>
                <a:cubicBezTo>
                  <a:pt x="7" y="615"/>
                  <a:pt x="0" y="608"/>
                  <a:pt x="0" y="599"/>
                </a:cubicBezTo>
                <a:cubicBezTo>
                  <a:pt x="0" y="17"/>
                  <a:pt x="0" y="17"/>
                  <a:pt x="0" y="17"/>
                </a:cubicBezTo>
                <a:cubicBezTo>
                  <a:pt x="0" y="8"/>
                  <a:pt x="7" y="0"/>
                  <a:pt x="16" y="0"/>
                </a:cubicBezTo>
                <a:cubicBezTo>
                  <a:pt x="99" y="0"/>
                  <a:pt x="99" y="0"/>
                  <a:pt x="99" y="0"/>
                </a:cubicBezTo>
                <a:cubicBezTo>
                  <a:pt x="108" y="0"/>
                  <a:pt x="116" y="8"/>
                  <a:pt x="116" y="17"/>
                </a:cubicBezTo>
                <a:cubicBezTo>
                  <a:pt x="116" y="599"/>
                  <a:pt x="116" y="599"/>
                  <a:pt x="116" y="599"/>
                </a:cubicBezTo>
                <a:cubicBezTo>
                  <a:pt x="116" y="608"/>
                  <a:pt x="108" y="615"/>
                  <a:pt x="99" y="61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8"/>
          <p:cNvSpPr>
            <a:spLocks/>
          </p:cNvSpPr>
          <p:nvPr/>
        </p:nvSpPr>
        <p:spPr bwMode="auto">
          <a:xfrm>
            <a:off x="18361690" y="10264185"/>
            <a:ext cx="366713" cy="1957388"/>
          </a:xfrm>
          <a:custGeom>
            <a:avLst/>
            <a:gdLst>
              <a:gd name="T0" fmla="*/ 99 w 116"/>
              <a:gd name="T1" fmla="*/ 615 h 615"/>
              <a:gd name="T2" fmla="*/ 17 w 116"/>
              <a:gd name="T3" fmla="*/ 615 h 615"/>
              <a:gd name="T4" fmla="*/ 0 w 116"/>
              <a:gd name="T5" fmla="*/ 599 h 615"/>
              <a:gd name="T6" fmla="*/ 0 w 116"/>
              <a:gd name="T7" fmla="*/ 17 h 615"/>
              <a:gd name="T8" fmla="*/ 17 w 116"/>
              <a:gd name="T9" fmla="*/ 0 h 615"/>
              <a:gd name="T10" fmla="*/ 99 w 116"/>
              <a:gd name="T11" fmla="*/ 0 h 615"/>
              <a:gd name="T12" fmla="*/ 116 w 116"/>
              <a:gd name="T13" fmla="*/ 17 h 615"/>
              <a:gd name="T14" fmla="*/ 116 w 116"/>
              <a:gd name="T15" fmla="*/ 599 h 615"/>
              <a:gd name="T16" fmla="*/ 99 w 116"/>
              <a:gd name="T17"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15">
                <a:moveTo>
                  <a:pt x="99" y="615"/>
                </a:moveTo>
                <a:cubicBezTo>
                  <a:pt x="17" y="615"/>
                  <a:pt x="17" y="615"/>
                  <a:pt x="17" y="615"/>
                </a:cubicBezTo>
                <a:cubicBezTo>
                  <a:pt x="8" y="615"/>
                  <a:pt x="0" y="608"/>
                  <a:pt x="0" y="599"/>
                </a:cubicBezTo>
                <a:cubicBezTo>
                  <a:pt x="0" y="17"/>
                  <a:pt x="0" y="17"/>
                  <a:pt x="0" y="17"/>
                </a:cubicBezTo>
                <a:cubicBezTo>
                  <a:pt x="0" y="8"/>
                  <a:pt x="8" y="0"/>
                  <a:pt x="17" y="0"/>
                </a:cubicBezTo>
                <a:cubicBezTo>
                  <a:pt x="99" y="0"/>
                  <a:pt x="99" y="0"/>
                  <a:pt x="99" y="0"/>
                </a:cubicBezTo>
                <a:cubicBezTo>
                  <a:pt x="108" y="0"/>
                  <a:pt x="116" y="8"/>
                  <a:pt x="116" y="17"/>
                </a:cubicBezTo>
                <a:cubicBezTo>
                  <a:pt x="116" y="599"/>
                  <a:pt x="116" y="599"/>
                  <a:pt x="116" y="599"/>
                </a:cubicBezTo>
                <a:cubicBezTo>
                  <a:pt x="116" y="608"/>
                  <a:pt x="108" y="615"/>
                  <a:pt x="99" y="61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8475755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204627" y="11140658"/>
            <a:ext cx="10044620" cy="1441100"/>
          </a:xfrm>
          <a:prstGeom prst="rect">
            <a:avLst/>
          </a:prstGeom>
        </p:spPr>
        <p:txBody>
          <a:bodyPr wrap="square">
            <a:spAutoFit/>
          </a:bodyPr>
          <a:lstStyle/>
          <a:p>
            <a:pPr>
              <a:lnSpc>
                <a:spcPct val="12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a:t>
            </a:r>
            <a:r>
              <a:rPr lang="en-US" sz="2500" dirty="0" smtClean="0">
                <a:solidFill>
                  <a:schemeClr val="accent2">
                    <a:alpha val="60000"/>
                  </a:schemeClr>
                </a:solidFill>
              </a:rPr>
              <a:t>minim</a:t>
            </a:r>
            <a:endParaRPr lang="en-US" sz="2500" dirty="0">
              <a:solidFill>
                <a:schemeClr val="accent2">
                  <a:alpha val="60000"/>
                </a:schemeClr>
              </a:solidFill>
            </a:endParaRPr>
          </a:p>
        </p:txBody>
      </p:sp>
      <p:sp>
        <p:nvSpPr>
          <p:cNvPr id="34" name="Rectangle 33"/>
          <p:cNvSpPr/>
          <p:nvPr/>
        </p:nvSpPr>
        <p:spPr>
          <a:xfrm>
            <a:off x="13153804" y="11140658"/>
            <a:ext cx="10044620" cy="1441100"/>
          </a:xfrm>
          <a:prstGeom prst="rect">
            <a:avLst/>
          </a:prstGeom>
        </p:spPr>
        <p:txBody>
          <a:bodyPr wrap="square">
            <a:spAutoFit/>
          </a:bodyPr>
          <a:lstStyle/>
          <a:p>
            <a:pPr algn="r">
              <a:lnSpc>
                <a:spcPct val="12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r>
              <a:rPr lang="en-US" sz="2500" dirty="0">
                <a:solidFill>
                  <a:schemeClr val="accent2">
                    <a:alpha val="60000"/>
                  </a:schemeClr>
                </a:solidFill>
              </a:rPr>
              <a:t> magna </a:t>
            </a:r>
            <a:r>
              <a:rPr lang="en-US" sz="2500" dirty="0" err="1">
                <a:solidFill>
                  <a:schemeClr val="accent2">
                    <a:alpha val="60000"/>
                  </a:schemeClr>
                </a:solidFill>
              </a:rPr>
              <a:t>aliquam</a:t>
            </a:r>
            <a:r>
              <a:rPr lang="en-US" sz="2500" dirty="0">
                <a:solidFill>
                  <a:schemeClr val="accent2">
                    <a:alpha val="60000"/>
                  </a:schemeClr>
                </a:solidFill>
              </a:rPr>
              <a:t> </a:t>
            </a:r>
            <a:r>
              <a:rPr lang="en-US" sz="2500" dirty="0" err="1">
                <a:solidFill>
                  <a:schemeClr val="accent2">
                    <a:alpha val="60000"/>
                  </a:schemeClr>
                </a:solidFill>
              </a:rPr>
              <a:t>erat</a:t>
            </a:r>
            <a:r>
              <a:rPr lang="en-US" sz="2500" dirty="0">
                <a:solidFill>
                  <a:schemeClr val="accent2">
                    <a:alpha val="60000"/>
                  </a:schemeClr>
                </a:solidFill>
              </a:rPr>
              <a:t> </a:t>
            </a:r>
            <a:r>
              <a:rPr lang="en-US" sz="2500" dirty="0" err="1">
                <a:solidFill>
                  <a:schemeClr val="accent2">
                    <a:alpha val="60000"/>
                  </a:schemeClr>
                </a:solidFill>
              </a:rPr>
              <a:t>volutpat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wisi</a:t>
            </a:r>
            <a:r>
              <a:rPr lang="en-US" sz="2500" dirty="0">
                <a:solidFill>
                  <a:schemeClr val="accent2">
                    <a:alpha val="60000"/>
                  </a:schemeClr>
                </a:solidFill>
              </a:rPr>
              <a:t> </a:t>
            </a:r>
            <a:r>
              <a:rPr lang="en-US" sz="2500" dirty="0" err="1">
                <a:solidFill>
                  <a:schemeClr val="accent2">
                    <a:alpha val="60000"/>
                  </a:schemeClr>
                </a:solidFill>
              </a:rPr>
              <a:t>enim</a:t>
            </a:r>
            <a:r>
              <a:rPr lang="en-US" sz="2500" dirty="0">
                <a:solidFill>
                  <a:schemeClr val="accent2">
                    <a:alpha val="60000"/>
                  </a:schemeClr>
                </a:solidFill>
              </a:rPr>
              <a:t> ad </a:t>
            </a:r>
            <a:r>
              <a:rPr lang="en-US" sz="2500" dirty="0" smtClean="0">
                <a:solidFill>
                  <a:schemeClr val="accent2">
                    <a:alpha val="60000"/>
                  </a:schemeClr>
                </a:solidFill>
              </a:rPr>
              <a:t>minim</a:t>
            </a:r>
            <a:endParaRPr lang="en-US" sz="2500" dirty="0">
              <a:solidFill>
                <a:schemeClr val="accent2">
                  <a:alpha val="60000"/>
                </a:schemeClr>
              </a:solidFill>
            </a:endParaRPr>
          </a:p>
        </p:txBody>
      </p:sp>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Data Chart Comparison</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1204627" y="10272578"/>
            <a:ext cx="10044620" cy="784830"/>
          </a:xfrm>
          <a:prstGeom prst="rect">
            <a:avLst/>
          </a:prstGeom>
        </p:spPr>
        <p:txBody>
          <a:bodyPr wrap="square">
            <a:spAutoFit/>
          </a:bodyPr>
          <a:lstStyle/>
          <a:p>
            <a:r>
              <a:rPr lang="en-US" sz="4500" b="1" dirty="0">
                <a:solidFill>
                  <a:schemeClr val="accent2"/>
                </a:solidFill>
              </a:rPr>
              <a:t>Male Users</a:t>
            </a:r>
          </a:p>
        </p:txBody>
      </p:sp>
      <p:sp>
        <p:nvSpPr>
          <p:cNvPr id="8" name="Rectangle 7"/>
          <p:cNvSpPr/>
          <p:nvPr/>
        </p:nvSpPr>
        <p:spPr>
          <a:xfrm>
            <a:off x="13155623" y="10272578"/>
            <a:ext cx="10044620" cy="784830"/>
          </a:xfrm>
          <a:prstGeom prst="rect">
            <a:avLst/>
          </a:prstGeom>
        </p:spPr>
        <p:txBody>
          <a:bodyPr wrap="square">
            <a:spAutoFit/>
          </a:bodyPr>
          <a:lstStyle/>
          <a:p>
            <a:pPr algn="r"/>
            <a:r>
              <a:rPr lang="en-US" sz="4500" b="1" dirty="0">
                <a:solidFill>
                  <a:schemeClr val="accent2"/>
                </a:solidFill>
              </a:rPr>
              <a:t>Female Users</a:t>
            </a:r>
          </a:p>
        </p:txBody>
      </p:sp>
      <p:graphicFrame>
        <p:nvGraphicFramePr>
          <p:cNvPr id="11" name="Chart 10"/>
          <p:cNvGraphicFramePr/>
          <p:nvPr>
            <p:extLst>
              <p:ext uri="{D42A27DB-BD31-4B8C-83A1-F6EECF244321}">
                <p14:modId xmlns:p14="http://schemas.microsoft.com/office/powerpoint/2010/main" val="2088126874"/>
              </p:ext>
            </p:extLst>
          </p:nvPr>
        </p:nvGraphicFramePr>
        <p:xfrm>
          <a:off x="1034506" y="3424918"/>
          <a:ext cx="10214741" cy="676974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ext uri="{D42A27DB-BD31-4B8C-83A1-F6EECF244321}">
                <p14:modId xmlns:p14="http://schemas.microsoft.com/office/powerpoint/2010/main" val="3449111372"/>
              </p:ext>
            </p:extLst>
          </p:nvPr>
        </p:nvGraphicFramePr>
        <p:xfrm>
          <a:off x="12709253" y="3426152"/>
          <a:ext cx="10214741" cy="6769748"/>
        </p:xfrm>
        <a:graphic>
          <a:graphicData uri="http://schemas.openxmlformats.org/drawingml/2006/chart">
            <c:chart xmlns:c="http://schemas.openxmlformats.org/drawingml/2006/chart" xmlns:r="http://schemas.openxmlformats.org/officeDocument/2006/relationships" r:id="rId3"/>
          </a:graphicData>
        </a:graphic>
      </p:graphicFrame>
      <p:sp>
        <p:nvSpPr>
          <p:cNvPr id="17" name="Line 5"/>
          <p:cNvSpPr>
            <a:spLocks noChangeShapeType="1"/>
          </p:cNvSpPr>
          <p:nvPr/>
        </p:nvSpPr>
        <p:spPr bwMode="auto">
          <a:xfrm>
            <a:off x="12201525" y="3621088"/>
            <a:ext cx="0" cy="8816975"/>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Oval 6"/>
          <p:cNvSpPr>
            <a:spLocks noChangeArrowheads="1"/>
          </p:cNvSpPr>
          <p:nvPr/>
        </p:nvSpPr>
        <p:spPr bwMode="auto">
          <a:xfrm>
            <a:off x="3103488" y="8337551"/>
            <a:ext cx="1054100" cy="1054100"/>
          </a:xfrm>
          <a:prstGeom prst="ellipse">
            <a:avLst/>
          </a:prstGeom>
          <a:noFill/>
          <a:ln w="635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Oval 7"/>
          <p:cNvSpPr>
            <a:spLocks noChangeArrowheads="1"/>
          </p:cNvSpPr>
          <p:nvPr/>
        </p:nvSpPr>
        <p:spPr bwMode="auto">
          <a:xfrm>
            <a:off x="5119688" y="8337551"/>
            <a:ext cx="1050925" cy="1054100"/>
          </a:xfrm>
          <a:prstGeom prst="ellipse">
            <a:avLst/>
          </a:prstGeom>
          <a:noFill/>
          <a:ln w="635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Oval 8"/>
          <p:cNvSpPr>
            <a:spLocks noChangeArrowheads="1"/>
          </p:cNvSpPr>
          <p:nvPr/>
        </p:nvSpPr>
        <p:spPr bwMode="auto">
          <a:xfrm>
            <a:off x="7155528" y="8337551"/>
            <a:ext cx="1054100" cy="1054100"/>
          </a:xfrm>
          <a:prstGeom prst="ellipse">
            <a:avLst/>
          </a:prstGeom>
          <a:noFill/>
          <a:ln w="635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Oval 9"/>
          <p:cNvSpPr>
            <a:spLocks noChangeArrowheads="1"/>
          </p:cNvSpPr>
          <p:nvPr/>
        </p:nvSpPr>
        <p:spPr bwMode="auto">
          <a:xfrm>
            <a:off x="9167888" y="8337551"/>
            <a:ext cx="1054100" cy="1054100"/>
          </a:xfrm>
          <a:prstGeom prst="ellipse">
            <a:avLst/>
          </a:prstGeom>
          <a:noFill/>
          <a:ln w="635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5338763" y="8623301"/>
            <a:ext cx="571500" cy="479425"/>
          </a:xfrm>
          <a:custGeom>
            <a:avLst/>
            <a:gdLst>
              <a:gd name="T0" fmla="*/ 0 w 180"/>
              <a:gd name="T1" fmla="*/ 69 h 151"/>
              <a:gd name="T2" fmla="*/ 7 w 180"/>
              <a:gd name="T3" fmla="*/ 63 h 151"/>
              <a:gd name="T4" fmla="*/ 43 w 180"/>
              <a:gd name="T5" fmla="*/ 49 h 151"/>
              <a:gd name="T6" fmla="*/ 167 w 180"/>
              <a:gd name="T7" fmla="*/ 2 h 151"/>
              <a:gd name="T8" fmla="*/ 170 w 180"/>
              <a:gd name="T9" fmla="*/ 1 h 151"/>
              <a:gd name="T10" fmla="*/ 179 w 180"/>
              <a:gd name="T11" fmla="*/ 9 h 151"/>
              <a:gd name="T12" fmla="*/ 178 w 180"/>
              <a:gd name="T13" fmla="*/ 21 h 151"/>
              <a:gd name="T14" fmla="*/ 152 w 180"/>
              <a:gd name="T15" fmla="*/ 140 h 151"/>
              <a:gd name="T16" fmla="*/ 150 w 180"/>
              <a:gd name="T17" fmla="*/ 146 h 151"/>
              <a:gd name="T18" fmla="*/ 141 w 180"/>
              <a:gd name="T19" fmla="*/ 150 h 151"/>
              <a:gd name="T20" fmla="*/ 136 w 180"/>
              <a:gd name="T21" fmla="*/ 147 h 151"/>
              <a:gd name="T22" fmla="*/ 97 w 180"/>
              <a:gd name="T23" fmla="*/ 119 h 151"/>
              <a:gd name="T24" fmla="*/ 96 w 180"/>
              <a:gd name="T25" fmla="*/ 118 h 151"/>
              <a:gd name="T26" fmla="*/ 94 w 180"/>
              <a:gd name="T27" fmla="*/ 119 h 151"/>
              <a:gd name="T28" fmla="*/ 75 w 180"/>
              <a:gd name="T29" fmla="*/ 138 h 151"/>
              <a:gd name="T30" fmla="*/ 68 w 180"/>
              <a:gd name="T31" fmla="*/ 141 h 151"/>
              <a:gd name="T32" fmla="*/ 68 w 180"/>
              <a:gd name="T33" fmla="*/ 134 h 151"/>
              <a:gd name="T34" fmla="*/ 70 w 180"/>
              <a:gd name="T35" fmla="*/ 101 h 151"/>
              <a:gd name="T36" fmla="*/ 72 w 180"/>
              <a:gd name="T37" fmla="*/ 98 h 151"/>
              <a:gd name="T38" fmla="*/ 146 w 180"/>
              <a:gd name="T39" fmla="*/ 31 h 151"/>
              <a:gd name="T40" fmla="*/ 147 w 180"/>
              <a:gd name="T41" fmla="*/ 31 h 151"/>
              <a:gd name="T42" fmla="*/ 148 w 180"/>
              <a:gd name="T43" fmla="*/ 28 h 151"/>
              <a:gd name="T44" fmla="*/ 145 w 180"/>
              <a:gd name="T45" fmla="*/ 28 h 151"/>
              <a:gd name="T46" fmla="*/ 141 w 180"/>
              <a:gd name="T47" fmla="*/ 29 h 151"/>
              <a:gd name="T48" fmla="*/ 49 w 180"/>
              <a:gd name="T49" fmla="*/ 87 h 151"/>
              <a:gd name="T50" fmla="*/ 46 w 180"/>
              <a:gd name="T51" fmla="*/ 88 h 151"/>
              <a:gd name="T52" fmla="*/ 7 w 180"/>
              <a:gd name="T53" fmla="*/ 76 h 151"/>
              <a:gd name="T54" fmla="*/ 0 w 180"/>
              <a:gd name="T55" fmla="*/ 71 h 151"/>
              <a:gd name="T56" fmla="*/ 0 w 180"/>
              <a:gd name="T57" fmla="*/ 6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0" h="151">
                <a:moveTo>
                  <a:pt x="0" y="69"/>
                </a:moveTo>
                <a:cubicBezTo>
                  <a:pt x="2" y="66"/>
                  <a:pt x="4" y="64"/>
                  <a:pt x="7" y="63"/>
                </a:cubicBezTo>
                <a:cubicBezTo>
                  <a:pt x="19" y="58"/>
                  <a:pt x="31" y="54"/>
                  <a:pt x="43" y="49"/>
                </a:cubicBezTo>
                <a:cubicBezTo>
                  <a:pt x="85" y="33"/>
                  <a:pt x="126" y="18"/>
                  <a:pt x="167" y="2"/>
                </a:cubicBezTo>
                <a:cubicBezTo>
                  <a:pt x="168" y="1"/>
                  <a:pt x="169" y="1"/>
                  <a:pt x="170" y="1"/>
                </a:cubicBezTo>
                <a:cubicBezTo>
                  <a:pt x="176" y="0"/>
                  <a:pt x="180" y="4"/>
                  <a:pt x="179" y="9"/>
                </a:cubicBezTo>
                <a:cubicBezTo>
                  <a:pt x="179" y="13"/>
                  <a:pt x="178" y="17"/>
                  <a:pt x="178" y="21"/>
                </a:cubicBezTo>
                <a:cubicBezTo>
                  <a:pt x="169" y="61"/>
                  <a:pt x="161" y="100"/>
                  <a:pt x="152" y="140"/>
                </a:cubicBezTo>
                <a:cubicBezTo>
                  <a:pt x="152" y="142"/>
                  <a:pt x="151" y="144"/>
                  <a:pt x="150" y="146"/>
                </a:cubicBezTo>
                <a:cubicBezTo>
                  <a:pt x="148" y="150"/>
                  <a:pt x="145" y="151"/>
                  <a:pt x="141" y="150"/>
                </a:cubicBezTo>
                <a:cubicBezTo>
                  <a:pt x="139" y="149"/>
                  <a:pt x="137" y="149"/>
                  <a:pt x="136" y="147"/>
                </a:cubicBezTo>
                <a:cubicBezTo>
                  <a:pt x="123" y="138"/>
                  <a:pt x="110" y="129"/>
                  <a:pt x="97" y="119"/>
                </a:cubicBezTo>
                <a:cubicBezTo>
                  <a:pt x="97" y="119"/>
                  <a:pt x="96" y="119"/>
                  <a:pt x="96" y="118"/>
                </a:cubicBezTo>
                <a:cubicBezTo>
                  <a:pt x="95" y="119"/>
                  <a:pt x="95" y="119"/>
                  <a:pt x="94" y="119"/>
                </a:cubicBezTo>
                <a:cubicBezTo>
                  <a:pt x="88" y="126"/>
                  <a:pt x="81" y="132"/>
                  <a:pt x="75" y="138"/>
                </a:cubicBezTo>
                <a:cubicBezTo>
                  <a:pt x="73" y="140"/>
                  <a:pt x="71" y="141"/>
                  <a:pt x="68" y="141"/>
                </a:cubicBezTo>
                <a:cubicBezTo>
                  <a:pt x="68" y="139"/>
                  <a:pt x="68" y="136"/>
                  <a:pt x="68" y="134"/>
                </a:cubicBezTo>
                <a:cubicBezTo>
                  <a:pt x="69" y="123"/>
                  <a:pt x="70" y="112"/>
                  <a:pt x="70" y="101"/>
                </a:cubicBezTo>
                <a:cubicBezTo>
                  <a:pt x="71" y="100"/>
                  <a:pt x="71" y="99"/>
                  <a:pt x="72" y="98"/>
                </a:cubicBezTo>
                <a:cubicBezTo>
                  <a:pt x="96" y="76"/>
                  <a:pt x="121" y="54"/>
                  <a:pt x="146" y="31"/>
                </a:cubicBezTo>
                <a:cubicBezTo>
                  <a:pt x="146" y="31"/>
                  <a:pt x="147" y="31"/>
                  <a:pt x="147" y="31"/>
                </a:cubicBezTo>
                <a:cubicBezTo>
                  <a:pt x="147" y="30"/>
                  <a:pt x="148" y="29"/>
                  <a:pt x="148" y="28"/>
                </a:cubicBezTo>
                <a:cubicBezTo>
                  <a:pt x="147" y="28"/>
                  <a:pt x="146" y="28"/>
                  <a:pt x="145" y="28"/>
                </a:cubicBezTo>
                <a:cubicBezTo>
                  <a:pt x="144" y="28"/>
                  <a:pt x="142" y="29"/>
                  <a:pt x="141" y="29"/>
                </a:cubicBezTo>
                <a:cubicBezTo>
                  <a:pt x="110" y="49"/>
                  <a:pt x="80" y="68"/>
                  <a:pt x="49" y="87"/>
                </a:cubicBezTo>
                <a:cubicBezTo>
                  <a:pt x="48" y="88"/>
                  <a:pt x="47" y="88"/>
                  <a:pt x="46" y="88"/>
                </a:cubicBezTo>
                <a:cubicBezTo>
                  <a:pt x="33" y="84"/>
                  <a:pt x="20" y="80"/>
                  <a:pt x="7" y="76"/>
                </a:cubicBezTo>
                <a:cubicBezTo>
                  <a:pt x="4" y="75"/>
                  <a:pt x="2" y="74"/>
                  <a:pt x="0" y="71"/>
                </a:cubicBezTo>
                <a:cubicBezTo>
                  <a:pt x="0" y="70"/>
                  <a:pt x="0" y="70"/>
                  <a:pt x="0" y="6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p:cNvSpPr>
          <p:nvPr/>
        </p:nvSpPr>
        <p:spPr bwMode="auto">
          <a:xfrm>
            <a:off x="7415878" y="8639176"/>
            <a:ext cx="536575" cy="444500"/>
          </a:xfrm>
          <a:custGeom>
            <a:avLst/>
            <a:gdLst>
              <a:gd name="T0" fmla="*/ 0 w 169"/>
              <a:gd name="T1" fmla="*/ 124 h 140"/>
              <a:gd name="T2" fmla="*/ 51 w 169"/>
              <a:gd name="T3" fmla="*/ 110 h 140"/>
              <a:gd name="T4" fmla="*/ 25 w 169"/>
              <a:gd name="T5" fmla="*/ 98 h 140"/>
              <a:gd name="T6" fmla="*/ 18 w 169"/>
              <a:gd name="T7" fmla="*/ 85 h 140"/>
              <a:gd name="T8" fmla="*/ 33 w 169"/>
              <a:gd name="T9" fmla="*/ 85 h 140"/>
              <a:gd name="T10" fmla="*/ 6 w 169"/>
              <a:gd name="T11" fmla="*/ 50 h 140"/>
              <a:gd name="T12" fmla="*/ 21 w 169"/>
              <a:gd name="T13" fmla="*/ 54 h 140"/>
              <a:gd name="T14" fmla="*/ 6 w 169"/>
              <a:gd name="T15" fmla="*/ 30 h 140"/>
              <a:gd name="T16" fmla="*/ 11 w 169"/>
              <a:gd name="T17" fmla="*/ 8 h 140"/>
              <a:gd name="T18" fmla="*/ 82 w 169"/>
              <a:gd name="T19" fmla="*/ 44 h 140"/>
              <a:gd name="T20" fmla="*/ 82 w 169"/>
              <a:gd name="T21" fmla="*/ 34 h 140"/>
              <a:gd name="T22" fmla="*/ 107 w 169"/>
              <a:gd name="T23" fmla="*/ 3 h 140"/>
              <a:gd name="T24" fmla="*/ 141 w 169"/>
              <a:gd name="T25" fmla="*/ 12 h 140"/>
              <a:gd name="T26" fmla="*/ 143 w 169"/>
              <a:gd name="T27" fmla="*/ 12 h 140"/>
              <a:gd name="T28" fmla="*/ 162 w 169"/>
              <a:gd name="T29" fmla="*/ 5 h 140"/>
              <a:gd name="T30" fmla="*/ 164 w 169"/>
              <a:gd name="T31" fmla="*/ 4 h 140"/>
              <a:gd name="T32" fmla="*/ 158 w 169"/>
              <a:gd name="T33" fmla="*/ 15 h 140"/>
              <a:gd name="T34" fmla="*/ 150 w 169"/>
              <a:gd name="T35" fmla="*/ 23 h 140"/>
              <a:gd name="T36" fmla="*/ 159 w 169"/>
              <a:gd name="T37" fmla="*/ 21 h 140"/>
              <a:gd name="T38" fmla="*/ 169 w 169"/>
              <a:gd name="T39" fmla="*/ 19 h 140"/>
              <a:gd name="T40" fmla="*/ 160 w 169"/>
              <a:gd name="T41" fmla="*/ 28 h 140"/>
              <a:gd name="T42" fmla="*/ 152 w 169"/>
              <a:gd name="T43" fmla="*/ 35 h 140"/>
              <a:gd name="T44" fmla="*/ 151 w 169"/>
              <a:gd name="T45" fmla="*/ 37 h 140"/>
              <a:gd name="T46" fmla="*/ 108 w 169"/>
              <a:gd name="T47" fmla="*/ 123 h 140"/>
              <a:gd name="T48" fmla="*/ 67 w 169"/>
              <a:gd name="T49" fmla="*/ 139 h 140"/>
              <a:gd name="T50" fmla="*/ 25 w 169"/>
              <a:gd name="T51" fmla="*/ 136 h 140"/>
              <a:gd name="T52" fmla="*/ 0 w 169"/>
              <a:gd name="T53" fmla="*/ 125 h 140"/>
              <a:gd name="T54" fmla="*/ 0 w 169"/>
              <a:gd name="T55"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140">
                <a:moveTo>
                  <a:pt x="0" y="124"/>
                </a:moveTo>
                <a:cubicBezTo>
                  <a:pt x="18" y="126"/>
                  <a:pt x="35" y="121"/>
                  <a:pt x="51" y="110"/>
                </a:cubicBezTo>
                <a:cubicBezTo>
                  <a:pt x="40" y="109"/>
                  <a:pt x="32" y="105"/>
                  <a:pt x="25" y="98"/>
                </a:cubicBezTo>
                <a:cubicBezTo>
                  <a:pt x="22" y="94"/>
                  <a:pt x="20" y="90"/>
                  <a:pt x="18" y="85"/>
                </a:cubicBezTo>
                <a:cubicBezTo>
                  <a:pt x="23" y="86"/>
                  <a:pt x="28" y="86"/>
                  <a:pt x="33" y="85"/>
                </a:cubicBezTo>
                <a:cubicBezTo>
                  <a:pt x="13" y="80"/>
                  <a:pt x="5" y="61"/>
                  <a:pt x="6" y="50"/>
                </a:cubicBezTo>
                <a:cubicBezTo>
                  <a:pt x="11" y="53"/>
                  <a:pt x="16" y="54"/>
                  <a:pt x="21" y="54"/>
                </a:cubicBezTo>
                <a:cubicBezTo>
                  <a:pt x="13" y="48"/>
                  <a:pt x="8" y="40"/>
                  <a:pt x="6" y="30"/>
                </a:cubicBezTo>
                <a:cubicBezTo>
                  <a:pt x="5" y="22"/>
                  <a:pt x="7" y="15"/>
                  <a:pt x="11" y="8"/>
                </a:cubicBezTo>
                <a:cubicBezTo>
                  <a:pt x="30" y="30"/>
                  <a:pt x="53" y="43"/>
                  <a:pt x="82" y="44"/>
                </a:cubicBezTo>
                <a:cubicBezTo>
                  <a:pt x="82" y="41"/>
                  <a:pt x="82" y="38"/>
                  <a:pt x="82" y="34"/>
                </a:cubicBezTo>
                <a:cubicBezTo>
                  <a:pt x="82" y="20"/>
                  <a:pt x="93" y="7"/>
                  <a:pt x="107" y="3"/>
                </a:cubicBezTo>
                <a:cubicBezTo>
                  <a:pt x="120" y="0"/>
                  <a:pt x="131" y="3"/>
                  <a:pt x="141" y="12"/>
                </a:cubicBezTo>
                <a:cubicBezTo>
                  <a:pt x="142" y="13"/>
                  <a:pt x="142" y="13"/>
                  <a:pt x="143" y="12"/>
                </a:cubicBezTo>
                <a:cubicBezTo>
                  <a:pt x="150" y="11"/>
                  <a:pt x="156" y="9"/>
                  <a:pt x="162" y="5"/>
                </a:cubicBezTo>
                <a:cubicBezTo>
                  <a:pt x="163" y="5"/>
                  <a:pt x="163" y="5"/>
                  <a:pt x="164" y="4"/>
                </a:cubicBezTo>
                <a:cubicBezTo>
                  <a:pt x="163" y="9"/>
                  <a:pt x="161" y="12"/>
                  <a:pt x="158" y="15"/>
                </a:cubicBezTo>
                <a:cubicBezTo>
                  <a:pt x="156" y="18"/>
                  <a:pt x="153" y="21"/>
                  <a:pt x="150" y="23"/>
                </a:cubicBezTo>
                <a:cubicBezTo>
                  <a:pt x="153" y="23"/>
                  <a:pt x="156" y="22"/>
                  <a:pt x="159" y="21"/>
                </a:cubicBezTo>
                <a:cubicBezTo>
                  <a:pt x="162" y="21"/>
                  <a:pt x="165" y="19"/>
                  <a:pt x="169" y="19"/>
                </a:cubicBezTo>
                <a:cubicBezTo>
                  <a:pt x="166" y="22"/>
                  <a:pt x="163" y="25"/>
                  <a:pt x="160" y="28"/>
                </a:cubicBezTo>
                <a:cubicBezTo>
                  <a:pt x="158" y="31"/>
                  <a:pt x="155" y="33"/>
                  <a:pt x="152" y="35"/>
                </a:cubicBezTo>
                <a:cubicBezTo>
                  <a:pt x="152" y="36"/>
                  <a:pt x="151" y="37"/>
                  <a:pt x="151" y="37"/>
                </a:cubicBezTo>
                <a:cubicBezTo>
                  <a:pt x="151" y="73"/>
                  <a:pt x="137" y="102"/>
                  <a:pt x="108" y="123"/>
                </a:cubicBezTo>
                <a:cubicBezTo>
                  <a:pt x="96" y="132"/>
                  <a:pt x="82" y="137"/>
                  <a:pt x="67" y="139"/>
                </a:cubicBezTo>
                <a:cubicBezTo>
                  <a:pt x="52" y="140"/>
                  <a:pt x="38" y="140"/>
                  <a:pt x="25" y="136"/>
                </a:cubicBezTo>
                <a:cubicBezTo>
                  <a:pt x="16" y="133"/>
                  <a:pt x="8" y="129"/>
                  <a:pt x="0" y="125"/>
                </a:cubicBezTo>
                <a:cubicBezTo>
                  <a:pt x="0" y="125"/>
                  <a:pt x="0" y="124"/>
                  <a:pt x="0" y="12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9458906" y="8578850"/>
            <a:ext cx="505906" cy="508000"/>
          </a:xfrm>
          <a:custGeom>
            <a:avLst/>
            <a:gdLst>
              <a:gd name="connsiteX0" fmla="*/ 7431 w 505906"/>
              <a:gd name="connsiteY0" fmla="*/ 168275 h 508000"/>
              <a:gd name="connsiteX1" fmla="*/ 112206 w 505906"/>
              <a:gd name="connsiteY1" fmla="*/ 168275 h 508000"/>
              <a:gd name="connsiteX2" fmla="*/ 112206 w 505906"/>
              <a:gd name="connsiteY2" fmla="*/ 508000 h 508000"/>
              <a:gd name="connsiteX3" fmla="*/ 7431 w 505906"/>
              <a:gd name="connsiteY3" fmla="*/ 508000 h 508000"/>
              <a:gd name="connsiteX4" fmla="*/ 7431 w 505906"/>
              <a:gd name="connsiteY4" fmla="*/ 168275 h 508000"/>
              <a:gd name="connsiteX5" fmla="*/ 397956 w 505906"/>
              <a:gd name="connsiteY5" fmla="*/ 160338 h 508000"/>
              <a:gd name="connsiteX6" fmla="*/ 436056 w 505906"/>
              <a:gd name="connsiteY6" fmla="*/ 168275 h 508000"/>
              <a:gd name="connsiteX7" fmla="*/ 496381 w 505906"/>
              <a:gd name="connsiteY7" fmla="*/ 238125 h 508000"/>
              <a:gd name="connsiteX8" fmla="*/ 505906 w 505906"/>
              <a:gd name="connsiteY8" fmla="*/ 288925 h 508000"/>
              <a:gd name="connsiteX9" fmla="*/ 505906 w 505906"/>
              <a:gd name="connsiteY9" fmla="*/ 298450 h 508000"/>
              <a:gd name="connsiteX10" fmla="*/ 505906 w 505906"/>
              <a:gd name="connsiteY10" fmla="*/ 508000 h 508000"/>
              <a:gd name="connsiteX11" fmla="*/ 401131 w 505906"/>
              <a:gd name="connsiteY11" fmla="*/ 508000 h 508000"/>
              <a:gd name="connsiteX12" fmla="*/ 401131 w 505906"/>
              <a:gd name="connsiteY12" fmla="*/ 501650 h 508000"/>
              <a:gd name="connsiteX13" fmla="*/ 401131 w 505906"/>
              <a:gd name="connsiteY13" fmla="*/ 330200 h 508000"/>
              <a:gd name="connsiteX14" fmla="*/ 397956 w 505906"/>
              <a:gd name="connsiteY14" fmla="*/ 295275 h 508000"/>
              <a:gd name="connsiteX15" fmla="*/ 337631 w 505906"/>
              <a:gd name="connsiteY15" fmla="*/ 254000 h 508000"/>
              <a:gd name="connsiteX16" fmla="*/ 286831 w 505906"/>
              <a:gd name="connsiteY16" fmla="*/ 304800 h 508000"/>
              <a:gd name="connsiteX17" fmla="*/ 283656 w 505906"/>
              <a:gd name="connsiteY17" fmla="*/ 342900 h 508000"/>
              <a:gd name="connsiteX18" fmla="*/ 283656 w 505906"/>
              <a:gd name="connsiteY18" fmla="*/ 501650 h 508000"/>
              <a:gd name="connsiteX19" fmla="*/ 283656 w 505906"/>
              <a:gd name="connsiteY19" fmla="*/ 508000 h 508000"/>
              <a:gd name="connsiteX20" fmla="*/ 178881 w 505906"/>
              <a:gd name="connsiteY20" fmla="*/ 508000 h 508000"/>
              <a:gd name="connsiteX21" fmla="*/ 178881 w 505906"/>
              <a:gd name="connsiteY21" fmla="*/ 168275 h 508000"/>
              <a:gd name="connsiteX22" fmla="*/ 280481 w 505906"/>
              <a:gd name="connsiteY22" fmla="*/ 168275 h 508000"/>
              <a:gd name="connsiteX23" fmla="*/ 280481 w 505906"/>
              <a:gd name="connsiteY23" fmla="*/ 215900 h 508000"/>
              <a:gd name="connsiteX24" fmla="*/ 283656 w 505906"/>
              <a:gd name="connsiteY24" fmla="*/ 212725 h 508000"/>
              <a:gd name="connsiteX25" fmla="*/ 359856 w 505906"/>
              <a:gd name="connsiteY25" fmla="*/ 161925 h 508000"/>
              <a:gd name="connsiteX26" fmla="*/ 397956 w 505906"/>
              <a:gd name="connsiteY26" fmla="*/ 160338 h 508000"/>
              <a:gd name="connsiteX27" fmla="*/ 51881 w 505906"/>
              <a:gd name="connsiteY27" fmla="*/ 0 h 508000"/>
              <a:gd name="connsiteX28" fmla="*/ 67756 w 505906"/>
              <a:gd name="connsiteY28" fmla="*/ 0 h 508000"/>
              <a:gd name="connsiteX29" fmla="*/ 80456 w 505906"/>
              <a:gd name="connsiteY29" fmla="*/ 3175 h 508000"/>
              <a:gd name="connsiteX30" fmla="*/ 121731 w 505906"/>
              <a:gd name="connsiteY30" fmla="*/ 73025 h 508000"/>
              <a:gd name="connsiteX31" fmla="*/ 61406 w 505906"/>
              <a:gd name="connsiteY31" fmla="*/ 123825 h 508000"/>
              <a:gd name="connsiteX32" fmla="*/ 1081 w 505906"/>
              <a:gd name="connsiteY32" fmla="*/ 69850 h 508000"/>
              <a:gd name="connsiteX33" fmla="*/ 51881 w 505906"/>
              <a:gd name="connsiteY33" fmla="*/ 0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05906" h="508000">
                <a:moveTo>
                  <a:pt x="7431" y="168275"/>
                </a:moveTo>
                <a:cubicBezTo>
                  <a:pt x="42356" y="168275"/>
                  <a:pt x="77281" y="168275"/>
                  <a:pt x="112206" y="168275"/>
                </a:cubicBezTo>
                <a:cubicBezTo>
                  <a:pt x="112206" y="282575"/>
                  <a:pt x="112206" y="393700"/>
                  <a:pt x="112206" y="508000"/>
                </a:cubicBezTo>
                <a:cubicBezTo>
                  <a:pt x="77281" y="508000"/>
                  <a:pt x="42356" y="508000"/>
                  <a:pt x="7431" y="508000"/>
                </a:cubicBezTo>
                <a:cubicBezTo>
                  <a:pt x="7431" y="393700"/>
                  <a:pt x="7431" y="282575"/>
                  <a:pt x="7431" y="168275"/>
                </a:cubicBezTo>
                <a:close/>
                <a:moveTo>
                  <a:pt x="397956" y="160338"/>
                </a:moveTo>
                <a:cubicBezTo>
                  <a:pt x="410656" y="161131"/>
                  <a:pt x="423356" y="163513"/>
                  <a:pt x="436056" y="168275"/>
                </a:cubicBezTo>
                <a:cubicBezTo>
                  <a:pt x="467806" y="180975"/>
                  <a:pt x="486856" y="203200"/>
                  <a:pt x="496381" y="238125"/>
                </a:cubicBezTo>
                <a:cubicBezTo>
                  <a:pt x="502731" y="254000"/>
                  <a:pt x="502731" y="273050"/>
                  <a:pt x="505906" y="288925"/>
                </a:cubicBezTo>
                <a:cubicBezTo>
                  <a:pt x="505906" y="292100"/>
                  <a:pt x="505906" y="295275"/>
                  <a:pt x="505906" y="298450"/>
                </a:cubicBezTo>
                <a:cubicBezTo>
                  <a:pt x="505906" y="368300"/>
                  <a:pt x="505906" y="438150"/>
                  <a:pt x="505906" y="508000"/>
                </a:cubicBezTo>
                <a:cubicBezTo>
                  <a:pt x="470981" y="508000"/>
                  <a:pt x="436056" y="508000"/>
                  <a:pt x="401131" y="508000"/>
                </a:cubicBezTo>
                <a:cubicBezTo>
                  <a:pt x="401131" y="504825"/>
                  <a:pt x="401131" y="501650"/>
                  <a:pt x="401131" y="501650"/>
                </a:cubicBezTo>
                <a:cubicBezTo>
                  <a:pt x="401131" y="444500"/>
                  <a:pt x="401131" y="387350"/>
                  <a:pt x="401131" y="330200"/>
                </a:cubicBezTo>
                <a:cubicBezTo>
                  <a:pt x="401131" y="317500"/>
                  <a:pt x="401131" y="307975"/>
                  <a:pt x="397956" y="295275"/>
                </a:cubicBezTo>
                <a:cubicBezTo>
                  <a:pt x="391606" y="263525"/>
                  <a:pt x="369381" y="250825"/>
                  <a:pt x="337631" y="254000"/>
                </a:cubicBezTo>
                <a:cubicBezTo>
                  <a:pt x="309056" y="257175"/>
                  <a:pt x="293181" y="273050"/>
                  <a:pt x="286831" y="304800"/>
                </a:cubicBezTo>
                <a:cubicBezTo>
                  <a:pt x="283656" y="317500"/>
                  <a:pt x="283656" y="330200"/>
                  <a:pt x="283656" y="342900"/>
                </a:cubicBezTo>
                <a:cubicBezTo>
                  <a:pt x="283656" y="393700"/>
                  <a:pt x="283656" y="447675"/>
                  <a:pt x="283656" y="501650"/>
                </a:cubicBezTo>
                <a:cubicBezTo>
                  <a:pt x="283656" y="501650"/>
                  <a:pt x="283656" y="504825"/>
                  <a:pt x="283656" y="508000"/>
                </a:cubicBezTo>
                <a:cubicBezTo>
                  <a:pt x="248731" y="508000"/>
                  <a:pt x="213806" y="508000"/>
                  <a:pt x="178881" y="508000"/>
                </a:cubicBezTo>
                <a:cubicBezTo>
                  <a:pt x="178881" y="393700"/>
                  <a:pt x="178881" y="282575"/>
                  <a:pt x="178881" y="168275"/>
                </a:cubicBezTo>
                <a:cubicBezTo>
                  <a:pt x="213806" y="168275"/>
                  <a:pt x="245556" y="168275"/>
                  <a:pt x="280481" y="168275"/>
                </a:cubicBezTo>
                <a:cubicBezTo>
                  <a:pt x="280481" y="184150"/>
                  <a:pt x="280481" y="200025"/>
                  <a:pt x="280481" y="215900"/>
                </a:cubicBezTo>
                <a:cubicBezTo>
                  <a:pt x="280481" y="212725"/>
                  <a:pt x="280481" y="212725"/>
                  <a:pt x="283656" y="212725"/>
                </a:cubicBezTo>
                <a:cubicBezTo>
                  <a:pt x="299531" y="184150"/>
                  <a:pt x="328106" y="168275"/>
                  <a:pt x="359856" y="161925"/>
                </a:cubicBezTo>
                <a:cubicBezTo>
                  <a:pt x="372556" y="160338"/>
                  <a:pt x="385256" y="159544"/>
                  <a:pt x="397956" y="160338"/>
                </a:cubicBezTo>
                <a:close/>
                <a:moveTo>
                  <a:pt x="51881" y="0"/>
                </a:moveTo>
                <a:cubicBezTo>
                  <a:pt x="58231" y="0"/>
                  <a:pt x="64581" y="0"/>
                  <a:pt x="67756" y="0"/>
                </a:cubicBezTo>
                <a:cubicBezTo>
                  <a:pt x="74106" y="3175"/>
                  <a:pt x="77281" y="3175"/>
                  <a:pt x="80456" y="3175"/>
                </a:cubicBezTo>
                <a:cubicBezTo>
                  <a:pt x="109031" y="15875"/>
                  <a:pt x="124906" y="44450"/>
                  <a:pt x="121731" y="73025"/>
                </a:cubicBezTo>
                <a:cubicBezTo>
                  <a:pt x="115381" y="101600"/>
                  <a:pt x="89981" y="123825"/>
                  <a:pt x="61406" y="123825"/>
                </a:cubicBezTo>
                <a:cubicBezTo>
                  <a:pt x="29656" y="123825"/>
                  <a:pt x="4256" y="101600"/>
                  <a:pt x="1081" y="69850"/>
                </a:cubicBezTo>
                <a:cubicBezTo>
                  <a:pt x="-5269" y="38100"/>
                  <a:pt x="16956" y="6350"/>
                  <a:pt x="51881"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7" name="Freeform 15"/>
          <p:cNvSpPr>
            <a:spLocks/>
          </p:cNvSpPr>
          <p:nvPr/>
        </p:nvSpPr>
        <p:spPr bwMode="auto">
          <a:xfrm>
            <a:off x="3436863" y="8547101"/>
            <a:ext cx="327025" cy="631825"/>
          </a:xfrm>
          <a:custGeom>
            <a:avLst/>
            <a:gdLst>
              <a:gd name="T0" fmla="*/ 86 w 103"/>
              <a:gd name="T1" fmla="*/ 0 h 199"/>
              <a:gd name="T2" fmla="*/ 96 w 103"/>
              <a:gd name="T3" fmla="*/ 1 h 199"/>
              <a:gd name="T4" fmla="*/ 103 w 103"/>
              <a:gd name="T5" fmla="*/ 2 h 199"/>
              <a:gd name="T6" fmla="*/ 103 w 103"/>
              <a:gd name="T7" fmla="*/ 33 h 199"/>
              <a:gd name="T8" fmla="*/ 101 w 103"/>
              <a:gd name="T9" fmla="*/ 33 h 199"/>
              <a:gd name="T10" fmla="*/ 81 w 103"/>
              <a:gd name="T11" fmla="*/ 34 h 199"/>
              <a:gd name="T12" fmla="*/ 67 w 103"/>
              <a:gd name="T13" fmla="*/ 47 h 199"/>
              <a:gd name="T14" fmla="*/ 67 w 103"/>
              <a:gd name="T15" fmla="*/ 73 h 199"/>
              <a:gd name="T16" fmla="*/ 102 w 103"/>
              <a:gd name="T17" fmla="*/ 73 h 199"/>
              <a:gd name="T18" fmla="*/ 97 w 103"/>
              <a:gd name="T19" fmla="*/ 108 h 199"/>
              <a:gd name="T20" fmla="*/ 67 w 103"/>
              <a:gd name="T21" fmla="*/ 108 h 199"/>
              <a:gd name="T22" fmla="*/ 67 w 103"/>
              <a:gd name="T23" fmla="*/ 199 h 199"/>
              <a:gd name="T24" fmla="*/ 31 w 103"/>
              <a:gd name="T25" fmla="*/ 199 h 199"/>
              <a:gd name="T26" fmla="*/ 31 w 103"/>
              <a:gd name="T27" fmla="*/ 109 h 199"/>
              <a:gd name="T28" fmla="*/ 0 w 103"/>
              <a:gd name="T29" fmla="*/ 109 h 199"/>
              <a:gd name="T30" fmla="*/ 0 w 103"/>
              <a:gd name="T31" fmla="*/ 73 h 199"/>
              <a:gd name="T32" fmla="*/ 31 w 103"/>
              <a:gd name="T33" fmla="*/ 73 h 199"/>
              <a:gd name="T34" fmla="*/ 31 w 103"/>
              <a:gd name="T35" fmla="*/ 71 h 199"/>
              <a:gd name="T36" fmla="*/ 31 w 103"/>
              <a:gd name="T37" fmla="*/ 43 h 199"/>
              <a:gd name="T38" fmla="*/ 42 w 103"/>
              <a:gd name="T39" fmla="*/ 13 h 199"/>
              <a:gd name="T40" fmla="*/ 64 w 103"/>
              <a:gd name="T41" fmla="*/ 1 h 199"/>
              <a:gd name="T42" fmla="*/ 71 w 103"/>
              <a:gd name="T43" fmla="*/ 0 h 199"/>
              <a:gd name="T44" fmla="*/ 86 w 103"/>
              <a:gd name="T4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99">
                <a:moveTo>
                  <a:pt x="86" y="0"/>
                </a:moveTo>
                <a:cubicBezTo>
                  <a:pt x="90" y="1"/>
                  <a:pt x="93" y="1"/>
                  <a:pt x="96" y="1"/>
                </a:cubicBezTo>
                <a:cubicBezTo>
                  <a:pt x="99" y="1"/>
                  <a:pt x="101" y="1"/>
                  <a:pt x="103" y="2"/>
                </a:cubicBezTo>
                <a:cubicBezTo>
                  <a:pt x="103" y="12"/>
                  <a:pt x="103" y="23"/>
                  <a:pt x="103" y="33"/>
                </a:cubicBezTo>
                <a:cubicBezTo>
                  <a:pt x="102" y="33"/>
                  <a:pt x="101" y="33"/>
                  <a:pt x="101" y="33"/>
                </a:cubicBezTo>
                <a:cubicBezTo>
                  <a:pt x="94" y="33"/>
                  <a:pt x="87" y="33"/>
                  <a:pt x="81" y="34"/>
                </a:cubicBezTo>
                <a:cubicBezTo>
                  <a:pt x="72" y="34"/>
                  <a:pt x="68" y="38"/>
                  <a:pt x="67" y="47"/>
                </a:cubicBezTo>
                <a:cubicBezTo>
                  <a:pt x="67" y="55"/>
                  <a:pt x="67" y="64"/>
                  <a:pt x="67" y="73"/>
                </a:cubicBezTo>
                <a:cubicBezTo>
                  <a:pt x="79" y="73"/>
                  <a:pt x="90" y="73"/>
                  <a:pt x="102" y="73"/>
                </a:cubicBezTo>
                <a:cubicBezTo>
                  <a:pt x="101" y="85"/>
                  <a:pt x="99" y="97"/>
                  <a:pt x="97" y="108"/>
                </a:cubicBezTo>
                <a:cubicBezTo>
                  <a:pt x="87" y="108"/>
                  <a:pt x="77" y="108"/>
                  <a:pt x="67" y="108"/>
                </a:cubicBezTo>
                <a:cubicBezTo>
                  <a:pt x="67" y="139"/>
                  <a:pt x="67" y="169"/>
                  <a:pt x="67" y="199"/>
                </a:cubicBezTo>
                <a:cubicBezTo>
                  <a:pt x="55" y="199"/>
                  <a:pt x="43" y="199"/>
                  <a:pt x="31" y="199"/>
                </a:cubicBezTo>
                <a:cubicBezTo>
                  <a:pt x="31" y="169"/>
                  <a:pt x="31" y="139"/>
                  <a:pt x="31" y="109"/>
                </a:cubicBezTo>
                <a:cubicBezTo>
                  <a:pt x="20" y="109"/>
                  <a:pt x="10" y="109"/>
                  <a:pt x="0" y="109"/>
                </a:cubicBezTo>
                <a:cubicBezTo>
                  <a:pt x="0" y="97"/>
                  <a:pt x="0" y="85"/>
                  <a:pt x="0" y="73"/>
                </a:cubicBezTo>
                <a:cubicBezTo>
                  <a:pt x="10" y="73"/>
                  <a:pt x="20" y="73"/>
                  <a:pt x="31" y="73"/>
                </a:cubicBezTo>
                <a:cubicBezTo>
                  <a:pt x="31" y="72"/>
                  <a:pt x="31" y="71"/>
                  <a:pt x="31" y="71"/>
                </a:cubicBezTo>
                <a:cubicBezTo>
                  <a:pt x="31" y="61"/>
                  <a:pt x="30" y="52"/>
                  <a:pt x="31" y="43"/>
                </a:cubicBezTo>
                <a:cubicBezTo>
                  <a:pt x="31" y="32"/>
                  <a:pt x="34" y="22"/>
                  <a:pt x="42" y="13"/>
                </a:cubicBezTo>
                <a:cubicBezTo>
                  <a:pt x="48" y="7"/>
                  <a:pt x="56" y="3"/>
                  <a:pt x="64" y="1"/>
                </a:cubicBezTo>
                <a:cubicBezTo>
                  <a:pt x="66" y="1"/>
                  <a:pt x="69" y="1"/>
                  <a:pt x="71" y="0"/>
                </a:cubicBezTo>
                <a:cubicBezTo>
                  <a:pt x="76" y="0"/>
                  <a:pt x="81" y="0"/>
                  <a:pt x="8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Oval 16"/>
          <p:cNvSpPr>
            <a:spLocks noChangeArrowheads="1"/>
          </p:cNvSpPr>
          <p:nvPr/>
        </p:nvSpPr>
        <p:spPr bwMode="auto">
          <a:xfrm>
            <a:off x="14819644" y="8337551"/>
            <a:ext cx="1054100" cy="1054100"/>
          </a:xfrm>
          <a:prstGeom prst="ellipse">
            <a:avLst/>
          </a:prstGeom>
          <a:noFill/>
          <a:ln w="635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Oval 17"/>
          <p:cNvSpPr>
            <a:spLocks noChangeArrowheads="1"/>
          </p:cNvSpPr>
          <p:nvPr/>
        </p:nvSpPr>
        <p:spPr bwMode="auto">
          <a:xfrm>
            <a:off x="16828530" y="8337551"/>
            <a:ext cx="1054100" cy="1054100"/>
          </a:xfrm>
          <a:prstGeom prst="ellipse">
            <a:avLst/>
          </a:prstGeom>
          <a:noFill/>
          <a:ln w="635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Oval 18"/>
          <p:cNvSpPr>
            <a:spLocks noChangeArrowheads="1"/>
          </p:cNvSpPr>
          <p:nvPr/>
        </p:nvSpPr>
        <p:spPr bwMode="auto">
          <a:xfrm>
            <a:off x="18846280" y="8337551"/>
            <a:ext cx="1050925" cy="1054100"/>
          </a:xfrm>
          <a:prstGeom prst="ellipse">
            <a:avLst/>
          </a:prstGeom>
          <a:noFill/>
          <a:ln w="635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Oval 19"/>
          <p:cNvSpPr>
            <a:spLocks noChangeArrowheads="1"/>
          </p:cNvSpPr>
          <p:nvPr/>
        </p:nvSpPr>
        <p:spPr bwMode="auto">
          <a:xfrm>
            <a:off x="20879905" y="8337551"/>
            <a:ext cx="1054100" cy="1054100"/>
          </a:xfrm>
          <a:prstGeom prst="ellipse">
            <a:avLst/>
          </a:prstGeom>
          <a:noFill/>
          <a:ln w="635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0"/>
          <p:cNvSpPr>
            <a:spLocks/>
          </p:cNvSpPr>
          <p:nvPr/>
        </p:nvSpPr>
        <p:spPr bwMode="auto">
          <a:xfrm>
            <a:off x="17050780" y="8623301"/>
            <a:ext cx="568325" cy="479425"/>
          </a:xfrm>
          <a:custGeom>
            <a:avLst/>
            <a:gdLst>
              <a:gd name="T0" fmla="*/ 0 w 179"/>
              <a:gd name="T1" fmla="*/ 69 h 151"/>
              <a:gd name="T2" fmla="*/ 7 w 179"/>
              <a:gd name="T3" fmla="*/ 63 h 151"/>
              <a:gd name="T4" fmla="*/ 43 w 179"/>
              <a:gd name="T5" fmla="*/ 49 h 151"/>
              <a:gd name="T6" fmla="*/ 167 w 179"/>
              <a:gd name="T7" fmla="*/ 2 h 151"/>
              <a:gd name="T8" fmla="*/ 170 w 179"/>
              <a:gd name="T9" fmla="*/ 1 h 151"/>
              <a:gd name="T10" fmla="*/ 179 w 179"/>
              <a:gd name="T11" fmla="*/ 9 h 151"/>
              <a:gd name="T12" fmla="*/ 177 w 179"/>
              <a:gd name="T13" fmla="*/ 21 h 151"/>
              <a:gd name="T14" fmla="*/ 152 w 179"/>
              <a:gd name="T15" fmla="*/ 140 h 151"/>
              <a:gd name="T16" fmla="*/ 150 w 179"/>
              <a:gd name="T17" fmla="*/ 146 h 151"/>
              <a:gd name="T18" fmla="*/ 141 w 179"/>
              <a:gd name="T19" fmla="*/ 150 h 151"/>
              <a:gd name="T20" fmla="*/ 135 w 179"/>
              <a:gd name="T21" fmla="*/ 147 h 151"/>
              <a:gd name="T22" fmla="*/ 97 w 179"/>
              <a:gd name="T23" fmla="*/ 119 h 151"/>
              <a:gd name="T24" fmla="*/ 95 w 179"/>
              <a:gd name="T25" fmla="*/ 118 h 151"/>
              <a:gd name="T26" fmla="*/ 94 w 179"/>
              <a:gd name="T27" fmla="*/ 119 h 151"/>
              <a:gd name="T28" fmla="*/ 74 w 179"/>
              <a:gd name="T29" fmla="*/ 138 h 151"/>
              <a:gd name="T30" fmla="*/ 67 w 179"/>
              <a:gd name="T31" fmla="*/ 141 h 151"/>
              <a:gd name="T32" fmla="*/ 68 w 179"/>
              <a:gd name="T33" fmla="*/ 134 h 151"/>
              <a:gd name="T34" fmla="*/ 70 w 179"/>
              <a:gd name="T35" fmla="*/ 101 h 151"/>
              <a:gd name="T36" fmla="*/ 71 w 179"/>
              <a:gd name="T37" fmla="*/ 98 h 151"/>
              <a:gd name="T38" fmla="*/ 146 w 179"/>
              <a:gd name="T39" fmla="*/ 31 h 151"/>
              <a:gd name="T40" fmla="*/ 146 w 179"/>
              <a:gd name="T41" fmla="*/ 31 h 151"/>
              <a:gd name="T42" fmla="*/ 148 w 179"/>
              <a:gd name="T43" fmla="*/ 28 h 151"/>
              <a:gd name="T44" fmla="*/ 144 w 179"/>
              <a:gd name="T45" fmla="*/ 28 h 151"/>
              <a:gd name="T46" fmla="*/ 141 w 179"/>
              <a:gd name="T47" fmla="*/ 29 h 151"/>
              <a:gd name="T48" fmla="*/ 48 w 179"/>
              <a:gd name="T49" fmla="*/ 87 h 151"/>
              <a:gd name="T50" fmla="*/ 46 w 179"/>
              <a:gd name="T51" fmla="*/ 88 h 151"/>
              <a:gd name="T52" fmla="*/ 6 w 179"/>
              <a:gd name="T53" fmla="*/ 76 h 151"/>
              <a:gd name="T54" fmla="*/ 0 w 179"/>
              <a:gd name="T55" fmla="*/ 71 h 151"/>
              <a:gd name="T56" fmla="*/ 0 w 179"/>
              <a:gd name="T57" fmla="*/ 6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9" h="151">
                <a:moveTo>
                  <a:pt x="0" y="69"/>
                </a:moveTo>
                <a:cubicBezTo>
                  <a:pt x="1" y="66"/>
                  <a:pt x="4" y="64"/>
                  <a:pt x="7" y="63"/>
                </a:cubicBezTo>
                <a:cubicBezTo>
                  <a:pt x="19" y="58"/>
                  <a:pt x="31" y="54"/>
                  <a:pt x="43" y="49"/>
                </a:cubicBezTo>
                <a:cubicBezTo>
                  <a:pt x="84" y="33"/>
                  <a:pt x="125" y="18"/>
                  <a:pt x="167" y="2"/>
                </a:cubicBezTo>
                <a:cubicBezTo>
                  <a:pt x="168" y="1"/>
                  <a:pt x="169" y="1"/>
                  <a:pt x="170" y="1"/>
                </a:cubicBezTo>
                <a:cubicBezTo>
                  <a:pt x="175" y="0"/>
                  <a:pt x="179" y="4"/>
                  <a:pt x="179" y="9"/>
                </a:cubicBezTo>
                <a:cubicBezTo>
                  <a:pt x="179" y="13"/>
                  <a:pt x="178" y="17"/>
                  <a:pt x="177" y="21"/>
                </a:cubicBezTo>
                <a:cubicBezTo>
                  <a:pt x="169" y="61"/>
                  <a:pt x="160" y="100"/>
                  <a:pt x="152" y="140"/>
                </a:cubicBezTo>
                <a:cubicBezTo>
                  <a:pt x="151" y="142"/>
                  <a:pt x="151" y="144"/>
                  <a:pt x="150" y="146"/>
                </a:cubicBezTo>
                <a:cubicBezTo>
                  <a:pt x="148" y="150"/>
                  <a:pt x="145" y="151"/>
                  <a:pt x="141" y="150"/>
                </a:cubicBezTo>
                <a:cubicBezTo>
                  <a:pt x="139" y="149"/>
                  <a:pt x="137" y="149"/>
                  <a:pt x="135" y="147"/>
                </a:cubicBezTo>
                <a:cubicBezTo>
                  <a:pt x="123" y="138"/>
                  <a:pt x="110" y="129"/>
                  <a:pt x="97" y="119"/>
                </a:cubicBezTo>
                <a:cubicBezTo>
                  <a:pt x="96" y="119"/>
                  <a:pt x="96" y="119"/>
                  <a:pt x="95" y="118"/>
                </a:cubicBezTo>
                <a:cubicBezTo>
                  <a:pt x="95" y="119"/>
                  <a:pt x="94" y="119"/>
                  <a:pt x="94" y="119"/>
                </a:cubicBezTo>
                <a:cubicBezTo>
                  <a:pt x="87" y="126"/>
                  <a:pt x="81" y="132"/>
                  <a:pt x="74" y="138"/>
                </a:cubicBezTo>
                <a:cubicBezTo>
                  <a:pt x="72" y="140"/>
                  <a:pt x="70" y="141"/>
                  <a:pt x="67" y="141"/>
                </a:cubicBezTo>
                <a:cubicBezTo>
                  <a:pt x="67" y="139"/>
                  <a:pt x="67" y="136"/>
                  <a:pt x="68" y="134"/>
                </a:cubicBezTo>
                <a:cubicBezTo>
                  <a:pt x="68" y="123"/>
                  <a:pt x="69" y="112"/>
                  <a:pt x="70" y="101"/>
                </a:cubicBezTo>
                <a:cubicBezTo>
                  <a:pt x="70" y="100"/>
                  <a:pt x="71" y="99"/>
                  <a:pt x="71" y="98"/>
                </a:cubicBezTo>
                <a:cubicBezTo>
                  <a:pt x="96" y="76"/>
                  <a:pt x="121" y="54"/>
                  <a:pt x="146" y="31"/>
                </a:cubicBezTo>
                <a:cubicBezTo>
                  <a:pt x="146" y="31"/>
                  <a:pt x="146" y="31"/>
                  <a:pt x="146" y="31"/>
                </a:cubicBezTo>
                <a:cubicBezTo>
                  <a:pt x="147" y="30"/>
                  <a:pt x="147" y="29"/>
                  <a:pt x="148" y="28"/>
                </a:cubicBezTo>
                <a:cubicBezTo>
                  <a:pt x="146" y="28"/>
                  <a:pt x="145" y="28"/>
                  <a:pt x="144" y="28"/>
                </a:cubicBezTo>
                <a:cubicBezTo>
                  <a:pt x="143" y="28"/>
                  <a:pt x="142" y="29"/>
                  <a:pt x="141" y="29"/>
                </a:cubicBezTo>
                <a:cubicBezTo>
                  <a:pt x="110" y="49"/>
                  <a:pt x="79" y="68"/>
                  <a:pt x="48" y="87"/>
                </a:cubicBezTo>
                <a:cubicBezTo>
                  <a:pt x="47" y="88"/>
                  <a:pt x="46" y="88"/>
                  <a:pt x="46" y="88"/>
                </a:cubicBezTo>
                <a:cubicBezTo>
                  <a:pt x="32" y="84"/>
                  <a:pt x="19" y="80"/>
                  <a:pt x="6" y="76"/>
                </a:cubicBezTo>
                <a:cubicBezTo>
                  <a:pt x="3" y="75"/>
                  <a:pt x="1" y="74"/>
                  <a:pt x="0" y="71"/>
                </a:cubicBezTo>
                <a:cubicBezTo>
                  <a:pt x="0" y="70"/>
                  <a:pt x="0" y="70"/>
                  <a:pt x="0" y="6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1"/>
          <p:cNvSpPr>
            <a:spLocks/>
          </p:cNvSpPr>
          <p:nvPr/>
        </p:nvSpPr>
        <p:spPr bwMode="auto">
          <a:xfrm>
            <a:off x="19103455" y="8639176"/>
            <a:ext cx="536575" cy="444500"/>
          </a:xfrm>
          <a:custGeom>
            <a:avLst/>
            <a:gdLst>
              <a:gd name="T0" fmla="*/ 0 w 169"/>
              <a:gd name="T1" fmla="*/ 124 h 140"/>
              <a:gd name="T2" fmla="*/ 51 w 169"/>
              <a:gd name="T3" fmla="*/ 110 h 140"/>
              <a:gd name="T4" fmla="*/ 26 w 169"/>
              <a:gd name="T5" fmla="*/ 98 h 140"/>
              <a:gd name="T6" fmla="*/ 19 w 169"/>
              <a:gd name="T7" fmla="*/ 85 h 140"/>
              <a:gd name="T8" fmla="*/ 34 w 169"/>
              <a:gd name="T9" fmla="*/ 85 h 140"/>
              <a:gd name="T10" fmla="*/ 7 w 169"/>
              <a:gd name="T11" fmla="*/ 50 h 140"/>
              <a:gd name="T12" fmla="*/ 22 w 169"/>
              <a:gd name="T13" fmla="*/ 54 h 140"/>
              <a:gd name="T14" fmla="*/ 7 w 169"/>
              <a:gd name="T15" fmla="*/ 30 h 140"/>
              <a:gd name="T16" fmla="*/ 11 w 169"/>
              <a:gd name="T17" fmla="*/ 8 h 140"/>
              <a:gd name="T18" fmla="*/ 83 w 169"/>
              <a:gd name="T19" fmla="*/ 44 h 140"/>
              <a:gd name="T20" fmla="*/ 83 w 169"/>
              <a:gd name="T21" fmla="*/ 34 h 140"/>
              <a:gd name="T22" fmla="*/ 108 w 169"/>
              <a:gd name="T23" fmla="*/ 3 h 140"/>
              <a:gd name="T24" fmla="*/ 142 w 169"/>
              <a:gd name="T25" fmla="*/ 12 h 140"/>
              <a:gd name="T26" fmla="*/ 144 w 169"/>
              <a:gd name="T27" fmla="*/ 12 h 140"/>
              <a:gd name="T28" fmla="*/ 163 w 169"/>
              <a:gd name="T29" fmla="*/ 5 h 140"/>
              <a:gd name="T30" fmla="*/ 164 w 169"/>
              <a:gd name="T31" fmla="*/ 4 h 140"/>
              <a:gd name="T32" fmla="*/ 159 w 169"/>
              <a:gd name="T33" fmla="*/ 15 h 140"/>
              <a:gd name="T34" fmla="*/ 150 w 169"/>
              <a:gd name="T35" fmla="*/ 23 h 140"/>
              <a:gd name="T36" fmla="*/ 160 w 169"/>
              <a:gd name="T37" fmla="*/ 21 h 140"/>
              <a:gd name="T38" fmla="*/ 169 w 169"/>
              <a:gd name="T39" fmla="*/ 19 h 140"/>
              <a:gd name="T40" fmla="*/ 161 w 169"/>
              <a:gd name="T41" fmla="*/ 28 h 140"/>
              <a:gd name="T42" fmla="*/ 153 w 169"/>
              <a:gd name="T43" fmla="*/ 35 h 140"/>
              <a:gd name="T44" fmla="*/ 152 w 169"/>
              <a:gd name="T45" fmla="*/ 37 h 140"/>
              <a:gd name="T46" fmla="*/ 109 w 169"/>
              <a:gd name="T47" fmla="*/ 123 h 140"/>
              <a:gd name="T48" fmla="*/ 67 w 169"/>
              <a:gd name="T49" fmla="*/ 139 h 140"/>
              <a:gd name="T50" fmla="*/ 25 w 169"/>
              <a:gd name="T51" fmla="*/ 136 h 140"/>
              <a:gd name="T52" fmla="*/ 1 w 169"/>
              <a:gd name="T53" fmla="*/ 125 h 140"/>
              <a:gd name="T54" fmla="*/ 0 w 169"/>
              <a:gd name="T55" fmla="*/ 12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9" h="140">
                <a:moveTo>
                  <a:pt x="0" y="124"/>
                </a:moveTo>
                <a:cubicBezTo>
                  <a:pt x="19" y="126"/>
                  <a:pt x="36" y="121"/>
                  <a:pt x="51" y="110"/>
                </a:cubicBezTo>
                <a:cubicBezTo>
                  <a:pt x="41" y="109"/>
                  <a:pt x="32" y="105"/>
                  <a:pt x="26" y="98"/>
                </a:cubicBezTo>
                <a:cubicBezTo>
                  <a:pt x="22" y="94"/>
                  <a:pt x="20" y="90"/>
                  <a:pt x="19" y="85"/>
                </a:cubicBezTo>
                <a:cubicBezTo>
                  <a:pt x="24" y="86"/>
                  <a:pt x="29" y="86"/>
                  <a:pt x="34" y="85"/>
                </a:cubicBezTo>
                <a:cubicBezTo>
                  <a:pt x="13" y="80"/>
                  <a:pt x="6" y="61"/>
                  <a:pt x="7" y="50"/>
                </a:cubicBezTo>
                <a:cubicBezTo>
                  <a:pt x="11" y="53"/>
                  <a:pt x="16" y="54"/>
                  <a:pt x="22" y="54"/>
                </a:cubicBezTo>
                <a:cubicBezTo>
                  <a:pt x="13" y="48"/>
                  <a:pt x="8" y="40"/>
                  <a:pt x="7" y="30"/>
                </a:cubicBezTo>
                <a:cubicBezTo>
                  <a:pt x="6" y="22"/>
                  <a:pt x="8" y="15"/>
                  <a:pt x="11" y="8"/>
                </a:cubicBezTo>
                <a:cubicBezTo>
                  <a:pt x="30" y="30"/>
                  <a:pt x="54" y="43"/>
                  <a:pt x="83" y="44"/>
                </a:cubicBezTo>
                <a:cubicBezTo>
                  <a:pt x="83" y="41"/>
                  <a:pt x="82" y="38"/>
                  <a:pt x="83" y="34"/>
                </a:cubicBezTo>
                <a:cubicBezTo>
                  <a:pt x="83" y="20"/>
                  <a:pt x="94" y="7"/>
                  <a:pt x="108" y="3"/>
                </a:cubicBezTo>
                <a:cubicBezTo>
                  <a:pt x="121" y="0"/>
                  <a:pt x="132" y="3"/>
                  <a:pt x="142" y="12"/>
                </a:cubicBezTo>
                <a:cubicBezTo>
                  <a:pt x="142" y="13"/>
                  <a:pt x="143" y="13"/>
                  <a:pt x="144" y="12"/>
                </a:cubicBezTo>
                <a:cubicBezTo>
                  <a:pt x="151" y="11"/>
                  <a:pt x="157" y="9"/>
                  <a:pt x="163" y="5"/>
                </a:cubicBezTo>
                <a:cubicBezTo>
                  <a:pt x="163" y="5"/>
                  <a:pt x="164" y="5"/>
                  <a:pt x="164" y="4"/>
                </a:cubicBezTo>
                <a:cubicBezTo>
                  <a:pt x="163" y="9"/>
                  <a:pt x="161" y="12"/>
                  <a:pt x="159" y="15"/>
                </a:cubicBezTo>
                <a:cubicBezTo>
                  <a:pt x="156" y="18"/>
                  <a:pt x="153" y="21"/>
                  <a:pt x="150" y="23"/>
                </a:cubicBezTo>
                <a:cubicBezTo>
                  <a:pt x="153" y="23"/>
                  <a:pt x="157" y="22"/>
                  <a:pt x="160" y="21"/>
                </a:cubicBezTo>
                <a:cubicBezTo>
                  <a:pt x="163" y="21"/>
                  <a:pt x="166" y="19"/>
                  <a:pt x="169" y="19"/>
                </a:cubicBezTo>
                <a:cubicBezTo>
                  <a:pt x="166" y="22"/>
                  <a:pt x="164" y="25"/>
                  <a:pt x="161" y="28"/>
                </a:cubicBezTo>
                <a:cubicBezTo>
                  <a:pt x="158" y="31"/>
                  <a:pt x="155" y="33"/>
                  <a:pt x="153" y="35"/>
                </a:cubicBezTo>
                <a:cubicBezTo>
                  <a:pt x="152" y="36"/>
                  <a:pt x="152" y="37"/>
                  <a:pt x="152" y="37"/>
                </a:cubicBezTo>
                <a:cubicBezTo>
                  <a:pt x="152" y="73"/>
                  <a:pt x="138" y="102"/>
                  <a:pt x="109" y="123"/>
                </a:cubicBezTo>
                <a:cubicBezTo>
                  <a:pt x="96" y="132"/>
                  <a:pt x="82" y="137"/>
                  <a:pt x="67" y="139"/>
                </a:cubicBezTo>
                <a:cubicBezTo>
                  <a:pt x="53" y="140"/>
                  <a:pt x="39" y="140"/>
                  <a:pt x="25" y="136"/>
                </a:cubicBezTo>
                <a:cubicBezTo>
                  <a:pt x="17" y="133"/>
                  <a:pt x="8" y="129"/>
                  <a:pt x="1" y="125"/>
                </a:cubicBezTo>
                <a:cubicBezTo>
                  <a:pt x="1" y="125"/>
                  <a:pt x="0" y="124"/>
                  <a:pt x="0" y="12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21168529" y="8578850"/>
            <a:ext cx="508301" cy="508000"/>
          </a:xfrm>
          <a:custGeom>
            <a:avLst/>
            <a:gdLst>
              <a:gd name="connsiteX0" fmla="*/ 9825 w 508301"/>
              <a:gd name="connsiteY0" fmla="*/ 168275 h 508000"/>
              <a:gd name="connsiteX1" fmla="*/ 114601 w 508301"/>
              <a:gd name="connsiteY1" fmla="*/ 168275 h 508000"/>
              <a:gd name="connsiteX2" fmla="*/ 114601 w 508301"/>
              <a:gd name="connsiteY2" fmla="*/ 508000 h 508000"/>
              <a:gd name="connsiteX3" fmla="*/ 9825 w 508301"/>
              <a:gd name="connsiteY3" fmla="*/ 508000 h 508000"/>
              <a:gd name="connsiteX4" fmla="*/ 9825 w 508301"/>
              <a:gd name="connsiteY4" fmla="*/ 168275 h 508000"/>
              <a:gd name="connsiteX5" fmla="*/ 400351 w 508301"/>
              <a:gd name="connsiteY5" fmla="*/ 160338 h 508000"/>
              <a:gd name="connsiteX6" fmla="*/ 438451 w 508301"/>
              <a:gd name="connsiteY6" fmla="*/ 168275 h 508000"/>
              <a:gd name="connsiteX7" fmla="*/ 498777 w 508301"/>
              <a:gd name="connsiteY7" fmla="*/ 238125 h 508000"/>
              <a:gd name="connsiteX8" fmla="*/ 505125 w 508301"/>
              <a:gd name="connsiteY8" fmla="*/ 288925 h 508000"/>
              <a:gd name="connsiteX9" fmla="*/ 508301 w 508301"/>
              <a:gd name="connsiteY9" fmla="*/ 298450 h 508000"/>
              <a:gd name="connsiteX10" fmla="*/ 508301 w 508301"/>
              <a:gd name="connsiteY10" fmla="*/ 508000 h 508000"/>
              <a:gd name="connsiteX11" fmla="*/ 403525 w 508301"/>
              <a:gd name="connsiteY11" fmla="*/ 508000 h 508000"/>
              <a:gd name="connsiteX12" fmla="*/ 403525 w 508301"/>
              <a:gd name="connsiteY12" fmla="*/ 501650 h 508000"/>
              <a:gd name="connsiteX13" fmla="*/ 403525 w 508301"/>
              <a:gd name="connsiteY13" fmla="*/ 330200 h 508000"/>
              <a:gd name="connsiteX14" fmla="*/ 397177 w 508301"/>
              <a:gd name="connsiteY14" fmla="*/ 295275 h 508000"/>
              <a:gd name="connsiteX15" fmla="*/ 340025 w 508301"/>
              <a:gd name="connsiteY15" fmla="*/ 254000 h 508000"/>
              <a:gd name="connsiteX16" fmla="*/ 289225 w 508301"/>
              <a:gd name="connsiteY16" fmla="*/ 304800 h 508000"/>
              <a:gd name="connsiteX17" fmla="*/ 286051 w 508301"/>
              <a:gd name="connsiteY17" fmla="*/ 342900 h 508000"/>
              <a:gd name="connsiteX18" fmla="*/ 286051 w 508301"/>
              <a:gd name="connsiteY18" fmla="*/ 501650 h 508000"/>
              <a:gd name="connsiteX19" fmla="*/ 286051 w 508301"/>
              <a:gd name="connsiteY19" fmla="*/ 508000 h 508000"/>
              <a:gd name="connsiteX20" fmla="*/ 181277 w 508301"/>
              <a:gd name="connsiteY20" fmla="*/ 508000 h 508000"/>
              <a:gd name="connsiteX21" fmla="*/ 181277 w 508301"/>
              <a:gd name="connsiteY21" fmla="*/ 168275 h 508000"/>
              <a:gd name="connsiteX22" fmla="*/ 279701 w 508301"/>
              <a:gd name="connsiteY22" fmla="*/ 168275 h 508000"/>
              <a:gd name="connsiteX23" fmla="*/ 279701 w 508301"/>
              <a:gd name="connsiteY23" fmla="*/ 215900 h 508000"/>
              <a:gd name="connsiteX24" fmla="*/ 282877 w 508301"/>
              <a:gd name="connsiteY24" fmla="*/ 212725 h 508000"/>
              <a:gd name="connsiteX25" fmla="*/ 362251 w 508301"/>
              <a:gd name="connsiteY25" fmla="*/ 161925 h 508000"/>
              <a:gd name="connsiteX26" fmla="*/ 400351 w 508301"/>
              <a:gd name="connsiteY26" fmla="*/ 160338 h 508000"/>
              <a:gd name="connsiteX27" fmla="*/ 51101 w 508301"/>
              <a:gd name="connsiteY27" fmla="*/ 0 h 508000"/>
              <a:gd name="connsiteX28" fmla="*/ 54277 w 508301"/>
              <a:gd name="connsiteY28" fmla="*/ 0 h 508000"/>
              <a:gd name="connsiteX29" fmla="*/ 70151 w 508301"/>
              <a:gd name="connsiteY29" fmla="*/ 0 h 508000"/>
              <a:gd name="connsiteX30" fmla="*/ 82851 w 508301"/>
              <a:gd name="connsiteY30" fmla="*/ 3175 h 508000"/>
              <a:gd name="connsiteX31" fmla="*/ 120951 w 508301"/>
              <a:gd name="connsiteY31" fmla="*/ 73025 h 508000"/>
              <a:gd name="connsiteX32" fmla="*/ 60625 w 508301"/>
              <a:gd name="connsiteY32" fmla="*/ 123825 h 508000"/>
              <a:gd name="connsiteX33" fmla="*/ 301 w 508301"/>
              <a:gd name="connsiteY33" fmla="*/ 69850 h 508000"/>
              <a:gd name="connsiteX34" fmla="*/ 51101 w 508301"/>
              <a:gd name="connsiteY34" fmla="*/ 0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8301" h="508000">
                <a:moveTo>
                  <a:pt x="9825" y="168275"/>
                </a:moveTo>
                <a:cubicBezTo>
                  <a:pt x="44751" y="168275"/>
                  <a:pt x="79677" y="168275"/>
                  <a:pt x="114601" y="168275"/>
                </a:cubicBezTo>
                <a:cubicBezTo>
                  <a:pt x="114601" y="282575"/>
                  <a:pt x="114601" y="393700"/>
                  <a:pt x="114601" y="508000"/>
                </a:cubicBezTo>
                <a:cubicBezTo>
                  <a:pt x="79677" y="508000"/>
                  <a:pt x="44751" y="508000"/>
                  <a:pt x="9825" y="508000"/>
                </a:cubicBezTo>
                <a:cubicBezTo>
                  <a:pt x="9825" y="393700"/>
                  <a:pt x="9825" y="282575"/>
                  <a:pt x="9825" y="168275"/>
                </a:cubicBezTo>
                <a:close/>
                <a:moveTo>
                  <a:pt x="400351" y="160338"/>
                </a:moveTo>
                <a:cubicBezTo>
                  <a:pt x="413051" y="161131"/>
                  <a:pt x="425751" y="163513"/>
                  <a:pt x="438451" y="168275"/>
                </a:cubicBezTo>
                <a:cubicBezTo>
                  <a:pt x="470201" y="180975"/>
                  <a:pt x="489251" y="203200"/>
                  <a:pt x="498777" y="238125"/>
                </a:cubicBezTo>
                <a:cubicBezTo>
                  <a:pt x="501951" y="254000"/>
                  <a:pt x="505125" y="273050"/>
                  <a:pt x="505125" y="288925"/>
                </a:cubicBezTo>
                <a:cubicBezTo>
                  <a:pt x="505125" y="292100"/>
                  <a:pt x="508301" y="295275"/>
                  <a:pt x="508301" y="298450"/>
                </a:cubicBezTo>
                <a:cubicBezTo>
                  <a:pt x="508301" y="368300"/>
                  <a:pt x="508301" y="438150"/>
                  <a:pt x="508301" y="508000"/>
                </a:cubicBezTo>
                <a:cubicBezTo>
                  <a:pt x="473377" y="508000"/>
                  <a:pt x="438451" y="508000"/>
                  <a:pt x="403525" y="508000"/>
                </a:cubicBezTo>
                <a:cubicBezTo>
                  <a:pt x="403525" y="504825"/>
                  <a:pt x="403525" y="501650"/>
                  <a:pt x="403525" y="501650"/>
                </a:cubicBezTo>
                <a:cubicBezTo>
                  <a:pt x="403525" y="444500"/>
                  <a:pt x="403525" y="387350"/>
                  <a:pt x="403525" y="330200"/>
                </a:cubicBezTo>
                <a:cubicBezTo>
                  <a:pt x="403525" y="317500"/>
                  <a:pt x="400351" y="307975"/>
                  <a:pt x="397177" y="295275"/>
                </a:cubicBezTo>
                <a:cubicBezTo>
                  <a:pt x="390825" y="263525"/>
                  <a:pt x="371777" y="250825"/>
                  <a:pt x="340025" y="254000"/>
                </a:cubicBezTo>
                <a:cubicBezTo>
                  <a:pt x="308277" y="257175"/>
                  <a:pt x="292401" y="273050"/>
                  <a:pt x="289225" y="304800"/>
                </a:cubicBezTo>
                <a:cubicBezTo>
                  <a:pt x="286051" y="317500"/>
                  <a:pt x="286051" y="330200"/>
                  <a:pt x="286051" y="342900"/>
                </a:cubicBezTo>
                <a:cubicBezTo>
                  <a:pt x="286051" y="393700"/>
                  <a:pt x="286051" y="447675"/>
                  <a:pt x="286051" y="501650"/>
                </a:cubicBezTo>
                <a:cubicBezTo>
                  <a:pt x="286051" y="501650"/>
                  <a:pt x="286051" y="504825"/>
                  <a:pt x="286051" y="508000"/>
                </a:cubicBezTo>
                <a:cubicBezTo>
                  <a:pt x="251125" y="508000"/>
                  <a:pt x="216201" y="508000"/>
                  <a:pt x="181277" y="508000"/>
                </a:cubicBezTo>
                <a:cubicBezTo>
                  <a:pt x="181277" y="393700"/>
                  <a:pt x="181277" y="282575"/>
                  <a:pt x="181277" y="168275"/>
                </a:cubicBezTo>
                <a:cubicBezTo>
                  <a:pt x="213025" y="168275"/>
                  <a:pt x="247951" y="168275"/>
                  <a:pt x="279701" y="168275"/>
                </a:cubicBezTo>
                <a:cubicBezTo>
                  <a:pt x="279701" y="184150"/>
                  <a:pt x="279701" y="200025"/>
                  <a:pt x="279701" y="215900"/>
                </a:cubicBezTo>
                <a:cubicBezTo>
                  <a:pt x="282877" y="212725"/>
                  <a:pt x="282877" y="212725"/>
                  <a:pt x="282877" y="212725"/>
                </a:cubicBezTo>
                <a:cubicBezTo>
                  <a:pt x="301925" y="184150"/>
                  <a:pt x="327325" y="168275"/>
                  <a:pt x="362251" y="161925"/>
                </a:cubicBezTo>
                <a:cubicBezTo>
                  <a:pt x="374951" y="160338"/>
                  <a:pt x="387651" y="159544"/>
                  <a:pt x="400351" y="160338"/>
                </a:cubicBezTo>
                <a:close/>
                <a:moveTo>
                  <a:pt x="51101" y="0"/>
                </a:moveTo>
                <a:cubicBezTo>
                  <a:pt x="51101" y="0"/>
                  <a:pt x="54277" y="0"/>
                  <a:pt x="54277" y="0"/>
                </a:cubicBezTo>
                <a:cubicBezTo>
                  <a:pt x="60625" y="0"/>
                  <a:pt x="63801" y="0"/>
                  <a:pt x="70151" y="0"/>
                </a:cubicBezTo>
                <a:cubicBezTo>
                  <a:pt x="73325" y="3175"/>
                  <a:pt x="79677" y="3175"/>
                  <a:pt x="82851" y="3175"/>
                </a:cubicBezTo>
                <a:cubicBezTo>
                  <a:pt x="111425" y="15875"/>
                  <a:pt x="127301" y="44450"/>
                  <a:pt x="120951" y="73025"/>
                </a:cubicBezTo>
                <a:cubicBezTo>
                  <a:pt x="114601" y="101600"/>
                  <a:pt x="89201" y="123825"/>
                  <a:pt x="60625" y="123825"/>
                </a:cubicBezTo>
                <a:cubicBezTo>
                  <a:pt x="32051" y="123825"/>
                  <a:pt x="6651" y="101600"/>
                  <a:pt x="301" y="69850"/>
                </a:cubicBezTo>
                <a:cubicBezTo>
                  <a:pt x="-2875" y="38100"/>
                  <a:pt x="19351" y="6350"/>
                  <a:pt x="51101"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7" name="Freeform 25"/>
          <p:cNvSpPr>
            <a:spLocks/>
          </p:cNvSpPr>
          <p:nvPr/>
        </p:nvSpPr>
        <p:spPr bwMode="auto">
          <a:xfrm>
            <a:off x="15153019" y="8547101"/>
            <a:ext cx="327025" cy="631825"/>
          </a:xfrm>
          <a:custGeom>
            <a:avLst/>
            <a:gdLst>
              <a:gd name="T0" fmla="*/ 86 w 103"/>
              <a:gd name="T1" fmla="*/ 0 h 199"/>
              <a:gd name="T2" fmla="*/ 96 w 103"/>
              <a:gd name="T3" fmla="*/ 1 h 199"/>
              <a:gd name="T4" fmla="*/ 103 w 103"/>
              <a:gd name="T5" fmla="*/ 2 h 199"/>
              <a:gd name="T6" fmla="*/ 103 w 103"/>
              <a:gd name="T7" fmla="*/ 33 h 199"/>
              <a:gd name="T8" fmla="*/ 100 w 103"/>
              <a:gd name="T9" fmla="*/ 33 h 199"/>
              <a:gd name="T10" fmla="*/ 80 w 103"/>
              <a:gd name="T11" fmla="*/ 34 h 199"/>
              <a:gd name="T12" fmla="*/ 67 w 103"/>
              <a:gd name="T13" fmla="*/ 47 h 199"/>
              <a:gd name="T14" fmla="*/ 67 w 103"/>
              <a:gd name="T15" fmla="*/ 73 h 199"/>
              <a:gd name="T16" fmla="*/ 102 w 103"/>
              <a:gd name="T17" fmla="*/ 73 h 199"/>
              <a:gd name="T18" fmla="*/ 97 w 103"/>
              <a:gd name="T19" fmla="*/ 108 h 199"/>
              <a:gd name="T20" fmla="*/ 67 w 103"/>
              <a:gd name="T21" fmla="*/ 108 h 199"/>
              <a:gd name="T22" fmla="*/ 67 w 103"/>
              <a:gd name="T23" fmla="*/ 199 h 199"/>
              <a:gd name="T24" fmla="*/ 30 w 103"/>
              <a:gd name="T25" fmla="*/ 199 h 199"/>
              <a:gd name="T26" fmla="*/ 30 w 103"/>
              <a:gd name="T27" fmla="*/ 109 h 199"/>
              <a:gd name="T28" fmla="*/ 0 w 103"/>
              <a:gd name="T29" fmla="*/ 109 h 199"/>
              <a:gd name="T30" fmla="*/ 0 w 103"/>
              <a:gd name="T31" fmla="*/ 73 h 199"/>
              <a:gd name="T32" fmla="*/ 30 w 103"/>
              <a:gd name="T33" fmla="*/ 73 h 199"/>
              <a:gd name="T34" fmla="*/ 30 w 103"/>
              <a:gd name="T35" fmla="*/ 71 h 199"/>
              <a:gd name="T36" fmla="*/ 30 w 103"/>
              <a:gd name="T37" fmla="*/ 43 h 199"/>
              <a:gd name="T38" fmla="*/ 42 w 103"/>
              <a:gd name="T39" fmla="*/ 13 h 199"/>
              <a:gd name="T40" fmla="*/ 64 w 103"/>
              <a:gd name="T41" fmla="*/ 1 h 199"/>
              <a:gd name="T42" fmla="*/ 71 w 103"/>
              <a:gd name="T43" fmla="*/ 0 h 199"/>
              <a:gd name="T44" fmla="*/ 86 w 103"/>
              <a:gd name="T4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99">
                <a:moveTo>
                  <a:pt x="86" y="0"/>
                </a:moveTo>
                <a:cubicBezTo>
                  <a:pt x="89" y="1"/>
                  <a:pt x="92" y="1"/>
                  <a:pt x="96" y="1"/>
                </a:cubicBezTo>
                <a:cubicBezTo>
                  <a:pt x="98" y="1"/>
                  <a:pt x="100" y="1"/>
                  <a:pt x="103" y="2"/>
                </a:cubicBezTo>
                <a:cubicBezTo>
                  <a:pt x="103" y="12"/>
                  <a:pt x="103" y="23"/>
                  <a:pt x="103" y="33"/>
                </a:cubicBezTo>
                <a:cubicBezTo>
                  <a:pt x="102" y="33"/>
                  <a:pt x="101" y="33"/>
                  <a:pt x="100" y="33"/>
                </a:cubicBezTo>
                <a:cubicBezTo>
                  <a:pt x="93" y="33"/>
                  <a:pt x="87" y="33"/>
                  <a:pt x="80" y="34"/>
                </a:cubicBezTo>
                <a:cubicBezTo>
                  <a:pt x="72" y="34"/>
                  <a:pt x="67" y="38"/>
                  <a:pt x="67" y="47"/>
                </a:cubicBezTo>
                <a:cubicBezTo>
                  <a:pt x="66" y="55"/>
                  <a:pt x="67" y="64"/>
                  <a:pt x="67" y="73"/>
                </a:cubicBezTo>
                <a:cubicBezTo>
                  <a:pt x="78" y="73"/>
                  <a:pt x="90" y="73"/>
                  <a:pt x="102" y="73"/>
                </a:cubicBezTo>
                <a:cubicBezTo>
                  <a:pt x="100" y="85"/>
                  <a:pt x="99" y="97"/>
                  <a:pt x="97" y="108"/>
                </a:cubicBezTo>
                <a:cubicBezTo>
                  <a:pt x="87" y="108"/>
                  <a:pt x="77" y="108"/>
                  <a:pt x="67" y="108"/>
                </a:cubicBezTo>
                <a:cubicBezTo>
                  <a:pt x="67" y="139"/>
                  <a:pt x="67" y="169"/>
                  <a:pt x="67" y="199"/>
                </a:cubicBezTo>
                <a:cubicBezTo>
                  <a:pt x="54" y="199"/>
                  <a:pt x="42" y="199"/>
                  <a:pt x="30" y="199"/>
                </a:cubicBezTo>
                <a:cubicBezTo>
                  <a:pt x="30" y="169"/>
                  <a:pt x="30" y="139"/>
                  <a:pt x="30" y="109"/>
                </a:cubicBezTo>
                <a:cubicBezTo>
                  <a:pt x="20" y="109"/>
                  <a:pt x="10" y="109"/>
                  <a:pt x="0" y="109"/>
                </a:cubicBezTo>
                <a:cubicBezTo>
                  <a:pt x="0" y="97"/>
                  <a:pt x="0" y="85"/>
                  <a:pt x="0" y="73"/>
                </a:cubicBezTo>
                <a:cubicBezTo>
                  <a:pt x="10" y="73"/>
                  <a:pt x="20" y="73"/>
                  <a:pt x="30" y="73"/>
                </a:cubicBezTo>
                <a:cubicBezTo>
                  <a:pt x="30" y="72"/>
                  <a:pt x="30" y="71"/>
                  <a:pt x="30" y="71"/>
                </a:cubicBezTo>
                <a:cubicBezTo>
                  <a:pt x="30" y="61"/>
                  <a:pt x="30" y="52"/>
                  <a:pt x="30" y="43"/>
                </a:cubicBezTo>
                <a:cubicBezTo>
                  <a:pt x="31" y="32"/>
                  <a:pt x="34" y="22"/>
                  <a:pt x="42" y="13"/>
                </a:cubicBezTo>
                <a:cubicBezTo>
                  <a:pt x="48" y="7"/>
                  <a:pt x="55" y="3"/>
                  <a:pt x="64" y="1"/>
                </a:cubicBezTo>
                <a:cubicBezTo>
                  <a:pt x="66" y="1"/>
                  <a:pt x="68" y="1"/>
                  <a:pt x="71" y="0"/>
                </a:cubicBezTo>
                <a:cubicBezTo>
                  <a:pt x="76" y="0"/>
                  <a:pt x="81" y="0"/>
                  <a:pt x="86"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9550525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5"/>
          <p:cNvSpPr>
            <a:spLocks noChangeArrowheads="1"/>
          </p:cNvSpPr>
          <p:nvPr/>
        </p:nvSpPr>
        <p:spPr bwMode="auto">
          <a:xfrm>
            <a:off x="12192000" y="-3175"/>
            <a:ext cx="12188825" cy="13716000"/>
          </a:xfrm>
          <a:prstGeom prst="rect">
            <a:avLst/>
          </a:prstGeom>
          <a:solidFill>
            <a:schemeClr val="accent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1156989" y="1043846"/>
            <a:ext cx="10822287" cy="1554272"/>
          </a:xfrm>
          <a:prstGeom prst="rect">
            <a:avLst/>
          </a:prstGeom>
        </p:spPr>
        <p:txBody>
          <a:bodyPr wrap="square">
            <a:spAutoFit/>
          </a:bodyPr>
          <a:lstStyle/>
          <a:p>
            <a:r>
              <a:rPr lang="en-US" sz="9500" b="1" dirty="0">
                <a:solidFill>
                  <a:schemeClr val="accent2"/>
                </a:solidFill>
                <a:latin typeface="+mj-lt"/>
              </a:rPr>
              <a:t>Executive Summary</a:t>
            </a:r>
          </a:p>
        </p:txBody>
      </p:sp>
      <p:sp>
        <p:nvSpPr>
          <p:cNvPr id="8" name="Rectangle 7"/>
          <p:cNvSpPr/>
          <p:nvPr/>
        </p:nvSpPr>
        <p:spPr>
          <a:xfrm>
            <a:off x="1156989" y="2367285"/>
            <a:ext cx="10822287"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smtClean="0">
                <a:solidFill>
                  <a:schemeClr val="accent2">
                    <a:alpha val="60000"/>
                  </a:schemeClr>
                </a:solidFill>
              </a:rPr>
              <a:t>consectetuer</a:t>
            </a:r>
            <a:endParaRPr lang="en-US" sz="2500" dirty="0">
              <a:solidFill>
                <a:schemeClr val="accent2">
                  <a:alpha val="60000"/>
                </a:schemeClr>
              </a:solidFill>
            </a:endParaRPr>
          </a:p>
        </p:txBody>
      </p:sp>
      <p:sp>
        <p:nvSpPr>
          <p:cNvPr id="19" name="Line 7"/>
          <p:cNvSpPr>
            <a:spLocks noChangeShapeType="1"/>
          </p:cNvSpPr>
          <p:nvPr/>
        </p:nvSpPr>
        <p:spPr bwMode="auto">
          <a:xfrm>
            <a:off x="15014575" y="-3175"/>
            <a:ext cx="0" cy="13716000"/>
          </a:xfrm>
          <a:prstGeom prst="line">
            <a:avLst/>
          </a:prstGeom>
          <a:noFill/>
          <a:ln w="190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14090650" y="2470150"/>
            <a:ext cx="1846263" cy="1851025"/>
          </a:xfrm>
          <a:custGeom>
            <a:avLst/>
            <a:gdLst>
              <a:gd name="T0" fmla="*/ 291 w 582"/>
              <a:gd name="T1" fmla="*/ 583 h 583"/>
              <a:gd name="T2" fmla="*/ 291 w 582"/>
              <a:gd name="T3" fmla="*/ 583 h 583"/>
              <a:gd name="T4" fmla="*/ 0 w 582"/>
              <a:gd name="T5" fmla="*/ 291 h 583"/>
              <a:gd name="T6" fmla="*/ 0 w 582"/>
              <a:gd name="T7" fmla="*/ 291 h 583"/>
              <a:gd name="T8" fmla="*/ 291 w 582"/>
              <a:gd name="T9" fmla="*/ 0 h 583"/>
              <a:gd name="T10" fmla="*/ 291 w 582"/>
              <a:gd name="T11" fmla="*/ 0 h 583"/>
              <a:gd name="T12" fmla="*/ 582 w 582"/>
              <a:gd name="T13" fmla="*/ 291 h 583"/>
              <a:gd name="T14" fmla="*/ 582 w 582"/>
              <a:gd name="T15" fmla="*/ 291 h 583"/>
              <a:gd name="T16" fmla="*/ 291 w 582"/>
              <a:gd name="T17" fmla="*/ 58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2" h="583">
                <a:moveTo>
                  <a:pt x="291" y="583"/>
                </a:moveTo>
                <a:cubicBezTo>
                  <a:pt x="291" y="583"/>
                  <a:pt x="291" y="583"/>
                  <a:pt x="291" y="583"/>
                </a:cubicBezTo>
                <a:cubicBezTo>
                  <a:pt x="130" y="583"/>
                  <a:pt x="0" y="452"/>
                  <a:pt x="0" y="291"/>
                </a:cubicBezTo>
                <a:cubicBezTo>
                  <a:pt x="0" y="291"/>
                  <a:pt x="0" y="291"/>
                  <a:pt x="0" y="291"/>
                </a:cubicBezTo>
                <a:cubicBezTo>
                  <a:pt x="0" y="130"/>
                  <a:pt x="130" y="0"/>
                  <a:pt x="291" y="0"/>
                </a:cubicBezTo>
                <a:cubicBezTo>
                  <a:pt x="291" y="0"/>
                  <a:pt x="291" y="0"/>
                  <a:pt x="291" y="0"/>
                </a:cubicBezTo>
                <a:cubicBezTo>
                  <a:pt x="452" y="0"/>
                  <a:pt x="582" y="130"/>
                  <a:pt x="582" y="291"/>
                </a:cubicBezTo>
                <a:cubicBezTo>
                  <a:pt x="582" y="291"/>
                  <a:pt x="582" y="291"/>
                  <a:pt x="582" y="291"/>
                </a:cubicBezTo>
                <a:cubicBezTo>
                  <a:pt x="582" y="452"/>
                  <a:pt x="452" y="583"/>
                  <a:pt x="291" y="583"/>
                </a:cubicBezTo>
                <a:close/>
              </a:path>
            </a:pathLst>
          </a:custGeom>
          <a:solidFill>
            <a:schemeClr val="accent3"/>
          </a:solidFill>
          <a:ln w="1016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p:cNvSpPr>
          <p:nvPr/>
        </p:nvSpPr>
        <p:spPr bwMode="auto">
          <a:xfrm>
            <a:off x="14090650" y="5930900"/>
            <a:ext cx="1846263" cy="1847850"/>
          </a:xfrm>
          <a:custGeom>
            <a:avLst/>
            <a:gdLst>
              <a:gd name="T0" fmla="*/ 291 w 582"/>
              <a:gd name="T1" fmla="*/ 582 h 582"/>
              <a:gd name="T2" fmla="*/ 291 w 582"/>
              <a:gd name="T3" fmla="*/ 582 h 582"/>
              <a:gd name="T4" fmla="*/ 0 w 582"/>
              <a:gd name="T5" fmla="*/ 291 h 582"/>
              <a:gd name="T6" fmla="*/ 0 w 582"/>
              <a:gd name="T7" fmla="*/ 291 h 582"/>
              <a:gd name="T8" fmla="*/ 291 w 582"/>
              <a:gd name="T9" fmla="*/ 0 h 582"/>
              <a:gd name="T10" fmla="*/ 291 w 582"/>
              <a:gd name="T11" fmla="*/ 0 h 582"/>
              <a:gd name="T12" fmla="*/ 582 w 582"/>
              <a:gd name="T13" fmla="*/ 291 h 582"/>
              <a:gd name="T14" fmla="*/ 582 w 582"/>
              <a:gd name="T15" fmla="*/ 291 h 582"/>
              <a:gd name="T16" fmla="*/ 291 w 582"/>
              <a:gd name="T17" fmla="*/ 582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2" h="582">
                <a:moveTo>
                  <a:pt x="291" y="582"/>
                </a:moveTo>
                <a:cubicBezTo>
                  <a:pt x="291" y="582"/>
                  <a:pt x="291" y="582"/>
                  <a:pt x="291" y="582"/>
                </a:cubicBezTo>
                <a:cubicBezTo>
                  <a:pt x="130" y="582"/>
                  <a:pt x="0" y="452"/>
                  <a:pt x="0" y="291"/>
                </a:cubicBezTo>
                <a:cubicBezTo>
                  <a:pt x="0" y="291"/>
                  <a:pt x="0" y="291"/>
                  <a:pt x="0" y="291"/>
                </a:cubicBezTo>
                <a:cubicBezTo>
                  <a:pt x="0" y="130"/>
                  <a:pt x="130" y="0"/>
                  <a:pt x="291" y="0"/>
                </a:cubicBezTo>
                <a:cubicBezTo>
                  <a:pt x="291" y="0"/>
                  <a:pt x="291" y="0"/>
                  <a:pt x="291" y="0"/>
                </a:cubicBezTo>
                <a:cubicBezTo>
                  <a:pt x="452" y="0"/>
                  <a:pt x="582" y="130"/>
                  <a:pt x="582" y="291"/>
                </a:cubicBezTo>
                <a:cubicBezTo>
                  <a:pt x="582" y="291"/>
                  <a:pt x="582" y="291"/>
                  <a:pt x="582" y="291"/>
                </a:cubicBezTo>
                <a:cubicBezTo>
                  <a:pt x="582" y="452"/>
                  <a:pt x="452" y="582"/>
                  <a:pt x="291" y="582"/>
                </a:cubicBezTo>
                <a:close/>
              </a:path>
            </a:pathLst>
          </a:custGeom>
          <a:solidFill>
            <a:schemeClr val="accent4"/>
          </a:solidFill>
          <a:ln w="1016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14090650" y="9388475"/>
            <a:ext cx="1846263" cy="1851025"/>
          </a:xfrm>
          <a:custGeom>
            <a:avLst/>
            <a:gdLst>
              <a:gd name="T0" fmla="*/ 291 w 582"/>
              <a:gd name="T1" fmla="*/ 583 h 583"/>
              <a:gd name="T2" fmla="*/ 291 w 582"/>
              <a:gd name="T3" fmla="*/ 583 h 583"/>
              <a:gd name="T4" fmla="*/ 0 w 582"/>
              <a:gd name="T5" fmla="*/ 292 h 583"/>
              <a:gd name="T6" fmla="*/ 0 w 582"/>
              <a:gd name="T7" fmla="*/ 292 h 583"/>
              <a:gd name="T8" fmla="*/ 291 w 582"/>
              <a:gd name="T9" fmla="*/ 0 h 583"/>
              <a:gd name="T10" fmla="*/ 291 w 582"/>
              <a:gd name="T11" fmla="*/ 0 h 583"/>
              <a:gd name="T12" fmla="*/ 582 w 582"/>
              <a:gd name="T13" fmla="*/ 292 h 583"/>
              <a:gd name="T14" fmla="*/ 582 w 582"/>
              <a:gd name="T15" fmla="*/ 292 h 583"/>
              <a:gd name="T16" fmla="*/ 291 w 582"/>
              <a:gd name="T17" fmla="*/ 583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2" h="583">
                <a:moveTo>
                  <a:pt x="291" y="583"/>
                </a:moveTo>
                <a:cubicBezTo>
                  <a:pt x="291" y="583"/>
                  <a:pt x="291" y="583"/>
                  <a:pt x="291" y="583"/>
                </a:cubicBezTo>
                <a:cubicBezTo>
                  <a:pt x="130" y="583"/>
                  <a:pt x="0" y="453"/>
                  <a:pt x="0" y="292"/>
                </a:cubicBezTo>
                <a:cubicBezTo>
                  <a:pt x="0" y="292"/>
                  <a:pt x="0" y="292"/>
                  <a:pt x="0" y="292"/>
                </a:cubicBezTo>
                <a:cubicBezTo>
                  <a:pt x="0" y="131"/>
                  <a:pt x="130" y="0"/>
                  <a:pt x="291" y="0"/>
                </a:cubicBezTo>
                <a:cubicBezTo>
                  <a:pt x="291" y="0"/>
                  <a:pt x="291" y="0"/>
                  <a:pt x="291" y="0"/>
                </a:cubicBezTo>
                <a:cubicBezTo>
                  <a:pt x="452" y="0"/>
                  <a:pt x="582" y="131"/>
                  <a:pt x="582" y="292"/>
                </a:cubicBezTo>
                <a:cubicBezTo>
                  <a:pt x="582" y="292"/>
                  <a:pt x="582" y="292"/>
                  <a:pt x="582" y="292"/>
                </a:cubicBezTo>
                <a:cubicBezTo>
                  <a:pt x="582" y="453"/>
                  <a:pt x="452" y="583"/>
                  <a:pt x="291" y="583"/>
                </a:cubicBezTo>
                <a:close/>
              </a:path>
            </a:pathLst>
          </a:custGeom>
          <a:solidFill>
            <a:schemeClr val="accent5"/>
          </a:solidFill>
          <a:ln w="1016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14624050" y="6302374"/>
            <a:ext cx="777875" cy="990600"/>
          </a:xfrm>
          <a:custGeom>
            <a:avLst/>
            <a:gdLst>
              <a:gd name="connsiteX0" fmla="*/ 317500 w 777875"/>
              <a:gd name="connsiteY0" fmla="*/ 495300 h 990600"/>
              <a:gd name="connsiteX1" fmla="*/ 352425 w 777875"/>
              <a:gd name="connsiteY1" fmla="*/ 539750 h 990600"/>
              <a:gd name="connsiteX2" fmla="*/ 288925 w 777875"/>
              <a:gd name="connsiteY2" fmla="*/ 790575 h 990600"/>
              <a:gd name="connsiteX3" fmla="*/ 295275 w 777875"/>
              <a:gd name="connsiteY3" fmla="*/ 809625 h 990600"/>
              <a:gd name="connsiteX4" fmla="*/ 384175 w 777875"/>
              <a:gd name="connsiteY4" fmla="*/ 898525 h 990600"/>
              <a:gd name="connsiteX5" fmla="*/ 396875 w 777875"/>
              <a:gd name="connsiteY5" fmla="*/ 895350 h 990600"/>
              <a:gd name="connsiteX6" fmla="*/ 485775 w 777875"/>
              <a:gd name="connsiteY6" fmla="*/ 806450 h 990600"/>
              <a:gd name="connsiteX7" fmla="*/ 488950 w 777875"/>
              <a:gd name="connsiteY7" fmla="*/ 793750 h 990600"/>
              <a:gd name="connsiteX8" fmla="*/ 428625 w 777875"/>
              <a:gd name="connsiteY8" fmla="*/ 546100 h 990600"/>
              <a:gd name="connsiteX9" fmla="*/ 425450 w 777875"/>
              <a:gd name="connsiteY9" fmla="*/ 539750 h 990600"/>
              <a:gd name="connsiteX10" fmla="*/ 460375 w 777875"/>
              <a:gd name="connsiteY10" fmla="*/ 495300 h 990600"/>
              <a:gd name="connsiteX11" fmla="*/ 774700 w 777875"/>
              <a:gd name="connsiteY11" fmla="*/ 758825 h 990600"/>
              <a:gd name="connsiteX12" fmla="*/ 777875 w 777875"/>
              <a:gd name="connsiteY12" fmla="*/ 819150 h 990600"/>
              <a:gd name="connsiteX13" fmla="*/ 777875 w 777875"/>
              <a:gd name="connsiteY13" fmla="*/ 977900 h 990600"/>
              <a:gd name="connsiteX14" fmla="*/ 768350 w 777875"/>
              <a:gd name="connsiteY14" fmla="*/ 990600 h 990600"/>
              <a:gd name="connsiteX15" fmla="*/ 390525 w 777875"/>
              <a:gd name="connsiteY15" fmla="*/ 987425 h 990600"/>
              <a:gd name="connsiteX16" fmla="*/ 12700 w 777875"/>
              <a:gd name="connsiteY16" fmla="*/ 990600 h 990600"/>
              <a:gd name="connsiteX17" fmla="*/ 0 w 777875"/>
              <a:gd name="connsiteY17" fmla="*/ 977900 h 990600"/>
              <a:gd name="connsiteX18" fmla="*/ 0 w 777875"/>
              <a:gd name="connsiteY18" fmla="*/ 812800 h 990600"/>
              <a:gd name="connsiteX19" fmla="*/ 276225 w 777875"/>
              <a:gd name="connsiteY19" fmla="*/ 498475 h 990600"/>
              <a:gd name="connsiteX20" fmla="*/ 317500 w 777875"/>
              <a:gd name="connsiteY20" fmla="*/ 495300 h 990600"/>
              <a:gd name="connsiteX21" fmla="*/ 390525 w 777875"/>
              <a:gd name="connsiteY21" fmla="*/ 0 h 990600"/>
              <a:gd name="connsiteX22" fmla="*/ 603250 w 777875"/>
              <a:gd name="connsiteY22" fmla="*/ 212725 h 990600"/>
              <a:gd name="connsiteX23" fmla="*/ 387350 w 777875"/>
              <a:gd name="connsiteY23" fmla="*/ 422275 h 990600"/>
              <a:gd name="connsiteX24" fmla="*/ 177800 w 777875"/>
              <a:gd name="connsiteY24" fmla="*/ 209550 h 990600"/>
              <a:gd name="connsiteX25" fmla="*/ 390525 w 777875"/>
              <a:gd name="connsiteY25" fmla="*/ 0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875" h="990600">
                <a:moveTo>
                  <a:pt x="317500" y="495300"/>
                </a:moveTo>
                <a:cubicBezTo>
                  <a:pt x="342900" y="495300"/>
                  <a:pt x="358775" y="514350"/>
                  <a:pt x="352425" y="539750"/>
                </a:cubicBezTo>
                <a:cubicBezTo>
                  <a:pt x="333375" y="625475"/>
                  <a:pt x="311150" y="708025"/>
                  <a:pt x="288925" y="790575"/>
                </a:cubicBezTo>
                <a:cubicBezTo>
                  <a:pt x="288925" y="800100"/>
                  <a:pt x="288925" y="803275"/>
                  <a:pt x="295275" y="809625"/>
                </a:cubicBezTo>
                <a:cubicBezTo>
                  <a:pt x="323850" y="838200"/>
                  <a:pt x="352425" y="866775"/>
                  <a:pt x="384175" y="898525"/>
                </a:cubicBezTo>
                <a:cubicBezTo>
                  <a:pt x="387350" y="901700"/>
                  <a:pt x="390525" y="901700"/>
                  <a:pt x="396875" y="895350"/>
                </a:cubicBezTo>
                <a:cubicBezTo>
                  <a:pt x="425450" y="866775"/>
                  <a:pt x="457200" y="838200"/>
                  <a:pt x="485775" y="806450"/>
                </a:cubicBezTo>
                <a:cubicBezTo>
                  <a:pt x="492125" y="803275"/>
                  <a:pt x="492125" y="800100"/>
                  <a:pt x="488950" y="793750"/>
                </a:cubicBezTo>
                <a:cubicBezTo>
                  <a:pt x="469900" y="711200"/>
                  <a:pt x="447675" y="628650"/>
                  <a:pt x="428625" y="546100"/>
                </a:cubicBezTo>
                <a:cubicBezTo>
                  <a:pt x="428625" y="542925"/>
                  <a:pt x="428625" y="542925"/>
                  <a:pt x="425450" y="539750"/>
                </a:cubicBezTo>
                <a:cubicBezTo>
                  <a:pt x="422275" y="514350"/>
                  <a:pt x="438150" y="495300"/>
                  <a:pt x="460375" y="495300"/>
                </a:cubicBezTo>
                <a:cubicBezTo>
                  <a:pt x="612775" y="492125"/>
                  <a:pt x="752475" y="609600"/>
                  <a:pt x="774700" y="758825"/>
                </a:cubicBezTo>
                <a:cubicBezTo>
                  <a:pt x="777875" y="777875"/>
                  <a:pt x="777875" y="796925"/>
                  <a:pt x="777875" y="819150"/>
                </a:cubicBezTo>
                <a:cubicBezTo>
                  <a:pt x="777875" y="869950"/>
                  <a:pt x="777875" y="923925"/>
                  <a:pt x="777875" y="977900"/>
                </a:cubicBezTo>
                <a:cubicBezTo>
                  <a:pt x="777875" y="987425"/>
                  <a:pt x="777875" y="990600"/>
                  <a:pt x="768350" y="990600"/>
                </a:cubicBezTo>
                <a:cubicBezTo>
                  <a:pt x="641350" y="987425"/>
                  <a:pt x="517525" y="987425"/>
                  <a:pt x="390525" y="987425"/>
                </a:cubicBezTo>
                <a:cubicBezTo>
                  <a:pt x="263525" y="987425"/>
                  <a:pt x="139700" y="987425"/>
                  <a:pt x="12700" y="990600"/>
                </a:cubicBezTo>
                <a:cubicBezTo>
                  <a:pt x="3175" y="990600"/>
                  <a:pt x="0" y="987425"/>
                  <a:pt x="0" y="977900"/>
                </a:cubicBezTo>
                <a:cubicBezTo>
                  <a:pt x="0" y="923925"/>
                  <a:pt x="0" y="869950"/>
                  <a:pt x="0" y="812800"/>
                </a:cubicBezTo>
                <a:cubicBezTo>
                  <a:pt x="3175" y="654050"/>
                  <a:pt x="114300" y="520700"/>
                  <a:pt x="276225" y="498475"/>
                </a:cubicBezTo>
                <a:cubicBezTo>
                  <a:pt x="288925" y="495300"/>
                  <a:pt x="301625" y="495300"/>
                  <a:pt x="317500" y="495300"/>
                </a:cubicBezTo>
                <a:close/>
                <a:moveTo>
                  <a:pt x="390525" y="0"/>
                </a:moveTo>
                <a:cubicBezTo>
                  <a:pt x="508000" y="0"/>
                  <a:pt x="603250" y="95250"/>
                  <a:pt x="603250" y="212725"/>
                </a:cubicBezTo>
                <a:cubicBezTo>
                  <a:pt x="600075" y="330200"/>
                  <a:pt x="504825" y="422275"/>
                  <a:pt x="387350" y="422275"/>
                </a:cubicBezTo>
                <a:cubicBezTo>
                  <a:pt x="273050" y="422275"/>
                  <a:pt x="177800" y="327025"/>
                  <a:pt x="177800" y="209550"/>
                </a:cubicBezTo>
                <a:cubicBezTo>
                  <a:pt x="177800" y="92075"/>
                  <a:pt x="273050" y="0"/>
                  <a:pt x="39052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7" name="Freeform 15"/>
          <p:cNvSpPr>
            <a:spLocks noEditPoints="1"/>
          </p:cNvSpPr>
          <p:nvPr/>
        </p:nvSpPr>
        <p:spPr bwMode="auto">
          <a:xfrm>
            <a:off x="14497050" y="2867025"/>
            <a:ext cx="1035050" cy="1019175"/>
          </a:xfrm>
          <a:custGeom>
            <a:avLst/>
            <a:gdLst>
              <a:gd name="T0" fmla="*/ 203 w 326"/>
              <a:gd name="T1" fmla="*/ 24 h 321"/>
              <a:gd name="T2" fmla="*/ 247 w 326"/>
              <a:gd name="T3" fmla="*/ 32 h 321"/>
              <a:gd name="T4" fmla="*/ 284 w 326"/>
              <a:gd name="T5" fmla="*/ 83 h 321"/>
              <a:gd name="T6" fmla="*/ 312 w 326"/>
              <a:gd name="T7" fmla="*/ 117 h 321"/>
              <a:gd name="T8" fmla="*/ 308 w 326"/>
              <a:gd name="T9" fmla="*/ 179 h 321"/>
              <a:gd name="T10" fmla="*/ 307 w 326"/>
              <a:gd name="T11" fmla="*/ 224 h 321"/>
              <a:gd name="T12" fmla="*/ 264 w 326"/>
              <a:gd name="T13" fmla="*/ 269 h 321"/>
              <a:gd name="T14" fmla="*/ 235 w 326"/>
              <a:gd name="T15" fmla="*/ 302 h 321"/>
              <a:gd name="T16" fmla="*/ 173 w 326"/>
              <a:gd name="T17" fmla="*/ 309 h 321"/>
              <a:gd name="T18" fmla="*/ 129 w 326"/>
              <a:gd name="T19" fmla="*/ 316 h 321"/>
              <a:gd name="T20" fmla="*/ 77 w 326"/>
              <a:gd name="T21" fmla="*/ 281 h 321"/>
              <a:gd name="T22" fmla="*/ 39 w 326"/>
              <a:gd name="T23" fmla="*/ 259 h 321"/>
              <a:gd name="T24" fmla="*/ 21 w 326"/>
              <a:gd name="T25" fmla="*/ 198 h 321"/>
              <a:gd name="T26" fmla="*/ 7 w 326"/>
              <a:gd name="T27" fmla="*/ 157 h 321"/>
              <a:gd name="T28" fmla="*/ 32 w 326"/>
              <a:gd name="T29" fmla="*/ 99 h 321"/>
              <a:gd name="T30" fmla="*/ 48 w 326"/>
              <a:gd name="T31" fmla="*/ 58 h 321"/>
              <a:gd name="T32" fmla="*/ 104 w 326"/>
              <a:gd name="T33" fmla="*/ 30 h 321"/>
              <a:gd name="T34" fmla="*/ 143 w 326"/>
              <a:gd name="T35" fmla="*/ 9 h 321"/>
              <a:gd name="T36" fmla="*/ 150 w 326"/>
              <a:gd name="T37" fmla="*/ 168 h 321"/>
              <a:gd name="T38" fmla="*/ 107 w 326"/>
              <a:gd name="T39" fmla="*/ 146 h 321"/>
              <a:gd name="T40" fmla="*/ 140 w 326"/>
              <a:gd name="T41" fmla="*/ 200 h 321"/>
              <a:gd name="T42" fmla="*/ 219 w 326"/>
              <a:gd name="T43" fmla="*/ 141 h 321"/>
              <a:gd name="T44" fmla="*/ 198 w 326"/>
              <a:gd name="T45" fmla="*/ 120 h 321"/>
              <a:gd name="T46" fmla="*/ 163 w 326"/>
              <a:gd name="T47" fmla="*/ 51 h 321"/>
              <a:gd name="T48" fmla="*/ 54 w 326"/>
              <a:gd name="T49" fmla="*/ 160 h 321"/>
              <a:gd name="T50" fmla="*/ 163 w 326"/>
              <a:gd name="T51" fmla="*/ 269 h 321"/>
              <a:gd name="T52" fmla="*/ 272 w 326"/>
              <a:gd name="T53" fmla="*/ 160 h 321"/>
              <a:gd name="T54" fmla="*/ 163 w 326"/>
              <a:gd name="T55" fmla="*/ 51 h 321"/>
              <a:gd name="T56" fmla="*/ 163 w 326"/>
              <a:gd name="T57" fmla="*/ 61 h 321"/>
              <a:gd name="T58" fmla="*/ 65 w 326"/>
              <a:gd name="T59" fmla="*/ 160 h 321"/>
              <a:gd name="T60" fmla="*/ 163 w 326"/>
              <a:gd name="T61" fmla="*/ 258 h 321"/>
              <a:gd name="T62" fmla="*/ 261 w 326"/>
              <a:gd name="T63" fmla="*/ 16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 h="321">
                <a:moveTo>
                  <a:pt x="183" y="9"/>
                </a:moveTo>
                <a:cubicBezTo>
                  <a:pt x="203" y="24"/>
                  <a:pt x="203" y="24"/>
                  <a:pt x="203" y="24"/>
                </a:cubicBezTo>
                <a:cubicBezTo>
                  <a:pt x="209" y="28"/>
                  <a:pt x="215" y="30"/>
                  <a:pt x="222" y="30"/>
                </a:cubicBezTo>
                <a:cubicBezTo>
                  <a:pt x="247" y="32"/>
                  <a:pt x="247" y="32"/>
                  <a:pt x="247" y="32"/>
                </a:cubicBezTo>
                <a:cubicBezTo>
                  <a:pt x="262" y="33"/>
                  <a:pt x="274" y="43"/>
                  <a:pt x="278" y="58"/>
                </a:cubicBezTo>
                <a:cubicBezTo>
                  <a:pt x="284" y="83"/>
                  <a:pt x="284" y="83"/>
                  <a:pt x="284" y="83"/>
                </a:cubicBezTo>
                <a:cubicBezTo>
                  <a:pt x="285" y="89"/>
                  <a:pt x="288" y="95"/>
                  <a:pt x="294" y="99"/>
                </a:cubicBezTo>
                <a:cubicBezTo>
                  <a:pt x="312" y="117"/>
                  <a:pt x="312" y="117"/>
                  <a:pt x="312" y="117"/>
                </a:cubicBezTo>
                <a:cubicBezTo>
                  <a:pt x="323" y="127"/>
                  <a:pt x="326" y="143"/>
                  <a:pt x="319" y="157"/>
                </a:cubicBezTo>
                <a:cubicBezTo>
                  <a:pt x="308" y="179"/>
                  <a:pt x="308" y="179"/>
                  <a:pt x="308" y="179"/>
                </a:cubicBezTo>
                <a:cubicBezTo>
                  <a:pt x="304" y="185"/>
                  <a:pt x="303" y="192"/>
                  <a:pt x="304" y="198"/>
                </a:cubicBezTo>
                <a:cubicBezTo>
                  <a:pt x="307" y="224"/>
                  <a:pt x="307" y="224"/>
                  <a:pt x="307" y="224"/>
                </a:cubicBezTo>
                <a:cubicBezTo>
                  <a:pt x="309" y="239"/>
                  <a:pt x="301" y="253"/>
                  <a:pt x="287" y="259"/>
                </a:cubicBezTo>
                <a:cubicBezTo>
                  <a:pt x="264" y="269"/>
                  <a:pt x="264" y="269"/>
                  <a:pt x="264" y="269"/>
                </a:cubicBezTo>
                <a:cubicBezTo>
                  <a:pt x="257" y="271"/>
                  <a:pt x="253" y="275"/>
                  <a:pt x="249" y="281"/>
                </a:cubicBezTo>
                <a:cubicBezTo>
                  <a:pt x="235" y="302"/>
                  <a:pt x="235" y="302"/>
                  <a:pt x="235" y="302"/>
                </a:cubicBezTo>
                <a:cubicBezTo>
                  <a:pt x="227" y="315"/>
                  <a:pt x="211" y="321"/>
                  <a:pt x="197" y="316"/>
                </a:cubicBezTo>
                <a:cubicBezTo>
                  <a:pt x="173" y="309"/>
                  <a:pt x="173" y="309"/>
                  <a:pt x="173" y="309"/>
                </a:cubicBezTo>
                <a:cubicBezTo>
                  <a:pt x="166" y="307"/>
                  <a:pt x="160" y="307"/>
                  <a:pt x="153" y="309"/>
                </a:cubicBezTo>
                <a:cubicBezTo>
                  <a:pt x="129" y="316"/>
                  <a:pt x="129" y="316"/>
                  <a:pt x="129" y="316"/>
                </a:cubicBezTo>
                <a:cubicBezTo>
                  <a:pt x="114" y="321"/>
                  <a:pt x="99" y="315"/>
                  <a:pt x="91" y="302"/>
                </a:cubicBezTo>
                <a:cubicBezTo>
                  <a:pt x="77" y="281"/>
                  <a:pt x="77" y="281"/>
                  <a:pt x="77" y="281"/>
                </a:cubicBezTo>
                <a:cubicBezTo>
                  <a:pt x="73" y="275"/>
                  <a:pt x="68" y="271"/>
                  <a:pt x="62" y="269"/>
                </a:cubicBezTo>
                <a:cubicBezTo>
                  <a:pt x="39" y="259"/>
                  <a:pt x="39" y="259"/>
                  <a:pt x="39" y="259"/>
                </a:cubicBezTo>
                <a:cubicBezTo>
                  <a:pt x="25" y="253"/>
                  <a:pt x="17" y="239"/>
                  <a:pt x="18" y="224"/>
                </a:cubicBezTo>
                <a:cubicBezTo>
                  <a:pt x="21" y="198"/>
                  <a:pt x="21" y="198"/>
                  <a:pt x="21" y="198"/>
                </a:cubicBezTo>
                <a:cubicBezTo>
                  <a:pt x="22" y="192"/>
                  <a:pt x="21" y="185"/>
                  <a:pt x="18" y="179"/>
                </a:cubicBezTo>
                <a:cubicBezTo>
                  <a:pt x="7" y="157"/>
                  <a:pt x="7" y="157"/>
                  <a:pt x="7" y="157"/>
                </a:cubicBezTo>
                <a:cubicBezTo>
                  <a:pt x="0" y="143"/>
                  <a:pt x="3" y="127"/>
                  <a:pt x="14" y="117"/>
                </a:cubicBezTo>
                <a:cubicBezTo>
                  <a:pt x="32" y="99"/>
                  <a:pt x="32" y="99"/>
                  <a:pt x="32" y="99"/>
                </a:cubicBezTo>
                <a:cubicBezTo>
                  <a:pt x="37" y="95"/>
                  <a:pt x="40" y="89"/>
                  <a:pt x="42" y="83"/>
                </a:cubicBezTo>
                <a:cubicBezTo>
                  <a:pt x="48" y="58"/>
                  <a:pt x="48" y="58"/>
                  <a:pt x="48" y="58"/>
                </a:cubicBezTo>
                <a:cubicBezTo>
                  <a:pt x="51" y="43"/>
                  <a:pt x="63" y="33"/>
                  <a:pt x="79" y="32"/>
                </a:cubicBezTo>
                <a:cubicBezTo>
                  <a:pt x="104" y="30"/>
                  <a:pt x="104" y="30"/>
                  <a:pt x="104" y="30"/>
                </a:cubicBezTo>
                <a:cubicBezTo>
                  <a:pt x="111" y="30"/>
                  <a:pt x="117" y="28"/>
                  <a:pt x="122" y="24"/>
                </a:cubicBezTo>
                <a:cubicBezTo>
                  <a:pt x="143" y="9"/>
                  <a:pt x="143" y="9"/>
                  <a:pt x="143" y="9"/>
                </a:cubicBezTo>
                <a:cubicBezTo>
                  <a:pt x="155" y="0"/>
                  <a:pt x="171" y="0"/>
                  <a:pt x="183" y="9"/>
                </a:cubicBezTo>
                <a:close/>
                <a:moveTo>
                  <a:pt x="150" y="168"/>
                </a:moveTo>
                <a:cubicBezTo>
                  <a:pt x="128" y="146"/>
                  <a:pt x="128" y="146"/>
                  <a:pt x="128" y="146"/>
                </a:cubicBezTo>
                <a:cubicBezTo>
                  <a:pt x="122" y="141"/>
                  <a:pt x="113" y="141"/>
                  <a:pt x="107" y="146"/>
                </a:cubicBezTo>
                <a:cubicBezTo>
                  <a:pt x="101" y="152"/>
                  <a:pt x="101" y="161"/>
                  <a:pt x="107" y="167"/>
                </a:cubicBezTo>
                <a:cubicBezTo>
                  <a:pt x="140" y="200"/>
                  <a:pt x="140" y="200"/>
                  <a:pt x="140" y="200"/>
                </a:cubicBezTo>
                <a:cubicBezTo>
                  <a:pt x="145" y="205"/>
                  <a:pt x="155" y="205"/>
                  <a:pt x="160" y="200"/>
                </a:cubicBezTo>
                <a:cubicBezTo>
                  <a:pt x="180" y="180"/>
                  <a:pt x="199" y="160"/>
                  <a:pt x="219" y="141"/>
                </a:cubicBezTo>
                <a:cubicBezTo>
                  <a:pt x="224" y="135"/>
                  <a:pt x="224" y="126"/>
                  <a:pt x="219" y="120"/>
                </a:cubicBezTo>
                <a:cubicBezTo>
                  <a:pt x="213" y="114"/>
                  <a:pt x="204" y="114"/>
                  <a:pt x="198" y="120"/>
                </a:cubicBezTo>
                <a:lnTo>
                  <a:pt x="150" y="168"/>
                </a:lnTo>
                <a:close/>
                <a:moveTo>
                  <a:pt x="163" y="51"/>
                </a:moveTo>
                <a:cubicBezTo>
                  <a:pt x="133" y="51"/>
                  <a:pt x="105" y="63"/>
                  <a:pt x="86" y="83"/>
                </a:cubicBezTo>
                <a:cubicBezTo>
                  <a:pt x="66" y="102"/>
                  <a:pt x="54" y="130"/>
                  <a:pt x="54" y="160"/>
                </a:cubicBezTo>
                <a:cubicBezTo>
                  <a:pt x="54" y="190"/>
                  <a:pt x="66" y="217"/>
                  <a:pt x="86" y="237"/>
                </a:cubicBezTo>
                <a:cubicBezTo>
                  <a:pt x="105" y="257"/>
                  <a:pt x="133" y="269"/>
                  <a:pt x="163" y="269"/>
                </a:cubicBezTo>
                <a:cubicBezTo>
                  <a:pt x="193" y="269"/>
                  <a:pt x="220" y="257"/>
                  <a:pt x="240" y="237"/>
                </a:cubicBezTo>
                <a:cubicBezTo>
                  <a:pt x="260" y="217"/>
                  <a:pt x="272" y="190"/>
                  <a:pt x="272" y="160"/>
                </a:cubicBezTo>
                <a:cubicBezTo>
                  <a:pt x="272" y="130"/>
                  <a:pt x="260" y="102"/>
                  <a:pt x="240" y="83"/>
                </a:cubicBezTo>
                <a:cubicBezTo>
                  <a:pt x="220" y="63"/>
                  <a:pt x="193" y="51"/>
                  <a:pt x="163" y="51"/>
                </a:cubicBezTo>
                <a:close/>
                <a:moveTo>
                  <a:pt x="232" y="90"/>
                </a:moveTo>
                <a:cubicBezTo>
                  <a:pt x="215" y="72"/>
                  <a:pt x="190" y="61"/>
                  <a:pt x="163" y="61"/>
                </a:cubicBezTo>
                <a:cubicBezTo>
                  <a:pt x="136" y="61"/>
                  <a:pt x="111" y="72"/>
                  <a:pt x="93" y="90"/>
                </a:cubicBezTo>
                <a:cubicBezTo>
                  <a:pt x="76" y="108"/>
                  <a:pt x="65" y="133"/>
                  <a:pt x="65" y="160"/>
                </a:cubicBezTo>
                <a:cubicBezTo>
                  <a:pt x="65" y="187"/>
                  <a:pt x="76" y="211"/>
                  <a:pt x="93" y="229"/>
                </a:cubicBezTo>
                <a:cubicBezTo>
                  <a:pt x="111" y="247"/>
                  <a:pt x="136" y="258"/>
                  <a:pt x="163" y="258"/>
                </a:cubicBezTo>
                <a:cubicBezTo>
                  <a:pt x="190" y="258"/>
                  <a:pt x="215" y="247"/>
                  <a:pt x="232" y="229"/>
                </a:cubicBezTo>
                <a:cubicBezTo>
                  <a:pt x="250" y="211"/>
                  <a:pt x="261" y="187"/>
                  <a:pt x="261" y="160"/>
                </a:cubicBezTo>
                <a:cubicBezTo>
                  <a:pt x="261" y="133"/>
                  <a:pt x="250" y="108"/>
                  <a:pt x="232" y="9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6"/>
          <p:cNvSpPr>
            <a:spLocks/>
          </p:cNvSpPr>
          <p:nvPr/>
        </p:nvSpPr>
        <p:spPr bwMode="auto">
          <a:xfrm>
            <a:off x="14573250" y="9848850"/>
            <a:ext cx="879475" cy="879475"/>
          </a:xfrm>
          <a:custGeom>
            <a:avLst/>
            <a:gdLst>
              <a:gd name="T0" fmla="*/ 526 w 554"/>
              <a:gd name="T1" fmla="*/ 498 h 554"/>
              <a:gd name="T2" fmla="*/ 554 w 554"/>
              <a:gd name="T3" fmla="*/ 498 h 554"/>
              <a:gd name="T4" fmla="*/ 554 w 554"/>
              <a:gd name="T5" fmla="*/ 554 h 554"/>
              <a:gd name="T6" fmla="*/ 0 w 554"/>
              <a:gd name="T7" fmla="*/ 554 h 554"/>
              <a:gd name="T8" fmla="*/ 0 w 554"/>
              <a:gd name="T9" fmla="*/ 498 h 554"/>
              <a:gd name="T10" fmla="*/ 28 w 554"/>
              <a:gd name="T11" fmla="*/ 498 h 554"/>
              <a:gd name="T12" fmla="*/ 28 w 554"/>
              <a:gd name="T13" fmla="*/ 360 h 554"/>
              <a:gd name="T14" fmla="*/ 112 w 554"/>
              <a:gd name="T15" fmla="*/ 360 h 554"/>
              <a:gd name="T16" fmla="*/ 112 w 554"/>
              <a:gd name="T17" fmla="*/ 498 h 554"/>
              <a:gd name="T18" fmla="*/ 166 w 554"/>
              <a:gd name="T19" fmla="*/ 498 h 554"/>
              <a:gd name="T20" fmla="*/ 166 w 554"/>
              <a:gd name="T21" fmla="*/ 250 h 554"/>
              <a:gd name="T22" fmla="*/ 250 w 554"/>
              <a:gd name="T23" fmla="*/ 250 h 554"/>
              <a:gd name="T24" fmla="*/ 250 w 554"/>
              <a:gd name="T25" fmla="*/ 498 h 554"/>
              <a:gd name="T26" fmla="*/ 306 w 554"/>
              <a:gd name="T27" fmla="*/ 498 h 554"/>
              <a:gd name="T28" fmla="*/ 306 w 554"/>
              <a:gd name="T29" fmla="*/ 138 h 554"/>
              <a:gd name="T30" fmla="*/ 388 w 554"/>
              <a:gd name="T31" fmla="*/ 138 h 554"/>
              <a:gd name="T32" fmla="*/ 388 w 554"/>
              <a:gd name="T33" fmla="*/ 498 h 554"/>
              <a:gd name="T34" fmla="*/ 444 w 554"/>
              <a:gd name="T35" fmla="*/ 498 h 554"/>
              <a:gd name="T36" fmla="*/ 444 w 554"/>
              <a:gd name="T37" fmla="*/ 84 h 554"/>
              <a:gd name="T38" fmla="*/ 416 w 554"/>
              <a:gd name="T39" fmla="*/ 84 h 554"/>
              <a:gd name="T40" fmla="*/ 486 w 554"/>
              <a:gd name="T41" fmla="*/ 0 h 554"/>
              <a:gd name="T42" fmla="*/ 554 w 554"/>
              <a:gd name="T43" fmla="*/ 84 h 554"/>
              <a:gd name="T44" fmla="*/ 526 w 554"/>
              <a:gd name="T45" fmla="*/ 84 h 554"/>
              <a:gd name="T46" fmla="*/ 526 w 554"/>
              <a:gd name="T47" fmla="*/ 498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4" h="554">
                <a:moveTo>
                  <a:pt x="526" y="498"/>
                </a:moveTo>
                <a:lnTo>
                  <a:pt x="554" y="498"/>
                </a:lnTo>
                <a:lnTo>
                  <a:pt x="554" y="554"/>
                </a:lnTo>
                <a:lnTo>
                  <a:pt x="0" y="554"/>
                </a:lnTo>
                <a:lnTo>
                  <a:pt x="0" y="498"/>
                </a:lnTo>
                <a:lnTo>
                  <a:pt x="28" y="498"/>
                </a:lnTo>
                <a:lnTo>
                  <a:pt x="28" y="360"/>
                </a:lnTo>
                <a:lnTo>
                  <a:pt x="112" y="360"/>
                </a:lnTo>
                <a:lnTo>
                  <a:pt x="112" y="498"/>
                </a:lnTo>
                <a:lnTo>
                  <a:pt x="166" y="498"/>
                </a:lnTo>
                <a:lnTo>
                  <a:pt x="166" y="250"/>
                </a:lnTo>
                <a:lnTo>
                  <a:pt x="250" y="250"/>
                </a:lnTo>
                <a:lnTo>
                  <a:pt x="250" y="498"/>
                </a:lnTo>
                <a:lnTo>
                  <a:pt x="306" y="498"/>
                </a:lnTo>
                <a:lnTo>
                  <a:pt x="306" y="138"/>
                </a:lnTo>
                <a:lnTo>
                  <a:pt x="388" y="138"/>
                </a:lnTo>
                <a:lnTo>
                  <a:pt x="388" y="498"/>
                </a:lnTo>
                <a:lnTo>
                  <a:pt x="444" y="498"/>
                </a:lnTo>
                <a:lnTo>
                  <a:pt x="444" y="84"/>
                </a:lnTo>
                <a:lnTo>
                  <a:pt x="416" y="84"/>
                </a:lnTo>
                <a:lnTo>
                  <a:pt x="486" y="0"/>
                </a:lnTo>
                <a:lnTo>
                  <a:pt x="554" y="84"/>
                </a:lnTo>
                <a:lnTo>
                  <a:pt x="526" y="84"/>
                </a:lnTo>
                <a:lnTo>
                  <a:pt x="526" y="4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4"/>
          <p:cNvSpPr/>
          <p:nvPr/>
        </p:nvSpPr>
        <p:spPr>
          <a:xfrm>
            <a:off x="16183630" y="2452345"/>
            <a:ext cx="6876892" cy="784830"/>
          </a:xfrm>
          <a:prstGeom prst="rect">
            <a:avLst/>
          </a:prstGeom>
        </p:spPr>
        <p:txBody>
          <a:bodyPr wrap="square">
            <a:spAutoFit/>
          </a:bodyPr>
          <a:lstStyle/>
          <a:p>
            <a:r>
              <a:rPr lang="en-US" sz="4500" b="1" dirty="0">
                <a:solidFill>
                  <a:schemeClr val="accent2"/>
                </a:solidFill>
              </a:rPr>
              <a:t>Quality </a:t>
            </a:r>
            <a:r>
              <a:rPr lang="en-US" sz="4500" b="1" dirty="0" err="1" smtClean="0">
                <a:solidFill>
                  <a:schemeClr val="accent2"/>
                </a:solidFill>
              </a:rPr>
              <a:t>Expart</a:t>
            </a:r>
            <a:endParaRPr lang="en-US" sz="4500" b="1" dirty="0">
              <a:solidFill>
                <a:schemeClr val="accent2"/>
              </a:solidFill>
            </a:endParaRPr>
          </a:p>
        </p:txBody>
      </p:sp>
      <p:sp>
        <p:nvSpPr>
          <p:cNvPr id="6" name="Rectangle 5"/>
          <p:cNvSpPr/>
          <p:nvPr/>
        </p:nvSpPr>
        <p:spPr>
          <a:xfrm>
            <a:off x="16183630" y="3355671"/>
            <a:ext cx="6881228"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smtClean="0">
                <a:solidFill>
                  <a:schemeClr val="accent2">
                    <a:alpha val="60000"/>
                  </a:schemeClr>
                </a:solidFill>
              </a:rPr>
              <a:t>nibh</a:t>
            </a:r>
            <a:endParaRPr lang="en-US" sz="2500" dirty="0">
              <a:solidFill>
                <a:schemeClr val="accent2">
                  <a:alpha val="60000"/>
                </a:schemeClr>
              </a:solidFill>
            </a:endParaRPr>
          </a:p>
        </p:txBody>
      </p:sp>
      <p:sp>
        <p:nvSpPr>
          <p:cNvPr id="9" name="Rectangle 8"/>
          <p:cNvSpPr/>
          <p:nvPr/>
        </p:nvSpPr>
        <p:spPr>
          <a:xfrm>
            <a:off x="16183630" y="5940246"/>
            <a:ext cx="6876892" cy="784830"/>
          </a:xfrm>
          <a:prstGeom prst="rect">
            <a:avLst/>
          </a:prstGeom>
        </p:spPr>
        <p:txBody>
          <a:bodyPr wrap="square">
            <a:spAutoFit/>
          </a:bodyPr>
          <a:lstStyle/>
          <a:p>
            <a:r>
              <a:rPr lang="en-US" sz="4500" b="1" dirty="0">
                <a:solidFill>
                  <a:schemeClr val="accent2"/>
                </a:solidFill>
              </a:rPr>
              <a:t>Professional</a:t>
            </a:r>
          </a:p>
        </p:txBody>
      </p:sp>
      <p:sp>
        <p:nvSpPr>
          <p:cNvPr id="10" name="Rectangle 9"/>
          <p:cNvSpPr/>
          <p:nvPr/>
        </p:nvSpPr>
        <p:spPr>
          <a:xfrm>
            <a:off x="16183630" y="9376523"/>
            <a:ext cx="6876892" cy="784830"/>
          </a:xfrm>
          <a:prstGeom prst="rect">
            <a:avLst/>
          </a:prstGeom>
        </p:spPr>
        <p:txBody>
          <a:bodyPr wrap="square">
            <a:spAutoFit/>
          </a:bodyPr>
          <a:lstStyle/>
          <a:p>
            <a:r>
              <a:rPr lang="en-US" sz="4500" b="1" dirty="0">
                <a:solidFill>
                  <a:schemeClr val="accent2"/>
                </a:solidFill>
              </a:rPr>
              <a:t>Follow Trends</a:t>
            </a:r>
          </a:p>
        </p:txBody>
      </p:sp>
      <p:sp>
        <p:nvSpPr>
          <p:cNvPr id="11" name="Rectangle 10"/>
          <p:cNvSpPr/>
          <p:nvPr/>
        </p:nvSpPr>
        <p:spPr>
          <a:xfrm>
            <a:off x="16183630" y="6815470"/>
            <a:ext cx="6881228"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smtClean="0">
                <a:solidFill>
                  <a:schemeClr val="accent2">
                    <a:alpha val="60000"/>
                  </a:schemeClr>
                </a:solidFill>
              </a:rPr>
              <a:t>nibh</a:t>
            </a:r>
            <a:endParaRPr lang="en-US" sz="2500" dirty="0">
              <a:solidFill>
                <a:schemeClr val="accent2">
                  <a:alpha val="60000"/>
                </a:schemeClr>
              </a:solidFill>
            </a:endParaRPr>
          </a:p>
        </p:txBody>
      </p:sp>
      <p:sp>
        <p:nvSpPr>
          <p:cNvPr id="12" name="Rectangle 11"/>
          <p:cNvSpPr/>
          <p:nvPr/>
        </p:nvSpPr>
        <p:spPr>
          <a:xfrm>
            <a:off x="16183630" y="10297633"/>
            <a:ext cx="6881228"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smtClean="0">
                <a:solidFill>
                  <a:schemeClr val="accent2">
                    <a:alpha val="60000"/>
                  </a:schemeClr>
                </a:solidFill>
              </a:rPr>
              <a:t>nibh</a:t>
            </a:r>
            <a:endParaRPr lang="en-US" sz="2500" dirty="0">
              <a:solidFill>
                <a:schemeClr val="accent2">
                  <a:alpha val="60000"/>
                </a:schemeClr>
              </a:solidFill>
            </a:endParaRPr>
          </a:p>
        </p:txBody>
      </p:sp>
      <p:sp>
        <p:nvSpPr>
          <p:cNvPr id="20" name="Line 8"/>
          <p:cNvSpPr>
            <a:spLocks noChangeShapeType="1"/>
          </p:cNvSpPr>
          <p:nvPr/>
        </p:nvSpPr>
        <p:spPr bwMode="auto">
          <a:xfrm>
            <a:off x="16272873" y="5149850"/>
            <a:ext cx="6710363"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9"/>
          <p:cNvSpPr>
            <a:spLocks noChangeShapeType="1"/>
          </p:cNvSpPr>
          <p:nvPr/>
        </p:nvSpPr>
        <p:spPr bwMode="auto">
          <a:xfrm>
            <a:off x="16272873" y="8632825"/>
            <a:ext cx="6710363"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Picture Placeholder 29"/>
          <p:cNvSpPr>
            <a:spLocks noGrp="1"/>
          </p:cNvSpPr>
          <p:nvPr>
            <p:ph type="pic" sz="quarter" idx="10"/>
          </p:nvPr>
        </p:nvSpPr>
        <p:spPr/>
      </p:sp>
    </p:spTree>
    <p:extLst>
      <p:ext uri="{BB962C8B-B14F-4D97-AF65-F5344CB8AC3E}">
        <p14:creationId xmlns:p14="http://schemas.microsoft.com/office/powerpoint/2010/main" val="3753810937"/>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Business Data Chart</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3267343" y="11213232"/>
            <a:ext cx="5153643"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3267343" y="10315108"/>
            <a:ext cx="5153643" cy="784830"/>
          </a:xfrm>
          <a:prstGeom prst="rect">
            <a:avLst/>
          </a:prstGeom>
        </p:spPr>
        <p:txBody>
          <a:bodyPr wrap="square">
            <a:spAutoFit/>
          </a:bodyPr>
          <a:lstStyle/>
          <a:p>
            <a:r>
              <a:rPr lang="en-US" sz="4500" b="1" dirty="0">
                <a:solidFill>
                  <a:schemeClr val="accent2"/>
                </a:solidFill>
              </a:rPr>
              <a:t>Apps</a:t>
            </a:r>
          </a:p>
        </p:txBody>
      </p:sp>
      <p:sp>
        <p:nvSpPr>
          <p:cNvPr id="7" name="Rectangle 6"/>
          <p:cNvSpPr/>
          <p:nvPr/>
        </p:nvSpPr>
        <p:spPr>
          <a:xfrm>
            <a:off x="10901519" y="11213232"/>
            <a:ext cx="5153643"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8" name="Rectangle 7"/>
          <p:cNvSpPr/>
          <p:nvPr/>
        </p:nvSpPr>
        <p:spPr>
          <a:xfrm>
            <a:off x="10901519" y="10315108"/>
            <a:ext cx="5153643" cy="784830"/>
          </a:xfrm>
          <a:prstGeom prst="rect">
            <a:avLst/>
          </a:prstGeom>
        </p:spPr>
        <p:txBody>
          <a:bodyPr wrap="square">
            <a:spAutoFit/>
          </a:bodyPr>
          <a:lstStyle/>
          <a:p>
            <a:r>
              <a:rPr lang="en-US" sz="4500" b="1" dirty="0">
                <a:solidFill>
                  <a:schemeClr val="accent2"/>
                </a:solidFill>
              </a:rPr>
              <a:t>Invest</a:t>
            </a:r>
          </a:p>
        </p:txBody>
      </p:sp>
      <p:sp>
        <p:nvSpPr>
          <p:cNvPr id="9" name="Rectangle 8"/>
          <p:cNvSpPr/>
          <p:nvPr/>
        </p:nvSpPr>
        <p:spPr>
          <a:xfrm>
            <a:off x="18471900" y="11213232"/>
            <a:ext cx="5153643" cy="1246495"/>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0" name="Rectangle 9"/>
          <p:cNvSpPr/>
          <p:nvPr/>
        </p:nvSpPr>
        <p:spPr>
          <a:xfrm>
            <a:off x="18471900" y="10315108"/>
            <a:ext cx="5153643" cy="784830"/>
          </a:xfrm>
          <a:prstGeom prst="rect">
            <a:avLst/>
          </a:prstGeom>
        </p:spPr>
        <p:txBody>
          <a:bodyPr wrap="square">
            <a:spAutoFit/>
          </a:bodyPr>
          <a:lstStyle/>
          <a:p>
            <a:r>
              <a:rPr lang="en-US" sz="4500" b="1" dirty="0">
                <a:solidFill>
                  <a:schemeClr val="accent2"/>
                </a:solidFill>
              </a:rPr>
              <a:t>Profit</a:t>
            </a:r>
          </a:p>
        </p:txBody>
      </p:sp>
      <p:graphicFrame>
        <p:nvGraphicFramePr>
          <p:cNvPr id="13" name="Chart 12"/>
          <p:cNvGraphicFramePr/>
          <p:nvPr>
            <p:extLst>
              <p:ext uri="{D42A27DB-BD31-4B8C-83A1-F6EECF244321}">
                <p14:modId xmlns:p14="http://schemas.microsoft.com/office/powerpoint/2010/main" val="4000791678"/>
              </p:ext>
            </p:extLst>
          </p:nvPr>
        </p:nvGraphicFramePr>
        <p:xfrm>
          <a:off x="1280737" y="2728631"/>
          <a:ext cx="21220223" cy="7586477"/>
        </p:xfrm>
        <a:graphic>
          <a:graphicData uri="http://schemas.openxmlformats.org/drawingml/2006/chart">
            <c:chart xmlns:c="http://schemas.openxmlformats.org/drawingml/2006/chart" xmlns:r="http://schemas.openxmlformats.org/officeDocument/2006/relationships" r:id="rId2"/>
          </a:graphicData>
        </a:graphic>
      </p:graphicFrame>
      <p:grpSp>
        <p:nvGrpSpPr>
          <p:cNvPr id="43" name="Group 42"/>
          <p:cNvGrpSpPr/>
          <p:nvPr/>
        </p:nvGrpSpPr>
        <p:grpSpPr>
          <a:xfrm>
            <a:off x="1284288" y="10463213"/>
            <a:ext cx="1317625" cy="1974850"/>
            <a:chOff x="1284288" y="10463213"/>
            <a:chExt cx="1317625" cy="1974850"/>
          </a:xfrm>
          <a:solidFill>
            <a:schemeClr val="accent3"/>
          </a:solidFill>
        </p:grpSpPr>
        <p:sp>
          <p:nvSpPr>
            <p:cNvPr id="18" name="Freeform 5"/>
            <p:cNvSpPr>
              <a:spLocks noEditPoints="1"/>
            </p:cNvSpPr>
            <p:nvPr/>
          </p:nvSpPr>
          <p:spPr bwMode="auto">
            <a:xfrm>
              <a:off x="1284288" y="10463213"/>
              <a:ext cx="1317625" cy="1974850"/>
            </a:xfrm>
            <a:custGeom>
              <a:avLst/>
              <a:gdLst>
                <a:gd name="T0" fmla="*/ 45 w 414"/>
                <a:gd name="T1" fmla="*/ 621 h 621"/>
                <a:gd name="T2" fmla="*/ 14 w 414"/>
                <a:gd name="T3" fmla="*/ 605 h 621"/>
                <a:gd name="T4" fmla="*/ 0 w 414"/>
                <a:gd name="T5" fmla="*/ 566 h 621"/>
                <a:gd name="T6" fmla="*/ 0 w 414"/>
                <a:gd name="T7" fmla="*/ 55 h 621"/>
                <a:gd name="T8" fmla="*/ 55 w 414"/>
                <a:gd name="T9" fmla="*/ 0 h 621"/>
                <a:gd name="T10" fmla="*/ 358 w 414"/>
                <a:gd name="T11" fmla="*/ 0 h 621"/>
                <a:gd name="T12" fmla="*/ 412 w 414"/>
                <a:gd name="T13" fmla="*/ 40 h 621"/>
                <a:gd name="T14" fmla="*/ 413 w 414"/>
                <a:gd name="T15" fmla="*/ 56 h 621"/>
                <a:gd name="T16" fmla="*/ 414 w 414"/>
                <a:gd name="T17" fmla="*/ 565 h 621"/>
                <a:gd name="T18" fmla="*/ 369 w 414"/>
                <a:gd name="T19" fmla="*/ 620 h 621"/>
                <a:gd name="T20" fmla="*/ 368 w 414"/>
                <a:gd name="T21" fmla="*/ 621 h 621"/>
                <a:gd name="T22" fmla="*/ 45 w 414"/>
                <a:gd name="T23" fmla="*/ 621 h 621"/>
                <a:gd name="T24" fmla="*/ 361 w 414"/>
                <a:gd name="T25" fmla="*/ 491 h 621"/>
                <a:gd name="T26" fmla="*/ 361 w 414"/>
                <a:gd name="T27" fmla="*/ 52 h 621"/>
                <a:gd name="T28" fmla="*/ 52 w 414"/>
                <a:gd name="T29" fmla="*/ 52 h 621"/>
                <a:gd name="T30" fmla="*/ 52 w 414"/>
                <a:gd name="T31" fmla="*/ 491 h 621"/>
                <a:gd name="T32" fmla="*/ 361 w 414"/>
                <a:gd name="T33" fmla="*/ 491 h 621"/>
                <a:gd name="T34" fmla="*/ 207 w 414"/>
                <a:gd name="T35" fmla="*/ 569 h 621"/>
                <a:gd name="T36" fmla="*/ 207 w 414"/>
                <a:gd name="T37" fmla="*/ 569 h 621"/>
                <a:gd name="T38" fmla="*/ 242 w 414"/>
                <a:gd name="T39" fmla="*/ 569 h 621"/>
                <a:gd name="T40" fmla="*/ 250 w 414"/>
                <a:gd name="T41" fmla="*/ 568 h 621"/>
                <a:gd name="T42" fmla="*/ 258 w 414"/>
                <a:gd name="T43" fmla="*/ 554 h 621"/>
                <a:gd name="T44" fmla="*/ 246 w 414"/>
                <a:gd name="T45" fmla="*/ 543 h 621"/>
                <a:gd name="T46" fmla="*/ 167 w 414"/>
                <a:gd name="T47" fmla="*/ 543 h 621"/>
                <a:gd name="T48" fmla="*/ 166 w 414"/>
                <a:gd name="T49" fmla="*/ 543 h 621"/>
                <a:gd name="T50" fmla="*/ 155 w 414"/>
                <a:gd name="T51" fmla="*/ 556 h 621"/>
                <a:gd name="T52" fmla="*/ 167 w 414"/>
                <a:gd name="T53" fmla="*/ 569 h 621"/>
                <a:gd name="T54" fmla="*/ 207 w 414"/>
                <a:gd name="T55" fmla="*/ 569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621">
                  <a:moveTo>
                    <a:pt x="45" y="621"/>
                  </a:moveTo>
                  <a:cubicBezTo>
                    <a:pt x="34" y="618"/>
                    <a:pt x="23" y="614"/>
                    <a:pt x="14" y="605"/>
                  </a:cubicBezTo>
                  <a:cubicBezTo>
                    <a:pt x="4" y="594"/>
                    <a:pt x="0" y="581"/>
                    <a:pt x="0" y="566"/>
                  </a:cubicBezTo>
                  <a:cubicBezTo>
                    <a:pt x="0" y="396"/>
                    <a:pt x="0" y="225"/>
                    <a:pt x="0" y="55"/>
                  </a:cubicBezTo>
                  <a:cubicBezTo>
                    <a:pt x="0" y="22"/>
                    <a:pt x="22" y="0"/>
                    <a:pt x="55" y="0"/>
                  </a:cubicBezTo>
                  <a:cubicBezTo>
                    <a:pt x="156" y="0"/>
                    <a:pt x="257" y="0"/>
                    <a:pt x="358" y="0"/>
                  </a:cubicBezTo>
                  <a:cubicBezTo>
                    <a:pt x="385" y="0"/>
                    <a:pt x="405" y="15"/>
                    <a:pt x="412" y="40"/>
                  </a:cubicBezTo>
                  <a:cubicBezTo>
                    <a:pt x="413" y="45"/>
                    <a:pt x="413" y="51"/>
                    <a:pt x="413" y="56"/>
                  </a:cubicBezTo>
                  <a:cubicBezTo>
                    <a:pt x="413" y="226"/>
                    <a:pt x="413" y="395"/>
                    <a:pt x="414" y="565"/>
                  </a:cubicBezTo>
                  <a:cubicBezTo>
                    <a:pt x="414" y="595"/>
                    <a:pt x="394" y="617"/>
                    <a:pt x="369" y="620"/>
                  </a:cubicBezTo>
                  <a:cubicBezTo>
                    <a:pt x="368" y="620"/>
                    <a:pt x="368" y="621"/>
                    <a:pt x="368" y="621"/>
                  </a:cubicBezTo>
                  <a:cubicBezTo>
                    <a:pt x="260" y="621"/>
                    <a:pt x="153" y="621"/>
                    <a:pt x="45" y="621"/>
                  </a:cubicBezTo>
                  <a:close/>
                  <a:moveTo>
                    <a:pt x="361" y="491"/>
                  </a:moveTo>
                  <a:cubicBezTo>
                    <a:pt x="361" y="345"/>
                    <a:pt x="361" y="199"/>
                    <a:pt x="361" y="52"/>
                  </a:cubicBezTo>
                  <a:cubicBezTo>
                    <a:pt x="258" y="52"/>
                    <a:pt x="155" y="52"/>
                    <a:pt x="52" y="52"/>
                  </a:cubicBezTo>
                  <a:cubicBezTo>
                    <a:pt x="52" y="199"/>
                    <a:pt x="52" y="345"/>
                    <a:pt x="52" y="491"/>
                  </a:cubicBezTo>
                  <a:cubicBezTo>
                    <a:pt x="155" y="491"/>
                    <a:pt x="258" y="491"/>
                    <a:pt x="361" y="491"/>
                  </a:cubicBezTo>
                  <a:close/>
                  <a:moveTo>
                    <a:pt x="207" y="569"/>
                  </a:moveTo>
                  <a:cubicBezTo>
                    <a:pt x="207" y="569"/>
                    <a:pt x="207" y="569"/>
                    <a:pt x="207" y="569"/>
                  </a:cubicBezTo>
                  <a:cubicBezTo>
                    <a:pt x="218" y="569"/>
                    <a:pt x="230" y="569"/>
                    <a:pt x="242" y="569"/>
                  </a:cubicBezTo>
                  <a:cubicBezTo>
                    <a:pt x="245" y="569"/>
                    <a:pt x="247" y="569"/>
                    <a:pt x="250" y="568"/>
                  </a:cubicBezTo>
                  <a:cubicBezTo>
                    <a:pt x="256" y="566"/>
                    <a:pt x="259" y="560"/>
                    <a:pt x="258" y="554"/>
                  </a:cubicBezTo>
                  <a:cubicBezTo>
                    <a:pt x="257" y="548"/>
                    <a:pt x="253" y="544"/>
                    <a:pt x="246" y="543"/>
                  </a:cubicBezTo>
                  <a:cubicBezTo>
                    <a:pt x="220" y="543"/>
                    <a:pt x="193" y="543"/>
                    <a:pt x="167" y="543"/>
                  </a:cubicBezTo>
                  <a:cubicBezTo>
                    <a:pt x="167" y="543"/>
                    <a:pt x="166" y="543"/>
                    <a:pt x="166" y="543"/>
                  </a:cubicBezTo>
                  <a:cubicBezTo>
                    <a:pt x="159" y="545"/>
                    <a:pt x="155" y="550"/>
                    <a:pt x="155" y="556"/>
                  </a:cubicBezTo>
                  <a:cubicBezTo>
                    <a:pt x="155" y="563"/>
                    <a:pt x="160" y="569"/>
                    <a:pt x="167" y="569"/>
                  </a:cubicBezTo>
                  <a:cubicBezTo>
                    <a:pt x="180" y="569"/>
                    <a:pt x="194" y="569"/>
                    <a:pt x="207" y="5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p:cNvSpPr>
            <p:nvPr/>
          </p:nvSpPr>
          <p:spPr bwMode="auto">
            <a:xfrm>
              <a:off x="1530350" y="10956926"/>
              <a:ext cx="330200" cy="330200"/>
            </a:xfrm>
            <a:custGeom>
              <a:avLst/>
              <a:gdLst>
                <a:gd name="T0" fmla="*/ 52 w 104"/>
                <a:gd name="T1" fmla="*/ 104 h 104"/>
                <a:gd name="T2" fmla="*/ 17 w 104"/>
                <a:gd name="T3" fmla="*/ 104 h 104"/>
                <a:gd name="T4" fmla="*/ 0 w 104"/>
                <a:gd name="T5" fmla="*/ 88 h 104"/>
                <a:gd name="T6" fmla="*/ 0 w 104"/>
                <a:gd name="T7" fmla="*/ 16 h 104"/>
                <a:gd name="T8" fmla="*/ 16 w 104"/>
                <a:gd name="T9" fmla="*/ 0 h 104"/>
                <a:gd name="T10" fmla="*/ 88 w 104"/>
                <a:gd name="T11" fmla="*/ 0 h 104"/>
                <a:gd name="T12" fmla="*/ 104 w 104"/>
                <a:gd name="T13" fmla="*/ 16 h 104"/>
                <a:gd name="T14" fmla="*/ 104 w 104"/>
                <a:gd name="T15" fmla="*/ 88 h 104"/>
                <a:gd name="T16" fmla="*/ 88 w 104"/>
                <a:gd name="T17" fmla="*/ 104 h 104"/>
                <a:gd name="T18" fmla="*/ 52 w 104"/>
                <a:gd name="T1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52" y="104"/>
                  </a:moveTo>
                  <a:cubicBezTo>
                    <a:pt x="40" y="104"/>
                    <a:pt x="28" y="104"/>
                    <a:pt x="17" y="104"/>
                  </a:cubicBezTo>
                  <a:cubicBezTo>
                    <a:pt x="5" y="104"/>
                    <a:pt x="0" y="99"/>
                    <a:pt x="0" y="88"/>
                  </a:cubicBezTo>
                  <a:cubicBezTo>
                    <a:pt x="0" y="64"/>
                    <a:pt x="0" y="40"/>
                    <a:pt x="0" y="16"/>
                  </a:cubicBezTo>
                  <a:cubicBezTo>
                    <a:pt x="0" y="5"/>
                    <a:pt x="5" y="0"/>
                    <a:pt x="16" y="0"/>
                  </a:cubicBezTo>
                  <a:cubicBezTo>
                    <a:pt x="40" y="0"/>
                    <a:pt x="64" y="0"/>
                    <a:pt x="88" y="0"/>
                  </a:cubicBezTo>
                  <a:cubicBezTo>
                    <a:pt x="99" y="0"/>
                    <a:pt x="104" y="5"/>
                    <a:pt x="104" y="16"/>
                  </a:cubicBezTo>
                  <a:cubicBezTo>
                    <a:pt x="104" y="40"/>
                    <a:pt x="104" y="64"/>
                    <a:pt x="104" y="88"/>
                  </a:cubicBezTo>
                  <a:cubicBezTo>
                    <a:pt x="104" y="99"/>
                    <a:pt x="99" y="104"/>
                    <a:pt x="88" y="104"/>
                  </a:cubicBezTo>
                  <a:cubicBezTo>
                    <a:pt x="76" y="104"/>
                    <a:pt x="64" y="104"/>
                    <a:pt x="5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7"/>
            <p:cNvSpPr>
              <a:spLocks/>
            </p:cNvSpPr>
            <p:nvPr/>
          </p:nvSpPr>
          <p:spPr bwMode="auto">
            <a:xfrm>
              <a:off x="2022475" y="10956926"/>
              <a:ext cx="331787" cy="330200"/>
            </a:xfrm>
            <a:custGeom>
              <a:avLst/>
              <a:gdLst>
                <a:gd name="T0" fmla="*/ 52 w 104"/>
                <a:gd name="T1" fmla="*/ 104 h 104"/>
                <a:gd name="T2" fmla="*/ 17 w 104"/>
                <a:gd name="T3" fmla="*/ 104 h 104"/>
                <a:gd name="T4" fmla="*/ 0 w 104"/>
                <a:gd name="T5" fmla="*/ 88 h 104"/>
                <a:gd name="T6" fmla="*/ 0 w 104"/>
                <a:gd name="T7" fmla="*/ 16 h 104"/>
                <a:gd name="T8" fmla="*/ 16 w 104"/>
                <a:gd name="T9" fmla="*/ 0 h 104"/>
                <a:gd name="T10" fmla="*/ 88 w 104"/>
                <a:gd name="T11" fmla="*/ 0 h 104"/>
                <a:gd name="T12" fmla="*/ 104 w 104"/>
                <a:gd name="T13" fmla="*/ 16 h 104"/>
                <a:gd name="T14" fmla="*/ 104 w 104"/>
                <a:gd name="T15" fmla="*/ 88 h 104"/>
                <a:gd name="T16" fmla="*/ 88 w 104"/>
                <a:gd name="T17" fmla="*/ 104 h 104"/>
                <a:gd name="T18" fmla="*/ 52 w 104"/>
                <a:gd name="T1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52" y="104"/>
                  </a:moveTo>
                  <a:cubicBezTo>
                    <a:pt x="40" y="104"/>
                    <a:pt x="28" y="104"/>
                    <a:pt x="17" y="104"/>
                  </a:cubicBezTo>
                  <a:cubicBezTo>
                    <a:pt x="5" y="104"/>
                    <a:pt x="0" y="99"/>
                    <a:pt x="0" y="88"/>
                  </a:cubicBezTo>
                  <a:cubicBezTo>
                    <a:pt x="0" y="64"/>
                    <a:pt x="0" y="40"/>
                    <a:pt x="0" y="16"/>
                  </a:cubicBezTo>
                  <a:cubicBezTo>
                    <a:pt x="0" y="5"/>
                    <a:pt x="5" y="0"/>
                    <a:pt x="16" y="0"/>
                  </a:cubicBezTo>
                  <a:cubicBezTo>
                    <a:pt x="40" y="0"/>
                    <a:pt x="64" y="0"/>
                    <a:pt x="88" y="0"/>
                  </a:cubicBezTo>
                  <a:cubicBezTo>
                    <a:pt x="99" y="0"/>
                    <a:pt x="104" y="5"/>
                    <a:pt x="104" y="16"/>
                  </a:cubicBezTo>
                  <a:cubicBezTo>
                    <a:pt x="104" y="40"/>
                    <a:pt x="104" y="64"/>
                    <a:pt x="104" y="88"/>
                  </a:cubicBezTo>
                  <a:cubicBezTo>
                    <a:pt x="104" y="99"/>
                    <a:pt x="99" y="104"/>
                    <a:pt x="88" y="104"/>
                  </a:cubicBezTo>
                  <a:cubicBezTo>
                    <a:pt x="76" y="104"/>
                    <a:pt x="64" y="104"/>
                    <a:pt x="5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8"/>
            <p:cNvSpPr>
              <a:spLocks/>
            </p:cNvSpPr>
            <p:nvPr/>
          </p:nvSpPr>
          <p:spPr bwMode="auto">
            <a:xfrm>
              <a:off x="1530350" y="11449051"/>
              <a:ext cx="330200" cy="330200"/>
            </a:xfrm>
            <a:custGeom>
              <a:avLst/>
              <a:gdLst>
                <a:gd name="T0" fmla="*/ 52 w 104"/>
                <a:gd name="T1" fmla="*/ 104 h 104"/>
                <a:gd name="T2" fmla="*/ 16 w 104"/>
                <a:gd name="T3" fmla="*/ 104 h 104"/>
                <a:gd name="T4" fmla="*/ 0 w 104"/>
                <a:gd name="T5" fmla="*/ 88 h 104"/>
                <a:gd name="T6" fmla="*/ 0 w 104"/>
                <a:gd name="T7" fmla="*/ 16 h 104"/>
                <a:gd name="T8" fmla="*/ 16 w 104"/>
                <a:gd name="T9" fmla="*/ 1 h 104"/>
                <a:gd name="T10" fmla="*/ 88 w 104"/>
                <a:gd name="T11" fmla="*/ 1 h 104"/>
                <a:gd name="T12" fmla="*/ 104 w 104"/>
                <a:gd name="T13" fmla="*/ 16 h 104"/>
                <a:gd name="T14" fmla="*/ 104 w 104"/>
                <a:gd name="T15" fmla="*/ 88 h 104"/>
                <a:gd name="T16" fmla="*/ 87 w 104"/>
                <a:gd name="T17" fmla="*/ 104 h 104"/>
                <a:gd name="T18" fmla="*/ 52 w 104"/>
                <a:gd name="T1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52" y="104"/>
                  </a:moveTo>
                  <a:cubicBezTo>
                    <a:pt x="40" y="104"/>
                    <a:pt x="28" y="104"/>
                    <a:pt x="16" y="104"/>
                  </a:cubicBezTo>
                  <a:cubicBezTo>
                    <a:pt x="5" y="104"/>
                    <a:pt x="0" y="99"/>
                    <a:pt x="0" y="88"/>
                  </a:cubicBezTo>
                  <a:cubicBezTo>
                    <a:pt x="0" y="64"/>
                    <a:pt x="0" y="40"/>
                    <a:pt x="0" y="16"/>
                  </a:cubicBezTo>
                  <a:cubicBezTo>
                    <a:pt x="0" y="5"/>
                    <a:pt x="5" y="1"/>
                    <a:pt x="16" y="1"/>
                  </a:cubicBezTo>
                  <a:cubicBezTo>
                    <a:pt x="40" y="0"/>
                    <a:pt x="64" y="0"/>
                    <a:pt x="88" y="1"/>
                  </a:cubicBezTo>
                  <a:cubicBezTo>
                    <a:pt x="99" y="1"/>
                    <a:pt x="104" y="5"/>
                    <a:pt x="104" y="16"/>
                  </a:cubicBezTo>
                  <a:cubicBezTo>
                    <a:pt x="104" y="40"/>
                    <a:pt x="104" y="64"/>
                    <a:pt x="104" y="88"/>
                  </a:cubicBezTo>
                  <a:cubicBezTo>
                    <a:pt x="104" y="99"/>
                    <a:pt x="99" y="104"/>
                    <a:pt x="87" y="104"/>
                  </a:cubicBezTo>
                  <a:cubicBezTo>
                    <a:pt x="75" y="104"/>
                    <a:pt x="64" y="104"/>
                    <a:pt x="5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9"/>
            <p:cNvSpPr>
              <a:spLocks/>
            </p:cNvSpPr>
            <p:nvPr/>
          </p:nvSpPr>
          <p:spPr bwMode="auto">
            <a:xfrm>
              <a:off x="2022475" y="11449051"/>
              <a:ext cx="331787" cy="330200"/>
            </a:xfrm>
            <a:custGeom>
              <a:avLst/>
              <a:gdLst>
                <a:gd name="T0" fmla="*/ 52 w 104"/>
                <a:gd name="T1" fmla="*/ 104 h 104"/>
                <a:gd name="T2" fmla="*/ 16 w 104"/>
                <a:gd name="T3" fmla="*/ 104 h 104"/>
                <a:gd name="T4" fmla="*/ 0 w 104"/>
                <a:gd name="T5" fmla="*/ 89 h 104"/>
                <a:gd name="T6" fmla="*/ 0 w 104"/>
                <a:gd name="T7" fmla="*/ 16 h 104"/>
                <a:gd name="T8" fmla="*/ 16 w 104"/>
                <a:gd name="T9" fmla="*/ 1 h 104"/>
                <a:gd name="T10" fmla="*/ 88 w 104"/>
                <a:gd name="T11" fmla="*/ 1 h 104"/>
                <a:gd name="T12" fmla="*/ 104 w 104"/>
                <a:gd name="T13" fmla="*/ 16 h 104"/>
                <a:gd name="T14" fmla="*/ 104 w 104"/>
                <a:gd name="T15" fmla="*/ 89 h 104"/>
                <a:gd name="T16" fmla="*/ 88 w 104"/>
                <a:gd name="T17" fmla="*/ 104 h 104"/>
                <a:gd name="T18" fmla="*/ 52 w 104"/>
                <a:gd name="T1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52" y="104"/>
                  </a:moveTo>
                  <a:cubicBezTo>
                    <a:pt x="40" y="104"/>
                    <a:pt x="28" y="104"/>
                    <a:pt x="16" y="104"/>
                  </a:cubicBezTo>
                  <a:cubicBezTo>
                    <a:pt x="5" y="104"/>
                    <a:pt x="0" y="99"/>
                    <a:pt x="0" y="89"/>
                  </a:cubicBezTo>
                  <a:cubicBezTo>
                    <a:pt x="0" y="64"/>
                    <a:pt x="0" y="40"/>
                    <a:pt x="0" y="16"/>
                  </a:cubicBezTo>
                  <a:cubicBezTo>
                    <a:pt x="0" y="5"/>
                    <a:pt x="6" y="1"/>
                    <a:pt x="16" y="1"/>
                  </a:cubicBezTo>
                  <a:cubicBezTo>
                    <a:pt x="40" y="0"/>
                    <a:pt x="64" y="0"/>
                    <a:pt x="88" y="1"/>
                  </a:cubicBezTo>
                  <a:cubicBezTo>
                    <a:pt x="99" y="1"/>
                    <a:pt x="104" y="5"/>
                    <a:pt x="104" y="16"/>
                  </a:cubicBezTo>
                  <a:cubicBezTo>
                    <a:pt x="104" y="40"/>
                    <a:pt x="104" y="64"/>
                    <a:pt x="104" y="89"/>
                  </a:cubicBezTo>
                  <a:cubicBezTo>
                    <a:pt x="104" y="99"/>
                    <a:pt x="99" y="104"/>
                    <a:pt x="88" y="104"/>
                  </a:cubicBezTo>
                  <a:cubicBezTo>
                    <a:pt x="76" y="104"/>
                    <a:pt x="64" y="104"/>
                    <a:pt x="5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0"/>
            <p:cNvSpPr>
              <a:spLocks/>
            </p:cNvSpPr>
            <p:nvPr/>
          </p:nvSpPr>
          <p:spPr bwMode="auto">
            <a:xfrm>
              <a:off x="1860550" y="10710863"/>
              <a:ext cx="165100" cy="82550"/>
            </a:xfrm>
            <a:custGeom>
              <a:avLst/>
              <a:gdLst>
                <a:gd name="T0" fmla="*/ 25 w 52"/>
                <a:gd name="T1" fmla="*/ 25 h 26"/>
                <a:gd name="T2" fmla="*/ 11 w 52"/>
                <a:gd name="T3" fmla="*/ 25 h 26"/>
                <a:gd name="T4" fmla="*/ 0 w 52"/>
                <a:gd name="T5" fmla="*/ 13 h 26"/>
                <a:gd name="T6" fmla="*/ 10 w 52"/>
                <a:gd name="T7" fmla="*/ 1 h 26"/>
                <a:gd name="T8" fmla="*/ 41 w 52"/>
                <a:gd name="T9" fmla="*/ 1 h 26"/>
                <a:gd name="T10" fmla="*/ 51 w 52"/>
                <a:gd name="T11" fmla="*/ 14 h 26"/>
                <a:gd name="T12" fmla="*/ 40 w 52"/>
                <a:gd name="T13" fmla="*/ 25 h 26"/>
                <a:gd name="T14" fmla="*/ 25 w 52"/>
                <a:gd name="T15" fmla="*/ 25 h 26"/>
                <a:gd name="T16" fmla="*/ 25 w 52"/>
                <a:gd name="T1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26">
                  <a:moveTo>
                    <a:pt x="25" y="25"/>
                  </a:moveTo>
                  <a:cubicBezTo>
                    <a:pt x="21" y="25"/>
                    <a:pt x="16" y="26"/>
                    <a:pt x="11" y="25"/>
                  </a:cubicBezTo>
                  <a:cubicBezTo>
                    <a:pt x="5" y="25"/>
                    <a:pt x="0" y="20"/>
                    <a:pt x="0" y="13"/>
                  </a:cubicBezTo>
                  <a:cubicBezTo>
                    <a:pt x="0" y="7"/>
                    <a:pt x="3" y="1"/>
                    <a:pt x="10" y="1"/>
                  </a:cubicBezTo>
                  <a:cubicBezTo>
                    <a:pt x="20" y="0"/>
                    <a:pt x="31" y="0"/>
                    <a:pt x="41" y="1"/>
                  </a:cubicBezTo>
                  <a:cubicBezTo>
                    <a:pt x="48" y="1"/>
                    <a:pt x="52" y="7"/>
                    <a:pt x="51" y="14"/>
                  </a:cubicBezTo>
                  <a:cubicBezTo>
                    <a:pt x="51" y="20"/>
                    <a:pt x="46" y="25"/>
                    <a:pt x="40" y="25"/>
                  </a:cubicBezTo>
                  <a:cubicBezTo>
                    <a:pt x="35" y="26"/>
                    <a:pt x="30" y="25"/>
                    <a:pt x="25" y="25"/>
                  </a:cubicBezTo>
                  <a:cubicBezTo>
                    <a:pt x="25" y="25"/>
                    <a:pt x="25" y="25"/>
                    <a:pt x="2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1"/>
            <p:cNvSpPr>
              <a:spLocks/>
            </p:cNvSpPr>
            <p:nvPr/>
          </p:nvSpPr>
          <p:spPr bwMode="auto">
            <a:xfrm>
              <a:off x="2271713" y="10710863"/>
              <a:ext cx="82550" cy="82550"/>
            </a:xfrm>
            <a:custGeom>
              <a:avLst/>
              <a:gdLst>
                <a:gd name="T0" fmla="*/ 13 w 26"/>
                <a:gd name="T1" fmla="*/ 25 h 26"/>
                <a:gd name="T2" fmla="*/ 0 w 26"/>
                <a:gd name="T3" fmla="*/ 13 h 26"/>
                <a:gd name="T4" fmla="*/ 13 w 26"/>
                <a:gd name="T5" fmla="*/ 0 h 26"/>
                <a:gd name="T6" fmla="*/ 26 w 26"/>
                <a:gd name="T7" fmla="*/ 13 h 26"/>
                <a:gd name="T8" fmla="*/ 13 w 26"/>
                <a:gd name="T9" fmla="*/ 25 h 26"/>
              </a:gdLst>
              <a:ahLst/>
              <a:cxnLst>
                <a:cxn ang="0">
                  <a:pos x="T0" y="T1"/>
                </a:cxn>
                <a:cxn ang="0">
                  <a:pos x="T2" y="T3"/>
                </a:cxn>
                <a:cxn ang="0">
                  <a:pos x="T4" y="T5"/>
                </a:cxn>
                <a:cxn ang="0">
                  <a:pos x="T6" y="T7"/>
                </a:cxn>
                <a:cxn ang="0">
                  <a:pos x="T8" y="T9"/>
                </a:cxn>
              </a:cxnLst>
              <a:rect l="0" t="0" r="r" b="b"/>
              <a:pathLst>
                <a:path w="26" h="26">
                  <a:moveTo>
                    <a:pt x="13" y="25"/>
                  </a:moveTo>
                  <a:cubicBezTo>
                    <a:pt x="6" y="26"/>
                    <a:pt x="0" y="20"/>
                    <a:pt x="0" y="13"/>
                  </a:cubicBezTo>
                  <a:cubicBezTo>
                    <a:pt x="0" y="6"/>
                    <a:pt x="6" y="0"/>
                    <a:pt x="13" y="0"/>
                  </a:cubicBezTo>
                  <a:cubicBezTo>
                    <a:pt x="20" y="0"/>
                    <a:pt x="26" y="6"/>
                    <a:pt x="26" y="13"/>
                  </a:cubicBezTo>
                  <a:cubicBezTo>
                    <a:pt x="26" y="20"/>
                    <a:pt x="20" y="25"/>
                    <a:pt x="1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p:nvPr/>
        </p:nvGrpSpPr>
        <p:grpSpPr>
          <a:xfrm>
            <a:off x="8743950" y="10558463"/>
            <a:ext cx="1735137" cy="1774826"/>
            <a:chOff x="8743950" y="10558463"/>
            <a:chExt cx="1735137" cy="1774826"/>
          </a:xfrm>
          <a:solidFill>
            <a:schemeClr val="accent4"/>
          </a:solidFill>
        </p:grpSpPr>
        <p:sp>
          <p:nvSpPr>
            <p:cNvPr id="25" name="Freeform 12"/>
            <p:cNvSpPr>
              <a:spLocks/>
            </p:cNvSpPr>
            <p:nvPr/>
          </p:nvSpPr>
          <p:spPr bwMode="auto">
            <a:xfrm>
              <a:off x="9090025" y="11630026"/>
              <a:ext cx="1389062" cy="703263"/>
            </a:xfrm>
            <a:custGeom>
              <a:avLst/>
              <a:gdLst>
                <a:gd name="T0" fmla="*/ 300 w 436"/>
                <a:gd name="T1" fmla="*/ 64 h 221"/>
                <a:gd name="T2" fmla="*/ 389 w 436"/>
                <a:gd name="T3" fmla="*/ 39 h 221"/>
                <a:gd name="T4" fmla="*/ 401 w 436"/>
                <a:gd name="T5" fmla="*/ 39 h 221"/>
                <a:gd name="T6" fmla="*/ 434 w 436"/>
                <a:gd name="T7" fmla="*/ 71 h 221"/>
                <a:gd name="T8" fmla="*/ 413 w 436"/>
                <a:gd name="T9" fmla="*/ 111 h 221"/>
                <a:gd name="T10" fmla="*/ 332 w 436"/>
                <a:gd name="T11" fmla="*/ 149 h 221"/>
                <a:gd name="T12" fmla="*/ 226 w 436"/>
                <a:gd name="T13" fmla="*/ 199 h 221"/>
                <a:gd name="T14" fmla="*/ 90 w 436"/>
                <a:gd name="T15" fmla="*/ 193 h 221"/>
                <a:gd name="T16" fmla="*/ 31 w 436"/>
                <a:gd name="T17" fmla="*/ 159 h 221"/>
                <a:gd name="T18" fmla="*/ 0 w 436"/>
                <a:gd name="T19" fmla="*/ 149 h 221"/>
                <a:gd name="T20" fmla="*/ 0 w 436"/>
                <a:gd name="T21" fmla="*/ 1 h 221"/>
                <a:gd name="T22" fmla="*/ 5 w 436"/>
                <a:gd name="T23" fmla="*/ 0 h 221"/>
                <a:gd name="T24" fmla="*/ 70 w 436"/>
                <a:gd name="T25" fmla="*/ 0 h 221"/>
                <a:gd name="T26" fmla="*/ 119 w 436"/>
                <a:gd name="T27" fmla="*/ 14 h 221"/>
                <a:gd name="T28" fmla="*/ 151 w 436"/>
                <a:gd name="T29" fmla="*/ 34 h 221"/>
                <a:gd name="T30" fmla="*/ 175 w 436"/>
                <a:gd name="T31" fmla="*/ 41 h 221"/>
                <a:gd name="T32" fmla="*/ 241 w 436"/>
                <a:gd name="T33" fmla="*/ 42 h 221"/>
                <a:gd name="T34" fmla="*/ 279 w 436"/>
                <a:gd name="T35" fmla="*/ 105 h 221"/>
                <a:gd name="T36" fmla="*/ 240 w 436"/>
                <a:gd name="T37" fmla="*/ 128 h 221"/>
                <a:gd name="T38" fmla="*/ 173 w 436"/>
                <a:gd name="T39" fmla="*/ 128 h 221"/>
                <a:gd name="T40" fmla="*/ 167 w 436"/>
                <a:gd name="T41" fmla="*/ 128 h 221"/>
                <a:gd name="T42" fmla="*/ 160 w 436"/>
                <a:gd name="T43" fmla="*/ 138 h 221"/>
                <a:gd name="T44" fmla="*/ 168 w 436"/>
                <a:gd name="T45" fmla="*/ 147 h 221"/>
                <a:gd name="T46" fmla="*/ 249 w 436"/>
                <a:gd name="T47" fmla="*/ 146 h 221"/>
                <a:gd name="T48" fmla="*/ 301 w 436"/>
                <a:gd name="T49" fmla="*/ 68 h 221"/>
                <a:gd name="T50" fmla="*/ 300 w 436"/>
                <a:gd name="T51" fmla="*/ 6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6" h="221">
                  <a:moveTo>
                    <a:pt x="300" y="64"/>
                  </a:moveTo>
                  <a:cubicBezTo>
                    <a:pt x="330" y="56"/>
                    <a:pt x="360" y="47"/>
                    <a:pt x="389" y="39"/>
                  </a:cubicBezTo>
                  <a:cubicBezTo>
                    <a:pt x="393" y="38"/>
                    <a:pt x="397" y="38"/>
                    <a:pt x="401" y="39"/>
                  </a:cubicBezTo>
                  <a:cubicBezTo>
                    <a:pt x="419" y="42"/>
                    <a:pt x="431" y="54"/>
                    <a:pt x="434" y="71"/>
                  </a:cubicBezTo>
                  <a:cubicBezTo>
                    <a:pt x="436" y="87"/>
                    <a:pt x="428" y="103"/>
                    <a:pt x="413" y="111"/>
                  </a:cubicBezTo>
                  <a:cubicBezTo>
                    <a:pt x="386" y="124"/>
                    <a:pt x="359" y="136"/>
                    <a:pt x="332" y="149"/>
                  </a:cubicBezTo>
                  <a:cubicBezTo>
                    <a:pt x="297" y="166"/>
                    <a:pt x="261" y="183"/>
                    <a:pt x="226" y="199"/>
                  </a:cubicBezTo>
                  <a:cubicBezTo>
                    <a:pt x="180" y="221"/>
                    <a:pt x="134" y="219"/>
                    <a:pt x="90" y="193"/>
                  </a:cubicBezTo>
                  <a:cubicBezTo>
                    <a:pt x="71" y="182"/>
                    <a:pt x="51" y="170"/>
                    <a:pt x="31" y="159"/>
                  </a:cubicBezTo>
                  <a:cubicBezTo>
                    <a:pt x="21" y="153"/>
                    <a:pt x="12" y="146"/>
                    <a:pt x="0" y="149"/>
                  </a:cubicBezTo>
                  <a:cubicBezTo>
                    <a:pt x="0" y="99"/>
                    <a:pt x="0" y="50"/>
                    <a:pt x="0" y="1"/>
                  </a:cubicBezTo>
                  <a:cubicBezTo>
                    <a:pt x="1" y="1"/>
                    <a:pt x="3" y="0"/>
                    <a:pt x="5" y="0"/>
                  </a:cubicBezTo>
                  <a:cubicBezTo>
                    <a:pt x="27" y="0"/>
                    <a:pt x="48" y="0"/>
                    <a:pt x="70" y="0"/>
                  </a:cubicBezTo>
                  <a:cubicBezTo>
                    <a:pt x="88" y="0"/>
                    <a:pt x="104" y="5"/>
                    <a:pt x="119" y="14"/>
                  </a:cubicBezTo>
                  <a:cubicBezTo>
                    <a:pt x="130" y="21"/>
                    <a:pt x="140" y="28"/>
                    <a:pt x="151" y="34"/>
                  </a:cubicBezTo>
                  <a:cubicBezTo>
                    <a:pt x="158" y="39"/>
                    <a:pt x="166" y="41"/>
                    <a:pt x="175" y="41"/>
                  </a:cubicBezTo>
                  <a:cubicBezTo>
                    <a:pt x="197" y="41"/>
                    <a:pt x="219" y="41"/>
                    <a:pt x="241" y="42"/>
                  </a:cubicBezTo>
                  <a:cubicBezTo>
                    <a:pt x="274" y="43"/>
                    <a:pt x="293" y="75"/>
                    <a:pt x="279" y="105"/>
                  </a:cubicBezTo>
                  <a:cubicBezTo>
                    <a:pt x="271" y="120"/>
                    <a:pt x="258" y="127"/>
                    <a:pt x="240" y="128"/>
                  </a:cubicBezTo>
                  <a:cubicBezTo>
                    <a:pt x="218" y="128"/>
                    <a:pt x="196" y="128"/>
                    <a:pt x="173" y="128"/>
                  </a:cubicBezTo>
                  <a:cubicBezTo>
                    <a:pt x="171" y="128"/>
                    <a:pt x="169" y="128"/>
                    <a:pt x="167" y="128"/>
                  </a:cubicBezTo>
                  <a:cubicBezTo>
                    <a:pt x="162" y="130"/>
                    <a:pt x="159" y="133"/>
                    <a:pt x="160" y="138"/>
                  </a:cubicBezTo>
                  <a:cubicBezTo>
                    <a:pt x="160" y="143"/>
                    <a:pt x="163" y="147"/>
                    <a:pt x="168" y="147"/>
                  </a:cubicBezTo>
                  <a:cubicBezTo>
                    <a:pt x="195" y="147"/>
                    <a:pt x="223" y="149"/>
                    <a:pt x="249" y="146"/>
                  </a:cubicBezTo>
                  <a:cubicBezTo>
                    <a:pt x="288" y="142"/>
                    <a:pt x="310" y="106"/>
                    <a:pt x="301" y="68"/>
                  </a:cubicBezTo>
                  <a:cubicBezTo>
                    <a:pt x="301" y="67"/>
                    <a:pt x="301" y="66"/>
                    <a:pt x="300"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3"/>
            <p:cNvSpPr>
              <a:spLocks noEditPoints="1"/>
            </p:cNvSpPr>
            <p:nvPr/>
          </p:nvSpPr>
          <p:spPr bwMode="auto">
            <a:xfrm>
              <a:off x="9336088" y="11176001"/>
              <a:ext cx="1035050" cy="603250"/>
            </a:xfrm>
            <a:custGeom>
              <a:avLst/>
              <a:gdLst>
                <a:gd name="T0" fmla="*/ 0 w 325"/>
                <a:gd name="T1" fmla="*/ 124 h 190"/>
                <a:gd name="T2" fmla="*/ 55 w 325"/>
                <a:gd name="T3" fmla="*/ 0 h 190"/>
                <a:gd name="T4" fmla="*/ 97 w 325"/>
                <a:gd name="T5" fmla="*/ 8 h 190"/>
                <a:gd name="T6" fmla="*/ 230 w 325"/>
                <a:gd name="T7" fmla="*/ 8 h 190"/>
                <a:gd name="T8" fmla="*/ 261 w 325"/>
                <a:gd name="T9" fmla="*/ 1 h 190"/>
                <a:gd name="T10" fmla="*/ 325 w 325"/>
                <a:gd name="T11" fmla="*/ 161 h 190"/>
                <a:gd name="T12" fmla="*/ 220 w 325"/>
                <a:gd name="T13" fmla="*/ 188 h 190"/>
                <a:gd name="T14" fmla="*/ 210 w 325"/>
                <a:gd name="T15" fmla="*/ 186 h 190"/>
                <a:gd name="T16" fmla="*/ 165 w 325"/>
                <a:gd name="T17" fmla="*/ 165 h 190"/>
                <a:gd name="T18" fmla="*/ 97 w 325"/>
                <a:gd name="T19" fmla="*/ 165 h 190"/>
                <a:gd name="T20" fmla="*/ 84 w 325"/>
                <a:gd name="T21" fmla="*/ 161 h 190"/>
                <a:gd name="T22" fmla="*/ 56 w 325"/>
                <a:gd name="T23" fmla="*/ 143 h 190"/>
                <a:gd name="T24" fmla="*/ 5 w 325"/>
                <a:gd name="T25" fmla="*/ 125 h 190"/>
                <a:gd name="T26" fmla="*/ 0 w 325"/>
                <a:gd name="T27" fmla="*/ 124 h 190"/>
                <a:gd name="T28" fmla="*/ 168 w 325"/>
                <a:gd name="T29" fmla="*/ 139 h 190"/>
                <a:gd name="T30" fmla="*/ 172 w 325"/>
                <a:gd name="T31" fmla="*/ 137 h 190"/>
                <a:gd name="T32" fmla="*/ 196 w 325"/>
                <a:gd name="T33" fmla="*/ 107 h 190"/>
                <a:gd name="T34" fmla="*/ 171 w 325"/>
                <a:gd name="T35" fmla="*/ 77 h 190"/>
                <a:gd name="T36" fmla="*/ 153 w 325"/>
                <a:gd name="T37" fmla="*/ 77 h 190"/>
                <a:gd name="T38" fmla="*/ 140 w 325"/>
                <a:gd name="T39" fmla="*/ 65 h 190"/>
                <a:gd name="T40" fmla="*/ 153 w 325"/>
                <a:gd name="T41" fmla="*/ 54 h 190"/>
                <a:gd name="T42" fmla="*/ 185 w 325"/>
                <a:gd name="T43" fmla="*/ 54 h 190"/>
                <a:gd name="T44" fmla="*/ 196 w 325"/>
                <a:gd name="T45" fmla="*/ 44 h 190"/>
                <a:gd name="T46" fmla="*/ 185 w 325"/>
                <a:gd name="T47" fmla="*/ 34 h 190"/>
                <a:gd name="T48" fmla="*/ 168 w 325"/>
                <a:gd name="T49" fmla="*/ 34 h 190"/>
                <a:gd name="T50" fmla="*/ 158 w 325"/>
                <a:gd name="T51" fmla="*/ 19 h 190"/>
                <a:gd name="T52" fmla="*/ 148 w 325"/>
                <a:gd name="T53" fmla="*/ 34 h 190"/>
                <a:gd name="T54" fmla="*/ 143 w 325"/>
                <a:gd name="T55" fmla="*/ 35 h 190"/>
                <a:gd name="T56" fmla="*/ 120 w 325"/>
                <a:gd name="T57" fmla="*/ 66 h 190"/>
                <a:gd name="T58" fmla="*/ 145 w 325"/>
                <a:gd name="T59" fmla="*/ 95 h 190"/>
                <a:gd name="T60" fmla="*/ 163 w 325"/>
                <a:gd name="T61" fmla="*/ 96 h 190"/>
                <a:gd name="T62" fmla="*/ 176 w 325"/>
                <a:gd name="T63" fmla="*/ 107 h 190"/>
                <a:gd name="T64" fmla="*/ 163 w 325"/>
                <a:gd name="T65" fmla="*/ 119 h 190"/>
                <a:gd name="T66" fmla="*/ 131 w 325"/>
                <a:gd name="T67" fmla="*/ 119 h 190"/>
                <a:gd name="T68" fmla="*/ 120 w 325"/>
                <a:gd name="T69" fmla="*/ 128 h 190"/>
                <a:gd name="T70" fmla="*/ 131 w 325"/>
                <a:gd name="T71" fmla="*/ 139 h 190"/>
                <a:gd name="T72" fmla="*/ 148 w 325"/>
                <a:gd name="T73" fmla="*/ 139 h 190"/>
                <a:gd name="T74" fmla="*/ 158 w 325"/>
                <a:gd name="T75" fmla="*/ 154 h 190"/>
                <a:gd name="T76" fmla="*/ 168 w 325"/>
                <a:gd name="T77" fmla="*/ 13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5" h="190">
                  <a:moveTo>
                    <a:pt x="0" y="124"/>
                  </a:moveTo>
                  <a:cubicBezTo>
                    <a:pt x="14" y="80"/>
                    <a:pt x="31" y="40"/>
                    <a:pt x="55" y="0"/>
                  </a:cubicBezTo>
                  <a:cubicBezTo>
                    <a:pt x="68" y="9"/>
                    <a:pt x="83" y="8"/>
                    <a:pt x="97" y="8"/>
                  </a:cubicBezTo>
                  <a:cubicBezTo>
                    <a:pt x="141" y="8"/>
                    <a:pt x="186" y="8"/>
                    <a:pt x="230" y="8"/>
                  </a:cubicBezTo>
                  <a:cubicBezTo>
                    <a:pt x="241" y="8"/>
                    <a:pt x="251" y="6"/>
                    <a:pt x="261" y="1"/>
                  </a:cubicBezTo>
                  <a:cubicBezTo>
                    <a:pt x="291" y="51"/>
                    <a:pt x="312" y="104"/>
                    <a:pt x="325" y="161"/>
                  </a:cubicBezTo>
                  <a:cubicBezTo>
                    <a:pt x="289" y="166"/>
                    <a:pt x="255" y="179"/>
                    <a:pt x="220" y="188"/>
                  </a:cubicBezTo>
                  <a:cubicBezTo>
                    <a:pt x="215" y="190"/>
                    <a:pt x="213" y="189"/>
                    <a:pt x="210" y="186"/>
                  </a:cubicBezTo>
                  <a:cubicBezTo>
                    <a:pt x="198" y="172"/>
                    <a:pt x="183" y="165"/>
                    <a:pt x="165" y="165"/>
                  </a:cubicBezTo>
                  <a:cubicBezTo>
                    <a:pt x="143" y="165"/>
                    <a:pt x="120" y="165"/>
                    <a:pt x="97" y="165"/>
                  </a:cubicBezTo>
                  <a:cubicBezTo>
                    <a:pt x="93" y="165"/>
                    <a:pt x="88" y="163"/>
                    <a:pt x="84" y="161"/>
                  </a:cubicBezTo>
                  <a:cubicBezTo>
                    <a:pt x="75" y="155"/>
                    <a:pt x="65" y="149"/>
                    <a:pt x="56" y="143"/>
                  </a:cubicBezTo>
                  <a:cubicBezTo>
                    <a:pt x="40" y="133"/>
                    <a:pt x="24" y="127"/>
                    <a:pt x="5" y="125"/>
                  </a:cubicBezTo>
                  <a:cubicBezTo>
                    <a:pt x="4" y="125"/>
                    <a:pt x="2" y="124"/>
                    <a:pt x="0" y="124"/>
                  </a:cubicBezTo>
                  <a:close/>
                  <a:moveTo>
                    <a:pt x="168" y="139"/>
                  </a:moveTo>
                  <a:cubicBezTo>
                    <a:pt x="170" y="138"/>
                    <a:pt x="171" y="138"/>
                    <a:pt x="172" y="137"/>
                  </a:cubicBezTo>
                  <a:cubicBezTo>
                    <a:pt x="187" y="134"/>
                    <a:pt x="196" y="122"/>
                    <a:pt x="196" y="107"/>
                  </a:cubicBezTo>
                  <a:cubicBezTo>
                    <a:pt x="195" y="92"/>
                    <a:pt x="186" y="80"/>
                    <a:pt x="171" y="77"/>
                  </a:cubicBezTo>
                  <a:cubicBezTo>
                    <a:pt x="165" y="76"/>
                    <a:pt x="159" y="77"/>
                    <a:pt x="153" y="77"/>
                  </a:cubicBezTo>
                  <a:cubicBezTo>
                    <a:pt x="144" y="76"/>
                    <a:pt x="139" y="72"/>
                    <a:pt x="140" y="65"/>
                  </a:cubicBezTo>
                  <a:cubicBezTo>
                    <a:pt x="140" y="58"/>
                    <a:pt x="144" y="54"/>
                    <a:pt x="153" y="54"/>
                  </a:cubicBezTo>
                  <a:cubicBezTo>
                    <a:pt x="164" y="54"/>
                    <a:pt x="174" y="54"/>
                    <a:pt x="185" y="54"/>
                  </a:cubicBezTo>
                  <a:cubicBezTo>
                    <a:pt x="192" y="53"/>
                    <a:pt x="196" y="50"/>
                    <a:pt x="196" y="44"/>
                  </a:cubicBezTo>
                  <a:cubicBezTo>
                    <a:pt x="196" y="38"/>
                    <a:pt x="192" y="34"/>
                    <a:pt x="185" y="34"/>
                  </a:cubicBezTo>
                  <a:cubicBezTo>
                    <a:pt x="179" y="34"/>
                    <a:pt x="174" y="34"/>
                    <a:pt x="168" y="34"/>
                  </a:cubicBezTo>
                  <a:cubicBezTo>
                    <a:pt x="167" y="22"/>
                    <a:pt x="164" y="19"/>
                    <a:pt x="158" y="19"/>
                  </a:cubicBezTo>
                  <a:cubicBezTo>
                    <a:pt x="152" y="18"/>
                    <a:pt x="150" y="21"/>
                    <a:pt x="148" y="34"/>
                  </a:cubicBezTo>
                  <a:cubicBezTo>
                    <a:pt x="146" y="34"/>
                    <a:pt x="145" y="35"/>
                    <a:pt x="143" y="35"/>
                  </a:cubicBezTo>
                  <a:cubicBezTo>
                    <a:pt x="128" y="39"/>
                    <a:pt x="120" y="51"/>
                    <a:pt x="120" y="66"/>
                  </a:cubicBezTo>
                  <a:cubicBezTo>
                    <a:pt x="121" y="81"/>
                    <a:pt x="130" y="93"/>
                    <a:pt x="145" y="95"/>
                  </a:cubicBezTo>
                  <a:cubicBezTo>
                    <a:pt x="151" y="96"/>
                    <a:pt x="157" y="96"/>
                    <a:pt x="163" y="96"/>
                  </a:cubicBezTo>
                  <a:cubicBezTo>
                    <a:pt x="171" y="96"/>
                    <a:pt x="176" y="100"/>
                    <a:pt x="176" y="107"/>
                  </a:cubicBezTo>
                  <a:cubicBezTo>
                    <a:pt x="176" y="115"/>
                    <a:pt x="172" y="119"/>
                    <a:pt x="163" y="119"/>
                  </a:cubicBezTo>
                  <a:cubicBezTo>
                    <a:pt x="152" y="119"/>
                    <a:pt x="142" y="119"/>
                    <a:pt x="131" y="119"/>
                  </a:cubicBezTo>
                  <a:cubicBezTo>
                    <a:pt x="124" y="119"/>
                    <a:pt x="120" y="123"/>
                    <a:pt x="120" y="128"/>
                  </a:cubicBezTo>
                  <a:cubicBezTo>
                    <a:pt x="120" y="134"/>
                    <a:pt x="124" y="138"/>
                    <a:pt x="131" y="139"/>
                  </a:cubicBezTo>
                  <a:cubicBezTo>
                    <a:pt x="137" y="139"/>
                    <a:pt x="142" y="139"/>
                    <a:pt x="148" y="139"/>
                  </a:cubicBezTo>
                  <a:cubicBezTo>
                    <a:pt x="149" y="150"/>
                    <a:pt x="152" y="154"/>
                    <a:pt x="158" y="154"/>
                  </a:cubicBezTo>
                  <a:cubicBezTo>
                    <a:pt x="164" y="154"/>
                    <a:pt x="167" y="150"/>
                    <a:pt x="168"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4"/>
            <p:cNvSpPr>
              <a:spLocks/>
            </p:cNvSpPr>
            <p:nvPr/>
          </p:nvSpPr>
          <p:spPr bwMode="auto">
            <a:xfrm>
              <a:off x="9447213" y="10558463"/>
              <a:ext cx="782637" cy="355600"/>
            </a:xfrm>
            <a:custGeom>
              <a:avLst/>
              <a:gdLst>
                <a:gd name="T0" fmla="*/ 226 w 246"/>
                <a:gd name="T1" fmla="*/ 112 h 112"/>
                <a:gd name="T2" fmla="*/ 191 w 246"/>
                <a:gd name="T3" fmla="*/ 105 h 112"/>
                <a:gd name="T4" fmla="*/ 54 w 246"/>
                <a:gd name="T5" fmla="*/ 105 h 112"/>
                <a:gd name="T6" fmla="*/ 20 w 246"/>
                <a:gd name="T7" fmla="*/ 112 h 112"/>
                <a:gd name="T8" fmla="*/ 3 w 246"/>
                <a:gd name="T9" fmla="*/ 68 h 112"/>
                <a:gd name="T10" fmla="*/ 1 w 246"/>
                <a:gd name="T11" fmla="*/ 57 h 112"/>
                <a:gd name="T12" fmla="*/ 10 w 246"/>
                <a:gd name="T13" fmla="*/ 45 h 112"/>
                <a:gd name="T14" fmla="*/ 65 w 246"/>
                <a:gd name="T15" fmla="*/ 25 h 112"/>
                <a:gd name="T16" fmla="*/ 182 w 246"/>
                <a:gd name="T17" fmla="*/ 25 h 112"/>
                <a:gd name="T18" fmla="*/ 222 w 246"/>
                <a:gd name="T19" fmla="*/ 43 h 112"/>
                <a:gd name="T20" fmla="*/ 237 w 246"/>
                <a:gd name="T21" fmla="*/ 45 h 112"/>
                <a:gd name="T22" fmla="*/ 245 w 246"/>
                <a:gd name="T23" fmla="*/ 56 h 112"/>
                <a:gd name="T24" fmla="*/ 226 w 246"/>
                <a:gd name="T2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112">
                  <a:moveTo>
                    <a:pt x="226" y="112"/>
                  </a:moveTo>
                  <a:cubicBezTo>
                    <a:pt x="215" y="105"/>
                    <a:pt x="203" y="105"/>
                    <a:pt x="191" y="105"/>
                  </a:cubicBezTo>
                  <a:cubicBezTo>
                    <a:pt x="145" y="105"/>
                    <a:pt x="100" y="105"/>
                    <a:pt x="54" y="105"/>
                  </a:cubicBezTo>
                  <a:cubicBezTo>
                    <a:pt x="42" y="105"/>
                    <a:pt x="31" y="105"/>
                    <a:pt x="20" y="112"/>
                  </a:cubicBezTo>
                  <a:cubicBezTo>
                    <a:pt x="13" y="98"/>
                    <a:pt x="7" y="83"/>
                    <a:pt x="3" y="68"/>
                  </a:cubicBezTo>
                  <a:cubicBezTo>
                    <a:pt x="2" y="64"/>
                    <a:pt x="1" y="61"/>
                    <a:pt x="1" y="57"/>
                  </a:cubicBezTo>
                  <a:cubicBezTo>
                    <a:pt x="0" y="50"/>
                    <a:pt x="3" y="45"/>
                    <a:pt x="10" y="45"/>
                  </a:cubicBezTo>
                  <a:cubicBezTo>
                    <a:pt x="30" y="44"/>
                    <a:pt x="48" y="36"/>
                    <a:pt x="65" y="25"/>
                  </a:cubicBezTo>
                  <a:cubicBezTo>
                    <a:pt x="104" y="0"/>
                    <a:pt x="143" y="2"/>
                    <a:pt x="182" y="25"/>
                  </a:cubicBezTo>
                  <a:cubicBezTo>
                    <a:pt x="195" y="33"/>
                    <a:pt x="207" y="41"/>
                    <a:pt x="222" y="43"/>
                  </a:cubicBezTo>
                  <a:cubicBezTo>
                    <a:pt x="227" y="44"/>
                    <a:pt x="232" y="44"/>
                    <a:pt x="237" y="45"/>
                  </a:cubicBezTo>
                  <a:cubicBezTo>
                    <a:pt x="243" y="46"/>
                    <a:pt x="246" y="51"/>
                    <a:pt x="245" y="56"/>
                  </a:cubicBezTo>
                  <a:cubicBezTo>
                    <a:pt x="241" y="75"/>
                    <a:pt x="235" y="94"/>
                    <a:pt x="22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5"/>
            <p:cNvSpPr>
              <a:spLocks noEditPoints="1"/>
            </p:cNvSpPr>
            <p:nvPr/>
          </p:nvSpPr>
          <p:spPr bwMode="auto">
            <a:xfrm>
              <a:off x="8743950" y="11572876"/>
              <a:ext cx="285750" cy="588963"/>
            </a:xfrm>
            <a:custGeom>
              <a:avLst/>
              <a:gdLst>
                <a:gd name="T0" fmla="*/ 0 w 90"/>
                <a:gd name="T1" fmla="*/ 92 h 185"/>
                <a:gd name="T2" fmla="*/ 0 w 90"/>
                <a:gd name="T3" fmla="*/ 22 h 185"/>
                <a:gd name="T4" fmla="*/ 21 w 90"/>
                <a:gd name="T5" fmla="*/ 0 h 185"/>
                <a:gd name="T6" fmla="*/ 60 w 90"/>
                <a:gd name="T7" fmla="*/ 0 h 185"/>
                <a:gd name="T8" fmla="*/ 90 w 90"/>
                <a:gd name="T9" fmla="*/ 30 h 185"/>
                <a:gd name="T10" fmla="*/ 90 w 90"/>
                <a:gd name="T11" fmla="*/ 155 h 185"/>
                <a:gd name="T12" fmla="*/ 60 w 90"/>
                <a:gd name="T13" fmla="*/ 184 h 185"/>
                <a:gd name="T14" fmla="*/ 20 w 90"/>
                <a:gd name="T15" fmla="*/ 184 h 185"/>
                <a:gd name="T16" fmla="*/ 0 w 90"/>
                <a:gd name="T17" fmla="*/ 164 h 185"/>
                <a:gd name="T18" fmla="*/ 0 w 90"/>
                <a:gd name="T19" fmla="*/ 92 h 185"/>
                <a:gd name="T20" fmla="*/ 54 w 90"/>
                <a:gd name="T21" fmla="*/ 50 h 185"/>
                <a:gd name="T22" fmla="*/ 44 w 90"/>
                <a:gd name="T23" fmla="*/ 41 h 185"/>
                <a:gd name="T24" fmla="*/ 35 w 90"/>
                <a:gd name="T25" fmla="*/ 51 h 185"/>
                <a:gd name="T26" fmla="*/ 45 w 90"/>
                <a:gd name="T27" fmla="*/ 60 h 185"/>
                <a:gd name="T28" fmla="*/ 54 w 90"/>
                <a:gd name="T29" fmla="*/ 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5">
                  <a:moveTo>
                    <a:pt x="0" y="92"/>
                  </a:moveTo>
                  <a:cubicBezTo>
                    <a:pt x="0" y="69"/>
                    <a:pt x="0" y="45"/>
                    <a:pt x="0" y="22"/>
                  </a:cubicBezTo>
                  <a:cubicBezTo>
                    <a:pt x="0" y="8"/>
                    <a:pt x="7" y="0"/>
                    <a:pt x="21" y="0"/>
                  </a:cubicBezTo>
                  <a:cubicBezTo>
                    <a:pt x="34" y="0"/>
                    <a:pt x="47" y="0"/>
                    <a:pt x="60" y="0"/>
                  </a:cubicBezTo>
                  <a:cubicBezTo>
                    <a:pt x="77" y="0"/>
                    <a:pt x="90" y="13"/>
                    <a:pt x="90" y="30"/>
                  </a:cubicBezTo>
                  <a:cubicBezTo>
                    <a:pt x="90" y="71"/>
                    <a:pt x="90" y="113"/>
                    <a:pt x="90" y="155"/>
                  </a:cubicBezTo>
                  <a:cubicBezTo>
                    <a:pt x="90" y="172"/>
                    <a:pt x="77" y="184"/>
                    <a:pt x="60" y="184"/>
                  </a:cubicBezTo>
                  <a:cubicBezTo>
                    <a:pt x="47" y="185"/>
                    <a:pt x="34" y="185"/>
                    <a:pt x="20" y="184"/>
                  </a:cubicBezTo>
                  <a:cubicBezTo>
                    <a:pt x="8" y="184"/>
                    <a:pt x="0" y="176"/>
                    <a:pt x="0" y="164"/>
                  </a:cubicBezTo>
                  <a:cubicBezTo>
                    <a:pt x="0" y="140"/>
                    <a:pt x="0" y="116"/>
                    <a:pt x="0" y="92"/>
                  </a:cubicBezTo>
                  <a:close/>
                  <a:moveTo>
                    <a:pt x="54" y="50"/>
                  </a:moveTo>
                  <a:cubicBezTo>
                    <a:pt x="54" y="45"/>
                    <a:pt x="50" y="41"/>
                    <a:pt x="44" y="41"/>
                  </a:cubicBezTo>
                  <a:cubicBezTo>
                    <a:pt x="39" y="41"/>
                    <a:pt x="35" y="45"/>
                    <a:pt x="35" y="51"/>
                  </a:cubicBezTo>
                  <a:cubicBezTo>
                    <a:pt x="35" y="56"/>
                    <a:pt x="39" y="60"/>
                    <a:pt x="45" y="60"/>
                  </a:cubicBezTo>
                  <a:cubicBezTo>
                    <a:pt x="50" y="60"/>
                    <a:pt x="54" y="56"/>
                    <a:pt x="5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6"/>
            <p:cNvSpPr>
              <a:spLocks/>
            </p:cNvSpPr>
            <p:nvPr/>
          </p:nvSpPr>
          <p:spPr bwMode="auto">
            <a:xfrm>
              <a:off x="9498013" y="10953751"/>
              <a:ext cx="687387" cy="184150"/>
            </a:xfrm>
            <a:custGeom>
              <a:avLst/>
              <a:gdLst>
                <a:gd name="T0" fmla="*/ 107 w 216"/>
                <a:gd name="T1" fmla="*/ 0 h 58"/>
                <a:gd name="T2" fmla="*/ 184 w 216"/>
                <a:gd name="T3" fmla="*/ 0 h 58"/>
                <a:gd name="T4" fmla="*/ 211 w 216"/>
                <a:gd name="T5" fmla="*/ 16 h 58"/>
                <a:gd name="T6" fmla="*/ 207 w 216"/>
                <a:gd name="T7" fmla="*/ 47 h 58"/>
                <a:gd name="T8" fmla="*/ 186 w 216"/>
                <a:gd name="T9" fmla="*/ 58 h 58"/>
                <a:gd name="T10" fmla="*/ 29 w 216"/>
                <a:gd name="T11" fmla="*/ 58 h 58"/>
                <a:gd name="T12" fmla="*/ 0 w 216"/>
                <a:gd name="T13" fmla="*/ 29 h 58"/>
                <a:gd name="T14" fmla="*/ 30 w 216"/>
                <a:gd name="T15" fmla="*/ 0 h 58"/>
                <a:gd name="T16" fmla="*/ 107 w 216"/>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58">
                  <a:moveTo>
                    <a:pt x="107" y="0"/>
                  </a:moveTo>
                  <a:cubicBezTo>
                    <a:pt x="132" y="0"/>
                    <a:pt x="158" y="0"/>
                    <a:pt x="184" y="0"/>
                  </a:cubicBezTo>
                  <a:cubicBezTo>
                    <a:pt x="196" y="0"/>
                    <a:pt x="205" y="5"/>
                    <a:pt x="211" y="16"/>
                  </a:cubicBezTo>
                  <a:cubicBezTo>
                    <a:pt x="216" y="27"/>
                    <a:pt x="214" y="37"/>
                    <a:pt x="207" y="47"/>
                  </a:cubicBezTo>
                  <a:cubicBezTo>
                    <a:pt x="202" y="54"/>
                    <a:pt x="195" y="58"/>
                    <a:pt x="186" y="58"/>
                  </a:cubicBezTo>
                  <a:cubicBezTo>
                    <a:pt x="134" y="58"/>
                    <a:pt x="81" y="58"/>
                    <a:pt x="29" y="58"/>
                  </a:cubicBezTo>
                  <a:cubicBezTo>
                    <a:pt x="12" y="58"/>
                    <a:pt x="0" y="45"/>
                    <a:pt x="0" y="29"/>
                  </a:cubicBezTo>
                  <a:cubicBezTo>
                    <a:pt x="1" y="13"/>
                    <a:pt x="13" y="0"/>
                    <a:pt x="30" y="0"/>
                  </a:cubicBezTo>
                  <a:cubicBezTo>
                    <a:pt x="55" y="0"/>
                    <a:pt x="81" y="0"/>
                    <a:pt x="1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4"/>
          <p:cNvGrpSpPr/>
          <p:nvPr/>
        </p:nvGrpSpPr>
        <p:grpSpPr>
          <a:xfrm>
            <a:off x="16244888" y="10460038"/>
            <a:ext cx="1979612" cy="1974850"/>
            <a:chOff x="16244888" y="10460038"/>
            <a:chExt cx="1979612" cy="1974850"/>
          </a:xfrm>
          <a:solidFill>
            <a:schemeClr val="accent5"/>
          </a:solidFill>
        </p:grpSpPr>
        <p:sp>
          <p:nvSpPr>
            <p:cNvPr id="30" name="Freeform 17"/>
            <p:cNvSpPr>
              <a:spLocks/>
            </p:cNvSpPr>
            <p:nvPr/>
          </p:nvSpPr>
          <p:spPr bwMode="auto">
            <a:xfrm>
              <a:off x="17164050" y="10460038"/>
              <a:ext cx="630237" cy="361950"/>
            </a:xfrm>
            <a:custGeom>
              <a:avLst/>
              <a:gdLst>
                <a:gd name="T0" fmla="*/ 105 w 198"/>
                <a:gd name="T1" fmla="*/ 0 h 114"/>
                <a:gd name="T2" fmla="*/ 123 w 198"/>
                <a:gd name="T3" fmla="*/ 12 h 114"/>
                <a:gd name="T4" fmla="*/ 178 w 198"/>
                <a:gd name="T5" fmla="*/ 16 h 114"/>
                <a:gd name="T6" fmla="*/ 182 w 198"/>
                <a:gd name="T7" fmla="*/ 14 h 114"/>
                <a:gd name="T8" fmla="*/ 197 w 198"/>
                <a:gd name="T9" fmla="*/ 25 h 114"/>
                <a:gd name="T10" fmla="*/ 161 w 198"/>
                <a:gd name="T11" fmla="*/ 99 h 114"/>
                <a:gd name="T12" fmla="*/ 132 w 198"/>
                <a:gd name="T13" fmla="*/ 110 h 114"/>
                <a:gd name="T14" fmla="*/ 135 w 198"/>
                <a:gd name="T15" fmla="*/ 105 h 114"/>
                <a:gd name="T16" fmla="*/ 153 w 198"/>
                <a:gd name="T17" fmla="*/ 61 h 114"/>
                <a:gd name="T18" fmla="*/ 146 w 198"/>
                <a:gd name="T19" fmla="*/ 45 h 114"/>
                <a:gd name="T20" fmla="*/ 132 w 198"/>
                <a:gd name="T21" fmla="*/ 54 h 114"/>
                <a:gd name="T22" fmla="*/ 110 w 198"/>
                <a:gd name="T23" fmla="*/ 103 h 114"/>
                <a:gd name="T24" fmla="*/ 88 w 198"/>
                <a:gd name="T25" fmla="*/ 103 h 114"/>
                <a:gd name="T26" fmla="*/ 66 w 198"/>
                <a:gd name="T27" fmla="*/ 56 h 114"/>
                <a:gd name="T28" fmla="*/ 66 w 198"/>
                <a:gd name="T29" fmla="*/ 53 h 114"/>
                <a:gd name="T30" fmla="*/ 51 w 198"/>
                <a:gd name="T31" fmla="*/ 45 h 114"/>
                <a:gd name="T32" fmla="*/ 44 w 198"/>
                <a:gd name="T33" fmla="*/ 60 h 114"/>
                <a:gd name="T34" fmla="*/ 63 w 198"/>
                <a:gd name="T35" fmla="*/ 104 h 114"/>
                <a:gd name="T36" fmla="*/ 66 w 198"/>
                <a:gd name="T37" fmla="*/ 110 h 114"/>
                <a:gd name="T38" fmla="*/ 37 w 198"/>
                <a:gd name="T39" fmla="*/ 100 h 114"/>
                <a:gd name="T40" fmla="*/ 3 w 198"/>
                <a:gd name="T41" fmla="*/ 42 h 114"/>
                <a:gd name="T42" fmla="*/ 0 w 198"/>
                <a:gd name="T43" fmla="*/ 26 h 114"/>
                <a:gd name="T44" fmla="*/ 5 w 198"/>
                <a:gd name="T45" fmla="*/ 16 h 114"/>
                <a:gd name="T46" fmla="*/ 17 w 198"/>
                <a:gd name="T47" fmla="*/ 15 h 114"/>
                <a:gd name="T48" fmla="*/ 46 w 198"/>
                <a:gd name="T49" fmla="*/ 22 h 114"/>
                <a:gd name="T50" fmla="*/ 75 w 198"/>
                <a:gd name="T51" fmla="*/ 12 h 114"/>
                <a:gd name="T52" fmla="*/ 93 w 198"/>
                <a:gd name="T53" fmla="*/ 0 h 114"/>
                <a:gd name="T54" fmla="*/ 105 w 198"/>
                <a:gd name="T5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8" h="114">
                  <a:moveTo>
                    <a:pt x="105" y="0"/>
                  </a:moveTo>
                  <a:cubicBezTo>
                    <a:pt x="111" y="4"/>
                    <a:pt x="117" y="8"/>
                    <a:pt x="123" y="12"/>
                  </a:cubicBezTo>
                  <a:cubicBezTo>
                    <a:pt x="140" y="24"/>
                    <a:pt x="159" y="26"/>
                    <a:pt x="178" y="16"/>
                  </a:cubicBezTo>
                  <a:cubicBezTo>
                    <a:pt x="179" y="16"/>
                    <a:pt x="180" y="15"/>
                    <a:pt x="182" y="14"/>
                  </a:cubicBezTo>
                  <a:cubicBezTo>
                    <a:pt x="190" y="11"/>
                    <a:pt x="198" y="17"/>
                    <a:pt x="197" y="25"/>
                  </a:cubicBezTo>
                  <a:cubicBezTo>
                    <a:pt x="193" y="54"/>
                    <a:pt x="184" y="80"/>
                    <a:pt x="161" y="99"/>
                  </a:cubicBezTo>
                  <a:cubicBezTo>
                    <a:pt x="153" y="106"/>
                    <a:pt x="143" y="110"/>
                    <a:pt x="132" y="110"/>
                  </a:cubicBezTo>
                  <a:cubicBezTo>
                    <a:pt x="133" y="108"/>
                    <a:pt x="134" y="106"/>
                    <a:pt x="135" y="105"/>
                  </a:cubicBezTo>
                  <a:cubicBezTo>
                    <a:pt x="141" y="90"/>
                    <a:pt x="147" y="75"/>
                    <a:pt x="153" y="61"/>
                  </a:cubicBezTo>
                  <a:cubicBezTo>
                    <a:pt x="156" y="53"/>
                    <a:pt x="153" y="47"/>
                    <a:pt x="146" y="45"/>
                  </a:cubicBezTo>
                  <a:cubicBezTo>
                    <a:pt x="140" y="43"/>
                    <a:pt x="135" y="47"/>
                    <a:pt x="132" y="54"/>
                  </a:cubicBezTo>
                  <a:cubicBezTo>
                    <a:pt x="125" y="70"/>
                    <a:pt x="117" y="86"/>
                    <a:pt x="110" y="103"/>
                  </a:cubicBezTo>
                  <a:cubicBezTo>
                    <a:pt x="105" y="114"/>
                    <a:pt x="92" y="114"/>
                    <a:pt x="88" y="103"/>
                  </a:cubicBezTo>
                  <a:cubicBezTo>
                    <a:pt x="81" y="87"/>
                    <a:pt x="73" y="71"/>
                    <a:pt x="66" y="56"/>
                  </a:cubicBezTo>
                  <a:cubicBezTo>
                    <a:pt x="66" y="55"/>
                    <a:pt x="66" y="54"/>
                    <a:pt x="66" y="53"/>
                  </a:cubicBezTo>
                  <a:cubicBezTo>
                    <a:pt x="63" y="46"/>
                    <a:pt x="57" y="43"/>
                    <a:pt x="51" y="45"/>
                  </a:cubicBezTo>
                  <a:cubicBezTo>
                    <a:pt x="45" y="47"/>
                    <a:pt x="42" y="53"/>
                    <a:pt x="44" y="60"/>
                  </a:cubicBezTo>
                  <a:cubicBezTo>
                    <a:pt x="50" y="75"/>
                    <a:pt x="57" y="90"/>
                    <a:pt x="63" y="104"/>
                  </a:cubicBezTo>
                  <a:cubicBezTo>
                    <a:pt x="64" y="106"/>
                    <a:pt x="65" y="108"/>
                    <a:pt x="66" y="110"/>
                  </a:cubicBezTo>
                  <a:cubicBezTo>
                    <a:pt x="55" y="111"/>
                    <a:pt x="45" y="107"/>
                    <a:pt x="37" y="100"/>
                  </a:cubicBezTo>
                  <a:cubicBezTo>
                    <a:pt x="19" y="85"/>
                    <a:pt x="9" y="65"/>
                    <a:pt x="3" y="42"/>
                  </a:cubicBezTo>
                  <a:cubicBezTo>
                    <a:pt x="2" y="37"/>
                    <a:pt x="1" y="32"/>
                    <a:pt x="0" y="26"/>
                  </a:cubicBezTo>
                  <a:cubicBezTo>
                    <a:pt x="0" y="22"/>
                    <a:pt x="0" y="17"/>
                    <a:pt x="5" y="16"/>
                  </a:cubicBezTo>
                  <a:cubicBezTo>
                    <a:pt x="8" y="14"/>
                    <a:pt x="14" y="14"/>
                    <a:pt x="17" y="15"/>
                  </a:cubicBezTo>
                  <a:cubicBezTo>
                    <a:pt x="26" y="20"/>
                    <a:pt x="35" y="22"/>
                    <a:pt x="46" y="22"/>
                  </a:cubicBezTo>
                  <a:cubicBezTo>
                    <a:pt x="56" y="22"/>
                    <a:pt x="66" y="18"/>
                    <a:pt x="75" y="12"/>
                  </a:cubicBezTo>
                  <a:cubicBezTo>
                    <a:pt x="80" y="7"/>
                    <a:pt x="87" y="4"/>
                    <a:pt x="93" y="0"/>
                  </a:cubicBezTo>
                  <a:cubicBezTo>
                    <a:pt x="97" y="0"/>
                    <a:pt x="101"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8"/>
            <p:cNvSpPr>
              <a:spLocks/>
            </p:cNvSpPr>
            <p:nvPr/>
          </p:nvSpPr>
          <p:spPr bwMode="auto">
            <a:xfrm>
              <a:off x="16244888" y="12111038"/>
              <a:ext cx="393700" cy="152400"/>
            </a:xfrm>
            <a:custGeom>
              <a:avLst/>
              <a:gdLst>
                <a:gd name="T0" fmla="*/ 0 w 124"/>
                <a:gd name="T1" fmla="*/ 22 h 48"/>
                <a:gd name="T2" fmla="*/ 25 w 124"/>
                <a:gd name="T3" fmla="*/ 6 h 48"/>
                <a:gd name="T4" fmla="*/ 100 w 124"/>
                <a:gd name="T5" fmla="*/ 7 h 48"/>
                <a:gd name="T6" fmla="*/ 116 w 124"/>
                <a:gd name="T7" fmla="*/ 15 h 48"/>
                <a:gd name="T8" fmla="*/ 116 w 124"/>
                <a:gd name="T9" fmla="*/ 33 h 48"/>
                <a:gd name="T10" fmla="*/ 87 w 124"/>
                <a:gd name="T11" fmla="*/ 44 h 48"/>
                <a:gd name="T12" fmla="*/ 19 w 124"/>
                <a:gd name="T13" fmla="*/ 40 h 48"/>
                <a:gd name="T14" fmla="*/ 0 w 124"/>
                <a:gd name="T15" fmla="*/ 26 h 48"/>
                <a:gd name="T16" fmla="*/ 0 w 124"/>
                <a:gd name="T17"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48">
                  <a:moveTo>
                    <a:pt x="0" y="22"/>
                  </a:moveTo>
                  <a:cubicBezTo>
                    <a:pt x="5" y="12"/>
                    <a:pt x="15" y="9"/>
                    <a:pt x="25" y="6"/>
                  </a:cubicBezTo>
                  <a:cubicBezTo>
                    <a:pt x="50" y="0"/>
                    <a:pt x="75" y="0"/>
                    <a:pt x="100" y="7"/>
                  </a:cubicBezTo>
                  <a:cubicBezTo>
                    <a:pt x="106" y="9"/>
                    <a:pt x="112" y="12"/>
                    <a:pt x="116" y="15"/>
                  </a:cubicBezTo>
                  <a:cubicBezTo>
                    <a:pt x="124" y="20"/>
                    <a:pt x="124" y="27"/>
                    <a:pt x="116" y="33"/>
                  </a:cubicBezTo>
                  <a:cubicBezTo>
                    <a:pt x="108" y="40"/>
                    <a:pt x="98" y="42"/>
                    <a:pt x="87" y="44"/>
                  </a:cubicBezTo>
                  <a:cubicBezTo>
                    <a:pt x="64" y="48"/>
                    <a:pt x="41" y="47"/>
                    <a:pt x="19" y="40"/>
                  </a:cubicBezTo>
                  <a:cubicBezTo>
                    <a:pt x="11" y="37"/>
                    <a:pt x="4" y="34"/>
                    <a:pt x="0" y="26"/>
                  </a:cubicBezTo>
                  <a:cubicBezTo>
                    <a:pt x="0" y="25"/>
                    <a:pt x="0" y="23"/>
                    <a:pt x="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
            <p:cNvSpPr>
              <a:spLocks/>
            </p:cNvSpPr>
            <p:nvPr/>
          </p:nvSpPr>
          <p:spPr bwMode="auto">
            <a:xfrm>
              <a:off x="16244888" y="12288838"/>
              <a:ext cx="390525" cy="146050"/>
            </a:xfrm>
            <a:custGeom>
              <a:avLst/>
              <a:gdLst>
                <a:gd name="T0" fmla="*/ 0 w 123"/>
                <a:gd name="T1" fmla="*/ 0 h 46"/>
                <a:gd name="T2" fmla="*/ 24 w 123"/>
                <a:gd name="T3" fmla="*/ 8 h 46"/>
                <a:gd name="T4" fmla="*/ 118 w 123"/>
                <a:gd name="T5" fmla="*/ 1 h 46"/>
                <a:gd name="T6" fmla="*/ 121 w 123"/>
                <a:gd name="T7" fmla="*/ 0 h 46"/>
                <a:gd name="T8" fmla="*/ 122 w 123"/>
                <a:gd name="T9" fmla="*/ 0 h 46"/>
                <a:gd name="T10" fmla="*/ 121 w 123"/>
                <a:gd name="T11" fmla="*/ 24 h 46"/>
                <a:gd name="T12" fmla="*/ 112 w 123"/>
                <a:gd name="T13" fmla="*/ 34 h 46"/>
                <a:gd name="T14" fmla="*/ 72 w 123"/>
                <a:gd name="T15" fmla="*/ 45 h 46"/>
                <a:gd name="T16" fmla="*/ 23 w 123"/>
                <a:gd name="T17" fmla="*/ 40 h 46"/>
                <a:gd name="T18" fmla="*/ 0 w 123"/>
                <a:gd name="T19" fmla="*/ 26 h 46"/>
                <a:gd name="T20" fmla="*/ 0 w 123"/>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46">
                  <a:moveTo>
                    <a:pt x="0" y="0"/>
                  </a:moveTo>
                  <a:cubicBezTo>
                    <a:pt x="8" y="2"/>
                    <a:pt x="16" y="6"/>
                    <a:pt x="24" y="8"/>
                  </a:cubicBezTo>
                  <a:cubicBezTo>
                    <a:pt x="56" y="16"/>
                    <a:pt x="87" y="14"/>
                    <a:pt x="118" y="1"/>
                  </a:cubicBezTo>
                  <a:cubicBezTo>
                    <a:pt x="119" y="0"/>
                    <a:pt x="120" y="0"/>
                    <a:pt x="121" y="0"/>
                  </a:cubicBezTo>
                  <a:cubicBezTo>
                    <a:pt x="121" y="0"/>
                    <a:pt x="121" y="0"/>
                    <a:pt x="122" y="0"/>
                  </a:cubicBezTo>
                  <a:cubicBezTo>
                    <a:pt x="122" y="8"/>
                    <a:pt x="123" y="16"/>
                    <a:pt x="121" y="24"/>
                  </a:cubicBezTo>
                  <a:cubicBezTo>
                    <a:pt x="121" y="28"/>
                    <a:pt x="116" y="32"/>
                    <a:pt x="112" y="34"/>
                  </a:cubicBezTo>
                  <a:cubicBezTo>
                    <a:pt x="100" y="42"/>
                    <a:pt x="86" y="44"/>
                    <a:pt x="72" y="45"/>
                  </a:cubicBezTo>
                  <a:cubicBezTo>
                    <a:pt x="56" y="46"/>
                    <a:pt x="39" y="45"/>
                    <a:pt x="23" y="40"/>
                  </a:cubicBezTo>
                  <a:cubicBezTo>
                    <a:pt x="14" y="37"/>
                    <a:pt x="6" y="33"/>
                    <a:pt x="0" y="26"/>
                  </a:cubicBezTo>
                  <a:cubicBezTo>
                    <a:pt x="0" y="17"/>
                    <a:pt x="0"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noEditPoints="1"/>
            </p:cNvSpPr>
            <p:nvPr/>
          </p:nvSpPr>
          <p:spPr bwMode="auto">
            <a:xfrm>
              <a:off x="16597313" y="10771188"/>
              <a:ext cx="1627187" cy="1450975"/>
            </a:xfrm>
            <a:custGeom>
              <a:avLst/>
              <a:gdLst>
                <a:gd name="T0" fmla="*/ 77 w 511"/>
                <a:gd name="T1" fmla="*/ 283 h 456"/>
                <a:gd name="T2" fmla="*/ 58 w 511"/>
                <a:gd name="T3" fmla="*/ 95 h 456"/>
                <a:gd name="T4" fmla="*/ 0 w 511"/>
                <a:gd name="T5" fmla="*/ 79 h 456"/>
                <a:gd name="T6" fmla="*/ 122 w 511"/>
                <a:gd name="T7" fmla="*/ 0 h 456"/>
                <a:gd name="T8" fmla="*/ 122 w 511"/>
                <a:gd name="T9" fmla="*/ 70 h 456"/>
                <a:gd name="T10" fmla="*/ 102 w 511"/>
                <a:gd name="T11" fmla="*/ 98 h 456"/>
                <a:gd name="T12" fmla="*/ 120 w 511"/>
                <a:gd name="T13" fmla="*/ 112 h 456"/>
                <a:gd name="T14" fmla="*/ 199 w 511"/>
                <a:gd name="T15" fmla="*/ 37 h 456"/>
                <a:gd name="T16" fmla="*/ 213 w 511"/>
                <a:gd name="T17" fmla="*/ 51 h 456"/>
                <a:gd name="T18" fmla="*/ 228 w 511"/>
                <a:gd name="T19" fmla="*/ 67 h 456"/>
                <a:gd name="T20" fmla="*/ 266 w 511"/>
                <a:gd name="T21" fmla="*/ 34 h 456"/>
                <a:gd name="T22" fmla="*/ 274 w 511"/>
                <a:gd name="T23" fmla="*/ 79 h 456"/>
                <a:gd name="T24" fmla="*/ 288 w 511"/>
                <a:gd name="T25" fmla="*/ 34 h 456"/>
                <a:gd name="T26" fmla="*/ 326 w 511"/>
                <a:gd name="T27" fmla="*/ 67 h 456"/>
                <a:gd name="T28" fmla="*/ 341 w 511"/>
                <a:gd name="T29" fmla="*/ 51 h 456"/>
                <a:gd name="T30" fmla="*/ 337 w 511"/>
                <a:gd name="T31" fmla="*/ 29 h 456"/>
                <a:gd name="T32" fmla="*/ 436 w 511"/>
                <a:gd name="T33" fmla="*/ 115 h 456"/>
                <a:gd name="T34" fmla="*/ 497 w 511"/>
                <a:gd name="T35" fmla="*/ 390 h 456"/>
                <a:gd name="T36" fmla="*/ 375 w 511"/>
                <a:gd name="T37" fmla="*/ 456 h 456"/>
                <a:gd name="T38" fmla="*/ 177 w 511"/>
                <a:gd name="T39" fmla="*/ 456 h 456"/>
                <a:gd name="T40" fmla="*/ 177 w 511"/>
                <a:gd name="T41" fmla="*/ 339 h 456"/>
                <a:gd name="T42" fmla="*/ 114 w 511"/>
                <a:gd name="T43" fmla="*/ 291 h 456"/>
                <a:gd name="T44" fmla="*/ 288 w 511"/>
                <a:gd name="T45" fmla="*/ 169 h 456"/>
                <a:gd name="T46" fmla="*/ 322 w 511"/>
                <a:gd name="T47" fmla="*/ 201 h 456"/>
                <a:gd name="T48" fmla="*/ 300 w 511"/>
                <a:gd name="T49" fmla="*/ 147 h 456"/>
                <a:gd name="T50" fmla="*/ 277 w 511"/>
                <a:gd name="T51" fmla="*/ 124 h 456"/>
                <a:gd name="T52" fmla="*/ 221 w 511"/>
                <a:gd name="T53" fmla="*/ 190 h 456"/>
                <a:gd name="T54" fmla="*/ 266 w 511"/>
                <a:gd name="T55" fmla="*/ 235 h 456"/>
                <a:gd name="T56" fmla="*/ 244 w 511"/>
                <a:gd name="T57" fmla="*/ 257 h 456"/>
                <a:gd name="T58" fmla="*/ 222 w 511"/>
                <a:gd name="T59" fmla="*/ 259 h 456"/>
                <a:gd name="T60" fmla="*/ 266 w 511"/>
                <a:gd name="T61" fmla="*/ 302 h 456"/>
                <a:gd name="T62" fmla="*/ 277 w 511"/>
                <a:gd name="T63" fmla="*/ 323 h 456"/>
                <a:gd name="T64" fmla="*/ 288 w 511"/>
                <a:gd name="T65" fmla="*/ 301 h 456"/>
                <a:gd name="T66" fmla="*/ 288 w 511"/>
                <a:gd name="T67" fmla="*/ 212 h 456"/>
                <a:gd name="T68" fmla="*/ 487 w 511"/>
                <a:gd name="T69" fmla="*/ 340 h 456"/>
                <a:gd name="T70" fmla="*/ 477 w 511"/>
                <a:gd name="T71" fmla="*/ 323 h 456"/>
                <a:gd name="T72" fmla="*/ 465 w 511"/>
                <a:gd name="T73" fmla="*/ 339 h 456"/>
                <a:gd name="T74" fmla="*/ 380 w 511"/>
                <a:gd name="T75" fmla="*/ 412 h 456"/>
                <a:gd name="T76" fmla="*/ 381 w 511"/>
                <a:gd name="T77" fmla="*/ 434 h 456"/>
                <a:gd name="T78" fmla="*/ 487 w 511"/>
                <a:gd name="T79" fmla="*/ 34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1" h="456">
                  <a:moveTo>
                    <a:pt x="77" y="291"/>
                  </a:moveTo>
                  <a:cubicBezTo>
                    <a:pt x="77" y="288"/>
                    <a:pt x="77" y="285"/>
                    <a:pt x="77" y="283"/>
                  </a:cubicBezTo>
                  <a:cubicBezTo>
                    <a:pt x="77" y="232"/>
                    <a:pt x="77" y="181"/>
                    <a:pt x="78" y="129"/>
                  </a:cubicBezTo>
                  <a:cubicBezTo>
                    <a:pt x="78" y="113"/>
                    <a:pt x="71" y="103"/>
                    <a:pt x="58" y="95"/>
                  </a:cubicBezTo>
                  <a:cubicBezTo>
                    <a:pt x="43" y="86"/>
                    <a:pt x="27" y="82"/>
                    <a:pt x="10" y="80"/>
                  </a:cubicBezTo>
                  <a:cubicBezTo>
                    <a:pt x="7" y="80"/>
                    <a:pt x="4" y="80"/>
                    <a:pt x="0" y="79"/>
                  </a:cubicBezTo>
                  <a:cubicBezTo>
                    <a:pt x="0" y="53"/>
                    <a:pt x="0" y="27"/>
                    <a:pt x="0" y="0"/>
                  </a:cubicBezTo>
                  <a:cubicBezTo>
                    <a:pt x="41" y="17"/>
                    <a:pt x="81" y="18"/>
                    <a:pt x="122" y="0"/>
                  </a:cubicBezTo>
                  <a:cubicBezTo>
                    <a:pt x="122" y="5"/>
                    <a:pt x="122" y="11"/>
                    <a:pt x="122" y="16"/>
                  </a:cubicBezTo>
                  <a:cubicBezTo>
                    <a:pt x="122" y="34"/>
                    <a:pt x="122" y="52"/>
                    <a:pt x="122" y="70"/>
                  </a:cubicBezTo>
                  <a:cubicBezTo>
                    <a:pt x="122" y="73"/>
                    <a:pt x="120" y="76"/>
                    <a:pt x="119" y="78"/>
                  </a:cubicBezTo>
                  <a:cubicBezTo>
                    <a:pt x="113" y="85"/>
                    <a:pt x="108" y="92"/>
                    <a:pt x="102" y="98"/>
                  </a:cubicBezTo>
                  <a:cubicBezTo>
                    <a:pt x="96" y="106"/>
                    <a:pt x="97" y="113"/>
                    <a:pt x="102" y="117"/>
                  </a:cubicBezTo>
                  <a:cubicBezTo>
                    <a:pt x="108" y="121"/>
                    <a:pt x="114" y="119"/>
                    <a:pt x="120" y="112"/>
                  </a:cubicBezTo>
                  <a:cubicBezTo>
                    <a:pt x="140" y="85"/>
                    <a:pt x="164" y="61"/>
                    <a:pt x="192" y="42"/>
                  </a:cubicBezTo>
                  <a:cubicBezTo>
                    <a:pt x="194" y="40"/>
                    <a:pt x="196" y="39"/>
                    <a:pt x="199" y="37"/>
                  </a:cubicBezTo>
                  <a:cubicBezTo>
                    <a:pt x="213" y="28"/>
                    <a:pt x="213" y="28"/>
                    <a:pt x="231" y="34"/>
                  </a:cubicBezTo>
                  <a:cubicBezTo>
                    <a:pt x="225" y="40"/>
                    <a:pt x="219" y="45"/>
                    <a:pt x="213" y="51"/>
                  </a:cubicBezTo>
                  <a:cubicBezTo>
                    <a:pt x="207" y="57"/>
                    <a:pt x="206" y="63"/>
                    <a:pt x="210" y="68"/>
                  </a:cubicBezTo>
                  <a:cubicBezTo>
                    <a:pt x="215" y="73"/>
                    <a:pt x="222" y="73"/>
                    <a:pt x="228" y="67"/>
                  </a:cubicBezTo>
                  <a:cubicBezTo>
                    <a:pt x="238" y="58"/>
                    <a:pt x="248" y="48"/>
                    <a:pt x="259" y="38"/>
                  </a:cubicBezTo>
                  <a:cubicBezTo>
                    <a:pt x="260" y="37"/>
                    <a:pt x="263" y="36"/>
                    <a:pt x="266" y="34"/>
                  </a:cubicBezTo>
                  <a:cubicBezTo>
                    <a:pt x="266" y="46"/>
                    <a:pt x="266" y="57"/>
                    <a:pt x="266" y="67"/>
                  </a:cubicBezTo>
                  <a:cubicBezTo>
                    <a:pt x="266" y="73"/>
                    <a:pt x="269" y="78"/>
                    <a:pt x="274" y="79"/>
                  </a:cubicBezTo>
                  <a:cubicBezTo>
                    <a:pt x="281" y="80"/>
                    <a:pt x="288" y="76"/>
                    <a:pt x="288" y="68"/>
                  </a:cubicBezTo>
                  <a:cubicBezTo>
                    <a:pt x="288" y="57"/>
                    <a:pt x="288" y="47"/>
                    <a:pt x="288" y="34"/>
                  </a:cubicBezTo>
                  <a:cubicBezTo>
                    <a:pt x="291" y="36"/>
                    <a:pt x="293" y="37"/>
                    <a:pt x="295" y="38"/>
                  </a:cubicBezTo>
                  <a:cubicBezTo>
                    <a:pt x="305" y="48"/>
                    <a:pt x="315" y="57"/>
                    <a:pt x="326" y="67"/>
                  </a:cubicBezTo>
                  <a:cubicBezTo>
                    <a:pt x="332" y="73"/>
                    <a:pt x="339" y="73"/>
                    <a:pt x="343" y="68"/>
                  </a:cubicBezTo>
                  <a:cubicBezTo>
                    <a:pt x="348" y="63"/>
                    <a:pt x="347" y="57"/>
                    <a:pt x="341" y="51"/>
                  </a:cubicBezTo>
                  <a:cubicBezTo>
                    <a:pt x="335" y="45"/>
                    <a:pt x="329" y="40"/>
                    <a:pt x="323" y="34"/>
                  </a:cubicBezTo>
                  <a:cubicBezTo>
                    <a:pt x="328" y="32"/>
                    <a:pt x="333" y="30"/>
                    <a:pt x="337" y="29"/>
                  </a:cubicBezTo>
                  <a:cubicBezTo>
                    <a:pt x="339" y="28"/>
                    <a:pt x="342" y="29"/>
                    <a:pt x="344" y="31"/>
                  </a:cubicBezTo>
                  <a:cubicBezTo>
                    <a:pt x="381" y="52"/>
                    <a:pt x="411" y="81"/>
                    <a:pt x="436" y="115"/>
                  </a:cubicBezTo>
                  <a:cubicBezTo>
                    <a:pt x="479" y="175"/>
                    <a:pt x="503" y="241"/>
                    <a:pt x="509" y="314"/>
                  </a:cubicBezTo>
                  <a:cubicBezTo>
                    <a:pt x="511" y="340"/>
                    <a:pt x="508" y="366"/>
                    <a:pt x="497" y="390"/>
                  </a:cubicBezTo>
                  <a:cubicBezTo>
                    <a:pt x="480" y="426"/>
                    <a:pt x="450" y="444"/>
                    <a:pt x="412" y="452"/>
                  </a:cubicBezTo>
                  <a:cubicBezTo>
                    <a:pt x="400" y="455"/>
                    <a:pt x="388" y="456"/>
                    <a:pt x="375" y="456"/>
                  </a:cubicBezTo>
                  <a:cubicBezTo>
                    <a:pt x="312" y="456"/>
                    <a:pt x="248" y="456"/>
                    <a:pt x="185" y="456"/>
                  </a:cubicBezTo>
                  <a:cubicBezTo>
                    <a:pt x="183" y="456"/>
                    <a:pt x="180" y="456"/>
                    <a:pt x="177" y="456"/>
                  </a:cubicBezTo>
                  <a:cubicBezTo>
                    <a:pt x="177" y="453"/>
                    <a:pt x="177" y="451"/>
                    <a:pt x="177" y="448"/>
                  </a:cubicBezTo>
                  <a:cubicBezTo>
                    <a:pt x="177" y="412"/>
                    <a:pt x="177" y="375"/>
                    <a:pt x="177" y="339"/>
                  </a:cubicBezTo>
                  <a:cubicBezTo>
                    <a:pt x="178" y="325"/>
                    <a:pt x="172" y="315"/>
                    <a:pt x="162" y="308"/>
                  </a:cubicBezTo>
                  <a:cubicBezTo>
                    <a:pt x="147" y="298"/>
                    <a:pt x="131" y="293"/>
                    <a:pt x="114" y="291"/>
                  </a:cubicBezTo>
                  <a:cubicBezTo>
                    <a:pt x="102" y="290"/>
                    <a:pt x="90" y="291"/>
                    <a:pt x="77" y="291"/>
                  </a:cubicBezTo>
                  <a:close/>
                  <a:moveTo>
                    <a:pt x="288" y="169"/>
                  </a:moveTo>
                  <a:cubicBezTo>
                    <a:pt x="301" y="169"/>
                    <a:pt x="308" y="176"/>
                    <a:pt x="310" y="190"/>
                  </a:cubicBezTo>
                  <a:cubicBezTo>
                    <a:pt x="311" y="197"/>
                    <a:pt x="316" y="202"/>
                    <a:pt x="322" y="201"/>
                  </a:cubicBezTo>
                  <a:cubicBezTo>
                    <a:pt x="329" y="200"/>
                    <a:pt x="333" y="195"/>
                    <a:pt x="332" y="187"/>
                  </a:cubicBezTo>
                  <a:cubicBezTo>
                    <a:pt x="331" y="168"/>
                    <a:pt x="318" y="152"/>
                    <a:pt x="300" y="147"/>
                  </a:cubicBezTo>
                  <a:cubicBezTo>
                    <a:pt x="296" y="146"/>
                    <a:pt x="292" y="146"/>
                    <a:pt x="288" y="145"/>
                  </a:cubicBezTo>
                  <a:cubicBezTo>
                    <a:pt x="287" y="137"/>
                    <a:pt x="291" y="124"/>
                    <a:pt x="277" y="124"/>
                  </a:cubicBezTo>
                  <a:cubicBezTo>
                    <a:pt x="263" y="124"/>
                    <a:pt x="267" y="137"/>
                    <a:pt x="266" y="145"/>
                  </a:cubicBezTo>
                  <a:cubicBezTo>
                    <a:pt x="237" y="151"/>
                    <a:pt x="222" y="166"/>
                    <a:pt x="221" y="190"/>
                  </a:cubicBezTo>
                  <a:cubicBezTo>
                    <a:pt x="221" y="200"/>
                    <a:pt x="225" y="209"/>
                    <a:pt x="231" y="217"/>
                  </a:cubicBezTo>
                  <a:cubicBezTo>
                    <a:pt x="240" y="228"/>
                    <a:pt x="251" y="234"/>
                    <a:pt x="266" y="235"/>
                  </a:cubicBezTo>
                  <a:cubicBezTo>
                    <a:pt x="266" y="250"/>
                    <a:pt x="266" y="264"/>
                    <a:pt x="266" y="278"/>
                  </a:cubicBezTo>
                  <a:cubicBezTo>
                    <a:pt x="253" y="278"/>
                    <a:pt x="246" y="271"/>
                    <a:pt x="244" y="257"/>
                  </a:cubicBezTo>
                  <a:cubicBezTo>
                    <a:pt x="243" y="249"/>
                    <a:pt x="238" y="245"/>
                    <a:pt x="231" y="246"/>
                  </a:cubicBezTo>
                  <a:cubicBezTo>
                    <a:pt x="225" y="246"/>
                    <a:pt x="221" y="252"/>
                    <a:pt x="222" y="259"/>
                  </a:cubicBezTo>
                  <a:cubicBezTo>
                    <a:pt x="223" y="277"/>
                    <a:pt x="232" y="290"/>
                    <a:pt x="248" y="297"/>
                  </a:cubicBezTo>
                  <a:cubicBezTo>
                    <a:pt x="253" y="299"/>
                    <a:pt x="259" y="300"/>
                    <a:pt x="266" y="302"/>
                  </a:cubicBezTo>
                  <a:cubicBezTo>
                    <a:pt x="266" y="305"/>
                    <a:pt x="266" y="308"/>
                    <a:pt x="266" y="312"/>
                  </a:cubicBezTo>
                  <a:cubicBezTo>
                    <a:pt x="266" y="318"/>
                    <a:pt x="270" y="323"/>
                    <a:pt x="277" y="323"/>
                  </a:cubicBezTo>
                  <a:cubicBezTo>
                    <a:pt x="283" y="323"/>
                    <a:pt x="288" y="319"/>
                    <a:pt x="288" y="312"/>
                  </a:cubicBezTo>
                  <a:cubicBezTo>
                    <a:pt x="288" y="308"/>
                    <a:pt x="288" y="305"/>
                    <a:pt x="288" y="301"/>
                  </a:cubicBezTo>
                  <a:cubicBezTo>
                    <a:pt x="317" y="299"/>
                    <a:pt x="332" y="278"/>
                    <a:pt x="332" y="258"/>
                  </a:cubicBezTo>
                  <a:cubicBezTo>
                    <a:pt x="333" y="234"/>
                    <a:pt x="317" y="217"/>
                    <a:pt x="288" y="212"/>
                  </a:cubicBezTo>
                  <a:cubicBezTo>
                    <a:pt x="288" y="197"/>
                    <a:pt x="288" y="183"/>
                    <a:pt x="288" y="169"/>
                  </a:cubicBezTo>
                  <a:close/>
                  <a:moveTo>
                    <a:pt x="487" y="340"/>
                  </a:moveTo>
                  <a:cubicBezTo>
                    <a:pt x="487" y="338"/>
                    <a:pt x="487" y="336"/>
                    <a:pt x="487" y="334"/>
                  </a:cubicBezTo>
                  <a:cubicBezTo>
                    <a:pt x="487" y="328"/>
                    <a:pt x="482" y="323"/>
                    <a:pt x="477" y="323"/>
                  </a:cubicBezTo>
                  <a:cubicBezTo>
                    <a:pt x="471" y="323"/>
                    <a:pt x="466" y="327"/>
                    <a:pt x="465" y="333"/>
                  </a:cubicBezTo>
                  <a:cubicBezTo>
                    <a:pt x="465" y="335"/>
                    <a:pt x="465" y="337"/>
                    <a:pt x="465" y="339"/>
                  </a:cubicBezTo>
                  <a:cubicBezTo>
                    <a:pt x="462" y="369"/>
                    <a:pt x="450" y="392"/>
                    <a:pt x="420" y="404"/>
                  </a:cubicBezTo>
                  <a:cubicBezTo>
                    <a:pt x="407" y="409"/>
                    <a:pt x="394" y="411"/>
                    <a:pt x="380" y="412"/>
                  </a:cubicBezTo>
                  <a:cubicBezTo>
                    <a:pt x="372" y="412"/>
                    <a:pt x="367" y="417"/>
                    <a:pt x="368" y="423"/>
                  </a:cubicBezTo>
                  <a:cubicBezTo>
                    <a:pt x="368" y="430"/>
                    <a:pt x="373" y="434"/>
                    <a:pt x="381" y="434"/>
                  </a:cubicBezTo>
                  <a:cubicBezTo>
                    <a:pt x="388" y="434"/>
                    <a:pt x="395" y="433"/>
                    <a:pt x="402" y="432"/>
                  </a:cubicBezTo>
                  <a:cubicBezTo>
                    <a:pt x="453" y="424"/>
                    <a:pt x="485" y="389"/>
                    <a:pt x="487"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1"/>
            <p:cNvSpPr>
              <a:spLocks/>
            </p:cNvSpPr>
            <p:nvPr/>
          </p:nvSpPr>
          <p:spPr bwMode="auto">
            <a:xfrm>
              <a:off x="16387763" y="11264901"/>
              <a:ext cx="385762" cy="820738"/>
            </a:xfrm>
            <a:custGeom>
              <a:avLst/>
              <a:gdLst>
                <a:gd name="T0" fmla="*/ 0 w 121"/>
                <a:gd name="T1" fmla="*/ 0 h 258"/>
                <a:gd name="T2" fmla="*/ 121 w 121"/>
                <a:gd name="T3" fmla="*/ 0 h 258"/>
                <a:gd name="T4" fmla="*/ 121 w 121"/>
                <a:gd name="T5" fmla="*/ 139 h 258"/>
                <a:gd name="T6" fmla="*/ 96 w 121"/>
                <a:gd name="T7" fmla="*/ 151 h 258"/>
                <a:gd name="T8" fmla="*/ 77 w 121"/>
                <a:gd name="T9" fmla="*/ 185 h 258"/>
                <a:gd name="T10" fmla="*/ 77 w 121"/>
                <a:gd name="T11" fmla="*/ 252 h 258"/>
                <a:gd name="T12" fmla="*/ 77 w 121"/>
                <a:gd name="T13" fmla="*/ 258 h 258"/>
                <a:gd name="T14" fmla="*/ 39 w 121"/>
                <a:gd name="T15" fmla="*/ 247 h 258"/>
                <a:gd name="T16" fmla="*/ 0 w 121"/>
                <a:gd name="T17" fmla="*/ 245 h 258"/>
                <a:gd name="T18" fmla="*/ 0 w 121"/>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58">
                  <a:moveTo>
                    <a:pt x="0" y="0"/>
                  </a:moveTo>
                  <a:cubicBezTo>
                    <a:pt x="40" y="18"/>
                    <a:pt x="80" y="18"/>
                    <a:pt x="121" y="0"/>
                  </a:cubicBezTo>
                  <a:cubicBezTo>
                    <a:pt x="121" y="47"/>
                    <a:pt x="121" y="93"/>
                    <a:pt x="121" y="139"/>
                  </a:cubicBezTo>
                  <a:cubicBezTo>
                    <a:pt x="112" y="143"/>
                    <a:pt x="104" y="146"/>
                    <a:pt x="96" y="151"/>
                  </a:cubicBezTo>
                  <a:cubicBezTo>
                    <a:pt x="83" y="158"/>
                    <a:pt x="76" y="169"/>
                    <a:pt x="77" y="185"/>
                  </a:cubicBezTo>
                  <a:cubicBezTo>
                    <a:pt x="78" y="207"/>
                    <a:pt x="77" y="229"/>
                    <a:pt x="77" y="252"/>
                  </a:cubicBezTo>
                  <a:cubicBezTo>
                    <a:pt x="77" y="254"/>
                    <a:pt x="77" y="256"/>
                    <a:pt x="77" y="258"/>
                  </a:cubicBezTo>
                  <a:cubicBezTo>
                    <a:pt x="64" y="254"/>
                    <a:pt x="52" y="250"/>
                    <a:pt x="39" y="247"/>
                  </a:cubicBezTo>
                  <a:cubicBezTo>
                    <a:pt x="26" y="245"/>
                    <a:pt x="13" y="246"/>
                    <a:pt x="0" y="245"/>
                  </a:cubicBezTo>
                  <a:cubicBezTo>
                    <a:pt x="0" y="164"/>
                    <a:pt x="0" y="8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2"/>
            <p:cNvSpPr>
              <a:spLocks/>
            </p:cNvSpPr>
            <p:nvPr/>
          </p:nvSpPr>
          <p:spPr bwMode="auto">
            <a:xfrm>
              <a:off x="16702088" y="11933238"/>
              <a:ext cx="388937" cy="431800"/>
            </a:xfrm>
            <a:custGeom>
              <a:avLst/>
              <a:gdLst>
                <a:gd name="T0" fmla="*/ 0 w 122"/>
                <a:gd name="T1" fmla="*/ 0 h 136"/>
                <a:gd name="T2" fmla="*/ 61 w 122"/>
                <a:gd name="T3" fmla="*/ 14 h 136"/>
                <a:gd name="T4" fmla="*/ 122 w 122"/>
                <a:gd name="T5" fmla="*/ 0 h 136"/>
                <a:gd name="T6" fmla="*/ 122 w 122"/>
                <a:gd name="T7" fmla="*/ 7 h 136"/>
                <a:gd name="T8" fmla="*/ 122 w 122"/>
                <a:gd name="T9" fmla="*/ 107 h 136"/>
                <a:gd name="T10" fmla="*/ 111 w 122"/>
                <a:gd name="T11" fmla="*/ 125 h 136"/>
                <a:gd name="T12" fmla="*/ 53 w 122"/>
                <a:gd name="T13" fmla="*/ 135 h 136"/>
                <a:gd name="T14" fmla="*/ 13 w 122"/>
                <a:gd name="T15" fmla="*/ 126 h 136"/>
                <a:gd name="T16" fmla="*/ 0 w 122"/>
                <a:gd name="T17" fmla="*/ 105 h 136"/>
                <a:gd name="T18" fmla="*/ 0 w 122"/>
                <a:gd name="T19" fmla="*/ 7 h 136"/>
                <a:gd name="T20" fmla="*/ 0 w 122"/>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136">
                  <a:moveTo>
                    <a:pt x="0" y="0"/>
                  </a:moveTo>
                  <a:cubicBezTo>
                    <a:pt x="20" y="9"/>
                    <a:pt x="40" y="14"/>
                    <a:pt x="61" y="14"/>
                  </a:cubicBezTo>
                  <a:cubicBezTo>
                    <a:pt x="82" y="14"/>
                    <a:pt x="102" y="9"/>
                    <a:pt x="122" y="0"/>
                  </a:cubicBezTo>
                  <a:cubicBezTo>
                    <a:pt x="122" y="3"/>
                    <a:pt x="122" y="5"/>
                    <a:pt x="122" y="7"/>
                  </a:cubicBezTo>
                  <a:cubicBezTo>
                    <a:pt x="122" y="40"/>
                    <a:pt x="122" y="74"/>
                    <a:pt x="122" y="107"/>
                  </a:cubicBezTo>
                  <a:cubicBezTo>
                    <a:pt x="122" y="116"/>
                    <a:pt x="119" y="121"/>
                    <a:pt x="111" y="125"/>
                  </a:cubicBezTo>
                  <a:cubicBezTo>
                    <a:pt x="93" y="134"/>
                    <a:pt x="73" y="136"/>
                    <a:pt x="53" y="135"/>
                  </a:cubicBezTo>
                  <a:cubicBezTo>
                    <a:pt x="39" y="135"/>
                    <a:pt x="26" y="132"/>
                    <a:pt x="13" y="126"/>
                  </a:cubicBezTo>
                  <a:cubicBezTo>
                    <a:pt x="4" y="122"/>
                    <a:pt x="0" y="116"/>
                    <a:pt x="0" y="105"/>
                  </a:cubicBezTo>
                  <a:cubicBezTo>
                    <a:pt x="1" y="73"/>
                    <a:pt x="0" y="40"/>
                    <a:pt x="0" y="7"/>
                  </a:cubicBezTo>
                  <a:cubicBezTo>
                    <a:pt x="0"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3"/>
            <p:cNvSpPr>
              <a:spLocks/>
            </p:cNvSpPr>
            <p:nvPr/>
          </p:nvSpPr>
          <p:spPr bwMode="auto">
            <a:xfrm>
              <a:off x="17737138" y="10542588"/>
              <a:ext cx="401637" cy="446088"/>
            </a:xfrm>
            <a:custGeom>
              <a:avLst/>
              <a:gdLst>
                <a:gd name="T0" fmla="*/ 36 w 126"/>
                <a:gd name="T1" fmla="*/ 21 h 140"/>
                <a:gd name="T2" fmla="*/ 40 w 126"/>
                <a:gd name="T3" fmla="*/ 0 h 140"/>
                <a:gd name="T4" fmla="*/ 76 w 126"/>
                <a:gd name="T5" fmla="*/ 30 h 140"/>
                <a:gd name="T6" fmla="*/ 64 w 126"/>
                <a:gd name="T7" fmla="*/ 89 h 140"/>
                <a:gd name="T8" fmla="*/ 88 w 126"/>
                <a:gd name="T9" fmla="*/ 98 h 140"/>
                <a:gd name="T10" fmla="*/ 122 w 126"/>
                <a:gd name="T11" fmla="*/ 121 h 140"/>
                <a:gd name="T12" fmla="*/ 125 w 126"/>
                <a:gd name="T13" fmla="*/ 131 h 140"/>
                <a:gd name="T14" fmla="*/ 118 w 126"/>
                <a:gd name="T15" fmla="*/ 139 h 140"/>
                <a:gd name="T16" fmla="*/ 107 w 126"/>
                <a:gd name="T17" fmla="*/ 137 h 140"/>
                <a:gd name="T18" fmla="*/ 41 w 126"/>
                <a:gd name="T19" fmla="*/ 109 h 140"/>
                <a:gd name="T20" fmla="*/ 27 w 126"/>
                <a:gd name="T21" fmla="*/ 103 h 140"/>
                <a:gd name="T22" fmla="*/ 0 w 126"/>
                <a:gd name="T23" fmla="*/ 84 h 140"/>
                <a:gd name="T24" fmla="*/ 7 w 126"/>
                <a:gd name="T25" fmla="*/ 84 h 140"/>
                <a:gd name="T26" fmla="*/ 42 w 126"/>
                <a:gd name="T27" fmla="*/ 78 h 140"/>
                <a:gd name="T28" fmla="*/ 59 w 126"/>
                <a:gd name="T29" fmla="*/ 51 h 140"/>
                <a:gd name="T30" fmla="*/ 39 w 126"/>
                <a:gd name="T31" fmla="*/ 24 h 140"/>
                <a:gd name="T32" fmla="*/ 36 w 126"/>
                <a:gd name="T33" fmla="*/ 22 h 140"/>
                <a:gd name="T34" fmla="*/ 36 w 126"/>
                <a:gd name="T35" fmla="*/ 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40">
                  <a:moveTo>
                    <a:pt x="36" y="21"/>
                  </a:moveTo>
                  <a:cubicBezTo>
                    <a:pt x="37" y="15"/>
                    <a:pt x="38" y="8"/>
                    <a:pt x="40" y="0"/>
                  </a:cubicBezTo>
                  <a:cubicBezTo>
                    <a:pt x="56" y="5"/>
                    <a:pt x="69" y="15"/>
                    <a:pt x="76" y="30"/>
                  </a:cubicBezTo>
                  <a:cubicBezTo>
                    <a:pt x="87" y="53"/>
                    <a:pt x="81" y="72"/>
                    <a:pt x="64" y="89"/>
                  </a:cubicBezTo>
                  <a:cubicBezTo>
                    <a:pt x="73" y="92"/>
                    <a:pt x="81" y="95"/>
                    <a:pt x="88" y="98"/>
                  </a:cubicBezTo>
                  <a:cubicBezTo>
                    <a:pt x="101" y="103"/>
                    <a:pt x="113" y="110"/>
                    <a:pt x="122" y="121"/>
                  </a:cubicBezTo>
                  <a:cubicBezTo>
                    <a:pt x="124" y="123"/>
                    <a:pt x="126" y="128"/>
                    <a:pt x="125" y="131"/>
                  </a:cubicBezTo>
                  <a:cubicBezTo>
                    <a:pt x="125" y="134"/>
                    <a:pt x="121" y="138"/>
                    <a:pt x="118" y="139"/>
                  </a:cubicBezTo>
                  <a:cubicBezTo>
                    <a:pt x="115" y="140"/>
                    <a:pt x="110" y="139"/>
                    <a:pt x="107" y="137"/>
                  </a:cubicBezTo>
                  <a:cubicBezTo>
                    <a:pt x="89" y="118"/>
                    <a:pt x="66" y="112"/>
                    <a:pt x="41" y="109"/>
                  </a:cubicBezTo>
                  <a:cubicBezTo>
                    <a:pt x="36" y="108"/>
                    <a:pt x="31" y="107"/>
                    <a:pt x="27" y="103"/>
                  </a:cubicBezTo>
                  <a:cubicBezTo>
                    <a:pt x="19" y="97"/>
                    <a:pt x="10" y="91"/>
                    <a:pt x="0" y="84"/>
                  </a:cubicBezTo>
                  <a:cubicBezTo>
                    <a:pt x="4" y="84"/>
                    <a:pt x="5" y="84"/>
                    <a:pt x="7" y="84"/>
                  </a:cubicBezTo>
                  <a:cubicBezTo>
                    <a:pt x="19" y="85"/>
                    <a:pt x="31" y="84"/>
                    <a:pt x="42" y="78"/>
                  </a:cubicBezTo>
                  <a:cubicBezTo>
                    <a:pt x="52" y="72"/>
                    <a:pt x="60" y="64"/>
                    <a:pt x="59" y="51"/>
                  </a:cubicBezTo>
                  <a:cubicBezTo>
                    <a:pt x="59" y="38"/>
                    <a:pt x="51" y="29"/>
                    <a:pt x="39" y="24"/>
                  </a:cubicBezTo>
                  <a:cubicBezTo>
                    <a:pt x="38" y="23"/>
                    <a:pt x="37" y="23"/>
                    <a:pt x="36" y="22"/>
                  </a:cubicBezTo>
                  <a:cubicBezTo>
                    <a:pt x="36" y="22"/>
                    <a:pt x="36" y="22"/>
                    <a:pt x="36"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4"/>
            <p:cNvSpPr>
              <a:spLocks/>
            </p:cNvSpPr>
            <p:nvPr/>
          </p:nvSpPr>
          <p:spPr bwMode="auto">
            <a:xfrm>
              <a:off x="16692563" y="11760201"/>
              <a:ext cx="398462" cy="149225"/>
            </a:xfrm>
            <a:custGeom>
              <a:avLst/>
              <a:gdLst>
                <a:gd name="T0" fmla="*/ 66 w 125"/>
                <a:gd name="T1" fmla="*/ 0 h 47"/>
                <a:gd name="T2" fmla="*/ 104 w 125"/>
                <a:gd name="T3" fmla="*/ 7 h 47"/>
                <a:gd name="T4" fmla="*/ 114 w 125"/>
                <a:gd name="T5" fmla="*/ 10 h 47"/>
                <a:gd name="T6" fmla="*/ 125 w 125"/>
                <a:gd name="T7" fmla="*/ 23 h 47"/>
                <a:gd name="T8" fmla="*/ 114 w 125"/>
                <a:gd name="T9" fmla="*/ 36 h 47"/>
                <a:gd name="T10" fmla="*/ 87 w 125"/>
                <a:gd name="T11" fmla="*/ 43 h 47"/>
                <a:gd name="T12" fmla="*/ 23 w 125"/>
                <a:gd name="T13" fmla="*/ 39 h 47"/>
                <a:gd name="T14" fmla="*/ 12 w 125"/>
                <a:gd name="T15" fmla="*/ 35 h 47"/>
                <a:gd name="T16" fmla="*/ 12 w 125"/>
                <a:gd name="T17" fmla="*/ 12 h 47"/>
                <a:gd name="T18" fmla="*/ 32 w 125"/>
                <a:gd name="T19" fmla="*/ 5 h 47"/>
                <a:gd name="T20" fmla="*/ 66 w 125"/>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47">
                  <a:moveTo>
                    <a:pt x="66" y="0"/>
                  </a:moveTo>
                  <a:cubicBezTo>
                    <a:pt x="78" y="2"/>
                    <a:pt x="91" y="4"/>
                    <a:pt x="104" y="7"/>
                  </a:cubicBezTo>
                  <a:cubicBezTo>
                    <a:pt x="107" y="7"/>
                    <a:pt x="111" y="9"/>
                    <a:pt x="114" y="10"/>
                  </a:cubicBezTo>
                  <a:cubicBezTo>
                    <a:pt x="119" y="13"/>
                    <a:pt x="125" y="16"/>
                    <a:pt x="125" y="23"/>
                  </a:cubicBezTo>
                  <a:cubicBezTo>
                    <a:pt x="125" y="30"/>
                    <a:pt x="119" y="34"/>
                    <a:pt x="114" y="36"/>
                  </a:cubicBezTo>
                  <a:cubicBezTo>
                    <a:pt x="105" y="39"/>
                    <a:pt x="96" y="42"/>
                    <a:pt x="87" y="43"/>
                  </a:cubicBezTo>
                  <a:cubicBezTo>
                    <a:pt x="66" y="47"/>
                    <a:pt x="44" y="46"/>
                    <a:pt x="23" y="39"/>
                  </a:cubicBezTo>
                  <a:cubicBezTo>
                    <a:pt x="19" y="38"/>
                    <a:pt x="16" y="37"/>
                    <a:pt x="12" y="35"/>
                  </a:cubicBezTo>
                  <a:cubicBezTo>
                    <a:pt x="0" y="28"/>
                    <a:pt x="0" y="18"/>
                    <a:pt x="12" y="12"/>
                  </a:cubicBezTo>
                  <a:cubicBezTo>
                    <a:pt x="18" y="9"/>
                    <a:pt x="25" y="6"/>
                    <a:pt x="32" y="5"/>
                  </a:cubicBezTo>
                  <a:cubicBezTo>
                    <a:pt x="42" y="2"/>
                    <a:pt x="53" y="2"/>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6378238" y="11090276"/>
              <a:ext cx="401637" cy="152400"/>
            </a:xfrm>
            <a:custGeom>
              <a:avLst/>
              <a:gdLst>
                <a:gd name="T0" fmla="*/ 64 w 126"/>
                <a:gd name="T1" fmla="*/ 0 h 48"/>
                <a:gd name="T2" fmla="*/ 106 w 126"/>
                <a:gd name="T3" fmla="*/ 8 h 48"/>
                <a:gd name="T4" fmla="*/ 120 w 126"/>
                <a:gd name="T5" fmla="*/ 15 h 48"/>
                <a:gd name="T6" fmla="*/ 120 w 126"/>
                <a:gd name="T7" fmla="*/ 32 h 48"/>
                <a:gd name="T8" fmla="*/ 105 w 126"/>
                <a:gd name="T9" fmla="*/ 39 h 48"/>
                <a:gd name="T10" fmla="*/ 21 w 126"/>
                <a:gd name="T11" fmla="*/ 39 h 48"/>
                <a:gd name="T12" fmla="*/ 10 w 126"/>
                <a:gd name="T13" fmla="*/ 34 h 48"/>
                <a:gd name="T14" fmla="*/ 10 w 126"/>
                <a:gd name="T15" fmla="*/ 13 h 48"/>
                <a:gd name="T16" fmla="*/ 39 w 126"/>
                <a:gd name="T17" fmla="*/ 3 h 48"/>
                <a:gd name="T18" fmla="*/ 64 w 126"/>
                <a:gd name="T19" fmla="*/ 1 h 48"/>
                <a:gd name="T20" fmla="*/ 64 w 126"/>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48">
                  <a:moveTo>
                    <a:pt x="64" y="0"/>
                  </a:moveTo>
                  <a:cubicBezTo>
                    <a:pt x="78" y="3"/>
                    <a:pt x="92" y="5"/>
                    <a:pt x="106" y="8"/>
                  </a:cubicBezTo>
                  <a:cubicBezTo>
                    <a:pt x="111" y="9"/>
                    <a:pt x="116" y="12"/>
                    <a:pt x="120" y="15"/>
                  </a:cubicBezTo>
                  <a:cubicBezTo>
                    <a:pt x="126" y="20"/>
                    <a:pt x="126" y="27"/>
                    <a:pt x="120" y="32"/>
                  </a:cubicBezTo>
                  <a:cubicBezTo>
                    <a:pt x="115" y="35"/>
                    <a:pt x="110" y="38"/>
                    <a:pt x="105" y="39"/>
                  </a:cubicBezTo>
                  <a:cubicBezTo>
                    <a:pt x="77" y="48"/>
                    <a:pt x="49" y="48"/>
                    <a:pt x="21" y="39"/>
                  </a:cubicBezTo>
                  <a:cubicBezTo>
                    <a:pt x="17" y="38"/>
                    <a:pt x="13" y="36"/>
                    <a:pt x="10" y="34"/>
                  </a:cubicBezTo>
                  <a:cubicBezTo>
                    <a:pt x="0" y="28"/>
                    <a:pt x="0" y="19"/>
                    <a:pt x="10" y="13"/>
                  </a:cubicBezTo>
                  <a:cubicBezTo>
                    <a:pt x="19" y="9"/>
                    <a:pt x="29" y="6"/>
                    <a:pt x="39" y="3"/>
                  </a:cubicBezTo>
                  <a:cubicBezTo>
                    <a:pt x="47" y="2"/>
                    <a:pt x="56" y="2"/>
                    <a:pt x="64" y="1"/>
                  </a:cubicBezTo>
                  <a:cubicBezTo>
                    <a:pt x="64" y="1"/>
                    <a:pt x="64" y="0"/>
                    <a:pt x="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6587788" y="10596563"/>
              <a:ext cx="404812" cy="152400"/>
            </a:xfrm>
            <a:custGeom>
              <a:avLst/>
              <a:gdLst>
                <a:gd name="T0" fmla="*/ 64 w 127"/>
                <a:gd name="T1" fmla="*/ 0 h 48"/>
                <a:gd name="T2" fmla="*/ 107 w 127"/>
                <a:gd name="T3" fmla="*/ 8 h 48"/>
                <a:gd name="T4" fmla="*/ 120 w 127"/>
                <a:gd name="T5" fmla="*/ 15 h 48"/>
                <a:gd name="T6" fmla="*/ 120 w 127"/>
                <a:gd name="T7" fmla="*/ 32 h 48"/>
                <a:gd name="T8" fmla="*/ 99 w 127"/>
                <a:gd name="T9" fmla="*/ 41 h 48"/>
                <a:gd name="T10" fmla="*/ 25 w 127"/>
                <a:gd name="T11" fmla="*/ 41 h 48"/>
                <a:gd name="T12" fmla="*/ 10 w 127"/>
                <a:gd name="T13" fmla="*/ 34 h 48"/>
                <a:gd name="T14" fmla="*/ 10 w 127"/>
                <a:gd name="T15" fmla="*/ 13 h 48"/>
                <a:gd name="T16" fmla="*/ 39 w 127"/>
                <a:gd name="T17" fmla="*/ 3 h 48"/>
                <a:gd name="T18" fmla="*/ 64 w 127"/>
                <a:gd name="T19" fmla="*/ 1 h 48"/>
                <a:gd name="T20" fmla="*/ 64 w 127"/>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48">
                  <a:moveTo>
                    <a:pt x="64" y="0"/>
                  </a:moveTo>
                  <a:cubicBezTo>
                    <a:pt x="78" y="2"/>
                    <a:pt x="93" y="5"/>
                    <a:pt x="107" y="8"/>
                  </a:cubicBezTo>
                  <a:cubicBezTo>
                    <a:pt x="111" y="9"/>
                    <a:pt x="116" y="12"/>
                    <a:pt x="120" y="15"/>
                  </a:cubicBezTo>
                  <a:cubicBezTo>
                    <a:pt x="126" y="20"/>
                    <a:pt x="127" y="27"/>
                    <a:pt x="120" y="32"/>
                  </a:cubicBezTo>
                  <a:cubicBezTo>
                    <a:pt x="114" y="36"/>
                    <a:pt x="107" y="40"/>
                    <a:pt x="99" y="41"/>
                  </a:cubicBezTo>
                  <a:cubicBezTo>
                    <a:pt x="75" y="48"/>
                    <a:pt x="50" y="47"/>
                    <a:pt x="25" y="41"/>
                  </a:cubicBezTo>
                  <a:cubicBezTo>
                    <a:pt x="20" y="39"/>
                    <a:pt x="15" y="37"/>
                    <a:pt x="10" y="34"/>
                  </a:cubicBezTo>
                  <a:cubicBezTo>
                    <a:pt x="0" y="28"/>
                    <a:pt x="0" y="19"/>
                    <a:pt x="10" y="13"/>
                  </a:cubicBezTo>
                  <a:cubicBezTo>
                    <a:pt x="19" y="9"/>
                    <a:pt x="29" y="6"/>
                    <a:pt x="39" y="3"/>
                  </a:cubicBezTo>
                  <a:cubicBezTo>
                    <a:pt x="47" y="2"/>
                    <a:pt x="56" y="2"/>
                    <a:pt x="64" y="1"/>
                  </a:cubicBezTo>
                  <a:cubicBezTo>
                    <a:pt x="64" y="1"/>
                    <a:pt x="64" y="0"/>
                    <a:pt x="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7"/>
            <p:cNvSpPr>
              <a:spLocks/>
            </p:cNvSpPr>
            <p:nvPr/>
          </p:nvSpPr>
          <p:spPr bwMode="auto">
            <a:xfrm>
              <a:off x="17765713" y="11798301"/>
              <a:ext cx="382587" cy="354013"/>
            </a:xfrm>
            <a:custGeom>
              <a:avLst/>
              <a:gdLst>
                <a:gd name="T0" fmla="*/ 120 w 120"/>
                <a:gd name="T1" fmla="*/ 17 h 111"/>
                <a:gd name="T2" fmla="*/ 35 w 120"/>
                <a:gd name="T3" fmla="*/ 109 h 111"/>
                <a:gd name="T4" fmla="*/ 14 w 120"/>
                <a:gd name="T5" fmla="*/ 111 h 111"/>
                <a:gd name="T6" fmla="*/ 1 w 120"/>
                <a:gd name="T7" fmla="*/ 100 h 111"/>
                <a:gd name="T8" fmla="*/ 13 w 120"/>
                <a:gd name="T9" fmla="*/ 89 h 111"/>
                <a:gd name="T10" fmla="*/ 53 w 120"/>
                <a:gd name="T11" fmla="*/ 81 h 111"/>
                <a:gd name="T12" fmla="*/ 98 w 120"/>
                <a:gd name="T13" fmla="*/ 16 h 111"/>
                <a:gd name="T14" fmla="*/ 98 w 120"/>
                <a:gd name="T15" fmla="*/ 10 h 111"/>
                <a:gd name="T16" fmla="*/ 110 w 120"/>
                <a:gd name="T17" fmla="*/ 0 h 111"/>
                <a:gd name="T18" fmla="*/ 120 w 120"/>
                <a:gd name="T19" fmla="*/ 11 h 111"/>
                <a:gd name="T20" fmla="*/ 120 w 120"/>
                <a:gd name="T21"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11">
                  <a:moveTo>
                    <a:pt x="120" y="17"/>
                  </a:moveTo>
                  <a:cubicBezTo>
                    <a:pt x="118" y="66"/>
                    <a:pt x="86" y="101"/>
                    <a:pt x="35" y="109"/>
                  </a:cubicBezTo>
                  <a:cubicBezTo>
                    <a:pt x="28" y="110"/>
                    <a:pt x="21" y="111"/>
                    <a:pt x="14" y="111"/>
                  </a:cubicBezTo>
                  <a:cubicBezTo>
                    <a:pt x="6" y="111"/>
                    <a:pt x="1" y="107"/>
                    <a:pt x="1" y="100"/>
                  </a:cubicBezTo>
                  <a:cubicBezTo>
                    <a:pt x="0" y="94"/>
                    <a:pt x="5" y="89"/>
                    <a:pt x="13" y="89"/>
                  </a:cubicBezTo>
                  <a:cubicBezTo>
                    <a:pt x="27" y="88"/>
                    <a:pt x="40" y="86"/>
                    <a:pt x="53" y="81"/>
                  </a:cubicBezTo>
                  <a:cubicBezTo>
                    <a:pt x="83" y="69"/>
                    <a:pt x="95" y="46"/>
                    <a:pt x="98" y="16"/>
                  </a:cubicBezTo>
                  <a:cubicBezTo>
                    <a:pt x="98" y="14"/>
                    <a:pt x="98" y="12"/>
                    <a:pt x="98" y="10"/>
                  </a:cubicBezTo>
                  <a:cubicBezTo>
                    <a:pt x="99" y="4"/>
                    <a:pt x="104" y="0"/>
                    <a:pt x="110" y="0"/>
                  </a:cubicBezTo>
                  <a:cubicBezTo>
                    <a:pt x="115" y="0"/>
                    <a:pt x="120" y="5"/>
                    <a:pt x="120" y="11"/>
                  </a:cubicBezTo>
                  <a:cubicBezTo>
                    <a:pt x="120" y="13"/>
                    <a:pt x="120" y="15"/>
                    <a:pt x="1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8"/>
            <p:cNvSpPr>
              <a:spLocks/>
            </p:cNvSpPr>
            <p:nvPr/>
          </p:nvSpPr>
          <p:spPr bwMode="auto">
            <a:xfrm>
              <a:off x="17514888" y="11518901"/>
              <a:ext cx="73025" cy="139700"/>
            </a:xfrm>
            <a:custGeom>
              <a:avLst/>
              <a:gdLst>
                <a:gd name="T0" fmla="*/ 0 w 23"/>
                <a:gd name="T1" fmla="*/ 44 h 44"/>
                <a:gd name="T2" fmla="*/ 0 w 23"/>
                <a:gd name="T3" fmla="*/ 0 h 44"/>
                <a:gd name="T4" fmla="*/ 22 w 23"/>
                <a:gd name="T5" fmla="*/ 20 h 44"/>
                <a:gd name="T6" fmla="*/ 0 w 23"/>
                <a:gd name="T7" fmla="*/ 44 h 44"/>
              </a:gdLst>
              <a:ahLst/>
              <a:cxnLst>
                <a:cxn ang="0">
                  <a:pos x="T0" y="T1"/>
                </a:cxn>
                <a:cxn ang="0">
                  <a:pos x="T2" y="T3"/>
                </a:cxn>
                <a:cxn ang="0">
                  <a:pos x="T4" y="T5"/>
                </a:cxn>
                <a:cxn ang="0">
                  <a:pos x="T6" y="T7"/>
                </a:cxn>
              </a:cxnLst>
              <a:rect l="0" t="0" r="r" b="b"/>
              <a:pathLst>
                <a:path w="23" h="44">
                  <a:moveTo>
                    <a:pt x="0" y="44"/>
                  </a:moveTo>
                  <a:cubicBezTo>
                    <a:pt x="0" y="29"/>
                    <a:pt x="0" y="14"/>
                    <a:pt x="0" y="0"/>
                  </a:cubicBezTo>
                  <a:cubicBezTo>
                    <a:pt x="12" y="0"/>
                    <a:pt x="21" y="9"/>
                    <a:pt x="22" y="20"/>
                  </a:cubicBezTo>
                  <a:cubicBezTo>
                    <a:pt x="23" y="33"/>
                    <a:pt x="14" y="42"/>
                    <a:pt x="0"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9"/>
            <p:cNvSpPr>
              <a:spLocks/>
            </p:cNvSpPr>
            <p:nvPr/>
          </p:nvSpPr>
          <p:spPr bwMode="auto">
            <a:xfrm>
              <a:off x="17375188" y="11306176"/>
              <a:ext cx="69850" cy="139700"/>
            </a:xfrm>
            <a:custGeom>
              <a:avLst/>
              <a:gdLst>
                <a:gd name="T0" fmla="*/ 22 w 22"/>
                <a:gd name="T1" fmla="*/ 0 h 44"/>
                <a:gd name="T2" fmla="*/ 22 w 22"/>
                <a:gd name="T3" fmla="*/ 44 h 44"/>
                <a:gd name="T4" fmla="*/ 0 w 22"/>
                <a:gd name="T5" fmla="*/ 23 h 44"/>
                <a:gd name="T6" fmla="*/ 22 w 22"/>
                <a:gd name="T7" fmla="*/ 0 h 44"/>
              </a:gdLst>
              <a:ahLst/>
              <a:cxnLst>
                <a:cxn ang="0">
                  <a:pos x="T0" y="T1"/>
                </a:cxn>
                <a:cxn ang="0">
                  <a:pos x="T2" y="T3"/>
                </a:cxn>
                <a:cxn ang="0">
                  <a:pos x="T4" y="T5"/>
                </a:cxn>
                <a:cxn ang="0">
                  <a:pos x="T6" y="T7"/>
                </a:cxn>
              </a:cxnLst>
              <a:rect l="0" t="0" r="r" b="b"/>
              <a:pathLst>
                <a:path w="22" h="44">
                  <a:moveTo>
                    <a:pt x="22" y="0"/>
                  </a:moveTo>
                  <a:cubicBezTo>
                    <a:pt x="22" y="15"/>
                    <a:pt x="22" y="30"/>
                    <a:pt x="22" y="44"/>
                  </a:cubicBezTo>
                  <a:cubicBezTo>
                    <a:pt x="9" y="44"/>
                    <a:pt x="0" y="35"/>
                    <a:pt x="0" y="23"/>
                  </a:cubicBezTo>
                  <a:cubicBezTo>
                    <a:pt x="0" y="10"/>
                    <a:pt x="8" y="1"/>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213454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Business Data Chart</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2076497" y="4595791"/>
            <a:ext cx="8811243"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endParaRPr lang="en-US" sz="2500" dirty="0">
              <a:solidFill>
                <a:schemeClr val="accent2">
                  <a:alpha val="60000"/>
                </a:schemeClr>
              </a:solidFill>
            </a:endParaRPr>
          </a:p>
        </p:txBody>
      </p:sp>
      <p:sp>
        <p:nvSpPr>
          <p:cNvPr id="6" name="Rectangle 5"/>
          <p:cNvSpPr/>
          <p:nvPr/>
        </p:nvSpPr>
        <p:spPr>
          <a:xfrm>
            <a:off x="2076497" y="3740197"/>
            <a:ext cx="8811243" cy="784830"/>
          </a:xfrm>
          <a:prstGeom prst="rect">
            <a:avLst/>
          </a:prstGeom>
        </p:spPr>
        <p:txBody>
          <a:bodyPr wrap="square">
            <a:spAutoFit/>
          </a:bodyPr>
          <a:lstStyle/>
          <a:p>
            <a:r>
              <a:rPr lang="en-US" sz="4500" b="1" dirty="0" err="1">
                <a:solidFill>
                  <a:schemeClr val="accent2"/>
                </a:solidFill>
              </a:rPr>
              <a:t>Functinality</a:t>
            </a:r>
            <a:endParaRPr lang="en-US" sz="4500" b="1" dirty="0">
              <a:solidFill>
                <a:schemeClr val="accent2"/>
              </a:solidFill>
            </a:endParaRPr>
          </a:p>
        </p:txBody>
      </p:sp>
      <p:sp>
        <p:nvSpPr>
          <p:cNvPr id="7" name="Rectangle 6"/>
          <p:cNvSpPr/>
          <p:nvPr/>
        </p:nvSpPr>
        <p:spPr>
          <a:xfrm>
            <a:off x="2076497" y="6955477"/>
            <a:ext cx="8811243"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endParaRPr lang="en-US" sz="2500" dirty="0">
              <a:solidFill>
                <a:schemeClr val="accent2">
                  <a:alpha val="60000"/>
                </a:schemeClr>
              </a:solidFill>
            </a:endParaRPr>
          </a:p>
        </p:txBody>
      </p:sp>
      <p:sp>
        <p:nvSpPr>
          <p:cNvPr id="8" name="Rectangle 7"/>
          <p:cNvSpPr/>
          <p:nvPr/>
        </p:nvSpPr>
        <p:spPr>
          <a:xfrm>
            <a:off x="2076497" y="6099883"/>
            <a:ext cx="8811243" cy="784830"/>
          </a:xfrm>
          <a:prstGeom prst="rect">
            <a:avLst/>
          </a:prstGeom>
        </p:spPr>
        <p:txBody>
          <a:bodyPr wrap="square">
            <a:spAutoFit/>
          </a:bodyPr>
          <a:lstStyle/>
          <a:p>
            <a:r>
              <a:rPr lang="en-US" sz="4500" b="1" dirty="0">
                <a:solidFill>
                  <a:schemeClr val="accent2"/>
                </a:solidFill>
              </a:rPr>
              <a:t>Performance</a:t>
            </a:r>
          </a:p>
        </p:txBody>
      </p:sp>
      <p:sp>
        <p:nvSpPr>
          <p:cNvPr id="9" name="Rectangle 8"/>
          <p:cNvSpPr/>
          <p:nvPr/>
        </p:nvSpPr>
        <p:spPr>
          <a:xfrm>
            <a:off x="2076497" y="9267660"/>
            <a:ext cx="8811243"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p>
        </p:txBody>
      </p:sp>
      <p:sp>
        <p:nvSpPr>
          <p:cNvPr id="10" name="Rectangle 9"/>
          <p:cNvSpPr/>
          <p:nvPr/>
        </p:nvSpPr>
        <p:spPr>
          <a:xfrm>
            <a:off x="2076497" y="8454596"/>
            <a:ext cx="8811243" cy="784830"/>
          </a:xfrm>
          <a:prstGeom prst="rect">
            <a:avLst/>
          </a:prstGeom>
        </p:spPr>
        <p:txBody>
          <a:bodyPr wrap="square">
            <a:spAutoFit/>
          </a:bodyPr>
          <a:lstStyle/>
          <a:p>
            <a:r>
              <a:rPr lang="en-US" sz="4500" b="1" dirty="0">
                <a:solidFill>
                  <a:schemeClr val="accent2"/>
                </a:solidFill>
              </a:rPr>
              <a:t>Service</a:t>
            </a:r>
          </a:p>
        </p:txBody>
      </p:sp>
      <p:sp>
        <p:nvSpPr>
          <p:cNvPr id="11" name="Rectangle 10"/>
          <p:cNvSpPr/>
          <p:nvPr/>
        </p:nvSpPr>
        <p:spPr>
          <a:xfrm>
            <a:off x="2076497" y="11627346"/>
            <a:ext cx="8811243"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endParaRPr lang="en-US" sz="2500" dirty="0">
              <a:solidFill>
                <a:schemeClr val="accent2">
                  <a:alpha val="60000"/>
                </a:schemeClr>
              </a:solidFill>
            </a:endParaRPr>
          </a:p>
        </p:txBody>
      </p:sp>
      <p:sp>
        <p:nvSpPr>
          <p:cNvPr id="12" name="Rectangle 11"/>
          <p:cNvSpPr/>
          <p:nvPr/>
        </p:nvSpPr>
        <p:spPr>
          <a:xfrm>
            <a:off x="2076497" y="10835547"/>
            <a:ext cx="8811243" cy="784830"/>
          </a:xfrm>
          <a:prstGeom prst="rect">
            <a:avLst/>
          </a:prstGeom>
        </p:spPr>
        <p:txBody>
          <a:bodyPr wrap="square">
            <a:spAutoFit/>
          </a:bodyPr>
          <a:lstStyle/>
          <a:p>
            <a:r>
              <a:rPr lang="en-US" sz="4500" b="1" dirty="0">
                <a:solidFill>
                  <a:schemeClr val="accent2"/>
                </a:solidFill>
              </a:rPr>
              <a:t>Output</a:t>
            </a:r>
          </a:p>
        </p:txBody>
      </p:sp>
      <p:graphicFrame>
        <p:nvGraphicFramePr>
          <p:cNvPr id="15" name="Chart 14"/>
          <p:cNvGraphicFramePr/>
          <p:nvPr>
            <p:extLst>
              <p:ext uri="{D42A27DB-BD31-4B8C-83A1-F6EECF244321}">
                <p14:modId xmlns:p14="http://schemas.microsoft.com/office/powerpoint/2010/main" val="2601451119"/>
              </p:ext>
            </p:extLst>
          </p:nvPr>
        </p:nvGraphicFramePr>
        <p:xfrm>
          <a:off x="12234024" y="4146699"/>
          <a:ext cx="10803691" cy="8591106"/>
        </p:xfrm>
        <a:graphic>
          <a:graphicData uri="http://schemas.openxmlformats.org/drawingml/2006/chart">
            <c:chart xmlns:c="http://schemas.openxmlformats.org/drawingml/2006/chart" xmlns:r="http://schemas.openxmlformats.org/officeDocument/2006/relationships" r:id="rId2"/>
          </a:graphicData>
        </a:graphic>
      </p:graphicFrame>
      <p:sp>
        <p:nvSpPr>
          <p:cNvPr id="20" name="Freeform 5"/>
          <p:cNvSpPr>
            <a:spLocks/>
          </p:cNvSpPr>
          <p:nvPr/>
        </p:nvSpPr>
        <p:spPr bwMode="auto">
          <a:xfrm>
            <a:off x="1304925" y="3921125"/>
            <a:ext cx="341313" cy="1450975"/>
          </a:xfrm>
          <a:custGeom>
            <a:avLst/>
            <a:gdLst>
              <a:gd name="T0" fmla="*/ 54 w 107"/>
              <a:gd name="T1" fmla="*/ 455 h 455"/>
              <a:gd name="T2" fmla="*/ 54 w 107"/>
              <a:gd name="T3" fmla="*/ 455 h 455"/>
              <a:gd name="T4" fmla="*/ 0 w 107"/>
              <a:gd name="T5" fmla="*/ 401 h 455"/>
              <a:gd name="T6" fmla="*/ 0 w 107"/>
              <a:gd name="T7" fmla="*/ 54 h 455"/>
              <a:gd name="T8" fmla="*/ 54 w 107"/>
              <a:gd name="T9" fmla="*/ 0 h 455"/>
              <a:gd name="T10" fmla="*/ 54 w 107"/>
              <a:gd name="T11" fmla="*/ 0 h 455"/>
              <a:gd name="T12" fmla="*/ 107 w 107"/>
              <a:gd name="T13" fmla="*/ 54 h 455"/>
              <a:gd name="T14" fmla="*/ 107 w 107"/>
              <a:gd name="T15" fmla="*/ 401 h 455"/>
              <a:gd name="T16" fmla="*/ 54 w 107"/>
              <a:gd name="T1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455">
                <a:moveTo>
                  <a:pt x="54" y="455"/>
                </a:moveTo>
                <a:cubicBezTo>
                  <a:pt x="54" y="455"/>
                  <a:pt x="54" y="455"/>
                  <a:pt x="54" y="455"/>
                </a:cubicBezTo>
                <a:cubicBezTo>
                  <a:pt x="24" y="455"/>
                  <a:pt x="0" y="431"/>
                  <a:pt x="0" y="401"/>
                </a:cubicBezTo>
                <a:cubicBezTo>
                  <a:pt x="0" y="54"/>
                  <a:pt x="0" y="54"/>
                  <a:pt x="0" y="54"/>
                </a:cubicBezTo>
                <a:cubicBezTo>
                  <a:pt x="0" y="24"/>
                  <a:pt x="24" y="0"/>
                  <a:pt x="54" y="0"/>
                </a:cubicBezTo>
                <a:cubicBezTo>
                  <a:pt x="54" y="0"/>
                  <a:pt x="54" y="0"/>
                  <a:pt x="54" y="0"/>
                </a:cubicBezTo>
                <a:cubicBezTo>
                  <a:pt x="83" y="0"/>
                  <a:pt x="107" y="24"/>
                  <a:pt x="107" y="54"/>
                </a:cubicBezTo>
                <a:cubicBezTo>
                  <a:pt x="107" y="401"/>
                  <a:pt x="107" y="401"/>
                  <a:pt x="107" y="401"/>
                </a:cubicBezTo>
                <a:cubicBezTo>
                  <a:pt x="107" y="431"/>
                  <a:pt x="83" y="455"/>
                  <a:pt x="54" y="45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1304925" y="6292850"/>
            <a:ext cx="341313" cy="1450975"/>
          </a:xfrm>
          <a:custGeom>
            <a:avLst/>
            <a:gdLst>
              <a:gd name="T0" fmla="*/ 54 w 107"/>
              <a:gd name="T1" fmla="*/ 455 h 455"/>
              <a:gd name="T2" fmla="*/ 54 w 107"/>
              <a:gd name="T3" fmla="*/ 455 h 455"/>
              <a:gd name="T4" fmla="*/ 0 w 107"/>
              <a:gd name="T5" fmla="*/ 401 h 455"/>
              <a:gd name="T6" fmla="*/ 0 w 107"/>
              <a:gd name="T7" fmla="*/ 54 h 455"/>
              <a:gd name="T8" fmla="*/ 54 w 107"/>
              <a:gd name="T9" fmla="*/ 0 h 455"/>
              <a:gd name="T10" fmla="*/ 54 w 107"/>
              <a:gd name="T11" fmla="*/ 0 h 455"/>
              <a:gd name="T12" fmla="*/ 107 w 107"/>
              <a:gd name="T13" fmla="*/ 54 h 455"/>
              <a:gd name="T14" fmla="*/ 107 w 107"/>
              <a:gd name="T15" fmla="*/ 401 h 455"/>
              <a:gd name="T16" fmla="*/ 54 w 107"/>
              <a:gd name="T1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455">
                <a:moveTo>
                  <a:pt x="54" y="455"/>
                </a:moveTo>
                <a:cubicBezTo>
                  <a:pt x="54" y="455"/>
                  <a:pt x="54" y="455"/>
                  <a:pt x="54" y="455"/>
                </a:cubicBezTo>
                <a:cubicBezTo>
                  <a:pt x="24" y="455"/>
                  <a:pt x="0" y="431"/>
                  <a:pt x="0" y="401"/>
                </a:cubicBezTo>
                <a:cubicBezTo>
                  <a:pt x="0" y="54"/>
                  <a:pt x="0" y="54"/>
                  <a:pt x="0" y="54"/>
                </a:cubicBezTo>
                <a:cubicBezTo>
                  <a:pt x="0" y="24"/>
                  <a:pt x="24" y="0"/>
                  <a:pt x="54" y="0"/>
                </a:cubicBezTo>
                <a:cubicBezTo>
                  <a:pt x="54" y="0"/>
                  <a:pt x="54" y="0"/>
                  <a:pt x="54" y="0"/>
                </a:cubicBezTo>
                <a:cubicBezTo>
                  <a:pt x="83" y="0"/>
                  <a:pt x="107" y="24"/>
                  <a:pt x="107" y="54"/>
                </a:cubicBezTo>
                <a:cubicBezTo>
                  <a:pt x="107" y="401"/>
                  <a:pt x="107" y="401"/>
                  <a:pt x="107" y="401"/>
                </a:cubicBezTo>
                <a:cubicBezTo>
                  <a:pt x="107" y="431"/>
                  <a:pt x="83" y="455"/>
                  <a:pt x="54" y="45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1304925" y="8669338"/>
            <a:ext cx="341313" cy="1447800"/>
          </a:xfrm>
          <a:custGeom>
            <a:avLst/>
            <a:gdLst>
              <a:gd name="T0" fmla="*/ 54 w 107"/>
              <a:gd name="T1" fmla="*/ 454 h 454"/>
              <a:gd name="T2" fmla="*/ 54 w 107"/>
              <a:gd name="T3" fmla="*/ 454 h 454"/>
              <a:gd name="T4" fmla="*/ 0 w 107"/>
              <a:gd name="T5" fmla="*/ 401 h 454"/>
              <a:gd name="T6" fmla="*/ 0 w 107"/>
              <a:gd name="T7" fmla="*/ 53 h 454"/>
              <a:gd name="T8" fmla="*/ 54 w 107"/>
              <a:gd name="T9" fmla="*/ 0 h 454"/>
              <a:gd name="T10" fmla="*/ 54 w 107"/>
              <a:gd name="T11" fmla="*/ 0 h 454"/>
              <a:gd name="T12" fmla="*/ 107 w 107"/>
              <a:gd name="T13" fmla="*/ 53 h 454"/>
              <a:gd name="T14" fmla="*/ 107 w 107"/>
              <a:gd name="T15" fmla="*/ 401 h 454"/>
              <a:gd name="T16" fmla="*/ 54 w 107"/>
              <a:gd name="T17" fmla="*/ 4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454">
                <a:moveTo>
                  <a:pt x="54" y="454"/>
                </a:moveTo>
                <a:cubicBezTo>
                  <a:pt x="54" y="454"/>
                  <a:pt x="54" y="454"/>
                  <a:pt x="54" y="454"/>
                </a:cubicBezTo>
                <a:cubicBezTo>
                  <a:pt x="24" y="454"/>
                  <a:pt x="0" y="430"/>
                  <a:pt x="0" y="401"/>
                </a:cubicBezTo>
                <a:cubicBezTo>
                  <a:pt x="0" y="53"/>
                  <a:pt x="0" y="53"/>
                  <a:pt x="0" y="53"/>
                </a:cubicBezTo>
                <a:cubicBezTo>
                  <a:pt x="0" y="24"/>
                  <a:pt x="24" y="0"/>
                  <a:pt x="54" y="0"/>
                </a:cubicBezTo>
                <a:cubicBezTo>
                  <a:pt x="54" y="0"/>
                  <a:pt x="54" y="0"/>
                  <a:pt x="54" y="0"/>
                </a:cubicBezTo>
                <a:cubicBezTo>
                  <a:pt x="83" y="0"/>
                  <a:pt x="107" y="24"/>
                  <a:pt x="107" y="53"/>
                </a:cubicBezTo>
                <a:cubicBezTo>
                  <a:pt x="107" y="401"/>
                  <a:pt x="107" y="401"/>
                  <a:pt x="107" y="401"/>
                </a:cubicBezTo>
                <a:cubicBezTo>
                  <a:pt x="107" y="430"/>
                  <a:pt x="83" y="454"/>
                  <a:pt x="54" y="45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1304925" y="11041063"/>
            <a:ext cx="341313" cy="1450975"/>
          </a:xfrm>
          <a:custGeom>
            <a:avLst/>
            <a:gdLst>
              <a:gd name="T0" fmla="*/ 54 w 107"/>
              <a:gd name="T1" fmla="*/ 455 h 455"/>
              <a:gd name="T2" fmla="*/ 54 w 107"/>
              <a:gd name="T3" fmla="*/ 455 h 455"/>
              <a:gd name="T4" fmla="*/ 0 w 107"/>
              <a:gd name="T5" fmla="*/ 401 h 455"/>
              <a:gd name="T6" fmla="*/ 0 w 107"/>
              <a:gd name="T7" fmla="*/ 54 h 455"/>
              <a:gd name="T8" fmla="*/ 54 w 107"/>
              <a:gd name="T9" fmla="*/ 0 h 455"/>
              <a:gd name="T10" fmla="*/ 54 w 107"/>
              <a:gd name="T11" fmla="*/ 0 h 455"/>
              <a:gd name="T12" fmla="*/ 107 w 107"/>
              <a:gd name="T13" fmla="*/ 54 h 455"/>
              <a:gd name="T14" fmla="*/ 107 w 107"/>
              <a:gd name="T15" fmla="*/ 401 h 455"/>
              <a:gd name="T16" fmla="*/ 54 w 107"/>
              <a:gd name="T1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455">
                <a:moveTo>
                  <a:pt x="54" y="455"/>
                </a:moveTo>
                <a:cubicBezTo>
                  <a:pt x="54" y="455"/>
                  <a:pt x="54" y="455"/>
                  <a:pt x="54" y="455"/>
                </a:cubicBezTo>
                <a:cubicBezTo>
                  <a:pt x="24" y="455"/>
                  <a:pt x="0" y="431"/>
                  <a:pt x="0" y="401"/>
                </a:cubicBezTo>
                <a:cubicBezTo>
                  <a:pt x="0" y="54"/>
                  <a:pt x="0" y="54"/>
                  <a:pt x="0" y="54"/>
                </a:cubicBezTo>
                <a:cubicBezTo>
                  <a:pt x="0" y="24"/>
                  <a:pt x="24" y="0"/>
                  <a:pt x="54" y="0"/>
                </a:cubicBezTo>
                <a:cubicBezTo>
                  <a:pt x="54" y="0"/>
                  <a:pt x="54" y="0"/>
                  <a:pt x="54" y="0"/>
                </a:cubicBezTo>
                <a:cubicBezTo>
                  <a:pt x="83" y="0"/>
                  <a:pt x="107" y="24"/>
                  <a:pt x="107" y="54"/>
                </a:cubicBezTo>
                <a:cubicBezTo>
                  <a:pt x="107" y="401"/>
                  <a:pt x="107" y="401"/>
                  <a:pt x="107" y="401"/>
                </a:cubicBezTo>
                <a:cubicBezTo>
                  <a:pt x="107" y="431"/>
                  <a:pt x="83" y="455"/>
                  <a:pt x="54" y="45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9"/>
          <p:cNvSpPr>
            <a:spLocks noChangeArrowheads="1"/>
          </p:cNvSpPr>
          <p:nvPr/>
        </p:nvSpPr>
        <p:spPr bwMode="auto">
          <a:xfrm>
            <a:off x="13797370" y="10775950"/>
            <a:ext cx="1436688" cy="14351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Oval 10"/>
          <p:cNvSpPr>
            <a:spLocks noChangeArrowheads="1"/>
          </p:cNvSpPr>
          <p:nvPr/>
        </p:nvSpPr>
        <p:spPr bwMode="auto">
          <a:xfrm>
            <a:off x="16158278" y="10775950"/>
            <a:ext cx="1436688" cy="14351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Oval 11"/>
          <p:cNvSpPr>
            <a:spLocks noChangeArrowheads="1"/>
          </p:cNvSpPr>
          <p:nvPr/>
        </p:nvSpPr>
        <p:spPr bwMode="auto">
          <a:xfrm>
            <a:off x="18547428" y="10775950"/>
            <a:ext cx="1436688" cy="14351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Oval 12"/>
          <p:cNvSpPr>
            <a:spLocks noChangeArrowheads="1"/>
          </p:cNvSpPr>
          <p:nvPr/>
        </p:nvSpPr>
        <p:spPr bwMode="auto">
          <a:xfrm>
            <a:off x="20870235" y="10775950"/>
            <a:ext cx="1436688" cy="14351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
          <p:cNvSpPr>
            <a:spLocks noEditPoints="1"/>
          </p:cNvSpPr>
          <p:nvPr/>
        </p:nvSpPr>
        <p:spPr bwMode="auto">
          <a:xfrm>
            <a:off x="14106933" y="11085513"/>
            <a:ext cx="820738" cy="815975"/>
          </a:xfrm>
          <a:custGeom>
            <a:avLst/>
            <a:gdLst>
              <a:gd name="T0" fmla="*/ 243 w 257"/>
              <a:gd name="T1" fmla="*/ 100 h 256"/>
              <a:gd name="T2" fmla="*/ 223 w 257"/>
              <a:gd name="T3" fmla="*/ 97 h 256"/>
              <a:gd name="T4" fmla="*/ 217 w 257"/>
              <a:gd name="T5" fmla="*/ 83 h 256"/>
              <a:gd name="T6" fmla="*/ 229 w 257"/>
              <a:gd name="T7" fmla="*/ 67 h 256"/>
              <a:gd name="T8" fmla="*/ 228 w 257"/>
              <a:gd name="T9" fmla="*/ 46 h 256"/>
              <a:gd name="T10" fmla="*/ 211 w 257"/>
              <a:gd name="T11" fmla="*/ 29 h 256"/>
              <a:gd name="T12" fmla="*/ 190 w 257"/>
              <a:gd name="T13" fmla="*/ 27 h 256"/>
              <a:gd name="T14" fmla="*/ 174 w 257"/>
              <a:gd name="T15" fmla="*/ 40 h 256"/>
              <a:gd name="T16" fmla="*/ 159 w 257"/>
              <a:gd name="T17" fmla="*/ 34 h 256"/>
              <a:gd name="T18" fmla="*/ 156 w 257"/>
              <a:gd name="T19" fmla="*/ 14 h 256"/>
              <a:gd name="T20" fmla="*/ 140 w 257"/>
              <a:gd name="T21" fmla="*/ 0 h 256"/>
              <a:gd name="T22" fmla="*/ 116 w 257"/>
              <a:gd name="T23" fmla="*/ 0 h 256"/>
              <a:gd name="T24" fmla="*/ 101 w 257"/>
              <a:gd name="T25" fmla="*/ 14 h 256"/>
              <a:gd name="T26" fmla="*/ 98 w 257"/>
              <a:gd name="T27" fmla="*/ 34 h 256"/>
              <a:gd name="T28" fmla="*/ 83 w 257"/>
              <a:gd name="T29" fmla="*/ 40 h 256"/>
              <a:gd name="T30" fmla="*/ 67 w 257"/>
              <a:gd name="T31" fmla="*/ 27 h 256"/>
              <a:gd name="T32" fmla="*/ 46 w 257"/>
              <a:gd name="T33" fmla="*/ 29 h 256"/>
              <a:gd name="T34" fmla="*/ 29 w 257"/>
              <a:gd name="T35" fmla="*/ 46 h 256"/>
              <a:gd name="T36" fmla="*/ 28 w 257"/>
              <a:gd name="T37" fmla="*/ 67 h 256"/>
              <a:gd name="T38" fmla="*/ 40 w 257"/>
              <a:gd name="T39" fmla="*/ 83 h 256"/>
              <a:gd name="T40" fmla="*/ 34 w 257"/>
              <a:gd name="T41" fmla="*/ 97 h 256"/>
              <a:gd name="T42" fmla="*/ 14 w 257"/>
              <a:gd name="T43" fmla="*/ 100 h 256"/>
              <a:gd name="T44" fmla="*/ 0 w 257"/>
              <a:gd name="T45" fmla="*/ 116 h 256"/>
              <a:gd name="T46" fmla="*/ 0 w 257"/>
              <a:gd name="T47" fmla="*/ 140 h 256"/>
              <a:gd name="T48" fmla="*/ 14 w 257"/>
              <a:gd name="T49" fmla="*/ 156 h 256"/>
              <a:gd name="T50" fmla="*/ 34 w 257"/>
              <a:gd name="T51" fmla="*/ 158 h 256"/>
              <a:gd name="T52" fmla="*/ 40 w 257"/>
              <a:gd name="T53" fmla="*/ 173 h 256"/>
              <a:gd name="T54" fmla="*/ 28 w 257"/>
              <a:gd name="T55" fmla="*/ 189 h 256"/>
              <a:gd name="T56" fmla="*/ 29 w 257"/>
              <a:gd name="T57" fmla="*/ 210 h 256"/>
              <a:gd name="T58" fmla="*/ 46 w 257"/>
              <a:gd name="T59" fmla="*/ 227 h 256"/>
              <a:gd name="T60" fmla="*/ 67 w 257"/>
              <a:gd name="T61" fmla="*/ 228 h 256"/>
              <a:gd name="T62" fmla="*/ 83 w 257"/>
              <a:gd name="T63" fmla="*/ 216 h 256"/>
              <a:gd name="T64" fmla="*/ 98 w 257"/>
              <a:gd name="T65" fmla="*/ 222 h 256"/>
              <a:gd name="T66" fmla="*/ 101 w 257"/>
              <a:gd name="T67" fmla="*/ 242 h 256"/>
              <a:gd name="T68" fmla="*/ 116 w 257"/>
              <a:gd name="T69" fmla="*/ 256 h 256"/>
              <a:gd name="T70" fmla="*/ 140 w 257"/>
              <a:gd name="T71" fmla="*/ 256 h 256"/>
              <a:gd name="T72" fmla="*/ 156 w 257"/>
              <a:gd name="T73" fmla="*/ 242 h 256"/>
              <a:gd name="T74" fmla="*/ 159 w 257"/>
              <a:gd name="T75" fmla="*/ 222 h 256"/>
              <a:gd name="T76" fmla="*/ 174 w 257"/>
              <a:gd name="T77" fmla="*/ 216 h 256"/>
              <a:gd name="T78" fmla="*/ 190 w 257"/>
              <a:gd name="T79" fmla="*/ 228 h 256"/>
              <a:gd name="T80" fmla="*/ 211 w 257"/>
              <a:gd name="T81" fmla="*/ 227 h 256"/>
              <a:gd name="T82" fmla="*/ 228 w 257"/>
              <a:gd name="T83" fmla="*/ 210 h 256"/>
              <a:gd name="T84" fmla="*/ 229 w 257"/>
              <a:gd name="T85" fmla="*/ 189 h 256"/>
              <a:gd name="T86" fmla="*/ 217 w 257"/>
              <a:gd name="T87" fmla="*/ 173 h 256"/>
              <a:gd name="T88" fmla="*/ 223 w 257"/>
              <a:gd name="T89" fmla="*/ 158 h 256"/>
              <a:gd name="T90" fmla="*/ 243 w 257"/>
              <a:gd name="T91" fmla="*/ 156 h 256"/>
              <a:gd name="T92" fmla="*/ 257 w 257"/>
              <a:gd name="T93" fmla="*/ 140 h 256"/>
              <a:gd name="T94" fmla="*/ 257 w 257"/>
              <a:gd name="T95" fmla="*/ 116 h 256"/>
              <a:gd name="T96" fmla="*/ 243 w 257"/>
              <a:gd name="T97" fmla="*/ 100 h 256"/>
              <a:gd name="T98" fmla="*/ 128 w 257"/>
              <a:gd name="T99" fmla="*/ 181 h 256"/>
              <a:gd name="T100" fmla="*/ 75 w 257"/>
              <a:gd name="T101" fmla="*/ 128 h 256"/>
              <a:gd name="T102" fmla="*/ 128 w 257"/>
              <a:gd name="T103" fmla="*/ 74 h 256"/>
              <a:gd name="T104" fmla="*/ 182 w 257"/>
              <a:gd name="T105" fmla="*/ 128 h 256"/>
              <a:gd name="T106" fmla="*/ 128 w 257"/>
              <a:gd name="T107" fmla="*/ 18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 h="256">
                <a:moveTo>
                  <a:pt x="243" y="100"/>
                </a:moveTo>
                <a:cubicBezTo>
                  <a:pt x="223" y="97"/>
                  <a:pt x="223" y="97"/>
                  <a:pt x="223" y="97"/>
                </a:cubicBezTo>
                <a:cubicBezTo>
                  <a:pt x="221" y="92"/>
                  <a:pt x="219" y="87"/>
                  <a:pt x="217" y="83"/>
                </a:cubicBezTo>
                <a:cubicBezTo>
                  <a:pt x="229" y="67"/>
                  <a:pt x="229" y="67"/>
                  <a:pt x="229" y="67"/>
                </a:cubicBezTo>
                <a:cubicBezTo>
                  <a:pt x="234" y="60"/>
                  <a:pt x="233" y="51"/>
                  <a:pt x="228" y="46"/>
                </a:cubicBezTo>
                <a:cubicBezTo>
                  <a:pt x="211" y="29"/>
                  <a:pt x="211" y="29"/>
                  <a:pt x="211" y="29"/>
                </a:cubicBezTo>
                <a:cubicBezTo>
                  <a:pt x="205" y="23"/>
                  <a:pt x="196" y="22"/>
                  <a:pt x="190" y="27"/>
                </a:cubicBezTo>
                <a:cubicBezTo>
                  <a:pt x="174" y="40"/>
                  <a:pt x="174" y="40"/>
                  <a:pt x="174" y="40"/>
                </a:cubicBezTo>
                <a:cubicBezTo>
                  <a:pt x="169" y="37"/>
                  <a:pt x="164" y="35"/>
                  <a:pt x="159" y="34"/>
                </a:cubicBezTo>
                <a:cubicBezTo>
                  <a:pt x="156" y="14"/>
                  <a:pt x="156" y="14"/>
                  <a:pt x="156" y="14"/>
                </a:cubicBezTo>
                <a:cubicBezTo>
                  <a:pt x="155" y="6"/>
                  <a:pt x="149" y="0"/>
                  <a:pt x="140" y="0"/>
                </a:cubicBezTo>
                <a:cubicBezTo>
                  <a:pt x="116" y="0"/>
                  <a:pt x="116" y="0"/>
                  <a:pt x="116" y="0"/>
                </a:cubicBezTo>
                <a:cubicBezTo>
                  <a:pt x="108" y="0"/>
                  <a:pt x="102" y="6"/>
                  <a:pt x="101" y="14"/>
                </a:cubicBezTo>
                <a:cubicBezTo>
                  <a:pt x="98" y="34"/>
                  <a:pt x="98" y="34"/>
                  <a:pt x="98" y="34"/>
                </a:cubicBezTo>
                <a:cubicBezTo>
                  <a:pt x="93" y="35"/>
                  <a:pt x="88" y="37"/>
                  <a:pt x="83" y="40"/>
                </a:cubicBezTo>
                <a:cubicBezTo>
                  <a:pt x="67" y="27"/>
                  <a:pt x="67" y="27"/>
                  <a:pt x="67" y="27"/>
                </a:cubicBezTo>
                <a:cubicBezTo>
                  <a:pt x="61" y="22"/>
                  <a:pt x="52" y="23"/>
                  <a:pt x="46" y="29"/>
                </a:cubicBezTo>
                <a:cubicBezTo>
                  <a:pt x="29" y="46"/>
                  <a:pt x="29" y="46"/>
                  <a:pt x="29" y="46"/>
                </a:cubicBezTo>
                <a:cubicBezTo>
                  <a:pt x="23" y="51"/>
                  <a:pt x="23" y="60"/>
                  <a:pt x="28" y="67"/>
                </a:cubicBezTo>
                <a:cubicBezTo>
                  <a:pt x="40" y="83"/>
                  <a:pt x="40" y="83"/>
                  <a:pt x="40" y="83"/>
                </a:cubicBezTo>
                <a:cubicBezTo>
                  <a:pt x="38" y="87"/>
                  <a:pt x="36" y="92"/>
                  <a:pt x="34" y="97"/>
                </a:cubicBezTo>
                <a:cubicBezTo>
                  <a:pt x="14" y="100"/>
                  <a:pt x="14" y="100"/>
                  <a:pt x="14" y="100"/>
                </a:cubicBezTo>
                <a:cubicBezTo>
                  <a:pt x="6" y="101"/>
                  <a:pt x="0" y="108"/>
                  <a:pt x="0" y="116"/>
                </a:cubicBezTo>
                <a:cubicBezTo>
                  <a:pt x="0" y="140"/>
                  <a:pt x="0" y="140"/>
                  <a:pt x="0" y="140"/>
                </a:cubicBezTo>
                <a:cubicBezTo>
                  <a:pt x="0" y="148"/>
                  <a:pt x="6" y="155"/>
                  <a:pt x="14" y="156"/>
                </a:cubicBezTo>
                <a:cubicBezTo>
                  <a:pt x="34" y="158"/>
                  <a:pt x="34" y="158"/>
                  <a:pt x="34" y="158"/>
                </a:cubicBezTo>
                <a:cubicBezTo>
                  <a:pt x="36" y="163"/>
                  <a:pt x="38" y="168"/>
                  <a:pt x="40" y="173"/>
                </a:cubicBezTo>
                <a:cubicBezTo>
                  <a:pt x="28" y="189"/>
                  <a:pt x="28" y="189"/>
                  <a:pt x="28" y="189"/>
                </a:cubicBezTo>
                <a:cubicBezTo>
                  <a:pt x="23" y="196"/>
                  <a:pt x="23" y="205"/>
                  <a:pt x="29" y="210"/>
                </a:cubicBezTo>
                <a:cubicBezTo>
                  <a:pt x="46" y="227"/>
                  <a:pt x="46" y="227"/>
                  <a:pt x="46" y="227"/>
                </a:cubicBezTo>
                <a:cubicBezTo>
                  <a:pt x="52" y="233"/>
                  <a:pt x="61" y="233"/>
                  <a:pt x="67" y="228"/>
                </a:cubicBezTo>
                <a:cubicBezTo>
                  <a:pt x="83" y="216"/>
                  <a:pt x="83" y="216"/>
                  <a:pt x="83" y="216"/>
                </a:cubicBezTo>
                <a:cubicBezTo>
                  <a:pt x="88" y="218"/>
                  <a:pt x="93" y="220"/>
                  <a:pt x="98" y="222"/>
                </a:cubicBezTo>
                <a:cubicBezTo>
                  <a:pt x="101" y="242"/>
                  <a:pt x="101" y="242"/>
                  <a:pt x="101" y="242"/>
                </a:cubicBezTo>
                <a:cubicBezTo>
                  <a:pt x="102" y="250"/>
                  <a:pt x="108" y="256"/>
                  <a:pt x="116" y="256"/>
                </a:cubicBezTo>
                <a:cubicBezTo>
                  <a:pt x="140" y="256"/>
                  <a:pt x="140" y="256"/>
                  <a:pt x="140" y="256"/>
                </a:cubicBezTo>
                <a:cubicBezTo>
                  <a:pt x="149" y="256"/>
                  <a:pt x="155" y="250"/>
                  <a:pt x="156" y="242"/>
                </a:cubicBezTo>
                <a:cubicBezTo>
                  <a:pt x="159" y="222"/>
                  <a:pt x="159" y="222"/>
                  <a:pt x="159" y="222"/>
                </a:cubicBezTo>
                <a:cubicBezTo>
                  <a:pt x="164" y="220"/>
                  <a:pt x="169" y="218"/>
                  <a:pt x="174" y="216"/>
                </a:cubicBezTo>
                <a:cubicBezTo>
                  <a:pt x="190" y="228"/>
                  <a:pt x="190" y="228"/>
                  <a:pt x="190" y="228"/>
                </a:cubicBezTo>
                <a:cubicBezTo>
                  <a:pt x="196" y="233"/>
                  <a:pt x="205" y="233"/>
                  <a:pt x="211" y="227"/>
                </a:cubicBezTo>
                <a:cubicBezTo>
                  <a:pt x="228" y="210"/>
                  <a:pt x="228" y="210"/>
                  <a:pt x="228" y="210"/>
                </a:cubicBezTo>
                <a:cubicBezTo>
                  <a:pt x="233" y="205"/>
                  <a:pt x="234" y="196"/>
                  <a:pt x="229" y="189"/>
                </a:cubicBezTo>
                <a:cubicBezTo>
                  <a:pt x="217" y="173"/>
                  <a:pt x="217" y="173"/>
                  <a:pt x="217" y="173"/>
                </a:cubicBezTo>
                <a:cubicBezTo>
                  <a:pt x="219" y="168"/>
                  <a:pt x="221" y="163"/>
                  <a:pt x="223" y="158"/>
                </a:cubicBezTo>
                <a:cubicBezTo>
                  <a:pt x="243" y="156"/>
                  <a:pt x="243" y="156"/>
                  <a:pt x="243" y="156"/>
                </a:cubicBezTo>
                <a:cubicBezTo>
                  <a:pt x="251" y="155"/>
                  <a:pt x="257" y="148"/>
                  <a:pt x="257" y="140"/>
                </a:cubicBezTo>
                <a:cubicBezTo>
                  <a:pt x="257" y="116"/>
                  <a:pt x="257" y="116"/>
                  <a:pt x="257" y="116"/>
                </a:cubicBezTo>
                <a:cubicBezTo>
                  <a:pt x="257" y="108"/>
                  <a:pt x="251" y="101"/>
                  <a:pt x="243" y="100"/>
                </a:cubicBezTo>
                <a:close/>
                <a:moveTo>
                  <a:pt x="128" y="181"/>
                </a:moveTo>
                <a:cubicBezTo>
                  <a:pt x="99" y="181"/>
                  <a:pt x="75" y="157"/>
                  <a:pt x="75" y="128"/>
                </a:cubicBezTo>
                <a:cubicBezTo>
                  <a:pt x="75" y="98"/>
                  <a:pt x="99" y="74"/>
                  <a:pt x="128" y="74"/>
                </a:cubicBezTo>
                <a:cubicBezTo>
                  <a:pt x="158" y="74"/>
                  <a:pt x="182" y="98"/>
                  <a:pt x="182" y="128"/>
                </a:cubicBezTo>
                <a:cubicBezTo>
                  <a:pt x="182" y="157"/>
                  <a:pt x="158" y="181"/>
                  <a:pt x="128" y="18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16474190" y="11050588"/>
            <a:ext cx="731838" cy="733425"/>
          </a:xfrm>
          <a:custGeom>
            <a:avLst/>
            <a:gdLst>
              <a:gd name="T0" fmla="*/ 437 w 461"/>
              <a:gd name="T1" fmla="*/ 416 h 462"/>
              <a:gd name="T2" fmla="*/ 461 w 461"/>
              <a:gd name="T3" fmla="*/ 416 h 462"/>
              <a:gd name="T4" fmla="*/ 461 w 461"/>
              <a:gd name="T5" fmla="*/ 462 h 462"/>
              <a:gd name="T6" fmla="*/ 0 w 461"/>
              <a:gd name="T7" fmla="*/ 462 h 462"/>
              <a:gd name="T8" fmla="*/ 0 w 461"/>
              <a:gd name="T9" fmla="*/ 416 h 462"/>
              <a:gd name="T10" fmla="*/ 23 w 461"/>
              <a:gd name="T11" fmla="*/ 416 h 462"/>
              <a:gd name="T12" fmla="*/ 23 w 461"/>
              <a:gd name="T13" fmla="*/ 299 h 462"/>
              <a:gd name="T14" fmla="*/ 91 w 461"/>
              <a:gd name="T15" fmla="*/ 299 h 462"/>
              <a:gd name="T16" fmla="*/ 91 w 461"/>
              <a:gd name="T17" fmla="*/ 416 h 462"/>
              <a:gd name="T18" fmla="*/ 137 w 461"/>
              <a:gd name="T19" fmla="*/ 416 h 462"/>
              <a:gd name="T20" fmla="*/ 137 w 461"/>
              <a:gd name="T21" fmla="*/ 209 h 462"/>
              <a:gd name="T22" fmla="*/ 207 w 461"/>
              <a:gd name="T23" fmla="*/ 209 h 462"/>
              <a:gd name="T24" fmla="*/ 207 w 461"/>
              <a:gd name="T25" fmla="*/ 416 h 462"/>
              <a:gd name="T26" fmla="*/ 254 w 461"/>
              <a:gd name="T27" fmla="*/ 416 h 462"/>
              <a:gd name="T28" fmla="*/ 254 w 461"/>
              <a:gd name="T29" fmla="*/ 117 h 462"/>
              <a:gd name="T30" fmla="*/ 322 w 461"/>
              <a:gd name="T31" fmla="*/ 117 h 462"/>
              <a:gd name="T32" fmla="*/ 322 w 461"/>
              <a:gd name="T33" fmla="*/ 416 h 462"/>
              <a:gd name="T34" fmla="*/ 368 w 461"/>
              <a:gd name="T35" fmla="*/ 416 h 462"/>
              <a:gd name="T36" fmla="*/ 368 w 461"/>
              <a:gd name="T37" fmla="*/ 70 h 462"/>
              <a:gd name="T38" fmla="*/ 346 w 461"/>
              <a:gd name="T39" fmla="*/ 70 h 462"/>
              <a:gd name="T40" fmla="*/ 402 w 461"/>
              <a:gd name="T41" fmla="*/ 0 h 462"/>
              <a:gd name="T42" fmla="*/ 461 w 461"/>
              <a:gd name="T43" fmla="*/ 70 h 462"/>
              <a:gd name="T44" fmla="*/ 437 w 461"/>
              <a:gd name="T45" fmla="*/ 70 h 462"/>
              <a:gd name="T46" fmla="*/ 437 w 461"/>
              <a:gd name="T47" fmla="*/ 4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1" h="462">
                <a:moveTo>
                  <a:pt x="437" y="416"/>
                </a:moveTo>
                <a:lnTo>
                  <a:pt x="461" y="416"/>
                </a:lnTo>
                <a:lnTo>
                  <a:pt x="461" y="462"/>
                </a:lnTo>
                <a:lnTo>
                  <a:pt x="0" y="462"/>
                </a:lnTo>
                <a:lnTo>
                  <a:pt x="0" y="416"/>
                </a:lnTo>
                <a:lnTo>
                  <a:pt x="23" y="416"/>
                </a:lnTo>
                <a:lnTo>
                  <a:pt x="23" y="299"/>
                </a:lnTo>
                <a:lnTo>
                  <a:pt x="91" y="299"/>
                </a:lnTo>
                <a:lnTo>
                  <a:pt x="91" y="416"/>
                </a:lnTo>
                <a:lnTo>
                  <a:pt x="137" y="416"/>
                </a:lnTo>
                <a:lnTo>
                  <a:pt x="137" y="209"/>
                </a:lnTo>
                <a:lnTo>
                  <a:pt x="207" y="209"/>
                </a:lnTo>
                <a:lnTo>
                  <a:pt x="207" y="416"/>
                </a:lnTo>
                <a:lnTo>
                  <a:pt x="254" y="416"/>
                </a:lnTo>
                <a:lnTo>
                  <a:pt x="254" y="117"/>
                </a:lnTo>
                <a:lnTo>
                  <a:pt x="322" y="117"/>
                </a:lnTo>
                <a:lnTo>
                  <a:pt x="322" y="416"/>
                </a:lnTo>
                <a:lnTo>
                  <a:pt x="368" y="416"/>
                </a:lnTo>
                <a:lnTo>
                  <a:pt x="368" y="70"/>
                </a:lnTo>
                <a:lnTo>
                  <a:pt x="346" y="70"/>
                </a:lnTo>
                <a:lnTo>
                  <a:pt x="402" y="0"/>
                </a:lnTo>
                <a:lnTo>
                  <a:pt x="461" y="70"/>
                </a:lnTo>
                <a:lnTo>
                  <a:pt x="437" y="70"/>
                </a:lnTo>
                <a:lnTo>
                  <a:pt x="437" y="41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18828416" y="11101389"/>
            <a:ext cx="803165" cy="803275"/>
          </a:xfrm>
          <a:custGeom>
            <a:avLst/>
            <a:gdLst>
              <a:gd name="connsiteX0" fmla="*/ 570382 w 803165"/>
              <a:gd name="connsiteY0" fmla="*/ 3175 h 803275"/>
              <a:gd name="connsiteX1" fmla="*/ 573570 w 803165"/>
              <a:gd name="connsiteY1" fmla="*/ 12738 h 803275"/>
              <a:gd name="connsiteX2" fmla="*/ 573570 w 803165"/>
              <a:gd name="connsiteY2" fmla="*/ 162552 h 803275"/>
              <a:gd name="connsiteX3" fmla="*/ 579948 w 803165"/>
              <a:gd name="connsiteY3" fmla="*/ 175303 h 803275"/>
              <a:gd name="connsiteX4" fmla="*/ 640536 w 803165"/>
              <a:gd name="connsiteY4" fmla="*/ 197616 h 803275"/>
              <a:gd name="connsiteX5" fmla="*/ 650102 w 803165"/>
              <a:gd name="connsiteY5" fmla="*/ 197616 h 803275"/>
              <a:gd name="connsiteX6" fmla="*/ 710690 w 803165"/>
              <a:gd name="connsiteY6" fmla="*/ 175303 h 803275"/>
              <a:gd name="connsiteX7" fmla="*/ 717066 w 803165"/>
              <a:gd name="connsiteY7" fmla="*/ 162552 h 803275"/>
              <a:gd name="connsiteX8" fmla="*/ 717066 w 803165"/>
              <a:gd name="connsiteY8" fmla="*/ 12738 h 803275"/>
              <a:gd name="connsiteX9" fmla="*/ 717066 w 803165"/>
              <a:gd name="connsiteY9" fmla="*/ 3175 h 803275"/>
              <a:gd name="connsiteX10" fmla="*/ 726634 w 803165"/>
              <a:gd name="connsiteY10" fmla="*/ 6363 h 803275"/>
              <a:gd name="connsiteX11" fmla="*/ 726634 w 803165"/>
              <a:gd name="connsiteY11" fmla="*/ 274117 h 803275"/>
              <a:gd name="connsiteX12" fmla="*/ 717066 w 803165"/>
              <a:gd name="connsiteY12" fmla="*/ 290054 h 803275"/>
              <a:gd name="connsiteX13" fmla="*/ 717066 w 803165"/>
              <a:gd name="connsiteY13" fmla="*/ 729936 h 803275"/>
              <a:gd name="connsiteX14" fmla="*/ 659668 w 803165"/>
              <a:gd name="connsiteY14" fmla="*/ 800062 h 803275"/>
              <a:gd name="connsiteX15" fmla="*/ 573570 w 803165"/>
              <a:gd name="connsiteY15" fmla="*/ 729936 h 803275"/>
              <a:gd name="connsiteX16" fmla="*/ 573570 w 803165"/>
              <a:gd name="connsiteY16" fmla="*/ 509995 h 803275"/>
              <a:gd name="connsiteX17" fmla="*/ 573570 w 803165"/>
              <a:gd name="connsiteY17" fmla="*/ 290054 h 803275"/>
              <a:gd name="connsiteX18" fmla="*/ 567192 w 803165"/>
              <a:gd name="connsiteY18" fmla="*/ 277304 h 803275"/>
              <a:gd name="connsiteX19" fmla="*/ 560816 w 803165"/>
              <a:gd name="connsiteY19" fmla="*/ 6363 h 803275"/>
              <a:gd name="connsiteX20" fmla="*/ 570382 w 803165"/>
              <a:gd name="connsiteY20" fmla="*/ 3175 h 803275"/>
              <a:gd name="connsiteX21" fmla="*/ 359882 w 803165"/>
              <a:gd name="connsiteY21" fmla="*/ 0 h 803275"/>
              <a:gd name="connsiteX22" fmla="*/ 442686 w 803165"/>
              <a:gd name="connsiteY22" fmla="*/ 0 h 803275"/>
              <a:gd name="connsiteX23" fmla="*/ 458610 w 803165"/>
              <a:gd name="connsiteY23" fmla="*/ 31876 h 803275"/>
              <a:gd name="connsiteX24" fmla="*/ 449056 w 803165"/>
              <a:gd name="connsiteY24" fmla="*/ 229507 h 803275"/>
              <a:gd name="connsiteX25" fmla="*/ 452240 w 803165"/>
              <a:gd name="connsiteY25" fmla="*/ 232695 h 803275"/>
              <a:gd name="connsiteX26" fmla="*/ 452240 w 803165"/>
              <a:gd name="connsiteY26" fmla="*/ 235882 h 803275"/>
              <a:gd name="connsiteX27" fmla="*/ 315294 w 803165"/>
              <a:gd name="connsiteY27" fmla="*/ 251820 h 803275"/>
              <a:gd name="connsiteX28" fmla="*/ 242044 w 803165"/>
              <a:gd name="connsiteY28" fmla="*/ 334698 h 803275"/>
              <a:gd name="connsiteX29" fmla="*/ 296186 w 803165"/>
              <a:gd name="connsiteY29" fmla="*/ 535517 h 803275"/>
              <a:gd name="connsiteX30" fmla="*/ 515936 w 803165"/>
              <a:gd name="connsiteY30" fmla="*/ 529141 h 803275"/>
              <a:gd name="connsiteX31" fmla="*/ 515936 w 803165"/>
              <a:gd name="connsiteY31" fmla="*/ 538704 h 803275"/>
              <a:gd name="connsiteX32" fmla="*/ 515936 w 803165"/>
              <a:gd name="connsiteY32" fmla="*/ 678959 h 803275"/>
              <a:gd name="connsiteX33" fmla="*/ 509568 w 803165"/>
              <a:gd name="connsiteY33" fmla="*/ 691709 h 803275"/>
              <a:gd name="connsiteX34" fmla="*/ 477720 w 803165"/>
              <a:gd name="connsiteY34" fmla="*/ 701272 h 803275"/>
              <a:gd name="connsiteX35" fmla="*/ 471350 w 803165"/>
              <a:gd name="connsiteY35" fmla="*/ 707647 h 803275"/>
              <a:gd name="connsiteX36" fmla="*/ 464980 w 803165"/>
              <a:gd name="connsiteY36" fmla="*/ 780962 h 803275"/>
              <a:gd name="connsiteX37" fmla="*/ 442686 w 803165"/>
              <a:gd name="connsiteY37" fmla="*/ 803275 h 803275"/>
              <a:gd name="connsiteX38" fmla="*/ 359882 w 803165"/>
              <a:gd name="connsiteY38" fmla="*/ 803275 h 803275"/>
              <a:gd name="connsiteX39" fmla="*/ 337588 w 803165"/>
              <a:gd name="connsiteY39" fmla="*/ 780962 h 803275"/>
              <a:gd name="connsiteX40" fmla="*/ 331218 w 803165"/>
              <a:gd name="connsiteY40" fmla="*/ 710835 h 803275"/>
              <a:gd name="connsiteX41" fmla="*/ 324848 w 803165"/>
              <a:gd name="connsiteY41" fmla="*/ 698084 h 803275"/>
              <a:gd name="connsiteX42" fmla="*/ 238860 w 803165"/>
              <a:gd name="connsiteY42" fmla="*/ 663021 h 803275"/>
              <a:gd name="connsiteX43" fmla="*/ 210196 w 803165"/>
              <a:gd name="connsiteY43" fmla="*/ 688521 h 803275"/>
              <a:gd name="connsiteX44" fmla="*/ 178348 w 803165"/>
              <a:gd name="connsiteY44" fmla="*/ 714022 h 803275"/>
              <a:gd name="connsiteX45" fmla="*/ 146500 w 803165"/>
              <a:gd name="connsiteY45" fmla="*/ 714022 h 803275"/>
              <a:gd name="connsiteX46" fmla="*/ 89174 w 803165"/>
              <a:gd name="connsiteY46" fmla="*/ 656645 h 803275"/>
              <a:gd name="connsiteX47" fmla="*/ 89174 w 803165"/>
              <a:gd name="connsiteY47" fmla="*/ 624769 h 803275"/>
              <a:gd name="connsiteX48" fmla="*/ 133760 w 803165"/>
              <a:gd name="connsiteY48" fmla="*/ 570580 h 803275"/>
              <a:gd name="connsiteX49" fmla="*/ 136946 w 803165"/>
              <a:gd name="connsiteY49" fmla="*/ 557830 h 803275"/>
              <a:gd name="connsiteX50" fmla="*/ 101912 w 803165"/>
              <a:gd name="connsiteY50" fmla="*/ 478140 h 803275"/>
              <a:gd name="connsiteX51" fmla="*/ 92358 w 803165"/>
              <a:gd name="connsiteY51" fmla="*/ 468577 h 803275"/>
              <a:gd name="connsiteX52" fmla="*/ 22292 w 803165"/>
              <a:gd name="connsiteY52" fmla="*/ 465389 h 803275"/>
              <a:gd name="connsiteX53" fmla="*/ 0 w 803165"/>
              <a:gd name="connsiteY53" fmla="*/ 443076 h 803275"/>
              <a:gd name="connsiteX54" fmla="*/ 0 w 803165"/>
              <a:gd name="connsiteY54" fmla="*/ 360199 h 803275"/>
              <a:gd name="connsiteX55" fmla="*/ 22292 w 803165"/>
              <a:gd name="connsiteY55" fmla="*/ 337886 h 803275"/>
              <a:gd name="connsiteX56" fmla="*/ 92358 w 803165"/>
              <a:gd name="connsiteY56" fmla="*/ 331510 h 803275"/>
              <a:gd name="connsiteX57" fmla="*/ 101912 w 803165"/>
              <a:gd name="connsiteY57" fmla="*/ 321948 h 803275"/>
              <a:gd name="connsiteX58" fmla="*/ 136946 w 803165"/>
              <a:gd name="connsiteY58" fmla="*/ 242258 h 803275"/>
              <a:gd name="connsiteX59" fmla="*/ 133760 w 803165"/>
              <a:gd name="connsiteY59" fmla="*/ 232695 h 803275"/>
              <a:gd name="connsiteX60" fmla="*/ 89174 w 803165"/>
              <a:gd name="connsiteY60" fmla="*/ 178506 h 803275"/>
              <a:gd name="connsiteX61" fmla="*/ 89174 w 803165"/>
              <a:gd name="connsiteY61" fmla="*/ 143442 h 803275"/>
              <a:gd name="connsiteX62" fmla="*/ 146500 w 803165"/>
              <a:gd name="connsiteY62" fmla="*/ 89253 h 803275"/>
              <a:gd name="connsiteX63" fmla="*/ 178348 w 803165"/>
              <a:gd name="connsiteY63" fmla="*/ 89253 h 803275"/>
              <a:gd name="connsiteX64" fmla="*/ 235674 w 803165"/>
              <a:gd name="connsiteY64" fmla="*/ 137067 h 803275"/>
              <a:gd name="connsiteX65" fmla="*/ 308924 w 803165"/>
              <a:gd name="connsiteY65" fmla="*/ 105191 h 803275"/>
              <a:gd name="connsiteX66" fmla="*/ 334404 w 803165"/>
              <a:gd name="connsiteY66" fmla="*/ 76502 h 803275"/>
              <a:gd name="connsiteX67" fmla="*/ 337588 w 803165"/>
              <a:gd name="connsiteY67" fmla="*/ 19126 h 803275"/>
              <a:gd name="connsiteX68" fmla="*/ 359882 w 803165"/>
              <a:gd name="connsiteY68" fmla="*/ 0 h 80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03165" h="803275">
                <a:moveTo>
                  <a:pt x="570382" y="3175"/>
                </a:moveTo>
                <a:cubicBezTo>
                  <a:pt x="573570" y="6363"/>
                  <a:pt x="573570" y="9550"/>
                  <a:pt x="573570" y="12738"/>
                </a:cubicBezTo>
                <a:cubicBezTo>
                  <a:pt x="573570" y="63738"/>
                  <a:pt x="573570" y="114739"/>
                  <a:pt x="573570" y="162552"/>
                </a:cubicBezTo>
                <a:cubicBezTo>
                  <a:pt x="573570" y="168928"/>
                  <a:pt x="573570" y="172115"/>
                  <a:pt x="579948" y="175303"/>
                </a:cubicBezTo>
                <a:cubicBezTo>
                  <a:pt x="599080" y="181678"/>
                  <a:pt x="621402" y="191240"/>
                  <a:pt x="640536" y="197616"/>
                </a:cubicBezTo>
                <a:cubicBezTo>
                  <a:pt x="643724" y="200803"/>
                  <a:pt x="646912" y="200803"/>
                  <a:pt x="650102" y="197616"/>
                </a:cubicBezTo>
                <a:cubicBezTo>
                  <a:pt x="669234" y="191240"/>
                  <a:pt x="688368" y="181678"/>
                  <a:pt x="710690" y="175303"/>
                </a:cubicBezTo>
                <a:cubicBezTo>
                  <a:pt x="713878" y="172115"/>
                  <a:pt x="717066" y="168928"/>
                  <a:pt x="717066" y="162552"/>
                </a:cubicBezTo>
                <a:cubicBezTo>
                  <a:pt x="717066" y="114739"/>
                  <a:pt x="717066" y="63738"/>
                  <a:pt x="717066" y="12738"/>
                </a:cubicBezTo>
                <a:cubicBezTo>
                  <a:pt x="717066" y="9550"/>
                  <a:pt x="717066" y="6363"/>
                  <a:pt x="717066" y="3175"/>
                </a:cubicBezTo>
                <a:cubicBezTo>
                  <a:pt x="720256" y="3175"/>
                  <a:pt x="726634" y="3175"/>
                  <a:pt x="726634" y="6363"/>
                </a:cubicBezTo>
                <a:cubicBezTo>
                  <a:pt x="828676" y="66926"/>
                  <a:pt x="828676" y="216741"/>
                  <a:pt x="726634" y="274117"/>
                </a:cubicBezTo>
                <a:cubicBezTo>
                  <a:pt x="717066" y="280492"/>
                  <a:pt x="717066" y="283679"/>
                  <a:pt x="717066" y="290054"/>
                </a:cubicBezTo>
                <a:cubicBezTo>
                  <a:pt x="717066" y="436682"/>
                  <a:pt x="717066" y="583309"/>
                  <a:pt x="717066" y="729936"/>
                </a:cubicBezTo>
                <a:cubicBezTo>
                  <a:pt x="717066" y="764999"/>
                  <a:pt x="694746" y="793687"/>
                  <a:pt x="659668" y="800062"/>
                </a:cubicBezTo>
                <a:cubicBezTo>
                  <a:pt x="615024" y="809625"/>
                  <a:pt x="573570" y="777750"/>
                  <a:pt x="573570" y="729936"/>
                </a:cubicBezTo>
                <a:cubicBezTo>
                  <a:pt x="573570" y="656623"/>
                  <a:pt x="573570" y="583309"/>
                  <a:pt x="573570" y="509995"/>
                </a:cubicBezTo>
                <a:cubicBezTo>
                  <a:pt x="573570" y="436682"/>
                  <a:pt x="573570" y="363368"/>
                  <a:pt x="573570" y="290054"/>
                </a:cubicBezTo>
                <a:cubicBezTo>
                  <a:pt x="573570" y="283679"/>
                  <a:pt x="570382" y="280492"/>
                  <a:pt x="567192" y="277304"/>
                </a:cubicBezTo>
                <a:cubicBezTo>
                  <a:pt x="465150" y="216741"/>
                  <a:pt x="461962" y="70114"/>
                  <a:pt x="560816" y="6363"/>
                </a:cubicBezTo>
                <a:cubicBezTo>
                  <a:pt x="564004" y="6363"/>
                  <a:pt x="567192" y="3175"/>
                  <a:pt x="570382" y="3175"/>
                </a:cubicBezTo>
                <a:close/>
                <a:moveTo>
                  <a:pt x="359882" y="0"/>
                </a:moveTo>
                <a:cubicBezTo>
                  <a:pt x="388544" y="0"/>
                  <a:pt x="414024" y="0"/>
                  <a:pt x="442686" y="0"/>
                </a:cubicBezTo>
                <a:cubicBezTo>
                  <a:pt x="461796" y="0"/>
                  <a:pt x="468164" y="15938"/>
                  <a:pt x="458610" y="31876"/>
                </a:cubicBezTo>
                <a:cubicBezTo>
                  <a:pt x="423578" y="95628"/>
                  <a:pt x="420392" y="159380"/>
                  <a:pt x="449056" y="229507"/>
                </a:cubicBezTo>
                <a:cubicBezTo>
                  <a:pt x="449056" y="229507"/>
                  <a:pt x="449056" y="232695"/>
                  <a:pt x="452240" y="232695"/>
                </a:cubicBezTo>
                <a:cubicBezTo>
                  <a:pt x="452240" y="235882"/>
                  <a:pt x="452240" y="235882"/>
                  <a:pt x="452240" y="235882"/>
                </a:cubicBezTo>
                <a:cubicBezTo>
                  <a:pt x="404468" y="223132"/>
                  <a:pt x="356696" y="226320"/>
                  <a:pt x="315294" y="251820"/>
                </a:cubicBezTo>
                <a:cubicBezTo>
                  <a:pt x="283446" y="270946"/>
                  <a:pt x="257968" y="299634"/>
                  <a:pt x="242044" y="334698"/>
                </a:cubicBezTo>
                <a:cubicBezTo>
                  <a:pt x="213380" y="404825"/>
                  <a:pt x="235674" y="487703"/>
                  <a:pt x="296186" y="535517"/>
                </a:cubicBezTo>
                <a:cubicBezTo>
                  <a:pt x="353512" y="583331"/>
                  <a:pt x="445872" y="589706"/>
                  <a:pt x="515936" y="529141"/>
                </a:cubicBezTo>
                <a:cubicBezTo>
                  <a:pt x="515936" y="532329"/>
                  <a:pt x="515936" y="535517"/>
                  <a:pt x="515936" y="538704"/>
                </a:cubicBezTo>
                <a:cubicBezTo>
                  <a:pt x="515936" y="583331"/>
                  <a:pt x="515936" y="631145"/>
                  <a:pt x="515936" y="678959"/>
                </a:cubicBezTo>
                <a:cubicBezTo>
                  <a:pt x="515936" y="685334"/>
                  <a:pt x="512752" y="688521"/>
                  <a:pt x="509568" y="691709"/>
                </a:cubicBezTo>
                <a:cubicBezTo>
                  <a:pt x="496828" y="691709"/>
                  <a:pt x="487274" y="698084"/>
                  <a:pt x="477720" y="701272"/>
                </a:cubicBezTo>
                <a:cubicBezTo>
                  <a:pt x="471350" y="701272"/>
                  <a:pt x="471350" y="704459"/>
                  <a:pt x="471350" y="707647"/>
                </a:cubicBezTo>
                <a:cubicBezTo>
                  <a:pt x="468164" y="733148"/>
                  <a:pt x="464980" y="758649"/>
                  <a:pt x="464980" y="780962"/>
                </a:cubicBezTo>
                <a:cubicBezTo>
                  <a:pt x="461796" y="796900"/>
                  <a:pt x="455426" y="803275"/>
                  <a:pt x="442686" y="803275"/>
                </a:cubicBezTo>
                <a:cubicBezTo>
                  <a:pt x="414024" y="803275"/>
                  <a:pt x="388544" y="803275"/>
                  <a:pt x="359882" y="803275"/>
                </a:cubicBezTo>
                <a:cubicBezTo>
                  <a:pt x="347142" y="803275"/>
                  <a:pt x="340772" y="796900"/>
                  <a:pt x="337588" y="780962"/>
                </a:cubicBezTo>
                <a:cubicBezTo>
                  <a:pt x="337588" y="758649"/>
                  <a:pt x="334404" y="733148"/>
                  <a:pt x="331218" y="710835"/>
                </a:cubicBezTo>
                <a:cubicBezTo>
                  <a:pt x="331218" y="704459"/>
                  <a:pt x="331218" y="701272"/>
                  <a:pt x="324848" y="698084"/>
                </a:cubicBezTo>
                <a:cubicBezTo>
                  <a:pt x="293000" y="691709"/>
                  <a:pt x="264338" y="678959"/>
                  <a:pt x="238860" y="663021"/>
                </a:cubicBezTo>
                <a:cubicBezTo>
                  <a:pt x="229304" y="669396"/>
                  <a:pt x="219750" y="678959"/>
                  <a:pt x="210196" y="688521"/>
                </a:cubicBezTo>
                <a:cubicBezTo>
                  <a:pt x="197456" y="698084"/>
                  <a:pt x="187902" y="704459"/>
                  <a:pt x="178348" y="714022"/>
                </a:cubicBezTo>
                <a:cubicBezTo>
                  <a:pt x="165608" y="723585"/>
                  <a:pt x="156054" y="723585"/>
                  <a:pt x="146500" y="714022"/>
                </a:cubicBezTo>
                <a:cubicBezTo>
                  <a:pt x="127392" y="694897"/>
                  <a:pt x="108282" y="675771"/>
                  <a:pt x="89174" y="656645"/>
                </a:cubicBezTo>
                <a:cubicBezTo>
                  <a:pt x="79620" y="647083"/>
                  <a:pt x="79620" y="637520"/>
                  <a:pt x="89174" y="624769"/>
                </a:cubicBezTo>
                <a:cubicBezTo>
                  <a:pt x="105098" y="605644"/>
                  <a:pt x="117836" y="586518"/>
                  <a:pt x="133760" y="570580"/>
                </a:cubicBezTo>
                <a:cubicBezTo>
                  <a:pt x="140130" y="567393"/>
                  <a:pt x="140130" y="564205"/>
                  <a:pt x="136946" y="557830"/>
                </a:cubicBezTo>
                <a:cubicBezTo>
                  <a:pt x="121022" y="532329"/>
                  <a:pt x="108282" y="506828"/>
                  <a:pt x="101912" y="478140"/>
                </a:cubicBezTo>
                <a:cubicBezTo>
                  <a:pt x="101912" y="471765"/>
                  <a:pt x="98728" y="471765"/>
                  <a:pt x="92358" y="468577"/>
                </a:cubicBezTo>
                <a:cubicBezTo>
                  <a:pt x="70064" y="468577"/>
                  <a:pt x="44586" y="465389"/>
                  <a:pt x="22292" y="465389"/>
                </a:cubicBezTo>
                <a:cubicBezTo>
                  <a:pt x="6368" y="462202"/>
                  <a:pt x="0" y="455827"/>
                  <a:pt x="0" y="443076"/>
                </a:cubicBezTo>
                <a:cubicBezTo>
                  <a:pt x="0" y="414388"/>
                  <a:pt x="0" y="388887"/>
                  <a:pt x="0" y="360199"/>
                </a:cubicBezTo>
                <a:cubicBezTo>
                  <a:pt x="0" y="347448"/>
                  <a:pt x="6368" y="337886"/>
                  <a:pt x="22292" y="337886"/>
                </a:cubicBezTo>
                <a:cubicBezTo>
                  <a:pt x="44586" y="334698"/>
                  <a:pt x="66880" y="334698"/>
                  <a:pt x="92358" y="331510"/>
                </a:cubicBezTo>
                <a:cubicBezTo>
                  <a:pt x="98728" y="331510"/>
                  <a:pt x="101912" y="331510"/>
                  <a:pt x="101912" y="321948"/>
                </a:cubicBezTo>
                <a:cubicBezTo>
                  <a:pt x="111468" y="296447"/>
                  <a:pt x="121022" y="267758"/>
                  <a:pt x="136946" y="242258"/>
                </a:cubicBezTo>
                <a:cubicBezTo>
                  <a:pt x="140130" y="239070"/>
                  <a:pt x="140130" y="235882"/>
                  <a:pt x="133760" y="232695"/>
                </a:cubicBezTo>
                <a:cubicBezTo>
                  <a:pt x="121022" y="213569"/>
                  <a:pt x="105098" y="197631"/>
                  <a:pt x="89174" y="178506"/>
                </a:cubicBezTo>
                <a:cubicBezTo>
                  <a:pt x="79620" y="165755"/>
                  <a:pt x="79620" y="156192"/>
                  <a:pt x="89174" y="143442"/>
                </a:cubicBezTo>
                <a:cubicBezTo>
                  <a:pt x="108282" y="127504"/>
                  <a:pt x="127392" y="108378"/>
                  <a:pt x="146500" y="89253"/>
                </a:cubicBezTo>
                <a:cubicBezTo>
                  <a:pt x="156054" y="79690"/>
                  <a:pt x="165608" y="76502"/>
                  <a:pt x="178348" y="89253"/>
                </a:cubicBezTo>
                <a:cubicBezTo>
                  <a:pt x="197456" y="105191"/>
                  <a:pt x="216566" y="121129"/>
                  <a:pt x="235674" y="137067"/>
                </a:cubicBezTo>
                <a:cubicBezTo>
                  <a:pt x="261152" y="127504"/>
                  <a:pt x="286632" y="114754"/>
                  <a:pt x="308924" y="105191"/>
                </a:cubicBezTo>
                <a:cubicBezTo>
                  <a:pt x="331218" y="98816"/>
                  <a:pt x="331218" y="98816"/>
                  <a:pt x="334404" y="76502"/>
                </a:cubicBezTo>
                <a:cubicBezTo>
                  <a:pt x="334404" y="57377"/>
                  <a:pt x="337588" y="38251"/>
                  <a:pt x="337588" y="19126"/>
                </a:cubicBezTo>
                <a:cubicBezTo>
                  <a:pt x="340772" y="6375"/>
                  <a:pt x="347142" y="0"/>
                  <a:pt x="359882"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36" name="Group 35"/>
          <p:cNvGrpSpPr/>
          <p:nvPr/>
        </p:nvGrpSpPr>
        <p:grpSpPr>
          <a:xfrm>
            <a:off x="21205198" y="11110913"/>
            <a:ext cx="766763" cy="765175"/>
            <a:chOff x="21226463" y="11110913"/>
            <a:chExt cx="766763" cy="765175"/>
          </a:xfrm>
          <a:solidFill>
            <a:schemeClr val="accent6"/>
          </a:solidFill>
        </p:grpSpPr>
        <p:sp>
          <p:nvSpPr>
            <p:cNvPr id="32" name="Freeform 17"/>
            <p:cNvSpPr>
              <a:spLocks noEditPoints="1"/>
            </p:cNvSpPr>
            <p:nvPr/>
          </p:nvSpPr>
          <p:spPr bwMode="auto">
            <a:xfrm>
              <a:off x="21383625" y="11110913"/>
              <a:ext cx="452438" cy="449263"/>
            </a:xfrm>
            <a:custGeom>
              <a:avLst/>
              <a:gdLst>
                <a:gd name="T0" fmla="*/ 77 w 142"/>
                <a:gd name="T1" fmla="*/ 0 h 141"/>
                <a:gd name="T2" fmla="*/ 87 w 142"/>
                <a:gd name="T3" fmla="*/ 2 h 141"/>
                <a:gd name="T4" fmla="*/ 139 w 142"/>
                <a:gd name="T5" fmla="*/ 61 h 141"/>
                <a:gd name="T6" fmla="*/ 80 w 142"/>
                <a:gd name="T7" fmla="*/ 135 h 141"/>
                <a:gd name="T8" fmla="*/ 3 w 142"/>
                <a:gd name="T9" fmla="*/ 75 h 141"/>
                <a:gd name="T10" fmla="*/ 62 w 142"/>
                <a:gd name="T11" fmla="*/ 1 h 141"/>
                <a:gd name="T12" fmla="*/ 65 w 142"/>
                <a:gd name="T13" fmla="*/ 0 h 141"/>
                <a:gd name="T14" fmla="*/ 77 w 142"/>
                <a:gd name="T15" fmla="*/ 0 h 141"/>
                <a:gd name="T16" fmla="*/ 78 w 142"/>
                <a:gd name="T17" fmla="*/ 59 h 141"/>
                <a:gd name="T18" fmla="*/ 93 w 142"/>
                <a:gd name="T19" fmla="*/ 77 h 141"/>
                <a:gd name="T20" fmla="*/ 104 w 142"/>
                <a:gd name="T21" fmla="*/ 78 h 141"/>
                <a:gd name="T22" fmla="*/ 104 w 142"/>
                <a:gd name="T23" fmla="*/ 68 h 141"/>
                <a:gd name="T24" fmla="*/ 77 w 142"/>
                <a:gd name="T25" fmla="*/ 35 h 141"/>
                <a:gd name="T26" fmla="*/ 65 w 142"/>
                <a:gd name="T27" fmla="*/ 36 h 141"/>
                <a:gd name="T28" fmla="*/ 61 w 142"/>
                <a:gd name="T29" fmla="*/ 41 h 141"/>
                <a:gd name="T30" fmla="*/ 38 w 142"/>
                <a:gd name="T31" fmla="*/ 68 h 141"/>
                <a:gd name="T32" fmla="*/ 38 w 142"/>
                <a:gd name="T33" fmla="*/ 78 h 141"/>
                <a:gd name="T34" fmla="*/ 48 w 142"/>
                <a:gd name="T35" fmla="*/ 77 h 141"/>
                <a:gd name="T36" fmla="*/ 52 w 142"/>
                <a:gd name="T37" fmla="*/ 73 h 141"/>
                <a:gd name="T38" fmla="*/ 64 w 142"/>
                <a:gd name="T39" fmla="*/ 59 h 141"/>
                <a:gd name="T40" fmla="*/ 64 w 142"/>
                <a:gd name="T41" fmla="*/ 62 h 141"/>
                <a:gd name="T42" fmla="*/ 64 w 142"/>
                <a:gd name="T43" fmla="*/ 95 h 141"/>
                <a:gd name="T44" fmla="*/ 71 w 142"/>
                <a:gd name="T45" fmla="*/ 103 h 141"/>
                <a:gd name="T46" fmla="*/ 78 w 142"/>
                <a:gd name="T47" fmla="*/ 95 h 141"/>
                <a:gd name="T48" fmla="*/ 78 w 142"/>
                <a:gd name="T49" fmla="*/ 76 h 141"/>
                <a:gd name="T50" fmla="*/ 78 w 142"/>
                <a:gd name="T51" fmla="*/ 5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2" h="141">
                  <a:moveTo>
                    <a:pt x="77" y="0"/>
                  </a:moveTo>
                  <a:cubicBezTo>
                    <a:pt x="80" y="1"/>
                    <a:pt x="84" y="1"/>
                    <a:pt x="87" y="2"/>
                  </a:cubicBezTo>
                  <a:cubicBezTo>
                    <a:pt x="115" y="8"/>
                    <a:pt x="136" y="33"/>
                    <a:pt x="139" y="61"/>
                  </a:cubicBezTo>
                  <a:cubicBezTo>
                    <a:pt x="142" y="98"/>
                    <a:pt x="116" y="130"/>
                    <a:pt x="80" y="135"/>
                  </a:cubicBezTo>
                  <a:cubicBezTo>
                    <a:pt x="42" y="141"/>
                    <a:pt x="7" y="113"/>
                    <a:pt x="3" y="75"/>
                  </a:cubicBezTo>
                  <a:cubicBezTo>
                    <a:pt x="0" y="38"/>
                    <a:pt x="26" y="6"/>
                    <a:pt x="62" y="1"/>
                  </a:cubicBezTo>
                  <a:cubicBezTo>
                    <a:pt x="63" y="0"/>
                    <a:pt x="64" y="0"/>
                    <a:pt x="65" y="0"/>
                  </a:cubicBezTo>
                  <a:cubicBezTo>
                    <a:pt x="69" y="0"/>
                    <a:pt x="73" y="0"/>
                    <a:pt x="77" y="0"/>
                  </a:cubicBezTo>
                  <a:close/>
                  <a:moveTo>
                    <a:pt x="78" y="59"/>
                  </a:moveTo>
                  <a:cubicBezTo>
                    <a:pt x="84" y="65"/>
                    <a:pt x="88" y="71"/>
                    <a:pt x="93" y="77"/>
                  </a:cubicBezTo>
                  <a:cubicBezTo>
                    <a:pt x="96" y="80"/>
                    <a:pt x="101" y="81"/>
                    <a:pt x="104" y="78"/>
                  </a:cubicBezTo>
                  <a:cubicBezTo>
                    <a:pt x="107" y="75"/>
                    <a:pt x="107" y="71"/>
                    <a:pt x="104" y="68"/>
                  </a:cubicBezTo>
                  <a:cubicBezTo>
                    <a:pt x="95" y="57"/>
                    <a:pt x="86" y="46"/>
                    <a:pt x="77" y="35"/>
                  </a:cubicBezTo>
                  <a:cubicBezTo>
                    <a:pt x="73" y="32"/>
                    <a:pt x="69" y="32"/>
                    <a:pt x="65" y="36"/>
                  </a:cubicBezTo>
                  <a:cubicBezTo>
                    <a:pt x="64" y="37"/>
                    <a:pt x="62" y="39"/>
                    <a:pt x="61" y="41"/>
                  </a:cubicBezTo>
                  <a:cubicBezTo>
                    <a:pt x="53" y="50"/>
                    <a:pt x="46" y="59"/>
                    <a:pt x="38" y="68"/>
                  </a:cubicBezTo>
                  <a:cubicBezTo>
                    <a:pt x="35" y="71"/>
                    <a:pt x="35" y="75"/>
                    <a:pt x="38" y="78"/>
                  </a:cubicBezTo>
                  <a:cubicBezTo>
                    <a:pt x="41" y="80"/>
                    <a:pt x="46" y="80"/>
                    <a:pt x="48" y="77"/>
                  </a:cubicBezTo>
                  <a:cubicBezTo>
                    <a:pt x="50" y="76"/>
                    <a:pt x="51" y="74"/>
                    <a:pt x="52" y="73"/>
                  </a:cubicBezTo>
                  <a:cubicBezTo>
                    <a:pt x="56" y="68"/>
                    <a:pt x="60" y="64"/>
                    <a:pt x="64" y="59"/>
                  </a:cubicBezTo>
                  <a:cubicBezTo>
                    <a:pt x="64" y="60"/>
                    <a:pt x="64" y="61"/>
                    <a:pt x="64" y="62"/>
                  </a:cubicBezTo>
                  <a:cubicBezTo>
                    <a:pt x="64" y="73"/>
                    <a:pt x="64" y="84"/>
                    <a:pt x="64" y="95"/>
                  </a:cubicBezTo>
                  <a:cubicBezTo>
                    <a:pt x="64" y="100"/>
                    <a:pt x="67" y="103"/>
                    <a:pt x="71" y="103"/>
                  </a:cubicBezTo>
                  <a:cubicBezTo>
                    <a:pt x="75" y="103"/>
                    <a:pt x="78" y="100"/>
                    <a:pt x="78" y="95"/>
                  </a:cubicBezTo>
                  <a:cubicBezTo>
                    <a:pt x="78" y="89"/>
                    <a:pt x="78" y="83"/>
                    <a:pt x="78" y="76"/>
                  </a:cubicBezTo>
                  <a:cubicBezTo>
                    <a:pt x="78" y="71"/>
                    <a:pt x="78" y="65"/>
                    <a:pt x="7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21226463" y="11755438"/>
              <a:ext cx="766763" cy="120650"/>
            </a:xfrm>
            <a:custGeom>
              <a:avLst/>
              <a:gdLst>
                <a:gd name="T0" fmla="*/ 240 w 240"/>
                <a:gd name="T1" fmla="*/ 24 h 38"/>
                <a:gd name="T2" fmla="*/ 239 w 240"/>
                <a:gd name="T3" fmla="*/ 26 h 38"/>
                <a:gd name="T4" fmla="*/ 224 w 240"/>
                <a:gd name="T5" fmla="*/ 38 h 38"/>
                <a:gd name="T6" fmla="*/ 223 w 240"/>
                <a:gd name="T7" fmla="*/ 38 h 38"/>
                <a:gd name="T8" fmla="*/ 17 w 240"/>
                <a:gd name="T9" fmla="*/ 38 h 38"/>
                <a:gd name="T10" fmla="*/ 0 w 240"/>
                <a:gd name="T11" fmla="*/ 21 h 38"/>
                <a:gd name="T12" fmla="*/ 0 w 240"/>
                <a:gd name="T13" fmla="*/ 8 h 38"/>
                <a:gd name="T14" fmla="*/ 0 w 240"/>
                <a:gd name="T15" fmla="*/ 0 h 38"/>
                <a:gd name="T16" fmla="*/ 240 w 240"/>
                <a:gd name="T17" fmla="*/ 0 h 38"/>
                <a:gd name="T18" fmla="*/ 240 w 240"/>
                <a:gd name="T1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38">
                  <a:moveTo>
                    <a:pt x="240" y="24"/>
                  </a:moveTo>
                  <a:cubicBezTo>
                    <a:pt x="240" y="25"/>
                    <a:pt x="239" y="26"/>
                    <a:pt x="239" y="26"/>
                  </a:cubicBezTo>
                  <a:cubicBezTo>
                    <a:pt x="237" y="33"/>
                    <a:pt x="231" y="38"/>
                    <a:pt x="224" y="38"/>
                  </a:cubicBezTo>
                  <a:cubicBezTo>
                    <a:pt x="224" y="38"/>
                    <a:pt x="224" y="38"/>
                    <a:pt x="223" y="38"/>
                  </a:cubicBezTo>
                  <a:cubicBezTo>
                    <a:pt x="154" y="38"/>
                    <a:pt x="86" y="38"/>
                    <a:pt x="17" y="38"/>
                  </a:cubicBezTo>
                  <a:cubicBezTo>
                    <a:pt x="7" y="38"/>
                    <a:pt x="0" y="31"/>
                    <a:pt x="0" y="21"/>
                  </a:cubicBezTo>
                  <a:cubicBezTo>
                    <a:pt x="0" y="17"/>
                    <a:pt x="0" y="13"/>
                    <a:pt x="0" y="8"/>
                  </a:cubicBezTo>
                  <a:cubicBezTo>
                    <a:pt x="0" y="6"/>
                    <a:pt x="0" y="3"/>
                    <a:pt x="0" y="0"/>
                  </a:cubicBezTo>
                  <a:cubicBezTo>
                    <a:pt x="80" y="0"/>
                    <a:pt x="160" y="0"/>
                    <a:pt x="240" y="0"/>
                  </a:cubicBezTo>
                  <a:cubicBezTo>
                    <a:pt x="240" y="8"/>
                    <a:pt x="240" y="16"/>
                    <a:pt x="24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21275675" y="11382375"/>
              <a:ext cx="673100" cy="328613"/>
            </a:xfrm>
            <a:custGeom>
              <a:avLst/>
              <a:gdLst>
                <a:gd name="T0" fmla="*/ 185 w 211"/>
                <a:gd name="T1" fmla="*/ 0 h 103"/>
                <a:gd name="T2" fmla="*/ 196 w 211"/>
                <a:gd name="T3" fmla="*/ 0 h 103"/>
                <a:gd name="T4" fmla="*/ 210 w 211"/>
                <a:gd name="T5" fmla="*/ 17 h 103"/>
                <a:gd name="T6" fmla="*/ 211 w 211"/>
                <a:gd name="T7" fmla="*/ 70 h 103"/>
                <a:gd name="T8" fmla="*/ 211 w 211"/>
                <a:gd name="T9" fmla="*/ 100 h 103"/>
                <a:gd name="T10" fmla="*/ 211 w 211"/>
                <a:gd name="T11" fmla="*/ 103 h 103"/>
                <a:gd name="T12" fmla="*/ 0 w 211"/>
                <a:gd name="T13" fmla="*/ 103 h 103"/>
                <a:gd name="T14" fmla="*/ 0 w 211"/>
                <a:gd name="T15" fmla="*/ 101 h 103"/>
                <a:gd name="T16" fmla="*/ 0 w 211"/>
                <a:gd name="T17" fmla="*/ 18 h 103"/>
                <a:gd name="T18" fmla="*/ 17 w 211"/>
                <a:gd name="T19" fmla="*/ 0 h 103"/>
                <a:gd name="T20" fmla="*/ 25 w 211"/>
                <a:gd name="T21" fmla="*/ 0 h 103"/>
                <a:gd name="T22" fmla="*/ 61 w 211"/>
                <a:gd name="T23" fmla="*/ 52 h 103"/>
                <a:gd name="T24" fmla="*/ 108 w 211"/>
                <a:gd name="T25" fmla="*/ 65 h 103"/>
                <a:gd name="T26" fmla="*/ 185 w 211"/>
                <a:gd name="T2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103">
                  <a:moveTo>
                    <a:pt x="185" y="0"/>
                  </a:moveTo>
                  <a:cubicBezTo>
                    <a:pt x="189" y="0"/>
                    <a:pt x="192" y="0"/>
                    <a:pt x="196" y="0"/>
                  </a:cubicBezTo>
                  <a:cubicBezTo>
                    <a:pt x="204" y="1"/>
                    <a:pt x="210" y="8"/>
                    <a:pt x="210" y="17"/>
                  </a:cubicBezTo>
                  <a:cubicBezTo>
                    <a:pt x="211" y="35"/>
                    <a:pt x="211" y="52"/>
                    <a:pt x="211" y="70"/>
                  </a:cubicBezTo>
                  <a:cubicBezTo>
                    <a:pt x="211" y="80"/>
                    <a:pt x="211" y="90"/>
                    <a:pt x="211" y="100"/>
                  </a:cubicBezTo>
                  <a:cubicBezTo>
                    <a:pt x="211" y="101"/>
                    <a:pt x="211" y="102"/>
                    <a:pt x="211" y="103"/>
                  </a:cubicBezTo>
                  <a:cubicBezTo>
                    <a:pt x="140" y="103"/>
                    <a:pt x="70" y="103"/>
                    <a:pt x="0" y="103"/>
                  </a:cubicBezTo>
                  <a:cubicBezTo>
                    <a:pt x="0" y="102"/>
                    <a:pt x="0" y="101"/>
                    <a:pt x="0" y="101"/>
                  </a:cubicBezTo>
                  <a:cubicBezTo>
                    <a:pt x="0" y="73"/>
                    <a:pt x="0" y="46"/>
                    <a:pt x="0" y="18"/>
                  </a:cubicBezTo>
                  <a:cubicBezTo>
                    <a:pt x="0" y="7"/>
                    <a:pt x="6" y="0"/>
                    <a:pt x="17" y="0"/>
                  </a:cubicBezTo>
                  <a:cubicBezTo>
                    <a:pt x="20" y="0"/>
                    <a:pt x="22" y="0"/>
                    <a:pt x="25" y="0"/>
                  </a:cubicBezTo>
                  <a:cubicBezTo>
                    <a:pt x="30" y="22"/>
                    <a:pt x="42" y="40"/>
                    <a:pt x="61" y="52"/>
                  </a:cubicBezTo>
                  <a:cubicBezTo>
                    <a:pt x="75" y="61"/>
                    <a:pt x="91" y="66"/>
                    <a:pt x="108" y="65"/>
                  </a:cubicBezTo>
                  <a:cubicBezTo>
                    <a:pt x="148" y="63"/>
                    <a:pt x="179" y="34"/>
                    <a:pt x="18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5185452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Business Pie Chart</a:t>
            </a:r>
          </a:p>
        </p:txBody>
      </p:sp>
      <p:sp>
        <p:nvSpPr>
          <p:cNvPr id="4" name="Rectangle 3"/>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4054153" y="4595791"/>
            <a:ext cx="751407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 </a:t>
            </a:r>
            <a:r>
              <a:rPr lang="sv-SE" sz="2500" dirty="0">
                <a:solidFill>
                  <a:schemeClr val="accent2">
                    <a:alpha val="60000"/>
                  </a:schemeClr>
                </a:solidFill>
              </a:rPr>
              <a:t>tincidunt ut laoreet dolore magna ali</a:t>
            </a:r>
            <a:endParaRPr lang="en-US" sz="2500" dirty="0">
              <a:solidFill>
                <a:schemeClr val="accent2">
                  <a:alpha val="60000"/>
                </a:schemeClr>
              </a:solidFill>
            </a:endParaRPr>
          </a:p>
        </p:txBody>
      </p:sp>
      <p:sp>
        <p:nvSpPr>
          <p:cNvPr id="6" name="Rectangle 5"/>
          <p:cNvSpPr/>
          <p:nvPr/>
        </p:nvSpPr>
        <p:spPr>
          <a:xfrm>
            <a:off x="4054153" y="3740197"/>
            <a:ext cx="7514070" cy="784830"/>
          </a:xfrm>
          <a:prstGeom prst="rect">
            <a:avLst/>
          </a:prstGeom>
        </p:spPr>
        <p:txBody>
          <a:bodyPr wrap="square">
            <a:spAutoFit/>
          </a:bodyPr>
          <a:lstStyle/>
          <a:p>
            <a:r>
              <a:rPr lang="en-US" sz="4500" b="1" dirty="0">
                <a:solidFill>
                  <a:schemeClr val="accent2"/>
                </a:solidFill>
              </a:rPr>
              <a:t>Mobile Application</a:t>
            </a:r>
          </a:p>
        </p:txBody>
      </p:sp>
      <p:sp>
        <p:nvSpPr>
          <p:cNvPr id="7" name="Rectangle 6"/>
          <p:cNvSpPr/>
          <p:nvPr/>
        </p:nvSpPr>
        <p:spPr>
          <a:xfrm>
            <a:off x="4054153" y="7889793"/>
            <a:ext cx="751407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 </a:t>
            </a:r>
            <a:r>
              <a:rPr lang="sv-SE" sz="2500" dirty="0">
                <a:solidFill>
                  <a:schemeClr val="accent2">
                    <a:alpha val="60000"/>
                  </a:schemeClr>
                </a:solidFill>
              </a:rPr>
              <a:t>tincidunt ut laoreet dolore magna ali</a:t>
            </a:r>
            <a:endParaRPr lang="en-US" sz="2500" dirty="0">
              <a:solidFill>
                <a:schemeClr val="accent2">
                  <a:alpha val="60000"/>
                </a:schemeClr>
              </a:solidFill>
            </a:endParaRPr>
          </a:p>
        </p:txBody>
      </p:sp>
      <p:sp>
        <p:nvSpPr>
          <p:cNvPr id="8" name="Rectangle 7"/>
          <p:cNvSpPr/>
          <p:nvPr/>
        </p:nvSpPr>
        <p:spPr>
          <a:xfrm>
            <a:off x="4054153" y="7012934"/>
            <a:ext cx="7514070" cy="784830"/>
          </a:xfrm>
          <a:prstGeom prst="rect">
            <a:avLst/>
          </a:prstGeom>
        </p:spPr>
        <p:txBody>
          <a:bodyPr wrap="square">
            <a:spAutoFit/>
          </a:bodyPr>
          <a:lstStyle/>
          <a:p>
            <a:r>
              <a:rPr lang="en-US" sz="4500" b="1" dirty="0">
                <a:solidFill>
                  <a:schemeClr val="accent2"/>
                </a:solidFill>
              </a:rPr>
              <a:t>Total Investment</a:t>
            </a:r>
          </a:p>
        </p:txBody>
      </p:sp>
      <p:sp>
        <p:nvSpPr>
          <p:cNvPr id="9" name="Rectangle 8"/>
          <p:cNvSpPr/>
          <p:nvPr/>
        </p:nvSpPr>
        <p:spPr>
          <a:xfrm>
            <a:off x="4054153" y="11185886"/>
            <a:ext cx="751407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 </a:t>
            </a:r>
            <a:r>
              <a:rPr lang="sv-SE" sz="2500" dirty="0">
                <a:solidFill>
                  <a:schemeClr val="accent2">
                    <a:alpha val="60000"/>
                  </a:schemeClr>
                </a:solidFill>
              </a:rPr>
              <a:t>tincidunt ut laoreet dolore magna ali</a:t>
            </a:r>
            <a:endParaRPr lang="en-US" sz="2500" dirty="0">
              <a:solidFill>
                <a:schemeClr val="accent2">
                  <a:alpha val="60000"/>
                </a:schemeClr>
              </a:solidFill>
            </a:endParaRPr>
          </a:p>
        </p:txBody>
      </p:sp>
      <p:sp>
        <p:nvSpPr>
          <p:cNvPr id="10" name="Rectangle 9"/>
          <p:cNvSpPr/>
          <p:nvPr/>
        </p:nvSpPr>
        <p:spPr>
          <a:xfrm>
            <a:off x="4054153" y="10287762"/>
            <a:ext cx="7514070" cy="784830"/>
          </a:xfrm>
          <a:prstGeom prst="rect">
            <a:avLst/>
          </a:prstGeom>
        </p:spPr>
        <p:txBody>
          <a:bodyPr wrap="square">
            <a:spAutoFit/>
          </a:bodyPr>
          <a:lstStyle/>
          <a:p>
            <a:r>
              <a:rPr lang="en-US" sz="4500" b="1" dirty="0" err="1">
                <a:solidFill>
                  <a:schemeClr val="accent2"/>
                </a:solidFill>
              </a:rPr>
              <a:t>Avarage</a:t>
            </a:r>
            <a:r>
              <a:rPr lang="en-US" sz="4500" b="1" dirty="0">
                <a:solidFill>
                  <a:schemeClr val="accent2"/>
                </a:solidFill>
              </a:rPr>
              <a:t> Profit</a:t>
            </a:r>
          </a:p>
        </p:txBody>
      </p:sp>
      <p:grpSp>
        <p:nvGrpSpPr>
          <p:cNvPr id="46" name="Group 45"/>
          <p:cNvGrpSpPr/>
          <p:nvPr/>
        </p:nvGrpSpPr>
        <p:grpSpPr>
          <a:xfrm>
            <a:off x="1854200" y="3855707"/>
            <a:ext cx="1311275" cy="1984375"/>
            <a:chOff x="1905000" y="3820782"/>
            <a:chExt cx="1311275" cy="1984375"/>
          </a:xfrm>
          <a:solidFill>
            <a:schemeClr val="accent3"/>
          </a:solidFill>
        </p:grpSpPr>
        <p:sp>
          <p:nvSpPr>
            <p:cNvPr id="20" name="Freeform 8"/>
            <p:cNvSpPr>
              <a:spLocks noEditPoints="1"/>
            </p:cNvSpPr>
            <p:nvPr/>
          </p:nvSpPr>
          <p:spPr bwMode="auto">
            <a:xfrm>
              <a:off x="1905000" y="3820782"/>
              <a:ext cx="1311275" cy="1984375"/>
            </a:xfrm>
            <a:custGeom>
              <a:avLst/>
              <a:gdLst>
                <a:gd name="T0" fmla="*/ 46 w 414"/>
                <a:gd name="T1" fmla="*/ 621 h 621"/>
                <a:gd name="T2" fmla="*/ 14 w 414"/>
                <a:gd name="T3" fmla="*/ 605 h 621"/>
                <a:gd name="T4" fmla="*/ 0 w 414"/>
                <a:gd name="T5" fmla="*/ 566 h 621"/>
                <a:gd name="T6" fmla="*/ 0 w 414"/>
                <a:gd name="T7" fmla="*/ 55 h 621"/>
                <a:gd name="T8" fmla="*/ 55 w 414"/>
                <a:gd name="T9" fmla="*/ 0 h 621"/>
                <a:gd name="T10" fmla="*/ 358 w 414"/>
                <a:gd name="T11" fmla="*/ 0 h 621"/>
                <a:gd name="T12" fmla="*/ 412 w 414"/>
                <a:gd name="T13" fmla="*/ 40 h 621"/>
                <a:gd name="T14" fmla="*/ 414 w 414"/>
                <a:gd name="T15" fmla="*/ 56 h 621"/>
                <a:gd name="T16" fmla="*/ 414 w 414"/>
                <a:gd name="T17" fmla="*/ 565 h 621"/>
                <a:gd name="T18" fmla="*/ 369 w 414"/>
                <a:gd name="T19" fmla="*/ 620 h 621"/>
                <a:gd name="T20" fmla="*/ 368 w 414"/>
                <a:gd name="T21" fmla="*/ 621 h 621"/>
                <a:gd name="T22" fmla="*/ 46 w 414"/>
                <a:gd name="T23" fmla="*/ 621 h 621"/>
                <a:gd name="T24" fmla="*/ 362 w 414"/>
                <a:gd name="T25" fmla="*/ 491 h 621"/>
                <a:gd name="T26" fmla="*/ 362 w 414"/>
                <a:gd name="T27" fmla="*/ 53 h 621"/>
                <a:gd name="T28" fmla="*/ 52 w 414"/>
                <a:gd name="T29" fmla="*/ 53 h 621"/>
                <a:gd name="T30" fmla="*/ 52 w 414"/>
                <a:gd name="T31" fmla="*/ 491 h 621"/>
                <a:gd name="T32" fmla="*/ 362 w 414"/>
                <a:gd name="T33" fmla="*/ 491 h 621"/>
                <a:gd name="T34" fmla="*/ 207 w 414"/>
                <a:gd name="T35" fmla="*/ 569 h 621"/>
                <a:gd name="T36" fmla="*/ 207 w 414"/>
                <a:gd name="T37" fmla="*/ 569 h 621"/>
                <a:gd name="T38" fmla="*/ 242 w 414"/>
                <a:gd name="T39" fmla="*/ 569 h 621"/>
                <a:gd name="T40" fmla="*/ 250 w 414"/>
                <a:gd name="T41" fmla="*/ 568 h 621"/>
                <a:gd name="T42" fmla="*/ 258 w 414"/>
                <a:gd name="T43" fmla="*/ 555 h 621"/>
                <a:gd name="T44" fmla="*/ 246 w 414"/>
                <a:gd name="T45" fmla="*/ 544 h 621"/>
                <a:gd name="T46" fmla="*/ 167 w 414"/>
                <a:gd name="T47" fmla="*/ 544 h 621"/>
                <a:gd name="T48" fmla="*/ 166 w 414"/>
                <a:gd name="T49" fmla="*/ 544 h 621"/>
                <a:gd name="T50" fmla="*/ 155 w 414"/>
                <a:gd name="T51" fmla="*/ 557 h 621"/>
                <a:gd name="T52" fmla="*/ 168 w 414"/>
                <a:gd name="T53" fmla="*/ 569 h 621"/>
                <a:gd name="T54" fmla="*/ 207 w 414"/>
                <a:gd name="T55" fmla="*/ 569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621">
                  <a:moveTo>
                    <a:pt x="46" y="621"/>
                  </a:moveTo>
                  <a:cubicBezTo>
                    <a:pt x="34" y="618"/>
                    <a:pt x="23" y="614"/>
                    <a:pt x="14" y="605"/>
                  </a:cubicBezTo>
                  <a:cubicBezTo>
                    <a:pt x="4" y="594"/>
                    <a:pt x="0" y="581"/>
                    <a:pt x="0" y="566"/>
                  </a:cubicBezTo>
                  <a:cubicBezTo>
                    <a:pt x="0" y="396"/>
                    <a:pt x="0" y="225"/>
                    <a:pt x="0" y="55"/>
                  </a:cubicBezTo>
                  <a:cubicBezTo>
                    <a:pt x="0" y="22"/>
                    <a:pt x="22" y="0"/>
                    <a:pt x="55" y="0"/>
                  </a:cubicBezTo>
                  <a:cubicBezTo>
                    <a:pt x="156" y="0"/>
                    <a:pt x="257" y="0"/>
                    <a:pt x="358" y="0"/>
                  </a:cubicBezTo>
                  <a:cubicBezTo>
                    <a:pt x="386" y="0"/>
                    <a:pt x="405" y="15"/>
                    <a:pt x="412" y="40"/>
                  </a:cubicBezTo>
                  <a:cubicBezTo>
                    <a:pt x="413" y="45"/>
                    <a:pt x="414" y="51"/>
                    <a:pt x="414" y="56"/>
                  </a:cubicBezTo>
                  <a:cubicBezTo>
                    <a:pt x="414" y="226"/>
                    <a:pt x="414" y="395"/>
                    <a:pt x="414" y="565"/>
                  </a:cubicBezTo>
                  <a:cubicBezTo>
                    <a:pt x="414" y="595"/>
                    <a:pt x="394" y="617"/>
                    <a:pt x="369" y="620"/>
                  </a:cubicBezTo>
                  <a:cubicBezTo>
                    <a:pt x="369" y="620"/>
                    <a:pt x="368" y="621"/>
                    <a:pt x="368" y="621"/>
                  </a:cubicBezTo>
                  <a:cubicBezTo>
                    <a:pt x="260" y="621"/>
                    <a:pt x="153" y="621"/>
                    <a:pt x="46" y="621"/>
                  </a:cubicBezTo>
                  <a:close/>
                  <a:moveTo>
                    <a:pt x="362" y="491"/>
                  </a:moveTo>
                  <a:cubicBezTo>
                    <a:pt x="362" y="345"/>
                    <a:pt x="362" y="199"/>
                    <a:pt x="362" y="53"/>
                  </a:cubicBezTo>
                  <a:cubicBezTo>
                    <a:pt x="258" y="53"/>
                    <a:pt x="155" y="53"/>
                    <a:pt x="52" y="53"/>
                  </a:cubicBezTo>
                  <a:cubicBezTo>
                    <a:pt x="52" y="199"/>
                    <a:pt x="52" y="345"/>
                    <a:pt x="52" y="491"/>
                  </a:cubicBezTo>
                  <a:cubicBezTo>
                    <a:pt x="155" y="491"/>
                    <a:pt x="258" y="491"/>
                    <a:pt x="362" y="491"/>
                  </a:cubicBezTo>
                  <a:close/>
                  <a:moveTo>
                    <a:pt x="207" y="569"/>
                  </a:moveTo>
                  <a:cubicBezTo>
                    <a:pt x="207" y="569"/>
                    <a:pt x="207" y="569"/>
                    <a:pt x="207" y="569"/>
                  </a:cubicBezTo>
                  <a:cubicBezTo>
                    <a:pt x="219" y="569"/>
                    <a:pt x="230" y="569"/>
                    <a:pt x="242" y="569"/>
                  </a:cubicBezTo>
                  <a:cubicBezTo>
                    <a:pt x="245" y="569"/>
                    <a:pt x="248" y="569"/>
                    <a:pt x="250" y="568"/>
                  </a:cubicBezTo>
                  <a:cubicBezTo>
                    <a:pt x="256" y="566"/>
                    <a:pt x="259" y="560"/>
                    <a:pt x="258" y="555"/>
                  </a:cubicBezTo>
                  <a:cubicBezTo>
                    <a:pt x="257" y="548"/>
                    <a:pt x="253" y="544"/>
                    <a:pt x="246" y="544"/>
                  </a:cubicBezTo>
                  <a:cubicBezTo>
                    <a:pt x="220" y="543"/>
                    <a:pt x="193" y="544"/>
                    <a:pt x="167" y="544"/>
                  </a:cubicBezTo>
                  <a:cubicBezTo>
                    <a:pt x="167" y="544"/>
                    <a:pt x="167" y="544"/>
                    <a:pt x="166" y="544"/>
                  </a:cubicBezTo>
                  <a:cubicBezTo>
                    <a:pt x="160" y="545"/>
                    <a:pt x="155" y="550"/>
                    <a:pt x="155" y="557"/>
                  </a:cubicBezTo>
                  <a:cubicBezTo>
                    <a:pt x="155" y="563"/>
                    <a:pt x="160" y="569"/>
                    <a:pt x="168" y="569"/>
                  </a:cubicBezTo>
                  <a:cubicBezTo>
                    <a:pt x="181" y="569"/>
                    <a:pt x="194" y="569"/>
                    <a:pt x="207" y="5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9"/>
            <p:cNvSpPr>
              <a:spLocks/>
            </p:cNvSpPr>
            <p:nvPr/>
          </p:nvSpPr>
          <p:spPr bwMode="auto">
            <a:xfrm>
              <a:off x="2149475" y="4322763"/>
              <a:ext cx="330200" cy="328612"/>
            </a:xfrm>
            <a:custGeom>
              <a:avLst/>
              <a:gdLst>
                <a:gd name="T0" fmla="*/ 52 w 104"/>
                <a:gd name="T1" fmla="*/ 103 h 103"/>
                <a:gd name="T2" fmla="*/ 17 w 104"/>
                <a:gd name="T3" fmla="*/ 103 h 103"/>
                <a:gd name="T4" fmla="*/ 0 w 104"/>
                <a:gd name="T5" fmla="*/ 87 h 103"/>
                <a:gd name="T6" fmla="*/ 0 w 104"/>
                <a:gd name="T7" fmla="*/ 15 h 103"/>
                <a:gd name="T8" fmla="*/ 16 w 104"/>
                <a:gd name="T9" fmla="*/ 0 h 103"/>
                <a:gd name="T10" fmla="*/ 88 w 104"/>
                <a:gd name="T11" fmla="*/ 0 h 103"/>
                <a:gd name="T12" fmla="*/ 104 w 104"/>
                <a:gd name="T13" fmla="*/ 15 h 103"/>
                <a:gd name="T14" fmla="*/ 104 w 104"/>
                <a:gd name="T15" fmla="*/ 87 h 103"/>
                <a:gd name="T16" fmla="*/ 88 w 104"/>
                <a:gd name="T17" fmla="*/ 103 h 103"/>
                <a:gd name="T18" fmla="*/ 52 w 104"/>
                <a:gd name="T1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3">
                  <a:moveTo>
                    <a:pt x="52" y="103"/>
                  </a:moveTo>
                  <a:cubicBezTo>
                    <a:pt x="40" y="103"/>
                    <a:pt x="28" y="103"/>
                    <a:pt x="17" y="103"/>
                  </a:cubicBezTo>
                  <a:cubicBezTo>
                    <a:pt x="5" y="103"/>
                    <a:pt x="0" y="98"/>
                    <a:pt x="0" y="87"/>
                  </a:cubicBezTo>
                  <a:cubicBezTo>
                    <a:pt x="0" y="63"/>
                    <a:pt x="0" y="39"/>
                    <a:pt x="0" y="15"/>
                  </a:cubicBezTo>
                  <a:cubicBezTo>
                    <a:pt x="0" y="4"/>
                    <a:pt x="5" y="0"/>
                    <a:pt x="16" y="0"/>
                  </a:cubicBezTo>
                  <a:cubicBezTo>
                    <a:pt x="40" y="0"/>
                    <a:pt x="64" y="0"/>
                    <a:pt x="88" y="0"/>
                  </a:cubicBezTo>
                  <a:cubicBezTo>
                    <a:pt x="99" y="0"/>
                    <a:pt x="104" y="4"/>
                    <a:pt x="104" y="15"/>
                  </a:cubicBezTo>
                  <a:cubicBezTo>
                    <a:pt x="104" y="39"/>
                    <a:pt x="104" y="63"/>
                    <a:pt x="104" y="87"/>
                  </a:cubicBezTo>
                  <a:cubicBezTo>
                    <a:pt x="104" y="98"/>
                    <a:pt x="99" y="103"/>
                    <a:pt x="88" y="103"/>
                  </a:cubicBezTo>
                  <a:cubicBezTo>
                    <a:pt x="76" y="103"/>
                    <a:pt x="64" y="103"/>
                    <a:pt x="5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2647950" y="4322763"/>
              <a:ext cx="330200" cy="328612"/>
            </a:xfrm>
            <a:custGeom>
              <a:avLst/>
              <a:gdLst>
                <a:gd name="T0" fmla="*/ 52 w 104"/>
                <a:gd name="T1" fmla="*/ 103 h 103"/>
                <a:gd name="T2" fmla="*/ 17 w 104"/>
                <a:gd name="T3" fmla="*/ 103 h 103"/>
                <a:gd name="T4" fmla="*/ 1 w 104"/>
                <a:gd name="T5" fmla="*/ 87 h 103"/>
                <a:gd name="T6" fmla="*/ 1 w 104"/>
                <a:gd name="T7" fmla="*/ 15 h 103"/>
                <a:gd name="T8" fmla="*/ 16 w 104"/>
                <a:gd name="T9" fmla="*/ 0 h 103"/>
                <a:gd name="T10" fmla="*/ 88 w 104"/>
                <a:gd name="T11" fmla="*/ 0 h 103"/>
                <a:gd name="T12" fmla="*/ 104 w 104"/>
                <a:gd name="T13" fmla="*/ 15 h 103"/>
                <a:gd name="T14" fmla="*/ 104 w 104"/>
                <a:gd name="T15" fmla="*/ 87 h 103"/>
                <a:gd name="T16" fmla="*/ 88 w 104"/>
                <a:gd name="T17" fmla="*/ 103 h 103"/>
                <a:gd name="T18" fmla="*/ 52 w 104"/>
                <a:gd name="T1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3">
                  <a:moveTo>
                    <a:pt x="52" y="103"/>
                  </a:moveTo>
                  <a:cubicBezTo>
                    <a:pt x="40" y="103"/>
                    <a:pt x="29" y="103"/>
                    <a:pt x="17" y="103"/>
                  </a:cubicBezTo>
                  <a:cubicBezTo>
                    <a:pt x="5" y="103"/>
                    <a:pt x="1" y="98"/>
                    <a:pt x="1" y="87"/>
                  </a:cubicBezTo>
                  <a:cubicBezTo>
                    <a:pt x="0" y="63"/>
                    <a:pt x="0" y="39"/>
                    <a:pt x="1" y="15"/>
                  </a:cubicBezTo>
                  <a:cubicBezTo>
                    <a:pt x="1" y="4"/>
                    <a:pt x="6" y="0"/>
                    <a:pt x="16" y="0"/>
                  </a:cubicBezTo>
                  <a:cubicBezTo>
                    <a:pt x="40" y="0"/>
                    <a:pt x="64" y="0"/>
                    <a:pt x="88" y="0"/>
                  </a:cubicBezTo>
                  <a:cubicBezTo>
                    <a:pt x="99" y="0"/>
                    <a:pt x="104" y="4"/>
                    <a:pt x="104" y="15"/>
                  </a:cubicBezTo>
                  <a:cubicBezTo>
                    <a:pt x="104" y="39"/>
                    <a:pt x="104" y="63"/>
                    <a:pt x="104" y="87"/>
                  </a:cubicBezTo>
                  <a:cubicBezTo>
                    <a:pt x="104" y="98"/>
                    <a:pt x="99" y="103"/>
                    <a:pt x="88" y="103"/>
                  </a:cubicBezTo>
                  <a:cubicBezTo>
                    <a:pt x="76" y="103"/>
                    <a:pt x="64" y="103"/>
                    <a:pt x="5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p:cNvSpPr>
            <p:nvPr/>
          </p:nvSpPr>
          <p:spPr bwMode="auto">
            <a:xfrm>
              <a:off x="2149475" y="4819336"/>
              <a:ext cx="330200" cy="328612"/>
            </a:xfrm>
            <a:custGeom>
              <a:avLst/>
              <a:gdLst>
                <a:gd name="T0" fmla="*/ 52 w 104"/>
                <a:gd name="T1" fmla="*/ 103 h 103"/>
                <a:gd name="T2" fmla="*/ 16 w 104"/>
                <a:gd name="T3" fmla="*/ 103 h 103"/>
                <a:gd name="T4" fmla="*/ 0 w 104"/>
                <a:gd name="T5" fmla="*/ 88 h 103"/>
                <a:gd name="T6" fmla="*/ 0 w 104"/>
                <a:gd name="T7" fmla="*/ 15 h 103"/>
                <a:gd name="T8" fmla="*/ 16 w 104"/>
                <a:gd name="T9" fmla="*/ 0 h 103"/>
                <a:gd name="T10" fmla="*/ 88 w 104"/>
                <a:gd name="T11" fmla="*/ 0 h 103"/>
                <a:gd name="T12" fmla="*/ 104 w 104"/>
                <a:gd name="T13" fmla="*/ 16 h 103"/>
                <a:gd name="T14" fmla="*/ 104 w 104"/>
                <a:gd name="T15" fmla="*/ 87 h 103"/>
                <a:gd name="T16" fmla="*/ 88 w 104"/>
                <a:gd name="T17" fmla="*/ 103 h 103"/>
                <a:gd name="T18" fmla="*/ 52 w 104"/>
                <a:gd name="T1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3">
                  <a:moveTo>
                    <a:pt x="52" y="103"/>
                  </a:moveTo>
                  <a:cubicBezTo>
                    <a:pt x="40" y="103"/>
                    <a:pt x="28" y="103"/>
                    <a:pt x="16" y="103"/>
                  </a:cubicBezTo>
                  <a:cubicBezTo>
                    <a:pt x="5" y="103"/>
                    <a:pt x="0" y="98"/>
                    <a:pt x="0" y="88"/>
                  </a:cubicBezTo>
                  <a:cubicBezTo>
                    <a:pt x="0" y="64"/>
                    <a:pt x="0" y="39"/>
                    <a:pt x="0" y="15"/>
                  </a:cubicBezTo>
                  <a:cubicBezTo>
                    <a:pt x="0" y="5"/>
                    <a:pt x="5" y="0"/>
                    <a:pt x="16" y="0"/>
                  </a:cubicBezTo>
                  <a:cubicBezTo>
                    <a:pt x="40" y="0"/>
                    <a:pt x="64" y="0"/>
                    <a:pt x="88" y="0"/>
                  </a:cubicBezTo>
                  <a:cubicBezTo>
                    <a:pt x="99" y="0"/>
                    <a:pt x="104" y="5"/>
                    <a:pt x="104" y="16"/>
                  </a:cubicBezTo>
                  <a:cubicBezTo>
                    <a:pt x="104" y="39"/>
                    <a:pt x="104" y="63"/>
                    <a:pt x="104" y="87"/>
                  </a:cubicBezTo>
                  <a:cubicBezTo>
                    <a:pt x="104" y="98"/>
                    <a:pt x="99" y="103"/>
                    <a:pt x="88" y="103"/>
                  </a:cubicBezTo>
                  <a:cubicBezTo>
                    <a:pt x="76" y="103"/>
                    <a:pt x="64" y="103"/>
                    <a:pt x="5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2644775" y="4817897"/>
              <a:ext cx="330200" cy="328612"/>
            </a:xfrm>
            <a:custGeom>
              <a:avLst/>
              <a:gdLst>
                <a:gd name="T0" fmla="*/ 52 w 104"/>
                <a:gd name="T1" fmla="*/ 103 h 103"/>
                <a:gd name="T2" fmla="*/ 16 w 104"/>
                <a:gd name="T3" fmla="*/ 103 h 103"/>
                <a:gd name="T4" fmla="*/ 1 w 104"/>
                <a:gd name="T5" fmla="*/ 88 h 103"/>
                <a:gd name="T6" fmla="*/ 1 w 104"/>
                <a:gd name="T7" fmla="*/ 15 h 103"/>
                <a:gd name="T8" fmla="*/ 16 w 104"/>
                <a:gd name="T9" fmla="*/ 0 h 103"/>
                <a:gd name="T10" fmla="*/ 88 w 104"/>
                <a:gd name="T11" fmla="*/ 0 h 103"/>
                <a:gd name="T12" fmla="*/ 104 w 104"/>
                <a:gd name="T13" fmla="*/ 15 h 103"/>
                <a:gd name="T14" fmla="*/ 104 w 104"/>
                <a:gd name="T15" fmla="*/ 88 h 103"/>
                <a:gd name="T16" fmla="*/ 88 w 104"/>
                <a:gd name="T17" fmla="*/ 103 h 103"/>
                <a:gd name="T18" fmla="*/ 52 w 104"/>
                <a:gd name="T1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3">
                  <a:moveTo>
                    <a:pt x="52" y="103"/>
                  </a:moveTo>
                  <a:cubicBezTo>
                    <a:pt x="40" y="103"/>
                    <a:pt x="28" y="103"/>
                    <a:pt x="16" y="103"/>
                  </a:cubicBezTo>
                  <a:cubicBezTo>
                    <a:pt x="6" y="103"/>
                    <a:pt x="1" y="98"/>
                    <a:pt x="1" y="88"/>
                  </a:cubicBezTo>
                  <a:cubicBezTo>
                    <a:pt x="0" y="63"/>
                    <a:pt x="0" y="39"/>
                    <a:pt x="1" y="15"/>
                  </a:cubicBezTo>
                  <a:cubicBezTo>
                    <a:pt x="1" y="5"/>
                    <a:pt x="6" y="0"/>
                    <a:pt x="16" y="0"/>
                  </a:cubicBezTo>
                  <a:cubicBezTo>
                    <a:pt x="40" y="0"/>
                    <a:pt x="64" y="0"/>
                    <a:pt x="88" y="0"/>
                  </a:cubicBezTo>
                  <a:cubicBezTo>
                    <a:pt x="99" y="0"/>
                    <a:pt x="104" y="5"/>
                    <a:pt x="104" y="15"/>
                  </a:cubicBezTo>
                  <a:cubicBezTo>
                    <a:pt x="104" y="39"/>
                    <a:pt x="104" y="64"/>
                    <a:pt x="104" y="88"/>
                  </a:cubicBezTo>
                  <a:cubicBezTo>
                    <a:pt x="104" y="98"/>
                    <a:pt x="99" y="103"/>
                    <a:pt x="88" y="103"/>
                  </a:cubicBezTo>
                  <a:cubicBezTo>
                    <a:pt x="76" y="103"/>
                    <a:pt x="64" y="103"/>
                    <a:pt x="52"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2482850" y="4076700"/>
              <a:ext cx="165100" cy="82550"/>
            </a:xfrm>
            <a:custGeom>
              <a:avLst/>
              <a:gdLst>
                <a:gd name="T0" fmla="*/ 26 w 52"/>
                <a:gd name="T1" fmla="*/ 26 h 26"/>
                <a:gd name="T2" fmla="*/ 12 w 52"/>
                <a:gd name="T3" fmla="*/ 25 h 26"/>
                <a:gd name="T4" fmla="*/ 0 w 52"/>
                <a:gd name="T5" fmla="*/ 14 h 26"/>
                <a:gd name="T6" fmla="*/ 10 w 52"/>
                <a:gd name="T7" fmla="*/ 1 h 26"/>
                <a:gd name="T8" fmla="*/ 42 w 52"/>
                <a:gd name="T9" fmla="*/ 1 h 26"/>
                <a:gd name="T10" fmla="*/ 51 w 52"/>
                <a:gd name="T11" fmla="*/ 14 h 26"/>
                <a:gd name="T12" fmla="*/ 40 w 52"/>
                <a:gd name="T13" fmla="*/ 25 h 26"/>
                <a:gd name="T14" fmla="*/ 26 w 52"/>
                <a:gd name="T15" fmla="*/ 26 h 26"/>
                <a:gd name="T16" fmla="*/ 26 w 52"/>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26">
                  <a:moveTo>
                    <a:pt x="26" y="26"/>
                  </a:moveTo>
                  <a:cubicBezTo>
                    <a:pt x="21" y="26"/>
                    <a:pt x="16" y="26"/>
                    <a:pt x="12" y="25"/>
                  </a:cubicBezTo>
                  <a:cubicBezTo>
                    <a:pt x="5" y="25"/>
                    <a:pt x="0" y="20"/>
                    <a:pt x="0" y="14"/>
                  </a:cubicBezTo>
                  <a:cubicBezTo>
                    <a:pt x="0" y="7"/>
                    <a:pt x="4" y="1"/>
                    <a:pt x="10" y="1"/>
                  </a:cubicBezTo>
                  <a:cubicBezTo>
                    <a:pt x="21" y="0"/>
                    <a:pt x="31" y="0"/>
                    <a:pt x="42" y="1"/>
                  </a:cubicBezTo>
                  <a:cubicBezTo>
                    <a:pt x="48" y="1"/>
                    <a:pt x="52" y="7"/>
                    <a:pt x="51" y="14"/>
                  </a:cubicBezTo>
                  <a:cubicBezTo>
                    <a:pt x="51" y="20"/>
                    <a:pt x="46" y="25"/>
                    <a:pt x="40" y="25"/>
                  </a:cubicBezTo>
                  <a:cubicBezTo>
                    <a:pt x="35" y="26"/>
                    <a:pt x="30" y="26"/>
                    <a:pt x="26" y="26"/>
                  </a:cubicBezTo>
                  <a:cubicBezTo>
                    <a:pt x="26" y="26"/>
                    <a:pt x="26" y="26"/>
                    <a:pt x="2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2892425" y="4076700"/>
              <a:ext cx="82550" cy="82550"/>
            </a:xfrm>
            <a:custGeom>
              <a:avLst/>
              <a:gdLst>
                <a:gd name="T0" fmla="*/ 13 w 26"/>
                <a:gd name="T1" fmla="*/ 26 h 26"/>
                <a:gd name="T2" fmla="*/ 0 w 26"/>
                <a:gd name="T3" fmla="*/ 13 h 26"/>
                <a:gd name="T4" fmla="*/ 13 w 26"/>
                <a:gd name="T5" fmla="*/ 0 h 26"/>
                <a:gd name="T6" fmla="*/ 26 w 26"/>
                <a:gd name="T7" fmla="*/ 13 h 26"/>
                <a:gd name="T8" fmla="*/ 13 w 26"/>
                <a:gd name="T9" fmla="*/ 26 h 26"/>
              </a:gdLst>
              <a:ahLst/>
              <a:cxnLst>
                <a:cxn ang="0">
                  <a:pos x="T0" y="T1"/>
                </a:cxn>
                <a:cxn ang="0">
                  <a:pos x="T2" y="T3"/>
                </a:cxn>
                <a:cxn ang="0">
                  <a:pos x="T4" y="T5"/>
                </a:cxn>
                <a:cxn ang="0">
                  <a:pos x="T6" y="T7"/>
                </a:cxn>
                <a:cxn ang="0">
                  <a:pos x="T8" y="T9"/>
                </a:cxn>
              </a:cxnLst>
              <a:rect l="0" t="0" r="r" b="b"/>
              <a:pathLst>
                <a:path w="26" h="26">
                  <a:moveTo>
                    <a:pt x="13" y="26"/>
                  </a:moveTo>
                  <a:cubicBezTo>
                    <a:pt x="6" y="26"/>
                    <a:pt x="1" y="20"/>
                    <a:pt x="0" y="13"/>
                  </a:cubicBezTo>
                  <a:cubicBezTo>
                    <a:pt x="0" y="6"/>
                    <a:pt x="6" y="0"/>
                    <a:pt x="13" y="0"/>
                  </a:cubicBezTo>
                  <a:cubicBezTo>
                    <a:pt x="20" y="0"/>
                    <a:pt x="26" y="6"/>
                    <a:pt x="26" y="13"/>
                  </a:cubicBezTo>
                  <a:cubicBezTo>
                    <a:pt x="26" y="20"/>
                    <a:pt x="20" y="26"/>
                    <a:pt x="1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1652588" y="7244554"/>
            <a:ext cx="1730375" cy="1779588"/>
            <a:chOff x="1652588" y="7223125"/>
            <a:chExt cx="1730375" cy="1779588"/>
          </a:xfrm>
          <a:solidFill>
            <a:schemeClr val="accent4"/>
          </a:solidFill>
        </p:grpSpPr>
        <p:sp>
          <p:nvSpPr>
            <p:cNvPr id="27" name="Freeform 15"/>
            <p:cNvSpPr>
              <a:spLocks/>
            </p:cNvSpPr>
            <p:nvPr/>
          </p:nvSpPr>
          <p:spPr bwMode="auto">
            <a:xfrm>
              <a:off x="1998663" y="8301038"/>
              <a:ext cx="1384300" cy="701675"/>
            </a:xfrm>
            <a:custGeom>
              <a:avLst/>
              <a:gdLst>
                <a:gd name="T0" fmla="*/ 301 w 437"/>
                <a:gd name="T1" fmla="*/ 64 h 220"/>
                <a:gd name="T2" fmla="*/ 390 w 437"/>
                <a:gd name="T3" fmla="*/ 38 h 220"/>
                <a:gd name="T4" fmla="*/ 402 w 437"/>
                <a:gd name="T5" fmla="*/ 38 h 220"/>
                <a:gd name="T6" fmla="*/ 434 w 437"/>
                <a:gd name="T7" fmla="*/ 70 h 220"/>
                <a:gd name="T8" fmla="*/ 413 w 437"/>
                <a:gd name="T9" fmla="*/ 110 h 220"/>
                <a:gd name="T10" fmla="*/ 332 w 437"/>
                <a:gd name="T11" fmla="*/ 148 h 220"/>
                <a:gd name="T12" fmla="*/ 226 w 437"/>
                <a:gd name="T13" fmla="*/ 199 h 220"/>
                <a:gd name="T14" fmla="*/ 91 w 437"/>
                <a:gd name="T15" fmla="*/ 193 h 220"/>
                <a:gd name="T16" fmla="*/ 31 w 437"/>
                <a:gd name="T17" fmla="*/ 158 h 220"/>
                <a:gd name="T18" fmla="*/ 0 w 437"/>
                <a:gd name="T19" fmla="*/ 148 h 220"/>
                <a:gd name="T20" fmla="*/ 0 w 437"/>
                <a:gd name="T21" fmla="*/ 0 h 220"/>
                <a:gd name="T22" fmla="*/ 5 w 437"/>
                <a:gd name="T23" fmla="*/ 0 h 220"/>
                <a:gd name="T24" fmla="*/ 70 w 437"/>
                <a:gd name="T25" fmla="*/ 0 h 220"/>
                <a:gd name="T26" fmla="*/ 119 w 437"/>
                <a:gd name="T27" fmla="*/ 14 h 220"/>
                <a:gd name="T28" fmla="*/ 151 w 437"/>
                <a:gd name="T29" fmla="*/ 34 h 220"/>
                <a:gd name="T30" fmla="*/ 175 w 437"/>
                <a:gd name="T31" fmla="*/ 41 h 220"/>
                <a:gd name="T32" fmla="*/ 242 w 437"/>
                <a:gd name="T33" fmla="*/ 41 h 220"/>
                <a:gd name="T34" fmla="*/ 279 w 437"/>
                <a:gd name="T35" fmla="*/ 104 h 220"/>
                <a:gd name="T36" fmla="*/ 241 w 437"/>
                <a:gd name="T37" fmla="*/ 127 h 220"/>
                <a:gd name="T38" fmla="*/ 173 w 437"/>
                <a:gd name="T39" fmla="*/ 127 h 220"/>
                <a:gd name="T40" fmla="*/ 167 w 437"/>
                <a:gd name="T41" fmla="*/ 128 h 220"/>
                <a:gd name="T42" fmla="*/ 160 w 437"/>
                <a:gd name="T43" fmla="*/ 138 h 220"/>
                <a:gd name="T44" fmla="*/ 168 w 437"/>
                <a:gd name="T45" fmla="*/ 146 h 220"/>
                <a:gd name="T46" fmla="*/ 250 w 437"/>
                <a:gd name="T47" fmla="*/ 145 h 220"/>
                <a:gd name="T48" fmla="*/ 301 w 437"/>
                <a:gd name="T49" fmla="*/ 68 h 220"/>
                <a:gd name="T50" fmla="*/ 301 w 437"/>
                <a:gd name="T51" fmla="*/ 6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7" h="220">
                  <a:moveTo>
                    <a:pt x="301" y="64"/>
                  </a:moveTo>
                  <a:cubicBezTo>
                    <a:pt x="331" y="55"/>
                    <a:pt x="360" y="47"/>
                    <a:pt x="390" y="38"/>
                  </a:cubicBezTo>
                  <a:cubicBezTo>
                    <a:pt x="393" y="37"/>
                    <a:pt x="398" y="38"/>
                    <a:pt x="402" y="38"/>
                  </a:cubicBezTo>
                  <a:cubicBezTo>
                    <a:pt x="419" y="41"/>
                    <a:pt x="431" y="53"/>
                    <a:pt x="434" y="70"/>
                  </a:cubicBezTo>
                  <a:cubicBezTo>
                    <a:pt x="437" y="86"/>
                    <a:pt x="428" y="102"/>
                    <a:pt x="413" y="110"/>
                  </a:cubicBezTo>
                  <a:cubicBezTo>
                    <a:pt x="386" y="123"/>
                    <a:pt x="359" y="135"/>
                    <a:pt x="332" y="148"/>
                  </a:cubicBezTo>
                  <a:cubicBezTo>
                    <a:pt x="297" y="165"/>
                    <a:pt x="261" y="182"/>
                    <a:pt x="226" y="199"/>
                  </a:cubicBezTo>
                  <a:cubicBezTo>
                    <a:pt x="180" y="220"/>
                    <a:pt x="135" y="218"/>
                    <a:pt x="91" y="193"/>
                  </a:cubicBezTo>
                  <a:cubicBezTo>
                    <a:pt x="71" y="181"/>
                    <a:pt x="51" y="170"/>
                    <a:pt x="31" y="158"/>
                  </a:cubicBezTo>
                  <a:cubicBezTo>
                    <a:pt x="21" y="152"/>
                    <a:pt x="12" y="145"/>
                    <a:pt x="0" y="148"/>
                  </a:cubicBezTo>
                  <a:cubicBezTo>
                    <a:pt x="0" y="98"/>
                    <a:pt x="0" y="50"/>
                    <a:pt x="0" y="0"/>
                  </a:cubicBezTo>
                  <a:cubicBezTo>
                    <a:pt x="1" y="0"/>
                    <a:pt x="3" y="0"/>
                    <a:pt x="5" y="0"/>
                  </a:cubicBezTo>
                  <a:cubicBezTo>
                    <a:pt x="27" y="0"/>
                    <a:pt x="49" y="0"/>
                    <a:pt x="70" y="0"/>
                  </a:cubicBezTo>
                  <a:cubicBezTo>
                    <a:pt x="88" y="0"/>
                    <a:pt x="104" y="4"/>
                    <a:pt x="119" y="14"/>
                  </a:cubicBezTo>
                  <a:cubicBezTo>
                    <a:pt x="130" y="20"/>
                    <a:pt x="141" y="27"/>
                    <a:pt x="151" y="34"/>
                  </a:cubicBezTo>
                  <a:cubicBezTo>
                    <a:pt x="158" y="39"/>
                    <a:pt x="166" y="41"/>
                    <a:pt x="175" y="41"/>
                  </a:cubicBezTo>
                  <a:cubicBezTo>
                    <a:pt x="197" y="41"/>
                    <a:pt x="219" y="40"/>
                    <a:pt x="242" y="41"/>
                  </a:cubicBezTo>
                  <a:cubicBezTo>
                    <a:pt x="274" y="42"/>
                    <a:pt x="294" y="75"/>
                    <a:pt x="279" y="104"/>
                  </a:cubicBezTo>
                  <a:cubicBezTo>
                    <a:pt x="271" y="120"/>
                    <a:pt x="258" y="127"/>
                    <a:pt x="241" y="127"/>
                  </a:cubicBezTo>
                  <a:cubicBezTo>
                    <a:pt x="218" y="127"/>
                    <a:pt x="196" y="127"/>
                    <a:pt x="173" y="127"/>
                  </a:cubicBezTo>
                  <a:cubicBezTo>
                    <a:pt x="171" y="127"/>
                    <a:pt x="169" y="127"/>
                    <a:pt x="167" y="128"/>
                  </a:cubicBezTo>
                  <a:cubicBezTo>
                    <a:pt x="162" y="129"/>
                    <a:pt x="160" y="133"/>
                    <a:pt x="160" y="138"/>
                  </a:cubicBezTo>
                  <a:cubicBezTo>
                    <a:pt x="161" y="143"/>
                    <a:pt x="163" y="146"/>
                    <a:pt x="168" y="146"/>
                  </a:cubicBezTo>
                  <a:cubicBezTo>
                    <a:pt x="195" y="146"/>
                    <a:pt x="223" y="148"/>
                    <a:pt x="250" y="145"/>
                  </a:cubicBezTo>
                  <a:cubicBezTo>
                    <a:pt x="288" y="141"/>
                    <a:pt x="310" y="105"/>
                    <a:pt x="301" y="68"/>
                  </a:cubicBezTo>
                  <a:cubicBezTo>
                    <a:pt x="301" y="67"/>
                    <a:pt x="301" y="66"/>
                    <a:pt x="301"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6"/>
            <p:cNvSpPr>
              <a:spLocks noEditPoints="1"/>
            </p:cNvSpPr>
            <p:nvPr/>
          </p:nvSpPr>
          <p:spPr bwMode="auto">
            <a:xfrm>
              <a:off x="2244725" y="7843838"/>
              <a:ext cx="1027112" cy="603250"/>
            </a:xfrm>
            <a:custGeom>
              <a:avLst/>
              <a:gdLst>
                <a:gd name="T0" fmla="*/ 0 w 324"/>
                <a:gd name="T1" fmla="*/ 123 h 189"/>
                <a:gd name="T2" fmla="*/ 54 w 324"/>
                <a:gd name="T3" fmla="*/ 0 h 189"/>
                <a:gd name="T4" fmla="*/ 96 w 324"/>
                <a:gd name="T5" fmla="*/ 7 h 189"/>
                <a:gd name="T6" fmla="*/ 229 w 324"/>
                <a:gd name="T7" fmla="*/ 7 h 189"/>
                <a:gd name="T8" fmla="*/ 260 w 324"/>
                <a:gd name="T9" fmla="*/ 0 h 189"/>
                <a:gd name="T10" fmla="*/ 324 w 324"/>
                <a:gd name="T11" fmla="*/ 160 h 189"/>
                <a:gd name="T12" fmla="*/ 219 w 324"/>
                <a:gd name="T13" fmla="*/ 188 h 189"/>
                <a:gd name="T14" fmla="*/ 209 w 324"/>
                <a:gd name="T15" fmla="*/ 185 h 189"/>
                <a:gd name="T16" fmla="*/ 164 w 324"/>
                <a:gd name="T17" fmla="*/ 164 h 189"/>
                <a:gd name="T18" fmla="*/ 97 w 324"/>
                <a:gd name="T19" fmla="*/ 164 h 189"/>
                <a:gd name="T20" fmla="*/ 84 w 324"/>
                <a:gd name="T21" fmla="*/ 160 h 189"/>
                <a:gd name="T22" fmla="*/ 55 w 324"/>
                <a:gd name="T23" fmla="*/ 142 h 189"/>
                <a:gd name="T24" fmla="*/ 5 w 324"/>
                <a:gd name="T25" fmla="*/ 124 h 189"/>
                <a:gd name="T26" fmla="*/ 0 w 324"/>
                <a:gd name="T27" fmla="*/ 123 h 189"/>
                <a:gd name="T28" fmla="*/ 167 w 324"/>
                <a:gd name="T29" fmla="*/ 138 h 189"/>
                <a:gd name="T30" fmla="*/ 171 w 324"/>
                <a:gd name="T31" fmla="*/ 137 h 189"/>
                <a:gd name="T32" fmla="*/ 195 w 324"/>
                <a:gd name="T33" fmla="*/ 107 h 189"/>
                <a:gd name="T34" fmla="*/ 170 w 324"/>
                <a:gd name="T35" fmla="*/ 77 h 189"/>
                <a:gd name="T36" fmla="*/ 153 w 324"/>
                <a:gd name="T37" fmla="*/ 76 h 189"/>
                <a:gd name="T38" fmla="*/ 139 w 324"/>
                <a:gd name="T39" fmla="*/ 64 h 189"/>
                <a:gd name="T40" fmla="*/ 152 w 324"/>
                <a:gd name="T41" fmla="*/ 53 h 189"/>
                <a:gd name="T42" fmla="*/ 184 w 324"/>
                <a:gd name="T43" fmla="*/ 53 h 189"/>
                <a:gd name="T44" fmla="*/ 195 w 324"/>
                <a:gd name="T45" fmla="*/ 43 h 189"/>
                <a:gd name="T46" fmla="*/ 184 w 324"/>
                <a:gd name="T47" fmla="*/ 34 h 189"/>
                <a:gd name="T48" fmla="*/ 168 w 324"/>
                <a:gd name="T49" fmla="*/ 34 h 189"/>
                <a:gd name="T50" fmla="*/ 157 w 324"/>
                <a:gd name="T51" fmla="*/ 18 h 189"/>
                <a:gd name="T52" fmla="*/ 147 w 324"/>
                <a:gd name="T53" fmla="*/ 33 h 189"/>
                <a:gd name="T54" fmla="*/ 142 w 324"/>
                <a:gd name="T55" fmla="*/ 35 h 189"/>
                <a:gd name="T56" fmla="*/ 120 w 324"/>
                <a:gd name="T57" fmla="*/ 66 h 189"/>
                <a:gd name="T58" fmla="*/ 145 w 324"/>
                <a:gd name="T59" fmla="*/ 95 h 189"/>
                <a:gd name="T60" fmla="*/ 162 w 324"/>
                <a:gd name="T61" fmla="*/ 95 h 189"/>
                <a:gd name="T62" fmla="*/ 176 w 324"/>
                <a:gd name="T63" fmla="*/ 107 h 189"/>
                <a:gd name="T64" fmla="*/ 162 w 324"/>
                <a:gd name="T65" fmla="*/ 118 h 189"/>
                <a:gd name="T66" fmla="*/ 130 w 324"/>
                <a:gd name="T67" fmla="*/ 118 h 189"/>
                <a:gd name="T68" fmla="*/ 119 w 324"/>
                <a:gd name="T69" fmla="*/ 128 h 189"/>
                <a:gd name="T70" fmla="*/ 130 w 324"/>
                <a:gd name="T71" fmla="*/ 138 h 189"/>
                <a:gd name="T72" fmla="*/ 147 w 324"/>
                <a:gd name="T73" fmla="*/ 138 h 189"/>
                <a:gd name="T74" fmla="*/ 157 w 324"/>
                <a:gd name="T75" fmla="*/ 154 h 189"/>
                <a:gd name="T76" fmla="*/ 167 w 324"/>
                <a:gd name="T77" fmla="*/ 13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189">
                  <a:moveTo>
                    <a:pt x="0" y="123"/>
                  </a:moveTo>
                  <a:cubicBezTo>
                    <a:pt x="13" y="80"/>
                    <a:pt x="31" y="39"/>
                    <a:pt x="54" y="0"/>
                  </a:cubicBezTo>
                  <a:cubicBezTo>
                    <a:pt x="67" y="8"/>
                    <a:pt x="82" y="7"/>
                    <a:pt x="96" y="7"/>
                  </a:cubicBezTo>
                  <a:cubicBezTo>
                    <a:pt x="141" y="7"/>
                    <a:pt x="185" y="7"/>
                    <a:pt x="229" y="7"/>
                  </a:cubicBezTo>
                  <a:cubicBezTo>
                    <a:pt x="240" y="7"/>
                    <a:pt x="250" y="6"/>
                    <a:pt x="260" y="0"/>
                  </a:cubicBezTo>
                  <a:cubicBezTo>
                    <a:pt x="290" y="50"/>
                    <a:pt x="312" y="103"/>
                    <a:pt x="324" y="160"/>
                  </a:cubicBezTo>
                  <a:cubicBezTo>
                    <a:pt x="288" y="165"/>
                    <a:pt x="254" y="179"/>
                    <a:pt x="219" y="188"/>
                  </a:cubicBezTo>
                  <a:cubicBezTo>
                    <a:pt x="215" y="189"/>
                    <a:pt x="212" y="189"/>
                    <a:pt x="209" y="185"/>
                  </a:cubicBezTo>
                  <a:cubicBezTo>
                    <a:pt x="197" y="172"/>
                    <a:pt x="182" y="165"/>
                    <a:pt x="164" y="164"/>
                  </a:cubicBezTo>
                  <a:cubicBezTo>
                    <a:pt x="142" y="164"/>
                    <a:pt x="119" y="164"/>
                    <a:pt x="97" y="164"/>
                  </a:cubicBezTo>
                  <a:cubicBezTo>
                    <a:pt x="92" y="164"/>
                    <a:pt x="87" y="163"/>
                    <a:pt x="84" y="160"/>
                  </a:cubicBezTo>
                  <a:cubicBezTo>
                    <a:pt x="74" y="155"/>
                    <a:pt x="64" y="148"/>
                    <a:pt x="55" y="142"/>
                  </a:cubicBezTo>
                  <a:cubicBezTo>
                    <a:pt x="40" y="132"/>
                    <a:pt x="23" y="126"/>
                    <a:pt x="5" y="124"/>
                  </a:cubicBezTo>
                  <a:cubicBezTo>
                    <a:pt x="3" y="124"/>
                    <a:pt x="2" y="124"/>
                    <a:pt x="0" y="123"/>
                  </a:cubicBezTo>
                  <a:close/>
                  <a:moveTo>
                    <a:pt x="167" y="138"/>
                  </a:moveTo>
                  <a:cubicBezTo>
                    <a:pt x="169" y="137"/>
                    <a:pt x="170" y="137"/>
                    <a:pt x="171" y="137"/>
                  </a:cubicBezTo>
                  <a:cubicBezTo>
                    <a:pt x="186" y="133"/>
                    <a:pt x="195" y="122"/>
                    <a:pt x="195" y="107"/>
                  </a:cubicBezTo>
                  <a:cubicBezTo>
                    <a:pt x="195" y="91"/>
                    <a:pt x="185" y="79"/>
                    <a:pt x="170" y="77"/>
                  </a:cubicBezTo>
                  <a:cubicBezTo>
                    <a:pt x="164" y="76"/>
                    <a:pt x="158" y="76"/>
                    <a:pt x="153" y="76"/>
                  </a:cubicBezTo>
                  <a:cubicBezTo>
                    <a:pt x="144" y="76"/>
                    <a:pt x="139" y="72"/>
                    <a:pt x="139" y="64"/>
                  </a:cubicBezTo>
                  <a:cubicBezTo>
                    <a:pt x="139" y="57"/>
                    <a:pt x="144" y="53"/>
                    <a:pt x="152" y="53"/>
                  </a:cubicBezTo>
                  <a:cubicBezTo>
                    <a:pt x="163" y="53"/>
                    <a:pt x="174" y="53"/>
                    <a:pt x="184" y="53"/>
                  </a:cubicBezTo>
                  <a:cubicBezTo>
                    <a:pt x="191" y="53"/>
                    <a:pt x="195" y="49"/>
                    <a:pt x="195" y="43"/>
                  </a:cubicBezTo>
                  <a:cubicBezTo>
                    <a:pt x="195" y="37"/>
                    <a:pt x="191" y="34"/>
                    <a:pt x="184" y="34"/>
                  </a:cubicBezTo>
                  <a:cubicBezTo>
                    <a:pt x="179" y="33"/>
                    <a:pt x="173" y="34"/>
                    <a:pt x="168" y="34"/>
                  </a:cubicBezTo>
                  <a:cubicBezTo>
                    <a:pt x="166" y="22"/>
                    <a:pt x="164" y="18"/>
                    <a:pt x="157" y="18"/>
                  </a:cubicBezTo>
                  <a:cubicBezTo>
                    <a:pt x="151" y="18"/>
                    <a:pt x="149" y="21"/>
                    <a:pt x="147" y="33"/>
                  </a:cubicBezTo>
                  <a:cubicBezTo>
                    <a:pt x="145" y="34"/>
                    <a:pt x="144" y="34"/>
                    <a:pt x="142" y="35"/>
                  </a:cubicBezTo>
                  <a:cubicBezTo>
                    <a:pt x="128" y="39"/>
                    <a:pt x="119" y="50"/>
                    <a:pt x="120" y="66"/>
                  </a:cubicBezTo>
                  <a:cubicBezTo>
                    <a:pt x="120" y="81"/>
                    <a:pt x="130" y="92"/>
                    <a:pt x="145" y="95"/>
                  </a:cubicBezTo>
                  <a:cubicBezTo>
                    <a:pt x="150" y="96"/>
                    <a:pt x="156" y="95"/>
                    <a:pt x="162" y="95"/>
                  </a:cubicBezTo>
                  <a:cubicBezTo>
                    <a:pt x="171" y="96"/>
                    <a:pt x="176" y="99"/>
                    <a:pt x="176" y="107"/>
                  </a:cubicBezTo>
                  <a:cubicBezTo>
                    <a:pt x="176" y="114"/>
                    <a:pt x="171" y="118"/>
                    <a:pt x="162" y="118"/>
                  </a:cubicBezTo>
                  <a:cubicBezTo>
                    <a:pt x="151" y="119"/>
                    <a:pt x="141" y="118"/>
                    <a:pt x="130" y="118"/>
                  </a:cubicBezTo>
                  <a:cubicBezTo>
                    <a:pt x="124" y="119"/>
                    <a:pt x="119" y="122"/>
                    <a:pt x="119" y="128"/>
                  </a:cubicBezTo>
                  <a:cubicBezTo>
                    <a:pt x="119" y="134"/>
                    <a:pt x="123" y="138"/>
                    <a:pt x="130" y="138"/>
                  </a:cubicBezTo>
                  <a:cubicBezTo>
                    <a:pt x="136" y="138"/>
                    <a:pt x="142" y="138"/>
                    <a:pt x="147" y="138"/>
                  </a:cubicBezTo>
                  <a:cubicBezTo>
                    <a:pt x="149" y="150"/>
                    <a:pt x="151" y="154"/>
                    <a:pt x="157" y="154"/>
                  </a:cubicBezTo>
                  <a:cubicBezTo>
                    <a:pt x="164" y="153"/>
                    <a:pt x="166" y="149"/>
                    <a:pt x="167"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7"/>
            <p:cNvSpPr>
              <a:spLocks/>
            </p:cNvSpPr>
            <p:nvPr/>
          </p:nvSpPr>
          <p:spPr bwMode="auto">
            <a:xfrm>
              <a:off x="2352675" y="7223125"/>
              <a:ext cx="782637" cy="355600"/>
            </a:xfrm>
            <a:custGeom>
              <a:avLst/>
              <a:gdLst>
                <a:gd name="T0" fmla="*/ 226 w 247"/>
                <a:gd name="T1" fmla="*/ 111 h 111"/>
                <a:gd name="T2" fmla="*/ 191 w 247"/>
                <a:gd name="T3" fmla="*/ 104 h 111"/>
                <a:gd name="T4" fmla="*/ 54 w 247"/>
                <a:gd name="T5" fmla="*/ 104 h 111"/>
                <a:gd name="T6" fmla="*/ 21 w 247"/>
                <a:gd name="T7" fmla="*/ 111 h 111"/>
                <a:gd name="T8" fmla="*/ 4 w 247"/>
                <a:gd name="T9" fmla="*/ 67 h 111"/>
                <a:gd name="T10" fmla="*/ 1 w 247"/>
                <a:gd name="T11" fmla="*/ 56 h 111"/>
                <a:gd name="T12" fmla="*/ 10 w 247"/>
                <a:gd name="T13" fmla="*/ 44 h 111"/>
                <a:gd name="T14" fmla="*/ 65 w 247"/>
                <a:gd name="T15" fmla="*/ 24 h 111"/>
                <a:gd name="T16" fmla="*/ 183 w 247"/>
                <a:gd name="T17" fmla="*/ 25 h 111"/>
                <a:gd name="T18" fmla="*/ 223 w 247"/>
                <a:gd name="T19" fmla="*/ 43 h 111"/>
                <a:gd name="T20" fmla="*/ 237 w 247"/>
                <a:gd name="T21" fmla="*/ 44 h 111"/>
                <a:gd name="T22" fmla="*/ 245 w 247"/>
                <a:gd name="T23" fmla="*/ 56 h 111"/>
                <a:gd name="T24" fmla="*/ 226 w 247"/>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7" h="111">
                  <a:moveTo>
                    <a:pt x="226" y="111"/>
                  </a:moveTo>
                  <a:cubicBezTo>
                    <a:pt x="215" y="104"/>
                    <a:pt x="203" y="104"/>
                    <a:pt x="191" y="104"/>
                  </a:cubicBezTo>
                  <a:cubicBezTo>
                    <a:pt x="146" y="104"/>
                    <a:pt x="100" y="104"/>
                    <a:pt x="54" y="104"/>
                  </a:cubicBezTo>
                  <a:cubicBezTo>
                    <a:pt x="43" y="104"/>
                    <a:pt x="31" y="104"/>
                    <a:pt x="21" y="111"/>
                  </a:cubicBezTo>
                  <a:cubicBezTo>
                    <a:pt x="13" y="97"/>
                    <a:pt x="8" y="82"/>
                    <a:pt x="4" y="67"/>
                  </a:cubicBezTo>
                  <a:cubicBezTo>
                    <a:pt x="3" y="64"/>
                    <a:pt x="2" y="60"/>
                    <a:pt x="1" y="56"/>
                  </a:cubicBezTo>
                  <a:cubicBezTo>
                    <a:pt x="0" y="49"/>
                    <a:pt x="3" y="45"/>
                    <a:pt x="10" y="44"/>
                  </a:cubicBezTo>
                  <a:cubicBezTo>
                    <a:pt x="31" y="43"/>
                    <a:pt x="48" y="35"/>
                    <a:pt x="65" y="24"/>
                  </a:cubicBezTo>
                  <a:cubicBezTo>
                    <a:pt x="104" y="0"/>
                    <a:pt x="144" y="1"/>
                    <a:pt x="183" y="25"/>
                  </a:cubicBezTo>
                  <a:cubicBezTo>
                    <a:pt x="195" y="32"/>
                    <a:pt x="207" y="41"/>
                    <a:pt x="223" y="43"/>
                  </a:cubicBezTo>
                  <a:cubicBezTo>
                    <a:pt x="227" y="44"/>
                    <a:pt x="232" y="44"/>
                    <a:pt x="237" y="44"/>
                  </a:cubicBezTo>
                  <a:cubicBezTo>
                    <a:pt x="243" y="45"/>
                    <a:pt x="247" y="50"/>
                    <a:pt x="245" y="56"/>
                  </a:cubicBezTo>
                  <a:cubicBezTo>
                    <a:pt x="242" y="75"/>
                    <a:pt x="235" y="93"/>
                    <a:pt x="226"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noEditPoints="1"/>
            </p:cNvSpPr>
            <p:nvPr/>
          </p:nvSpPr>
          <p:spPr bwMode="auto">
            <a:xfrm>
              <a:off x="1652588" y="8239125"/>
              <a:ext cx="285750" cy="592137"/>
            </a:xfrm>
            <a:custGeom>
              <a:avLst/>
              <a:gdLst>
                <a:gd name="T0" fmla="*/ 0 w 90"/>
                <a:gd name="T1" fmla="*/ 92 h 185"/>
                <a:gd name="T2" fmla="*/ 0 w 90"/>
                <a:gd name="T3" fmla="*/ 22 h 185"/>
                <a:gd name="T4" fmla="*/ 22 w 90"/>
                <a:gd name="T5" fmla="*/ 0 h 185"/>
                <a:gd name="T6" fmla="*/ 61 w 90"/>
                <a:gd name="T7" fmla="*/ 0 h 185"/>
                <a:gd name="T8" fmla="*/ 90 w 90"/>
                <a:gd name="T9" fmla="*/ 30 h 185"/>
                <a:gd name="T10" fmla="*/ 90 w 90"/>
                <a:gd name="T11" fmla="*/ 155 h 185"/>
                <a:gd name="T12" fmla="*/ 60 w 90"/>
                <a:gd name="T13" fmla="*/ 185 h 185"/>
                <a:gd name="T14" fmla="*/ 21 w 90"/>
                <a:gd name="T15" fmla="*/ 185 h 185"/>
                <a:gd name="T16" fmla="*/ 0 w 90"/>
                <a:gd name="T17" fmla="*/ 164 h 185"/>
                <a:gd name="T18" fmla="*/ 0 w 90"/>
                <a:gd name="T19" fmla="*/ 92 h 185"/>
                <a:gd name="T20" fmla="*/ 55 w 90"/>
                <a:gd name="T21" fmla="*/ 51 h 185"/>
                <a:gd name="T22" fmla="*/ 45 w 90"/>
                <a:gd name="T23" fmla="*/ 41 h 185"/>
                <a:gd name="T24" fmla="*/ 35 w 90"/>
                <a:gd name="T25" fmla="*/ 51 h 185"/>
                <a:gd name="T26" fmla="*/ 45 w 90"/>
                <a:gd name="T27" fmla="*/ 60 h 185"/>
                <a:gd name="T28" fmla="*/ 55 w 90"/>
                <a:gd name="T29" fmla="*/ 5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5">
                  <a:moveTo>
                    <a:pt x="0" y="92"/>
                  </a:moveTo>
                  <a:cubicBezTo>
                    <a:pt x="0" y="69"/>
                    <a:pt x="0" y="46"/>
                    <a:pt x="0" y="22"/>
                  </a:cubicBezTo>
                  <a:cubicBezTo>
                    <a:pt x="0" y="8"/>
                    <a:pt x="8" y="0"/>
                    <a:pt x="22" y="0"/>
                  </a:cubicBezTo>
                  <a:cubicBezTo>
                    <a:pt x="35" y="0"/>
                    <a:pt x="48" y="0"/>
                    <a:pt x="61" y="0"/>
                  </a:cubicBezTo>
                  <a:cubicBezTo>
                    <a:pt x="77" y="1"/>
                    <a:pt x="90" y="13"/>
                    <a:pt x="90" y="30"/>
                  </a:cubicBezTo>
                  <a:cubicBezTo>
                    <a:pt x="90" y="72"/>
                    <a:pt x="90" y="113"/>
                    <a:pt x="90" y="155"/>
                  </a:cubicBezTo>
                  <a:cubicBezTo>
                    <a:pt x="90" y="172"/>
                    <a:pt x="77" y="185"/>
                    <a:pt x="60" y="185"/>
                  </a:cubicBezTo>
                  <a:cubicBezTo>
                    <a:pt x="47" y="185"/>
                    <a:pt x="34" y="185"/>
                    <a:pt x="21" y="185"/>
                  </a:cubicBezTo>
                  <a:cubicBezTo>
                    <a:pt x="8" y="185"/>
                    <a:pt x="0" y="177"/>
                    <a:pt x="0" y="164"/>
                  </a:cubicBezTo>
                  <a:cubicBezTo>
                    <a:pt x="0" y="140"/>
                    <a:pt x="0" y="116"/>
                    <a:pt x="0" y="92"/>
                  </a:cubicBezTo>
                  <a:close/>
                  <a:moveTo>
                    <a:pt x="55" y="51"/>
                  </a:moveTo>
                  <a:cubicBezTo>
                    <a:pt x="54" y="45"/>
                    <a:pt x="50" y="41"/>
                    <a:pt x="45" y="41"/>
                  </a:cubicBezTo>
                  <a:cubicBezTo>
                    <a:pt x="39" y="41"/>
                    <a:pt x="35" y="46"/>
                    <a:pt x="35" y="51"/>
                  </a:cubicBezTo>
                  <a:cubicBezTo>
                    <a:pt x="36" y="57"/>
                    <a:pt x="40" y="60"/>
                    <a:pt x="45" y="60"/>
                  </a:cubicBezTo>
                  <a:cubicBezTo>
                    <a:pt x="51" y="60"/>
                    <a:pt x="55" y="56"/>
                    <a:pt x="5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9"/>
            <p:cNvSpPr>
              <a:spLocks/>
            </p:cNvSpPr>
            <p:nvPr/>
          </p:nvSpPr>
          <p:spPr bwMode="auto">
            <a:xfrm>
              <a:off x="2406650" y="7616825"/>
              <a:ext cx="681037" cy="188912"/>
            </a:xfrm>
            <a:custGeom>
              <a:avLst/>
              <a:gdLst>
                <a:gd name="T0" fmla="*/ 106 w 215"/>
                <a:gd name="T1" fmla="*/ 0 h 59"/>
                <a:gd name="T2" fmla="*/ 183 w 215"/>
                <a:gd name="T3" fmla="*/ 0 h 59"/>
                <a:gd name="T4" fmla="*/ 210 w 215"/>
                <a:gd name="T5" fmla="*/ 16 h 59"/>
                <a:gd name="T6" fmla="*/ 207 w 215"/>
                <a:gd name="T7" fmla="*/ 47 h 59"/>
                <a:gd name="T8" fmla="*/ 185 w 215"/>
                <a:gd name="T9" fmla="*/ 58 h 59"/>
                <a:gd name="T10" fmla="*/ 28 w 215"/>
                <a:gd name="T11" fmla="*/ 58 h 59"/>
                <a:gd name="T12" fmla="*/ 0 w 215"/>
                <a:gd name="T13" fmla="*/ 30 h 59"/>
                <a:gd name="T14" fmla="*/ 29 w 215"/>
                <a:gd name="T15" fmla="*/ 0 h 59"/>
                <a:gd name="T16" fmla="*/ 106 w 215"/>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59">
                  <a:moveTo>
                    <a:pt x="106" y="0"/>
                  </a:moveTo>
                  <a:cubicBezTo>
                    <a:pt x="132" y="0"/>
                    <a:pt x="158" y="0"/>
                    <a:pt x="183" y="0"/>
                  </a:cubicBezTo>
                  <a:cubicBezTo>
                    <a:pt x="195" y="1"/>
                    <a:pt x="205" y="6"/>
                    <a:pt x="210" y="16"/>
                  </a:cubicBezTo>
                  <a:cubicBezTo>
                    <a:pt x="215" y="27"/>
                    <a:pt x="213" y="38"/>
                    <a:pt x="207" y="47"/>
                  </a:cubicBezTo>
                  <a:cubicBezTo>
                    <a:pt x="201" y="55"/>
                    <a:pt x="194" y="58"/>
                    <a:pt x="185" y="58"/>
                  </a:cubicBezTo>
                  <a:cubicBezTo>
                    <a:pt x="133" y="59"/>
                    <a:pt x="80" y="59"/>
                    <a:pt x="28" y="58"/>
                  </a:cubicBezTo>
                  <a:cubicBezTo>
                    <a:pt x="12" y="58"/>
                    <a:pt x="0" y="46"/>
                    <a:pt x="0" y="30"/>
                  </a:cubicBezTo>
                  <a:cubicBezTo>
                    <a:pt x="0" y="13"/>
                    <a:pt x="12" y="0"/>
                    <a:pt x="29" y="0"/>
                  </a:cubicBezTo>
                  <a:cubicBezTo>
                    <a:pt x="55" y="0"/>
                    <a:pt x="80" y="0"/>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p:nvPr/>
        </p:nvGrpSpPr>
        <p:grpSpPr>
          <a:xfrm>
            <a:off x="1528763" y="10442575"/>
            <a:ext cx="1974850" cy="1987550"/>
            <a:chOff x="1528763" y="10437813"/>
            <a:chExt cx="1974850" cy="1987550"/>
          </a:xfrm>
          <a:solidFill>
            <a:schemeClr val="accent5"/>
          </a:solidFill>
        </p:grpSpPr>
        <p:sp>
          <p:nvSpPr>
            <p:cNvPr id="32" name="Freeform 20"/>
            <p:cNvSpPr>
              <a:spLocks/>
            </p:cNvSpPr>
            <p:nvPr/>
          </p:nvSpPr>
          <p:spPr bwMode="auto">
            <a:xfrm>
              <a:off x="2444750" y="10437813"/>
              <a:ext cx="627062" cy="368300"/>
            </a:xfrm>
            <a:custGeom>
              <a:avLst/>
              <a:gdLst>
                <a:gd name="T0" fmla="*/ 105 w 198"/>
                <a:gd name="T1" fmla="*/ 0 h 115"/>
                <a:gd name="T2" fmla="*/ 123 w 198"/>
                <a:gd name="T3" fmla="*/ 12 h 115"/>
                <a:gd name="T4" fmla="*/ 178 w 198"/>
                <a:gd name="T5" fmla="*/ 17 h 115"/>
                <a:gd name="T6" fmla="*/ 182 w 198"/>
                <a:gd name="T7" fmla="*/ 14 h 115"/>
                <a:gd name="T8" fmla="*/ 197 w 198"/>
                <a:gd name="T9" fmla="*/ 25 h 115"/>
                <a:gd name="T10" fmla="*/ 162 w 198"/>
                <a:gd name="T11" fmla="*/ 100 h 115"/>
                <a:gd name="T12" fmla="*/ 132 w 198"/>
                <a:gd name="T13" fmla="*/ 111 h 115"/>
                <a:gd name="T14" fmla="*/ 135 w 198"/>
                <a:gd name="T15" fmla="*/ 105 h 115"/>
                <a:gd name="T16" fmla="*/ 154 w 198"/>
                <a:gd name="T17" fmla="*/ 61 h 115"/>
                <a:gd name="T18" fmla="*/ 147 w 198"/>
                <a:gd name="T19" fmla="*/ 45 h 115"/>
                <a:gd name="T20" fmla="*/ 132 w 198"/>
                <a:gd name="T21" fmla="*/ 55 h 115"/>
                <a:gd name="T22" fmla="*/ 111 w 198"/>
                <a:gd name="T23" fmla="*/ 103 h 115"/>
                <a:gd name="T24" fmla="*/ 88 w 198"/>
                <a:gd name="T25" fmla="*/ 103 h 115"/>
                <a:gd name="T26" fmla="*/ 67 w 198"/>
                <a:gd name="T27" fmla="*/ 56 h 115"/>
                <a:gd name="T28" fmla="*/ 66 w 198"/>
                <a:gd name="T29" fmla="*/ 54 h 115"/>
                <a:gd name="T30" fmla="*/ 51 w 198"/>
                <a:gd name="T31" fmla="*/ 45 h 115"/>
                <a:gd name="T32" fmla="*/ 45 w 198"/>
                <a:gd name="T33" fmla="*/ 60 h 115"/>
                <a:gd name="T34" fmla="*/ 63 w 198"/>
                <a:gd name="T35" fmla="*/ 105 h 115"/>
                <a:gd name="T36" fmla="*/ 67 w 198"/>
                <a:gd name="T37" fmla="*/ 111 h 115"/>
                <a:gd name="T38" fmla="*/ 38 w 198"/>
                <a:gd name="T39" fmla="*/ 101 h 115"/>
                <a:gd name="T40" fmla="*/ 4 w 198"/>
                <a:gd name="T41" fmla="*/ 42 h 115"/>
                <a:gd name="T42" fmla="*/ 1 w 198"/>
                <a:gd name="T43" fmla="*/ 27 h 115"/>
                <a:gd name="T44" fmla="*/ 5 w 198"/>
                <a:gd name="T45" fmla="*/ 16 h 115"/>
                <a:gd name="T46" fmla="*/ 17 w 198"/>
                <a:gd name="T47" fmla="*/ 16 h 115"/>
                <a:gd name="T48" fmla="*/ 46 w 198"/>
                <a:gd name="T49" fmla="*/ 23 h 115"/>
                <a:gd name="T50" fmla="*/ 75 w 198"/>
                <a:gd name="T51" fmla="*/ 12 h 115"/>
                <a:gd name="T52" fmla="*/ 93 w 198"/>
                <a:gd name="T53" fmla="*/ 0 h 115"/>
                <a:gd name="T54" fmla="*/ 105 w 198"/>
                <a:gd name="T5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8" h="115">
                  <a:moveTo>
                    <a:pt x="105" y="0"/>
                  </a:moveTo>
                  <a:cubicBezTo>
                    <a:pt x="111" y="4"/>
                    <a:pt x="117" y="8"/>
                    <a:pt x="123" y="12"/>
                  </a:cubicBezTo>
                  <a:cubicBezTo>
                    <a:pt x="141" y="24"/>
                    <a:pt x="159" y="26"/>
                    <a:pt x="178" y="17"/>
                  </a:cubicBezTo>
                  <a:cubicBezTo>
                    <a:pt x="179" y="16"/>
                    <a:pt x="181" y="15"/>
                    <a:pt x="182" y="14"/>
                  </a:cubicBezTo>
                  <a:cubicBezTo>
                    <a:pt x="190" y="11"/>
                    <a:pt x="198" y="17"/>
                    <a:pt x="197" y="25"/>
                  </a:cubicBezTo>
                  <a:cubicBezTo>
                    <a:pt x="194" y="54"/>
                    <a:pt x="184" y="80"/>
                    <a:pt x="162" y="100"/>
                  </a:cubicBezTo>
                  <a:cubicBezTo>
                    <a:pt x="153" y="107"/>
                    <a:pt x="144" y="111"/>
                    <a:pt x="132" y="111"/>
                  </a:cubicBezTo>
                  <a:cubicBezTo>
                    <a:pt x="133" y="109"/>
                    <a:pt x="134" y="107"/>
                    <a:pt x="135" y="105"/>
                  </a:cubicBezTo>
                  <a:cubicBezTo>
                    <a:pt x="141" y="90"/>
                    <a:pt x="148" y="76"/>
                    <a:pt x="154" y="61"/>
                  </a:cubicBezTo>
                  <a:cubicBezTo>
                    <a:pt x="156" y="54"/>
                    <a:pt x="153" y="47"/>
                    <a:pt x="147" y="45"/>
                  </a:cubicBezTo>
                  <a:cubicBezTo>
                    <a:pt x="140" y="44"/>
                    <a:pt x="135" y="47"/>
                    <a:pt x="132" y="55"/>
                  </a:cubicBezTo>
                  <a:cubicBezTo>
                    <a:pt x="125" y="71"/>
                    <a:pt x="117" y="87"/>
                    <a:pt x="111" y="103"/>
                  </a:cubicBezTo>
                  <a:cubicBezTo>
                    <a:pt x="106" y="115"/>
                    <a:pt x="93" y="114"/>
                    <a:pt x="88" y="103"/>
                  </a:cubicBezTo>
                  <a:cubicBezTo>
                    <a:pt x="81" y="87"/>
                    <a:pt x="74" y="72"/>
                    <a:pt x="67" y="56"/>
                  </a:cubicBezTo>
                  <a:cubicBezTo>
                    <a:pt x="66" y="55"/>
                    <a:pt x="66" y="55"/>
                    <a:pt x="66" y="54"/>
                  </a:cubicBezTo>
                  <a:cubicBezTo>
                    <a:pt x="63" y="47"/>
                    <a:pt x="58" y="43"/>
                    <a:pt x="51" y="45"/>
                  </a:cubicBezTo>
                  <a:cubicBezTo>
                    <a:pt x="46" y="47"/>
                    <a:pt x="42" y="53"/>
                    <a:pt x="45" y="60"/>
                  </a:cubicBezTo>
                  <a:cubicBezTo>
                    <a:pt x="51" y="75"/>
                    <a:pt x="57" y="90"/>
                    <a:pt x="63" y="105"/>
                  </a:cubicBezTo>
                  <a:cubicBezTo>
                    <a:pt x="64" y="107"/>
                    <a:pt x="65" y="108"/>
                    <a:pt x="67" y="111"/>
                  </a:cubicBezTo>
                  <a:cubicBezTo>
                    <a:pt x="55" y="111"/>
                    <a:pt x="46" y="107"/>
                    <a:pt x="38" y="101"/>
                  </a:cubicBezTo>
                  <a:cubicBezTo>
                    <a:pt x="19" y="86"/>
                    <a:pt x="9" y="65"/>
                    <a:pt x="4" y="42"/>
                  </a:cubicBezTo>
                  <a:cubicBezTo>
                    <a:pt x="2" y="37"/>
                    <a:pt x="2" y="32"/>
                    <a:pt x="1" y="27"/>
                  </a:cubicBezTo>
                  <a:cubicBezTo>
                    <a:pt x="0" y="22"/>
                    <a:pt x="1" y="18"/>
                    <a:pt x="5" y="16"/>
                  </a:cubicBezTo>
                  <a:cubicBezTo>
                    <a:pt x="9" y="15"/>
                    <a:pt x="14" y="14"/>
                    <a:pt x="17" y="16"/>
                  </a:cubicBezTo>
                  <a:cubicBezTo>
                    <a:pt x="27" y="20"/>
                    <a:pt x="36" y="23"/>
                    <a:pt x="46" y="23"/>
                  </a:cubicBezTo>
                  <a:cubicBezTo>
                    <a:pt x="57" y="22"/>
                    <a:pt x="66" y="18"/>
                    <a:pt x="75" y="12"/>
                  </a:cubicBezTo>
                  <a:cubicBezTo>
                    <a:pt x="81" y="8"/>
                    <a:pt x="87" y="4"/>
                    <a:pt x="93" y="0"/>
                  </a:cubicBezTo>
                  <a:cubicBezTo>
                    <a:pt x="97" y="0"/>
                    <a:pt x="101"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1"/>
            <p:cNvSpPr>
              <a:spLocks/>
            </p:cNvSpPr>
            <p:nvPr/>
          </p:nvSpPr>
          <p:spPr bwMode="auto">
            <a:xfrm>
              <a:off x="1528763" y="12096750"/>
              <a:ext cx="393700" cy="152400"/>
            </a:xfrm>
            <a:custGeom>
              <a:avLst/>
              <a:gdLst>
                <a:gd name="T0" fmla="*/ 0 w 124"/>
                <a:gd name="T1" fmla="*/ 22 h 48"/>
                <a:gd name="T2" fmla="*/ 25 w 124"/>
                <a:gd name="T3" fmla="*/ 7 h 48"/>
                <a:gd name="T4" fmla="*/ 101 w 124"/>
                <a:gd name="T5" fmla="*/ 8 h 48"/>
                <a:gd name="T6" fmla="*/ 117 w 124"/>
                <a:gd name="T7" fmla="*/ 16 h 48"/>
                <a:gd name="T8" fmla="*/ 117 w 124"/>
                <a:gd name="T9" fmla="*/ 33 h 48"/>
                <a:gd name="T10" fmla="*/ 88 w 124"/>
                <a:gd name="T11" fmla="*/ 44 h 48"/>
                <a:gd name="T12" fmla="*/ 19 w 124"/>
                <a:gd name="T13" fmla="*/ 40 h 48"/>
                <a:gd name="T14" fmla="*/ 0 w 124"/>
                <a:gd name="T15" fmla="*/ 27 h 48"/>
                <a:gd name="T16" fmla="*/ 0 w 124"/>
                <a:gd name="T17"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48">
                  <a:moveTo>
                    <a:pt x="0" y="22"/>
                  </a:moveTo>
                  <a:cubicBezTo>
                    <a:pt x="6" y="12"/>
                    <a:pt x="16" y="9"/>
                    <a:pt x="25" y="7"/>
                  </a:cubicBezTo>
                  <a:cubicBezTo>
                    <a:pt x="50" y="0"/>
                    <a:pt x="76" y="1"/>
                    <a:pt x="101" y="8"/>
                  </a:cubicBezTo>
                  <a:cubicBezTo>
                    <a:pt x="106" y="9"/>
                    <a:pt x="112" y="12"/>
                    <a:pt x="117" y="16"/>
                  </a:cubicBezTo>
                  <a:cubicBezTo>
                    <a:pt x="124" y="21"/>
                    <a:pt x="124" y="28"/>
                    <a:pt x="117" y="33"/>
                  </a:cubicBezTo>
                  <a:cubicBezTo>
                    <a:pt x="108" y="40"/>
                    <a:pt x="98" y="43"/>
                    <a:pt x="88" y="44"/>
                  </a:cubicBezTo>
                  <a:cubicBezTo>
                    <a:pt x="65" y="48"/>
                    <a:pt x="42" y="48"/>
                    <a:pt x="19" y="40"/>
                  </a:cubicBezTo>
                  <a:cubicBezTo>
                    <a:pt x="11" y="38"/>
                    <a:pt x="4" y="34"/>
                    <a:pt x="0" y="27"/>
                  </a:cubicBezTo>
                  <a:cubicBezTo>
                    <a:pt x="0" y="25"/>
                    <a:pt x="0" y="24"/>
                    <a:pt x="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2"/>
            <p:cNvSpPr>
              <a:spLocks/>
            </p:cNvSpPr>
            <p:nvPr/>
          </p:nvSpPr>
          <p:spPr bwMode="auto">
            <a:xfrm>
              <a:off x="1528763" y="12276138"/>
              <a:ext cx="390525" cy="149225"/>
            </a:xfrm>
            <a:custGeom>
              <a:avLst/>
              <a:gdLst>
                <a:gd name="T0" fmla="*/ 0 w 123"/>
                <a:gd name="T1" fmla="*/ 0 h 47"/>
                <a:gd name="T2" fmla="*/ 24 w 123"/>
                <a:gd name="T3" fmla="*/ 8 h 47"/>
                <a:gd name="T4" fmla="*/ 118 w 123"/>
                <a:gd name="T5" fmla="*/ 1 h 47"/>
                <a:gd name="T6" fmla="*/ 121 w 123"/>
                <a:gd name="T7" fmla="*/ 0 h 47"/>
                <a:gd name="T8" fmla="*/ 122 w 123"/>
                <a:gd name="T9" fmla="*/ 1 h 47"/>
                <a:gd name="T10" fmla="*/ 122 w 123"/>
                <a:gd name="T11" fmla="*/ 24 h 47"/>
                <a:gd name="T12" fmla="*/ 112 w 123"/>
                <a:gd name="T13" fmla="*/ 35 h 47"/>
                <a:gd name="T14" fmla="*/ 73 w 123"/>
                <a:gd name="T15" fmla="*/ 46 h 47"/>
                <a:gd name="T16" fmla="*/ 23 w 123"/>
                <a:gd name="T17" fmla="*/ 40 h 47"/>
                <a:gd name="T18" fmla="*/ 0 w 123"/>
                <a:gd name="T19" fmla="*/ 27 h 47"/>
                <a:gd name="T20" fmla="*/ 0 w 1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47">
                  <a:moveTo>
                    <a:pt x="0" y="0"/>
                  </a:moveTo>
                  <a:cubicBezTo>
                    <a:pt x="8" y="3"/>
                    <a:pt x="16" y="6"/>
                    <a:pt x="24" y="8"/>
                  </a:cubicBezTo>
                  <a:cubicBezTo>
                    <a:pt x="56" y="16"/>
                    <a:pt x="88" y="15"/>
                    <a:pt x="118" y="1"/>
                  </a:cubicBezTo>
                  <a:cubicBezTo>
                    <a:pt x="119" y="1"/>
                    <a:pt x="120" y="0"/>
                    <a:pt x="121" y="0"/>
                  </a:cubicBezTo>
                  <a:cubicBezTo>
                    <a:pt x="121" y="0"/>
                    <a:pt x="121" y="0"/>
                    <a:pt x="122" y="1"/>
                  </a:cubicBezTo>
                  <a:cubicBezTo>
                    <a:pt x="122" y="8"/>
                    <a:pt x="123" y="16"/>
                    <a:pt x="122" y="24"/>
                  </a:cubicBezTo>
                  <a:cubicBezTo>
                    <a:pt x="121" y="28"/>
                    <a:pt x="116" y="32"/>
                    <a:pt x="112" y="35"/>
                  </a:cubicBezTo>
                  <a:cubicBezTo>
                    <a:pt x="100" y="42"/>
                    <a:pt x="87" y="44"/>
                    <a:pt x="73" y="46"/>
                  </a:cubicBezTo>
                  <a:cubicBezTo>
                    <a:pt x="56" y="47"/>
                    <a:pt x="39" y="46"/>
                    <a:pt x="23" y="40"/>
                  </a:cubicBezTo>
                  <a:cubicBezTo>
                    <a:pt x="14" y="38"/>
                    <a:pt x="7" y="34"/>
                    <a:pt x="0" y="27"/>
                  </a:cubicBezTo>
                  <a:cubicBezTo>
                    <a:pt x="0" y="18"/>
                    <a:pt x="0" y="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3"/>
            <p:cNvSpPr>
              <a:spLocks noEditPoints="1"/>
            </p:cNvSpPr>
            <p:nvPr/>
          </p:nvSpPr>
          <p:spPr bwMode="auto">
            <a:xfrm>
              <a:off x="1884363" y="10750550"/>
              <a:ext cx="1619250" cy="1460500"/>
            </a:xfrm>
            <a:custGeom>
              <a:avLst/>
              <a:gdLst>
                <a:gd name="T0" fmla="*/ 77 w 511"/>
                <a:gd name="T1" fmla="*/ 283 h 457"/>
                <a:gd name="T2" fmla="*/ 57 w 511"/>
                <a:gd name="T3" fmla="*/ 95 h 457"/>
                <a:gd name="T4" fmla="*/ 0 w 511"/>
                <a:gd name="T5" fmla="*/ 80 h 457"/>
                <a:gd name="T6" fmla="*/ 121 w 511"/>
                <a:gd name="T7" fmla="*/ 0 h 457"/>
                <a:gd name="T8" fmla="*/ 121 w 511"/>
                <a:gd name="T9" fmla="*/ 71 h 457"/>
                <a:gd name="T10" fmla="*/ 102 w 511"/>
                <a:gd name="T11" fmla="*/ 99 h 457"/>
                <a:gd name="T12" fmla="*/ 119 w 511"/>
                <a:gd name="T13" fmla="*/ 112 h 457"/>
                <a:gd name="T14" fmla="*/ 198 w 511"/>
                <a:gd name="T15" fmla="*/ 38 h 457"/>
                <a:gd name="T16" fmla="*/ 212 w 511"/>
                <a:gd name="T17" fmla="*/ 51 h 457"/>
                <a:gd name="T18" fmla="*/ 227 w 511"/>
                <a:gd name="T19" fmla="*/ 68 h 457"/>
                <a:gd name="T20" fmla="*/ 265 w 511"/>
                <a:gd name="T21" fmla="*/ 34 h 457"/>
                <a:gd name="T22" fmla="*/ 274 w 511"/>
                <a:gd name="T23" fmla="*/ 79 h 457"/>
                <a:gd name="T24" fmla="*/ 287 w 511"/>
                <a:gd name="T25" fmla="*/ 35 h 457"/>
                <a:gd name="T26" fmla="*/ 325 w 511"/>
                <a:gd name="T27" fmla="*/ 67 h 457"/>
                <a:gd name="T28" fmla="*/ 340 w 511"/>
                <a:gd name="T29" fmla="*/ 51 h 457"/>
                <a:gd name="T30" fmla="*/ 337 w 511"/>
                <a:gd name="T31" fmla="*/ 29 h 457"/>
                <a:gd name="T32" fmla="*/ 436 w 511"/>
                <a:gd name="T33" fmla="*/ 116 h 457"/>
                <a:gd name="T34" fmla="*/ 496 w 511"/>
                <a:gd name="T35" fmla="*/ 391 h 457"/>
                <a:gd name="T36" fmla="*/ 375 w 511"/>
                <a:gd name="T37" fmla="*/ 456 h 457"/>
                <a:gd name="T38" fmla="*/ 177 w 511"/>
                <a:gd name="T39" fmla="*/ 456 h 457"/>
                <a:gd name="T40" fmla="*/ 177 w 511"/>
                <a:gd name="T41" fmla="*/ 339 h 457"/>
                <a:gd name="T42" fmla="*/ 113 w 511"/>
                <a:gd name="T43" fmla="*/ 292 h 457"/>
                <a:gd name="T44" fmla="*/ 288 w 511"/>
                <a:gd name="T45" fmla="*/ 169 h 457"/>
                <a:gd name="T46" fmla="*/ 322 w 511"/>
                <a:gd name="T47" fmla="*/ 202 h 457"/>
                <a:gd name="T48" fmla="*/ 299 w 511"/>
                <a:gd name="T49" fmla="*/ 148 h 457"/>
                <a:gd name="T50" fmla="*/ 276 w 511"/>
                <a:gd name="T51" fmla="*/ 125 h 457"/>
                <a:gd name="T52" fmla="*/ 221 w 511"/>
                <a:gd name="T53" fmla="*/ 190 h 457"/>
                <a:gd name="T54" fmla="*/ 265 w 511"/>
                <a:gd name="T55" fmla="*/ 235 h 457"/>
                <a:gd name="T56" fmla="*/ 243 w 511"/>
                <a:gd name="T57" fmla="*/ 257 h 457"/>
                <a:gd name="T58" fmla="*/ 221 w 511"/>
                <a:gd name="T59" fmla="*/ 260 h 457"/>
                <a:gd name="T60" fmla="*/ 265 w 511"/>
                <a:gd name="T61" fmla="*/ 303 h 457"/>
                <a:gd name="T62" fmla="*/ 276 w 511"/>
                <a:gd name="T63" fmla="*/ 323 h 457"/>
                <a:gd name="T64" fmla="*/ 287 w 511"/>
                <a:gd name="T65" fmla="*/ 302 h 457"/>
                <a:gd name="T66" fmla="*/ 288 w 511"/>
                <a:gd name="T67" fmla="*/ 212 h 457"/>
                <a:gd name="T68" fmla="*/ 486 w 511"/>
                <a:gd name="T69" fmla="*/ 340 h 457"/>
                <a:gd name="T70" fmla="*/ 476 w 511"/>
                <a:gd name="T71" fmla="*/ 324 h 457"/>
                <a:gd name="T72" fmla="*/ 464 w 511"/>
                <a:gd name="T73" fmla="*/ 340 h 457"/>
                <a:gd name="T74" fmla="*/ 379 w 511"/>
                <a:gd name="T75" fmla="*/ 412 h 457"/>
                <a:gd name="T76" fmla="*/ 380 w 511"/>
                <a:gd name="T77" fmla="*/ 434 h 457"/>
                <a:gd name="T78" fmla="*/ 486 w 511"/>
                <a:gd name="T79" fmla="*/ 34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1" h="457">
                  <a:moveTo>
                    <a:pt x="77" y="292"/>
                  </a:moveTo>
                  <a:cubicBezTo>
                    <a:pt x="77" y="288"/>
                    <a:pt x="77" y="286"/>
                    <a:pt x="77" y="283"/>
                  </a:cubicBezTo>
                  <a:cubicBezTo>
                    <a:pt x="77" y="232"/>
                    <a:pt x="76" y="181"/>
                    <a:pt x="77" y="130"/>
                  </a:cubicBezTo>
                  <a:cubicBezTo>
                    <a:pt x="77" y="114"/>
                    <a:pt x="70" y="103"/>
                    <a:pt x="57" y="95"/>
                  </a:cubicBezTo>
                  <a:cubicBezTo>
                    <a:pt x="43" y="86"/>
                    <a:pt x="26" y="82"/>
                    <a:pt x="10" y="81"/>
                  </a:cubicBezTo>
                  <a:cubicBezTo>
                    <a:pt x="6" y="80"/>
                    <a:pt x="3" y="80"/>
                    <a:pt x="0" y="80"/>
                  </a:cubicBezTo>
                  <a:cubicBezTo>
                    <a:pt x="0" y="53"/>
                    <a:pt x="0" y="27"/>
                    <a:pt x="0" y="0"/>
                  </a:cubicBezTo>
                  <a:cubicBezTo>
                    <a:pt x="40" y="18"/>
                    <a:pt x="80" y="18"/>
                    <a:pt x="121" y="0"/>
                  </a:cubicBezTo>
                  <a:cubicBezTo>
                    <a:pt x="121" y="6"/>
                    <a:pt x="121" y="11"/>
                    <a:pt x="121" y="17"/>
                  </a:cubicBezTo>
                  <a:cubicBezTo>
                    <a:pt x="121" y="35"/>
                    <a:pt x="121" y="53"/>
                    <a:pt x="121" y="71"/>
                  </a:cubicBezTo>
                  <a:cubicBezTo>
                    <a:pt x="121" y="73"/>
                    <a:pt x="120" y="76"/>
                    <a:pt x="118" y="79"/>
                  </a:cubicBezTo>
                  <a:cubicBezTo>
                    <a:pt x="113" y="86"/>
                    <a:pt x="107" y="92"/>
                    <a:pt x="102" y="99"/>
                  </a:cubicBezTo>
                  <a:cubicBezTo>
                    <a:pt x="96" y="107"/>
                    <a:pt x="96" y="113"/>
                    <a:pt x="102" y="117"/>
                  </a:cubicBezTo>
                  <a:cubicBezTo>
                    <a:pt x="108" y="122"/>
                    <a:pt x="114" y="120"/>
                    <a:pt x="119" y="112"/>
                  </a:cubicBezTo>
                  <a:cubicBezTo>
                    <a:pt x="140" y="85"/>
                    <a:pt x="163" y="62"/>
                    <a:pt x="191" y="43"/>
                  </a:cubicBezTo>
                  <a:cubicBezTo>
                    <a:pt x="193" y="41"/>
                    <a:pt x="196" y="39"/>
                    <a:pt x="198" y="38"/>
                  </a:cubicBezTo>
                  <a:cubicBezTo>
                    <a:pt x="213" y="28"/>
                    <a:pt x="213" y="28"/>
                    <a:pt x="230" y="34"/>
                  </a:cubicBezTo>
                  <a:cubicBezTo>
                    <a:pt x="224" y="40"/>
                    <a:pt x="218" y="46"/>
                    <a:pt x="212" y="51"/>
                  </a:cubicBezTo>
                  <a:cubicBezTo>
                    <a:pt x="206" y="57"/>
                    <a:pt x="205" y="63"/>
                    <a:pt x="210" y="68"/>
                  </a:cubicBezTo>
                  <a:cubicBezTo>
                    <a:pt x="214" y="74"/>
                    <a:pt x="221" y="73"/>
                    <a:pt x="227" y="68"/>
                  </a:cubicBezTo>
                  <a:cubicBezTo>
                    <a:pt x="238" y="58"/>
                    <a:pt x="248" y="48"/>
                    <a:pt x="258" y="39"/>
                  </a:cubicBezTo>
                  <a:cubicBezTo>
                    <a:pt x="260" y="37"/>
                    <a:pt x="262" y="36"/>
                    <a:pt x="265" y="34"/>
                  </a:cubicBezTo>
                  <a:cubicBezTo>
                    <a:pt x="265" y="46"/>
                    <a:pt x="265" y="57"/>
                    <a:pt x="265" y="68"/>
                  </a:cubicBezTo>
                  <a:cubicBezTo>
                    <a:pt x="265" y="74"/>
                    <a:pt x="269" y="78"/>
                    <a:pt x="274" y="79"/>
                  </a:cubicBezTo>
                  <a:cubicBezTo>
                    <a:pt x="281" y="81"/>
                    <a:pt x="287" y="76"/>
                    <a:pt x="287" y="69"/>
                  </a:cubicBezTo>
                  <a:cubicBezTo>
                    <a:pt x="287" y="58"/>
                    <a:pt x="287" y="47"/>
                    <a:pt x="287" y="35"/>
                  </a:cubicBezTo>
                  <a:cubicBezTo>
                    <a:pt x="290" y="36"/>
                    <a:pt x="293" y="37"/>
                    <a:pt x="294" y="39"/>
                  </a:cubicBezTo>
                  <a:cubicBezTo>
                    <a:pt x="305" y="48"/>
                    <a:pt x="315" y="58"/>
                    <a:pt x="325" y="67"/>
                  </a:cubicBezTo>
                  <a:cubicBezTo>
                    <a:pt x="332" y="73"/>
                    <a:pt x="338" y="74"/>
                    <a:pt x="343" y="69"/>
                  </a:cubicBezTo>
                  <a:cubicBezTo>
                    <a:pt x="347" y="64"/>
                    <a:pt x="346" y="57"/>
                    <a:pt x="340" y="51"/>
                  </a:cubicBezTo>
                  <a:cubicBezTo>
                    <a:pt x="334" y="46"/>
                    <a:pt x="328" y="40"/>
                    <a:pt x="322" y="34"/>
                  </a:cubicBezTo>
                  <a:cubicBezTo>
                    <a:pt x="327" y="32"/>
                    <a:pt x="332" y="30"/>
                    <a:pt x="337" y="29"/>
                  </a:cubicBezTo>
                  <a:cubicBezTo>
                    <a:pt x="339" y="29"/>
                    <a:pt x="342" y="30"/>
                    <a:pt x="344" y="31"/>
                  </a:cubicBezTo>
                  <a:cubicBezTo>
                    <a:pt x="380" y="53"/>
                    <a:pt x="411" y="81"/>
                    <a:pt x="436" y="116"/>
                  </a:cubicBezTo>
                  <a:cubicBezTo>
                    <a:pt x="478" y="175"/>
                    <a:pt x="503" y="242"/>
                    <a:pt x="508" y="315"/>
                  </a:cubicBezTo>
                  <a:cubicBezTo>
                    <a:pt x="511" y="341"/>
                    <a:pt x="508" y="367"/>
                    <a:pt x="496" y="391"/>
                  </a:cubicBezTo>
                  <a:cubicBezTo>
                    <a:pt x="479" y="426"/>
                    <a:pt x="449" y="444"/>
                    <a:pt x="412" y="452"/>
                  </a:cubicBezTo>
                  <a:cubicBezTo>
                    <a:pt x="400" y="455"/>
                    <a:pt x="387" y="456"/>
                    <a:pt x="375" y="456"/>
                  </a:cubicBezTo>
                  <a:cubicBezTo>
                    <a:pt x="311" y="457"/>
                    <a:pt x="248" y="456"/>
                    <a:pt x="184" y="456"/>
                  </a:cubicBezTo>
                  <a:cubicBezTo>
                    <a:pt x="182" y="456"/>
                    <a:pt x="180" y="456"/>
                    <a:pt x="177" y="456"/>
                  </a:cubicBezTo>
                  <a:cubicBezTo>
                    <a:pt x="177" y="454"/>
                    <a:pt x="177" y="451"/>
                    <a:pt x="177" y="449"/>
                  </a:cubicBezTo>
                  <a:cubicBezTo>
                    <a:pt x="177" y="412"/>
                    <a:pt x="176" y="376"/>
                    <a:pt x="177" y="339"/>
                  </a:cubicBezTo>
                  <a:cubicBezTo>
                    <a:pt x="177" y="326"/>
                    <a:pt x="171" y="316"/>
                    <a:pt x="161" y="308"/>
                  </a:cubicBezTo>
                  <a:cubicBezTo>
                    <a:pt x="147" y="298"/>
                    <a:pt x="130" y="293"/>
                    <a:pt x="113" y="292"/>
                  </a:cubicBezTo>
                  <a:cubicBezTo>
                    <a:pt x="102" y="291"/>
                    <a:pt x="90" y="292"/>
                    <a:pt x="77" y="292"/>
                  </a:cubicBezTo>
                  <a:close/>
                  <a:moveTo>
                    <a:pt x="288" y="169"/>
                  </a:moveTo>
                  <a:cubicBezTo>
                    <a:pt x="300" y="169"/>
                    <a:pt x="307" y="176"/>
                    <a:pt x="309" y="190"/>
                  </a:cubicBezTo>
                  <a:cubicBezTo>
                    <a:pt x="310" y="198"/>
                    <a:pt x="315" y="202"/>
                    <a:pt x="322" y="202"/>
                  </a:cubicBezTo>
                  <a:cubicBezTo>
                    <a:pt x="328" y="201"/>
                    <a:pt x="332" y="195"/>
                    <a:pt x="332" y="188"/>
                  </a:cubicBezTo>
                  <a:cubicBezTo>
                    <a:pt x="330" y="169"/>
                    <a:pt x="317" y="153"/>
                    <a:pt x="299" y="148"/>
                  </a:cubicBezTo>
                  <a:cubicBezTo>
                    <a:pt x="295" y="147"/>
                    <a:pt x="291" y="146"/>
                    <a:pt x="288" y="146"/>
                  </a:cubicBezTo>
                  <a:cubicBezTo>
                    <a:pt x="286" y="137"/>
                    <a:pt x="290" y="125"/>
                    <a:pt x="276" y="125"/>
                  </a:cubicBezTo>
                  <a:cubicBezTo>
                    <a:pt x="262" y="125"/>
                    <a:pt x="266" y="137"/>
                    <a:pt x="265" y="146"/>
                  </a:cubicBezTo>
                  <a:cubicBezTo>
                    <a:pt x="236" y="152"/>
                    <a:pt x="221" y="167"/>
                    <a:pt x="221" y="190"/>
                  </a:cubicBezTo>
                  <a:cubicBezTo>
                    <a:pt x="221" y="200"/>
                    <a:pt x="224" y="210"/>
                    <a:pt x="230" y="218"/>
                  </a:cubicBezTo>
                  <a:cubicBezTo>
                    <a:pt x="239" y="229"/>
                    <a:pt x="251" y="234"/>
                    <a:pt x="265" y="235"/>
                  </a:cubicBezTo>
                  <a:cubicBezTo>
                    <a:pt x="265" y="250"/>
                    <a:pt x="265" y="264"/>
                    <a:pt x="265" y="279"/>
                  </a:cubicBezTo>
                  <a:cubicBezTo>
                    <a:pt x="252" y="279"/>
                    <a:pt x="245" y="271"/>
                    <a:pt x="243" y="257"/>
                  </a:cubicBezTo>
                  <a:cubicBezTo>
                    <a:pt x="242" y="250"/>
                    <a:pt x="237" y="245"/>
                    <a:pt x="231" y="246"/>
                  </a:cubicBezTo>
                  <a:cubicBezTo>
                    <a:pt x="224" y="247"/>
                    <a:pt x="220" y="252"/>
                    <a:pt x="221" y="260"/>
                  </a:cubicBezTo>
                  <a:cubicBezTo>
                    <a:pt x="223" y="277"/>
                    <a:pt x="231" y="290"/>
                    <a:pt x="247" y="297"/>
                  </a:cubicBezTo>
                  <a:cubicBezTo>
                    <a:pt x="253" y="300"/>
                    <a:pt x="259" y="301"/>
                    <a:pt x="265" y="303"/>
                  </a:cubicBezTo>
                  <a:cubicBezTo>
                    <a:pt x="265" y="305"/>
                    <a:pt x="265" y="309"/>
                    <a:pt x="265" y="312"/>
                  </a:cubicBezTo>
                  <a:cubicBezTo>
                    <a:pt x="266" y="319"/>
                    <a:pt x="270" y="323"/>
                    <a:pt x="276" y="323"/>
                  </a:cubicBezTo>
                  <a:cubicBezTo>
                    <a:pt x="282" y="323"/>
                    <a:pt x="287" y="319"/>
                    <a:pt x="287" y="312"/>
                  </a:cubicBezTo>
                  <a:cubicBezTo>
                    <a:pt x="287" y="309"/>
                    <a:pt x="287" y="305"/>
                    <a:pt x="287" y="302"/>
                  </a:cubicBezTo>
                  <a:cubicBezTo>
                    <a:pt x="316" y="300"/>
                    <a:pt x="331" y="279"/>
                    <a:pt x="332" y="258"/>
                  </a:cubicBezTo>
                  <a:cubicBezTo>
                    <a:pt x="333" y="234"/>
                    <a:pt x="316" y="217"/>
                    <a:pt x="288" y="212"/>
                  </a:cubicBezTo>
                  <a:cubicBezTo>
                    <a:pt x="288" y="198"/>
                    <a:pt x="288" y="183"/>
                    <a:pt x="288" y="169"/>
                  </a:cubicBezTo>
                  <a:close/>
                  <a:moveTo>
                    <a:pt x="486" y="340"/>
                  </a:moveTo>
                  <a:cubicBezTo>
                    <a:pt x="486" y="338"/>
                    <a:pt x="486" y="337"/>
                    <a:pt x="486" y="335"/>
                  </a:cubicBezTo>
                  <a:cubicBezTo>
                    <a:pt x="486" y="328"/>
                    <a:pt x="482" y="324"/>
                    <a:pt x="476" y="324"/>
                  </a:cubicBezTo>
                  <a:cubicBezTo>
                    <a:pt x="470" y="323"/>
                    <a:pt x="465" y="328"/>
                    <a:pt x="464" y="334"/>
                  </a:cubicBezTo>
                  <a:cubicBezTo>
                    <a:pt x="464" y="336"/>
                    <a:pt x="464" y="338"/>
                    <a:pt x="464" y="340"/>
                  </a:cubicBezTo>
                  <a:cubicBezTo>
                    <a:pt x="461" y="370"/>
                    <a:pt x="449" y="393"/>
                    <a:pt x="420" y="404"/>
                  </a:cubicBezTo>
                  <a:cubicBezTo>
                    <a:pt x="407" y="410"/>
                    <a:pt x="393" y="412"/>
                    <a:pt x="379" y="412"/>
                  </a:cubicBezTo>
                  <a:cubicBezTo>
                    <a:pt x="371" y="413"/>
                    <a:pt x="367" y="417"/>
                    <a:pt x="367" y="424"/>
                  </a:cubicBezTo>
                  <a:cubicBezTo>
                    <a:pt x="367" y="430"/>
                    <a:pt x="372" y="435"/>
                    <a:pt x="380" y="434"/>
                  </a:cubicBezTo>
                  <a:cubicBezTo>
                    <a:pt x="387" y="434"/>
                    <a:pt x="395" y="433"/>
                    <a:pt x="402" y="432"/>
                  </a:cubicBezTo>
                  <a:cubicBezTo>
                    <a:pt x="452" y="424"/>
                    <a:pt x="484" y="389"/>
                    <a:pt x="486"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4"/>
            <p:cNvSpPr>
              <a:spLocks/>
            </p:cNvSpPr>
            <p:nvPr/>
          </p:nvSpPr>
          <p:spPr bwMode="auto">
            <a:xfrm>
              <a:off x="1671638" y="11245850"/>
              <a:ext cx="382587" cy="825500"/>
            </a:xfrm>
            <a:custGeom>
              <a:avLst/>
              <a:gdLst>
                <a:gd name="T0" fmla="*/ 0 w 121"/>
                <a:gd name="T1" fmla="*/ 1 h 258"/>
                <a:gd name="T2" fmla="*/ 121 w 121"/>
                <a:gd name="T3" fmla="*/ 0 h 258"/>
                <a:gd name="T4" fmla="*/ 121 w 121"/>
                <a:gd name="T5" fmla="*/ 139 h 258"/>
                <a:gd name="T6" fmla="*/ 96 w 121"/>
                <a:gd name="T7" fmla="*/ 151 h 258"/>
                <a:gd name="T8" fmla="*/ 77 w 121"/>
                <a:gd name="T9" fmla="*/ 185 h 258"/>
                <a:gd name="T10" fmla="*/ 77 w 121"/>
                <a:gd name="T11" fmla="*/ 252 h 258"/>
                <a:gd name="T12" fmla="*/ 77 w 121"/>
                <a:gd name="T13" fmla="*/ 258 h 258"/>
                <a:gd name="T14" fmla="*/ 39 w 121"/>
                <a:gd name="T15" fmla="*/ 248 h 258"/>
                <a:gd name="T16" fmla="*/ 0 w 121"/>
                <a:gd name="T17" fmla="*/ 246 h 258"/>
                <a:gd name="T18" fmla="*/ 0 w 121"/>
                <a:gd name="T19" fmla="*/ 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58">
                  <a:moveTo>
                    <a:pt x="0" y="1"/>
                  </a:moveTo>
                  <a:cubicBezTo>
                    <a:pt x="41" y="18"/>
                    <a:pt x="81" y="18"/>
                    <a:pt x="121" y="0"/>
                  </a:cubicBezTo>
                  <a:cubicBezTo>
                    <a:pt x="121" y="47"/>
                    <a:pt x="121" y="93"/>
                    <a:pt x="121" y="139"/>
                  </a:cubicBezTo>
                  <a:cubicBezTo>
                    <a:pt x="113" y="143"/>
                    <a:pt x="104" y="146"/>
                    <a:pt x="96" y="151"/>
                  </a:cubicBezTo>
                  <a:cubicBezTo>
                    <a:pt x="83" y="158"/>
                    <a:pt x="77" y="170"/>
                    <a:pt x="77" y="185"/>
                  </a:cubicBezTo>
                  <a:cubicBezTo>
                    <a:pt x="78" y="208"/>
                    <a:pt x="77" y="230"/>
                    <a:pt x="77" y="252"/>
                  </a:cubicBezTo>
                  <a:cubicBezTo>
                    <a:pt x="77" y="254"/>
                    <a:pt x="77" y="256"/>
                    <a:pt x="77" y="258"/>
                  </a:cubicBezTo>
                  <a:cubicBezTo>
                    <a:pt x="64" y="254"/>
                    <a:pt x="52" y="250"/>
                    <a:pt x="39" y="248"/>
                  </a:cubicBezTo>
                  <a:cubicBezTo>
                    <a:pt x="27" y="246"/>
                    <a:pt x="14" y="246"/>
                    <a:pt x="0" y="246"/>
                  </a:cubicBezTo>
                  <a:cubicBezTo>
                    <a:pt x="0" y="165"/>
                    <a:pt x="0" y="8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5"/>
            <p:cNvSpPr>
              <a:spLocks/>
            </p:cNvSpPr>
            <p:nvPr/>
          </p:nvSpPr>
          <p:spPr bwMode="auto">
            <a:xfrm>
              <a:off x="1985963" y="11917363"/>
              <a:ext cx="388937" cy="438150"/>
            </a:xfrm>
            <a:custGeom>
              <a:avLst/>
              <a:gdLst>
                <a:gd name="T0" fmla="*/ 1 w 123"/>
                <a:gd name="T1" fmla="*/ 0 h 137"/>
                <a:gd name="T2" fmla="*/ 62 w 123"/>
                <a:gd name="T3" fmla="*/ 14 h 137"/>
                <a:gd name="T4" fmla="*/ 122 w 123"/>
                <a:gd name="T5" fmla="*/ 1 h 137"/>
                <a:gd name="T6" fmla="*/ 122 w 123"/>
                <a:gd name="T7" fmla="*/ 8 h 137"/>
                <a:gd name="T8" fmla="*/ 122 w 123"/>
                <a:gd name="T9" fmla="*/ 107 h 137"/>
                <a:gd name="T10" fmla="*/ 111 w 123"/>
                <a:gd name="T11" fmla="*/ 125 h 137"/>
                <a:gd name="T12" fmla="*/ 54 w 123"/>
                <a:gd name="T13" fmla="*/ 136 h 137"/>
                <a:gd name="T14" fmla="*/ 13 w 123"/>
                <a:gd name="T15" fmla="*/ 126 h 137"/>
                <a:gd name="T16" fmla="*/ 0 w 123"/>
                <a:gd name="T17" fmla="*/ 106 h 137"/>
                <a:gd name="T18" fmla="*/ 1 w 123"/>
                <a:gd name="T19" fmla="*/ 8 h 137"/>
                <a:gd name="T20" fmla="*/ 1 w 123"/>
                <a:gd name="T2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137">
                  <a:moveTo>
                    <a:pt x="1" y="0"/>
                  </a:moveTo>
                  <a:cubicBezTo>
                    <a:pt x="20" y="10"/>
                    <a:pt x="40" y="14"/>
                    <a:pt x="62" y="14"/>
                  </a:cubicBezTo>
                  <a:cubicBezTo>
                    <a:pt x="82" y="14"/>
                    <a:pt x="102" y="10"/>
                    <a:pt x="122" y="1"/>
                  </a:cubicBezTo>
                  <a:cubicBezTo>
                    <a:pt x="122" y="4"/>
                    <a:pt x="122" y="6"/>
                    <a:pt x="122" y="8"/>
                  </a:cubicBezTo>
                  <a:cubicBezTo>
                    <a:pt x="122" y="41"/>
                    <a:pt x="122" y="74"/>
                    <a:pt x="122" y="107"/>
                  </a:cubicBezTo>
                  <a:cubicBezTo>
                    <a:pt x="123" y="116"/>
                    <a:pt x="119" y="121"/>
                    <a:pt x="111" y="125"/>
                  </a:cubicBezTo>
                  <a:cubicBezTo>
                    <a:pt x="93" y="134"/>
                    <a:pt x="74" y="137"/>
                    <a:pt x="54" y="136"/>
                  </a:cubicBezTo>
                  <a:cubicBezTo>
                    <a:pt x="40" y="135"/>
                    <a:pt x="26" y="132"/>
                    <a:pt x="13" y="126"/>
                  </a:cubicBezTo>
                  <a:cubicBezTo>
                    <a:pt x="5" y="122"/>
                    <a:pt x="0" y="117"/>
                    <a:pt x="0" y="106"/>
                  </a:cubicBezTo>
                  <a:cubicBezTo>
                    <a:pt x="1" y="73"/>
                    <a:pt x="1" y="40"/>
                    <a:pt x="1" y="8"/>
                  </a:cubicBezTo>
                  <a:cubicBezTo>
                    <a:pt x="1" y="6"/>
                    <a:pt x="1"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6"/>
            <p:cNvSpPr>
              <a:spLocks/>
            </p:cNvSpPr>
            <p:nvPr/>
          </p:nvSpPr>
          <p:spPr bwMode="auto">
            <a:xfrm>
              <a:off x="3017838" y="10520363"/>
              <a:ext cx="396875" cy="450850"/>
            </a:xfrm>
            <a:custGeom>
              <a:avLst/>
              <a:gdLst>
                <a:gd name="T0" fmla="*/ 35 w 125"/>
                <a:gd name="T1" fmla="*/ 22 h 141"/>
                <a:gd name="T2" fmla="*/ 39 w 125"/>
                <a:gd name="T3" fmla="*/ 0 h 141"/>
                <a:gd name="T4" fmla="*/ 75 w 125"/>
                <a:gd name="T5" fmla="*/ 31 h 141"/>
                <a:gd name="T6" fmla="*/ 64 w 125"/>
                <a:gd name="T7" fmla="*/ 90 h 141"/>
                <a:gd name="T8" fmla="*/ 88 w 125"/>
                <a:gd name="T9" fmla="*/ 98 h 141"/>
                <a:gd name="T10" fmla="*/ 121 w 125"/>
                <a:gd name="T11" fmla="*/ 121 h 141"/>
                <a:gd name="T12" fmla="*/ 125 w 125"/>
                <a:gd name="T13" fmla="*/ 131 h 141"/>
                <a:gd name="T14" fmla="*/ 118 w 125"/>
                <a:gd name="T15" fmla="*/ 140 h 141"/>
                <a:gd name="T16" fmla="*/ 107 w 125"/>
                <a:gd name="T17" fmla="*/ 137 h 141"/>
                <a:gd name="T18" fmla="*/ 40 w 125"/>
                <a:gd name="T19" fmla="*/ 109 h 141"/>
                <a:gd name="T20" fmla="*/ 26 w 125"/>
                <a:gd name="T21" fmla="*/ 104 h 141"/>
                <a:gd name="T22" fmla="*/ 0 w 125"/>
                <a:gd name="T23" fmla="*/ 85 h 141"/>
                <a:gd name="T24" fmla="*/ 7 w 125"/>
                <a:gd name="T25" fmla="*/ 85 h 141"/>
                <a:gd name="T26" fmla="*/ 41 w 125"/>
                <a:gd name="T27" fmla="*/ 78 h 141"/>
                <a:gd name="T28" fmla="*/ 59 w 125"/>
                <a:gd name="T29" fmla="*/ 52 h 141"/>
                <a:gd name="T30" fmla="*/ 39 w 125"/>
                <a:gd name="T31" fmla="*/ 24 h 141"/>
                <a:gd name="T32" fmla="*/ 36 w 125"/>
                <a:gd name="T33" fmla="*/ 23 h 141"/>
                <a:gd name="T34" fmla="*/ 35 w 125"/>
                <a:gd name="T35" fmla="*/ 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41">
                  <a:moveTo>
                    <a:pt x="35" y="22"/>
                  </a:moveTo>
                  <a:cubicBezTo>
                    <a:pt x="36" y="15"/>
                    <a:pt x="38" y="8"/>
                    <a:pt x="39" y="0"/>
                  </a:cubicBezTo>
                  <a:cubicBezTo>
                    <a:pt x="56" y="5"/>
                    <a:pt x="68" y="15"/>
                    <a:pt x="75" y="31"/>
                  </a:cubicBezTo>
                  <a:cubicBezTo>
                    <a:pt x="86" y="53"/>
                    <a:pt x="81" y="73"/>
                    <a:pt x="64" y="90"/>
                  </a:cubicBezTo>
                  <a:cubicBezTo>
                    <a:pt x="72" y="93"/>
                    <a:pt x="80" y="95"/>
                    <a:pt x="88" y="98"/>
                  </a:cubicBezTo>
                  <a:cubicBezTo>
                    <a:pt x="101" y="103"/>
                    <a:pt x="112" y="110"/>
                    <a:pt x="121" y="121"/>
                  </a:cubicBezTo>
                  <a:cubicBezTo>
                    <a:pt x="124" y="124"/>
                    <a:pt x="125" y="128"/>
                    <a:pt x="125" y="131"/>
                  </a:cubicBezTo>
                  <a:cubicBezTo>
                    <a:pt x="124" y="135"/>
                    <a:pt x="121" y="139"/>
                    <a:pt x="118" y="140"/>
                  </a:cubicBezTo>
                  <a:cubicBezTo>
                    <a:pt x="115" y="141"/>
                    <a:pt x="109" y="140"/>
                    <a:pt x="107" y="137"/>
                  </a:cubicBezTo>
                  <a:cubicBezTo>
                    <a:pt x="89" y="118"/>
                    <a:pt x="65" y="112"/>
                    <a:pt x="40" y="109"/>
                  </a:cubicBezTo>
                  <a:cubicBezTo>
                    <a:pt x="35" y="108"/>
                    <a:pt x="30" y="107"/>
                    <a:pt x="26" y="104"/>
                  </a:cubicBezTo>
                  <a:cubicBezTo>
                    <a:pt x="18" y="97"/>
                    <a:pt x="9" y="92"/>
                    <a:pt x="0" y="85"/>
                  </a:cubicBezTo>
                  <a:cubicBezTo>
                    <a:pt x="3" y="85"/>
                    <a:pt x="5" y="85"/>
                    <a:pt x="7" y="85"/>
                  </a:cubicBezTo>
                  <a:cubicBezTo>
                    <a:pt x="19" y="86"/>
                    <a:pt x="30" y="85"/>
                    <a:pt x="41" y="78"/>
                  </a:cubicBezTo>
                  <a:cubicBezTo>
                    <a:pt x="51" y="73"/>
                    <a:pt x="59" y="64"/>
                    <a:pt x="59" y="52"/>
                  </a:cubicBezTo>
                  <a:cubicBezTo>
                    <a:pt x="58" y="39"/>
                    <a:pt x="51" y="30"/>
                    <a:pt x="39" y="24"/>
                  </a:cubicBezTo>
                  <a:cubicBezTo>
                    <a:pt x="38" y="24"/>
                    <a:pt x="37" y="23"/>
                    <a:pt x="36" y="23"/>
                  </a:cubicBezTo>
                  <a:cubicBezTo>
                    <a:pt x="35" y="23"/>
                    <a:pt x="35" y="22"/>
                    <a:pt x="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7"/>
            <p:cNvSpPr>
              <a:spLocks/>
            </p:cNvSpPr>
            <p:nvPr/>
          </p:nvSpPr>
          <p:spPr bwMode="auto">
            <a:xfrm>
              <a:off x="1976438" y="11744325"/>
              <a:ext cx="395287" cy="153987"/>
            </a:xfrm>
            <a:custGeom>
              <a:avLst/>
              <a:gdLst>
                <a:gd name="T0" fmla="*/ 66 w 125"/>
                <a:gd name="T1" fmla="*/ 0 h 48"/>
                <a:gd name="T2" fmla="*/ 104 w 125"/>
                <a:gd name="T3" fmla="*/ 7 h 48"/>
                <a:gd name="T4" fmla="*/ 114 w 125"/>
                <a:gd name="T5" fmla="*/ 11 h 48"/>
                <a:gd name="T6" fmla="*/ 125 w 125"/>
                <a:gd name="T7" fmla="*/ 24 h 48"/>
                <a:gd name="T8" fmla="*/ 114 w 125"/>
                <a:gd name="T9" fmla="*/ 36 h 48"/>
                <a:gd name="T10" fmla="*/ 88 w 125"/>
                <a:gd name="T11" fmla="*/ 44 h 48"/>
                <a:gd name="T12" fmla="*/ 24 w 125"/>
                <a:gd name="T13" fmla="*/ 40 h 48"/>
                <a:gd name="T14" fmla="*/ 12 w 125"/>
                <a:gd name="T15" fmla="*/ 35 h 48"/>
                <a:gd name="T16" fmla="*/ 12 w 125"/>
                <a:gd name="T17" fmla="*/ 12 h 48"/>
                <a:gd name="T18" fmla="*/ 32 w 125"/>
                <a:gd name="T19" fmla="*/ 5 h 48"/>
                <a:gd name="T20" fmla="*/ 66 w 125"/>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48">
                  <a:moveTo>
                    <a:pt x="66" y="0"/>
                  </a:moveTo>
                  <a:cubicBezTo>
                    <a:pt x="78" y="2"/>
                    <a:pt x="91" y="5"/>
                    <a:pt x="104" y="7"/>
                  </a:cubicBezTo>
                  <a:cubicBezTo>
                    <a:pt x="108" y="8"/>
                    <a:pt x="111" y="9"/>
                    <a:pt x="114" y="11"/>
                  </a:cubicBezTo>
                  <a:cubicBezTo>
                    <a:pt x="119" y="14"/>
                    <a:pt x="125" y="17"/>
                    <a:pt x="125" y="24"/>
                  </a:cubicBezTo>
                  <a:cubicBezTo>
                    <a:pt x="125" y="31"/>
                    <a:pt x="119" y="34"/>
                    <a:pt x="114" y="36"/>
                  </a:cubicBezTo>
                  <a:cubicBezTo>
                    <a:pt x="105" y="39"/>
                    <a:pt x="97" y="42"/>
                    <a:pt x="88" y="44"/>
                  </a:cubicBezTo>
                  <a:cubicBezTo>
                    <a:pt x="66" y="48"/>
                    <a:pt x="45" y="47"/>
                    <a:pt x="24" y="40"/>
                  </a:cubicBezTo>
                  <a:cubicBezTo>
                    <a:pt x="20" y="39"/>
                    <a:pt x="16" y="37"/>
                    <a:pt x="12" y="35"/>
                  </a:cubicBezTo>
                  <a:cubicBezTo>
                    <a:pt x="1" y="28"/>
                    <a:pt x="0" y="19"/>
                    <a:pt x="12" y="12"/>
                  </a:cubicBezTo>
                  <a:cubicBezTo>
                    <a:pt x="18" y="9"/>
                    <a:pt x="25" y="6"/>
                    <a:pt x="32" y="5"/>
                  </a:cubicBezTo>
                  <a:cubicBezTo>
                    <a:pt x="43" y="3"/>
                    <a:pt x="54" y="2"/>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p:cNvSpPr>
            <p:nvPr/>
          </p:nvSpPr>
          <p:spPr bwMode="auto">
            <a:xfrm>
              <a:off x="1662113" y="11071225"/>
              <a:ext cx="398462" cy="155575"/>
            </a:xfrm>
            <a:custGeom>
              <a:avLst/>
              <a:gdLst>
                <a:gd name="T0" fmla="*/ 64 w 126"/>
                <a:gd name="T1" fmla="*/ 0 h 49"/>
                <a:gd name="T2" fmla="*/ 106 w 126"/>
                <a:gd name="T3" fmla="*/ 9 h 49"/>
                <a:gd name="T4" fmla="*/ 120 w 126"/>
                <a:gd name="T5" fmla="*/ 16 h 49"/>
                <a:gd name="T6" fmla="*/ 120 w 126"/>
                <a:gd name="T7" fmla="*/ 32 h 49"/>
                <a:gd name="T8" fmla="*/ 106 w 126"/>
                <a:gd name="T9" fmla="*/ 40 h 49"/>
                <a:gd name="T10" fmla="*/ 21 w 126"/>
                <a:gd name="T11" fmla="*/ 40 h 49"/>
                <a:gd name="T12" fmla="*/ 10 w 126"/>
                <a:gd name="T13" fmla="*/ 35 h 49"/>
                <a:gd name="T14" fmla="*/ 11 w 126"/>
                <a:gd name="T15" fmla="*/ 14 h 49"/>
                <a:gd name="T16" fmla="*/ 39 w 126"/>
                <a:gd name="T17" fmla="*/ 4 h 49"/>
                <a:gd name="T18" fmla="*/ 64 w 126"/>
                <a:gd name="T19" fmla="*/ 2 h 49"/>
                <a:gd name="T20" fmla="*/ 64 w 1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49">
                  <a:moveTo>
                    <a:pt x="64" y="0"/>
                  </a:moveTo>
                  <a:cubicBezTo>
                    <a:pt x="78" y="3"/>
                    <a:pt x="93" y="5"/>
                    <a:pt x="106" y="9"/>
                  </a:cubicBezTo>
                  <a:cubicBezTo>
                    <a:pt x="111" y="10"/>
                    <a:pt x="116" y="13"/>
                    <a:pt x="120" y="16"/>
                  </a:cubicBezTo>
                  <a:cubicBezTo>
                    <a:pt x="126" y="21"/>
                    <a:pt x="126" y="27"/>
                    <a:pt x="120" y="32"/>
                  </a:cubicBezTo>
                  <a:cubicBezTo>
                    <a:pt x="116" y="36"/>
                    <a:pt x="111" y="38"/>
                    <a:pt x="106" y="40"/>
                  </a:cubicBezTo>
                  <a:cubicBezTo>
                    <a:pt x="78" y="49"/>
                    <a:pt x="49" y="49"/>
                    <a:pt x="21" y="40"/>
                  </a:cubicBezTo>
                  <a:cubicBezTo>
                    <a:pt x="17" y="39"/>
                    <a:pt x="14" y="37"/>
                    <a:pt x="10" y="35"/>
                  </a:cubicBezTo>
                  <a:cubicBezTo>
                    <a:pt x="0" y="28"/>
                    <a:pt x="0" y="19"/>
                    <a:pt x="11" y="14"/>
                  </a:cubicBezTo>
                  <a:cubicBezTo>
                    <a:pt x="20" y="9"/>
                    <a:pt x="30" y="6"/>
                    <a:pt x="39" y="4"/>
                  </a:cubicBezTo>
                  <a:cubicBezTo>
                    <a:pt x="47" y="2"/>
                    <a:pt x="56" y="2"/>
                    <a:pt x="64" y="2"/>
                  </a:cubicBezTo>
                  <a:cubicBezTo>
                    <a:pt x="64" y="1"/>
                    <a:pt x="64" y="1"/>
                    <a:pt x="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1871663" y="10575925"/>
              <a:ext cx="401637" cy="152400"/>
            </a:xfrm>
            <a:custGeom>
              <a:avLst/>
              <a:gdLst>
                <a:gd name="T0" fmla="*/ 65 w 127"/>
                <a:gd name="T1" fmla="*/ 0 h 48"/>
                <a:gd name="T2" fmla="*/ 107 w 127"/>
                <a:gd name="T3" fmla="*/ 9 h 48"/>
                <a:gd name="T4" fmla="*/ 120 w 127"/>
                <a:gd name="T5" fmla="*/ 16 h 48"/>
                <a:gd name="T6" fmla="*/ 120 w 127"/>
                <a:gd name="T7" fmla="*/ 32 h 48"/>
                <a:gd name="T8" fmla="*/ 100 w 127"/>
                <a:gd name="T9" fmla="*/ 42 h 48"/>
                <a:gd name="T10" fmla="*/ 26 w 127"/>
                <a:gd name="T11" fmla="*/ 41 h 48"/>
                <a:gd name="T12" fmla="*/ 11 w 127"/>
                <a:gd name="T13" fmla="*/ 34 h 48"/>
                <a:gd name="T14" fmla="*/ 11 w 127"/>
                <a:gd name="T15" fmla="*/ 14 h 48"/>
                <a:gd name="T16" fmla="*/ 40 w 127"/>
                <a:gd name="T17" fmla="*/ 4 h 48"/>
                <a:gd name="T18" fmla="*/ 64 w 127"/>
                <a:gd name="T19" fmla="*/ 1 h 48"/>
                <a:gd name="T20" fmla="*/ 65 w 127"/>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48">
                  <a:moveTo>
                    <a:pt x="65" y="0"/>
                  </a:moveTo>
                  <a:cubicBezTo>
                    <a:pt x="79" y="3"/>
                    <a:pt x="93" y="5"/>
                    <a:pt x="107" y="9"/>
                  </a:cubicBezTo>
                  <a:cubicBezTo>
                    <a:pt x="112" y="10"/>
                    <a:pt x="116" y="13"/>
                    <a:pt x="120" y="16"/>
                  </a:cubicBezTo>
                  <a:cubicBezTo>
                    <a:pt x="127" y="21"/>
                    <a:pt x="127" y="28"/>
                    <a:pt x="120" y="32"/>
                  </a:cubicBezTo>
                  <a:cubicBezTo>
                    <a:pt x="114" y="36"/>
                    <a:pt x="107" y="40"/>
                    <a:pt x="100" y="42"/>
                  </a:cubicBezTo>
                  <a:cubicBezTo>
                    <a:pt x="75" y="48"/>
                    <a:pt x="50" y="48"/>
                    <a:pt x="26" y="41"/>
                  </a:cubicBezTo>
                  <a:cubicBezTo>
                    <a:pt x="20" y="40"/>
                    <a:pt x="15" y="37"/>
                    <a:pt x="11" y="34"/>
                  </a:cubicBezTo>
                  <a:cubicBezTo>
                    <a:pt x="1" y="28"/>
                    <a:pt x="0" y="19"/>
                    <a:pt x="11" y="14"/>
                  </a:cubicBezTo>
                  <a:cubicBezTo>
                    <a:pt x="20" y="9"/>
                    <a:pt x="30" y="6"/>
                    <a:pt x="40" y="4"/>
                  </a:cubicBezTo>
                  <a:cubicBezTo>
                    <a:pt x="48" y="2"/>
                    <a:pt x="56" y="2"/>
                    <a:pt x="64" y="1"/>
                  </a:cubicBezTo>
                  <a:cubicBezTo>
                    <a:pt x="64" y="1"/>
                    <a:pt x="65" y="1"/>
                    <a:pt x="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0"/>
            <p:cNvSpPr>
              <a:spLocks/>
            </p:cNvSpPr>
            <p:nvPr/>
          </p:nvSpPr>
          <p:spPr bwMode="auto">
            <a:xfrm>
              <a:off x="2797175" y="11501438"/>
              <a:ext cx="69850" cy="141287"/>
            </a:xfrm>
            <a:custGeom>
              <a:avLst/>
              <a:gdLst>
                <a:gd name="T0" fmla="*/ 0 w 22"/>
                <a:gd name="T1" fmla="*/ 44 h 44"/>
                <a:gd name="T2" fmla="*/ 0 w 22"/>
                <a:gd name="T3" fmla="*/ 0 h 44"/>
                <a:gd name="T4" fmla="*/ 21 w 22"/>
                <a:gd name="T5" fmla="*/ 21 h 44"/>
                <a:gd name="T6" fmla="*/ 0 w 22"/>
                <a:gd name="T7" fmla="*/ 44 h 44"/>
              </a:gdLst>
              <a:ahLst/>
              <a:cxnLst>
                <a:cxn ang="0">
                  <a:pos x="T0" y="T1"/>
                </a:cxn>
                <a:cxn ang="0">
                  <a:pos x="T2" y="T3"/>
                </a:cxn>
                <a:cxn ang="0">
                  <a:pos x="T4" y="T5"/>
                </a:cxn>
                <a:cxn ang="0">
                  <a:pos x="T6" y="T7"/>
                </a:cxn>
              </a:cxnLst>
              <a:rect l="0" t="0" r="r" b="b"/>
              <a:pathLst>
                <a:path w="22" h="44">
                  <a:moveTo>
                    <a:pt x="0" y="44"/>
                  </a:moveTo>
                  <a:cubicBezTo>
                    <a:pt x="0" y="29"/>
                    <a:pt x="0" y="15"/>
                    <a:pt x="0" y="0"/>
                  </a:cubicBezTo>
                  <a:cubicBezTo>
                    <a:pt x="12" y="0"/>
                    <a:pt x="21" y="9"/>
                    <a:pt x="21" y="21"/>
                  </a:cubicBezTo>
                  <a:cubicBezTo>
                    <a:pt x="22" y="33"/>
                    <a:pt x="13" y="43"/>
                    <a:pt x="0"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p:cNvSpPr>
            <p:nvPr/>
          </p:nvSpPr>
          <p:spPr bwMode="auto">
            <a:xfrm>
              <a:off x="2654300" y="11291888"/>
              <a:ext cx="69850" cy="136525"/>
            </a:xfrm>
            <a:custGeom>
              <a:avLst/>
              <a:gdLst>
                <a:gd name="T0" fmla="*/ 22 w 22"/>
                <a:gd name="T1" fmla="*/ 0 h 43"/>
                <a:gd name="T2" fmla="*/ 22 w 22"/>
                <a:gd name="T3" fmla="*/ 43 h 43"/>
                <a:gd name="T4" fmla="*/ 0 w 22"/>
                <a:gd name="T5" fmla="*/ 22 h 43"/>
                <a:gd name="T6" fmla="*/ 22 w 22"/>
                <a:gd name="T7" fmla="*/ 0 h 43"/>
              </a:gdLst>
              <a:ahLst/>
              <a:cxnLst>
                <a:cxn ang="0">
                  <a:pos x="T0" y="T1"/>
                </a:cxn>
                <a:cxn ang="0">
                  <a:pos x="T2" y="T3"/>
                </a:cxn>
                <a:cxn ang="0">
                  <a:pos x="T4" y="T5"/>
                </a:cxn>
                <a:cxn ang="0">
                  <a:pos x="T6" y="T7"/>
                </a:cxn>
              </a:cxnLst>
              <a:rect l="0" t="0" r="r" b="b"/>
              <a:pathLst>
                <a:path w="22" h="43">
                  <a:moveTo>
                    <a:pt x="22" y="0"/>
                  </a:moveTo>
                  <a:cubicBezTo>
                    <a:pt x="22" y="15"/>
                    <a:pt x="22" y="29"/>
                    <a:pt x="22" y="43"/>
                  </a:cubicBezTo>
                  <a:cubicBezTo>
                    <a:pt x="10" y="43"/>
                    <a:pt x="0" y="34"/>
                    <a:pt x="0" y="22"/>
                  </a:cubicBezTo>
                  <a:cubicBezTo>
                    <a:pt x="0" y="10"/>
                    <a:pt x="9"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Line 32"/>
          <p:cNvSpPr>
            <a:spLocks noChangeShapeType="1"/>
          </p:cNvSpPr>
          <p:nvPr/>
        </p:nvSpPr>
        <p:spPr bwMode="auto">
          <a:xfrm>
            <a:off x="1652588" y="6609390"/>
            <a:ext cx="9859962"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33"/>
          <p:cNvSpPr>
            <a:spLocks noChangeShapeType="1"/>
          </p:cNvSpPr>
          <p:nvPr/>
        </p:nvSpPr>
        <p:spPr bwMode="auto">
          <a:xfrm>
            <a:off x="1652588" y="9740899"/>
            <a:ext cx="9859962"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aphicFrame>
        <p:nvGraphicFramePr>
          <p:cNvPr id="49" name="Chart 48"/>
          <p:cNvGraphicFramePr/>
          <p:nvPr>
            <p:extLst>
              <p:ext uri="{D42A27DB-BD31-4B8C-83A1-F6EECF244321}">
                <p14:modId xmlns:p14="http://schemas.microsoft.com/office/powerpoint/2010/main" val="3469743694"/>
              </p:ext>
            </p:extLst>
          </p:nvPr>
        </p:nvGraphicFramePr>
        <p:xfrm>
          <a:off x="13130484" y="3351549"/>
          <a:ext cx="10904328" cy="9306496"/>
        </p:xfrm>
        <a:graphic>
          <a:graphicData uri="http://schemas.openxmlformats.org/drawingml/2006/chart">
            <c:chart xmlns:c="http://schemas.openxmlformats.org/drawingml/2006/chart" xmlns:r="http://schemas.openxmlformats.org/officeDocument/2006/relationships" r:id="rId2"/>
          </a:graphicData>
        </a:graphic>
      </p:graphicFrame>
      <p:sp>
        <p:nvSpPr>
          <p:cNvPr id="11" name="Rectangle 10"/>
          <p:cNvSpPr/>
          <p:nvPr/>
        </p:nvSpPr>
        <p:spPr>
          <a:xfrm>
            <a:off x="18943284" y="5134149"/>
            <a:ext cx="2452972" cy="1215717"/>
          </a:xfrm>
          <a:prstGeom prst="rect">
            <a:avLst/>
          </a:prstGeom>
        </p:spPr>
        <p:txBody>
          <a:bodyPr wrap="square">
            <a:spAutoFit/>
          </a:bodyPr>
          <a:lstStyle/>
          <a:p>
            <a:pPr algn="ctr"/>
            <a:r>
              <a:rPr lang="en-US" sz="7300" b="1" dirty="0" smtClean="0">
                <a:solidFill>
                  <a:schemeClr val="accent1"/>
                </a:solidFill>
              </a:rPr>
              <a:t>20%</a:t>
            </a:r>
            <a:endParaRPr lang="en-US" sz="7300" b="1" dirty="0">
              <a:solidFill>
                <a:schemeClr val="accent1"/>
              </a:solidFill>
            </a:endParaRPr>
          </a:p>
        </p:txBody>
      </p:sp>
      <p:sp>
        <p:nvSpPr>
          <p:cNvPr id="12" name="Rectangle 11"/>
          <p:cNvSpPr/>
          <p:nvPr/>
        </p:nvSpPr>
        <p:spPr>
          <a:xfrm>
            <a:off x="18600384" y="9317263"/>
            <a:ext cx="2452972" cy="1215717"/>
          </a:xfrm>
          <a:prstGeom prst="rect">
            <a:avLst/>
          </a:prstGeom>
        </p:spPr>
        <p:txBody>
          <a:bodyPr wrap="square">
            <a:spAutoFit/>
          </a:bodyPr>
          <a:lstStyle/>
          <a:p>
            <a:pPr algn="ctr"/>
            <a:r>
              <a:rPr lang="en-US" sz="7300" b="1" dirty="0">
                <a:solidFill>
                  <a:schemeClr val="accent1"/>
                </a:solidFill>
              </a:rPr>
              <a:t>5</a:t>
            </a:r>
            <a:r>
              <a:rPr lang="en-US" sz="7300" b="1" dirty="0" smtClean="0">
                <a:solidFill>
                  <a:schemeClr val="accent1"/>
                </a:solidFill>
              </a:rPr>
              <a:t>0%</a:t>
            </a:r>
            <a:endParaRPr lang="en-US" sz="7300" b="1" dirty="0">
              <a:solidFill>
                <a:schemeClr val="accent1"/>
              </a:solidFill>
            </a:endParaRPr>
          </a:p>
        </p:txBody>
      </p:sp>
      <p:sp>
        <p:nvSpPr>
          <p:cNvPr id="13" name="Rectangle 12"/>
          <p:cNvSpPr/>
          <p:nvPr/>
        </p:nvSpPr>
        <p:spPr>
          <a:xfrm>
            <a:off x="15037481" y="6702598"/>
            <a:ext cx="2452972" cy="1215717"/>
          </a:xfrm>
          <a:prstGeom prst="rect">
            <a:avLst/>
          </a:prstGeom>
        </p:spPr>
        <p:txBody>
          <a:bodyPr wrap="square">
            <a:spAutoFit/>
          </a:bodyPr>
          <a:lstStyle/>
          <a:p>
            <a:pPr algn="ctr"/>
            <a:r>
              <a:rPr lang="en-US" sz="7300" b="1" dirty="0">
                <a:solidFill>
                  <a:schemeClr val="accent1"/>
                </a:solidFill>
              </a:rPr>
              <a:t>4</a:t>
            </a:r>
            <a:r>
              <a:rPr lang="en-US" sz="7300" b="1" dirty="0" smtClean="0">
                <a:solidFill>
                  <a:schemeClr val="accent1"/>
                </a:solidFill>
              </a:rPr>
              <a:t>0%</a:t>
            </a:r>
            <a:endParaRPr lang="en-US" sz="7300" b="1" dirty="0">
              <a:solidFill>
                <a:schemeClr val="accent1"/>
              </a:solidFill>
            </a:endParaRPr>
          </a:p>
        </p:txBody>
      </p:sp>
    </p:spTree>
    <p:extLst>
      <p:ext uri="{BB962C8B-B14F-4D97-AF65-F5344CB8AC3E}">
        <p14:creationId xmlns:p14="http://schemas.microsoft.com/office/powerpoint/2010/main" val="228589562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Data Donut Chart</a:t>
            </a:r>
          </a:p>
        </p:txBody>
      </p:sp>
      <p:sp>
        <p:nvSpPr>
          <p:cNvPr id="4" name="Rectangle 3"/>
          <p:cNvSpPr/>
          <p:nvPr/>
        </p:nvSpPr>
        <p:spPr>
          <a:xfrm>
            <a:off x="1502339" y="10658673"/>
            <a:ext cx="538755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5" name="Rectangle 4"/>
          <p:cNvSpPr/>
          <p:nvPr/>
        </p:nvSpPr>
        <p:spPr>
          <a:xfrm>
            <a:off x="1502339" y="9773051"/>
            <a:ext cx="5387558" cy="784830"/>
          </a:xfrm>
          <a:prstGeom prst="rect">
            <a:avLst/>
          </a:prstGeom>
        </p:spPr>
        <p:txBody>
          <a:bodyPr wrap="square">
            <a:spAutoFit/>
          </a:bodyPr>
          <a:lstStyle/>
          <a:p>
            <a:pPr algn="ctr"/>
            <a:r>
              <a:rPr lang="en-US" sz="4500" b="1" dirty="0">
                <a:solidFill>
                  <a:schemeClr val="accent2"/>
                </a:solidFill>
              </a:rPr>
              <a:t>Business</a:t>
            </a:r>
          </a:p>
        </p:txBody>
      </p:sp>
      <p:sp>
        <p:nvSpPr>
          <p:cNvPr id="9" name="Rectangle 8"/>
          <p:cNvSpPr/>
          <p:nvPr/>
        </p:nvSpPr>
        <p:spPr>
          <a:xfrm>
            <a:off x="9476757" y="10658673"/>
            <a:ext cx="538755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adipiscing elit, sed diam nonummy nibh</a:t>
            </a:r>
            <a:endParaRPr lang="en-US" sz="2500" dirty="0">
              <a:solidFill>
                <a:schemeClr val="accent2">
                  <a:alpha val="60000"/>
                </a:schemeClr>
              </a:solidFill>
            </a:endParaRPr>
          </a:p>
        </p:txBody>
      </p:sp>
      <p:sp>
        <p:nvSpPr>
          <p:cNvPr id="10" name="Rectangle 9"/>
          <p:cNvSpPr/>
          <p:nvPr/>
        </p:nvSpPr>
        <p:spPr>
          <a:xfrm>
            <a:off x="9476757" y="9773051"/>
            <a:ext cx="5387558" cy="784830"/>
          </a:xfrm>
          <a:prstGeom prst="rect">
            <a:avLst/>
          </a:prstGeom>
        </p:spPr>
        <p:txBody>
          <a:bodyPr wrap="square">
            <a:spAutoFit/>
          </a:bodyPr>
          <a:lstStyle/>
          <a:p>
            <a:pPr algn="ctr"/>
            <a:r>
              <a:rPr lang="en-US" sz="4500" b="1" dirty="0">
                <a:solidFill>
                  <a:schemeClr val="accent2"/>
                </a:solidFill>
              </a:rPr>
              <a:t>Develop</a:t>
            </a:r>
          </a:p>
        </p:txBody>
      </p:sp>
      <p:sp>
        <p:nvSpPr>
          <p:cNvPr id="11" name="Rectangle 10"/>
          <p:cNvSpPr/>
          <p:nvPr/>
        </p:nvSpPr>
        <p:spPr>
          <a:xfrm>
            <a:off x="17493705" y="10658673"/>
            <a:ext cx="538755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adipiscing elit, sed diam nonummy</a:t>
            </a:r>
            <a:endParaRPr lang="en-US" sz="2500" dirty="0">
              <a:solidFill>
                <a:schemeClr val="accent2">
                  <a:alpha val="60000"/>
                </a:schemeClr>
              </a:solidFill>
            </a:endParaRPr>
          </a:p>
        </p:txBody>
      </p:sp>
      <p:sp>
        <p:nvSpPr>
          <p:cNvPr id="12" name="Rectangle 11"/>
          <p:cNvSpPr/>
          <p:nvPr/>
        </p:nvSpPr>
        <p:spPr>
          <a:xfrm>
            <a:off x="17493705" y="9773051"/>
            <a:ext cx="5387558" cy="784830"/>
          </a:xfrm>
          <a:prstGeom prst="rect">
            <a:avLst/>
          </a:prstGeom>
        </p:spPr>
        <p:txBody>
          <a:bodyPr wrap="square">
            <a:spAutoFit/>
          </a:bodyPr>
          <a:lstStyle/>
          <a:p>
            <a:pPr algn="ctr"/>
            <a:r>
              <a:rPr lang="en-US" sz="4500" b="1" dirty="0">
                <a:solidFill>
                  <a:schemeClr val="accent2"/>
                </a:solidFill>
              </a:rPr>
              <a:t>Analysis</a:t>
            </a:r>
          </a:p>
        </p:txBody>
      </p:sp>
      <p:sp>
        <p:nvSpPr>
          <p:cNvPr id="13" name="Rectangle 12"/>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26" name="Line 14"/>
          <p:cNvSpPr>
            <a:spLocks noChangeShapeType="1"/>
          </p:cNvSpPr>
          <p:nvPr/>
        </p:nvSpPr>
        <p:spPr bwMode="auto">
          <a:xfrm>
            <a:off x="8199438" y="4230688"/>
            <a:ext cx="0" cy="7694612"/>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5"/>
          <p:cNvSpPr>
            <a:spLocks noChangeShapeType="1"/>
          </p:cNvSpPr>
          <p:nvPr/>
        </p:nvSpPr>
        <p:spPr bwMode="auto">
          <a:xfrm>
            <a:off x="16200438" y="4230688"/>
            <a:ext cx="0" cy="7694612"/>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aphicFrame>
        <p:nvGraphicFramePr>
          <p:cNvPr id="28" name="Chart 27"/>
          <p:cNvGraphicFramePr/>
          <p:nvPr>
            <p:extLst>
              <p:ext uri="{D42A27DB-BD31-4B8C-83A1-F6EECF244321}">
                <p14:modId xmlns:p14="http://schemas.microsoft.com/office/powerpoint/2010/main" val="2139716781"/>
              </p:ext>
            </p:extLst>
          </p:nvPr>
        </p:nvGraphicFramePr>
        <p:xfrm>
          <a:off x="925586" y="4117915"/>
          <a:ext cx="6479690" cy="54116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9" name="Chart 28"/>
          <p:cNvGraphicFramePr/>
          <p:nvPr>
            <p:extLst>
              <p:ext uri="{D42A27DB-BD31-4B8C-83A1-F6EECF244321}">
                <p14:modId xmlns:p14="http://schemas.microsoft.com/office/powerpoint/2010/main" val="1559887714"/>
              </p:ext>
            </p:extLst>
          </p:nvPr>
        </p:nvGraphicFramePr>
        <p:xfrm>
          <a:off x="8944530" y="4132729"/>
          <a:ext cx="6479690" cy="54116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0" name="Chart 29"/>
          <p:cNvGraphicFramePr/>
          <p:nvPr>
            <p:extLst>
              <p:ext uri="{D42A27DB-BD31-4B8C-83A1-F6EECF244321}">
                <p14:modId xmlns:p14="http://schemas.microsoft.com/office/powerpoint/2010/main" val="3341349576"/>
              </p:ext>
            </p:extLst>
          </p:nvPr>
        </p:nvGraphicFramePr>
        <p:xfrm>
          <a:off x="16963474" y="4132729"/>
          <a:ext cx="6479690" cy="5411680"/>
        </p:xfrm>
        <a:graphic>
          <a:graphicData uri="http://schemas.openxmlformats.org/drawingml/2006/chart">
            <c:chart xmlns:c="http://schemas.openxmlformats.org/drawingml/2006/chart" xmlns:r="http://schemas.openxmlformats.org/officeDocument/2006/relationships" r:id="rId4"/>
          </a:graphicData>
        </a:graphic>
      </p:graphicFrame>
      <p:sp>
        <p:nvSpPr>
          <p:cNvPr id="19" name="Oval 7"/>
          <p:cNvSpPr>
            <a:spLocks noChangeArrowheads="1"/>
          </p:cNvSpPr>
          <p:nvPr/>
        </p:nvSpPr>
        <p:spPr bwMode="auto">
          <a:xfrm>
            <a:off x="2428875" y="5029200"/>
            <a:ext cx="3535363" cy="35512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Oval 10"/>
          <p:cNvSpPr>
            <a:spLocks noChangeArrowheads="1"/>
          </p:cNvSpPr>
          <p:nvPr/>
        </p:nvSpPr>
        <p:spPr bwMode="auto">
          <a:xfrm>
            <a:off x="10433050" y="5029200"/>
            <a:ext cx="3533775" cy="35512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Oval 13"/>
          <p:cNvSpPr>
            <a:spLocks noChangeArrowheads="1"/>
          </p:cNvSpPr>
          <p:nvPr/>
        </p:nvSpPr>
        <p:spPr bwMode="auto">
          <a:xfrm>
            <a:off x="18435638" y="5029200"/>
            <a:ext cx="3535363" cy="35512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5"/>
          <p:cNvSpPr/>
          <p:nvPr/>
        </p:nvSpPr>
        <p:spPr>
          <a:xfrm>
            <a:off x="10584676" y="6055541"/>
            <a:ext cx="3165240" cy="1477328"/>
          </a:xfrm>
          <a:prstGeom prst="rect">
            <a:avLst/>
          </a:prstGeom>
        </p:spPr>
        <p:txBody>
          <a:bodyPr wrap="square">
            <a:spAutoFit/>
          </a:bodyPr>
          <a:lstStyle/>
          <a:p>
            <a:pPr algn="ctr"/>
            <a:r>
              <a:rPr lang="en-US" sz="9000" b="1" dirty="0">
                <a:solidFill>
                  <a:schemeClr val="accent2"/>
                </a:solidFill>
              </a:rPr>
              <a:t>7</a:t>
            </a:r>
            <a:r>
              <a:rPr lang="en-US" sz="9000" b="1" dirty="0" smtClean="0">
                <a:solidFill>
                  <a:schemeClr val="accent2"/>
                </a:solidFill>
              </a:rPr>
              <a:t>0%</a:t>
            </a:r>
            <a:endParaRPr lang="en-US" sz="9000" b="1" dirty="0">
              <a:solidFill>
                <a:schemeClr val="accent2"/>
              </a:solidFill>
            </a:endParaRPr>
          </a:p>
        </p:txBody>
      </p:sp>
      <p:sp>
        <p:nvSpPr>
          <p:cNvPr id="7" name="Rectangle 6"/>
          <p:cNvSpPr/>
          <p:nvPr/>
        </p:nvSpPr>
        <p:spPr>
          <a:xfrm>
            <a:off x="2597607" y="6052209"/>
            <a:ext cx="3165240" cy="1477328"/>
          </a:xfrm>
          <a:prstGeom prst="rect">
            <a:avLst/>
          </a:prstGeom>
        </p:spPr>
        <p:txBody>
          <a:bodyPr wrap="square">
            <a:spAutoFit/>
          </a:bodyPr>
          <a:lstStyle/>
          <a:p>
            <a:pPr algn="ctr"/>
            <a:r>
              <a:rPr lang="en-US" sz="9000" b="1" dirty="0" smtClean="0">
                <a:solidFill>
                  <a:schemeClr val="accent2"/>
                </a:solidFill>
              </a:rPr>
              <a:t>60%</a:t>
            </a:r>
            <a:endParaRPr lang="en-US" sz="9000" b="1" dirty="0">
              <a:solidFill>
                <a:schemeClr val="accent2"/>
              </a:solidFill>
            </a:endParaRPr>
          </a:p>
        </p:txBody>
      </p:sp>
      <p:sp>
        <p:nvSpPr>
          <p:cNvPr id="8" name="Rectangle 7"/>
          <p:cNvSpPr/>
          <p:nvPr/>
        </p:nvSpPr>
        <p:spPr>
          <a:xfrm>
            <a:off x="18583599" y="6055541"/>
            <a:ext cx="3165240" cy="1477328"/>
          </a:xfrm>
          <a:prstGeom prst="rect">
            <a:avLst/>
          </a:prstGeom>
        </p:spPr>
        <p:txBody>
          <a:bodyPr wrap="square">
            <a:spAutoFit/>
          </a:bodyPr>
          <a:lstStyle/>
          <a:p>
            <a:pPr algn="ctr"/>
            <a:r>
              <a:rPr lang="en-US" sz="9000" b="1" dirty="0">
                <a:solidFill>
                  <a:schemeClr val="accent2"/>
                </a:solidFill>
              </a:rPr>
              <a:t>4</a:t>
            </a:r>
            <a:r>
              <a:rPr lang="en-US" sz="9000" b="1" dirty="0" smtClean="0">
                <a:solidFill>
                  <a:schemeClr val="accent2"/>
                </a:solidFill>
              </a:rPr>
              <a:t>0%</a:t>
            </a:r>
            <a:endParaRPr lang="en-US" sz="9000" b="1" dirty="0">
              <a:solidFill>
                <a:schemeClr val="accent2"/>
              </a:solidFill>
            </a:endParaRPr>
          </a:p>
        </p:txBody>
      </p:sp>
    </p:spTree>
    <p:extLst>
      <p:ext uri="{BB962C8B-B14F-4D97-AF65-F5344CB8AC3E}">
        <p14:creationId xmlns:p14="http://schemas.microsoft.com/office/powerpoint/2010/main" val="130707379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Data Donut Chart</a:t>
            </a:r>
          </a:p>
        </p:txBody>
      </p:sp>
      <p:sp>
        <p:nvSpPr>
          <p:cNvPr id="4" name="Rectangle 3"/>
          <p:cNvSpPr/>
          <p:nvPr/>
        </p:nvSpPr>
        <p:spPr>
          <a:xfrm>
            <a:off x="1183362" y="4453248"/>
            <a:ext cx="5387558"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5" name="Rectangle 4"/>
          <p:cNvSpPr/>
          <p:nvPr/>
        </p:nvSpPr>
        <p:spPr>
          <a:xfrm>
            <a:off x="1183362" y="3567626"/>
            <a:ext cx="5387558" cy="784830"/>
          </a:xfrm>
          <a:prstGeom prst="rect">
            <a:avLst/>
          </a:prstGeom>
        </p:spPr>
        <p:txBody>
          <a:bodyPr wrap="square">
            <a:spAutoFit/>
          </a:bodyPr>
          <a:lstStyle/>
          <a:p>
            <a:r>
              <a:rPr lang="en-US" sz="4500" b="1" dirty="0">
                <a:solidFill>
                  <a:schemeClr val="accent3"/>
                </a:solidFill>
              </a:rPr>
              <a:t>Business</a:t>
            </a:r>
          </a:p>
        </p:txBody>
      </p:sp>
      <p:sp>
        <p:nvSpPr>
          <p:cNvPr id="6" name="Rectangle 5"/>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1183362" y="7819747"/>
            <a:ext cx="5387558"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8" name="Rectangle 7"/>
          <p:cNvSpPr/>
          <p:nvPr/>
        </p:nvSpPr>
        <p:spPr>
          <a:xfrm>
            <a:off x="1183362" y="6934125"/>
            <a:ext cx="5387558" cy="784830"/>
          </a:xfrm>
          <a:prstGeom prst="rect">
            <a:avLst/>
          </a:prstGeom>
        </p:spPr>
        <p:txBody>
          <a:bodyPr wrap="square">
            <a:spAutoFit/>
          </a:bodyPr>
          <a:lstStyle/>
          <a:p>
            <a:r>
              <a:rPr lang="en-US" sz="4500" b="1" dirty="0">
                <a:solidFill>
                  <a:schemeClr val="accent4"/>
                </a:solidFill>
              </a:rPr>
              <a:t>Progress</a:t>
            </a:r>
          </a:p>
        </p:txBody>
      </p:sp>
      <p:sp>
        <p:nvSpPr>
          <p:cNvPr id="9" name="Rectangle 8"/>
          <p:cNvSpPr/>
          <p:nvPr/>
        </p:nvSpPr>
        <p:spPr>
          <a:xfrm>
            <a:off x="1183362" y="11210684"/>
            <a:ext cx="5387558"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10" name="Rectangle 9"/>
          <p:cNvSpPr/>
          <p:nvPr/>
        </p:nvSpPr>
        <p:spPr>
          <a:xfrm>
            <a:off x="1183362" y="10325062"/>
            <a:ext cx="5387558" cy="784830"/>
          </a:xfrm>
          <a:prstGeom prst="rect">
            <a:avLst/>
          </a:prstGeom>
        </p:spPr>
        <p:txBody>
          <a:bodyPr wrap="square">
            <a:spAutoFit/>
          </a:bodyPr>
          <a:lstStyle/>
          <a:p>
            <a:r>
              <a:rPr lang="en-US" sz="4500" b="1" dirty="0">
                <a:solidFill>
                  <a:schemeClr val="accent5"/>
                </a:solidFill>
              </a:rPr>
              <a:t>Analysis</a:t>
            </a:r>
          </a:p>
        </p:txBody>
      </p:sp>
      <p:sp>
        <p:nvSpPr>
          <p:cNvPr id="11" name="Rectangle 10"/>
          <p:cNvSpPr/>
          <p:nvPr/>
        </p:nvSpPr>
        <p:spPr>
          <a:xfrm>
            <a:off x="17791417" y="4453248"/>
            <a:ext cx="5387558" cy="1246495"/>
          </a:xfrm>
          <a:prstGeom prst="rect">
            <a:avLst/>
          </a:prstGeom>
        </p:spPr>
        <p:txBody>
          <a:bodyPr wrap="square">
            <a:spAutoFit/>
          </a:bodyPr>
          <a:lstStyle/>
          <a:p>
            <a:pPr algn="r"/>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12" name="Rectangle 11"/>
          <p:cNvSpPr/>
          <p:nvPr/>
        </p:nvSpPr>
        <p:spPr>
          <a:xfrm>
            <a:off x="17791417" y="3567626"/>
            <a:ext cx="5387558" cy="784830"/>
          </a:xfrm>
          <a:prstGeom prst="rect">
            <a:avLst/>
          </a:prstGeom>
        </p:spPr>
        <p:txBody>
          <a:bodyPr wrap="square">
            <a:spAutoFit/>
          </a:bodyPr>
          <a:lstStyle/>
          <a:p>
            <a:pPr algn="r"/>
            <a:r>
              <a:rPr lang="en-US" sz="4500" b="1" dirty="0">
                <a:solidFill>
                  <a:schemeClr val="accent6"/>
                </a:solidFill>
              </a:rPr>
              <a:t>Develop</a:t>
            </a:r>
          </a:p>
        </p:txBody>
      </p:sp>
      <p:sp>
        <p:nvSpPr>
          <p:cNvPr id="13" name="Rectangle 12"/>
          <p:cNvSpPr/>
          <p:nvPr/>
        </p:nvSpPr>
        <p:spPr>
          <a:xfrm>
            <a:off x="17791417" y="7819747"/>
            <a:ext cx="5387558" cy="1246495"/>
          </a:xfrm>
          <a:prstGeom prst="rect">
            <a:avLst/>
          </a:prstGeom>
        </p:spPr>
        <p:txBody>
          <a:bodyPr wrap="square">
            <a:spAutoFit/>
          </a:bodyPr>
          <a:lstStyle/>
          <a:p>
            <a:pPr algn="r"/>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14" name="Rectangle 13"/>
          <p:cNvSpPr/>
          <p:nvPr/>
        </p:nvSpPr>
        <p:spPr>
          <a:xfrm>
            <a:off x="17791417" y="6934125"/>
            <a:ext cx="5387558" cy="784830"/>
          </a:xfrm>
          <a:prstGeom prst="rect">
            <a:avLst/>
          </a:prstGeom>
        </p:spPr>
        <p:txBody>
          <a:bodyPr wrap="square">
            <a:spAutoFit/>
          </a:bodyPr>
          <a:lstStyle/>
          <a:p>
            <a:pPr algn="r"/>
            <a:r>
              <a:rPr lang="en-US" sz="4500" b="1" dirty="0">
                <a:solidFill>
                  <a:schemeClr val="accent2"/>
                </a:solidFill>
              </a:rPr>
              <a:t>Profit</a:t>
            </a:r>
          </a:p>
        </p:txBody>
      </p:sp>
      <p:sp>
        <p:nvSpPr>
          <p:cNvPr id="15" name="Rectangle 14"/>
          <p:cNvSpPr/>
          <p:nvPr/>
        </p:nvSpPr>
        <p:spPr>
          <a:xfrm>
            <a:off x="17791417" y="11210684"/>
            <a:ext cx="5387558" cy="1246495"/>
          </a:xfrm>
          <a:prstGeom prst="rect">
            <a:avLst/>
          </a:prstGeom>
        </p:spPr>
        <p:txBody>
          <a:bodyPr wrap="square">
            <a:spAutoFit/>
          </a:bodyPr>
          <a:lstStyle/>
          <a:p>
            <a:pPr algn="r"/>
            <a:r>
              <a:rPr lang="sv-SE" sz="2500" dirty="0">
                <a:solidFill>
                  <a:schemeClr val="accent2">
                    <a:alpha val="60000"/>
                  </a:schemeClr>
                </a:solidFill>
              </a:rPr>
              <a:t>Lorem ipsum dolor sit amet, consectetuer 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16" name="Rectangle 15"/>
          <p:cNvSpPr/>
          <p:nvPr/>
        </p:nvSpPr>
        <p:spPr>
          <a:xfrm>
            <a:off x="17791417" y="10325062"/>
            <a:ext cx="5387558" cy="784830"/>
          </a:xfrm>
          <a:prstGeom prst="rect">
            <a:avLst/>
          </a:prstGeom>
        </p:spPr>
        <p:txBody>
          <a:bodyPr wrap="square">
            <a:spAutoFit/>
          </a:bodyPr>
          <a:lstStyle/>
          <a:p>
            <a:pPr algn="r"/>
            <a:r>
              <a:rPr lang="en-US" sz="4500" b="1" dirty="0">
                <a:solidFill>
                  <a:schemeClr val="accent2">
                    <a:alpha val="70000"/>
                  </a:schemeClr>
                </a:solidFill>
              </a:rPr>
              <a:t>Growth</a:t>
            </a:r>
          </a:p>
        </p:txBody>
      </p:sp>
      <p:sp>
        <p:nvSpPr>
          <p:cNvPr id="27" name="Line 12"/>
          <p:cNvSpPr>
            <a:spLocks noChangeShapeType="1"/>
          </p:cNvSpPr>
          <p:nvPr/>
        </p:nvSpPr>
        <p:spPr bwMode="auto">
          <a:xfrm>
            <a:off x="1309688" y="6408738"/>
            <a:ext cx="5214938" cy="0"/>
          </a:xfrm>
          <a:prstGeom prst="line">
            <a:avLst/>
          </a:prstGeom>
          <a:noFill/>
          <a:ln w="508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13"/>
          <p:cNvSpPr>
            <a:spLocks noChangeShapeType="1"/>
          </p:cNvSpPr>
          <p:nvPr/>
        </p:nvSpPr>
        <p:spPr bwMode="auto">
          <a:xfrm>
            <a:off x="1309688" y="9812338"/>
            <a:ext cx="5214938" cy="0"/>
          </a:xfrm>
          <a:prstGeom prst="line">
            <a:avLst/>
          </a:prstGeom>
          <a:noFill/>
          <a:ln w="508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14"/>
          <p:cNvSpPr>
            <a:spLocks noChangeShapeType="1"/>
          </p:cNvSpPr>
          <p:nvPr/>
        </p:nvSpPr>
        <p:spPr bwMode="auto">
          <a:xfrm>
            <a:off x="17891126" y="6415088"/>
            <a:ext cx="5214938" cy="0"/>
          </a:xfrm>
          <a:prstGeom prst="line">
            <a:avLst/>
          </a:prstGeom>
          <a:noFill/>
          <a:ln w="508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15"/>
          <p:cNvSpPr>
            <a:spLocks noChangeShapeType="1"/>
          </p:cNvSpPr>
          <p:nvPr/>
        </p:nvSpPr>
        <p:spPr bwMode="auto">
          <a:xfrm>
            <a:off x="17878426" y="9812338"/>
            <a:ext cx="5214938" cy="0"/>
          </a:xfrm>
          <a:prstGeom prst="line">
            <a:avLst/>
          </a:prstGeom>
          <a:noFill/>
          <a:ln w="508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aphicFrame>
        <p:nvGraphicFramePr>
          <p:cNvPr id="31" name="Chart 30"/>
          <p:cNvGraphicFramePr/>
          <p:nvPr>
            <p:extLst>
              <p:ext uri="{D42A27DB-BD31-4B8C-83A1-F6EECF244321}">
                <p14:modId xmlns:p14="http://schemas.microsoft.com/office/powerpoint/2010/main" val="2837677930"/>
              </p:ext>
            </p:extLst>
          </p:nvPr>
        </p:nvGraphicFramePr>
        <p:xfrm>
          <a:off x="7552262" y="3567626"/>
          <a:ext cx="9364138" cy="8920289"/>
        </p:xfrm>
        <a:graphic>
          <a:graphicData uri="http://schemas.openxmlformats.org/drawingml/2006/chart">
            <c:chart xmlns:c="http://schemas.openxmlformats.org/drawingml/2006/chart" xmlns:r="http://schemas.openxmlformats.org/officeDocument/2006/relationships" r:id="rId2"/>
          </a:graphicData>
        </a:graphic>
      </p:graphicFrame>
      <p:sp>
        <p:nvSpPr>
          <p:cNvPr id="26" name="Oval 11"/>
          <p:cNvSpPr>
            <a:spLocks noChangeArrowheads="1"/>
          </p:cNvSpPr>
          <p:nvPr/>
        </p:nvSpPr>
        <p:spPr bwMode="auto">
          <a:xfrm>
            <a:off x="9032876" y="4794250"/>
            <a:ext cx="6445250" cy="65452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10186988" y="5884863"/>
            <a:ext cx="4111625" cy="4173975"/>
          </a:xfrm>
          <a:custGeom>
            <a:avLst/>
            <a:gdLst>
              <a:gd name="connsiteX0" fmla="*/ 1576398 w 4111625"/>
              <a:gd name="connsiteY0" fmla="*/ 3684587 h 4173975"/>
              <a:gd name="connsiteX1" fmla="*/ 2535196 w 4111625"/>
              <a:gd name="connsiteY1" fmla="*/ 3684587 h 4173975"/>
              <a:gd name="connsiteX2" fmla="*/ 2391855 w 4111625"/>
              <a:gd name="connsiteY2" fmla="*/ 4099008 h 4173975"/>
              <a:gd name="connsiteX3" fmla="*/ 2200732 w 4111625"/>
              <a:gd name="connsiteY3" fmla="*/ 4170237 h 4173975"/>
              <a:gd name="connsiteX4" fmla="*/ 1910863 w 4111625"/>
              <a:gd name="connsiteY4" fmla="*/ 4170237 h 4173975"/>
              <a:gd name="connsiteX5" fmla="*/ 1576398 w 4111625"/>
              <a:gd name="connsiteY5" fmla="*/ 3833520 h 4173975"/>
              <a:gd name="connsiteX6" fmla="*/ 1576398 w 4111625"/>
              <a:gd name="connsiteY6" fmla="*/ 3684587 h 4173975"/>
              <a:gd name="connsiteX7" fmla="*/ 3496254 w 4111625"/>
              <a:gd name="connsiteY7" fmla="*/ 1965387 h 4173975"/>
              <a:gd name="connsiteX8" fmla="*/ 3993652 w 4111625"/>
              <a:gd name="connsiteY8" fmla="*/ 1965387 h 4173975"/>
              <a:gd name="connsiteX9" fmla="*/ 4111625 w 4111625"/>
              <a:gd name="connsiteY9" fmla="*/ 2052782 h 4173975"/>
              <a:gd name="connsiteX10" fmla="*/ 4111625 w 4111625"/>
              <a:gd name="connsiteY10" fmla="*/ 2117519 h 4173975"/>
              <a:gd name="connsiteX11" fmla="*/ 3949014 w 4111625"/>
              <a:gd name="connsiteY11" fmla="*/ 2208151 h 4173975"/>
              <a:gd name="connsiteX12" fmla="*/ 3505819 w 4111625"/>
              <a:gd name="connsiteY12" fmla="*/ 2208151 h 4173975"/>
              <a:gd name="connsiteX13" fmla="*/ 3391035 w 4111625"/>
              <a:gd name="connsiteY13" fmla="*/ 2043072 h 4173975"/>
              <a:gd name="connsiteX14" fmla="*/ 3496254 w 4111625"/>
              <a:gd name="connsiteY14" fmla="*/ 1965387 h 4173975"/>
              <a:gd name="connsiteX15" fmla="*/ 479924 w 4111625"/>
              <a:gd name="connsiteY15" fmla="*/ 1964174 h 4173975"/>
              <a:gd name="connsiteX16" fmla="*/ 596318 w 4111625"/>
              <a:gd name="connsiteY16" fmla="*/ 1965388 h 4173975"/>
              <a:gd name="connsiteX17" fmla="*/ 730250 w 4111625"/>
              <a:gd name="connsiteY17" fmla="*/ 2085182 h 4173975"/>
              <a:gd name="connsiteX18" fmla="*/ 596318 w 4111625"/>
              <a:gd name="connsiteY18" fmla="*/ 2208213 h 4173975"/>
              <a:gd name="connsiteX19" fmla="*/ 130743 w 4111625"/>
              <a:gd name="connsiteY19" fmla="*/ 2208213 h 4173975"/>
              <a:gd name="connsiteX20" fmla="*/ 0 w 4111625"/>
              <a:gd name="connsiteY20" fmla="*/ 2085182 h 4173975"/>
              <a:gd name="connsiteX21" fmla="*/ 130743 w 4111625"/>
              <a:gd name="connsiteY21" fmla="*/ 1965388 h 4173975"/>
              <a:gd name="connsiteX22" fmla="*/ 247137 w 4111625"/>
              <a:gd name="connsiteY22" fmla="*/ 1964174 h 4173975"/>
              <a:gd name="connsiteX23" fmla="*/ 363531 w 4111625"/>
              <a:gd name="connsiteY23" fmla="*/ 1965388 h 4173975"/>
              <a:gd name="connsiteX24" fmla="*/ 479924 w 4111625"/>
              <a:gd name="connsiteY24" fmla="*/ 1964174 h 4173975"/>
              <a:gd name="connsiteX25" fmla="*/ 2013348 w 4111625"/>
              <a:gd name="connsiteY25" fmla="*/ 985124 h 4173975"/>
              <a:gd name="connsiteX26" fmla="*/ 3029676 w 4111625"/>
              <a:gd name="connsiteY26" fmla="*/ 1605217 h 4173975"/>
              <a:gd name="connsiteX27" fmla="*/ 2857462 w 4111625"/>
              <a:gd name="connsiteY27" fmla="*/ 2823103 h 4173975"/>
              <a:gd name="connsiteX28" fmla="*/ 2672492 w 4111625"/>
              <a:gd name="connsiteY28" fmla="*/ 3163205 h 4173975"/>
              <a:gd name="connsiteX29" fmla="*/ 2656546 w 4111625"/>
              <a:gd name="connsiteY29" fmla="*/ 3308963 h 4173975"/>
              <a:gd name="connsiteX30" fmla="*/ 2528981 w 4111625"/>
              <a:gd name="connsiteY30" fmla="*/ 3438525 h 4173975"/>
              <a:gd name="connsiteX31" fmla="*/ 2053799 w 4111625"/>
              <a:gd name="connsiteY31" fmla="*/ 3438525 h 4173975"/>
              <a:gd name="connsiteX32" fmla="*/ 1591374 w 4111625"/>
              <a:gd name="connsiteY32" fmla="*/ 3438525 h 4173975"/>
              <a:gd name="connsiteX33" fmla="*/ 1451052 w 4111625"/>
              <a:gd name="connsiteY33" fmla="*/ 3296006 h 4173975"/>
              <a:gd name="connsiteX34" fmla="*/ 1269271 w 4111625"/>
              <a:gd name="connsiteY34" fmla="*/ 2842538 h 4173975"/>
              <a:gd name="connsiteX35" fmla="*/ 1718940 w 4111625"/>
              <a:gd name="connsiteY35" fmla="*/ 1038381 h 4173975"/>
              <a:gd name="connsiteX36" fmla="*/ 2013348 w 4111625"/>
              <a:gd name="connsiteY36" fmla="*/ 985124 h 4173975"/>
              <a:gd name="connsiteX37" fmla="*/ 676582 w 4111625"/>
              <a:gd name="connsiteY37" fmla="*/ 582612 h 4173975"/>
              <a:gd name="connsiteX38" fmla="*/ 775272 w 4111625"/>
              <a:gd name="connsiteY38" fmla="*/ 618198 h 4173975"/>
              <a:gd name="connsiteX39" fmla="*/ 1119094 w 4111625"/>
              <a:gd name="connsiteY39" fmla="*/ 964351 h 4173975"/>
              <a:gd name="connsiteX40" fmla="*/ 1154113 w 4111625"/>
              <a:gd name="connsiteY40" fmla="*/ 1032287 h 4173975"/>
              <a:gd name="connsiteX41" fmla="*/ 1080892 w 4111625"/>
              <a:gd name="connsiteY41" fmla="*/ 1158455 h 4173975"/>
              <a:gd name="connsiteX42" fmla="*/ 950367 w 4111625"/>
              <a:gd name="connsiteY42" fmla="*/ 1135809 h 4173975"/>
              <a:gd name="connsiteX43" fmla="*/ 810291 w 4111625"/>
              <a:gd name="connsiteY43" fmla="*/ 996701 h 4173975"/>
              <a:gd name="connsiteX44" fmla="*/ 609728 w 4111625"/>
              <a:gd name="connsiteY44" fmla="*/ 792892 h 4173975"/>
              <a:gd name="connsiteX45" fmla="*/ 581076 w 4111625"/>
              <a:gd name="connsiteY45" fmla="*/ 660254 h 4173975"/>
              <a:gd name="connsiteX46" fmla="*/ 676582 w 4111625"/>
              <a:gd name="connsiteY46" fmla="*/ 582612 h 4173975"/>
              <a:gd name="connsiteX47" fmla="*/ 3431241 w 4111625"/>
              <a:gd name="connsiteY47" fmla="*/ 581533 h 4173975"/>
              <a:gd name="connsiteX48" fmla="*/ 3466906 w 4111625"/>
              <a:gd name="connsiteY48" fmla="*/ 592547 h 4173975"/>
              <a:gd name="connsiteX49" fmla="*/ 3540126 w 4111625"/>
              <a:gd name="connsiteY49" fmla="*/ 718653 h 4173975"/>
              <a:gd name="connsiteX50" fmla="*/ 3498741 w 4111625"/>
              <a:gd name="connsiteY50" fmla="*/ 789790 h 4173975"/>
              <a:gd name="connsiteX51" fmla="*/ 3164474 w 4111625"/>
              <a:gd name="connsiteY51" fmla="*/ 1132539 h 4173975"/>
              <a:gd name="connsiteX52" fmla="*/ 2992565 w 4111625"/>
              <a:gd name="connsiteY52" fmla="*/ 1132539 h 4173975"/>
              <a:gd name="connsiteX53" fmla="*/ 2995749 w 4111625"/>
              <a:gd name="connsiteY53" fmla="*/ 961164 h 4173975"/>
              <a:gd name="connsiteX54" fmla="*/ 3333199 w 4111625"/>
              <a:gd name="connsiteY54" fmla="*/ 615181 h 4173975"/>
              <a:gd name="connsiteX55" fmla="*/ 3431241 w 4111625"/>
              <a:gd name="connsiteY55" fmla="*/ 581533 h 4173975"/>
              <a:gd name="connsiteX56" fmla="*/ 2022475 w 4111625"/>
              <a:gd name="connsiteY56" fmla="*/ 0 h 4173975"/>
              <a:gd name="connsiteX57" fmla="*/ 2085975 w 4111625"/>
              <a:gd name="connsiteY57" fmla="*/ 0 h 4173975"/>
              <a:gd name="connsiteX58" fmla="*/ 2174875 w 4111625"/>
              <a:gd name="connsiteY58" fmla="*/ 161777 h 4173975"/>
              <a:gd name="connsiteX59" fmla="*/ 2174875 w 4111625"/>
              <a:gd name="connsiteY59" fmla="*/ 614753 h 4173975"/>
              <a:gd name="connsiteX60" fmla="*/ 2012950 w 4111625"/>
              <a:gd name="connsiteY60" fmla="*/ 731233 h 4173975"/>
              <a:gd name="connsiteX61" fmla="*/ 1936750 w 4111625"/>
              <a:gd name="connsiteY61" fmla="*/ 621224 h 4173975"/>
              <a:gd name="connsiteX62" fmla="*/ 1936750 w 4111625"/>
              <a:gd name="connsiteY62" fmla="*/ 116479 h 4173975"/>
              <a:gd name="connsiteX63" fmla="*/ 2022475 w 4111625"/>
              <a:gd name="connsiteY63" fmla="*/ 0 h 417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111625" h="4173975">
                <a:moveTo>
                  <a:pt x="1576398" y="3684587"/>
                </a:moveTo>
                <a:cubicBezTo>
                  <a:pt x="1898121" y="3684587"/>
                  <a:pt x="2213474" y="3684587"/>
                  <a:pt x="2535196" y="3684587"/>
                </a:cubicBezTo>
                <a:cubicBezTo>
                  <a:pt x="2547938" y="3846470"/>
                  <a:pt x="2528826" y="3995403"/>
                  <a:pt x="2391855" y="4099008"/>
                </a:cubicBezTo>
                <a:cubicBezTo>
                  <a:pt x="2334518" y="4141098"/>
                  <a:pt x="2270810" y="4166999"/>
                  <a:pt x="2200732" y="4170237"/>
                </a:cubicBezTo>
                <a:cubicBezTo>
                  <a:pt x="2105171" y="4173474"/>
                  <a:pt x="2006424" y="4176712"/>
                  <a:pt x="1910863" y="4170237"/>
                </a:cubicBezTo>
                <a:cubicBezTo>
                  <a:pt x="1722926" y="4154048"/>
                  <a:pt x="1595511" y="4024542"/>
                  <a:pt x="1576398" y="3833520"/>
                </a:cubicBezTo>
                <a:cubicBezTo>
                  <a:pt x="1573213" y="3784955"/>
                  <a:pt x="1576398" y="3736390"/>
                  <a:pt x="1576398" y="3684587"/>
                </a:cubicBezTo>
                <a:close/>
                <a:moveTo>
                  <a:pt x="3496254" y="1965387"/>
                </a:moveTo>
                <a:cubicBezTo>
                  <a:pt x="3662053" y="1962150"/>
                  <a:pt x="3827853" y="1962150"/>
                  <a:pt x="3993652" y="1965387"/>
                </a:cubicBezTo>
                <a:cubicBezTo>
                  <a:pt x="4054233" y="1965387"/>
                  <a:pt x="4086117" y="2004229"/>
                  <a:pt x="4111625" y="2052782"/>
                </a:cubicBezTo>
                <a:cubicBezTo>
                  <a:pt x="4111625" y="2075440"/>
                  <a:pt x="4111625" y="2098098"/>
                  <a:pt x="4111625" y="2117519"/>
                </a:cubicBezTo>
                <a:cubicBezTo>
                  <a:pt x="4079740" y="2188730"/>
                  <a:pt x="4025537" y="2211388"/>
                  <a:pt x="3949014" y="2208151"/>
                </a:cubicBezTo>
                <a:cubicBezTo>
                  <a:pt x="3802345" y="2204915"/>
                  <a:pt x="3652488" y="2208151"/>
                  <a:pt x="3505819" y="2208151"/>
                </a:cubicBezTo>
                <a:cubicBezTo>
                  <a:pt x="3416542" y="2208151"/>
                  <a:pt x="3359150" y="2123993"/>
                  <a:pt x="3391035" y="2043072"/>
                </a:cubicBezTo>
                <a:cubicBezTo>
                  <a:pt x="3410165" y="1994519"/>
                  <a:pt x="3445238" y="1965387"/>
                  <a:pt x="3496254" y="1965387"/>
                </a:cubicBezTo>
                <a:close/>
                <a:moveTo>
                  <a:pt x="479924" y="1964174"/>
                </a:moveTo>
                <a:cubicBezTo>
                  <a:pt x="518988" y="1963769"/>
                  <a:pt x="558052" y="1963769"/>
                  <a:pt x="596318" y="1965388"/>
                </a:cubicBezTo>
                <a:cubicBezTo>
                  <a:pt x="676039" y="1965388"/>
                  <a:pt x="730250" y="2013953"/>
                  <a:pt x="730250" y="2085182"/>
                </a:cubicBezTo>
                <a:cubicBezTo>
                  <a:pt x="730250" y="2156411"/>
                  <a:pt x="676039" y="2208213"/>
                  <a:pt x="596318" y="2208213"/>
                </a:cubicBezTo>
                <a:cubicBezTo>
                  <a:pt x="440063" y="2208213"/>
                  <a:pt x="286998" y="2208213"/>
                  <a:pt x="130743" y="2208213"/>
                </a:cubicBezTo>
                <a:cubicBezTo>
                  <a:pt x="54211" y="2208213"/>
                  <a:pt x="0" y="2156411"/>
                  <a:pt x="0" y="2085182"/>
                </a:cubicBezTo>
                <a:cubicBezTo>
                  <a:pt x="0" y="2013953"/>
                  <a:pt x="54211" y="1965388"/>
                  <a:pt x="130743" y="1965388"/>
                </a:cubicBezTo>
                <a:cubicBezTo>
                  <a:pt x="169010" y="1963769"/>
                  <a:pt x="208073" y="1963769"/>
                  <a:pt x="247137" y="1964174"/>
                </a:cubicBezTo>
                <a:cubicBezTo>
                  <a:pt x="286201" y="1964578"/>
                  <a:pt x="325265" y="1965388"/>
                  <a:pt x="363531" y="1965388"/>
                </a:cubicBezTo>
                <a:cubicBezTo>
                  <a:pt x="401797" y="1965388"/>
                  <a:pt x="440861" y="1964578"/>
                  <a:pt x="479924" y="1964174"/>
                </a:cubicBezTo>
                <a:close/>
                <a:moveTo>
                  <a:pt x="2013348" y="985124"/>
                </a:moveTo>
                <a:cubicBezTo>
                  <a:pt x="2435810" y="966856"/>
                  <a:pt x="2832746" y="1197298"/>
                  <a:pt x="3029676" y="1605217"/>
                </a:cubicBezTo>
                <a:cubicBezTo>
                  <a:pt x="3224213" y="2003621"/>
                  <a:pt x="3154052" y="2492720"/>
                  <a:pt x="2857462" y="2823103"/>
                </a:cubicBezTo>
                <a:cubicBezTo>
                  <a:pt x="2768166" y="2923514"/>
                  <a:pt x="2694816" y="3030403"/>
                  <a:pt x="2672492" y="3163205"/>
                </a:cubicBezTo>
                <a:cubicBezTo>
                  <a:pt x="2662925" y="3211791"/>
                  <a:pt x="2659736" y="3260377"/>
                  <a:pt x="2656546" y="3308963"/>
                </a:cubicBezTo>
                <a:cubicBezTo>
                  <a:pt x="2653357" y="3389939"/>
                  <a:pt x="2608709" y="3438525"/>
                  <a:pt x="2528981" y="3438525"/>
                </a:cubicBezTo>
                <a:cubicBezTo>
                  <a:pt x="2369524" y="3438525"/>
                  <a:pt x="2213256" y="3438525"/>
                  <a:pt x="2053799" y="3438525"/>
                </a:cubicBezTo>
                <a:cubicBezTo>
                  <a:pt x="1900720" y="3438525"/>
                  <a:pt x="1747642" y="3438525"/>
                  <a:pt x="1591374" y="3438525"/>
                </a:cubicBezTo>
                <a:cubicBezTo>
                  <a:pt x="1498889" y="3438525"/>
                  <a:pt x="1454241" y="3393178"/>
                  <a:pt x="1451052" y="3296006"/>
                </a:cubicBezTo>
                <a:cubicBezTo>
                  <a:pt x="1451052" y="3121097"/>
                  <a:pt x="1393647" y="2972100"/>
                  <a:pt x="1269271" y="2842538"/>
                </a:cubicBezTo>
                <a:cubicBezTo>
                  <a:pt x="717550" y="2259507"/>
                  <a:pt x="959925" y="1284550"/>
                  <a:pt x="1718940" y="1038381"/>
                </a:cubicBezTo>
                <a:cubicBezTo>
                  <a:pt x="1817006" y="1006800"/>
                  <a:pt x="1915857" y="989340"/>
                  <a:pt x="2013348" y="985124"/>
                </a:cubicBezTo>
                <a:close/>
                <a:moveTo>
                  <a:pt x="676582" y="582612"/>
                </a:moveTo>
                <a:cubicBezTo>
                  <a:pt x="711601" y="582612"/>
                  <a:pt x="752987" y="595553"/>
                  <a:pt x="775272" y="618198"/>
                </a:cubicBezTo>
                <a:cubicBezTo>
                  <a:pt x="893063" y="731425"/>
                  <a:pt x="1007670" y="847888"/>
                  <a:pt x="1119094" y="964351"/>
                </a:cubicBezTo>
                <a:cubicBezTo>
                  <a:pt x="1138195" y="986996"/>
                  <a:pt x="1147746" y="1019347"/>
                  <a:pt x="1154113" y="1032287"/>
                </a:cubicBezTo>
                <a:cubicBezTo>
                  <a:pt x="1147746" y="1100223"/>
                  <a:pt x="1125461" y="1139044"/>
                  <a:pt x="1080892" y="1158455"/>
                </a:cubicBezTo>
                <a:cubicBezTo>
                  <a:pt x="1033139" y="1181100"/>
                  <a:pt x="988569" y="1171395"/>
                  <a:pt x="950367" y="1135809"/>
                </a:cubicBezTo>
                <a:cubicBezTo>
                  <a:pt x="902614" y="1090518"/>
                  <a:pt x="858044" y="1041992"/>
                  <a:pt x="810291" y="996701"/>
                </a:cubicBezTo>
                <a:cubicBezTo>
                  <a:pt x="743437" y="928765"/>
                  <a:pt x="676582" y="860828"/>
                  <a:pt x="609728" y="792892"/>
                </a:cubicBezTo>
                <a:cubicBezTo>
                  <a:pt x="574709" y="754071"/>
                  <a:pt x="561975" y="708780"/>
                  <a:pt x="581076" y="660254"/>
                </a:cubicBezTo>
                <a:cubicBezTo>
                  <a:pt x="596994" y="614963"/>
                  <a:pt x="628829" y="582612"/>
                  <a:pt x="676582" y="582612"/>
                </a:cubicBezTo>
                <a:close/>
                <a:moveTo>
                  <a:pt x="3431241" y="581533"/>
                </a:moveTo>
                <a:cubicBezTo>
                  <a:pt x="3443030" y="583250"/>
                  <a:pt x="3454968" y="586888"/>
                  <a:pt x="3466906" y="592547"/>
                </a:cubicBezTo>
                <a:cubicBezTo>
                  <a:pt x="3514658" y="611948"/>
                  <a:pt x="3533759" y="650749"/>
                  <a:pt x="3540126" y="718653"/>
                </a:cubicBezTo>
                <a:cubicBezTo>
                  <a:pt x="3530576" y="734820"/>
                  <a:pt x="3521025" y="767155"/>
                  <a:pt x="3498741" y="789790"/>
                </a:cubicBezTo>
                <a:cubicBezTo>
                  <a:pt x="3390502" y="906195"/>
                  <a:pt x="3279080" y="1019367"/>
                  <a:pt x="3164474" y="1132539"/>
                </a:cubicBezTo>
                <a:cubicBezTo>
                  <a:pt x="3113538" y="1184275"/>
                  <a:pt x="3040318" y="1181042"/>
                  <a:pt x="2992565" y="1132539"/>
                </a:cubicBezTo>
                <a:cubicBezTo>
                  <a:pt x="2947996" y="1084037"/>
                  <a:pt x="2944813" y="1012900"/>
                  <a:pt x="2995749" y="961164"/>
                </a:cubicBezTo>
                <a:cubicBezTo>
                  <a:pt x="3107171" y="844759"/>
                  <a:pt x="3218593" y="728353"/>
                  <a:pt x="3333199" y="615181"/>
                </a:cubicBezTo>
                <a:cubicBezTo>
                  <a:pt x="3361850" y="588505"/>
                  <a:pt x="3395874" y="576379"/>
                  <a:pt x="3431241" y="581533"/>
                </a:cubicBezTo>
                <a:close/>
                <a:moveTo>
                  <a:pt x="2022475" y="0"/>
                </a:moveTo>
                <a:cubicBezTo>
                  <a:pt x="2044700" y="0"/>
                  <a:pt x="2066925" y="0"/>
                  <a:pt x="2085975" y="0"/>
                </a:cubicBezTo>
                <a:cubicBezTo>
                  <a:pt x="2155825" y="32355"/>
                  <a:pt x="2178050" y="87359"/>
                  <a:pt x="2174875" y="161777"/>
                </a:cubicBezTo>
                <a:cubicBezTo>
                  <a:pt x="2171700" y="313847"/>
                  <a:pt x="2174875" y="462682"/>
                  <a:pt x="2174875" y="614753"/>
                </a:cubicBezTo>
                <a:cubicBezTo>
                  <a:pt x="2174875" y="705348"/>
                  <a:pt x="2092325" y="763588"/>
                  <a:pt x="2012950" y="731233"/>
                </a:cubicBezTo>
                <a:cubicBezTo>
                  <a:pt x="1965325" y="711820"/>
                  <a:pt x="1936750" y="672993"/>
                  <a:pt x="1936750" y="621224"/>
                </a:cubicBezTo>
                <a:cubicBezTo>
                  <a:pt x="1933575" y="452976"/>
                  <a:pt x="1933575" y="284727"/>
                  <a:pt x="1936750" y="116479"/>
                </a:cubicBezTo>
                <a:cubicBezTo>
                  <a:pt x="1936750" y="58240"/>
                  <a:pt x="1974850" y="25884"/>
                  <a:pt x="2022475" y="0"/>
                </a:cubicBezTo>
                <a:close/>
              </a:path>
            </a:pathLst>
          </a:custGeom>
          <a:solidFill>
            <a:schemeClr val="accent2">
              <a:alpha val="2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Tree>
    <p:extLst>
      <p:ext uri="{BB962C8B-B14F-4D97-AF65-F5344CB8AC3E}">
        <p14:creationId xmlns:p14="http://schemas.microsoft.com/office/powerpoint/2010/main" val="13856351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00488" y="1061065"/>
            <a:ext cx="13776146" cy="1554272"/>
          </a:xfrm>
          <a:prstGeom prst="rect">
            <a:avLst/>
          </a:prstGeom>
        </p:spPr>
        <p:txBody>
          <a:bodyPr wrap="square">
            <a:spAutoFit/>
          </a:bodyPr>
          <a:lstStyle/>
          <a:p>
            <a:pPr algn="ctr"/>
            <a:r>
              <a:rPr lang="en-US" sz="9500" b="1" dirty="0">
                <a:solidFill>
                  <a:schemeClr val="accent2"/>
                </a:solidFill>
                <a:latin typeface="+mj-lt"/>
              </a:rPr>
              <a:t>Data Donut Chart</a:t>
            </a:r>
          </a:p>
        </p:txBody>
      </p:sp>
      <p:sp>
        <p:nvSpPr>
          <p:cNvPr id="4" name="Rectangle 3"/>
          <p:cNvSpPr/>
          <p:nvPr/>
        </p:nvSpPr>
        <p:spPr>
          <a:xfrm>
            <a:off x="3969091" y="4930630"/>
            <a:ext cx="7131299"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5" name="Rectangle 4"/>
          <p:cNvSpPr/>
          <p:nvPr/>
        </p:nvSpPr>
        <p:spPr>
          <a:xfrm>
            <a:off x="3969091" y="4045008"/>
            <a:ext cx="7131299" cy="784830"/>
          </a:xfrm>
          <a:prstGeom prst="rect">
            <a:avLst/>
          </a:prstGeom>
        </p:spPr>
        <p:txBody>
          <a:bodyPr wrap="square">
            <a:spAutoFit/>
          </a:bodyPr>
          <a:lstStyle/>
          <a:p>
            <a:r>
              <a:rPr lang="en-US" sz="4500" b="1" dirty="0">
                <a:solidFill>
                  <a:schemeClr val="accent3"/>
                </a:solidFill>
              </a:rPr>
              <a:t>Business</a:t>
            </a:r>
          </a:p>
        </p:txBody>
      </p:sp>
      <p:sp>
        <p:nvSpPr>
          <p:cNvPr id="6" name="Rectangle 5"/>
          <p:cNvSpPr/>
          <p:nvPr/>
        </p:nvSpPr>
        <p:spPr>
          <a:xfrm>
            <a:off x="5306972" y="2384504"/>
            <a:ext cx="13776146"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3969092" y="10145157"/>
            <a:ext cx="5387558" cy="784830"/>
          </a:xfrm>
          <a:prstGeom prst="rect">
            <a:avLst/>
          </a:prstGeom>
        </p:spPr>
        <p:txBody>
          <a:bodyPr wrap="square">
            <a:spAutoFit/>
          </a:bodyPr>
          <a:lstStyle/>
          <a:p>
            <a:r>
              <a:rPr lang="en-US" sz="4500" b="1" dirty="0">
                <a:solidFill>
                  <a:schemeClr val="accent5"/>
                </a:solidFill>
              </a:rPr>
              <a:t>Progress</a:t>
            </a:r>
          </a:p>
        </p:txBody>
      </p:sp>
      <p:sp>
        <p:nvSpPr>
          <p:cNvPr id="8" name="Rectangle 7"/>
          <p:cNvSpPr/>
          <p:nvPr/>
        </p:nvSpPr>
        <p:spPr>
          <a:xfrm>
            <a:off x="16257699" y="4018424"/>
            <a:ext cx="5387558" cy="784830"/>
          </a:xfrm>
          <a:prstGeom prst="rect">
            <a:avLst/>
          </a:prstGeom>
        </p:spPr>
        <p:txBody>
          <a:bodyPr wrap="square">
            <a:spAutoFit/>
          </a:bodyPr>
          <a:lstStyle/>
          <a:p>
            <a:r>
              <a:rPr lang="en-US" sz="4500" b="1" dirty="0">
                <a:solidFill>
                  <a:schemeClr val="accent6"/>
                </a:solidFill>
              </a:rPr>
              <a:t>Analysis</a:t>
            </a:r>
          </a:p>
        </p:txBody>
      </p:sp>
      <p:sp>
        <p:nvSpPr>
          <p:cNvPr id="9" name="Rectangle 8"/>
          <p:cNvSpPr/>
          <p:nvPr/>
        </p:nvSpPr>
        <p:spPr>
          <a:xfrm>
            <a:off x="3969092" y="7106958"/>
            <a:ext cx="5387558" cy="784830"/>
          </a:xfrm>
          <a:prstGeom prst="rect">
            <a:avLst/>
          </a:prstGeom>
        </p:spPr>
        <p:txBody>
          <a:bodyPr wrap="square">
            <a:spAutoFit/>
          </a:bodyPr>
          <a:lstStyle/>
          <a:p>
            <a:r>
              <a:rPr lang="en-US" sz="4500" b="1" dirty="0">
                <a:solidFill>
                  <a:schemeClr val="accent4"/>
                </a:solidFill>
              </a:rPr>
              <a:t>Develop</a:t>
            </a:r>
          </a:p>
        </p:txBody>
      </p:sp>
      <p:sp>
        <p:nvSpPr>
          <p:cNvPr id="10" name="Rectangle 9"/>
          <p:cNvSpPr/>
          <p:nvPr/>
        </p:nvSpPr>
        <p:spPr>
          <a:xfrm>
            <a:off x="16257699" y="10169831"/>
            <a:ext cx="5387558" cy="784830"/>
          </a:xfrm>
          <a:prstGeom prst="rect">
            <a:avLst/>
          </a:prstGeom>
        </p:spPr>
        <p:txBody>
          <a:bodyPr wrap="square">
            <a:spAutoFit/>
          </a:bodyPr>
          <a:lstStyle/>
          <a:p>
            <a:r>
              <a:rPr lang="en-US" sz="4500" b="1" dirty="0">
                <a:solidFill>
                  <a:schemeClr val="accent2">
                    <a:alpha val="70000"/>
                  </a:schemeClr>
                </a:solidFill>
              </a:rPr>
              <a:t>Profit</a:t>
            </a:r>
          </a:p>
        </p:txBody>
      </p:sp>
      <p:sp>
        <p:nvSpPr>
          <p:cNvPr id="11" name="Rectangle 10"/>
          <p:cNvSpPr/>
          <p:nvPr/>
        </p:nvSpPr>
        <p:spPr>
          <a:xfrm>
            <a:off x="16257699" y="7106958"/>
            <a:ext cx="5387558" cy="784830"/>
          </a:xfrm>
          <a:prstGeom prst="rect">
            <a:avLst/>
          </a:prstGeom>
        </p:spPr>
        <p:txBody>
          <a:bodyPr wrap="square">
            <a:spAutoFit/>
          </a:bodyPr>
          <a:lstStyle/>
          <a:p>
            <a:r>
              <a:rPr lang="en-US" sz="4500" b="1" dirty="0">
                <a:solidFill>
                  <a:schemeClr val="accent2"/>
                </a:solidFill>
              </a:rPr>
              <a:t>Investment</a:t>
            </a:r>
          </a:p>
        </p:txBody>
      </p:sp>
      <p:sp>
        <p:nvSpPr>
          <p:cNvPr id="18" name="Rectangle 17"/>
          <p:cNvSpPr/>
          <p:nvPr/>
        </p:nvSpPr>
        <p:spPr>
          <a:xfrm>
            <a:off x="3969091" y="7984542"/>
            <a:ext cx="7131299"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19" name="Rectangle 18"/>
          <p:cNvSpPr/>
          <p:nvPr/>
        </p:nvSpPr>
        <p:spPr>
          <a:xfrm>
            <a:off x="3969091" y="11055233"/>
            <a:ext cx="7131299"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20" name="Rectangle 19"/>
          <p:cNvSpPr/>
          <p:nvPr/>
        </p:nvSpPr>
        <p:spPr>
          <a:xfrm>
            <a:off x="16257699" y="4930630"/>
            <a:ext cx="7131299"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21" name="Rectangle 20"/>
          <p:cNvSpPr/>
          <p:nvPr/>
        </p:nvSpPr>
        <p:spPr>
          <a:xfrm>
            <a:off x="16257699" y="7984542"/>
            <a:ext cx="7131299"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22" name="Rectangle 21"/>
          <p:cNvSpPr/>
          <p:nvPr/>
        </p:nvSpPr>
        <p:spPr>
          <a:xfrm>
            <a:off x="16257699" y="11055233"/>
            <a:ext cx="7131299"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63" name="Line 42"/>
          <p:cNvSpPr>
            <a:spLocks noChangeShapeType="1"/>
          </p:cNvSpPr>
          <p:nvPr/>
        </p:nvSpPr>
        <p:spPr bwMode="auto">
          <a:xfrm>
            <a:off x="12194911" y="4090987"/>
            <a:ext cx="0" cy="843756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aphicFrame>
        <p:nvGraphicFramePr>
          <p:cNvPr id="44" name="Chart 43"/>
          <p:cNvGraphicFramePr/>
          <p:nvPr>
            <p:extLst>
              <p:ext uri="{D42A27DB-BD31-4B8C-83A1-F6EECF244321}">
                <p14:modId xmlns:p14="http://schemas.microsoft.com/office/powerpoint/2010/main" val="1912834881"/>
              </p:ext>
            </p:extLst>
          </p:nvPr>
        </p:nvGraphicFramePr>
        <p:xfrm>
          <a:off x="1020785" y="3879026"/>
          <a:ext cx="2712136" cy="255434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6" name="Chart 45"/>
          <p:cNvGraphicFramePr/>
          <p:nvPr>
            <p:extLst>
              <p:ext uri="{D42A27DB-BD31-4B8C-83A1-F6EECF244321}">
                <p14:modId xmlns:p14="http://schemas.microsoft.com/office/powerpoint/2010/main" val="732515145"/>
              </p:ext>
            </p:extLst>
          </p:nvPr>
        </p:nvGraphicFramePr>
        <p:xfrm>
          <a:off x="1020785" y="6972247"/>
          <a:ext cx="2712136" cy="255434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7" name="Chart 46"/>
          <p:cNvGraphicFramePr/>
          <p:nvPr>
            <p:extLst>
              <p:ext uri="{D42A27DB-BD31-4B8C-83A1-F6EECF244321}">
                <p14:modId xmlns:p14="http://schemas.microsoft.com/office/powerpoint/2010/main" val="2507510804"/>
              </p:ext>
            </p:extLst>
          </p:nvPr>
        </p:nvGraphicFramePr>
        <p:xfrm>
          <a:off x="1020785" y="10024929"/>
          <a:ext cx="2712136" cy="25543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8" name="Chart 47"/>
          <p:cNvGraphicFramePr/>
          <p:nvPr>
            <p:extLst>
              <p:ext uri="{D42A27DB-BD31-4B8C-83A1-F6EECF244321}">
                <p14:modId xmlns:p14="http://schemas.microsoft.com/office/powerpoint/2010/main" val="4136225050"/>
              </p:ext>
            </p:extLst>
          </p:nvPr>
        </p:nvGraphicFramePr>
        <p:xfrm>
          <a:off x="13419437" y="3883789"/>
          <a:ext cx="2712136" cy="255434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9" name="Chart 48"/>
          <p:cNvGraphicFramePr/>
          <p:nvPr>
            <p:extLst>
              <p:ext uri="{D42A27DB-BD31-4B8C-83A1-F6EECF244321}">
                <p14:modId xmlns:p14="http://schemas.microsoft.com/office/powerpoint/2010/main" val="306212344"/>
              </p:ext>
            </p:extLst>
          </p:nvPr>
        </p:nvGraphicFramePr>
        <p:xfrm>
          <a:off x="13419437" y="6977010"/>
          <a:ext cx="2712136" cy="255434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0" name="Chart 49"/>
          <p:cNvGraphicFramePr/>
          <p:nvPr>
            <p:extLst>
              <p:ext uri="{D42A27DB-BD31-4B8C-83A1-F6EECF244321}">
                <p14:modId xmlns:p14="http://schemas.microsoft.com/office/powerpoint/2010/main" val="3966165209"/>
              </p:ext>
            </p:extLst>
          </p:nvPr>
        </p:nvGraphicFramePr>
        <p:xfrm>
          <a:off x="13419437" y="10029692"/>
          <a:ext cx="2712136" cy="2554347"/>
        </p:xfrm>
        <a:graphic>
          <a:graphicData uri="http://schemas.openxmlformats.org/drawingml/2006/chart">
            <c:chart xmlns:c="http://schemas.openxmlformats.org/drawingml/2006/chart" xmlns:r="http://schemas.openxmlformats.org/officeDocument/2006/relationships" r:id="rId7"/>
          </a:graphicData>
        </a:graphic>
      </p:graphicFrame>
      <p:sp>
        <p:nvSpPr>
          <p:cNvPr id="31" name="Oval 10"/>
          <p:cNvSpPr>
            <a:spLocks noChangeArrowheads="1"/>
          </p:cNvSpPr>
          <p:nvPr/>
        </p:nvSpPr>
        <p:spPr bwMode="auto">
          <a:xfrm>
            <a:off x="1592263" y="7478713"/>
            <a:ext cx="1533525" cy="153511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Oval 13"/>
          <p:cNvSpPr>
            <a:spLocks noChangeArrowheads="1"/>
          </p:cNvSpPr>
          <p:nvPr/>
        </p:nvSpPr>
        <p:spPr bwMode="auto">
          <a:xfrm>
            <a:off x="1611313" y="10525125"/>
            <a:ext cx="1533525" cy="15335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Oval 16"/>
          <p:cNvSpPr>
            <a:spLocks noChangeArrowheads="1"/>
          </p:cNvSpPr>
          <p:nvPr/>
        </p:nvSpPr>
        <p:spPr bwMode="auto">
          <a:xfrm>
            <a:off x="14009688" y="4389438"/>
            <a:ext cx="1533525" cy="15335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Oval 19"/>
          <p:cNvSpPr>
            <a:spLocks noChangeArrowheads="1"/>
          </p:cNvSpPr>
          <p:nvPr/>
        </p:nvSpPr>
        <p:spPr bwMode="auto">
          <a:xfrm>
            <a:off x="14002068" y="7465378"/>
            <a:ext cx="1533525" cy="153511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Oval 22"/>
          <p:cNvSpPr>
            <a:spLocks noChangeArrowheads="1"/>
          </p:cNvSpPr>
          <p:nvPr/>
        </p:nvSpPr>
        <p:spPr bwMode="auto">
          <a:xfrm>
            <a:off x="14002068" y="10532745"/>
            <a:ext cx="1533525" cy="15335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Oval 7"/>
          <p:cNvSpPr>
            <a:spLocks noChangeArrowheads="1"/>
          </p:cNvSpPr>
          <p:nvPr/>
        </p:nvSpPr>
        <p:spPr bwMode="auto">
          <a:xfrm>
            <a:off x="1592263" y="4373563"/>
            <a:ext cx="1533525" cy="15335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582841" y="10972788"/>
            <a:ext cx="1511824" cy="630942"/>
          </a:xfrm>
          <a:prstGeom prst="rect">
            <a:avLst/>
          </a:prstGeom>
        </p:spPr>
        <p:txBody>
          <a:bodyPr wrap="square">
            <a:spAutoFit/>
          </a:bodyPr>
          <a:lstStyle/>
          <a:p>
            <a:pPr algn="ctr"/>
            <a:r>
              <a:rPr lang="en-US" sz="3500" b="1" dirty="0" smtClean="0">
                <a:solidFill>
                  <a:schemeClr val="accent5"/>
                </a:solidFill>
              </a:rPr>
              <a:t>60%</a:t>
            </a:r>
            <a:endParaRPr lang="en-US" sz="3500" b="1" dirty="0">
              <a:solidFill>
                <a:schemeClr val="accent5"/>
              </a:solidFill>
            </a:endParaRPr>
          </a:p>
        </p:txBody>
      </p:sp>
      <p:sp>
        <p:nvSpPr>
          <p:cNvPr id="13" name="Rectangle 12"/>
          <p:cNvSpPr/>
          <p:nvPr/>
        </p:nvSpPr>
        <p:spPr>
          <a:xfrm>
            <a:off x="1672050" y="4810788"/>
            <a:ext cx="1382300" cy="630942"/>
          </a:xfrm>
          <a:prstGeom prst="rect">
            <a:avLst/>
          </a:prstGeom>
        </p:spPr>
        <p:txBody>
          <a:bodyPr wrap="square">
            <a:spAutoFit/>
          </a:bodyPr>
          <a:lstStyle/>
          <a:p>
            <a:pPr algn="ctr"/>
            <a:r>
              <a:rPr lang="en-US" sz="3500" b="1" dirty="0">
                <a:solidFill>
                  <a:schemeClr val="accent3"/>
                </a:solidFill>
              </a:rPr>
              <a:t>8</a:t>
            </a:r>
            <a:r>
              <a:rPr lang="en-US" sz="3500" b="1" dirty="0" smtClean="0">
                <a:solidFill>
                  <a:schemeClr val="accent3"/>
                </a:solidFill>
              </a:rPr>
              <a:t>0%</a:t>
            </a:r>
            <a:endParaRPr lang="en-US" sz="3500" b="1" dirty="0">
              <a:solidFill>
                <a:schemeClr val="accent3"/>
              </a:solidFill>
            </a:endParaRPr>
          </a:p>
        </p:txBody>
      </p:sp>
      <p:sp>
        <p:nvSpPr>
          <p:cNvPr id="14" name="Rectangle 13"/>
          <p:cNvSpPr/>
          <p:nvPr/>
        </p:nvSpPr>
        <p:spPr>
          <a:xfrm>
            <a:off x="1672050" y="7910838"/>
            <a:ext cx="1382300" cy="630942"/>
          </a:xfrm>
          <a:prstGeom prst="rect">
            <a:avLst/>
          </a:prstGeom>
        </p:spPr>
        <p:txBody>
          <a:bodyPr wrap="square">
            <a:spAutoFit/>
          </a:bodyPr>
          <a:lstStyle/>
          <a:p>
            <a:pPr algn="ctr"/>
            <a:r>
              <a:rPr lang="en-US" sz="3500" b="1" dirty="0">
                <a:solidFill>
                  <a:schemeClr val="accent4"/>
                </a:solidFill>
              </a:rPr>
              <a:t>4</a:t>
            </a:r>
            <a:r>
              <a:rPr lang="en-US" sz="3500" b="1" dirty="0" smtClean="0">
                <a:solidFill>
                  <a:schemeClr val="accent4"/>
                </a:solidFill>
              </a:rPr>
              <a:t>0%</a:t>
            </a:r>
            <a:endParaRPr lang="en-US" sz="3500" b="1" dirty="0">
              <a:solidFill>
                <a:schemeClr val="accent4"/>
              </a:solidFill>
            </a:endParaRPr>
          </a:p>
        </p:txBody>
      </p:sp>
      <p:sp>
        <p:nvSpPr>
          <p:cNvPr id="15" name="Rectangle 14"/>
          <p:cNvSpPr/>
          <p:nvPr/>
        </p:nvSpPr>
        <p:spPr>
          <a:xfrm>
            <a:off x="14012826" y="10975157"/>
            <a:ext cx="1511824" cy="630942"/>
          </a:xfrm>
          <a:prstGeom prst="rect">
            <a:avLst/>
          </a:prstGeom>
        </p:spPr>
        <p:txBody>
          <a:bodyPr wrap="square">
            <a:spAutoFit/>
          </a:bodyPr>
          <a:lstStyle/>
          <a:p>
            <a:pPr algn="ctr"/>
            <a:r>
              <a:rPr lang="en-US" sz="3500" b="1" dirty="0">
                <a:solidFill>
                  <a:schemeClr val="accent2">
                    <a:alpha val="70000"/>
                  </a:schemeClr>
                </a:solidFill>
              </a:rPr>
              <a:t>7</a:t>
            </a:r>
            <a:r>
              <a:rPr lang="en-US" sz="3500" b="1" dirty="0" smtClean="0">
                <a:solidFill>
                  <a:schemeClr val="accent2">
                    <a:alpha val="70000"/>
                  </a:schemeClr>
                </a:solidFill>
              </a:rPr>
              <a:t>0%</a:t>
            </a:r>
            <a:endParaRPr lang="en-US" sz="3500" b="1" dirty="0">
              <a:solidFill>
                <a:schemeClr val="accent2">
                  <a:alpha val="70000"/>
                </a:schemeClr>
              </a:solidFill>
            </a:endParaRPr>
          </a:p>
        </p:txBody>
      </p:sp>
      <p:sp>
        <p:nvSpPr>
          <p:cNvPr id="16" name="Rectangle 15"/>
          <p:cNvSpPr/>
          <p:nvPr/>
        </p:nvSpPr>
        <p:spPr>
          <a:xfrm>
            <a:off x="14077588" y="4829838"/>
            <a:ext cx="1382300" cy="630942"/>
          </a:xfrm>
          <a:prstGeom prst="rect">
            <a:avLst/>
          </a:prstGeom>
        </p:spPr>
        <p:txBody>
          <a:bodyPr wrap="square">
            <a:spAutoFit/>
          </a:bodyPr>
          <a:lstStyle/>
          <a:p>
            <a:pPr algn="ctr"/>
            <a:r>
              <a:rPr lang="en-US" sz="3500" b="1" dirty="0" smtClean="0">
                <a:solidFill>
                  <a:schemeClr val="accent6"/>
                </a:solidFill>
              </a:rPr>
              <a:t>30%</a:t>
            </a:r>
            <a:endParaRPr lang="en-US" sz="3500" b="1" dirty="0">
              <a:solidFill>
                <a:schemeClr val="accent6"/>
              </a:solidFill>
            </a:endParaRPr>
          </a:p>
        </p:txBody>
      </p:sp>
      <p:sp>
        <p:nvSpPr>
          <p:cNvPr id="17" name="Rectangle 16"/>
          <p:cNvSpPr/>
          <p:nvPr/>
        </p:nvSpPr>
        <p:spPr>
          <a:xfrm>
            <a:off x="14077588" y="7910838"/>
            <a:ext cx="1382300" cy="630942"/>
          </a:xfrm>
          <a:prstGeom prst="rect">
            <a:avLst/>
          </a:prstGeom>
        </p:spPr>
        <p:txBody>
          <a:bodyPr wrap="square">
            <a:spAutoFit/>
          </a:bodyPr>
          <a:lstStyle/>
          <a:p>
            <a:pPr algn="ctr"/>
            <a:r>
              <a:rPr lang="en-US" sz="3500" b="1" dirty="0" smtClean="0">
                <a:solidFill>
                  <a:schemeClr val="accent2"/>
                </a:solidFill>
              </a:rPr>
              <a:t>90%</a:t>
            </a:r>
            <a:endParaRPr lang="en-US" sz="3500" b="1" dirty="0">
              <a:solidFill>
                <a:schemeClr val="accent2"/>
              </a:solidFill>
            </a:endParaRPr>
          </a:p>
        </p:txBody>
      </p:sp>
    </p:spTree>
    <p:extLst>
      <p:ext uri="{BB962C8B-B14F-4D97-AF65-F5344CB8AC3E}">
        <p14:creationId xmlns:p14="http://schemas.microsoft.com/office/powerpoint/2010/main" val="421076030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0" y="0"/>
            <a:ext cx="24377904" cy="13716000"/>
          </a:xfrm>
          <a:prstGeom prst="rect">
            <a:avLst/>
          </a:prstGeom>
          <a:solidFill>
            <a:schemeClr val="accent2">
              <a:alpha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578396" y="3571183"/>
            <a:ext cx="19227208" cy="5016758"/>
          </a:xfrm>
          <a:prstGeom prst="rect">
            <a:avLst/>
          </a:prstGeom>
        </p:spPr>
        <p:txBody>
          <a:bodyPr wrap="square">
            <a:spAutoFit/>
          </a:bodyPr>
          <a:lstStyle/>
          <a:p>
            <a:pPr algn="ctr"/>
            <a:r>
              <a:rPr lang="en-GB" sz="16000" b="1" dirty="0">
                <a:solidFill>
                  <a:schemeClr val="accent1"/>
                </a:solidFill>
                <a:latin typeface="+mj-lt"/>
              </a:rPr>
              <a:t>	</a:t>
            </a:r>
            <a:r>
              <a:rPr lang="en-GB" sz="16000" b="1" dirty="0" smtClean="0">
                <a:solidFill>
                  <a:schemeClr val="accent1"/>
                </a:solidFill>
                <a:latin typeface="+mj-lt"/>
              </a:rPr>
              <a:t>SUCCESS IS </a:t>
            </a:r>
          </a:p>
          <a:p>
            <a:pPr algn="ctr"/>
            <a:r>
              <a:rPr lang="en-GB" sz="16000" b="1" dirty="0" smtClean="0">
                <a:solidFill>
                  <a:schemeClr val="accent1"/>
                </a:solidFill>
                <a:latin typeface="+mj-lt"/>
              </a:rPr>
              <a:t>THE ONLY OPTION.</a:t>
            </a:r>
            <a:endParaRPr lang="en-US" sz="16000" b="1" dirty="0">
              <a:solidFill>
                <a:schemeClr val="accent1"/>
              </a:solidFill>
              <a:latin typeface="+mj-lt"/>
            </a:endParaRPr>
          </a:p>
        </p:txBody>
      </p:sp>
      <p:sp>
        <p:nvSpPr>
          <p:cNvPr id="13" name="Freeform 12"/>
          <p:cNvSpPr>
            <a:spLocks/>
          </p:cNvSpPr>
          <p:nvPr/>
        </p:nvSpPr>
        <p:spPr bwMode="auto">
          <a:xfrm>
            <a:off x="8089900" y="9310688"/>
            <a:ext cx="2041525" cy="420687"/>
          </a:xfrm>
          <a:custGeom>
            <a:avLst/>
            <a:gdLst>
              <a:gd name="T0" fmla="*/ 63 w 642"/>
              <a:gd name="T1" fmla="*/ 0 h 128"/>
              <a:gd name="T2" fmla="*/ 642 w 642"/>
              <a:gd name="T3" fmla="*/ 0 h 128"/>
              <a:gd name="T4" fmla="*/ 642 w 642"/>
              <a:gd name="T5" fmla="*/ 128 h 128"/>
              <a:gd name="T6" fmla="*/ 63 w 642"/>
              <a:gd name="T7" fmla="*/ 128 h 128"/>
              <a:gd name="T8" fmla="*/ 0 w 642"/>
              <a:gd name="T9" fmla="*/ 64 h 128"/>
              <a:gd name="T10" fmla="*/ 0 w 642"/>
              <a:gd name="T11" fmla="*/ 64 h 128"/>
              <a:gd name="T12" fmla="*/ 63 w 642"/>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2" h="128">
                <a:moveTo>
                  <a:pt x="63" y="0"/>
                </a:moveTo>
                <a:cubicBezTo>
                  <a:pt x="642" y="0"/>
                  <a:pt x="642" y="0"/>
                  <a:pt x="642" y="0"/>
                </a:cubicBezTo>
                <a:cubicBezTo>
                  <a:pt x="642" y="128"/>
                  <a:pt x="642" y="128"/>
                  <a:pt x="642" y="128"/>
                </a:cubicBezTo>
                <a:cubicBezTo>
                  <a:pt x="63" y="128"/>
                  <a:pt x="63" y="128"/>
                  <a:pt x="63" y="128"/>
                </a:cubicBezTo>
                <a:cubicBezTo>
                  <a:pt x="28" y="128"/>
                  <a:pt x="0" y="99"/>
                  <a:pt x="0" y="64"/>
                </a:cubicBezTo>
                <a:cubicBezTo>
                  <a:pt x="0" y="64"/>
                  <a:pt x="0" y="64"/>
                  <a:pt x="0" y="64"/>
                </a:cubicBezTo>
                <a:cubicBezTo>
                  <a:pt x="0" y="29"/>
                  <a:pt x="28" y="0"/>
                  <a:pt x="63"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 name="Rectangle 13"/>
          <p:cNvSpPr>
            <a:spLocks noChangeArrowheads="1"/>
          </p:cNvSpPr>
          <p:nvPr/>
        </p:nvSpPr>
        <p:spPr bwMode="auto">
          <a:xfrm>
            <a:off x="10131425" y="9310688"/>
            <a:ext cx="2044700" cy="420687"/>
          </a:xfrm>
          <a:prstGeom prst="rect">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12176125" y="9310688"/>
            <a:ext cx="2043113" cy="420687"/>
          </a:xfrm>
          <a:prstGeom prst="rect">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14219238" y="9310688"/>
            <a:ext cx="2044700" cy="420687"/>
          </a:xfrm>
          <a:custGeom>
            <a:avLst/>
            <a:gdLst>
              <a:gd name="T0" fmla="*/ 0 w 643"/>
              <a:gd name="T1" fmla="*/ 0 h 128"/>
              <a:gd name="T2" fmla="*/ 579 w 643"/>
              <a:gd name="T3" fmla="*/ 0 h 128"/>
              <a:gd name="T4" fmla="*/ 643 w 643"/>
              <a:gd name="T5" fmla="*/ 64 h 128"/>
              <a:gd name="T6" fmla="*/ 643 w 643"/>
              <a:gd name="T7" fmla="*/ 64 h 128"/>
              <a:gd name="T8" fmla="*/ 579 w 643"/>
              <a:gd name="T9" fmla="*/ 128 h 128"/>
              <a:gd name="T10" fmla="*/ 0 w 643"/>
              <a:gd name="T11" fmla="*/ 128 h 128"/>
              <a:gd name="T12" fmla="*/ 0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0" y="0"/>
                </a:moveTo>
                <a:cubicBezTo>
                  <a:pt x="579" y="0"/>
                  <a:pt x="579" y="0"/>
                  <a:pt x="579" y="0"/>
                </a:cubicBezTo>
                <a:cubicBezTo>
                  <a:pt x="615" y="0"/>
                  <a:pt x="643" y="29"/>
                  <a:pt x="643" y="64"/>
                </a:cubicBezTo>
                <a:cubicBezTo>
                  <a:pt x="643" y="64"/>
                  <a:pt x="643" y="64"/>
                  <a:pt x="643" y="64"/>
                </a:cubicBezTo>
                <a:cubicBezTo>
                  <a:pt x="643" y="99"/>
                  <a:pt x="615" y="128"/>
                  <a:pt x="579" y="128"/>
                </a:cubicBezTo>
                <a:cubicBezTo>
                  <a:pt x="0" y="128"/>
                  <a:pt x="0" y="128"/>
                  <a:pt x="0" y="128"/>
                </a:cubicBezTo>
                <a:lnTo>
                  <a:pt x="0" y="0"/>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49194878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430982" y="1061065"/>
            <a:ext cx="17515158" cy="1554272"/>
          </a:xfrm>
          <a:prstGeom prst="rect">
            <a:avLst/>
          </a:prstGeom>
        </p:spPr>
        <p:txBody>
          <a:bodyPr wrap="square">
            <a:spAutoFit/>
          </a:bodyPr>
          <a:lstStyle/>
          <a:p>
            <a:pPr algn="ctr"/>
            <a:r>
              <a:rPr lang="en-US" sz="9500" b="1" dirty="0">
                <a:solidFill>
                  <a:schemeClr val="accent2"/>
                </a:solidFill>
                <a:latin typeface="+mj-lt"/>
              </a:rPr>
              <a:t>Stacked Bar Chart</a:t>
            </a:r>
          </a:p>
        </p:txBody>
      </p:sp>
      <p:sp>
        <p:nvSpPr>
          <p:cNvPr id="4" name="Rectangle 3"/>
          <p:cNvSpPr/>
          <p:nvPr/>
        </p:nvSpPr>
        <p:spPr>
          <a:xfrm>
            <a:off x="1162097" y="11211567"/>
            <a:ext cx="4303038"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6" name="Rectangle 5"/>
          <p:cNvSpPr/>
          <p:nvPr/>
        </p:nvSpPr>
        <p:spPr>
          <a:xfrm>
            <a:off x="3437466" y="2384504"/>
            <a:ext cx="1751515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7095064" y="11211567"/>
            <a:ext cx="4303038"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9" name="Rectangle 8"/>
          <p:cNvSpPr/>
          <p:nvPr/>
        </p:nvSpPr>
        <p:spPr>
          <a:xfrm>
            <a:off x="12985501" y="11211567"/>
            <a:ext cx="4324304"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11" name="Rectangle 10"/>
          <p:cNvSpPr/>
          <p:nvPr/>
        </p:nvSpPr>
        <p:spPr>
          <a:xfrm>
            <a:off x="18854672" y="11211567"/>
            <a:ext cx="4324304"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20" name="Freeform 5"/>
          <p:cNvSpPr>
            <a:spLocks/>
          </p:cNvSpPr>
          <p:nvPr/>
        </p:nvSpPr>
        <p:spPr bwMode="auto">
          <a:xfrm>
            <a:off x="1273175" y="10066339"/>
            <a:ext cx="4125912" cy="947738"/>
          </a:xfrm>
          <a:custGeom>
            <a:avLst/>
            <a:gdLst>
              <a:gd name="T0" fmla="*/ 1275 w 1296"/>
              <a:gd name="T1" fmla="*/ 0 h 299"/>
              <a:gd name="T2" fmla="*/ 21 w 1296"/>
              <a:gd name="T3" fmla="*/ 0 h 299"/>
              <a:gd name="T4" fmla="*/ 0 w 1296"/>
              <a:gd name="T5" fmla="*/ 22 h 299"/>
              <a:gd name="T6" fmla="*/ 0 w 1296"/>
              <a:gd name="T7" fmla="*/ 278 h 299"/>
              <a:gd name="T8" fmla="*/ 21 w 1296"/>
              <a:gd name="T9" fmla="*/ 299 h 299"/>
              <a:gd name="T10" fmla="*/ 1275 w 1296"/>
              <a:gd name="T11" fmla="*/ 299 h 299"/>
              <a:gd name="T12" fmla="*/ 1296 w 1296"/>
              <a:gd name="T13" fmla="*/ 278 h 299"/>
              <a:gd name="T14" fmla="*/ 1296 w 1296"/>
              <a:gd name="T15" fmla="*/ 22 h 299"/>
              <a:gd name="T16" fmla="*/ 1275 w 1296"/>
              <a:gd name="T1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6" h="299">
                <a:moveTo>
                  <a:pt x="1275" y="0"/>
                </a:moveTo>
                <a:cubicBezTo>
                  <a:pt x="21" y="0"/>
                  <a:pt x="21" y="0"/>
                  <a:pt x="21" y="0"/>
                </a:cubicBezTo>
                <a:cubicBezTo>
                  <a:pt x="9" y="0"/>
                  <a:pt x="0" y="10"/>
                  <a:pt x="0" y="22"/>
                </a:cubicBezTo>
                <a:cubicBezTo>
                  <a:pt x="0" y="278"/>
                  <a:pt x="0" y="278"/>
                  <a:pt x="0" y="278"/>
                </a:cubicBezTo>
                <a:cubicBezTo>
                  <a:pt x="0" y="290"/>
                  <a:pt x="9" y="299"/>
                  <a:pt x="21" y="299"/>
                </a:cubicBezTo>
                <a:cubicBezTo>
                  <a:pt x="1275" y="299"/>
                  <a:pt x="1275" y="299"/>
                  <a:pt x="1275" y="299"/>
                </a:cubicBezTo>
                <a:cubicBezTo>
                  <a:pt x="1287" y="299"/>
                  <a:pt x="1296" y="290"/>
                  <a:pt x="1296" y="278"/>
                </a:cubicBezTo>
                <a:cubicBezTo>
                  <a:pt x="1296" y="22"/>
                  <a:pt x="1296" y="22"/>
                  <a:pt x="1296" y="22"/>
                </a:cubicBezTo>
                <a:cubicBezTo>
                  <a:pt x="1296" y="10"/>
                  <a:pt x="1287" y="0"/>
                  <a:pt x="1275"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7170735" y="10066339"/>
            <a:ext cx="4125912" cy="947738"/>
          </a:xfrm>
          <a:custGeom>
            <a:avLst/>
            <a:gdLst>
              <a:gd name="T0" fmla="*/ 1274 w 1296"/>
              <a:gd name="T1" fmla="*/ 0 h 299"/>
              <a:gd name="T2" fmla="*/ 21 w 1296"/>
              <a:gd name="T3" fmla="*/ 0 h 299"/>
              <a:gd name="T4" fmla="*/ 0 w 1296"/>
              <a:gd name="T5" fmla="*/ 22 h 299"/>
              <a:gd name="T6" fmla="*/ 0 w 1296"/>
              <a:gd name="T7" fmla="*/ 278 h 299"/>
              <a:gd name="T8" fmla="*/ 21 w 1296"/>
              <a:gd name="T9" fmla="*/ 299 h 299"/>
              <a:gd name="T10" fmla="*/ 1274 w 1296"/>
              <a:gd name="T11" fmla="*/ 299 h 299"/>
              <a:gd name="T12" fmla="*/ 1296 w 1296"/>
              <a:gd name="T13" fmla="*/ 278 h 299"/>
              <a:gd name="T14" fmla="*/ 1296 w 1296"/>
              <a:gd name="T15" fmla="*/ 22 h 299"/>
              <a:gd name="T16" fmla="*/ 1274 w 1296"/>
              <a:gd name="T1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6" h="299">
                <a:moveTo>
                  <a:pt x="1274" y="0"/>
                </a:moveTo>
                <a:cubicBezTo>
                  <a:pt x="21" y="0"/>
                  <a:pt x="21" y="0"/>
                  <a:pt x="21" y="0"/>
                </a:cubicBezTo>
                <a:cubicBezTo>
                  <a:pt x="9" y="0"/>
                  <a:pt x="0" y="10"/>
                  <a:pt x="0" y="22"/>
                </a:cubicBezTo>
                <a:cubicBezTo>
                  <a:pt x="0" y="278"/>
                  <a:pt x="0" y="278"/>
                  <a:pt x="0" y="278"/>
                </a:cubicBezTo>
                <a:cubicBezTo>
                  <a:pt x="0" y="290"/>
                  <a:pt x="9" y="299"/>
                  <a:pt x="21" y="299"/>
                </a:cubicBezTo>
                <a:cubicBezTo>
                  <a:pt x="1274" y="299"/>
                  <a:pt x="1274" y="299"/>
                  <a:pt x="1274" y="299"/>
                </a:cubicBezTo>
                <a:cubicBezTo>
                  <a:pt x="1286" y="299"/>
                  <a:pt x="1296" y="290"/>
                  <a:pt x="1296" y="278"/>
                </a:cubicBezTo>
                <a:cubicBezTo>
                  <a:pt x="1296" y="22"/>
                  <a:pt x="1296" y="22"/>
                  <a:pt x="1296" y="22"/>
                </a:cubicBezTo>
                <a:cubicBezTo>
                  <a:pt x="1296" y="10"/>
                  <a:pt x="1286" y="0"/>
                  <a:pt x="1274"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13079409" y="10066339"/>
            <a:ext cx="4125912" cy="947738"/>
          </a:xfrm>
          <a:custGeom>
            <a:avLst/>
            <a:gdLst>
              <a:gd name="T0" fmla="*/ 1274 w 1296"/>
              <a:gd name="T1" fmla="*/ 0 h 299"/>
              <a:gd name="T2" fmla="*/ 21 w 1296"/>
              <a:gd name="T3" fmla="*/ 0 h 299"/>
              <a:gd name="T4" fmla="*/ 0 w 1296"/>
              <a:gd name="T5" fmla="*/ 22 h 299"/>
              <a:gd name="T6" fmla="*/ 0 w 1296"/>
              <a:gd name="T7" fmla="*/ 278 h 299"/>
              <a:gd name="T8" fmla="*/ 21 w 1296"/>
              <a:gd name="T9" fmla="*/ 299 h 299"/>
              <a:gd name="T10" fmla="*/ 1274 w 1296"/>
              <a:gd name="T11" fmla="*/ 299 h 299"/>
              <a:gd name="T12" fmla="*/ 1296 w 1296"/>
              <a:gd name="T13" fmla="*/ 278 h 299"/>
              <a:gd name="T14" fmla="*/ 1296 w 1296"/>
              <a:gd name="T15" fmla="*/ 22 h 299"/>
              <a:gd name="T16" fmla="*/ 1274 w 1296"/>
              <a:gd name="T1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6" h="299">
                <a:moveTo>
                  <a:pt x="1274" y="0"/>
                </a:moveTo>
                <a:cubicBezTo>
                  <a:pt x="21" y="0"/>
                  <a:pt x="21" y="0"/>
                  <a:pt x="21" y="0"/>
                </a:cubicBezTo>
                <a:cubicBezTo>
                  <a:pt x="9" y="0"/>
                  <a:pt x="0" y="10"/>
                  <a:pt x="0" y="22"/>
                </a:cubicBezTo>
                <a:cubicBezTo>
                  <a:pt x="0" y="278"/>
                  <a:pt x="0" y="278"/>
                  <a:pt x="0" y="278"/>
                </a:cubicBezTo>
                <a:cubicBezTo>
                  <a:pt x="0" y="290"/>
                  <a:pt x="9" y="299"/>
                  <a:pt x="21" y="299"/>
                </a:cubicBezTo>
                <a:cubicBezTo>
                  <a:pt x="1274" y="299"/>
                  <a:pt x="1274" y="299"/>
                  <a:pt x="1274" y="299"/>
                </a:cubicBezTo>
                <a:cubicBezTo>
                  <a:pt x="1286" y="299"/>
                  <a:pt x="1296" y="290"/>
                  <a:pt x="1296" y="278"/>
                </a:cubicBezTo>
                <a:cubicBezTo>
                  <a:pt x="1296" y="22"/>
                  <a:pt x="1296" y="22"/>
                  <a:pt x="1296" y="22"/>
                </a:cubicBezTo>
                <a:cubicBezTo>
                  <a:pt x="1296" y="10"/>
                  <a:pt x="1286" y="0"/>
                  <a:pt x="1274"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18967445" y="10071102"/>
            <a:ext cx="4125912" cy="947738"/>
          </a:xfrm>
          <a:custGeom>
            <a:avLst/>
            <a:gdLst>
              <a:gd name="T0" fmla="*/ 1274 w 1296"/>
              <a:gd name="T1" fmla="*/ 0 h 299"/>
              <a:gd name="T2" fmla="*/ 21 w 1296"/>
              <a:gd name="T3" fmla="*/ 0 h 299"/>
              <a:gd name="T4" fmla="*/ 0 w 1296"/>
              <a:gd name="T5" fmla="*/ 22 h 299"/>
              <a:gd name="T6" fmla="*/ 0 w 1296"/>
              <a:gd name="T7" fmla="*/ 278 h 299"/>
              <a:gd name="T8" fmla="*/ 21 w 1296"/>
              <a:gd name="T9" fmla="*/ 299 h 299"/>
              <a:gd name="T10" fmla="*/ 1274 w 1296"/>
              <a:gd name="T11" fmla="*/ 299 h 299"/>
              <a:gd name="T12" fmla="*/ 1296 w 1296"/>
              <a:gd name="T13" fmla="*/ 278 h 299"/>
              <a:gd name="T14" fmla="*/ 1296 w 1296"/>
              <a:gd name="T15" fmla="*/ 22 h 299"/>
              <a:gd name="T16" fmla="*/ 1274 w 1296"/>
              <a:gd name="T1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6" h="299">
                <a:moveTo>
                  <a:pt x="1274" y="0"/>
                </a:moveTo>
                <a:cubicBezTo>
                  <a:pt x="21" y="0"/>
                  <a:pt x="21" y="0"/>
                  <a:pt x="21" y="0"/>
                </a:cubicBezTo>
                <a:cubicBezTo>
                  <a:pt x="9" y="0"/>
                  <a:pt x="0" y="10"/>
                  <a:pt x="0" y="22"/>
                </a:cubicBezTo>
                <a:cubicBezTo>
                  <a:pt x="0" y="278"/>
                  <a:pt x="0" y="278"/>
                  <a:pt x="0" y="278"/>
                </a:cubicBezTo>
                <a:cubicBezTo>
                  <a:pt x="0" y="290"/>
                  <a:pt x="9" y="299"/>
                  <a:pt x="21" y="299"/>
                </a:cubicBezTo>
                <a:cubicBezTo>
                  <a:pt x="1274" y="299"/>
                  <a:pt x="1274" y="299"/>
                  <a:pt x="1274" y="299"/>
                </a:cubicBezTo>
                <a:cubicBezTo>
                  <a:pt x="1286" y="299"/>
                  <a:pt x="1296" y="290"/>
                  <a:pt x="1296" y="278"/>
                </a:cubicBezTo>
                <a:cubicBezTo>
                  <a:pt x="1296" y="22"/>
                  <a:pt x="1296" y="22"/>
                  <a:pt x="1296" y="22"/>
                </a:cubicBezTo>
                <a:cubicBezTo>
                  <a:pt x="1296" y="10"/>
                  <a:pt x="1286" y="0"/>
                  <a:pt x="1274"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Line 9"/>
          <p:cNvSpPr>
            <a:spLocks noChangeShapeType="1"/>
          </p:cNvSpPr>
          <p:nvPr/>
        </p:nvSpPr>
        <p:spPr bwMode="auto">
          <a:xfrm>
            <a:off x="6283324" y="10099676"/>
            <a:ext cx="0" cy="2363788"/>
          </a:xfrm>
          <a:prstGeom prst="line">
            <a:avLst/>
          </a:prstGeom>
          <a:noFill/>
          <a:ln w="508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0"/>
          <p:cNvSpPr>
            <a:spLocks noChangeShapeType="1"/>
          </p:cNvSpPr>
          <p:nvPr/>
        </p:nvSpPr>
        <p:spPr bwMode="auto">
          <a:xfrm>
            <a:off x="12185649" y="10099676"/>
            <a:ext cx="0" cy="2363788"/>
          </a:xfrm>
          <a:prstGeom prst="line">
            <a:avLst/>
          </a:prstGeom>
          <a:noFill/>
          <a:ln w="508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1"/>
          <p:cNvSpPr>
            <a:spLocks noChangeShapeType="1"/>
          </p:cNvSpPr>
          <p:nvPr/>
        </p:nvSpPr>
        <p:spPr bwMode="auto">
          <a:xfrm>
            <a:off x="18075270" y="10104439"/>
            <a:ext cx="0" cy="2363788"/>
          </a:xfrm>
          <a:prstGeom prst="line">
            <a:avLst/>
          </a:prstGeom>
          <a:noFill/>
          <a:ln w="508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Rectangle 4"/>
          <p:cNvSpPr/>
          <p:nvPr/>
        </p:nvSpPr>
        <p:spPr>
          <a:xfrm>
            <a:off x="1162097" y="10134558"/>
            <a:ext cx="4303038" cy="784830"/>
          </a:xfrm>
          <a:prstGeom prst="rect">
            <a:avLst/>
          </a:prstGeom>
        </p:spPr>
        <p:txBody>
          <a:bodyPr wrap="square">
            <a:spAutoFit/>
          </a:bodyPr>
          <a:lstStyle/>
          <a:p>
            <a:r>
              <a:rPr lang="en-US" sz="4500" b="1" dirty="0" smtClean="0">
                <a:solidFill>
                  <a:schemeClr val="accent1"/>
                </a:solidFill>
              </a:rPr>
              <a:t>  Business</a:t>
            </a:r>
            <a:endParaRPr lang="en-US" sz="4500" b="1" dirty="0">
              <a:solidFill>
                <a:schemeClr val="accent1"/>
              </a:solidFill>
            </a:endParaRPr>
          </a:p>
        </p:txBody>
      </p:sp>
      <p:sp>
        <p:nvSpPr>
          <p:cNvPr id="8" name="Rectangle 7"/>
          <p:cNvSpPr/>
          <p:nvPr/>
        </p:nvSpPr>
        <p:spPr>
          <a:xfrm>
            <a:off x="7095064" y="10134558"/>
            <a:ext cx="4303038" cy="784830"/>
          </a:xfrm>
          <a:prstGeom prst="rect">
            <a:avLst/>
          </a:prstGeom>
        </p:spPr>
        <p:txBody>
          <a:bodyPr wrap="square">
            <a:spAutoFit/>
          </a:bodyPr>
          <a:lstStyle/>
          <a:p>
            <a:r>
              <a:rPr lang="en-US" sz="4500" b="1" dirty="0" smtClean="0">
                <a:solidFill>
                  <a:schemeClr val="accent1"/>
                </a:solidFill>
              </a:rPr>
              <a:t>  Develop</a:t>
            </a:r>
            <a:endParaRPr lang="en-US" sz="4500" b="1" dirty="0">
              <a:solidFill>
                <a:schemeClr val="accent1"/>
              </a:solidFill>
            </a:endParaRPr>
          </a:p>
        </p:txBody>
      </p:sp>
      <p:sp>
        <p:nvSpPr>
          <p:cNvPr id="10" name="Rectangle 9"/>
          <p:cNvSpPr/>
          <p:nvPr/>
        </p:nvSpPr>
        <p:spPr>
          <a:xfrm>
            <a:off x="12985500" y="10134558"/>
            <a:ext cx="4324305" cy="784830"/>
          </a:xfrm>
          <a:prstGeom prst="rect">
            <a:avLst/>
          </a:prstGeom>
        </p:spPr>
        <p:txBody>
          <a:bodyPr wrap="square">
            <a:spAutoFit/>
          </a:bodyPr>
          <a:lstStyle/>
          <a:p>
            <a:r>
              <a:rPr lang="en-US" sz="4500" b="1" dirty="0" smtClean="0">
                <a:solidFill>
                  <a:schemeClr val="accent1"/>
                </a:solidFill>
              </a:rPr>
              <a:t>  Analysis</a:t>
            </a:r>
            <a:endParaRPr lang="en-US" sz="4500" b="1" dirty="0">
              <a:solidFill>
                <a:schemeClr val="accent1"/>
              </a:solidFill>
            </a:endParaRPr>
          </a:p>
        </p:txBody>
      </p:sp>
      <p:sp>
        <p:nvSpPr>
          <p:cNvPr id="12" name="Rectangle 11"/>
          <p:cNvSpPr/>
          <p:nvPr/>
        </p:nvSpPr>
        <p:spPr>
          <a:xfrm>
            <a:off x="18854672" y="10134558"/>
            <a:ext cx="4324303" cy="784830"/>
          </a:xfrm>
          <a:prstGeom prst="rect">
            <a:avLst/>
          </a:prstGeom>
        </p:spPr>
        <p:txBody>
          <a:bodyPr wrap="square">
            <a:spAutoFit/>
          </a:bodyPr>
          <a:lstStyle/>
          <a:p>
            <a:r>
              <a:rPr lang="en-US" sz="4500" b="1" dirty="0" smtClean="0">
                <a:solidFill>
                  <a:schemeClr val="accent1"/>
                </a:solidFill>
              </a:rPr>
              <a:t>  Progress</a:t>
            </a:r>
            <a:endParaRPr lang="en-US" sz="4500" b="1" dirty="0">
              <a:solidFill>
                <a:schemeClr val="accent1"/>
              </a:solidFill>
            </a:endParaRPr>
          </a:p>
        </p:txBody>
      </p:sp>
      <p:graphicFrame>
        <p:nvGraphicFramePr>
          <p:cNvPr id="15" name="Chart 14"/>
          <p:cNvGraphicFramePr/>
          <p:nvPr>
            <p:extLst>
              <p:ext uri="{D42A27DB-BD31-4B8C-83A1-F6EECF244321}">
                <p14:modId xmlns:p14="http://schemas.microsoft.com/office/powerpoint/2010/main" val="2655103833"/>
              </p:ext>
            </p:extLst>
          </p:nvPr>
        </p:nvGraphicFramePr>
        <p:xfrm>
          <a:off x="1162096" y="3892188"/>
          <a:ext cx="21274157" cy="558249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7277078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430982" y="1061065"/>
            <a:ext cx="17515158" cy="1554272"/>
          </a:xfrm>
          <a:prstGeom prst="rect">
            <a:avLst/>
          </a:prstGeom>
        </p:spPr>
        <p:txBody>
          <a:bodyPr wrap="square">
            <a:spAutoFit/>
          </a:bodyPr>
          <a:lstStyle/>
          <a:p>
            <a:pPr algn="ctr"/>
            <a:r>
              <a:rPr lang="en-US" sz="9500" b="1" dirty="0">
                <a:solidFill>
                  <a:schemeClr val="accent2"/>
                </a:solidFill>
                <a:latin typeface="+mj-lt"/>
              </a:rPr>
              <a:t>Data Line Chart</a:t>
            </a:r>
          </a:p>
        </p:txBody>
      </p:sp>
      <p:sp>
        <p:nvSpPr>
          <p:cNvPr id="4" name="Rectangle 3"/>
          <p:cNvSpPr/>
          <p:nvPr/>
        </p:nvSpPr>
        <p:spPr>
          <a:xfrm>
            <a:off x="1162096" y="11181401"/>
            <a:ext cx="430303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5" name="Rectangle 4"/>
          <p:cNvSpPr/>
          <p:nvPr/>
        </p:nvSpPr>
        <p:spPr>
          <a:xfrm>
            <a:off x="3437466" y="2384504"/>
            <a:ext cx="1751515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1162096" y="10253247"/>
            <a:ext cx="4303038" cy="784830"/>
          </a:xfrm>
          <a:prstGeom prst="rect">
            <a:avLst/>
          </a:prstGeom>
        </p:spPr>
        <p:txBody>
          <a:bodyPr wrap="square">
            <a:spAutoFit/>
          </a:bodyPr>
          <a:lstStyle/>
          <a:p>
            <a:pPr algn="ctr"/>
            <a:r>
              <a:rPr lang="en-US" sz="4500" b="1" dirty="0" smtClean="0">
                <a:solidFill>
                  <a:schemeClr val="accent3"/>
                </a:solidFill>
              </a:rPr>
              <a:t>Business</a:t>
            </a:r>
            <a:endParaRPr lang="en-US" sz="4500" b="1" dirty="0">
              <a:solidFill>
                <a:schemeClr val="accent3"/>
              </a:solidFill>
            </a:endParaRPr>
          </a:p>
        </p:txBody>
      </p:sp>
      <p:sp>
        <p:nvSpPr>
          <p:cNvPr id="7" name="Rectangle 6"/>
          <p:cNvSpPr/>
          <p:nvPr/>
        </p:nvSpPr>
        <p:spPr>
          <a:xfrm>
            <a:off x="7059224" y="10265610"/>
            <a:ext cx="4303038" cy="784830"/>
          </a:xfrm>
          <a:prstGeom prst="rect">
            <a:avLst/>
          </a:prstGeom>
        </p:spPr>
        <p:txBody>
          <a:bodyPr wrap="square">
            <a:spAutoFit/>
          </a:bodyPr>
          <a:lstStyle/>
          <a:p>
            <a:pPr algn="ctr"/>
            <a:r>
              <a:rPr lang="en-US" sz="4500" b="1" dirty="0" smtClean="0">
                <a:solidFill>
                  <a:schemeClr val="accent4"/>
                </a:solidFill>
              </a:rPr>
              <a:t>Develop</a:t>
            </a:r>
            <a:endParaRPr lang="en-US" sz="4500" b="1" dirty="0">
              <a:solidFill>
                <a:schemeClr val="accent4"/>
              </a:solidFill>
            </a:endParaRPr>
          </a:p>
        </p:txBody>
      </p:sp>
      <p:sp>
        <p:nvSpPr>
          <p:cNvPr id="8" name="Rectangle 7"/>
          <p:cNvSpPr/>
          <p:nvPr/>
        </p:nvSpPr>
        <p:spPr>
          <a:xfrm>
            <a:off x="18896010" y="10253247"/>
            <a:ext cx="4303038" cy="784830"/>
          </a:xfrm>
          <a:prstGeom prst="rect">
            <a:avLst/>
          </a:prstGeom>
        </p:spPr>
        <p:txBody>
          <a:bodyPr wrap="square">
            <a:spAutoFit/>
          </a:bodyPr>
          <a:lstStyle/>
          <a:p>
            <a:pPr algn="ctr"/>
            <a:r>
              <a:rPr lang="en-US" sz="4500" b="1" dirty="0" smtClean="0">
                <a:solidFill>
                  <a:schemeClr val="accent6"/>
                </a:solidFill>
              </a:rPr>
              <a:t>Analysis</a:t>
            </a:r>
            <a:endParaRPr lang="en-US" sz="4500" b="1" dirty="0">
              <a:solidFill>
                <a:schemeClr val="accent6"/>
              </a:solidFill>
            </a:endParaRPr>
          </a:p>
        </p:txBody>
      </p:sp>
      <p:sp>
        <p:nvSpPr>
          <p:cNvPr id="9" name="Rectangle 8"/>
          <p:cNvSpPr/>
          <p:nvPr/>
        </p:nvSpPr>
        <p:spPr>
          <a:xfrm>
            <a:off x="12977618" y="10253247"/>
            <a:ext cx="4303038" cy="784830"/>
          </a:xfrm>
          <a:prstGeom prst="rect">
            <a:avLst/>
          </a:prstGeom>
        </p:spPr>
        <p:txBody>
          <a:bodyPr wrap="square">
            <a:spAutoFit/>
          </a:bodyPr>
          <a:lstStyle/>
          <a:p>
            <a:pPr algn="ctr"/>
            <a:r>
              <a:rPr lang="en-US" sz="4500" b="1" dirty="0" smtClean="0">
                <a:solidFill>
                  <a:schemeClr val="accent5"/>
                </a:solidFill>
              </a:rPr>
              <a:t>Progress</a:t>
            </a:r>
            <a:endParaRPr lang="en-US" sz="4500" b="1" dirty="0">
              <a:solidFill>
                <a:schemeClr val="accent5"/>
              </a:solidFill>
            </a:endParaRPr>
          </a:p>
        </p:txBody>
      </p:sp>
      <p:sp>
        <p:nvSpPr>
          <p:cNvPr id="10" name="Rectangle 9"/>
          <p:cNvSpPr/>
          <p:nvPr/>
        </p:nvSpPr>
        <p:spPr>
          <a:xfrm>
            <a:off x="7059224" y="11181401"/>
            <a:ext cx="430303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11" name="Rectangle 10"/>
          <p:cNvSpPr/>
          <p:nvPr/>
        </p:nvSpPr>
        <p:spPr>
          <a:xfrm>
            <a:off x="12977617" y="11181401"/>
            <a:ext cx="430303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12" name="Rectangle 11"/>
          <p:cNvSpPr/>
          <p:nvPr/>
        </p:nvSpPr>
        <p:spPr>
          <a:xfrm>
            <a:off x="18896010" y="11181401"/>
            <a:ext cx="430303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21" name="Line 11"/>
          <p:cNvSpPr>
            <a:spLocks noChangeShapeType="1"/>
          </p:cNvSpPr>
          <p:nvPr/>
        </p:nvSpPr>
        <p:spPr bwMode="auto">
          <a:xfrm>
            <a:off x="6270625" y="10458450"/>
            <a:ext cx="0" cy="198596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2"/>
          <p:cNvSpPr>
            <a:spLocks noChangeShapeType="1"/>
          </p:cNvSpPr>
          <p:nvPr/>
        </p:nvSpPr>
        <p:spPr bwMode="auto">
          <a:xfrm>
            <a:off x="12182475" y="10458450"/>
            <a:ext cx="0" cy="198596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3"/>
          <p:cNvSpPr>
            <a:spLocks noChangeShapeType="1"/>
          </p:cNvSpPr>
          <p:nvPr/>
        </p:nvSpPr>
        <p:spPr bwMode="auto">
          <a:xfrm>
            <a:off x="18130838" y="10458450"/>
            <a:ext cx="0" cy="198596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aphicFrame>
        <p:nvGraphicFramePr>
          <p:cNvPr id="15" name="Chart 14"/>
          <p:cNvGraphicFramePr/>
          <p:nvPr>
            <p:extLst>
              <p:ext uri="{D42A27DB-BD31-4B8C-83A1-F6EECF244321}">
                <p14:modId xmlns:p14="http://schemas.microsoft.com/office/powerpoint/2010/main" val="3057677057"/>
              </p:ext>
            </p:extLst>
          </p:nvPr>
        </p:nvGraphicFramePr>
        <p:xfrm>
          <a:off x="1173524" y="4327099"/>
          <a:ext cx="21285032" cy="544967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39818004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430982" y="1061065"/>
            <a:ext cx="17515158" cy="1554272"/>
          </a:xfrm>
          <a:prstGeom prst="rect">
            <a:avLst/>
          </a:prstGeom>
        </p:spPr>
        <p:txBody>
          <a:bodyPr wrap="square">
            <a:spAutoFit/>
          </a:bodyPr>
          <a:lstStyle/>
          <a:p>
            <a:pPr algn="ctr"/>
            <a:r>
              <a:rPr lang="en-US" sz="9500" b="1" dirty="0">
                <a:solidFill>
                  <a:schemeClr val="accent2"/>
                </a:solidFill>
                <a:latin typeface="+mj-lt"/>
              </a:rPr>
              <a:t>Area Bar Chart</a:t>
            </a:r>
          </a:p>
        </p:txBody>
      </p:sp>
      <p:sp>
        <p:nvSpPr>
          <p:cNvPr id="4" name="Rectangle 3"/>
          <p:cNvSpPr/>
          <p:nvPr/>
        </p:nvSpPr>
        <p:spPr>
          <a:xfrm>
            <a:off x="1934532" y="10977652"/>
            <a:ext cx="4303038"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5" name="Rectangle 4"/>
          <p:cNvSpPr/>
          <p:nvPr/>
        </p:nvSpPr>
        <p:spPr>
          <a:xfrm>
            <a:off x="3437466" y="2384504"/>
            <a:ext cx="1751515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1934532" y="10070763"/>
            <a:ext cx="4303038" cy="784830"/>
          </a:xfrm>
          <a:prstGeom prst="rect">
            <a:avLst/>
          </a:prstGeom>
        </p:spPr>
        <p:txBody>
          <a:bodyPr wrap="square">
            <a:spAutoFit/>
          </a:bodyPr>
          <a:lstStyle/>
          <a:p>
            <a:r>
              <a:rPr lang="en-US" sz="4500" b="1" dirty="0" smtClean="0">
                <a:solidFill>
                  <a:schemeClr val="accent2"/>
                </a:solidFill>
              </a:rPr>
              <a:t>Business</a:t>
            </a:r>
            <a:endParaRPr lang="en-US" sz="4500" b="1" dirty="0">
              <a:solidFill>
                <a:schemeClr val="accent2"/>
              </a:solidFill>
            </a:endParaRPr>
          </a:p>
        </p:txBody>
      </p:sp>
      <p:sp>
        <p:nvSpPr>
          <p:cNvPr id="7" name="Rectangle 6"/>
          <p:cNvSpPr/>
          <p:nvPr/>
        </p:nvSpPr>
        <p:spPr>
          <a:xfrm>
            <a:off x="7562497" y="10070763"/>
            <a:ext cx="4303038" cy="784830"/>
          </a:xfrm>
          <a:prstGeom prst="rect">
            <a:avLst/>
          </a:prstGeom>
        </p:spPr>
        <p:txBody>
          <a:bodyPr wrap="square">
            <a:spAutoFit/>
          </a:bodyPr>
          <a:lstStyle/>
          <a:p>
            <a:r>
              <a:rPr lang="en-US" sz="4500" b="1" dirty="0" smtClean="0">
                <a:solidFill>
                  <a:schemeClr val="accent2"/>
                </a:solidFill>
              </a:rPr>
              <a:t>Develop</a:t>
            </a:r>
            <a:endParaRPr lang="en-US" sz="4500" b="1" dirty="0">
              <a:solidFill>
                <a:schemeClr val="accent2"/>
              </a:solidFill>
            </a:endParaRPr>
          </a:p>
        </p:txBody>
      </p:sp>
      <p:sp>
        <p:nvSpPr>
          <p:cNvPr id="8" name="Rectangle 7"/>
          <p:cNvSpPr/>
          <p:nvPr/>
        </p:nvSpPr>
        <p:spPr>
          <a:xfrm>
            <a:off x="13190462" y="10070763"/>
            <a:ext cx="4365430" cy="784830"/>
          </a:xfrm>
          <a:prstGeom prst="rect">
            <a:avLst/>
          </a:prstGeom>
        </p:spPr>
        <p:txBody>
          <a:bodyPr wrap="square">
            <a:spAutoFit/>
          </a:bodyPr>
          <a:lstStyle/>
          <a:p>
            <a:r>
              <a:rPr lang="en-US" sz="4500" b="1" dirty="0" smtClean="0">
                <a:solidFill>
                  <a:schemeClr val="accent2"/>
                </a:solidFill>
              </a:rPr>
              <a:t>Analysis</a:t>
            </a:r>
            <a:endParaRPr lang="en-US" sz="4500" b="1" dirty="0">
              <a:solidFill>
                <a:schemeClr val="accent2"/>
              </a:solidFill>
            </a:endParaRPr>
          </a:p>
        </p:txBody>
      </p:sp>
      <p:sp>
        <p:nvSpPr>
          <p:cNvPr id="9" name="Rectangle 8"/>
          <p:cNvSpPr/>
          <p:nvPr/>
        </p:nvSpPr>
        <p:spPr>
          <a:xfrm>
            <a:off x="18839694" y="10070763"/>
            <a:ext cx="4324303" cy="784830"/>
          </a:xfrm>
          <a:prstGeom prst="rect">
            <a:avLst/>
          </a:prstGeom>
        </p:spPr>
        <p:txBody>
          <a:bodyPr wrap="square">
            <a:spAutoFit/>
          </a:bodyPr>
          <a:lstStyle/>
          <a:p>
            <a:r>
              <a:rPr lang="en-US" sz="4500" b="1" dirty="0" smtClean="0">
                <a:solidFill>
                  <a:schemeClr val="accent2"/>
                </a:solidFill>
              </a:rPr>
              <a:t>Progress</a:t>
            </a:r>
            <a:endParaRPr lang="en-US" sz="4500" b="1" dirty="0">
              <a:solidFill>
                <a:schemeClr val="accent2"/>
              </a:solidFill>
            </a:endParaRPr>
          </a:p>
        </p:txBody>
      </p:sp>
      <p:sp>
        <p:nvSpPr>
          <p:cNvPr id="10" name="Rectangle 9"/>
          <p:cNvSpPr/>
          <p:nvPr/>
        </p:nvSpPr>
        <p:spPr>
          <a:xfrm>
            <a:off x="7562497" y="10977652"/>
            <a:ext cx="4303038"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11" name="Rectangle 10"/>
          <p:cNvSpPr/>
          <p:nvPr/>
        </p:nvSpPr>
        <p:spPr>
          <a:xfrm>
            <a:off x="13190462" y="10977652"/>
            <a:ext cx="4365430"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12" name="Rectangle 11"/>
          <p:cNvSpPr/>
          <p:nvPr/>
        </p:nvSpPr>
        <p:spPr>
          <a:xfrm>
            <a:off x="18839694" y="10977652"/>
            <a:ext cx="4324301"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endParaRPr lang="en-US" sz="2500" dirty="0">
              <a:solidFill>
                <a:schemeClr val="accent2">
                  <a:alpha val="60000"/>
                </a:schemeClr>
              </a:solidFill>
            </a:endParaRPr>
          </a:p>
        </p:txBody>
      </p:sp>
      <p:sp>
        <p:nvSpPr>
          <p:cNvPr id="16" name="Freeform 5"/>
          <p:cNvSpPr>
            <a:spLocks/>
          </p:cNvSpPr>
          <p:nvPr/>
        </p:nvSpPr>
        <p:spPr bwMode="auto">
          <a:xfrm>
            <a:off x="1311275" y="10248900"/>
            <a:ext cx="368300" cy="1955800"/>
          </a:xfrm>
          <a:custGeom>
            <a:avLst/>
            <a:gdLst>
              <a:gd name="T0" fmla="*/ 58 w 116"/>
              <a:gd name="T1" fmla="*/ 615 h 615"/>
              <a:gd name="T2" fmla="*/ 58 w 116"/>
              <a:gd name="T3" fmla="*/ 615 h 615"/>
              <a:gd name="T4" fmla="*/ 0 w 116"/>
              <a:gd name="T5" fmla="*/ 558 h 615"/>
              <a:gd name="T6" fmla="*/ 0 w 116"/>
              <a:gd name="T7" fmla="*/ 58 h 615"/>
              <a:gd name="T8" fmla="*/ 58 w 116"/>
              <a:gd name="T9" fmla="*/ 0 h 615"/>
              <a:gd name="T10" fmla="*/ 58 w 116"/>
              <a:gd name="T11" fmla="*/ 0 h 615"/>
              <a:gd name="T12" fmla="*/ 116 w 116"/>
              <a:gd name="T13" fmla="*/ 58 h 615"/>
              <a:gd name="T14" fmla="*/ 116 w 116"/>
              <a:gd name="T15" fmla="*/ 558 h 615"/>
              <a:gd name="T16" fmla="*/ 58 w 116"/>
              <a:gd name="T17"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15">
                <a:moveTo>
                  <a:pt x="58" y="615"/>
                </a:moveTo>
                <a:cubicBezTo>
                  <a:pt x="58" y="615"/>
                  <a:pt x="58" y="615"/>
                  <a:pt x="58" y="615"/>
                </a:cubicBezTo>
                <a:cubicBezTo>
                  <a:pt x="26" y="615"/>
                  <a:pt x="0" y="590"/>
                  <a:pt x="0" y="558"/>
                </a:cubicBezTo>
                <a:cubicBezTo>
                  <a:pt x="0" y="58"/>
                  <a:pt x="0" y="58"/>
                  <a:pt x="0" y="58"/>
                </a:cubicBezTo>
                <a:cubicBezTo>
                  <a:pt x="0" y="26"/>
                  <a:pt x="26" y="0"/>
                  <a:pt x="58" y="0"/>
                </a:cubicBezTo>
                <a:cubicBezTo>
                  <a:pt x="58" y="0"/>
                  <a:pt x="58" y="0"/>
                  <a:pt x="58" y="0"/>
                </a:cubicBezTo>
                <a:cubicBezTo>
                  <a:pt x="90" y="0"/>
                  <a:pt x="116" y="26"/>
                  <a:pt x="116" y="58"/>
                </a:cubicBezTo>
                <a:cubicBezTo>
                  <a:pt x="116" y="558"/>
                  <a:pt x="116" y="558"/>
                  <a:pt x="116" y="558"/>
                </a:cubicBezTo>
                <a:cubicBezTo>
                  <a:pt x="116" y="590"/>
                  <a:pt x="90" y="615"/>
                  <a:pt x="58" y="61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6951663" y="10255250"/>
            <a:ext cx="368300" cy="1955800"/>
          </a:xfrm>
          <a:custGeom>
            <a:avLst/>
            <a:gdLst>
              <a:gd name="T0" fmla="*/ 58 w 116"/>
              <a:gd name="T1" fmla="*/ 615 h 615"/>
              <a:gd name="T2" fmla="*/ 58 w 116"/>
              <a:gd name="T3" fmla="*/ 615 h 615"/>
              <a:gd name="T4" fmla="*/ 0 w 116"/>
              <a:gd name="T5" fmla="*/ 558 h 615"/>
              <a:gd name="T6" fmla="*/ 0 w 116"/>
              <a:gd name="T7" fmla="*/ 58 h 615"/>
              <a:gd name="T8" fmla="*/ 58 w 116"/>
              <a:gd name="T9" fmla="*/ 0 h 615"/>
              <a:gd name="T10" fmla="*/ 58 w 116"/>
              <a:gd name="T11" fmla="*/ 0 h 615"/>
              <a:gd name="T12" fmla="*/ 116 w 116"/>
              <a:gd name="T13" fmla="*/ 58 h 615"/>
              <a:gd name="T14" fmla="*/ 116 w 116"/>
              <a:gd name="T15" fmla="*/ 558 h 615"/>
              <a:gd name="T16" fmla="*/ 58 w 116"/>
              <a:gd name="T17"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15">
                <a:moveTo>
                  <a:pt x="58" y="615"/>
                </a:moveTo>
                <a:cubicBezTo>
                  <a:pt x="58" y="615"/>
                  <a:pt x="58" y="615"/>
                  <a:pt x="58" y="615"/>
                </a:cubicBezTo>
                <a:cubicBezTo>
                  <a:pt x="26" y="615"/>
                  <a:pt x="0" y="590"/>
                  <a:pt x="0" y="558"/>
                </a:cubicBezTo>
                <a:cubicBezTo>
                  <a:pt x="0" y="58"/>
                  <a:pt x="0" y="58"/>
                  <a:pt x="0" y="58"/>
                </a:cubicBezTo>
                <a:cubicBezTo>
                  <a:pt x="0" y="26"/>
                  <a:pt x="26" y="0"/>
                  <a:pt x="58" y="0"/>
                </a:cubicBezTo>
                <a:cubicBezTo>
                  <a:pt x="58" y="0"/>
                  <a:pt x="58" y="0"/>
                  <a:pt x="58" y="0"/>
                </a:cubicBezTo>
                <a:cubicBezTo>
                  <a:pt x="90" y="0"/>
                  <a:pt x="116" y="26"/>
                  <a:pt x="116" y="58"/>
                </a:cubicBezTo>
                <a:cubicBezTo>
                  <a:pt x="116" y="558"/>
                  <a:pt x="116" y="558"/>
                  <a:pt x="116" y="558"/>
                </a:cubicBezTo>
                <a:cubicBezTo>
                  <a:pt x="116" y="590"/>
                  <a:pt x="90" y="615"/>
                  <a:pt x="58" y="61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12585700" y="10252075"/>
            <a:ext cx="368300" cy="1955800"/>
          </a:xfrm>
          <a:custGeom>
            <a:avLst/>
            <a:gdLst>
              <a:gd name="T0" fmla="*/ 58 w 116"/>
              <a:gd name="T1" fmla="*/ 615 h 615"/>
              <a:gd name="T2" fmla="*/ 58 w 116"/>
              <a:gd name="T3" fmla="*/ 615 h 615"/>
              <a:gd name="T4" fmla="*/ 0 w 116"/>
              <a:gd name="T5" fmla="*/ 558 h 615"/>
              <a:gd name="T6" fmla="*/ 0 w 116"/>
              <a:gd name="T7" fmla="*/ 58 h 615"/>
              <a:gd name="T8" fmla="*/ 58 w 116"/>
              <a:gd name="T9" fmla="*/ 0 h 615"/>
              <a:gd name="T10" fmla="*/ 58 w 116"/>
              <a:gd name="T11" fmla="*/ 0 h 615"/>
              <a:gd name="T12" fmla="*/ 116 w 116"/>
              <a:gd name="T13" fmla="*/ 58 h 615"/>
              <a:gd name="T14" fmla="*/ 116 w 116"/>
              <a:gd name="T15" fmla="*/ 558 h 615"/>
              <a:gd name="T16" fmla="*/ 58 w 116"/>
              <a:gd name="T17"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15">
                <a:moveTo>
                  <a:pt x="58" y="615"/>
                </a:moveTo>
                <a:cubicBezTo>
                  <a:pt x="58" y="615"/>
                  <a:pt x="58" y="615"/>
                  <a:pt x="58" y="615"/>
                </a:cubicBezTo>
                <a:cubicBezTo>
                  <a:pt x="26" y="615"/>
                  <a:pt x="0" y="590"/>
                  <a:pt x="0" y="558"/>
                </a:cubicBezTo>
                <a:cubicBezTo>
                  <a:pt x="0" y="58"/>
                  <a:pt x="0" y="58"/>
                  <a:pt x="0" y="58"/>
                </a:cubicBezTo>
                <a:cubicBezTo>
                  <a:pt x="0" y="26"/>
                  <a:pt x="26" y="0"/>
                  <a:pt x="58" y="0"/>
                </a:cubicBezTo>
                <a:cubicBezTo>
                  <a:pt x="58" y="0"/>
                  <a:pt x="58" y="0"/>
                  <a:pt x="58" y="0"/>
                </a:cubicBezTo>
                <a:cubicBezTo>
                  <a:pt x="90" y="0"/>
                  <a:pt x="116" y="26"/>
                  <a:pt x="116" y="58"/>
                </a:cubicBezTo>
                <a:cubicBezTo>
                  <a:pt x="116" y="558"/>
                  <a:pt x="116" y="558"/>
                  <a:pt x="116" y="558"/>
                </a:cubicBezTo>
                <a:cubicBezTo>
                  <a:pt x="116" y="590"/>
                  <a:pt x="90" y="615"/>
                  <a:pt x="58" y="61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8"/>
          <p:cNvSpPr>
            <a:spLocks/>
          </p:cNvSpPr>
          <p:nvPr/>
        </p:nvSpPr>
        <p:spPr bwMode="auto">
          <a:xfrm>
            <a:off x="18216561" y="10245723"/>
            <a:ext cx="368300" cy="1955800"/>
          </a:xfrm>
          <a:custGeom>
            <a:avLst/>
            <a:gdLst>
              <a:gd name="T0" fmla="*/ 58 w 116"/>
              <a:gd name="T1" fmla="*/ 615 h 615"/>
              <a:gd name="T2" fmla="*/ 58 w 116"/>
              <a:gd name="T3" fmla="*/ 615 h 615"/>
              <a:gd name="T4" fmla="*/ 0 w 116"/>
              <a:gd name="T5" fmla="*/ 558 h 615"/>
              <a:gd name="T6" fmla="*/ 0 w 116"/>
              <a:gd name="T7" fmla="*/ 58 h 615"/>
              <a:gd name="T8" fmla="*/ 58 w 116"/>
              <a:gd name="T9" fmla="*/ 0 h 615"/>
              <a:gd name="T10" fmla="*/ 58 w 116"/>
              <a:gd name="T11" fmla="*/ 0 h 615"/>
              <a:gd name="T12" fmla="*/ 116 w 116"/>
              <a:gd name="T13" fmla="*/ 58 h 615"/>
              <a:gd name="T14" fmla="*/ 116 w 116"/>
              <a:gd name="T15" fmla="*/ 558 h 615"/>
              <a:gd name="T16" fmla="*/ 58 w 116"/>
              <a:gd name="T17"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15">
                <a:moveTo>
                  <a:pt x="58" y="615"/>
                </a:moveTo>
                <a:cubicBezTo>
                  <a:pt x="58" y="615"/>
                  <a:pt x="58" y="615"/>
                  <a:pt x="58" y="615"/>
                </a:cubicBezTo>
                <a:cubicBezTo>
                  <a:pt x="26" y="615"/>
                  <a:pt x="0" y="590"/>
                  <a:pt x="0" y="558"/>
                </a:cubicBezTo>
                <a:cubicBezTo>
                  <a:pt x="0" y="58"/>
                  <a:pt x="0" y="58"/>
                  <a:pt x="0" y="58"/>
                </a:cubicBezTo>
                <a:cubicBezTo>
                  <a:pt x="0" y="26"/>
                  <a:pt x="26" y="0"/>
                  <a:pt x="58" y="0"/>
                </a:cubicBezTo>
                <a:cubicBezTo>
                  <a:pt x="58" y="0"/>
                  <a:pt x="58" y="0"/>
                  <a:pt x="58" y="0"/>
                </a:cubicBezTo>
                <a:cubicBezTo>
                  <a:pt x="90" y="0"/>
                  <a:pt x="116" y="26"/>
                  <a:pt x="116" y="58"/>
                </a:cubicBezTo>
                <a:cubicBezTo>
                  <a:pt x="116" y="558"/>
                  <a:pt x="116" y="558"/>
                  <a:pt x="116" y="558"/>
                </a:cubicBezTo>
                <a:cubicBezTo>
                  <a:pt x="116" y="590"/>
                  <a:pt x="90" y="615"/>
                  <a:pt x="58" y="61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aphicFrame>
        <p:nvGraphicFramePr>
          <p:cNvPr id="22" name="Chart 21"/>
          <p:cNvGraphicFramePr/>
          <p:nvPr>
            <p:extLst>
              <p:ext uri="{D42A27DB-BD31-4B8C-83A1-F6EECF244321}">
                <p14:modId xmlns:p14="http://schemas.microsoft.com/office/powerpoint/2010/main" val="1890475815"/>
              </p:ext>
            </p:extLst>
          </p:nvPr>
        </p:nvGraphicFramePr>
        <p:xfrm>
          <a:off x="1095743" y="3732872"/>
          <a:ext cx="21050579" cy="583707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3956461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50324" y="1043845"/>
            <a:ext cx="13681956" cy="1554272"/>
          </a:xfrm>
          <a:prstGeom prst="rect">
            <a:avLst/>
          </a:prstGeom>
        </p:spPr>
        <p:txBody>
          <a:bodyPr wrap="square">
            <a:spAutoFit/>
          </a:bodyPr>
          <a:lstStyle/>
          <a:p>
            <a:pPr algn="ctr"/>
            <a:r>
              <a:rPr lang="en-US" sz="9500" b="1" dirty="0">
                <a:solidFill>
                  <a:schemeClr val="accent2"/>
                </a:solidFill>
                <a:latin typeface="+mj-lt"/>
              </a:rPr>
              <a:t>About Us</a:t>
            </a:r>
          </a:p>
        </p:txBody>
      </p:sp>
      <p:sp>
        <p:nvSpPr>
          <p:cNvPr id="4" name="Rectangle 3"/>
          <p:cNvSpPr/>
          <p:nvPr/>
        </p:nvSpPr>
        <p:spPr>
          <a:xfrm>
            <a:off x="5350324" y="2367284"/>
            <a:ext cx="1368195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7" name="Rectangle 6"/>
          <p:cNvSpPr/>
          <p:nvPr/>
        </p:nvSpPr>
        <p:spPr>
          <a:xfrm>
            <a:off x="1294519" y="10277908"/>
            <a:ext cx="4963545" cy="784830"/>
          </a:xfrm>
          <a:prstGeom prst="rect">
            <a:avLst/>
          </a:prstGeom>
        </p:spPr>
        <p:txBody>
          <a:bodyPr wrap="square">
            <a:spAutoFit/>
          </a:bodyPr>
          <a:lstStyle/>
          <a:p>
            <a:pPr algn="ctr"/>
            <a:r>
              <a:rPr lang="en-US" sz="4500" b="1" dirty="0">
                <a:solidFill>
                  <a:schemeClr val="accent2"/>
                </a:solidFill>
              </a:rPr>
              <a:t>Total Order</a:t>
            </a:r>
          </a:p>
        </p:txBody>
      </p:sp>
      <p:sp>
        <p:nvSpPr>
          <p:cNvPr id="8" name="Rectangle 7"/>
          <p:cNvSpPr/>
          <p:nvPr/>
        </p:nvSpPr>
        <p:spPr>
          <a:xfrm>
            <a:off x="1294519" y="11181234"/>
            <a:ext cx="4966675"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9" name="Rectangle 8"/>
          <p:cNvSpPr/>
          <p:nvPr/>
        </p:nvSpPr>
        <p:spPr>
          <a:xfrm>
            <a:off x="1294519" y="8723636"/>
            <a:ext cx="4966675" cy="1554272"/>
          </a:xfrm>
          <a:prstGeom prst="rect">
            <a:avLst/>
          </a:prstGeom>
        </p:spPr>
        <p:txBody>
          <a:bodyPr wrap="square">
            <a:spAutoFit/>
          </a:bodyPr>
          <a:lstStyle/>
          <a:p>
            <a:pPr algn="ctr"/>
            <a:r>
              <a:rPr lang="en-US" sz="9500" b="1" dirty="0" smtClean="0">
                <a:solidFill>
                  <a:schemeClr val="accent3"/>
                </a:solidFill>
              </a:rPr>
              <a:t>8,900</a:t>
            </a:r>
            <a:endParaRPr lang="en-US" sz="9500" b="1" dirty="0">
              <a:solidFill>
                <a:schemeClr val="accent3"/>
              </a:solidFill>
            </a:endParaRPr>
          </a:p>
        </p:txBody>
      </p:sp>
      <p:sp>
        <p:nvSpPr>
          <p:cNvPr id="10" name="Rectangle 9"/>
          <p:cNvSpPr/>
          <p:nvPr/>
        </p:nvSpPr>
        <p:spPr>
          <a:xfrm>
            <a:off x="6908510" y="10277908"/>
            <a:ext cx="4963545" cy="784830"/>
          </a:xfrm>
          <a:prstGeom prst="rect">
            <a:avLst/>
          </a:prstGeom>
        </p:spPr>
        <p:txBody>
          <a:bodyPr wrap="square">
            <a:spAutoFit/>
          </a:bodyPr>
          <a:lstStyle/>
          <a:p>
            <a:pPr algn="ctr"/>
            <a:r>
              <a:rPr lang="en-US" sz="4500" b="1" dirty="0">
                <a:solidFill>
                  <a:schemeClr val="accent2"/>
                </a:solidFill>
              </a:rPr>
              <a:t>Total Revenue</a:t>
            </a:r>
          </a:p>
        </p:txBody>
      </p:sp>
      <p:sp>
        <p:nvSpPr>
          <p:cNvPr id="11" name="Rectangle 10"/>
          <p:cNvSpPr/>
          <p:nvPr/>
        </p:nvSpPr>
        <p:spPr>
          <a:xfrm>
            <a:off x="6908510" y="11181234"/>
            <a:ext cx="4966675"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12" name="Rectangle 11"/>
          <p:cNvSpPr/>
          <p:nvPr/>
        </p:nvSpPr>
        <p:spPr>
          <a:xfrm>
            <a:off x="6908510" y="8723636"/>
            <a:ext cx="4966675" cy="1554272"/>
          </a:xfrm>
          <a:prstGeom prst="rect">
            <a:avLst/>
          </a:prstGeom>
        </p:spPr>
        <p:txBody>
          <a:bodyPr wrap="square">
            <a:spAutoFit/>
          </a:bodyPr>
          <a:lstStyle/>
          <a:p>
            <a:pPr algn="ctr"/>
            <a:r>
              <a:rPr lang="en-US" sz="9500" b="1" dirty="0">
                <a:solidFill>
                  <a:schemeClr val="accent4"/>
                </a:solidFill>
              </a:rPr>
              <a:t>$29M</a:t>
            </a:r>
          </a:p>
        </p:txBody>
      </p:sp>
      <p:sp>
        <p:nvSpPr>
          <p:cNvPr id="13" name="Rectangle 12"/>
          <p:cNvSpPr/>
          <p:nvPr/>
        </p:nvSpPr>
        <p:spPr>
          <a:xfrm>
            <a:off x="12543815" y="10277908"/>
            <a:ext cx="4963545" cy="784830"/>
          </a:xfrm>
          <a:prstGeom prst="rect">
            <a:avLst/>
          </a:prstGeom>
        </p:spPr>
        <p:txBody>
          <a:bodyPr wrap="square">
            <a:spAutoFit/>
          </a:bodyPr>
          <a:lstStyle/>
          <a:p>
            <a:pPr algn="ctr"/>
            <a:r>
              <a:rPr lang="en-US" sz="4500" b="1" dirty="0">
                <a:solidFill>
                  <a:schemeClr val="accent2"/>
                </a:solidFill>
              </a:rPr>
              <a:t>Partners</a:t>
            </a:r>
          </a:p>
        </p:txBody>
      </p:sp>
      <p:sp>
        <p:nvSpPr>
          <p:cNvPr id="14" name="Rectangle 13"/>
          <p:cNvSpPr/>
          <p:nvPr/>
        </p:nvSpPr>
        <p:spPr>
          <a:xfrm>
            <a:off x="12543815" y="11181234"/>
            <a:ext cx="4966675"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15" name="Rectangle 14"/>
          <p:cNvSpPr/>
          <p:nvPr/>
        </p:nvSpPr>
        <p:spPr>
          <a:xfrm>
            <a:off x="12543815" y="8723636"/>
            <a:ext cx="4966675" cy="1554272"/>
          </a:xfrm>
          <a:prstGeom prst="rect">
            <a:avLst/>
          </a:prstGeom>
        </p:spPr>
        <p:txBody>
          <a:bodyPr wrap="square">
            <a:spAutoFit/>
          </a:bodyPr>
          <a:lstStyle/>
          <a:p>
            <a:pPr algn="ctr"/>
            <a:r>
              <a:rPr lang="en-US" sz="9500" b="1" dirty="0">
                <a:solidFill>
                  <a:schemeClr val="accent5"/>
                </a:solidFill>
              </a:rPr>
              <a:t>140</a:t>
            </a:r>
          </a:p>
        </p:txBody>
      </p:sp>
      <p:sp>
        <p:nvSpPr>
          <p:cNvPr id="16" name="Rectangle 15"/>
          <p:cNvSpPr/>
          <p:nvPr/>
        </p:nvSpPr>
        <p:spPr>
          <a:xfrm>
            <a:off x="18136541" y="10277908"/>
            <a:ext cx="4963545" cy="784830"/>
          </a:xfrm>
          <a:prstGeom prst="rect">
            <a:avLst/>
          </a:prstGeom>
        </p:spPr>
        <p:txBody>
          <a:bodyPr wrap="square">
            <a:spAutoFit/>
          </a:bodyPr>
          <a:lstStyle/>
          <a:p>
            <a:pPr algn="ctr"/>
            <a:r>
              <a:rPr lang="en-US" sz="4500" b="1" dirty="0">
                <a:solidFill>
                  <a:schemeClr val="accent2"/>
                </a:solidFill>
              </a:rPr>
              <a:t>Total Users</a:t>
            </a:r>
          </a:p>
        </p:txBody>
      </p:sp>
      <p:sp>
        <p:nvSpPr>
          <p:cNvPr id="17" name="Rectangle 16"/>
          <p:cNvSpPr/>
          <p:nvPr/>
        </p:nvSpPr>
        <p:spPr>
          <a:xfrm>
            <a:off x="18136541" y="11181234"/>
            <a:ext cx="4966675"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18" name="Rectangle 17"/>
          <p:cNvSpPr/>
          <p:nvPr/>
        </p:nvSpPr>
        <p:spPr>
          <a:xfrm>
            <a:off x="18136541" y="8723636"/>
            <a:ext cx="4966675" cy="1554272"/>
          </a:xfrm>
          <a:prstGeom prst="rect">
            <a:avLst/>
          </a:prstGeom>
        </p:spPr>
        <p:txBody>
          <a:bodyPr wrap="square">
            <a:spAutoFit/>
          </a:bodyPr>
          <a:lstStyle/>
          <a:p>
            <a:pPr algn="ctr"/>
            <a:r>
              <a:rPr lang="en-US" sz="9500" b="1" dirty="0">
                <a:solidFill>
                  <a:schemeClr val="accent6"/>
                </a:solidFill>
              </a:rPr>
              <a:t>7,560</a:t>
            </a:r>
          </a:p>
        </p:txBody>
      </p:sp>
      <p:sp>
        <p:nvSpPr>
          <p:cNvPr id="26" name="Line 9"/>
          <p:cNvSpPr>
            <a:spLocks noChangeShapeType="1"/>
          </p:cNvSpPr>
          <p:nvPr/>
        </p:nvSpPr>
        <p:spPr bwMode="auto">
          <a:xfrm>
            <a:off x="6602413" y="9013826"/>
            <a:ext cx="0" cy="345916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0"/>
          <p:cNvSpPr>
            <a:spLocks noChangeShapeType="1"/>
          </p:cNvSpPr>
          <p:nvPr/>
        </p:nvSpPr>
        <p:spPr bwMode="auto">
          <a:xfrm>
            <a:off x="12196763" y="9013826"/>
            <a:ext cx="0" cy="345916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11"/>
          <p:cNvSpPr>
            <a:spLocks noChangeShapeType="1"/>
          </p:cNvSpPr>
          <p:nvPr/>
        </p:nvSpPr>
        <p:spPr bwMode="auto">
          <a:xfrm>
            <a:off x="17816513" y="9013826"/>
            <a:ext cx="0" cy="345916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Picture Placeholder 28"/>
          <p:cNvSpPr>
            <a:spLocks noGrp="1"/>
          </p:cNvSpPr>
          <p:nvPr>
            <p:ph type="pic" sz="quarter" idx="10"/>
          </p:nvPr>
        </p:nvSpPr>
        <p:spPr/>
      </p:sp>
      <p:sp>
        <p:nvSpPr>
          <p:cNvPr id="30" name="Picture Placeholder 29"/>
          <p:cNvSpPr>
            <a:spLocks noGrp="1"/>
          </p:cNvSpPr>
          <p:nvPr>
            <p:ph type="pic" sz="quarter" idx="11"/>
          </p:nvPr>
        </p:nvSpPr>
        <p:spPr/>
      </p:sp>
      <p:sp>
        <p:nvSpPr>
          <p:cNvPr id="31" name="Picture Placeholder 30"/>
          <p:cNvSpPr>
            <a:spLocks noGrp="1"/>
          </p:cNvSpPr>
          <p:nvPr>
            <p:ph type="pic" sz="quarter" idx="12"/>
          </p:nvPr>
        </p:nvSpPr>
        <p:spPr/>
      </p:sp>
      <p:sp>
        <p:nvSpPr>
          <p:cNvPr id="32" name="Picture Placeholder 31"/>
          <p:cNvSpPr>
            <a:spLocks noGrp="1"/>
          </p:cNvSpPr>
          <p:nvPr>
            <p:ph type="pic" sz="quarter" idx="13"/>
          </p:nvPr>
        </p:nvSpPr>
        <p:spPr/>
      </p:sp>
    </p:spTree>
    <p:extLst>
      <p:ext uri="{BB962C8B-B14F-4D97-AF65-F5344CB8AC3E}">
        <p14:creationId xmlns:p14="http://schemas.microsoft.com/office/powerpoint/2010/main" val="2210737065"/>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430982" y="1061065"/>
            <a:ext cx="17515158" cy="1554272"/>
          </a:xfrm>
          <a:prstGeom prst="rect">
            <a:avLst/>
          </a:prstGeom>
        </p:spPr>
        <p:txBody>
          <a:bodyPr wrap="square">
            <a:spAutoFit/>
          </a:bodyPr>
          <a:lstStyle/>
          <a:p>
            <a:pPr algn="ctr"/>
            <a:r>
              <a:rPr lang="en-US" sz="9500" b="1" dirty="0">
                <a:solidFill>
                  <a:schemeClr val="accent2"/>
                </a:solidFill>
                <a:latin typeface="+mj-lt"/>
              </a:rPr>
              <a:t>World Map</a:t>
            </a:r>
          </a:p>
        </p:txBody>
      </p:sp>
      <p:sp>
        <p:nvSpPr>
          <p:cNvPr id="4" name="Rectangle 3"/>
          <p:cNvSpPr/>
          <p:nvPr/>
        </p:nvSpPr>
        <p:spPr>
          <a:xfrm>
            <a:off x="1034507" y="5721532"/>
            <a:ext cx="430303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a:t>
            </a:r>
            <a:r>
              <a:rPr lang="sv-SE" sz="2500" dirty="0" smtClean="0">
                <a:solidFill>
                  <a:schemeClr val="accent2">
                    <a:alpha val="60000"/>
                  </a:schemeClr>
                </a:solidFill>
              </a:rPr>
              <a:t>sed </a:t>
            </a:r>
            <a:endParaRPr lang="en-US" sz="2500" dirty="0">
              <a:solidFill>
                <a:schemeClr val="accent2">
                  <a:alpha val="60000"/>
                </a:schemeClr>
              </a:solidFill>
            </a:endParaRPr>
          </a:p>
        </p:txBody>
      </p:sp>
      <p:sp>
        <p:nvSpPr>
          <p:cNvPr id="5" name="Rectangle 4"/>
          <p:cNvSpPr/>
          <p:nvPr/>
        </p:nvSpPr>
        <p:spPr>
          <a:xfrm>
            <a:off x="3437466" y="2384504"/>
            <a:ext cx="1751515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1034507" y="4793378"/>
            <a:ext cx="4303038" cy="784830"/>
          </a:xfrm>
          <a:prstGeom prst="rect">
            <a:avLst/>
          </a:prstGeom>
        </p:spPr>
        <p:txBody>
          <a:bodyPr wrap="square">
            <a:spAutoFit/>
          </a:bodyPr>
          <a:lstStyle/>
          <a:p>
            <a:pPr algn="ctr"/>
            <a:r>
              <a:rPr lang="en-GB" sz="4500" b="1" dirty="0" smtClean="0">
                <a:solidFill>
                  <a:schemeClr val="accent3"/>
                </a:solidFill>
              </a:rPr>
              <a:t>Canada</a:t>
            </a:r>
            <a:endParaRPr lang="en-US" sz="4500" b="1" dirty="0">
              <a:solidFill>
                <a:schemeClr val="accent3"/>
              </a:solidFill>
            </a:endParaRPr>
          </a:p>
        </p:txBody>
      </p:sp>
      <p:sp>
        <p:nvSpPr>
          <p:cNvPr id="7" name="Rectangle 6"/>
          <p:cNvSpPr/>
          <p:nvPr/>
        </p:nvSpPr>
        <p:spPr>
          <a:xfrm>
            <a:off x="2671920" y="8027995"/>
            <a:ext cx="4303038" cy="784830"/>
          </a:xfrm>
          <a:prstGeom prst="rect">
            <a:avLst/>
          </a:prstGeom>
        </p:spPr>
        <p:txBody>
          <a:bodyPr wrap="square">
            <a:spAutoFit/>
          </a:bodyPr>
          <a:lstStyle/>
          <a:p>
            <a:pPr algn="ctr"/>
            <a:r>
              <a:rPr lang="en-US" sz="4500" b="1" dirty="0" smtClean="0">
                <a:solidFill>
                  <a:schemeClr val="accent4"/>
                </a:solidFill>
              </a:rPr>
              <a:t>United States</a:t>
            </a:r>
            <a:endParaRPr lang="en-US" sz="4500" b="1" dirty="0">
              <a:solidFill>
                <a:schemeClr val="accent4"/>
              </a:solidFill>
            </a:endParaRPr>
          </a:p>
        </p:txBody>
      </p:sp>
      <p:sp>
        <p:nvSpPr>
          <p:cNvPr id="8" name="Rectangle 7"/>
          <p:cNvSpPr/>
          <p:nvPr/>
        </p:nvSpPr>
        <p:spPr>
          <a:xfrm>
            <a:off x="10476216" y="10277882"/>
            <a:ext cx="4303038" cy="784830"/>
          </a:xfrm>
          <a:prstGeom prst="rect">
            <a:avLst/>
          </a:prstGeom>
        </p:spPr>
        <p:txBody>
          <a:bodyPr wrap="square">
            <a:spAutoFit/>
          </a:bodyPr>
          <a:lstStyle/>
          <a:p>
            <a:pPr algn="ctr"/>
            <a:r>
              <a:rPr lang="en-US" sz="4500" b="1" dirty="0" smtClean="0">
                <a:solidFill>
                  <a:schemeClr val="accent5"/>
                </a:solidFill>
              </a:rPr>
              <a:t>Brazil</a:t>
            </a:r>
            <a:endParaRPr lang="en-US" sz="4500" b="1" dirty="0">
              <a:solidFill>
                <a:schemeClr val="accent5"/>
              </a:solidFill>
            </a:endParaRPr>
          </a:p>
        </p:txBody>
      </p:sp>
      <p:sp>
        <p:nvSpPr>
          <p:cNvPr id="9" name="Rectangle 8"/>
          <p:cNvSpPr/>
          <p:nvPr/>
        </p:nvSpPr>
        <p:spPr>
          <a:xfrm>
            <a:off x="16260327" y="10734092"/>
            <a:ext cx="4303038" cy="784830"/>
          </a:xfrm>
          <a:prstGeom prst="rect">
            <a:avLst/>
          </a:prstGeom>
        </p:spPr>
        <p:txBody>
          <a:bodyPr wrap="square">
            <a:spAutoFit/>
          </a:bodyPr>
          <a:lstStyle/>
          <a:p>
            <a:pPr algn="ctr"/>
            <a:r>
              <a:rPr lang="en-US" sz="4500" b="1" dirty="0" smtClean="0">
                <a:solidFill>
                  <a:schemeClr val="accent6"/>
                </a:solidFill>
              </a:rPr>
              <a:t>Australia</a:t>
            </a:r>
            <a:endParaRPr lang="en-US" sz="4500" b="1" dirty="0">
              <a:solidFill>
                <a:schemeClr val="accent6"/>
              </a:solidFill>
            </a:endParaRPr>
          </a:p>
        </p:txBody>
      </p:sp>
      <p:sp>
        <p:nvSpPr>
          <p:cNvPr id="10" name="Rectangle 9"/>
          <p:cNvSpPr/>
          <p:nvPr/>
        </p:nvSpPr>
        <p:spPr>
          <a:xfrm>
            <a:off x="10476215" y="11142860"/>
            <a:ext cx="430303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a:t>
            </a:r>
            <a:r>
              <a:rPr lang="sv-SE" sz="2500" dirty="0" smtClean="0">
                <a:solidFill>
                  <a:schemeClr val="accent2">
                    <a:alpha val="60000"/>
                  </a:schemeClr>
                </a:solidFill>
              </a:rPr>
              <a:t>sed </a:t>
            </a:r>
            <a:endParaRPr lang="en-US" sz="2500" dirty="0">
              <a:solidFill>
                <a:schemeClr val="accent2">
                  <a:alpha val="60000"/>
                </a:schemeClr>
              </a:solidFill>
            </a:endParaRPr>
          </a:p>
        </p:txBody>
      </p:sp>
      <p:sp>
        <p:nvSpPr>
          <p:cNvPr id="11" name="Rectangle 10"/>
          <p:cNvSpPr/>
          <p:nvPr/>
        </p:nvSpPr>
        <p:spPr>
          <a:xfrm>
            <a:off x="16260327" y="11655171"/>
            <a:ext cx="4303038" cy="861774"/>
          </a:xfrm>
          <a:prstGeom prst="rect">
            <a:avLst/>
          </a:prstGeom>
        </p:spPr>
        <p:txBody>
          <a:bodyPr wrap="square">
            <a:spAutoFit/>
          </a:bodyPr>
          <a:lstStyle/>
          <a:p>
            <a:pPr algn="ctr"/>
            <a:r>
              <a:rPr lang="sv-SE" sz="2500" dirty="0">
                <a:solidFill>
                  <a:schemeClr val="accent2">
                    <a:alpha val="60000"/>
                  </a:schemeClr>
                </a:solidFill>
              </a:rPr>
              <a:t>Lorem ipsum dolor sit amet, </a:t>
            </a:r>
            <a:r>
              <a:rPr lang="sv-SE" sz="2500" dirty="0" smtClean="0">
                <a:solidFill>
                  <a:schemeClr val="accent2">
                    <a:alpha val="60000"/>
                  </a:schemeClr>
                </a:solidFill>
              </a:rPr>
              <a:t>consectetuer</a:t>
            </a:r>
            <a:endParaRPr lang="en-US" sz="2500" dirty="0">
              <a:solidFill>
                <a:schemeClr val="accent2">
                  <a:alpha val="60000"/>
                </a:schemeClr>
              </a:solidFill>
            </a:endParaRPr>
          </a:p>
        </p:txBody>
      </p:sp>
      <p:sp>
        <p:nvSpPr>
          <p:cNvPr id="12" name="Rectangle 11"/>
          <p:cNvSpPr/>
          <p:nvPr/>
        </p:nvSpPr>
        <p:spPr>
          <a:xfrm>
            <a:off x="2671920" y="8952488"/>
            <a:ext cx="4303038"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a:t>
            </a:r>
            <a:r>
              <a:rPr lang="sv-SE" sz="2500" dirty="0" smtClean="0">
                <a:solidFill>
                  <a:schemeClr val="accent2">
                    <a:alpha val="60000"/>
                  </a:schemeClr>
                </a:solidFill>
              </a:rPr>
              <a:t>sed dilam</a:t>
            </a:r>
            <a:endParaRPr lang="en-US" sz="2500" dirty="0">
              <a:solidFill>
                <a:schemeClr val="accent2">
                  <a:alpha val="60000"/>
                </a:schemeClr>
              </a:solidFill>
            </a:endParaRPr>
          </a:p>
        </p:txBody>
      </p:sp>
      <p:sp>
        <p:nvSpPr>
          <p:cNvPr id="162" name="Freeform 5"/>
          <p:cNvSpPr>
            <a:spLocks/>
          </p:cNvSpPr>
          <p:nvPr/>
        </p:nvSpPr>
        <p:spPr bwMode="auto">
          <a:xfrm>
            <a:off x="8518525" y="8594725"/>
            <a:ext cx="547687" cy="269875"/>
          </a:xfrm>
          <a:custGeom>
            <a:avLst/>
            <a:gdLst>
              <a:gd name="T0" fmla="*/ 64 w 173"/>
              <a:gd name="T1" fmla="*/ 84 h 85"/>
              <a:gd name="T2" fmla="*/ 37 w 173"/>
              <a:gd name="T3" fmla="*/ 80 h 85"/>
              <a:gd name="T4" fmla="*/ 16 w 173"/>
              <a:gd name="T5" fmla="*/ 75 h 85"/>
              <a:gd name="T6" fmla="*/ 20 w 173"/>
              <a:gd name="T7" fmla="*/ 54 h 85"/>
              <a:gd name="T8" fmla="*/ 8 w 173"/>
              <a:gd name="T9" fmla="*/ 42 h 85"/>
              <a:gd name="T10" fmla="*/ 7 w 173"/>
              <a:gd name="T11" fmla="*/ 73 h 85"/>
              <a:gd name="T12" fmla="*/ 0 w 173"/>
              <a:gd name="T13" fmla="*/ 72 h 85"/>
              <a:gd name="T14" fmla="*/ 6 w 173"/>
              <a:gd name="T15" fmla="*/ 45 h 85"/>
              <a:gd name="T16" fmla="*/ 6 w 173"/>
              <a:gd name="T17" fmla="*/ 46 h 85"/>
              <a:gd name="T18" fmla="*/ 9 w 173"/>
              <a:gd name="T19" fmla="*/ 33 h 85"/>
              <a:gd name="T20" fmla="*/ 8 w 173"/>
              <a:gd name="T21" fmla="*/ 40 h 85"/>
              <a:gd name="T22" fmla="*/ 23 w 173"/>
              <a:gd name="T23" fmla="*/ 30 h 85"/>
              <a:gd name="T24" fmla="*/ 33 w 173"/>
              <a:gd name="T25" fmla="*/ 18 h 85"/>
              <a:gd name="T26" fmla="*/ 44 w 173"/>
              <a:gd name="T27" fmla="*/ 12 h 85"/>
              <a:gd name="T28" fmla="*/ 47 w 173"/>
              <a:gd name="T29" fmla="*/ 9 h 85"/>
              <a:gd name="T30" fmla="*/ 51 w 173"/>
              <a:gd name="T31" fmla="*/ 1 h 85"/>
              <a:gd name="T32" fmla="*/ 66 w 173"/>
              <a:gd name="T33" fmla="*/ 3 h 85"/>
              <a:gd name="T34" fmla="*/ 70 w 173"/>
              <a:gd name="T35" fmla="*/ 3 h 85"/>
              <a:gd name="T36" fmla="*/ 74 w 173"/>
              <a:gd name="T37" fmla="*/ 2 h 85"/>
              <a:gd name="T38" fmla="*/ 83 w 173"/>
              <a:gd name="T39" fmla="*/ 2 h 85"/>
              <a:gd name="T40" fmla="*/ 84 w 173"/>
              <a:gd name="T41" fmla="*/ 2 h 85"/>
              <a:gd name="T42" fmla="*/ 91 w 173"/>
              <a:gd name="T43" fmla="*/ 1 h 85"/>
              <a:gd name="T44" fmla="*/ 102 w 173"/>
              <a:gd name="T45" fmla="*/ 0 h 85"/>
              <a:gd name="T46" fmla="*/ 104 w 173"/>
              <a:gd name="T47" fmla="*/ 0 h 85"/>
              <a:gd name="T48" fmla="*/ 110 w 173"/>
              <a:gd name="T49" fmla="*/ 1 h 85"/>
              <a:gd name="T50" fmla="*/ 126 w 173"/>
              <a:gd name="T51" fmla="*/ 2 h 85"/>
              <a:gd name="T52" fmla="*/ 150 w 173"/>
              <a:gd name="T53" fmla="*/ 10 h 85"/>
              <a:gd name="T54" fmla="*/ 158 w 173"/>
              <a:gd name="T55" fmla="*/ 13 h 85"/>
              <a:gd name="T56" fmla="*/ 171 w 173"/>
              <a:gd name="T57" fmla="*/ 18 h 85"/>
              <a:gd name="T58" fmla="*/ 171 w 173"/>
              <a:gd name="T59" fmla="*/ 25 h 85"/>
              <a:gd name="T60" fmla="*/ 173 w 173"/>
              <a:gd name="T61" fmla="*/ 26 h 85"/>
              <a:gd name="T62" fmla="*/ 172 w 173"/>
              <a:gd name="T63" fmla="*/ 28 h 85"/>
              <a:gd name="T64" fmla="*/ 172 w 173"/>
              <a:gd name="T65" fmla="*/ 34 h 85"/>
              <a:gd name="T66" fmla="*/ 171 w 173"/>
              <a:gd name="T67" fmla="*/ 53 h 85"/>
              <a:gd name="T68" fmla="*/ 153 w 173"/>
              <a:gd name="T69" fmla="*/ 55 h 85"/>
              <a:gd name="T70" fmla="*/ 149 w 173"/>
              <a:gd name="T71" fmla="*/ 55 h 85"/>
              <a:gd name="T72" fmla="*/ 140 w 173"/>
              <a:gd name="T73" fmla="*/ 59 h 85"/>
              <a:gd name="T74" fmla="*/ 131 w 173"/>
              <a:gd name="T75" fmla="*/ 61 h 85"/>
              <a:gd name="T76" fmla="*/ 126 w 173"/>
              <a:gd name="T77" fmla="*/ 63 h 85"/>
              <a:gd name="T78" fmla="*/ 128 w 173"/>
              <a:gd name="T79" fmla="*/ 77 h 85"/>
              <a:gd name="T80" fmla="*/ 101 w 173"/>
              <a:gd name="T81" fmla="*/ 72 h 85"/>
              <a:gd name="T82" fmla="*/ 100 w 173"/>
              <a:gd name="T83" fmla="*/ 72 h 85"/>
              <a:gd name="T84" fmla="*/ 84 w 173"/>
              <a:gd name="T85" fmla="*/ 83 h 85"/>
              <a:gd name="T86" fmla="*/ 73 w 173"/>
              <a:gd name="T87" fmla="*/ 84 h 85"/>
              <a:gd name="T88" fmla="*/ 67 w 173"/>
              <a:gd name="T89" fmla="*/ 85 h 85"/>
              <a:gd name="T90" fmla="*/ 64 w 173"/>
              <a:gd name="T91"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3" h="85">
                <a:moveTo>
                  <a:pt x="64" y="84"/>
                </a:moveTo>
                <a:cubicBezTo>
                  <a:pt x="52" y="84"/>
                  <a:pt x="44" y="82"/>
                  <a:pt x="37" y="80"/>
                </a:cubicBezTo>
                <a:cubicBezTo>
                  <a:pt x="16" y="75"/>
                  <a:pt x="16" y="75"/>
                  <a:pt x="16" y="75"/>
                </a:cubicBezTo>
                <a:cubicBezTo>
                  <a:pt x="20" y="54"/>
                  <a:pt x="20" y="54"/>
                  <a:pt x="20" y="54"/>
                </a:cubicBezTo>
                <a:cubicBezTo>
                  <a:pt x="8" y="42"/>
                  <a:pt x="8" y="42"/>
                  <a:pt x="8" y="42"/>
                </a:cubicBezTo>
                <a:cubicBezTo>
                  <a:pt x="7" y="73"/>
                  <a:pt x="7" y="73"/>
                  <a:pt x="7" y="73"/>
                </a:cubicBezTo>
                <a:cubicBezTo>
                  <a:pt x="5" y="73"/>
                  <a:pt x="2" y="73"/>
                  <a:pt x="0" y="72"/>
                </a:cubicBezTo>
                <a:cubicBezTo>
                  <a:pt x="6" y="45"/>
                  <a:pt x="6" y="45"/>
                  <a:pt x="6" y="45"/>
                </a:cubicBezTo>
                <a:cubicBezTo>
                  <a:pt x="6" y="45"/>
                  <a:pt x="6" y="46"/>
                  <a:pt x="6" y="46"/>
                </a:cubicBezTo>
                <a:cubicBezTo>
                  <a:pt x="6" y="46"/>
                  <a:pt x="9" y="33"/>
                  <a:pt x="9" y="33"/>
                </a:cubicBezTo>
                <a:cubicBezTo>
                  <a:pt x="8" y="40"/>
                  <a:pt x="8" y="40"/>
                  <a:pt x="8" y="40"/>
                </a:cubicBezTo>
                <a:cubicBezTo>
                  <a:pt x="11" y="36"/>
                  <a:pt x="16" y="32"/>
                  <a:pt x="23" y="30"/>
                </a:cubicBezTo>
                <a:cubicBezTo>
                  <a:pt x="25" y="25"/>
                  <a:pt x="28" y="21"/>
                  <a:pt x="33" y="18"/>
                </a:cubicBezTo>
                <a:cubicBezTo>
                  <a:pt x="36" y="16"/>
                  <a:pt x="40" y="13"/>
                  <a:pt x="44" y="12"/>
                </a:cubicBezTo>
                <a:cubicBezTo>
                  <a:pt x="45" y="11"/>
                  <a:pt x="46" y="10"/>
                  <a:pt x="47" y="9"/>
                </a:cubicBezTo>
                <a:cubicBezTo>
                  <a:pt x="51" y="1"/>
                  <a:pt x="51" y="1"/>
                  <a:pt x="51" y="1"/>
                </a:cubicBezTo>
                <a:cubicBezTo>
                  <a:pt x="66" y="3"/>
                  <a:pt x="66" y="3"/>
                  <a:pt x="66" y="3"/>
                </a:cubicBezTo>
                <a:cubicBezTo>
                  <a:pt x="67" y="3"/>
                  <a:pt x="69" y="3"/>
                  <a:pt x="70" y="3"/>
                </a:cubicBezTo>
                <a:cubicBezTo>
                  <a:pt x="72" y="3"/>
                  <a:pt x="73" y="3"/>
                  <a:pt x="74" y="2"/>
                </a:cubicBezTo>
                <a:cubicBezTo>
                  <a:pt x="77" y="2"/>
                  <a:pt x="80" y="2"/>
                  <a:pt x="83" y="2"/>
                </a:cubicBezTo>
                <a:cubicBezTo>
                  <a:pt x="84" y="2"/>
                  <a:pt x="84" y="2"/>
                  <a:pt x="84" y="2"/>
                </a:cubicBezTo>
                <a:cubicBezTo>
                  <a:pt x="88" y="2"/>
                  <a:pt x="90" y="2"/>
                  <a:pt x="91" y="1"/>
                </a:cubicBezTo>
                <a:cubicBezTo>
                  <a:pt x="95" y="1"/>
                  <a:pt x="99" y="0"/>
                  <a:pt x="102" y="0"/>
                </a:cubicBezTo>
                <a:cubicBezTo>
                  <a:pt x="104" y="0"/>
                  <a:pt x="104" y="0"/>
                  <a:pt x="104" y="0"/>
                </a:cubicBezTo>
                <a:cubicBezTo>
                  <a:pt x="110" y="1"/>
                  <a:pt x="110" y="1"/>
                  <a:pt x="110" y="1"/>
                </a:cubicBezTo>
                <a:cubicBezTo>
                  <a:pt x="115" y="2"/>
                  <a:pt x="121" y="2"/>
                  <a:pt x="126" y="2"/>
                </a:cubicBezTo>
                <a:cubicBezTo>
                  <a:pt x="137" y="3"/>
                  <a:pt x="145" y="6"/>
                  <a:pt x="150" y="10"/>
                </a:cubicBezTo>
                <a:cubicBezTo>
                  <a:pt x="154" y="11"/>
                  <a:pt x="156" y="12"/>
                  <a:pt x="158" y="13"/>
                </a:cubicBezTo>
                <a:cubicBezTo>
                  <a:pt x="171" y="18"/>
                  <a:pt x="171" y="18"/>
                  <a:pt x="171" y="18"/>
                </a:cubicBezTo>
                <a:cubicBezTo>
                  <a:pt x="171" y="25"/>
                  <a:pt x="171" y="25"/>
                  <a:pt x="171" y="25"/>
                </a:cubicBezTo>
                <a:cubicBezTo>
                  <a:pt x="173" y="26"/>
                  <a:pt x="173" y="26"/>
                  <a:pt x="173" y="26"/>
                </a:cubicBezTo>
                <a:cubicBezTo>
                  <a:pt x="172" y="28"/>
                  <a:pt x="172" y="28"/>
                  <a:pt x="172" y="28"/>
                </a:cubicBezTo>
                <a:cubicBezTo>
                  <a:pt x="172" y="34"/>
                  <a:pt x="172" y="34"/>
                  <a:pt x="172" y="34"/>
                </a:cubicBezTo>
                <a:cubicBezTo>
                  <a:pt x="171" y="53"/>
                  <a:pt x="171" y="53"/>
                  <a:pt x="171" y="53"/>
                </a:cubicBezTo>
                <a:cubicBezTo>
                  <a:pt x="153" y="55"/>
                  <a:pt x="153" y="55"/>
                  <a:pt x="153" y="55"/>
                </a:cubicBezTo>
                <a:cubicBezTo>
                  <a:pt x="152" y="55"/>
                  <a:pt x="150" y="55"/>
                  <a:pt x="149" y="55"/>
                </a:cubicBezTo>
                <a:cubicBezTo>
                  <a:pt x="146" y="57"/>
                  <a:pt x="143" y="58"/>
                  <a:pt x="140" y="59"/>
                </a:cubicBezTo>
                <a:cubicBezTo>
                  <a:pt x="137" y="60"/>
                  <a:pt x="134" y="61"/>
                  <a:pt x="131" y="61"/>
                </a:cubicBezTo>
                <a:cubicBezTo>
                  <a:pt x="126" y="63"/>
                  <a:pt x="126" y="63"/>
                  <a:pt x="126" y="63"/>
                </a:cubicBezTo>
                <a:cubicBezTo>
                  <a:pt x="128" y="77"/>
                  <a:pt x="128" y="77"/>
                  <a:pt x="128" y="77"/>
                </a:cubicBezTo>
                <a:cubicBezTo>
                  <a:pt x="101" y="72"/>
                  <a:pt x="101" y="72"/>
                  <a:pt x="101" y="72"/>
                </a:cubicBezTo>
                <a:cubicBezTo>
                  <a:pt x="100" y="72"/>
                  <a:pt x="100" y="72"/>
                  <a:pt x="100" y="72"/>
                </a:cubicBezTo>
                <a:cubicBezTo>
                  <a:pt x="97" y="78"/>
                  <a:pt x="91" y="81"/>
                  <a:pt x="84" y="83"/>
                </a:cubicBezTo>
                <a:cubicBezTo>
                  <a:pt x="82" y="83"/>
                  <a:pt x="77" y="84"/>
                  <a:pt x="73" y="84"/>
                </a:cubicBezTo>
                <a:cubicBezTo>
                  <a:pt x="67" y="85"/>
                  <a:pt x="67" y="85"/>
                  <a:pt x="67" y="85"/>
                </a:cubicBezTo>
                <a:lnTo>
                  <a:pt x="64" y="8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6"/>
          <p:cNvSpPr>
            <a:spLocks noEditPoints="1"/>
          </p:cNvSpPr>
          <p:nvPr/>
        </p:nvSpPr>
        <p:spPr bwMode="auto">
          <a:xfrm>
            <a:off x="6718300" y="3749675"/>
            <a:ext cx="4887912" cy="3565525"/>
          </a:xfrm>
          <a:custGeom>
            <a:avLst/>
            <a:gdLst>
              <a:gd name="T0" fmla="*/ 238 w 1543"/>
              <a:gd name="T1" fmla="*/ 348 h 1125"/>
              <a:gd name="T2" fmla="*/ 940 w 1543"/>
              <a:gd name="T3" fmla="*/ 616 h 1125"/>
              <a:gd name="T4" fmla="*/ 1116 w 1543"/>
              <a:gd name="T5" fmla="*/ 377 h 1125"/>
              <a:gd name="T6" fmla="*/ 1086 w 1543"/>
              <a:gd name="T7" fmla="*/ 479 h 1125"/>
              <a:gd name="T8" fmla="*/ 1095 w 1543"/>
              <a:gd name="T9" fmla="*/ 662 h 1125"/>
              <a:gd name="T10" fmla="*/ 1193 w 1543"/>
              <a:gd name="T11" fmla="*/ 629 h 1125"/>
              <a:gd name="T12" fmla="*/ 1237 w 1543"/>
              <a:gd name="T13" fmla="*/ 503 h 1125"/>
              <a:gd name="T14" fmla="*/ 1018 w 1543"/>
              <a:gd name="T15" fmla="*/ 425 h 1125"/>
              <a:gd name="T16" fmla="*/ 1134 w 1543"/>
              <a:gd name="T17" fmla="*/ 644 h 1125"/>
              <a:gd name="T18" fmla="*/ 992 w 1543"/>
              <a:gd name="T19" fmla="*/ 248 h 1125"/>
              <a:gd name="T20" fmla="*/ 757 w 1543"/>
              <a:gd name="T21" fmla="*/ 311 h 1125"/>
              <a:gd name="T22" fmla="*/ 775 w 1543"/>
              <a:gd name="T23" fmla="*/ 232 h 1125"/>
              <a:gd name="T24" fmla="*/ 835 w 1543"/>
              <a:gd name="T25" fmla="*/ 231 h 1125"/>
              <a:gd name="T26" fmla="*/ 865 w 1543"/>
              <a:gd name="T27" fmla="*/ 137 h 1125"/>
              <a:gd name="T28" fmla="*/ 606 w 1543"/>
              <a:gd name="T29" fmla="*/ 393 h 1125"/>
              <a:gd name="T30" fmla="*/ 774 w 1543"/>
              <a:gd name="T31" fmla="*/ 453 h 1125"/>
              <a:gd name="T32" fmla="*/ 691 w 1543"/>
              <a:gd name="T33" fmla="*/ 331 h 1125"/>
              <a:gd name="T34" fmla="*/ 650 w 1543"/>
              <a:gd name="T35" fmla="*/ 261 h 1125"/>
              <a:gd name="T36" fmla="*/ 766 w 1543"/>
              <a:gd name="T37" fmla="*/ 478 h 1125"/>
              <a:gd name="T38" fmla="*/ 937 w 1543"/>
              <a:gd name="T39" fmla="*/ 846 h 1125"/>
              <a:gd name="T40" fmla="*/ 1134 w 1543"/>
              <a:gd name="T41" fmla="*/ 764 h 1125"/>
              <a:gd name="T42" fmla="*/ 1096 w 1543"/>
              <a:gd name="T43" fmla="*/ 527 h 1125"/>
              <a:gd name="T44" fmla="*/ 1477 w 1543"/>
              <a:gd name="T45" fmla="*/ 18 h 1125"/>
              <a:gd name="T46" fmla="*/ 1253 w 1543"/>
              <a:gd name="T47" fmla="*/ 27 h 1125"/>
              <a:gd name="T48" fmla="*/ 1317 w 1543"/>
              <a:gd name="T49" fmla="*/ 103 h 1125"/>
              <a:gd name="T50" fmla="*/ 1175 w 1543"/>
              <a:gd name="T51" fmla="*/ 174 h 1125"/>
              <a:gd name="T52" fmla="*/ 1187 w 1543"/>
              <a:gd name="T53" fmla="*/ 290 h 1125"/>
              <a:gd name="T54" fmla="*/ 1365 w 1543"/>
              <a:gd name="T55" fmla="*/ 168 h 1125"/>
              <a:gd name="T56" fmla="*/ 1288 w 1543"/>
              <a:gd name="T57" fmla="*/ 176 h 1125"/>
              <a:gd name="T58" fmla="*/ 1215 w 1543"/>
              <a:gd name="T59" fmla="*/ 1019 h 1125"/>
              <a:gd name="T60" fmla="*/ 1167 w 1543"/>
              <a:gd name="T61" fmla="*/ 167 h 1125"/>
              <a:gd name="T62" fmla="*/ 1101 w 1543"/>
              <a:gd name="T63" fmla="*/ 100 h 1125"/>
              <a:gd name="T64" fmla="*/ 72 w 1543"/>
              <a:gd name="T65" fmla="*/ 791 h 1125"/>
              <a:gd name="T66" fmla="*/ 911 w 1543"/>
              <a:gd name="T67" fmla="*/ 260 h 1125"/>
              <a:gd name="T68" fmla="*/ 943 w 1543"/>
              <a:gd name="T69" fmla="*/ 272 h 1125"/>
              <a:gd name="T70" fmla="*/ 808 w 1543"/>
              <a:gd name="T71" fmla="*/ 370 h 1125"/>
              <a:gd name="T72" fmla="*/ 1254 w 1543"/>
              <a:gd name="T73" fmla="*/ 909 h 1125"/>
              <a:gd name="T74" fmla="*/ 1028 w 1543"/>
              <a:gd name="T75" fmla="*/ 702 h 1125"/>
              <a:gd name="T76" fmla="*/ 746 w 1543"/>
              <a:gd name="T77" fmla="*/ 808 h 1125"/>
              <a:gd name="T78" fmla="*/ 994 w 1543"/>
              <a:gd name="T79" fmla="*/ 582 h 1125"/>
              <a:gd name="T80" fmla="*/ 924 w 1543"/>
              <a:gd name="T81" fmla="*/ 500 h 1125"/>
              <a:gd name="T82" fmla="*/ 874 w 1543"/>
              <a:gd name="T83" fmla="*/ 415 h 1125"/>
              <a:gd name="T84" fmla="*/ 830 w 1543"/>
              <a:gd name="T85" fmla="*/ 503 h 1125"/>
              <a:gd name="T86" fmla="*/ 648 w 1543"/>
              <a:gd name="T87" fmla="*/ 492 h 1125"/>
              <a:gd name="T88" fmla="*/ 379 w 1543"/>
              <a:gd name="T89" fmla="*/ 371 h 1125"/>
              <a:gd name="T90" fmla="*/ 81 w 1543"/>
              <a:gd name="T91" fmla="*/ 826 h 1125"/>
              <a:gd name="T92" fmla="*/ 633 w 1543"/>
              <a:gd name="T93" fmla="*/ 970 h 1125"/>
              <a:gd name="T94" fmla="*/ 859 w 1543"/>
              <a:gd name="T95" fmla="*/ 1097 h 1125"/>
              <a:gd name="T96" fmla="*/ 1107 w 1543"/>
              <a:gd name="T97" fmla="*/ 1027 h 1125"/>
              <a:gd name="T98" fmla="*/ 869 w 1543"/>
              <a:gd name="T99" fmla="*/ 597 h 1125"/>
              <a:gd name="T100" fmla="*/ 315 w 1543"/>
              <a:gd name="T101" fmla="*/ 672 h 1125"/>
              <a:gd name="T102" fmla="*/ 446 w 1543"/>
              <a:gd name="T103" fmla="*/ 493 h 1125"/>
              <a:gd name="T104" fmla="*/ 433 w 1543"/>
              <a:gd name="T105" fmla="*/ 551 h 1125"/>
              <a:gd name="T106" fmla="*/ 504 w 1543"/>
              <a:gd name="T107" fmla="*/ 782 h 1125"/>
              <a:gd name="T108" fmla="*/ 525 w 1543"/>
              <a:gd name="T109" fmla="*/ 531 h 1125"/>
              <a:gd name="T110" fmla="*/ 558 w 1543"/>
              <a:gd name="T111" fmla="*/ 890 h 1125"/>
              <a:gd name="T112" fmla="*/ 555 w 1543"/>
              <a:gd name="T113" fmla="*/ 809 h 1125"/>
              <a:gd name="T114" fmla="*/ 621 w 1543"/>
              <a:gd name="T115" fmla="*/ 805 h 1125"/>
              <a:gd name="T116" fmla="*/ 672 w 1543"/>
              <a:gd name="T117" fmla="*/ 954 h 1125"/>
              <a:gd name="T118" fmla="*/ 873 w 1543"/>
              <a:gd name="T119" fmla="*/ 1000 h 1125"/>
              <a:gd name="T120" fmla="*/ 1148 w 1543"/>
              <a:gd name="T121" fmla="*/ 904 h 1125"/>
              <a:gd name="T122" fmla="*/ 960 w 1543"/>
              <a:gd name="T123" fmla="*/ 150 h 1125"/>
              <a:gd name="T124" fmla="*/ 936 w 1543"/>
              <a:gd name="T125" fmla="*/ 215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3" h="1125">
                <a:moveTo>
                  <a:pt x="100" y="871"/>
                </a:moveTo>
                <a:cubicBezTo>
                  <a:pt x="101" y="871"/>
                  <a:pt x="102" y="872"/>
                  <a:pt x="103" y="872"/>
                </a:cubicBezTo>
                <a:cubicBezTo>
                  <a:pt x="103" y="871"/>
                  <a:pt x="103" y="870"/>
                  <a:pt x="100" y="871"/>
                </a:cubicBezTo>
                <a:close/>
                <a:moveTo>
                  <a:pt x="142" y="934"/>
                </a:moveTo>
                <a:cubicBezTo>
                  <a:pt x="142" y="934"/>
                  <a:pt x="142" y="934"/>
                  <a:pt x="142" y="934"/>
                </a:cubicBezTo>
                <a:cubicBezTo>
                  <a:pt x="142" y="934"/>
                  <a:pt x="142" y="933"/>
                  <a:pt x="142" y="933"/>
                </a:cubicBezTo>
                <a:cubicBezTo>
                  <a:pt x="142" y="933"/>
                  <a:pt x="142" y="933"/>
                  <a:pt x="141" y="933"/>
                </a:cubicBezTo>
                <a:cubicBezTo>
                  <a:pt x="141" y="933"/>
                  <a:pt x="141" y="934"/>
                  <a:pt x="142" y="934"/>
                </a:cubicBezTo>
                <a:close/>
                <a:moveTo>
                  <a:pt x="1120" y="703"/>
                </a:moveTo>
                <a:cubicBezTo>
                  <a:pt x="1119" y="703"/>
                  <a:pt x="1117" y="704"/>
                  <a:pt x="1117" y="705"/>
                </a:cubicBezTo>
                <a:cubicBezTo>
                  <a:pt x="1117" y="706"/>
                  <a:pt x="1118" y="707"/>
                  <a:pt x="1119" y="707"/>
                </a:cubicBezTo>
                <a:cubicBezTo>
                  <a:pt x="1121" y="708"/>
                  <a:pt x="1122" y="707"/>
                  <a:pt x="1123" y="706"/>
                </a:cubicBezTo>
                <a:cubicBezTo>
                  <a:pt x="1123" y="705"/>
                  <a:pt x="1123" y="704"/>
                  <a:pt x="1123" y="703"/>
                </a:cubicBezTo>
                <a:cubicBezTo>
                  <a:pt x="1122" y="703"/>
                  <a:pt x="1121" y="703"/>
                  <a:pt x="1120" y="703"/>
                </a:cubicBezTo>
                <a:close/>
                <a:moveTo>
                  <a:pt x="134" y="928"/>
                </a:moveTo>
                <a:cubicBezTo>
                  <a:pt x="134" y="926"/>
                  <a:pt x="132" y="923"/>
                  <a:pt x="131" y="920"/>
                </a:cubicBezTo>
                <a:cubicBezTo>
                  <a:pt x="129" y="914"/>
                  <a:pt x="125" y="910"/>
                  <a:pt x="117" y="909"/>
                </a:cubicBezTo>
                <a:cubicBezTo>
                  <a:pt x="111" y="908"/>
                  <a:pt x="107" y="905"/>
                  <a:pt x="102" y="902"/>
                </a:cubicBezTo>
                <a:cubicBezTo>
                  <a:pt x="100" y="900"/>
                  <a:pt x="97" y="898"/>
                  <a:pt x="94" y="897"/>
                </a:cubicBezTo>
                <a:cubicBezTo>
                  <a:pt x="92" y="896"/>
                  <a:pt x="90" y="896"/>
                  <a:pt x="88" y="896"/>
                </a:cubicBezTo>
                <a:cubicBezTo>
                  <a:pt x="86" y="896"/>
                  <a:pt x="83" y="898"/>
                  <a:pt x="83" y="899"/>
                </a:cubicBezTo>
                <a:cubicBezTo>
                  <a:pt x="84" y="902"/>
                  <a:pt x="86" y="905"/>
                  <a:pt x="85" y="909"/>
                </a:cubicBezTo>
                <a:cubicBezTo>
                  <a:pt x="85" y="910"/>
                  <a:pt x="86" y="912"/>
                  <a:pt x="87" y="913"/>
                </a:cubicBezTo>
                <a:cubicBezTo>
                  <a:pt x="90" y="916"/>
                  <a:pt x="94" y="919"/>
                  <a:pt x="97" y="922"/>
                </a:cubicBezTo>
                <a:cubicBezTo>
                  <a:pt x="105" y="932"/>
                  <a:pt x="116" y="941"/>
                  <a:pt x="124" y="950"/>
                </a:cubicBezTo>
                <a:cubicBezTo>
                  <a:pt x="125" y="952"/>
                  <a:pt x="128" y="953"/>
                  <a:pt x="129" y="954"/>
                </a:cubicBezTo>
                <a:cubicBezTo>
                  <a:pt x="129" y="954"/>
                  <a:pt x="129" y="954"/>
                  <a:pt x="129" y="954"/>
                </a:cubicBezTo>
                <a:cubicBezTo>
                  <a:pt x="129" y="954"/>
                  <a:pt x="129" y="954"/>
                  <a:pt x="129" y="954"/>
                </a:cubicBezTo>
                <a:cubicBezTo>
                  <a:pt x="128" y="954"/>
                  <a:pt x="126" y="955"/>
                  <a:pt x="125" y="955"/>
                </a:cubicBezTo>
                <a:cubicBezTo>
                  <a:pt x="128" y="955"/>
                  <a:pt x="131" y="956"/>
                  <a:pt x="133" y="957"/>
                </a:cubicBezTo>
                <a:cubicBezTo>
                  <a:pt x="133" y="957"/>
                  <a:pt x="133" y="957"/>
                  <a:pt x="133" y="957"/>
                </a:cubicBezTo>
                <a:cubicBezTo>
                  <a:pt x="133" y="957"/>
                  <a:pt x="133" y="957"/>
                  <a:pt x="133" y="957"/>
                </a:cubicBezTo>
                <a:cubicBezTo>
                  <a:pt x="135" y="957"/>
                  <a:pt x="137" y="958"/>
                  <a:pt x="139" y="958"/>
                </a:cubicBezTo>
                <a:cubicBezTo>
                  <a:pt x="143" y="958"/>
                  <a:pt x="145" y="956"/>
                  <a:pt x="146" y="953"/>
                </a:cubicBezTo>
                <a:cubicBezTo>
                  <a:pt x="146" y="946"/>
                  <a:pt x="145" y="940"/>
                  <a:pt x="142" y="934"/>
                </a:cubicBezTo>
                <a:cubicBezTo>
                  <a:pt x="138" y="933"/>
                  <a:pt x="135" y="931"/>
                  <a:pt x="134" y="928"/>
                </a:cubicBezTo>
                <a:close/>
                <a:moveTo>
                  <a:pt x="232" y="350"/>
                </a:moveTo>
                <a:cubicBezTo>
                  <a:pt x="232" y="350"/>
                  <a:pt x="232" y="350"/>
                  <a:pt x="232" y="350"/>
                </a:cubicBezTo>
                <a:cubicBezTo>
                  <a:pt x="232" y="350"/>
                  <a:pt x="232" y="350"/>
                  <a:pt x="232" y="350"/>
                </a:cubicBezTo>
                <a:cubicBezTo>
                  <a:pt x="232" y="350"/>
                  <a:pt x="232" y="350"/>
                  <a:pt x="232" y="350"/>
                </a:cubicBezTo>
                <a:cubicBezTo>
                  <a:pt x="232" y="350"/>
                  <a:pt x="232" y="350"/>
                  <a:pt x="232" y="350"/>
                </a:cubicBezTo>
                <a:close/>
                <a:moveTo>
                  <a:pt x="238" y="349"/>
                </a:moveTo>
                <a:cubicBezTo>
                  <a:pt x="238" y="349"/>
                  <a:pt x="238" y="348"/>
                  <a:pt x="238" y="348"/>
                </a:cubicBezTo>
                <a:cubicBezTo>
                  <a:pt x="237" y="348"/>
                  <a:pt x="235" y="347"/>
                  <a:pt x="234" y="348"/>
                </a:cubicBezTo>
                <a:cubicBezTo>
                  <a:pt x="234" y="348"/>
                  <a:pt x="233" y="349"/>
                  <a:pt x="232" y="350"/>
                </a:cubicBezTo>
                <a:cubicBezTo>
                  <a:pt x="234" y="350"/>
                  <a:pt x="235" y="350"/>
                  <a:pt x="236" y="350"/>
                </a:cubicBezTo>
                <a:cubicBezTo>
                  <a:pt x="236" y="350"/>
                  <a:pt x="237" y="350"/>
                  <a:pt x="238" y="349"/>
                </a:cubicBezTo>
                <a:close/>
                <a:moveTo>
                  <a:pt x="1274" y="601"/>
                </a:moveTo>
                <a:cubicBezTo>
                  <a:pt x="1274" y="602"/>
                  <a:pt x="1274" y="603"/>
                  <a:pt x="1274" y="604"/>
                </a:cubicBezTo>
                <a:cubicBezTo>
                  <a:pt x="1276" y="603"/>
                  <a:pt x="1276" y="602"/>
                  <a:pt x="1274" y="601"/>
                </a:cubicBezTo>
                <a:close/>
                <a:moveTo>
                  <a:pt x="977" y="479"/>
                </a:moveTo>
                <a:cubicBezTo>
                  <a:pt x="977" y="479"/>
                  <a:pt x="977" y="479"/>
                  <a:pt x="977" y="479"/>
                </a:cubicBezTo>
                <a:cubicBezTo>
                  <a:pt x="977" y="479"/>
                  <a:pt x="977" y="479"/>
                  <a:pt x="977" y="479"/>
                </a:cubicBezTo>
                <a:cubicBezTo>
                  <a:pt x="977" y="479"/>
                  <a:pt x="977" y="479"/>
                  <a:pt x="977" y="479"/>
                </a:cubicBezTo>
                <a:cubicBezTo>
                  <a:pt x="977" y="479"/>
                  <a:pt x="977" y="479"/>
                  <a:pt x="977" y="479"/>
                </a:cubicBezTo>
                <a:close/>
                <a:moveTo>
                  <a:pt x="966" y="479"/>
                </a:moveTo>
                <a:cubicBezTo>
                  <a:pt x="965" y="480"/>
                  <a:pt x="967" y="482"/>
                  <a:pt x="969" y="483"/>
                </a:cubicBezTo>
                <a:cubicBezTo>
                  <a:pt x="973" y="483"/>
                  <a:pt x="975" y="482"/>
                  <a:pt x="977" y="479"/>
                </a:cubicBezTo>
                <a:cubicBezTo>
                  <a:pt x="974" y="479"/>
                  <a:pt x="972" y="478"/>
                  <a:pt x="969" y="478"/>
                </a:cubicBezTo>
                <a:cubicBezTo>
                  <a:pt x="968" y="478"/>
                  <a:pt x="967" y="478"/>
                  <a:pt x="966" y="479"/>
                </a:cubicBezTo>
                <a:close/>
                <a:moveTo>
                  <a:pt x="917" y="604"/>
                </a:moveTo>
                <a:cubicBezTo>
                  <a:pt x="917" y="604"/>
                  <a:pt x="917" y="605"/>
                  <a:pt x="916" y="605"/>
                </a:cubicBezTo>
                <a:cubicBezTo>
                  <a:pt x="917" y="604"/>
                  <a:pt x="917" y="604"/>
                  <a:pt x="917" y="604"/>
                </a:cubicBezTo>
                <a:cubicBezTo>
                  <a:pt x="916" y="607"/>
                  <a:pt x="914" y="611"/>
                  <a:pt x="913" y="614"/>
                </a:cubicBezTo>
                <a:cubicBezTo>
                  <a:pt x="909" y="624"/>
                  <a:pt x="901" y="633"/>
                  <a:pt x="898" y="644"/>
                </a:cubicBezTo>
                <a:cubicBezTo>
                  <a:pt x="897" y="646"/>
                  <a:pt x="895" y="647"/>
                  <a:pt x="892" y="648"/>
                </a:cubicBezTo>
                <a:cubicBezTo>
                  <a:pt x="891" y="649"/>
                  <a:pt x="889" y="650"/>
                  <a:pt x="888" y="652"/>
                </a:cubicBezTo>
                <a:cubicBezTo>
                  <a:pt x="886" y="653"/>
                  <a:pt x="887" y="658"/>
                  <a:pt x="890" y="659"/>
                </a:cubicBezTo>
                <a:cubicBezTo>
                  <a:pt x="891" y="659"/>
                  <a:pt x="892" y="660"/>
                  <a:pt x="894" y="660"/>
                </a:cubicBezTo>
                <a:cubicBezTo>
                  <a:pt x="897" y="661"/>
                  <a:pt x="898" y="663"/>
                  <a:pt x="898" y="665"/>
                </a:cubicBezTo>
                <a:cubicBezTo>
                  <a:pt x="898" y="666"/>
                  <a:pt x="898" y="667"/>
                  <a:pt x="898" y="669"/>
                </a:cubicBezTo>
                <a:cubicBezTo>
                  <a:pt x="898" y="673"/>
                  <a:pt x="901" y="675"/>
                  <a:pt x="906" y="674"/>
                </a:cubicBezTo>
                <a:cubicBezTo>
                  <a:pt x="909" y="673"/>
                  <a:pt x="912" y="673"/>
                  <a:pt x="914" y="671"/>
                </a:cubicBezTo>
                <a:cubicBezTo>
                  <a:pt x="921" y="665"/>
                  <a:pt x="932" y="663"/>
                  <a:pt x="937" y="654"/>
                </a:cubicBezTo>
                <a:cubicBezTo>
                  <a:pt x="937" y="654"/>
                  <a:pt x="940" y="653"/>
                  <a:pt x="941" y="654"/>
                </a:cubicBezTo>
                <a:cubicBezTo>
                  <a:pt x="945" y="656"/>
                  <a:pt x="950" y="658"/>
                  <a:pt x="950" y="662"/>
                </a:cubicBezTo>
                <a:cubicBezTo>
                  <a:pt x="950" y="664"/>
                  <a:pt x="951" y="666"/>
                  <a:pt x="953" y="666"/>
                </a:cubicBezTo>
                <a:cubicBezTo>
                  <a:pt x="958" y="668"/>
                  <a:pt x="964" y="670"/>
                  <a:pt x="969" y="671"/>
                </a:cubicBezTo>
                <a:cubicBezTo>
                  <a:pt x="970" y="671"/>
                  <a:pt x="972" y="671"/>
                  <a:pt x="973" y="670"/>
                </a:cubicBezTo>
                <a:cubicBezTo>
                  <a:pt x="976" y="669"/>
                  <a:pt x="978" y="667"/>
                  <a:pt x="981" y="665"/>
                </a:cubicBezTo>
                <a:cubicBezTo>
                  <a:pt x="983" y="663"/>
                  <a:pt x="981" y="659"/>
                  <a:pt x="978" y="657"/>
                </a:cubicBezTo>
                <a:cubicBezTo>
                  <a:pt x="978" y="657"/>
                  <a:pt x="977" y="657"/>
                  <a:pt x="976" y="657"/>
                </a:cubicBezTo>
                <a:cubicBezTo>
                  <a:pt x="972" y="656"/>
                  <a:pt x="969" y="653"/>
                  <a:pt x="969" y="649"/>
                </a:cubicBezTo>
                <a:cubicBezTo>
                  <a:pt x="969" y="645"/>
                  <a:pt x="967" y="641"/>
                  <a:pt x="963" y="637"/>
                </a:cubicBezTo>
                <a:cubicBezTo>
                  <a:pt x="960" y="635"/>
                  <a:pt x="957" y="633"/>
                  <a:pt x="956" y="631"/>
                </a:cubicBezTo>
                <a:cubicBezTo>
                  <a:pt x="953" y="624"/>
                  <a:pt x="943" y="622"/>
                  <a:pt x="940" y="616"/>
                </a:cubicBezTo>
                <a:cubicBezTo>
                  <a:pt x="939" y="615"/>
                  <a:pt x="937" y="615"/>
                  <a:pt x="936" y="614"/>
                </a:cubicBezTo>
                <a:cubicBezTo>
                  <a:pt x="931" y="613"/>
                  <a:pt x="931" y="613"/>
                  <a:pt x="934" y="611"/>
                </a:cubicBezTo>
                <a:cubicBezTo>
                  <a:pt x="937" y="608"/>
                  <a:pt x="939" y="607"/>
                  <a:pt x="941" y="604"/>
                </a:cubicBezTo>
                <a:cubicBezTo>
                  <a:pt x="942" y="604"/>
                  <a:pt x="941" y="602"/>
                  <a:pt x="941" y="601"/>
                </a:cubicBezTo>
                <a:cubicBezTo>
                  <a:pt x="940" y="600"/>
                  <a:pt x="939" y="600"/>
                  <a:pt x="937" y="601"/>
                </a:cubicBezTo>
                <a:cubicBezTo>
                  <a:pt x="935" y="602"/>
                  <a:pt x="933" y="603"/>
                  <a:pt x="929" y="602"/>
                </a:cubicBezTo>
                <a:cubicBezTo>
                  <a:pt x="927" y="601"/>
                  <a:pt x="924" y="601"/>
                  <a:pt x="921" y="601"/>
                </a:cubicBezTo>
                <a:cubicBezTo>
                  <a:pt x="920" y="602"/>
                  <a:pt x="918" y="603"/>
                  <a:pt x="917" y="604"/>
                </a:cubicBezTo>
                <a:close/>
                <a:moveTo>
                  <a:pt x="1149" y="1066"/>
                </a:moveTo>
                <a:cubicBezTo>
                  <a:pt x="1149" y="1066"/>
                  <a:pt x="1150" y="1066"/>
                  <a:pt x="1150" y="1066"/>
                </a:cubicBezTo>
                <a:cubicBezTo>
                  <a:pt x="1150" y="1066"/>
                  <a:pt x="1149" y="1066"/>
                  <a:pt x="1149" y="1066"/>
                </a:cubicBezTo>
                <a:cubicBezTo>
                  <a:pt x="1149" y="1066"/>
                  <a:pt x="1149" y="1066"/>
                  <a:pt x="1149" y="1066"/>
                </a:cubicBezTo>
                <a:cubicBezTo>
                  <a:pt x="1149" y="1066"/>
                  <a:pt x="1149" y="1066"/>
                  <a:pt x="1149" y="1066"/>
                </a:cubicBezTo>
                <a:close/>
                <a:moveTo>
                  <a:pt x="1141" y="1066"/>
                </a:moveTo>
                <a:cubicBezTo>
                  <a:pt x="1141" y="1066"/>
                  <a:pt x="1140" y="1066"/>
                  <a:pt x="1140" y="1066"/>
                </a:cubicBezTo>
                <a:cubicBezTo>
                  <a:pt x="1141" y="1066"/>
                  <a:pt x="1141" y="1066"/>
                  <a:pt x="1141" y="1066"/>
                </a:cubicBezTo>
                <a:cubicBezTo>
                  <a:pt x="1141" y="1066"/>
                  <a:pt x="1141" y="1066"/>
                  <a:pt x="1141" y="1066"/>
                </a:cubicBezTo>
                <a:cubicBezTo>
                  <a:pt x="1141" y="1066"/>
                  <a:pt x="1141" y="1066"/>
                  <a:pt x="1141" y="1066"/>
                </a:cubicBezTo>
                <a:close/>
                <a:moveTo>
                  <a:pt x="1141" y="1066"/>
                </a:moveTo>
                <a:cubicBezTo>
                  <a:pt x="1144" y="1066"/>
                  <a:pt x="1146" y="1066"/>
                  <a:pt x="1149" y="1066"/>
                </a:cubicBezTo>
                <a:cubicBezTo>
                  <a:pt x="1150" y="1055"/>
                  <a:pt x="1151" y="1058"/>
                  <a:pt x="1141" y="1054"/>
                </a:cubicBezTo>
                <a:cubicBezTo>
                  <a:pt x="1135" y="1052"/>
                  <a:pt x="1129" y="1051"/>
                  <a:pt x="1125" y="1047"/>
                </a:cubicBezTo>
                <a:cubicBezTo>
                  <a:pt x="1124" y="1046"/>
                  <a:pt x="1122" y="1047"/>
                  <a:pt x="1121" y="1048"/>
                </a:cubicBezTo>
                <a:cubicBezTo>
                  <a:pt x="1121" y="1048"/>
                  <a:pt x="1121" y="1049"/>
                  <a:pt x="1121" y="1049"/>
                </a:cubicBezTo>
                <a:cubicBezTo>
                  <a:pt x="1123" y="1052"/>
                  <a:pt x="1126" y="1056"/>
                  <a:pt x="1128" y="1059"/>
                </a:cubicBezTo>
                <a:cubicBezTo>
                  <a:pt x="1130" y="1059"/>
                  <a:pt x="1133" y="1060"/>
                  <a:pt x="1135" y="1060"/>
                </a:cubicBezTo>
                <a:cubicBezTo>
                  <a:pt x="1138" y="1061"/>
                  <a:pt x="1140" y="1063"/>
                  <a:pt x="1141" y="1066"/>
                </a:cubicBezTo>
                <a:close/>
                <a:moveTo>
                  <a:pt x="844" y="475"/>
                </a:moveTo>
                <a:cubicBezTo>
                  <a:pt x="844" y="475"/>
                  <a:pt x="843" y="475"/>
                  <a:pt x="843" y="475"/>
                </a:cubicBezTo>
                <a:cubicBezTo>
                  <a:pt x="843" y="475"/>
                  <a:pt x="843" y="476"/>
                  <a:pt x="843" y="476"/>
                </a:cubicBezTo>
                <a:cubicBezTo>
                  <a:pt x="844" y="476"/>
                  <a:pt x="844" y="476"/>
                  <a:pt x="844" y="476"/>
                </a:cubicBezTo>
                <a:cubicBezTo>
                  <a:pt x="844" y="476"/>
                  <a:pt x="844" y="475"/>
                  <a:pt x="844" y="475"/>
                </a:cubicBezTo>
                <a:close/>
                <a:moveTo>
                  <a:pt x="1110" y="390"/>
                </a:moveTo>
                <a:cubicBezTo>
                  <a:pt x="1112" y="394"/>
                  <a:pt x="1112" y="397"/>
                  <a:pt x="1110" y="401"/>
                </a:cubicBezTo>
                <a:cubicBezTo>
                  <a:pt x="1108" y="407"/>
                  <a:pt x="1117" y="413"/>
                  <a:pt x="1124" y="413"/>
                </a:cubicBezTo>
                <a:cubicBezTo>
                  <a:pt x="1128" y="413"/>
                  <a:pt x="1132" y="412"/>
                  <a:pt x="1136" y="412"/>
                </a:cubicBezTo>
                <a:cubicBezTo>
                  <a:pt x="1140" y="411"/>
                  <a:pt x="1143" y="412"/>
                  <a:pt x="1145" y="414"/>
                </a:cubicBezTo>
                <a:cubicBezTo>
                  <a:pt x="1150" y="414"/>
                  <a:pt x="1155" y="415"/>
                  <a:pt x="1160" y="415"/>
                </a:cubicBezTo>
                <a:cubicBezTo>
                  <a:pt x="1161" y="415"/>
                  <a:pt x="1164" y="413"/>
                  <a:pt x="1164" y="412"/>
                </a:cubicBezTo>
                <a:cubicBezTo>
                  <a:pt x="1164" y="406"/>
                  <a:pt x="1163" y="400"/>
                  <a:pt x="1161" y="394"/>
                </a:cubicBezTo>
                <a:cubicBezTo>
                  <a:pt x="1158" y="387"/>
                  <a:pt x="1153" y="382"/>
                  <a:pt x="1145" y="381"/>
                </a:cubicBezTo>
                <a:cubicBezTo>
                  <a:pt x="1137" y="380"/>
                  <a:pt x="1130" y="378"/>
                  <a:pt x="1123" y="375"/>
                </a:cubicBezTo>
                <a:cubicBezTo>
                  <a:pt x="1121" y="374"/>
                  <a:pt x="1117" y="375"/>
                  <a:pt x="1116" y="377"/>
                </a:cubicBezTo>
                <a:cubicBezTo>
                  <a:pt x="1114" y="379"/>
                  <a:pt x="1112" y="381"/>
                  <a:pt x="1111" y="384"/>
                </a:cubicBezTo>
                <a:cubicBezTo>
                  <a:pt x="1110" y="386"/>
                  <a:pt x="1109" y="388"/>
                  <a:pt x="1110" y="390"/>
                </a:cubicBezTo>
                <a:close/>
                <a:moveTo>
                  <a:pt x="1128" y="1059"/>
                </a:moveTo>
                <a:cubicBezTo>
                  <a:pt x="1128" y="1059"/>
                  <a:pt x="1128" y="1059"/>
                  <a:pt x="1127" y="1059"/>
                </a:cubicBezTo>
                <a:cubicBezTo>
                  <a:pt x="1128" y="1059"/>
                  <a:pt x="1128" y="1059"/>
                  <a:pt x="1128" y="1059"/>
                </a:cubicBezTo>
                <a:cubicBezTo>
                  <a:pt x="1128" y="1059"/>
                  <a:pt x="1128" y="1059"/>
                  <a:pt x="1128" y="1059"/>
                </a:cubicBezTo>
                <a:cubicBezTo>
                  <a:pt x="1128" y="1059"/>
                  <a:pt x="1128" y="1059"/>
                  <a:pt x="1128" y="1059"/>
                </a:cubicBezTo>
                <a:close/>
                <a:moveTo>
                  <a:pt x="1111" y="384"/>
                </a:moveTo>
                <a:cubicBezTo>
                  <a:pt x="1111" y="384"/>
                  <a:pt x="1111" y="384"/>
                  <a:pt x="1111" y="384"/>
                </a:cubicBezTo>
                <a:cubicBezTo>
                  <a:pt x="1111" y="384"/>
                  <a:pt x="1111" y="384"/>
                  <a:pt x="1110" y="384"/>
                </a:cubicBezTo>
                <a:cubicBezTo>
                  <a:pt x="1110" y="384"/>
                  <a:pt x="1110" y="384"/>
                  <a:pt x="1110" y="384"/>
                </a:cubicBezTo>
                <a:cubicBezTo>
                  <a:pt x="1111" y="384"/>
                  <a:pt x="1111" y="384"/>
                  <a:pt x="1111" y="384"/>
                </a:cubicBezTo>
                <a:close/>
                <a:moveTo>
                  <a:pt x="1011" y="493"/>
                </a:moveTo>
                <a:cubicBezTo>
                  <a:pt x="1012" y="493"/>
                  <a:pt x="1012" y="493"/>
                  <a:pt x="1012" y="493"/>
                </a:cubicBezTo>
                <a:cubicBezTo>
                  <a:pt x="1012" y="492"/>
                  <a:pt x="1012" y="492"/>
                  <a:pt x="1011" y="492"/>
                </a:cubicBezTo>
                <a:cubicBezTo>
                  <a:pt x="1011" y="492"/>
                  <a:pt x="1011" y="492"/>
                  <a:pt x="1011" y="492"/>
                </a:cubicBezTo>
                <a:cubicBezTo>
                  <a:pt x="1011" y="492"/>
                  <a:pt x="1011" y="492"/>
                  <a:pt x="1011" y="493"/>
                </a:cubicBezTo>
                <a:close/>
                <a:moveTo>
                  <a:pt x="1018" y="492"/>
                </a:moveTo>
                <a:cubicBezTo>
                  <a:pt x="1026" y="492"/>
                  <a:pt x="1033" y="498"/>
                  <a:pt x="1042" y="497"/>
                </a:cubicBezTo>
                <a:cubicBezTo>
                  <a:pt x="1042" y="497"/>
                  <a:pt x="1043" y="497"/>
                  <a:pt x="1044" y="497"/>
                </a:cubicBezTo>
                <a:cubicBezTo>
                  <a:pt x="1045" y="498"/>
                  <a:pt x="1046" y="499"/>
                  <a:pt x="1047" y="499"/>
                </a:cubicBezTo>
                <a:cubicBezTo>
                  <a:pt x="1051" y="501"/>
                  <a:pt x="1054" y="504"/>
                  <a:pt x="1057" y="505"/>
                </a:cubicBezTo>
                <a:cubicBezTo>
                  <a:pt x="1059" y="506"/>
                  <a:pt x="1061" y="507"/>
                  <a:pt x="1063" y="506"/>
                </a:cubicBezTo>
                <a:cubicBezTo>
                  <a:pt x="1065" y="506"/>
                  <a:pt x="1066" y="504"/>
                  <a:pt x="1067" y="503"/>
                </a:cubicBezTo>
                <a:cubicBezTo>
                  <a:pt x="1066" y="502"/>
                  <a:pt x="1064" y="501"/>
                  <a:pt x="1063" y="499"/>
                </a:cubicBezTo>
                <a:cubicBezTo>
                  <a:pt x="1063" y="499"/>
                  <a:pt x="1063" y="499"/>
                  <a:pt x="1063" y="499"/>
                </a:cubicBezTo>
                <a:cubicBezTo>
                  <a:pt x="1059" y="499"/>
                  <a:pt x="1057" y="499"/>
                  <a:pt x="1055" y="496"/>
                </a:cubicBezTo>
                <a:cubicBezTo>
                  <a:pt x="1055" y="496"/>
                  <a:pt x="1055" y="496"/>
                  <a:pt x="1055" y="496"/>
                </a:cubicBezTo>
                <a:cubicBezTo>
                  <a:pt x="1054" y="495"/>
                  <a:pt x="1054" y="495"/>
                  <a:pt x="1054" y="495"/>
                </a:cubicBezTo>
                <a:cubicBezTo>
                  <a:pt x="1055" y="496"/>
                  <a:pt x="1055" y="496"/>
                  <a:pt x="1055" y="496"/>
                </a:cubicBezTo>
                <a:cubicBezTo>
                  <a:pt x="1055" y="496"/>
                  <a:pt x="1055" y="496"/>
                  <a:pt x="1055" y="496"/>
                </a:cubicBezTo>
                <a:cubicBezTo>
                  <a:pt x="1058" y="496"/>
                  <a:pt x="1061" y="496"/>
                  <a:pt x="1063" y="499"/>
                </a:cubicBezTo>
                <a:cubicBezTo>
                  <a:pt x="1063" y="499"/>
                  <a:pt x="1063" y="499"/>
                  <a:pt x="1063" y="499"/>
                </a:cubicBezTo>
                <a:cubicBezTo>
                  <a:pt x="1065" y="500"/>
                  <a:pt x="1066" y="502"/>
                  <a:pt x="1068" y="503"/>
                </a:cubicBezTo>
                <a:cubicBezTo>
                  <a:pt x="1067" y="503"/>
                  <a:pt x="1067" y="503"/>
                  <a:pt x="1067" y="503"/>
                </a:cubicBezTo>
                <a:cubicBezTo>
                  <a:pt x="1070" y="503"/>
                  <a:pt x="1074" y="503"/>
                  <a:pt x="1077" y="502"/>
                </a:cubicBezTo>
                <a:cubicBezTo>
                  <a:pt x="1083" y="501"/>
                  <a:pt x="1086" y="497"/>
                  <a:pt x="1086" y="492"/>
                </a:cubicBezTo>
                <a:cubicBezTo>
                  <a:pt x="1086" y="490"/>
                  <a:pt x="1085" y="488"/>
                  <a:pt x="1085" y="486"/>
                </a:cubicBezTo>
                <a:cubicBezTo>
                  <a:pt x="1085" y="486"/>
                  <a:pt x="1084" y="486"/>
                  <a:pt x="1084" y="486"/>
                </a:cubicBezTo>
                <a:cubicBezTo>
                  <a:pt x="1084" y="486"/>
                  <a:pt x="1084" y="486"/>
                  <a:pt x="1084" y="486"/>
                </a:cubicBezTo>
                <a:cubicBezTo>
                  <a:pt x="1081" y="483"/>
                  <a:pt x="1081" y="482"/>
                  <a:pt x="1085" y="480"/>
                </a:cubicBezTo>
                <a:cubicBezTo>
                  <a:pt x="1085" y="479"/>
                  <a:pt x="1085" y="479"/>
                  <a:pt x="1085" y="479"/>
                </a:cubicBezTo>
                <a:cubicBezTo>
                  <a:pt x="1085" y="478"/>
                  <a:pt x="1085" y="478"/>
                  <a:pt x="1086" y="479"/>
                </a:cubicBezTo>
                <a:cubicBezTo>
                  <a:pt x="1086" y="479"/>
                  <a:pt x="1085" y="479"/>
                  <a:pt x="1085" y="480"/>
                </a:cubicBezTo>
                <a:cubicBezTo>
                  <a:pt x="1085" y="480"/>
                  <a:pt x="1085" y="480"/>
                  <a:pt x="1085" y="480"/>
                </a:cubicBezTo>
                <a:cubicBezTo>
                  <a:pt x="1085" y="482"/>
                  <a:pt x="1084" y="484"/>
                  <a:pt x="1084" y="486"/>
                </a:cubicBezTo>
                <a:cubicBezTo>
                  <a:pt x="1084" y="486"/>
                  <a:pt x="1084" y="486"/>
                  <a:pt x="1085" y="486"/>
                </a:cubicBezTo>
                <a:cubicBezTo>
                  <a:pt x="1085" y="486"/>
                  <a:pt x="1085" y="486"/>
                  <a:pt x="1085" y="486"/>
                </a:cubicBezTo>
                <a:cubicBezTo>
                  <a:pt x="1089" y="488"/>
                  <a:pt x="1093" y="489"/>
                  <a:pt x="1098" y="491"/>
                </a:cubicBezTo>
                <a:cubicBezTo>
                  <a:pt x="1099" y="491"/>
                  <a:pt x="1099" y="493"/>
                  <a:pt x="1099" y="494"/>
                </a:cubicBezTo>
                <a:cubicBezTo>
                  <a:pt x="1100" y="494"/>
                  <a:pt x="1099" y="495"/>
                  <a:pt x="1099" y="495"/>
                </a:cubicBezTo>
                <a:cubicBezTo>
                  <a:pt x="1098" y="498"/>
                  <a:pt x="1096" y="501"/>
                  <a:pt x="1096" y="503"/>
                </a:cubicBezTo>
                <a:cubicBezTo>
                  <a:pt x="1096" y="506"/>
                  <a:pt x="1100" y="508"/>
                  <a:pt x="1101" y="510"/>
                </a:cubicBezTo>
                <a:cubicBezTo>
                  <a:pt x="1102" y="516"/>
                  <a:pt x="1106" y="521"/>
                  <a:pt x="1110" y="525"/>
                </a:cubicBezTo>
                <a:cubicBezTo>
                  <a:pt x="1112" y="527"/>
                  <a:pt x="1111" y="529"/>
                  <a:pt x="1109" y="529"/>
                </a:cubicBezTo>
                <a:cubicBezTo>
                  <a:pt x="1107" y="530"/>
                  <a:pt x="1105" y="530"/>
                  <a:pt x="1103" y="531"/>
                </a:cubicBezTo>
                <a:cubicBezTo>
                  <a:pt x="1102" y="532"/>
                  <a:pt x="1101" y="534"/>
                  <a:pt x="1100" y="535"/>
                </a:cubicBezTo>
                <a:cubicBezTo>
                  <a:pt x="1100" y="536"/>
                  <a:pt x="1101" y="538"/>
                  <a:pt x="1102" y="538"/>
                </a:cubicBezTo>
                <a:cubicBezTo>
                  <a:pt x="1108" y="539"/>
                  <a:pt x="1113" y="535"/>
                  <a:pt x="1119" y="538"/>
                </a:cubicBezTo>
                <a:cubicBezTo>
                  <a:pt x="1119" y="538"/>
                  <a:pt x="1120" y="538"/>
                  <a:pt x="1120" y="539"/>
                </a:cubicBezTo>
                <a:cubicBezTo>
                  <a:pt x="1121" y="540"/>
                  <a:pt x="1121" y="541"/>
                  <a:pt x="1120" y="541"/>
                </a:cubicBezTo>
                <a:cubicBezTo>
                  <a:pt x="1118" y="542"/>
                  <a:pt x="1116" y="543"/>
                  <a:pt x="1114" y="544"/>
                </a:cubicBezTo>
                <a:cubicBezTo>
                  <a:pt x="1112" y="545"/>
                  <a:pt x="1112" y="547"/>
                  <a:pt x="1113" y="548"/>
                </a:cubicBezTo>
                <a:cubicBezTo>
                  <a:pt x="1114" y="549"/>
                  <a:pt x="1116" y="550"/>
                  <a:pt x="1117" y="550"/>
                </a:cubicBezTo>
                <a:cubicBezTo>
                  <a:pt x="1118" y="550"/>
                  <a:pt x="1120" y="549"/>
                  <a:pt x="1121" y="549"/>
                </a:cubicBezTo>
                <a:cubicBezTo>
                  <a:pt x="1127" y="548"/>
                  <a:pt x="1131" y="549"/>
                  <a:pt x="1133" y="554"/>
                </a:cubicBezTo>
                <a:cubicBezTo>
                  <a:pt x="1133" y="555"/>
                  <a:pt x="1134" y="556"/>
                  <a:pt x="1135" y="556"/>
                </a:cubicBezTo>
                <a:cubicBezTo>
                  <a:pt x="1142" y="558"/>
                  <a:pt x="1142" y="563"/>
                  <a:pt x="1141" y="567"/>
                </a:cubicBezTo>
                <a:cubicBezTo>
                  <a:pt x="1140" y="573"/>
                  <a:pt x="1140" y="579"/>
                  <a:pt x="1139" y="584"/>
                </a:cubicBezTo>
                <a:cubicBezTo>
                  <a:pt x="1139" y="587"/>
                  <a:pt x="1138" y="589"/>
                  <a:pt x="1135" y="589"/>
                </a:cubicBezTo>
                <a:cubicBezTo>
                  <a:pt x="1130" y="590"/>
                  <a:pt x="1126" y="592"/>
                  <a:pt x="1124" y="595"/>
                </a:cubicBezTo>
                <a:cubicBezTo>
                  <a:pt x="1120" y="600"/>
                  <a:pt x="1114" y="603"/>
                  <a:pt x="1108" y="606"/>
                </a:cubicBezTo>
                <a:cubicBezTo>
                  <a:pt x="1096" y="612"/>
                  <a:pt x="1092" y="613"/>
                  <a:pt x="1100" y="626"/>
                </a:cubicBezTo>
                <a:cubicBezTo>
                  <a:pt x="1100" y="627"/>
                  <a:pt x="1099" y="629"/>
                  <a:pt x="1098" y="629"/>
                </a:cubicBezTo>
                <a:cubicBezTo>
                  <a:pt x="1091" y="629"/>
                  <a:pt x="1084" y="631"/>
                  <a:pt x="1078" y="633"/>
                </a:cubicBezTo>
                <a:cubicBezTo>
                  <a:pt x="1070" y="635"/>
                  <a:pt x="1064" y="634"/>
                  <a:pt x="1057" y="631"/>
                </a:cubicBezTo>
                <a:cubicBezTo>
                  <a:pt x="1053" y="630"/>
                  <a:pt x="1050" y="628"/>
                  <a:pt x="1046" y="627"/>
                </a:cubicBezTo>
                <a:cubicBezTo>
                  <a:pt x="1045" y="626"/>
                  <a:pt x="1043" y="627"/>
                  <a:pt x="1042" y="627"/>
                </a:cubicBezTo>
                <a:cubicBezTo>
                  <a:pt x="1039" y="631"/>
                  <a:pt x="1034" y="634"/>
                  <a:pt x="1030" y="637"/>
                </a:cubicBezTo>
                <a:cubicBezTo>
                  <a:pt x="1028" y="638"/>
                  <a:pt x="1026" y="640"/>
                  <a:pt x="1025" y="642"/>
                </a:cubicBezTo>
                <a:cubicBezTo>
                  <a:pt x="1023" y="645"/>
                  <a:pt x="1024" y="649"/>
                  <a:pt x="1027" y="652"/>
                </a:cubicBezTo>
                <a:cubicBezTo>
                  <a:pt x="1033" y="658"/>
                  <a:pt x="1041" y="661"/>
                  <a:pt x="1051" y="657"/>
                </a:cubicBezTo>
                <a:cubicBezTo>
                  <a:pt x="1054" y="656"/>
                  <a:pt x="1057" y="655"/>
                  <a:pt x="1059" y="655"/>
                </a:cubicBezTo>
                <a:cubicBezTo>
                  <a:pt x="1061" y="655"/>
                  <a:pt x="1062" y="655"/>
                  <a:pt x="1063" y="655"/>
                </a:cubicBezTo>
                <a:cubicBezTo>
                  <a:pt x="1071" y="658"/>
                  <a:pt x="1079" y="656"/>
                  <a:pt x="1086" y="657"/>
                </a:cubicBezTo>
                <a:cubicBezTo>
                  <a:pt x="1090" y="658"/>
                  <a:pt x="1093" y="659"/>
                  <a:pt x="1095" y="662"/>
                </a:cubicBezTo>
                <a:cubicBezTo>
                  <a:pt x="1098" y="667"/>
                  <a:pt x="1101" y="672"/>
                  <a:pt x="1105" y="677"/>
                </a:cubicBezTo>
                <a:cubicBezTo>
                  <a:pt x="1107" y="680"/>
                  <a:pt x="1109" y="682"/>
                  <a:pt x="1107" y="686"/>
                </a:cubicBezTo>
                <a:cubicBezTo>
                  <a:pt x="1106" y="688"/>
                  <a:pt x="1106" y="690"/>
                  <a:pt x="1108" y="692"/>
                </a:cubicBezTo>
                <a:cubicBezTo>
                  <a:pt x="1112" y="697"/>
                  <a:pt x="1117" y="700"/>
                  <a:pt x="1123" y="703"/>
                </a:cubicBezTo>
                <a:cubicBezTo>
                  <a:pt x="1123" y="703"/>
                  <a:pt x="1123" y="703"/>
                  <a:pt x="1123" y="703"/>
                </a:cubicBezTo>
                <a:cubicBezTo>
                  <a:pt x="1123" y="703"/>
                  <a:pt x="1124" y="703"/>
                  <a:pt x="1124" y="703"/>
                </a:cubicBezTo>
                <a:cubicBezTo>
                  <a:pt x="1123" y="703"/>
                  <a:pt x="1123" y="703"/>
                  <a:pt x="1123" y="703"/>
                </a:cubicBezTo>
                <a:cubicBezTo>
                  <a:pt x="1128" y="704"/>
                  <a:pt x="1132" y="707"/>
                  <a:pt x="1135" y="710"/>
                </a:cubicBezTo>
                <a:cubicBezTo>
                  <a:pt x="1141" y="715"/>
                  <a:pt x="1147" y="719"/>
                  <a:pt x="1156" y="721"/>
                </a:cubicBezTo>
                <a:cubicBezTo>
                  <a:pt x="1160" y="722"/>
                  <a:pt x="1163" y="724"/>
                  <a:pt x="1167" y="726"/>
                </a:cubicBezTo>
                <a:cubicBezTo>
                  <a:pt x="1170" y="727"/>
                  <a:pt x="1175" y="728"/>
                  <a:pt x="1179" y="729"/>
                </a:cubicBezTo>
                <a:cubicBezTo>
                  <a:pt x="1179" y="729"/>
                  <a:pt x="1181" y="728"/>
                  <a:pt x="1182" y="728"/>
                </a:cubicBezTo>
                <a:cubicBezTo>
                  <a:pt x="1184" y="725"/>
                  <a:pt x="1185" y="721"/>
                  <a:pt x="1182" y="718"/>
                </a:cubicBezTo>
                <a:cubicBezTo>
                  <a:pt x="1177" y="710"/>
                  <a:pt x="1172" y="701"/>
                  <a:pt x="1162" y="695"/>
                </a:cubicBezTo>
                <a:cubicBezTo>
                  <a:pt x="1159" y="693"/>
                  <a:pt x="1158" y="689"/>
                  <a:pt x="1158" y="686"/>
                </a:cubicBezTo>
                <a:cubicBezTo>
                  <a:pt x="1158" y="686"/>
                  <a:pt x="1158" y="686"/>
                  <a:pt x="1158" y="686"/>
                </a:cubicBezTo>
                <a:cubicBezTo>
                  <a:pt x="1158" y="686"/>
                  <a:pt x="1158" y="685"/>
                  <a:pt x="1158" y="685"/>
                </a:cubicBezTo>
                <a:cubicBezTo>
                  <a:pt x="1157" y="685"/>
                  <a:pt x="1157" y="685"/>
                  <a:pt x="1156" y="685"/>
                </a:cubicBezTo>
                <a:cubicBezTo>
                  <a:pt x="1157" y="685"/>
                  <a:pt x="1157" y="685"/>
                  <a:pt x="1157" y="685"/>
                </a:cubicBezTo>
                <a:cubicBezTo>
                  <a:pt x="1157" y="685"/>
                  <a:pt x="1157" y="685"/>
                  <a:pt x="1158" y="685"/>
                </a:cubicBezTo>
                <a:cubicBezTo>
                  <a:pt x="1158" y="685"/>
                  <a:pt x="1158" y="685"/>
                  <a:pt x="1158" y="686"/>
                </a:cubicBezTo>
                <a:cubicBezTo>
                  <a:pt x="1158" y="686"/>
                  <a:pt x="1158" y="686"/>
                  <a:pt x="1158" y="686"/>
                </a:cubicBezTo>
                <a:cubicBezTo>
                  <a:pt x="1165" y="688"/>
                  <a:pt x="1171" y="691"/>
                  <a:pt x="1175" y="695"/>
                </a:cubicBezTo>
                <a:cubicBezTo>
                  <a:pt x="1179" y="699"/>
                  <a:pt x="1183" y="701"/>
                  <a:pt x="1189" y="703"/>
                </a:cubicBezTo>
                <a:cubicBezTo>
                  <a:pt x="1193" y="704"/>
                  <a:pt x="1196" y="707"/>
                  <a:pt x="1198" y="710"/>
                </a:cubicBezTo>
                <a:cubicBezTo>
                  <a:pt x="1200" y="713"/>
                  <a:pt x="1202" y="716"/>
                  <a:pt x="1204" y="719"/>
                </a:cubicBezTo>
                <a:cubicBezTo>
                  <a:pt x="1204" y="720"/>
                  <a:pt x="1206" y="721"/>
                  <a:pt x="1207" y="720"/>
                </a:cubicBezTo>
                <a:cubicBezTo>
                  <a:pt x="1209" y="720"/>
                  <a:pt x="1210" y="719"/>
                  <a:pt x="1209" y="718"/>
                </a:cubicBezTo>
                <a:cubicBezTo>
                  <a:pt x="1205" y="713"/>
                  <a:pt x="1206" y="709"/>
                  <a:pt x="1210" y="705"/>
                </a:cubicBezTo>
                <a:cubicBezTo>
                  <a:pt x="1212" y="702"/>
                  <a:pt x="1214" y="700"/>
                  <a:pt x="1218" y="698"/>
                </a:cubicBezTo>
                <a:cubicBezTo>
                  <a:pt x="1221" y="696"/>
                  <a:pt x="1221" y="693"/>
                  <a:pt x="1220" y="690"/>
                </a:cubicBezTo>
                <a:cubicBezTo>
                  <a:pt x="1220" y="688"/>
                  <a:pt x="1220" y="687"/>
                  <a:pt x="1219" y="685"/>
                </a:cubicBezTo>
                <a:cubicBezTo>
                  <a:pt x="1216" y="679"/>
                  <a:pt x="1214" y="673"/>
                  <a:pt x="1215" y="667"/>
                </a:cubicBezTo>
                <a:cubicBezTo>
                  <a:pt x="1215" y="663"/>
                  <a:pt x="1213" y="661"/>
                  <a:pt x="1209" y="659"/>
                </a:cubicBezTo>
                <a:cubicBezTo>
                  <a:pt x="1205" y="657"/>
                  <a:pt x="1202" y="654"/>
                  <a:pt x="1198" y="651"/>
                </a:cubicBezTo>
                <a:cubicBezTo>
                  <a:pt x="1196" y="650"/>
                  <a:pt x="1195" y="648"/>
                  <a:pt x="1195" y="645"/>
                </a:cubicBezTo>
                <a:cubicBezTo>
                  <a:pt x="1195" y="640"/>
                  <a:pt x="1194" y="635"/>
                  <a:pt x="1190" y="631"/>
                </a:cubicBezTo>
                <a:cubicBezTo>
                  <a:pt x="1189" y="631"/>
                  <a:pt x="1189" y="629"/>
                  <a:pt x="1189" y="628"/>
                </a:cubicBezTo>
                <a:cubicBezTo>
                  <a:pt x="1189" y="628"/>
                  <a:pt x="1189" y="628"/>
                  <a:pt x="1188" y="628"/>
                </a:cubicBezTo>
                <a:cubicBezTo>
                  <a:pt x="1188" y="628"/>
                  <a:pt x="1188" y="628"/>
                  <a:pt x="1188" y="628"/>
                </a:cubicBezTo>
                <a:cubicBezTo>
                  <a:pt x="1189" y="628"/>
                  <a:pt x="1189" y="628"/>
                  <a:pt x="1189" y="628"/>
                </a:cubicBezTo>
                <a:cubicBezTo>
                  <a:pt x="1189" y="628"/>
                  <a:pt x="1189" y="628"/>
                  <a:pt x="1189" y="628"/>
                </a:cubicBezTo>
                <a:cubicBezTo>
                  <a:pt x="1190" y="629"/>
                  <a:pt x="1191" y="629"/>
                  <a:pt x="1193" y="629"/>
                </a:cubicBezTo>
                <a:cubicBezTo>
                  <a:pt x="1199" y="629"/>
                  <a:pt x="1200" y="628"/>
                  <a:pt x="1201" y="623"/>
                </a:cubicBezTo>
                <a:cubicBezTo>
                  <a:pt x="1202" y="622"/>
                  <a:pt x="1203" y="620"/>
                  <a:pt x="1203" y="619"/>
                </a:cubicBezTo>
                <a:cubicBezTo>
                  <a:pt x="1204" y="617"/>
                  <a:pt x="1208" y="617"/>
                  <a:pt x="1209" y="618"/>
                </a:cubicBezTo>
                <a:cubicBezTo>
                  <a:pt x="1212" y="622"/>
                  <a:pt x="1215" y="625"/>
                  <a:pt x="1218" y="628"/>
                </a:cubicBezTo>
                <a:cubicBezTo>
                  <a:pt x="1221" y="632"/>
                  <a:pt x="1224" y="637"/>
                  <a:pt x="1225" y="642"/>
                </a:cubicBezTo>
                <a:cubicBezTo>
                  <a:pt x="1226" y="644"/>
                  <a:pt x="1226" y="646"/>
                  <a:pt x="1227" y="648"/>
                </a:cubicBezTo>
                <a:cubicBezTo>
                  <a:pt x="1227" y="649"/>
                  <a:pt x="1228" y="651"/>
                  <a:pt x="1229" y="651"/>
                </a:cubicBezTo>
                <a:cubicBezTo>
                  <a:pt x="1233" y="654"/>
                  <a:pt x="1237" y="657"/>
                  <a:pt x="1243" y="658"/>
                </a:cubicBezTo>
                <a:cubicBezTo>
                  <a:pt x="1244" y="659"/>
                  <a:pt x="1246" y="658"/>
                  <a:pt x="1247" y="657"/>
                </a:cubicBezTo>
                <a:cubicBezTo>
                  <a:pt x="1248" y="654"/>
                  <a:pt x="1249" y="651"/>
                  <a:pt x="1250" y="647"/>
                </a:cubicBezTo>
                <a:cubicBezTo>
                  <a:pt x="1251" y="645"/>
                  <a:pt x="1252" y="643"/>
                  <a:pt x="1255" y="643"/>
                </a:cubicBezTo>
                <a:cubicBezTo>
                  <a:pt x="1257" y="642"/>
                  <a:pt x="1259" y="642"/>
                  <a:pt x="1261" y="641"/>
                </a:cubicBezTo>
                <a:cubicBezTo>
                  <a:pt x="1271" y="639"/>
                  <a:pt x="1275" y="630"/>
                  <a:pt x="1284" y="627"/>
                </a:cubicBezTo>
                <a:cubicBezTo>
                  <a:pt x="1287" y="625"/>
                  <a:pt x="1289" y="622"/>
                  <a:pt x="1291" y="620"/>
                </a:cubicBezTo>
                <a:cubicBezTo>
                  <a:pt x="1292" y="619"/>
                  <a:pt x="1292" y="617"/>
                  <a:pt x="1291" y="615"/>
                </a:cubicBezTo>
                <a:cubicBezTo>
                  <a:pt x="1290" y="611"/>
                  <a:pt x="1287" y="608"/>
                  <a:pt x="1281" y="607"/>
                </a:cubicBezTo>
                <a:cubicBezTo>
                  <a:pt x="1278" y="607"/>
                  <a:pt x="1276" y="607"/>
                  <a:pt x="1274" y="604"/>
                </a:cubicBezTo>
                <a:cubicBezTo>
                  <a:pt x="1274" y="605"/>
                  <a:pt x="1274" y="605"/>
                  <a:pt x="1274" y="605"/>
                </a:cubicBezTo>
                <a:cubicBezTo>
                  <a:pt x="1274" y="605"/>
                  <a:pt x="1274" y="604"/>
                  <a:pt x="1274" y="604"/>
                </a:cubicBezTo>
                <a:cubicBezTo>
                  <a:pt x="1274" y="604"/>
                  <a:pt x="1274" y="604"/>
                  <a:pt x="1274" y="604"/>
                </a:cubicBezTo>
                <a:cubicBezTo>
                  <a:pt x="1272" y="603"/>
                  <a:pt x="1272" y="602"/>
                  <a:pt x="1274" y="601"/>
                </a:cubicBezTo>
                <a:cubicBezTo>
                  <a:pt x="1274" y="601"/>
                  <a:pt x="1274" y="601"/>
                  <a:pt x="1274" y="601"/>
                </a:cubicBezTo>
                <a:cubicBezTo>
                  <a:pt x="1274" y="601"/>
                  <a:pt x="1274" y="601"/>
                  <a:pt x="1274" y="601"/>
                </a:cubicBezTo>
                <a:cubicBezTo>
                  <a:pt x="1274" y="601"/>
                  <a:pt x="1274" y="601"/>
                  <a:pt x="1274" y="601"/>
                </a:cubicBezTo>
                <a:cubicBezTo>
                  <a:pt x="1273" y="600"/>
                  <a:pt x="1272" y="599"/>
                  <a:pt x="1271" y="599"/>
                </a:cubicBezTo>
                <a:cubicBezTo>
                  <a:pt x="1270" y="598"/>
                  <a:pt x="1268" y="598"/>
                  <a:pt x="1267" y="598"/>
                </a:cubicBezTo>
                <a:cubicBezTo>
                  <a:pt x="1265" y="598"/>
                  <a:pt x="1264" y="598"/>
                  <a:pt x="1263" y="598"/>
                </a:cubicBezTo>
                <a:cubicBezTo>
                  <a:pt x="1260" y="598"/>
                  <a:pt x="1258" y="595"/>
                  <a:pt x="1259" y="593"/>
                </a:cubicBezTo>
                <a:cubicBezTo>
                  <a:pt x="1261" y="588"/>
                  <a:pt x="1262" y="587"/>
                  <a:pt x="1258" y="586"/>
                </a:cubicBezTo>
                <a:cubicBezTo>
                  <a:pt x="1254" y="584"/>
                  <a:pt x="1251" y="582"/>
                  <a:pt x="1251" y="578"/>
                </a:cubicBezTo>
                <a:cubicBezTo>
                  <a:pt x="1247" y="577"/>
                  <a:pt x="1243" y="576"/>
                  <a:pt x="1239" y="575"/>
                </a:cubicBezTo>
                <a:cubicBezTo>
                  <a:pt x="1236" y="574"/>
                  <a:pt x="1233" y="571"/>
                  <a:pt x="1232" y="569"/>
                </a:cubicBezTo>
                <a:cubicBezTo>
                  <a:pt x="1230" y="563"/>
                  <a:pt x="1226" y="560"/>
                  <a:pt x="1219" y="559"/>
                </a:cubicBezTo>
                <a:cubicBezTo>
                  <a:pt x="1217" y="558"/>
                  <a:pt x="1216" y="556"/>
                  <a:pt x="1218" y="555"/>
                </a:cubicBezTo>
                <a:cubicBezTo>
                  <a:pt x="1222" y="551"/>
                  <a:pt x="1227" y="547"/>
                  <a:pt x="1225" y="542"/>
                </a:cubicBezTo>
                <a:cubicBezTo>
                  <a:pt x="1225" y="541"/>
                  <a:pt x="1226" y="540"/>
                  <a:pt x="1228" y="540"/>
                </a:cubicBezTo>
                <a:cubicBezTo>
                  <a:pt x="1231" y="541"/>
                  <a:pt x="1235" y="542"/>
                  <a:pt x="1238" y="543"/>
                </a:cubicBezTo>
                <a:cubicBezTo>
                  <a:pt x="1240" y="543"/>
                  <a:pt x="1243" y="542"/>
                  <a:pt x="1244" y="541"/>
                </a:cubicBezTo>
                <a:cubicBezTo>
                  <a:pt x="1244" y="540"/>
                  <a:pt x="1244" y="538"/>
                  <a:pt x="1243" y="536"/>
                </a:cubicBezTo>
                <a:cubicBezTo>
                  <a:pt x="1243" y="536"/>
                  <a:pt x="1243" y="535"/>
                  <a:pt x="1242" y="535"/>
                </a:cubicBezTo>
                <a:cubicBezTo>
                  <a:pt x="1239" y="532"/>
                  <a:pt x="1237" y="529"/>
                  <a:pt x="1241" y="526"/>
                </a:cubicBezTo>
                <a:cubicBezTo>
                  <a:pt x="1244" y="523"/>
                  <a:pt x="1245" y="520"/>
                  <a:pt x="1243" y="517"/>
                </a:cubicBezTo>
                <a:cubicBezTo>
                  <a:pt x="1241" y="512"/>
                  <a:pt x="1238" y="508"/>
                  <a:pt x="1237" y="503"/>
                </a:cubicBezTo>
                <a:cubicBezTo>
                  <a:pt x="1234" y="495"/>
                  <a:pt x="1229" y="490"/>
                  <a:pt x="1219" y="488"/>
                </a:cubicBezTo>
                <a:cubicBezTo>
                  <a:pt x="1214" y="487"/>
                  <a:pt x="1211" y="485"/>
                  <a:pt x="1210" y="482"/>
                </a:cubicBezTo>
                <a:cubicBezTo>
                  <a:pt x="1210" y="480"/>
                  <a:pt x="1207" y="480"/>
                  <a:pt x="1206" y="479"/>
                </a:cubicBezTo>
                <a:cubicBezTo>
                  <a:pt x="1206" y="479"/>
                  <a:pt x="1206" y="479"/>
                  <a:pt x="1206" y="479"/>
                </a:cubicBezTo>
                <a:cubicBezTo>
                  <a:pt x="1205" y="480"/>
                  <a:pt x="1205" y="480"/>
                  <a:pt x="1205" y="480"/>
                </a:cubicBezTo>
                <a:cubicBezTo>
                  <a:pt x="1205" y="479"/>
                  <a:pt x="1205" y="479"/>
                  <a:pt x="1205" y="479"/>
                </a:cubicBezTo>
                <a:cubicBezTo>
                  <a:pt x="1206" y="479"/>
                  <a:pt x="1206" y="479"/>
                  <a:pt x="1206" y="479"/>
                </a:cubicBezTo>
                <a:cubicBezTo>
                  <a:pt x="1207" y="475"/>
                  <a:pt x="1208" y="471"/>
                  <a:pt x="1205" y="467"/>
                </a:cubicBezTo>
                <a:cubicBezTo>
                  <a:pt x="1203" y="465"/>
                  <a:pt x="1201" y="463"/>
                  <a:pt x="1199" y="461"/>
                </a:cubicBezTo>
                <a:cubicBezTo>
                  <a:pt x="1196" y="458"/>
                  <a:pt x="1192" y="457"/>
                  <a:pt x="1188" y="459"/>
                </a:cubicBezTo>
                <a:cubicBezTo>
                  <a:pt x="1184" y="461"/>
                  <a:pt x="1182" y="460"/>
                  <a:pt x="1181" y="458"/>
                </a:cubicBezTo>
                <a:cubicBezTo>
                  <a:pt x="1178" y="453"/>
                  <a:pt x="1174" y="454"/>
                  <a:pt x="1170" y="455"/>
                </a:cubicBezTo>
                <a:cubicBezTo>
                  <a:pt x="1169" y="455"/>
                  <a:pt x="1169" y="455"/>
                  <a:pt x="1168" y="454"/>
                </a:cubicBezTo>
                <a:cubicBezTo>
                  <a:pt x="1167" y="454"/>
                  <a:pt x="1167" y="453"/>
                  <a:pt x="1169" y="452"/>
                </a:cubicBezTo>
                <a:cubicBezTo>
                  <a:pt x="1171" y="450"/>
                  <a:pt x="1172" y="448"/>
                  <a:pt x="1174" y="446"/>
                </a:cubicBezTo>
                <a:cubicBezTo>
                  <a:pt x="1174" y="446"/>
                  <a:pt x="1174" y="444"/>
                  <a:pt x="1173" y="443"/>
                </a:cubicBezTo>
                <a:cubicBezTo>
                  <a:pt x="1172" y="442"/>
                  <a:pt x="1170" y="441"/>
                  <a:pt x="1169" y="440"/>
                </a:cubicBezTo>
                <a:cubicBezTo>
                  <a:pt x="1167" y="438"/>
                  <a:pt x="1170" y="436"/>
                  <a:pt x="1170" y="434"/>
                </a:cubicBezTo>
                <a:cubicBezTo>
                  <a:pt x="1170" y="431"/>
                  <a:pt x="1168" y="428"/>
                  <a:pt x="1165" y="426"/>
                </a:cubicBezTo>
                <a:cubicBezTo>
                  <a:pt x="1159" y="422"/>
                  <a:pt x="1152" y="418"/>
                  <a:pt x="1145" y="414"/>
                </a:cubicBezTo>
                <a:cubicBezTo>
                  <a:pt x="1145" y="414"/>
                  <a:pt x="1145" y="414"/>
                  <a:pt x="1145" y="414"/>
                </a:cubicBezTo>
                <a:cubicBezTo>
                  <a:pt x="1145" y="414"/>
                  <a:pt x="1145" y="414"/>
                  <a:pt x="1145" y="414"/>
                </a:cubicBezTo>
                <a:cubicBezTo>
                  <a:pt x="1145" y="415"/>
                  <a:pt x="1145" y="415"/>
                  <a:pt x="1145" y="415"/>
                </a:cubicBezTo>
                <a:cubicBezTo>
                  <a:pt x="1139" y="414"/>
                  <a:pt x="1133" y="416"/>
                  <a:pt x="1127" y="419"/>
                </a:cubicBezTo>
                <a:cubicBezTo>
                  <a:pt x="1122" y="421"/>
                  <a:pt x="1116" y="422"/>
                  <a:pt x="1111" y="419"/>
                </a:cubicBezTo>
                <a:cubicBezTo>
                  <a:pt x="1106" y="417"/>
                  <a:pt x="1102" y="419"/>
                  <a:pt x="1098" y="420"/>
                </a:cubicBezTo>
                <a:cubicBezTo>
                  <a:pt x="1098" y="421"/>
                  <a:pt x="1098" y="421"/>
                  <a:pt x="1098" y="421"/>
                </a:cubicBezTo>
                <a:cubicBezTo>
                  <a:pt x="1097" y="422"/>
                  <a:pt x="1096" y="422"/>
                  <a:pt x="1096" y="422"/>
                </a:cubicBezTo>
                <a:cubicBezTo>
                  <a:pt x="1096" y="422"/>
                  <a:pt x="1097" y="421"/>
                  <a:pt x="1098" y="421"/>
                </a:cubicBezTo>
                <a:cubicBezTo>
                  <a:pt x="1098" y="421"/>
                  <a:pt x="1098" y="421"/>
                  <a:pt x="1098" y="420"/>
                </a:cubicBezTo>
                <a:cubicBezTo>
                  <a:pt x="1099" y="418"/>
                  <a:pt x="1100" y="415"/>
                  <a:pt x="1101" y="412"/>
                </a:cubicBezTo>
                <a:cubicBezTo>
                  <a:pt x="1103" y="404"/>
                  <a:pt x="1107" y="397"/>
                  <a:pt x="1107" y="390"/>
                </a:cubicBezTo>
                <a:cubicBezTo>
                  <a:pt x="1108" y="387"/>
                  <a:pt x="1109" y="386"/>
                  <a:pt x="1110" y="384"/>
                </a:cubicBezTo>
                <a:cubicBezTo>
                  <a:pt x="1110" y="383"/>
                  <a:pt x="1110" y="382"/>
                  <a:pt x="1110" y="381"/>
                </a:cubicBezTo>
                <a:cubicBezTo>
                  <a:pt x="1110" y="374"/>
                  <a:pt x="1107" y="373"/>
                  <a:pt x="1100" y="372"/>
                </a:cubicBezTo>
                <a:cubicBezTo>
                  <a:pt x="1097" y="371"/>
                  <a:pt x="1093" y="371"/>
                  <a:pt x="1090" y="372"/>
                </a:cubicBezTo>
                <a:cubicBezTo>
                  <a:pt x="1081" y="373"/>
                  <a:pt x="1074" y="377"/>
                  <a:pt x="1065" y="377"/>
                </a:cubicBezTo>
                <a:cubicBezTo>
                  <a:pt x="1057" y="377"/>
                  <a:pt x="1051" y="380"/>
                  <a:pt x="1046" y="384"/>
                </a:cubicBezTo>
                <a:cubicBezTo>
                  <a:pt x="1044" y="386"/>
                  <a:pt x="1041" y="387"/>
                  <a:pt x="1038" y="389"/>
                </a:cubicBezTo>
                <a:cubicBezTo>
                  <a:pt x="1031" y="395"/>
                  <a:pt x="1029" y="402"/>
                  <a:pt x="1032" y="410"/>
                </a:cubicBezTo>
                <a:cubicBezTo>
                  <a:pt x="1033" y="411"/>
                  <a:pt x="1034" y="413"/>
                  <a:pt x="1031" y="413"/>
                </a:cubicBezTo>
                <a:cubicBezTo>
                  <a:pt x="1027" y="414"/>
                  <a:pt x="1025" y="416"/>
                  <a:pt x="1022" y="418"/>
                </a:cubicBezTo>
                <a:cubicBezTo>
                  <a:pt x="1018" y="419"/>
                  <a:pt x="1017" y="422"/>
                  <a:pt x="1018" y="425"/>
                </a:cubicBezTo>
                <a:cubicBezTo>
                  <a:pt x="1019" y="428"/>
                  <a:pt x="1020" y="431"/>
                  <a:pt x="1022" y="434"/>
                </a:cubicBezTo>
                <a:cubicBezTo>
                  <a:pt x="1022" y="435"/>
                  <a:pt x="1022" y="437"/>
                  <a:pt x="1022" y="438"/>
                </a:cubicBezTo>
                <a:cubicBezTo>
                  <a:pt x="1022" y="438"/>
                  <a:pt x="1022" y="439"/>
                  <a:pt x="1021" y="439"/>
                </a:cubicBezTo>
                <a:cubicBezTo>
                  <a:pt x="1020" y="439"/>
                  <a:pt x="1018" y="440"/>
                  <a:pt x="1018" y="439"/>
                </a:cubicBezTo>
                <a:cubicBezTo>
                  <a:pt x="1012" y="435"/>
                  <a:pt x="1008" y="425"/>
                  <a:pt x="1011" y="419"/>
                </a:cubicBezTo>
                <a:cubicBezTo>
                  <a:pt x="1011" y="419"/>
                  <a:pt x="1011" y="418"/>
                  <a:pt x="1012" y="418"/>
                </a:cubicBezTo>
                <a:cubicBezTo>
                  <a:pt x="1013" y="416"/>
                  <a:pt x="1014" y="414"/>
                  <a:pt x="1016" y="412"/>
                </a:cubicBezTo>
                <a:cubicBezTo>
                  <a:pt x="1020" y="408"/>
                  <a:pt x="1020" y="404"/>
                  <a:pt x="1020" y="399"/>
                </a:cubicBezTo>
                <a:cubicBezTo>
                  <a:pt x="1020" y="396"/>
                  <a:pt x="1021" y="394"/>
                  <a:pt x="1024" y="392"/>
                </a:cubicBezTo>
                <a:cubicBezTo>
                  <a:pt x="1026" y="390"/>
                  <a:pt x="1028" y="389"/>
                  <a:pt x="1030" y="387"/>
                </a:cubicBezTo>
                <a:cubicBezTo>
                  <a:pt x="1038" y="380"/>
                  <a:pt x="1047" y="374"/>
                  <a:pt x="1059" y="370"/>
                </a:cubicBezTo>
                <a:cubicBezTo>
                  <a:pt x="1060" y="369"/>
                  <a:pt x="1061" y="368"/>
                  <a:pt x="1062" y="367"/>
                </a:cubicBezTo>
                <a:cubicBezTo>
                  <a:pt x="1062" y="366"/>
                  <a:pt x="1062" y="365"/>
                  <a:pt x="1062" y="364"/>
                </a:cubicBezTo>
                <a:cubicBezTo>
                  <a:pt x="1060" y="363"/>
                  <a:pt x="1058" y="361"/>
                  <a:pt x="1056" y="360"/>
                </a:cubicBezTo>
                <a:cubicBezTo>
                  <a:pt x="1041" y="355"/>
                  <a:pt x="1027" y="357"/>
                  <a:pt x="1015" y="363"/>
                </a:cubicBezTo>
                <a:cubicBezTo>
                  <a:pt x="1009" y="366"/>
                  <a:pt x="1003" y="370"/>
                  <a:pt x="998" y="374"/>
                </a:cubicBezTo>
                <a:cubicBezTo>
                  <a:pt x="989" y="379"/>
                  <a:pt x="985" y="388"/>
                  <a:pt x="976" y="392"/>
                </a:cubicBezTo>
                <a:cubicBezTo>
                  <a:pt x="974" y="393"/>
                  <a:pt x="973" y="394"/>
                  <a:pt x="973" y="395"/>
                </a:cubicBezTo>
                <a:cubicBezTo>
                  <a:pt x="971" y="396"/>
                  <a:pt x="970" y="398"/>
                  <a:pt x="968" y="400"/>
                </a:cubicBezTo>
                <a:cubicBezTo>
                  <a:pt x="967" y="402"/>
                  <a:pt x="966" y="405"/>
                  <a:pt x="964" y="406"/>
                </a:cubicBezTo>
                <a:cubicBezTo>
                  <a:pt x="956" y="412"/>
                  <a:pt x="954" y="421"/>
                  <a:pt x="949" y="428"/>
                </a:cubicBezTo>
                <a:cubicBezTo>
                  <a:pt x="946" y="432"/>
                  <a:pt x="949" y="436"/>
                  <a:pt x="954" y="438"/>
                </a:cubicBezTo>
                <a:cubicBezTo>
                  <a:pt x="959" y="440"/>
                  <a:pt x="965" y="441"/>
                  <a:pt x="970" y="443"/>
                </a:cubicBezTo>
                <a:cubicBezTo>
                  <a:pt x="972" y="444"/>
                  <a:pt x="973" y="445"/>
                  <a:pt x="974" y="446"/>
                </a:cubicBezTo>
                <a:cubicBezTo>
                  <a:pt x="975" y="447"/>
                  <a:pt x="975" y="449"/>
                  <a:pt x="974" y="449"/>
                </a:cubicBezTo>
                <a:cubicBezTo>
                  <a:pt x="973" y="450"/>
                  <a:pt x="971" y="451"/>
                  <a:pt x="971" y="450"/>
                </a:cubicBezTo>
                <a:cubicBezTo>
                  <a:pt x="967" y="449"/>
                  <a:pt x="963" y="447"/>
                  <a:pt x="959" y="445"/>
                </a:cubicBezTo>
                <a:cubicBezTo>
                  <a:pt x="954" y="443"/>
                  <a:pt x="947" y="446"/>
                  <a:pt x="947" y="451"/>
                </a:cubicBezTo>
                <a:cubicBezTo>
                  <a:pt x="947" y="454"/>
                  <a:pt x="947" y="457"/>
                  <a:pt x="947" y="460"/>
                </a:cubicBezTo>
                <a:cubicBezTo>
                  <a:pt x="948" y="464"/>
                  <a:pt x="952" y="467"/>
                  <a:pt x="955" y="470"/>
                </a:cubicBezTo>
                <a:cubicBezTo>
                  <a:pt x="957" y="472"/>
                  <a:pt x="961" y="472"/>
                  <a:pt x="964" y="473"/>
                </a:cubicBezTo>
                <a:cubicBezTo>
                  <a:pt x="966" y="473"/>
                  <a:pt x="969" y="473"/>
                  <a:pt x="971" y="473"/>
                </a:cubicBezTo>
                <a:cubicBezTo>
                  <a:pt x="975" y="474"/>
                  <a:pt x="976" y="476"/>
                  <a:pt x="977" y="479"/>
                </a:cubicBezTo>
                <a:cubicBezTo>
                  <a:pt x="981" y="482"/>
                  <a:pt x="985" y="485"/>
                  <a:pt x="991" y="484"/>
                </a:cubicBezTo>
                <a:cubicBezTo>
                  <a:pt x="996" y="483"/>
                  <a:pt x="998" y="485"/>
                  <a:pt x="999" y="489"/>
                </a:cubicBezTo>
                <a:cubicBezTo>
                  <a:pt x="1003" y="490"/>
                  <a:pt x="1008" y="490"/>
                  <a:pt x="1011" y="492"/>
                </a:cubicBezTo>
                <a:cubicBezTo>
                  <a:pt x="1013" y="492"/>
                  <a:pt x="1016" y="491"/>
                  <a:pt x="1018" y="492"/>
                </a:cubicBezTo>
                <a:close/>
                <a:moveTo>
                  <a:pt x="1127" y="655"/>
                </a:moveTo>
                <a:cubicBezTo>
                  <a:pt x="1126" y="655"/>
                  <a:pt x="1125" y="654"/>
                  <a:pt x="1123" y="654"/>
                </a:cubicBezTo>
                <a:cubicBezTo>
                  <a:pt x="1123" y="654"/>
                  <a:pt x="1123" y="653"/>
                  <a:pt x="1123" y="652"/>
                </a:cubicBezTo>
                <a:cubicBezTo>
                  <a:pt x="1125" y="649"/>
                  <a:pt x="1127" y="647"/>
                  <a:pt x="1129" y="644"/>
                </a:cubicBezTo>
                <a:cubicBezTo>
                  <a:pt x="1130" y="642"/>
                  <a:pt x="1131" y="642"/>
                  <a:pt x="1132" y="643"/>
                </a:cubicBezTo>
                <a:cubicBezTo>
                  <a:pt x="1133" y="643"/>
                  <a:pt x="1134" y="643"/>
                  <a:pt x="1134" y="644"/>
                </a:cubicBezTo>
                <a:cubicBezTo>
                  <a:pt x="1135" y="645"/>
                  <a:pt x="1135" y="647"/>
                  <a:pt x="1136" y="648"/>
                </a:cubicBezTo>
                <a:cubicBezTo>
                  <a:pt x="1135" y="651"/>
                  <a:pt x="1132" y="654"/>
                  <a:pt x="1127" y="655"/>
                </a:cubicBezTo>
                <a:close/>
                <a:moveTo>
                  <a:pt x="1227" y="507"/>
                </a:moveTo>
                <a:cubicBezTo>
                  <a:pt x="1229" y="507"/>
                  <a:pt x="1230" y="508"/>
                  <a:pt x="1230" y="509"/>
                </a:cubicBezTo>
                <a:cubicBezTo>
                  <a:pt x="1230" y="511"/>
                  <a:pt x="1229" y="512"/>
                  <a:pt x="1227" y="512"/>
                </a:cubicBezTo>
                <a:cubicBezTo>
                  <a:pt x="1227" y="512"/>
                  <a:pt x="1227" y="513"/>
                  <a:pt x="1227" y="513"/>
                </a:cubicBezTo>
                <a:cubicBezTo>
                  <a:pt x="1226" y="514"/>
                  <a:pt x="1226" y="514"/>
                  <a:pt x="1226" y="514"/>
                </a:cubicBezTo>
                <a:cubicBezTo>
                  <a:pt x="1227" y="512"/>
                  <a:pt x="1227" y="512"/>
                  <a:pt x="1227" y="512"/>
                </a:cubicBezTo>
                <a:cubicBezTo>
                  <a:pt x="1227" y="512"/>
                  <a:pt x="1227" y="512"/>
                  <a:pt x="1227" y="512"/>
                </a:cubicBezTo>
                <a:cubicBezTo>
                  <a:pt x="1227" y="511"/>
                  <a:pt x="1226" y="510"/>
                  <a:pt x="1226" y="508"/>
                </a:cubicBezTo>
                <a:cubicBezTo>
                  <a:pt x="1226" y="508"/>
                  <a:pt x="1227" y="507"/>
                  <a:pt x="1227" y="507"/>
                </a:cubicBezTo>
                <a:close/>
                <a:moveTo>
                  <a:pt x="1093" y="424"/>
                </a:moveTo>
                <a:cubicBezTo>
                  <a:pt x="1094" y="424"/>
                  <a:pt x="1095" y="423"/>
                  <a:pt x="1095" y="423"/>
                </a:cubicBezTo>
                <a:cubicBezTo>
                  <a:pt x="1095" y="423"/>
                  <a:pt x="1094" y="424"/>
                  <a:pt x="1094" y="425"/>
                </a:cubicBezTo>
                <a:cubicBezTo>
                  <a:pt x="1094" y="425"/>
                  <a:pt x="1092" y="426"/>
                  <a:pt x="1093" y="424"/>
                </a:cubicBezTo>
                <a:close/>
                <a:moveTo>
                  <a:pt x="1015" y="446"/>
                </a:moveTo>
                <a:cubicBezTo>
                  <a:pt x="1017" y="447"/>
                  <a:pt x="1017" y="447"/>
                  <a:pt x="1017" y="447"/>
                </a:cubicBezTo>
                <a:cubicBezTo>
                  <a:pt x="1015" y="447"/>
                  <a:pt x="1015" y="447"/>
                  <a:pt x="1015" y="447"/>
                </a:cubicBezTo>
                <a:lnTo>
                  <a:pt x="1015" y="446"/>
                </a:lnTo>
                <a:close/>
                <a:moveTo>
                  <a:pt x="1034" y="513"/>
                </a:moveTo>
                <a:cubicBezTo>
                  <a:pt x="1033" y="513"/>
                  <a:pt x="1033" y="513"/>
                  <a:pt x="1033" y="513"/>
                </a:cubicBezTo>
                <a:cubicBezTo>
                  <a:pt x="1033" y="513"/>
                  <a:pt x="1033" y="513"/>
                  <a:pt x="1033" y="513"/>
                </a:cubicBezTo>
                <a:cubicBezTo>
                  <a:pt x="1033" y="513"/>
                  <a:pt x="1033" y="513"/>
                  <a:pt x="1033" y="513"/>
                </a:cubicBezTo>
                <a:lnTo>
                  <a:pt x="1034" y="513"/>
                </a:lnTo>
                <a:close/>
                <a:moveTo>
                  <a:pt x="1040" y="273"/>
                </a:moveTo>
                <a:cubicBezTo>
                  <a:pt x="1043" y="272"/>
                  <a:pt x="1045" y="270"/>
                  <a:pt x="1046" y="269"/>
                </a:cubicBezTo>
                <a:cubicBezTo>
                  <a:pt x="1046" y="269"/>
                  <a:pt x="1046" y="269"/>
                  <a:pt x="1046" y="269"/>
                </a:cubicBezTo>
                <a:cubicBezTo>
                  <a:pt x="1046" y="268"/>
                  <a:pt x="1046" y="268"/>
                  <a:pt x="1046" y="268"/>
                </a:cubicBezTo>
                <a:cubicBezTo>
                  <a:pt x="1047" y="268"/>
                  <a:pt x="1047" y="268"/>
                  <a:pt x="1047" y="268"/>
                </a:cubicBezTo>
                <a:cubicBezTo>
                  <a:pt x="1047" y="268"/>
                  <a:pt x="1047" y="268"/>
                  <a:pt x="1046" y="269"/>
                </a:cubicBezTo>
                <a:cubicBezTo>
                  <a:pt x="1051" y="269"/>
                  <a:pt x="1055" y="270"/>
                  <a:pt x="1059" y="269"/>
                </a:cubicBezTo>
                <a:cubicBezTo>
                  <a:pt x="1061" y="269"/>
                  <a:pt x="1062" y="266"/>
                  <a:pt x="1061" y="265"/>
                </a:cubicBezTo>
                <a:cubicBezTo>
                  <a:pt x="1061" y="264"/>
                  <a:pt x="1060" y="263"/>
                  <a:pt x="1059" y="262"/>
                </a:cubicBezTo>
                <a:cubicBezTo>
                  <a:pt x="1055" y="259"/>
                  <a:pt x="1053" y="256"/>
                  <a:pt x="1055" y="252"/>
                </a:cubicBezTo>
                <a:cubicBezTo>
                  <a:pt x="1055" y="249"/>
                  <a:pt x="1050" y="245"/>
                  <a:pt x="1047" y="245"/>
                </a:cubicBezTo>
                <a:cubicBezTo>
                  <a:pt x="1043" y="244"/>
                  <a:pt x="1040" y="244"/>
                  <a:pt x="1036" y="244"/>
                </a:cubicBezTo>
                <a:cubicBezTo>
                  <a:pt x="1033" y="244"/>
                  <a:pt x="1031" y="243"/>
                  <a:pt x="1029" y="240"/>
                </a:cubicBezTo>
                <a:cubicBezTo>
                  <a:pt x="1029" y="238"/>
                  <a:pt x="1028" y="236"/>
                  <a:pt x="1027" y="234"/>
                </a:cubicBezTo>
                <a:cubicBezTo>
                  <a:pt x="1026" y="232"/>
                  <a:pt x="1026" y="230"/>
                  <a:pt x="1024" y="230"/>
                </a:cubicBezTo>
                <a:cubicBezTo>
                  <a:pt x="1019" y="226"/>
                  <a:pt x="1014" y="221"/>
                  <a:pt x="1007" y="219"/>
                </a:cubicBezTo>
                <a:cubicBezTo>
                  <a:pt x="1001" y="217"/>
                  <a:pt x="996" y="218"/>
                  <a:pt x="991" y="221"/>
                </a:cubicBezTo>
                <a:cubicBezTo>
                  <a:pt x="988" y="223"/>
                  <a:pt x="986" y="226"/>
                  <a:pt x="987" y="228"/>
                </a:cubicBezTo>
                <a:cubicBezTo>
                  <a:pt x="990" y="235"/>
                  <a:pt x="991" y="241"/>
                  <a:pt x="992" y="248"/>
                </a:cubicBezTo>
                <a:cubicBezTo>
                  <a:pt x="992" y="249"/>
                  <a:pt x="994" y="250"/>
                  <a:pt x="995" y="250"/>
                </a:cubicBezTo>
                <a:cubicBezTo>
                  <a:pt x="1001" y="252"/>
                  <a:pt x="1007" y="254"/>
                  <a:pt x="1013" y="256"/>
                </a:cubicBezTo>
                <a:cubicBezTo>
                  <a:pt x="1018" y="258"/>
                  <a:pt x="1019" y="258"/>
                  <a:pt x="1018" y="262"/>
                </a:cubicBezTo>
                <a:cubicBezTo>
                  <a:pt x="1018" y="265"/>
                  <a:pt x="1018" y="268"/>
                  <a:pt x="1018" y="272"/>
                </a:cubicBezTo>
                <a:cubicBezTo>
                  <a:pt x="1019" y="276"/>
                  <a:pt x="1017" y="280"/>
                  <a:pt x="1012" y="282"/>
                </a:cubicBezTo>
                <a:cubicBezTo>
                  <a:pt x="1009" y="284"/>
                  <a:pt x="1006" y="287"/>
                  <a:pt x="1004" y="289"/>
                </a:cubicBezTo>
                <a:cubicBezTo>
                  <a:pt x="998" y="296"/>
                  <a:pt x="997" y="304"/>
                  <a:pt x="997" y="312"/>
                </a:cubicBezTo>
                <a:cubicBezTo>
                  <a:pt x="998" y="317"/>
                  <a:pt x="1007" y="317"/>
                  <a:pt x="1010" y="321"/>
                </a:cubicBezTo>
                <a:cubicBezTo>
                  <a:pt x="1010" y="321"/>
                  <a:pt x="1011" y="322"/>
                  <a:pt x="1011" y="322"/>
                </a:cubicBezTo>
                <a:cubicBezTo>
                  <a:pt x="1016" y="326"/>
                  <a:pt x="1021" y="326"/>
                  <a:pt x="1027" y="323"/>
                </a:cubicBezTo>
                <a:cubicBezTo>
                  <a:pt x="1028" y="323"/>
                  <a:pt x="1030" y="322"/>
                  <a:pt x="1031" y="322"/>
                </a:cubicBezTo>
                <a:cubicBezTo>
                  <a:pt x="1033" y="322"/>
                  <a:pt x="1033" y="322"/>
                  <a:pt x="1033" y="324"/>
                </a:cubicBezTo>
                <a:cubicBezTo>
                  <a:pt x="1032" y="325"/>
                  <a:pt x="1031" y="327"/>
                  <a:pt x="1032" y="329"/>
                </a:cubicBezTo>
                <a:cubicBezTo>
                  <a:pt x="1033" y="331"/>
                  <a:pt x="1035" y="332"/>
                  <a:pt x="1038" y="333"/>
                </a:cubicBezTo>
                <a:cubicBezTo>
                  <a:pt x="1045" y="334"/>
                  <a:pt x="1052" y="336"/>
                  <a:pt x="1059" y="336"/>
                </a:cubicBezTo>
                <a:cubicBezTo>
                  <a:pt x="1073" y="336"/>
                  <a:pt x="1085" y="342"/>
                  <a:pt x="1099" y="342"/>
                </a:cubicBezTo>
                <a:cubicBezTo>
                  <a:pt x="1102" y="341"/>
                  <a:pt x="1104" y="343"/>
                  <a:pt x="1107" y="344"/>
                </a:cubicBezTo>
                <a:cubicBezTo>
                  <a:pt x="1112" y="347"/>
                  <a:pt x="1117" y="348"/>
                  <a:pt x="1123" y="347"/>
                </a:cubicBezTo>
                <a:cubicBezTo>
                  <a:pt x="1127" y="347"/>
                  <a:pt x="1132" y="347"/>
                  <a:pt x="1136" y="347"/>
                </a:cubicBezTo>
                <a:cubicBezTo>
                  <a:pt x="1138" y="346"/>
                  <a:pt x="1140" y="346"/>
                  <a:pt x="1142" y="345"/>
                </a:cubicBezTo>
                <a:cubicBezTo>
                  <a:pt x="1145" y="342"/>
                  <a:pt x="1149" y="340"/>
                  <a:pt x="1154" y="338"/>
                </a:cubicBezTo>
                <a:cubicBezTo>
                  <a:pt x="1157" y="337"/>
                  <a:pt x="1158" y="335"/>
                  <a:pt x="1157" y="332"/>
                </a:cubicBezTo>
                <a:cubicBezTo>
                  <a:pt x="1157" y="330"/>
                  <a:pt x="1158" y="328"/>
                  <a:pt x="1160" y="326"/>
                </a:cubicBezTo>
                <a:cubicBezTo>
                  <a:pt x="1165" y="319"/>
                  <a:pt x="1164" y="314"/>
                  <a:pt x="1156" y="309"/>
                </a:cubicBezTo>
                <a:cubicBezTo>
                  <a:pt x="1154" y="307"/>
                  <a:pt x="1152" y="306"/>
                  <a:pt x="1151" y="304"/>
                </a:cubicBezTo>
                <a:cubicBezTo>
                  <a:pt x="1149" y="300"/>
                  <a:pt x="1145" y="299"/>
                  <a:pt x="1140" y="299"/>
                </a:cubicBezTo>
                <a:cubicBezTo>
                  <a:pt x="1134" y="299"/>
                  <a:pt x="1128" y="299"/>
                  <a:pt x="1122" y="296"/>
                </a:cubicBezTo>
                <a:cubicBezTo>
                  <a:pt x="1120" y="296"/>
                  <a:pt x="1118" y="296"/>
                  <a:pt x="1115" y="296"/>
                </a:cubicBezTo>
                <a:cubicBezTo>
                  <a:pt x="1106" y="297"/>
                  <a:pt x="1097" y="297"/>
                  <a:pt x="1088" y="298"/>
                </a:cubicBezTo>
                <a:cubicBezTo>
                  <a:pt x="1082" y="299"/>
                  <a:pt x="1077" y="301"/>
                  <a:pt x="1073" y="295"/>
                </a:cubicBezTo>
                <a:cubicBezTo>
                  <a:pt x="1072" y="293"/>
                  <a:pt x="1068" y="293"/>
                  <a:pt x="1066" y="293"/>
                </a:cubicBezTo>
                <a:cubicBezTo>
                  <a:pt x="1057" y="290"/>
                  <a:pt x="1050" y="287"/>
                  <a:pt x="1048" y="279"/>
                </a:cubicBezTo>
                <a:cubicBezTo>
                  <a:pt x="1047" y="276"/>
                  <a:pt x="1044" y="275"/>
                  <a:pt x="1041" y="274"/>
                </a:cubicBezTo>
                <a:cubicBezTo>
                  <a:pt x="1038" y="274"/>
                  <a:pt x="1038" y="274"/>
                  <a:pt x="1040" y="273"/>
                </a:cubicBezTo>
                <a:close/>
                <a:moveTo>
                  <a:pt x="707" y="193"/>
                </a:moveTo>
                <a:cubicBezTo>
                  <a:pt x="707" y="192"/>
                  <a:pt x="707" y="192"/>
                  <a:pt x="706" y="192"/>
                </a:cubicBezTo>
                <a:cubicBezTo>
                  <a:pt x="705" y="191"/>
                  <a:pt x="704" y="190"/>
                  <a:pt x="702" y="191"/>
                </a:cubicBezTo>
                <a:cubicBezTo>
                  <a:pt x="691" y="192"/>
                  <a:pt x="681" y="196"/>
                  <a:pt x="672" y="202"/>
                </a:cubicBezTo>
                <a:cubicBezTo>
                  <a:pt x="669" y="204"/>
                  <a:pt x="670" y="207"/>
                  <a:pt x="674" y="209"/>
                </a:cubicBezTo>
                <a:cubicBezTo>
                  <a:pt x="676" y="210"/>
                  <a:pt x="679" y="211"/>
                  <a:pt x="682" y="209"/>
                </a:cubicBezTo>
                <a:cubicBezTo>
                  <a:pt x="690" y="205"/>
                  <a:pt x="698" y="199"/>
                  <a:pt x="706" y="194"/>
                </a:cubicBezTo>
                <a:cubicBezTo>
                  <a:pt x="707" y="194"/>
                  <a:pt x="707" y="193"/>
                  <a:pt x="707" y="193"/>
                </a:cubicBezTo>
                <a:close/>
                <a:moveTo>
                  <a:pt x="757" y="311"/>
                </a:moveTo>
                <a:cubicBezTo>
                  <a:pt x="758" y="312"/>
                  <a:pt x="758" y="311"/>
                  <a:pt x="759" y="311"/>
                </a:cubicBezTo>
                <a:cubicBezTo>
                  <a:pt x="759" y="311"/>
                  <a:pt x="759" y="310"/>
                  <a:pt x="758" y="310"/>
                </a:cubicBezTo>
                <a:cubicBezTo>
                  <a:pt x="757" y="310"/>
                  <a:pt x="756" y="311"/>
                  <a:pt x="757" y="311"/>
                </a:cubicBezTo>
                <a:close/>
                <a:moveTo>
                  <a:pt x="894" y="357"/>
                </a:moveTo>
                <a:cubicBezTo>
                  <a:pt x="893" y="358"/>
                  <a:pt x="891" y="358"/>
                  <a:pt x="891" y="359"/>
                </a:cubicBezTo>
                <a:cubicBezTo>
                  <a:pt x="891" y="360"/>
                  <a:pt x="892" y="361"/>
                  <a:pt x="892" y="361"/>
                </a:cubicBezTo>
                <a:cubicBezTo>
                  <a:pt x="894" y="362"/>
                  <a:pt x="897" y="361"/>
                  <a:pt x="896" y="359"/>
                </a:cubicBezTo>
                <a:cubicBezTo>
                  <a:pt x="896" y="358"/>
                  <a:pt x="895" y="358"/>
                  <a:pt x="894" y="357"/>
                </a:cubicBezTo>
                <a:close/>
                <a:moveTo>
                  <a:pt x="646" y="179"/>
                </a:moveTo>
                <a:cubicBezTo>
                  <a:pt x="653" y="181"/>
                  <a:pt x="657" y="182"/>
                  <a:pt x="661" y="184"/>
                </a:cubicBezTo>
                <a:cubicBezTo>
                  <a:pt x="664" y="185"/>
                  <a:pt x="666" y="187"/>
                  <a:pt x="669" y="189"/>
                </a:cubicBezTo>
                <a:cubicBezTo>
                  <a:pt x="671" y="191"/>
                  <a:pt x="676" y="192"/>
                  <a:pt x="678" y="190"/>
                </a:cubicBezTo>
                <a:cubicBezTo>
                  <a:pt x="682" y="188"/>
                  <a:pt x="685" y="186"/>
                  <a:pt x="688" y="184"/>
                </a:cubicBezTo>
                <a:cubicBezTo>
                  <a:pt x="689" y="183"/>
                  <a:pt x="691" y="184"/>
                  <a:pt x="692" y="184"/>
                </a:cubicBezTo>
                <a:cubicBezTo>
                  <a:pt x="695" y="185"/>
                  <a:pt x="697" y="185"/>
                  <a:pt x="698" y="183"/>
                </a:cubicBezTo>
                <a:cubicBezTo>
                  <a:pt x="701" y="180"/>
                  <a:pt x="704" y="176"/>
                  <a:pt x="708" y="172"/>
                </a:cubicBezTo>
                <a:cubicBezTo>
                  <a:pt x="711" y="169"/>
                  <a:pt x="716" y="166"/>
                  <a:pt x="720" y="163"/>
                </a:cubicBezTo>
                <a:cubicBezTo>
                  <a:pt x="721" y="162"/>
                  <a:pt x="722" y="162"/>
                  <a:pt x="723" y="162"/>
                </a:cubicBezTo>
                <a:cubicBezTo>
                  <a:pt x="725" y="161"/>
                  <a:pt x="725" y="164"/>
                  <a:pt x="723" y="166"/>
                </a:cubicBezTo>
                <a:cubicBezTo>
                  <a:pt x="720" y="170"/>
                  <a:pt x="717" y="174"/>
                  <a:pt x="714" y="178"/>
                </a:cubicBezTo>
                <a:cubicBezTo>
                  <a:pt x="713" y="180"/>
                  <a:pt x="713" y="182"/>
                  <a:pt x="714" y="184"/>
                </a:cubicBezTo>
                <a:cubicBezTo>
                  <a:pt x="715" y="186"/>
                  <a:pt x="720" y="187"/>
                  <a:pt x="722" y="186"/>
                </a:cubicBezTo>
                <a:cubicBezTo>
                  <a:pt x="723" y="185"/>
                  <a:pt x="725" y="184"/>
                  <a:pt x="726" y="183"/>
                </a:cubicBezTo>
                <a:cubicBezTo>
                  <a:pt x="729" y="179"/>
                  <a:pt x="733" y="177"/>
                  <a:pt x="738" y="177"/>
                </a:cubicBezTo>
                <a:cubicBezTo>
                  <a:pt x="740" y="177"/>
                  <a:pt x="742" y="176"/>
                  <a:pt x="744" y="175"/>
                </a:cubicBezTo>
                <a:cubicBezTo>
                  <a:pt x="746" y="174"/>
                  <a:pt x="749" y="174"/>
                  <a:pt x="749" y="172"/>
                </a:cubicBezTo>
                <a:cubicBezTo>
                  <a:pt x="753" y="166"/>
                  <a:pt x="762" y="163"/>
                  <a:pt x="763" y="155"/>
                </a:cubicBezTo>
                <a:cubicBezTo>
                  <a:pt x="763" y="154"/>
                  <a:pt x="765" y="153"/>
                  <a:pt x="767" y="152"/>
                </a:cubicBezTo>
                <a:cubicBezTo>
                  <a:pt x="769" y="151"/>
                  <a:pt x="771" y="151"/>
                  <a:pt x="773" y="150"/>
                </a:cubicBezTo>
                <a:cubicBezTo>
                  <a:pt x="775" y="149"/>
                  <a:pt x="776" y="148"/>
                  <a:pt x="776" y="146"/>
                </a:cubicBezTo>
                <a:cubicBezTo>
                  <a:pt x="776" y="144"/>
                  <a:pt x="776" y="141"/>
                  <a:pt x="776" y="139"/>
                </a:cubicBezTo>
                <a:cubicBezTo>
                  <a:pt x="776" y="137"/>
                  <a:pt x="774" y="134"/>
                  <a:pt x="772" y="134"/>
                </a:cubicBezTo>
                <a:cubicBezTo>
                  <a:pt x="770" y="134"/>
                  <a:pt x="768" y="135"/>
                  <a:pt x="767" y="136"/>
                </a:cubicBezTo>
                <a:cubicBezTo>
                  <a:pt x="764" y="138"/>
                  <a:pt x="761" y="140"/>
                  <a:pt x="759" y="138"/>
                </a:cubicBezTo>
                <a:cubicBezTo>
                  <a:pt x="753" y="134"/>
                  <a:pt x="747" y="135"/>
                  <a:pt x="741" y="134"/>
                </a:cubicBezTo>
                <a:cubicBezTo>
                  <a:pt x="737" y="133"/>
                  <a:pt x="733" y="134"/>
                  <a:pt x="729" y="136"/>
                </a:cubicBezTo>
                <a:cubicBezTo>
                  <a:pt x="714" y="144"/>
                  <a:pt x="699" y="152"/>
                  <a:pt x="682" y="155"/>
                </a:cubicBezTo>
                <a:cubicBezTo>
                  <a:pt x="678" y="156"/>
                  <a:pt x="674" y="159"/>
                  <a:pt x="670" y="159"/>
                </a:cubicBezTo>
                <a:cubicBezTo>
                  <a:pt x="663" y="160"/>
                  <a:pt x="657" y="163"/>
                  <a:pt x="651" y="166"/>
                </a:cubicBezTo>
                <a:cubicBezTo>
                  <a:pt x="645" y="168"/>
                  <a:pt x="644" y="173"/>
                  <a:pt x="643" y="177"/>
                </a:cubicBezTo>
                <a:cubicBezTo>
                  <a:pt x="643" y="178"/>
                  <a:pt x="645" y="179"/>
                  <a:pt x="646" y="179"/>
                </a:cubicBezTo>
                <a:close/>
                <a:moveTo>
                  <a:pt x="794" y="235"/>
                </a:moveTo>
                <a:cubicBezTo>
                  <a:pt x="788" y="234"/>
                  <a:pt x="781" y="233"/>
                  <a:pt x="775" y="232"/>
                </a:cubicBezTo>
                <a:cubicBezTo>
                  <a:pt x="774" y="232"/>
                  <a:pt x="773" y="230"/>
                  <a:pt x="773" y="230"/>
                </a:cubicBezTo>
                <a:cubicBezTo>
                  <a:pt x="777" y="225"/>
                  <a:pt x="773" y="220"/>
                  <a:pt x="774" y="215"/>
                </a:cubicBezTo>
                <a:cubicBezTo>
                  <a:pt x="774" y="211"/>
                  <a:pt x="774" y="207"/>
                  <a:pt x="773" y="203"/>
                </a:cubicBezTo>
                <a:cubicBezTo>
                  <a:pt x="772" y="199"/>
                  <a:pt x="769" y="198"/>
                  <a:pt x="764" y="197"/>
                </a:cubicBezTo>
                <a:cubicBezTo>
                  <a:pt x="760" y="196"/>
                  <a:pt x="760" y="196"/>
                  <a:pt x="760" y="192"/>
                </a:cubicBezTo>
                <a:cubicBezTo>
                  <a:pt x="760" y="187"/>
                  <a:pt x="758" y="185"/>
                  <a:pt x="753" y="184"/>
                </a:cubicBezTo>
                <a:cubicBezTo>
                  <a:pt x="748" y="183"/>
                  <a:pt x="743" y="183"/>
                  <a:pt x="740" y="185"/>
                </a:cubicBezTo>
                <a:cubicBezTo>
                  <a:pt x="735" y="189"/>
                  <a:pt x="727" y="190"/>
                  <a:pt x="722" y="193"/>
                </a:cubicBezTo>
                <a:cubicBezTo>
                  <a:pt x="719" y="194"/>
                  <a:pt x="718" y="196"/>
                  <a:pt x="716" y="198"/>
                </a:cubicBezTo>
                <a:cubicBezTo>
                  <a:pt x="717" y="202"/>
                  <a:pt x="713" y="204"/>
                  <a:pt x="709" y="205"/>
                </a:cubicBezTo>
                <a:cubicBezTo>
                  <a:pt x="706" y="206"/>
                  <a:pt x="704" y="209"/>
                  <a:pt x="701" y="211"/>
                </a:cubicBezTo>
                <a:cubicBezTo>
                  <a:pt x="700" y="212"/>
                  <a:pt x="700" y="213"/>
                  <a:pt x="702" y="214"/>
                </a:cubicBezTo>
                <a:cubicBezTo>
                  <a:pt x="704" y="215"/>
                  <a:pt x="706" y="216"/>
                  <a:pt x="709" y="217"/>
                </a:cubicBezTo>
                <a:cubicBezTo>
                  <a:pt x="710" y="218"/>
                  <a:pt x="711" y="219"/>
                  <a:pt x="710" y="220"/>
                </a:cubicBezTo>
                <a:cubicBezTo>
                  <a:pt x="709" y="220"/>
                  <a:pt x="708" y="220"/>
                  <a:pt x="708" y="220"/>
                </a:cubicBezTo>
                <a:cubicBezTo>
                  <a:pt x="703" y="220"/>
                  <a:pt x="698" y="219"/>
                  <a:pt x="693" y="219"/>
                </a:cubicBezTo>
                <a:cubicBezTo>
                  <a:pt x="688" y="218"/>
                  <a:pt x="684" y="222"/>
                  <a:pt x="683" y="226"/>
                </a:cubicBezTo>
                <a:cubicBezTo>
                  <a:pt x="681" y="229"/>
                  <a:pt x="683" y="231"/>
                  <a:pt x="686" y="233"/>
                </a:cubicBezTo>
                <a:cubicBezTo>
                  <a:pt x="689" y="235"/>
                  <a:pt x="691" y="237"/>
                  <a:pt x="694" y="239"/>
                </a:cubicBezTo>
                <a:cubicBezTo>
                  <a:pt x="701" y="243"/>
                  <a:pt x="708" y="247"/>
                  <a:pt x="718" y="243"/>
                </a:cubicBezTo>
                <a:cubicBezTo>
                  <a:pt x="719" y="242"/>
                  <a:pt x="721" y="242"/>
                  <a:pt x="722" y="243"/>
                </a:cubicBezTo>
                <a:cubicBezTo>
                  <a:pt x="727" y="246"/>
                  <a:pt x="733" y="245"/>
                  <a:pt x="738" y="246"/>
                </a:cubicBezTo>
                <a:cubicBezTo>
                  <a:pt x="739" y="246"/>
                  <a:pt x="739" y="246"/>
                  <a:pt x="740" y="247"/>
                </a:cubicBezTo>
                <a:cubicBezTo>
                  <a:pt x="739" y="247"/>
                  <a:pt x="739" y="247"/>
                  <a:pt x="738" y="247"/>
                </a:cubicBezTo>
                <a:cubicBezTo>
                  <a:pt x="729" y="249"/>
                  <a:pt x="720" y="250"/>
                  <a:pt x="710" y="251"/>
                </a:cubicBezTo>
                <a:cubicBezTo>
                  <a:pt x="708" y="251"/>
                  <a:pt x="706" y="254"/>
                  <a:pt x="705" y="256"/>
                </a:cubicBezTo>
                <a:cubicBezTo>
                  <a:pt x="705" y="261"/>
                  <a:pt x="707" y="265"/>
                  <a:pt x="712" y="267"/>
                </a:cubicBezTo>
                <a:cubicBezTo>
                  <a:pt x="715" y="268"/>
                  <a:pt x="718" y="269"/>
                  <a:pt x="720" y="269"/>
                </a:cubicBezTo>
                <a:cubicBezTo>
                  <a:pt x="725" y="270"/>
                  <a:pt x="729" y="269"/>
                  <a:pt x="733" y="269"/>
                </a:cubicBezTo>
                <a:cubicBezTo>
                  <a:pt x="741" y="270"/>
                  <a:pt x="749" y="269"/>
                  <a:pt x="756" y="265"/>
                </a:cubicBezTo>
                <a:cubicBezTo>
                  <a:pt x="758" y="264"/>
                  <a:pt x="761" y="263"/>
                  <a:pt x="764" y="263"/>
                </a:cubicBezTo>
                <a:cubicBezTo>
                  <a:pt x="770" y="262"/>
                  <a:pt x="776" y="262"/>
                  <a:pt x="783" y="261"/>
                </a:cubicBezTo>
                <a:cubicBezTo>
                  <a:pt x="784" y="260"/>
                  <a:pt x="785" y="261"/>
                  <a:pt x="787" y="261"/>
                </a:cubicBezTo>
                <a:cubicBezTo>
                  <a:pt x="791" y="262"/>
                  <a:pt x="796" y="264"/>
                  <a:pt x="801" y="265"/>
                </a:cubicBezTo>
                <a:cubicBezTo>
                  <a:pt x="804" y="267"/>
                  <a:pt x="807" y="267"/>
                  <a:pt x="811" y="266"/>
                </a:cubicBezTo>
                <a:cubicBezTo>
                  <a:pt x="814" y="266"/>
                  <a:pt x="816" y="266"/>
                  <a:pt x="819" y="265"/>
                </a:cubicBezTo>
                <a:cubicBezTo>
                  <a:pt x="824" y="265"/>
                  <a:pt x="827" y="263"/>
                  <a:pt x="831" y="261"/>
                </a:cubicBezTo>
                <a:cubicBezTo>
                  <a:pt x="837" y="256"/>
                  <a:pt x="843" y="250"/>
                  <a:pt x="850" y="245"/>
                </a:cubicBezTo>
                <a:cubicBezTo>
                  <a:pt x="852" y="244"/>
                  <a:pt x="853" y="241"/>
                  <a:pt x="855" y="239"/>
                </a:cubicBezTo>
                <a:cubicBezTo>
                  <a:pt x="858" y="235"/>
                  <a:pt x="855" y="229"/>
                  <a:pt x="849" y="226"/>
                </a:cubicBezTo>
                <a:cubicBezTo>
                  <a:pt x="848" y="226"/>
                  <a:pt x="847" y="226"/>
                  <a:pt x="845" y="226"/>
                </a:cubicBezTo>
                <a:cubicBezTo>
                  <a:pt x="842" y="226"/>
                  <a:pt x="840" y="228"/>
                  <a:pt x="839" y="230"/>
                </a:cubicBezTo>
                <a:cubicBezTo>
                  <a:pt x="838" y="231"/>
                  <a:pt x="837" y="232"/>
                  <a:pt x="835" y="231"/>
                </a:cubicBezTo>
                <a:cubicBezTo>
                  <a:pt x="833" y="228"/>
                  <a:pt x="827" y="227"/>
                  <a:pt x="829" y="223"/>
                </a:cubicBezTo>
                <a:cubicBezTo>
                  <a:pt x="827" y="220"/>
                  <a:pt x="825" y="218"/>
                  <a:pt x="828" y="215"/>
                </a:cubicBezTo>
                <a:cubicBezTo>
                  <a:pt x="830" y="214"/>
                  <a:pt x="831" y="212"/>
                  <a:pt x="831" y="209"/>
                </a:cubicBezTo>
                <a:cubicBezTo>
                  <a:pt x="831" y="204"/>
                  <a:pt x="832" y="199"/>
                  <a:pt x="835" y="195"/>
                </a:cubicBezTo>
                <a:cubicBezTo>
                  <a:pt x="836" y="193"/>
                  <a:pt x="835" y="191"/>
                  <a:pt x="833" y="190"/>
                </a:cubicBezTo>
                <a:cubicBezTo>
                  <a:pt x="831" y="188"/>
                  <a:pt x="828" y="188"/>
                  <a:pt x="825" y="190"/>
                </a:cubicBezTo>
                <a:cubicBezTo>
                  <a:pt x="820" y="193"/>
                  <a:pt x="814" y="196"/>
                  <a:pt x="808" y="200"/>
                </a:cubicBezTo>
                <a:cubicBezTo>
                  <a:pt x="805" y="202"/>
                  <a:pt x="804" y="204"/>
                  <a:pt x="805" y="207"/>
                </a:cubicBezTo>
                <a:cubicBezTo>
                  <a:pt x="805" y="209"/>
                  <a:pt x="805" y="211"/>
                  <a:pt x="806" y="212"/>
                </a:cubicBezTo>
                <a:cubicBezTo>
                  <a:pt x="807" y="216"/>
                  <a:pt x="805" y="218"/>
                  <a:pt x="802" y="219"/>
                </a:cubicBezTo>
                <a:cubicBezTo>
                  <a:pt x="801" y="219"/>
                  <a:pt x="800" y="220"/>
                  <a:pt x="800" y="220"/>
                </a:cubicBezTo>
                <a:cubicBezTo>
                  <a:pt x="796" y="222"/>
                  <a:pt x="796" y="224"/>
                  <a:pt x="797" y="227"/>
                </a:cubicBezTo>
                <a:cubicBezTo>
                  <a:pt x="798" y="228"/>
                  <a:pt x="798" y="230"/>
                  <a:pt x="798" y="231"/>
                </a:cubicBezTo>
                <a:cubicBezTo>
                  <a:pt x="799" y="233"/>
                  <a:pt x="796" y="236"/>
                  <a:pt x="794" y="235"/>
                </a:cubicBezTo>
                <a:close/>
                <a:moveTo>
                  <a:pt x="902" y="191"/>
                </a:moveTo>
                <a:cubicBezTo>
                  <a:pt x="904" y="192"/>
                  <a:pt x="907" y="191"/>
                  <a:pt x="908" y="190"/>
                </a:cubicBezTo>
                <a:cubicBezTo>
                  <a:pt x="913" y="185"/>
                  <a:pt x="912" y="179"/>
                  <a:pt x="914" y="172"/>
                </a:cubicBezTo>
                <a:cubicBezTo>
                  <a:pt x="913" y="171"/>
                  <a:pt x="913" y="169"/>
                  <a:pt x="913" y="168"/>
                </a:cubicBezTo>
                <a:cubicBezTo>
                  <a:pt x="913" y="167"/>
                  <a:pt x="911" y="166"/>
                  <a:pt x="910" y="166"/>
                </a:cubicBezTo>
                <a:cubicBezTo>
                  <a:pt x="909" y="166"/>
                  <a:pt x="908" y="166"/>
                  <a:pt x="907" y="167"/>
                </a:cubicBezTo>
                <a:cubicBezTo>
                  <a:pt x="904" y="172"/>
                  <a:pt x="901" y="176"/>
                  <a:pt x="899" y="181"/>
                </a:cubicBezTo>
                <a:cubicBezTo>
                  <a:pt x="898" y="183"/>
                  <a:pt x="898" y="185"/>
                  <a:pt x="899" y="187"/>
                </a:cubicBezTo>
                <a:cubicBezTo>
                  <a:pt x="899" y="189"/>
                  <a:pt x="901" y="190"/>
                  <a:pt x="902" y="191"/>
                </a:cubicBezTo>
                <a:close/>
                <a:moveTo>
                  <a:pt x="847" y="268"/>
                </a:moveTo>
                <a:cubicBezTo>
                  <a:pt x="850" y="268"/>
                  <a:pt x="854" y="267"/>
                  <a:pt x="856" y="265"/>
                </a:cubicBezTo>
                <a:cubicBezTo>
                  <a:pt x="857" y="263"/>
                  <a:pt x="858" y="260"/>
                  <a:pt x="856" y="257"/>
                </a:cubicBezTo>
                <a:cubicBezTo>
                  <a:pt x="855" y="256"/>
                  <a:pt x="854" y="256"/>
                  <a:pt x="852" y="256"/>
                </a:cubicBezTo>
                <a:cubicBezTo>
                  <a:pt x="848" y="257"/>
                  <a:pt x="843" y="260"/>
                  <a:pt x="842" y="263"/>
                </a:cubicBezTo>
                <a:cubicBezTo>
                  <a:pt x="842" y="265"/>
                  <a:pt x="845" y="268"/>
                  <a:pt x="847" y="268"/>
                </a:cubicBezTo>
                <a:close/>
                <a:moveTo>
                  <a:pt x="814" y="140"/>
                </a:moveTo>
                <a:cubicBezTo>
                  <a:pt x="813" y="140"/>
                  <a:pt x="813" y="140"/>
                  <a:pt x="813" y="140"/>
                </a:cubicBezTo>
                <a:cubicBezTo>
                  <a:pt x="814" y="140"/>
                  <a:pt x="814" y="140"/>
                  <a:pt x="814" y="140"/>
                </a:cubicBezTo>
                <a:cubicBezTo>
                  <a:pt x="813" y="142"/>
                  <a:pt x="812" y="144"/>
                  <a:pt x="811" y="146"/>
                </a:cubicBezTo>
                <a:cubicBezTo>
                  <a:pt x="810" y="149"/>
                  <a:pt x="810" y="151"/>
                  <a:pt x="812" y="154"/>
                </a:cubicBezTo>
                <a:cubicBezTo>
                  <a:pt x="814" y="156"/>
                  <a:pt x="816" y="158"/>
                  <a:pt x="818" y="161"/>
                </a:cubicBezTo>
                <a:cubicBezTo>
                  <a:pt x="820" y="163"/>
                  <a:pt x="823" y="163"/>
                  <a:pt x="826" y="164"/>
                </a:cubicBezTo>
                <a:cubicBezTo>
                  <a:pt x="828" y="164"/>
                  <a:pt x="831" y="164"/>
                  <a:pt x="834" y="164"/>
                </a:cubicBezTo>
                <a:cubicBezTo>
                  <a:pt x="839" y="165"/>
                  <a:pt x="844" y="163"/>
                  <a:pt x="847" y="160"/>
                </a:cubicBezTo>
                <a:cubicBezTo>
                  <a:pt x="850" y="157"/>
                  <a:pt x="853" y="155"/>
                  <a:pt x="853" y="151"/>
                </a:cubicBezTo>
                <a:cubicBezTo>
                  <a:pt x="854" y="149"/>
                  <a:pt x="856" y="148"/>
                  <a:pt x="859" y="146"/>
                </a:cubicBezTo>
                <a:cubicBezTo>
                  <a:pt x="862" y="145"/>
                  <a:pt x="865" y="144"/>
                  <a:pt x="868" y="142"/>
                </a:cubicBezTo>
                <a:cubicBezTo>
                  <a:pt x="869" y="142"/>
                  <a:pt x="869" y="140"/>
                  <a:pt x="868" y="139"/>
                </a:cubicBezTo>
                <a:cubicBezTo>
                  <a:pt x="867" y="138"/>
                  <a:pt x="866" y="137"/>
                  <a:pt x="865" y="137"/>
                </a:cubicBezTo>
                <a:cubicBezTo>
                  <a:pt x="856" y="134"/>
                  <a:pt x="847" y="133"/>
                  <a:pt x="838" y="133"/>
                </a:cubicBezTo>
                <a:cubicBezTo>
                  <a:pt x="831" y="132"/>
                  <a:pt x="824" y="133"/>
                  <a:pt x="818" y="136"/>
                </a:cubicBezTo>
                <a:cubicBezTo>
                  <a:pt x="818" y="136"/>
                  <a:pt x="818" y="136"/>
                  <a:pt x="818" y="136"/>
                </a:cubicBezTo>
                <a:cubicBezTo>
                  <a:pt x="818" y="136"/>
                  <a:pt x="818" y="136"/>
                  <a:pt x="818" y="136"/>
                </a:cubicBezTo>
                <a:cubicBezTo>
                  <a:pt x="817" y="133"/>
                  <a:pt x="817" y="130"/>
                  <a:pt x="817" y="127"/>
                </a:cubicBezTo>
                <a:cubicBezTo>
                  <a:pt x="816" y="125"/>
                  <a:pt x="813" y="124"/>
                  <a:pt x="810" y="124"/>
                </a:cubicBezTo>
                <a:cubicBezTo>
                  <a:pt x="807" y="125"/>
                  <a:pt x="805" y="126"/>
                  <a:pt x="804" y="128"/>
                </a:cubicBezTo>
                <a:cubicBezTo>
                  <a:pt x="803" y="131"/>
                  <a:pt x="803" y="134"/>
                  <a:pt x="805" y="136"/>
                </a:cubicBezTo>
                <a:cubicBezTo>
                  <a:pt x="807" y="139"/>
                  <a:pt x="810" y="139"/>
                  <a:pt x="814" y="140"/>
                </a:cubicBezTo>
                <a:close/>
                <a:moveTo>
                  <a:pt x="844" y="118"/>
                </a:moveTo>
                <a:cubicBezTo>
                  <a:pt x="850" y="119"/>
                  <a:pt x="855" y="120"/>
                  <a:pt x="858" y="125"/>
                </a:cubicBezTo>
                <a:cubicBezTo>
                  <a:pt x="864" y="124"/>
                  <a:pt x="866" y="129"/>
                  <a:pt x="870" y="131"/>
                </a:cubicBezTo>
                <a:cubicBezTo>
                  <a:pt x="879" y="135"/>
                  <a:pt x="890" y="131"/>
                  <a:pt x="892" y="124"/>
                </a:cubicBezTo>
                <a:cubicBezTo>
                  <a:pt x="892" y="121"/>
                  <a:pt x="892" y="119"/>
                  <a:pt x="893" y="117"/>
                </a:cubicBezTo>
                <a:cubicBezTo>
                  <a:pt x="893" y="116"/>
                  <a:pt x="893" y="116"/>
                  <a:pt x="893" y="115"/>
                </a:cubicBezTo>
                <a:cubicBezTo>
                  <a:pt x="893" y="110"/>
                  <a:pt x="889" y="107"/>
                  <a:pt x="883" y="107"/>
                </a:cubicBezTo>
                <a:cubicBezTo>
                  <a:pt x="876" y="108"/>
                  <a:pt x="870" y="109"/>
                  <a:pt x="864" y="109"/>
                </a:cubicBezTo>
                <a:cubicBezTo>
                  <a:pt x="859" y="109"/>
                  <a:pt x="854" y="109"/>
                  <a:pt x="849" y="110"/>
                </a:cubicBezTo>
                <a:cubicBezTo>
                  <a:pt x="847" y="110"/>
                  <a:pt x="845" y="111"/>
                  <a:pt x="844" y="113"/>
                </a:cubicBezTo>
                <a:cubicBezTo>
                  <a:pt x="843" y="113"/>
                  <a:pt x="842" y="114"/>
                  <a:pt x="842" y="115"/>
                </a:cubicBezTo>
                <a:cubicBezTo>
                  <a:pt x="842" y="116"/>
                  <a:pt x="843" y="118"/>
                  <a:pt x="844" y="118"/>
                </a:cubicBezTo>
                <a:close/>
                <a:moveTo>
                  <a:pt x="645" y="303"/>
                </a:moveTo>
                <a:cubicBezTo>
                  <a:pt x="643" y="304"/>
                  <a:pt x="640" y="305"/>
                  <a:pt x="636" y="305"/>
                </a:cubicBezTo>
                <a:cubicBezTo>
                  <a:pt x="632" y="306"/>
                  <a:pt x="628" y="306"/>
                  <a:pt x="624" y="306"/>
                </a:cubicBezTo>
                <a:cubicBezTo>
                  <a:pt x="623" y="307"/>
                  <a:pt x="622" y="308"/>
                  <a:pt x="621" y="308"/>
                </a:cubicBezTo>
                <a:cubicBezTo>
                  <a:pt x="612" y="313"/>
                  <a:pt x="602" y="315"/>
                  <a:pt x="592" y="319"/>
                </a:cubicBezTo>
                <a:cubicBezTo>
                  <a:pt x="588" y="320"/>
                  <a:pt x="583" y="322"/>
                  <a:pt x="583" y="327"/>
                </a:cubicBezTo>
                <a:cubicBezTo>
                  <a:pt x="582" y="329"/>
                  <a:pt x="580" y="329"/>
                  <a:pt x="578" y="330"/>
                </a:cubicBezTo>
                <a:cubicBezTo>
                  <a:pt x="575" y="332"/>
                  <a:pt x="572" y="333"/>
                  <a:pt x="569" y="334"/>
                </a:cubicBezTo>
                <a:cubicBezTo>
                  <a:pt x="565" y="337"/>
                  <a:pt x="561" y="339"/>
                  <a:pt x="560" y="344"/>
                </a:cubicBezTo>
                <a:cubicBezTo>
                  <a:pt x="560" y="346"/>
                  <a:pt x="563" y="349"/>
                  <a:pt x="564" y="351"/>
                </a:cubicBezTo>
                <a:cubicBezTo>
                  <a:pt x="564" y="352"/>
                  <a:pt x="564" y="352"/>
                  <a:pt x="564" y="353"/>
                </a:cubicBezTo>
                <a:cubicBezTo>
                  <a:pt x="565" y="355"/>
                  <a:pt x="568" y="357"/>
                  <a:pt x="571" y="357"/>
                </a:cubicBezTo>
                <a:cubicBezTo>
                  <a:pt x="577" y="358"/>
                  <a:pt x="583" y="358"/>
                  <a:pt x="590" y="359"/>
                </a:cubicBezTo>
                <a:cubicBezTo>
                  <a:pt x="590" y="359"/>
                  <a:pt x="591" y="359"/>
                  <a:pt x="591" y="360"/>
                </a:cubicBezTo>
                <a:cubicBezTo>
                  <a:pt x="591" y="361"/>
                  <a:pt x="590" y="362"/>
                  <a:pt x="589" y="362"/>
                </a:cubicBezTo>
                <a:cubicBezTo>
                  <a:pt x="582" y="363"/>
                  <a:pt x="574" y="363"/>
                  <a:pt x="567" y="363"/>
                </a:cubicBezTo>
                <a:cubicBezTo>
                  <a:pt x="563" y="364"/>
                  <a:pt x="559" y="365"/>
                  <a:pt x="555" y="367"/>
                </a:cubicBezTo>
                <a:cubicBezTo>
                  <a:pt x="554" y="368"/>
                  <a:pt x="553" y="369"/>
                  <a:pt x="552" y="371"/>
                </a:cubicBezTo>
                <a:cubicBezTo>
                  <a:pt x="552" y="373"/>
                  <a:pt x="553" y="375"/>
                  <a:pt x="553" y="378"/>
                </a:cubicBezTo>
                <a:cubicBezTo>
                  <a:pt x="553" y="384"/>
                  <a:pt x="554" y="386"/>
                  <a:pt x="564" y="387"/>
                </a:cubicBezTo>
                <a:cubicBezTo>
                  <a:pt x="576" y="390"/>
                  <a:pt x="588" y="392"/>
                  <a:pt x="600" y="392"/>
                </a:cubicBezTo>
                <a:cubicBezTo>
                  <a:pt x="602" y="392"/>
                  <a:pt x="605" y="392"/>
                  <a:pt x="606" y="393"/>
                </a:cubicBezTo>
                <a:cubicBezTo>
                  <a:pt x="615" y="397"/>
                  <a:pt x="623" y="402"/>
                  <a:pt x="627" y="409"/>
                </a:cubicBezTo>
                <a:cubicBezTo>
                  <a:pt x="628" y="411"/>
                  <a:pt x="628" y="412"/>
                  <a:pt x="627" y="412"/>
                </a:cubicBezTo>
                <a:cubicBezTo>
                  <a:pt x="627" y="412"/>
                  <a:pt x="626" y="412"/>
                  <a:pt x="625" y="412"/>
                </a:cubicBezTo>
                <a:cubicBezTo>
                  <a:pt x="614" y="411"/>
                  <a:pt x="604" y="409"/>
                  <a:pt x="595" y="405"/>
                </a:cubicBezTo>
                <a:cubicBezTo>
                  <a:pt x="591" y="403"/>
                  <a:pt x="587" y="402"/>
                  <a:pt x="583" y="401"/>
                </a:cubicBezTo>
                <a:cubicBezTo>
                  <a:pt x="573" y="401"/>
                  <a:pt x="563" y="401"/>
                  <a:pt x="553" y="401"/>
                </a:cubicBezTo>
                <a:cubicBezTo>
                  <a:pt x="548" y="401"/>
                  <a:pt x="545" y="404"/>
                  <a:pt x="543" y="407"/>
                </a:cubicBezTo>
                <a:cubicBezTo>
                  <a:pt x="541" y="411"/>
                  <a:pt x="541" y="416"/>
                  <a:pt x="541" y="420"/>
                </a:cubicBezTo>
                <a:cubicBezTo>
                  <a:pt x="542" y="428"/>
                  <a:pt x="547" y="434"/>
                  <a:pt x="557" y="436"/>
                </a:cubicBezTo>
                <a:cubicBezTo>
                  <a:pt x="562" y="438"/>
                  <a:pt x="567" y="438"/>
                  <a:pt x="571" y="440"/>
                </a:cubicBezTo>
                <a:cubicBezTo>
                  <a:pt x="573" y="440"/>
                  <a:pt x="574" y="443"/>
                  <a:pt x="574" y="444"/>
                </a:cubicBezTo>
                <a:cubicBezTo>
                  <a:pt x="573" y="447"/>
                  <a:pt x="571" y="449"/>
                  <a:pt x="569" y="452"/>
                </a:cubicBezTo>
                <a:cubicBezTo>
                  <a:pt x="569" y="453"/>
                  <a:pt x="568" y="455"/>
                  <a:pt x="568" y="456"/>
                </a:cubicBezTo>
                <a:cubicBezTo>
                  <a:pt x="569" y="460"/>
                  <a:pt x="570" y="463"/>
                  <a:pt x="571" y="466"/>
                </a:cubicBezTo>
                <a:cubicBezTo>
                  <a:pt x="571" y="467"/>
                  <a:pt x="573" y="468"/>
                  <a:pt x="574" y="468"/>
                </a:cubicBezTo>
                <a:cubicBezTo>
                  <a:pt x="576" y="469"/>
                  <a:pt x="578" y="469"/>
                  <a:pt x="580" y="469"/>
                </a:cubicBezTo>
                <a:cubicBezTo>
                  <a:pt x="590" y="469"/>
                  <a:pt x="601" y="468"/>
                  <a:pt x="610" y="471"/>
                </a:cubicBezTo>
                <a:cubicBezTo>
                  <a:pt x="616" y="472"/>
                  <a:pt x="622" y="471"/>
                  <a:pt x="627" y="469"/>
                </a:cubicBezTo>
                <a:cubicBezTo>
                  <a:pt x="630" y="468"/>
                  <a:pt x="633" y="467"/>
                  <a:pt x="636" y="466"/>
                </a:cubicBezTo>
                <a:cubicBezTo>
                  <a:pt x="641" y="464"/>
                  <a:pt x="646" y="463"/>
                  <a:pt x="651" y="463"/>
                </a:cubicBezTo>
                <a:cubicBezTo>
                  <a:pt x="657" y="464"/>
                  <a:pt x="662" y="463"/>
                  <a:pt x="667" y="460"/>
                </a:cubicBezTo>
                <a:cubicBezTo>
                  <a:pt x="669" y="459"/>
                  <a:pt x="672" y="458"/>
                  <a:pt x="674" y="457"/>
                </a:cubicBezTo>
                <a:cubicBezTo>
                  <a:pt x="676" y="456"/>
                  <a:pt x="677" y="457"/>
                  <a:pt x="678" y="458"/>
                </a:cubicBezTo>
                <a:cubicBezTo>
                  <a:pt x="678" y="458"/>
                  <a:pt x="679" y="459"/>
                  <a:pt x="679" y="459"/>
                </a:cubicBezTo>
                <a:cubicBezTo>
                  <a:pt x="680" y="462"/>
                  <a:pt x="683" y="464"/>
                  <a:pt x="686" y="465"/>
                </a:cubicBezTo>
                <a:cubicBezTo>
                  <a:pt x="691" y="467"/>
                  <a:pt x="689" y="471"/>
                  <a:pt x="692" y="473"/>
                </a:cubicBezTo>
                <a:cubicBezTo>
                  <a:pt x="693" y="474"/>
                  <a:pt x="693" y="474"/>
                  <a:pt x="694" y="475"/>
                </a:cubicBezTo>
                <a:cubicBezTo>
                  <a:pt x="701" y="476"/>
                  <a:pt x="707" y="478"/>
                  <a:pt x="714" y="479"/>
                </a:cubicBezTo>
                <a:cubicBezTo>
                  <a:pt x="721" y="481"/>
                  <a:pt x="729" y="481"/>
                  <a:pt x="736" y="479"/>
                </a:cubicBezTo>
                <a:cubicBezTo>
                  <a:pt x="739" y="478"/>
                  <a:pt x="742" y="477"/>
                  <a:pt x="743" y="474"/>
                </a:cubicBezTo>
                <a:cubicBezTo>
                  <a:pt x="745" y="469"/>
                  <a:pt x="746" y="463"/>
                  <a:pt x="741" y="459"/>
                </a:cubicBezTo>
                <a:cubicBezTo>
                  <a:pt x="740" y="459"/>
                  <a:pt x="740" y="459"/>
                  <a:pt x="740" y="459"/>
                </a:cubicBezTo>
                <a:cubicBezTo>
                  <a:pt x="739" y="460"/>
                  <a:pt x="737" y="461"/>
                  <a:pt x="735" y="461"/>
                </a:cubicBezTo>
                <a:cubicBezTo>
                  <a:pt x="735" y="461"/>
                  <a:pt x="734" y="461"/>
                  <a:pt x="733" y="461"/>
                </a:cubicBezTo>
                <a:cubicBezTo>
                  <a:pt x="732" y="460"/>
                  <a:pt x="732" y="459"/>
                  <a:pt x="734" y="459"/>
                </a:cubicBezTo>
                <a:cubicBezTo>
                  <a:pt x="736" y="459"/>
                  <a:pt x="738" y="459"/>
                  <a:pt x="740" y="459"/>
                </a:cubicBezTo>
                <a:cubicBezTo>
                  <a:pt x="740" y="459"/>
                  <a:pt x="740" y="458"/>
                  <a:pt x="740" y="458"/>
                </a:cubicBezTo>
                <a:cubicBezTo>
                  <a:pt x="740" y="458"/>
                  <a:pt x="740" y="459"/>
                  <a:pt x="741" y="459"/>
                </a:cubicBezTo>
                <a:cubicBezTo>
                  <a:pt x="741" y="459"/>
                  <a:pt x="741" y="459"/>
                  <a:pt x="741" y="459"/>
                </a:cubicBezTo>
                <a:cubicBezTo>
                  <a:pt x="742" y="457"/>
                  <a:pt x="743" y="456"/>
                  <a:pt x="745" y="455"/>
                </a:cubicBezTo>
                <a:cubicBezTo>
                  <a:pt x="746" y="454"/>
                  <a:pt x="749" y="453"/>
                  <a:pt x="750" y="454"/>
                </a:cubicBezTo>
                <a:cubicBezTo>
                  <a:pt x="753" y="457"/>
                  <a:pt x="759" y="458"/>
                  <a:pt x="761" y="461"/>
                </a:cubicBezTo>
                <a:cubicBezTo>
                  <a:pt x="767" y="460"/>
                  <a:pt x="772" y="458"/>
                  <a:pt x="774" y="453"/>
                </a:cubicBezTo>
                <a:cubicBezTo>
                  <a:pt x="775" y="450"/>
                  <a:pt x="775" y="446"/>
                  <a:pt x="773" y="443"/>
                </a:cubicBezTo>
                <a:cubicBezTo>
                  <a:pt x="771" y="442"/>
                  <a:pt x="769" y="440"/>
                  <a:pt x="767" y="438"/>
                </a:cubicBezTo>
                <a:cubicBezTo>
                  <a:pt x="764" y="436"/>
                  <a:pt x="762" y="433"/>
                  <a:pt x="762" y="429"/>
                </a:cubicBezTo>
                <a:cubicBezTo>
                  <a:pt x="761" y="425"/>
                  <a:pt x="759" y="422"/>
                  <a:pt x="754" y="420"/>
                </a:cubicBezTo>
                <a:cubicBezTo>
                  <a:pt x="749" y="417"/>
                  <a:pt x="749" y="412"/>
                  <a:pt x="747" y="408"/>
                </a:cubicBezTo>
                <a:cubicBezTo>
                  <a:pt x="745" y="405"/>
                  <a:pt x="746" y="402"/>
                  <a:pt x="749" y="400"/>
                </a:cubicBezTo>
                <a:cubicBezTo>
                  <a:pt x="755" y="395"/>
                  <a:pt x="758" y="389"/>
                  <a:pt x="758" y="382"/>
                </a:cubicBezTo>
                <a:cubicBezTo>
                  <a:pt x="758" y="379"/>
                  <a:pt x="758" y="376"/>
                  <a:pt x="760" y="373"/>
                </a:cubicBezTo>
                <a:cubicBezTo>
                  <a:pt x="763" y="365"/>
                  <a:pt x="767" y="358"/>
                  <a:pt x="771" y="350"/>
                </a:cubicBezTo>
                <a:cubicBezTo>
                  <a:pt x="773" y="347"/>
                  <a:pt x="775" y="345"/>
                  <a:pt x="778" y="343"/>
                </a:cubicBezTo>
                <a:cubicBezTo>
                  <a:pt x="787" y="339"/>
                  <a:pt x="794" y="334"/>
                  <a:pt x="802" y="329"/>
                </a:cubicBezTo>
                <a:cubicBezTo>
                  <a:pt x="804" y="327"/>
                  <a:pt x="805" y="325"/>
                  <a:pt x="805" y="323"/>
                </a:cubicBezTo>
                <a:cubicBezTo>
                  <a:pt x="806" y="317"/>
                  <a:pt x="803" y="314"/>
                  <a:pt x="796" y="312"/>
                </a:cubicBezTo>
                <a:cubicBezTo>
                  <a:pt x="791" y="311"/>
                  <a:pt x="787" y="310"/>
                  <a:pt x="783" y="309"/>
                </a:cubicBezTo>
                <a:cubicBezTo>
                  <a:pt x="778" y="308"/>
                  <a:pt x="773" y="311"/>
                  <a:pt x="770" y="314"/>
                </a:cubicBezTo>
                <a:cubicBezTo>
                  <a:pt x="767" y="316"/>
                  <a:pt x="768" y="318"/>
                  <a:pt x="768" y="321"/>
                </a:cubicBezTo>
                <a:cubicBezTo>
                  <a:pt x="770" y="325"/>
                  <a:pt x="769" y="329"/>
                  <a:pt x="770" y="332"/>
                </a:cubicBezTo>
                <a:cubicBezTo>
                  <a:pt x="770" y="332"/>
                  <a:pt x="770" y="333"/>
                  <a:pt x="770" y="333"/>
                </a:cubicBezTo>
                <a:cubicBezTo>
                  <a:pt x="771" y="334"/>
                  <a:pt x="771" y="334"/>
                  <a:pt x="771" y="334"/>
                </a:cubicBezTo>
                <a:cubicBezTo>
                  <a:pt x="770" y="333"/>
                  <a:pt x="770" y="333"/>
                  <a:pt x="770" y="333"/>
                </a:cubicBezTo>
                <a:cubicBezTo>
                  <a:pt x="770" y="333"/>
                  <a:pt x="770" y="332"/>
                  <a:pt x="770" y="332"/>
                </a:cubicBezTo>
                <a:cubicBezTo>
                  <a:pt x="769" y="331"/>
                  <a:pt x="769" y="331"/>
                  <a:pt x="768" y="330"/>
                </a:cubicBezTo>
                <a:cubicBezTo>
                  <a:pt x="767" y="327"/>
                  <a:pt x="765" y="325"/>
                  <a:pt x="761" y="324"/>
                </a:cubicBezTo>
                <a:cubicBezTo>
                  <a:pt x="759" y="323"/>
                  <a:pt x="757" y="323"/>
                  <a:pt x="755" y="322"/>
                </a:cubicBezTo>
                <a:cubicBezTo>
                  <a:pt x="749" y="319"/>
                  <a:pt x="745" y="322"/>
                  <a:pt x="743" y="325"/>
                </a:cubicBezTo>
                <a:cubicBezTo>
                  <a:pt x="741" y="328"/>
                  <a:pt x="739" y="330"/>
                  <a:pt x="737" y="333"/>
                </a:cubicBezTo>
                <a:cubicBezTo>
                  <a:pt x="734" y="339"/>
                  <a:pt x="732" y="347"/>
                  <a:pt x="728" y="353"/>
                </a:cubicBezTo>
                <a:cubicBezTo>
                  <a:pt x="723" y="360"/>
                  <a:pt x="723" y="367"/>
                  <a:pt x="719" y="374"/>
                </a:cubicBezTo>
                <a:cubicBezTo>
                  <a:pt x="719" y="374"/>
                  <a:pt x="719" y="375"/>
                  <a:pt x="718" y="375"/>
                </a:cubicBezTo>
                <a:cubicBezTo>
                  <a:pt x="718" y="376"/>
                  <a:pt x="718" y="376"/>
                  <a:pt x="718" y="377"/>
                </a:cubicBezTo>
                <a:cubicBezTo>
                  <a:pt x="717" y="378"/>
                  <a:pt x="714" y="379"/>
                  <a:pt x="712" y="379"/>
                </a:cubicBezTo>
                <a:cubicBezTo>
                  <a:pt x="710" y="378"/>
                  <a:pt x="708" y="376"/>
                  <a:pt x="709" y="375"/>
                </a:cubicBezTo>
                <a:cubicBezTo>
                  <a:pt x="711" y="369"/>
                  <a:pt x="713" y="363"/>
                  <a:pt x="716" y="357"/>
                </a:cubicBezTo>
                <a:cubicBezTo>
                  <a:pt x="720" y="349"/>
                  <a:pt x="720" y="341"/>
                  <a:pt x="717" y="333"/>
                </a:cubicBezTo>
                <a:cubicBezTo>
                  <a:pt x="717" y="331"/>
                  <a:pt x="715" y="330"/>
                  <a:pt x="714" y="329"/>
                </a:cubicBezTo>
                <a:cubicBezTo>
                  <a:pt x="712" y="327"/>
                  <a:pt x="707" y="328"/>
                  <a:pt x="706" y="330"/>
                </a:cubicBezTo>
                <a:cubicBezTo>
                  <a:pt x="705" y="334"/>
                  <a:pt x="705" y="337"/>
                  <a:pt x="704" y="341"/>
                </a:cubicBezTo>
                <a:cubicBezTo>
                  <a:pt x="703" y="343"/>
                  <a:pt x="701" y="344"/>
                  <a:pt x="699" y="344"/>
                </a:cubicBezTo>
                <a:cubicBezTo>
                  <a:pt x="693" y="342"/>
                  <a:pt x="687" y="343"/>
                  <a:pt x="680" y="342"/>
                </a:cubicBezTo>
                <a:cubicBezTo>
                  <a:pt x="678" y="342"/>
                  <a:pt x="677" y="342"/>
                  <a:pt x="678" y="341"/>
                </a:cubicBezTo>
                <a:cubicBezTo>
                  <a:pt x="678" y="341"/>
                  <a:pt x="679" y="341"/>
                  <a:pt x="680" y="341"/>
                </a:cubicBezTo>
                <a:cubicBezTo>
                  <a:pt x="683" y="339"/>
                  <a:pt x="686" y="338"/>
                  <a:pt x="689" y="337"/>
                </a:cubicBezTo>
                <a:cubicBezTo>
                  <a:pt x="691" y="335"/>
                  <a:pt x="692" y="332"/>
                  <a:pt x="691" y="331"/>
                </a:cubicBezTo>
                <a:cubicBezTo>
                  <a:pt x="689" y="326"/>
                  <a:pt x="684" y="323"/>
                  <a:pt x="680" y="320"/>
                </a:cubicBezTo>
                <a:cubicBezTo>
                  <a:pt x="676" y="317"/>
                  <a:pt x="672" y="316"/>
                  <a:pt x="667" y="319"/>
                </a:cubicBezTo>
                <a:cubicBezTo>
                  <a:pt x="665" y="320"/>
                  <a:pt x="663" y="322"/>
                  <a:pt x="661" y="324"/>
                </a:cubicBezTo>
                <a:cubicBezTo>
                  <a:pt x="659" y="325"/>
                  <a:pt x="657" y="325"/>
                  <a:pt x="655" y="325"/>
                </a:cubicBezTo>
                <a:cubicBezTo>
                  <a:pt x="653" y="325"/>
                  <a:pt x="653" y="324"/>
                  <a:pt x="656" y="321"/>
                </a:cubicBezTo>
                <a:cubicBezTo>
                  <a:pt x="659" y="317"/>
                  <a:pt x="662" y="314"/>
                  <a:pt x="665" y="310"/>
                </a:cubicBezTo>
                <a:cubicBezTo>
                  <a:pt x="667" y="307"/>
                  <a:pt x="666" y="303"/>
                  <a:pt x="662" y="301"/>
                </a:cubicBezTo>
                <a:cubicBezTo>
                  <a:pt x="661" y="300"/>
                  <a:pt x="660" y="300"/>
                  <a:pt x="658" y="299"/>
                </a:cubicBezTo>
                <a:cubicBezTo>
                  <a:pt x="659" y="299"/>
                  <a:pt x="659" y="299"/>
                  <a:pt x="659" y="299"/>
                </a:cubicBezTo>
                <a:cubicBezTo>
                  <a:pt x="659" y="299"/>
                  <a:pt x="659" y="299"/>
                  <a:pt x="658" y="299"/>
                </a:cubicBezTo>
                <a:cubicBezTo>
                  <a:pt x="658" y="299"/>
                  <a:pt x="658" y="299"/>
                  <a:pt x="658" y="299"/>
                </a:cubicBezTo>
                <a:cubicBezTo>
                  <a:pt x="655" y="302"/>
                  <a:pt x="650" y="302"/>
                  <a:pt x="645" y="303"/>
                </a:cubicBezTo>
                <a:close/>
                <a:moveTo>
                  <a:pt x="726" y="489"/>
                </a:moveTo>
                <a:cubicBezTo>
                  <a:pt x="726" y="489"/>
                  <a:pt x="727" y="490"/>
                  <a:pt x="728" y="490"/>
                </a:cubicBezTo>
                <a:cubicBezTo>
                  <a:pt x="729" y="490"/>
                  <a:pt x="730" y="489"/>
                  <a:pt x="731" y="488"/>
                </a:cubicBezTo>
                <a:cubicBezTo>
                  <a:pt x="731" y="487"/>
                  <a:pt x="729" y="486"/>
                  <a:pt x="728" y="486"/>
                </a:cubicBezTo>
                <a:cubicBezTo>
                  <a:pt x="726" y="487"/>
                  <a:pt x="725" y="487"/>
                  <a:pt x="726" y="489"/>
                </a:cubicBezTo>
                <a:close/>
                <a:moveTo>
                  <a:pt x="494" y="332"/>
                </a:moveTo>
                <a:cubicBezTo>
                  <a:pt x="494" y="337"/>
                  <a:pt x="494" y="341"/>
                  <a:pt x="494" y="346"/>
                </a:cubicBezTo>
                <a:cubicBezTo>
                  <a:pt x="494" y="347"/>
                  <a:pt x="497" y="349"/>
                  <a:pt x="498" y="349"/>
                </a:cubicBezTo>
                <a:cubicBezTo>
                  <a:pt x="506" y="349"/>
                  <a:pt x="514" y="347"/>
                  <a:pt x="520" y="344"/>
                </a:cubicBezTo>
                <a:cubicBezTo>
                  <a:pt x="520" y="343"/>
                  <a:pt x="520" y="343"/>
                  <a:pt x="520" y="343"/>
                </a:cubicBezTo>
                <a:cubicBezTo>
                  <a:pt x="521" y="343"/>
                  <a:pt x="521" y="343"/>
                  <a:pt x="521" y="343"/>
                </a:cubicBezTo>
                <a:cubicBezTo>
                  <a:pt x="521" y="344"/>
                  <a:pt x="521" y="344"/>
                  <a:pt x="521" y="344"/>
                </a:cubicBezTo>
                <a:cubicBezTo>
                  <a:pt x="520" y="344"/>
                  <a:pt x="520" y="344"/>
                  <a:pt x="520" y="344"/>
                </a:cubicBezTo>
                <a:cubicBezTo>
                  <a:pt x="523" y="346"/>
                  <a:pt x="525" y="347"/>
                  <a:pt x="529" y="347"/>
                </a:cubicBezTo>
                <a:cubicBezTo>
                  <a:pt x="532" y="347"/>
                  <a:pt x="536" y="347"/>
                  <a:pt x="539" y="345"/>
                </a:cubicBezTo>
                <a:cubicBezTo>
                  <a:pt x="541" y="343"/>
                  <a:pt x="543" y="342"/>
                  <a:pt x="545" y="340"/>
                </a:cubicBezTo>
                <a:cubicBezTo>
                  <a:pt x="547" y="338"/>
                  <a:pt x="549" y="334"/>
                  <a:pt x="552" y="332"/>
                </a:cubicBezTo>
                <a:cubicBezTo>
                  <a:pt x="556" y="328"/>
                  <a:pt x="560" y="325"/>
                  <a:pt x="568" y="325"/>
                </a:cubicBezTo>
                <a:cubicBezTo>
                  <a:pt x="571" y="325"/>
                  <a:pt x="574" y="323"/>
                  <a:pt x="577" y="321"/>
                </a:cubicBezTo>
                <a:cubicBezTo>
                  <a:pt x="580" y="319"/>
                  <a:pt x="583" y="316"/>
                  <a:pt x="586" y="314"/>
                </a:cubicBezTo>
                <a:cubicBezTo>
                  <a:pt x="588" y="312"/>
                  <a:pt x="591" y="311"/>
                  <a:pt x="593" y="311"/>
                </a:cubicBezTo>
                <a:cubicBezTo>
                  <a:pt x="601" y="310"/>
                  <a:pt x="608" y="308"/>
                  <a:pt x="616" y="307"/>
                </a:cubicBezTo>
                <a:cubicBezTo>
                  <a:pt x="618" y="306"/>
                  <a:pt x="621" y="306"/>
                  <a:pt x="624" y="306"/>
                </a:cubicBezTo>
                <a:cubicBezTo>
                  <a:pt x="623" y="306"/>
                  <a:pt x="623" y="306"/>
                  <a:pt x="623" y="306"/>
                </a:cubicBezTo>
                <a:cubicBezTo>
                  <a:pt x="624" y="306"/>
                  <a:pt x="624" y="306"/>
                  <a:pt x="624" y="306"/>
                </a:cubicBezTo>
                <a:cubicBezTo>
                  <a:pt x="624" y="306"/>
                  <a:pt x="624" y="306"/>
                  <a:pt x="624" y="306"/>
                </a:cubicBezTo>
                <a:cubicBezTo>
                  <a:pt x="627" y="303"/>
                  <a:pt x="632" y="303"/>
                  <a:pt x="636" y="302"/>
                </a:cubicBezTo>
                <a:cubicBezTo>
                  <a:pt x="639" y="302"/>
                  <a:pt x="642" y="302"/>
                  <a:pt x="646" y="302"/>
                </a:cubicBezTo>
                <a:cubicBezTo>
                  <a:pt x="649" y="300"/>
                  <a:pt x="654" y="299"/>
                  <a:pt x="658" y="299"/>
                </a:cubicBezTo>
                <a:cubicBezTo>
                  <a:pt x="660" y="290"/>
                  <a:pt x="659" y="281"/>
                  <a:pt x="658" y="272"/>
                </a:cubicBezTo>
                <a:cubicBezTo>
                  <a:pt x="658" y="268"/>
                  <a:pt x="654" y="264"/>
                  <a:pt x="650" y="261"/>
                </a:cubicBezTo>
                <a:cubicBezTo>
                  <a:pt x="647" y="259"/>
                  <a:pt x="644" y="258"/>
                  <a:pt x="640" y="258"/>
                </a:cubicBezTo>
                <a:cubicBezTo>
                  <a:pt x="634" y="259"/>
                  <a:pt x="629" y="257"/>
                  <a:pt x="624" y="254"/>
                </a:cubicBezTo>
                <a:cubicBezTo>
                  <a:pt x="622" y="252"/>
                  <a:pt x="618" y="250"/>
                  <a:pt x="616" y="248"/>
                </a:cubicBezTo>
                <a:cubicBezTo>
                  <a:pt x="611" y="242"/>
                  <a:pt x="605" y="240"/>
                  <a:pt x="596" y="241"/>
                </a:cubicBezTo>
                <a:cubicBezTo>
                  <a:pt x="590" y="242"/>
                  <a:pt x="583" y="242"/>
                  <a:pt x="577" y="242"/>
                </a:cubicBezTo>
                <a:cubicBezTo>
                  <a:pt x="573" y="242"/>
                  <a:pt x="570" y="242"/>
                  <a:pt x="566" y="243"/>
                </a:cubicBezTo>
                <a:cubicBezTo>
                  <a:pt x="563" y="243"/>
                  <a:pt x="561" y="245"/>
                  <a:pt x="560" y="247"/>
                </a:cubicBezTo>
                <a:cubicBezTo>
                  <a:pt x="559" y="251"/>
                  <a:pt x="559" y="254"/>
                  <a:pt x="559" y="257"/>
                </a:cubicBezTo>
                <a:cubicBezTo>
                  <a:pt x="558" y="261"/>
                  <a:pt x="556" y="264"/>
                  <a:pt x="553" y="266"/>
                </a:cubicBezTo>
                <a:cubicBezTo>
                  <a:pt x="546" y="270"/>
                  <a:pt x="539" y="274"/>
                  <a:pt x="533" y="279"/>
                </a:cubicBezTo>
                <a:cubicBezTo>
                  <a:pt x="529" y="281"/>
                  <a:pt x="526" y="283"/>
                  <a:pt x="526" y="287"/>
                </a:cubicBezTo>
                <a:cubicBezTo>
                  <a:pt x="526" y="288"/>
                  <a:pt x="525" y="289"/>
                  <a:pt x="524" y="290"/>
                </a:cubicBezTo>
                <a:cubicBezTo>
                  <a:pt x="512" y="295"/>
                  <a:pt x="503" y="303"/>
                  <a:pt x="492" y="310"/>
                </a:cubicBezTo>
                <a:cubicBezTo>
                  <a:pt x="490" y="311"/>
                  <a:pt x="487" y="312"/>
                  <a:pt x="486" y="314"/>
                </a:cubicBezTo>
                <a:cubicBezTo>
                  <a:pt x="484" y="317"/>
                  <a:pt x="489" y="319"/>
                  <a:pt x="491" y="321"/>
                </a:cubicBezTo>
                <a:cubicBezTo>
                  <a:pt x="493" y="325"/>
                  <a:pt x="494" y="328"/>
                  <a:pt x="494" y="332"/>
                </a:cubicBezTo>
                <a:close/>
                <a:moveTo>
                  <a:pt x="761" y="462"/>
                </a:moveTo>
                <a:cubicBezTo>
                  <a:pt x="761" y="462"/>
                  <a:pt x="762" y="462"/>
                  <a:pt x="762" y="462"/>
                </a:cubicBezTo>
                <a:cubicBezTo>
                  <a:pt x="762" y="461"/>
                  <a:pt x="761" y="461"/>
                  <a:pt x="761" y="461"/>
                </a:cubicBezTo>
                <a:cubicBezTo>
                  <a:pt x="761" y="461"/>
                  <a:pt x="761" y="461"/>
                  <a:pt x="761" y="461"/>
                </a:cubicBezTo>
                <a:cubicBezTo>
                  <a:pt x="761" y="462"/>
                  <a:pt x="761" y="462"/>
                  <a:pt x="761" y="462"/>
                </a:cubicBezTo>
                <a:close/>
                <a:moveTo>
                  <a:pt x="761" y="466"/>
                </a:moveTo>
                <a:cubicBezTo>
                  <a:pt x="761" y="466"/>
                  <a:pt x="761" y="465"/>
                  <a:pt x="761" y="465"/>
                </a:cubicBezTo>
                <a:cubicBezTo>
                  <a:pt x="761" y="464"/>
                  <a:pt x="761" y="463"/>
                  <a:pt x="761" y="462"/>
                </a:cubicBezTo>
                <a:cubicBezTo>
                  <a:pt x="760" y="463"/>
                  <a:pt x="760" y="463"/>
                  <a:pt x="759" y="464"/>
                </a:cubicBezTo>
                <a:cubicBezTo>
                  <a:pt x="758" y="466"/>
                  <a:pt x="759" y="466"/>
                  <a:pt x="761" y="466"/>
                </a:cubicBezTo>
                <a:close/>
                <a:moveTo>
                  <a:pt x="645" y="303"/>
                </a:moveTo>
                <a:cubicBezTo>
                  <a:pt x="646" y="303"/>
                  <a:pt x="646" y="302"/>
                  <a:pt x="646" y="302"/>
                </a:cubicBezTo>
                <a:cubicBezTo>
                  <a:pt x="646" y="302"/>
                  <a:pt x="646" y="302"/>
                  <a:pt x="646" y="302"/>
                </a:cubicBezTo>
                <a:cubicBezTo>
                  <a:pt x="645" y="302"/>
                  <a:pt x="645" y="303"/>
                  <a:pt x="645" y="303"/>
                </a:cubicBezTo>
                <a:cubicBezTo>
                  <a:pt x="645" y="303"/>
                  <a:pt x="645" y="303"/>
                  <a:pt x="645" y="303"/>
                </a:cubicBezTo>
                <a:close/>
                <a:moveTo>
                  <a:pt x="947" y="174"/>
                </a:moveTo>
                <a:cubicBezTo>
                  <a:pt x="949" y="178"/>
                  <a:pt x="953" y="180"/>
                  <a:pt x="958" y="180"/>
                </a:cubicBezTo>
                <a:cubicBezTo>
                  <a:pt x="962" y="180"/>
                  <a:pt x="965" y="178"/>
                  <a:pt x="965" y="175"/>
                </a:cubicBezTo>
                <a:cubicBezTo>
                  <a:pt x="964" y="170"/>
                  <a:pt x="959" y="167"/>
                  <a:pt x="954" y="167"/>
                </a:cubicBezTo>
                <a:cubicBezTo>
                  <a:pt x="949" y="167"/>
                  <a:pt x="946" y="171"/>
                  <a:pt x="947" y="174"/>
                </a:cubicBezTo>
                <a:close/>
                <a:moveTo>
                  <a:pt x="766" y="478"/>
                </a:moveTo>
                <a:cubicBezTo>
                  <a:pt x="764" y="479"/>
                  <a:pt x="761" y="480"/>
                  <a:pt x="759" y="481"/>
                </a:cubicBezTo>
                <a:cubicBezTo>
                  <a:pt x="757" y="482"/>
                  <a:pt x="756" y="485"/>
                  <a:pt x="757" y="487"/>
                </a:cubicBezTo>
                <a:cubicBezTo>
                  <a:pt x="757" y="488"/>
                  <a:pt x="759" y="489"/>
                  <a:pt x="760" y="488"/>
                </a:cubicBezTo>
                <a:cubicBezTo>
                  <a:pt x="764" y="486"/>
                  <a:pt x="768" y="484"/>
                  <a:pt x="769" y="480"/>
                </a:cubicBezTo>
                <a:cubicBezTo>
                  <a:pt x="769" y="479"/>
                  <a:pt x="769" y="479"/>
                  <a:pt x="768" y="478"/>
                </a:cubicBezTo>
                <a:cubicBezTo>
                  <a:pt x="768" y="478"/>
                  <a:pt x="767" y="478"/>
                  <a:pt x="766" y="478"/>
                </a:cubicBezTo>
                <a:close/>
                <a:moveTo>
                  <a:pt x="791" y="432"/>
                </a:moveTo>
                <a:cubicBezTo>
                  <a:pt x="791" y="432"/>
                  <a:pt x="791" y="432"/>
                  <a:pt x="791" y="431"/>
                </a:cubicBezTo>
                <a:cubicBezTo>
                  <a:pt x="791" y="431"/>
                  <a:pt x="791" y="430"/>
                  <a:pt x="790" y="430"/>
                </a:cubicBezTo>
                <a:cubicBezTo>
                  <a:pt x="790" y="430"/>
                  <a:pt x="789" y="430"/>
                  <a:pt x="789" y="431"/>
                </a:cubicBezTo>
                <a:cubicBezTo>
                  <a:pt x="789" y="432"/>
                  <a:pt x="789" y="432"/>
                  <a:pt x="791" y="432"/>
                </a:cubicBezTo>
                <a:close/>
                <a:moveTo>
                  <a:pt x="772" y="172"/>
                </a:moveTo>
                <a:cubicBezTo>
                  <a:pt x="771" y="173"/>
                  <a:pt x="772" y="174"/>
                  <a:pt x="773" y="175"/>
                </a:cubicBezTo>
                <a:cubicBezTo>
                  <a:pt x="774" y="176"/>
                  <a:pt x="776" y="177"/>
                  <a:pt x="778" y="177"/>
                </a:cubicBezTo>
                <a:cubicBezTo>
                  <a:pt x="780" y="177"/>
                  <a:pt x="782" y="176"/>
                  <a:pt x="782" y="174"/>
                </a:cubicBezTo>
                <a:cubicBezTo>
                  <a:pt x="782" y="173"/>
                  <a:pt x="781" y="172"/>
                  <a:pt x="781" y="171"/>
                </a:cubicBezTo>
                <a:cubicBezTo>
                  <a:pt x="779" y="171"/>
                  <a:pt x="777" y="170"/>
                  <a:pt x="775" y="170"/>
                </a:cubicBezTo>
                <a:cubicBezTo>
                  <a:pt x="774" y="170"/>
                  <a:pt x="772" y="171"/>
                  <a:pt x="772" y="172"/>
                </a:cubicBezTo>
                <a:close/>
                <a:moveTo>
                  <a:pt x="972" y="699"/>
                </a:moveTo>
                <a:cubicBezTo>
                  <a:pt x="965" y="702"/>
                  <a:pt x="962" y="708"/>
                  <a:pt x="964" y="714"/>
                </a:cubicBezTo>
                <a:cubicBezTo>
                  <a:pt x="965" y="716"/>
                  <a:pt x="967" y="717"/>
                  <a:pt x="968" y="718"/>
                </a:cubicBezTo>
                <a:cubicBezTo>
                  <a:pt x="970" y="717"/>
                  <a:pt x="972" y="717"/>
                  <a:pt x="972" y="716"/>
                </a:cubicBezTo>
                <a:cubicBezTo>
                  <a:pt x="975" y="714"/>
                  <a:pt x="977" y="711"/>
                  <a:pt x="980" y="708"/>
                </a:cubicBezTo>
                <a:cubicBezTo>
                  <a:pt x="981" y="707"/>
                  <a:pt x="981" y="706"/>
                  <a:pt x="981" y="705"/>
                </a:cubicBezTo>
                <a:cubicBezTo>
                  <a:pt x="982" y="703"/>
                  <a:pt x="982" y="701"/>
                  <a:pt x="980" y="699"/>
                </a:cubicBezTo>
                <a:cubicBezTo>
                  <a:pt x="977" y="698"/>
                  <a:pt x="974" y="698"/>
                  <a:pt x="972" y="699"/>
                </a:cubicBezTo>
                <a:close/>
                <a:moveTo>
                  <a:pt x="954" y="600"/>
                </a:moveTo>
                <a:cubicBezTo>
                  <a:pt x="953" y="600"/>
                  <a:pt x="952" y="601"/>
                  <a:pt x="952" y="601"/>
                </a:cubicBezTo>
                <a:cubicBezTo>
                  <a:pt x="951" y="602"/>
                  <a:pt x="951" y="604"/>
                  <a:pt x="952" y="604"/>
                </a:cubicBezTo>
                <a:cubicBezTo>
                  <a:pt x="954" y="606"/>
                  <a:pt x="956" y="608"/>
                  <a:pt x="957" y="609"/>
                </a:cubicBezTo>
                <a:cubicBezTo>
                  <a:pt x="958" y="610"/>
                  <a:pt x="959" y="610"/>
                  <a:pt x="959" y="610"/>
                </a:cubicBezTo>
                <a:cubicBezTo>
                  <a:pt x="961" y="609"/>
                  <a:pt x="962" y="608"/>
                  <a:pt x="961" y="607"/>
                </a:cubicBezTo>
                <a:cubicBezTo>
                  <a:pt x="960" y="604"/>
                  <a:pt x="959" y="601"/>
                  <a:pt x="954" y="600"/>
                </a:cubicBezTo>
                <a:close/>
                <a:moveTo>
                  <a:pt x="1006" y="675"/>
                </a:moveTo>
                <a:cubicBezTo>
                  <a:pt x="1004" y="676"/>
                  <a:pt x="1004" y="679"/>
                  <a:pt x="1007" y="683"/>
                </a:cubicBezTo>
                <a:cubicBezTo>
                  <a:pt x="1008" y="683"/>
                  <a:pt x="1009" y="684"/>
                  <a:pt x="1010" y="685"/>
                </a:cubicBezTo>
                <a:cubicBezTo>
                  <a:pt x="1012" y="686"/>
                  <a:pt x="1014" y="686"/>
                  <a:pt x="1016" y="685"/>
                </a:cubicBezTo>
                <a:cubicBezTo>
                  <a:pt x="1017" y="684"/>
                  <a:pt x="1018" y="683"/>
                  <a:pt x="1019" y="682"/>
                </a:cubicBezTo>
                <a:cubicBezTo>
                  <a:pt x="1019" y="679"/>
                  <a:pt x="1018" y="677"/>
                  <a:pt x="1016" y="676"/>
                </a:cubicBezTo>
                <a:cubicBezTo>
                  <a:pt x="1013" y="675"/>
                  <a:pt x="1009" y="674"/>
                  <a:pt x="1006" y="675"/>
                </a:cubicBezTo>
                <a:close/>
                <a:moveTo>
                  <a:pt x="1127" y="569"/>
                </a:moveTo>
                <a:cubicBezTo>
                  <a:pt x="1128" y="568"/>
                  <a:pt x="1128" y="567"/>
                  <a:pt x="1129" y="566"/>
                </a:cubicBezTo>
                <a:cubicBezTo>
                  <a:pt x="1129" y="565"/>
                  <a:pt x="1129" y="564"/>
                  <a:pt x="1129" y="563"/>
                </a:cubicBezTo>
                <a:cubicBezTo>
                  <a:pt x="1126" y="561"/>
                  <a:pt x="1123" y="560"/>
                  <a:pt x="1120" y="560"/>
                </a:cubicBezTo>
                <a:cubicBezTo>
                  <a:pt x="1117" y="560"/>
                  <a:pt x="1116" y="561"/>
                  <a:pt x="1115" y="563"/>
                </a:cubicBezTo>
                <a:cubicBezTo>
                  <a:pt x="1114" y="564"/>
                  <a:pt x="1115" y="566"/>
                  <a:pt x="1117" y="567"/>
                </a:cubicBezTo>
                <a:cubicBezTo>
                  <a:pt x="1120" y="569"/>
                  <a:pt x="1123" y="570"/>
                  <a:pt x="1127" y="569"/>
                </a:cubicBezTo>
                <a:close/>
                <a:moveTo>
                  <a:pt x="925" y="852"/>
                </a:moveTo>
                <a:cubicBezTo>
                  <a:pt x="930" y="851"/>
                  <a:pt x="934" y="850"/>
                  <a:pt x="937" y="846"/>
                </a:cubicBezTo>
                <a:cubicBezTo>
                  <a:pt x="937" y="845"/>
                  <a:pt x="937" y="844"/>
                  <a:pt x="936" y="843"/>
                </a:cubicBezTo>
                <a:cubicBezTo>
                  <a:pt x="935" y="840"/>
                  <a:pt x="933" y="839"/>
                  <a:pt x="930" y="840"/>
                </a:cubicBezTo>
                <a:cubicBezTo>
                  <a:pt x="927" y="840"/>
                  <a:pt x="924" y="841"/>
                  <a:pt x="922" y="842"/>
                </a:cubicBezTo>
                <a:cubicBezTo>
                  <a:pt x="918" y="843"/>
                  <a:pt x="918" y="845"/>
                  <a:pt x="919" y="847"/>
                </a:cubicBezTo>
                <a:cubicBezTo>
                  <a:pt x="919" y="848"/>
                  <a:pt x="919" y="848"/>
                  <a:pt x="919" y="849"/>
                </a:cubicBezTo>
                <a:cubicBezTo>
                  <a:pt x="919" y="851"/>
                  <a:pt x="922" y="853"/>
                  <a:pt x="925" y="852"/>
                </a:cubicBezTo>
                <a:close/>
                <a:moveTo>
                  <a:pt x="1138" y="989"/>
                </a:moveTo>
                <a:cubicBezTo>
                  <a:pt x="1138" y="989"/>
                  <a:pt x="1136" y="989"/>
                  <a:pt x="1135" y="990"/>
                </a:cubicBezTo>
                <a:cubicBezTo>
                  <a:pt x="1134" y="990"/>
                  <a:pt x="1134" y="992"/>
                  <a:pt x="1136" y="994"/>
                </a:cubicBezTo>
                <a:cubicBezTo>
                  <a:pt x="1137" y="995"/>
                  <a:pt x="1138" y="995"/>
                  <a:pt x="1139" y="996"/>
                </a:cubicBezTo>
                <a:cubicBezTo>
                  <a:pt x="1142" y="1000"/>
                  <a:pt x="1146" y="1003"/>
                  <a:pt x="1152" y="1005"/>
                </a:cubicBezTo>
                <a:cubicBezTo>
                  <a:pt x="1157" y="1006"/>
                  <a:pt x="1162" y="1007"/>
                  <a:pt x="1168" y="1008"/>
                </a:cubicBezTo>
                <a:cubicBezTo>
                  <a:pt x="1168" y="1008"/>
                  <a:pt x="1169" y="1008"/>
                  <a:pt x="1170" y="1008"/>
                </a:cubicBezTo>
                <a:cubicBezTo>
                  <a:pt x="1171" y="1007"/>
                  <a:pt x="1172" y="1007"/>
                  <a:pt x="1173" y="1006"/>
                </a:cubicBezTo>
                <a:cubicBezTo>
                  <a:pt x="1173" y="1006"/>
                  <a:pt x="1173" y="1005"/>
                  <a:pt x="1172" y="1004"/>
                </a:cubicBezTo>
                <a:cubicBezTo>
                  <a:pt x="1164" y="995"/>
                  <a:pt x="1153" y="990"/>
                  <a:pt x="1138" y="989"/>
                </a:cubicBezTo>
                <a:close/>
                <a:moveTo>
                  <a:pt x="870" y="909"/>
                </a:moveTo>
                <a:cubicBezTo>
                  <a:pt x="868" y="910"/>
                  <a:pt x="867" y="911"/>
                  <a:pt x="866" y="913"/>
                </a:cubicBezTo>
                <a:cubicBezTo>
                  <a:pt x="866" y="913"/>
                  <a:pt x="866" y="915"/>
                  <a:pt x="867" y="915"/>
                </a:cubicBezTo>
                <a:cubicBezTo>
                  <a:pt x="870" y="917"/>
                  <a:pt x="874" y="917"/>
                  <a:pt x="876" y="918"/>
                </a:cubicBezTo>
                <a:cubicBezTo>
                  <a:pt x="878" y="918"/>
                  <a:pt x="878" y="918"/>
                  <a:pt x="879" y="918"/>
                </a:cubicBezTo>
                <a:cubicBezTo>
                  <a:pt x="880" y="917"/>
                  <a:pt x="882" y="917"/>
                  <a:pt x="883" y="916"/>
                </a:cubicBezTo>
                <a:cubicBezTo>
                  <a:pt x="884" y="916"/>
                  <a:pt x="884" y="913"/>
                  <a:pt x="883" y="912"/>
                </a:cubicBezTo>
                <a:cubicBezTo>
                  <a:pt x="880" y="909"/>
                  <a:pt x="874" y="907"/>
                  <a:pt x="870" y="909"/>
                </a:cubicBezTo>
                <a:close/>
                <a:moveTo>
                  <a:pt x="983" y="264"/>
                </a:moveTo>
                <a:cubicBezTo>
                  <a:pt x="980" y="264"/>
                  <a:pt x="978" y="266"/>
                  <a:pt x="979" y="269"/>
                </a:cubicBezTo>
                <a:cubicBezTo>
                  <a:pt x="979" y="269"/>
                  <a:pt x="980" y="270"/>
                  <a:pt x="980" y="270"/>
                </a:cubicBezTo>
                <a:cubicBezTo>
                  <a:pt x="982" y="270"/>
                  <a:pt x="986" y="268"/>
                  <a:pt x="984" y="266"/>
                </a:cubicBezTo>
                <a:cubicBezTo>
                  <a:pt x="984" y="265"/>
                  <a:pt x="983" y="265"/>
                  <a:pt x="983" y="264"/>
                </a:cubicBezTo>
                <a:close/>
                <a:moveTo>
                  <a:pt x="948" y="689"/>
                </a:moveTo>
                <a:cubicBezTo>
                  <a:pt x="949" y="688"/>
                  <a:pt x="948" y="686"/>
                  <a:pt x="948" y="685"/>
                </a:cubicBezTo>
                <a:cubicBezTo>
                  <a:pt x="948" y="684"/>
                  <a:pt x="946" y="683"/>
                  <a:pt x="945" y="683"/>
                </a:cubicBezTo>
                <a:cubicBezTo>
                  <a:pt x="943" y="683"/>
                  <a:pt x="941" y="683"/>
                  <a:pt x="941" y="683"/>
                </a:cubicBezTo>
                <a:cubicBezTo>
                  <a:pt x="936" y="683"/>
                  <a:pt x="933" y="683"/>
                  <a:pt x="930" y="683"/>
                </a:cubicBezTo>
                <a:cubicBezTo>
                  <a:pt x="928" y="683"/>
                  <a:pt x="926" y="684"/>
                  <a:pt x="925" y="685"/>
                </a:cubicBezTo>
                <a:cubicBezTo>
                  <a:pt x="921" y="687"/>
                  <a:pt x="918" y="689"/>
                  <a:pt x="915" y="692"/>
                </a:cubicBezTo>
                <a:cubicBezTo>
                  <a:pt x="914" y="693"/>
                  <a:pt x="914" y="695"/>
                  <a:pt x="915" y="696"/>
                </a:cubicBezTo>
                <a:cubicBezTo>
                  <a:pt x="916" y="698"/>
                  <a:pt x="916" y="700"/>
                  <a:pt x="919" y="700"/>
                </a:cubicBezTo>
                <a:cubicBezTo>
                  <a:pt x="922" y="700"/>
                  <a:pt x="925" y="700"/>
                  <a:pt x="927" y="700"/>
                </a:cubicBezTo>
                <a:cubicBezTo>
                  <a:pt x="936" y="698"/>
                  <a:pt x="942" y="694"/>
                  <a:pt x="948" y="689"/>
                </a:cubicBezTo>
                <a:close/>
                <a:moveTo>
                  <a:pt x="1138" y="759"/>
                </a:moveTo>
                <a:cubicBezTo>
                  <a:pt x="1137" y="760"/>
                  <a:pt x="1135" y="761"/>
                  <a:pt x="1134" y="763"/>
                </a:cubicBezTo>
                <a:cubicBezTo>
                  <a:pt x="1134" y="763"/>
                  <a:pt x="1134" y="764"/>
                  <a:pt x="1134" y="764"/>
                </a:cubicBezTo>
                <a:cubicBezTo>
                  <a:pt x="1135" y="765"/>
                  <a:pt x="1136" y="765"/>
                  <a:pt x="1138" y="766"/>
                </a:cubicBezTo>
                <a:cubicBezTo>
                  <a:pt x="1139" y="765"/>
                  <a:pt x="1141" y="765"/>
                  <a:pt x="1142" y="763"/>
                </a:cubicBezTo>
                <a:cubicBezTo>
                  <a:pt x="1143" y="763"/>
                  <a:pt x="1144" y="761"/>
                  <a:pt x="1143" y="760"/>
                </a:cubicBezTo>
                <a:cubicBezTo>
                  <a:pt x="1143" y="759"/>
                  <a:pt x="1140" y="758"/>
                  <a:pt x="1138" y="759"/>
                </a:cubicBezTo>
                <a:close/>
                <a:moveTo>
                  <a:pt x="1061" y="547"/>
                </a:moveTo>
                <a:cubicBezTo>
                  <a:pt x="1061" y="546"/>
                  <a:pt x="1061" y="546"/>
                  <a:pt x="1061" y="546"/>
                </a:cubicBezTo>
                <a:cubicBezTo>
                  <a:pt x="1060" y="547"/>
                  <a:pt x="1060" y="547"/>
                  <a:pt x="1060" y="547"/>
                </a:cubicBezTo>
                <a:lnTo>
                  <a:pt x="1061" y="547"/>
                </a:lnTo>
                <a:close/>
                <a:moveTo>
                  <a:pt x="1072" y="569"/>
                </a:moveTo>
                <a:cubicBezTo>
                  <a:pt x="1070" y="574"/>
                  <a:pt x="1074" y="578"/>
                  <a:pt x="1081" y="578"/>
                </a:cubicBezTo>
                <a:cubicBezTo>
                  <a:pt x="1093" y="579"/>
                  <a:pt x="1102" y="575"/>
                  <a:pt x="1106" y="566"/>
                </a:cubicBezTo>
                <a:cubicBezTo>
                  <a:pt x="1108" y="564"/>
                  <a:pt x="1109" y="561"/>
                  <a:pt x="1110" y="558"/>
                </a:cubicBezTo>
                <a:cubicBezTo>
                  <a:pt x="1111" y="556"/>
                  <a:pt x="1109" y="552"/>
                  <a:pt x="1106" y="551"/>
                </a:cubicBezTo>
                <a:cubicBezTo>
                  <a:pt x="1101" y="548"/>
                  <a:pt x="1095" y="548"/>
                  <a:pt x="1090" y="551"/>
                </a:cubicBezTo>
                <a:cubicBezTo>
                  <a:pt x="1082" y="555"/>
                  <a:pt x="1076" y="561"/>
                  <a:pt x="1072" y="568"/>
                </a:cubicBezTo>
                <a:cubicBezTo>
                  <a:pt x="1072" y="568"/>
                  <a:pt x="1072" y="569"/>
                  <a:pt x="1072" y="569"/>
                </a:cubicBezTo>
                <a:close/>
                <a:moveTo>
                  <a:pt x="1196" y="734"/>
                </a:moveTo>
                <a:cubicBezTo>
                  <a:pt x="1195" y="734"/>
                  <a:pt x="1193" y="735"/>
                  <a:pt x="1192" y="735"/>
                </a:cubicBezTo>
                <a:cubicBezTo>
                  <a:pt x="1191" y="736"/>
                  <a:pt x="1189" y="738"/>
                  <a:pt x="1189" y="739"/>
                </a:cubicBezTo>
                <a:cubicBezTo>
                  <a:pt x="1189" y="740"/>
                  <a:pt x="1190" y="742"/>
                  <a:pt x="1191" y="743"/>
                </a:cubicBezTo>
                <a:cubicBezTo>
                  <a:pt x="1192" y="744"/>
                  <a:pt x="1194" y="744"/>
                  <a:pt x="1195" y="744"/>
                </a:cubicBezTo>
                <a:cubicBezTo>
                  <a:pt x="1196" y="743"/>
                  <a:pt x="1197" y="742"/>
                  <a:pt x="1198" y="741"/>
                </a:cubicBezTo>
                <a:cubicBezTo>
                  <a:pt x="1197" y="739"/>
                  <a:pt x="1197" y="737"/>
                  <a:pt x="1197" y="736"/>
                </a:cubicBezTo>
                <a:cubicBezTo>
                  <a:pt x="1197" y="735"/>
                  <a:pt x="1196" y="734"/>
                  <a:pt x="1196" y="734"/>
                </a:cubicBezTo>
                <a:close/>
                <a:moveTo>
                  <a:pt x="1027" y="672"/>
                </a:moveTo>
                <a:cubicBezTo>
                  <a:pt x="1026" y="672"/>
                  <a:pt x="1025" y="673"/>
                  <a:pt x="1026" y="674"/>
                </a:cubicBezTo>
                <a:cubicBezTo>
                  <a:pt x="1027" y="677"/>
                  <a:pt x="1028" y="679"/>
                  <a:pt x="1031" y="679"/>
                </a:cubicBezTo>
                <a:cubicBezTo>
                  <a:pt x="1033" y="679"/>
                  <a:pt x="1035" y="678"/>
                  <a:pt x="1036" y="677"/>
                </a:cubicBezTo>
                <a:cubicBezTo>
                  <a:pt x="1036" y="676"/>
                  <a:pt x="1036" y="676"/>
                  <a:pt x="1036" y="675"/>
                </a:cubicBezTo>
                <a:cubicBezTo>
                  <a:pt x="1034" y="672"/>
                  <a:pt x="1031" y="671"/>
                  <a:pt x="1027" y="672"/>
                </a:cubicBezTo>
                <a:close/>
                <a:moveTo>
                  <a:pt x="1075" y="519"/>
                </a:moveTo>
                <a:cubicBezTo>
                  <a:pt x="1074" y="519"/>
                  <a:pt x="1073" y="520"/>
                  <a:pt x="1072" y="521"/>
                </a:cubicBezTo>
                <a:cubicBezTo>
                  <a:pt x="1069" y="523"/>
                  <a:pt x="1063" y="522"/>
                  <a:pt x="1061" y="526"/>
                </a:cubicBezTo>
                <a:cubicBezTo>
                  <a:pt x="1061" y="527"/>
                  <a:pt x="1061" y="528"/>
                  <a:pt x="1061" y="529"/>
                </a:cubicBezTo>
                <a:cubicBezTo>
                  <a:pt x="1061" y="529"/>
                  <a:pt x="1062" y="530"/>
                  <a:pt x="1062" y="530"/>
                </a:cubicBezTo>
                <a:cubicBezTo>
                  <a:pt x="1064" y="530"/>
                  <a:pt x="1067" y="530"/>
                  <a:pt x="1069" y="530"/>
                </a:cubicBezTo>
                <a:cubicBezTo>
                  <a:pt x="1072" y="528"/>
                  <a:pt x="1075" y="526"/>
                  <a:pt x="1078" y="523"/>
                </a:cubicBezTo>
                <a:cubicBezTo>
                  <a:pt x="1080" y="522"/>
                  <a:pt x="1080" y="520"/>
                  <a:pt x="1079" y="519"/>
                </a:cubicBezTo>
                <a:cubicBezTo>
                  <a:pt x="1078" y="518"/>
                  <a:pt x="1077" y="518"/>
                  <a:pt x="1075" y="519"/>
                </a:cubicBezTo>
                <a:close/>
                <a:moveTo>
                  <a:pt x="1102" y="522"/>
                </a:moveTo>
                <a:cubicBezTo>
                  <a:pt x="1102" y="521"/>
                  <a:pt x="1099" y="521"/>
                  <a:pt x="1098" y="521"/>
                </a:cubicBezTo>
                <a:cubicBezTo>
                  <a:pt x="1096" y="521"/>
                  <a:pt x="1094" y="522"/>
                  <a:pt x="1094" y="524"/>
                </a:cubicBezTo>
                <a:cubicBezTo>
                  <a:pt x="1094" y="525"/>
                  <a:pt x="1096" y="526"/>
                  <a:pt x="1096" y="527"/>
                </a:cubicBezTo>
                <a:cubicBezTo>
                  <a:pt x="1098" y="527"/>
                  <a:pt x="1100" y="527"/>
                  <a:pt x="1101" y="526"/>
                </a:cubicBezTo>
                <a:cubicBezTo>
                  <a:pt x="1101" y="525"/>
                  <a:pt x="1102" y="523"/>
                  <a:pt x="1102" y="522"/>
                </a:cubicBezTo>
                <a:close/>
                <a:moveTo>
                  <a:pt x="1087" y="510"/>
                </a:moveTo>
                <a:cubicBezTo>
                  <a:pt x="1086" y="509"/>
                  <a:pt x="1085" y="509"/>
                  <a:pt x="1084" y="510"/>
                </a:cubicBezTo>
                <a:cubicBezTo>
                  <a:pt x="1084" y="510"/>
                  <a:pt x="1083" y="510"/>
                  <a:pt x="1083" y="511"/>
                </a:cubicBezTo>
                <a:cubicBezTo>
                  <a:pt x="1086" y="512"/>
                  <a:pt x="1086" y="512"/>
                  <a:pt x="1086" y="512"/>
                </a:cubicBezTo>
                <a:cubicBezTo>
                  <a:pt x="1087" y="512"/>
                  <a:pt x="1088" y="511"/>
                  <a:pt x="1087" y="510"/>
                </a:cubicBezTo>
                <a:close/>
                <a:moveTo>
                  <a:pt x="955" y="276"/>
                </a:moveTo>
                <a:cubicBezTo>
                  <a:pt x="957" y="276"/>
                  <a:pt x="958" y="275"/>
                  <a:pt x="960" y="275"/>
                </a:cubicBezTo>
                <a:cubicBezTo>
                  <a:pt x="955" y="271"/>
                  <a:pt x="949" y="272"/>
                  <a:pt x="943" y="272"/>
                </a:cubicBezTo>
                <a:cubicBezTo>
                  <a:pt x="946" y="279"/>
                  <a:pt x="946" y="279"/>
                  <a:pt x="955" y="276"/>
                </a:cubicBezTo>
                <a:close/>
                <a:moveTo>
                  <a:pt x="729" y="1018"/>
                </a:moveTo>
                <a:cubicBezTo>
                  <a:pt x="727" y="1018"/>
                  <a:pt x="726" y="1018"/>
                  <a:pt x="725" y="1018"/>
                </a:cubicBezTo>
                <a:cubicBezTo>
                  <a:pt x="723" y="1019"/>
                  <a:pt x="722" y="1019"/>
                  <a:pt x="721" y="1020"/>
                </a:cubicBezTo>
                <a:cubicBezTo>
                  <a:pt x="721" y="1020"/>
                  <a:pt x="721" y="1020"/>
                  <a:pt x="721" y="1020"/>
                </a:cubicBezTo>
                <a:cubicBezTo>
                  <a:pt x="730" y="1023"/>
                  <a:pt x="730" y="1023"/>
                  <a:pt x="730" y="1023"/>
                </a:cubicBezTo>
                <a:cubicBezTo>
                  <a:pt x="730" y="1023"/>
                  <a:pt x="731" y="1022"/>
                  <a:pt x="731" y="1022"/>
                </a:cubicBezTo>
                <a:cubicBezTo>
                  <a:pt x="732" y="1021"/>
                  <a:pt x="732" y="1019"/>
                  <a:pt x="731" y="1019"/>
                </a:cubicBezTo>
                <a:cubicBezTo>
                  <a:pt x="730" y="1018"/>
                  <a:pt x="730" y="1018"/>
                  <a:pt x="729" y="1018"/>
                </a:cubicBezTo>
                <a:close/>
                <a:moveTo>
                  <a:pt x="1313" y="1035"/>
                </a:moveTo>
                <a:cubicBezTo>
                  <a:pt x="1313" y="1035"/>
                  <a:pt x="1313" y="1035"/>
                  <a:pt x="1313" y="1035"/>
                </a:cubicBezTo>
                <a:cubicBezTo>
                  <a:pt x="1313" y="1035"/>
                  <a:pt x="1313" y="1035"/>
                  <a:pt x="1313" y="1035"/>
                </a:cubicBezTo>
                <a:cubicBezTo>
                  <a:pt x="1313" y="1035"/>
                  <a:pt x="1313" y="1035"/>
                  <a:pt x="1313" y="1035"/>
                </a:cubicBezTo>
                <a:close/>
                <a:moveTo>
                  <a:pt x="1536" y="61"/>
                </a:moveTo>
                <a:cubicBezTo>
                  <a:pt x="1533" y="60"/>
                  <a:pt x="1532" y="59"/>
                  <a:pt x="1532" y="56"/>
                </a:cubicBezTo>
                <a:cubicBezTo>
                  <a:pt x="1533" y="52"/>
                  <a:pt x="1533" y="49"/>
                  <a:pt x="1533" y="45"/>
                </a:cubicBezTo>
                <a:cubicBezTo>
                  <a:pt x="1533" y="44"/>
                  <a:pt x="1532" y="42"/>
                  <a:pt x="1531" y="42"/>
                </a:cubicBezTo>
                <a:cubicBezTo>
                  <a:pt x="1526" y="41"/>
                  <a:pt x="1521" y="39"/>
                  <a:pt x="1516" y="38"/>
                </a:cubicBezTo>
                <a:cubicBezTo>
                  <a:pt x="1512" y="38"/>
                  <a:pt x="1508" y="38"/>
                  <a:pt x="1504" y="40"/>
                </a:cubicBezTo>
                <a:cubicBezTo>
                  <a:pt x="1503" y="40"/>
                  <a:pt x="1501" y="41"/>
                  <a:pt x="1500" y="41"/>
                </a:cubicBezTo>
                <a:cubicBezTo>
                  <a:pt x="1499" y="41"/>
                  <a:pt x="1499" y="41"/>
                  <a:pt x="1499" y="42"/>
                </a:cubicBezTo>
                <a:cubicBezTo>
                  <a:pt x="1498" y="42"/>
                  <a:pt x="1498" y="42"/>
                  <a:pt x="1498" y="42"/>
                </a:cubicBezTo>
                <a:cubicBezTo>
                  <a:pt x="1497" y="42"/>
                  <a:pt x="1496" y="43"/>
                  <a:pt x="1496" y="43"/>
                </a:cubicBezTo>
                <a:cubicBezTo>
                  <a:pt x="1496" y="43"/>
                  <a:pt x="1495" y="43"/>
                  <a:pt x="1494" y="43"/>
                </a:cubicBezTo>
                <a:cubicBezTo>
                  <a:pt x="1495" y="42"/>
                  <a:pt x="1496" y="42"/>
                  <a:pt x="1498" y="42"/>
                </a:cubicBezTo>
                <a:cubicBezTo>
                  <a:pt x="1498" y="41"/>
                  <a:pt x="1498" y="41"/>
                  <a:pt x="1498" y="41"/>
                </a:cubicBezTo>
                <a:cubicBezTo>
                  <a:pt x="1499" y="41"/>
                  <a:pt x="1499" y="41"/>
                  <a:pt x="1500" y="41"/>
                </a:cubicBezTo>
                <a:cubicBezTo>
                  <a:pt x="1502" y="39"/>
                  <a:pt x="1504" y="37"/>
                  <a:pt x="1506" y="35"/>
                </a:cubicBezTo>
                <a:cubicBezTo>
                  <a:pt x="1509" y="33"/>
                  <a:pt x="1510" y="32"/>
                  <a:pt x="1506" y="30"/>
                </a:cubicBezTo>
                <a:cubicBezTo>
                  <a:pt x="1505" y="30"/>
                  <a:pt x="1504" y="29"/>
                  <a:pt x="1502" y="28"/>
                </a:cubicBezTo>
                <a:cubicBezTo>
                  <a:pt x="1502" y="28"/>
                  <a:pt x="1501" y="27"/>
                  <a:pt x="1501" y="27"/>
                </a:cubicBezTo>
                <a:cubicBezTo>
                  <a:pt x="1495" y="27"/>
                  <a:pt x="1490" y="24"/>
                  <a:pt x="1485" y="23"/>
                </a:cubicBezTo>
                <a:cubicBezTo>
                  <a:pt x="1481" y="22"/>
                  <a:pt x="1479" y="21"/>
                  <a:pt x="1477" y="18"/>
                </a:cubicBezTo>
                <a:cubicBezTo>
                  <a:pt x="1477" y="15"/>
                  <a:pt x="1474" y="14"/>
                  <a:pt x="1471" y="13"/>
                </a:cubicBezTo>
                <a:cubicBezTo>
                  <a:pt x="1466" y="12"/>
                  <a:pt x="1460" y="12"/>
                  <a:pt x="1455" y="11"/>
                </a:cubicBezTo>
                <a:cubicBezTo>
                  <a:pt x="1449" y="9"/>
                  <a:pt x="1444" y="9"/>
                  <a:pt x="1439" y="12"/>
                </a:cubicBezTo>
                <a:cubicBezTo>
                  <a:pt x="1435" y="14"/>
                  <a:pt x="1433" y="12"/>
                  <a:pt x="1432" y="8"/>
                </a:cubicBezTo>
                <a:cubicBezTo>
                  <a:pt x="1432" y="7"/>
                  <a:pt x="1433" y="6"/>
                  <a:pt x="1432" y="5"/>
                </a:cubicBezTo>
                <a:cubicBezTo>
                  <a:pt x="1424" y="4"/>
                  <a:pt x="1416" y="2"/>
                  <a:pt x="1409" y="1"/>
                </a:cubicBezTo>
                <a:cubicBezTo>
                  <a:pt x="1406" y="1"/>
                  <a:pt x="1403" y="1"/>
                  <a:pt x="1400" y="1"/>
                </a:cubicBezTo>
                <a:cubicBezTo>
                  <a:pt x="1398" y="1"/>
                  <a:pt x="1395" y="3"/>
                  <a:pt x="1395" y="5"/>
                </a:cubicBezTo>
                <a:cubicBezTo>
                  <a:pt x="1394" y="9"/>
                  <a:pt x="1394" y="13"/>
                  <a:pt x="1393" y="17"/>
                </a:cubicBezTo>
                <a:cubicBezTo>
                  <a:pt x="1393" y="17"/>
                  <a:pt x="1392" y="18"/>
                  <a:pt x="1391" y="18"/>
                </a:cubicBezTo>
                <a:cubicBezTo>
                  <a:pt x="1390" y="18"/>
                  <a:pt x="1389" y="18"/>
                  <a:pt x="1388" y="17"/>
                </a:cubicBezTo>
                <a:cubicBezTo>
                  <a:pt x="1388" y="15"/>
                  <a:pt x="1388" y="13"/>
                  <a:pt x="1388" y="12"/>
                </a:cubicBezTo>
                <a:cubicBezTo>
                  <a:pt x="1388" y="11"/>
                  <a:pt x="1388" y="10"/>
                  <a:pt x="1388" y="10"/>
                </a:cubicBezTo>
                <a:cubicBezTo>
                  <a:pt x="1387" y="9"/>
                  <a:pt x="1385" y="8"/>
                  <a:pt x="1384" y="8"/>
                </a:cubicBezTo>
                <a:cubicBezTo>
                  <a:pt x="1378" y="9"/>
                  <a:pt x="1376" y="5"/>
                  <a:pt x="1372" y="3"/>
                </a:cubicBezTo>
                <a:cubicBezTo>
                  <a:pt x="1370" y="0"/>
                  <a:pt x="1366" y="0"/>
                  <a:pt x="1362" y="1"/>
                </a:cubicBezTo>
                <a:cubicBezTo>
                  <a:pt x="1359" y="2"/>
                  <a:pt x="1357" y="5"/>
                  <a:pt x="1357" y="8"/>
                </a:cubicBezTo>
                <a:cubicBezTo>
                  <a:pt x="1357" y="10"/>
                  <a:pt x="1358" y="12"/>
                  <a:pt x="1358" y="14"/>
                </a:cubicBezTo>
                <a:cubicBezTo>
                  <a:pt x="1358" y="15"/>
                  <a:pt x="1357" y="15"/>
                  <a:pt x="1357" y="16"/>
                </a:cubicBezTo>
                <a:cubicBezTo>
                  <a:pt x="1356" y="16"/>
                  <a:pt x="1355" y="16"/>
                  <a:pt x="1355" y="15"/>
                </a:cubicBezTo>
                <a:cubicBezTo>
                  <a:pt x="1353" y="12"/>
                  <a:pt x="1351" y="9"/>
                  <a:pt x="1349" y="7"/>
                </a:cubicBezTo>
                <a:cubicBezTo>
                  <a:pt x="1346" y="3"/>
                  <a:pt x="1341" y="4"/>
                  <a:pt x="1339" y="7"/>
                </a:cubicBezTo>
                <a:cubicBezTo>
                  <a:pt x="1336" y="11"/>
                  <a:pt x="1336" y="11"/>
                  <a:pt x="1333" y="10"/>
                </a:cubicBezTo>
                <a:cubicBezTo>
                  <a:pt x="1333" y="10"/>
                  <a:pt x="1332" y="10"/>
                  <a:pt x="1331" y="9"/>
                </a:cubicBezTo>
                <a:cubicBezTo>
                  <a:pt x="1327" y="9"/>
                  <a:pt x="1323" y="10"/>
                  <a:pt x="1324" y="13"/>
                </a:cubicBezTo>
                <a:cubicBezTo>
                  <a:pt x="1326" y="18"/>
                  <a:pt x="1324" y="20"/>
                  <a:pt x="1319" y="23"/>
                </a:cubicBezTo>
                <a:cubicBezTo>
                  <a:pt x="1317" y="24"/>
                  <a:pt x="1317" y="27"/>
                  <a:pt x="1316" y="28"/>
                </a:cubicBezTo>
                <a:cubicBezTo>
                  <a:pt x="1314" y="31"/>
                  <a:pt x="1308" y="30"/>
                  <a:pt x="1306" y="28"/>
                </a:cubicBezTo>
                <a:cubicBezTo>
                  <a:pt x="1304" y="23"/>
                  <a:pt x="1301" y="19"/>
                  <a:pt x="1298" y="14"/>
                </a:cubicBezTo>
                <a:cubicBezTo>
                  <a:pt x="1297" y="13"/>
                  <a:pt x="1293" y="12"/>
                  <a:pt x="1290" y="12"/>
                </a:cubicBezTo>
                <a:cubicBezTo>
                  <a:pt x="1288" y="12"/>
                  <a:pt x="1285" y="13"/>
                  <a:pt x="1284" y="16"/>
                </a:cubicBezTo>
                <a:cubicBezTo>
                  <a:pt x="1284" y="19"/>
                  <a:pt x="1282" y="21"/>
                  <a:pt x="1278" y="22"/>
                </a:cubicBezTo>
                <a:cubicBezTo>
                  <a:pt x="1277" y="22"/>
                  <a:pt x="1275" y="22"/>
                  <a:pt x="1274" y="23"/>
                </a:cubicBezTo>
                <a:cubicBezTo>
                  <a:pt x="1273" y="23"/>
                  <a:pt x="1272" y="25"/>
                  <a:pt x="1272" y="25"/>
                </a:cubicBezTo>
                <a:cubicBezTo>
                  <a:pt x="1274" y="29"/>
                  <a:pt x="1276" y="33"/>
                  <a:pt x="1278" y="37"/>
                </a:cubicBezTo>
                <a:cubicBezTo>
                  <a:pt x="1278" y="37"/>
                  <a:pt x="1279" y="37"/>
                  <a:pt x="1279" y="37"/>
                </a:cubicBezTo>
                <a:cubicBezTo>
                  <a:pt x="1279" y="39"/>
                  <a:pt x="1279" y="39"/>
                  <a:pt x="1279" y="39"/>
                </a:cubicBezTo>
                <a:cubicBezTo>
                  <a:pt x="1278" y="38"/>
                  <a:pt x="1278" y="38"/>
                  <a:pt x="1278" y="38"/>
                </a:cubicBezTo>
                <a:cubicBezTo>
                  <a:pt x="1278" y="38"/>
                  <a:pt x="1278" y="38"/>
                  <a:pt x="1278" y="37"/>
                </a:cubicBezTo>
                <a:cubicBezTo>
                  <a:pt x="1275" y="38"/>
                  <a:pt x="1272" y="37"/>
                  <a:pt x="1269" y="35"/>
                </a:cubicBezTo>
                <a:cubicBezTo>
                  <a:pt x="1268" y="33"/>
                  <a:pt x="1265" y="31"/>
                  <a:pt x="1262" y="32"/>
                </a:cubicBezTo>
                <a:cubicBezTo>
                  <a:pt x="1260" y="33"/>
                  <a:pt x="1258" y="32"/>
                  <a:pt x="1256" y="31"/>
                </a:cubicBezTo>
                <a:cubicBezTo>
                  <a:pt x="1255" y="30"/>
                  <a:pt x="1254" y="28"/>
                  <a:pt x="1253" y="27"/>
                </a:cubicBezTo>
                <a:cubicBezTo>
                  <a:pt x="1250" y="25"/>
                  <a:pt x="1248" y="24"/>
                  <a:pt x="1245" y="26"/>
                </a:cubicBezTo>
                <a:cubicBezTo>
                  <a:pt x="1243" y="28"/>
                  <a:pt x="1241" y="29"/>
                  <a:pt x="1239" y="31"/>
                </a:cubicBezTo>
                <a:cubicBezTo>
                  <a:pt x="1238" y="32"/>
                  <a:pt x="1237" y="32"/>
                  <a:pt x="1236" y="31"/>
                </a:cubicBezTo>
                <a:cubicBezTo>
                  <a:pt x="1233" y="28"/>
                  <a:pt x="1230" y="28"/>
                  <a:pt x="1226" y="29"/>
                </a:cubicBezTo>
                <a:cubicBezTo>
                  <a:pt x="1218" y="30"/>
                  <a:pt x="1211" y="32"/>
                  <a:pt x="1204" y="35"/>
                </a:cubicBezTo>
                <a:cubicBezTo>
                  <a:pt x="1202" y="36"/>
                  <a:pt x="1201" y="37"/>
                  <a:pt x="1199" y="38"/>
                </a:cubicBezTo>
                <a:cubicBezTo>
                  <a:pt x="1196" y="41"/>
                  <a:pt x="1197" y="45"/>
                  <a:pt x="1201" y="47"/>
                </a:cubicBezTo>
                <a:cubicBezTo>
                  <a:pt x="1202" y="48"/>
                  <a:pt x="1203" y="48"/>
                  <a:pt x="1205" y="48"/>
                </a:cubicBezTo>
                <a:cubicBezTo>
                  <a:pt x="1205" y="48"/>
                  <a:pt x="1205" y="48"/>
                  <a:pt x="1205" y="48"/>
                </a:cubicBezTo>
                <a:cubicBezTo>
                  <a:pt x="1205" y="48"/>
                  <a:pt x="1205" y="48"/>
                  <a:pt x="1206" y="48"/>
                </a:cubicBezTo>
                <a:cubicBezTo>
                  <a:pt x="1207" y="47"/>
                  <a:pt x="1208" y="46"/>
                  <a:pt x="1209" y="45"/>
                </a:cubicBezTo>
                <a:cubicBezTo>
                  <a:pt x="1209" y="44"/>
                  <a:pt x="1210" y="44"/>
                  <a:pt x="1211" y="44"/>
                </a:cubicBezTo>
                <a:cubicBezTo>
                  <a:pt x="1212" y="45"/>
                  <a:pt x="1212" y="46"/>
                  <a:pt x="1210" y="47"/>
                </a:cubicBezTo>
                <a:cubicBezTo>
                  <a:pt x="1209" y="47"/>
                  <a:pt x="1207" y="47"/>
                  <a:pt x="1206" y="48"/>
                </a:cubicBezTo>
                <a:cubicBezTo>
                  <a:pt x="1206" y="48"/>
                  <a:pt x="1205" y="48"/>
                  <a:pt x="1205" y="48"/>
                </a:cubicBezTo>
                <a:cubicBezTo>
                  <a:pt x="1205" y="48"/>
                  <a:pt x="1205" y="48"/>
                  <a:pt x="1205" y="48"/>
                </a:cubicBezTo>
                <a:cubicBezTo>
                  <a:pt x="1205" y="50"/>
                  <a:pt x="1205" y="52"/>
                  <a:pt x="1206" y="54"/>
                </a:cubicBezTo>
                <a:cubicBezTo>
                  <a:pt x="1208" y="58"/>
                  <a:pt x="1208" y="58"/>
                  <a:pt x="1206" y="59"/>
                </a:cubicBezTo>
                <a:cubicBezTo>
                  <a:pt x="1205" y="61"/>
                  <a:pt x="1203" y="62"/>
                  <a:pt x="1202" y="63"/>
                </a:cubicBezTo>
                <a:cubicBezTo>
                  <a:pt x="1199" y="66"/>
                  <a:pt x="1200" y="70"/>
                  <a:pt x="1206" y="72"/>
                </a:cubicBezTo>
                <a:cubicBezTo>
                  <a:pt x="1207" y="73"/>
                  <a:pt x="1207" y="73"/>
                  <a:pt x="1208" y="74"/>
                </a:cubicBezTo>
                <a:cubicBezTo>
                  <a:pt x="1208" y="74"/>
                  <a:pt x="1207" y="74"/>
                  <a:pt x="1206" y="74"/>
                </a:cubicBezTo>
                <a:cubicBezTo>
                  <a:pt x="1205" y="74"/>
                  <a:pt x="1204" y="74"/>
                  <a:pt x="1202" y="75"/>
                </a:cubicBezTo>
                <a:cubicBezTo>
                  <a:pt x="1198" y="76"/>
                  <a:pt x="1197" y="78"/>
                  <a:pt x="1197" y="81"/>
                </a:cubicBezTo>
                <a:cubicBezTo>
                  <a:pt x="1198" y="85"/>
                  <a:pt x="1201" y="89"/>
                  <a:pt x="1205" y="92"/>
                </a:cubicBezTo>
                <a:cubicBezTo>
                  <a:pt x="1209" y="95"/>
                  <a:pt x="1213" y="96"/>
                  <a:pt x="1218" y="96"/>
                </a:cubicBezTo>
                <a:cubicBezTo>
                  <a:pt x="1218" y="96"/>
                  <a:pt x="1218" y="96"/>
                  <a:pt x="1218" y="95"/>
                </a:cubicBezTo>
                <a:cubicBezTo>
                  <a:pt x="1218" y="95"/>
                  <a:pt x="1219" y="95"/>
                  <a:pt x="1219" y="95"/>
                </a:cubicBezTo>
                <a:cubicBezTo>
                  <a:pt x="1219" y="95"/>
                  <a:pt x="1218" y="95"/>
                  <a:pt x="1218" y="96"/>
                </a:cubicBezTo>
                <a:cubicBezTo>
                  <a:pt x="1218" y="96"/>
                  <a:pt x="1218" y="96"/>
                  <a:pt x="1218" y="96"/>
                </a:cubicBezTo>
                <a:cubicBezTo>
                  <a:pt x="1219" y="98"/>
                  <a:pt x="1220" y="100"/>
                  <a:pt x="1221" y="101"/>
                </a:cubicBezTo>
                <a:cubicBezTo>
                  <a:pt x="1226" y="106"/>
                  <a:pt x="1233" y="108"/>
                  <a:pt x="1241" y="109"/>
                </a:cubicBezTo>
                <a:cubicBezTo>
                  <a:pt x="1247" y="110"/>
                  <a:pt x="1252" y="108"/>
                  <a:pt x="1257" y="106"/>
                </a:cubicBezTo>
                <a:cubicBezTo>
                  <a:pt x="1257" y="106"/>
                  <a:pt x="1257" y="106"/>
                  <a:pt x="1256" y="106"/>
                </a:cubicBezTo>
                <a:cubicBezTo>
                  <a:pt x="1257" y="105"/>
                  <a:pt x="1258" y="105"/>
                  <a:pt x="1257" y="106"/>
                </a:cubicBezTo>
                <a:cubicBezTo>
                  <a:pt x="1257" y="106"/>
                  <a:pt x="1257" y="106"/>
                  <a:pt x="1257" y="106"/>
                </a:cubicBezTo>
                <a:cubicBezTo>
                  <a:pt x="1257" y="108"/>
                  <a:pt x="1257" y="110"/>
                  <a:pt x="1259" y="112"/>
                </a:cubicBezTo>
                <a:cubicBezTo>
                  <a:pt x="1267" y="116"/>
                  <a:pt x="1276" y="118"/>
                  <a:pt x="1285" y="116"/>
                </a:cubicBezTo>
                <a:cubicBezTo>
                  <a:pt x="1294" y="114"/>
                  <a:pt x="1305" y="113"/>
                  <a:pt x="1310" y="106"/>
                </a:cubicBezTo>
                <a:cubicBezTo>
                  <a:pt x="1312" y="104"/>
                  <a:pt x="1314" y="103"/>
                  <a:pt x="1317" y="103"/>
                </a:cubicBezTo>
                <a:cubicBezTo>
                  <a:pt x="1317" y="103"/>
                  <a:pt x="1317" y="103"/>
                  <a:pt x="1317" y="102"/>
                </a:cubicBezTo>
                <a:cubicBezTo>
                  <a:pt x="1317" y="103"/>
                  <a:pt x="1317" y="103"/>
                  <a:pt x="1317" y="103"/>
                </a:cubicBezTo>
                <a:cubicBezTo>
                  <a:pt x="1317" y="103"/>
                  <a:pt x="1317" y="103"/>
                  <a:pt x="1317" y="103"/>
                </a:cubicBezTo>
                <a:cubicBezTo>
                  <a:pt x="1316" y="104"/>
                  <a:pt x="1316" y="104"/>
                  <a:pt x="1315" y="105"/>
                </a:cubicBezTo>
                <a:cubicBezTo>
                  <a:pt x="1315" y="106"/>
                  <a:pt x="1314" y="106"/>
                  <a:pt x="1314" y="107"/>
                </a:cubicBezTo>
                <a:cubicBezTo>
                  <a:pt x="1313" y="109"/>
                  <a:pt x="1315" y="111"/>
                  <a:pt x="1317" y="112"/>
                </a:cubicBezTo>
                <a:cubicBezTo>
                  <a:pt x="1321" y="113"/>
                  <a:pt x="1326" y="113"/>
                  <a:pt x="1329" y="115"/>
                </a:cubicBezTo>
                <a:cubicBezTo>
                  <a:pt x="1330" y="115"/>
                  <a:pt x="1330" y="115"/>
                  <a:pt x="1330" y="115"/>
                </a:cubicBezTo>
                <a:cubicBezTo>
                  <a:pt x="1331" y="116"/>
                  <a:pt x="1331" y="116"/>
                  <a:pt x="1331" y="116"/>
                </a:cubicBezTo>
                <a:cubicBezTo>
                  <a:pt x="1330" y="116"/>
                  <a:pt x="1330" y="116"/>
                  <a:pt x="1330" y="116"/>
                </a:cubicBezTo>
                <a:cubicBezTo>
                  <a:pt x="1330" y="116"/>
                  <a:pt x="1330" y="116"/>
                  <a:pt x="1329" y="115"/>
                </a:cubicBezTo>
                <a:cubicBezTo>
                  <a:pt x="1315" y="115"/>
                  <a:pt x="1300" y="115"/>
                  <a:pt x="1286" y="120"/>
                </a:cubicBezTo>
                <a:cubicBezTo>
                  <a:pt x="1280" y="123"/>
                  <a:pt x="1274" y="122"/>
                  <a:pt x="1268" y="121"/>
                </a:cubicBezTo>
                <a:cubicBezTo>
                  <a:pt x="1264" y="120"/>
                  <a:pt x="1259" y="119"/>
                  <a:pt x="1255" y="119"/>
                </a:cubicBezTo>
                <a:cubicBezTo>
                  <a:pt x="1253" y="119"/>
                  <a:pt x="1249" y="121"/>
                  <a:pt x="1249" y="123"/>
                </a:cubicBezTo>
                <a:cubicBezTo>
                  <a:pt x="1248" y="127"/>
                  <a:pt x="1248" y="132"/>
                  <a:pt x="1247" y="136"/>
                </a:cubicBezTo>
                <a:cubicBezTo>
                  <a:pt x="1247" y="138"/>
                  <a:pt x="1247" y="138"/>
                  <a:pt x="1246" y="138"/>
                </a:cubicBezTo>
                <a:cubicBezTo>
                  <a:pt x="1245" y="138"/>
                  <a:pt x="1245" y="137"/>
                  <a:pt x="1245" y="137"/>
                </a:cubicBezTo>
                <a:cubicBezTo>
                  <a:pt x="1243" y="125"/>
                  <a:pt x="1234" y="117"/>
                  <a:pt x="1221" y="112"/>
                </a:cubicBezTo>
                <a:cubicBezTo>
                  <a:pt x="1221" y="112"/>
                  <a:pt x="1220" y="112"/>
                  <a:pt x="1219" y="111"/>
                </a:cubicBezTo>
                <a:cubicBezTo>
                  <a:pt x="1216" y="110"/>
                  <a:pt x="1212" y="110"/>
                  <a:pt x="1210" y="112"/>
                </a:cubicBezTo>
                <a:cubicBezTo>
                  <a:pt x="1205" y="116"/>
                  <a:pt x="1201" y="119"/>
                  <a:pt x="1197" y="122"/>
                </a:cubicBezTo>
                <a:cubicBezTo>
                  <a:pt x="1198" y="124"/>
                  <a:pt x="1200" y="127"/>
                  <a:pt x="1198" y="129"/>
                </a:cubicBezTo>
                <a:cubicBezTo>
                  <a:pt x="1196" y="132"/>
                  <a:pt x="1195" y="135"/>
                  <a:pt x="1197" y="138"/>
                </a:cubicBezTo>
                <a:cubicBezTo>
                  <a:pt x="1199" y="142"/>
                  <a:pt x="1200" y="147"/>
                  <a:pt x="1198" y="151"/>
                </a:cubicBezTo>
                <a:cubicBezTo>
                  <a:pt x="1197" y="155"/>
                  <a:pt x="1196" y="159"/>
                  <a:pt x="1195" y="163"/>
                </a:cubicBezTo>
                <a:cubicBezTo>
                  <a:pt x="1195" y="164"/>
                  <a:pt x="1193" y="165"/>
                  <a:pt x="1192" y="165"/>
                </a:cubicBezTo>
                <a:cubicBezTo>
                  <a:pt x="1187" y="167"/>
                  <a:pt x="1188" y="170"/>
                  <a:pt x="1188" y="173"/>
                </a:cubicBezTo>
                <a:cubicBezTo>
                  <a:pt x="1188" y="173"/>
                  <a:pt x="1188" y="173"/>
                  <a:pt x="1188" y="173"/>
                </a:cubicBezTo>
                <a:cubicBezTo>
                  <a:pt x="1190" y="174"/>
                  <a:pt x="1191" y="176"/>
                  <a:pt x="1193" y="177"/>
                </a:cubicBezTo>
                <a:cubicBezTo>
                  <a:pt x="1194" y="177"/>
                  <a:pt x="1194" y="178"/>
                  <a:pt x="1195" y="178"/>
                </a:cubicBezTo>
                <a:cubicBezTo>
                  <a:pt x="1196" y="179"/>
                  <a:pt x="1198" y="179"/>
                  <a:pt x="1200" y="180"/>
                </a:cubicBezTo>
                <a:cubicBezTo>
                  <a:pt x="1201" y="180"/>
                  <a:pt x="1201" y="180"/>
                  <a:pt x="1202" y="180"/>
                </a:cubicBezTo>
                <a:cubicBezTo>
                  <a:pt x="1202" y="180"/>
                  <a:pt x="1202" y="180"/>
                  <a:pt x="1202" y="180"/>
                </a:cubicBezTo>
                <a:cubicBezTo>
                  <a:pt x="1203" y="181"/>
                  <a:pt x="1204" y="181"/>
                  <a:pt x="1205" y="182"/>
                </a:cubicBezTo>
                <a:cubicBezTo>
                  <a:pt x="1206" y="182"/>
                  <a:pt x="1206" y="182"/>
                  <a:pt x="1206" y="183"/>
                </a:cubicBezTo>
                <a:cubicBezTo>
                  <a:pt x="1206" y="183"/>
                  <a:pt x="1205" y="184"/>
                  <a:pt x="1205" y="184"/>
                </a:cubicBezTo>
                <a:cubicBezTo>
                  <a:pt x="1204" y="185"/>
                  <a:pt x="1202" y="184"/>
                  <a:pt x="1202" y="183"/>
                </a:cubicBezTo>
                <a:cubicBezTo>
                  <a:pt x="1202" y="182"/>
                  <a:pt x="1202" y="181"/>
                  <a:pt x="1202" y="180"/>
                </a:cubicBezTo>
                <a:cubicBezTo>
                  <a:pt x="1202" y="180"/>
                  <a:pt x="1202" y="180"/>
                  <a:pt x="1201" y="180"/>
                </a:cubicBezTo>
                <a:cubicBezTo>
                  <a:pt x="1201" y="180"/>
                  <a:pt x="1200" y="180"/>
                  <a:pt x="1200" y="180"/>
                </a:cubicBezTo>
                <a:cubicBezTo>
                  <a:pt x="1198" y="180"/>
                  <a:pt x="1196" y="179"/>
                  <a:pt x="1195" y="178"/>
                </a:cubicBezTo>
                <a:cubicBezTo>
                  <a:pt x="1194" y="178"/>
                  <a:pt x="1193" y="178"/>
                  <a:pt x="1193" y="177"/>
                </a:cubicBezTo>
                <a:cubicBezTo>
                  <a:pt x="1191" y="176"/>
                  <a:pt x="1189" y="175"/>
                  <a:pt x="1188" y="173"/>
                </a:cubicBezTo>
                <a:cubicBezTo>
                  <a:pt x="1188" y="173"/>
                  <a:pt x="1188" y="173"/>
                  <a:pt x="1188" y="173"/>
                </a:cubicBezTo>
                <a:cubicBezTo>
                  <a:pt x="1183" y="173"/>
                  <a:pt x="1179" y="174"/>
                  <a:pt x="1175" y="174"/>
                </a:cubicBezTo>
                <a:cubicBezTo>
                  <a:pt x="1173" y="175"/>
                  <a:pt x="1171" y="176"/>
                  <a:pt x="1168" y="176"/>
                </a:cubicBezTo>
                <a:cubicBezTo>
                  <a:pt x="1163" y="176"/>
                  <a:pt x="1158" y="177"/>
                  <a:pt x="1154" y="177"/>
                </a:cubicBezTo>
                <a:cubicBezTo>
                  <a:pt x="1152" y="183"/>
                  <a:pt x="1147" y="188"/>
                  <a:pt x="1141" y="191"/>
                </a:cubicBezTo>
                <a:cubicBezTo>
                  <a:pt x="1136" y="194"/>
                  <a:pt x="1135" y="197"/>
                  <a:pt x="1134" y="201"/>
                </a:cubicBezTo>
                <a:cubicBezTo>
                  <a:pt x="1133" y="203"/>
                  <a:pt x="1136" y="206"/>
                  <a:pt x="1138" y="206"/>
                </a:cubicBezTo>
                <a:cubicBezTo>
                  <a:pt x="1140" y="206"/>
                  <a:pt x="1141" y="206"/>
                  <a:pt x="1142" y="207"/>
                </a:cubicBezTo>
                <a:cubicBezTo>
                  <a:pt x="1149" y="207"/>
                  <a:pt x="1151" y="209"/>
                  <a:pt x="1151" y="214"/>
                </a:cubicBezTo>
                <a:cubicBezTo>
                  <a:pt x="1151" y="216"/>
                  <a:pt x="1152" y="218"/>
                  <a:pt x="1151" y="220"/>
                </a:cubicBezTo>
                <a:cubicBezTo>
                  <a:pt x="1151" y="223"/>
                  <a:pt x="1150" y="226"/>
                  <a:pt x="1147" y="228"/>
                </a:cubicBezTo>
                <a:cubicBezTo>
                  <a:pt x="1146" y="228"/>
                  <a:pt x="1146" y="228"/>
                  <a:pt x="1145" y="228"/>
                </a:cubicBezTo>
                <a:cubicBezTo>
                  <a:pt x="1144" y="228"/>
                  <a:pt x="1143" y="228"/>
                  <a:pt x="1143" y="228"/>
                </a:cubicBezTo>
                <a:cubicBezTo>
                  <a:pt x="1142" y="224"/>
                  <a:pt x="1142" y="220"/>
                  <a:pt x="1140" y="216"/>
                </a:cubicBezTo>
                <a:cubicBezTo>
                  <a:pt x="1140" y="214"/>
                  <a:pt x="1137" y="213"/>
                  <a:pt x="1135" y="212"/>
                </a:cubicBezTo>
                <a:cubicBezTo>
                  <a:pt x="1130" y="210"/>
                  <a:pt x="1125" y="210"/>
                  <a:pt x="1120" y="211"/>
                </a:cubicBezTo>
                <a:cubicBezTo>
                  <a:pt x="1119" y="212"/>
                  <a:pt x="1118" y="213"/>
                  <a:pt x="1117" y="214"/>
                </a:cubicBezTo>
                <a:cubicBezTo>
                  <a:pt x="1117" y="215"/>
                  <a:pt x="1116" y="217"/>
                  <a:pt x="1116" y="218"/>
                </a:cubicBezTo>
                <a:cubicBezTo>
                  <a:pt x="1115" y="225"/>
                  <a:pt x="1118" y="231"/>
                  <a:pt x="1119" y="238"/>
                </a:cubicBezTo>
                <a:cubicBezTo>
                  <a:pt x="1119" y="238"/>
                  <a:pt x="1119" y="238"/>
                  <a:pt x="1119" y="238"/>
                </a:cubicBezTo>
                <a:cubicBezTo>
                  <a:pt x="1119" y="238"/>
                  <a:pt x="1119" y="238"/>
                  <a:pt x="1119" y="238"/>
                </a:cubicBezTo>
                <a:cubicBezTo>
                  <a:pt x="1119" y="238"/>
                  <a:pt x="1119" y="238"/>
                  <a:pt x="1119" y="238"/>
                </a:cubicBezTo>
                <a:cubicBezTo>
                  <a:pt x="1117" y="238"/>
                  <a:pt x="1115" y="238"/>
                  <a:pt x="1113" y="238"/>
                </a:cubicBezTo>
                <a:cubicBezTo>
                  <a:pt x="1100" y="236"/>
                  <a:pt x="1089" y="239"/>
                  <a:pt x="1078" y="244"/>
                </a:cubicBezTo>
                <a:cubicBezTo>
                  <a:pt x="1078" y="244"/>
                  <a:pt x="1077" y="245"/>
                  <a:pt x="1077" y="245"/>
                </a:cubicBezTo>
                <a:cubicBezTo>
                  <a:pt x="1075" y="246"/>
                  <a:pt x="1073" y="247"/>
                  <a:pt x="1072" y="248"/>
                </a:cubicBezTo>
                <a:cubicBezTo>
                  <a:pt x="1069" y="250"/>
                  <a:pt x="1068" y="248"/>
                  <a:pt x="1067" y="247"/>
                </a:cubicBezTo>
                <a:cubicBezTo>
                  <a:pt x="1063" y="245"/>
                  <a:pt x="1061" y="245"/>
                  <a:pt x="1059" y="247"/>
                </a:cubicBezTo>
                <a:cubicBezTo>
                  <a:pt x="1057" y="250"/>
                  <a:pt x="1057" y="256"/>
                  <a:pt x="1060" y="258"/>
                </a:cubicBezTo>
                <a:cubicBezTo>
                  <a:pt x="1067" y="262"/>
                  <a:pt x="1074" y="266"/>
                  <a:pt x="1082" y="268"/>
                </a:cubicBezTo>
                <a:cubicBezTo>
                  <a:pt x="1091" y="271"/>
                  <a:pt x="1099" y="274"/>
                  <a:pt x="1107" y="278"/>
                </a:cubicBezTo>
                <a:cubicBezTo>
                  <a:pt x="1109" y="279"/>
                  <a:pt x="1111" y="280"/>
                  <a:pt x="1112" y="280"/>
                </a:cubicBezTo>
                <a:cubicBezTo>
                  <a:pt x="1116" y="281"/>
                  <a:pt x="1120" y="281"/>
                  <a:pt x="1122" y="278"/>
                </a:cubicBezTo>
                <a:cubicBezTo>
                  <a:pt x="1122" y="277"/>
                  <a:pt x="1123" y="276"/>
                  <a:pt x="1124" y="275"/>
                </a:cubicBezTo>
                <a:cubicBezTo>
                  <a:pt x="1124" y="275"/>
                  <a:pt x="1124" y="275"/>
                  <a:pt x="1124" y="275"/>
                </a:cubicBezTo>
                <a:cubicBezTo>
                  <a:pt x="1123" y="275"/>
                  <a:pt x="1123" y="275"/>
                  <a:pt x="1123" y="275"/>
                </a:cubicBezTo>
                <a:cubicBezTo>
                  <a:pt x="1124" y="275"/>
                  <a:pt x="1124" y="275"/>
                  <a:pt x="1124" y="275"/>
                </a:cubicBezTo>
                <a:cubicBezTo>
                  <a:pt x="1124" y="275"/>
                  <a:pt x="1124" y="275"/>
                  <a:pt x="1124" y="275"/>
                </a:cubicBezTo>
                <a:cubicBezTo>
                  <a:pt x="1127" y="275"/>
                  <a:pt x="1131" y="274"/>
                  <a:pt x="1134" y="276"/>
                </a:cubicBezTo>
                <a:cubicBezTo>
                  <a:pt x="1141" y="280"/>
                  <a:pt x="1149" y="282"/>
                  <a:pt x="1158" y="281"/>
                </a:cubicBezTo>
                <a:cubicBezTo>
                  <a:pt x="1159" y="281"/>
                  <a:pt x="1160" y="281"/>
                  <a:pt x="1162" y="282"/>
                </a:cubicBezTo>
                <a:cubicBezTo>
                  <a:pt x="1166" y="282"/>
                  <a:pt x="1167" y="284"/>
                  <a:pt x="1167" y="288"/>
                </a:cubicBezTo>
                <a:cubicBezTo>
                  <a:pt x="1167" y="288"/>
                  <a:pt x="1167" y="289"/>
                  <a:pt x="1167" y="289"/>
                </a:cubicBezTo>
                <a:cubicBezTo>
                  <a:pt x="1167" y="292"/>
                  <a:pt x="1170" y="293"/>
                  <a:pt x="1173" y="293"/>
                </a:cubicBezTo>
                <a:cubicBezTo>
                  <a:pt x="1178" y="292"/>
                  <a:pt x="1182" y="291"/>
                  <a:pt x="1187" y="290"/>
                </a:cubicBezTo>
                <a:cubicBezTo>
                  <a:pt x="1191" y="289"/>
                  <a:pt x="1193" y="287"/>
                  <a:pt x="1197" y="288"/>
                </a:cubicBezTo>
                <a:cubicBezTo>
                  <a:pt x="1205" y="288"/>
                  <a:pt x="1210" y="284"/>
                  <a:pt x="1215" y="280"/>
                </a:cubicBezTo>
                <a:cubicBezTo>
                  <a:pt x="1215" y="279"/>
                  <a:pt x="1216" y="279"/>
                  <a:pt x="1216" y="278"/>
                </a:cubicBezTo>
                <a:cubicBezTo>
                  <a:pt x="1219" y="273"/>
                  <a:pt x="1218" y="270"/>
                  <a:pt x="1211" y="268"/>
                </a:cubicBezTo>
                <a:cubicBezTo>
                  <a:pt x="1209" y="267"/>
                  <a:pt x="1207" y="266"/>
                  <a:pt x="1207" y="265"/>
                </a:cubicBezTo>
                <a:cubicBezTo>
                  <a:pt x="1206" y="262"/>
                  <a:pt x="1207" y="260"/>
                  <a:pt x="1209" y="258"/>
                </a:cubicBezTo>
                <a:cubicBezTo>
                  <a:pt x="1211" y="257"/>
                  <a:pt x="1213" y="256"/>
                  <a:pt x="1214" y="255"/>
                </a:cubicBezTo>
                <a:cubicBezTo>
                  <a:pt x="1219" y="254"/>
                  <a:pt x="1223" y="252"/>
                  <a:pt x="1228" y="250"/>
                </a:cubicBezTo>
                <a:cubicBezTo>
                  <a:pt x="1233" y="248"/>
                  <a:pt x="1237" y="245"/>
                  <a:pt x="1239" y="240"/>
                </a:cubicBezTo>
                <a:cubicBezTo>
                  <a:pt x="1239" y="239"/>
                  <a:pt x="1240" y="238"/>
                  <a:pt x="1240" y="237"/>
                </a:cubicBezTo>
                <a:cubicBezTo>
                  <a:pt x="1240" y="237"/>
                  <a:pt x="1241" y="236"/>
                  <a:pt x="1241" y="236"/>
                </a:cubicBezTo>
                <a:cubicBezTo>
                  <a:pt x="1242" y="233"/>
                  <a:pt x="1245" y="232"/>
                  <a:pt x="1248" y="233"/>
                </a:cubicBezTo>
                <a:cubicBezTo>
                  <a:pt x="1255" y="235"/>
                  <a:pt x="1262" y="234"/>
                  <a:pt x="1269" y="234"/>
                </a:cubicBezTo>
                <a:cubicBezTo>
                  <a:pt x="1272" y="234"/>
                  <a:pt x="1274" y="230"/>
                  <a:pt x="1272" y="227"/>
                </a:cubicBezTo>
                <a:cubicBezTo>
                  <a:pt x="1272" y="226"/>
                  <a:pt x="1271" y="225"/>
                  <a:pt x="1271" y="225"/>
                </a:cubicBezTo>
                <a:cubicBezTo>
                  <a:pt x="1271" y="225"/>
                  <a:pt x="1270" y="225"/>
                  <a:pt x="1270" y="224"/>
                </a:cubicBezTo>
                <a:cubicBezTo>
                  <a:pt x="1270" y="224"/>
                  <a:pt x="1270" y="224"/>
                  <a:pt x="1269" y="224"/>
                </a:cubicBezTo>
                <a:cubicBezTo>
                  <a:pt x="1268" y="224"/>
                  <a:pt x="1268" y="224"/>
                  <a:pt x="1267" y="224"/>
                </a:cubicBezTo>
                <a:cubicBezTo>
                  <a:pt x="1268" y="223"/>
                  <a:pt x="1269" y="223"/>
                  <a:pt x="1269" y="224"/>
                </a:cubicBezTo>
                <a:cubicBezTo>
                  <a:pt x="1270" y="224"/>
                  <a:pt x="1270" y="224"/>
                  <a:pt x="1271" y="224"/>
                </a:cubicBezTo>
                <a:cubicBezTo>
                  <a:pt x="1271" y="224"/>
                  <a:pt x="1271" y="224"/>
                  <a:pt x="1271" y="225"/>
                </a:cubicBezTo>
                <a:cubicBezTo>
                  <a:pt x="1277" y="225"/>
                  <a:pt x="1283" y="224"/>
                  <a:pt x="1286" y="219"/>
                </a:cubicBezTo>
                <a:cubicBezTo>
                  <a:pt x="1288" y="217"/>
                  <a:pt x="1290" y="215"/>
                  <a:pt x="1293" y="213"/>
                </a:cubicBezTo>
                <a:cubicBezTo>
                  <a:pt x="1295" y="211"/>
                  <a:pt x="1298" y="209"/>
                  <a:pt x="1300" y="207"/>
                </a:cubicBezTo>
                <a:cubicBezTo>
                  <a:pt x="1303" y="204"/>
                  <a:pt x="1302" y="201"/>
                  <a:pt x="1300" y="198"/>
                </a:cubicBezTo>
                <a:cubicBezTo>
                  <a:pt x="1298" y="196"/>
                  <a:pt x="1296" y="194"/>
                  <a:pt x="1296" y="191"/>
                </a:cubicBezTo>
                <a:cubicBezTo>
                  <a:pt x="1296" y="191"/>
                  <a:pt x="1296" y="191"/>
                  <a:pt x="1296" y="191"/>
                </a:cubicBezTo>
                <a:cubicBezTo>
                  <a:pt x="1295" y="191"/>
                  <a:pt x="1295" y="190"/>
                  <a:pt x="1295" y="190"/>
                </a:cubicBezTo>
                <a:cubicBezTo>
                  <a:pt x="1295" y="190"/>
                  <a:pt x="1296" y="190"/>
                  <a:pt x="1296" y="190"/>
                </a:cubicBezTo>
                <a:cubicBezTo>
                  <a:pt x="1296" y="191"/>
                  <a:pt x="1296" y="191"/>
                  <a:pt x="1296" y="191"/>
                </a:cubicBezTo>
                <a:cubicBezTo>
                  <a:pt x="1299" y="192"/>
                  <a:pt x="1303" y="193"/>
                  <a:pt x="1306" y="194"/>
                </a:cubicBezTo>
                <a:cubicBezTo>
                  <a:pt x="1310" y="195"/>
                  <a:pt x="1313" y="193"/>
                  <a:pt x="1313" y="190"/>
                </a:cubicBezTo>
                <a:cubicBezTo>
                  <a:pt x="1314" y="187"/>
                  <a:pt x="1313" y="184"/>
                  <a:pt x="1310" y="182"/>
                </a:cubicBezTo>
                <a:cubicBezTo>
                  <a:pt x="1307" y="181"/>
                  <a:pt x="1304" y="181"/>
                  <a:pt x="1302" y="180"/>
                </a:cubicBezTo>
                <a:cubicBezTo>
                  <a:pt x="1301" y="180"/>
                  <a:pt x="1300" y="179"/>
                  <a:pt x="1300" y="179"/>
                </a:cubicBezTo>
                <a:cubicBezTo>
                  <a:pt x="1301" y="178"/>
                  <a:pt x="1301" y="177"/>
                  <a:pt x="1303" y="177"/>
                </a:cubicBezTo>
                <a:cubicBezTo>
                  <a:pt x="1305" y="176"/>
                  <a:pt x="1307" y="175"/>
                  <a:pt x="1309" y="176"/>
                </a:cubicBezTo>
                <a:cubicBezTo>
                  <a:pt x="1315" y="177"/>
                  <a:pt x="1321" y="176"/>
                  <a:pt x="1328" y="176"/>
                </a:cubicBezTo>
                <a:cubicBezTo>
                  <a:pt x="1332" y="176"/>
                  <a:pt x="1334" y="175"/>
                  <a:pt x="1335" y="171"/>
                </a:cubicBezTo>
                <a:cubicBezTo>
                  <a:pt x="1335" y="170"/>
                  <a:pt x="1336" y="169"/>
                  <a:pt x="1336" y="168"/>
                </a:cubicBezTo>
                <a:cubicBezTo>
                  <a:pt x="1337" y="169"/>
                  <a:pt x="1339" y="169"/>
                  <a:pt x="1340" y="170"/>
                </a:cubicBezTo>
                <a:cubicBezTo>
                  <a:pt x="1341" y="170"/>
                  <a:pt x="1342" y="171"/>
                  <a:pt x="1343" y="172"/>
                </a:cubicBezTo>
                <a:cubicBezTo>
                  <a:pt x="1352" y="175"/>
                  <a:pt x="1358" y="174"/>
                  <a:pt x="1365" y="168"/>
                </a:cubicBezTo>
                <a:cubicBezTo>
                  <a:pt x="1373" y="161"/>
                  <a:pt x="1381" y="155"/>
                  <a:pt x="1390" y="150"/>
                </a:cubicBezTo>
                <a:cubicBezTo>
                  <a:pt x="1395" y="148"/>
                  <a:pt x="1401" y="147"/>
                  <a:pt x="1404" y="143"/>
                </a:cubicBezTo>
                <a:cubicBezTo>
                  <a:pt x="1406" y="141"/>
                  <a:pt x="1410" y="140"/>
                  <a:pt x="1413" y="139"/>
                </a:cubicBezTo>
                <a:cubicBezTo>
                  <a:pt x="1424" y="136"/>
                  <a:pt x="1433" y="130"/>
                  <a:pt x="1445" y="129"/>
                </a:cubicBezTo>
                <a:cubicBezTo>
                  <a:pt x="1455" y="125"/>
                  <a:pt x="1465" y="120"/>
                  <a:pt x="1474" y="116"/>
                </a:cubicBezTo>
                <a:cubicBezTo>
                  <a:pt x="1476" y="115"/>
                  <a:pt x="1476" y="113"/>
                  <a:pt x="1477" y="111"/>
                </a:cubicBezTo>
                <a:cubicBezTo>
                  <a:pt x="1478" y="110"/>
                  <a:pt x="1476" y="108"/>
                  <a:pt x="1471" y="107"/>
                </a:cubicBezTo>
                <a:cubicBezTo>
                  <a:pt x="1469" y="107"/>
                  <a:pt x="1466" y="106"/>
                  <a:pt x="1464" y="105"/>
                </a:cubicBezTo>
                <a:cubicBezTo>
                  <a:pt x="1464" y="105"/>
                  <a:pt x="1464" y="105"/>
                  <a:pt x="1463" y="105"/>
                </a:cubicBezTo>
                <a:cubicBezTo>
                  <a:pt x="1463" y="106"/>
                  <a:pt x="1463" y="106"/>
                  <a:pt x="1463" y="106"/>
                </a:cubicBezTo>
                <a:cubicBezTo>
                  <a:pt x="1463" y="105"/>
                  <a:pt x="1463" y="105"/>
                  <a:pt x="1463" y="105"/>
                </a:cubicBezTo>
                <a:cubicBezTo>
                  <a:pt x="1464" y="105"/>
                  <a:pt x="1464" y="105"/>
                  <a:pt x="1464" y="105"/>
                </a:cubicBezTo>
                <a:cubicBezTo>
                  <a:pt x="1465" y="103"/>
                  <a:pt x="1465" y="101"/>
                  <a:pt x="1469" y="101"/>
                </a:cubicBezTo>
                <a:cubicBezTo>
                  <a:pt x="1480" y="101"/>
                  <a:pt x="1490" y="100"/>
                  <a:pt x="1501" y="99"/>
                </a:cubicBezTo>
                <a:cubicBezTo>
                  <a:pt x="1511" y="95"/>
                  <a:pt x="1521" y="91"/>
                  <a:pt x="1531" y="87"/>
                </a:cubicBezTo>
                <a:cubicBezTo>
                  <a:pt x="1532" y="87"/>
                  <a:pt x="1534" y="86"/>
                  <a:pt x="1535" y="85"/>
                </a:cubicBezTo>
                <a:cubicBezTo>
                  <a:pt x="1537" y="83"/>
                  <a:pt x="1540" y="81"/>
                  <a:pt x="1541" y="79"/>
                </a:cubicBezTo>
                <a:cubicBezTo>
                  <a:pt x="1543" y="76"/>
                  <a:pt x="1543" y="72"/>
                  <a:pt x="1543" y="69"/>
                </a:cubicBezTo>
                <a:cubicBezTo>
                  <a:pt x="1543" y="65"/>
                  <a:pt x="1541" y="62"/>
                  <a:pt x="1536" y="61"/>
                </a:cubicBezTo>
                <a:close/>
                <a:moveTo>
                  <a:pt x="1223" y="92"/>
                </a:moveTo>
                <a:cubicBezTo>
                  <a:pt x="1222" y="92"/>
                  <a:pt x="1222" y="93"/>
                  <a:pt x="1222" y="93"/>
                </a:cubicBezTo>
                <a:cubicBezTo>
                  <a:pt x="1222" y="93"/>
                  <a:pt x="1222" y="92"/>
                  <a:pt x="1222" y="92"/>
                </a:cubicBezTo>
                <a:cubicBezTo>
                  <a:pt x="1223" y="92"/>
                  <a:pt x="1223" y="92"/>
                  <a:pt x="1223" y="92"/>
                </a:cubicBezTo>
                <a:close/>
                <a:moveTo>
                  <a:pt x="1153" y="235"/>
                </a:moveTo>
                <a:cubicBezTo>
                  <a:pt x="1153" y="235"/>
                  <a:pt x="1152" y="234"/>
                  <a:pt x="1152" y="234"/>
                </a:cubicBezTo>
                <a:cubicBezTo>
                  <a:pt x="1153" y="234"/>
                  <a:pt x="1153" y="234"/>
                  <a:pt x="1154" y="234"/>
                </a:cubicBezTo>
                <a:cubicBezTo>
                  <a:pt x="1154" y="235"/>
                  <a:pt x="1154" y="235"/>
                  <a:pt x="1154" y="235"/>
                </a:cubicBezTo>
                <a:lnTo>
                  <a:pt x="1153" y="235"/>
                </a:lnTo>
                <a:close/>
                <a:moveTo>
                  <a:pt x="1163" y="208"/>
                </a:moveTo>
                <a:cubicBezTo>
                  <a:pt x="1162" y="208"/>
                  <a:pt x="1162" y="208"/>
                  <a:pt x="1162" y="208"/>
                </a:cubicBezTo>
                <a:cubicBezTo>
                  <a:pt x="1162" y="207"/>
                  <a:pt x="1162" y="207"/>
                  <a:pt x="1162" y="207"/>
                </a:cubicBezTo>
                <a:cubicBezTo>
                  <a:pt x="1163" y="207"/>
                  <a:pt x="1163" y="207"/>
                  <a:pt x="1163" y="207"/>
                </a:cubicBezTo>
                <a:lnTo>
                  <a:pt x="1163" y="208"/>
                </a:lnTo>
                <a:close/>
                <a:moveTo>
                  <a:pt x="1185" y="247"/>
                </a:moveTo>
                <a:cubicBezTo>
                  <a:pt x="1185" y="247"/>
                  <a:pt x="1185" y="247"/>
                  <a:pt x="1185" y="247"/>
                </a:cubicBezTo>
                <a:cubicBezTo>
                  <a:pt x="1185" y="247"/>
                  <a:pt x="1185" y="248"/>
                  <a:pt x="1185" y="248"/>
                </a:cubicBezTo>
                <a:cubicBezTo>
                  <a:pt x="1184" y="249"/>
                  <a:pt x="1183" y="249"/>
                  <a:pt x="1183" y="249"/>
                </a:cubicBezTo>
                <a:cubicBezTo>
                  <a:pt x="1182" y="249"/>
                  <a:pt x="1182" y="250"/>
                  <a:pt x="1181" y="250"/>
                </a:cubicBezTo>
                <a:cubicBezTo>
                  <a:pt x="1182" y="249"/>
                  <a:pt x="1183" y="249"/>
                  <a:pt x="1184" y="248"/>
                </a:cubicBezTo>
                <a:cubicBezTo>
                  <a:pt x="1184" y="248"/>
                  <a:pt x="1185" y="247"/>
                  <a:pt x="1185" y="247"/>
                </a:cubicBezTo>
                <a:cubicBezTo>
                  <a:pt x="1185" y="246"/>
                  <a:pt x="1185" y="246"/>
                  <a:pt x="1186" y="245"/>
                </a:cubicBezTo>
                <a:cubicBezTo>
                  <a:pt x="1186" y="246"/>
                  <a:pt x="1186" y="246"/>
                  <a:pt x="1185" y="247"/>
                </a:cubicBezTo>
                <a:close/>
                <a:moveTo>
                  <a:pt x="1288" y="176"/>
                </a:moveTo>
                <a:cubicBezTo>
                  <a:pt x="1286" y="175"/>
                  <a:pt x="1286" y="175"/>
                  <a:pt x="1286" y="175"/>
                </a:cubicBezTo>
                <a:cubicBezTo>
                  <a:pt x="1288" y="175"/>
                  <a:pt x="1288" y="175"/>
                  <a:pt x="1288" y="175"/>
                </a:cubicBezTo>
                <a:lnTo>
                  <a:pt x="1288" y="176"/>
                </a:lnTo>
                <a:close/>
                <a:moveTo>
                  <a:pt x="1452" y="111"/>
                </a:moveTo>
                <a:cubicBezTo>
                  <a:pt x="1451" y="111"/>
                  <a:pt x="1451" y="111"/>
                  <a:pt x="1450" y="111"/>
                </a:cubicBezTo>
                <a:cubicBezTo>
                  <a:pt x="1450" y="111"/>
                  <a:pt x="1450" y="110"/>
                  <a:pt x="1451" y="110"/>
                </a:cubicBezTo>
                <a:cubicBezTo>
                  <a:pt x="1451" y="110"/>
                  <a:pt x="1452" y="110"/>
                  <a:pt x="1452" y="111"/>
                </a:cubicBezTo>
                <a:cubicBezTo>
                  <a:pt x="1452" y="111"/>
                  <a:pt x="1452" y="111"/>
                  <a:pt x="1452" y="111"/>
                </a:cubicBezTo>
                <a:close/>
                <a:moveTo>
                  <a:pt x="1312" y="1036"/>
                </a:moveTo>
                <a:cubicBezTo>
                  <a:pt x="1311" y="1036"/>
                  <a:pt x="1311" y="1036"/>
                  <a:pt x="1311" y="1036"/>
                </a:cubicBezTo>
                <a:cubicBezTo>
                  <a:pt x="1312" y="1036"/>
                  <a:pt x="1312" y="1036"/>
                  <a:pt x="1312" y="1036"/>
                </a:cubicBezTo>
                <a:cubicBezTo>
                  <a:pt x="1312" y="1036"/>
                  <a:pt x="1312" y="1036"/>
                  <a:pt x="1312" y="1036"/>
                </a:cubicBezTo>
                <a:cubicBezTo>
                  <a:pt x="1312" y="1035"/>
                  <a:pt x="1313" y="1035"/>
                  <a:pt x="1313" y="1035"/>
                </a:cubicBezTo>
                <a:cubicBezTo>
                  <a:pt x="1310" y="1033"/>
                  <a:pt x="1308" y="1032"/>
                  <a:pt x="1304" y="1033"/>
                </a:cubicBezTo>
                <a:cubicBezTo>
                  <a:pt x="1303" y="1033"/>
                  <a:pt x="1302" y="1032"/>
                  <a:pt x="1302" y="1031"/>
                </a:cubicBezTo>
                <a:cubicBezTo>
                  <a:pt x="1303" y="1029"/>
                  <a:pt x="1304" y="1028"/>
                  <a:pt x="1305" y="1026"/>
                </a:cubicBezTo>
                <a:cubicBezTo>
                  <a:pt x="1307" y="1025"/>
                  <a:pt x="1309" y="1023"/>
                  <a:pt x="1311" y="1022"/>
                </a:cubicBezTo>
                <a:cubicBezTo>
                  <a:pt x="1311" y="1021"/>
                  <a:pt x="1311" y="1021"/>
                  <a:pt x="1311" y="1020"/>
                </a:cubicBezTo>
                <a:cubicBezTo>
                  <a:pt x="1311" y="1019"/>
                  <a:pt x="1310" y="1019"/>
                  <a:pt x="1308" y="1019"/>
                </a:cubicBezTo>
                <a:cubicBezTo>
                  <a:pt x="1306" y="1019"/>
                  <a:pt x="1304" y="1020"/>
                  <a:pt x="1302" y="1018"/>
                </a:cubicBezTo>
                <a:cubicBezTo>
                  <a:pt x="1301" y="1017"/>
                  <a:pt x="1302" y="1015"/>
                  <a:pt x="1303" y="1014"/>
                </a:cubicBezTo>
                <a:cubicBezTo>
                  <a:pt x="1305" y="1012"/>
                  <a:pt x="1306" y="1011"/>
                  <a:pt x="1307" y="1010"/>
                </a:cubicBezTo>
                <a:cubicBezTo>
                  <a:pt x="1307" y="1008"/>
                  <a:pt x="1307" y="1006"/>
                  <a:pt x="1306" y="1005"/>
                </a:cubicBezTo>
                <a:cubicBezTo>
                  <a:pt x="1305" y="1004"/>
                  <a:pt x="1303" y="1003"/>
                  <a:pt x="1302" y="1001"/>
                </a:cubicBezTo>
                <a:cubicBezTo>
                  <a:pt x="1300" y="1000"/>
                  <a:pt x="1298" y="999"/>
                  <a:pt x="1296" y="1000"/>
                </a:cubicBezTo>
                <a:cubicBezTo>
                  <a:pt x="1294" y="1001"/>
                  <a:pt x="1292" y="1002"/>
                  <a:pt x="1290" y="1003"/>
                </a:cubicBezTo>
                <a:cubicBezTo>
                  <a:pt x="1286" y="1005"/>
                  <a:pt x="1281" y="1004"/>
                  <a:pt x="1276" y="1003"/>
                </a:cubicBezTo>
                <a:cubicBezTo>
                  <a:pt x="1273" y="1003"/>
                  <a:pt x="1272" y="1001"/>
                  <a:pt x="1273" y="998"/>
                </a:cubicBezTo>
                <a:cubicBezTo>
                  <a:pt x="1273" y="998"/>
                  <a:pt x="1273" y="997"/>
                  <a:pt x="1273" y="997"/>
                </a:cubicBezTo>
                <a:cubicBezTo>
                  <a:pt x="1273" y="993"/>
                  <a:pt x="1271" y="991"/>
                  <a:pt x="1267" y="991"/>
                </a:cubicBezTo>
                <a:cubicBezTo>
                  <a:pt x="1266" y="990"/>
                  <a:pt x="1264" y="991"/>
                  <a:pt x="1262" y="991"/>
                </a:cubicBezTo>
                <a:cubicBezTo>
                  <a:pt x="1262" y="991"/>
                  <a:pt x="1262" y="991"/>
                  <a:pt x="1261" y="991"/>
                </a:cubicBezTo>
                <a:cubicBezTo>
                  <a:pt x="1261" y="991"/>
                  <a:pt x="1261" y="991"/>
                  <a:pt x="1261" y="991"/>
                </a:cubicBezTo>
                <a:cubicBezTo>
                  <a:pt x="1261" y="991"/>
                  <a:pt x="1261" y="991"/>
                  <a:pt x="1261" y="991"/>
                </a:cubicBezTo>
                <a:cubicBezTo>
                  <a:pt x="1261" y="991"/>
                  <a:pt x="1261" y="991"/>
                  <a:pt x="1262" y="991"/>
                </a:cubicBezTo>
                <a:cubicBezTo>
                  <a:pt x="1264" y="986"/>
                  <a:pt x="1268" y="982"/>
                  <a:pt x="1273" y="979"/>
                </a:cubicBezTo>
                <a:cubicBezTo>
                  <a:pt x="1277" y="976"/>
                  <a:pt x="1279" y="971"/>
                  <a:pt x="1282" y="968"/>
                </a:cubicBezTo>
                <a:cubicBezTo>
                  <a:pt x="1283" y="967"/>
                  <a:pt x="1282" y="966"/>
                  <a:pt x="1282" y="965"/>
                </a:cubicBezTo>
                <a:cubicBezTo>
                  <a:pt x="1283" y="964"/>
                  <a:pt x="1279" y="963"/>
                  <a:pt x="1277" y="963"/>
                </a:cubicBezTo>
                <a:cubicBezTo>
                  <a:pt x="1270" y="965"/>
                  <a:pt x="1263" y="967"/>
                  <a:pt x="1259" y="972"/>
                </a:cubicBezTo>
                <a:cubicBezTo>
                  <a:pt x="1249" y="981"/>
                  <a:pt x="1240" y="992"/>
                  <a:pt x="1232" y="1002"/>
                </a:cubicBezTo>
                <a:cubicBezTo>
                  <a:pt x="1228" y="1008"/>
                  <a:pt x="1224" y="1012"/>
                  <a:pt x="1216" y="1015"/>
                </a:cubicBezTo>
                <a:cubicBezTo>
                  <a:pt x="1213" y="1015"/>
                  <a:pt x="1214" y="1017"/>
                  <a:pt x="1215" y="1019"/>
                </a:cubicBezTo>
                <a:cubicBezTo>
                  <a:pt x="1217" y="1021"/>
                  <a:pt x="1216" y="1023"/>
                  <a:pt x="1214" y="1024"/>
                </a:cubicBezTo>
                <a:cubicBezTo>
                  <a:pt x="1212" y="1026"/>
                  <a:pt x="1209" y="1029"/>
                  <a:pt x="1207" y="1031"/>
                </a:cubicBezTo>
                <a:cubicBezTo>
                  <a:pt x="1206" y="1032"/>
                  <a:pt x="1207" y="1035"/>
                  <a:pt x="1209" y="1035"/>
                </a:cubicBezTo>
                <a:cubicBezTo>
                  <a:pt x="1211" y="1035"/>
                  <a:pt x="1213" y="1036"/>
                  <a:pt x="1215" y="1036"/>
                </a:cubicBezTo>
                <a:cubicBezTo>
                  <a:pt x="1222" y="1035"/>
                  <a:pt x="1229" y="1035"/>
                  <a:pt x="1236" y="1037"/>
                </a:cubicBezTo>
                <a:cubicBezTo>
                  <a:pt x="1242" y="1038"/>
                  <a:pt x="1247" y="1038"/>
                  <a:pt x="1253" y="1037"/>
                </a:cubicBezTo>
                <a:cubicBezTo>
                  <a:pt x="1259" y="1036"/>
                  <a:pt x="1264" y="1039"/>
                  <a:pt x="1269" y="1040"/>
                </a:cubicBezTo>
                <a:cubicBezTo>
                  <a:pt x="1269" y="1040"/>
                  <a:pt x="1269" y="1042"/>
                  <a:pt x="1269" y="1042"/>
                </a:cubicBezTo>
                <a:cubicBezTo>
                  <a:pt x="1267" y="1043"/>
                  <a:pt x="1265" y="1045"/>
                  <a:pt x="1263" y="1047"/>
                </a:cubicBezTo>
                <a:cubicBezTo>
                  <a:pt x="1263" y="1047"/>
                  <a:pt x="1263" y="1049"/>
                  <a:pt x="1263" y="1050"/>
                </a:cubicBezTo>
                <a:cubicBezTo>
                  <a:pt x="1264" y="1050"/>
                  <a:pt x="1266" y="1051"/>
                  <a:pt x="1267" y="1051"/>
                </a:cubicBezTo>
                <a:cubicBezTo>
                  <a:pt x="1270" y="1051"/>
                  <a:pt x="1272" y="1050"/>
                  <a:pt x="1274" y="1048"/>
                </a:cubicBezTo>
                <a:cubicBezTo>
                  <a:pt x="1278" y="1043"/>
                  <a:pt x="1285" y="1042"/>
                  <a:pt x="1289" y="1039"/>
                </a:cubicBezTo>
                <a:cubicBezTo>
                  <a:pt x="1289" y="1039"/>
                  <a:pt x="1291" y="1040"/>
                  <a:pt x="1291" y="1040"/>
                </a:cubicBezTo>
                <a:cubicBezTo>
                  <a:pt x="1290" y="1043"/>
                  <a:pt x="1289" y="1045"/>
                  <a:pt x="1289" y="1048"/>
                </a:cubicBezTo>
                <a:cubicBezTo>
                  <a:pt x="1289" y="1049"/>
                  <a:pt x="1289" y="1051"/>
                  <a:pt x="1290" y="1051"/>
                </a:cubicBezTo>
                <a:cubicBezTo>
                  <a:pt x="1294" y="1053"/>
                  <a:pt x="1298" y="1056"/>
                  <a:pt x="1303" y="1056"/>
                </a:cubicBezTo>
                <a:cubicBezTo>
                  <a:pt x="1306" y="1056"/>
                  <a:pt x="1310" y="1055"/>
                  <a:pt x="1310" y="1053"/>
                </a:cubicBezTo>
                <a:cubicBezTo>
                  <a:pt x="1312" y="1050"/>
                  <a:pt x="1314" y="1046"/>
                  <a:pt x="1316" y="1042"/>
                </a:cubicBezTo>
                <a:cubicBezTo>
                  <a:pt x="1317" y="1039"/>
                  <a:pt x="1315" y="1037"/>
                  <a:pt x="1313" y="1035"/>
                </a:cubicBezTo>
                <a:cubicBezTo>
                  <a:pt x="1313" y="1035"/>
                  <a:pt x="1313" y="1035"/>
                  <a:pt x="1312" y="1036"/>
                </a:cubicBezTo>
                <a:close/>
                <a:moveTo>
                  <a:pt x="1184" y="299"/>
                </a:moveTo>
                <a:cubicBezTo>
                  <a:pt x="1184" y="299"/>
                  <a:pt x="1184" y="299"/>
                  <a:pt x="1184" y="299"/>
                </a:cubicBezTo>
                <a:cubicBezTo>
                  <a:pt x="1184" y="299"/>
                  <a:pt x="1184" y="299"/>
                  <a:pt x="1184" y="299"/>
                </a:cubicBezTo>
                <a:cubicBezTo>
                  <a:pt x="1184" y="299"/>
                  <a:pt x="1184" y="299"/>
                  <a:pt x="1184" y="299"/>
                </a:cubicBezTo>
                <a:cubicBezTo>
                  <a:pt x="1184" y="299"/>
                  <a:pt x="1184" y="299"/>
                  <a:pt x="1184" y="299"/>
                </a:cubicBezTo>
                <a:close/>
                <a:moveTo>
                  <a:pt x="1179" y="305"/>
                </a:moveTo>
                <a:cubicBezTo>
                  <a:pt x="1180" y="305"/>
                  <a:pt x="1182" y="304"/>
                  <a:pt x="1183" y="304"/>
                </a:cubicBezTo>
                <a:cubicBezTo>
                  <a:pt x="1183" y="302"/>
                  <a:pt x="1183" y="301"/>
                  <a:pt x="1184" y="299"/>
                </a:cubicBezTo>
                <a:cubicBezTo>
                  <a:pt x="1182" y="299"/>
                  <a:pt x="1180" y="299"/>
                  <a:pt x="1178" y="301"/>
                </a:cubicBezTo>
                <a:cubicBezTo>
                  <a:pt x="1177" y="302"/>
                  <a:pt x="1177" y="304"/>
                  <a:pt x="1179" y="305"/>
                </a:cubicBezTo>
                <a:close/>
                <a:moveTo>
                  <a:pt x="1185" y="297"/>
                </a:moveTo>
                <a:cubicBezTo>
                  <a:pt x="1184" y="297"/>
                  <a:pt x="1184" y="298"/>
                  <a:pt x="1184" y="299"/>
                </a:cubicBezTo>
                <a:cubicBezTo>
                  <a:pt x="1187" y="298"/>
                  <a:pt x="1187" y="298"/>
                  <a:pt x="1187" y="298"/>
                </a:cubicBezTo>
                <a:cubicBezTo>
                  <a:pt x="1186" y="298"/>
                  <a:pt x="1186" y="297"/>
                  <a:pt x="1185" y="297"/>
                </a:cubicBezTo>
                <a:close/>
                <a:moveTo>
                  <a:pt x="1154" y="177"/>
                </a:moveTo>
                <a:cubicBezTo>
                  <a:pt x="1153" y="177"/>
                  <a:pt x="1153" y="177"/>
                  <a:pt x="1153" y="177"/>
                </a:cubicBezTo>
                <a:cubicBezTo>
                  <a:pt x="1154" y="177"/>
                  <a:pt x="1154" y="177"/>
                  <a:pt x="1154" y="177"/>
                </a:cubicBezTo>
                <a:cubicBezTo>
                  <a:pt x="1154" y="177"/>
                  <a:pt x="1154" y="177"/>
                  <a:pt x="1154" y="177"/>
                </a:cubicBezTo>
                <a:cubicBezTo>
                  <a:pt x="1154" y="177"/>
                  <a:pt x="1154" y="177"/>
                  <a:pt x="1154" y="177"/>
                </a:cubicBezTo>
                <a:close/>
                <a:moveTo>
                  <a:pt x="1167" y="167"/>
                </a:moveTo>
                <a:cubicBezTo>
                  <a:pt x="1167" y="167"/>
                  <a:pt x="1167" y="167"/>
                  <a:pt x="1167" y="167"/>
                </a:cubicBezTo>
                <a:cubicBezTo>
                  <a:pt x="1167" y="167"/>
                  <a:pt x="1167" y="167"/>
                  <a:pt x="1167" y="167"/>
                </a:cubicBezTo>
                <a:cubicBezTo>
                  <a:pt x="1166" y="166"/>
                  <a:pt x="1167" y="166"/>
                  <a:pt x="1168" y="167"/>
                </a:cubicBezTo>
                <a:cubicBezTo>
                  <a:pt x="1168" y="167"/>
                  <a:pt x="1167" y="167"/>
                  <a:pt x="1167" y="167"/>
                </a:cubicBezTo>
                <a:cubicBezTo>
                  <a:pt x="1167" y="172"/>
                  <a:pt x="1167" y="172"/>
                  <a:pt x="1172" y="173"/>
                </a:cubicBezTo>
                <a:cubicBezTo>
                  <a:pt x="1173" y="173"/>
                  <a:pt x="1174" y="173"/>
                  <a:pt x="1175" y="173"/>
                </a:cubicBezTo>
                <a:cubicBezTo>
                  <a:pt x="1179" y="170"/>
                  <a:pt x="1180" y="166"/>
                  <a:pt x="1184" y="163"/>
                </a:cubicBezTo>
                <a:cubicBezTo>
                  <a:pt x="1188" y="160"/>
                  <a:pt x="1192" y="159"/>
                  <a:pt x="1193" y="154"/>
                </a:cubicBezTo>
                <a:cubicBezTo>
                  <a:pt x="1194" y="148"/>
                  <a:pt x="1193" y="143"/>
                  <a:pt x="1188" y="138"/>
                </a:cubicBezTo>
                <a:cubicBezTo>
                  <a:pt x="1188" y="137"/>
                  <a:pt x="1187" y="136"/>
                  <a:pt x="1186" y="135"/>
                </a:cubicBezTo>
                <a:cubicBezTo>
                  <a:pt x="1185" y="134"/>
                  <a:pt x="1185" y="132"/>
                  <a:pt x="1187" y="131"/>
                </a:cubicBezTo>
                <a:cubicBezTo>
                  <a:pt x="1190" y="128"/>
                  <a:pt x="1192" y="124"/>
                  <a:pt x="1196" y="123"/>
                </a:cubicBezTo>
                <a:cubicBezTo>
                  <a:pt x="1196" y="119"/>
                  <a:pt x="1194" y="115"/>
                  <a:pt x="1196" y="111"/>
                </a:cubicBezTo>
                <a:cubicBezTo>
                  <a:pt x="1198" y="109"/>
                  <a:pt x="1199" y="106"/>
                  <a:pt x="1199" y="103"/>
                </a:cubicBezTo>
                <a:cubicBezTo>
                  <a:pt x="1199" y="99"/>
                  <a:pt x="1192" y="99"/>
                  <a:pt x="1190" y="97"/>
                </a:cubicBezTo>
                <a:cubicBezTo>
                  <a:pt x="1187" y="94"/>
                  <a:pt x="1183" y="93"/>
                  <a:pt x="1179" y="91"/>
                </a:cubicBezTo>
                <a:cubicBezTo>
                  <a:pt x="1178" y="90"/>
                  <a:pt x="1177" y="88"/>
                  <a:pt x="1176" y="87"/>
                </a:cubicBezTo>
                <a:cubicBezTo>
                  <a:pt x="1176" y="82"/>
                  <a:pt x="1177" y="78"/>
                  <a:pt x="1177" y="73"/>
                </a:cubicBezTo>
                <a:cubicBezTo>
                  <a:pt x="1178" y="69"/>
                  <a:pt x="1179" y="66"/>
                  <a:pt x="1180" y="62"/>
                </a:cubicBezTo>
                <a:cubicBezTo>
                  <a:pt x="1181" y="55"/>
                  <a:pt x="1176" y="51"/>
                  <a:pt x="1171" y="47"/>
                </a:cubicBezTo>
                <a:cubicBezTo>
                  <a:pt x="1167" y="44"/>
                  <a:pt x="1162" y="44"/>
                  <a:pt x="1157" y="45"/>
                </a:cubicBezTo>
                <a:cubicBezTo>
                  <a:pt x="1154" y="45"/>
                  <a:pt x="1152" y="47"/>
                  <a:pt x="1151" y="49"/>
                </a:cubicBezTo>
                <a:cubicBezTo>
                  <a:pt x="1151" y="51"/>
                  <a:pt x="1152" y="52"/>
                  <a:pt x="1155" y="53"/>
                </a:cubicBezTo>
                <a:cubicBezTo>
                  <a:pt x="1157" y="54"/>
                  <a:pt x="1160" y="54"/>
                  <a:pt x="1163" y="55"/>
                </a:cubicBezTo>
                <a:cubicBezTo>
                  <a:pt x="1164" y="56"/>
                  <a:pt x="1164" y="57"/>
                  <a:pt x="1163" y="58"/>
                </a:cubicBezTo>
                <a:cubicBezTo>
                  <a:pt x="1163" y="59"/>
                  <a:pt x="1162" y="59"/>
                  <a:pt x="1162" y="59"/>
                </a:cubicBezTo>
                <a:cubicBezTo>
                  <a:pt x="1158" y="60"/>
                  <a:pt x="1155" y="60"/>
                  <a:pt x="1151" y="60"/>
                </a:cubicBezTo>
                <a:cubicBezTo>
                  <a:pt x="1148" y="60"/>
                  <a:pt x="1144" y="61"/>
                  <a:pt x="1141" y="62"/>
                </a:cubicBezTo>
                <a:cubicBezTo>
                  <a:pt x="1137" y="63"/>
                  <a:pt x="1134" y="67"/>
                  <a:pt x="1135" y="70"/>
                </a:cubicBezTo>
                <a:cubicBezTo>
                  <a:pt x="1135" y="72"/>
                  <a:pt x="1137" y="74"/>
                  <a:pt x="1138" y="76"/>
                </a:cubicBezTo>
                <a:cubicBezTo>
                  <a:pt x="1138" y="77"/>
                  <a:pt x="1137" y="78"/>
                  <a:pt x="1136" y="79"/>
                </a:cubicBezTo>
                <a:cubicBezTo>
                  <a:pt x="1136" y="79"/>
                  <a:pt x="1135" y="79"/>
                  <a:pt x="1134" y="79"/>
                </a:cubicBezTo>
                <a:cubicBezTo>
                  <a:pt x="1131" y="77"/>
                  <a:pt x="1128" y="76"/>
                  <a:pt x="1125" y="78"/>
                </a:cubicBezTo>
                <a:cubicBezTo>
                  <a:pt x="1121" y="81"/>
                  <a:pt x="1118" y="82"/>
                  <a:pt x="1113" y="81"/>
                </a:cubicBezTo>
                <a:cubicBezTo>
                  <a:pt x="1108" y="81"/>
                  <a:pt x="1107" y="84"/>
                  <a:pt x="1108" y="87"/>
                </a:cubicBezTo>
                <a:cubicBezTo>
                  <a:pt x="1109" y="89"/>
                  <a:pt x="1111" y="92"/>
                  <a:pt x="1113" y="94"/>
                </a:cubicBezTo>
                <a:cubicBezTo>
                  <a:pt x="1116" y="96"/>
                  <a:pt x="1118" y="99"/>
                  <a:pt x="1118" y="102"/>
                </a:cubicBezTo>
                <a:cubicBezTo>
                  <a:pt x="1118" y="102"/>
                  <a:pt x="1119" y="103"/>
                  <a:pt x="1119" y="103"/>
                </a:cubicBezTo>
                <a:cubicBezTo>
                  <a:pt x="1119" y="103"/>
                  <a:pt x="1120" y="103"/>
                  <a:pt x="1120" y="103"/>
                </a:cubicBezTo>
                <a:cubicBezTo>
                  <a:pt x="1121" y="103"/>
                  <a:pt x="1122" y="103"/>
                  <a:pt x="1123" y="104"/>
                </a:cubicBezTo>
                <a:cubicBezTo>
                  <a:pt x="1122" y="104"/>
                  <a:pt x="1121" y="104"/>
                  <a:pt x="1120" y="103"/>
                </a:cubicBezTo>
                <a:cubicBezTo>
                  <a:pt x="1120" y="103"/>
                  <a:pt x="1119" y="103"/>
                  <a:pt x="1118" y="103"/>
                </a:cubicBezTo>
                <a:cubicBezTo>
                  <a:pt x="1118" y="103"/>
                  <a:pt x="1118" y="103"/>
                  <a:pt x="1118" y="102"/>
                </a:cubicBezTo>
                <a:cubicBezTo>
                  <a:pt x="1114" y="102"/>
                  <a:pt x="1111" y="100"/>
                  <a:pt x="1107" y="99"/>
                </a:cubicBezTo>
                <a:cubicBezTo>
                  <a:pt x="1105" y="98"/>
                  <a:pt x="1102" y="98"/>
                  <a:pt x="1101" y="100"/>
                </a:cubicBezTo>
                <a:cubicBezTo>
                  <a:pt x="1095" y="108"/>
                  <a:pt x="1093" y="119"/>
                  <a:pt x="1087" y="128"/>
                </a:cubicBezTo>
                <a:cubicBezTo>
                  <a:pt x="1085" y="131"/>
                  <a:pt x="1087" y="134"/>
                  <a:pt x="1091" y="136"/>
                </a:cubicBezTo>
                <a:cubicBezTo>
                  <a:pt x="1094" y="139"/>
                  <a:pt x="1098" y="140"/>
                  <a:pt x="1102" y="140"/>
                </a:cubicBezTo>
                <a:cubicBezTo>
                  <a:pt x="1104" y="140"/>
                  <a:pt x="1106" y="141"/>
                  <a:pt x="1108" y="142"/>
                </a:cubicBezTo>
                <a:cubicBezTo>
                  <a:pt x="1109" y="143"/>
                  <a:pt x="1109" y="145"/>
                  <a:pt x="1109" y="145"/>
                </a:cubicBezTo>
                <a:cubicBezTo>
                  <a:pt x="1109" y="146"/>
                  <a:pt x="1108" y="148"/>
                  <a:pt x="1107" y="148"/>
                </a:cubicBezTo>
                <a:cubicBezTo>
                  <a:pt x="1105" y="148"/>
                  <a:pt x="1104" y="148"/>
                  <a:pt x="1102" y="148"/>
                </a:cubicBezTo>
                <a:cubicBezTo>
                  <a:pt x="1092" y="147"/>
                  <a:pt x="1087" y="149"/>
                  <a:pt x="1084" y="156"/>
                </a:cubicBezTo>
                <a:cubicBezTo>
                  <a:pt x="1082" y="161"/>
                  <a:pt x="1081" y="167"/>
                  <a:pt x="1080" y="172"/>
                </a:cubicBezTo>
                <a:cubicBezTo>
                  <a:pt x="1079" y="180"/>
                  <a:pt x="1083" y="186"/>
                  <a:pt x="1092" y="191"/>
                </a:cubicBezTo>
                <a:cubicBezTo>
                  <a:pt x="1094" y="192"/>
                  <a:pt x="1097" y="194"/>
                  <a:pt x="1099" y="193"/>
                </a:cubicBezTo>
                <a:cubicBezTo>
                  <a:pt x="1105" y="192"/>
                  <a:pt x="1109" y="194"/>
                  <a:pt x="1114" y="195"/>
                </a:cubicBezTo>
                <a:cubicBezTo>
                  <a:pt x="1117" y="196"/>
                  <a:pt x="1119" y="196"/>
                  <a:pt x="1121" y="194"/>
                </a:cubicBezTo>
                <a:cubicBezTo>
                  <a:pt x="1124" y="193"/>
                  <a:pt x="1126" y="192"/>
                  <a:pt x="1128" y="190"/>
                </a:cubicBezTo>
                <a:cubicBezTo>
                  <a:pt x="1128" y="191"/>
                  <a:pt x="1128" y="191"/>
                  <a:pt x="1128" y="191"/>
                </a:cubicBezTo>
                <a:cubicBezTo>
                  <a:pt x="1128" y="191"/>
                  <a:pt x="1128" y="191"/>
                  <a:pt x="1128" y="191"/>
                </a:cubicBezTo>
                <a:cubicBezTo>
                  <a:pt x="1128" y="191"/>
                  <a:pt x="1128" y="191"/>
                  <a:pt x="1128" y="190"/>
                </a:cubicBezTo>
                <a:cubicBezTo>
                  <a:pt x="1133" y="188"/>
                  <a:pt x="1138" y="187"/>
                  <a:pt x="1142" y="183"/>
                </a:cubicBezTo>
                <a:cubicBezTo>
                  <a:pt x="1145" y="180"/>
                  <a:pt x="1149" y="179"/>
                  <a:pt x="1154" y="177"/>
                </a:cubicBezTo>
                <a:cubicBezTo>
                  <a:pt x="1155" y="175"/>
                  <a:pt x="1156" y="173"/>
                  <a:pt x="1157" y="172"/>
                </a:cubicBezTo>
                <a:cubicBezTo>
                  <a:pt x="1159" y="169"/>
                  <a:pt x="1163" y="168"/>
                  <a:pt x="1167" y="167"/>
                </a:cubicBezTo>
                <a:close/>
                <a:moveTo>
                  <a:pt x="50" y="808"/>
                </a:moveTo>
                <a:cubicBezTo>
                  <a:pt x="48" y="807"/>
                  <a:pt x="44" y="809"/>
                  <a:pt x="42" y="810"/>
                </a:cubicBezTo>
                <a:cubicBezTo>
                  <a:pt x="40" y="813"/>
                  <a:pt x="39" y="815"/>
                  <a:pt x="39" y="818"/>
                </a:cubicBezTo>
                <a:cubicBezTo>
                  <a:pt x="39" y="821"/>
                  <a:pt x="39" y="825"/>
                  <a:pt x="40" y="828"/>
                </a:cubicBezTo>
                <a:cubicBezTo>
                  <a:pt x="40" y="828"/>
                  <a:pt x="40" y="828"/>
                  <a:pt x="39" y="828"/>
                </a:cubicBezTo>
                <a:cubicBezTo>
                  <a:pt x="40" y="831"/>
                  <a:pt x="41" y="834"/>
                  <a:pt x="40" y="836"/>
                </a:cubicBezTo>
                <a:cubicBezTo>
                  <a:pt x="40" y="843"/>
                  <a:pt x="43" y="850"/>
                  <a:pt x="47" y="856"/>
                </a:cubicBezTo>
                <a:cubicBezTo>
                  <a:pt x="48" y="856"/>
                  <a:pt x="49" y="857"/>
                  <a:pt x="51" y="858"/>
                </a:cubicBezTo>
                <a:cubicBezTo>
                  <a:pt x="51" y="858"/>
                  <a:pt x="52" y="858"/>
                  <a:pt x="52" y="857"/>
                </a:cubicBezTo>
                <a:cubicBezTo>
                  <a:pt x="53" y="857"/>
                  <a:pt x="54" y="857"/>
                  <a:pt x="54" y="856"/>
                </a:cubicBezTo>
                <a:cubicBezTo>
                  <a:pt x="50" y="847"/>
                  <a:pt x="53" y="839"/>
                  <a:pt x="56" y="830"/>
                </a:cubicBezTo>
                <a:cubicBezTo>
                  <a:pt x="58" y="825"/>
                  <a:pt x="61" y="821"/>
                  <a:pt x="63" y="816"/>
                </a:cubicBezTo>
                <a:cubicBezTo>
                  <a:pt x="63" y="815"/>
                  <a:pt x="62" y="813"/>
                  <a:pt x="61" y="813"/>
                </a:cubicBezTo>
                <a:cubicBezTo>
                  <a:pt x="58" y="811"/>
                  <a:pt x="54" y="810"/>
                  <a:pt x="50" y="808"/>
                </a:cubicBezTo>
                <a:close/>
                <a:moveTo>
                  <a:pt x="53" y="792"/>
                </a:moveTo>
                <a:cubicBezTo>
                  <a:pt x="53" y="792"/>
                  <a:pt x="54" y="793"/>
                  <a:pt x="55" y="793"/>
                </a:cubicBezTo>
                <a:cubicBezTo>
                  <a:pt x="55" y="793"/>
                  <a:pt x="56" y="792"/>
                  <a:pt x="56" y="792"/>
                </a:cubicBezTo>
                <a:cubicBezTo>
                  <a:pt x="55" y="792"/>
                  <a:pt x="54" y="792"/>
                  <a:pt x="53" y="792"/>
                </a:cubicBezTo>
                <a:close/>
                <a:moveTo>
                  <a:pt x="64" y="793"/>
                </a:moveTo>
                <a:cubicBezTo>
                  <a:pt x="65" y="794"/>
                  <a:pt x="67" y="795"/>
                  <a:pt x="68" y="795"/>
                </a:cubicBezTo>
                <a:cubicBezTo>
                  <a:pt x="69" y="795"/>
                  <a:pt x="71" y="794"/>
                  <a:pt x="71" y="793"/>
                </a:cubicBezTo>
                <a:cubicBezTo>
                  <a:pt x="71" y="793"/>
                  <a:pt x="72" y="792"/>
                  <a:pt x="72" y="791"/>
                </a:cubicBezTo>
                <a:cubicBezTo>
                  <a:pt x="69" y="792"/>
                  <a:pt x="67" y="792"/>
                  <a:pt x="64" y="792"/>
                </a:cubicBezTo>
                <a:cubicBezTo>
                  <a:pt x="64" y="792"/>
                  <a:pt x="64" y="793"/>
                  <a:pt x="64" y="793"/>
                </a:cubicBezTo>
                <a:close/>
                <a:moveTo>
                  <a:pt x="137" y="960"/>
                </a:moveTo>
                <a:cubicBezTo>
                  <a:pt x="154" y="970"/>
                  <a:pt x="155" y="961"/>
                  <a:pt x="155" y="961"/>
                </a:cubicBezTo>
                <a:cubicBezTo>
                  <a:pt x="154" y="962"/>
                  <a:pt x="151" y="963"/>
                  <a:pt x="150" y="963"/>
                </a:cubicBezTo>
                <a:cubicBezTo>
                  <a:pt x="146" y="962"/>
                  <a:pt x="141" y="961"/>
                  <a:pt x="137" y="960"/>
                </a:cubicBezTo>
                <a:close/>
                <a:moveTo>
                  <a:pt x="1197" y="122"/>
                </a:moveTo>
                <a:cubicBezTo>
                  <a:pt x="1197" y="122"/>
                  <a:pt x="1197" y="122"/>
                  <a:pt x="1197" y="122"/>
                </a:cubicBezTo>
                <a:cubicBezTo>
                  <a:pt x="1197" y="122"/>
                  <a:pt x="1196" y="123"/>
                  <a:pt x="1196" y="123"/>
                </a:cubicBezTo>
                <a:cubicBezTo>
                  <a:pt x="1196" y="123"/>
                  <a:pt x="1196" y="123"/>
                  <a:pt x="1196" y="123"/>
                </a:cubicBezTo>
                <a:cubicBezTo>
                  <a:pt x="1197" y="123"/>
                  <a:pt x="1197" y="123"/>
                  <a:pt x="1197" y="122"/>
                </a:cubicBezTo>
                <a:close/>
                <a:moveTo>
                  <a:pt x="1060" y="101"/>
                </a:moveTo>
                <a:cubicBezTo>
                  <a:pt x="1061" y="102"/>
                  <a:pt x="1065" y="102"/>
                  <a:pt x="1066" y="101"/>
                </a:cubicBezTo>
                <a:cubicBezTo>
                  <a:pt x="1069" y="98"/>
                  <a:pt x="1073" y="95"/>
                  <a:pt x="1074" y="91"/>
                </a:cubicBezTo>
                <a:cubicBezTo>
                  <a:pt x="1074" y="90"/>
                  <a:pt x="1074" y="89"/>
                  <a:pt x="1073" y="88"/>
                </a:cubicBezTo>
                <a:cubicBezTo>
                  <a:pt x="1071" y="86"/>
                  <a:pt x="1068" y="85"/>
                  <a:pt x="1065" y="85"/>
                </a:cubicBezTo>
                <a:cubicBezTo>
                  <a:pt x="1059" y="86"/>
                  <a:pt x="1053" y="91"/>
                  <a:pt x="1058" y="96"/>
                </a:cubicBezTo>
                <a:cubicBezTo>
                  <a:pt x="1059" y="98"/>
                  <a:pt x="1059" y="99"/>
                  <a:pt x="1060" y="101"/>
                </a:cubicBezTo>
                <a:close/>
                <a:moveTo>
                  <a:pt x="1130" y="194"/>
                </a:moveTo>
                <a:cubicBezTo>
                  <a:pt x="1130" y="193"/>
                  <a:pt x="1131" y="193"/>
                  <a:pt x="1131" y="193"/>
                </a:cubicBezTo>
                <a:cubicBezTo>
                  <a:pt x="1130" y="192"/>
                  <a:pt x="1129" y="192"/>
                  <a:pt x="1128" y="191"/>
                </a:cubicBezTo>
                <a:cubicBezTo>
                  <a:pt x="1128" y="192"/>
                  <a:pt x="1128" y="193"/>
                  <a:pt x="1130" y="194"/>
                </a:cubicBezTo>
                <a:close/>
                <a:moveTo>
                  <a:pt x="1175" y="173"/>
                </a:moveTo>
                <a:cubicBezTo>
                  <a:pt x="1175" y="174"/>
                  <a:pt x="1175" y="174"/>
                  <a:pt x="1175" y="174"/>
                </a:cubicBezTo>
                <a:cubicBezTo>
                  <a:pt x="1175" y="174"/>
                  <a:pt x="1175" y="174"/>
                  <a:pt x="1175" y="174"/>
                </a:cubicBezTo>
                <a:cubicBezTo>
                  <a:pt x="1175" y="174"/>
                  <a:pt x="1176" y="174"/>
                  <a:pt x="1176" y="173"/>
                </a:cubicBezTo>
                <a:cubicBezTo>
                  <a:pt x="1176" y="173"/>
                  <a:pt x="1175" y="173"/>
                  <a:pt x="1175" y="173"/>
                </a:cubicBezTo>
                <a:close/>
                <a:moveTo>
                  <a:pt x="896" y="327"/>
                </a:moveTo>
                <a:cubicBezTo>
                  <a:pt x="899" y="327"/>
                  <a:pt x="901" y="325"/>
                  <a:pt x="904" y="324"/>
                </a:cubicBezTo>
                <a:cubicBezTo>
                  <a:pt x="904" y="324"/>
                  <a:pt x="905" y="322"/>
                  <a:pt x="905" y="321"/>
                </a:cubicBezTo>
                <a:cubicBezTo>
                  <a:pt x="905" y="321"/>
                  <a:pt x="904" y="320"/>
                  <a:pt x="903" y="320"/>
                </a:cubicBezTo>
                <a:cubicBezTo>
                  <a:pt x="898" y="319"/>
                  <a:pt x="892" y="320"/>
                  <a:pt x="886" y="320"/>
                </a:cubicBezTo>
                <a:cubicBezTo>
                  <a:pt x="882" y="320"/>
                  <a:pt x="879" y="323"/>
                  <a:pt x="878" y="326"/>
                </a:cubicBezTo>
                <a:cubicBezTo>
                  <a:pt x="884" y="327"/>
                  <a:pt x="890" y="328"/>
                  <a:pt x="896" y="327"/>
                </a:cubicBezTo>
                <a:close/>
                <a:moveTo>
                  <a:pt x="886" y="210"/>
                </a:moveTo>
                <a:cubicBezTo>
                  <a:pt x="885" y="212"/>
                  <a:pt x="883" y="214"/>
                  <a:pt x="883" y="216"/>
                </a:cubicBezTo>
                <a:cubicBezTo>
                  <a:pt x="881" y="220"/>
                  <a:pt x="881" y="224"/>
                  <a:pt x="878" y="227"/>
                </a:cubicBezTo>
                <a:cubicBezTo>
                  <a:pt x="877" y="228"/>
                  <a:pt x="877" y="229"/>
                  <a:pt x="877" y="230"/>
                </a:cubicBezTo>
                <a:cubicBezTo>
                  <a:pt x="878" y="236"/>
                  <a:pt x="881" y="241"/>
                  <a:pt x="878" y="246"/>
                </a:cubicBezTo>
                <a:cubicBezTo>
                  <a:pt x="877" y="247"/>
                  <a:pt x="879" y="248"/>
                  <a:pt x="880" y="249"/>
                </a:cubicBezTo>
                <a:cubicBezTo>
                  <a:pt x="881" y="249"/>
                  <a:pt x="883" y="250"/>
                  <a:pt x="883" y="251"/>
                </a:cubicBezTo>
                <a:cubicBezTo>
                  <a:pt x="882" y="256"/>
                  <a:pt x="886" y="257"/>
                  <a:pt x="892" y="258"/>
                </a:cubicBezTo>
                <a:cubicBezTo>
                  <a:pt x="898" y="259"/>
                  <a:pt x="904" y="259"/>
                  <a:pt x="911" y="260"/>
                </a:cubicBezTo>
                <a:cubicBezTo>
                  <a:pt x="911" y="260"/>
                  <a:pt x="912" y="260"/>
                  <a:pt x="912" y="260"/>
                </a:cubicBezTo>
                <a:cubicBezTo>
                  <a:pt x="912" y="261"/>
                  <a:pt x="911" y="263"/>
                  <a:pt x="910" y="263"/>
                </a:cubicBezTo>
                <a:cubicBezTo>
                  <a:pt x="908" y="264"/>
                  <a:pt x="905" y="265"/>
                  <a:pt x="902" y="265"/>
                </a:cubicBezTo>
                <a:cubicBezTo>
                  <a:pt x="898" y="266"/>
                  <a:pt x="896" y="268"/>
                  <a:pt x="896" y="271"/>
                </a:cubicBezTo>
                <a:cubicBezTo>
                  <a:pt x="895" y="274"/>
                  <a:pt x="895" y="276"/>
                  <a:pt x="895" y="278"/>
                </a:cubicBezTo>
                <a:cubicBezTo>
                  <a:pt x="895" y="280"/>
                  <a:pt x="897" y="283"/>
                  <a:pt x="899" y="283"/>
                </a:cubicBezTo>
                <a:cubicBezTo>
                  <a:pt x="905" y="284"/>
                  <a:pt x="910" y="286"/>
                  <a:pt x="916" y="287"/>
                </a:cubicBezTo>
                <a:cubicBezTo>
                  <a:pt x="921" y="288"/>
                  <a:pt x="927" y="285"/>
                  <a:pt x="930" y="281"/>
                </a:cubicBezTo>
                <a:cubicBezTo>
                  <a:pt x="931" y="280"/>
                  <a:pt x="931" y="279"/>
                  <a:pt x="931" y="278"/>
                </a:cubicBezTo>
                <a:cubicBezTo>
                  <a:pt x="933" y="274"/>
                  <a:pt x="937" y="272"/>
                  <a:pt x="942" y="272"/>
                </a:cubicBezTo>
                <a:cubicBezTo>
                  <a:pt x="944" y="268"/>
                  <a:pt x="945" y="265"/>
                  <a:pt x="947" y="262"/>
                </a:cubicBezTo>
                <a:cubicBezTo>
                  <a:pt x="950" y="258"/>
                  <a:pt x="953" y="256"/>
                  <a:pt x="956" y="253"/>
                </a:cubicBezTo>
                <a:cubicBezTo>
                  <a:pt x="957" y="252"/>
                  <a:pt x="957" y="252"/>
                  <a:pt x="957" y="251"/>
                </a:cubicBezTo>
                <a:cubicBezTo>
                  <a:pt x="961" y="246"/>
                  <a:pt x="964" y="242"/>
                  <a:pt x="967" y="237"/>
                </a:cubicBezTo>
                <a:cubicBezTo>
                  <a:pt x="968" y="236"/>
                  <a:pt x="968" y="234"/>
                  <a:pt x="967" y="234"/>
                </a:cubicBezTo>
                <a:cubicBezTo>
                  <a:pt x="966" y="231"/>
                  <a:pt x="965" y="229"/>
                  <a:pt x="964" y="227"/>
                </a:cubicBezTo>
                <a:cubicBezTo>
                  <a:pt x="963" y="226"/>
                  <a:pt x="961" y="225"/>
                  <a:pt x="959" y="225"/>
                </a:cubicBezTo>
                <a:cubicBezTo>
                  <a:pt x="953" y="227"/>
                  <a:pt x="950" y="224"/>
                  <a:pt x="947" y="221"/>
                </a:cubicBezTo>
                <a:cubicBezTo>
                  <a:pt x="941" y="220"/>
                  <a:pt x="935" y="220"/>
                  <a:pt x="929" y="221"/>
                </a:cubicBezTo>
                <a:cubicBezTo>
                  <a:pt x="927" y="224"/>
                  <a:pt x="925" y="227"/>
                  <a:pt x="925" y="230"/>
                </a:cubicBezTo>
                <a:cubicBezTo>
                  <a:pt x="925" y="234"/>
                  <a:pt x="925" y="238"/>
                  <a:pt x="925" y="242"/>
                </a:cubicBezTo>
                <a:cubicBezTo>
                  <a:pt x="925" y="242"/>
                  <a:pt x="925" y="243"/>
                  <a:pt x="924" y="243"/>
                </a:cubicBezTo>
                <a:cubicBezTo>
                  <a:pt x="923" y="244"/>
                  <a:pt x="923" y="243"/>
                  <a:pt x="922" y="242"/>
                </a:cubicBezTo>
                <a:cubicBezTo>
                  <a:pt x="920" y="238"/>
                  <a:pt x="918" y="234"/>
                  <a:pt x="916" y="230"/>
                </a:cubicBezTo>
                <a:cubicBezTo>
                  <a:pt x="915" y="229"/>
                  <a:pt x="913" y="228"/>
                  <a:pt x="912" y="228"/>
                </a:cubicBezTo>
                <a:cubicBezTo>
                  <a:pt x="911" y="228"/>
                  <a:pt x="909" y="229"/>
                  <a:pt x="909" y="230"/>
                </a:cubicBezTo>
                <a:cubicBezTo>
                  <a:pt x="906" y="235"/>
                  <a:pt x="903" y="240"/>
                  <a:pt x="900" y="245"/>
                </a:cubicBezTo>
                <a:cubicBezTo>
                  <a:pt x="900" y="245"/>
                  <a:pt x="900" y="245"/>
                  <a:pt x="900" y="245"/>
                </a:cubicBezTo>
                <a:cubicBezTo>
                  <a:pt x="899" y="245"/>
                  <a:pt x="899" y="245"/>
                  <a:pt x="899" y="245"/>
                </a:cubicBezTo>
                <a:cubicBezTo>
                  <a:pt x="900" y="245"/>
                  <a:pt x="900" y="245"/>
                  <a:pt x="900" y="245"/>
                </a:cubicBezTo>
                <a:cubicBezTo>
                  <a:pt x="900" y="245"/>
                  <a:pt x="900" y="245"/>
                  <a:pt x="900" y="245"/>
                </a:cubicBezTo>
                <a:cubicBezTo>
                  <a:pt x="898" y="242"/>
                  <a:pt x="896" y="239"/>
                  <a:pt x="898" y="236"/>
                </a:cubicBezTo>
                <a:cubicBezTo>
                  <a:pt x="899" y="234"/>
                  <a:pt x="900" y="232"/>
                  <a:pt x="899" y="231"/>
                </a:cubicBezTo>
                <a:cubicBezTo>
                  <a:pt x="897" y="227"/>
                  <a:pt x="897" y="222"/>
                  <a:pt x="897" y="218"/>
                </a:cubicBezTo>
                <a:cubicBezTo>
                  <a:pt x="897" y="217"/>
                  <a:pt x="897" y="216"/>
                  <a:pt x="896" y="215"/>
                </a:cubicBezTo>
                <a:cubicBezTo>
                  <a:pt x="896" y="213"/>
                  <a:pt x="894" y="212"/>
                  <a:pt x="893" y="210"/>
                </a:cubicBezTo>
                <a:cubicBezTo>
                  <a:pt x="892" y="209"/>
                  <a:pt x="887" y="208"/>
                  <a:pt x="886" y="210"/>
                </a:cubicBezTo>
                <a:close/>
                <a:moveTo>
                  <a:pt x="960" y="275"/>
                </a:moveTo>
                <a:cubicBezTo>
                  <a:pt x="960" y="275"/>
                  <a:pt x="961" y="275"/>
                  <a:pt x="961" y="275"/>
                </a:cubicBezTo>
                <a:cubicBezTo>
                  <a:pt x="960" y="275"/>
                  <a:pt x="960" y="275"/>
                  <a:pt x="960" y="275"/>
                </a:cubicBezTo>
                <a:cubicBezTo>
                  <a:pt x="960" y="275"/>
                  <a:pt x="960" y="275"/>
                  <a:pt x="960" y="275"/>
                </a:cubicBezTo>
                <a:cubicBezTo>
                  <a:pt x="960" y="275"/>
                  <a:pt x="960" y="275"/>
                  <a:pt x="960" y="275"/>
                </a:cubicBezTo>
                <a:close/>
                <a:moveTo>
                  <a:pt x="943" y="272"/>
                </a:moveTo>
                <a:cubicBezTo>
                  <a:pt x="943" y="272"/>
                  <a:pt x="943" y="272"/>
                  <a:pt x="943" y="272"/>
                </a:cubicBezTo>
                <a:cubicBezTo>
                  <a:pt x="943" y="272"/>
                  <a:pt x="942" y="272"/>
                  <a:pt x="942" y="272"/>
                </a:cubicBezTo>
                <a:cubicBezTo>
                  <a:pt x="942" y="272"/>
                  <a:pt x="942" y="272"/>
                  <a:pt x="942" y="272"/>
                </a:cubicBezTo>
                <a:cubicBezTo>
                  <a:pt x="942" y="272"/>
                  <a:pt x="943" y="272"/>
                  <a:pt x="943" y="272"/>
                </a:cubicBezTo>
                <a:close/>
                <a:moveTo>
                  <a:pt x="945" y="288"/>
                </a:moveTo>
                <a:cubicBezTo>
                  <a:pt x="942" y="291"/>
                  <a:pt x="941" y="296"/>
                  <a:pt x="945" y="299"/>
                </a:cubicBezTo>
                <a:cubicBezTo>
                  <a:pt x="950" y="303"/>
                  <a:pt x="956" y="306"/>
                  <a:pt x="961" y="310"/>
                </a:cubicBezTo>
                <a:cubicBezTo>
                  <a:pt x="962" y="310"/>
                  <a:pt x="964" y="311"/>
                  <a:pt x="965" y="311"/>
                </a:cubicBezTo>
                <a:cubicBezTo>
                  <a:pt x="969" y="312"/>
                  <a:pt x="974" y="311"/>
                  <a:pt x="976" y="308"/>
                </a:cubicBezTo>
                <a:cubicBezTo>
                  <a:pt x="978" y="304"/>
                  <a:pt x="980" y="300"/>
                  <a:pt x="982" y="295"/>
                </a:cubicBezTo>
                <a:cubicBezTo>
                  <a:pt x="983" y="293"/>
                  <a:pt x="983" y="291"/>
                  <a:pt x="983" y="289"/>
                </a:cubicBezTo>
                <a:cubicBezTo>
                  <a:pt x="983" y="284"/>
                  <a:pt x="981" y="280"/>
                  <a:pt x="977" y="277"/>
                </a:cubicBezTo>
                <a:cubicBezTo>
                  <a:pt x="974" y="275"/>
                  <a:pt x="970" y="275"/>
                  <a:pt x="967" y="275"/>
                </a:cubicBezTo>
                <a:cubicBezTo>
                  <a:pt x="964" y="275"/>
                  <a:pt x="962" y="275"/>
                  <a:pt x="960" y="275"/>
                </a:cubicBezTo>
                <a:cubicBezTo>
                  <a:pt x="956" y="281"/>
                  <a:pt x="951" y="284"/>
                  <a:pt x="945" y="288"/>
                </a:cubicBezTo>
                <a:close/>
                <a:moveTo>
                  <a:pt x="1067" y="229"/>
                </a:moveTo>
                <a:cubicBezTo>
                  <a:pt x="1067" y="229"/>
                  <a:pt x="1068" y="230"/>
                  <a:pt x="1069" y="230"/>
                </a:cubicBezTo>
                <a:cubicBezTo>
                  <a:pt x="1072" y="231"/>
                  <a:pt x="1075" y="232"/>
                  <a:pt x="1078" y="230"/>
                </a:cubicBezTo>
                <a:cubicBezTo>
                  <a:pt x="1082" y="229"/>
                  <a:pt x="1084" y="227"/>
                  <a:pt x="1084" y="224"/>
                </a:cubicBezTo>
                <a:cubicBezTo>
                  <a:pt x="1085" y="220"/>
                  <a:pt x="1080" y="216"/>
                  <a:pt x="1075" y="216"/>
                </a:cubicBezTo>
                <a:cubicBezTo>
                  <a:pt x="1074" y="216"/>
                  <a:pt x="1072" y="217"/>
                  <a:pt x="1072" y="218"/>
                </a:cubicBezTo>
                <a:cubicBezTo>
                  <a:pt x="1068" y="221"/>
                  <a:pt x="1067" y="225"/>
                  <a:pt x="1067" y="229"/>
                </a:cubicBezTo>
                <a:close/>
                <a:moveTo>
                  <a:pt x="904" y="339"/>
                </a:moveTo>
                <a:cubicBezTo>
                  <a:pt x="907" y="338"/>
                  <a:pt x="907" y="335"/>
                  <a:pt x="907" y="333"/>
                </a:cubicBezTo>
                <a:cubicBezTo>
                  <a:pt x="906" y="331"/>
                  <a:pt x="903" y="330"/>
                  <a:pt x="900" y="329"/>
                </a:cubicBezTo>
                <a:cubicBezTo>
                  <a:pt x="896" y="329"/>
                  <a:pt x="890" y="329"/>
                  <a:pt x="886" y="328"/>
                </a:cubicBezTo>
                <a:cubicBezTo>
                  <a:pt x="883" y="328"/>
                  <a:pt x="881" y="327"/>
                  <a:pt x="878" y="326"/>
                </a:cubicBezTo>
                <a:cubicBezTo>
                  <a:pt x="878" y="326"/>
                  <a:pt x="878" y="326"/>
                  <a:pt x="878" y="326"/>
                </a:cubicBezTo>
                <a:cubicBezTo>
                  <a:pt x="878" y="326"/>
                  <a:pt x="878" y="326"/>
                  <a:pt x="878" y="326"/>
                </a:cubicBezTo>
                <a:cubicBezTo>
                  <a:pt x="878" y="326"/>
                  <a:pt x="878" y="326"/>
                  <a:pt x="878" y="326"/>
                </a:cubicBezTo>
                <a:cubicBezTo>
                  <a:pt x="877" y="325"/>
                  <a:pt x="875" y="324"/>
                  <a:pt x="874" y="323"/>
                </a:cubicBezTo>
                <a:cubicBezTo>
                  <a:pt x="872" y="322"/>
                  <a:pt x="870" y="321"/>
                  <a:pt x="868" y="321"/>
                </a:cubicBezTo>
                <a:cubicBezTo>
                  <a:pt x="864" y="321"/>
                  <a:pt x="861" y="322"/>
                  <a:pt x="858" y="323"/>
                </a:cubicBezTo>
                <a:cubicBezTo>
                  <a:pt x="856" y="323"/>
                  <a:pt x="853" y="325"/>
                  <a:pt x="853" y="326"/>
                </a:cubicBezTo>
                <a:cubicBezTo>
                  <a:pt x="851" y="330"/>
                  <a:pt x="847" y="332"/>
                  <a:pt x="843" y="334"/>
                </a:cubicBezTo>
                <a:cubicBezTo>
                  <a:pt x="841" y="335"/>
                  <a:pt x="841" y="337"/>
                  <a:pt x="841" y="339"/>
                </a:cubicBezTo>
                <a:cubicBezTo>
                  <a:pt x="842" y="340"/>
                  <a:pt x="842" y="342"/>
                  <a:pt x="844" y="344"/>
                </a:cubicBezTo>
                <a:cubicBezTo>
                  <a:pt x="848" y="349"/>
                  <a:pt x="846" y="354"/>
                  <a:pt x="842" y="359"/>
                </a:cubicBezTo>
                <a:cubicBezTo>
                  <a:pt x="841" y="361"/>
                  <a:pt x="838" y="361"/>
                  <a:pt x="837" y="360"/>
                </a:cubicBezTo>
                <a:cubicBezTo>
                  <a:pt x="833" y="357"/>
                  <a:pt x="832" y="353"/>
                  <a:pt x="830" y="350"/>
                </a:cubicBezTo>
                <a:cubicBezTo>
                  <a:pt x="829" y="347"/>
                  <a:pt x="826" y="346"/>
                  <a:pt x="823" y="346"/>
                </a:cubicBezTo>
                <a:cubicBezTo>
                  <a:pt x="815" y="347"/>
                  <a:pt x="810" y="350"/>
                  <a:pt x="809" y="357"/>
                </a:cubicBezTo>
                <a:cubicBezTo>
                  <a:pt x="808" y="361"/>
                  <a:pt x="808" y="366"/>
                  <a:pt x="808" y="370"/>
                </a:cubicBezTo>
                <a:cubicBezTo>
                  <a:pt x="807" y="372"/>
                  <a:pt x="809" y="373"/>
                  <a:pt x="811" y="374"/>
                </a:cubicBezTo>
                <a:cubicBezTo>
                  <a:pt x="816" y="376"/>
                  <a:pt x="819" y="379"/>
                  <a:pt x="820" y="383"/>
                </a:cubicBezTo>
                <a:cubicBezTo>
                  <a:pt x="823" y="390"/>
                  <a:pt x="827" y="396"/>
                  <a:pt x="827" y="404"/>
                </a:cubicBezTo>
                <a:cubicBezTo>
                  <a:pt x="827" y="408"/>
                  <a:pt x="829" y="412"/>
                  <a:pt x="833" y="415"/>
                </a:cubicBezTo>
                <a:cubicBezTo>
                  <a:pt x="835" y="416"/>
                  <a:pt x="838" y="417"/>
                  <a:pt x="840" y="415"/>
                </a:cubicBezTo>
                <a:cubicBezTo>
                  <a:pt x="844" y="413"/>
                  <a:pt x="846" y="410"/>
                  <a:pt x="850" y="409"/>
                </a:cubicBezTo>
                <a:cubicBezTo>
                  <a:pt x="854" y="407"/>
                  <a:pt x="858" y="407"/>
                  <a:pt x="862" y="405"/>
                </a:cubicBezTo>
                <a:cubicBezTo>
                  <a:pt x="866" y="404"/>
                  <a:pt x="870" y="403"/>
                  <a:pt x="873" y="401"/>
                </a:cubicBezTo>
                <a:cubicBezTo>
                  <a:pt x="875" y="400"/>
                  <a:pt x="877" y="399"/>
                  <a:pt x="878" y="397"/>
                </a:cubicBezTo>
                <a:cubicBezTo>
                  <a:pt x="880" y="392"/>
                  <a:pt x="883" y="387"/>
                  <a:pt x="889" y="383"/>
                </a:cubicBezTo>
                <a:cubicBezTo>
                  <a:pt x="892" y="380"/>
                  <a:pt x="893" y="376"/>
                  <a:pt x="891" y="372"/>
                </a:cubicBezTo>
                <a:cubicBezTo>
                  <a:pt x="891" y="369"/>
                  <a:pt x="889" y="366"/>
                  <a:pt x="888" y="364"/>
                </a:cubicBezTo>
                <a:cubicBezTo>
                  <a:pt x="887" y="360"/>
                  <a:pt x="884" y="358"/>
                  <a:pt x="880" y="356"/>
                </a:cubicBezTo>
                <a:cubicBezTo>
                  <a:pt x="878" y="356"/>
                  <a:pt x="878" y="355"/>
                  <a:pt x="880" y="354"/>
                </a:cubicBezTo>
                <a:cubicBezTo>
                  <a:pt x="884" y="353"/>
                  <a:pt x="888" y="351"/>
                  <a:pt x="892" y="350"/>
                </a:cubicBezTo>
                <a:cubicBezTo>
                  <a:pt x="895" y="349"/>
                  <a:pt x="897" y="348"/>
                  <a:pt x="897" y="345"/>
                </a:cubicBezTo>
                <a:cubicBezTo>
                  <a:pt x="898" y="342"/>
                  <a:pt x="901" y="341"/>
                  <a:pt x="904" y="339"/>
                </a:cubicBezTo>
                <a:close/>
                <a:moveTo>
                  <a:pt x="915" y="305"/>
                </a:moveTo>
                <a:cubicBezTo>
                  <a:pt x="915" y="303"/>
                  <a:pt x="915" y="303"/>
                  <a:pt x="915" y="303"/>
                </a:cubicBezTo>
                <a:cubicBezTo>
                  <a:pt x="914" y="304"/>
                  <a:pt x="914" y="304"/>
                  <a:pt x="914" y="304"/>
                </a:cubicBezTo>
                <a:lnTo>
                  <a:pt x="915" y="305"/>
                </a:lnTo>
                <a:close/>
                <a:moveTo>
                  <a:pt x="945" y="310"/>
                </a:moveTo>
                <a:cubicBezTo>
                  <a:pt x="945" y="310"/>
                  <a:pt x="946" y="309"/>
                  <a:pt x="946" y="309"/>
                </a:cubicBezTo>
                <a:cubicBezTo>
                  <a:pt x="946" y="309"/>
                  <a:pt x="945" y="308"/>
                  <a:pt x="945" y="308"/>
                </a:cubicBezTo>
                <a:cubicBezTo>
                  <a:pt x="944" y="309"/>
                  <a:pt x="944" y="310"/>
                  <a:pt x="945" y="310"/>
                </a:cubicBezTo>
                <a:close/>
                <a:moveTo>
                  <a:pt x="1215" y="982"/>
                </a:moveTo>
                <a:cubicBezTo>
                  <a:pt x="1221" y="980"/>
                  <a:pt x="1226" y="977"/>
                  <a:pt x="1230" y="973"/>
                </a:cubicBezTo>
                <a:cubicBezTo>
                  <a:pt x="1233" y="969"/>
                  <a:pt x="1237" y="967"/>
                  <a:pt x="1242" y="967"/>
                </a:cubicBezTo>
                <a:cubicBezTo>
                  <a:pt x="1246" y="966"/>
                  <a:pt x="1249" y="966"/>
                  <a:pt x="1253" y="966"/>
                </a:cubicBezTo>
                <a:cubicBezTo>
                  <a:pt x="1263" y="965"/>
                  <a:pt x="1272" y="961"/>
                  <a:pt x="1280" y="956"/>
                </a:cubicBezTo>
                <a:cubicBezTo>
                  <a:pt x="1284" y="954"/>
                  <a:pt x="1287" y="950"/>
                  <a:pt x="1284" y="946"/>
                </a:cubicBezTo>
                <a:cubicBezTo>
                  <a:pt x="1283" y="943"/>
                  <a:pt x="1282" y="941"/>
                  <a:pt x="1284" y="938"/>
                </a:cubicBezTo>
                <a:cubicBezTo>
                  <a:pt x="1285" y="936"/>
                  <a:pt x="1286" y="934"/>
                  <a:pt x="1287" y="932"/>
                </a:cubicBezTo>
                <a:cubicBezTo>
                  <a:pt x="1287" y="930"/>
                  <a:pt x="1287" y="928"/>
                  <a:pt x="1286" y="927"/>
                </a:cubicBezTo>
                <a:cubicBezTo>
                  <a:pt x="1282" y="922"/>
                  <a:pt x="1278" y="919"/>
                  <a:pt x="1271" y="920"/>
                </a:cubicBezTo>
                <a:cubicBezTo>
                  <a:pt x="1271" y="920"/>
                  <a:pt x="1271" y="920"/>
                  <a:pt x="1271" y="920"/>
                </a:cubicBezTo>
                <a:cubicBezTo>
                  <a:pt x="1269" y="921"/>
                  <a:pt x="1269" y="921"/>
                  <a:pt x="1269" y="921"/>
                </a:cubicBezTo>
                <a:cubicBezTo>
                  <a:pt x="1270" y="920"/>
                  <a:pt x="1270" y="920"/>
                  <a:pt x="1270" y="920"/>
                </a:cubicBezTo>
                <a:cubicBezTo>
                  <a:pt x="1270" y="920"/>
                  <a:pt x="1270" y="920"/>
                  <a:pt x="1271" y="920"/>
                </a:cubicBezTo>
                <a:cubicBezTo>
                  <a:pt x="1270" y="918"/>
                  <a:pt x="1270" y="917"/>
                  <a:pt x="1270" y="915"/>
                </a:cubicBezTo>
                <a:cubicBezTo>
                  <a:pt x="1269" y="912"/>
                  <a:pt x="1266" y="910"/>
                  <a:pt x="1262" y="909"/>
                </a:cubicBezTo>
                <a:cubicBezTo>
                  <a:pt x="1260" y="909"/>
                  <a:pt x="1258" y="909"/>
                  <a:pt x="1256" y="909"/>
                </a:cubicBezTo>
                <a:cubicBezTo>
                  <a:pt x="1255" y="909"/>
                  <a:pt x="1255" y="909"/>
                  <a:pt x="1254" y="909"/>
                </a:cubicBezTo>
                <a:cubicBezTo>
                  <a:pt x="1255" y="908"/>
                  <a:pt x="1255" y="907"/>
                  <a:pt x="1256" y="907"/>
                </a:cubicBezTo>
                <a:cubicBezTo>
                  <a:pt x="1258" y="906"/>
                  <a:pt x="1260" y="906"/>
                  <a:pt x="1262" y="905"/>
                </a:cubicBezTo>
                <a:cubicBezTo>
                  <a:pt x="1265" y="904"/>
                  <a:pt x="1265" y="902"/>
                  <a:pt x="1264" y="899"/>
                </a:cubicBezTo>
                <a:cubicBezTo>
                  <a:pt x="1262" y="897"/>
                  <a:pt x="1259" y="895"/>
                  <a:pt x="1255" y="895"/>
                </a:cubicBezTo>
                <a:cubicBezTo>
                  <a:pt x="1254" y="895"/>
                  <a:pt x="1252" y="895"/>
                  <a:pt x="1251" y="895"/>
                </a:cubicBezTo>
                <a:cubicBezTo>
                  <a:pt x="1246" y="890"/>
                  <a:pt x="1238" y="888"/>
                  <a:pt x="1231" y="885"/>
                </a:cubicBezTo>
                <a:cubicBezTo>
                  <a:pt x="1230" y="885"/>
                  <a:pt x="1229" y="884"/>
                  <a:pt x="1228" y="883"/>
                </a:cubicBezTo>
                <a:cubicBezTo>
                  <a:pt x="1227" y="877"/>
                  <a:pt x="1221" y="873"/>
                  <a:pt x="1216" y="870"/>
                </a:cubicBezTo>
                <a:cubicBezTo>
                  <a:pt x="1213" y="868"/>
                  <a:pt x="1211" y="865"/>
                  <a:pt x="1209" y="863"/>
                </a:cubicBezTo>
                <a:cubicBezTo>
                  <a:pt x="1207" y="861"/>
                  <a:pt x="1207" y="859"/>
                  <a:pt x="1209" y="857"/>
                </a:cubicBezTo>
                <a:cubicBezTo>
                  <a:pt x="1211" y="855"/>
                  <a:pt x="1214" y="853"/>
                  <a:pt x="1216" y="851"/>
                </a:cubicBezTo>
                <a:cubicBezTo>
                  <a:pt x="1218" y="849"/>
                  <a:pt x="1219" y="847"/>
                  <a:pt x="1217" y="845"/>
                </a:cubicBezTo>
                <a:cubicBezTo>
                  <a:pt x="1214" y="841"/>
                  <a:pt x="1212" y="837"/>
                  <a:pt x="1213" y="832"/>
                </a:cubicBezTo>
                <a:cubicBezTo>
                  <a:pt x="1213" y="831"/>
                  <a:pt x="1211" y="829"/>
                  <a:pt x="1210" y="828"/>
                </a:cubicBezTo>
                <a:cubicBezTo>
                  <a:pt x="1207" y="826"/>
                  <a:pt x="1209" y="823"/>
                  <a:pt x="1206" y="821"/>
                </a:cubicBezTo>
                <a:cubicBezTo>
                  <a:pt x="1203" y="819"/>
                  <a:pt x="1205" y="817"/>
                  <a:pt x="1204" y="815"/>
                </a:cubicBezTo>
                <a:cubicBezTo>
                  <a:pt x="1203" y="812"/>
                  <a:pt x="1204" y="809"/>
                  <a:pt x="1203" y="806"/>
                </a:cubicBezTo>
                <a:cubicBezTo>
                  <a:pt x="1203" y="803"/>
                  <a:pt x="1202" y="800"/>
                  <a:pt x="1200" y="797"/>
                </a:cubicBezTo>
                <a:cubicBezTo>
                  <a:pt x="1196" y="789"/>
                  <a:pt x="1195" y="781"/>
                  <a:pt x="1194" y="774"/>
                </a:cubicBezTo>
                <a:cubicBezTo>
                  <a:pt x="1193" y="771"/>
                  <a:pt x="1193" y="769"/>
                  <a:pt x="1192" y="767"/>
                </a:cubicBezTo>
                <a:cubicBezTo>
                  <a:pt x="1192" y="766"/>
                  <a:pt x="1190" y="766"/>
                  <a:pt x="1189" y="765"/>
                </a:cubicBezTo>
                <a:cubicBezTo>
                  <a:pt x="1188" y="765"/>
                  <a:pt x="1187" y="765"/>
                  <a:pt x="1187" y="766"/>
                </a:cubicBezTo>
                <a:cubicBezTo>
                  <a:pt x="1182" y="772"/>
                  <a:pt x="1175" y="778"/>
                  <a:pt x="1171" y="785"/>
                </a:cubicBezTo>
                <a:cubicBezTo>
                  <a:pt x="1166" y="793"/>
                  <a:pt x="1161" y="799"/>
                  <a:pt x="1151" y="802"/>
                </a:cubicBezTo>
                <a:cubicBezTo>
                  <a:pt x="1148" y="803"/>
                  <a:pt x="1147" y="805"/>
                  <a:pt x="1144" y="806"/>
                </a:cubicBezTo>
                <a:cubicBezTo>
                  <a:pt x="1141" y="808"/>
                  <a:pt x="1138" y="809"/>
                  <a:pt x="1135" y="810"/>
                </a:cubicBezTo>
                <a:cubicBezTo>
                  <a:pt x="1131" y="811"/>
                  <a:pt x="1128" y="810"/>
                  <a:pt x="1125" y="808"/>
                </a:cubicBezTo>
                <a:cubicBezTo>
                  <a:pt x="1122" y="807"/>
                  <a:pt x="1121" y="805"/>
                  <a:pt x="1120" y="803"/>
                </a:cubicBezTo>
                <a:cubicBezTo>
                  <a:pt x="1119" y="800"/>
                  <a:pt x="1116" y="798"/>
                  <a:pt x="1113" y="797"/>
                </a:cubicBezTo>
                <a:cubicBezTo>
                  <a:pt x="1108" y="795"/>
                  <a:pt x="1107" y="792"/>
                  <a:pt x="1108" y="788"/>
                </a:cubicBezTo>
                <a:cubicBezTo>
                  <a:pt x="1108" y="783"/>
                  <a:pt x="1113" y="778"/>
                  <a:pt x="1110" y="772"/>
                </a:cubicBezTo>
                <a:cubicBezTo>
                  <a:pt x="1109" y="771"/>
                  <a:pt x="1111" y="769"/>
                  <a:pt x="1112" y="767"/>
                </a:cubicBezTo>
                <a:cubicBezTo>
                  <a:pt x="1114" y="762"/>
                  <a:pt x="1116" y="756"/>
                  <a:pt x="1120" y="752"/>
                </a:cubicBezTo>
                <a:cubicBezTo>
                  <a:pt x="1122" y="751"/>
                  <a:pt x="1120" y="748"/>
                  <a:pt x="1118" y="748"/>
                </a:cubicBezTo>
                <a:cubicBezTo>
                  <a:pt x="1112" y="747"/>
                  <a:pt x="1108" y="742"/>
                  <a:pt x="1101" y="742"/>
                </a:cubicBezTo>
                <a:cubicBezTo>
                  <a:pt x="1098" y="742"/>
                  <a:pt x="1096" y="740"/>
                  <a:pt x="1093" y="739"/>
                </a:cubicBezTo>
                <a:cubicBezTo>
                  <a:pt x="1091" y="738"/>
                  <a:pt x="1090" y="737"/>
                  <a:pt x="1090" y="735"/>
                </a:cubicBezTo>
                <a:cubicBezTo>
                  <a:pt x="1091" y="733"/>
                  <a:pt x="1091" y="732"/>
                  <a:pt x="1090" y="730"/>
                </a:cubicBezTo>
                <a:cubicBezTo>
                  <a:pt x="1086" y="727"/>
                  <a:pt x="1083" y="723"/>
                  <a:pt x="1081" y="719"/>
                </a:cubicBezTo>
                <a:cubicBezTo>
                  <a:pt x="1080" y="716"/>
                  <a:pt x="1077" y="714"/>
                  <a:pt x="1075" y="712"/>
                </a:cubicBezTo>
                <a:cubicBezTo>
                  <a:pt x="1072" y="708"/>
                  <a:pt x="1067" y="705"/>
                  <a:pt x="1061" y="708"/>
                </a:cubicBezTo>
                <a:cubicBezTo>
                  <a:pt x="1058" y="708"/>
                  <a:pt x="1055" y="709"/>
                  <a:pt x="1052" y="708"/>
                </a:cubicBezTo>
                <a:cubicBezTo>
                  <a:pt x="1044" y="707"/>
                  <a:pt x="1035" y="707"/>
                  <a:pt x="1028" y="702"/>
                </a:cubicBezTo>
                <a:cubicBezTo>
                  <a:pt x="1025" y="701"/>
                  <a:pt x="1021" y="700"/>
                  <a:pt x="1018" y="699"/>
                </a:cubicBezTo>
                <a:cubicBezTo>
                  <a:pt x="1010" y="697"/>
                  <a:pt x="1000" y="702"/>
                  <a:pt x="997" y="708"/>
                </a:cubicBezTo>
                <a:cubicBezTo>
                  <a:pt x="995" y="712"/>
                  <a:pt x="995" y="716"/>
                  <a:pt x="998" y="719"/>
                </a:cubicBezTo>
                <a:cubicBezTo>
                  <a:pt x="1000" y="722"/>
                  <a:pt x="1000" y="725"/>
                  <a:pt x="998" y="727"/>
                </a:cubicBezTo>
                <a:cubicBezTo>
                  <a:pt x="994" y="731"/>
                  <a:pt x="990" y="734"/>
                  <a:pt x="988" y="738"/>
                </a:cubicBezTo>
                <a:cubicBezTo>
                  <a:pt x="985" y="743"/>
                  <a:pt x="991" y="748"/>
                  <a:pt x="989" y="753"/>
                </a:cubicBezTo>
                <a:cubicBezTo>
                  <a:pt x="989" y="755"/>
                  <a:pt x="990" y="758"/>
                  <a:pt x="990" y="760"/>
                </a:cubicBezTo>
                <a:cubicBezTo>
                  <a:pt x="992" y="764"/>
                  <a:pt x="989" y="766"/>
                  <a:pt x="985" y="768"/>
                </a:cubicBezTo>
                <a:cubicBezTo>
                  <a:pt x="984" y="769"/>
                  <a:pt x="981" y="769"/>
                  <a:pt x="980" y="771"/>
                </a:cubicBezTo>
                <a:cubicBezTo>
                  <a:pt x="976" y="778"/>
                  <a:pt x="968" y="782"/>
                  <a:pt x="962" y="787"/>
                </a:cubicBezTo>
                <a:cubicBezTo>
                  <a:pt x="959" y="790"/>
                  <a:pt x="959" y="793"/>
                  <a:pt x="962" y="797"/>
                </a:cubicBezTo>
                <a:cubicBezTo>
                  <a:pt x="964" y="799"/>
                  <a:pt x="967" y="801"/>
                  <a:pt x="969" y="803"/>
                </a:cubicBezTo>
                <a:cubicBezTo>
                  <a:pt x="970" y="805"/>
                  <a:pt x="972" y="807"/>
                  <a:pt x="972" y="809"/>
                </a:cubicBezTo>
                <a:cubicBezTo>
                  <a:pt x="974" y="815"/>
                  <a:pt x="974" y="822"/>
                  <a:pt x="976" y="828"/>
                </a:cubicBezTo>
                <a:cubicBezTo>
                  <a:pt x="978" y="835"/>
                  <a:pt x="971" y="841"/>
                  <a:pt x="975" y="848"/>
                </a:cubicBezTo>
                <a:cubicBezTo>
                  <a:pt x="975" y="848"/>
                  <a:pt x="973" y="850"/>
                  <a:pt x="972" y="850"/>
                </a:cubicBezTo>
                <a:cubicBezTo>
                  <a:pt x="970" y="852"/>
                  <a:pt x="966" y="853"/>
                  <a:pt x="964" y="855"/>
                </a:cubicBezTo>
                <a:cubicBezTo>
                  <a:pt x="955" y="862"/>
                  <a:pt x="944" y="867"/>
                  <a:pt x="933" y="870"/>
                </a:cubicBezTo>
                <a:cubicBezTo>
                  <a:pt x="928" y="872"/>
                  <a:pt x="922" y="874"/>
                  <a:pt x="917" y="875"/>
                </a:cubicBezTo>
                <a:cubicBezTo>
                  <a:pt x="913" y="877"/>
                  <a:pt x="912" y="879"/>
                  <a:pt x="912" y="882"/>
                </a:cubicBezTo>
                <a:cubicBezTo>
                  <a:pt x="912" y="889"/>
                  <a:pt x="913" y="895"/>
                  <a:pt x="911" y="902"/>
                </a:cubicBezTo>
                <a:cubicBezTo>
                  <a:pt x="910" y="907"/>
                  <a:pt x="910" y="911"/>
                  <a:pt x="910" y="916"/>
                </a:cubicBezTo>
                <a:cubicBezTo>
                  <a:pt x="909" y="920"/>
                  <a:pt x="910" y="925"/>
                  <a:pt x="910" y="929"/>
                </a:cubicBezTo>
                <a:cubicBezTo>
                  <a:pt x="910" y="931"/>
                  <a:pt x="910" y="932"/>
                  <a:pt x="909" y="934"/>
                </a:cubicBezTo>
                <a:cubicBezTo>
                  <a:pt x="908" y="937"/>
                  <a:pt x="905" y="940"/>
                  <a:pt x="903" y="943"/>
                </a:cubicBezTo>
                <a:cubicBezTo>
                  <a:pt x="903" y="943"/>
                  <a:pt x="901" y="944"/>
                  <a:pt x="900" y="944"/>
                </a:cubicBezTo>
                <a:cubicBezTo>
                  <a:pt x="895" y="943"/>
                  <a:pt x="892" y="946"/>
                  <a:pt x="889" y="948"/>
                </a:cubicBezTo>
                <a:cubicBezTo>
                  <a:pt x="887" y="950"/>
                  <a:pt x="882" y="949"/>
                  <a:pt x="881" y="947"/>
                </a:cubicBezTo>
                <a:cubicBezTo>
                  <a:pt x="880" y="946"/>
                  <a:pt x="880" y="944"/>
                  <a:pt x="879" y="942"/>
                </a:cubicBezTo>
                <a:cubicBezTo>
                  <a:pt x="877" y="940"/>
                  <a:pt x="877" y="937"/>
                  <a:pt x="874" y="935"/>
                </a:cubicBezTo>
                <a:cubicBezTo>
                  <a:pt x="867" y="930"/>
                  <a:pt x="865" y="923"/>
                  <a:pt x="860" y="916"/>
                </a:cubicBezTo>
                <a:cubicBezTo>
                  <a:pt x="858" y="914"/>
                  <a:pt x="859" y="912"/>
                  <a:pt x="860" y="910"/>
                </a:cubicBezTo>
                <a:cubicBezTo>
                  <a:pt x="865" y="902"/>
                  <a:pt x="870" y="895"/>
                  <a:pt x="869" y="886"/>
                </a:cubicBezTo>
                <a:cubicBezTo>
                  <a:pt x="869" y="883"/>
                  <a:pt x="871" y="881"/>
                  <a:pt x="872" y="878"/>
                </a:cubicBezTo>
                <a:cubicBezTo>
                  <a:pt x="873" y="875"/>
                  <a:pt x="874" y="872"/>
                  <a:pt x="875" y="870"/>
                </a:cubicBezTo>
                <a:cubicBezTo>
                  <a:pt x="876" y="869"/>
                  <a:pt x="874" y="866"/>
                  <a:pt x="872" y="866"/>
                </a:cubicBezTo>
                <a:cubicBezTo>
                  <a:pt x="861" y="865"/>
                  <a:pt x="850" y="861"/>
                  <a:pt x="838" y="861"/>
                </a:cubicBezTo>
                <a:cubicBezTo>
                  <a:pt x="836" y="861"/>
                  <a:pt x="833" y="860"/>
                  <a:pt x="831" y="859"/>
                </a:cubicBezTo>
                <a:cubicBezTo>
                  <a:pt x="826" y="853"/>
                  <a:pt x="819" y="849"/>
                  <a:pt x="811" y="846"/>
                </a:cubicBezTo>
                <a:cubicBezTo>
                  <a:pt x="804" y="843"/>
                  <a:pt x="799" y="839"/>
                  <a:pt x="795" y="833"/>
                </a:cubicBezTo>
                <a:cubicBezTo>
                  <a:pt x="791" y="827"/>
                  <a:pt x="784" y="822"/>
                  <a:pt x="777" y="819"/>
                </a:cubicBezTo>
                <a:cubicBezTo>
                  <a:pt x="770" y="815"/>
                  <a:pt x="763" y="812"/>
                  <a:pt x="756" y="809"/>
                </a:cubicBezTo>
                <a:cubicBezTo>
                  <a:pt x="753" y="808"/>
                  <a:pt x="750" y="808"/>
                  <a:pt x="746" y="808"/>
                </a:cubicBezTo>
                <a:cubicBezTo>
                  <a:pt x="740" y="809"/>
                  <a:pt x="734" y="812"/>
                  <a:pt x="728" y="811"/>
                </a:cubicBezTo>
                <a:cubicBezTo>
                  <a:pt x="728" y="811"/>
                  <a:pt x="728" y="811"/>
                  <a:pt x="728" y="811"/>
                </a:cubicBezTo>
                <a:cubicBezTo>
                  <a:pt x="727" y="812"/>
                  <a:pt x="727" y="812"/>
                  <a:pt x="727" y="812"/>
                </a:cubicBezTo>
                <a:cubicBezTo>
                  <a:pt x="727" y="811"/>
                  <a:pt x="727" y="811"/>
                  <a:pt x="727" y="811"/>
                </a:cubicBezTo>
                <a:cubicBezTo>
                  <a:pt x="727" y="811"/>
                  <a:pt x="728" y="811"/>
                  <a:pt x="728" y="811"/>
                </a:cubicBezTo>
                <a:cubicBezTo>
                  <a:pt x="731" y="807"/>
                  <a:pt x="734" y="802"/>
                  <a:pt x="733" y="797"/>
                </a:cubicBezTo>
                <a:cubicBezTo>
                  <a:pt x="732" y="791"/>
                  <a:pt x="733" y="785"/>
                  <a:pt x="732" y="779"/>
                </a:cubicBezTo>
                <a:cubicBezTo>
                  <a:pt x="732" y="776"/>
                  <a:pt x="732" y="774"/>
                  <a:pt x="731" y="772"/>
                </a:cubicBezTo>
                <a:cubicBezTo>
                  <a:pt x="731" y="771"/>
                  <a:pt x="729" y="770"/>
                  <a:pt x="728" y="770"/>
                </a:cubicBezTo>
                <a:cubicBezTo>
                  <a:pt x="725" y="769"/>
                  <a:pt x="722" y="769"/>
                  <a:pt x="720" y="769"/>
                </a:cubicBezTo>
                <a:cubicBezTo>
                  <a:pt x="717" y="769"/>
                  <a:pt x="714" y="768"/>
                  <a:pt x="714" y="766"/>
                </a:cubicBezTo>
                <a:cubicBezTo>
                  <a:pt x="713" y="764"/>
                  <a:pt x="713" y="762"/>
                  <a:pt x="713" y="761"/>
                </a:cubicBezTo>
                <a:cubicBezTo>
                  <a:pt x="714" y="757"/>
                  <a:pt x="716" y="754"/>
                  <a:pt x="717" y="751"/>
                </a:cubicBezTo>
                <a:cubicBezTo>
                  <a:pt x="721" y="737"/>
                  <a:pt x="728" y="725"/>
                  <a:pt x="743" y="715"/>
                </a:cubicBezTo>
                <a:cubicBezTo>
                  <a:pt x="746" y="713"/>
                  <a:pt x="748" y="710"/>
                  <a:pt x="751" y="707"/>
                </a:cubicBezTo>
                <a:cubicBezTo>
                  <a:pt x="758" y="699"/>
                  <a:pt x="765" y="691"/>
                  <a:pt x="778" y="688"/>
                </a:cubicBezTo>
                <a:cubicBezTo>
                  <a:pt x="784" y="683"/>
                  <a:pt x="791" y="680"/>
                  <a:pt x="793" y="674"/>
                </a:cubicBezTo>
                <a:cubicBezTo>
                  <a:pt x="794" y="672"/>
                  <a:pt x="795" y="671"/>
                  <a:pt x="798" y="671"/>
                </a:cubicBezTo>
                <a:cubicBezTo>
                  <a:pt x="801" y="672"/>
                  <a:pt x="803" y="672"/>
                  <a:pt x="806" y="672"/>
                </a:cubicBezTo>
                <a:cubicBezTo>
                  <a:pt x="813" y="673"/>
                  <a:pt x="819" y="669"/>
                  <a:pt x="819" y="663"/>
                </a:cubicBezTo>
                <a:cubicBezTo>
                  <a:pt x="819" y="661"/>
                  <a:pt x="819" y="658"/>
                  <a:pt x="818" y="655"/>
                </a:cubicBezTo>
                <a:cubicBezTo>
                  <a:pt x="818" y="655"/>
                  <a:pt x="818" y="655"/>
                  <a:pt x="818" y="655"/>
                </a:cubicBezTo>
                <a:cubicBezTo>
                  <a:pt x="818" y="655"/>
                  <a:pt x="817" y="655"/>
                  <a:pt x="817" y="655"/>
                </a:cubicBezTo>
                <a:cubicBezTo>
                  <a:pt x="817" y="655"/>
                  <a:pt x="818" y="655"/>
                  <a:pt x="818" y="655"/>
                </a:cubicBezTo>
                <a:cubicBezTo>
                  <a:pt x="818" y="655"/>
                  <a:pt x="818" y="655"/>
                  <a:pt x="818" y="655"/>
                </a:cubicBezTo>
                <a:cubicBezTo>
                  <a:pt x="828" y="656"/>
                  <a:pt x="836" y="654"/>
                  <a:pt x="840" y="646"/>
                </a:cubicBezTo>
                <a:cubicBezTo>
                  <a:pt x="841" y="644"/>
                  <a:pt x="843" y="644"/>
                  <a:pt x="846" y="645"/>
                </a:cubicBezTo>
                <a:cubicBezTo>
                  <a:pt x="849" y="646"/>
                  <a:pt x="852" y="647"/>
                  <a:pt x="855" y="648"/>
                </a:cubicBezTo>
                <a:cubicBezTo>
                  <a:pt x="859" y="649"/>
                  <a:pt x="863" y="649"/>
                  <a:pt x="865" y="647"/>
                </a:cubicBezTo>
                <a:cubicBezTo>
                  <a:pt x="876" y="639"/>
                  <a:pt x="887" y="631"/>
                  <a:pt x="898" y="622"/>
                </a:cubicBezTo>
                <a:cubicBezTo>
                  <a:pt x="899" y="622"/>
                  <a:pt x="899" y="620"/>
                  <a:pt x="899" y="619"/>
                </a:cubicBezTo>
                <a:cubicBezTo>
                  <a:pt x="899" y="617"/>
                  <a:pt x="900" y="615"/>
                  <a:pt x="902" y="614"/>
                </a:cubicBezTo>
                <a:cubicBezTo>
                  <a:pt x="907" y="611"/>
                  <a:pt x="912" y="607"/>
                  <a:pt x="917" y="604"/>
                </a:cubicBezTo>
                <a:cubicBezTo>
                  <a:pt x="921" y="601"/>
                  <a:pt x="921" y="601"/>
                  <a:pt x="921" y="601"/>
                </a:cubicBezTo>
                <a:cubicBezTo>
                  <a:pt x="921" y="601"/>
                  <a:pt x="921" y="601"/>
                  <a:pt x="921" y="601"/>
                </a:cubicBezTo>
                <a:cubicBezTo>
                  <a:pt x="922" y="600"/>
                  <a:pt x="923" y="600"/>
                  <a:pt x="924" y="599"/>
                </a:cubicBezTo>
                <a:cubicBezTo>
                  <a:pt x="929" y="595"/>
                  <a:pt x="929" y="595"/>
                  <a:pt x="926" y="589"/>
                </a:cubicBezTo>
                <a:cubicBezTo>
                  <a:pt x="925" y="588"/>
                  <a:pt x="925" y="588"/>
                  <a:pt x="925" y="587"/>
                </a:cubicBezTo>
                <a:cubicBezTo>
                  <a:pt x="924" y="586"/>
                  <a:pt x="925" y="585"/>
                  <a:pt x="926" y="585"/>
                </a:cubicBezTo>
                <a:cubicBezTo>
                  <a:pt x="933" y="584"/>
                  <a:pt x="939" y="584"/>
                  <a:pt x="942" y="590"/>
                </a:cubicBezTo>
                <a:cubicBezTo>
                  <a:pt x="942" y="591"/>
                  <a:pt x="943" y="591"/>
                  <a:pt x="944" y="591"/>
                </a:cubicBezTo>
                <a:cubicBezTo>
                  <a:pt x="954" y="595"/>
                  <a:pt x="964" y="596"/>
                  <a:pt x="974" y="592"/>
                </a:cubicBezTo>
                <a:cubicBezTo>
                  <a:pt x="982" y="589"/>
                  <a:pt x="988" y="586"/>
                  <a:pt x="994" y="582"/>
                </a:cubicBezTo>
                <a:cubicBezTo>
                  <a:pt x="996" y="580"/>
                  <a:pt x="999" y="579"/>
                  <a:pt x="1001" y="578"/>
                </a:cubicBezTo>
                <a:cubicBezTo>
                  <a:pt x="1007" y="577"/>
                  <a:pt x="1009" y="574"/>
                  <a:pt x="1012" y="570"/>
                </a:cubicBezTo>
                <a:cubicBezTo>
                  <a:pt x="1014" y="568"/>
                  <a:pt x="1014" y="565"/>
                  <a:pt x="1013" y="562"/>
                </a:cubicBezTo>
                <a:cubicBezTo>
                  <a:pt x="1012" y="560"/>
                  <a:pt x="1012" y="558"/>
                  <a:pt x="1011" y="556"/>
                </a:cubicBezTo>
                <a:cubicBezTo>
                  <a:pt x="1009" y="553"/>
                  <a:pt x="1009" y="550"/>
                  <a:pt x="1010" y="546"/>
                </a:cubicBezTo>
                <a:cubicBezTo>
                  <a:pt x="1011" y="543"/>
                  <a:pt x="1012" y="540"/>
                  <a:pt x="1013" y="536"/>
                </a:cubicBezTo>
                <a:cubicBezTo>
                  <a:pt x="1012" y="536"/>
                  <a:pt x="1012" y="536"/>
                  <a:pt x="1012" y="536"/>
                </a:cubicBezTo>
                <a:cubicBezTo>
                  <a:pt x="1011" y="536"/>
                  <a:pt x="1011" y="536"/>
                  <a:pt x="1011" y="536"/>
                </a:cubicBezTo>
                <a:cubicBezTo>
                  <a:pt x="1013" y="536"/>
                  <a:pt x="1013" y="536"/>
                  <a:pt x="1013" y="536"/>
                </a:cubicBezTo>
                <a:cubicBezTo>
                  <a:pt x="1013" y="536"/>
                  <a:pt x="1013" y="536"/>
                  <a:pt x="1013" y="536"/>
                </a:cubicBezTo>
                <a:cubicBezTo>
                  <a:pt x="1015" y="537"/>
                  <a:pt x="1018" y="537"/>
                  <a:pt x="1020" y="537"/>
                </a:cubicBezTo>
                <a:cubicBezTo>
                  <a:pt x="1028" y="537"/>
                  <a:pt x="1031" y="535"/>
                  <a:pt x="1032" y="528"/>
                </a:cubicBezTo>
                <a:cubicBezTo>
                  <a:pt x="1032" y="526"/>
                  <a:pt x="1032" y="524"/>
                  <a:pt x="1034" y="522"/>
                </a:cubicBezTo>
                <a:cubicBezTo>
                  <a:pt x="1038" y="519"/>
                  <a:pt x="1035" y="516"/>
                  <a:pt x="1033" y="513"/>
                </a:cubicBezTo>
                <a:cubicBezTo>
                  <a:pt x="1028" y="511"/>
                  <a:pt x="1025" y="508"/>
                  <a:pt x="1025" y="503"/>
                </a:cubicBezTo>
                <a:cubicBezTo>
                  <a:pt x="1025" y="500"/>
                  <a:pt x="1023" y="498"/>
                  <a:pt x="1017" y="498"/>
                </a:cubicBezTo>
                <a:cubicBezTo>
                  <a:pt x="1013" y="498"/>
                  <a:pt x="1012" y="495"/>
                  <a:pt x="1011" y="493"/>
                </a:cubicBezTo>
                <a:cubicBezTo>
                  <a:pt x="1007" y="493"/>
                  <a:pt x="1002" y="492"/>
                  <a:pt x="999" y="489"/>
                </a:cubicBezTo>
                <a:cubicBezTo>
                  <a:pt x="999" y="489"/>
                  <a:pt x="999" y="489"/>
                  <a:pt x="999" y="489"/>
                </a:cubicBezTo>
                <a:cubicBezTo>
                  <a:pt x="998" y="489"/>
                  <a:pt x="998" y="489"/>
                  <a:pt x="998" y="489"/>
                </a:cubicBezTo>
                <a:cubicBezTo>
                  <a:pt x="999" y="489"/>
                  <a:pt x="999" y="489"/>
                  <a:pt x="999" y="489"/>
                </a:cubicBezTo>
                <a:cubicBezTo>
                  <a:pt x="997" y="490"/>
                  <a:pt x="996" y="490"/>
                  <a:pt x="995" y="490"/>
                </a:cubicBezTo>
                <a:cubicBezTo>
                  <a:pt x="988" y="490"/>
                  <a:pt x="984" y="493"/>
                  <a:pt x="982" y="498"/>
                </a:cubicBezTo>
                <a:cubicBezTo>
                  <a:pt x="981" y="502"/>
                  <a:pt x="977" y="507"/>
                  <a:pt x="979" y="512"/>
                </a:cubicBezTo>
                <a:cubicBezTo>
                  <a:pt x="980" y="513"/>
                  <a:pt x="979" y="514"/>
                  <a:pt x="978" y="515"/>
                </a:cubicBezTo>
                <a:cubicBezTo>
                  <a:pt x="976" y="517"/>
                  <a:pt x="973" y="519"/>
                  <a:pt x="971" y="521"/>
                </a:cubicBezTo>
                <a:cubicBezTo>
                  <a:pt x="964" y="521"/>
                  <a:pt x="961" y="525"/>
                  <a:pt x="959" y="529"/>
                </a:cubicBezTo>
                <a:cubicBezTo>
                  <a:pt x="958" y="532"/>
                  <a:pt x="956" y="534"/>
                  <a:pt x="954" y="537"/>
                </a:cubicBezTo>
                <a:cubicBezTo>
                  <a:pt x="952" y="539"/>
                  <a:pt x="950" y="540"/>
                  <a:pt x="947" y="540"/>
                </a:cubicBezTo>
                <a:cubicBezTo>
                  <a:pt x="947" y="540"/>
                  <a:pt x="947" y="540"/>
                  <a:pt x="947" y="540"/>
                </a:cubicBezTo>
                <a:cubicBezTo>
                  <a:pt x="947" y="540"/>
                  <a:pt x="947" y="541"/>
                  <a:pt x="946" y="541"/>
                </a:cubicBezTo>
                <a:cubicBezTo>
                  <a:pt x="947" y="540"/>
                  <a:pt x="947" y="540"/>
                  <a:pt x="947" y="540"/>
                </a:cubicBezTo>
                <a:cubicBezTo>
                  <a:pt x="947" y="540"/>
                  <a:pt x="947" y="540"/>
                  <a:pt x="947" y="540"/>
                </a:cubicBezTo>
                <a:cubicBezTo>
                  <a:pt x="946" y="538"/>
                  <a:pt x="945" y="536"/>
                  <a:pt x="942" y="535"/>
                </a:cubicBezTo>
                <a:cubicBezTo>
                  <a:pt x="940" y="535"/>
                  <a:pt x="938" y="537"/>
                  <a:pt x="936" y="541"/>
                </a:cubicBezTo>
                <a:cubicBezTo>
                  <a:pt x="936" y="543"/>
                  <a:pt x="936" y="546"/>
                  <a:pt x="937" y="548"/>
                </a:cubicBezTo>
                <a:cubicBezTo>
                  <a:pt x="938" y="550"/>
                  <a:pt x="937" y="552"/>
                  <a:pt x="935" y="554"/>
                </a:cubicBezTo>
                <a:cubicBezTo>
                  <a:pt x="934" y="556"/>
                  <a:pt x="930" y="557"/>
                  <a:pt x="928" y="556"/>
                </a:cubicBezTo>
                <a:cubicBezTo>
                  <a:pt x="926" y="556"/>
                  <a:pt x="924" y="554"/>
                  <a:pt x="923" y="553"/>
                </a:cubicBezTo>
                <a:cubicBezTo>
                  <a:pt x="922" y="550"/>
                  <a:pt x="921" y="546"/>
                  <a:pt x="920" y="543"/>
                </a:cubicBezTo>
                <a:cubicBezTo>
                  <a:pt x="919" y="537"/>
                  <a:pt x="921" y="531"/>
                  <a:pt x="927" y="526"/>
                </a:cubicBezTo>
                <a:cubicBezTo>
                  <a:pt x="930" y="525"/>
                  <a:pt x="930" y="523"/>
                  <a:pt x="931" y="520"/>
                </a:cubicBezTo>
                <a:cubicBezTo>
                  <a:pt x="932" y="513"/>
                  <a:pt x="929" y="506"/>
                  <a:pt x="924" y="500"/>
                </a:cubicBezTo>
                <a:cubicBezTo>
                  <a:pt x="924" y="498"/>
                  <a:pt x="920" y="498"/>
                  <a:pt x="919" y="500"/>
                </a:cubicBezTo>
                <a:cubicBezTo>
                  <a:pt x="915" y="503"/>
                  <a:pt x="910" y="507"/>
                  <a:pt x="908" y="512"/>
                </a:cubicBezTo>
                <a:cubicBezTo>
                  <a:pt x="907" y="515"/>
                  <a:pt x="904" y="517"/>
                  <a:pt x="902" y="519"/>
                </a:cubicBezTo>
                <a:cubicBezTo>
                  <a:pt x="901" y="519"/>
                  <a:pt x="900" y="519"/>
                  <a:pt x="900" y="519"/>
                </a:cubicBezTo>
                <a:cubicBezTo>
                  <a:pt x="898" y="519"/>
                  <a:pt x="897" y="519"/>
                  <a:pt x="898" y="517"/>
                </a:cubicBezTo>
                <a:cubicBezTo>
                  <a:pt x="900" y="512"/>
                  <a:pt x="902" y="507"/>
                  <a:pt x="901" y="501"/>
                </a:cubicBezTo>
                <a:cubicBezTo>
                  <a:pt x="901" y="498"/>
                  <a:pt x="904" y="498"/>
                  <a:pt x="906" y="497"/>
                </a:cubicBezTo>
                <a:cubicBezTo>
                  <a:pt x="910" y="495"/>
                  <a:pt x="911" y="492"/>
                  <a:pt x="907" y="490"/>
                </a:cubicBezTo>
                <a:cubicBezTo>
                  <a:pt x="904" y="488"/>
                  <a:pt x="901" y="486"/>
                  <a:pt x="896" y="485"/>
                </a:cubicBezTo>
                <a:cubicBezTo>
                  <a:pt x="893" y="485"/>
                  <a:pt x="890" y="483"/>
                  <a:pt x="887" y="482"/>
                </a:cubicBezTo>
                <a:cubicBezTo>
                  <a:pt x="885" y="481"/>
                  <a:pt x="885" y="480"/>
                  <a:pt x="886" y="479"/>
                </a:cubicBezTo>
                <a:cubicBezTo>
                  <a:pt x="890" y="476"/>
                  <a:pt x="894" y="472"/>
                  <a:pt x="898" y="469"/>
                </a:cubicBezTo>
                <a:cubicBezTo>
                  <a:pt x="898" y="468"/>
                  <a:pt x="900" y="468"/>
                  <a:pt x="901" y="468"/>
                </a:cubicBezTo>
                <a:cubicBezTo>
                  <a:pt x="907" y="467"/>
                  <a:pt x="908" y="466"/>
                  <a:pt x="907" y="463"/>
                </a:cubicBezTo>
                <a:cubicBezTo>
                  <a:pt x="904" y="452"/>
                  <a:pt x="902" y="442"/>
                  <a:pt x="907" y="431"/>
                </a:cubicBezTo>
                <a:cubicBezTo>
                  <a:pt x="908" y="430"/>
                  <a:pt x="908" y="428"/>
                  <a:pt x="907" y="426"/>
                </a:cubicBezTo>
                <a:cubicBezTo>
                  <a:pt x="905" y="420"/>
                  <a:pt x="906" y="413"/>
                  <a:pt x="902" y="407"/>
                </a:cubicBezTo>
                <a:cubicBezTo>
                  <a:pt x="900" y="404"/>
                  <a:pt x="902" y="402"/>
                  <a:pt x="905" y="401"/>
                </a:cubicBezTo>
                <a:cubicBezTo>
                  <a:pt x="910" y="398"/>
                  <a:pt x="915" y="395"/>
                  <a:pt x="920" y="392"/>
                </a:cubicBezTo>
                <a:cubicBezTo>
                  <a:pt x="924" y="390"/>
                  <a:pt x="925" y="387"/>
                  <a:pt x="926" y="383"/>
                </a:cubicBezTo>
                <a:cubicBezTo>
                  <a:pt x="926" y="382"/>
                  <a:pt x="927" y="381"/>
                  <a:pt x="927" y="380"/>
                </a:cubicBezTo>
                <a:cubicBezTo>
                  <a:pt x="928" y="379"/>
                  <a:pt x="930" y="378"/>
                  <a:pt x="931" y="379"/>
                </a:cubicBezTo>
                <a:cubicBezTo>
                  <a:pt x="934" y="380"/>
                  <a:pt x="937" y="381"/>
                  <a:pt x="940" y="382"/>
                </a:cubicBezTo>
                <a:cubicBezTo>
                  <a:pt x="945" y="384"/>
                  <a:pt x="949" y="383"/>
                  <a:pt x="953" y="381"/>
                </a:cubicBezTo>
                <a:cubicBezTo>
                  <a:pt x="955" y="380"/>
                  <a:pt x="957" y="379"/>
                  <a:pt x="959" y="377"/>
                </a:cubicBezTo>
                <a:cubicBezTo>
                  <a:pt x="969" y="370"/>
                  <a:pt x="979" y="362"/>
                  <a:pt x="989" y="355"/>
                </a:cubicBezTo>
                <a:cubicBezTo>
                  <a:pt x="991" y="353"/>
                  <a:pt x="992" y="351"/>
                  <a:pt x="994" y="350"/>
                </a:cubicBezTo>
                <a:cubicBezTo>
                  <a:pt x="996" y="347"/>
                  <a:pt x="994" y="342"/>
                  <a:pt x="991" y="341"/>
                </a:cubicBezTo>
                <a:cubicBezTo>
                  <a:pt x="990" y="340"/>
                  <a:pt x="989" y="340"/>
                  <a:pt x="989" y="340"/>
                </a:cubicBezTo>
                <a:cubicBezTo>
                  <a:pt x="980" y="340"/>
                  <a:pt x="973" y="336"/>
                  <a:pt x="966" y="332"/>
                </a:cubicBezTo>
                <a:cubicBezTo>
                  <a:pt x="964" y="331"/>
                  <a:pt x="961" y="330"/>
                  <a:pt x="958" y="329"/>
                </a:cubicBezTo>
                <a:cubicBezTo>
                  <a:pt x="952" y="328"/>
                  <a:pt x="945" y="328"/>
                  <a:pt x="939" y="329"/>
                </a:cubicBezTo>
                <a:cubicBezTo>
                  <a:pt x="937" y="330"/>
                  <a:pt x="935" y="330"/>
                  <a:pt x="933" y="331"/>
                </a:cubicBezTo>
                <a:cubicBezTo>
                  <a:pt x="930" y="334"/>
                  <a:pt x="928" y="338"/>
                  <a:pt x="923" y="339"/>
                </a:cubicBezTo>
                <a:cubicBezTo>
                  <a:pt x="920" y="343"/>
                  <a:pt x="917" y="346"/>
                  <a:pt x="915" y="349"/>
                </a:cubicBezTo>
                <a:cubicBezTo>
                  <a:pt x="911" y="355"/>
                  <a:pt x="907" y="360"/>
                  <a:pt x="904" y="366"/>
                </a:cubicBezTo>
                <a:cubicBezTo>
                  <a:pt x="902" y="369"/>
                  <a:pt x="900" y="372"/>
                  <a:pt x="900" y="375"/>
                </a:cubicBezTo>
                <a:cubicBezTo>
                  <a:pt x="900" y="383"/>
                  <a:pt x="896" y="389"/>
                  <a:pt x="892" y="396"/>
                </a:cubicBezTo>
                <a:cubicBezTo>
                  <a:pt x="892" y="398"/>
                  <a:pt x="891" y="399"/>
                  <a:pt x="889" y="400"/>
                </a:cubicBezTo>
                <a:cubicBezTo>
                  <a:pt x="884" y="402"/>
                  <a:pt x="881" y="405"/>
                  <a:pt x="876" y="407"/>
                </a:cubicBezTo>
                <a:cubicBezTo>
                  <a:pt x="873" y="409"/>
                  <a:pt x="873" y="411"/>
                  <a:pt x="874" y="414"/>
                </a:cubicBezTo>
                <a:cubicBezTo>
                  <a:pt x="874" y="414"/>
                  <a:pt x="874" y="414"/>
                  <a:pt x="874" y="414"/>
                </a:cubicBezTo>
                <a:cubicBezTo>
                  <a:pt x="874" y="414"/>
                  <a:pt x="874" y="414"/>
                  <a:pt x="874" y="415"/>
                </a:cubicBezTo>
                <a:cubicBezTo>
                  <a:pt x="874" y="415"/>
                  <a:pt x="875" y="415"/>
                  <a:pt x="875" y="415"/>
                </a:cubicBezTo>
                <a:cubicBezTo>
                  <a:pt x="875" y="416"/>
                  <a:pt x="874" y="415"/>
                  <a:pt x="874" y="415"/>
                </a:cubicBezTo>
                <a:cubicBezTo>
                  <a:pt x="874" y="415"/>
                  <a:pt x="874" y="415"/>
                  <a:pt x="874" y="414"/>
                </a:cubicBezTo>
                <a:cubicBezTo>
                  <a:pt x="874" y="414"/>
                  <a:pt x="874" y="414"/>
                  <a:pt x="874" y="414"/>
                </a:cubicBezTo>
                <a:cubicBezTo>
                  <a:pt x="870" y="415"/>
                  <a:pt x="867" y="415"/>
                  <a:pt x="864" y="416"/>
                </a:cubicBezTo>
                <a:cubicBezTo>
                  <a:pt x="855" y="421"/>
                  <a:pt x="849" y="428"/>
                  <a:pt x="848" y="437"/>
                </a:cubicBezTo>
                <a:cubicBezTo>
                  <a:pt x="847" y="440"/>
                  <a:pt x="846" y="443"/>
                  <a:pt x="843" y="446"/>
                </a:cubicBezTo>
                <a:cubicBezTo>
                  <a:pt x="842" y="446"/>
                  <a:pt x="841" y="447"/>
                  <a:pt x="840" y="448"/>
                </a:cubicBezTo>
                <a:cubicBezTo>
                  <a:pt x="837" y="451"/>
                  <a:pt x="835" y="455"/>
                  <a:pt x="836" y="459"/>
                </a:cubicBezTo>
                <a:cubicBezTo>
                  <a:pt x="836" y="463"/>
                  <a:pt x="837" y="467"/>
                  <a:pt x="841" y="470"/>
                </a:cubicBezTo>
                <a:cubicBezTo>
                  <a:pt x="842" y="471"/>
                  <a:pt x="843" y="473"/>
                  <a:pt x="844" y="475"/>
                </a:cubicBezTo>
                <a:cubicBezTo>
                  <a:pt x="846" y="476"/>
                  <a:pt x="848" y="476"/>
                  <a:pt x="849" y="477"/>
                </a:cubicBezTo>
                <a:cubicBezTo>
                  <a:pt x="853" y="479"/>
                  <a:pt x="857" y="481"/>
                  <a:pt x="861" y="483"/>
                </a:cubicBezTo>
                <a:cubicBezTo>
                  <a:pt x="862" y="483"/>
                  <a:pt x="863" y="484"/>
                  <a:pt x="863" y="484"/>
                </a:cubicBezTo>
                <a:cubicBezTo>
                  <a:pt x="863" y="485"/>
                  <a:pt x="862" y="486"/>
                  <a:pt x="860" y="486"/>
                </a:cubicBezTo>
                <a:cubicBezTo>
                  <a:pt x="858" y="486"/>
                  <a:pt x="856" y="487"/>
                  <a:pt x="854" y="488"/>
                </a:cubicBezTo>
                <a:cubicBezTo>
                  <a:pt x="851" y="490"/>
                  <a:pt x="848" y="494"/>
                  <a:pt x="845" y="497"/>
                </a:cubicBezTo>
                <a:cubicBezTo>
                  <a:pt x="844" y="498"/>
                  <a:pt x="845" y="501"/>
                  <a:pt x="848" y="502"/>
                </a:cubicBezTo>
                <a:cubicBezTo>
                  <a:pt x="849" y="502"/>
                  <a:pt x="850" y="502"/>
                  <a:pt x="852" y="503"/>
                </a:cubicBezTo>
                <a:cubicBezTo>
                  <a:pt x="852" y="503"/>
                  <a:pt x="852" y="502"/>
                  <a:pt x="852" y="502"/>
                </a:cubicBezTo>
                <a:cubicBezTo>
                  <a:pt x="853" y="502"/>
                  <a:pt x="853" y="502"/>
                  <a:pt x="853" y="502"/>
                </a:cubicBezTo>
                <a:cubicBezTo>
                  <a:pt x="852" y="503"/>
                  <a:pt x="852" y="503"/>
                  <a:pt x="852" y="503"/>
                </a:cubicBezTo>
                <a:cubicBezTo>
                  <a:pt x="852" y="503"/>
                  <a:pt x="852" y="503"/>
                  <a:pt x="852" y="503"/>
                </a:cubicBezTo>
                <a:cubicBezTo>
                  <a:pt x="852" y="505"/>
                  <a:pt x="852" y="507"/>
                  <a:pt x="850" y="509"/>
                </a:cubicBezTo>
                <a:cubicBezTo>
                  <a:pt x="847" y="512"/>
                  <a:pt x="843" y="514"/>
                  <a:pt x="839" y="517"/>
                </a:cubicBezTo>
                <a:cubicBezTo>
                  <a:pt x="835" y="520"/>
                  <a:pt x="830" y="522"/>
                  <a:pt x="824" y="522"/>
                </a:cubicBezTo>
                <a:cubicBezTo>
                  <a:pt x="816" y="522"/>
                  <a:pt x="813" y="526"/>
                  <a:pt x="811" y="532"/>
                </a:cubicBezTo>
                <a:cubicBezTo>
                  <a:pt x="810" y="535"/>
                  <a:pt x="809" y="539"/>
                  <a:pt x="808" y="543"/>
                </a:cubicBezTo>
                <a:cubicBezTo>
                  <a:pt x="808" y="544"/>
                  <a:pt x="807" y="545"/>
                  <a:pt x="807" y="545"/>
                </a:cubicBezTo>
                <a:cubicBezTo>
                  <a:pt x="806" y="545"/>
                  <a:pt x="806" y="545"/>
                  <a:pt x="805" y="544"/>
                </a:cubicBezTo>
                <a:cubicBezTo>
                  <a:pt x="804" y="542"/>
                  <a:pt x="802" y="541"/>
                  <a:pt x="800" y="539"/>
                </a:cubicBezTo>
                <a:cubicBezTo>
                  <a:pt x="798" y="535"/>
                  <a:pt x="798" y="534"/>
                  <a:pt x="801" y="531"/>
                </a:cubicBezTo>
                <a:cubicBezTo>
                  <a:pt x="805" y="527"/>
                  <a:pt x="808" y="523"/>
                  <a:pt x="812" y="519"/>
                </a:cubicBezTo>
                <a:cubicBezTo>
                  <a:pt x="813" y="518"/>
                  <a:pt x="812" y="515"/>
                  <a:pt x="810" y="515"/>
                </a:cubicBezTo>
                <a:cubicBezTo>
                  <a:pt x="803" y="514"/>
                  <a:pt x="801" y="511"/>
                  <a:pt x="800" y="506"/>
                </a:cubicBezTo>
                <a:cubicBezTo>
                  <a:pt x="798" y="504"/>
                  <a:pt x="798" y="504"/>
                  <a:pt x="798" y="504"/>
                </a:cubicBezTo>
                <a:cubicBezTo>
                  <a:pt x="799" y="505"/>
                  <a:pt x="800" y="505"/>
                  <a:pt x="800" y="506"/>
                </a:cubicBezTo>
                <a:cubicBezTo>
                  <a:pt x="800" y="506"/>
                  <a:pt x="800" y="506"/>
                  <a:pt x="800" y="506"/>
                </a:cubicBezTo>
                <a:cubicBezTo>
                  <a:pt x="800" y="506"/>
                  <a:pt x="801" y="506"/>
                  <a:pt x="801" y="506"/>
                </a:cubicBezTo>
                <a:cubicBezTo>
                  <a:pt x="800" y="506"/>
                  <a:pt x="800" y="506"/>
                  <a:pt x="800" y="506"/>
                </a:cubicBezTo>
                <a:cubicBezTo>
                  <a:pt x="803" y="506"/>
                  <a:pt x="806" y="507"/>
                  <a:pt x="809" y="507"/>
                </a:cubicBezTo>
                <a:cubicBezTo>
                  <a:pt x="811" y="508"/>
                  <a:pt x="814" y="509"/>
                  <a:pt x="817" y="508"/>
                </a:cubicBezTo>
                <a:cubicBezTo>
                  <a:pt x="821" y="506"/>
                  <a:pt x="826" y="504"/>
                  <a:pt x="830" y="503"/>
                </a:cubicBezTo>
                <a:cubicBezTo>
                  <a:pt x="831" y="502"/>
                  <a:pt x="832" y="501"/>
                  <a:pt x="832" y="500"/>
                </a:cubicBezTo>
                <a:cubicBezTo>
                  <a:pt x="832" y="496"/>
                  <a:pt x="832" y="492"/>
                  <a:pt x="832" y="488"/>
                </a:cubicBezTo>
                <a:cubicBezTo>
                  <a:pt x="831" y="485"/>
                  <a:pt x="831" y="485"/>
                  <a:pt x="836" y="484"/>
                </a:cubicBezTo>
                <a:cubicBezTo>
                  <a:pt x="843" y="483"/>
                  <a:pt x="843" y="480"/>
                  <a:pt x="843" y="476"/>
                </a:cubicBezTo>
                <a:cubicBezTo>
                  <a:pt x="842" y="476"/>
                  <a:pt x="841" y="476"/>
                  <a:pt x="840" y="476"/>
                </a:cubicBezTo>
                <a:cubicBezTo>
                  <a:pt x="830" y="476"/>
                  <a:pt x="823" y="474"/>
                  <a:pt x="820" y="466"/>
                </a:cubicBezTo>
                <a:cubicBezTo>
                  <a:pt x="819" y="465"/>
                  <a:pt x="818" y="464"/>
                  <a:pt x="818" y="463"/>
                </a:cubicBezTo>
                <a:cubicBezTo>
                  <a:pt x="817" y="462"/>
                  <a:pt x="813" y="462"/>
                  <a:pt x="812" y="462"/>
                </a:cubicBezTo>
                <a:cubicBezTo>
                  <a:pt x="809" y="464"/>
                  <a:pt x="806" y="466"/>
                  <a:pt x="804" y="468"/>
                </a:cubicBezTo>
                <a:cubicBezTo>
                  <a:pt x="799" y="474"/>
                  <a:pt x="792" y="479"/>
                  <a:pt x="782" y="480"/>
                </a:cubicBezTo>
                <a:cubicBezTo>
                  <a:pt x="781" y="480"/>
                  <a:pt x="780" y="481"/>
                  <a:pt x="779" y="482"/>
                </a:cubicBezTo>
                <a:cubicBezTo>
                  <a:pt x="778" y="482"/>
                  <a:pt x="778" y="483"/>
                  <a:pt x="777" y="483"/>
                </a:cubicBezTo>
                <a:cubicBezTo>
                  <a:pt x="776" y="484"/>
                  <a:pt x="776" y="487"/>
                  <a:pt x="777" y="488"/>
                </a:cubicBezTo>
                <a:cubicBezTo>
                  <a:pt x="785" y="492"/>
                  <a:pt x="793" y="496"/>
                  <a:pt x="797" y="503"/>
                </a:cubicBezTo>
                <a:cubicBezTo>
                  <a:pt x="796" y="502"/>
                  <a:pt x="796" y="502"/>
                  <a:pt x="796" y="502"/>
                </a:cubicBezTo>
                <a:cubicBezTo>
                  <a:pt x="796" y="503"/>
                  <a:pt x="796" y="503"/>
                  <a:pt x="796" y="503"/>
                </a:cubicBezTo>
                <a:cubicBezTo>
                  <a:pt x="793" y="503"/>
                  <a:pt x="790" y="504"/>
                  <a:pt x="786" y="504"/>
                </a:cubicBezTo>
                <a:cubicBezTo>
                  <a:pt x="782" y="504"/>
                  <a:pt x="780" y="504"/>
                  <a:pt x="778" y="508"/>
                </a:cubicBezTo>
                <a:cubicBezTo>
                  <a:pt x="777" y="510"/>
                  <a:pt x="774" y="511"/>
                  <a:pt x="772" y="513"/>
                </a:cubicBezTo>
                <a:cubicBezTo>
                  <a:pt x="770" y="514"/>
                  <a:pt x="769" y="515"/>
                  <a:pt x="769" y="517"/>
                </a:cubicBezTo>
                <a:cubicBezTo>
                  <a:pt x="769" y="518"/>
                  <a:pt x="769" y="520"/>
                  <a:pt x="767" y="521"/>
                </a:cubicBezTo>
                <a:cubicBezTo>
                  <a:pt x="764" y="522"/>
                  <a:pt x="761" y="522"/>
                  <a:pt x="759" y="521"/>
                </a:cubicBezTo>
                <a:cubicBezTo>
                  <a:pt x="756" y="520"/>
                  <a:pt x="753" y="519"/>
                  <a:pt x="751" y="518"/>
                </a:cubicBezTo>
                <a:cubicBezTo>
                  <a:pt x="746" y="517"/>
                  <a:pt x="741" y="516"/>
                  <a:pt x="736" y="518"/>
                </a:cubicBezTo>
                <a:cubicBezTo>
                  <a:pt x="734" y="519"/>
                  <a:pt x="732" y="519"/>
                  <a:pt x="730" y="519"/>
                </a:cubicBezTo>
                <a:cubicBezTo>
                  <a:pt x="727" y="520"/>
                  <a:pt x="724" y="519"/>
                  <a:pt x="722" y="518"/>
                </a:cubicBezTo>
                <a:cubicBezTo>
                  <a:pt x="717" y="516"/>
                  <a:pt x="713" y="515"/>
                  <a:pt x="711" y="511"/>
                </a:cubicBezTo>
                <a:cubicBezTo>
                  <a:pt x="708" y="505"/>
                  <a:pt x="702" y="503"/>
                  <a:pt x="696" y="502"/>
                </a:cubicBezTo>
                <a:cubicBezTo>
                  <a:pt x="693" y="501"/>
                  <a:pt x="691" y="500"/>
                  <a:pt x="690" y="497"/>
                </a:cubicBezTo>
                <a:cubicBezTo>
                  <a:pt x="688" y="492"/>
                  <a:pt x="684" y="487"/>
                  <a:pt x="685" y="481"/>
                </a:cubicBezTo>
                <a:cubicBezTo>
                  <a:pt x="686" y="480"/>
                  <a:pt x="685" y="478"/>
                  <a:pt x="685" y="476"/>
                </a:cubicBezTo>
                <a:cubicBezTo>
                  <a:pt x="685" y="472"/>
                  <a:pt x="679" y="469"/>
                  <a:pt x="675" y="469"/>
                </a:cubicBezTo>
                <a:cubicBezTo>
                  <a:pt x="665" y="470"/>
                  <a:pt x="655" y="471"/>
                  <a:pt x="645" y="472"/>
                </a:cubicBezTo>
                <a:cubicBezTo>
                  <a:pt x="641" y="472"/>
                  <a:pt x="638" y="475"/>
                  <a:pt x="636" y="478"/>
                </a:cubicBezTo>
                <a:cubicBezTo>
                  <a:pt x="635" y="481"/>
                  <a:pt x="636" y="484"/>
                  <a:pt x="639" y="486"/>
                </a:cubicBezTo>
                <a:cubicBezTo>
                  <a:pt x="641" y="487"/>
                  <a:pt x="643" y="487"/>
                  <a:pt x="645" y="487"/>
                </a:cubicBezTo>
                <a:cubicBezTo>
                  <a:pt x="646" y="486"/>
                  <a:pt x="647" y="485"/>
                  <a:pt x="648" y="485"/>
                </a:cubicBezTo>
                <a:cubicBezTo>
                  <a:pt x="653" y="484"/>
                  <a:pt x="657" y="484"/>
                  <a:pt x="661" y="483"/>
                </a:cubicBezTo>
                <a:cubicBezTo>
                  <a:pt x="665" y="482"/>
                  <a:pt x="669" y="481"/>
                  <a:pt x="673" y="480"/>
                </a:cubicBezTo>
                <a:cubicBezTo>
                  <a:pt x="674" y="480"/>
                  <a:pt x="675" y="481"/>
                  <a:pt x="676" y="482"/>
                </a:cubicBezTo>
                <a:cubicBezTo>
                  <a:pt x="676" y="482"/>
                  <a:pt x="676" y="483"/>
                  <a:pt x="675" y="483"/>
                </a:cubicBezTo>
                <a:cubicBezTo>
                  <a:pt x="671" y="484"/>
                  <a:pt x="667" y="485"/>
                  <a:pt x="663" y="487"/>
                </a:cubicBezTo>
                <a:cubicBezTo>
                  <a:pt x="659" y="490"/>
                  <a:pt x="654" y="491"/>
                  <a:pt x="648" y="492"/>
                </a:cubicBezTo>
                <a:cubicBezTo>
                  <a:pt x="645" y="493"/>
                  <a:pt x="642" y="493"/>
                  <a:pt x="640" y="494"/>
                </a:cubicBezTo>
                <a:cubicBezTo>
                  <a:pt x="636" y="496"/>
                  <a:pt x="632" y="498"/>
                  <a:pt x="631" y="501"/>
                </a:cubicBezTo>
                <a:cubicBezTo>
                  <a:pt x="629" y="507"/>
                  <a:pt x="627" y="512"/>
                  <a:pt x="627" y="518"/>
                </a:cubicBezTo>
                <a:cubicBezTo>
                  <a:pt x="626" y="519"/>
                  <a:pt x="625" y="521"/>
                  <a:pt x="623" y="522"/>
                </a:cubicBezTo>
                <a:cubicBezTo>
                  <a:pt x="622" y="523"/>
                  <a:pt x="619" y="524"/>
                  <a:pt x="618" y="524"/>
                </a:cubicBezTo>
                <a:cubicBezTo>
                  <a:pt x="616" y="523"/>
                  <a:pt x="617" y="521"/>
                  <a:pt x="618" y="520"/>
                </a:cubicBezTo>
                <a:cubicBezTo>
                  <a:pt x="620" y="517"/>
                  <a:pt x="620" y="514"/>
                  <a:pt x="618" y="512"/>
                </a:cubicBezTo>
                <a:cubicBezTo>
                  <a:pt x="616" y="508"/>
                  <a:pt x="614" y="504"/>
                  <a:pt x="612" y="501"/>
                </a:cubicBezTo>
                <a:cubicBezTo>
                  <a:pt x="610" y="498"/>
                  <a:pt x="608" y="495"/>
                  <a:pt x="606" y="492"/>
                </a:cubicBezTo>
                <a:cubicBezTo>
                  <a:pt x="605" y="490"/>
                  <a:pt x="601" y="488"/>
                  <a:pt x="599" y="489"/>
                </a:cubicBezTo>
                <a:cubicBezTo>
                  <a:pt x="596" y="489"/>
                  <a:pt x="593" y="490"/>
                  <a:pt x="591" y="491"/>
                </a:cubicBezTo>
                <a:cubicBezTo>
                  <a:pt x="569" y="494"/>
                  <a:pt x="549" y="491"/>
                  <a:pt x="532" y="480"/>
                </a:cubicBezTo>
                <a:cubicBezTo>
                  <a:pt x="531" y="479"/>
                  <a:pt x="531" y="477"/>
                  <a:pt x="532" y="475"/>
                </a:cubicBezTo>
                <a:cubicBezTo>
                  <a:pt x="534" y="472"/>
                  <a:pt x="537" y="470"/>
                  <a:pt x="542" y="470"/>
                </a:cubicBezTo>
                <a:cubicBezTo>
                  <a:pt x="544" y="470"/>
                  <a:pt x="546" y="470"/>
                  <a:pt x="548" y="470"/>
                </a:cubicBezTo>
                <a:cubicBezTo>
                  <a:pt x="557" y="470"/>
                  <a:pt x="561" y="466"/>
                  <a:pt x="560" y="460"/>
                </a:cubicBezTo>
                <a:cubicBezTo>
                  <a:pt x="559" y="456"/>
                  <a:pt x="557" y="453"/>
                  <a:pt x="555" y="450"/>
                </a:cubicBezTo>
                <a:cubicBezTo>
                  <a:pt x="552" y="446"/>
                  <a:pt x="547" y="443"/>
                  <a:pt x="541" y="443"/>
                </a:cubicBezTo>
                <a:cubicBezTo>
                  <a:pt x="533" y="444"/>
                  <a:pt x="527" y="442"/>
                  <a:pt x="522" y="438"/>
                </a:cubicBezTo>
                <a:cubicBezTo>
                  <a:pt x="514" y="433"/>
                  <a:pt x="506" y="428"/>
                  <a:pt x="498" y="424"/>
                </a:cubicBezTo>
                <a:cubicBezTo>
                  <a:pt x="493" y="420"/>
                  <a:pt x="488" y="417"/>
                  <a:pt x="487" y="412"/>
                </a:cubicBezTo>
                <a:cubicBezTo>
                  <a:pt x="486" y="405"/>
                  <a:pt x="480" y="401"/>
                  <a:pt x="472" y="399"/>
                </a:cubicBezTo>
                <a:cubicBezTo>
                  <a:pt x="465" y="396"/>
                  <a:pt x="460" y="397"/>
                  <a:pt x="455" y="402"/>
                </a:cubicBezTo>
                <a:cubicBezTo>
                  <a:pt x="453" y="403"/>
                  <a:pt x="451" y="405"/>
                  <a:pt x="448" y="406"/>
                </a:cubicBezTo>
                <a:cubicBezTo>
                  <a:pt x="447" y="407"/>
                  <a:pt x="444" y="407"/>
                  <a:pt x="442" y="407"/>
                </a:cubicBezTo>
                <a:cubicBezTo>
                  <a:pt x="440" y="407"/>
                  <a:pt x="438" y="405"/>
                  <a:pt x="439" y="404"/>
                </a:cubicBezTo>
                <a:cubicBezTo>
                  <a:pt x="444" y="398"/>
                  <a:pt x="446" y="391"/>
                  <a:pt x="447" y="385"/>
                </a:cubicBezTo>
                <a:cubicBezTo>
                  <a:pt x="447" y="384"/>
                  <a:pt x="447" y="384"/>
                  <a:pt x="446" y="384"/>
                </a:cubicBezTo>
                <a:cubicBezTo>
                  <a:pt x="446" y="383"/>
                  <a:pt x="445" y="383"/>
                  <a:pt x="444" y="383"/>
                </a:cubicBezTo>
                <a:cubicBezTo>
                  <a:pt x="442" y="384"/>
                  <a:pt x="440" y="384"/>
                  <a:pt x="439" y="385"/>
                </a:cubicBezTo>
                <a:cubicBezTo>
                  <a:pt x="433" y="389"/>
                  <a:pt x="427" y="393"/>
                  <a:pt x="421" y="397"/>
                </a:cubicBezTo>
                <a:cubicBezTo>
                  <a:pt x="420" y="398"/>
                  <a:pt x="418" y="398"/>
                  <a:pt x="417" y="398"/>
                </a:cubicBezTo>
                <a:cubicBezTo>
                  <a:pt x="416" y="398"/>
                  <a:pt x="414" y="396"/>
                  <a:pt x="414" y="396"/>
                </a:cubicBezTo>
                <a:cubicBezTo>
                  <a:pt x="413" y="391"/>
                  <a:pt x="413" y="387"/>
                  <a:pt x="415" y="382"/>
                </a:cubicBezTo>
                <a:cubicBezTo>
                  <a:pt x="418" y="374"/>
                  <a:pt x="418" y="367"/>
                  <a:pt x="417" y="359"/>
                </a:cubicBezTo>
                <a:cubicBezTo>
                  <a:pt x="417" y="357"/>
                  <a:pt x="417" y="355"/>
                  <a:pt x="416" y="354"/>
                </a:cubicBezTo>
                <a:cubicBezTo>
                  <a:pt x="415" y="353"/>
                  <a:pt x="413" y="353"/>
                  <a:pt x="412" y="353"/>
                </a:cubicBezTo>
                <a:cubicBezTo>
                  <a:pt x="409" y="355"/>
                  <a:pt x="408" y="358"/>
                  <a:pt x="408" y="361"/>
                </a:cubicBezTo>
                <a:cubicBezTo>
                  <a:pt x="407" y="364"/>
                  <a:pt x="406" y="366"/>
                  <a:pt x="403" y="368"/>
                </a:cubicBezTo>
                <a:cubicBezTo>
                  <a:pt x="398" y="370"/>
                  <a:pt x="394" y="372"/>
                  <a:pt x="390" y="374"/>
                </a:cubicBezTo>
                <a:cubicBezTo>
                  <a:pt x="387" y="375"/>
                  <a:pt x="384" y="374"/>
                  <a:pt x="382" y="372"/>
                </a:cubicBezTo>
                <a:cubicBezTo>
                  <a:pt x="381" y="372"/>
                  <a:pt x="380" y="371"/>
                  <a:pt x="379" y="370"/>
                </a:cubicBezTo>
                <a:cubicBezTo>
                  <a:pt x="379" y="370"/>
                  <a:pt x="379" y="370"/>
                  <a:pt x="379" y="371"/>
                </a:cubicBezTo>
                <a:cubicBezTo>
                  <a:pt x="378" y="371"/>
                  <a:pt x="378" y="371"/>
                  <a:pt x="377" y="371"/>
                </a:cubicBezTo>
                <a:cubicBezTo>
                  <a:pt x="376" y="371"/>
                  <a:pt x="375" y="372"/>
                  <a:pt x="374" y="373"/>
                </a:cubicBezTo>
                <a:cubicBezTo>
                  <a:pt x="373" y="373"/>
                  <a:pt x="372" y="373"/>
                  <a:pt x="372" y="373"/>
                </a:cubicBezTo>
                <a:cubicBezTo>
                  <a:pt x="371" y="372"/>
                  <a:pt x="371" y="371"/>
                  <a:pt x="373" y="371"/>
                </a:cubicBezTo>
                <a:cubicBezTo>
                  <a:pt x="375" y="371"/>
                  <a:pt x="376" y="371"/>
                  <a:pt x="377" y="371"/>
                </a:cubicBezTo>
                <a:cubicBezTo>
                  <a:pt x="378" y="370"/>
                  <a:pt x="378" y="370"/>
                  <a:pt x="379" y="370"/>
                </a:cubicBezTo>
                <a:cubicBezTo>
                  <a:pt x="379" y="370"/>
                  <a:pt x="379" y="370"/>
                  <a:pt x="379" y="370"/>
                </a:cubicBezTo>
                <a:cubicBezTo>
                  <a:pt x="380" y="369"/>
                  <a:pt x="380" y="367"/>
                  <a:pt x="381" y="366"/>
                </a:cubicBezTo>
                <a:cubicBezTo>
                  <a:pt x="381" y="364"/>
                  <a:pt x="380" y="362"/>
                  <a:pt x="378" y="362"/>
                </a:cubicBezTo>
                <a:cubicBezTo>
                  <a:pt x="373" y="360"/>
                  <a:pt x="369" y="360"/>
                  <a:pt x="364" y="361"/>
                </a:cubicBezTo>
                <a:cubicBezTo>
                  <a:pt x="353" y="365"/>
                  <a:pt x="343" y="367"/>
                  <a:pt x="331" y="368"/>
                </a:cubicBezTo>
                <a:cubicBezTo>
                  <a:pt x="328" y="368"/>
                  <a:pt x="324" y="368"/>
                  <a:pt x="321" y="370"/>
                </a:cubicBezTo>
                <a:cubicBezTo>
                  <a:pt x="315" y="374"/>
                  <a:pt x="308" y="374"/>
                  <a:pt x="301" y="373"/>
                </a:cubicBezTo>
                <a:cubicBezTo>
                  <a:pt x="301" y="373"/>
                  <a:pt x="301" y="373"/>
                  <a:pt x="301" y="373"/>
                </a:cubicBezTo>
                <a:cubicBezTo>
                  <a:pt x="300" y="374"/>
                  <a:pt x="300" y="374"/>
                  <a:pt x="300" y="374"/>
                </a:cubicBezTo>
                <a:cubicBezTo>
                  <a:pt x="301" y="373"/>
                  <a:pt x="301" y="373"/>
                  <a:pt x="301" y="373"/>
                </a:cubicBezTo>
                <a:cubicBezTo>
                  <a:pt x="301" y="373"/>
                  <a:pt x="301" y="373"/>
                  <a:pt x="301" y="373"/>
                </a:cubicBezTo>
                <a:cubicBezTo>
                  <a:pt x="302" y="373"/>
                  <a:pt x="302" y="372"/>
                  <a:pt x="302" y="372"/>
                </a:cubicBezTo>
                <a:cubicBezTo>
                  <a:pt x="304" y="370"/>
                  <a:pt x="305" y="368"/>
                  <a:pt x="303" y="366"/>
                </a:cubicBezTo>
                <a:cubicBezTo>
                  <a:pt x="301" y="364"/>
                  <a:pt x="299" y="364"/>
                  <a:pt x="295" y="366"/>
                </a:cubicBezTo>
                <a:cubicBezTo>
                  <a:pt x="293" y="367"/>
                  <a:pt x="291" y="368"/>
                  <a:pt x="288" y="368"/>
                </a:cubicBezTo>
                <a:cubicBezTo>
                  <a:pt x="283" y="369"/>
                  <a:pt x="278" y="370"/>
                  <a:pt x="273" y="371"/>
                </a:cubicBezTo>
                <a:cubicBezTo>
                  <a:pt x="268" y="373"/>
                  <a:pt x="264" y="375"/>
                  <a:pt x="263" y="380"/>
                </a:cubicBezTo>
                <a:cubicBezTo>
                  <a:pt x="262" y="383"/>
                  <a:pt x="260" y="383"/>
                  <a:pt x="258" y="383"/>
                </a:cubicBezTo>
                <a:cubicBezTo>
                  <a:pt x="255" y="381"/>
                  <a:pt x="253" y="379"/>
                  <a:pt x="250" y="378"/>
                </a:cubicBezTo>
                <a:cubicBezTo>
                  <a:pt x="245" y="375"/>
                  <a:pt x="242" y="372"/>
                  <a:pt x="241" y="368"/>
                </a:cubicBezTo>
                <a:cubicBezTo>
                  <a:pt x="240" y="365"/>
                  <a:pt x="238" y="361"/>
                  <a:pt x="236" y="357"/>
                </a:cubicBezTo>
                <a:cubicBezTo>
                  <a:pt x="235" y="355"/>
                  <a:pt x="233" y="352"/>
                  <a:pt x="232" y="350"/>
                </a:cubicBezTo>
                <a:cubicBezTo>
                  <a:pt x="227" y="346"/>
                  <a:pt x="221" y="343"/>
                  <a:pt x="215" y="340"/>
                </a:cubicBezTo>
                <a:cubicBezTo>
                  <a:pt x="214" y="340"/>
                  <a:pt x="206" y="336"/>
                  <a:pt x="206" y="336"/>
                </a:cubicBezTo>
                <a:cubicBezTo>
                  <a:pt x="0" y="633"/>
                  <a:pt x="0" y="633"/>
                  <a:pt x="0" y="633"/>
                </a:cubicBezTo>
                <a:cubicBezTo>
                  <a:pt x="0" y="633"/>
                  <a:pt x="9" y="628"/>
                  <a:pt x="30" y="651"/>
                </a:cubicBezTo>
                <a:cubicBezTo>
                  <a:pt x="51" y="673"/>
                  <a:pt x="73" y="646"/>
                  <a:pt x="84" y="670"/>
                </a:cubicBezTo>
                <a:cubicBezTo>
                  <a:pt x="96" y="694"/>
                  <a:pt x="84" y="692"/>
                  <a:pt x="90" y="719"/>
                </a:cubicBezTo>
                <a:cubicBezTo>
                  <a:pt x="96" y="746"/>
                  <a:pt x="132" y="761"/>
                  <a:pt x="111" y="781"/>
                </a:cubicBezTo>
                <a:cubicBezTo>
                  <a:pt x="106" y="786"/>
                  <a:pt x="96" y="789"/>
                  <a:pt x="83" y="791"/>
                </a:cubicBezTo>
                <a:cubicBezTo>
                  <a:pt x="83" y="793"/>
                  <a:pt x="85" y="795"/>
                  <a:pt x="87" y="796"/>
                </a:cubicBezTo>
                <a:cubicBezTo>
                  <a:pt x="89" y="796"/>
                  <a:pt x="92" y="796"/>
                  <a:pt x="94" y="797"/>
                </a:cubicBezTo>
                <a:cubicBezTo>
                  <a:pt x="96" y="797"/>
                  <a:pt x="97" y="799"/>
                  <a:pt x="96" y="800"/>
                </a:cubicBezTo>
                <a:cubicBezTo>
                  <a:pt x="92" y="803"/>
                  <a:pt x="89" y="807"/>
                  <a:pt x="89" y="812"/>
                </a:cubicBezTo>
                <a:cubicBezTo>
                  <a:pt x="89" y="814"/>
                  <a:pt x="85" y="814"/>
                  <a:pt x="84" y="815"/>
                </a:cubicBezTo>
                <a:cubicBezTo>
                  <a:pt x="81" y="816"/>
                  <a:pt x="81" y="817"/>
                  <a:pt x="82" y="818"/>
                </a:cubicBezTo>
                <a:cubicBezTo>
                  <a:pt x="87" y="822"/>
                  <a:pt x="87" y="824"/>
                  <a:pt x="81" y="826"/>
                </a:cubicBezTo>
                <a:cubicBezTo>
                  <a:pt x="80" y="827"/>
                  <a:pt x="78" y="827"/>
                  <a:pt x="79" y="829"/>
                </a:cubicBezTo>
                <a:cubicBezTo>
                  <a:pt x="80" y="833"/>
                  <a:pt x="84" y="835"/>
                  <a:pt x="87" y="834"/>
                </a:cubicBezTo>
                <a:cubicBezTo>
                  <a:pt x="92" y="833"/>
                  <a:pt x="97" y="831"/>
                  <a:pt x="102" y="831"/>
                </a:cubicBezTo>
                <a:cubicBezTo>
                  <a:pt x="103" y="831"/>
                  <a:pt x="104" y="832"/>
                  <a:pt x="104" y="832"/>
                </a:cubicBezTo>
                <a:cubicBezTo>
                  <a:pt x="104" y="833"/>
                  <a:pt x="104" y="834"/>
                  <a:pt x="103" y="835"/>
                </a:cubicBezTo>
                <a:cubicBezTo>
                  <a:pt x="102" y="836"/>
                  <a:pt x="99" y="838"/>
                  <a:pt x="97" y="839"/>
                </a:cubicBezTo>
                <a:cubicBezTo>
                  <a:pt x="93" y="842"/>
                  <a:pt x="92" y="846"/>
                  <a:pt x="92" y="850"/>
                </a:cubicBezTo>
                <a:cubicBezTo>
                  <a:pt x="92" y="851"/>
                  <a:pt x="93" y="851"/>
                  <a:pt x="94" y="852"/>
                </a:cubicBezTo>
                <a:cubicBezTo>
                  <a:pt x="94" y="852"/>
                  <a:pt x="94" y="852"/>
                  <a:pt x="94" y="852"/>
                </a:cubicBezTo>
                <a:cubicBezTo>
                  <a:pt x="94" y="852"/>
                  <a:pt x="94" y="852"/>
                  <a:pt x="94" y="852"/>
                </a:cubicBezTo>
                <a:cubicBezTo>
                  <a:pt x="94" y="852"/>
                  <a:pt x="94" y="852"/>
                  <a:pt x="95" y="852"/>
                </a:cubicBezTo>
                <a:cubicBezTo>
                  <a:pt x="95" y="851"/>
                  <a:pt x="95" y="851"/>
                  <a:pt x="95" y="851"/>
                </a:cubicBezTo>
                <a:cubicBezTo>
                  <a:pt x="96" y="851"/>
                  <a:pt x="96" y="852"/>
                  <a:pt x="95" y="852"/>
                </a:cubicBezTo>
                <a:cubicBezTo>
                  <a:pt x="95" y="852"/>
                  <a:pt x="94" y="852"/>
                  <a:pt x="94" y="852"/>
                </a:cubicBezTo>
                <a:cubicBezTo>
                  <a:pt x="98" y="855"/>
                  <a:pt x="101" y="858"/>
                  <a:pt x="105" y="861"/>
                </a:cubicBezTo>
                <a:cubicBezTo>
                  <a:pt x="107" y="863"/>
                  <a:pt x="107" y="865"/>
                  <a:pt x="106" y="867"/>
                </a:cubicBezTo>
                <a:cubicBezTo>
                  <a:pt x="105" y="869"/>
                  <a:pt x="104" y="871"/>
                  <a:pt x="103" y="872"/>
                </a:cubicBezTo>
                <a:cubicBezTo>
                  <a:pt x="103" y="872"/>
                  <a:pt x="103" y="872"/>
                  <a:pt x="103" y="872"/>
                </a:cubicBezTo>
                <a:cubicBezTo>
                  <a:pt x="103" y="872"/>
                  <a:pt x="103" y="873"/>
                  <a:pt x="103" y="873"/>
                </a:cubicBezTo>
                <a:cubicBezTo>
                  <a:pt x="103" y="872"/>
                  <a:pt x="103" y="872"/>
                  <a:pt x="103" y="872"/>
                </a:cubicBezTo>
                <a:cubicBezTo>
                  <a:pt x="103" y="874"/>
                  <a:pt x="102" y="876"/>
                  <a:pt x="103" y="877"/>
                </a:cubicBezTo>
                <a:cubicBezTo>
                  <a:pt x="104" y="880"/>
                  <a:pt x="104" y="883"/>
                  <a:pt x="102" y="885"/>
                </a:cubicBezTo>
                <a:cubicBezTo>
                  <a:pt x="101" y="886"/>
                  <a:pt x="101" y="886"/>
                  <a:pt x="101" y="887"/>
                </a:cubicBezTo>
                <a:cubicBezTo>
                  <a:pt x="107" y="897"/>
                  <a:pt x="107" y="897"/>
                  <a:pt x="107" y="897"/>
                </a:cubicBezTo>
                <a:cubicBezTo>
                  <a:pt x="111" y="898"/>
                  <a:pt x="114" y="900"/>
                  <a:pt x="117" y="903"/>
                </a:cubicBezTo>
                <a:cubicBezTo>
                  <a:pt x="119" y="905"/>
                  <a:pt x="123" y="907"/>
                  <a:pt x="127" y="908"/>
                </a:cubicBezTo>
                <a:cubicBezTo>
                  <a:pt x="130" y="909"/>
                  <a:pt x="133" y="911"/>
                  <a:pt x="137" y="912"/>
                </a:cubicBezTo>
                <a:cubicBezTo>
                  <a:pt x="138" y="913"/>
                  <a:pt x="140" y="915"/>
                  <a:pt x="139" y="916"/>
                </a:cubicBezTo>
                <a:cubicBezTo>
                  <a:pt x="137" y="920"/>
                  <a:pt x="137" y="923"/>
                  <a:pt x="138" y="926"/>
                </a:cubicBezTo>
                <a:cubicBezTo>
                  <a:pt x="139" y="928"/>
                  <a:pt x="140" y="929"/>
                  <a:pt x="141" y="930"/>
                </a:cubicBezTo>
                <a:cubicBezTo>
                  <a:pt x="142" y="930"/>
                  <a:pt x="142" y="930"/>
                  <a:pt x="142" y="930"/>
                </a:cubicBezTo>
                <a:cubicBezTo>
                  <a:pt x="142" y="930"/>
                  <a:pt x="142" y="930"/>
                  <a:pt x="142" y="930"/>
                </a:cubicBezTo>
                <a:cubicBezTo>
                  <a:pt x="141" y="930"/>
                  <a:pt x="141" y="930"/>
                  <a:pt x="141" y="930"/>
                </a:cubicBezTo>
                <a:cubicBezTo>
                  <a:pt x="141" y="930"/>
                  <a:pt x="141" y="930"/>
                  <a:pt x="141" y="930"/>
                </a:cubicBezTo>
                <a:cubicBezTo>
                  <a:pt x="141" y="931"/>
                  <a:pt x="142" y="932"/>
                  <a:pt x="142" y="933"/>
                </a:cubicBezTo>
                <a:cubicBezTo>
                  <a:pt x="144" y="934"/>
                  <a:pt x="146" y="934"/>
                  <a:pt x="148" y="934"/>
                </a:cubicBezTo>
                <a:cubicBezTo>
                  <a:pt x="150" y="935"/>
                  <a:pt x="153" y="935"/>
                  <a:pt x="154" y="938"/>
                </a:cubicBezTo>
                <a:cubicBezTo>
                  <a:pt x="155" y="942"/>
                  <a:pt x="157" y="946"/>
                  <a:pt x="159" y="949"/>
                </a:cubicBezTo>
                <a:cubicBezTo>
                  <a:pt x="629" y="980"/>
                  <a:pt x="629" y="980"/>
                  <a:pt x="629" y="980"/>
                </a:cubicBezTo>
                <a:cubicBezTo>
                  <a:pt x="628" y="980"/>
                  <a:pt x="627" y="979"/>
                  <a:pt x="628" y="978"/>
                </a:cubicBezTo>
                <a:cubicBezTo>
                  <a:pt x="629" y="976"/>
                  <a:pt x="629" y="973"/>
                  <a:pt x="632" y="971"/>
                </a:cubicBezTo>
                <a:cubicBezTo>
                  <a:pt x="632" y="971"/>
                  <a:pt x="632" y="971"/>
                  <a:pt x="632" y="971"/>
                </a:cubicBezTo>
                <a:cubicBezTo>
                  <a:pt x="633" y="970"/>
                  <a:pt x="633" y="970"/>
                  <a:pt x="633" y="970"/>
                </a:cubicBezTo>
                <a:cubicBezTo>
                  <a:pt x="633" y="970"/>
                  <a:pt x="633" y="971"/>
                  <a:pt x="633" y="971"/>
                </a:cubicBezTo>
                <a:cubicBezTo>
                  <a:pt x="633" y="971"/>
                  <a:pt x="633" y="971"/>
                  <a:pt x="632" y="971"/>
                </a:cubicBezTo>
                <a:cubicBezTo>
                  <a:pt x="633" y="973"/>
                  <a:pt x="634" y="975"/>
                  <a:pt x="634" y="977"/>
                </a:cubicBezTo>
                <a:cubicBezTo>
                  <a:pt x="634" y="977"/>
                  <a:pt x="635" y="978"/>
                  <a:pt x="634" y="979"/>
                </a:cubicBezTo>
                <a:cubicBezTo>
                  <a:pt x="633" y="979"/>
                  <a:pt x="632" y="980"/>
                  <a:pt x="631" y="980"/>
                </a:cubicBezTo>
                <a:cubicBezTo>
                  <a:pt x="631" y="981"/>
                  <a:pt x="630" y="981"/>
                  <a:pt x="629" y="980"/>
                </a:cubicBezTo>
                <a:cubicBezTo>
                  <a:pt x="696" y="1010"/>
                  <a:pt x="696" y="1010"/>
                  <a:pt x="696" y="1010"/>
                </a:cubicBezTo>
                <a:cubicBezTo>
                  <a:pt x="702" y="1008"/>
                  <a:pt x="709" y="1006"/>
                  <a:pt x="714" y="1003"/>
                </a:cubicBezTo>
                <a:cubicBezTo>
                  <a:pt x="721" y="999"/>
                  <a:pt x="730" y="998"/>
                  <a:pt x="737" y="993"/>
                </a:cubicBezTo>
                <a:cubicBezTo>
                  <a:pt x="739" y="991"/>
                  <a:pt x="742" y="991"/>
                  <a:pt x="745" y="992"/>
                </a:cubicBezTo>
                <a:cubicBezTo>
                  <a:pt x="747" y="993"/>
                  <a:pt x="749" y="994"/>
                  <a:pt x="751" y="994"/>
                </a:cubicBezTo>
                <a:cubicBezTo>
                  <a:pt x="758" y="995"/>
                  <a:pt x="764" y="998"/>
                  <a:pt x="765" y="1005"/>
                </a:cubicBezTo>
                <a:cubicBezTo>
                  <a:pt x="766" y="1008"/>
                  <a:pt x="770" y="1011"/>
                  <a:pt x="774" y="1011"/>
                </a:cubicBezTo>
                <a:cubicBezTo>
                  <a:pt x="779" y="1012"/>
                  <a:pt x="780" y="1014"/>
                  <a:pt x="781" y="1018"/>
                </a:cubicBezTo>
                <a:cubicBezTo>
                  <a:pt x="781" y="1023"/>
                  <a:pt x="782" y="1028"/>
                  <a:pt x="782" y="1033"/>
                </a:cubicBezTo>
                <a:cubicBezTo>
                  <a:pt x="783" y="1036"/>
                  <a:pt x="779" y="1037"/>
                  <a:pt x="777" y="1036"/>
                </a:cubicBezTo>
                <a:cubicBezTo>
                  <a:pt x="774" y="1035"/>
                  <a:pt x="772" y="1034"/>
                  <a:pt x="769" y="1034"/>
                </a:cubicBezTo>
                <a:cubicBezTo>
                  <a:pt x="766" y="1034"/>
                  <a:pt x="763" y="1034"/>
                  <a:pt x="760" y="1035"/>
                </a:cubicBezTo>
                <a:cubicBezTo>
                  <a:pt x="790" y="1046"/>
                  <a:pt x="790" y="1046"/>
                  <a:pt x="790" y="1046"/>
                </a:cubicBezTo>
                <a:cubicBezTo>
                  <a:pt x="791" y="1045"/>
                  <a:pt x="792" y="1044"/>
                  <a:pt x="792" y="1044"/>
                </a:cubicBezTo>
                <a:cubicBezTo>
                  <a:pt x="807" y="1046"/>
                  <a:pt x="822" y="1049"/>
                  <a:pt x="836" y="1053"/>
                </a:cubicBezTo>
                <a:cubicBezTo>
                  <a:pt x="838" y="1053"/>
                  <a:pt x="840" y="1054"/>
                  <a:pt x="841" y="1056"/>
                </a:cubicBezTo>
                <a:cubicBezTo>
                  <a:pt x="844" y="1060"/>
                  <a:pt x="847" y="1065"/>
                  <a:pt x="850" y="1069"/>
                </a:cubicBezTo>
                <a:cubicBezTo>
                  <a:pt x="851" y="1072"/>
                  <a:pt x="849" y="1074"/>
                  <a:pt x="848" y="1076"/>
                </a:cubicBezTo>
                <a:cubicBezTo>
                  <a:pt x="846" y="1077"/>
                  <a:pt x="844" y="1077"/>
                  <a:pt x="842" y="1077"/>
                </a:cubicBezTo>
                <a:cubicBezTo>
                  <a:pt x="837" y="1075"/>
                  <a:pt x="834" y="1072"/>
                  <a:pt x="831" y="1069"/>
                </a:cubicBezTo>
                <a:cubicBezTo>
                  <a:pt x="830" y="1068"/>
                  <a:pt x="829" y="1069"/>
                  <a:pt x="828" y="1069"/>
                </a:cubicBezTo>
                <a:cubicBezTo>
                  <a:pt x="827" y="1069"/>
                  <a:pt x="827" y="1069"/>
                  <a:pt x="826" y="1070"/>
                </a:cubicBezTo>
                <a:cubicBezTo>
                  <a:pt x="826" y="1072"/>
                  <a:pt x="826" y="1074"/>
                  <a:pt x="825" y="1075"/>
                </a:cubicBezTo>
                <a:cubicBezTo>
                  <a:pt x="820" y="1082"/>
                  <a:pt x="817" y="1090"/>
                  <a:pt x="814" y="1098"/>
                </a:cubicBezTo>
                <a:cubicBezTo>
                  <a:pt x="813" y="1099"/>
                  <a:pt x="812" y="1100"/>
                  <a:pt x="811" y="1101"/>
                </a:cubicBezTo>
                <a:cubicBezTo>
                  <a:pt x="809" y="1102"/>
                  <a:pt x="806" y="1101"/>
                  <a:pt x="806" y="1100"/>
                </a:cubicBezTo>
                <a:cubicBezTo>
                  <a:pt x="790" y="1125"/>
                  <a:pt x="790" y="1125"/>
                  <a:pt x="790" y="1125"/>
                </a:cubicBezTo>
                <a:cubicBezTo>
                  <a:pt x="800" y="1124"/>
                  <a:pt x="808" y="1120"/>
                  <a:pt x="816" y="1116"/>
                </a:cubicBezTo>
                <a:cubicBezTo>
                  <a:pt x="819" y="1115"/>
                  <a:pt x="822" y="1114"/>
                  <a:pt x="826" y="1115"/>
                </a:cubicBezTo>
                <a:cubicBezTo>
                  <a:pt x="830" y="1117"/>
                  <a:pt x="834" y="1116"/>
                  <a:pt x="838" y="1115"/>
                </a:cubicBezTo>
                <a:cubicBezTo>
                  <a:pt x="841" y="1113"/>
                  <a:pt x="845" y="1113"/>
                  <a:pt x="848" y="1112"/>
                </a:cubicBezTo>
                <a:cubicBezTo>
                  <a:pt x="849" y="1111"/>
                  <a:pt x="851" y="1112"/>
                  <a:pt x="853" y="1113"/>
                </a:cubicBezTo>
                <a:cubicBezTo>
                  <a:pt x="879" y="1103"/>
                  <a:pt x="879" y="1103"/>
                  <a:pt x="879" y="1103"/>
                </a:cubicBezTo>
                <a:cubicBezTo>
                  <a:pt x="872" y="1102"/>
                  <a:pt x="865" y="1103"/>
                  <a:pt x="858" y="1103"/>
                </a:cubicBezTo>
                <a:cubicBezTo>
                  <a:pt x="857" y="1103"/>
                  <a:pt x="856" y="1102"/>
                  <a:pt x="855" y="1101"/>
                </a:cubicBezTo>
                <a:cubicBezTo>
                  <a:pt x="855" y="1100"/>
                  <a:pt x="856" y="1099"/>
                  <a:pt x="857" y="1098"/>
                </a:cubicBezTo>
                <a:cubicBezTo>
                  <a:pt x="857" y="1097"/>
                  <a:pt x="858" y="1097"/>
                  <a:pt x="859" y="1097"/>
                </a:cubicBezTo>
                <a:cubicBezTo>
                  <a:pt x="862" y="1096"/>
                  <a:pt x="865" y="1094"/>
                  <a:pt x="868" y="1094"/>
                </a:cubicBezTo>
                <a:cubicBezTo>
                  <a:pt x="875" y="1093"/>
                  <a:pt x="883" y="1093"/>
                  <a:pt x="890" y="1093"/>
                </a:cubicBezTo>
                <a:cubicBezTo>
                  <a:pt x="894" y="1093"/>
                  <a:pt x="898" y="1092"/>
                  <a:pt x="901" y="1089"/>
                </a:cubicBezTo>
                <a:cubicBezTo>
                  <a:pt x="902" y="1089"/>
                  <a:pt x="903" y="1089"/>
                  <a:pt x="904" y="1088"/>
                </a:cubicBezTo>
                <a:cubicBezTo>
                  <a:pt x="915" y="1082"/>
                  <a:pt x="928" y="1076"/>
                  <a:pt x="936" y="1075"/>
                </a:cubicBezTo>
                <a:cubicBezTo>
                  <a:pt x="953" y="1074"/>
                  <a:pt x="980" y="1078"/>
                  <a:pt x="995" y="1074"/>
                </a:cubicBezTo>
                <a:cubicBezTo>
                  <a:pt x="1010" y="1069"/>
                  <a:pt x="1036" y="1035"/>
                  <a:pt x="1050" y="1037"/>
                </a:cubicBezTo>
                <a:cubicBezTo>
                  <a:pt x="1063" y="1038"/>
                  <a:pt x="1051" y="1068"/>
                  <a:pt x="1063" y="1072"/>
                </a:cubicBezTo>
                <a:cubicBezTo>
                  <a:pt x="1067" y="1074"/>
                  <a:pt x="1072" y="1077"/>
                  <a:pt x="1075" y="1081"/>
                </a:cubicBezTo>
                <a:cubicBezTo>
                  <a:pt x="1075" y="1079"/>
                  <a:pt x="1077" y="1078"/>
                  <a:pt x="1079" y="1078"/>
                </a:cubicBezTo>
                <a:cubicBezTo>
                  <a:pt x="1086" y="1076"/>
                  <a:pt x="1093" y="1075"/>
                  <a:pt x="1100" y="1074"/>
                </a:cubicBezTo>
                <a:cubicBezTo>
                  <a:pt x="1100" y="1074"/>
                  <a:pt x="1102" y="1075"/>
                  <a:pt x="1102" y="1075"/>
                </a:cubicBezTo>
                <a:cubicBezTo>
                  <a:pt x="1101" y="1076"/>
                  <a:pt x="1101" y="1077"/>
                  <a:pt x="1100" y="1077"/>
                </a:cubicBezTo>
                <a:cubicBezTo>
                  <a:pt x="1098" y="1079"/>
                  <a:pt x="1095" y="1079"/>
                  <a:pt x="1092" y="1080"/>
                </a:cubicBezTo>
                <a:cubicBezTo>
                  <a:pt x="1086" y="1082"/>
                  <a:pt x="1082" y="1086"/>
                  <a:pt x="1079" y="1091"/>
                </a:cubicBezTo>
                <a:cubicBezTo>
                  <a:pt x="1079" y="1091"/>
                  <a:pt x="1079" y="1092"/>
                  <a:pt x="1079" y="1093"/>
                </a:cubicBezTo>
                <a:cubicBezTo>
                  <a:pt x="1079" y="1093"/>
                  <a:pt x="1078" y="1094"/>
                  <a:pt x="1078" y="1095"/>
                </a:cubicBezTo>
                <a:cubicBezTo>
                  <a:pt x="1078" y="1096"/>
                  <a:pt x="1078" y="1097"/>
                  <a:pt x="1078" y="1097"/>
                </a:cubicBezTo>
                <a:cubicBezTo>
                  <a:pt x="1079" y="1101"/>
                  <a:pt x="1082" y="1103"/>
                  <a:pt x="1086" y="1105"/>
                </a:cubicBezTo>
                <a:cubicBezTo>
                  <a:pt x="1087" y="1106"/>
                  <a:pt x="1089" y="1106"/>
                  <a:pt x="1090" y="1106"/>
                </a:cubicBezTo>
                <a:cubicBezTo>
                  <a:pt x="1098" y="1103"/>
                  <a:pt x="1106" y="1099"/>
                  <a:pt x="1112" y="1093"/>
                </a:cubicBezTo>
                <a:cubicBezTo>
                  <a:pt x="1115" y="1089"/>
                  <a:pt x="1119" y="1088"/>
                  <a:pt x="1125" y="1089"/>
                </a:cubicBezTo>
                <a:cubicBezTo>
                  <a:pt x="1135" y="1086"/>
                  <a:pt x="1146" y="1083"/>
                  <a:pt x="1157" y="1080"/>
                </a:cubicBezTo>
                <a:cubicBezTo>
                  <a:pt x="1161" y="1080"/>
                  <a:pt x="1164" y="1079"/>
                  <a:pt x="1167" y="1078"/>
                </a:cubicBezTo>
                <a:cubicBezTo>
                  <a:pt x="1169" y="1072"/>
                  <a:pt x="1177" y="1073"/>
                  <a:pt x="1181" y="1071"/>
                </a:cubicBezTo>
                <a:cubicBezTo>
                  <a:pt x="1183" y="1070"/>
                  <a:pt x="1185" y="1070"/>
                  <a:pt x="1187" y="1069"/>
                </a:cubicBezTo>
                <a:cubicBezTo>
                  <a:pt x="1188" y="1069"/>
                  <a:pt x="1189" y="1068"/>
                  <a:pt x="1190" y="1067"/>
                </a:cubicBezTo>
                <a:cubicBezTo>
                  <a:pt x="1192" y="1067"/>
                  <a:pt x="1193" y="1063"/>
                  <a:pt x="1192" y="1063"/>
                </a:cubicBezTo>
                <a:cubicBezTo>
                  <a:pt x="1187" y="1060"/>
                  <a:pt x="1183" y="1056"/>
                  <a:pt x="1186" y="1051"/>
                </a:cubicBezTo>
                <a:cubicBezTo>
                  <a:pt x="1186" y="1051"/>
                  <a:pt x="1186" y="1050"/>
                  <a:pt x="1186" y="1050"/>
                </a:cubicBezTo>
                <a:cubicBezTo>
                  <a:pt x="1185" y="1048"/>
                  <a:pt x="1181" y="1047"/>
                  <a:pt x="1180" y="1048"/>
                </a:cubicBezTo>
                <a:cubicBezTo>
                  <a:pt x="1173" y="1053"/>
                  <a:pt x="1168" y="1059"/>
                  <a:pt x="1162" y="1065"/>
                </a:cubicBezTo>
                <a:cubicBezTo>
                  <a:pt x="1160" y="1067"/>
                  <a:pt x="1159" y="1068"/>
                  <a:pt x="1155" y="1067"/>
                </a:cubicBezTo>
                <a:cubicBezTo>
                  <a:pt x="1153" y="1067"/>
                  <a:pt x="1151" y="1066"/>
                  <a:pt x="1149" y="1066"/>
                </a:cubicBezTo>
                <a:cubicBezTo>
                  <a:pt x="1148" y="1067"/>
                  <a:pt x="1147" y="1068"/>
                  <a:pt x="1145" y="1068"/>
                </a:cubicBezTo>
                <a:cubicBezTo>
                  <a:pt x="1144" y="1067"/>
                  <a:pt x="1142" y="1067"/>
                  <a:pt x="1141" y="1066"/>
                </a:cubicBezTo>
                <a:cubicBezTo>
                  <a:pt x="1139" y="1066"/>
                  <a:pt x="1137" y="1065"/>
                  <a:pt x="1135" y="1065"/>
                </a:cubicBezTo>
                <a:cubicBezTo>
                  <a:pt x="1130" y="1065"/>
                  <a:pt x="1128" y="1063"/>
                  <a:pt x="1128" y="1059"/>
                </a:cubicBezTo>
                <a:cubicBezTo>
                  <a:pt x="1120" y="1059"/>
                  <a:pt x="1116" y="1055"/>
                  <a:pt x="1115" y="1049"/>
                </a:cubicBezTo>
                <a:cubicBezTo>
                  <a:pt x="1114" y="1043"/>
                  <a:pt x="1114" y="1038"/>
                  <a:pt x="1117" y="1033"/>
                </a:cubicBezTo>
                <a:cubicBezTo>
                  <a:pt x="1118" y="1030"/>
                  <a:pt x="1116" y="1029"/>
                  <a:pt x="1113" y="1028"/>
                </a:cubicBezTo>
                <a:cubicBezTo>
                  <a:pt x="1111" y="1028"/>
                  <a:pt x="1110" y="1028"/>
                  <a:pt x="1109" y="1028"/>
                </a:cubicBezTo>
                <a:cubicBezTo>
                  <a:pt x="1108" y="1027"/>
                  <a:pt x="1107" y="1027"/>
                  <a:pt x="1107" y="1027"/>
                </a:cubicBezTo>
                <a:cubicBezTo>
                  <a:pt x="1108" y="1026"/>
                  <a:pt x="1109" y="1026"/>
                  <a:pt x="1111" y="1026"/>
                </a:cubicBezTo>
                <a:cubicBezTo>
                  <a:pt x="1116" y="1024"/>
                  <a:pt x="1121" y="1022"/>
                  <a:pt x="1125" y="1019"/>
                </a:cubicBezTo>
                <a:cubicBezTo>
                  <a:pt x="1127" y="1017"/>
                  <a:pt x="1129" y="1014"/>
                  <a:pt x="1127" y="1011"/>
                </a:cubicBezTo>
                <a:cubicBezTo>
                  <a:pt x="1126" y="1009"/>
                  <a:pt x="1124" y="1007"/>
                  <a:pt x="1122" y="1006"/>
                </a:cubicBezTo>
                <a:cubicBezTo>
                  <a:pt x="1116" y="1003"/>
                  <a:pt x="1109" y="1001"/>
                  <a:pt x="1102" y="1002"/>
                </a:cubicBezTo>
                <a:cubicBezTo>
                  <a:pt x="1083" y="1006"/>
                  <a:pt x="1063" y="1009"/>
                  <a:pt x="1047" y="1018"/>
                </a:cubicBezTo>
                <a:cubicBezTo>
                  <a:pt x="1047" y="1018"/>
                  <a:pt x="1047" y="1019"/>
                  <a:pt x="1047" y="1019"/>
                </a:cubicBezTo>
                <a:cubicBezTo>
                  <a:pt x="1046" y="1019"/>
                  <a:pt x="1046" y="1019"/>
                  <a:pt x="1046" y="1019"/>
                </a:cubicBezTo>
                <a:cubicBezTo>
                  <a:pt x="1043" y="1021"/>
                  <a:pt x="1041" y="1023"/>
                  <a:pt x="1039" y="1025"/>
                </a:cubicBezTo>
                <a:cubicBezTo>
                  <a:pt x="1039" y="1025"/>
                  <a:pt x="1039" y="1025"/>
                  <a:pt x="1039" y="1026"/>
                </a:cubicBezTo>
                <a:cubicBezTo>
                  <a:pt x="1035" y="1027"/>
                  <a:pt x="1032" y="1027"/>
                  <a:pt x="1029" y="1028"/>
                </a:cubicBezTo>
                <a:cubicBezTo>
                  <a:pt x="1028" y="1029"/>
                  <a:pt x="1026" y="1030"/>
                  <a:pt x="1024" y="1031"/>
                </a:cubicBezTo>
                <a:cubicBezTo>
                  <a:pt x="1024" y="1032"/>
                  <a:pt x="1024" y="1032"/>
                  <a:pt x="1024" y="1032"/>
                </a:cubicBezTo>
                <a:cubicBezTo>
                  <a:pt x="1024" y="1031"/>
                  <a:pt x="1024" y="1031"/>
                  <a:pt x="1024" y="1031"/>
                </a:cubicBezTo>
                <a:cubicBezTo>
                  <a:pt x="1026" y="1030"/>
                  <a:pt x="1027" y="1029"/>
                  <a:pt x="1029" y="1028"/>
                </a:cubicBezTo>
                <a:cubicBezTo>
                  <a:pt x="1032" y="1027"/>
                  <a:pt x="1035" y="1026"/>
                  <a:pt x="1038" y="1025"/>
                </a:cubicBezTo>
                <a:cubicBezTo>
                  <a:pt x="1039" y="1025"/>
                  <a:pt x="1039" y="1025"/>
                  <a:pt x="1039" y="1025"/>
                </a:cubicBezTo>
                <a:cubicBezTo>
                  <a:pt x="1040" y="1020"/>
                  <a:pt x="1040" y="1020"/>
                  <a:pt x="1046" y="1019"/>
                </a:cubicBezTo>
                <a:cubicBezTo>
                  <a:pt x="1046" y="1019"/>
                  <a:pt x="1046" y="1019"/>
                  <a:pt x="1046" y="1018"/>
                </a:cubicBezTo>
                <a:cubicBezTo>
                  <a:pt x="1047" y="1018"/>
                  <a:pt x="1047" y="1018"/>
                  <a:pt x="1047" y="1018"/>
                </a:cubicBezTo>
                <a:cubicBezTo>
                  <a:pt x="1047" y="1015"/>
                  <a:pt x="1048" y="1013"/>
                  <a:pt x="1051" y="1011"/>
                </a:cubicBezTo>
                <a:cubicBezTo>
                  <a:pt x="1058" y="1007"/>
                  <a:pt x="1066" y="1003"/>
                  <a:pt x="1075" y="1001"/>
                </a:cubicBezTo>
                <a:cubicBezTo>
                  <a:pt x="1080" y="999"/>
                  <a:pt x="1086" y="998"/>
                  <a:pt x="1088" y="993"/>
                </a:cubicBezTo>
                <a:cubicBezTo>
                  <a:pt x="1088" y="992"/>
                  <a:pt x="1089" y="991"/>
                  <a:pt x="1090" y="990"/>
                </a:cubicBezTo>
                <a:cubicBezTo>
                  <a:pt x="1095" y="987"/>
                  <a:pt x="1099" y="984"/>
                  <a:pt x="1103" y="981"/>
                </a:cubicBezTo>
                <a:cubicBezTo>
                  <a:pt x="1108" y="979"/>
                  <a:pt x="1113" y="982"/>
                  <a:pt x="1118" y="982"/>
                </a:cubicBezTo>
                <a:cubicBezTo>
                  <a:pt x="1138" y="982"/>
                  <a:pt x="1158" y="984"/>
                  <a:pt x="1178" y="986"/>
                </a:cubicBezTo>
                <a:cubicBezTo>
                  <a:pt x="1186" y="987"/>
                  <a:pt x="1195" y="984"/>
                  <a:pt x="1203" y="985"/>
                </a:cubicBezTo>
                <a:cubicBezTo>
                  <a:pt x="1205" y="986"/>
                  <a:pt x="1207" y="985"/>
                  <a:pt x="1209" y="984"/>
                </a:cubicBezTo>
                <a:cubicBezTo>
                  <a:pt x="1211" y="984"/>
                  <a:pt x="1213" y="983"/>
                  <a:pt x="1215" y="982"/>
                </a:cubicBezTo>
                <a:close/>
                <a:moveTo>
                  <a:pt x="1234" y="915"/>
                </a:moveTo>
                <a:cubicBezTo>
                  <a:pt x="1235" y="915"/>
                  <a:pt x="1235" y="915"/>
                  <a:pt x="1235" y="916"/>
                </a:cubicBezTo>
                <a:cubicBezTo>
                  <a:pt x="1234" y="920"/>
                  <a:pt x="1228" y="920"/>
                  <a:pt x="1224" y="922"/>
                </a:cubicBezTo>
                <a:cubicBezTo>
                  <a:pt x="1223" y="921"/>
                  <a:pt x="1222" y="921"/>
                  <a:pt x="1223" y="921"/>
                </a:cubicBezTo>
                <a:cubicBezTo>
                  <a:pt x="1225" y="917"/>
                  <a:pt x="1230" y="916"/>
                  <a:pt x="1234" y="915"/>
                </a:cubicBezTo>
                <a:close/>
                <a:moveTo>
                  <a:pt x="869" y="597"/>
                </a:moveTo>
                <a:cubicBezTo>
                  <a:pt x="869" y="597"/>
                  <a:pt x="870" y="597"/>
                  <a:pt x="871" y="597"/>
                </a:cubicBezTo>
                <a:cubicBezTo>
                  <a:pt x="876" y="601"/>
                  <a:pt x="879" y="606"/>
                  <a:pt x="883" y="611"/>
                </a:cubicBezTo>
                <a:cubicBezTo>
                  <a:pt x="883" y="611"/>
                  <a:pt x="883" y="612"/>
                  <a:pt x="883" y="612"/>
                </a:cubicBezTo>
                <a:cubicBezTo>
                  <a:pt x="882" y="613"/>
                  <a:pt x="881" y="613"/>
                  <a:pt x="881" y="613"/>
                </a:cubicBezTo>
                <a:cubicBezTo>
                  <a:pt x="879" y="612"/>
                  <a:pt x="877" y="612"/>
                  <a:pt x="875" y="611"/>
                </a:cubicBezTo>
                <a:cubicBezTo>
                  <a:pt x="871" y="608"/>
                  <a:pt x="869" y="604"/>
                  <a:pt x="867" y="600"/>
                </a:cubicBezTo>
                <a:cubicBezTo>
                  <a:pt x="867" y="599"/>
                  <a:pt x="867" y="597"/>
                  <a:pt x="869" y="597"/>
                </a:cubicBezTo>
                <a:close/>
                <a:moveTo>
                  <a:pt x="756" y="624"/>
                </a:moveTo>
                <a:cubicBezTo>
                  <a:pt x="756" y="624"/>
                  <a:pt x="757" y="624"/>
                  <a:pt x="758" y="624"/>
                </a:cubicBezTo>
                <a:cubicBezTo>
                  <a:pt x="761" y="624"/>
                  <a:pt x="764" y="626"/>
                  <a:pt x="765" y="628"/>
                </a:cubicBezTo>
                <a:cubicBezTo>
                  <a:pt x="766" y="628"/>
                  <a:pt x="766" y="628"/>
                  <a:pt x="766" y="628"/>
                </a:cubicBezTo>
                <a:cubicBezTo>
                  <a:pt x="766" y="628"/>
                  <a:pt x="766" y="628"/>
                  <a:pt x="767" y="629"/>
                </a:cubicBezTo>
                <a:cubicBezTo>
                  <a:pt x="769" y="629"/>
                  <a:pt x="772" y="629"/>
                  <a:pt x="774" y="631"/>
                </a:cubicBezTo>
                <a:cubicBezTo>
                  <a:pt x="774" y="631"/>
                  <a:pt x="775" y="631"/>
                  <a:pt x="775" y="631"/>
                </a:cubicBezTo>
                <a:cubicBezTo>
                  <a:pt x="775" y="632"/>
                  <a:pt x="775" y="632"/>
                  <a:pt x="775" y="632"/>
                </a:cubicBezTo>
                <a:cubicBezTo>
                  <a:pt x="775" y="631"/>
                  <a:pt x="775" y="631"/>
                  <a:pt x="775" y="631"/>
                </a:cubicBezTo>
                <a:cubicBezTo>
                  <a:pt x="774" y="631"/>
                  <a:pt x="774" y="631"/>
                  <a:pt x="774" y="631"/>
                </a:cubicBezTo>
                <a:cubicBezTo>
                  <a:pt x="771" y="631"/>
                  <a:pt x="769" y="630"/>
                  <a:pt x="767" y="629"/>
                </a:cubicBezTo>
                <a:cubicBezTo>
                  <a:pt x="766" y="628"/>
                  <a:pt x="766" y="628"/>
                  <a:pt x="766" y="628"/>
                </a:cubicBezTo>
                <a:cubicBezTo>
                  <a:pt x="765" y="628"/>
                  <a:pt x="765" y="628"/>
                  <a:pt x="765" y="628"/>
                </a:cubicBezTo>
                <a:cubicBezTo>
                  <a:pt x="760" y="630"/>
                  <a:pt x="758" y="630"/>
                  <a:pt x="756" y="627"/>
                </a:cubicBezTo>
                <a:cubicBezTo>
                  <a:pt x="755" y="626"/>
                  <a:pt x="756" y="625"/>
                  <a:pt x="756" y="624"/>
                </a:cubicBezTo>
                <a:close/>
                <a:moveTo>
                  <a:pt x="715" y="612"/>
                </a:moveTo>
                <a:cubicBezTo>
                  <a:pt x="715" y="612"/>
                  <a:pt x="716" y="613"/>
                  <a:pt x="716" y="613"/>
                </a:cubicBezTo>
                <a:cubicBezTo>
                  <a:pt x="716" y="613"/>
                  <a:pt x="715" y="614"/>
                  <a:pt x="715" y="613"/>
                </a:cubicBezTo>
                <a:cubicBezTo>
                  <a:pt x="713" y="613"/>
                  <a:pt x="713" y="612"/>
                  <a:pt x="715" y="612"/>
                </a:cubicBezTo>
                <a:close/>
                <a:moveTo>
                  <a:pt x="276" y="398"/>
                </a:moveTo>
                <a:cubicBezTo>
                  <a:pt x="276" y="398"/>
                  <a:pt x="275" y="398"/>
                  <a:pt x="275" y="397"/>
                </a:cubicBezTo>
                <a:cubicBezTo>
                  <a:pt x="275" y="395"/>
                  <a:pt x="275" y="394"/>
                  <a:pt x="275" y="394"/>
                </a:cubicBezTo>
                <a:cubicBezTo>
                  <a:pt x="275" y="391"/>
                  <a:pt x="275" y="390"/>
                  <a:pt x="276" y="389"/>
                </a:cubicBezTo>
                <a:cubicBezTo>
                  <a:pt x="276" y="389"/>
                  <a:pt x="276" y="388"/>
                  <a:pt x="277" y="388"/>
                </a:cubicBezTo>
                <a:cubicBezTo>
                  <a:pt x="277" y="388"/>
                  <a:pt x="278" y="388"/>
                  <a:pt x="278" y="388"/>
                </a:cubicBezTo>
                <a:cubicBezTo>
                  <a:pt x="278" y="391"/>
                  <a:pt x="278" y="394"/>
                  <a:pt x="278" y="396"/>
                </a:cubicBezTo>
                <a:cubicBezTo>
                  <a:pt x="278" y="398"/>
                  <a:pt x="278" y="398"/>
                  <a:pt x="276" y="398"/>
                </a:cubicBezTo>
                <a:close/>
                <a:moveTo>
                  <a:pt x="306" y="391"/>
                </a:moveTo>
                <a:cubicBezTo>
                  <a:pt x="305" y="391"/>
                  <a:pt x="305" y="391"/>
                  <a:pt x="305" y="392"/>
                </a:cubicBezTo>
                <a:cubicBezTo>
                  <a:pt x="305" y="391"/>
                  <a:pt x="305" y="391"/>
                  <a:pt x="305" y="390"/>
                </a:cubicBezTo>
                <a:cubicBezTo>
                  <a:pt x="306" y="390"/>
                  <a:pt x="306" y="390"/>
                  <a:pt x="306" y="390"/>
                </a:cubicBezTo>
                <a:lnTo>
                  <a:pt x="306" y="391"/>
                </a:lnTo>
                <a:close/>
                <a:moveTo>
                  <a:pt x="361" y="468"/>
                </a:moveTo>
                <a:cubicBezTo>
                  <a:pt x="362" y="468"/>
                  <a:pt x="362" y="468"/>
                  <a:pt x="362" y="468"/>
                </a:cubicBezTo>
                <a:cubicBezTo>
                  <a:pt x="362" y="468"/>
                  <a:pt x="362" y="468"/>
                  <a:pt x="362" y="468"/>
                </a:cubicBezTo>
                <a:cubicBezTo>
                  <a:pt x="363" y="468"/>
                  <a:pt x="363" y="468"/>
                  <a:pt x="362" y="468"/>
                </a:cubicBezTo>
                <a:cubicBezTo>
                  <a:pt x="362" y="468"/>
                  <a:pt x="362" y="469"/>
                  <a:pt x="362" y="469"/>
                </a:cubicBezTo>
                <a:cubicBezTo>
                  <a:pt x="360" y="469"/>
                  <a:pt x="360" y="469"/>
                  <a:pt x="360" y="469"/>
                </a:cubicBezTo>
                <a:lnTo>
                  <a:pt x="361" y="468"/>
                </a:lnTo>
                <a:close/>
                <a:moveTo>
                  <a:pt x="314" y="673"/>
                </a:moveTo>
                <a:cubicBezTo>
                  <a:pt x="313" y="673"/>
                  <a:pt x="313" y="673"/>
                  <a:pt x="313" y="673"/>
                </a:cubicBezTo>
                <a:cubicBezTo>
                  <a:pt x="314" y="672"/>
                  <a:pt x="314" y="672"/>
                  <a:pt x="314" y="672"/>
                </a:cubicBezTo>
                <a:cubicBezTo>
                  <a:pt x="315" y="672"/>
                  <a:pt x="315" y="672"/>
                  <a:pt x="315" y="672"/>
                </a:cubicBezTo>
                <a:lnTo>
                  <a:pt x="314" y="673"/>
                </a:lnTo>
                <a:close/>
                <a:moveTo>
                  <a:pt x="346" y="810"/>
                </a:moveTo>
                <a:cubicBezTo>
                  <a:pt x="346" y="810"/>
                  <a:pt x="345" y="810"/>
                  <a:pt x="345" y="810"/>
                </a:cubicBezTo>
                <a:cubicBezTo>
                  <a:pt x="346" y="810"/>
                  <a:pt x="346" y="809"/>
                  <a:pt x="347" y="809"/>
                </a:cubicBezTo>
                <a:cubicBezTo>
                  <a:pt x="347" y="809"/>
                  <a:pt x="348" y="810"/>
                  <a:pt x="348" y="810"/>
                </a:cubicBezTo>
                <a:cubicBezTo>
                  <a:pt x="348" y="810"/>
                  <a:pt x="347" y="810"/>
                  <a:pt x="346" y="810"/>
                </a:cubicBezTo>
                <a:close/>
                <a:moveTo>
                  <a:pt x="351" y="379"/>
                </a:moveTo>
                <a:cubicBezTo>
                  <a:pt x="351" y="380"/>
                  <a:pt x="350" y="380"/>
                  <a:pt x="349" y="380"/>
                </a:cubicBezTo>
                <a:cubicBezTo>
                  <a:pt x="342" y="380"/>
                  <a:pt x="335" y="380"/>
                  <a:pt x="328" y="380"/>
                </a:cubicBezTo>
                <a:cubicBezTo>
                  <a:pt x="328" y="380"/>
                  <a:pt x="328" y="380"/>
                  <a:pt x="327" y="380"/>
                </a:cubicBezTo>
                <a:cubicBezTo>
                  <a:pt x="326" y="382"/>
                  <a:pt x="324" y="383"/>
                  <a:pt x="322" y="384"/>
                </a:cubicBezTo>
                <a:cubicBezTo>
                  <a:pt x="322" y="384"/>
                  <a:pt x="322" y="384"/>
                  <a:pt x="321" y="384"/>
                </a:cubicBezTo>
                <a:cubicBezTo>
                  <a:pt x="321" y="385"/>
                  <a:pt x="320" y="386"/>
                  <a:pt x="319" y="386"/>
                </a:cubicBezTo>
                <a:cubicBezTo>
                  <a:pt x="319" y="386"/>
                  <a:pt x="318" y="386"/>
                  <a:pt x="318" y="386"/>
                </a:cubicBezTo>
                <a:cubicBezTo>
                  <a:pt x="319" y="384"/>
                  <a:pt x="320" y="384"/>
                  <a:pt x="321" y="384"/>
                </a:cubicBezTo>
                <a:cubicBezTo>
                  <a:pt x="322" y="384"/>
                  <a:pt x="322" y="384"/>
                  <a:pt x="322" y="384"/>
                </a:cubicBezTo>
                <a:cubicBezTo>
                  <a:pt x="323" y="383"/>
                  <a:pt x="325" y="381"/>
                  <a:pt x="327" y="380"/>
                </a:cubicBezTo>
                <a:cubicBezTo>
                  <a:pt x="327" y="380"/>
                  <a:pt x="328" y="380"/>
                  <a:pt x="328" y="380"/>
                </a:cubicBezTo>
                <a:cubicBezTo>
                  <a:pt x="336" y="377"/>
                  <a:pt x="343" y="378"/>
                  <a:pt x="351" y="378"/>
                </a:cubicBezTo>
                <a:cubicBezTo>
                  <a:pt x="351" y="378"/>
                  <a:pt x="351" y="379"/>
                  <a:pt x="351" y="379"/>
                </a:cubicBezTo>
                <a:close/>
                <a:moveTo>
                  <a:pt x="379" y="656"/>
                </a:moveTo>
                <a:cubicBezTo>
                  <a:pt x="378" y="655"/>
                  <a:pt x="378" y="655"/>
                  <a:pt x="377" y="655"/>
                </a:cubicBezTo>
                <a:cubicBezTo>
                  <a:pt x="378" y="655"/>
                  <a:pt x="379" y="655"/>
                  <a:pt x="379" y="655"/>
                </a:cubicBezTo>
                <a:cubicBezTo>
                  <a:pt x="379" y="656"/>
                  <a:pt x="379" y="656"/>
                  <a:pt x="379" y="656"/>
                </a:cubicBezTo>
                <a:close/>
                <a:moveTo>
                  <a:pt x="382" y="540"/>
                </a:moveTo>
                <a:cubicBezTo>
                  <a:pt x="377" y="544"/>
                  <a:pt x="372" y="544"/>
                  <a:pt x="365" y="541"/>
                </a:cubicBezTo>
                <a:cubicBezTo>
                  <a:pt x="362" y="539"/>
                  <a:pt x="361" y="538"/>
                  <a:pt x="363" y="537"/>
                </a:cubicBezTo>
                <a:cubicBezTo>
                  <a:pt x="366" y="536"/>
                  <a:pt x="370" y="534"/>
                  <a:pt x="372" y="532"/>
                </a:cubicBezTo>
                <a:cubicBezTo>
                  <a:pt x="375" y="529"/>
                  <a:pt x="378" y="527"/>
                  <a:pt x="383" y="525"/>
                </a:cubicBezTo>
                <a:cubicBezTo>
                  <a:pt x="387" y="524"/>
                  <a:pt x="389" y="522"/>
                  <a:pt x="390" y="519"/>
                </a:cubicBezTo>
                <a:cubicBezTo>
                  <a:pt x="390" y="518"/>
                  <a:pt x="392" y="518"/>
                  <a:pt x="393" y="518"/>
                </a:cubicBezTo>
                <a:cubicBezTo>
                  <a:pt x="397" y="518"/>
                  <a:pt x="400" y="520"/>
                  <a:pt x="404" y="519"/>
                </a:cubicBezTo>
                <a:cubicBezTo>
                  <a:pt x="406" y="518"/>
                  <a:pt x="408" y="515"/>
                  <a:pt x="407" y="514"/>
                </a:cubicBezTo>
                <a:cubicBezTo>
                  <a:pt x="405" y="512"/>
                  <a:pt x="403" y="510"/>
                  <a:pt x="401" y="509"/>
                </a:cubicBezTo>
                <a:cubicBezTo>
                  <a:pt x="396" y="507"/>
                  <a:pt x="391" y="506"/>
                  <a:pt x="386" y="506"/>
                </a:cubicBezTo>
                <a:cubicBezTo>
                  <a:pt x="377" y="506"/>
                  <a:pt x="368" y="506"/>
                  <a:pt x="359" y="505"/>
                </a:cubicBezTo>
                <a:cubicBezTo>
                  <a:pt x="358" y="505"/>
                  <a:pt x="357" y="504"/>
                  <a:pt x="357" y="504"/>
                </a:cubicBezTo>
                <a:cubicBezTo>
                  <a:pt x="358" y="503"/>
                  <a:pt x="358" y="502"/>
                  <a:pt x="359" y="501"/>
                </a:cubicBezTo>
                <a:cubicBezTo>
                  <a:pt x="360" y="501"/>
                  <a:pt x="362" y="500"/>
                  <a:pt x="363" y="500"/>
                </a:cubicBezTo>
                <a:cubicBezTo>
                  <a:pt x="374" y="500"/>
                  <a:pt x="385" y="500"/>
                  <a:pt x="395" y="499"/>
                </a:cubicBezTo>
                <a:cubicBezTo>
                  <a:pt x="403" y="499"/>
                  <a:pt x="411" y="498"/>
                  <a:pt x="419" y="497"/>
                </a:cubicBezTo>
                <a:cubicBezTo>
                  <a:pt x="425" y="495"/>
                  <a:pt x="433" y="494"/>
                  <a:pt x="440" y="493"/>
                </a:cubicBezTo>
                <a:cubicBezTo>
                  <a:pt x="442" y="492"/>
                  <a:pt x="444" y="493"/>
                  <a:pt x="446" y="493"/>
                </a:cubicBezTo>
                <a:cubicBezTo>
                  <a:pt x="447" y="493"/>
                  <a:pt x="449" y="494"/>
                  <a:pt x="449" y="495"/>
                </a:cubicBezTo>
                <a:cubicBezTo>
                  <a:pt x="449" y="496"/>
                  <a:pt x="448" y="497"/>
                  <a:pt x="448" y="498"/>
                </a:cubicBezTo>
                <a:cubicBezTo>
                  <a:pt x="442" y="500"/>
                  <a:pt x="436" y="501"/>
                  <a:pt x="430" y="503"/>
                </a:cubicBezTo>
                <a:cubicBezTo>
                  <a:pt x="428" y="504"/>
                  <a:pt x="427" y="507"/>
                  <a:pt x="428" y="508"/>
                </a:cubicBezTo>
                <a:cubicBezTo>
                  <a:pt x="429" y="508"/>
                  <a:pt x="429" y="509"/>
                  <a:pt x="430" y="509"/>
                </a:cubicBezTo>
                <a:cubicBezTo>
                  <a:pt x="431" y="510"/>
                  <a:pt x="432" y="510"/>
                  <a:pt x="433" y="511"/>
                </a:cubicBezTo>
                <a:cubicBezTo>
                  <a:pt x="443" y="516"/>
                  <a:pt x="452" y="519"/>
                  <a:pt x="462" y="512"/>
                </a:cubicBezTo>
                <a:cubicBezTo>
                  <a:pt x="463" y="511"/>
                  <a:pt x="464" y="511"/>
                  <a:pt x="464" y="511"/>
                </a:cubicBezTo>
                <a:cubicBezTo>
                  <a:pt x="466" y="512"/>
                  <a:pt x="466" y="513"/>
                  <a:pt x="465" y="514"/>
                </a:cubicBezTo>
                <a:cubicBezTo>
                  <a:pt x="464" y="516"/>
                  <a:pt x="464" y="519"/>
                  <a:pt x="461" y="520"/>
                </a:cubicBezTo>
                <a:cubicBezTo>
                  <a:pt x="458" y="522"/>
                  <a:pt x="455" y="523"/>
                  <a:pt x="453" y="525"/>
                </a:cubicBezTo>
                <a:cubicBezTo>
                  <a:pt x="451" y="526"/>
                  <a:pt x="451" y="528"/>
                  <a:pt x="450" y="530"/>
                </a:cubicBezTo>
                <a:cubicBezTo>
                  <a:pt x="447" y="535"/>
                  <a:pt x="445" y="536"/>
                  <a:pt x="440" y="532"/>
                </a:cubicBezTo>
                <a:cubicBezTo>
                  <a:pt x="434" y="528"/>
                  <a:pt x="428" y="528"/>
                  <a:pt x="422" y="530"/>
                </a:cubicBezTo>
                <a:cubicBezTo>
                  <a:pt x="420" y="531"/>
                  <a:pt x="418" y="533"/>
                  <a:pt x="418" y="534"/>
                </a:cubicBezTo>
                <a:cubicBezTo>
                  <a:pt x="417" y="540"/>
                  <a:pt x="412" y="542"/>
                  <a:pt x="405" y="543"/>
                </a:cubicBezTo>
                <a:cubicBezTo>
                  <a:pt x="405" y="543"/>
                  <a:pt x="405" y="544"/>
                  <a:pt x="405" y="544"/>
                </a:cubicBezTo>
                <a:cubicBezTo>
                  <a:pt x="405" y="544"/>
                  <a:pt x="404" y="544"/>
                  <a:pt x="404" y="544"/>
                </a:cubicBezTo>
                <a:cubicBezTo>
                  <a:pt x="402" y="545"/>
                  <a:pt x="400" y="546"/>
                  <a:pt x="397" y="546"/>
                </a:cubicBezTo>
                <a:cubicBezTo>
                  <a:pt x="397" y="546"/>
                  <a:pt x="396" y="547"/>
                  <a:pt x="396" y="547"/>
                </a:cubicBezTo>
                <a:cubicBezTo>
                  <a:pt x="396" y="547"/>
                  <a:pt x="396" y="547"/>
                  <a:pt x="395" y="547"/>
                </a:cubicBezTo>
                <a:cubicBezTo>
                  <a:pt x="395" y="548"/>
                  <a:pt x="394" y="548"/>
                  <a:pt x="393" y="549"/>
                </a:cubicBezTo>
                <a:cubicBezTo>
                  <a:pt x="393" y="549"/>
                  <a:pt x="392" y="549"/>
                  <a:pt x="392" y="548"/>
                </a:cubicBezTo>
                <a:cubicBezTo>
                  <a:pt x="392" y="547"/>
                  <a:pt x="394" y="547"/>
                  <a:pt x="395" y="547"/>
                </a:cubicBezTo>
                <a:cubicBezTo>
                  <a:pt x="395" y="547"/>
                  <a:pt x="396" y="547"/>
                  <a:pt x="396" y="546"/>
                </a:cubicBezTo>
                <a:cubicBezTo>
                  <a:pt x="396" y="546"/>
                  <a:pt x="397" y="546"/>
                  <a:pt x="397" y="546"/>
                </a:cubicBezTo>
                <a:cubicBezTo>
                  <a:pt x="399" y="544"/>
                  <a:pt x="401" y="544"/>
                  <a:pt x="404" y="544"/>
                </a:cubicBezTo>
                <a:cubicBezTo>
                  <a:pt x="404" y="544"/>
                  <a:pt x="404" y="544"/>
                  <a:pt x="405" y="543"/>
                </a:cubicBezTo>
                <a:cubicBezTo>
                  <a:pt x="405" y="543"/>
                  <a:pt x="405" y="543"/>
                  <a:pt x="405" y="543"/>
                </a:cubicBezTo>
                <a:cubicBezTo>
                  <a:pt x="406" y="541"/>
                  <a:pt x="408" y="538"/>
                  <a:pt x="408" y="536"/>
                </a:cubicBezTo>
                <a:cubicBezTo>
                  <a:pt x="409" y="533"/>
                  <a:pt x="406" y="530"/>
                  <a:pt x="402" y="531"/>
                </a:cubicBezTo>
                <a:cubicBezTo>
                  <a:pt x="398" y="532"/>
                  <a:pt x="394" y="533"/>
                  <a:pt x="390" y="535"/>
                </a:cubicBezTo>
                <a:cubicBezTo>
                  <a:pt x="387" y="536"/>
                  <a:pt x="385" y="539"/>
                  <a:pt x="382" y="540"/>
                </a:cubicBezTo>
                <a:close/>
                <a:moveTo>
                  <a:pt x="433" y="551"/>
                </a:moveTo>
                <a:cubicBezTo>
                  <a:pt x="432" y="552"/>
                  <a:pt x="431" y="552"/>
                  <a:pt x="430" y="552"/>
                </a:cubicBezTo>
                <a:cubicBezTo>
                  <a:pt x="430" y="553"/>
                  <a:pt x="430" y="553"/>
                  <a:pt x="430" y="553"/>
                </a:cubicBezTo>
                <a:cubicBezTo>
                  <a:pt x="430" y="554"/>
                  <a:pt x="430" y="554"/>
                  <a:pt x="429" y="554"/>
                </a:cubicBezTo>
                <a:cubicBezTo>
                  <a:pt x="429" y="555"/>
                  <a:pt x="429" y="555"/>
                  <a:pt x="429" y="556"/>
                </a:cubicBezTo>
                <a:cubicBezTo>
                  <a:pt x="428" y="555"/>
                  <a:pt x="429" y="555"/>
                  <a:pt x="429" y="554"/>
                </a:cubicBezTo>
                <a:cubicBezTo>
                  <a:pt x="429" y="554"/>
                  <a:pt x="430" y="553"/>
                  <a:pt x="430" y="553"/>
                </a:cubicBezTo>
                <a:cubicBezTo>
                  <a:pt x="430" y="553"/>
                  <a:pt x="430" y="553"/>
                  <a:pt x="430" y="552"/>
                </a:cubicBezTo>
                <a:cubicBezTo>
                  <a:pt x="431" y="551"/>
                  <a:pt x="430" y="550"/>
                  <a:pt x="433" y="550"/>
                </a:cubicBezTo>
                <a:cubicBezTo>
                  <a:pt x="433" y="550"/>
                  <a:pt x="433" y="551"/>
                  <a:pt x="433" y="551"/>
                </a:cubicBezTo>
                <a:close/>
                <a:moveTo>
                  <a:pt x="415" y="603"/>
                </a:moveTo>
                <a:cubicBezTo>
                  <a:pt x="414" y="604"/>
                  <a:pt x="414" y="605"/>
                  <a:pt x="413" y="605"/>
                </a:cubicBezTo>
                <a:cubicBezTo>
                  <a:pt x="408" y="604"/>
                  <a:pt x="405" y="601"/>
                  <a:pt x="404" y="597"/>
                </a:cubicBezTo>
                <a:cubicBezTo>
                  <a:pt x="403" y="596"/>
                  <a:pt x="405" y="595"/>
                  <a:pt x="406" y="595"/>
                </a:cubicBezTo>
                <a:cubicBezTo>
                  <a:pt x="407" y="594"/>
                  <a:pt x="410" y="594"/>
                  <a:pt x="410" y="594"/>
                </a:cubicBezTo>
                <a:cubicBezTo>
                  <a:pt x="412" y="597"/>
                  <a:pt x="414" y="600"/>
                  <a:pt x="415" y="603"/>
                </a:cubicBezTo>
                <a:close/>
                <a:moveTo>
                  <a:pt x="400" y="691"/>
                </a:moveTo>
                <a:cubicBezTo>
                  <a:pt x="400" y="690"/>
                  <a:pt x="400" y="690"/>
                  <a:pt x="400" y="690"/>
                </a:cubicBezTo>
                <a:cubicBezTo>
                  <a:pt x="402" y="691"/>
                  <a:pt x="402" y="691"/>
                  <a:pt x="402" y="691"/>
                </a:cubicBezTo>
                <a:lnTo>
                  <a:pt x="400" y="691"/>
                </a:lnTo>
                <a:close/>
                <a:moveTo>
                  <a:pt x="433" y="743"/>
                </a:moveTo>
                <a:cubicBezTo>
                  <a:pt x="433" y="743"/>
                  <a:pt x="432" y="743"/>
                  <a:pt x="432" y="743"/>
                </a:cubicBezTo>
                <a:cubicBezTo>
                  <a:pt x="432" y="742"/>
                  <a:pt x="431" y="741"/>
                  <a:pt x="431" y="740"/>
                </a:cubicBezTo>
                <a:cubicBezTo>
                  <a:pt x="431" y="740"/>
                  <a:pt x="432" y="740"/>
                  <a:pt x="433" y="740"/>
                </a:cubicBezTo>
                <a:cubicBezTo>
                  <a:pt x="433" y="740"/>
                  <a:pt x="433" y="741"/>
                  <a:pt x="434" y="741"/>
                </a:cubicBezTo>
                <a:cubicBezTo>
                  <a:pt x="434" y="742"/>
                  <a:pt x="434" y="742"/>
                  <a:pt x="433" y="743"/>
                </a:cubicBezTo>
                <a:close/>
                <a:moveTo>
                  <a:pt x="456" y="812"/>
                </a:moveTo>
                <a:cubicBezTo>
                  <a:pt x="456" y="812"/>
                  <a:pt x="456" y="812"/>
                  <a:pt x="456" y="811"/>
                </a:cubicBezTo>
                <a:cubicBezTo>
                  <a:pt x="455" y="810"/>
                  <a:pt x="455" y="810"/>
                  <a:pt x="454" y="809"/>
                </a:cubicBezTo>
                <a:cubicBezTo>
                  <a:pt x="455" y="810"/>
                  <a:pt x="455" y="810"/>
                  <a:pt x="456" y="811"/>
                </a:cubicBezTo>
                <a:cubicBezTo>
                  <a:pt x="457" y="811"/>
                  <a:pt x="458" y="812"/>
                  <a:pt x="456" y="812"/>
                </a:cubicBezTo>
                <a:close/>
                <a:moveTo>
                  <a:pt x="502" y="733"/>
                </a:moveTo>
                <a:cubicBezTo>
                  <a:pt x="498" y="733"/>
                  <a:pt x="493" y="733"/>
                  <a:pt x="488" y="734"/>
                </a:cubicBezTo>
                <a:cubicBezTo>
                  <a:pt x="488" y="734"/>
                  <a:pt x="488" y="733"/>
                  <a:pt x="488" y="733"/>
                </a:cubicBezTo>
                <a:cubicBezTo>
                  <a:pt x="486" y="733"/>
                  <a:pt x="484" y="733"/>
                  <a:pt x="481" y="733"/>
                </a:cubicBezTo>
                <a:cubicBezTo>
                  <a:pt x="475" y="733"/>
                  <a:pt x="469" y="735"/>
                  <a:pt x="465" y="739"/>
                </a:cubicBezTo>
                <a:cubicBezTo>
                  <a:pt x="463" y="740"/>
                  <a:pt x="462" y="741"/>
                  <a:pt x="460" y="742"/>
                </a:cubicBezTo>
                <a:cubicBezTo>
                  <a:pt x="459" y="742"/>
                  <a:pt x="457" y="742"/>
                  <a:pt x="456" y="741"/>
                </a:cubicBezTo>
                <a:cubicBezTo>
                  <a:pt x="456" y="741"/>
                  <a:pt x="456" y="740"/>
                  <a:pt x="456" y="740"/>
                </a:cubicBezTo>
                <a:cubicBezTo>
                  <a:pt x="458" y="738"/>
                  <a:pt x="459" y="736"/>
                  <a:pt x="461" y="735"/>
                </a:cubicBezTo>
                <a:cubicBezTo>
                  <a:pt x="469" y="731"/>
                  <a:pt x="477" y="727"/>
                  <a:pt x="485" y="724"/>
                </a:cubicBezTo>
                <a:cubicBezTo>
                  <a:pt x="486" y="723"/>
                  <a:pt x="488" y="724"/>
                  <a:pt x="489" y="724"/>
                </a:cubicBezTo>
                <a:cubicBezTo>
                  <a:pt x="493" y="727"/>
                  <a:pt x="497" y="729"/>
                  <a:pt x="502" y="729"/>
                </a:cubicBezTo>
                <a:cubicBezTo>
                  <a:pt x="503" y="729"/>
                  <a:pt x="503" y="731"/>
                  <a:pt x="504" y="731"/>
                </a:cubicBezTo>
                <a:cubicBezTo>
                  <a:pt x="504" y="732"/>
                  <a:pt x="503" y="733"/>
                  <a:pt x="502" y="733"/>
                </a:cubicBezTo>
                <a:close/>
                <a:moveTo>
                  <a:pt x="508" y="837"/>
                </a:moveTo>
                <a:cubicBezTo>
                  <a:pt x="507" y="837"/>
                  <a:pt x="507" y="837"/>
                  <a:pt x="506" y="837"/>
                </a:cubicBezTo>
                <a:cubicBezTo>
                  <a:pt x="506" y="836"/>
                  <a:pt x="507" y="835"/>
                  <a:pt x="507" y="834"/>
                </a:cubicBezTo>
                <a:cubicBezTo>
                  <a:pt x="509" y="833"/>
                  <a:pt x="511" y="832"/>
                  <a:pt x="513" y="833"/>
                </a:cubicBezTo>
                <a:cubicBezTo>
                  <a:pt x="513" y="833"/>
                  <a:pt x="513" y="834"/>
                  <a:pt x="513" y="834"/>
                </a:cubicBezTo>
                <a:cubicBezTo>
                  <a:pt x="513" y="836"/>
                  <a:pt x="510" y="838"/>
                  <a:pt x="508" y="837"/>
                </a:cubicBezTo>
                <a:close/>
                <a:moveTo>
                  <a:pt x="506" y="783"/>
                </a:moveTo>
                <a:cubicBezTo>
                  <a:pt x="505" y="783"/>
                  <a:pt x="504" y="782"/>
                  <a:pt x="504" y="782"/>
                </a:cubicBezTo>
                <a:cubicBezTo>
                  <a:pt x="504" y="781"/>
                  <a:pt x="504" y="781"/>
                  <a:pt x="504" y="780"/>
                </a:cubicBezTo>
                <a:cubicBezTo>
                  <a:pt x="506" y="778"/>
                  <a:pt x="509" y="777"/>
                  <a:pt x="513" y="778"/>
                </a:cubicBezTo>
                <a:cubicBezTo>
                  <a:pt x="513" y="778"/>
                  <a:pt x="513" y="778"/>
                  <a:pt x="514" y="779"/>
                </a:cubicBezTo>
                <a:cubicBezTo>
                  <a:pt x="512" y="781"/>
                  <a:pt x="509" y="783"/>
                  <a:pt x="506" y="783"/>
                </a:cubicBezTo>
                <a:close/>
                <a:moveTo>
                  <a:pt x="513" y="666"/>
                </a:moveTo>
                <a:cubicBezTo>
                  <a:pt x="514" y="665"/>
                  <a:pt x="514" y="665"/>
                  <a:pt x="514" y="665"/>
                </a:cubicBezTo>
                <a:cubicBezTo>
                  <a:pt x="515" y="666"/>
                  <a:pt x="515" y="666"/>
                  <a:pt x="515" y="666"/>
                </a:cubicBezTo>
                <a:lnTo>
                  <a:pt x="513" y="666"/>
                </a:lnTo>
                <a:close/>
                <a:moveTo>
                  <a:pt x="521" y="636"/>
                </a:moveTo>
                <a:cubicBezTo>
                  <a:pt x="521" y="636"/>
                  <a:pt x="521" y="636"/>
                  <a:pt x="521" y="636"/>
                </a:cubicBezTo>
                <a:cubicBezTo>
                  <a:pt x="519" y="637"/>
                  <a:pt x="517" y="639"/>
                  <a:pt x="515" y="640"/>
                </a:cubicBezTo>
                <a:cubicBezTo>
                  <a:pt x="512" y="642"/>
                  <a:pt x="509" y="643"/>
                  <a:pt x="506" y="644"/>
                </a:cubicBezTo>
                <a:cubicBezTo>
                  <a:pt x="499" y="647"/>
                  <a:pt x="492" y="650"/>
                  <a:pt x="486" y="654"/>
                </a:cubicBezTo>
                <a:cubicBezTo>
                  <a:pt x="478" y="658"/>
                  <a:pt x="469" y="661"/>
                  <a:pt x="461" y="664"/>
                </a:cubicBezTo>
                <a:cubicBezTo>
                  <a:pt x="460" y="664"/>
                  <a:pt x="458" y="664"/>
                  <a:pt x="457" y="664"/>
                </a:cubicBezTo>
                <a:cubicBezTo>
                  <a:pt x="451" y="662"/>
                  <a:pt x="446" y="664"/>
                  <a:pt x="442" y="668"/>
                </a:cubicBezTo>
                <a:cubicBezTo>
                  <a:pt x="439" y="670"/>
                  <a:pt x="436" y="672"/>
                  <a:pt x="431" y="672"/>
                </a:cubicBezTo>
                <a:cubicBezTo>
                  <a:pt x="425" y="673"/>
                  <a:pt x="418" y="674"/>
                  <a:pt x="412" y="675"/>
                </a:cubicBezTo>
                <a:cubicBezTo>
                  <a:pt x="407" y="675"/>
                  <a:pt x="402" y="674"/>
                  <a:pt x="399" y="671"/>
                </a:cubicBezTo>
                <a:cubicBezTo>
                  <a:pt x="397" y="669"/>
                  <a:pt x="394" y="667"/>
                  <a:pt x="392" y="664"/>
                </a:cubicBezTo>
                <a:cubicBezTo>
                  <a:pt x="392" y="664"/>
                  <a:pt x="392" y="663"/>
                  <a:pt x="392" y="663"/>
                </a:cubicBezTo>
                <a:cubicBezTo>
                  <a:pt x="393" y="663"/>
                  <a:pt x="394" y="663"/>
                  <a:pt x="394" y="663"/>
                </a:cubicBezTo>
                <a:cubicBezTo>
                  <a:pt x="397" y="663"/>
                  <a:pt x="400" y="665"/>
                  <a:pt x="403" y="665"/>
                </a:cubicBezTo>
                <a:cubicBezTo>
                  <a:pt x="404" y="665"/>
                  <a:pt x="407" y="665"/>
                  <a:pt x="408" y="664"/>
                </a:cubicBezTo>
                <a:cubicBezTo>
                  <a:pt x="412" y="662"/>
                  <a:pt x="415" y="659"/>
                  <a:pt x="417" y="656"/>
                </a:cubicBezTo>
                <a:cubicBezTo>
                  <a:pt x="420" y="653"/>
                  <a:pt x="424" y="652"/>
                  <a:pt x="428" y="653"/>
                </a:cubicBezTo>
                <a:cubicBezTo>
                  <a:pt x="430" y="653"/>
                  <a:pt x="431" y="653"/>
                  <a:pt x="433" y="653"/>
                </a:cubicBezTo>
                <a:cubicBezTo>
                  <a:pt x="435" y="652"/>
                  <a:pt x="438" y="650"/>
                  <a:pt x="438" y="648"/>
                </a:cubicBezTo>
                <a:cubicBezTo>
                  <a:pt x="437" y="646"/>
                  <a:pt x="437" y="644"/>
                  <a:pt x="437" y="643"/>
                </a:cubicBezTo>
                <a:cubicBezTo>
                  <a:pt x="436" y="639"/>
                  <a:pt x="435" y="636"/>
                  <a:pt x="434" y="633"/>
                </a:cubicBezTo>
                <a:cubicBezTo>
                  <a:pt x="434" y="631"/>
                  <a:pt x="434" y="630"/>
                  <a:pt x="436" y="630"/>
                </a:cubicBezTo>
                <a:cubicBezTo>
                  <a:pt x="436" y="630"/>
                  <a:pt x="437" y="631"/>
                  <a:pt x="438" y="631"/>
                </a:cubicBezTo>
                <a:cubicBezTo>
                  <a:pt x="444" y="635"/>
                  <a:pt x="448" y="640"/>
                  <a:pt x="452" y="646"/>
                </a:cubicBezTo>
                <a:cubicBezTo>
                  <a:pt x="454" y="648"/>
                  <a:pt x="457" y="649"/>
                  <a:pt x="461" y="649"/>
                </a:cubicBezTo>
                <a:cubicBezTo>
                  <a:pt x="471" y="650"/>
                  <a:pt x="480" y="648"/>
                  <a:pt x="487" y="643"/>
                </a:cubicBezTo>
                <a:cubicBezTo>
                  <a:pt x="494" y="639"/>
                  <a:pt x="502" y="637"/>
                  <a:pt x="510" y="635"/>
                </a:cubicBezTo>
                <a:cubicBezTo>
                  <a:pt x="514" y="635"/>
                  <a:pt x="517" y="636"/>
                  <a:pt x="521" y="636"/>
                </a:cubicBezTo>
                <a:cubicBezTo>
                  <a:pt x="521" y="636"/>
                  <a:pt x="521" y="635"/>
                  <a:pt x="521" y="635"/>
                </a:cubicBezTo>
                <a:cubicBezTo>
                  <a:pt x="521" y="634"/>
                  <a:pt x="521" y="634"/>
                  <a:pt x="522" y="635"/>
                </a:cubicBezTo>
                <a:cubicBezTo>
                  <a:pt x="522" y="635"/>
                  <a:pt x="521" y="635"/>
                  <a:pt x="521" y="636"/>
                </a:cubicBezTo>
                <a:close/>
                <a:moveTo>
                  <a:pt x="530" y="534"/>
                </a:moveTo>
                <a:cubicBezTo>
                  <a:pt x="529" y="534"/>
                  <a:pt x="527" y="535"/>
                  <a:pt x="527" y="534"/>
                </a:cubicBezTo>
                <a:cubicBezTo>
                  <a:pt x="524" y="533"/>
                  <a:pt x="524" y="531"/>
                  <a:pt x="525" y="531"/>
                </a:cubicBezTo>
                <a:cubicBezTo>
                  <a:pt x="527" y="531"/>
                  <a:pt x="528" y="531"/>
                  <a:pt x="529" y="532"/>
                </a:cubicBezTo>
                <a:cubicBezTo>
                  <a:pt x="529" y="532"/>
                  <a:pt x="530" y="533"/>
                  <a:pt x="530" y="533"/>
                </a:cubicBezTo>
                <a:cubicBezTo>
                  <a:pt x="530" y="533"/>
                  <a:pt x="530" y="534"/>
                  <a:pt x="530" y="534"/>
                </a:cubicBezTo>
                <a:close/>
                <a:moveTo>
                  <a:pt x="576" y="606"/>
                </a:moveTo>
                <a:cubicBezTo>
                  <a:pt x="577" y="606"/>
                  <a:pt x="577" y="606"/>
                  <a:pt x="578" y="606"/>
                </a:cubicBezTo>
                <a:cubicBezTo>
                  <a:pt x="580" y="606"/>
                  <a:pt x="580" y="607"/>
                  <a:pt x="579" y="608"/>
                </a:cubicBezTo>
                <a:cubicBezTo>
                  <a:pt x="579" y="609"/>
                  <a:pt x="578" y="609"/>
                  <a:pt x="578" y="609"/>
                </a:cubicBezTo>
                <a:cubicBezTo>
                  <a:pt x="576" y="608"/>
                  <a:pt x="576" y="608"/>
                  <a:pt x="576" y="606"/>
                </a:cubicBezTo>
                <a:close/>
                <a:moveTo>
                  <a:pt x="565" y="764"/>
                </a:moveTo>
                <a:cubicBezTo>
                  <a:pt x="565" y="762"/>
                  <a:pt x="568" y="760"/>
                  <a:pt x="571" y="760"/>
                </a:cubicBezTo>
                <a:cubicBezTo>
                  <a:pt x="572" y="760"/>
                  <a:pt x="573" y="761"/>
                  <a:pt x="574" y="761"/>
                </a:cubicBezTo>
                <a:cubicBezTo>
                  <a:pt x="575" y="761"/>
                  <a:pt x="575" y="762"/>
                  <a:pt x="574" y="763"/>
                </a:cubicBezTo>
                <a:cubicBezTo>
                  <a:pt x="572" y="766"/>
                  <a:pt x="568" y="768"/>
                  <a:pt x="564" y="770"/>
                </a:cubicBezTo>
                <a:cubicBezTo>
                  <a:pt x="564" y="770"/>
                  <a:pt x="564" y="771"/>
                  <a:pt x="564" y="771"/>
                </a:cubicBezTo>
                <a:cubicBezTo>
                  <a:pt x="564" y="771"/>
                  <a:pt x="563" y="771"/>
                  <a:pt x="563" y="771"/>
                </a:cubicBezTo>
                <a:cubicBezTo>
                  <a:pt x="563" y="771"/>
                  <a:pt x="562" y="772"/>
                  <a:pt x="562" y="772"/>
                </a:cubicBezTo>
                <a:cubicBezTo>
                  <a:pt x="562" y="772"/>
                  <a:pt x="562" y="771"/>
                  <a:pt x="562" y="771"/>
                </a:cubicBezTo>
                <a:cubicBezTo>
                  <a:pt x="563" y="771"/>
                  <a:pt x="563" y="771"/>
                  <a:pt x="563" y="771"/>
                </a:cubicBezTo>
                <a:cubicBezTo>
                  <a:pt x="563" y="771"/>
                  <a:pt x="563" y="771"/>
                  <a:pt x="564" y="770"/>
                </a:cubicBezTo>
                <a:cubicBezTo>
                  <a:pt x="564" y="770"/>
                  <a:pt x="564" y="770"/>
                  <a:pt x="564" y="770"/>
                </a:cubicBezTo>
                <a:cubicBezTo>
                  <a:pt x="564" y="768"/>
                  <a:pt x="564" y="766"/>
                  <a:pt x="565" y="764"/>
                </a:cubicBezTo>
                <a:close/>
                <a:moveTo>
                  <a:pt x="562" y="601"/>
                </a:moveTo>
                <a:cubicBezTo>
                  <a:pt x="564" y="601"/>
                  <a:pt x="564" y="602"/>
                  <a:pt x="563" y="603"/>
                </a:cubicBezTo>
                <a:cubicBezTo>
                  <a:pt x="563" y="603"/>
                  <a:pt x="562" y="603"/>
                  <a:pt x="561" y="603"/>
                </a:cubicBezTo>
                <a:cubicBezTo>
                  <a:pt x="561" y="603"/>
                  <a:pt x="560" y="602"/>
                  <a:pt x="560" y="602"/>
                </a:cubicBezTo>
                <a:cubicBezTo>
                  <a:pt x="561" y="602"/>
                  <a:pt x="561" y="601"/>
                  <a:pt x="562" y="601"/>
                </a:cubicBezTo>
                <a:close/>
                <a:moveTo>
                  <a:pt x="542" y="585"/>
                </a:moveTo>
                <a:cubicBezTo>
                  <a:pt x="542" y="586"/>
                  <a:pt x="541" y="586"/>
                  <a:pt x="540" y="586"/>
                </a:cubicBezTo>
                <a:cubicBezTo>
                  <a:pt x="539" y="585"/>
                  <a:pt x="539" y="584"/>
                  <a:pt x="540" y="583"/>
                </a:cubicBezTo>
                <a:cubicBezTo>
                  <a:pt x="540" y="583"/>
                  <a:pt x="541" y="583"/>
                  <a:pt x="542" y="583"/>
                </a:cubicBezTo>
                <a:cubicBezTo>
                  <a:pt x="543" y="584"/>
                  <a:pt x="543" y="585"/>
                  <a:pt x="542" y="585"/>
                </a:cubicBezTo>
                <a:close/>
                <a:moveTo>
                  <a:pt x="553" y="551"/>
                </a:moveTo>
                <a:cubicBezTo>
                  <a:pt x="552" y="550"/>
                  <a:pt x="552" y="550"/>
                  <a:pt x="552" y="550"/>
                </a:cubicBezTo>
                <a:cubicBezTo>
                  <a:pt x="553" y="550"/>
                  <a:pt x="553" y="550"/>
                  <a:pt x="553" y="550"/>
                </a:cubicBezTo>
                <a:lnTo>
                  <a:pt x="553" y="551"/>
                </a:lnTo>
                <a:close/>
                <a:moveTo>
                  <a:pt x="574" y="902"/>
                </a:moveTo>
                <a:cubicBezTo>
                  <a:pt x="572" y="904"/>
                  <a:pt x="570" y="906"/>
                  <a:pt x="568" y="909"/>
                </a:cubicBezTo>
                <a:cubicBezTo>
                  <a:pt x="567" y="910"/>
                  <a:pt x="566" y="910"/>
                  <a:pt x="565" y="909"/>
                </a:cubicBezTo>
                <a:cubicBezTo>
                  <a:pt x="565" y="909"/>
                  <a:pt x="565" y="908"/>
                  <a:pt x="565" y="908"/>
                </a:cubicBezTo>
                <a:cubicBezTo>
                  <a:pt x="565" y="907"/>
                  <a:pt x="565" y="906"/>
                  <a:pt x="565" y="906"/>
                </a:cubicBezTo>
                <a:cubicBezTo>
                  <a:pt x="567" y="903"/>
                  <a:pt x="569" y="900"/>
                  <a:pt x="568" y="897"/>
                </a:cubicBezTo>
                <a:cubicBezTo>
                  <a:pt x="567" y="892"/>
                  <a:pt x="561" y="893"/>
                  <a:pt x="558" y="891"/>
                </a:cubicBezTo>
                <a:cubicBezTo>
                  <a:pt x="558" y="891"/>
                  <a:pt x="557" y="890"/>
                  <a:pt x="558" y="890"/>
                </a:cubicBezTo>
                <a:cubicBezTo>
                  <a:pt x="558" y="889"/>
                  <a:pt x="559" y="888"/>
                  <a:pt x="560" y="888"/>
                </a:cubicBezTo>
                <a:cubicBezTo>
                  <a:pt x="562" y="888"/>
                  <a:pt x="563" y="888"/>
                  <a:pt x="564" y="889"/>
                </a:cubicBezTo>
                <a:cubicBezTo>
                  <a:pt x="567" y="889"/>
                  <a:pt x="570" y="889"/>
                  <a:pt x="572" y="890"/>
                </a:cubicBezTo>
                <a:cubicBezTo>
                  <a:pt x="572" y="889"/>
                  <a:pt x="572" y="889"/>
                  <a:pt x="572" y="889"/>
                </a:cubicBezTo>
                <a:cubicBezTo>
                  <a:pt x="572" y="889"/>
                  <a:pt x="572" y="889"/>
                  <a:pt x="572" y="889"/>
                </a:cubicBezTo>
                <a:cubicBezTo>
                  <a:pt x="570" y="886"/>
                  <a:pt x="568" y="884"/>
                  <a:pt x="566" y="881"/>
                </a:cubicBezTo>
                <a:cubicBezTo>
                  <a:pt x="563" y="877"/>
                  <a:pt x="563" y="872"/>
                  <a:pt x="565" y="868"/>
                </a:cubicBezTo>
                <a:cubicBezTo>
                  <a:pt x="566" y="867"/>
                  <a:pt x="568" y="865"/>
                  <a:pt x="570" y="865"/>
                </a:cubicBezTo>
                <a:cubicBezTo>
                  <a:pt x="571" y="865"/>
                  <a:pt x="574" y="865"/>
                  <a:pt x="575" y="867"/>
                </a:cubicBezTo>
                <a:cubicBezTo>
                  <a:pt x="578" y="868"/>
                  <a:pt x="579" y="871"/>
                  <a:pt x="581" y="873"/>
                </a:cubicBezTo>
                <a:cubicBezTo>
                  <a:pt x="581" y="873"/>
                  <a:pt x="581" y="873"/>
                  <a:pt x="581" y="873"/>
                </a:cubicBezTo>
                <a:cubicBezTo>
                  <a:pt x="582" y="872"/>
                  <a:pt x="582" y="872"/>
                  <a:pt x="582" y="872"/>
                </a:cubicBezTo>
                <a:cubicBezTo>
                  <a:pt x="581" y="873"/>
                  <a:pt x="581" y="873"/>
                  <a:pt x="581" y="873"/>
                </a:cubicBezTo>
                <a:cubicBezTo>
                  <a:pt x="581" y="873"/>
                  <a:pt x="581" y="873"/>
                  <a:pt x="581" y="873"/>
                </a:cubicBezTo>
                <a:cubicBezTo>
                  <a:pt x="575" y="877"/>
                  <a:pt x="576" y="881"/>
                  <a:pt x="581" y="885"/>
                </a:cubicBezTo>
                <a:cubicBezTo>
                  <a:pt x="582" y="886"/>
                  <a:pt x="582" y="887"/>
                  <a:pt x="580" y="888"/>
                </a:cubicBezTo>
                <a:cubicBezTo>
                  <a:pt x="577" y="888"/>
                  <a:pt x="575" y="889"/>
                  <a:pt x="572" y="889"/>
                </a:cubicBezTo>
                <a:cubicBezTo>
                  <a:pt x="572" y="889"/>
                  <a:pt x="572" y="889"/>
                  <a:pt x="573" y="890"/>
                </a:cubicBezTo>
                <a:cubicBezTo>
                  <a:pt x="572" y="890"/>
                  <a:pt x="572" y="890"/>
                  <a:pt x="572" y="890"/>
                </a:cubicBezTo>
                <a:cubicBezTo>
                  <a:pt x="573" y="891"/>
                  <a:pt x="574" y="893"/>
                  <a:pt x="574" y="895"/>
                </a:cubicBezTo>
                <a:cubicBezTo>
                  <a:pt x="575" y="897"/>
                  <a:pt x="575" y="900"/>
                  <a:pt x="574" y="902"/>
                </a:cubicBezTo>
                <a:close/>
                <a:moveTo>
                  <a:pt x="583" y="947"/>
                </a:moveTo>
                <a:cubicBezTo>
                  <a:pt x="583" y="948"/>
                  <a:pt x="583" y="948"/>
                  <a:pt x="582" y="948"/>
                </a:cubicBezTo>
                <a:cubicBezTo>
                  <a:pt x="581" y="949"/>
                  <a:pt x="579" y="949"/>
                  <a:pt x="579" y="948"/>
                </a:cubicBezTo>
                <a:cubicBezTo>
                  <a:pt x="577" y="945"/>
                  <a:pt x="576" y="941"/>
                  <a:pt x="575" y="937"/>
                </a:cubicBezTo>
                <a:cubicBezTo>
                  <a:pt x="575" y="937"/>
                  <a:pt x="577" y="935"/>
                  <a:pt x="577" y="935"/>
                </a:cubicBezTo>
                <a:cubicBezTo>
                  <a:pt x="577" y="934"/>
                  <a:pt x="577" y="934"/>
                  <a:pt x="577" y="934"/>
                </a:cubicBezTo>
                <a:cubicBezTo>
                  <a:pt x="577" y="933"/>
                  <a:pt x="578" y="932"/>
                  <a:pt x="578" y="931"/>
                </a:cubicBezTo>
                <a:cubicBezTo>
                  <a:pt x="578" y="931"/>
                  <a:pt x="578" y="931"/>
                  <a:pt x="578" y="931"/>
                </a:cubicBezTo>
                <a:cubicBezTo>
                  <a:pt x="578" y="931"/>
                  <a:pt x="578" y="931"/>
                  <a:pt x="578" y="930"/>
                </a:cubicBezTo>
                <a:cubicBezTo>
                  <a:pt x="578" y="931"/>
                  <a:pt x="578" y="931"/>
                  <a:pt x="578" y="931"/>
                </a:cubicBezTo>
                <a:cubicBezTo>
                  <a:pt x="578" y="932"/>
                  <a:pt x="578" y="933"/>
                  <a:pt x="577" y="934"/>
                </a:cubicBezTo>
                <a:cubicBezTo>
                  <a:pt x="577" y="935"/>
                  <a:pt x="577" y="935"/>
                  <a:pt x="577" y="935"/>
                </a:cubicBezTo>
                <a:cubicBezTo>
                  <a:pt x="579" y="938"/>
                  <a:pt x="581" y="941"/>
                  <a:pt x="583" y="944"/>
                </a:cubicBezTo>
                <a:cubicBezTo>
                  <a:pt x="584" y="945"/>
                  <a:pt x="584" y="946"/>
                  <a:pt x="583" y="947"/>
                </a:cubicBezTo>
                <a:close/>
                <a:moveTo>
                  <a:pt x="586" y="781"/>
                </a:moveTo>
                <a:cubicBezTo>
                  <a:pt x="583" y="784"/>
                  <a:pt x="579" y="787"/>
                  <a:pt x="577" y="790"/>
                </a:cubicBezTo>
                <a:cubicBezTo>
                  <a:pt x="574" y="792"/>
                  <a:pt x="573" y="796"/>
                  <a:pt x="571" y="799"/>
                </a:cubicBezTo>
                <a:cubicBezTo>
                  <a:pt x="571" y="800"/>
                  <a:pt x="570" y="800"/>
                  <a:pt x="569" y="801"/>
                </a:cubicBezTo>
                <a:cubicBezTo>
                  <a:pt x="569" y="801"/>
                  <a:pt x="569" y="801"/>
                  <a:pt x="569" y="801"/>
                </a:cubicBezTo>
                <a:cubicBezTo>
                  <a:pt x="567" y="803"/>
                  <a:pt x="565" y="804"/>
                  <a:pt x="564" y="805"/>
                </a:cubicBezTo>
                <a:cubicBezTo>
                  <a:pt x="563" y="805"/>
                  <a:pt x="563" y="805"/>
                  <a:pt x="562" y="805"/>
                </a:cubicBezTo>
                <a:cubicBezTo>
                  <a:pt x="560" y="807"/>
                  <a:pt x="557" y="808"/>
                  <a:pt x="555" y="809"/>
                </a:cubicBezTo>
                <a:cubicBezTo>
                  <a:pt x="555" y="809"/>
                  <a:pt x="554" y="808"/>
                  <a:pt x="554" y="808"/>
                </a:cubicBezTo>
                <a:cubicBezTo>
                  <a:pt x="553" y="807"/>
                  <a:pt x="554" y="806"/>
                  <a:pt x="554" y="806"/>
                </a:cubicBezTo>
                <a:cubicBezTo>
                  <a:pt x="557" y="806"/>
                  <a:pt x="559" y="806"/>
                  <a:pt x="562" y="805"/>
                </a:cubicBezTo>
                <a:cubicBezTo>
                  <a:pt x="562" y="805"/>
                  <a:pt x="563" y="805"/>
                  <a:pt x="563" y="805"/>
                </a:cubicBezTo>
                <a:cubicBezTo>
                  <a:pt x="565" y="804"/>
                  <a:pt x="567" y="802"/>
                  <a:pt x="568" y="801"/>
                </a:cubicBezTo>
                <a:cubicBezTo>
                  <a:pt x="568" y="801"/>
                  <a:pt x="569" y="801"/>
                  <a:pt x="569" y="801"/>
                </a:cubicBezTo>
                <a:cubicBezTo>
                  <a:pt x="568" y="800"/>
                  <a:pt x="568" y="800"/>
                  <a:pt x="568" y="800"/>
                </a:cubicBezTo>
                <a:cubicBezTo>
                  <a:pt x="564" y="786"/>
                  <a:pt x="562" y="785"/>
                  <a:pt x="582" y="776"/>
                </a:cubicBezTo>
                <a:cubicBezTo>
                  <a:pt x="583" y="776"/>
                  <a:pt x="585" y="776"/>
                  <a:pt x="586" y="776"/>
                </a:cubicBezTo>
                <a:cubicBezTo>
                  <a:pt x="587" y="777"/>
                  <a:pt x="587" y="778"/>
                  <a:pt x="587" y="779"/>
                </a:cubicBezTo>
                <a:cubicBezTo>
                  <a:pt x="587" y="780"/>
                  <a:pt x="587" y="781"/>
                  <a:pt x="586" y="781"/>
                </a:cubicBezTo>
                <a:close/>
                <a:moveTo>
                  <a:pt x="612" y="864"/>
                </a:moveTo>
                <a:cubicBezTo>
                  <a:pt x="613" y="864"/>
                  <a:pt x="613" y="864"/>
                  <a:pt x="613" y="865"/>
                </a:cubicBezTo>
                <a:cubicBezTo>
                  <a:pt x="613" y="865"/>
                  <a:pt x="613" y="866"/>
                  <a:pt x="613" y="866"/>
                </a:cubicBezTo>
                <a:cubicBezTo>
                  <a:pt x="612" y="866"/>
                  <a:pt x="612" y="866"/>
                  <a:pt x="611" y="866"/>
                </a:cubicBezTo>
                <a:cubicBezTo>
                  <a:pt x="610" y="865"/>
                  <a:pt x="610" y="864"/>
                  <a:pt x="612" y="864"/>
                </a:cubicBezTo>
                <a:close/>
                <a:moveTo>
                  <a:pt x="604" y="915"/>
                </a:moveTo>
                <a:cubicBezTo>
                  <a:pt x="600" y="915"/>
                  <a:pt x="598" y="913"/>
                  <a:pt x="597" y="910"/>
                </a:cubicBezTo>
                <a:cubicBezTo>
                  <a:pt x="596" y="908"/>
                  <a:pt x="595" y="907"/>
                  <a:pt x="595" y="905"/>
                </a:cubicBezTo>
                <a:cubicBezTo>
                  <a:pt x="594" y="901"/>
                  <a:pt x="591" y="896"/>
                  <a:pt x="595" y="892"/>
                </a:cubicBezTo>
                <a:cubicBezTo>
                  <a:pt x="594" y="890"/>
                  <a:pt x="592" y="888"/>
                  <a:pt x="591" y="887"/>
                </a:cubicBezTo>
                <a:cubicBezTo>
                  <a:pt x="593" y="884"/>
                  <a:pt x="595" y="881"/>
                  <a:pt x="597" y="878"/>
                </a:cubicBezTo>
                <a:cubicBezTo>
                  <a:pt x="598" y="877"/>
                  <a:pt x="600" y="877"/>
                  <a:pt x="601" y="877"/>
                </a:cubicBezTo>
                <a:cubicBezTo>
                  <a:pt x="606" y="878"/>
                  <a:pt x="609" y="880"/>
                  <a:pt x="611" y="883"/>
                </a:cubicBezTo>
                <a:cubicBezTo>
                  <a:pt x="612" y="887"/>
                  <a:pt x="613" y="891"/>
                  <a:pt x="613" y="895"/>
                </a:cubicBezTo>
                <a:cubicBezTo>
                  <a:pt x="612" y="900"/>
                  <a:pt x="612" y="906"/>
                  <a:pt x="612" y="910"/>
                </a:cubicBezTo>
                <a:cubicBezTo>
                  <a:pt x="613" y="913"/>
                  <a:pt x="613" y="915"/>
                  <a:pt x="613" y="916"/>
                </a:cubicBezTo>
                <a:cubicBezTo>
                  <a:pt x="614" y="918"/>
                  <a:pt x="613" y="920"/>
                  <a:pt x="612" y="921"/>
                </a:cubicBezTo>
                <a:cubicBezTo>
                  <a:pt x="610" y="922"/>
                  <a:pt x="609" y="920"/>
                  <a:pt x="608" y="919"/>
                </a:cubicBezTo>
                <a:cubicBezTo>
                  <a:pt x="607" y="917"/>
                  <a:pt x="605" y="916"/>
                  <a:pt x="604" y="915"/>
                </a:cubicBezTo>
                <a:close/>
                <a:moveTo>
                  <a:pt x="608" y="947"/>
                </a:moveTo>
                <a:cubicBezTo>
                  <a:pt x="608" y="947"/>
                  <a:pt x="608" y="947"/>
                  <a:pt x="608" y="947"/>
                </a:cubicBezTo>
                <a:cubicBezTo>
                  <a:pt x="606" y="947"/>
                  <a:pt x="606" y="947"/>
                  <a:pt x="606" y="947"/>
                </a:cubicBezTo>
                <a:cubicBezTo>
                  <a:pt x="607" y="947"/>
                  <a:pt x="607" y="947"/>
                  <a:pt x="607" y="947"/>
                </a:cubicBezTo>
                <a:cubicBezTo>
                  <a:pt x="607" y="947"/>
                  <a:pt x="607" y="947"/>
                  <a:pt x="608" y="947"/>
                </a:cubicBezTo>
                <a:cubicBezTo>
                  <a:pt x="606" y="941"/>
                  <a:pt x="609" y="936"/>
                  <a:pt x="612" y="931"/>
                </a:cubicBezTo>
                <a:cubicBezTo>
                  <a:pt x="612" y="931"/>
                  <a:pt x="613" y="931"/>
                  <a:pt x="614" y="931"/>
                </a:cubicBezTo>
                <a:cubicBezTo>
                  <a:pt x="614" y="931"/>
                  <a:pt x="615" y="932"/>
                  <a:pt x="615" y="932"/>
                </a:cubicBezTo>
                <a:cubicBezTo>
                  <a:pt x="616" y="938"/>
                  <a:pt x="614" y="943"/>
                  <a:pt x="608" y="947"/>
                </a:cubicBezTo>
                <a:close/>
                <a:moveTo>
                  <a:pt x="618" y="807"/>
                </a:moveTo>
                <a:cubicBezTo>
                  <a:pt x="617" y="807"/>
                  <a:pt x="616" y="806"/>
                  <a:pt x="615" y="806"/>
                </a:cubicBezTo>
                <a:cubicBezTo>
                  <a:pt x="616" y="805"/>
                  <a:pt x="616" y="804"/>
                  <a:pt x="618" y="803"/>
                </a:cubicBezTo>
                <a:cubicBezTo>
                  <a:pt x="619" y="803"/>
                  <a:pt x="620" y="804"/>
                  <a:pt x="621" y="805"/>
                </a:cubicBezTo>
                <a:cubicBezTo>
                  <a:pt x="621" y="806"/>
                  <a:pt x="620" y="807"/>
                  <a:pt x="618" y="807"/>
                </a:cubicBezTo>
                <a:close/>
                <a:moveTo>
                  <a:pt x="624" y="858"/>
                </a:moveTo>
                <a:cubicBezTo>
                  <a:pt x="624" y="857"/>
                  <a:pt x="624" y="857"/>
                  <a:pt x="624" y="857"/>
                </a:cubicBezTo>
                <a:cubicBezTo>
                  <a:pt x="625" y="857"/>
                  <a:pt x="625" y="857"/>
                  <a:pt x="625" y="857"/>
                </a:cubicBezTo>
                <a:lnTo>
                  <a:pt x="624" y="858"/>
                </a:lnTo>
                <a:close/>
                <a:moveTo>
                  <a:pt x="634" y="798"/>
                </a:moveTo>
                <a:cubicBezTo>
                  <a:pt x="635" y="797"/>
                  <a:pt x="635" y="797"/>
                  <a:pt x="635" y="797"/>
                </a:cubicBezTo>
                <a:cubicBezTo>
                  <a:pt x="636" y="798"/>
                  <a:pt x="636" y="798"/>
                  <a:pt x="636" y="798"/>
                </a:cubicBezTo>
                <a:lnTo>
                  <a:pt x="634" y="798"/>
                </a:lnTo>
                <a:close/>
                <a:moveTo>
                  <a:pt x="679" y="860"/>
                </a:moveTo>
                <a:cubicBezTo>
                  <a:pt x="680" y="860"/>
                  <a:pt x="681" y="860"/>
                  <a:pt x="681" y="860"/>
                </a:cubicBezTo>
                <a:cubicBezTo>
                  <a:pt x="681" y="861"/>
                  <a:pt x="681" y="861"/>
                  <a:pt x="681" y="861"/>
                </a:cubicBezTo>
                <a:cubicBezTo>
                  <a:pt x="680" y="861"/>
                  <a:pt x="679" y="861"/>
                  <a:pt x="679" y="861"/>
                </a:cubicBezTo>
                <a:cubicBezTo>
                  <a:pt x="679" y="861"/>
                  <a:pt x="679" y="860"/>
                  <a:pt x="679" y="860"/>
                </a:cubicBezTo>
                <a:close/>
                <a:moveTo>
                  <a:pt x="645" y="666"/>
                </a:moveTo>
                <a:cubicBezTo>
                  <a:pt x="645" y="667"/>
                  <a:pt x="645" y="667"/>
                  <a:pt x="645" y="667"/>
                </a:cubicBezTo>
                <a:cubicBezTo>
                  <a:pt x="644" y="667"/>
                  <a:pt x="644" y="667"/>
                  <a:pt x="644" y="667"/>
                </a:cubicBezTo>
                <a:lnTo>
                  <a:pt x="645" y="666"/>
                </a:lnTo>
                <a:close/>
                <a:moveTo>
                  <a:pt x="650" y="722"/>
                </a:moveTo>
                <a:cubicBezTo>
                  <a:pt x="650" y="722"/>
                  <a:pt x="650" y="723"/>
                  <a:pt x="650" y="723"/>
                </a:cubicBezTo>
                <a:cubicBezTo>
                  <a:pt x="648" y="724"/>
                  <a:pt x="647" y="726"/>
                  <a:pt x="645" y="727"/>
                </a:cubicBezTo>
                <a:cubicBezTo>
                  <a:pt x="645" y="727"/>
                  <a:pt x="645" y="727"/>
                  <a:pt x="644" y="728"/>
                </a:cubicBezTo>
                <a:cubicBezTo>
                  <a:pt x="645" y="727"/>
                  <a:pt x="645" y="727"/>
                  <a:pt x="645" y="727"/>
                </a:cubicBezTo>
                <a:cubicBezTo>
                  <a:pt x="646" y="725"/>
                  <a:pt x="648" y="724"/>
                  <a:pt x="650" y="722"/>
                </a:cubicBezTo>
                <a:cubicBezTo>
                  <a:pt x="650" y="722"/>
                  <a:pt x="650" y="722"/>
                  <a:pt x="650" y="722"/>
                </a:cubicBezTo>
                <a:cubicBezTo>
                  <a:pt x="651" y="721"/>
                  <a:pt x="651" y="720"/>
                  <a:pt x="651" y="720"/>
                </a:cubicBezTo>
                <a:cubicBezTo>
                  <a:pt x="652" y="720"/>
                  <a:pt x="652" y="720"/>
                  <a:pt x="652" y="720"/>
                </a:cubicBezTo>
                <a:cubicBezTo>
                  <a:pt x="652" y="721"/>
                  <a:pt x="651" y="721"/>
                  <a:pt x="650" y="722"/>
                </a:cubicBezTo>
                <a:close/>
                <a:moveTo>
                  <a:pt x="653" y="654"/>
                </a:moveTo>
                <a:cubicBezTo>
                  <a:pt x="646" y="648"/>
                  <a:pt x="646" y="644"/>
                  <a:pt x="656" y="640"/>
                </a:cubicBezTo>
                <a:cubicBezTo>
                  <a:pt x="658" y="639"/>
                  <a:pt x="661" y="639"/>
                  <a:pt x="664" y="639"/>
                </a:cubicBezTo>
                <a:cubicBezTo>
                  <a:pt x="665" y="639"/>
                  <a:pt x="666" y="640"/>
                  <a:pt x="667" y="640"/>
                </a:cubicBezTo>
                <a:cubicBezTo>
                  <a:pt x="662" y="644"/>
                  <a:pt x="663" y="649"/>
                  <a:pt x="661" y="653"/>
                </a:cubicBezTo>
                <a:cubicBezTo>
                  <a:pt x="660" y="656"/>
                  <a:pt x="656" y="657"/>
                  <a:pt x="653" y="654"/>
                </a:cubicBezTo>
                <a:close/>
                <a:moveTo>
                  <a:pt x="666" y="881"/>
                </a:moveTo>
                <a:cubicBezTo>
                  <a:pt x="664" y="881"/>
                  <a:pt x="663" y="880"/>
                  <a:pt x="664" y="879"/>
                </a:cubicBezTo>
                <a:cubicBezTo>
                  <a:pt x="664" y="879"/>
                  <a:pt x="666" y="878"/>
                  <a:pt x="666" y="879"/>
                </a:cubicBezTo>
                <a:cubicBezTo>
                  <a:pt x="666" y="879"/>
                  <a:pt x="667" y="880"/>
                  <a:pt x="667" y="881"/>
                </a:cubicBezTo>
                <a:cubicBezTo>
                  <a:pt x="667" y="881"/>
                  <a:pt x="666" y="881"/>
                  <a:pt x="666" y="881"/>
                </a:cubicBezTo>
                <a:close/>
                <a:moveTo>
                  <a:pt x="685" y="958"/>
                </a:moveTo>
                <a:cubicBezTo>
                  <a:pt x="684" y="958"/>
                  <a:pt x="683" y="958"/>
                  <a:pt x="683" y="958"/>
                </a:cubicBezTo>
                <a:cubicBezTo>
                  <a:pt x="679" y="958"/>
                  <a:pt x="675" y="956"/>
                  <a:pt x="672" y="954"/>
                </a:cubicBezTo>
                <a:cubicBezTo>
                  <a:pt x="672" y="954"/>
                  <a:pt x="672" y="954"/>
                  <a:pt x="672" y="954"/>
                </a:cubicBezTo>
                <a:cubicBezTo>
                  <a:pt x="670" y="954"/>
                  <a:pt x="670" y="954"/>
                  <a:pt x="671" y="953"/>
                </a:cubicBezTo>
                <a:cubicBezTo>
                  <a:pt x="671" y="953"/>
                  <a:pt x="672" y="954"/>
                  <a:pt x="672" y="954"/>
                </a:cubicBezTo>
                <a:cubicBezTo>
                  <a:pt x="672" y="954"/>
                  <a:pt x="672" y="954"/>
                  <a:pt x="672" y="954"/>
                </a:cubicBezTo>
                <a:cubicBezTo>
                  <a:pt x="676" y="954"/>
                  <a:pt x="680" y="955"/>
                  <a:pt x="684" y="955"/>
                </a:cubicBezTo>
                <a:cubicBezTo>
                  <a:pt x="686" y="955"/>
                  <a:pt x="686" y="957"/>
                  <a:pt x="685" y="958"/>
                </a:cubicBezTo>
                <a:close/>
                <a:moveTo>
                  <a:pt x="686" y="654"/>
                </a:moveTo>
                <a:cubicBezTo>
                  <a:pt x="686" y="653"/>
                  <a:pt x="686" y="653"/>
                  <a:pt x="686" y="652"/>
                </a:cubicBezTo>
                <a:cubicBezTo>
                  <a:pt x="686" y="652"/>
                  <a:pt x="686" y="652"/>
                  <a:pt x="687" y="651"/>
                </a:cubicBezTo>
                <a:cubicBezTo>
                  <a:pt x="687" y="652"/>
                  <a:pt x="687" y="652"/>
                  <a:pt x="687" y="653"/>
                </a:cubicBezTo>
                <a:cubicBezTo>
                  <a:pt x="687" y="653"/>
                  <a:pt x="687" y="653"/>
                  <a:pt x="686" y="654"/>
                </a:cubicBezTo>
                <a:close/>
                <a:moveTo>
                  <a:pt x="705" y="668"/>
                </a:moveTo>
                <a:cubicBezTo>
                  <a:pt x="704" y="667"/>
                  <a:pt x="702" y="666"/>
                  <a:pt x="701" y="665"/>
                </a:cubicBezTo>
                <a:cubicBezTo>
                  <a:pt x="700" y="664"/>
                  <a:pt x="700" y="663"/>
                  <a:pt x="701" y="662"/>
                </a:cubicBezTo>
                <a:cubicBezTo>
                  <a:pt x="702" y="661"/>
                  <a:pt x="703" y="661"/>
                  <a:pt x="705" y="661"/>
                </a:cubicBezTo>
                <a:cubicBezTo>
                  <a:pt x="706" y="661"/>
                  <a:pt x="707" y="662"/>
                  <a:pt x="708" y="663"/>
                </a:cubicBezTo>
                <a:cubicBezTo>
                  <a:pt x="709" y="664"/>
                  <a:pt x="709" y="666"/>
                  <a:pt x="709" y="667"/>
                </a:cubicBezTo>
                <a:cubicBezTo>
                  <a:pt x="708" y="669"/>
                  <a:pt x="707" y="669"/>
                  <a:pt x="705" y="668"/>
                </a:cubicBezTo>
                <a:close/>
                <a:moveTo>
                  <a:pt x="714" y="942"/>
                </a:moveTo>
                <a:cubicBezTo>
                  <a:pt x="713" y="942"/>
                  <a:pt x="713" y="942"/>
                  <a:pt x="713" y="942"/>
                </a:cubicBezTo>
                <a:cubicBezTo>
                  <a:pt x="714" y="941"/>
                  <a:pt x="714" y="941"/>
                  <a:pt x="714" y="941"/>
                </a:cubicBezTo>
                <a:lnTo>
                  <a:pt x="714" y="942"/>
                </a:lnTo>
                <a:close/>
                <a:moveTo>
                  <a:pt x="738" y="975"/>
                </a:moveTo>
                <a:cubicBezTo>
                  <a:pt x="738" y="976"/>
                  <a:pt x="737" y="976"/>
                  <a:pt x="736" y="976"/>
                </a:cubicBezTo>
                <a:cubicBezTo>
                  <a:pt x="735" y="976"/>
                  <a:pt x="734" y="976"/>
                  <a:pt x="733" y="975"/>
                </a:cubicBezTo>
                <a:cubicBezTo>
                  <a:pt x="731" y="971"/>
                  <a:pt x="731" y="968"/>
                  <a:pt x="735" y="966"/>
                </a:cubicBezTo>
                <a:cubicBezTo>
                  <a:pt x="735" y="966"/>
                  <a:pt x="736" y="966"/>
                  <a:pt x="737" y="966"/>
                </a:cubicBezTo>
                <a:cubicBezTo>
                  <a:pt x="738" y="966"/>
                  <a:pt x="739" y="967"/>
                  <a:pt x="739" y="968"/>
                </a:cubicBezTo>
                <a:cubicBezTo>
                  <a:pt x="740" y="970"/>
                  <a:pt x="740" y="973"/>
                  <a:pt x="738" y="975"/>
                </a:cubicBezTo>
                <a:close/>
                <a:moveTo>
                  <a:pt x="791" y="892"/>
                </a:moveTo>
                <a:cubicBezTo>
                  <a:pt x="790" y="893"/>
                  <a:pt x="789" y="894"/>
                  <a:pt x="788" y="895"/>
                </a:cubicBezTo>
                <a:cubicBezTo>
                  <a:pt x="788" y="896"/>
                  <a:pt x="788" y="896"/>
                  <a:pt x="788" y="896"/>
                </a:cubicBezTo>
                <a:cubicBezTo>
                  <a:pt x="787" y="897"/>
                  <a:pt x="787" y="897"/>
                  <a:pt x="787" y="897"/>
                </a:cubicBezTo>
                <a:cubicBezTo>
                  <a:pt x="788" y="896"/>
                  <a:pt x="788" y="896"/>
                  <a:pt x="788" y="896"/>
                </a:cubicBezTo>
                <a:cubicBezTo>
                  <a:pt x="788" y="896"/>
                  <a:pt x="788" y="896"/>
                  <a:pt x="788" y="895"/>
                </a:cubicBezTo>
                <a:cubicBezTo>
                  <a:pt x="788" y="894"/>
                  <a:pt x="788" y="893"/>
                  <a:pt x="788" y="892"/>
                </a:cubicBezTo>
                <a:cubicBezTo>
                  <a:pt x="788" y="890"/>
                  <a:pt x="789" y="890"/>
                  <a:pt x="791" y="891"/>
                </a:cubicBezTo>
                <a:cubicBezTo>
                  <a:pt x="791" y="891"/>
                  <a:pt x="791" y="892"/>
                  <a:pt x="791" y="892"/>
                </a:cubicBezTo>
                <a:close/>
                <a:moveTo>
                  <a:pt x="873" y="1000"/>
                </a:moveTo>
                <a:cubicBezTo>
                  <a:pt x="872" y="1000"/>
                  <a:pt x="871" y="1000"/>
                  <a:pt x="871" y="999"/>
                </a:cubicBezTo>
                <a:cubicBezTo>
                  <a:pt x="871" y="999"/>
                  <a:pt x="871" y="998"/>
                  <a:pt x="871" y="998"/>
                </a:cubicBezTo>
                <a:cubicBezTo>
                  <a:pt x="872" y="998"/>
                  <a:pt x="872" y="998"/>
                  <a:pt x="873" y="998"/>
                </a:cubicBezTo>
                <a:cubicBezTo>
                  <a:pt x="873" y="998"/>
                  <a:pt x="874" y="998"/>
                  <a:pt x="874" y="998"/>
                </a:cubicBezTo>
                <a:cubicBezTo>
                  <a:pt x="875" y="1000"/>
                  <a:pt x="874" y="1000"/>
                  <a:pt x="873" y="1000"/>
                </a:cubicBezTo>
                <a:close/>
                <a:moveTo>
                  <a:pt x="956" y="1007"/>
                </a:moveTo>
                <a:cubicBezTo>
                  <a:pt x="956" y="1007"/>
                  <a:pt x="955" y="1007"/>
                  <a:pt x="955" y="1007"/>
                </a:cubicBezTo>
                <a:cubicBezTo>
                  <a:pt x="954" y="1007"/>
                  <a:pt x="954" y="1007"/>
                  <a:pt x="954" y="1006"/>
                </a:cubicBezTo>
                <a:cubicBezTo>
                  <a:pt x="954" y="1006"/>
                  <a:pt x="954" y="1006"/>
                  <a:pt x="955" y="1006"/>
                </a:cubicBezTo>
                <a:cubicBezTo>
                  <a:pt x="955" y="1005"/>
                  <a:pt x="956" y="1006"/>
                  <a:pt x="957" y="1006"/>
                </a:cubicBezTo>
                <a:cubicBezTo>
                  <a:pt x="957" y="1006"/>
                  <a:pt x="957" y="1007"/>
                  <a:pt x="956" y="1007"/>
                </a:cubicBezTo>
                <a:close/>
                <a:moveTo>
                  <a:pt x="994" y="960"/>
                </a:moveTo>
                <a:cubicBezTo>
                  <a:pt x="991" y="961"/>
                  <a:pt x="988" y="962"/>
                  <a:pt x="985" y="964"/>
                </a:cubicBezTo>
                <a:cubicBezTo>
                  <a:pt x="985" y="964"/>
                  <a:pt x="985" y="963"/>
                  <a:pt x="984" y="962"/>
                </a:cubicBezTo>
                <a:cubicBezTo>
                  <a:pt x="986" y="960"/>
                  <a:pt x="989" y="958"/>
                  <a:pt x="992" y="958"/>
                </a:cubicBezTo>
                <a:cubicBezTo>
                  <a:pt x="993" y="958"/>
                  <a:pt x="994" y="958"/>
                  <a:pt x="994" y="959"/>
                </a:cubicBezTo>
                <a:cubicBezTo>
                  <a:pt x="995" y="959"/>
                  <a:pt x="994" y="960"/>
                  <a:pt x="994" y="960"/>
                </a:cubicBezTo>
                <a:close/>
                <a:moveTo>
                  <a:pt x="1026" y="878"/>
                </a:moveTo>
                <a:cubicBezTo>
                  <a:pt x="1026" y="878"/>
                  <a:pt x="1025" y="878"/>
                  <a:pt x="1025" y="877"/>
                </a:cubicBezTo>
                <a:cubicBezTo>
                  <a:pt x="1025" y="877"/>
                  <a:pt x="1026" y="877"/>
                  <a:pt x="1027" y="877"/>
                </a:cubicBezTo>
                <a:cubicBezTo>
                  <a:pt x="1029" y="878"/>
                  <a:pt x="1028" y="878"/>
                  <a:pt x="1026" y="878"/>
                </a:cubicBezTo>
                <a:close/>
                <a:moveTo>
                  <a:pt x="1071" y="901"/>
                </a:moveTo>
                <a:cubicBezTo>
                  <a:pt x="1071" y="901"/>
                  <a:pt x="1070" y="902"/>
                  <a:pt x="1070" y="902"/>
                </a:cubicBezTo>
                <a:cubicBezTo>
                  <a:pt x="1065" y="900"/>
                  <a:pt x="1064" y="897"/>
                  <a:pt x="1066" y="894"/>
                </a:cubicBezTo>
                <a:cubicBezTo>
                  <a:pt x="1067" y="892"/>
                  <a:pt x="1069" y="891"/>
                  <a:pt x="1070" y="890"/>
                </a:cubicBezTo>
                <a:cubicBezTo>
                  <a:pt x="1070" y="891"/>
                  <a:pt x="1071" y="892"/>
                  <a:pt x="1071" y="893"/>
                </a:cubicBezTo>
                <a:cubicBezTo>
                  <a:pt x="1071" y="894"/>
                  <a:pt x="1072" y="895"/>
                  <a:pt x="1072" y="898"/>
                </a:cubicBezTo>
                <a:cubicBezTo>
                  <a:pt x="1072" y="898"/>
                  <a:pt x="1072" y="900"/>
                  <a:pt x="1071" y="901"/>
                </a:cubicBezTo>
                <a:close/>
                <a:moveTo>
                  <a:pt x="1081" y="889"/>
                </a:moveTo>
                <a:cubicBezTo>
                  <a:pt x="1079" y="890"/>
                  <a:pt x="1079" y="889"/>
                  <a:pt x="1080" y="889"/>
                </a:cubicBezTo>
                <a:cubicBezTo>
                  <a:pt x="1080" y="889"/>
                  <a:pt x="1081" y="889"/>
                  <a:pt x="1081" y="889"/>
                </a:cubicBezTo>
                <a:cubicBezTo>
                  <a:pt x="1082" y="890"/>
                  <a:pt x="1082" y="891"/>
                  <a:pt x="1082" y="892"/>
                </a:cubicBezTo>
                <a:cubicBezTo>
                  <a:pt x="1082" y="891"/>
                  <a:pt x="1081" y="890"/>
                  <a:pt x="1081" y="889"/>
                </a:cubicBezTo>
                <a:close/>
                <a:moveTo>
                  <a:pt x="1131" y="934"/>
                </a:moveTo>
                <a:cubicBezTo>
                  <a:pt x="1132" y="933"/>
                  <a:pt x="1132" y="933"/>
                  <a:pt x="1132" y="933"/>
                </a:cubicBezTo>
                <a:cubicBezTo>
                  <a:pt x="1132" y="934"/>
                  <a:pt x="1132" y="934"/>
                  <a:pt x="1132" y="934"/>
                </a:cubicBezTo>
                <a:lnTo>
                  <a:pt x="1131" y="934"/>
                </a:lnTo>
                <a:close/>
                <a:moveTo>
                  <a:pt x="1142" y="937"/>
                </a:moveTo>
                <a:cubicBezTo>
                  <a:pt x="1143" y="936"/>
                  <a:pt x="1143" y="936"/>
                  <a:pt x="1143" y="936"/>
                </a:cubicBezTo>
                <a:cubicBezTo>
                  <a:pt x="1143" y="937"/>
                  <a:pt x="1143" y="937"/>
                  <a:pt x="1143" y="937"/>
                </a:cubicBezTo>
                <a:lnTo>
                  <a:pt x="1142" y="937"/>
                </a:lnTo>
                <a:close/>
                <a:moveTo>
                  <a:pt x="1168" y="909"/>
                </a:moveTo>
                <a:cubicBezTo>
                  <a:pt x="1165" y="910"/>
                  <a:pt x="1163" y="910"/>
                  <a:pt x="1161" y="911"/>
                </a:cubicBezTo>
                <a:cubicBezTo>
                  <a:pt x="1154" y="909"/>
                  <a:pt x="1149" y="909"/>
                  <a:pt x="1143" y="909"/>
                </a:cubicBezTo>
                <a:cubicBezTo>
                  <a:pt x="1141" y="909"/>
                  <a:pt x="1139" y="908"/>
                  <a:pt x="1138" y="907"/>
                </a:cubicBezTo>
                <a:cubicBezTo>
                  <a:pt x="1137" y="907"/>
                  <a:pt x="1137" y="907"/>
                  <a:pt x="1137" y="906"/>
                </a:cubicBezTo>
                <a:cubicBezTo>
                  <a:pt x="1136" y="906"/>
                  <a:pt x="1137" y="905"/>
                  <a:pt x="1137" y="905"/>
                </a:cubicBezTo>
                <a:cubicBezTo>
                  <a:pt x="1141" y="904"/>
                  <a:pt x="1144" y="905"/>
                  <a:pt x="1148" y="904"/>
                </a:cubicBezTo>
                <a:cubicBezTo>
                  <a:pt x="1155" y="901"/>
                  <a:pt x="1161" y="903"/>
                  <a:pt x="1168" y="905"/>
                </a:cubicBezTo>
                <a:cubicBezTo>
                  <a:pt x="1169" y="905"/>
                  <a:pt x="1169" y="907"/>
                  <a:pt x="1169" y="908"/>
                </a:cubicBezTo>
                <a:cubicBezTo>
                  <a:pt x="1169" y="908"/>
                  <a:pt x="1168" y="909"/>
                  <a:pt x="1168" y="909"/>
                </a:cubicBezTo>
                <a:close/>
                <a:moveTo>
                  <a:pt x="948" y="220"/>
                </a:moveTo>
                <a:cubicBezTo>
                  <a:pt x="946" y="221"/>
                  <a:pt x="946" y="221"/>
                  <a:pt x="946" y="221"/>
                </a:cubicBezTo>
                <a:cubicBezTo>
                  <a:pt x="946" y="221"/>
                  <a:pt x="947" y="221"/>
                  <a:pt x="947" y="221"/>
                </a:cubicBezTo>
                <a:cubicBezTo>
                  <a:pt x="947" y="221"/>
                  <a:pt x="947" y="221"/>
                  <a:pt x="947" y="221"/>
                </a:cubicBezTo>
                <a:lnTo>
                  <a:pt x="948" y="220"/>
                </a:lnTo>
                <a:close/>
                <a:moveTo>
                  <a:pt x="1044" y="214"/>
                </a:moveTo>
                <a:cubicBezTo>
                  <a:pt x="1048" y="214"/>
                  <a:pt x="1051" y="213"/>
                  <a:pt x="1053" y="211"/>
                </a:cubicBezTo>
                <a:cubicBezTo>
                  <a:pt x="1055" y="210"/>
                  <a:pt x="1055" y="207"/>
                  <a:pt x="1054" y="206"/>
                </a:cubicBezTo>
                <a:cubicBezTo>
                  <a:pt x="1045" y="200"/>
                  <a:pt x="1036" y="195"/>
                  <a:pt x="1024" y="194"/>
                </a:cubicBezTo>
                <a:cubicBezTo>
                  <a:pt x="1020" y="194"/>
                  <a:pt x="1015" y="196"/>
                  <a:pt x="1013" y="200"/>
                </a:cubicBezTo>
                <a:cubicBezTo>
                  <a:pt x="1012" y="202"/>
                  <a:pt x="1013" y="205"/>
                  <a:pt x="1015" y="206"/>
                </a:cubicBezTo>
                <a:cubicBezTo>
                  <a:pt x="1023" y="211"/>
                  <a:pt x="1033" y="213"/>
                  <a:pt x="1042" y="214"/>
                </a:cubicBezTo>
                <a:cubicBezTo>
                  <a:pt x="1043" y="215"/>
                  <a:pt x="1044" y="214"/>
                  <a:pt x="1044" y="214"/>
                </a:cubicBezTo>
                <a:close/>
                <a:moveTo>
                  <a:pt x="958" y="153"/>
                </a:moveTo>
                <a:cubicBezTo>
                  <a:pt x="960" y="153"/>
                  <a:pt x="960" y="151"/>
                  <a:pt x="960" y="150"/>
                </a:cubicBezTo>
                <a:cubicBezTo>
                  <a:pt x="959" y="151"/>
                  <a:pt x="958" y="151"/>
                  <a:pt x="957" y="152"/>
                </a:cubicBezTo>
                <a:cubicBezTo>
                  <a:pt x="957" y="152"/>
                  <a:pt x="958" y="153"/>
                  <a:pt x="958" y="153"/>
                </a:cubicBezTo>
                <a:close/>
                <a:moveTo>
                  <a:pt x="1058" y="180"/>
                </a:moveTo>
                <a:cubicBezTo>
                  <a:pt x="1058" y="180"/>
                  <a:pt x="1058" y="179"/>
                  <a:pt x="1057" y="179"/>
                </a:cubicBezTo>
                <a:cubicBezTo>
                  <a:pt x="1057" y="178"/>
                  <a:pt x="1056" y="178"/>
                  <a:pt x="1055" y="177"/>
                </a:cubicBezTo>
                <a:cubicBezTo>
                  <a:pt x="1055" y="178"/>
                  <a:pt x="1055" y="179"/>
                  <a:pt x="1055" y="180"/>
                </a:cubicBezTo>
                <a:cubicBezTo>
                  <a:pt x="1055" y="181"/>
                  <a:pt x="1056" y="181"/>
                  <a:pt x="1058" y="180"/>
                </a:cubicBezTo>
                <a:close/>
                <a:moveTo>
                  <a:pt x="1016" y="184"/>
                </a:moveTo>
                <a:cubicBezTo>
                  <a:pt x="1016" y="186"/>
                  <a:pt x="1019" y="187"/>
                  <a:pt x="1022" y="188"/>
                </a:cubicBezTo>
                <a:cubicBezTo>
                  <a:pt x="1029" y="189"/>
                  <a:pt x="1037" y="189"/>
                  <a:pt x="1045" y="189"/>
                </a:cubicBezTo>
                <a:cubicBezTo>
                  <a:pt x="1047" y="188"/>
                  <a:pt x="1048" y="187"/>
                  <a:pt x="1050" y="185"/>
                </a:cubicBezTo>
                <a:cubicBezTo>
                  <a:pt x="1052" y="183"/>
                  <a:pt x="1051" y="179"/>
                  <a:pt x="1055" y="177"/>
                </a:cubicBezTo>
                <a:cubicBezTo>
                  <a:pt x="1055" y="177"/>
                  <a:pt x="1055" y="177"/>
                  <a:pt x="1055" y="177"/>
                </a:cubicBezTo>
                <a:cubicBezTo>
                  <a:pt x="1055" y="177"/>
                  <a:pt x="1055" y="177"/>
                  <a:pt x="1055" y="177"/>
                </a:cubicBezTo>
                <a:cubicBezTo>
                  <a:pt x="1054" y="177"/>
                  <a:pt x="1054" y="177"/>
                  <a:pt x="1054" y="177"/>
                </a:cubicBezTo>
                <a:cubicBezTo>
                  <a:pt x="1058" y="173"/>
                  <a:pt x="1059" y="169"/>
                  <a:pt x="1055" y="164"/>
                </a:cubicBezTo>
                <a:cubicBezTo>
                  <a:pt x="1050" y="160"/>
                  <a:pt x="1047" y="155"/>
                  <a:pt x="1045" y="150"/>
                </a:cubicBezTo>
                <a:cubicBezTo>
                  <a:pt x="1044" y="148"/>
                  <a:pt x="1043" y="147"/>
                  <a:pt x="1041" y="145"/>
                </a:cubicBezTo>
                <a:cubicBezTo>
                  <a:pt x="1040" y="143"/>
                  <a:pt x="1034" y="143"/>
                  <a:pt x="1032" y="144"/>
                </a:cubicBezTo>
                <a:cubicBezTo>
                  <a:pt x="1024" y="150"/>
                  <a:pt x="1018" y="157"/>
                  <a:pt x="1018" y="166"/>
                </a:cubicBezTo>
                <a:cubicBezTo>
                  <a:pt x="1019" y="170"/>
                  <a:pt x="1016" y="172"/>
                  <a:pt x="1015" y="175"/>
                </a:cubicBezTo>
                <a:cubicBezTo>
                  <a:pt x="1014" y="178"/>
                  <a:pt x="1015" y="181"/>
                  <a:pt x="1016" y="184"/>
                </a:cubicBezTo>
                <a:close/>
                <a:moveTo>
                  <a:pt x="948" y="147"/>
                </a:moveTo>
                <a:cubicBezTo>
                  <a:pt x="952" y="148"/>
                  <a:pt x="956" y="148"/>
                  <a:pt x="959" y="150"/>
                </a:cubicBezTo>
                <a:cubicBezTo>
                  <a:pt x="960" y="150"/>
                  <a:pt x="960" y="150"/>
                  <a:pt x="960" y="150"/>
                </a:cubicBezTo>
                <a:cubicBezTo>
                  <a:pt x="960" y="150"/>
                  <a:pt x="960" y="150"/>
                  <a:pt x="960" y="150"/>
                </a:cubicBezTo>
                <a:cubicBezTo>
                  <a:pt x="962" y="151"/>
                  <a:pt x="964" y="153"/>
                  <a:pt x="966" y="154"/>
                </a:cubicBezTo>
                <a:cubicBezTo>
                  <a:pt x="975" y="159"/>
                  <a:pt x="979" y="165"/>
                  <a:pt x="974" y="174"/>
                </a:cubicBezTo>
                <a:cubicBezTo>
                  <a:pt x="972" y="176"/>
                  <a:pt x="973" y="179"/>
                  <a:pt x="977" y="181"/>
                </a:cubicBezTo>
                <a:cubicBezTo>
                  <a:pt x="980" y="184"/>
                  <a:pt x="985" y="184"/>
                  <a:pt x="988" y="182"/>
                </a:cubicBezTo>
                <a:cubicBezTo>
                  <a:pt x="994" y="179"/>
                  <a:pt x="998" y="175"/>
                  <a:pt x="999" y="170"/>
                </a:cubicBezTo>
                <a:cubicBezTo>
                  <a:pt x="1001" y="163"/>
                  <a:pt x="1003" y="157"/>
                  <a:pt x="1010" y="153"/>
                </a:cubicBezTo>
                <a:cubicBezTo>
                  <a:pt x="1012" y="151"/>
                  <a:pt x="1014" y="149"/>
                  <a:pt x="1015" y="147"/>
                </a:cubicBezTo>
                <a:cubicBezTo>
                  <a:pt x="1017" y="143"/>
                  <a:pt x="1018" y="138"/>
                  <a:pt x="1013" y="134"/>
                </a:cubicBezTo>
                <a:cubicBezTo>
                  <a:pt x="1011" y="133"/>
                  <a:pt x="1009" y="131"/>
                  <a:pt x="1011" y="129"/>
                </a:cubicBezTo>
                <a:cubicBezTo>
                  <a:pt x="1011" y="128"/>
                  <a:pt x="1011" y="126"/>
                  <a:pt x="1011" y="125"/>
                </a:cubicBezTo>
                <a:cubicBezTo>
                  <a:pt x="1011" y="117"/>
                  <a:pt x="1007" y="115"/>
                  <a:pt x="998" y="118"/>
                </a:cubicBezTo>
                <a:cubicBezTo>
                  <a:pt x="997" y="118"/>
                  <a:pt x="996" y="118"/>
                  <a:pt x="994" y="119"/>
                </a:cubicBezTo>
                <a:cubicBezTo>
                  <a:pt x="994" y="119"/>
                  <a:pt x="994" y="119"/>
                  <a:pt x="994" y="119"/>
                </a:cubicBezTo>
                <a:cubicBezTo>
                  <a:pt x="994" y="120"/>
                  <a:pt x="994" y="121"/>
                  <a:pt x="993" y="119"/>
                </a:cubicBezTo>
                <a:cubicBezTo>
                  <a:pt x="993" y="119"/>
                  <a:pt x="994" y="119"/>
                  <a:pt x="994" y="119"/>
                </a:cubicBezTo>
                <a:cubicBezTo>
                  <a:pt x="995" y="116"/>
                  <a:pt x="996" y="112"/>
                  <a:pt x="995" y="109"/>
                </a:cubicBezTo>
                <a:cubicBezTo>
                  <a:pt x="995" y="104"/>
                  <a:pt x="990" y="99"/>
                  <a:pt x="983" y="99"/>
                </a:cubicBezTo>
                <a:cubicBezTo>
                  <a:pt x="979" y="100"/>
                  <a:pt x="975" y="100"/>
                  <a:pt x="970" y="100"/>
                </a:cubicBezTo>
                <a:cubicBezTo>
                  <a:pt x="969" y="99"/>
                  <a:pt x="968" y="100"/>
                  <a:pt x="967" y="101"/>
                </a:cubicBezTo>
                <a:cubicBezTo>
                  <a:pt x="962" y="104"/>
                  <a:pt x="958" y="107"/>
                  <a:pt x="960" y="113"/>
                </a:cubicBezTo>
                <a:cubicBezTo>
                  <a:pt x="961" y="114"/>
                  <a:pt x="960" y="116"/>
                  <a:pt x="960" y="117"/>
                </a:cubicBezTo>
                <a:cubicBezTo>
                  <a:pt x="959" y="121"/>
                  <a:pt x="959" y="121"/>
                  <a:pt x="964" y="123"/>
                </a:cubicBezTo>
                <a:cubicBezTo>
                  <a:pt x="964" y="123"/>
                  <a:pt x="964" y="123"/>
                  <a:pt x="964" y="123"/>
                </a:cubicBezTo>
                <a:cubicBezTo>
                  <a:pt x="964" y="123"/>
                  <a:pt x="964" y="123"/>
                  <a:pt x="965" y="122"/>
                </a:cubicBezTo>
                <a:cubicBezTo>
                  <a:pt x="965" y="122"/>
                  <a:pt x="965" y="122"/>
                  <a:pt x="965" y="122"/>
                </a:cubicBezTo>
                <a:cubicBezTo>
                  <a:pt x="966" y="122"/>
                  <a:pt x="966" y="122"/>
                  <a:pt x="965" y="122"/>
                </a:cubicBezTo>
                <a:cubicBezTo>
                  <a:pt x="965" y="123"/>
                  <a:pt x="964" y="123"/>
                  <a:pt x="964" y="123"/>
                </a:cubicBezTo>
                <a:cubicBezTo>
                  <a:pt x="964" y="123"/>
                  <a:pt x="964" y="123"/>
                  <a:pt x="964" y="123"/>
                </a:cubicBezTo>
                <a:cubicBezTo>
                  <a:pt x="964" y="125"/>
                  <a:pt x="965" y="127"/>
                  <a:pt x="965" y="129"/>
                </a:cubicBezTo>
                <a:cubicBezTo>
                  <a:pt x="965" y="131"/>
                  <a:pt x="964" y="133"/>
                  <a:pt x="964" y="134"/>
                </a:cubicBezTo>
                <a:cubicBezTo>
                  <a:pt x="963" y="136"/>
                  <a:pt x="961" y="137"/>
                  <a:pt x="959" y="136"/>
                </a:cubicBezTo>
                <a:cubicBezTo>
                  <a:pt x="956" y="135"/>
                  <a:pt x="954" y="134"/>
                  <a:pt x="951" y="133"/>
                </a:cubicBezTo>
                <a:cubicBezTo>
                  <a:pt x="949" y="132"/>
                  <a:pt x="947" y="133"/>
                  <a:pt x="945" y="134"/>
                </a:cubicBezTo>
                <a:cubicBezTo>
                  <a:pt x="944" y="135"/>
                  <a:pt x="943" y="137"/>
                  <a:pt x="942" y="138"/>
                </a:cubicBezTo>
                <a:cubicBezTo>
                  <a:pt x="940" y="143"/>
                  <a:pt x="942" y="146"/>
                  <a:pt x="948" y="147"/>
                </a:cubicBezTo>
                <a:close/>
                <a:moveTo>
                  <a:pt x="930" y="221"/>
                </a:moveTo>
                <a:cubicBezTo>
                  <a:pt x="929" y="221"/>
                  <a:pt x="929" y="221"/>
                  <a:pt x="929" y="221"/>
                </a:cubicBezTo>
                <a:cubicBezTo>
                  <a:pt x="929" y="221"/>
                  <a:pt x="929" y="221"/>
                  <a:pt x="929" y="221"/>
                </a:cubicBezTo>
                <a:cubicBezTo>
                  <a:pt x="929" y="221"/>
                  <a:pt x="930" y="221"/>
                  <a:pt x="930" y="221"/>
                </a:cubicBezTo>
                <a:cubicBezTo>
                  <a:pt x="930" y="221"/>
                  <a:pt x="930" y="221"/>
                  <a:pt x="930" y="221"/>
                </a:cubicBezTo>
                <a:close/>
                <a:moveTo>
                  <a:pt x="938" y="216"/>
                </a:moveTo>
                <a:cubicBezTo>
                  <a:pt x="938" y="215"/>
                  <a:pt x="937" y="215"/>
                  <a:pt x="936" y="215"/>
                </a:cubicBezTo>
                <a:cubicBezTo>
                  <a:pt x="932" y="214"/>
                  <a:pt x="928" y="214"/>
                  <a:pt x="925" y="216"/>
                </a:cubicBezTo>
                <a:cubicBezTo>
                  <a:pt x="924" y="217"/>
                  <a:pt x="924" y="218"/>
                  <a:pt x="924" y="219"/>
                </a:cubicBezTo>
                <a:cubicBezTo>
                  <a:pt x="926" y="220"/>
                  <a:pt x="928" y="220"/>
                  <a:pt x="930" y="221"/>
                </a:cubicBezTo>
                <a:cubicBezTo>
                  <a:pt x="932" y="220"/>
                  <a:pt x="935" y="218"/>
                  <a:pt x="937" y="217"/>
                </a:cubicBezTo>
                <a:cubicBezTo>
                  <a:pt x="938" y="217"/>
                  <a:pt x="938" y="216"/>
                  <a:pt x="938" y="216"/>
                </a:cubicBezTo>
                <a:close/>
              </a:path>
            </a:pathLst>
          </a:custGeom>
          <a:solidFill>
            <a:schemeClr val="accent3"/>
          </a:solidFill>
          <a:ln w="127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7"/>
          <p:cNvSpPr>
            <a:spLocks noEditPoints="1"/>
          </p:cNvSpPr>
          <p:nvPr/>
        </p:nvSpPr>
        <p:spPr bwMode="auto">
          <a:xfrm>
            <a:off x="4887913" y="4402138"/>
            <a:ext cx="2571750" cy="2035175"/>
          </a:xfrm>
          <a:custGeom>
            <a:avLst/>
            <a:gdLst>
              <a:gd name="T0" fmla="*/ 650 w 812"/>
              <a:gd name="T1" fmla="*/ 641 h 642"/>
              <a:gd name="T2" fmla="*/ 608 w 812"/>
              <a:gd name="T3" fmla="*/ 588 h 642"/>
              <a:gd name="T4" fmla="*/ 618 w 812"/>
              <a:gd name="T5" fmla="*/ 565 h 642"/>
              <a:gd name="T6" fmla="*/ 595 w 812"/>
              <a:gd name="T7" fmla="*/ 520 h 642"/>
              <a:gd name="T8" fmla="*/ 586 w 812"/>
              <a:gd name="T9" fmla="*/ 476 h 642"/>
              <a:gd name="T10" fmla="*/ 560 w 812"/>
              <a:gd name="T11" fmla="*/ 452 h 642"/>
              <a:gd name="T12" fmla="*/ 546 w 812"/>
              <a:gd name="T13" fmla="*/ 445 h 642"/>
              <a:gd name="T14" fmla="*/ 511 w 812"/>
              <a:gd name="T15" fmla="*/ 425 h 642"/>
              <a:gd name="T16" fmla="*/ 498 w 812"/>
              <a:gd name="T17" fmla="*/ 427 h 642"/>
              <a:gd name="T18" fmla="*/ 463 w 812"/>
              <a:gd name="T19" fmla="*/ 437 h 642"/>
              <a:gd name="T20" fmla="*/ 457 w 812"/>
              <a:gd name="T21" fmla="*/ 432 h 642"/>
              <a:gd name="T22" fmla="*/ 418 w 812"/>
              <a:gd name="T23" fmla="*/ 443 h 642"/>
              <a:gd name="T24" fmla="*/ 387 w 812"/>
              <a:gd name="T25" fmla="*/ 464 h 642"/>
              <a:gd name="T26" fmla="*/ 338 w 812"/>
              <a:gd name="T27" fmla="*/ 498 h 642"/>
              <a:gd name="T28" fmla="*/ 306 w 812"/>
              <a:gd name="T29" fmla="*/ 494 h 642"/>
              <a:gd name="T30" fmla="*/ 274 w 812"/>
              <a:gd name="T31" fmla="*/ 496 h 642"/>
              <a:gd name="T32" fmla="*/ 265 w 812"/>
              <a:gd name="T33" fmla="*/ 499 h 642"/>
              <a:gd name="T34" fmla="*/ 234 w 812"/>
              <a:gd name="T35" fmla="*/ 515 h 642"/>
              <a:gd name="T36" fmla="*/ 197 w 812"/>
              <a:gd name="T37" fmla="*/ 535 h 642"/>
              <a:gd name="T38" fmla="*/ 157 w 812"/>
              <a:gd name="T39" fmla="*/ 531 h 642"/>
              <a:gd name="T40" fmla="*/ 107 w 812"/>
              <a:gd name="T41" fmla="*/ 541 h 642"/>
              <a:gd name="T42" fmla="*/ 58 w 812"/>
              <a:gd name="T43" fmla="*/ 564 h 642"/>
              <a:gd name="T44" fmla="*/ 19 w 812"/>
              <a:gd name="T45" fmla="*/ 573 h 642"/>
              <a:gd name="T46" fmla="*/ 0 w 812"/>
              <a:gd name="T47" fmla="*/ 547 h 642"/>
              <a:gd name="T48" fmla="*/ 46 w 812"/>
              <a:gd name="T49" fmla="*/ 518 h 642"/>
              <a:gd name="T50" fmla="*/ 78 w 812"/>
              <a:gd name="T51" fmla="*/ 508 h 642"/>
              <a:gd name="T52" fmla="*/ 127 w 812"/>
              <a:gd name="T53" fmla="*/ 488 h 642"/>
              <a:gd name="T54" fmla="*/ 190 w 812"/>
              <a:gd name="T55" fmla="*/ 467 h 642"/>
              <a:gd name="T56" fmla="*/ 235 w 812"/>
              <a:gd name="T57" fmla="*/ 448 h 642"/>
              <a:gd name="T58" fmla="*/ 254 w 812"/>
              <a:gd name="T59" fmla="*/ 429 h 642"/>
              <a:gd name="T60" fmla="*/ 217 w 812"/>
              <a:gd name="T61" fmla="*/ 414 h 642"/>
              <a:gd name="T62" fmla="*/ 204 w 812"/>
              <a:gd name="T63" fmla="*/ 377 h 642"/>
              <a:gd name="T64" fmla="*/ 168 w 812"/>
              <a:gd name="T65" fmla="*/ 373 h 642"/>
              <a:gd name="T66" fmla="*/ 189 w 812"/>
              <a:gd name="T67" fmla="*/ 326 h 642"/>
              <a:gd name="T68" fmla="*/ 229 w 812"/>
              <a:gd name="T69" fmla="*/ 277 h 642"/>
              <a:gd name="T70" fmla="*/ 288 w 812"/>
              <a:gd name="T71" fmla="*/ 242 h 642"/>
              <a:gd name="T72" fmla="*/ 274 w 812"/>
              <a:gd name="T73" fmla="*/ 191 h 642"/>
              <a:gd name="T74" fmla="*/ 318 w 812"/>
              <a:gd name="T75" fmla="*/ 143 h 642"/>
              <a:gd name="T76" fmla="*/ 365 w 812"/>
              <a:gd name="T77" fmla="*/ 134 h 642"/>
              <a:gd name="T78" fmla="*/ 380 w 812"/>
              <a:gd name="T79" fmla="*/ 114 h 642"/>
              <a:gd name="T80" fmla="*/ 418 w 812"/>
              <a:gd name="T81" fmla="*/ 48 h 642"/>
              <a:gd name="T82" fmla="*/ 461 w 812"/>
              <a:gd name="T83" fmla="*/ 46 h 642"/>
              <a:gd name="T84" fmla="*/ 538 w 812"/>
              <a:gd name="T85" fmla="*/ 18 h 642"/>
              <a:gd name="T86" fmla="*/ 572 w 812"/>
              <a:gd name="T87" fmla="*/ 4 h 642"/>
              <a:gd name="T88" fmla="*/ 598 w 812"/>
              <a:gd name="T89" fmla="*/ 8 h 642"/>
              <a:gd name="T90" fmla="*/ 642 w 812"/>
              <a:gd name="T91" fmla="*/ 5 h 642"/>
              <a:gd name="T92" fmla="*/ 683 w 812"/>
              <a:gd name="T93" fmla="*/ 42 h 642"/>
              <a:gd name="T94" fmla="*/ 718 w 812"/>
              <a:gd name="T95" fmla="*/ 71 h 642"/>
              <a:gd name="T96" fmla="*/ 754 w 812"/>
              <a:gd name="T97" fmla="*/ 89 h 642"/>
              <a:gd name="T98" fmla="*/ 790 w 812"/>
              <a:gd name="T99" fmla="*/ 108 h 642"/>
              <a:gd name="T100" fmla="*/ 622 w 812"/>
              <a:gd name="T101" fmla="*/ 431 h 642"/>
              <a:gd name="T102" fmla="*/ 681 w 812"/>
              <a:gd name="T103" fmla="*/ 455 h 642"/>
              <a:gd name="T104" fmla="*/ 703 w 812"/>
              <a:gd name="T105" fmla="*/ 589 h 642"/>
              <a:gd name="T106" fmla="*/ 619 w 812"/>
              <a:gd name="T107" fmla="*/ 603 h 642"/>
              <a:gd name="T108" fmla="*/ 303 w 812"/>
              <a:gd name="T109" fmla="*/ 247 h 642"/>
              <a:gd name="T110" fmla="*/ 204 w 812"/>
              <a:gd name="T111" fmla="*/ 272 h 642"/>
              <a:gd name="T112" fmla="*/ 159 w 812"/>
              <a:gd name="T113" fmla="*/ 223 h 642"/>
              <a:gd name="T114" fmla="*/ 196 w 812"/>
              <a:gd name="T115" fmla="*/ 202 h 642"/>
              <a:gd name="T116" fmla="*/ 240 w 812"/>
              <a:gd name="T117" fmla="*/ 241 h 642"/>
              <a:gd name="T118" fmla="*/ 227 w 812"/>
              <a:gd name="T119" fmla="*/ 267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2" h="642">
                <a:moveTo>
                  <a:pt x="610" y="642"/>
                </a:moveTo>
                <a:cubicBezTo>
                  <a:pt x="610" y="634"/>
                  <a:pt x="612" y="626"/>
                  <a:pt x="614" y="622"/>
                </a:cubicBezTo>
                <a:cubicBezTo>
                  <a:pt x="651" y="635"/>
                  <a:pt x="651" y="635"/>
                  <a:pt x="651" y="635"/>
                </a:cubicBezTo>
                <a:cubicBezTo>
                  <a:pt x="650" y="638"/>
                  <a:pt x="650" y="640"/>
                  <a:pt x="650" y="641"/>
                </a:cubicBezTo>
                <a:lnTo>
                  <a:pt x="610" y="642"/>
                </a:lnTo>
                <a:close/>
                <a:moveTo>
                  <a:pt x="619" y="603"/>
                </a:moveTo>
                <a:cubicBezTo>
                  <a:pt x="613" y="597"/>
                  <a:pt x="613" y="597"/>
                  <a:pt x="613" y="597"/>
                </a:cubicBezTo>
                <a:cubicBezTo>
                  <a:pt x="608" y="588"/>
                  <a:pt x="608" y="588"/>
                  <a:pt x="608" y="588"/>
                </a:cubicBezTo>
                <a:cubicBezTo>
                  <a:pt x="611" y="576"/>
                  <a:pt x="611" y="576"/>
                  <a:pt x="611" y="576"/>
                </a:cubicBezTo>
                <a:cubicBezTo>
                  <a:pt x="614" y="566"/>
                  <a:pt x="614" y="566"/>
                  <a:pt x="614" y="566"/>
                </a:cubicBezTo>
                <a:cubicBezTo>
                  <a:pt x="618" y="565"/>
                  <a:pt x="618" y="565"/>
                  <a:pt x="618" y="565"/>
                </a:cubicBezTo>
                <a:cubicBezTo>
                  <a:pt x="618" y="565"/>
                  <a:pt x="618" y="565"/>
                  <a:pt x="618" y="565"/>
                </a:cubicBezTo>
                <a:cubicBezTo>
                  <a:pt x="617" y="564"/>
                  <a:pt x="616" y="563"/>
                  <a:pt x="615" y="562"/>
                </a:cubicBezTo>
                <a:cubicBezTo>
                  <a:pt x="607" y="559"/>
                  <a:pt x="602" y="552"/>
                  <a:pt x="601" y="545"/>
                </a:cubicBezTo>
                <a:cubicBezTo>
                  <a:pt x="600" y="540"/>
                  <a:pt x="600" y="536"/>
                  <a:pt x="601" y="531"/>
                </a:cubicBezTo>
                <a:cubicBezTo>
                  <a:pt x="595" y="520"/>
                  <a:pt x="595" y="520"/>
                  <a:pt x="595" y="520"/>
                </a:cubicBezTo>
                <a:cubicBezTo>
                  <a:pt x="599" y="513"/>
                  <a:pt x="599" y="513"/>
                  <a:pt x="599" y="513"/>
                </a:cubicBezTo>
                <a:cubicBezTo>
                  <a:pt x="599" y="512"/>
                  <a:pt x="599" y="512"/>
                  <a:pt x="599" y="512"/>
                </a:cubicBezTo>
                <a:cubicBezTo>
                  <a:pt x="598" y="507"/>
                  <a:pt x="598" y="502"/>
                  <a:pt x="599" y="498"/>
                </a:cubicBezTo>
                <a:cubicBezTo>
                  <a:pt x="592" y="492"/>
                  <a:pt x="588" y="484"/>
                  <a:pt x="586" y="476"/>
                </a:cubicBezTo>
                <a:cubicBezTo>
                  <a:pt x="586" y="476"/>
                  <a:pt x="586" y="475"/>
                  <a:pt x="586" y="475"/>
                </a:cubicBezTo>
                <a:cubicBezTo>
                  <a:pt x="583" y="473"/>
                  <a:pt x="582" y="471"/>
                  <a:pt x="581" y="470"/>
                </a:cubicBezTo>
                <a:cubicBezTo>
                  <a:pt x="576" y="467"/>
                  <a:pt x="573" y="463"/>
                  <a:pt x="572" y="459"/>
                </a:cubicBezTo>
                <a:cubicBezTo>
                  <a:pt x="568" y="457"/>
                  <a:pt x="564" y="455"/>
                  <a:pt x="560" y="452"/>
                </a:cubicBezTo>
                <a:cubicBezTo>
                  <a:pt x="559" y="451"/>
                  <a:pt x="558" y="450"/>
                  <a:pt x="557" y="449"/>
                </a:cubicBezTo>
                <a:cubicBezTo>
                  <a:pt x="555" y="449"/>
                  <a:pt x="554" y="448"/>
                  <a:pt x="552" y="446"/>
                </a:cubicBezTo>
                <a:cubicBezTo>
                  <a:pt x="551" y="446"/>
                  <a:pt x="549" y="445"/>
                  <a:pt x="546" y="445"/>
                </a:cubicBezTo>
                <a:cubicBezTo>
                  <a:pt x="546" y="445"/>
                  <a:pt x="546" y="445"/>
                  <a:pt x="546" y="445"/>
                </a:cubicBezTo>
                <a:cubicBezTo>
                  <a:pt x="542" y="445"/>
                  <a:pt x="539" y="444"/>
                  <a:pt x="535" y="444"/>
                </a:cubicBezTo>
                <a:cubicBezTo>
                  <a:pt x="526" y="443"/>
                  <a:pt x="519" y="439"/>
                  <a:pt x="514" y="432"/>
                </a:cubicBezTo>
                <a:cubicBezTo>
                  <a:pt x="513" y="430"/>
                  <a:pt x="513" y="430"/>
                  <a:pt x="513" y="430"/>
                </a:cubicBezTo>
                <a:cubicBezTo>
                  <a:pt x="511" y="425"/>
                  <a:pt x="511" y="425"/>
                  <a:pt x="511" y="425"/>
                </a:cubicBezTo>
                <a:cubicBezTo>
                  <a:pt x="511" y="425"/>
                  <a:pt x="510" y="425"/>
                  <a:pt x="510" y="425"/>
                </a:cubicBezTo>
                <a:cubicBezTo>
                  <a:pt x="509" y="426"/>
                  <a:pt x="509" y="426"/>
                  <a:pt x="509" y="426"/>
                </a:cubicBezTo>
                <a:cubicBezTo>
                  <a:pt x="502" y="427"/>
                  <a:pt x="502" y="427"/>
                  <a:pt x="502" y="427"/>
                </a:cubicBezTo>
                <a:cubicBezTo>
                  <a:pt x="498" y="427"/>
                  <a:pt x="498" y="427"/>
                  <a:pt x="498" y="427"/>
                </a:cubicBezTo>
                <a:cubicBezTo>
                  <a:pt x="495" y="430"/>
                  <a:pt x="491" y="433"/>
                  <a:pt x="486" y="435"/>
                </a:cubicBezTo>
                <a:cubicBezTo>
                  <a:pt x="482" y="438"/>
                  <a:pt x="482" y="438"/>
                  <a:pt x="482" y="438"/>
                </a:cubicBezTo>
                <a:cubicBezTo>
                  <a:pt x="474" y="438"/>
                  <a:pt x="474" y="438"/>
                  <a:pt x="474" y="438"/>
                </a:cubicBezTo>
                <a:cubicBezTo>
                  <a:pt x="463" y="437"/>
                  <a:pt x="463" y="437"/>
                  <a:pt x="463" y="437"/>
                </a:cubicBezTo>
                <a:cubicBezTo>
                  <a:pt x="459" y="439"/>
                  <a:pt x="459" y="439"/>
                  <a:pt x="459" y="439"/>
                </a:cubicBezTo>
                <a:cubicBezTo>
                  <a:pt x="459" y="436"/>
                  <a:pt x="459" y="436"/>
                  <a:pt x="459" y="436"/>
                </a:cubicBezTo>
                <a:cubicBezTo>
                  <a:pt x="458" y="436"/>
                  <a:pt x="458" y="436"/>
                  <a:pt x="458" y="436"/>
                </a:cubicBezTo>
                <a:cubicBezTo>
                  <a:pt x="457" y="432"/>
                  <a:pt x="457" y="432"/>
                  <a:pt x="457" y="432"/>
                </a:cubicBezTo>
                <a:cubicBezTo>
                  <a:pt x="455" y="432"/>
                  <a:pt x="455" y="432"/>
                  <a:pt x="455" y="432"/>
                </a:cubicBezTo>
                <a:cubicBezTo>
                  <a:pt x="453" y="432"/>
                  <a:pt x="450" y="433"/>
                  <a:pt x="447" y="434"/>
                </a:cubicBezTo>
                <a:cubicBezTo>
                  <a:pt x="442" y="436"/>
                  <a:pt x="438" y="437"/>
                  <a:pt x="434" y="438"/>
                </a:cubicBezTo>
                <a:cubicBezTo>
                  <a:pt x="429" y="440"/>
                  <a:pt x="423" y="441"/>
                  <a:pt x="418" y="443"/>
                </a:cubicBezTo>
                <a:cubicBezTo>
                  <a:pt x="413" y="446"/>
                  <a:pt x="407" y="447"/>
                  <a:pt x="400" y="447"/>
                </a:cubicBezTo>
                <a:cubicBezTo>
                  <a:pt x="400" y="447"/>
                  <a:pt x="398" y="447"/>
                  <a:pt x="396" y="447"/>
                </a:cubicBezTo>
                <a:cubicBezTo>
                  <a:pt x="396" y="447"/>
                  <a:pt x="396" y="457"/>
                  <a:pt x="396" y="457"/>
                </a:cubicBezTo>
                <a:cubicBezTo>
                  <a:pt x="387" y="464"/>
                  <a:pt x="387" y="464"/>
                  <a:pt x="387" y="464"/>
                </a:cubicBezTo>
                <a:cubicBezTo>
                  <a:pt x="386" y="464"/>
                  <a:pt x="386" y="465"/>
                  <a:pt x="385" y="465"/>
                </a:cubicBezTo>
                <a:cubicBezTo>
                  <a:pt x="382" y="473"/>
                  <a:pt x="377" y="479"/>
                  <a:pt x="369" y="482"/>
                </a:cubicBezTo>
                <a:cubicBezTo>
                  <a:pt x="366" y="485"/>
                  <a:pt x="362" y="487"/>
                  <a:pt x="356" y="489"/>
                </a:cubicBezTo>
                <a:cubicBezTo>
                  <a:pt x="349" y="491"/>
                  <a:pt x="344" y="494"/>
                  <a:pt x="338" y="498"/>
                </a:cubicBezTo>
                <a:cubicBezTo>
                  <a:pt x="332" y="502"/>
                  <a:pt x="332" y="502"/>
                  <a:pt x="332" y="502"/>
                </a:cubicBezTo>
                <a:cubicBezTo>
                  <a:pt x="317" y="502"/>
                  <a:pt x="317" y="502"/>
                  <a:pt x="317" y="502"/>
                </a:cubicBezTo>
                <a:cubicBezTo>
                  <a:pt x="309" y="496"/>
                  <a:pt x="309" y="496"/>
                  <a:pt x="309" y="496"/>
                </a:cubicBezTo>
                <a:cubicBezTo>
                  <a:pt x="306" y="494"/>
                  <a:pt x="306" y="494"/>
                  <a:pt x="306" y="494"/>
                </a:cubicBezTo>
                <a:cubicBezTo>
                  <a:pt x="305" y="491"/>
                  <a:pt x="305" y="491"/>
                  <a:pt x="305" y="491"/>
                </a:cubicBezTo>
                <a:cubicBezTo>
                  <a:pt x="303" y="489"/>
                  <a:pt x="301" y="488"/>
                  <a:pt x="300" y="486"/>
                </a:cubicBezTo>
                <a:cubicBezTo>
                  <a:pt x="297" y="488"/>
                  <a:pt x="294" y="489"/>
                  <a:pt x="290" y="490"/>
                </a:cubicBezTo>
                <a:cubicBezTo>
                  <a:pt x="282" y="493"/>
                  <a:pt x="279" y="495"/>
                  <a:pt x="274" y="496"/>
                </a:cubicBezTo>
                <a:cubicBezTo>
                  <a:pt x="272" y="482"/>
                  <a:pt x="272" y="482"/>
                  <a:pt x="272" y="482"/>
                </a:cubicBezTo>
                <a:cubicBezTo>
                  <a:pt x="271" y="482"/>
                  <a:pt x="271" y="482"/>
                  <a:pt x="271" y="482"/>
                </a:cubicBezTo>
                <a:cubicBezTo>
                  <a:pt x="266" y="490"/>
                  <a:pt x="266" y="490"/>
                  <a:pt x="266" y="490"/>
                </a:cubicBezTo>
                <a:cubicBezTo>
                  <a:pt x="265" y="499"/>
                  <a:pt x="265" y="499"/>
                  <a:pt x="265" y="499"/>
                </a:cubicBezTo>
                <a:cubicBezTo>
                  <a:pt x="265" y="499"/>
                  <a:pt x="265" y="499"/>
                  <a:pt x="265" y="499"/>
                </a:cubicBezTo>
                <a:cubicBezTo>
                  <a:pt x="264" y="499"/>
                  <a:pt x="262" y="500"/>
                  <a:pt x="260" y="502"/>
                </a:cubicBezTo>
                <a:cubicBezTo>
                  <a:pt x="253" y="509"/>
                  <a:pt x="245" y="511"/>
                  <a:pt x="239" y="513"/>
                </a:cubicBezTo>
                <a:cubicBezTo>
                  <a:pt x="234" y="515"/>
                  <a:pt x="234" y="515"/>
                  <a:pt x="234" y="515"/>
                </a:cubicBezTo>
                <a:cubicBezTo>
                  <a:pt x="244" y="522"/>
                  <a:pt x="244" y="522"/>
                  <a:pt x="244" y="522"/>
                </a:cubicBezTo>
                <a:cubicBezTo>
                  <a:pt x="213" y="531"/>
                  <a:pt x="213" y="531"/>
                  <a:pt x="213" y="531"/>
                </a:cubicBezTo>
                <a:cubicBezTo>
                  <a:pt x="210" y="537"/>
                  <a:pt x="210" y="537"/>
                  <a:pt x="210" y="537"/>
                </a:cubicBezTo>
                <a:cubicBezTo>
                  <a:pt x="197" y="535"/>
                  <a:pt x="197" y="535"/>
                  <a:pt x="197" y="535"/>
                </a:cubicBezTo>
                <a:cubicBezTo>
                  <a:pt x="169" y="543"/>
                  <a:pt x="169" y="543"/>
                  <a:pt x="169" y="543"/>
                </a:cubicBezTo>
                <a:cubicBezTo>
                  <a:pt x="173" y="529"/>
                  <a:pt x="173" y="529"/>
                  <a:pt x="173" y="529"/>
                </a:cubicBezTo>
                <a:cubicBezTo>
                  <a:pt x="169" y="530"/>
                  <a:pt x="165" y="531"/>
                  <a:pt x="161" y="531"/>
                </a:cubicBezTo>
                <a:cubicBezTo>
                  <a:pt x="158" y="531"/>
                  <a:pt x="157" y="531"/>
                  <a:pt x="157" y="531"/>
                </a:cubicBezTo>
                <a:cubicBezTo>
                  <a:pt x="151" y="537"/>
                  <a:pt x="144" y="538"/>
                  <a:pt x="140" y="539"/>
                </a:cubicBezTo>
                <a:cubicBezTo>
                  <a:pt x="137" y="539"/>
                  <a:pt x="134" y="539"/>
                  <a:pt x="132" y="539"/>
                </a:cubicBezTo>
                <a:cubicBezTo>
                  <a:pt x="126" y="540"/>
                  <a:pt x="122" y="541"/>
                  <a:pt x="117" y="541"/>
                </a:cubicBezTo>
                <a:cubicBezTo>
                  <a:pt x="107" y="541"/>
                  <a:pt x="107" y="541"/>
                  <a:pt x="107" y="541"/>
                </a:cubicBezTo>
                <a:cubicBezTo>
                  <a:pt x="105" y="539"/>
                  <a:pt x="105" y="539"/>
                  <a:pt x="105" y="539"/>
                </a:cubicBezTo>
                <a:cubicBezTo>
                  <a:pt x="88" y="558"/>
                  <a:pt x="88" y="558"/>
                  <a:pt x="88" y="558"/>
                </a:cubicBezTo>
                <a:cubicBezTo>
                  <a:pt x="86" y="556"/>
                  <a:pt x="86" y="556"/>
                  <a:pt x="86" y="556"/>
                </a:cubicBezTo>
                <a:cubicBezTo>
                  <a:pt x="78" y="561"/>
                  <a:pt x="68" y="564"/>
                  <a:pt x="58" y="564"/>
                </a:cubicBezTo>
                <a:cubicBezTo>
                  <a:pt x="50" y="564"/>
                  <a:pt x="50" y="564"/>
                  <a:pt x="50" y="564"/>
                </a:cubicBezTo>
                <a:cubicBezTo>
                  <a:pt x="44" y="568"/>
                  <a:pt x="38" y="571"/>
                  <a:pt x="30" y="573"/>
                </a:cubicBezTo>
                <a:cubicBezTo>
                  <a:pt x="28" y="573"/>
                  <a:pt x="28" y="573"/>
                  <a:pt x="28" y="573"/>
                </a:cubicBezTo>
                <a:cubicBezTo>
                  <a:pt x="19" y="573"/>
                  <a:pt x="19" y="573"/>
                  <a:pt x="19" y="573"/>
                </a:cubicBezTo>
                <a:cubicBezTo>
                  <a:pt x="14" y="571"/>
                  <a:pt x="14" y="571"/>
                  <a:pt x="14" y="571"/>
                </a:cubicBezTo>
                <a:cubicBezTo>
                  <a:pt x="6" y="567"/>
                  <a:pt x="6" y="567"/>
                  <a:pt x="6" y="567"/>
                </a:cubicBezTo>
                <a:cubicBezTo>
                  <a:pt x="2" y="556"/>
                  <a:pt x="2" y="556"/>
                  <a:pt x="2" y="556"/>
                </a:cubicBezTo>
                <a:cubicBezTo>
                  <a:pt x="0" y="547"/>
                  <a:pt x="0" y="547"/>
                  <a:pt x="0" y="547"/>
                </a:cubicBezTo>
                <a:cubicBezTo>
                  <a:pt x="7" y="537"/>
                  <a:pt x="7" y="537"/>
                  <a:pt x="7" y="537"/>
                </a:cubicBezTo>
                <a:cubicBezTo>
                  <a:pt x="13" y="531"/>
                  <a:pt x="20" y="525"/>
                  <a:pt x="28" y="521"/>
                </a:cubicBezTo>
                <a:cubicBezTo>
                  <a:pt x="32" y="519"/>
                  <a:pt x="36" y="518"/>
                  <a:pt x="42" y="518"/>
                </a:cubicBezTo>
                <a:cubicBezTo>
                  <a:pt x="46" y="518"/>
                  <a:pt x="46" y="518"/>
                  <a:pt x="46" y="518"/>
                </a:cubicBezTo>
                <a:cubicBezTo>
                  <a:pt x="52" y="519"/>
                  <a:pt x="52" y="519"/>
                  <a:pt x="52" y="519"/>
                </a:cubicBezTo>
                <a:cubicBezTo>
                  <a:pt x="54" y="517"/>
                  <a:pt x="64" y="509"/>
                  <a:pt x="64" y="509"/>
                </a:cubicBezTo>
                <a:cubicBezTo>
                  <a:pt x="74" y="508"/>
                  <a:pt x="74" y="508"/>
                  <a:pt x="74" y="508"/>
                </a:cubicBezTo>
                <a:cubicBezTo>
                  <a:pt x="76" y="508"/>
                  <a:pt x="77" y="508"/>
                  <a:pt x="78" y="508"/>
                </a:cubicBezTo>
                <a:cubicBezTo>
                  <a:pt x="92" y="493"/>
                  <a:pt x="92" y="493"/>
                  <a:pt x="92" y="493"/>
                </a:cubicBezTo>
                <a:cubicBezTo>
                  <a:pt x="98" y="502"/>
                  <a:pt x="98" y="502"/>
                  <a:pt x="98" y="502"/>
                </a:cubicBezTo>
                <a:cubicBezTo>
                  <a:pt x="98" y="502"/>
                  <a:pt x="99" y="502"/>
                  <a:pt x="99" y="502"/>
                </a:cubicBezTo>
                <a:cubicBezTo>
                  <a:pt x="104" y="497"/>
                  <a:pt x="112" y="488"/>
                  <a:pt x="127" y="488"/>
                </a:cubicBezTo>
                <a:cubicBezTo>
                  <a:pt x="133" y="487"/>
                  <a:pt x="136" y="487"/>
                  <a:pt x="138" y="487"/>
                </a:cubicBezTo>
                <a:cubicBezTo>
                  <a:pt x="143" y="486"/>
                  <a:pt x="148" y="485"/>
                  <a:pt x="153" y="482"/>
                </a:cubicBezTo>
                <a:cubicBezTo>
                  <a:pt x="158" y="478"/>
                  <a:pt x="163" y="475"/>
                  <a:pt x="169" y="472"/>
                </a:cubicBezTo>
                <a:cubicBezTo>
                  <a:pt x="176" y="469"/>
                  <a:pt x="183" y="467"/>
                  <a:pt x="190" y="467"/>
                </a:cubicBezTo>
                <a:cubicBezTo>
                  <a:pt x="192" y="467"/>
                  <a:pt x="193" y="467"/>
                  <a:pt x="195" y="467"/>
                </a:cubicBezTo>
                <a:cubicBezTo>
                  <a:pt x="199" y="464"/>
                  <a:pt x="204" y="461"/>
                  <a:pt x="209" y="459"/>
                </a:cubicBezTo>
                <a:cubicBezTo>
                  <a:pt x="212" y="458"/>
                  <a:pt x="215" y="457"/>
                  <a:pt x="218" y="455"/>
                </a:cubicBezTo>
                <a:cubicBezTo>
                  <a:pt x="224" y="453"/>
                  <a:pt x="229" y="450"/>
                  <a:pt x="235" y="448"/>
                </a:cubicBezTo>
                <a:cubicBezTo>
                  <a:pt x="237" y="448"/>
                  <a:pt x="239" y="447"/>
                  <a:pt x="240" y="446"/>
                </a:cubicBezTo>
                <a:cubicBezTo>
                  <a:pt x="243" y="445"/>
                  <a:pt x="246" y="443"/>
                  <a:pt x="248" y="442"/>
                </a:cubicBezTo>
                <a:cubicBezTo>
                  <a:pt x="252" y="441"/>
                  <a:pt x="255" y="439"/>
                  <a:pt x="257" y="437"/>
                </a:cubicBezTo>
                <a:cubicBezTo>
                  <a:pt x="254" y="429"/>
                  <a:pt x="254" y="429"/>
                  <a:pt x="254" y="429"/>
                </a:cubicBezTo>
                <a:cubicBezTo>
                  <a:pt x="252" y="430"/>
                  <a:pt x="249" y="430"/>
                  <a:pt x="246" y="430"/>
                </a:cubicBezTo>
                <a:cubicBezTo>
                  <a:pt x="242" y="430"/>
                  <a:pt x="237" y="429"/>
                  <a:pt x="233" y="428"/>
                </a:cubicBezTo>
                <a:cubicBezTo>
                  <a:pt x="223" y="426"/>
                  <a:pt x="223" y="426"/>
                  <a:pt x="223" y="426"/>
                </a:cubicBezTo>
                <a:cubicBezTo>
                  <a:pt x="217" y="414"/>
                  <a:pt x="217" y="414"/>
                  <a:pt x="217" y="414"/>
                </a:cubicBezTo>
                <a:cubicBezTo>
                  <a:pt x="214" y="404"/>
                  <a:pt x="214" y="404"/>
                  <a:pt x="214" y="404"/>
                </a:cubicBezTo>
                <a:cubicBezTo>
                  <a:pt x="220" y="395"/>
                  <a:pt x="220" y="395"/>
                  <a:pt x="220" y="395"/>
                </a:cubicBezTo>
                <a:cubicBezTo>
                  <a:pt x="220" y="393"/>
                  <a:pt x="220" y="391"/>
                  <a:pt x="220" y="389"/>
                </a:cubicBezTo>
                <a:cubicBezTo>
                  <a:pt x="213" y="387"/>
                  <a:pt x="208" y="383"/>
                  <a:pt x="204" y="377"/>
                </a:cubicBezTo>
                <a:cubicBezTo>
                  <a:pt x="202" y="378"/>
                  <a:pt x="201" y="378"/>
                  <a:pt x="199" y="379"/>
                </a:cubicBezTo>
                <a:cubicBezTo>
                  <a:pt x="196" y="379"/>
                  <a:pt x="193" y="380"/>
                  <a:pt x="190" y="380"/>
                </a:cubicBezTo>
                <a:cubicBezTo>
                  <a:pt x="190" y="380"/>
                  <a:pt x="190" y="380"/>
                  <a:pt x="190" y="380"/>
                </a:cubicBezTo>
                <a:cubicBezTo>
                  <a:pt x="182" y="380"/>
                  <a:pt x="175" y="378"/>
                  <a:pt x="168" y="373"/>
                </a:cubicBezTo>
                <a:cubicBezTo>
                  <a:pt x="161" y="369"/>
                  <a:pt x="156" y="360"/>
                  <a:pt x="156" y="351"/>
                </a:cubicBezTo>
                <a:cubicBezTo>
                  <a:pt x="156" y="334"/>
                  <a:pt x="156" y="334"/>
                  <a:pt x="156" y="334"/>
                </a:cubicBezTo>
                <a:cubicBezTo>
                  <a:pt x="174" y="328"/>
                  <a:pt x="174" y="328"/>
                  <a:pt x="174" y="328"/>
                </a:cubicBezTo>
                <a:cubicBezTo>
                  <a:pt x="179" y="328"/>
                  <a:pt x="184" y="327"/>
                  <a:pt x="189" y="326"/>
                </a:cubicBezTo>
                <a:cubicBezTo>
                  <a:pt x="194" y="326"/>
                  <a:pt x="194" y="326"/>
                  <a:pt x="194" y="326"/>
                </a:cubicBezTo>
                <a:cubicBezTo>
                  <a:pt x="196" y="326"/>
                  <a:pt x="199" y="326"/>
                  <a:pt x="201" y="327"/>
                </a:cubicBezTo>
                <a:cubicBezTo>
                  <a:pt x="196" y="309"/>
                  <a:pt x="203" y="294"/>
                  <a:pt x="218" y="285"/>
                </a:cubicBezTo>
                <a:cubicBezTo>
                  <a:pt x="222" y="283"/>
                  <a:pt x="226" y="280"/>
                  <a:pt x="229" y="277"/>
                </a:cubicBezTo>
                <a:cubicBezTo>
                  <a:pt x="235" y="274"/>
                  <a:pt x="240" y="269"/>
                  <a:pt x="248" y="265"/>
                </a:cubicBezTo>
                <a:cubicBezTo>
                  <a:pt x="254" y="254"/>
                  <a:pt x="265" y="249"/>
                  <a:pt x="273" y="246"/>
                </a:cubicBezTo>
                <a:cubicBezTo>
                  <a:pt x="278" y="243"/>
                  <a:pt x="282" y="242"/>
                  <a:pt x="287" y="242"/>
                </a:cubicBezTo>
                <a:cubicBezTo>
                  <a:pt x="287" y="242"/>
                  <a:pt x="288" y="242"/>
                  <a:pt x="288" y="242"/>
                </a:cubicBezTo>
                <a:cubicBezTo>
                  <a:pt x="283" y="240"/>
                  <a:pt x="278" y="235"/>
                  <a:pt x="273" y="230"/>
                </a:cubicBezTo>
                <a:cubicBezTo>
                  <a:pt x="267" y="223"/>
                  <a:pt x="265" y="213"/>
                  <a:pt x="268" y="204"/>
                </a:cubicBezTo>
                <a:cubicBezTo>
                  <a:pt x="269" y="200"/>
                  <a:pt x="271" y="197"/>
                  <a:pt x="273" y="194"/>
                </a:cubicBezTo>
                <a:cubicBezTo>
                  <a:pt x="273" y="193"/>
                  <a:pt x="274" y="192"/>
                  <a:pt x="274" y="191"/>
                </a:cubicBezTo>
                <a:cubicBezTo>
                  <a:pt x="270" y="185"/>
                  <a:pt x="268" y="177"/>
                  <a:pt x="270" y="169"/>
                </a:cubicBezTo>
                <a:cubicBezTo>
                  <a:pt x="273" y="161"/>
                  <a:pt x="279" y="155"/>
                  <a:pt x="288" y="153"/>
                </a:cubicBezTo>
                <a:cubicBezTo>
                  <a:pt x="290" y="152"/>
                  <a:pt x="293" y="151"/>
                  <a:pt x="296" y="150"/>
                </a:cubicBezTo>
                <a:cubicBezTo>
                  <a:pt x="302" y="147"/>
                  <a:pt x="309" y="144"/>
                  <a:pt x="318" y="143"/>
                </a:cubicBezTo>
                <a:cubicBezTo>
                  <a:pt x="323" y="142"/>
                  <a:pt x="327" y="141"/>
                  <a:pt x="330" y="141"/>
                </a:cubicBezTo>
                <a:cubicBezTo>
                  <a:pt x="330" y="143"/>
                  <a:pt x="330" y="143"/>
                  <a:pt x="330" y="143"/>
                </a:cubicBezTo>
                <a:cubicBezTo>
                  <a:pt x="336" y="138"/>
                  <a:pt x="343" y="136"/>
                  <a:pt x="349" y="135"/>
                </a:cubicBezTo>
                <a:cubicBezTo>
                  <a:pt x="354" y="135"/>
                  <a:pt x="360" y="134"/>
                  <a:pt x="365" y="134"/>
                </a:cubicBezTo>
                <a:cubicBezTo>
                  <a:pt x="369" y="134"/>
                  <a:pt x="372" y="135"/>
                  <a:pt x="375" y="136"/>
                </a:cubicBezTo>
                <a:cubicBezTo>
                  <a:pt x="375" y="135"/>
                  <a:pt x="375" y="135"/>
                  <a:pt x="375" y="135"/>
                </a:cubicBezTo>
                <a:cubicBezTo>
                  <a:pt x="381" y="125"/>
                  <a:pt x="381" y="125"/>
                  <a:pt x="381" y="125"/>
                </a:cubicBezTo>
                <a:cubicBezTo>
                  <a:pt x="382" y="123"/>
                  <a:pt x="384" y="122"/>
                  <a:pt x="380" y="114"/>
                </a:cubicBezTo>
                <a:cubicBezTo>
                  <a:pt x="379" y="112"/>
                  <a:pt x="378" y="109"/>
                  <a:pt x="378" y="107"/>
                </a:cubicBezTo>
                <a:cubicBezTo>
                  <a:pt x="369" y="89"/>
                  <a:pt x="373" y="74"/>
                  <a:pt x="388" y="64"/>
                </a:cubicBezTo>
                <a:cubicBezTo>
                  <a:pt x="392" y="60"/>
                  <a:pt x="393" y="59"/>
                  <a:pt x="395" y="57"/>
                </a:cubicBezTo>
                <a:cubicBezTo>
                  <a:pt x="397" y="55"/>
                  <a:pt x="405" y="48"/>
                  <a:pt x="418" y="48"/>
                </a:cubicBezTo>
                <a:cubicBezTo>
                  <a:pt x="421" y="48"/>
                  <a:pt x="425" y="48"/>
                  <a:pt x="429" y="50"/>
                </a:cubicBezTo>
                <a:cubicBezTo>
                  <a:pt x="434" y="51"/>
                  <a:pt x="434" y="51"/>
                  <a:pt x="434" y="51"/>
                </a:cubicBezTo>
                <a:cubicBezTo>
                  <a:pt x="436" y="52"/>
                  <a:pt x="438" y="53"/>
                  <a:pt x="441" y="53"/>
                </a:cubicBezTo>
                <a:cubicBezTo>
                  <a:pt x="447" y="53"/>
                  <a:pt x="454" y="50"/>
                  <a:pt x="461" y="46"/>
                </a:cubicBezTo>
                <a:cubicBezTo>
                  <a:pt x="472" y="38"/>
                  <a:pt x="482" y="33"/>
                  <a:pt x="492" y="28"/>
                </a:cubicBezTo>
                <a:cubicBezTo>
                  <a:pt x="502" y="23"/>
                  <a:pt x="502" y="23"/>
                  <a:pt x="502" y="23"/>
                </a:cubicBezTo>
                <a:cubicBezTo>
                  <a:pt x="511" y="19"/>
                  <a:pt x="519" y="17"/>
                  <a:pt x="528" y="17"/>
                </a:cubicBezTo>
                <a:cubicBezTo>
                  <a:pt x="531" y="17"/>
                  <a:pt x="535" y="17"/>
                  <a:pt x="538" y="18"/>
                </a:cubicBezTo>
                <a:cubicBezTo>
                  <a:pt x="540" y="18"/>
                  <a:pt x="541" y="18"/>
                  <a:pt x="543" y="17"/>
                </a:cubicBezTo>
                <a:cubicBezTo>
                  <a:pt x="544" y="16"/>
                  <a:pt x="544" y="16"/>
                  <a:pt x="544" y="16"/>
                </a:cubicBezTo>
                <a:cubicBezTo>
                  <a:pt x="547" y="13"/>
                  <a:pt x="547" y="13"/>
                  <a:pt x="547" y="13"/>
                </a:cubicBezTo>
                <a:cubicBezTo>
                  <a:pt x="554" y="7"/>
                  <a:pt x="563" y="4"/>
                  <a:pt x="572" y="4"/>
                </a:cubicBezTo>
                <a:cubicBezTo>
                  <a:pt x="575" y="4"/>
                  <a:pt x="578" y="4"/>
                  <a:pt x="581" y="5"/>
                </a:cubicBezTo>
                <a:cubicBezTo>
                  <a:pt x="593" y="8"/>
                  <a:pt x="593" y="8"/>
                  <a:pt x="593" y="8"/>
                </a:cubicBezTo>
                <a:cubicBezTo>
                  <a:pt x="609" y="25"/>
                  <a:pt x="609" y="25"/>
                  <a:pt x="609" y="25"/>
                </a:cubicBezTo>
                <a:cubicBezTo>
                  <a:pt x="598" y="8"/>
                  <a:pt x="598" y="8"/>
                  <a:pt x="598" y="8"/>
                </a:cubicBezTo>
                <a:cubicBezTo>
                  <a:pt x="605" y="4"/>
                  <a:pt x="611" y="2"/>
                  <a:pt x="617" y="1"/>
                </a:cubicBezTo>
                <a:cubicBezTo>
                  <a:pt x="619" y="0"/>
                  <a:pt x="619" y="0"/>
                  <a:pt x="619" y="0"/>
                </a:cubicBezTo>
                <a:cubicBezTo>
                  <a:pt x="625" y="0"/>
                  <a:pt x="625" y="0"/>
                  <a:pt x="625" y="0"/>
                </a:cubicBezTo>
                <a:cubicBezTo>
                  <a:pt x="631" y="0"/>
                  <a:pt x="637" y="1"/>
                  <a:pt x="642" y="5"/>
                </a:cubicBezTo>
                <a:cubicBezTo>
                  <a:pt x="647" y="9"/>
                  <a:pt x="652" y="14"/>
                  <a:pt x="655" y="19"/>
                </a:cubicBezTo>
                <a:cubicBezTo>
                  <a:pt x="657" y="21"/>
                  <a:pt x="659" y="23"/>
                  <a:pt x="660" y="26"/>
                </a:cubicBezTo>
                <a:cubicBezTo>
                  <a:pt x="664" y="27"/>
                  <a:pt x="667" y="28"/>
                  <a:pt x="669" y="29"/>
                </a:cubicBezTo>
                <a:cubicBezTo>
                  <a:pt x="675" y="32"/>
                  <a:pt x="680" y="36"/>
                  <a:pt x="683" y="42"/>
                </a:cubicBezTo>
                <a:cubicBezTo>
                  <a:pt x="685" y="45"/>
                  <a:pt x="686" y="49"/>
                  <a:pt x="686" y="53"/>
                </a:cubicBezTo>
                <a:cubicBezTo>
                  <a:pt x="688" y="53"/>
                  <a:pt x="688" y="53"/>
                  <a:pt x="688" y="53"/>
                </a:cubicBezTo>
                <a:cubicBezTo>
                  <a:pt x="700" y="53"/>
                  <a:pt x="710" y="59"/>
                  <a:pt x="715" y="68"/>
                </a:cubicBezTo>
                <a:cubicBezTo>
                  <a:pt x="716" y="70"/>
                  <a:pt x="717" y="71"/>
                  <a:pt x="718" y="71"/>
                </a:cubicBezTo>
                <a:cubicBezTo>
                  <a:pt x="722" y="75"/>
                  <a:pt x="722" y="75"/>
                  <a:pt x="722" y="75"/>
                </a:cubicBezTo>
                <a:cubicBezTo>
                  <a:pt x="732" y="77"/>
                  <a:pt x="740" y="82"/>
                  <a:pt x="746" y="86"/>
                </a:cubicBezTo>
                <a:cubicBezTo>
                  <a:pt x="751" y="89"/>
                  <a:pt x="752" y="89"/>
                  <a:pt x="753" y="89"/>
                </a:cubicBezTo>
                <a:cubicBezTo>
                  <a:pt x="753" y="89"/>
                  <a:pt x="753" y="89"/>
                  <a:pt x="754" y="89"/>
                </a:cubicBezTo>
                <a:cubicBezTo>
                  <a:pt x="758" y="89"/>
                  <a:pt x="761" y="90"/>
                  <a:pt x="763" y="90"/>
                </a:cubicBezTo>
                <a:cubicBezTo>
                  <a:pt x="771" y="90"/>
                  <a:pt x="778" y="94"/>
                  <a:pt x="784" y="99"/>
                </a:cubicBezTo>
                <a:cubicBezTo>
                  <a:pt x="786" y="102"/>
                  <a:pt x="786" y="102"/>
                  <a:pt x="786" y="102"/>
                </a:cubicBezTo>
                <a:cubicBezTo>
                  <a:pt x="790" y="108"/>
                  <a:pt x="790" y="108"/>
                  <a:pt x="790" y="108"/>
                </a:cubicBezTo>
                <a:cubicBezTo>
                  <a:pt x="790" y="108"/>
                  <a:pt x="791" y="110"/>
                  <a:pt x="795" y="112"/>
                </a:cubicBezTo>
                <a:cubicBezTo>
                  <a:pt x="812" y="123"/>
                  <a:pt x="812" y="123"/>
                  <a:pt x="812" y="123"/>
                </a:cubicBezTo>
                <a:cubicBezTo>
                  <a:pt x="608" y="418"/>
                  <a:pt x="608" y="418"/>
                  <a:pt x="608" y="418"/>
                </a:cubicBezTo>
                <a:cubicBezTo>
                  <a:pt x="613" y="421"/>
                  <a:pt x="618" y="426"/>
                  <a:pt x="622" y="431"/>
                </a:cubicBezTo>
                <a:cubicBezTo>
                  <a:pt x="625" y="434"/>
                  <a:pt x="627" y="434"/>
                  <a:pt x="630" y="434"/>
                </a:cubicBezTo>
                <a:cubicBezTo>
                  <a:pt x="632" y="434"/>
                  <a:pt x="634" y="434"/>
                  <a:pt x="637" y="434"/>
                </a:cubicBezTo>
                <a:cubicBezTo>
                  <a:pt x="640" y="434"/>
                  <a:pt x="643" y="433"/>
                  <a:pt x="646" y="433"/>
                </a:cubicBezTo>
                <a:cubicBezTo>
                  <a:pt x="666" y="433"/>
                  <a:pt x="676" y="445"/>
                  <a:pt x="681" y="455"/>
                </a:cubicBezTo>
                <a:cubicBezTo>
                  <a:pt x="689" y="473"/>
                  <a:pt x="688" y="482"/>
                  <a:pt x="687" y="492"/>
                </a:cubicBezTo>
                <a:cubicBezTo>
                  <a:pt x="686" y="497"/>
                  <a:pt x="686" y="500"/>
                  <a:pt x="688" y="509"/>
                </a:cubicBezTo>
                <a:cubicBezTo>
                  <a:pt x="689" y="515"/>
                  <a:pt x="694" y="521"/>
                  <a:pt x="699" y="528"/>
                </a:cubicBezTo>
                <a:cubicBezTo>
                  <a:pt x="709" y="539"/>
                  <a:pt x="728" y="564"/>
                  <a:pt x="703" y="589"/>
                </a:cubicBezTo>
                <a:cubicBezTo>
                  <a:pt x="695" y="598"/>
                  <a:pt x="682" y="602"/>
                  <a:pt x="663" y="604"/>
                </a:cubicBezTo>
                <a:cubicBezTo>
                  <a:pt x="644" y="607"/>
                  <a:pt x="644" y="607"/>
                  <a:pt x="644" y="607"/>
                </a:cubicBezTo>
                <a:cubicBezTo>
                  <a:pt x="641" y="611"/>
                  <a:pt x="641" y="611"/>
                  <a:pt x="641" y="611"/>
                </a:cubicBezTo>
                <a:lnTo>
                  <a:pt x="619" y="603"/>
                </a:lnTo>
                <a:close/>
                <a:moveTo>
                  <a:pt x="574" y="428"/>
                </a:moveTo>
                <a:cubicBezTo>
                  <a:pt x="577" y="425"/>
                  <a:pt x="577" y="425"/>
                  <a:pt x="577" y="425"/>
                </a:cubicBezTo>
                <a:cubicBezTo>
                  <a:pt x="574" y="428"/>
                  <a:pt x="574" y="428"/>
                  <a:pt x="574" y="428"/>
                </a:cubicBezTo>
                <a:close/>
                <a:moveTo>
                  <a:pt x="303" y="247"/>
                </a:moveTo>
                <a:cubicBezTo>
                  <a:pt x="303" y="247"/>
                  <a:pt x="303" y="246"/>
                  <a:pt x="303" y="246"/>
                </a:cubicBezTo>
                <a:cubicBezTo>
                  <a:pt x="302" y="246"/>
                  <a:pt x="302" y="246"/>
                  <a:pt x="301" y="246"/>
                </a:cubicBezTo>
                <a:cubicBezTo>
                  <a:pt x="302" y="246"/>
                  <a:pt x="302" y="247"/>
                  <a:pt x="303" y="247"/>
                </a:cubicBezTo>
                <a:close/>
                <a:moveTo>
                  <a:pt x="204" y="272"/>
                </a:moveTo>
                <a:cubicBezTo>
                  <a:pt x="194" y="272"/>
                  <a:pt x="186" y="267"/>
                  <a:pt x="182" y="259"/>
                </a:cubicBezTo>
                <a:cubicBezTo>
                  <a:pt x="180" y="255"/>
                  <a:pt x="180" y="255"/>
                  <a:pt x="180" y="255"/>
                </a:cubicBezTo>
                <a:cubicBezTo>
                  <a:pt x="177" y="254"/>
                  <a:pt x="174" y="253"/>
                  <a:pt x="173" y="252"/>
                </a:cubicBezTo>
                <a:cubicBezTo>
                  <a:pt x="161" y="247"/>
                  <a:pt x="155" y="234"/>
                  <a:pt x="159" y="223"/>
                </a:cubicBezTo>
                <a:cubicBezTo>
                  <a:pt x="162" y="214"/>
                  <a:pt x="169" y="209"/>
                  <a:pt x="172" y="206"/>
                </a:cubicBezTo>
                <a:cubicBezTo>
                  <a:pt x="178" y="202"/>
                  <a:pt x="185" y="201"/>
                  <a:pt x="188" y="201"/>
                </a:cubicBezTo>
                <a:cubicBezTo>
                  <a:pt x="192" y="201"/>
                  <a:pt x="192" y="201"/>
                  <a:pt x="192" y="201"/>
                </a:cubicBezTo>
                <a:cubicBezTo>
                  <a:pt x="196" y="202"/>
                  <a:pt x="196" y="202"/>
                  <a:pt x="196" y="202"/>
                </a:cubicBezTo>
                <a:cubicBezTo>
                  <a:pt x="199" y="203"/>
                  <a:pt x="201" y="205"/>
                  <a:pt x="203" y="206"/>
                </a:cubicBezTo>
                <a:cubicBezTo>
                  <a:pt x="220" y="208"/>
                  <a:pt x="227" y="219"/>
                  <a:pt x="230" y="228"/>
                </a:cubicBezTo>
                <a:cubicBezTo>
                  <a:pt x="236" y="235"/>
                  <a:pt x="236" y="235"/>
                  <a:pt x="236" y="235"/>
                </a:cubicBezTo>
                <a:cubicBezTo>
                  <a:pt x="240" y="241"/>
                  <a:pt x="240" y="241"/>
                  <a:pt x="240" y="241"/>
                </a:cubicBezTo>
                <a:cubicBezTo>
                  <a:pt x="239" y="249"/>
                  <a:pt x="239" y="249"/>
                  <a:pt x="239" y="249"/>
                </a:cubicBezTo>
                <a:cubicBezTo>
                  <a:pt x="239" y="259"/>
                  <a:pt x="239" y="259"/>
                  <a:pt x="239" y="259"/>
                </a:cubicBezTo>
                <a:cubicBezTo>
                  <a:pt x="231" y="264"/>
                  <a:pt x="231" y="264"/>
                  <a:pt x="231" y="264"/>
                </a:cubicBezTo>
                <a:cubicBezTo>
                  <a:pt x="227" y="267"/>
                  <a:pt x="227" y="267"/>
                  <a:pt x="227" y="267"/>
                </a:cubicBezTo>
                <a:cubicBezTo>
                  <a:pt x="207" y="272"/>
                  <a:pt x="207" y="272"/>
                  <a:pt x="207" y="272"/>
                </a:cubicBezTo>
                <a:lnTo>
                  <a:pt x="204" y="27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8"/>
          <p:cNvSpPr>
            <a:spLocks/>
          </p:cNvSpPr>
          <p:nvPr/>
        </p:nvSpPr>
        <p:spPr bwMode="auto">
          <a:xfrm>
            <a:off x="9321800" y="7181850"/>
            <a:ext cx="184150" cy="127000"/>
          </a:xfrm>
          <a:custGeom>
            <a:avLst/>
            <a:gdLst>
              <a:gd name="T0" fmla="*/ 0 w 58"/>
              <a:gd name="T1" fmla="*/ 40 h 40"/>
              <a:gd name="T2" fmla="*/ 30 w 58"/>
              <a:gd name="T3" fmla="*/ 0 h 40"/>
              <a:gd name="T4" fmla="*/ 51 w 58"/>
              <a:gd name="T5" fmla="*/ 0 h 40"/>
              <a:gd name="T6" fmla="*/ 58 w 58"/>
              <a:gd name="T7" fmla="*/ 0 h 40"/>
              <a:gd name="T8" fmla="*/ 55 w 58"/>
              <a:gd name="T9" fmla="*/ 40 h 40"/>
              <a:gd name="T10" fmla="*/ 41 w 58"/>
              <a:gd name="T11" fmla="*/ 40 h 40"/>
              <a:gd name="T12" fmla="*/ 0 w 5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0" y="40"/>
                </a:moveTo>
                <a:cubicBezTo>
                  <a:pt x="30" y="0"/>
                  <a:pt x="30" y="0"/>
                  <a:pt x="30" y="0"/>
                </a:cubicBezTo>
                <a:cubicBezTo>
                  <a:pt x="51" y="0"/>
                  <a:pt x="51" y="0"/>
                  <a:pt x="51" y="0"/>
                </a:cubicBezTo>
                <a:cubicBezTo>
                  <a:pt x="54" y="0"/>
                  <a:pt x="56" y="0"/>
                  <a:pt x="58" y="0"/>
                </a:cubicBezTo>
                <a:cubicBezTo>
                  <a:pt x="55" y="40"/>
                  <a:pt x="55" y="40"/>
                  <a:pt x="55" y="40"/>
                </a:cubicBezTo>
                <a:cubicBezTo>
                  <a:pt x="41" y="40"/>
                  <a:pt x="41" y="40"/>
                  <a:pt x="41" y="40"/>
                </a:cubicBezTo>
                <a:lnTo>
                  <a:pt x="0" y="40"/>
                </a:ln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9"/>
          <p:cNvSpPr>
            <a:spLocks/>
          </p:cNvSpPr>
          <p:nvPr/>
        </p:nvSpPr>
        <p:spPr bwMode="auto">
          <a:xfrm>
            <a:off x="9224963" y="70612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
          <p:cNvSpPr>
            <a:spLocks/>
          </p:cNvSpPr>
          <p:nvPr/>
        </p:nvSpPr>
        <p:spPr bwMode="auto">
          <a:xfrm>
            <a:off x="10126663" y="7165975"/>
            <a:ext cx="9525"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2" y="0"/>
                  <a:pt x="1" y="0"/>
                  <a:pt x="0" y="1"/>
                </a:cubicBez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1"/>
          <p:cNvSpPr>
            <a:spLocks/>
          </p:cNvSpPr>
          <p:nvPr/>
        </p:nvSpPr>
        <p:spPr bwMode="auto">
          <a:xfrm>
            <a:off x="9947275" y="6972300"/>
            <a:ext cx="122237" cy="34925"/>
          </a:xfrm>
          <a:custGeom>
            <a:avLst/>
            <a:gdLst>
              <a:gd name="T0" fmla="*/ 0 w 77"/>
              <a:gd name="T1" fmla="*/ 8 h 22"/>
              <a:gd name="T2" fmla="*/ 2 w 77"/>
              <a:gd name="T3" fmla="*/ 0 h 22"/>
              <a:gd name="T4" fmla="*/ 77 w 77"/>
              <a:gd name="T5" fmla="*/ 22 h 22"/>
              <a:gd name="T6" fmla="*/ 0 w 77"/>
              <a:gd name="T7" fmla="*/ 8 h 22"/>
            </a:gdLst>
            <a:ahLst/>
            <a:cxnLst>
              <a:cxn ang="0">
                <a:pos x="T0" y="T1"/>
              </a:cxn>
              <a:cxn ang="0">
                <a:pos x="T2" y="T3"/>
              </a:cxn>
              <a:cxn ang="0">
                <a:pos x="T4" y="T5"/>
              </a:cxn>
              <a:cxn ang="0">
                <a:pos x="T6" y="T7"/>
              </a:cxn>
            </a:cxnLst>
            <a:rect l="0" t="0" r="r" b="b"/>
            <a:pathLst>
              <a:path w="77" h="22">
                <a:moveTo>
                  <a:pt x="0" y="8"/>
                </a:moveTo>
                <a:lnTo>
                  <a:pt x="2" y="0"/>
                </a:lnTo>
                <a:lnTo>
                  <a:pt x="77" y="22"/>
                </a:lnTo>
                <a:lnTo>
                  <a:pt x="0" y="8"/>
                </a:ln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2"/>
          <p:cNvSpPr>
            <a:spLocks/>
          </p:cNvSpPr>
          <p:nvPr/>
        </p:nvSpPr>
        <p:spPr bwMode="auto">
          <a:xfrm>
            <a:off x="9234488" y="8075613"/>
            <a:ext cx="185737" cy="142875"/>
          </a:xfrm>
          <a:custGeom>
            <a:avLst/>
            <a:gdLst>
              <a:gd name="T0" fmla="*/ 7 w 59"/>
              <a:gd name="T1" fmla="*/ 43 h 45"/>
              <a:gd name="T2" fmla="*/ 2 w 59"/>
              <a:gd name="T3" fmla="*/ 27 h 45"/>
              <a:gd name="T4" fmla="*/ 0 w 59"/>
              <a:gd name="T5" fmla="*/ 15 h 45"/>
              <a:gd name="T6" fmla="*/ 10 w 59"/>
              <a:gd name="T7" fmla="*/ 5 h 45"/>
              <a:gd name="T8" fmla="*/ 27 w 59"/>
              <a:gd name="T9" fmla="*/ 0 h 45"/>
              <a:gd name="T10" fmla="*/ 29 w 59"/>
              <a:gd name="T11" fmla="*/ 0 h 45"/>
              <a:gd name="T12" fmla="*/ 34 w 59"/>
              <a:gd name="T13" fmla="*/ 0 h 45"/>
              <a:gd name="T14" fmla="*/ 43 w 59"/>
              <a:gd name="T15" fmla="*/ 4 h 45"/>
              <a:gd name="T16" fmla="*/ 59 w 59"/>
              <a:gd name="T17" fmla="*/ 13 h 45"/>
              <a:gd name="T18" fmla="*/ 51 w 59"/>
              <a:gd name="T19" fmla="*/ 28 h 45"/>
              <a:gd name="T20" fmla="*/ 49 w 59"/>
              <a:gd name="T21" fmla="*/ 37 h 45"/>
              <a:gd name="T22" fmla="*/ 42 w 59"/>
              <a:gd name="T23" fmla="*/ 40 h 45"/>
              <a:gd name="T24" fmla="*/ 25 w 59"/>
              <a:gd name="T25" fmla="*/ 45 h 45"/>
              <a:gd name="T26" fmla="*/ 7 w 59"/>
              <a:gd name="T27"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45">
                <a:moveTo>
                  <a:pt x="7" y="43"/>
                </a:moveTo>
                <a:cubicBezTo>
                  <a:pt x="2" y="27"/>
                  <a:pt x="2" y="27"/>
                  <a:pt x="2" y="27"/>
                </a:cubicBezTo>
                <a:cubicBezTo>
                  <a:pt x="0" y="15"/>
                  <a:pt x="0" y="15"/>
                  <a:pt x="0" y="15"/>
                </a:cubicBezTo>
                <a:cubicBezTo>
                  <a:pt x="10" y="5"/>
                  <a:pt x="10" y="5"/>
                  <a:pt x="10" y="5"/>
                </a:cubicBezTo>
                <a:cubicBezTo>
                  <a:pt x="13" y="3"/>
                  <a:pt x="19" y="0"/>
                  <a:pt x="27" y="0"/>
                </a:cubicBezTo>
                <a:cubicBezTo>
                  <a:pt x="29" y="0"/>
                  <a:pt x="29" y="0"/>
                  <a:pt x="29" y="0"/>
                </a:cubicBezTo>
                <a:cubicBezTo>
                  <a:pt x="34" y="0"/>
                  <a:pt x="34" y="0"/>
                  <a:pt x="34" y="0"/>
                </a:cubicBezTo>
                <a:cubicBezTo>
                  <a:pt x="39" y="1"/>
                  <a:pt x="42" y="3"/>
                  <a:pt x="43" y="4"/>
                </a:cubicBezTo>
                <a:cubicBezTo>
                  <a:pt x="59" y="13"/>
                  <a:pt x="59" y="13"/>
                  <a:pt x="59" y="13"/>
                </a:cubicBezTo>
                <a:cubicBezTo>
                  <a:pt x="51" y="28"/>
                  <a:pt x="51" y="28"/>
                  <a:pt x="51" y="28"/>
                </a:cubicBezTo>
                <a:cubicBezTo>
                  <a:pt x="49" y="37"/>
                  <a:pt x="49" y="37"/>
                  <a:pt x="49" y="37"/>
                </a:cubicBezTo>
                <a:cubicBezTo>
                  <a:pt x="42" y="40"/>
                  <a:pt x="42" y="40"/>
                  <a:pt x="42" y="40"/>
                </a:cubicBezTo>
                <a:cubicBezTo>
                  <a:pt x="39" y="41"/>
                  <a:pt x="33" y="45"/>
                  <a:pt x="25" y="45"/>
                </a:cubicBezTo>
                <a:cubicBezTo>
                  <a:pt x="25" y="45"/>
                  <a:pt x="7" y="43"/>
                  <a:pt x="7" y="43"/>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3"/>
          <p:cNvSpPr>
            <a:spLocks/>
          </p:cNvSpPr>
          <p:nvPr/>
        </p:nvSpPr>
        <p:spPr bwMode="auto">
          <a:xfrm>
            <a:off x="7105650" y="6684963"/>
            <a:ext cx="123825" cy="41275"/>
          </a:xfrm>
          <a:custGeom>
            <a:avLst/>
            <a:gdLst>
              <a:gd name="T0" fmla="*/ 0 w 78"/>
              <a:gd name="T1" fmla="*/ 22 h 26"/>
              <a:gd name="T2" fmla="*/ 78 w 78"/>
              <a:gd name="T3" fmla="*/ 0 h 26"/>
              <a:gd name="T4" fmla="*/ 2 w 78"/>
              <a:gd name="T5" fmla="*/ 26 h 26"/>
              <a:gd name="T6" fmla="*/ 0 w 78"/>
              <a:gd name="T7" fmla="*/ 22 h 26"/>
            </a:gdLst>
            <a:ahLst/>
            <a:cxnLst>
              <a:cxn ang="0">
                <a:pos x="T0" y="T1"/>
              </a:cxn>
              <a:cxn ang="0">
                <a:pos x="T2" y="T3"/>
              </a:cxn>
              <a:cxn ang="0">
                <a:pos x="T4" y="T5"/>
              </a:cxn>
              <a:cxn ang="0">
                <a:pos x="T6" y="T7"/>
              </a:cxn>
            </a:cxnLst>
            <a:rect l="0" t="0" r="r" b="b"/>
            <a:pathLst>
              <a:path w="78" h="26">
                <a:moveTo>
                  <a:pt x="0" y="22"/>
                </a:moveTo>
                <a:lnTo>
                  <a:pt x="78" y="0"/>
                </a:lnTo>
                <a:lnTo>
                  <a:pt x="2" y="26"/>
                </a:lnTo>
                <a:lnTo>
                  <a:pt x="0" y="22"/>
                </a:ln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4"/>
          <p:cNvSpPr>
            <a:spLocks/>
          </p:cNvSpPr>
          <p:nvPr/>
        </p:nvSpPr>
        <p:spPr bwMode="auto">
          <a:xfrm>
            <a:off x="7105650" y="6653213"/>
            <a:ext cx="88900" cy="107950"/>
          </a:xfrm>
          <a:custGeom>
            <a:avLst/>
            <a:gdLst>
              <a:gd name="T0" fmla="*/ 8 w 56"/>
              <a:gd name="T1" fmla="*/ 66 h 68"/>
              <a:gd name="T2" fmla="*/ 0 w 56"/>
              <a:gd name="T3" fmla="*/ 58 h 68"/>
              <a:gd name="T4" fmla="*/ 56 w 56"/>
              <a:gd name="T5" fmla="*/ 0 h 68"/>
              <a:gd name="T6" fmla="*/ 14 w 56"/>
              <a:gd name="T7" fmla="*/ 68 h 68"/>
              <a:gd name="T8" fmla="*/ 8 w 56"/>
              <a:gd name="T9" fmla="*/ 66 h 68"/>
            </a:gdLst>
            <a:ahLst/>
            <a:cxnLst>
              <a:cxn ang="0">
                <a:pos x="T0" y="T1"/>
              </a:cxn>
              <a:cxn ang="0">
                <a:pos x="T2" y="T3"/>
              </a:cxn>
              <a:cxn ang="0">
                <a:pos x="T4" y="T5"/>
              </a:cxn>
              <a:cxn ang="0">
                <a:pos x="T6" y="T7"/>
              </a:cxn>
              <a:cxn ang="0">
                <a:pos x="T8" y="T9"/>
              </a:cxn>
            </a:cxnLst>
            <a:rect l="0" t="0" r="r" b="b"/>
            <a:pathLst>
              <a:path w="56" h="68">
                <a:moveTo>
                  <a:pt x="8" y="66"/>
                </a:moveTo>
                <a:lnTo>
                  <a:pt x="0" y="58"/>
                </a:lnTo>
                <a:lnTo>
                  <a:pt x="56" y="0"/>
                </a:lnTo>
                <a:lnTo>
                  <a:pt x="14" y="68"/>
                </a:lnTo>
                <a:lnTo>
                  <a:pt x="8" y="66"/>
                </a:ln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5"/>
          <p:cNvSpPr>
            <a:spLocks/>
          </p:cNvSpPr>
          <p:nvPr/>
        </p:nvSpPr>
        <p:spPr bwMode="auto">
          <a:xfrm>
            <a:off x="7038975" y="6704013"/>
            <a:ext cx="104775" cy="80963"/>
          </a:xfrm>
          <a:custGeom>
            <a:avLst/>
            <a:gdLst>
              <a:gd name="T0" fmla="*/ 2 w 66"/>
              <a:gd name="T1" fmla="*/ 47 h 51"/>
              <a:gd name="T2" fmla="*/ 0 w 66"/>
              <a:gd name="T3" fmla="*/ 43 h 51"/>
              <a:gd name="T4" fmla="*/ 66 w 66"/>
              <a:gd name="T5" fmla="*/ 0 h 51"/>
              <a:gd name="T6" fmla="*/ 6 w 66"/>
              <a:gd name="T7" fmla="*/ 51 h 51"/>
              <a:gd name="T8" fmla="*/ 2 w 66"/>
              <a:gd name="T9" fmla="*/ 47 h 51"/>
            </a:gdLst>
            <a:ahLst/>
            <a:cxnLst>
              <a:cxn ang="0">
                <a:pos x="T0" y="T1"/>
              </a:cxn>
              <a:cxn ang="0">
                <a:pos x="T2" y="T3"/>
              </a:cxn>
              <a:cxn ang="0">
                <a:pos x="T4" y="T5"/>
              </a:cxn>
              <a:cxn ang="0">
                <a:pos x="T6" y="T7"/>
              </a:cxn>
              <a:cxn ang="0">
                <a:pos x="T8" y="T9"/>
              </a:cxn>
            </a:cxnLst>
            <a:rect l="0" t="0" r="r" b="b"/>
            <a:pathLst>
              <a:path w="66" h="51">
                <a:moveTo>
                  <a:pt x="2" y="47"/>
                </a:moveTo>
                <a:lnTo>
                  <a:pt x="0" y="43"/>
                </a:lnTo>
                <a:lnTo>
                  <a:pt x="66" y="0"/>
                </a:lnTo>
                <a:lnTo>
                  <a:pt x="6" y="51"/>
                </a:lnTo>
                <a:lnTo>
                  <a:pt x="2" y="47"/>
                </a:ln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6"/>
          <p:cNvSpPr>
            <a:spLocks/>
          </p:cNvSpPr>
          <p:nvPr/>
        </p:nvSpPr>
        <p:spPr bwMode="auto">
          <a:xfrm>
            <a:off x="7131050" y="6650038"/>
            <a:ext cx="57150" cy="119063"/>
          </a:xfrm>
          <a:custGeom>
            <a:avLst/>
            <a:gdLst>
              <a:gd name="T0" fmla="*/ 0 w 36"/>
              <a:gd name="T1" fmla="*/ 70 h 75"/>
              <a:gd name="T2" fmla="*/ 36 w 36"/>
              <a:gd name="T3" fmla="*/ 0 h 75"/>
              <a:gd name="T4" fmla="*/ 10 w 36"/>
              <a:gd name="T5" fmla="*/ 75 h 75"/>
              <a:gd name="T6" fmla="*/ 0 w 36"/>
              <a:gd name="T7" fmla="*/ 70 h 75"/>
            </a:gdLst>
            <a:ahLst/>
            <a:cxnLst>
              <a:cxn ang="0">
                <a:pos x="T0" y="T1"/>
              </a:cxn>
              <a:cxn ang="0">
                <a:pos x="T2" y="T3"/>
              </a:cxn>
              <a:cxn ang="0">
                <a:pos x="T4" y="T5"/>
              </a:cxn>
              <a:cxn ang="0">
                <a:pos x="T6" y="T7"/>
              </a:cxn>
            </a:cxnLst>
            <a:rect l="0" t="0" r="r" b="b"/>
            <a:pathLst>
              <a:path w="36" h="75">
                <a:moveTo>
                  <a:pt x="0" y="70"/>
                </a:moveTo>
                <a:lnTo>
                  <a:pt x="36" y="0"/>
                </a:lnTo>
                <a:lnTo>
                  <a:pt x="10" y="75"/>
                </a:lnTo>
                <a:lnTo>
                  <a:pt x="0" y="70"/>
                </a:ln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7"/>
          <p:cNvSpPr>
            <a:spLocks/>
          </p:cNvSpPr>
          <p:nvPr/>
        </p:nvSpPr>
        <p:spPr bwMode="auto">
          <a:xfrm>
            <a:off x="7159625" y="6735763"/>
            <a:ext cx="25400" cy="125413"/>
          </a:xfrm>
          <a:custGeom>
            <a:avLst/>
            <a:gdLst>
              <a:gd name="T0" fmla="*/ 0 w 16"/>
              <a:gd name="T1" fmla="*/ 77 h 79"/>
              <a:gd name="T2" fmla="*/ 16 w 16"/>
              <a:gd name="T3" fmla="*/ 0 h 79"/>
              <a:gd name="T4" fmla="*/ 4 w 16"/>
              <a:gd name="T5" fmla="*/ 79 h 79"/>
              <a:gd name="T6" fmla="*/ 0 w 16"/>
              <a:gd name="T7" fmla="*/ 77 h 79"/>
            </a:gdLst>
            <a:ahLst/>
            <a:cxnLst>
              <a:cxn ang="0">
                <a:pos x="T0" y="T1"/>
              </a:cxn>
              <a:cxn ang="0">
                <a:pos x="T2" y="T3"/>
              </a:cxn>
              <a:cxn ang="0">
                <a:pos x="T4" y="T5"/>
              </a:cxn>
              <a:cxn ang="0">
                <a:pos x="T6" y="T7"/>
              </a:cxn>
            </a:cxnLst>
            <a:rect l="0" t="0" r="r" b="b"/>
            <a:pathLst>
              <a:path w="16" h="79">
                <a:moveTo>
                  <a:pt x="0" y="77"/>
                </a:moveTo>
                <a:lnTo>
                  <a:pt x="16" y="0"/>
                </a:lnTo>
                <a:lnTo>
                  <a:pt x="4" y="79"/>
                </a:lnTo>
                <a:lnTo>
                  <a:pt x="0" y="77"/>
                </a:ln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Oval 18"/>
          <p:cNvSpPr>
            <a:spLocks noChangeArrowheads="1"/>
          </p:cNvSpPr>
          <p:nvPr/>
        </p:nvSpPr>
        <p:spPr bwMode="auto">
          <a:xfrm>
            <a:off x="6975475" y="6624638"/>
            <a:ext cx="127000" cy="127000"/>
          </a:xfrm>
          <a:prstGeom prst="ellipse">
            <a:avLst/>
          </a:pr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9"/>
          <p:cNvSpPr>
            <a:spLocks/>
          </p:cNvSpPr>
          <p:nvPr/>
        </p:nvSpPr>
        <p:spPr bwMode="auto">
          <a:xfrm>
            <a:off x="9247188" y="8167688"/>
            <a:ext cx="157162" cy="152400"/>
          </a:xfrm>
          <a:custGeom>
            <a:avLst/>
            <a:gdLst>
              <a:gd name="T0" fmla="*/ 24 w 50"/>
              <a:gd name="T1" fmla="*/ 48 h 48"/>
              <a:gd name="T2" fmla="*/ 2 w 50"/>
              <a:gd name="T3" fmla="*/ 30 h 48"/>
              <a:gd name="T4" fmla="*/ 0 w 50"/>
              <a:gd name="T5" fmla="*/ 20 h 48"/>
              <a:gd name="T6" fmla="*/ 7 w 50"/>
              <a:gd name="T7" fmla="*/ 9 h 48"/>
              <a:gd name="T8" fmla="*/ 26 w 50"/>
              <a:gd name="T9" fmla="*/ 0 h 48"/>
              <a:gd name="T10" fmla="*/ 50 w 50"/>
              <a:gd name="T11" fmla="*/ 23 h 48"/>
              <a:gd name="T12" fmla="*/ 50 w 50"/>
              <a:gd name="T13" fmla="*/ 32 h 48"/>
              <a:gd name="T14" fmla="*/ 44 w 50"/>
              <a:gd name="T15" fmla="*/ 40 h 48"/>
              <a:gd name="T16" fmla="*/ 26 w 50"/>
              <a:gd name="T17" fmla="*/ 48 h 48"/>
              <a:gd name="T18" fmla="*/ 24 w 50"/>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8">
                <a:moveTo>
                  <a:pt x="24" y="48"/>
                </a:moveTo>
                <a:cubicBezTo>
                  <a:pt x="13" y="46"/>
                  <a:pt x="5" y="39"/>
                  <a:pt x="2" y="30"/>
                </a:cubicBezTo>
                <a:cubicBezTo>
                  <a:pt x="0" y="20"/>
                  <a:pt x="0" y="20"/>
                  <a:pt x="0" y="20"/>
                </a:cubicBezTo>
                <a:cubicBezTo>
                  <a:pt x="7" y="9"/>
                  <a:pt x="7" y="9"/>
                  <a:pt x="7" y="9"/>
                </a:cubicBezTo>
                <a:cubicBezTo>
                  <a:pt x="12" y="3"/>
                  <a:pt x="18" y="0"/>
                  <a:pt x="26" y="0"/>
                </a:cubicBezTo>
                <a:cubicBezTo>
                  <a:pt x="39" y="0"/>
                  <a:pt x="49" y="10"/>
                  <a:pt x="50" y="23"/>
                </a:cubicBezTo>
                <a:cubicBezTo>
                  <a:pt x="50" y="32"/>
                  <a:pt x="50" y="32"/>
                  <a:pt x="50" y="32"/>
                </a:cubicBezTo>
                <a:cubicBezTo>
                  <a:pt x="44" y="40"/>
                  <a:pt x="44" y="40"/>
                  <a:pt x="44" y="40"/>
                </a:cubicBezTo>
                <a:cubicBezTo>
                  <a:pt x="39" y="45"/>
                  <a:pt x="33" y="48"/>
                  <a:pt x="26" y="48"/>
                </a:cubicBezTo>
                <a:lnTo>
                  <a:pt x="24" y="4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0"/>
          <p:cNvSpPr>
            <a:spLocks/>
          </p:cNvSpPr>
          <p:nvPr/>
        </p:nvSpPr>
        <p:spPr bwMode="auto">
          <a:xfrm>
            <a:off x="8643938" y="7935913"/>
            <a:ext cx="152400" cy="149225"/>
          </a:xfrm>
          <a:custGeom>
            <a:avLst/>
            <a:gdLst>
              <a:gd name="T0" fmla="*/ 21 w 48"/>
              <a:gd name="T1" fmla="*/ 47 h 47"/>
              <a:gd name="T2" fmla="*/ 16 w 48"/>
              <a:gd name="T3" fmla="*/ 45 h 47"/>
              <a:gd name="T4" fmla="*/ 1 w 48"/>
              <a:gd name="T5" fmla="*/ 22 h 47"/>
              <a:gd name="T6" fmla="*/ 2 w 48"/>
              <a:gd name="T7" fmla="*/ 0 h 47"/>
              <a:gd name="T8" fmla="*/ 31 w 48"/>
              <a:gd name="T9" fmla="*/ 5 h 47"/>
              <a:gd name="T10" fmla="*/ 39 w 48"/>
              <a:gd name="T11" fmla="*/ 7 h 47"/>
              <a:gd name="T12" fmla="*/ 48 w 48"/>
              <a:gd name="T13" fmla="*/ 22 h 47"/>
              <a:gd name="T14" fmla="*/ 46 w 48"/>
              <a:gd name="T15" fmla="*/ 32 h 47"/>
              <a:gd name="T16" fmla="*/ 41 w 48"/>
              <a:gd name="T17" fmla="*/ 46 h 47"/>
              <a:gd name="T18" fmla="*/ 25 w 48"/>
              <a:gd name="T19" fmla="*/ 47 h 47"/>
              <a:gd name="T20" fmla="*/ 21 w 48"/>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7">
                <a:moveTo>
                  <a:pt x="21" y="47"/>
                </a:moveTo>
                <a:cubicBezTo>
                  <a:pt x="16" y="45"/>
                  <a:pt x="16" y="45"/>
                  <a:pt x="16" y="45"/>
                </a:cubicBezTo>
                <a:cubicBezTo>
                  <a:pt x="6" y="42"/>
                  <a:pt x="0" y="32"/>
                  <a:pt x="1" y="22"/>
                </a:cubicBezTo>
                <a:cubicBezTo>
                  <a:pt x="2" y="0"/>
                  <a:pt x="2" y="0"/>
                  <a:pt x="2" y="0"/>
                </a:cubicBezTo>
                <a:cubicBezTo>
                  <a:pt x="31" y="5"/>
                  <a:pt x="31" y="5"/>
                  <a:pt x="31" y="5"/>
                </a:cubicBezTo>
                <a:cubicBezTo>
                  <a:pt x="39" y="7"/>
                  <a:pt x="39" y="7"/>
                  <a:pt x="39" y="7"/>
                </a:cubicBezTo>
                <a:cubicBezTo>
                  <a:pt x="48" y="22"/>
                  <a:pt x="48" y="22"/>
                  <a:pt x="48" y="22"/>
                </a:cubicBezTo>
                <a:cubicBezTo>
                  <a:pt x="46" y="32"/>
                  <a:pt x="46" y="32"/>
                  <a:pt x="46" y="32"/>
                </a:cubicBezTo>
                <a:cubicBezTo>
                  <a:pt x="41" y="46"/>
                  <a:pt x="41" y="46"/>
                  <a:pt x="41" y="46"/>
                </a:cubicBezTo>
                <a:cubicBezTo>
                  <a:pt x="25" y="47"/>
                  <a:pt x="25" y="47"/>
                  <a:pt x="25" y="47"/>
                </a:cubicBezTo>
                <a:lnTo>
                  <a:pt x="21" y="4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21"/>
          <p:cNvSpPr>
            <a:spLocks/>
          </p:cNvSpPr>
          <p:nvPr/>
        </p:nvSpPr>
        <p:spPr bwMode="auto">
          <a:xfrm>
            <a:off x="6873875" y="6684963"/>
            <a:ext cx="3335337" cy="1600200"/>
          </a:xfrm>
          <a:custGeom>
            <a:avLst/>
            <a:gdLst>
              <a:gd name="T0" fmla="*/ 692 w 1053"/>
              <a:gd name="T1" fmla="*/ 481 h 505"/>
              <a:gd name="T2" fmla="*/ 675 w 1053"/>
              <a:gd name="T3" fmla="*/ 431 h 505"/>
              <a:gd name="T4" fmla="*/ 661 w 1053"/>
              <a:gd name="T5" fmla="*/ 432 h 505"/>
              <a:gd name="T6" fmla="*/ 624 w 1053"/>
              <a:gd name="T7" fmla="*/ 422 h 505"/>
              <a:gd name="T8" fmla="*/ 600 w 1053"/>
              <a:gd name="T9" fmla="*/ 421 h 505"/>
              <a:gd name="T10" fmla="*/ 586 w 1053"/>
              <a:gd name="T11" fmla="*/ 437 h 505"/>
              <a:gd name="T12" fmla="*/ 537 w 1053"/>
              <a:gd name="T13" fmla="*/ 434 h 505"/>
              <a:gd name="T14" fmla="*/ 512 w 1053"/>
              <a:gd name="T15" fmla="*/ 431 h 505"/>
              <a:gd name="T16" fmla="*/ 463 w 1053"/>
              <a:gd name="T17" fmla="*/ 449 h 505"/>
              <a:gd name="T18" fmla="*/ 446 w 1053"/>
              <a:gd name="T19" fmla="*/ 502 h 505"/>
              <a:gd name="T20" fmla="*/ 380 w 1053"/>
              <a:gd name="T21" fmla="*/ 452 h 505"/>
              <a:gd name="T22" fmla="*/ 366 w 1053"/>
              <a:gd name="T23" fmla="*/ 423 h 505"/>
              <a:gd name="T24" fmla="*/ 337 w 1053"/>
              <a:gd name="T25" fmla="*/ 439 h 505"/>
              <a:gd name="T26" fmla="*/ 291 w 1053"/>
              <a:gd name="T27" fmla="*/ 398 h 505"/>
              <a:gd name="T28" fmla="*/ 234 w 1053"/>
              <a:gd name="T29" fmla="*/ 394 h 505"/>
              <a:gd name="T30" fmla="*/ 130 w 1053"/>
              <a:gd name="T31" fmla="*/ 369 h 505"/>
              <a:gd name="T32" fmla="*/ 88 w 1053"/>
              <a:gd name="T33" fmla="*/ 352 h 505"/>
              <a:gd name="T34" fmla="*/ 59 w 1053"/>
              <a:gd name="T35" fmla="*/ 336 h 505"/>
              <a:gd name="T36" fmla="*/ 26 w 1053"/>
              <a:gd name="T37" fmla="*/ 291 h 505"/>
              <a:gd name="T38" fmla="*/ 19 w 1053"/>
              <a:gd name="T39" fmla="*/ 258 h 505"/>
              <a:gd name="T40" fmla="*/ 5 w 1053"/>
              <a:gd name="T41" fmla="*/ 227 h 505"/>
              <a:gd name="T42" fmla="*/ 12 w 1053"/>
              <a:gd name="T43" fmla="*/ 167 h 505"/>
              <a:gd name="T44" fmla="*/ 33 w 1053"/>
              <a:gd name="T45" fmla="*/ 108 h 505"/>
              <a:gd name="T46" fmla="*/ 51 w 1053"/>
              <a:gd name="T47" fmla="*/ 62 h 505"/>
              <a:gd name="T48" fmla="*/ 76 w 1053"/>
              <a:gd name="T49" fmla="*/ 16 h 505"/>
              <a:gd name="T50" fmla="*/ 70 w 1053"/>
              <a:gd name="T51" fmla="*/ 0 h 505"/>
              <a:gd name="T52" fmla="*/ 611 w 1053"/>
              <a:gd name="T53" fmla="*/ 46 h 505"/>
              <a:gd name="T54" fmla="*/ 688 w 1053"/>
              <a:gd name="T55" fmla="*/ 78 h 505"/>
              <a:gd name="T56" fmla="*/ 699 w 1053"/>
              <a:gd name="T57" fmla="*/ 90 h 505"/>
              <a:gd name="T58" fmla="*/ 720 w 1053"/>
              <a:gd name="T59" fmla="*/ 88 h 505"/>
              <a:gd name="T60" fmla="*/ 743 w 1053"/>
              <a:gd name="T61" fmla="*/ 114 h 505"/>
              <a:gd name="T62" fmla="*/ 767 w 1053"/>
              <a:gd name="T63" fmla="*/ 147 h 505"/>
              <a:gd name="T64" fmla="*/ 777 w 1053"/>
              <a:gd name="T65" fmla="*/ 175 h 505"/>
              <a:gd name="T66" fmla="*/ 841 w 1053"/>
              <a:gd name="T67" fmla="*/ 147 h 505"/>
              <a:gd name="T68" fmla="*/ 896 w 1053"/>
              <a:gd name="T69" fmla="*/ 129 h 505"/>
              <a:gd name="T70" fmla="*/ 940 w 1053"/>
              <a:gd name="T71" fmla="*/ 129 h 505"/>
              <a:gd name="T72" fmla="*/ 1028 w 1053"/>
              <a:gd name="T73" fmla="*/ 128 h 505"/>
              <a:gd name="T74" fmla="*/ 1053 w 1053"/>
              <a:gd name="T75" fmla="*/ 156 h 505"/>
              <a:gd name="T76" fmla="*/ 1016 w 1053"/>
              <a:gd name="T77" fmla="*/ 181 h 505"/>
              <a:gd name="T78" fmla="*/ 971 w 1053"/>
              <a:gd name="T79" fmla="*/ 195 h 505"/>
              <a:gd name="T80" fmla="*/ 949 w 1053"/>
              <a:gd name="T81" fmla="*/ 235 h 505"/>
              <a:gd name="T82" fmla="*/ 934 w 1053"/>
              <a:gd name="T83" fmla="*/ 237 h 505"/>
              <a:gd name="T84" fmla="*/ 902 w 1053"/>
              <a:gd name="T85" fmla="*/ 248 h 505"/>
              <a:gd name="T86" fmla="*/ 874 w 1053"/>
              <a:gd name="T87" fmla="*/ 283 h 505"/>
              <a:gd name="T88" fmla="*/ 858 w 1053"/>
              <a:gd name="T89" fmla="*/ 307 h 505"/>
              <a:gd name="T90" fmla="*/ 843 w 1053"/>
              <a:gd name="T91" fmla="*/ 339 h 505"/>
              <a:gd name="T92" fmla="*/ 792 w 1053"/>
              <a:gd name="T93" fmla="*/ 367 h 505"/>
              <a:gd name="T94" fmla="*/ 764 w 1053"/>
              <a:gd name="T95" fmla="*/ 385 h 505"/>
              <a:gd name="T96" fmla="*/ 754 w 1053"/>
              <a:gd name="T97" fmla="*/ 422 h 505"/>
              <a:gd name="T98" fmla="*/ 756 w 1053"/>
              <a:gd name="T99" fmla="*/ 438 h 505"/>
              <a:gd name="T100" fmla="*/ 762 w 1053"/>
              <a:gd name="T101" fmla="*/ 462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3" h="505">
                <a:moveTo>
                  <a:pt x="726" y="505"/>
                </a:moveTo>
                <a:cubicBezTo>
                  <a:pt x="719" y="505"/>
                  <a:pt x="712" y="502"/>
                  <a:pt x="707" y="497"/>
                </a:cubicBezTo>
                <a:cubicBezTo>
                  <a:pt x="701" y="492"/>
                  <a:pt x="696" y="488"/>
                  <a:pt x="692" y="481"/>
                </a:cubicBezTo>
                <a:cubicBezTo>
                  <a:pt x="691" y="478"/>
                  <a:pt x="689" y="475"/>
                  <a:pt x="687" y="473"/>
                </a:cubicBezTo>
                <a:cubicBezTo>
                  <a:pt x="684" y="468"/>
                  <a:pt x="681" y="462"/>
                  <a:pt x="678" y="456"/>
                </a:cubicBezTo>
                <a:cubicBezTo>
                  <a:pt x="673" y="449"/>
                  <a:pt x="672" y="440"/>
                  <a:pt x="675" y="431"/>
                </a:cubicBezTo>
                <a:cubicBezTo>
                  <a:pt x="675" y="431"/>
                  <a:pt x="674" y="430"/>
                  <a:pt x="674" y="430"/>
                </a:cubicBezTo>
                <a:cubicBezTo>
                  <a:pt x="672" y="430"/>
                  <a:pt x="672" y="430"/>
                  <a:pt x="672" y="430"/>
                </a:cubicBezTo>
                <a:cubicBezTo>
                  <a:pt x="668" y="431"/>
                  <a:pt x="665" y="432"/>
                  <a:pt x="661" y="432"/>
                </a:cubicBezTo>
                <a:cubicBezTo>
                  <a:pt x="654" y="432"/>
                  <a:pt x="648" y="430"/>
                  <a:pt x="643" y="425"/>
                </a:cubicBezTo>
                <a:cubicBezTo>
                  <a:pt x="641" y="424"/>
                  <a:pt x="638" y="422"/>
                  <a:pt x="630" y="422"/>
                </a:cubicBezTo>
                <a:cubicBezTo>
                  <a:pt x="624" y="422"/>
                  <a:pt x="624" y="422"/>
                  <a:pt x="624" y="422"/>
                </a:cubicBezTo>
                <a:cubicBezTo>
                  <a:pt x="621" y="422"/>
                  <a:pt x="617" y="422"/>
                  <a:pt x="613" y="421"/>
                </a:cubicBezTo>
                <a:cubicBezTo>
                  <a:pt x="611" y="421"/>
                  <a:pt x="608" y="421"/>
                  <a:pt x="605" y="421"/>
                </a:cubicBezTo>
                <a:cubicBezTo>
                  <a:pt x="603" y="421"/>
                  <a:pt x="602" y="421"/>
                  <a:pt x="600" y="421"/>
                </a:cubicBezTo>
                <a:cubicBezTo>
                  <a:pt x="599" y="421"/>
                  <a:pt x="599" y="421"/>
                  <a:pt x="599" y="421"/>
                </a:cubicBezTo>
                <a:cubicBezTo>
                  <a:pt x="599" y="421"/>
                  <a:pt x="595" y="431"/>
                  <a:pt x="595" y="431"/>
                </a:cubicBezTo>
                <a:cubicBezTo>
                  <a:pt x="586" y="437"/>
                  <a:pt x="586" y="437"/>
                  <a:pt x="586" y="437"/>
                </a:cubicBezTo>
                <a:cubicBezTo>
                  <a:pt x="580" y="439"/>
                  <a:pt x="575" y="441"/>
                  <a:pt x="570" y="441"/>
                </a:cubicBezTo>
                <a:cubicBezTo>
                  <a:pt x="567" y="442"/>
                  <a:pt x="564" y="442"/>
                  <a:pt x="561" y="442"/>
                </a:cubicBezTo>
                <a:cubicBezTo>
                  <a:pt x="550" y="442"/>
                  <a:pt x="542" y="438"/>
                  <a:pt x="537" y="434"/>
                </a:cubicBezTo>
                <a:cubicBezTo>
                  <a:pt x="535" y="434"/>
                  <a:pt x="533" y="435"/>
                  <a:pt x="531" y="435"/>
                </a:cubicBezTo>
                <a:cubicBezTo>
                  <a:pt x="526" y="435"/>
                  <a:pt x="522" y="434"/>
                  <a:pt x="517" y="432"/>
                </a:cubicBezTo>
                <a:cubicBezTo>
                  <a:pt x="514" y="432"/>
                  <a:pt x="513" y="431"/>
                  <a:pt x="512" y="431"/>
                </a:cubicBezTo>
                <a:cubicBezTo>
                  <a:pt x="510" y="432"/>
                  <a:pt x="508" y="433"/>
                  <a:pt x="505" y="433"/>
                </a:cubicBezTo>
                <a:cubicBezTo>
                  <a:pt x="503" y="434"/>
                  <a:pt x="500" y="435"/>
                  <a:pt x="499" y="435"/>
                </a:cubicBezTo>
                <a:cubicBezTo>
                  <a:pt x="489" y="442"/>
                  <a:pt x="477" y="447"/>
                  <a:pt x="463" y="449"/>
                </a:cubicBezTo>
                <a:cubicBezTo>
                  <a:pt x="459" y="456"/>
                  <a:pt x="458" y="460"/>
                  <a:pt x="458" y="463"/>
                </a:cubicBezTo>
                <a:cubicBezTo>
                  <a:pt x="460" y="471"/>
                  <a:pt x="458" y="479"/>
                  <a:pt x="455" y="486"/>
                </a:cubicBezTo>
                <a:cubicBezTo>
                  <a:pt x="446" y="502"/>
                  <a:pt x="446" y="502"/>
                  <a:pt x="446" y="502"/>
                </a:cubicBezTo>
                <a:cubicBezTo>
                  <a:pt x="429" y="495"/>
                  <a:pt x="429" y="495"/>
                  <a:pt x="429" y="495"/>
                </a:cubicBezTo>
                <a:cubicBezTo>
                  <a:pt x="415" y="489"/>
                  <a:pt x="404" y="483"/>
                  <a:pt x="398" y="479"/>
                </a:cubicBezTo>
                <a:cubicBezTo>
                  <a:pt x="386" y="470"/>
                  <a:pt x="382" y="460"/>
                  <a:pt x="380" y="452"/>
                </a:cubicBezTo>
                <a:cubicBezTo>
                  <a:pt x="379" y="450"/>
                  <a:pt x="378" y="447"/>
                  <a:pt x="375" y="443"/>
                </a:cubicBezTo>
                <a:cubicBezTo>
                  <a:pt x="373" y="439"/>
                  <a:pt x="371" y="435"/>
                  <a:pt x="369" y="430"/>
                </a:cubicBezTo>
                <a:cubicBezTo>
                  <a:pt x="368" y="428"/>
                  <a:pt x="367" y="424"/>
                  <a:pt x="366" y="423"/>
                </a:cubicBezTo>
                <a:cubicBezTo>
                  <a:pt x="364" y="426"/>
                  <a:pt x="363" y="427"/>
                  <a:pt x="362" y="428"/>
                </a:cubicBezTo>
                <a:cubicBezTo>
                  <a:pt x="359" y="431"/>
                  <a:pt x="353" y="439"/>
                  <a:pt x="342" y="439"/>
                </a:cubicBezTo>
                <a:cubicBezTo>
                  <a:pt x="337" y="439"/>
                  <a:pt x="337" y="439"/>
                  <a:pt x="337" y="439"/>
                </a:cubicBezTo>
                <a:cubicBezTo>
                  <a:pt x="331" y="436"/>
                  <a:pt x="331" y="436"/>
                  <a:pt x="331" y="436"/>
                </a:cubicBezTo>
                <a:cubicBezTo>
                  <a:pt x="315" y="429"/>
                  <a:pt x="293" y="418"/>
                  <a:pt x="291" y="398"/>
                </a:cubicBezTo>
                <a:cubicBezTo>
                  <a:pt x="291" y="398"/>
                  <a:pt x="291" y="398"/>
                  <a:pt x="291" y="398"/>
                </a:cubicBezTo>
                <a:cubicBezTo>
                  <a:pt x="291" y="398"/>
                  <a:pt x="289" y="391"/>
                  <a:pt x="279" y="391"/>
                </a:cubicBezTo>
                <a:cubicBezTo>
                  <a:pt x="271" y="391"/>
                  <a:pt x="268" y="392"/>
                  <a:pt x="266" y="392"/>
                </a:cubicBezTo>
                <a:cubicBezTo>
                  <a:pt x="261" y="393"/>
                  <a:pt x="256" y="394"/>
                  <a:pt x="234" y="394"/>
                </a:cubicBezTo>
                <a:cubicBezTo>
                  <a:pt x="195" y="394"/>
                  <a:pt x="154" y="377"/>
                  <a:pt x="141" y="369"/>
                </a:cubicBezTo>
                <a:cubicBezTo>
                  <a:pt x="141" y="370"/>
                  <a:pt x="141" y="370"/>
                  <a:pt x="140" y="370"/>
                </a:cubicBezTo>
                <a:cubicBezTo>
                  <a:pt x="139" y="370"/>
                  <a:pt x="136" y="369"/>
                  <a:pt x="130" y="369"/>
                </a:cubicBezTo>
                <a:cubicBezTo>
                  <a:pt x="123" y="369"/>
                  <a:pt x="116" y="370"/>
                  <a:pt x="109" y="370"/>
                </a:cubicBezTo>
                <a:cubicBezTo>
                  <a:pt x="91" y="371"/>
                  <a:pt x="91" y="371"/>
                  <a:pt x="91" y="371"/>
                </a:cubicBezTo>
                <a:cubicBezTo>
                  <a:pt x="88" y="352"/>
                  <a:pt x="88" y="352"/>
                  <a:pt x="88" y="352"/>
                </a:cubicBezTo>
                <a:cubicBezTo>
                  <a:pt x="87" y="348"/>
                  <a:pt x="87" y="348"/>
                  <a:pt x="87" y="348"/>
                </a:cubicBezTo>
                <a:cubicBezTo>
                  <a:pt x="77" y="343"/>
                  <a:pt x="77" y="343"/>
                  <a:pt x="77" y="343"/>
                </a:cubicBezTo>
                <a:cubicBezTo>
                  <a:pt x="70" y="340"/>
                  <a:pt x="65" y="337"/>
                  <a:pt x="59" y="336"/>
                </a:cubicBezTo>
                <a:cubicBezTo>
                  <a:pt x="50" y="335"/>
                  <a:pt x="44" y="330"/>
                  <a:pt x="41" y="327"/>
                </a:cubicBezTo>
                <a:cubicBezTo>
                  <a:pt x="38" y="323"/>
                  <a:pt x="35" y="317"/>
                  <a:pt x="36" y="307"/>
                </a:cubicBezTo>
                <a:cubicBezTo>
                  <a:pt x="33" y="304"/>
                  <a:pt x="29" y="298"/>
                  <a:pt x="26" y="291"/>
                </a:cubicBezTo>
                <a:cubicBezTo>
                  <a:pt x="22" y="285"/>
                  <a:pt x="21" y="279"/>
                  <a:pt x="22" y="273"/>
                </a:cubicBezTo>
                <a:cubicBezTo>
                  <a:pt x="21" y="270"/>
                  <a:pt x="21" y="270"/>
                  <a:pt x="21" y="270"/>
                </a:cubicBezTo>
                <a:cubicBezTo>
                  <a:pt x="19" y="266"/>
                  <a:pt x="18" y="262"/>
                  <a:pt x="19" y="258"/>
                </a:cubicBezTo>
                <a:cubicBezTo>
                  <a:pt x="18" y="257"/>
                  <a:pt x="18" y="256"/>
                  <a:pt x="17" y="256"/>
                </a:cubicBezTo>
                <a:cubicBezTo>
                  <a:pt x="14" y="251"/>
                  <a:pt x="11" y="245"/>
                  <a:pt x="9" y="240"/>
                </a:cubicBezTo>
                <a:cubicBezTo>
                  <a:pt x="6" y="235"/>
                  <a:pt x="5" y="230"/>
                  <a:pt x="5" y="227"/>
                </a:cubicBezTo>
                <a:cubicBezTo>
                  <a:pt x="5" y="223"/>
                  <a:pt x="5" y="217"/>
                  <a:pt x="7" y="211"/>
                </a:cubicBezTo>
                <a:cubicBezTo>
                  <a:pt x="0" y="200"/>
                  <a:pt x="1" y="187"/>
                  <a:pt x="9" y="178"/>
                </a:cubicBezTo>
                <a:cubicBezTo>
                  <a:pt x="11" y="176"/>
                  <a:pt x="12" y="173"/>
                  <a:pt x="12" y="167"/>
                </a:cubicBezTo>
                <a:cubicBezTo>
                  <a:pt x="12" y="161"/>
                  <a:pt x="12" y="161"/>
                  <a:pt x="12" y="161"/>
                </a:cubicBezTo>
                <a:cubicBezTo>
                  <a:pt x="11" y="147"/>
                  <a:pt x="15" y="135"/>
                  <a:pt x="24" y="125"/>
                </a:cubicBezTo>
                <a:cubicBezTo>
                  <a:pt x="28" y="121"/>
                  <a:pt x="31" y="115"/>
                  <a:pt x="33" y="108"/>
                </a:cubicBezTo>
                <a:cubicBezTo>
                  <a:pt x="35" y="100"/>
                  <a:pt x="39" y="92"/>
                  <a:pt x="43" y="85"/>
                </a:cubicBezTo>
                <a:cubicBezTo>
                  <a:pt x="47" y="78"/>
                  <a:pt x="47" y="78"/>
                  <a:pt x="47" y="78"/>
                </a:cubicBezTo>
                <a:cubicBezTo>
                  <a:pt x="50" y="71"/>
                  <a:pt x="51" y="66"/>
                  <a:pt x="51" y="62"/>
                </a:cubicBezTo>
                <a:cubicBezTo>
                  <a:pt x="50" y="55"/>
                  <a:pt x="50" y="48"/>
                  <a:pt x="50" y="41"/>
                </a:cubicBezTo>
                <a:cubicBezTo>
                  <a:pt x="51" y="24"/>
                  <a:pt x="60" y="13"/>
                  <a:pt x="74" y="9"/>
                </a:cubicBezTo>
                <a:cubicBezTo>
                  <a:pt x="76" y="16"/>
                  <a:pt x="76" y="16"/>
                  <a:pt x="76" y="16"/>
                </a:cubicBezTo>
                <a:cubicBezTo>
                  <a:pt x="76" y="9"/>
                  <a:pt x="76" y="9"/>
                  <a:pt x="76" y="9"/>
                </a:cubicBezTo>
                <a:cubicBezTo>
                  <a:pt x="76" y="9"/>
                  <a:pt x="76" y="9"/>
                  <a:pt x="76" y="9"/>
                </a:cubicBezTo>
                <a:cubicBezTo>
                  <a:pt x="70" y="0"/>
                  <a:pt x="70" y="0"/>
                  <a:pt x="70" y="0"/>
                </a:cubicBezTo>
                <a:cubicBezTo>
                  <a:pt x="516" y="30"/>
                  <a:pt x="516" y="30"/>
                  <a:pt x="516" y="30"/>
                </a:cubicBezTo>
                <a:cubicBezTo>
                  <a:pt x="588" y="38"/>
                  <a:pt x="588" y="38"/>
                  <a:pt x="588" y="38"/>
                </a:cubicBezTo>
                <a:cubicBezTo>
                  <a:pt x="611" y="46"/>
                  <a:pt x="611" y="46"/>
                  <a:pt x="611" y="46"/>
                </a:cubicBezTo>
                <a:cubicBezTo>
                  <a:pt x="669" y="72"/>
                  <a:pt x="669" y="72"/>
                  <a:pt x="669" y="72"/>
                </a:cubicBezTo>
                <a:cubicBezTo>
                  <a:pt x="670" y="72"/>
                  <a:pt x="670" y="72"/>
                  <a:pt x="670" y="72"/>
                </a:cubicBezTo>
                <a:cubicBezTo>
                  <a:pt x="688" y="78"/>
                  <a:pt x="688" y="78"/>
                  <a:pt x="688" y="78"/>
                </a:cubicBezTo>
                <a:cubicBezTo>
                  <a:pt x="687" y="80"/>
                  <a:pt x="687" y="80"/>
                  <a:pt x="687" y="80"/>
                </a:cubicBezTo>
                <a:cubicBezTo>
                  <a:pt x="705" y="88"/>
                  <a:pt x="705" y="88"/>
                  <a:pt x="705" y="88"/>
                </a:cubicBezTo>
                <a:cubicBezTo>
                  <a:pt x="699" y="90"/>
                  <a:pt x="699" y="90"/>
                  <a:pt x="699" y="90"/>
                </a:cubicBezTo>
                <a:cubicBezTo>
                  <a:pt x="700" y="90"/>
                  <a:pt x="700" y="91"/>
                  <a:pt x="700" y="91"/>
                </a:cubicBezTo>
                <a:cubicBezTo>
                  <a:pt x="703" y="89"/>
                  <a:pt x="708" y="89"/>
                  <a:pt x="713" y="88"/>
                </a:cubicBezTo>
                <a:cubicBezTo>
                  <a:pt x="713" y="88"/>
                  <a:pt x="719" y="88"/>
                  <a:pt x="720" y="88"/>
                </a:cubicBezTo>
                <a:cubicBezTo>
                  <a:pt x="727" y="88"/>
                  <a:pt x="733" y="92"/>
                  <a:pt x="736" y="97"/>
                </a:cubicBezTo>
                <a:cubicBezTo>
                  <a:pt x="748" y="101"/>
                  <a:pt x="748" y="101"/>
                  <a:pt x="748" y="101"/>
                </a:cubicBezTo>
                <a:cubicBezTo>
                  <a:pt x="743" y="114"/>
                  <a:pt x="743" y="114"/>
                  <a:pt x="743" y="114"/>
                </a:cubicBezTo>
                <a:cubicBezTo>
                  <a:pt x="747" y="116"/>
                  <a:pt x="750" y="117"/>
                  <a:pt x="752" y="119"/>
                </a:cubicBezTo>
                <a:cubicBezTo>
                  <a:pt x="757" y="122"/>
                  <a:pt x="760" y="126"/>
                  <a:pt x="763" y="131"/>
                </a:cubicBezTo>
                <a:cubicBezTo>
                  <a:pt x="766" y="137"/>
                  <a:pt x="767" y="142"/>
                  <a:pt x="767" y="147"/>
                </a:cubicBezTo>
                <a:cubicBezTo>
                  <a:pt x="770" y="150"/>
                  <a:pt x="772" y="154"/>
                  <a:pt x="774" y="158"/>
                </a:cubicBezTo>
                <a:cubicBezTo>
                  <a:pt x="774" y="161"/>
                  <a:pt x="777" y="174"/>
                  <a:pt x="777" y="174"/>
                </a:cubicBezTo>
                <a:cubicBezTo>
                  <a:pt x="777" y="175"/>
                  <a:pt x="777" y="175"/>
                  <a:pt x="777" y="175"/>
                </a:cubicBezTo>
                <a:cubicBezTo>
                  <a:pt x="828" y="157"/>
                  <a:pt x="828" y="157"/>
                  <a:pt x="828" y="157"/>
                </a:cubicBezTo>
                <a:cubicBezTo>
                  <a:pt x="828" y="157"/>
                  <a:pt x="834" y="157"/>
                  <a:pt x="835" y="157"/>
                </a:cubicBezTo>
                <a:cubicBezTo>
                  <a:pt x="841" y="147"/>
                  <a:pt x="841" y="147"/>
                  <a:pt x="841" y="147"/>
                </a:cubicBezTo>
                <a:cubicBezTo>
                  <a:pt x="846" y="145"/>
                  <a:pt x="846" y="145"/>
                  <a:pt x="846" y="145"/>
                </a:cubicBezTo>
                <a:cubicBezTo>
                  <a:pt x="863" y="135"/>
                  <a:pt x="876" y="130"/>
                  <a:pt x="886" y="129"/>
                </a:cubicBezTo>
                <a:cubicBezTo>
                  <a:pt x="889" y="129"/>
                  <a:pt x="892" y="129"/>
                  <a:pt x="896" y="129"/>
                </a:cubicBezTo>
                <a:cubicBezTo>
                  <a:pt x="901" y="129"/>
                  <a:pt x="906" y="129"/>
                  <a:pt x="912" y="129"/>
                </a:cubicBezTo>
                <a:cubicBezTo>
                  <a:pt x="917" y="130"/>
                  <a:pt x="922" y="130"/>
                  <a:pt x="926" y="130"/>
                </a:cubicBezTo>
                <a:cubicBezTo>
                  <a:pt x="934" y="130"/>
                  <a:pt x="938" y="129"/>
                  <a:pt x="940" y="129"/>
                </a:cubicBezTo>
                <a:cubicBezTo>
                  <a:pt x="943" y="127"/>
                  <a:pt x="952" y="119"/>
                  <a:pt x="958" y="115"/>
                </a:cubicBezTo>
                <a:cubicBezTo>
                  <a:pt x="972" y="102"/>
                  <a:pt x="985" y="91"/>
                  <a:pt x="1000" y="91"/>
                </a:cubicBezTo>
                <a:cubicBezTo>
                  <a:pt x="1027" y="94"/>
                  <a:pt x="1028" y="119"/>
                  <a:pt x="1028" y="128"/>
                </a:cubicBezTo>
                <a:cubicBezTo>
                  <a:pt x="1028" y="129"/>
                  <a:pt x="1028" y="130"/>
                  <a:pt x="1028" y="131"/>
                </a:cubicBezTo>
                <a:cubicBezTo>
                  <a:pt x="1033" y="134"/>
                  <a:pt x="1038" y="138"/>
                  <a:pt x="1041" y="142"/>
                </a:cubicBezTo>
                <a:cubicBezTo>
                  <a:pt x="1053" y="156"/>
                  <a:pt x="1053" y="156"/>
                  <a:pt x="1053" y="156"/>
                </a:cubicBezTo>
                <a:cubicBezTo>
                  <a:pt x="1042" y="167"/>
                  <a:pt x="1042" y="167"/>
                  <a:pt x="1042" y="167"/>
                </a:cubicBezTo>
                <a:cubicBezTo>
                  <a:pt x="1036" y="176"/>
                  <a:pt x="1029" y="179"/>
                  <a:pt x="1023" y="180"/>
                </a:cubicBezTo>
                <a:cubicBezTo>
                  <a:pt x="1021" y="180"/>
                  <a:pt x="1018" y="181"/>
                  <a:pt x="1016" y="181"/>
                </a:cubicBezTo>
                <a:cubicBezTo>
                  <a:pt x="1010" y="183"/>
                  <a:pt x="1003" y="184"/>
                  <a:pt x="996" y="184"/>
                </a:cubicBezTo>
                <a:cubicBezTo>
                  <a:pt x="989" y="188"/>
                  <a:pt x="982" y="190"/>
                  <a:pt x="977" y="192"/>
                </a:cubicBezTo>
                <a:cubicBezTo>
                  <a:pt x="974" y="192"/>
                  <a:pt x="973" y="193"/>
                  <a:pt x="971" y="195"/>
                </a:cubicBezTo>
                <a:cubicBezTo>
                  <a:pt x="974" y="198"/>
                  <a:pt x="977" y="203"/>
                  <a:pt x="977" y="209"/>
                </a:cubicBezTo>
                <a:cubicBezTo>
                  <a:pt x="977" y="215"/>
                  <a:pt x="975" y="223"/>
                  <a:pt x="964" y="230"/>
                </a:cubicBezTo>
                <a:cubicBezTo>
                  <a:pt x="961" y="232"/>
                  <a:pt x="956" y="235"/>
                  <a:pt x="949" y="235"/>
                </a:cubicBezTo>
                <a:cubicBezTo>
                  <a:pt x="949" y="235"/>
                  <a:pt x="949" y="235"/>
                  <a:pt x="949" y="235"/>
                </a:cubicBezTo>
                <a:cubicBezTo>
                  <a:pt x="944" y="235"/>
                  <a:pt x="940" y="236"/>
                  <a:pt x="936" y="237"/>
                </a:cubicBezTo>
                <a:cubicBezTo>
                  <a:pt x="935" y="237"/>
                  <a:pt x="935" y="237"/>
                  <a:pt x="934" y="237"/>
                </a:cubicBezTo>
                <a:cubicBezTo>
                  <a:pt x="923" y="243"/>
                  <a:pt x="923" y="243"/>
                  <a:pt x="923" y="243"/>
                </a:cubicBezTo>
                <a:cubicBezTo>
                  <a:pt x="921" y="244"/>
                  <a:pt x="917" y="246"/>
                  <a:pt x="913" y="246"/>
                </a:cubicBezTo>
                <a:cubicBezTo>
                  <a:pt x="909" y="247"/>
                  <a:pt x="906" y="248"/>
                  <a:pt x="902" y="248"/>
                </a:cubicBezTo>
                <a:cubicBezTo>
                  <a:pt x="899" y="256"/>
                  <a:pt x="893" y="263"/>
                  <a:pt x="885" y="269"/>
                </a:cubicBezTo>
                <a:cubicBezTo>
                  <a:pt x="884" y="270"/>
                  <a:pt x="882" y="272"/>
                  <a:pt x="879" y="274"/>
                </a:cubicBezTo>
                <a:cubicBezTo>
                  <a:pt x="878" y="276"/>
                  <a:pt x="876" y="280"/>
                  <a:pt x="874" y="283"/>
                </a:cubicBezTo>
                <a:cubicBezTo>
                  <a:pt x="871" y="287"/>
                  <a:pt x="868" y="290"/>
                  <a:pt x="864" y="294"/>
                </a:cubicBezTo>
                <a:cubicBezTo>
                  <a:pt x="863" y="296"/>
                  <a:pt x="861" y="298"/>
                  <a:pt x="859" y="299"/>
                </a:cubicBezTo>
                <a:cubicBezTo>
                  <a:pt x="860" y="302"/>
                  <a:pt x="859" y="305"/>
                  <a:pt x="858" y="307"/>
                </a:cubicBezTo>
                <a:cubicBezTo>
                  <a:pt x="859" y="318"/>
                  <a:pt x="859" y="318"/>
                  <a:pt x="859" y="318"/>
                </a:cubicBezTo>
                <a:cubicBezTo>
                  <a:pt x="858" y="325"/>
                  <a:pt x="855" y="330"/>
                  <a:pt x="849" y="335"/>
                </a:cubicBezTo>
                <a:cubicBezTo>
                  <a:pt x="848" y="336"/>
                  <a:pt x="846" y="337"/>
                  <a:pt x="843" y="339"/>
                </a:cubicBezTo>
                <a:cubicBezTo>
                  <a:pt x="840" y="346"/>
                  <a:pt x="833" y="351"/>
                  <a:pt x="824" y="352"/>
                </a:cubicBezTo>
                <a:cubicBezTo>
                  <a:pt x="819" y="353"/>
                  <a:pt x="816" y="354"/>
                  <a:pt x="812" y="357"/>
                </a:cubicBezTo>
                <a:cubicBezTo>
                  <a:pt x="807" y="361"/>
                  <a:pt x="800" y="365"/>
                  <a:pt x="792" y="367"/>
                </a:cubicBezTo>
                <a:cubicBezTo>
                  <a:pt x="790" y="370"/>
                  <a:pt x="789" y="372"/>
                  <a:pt x="788" y="373"/>
                </a:cubicBezTo>
                <a:cubicBezTo>
                  <a:pt x="782" y="378"/>
                  <a:pt x="776" y="382"/>
                  <a:pt x="769" y="384"/>
                </a:cubicBezTo>
                <a:cubicBezTo>
                  <a:pt x="767" y="384"/>
                  <a:pt x="765" y="385"/>
                  <a:pt x="764" y="385"/>
                </a:cubicBezTo>
                <a:cubicBezTo>
                  <a:pt x="759" y="386"/>
                  <a:pt x="756" y="389"/>
                  <a:pt x="750" y="394"/>
                </a:cubicBezTo>
                <a:cubicBezTo>
                  <a:pt x="749" y="405"/>
                  <a:pt x="749" y="412"/>
                  <a:pt x="752" y="419"/>
                </a:cubicBezTo>
                <a:cubicBezTo>
                  <a:pt x="754" y="422"/>
                  <a:pt x="754" y="422"/>
                  <a:pt x="754" y="422"/>
                </a:cubicBezTo>
                <a:cubicBezTo>
                  <a:pt x="755" y="427"/>
                  <a:pt x="755" y="427"/>
                  <a:pt x="755" y="427"/>
                </a:cubicBezTo>
                <a:cubicBezTo>
                  <a:pt x="756" y="432"/>
                  <a:pt x="756" y="432"/>
                  <a:pt x="756" y="432"/>
                </a:cubicBezTo>
                <a:cubicBezTo>
                  <a:pt x="756" y="434"/>
                  <a:pt x="756" y="436"/>
                  <a:pt x="756" y="438"/>
                </a:cubicBezTo>
                <a:cubicBezTo>
                  <a:pt x="757" y="440"/>
                  <a:pt x="758" y="441"/>
                  <a:pt x="759" y="443"/>
                </a:cubicBezTo>
                <a:cubicBezTo>
                  <a:pt x="763" y="454"/>
                  <a:pt x="763" y="454"/>
                  <a:pt x="763" y="454"/>
                </a:cubicBezTo>
                <a:cubicBezTo>
                  <a:pt x="762" y="462"/>
                  <a:pt x="762" y="462"/>
                  <a:pt x="762" y="462"/>
                </a:cubicBezTo>
                <a:cubicBezTo>
                  <a:pt x="761" y="473"/>
                  <a:pt x="757" y="484"/>
                  <a:pt x="749" y="494"/>
                </a:cubicBezTo>
                <a:cubicBezTo>
                  <a:pt x="744" y="501"/>
                  <a:pt x="735" y="505"/>
                  <a:pt x="726" y="505"/>
                </a:cubicBezTo>
                <a:close/>
              </a:path>
            </a:pathLst>
          </a:custGeom>
          <a:solidFill>
            <a:schemeClr val="accent4"/>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2"/>
          <p:cNvSpPr>
            <a:spLocks/>
          </p:cNvSpPr>
          <p:nvPr/>
        </p:nvSpPr>
        <p:spPr bwMode="auto">
          <a:xfrm>
            <a:off x="10069513" y="7194550"/>
            <a:ext cx="130175" cy="47625"/>
          </a:xfrm>
          <a:custGeom>
            <a:avLst/>
            <a:gdLst>
              <a:gd name="T0" fmla="*/ 1 w 41"/>
              <a:gd name="T1" fmla="*/ 15 h 15"/>
              <a:gd name="T2" fmla="*/ 1 w 41"/>
              <a:gd name="T3" fmla="*/ 0 h 15"/>
              <a:gd name="T4" fmla="*/ 41 w 41"/>
              <a:gd name="T5" fmla="*/ 7 h 15"/>
              <a:gd name="T6" fmla="*/ 40 w 41"/>
              <a:gd name="T7" fmla="*/ 9 h 15"/>
              <a:gd name="T8" fmla="*/ 40 w 41"/>
              <a:gd name="T9" fmla="*/ 12 h 15"/>
              <a:gd name="T10" fmla="*/ 1 w 41"/>
              <a:gd name="T11" fmla="*/ 15 h 15"/>
            </a:gdLst>
            <a:ahLst/>
            <a:cxnLst>
              <a:cxn ang="0">
                <a:pos x="T0" y="T1"/>
              </a:cxn>
              <a:cxn ang="0">
                <a:pos x="T2" y="T3"/>
              </a:cxn>
              <a:cxn ang="0">
                <a:pos x="T4" y="T5"/>
              </a:cxn>
              <a:cxn ang="0">
                <a:pos x="T6" y="T7"/>
              </a:cxn>
              <a:cxn ang="0">
                <a:pos x="T8" y="T9"/>
              </a:cxn>
              <a:cxn ang="0">
                <a:pos x="T10" y="T11"/>
              </a:cxn>
            </a:cxnLst>
            <a:rect l="0" t="0" r="r" b="b"/>
            <a:pathLst>
              <a:path w="41" h="15">
                <a:moveTo>
                  <a:pt x="1" y="15"/>
                </a:moveTo>
                <a:cubicBezTo>
                  <a:pt x="0" y="10"/>
                  <a:pt x="0" y="5"/>
                  <a:pt x="1" y="0"/>
                </a:cubicBezTo>
                <a:cubicBezTo>
                  <a:pt x="41" y="7"/>
                  <a:pt x="41" y="7"/>
                  <a:pt x="41" y="7"/>
                </a:cubicBezTo>
                <a:cubicBezTo>
                  <a:pt x="40" y="9"/>
                  <a:pt x="40" y="9"/>
                  <a:pt x="40" y="9"/>
                </a:cubicBezTo>
                <a:cubicBezTo>
                  <a:pt x="40" y="12"/>
                  <a:pt x="40" y="12"/>
                  <a:pt x="40" y="12"/>
                </a:cubicBezTo>
                <a:lnTo>
                  <a:pt x="1" y="15"/>
                </a:ln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23"/>
          <p:cNvSpPr>
            <a:spLocks/>
          </p:cNvSpPr>
          <p:nvPr/>
        </p:nvSpPr>
        <p:spPr bwMode="auto">
          <a:xfrm>
            <a:off x="10193338" y="7153275"/>
            <a:ext cx="92075" cy="104775"/>
          </a:xfrm>
          <a:custGeom>
            <a:avLst/>
            <a:gdLst>
              <a:gd name="T0" fmla="*/ 0 w 29"/>
              <a:gd name="T1" fmla="*/ 6 h 33"/>
              <a:gd name="T2" fmla="*/ 7 w 29"/>
              <a:gd name="T3" fmla="*/ 0 h 33"/>
              <a:gd name="T4" fmla="*/ 29 w 29"/>
              <a:gd name="T5" fmla="*/ 33 h 33"/>
              <a:gd name="T6" fmla="*/ 0 w 29"/>
              <a:gd name="T7" fmla="*/ 6 h 33"/>
            </a:gdLst>
            <a:ahLst/>
            <a:cxnLst>
              <a:cxn ang="0">
                <a:pos x="T0" y="T1"/>
              </a:cxn>
              <a:cxn ang="0">
                <a:pos x="T2" y="T3"/>
              </a:cxn>
              <a:cxn ang="0">
                <a:pos x="T4" y="T5"/>
              </a:cxn>
              <a:cxn ang="0">
                <a:pos x="T6" y="T7"/>
              </a:cxn>
            </a:cxnLst>
            <a:rect l="0" t="0" r="r" b="b"/>
            <a:pathLst>
              <a:path w="29" h="33">
                <a:moveTo>
                  <a:pt x="0" y="6"/>
                </a:moveTo>
                <a:cubicBezTo>
                  <a:pt x="2" y="3"/>
                  <a:pt x="4" y="1"/>
                  <a:pt x="7" y="0"/>
                </a:cubicBezTo>
                <a:cubicBezTo>
                  <a:pt x="29" y="33"/>
                  <a:pt x="29" y="33"/>
                  <a:pt x="29" y="33"/>
                </a:cubicBezTo>
                <a:lnTo>
                  <a:pt x="0" y="6"/>
                </a:ln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
          <p:cNvSpPr>
            <a:spLocks/>
          </p:cNvSpPr>
          <p:nvPr/>
        </p:nvSpPr>
        <p:spPr bwMode="auto">
          <a:xfrm>
            <a:off x="8640763" y="7945438"/>
            <a:ext cx="146050" cy="142875"/>
          </a:xfrm>
          <a:custGeom>
            <a:avLst/>
            <a:gdLst>
              <a:gd name="T0" fmla="*/ 36 w 92"/>
              <a:gd name="T1" fmla="*/ 80 h 90"/>
              <a:gd name="T2" fmla="*/ 0 w 92"/>
              <a:gd name="T3" fmla="*/ 70 h 90"/>
              <a:gd name="T4" fmla="*/ 4 w 92"/>
              <a:gd name="T5" fmla="*/ 30 h 90"/>
              <a:gd name="T6" fmla="*/ 10 w 92"/>
              <a:gd name="T7" fmla="*/ 0 h 90"/>
              <a:gd name="T8" fmla="*/ 44 w 92"/>
              <a:gd name="T9" fmla="*/ 0 h 90"/>
              <a:gd name="T10" fmla="*/ 92 w 92"/>
              <a:gd name="T11" fmla="*/ 0 h 90"/>
              <a:gd name="T12" fmla="*/ 84 w 92"/>
              <a:gd name="T13" fmla="*/ 42 h 90"/>
              <a:gd name="T14" fmla="*/ 84 w 92"/>
              <a:gd name="T15" fmla="*/ 90 h 90"/>
              <a:gd name="T16" fmla="*/ 36 w 92"/>
              <a:gd name="T17" fmla="*/ 8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0">
                <a:moveTo>
                  <a:pt x="36" y="80"/>
                </a:moveTo>
                <a:lnTo>
                  <a:pt x="0" y="70"/>
                </a:lnTo>
                <a:lnTo>
                  <a:pt x="4" y="30"/>
                </a:lnTo>
                <a:lnTo>
                  <a:pt x="10" y="0"/>
                </a:lnTo>
                <a:lnTo>
                  <a:pt x="44" y="0"/>
                </a:lnTo>
                <a:lnTo>
                  <a:pt x="92" y="0"/>
                </a:lnTo>
                <a:lnTo>
                  <a:pt x="84" y="42"/>
                </a:lnTo>
                <a:lnTo>
                  <a:pt x="84" y="90"/>
                </a:lnTo>
                <a:lnTo>
                  <a:pt x="36" y="80"/>
                </a:lnTo>
                <a:close/>
              </a:path>
            </a:pathLst>
          </a:custGeom>
          <a:solidFill>
            <a:schemeClr val="accent2">
              <a:lumMod val="25000"/>
              <a:lumOff val="75000"/>
            </a:schemeClr>
          </a:solidFill>
          <a:ln w="254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5"/>
          <p:cNvSpPr>
            <a:spLocks/>
          </p:cNvSpPr>
          <p:nvPr/>
        </p:nvSpPr>
        <p:spPr bwMode="auto">
          <a:xfrm>
            <a:off x="9302750" y="8078788"/>
            <a:ext cx="158750" cy="155575"/>
          </a:xfrm>
          <a:custGeom>
            <a:avLst/>
            <a:gdLst>
              <a:gd name="T0" fmla="*/ 17 w 50"/>
              <a:gd name="T1" fmla="*/ 49 h 49"/>
              <a:gd name="T2" fmla="*/ 10 w 50"/>
              <a:gd name="T3" fmla="*/ 43 h 49"/>
              <a:gd name="T4" fmla="*/ 5 w 50"/>
              <a:gd name="T5" fmla="*/ 11 h 49"/>
              <a:gd name="T6" fmla="*/ 10 w 50"/>
              <a:gd name="T7" fmla="*/ 2 h 49"/>
              <a:gd name="T8" fmla="*/ 27 w 50"/>
              <a:gd name="T9" fmla="*/ 0 h 49"/>
              <a:gd name="T10" fmla="*/ 33 w 50"/>
              <a:gd name="T11" fmla="*/ 2 h 49"/>
              <a:gd name="T12" fmla="*/ 49 w 50"/>
              <a:gd name="T13" fmla="*/ 24 h 49"/>
              <a:gd name="T14" fmla="*/ 37 w 50"/>
              <a:gd name="T15" fmla="*/ 46 h 49"/>
              <a:gd name="T16" fmla="*/ 32 w 50"/>
              <a:gd name="T17" fmla="*/ 49 h 49"/>
              <a:gd name="T18" fmla="*/ 25 w 50"/>
              <a:gd name="T19" fmla="*/ 49 h 49"/>
              <a:gd name="T20" fmla="*/ 17 w 50"/>
              <a:gd name="T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9">
                <a:moveTo>
                  <a:pt x="17" y="49"/>
                </a:moveTo>
                <a:cubicBezTo>
                  <a:pt x="10" y="43"/>
                  <a:pt x="10" y="43"/>
                  <a:pt x="10" y="43"/>
                </a:cubicBezTo>
                <a:cubicBezTo>
                  <a:pt x="2" y="34"/>
                  <a:pt x="0" y="22"/>
                  <a:pt x="5" y="11"/>
                </a:cubicBezTo>
                <a:cubicBezTo>
                  <a:pt x="10" y="2"/>
                  <a:pt x="10" y="2"/>
                  <a:pt x="10" y="2"/>
                </a:cubicBezTo>
                <a:cubicBezTo>
                  <a:pt x="27" y="0"/>
                  <a:pt x="27" y="0"/>
                  <a:pt x="27" y="0"/>
                </a:cubicBezTo>
                <a:cubicBezTo>
                  <a:pt x="33" y="2"/>
                  <a:pt x="33" y="2"/>
                  <a:pt x="33" y="2"/>
                </a:cubicBezTo>
                <a:cubicBezTo>
                  <a:pt x="42" y="6"/>
                  <a:pt x="48" y="14"/>
                  <a:pt x="49" y="24"/>
                </a:cubicBezTo>
                <a:cubicBezTo>
                  <a:pt x="50" y="33"/>
                  <a:pt x="45" y="41"/>
                  <a:pt x="37" y="46"/>
                </a:cubicBezTo>
                <a:cubicBezTo>
                  <a:pt x="32" y="49"/>
                  <a:pt x="32" y="49"/>
                  <a:pt x="32" y="49"/>
                </a:cubicBezTo>
                <a:cubicBezTo>
                  <a:pt x="25" y="49"/>
                  <a:pt x="25" y="49"/>
                  <a:pt x="25" y="49"/>
                </a:cubicBezTo>
                <a:lnTo>
                  <a:pt x="17" y="4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6"/>
          <p:cNvSpPr>
            <a:spLocks/>
          </p:cNvSpPr>
          <p:nvPr/>
        </p:nvSpPr>
        <p:spPr bwMode="auto">
          <a:xfrm>
            <a:off x="9266238" y="8189913"/>
            <a:ext cx="160337" cy="165100"/>
          </a:xfrm>
          <a:custGeom>
            <a:avLst/>
            <a:gdLst>
              <a:gd name="T0" fmla="*/ 27 w 101"/>
              <a:gd name="T1" fmla="*/ 104 h 104"/>
              <a:gd name="T2" fmla="*/ 12 w 101"/>
              <a:gd name="T3" fmla="*/ 84 h 104"/>
              <a:gd name="T4" fmla="*/ 0 w 101"/>
              <a:gd name="T5" fmla="*/ 68 h 104"/>
              <a:gd name="T6" fmla="*/ 6 w 101"/>
              <a:gd name="T7" fmla="*/ 46 h 104"/>
              <a:gd name="T8" fmla="*/ 10 w 101"/>
              <a:gd name="T9" fmla="*/ 32 h 104"/>
              <a:gd name="T10" fmla="*/ 25 w 101"/>
              <a:gd name="T11" fmla="*/ 22 h 104"/>
              <a:gd name="T12" fmla="*/ 51 w 101"/>
              <a:gd name="T13" fmla="*/ 0 h 104"/>
              <a:gd name="T14" fmla="*/ 75 w 101"/>
              <a:gd name="T15" fmla="*/ 24 h 104"/>
              <a:gd name="T16" fmla="*/ 101 w 101"/>
              <a:gd name="T17" fmla="*/ 48 h 104"/>
              <a:gd name="T18" fmla="*/ 85 w 101"/>
              <a:gd name="T19" fmla="*/ 82 h 104"/>
              <a:gd name="T20" fmla="*/ 79 w 101"/>
              <a:gd name="T21" fmla="*/ 90 h 104"/>
              <a:gd name="T22" fmla="*/ 67 w 101"/>
              <a:gd name="T23" fmla="*/ 98 h 104"/>
              <a:gd name="T24" fmla="*/ 59 w 101"/>
              <a:gd name="T25" fmla="*/ 104 h 104"/>
              <a:gd name="T26" fmla="*/ 47 w 101"/>
              <a:gd name="T27" fmla="*/ 104 h 104"/>
              <a:gd name="T28" fmla="*/ 27 w 101"/>
              <a:gd name="T2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04">
                <a:moveTo>
                  <a:pt x="27" y="104"/>
                </a:moveTo>
                <a:lnTo>
                  <a:pt x="12" y="84"/>
                </a:lnTo>
                <a:lnTo>
                  <a:pt x="0" y="68"/>
                </a:lnTo>
                <a:lnTo>
                  <a:pt x="6" y="46"/>
                </a:lnTo>
                <a:lnTo>
                  <a:pt x="10" y="32"/>
                </a:lnTo>
                <a:lnTo>
                  <a:pt x="25" y="22"/>
                </a:lnTo>
                <a:lnTo>
                  <a:pt x="51" y="0"/>
                </a:lnTo>
                <a:lnTo>
                  <a:pt x="75" y="24"/>
                </a:lnTo>
                <a:lnTo>
                  <a:pt x="101" y="48"/>
                </a:lnTo>
                <a:lnTo>
                  <a:pt x="85" y="82"/>
                </a:lnTo>
                <a:lnTo>
                  <a:pt x="79" y="90"/>
                </a:lnTo>
                <a:lnTo>
                  <a:pt x="67" y="98"/>
                </a:lnTo>
                <a:lnTo>
                  <a:pt x="59" y="104"/>
                </a:lnTo>
                <a:lnTo>
                  <a:pt x="47" y="104"/>
                </a:lnTo>
                <a:lnTo>
                  <a:pt x="27" y="10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7"/>
          <p:cNvSpPr>
            <a:spLocks/>
          </p:cNvSpPr>
          <p:nvPr/>
        </p:nvSpPr>
        <p:spPr bwMode="auto">
          <a:xfrm>
            <a:off x="9398000" y="8170863"/>
            <a:ext cx="139700" cy="168275"/>
          </a:xfrm>
          <a:custGeom>
            <a:avLst/>
            <a:gdLst>
              <a:gd name="T0" fmla="*/ 0 w 88"/>
              <a:gd name="T1" fmla="*/ 102 h 106"/>
              <a:gd name="T2" fmla="*/ 2 w 88"/>
              <a:gd name="T3" fmla="*/ 60 h 106"/>
              <a:gd name="T4" fmla="*/ 2 w 88"/>
              <a:gd name="T5" fmla="*/ 54 h 106"/>
              <a:gd name="T6" fmla="*/ 6 w 88"/>
              <a:gd name="T7" fmla="*/ 44 h 106"/>
              <a:gd name="T8" fmla="*/ 26 w 88"/>
              <a:gd name="T9" fmla="*/ 0 h 106"/>
              <a:gd name="T10" fmla="*/ 66 w 88"/>
              <a:gd name="T11" fmla="*/ 26 h 106"/>
              <a:gd name="T12" fmla="*/ 82 w 88"/>
              <a:gd name="T13" fmla="*/ 38 h 106"/>
              <a:gd name="T14" fmla="*/ 88 w 88"/>
              <a:gd name="T15" fmla="*/ 62 h 106"/>
              <a:gd name="T16" fmla="*/ 88 w 88"/>
              <a:gd name="T17" fmla="*/ 102 h 106"/>
              <a:gd name="T18" fmla="*/ 44 w 88"/>
              <a:gd name="T19" fmla="*/ 106 h 106"/>
              <a:gd name="T20" fmla="*/ 0 w 88"/>
              <a:gd name="T21"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06">
                <a:moveTo>
                  <a:pt x="0" y="102"/>
                </a:moveTo>
                <a:lnTo>
                  <a:pt x="2" y="60"/>
                </a:lnTo>
                <a:lnTo>
                  <a:pt x="2" y="54"/>
                </a:lnTo>
                <a:lnTo>
                  <a:pt x="6" y="44"/>
                </a:lnTo>
                <a:lnTo>
                  <a:pt x="26" y="0"/>
                </a:lnTo>
                <a:lnTo>
                  <a:pt x="66" y="26"/>
                </a:lnTo>
                <a:lnTo>
                  <a:pt x="82" y="38"/>
                </a:lnTo>
                <a:lnTo>
                  <a:pt x="88" y="62"/>
                </a:lnTo>
                <a:lnTo>
                  <a:pt x="88" y="102"/>
                </a:lnTo>
                <a:lnTo>
                  <a:pt x="44" y="106"/>
                </a:lnTo>
                <a:lnTo>
                  <a:pt x="0" y="10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8"/>
          <p:cNvSpPr>
            <a:spLocks/>
          </p:cNvSpPr>
          <p:nvPr/>
        </p:nvSpPr>
        <p:spPr bwMode="auto">
          <a:xfrm>
            <a:off x="9363075" y="8221663"/>
            <a:ext cx="215900" cy="174625"/>
          </a:xfrm>
          <a:custGeom>
            <a:avLst/>
            <a:gdLst>
              <a:gd name="T0" fmla="*/ 0 w 136"/>
              <a:gd name="T1" fmla="*/ 92 h 110"/>
              <a:gd name="T2" fmla="*/ 42 w 136"/>
              <a:gd name="T3" fmla="*/ 34 h 110"/>
              <a:gd name="T4" fmla="*/ 82 w 136"/>
              <a:gd name="T5" fmla="*/ 0 h 110"/>
              <a:gd name="T6" fmla="*/ 110 w 136"/>
              <a:gd name="T7" fmla="*/ 42 h 110"/>
              <a:gd name="T8" fmla="*/ 112 w 136"/>
              <a:gd name="T9" fmla="*/ 46 h 110"/>
              <a:gd name="T10" fmla="*/ 136 w 136"/>
              <a:gd name="T11" fmla="*/ 110 h 110"/>
              <a:gd name="T12" fmla="*/ 0 w 136"/>
              <a:gd name="T13" fmla="*/ 92 h 110"/>
            </a:gdLst>
            <a:ahLst/>
            <a:cxnLst>
              <a:cxn ang="0">
                <a:pos x="T0" y="T1"/>
              </a:cxn>
              <a:cxn ang="0">
                <a:pos x="T2" y="T3"/>
              </a:cxn>
              <a:cxn ang="0">
                <a:pos x="T4" y="T5"/>
              </a:cxn>
              <a:cxn ang="0">
                <a:pos x="T6" y="T7"/>
              </a:cxn>
              <a:cxn ang="0">
                <a:pos x="T8" y="T9"/>
              </a:cxn>
              <a:cxn ang="0">
                <a:pos x="T10" y="T11"/>
              </a:cxn>
              <a:cxn ang="0">
                <a:pos x="T12" y="T13"/>
              </a:cxn>
            </a:cxnLst>
            <a:rect l="0" t="0" r="r" b="b"/>
            <a:pathLst>
              <a:path w="136" h="110">
                <a:moveTo>
                  <a:pt x="0" y="92"/>
                </a:moveTo>
                <a:lnTo>
                  <a:pt x="42" y="34"/>
                </a:lnTo>
                <a:lnTo>
                  <a:pt x="82" y="0"/>
                </a:lnTo>
                <a:lnTo>
                  <a:pt x="110" y="42"/>
                </a:lnTo>
                <a:lnTo>
                  <a:pt x="112" y="46"/>
                </a:lnTo>
                <a:lnTo>
                  <a:pt x="136" y="110"/>
                </a:lnTo>
                <a:lnTo>
                  <a:pt x="0" y="9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9"/>
          <p:cNvSpPr>
            <a:spLocks/>
          </p:cNvSpPr>
          <p:nvPr/>
        </p:nvSpPr>
        <p:spPr bwMode="auto">
          <a:xfrm>
            <a:off x="10750550" y="3816350"/>
            <a:ext cx="2513012" cy="2513013"/>
          </a:xfrm>
          <a:custGeom>
            <a:avLst/>
            <a:gdLst>
              <a:gd name="T0" fmla="*/ 202 w 793"/>
              <a:gd name="T1" fmla="*/ 781 h 793"/>
              <a:gd name="T2" fmla="*/ 174 w 793"/>
              <a:gd name="T3" fmla="*/ 773 h 793"/>
              <a:gd name="T4" fmla="*/ 146 w 793"/>
              <a:gd name="T5" fmla="*/ 749 h 793"/>
              <a:gd name="T6" fmla="*/ 133 w 793"/>
              <a:gd name="T7" fmla="*/ 709 h 793"/>
              <a:gd name="T8" fmla="*/ 121 w 793"/>
              <a:gd name="T9" fmla="*/ 674 h 793"/>
              <a:gd name="T10" fmla="*/ 115 w 793"/>
              <a:gd name="T11" fmla="*/ 644 h 793"/>
              <a:gd name="T12" fmla="*/ 117 w 793"/>
              <a:gd name="T13" fmla="*/ 577 h 793"/>
              <a:gd name="T14" fmla="*/ 123 w 793"/>
              <a:gd name="T15" fmla="*/ 505 h 793"/>
              <a:gd name="T16" fmla="*/ 128 w 793"/>
              <a:gd name="T17" fmla="*/ 465 h 793"/>
              <a:gd name="T18" fmla="*/ 136 w 793"/>
              <a:gd name="T19" fmla="*/ 442 h 793"/>
              <a:gd name="T20" fmla="*/ 140 w 793"/>
              <a:gd name="T21" fmla="*/ 422 h 793"/>
              <a:gd name="T22" fmla="*/ 149 w 793"/>
              <a:gd name="T23" fmla="*/ 404 h 793"/>
              <a:gd name="T24" fmla="*/ 144 w 793"/>
              <a:gd name="T25" fmla="*/ 381 h 793"/>
              <a:gd name="T26" fmla="*/ 138 w 793"/>
              <a:gd name="T27" fmla="*/ 336 h 793"/>
              <a:gd name="T28" fmla="*/ 93 w 793"/>
              <a:gd name="T29" fmla="*/ 323 h 793"/>
              <a:gd name="T30" fmla="*/ 72 w 793"/>
              <a:gd name="T31" fmla="*/ 324 h 793"/>
              <a:gd name="T32" fmla="*/ 19 w 793"/>
              <a:gd name="T33" fmla="*/ 295 h 793"/>
              <a:gd name="T34" fmla="*/ 0 w 793"/>
              <a:gd name="T35" fmla="*/ 239 h 793"/>
              <a:gd name="T36" fmla="*/ 19 w 793"/>
              <a:gd name="T37" fmla="*/ 193 h 793"/>
              <a:gd name="T38" fmla="*/ 86 w 793"/>
              <a:gd name="T39" fmla="*/ 168 h 793"/>
              <a:gd name="T40" fmla="*/ 134 w 793"/>
              <a:gd name="T41" fmla="*/ 164 h 793"/>
              <a:gd name="T42" fmla="*/ 130 w 793"/>
              <a:gd name="T43" fmla="*/ 107 h 793"/>
              <a:gd name="T44" fmla="*/ 165 w 793"/>
              <a:gd name="T45" fmla="*/ 102 h 793"/>
              <a:gd name="T46" fmla="*/ 198 w 793"/>
              <a:gd name="T47" fmla="*/ 87 h 793"/>
              <a:gd name="T48" fmla="*/ 220 w 793"/>
              <a:gd name="T49" fmla="*/ 77 h 793"/>
              <a:gd name="T50" fmla="*/ 269 w 793"/>
              <a:gd name="T51" fmla="*/ 51 h 793"/>
              <a:gd name="T52" fmla="*/ 314 w 793"/>
              <a:gd name="T53" fmla="*/ 46 h 793"/>
              <a:gd name="T54" fmla="*/ 361 w 793"/>
              <a:gd name="T55" fmla="*/ 54 h 793"/>
              <a:gd name="T56" fmla="*/ 393 w 793"/>
              <a:gd name="T57" fmla="*/ 48 h 793"/>
              <a:gd name="T58" fmla="*/ 416 w 793"/>
              <a:gd name="T59" fmla="*/ 28 h 793"/>
              <a:gd name="T60" fmla="*/ 452 w 793"/>
              <a:gd name="T61" fmla="*/ 20 h 793"/>
              <a:gd name="T62" fmla="*/ 493 w 793"/>
              <a:gd name="T63" fmla="*/ 13 h 793"/>
              <a:gd name="T64" fmla="*/ 509 w 793"/>
              <a:gd name="T65" fmla="*/ 11 h 793"/>
              <a:gd name="T66" fmla="*/ 535 w 793"/>
              <a:gd name="T67" fmla="*/ 1 h 793"/>
              <a:gd name="T68" fmla="*/ 577 w 793"/>
              <a:gd name="T69" fmla="*/ 4 h 793"/>
              <a:gd name="T70" fmla="*/ 657 w 793"/>
              <a:gd name="T71" fmla="*/ 39 h 793"/>
              <a:gd name="T72" fmla="*/ 700 w 793"/>
              <a:gd name="T73" fmla="*/ 69 h 793"/>
              <a:gd name="T74" fmla="*/ 731 w 793"/>
              <a:gd name="T75" fmla="*/ 111 h 793"/>
              <a:gd name="T76" fmla="*/ 758 w 793"/>
              <a:gd name="T77" fmla="*/ 190 h 793"/>
              <a:gd name="T78" fmla="*/ 723 w 793"/>
              <a:gd name="T79" fmla="*/ 221 h 793"/>
              <a:gd name="T80" fmla="*/ 711 w 793"/>
              <a:gd name="T81" fmla="*/ 255 h 793"/>
              <a:gd name="T82" fmla="*/ 691 w 793"/>
              <a:gd name="T83" fmla="*/ 276 h 793"/>
              <a:gd name="T84" fmla="*/ 697 w 793"/>
              <a:gd name="T85" fmla="*/ 321 h 793"/>
              <a:gd name="T86" fmla="*/ 685 w 793"/>
              <a:gd name="T87" fmla="*/ 368 h 793"/>
              <a:gd name="T88" fmla="*/ 694 w 793"/>
              <a:gd name="T89" fmla="*/ 403 h 793"/>
              <a:gd name="T90" fmla="*/ 684 w 793"/>
              <a:gd name="T91" fmla="*/ 413 h 793"/>
              <a:gd name="T92" fmla="*/ 653 w 793"/>
              <a:gd name="T93" fmla="*/ 439 h 793"/>
              <a:gd name="T94" fmla="*/ 630 w 793"/>
              <a:gd name="T95" fmla="*/ 475 h 793"/>
              <a:gd name="T96" fmla="*/ 626 w 793"/>
              <a:gd name="T97" fmla="*/ 515 h 793"/>
              <a:gd name="T98" fmla="*/ 601 w 793"/>
              <a:gd name="T99" fmla="*/ 562 h 793"/>
              <a:gd name="T100" fmla="*/ 499 w 793"/>
              <a:gd name="T101" fmla="*/ 604 h 793"/>
              <a:gd name="T102" fmla="*/ 470 w 793"/>
              <a:gd name="T103" fmla="*/ 589 h 793"/>
              <a:gd name="T104" fmla="*/ 462 w 793"/>
              <a:gd name="T105" fmla="*/ 610 h 793"/>
              <a:gd name="T106" fmla="*/ 435 w 793"/>
              <a:gd name="T107" fmla="*/ 628 h 793"/>
              <a:gd name="T108" fmla="*/ 371 w 793"/>
              <a:gd name="T109" fmla="*/ 662 h 793"/>
              <a:gd name="T110" fmla="*/ 345 w 793"/>
              <a:gd name="T111" fmla="*/ 667 h 793"/>
              <a:gd name="T112" fmla="*/ 306 w 793"/>
              <a:gd name="T113" fmla="*/ 712 h 793"/>
              <a:gd name="T114" fmla="*/ 277 w 793"/>
              <a:gd name="T115" fmla="*/ 750 h 793"/>
              <a:gd name="T116" fmla="*/ 262 w 793"/>
              <a:gd name="T117" fmla="*/ 781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3" h="793">
                <a:moveTo>
                  <a:pt x="236" y="793"/>
                </a:moveTo>
                <a:cubicBezTo>
                  <a:pt x="232" y="793"/>
                  <a:pt x="229" y="792"/>
                  <a:pt x="226" y="791"/>
                </a:cubicBezTo>
                <a:cubicBezTo>
                  <a:pt x="213" y="791"/>
                  <a:pt x="207" y="785"/>
                  <a:pt x="205" y="783"/>
                </a:cubicBezTo>
                <a:cubicBezTo>
                  <a:pt x="202" y="781"/>
                  <a:pt x="202" y="781"/>
                  <a:pt x="202" y="781"/>
                </a:cubicBezTo>
                <a:cubicBezTo>
                  <a:pt x="200" y="779"/>
                  <a:pt x="200" y="779"/>
                  <a:pt x="200" y="779"/>
                </a:cubicBezTo>
                <a:cubicBezTo>
                  <a:pt x="198" y="777"/>
                  <a:pt x="195" y="774"/>
                  <a:pt x="193" y="771"/>
                </a:cubicBezTo>
                <a:cubicBezTo>
                  <a:pt x="190" y="772"/>
                  <a:pt x="187" y="772"/>
                  <a:pt x="183" y="773"/>
                </a:cubicBezTo>
                <a:cubicBezTo>
                  <a:pt x="174" y="773"/>
                  <a:pt x="174" y="773"/>
                  <a:pt x="174" y="773"/>
                </a:cubicBezTo>
                <a:cubicBezTo>
                  <a:pt x="163" y="765"/>
                  <a:pt x="163" y="765"/>
                  <a:pt x="163" y="765"/>
                </a:cubicBezTo>
                <a:cubicBezTo>
                  <a:pt x="158" y="759"/>
                  <a:pt x="158" y="759"/>
                  <a:pt x="158" y="759"/>
                </a:cubicBezTo>
                <a:cubicBezTo>
                  <a:pt x="155" y="757"/>
                  <a:pt x="155" y="757"/>
                  <a:pt x="155" y="757"/>
                </a:cubicBezTo>
                <a:cubicBezTo>
                  <a:pt x="151" y="754"/>
                  <a:pt x="148" y="751"/>
                  <a:pt x="146" y="749"/>
                </a:cubicBezTo>
                <a:cubicBezTo>
                  <a:pt x="136" y="739"/>
                  <a:pt x="136" y="739"/>
                  <a:pt x="136" y="739"/>
                </a:cubicBezTo>
                <a:cubicBezTo>
                  <a:pt x="140" y="728"/>
                  <a:pt x="140" y="728"/>
                  <a:pt x="140" y="728"/>
                </a:cubicBezTo>
                <a:cubicBezTo>
                  <a:pt x="140" y="727"/>
                  <a:pt x="140" y="727"/>
                  <a:pt x="140" y="726"/>
                </a:cubicBezTo>
                <a:cubicBezTo>
                  <a:pt x="139" y="725"/>
                  <a:pt x="133" y="719"/>
                  <a:pt x="133" y="709"/>
                </a:cubicBezTo>
                <a:cubicBezTo>
                  <a:pt x="123" y="698"/>
                  <a:pt x="123" y="698"/>
                  <a:pt x="123" y="698"/>
                </a:cubicBezTo>
                <a:cubicBezTo>
                  <a:pt x="125" y="695"/>
                  <a:pt x="125" y="695"/>
                  <a:pt x="125" y="695"/>
                </a:cubicBezTo>
                <a:cubicBezTo>
                  <a:pt x="124" y="692"/>
                  <a:pt x="123" y="690"/>
                  <a:pt x="122" y="687"/>
                </a:cubicBezTo>
                <a:cubicBezTo>
                  <a:pt x="121" y="683"/>
                  <a:pt x="121" y="678"/>
                  <a:pt x="121" y="674"/>
                </a:cubicBezTo>
                <a:cubicBezTo>
                  <a:pt x="119" y="671"/>
                  <a:pt x="118" y="667"/>
                  <a:pt x="117" y="664"/>
                </a:cubicBezTo>
                <a:cubicBezTo>
                  <a:pt x="117" y="661"/>
                  <a:pt x="117" y="661"/>
                  <a:pt x="117" y="661"/>
                </a:cubicBezTo>
                <a:cubicBezTo>
                  <a:pt x="117" y="656"/>
                  <a:pt x="117" y="656"/>
                  <a:pt x="117" y="656"/>
                </a:cubicBezTo>
                <a:cubicBezTo>
                  <a:pt x="118" y="652"/>
                  <a:pt x="117" y="648"/>
                  <a:pt x="115" y="644"/>
                </a:cubicBezTo>
                <a:cubicBezTo>
                  <a:pt x="113" y="640"/>
                  <a:pt x="112" y="636"/>
                  <a:pt x="112" y="632"/>
                </a:cubicBezTo>
                <a:cubicBezTo>
                  <a:pt x="105" y="622"/>
                  <a:pt x="105" y="611"/>
                  <a:pt x="111" y="601"/>
                </a:cubicBezTo>
                <a:cubicBezTo>
                  <a:pt x="111" y="598"/>
                  <a:pt x="111" y="595"/>
                  <a:pt x="111" y="592"/>
                </a:cubicBezTo>
                <a:cubicBezTo>
                  <a:pt x="112" y="589"/>
                  <a:pt x="113" y="582"/>
                  <a:pt x="117" y="577"/>
                </a:cubicBezTo>
                <a:cubicBezTo>
                  <a:pt x="97" y="577"/>
                  <a:pt x="97" y="577"/>
                  <a:pt x="97" y="577"/>
                </a:cubicBezTo>
                <a:cubicBezTo>
                  <a:pt x="135" y="548"/>
                  <a:pt x="135" y="548"/>
                  <a:pt x="135" y="548"/>
                </a:cubicBezTo>
                <a:cubicBezTo>
                  <a:pt x="126" y="541"/>
                  <a:pt x="121" y="531"/>
                  <a:pt x="120" y="521"/>
                </a:cubicBezTo>
                <a:cubicBezTo>
                  <a:pt x="120" y="514"/>
                  <a:pt x="122" y="509"/>
                  <a:pt x="123" y="505"/>
                </a:cubicBezTo>
                <a:cubicBezTo>
                  <a:pt x="125" y="499"/>
                  <a:pt x="128" y="495"/>
                  <a:pt x="132" y="491"/>
                </a:cubicBezTo>
                <a:cubicBezTo>
                  <a:pt x="133" y="489"/>
                  <a:pt x="133" y="487"/>
                  <a:pt x="134" y="485"/>
                </a:cubicBezTo>
                <a:cubicBezTo>
                  <a:pt x="135" y="483"/>
                  <a:pt x="135" y="483"/>
                  <a:pt x="135" y="483"/>
                </a:cubicBezTo>
                <a:cubicBezTo>
                  <a:pt x="130" y="478"/>
                  <a:pt x="128" y="471"/>
                  <a:pt x="128" y="465"/>
                </a:cubicBezTo>
                <a:cubicBezTo>
                  <a:pt x="128" y="456"/>
                  <a:pt x="128" y="456"/>
                  <a:pt x="128" y="456"/>
                </a:cubicBezTo>
                <a:cubicBezTo>
                  <a:pt x="134" y="450"/>
                  <a:pt x="134" y="450"/>
                  <a:pt x="134" y="450"/>
                </a:cubicBezTo>
                <a:cubicBezTo>
                  <a:pt x="133" y="447"/>
                  <a:pt x="133" y="447"/>
                  <a:pt x="133" y="447"/>
                </a:cubicBezTo>
                <a:cubicBezTo>
                  <a:pt x="136" y="442"/>
                  <a:pt x="136" y="442"/>
                  <a:pt x="136" y="442"/>
                </a:cubicBezTo>
                <a:cubicBezTo>
                  <a:pt x="135" y="428"/>
                  <a:pt x="135" y="428"/>
                  <a:pt x="135" y="428"/>
                </a:cubicBezTo>
                <a:cubicBezTo>
                  <a:pt x="136" y="428"/>
                  <a:pt x="136" y="428"/>
                  <a:pt x="136" y="428"/>
                </a:cubicBezTo>
                <a:cubicBezTo>
                  <a:pt x="136" y="421"/>
                  <a:pt x="136" y="421"/>
                  <a:pt x="136" y="421"/>
                </a:cubicBezTo>
                <a:cubicBezTo>
                  <a:pt x="140" y="422"/>
                  <a:pt x="140" y="422"/>
                  <a:pt x="140" y="422"/>
                </a:cubicBezTo>
                <a:cubicBezTo>
                  <a:pt x="147" y="416"/>
                  <a:pt x="147" y="416"/>
                  <a:pt x="147" y="416"/>
                </a:cubicBezTo>
                <a:cubicBezTo>
                  <a:pt x="148" y="414"/>
                  <a:pt x="148" y="411"/>
                  <a:pt x="149" y="409"/>
                </a:cubicBezTo>
                <a:cubicBezTo>
                  <a:pt x="149" y="407"/>
                  <a:pt x="149" y="405"/>
                  <a:pt x="149" y="404"/>
                </a:cubicBezTo>
                <a:cubicBezTo>
                  <a:pt x="149" y="404"/>
                  <a:pt x="149" y="404"/>
                  <a:pt x="149" y="404"/>
                </a:cubicBezTo>
                <a:cubicBezTo>
                  <a:pt x="148" y="404"/>
                  <a:pt x="146" y="400"/>
                  <a:pt x="145" y="395"/>
                </a:cubicBezTo>
                <a:cubicBezTo>
                  <a:pt x="144" y="386"/>
                  <a:pt x="144" y="386"/>
                  <a:pt x="144" y="386"/>
                </a:cubicBezTo>
                <a:cubicBezTo>
                  <a:pt x="145" y="385"/>
                  <a:pt x="145" y="385"/>
                  <a:pt x="145" y="385"/>
                </a:cubicBezTo>
                <a:cubicBezTo>
                  <a:pt x="145" y="384"/>
                  <a:pt x="144" y="382"/>
                  <a:pt x="144" y="381"/>
                </a:cubicBezTo>
                <a:cubicBezTo>
                  <a:pt x="142" y="378"/>
                  <a:pt x="140" y="374"/>
                  <a:pt x="139" y="369"/>
                </a:cubicBezTo>
                <a:cubicBezTo>
                  <a:pt x="139" y="356"/>
                  <a:pt x="139" y="356"/>
                  <a:pt x="139" y="356"/>
                </a:cubicBezTo>
                <a:cubicBezTo>
                  <a:pt x="139" y="356"/>
                  <a:pt x="139" y="356"/>
                  <a:pt x="139" y="356"/>
                </a:cubicBezTo>
                <a:cubicBezTo>
                  <a:pt x="135" y="349"/>
                  <a:pt x="136" y="341"/>
                  <a:pt x="138" y="336"/>
                </a:cubicBezTo>
                <a:cubicBezTo>
                  <a:pt x="134" y="333"/>
                  <a:pt x="130" y="331"/>
                  <a:pt x="126" y="329"/>
                </a:cubicBezTo>
                <a:cubicBezTo>
                  <a:pt x="122" y="326"/>
                  <a:pt x="116" y="324"/>
                  <a:pt x="111" y="322"/>
                </a:cubicBezTo>
                <a:cubicBezTo>
                  <a:pt x="108" y="323"/>
                  <a:pt x="104" y="324"/>
                  <a:pt x="101" y="324"/>
                </a:cubicBezTo>
                <a:cubicBezTo>
                  <a:pt x="98" y="324"/>
                  <a:pt x="96" y="323"/>
                  <a:pt x="93" y="323"/>
                </a:cubicBezTo>
                <a:cubicBezTo>
                  <a:pt x="89" y="303"/>
                  <a:pt x="89" y="303"/>
                  <a:pt x="89" y="303"/>
                </a:cubicBezTo>
                <a:cubicBezTo>
                  <a:pt x="89" y="323"/>
                  <a:pt x="89" y="323"/>
                  <a:pt x="89" y="323"/>
                </a:cubicBezTo>
                <a:cubicBezTo>
                  <a:pt x="85" y="324"/>
                  <a:pt x="85" y="324"/>
                  <a:pt x="85" y="324"/>
                </a:cubicBezTo>
                <a:cubicBezTo>
                  <a:pt x="72" y="324"/>
                  <a:pt x="72" y="324"/>
                  <a:pt x="72" y="324"/>
                </a:cubicBezTo>
                <a:cubicBezTo>
                  <a:pt x="71" y="322"/>
                  <a:pt x="71" y="322"/>
                  <a:pt x="71" y="322"/>
                </a:cubicBezTo>
                <a:cubicBezTo>
                  <a:pt x="67" y="324"/>
                  <a:pt x="63" y="325"/>
                  <a:pt x="59" y="325"/>
                </a:cubicBezTo>
                <a:cubicBezTo>
                  <a:pt x="53" y="325"/>
                  <a:pt x="48" y="323"/>
                  <a:pt x="45" y="321"/>
                </a:cubicBezTo>
                <a:cubicBezTo>
                  <a:pt x="33" y="314"/>
                  <a:pt x="24" y="306"/>
                  <a:pt x="19" y="295"/>
                </a:cubicBezTo>
                <a:cubicBezTo>
                  <a:pt x="16" y="289"/>
                  <a:pt x="16" y="284"/>
                  <a:pt x="18" y="278"/>
                </a:cubicBezTo>
                <a:cubicBezTo>
                  <a:pt x="12" y="272"/>
                  <a:pt x="10" y="265"/>
                  <a:pt x="10" y="258"/>
                </a:cubicBezTo>
                <a:cubicBezTo>
                  <a:pt x="9" y="256"/>
                  <a:pt x="7" y="254"/>
                  <a:pt x="6" y="252"/>
                </a:cubicBezTo>
                <a:cubicBezTo>
                  <a:pt x="0" y="239"/>
                  <a:pt x="0" y="239"/>
                  <a:pt x="0" y="239"/>
                </a:cubicBezTo>
                <a:cubicBezTo>
                  <a:pt x="10" y="228"/>
                  <a:pt x="10" y="228"/>
                  <a:pt x="10" y="228"/>
                </a:cubicBezTo>
                <a:cubicBezTo>
                  <a:pt x="14" y="223"/>
                  <a:pt x="14" y="223"/>
                  <a:pt x="14" y="223"/>
                </a:cubicBezTo>
                <a:cubicBezTo>
                  <a:pt x="16" y="222"/>
                  <a:pt x="16" y="222"/>
                  <a:pt x="16" y="222"/>
                </a:cubicBezTo>
                <a:cubicBezTo>
                  <a:pt x="12" y="214"/>
                  <a:pt x="12" y="204"/>
                  <a:pt x="19" y="193"/>
                </a:cubicBezTo>
                <a:cubicBezTo>
                  <a:pt x="27" y="182"/>
                  <a:pt x="38" y="175"/>
                  <a:pt x="51" y="174"/>
                </a:cubicBezTo>
                <a:cubicBezTo>
                  <a:pt x="56" y="173"/>
                  <a:pt x="61" y="172"/>
                  <a:pt x="67" y="172"/>
                </a:cubicBezTo>
                <a:cubicBezTo>
                  <a:pt x="80" y="170"/>
                  <a:pt x="80" y="170"/>
                  <a:pt x="80" y="170"/>
                </a:cubicBezTo>
                <a:cubicBezTo>
                  <a:pt x="83" y="169"/>
                  <a:pt x="85" y="169"/>
                  <a:pt x="86" y="168"/>
                </a:cubicBezTo>
                <a:cubicBezTo>
                  <a:pt x="92" y="165"/>
                  <a:pt x="98" y="163"/>
                  <a:pt x="106" y="163"/>
                </a:cubicBezTo>
                <a:cubicBezTo>
                  <a:pt x="117" y="163"/>
                  <a:pt x="117" y="163"/>
                  <a:pt x="117" y="163"/>
                </a:cubicBezTo>
                <a:cubicBezTo>
                  <a:pt x="122" y="163"/>
                  <a:pt x="127" y="163"/>
                  <a:pt x="134" y="164"/>
                </a:cubicBezTo>
                <a:cubicBezTo>
                  <a:pt x="134" y="164"/>
                  <a:pt x="134" y="164"/>
                  <a:pt x="134" y="164"/>
                </a:cubicBezTo>
                <a:cubicBezTo>
                  <a:pt x="130" y="161"/>
                  <a:pt x="127" y="157"/>
                  <a:pt x="125" y="152"/>
                </a:cubicBezTo>
                <a:cubicBezTo>
                  <a:pt x="122" y="144"/>
                  <a:pt x="124" y="135"/>
                  <a:pt x="129" y="128"/>
                </a:cubicBezTo>
                <a:cubicBezTo>
                  <a:pt x="131" y="126"/>
                  <a:pt x="133" y="124"/>
                  <a:pt x="135" y="121"/>
                </a:cubicBezTo>
                <a:cubicBezTo>
                  <a:pt x="130" y="107"/>
                  <a:pt x="130" y="107"/>
                  <a:pt x="130" y="107"/>
                </a:cubicBezTo>
                <a:cubicBezTo>
                  <a:pt x="142" y="114"/>
                  <a:pt x="142" y="114"/>
                  <a:pt x="142" y="114"/>
                </a:cubicBezTo>
                <a:cubicBezTo>
                  <a:pt x="145" y="112"/>
                  <a:pt x="148" y="109"/>
                  <a:pt x="152" y="107"/>
                </a:cubicBezTo>
                <a:cubicBezTo>
                  <a:pt x="157" y="104"/>
                  <a:pt x="157" y="104"/>
                  <a:pt x="157" y="104"/>
                </a:cubicBezTo>
                <a:cubicBezTo>
                  <a:pt x="157" y="104"/>
                  <a:pt x="165" y="102"/>
                  <a:pt x="165" y="102"/>
                </a:cubicBezTo>
                <a:cubicBezTo>
                  <a:pt x="165" y="102"/>
                  <a:pt x="165" y="102"/>
                  <a:pt x="165" y="102"/>
                </a:cubicBezTo>
                <a:cubicBezTo>
                  <a:pt x="166" y="102"/>
                  <a:pt x="166" y="102"/>
                  <a:pt x="166" y="102"/>
                </a:cubicBezTo>
                <a:cubicBezTo>
                  <a:pt x="169" y="101"/>
                  <a:pt x="169" y="101"/>
                  <a:pt x="169" y="101"/>
                </a:cubicBezTo>
                <a:cubicBezTo>
                  <a:pt x="178" y="92"/>
                  <a:pt x="188" y="89"/>
                  <a:pt x="198" y="87"/>
                </a:cubicBezTo>
                <a:cubicBezTo>
                  <a:pt x="202" y="87"/>
                  <a:pt x="204" y="86"/>
                  <a:pt x="207" y="86"/>
                </a:cubicBezTo>
                <a:cubicBezTo>
                  <a:pt x="211" y="86"/>
                  <a:pt x="214" y="87"/>
                  <a:pt x="218" y="88"/>
                </a:cubicBezTo>
                <a:cubicBezTo>
                  <a:pt x="218" y="87"/>
                  <a:pt x="218" y="86"/>
                  <a:pt x="218" y="85"/>
                </a:cubicBezTo>
                <a:cubicBezTo>
                  <a:pt x="219" y="83"/>
                  <a:pt x="219" y="80"/>
                  <a:pt x="220" y="77"/>
                </a:cubicBezTo>
                <a:cubicBezTo>
                  <a:pt x="224" y="68"/>
                  <a:pt x="231" y="62"/>
                  <a:pt x="240" y="59"/>
                </a:cubicBezTo>
                <a:cubicBezTo>
                  <a:pt x="244" y="58"/>
                  <a:pt x="248" y="56"/>
                  <a:pt x="253" y="56"/>
                </a:cubicBezTo>
                <a:cubicBezTo>
                  <a:pt x="254" y="56"/>
                  <a:pt x="254" y="56"/>
                  <a:pt x="254" y="56"/>
                </a:cubicBezTo>
                <a:cubicBezTo>
                  <a:pt x="258" y="53"/>
                  <a:pt x="264" y="51"/>
                  <a:pt x="269" y="51"/>
                </a:cubicBezTo>
                <a:cubicBezTo>
                  <a:pt x="278" y="50"/>
                  <a:pt x="278" y="50"/>
                  <a:pt x="278" y="50"/>
                </a:cubicBezTo>
                <a:cubicBezTo>
                  <a:pt x="285" y="50"/>
                  <a:pt x="291" y="49"/>
                  <a:pt x="298" y="48"/>
                </a:cubicBezTo>
                <a:cubicBezTo>
                  <a:pt x="302" y="48"/>
                  <a:pt x="302" y="48"/>
                  <a:pt x="302" y="48"/>
                </a:cubicBezTo>
                <a:cubicBezTo>
                  <a:pt x="307" y="47"/>
                  <a:pt x="311" y="47"/>
                  <a:pt x="314" y="46"/>
                </a:cubicBezTo>
                <a:cubicBezTo>
                  <a:pt x="318" y="44"/>
                  <a:pt x="322" y="44"/>
                  <a:pt x="326" y="43"/>
                </a:cubicBezTo>
                <a:cubicBezTo>
                  <a:pt x="332" y="42"/>
                  <a:pt x="332" y="42"/>
                  <a:pt x="332" y="42"/>
                </a:cubicBezTo>
                <a:cubicBezTo>
                  <a:pt x="339" y="42"/>
                  <a:pt x="346" y="46"/>
                  <a:pt x="351" y="51"/>
                </a:cubicBezTo>
                <a:cubicBezTo>
                  <a:pt x="355" y="51"/>
                  <a:pt x="358" y="53"/>
                  <a:pt x="361" y="54"/>
                </a:cubicBezTo>
                <a:cubicBezTo>
                  <a:pt x="366" y="48"/>
                  <a:pt x="373" y="45"/>
                  <a:pt x="380" y="45"/>
                </a:cubicBezTo>
                <a:cubicBezTo>
                  <a:pt x="384" y="45"/>
                  <a:pt x="384" y="45"/>
                  <a:pt x="384" y="45"/>
                </a:cubicBezTo>
                <a:cubicBezTo>
                  <a:pt x="391" y="47"/>
                  <a:pt x="391" y="47"/>
                  <a:pt x="391" y="47"/>
                </a:cubicBezTo>
                <a:cubicBezTo>
                  <a:pt x="392" y="47"/>
                  <a:pt x="393" y="48"/>
                  <a:pt x="393" y="48"/>
                </a:cubicBezTo>
                <a:cubicBezTo>
                  <a:pt x="395" y="36"/>
                  <a:pt x="395" y="36"/>
                  <a:pt x="395" y="36"/>
                </a:cubicBezTo>
                <a:cubicBezTo>
                  <a:pt x="406" y="30"/>
                  <a:pt x="406" y="30"/>
                  <a:pt x="406" y="30"/>
                </a:cubicBezTo>
                <a:cubicBezTo>
                  <a:pt x="410" y="28"/>
                  <a:pt x="410" y="28"/>
                  <a:pt x="410" y="28"/>
                </a:cubicBezTo>
                <a:cubicBezTo>
                  <a:pt x="416" y="28"/>
                  <a:pt x="416" y="28"/>
                  <a:pt x="416" y="28"/>
                </a:cubicBezTo>
                <a:cubicBezTo>
                  <a:pt x="422" y="28"/>
                  <a:pt x="422" y="28"/>
                  <a:pt x="422" y="28"/>
                </a:cubicBezTo>
                <a:cubicBezTo>
                  <a:pt x="425" y="30"/>
                  <a:pt x="425" y="30"/>
                  <a:pt x="425" y="30"/>
                </a:cubicBezTo>
                <a:cubicBezTo>
                  <a:pt x="429" y="27"/>
                  <a:pt x="434" y="26"/>
                  <a:pt x="437" y="25"/>
                </a:cubicBezTo>
                <a:cubicBezTo>
                  <a:pt x="441" y="22"/>
                  <a:pt x="446" y="20"/>
                  <a:pt x="452" y="20"/>
                </a:cubicBezTo>
                <a:cubicBezTo>
                  <a:pt x="460" y="16"/>
                  <a:pt x="465" y="14"/>
                  <a:pt x="471" y="14"/>
                </a:cubicBezTo>
                <a:cubicBezTo>
                  <a:pt x="475" y="14"/>
                  <a:pt x="479" y="15"/>
                  <a:pt x="483" y="17"/>
                </a:cubicBezTo>
                <a:cubicBezTo>
                  <a:pt x="485" y="14"/>
                  <a:pt x="485" y="14"/>
                  <a:pt x="485" y="14"/>
                </a:cubicBezTo>
                <a:cubicBezTo>
                  <a:pt x="493" y="13"/>
                  <a:pt x="493" y="13"/>
                  <a:pt x="493" y="13"/>
                </a:cubicBezTo>
                <a:cubicBezTo>
                  <a:pt x="493" y="10"/>
                  <a:pt x="493" y="10"/>
                  <a:pt x="493" y="10"/>
                </a:cubicBezTo>
                <a:cubicBezTo>
                  <a:pt x="500" y="11"/>
                  <a:pt x="500" y="11"/>
                  <a:pt x="500" y="11"/>
                </a:cubicBezTo>
                <a:cubicBezTo>
                  <a:pt x="501" y="8"/>
                  <a:pt x="501" y="8"/>
                  <a:pt x="501" y="8"/>
                </a:cubicBezTo>
                <a:cubicBezTo>
                  <a:pt x="509" y="11"/>
                  <a:pt x="509" y="11"/>
                  <a:pt x="509" y="11"/>
                </a:cubicBezTo>
                <a:cubicBezTo>
                  <a:pt x="512" y="8"/>
                  <a:pt x="516" y="5"/>
                  <a:pt x="521" y="3"/>
                </a:cubicBezTo>
                <a:cubicBezTo>
                  <a:pt x="525" y="2"/>
                  <a:pt x="525" y="2"/>
                  <a:pt x="525" y="2"/>
                </a:cubicBezTo>
                <a:cubicBezTo>
                  <a:pt x="525" y="2"/>
                  <a:pt x="530" y="2"/>
                  <a:pt x="530" y="2"/>
                </a:cubicBezTo>
                <a:cubicBezTo>
                  <a:pt x="532" y="2"/>
                  <a:pt x="533" y="2"/>
                  <a:pt x="535" y="1"/>
                </a:cubicBezTo>
                <a:cubicBezTo>
                  <a:pt x="539" y="1"/>
                  <a:pt x="543" y="0"/>
                  <a:pt x="548" y="0"/>
                </a:cubicBezTo>
                <a:cubicBezTo>
                  <a:pt x="554" y="0"/>
                  <a:pt x="554" y="0"/>
                  <a:pt x="554" y="0"/>
                </a:cubicBezTo>
                <a:cubicBezTo>
                  <a:pt x="561" y="1"/>
                  <a:pt x="561" y="1"/>
                  <a:pt x="561" y="1"/>
                </a:cubicBezTo>
                <a:cubicBezTo>
                  <a:pt x="566" y="2"/>
                  <a:pt x="572" y="2"/>
                  <a:pt x="577" y="4"/>
                </a:cubicBezTo>
                <a:cubicBezTo>
                  <a:pt x="592" y="8"/>
                  <a:pt x="592" y="8"/>
                  <a:pt x="592" y="8"/>
                </a:cubicBezTo>
                <a:cubicBezTo>
                  <a:pt x="602" y="10"/>
                  <a:pt x="611" y="13"/>
                  <a:pt x="621" y="15"/>
                </a:cubicBezTo>
                <a:cubicBezTo>
                  <a:pt x="635" y="17"/>
                  <a:pt x="647" y="24"/>
                  <a:pt x="654" y="35"/>
                </a:cubicBezTo>
                <a:cubicBezTo>
                  <a:pt x="657" y="39"/>
                  <a:pt x="657" y="39"/>
                  <a:pt x="657" y="39"/>
                </a:cubicBezTo>
                <a:cubicBezTo>
                  <a:pt x="660" y="41"/>
                  <a:pt x="664" y="43"/>
                  <a:pt x="666" y="47"/>
                </a:cubicBezTo>
                <a:cubicBezTo>
                  <a:pt x="668" y="49"/>
                  <a:pt x="669" y="51"/>
                  <a:pt x="670" y="54"/>
                </a:cubicBezTo>
                <a:cubicBezTo>
                  <a:pt x="674" y="55"/>
                  <a:pt x="679" y="57"/>
                  <a:pt x="683" y="60"/>
                </a:cubicBezTo>
                <a:cubicBezTo>
                  <a:pt x="689" y="62"/>
                  <a:pt x="694" y="66"/>
                  <a:pt x="700" y="69"/>
                </a:cubicBezTo>
                <a:cubicBezTo>
                  <a:pt x="706" y="73"/>
                  <a:pt x="710" y="79"/>
                  <a:pt x="711" y="86"/>
                </a:cubicBezTo>
                <a:cubicBezTo>
                  <a:pt x="713" y="83"/>
                  <a:pt x="713" y="83"/>
                  <a:pt x="713" y="83"/>
                </a:cubicBezTo>
                <a:cubicBezTo>
                  <a:pt x="730" y="110"/>
                  <a:pt x="730" y="110"/>
                  <a:pt x="730" y="110"/>
                </a:cubicBezTo>
                <a:cubicBezTo>
                  <a:pt x="731" y="111"/>
                  <a:pt x="731" y="111"/>
                  <a:pt x="731" y="111"/>
                </a:cubicBezTo>
                <a:cubicBezTo>
                  <a:pt x="750" y="112"/>
                  <a:pt x="765" y="118"/>
                  <a:pt x="776" y="128"/>
                </a:cubicBezTo>
                <a:cubicBezTo>
                  <a:pt x="783" y="134"/>
                  <a:pt x="793" y="144"/>
                  <a:pt x="791" y="157"/>
                </a:cubicBezTo>
                <a:cubicBezTo>
                  <a:pt x="790" y="171"/>
                  <a:pt x="778" y="178"/>
                  <a:pt x="773" y="180"/>
                </a:cubicBezTo>
                <a:cubicBezTo>
                  <a:pt x="768" y="185"/>
                  <a:pt x="763" y="188"/>
                  <a:pt x="758" y="190"/>
                </a:cubicBezTo>
                <a:cubicBezTo>
                  <a:pt x="756" y="194"/>
                  <a:pt x="752" y="198"/>
                  <a:pt x="747" y="200"/>
                </a:cubicBezTo>
                <a:cubicBezTo>
                  <a:pt x="747" y="200"/>
                  <a:pt x="742" y="202"/>
                  <a:pt x="741" y="202"/>
                </a:cubicBezTo>
                <a:cubicBezTo>
                  <a:pt x="736" y="210"/>
                  <a:pt x="736" y="210"/>
                  <a:pt x="736" y="210"/>
                </a:cubicBezTo>
                <a:cubicBezTo>
                  <a:pt x="733" y="214"/>
                  <a:pt x="729" y="218"/>
                  <a:pt x="723" y="221"/>
                </a:cubicBezTo>
                <a:cubicBezTo>
                  <a:pt x="722" y="224"/>
                  <a:pt x="720" y="226"/>
                  <a:pt x="718" y="228"/>
                </a:cubicBezTo>
                <a:cubicBezTo>
                  <a:pt x="715" y="231"/>
                  <a:pt x="713" y="234"/>
                  <a:pt x="711" y="236"/>
                </a:cubicBezTo>
                <a:cubicBezTo>
                  <a:pt x="711" y="236"/>
                  <a:pt x="716" y="246"/>
                  <a:pt x="716" y="246"/>
                </a:cubicBezTo>
                <a:cubicBezTo>
                  <a:pt x="711" y="255"/>
                  <a:pt x="711" y="255"/>
                  <a:pt x="711" y="255"/>
                </a:cubicBezTo>
                <a:cubicBezTo>
                  <a:pt x="711" y="256"/>
                  <a:pt x="709" y="260"/>
                  <a:pt x="706" y="263"/>
                </a:cubicBezTo>
                <a:cubicBezTo>
                  <a:pt x="700" y="269"/>
                  <a:pt x="700" y="269"/>
                  <a:pt x="700" y="269"/>
                </a:cubicBezTo>
                <a:cubicBezTo>
                  <a:pt x="693" y="269"/>
                  <a:pt x="693" y="269"/>
                  <a:pt x="693" y="269"/>
                </a:cubicBezTo>
                <a:cubicBezTo>
                  <a:pt x="692" y="272"/>
                  <a:pt x="692" y="274"/>
                  <a:pt x="691" y="276"/>
                </a:cubicBezTo>
                <a:cubicBezTo>
                  <a:pt x="700" y="291"/>
                  <a:pt x="700" y="291"/>
                  <a:pt x="700" y="291"/>
                </a:cubicBezTo>
                <a:cubicBezTo>
                  <a:pt x="712" y="306"/>
                  <a:pt x="712" y="306"/>
                  <a:pt x="712" y="306"/>
                </a:cubicBezTo>
                <a:cubicBezTo>
                  <a:pt x="697" y="317"/>
                  <a:pt x="697" y="317"/>
                  <a:pt x="697" y="317"/>
                </a:cubicBezTo>
                <a:cubicBezTo>
                  <a:pt x="697" y="319"/>
                  <a:pt x="697" y="320"/>
                  <a:pt x="697" y="321"/>
                </a:cubicBezTo>
                <a:cubicBezTo>
                  <a:pt x="697" y="326"/>
                  <a:pt x="698" y="338"/>
                  <a:pt x="688" y="349"/>
                </a:cubicBezTo>
                <a:cubicBezTo>
                  <a:pt x="689" y="355"/>
                  <a:pt x="689" y="355"/>
                  <a:pt x="689" y="355"/>
                </a:cubicBezTo>
                <a:cubicBezTo>
                  <a:pt x="686" y="365"/>
                  <a:pt x="686" y="365"/>
                  <a:pt x="686" y="365"/>
                </a:cubicBezTo>
                <a:cubicBezTo>
                  <a:pt x="685" y="368"/>
                  <a:pt x="685" y="368"/>
                  <a:pt x="685" y="368"/>
                </a:cubicBezTo>
                <a:cubicBezTo>
                  <a:pt x="686" y="369"/>
                  <a:pt x="687" y="371"/>
                  <a:pt x="688" y="372"/>
                </a:cubicBezTo>
                <a:cubicBezTo>
                  <a:pt x="690" y="375"/>
                  <a:pt x="692" y="379"/>
                  <a:pt x="694" y="382"/>
                </a:cubicBezTo>
                <a:cubicBezTo>
                  <a:pt x="700" y="392"/>
                  <a:pt x="700" y="392"/>
                  <a:pt x="700" y="392"/>
                </a:cubicBezTo>
                <a:cubicBezTo>
                  <a:pt x="694" y="403"/>
                  <a:pt x="694" y="403"/>
                  <a:pt x="694" y="403"/>
                </a:cubicBezTo>
                <a:cubicBezTo>
                  <a:pt x="692" y="406"/>
                  <a:pt x="692" y="406"/>
                  <a:pt x="692" y="406"/>
                </a:cubicBezTo>
                <a:cubicBezTo>
                  <a:pt x="691" y="407"/>
                  <a:pt x="691" y="407"/>
                  <a:pt x="691" y="407"/>
                </a:cubicBezTo>
                <a:cubicBezTo>
                  <a:pt x="688" y="410"/>
                  <a:pt x="688" y="410"/>
                  <a:pt x="688" y="410"/>
                </a:cubicBezTo>
                <a:cubicBezTo>
                  <a:pt x="684" y="413"/>
                  <a:pt x="684" y="413"/>
                  <a:pt x="684" y="413"/>
                </a:cubicBezTo>
                <a:cubicBezTo>
                  <a:pt x="681" y="415"/>
                  <a:pt x="676" y="416"/>
                  <a:pt x="672" y="416"/>
                </a:cubicBezTo>
                <a:cubicBezTo>
                  <a:pt x="671" y="417"/>
                  <a:pt x="671" y="417"/>
                  <a:pt x="671" y="418"/>
                </a:cubicBezTo>
                <a:cubicBezTo>
                  <a:pt x="669" y="426"/>
                  <a:pt x="662" y="433"/>
                  <a:pt x="654" y="437"/>
                </a:cubicBezTo>
                <a:cubicBezTo>
                  <a:pt x="654" y="437"/>
                  <a:pt x="654" y="438"/>
                  <a:pt x="653" y="439"/>
                </a:cubicBezTo>
                <a:cubicBezTo>
                  <a:pt x="652" y="442"/>
                  <a:pt x="651" y="446"/>
                  <a:pt x="648" y="450"/>
                </a:cubicBezTo>
                <a:cubicBezTo>
                  <a:pt x="645" y="455"/>
                  <a:pt x="639" y="461"/>
                  <a:pt x="630" y="462"/>
                </a:cubicBezTo>
                <a:cubicBezTo>
                  <a:pt x="630" y="465"/>
                  <a:pt x="629" y="467"/>
                  <a:pt x="628" y="470"/>
                </a:cubicBezTo>
                <a:cubicBezTo>
                  <a:pt x="630" y="475"/>
                  <a:pt x="630" y="475"/>
                  <a:pt x="630" y="475"/>
                </a:cubicBezTo>
                <a:cubicBezTo>
                  <a:pt x="623" y="482"/>
                  <a:pt x="623" y="482"/>
                  <a:pt x="623" y="482"/>
                </a:cubicBezTo>
                <a:cubicBezTo>
                  <a:pt x="623" y="484"/>
                  <a:pt x="622" y="486"/>
                  <a:pt x="621" y="488"/>
                </a:cubicBezTo>
                <a:cubicBezTo>
                  <a:pt x="622" y="491"/>
                  <a:pt x="623" y="494"/>
                  <a:pt x="623" y="497"/>
                </a:cubicBezTo>
                <a:cubicBezTo>
                  <a:pt x="625" y="501"/>
                  <a:pt x="627" y="507"/>
                  <a:pt x="626" y="515"/>
                </a:cubicBezTo>
                <a:cubicBezTo>
                  <a:pt x="626" y="517"/>
                  <a:pt x="626" y="519"/>
                  <a:pt x="626" y="521"/>
                </a:cubicBezTo>
                <a:cubicBezTo>
                  <a:pt x="626" y="523"/>
                  <a:pt x="626" y="526"/>
                  <a:pt x="626" y="528"/>
                </a:cubicBezTo>
                <a:cubicBezTo>
                  <a:pt x="625" y="534"/>
                  <a:pt x="623" y="546"/>
                  <a:pt x="610" y="551"/>
                </a:cubicBezTo>
                <a:cubicBezTo>
                  <a:pt x="608" y="557"/>
                  <a:pt x="604" y="560"/>
                  <a:pt x="601" y="562"/>
                </a:cubicBezTo>
                <a:cubicBezTo>
                  <a:pt x="594" y="566"/>
                  <a:pt x="587" y="570"/>
                  <a:pt x="580" y="574"/>
                </a:cubicBezTo>
                <a:cubicBezTo>
                  <a:pt x="573" y="578"/>
                  <a:pt x="567" y="582"/>
                  <a:pt x="560" y="586"/>
                </a:cubicBezTo>
                <a:cubicBezTo>
                  <a:pt x="548" y="593"/>
                  <a:pt x="534" y="598"/>
                  <a:pt x="517" y="600"/>
                </a:cubicBezTo>
                <a:cubicBezTo>
                  <a:pt x="509" y="601"/>
                  <a:pt x="504" y="602"/>
                  <a:pt x="499" y="604"/>
                </a:cubicBezTo>
                <a:cubicBezTo>
                  <a:pt x="494" y="606"/>
                  <a:pt x="489" y="607"/>
                  <a:pt x="483" y="607"/>
                </a:cubicBezTo>
                <a:cubicBezTo>
                  <a:pt x="481" y="607"/>
                  <a:pt x="478" y="607"/>
                  <a:pt x="475" y="607"/>
                </a:cubicBezTo>
                <a:cubicBezTo>
                  <a:pt x="476" y="600"/>
                  <a:pt x="476" y="600"/>
                  <a:pt x="476" y="600"/>
                </a:cubicBezTo>
                <a:cubicBezTo>
                  <a:pt x="470" y="589"/>
                  <a:pt x="470" y="589"/>
                  <a:pt x="470" y="589"/>
                </a:cubicBezTo>
                <a:cubicBezTo>
                  <a:pt x="476" y="608"/>
                  <a:pt x="476" y="608"/>
                  <a:pt x="476" y="608"/>
                </a:cubicBezTo>
                <a:cubicBezTo>
                  <a:pt x="473" y="609"/>
                  <a:pt x="471" y="609"/>
                  <a:pt x="468" y="610"/>
                </a:cubicBezTo>
                <a:cubicBezTo>
                  <a:pt x="467" y="610"/>
                  <a:pt x="467" y="610"/>
                  <a:pt x="467" y="610"/>
                </a:cubicBezTo>
                <a:cubicBezTo>
                  <a:pt x="462" y="610"/>
                  <a:pt x="462" y="610"/>
                  <a:pt x="462" y="610"/>
                </a:cubicBezTo>
                <a:cubicBezTo>
                  <a:pt x="458" y="610"/>
                  <a:pt x="458" y="610"/>
                  <a:pt x="458" y="610"/>
                </a:cubicBezTo>
                <a:cubicBezTo>
                  <a:pt x="455" y="612"/>
                  <a:pt x="452" y="614"/>
                  <a:pt x="449" y="615"/>
                </a:cubicBezTo>
                <a:cubicBezTo>
                  <a:pt x="448" y="616"/>
                  <a:pt x="445" y="617"/>
                  <a:pt x="445" y="618"/>
                </a:cubicBezTo>
                <a:cubicBezTo>
                  <a:pt x="442" y="622"/>
                  <a:pt x="438" y="625"/>
                  <a:pt x="435" y="628"/>
                </a:cubicBezTo>
                <a:cubicBezTo>
                  <a:pt x="433" y="629"/>
                  <a:pt x="431" y="631"/>
                  <a:pt x="430" y="632"/>
                </a:cubicBezTo>
                <a:cubicBezTo>
                  <a:pt x="425" y="641"/>
                  <a:pt x="416" y="647"/>
                  <a:pt x="403" y="651"/>
                </a:cubicBezTo>
                <a:cubicBezTo>
                  <a:pt x="402" y="651"/>
                  <a:pt x="402" y="651"/>
                  <a:pt x="402" y="651"/>
                </a:cubicBezTo>
                <a:cubicBezTo>
                  <a:pt x="393" y="657"/>
                  <a:pt x="382" y="661"/>
                  <a:pt x="371" y="662"/>
                </a:cubicBezTo>
                <a:cubicBezTo>
                  <a:pt x="366" y="665"/>
                  <a:pt x="362" y="667"/>
                  <a:pt x="355" y="667"/>
                </a:cubicBezTo>
                <a:cubicBezTo>
                  <a:pt x="353" y="667"/>
                  <a:pt x="353" y="667"/>
                  <a:pt x="353" y="667"/>
                </a:cubicBezTo>
                <a:cubicBezTo>
                  <a:pt x="350" y="667"/>
                  <a:pt x="350" y="667"/>
                  <a:pt x="350" y="667"/>
                </a:cubicBezTo>
                <a:cubicBezTo>
                  <a:pt x="348" y="667"/>
                  <a:pt x="347" y="667"/>
                  <a:pt x="345" y="667"/>
                </a:cubicBezTo>
                <a:cubicBezTo>
                  <a:pt x="342" y="668"/>
                  <a:pt x="338" y="669"/>
                  <a:pt x="334" y="669"/>
                </a:cubicBezTo>
                <a:cubicBezTo>
                  <a:pt x="333" y="670"/>
                  <a:pt x="331" y="672"/>
                  <a:pt x="329" y="673"/>
                </a:cubicBezTo>
                <a:cubicBezTo>
                  <a:pt x="328" y="677"/>
                  <a:pt x="326" y="681"/>
                  <a:pt x="323" y="684"/>
                </a:cubicBezTo>
                <a:cubicBezTo>
                  <a:pt x="323" y="695"/>
                  <a:pt x="317" y="705"/>
                  <a:pt x="306" y="712"/>
                </a:cubicBezTo>
                <a:cubicBezTo>
                  <a:pt x="301" y="715"/>
                  <a:pt x="300" y="717"/>
                  <a:pt x="300" y="718"/>
                </a:cubicBezTo>
                <a:cubicBezTo>
                  <a:pt x="297" y="723"/>
                  <a:pt x="293" y="727"/>
                  <a:pt x="289" y="730"/>
                </a:cubicBezTo>
                <a:cubicBezTo>
                  <a:pt x="289" y="730"/>
                  <a:pt x="289" y="730"/>
                  <a:pt x="289" y="730"/>
                </a:cubicBezTo>
                <a:cubicBezTo>
                  <a:pt x="287" y="738"/>
                  <a:pt x="283" y="745"/>
                  <a:pt x="277" y="750"/>
                </a:cubicBezTo>
                <a:cubicBezTo>
                  <a:pt x="277" y="757"/>
                  <a:pt x="277" y="757"/>
                  <a:pt x="277" y="757"/>
                </a:cubicBezTo>
                <a:cubicBezTo>
                  <a:pt x="271" y="762"/>
                  <a:pt x="271" y="762"/>
                  <a:pt x="271" y="762"/>
                </a:cubicBezTo>
                <a:cubicBezTo>
                  <a:pt x="271" y="763"/>
                  <a:pt x="270" y="765"/>
                  <a:pt x="270" y="766"/>
                </a:cubicBezTo>
                <a:cubicBezTo>
                  <a:pt x="268" y="770"/>
                  <a:pt x="266" y="776"/>
                  <a:pt x="262" y="781"/>
                </a:cubicBezTo>
                <a:cubicBezTo>
                  <a:pt x="256" y="788"/>
                  <a:pt x="247" y="793"/>
                  <a:pt x="237" y="793"/>
                </a:cubicBezTo>
                <a:lnTo>
                  <a:pt x="236" y="79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30"/>
          <p:cNvSpPr>
            <a:spLocks/>
          </p:cNvSpPr>
          <p:nvPr/>
        </p:nvSpPr>
        <p:spPr bwMode="auto">
          <a:xfrm>
            <a:off x="8210550" y="8170863"/>
            <a:ext cx="114300" cy="53975"/>
          </a:xfrm>
          <a:custGeom>
            <a:avLst/>
            <a:gdLst>
              <a:gd name="T0" fmla="*/ 0 w 36"/>
              <a:gd name="T1" fmla="*/ 0 h 17"/>
              <a:gd name="T2" fmla="*/ 36 w 36"/>
              <a:gd name="T3" fmla="*/ 6 h 17"/>
              <a:gd name="T4" fmla="*/ 33 w 36"/>
              <a:gd name="T5" fmla="*/ 17 h 17"/>
              <a:gd name="T6" fmla="*/ 0 w 36"/>
              <a:gd name="T7" fmla="*/ 0 h 17"/>
            </a:gdLst>
            <a:ahLst/>
            <a:cxnLst>
              <a:cxn ang="0">
                <a:pos x="T0" y="T1"/>
              </a:cxn>
              <a:cxn ang="0">
                <a:pos x="T2" y="T3"/>
              </a:cxn>
              <a:cxn ang="0">
                <a:pos x="T4" y="T5"/>
              </a:cxn>
              <a:cxn ang="0">
                <a:pos x="T6" y="T7"/>
              </a:cxn>
            </a:cxnLst>
            <a:rect l="0" t="0" r="r" b="b"/>
            <a:pathLst>
              <a:path w="36" h="17">
                <a:moveTo>
                  <a:pt x="0" y="0"/>
                </a:moveTo>
                <a:cubicBezTo>
                  <a:pt x="36" y="6"/>
                  <a:pt x="36" y="6"/>
                  <a:pt x="36" y="6"/>
                </a:cubicBezTo>
                <a:cubicBezTo>
                  <a:pt x="36" y="9"/>
                  <a:pt x="35" y="13"/>
                  <a:pt x="33" y="17"/>
                </a:cubicBezTo>
                <a:lnTo>
                  <a:pt x="0" y="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31"/>
          <p:cNvSpPr>
            <a:spLocks/>
          </p:cNvSpPr>
          <p:nvPr/>
        </p:nvSpPr>
        <p:spPr bwMode="auto">
          <a:xfrm>
            <a:off x="8201025" y="8097838"/>
            <a:ext cx="127000" cy="127000"/>
          </a:xfrm>
          <a:custGeom>
            <a:avLst/>
            <a:gdLst>
              <a:gd name="T0" fmla="*/ 20 w 40"/>
              <a:gd name="T1" fmla="*/ 40 h 40"/>
              <a:gd name="T2" fmla="*/ 0 w 40"/>
              <a:gd name="T3" fmla="*/ 23 h 40"/>
              <a:gd name="T4" fmla="*/ 0 w 40"/>
              <a:gd name="T5" fmla="*/ 20 h 40"/>
              <a:gd name="T6" fmla="*/ 20 w 40"/>
              <a:gd name="T7" fmla="*/ 0 h 40"/>
              <a:gd name="T8" fmla="*/ 40 w 40"/>
              <a:gd name="T9" fmla="*/ 18 h 40"/>
              <a:gd name="T10" fmla="*/ 39 w 40"/>
              <a:gd name="T11" fmla="*/ 28 h 40"/>
              <a:gd name="T12" fmla="*/ 38 w 40"/>
              <a:gd name="T13" fmla="*/ 28 h 40"/>
              <a:gd name="T14" fmla="*/ 20 w 40"/>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0">
                <a:moveTo>
                  <a:pt x="20" y="40"/>
                </a:moveTo>
                <a:cubicBezTo>
                  <a:pt x="10" y="40"/>
                  <a:pt x="1" y="33"/>
                  <a:pt x="0" y="23"/>
                </a:cubicBezTo>
                <a:cubicBezTo>
                  <a:pt x="0" y="23"/>
                  <a:pt x="0" y="21"/>
                  <a:pt x="0" y="20"/>
                </a:cubicBezTo>
                <a:cubicBezTo>
                  <a:pt x="0" y="9"/>
                  <a:pt x="9" y="0"/>
                  <a:pt x="20" y="0"/>
                </a:cubicBezTo>
                <a:cubicBezTo>
                  <a:pt x="30" y="0"/>
                  <a:pt x="38" y="8"/>
                  <a:pt x="40" y="18"/>
                </a:cubicBezTo>
                <a:cubicBezTo>
                  <a:pt x="40" y="21"/>
                  <a:pt x="40" y="25"/>
                  <a:pt x="39" y="28"/>
                </a:cubicBezTo>
                <a:cubicBezTo>
                  <a:pt x="38" y="28"/>
                  <a:pt x="38" y="28"/>
                  <a:pt x="38" y="28"/>
                </a:cubicBezTo>
                <a:cubicBezTo>
                  <a:pt x="35" y="35"/>
                  <a:pt x="28" y="40"/>
                  <a:pt x="20" y="4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32"/>
          <p:cNvSpPr>
            <a:spLocks/>
          </p:cNvSpPr>
          <p:nvPr/>
        </p:nvSpPr>
        <p:spPr bwMode="auto">
          <a:xfrm>
            <a:off x="7045325" y="76342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2D2D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33"/>
          <p:cNvSpPr>
            <a:spLocks/>
          </p:cNvSpPr>
          <p:nvPr/>
        </p:nvSpPr>
        <p:spPr bwMode="auto">
          <a:xfrm>
            <a:off x="8229600" y="8021638"/>
            <a:ext cx="107950" cy="88900"/>
          </a:xfrm>
          <a:custGeom>
            <a:avLst/>
            <a:gdLst>
              <a:gd name="T0" fmla="*/ 0 w 68"/>
              <a:gd name="T1" fmla="*/ 12 h 56"/>
              <a:gd name="T2" fmla="*/ 8 w 68"/>
              <a:gd name="T3" fmla="*/ 4 h 56"/>
              <a:gd name="T4" fmla="*/ 12 w 68"/>
              <a:gd name="T5" fmla="*/ 0 h 56"/>
              <a:gd name="T6" fmla="*/ 68 w 68"/>
              <a:gd name="T7" fmla="*/ 56 h 56"/>
              <a:gd name="T8" fmla="*/ 36 w 68"/>
              <a:gd name="T9" fmla="*/ 28 h 56"/>
              <a:gd name="T10" fmla="*/ 68 w 68"/>
              <a:gd name="T11" fmla="*/ 56 h 56"/>
              <a:gd name="T12" fmla="*/ 0 w 68"/>
              <a:gd name="T13" fmla="*/ 12 h 56"/>
            </a:gdLst>
            <a:ahLst/>
            <a:cxnLst>
              <a:cxn ang="0">
                <a:pos x="T0" y="T1"/>
              </a:cxn>
              <a:cxn ang="0">
                <a:pos x="T2" y="T3"/>
              </a:cxn>
              <a:cxn ang="0">
                <a:pos x="T4" y="T5"/>
              </a:cxn>
              <a:cxn ang="0">
                <a:pos x="T6" y="T7"/>
              </a:cxn>
              <a:cxn ang="0">
                <a:pos x="T8" y="T9"/>
              </a:cxn>
              <a:cxn ang="0">
                <a:pos x="T10" y="T11"/>
              </a:cxn>
              <a:cxn ang="0">
                <a:pos x="T12" y="T13"/>
              </a:cxn>
            </a:cxnLst>
            <a:rect l="0" t="0" r="r" b="b"/>
            <a:pathLst>
              <a:path w="68" h="56">
                <a:moveTo>
                  <a:pt x="0" y="12"/>
                </a:moveTo>
                <a:lnTo>
                  <a:pt x="8" y="4"/>
                </a:lnTo>
                <a:lnTo>
                  <a:pt x="12" y="0"/>
                </a:lnTo>
                <a:lnTo>
                  <a:pt x="68" y="56"/>
                </a:lnTo>
                <a:lnTo>
                  <a:pt x="36" y="28"/>
                </a:lnTo>
                <a:lnTo>
                  <a:pt x="68" y="56"/>
                </a:lnTo>
                <a:lnTo>
                  <a:pt x="0" y="1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34"/>
          <p:cNvSpPr>
            <a:spLocks/>
          </p:cNvSpPr>
          <p:nvPr/>
        </p:nvSpPr>
        <p:spPr bwMode="auto">
          <a:xfrm>
            <a:off x="7150100" y="7726363"/>
            <a:ext cx="1744662" cy="1081088"/>
          </a:xfrm>
          <a:custGeom>
            <a:avLst/>
            <a:gdLst>
              <a:gd name="T0" fmla="*/ 393 w 551"/>
              <a:gd name="T1" fmla="*/ 323 h 341"/>
              <a:gd name="T2" fmla="*/ 348 w 551"/>
              <a:gd name="T3" fmla="*/ 320 h 341"/>
              <a:gd name="T4" fmla="*/ 297 w 551"/>
              <a:gd name="T5" fmla="*/ 308 h 341"/>
              <a:gd name="T6" fmla="*/ 244 w 551"/>
              <a:gd name="T7" fmla="*/ 286 h 341"/>
              <a:gd name="T8" fmla="*/ 209 w 551"/>
              <a:gd name="T9" fmla="*/ 271 h 341"/>
              <a:gd name="T10" fmla="*/ 178 w 551"/>
              <a:gd name="T11" fmla="*/ 250 h 341"/>
              <a:gd name="T12" fmla="*/ 151 w 551"/>
              <a:gd name="T13" fmla="*/ 180 h 341"/>
              <a:gd name="T14" fmla="*/ 123 w 551"/>
              <a:gd name="T15" fmla="*/ 206 h 341"/>
              <a:gd name="T16" fmla="*/ 103 w 551"/>
              <a:gd name="T17" fmla="*/ 195 h 341"/>
              <a:gd name="T18" fmla="*/ 77 w 551"/>
              <a:gd name="T19" fmla="*/ 174 h 341"/>
              <a:gd name="T20" fmla="*/ 54 w 551"/>
              <a:gd name="T21" fmla="*/ 139 h 341"/>
              <a:gd name="T22" fmla="*/ 24 w 551"/>
              <a:gd name="T23" fmla="*/ 111 h 341"/>
              <a:gd name="T24" fmla="*/ 32 w 551"/>
              <a:gd name="T25" fmla="*/ 92 h 341"/>
              <a:gd name="T26" fmla="*/ 12 w 551"/>
              <a:gd name="T27" fmla="*/ 56 h 341"/>
              <a:gd name="T28" fmla="*/ 0 w 551"/>
              <a:gd name="T29" fmla="*/ 19 h 341"/>
              <a:gd name="T30" fmla="*/ 21 w 551"/>
              <a:gd name="T31" fmla="*/ 18 h 341"/>
              <a:gd name="T32" fmla="*/ 43 w 551"/>
              <a:gd name="T33" fmla="*/ 0 h 341"/>
              <a:gd name="T34" fmla="*/ 147 w 551"/>
              <a:gd name="T35" fmla="*/ 25 h 341"/>
              <a:gd name="T36" fmla="*/ 192 w 551"/>
              <a:gd name="T37" fmla="*/ 22 h 341"/>
              <a:gd name="T38" fmla="*/ 251 w 551"/>
              <a:gd name="T39" fmla="*/ 67 h 341"/>
              <a:gd name="T40" fmla="*/ 282 w 551"/>
              <a:gd name="T41" fmla="*/ 56 h 341"/>
              <a:gd name="T42" fmla="*/ 323 w 551"/>
              <a:gd name="T43" fmla="*/ 94 h 341"/>
              <a:gd name="T44" fmla="*/ 334 w 551"/>
              <a:gd name="T45" fmla="*/ 117 h 341"/>
              <a:gd name="T46" fmla="*/ 378 w 551"/>
              <a:gd name="T47" fmla="*/ 138 h 341"/>
              <a:gd name="T48" fmla="*/ 362 w 551"/>
              <a:gd name="T49" fmla="*/ 165 h 341"/>
              <a:gd name="T50" fmla="*/ 358 w 551"/>
              <a:gd name="T51" fmla="*/ 201 h 341"/>
              <a:gd name="T52" fmla="*/ 376 w 551"/>
              <a:gd name="T53" fmla="*/ 233 h 341"/>
              <a:gd name="T54" fmla="*/ 405 w 551"/>
              <a:gd name="T55" fmla="*/ 239 h 341"/>
              <a:gd name="T56" fmla="*/ 426 w 551"/>
              <a:gd name="T57" fmla="*/ 235 h 341"/>
              <a:gd name="T58" fmla="*/ 432 w 551"/>
              <a:gd name="T59" fmla="*/ 235 h 341"/>
              <a:gd name="T60" fmla="*/ 441 w 551"/>
              <a:gd name="T61" fmla="*/ 223 h 341"/>
              <a:gd name="T62" fmla="*/ 476 w 551"/>
              <a:gd name="T63" fmla="*/ 194 h 341"/>
              <a:gd name="T64" fmla="*/ 511 w 551"/>
              <a:gd name="T65" fmla="*/ 189 h 341"/>
              <a:gd name="T66" fmla="*/ 545 w 551"/>
              <a:gd name="T67" fmla="*/ 202 h 341"/>
              <a:gd name="T68" fmla="*/ 548 w 551"/>
              <a:gd name="T69" fmla="*/ 225 h 341"/>
              <a:gd name="T70" fmla="*/ 532 w 551"/>
              <a:gd name="T71" fmla="*/ 245 h 341"/>
              <a:gd name="T72" fmla="*/ 507 w 551"/>
              <a:gd name="T73" fmla="*/ 281 h 341"/>
              <a:gd name="T74" fmla="*/ 496 w 551"/>
              <a:gd name="T75" fmla="*/ 282 h 341"/>
              <a:gd name="T76" fmla="*/ 496 w 551"/>
              <a:gd name="T77" fmla="*/ 288 h 341"/>
              <a:gd name="T78" fmla="*/ 478 w 551"/>
              <a:gd name="T79" fmla="*/ 295 h 341"/>
              <a:gd name="T80" fmla="*/ 451 w 551"/>
              <a:gd name="T81" fmla="*/ 313 h 341"/>
              <a:gd name="T82" fmla="*/ 443 w 551"/>
              <a:gd name="T83" fmla="*/ 313 h 341"/>
              <a:gd name="T84" fmla="*/ 418 w 551"/>
              <a:gd name="T85"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1" h="341">
                <a:moveTo>
                  <a:pt x="407" y="332"/>
                </a:moveTo>
                <a:cubicBezTo>
                  <a:pt x="403" y="329"/>
                  <a:pt x="398" y="326"/>
                  <a:pt x="393" y="323"/>
                </a:cubicBezTo>
                <a:cubicBezTo>
                  <a:pt x="388" y="320"/>
                  <a:pt x="383" y="316"/>
                  <a:pt x="378" y="313"/>
                </a:cubicBezTo>
                <a:cubicBezTo>
                  <a:pt x="364" y="318"/>
                  <a:pt x="357" y="320"/>
                  <a:pt x="348" y="320"/>
                </a:cubicBezTo>
                <a:cubicBezTo>
                  <a:pt x="340" y="320"/>
                  <a:pt x="332" y="318"/>
                  <a:pt x="320" y="315"/>
                </a:cubicBezTo>
                <a:cubicBezTo>
                  <a:pt x="312" y="313"/>
                  <a:pt x="304" y="311"/>
                  <a:pt x="297" y="308"/>
                </a:cubicBezTo>
                <a:cubicBezTo>
                  <a:pt x="293" y="306"/>
                  <a:pt x="288" y="304"/>
                  <a:pt x="283" y="303"/>
                </a:cubicBezTo>
                <a:cubicBezTo>
                  <a:pt x="270" y="300"/>
                  <a:pt x="257" y="295"/>
                  <a:pt x="244" y="286"/>
                </a:cubicBezTo>
                <a:cubicBezTo>
                  <a:pt x="236" y="285"/>
                  <a:pt x="236" y="285"/>
                  <a:pt x="236" y="285"/>
                </a:cubicBezTo>
                <a:cubicBezTo>
                  <a:pt x="229" y="283"/>
                  <a:pt x="218" y="280"/>
                  <a:pt x="209" y="271"/>
                </a:cubicBezTo>
                <a:cubicBezTo>
                  <a:pt x="208" y="269"/>
                  <a:pt x="206" y="268"/>
                  <a:pt x="204" y="268"/>
                </a:cubicBezTo>
                <a:cubicBezTo>
                  <a:pt x="193" y="265"/>
                  <a:pt x="185" y="259"/>
                  <a:pt x="178" y="250"/>
                </a:cubicBezTo>
                <a:cubicBezTo>
                  <a:pt x="166" y="232"/>
                  <a:pt x="172" y="219"/>
                  <a:pt x="177" y="212"/>
                </a:cubicBezTo>
                <a:cubicBezTo>
                  <a:pt x="173" y="200"/>
                  <a:pt x="168" y="194"/>
                  <a:pt x="151" y="180"/>
                </a:cubicBezTo>
                <a:cubicBezTo>
                  <a:pt x="151" y="188"/>
                  <a:pt x="146" y="197"/>
                  <a:pt x="138" y="202"/>
                </a:cubicBezTo>
                <a:cubicBezTo>
                  <a:pt x="133" y="205"/>
                  <a:pt x="128" y="206"/>
                  <a:pt x="123" y="206"/>
                </a:cubicBezTo>
                <a:cubicBezTo>
                  <a:pt x="112" y="206"/>
                  <a:pt x="112" y="206"/>
                  <a:pt x="112" y="206"/>
                </a:cubicBezTo>
                <a:cubicBezTo>
                  <a:pt x="103" y="195"/>
                  <a:pt x="103" y="195"/>
                  <a:pt x="103" y="195"/>
                </a:cubicBezTo>
                <a:cubicBezTo>
                  <a:pt x="100" y="191"/>
                  <a:pt x="93" y="186"/>
                  <a:pt x="87" y="181"/>
                </a:cubicBezTo>
                <a:cubicBezTo>
                  <a:pt x="84" y="179"/>
                  <a:pt x="80" y="177"/>
                  <a:pt x="77" y="174"/>
                </a:cubicBezTo>
                <a:cubicBezTo>
                  <a:pt x="65" y="164"/>
                  <a:pt x="65" y="153"/>
                  <a:pt x="66" y="146"/>
                </a:cubicBezTo>
                <a:cubicBezTo>
                  <a:pt x="62" y="143"/>
                  <a:pt x="58" y="140"/>
                  <a:pt x="54" y="139"/>
                </a:cubicBezTo>
                <a:cubicBezTo>
                  <a:pt x="44" y="135"/>
                  <a:pt x="36" y="128"/>
                  <a:pt x="30" y="119"/>
                </a:cubicBezTo>
                <a:cubicBezTo>
                  <a:pt x="24" y="111"/>
                  <a:pt x="24" y="111"/>
                  <a:pt x="24" y="111"/>
                </a:cubicBezTo>
                <a:cubicBezTo>
                  <a:pt x="28" y="99"/>
                  <a:pt x="28" y="99"/>
                  <a:pt x="28" y="99"/>
                </a:cubicBezTo>
                <a:cubicBezTo>
                  <a:pt x="29" y="96"/>
                  <a:pt x="30" y="94"/>
                  <a:pt x="32" y="92"/>
                </a:cubicBezTo>
                <a:cubicBezTo>
                  <a:pt x="24" y="86"/>
                  <a:pt x="18" y="78"/>
                  <a:pt x="17" y="70"/>
                </a:cubicBezTo>
                <a:cubicBezTo>
                  <a:pt x="16" y="66"/>
                  <a:pt x="14" y="61"/>
                  <a:pt x="12" y="56"/>
                </a:cubicBezTo>
                <a:cubicBezTo>
                  <a:pt x="10" y="51"/>
                  <a:pt x="8" y="47"/>
                  <a:pt x="6" y="43"/>
                </a:cubicBezTo>
                <a:cubicBezTo>
                  <a:pt x="3" y="35"/>
                  <a:pt x="1" y="27"/>
                  <a:pt x="0" y="19"/>
                </a:cubicBezTo>
                <a:cubicBezTo>
                  <a:pt x="0" y="19"/>
                  <a:pt x="0" y="19"/>
                  <a:pt x="0" y="19"/>
                </a:cubicBezTo>
                <a:cubicBezTo>
                  <a:pt x="21" y="18"/>
                  <a:pt x="21" y="18"/>
                  <a:pt x="21" y="18"/>
                </a:cubicBezTo>
                <a:cubicBezTo>
                  <a:pt x="19" y="1"/>
                  <a:pt x="19" y="1"/>
                  <a:pt x="19" y="1"/>
                </a:cubicBezTo>
                <a:cubicBezTo>
                  <a:pt x="27" y="1"/>
                  <a:pt x="35" y="0"/>
                  <a:pt x="43" y="0"/>
                </a:cubicBezTo>
                <a:cubicBezTo>
                  <a:pt x="58" y="0"/>
                  <a:pt x="67" y="2"/>
                  <a:pt x="74" y="6"/>
                </a:cubicBezTo>
                <a:cubicBezTo>
                  <a:pt x="83" y="11"/>
                  <a:pt x="117" y="25"/>
                  <a:pt x="147" y="25"/>
                </a:cubicBezTo>
                <a:cubicBezTo>
                  <a:pt x="165" y="25"/>
                  <a:pt x="169" y="24"/>
                  <a:pt x="173" y="23"/>
                </a:cubicBezTo>
                <a:cubicBezTo>
                  <a:pt x="177" y="23"/>
                  <a:pt x="180" y="22"/>
                  <a:pt x="192" y="22"/>
                </a:cubicBezTo>
                <a:cubicBezTo>
                  <a:pt x="221" y="22"/>
                  <a:pt x="239" y="42"/>
                  <a:pt x="243" y="61"/>
                </a:cubicBezTo>
                <a:cubicBezTo>
                  <a:pt x="244" y="62"/>
                  <a:pt x="247" y="64"/>
                  <a:pt x="251" y="67"/>
                </a:cubicBezTo>
                <a:cubicBezTo>
                  <a:pt x="256" y="63"/>
                  <a:pt x="263" y="59"/>
                  <a:pt x="274" y="57"/>
                </a:cubicBezTo>
                <a:cubicBezTo>
                  <a:pt x="277" y="56"/>
                  <a:pt x="280" y="56"/>
                  <a:pt x="282" y="56"/>
                </a:cubicBezTo>
                <a:cubicBezTo>
                  <a:pt x="307" y="56"/>
                  <a:pt x="316" y="77"/>
                  <a:pt x="320" y="86"/>
                </a:cubicBezTo>
                <a:cubicBezTo>
                  <a:pt x="321" y="89"/>
                  <a:pt x="321" y="91"/>
                  <a:pt x="323" y="94"/>
                </a:cubicBezTo>
                <a:cubicBezTo>
                  <a:pt x="326" y="100"/>
                  <a:pt x="328" y="105"/>
                  <a:pt x="330" y="110"/>
                </a:cubicBezTo>
                <a:cubicBezTo>
                  <a:pt x="332" y="116"/>
                  <a:pt x="333" y="116"/>
                  <a:pt x="334" y="117"/>
                </a:cubicBezTo>
                <a:cubicBezTo>
                  <a:pt x="337" y="119"/>
                  <a:pt x="343" y="123"/>
                  <a:pt x="358" y="129"/>
                </a:cubicBezTo>
                <a:cubicBezTo>
                  <a:pt x="378" y="138"/>
                  <a:pt x="378" y="138"/>
                  <a:pt x="378" y="138"/>
                </a:cubicBezTo>
                <a:cubicBezTo>
                  <a:pt x="368" y="157"/>
                  <a:pt x="368" y="157"/>
                  <a:pt x="368" y="157"/>
                </a:cubicBezTo>
                <a:cubicBezTo>
                  <a:pt x="366" y="160"/>
                  <a:pt x="364" y="163"/>
                  <a:pt x="362" y="165"/>
                </a:cubicBezTo>
                <a:cubicBezTo>
                  <a:pt x="360" y="174"/>
                  <a:pt x="358" y="184"/>
                  <a:pt x="357" y="195"/>
                </a:cubicBezTo>
                <a:cubicBezTo>
                  <a:pt x="357" y="197"/>
                  <a:pt x="358" y="200"/>
                  <a:pt x="358" y="201"/>
                </a:cubicBezTo>
                <a:cubicBezTo>
                  <a:pt x="359" y="204"/>
                  <a:pt x="361" y="215"/>
                  <a:pt x="361" y="215"/>
                </a:cubicBezTo>
                <a:cubicBezTo>
                  <a:pt x="366" y="218"/>
                  <a:pt x="371" y="225"/>
                  <a:pt x="376" y="233"/>
                </a:cubicBezTo>
                <a:cubicBezTo>
                  <a:pt x="380" y="234"/>
                  <a:pt x="387" y="236"/>
                  <a:pt x="394" y="241"/>
                </a:cubicBezTo>
                <a:cubicBezTo>
                  <a:pt x="399" y="240"/>
                  <a:pt x="402" y="239"/>
                  <a:pt x="405" y="239"/>
                </a:cubicBezTo>
                <a:cubicBezTo>
                  <a:pt x="408" y="238"/>
                  <a:pt x="411" y="237"/>
                  <a:pt x="415" y="236"/>
                </a:cubicBezTo>
                <a:cubicBezTo>
                  <a:pt x="419" y="235"/>
                  <a:pt x="422" y="235"/>
                  <a:pt x="426" y="235"/>
                </a:cubicBezTo>
                <a:cubicBezTo>
                  <a:pt x="429" y="235"/>
                  <a:pt x="429" y="235"/>
                  <a:pt x="429" y="235"/>
                </a:cubicBezTo>
                <a:cubicBezTo>
                  <a:pt x="432" y="235"/>
                  <a:pt x="432" y="235"/>
                  <a:pt x="432" y="235"/>
                </a:cubicBezTo>
                <a:cubicBezTo>
                  <a:pt x="433" y="234"/>
                  <a:pt x="433" y="234"/>
                  <a:pt x="433" y="234"/>
                </a:cubicBezTo>
                <a:cubicBezTo>
                  <a:pt x="437" y="232"/>
                  <a:pt x="439" y="229"/>
                  <a:pt x="441" y="223"/>
                </a:cubicBezTo>
                <a:cubicBezTo>
                  <a:pt x="442" y="220"/>
                  <a:pt x="443" y="216"/>
                  <a:pt x="446" y="212"/>
                </a:cubicBezTo>
                <a:cubicBezTo>
                  <a:pt x="452" y="201"/>
                  <a:pt x="463" y="194"/>
                  <a:pt x="476" y="194"/>
                </a:cubicBezTo>
                <a:cubicBezTo>
                  <a:pt x="483" y="194"/>
                  <a:pt x="487" y="194"/>
                  <a:pt x="491" y="192"/>
                </a:cubicBezTo>
                <a:cubicBezTo>
                  <a:pt x="499" y="190"/>
                  <a:pt x="506" y="189"/>
                  <a:pt x="511" y="189"/>
                </a:cubicBezTo>
                <a:cubicBezTo>
                  <a:pt x="523" y="190"/>
                  <a:pt x="523" y="190"/>
                  <a:pt x="523" y="190"/>
                </a:cubicBezTo>
                <a:cubicBezTo>
                  <a:pt x="532" y="190"/>
                  <a:pt x="540" y="195"/>
                  <a:pt x="545" y="202"/>
                </a:cubicBezTo>
                <a:cubicBezTo>
                  <a:pt x="551" y="211"/>
                  <a:pt x="551" y="211"/>
                  <a:pt x="551" y="211"/>
                </a:cubicBezTo>
                <a:cubicBezTo>
                  <a:pt x="548" y="225"/>
                  <a:pt x="548" y="225"/>
                  <a:pt x="548" y="225"/>
                </a:cubicBezTo>
                <a:cubicBezTo>
                  <a:pt x="547" y="228"/>
                  <a:pt x="545" y="231"/>
                  <a:pt x="542" y="235"/>
                </a:cubicBezTo>
                <a:cubicBezTo>
                  <a:pt x="539" y="238"/>
                  <a:pt x="536" y="242"/>
                  <a:pt x="532" y="245"/>
                </a:cubicBezTo>
                <a:cubicBezTo>
                  <a:pt x="533" y="249"/>
                  <a:pt x="532" y="254"/>
                  <a:pt x="531" y="258"/>
                </a:cubicBezTo>
                <a:cubicBezTo>
                  <a:pt x="528" y="271"/>
                  <a:pt x="519" y="279"/>
                  <a:pt x="507" y="281"/>
                </a:cubicBezTo>
                <a:cubicBezTo>
                  <a:pt x="502" y="283"/>
                  <a:pt x="502" y="283"/>
                  <a:pt x="502" y="283"/>
                </a:cubicBezTo>
                <a:cubicBezTo>
                  <a:pt x="496" y="282"/>
                  <a:pt x="496" y="282"/>
                  <a:pt x="496" y="282"/>
                </a:cubicBezTo>
                <a:cubicBezTo>
                  <a:pt x="496" y="282"/>
                  <a:pt x="496" y="282"/>
                  <a:pt x="496" y="282"/>
                </a:cubicBezTo>
                <a:cubicBezTo>
                  <a:pt x="496" y="288"/>
                  <a:pt x="496" y="288"/>
                  <a:pt x="496" y="288"/>
                </a:cubicBezTo>
                <a:cubicBezTo>
                  <a:pt x="476" y="289"/>
                  <a:pt x="476" y="289"/>
                  <a:pt x="476" y="289"/>
                </a:cubicBezTo>
                <a:cubicBezTo>
                  <a:pt x="478" y="295"/>
                  <a:pt x="478" y="295"/>
                  <a:pt x="478" y="295"/>
                </a:cubicBezTo>
                <a:cubicBezTo>
                  <a:pt x="472" y="304"/>
                  <a:pt x="472" y="304"/>
                  <a:pt x="472" y="304"/>
                </a:cubicBezTo>
                <a:cubicBezTo>
                  <a:pt x="465" y="313"/>
                  <a:pt x="455" y="313"/>
                  <a:pt x="451" y="313"/>
                </a:cubicBezTo>
                <a:cubicBezTo>
                  <a:pt x="442" y="313"/>
                  <a:pt x="442" y="313"/>
                  <a:pt x="442" y="313"/>
                </a:cubicBezTo>
                <a:cubicBezTo>
                  <a:pt x="443" y="313"/>
                  <a:pt x="443" y="313"/>
                  <a:pt x="443" y="313"/>
                </a:cubicBezTo>
                <a:cubicBezTo>
                  <a:pt x="443" y="325"/>
                  <a:pt x="434" y="331"/>
                  <a:pt x="431" y="333"/>
                </a:cubicBezTo>
                <a:cubicBezTo>
                  <a:pt x="418" y="341"/>
                  <a:pt x="418" y="341"/>
                  <a:pt x="418" y="341"/>
                </a:cubicBezTo>
                <a:lnTo>
                  <a:pt x="407" y="33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35"/>
          <p:cNvSpPr>
            <a:spLocks/>
          </p:cNvSpPr>
          <p:nvPr/>
        </p:nvSpPr>
        <p:spPr bwMode="auto">
          <a:xfrm>
            <a:off x="8770938" y="85153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36"/>
          <p:cNvSpPr>
            <a:spLocks/>
          </p:cNvSpPr>
          <p:nvPr/>
        </p:nvSpPr>
        <p:spPr bwMode="auto">
          <a:xfrm>
            <a:off x="8594725" y="8485188"/>
            <a:ext cx="306387" cy="242888"/>
          </a:xfrm>
          <a:custGeom>
            <a:avLst/>
            <a:gdLst>
              <a:gd name="T0" fmla="*/ 21 w 97"/>
              <a:gd name="T1" fmla="*/ 76 h 77"/>
              <a:gd name="T2" fmla="*/ 3 w 97"/>
              <a:gd name="T3" fmla="*/ 74 h 77"/>
              <a:gd name="T4" fmla="*/ 0 w 97"/>
              <a:gd name="T5" fmla="*/ 56 h 77"/>
              <a:gd name="T6" fmla="*/ 0 w 97"/>
              <a:gd name="T7" fmla="*/ 27 h 77"/>
              <a:gd name="T8" fmla="*/ 1 w 97"/>
              <a:gd name="T9" fmla="*/ 24 h 77"/>
              <a:gd name="T10" fmla="*/ 14 w 97"/>
              <a:gd name="T11" fmla="*/ 10 h 77"/>
              <a:gd name="T12" fmla="*/ 33 w 97"/>
              <a:gd name="T13" fmla="*/ 0 h 77"/>
              <a:gd name="T14" fmla="*/ 36 w 97"/>
              <a:gd name="T15" fmla="*/ 0 h 77"/>
              <a:gd name="T16" fmla="*/ 42 w 97"/>
              <a:gd name="T17" fmla="*/ 1 h 77"/>
              <a:gd name="T18" fmla="*/ 97 w 97"/>
              <a:gd name="T19" fmla="*/ 18 h 77"/>
              <a:gd name="T20" fmla="*/ 61 w 97"/>
              <a:gd name="T21" fmla="*/ 37 h 77"/>
              <a:gd name="T22" fmla="*/ 45 w 97"/>
              <a:gd name="T23" fmla="*/ 70 h 77"/>
              <a:gd name="T24" fmla="*/ 36 w 97"/>
              <a:gd name="T25" fmla="*/ 59 h 77"/>
              <a:gd name="T26" fmla="*/ 36 w 97"/>
              <a:gd name="T27" fmla="*/ 77 h 77"/>
              <a:gd name="T28" fmla="*/ 21 w 97"/>
              <a:gd name="T29"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77">
                <a:moveTo>
                  <a:pt x="21" y="76"/>
                </a:moveTo>
                <a:cubicBezTo>
                  <a:pt x="3" y="74"/>
                  <a:pt x="3" y="74"/>
                  <a:pt x="3" y="74"/>
                </a:cubicBezTo>
                <a:cubicBezTo>
                  <a:pt x="0" y="56"/>
                  <a:pt x="0" y="56"/>
                  <a:pt x="0" y="56"/>
                </a:cubicBezTo>
                <a:cubicBezTo>
                  <a:pt x="0" y="27"/>
                  <a:pt x="0" y="27"/>
                  <a:pt x="0" y="27"/>
                </a:cubicBezTo>
                <a:cubicBezTo>
                  <a:pt x="1" y="24"/>
                  <a:pt x="1" y="24"/>
                  <a:pt x="1" y="24"/>
                </a:cubicBezTo>
                <a:cubicBezTo>
                  <a:pt x="2" y="21"/>
                  <a:pt x="5" y="14"/>
                  <a:pt x="14" y="10"/>
                </a:cubicBezTo>
                <a:cubicBezTo>
                  <a:pt x="20" y="0"/>
                  <a:pt x="30" y="0"/>
                  <a:pt x="33" y="0"/>
                </a:cubicBezTo>
                <a:cubicBezTo>
                  <a:pt x="36" y="0"/>
                  <a:pt x="36" y="0"/>
                  <a:pt x="36" y="0"/>
                </a:cubicBezTo>
                <a:cubicBezTo>
                  <a:pt x="42" y="1"/>
                  <a:pt x="42" y="1"/>
                  <a:pt x="42" y="1"/>
                </a:cubicBezTo>
                <a:cubicBezTo>
                  <a:pt x="97" y="18"/>
                  <a:pt x="97" y="18"/>
                  <a:pt x="97" y="18"/>
                </a:cubicBezTo>
                <a:cubicBezTo>
                  <a:pt x="61" y="37"/>
                  <a:pt x="61" y="37"/>
                  <a:pt x="61" y="37"/>
                </a:cubicBezTo>
                <a:cubicBezTo>
                  <a:pt x="62" y="46"/>
                  <a:pt x="59" y="59"/>
                  <a:pt x="45" y="70"/>
                </a:cubicBezTo>
                <a:cubicBezTo>
                  <a:pt x="36" y="59"/>
                  <a:pt x="36" y="59"/>
                  <a:pt x="36" y="59"/>
                </a:cubicBezTo>
                <a:cubicBezTo>
                  <a:pt x="36" y="77"/>
                  <a:pt x="36" y="77"/>
                  <a:pt x="36" y="77"/>
                </a:cubicBezTo>
                <a:cubicBezTo>
                  <a:pt x="30" y="77"/>
                  <a:pt x="22" y="76"/>
                  <a:pt x="21" y="76"/>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37"/>
          <p:cNvSpPr>
            <a:spLocks/>
          </p:cNvSpPr>
          <p:nvPr/>
        </p:nvSpPr>
        <p:spPr bwMode="auto">
          <a:xfrm>
            <a:off x="8640763" y="8505825"/>
            <a:ext cx="98425" cy="82550"/>
          </a:xfrm>
          <a:custGeom>
            <a:avLst/>
            <a:gdLst>
              <a:gd name="T0" fmla="*/ 0 w 62"/>
              <a:gd name="T1" fmla="*/ 2 h 52"/>
              <a:gd name="T2" fmla="*/ 2 w 62"/>
              <a:gd name="T3" fmla="*/ 0 h 52"/>
              <a:gd name="T4" fmla="*/ 62 w 62"/>
              <a:gd name="T5" fmla="*/ 52 h 52"/>
              <a:gd name="T6" fmla="*/ 0 w 62"/>
              <a:gd name="T7" fmla="*/ 2 h 52"/>
            </a:gdLst>
            <a:ahLst/>
            <a:cxnLst>
              <a:cxn ang="0">
                <a:pos x="T0" y="T1"/>
              </a:cxn>
              <a:cxn ang="0">
                <a:pos x="T2" y="T3"/>
              </a:cxn>
              <a:cxn ang="0">
                <a:pos x="T4" y="T5"/>
              </a:cxn>
              <a:cxn ang="0">
                <a:pos x="T6" y="T7"/>
              </a:cxn>
            </a:cxnLst>
            <a:rect l="0" t="0" r="r" b="b"/>
            <a:pathLst>
              <a:path w="62" h="52">
                <a:moveTo>
                  <a:pt x="0" y="2"/>
                </a:moveTo>
                <a:lnTo>
                  <a:pt x="2" y="0"/>
                </a:lnTo>
                <a:lnTo>
                  <a:pt x="62" y="52"/>
                </a:lnTo>
                <a:lnTo>
                  <a:pt x="0" y="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38"/>
          <p:cNvSpPr>
            <a:spLocks/>
          </p:cNvSpPr>
          <p:nvPr/>
        </p:nvSpPr>
        <p:spPr bwMode="auto">
          <a:xfrm>
            <a:off x="8691563" y="8547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39"/>
          <p:cNvSpPr>
            <a:spLocks/>
          </p:cNvSpPr>
          <p:nvPr/>
        </p:nvSpPr>
        <p:spPr bwMode="auto">
          <a:xfrm>
            <a:off x="8688388" y="8553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40"/>
          <p:cNvSpPr>
            <a:spLocks/>
          </p:cNvSpPr>
          <p:nvPr/>
        </p:nvSpPr>
        <p:spPr bwMode="auto">
          <a:xfrm>
            <a:off x="8704263" y="8547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41"/>
          <p:cNvSpPr>
            <a:spLocks/>
          </p:cNvSpPr>
          <p:nvPr/>
        </p:nvSpPr>
        <p:spPr bwMode="auto">
          <a:xfrm>
            <a:off x="8628063" y="8528050"/>
            <a:ext cx="107950" cy="76200"/>
          </a:xfrm>
          <a:custGeom>
            <a:avLst/>
            <a:gdLst>
              <a:gd name="T0" fmla="*/ 0 w 68"/>
              <a:gd name="T1" fmla="*/ 6 h 48"/>
              <a:gd name="T2" fmla="*/ 0 w 68"/>
              <a:gd name="T3" fmla="*/ 4 h 48"/>
              <a:gd name="T4" fmla="*/ 4 w 68"/>
              <a:gd name="T5" fmla="*/ 0 h 48"/>
              <a:gd name="T6" fmla="*/ 68 w 68"/>
              <a:gd name="T7" fmla="*/ 48 h 48"/>
              <a:gd name="T8" fmla="*/ 0 w 68"/>
              <a:gd name="T9" fmla="*/ 6 h 48"/>
            </a:gdLst>
            <a:ahLst/>
            <a:cxnLst>
              <a:cxn ang="0">
                <a:pos x="T0" y="T1"/>
              </a:cxn>
              <a:cxn ang="0">
                <a:pos x="T2" y="T3"/>
              </a:cxn>
              <a:cxn ang="0">
                <a:pos x="T4" y="T5"/>
              </a:cxn>
              <a:cxn ang="0">
                <a:pos x="T6" y="T7"/>
              </a:cxn>
              <a:cxn ang="0">
                <a:pos x="T8" y="T9"/>
              </a:cxn>
            </a:cxnLst>
            <a:rect l="0" t="0" r="r" b="b"/>
            <a:pathLst>
              <a:path w="68" h="48">
                <a:moveTo>
                  <a:pt x="0" y="6"/>
                </a:moveTo>
                <a:lnTo>
                  <a:pt x="0" y="4"/>
                </a:lnTo>
                <a:lnTo>
                  <a:pt x="4" y="0"/>
                </a:lnTo>
                <a:lnTo>
                  <a:pt x="68" y="48"/>
                </a:lnTo>
                <a:lnTo>
                  <a:pt x="0" y="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42"/>
          <p:cNvSpPr>
            <a:spLocks/>
          </p:cNvSpPr>
          <p:nvPr/>
        </p:nvSpPr>
        <p:spPr bwMode="auto">
          <a:xfrm>
            <a:off x="8372475" y="8512175"/>
            <a:ext cx="436562" cy="327025"/>
          </a:xfrm>
          <a:custGeom>
            <a:avLst/>
            <a:gdLst>
              <a:gd name="T0" fmla="*/ 64 w 138"/>
              <a:gd name="T1" fmla="*/ 101 h 103"/>
              <a:gd name="T2" fmla="*/ 53 w 138"/>
              <a:gd name="T3" fmla="*/ 99 h 103"/>
              <a:gd name="T4" fmla="*/ 24 w 138"/>
              <a:gd name="T5" fmla="*/ 87 h 103"/>
              <a:gd name="T6" fmla="*/ 0 w 138"/>
              <a:gd name="T7" fmla="*/ 67 h 103"/>
              <a:gd name="T8" fmla="*/ 15 w 138"/>
              <a:gd name="T9" fmla="*/ 57 h 103"/>
              <a:gd name="T10" fmla="*/ 24 w 138"/>
              <a:gd name="T11" fmla="*/ 40 h 103"/>
              <a:gd name="T12" fmla="*/ 33 w 138"/>
              <a:gd name="T13" fmla="*/ 30 h 103"/>
              <a:gd name="T14" fmla="*/ 34 w 138"/>
              <a:gd name="T15" fmla="*/ 16 h 103"/>
              <a:gd name="T16" fmla="*/ 38 w 138"/>
              <a:gd name="T17" fmla="*/ 14 h 103"/>
              <a:gd name="T18" fmla="*/ 37 w 138"/>
              <a:gd name="T19" fmla="*/ 1 h 103"/>
              <a:gd name="T20" fmla="*/ 110 w 138"/>
              <a:gd name="T21" fmla="*/ 0 h 103"/>
              <a:gd name="T22" fmla="*/ 110 w 138"/>
              <a:gd name="T23" fmla="*/ 28 h 103"/>
              <a:gd name="T24" fmla="*/ 138 w 138"/>
              <a:gd name="T25" fmla="*/ 32 h 103"/>
              <a:gd name="T26" fmla="*/ 129 w 138"/>
              <a:gd name="T27" fmla="*/ 53 h 103"/>
              <a:gd name="T28" fmla="*/ 126 w 138"/>
              <a:gd name="T29" fmla="*/ 61 h 103"/>
              <a:gd name="T30" fmla="*/ 120 w 138"/>
              <a:gd name="T31" fmla="*/ 71 h 103"/>
              <a:gd name="T32" fmla="*/ 114 w 138"/>
              <a:gd name="T33" fmla="*/ 71 h 103"/>
              <a:gd name="T34" fmla="*/ 106 w 138"/>
              <a:gd name="T35" fmla="*/ 76 h 103"/>
              <a:gd name="T36" fmla="*/ 95 w 138"/>
              <a:gd name="T37" fmla="*/ 87 h 103"/>
              <a:gd name="T38" fmla="*/ 85 w 138"/>
              <a:gd name="T39" fmla="*/ 93 h 103"/>
              <a:gd name="T40" fmla="*/ 75 w 138"/>
              <a:gd name="T41" fmla="*/ 103 h 103"/>
              <a:gd name="T42" fmla="*/ 64 w 138"/>
              <a:gd name="T43" fmla="*/ 10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03">
                <a:moveTo>
                  <a:pt x="64" y="101"/>
                </a:moveTo>
                <a:cubicBezTo>
                  <a:pt x="61" y="100"/>
                  <a:pt x="57" y="100"/>
                  <a:pt x="53" y="99"/>
                </a:cubicBezTo>
                <a:cubicBezTo>
                  <a:pt x="42" y="99"/>
                  <a:pt x="32" y="94"/>
                  <a:pt x="24" y="87"/>
                </a:cubicBezTo>
                <a:cubicBezTo>
                  <a:pt x="23" y="86"/>
                  <a:pt x="0" y="67"/>
                  <a:pt x="0" y="67"/>
                </a:cubicBezTo>
                <a:cubicBezTo>
                  <a:pt x="15" y="57"/>
                  <a:pt x="15" y="57"/>
                  <a:pt x="15" y="57"/>
                </a:cubicBezTo>
                <a:cubicBezTo>
                  <a:pt x="16" y="50"/>
                  <a:pt x="20" y="44"/>
                  <a:pt x="24" y="40"/>
                </a:cubicBezTo>
                <a:cubicBezTo>
                  <a:pt x="26" y="35"/>
                  <a:pt x="29" y="32"/>
                  <a:pt x="33" y="30"/>
                </a:cubicBezTo>
                <a:cubicBezTo>
                  <a:pt x="33" y="29"/>
                  <a:pt x="34" y="16"/>
                  <a:pt x="34" y="16"/>
                </a:cubicBezTo>
                <a:cubicBezTo>
                  <a:pt x="38" y="14"/>
                  <a:pt x="38" y="14"/>
                  <a:pt x="38" y="14"/>
                </a:cubicBezTo>
                <a:cubicBezTo>
                  <a:pt x="37" y="1"/>
                  <a:pt x="37" y="1"/>
                  <a:pt x="37" y="1"/>
                </a:cubicBezTo>
                <a:cubicBezTo>
                  <a:pt x="110" y="0"/>
                  <a:pt x="110" y="0"/>
                  <a:pt x="110" y="0"/>
                </a:cubicBezTo>
                <a:cubicBezTo>
                  <a:pt x="110" y="28"/>
                  <a:pt x="110" y="28"/>
                  <a:pt x="110" y="28"/>
                </a:cubicBezTo>
                <a:cubicBezTo>
                  <a:pt x="138" y="32"/>
                  <a:pt x="138" y="32"/>
                  <a:pt x="138" y="32"/>
                </a:cubicBezTo>
                <a:cubicBezTo>
                  <a:pt x="129" y="53"/>
                  <a:pt x="129" y="53"/>
                  <a:pt x="129" y="53"/>
                </a:cubicBezTo>
                <a:cubicBezTo>
                  <a:pt x="129" y="56"/>
                  <a:pt x="128" y="59"/>
                  <a:pt x="126" y="61"/>
                </a:cubicBezTo>
                <a:cubicBezTo>
                  <a:pt x="120" y="71"/>
                  <a:pt x="120" y="71"/>
                  <a:pt x="120" y="71"/>
                </a:cubicBezTo>
                <a:cubicBezTo>
                  <a:pt x="114" y="71"/>
                  <a:pt x="114" y="71"/>
                  <a:pt x="114" y="71"/>
                </a:cubicBezTo>
                <a:cubicBezTo>
                  <a:pt x="112" y="73"/>
                  <a:pt x="109" y="74"/>
                  <a:pt x="106" y="76"/>
                </a:cubicBezTo>
                <a:cubicBezTo>
                  <a:pt x="103" y="83"/>
                  <a:pt x="97" y="86"/>
                  <a:pt x="95" y="87"/>
                </a:cubicBezTo>
                <a:cubicBezTo>
                  <a:pt x="92" y="90"/>
                  <a:pt x="88" y="92"/>
                  <a:pt x="85" y="93"/>
                </a:cubicBezTo>
                <a:cubicBezTo>
                  <a:pt x="84" y="94"/>
                  <a:pt x="75" y="103"/>
                  <a:pt x="75" y="103"/>
                </a:cubicBezTo>
                <a:lnTo>
                  <a:pt x="64" y="10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43"/>
          <p:cNvSpPr>
            <a:spLocks/>
          </p:cNvSpPr>
          <p:nvPr/>
        </p:nvSpPr>
        <p:spPr bwMode="auto">
          <a:xfrm>
            <a:off x="8682038" y="85693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44"/>
          <p:cNvSpPr>
            <a:spLocks/>
          </p:cNvSpPr>
          <p:nvPr/>
        </p:nvSpPr>
        <p:spPr bwMode="auto">
          <a:xfrm>
            <a:off x="8847138" y="8250238"/>
            <a:ext cx="811212" cy="296863"/>
          </a:xfrm>
          <a:custGeom>
            <a:avLst/>
            <a:gdLst>
              <a:gd name="T0" fmla="*/ 181 w 256"/>
              <a:gd name="T1" fmla="*/ 94 h 94"/>
              <a:gd name="T2" fmla="*/ 172 w 256"/>
              <a:gd name="T3" fmla="*/ 93 h 94"/>
              <a:gd name="T4" fmla="*/ 155 w 256"/>
              <a:gd name="T5" fmla="*/ 93 h 94"/>
              <a:gd name="T6" fmla="*/ 143 w 256"/>
              <a:gd name="T7" fmla="*/ 93 h 94"/>
              <a:gd name="T8" fmla="*/ 134 w 256"/>
              <a:gd name="T9" fmla="*/ 80 h 94"/>
              <a:gd name="T10" fmla="*/ 133 w 256"/>
              <a:gd name="T11" fmla="*/ 76 h 94"/>
              <a:gd name="T12" fmla="*/ 121 w 256"/>
              <a:gd name="T13" fmla="*/ 66 h 94"/>
              <a:gd name="T14" fmla="*/ 99 w 256"/>
              <a:gd name="T15" fmla="*/ 60 h 94"/>
              <a:gd name="T16" fmla="*/ 95 w 256"/>
              <a:gd name="T17" fmla="*/ 60 h 94"/>
              <a:gd name="T18" fmla="*/ 80 w 256"/>
              <a:gd name="T19" fmla="*/ 57 h 94"/>
              <a:gd name="T20" fmla="*/ 75 w 256"/>
              <a:gd name="T21" fmla="*/ 65 h 94"/>
              <a:gd name="T22" fmla="*/ 62 w 256"/>
              <a:gd name="T23" fmla="*/ 66 h 94"/>
              <a:gd name="T24" fmla="*/ 58 w 256"/>
              <a:gd name="T25" fmla="*/ 66 h 94"/>
              <a:gd name="T26" fmla="*/ 53 w 256"/>
              <a:gd name="T27" fmla="*/ 65 h 94"/>
              <a:gd name="T28" fmla="*/ 45 w 256"/>
              <a:gd name="T29" fmla="*/ 61 h 94"/>
              <a:gd name="T30" fmla="*/ 44 w 256"/>
              <a:gd name="T31" fmla="*/ 59 h 94"/>
              <a:gd name="T32" fmla="*/ 43 w 256"/>
              <a:gd name="T33" fmla="*/ 60 h 94"/>
              <a:gd name="T34" fmla="*/ 31 w 256"/>
              <a:gd name="T35" fmla="*/ 62 h 94"/>
              <a:gd name="T36" fmla="*/ 9 w 256"/>
              <a:gd name="T37" fmla="*/ 52 h 94"/>
              <a:gd name="T38" fmla="*/ 0 w 256"/>
              <a:gd name="T39" fmla="*/ 38 h 94"/>
              <a:gd name="T40" fmla="*/ 12 w 256"/>
              <a:gd name="T41" fmla="*/ 27 h 94"/>
              <a:gd name="T42" fmla="*/ 15 w 256"/>
              <a:gd name="T43" fmla="*/ 23 h 94"/>
              <a:gd name="T44" fmla="*/ 38 w 256"/>
              <a:gd name="T45" fmla="*/ 7 h 94"/>
              <a:gd name="T46" fmla="*/ 60 w 256"/>
              <a:gd name="T47" fmla="*/ 2 h 94"/>
              <a:gd name="T48" fmla="*/ 70 w 256"/>
              <a:gd name="T49" fmla="*/ 0 h 94"/>
              <a:gd name="T50" fmla="*/ 72 w 256"/>
              <a:gd name="T51" fmla="*/ 0 h 94"/>
              <a:gd name="T52" fmla="*/ 76 w 256"/>
              <a:gd name="T53" fmla="*/ 0 h 94"/>
              <a:gd name="T54" fmla="*/ 91 w 256"/>
              <a:gd name="T55" fmla="*/ 2 h 94"/>
              <a:gd name="T56" fmla="*/ 100 w 256"/>
              <a:gd name="T57" fmla="*/ 4 h 94"/>
              <a:gd name="T58" fmla="*/ 100 w 256"/>
              <a:gd name="T59" fmla="*/ 4 h 94"/>
              <a:gd name="T60" fmla="*/ 135 w 256"/>
              <a:gd name="T61" fmla="*/ 15 h 94"/>
              <a:gd name="T62" fmla="*/ 154 w 256"/>
              <a:gd name="T63" fmla="*/ 21 h 94"/>
              <a:gd name="T64" fmla="*/ 164 w 256"/>
              <a:gd name="T65" fmla="*/ 25 h 94"/>
              <a:gd name="T66" fmla="*/ 195 w 256"/>
              <a:gd name="T67" fmla="*/ 36 h 94"/>
              <a:gd name="T68" fmla="*/ 196 w 256"/>
              <a:gd name="T69" fmla="*/ 36 h 94"/>
              <a:gd name="T70" fmla="*/ 190 w 256"/>
              <a:gd name="T71" fmla="*/ 4 h 94"/>
              <a:gd name="T72" fmla="*/ 225 w 256"/>
              <a:gd name="T73" fmla="*/ 13 h 94"/>
              <a:gd name="T74" fmla="*/ 256 w 256"/>
              <a:gd name="T75" fmla="*/ 21 h 94"/>
              <a:gd name="T76" fmla="*/ 233 w 256"/>
              <a:gd name="T77" fmla="*/ 47 h 94"/>
              <a:gd name="T78" fmla="*/ 225 w 256"/>
              <a:gd name="T79" fmla="*/ 53 h 94"/>
              <a:gd name="T80" fmla="*/ 224 w 256"/>
              <a:gd name="T81" fmla="*/ 53 h 94"/>
              <a:gd name="T82" fmla="*/ 228 w 256"/>
              <a:gd name="T83" fmla="*/ 73 h 94"/>
              <a:gd name="T84" fmla="*/ 225 w 256"/>
              <a:gd name="T85" fmla="*/ 85 h 94"/>
              <a:gd name="T86" fmla="*/ 210 w 256"/>
              <a:gd name="T87" fmla="*/ 89 h 94"/>
              <a:gd name="T88" fmla="*/ 203 w 256"/>
              <a:gd name="T89" fmla="*/ 91 h 94"/>
              <a:gd name="T90" fmla="*/ 181 w 256"/>
              <a:gd name="T9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6" h="94">
                <a:moveTo>
                  <a:pt x="181" y="94"/>
                </a:moveTo>
                <a:cubicBezTo>
                  <a:pt x="178" y="94"/>
                  <a:pt x="175" y="94"/>
                  <a:pt x="172" y="93"/>
                </a:cubicBezTo>
                <a:cubicBezTo>
                  <a:pt x="155" y="93"/>
                  <a:pt x="155" y="93"/>
                  <a:pt x="155" y="93"/>
                </a:cubicBezTo>
                <a:cubicBezTo>
                  <a:pt x="143" y="93"/>
                  <a:pt x="143" y="93"/>
                  <a:pt x="143" y="93"/>
                </a:cubicBezTo>
                <a:cubicBezTo>
                  <a:pt x="134" y="80"/>
                  <a:pt x="134" y="80"/>
                  <a:pt x="134" y="80"/>
                </a:cubicBezTo>
                <a:cubicBezTo>
                  <a:pt x="134" y="79"/>
                  <a:pt x="133" y="77"/>
                  <a:pt x="133" y="76"/>
                </a:cubicBezTo>
                <a:cubicBezTo>
                  <a:pt x="128" y="73"/>
                  <a:pt x="124" y="70"/>
                  <a:pt x="121" y="66"/>
                </a:cubicBezTo>
                <a:cubicBezTo>
                  <a:pt x="113" y="65"/>
                  <a:pt x="105" y="63"/>
                  <a:pt x="99" y="60"/>
                </a:cubicBezTo>
                <a:cubicBezTo>
                  <a:pt x="98" y="60"/>
                  <a:pt x="96" y="60"/>
                  <a:pt x="95" y="60"/>
                </a:cubicBezTo>
                <a:cubicBezTo>
                  <a:pt x="80" y="57"/>
                  <a:pt x="80" y="57"/>
                  <a:pt x="80" y="57"/>
                </a:cubicBezTo>
                <a:cubicBezTo>
                  <a:pt x="75" y="65"/>
                  <a:pt x="75" y="65"/>
                  <a:pt x="75" y="65"/>
                </a:cubicBezTo>
                <a:cubicBezTo>
                  <a:pt x="62" y="66"/>
                  <a:pt x="62" y="66"/>
                  <a:pt x="62" y="66"/>
                </a:cubicBezTo>
                <a:cubicBezTo>
                  <a:pt x="58" y="66"/>
                  <a:pt x="58" y="66"/>
                  <a:pt x="58" y="66"/>
                </a:cubicBezTo>
                <a:cubicBezTo>
                  <a:pt x="53" y="65"/>
                  <a:pt x="53" y="65"/>
                  <a:pt x="53" y="65"/>
                </a:cubicBezTo>
                <a:cubicBezTo>
                  <a:pt x="45" y="61"/>
                  <a:pt x="45" y="61"/>
                  <a:pt x="45" y="61"/>
                </a:cubicBezTo>
                <a:cubicBezTo>
                  <a:pt x="44" y="59"/>
                  <a:pt x="44" y="59"/>
                  <a:pt x="44" y="59"/>
                </a:cubicBezTo>
                <a:cubicBezTo>
                  <a:pt x="44" y="60"/>
                  <a:pt x="44" y="60"/>
                  <a:pt x="43" y="60"/>
                </a:cubicBezTo>
                <a:cubicBezTo>
                  <a:pt x="38" y="62"/>
                  <a:pt x="34" y="62"/>
                  <a:pt x="31" y="62"/>
                </a:cubicBezTo>
                <a:cubicBezTo>
                  <a:pt x="18" y="62"/>
                  <a:pt x="12" y="56"/>
                  <a:pt x="9" y="52"/>
                </a:cubicBezTo>
                <a:cubicBezTo>
                  <a:pt x="0" y="38"/>
                  <a:pt x="0" y="38"/>
                  <a:pt x="0" y="38"/>
                </a:cubicBezTo>
                <a:cubicBezTo>
                  <a:pt x="12" y="27"/>
                  <a:pt x="12" y="27"/>
                  <a:pt x="12" y="27"/>
                </a:cubicBezTo>
                <a:cubicBezTo>
                  <a:pt x="15" y="23"/>
                  <a:pt x="15" y="23"/>
                  <a:pt x="15" y="23"/>
                </a:cubicBezTo>
                <a:cubicBezTo>
                  <a:pt x="20" y="18"/>
                  <a:pt x="27" y="11"/>
                  <a:pt x="38" y="7"/>
                </a:cubicBezTo>
                <a:cubicBezTo>
                  <a:pt x="45" y="4"/>
                  <a:pt x="53" y="3"/>
                  <a:pt x="60" y="2"/>
                </a:cubicBezTo>
                <a:cubicBezTo>
                  <a:pt x="63" y="2"/>
                  <a:pt x="66" y="1"/>
                  <a:pt x="70" y="0"/>
                </a:cubicBezTo>
                <a:cubicBezTo>
                  <a:pt x="72" y="0"/>
                  <a:pt x="72" y="0"/>
                  <a:pt x="72" y="0"/>
                </a:cubicBezTo>
                <a:cubicBezTo>
                  <a:pt x="76" y="0"/>
                  <a:pt x="76" y="0"/>
                  <a:pt x="76" y="0"/>
                </a:cubicBezTo>
                <a:cubicBezTo>
                  <a:pt x="81" y="0"/>
                  <a:pt x="86" y="1"/>
                  <a:pt x="91" y="2"/>
                </a:cubicBezTo>
                <a:cubicBezTo>
                  <a:pt x="94" y="4"/>
                  <a:pt x="97" y="4"/>
                  <a:pt x="100" y="4"/>
                </a:cubicBezTo>
                <a:cubicBezTo>
                  <a:pt x="100" y="4"/>
                  <a:pt x="100" y="4"/>
                  <a:pt x="100" y="4"/>
                </a:cubicBezTo>
                <a:cubicBezTo>
                  <a:pt x="115" y="4"/>
                  <a:pt x="126" y="8"/>
                  <a:pt x="135" y="15"/>
                </a:cubicBezTo>
                <a:cubicBezTo>
                  <a:pt x="142" y="16"/>
                  <a:pt x="148" y="18"/>
                  <a:pt x="154" y="21"/>
                </a:cubicBezTo>
                <a:cubicBezTo>
                  <a:pt x="157" y="23"/>
                  <a:pt x="160" y="24"/>
                  <a:pt x="164" y="25"/>
                </a:cubicBezTo>
                <a:cubicBezTo>
                  <a:pt x="175" y="28"/>
                  <a:pt x="185" y="32"/>
                  <a:pt x="195" y="36"/>
                </a:cubicBezTo>
                <a:cubicBezTo>
                  <a:pt x="196" y="36"/>
                  <a:pt x="196" y="36"/>
                  <a:pt x="196" y="36"/>
                </a:cubicBezTo>
                <a:cubicBezTo>
                  <a:pt x="190" y="4"/>
                  <a:pt x="190" y="4"/>
                  <a:pt x="190" y="4"/>
                </a:cubicBezTo>
                <a:cubicBezTo>
                  <a:pt x="225" y="13"/>
                  <a:pt x="225" y="13"/>
                  <a:pt x="225" y="13"/>
                </a:cubicBezTo>
                <a:cubicBezTo>
                  <a:pt x="256" y="21"/>
                  <a:pt x="256" y="21"/>
                  <a:pt x="256" y="21"/>
                </a:cubicBezTo>
                <a:cubicBezTo>
                  <a:pt x="233" y="47"/>
                  <a:pt x="233" y="47"/>
                  <a:pt x="233" y="47"/>
                </a:cubicBezTo>
                <a:cubicBezTo>
                  <a:pt x="225" y="53"/>
                  <a:pt x="225" y="53"/>
                  <a:pt x="225" y="53"/>
                </a:cubicBezTo>
                <a:cubicBezTo>
                  <a:pt x="224" y="53"/>
                  <a:pt x="224" y="53"/>
                  <a:pt x="224" y="53"/>
                </a:cubicBezTo>
                <a:cubicBezTo>
                  <a:pt x="229" y="59"/>
                  <a:pt x="230" y="66"/>
                  <a:pt x="228" y="73"/>
                </a:cubicBezTo>
                <a:cubicBezTo>
                  <a:pt x="225" y="85"/>
                  <a:pt x="225" y="85"/>
                  <a:pt x="225" y="85"/>
                </a:cubicBezTo>
                <a:cubicBezTo>
                  <a:pt x="210" y="89"/>
                  <a:pt x="210" y="89"/>
                  <a:pt x="210" y="89"/>
                </a:cubicBezTo>
                <a:cubicBezTo>
                  <a:pt x="203" y="91"/>
                  <a:pt x="203" y="91"/>
                  <a:pt x="203" y="91"/>
                </a:cubicBezTo>
                <a:cubicBezTo>
                  <a:pt x="196" y="93"/>
                  <a:pt x="189" y="94"/>
                  <a:pt x="181" y="94"/>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45"/>
          <p:cNvSpPr>
            <a:spLocks/>
          </p:cNvSpPr>
          <p:nvPr/>
        </p:nvSpPr>
        <p:spPr bwMode="auto">
          <a:xfrm>
            <a:off x="9209088" y="8478838"/>
            <a:ext cx="246062" cy="166688"/>
          </a:xfrm>
          <a:custGeom>
            <a:avLst/>
            <a:gdLst>
              <a:gd name="T0" fmla="*/ 41 w 78"/>
              <a:gd name="T1" fmla="*/ 53 h 53"/>
              <a:gd name="T2" fmla="*/ 8 w 78"/>
              <a:gd name="T3" fmla="*/ 37 h 53"/>
              <a:gd name="T4" fmla="*/ 0 w 78"/>
              <a:gd name="T5" fmla="*/ 28 h 53"/>
              <a:gd name="T6" fmla="*/ 4 w 78"/>
              <a:gd name="T7" fmla="*/ 16 h 53"/>
              <a:gd name="T8" fmla="*/ 8 w 78"/>
              <a:gd name="T9" fmla="*/ 5 h 53"/>
              <a:gd name="T10" fmla="*/ 20 w 78"/>
              <a:gd name="T11" fmla="*/ 2 h 53"/>
              <a:gd name="T12" fmla="*/ 31 w 78"/>
              <a:gd name="T13" fmla="*/ 0 h 53"/>
              <a:gd name="T14" fmla="*/ 36 w 78"/>
              <a:gd name="T15" fmla="*/ 0 h 53"/>
              <a:gd name="T16" fmla="*/ 71 w 78"/>
              <a:gd name="T17" fmla="*/ 12 h 53"/>
              <a:gd name="T18" fmla="*/ 78 w 78"/>
              <a:gd name="T19" fmla="*/ 21 h 53"/>
              <a:gd name="T20" fmla="*/ 75 w 78"/>
              <a:gd name="T21" fmla="*/ 33 h 53"/>
              <a:gd name="T22" fmla="*/ 60 w 78"/>
              <a:gd name="T23" fmla="*/ 49 h 53"/>
              <a:gd name="T24" fmla="*/ 53 w 78"/>
              <a:gd name="T25" fmla="*/ 51 h 53"/>
              <a:gd name="T26" fmla="*/ 41 w 78"/>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53">
                <a:moveTo>
                  <a:pt x="41" y="53"/>
                </a:moveTo>
                <a:cubicBezTo>
                  <a:pt x="28" y="53"/>
                  <a:pt x="16" y="47"/>
                  <a:pt x="8" y="37"/>
                </a:cubicBezTo>
                <a:cubicBezTo>
                  <a:pt x="0" y="28"/>
                  <a:pt x="0" y="28"/>
                  <a:pt x="0" y="28"/>
                </a:cubicBezTo>
                <a:cubicBezTo>
                  <a:pt x="4" y="16"/>
                  <a:pt x="4" y="16"/>
                  <a:pt x="4" y="16"/>
                </a:cubicBezTo>
                <a:cubicBezTo>
                  <a:pt x="8" y="5"/>
                  <a:pt x="8" y="5"/>
                  <a:pt x="8" y="5"/>
                </a:cubicBezTo>
                <a:cubicBezTo>
                  <a:pt x="20" y="2"/>
                  <a:pt x="20" y="2"/>
                  <a:pt x="20" y="2"/>
                </a:cubicBezTo>
                <a:cubicBezTo>
                  <a:pt x="24" y="1"/>
                  <a:pt x="31" y="0"/>
                  <a:pt x="31" y="0"/>
                </a:cubicBezTo>
                <a:cubicBezTo>
                  <a:pt x="31" y="0"/>
                  <a:pt x="36" y="0"/>
                  <a:pt x="36" y="0"/>
                </a:cubicBezTo>
                <a:cubicBezTo>
                  <a:pt x="45" y="0"/>
                  <a:pt x="60" y="0"/>
                  <a:pt x="71" y="12"/>
                </a:cubicBezTo>
                <a:cubicBezTo>
                  <a:pt x="78" y="21"/>
                  <a:pt x="78" y="21"/>
                  <a:pt x="78" y="21"/>
                </a:cubicBezTo>
                <a:cubicBezTo>
                  <a:pt x="75" y="33"/>
                  <a:pt x="75" y="33"/>
                  <a:pt x="75" y="33"/>
                </a:cubicBezTo>
                <a:cubicBezTo>
                  <a:pt x="73" y="41"/>
                  <a:pt x="68" y="47"/>
                  <a:pt x="60" y="49"/>
                </a:cubicBezTo>
                <a:cubicBezTo>
                  <a:pt x="57" y="50"/>
                  <a:pt x="55" y="51"/>
                  <a:pt x="53" y="51"/>
                </a:cubicBezTo>
                <a:cubicBezTo>
                  <a:pt x="49" y="52"/>
                  <a:pt x="45" y="53"/>
                  <a:pt x="41" y="53"/>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46"/>
          <p:cNvSpPr>
            <a:spLocks/>
          </p:cNvSpPr>
          <p:nvPr/>
        </p:nvSpPr>
        <p:spPr bwMode="auto">
          <a:xfrm>
            <a:off x="9432925" y="8402638"/>
            <a:ext cx="476250" cy="246063"/>
          </a:xfrm>
          <a:custGeom>
            <a:avLst/>
            <a:gdLst>
              <a:gd name="T0" fmla="*/ 65 w 150"/>
              <a:gd name="T1" fmla="*/ 78 h 78"/>
              <a:gd name="T2" fmla="*/ 60 w 150"/>
              <a:gd name="T3" fmla="*/ 76 h 78"/>
              <a:gd name="T4" fmla="*/ 52 w 150"/>
              <a:gd name="T5" fmla="*/ 71 h 78"/>
              <a:gd name="T6" fmla="*/ 42 w 150"/>
              <a:gd name="T7" fmla="*/ 70 h 78"/>
              <a:gd name="T8" fmla="*/ 31 w 150"/>
              <a:gd name="T9" fmla="*/ 71 h 78"/>
              <a:gd name="T10" fmla="*/ 3 w 150"/>
              <a:gd name="T11" fmla="*/ 53 h 78"/>
              <a:gd name="T12" fmla="*/ 0 w 150"/>
              <a:gd name="T13" fmla="*/ 44 h 78"/>
              <a:gd name="T14" fmla="*/ 5 w 150"/>
              <a:gd name="T15" fmla="*/ 34 h 78"/>
              <a:gd name="T16" fmla="*/ 10 w 150"/>
              <a:gd name="T17" fmla="*/ 25 h 78"/>
              <a:gd name="T18" fmla="*/ 21 w 150"/>
              <a:gd name="T19" fmla="*/ 23 h 78"/>
              <a:gd name="T20" fmla="*/ 24 w 150"/>
              <a:gd name="T21" fmla="*/ 23 h 78"/>
              <a:gd name="T22" fmla="*/ 29 w 150"/>
              <a:gd name="T23" fmla="*/ 11 h 78"/>
              <a:gd name="T24" fmla="*/ 51 w 150"/>
              <a:gd name="T25" fmla="*/ 0 h 78"/>
              <a:gd name="T26" fmla="*/ 55 w 150"/>
              <a:gd name="T27" fmla="*/ 0 h 78"/>
              <a:gd name="T28" fmla="*/ 60 w 150"/>
              <a:gd name="T29" fmla="*/ 2 h 78"/>
              <a:gd name="T30" fmla="*/ 65 w 150"/>
              <a:gd name="T31" fmla="*/ 4 h 78"/>
              <a:gd name="T32" fmla="*/ 78 w 150"/>
              <a:gd name="T33" fmla="*/ 3 h 78"/>
              <a:gd name="T34" fmla="*/ 100 w 150"/>
              <a:gd name="T35" fmla="*/ 6 h 78"/>
              <a:gd name="T36" fmla="*/ 114 w 150"/>
              <a:gd name="T37" fmla="*/ 11 h 78"/>
              <a:gd name="T38" fmla="*/ 135 w 150"/>
              <a:gd name="T39" fmla="*/ 23 h 78"/>
              <a:gd name="T40" fmla="*/ 143 w 150"/>
              <a:gd name="T41" fmla="*/ 26 h 78"/>
              <a:gd name="T42" fmla="*/ 147 w 150"/>
              <a:gd name="T43" fmla="*/ 36 h 78"/>
              <a:gd name="T44" fmla="*/ 150 w 150"/>
              <a:gd name="T45" fmla="*/ 45 h 78"/>
              <a:gd name="T46" fmla="*/ 145 w 150"/>
              <a:gd name="T47" fmla="*/ 54 h 78"/>
              <a:gd name="T48" fmla="*/ 134 w 150"/>
              <a:gd name="T49" fmla="*/ 64 h 78"/>
              <a:gd name="T50" fmla="*/ 130 w 150"/>
              <a:gd name="T51" fmla="*/ 67 h 78"/>
              <a:gd name="T52" fmla="*/ 120 w 150"/>
              <a:gd name="T53" fmla="*/ 68 h 78"/>
              <a:gd name="T54" fmla="*/ 116 w 150"/>
              <a:gd name="T55" fmla="*/ 67 h 78"/>
              <a:gd name="T56" fmla="*/ 109 w 150"/>
              <a:gd name="T57" fmla="*/ 67 h 78"/>
              <a:gd name="T58" fmla="*/ 103 w 150"/>
              <a:gd name="T59" fmla="*/ 68 h 78"/>
              <a:gd name="T60" fmla="*/ 91 w 150"/>
              <a:gd name="T61" fmla="*/ 70 h 78"/>
              <a:gd name="T62" fmla="*/ 88 w 150"/>
              <a:gd name="T63" fmla="*/ 70 h 78"/>
              <a:gd name="T64" fmla="*/ 86 w 150"/>
              <a:gd name="T65" fmla="*/ 72 h 78"/>
              <a:gd name="T66" fmla="*/ 77 w 150"/>
              <a:gd name="T67" fmla="*/ 76 h 78"/>
              <a:gd name="T68" fmla="*/ 69 w 150"/>
              <a:gd name="T69" fmla="*/ 78 h 78"/>
              <a:gd name="T70" fmla="*/ 65 w 150"/>
              <a:gd name="T7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78">
                <a:moveTo>
                  <a:pt x="65" y="78"/>
                </a:moveTo>
                <a:cubicBezTo>
                  <a:pt x="60" y="76"/>
                  <a:pt x="60" y="76"/>
                  <a:pt x="60" y="76"/>
                </a:cubicBezTo>
                <a:cubicBezTo>
                  <a:pt x="56" y="74"/>
                  <a:pt x="53" y="72"/>
                  <a:pt x="52" y="71"/>
                </a:cubicBezTo>
                <a:cubicBezTo>
                  <a:pt x="48" y="70"/>
                  <a:pt x="45" y="70"/>
                  <a:pt x="42" y="70"/>
                </a:cubicBezTo>
                <a:cubicBezTo>
                  <a:pt x="42" y="70"/>
                  <a:pt x="31" y="71"/>
                  <a:pt x="31" y="71"/>
                </a:cubicBezTo>
                <a:cubicBezTo>
                  <a:pt x="18" y="71"/>
                  <a:pt x="7" y="64"/>
                  <a:pt x="3" y="53"/>
                </a:cubicBezTo>
                <a:cubicBezTo>
                  <a:pt x="0" y="44"/>
                  <a:pt x="0" y="44"/>
                  <a:pt x="0" y="44"/>
                </a:cubicBezTo>
                <a:cubicBezTo>
                  <a:pt x="5" y="34"/>
                  <a:pt x="5" y="34"/>
                  <a:pt x="5" y="34"/>
                </a:cubicBezTo>
                <a:cubicBezTo>
                  <a:pt x="10" y="25"/>
                  <a:pt x="10" y="25"/>
                  <a:pt x="10" y="25"/>
                </a:cubicBezTo>
                <a:cubicBezTo>
                  <a:pt x="21" y="23"/>
                  <a:pt x="21" y="23"/>
                  <a:pt x="21" y="23"/>
                </a:cubicBezTo>
                <a:cubicBezTo>
                  <a:pt x="24" y="23"/>
                  <a:pt x="24" y="23"/>
                  <a:pt x="24" y="23"/>
                </a:cubicBezTo>
                <a:cubicBezTo>
                  <a:pt x="24" y="19"/>
                  <a:pt x="26" y="15"/>
                  <a:pt x="29" y="11"/>
                </a:cubicBezTo>
                <a:cubicBezTo>
                  <a:pt x="35" y="4"/>
                  <a:pt x="43" y="0"/>
                  <a:pt x="51" y="0"/>
                </a:cubicBezTo>
                <a:cubicBezTo>
                  <a:pt x="55" y="0"/>
                  <a:pt x="55" y="0"/>
                  <a:pt x="55" y="0"/>
                </a:cubicBezTo>
                <a:cubicBezTo>
                  <a:pt x="60" y="2"/>
                  <a:pt x="60" y="2"/>
                  <a:pt x="60" y="2"/>
                </a:cubicBezTo>
                <a:cubicBezTo>
                  <a:pt x="62" y="3"/>
                  <a:pt x="64" y="3"/>
                  <a:pt x="65" y="4"/>
                </a:cubicBezTo>
                <a:cubicBezTo>
                  <a:pt x="69" y="3"/>
                  <a:pt x="74" y="3"/>
                  <a:pt x="78" y="3"/>
                </a:cubicBezTo>
                <a:cubicBezTo>
                  <a:pt x="86" y="3"/>
                  <a:pt x="93" y="4"/>
                  <a:pt x="100" y="6"/>
                </a:cubicBezTo>
                <a:cubicBezTo>
                  <a:pt x="106" y="7"/>
                  <a:pt x="110" y="8"/>
                  <a:pt x="114" y="11"/>
                </a:cubicBezTo>
                <a:cubicBezTo>
                  <a:pt x="122" y="15"/>
                  <a:pt x="128" y="19"/>
                  <a:pt x="135" y="23"/>
                </a:cubicBezTo>
                <a:cubicBezTo>
                  <a:pt x="143" y="26"/>
                  <a:pt x="143" y="26"/>
                  <a:pt x="143" y="26"/>
                </a:cubicBezTo>
                <a:cubicBezTo>
                  <a:pt x="147" y="36"/>
                  <a:pt x="147" y="36"/>
                  <a:pt x="147" y="36"/>
                </a:cubicBezTo>
                <a:cubicBezTo>
                  <a:pt x="150" y="45"/>
                  <a:pt x="150" y="45"/>
                  <a:pt x="150" y="45"/>
                </a:cubicBezTo>
                <a:cubicBezTo>
                  <a:pt x="145" y="54"/>
                  <a:pt x="145" y="54"/>
                  <a:pt x="145" y="54"/>
                </a:cubicBezTo>
                <a:cubicBezTo>
                  <a:pt x="143" y="58"/>
                  <a:pt x="139" y="61"/>
                  <a:pt x="134" y="64"/>
                </a:cubicBezTo>
                <a:cubicBezTo>
                  <a:pt x="130" y="67"/>
                  <a:pt x="130" y="67"/>
                  <a:pt x="130" y="67"/>
                </a:cubicBezTo>
                <a:cubicBezTo>
                  <a:pt x="120" y="68"/>
                  <a:pt x="120" y="68"/>
                  <a:pt x="120" y="68"/>
                </a:cubicBezTo>
                <a:cubicBezTo>
                  <a:pt x="116" y="67"/>
                  <a:pt x="116" y="67"/>
                  <a:pt x="116" y="67"/>
                </a:cubicBezTo>
                <a:cubicBezTo>
                  <a:pt x="113" y="67"/>
                  <a:pt x="111" y="67"/>
                  <a:pt x="109" y="67"/>
                </a:cubicBezTo>
                <a:cubicBezTo>
                  <a:pt x="106" y="67"/>
                  <a:pt x="105" y="67"/>
                  <a:pt x="103" y="68"/>
                </a:cubicBezTo>
                <a:cubicBezTo>
                  <a:pt x="99" y="69"/>
                  <a:pt x="95" y="70"/>
                  <a:pt x="91" y="70"/>
                </a:cubicBezTo>
                <a:cubicBezTo>
                  <a:pt x="88" y="70"/>
                  <a:pt x="88" y="70"/>
                  <a:pt x="88" y="70"/>
                </a:cubicBezTo>
                <a:cubicBezTo>
                  <a:pt x="86" y="72"/>
                  <a:pt x="86" y="72"/>
                  <a:pt x="86" y="72"/>
                </a:cubicBezTo>
                <a:cubicBezTo>
                  <a:pt x="77" y="76"/>
                  <a:pt x="77" y="76"/>
                  <a:pt x="77" y="76"/>
                </a:cubicBezTo>
                <a:cubicBezTo>
                  <a:pt x="75" y="77"/>
                  <a:pt x="72" y="78"/>
                  <a:pt x="69" y="78"/>
                </a:cubicBezTo>
                <a:lnTo>
                  <a:pt x="65" y="7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47"/>
          <p:cNvSpPr>
            <a:spLocks/>
          </p:cNvSpPr>
          <p:nvPr/>
        </p:nvSpPr>
        <p:spPr bwMode="auto">
          <a:xfrm>
            <a:off x="9832975" y="8482013"/>
            <a:ext cx="220662" cy="157163"/>
          </a:xfrm>
          <a:custGeom>
            <a:avLst/>
            <a:gdLst>
              <a:gd name="T0" fmla="*/ 33 w 70"/>
              <a:gd name="T1" fmla="*/ 50 h 50"/>
              <a:gd name="T2" fmla="*/ 24 w 70"/>
              <a:gd name="T3" fmla="*/ 50 h 50"/>
              <a:gd name="T4" fmla="*/ 22 w 70"/>
              <a:gd name="T5" fmla="*/ 49 h 50"/>
              <a:gd name="T6" fmla="*/ 17 w 70"/>
              <a:gd name="T7" fmla="*/ 48 h 50"/>
              <a:gd name="T8" fmla="*/ 9 w 70"/>
              <a:gd name="T9" fmla="*/ 44 h 50"/>
              <a:gd name="T10" fmla="*/ 2 w 70"/>
              <a:gd name="T11" fmla="*/ 33 h 50"/>
              <a:gd name="T12" fmla="*/ 3 w 70"/>
              <a:gd name="T13" fmla="*/ 15 h 50"/>
              <a:gd name="T14" fmla="*/ 20 w 70"/>
              <a:gd name="T15" fmla="*/ 1 h 50"/>
              <a:gd name="T16" fmla="*/ 31 w 70"/>
              <a:gd name="T17" fmla="*/ 0 h 50"/>
              <a:gd name="T18" fmla="*/ 37 w 70"/>
              <a:gd name="T19" fmla="*/ 0 h 50"/>
              <a:gd name="T20" fmla="*/ 50 w 70"/>
              <a:gd name="T21" fmla="*/ 1 h 50"/>
              <a:gd name="T22" fmla="*/ 62 w 70"/>
              <a:gd name="T23" fmla="*/ 8 h 50"/>
              <a:gd name="T24" fmla="*/ 70 w 70"/>
              <a:gd name="T25" fmla="*/ 14 h 50"/>
              <a:gd name="T26" fmla="*/ 70 w 70"/>
              <a:gd name="T27" fmla="*/ 27 h 50"/>
              <a:gd name="T28" fmla="*/ 69 w 70"/>
              <a:gd name="T29" fmla="*/ 37 h 50"/>
              <a:gd name="T30" fmla="*/ 59 w 70"/>
              <a:gd name="T31" fmla="*/ 44 h 50"/>
              <a:gd name="T32" fmla="*/ 33 w 70"/>
              <a:gd name="T3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50">
                <a:moveTo>
                  <a:pt x="33" y="50"/>
                </a:moveTo>
                <a:cubicBezTo>
                  <a:pt x="30" y="50"/>
                  <a:pt x="27" y="50"/>
                  <a:pt x="24" y="50"/>
                </a:cubicBezTo>
                <a:cubicBezTo>
                  <a:pt x="22" y="49"/>
                  <a:pt x="22" y="49"/>
                  <a:pt x="22" y="49"/>
                </a:cubicBezTo>
                <a:cubicBezTo>
                  <a:pt x="17" y="48"/>
                  <a:pt x="17" y="48"/>
                  <a:pt x="17" y="48"/>
                </a:cubicBezTo>
                <a:cubicBezTo>
                  <a:pt x="9" y="44"/>
                  <a:pt x="9" y="44"/>
                  <a:pt x="9" y="44"/>
                </a:cubicBezTo>
                <a:cubicBezTo>
                  <a:pt x="2" y="33"/>
                  <a:pt x="2" y="33"/>
                  <a:pt x="2" y="33"/>
                </a:cubicBezTo>
                <a:cubicBezTo>
                  <a:pt x="0" y="27"/>
                  <a:pt x="0" y="20"/>
                  <a:pt x="3" y="15"/>
                </a:cubicBezTo>
                <a:cubicBezTo>
                  <a:pt x="5" y="11"/>
                  <a:pt x="10" y="4"/>
                  <a:pt x="20" y="1"/>
                </a:cubicBezTo>
                <a:cubicBezTo>
                  <a:pt x="23" y="0"/>
                  <a:pt x="27" y="0"/>
                  <a:pt x="31" y="0"/>
                </a:cubicBezTo>
                <a:cubicBezTo>
                  <a:pt x="37" y="0"/>
                  <a:pt x="37" y="0"/>
                  <a:pt x="37" y="0"/>
                </a:cubicBezTo>
                <a:cubicBezTo>
                  <a:pt x="43" y="0"/>
                  <a:pt x="46" y="0"/>
                  <a:pt x="50" y="1"/>
                </a:cubicBezTo>
                <a:cubicBezTo>
                  <a:pt x="56" y="3"/>
                  <a:pt x="60" y="6"/>
                  <a:pt x="62" y="8"/>
                </a:cubicBezTo>
                <a:cubicBezTo>
                  <a:pt x="70" y="14"/>
                  <a:pt x="70" y="14"/>
                  <a:pt x="70" y="14"/>
                </a:cubicBezTo>
                <a:cubicBezTo>
                  <a:pt x="70" y="27"/>
                  <a:pt x="70" y="27"/>
                  <a:pt x="70" y="27"/>
                </a:cubicBezTo>
                <a:cubicBezTo>
                  <a:pt x="69" y="37"/>
                  <a:pt x="69" y="37"/>
                  <a:pt x="69" y="37"/>
                </a:cubicBezTo>
                <a:cubicBezTo>
                  <a:pt x="59" y="44"/>
                  <a:pt x="59" y="44"/>
                  <a:pt x="59" y="44"/>
                </a:cubicBezTo>
                <a:cubicBezTo>
                  <a:pt x="51" y="48"/>
                  <a:pt x="42" y="50"/>
                  <a:pt x="33" y="5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48"/>
          <p:cNvSpPr>
            <a:spLocks/>
          </p:cNvSpPr>
          <p:nvPr/>
        </p:nvSpPr>
        <p:spPr bwMode="auto">
          <a:xfrm>
            <a:off x="8521700" y="8699500"/>
            <a:ext cx="25400" cy="127000"/>
          </a:xfrm>
          <a:custGeom>
            <a:avLst/>
            <a:gdLst>
              <a:gd name="T0" fmla="*/ 10 w 16"/>
              <a:gd name="T1" fmla="*/ 80 h 80"/>
              <a:gd name="T2" fmla="*/ 0 w 16"/>
              <a:gd name="T3" fmla="*/ 78 h 80"/>
              <a:gd name="T4" fmla="*/ 16 w 16"/>
              <a:gd name="T5" fmla="*/ 0 h 80"/>
              <a:gd name="T6" fmla="*/ 14 w 16"/>
              <a:gd name="T7" fmla="*/ 80 h 80"/>
              <a:gd name="T8" fmla="*/ 10 w 16"/>
              <a:gd name="T9" fmla="*/ 80 h 80"/>
            </a:gdLst>
            <a:ahLst/>
            <a:cxnLst>
              <a:cxn ang="0">
                <a:pos x="T0" y="T1"/>
              </a:cxn>
              <a:cxn ang="0">
                <a:pos x="T2" y="T3"/>
              </a:cxn>
              <a:cxn ang="0">
                <a:pos x="T4" y="T5"/>
              </a:cxn>
              <a:cxn ang="0">
                <a:pos x="T6" y="T7"/>
              </a:cxn>
              <a:cxn ang="0">
                <a:pos x="T8" y="T9"/>
              </a:cxn>
            </a:cxnLst>
            <a:rect l="0" t="0" r="r" b="b"/>
            <a:pathLst>
              <a:path w="16" h="80">
                <a:moveTo>
                  <a:pt x="10" y="80"/>
                </a:moveTo>
                <a:lnTo>
                  <a:pt x="0" y="78"/>
                </a:lnTo>
                <a:lnTo>
                  <a:pt x="16" y="0"/>
                </a:lnTo>
                <a:lnTo>
                  <a:pt x="14" y="80"/>
                </a:lnTo>
                <a:lnTo>
                  <a:pt x="10" y="8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49"/>
          <p:cNvSpPr>
            <a:spLocks/>
          </p:cNvSpPr>
          <p:nvPr/>
        </p:nvSpPr>
        <p:spPr bwMode="auto">
          <a:xfrm>
            <a:off x="8537575" y="8648700"/>
            <a:ext cx="268287" cy="212725"/>
          </a:xfrm>
          <a:custGeom>
            <a:avLst/>
            <a:gdLst>
              <a:gd name="T0" fmla="*/ 58 w 85"/>
              <a:gd name="T1" fmla="*/ 67 h 67"/>
              <a:gd name="T2" fmla="*/ 30 w 85"/>
              <a:gd name="T3" fmla="*/ 62 h 67"/>
              <a:gd name="T4" fmla="*/ 10 w 85"/>
              <a:gd name="T5" fmla="*/ 58 h 67"/>
              <a:gd name="T6" fmla="*/ 14 w 85"/>
              <a:gd name="T7" fmla="*/ 37 h 67"/>
              <a:gd name="T8" fmla="*/ 2 w 85"/>
              <a:gd name="T9" fmla="*/ 25 h 67"/>
              <a:gd name="T10" fmla="*/ 0 w 85"/>
              <a:gd name="T11" fmla="*/ 29 h 67"/>
              <a:gd name="T12" fmla="*/ 19 w 85"/>
              <a:gd name="T13" fmla="*/ 12 h 67"/>
              <a:gd name="T14" fmla="*/ 23 w 85"/>
              <a:gd name="T15" fmla="*/ 10 h 67"/>
              <a:gd name="T16" fmla="*/ 33 w 85"/>
              <a:gd name="T17" fmla="*/ 0 h 67"/>
              <a:gd name="T18" fmla="*/ 44 w 85"/>
              <a:gd name="T19" fmla="*/ 8 h 67"/>
              <a:gd name="T20" fmla="*/ 47 w 85"/>
              <a:gd name="T21" fmla="*/ 10 h 67"/>
              <a:gd name="T22" fmla="*/ 58 w 85"/>
              <a:gd name="T23" fmla="*/ 12 h 67"/>
              <a:gd name="T24" fmla="*/ 59 w 85"/>
              <a:gd name="T25" fmla="*/ 12 h 67"/>
              <a:gd name="T26" fmla="*/ 65 w 85"/>
              <a:gd name="T27" fmla="*/ 13 h 67"/>
              <a:gd name="T28" fmla="*/ 76 w 85"/>
              <a:gd name="T29" fmla="*/ 15 h 67"/>
              <a:gd name="T30" fmla="*/ 81 w 85"/>
              <a:gd name="T31" fmla="*/ 27 h 67"/>
              <a:gd name="T32" fmla="*/ 85 w 85"/>
              <a:gd name="T33" fmla="*/ 37 h 67"/>
              <a:gd name="T34" fmla="*/ 81 w 85"/>
              <a:gd name="T35" fmla="*/ 42 h 67"/>
              <a:gd name="T36" fmla="*/ 78 w 85"/>
              <a:gd name="T37" fmla="*/ 54 h 67"/>
              <a:gd name="T38" fmla="*/ 74 w 85"/>
              <a:gd name="T39" fmla="*/ 67 h 67"/>
              <a:gd name="T40" fmla="*/ 58 w 85"/>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67">
                <a:moveTo>
                  <a:pt x="58" y="67"/>
                </a:moveTo>
                <a:cubicBezTo>
                  <a:pt x="48" y="67"/>
                  <a:pt x="38" y="65"/>
                  <a:pt x="30" y="62"/>
                </a:cubicBezTo>
                <a:cubicBezTo>
                  <a:pt x="10" y="58"/>
                  <a:pt x="10" y="58"/>
                  <a:pt x="10" y="58"/>
                </a:cubicBezTo>
                <a:cubicBezTo>
                  <a:pt x="14" y="37"/>
                  <a:pt x="14" y="37"/>
                  <a:pt x="14" y="37"/>
                </a:cubicBezTo>
                <a:cubicBezTo>
                  <a:pt x="2" y="25"/>
                  <a:pt x="2" y="25"/>
                  <a:pt x="2" y="25"/>
                </a:cubicBezTo>
                <a:cubicBezTo>
                  <a:pt x="2" y="25"/>
                  <a:pt x="1" y="26"/>
                  <a:pt x="0" y="29"/>
                </a:cubicBezTo>
                <a:cubicBezTo>
                  <a:pt x="2" y="22"/>
                  <a:pt x="7" y="15"/>
                  <a:pt x="19" y="12"/>
                </a:cubicBezTo>
                <a:cubicBezTo>
                  <a:pt x="23" y="10"/>
                  <a:pt x="23" y="10"/>
                  <a:pt x="23" y="10"/>
                </a:cubicBezTo>
                <a:cubicBezTo>
                  <a:pt x="33" y="0"/>
                  <a:pt x="33" y="0"/>
                  <a:pt x="33" y="0"/>
                </a:cubicBezTo>
                <a:cubicBezTo>
                  <a:pt x="44" y="8"/>
                  <a:pt x="44" y="8"/>
                  <a:pt x="44" y="8"/>
                </a:cubicBezTo>
                <a:cubicBezTo>
                  <a:pt x="47" y="10"/>
                  <a:pt x="47" y="10"/>
                  <a:pt x="47" y="10"/>
                </a:cubicBezTo>
                <a:cubicBezTo>
                  <a:pt x="51" y="10"/>
                  <a:pt x="55" y="11"/>
                  <a:pt x="58" y="12"/>
                </a:cubicBezTo>
                <a:cubicBezTo>
                  <a:pt x="59" y="12"/>
                  <a:pt x="59" y="12"/>
                  <a:pt x="59" y="12"/>
                </a:cubicBezTo>
                <a:cubicBezTo>
                  <a:pt x="65" y="13"/>
                  <a:pt x="65" y="13"/>
                  <a:pt x="65" y="13"/>
                </a:cubicBezTo>
                <a:cubicBezTo>
                  <a:pt x="76" y="15"/>
                  <a:pt x="76" y="15"/>
                  <a:pt x="76" y="15"/>
                </a:cubicBezTo>
                <a:cubicBezTo>
                  <a:pt x="81" y="27"/>
                  <a:pt x="81" y="27"/>
                  <a:pt x="81" y="27"/>
                </a:cubicBezTo>
                <a:cubicBezTo>
                  <a:pt x="85" y="37"/>
                  <a:pt x="85" y="37"/>
                  <a:pt x="85" y="37"/>
                </a:cubicBezTo>
                <a:cubicBezTo>
                  <a:pt x="81" y="42"/>
                  <a:pt x="81" y="42"/>
                  <a:pt x="81" y="42"/>
                </a:cubicBezTo>
                <a:cubicBezTo>
                  <a:pt x="81" y="46"/>
                  <a:pt x="80" y="50"/>
                  <a:pt x="78" y="54"/>
                </a:cubicBezTo>
                <a:cubicBezTo>
                  <a:pt x="74" y="67"/>
                  <a:pt x="74" y="67"/>
                  <a:pt x="74" y="67"/>
                </a:cubicBezTo>
                <a:lnTo>
                  <a:pt x="58" y="6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50"/>
          <p:cNvSpPr>
            <a:spLocks/>
          </p:cNvSpPr>
          <p:nvPr/>
        </p:nvSpPr>
        <p:spPr bwMode="auto">
          <a:xfrm>
            <a:off x="8948738" y="8674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51"/>
          <p:cNvSpPr>
            <a:spLocks noChangeArrowheads="1"/>
          </p:cNvSpPr>
          <p:nvPr/>
        </p:nvSpPr>
        <p:spPr bwMode="auto">
          <a:xfrm>
            <a:off x="8926513" y="8667750"/>
            <a:ext cx="1587" cy="1588"/>
          </a:xfrm>
          <a:prstGeom prst="rect">
            <a:avLst/>
          </a:pr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52"/>
          <p:cNvSpPr>
            <a:spLocks/>
          </p:cNvSpPr>
          <p:nvPr/>
        </p:nvSpPr>
        <p:spPr bwMode="auto">
          <a:xfrm>
            <a:off x="8688388" y="8642350"/>
            <a:ext cx="384175" cy="323850"/>
          </a:xfrm>
          <a:custGeom>
            <a:avLst/>
            <a:gdLst>
              <a:gd name="T0" fmla="*/ 67 w 121"/>
              <a:gd name="T1" fmla="*/ 102 h 102"/>
              <a:gd name="T2" fmla="*/ 63 w 121"/>
              <a:gd name="T3" fmla="*/ 96 h 102"/>
              <a:gd name="T4" fmla="*/ 57 w 121"/>
              <a:gd name="T5" fmla="*/ 97 h 102"/>
              <a:gd name="T6" fmla="*/ 53 w 121"/>
              <a:gd name="T7" fmla="*/ 95 h 102"/>
              <a:gd name="T8" fmla="*/ 44 w 121"/>
              <a:gd name="T9" fmla="*/ 98 h 102"/>
              <a:gd name="T10" fmla="*/ 32 w 121"/>
              <a:gd name="T11" fmla="*/ 94 h 102"/>
              <a:gd name="T12" fmla="*/ 30 w 121"/>
              <a:gd name="T13" fmla="*/ 92 h 102"/>
              <a:gd name="T14" fmla="*/ 28 w 121"/>
              <a:gd name="T15" fmla="*/ 89 h 102"/>
              <a:gd name="T16" fmla="*/ 16 w 121"/>
              <a:gd name="T17" fmla="*/ 78 h 102"/>
              <a:gd name="T18" fmla="*/ 0 w 121"/>
              <a:gd name="T19" fmla="*/ 60 h 102"/>
              <a:gd name="T20" fmla="*/ 14 w 121"/>
              <a:gd name="T21" fmla="*/ 54 h 102"/>
              <a:gd name="T22" fmla="*/ 15 w 121"/>
              <a:gd name="T23" fmla="*/ 48 h 102"/>
              <a:gd name="T24" fmla="*/ 13 w 121"/>
              <a:gd name="T25" fmla="*/ 34 h 102"/>
              <a:gd name="T26" fmla="*/ 9 w 121"/>
              <a:gd name="T27" fmla="*/ 43 h 102"/>
              <a:gd name="T28" fmla="*/ 7 w 121"/>
              <a:gd name="T29" fmla="*/ 22 h 102"/>
              <a:gd name="T30" fmla="*/ 28 w 121"/>
              <a:gd name="T31" fmla="*/ 18 h 102"/>
              <a:gd name="T32" fmla="*/ 41 w 121"/>
              <a:gd name="T33" fmla="*/ 15 h 102"/>
              <a:gd name="T34" fmla="*/ 45 w 121"/>
              <a:gd name="T35" fmla="*/ 16 h 102"/>
              <a:gd name="T36" fmla="*/ 46 w 121"/>
              <a:gd name="T37" fmla="*/ 16 h 102"/>
              <a:gd name="T38" fmla="*/ 53 w 121"/>
              <a:gd name="T39" fmla="*/ 10 h 102"/>
              <a:gd name="T40" fmla="*/ 57 w 121"/>
              <a:gd name="T41" fmla="*/ 7 h 102"/>
              <a:gd name="T42" fmla="*/ 58 w 121"/>
              <a:gd name="T43" fmla="*/ 7 h 102"/>
              <a:gd name="T44" fmla="*/ 69 w 121"/>
              <a:gd name="T45" fmla="*/ 4 h 102"/>
              <a:gd name="T46" fmla="*/ 74 w 121"/>
              <a:gd name="T47" fmla="*/ 4 h 102"/>
              <a:gd name="T48" fmla="*/ 75 w 121"/>
              <a:gd name="T49" fmla="*/ 4 h 102"/>
              <a:gd name="T50" fmla="*/ 77 w 121"/>
              <a:gd name="T51" fmla="*/ 1 h 102"/>
              <a:gd name="T52" fmla="*/ 90 w 121"/>
              <a:gd name="T53" fmla="*/ 0 h 102"/>
              <a:gd name="T54" fmla="*/ 97 w 121"/>
              <a:gd name="T55" fmla="*/ 1 h 102"/>
              <a:gd name="T56" fmla="*/ 115 w 121"/>
              <a:gd name="T57" fmla="*/ 1 h 102"/>
              <a:gd name="T58" fmla="*/ 118 w 121"/>
              <a:gd name="T59" fmla="*/ 21 h 102"/>
              <a:gd name="T60" fmla="*/ 115 w 121"/>
              <a:gd name="T61" fmla="*/ 43 h 102"/>
              <a:gd name="T62" fmla="*/ 112 w 121"/>
              <a:gd name="T63" fmla="*/ 52 h 102"/>
              <a:gd name="T64" fmla="*/ 105 w 121"/>
              <a:gd name="T65" fmla="*/ 70 h 102"/>
              <a:gd name="T66" fmla="*/ 121 w 121"/>
              <a:gd name="T67" fmla="*/ 91 h 102"/>
              <a:gd name="T68" fmla="*/ 93 w 121"/>
              <a:gd name="T69" fmla="*/ 100 h 102"/>
              <a:gd name="T70" fmla="*/ 88 w 121"/>
              <a:gd name="T71" fmla="*/ 101 h 102"/>
              <a:gd name="T72" fmla="*/ 82 w 121"/>
              <a:gd name="T73" fmla="*/ 102 h 102"/>
              <a:gd name="T74" fmla="*/ 67 w 121"/>
              <a:gd name="T7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02">
                <a:moveTo>
                  <a:pt x="67" y="102"/>
                </a:moveTo>
                <a:cubicBezTo>
                  <a:pt x="63" y="96"/>
                  <a:pt x="63" y="96"/>
                  <a:pt x="63" y="96"/>
                </a:cubicBezTo>
                <a:cubicBezTo>
                  <a:pt x="57" y="97"/>
                  <a:pt x="57" y="97"/>
                  <a:pt x="57" y="97"/>
                </a:cubicBezTo>
                <a:cubicBezTo>
                  <a:pt x="53" y="95"/>
                  <a:pt x="53" y="95"/>
                  <a:pt x="53" y="95"/>
                </a:cubicBezTo>
                <a:cubicBezTo>
                  <a:pt x="44" y="98"/>
                  <a:pt x="44" y="98"/>
                  <a:pt x="44" y="98"/>
                </a:cubicBezTo>
                <a:cubicBezTo>
                  <a:pt x="32" y="94"/>
                  <a:pt x="32" y="94"/>
                  <a:pt x="32" y="94"/>
                </a:cubicBezTo>
                <a:cubicBezTo>
                  <a:pt x="30" y="92"/>
                  <a:pt x="30" y="92"/>
                  <a:pt x="30" y="92"/>
                </a:cubicBezTo>
                <a:cubicBezTo>
                  <a:pt x="28" y="89"/>
                  <a:pt x="28" y="89"/>
                  <a:pt x="28" y="89"/>
                </a:cubicBezTo>
                <a:cubicBezTo>
                  <a:pt x="26" y="88"/>
                  <a:pt x="16" y="78"/>
                  <a:pt x="16" y="78"/>
                </a:cubicBezTo>
                <a:cubicBezTo>
                  <a:pt x="9" y="73"/>
                  <a:pt x="3" y="68"/>
                  <a:pt x="0" y="60"/>
                </a:cubicBezTo>
                <a:cubicBezTo>
                  <a:pt x="14" y="54"/>
                  <a:pt x="14" y="54"/>
                  <a:pt x="14" y="54"/>
                </a:cubicBezTo>
                <a:cubicBezTo>
                  <a:pt x="15" y="48"/>
                  <a:pt x="15" y="48"/>
                  <a:pt x="15" y="48"/>
                </a:cubicBezTo>
                <a:cubicBezTo>
                  <a:pt x="13" y="34"/>
                  <a:pt x="13" y="34"/>
                  <a:pt x="13" y="34"/>
                </a:cubicBezTo>
                <a:cubicBezTo>
                  <a:pt x="11" y="37"/>
                  <a:pt x="9" y="40"/>
                  <a:pt x="9" y="43"/>
                </a:cubicBezTo>
                <a:cubicBezTo>
                  <a:pt x="7" y="22"/>
                  <a:pt x="7" y="22"/>
                  <a:pt x="7" y="22"/>
                </a:cubicBezTo>
                <a:cubicBezTo>
                  <a:pt x="28" y="18"/>
                  <a:pt x="28" y="18"/>
                  <a:pt x="28" y="18"/>
                </a:cubicBezTo>
                <a:cubicBezTo>
                  <a:pt x="31" y="17"/>
                  <a:pt x="35" y="15"/>
                  <a:pt x="41" y="15"/>
                </a:cubicBezTo>
                <a:cubicBezTo>
                  <a:pt x="45" y="16"/>
                  <a:pt x="45" y="16"/>
                  <a:pt x="45" y="16"/>
                </a:cubicBezTo>
                <a:cubicBezTo>
                  <a:pt x="46" y="16"/>
                  <a:pt x="46" y="16"/>
                  <a:pt x="46" y="16"/>
                </a:cubicBezTo>
                <a:cubicBezTo>
                  <a:pt x="48" y="14"/>
                  <a:pt x="50" y="12"/>
                  <a:pt x="53" y="10"/>
                </a:cubicBezTo>
                <a:cubicBezTo>
                  <a:pt x="57" y="7"/>
                  <a:pt x="57" y="7"/>
                  <a:pt x="57" y="7"/>
                </a:cubicBezTo>
                <a:cubicBezTo>
                  <a:pt x="58" y="7"/>
                  <a:pt x="58" y="7"/>
                  <a:pt x="58" y="7"/>
                </a:cubicBezTo>
                <a:cubicBezTo>
                  <a:pt x="62" y="5"/>
                  <a:pt x="65" y="4"/>
                  <a:pt x="69" y="4"/>
                </a:cubicBezTo>
                <a:cubicBezTo>
                  <a:pt x="74" y="4"/>
                  <a:pt x="74" y="4"/>
                  <a:pt x="74" y="4"/>
                </a:cubicBezTo>
                <a:cubicBezTo>
                  <a:pt x="75" y="4"/>
                  <a:pt x="75" y="4"/>
                  <a:pt x="75" y="4"/>
                </a:cubicBezTo>
                <a:cubicBezTo>
                  <a:pt x="77" y="1"/>
                  <a:pt x="77" y="1"/>
                  <a:pt x="77" y="1"/>
                </a:cubicBezTo>
                <a:cubicBezTo>
                  <a:pt x="90" y="0"/>
                  <a:pt x="90" y="0"/>
                  <a:pt x="90" y="0"/>
                </a:cubicBezTo>
                <a:cubicBezTo>
                  <a:pt x="93" y="0"/>
                  <a:pt x="95" y="0"/>
                  <a:pt x="97" y="1"/>
                </a:cubicBezTo>
                <a:cubicBezTo>
                  <a:pt x="115" y="1"/>
                  <a:pt x="115" y="1"/>
                  <a:pt x="115" y="1"/>
                </a:cubicBezTo>
                <a:cubicBezTo>
                  <a:pt x="118" y="21"/>
                  <a:pt x="118" y="21"/>
                  <a:pt x="118" y="21"/>
                </a:cubicBezTo>
                <a:cubicBezTo>
                  <a:pt x="118" y="28"/>
                  <a:pt x="118" y="35"/>
                  <a:pt x="115" y="43"/>
                </a:cubicBezTo>
                <a:cubicBezTo>
                  <a:pt x="113" y="46"/>
                  <a:pt x="112" y="50"/>
                  <a:pt x="112" y="52"/>
                </a:cubicBezTo>
                <a:cubicBezTo>
                  <a:pt x="112" y="59"/>
                  <a:pt x="110" y="65"/>
                  <a:pt x="105" y="70"/>
                </a:cubicBezTo>
                <a:cubicBezTo>
                  <a:pt x="121" y="91"/>
                  <a:pt x="121" y="91"/>
                  <a:pt x="121" y="91"/>
                </a:cubicBezTo>
                <a:cubicBezTo>
                  <a:pt x="93" y="100"/>
                  <a:pt x="93" y="100"/>
                  <a:pt x="93" y="100"/>
                </a:cubicBezTo>
                <a:cubicBezTo>
                  <a:pt x="88" y="101"/>
                  <a:pt x="88" y="101"/>
                  <a:pt x="88" y="101"/>
                </a:cubicBezTo>
                <a:cubicBezTo>
                  <a:pt x="82" y="102"/>
                  <a:pt x="82" y="102"/>
                  <a:pt x="82" y="102"/>
                </a:cubicBezTo>
                <a:lnTo>
                  <a:pt x="67" y="10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53"/>
          <p:cNvSpPr>
            <a:spLocks/>
          </p:cNvSpPr>
          <p:nvPr/>
        </p:nvSpPr>
        <p:spPr bwMode="auto">
          <a:xfrm>
            <a:off x="8716963" y="8813800"/>
            <a:ext cx="444500" cy="269875"/>
          </a:xfrm>
          <a:custGeom>
            <a:avLst/>
            <a:gdLst>
              <a:gd name="T0" fmla="*/ 83 w 140"/>
              <a:gd name="T1" fmla="*/ 84 h 85"/>
              <a:gd name="T2" fmla="*/ 53 w 140"/>
              <a:gd name="T3" fmla="*/ 64 h 85"/>
              <a:gd name="T4" fmla="*/ 52 w 140"/>
              <a:gd name="T5" fmla="*/ 64 h 85"/>
              <a:gd name="T6" fmla="*/ 42 w 140"/>
              <a:gd name="T7" fmla="*/ 62 h 85"/>
              <a:gd name="T8" fmla="*/ 19 w 140"/>
              <a:gd name="T9" fmla="*/ 47 h 85"/>
              <a:gd name="T10" fmla="*/ 16 w 140"/>
              <a:gd name="T11" fmla="*/ 33 h 85"/>
              <a:gd name="T12" fmla="*/ 0 w 140"/>
              <a:gd name="T13" fmla="*/ 14 h 85"/>
              <a:gd name="T14" fmla="*/ 28 w 140"/>
              <a:gd name="T15" fmla="*/ 4 h 85"/>
              <a:gd name="T16" fmla="*/ 33 w 140"/>
              <a:gd name="T17" fmla="*/ 1 h 85"/>
              <a:gd name="T18" fmla="*/ 39 w 140"/>
              <a:gd name="T19" fmla="*/ 1 h 85"/>
              <a:gd name="T20" fmla="*/ 49 w 140"/>
              <a:gd name="T21" fmla="*/ 0 h 85"/>
              <a:gd name="T22" fmla="*/ 54 w 140"/>
              <a:gd name="T23" fmla="*/ 2 h 85"/>
              <a:gd name="T24" fmla="*/ 62 w 140"/>
              <a:gd name="T25" fmla="*/ 2 h 85"/>
              <a:gd name="T26" fmla="*/ 72 w 140"/>
              <a:gd name="T27" fmla="*/ 6 h 85"/>
              <a:gd name="T28" fmla="*/ 74 w 140"/>
              <a:gd name="T29" fmla="*/ 7 h 85"/>
              <a:gd name="T30" fmla="*/ 88 w 140"/>
              <a:gd name="T31" fmla="*/ 4 h 85"/>
              <a:gd name="T32" fmla="*/ 95 w 140"/>
              <a:gd name="T33" fmla="*/ 15 h 85"/>
              <a:gd name="T34" fmla="*/ 102 w 140"/>
              <a:gd name="T35" fmla="*/ 24 h 85"/>
              <a:gd name="T36" fmla="*/ 108 w 140"/>
              <a:gd name="T37" fmla="*/ 28 h 85"/>
              <a:gd name="T38" fmla="*/ 140 w 140"/>
              <a:gd name="T39" fmla="*/ 52 h 85"/>
              <a:gd name="T40" fmla="*/ 112 w 140"/>
              <a:gd name="T41" fmla="*/ 61 h 85"/>
              <a:gd name="T42" fmla="*/ 112 w 140"/>
              <a:gd name="T43" fmla="*/ 62 h 85"/>
              <a:gd name="T44" fmla="*/ 108 w 140"/>
              <a:gd name="T45" fmla="*/ 66 h 85"/>
              <a:gd name="T46" fmla="*/ 107 w 140"/>
              <a:gd name="T47" fmla="*/ 84 h 85"/>
              <a:gd name="T48" fmla="*/ 87 w 140"/>
              <a:gd name="T49" fmla="*/ 85 h 85"/>
              <a:gd name="T50" fmla="*/ 83 w 140"/>
              <a:gd name="T51"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85">
                <a:moveTo>
                  <a:pt x="83" y="84"/>
                </a:moveTo>
                <a:cubicBezTo>
                  <a:pt x="77" y="84"/>
                  <a:pt x="59" y="81"/>
                  <a:pt x="53" y="64"/>
                </a:cubicBezTo>
                <a:cubicBezTo>
                  <a:pt x="53" y="64"/>
                  <a:pt x="52" y="64"/>
                  <a:pt x="52" y="64"/>
                </a:cubicBezTo>
                <a:cubicBezTo>
                  <a:pt x="47" y="63"/>
                  <a:pt x="44" y="63"/>
                  <a:pt x="42" y="62"/>
                </a:cubicBezTo>
                <a:cubicBezTo>
                  <a:pt x="30" y="59"/>
                  <a:pt x="23" y="54"/>
                  <a:pt x="19" y="47"/>
                </a:cubicBezTo>
                <a:cubicBezTo>
                  <a:pt x="17" y="42"/>
                  <a:pt x="16" y="38"/>
                  <a:pt x="16" y="33"/>
                </a:cubicBezTo>
                <a:cubicBezTo>
                  <a:pt x="0" y="14"/>
                  <a:pt x="0" y="14"/>
                  <a:pt x="0" y="14"/>
                </a:cubicBezTo>
                <a:cubicBezTo>
                  <a:pt x="28" y="4"/>
                  <a:pt x="28" y="4"/>
                  <a:pt x="28" y="4"/>
                </a:cubicBezTo>
                <a:cubicBezTo>
                  <a:pt x="33" y="1"/>
                  <a:pt x="33" y="1"/>
                  <a:pt x="33" y="1"/>
                </a:cubicBezTo>
                <a:cubicBezTo>
                  <a:pt x="39" y="1"/>
                  <a:pt x="39" y="1"/>
                  <a:pt x="39" y="1"/>
                </a:cubicBezTo>
                <a:cubicBezTo>
                  <a:pt x="49" y="0"/>
                  <a:pt x="49" y="0"/>
                  <a:pt x="49" y="0"/>
                </a:cubicBezTo>
                <a:cubicBezTo>
                  <a:pt x="54" y="2"/>
                  <a:pt x="54" y="2"/>
                  <a:pt x="54" y="2"/>
                </a:cubicBezTo>
                <a:cubicBezTo>
                  <a:pt x="62" y="2"/>
                  <a:pt x="62" y="2"/>
                  <a:pt x="62" y="2"/>
                </a:cubicBezTo>
                <a:cubicBezTo>
                  <a:pt x="72" y="6"/>
                  <a:pt x="72" y="6"/>
                  <a:pt x="72" y="6"/>
                </a:cubicBezTo>
                <a:cubicBezTo>
                  <a:pt x="74" y="7"/>
                  <a:pt x="74" y="7"/>
                  <a:pt x="74" y="7"/>
                </a:cubicBezTo>
                <a:cubicBezTo>
                  <a:pt x="88" y="4"/>
                  <a:pt x="88" y="4"/>
                  <a:pt x="88" y="4"/>
                </a:cubicBezTo>
                <a:cubicBezTo>
                  <a:pt x="95" y="15"/>
                  <a:pt x="95" y="15"/>
                  <a:pt x="95" y="15"/>
                </a:cubicBezTo>
                <a:cubicBezTo>
                  <a:pt x="98" y="18"/>
                  <a:pt x="100" y="21"/>
                  <a:pt x="102" y="24"/>
                </a:cubicBezTo>
                <a:cubicBezTo>
                  <a:pt x="104" y="25"/>
                  <a:pt x="106" y="27"/>
                  <a:pt x="108" y="28"/>
                </a:cubicBezTo>
                <a:cubicBezTo>
                  <a:pt x="140" y="52"/>
                  <a:pt x="140" y="52"/>
                  <a:pt x="140" y="52"/>
                </a:cubicBezTo>
                <a:cubicBezTo>
                  <a:pt x="112" y="61"/>
                  <a:pt x="112" y="61"/>
                  <a:pt x="112" y="61"/>
                </a:cubicBezTo>
                <a:cubicBezTo>
                  <a:pt x="112" y="62"/>
                  <a:pt x="112" y="62"/>
                  <a:pt x="112" y="62"/>
                </a:cubicBezTo>
                <a:cubicBezTo>
                  <a:pt x="108" y="66"/>
                  <a:pt x="108" y="66"/>
                  <a:pt x="108" y="66"/>
                </a:cubicBezTo>
                <a:cubicBezTo>
                  <a:pt x="107" y="84"/>
                  <a:pt x="107" y="84"/>
                  <a:pt x="107" y="84"/>
                </a:cubicBezTo>
                <a:cubicBezTo>
                  <a:pt x="87" y="85"/>
                  <a:pt x="87" y="85"/>
                  <a:pt x="87" y="85"/>
                </a:cubicBezTo>
                <a:lnTo>
                  <a:pt x="83" y="8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54"/>
          <p:cNvSpPr>
            <a:spLocks/>
          </p:cNvSpPr>
          <p:nvPr/>
        </p:nvSpPr>
        <p:spPr bwMode="auto">
          <a:xfrm>
            <a:off x="8894763" y="8858250"/>
            <a:ext cx="127000" cy="19050"/>
          </a:xfrm>
          <a:custGeom>
            <a:avLst/>
            <a:gdLst>
              <a:gd name="T0" fmla="*/ 0 w 80"/>
              <a:gd name="T1" fmla="*/ 0 h 12"/>
              <a:gd name="T2" fmla="*/ 80 w 80"/>
              <a:gd name="T3" fmla="*/ 4 h 12"/>
              <a:gd name="T4" fmla="*/ 0 w 80"/>
              <a:gd name="T5" fmla="*/ 8 h 12"/>
              <a:gd name="T6" fmla="*/ 80 w 80"/>
              <a:gd name="T7" fmla="*/ 8 h 12"/>
              <a:gd name="T8" fmla="*/ 0 w 80"/>
              <a:gd name="T9" fmla="*/ 12 h 12"/>
              <a:gd name="T10" fmla="*/ 0 w 80"/>
              <a:gd name="T11" fmla="*/ 0 h 12"/>
            </a:gdLst>
            <a:ahLst/>
            <a:cxnLst>
              <a:cxn ang="0">
                <a:pos x="T0" y="T1"/>
              </a:cxn>
              <a:cxn ang="0">
                <a:pos x="T2" y="T3"/>
              </a:cxn>
              <a:cxn ang="0">
                <a:pos x="T4" y="T5"/>
              </a:cxn>
              <a:cxn ang="0">
                <a:pos x="T6" y="T7"/>
              </a:cxn>
              <a:cxn ang="0">
                <a:pos x="T8" y="T9"/>
              </a:cxn>
              <a:cxn ang="0">
                <a:pos x="T10" y="T11"/>
              </a:cxn>
            </a:cxnLst>
            <a:rect l="0" t="0" r="r" b="b"/>
            <a:pathLst>
              <a:path w="80" h="12">
                <a:moveTo>
                  <a:pt x="0" y="0"/>
                </a:moveTo>
                <a:lnTo>
                  <a:pt x="80" y="4"/>
                </a:lnTo>
                <a:lnTo>
                  <a:pt x="0" y="8"/>
                </a:lnTo>
                <a:lnTo>
                  <a:pt x="80" y="8"/>
                </a:lnTo>
                <a:lnTo>
                  <a:pt x="0" y="12"/>
                </a:lnTo>
                <a:lnTo>
                  <a:pt x="0" y="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55"/>
          <p:cNvSpPr>
            <a:spLocks/>
          </p:cNvSpPr>
          <p:nvPr/>
        </p:nvSpPr>
        <p:spPr bwMode="auto">
          <a:xfrm>
            <a:off x="8945563" y="8886825"/>
            <a:ext cx="92075" cy="92075"/>
          </a:xfrm>
          <a:custGeom>
            <a:avLst/>
            <a:gdLst>
              <a:gd name="T0" fmla="*/ 2 w 58"/>
              <a:gd name="T1" fmla="*/ 56 h 58"/>
              <a:gd name="T2" fmla="*/ 0 w 58"/>
              <a:gd name="T3" fmla="*/ 54 h 58"/>
              <a:gd name="T4" fmla="*/ 58 w 58"/>
              <a:gd name="T5" fmla="*/ 0 h 58"/>
              <a:gd name="T6" fmla="*/ 6 w 58"/>
              <a:gd name="T7" fmla="*/ 58 h 58"/>
              <a:gd name="T8" fmla="*/ 2 w 58"/>
              <a:gd name="T9" fmla="*/ 56 h 58"/>
            </a:gdLst>
            <a:ahLst/>
            <a:cxnLst>
              <a:cxn ang="0">
                <a:pos x="T0" y="T1"/>
              </a:cxn>
              <a:cxn ang="0">
                <a:pos x="T2" y="T3"/>
              </a:cxn>
              <a:cxn ang="0">
                <a:pos x="T4" y="T5"/>
              </a:cxn>
              <a:cxn ang="0">
                <a:pos x="T6" y="T7"/>
              </a:cxn>
              <a:cxn ang="0">
                <a:pos x="T8" y="T9"/>
              </a:cxn>
            </a:cxnLst>
            <a:rect l="0" t="0" r="r" b="b"/>
            <a:pathLst>
              <a:path w="58" h="58">
                <a:moveTo>
                  <a:pt x="2" y="56"/>
                </a:moveTo>
                <a:lnTo>
                  <a:pt x="0" y="54"/>
                </a:lnTo>
                <a:lnTo>
                  <a:pt x="58" y="0"/>
                </a:lnTo>
                <a:lnTo>
                  <a:pt x="6" y="58"/>
                </a:lnTo>
                <a:lnTo>
                  <a:pt x="2" y="5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56"/>
          <p:cNvSpPr>
            <a:spLocks/>
          </p:cNvSpPr>
          <p:nvPr/>
        </p:nvSpPr>
        <p:spPr bwMode="auto">
          <a:xfrm>
            <a:off x="8885238" y="8931275"/>
            <a:ext cx="107950" cy="88900"/>
          </a:xfrm>
          <a:custGeom>
            <a:avLst/>
            <a:gdLst>
              <a:gd name="T0" fmla="*/ 10 w 68"/>
              <a:gd name="T1" fmla="*/ 50 h 56"/>
              <a:gd name="T2" fmla="*/ 0 w 68"/>
              <a:gd name="T3" fmla="*/ 54 h 56"/>
              <a:gd name="T4" fmla="*/ 10 w 68"/>
              <a:gd name="T5" fmla="*/ 48 h 56"/>
              <a:gd name="T6" fmla="*/ 60 w 68"/>
              <a:gd name="T7" fmla="*/ 0 h 56"/>
              <a:gd name="T8" fmla="*/ 62 w 68"/>
              <a:gd name="T9" fmla="*/ 4 h 56"/>
              <a:gd name="T10" fmla="*/ 68 w 68"/>
              <a:gd name="T11" fmla="*/ 12 h 56"/>
              <a:gd name="T12" fmla="*/ 24 w 68"/>
              <a:gd name="T13" fmla="*/ 40 h 56"/>
              <a:gd name="T14" fmla="*/ 2 w 68"/>
              <a:gd name="T15" fmla="*/ 56 h 56"/>
              <a:gd name="T16" fmla="*/ 10 w 68"/>
              <a:gd name="T17" fmla="*/ 5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6">
                <a:moveTo>
                  <a:pt x="10" y="50"/>
                </a:moveTo>
                <a:lnTo>
                  <a:pt x="0" y="54"/>
                </a:lnTo>
                <a:lnTo>
                  <a:pt x="10" y="48"/>
                </a:lnTo>
                <a:lnTo>
                  <a:pt x="60" y="0"/>
                </a:lnTo>
                <a:lnTo>
                  <a:pt x="62" y="4"/>
                </a:lnTo>
                <a:lnTo>
                  <a:pt x="68" y="12"/>
                </a:lnTo>
                <a:lnTo>
                  <a:pt x="24" y="40"/>
                </a:lnTo>
                <a:lnTo>
                  <a:pt x="2" y="56"/>
                </a:lnTo>
                <a:lnTo>
                  <a:pt x="10" y="5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57"/>
          <p:cNvSpPr>
            <a:spLocks/>
          </p:cNvSpPr>
          <p:nvPr/>
        </p:nvSpPr>
        <p:spPr bwMode="auto">
          <a:xfrm>
            <a:off x="8923338" y="8883650"/>
            <a:ext cx="455612" cy="301625"/>
          </a:xfrm>
          <a:custGeom>
            <a:avLst/>
            <a:gdLst>
              <a:gd name="T0" fmla="*/ 94 w 144"/>
              <a:gd name="T1" fmla="*/ 68 h 95"/>
              <a:gd name="T2" fmla="*/ 90 w 144"/>
              <a:gd name="T3" fmla="*/ 63 h 95"/>
              <a:gd name="T4" fmla="*/ 81 w 144"/>
              <a:gd name="T5" fmla="*/ 70 h 95"/>
              <a:gd name="T6" fmla="*/ 64 w 144"/>
              <a:gd name="T7" fmla="*/ 76 h 95"/>
              <a:gd name="T8" fmla="*/ 47 w 144"/>
              <a:gd name="T9" fmla="*/ 70 h 95"/>
              <a:gd name="T10" fmla="*/ 31 w 144"/>
              <a:gd name="T11" fmla="*/ 61 h 95"/>
              <a:gd name="T12" fmla="*/ 23 w 144"/>
              <a:gd name="T13" fmla="*/ 63 h 95"/>
              <a:gd name="T14" fmla="*/ 21 w 144"/>
              <a:gd name="T15" fmla="*/ 45 h 95"/>
              <a:gd name="T16" fmla="*/ 20 w 144"/>
              <a:gd name="T17" fmla="*/ 63 h 95"/>
              <a:gd name="T18" fmla="*/ 18 w 144"/>
              <a:gd name="T19" fmla="*/ 62 h 95"/>
              <a:gd name="T20" fmla="*/ 21 w 144"/>
              <a:gd name="T21" fmla="*/ 42 h 95"/>
              <a:gd name="T22" fmla="*/ 19 w 144"/>
              <a:gd name="T23" fmla="*/ 42 h 95"/>
              <a:gd name="T24" fmla="*/ 13 w 144"/>
              <a:gd name="T25" fmla="*/ 49 h 95"/>
              <a:gd name="T26" fmla="*/ 6 w 144"/>
              <a:gd name="T27" fmla="*/ 42 h 95"/>
              <a:gd name="T28" fmla="*/ 3 w 144"/>
              <a:gd name="T29" fmla="*/ 41 h 95"/>
              <a:gd name="T30" fmla="*/ 3 w 144"/>
              <a:gd name="T31" fmla="*/ 35 h 95"/>
              <a:gd name="T32" fmla="*/ 0 w 144"/>
              <a:gd name="T33" fmla="*/ 25 h 95"/>
              <a:gd name="T34" fmla="*/ 6 w 144"/>
              <a:gd name="T35" fmla="*/ 19 h 95"/>
              <a:gd name="T36" fmla="*/ 28 w 144"/>
              <a:gd name="T37" fmla="*/ 3 h 95"/>
              <a:gd name="T38" fmla="*/ 37 w 144"/>
              <a:gd name="T39" fmla="*/ 0 h 95"/>
              <a:gd name="T40" fmla="*/ 43 w 144"/>
              <a:gd name="T41" fmla="*/ 6 h 95"/>
              <a:gd name="T42" fmla="*/ 50 w 144"/>
              <a:gd name="T43" fmla="*/ 9 h 95"/>
              <a:gd name="T44" fmla="*/ 54 w 144"/>
              <a:gd name="T45" fmla="*/ 10 h 95"/>
              <a:gd name="T46" fmla="*/ 57 w 144"/>
              <a:gd name="T47" fmla="*/ 11 h 95"/>
              <a:gd name="T48" fmla="*/ 64 w 144"/>
              <a:gd name="T49" fmla="*/ 8 h 95"/>
              <a:gd name="T50" fmla="*/ 89 w 144"/>
              <a:gd name="T51" fmla="*/ 2 h 95"/>
              <a:gd name="T52" fmla="*/ 103 w 144"/>
              <a:gd name="T53" fmla="*/ 3 h 95"/>
              <a:gd name="T54" fmla="*/ 128 w 144"/>
              <a:gd name="T55" fmla="*/ 14 h 95"/>
              <a:gd name="T56" fmla="*/ 132 w 144"/>
              <a:gd name="T57" fmla="*/ 17 h 95"/>
              <a:gd name="T58" fmla="*/ 139 w 144"/>
              <a:gd name="T59" fmla="*/ 25 h 95"/>
              <a:gd name="T60" fmla="*/ 141 w 144"/>
              <a:gd name="T61" fmla="*/ 31 h 95"/>
              <a:gd name="T62" fmla="*/ 140 w 144"/>
              <a:gd name="T63" fmla="*/ 35 h 95"/>
              <a:gd name="T64" fmla="*/ 144 w 144"/>
              <a:gd name="T65" fmla="*/ 40 h 95"/>
              <a:gd name="T66" fmla="*/ 137 w 144"/>
              <a:gd name="T67" fmla="*/ 54 h 95"/>
              <a:gd name="T68" fmla="*/ 127 w 144"/>
              <a:gd name="T69" fmla="*/ 67 h 95"/>
              <a:gd name="T70" fmla="*/ 114 w 144"/>
              <a:gd name="T71" fmla="*/ 95 h 95"/>
              <a:gd name="T72" fmla="*/ 94 w 144"/>
              <a:gd name="T73" fmla="*/ 6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4" h="95">
                <a:moveTo>
                  <a:pt x="94" y="68"/>
                </a:moveTo>
                <a:cubicBezTo>
                  <a:pt x="92" y="66"/>
                  <a:pt x="91" y="65"/>
                  <a:pt x="90" y="63"/>
                </a:cubicBezTo>
                <a:cubicBezTo>
                  <a:pt x="88" y="66"/>
                  <a:pt x="85" y="68"/>
                  <a:pt x="81" y="70"/>
                </a:cubicBezTo>
                <a:cubicBezTo>
                  <a:pt x="77" y="73"/>
                  <a:pt x="71" y="76"/>
                  <a:pt x="64" y="76"/>
                </a:cubicBezTo>
                <a:cubicBezTo>
                  <a:pt x="58" y="76"/>
                  <a:pt x="52" y="74"/>
                  <a:pt x="47" y="70"/>
                </a:cubicBezTo>
                <a:cubicBezTo>
                  <a:pt x="40" y="67"/>
                  <a:pt x="35" y="65"/>
                  <a:pt x="31" y="61"/>
                </a:cubicBezTo>
                <a:cubicBezTo>
                  <a:pt x="30" y="62"/>
                  <a:pt x="26" y="63"/>
                  <a:pt x="23" y="63"/>
                </a:cubicBezTo>
                <a:cubicBezTo>
                  <a:pt x="21" y="45"/>
                  <a:pt x="21" y="45"/>
                  <a:pt x="21" y="45"/>
                </a:cubicBezTo>
                <a:cubicBezTo>
                  <a:pt x="20" y="63"/>
                  <a:pt x="20" y="63"/>
                  <a:pt x="20" y="63"/>
                </a:cubicBezTo>
                <a:cubicBezTo>
                  <a:pt x="18" y="62"/>
                  <a:pt x="18" y="62"/>
                  <a:pt x="18" y="62"/>
                </a:cubicBezTo>
                <a:cubicBezTo>
                  <a:pt x="21" y="42"/>
                  <a:pt x="21" y="42"/>
                  <a:pt x="21" y="42"/>
                </a:cubicBezTo>
                <a:cubicBezTo>
                  <a:pt x="19" y="42"/>
                  <a:pt x="19" y="42"/>
                  <a:pt x="19" y="42"/>
                </a:cubicBezTo>
                <a:cubicBezTo>
                  <a:pt x="13" y="49"/>
                  <a:pt x="13" y="49"/>
                  <a:pt x="13" y="49"/>
                </a:cubicBezTo>
                <a:cubicBezTo>
                  <a:pt x="12" y="48"/>
                  <a:pt x="9" y="45"/>
                  <a:pt x="6" y="42"/>
                </a:cubicBezTo>
                <a:cubicBezTo>
                  <a:pt x="3" y="41"/>
                  <a:pt x="3" y="41"/>
                  <a:pt x="3" y="41"/>
                </a:cubicBezTo>
                <a:cubicBezTo>
                  <a:pt x="3" y="40"/>
                  <a:pt x="3" y="38"/>
                  <a:pt x="3" y="35"/>
                </a:cubicBezTo>
                <a:cubicBezTo>
                  <a:pt x="0" y="25"/>
                  <a:pt x="0" y="25"/>
                  <a:pt x="0" y="25"/>
                </a:cubicBezTo>
                <a:cubicBezTo>
                  <a:pt x="6" y="19"/>
                  <a:pt x="6" y="19"/>
                  <a:pt x="6" y="19"/>
                </a:cubicBezTo>
                <a:cubicBezTo>
                  <a:pt x="9" y="9"/>
                  <a:pt x="17" y="3"/>
                  <a:pt x="28" y="3"/>
                </a:cubicBezTo>
                <a:cubicBezTo>
                  <a:pt x="37" y="0"/>
                  <a:pt x="37" y="0"/>
                  <a:pt x="37" y="0"/>
                </a:cubicBezTo>
                <a:cubicBezTo>
                  <a:pt x="43" y="6"/>
                  <a:pt x="43" y="6"/>
                  <a:pt x="43" y="6"/>
                </a:cubicBezTo>
                <a:cubicBezTo>
                  <a:pt x="45" y="8"/>
                  <a:pt x="47" y="9"/>
                  <a:pt x="50" y="9"/>
                </a:cubicBezTo>
                <a:cubicBezTo>
                  <a:pt x="54" y="10"/>
                  <a:pt x="54" y="10"/>
                  <a:pt x="54" y="10"/>
                </a:cubicBezTo>
                <a:cubicBezTo>
                  <a:pt x="57" y="11"/>
                  <a:pt x="57" y="11"/>
                  <a:pt x="57" y="11"/>
                </a:cubicBezTo>
                <a:cubicBezTo>
                  <a:pt x="60" y="9"/>
                  <a:pt x="62" y="8"/>
                  <a:pt x="64" y="8"/>
                </a:cubicBezTo>
                <a:cubicBezTo>
                  <a:pt x="73" y="4"/>
                  <a:pt x="81" y="2"/>
                  <a:pt x="89" y="2"/>
                </a:cubicBezTo>
                <a:cubicBezTo>
                  <a:pt x="94" y="2"/>
                  <a:pt x="98" y="2"/>
                  <a:pt x="103" y="3"/>
                </a:cubicBezTo>
                <a:cubicBezTo>
                  <a:pt x="109" y="5"/>
                  <a:pt x="119" y="7"/>
                  <a:pt x="128" y="14"/>
                </a:cubicBezTo>
                <a:cubicBezTo>
                  <a:pt x="132" y="17"/>
                  <a:pt x="132" y="17"/>
                  <a:pt x="132" y="17"/>
                </a:cubicBezTo>
                <a:cubicBezTo>
                  <a:pt x="139" y="25"/>
                  <a:pt x="139" y="25"/>
                  <a:pt x="139" y="25"/>
                </a:cubicBezTo>
                <a:cubicBezTo>
                  <a:pt x="141" y="31"/>
                  <a:pt x="141" y="31"/>
                  <a:pt x="141" y="31"/>
                </a:cubicBezTo>
                <a:cubicBezTo>
                  <a:pt x="140" y="35"/>
                  <a:pt x="140" y="35"/>
                  <a:pt x="140" y="35"/>
                </a:cubicBezTo>
                <a:cubicBezTo>
                  <a:pt x="144" y="40"/>
                  <a:pt x="144" y="40"/>
                  <a:pt x="144" y="40"/>
                </a:cubicBezTo>
                <a:cubicBezTo>
                  <a:pt x="137" y="54"/>
                  <a:pt x="137" y="54"/>
                  <a:pt x="137" y="54"/>
                </a:cubicBezTo>
                <a:cubicBezTo>
                  <a:pt x="136" y="56"/>
                  <a:pt x="134" y="62"/>
                  <a:pt x="127" y="67"/>
                </a:cubicBezTo>
                <a:cubicBezTo>
                  <a:pt x="114" y="95"/>
                  <a:pt x="114" y="95"/>
                  <a:pt x="114" y="95"/>
                </a:cubicBezTo>
                <a:lnTo>
                  <a:pt x="94" y="6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58"/>
          <p:cNvSpPr>
            <a:spLocks/>
          </p:cNvSpPr>
          <p:nvPr/>
        </p:nvSpPr>
        <p:spPr bwMode="auto">
          <a:xfrm>
            <a:off x="9250363" y="9013825"/>
            <a:ext cx="0" cy="6350"/>
          </a:xfrm>
          <a:custGeom>
            <a:avLst/>
            <a:gdLst>
              <a:gd name="T0" fmla="*/ 2 h 2"/>
              <a:gd name="T1" fmla="*/ 0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0"/>
                </a:cubicBezTo>
                <a:cubicBezTo>
                  <a:pt x="0" y="0"/>
                  <a:pt x="0" y="0"/>
                  <a:pt x="0" y="0"/>
                </a:cubicBezTo>
                <a:cubicBezTo>
                  <a:pt x="0" y="1"/>
                  <a:pt x="0" y="1"/>
                  <a:pt x="0" y="2"/>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59"/>
          <p:cNvSpPr>
            <a:spLocks/>
          </p:cNvSpPr>
          <p:nvPr/>
        </p:nvSpPr>
        <p:spPr bwMode="auto">
          <a:xfrm>
            <a:off x="9113838" y="8763000"/>
            <a:ext cx="849312" cy="868363"/>
          </a:xfrm>
          <a:custGeom>
            <a:avLst/>
            <a:gdLst>
              <a:gd name="T0" fmla="*/ 159 w 268"/>
              <a:gd name="T1" fmla="*/ 261 h 274"/>
              <a:gd name="T2" fmla="*/ 145 w 268"/>
              <a:gd name="T3" fmla="*/ 254 h 274"/>
              <a:gd name="T4" fmla="*/ 136 w 268"/>
              <a:gd name="T5" fmla="*/ 253 h 274"/>
              <a:gd name="T6" fmla="*/ 113 w 268"/>
              <a:gd name="T7" fmla="*/ 234 h 274"/>
              <a:gd name="T8" fmla="*/ 94 w 268"/>
              <a:gd name="T9" fmla="*/ 220 h 274"/>
              <a:gd name="T10" fmla="*/ 85 w 268"/>
              <a:gd name="T11" fmla="*/ 217 h 274"/>
              <a:gd name="T12" fmla="*/ 64 w 268"/>
              <a:gd name="T13" fmla="*/ 217 h 274"/>
              <a:gd name="T14" fmla="*/ 47 w 268"/>
              <a:gd name="T15" fmla="*/ 215 h 274"/>
              <a:gd name="T16" fmla="*/ 38 w 268"/>
              <a:gd name="T17" fmla="*/ 204 h 274"/>
              <a:gd name="T18" fmla="*/ 18 w 268"/>
              <a:gd name="T19" fmla="*/ 194 h 274"/>
              <a:gd name="T20" fmla="*/ 14 w 268"/>
              <a:gd name="T21" fmla="*/ 165 h 274"/>
              <a:gd name="T22" fmla="*/ 40 w 268"/>
              <a:gd name="T23" fmla="*/ 142 h 274"/>
              <a:gd name="T24" fmla="*/ 40 w 268"/>
              <a:gd name="T25" fmla="*/ 115 h 274"/>
              <a:gd name="T26" fmla="*/ 35 w 268"/>
              <a:gd name="T27" fmla="*/ 108 h 274"/>
              <a:gd name="T28" fmla="*/ 32 w 268"/>
              <a:gd name="T29" fmla="*/ 85 h 274"/>
              <a:gd name="T30" fmla="*/ 40 w 268"/>
              <a:gd name="T31" fmla="*/ 71 h 274"/>
              <a:gd name="T32" fmla="*/ 66 w 268"/>
              <a:gd name="T33" fmla="*/ 51 h 274"/>
              <a:gd name="T34" fmla="*/ 87 w 268"/>
              <a:gd name="T35" fmla="*/ 27 h 274"/>
              <a:gd name="T36" fmla="*/ 111 w 268"/>
              <a:gd name="T37" fmla="*/ 18 h 274"/>
              <a:gd name="T38" fmla="*/ 132 w 268"/>
              <a:gd name="T39" fmla="*/ 13 h 274"/>
              <a:gd name="T40" fmla="*/ 163 w 268"/>
              <a:gd name="T41" fmla="*/ 0 h 274"/>
              <a:gd name="T42" fmla="*/ 178 w 268"/>
              <a:gd name="T43" fmla="*/ 2 h 274"/>
              <a:gd name="T44" fmla="*/ 196 w 268"/>
              <a:gd name="T45" fmla="*/ 32 h 274"/>
              <a:gd name="T46" fmla="*/ 174 w 268"/>
              <a:gd name="T47" fmla="*/ 47 h 274"/>
              <a:gd name="T48" fmla="*/ 160 w 268"/>
              <a:gd name="T49" fmla="*/ 56 h 274"/>
              <a:gd name="T50" fmla="*/ 166 w 268"/>
              <a:gd name="T51" fmla="*/ 69 h 274"/>
              <a:gd name="T52" fmla="*/ 178 w 268"/>
              <a:gd name="T53" fmla="*/ 77 h 274"/>
              <a:gd name="T54" fmla="*/ 200 w 268"/>
              <a:gd name="T55" fmla="*/ 81 h 274"/>
              <a:gd name="T56" fmla="*/ 210 w 268"/>
              <a:gd name="T57" fmla="*/ 88 h 274"/>
              <a:gd name="T58" fmla="*/ 226 w 268"/>
              <a:gd name="T59" fmla="*/ 88 h 274"/>
              <a:gd name="T60" fmla="*/ 250 w 268"/>
              <a:gd name="T61" fmla="*/ 95 h 274"/>
              <a:gd name="T62" fmla="*/ 256 w 268"/>
              <a:gd name="T63" fmla="*/ 114 h 274"/>
              <a:gd name="T64" fmla="*/ 251 w 268"/>
              <a:gd name="T65" fmla="*/ 135 h 274"/>
              <a:gd name="T66" fmla="*/ 254 w 268"/>
              <a:gd name="T67" fmla="*/ 153 h 274"/>
              <a:gd name="T68" fmla="*/ 256 w 268"/>
              <a:gd name="T69" fmla="*/ 159 h 274"/>
              <a:gd name="T70" fmla="*/ 268 w 268"/>
              <a:gd name="T71" fmla="*/ 194 h 274"/>
              <a:gd name="T72" fmla="*/ 239 w 268"/>
              <a:gd name="T73" fmla="*/ 201 h 274"/>
              <a:gd name="T74" fmla="*/ 222 w 268"/>
              <a:gd name="T75" fmla="*/ 204 h 274"/>
              <a:gd name="T76" fmla="*/ 223 w 268"/>
              <a:gd name="T77" fmla="*/ 220 h 274"/>
              <a:gd name="T78" fmla="*/ 189 w 268"/>
              <a:gd name="T79" fmla="*/ 259 h 274"/>
              <a:gd name="T80" fmla="*/ 180 w 268"/>
              <a:gd name="T81"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8" h="274">
                <a:moveTo>
                  <a:pt x="168" y="274"/>
                </a:moveTo>
                <a:cubicBezTo>
                  <a:pt x="159" y="261"/>
                  <a:pt x="159" y="261"/>
                  <a:pt x="159" y="261"/>
                </a:cubicBezTo>
                <a:cubicBezTo>
                  <a:pt x="155" y="253"/>
                  <a:pt x="155" y="253"/>
                  <a:pt x="155" y="253"/>
                </a:cubicBezTo>
                <a:cubicBezTo>
                  <a:pt x="154" y="253"/>
                  <a:pt x="149" y="254"/>
                  <a:pt x="145" y="254"/>
                </a:cubicBezTo>
                <a:cubicBezTo>
                  <a:pt x="142" y="254"/>
                  <a:pt x="142" y="254"/>
                  <a:pt x="142" y="254"/>
                </a:cubicBezTo>
                <a:cubicBezTo>
                  <a:pt x="136" y="253"/>
                  <a:pt x="136" y="253"/>
                  <a:pt x="136" y="253"/>
                </a:cubicBezTo>
                <a:cubicBezTo>
                  <a:pt x="129" y="251"/>
                  <a:pt x="121" y="249"/>
                  <a:pt x="117" y="240"/>
                </a:cubicBezTo>
                <a:cubicBezTo>
                  <a:pt x="113" y="234"/>
                  <a:pt x="113" y="234"/>
                  <a:pt x="113" y="234"/>
                </a:cubicBezTo>
                <a:cubicBezTo>
                  <a:pt x="113" y="234"/>
                  <a:pt x="112" y="234"/>
                  <a:pt x="112" y="234"/>
                </a:cubicBezTo>
                <a:cubicBezTo>
                  <a:pt x="103" y="232"/>
                  <a:pt x="96" y="227"/>
                  <a:pt x="94" y="220"/>
                </a:cubicBezTo>
                <a:cubicBezTo>
                  <a:pt x="93" y="220"/>
                  <a:pt x="93" y="220"/>
                  <a:pt x="92" y="219"/>
                </a:cubicBezTo>
                <a:cubicBezTo>
                  <a:pt x="89" y="219"/>
                  <a:pt x="87" y="218"/>
                  <a:pt x="85" y="217"/>
                </a:cubicBezTo>
                <a:cubicBezTo>
                  <a:pt x="82" y="218"/>
                  <a:pt x="78" y="219"/>
                  <a:pt x="75" y="219"/>
                </a:cubicBezTo>
                <a:cubicBezTo>
                  <a:pt x="71" y="219"/>
                  <a:pt x="67" y="218"/>
                  <a:pt x="64" y="217"/>
                </a:cubicBezTo>
                <a:cubicBezTo>
                  <a:pt x="61" y="216"/>
                  <a:pt x="57" y="215"/>
                  <a:pt x="55" y="215"/>
                </a:cubicBezTo>
                <a:cubicBezTo>
                  <a:pt x="47" y="215"/>
                  <a:pt x="47" y="215"/>
                  <a:pt x="47" y="215"/>
                </a:cubicBezTo>
                <a:cubicBezTo>
                  <a:pt x="42" y="209"/>
                  <a:pt x="42" y="209"/>
                  <a:pt x="42" y="209"/>
                </a:cubicBezTo>
                <a:cubicBezTo>
                  <a:pt x="38" y="204"/>
                  <a:pt x="38" y="204"/>
                  <a:pt x="38" y="204"/>
                </a:cubicBezTo>
                <a:cubicBezTo>
                  <a:pt x="35" y="203"/>
                  <a:pt x="33" y="202"/>
                  <a:pt x="32" y="201"/>
                </a:cubicBezTo>
                <a:cubicBezTo>
                  <a:pt x="27" y="199"/>
                  <a:pt x="22" y="197"/>
                  <a:pt x="18" y="194"/>
                </a:cubicBezTo>
                <a:cubicBezTo>
                  <a:pt x="0" y="182"/>
                  <a:pt x="0" y="182"/>
                  <a:pt x="0" y="182"/>
                </a:cubicBezTo>
                <a:cubicBezTo>
                  <a:pt x="14" y="165"/>
                  <a:pt x="14" y="165"/>
                  <a:pt x="14" y="165"/>
                </a:cubicBezTo>
                <a:cubicBezTo>
                  <a:pt x="15" y="159"/>
                  <a:pt x="22" y="148"/>
                  <a:pt x="39" y="142"/>
                </a:cubicBezTo>
                <a:cubicBezTo>
                  <a:pt x="39" y="142"/>
                  <a:pt x="40" y="142"/>
                  <a:pt x="40" y="142"/>
                </a:cubicBezTo>
                <a:cubicBezTo>
                  <a:pt x="39" y="138"/>
                  <a:pt x="39" y="133"/>
                  <a:pt x="39" y="129"/>
                </a:cubicBezTo>
                <a:cubicBezTo>
                  <a:pt x="40" y="124"/>
                  <a:pt x="40" y="120"/>
                  <a:pt x="40" y="115"/>
                </a:cubicBezTo>
                <a:cubicBezTo>
                  <a:pt x="40" y="115"/>
                  <a:pt x="40" y="115"/>
                  <a:pt x="40" y="115"/>
                </a:cubicBezTo>
                <a:cubicBezTo>
                  <a:pt x="38" y="112"/>
                  <a:pt x="36" y="109"/>
                  <a:pt x="35" y="108"/>
                </a:cubicBezTo>
                <a:cubicBezTo>
                  <a:pt x="28" y="98"/>
                  <a:pt x="28" y="98"/>
                  <a:pt x="28" y="98"/>
                </a:cubicBezTo>
                <a:cubicBezTo>
                  <a:pt x="32" y="85"/>
                  <a:pt x="32" y="85"/>
                  <a:pt x="32" y="85"/>
                </a:cubicBezTo>
                <a:cubicBezTo>
                  <a:pt x="39" y="71"/>
                  <a:pt x="39" y="71"/>
                  <a:pt x="39" y="71"/>
                </a:cubicBezTo>
                <a:cubicBezTo>
                  <a:pt x="40" y="71"/>
                  <a:pt x="40" y="71"/>
                  <a:pt x="40" y="71"/>
                </a:cubicBezTo>
                <a:cubicBezTo>
                  <a:pt x="40" y="70"/>
                  <a:pt x="48" y="40"/>
                  <a:pt x="48" y="40"/>
                </a:cubicBezTo>
                <a:cubicBezTo>
                  <a:pt x="66" y="51"/>
                  <a:pt x="66" y="51"/>
                  <a:pt x="66" y="51"/>
                </a:cubicBezTo>
                <a:cubicBezTo>
                  <a:pt x="68" y="49"/>
                  <a:pt x="71" y="48"/>
                  <a:pt x="73" y="47"/>
                </a:cubicBezTo>
                <a:cubicBezTo>
                  <a:pt x="76" y="37"/>
                  <a:pt x="83" y="31"/>
                  <a:pt x="87" y="27"/>
                </a:cubicBezTo>
                <a:cubicBezTo>
                  <a:pt x="96" y="20"/>
                  <a:pt x="104" y="18"/>
                  <a:pt x="110" y="18"/>
                </a:cubicBezTo>
                <a:cubicBezTo>
                  <a:pt x="111" y="18"/>
                  <a:pt x="111" y="18"/>
                  <a:pt x="111" y="18"/>
                </a:cubicBezTo>
                <a:cubicBezTo>
                  <a:pt x="117" y="15"/>
                  <a:pt x="123" y="14"/>
                  <a:pt x="128" y="14"/>
                </a:cubicBezTo>
                <a:cubicBezTo>
                  <a:pt x="132" y="13"/>
                  <a:pt x="132" y="13"/>
                  <a:pt x="132" y="13"/>
                </a:cubicBezTo>
                <a:cubicBezTo>
                  <a:pt x="134" y="13"/>
                  <a:pt x="137" y="11"/>
                  <a:pt x="140" y="9"/>
                </a:cubicBezTo>
                <a:cubicBezTo>
                  <a:pt x="146" y="4"/>
                  <a:pt x="154" y="1"/>
                  <a:pt x="163" y="0"/>
                </a:cubicBezTo>
                <a:cubicBezTo>
                  <a:pt x="164" y="0"/>
                  <a:pt x="164" y="0"/>
                  <a:pt x="165" y="0"/>
                </a:cubicBezTo>
                <a:cubicBezTo>
                  <a:pt x="171" y="0"/>
                  <a:pt x="174" y="1"/>
                  <a:pt x="178" y="2"/>
                </a:cubicBezTo>
                <a:cubicBezTo>
                  <a:pt x="186" y="5"/>
                  <a:pt x="192" y="12"/>
                  <a:pt x="194" y="21"/>
                </a:cubicBezTo>
                <a:cubicBezTo>
                  <a:pt x="196" y="32"/>
                  <a:pt x="196" y="32"/>
                  <a:pt x="196" y="32"/>
                </a:cubicBezTo>
                <a:cubicBezTo>
                  <a:pt x="180" y="48"/>
                  <a:pt x="180" y="48"/>
                  <a:pt x="180" y="48"/>
                </a:cubicBezTo>
                <a:cubicBezTo>
                  <a:pt x="174" y="47"/>
                  <a:pt x="174" y="47"/>
                  <a:pt x="174" y="47"/>
                </a:cubicBezTo>
                <a:cubicBezTo>
                  <a:pt x="173" y="47"/>
                  <a:pt x="172" y="48"/>
                  <a:pt x="170" y="48"/>
                </a:cubicBezTo>
                <a:cubicBezTo>
                  <a:pt x="167" y="52"/>
                  <a:pt x="163" y="54"/>
                  <a:pt x="160" y="56"/>
                </a:cubicBezTo>
                <a:cubicBezTo>
                  <a:pt x="160" y="56"/>
                  <a:pt x="159" y="57"/>
                  <a:pt x="158" y="58"/>
                </a:cubicBezTo>
                <a:cubicBezTo>
                  <a:pt x="160" y="60"/>
                  <a:pt x="162" y="64"/>
                  <a:pt x="166" y="69"/>
                </a:cubicBezTo>
                <a:cubicBezTo>
                  <a:pt x="167" y="72"/>
                  <a:pt x="168" y="74"/>
                  <a:pt x="169" y="77"/>
                </a:cubicBezTo>
                <a:cubicBezTo>
                  <a:pt x="178" y="77"/>
                  <a:pt x="178" y="77"/>
                  <a:pt x="178" y="77"/>
                </a:cubicBezTo>
                <a:cubicBezTo>
                  <a:pt x="179" y="77"/>
                  <a:pt x="181" y="76"/>
                  <a:pt x="183" y="76"/>
                </a:cubicBezTo>
                <a:cubicBezTo>
                  <a:pt x="189" y="76"/>
                  <a:pt x="194" y="78"/>
                  <a:pt x="200" y="81"/>
                </a:cubicBezTo>
                <a:cubicBezTo>
                  <a:pt x="202" y="83"/>
                  <a:pt x="205" y="84"/>
                  <a:pt x="207" y="86"/>
                </a:cubicBezTo>
                <a:cubicBezTo>
                  <a:pt x="208" y="87"/>
                  <a:pt x="209" y="88"/>
                  <a:pt x="210" y="88"/>
                </a:cubicBezTo>
                <a:cubicBezTo>
                  <a:pt x="217" y="88"/>
                  <a:pt x="217" y="88"/>
                  <a:pt x="217" y="88"/>
                </a:cubicBezTo>
                <a:cubicBezTo>
                  <a:pt x="220" y="88"/>
                  <a:pt x="223" y="88"/>
                  <a:pt x="226" y="88"/>
                </a:cubicBezTo>
                <a:cubicBezTo>
                  <a:pt x="231" y="88"/>
                  <a:pt x="231" y="88"/>
                  <a:pt x="231" y="88"/>
                </a:cubicBezTo>
                <a:cubicBezTo>
                  <a:pt x="239" y="88"/>
                  <a:pt x="245" y="90"/>
                  <a:pt x="250" y="95"/>
                </a:cubicBezTo>
                <a:cubicBezTo>
                  <a:pt x="256" y="101"/>
                  <a:pt x="256" y="101"/>
                  <a:pt x="256" y="101"/>
                </a:cubicBezTo>
                <a:cubicBezTo>
                  <a:pt x="256" y="114"/>
                  <a:pt x="256" y="114"/>
                  <a:pt x="256" y="114"/>
                </a:cubicBezTo>
                <a:cubicBezTo>
                  <a:pt x="256" y="121"/>
                  <a:pt x="253" y="127"/>
                  <a:pt x="250" y="131"/>
                </a:cubicBezTo>
                <a:cubicBezTo>
                  <a:pt x="251" y="135"/>
                  <a:pt x="251" y="135"/>
                  <a:pt x="251" y="135"/>
                </a:cubicBezTo>
                <a:cubicBezTo>
                  <a:pt x="250" y="136"/>
                  <a:pt x="250" y="136"/>
                  <a:pt x="250" y="136"/>
                </a:cubicBezTo>
                <a:cubicBezTo>
                  <a:pt x="254" y="143"/>
                  <a:pt x="255" y="149"/>
                  <a:pt x="254" y="153"/>
                </a:cubicBezTo>
                <a:cubicBezTo>
                  <a:pt x="255" y="155"/>
                  <a:pt x="255" y="155"/>
                  <a:pt x="255" y="155"/>
                </a:cubicBezTo>
                <a:cubicBezTo>
                  <a:pt x="256" y="159"/>
                  <a:pt x="256" y="159"/>
                  <a:pt x="256" y="159"/>
                </a:cubicBezTo>
                <a:cubicBezTo>
                  <a:pt x="258" y="162"/>
                  <a:pt x="260" y="166"/>
                  <a:pt x="262" y="175"/>
                </a:cubicBezTo>
                <a:cubicBezTo>
                  <a:pt x="268" y="194"/>
                  <a:pt x="268" y="194"/>
                  <a:pt x="268" y="194"/>
                </a:cubicBezTo>
                <a:cubicBezTo>
                  <a:pt x="246" y="201"/>
                  <a:pt x="246" y="201"/>
                  <a:pt x="246" y="201"/>
                </a:cubicBezTo>
                <a:cubicBezTo>
                  <a:pt x="239" y="201"/>
                  <a:pt x="239" y="201"/>
                  <a:pt x="239" y="201"/>
                </a:cubicBezTo>
                <a:cubicBezTo>
                  <a:pt x="234" y="201"/>
                  <a:pt x="229" y="200"/>
                  <a:pt x="226" y="197"/>
                </a:cubicBezTo>
                <a:cubicBezTo>
                  <a:pt x="225" y="199"/>
                  <a:pt x="224" y="201"/>
                  <a:pt x="222" y="204"/>
                </a:cubicBezTo>
                <a:cubicBezTo>
                  <a:pt x="221" y="206"/>
                  <a:pt x="221" y="206"/>
                  <a:pt x="221" y="206"/>
                </a:cubicBezTo>
                <a:cubicBezTo>
                  <a:pt x="223" y="210"/>
                  <a:pt x="224" y="215"/>
                  <a:pt x="223" y="220"/>
                </a:cubicBezTo>
                <a:cubicBezTo>
                  <a:pt x="223" y="223"/>
                  <a:pt x="223" y="227"/>
                  <a:pt x="209" y="264"/>
                </a:cubicBezTo>
                <a:cubicBezTo>
                  <a:pt x="189" y="259"/>
                  <a:pt x="189" y="259"/>
                  <a:pt x="189" y="259"/>
                </a:cubicBezTo>
                <a:cubicBezTo>
                  <a:pt x="186" y="274"/>
                  <a:pt x="186" y="274"/>
                  <a:pt x="186" y="274"/>
                </a:cubicBezTo>
                <a:cubicBezTo>
                  <a:pt x="180" y="274"/>
                  <a:pt x="180" y="274"/>
                  <a:pt x="180" y="274"/>
                </a:cubicBezTo>
                <a:lnTo>
                  <a:pt x="168" y="27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60"/>
          <p:cNvSpPr>
            <a:spLocks/>
          </p:cNvSpPr>
          <p:nvPr/>
        </p:nvSpPr>
        <p:spPr bwMode="auto">
          <a:xfrm>
            <a:off x="9221788" y="92995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61"/>
          <p:cNvSpPr>
            <a:spLocks/>
          </p:cNvSpPr>
          <p:nvPr/>
        </p:nvSpPr>
        <p:spPr bwMode="auto">
          <a:xfrm>
            <a:off x="9034463" y="9236075"/>
            <a:ext cx="455612" cy="446088"/>
          </a:xfrm>
          <a:custGeom>
            <a:avLst/>
            <a:gdLst>
              <a:gd name="T0" fmla="*/ 53 w 144"/>
              <a:gd name="T1" fmla="*/ 141 h 141"/>
              <a:gd name="T2" fmla="*/ 35 w 144"/>
              <a:gd name="T3" fmla="*/ 131 h 141"/>
              <a:gd name="T4" fmla="*/ 32 w 144"/>
              <a:gd name="T5" fmla="*/ 132 h 141"/>
              <a:gd name="T6" fmla="*/ 21 w 144"/>
              <a:gd name="T7" fmla="*/ 129 h 141"/>
              <a:gd name="T8" fmla="*/ 10 w 144"/>
              <a:gd name="T9" fmla="*/ 123 h 141"/>
              <a:gd name="T10" fmla="*/ 10 w 144"/>
              <a:gd name="T11" fmla="*/ 109 h 141"/>
              <a:gd name="T12" fmla="*/ 11 w 144"/>
              <a:gd name="T13" fmla="*/ 104 h 141"/>
              <a:gd name="T14" fmla="*/ 3 w 144"/>
              <a:gd name="T15" fmla="*/ 96 h 141"/>
              <a:gd name="T16" fmla="*/ 5 w 144"/>
              <a:gd name="T17" fmla="*/ 95 h 141"/>
              <a:gd name="T18" fmla="*/ 2 w 144"/>
              <a:gd name="T19" fmla="*/ 88 h 141"/>
              <a:gd name="T20" fmla="*/ 2 w 144"/>
              <a:gd name="T21" fmla="*/ 68 h 141"/>
              <a:gd name="T22" fmla="*/ 2 w 144"/>
              <a:gd name="T23" fmla="*/ 61 h 141"/>
              <a:gd name="T24" fmla="*/ 9 w 144"/>
              <a:gd name="T25" fmla="*/ 51 h 141"/>
              <a:gd name="T26" fmla="*/ 16 w 144"/>
              <a:gd name="T27" fmla="*/ 35 h 141"/>
              <a:gd name="T28" fmla="*/ 18 w 144"/>
              <a:gd name="T29" fmla="*/ 27 h 141"/>
              <a:gd name="T30" fmla="*/ 28 w 144"/>
              <a:gd name="T31" fmla="*/ 20 h 141"/>
              <a:gd name="T32" fmla="*/ 39 w 144"/>
              <a:gd name="T33" fmla="*/ 15 h 141"/>
              <a:gd name="T34" fmla="*/ 51 w 144"/>
              <a:gd name="T35" fmla="*/ 0 h 141"/>
              <a:gd name="T36" fmla="*/ 66 w 144"/>
              <a:gd name="T37" fmla="*/ 12 h 141"/>
              <a:gd name="T38" fmla="*/ 80 w 144"/>
              <a:gd name="T39" fmla="*/ 19 h 141"/>
              <a:gd name="T40" fmla="*/ 84 w 144"/>
              <a:gd name="T41" fmla="*/ 19 h 141"/>
              <a:gd name="T42" fmla="*/ 90 w 144"/>
              <a:gd name="T43" fmla="*/ 23 h 141"/>
              <a:gd name="T44" fmla="*/ 94 w 144"/>
              <a:gd name="T45" fmla="*/ 26 h 141"/>
              <a:gd name="T46" fmla="*/ 105 w 144"/>
              <a:gd name="T47" fmla="*/ 25 h 141"/>
              <a:gd name="T48" fmla="*/ 112 w 144"/>
              <a:gd name="T49" fmla="*/ 26 h 141"/>
              <a:gd name="T50" fmla="*/ 125 w 144"/>
              <a:gd name="T51" fmla="*/ 31 h 141"/>
              <a:gd name="T52" fmla="*/ 137 w 144"/>
              <a:gd name="T53" fmla="*/ 34 h 141"/>
              <a:gd name="T54" fmla="*/ 138 w 144"/>
              <a:gd name="T55" fmla="*/ 45 h 141"/>
              <a:gd name="T56" fmla="*/ 144 w 144"/>
              <a:gd name="T57" fmla="*/ 63 h 141"/>
              <a:gd name="T58" fmla="*/ 134 w 144"/>
              <a:gd name="T59" fmla="*/ 82 h 141"/>
              <a:gd name="T60" fmla="*/ 133 w 144"/>
              <a:gd name="T61" fmla="*/ 83 h 141"/>
              <a:gd name="T62" fmla="*/ 126 w 144"/>
              <a:gd name="T63" fmla="*/ 90 h 141"/>
              <a:gd name="T64" fmla="*/ 116 w 144"/>
              <a:gd name="T65" fmla="*/ 98 h 141"/>
              <a:gd name="T66" fmla="*/ 93 w 144"/>
              <a:gd name="T67" fmla="*/ 109 h 141"/>
              <a:gd name="T68" fmla="*/ 86 w 144"/>
              <a:gd name="T69" fmla="*/ 111 h 141"/>
              <a:gd name="T70" fmla="*/ 81 w 144"/>
              <a:gd name="T71" fmla="*/ 119 h 141"/>
              <a:gd name="T72" fmla="*/ 62 w 144"/>
              <a:gd name="T73" fmla="*/ 139 h 141"/>
              <a:gd name="T74" fmla="*/ 58 w 144"/>
              <a:gd name="T75" fmla="*/ 141 h 141"/>
              <a:gd name="T76" fmla="*/ 53 w 144"/>
              <a:gd name="T77"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 h="141">
                <a:moveTo>
                  <a:pt x="53" y="141"/>
                </a:moveTo>
                <a:cubicBezTo>
                  <a:pt x="44" y="141"/>
                  <a:pt x="38" y="136"/>
                  <a:pt x="35" y="131"/>
                </a:cubicBezTo>
                <a:cubicBezTo>
                  <a:pt x="32" y="132"/>
                  <a:pt x="32" y="132"/>
                  <a:pt x="32" y="132"/>
                </a:cubicBezTo>
                <a:cubicBezTo>
                  <a:pt x="28" y="132"/>
                  <a:pt x="24" y="131"/>
                  <a:pt x="21" y="129"/>
                </a:cubicBezTo>
                <a:cubicBezTo>
                  <a:pt x="10" y="123"/>
                  <a:pt x="10" y="123"/>
                  <a:pt x="10" y="123"/>
                </a:cubicBezTo>
                <a:cubicBezTo>
                  <a:pt x="10" y="109"/>
                  <a:pt x="10" y="109"/>
                  <a:pt x="10" y="109"/>
                </a:cubicBezTo>
                <a:cubicBezTo>
                  <a:pt x="10" y="107"/>
                  <a:pt x="10" y="105"/>
                  <a:pt x="11" y="104"/>
                </a:cubicBezTo>
                <a:cubicBezTo>
                  <a:pt x="3" y="96"/>
                  <a:pt x="3" y="96"/>
                  <a:pt x="3" y="96"/>
                </a:cubicBezTo>
                <a:cubicBezTo>
                  <a:pt x="5" y="95"/>
                  <a:pt x="5" y="95"/>
                  <a:pt x="5" y="95"/>
                </a:cubicBezTo>
                <a:cubicBezTo>
                  <a:pt x="3" y="93"/>
                  <a:pt x="2" y="90"/>
                  <a:pt x="2" y="88"/>
                </a:cubicBezTo>
                <a:cubicBezTo>
                  <a:pt x="0" y="80"/>
                  <a:pt x="1" y="74"/>
                  <a:pt x="2" y="68"/>
                </a:cubicBezTo>
                <a:cubicBezTo>
                  <a:pt x="2" y="61"/>
                  <a:pt x="2" y="61"/>
                  <a:pt x="2" y="61"/>
                </a:cubicBezTo>
                <a:cubicBezTo>
                  <a:pt x="9" y="51"/>
                  <a:pt x="9" y="51"/>
                  <a:pt x="9" y="51"/>
                </a:cubicBezTo>
                <a:cubicBezTo>
                  <a:pt x="13" y="46"/>
                  <a:pt x="13" y="46"/>
                  <a:pt x="16" y="35"/>
                </a:cubicBezTo>
                <a:cubicBezTo>
                  <a:pt x="18" y="27"/>
                  <a:pt x="18" y="27"/>
                  <a:pt x="18" y="27"/>
                </a:cubicBezTo>
                <a:cubicBezTo>
                  <a:pt x="28" y="20"/>
                  <a:pt x="28" y="20"/>
                  <a:pt x="28" y="20"/>
                </a:cubicBezTo>
                <a:cubicBezTo>
                  <a:pt x="32" y="18"/>
                  <a:pt x="35" y="17"/>
                  <a:pt x="39" y="15"/>
                </a:cubicBezTo>
                <a:cubicBezTo>
                  <a:pt x="51" y="0"/>
                  <a:pt x="51" y="0"/>
                  <a:pt x="51" y="0"/>
                </a:cubicBezTo>
                <a:cubicBezTo>
                  <a:pt x="66" y="12"/>
                  <a:pt x="66" y="12"/>
                  <a:pt x="66" y="12"/>
                </a:cubicBezTo>
                <a:cubicBezTo>
                  <a:pt x="73" y="14"/>
                  <a:pt x="77" y="17"/>
                  <a:pt x="80" y="19"/>
                </a:cubicBezTo>
                <a:cubicBezTo>
                  <a:pt x="84" y="19"/>
                  <a:pt x="84" y="19"/>
                  <a:pt x="84" y="19"/>
                </a:cubicBezTo>
                <a:cubicBezTo>
                  <a:pt x="90" y="23"/>
                  <a:pt x="90" y="23"/>
                  <a:pt x="90" y="23"/>
                </a:cubicBezTo>
                <a:cubicBezTo>
                  <a:pt x="92" y="24"/>
                  <a:pt x="93" y="25"/>
                  <a:pt x="94" y="26"/>
                </a:cubicBezTo>
                <a:cubicBezTo>
                  <a:pt x="105" y="25"/>
                  <a:pt x="105" y="25"/>
                  <a:pt x="105" y="25"/>
                </a:cubicBezTo>
                <a:cubicBezTo>
                  <a:pt x="107" y="25"/>
                  <a:pt x="109" y="25"/>
                  <a:pt x="112" y="26"/>
                </a:cubicBezTo>
                <a:cubicBezTo>
                  <a:pt x="119" y="27"/>
                  <a:pt x="123" y="30"/>
                  <a:pt x="125" y="31"/>
                </a:cubicBezTo>
                <a:cubicBezTo>
                  <a:pt x="137" y="34"/>
                  <a:pt x="137" y="34"/>
                  <a:pt x="137" y="34"/>
                </a:cubicBezTo>
                <a:cubicBezTo>
                  <a:pt x="138" y="45"/>
                  <a:pt x="138" y="45"/>
                  <a:pt x="138" y="45"/>
                </a:cubicBezTo>
                <a:cubicBezTo>
                  <a:pt x="142" y="51"/>
                  <a:pt x="144" y="57"/>
                  <a:pt x="144" y="63"/>
                </a:cubicBezTo>
                <a:cubicBezTo>
                  <a:pt x="143" y="73"/>
                  <a:pt x="137" y="79"/>
                  <a:pt x="134" y="82"/>
                </a:cubicBezTo>
                <a:cubicBezTo>
                  <a:pt x="133" y="83"/>
                  <a:pt x="133" y="83"/>
                  <a:pt x="133" y="83"/>
                </a:cubicBezTo>
                <a:cubicBezTo>
                  <a:pt x="131" y="85"/>
                  <a:pt x="129" y="88"/>
                  <a:pt x="126" y="90"/>
                </a:cubicBezTo>
                <a:cubicBezTo>
                  <a:pt x="124" y="92"/>
                  <a:pt x="120" y="96"/>
                  <a:pt x="116" y="98"/>
                </a:cubicBezTo>
                <a:cubicBezTo>
                  <a:pt x="111" y="102"/>
                  <a:pt x="101" y="108"/>
                  <a:pt x="93" y="109"/>
                </a:cubicBezTo>
                <a:cubicBezTo>
                  <a:pt x="91" y="110"/>
                  <a:pt x="88" y="110"/>
                  <a:pt x="86" y="111"/>
                </a:cubicBezTo>
                <a:cubicBezTo>
                  <a:pt x="84" y="114"/>
                  <a:pt x="82" y="117"/>
                  <a:pt x="81" y="119"/>
                </a:cubicBezTo>
                <a:cubicBezTo>
                  <a:pt x="80" y="121"/>
                  <a:pt x="71" y="135"/>
                  <a:pt x="62" y="139"/>
                </a:cubicBezTo>
                <a:cubicBezTo>
                  <a:pt x="58" y="141"/>
                  <a:pt x="58" y="141"/>
                  <a:pt x="58" y="141"/>
                </a:cubicBezTo>
                <a:lnTo>
                  <a:pt x="53" y="14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62"/>
          <p:cNvSpPr>
            <a:spLocks/>
          </p:cNvSpPr>
          <p:nvPr/>
        </p:nvSpPr>
        <p:spPr bwMode="auto">
          <a:xfrm>
            <a:off x="9126538" y="9523413"/>
            <a:ext cx="92075" cy="25400"/>
          </a:xfrm>
          <a:custGeom>
            <a:avLst/>
            <a:gdLst>
              <a:gd name="T0" fmla="*/ 0 w 58"/>
              <a:gd name="T1" fmla="*/ 0 h 16"/>
              <a:gd name="T2" fmla="*/ 58 w 58"/>
              <a:gd name="T3" fmla="*/ 2 h 16"/>
              <a:gd name="T4" fmla="*/ 58 w 58"/>
              <a:gd name="T5" fmla="*/ 6 h 16"/>
              <a:gd name="T6" fmla="*/ 56 w 58"/>
              <a:gd name="T7" fmla="*/ 16 h 16"/>
              <a:gd name="T8" fmla="*/ 0 w 58"/>
              <a:gd name="T9" fmla="*/ 0 h 16"/>
            </a:gdLst>
            <a:ahLst/>
            <a:cxnLst>
              <a:cxn ang="0">
                <a:pos x="T0" y="T1"/>
              </a:cxn>
              <a:cxn ang="0">
                <a:pos x="T2" y="T3"/>
              </a:cxn>
              <a:cxn ang="0">
                <a:pos x="T4" y="T5"/>
              </a:cxn>
              <a:cxn ang="0">
                <a:pos x="T6" y="T7"/>
              </a:cxn>
              <a:cxn ang="0">
                <a:pos x="T8" y="T9"/>
              </a:cxn>
            </a:cxnLst>
            <a:rect l="0" t="0" r="r" b="b"/>
            <a:pathLst>
              <a:path w="58" h="16">
                <a:moveTo>
                  <a:pt x="0" y="0"/>
                </a:moveTo>
                <a:lnTo>
                  <a:pt x="58" y="2"/>
                </a:lnTo>
                <a:lnTo>
                  <a:pt x="58" y="6"/>
                </a:lnTo>
                <a:lnTo>
                  <a:pt x="56" y="16"/>
                </a:lnTo>
                <a:lnTo>
                  <a:pt x="0" y="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63"/>
          <p:cNvSpPr>
            <a:spLocks/>
          </p:cNvSpPr>
          <p:nvPr/>
        </p:nvSpPr>
        <p:spPr bwMode="auto">
          <a:xfrm>
            <a:off x="8999538" y="9331325"/>
            <a:ext cx="874712" cy="971550"/>
          </a:xfrm>
          <a:custGeom>
            <a:avLst/>
            <a:gdLst>
              <a:gd name="T0" fmla="*/ 209 w 276"/>
              <a:gd name="T1" fmla="*/ 298 h 307"/>
              <a:gd name="T2" fmla="*/ 174 w 276"/>
              <a:gd name="T3" fmla="*/ 277 h 307"/>
              <a:gd name="T4" fmla="*/ 158 w 276"/>
              <a:gd name="T5" fmla="*/ 271 h 307"/>
              <a:gd name="T6" fmla="*/ 113 w 276"/>
              <a:gd name="T7" fmla="*/ 244 h 307"/>
              <a:gd name="T8" fmla="*/ 98 w 276"/>
              <a:gd name="T9" fmla="*/ 219 h 307"/>
              <a:gd name="T10" fmla="*/ 63 w 276"/>
              <a:gd name="T11" fmla="*/ 169 h 307"/>
              <a:gd name="T12" fmla="*/ 52 w 276"/>
              <a:gd name="T13" fmla="*/ 151 h 307"/>
              <a:gd name="T14" fmla="*/ 22 w 276"/>
              <a:gd name="T15" fmla="*/ 129 h 307"/>
              <a:gd name="T16" fmla="*/ 7 w 276"/>
              <a:gd name="T17" fmla="*/ 98 h 307"/>
              <a:gd name="T18" fmla="*/ 31 w 276"/>
              <a:gd name="T19" fmla="*/ 54 h 307"/>
              <a:gd name="T20" fmla="*/ 58 w 276"/>
              <a:gd name="T21" fmla="*/ 54 h 307"/>
              <a:gd name="T22" fmla="*/ 79 w 276"/>
              <a:gd name="T23" fmla="*/ 45 h 307"/>
              <a:gd name="T24" fmla="*/ 101 w 276"/>
              <a:gd name="T25" fmla="*/ 38 h 307"/>
              <a:gd name="T26" fmla="*/ 111 w 276"/>
              <a:gd name="T27" fmla="*/ 30 h 307"/>
              <a:gd name="T28" fmla="*/ 110 w 276"/>
              <a:gd name="T29" fmla="*/ 24 h 307"/>
              <a:gd name="T30" fmla="*/ 134 w 276"/>
              <a:gd name="T31" fmla="*/ 0 h 307"/>
              <a:gd name="T32" fmla="*/ 143 w 276"/>
              <a:gd name="T33" fmla="*/ 3 h 307"/>
              <a:gd name="T34" fmla="*/ 178 w 276"/>
              <a:gd name="T35" fmla="*/ 26 h 307"/>
              <a:gd name="T36" fmla="*/ 184 w 276"/>
              <a:gd name="T37" fmla="*/ 32 h 307"/>
              <a:gd name="T38" fmla="*/ 196 w 276"/>
              <a:gd name="T39" fmla="*/ 32 h 307"/>
              <a:gd name="T40" fmla="*/ 213 w 276"/>
              <a:gd name="T41" fmla="*/ 31 h 307"/>
              <a:gd name="T42" fmla="*/ 225 w 276"/>
              <a:gd name="T43" fmla="*/ 36 h 307"/>
              <a:gd name="T44" fmla="*/ 243 w 276"/>
              <a:gd name="T45" fmla="*/ 49 h 307"/>
              <a:gd name="T46" fmla="*/ 243 w 276"/>
              <a:gd name="T47" fmla="*/ 66 h 307"/>
              <a:gd name="T48" fmla="*/ 247 w 276"/>
              <a:gd name="T49" fmla="*/ 81 h 307"/>
              <a:gd name="T50" fmla="*/ 214 w 276"/>
              <a:gd name="T51" fmla="*/ 100 h 307"/>
              <a:gd name="T52" fmla="*/ 191 w 276"/>
              <a:gd name="T53" fmla="*/ 107 h 307"/>
              <a:gd name="T54" fmla="*/ 188 w 276"/>
              <a:gd name="T55" fmla="*/ 113 h 307"/>
              <a:gd name="T56" fmla="*/ 184 w 276"/>
              <a:gd name="T57" fmla="*/ 133 h 307"/>
              <a:gd name="T58" fmla="*/ 201 w 276"/>
              <a:gd name="T59" fmla="*/ 141 h 307"/>
              <a:gd name="T60" fmla="*/ 229 w 276"/>
              <a:gd name="T61" fmla="*/ 135 h 307"/>
              <a:gd name="T62" fmla="*/ 238 w 276"/>
              <a:gd name="T63" fmla="*/ 157 h 307"/>
              <a:gd name="T64" fmla="*/ 250 w 276"/>
              <a:gd name="T65" fmla="*/ 164 h 307"/>
              <a:gd name="T66" fmla="*/ 273 w 276"/>
              <a:gd name="T67" fmla="*/ 187 h 307"/>
              <a:gd name="T68" fmla="*/ 270 w 276"/>
              <a:gd name="T69" fmla="*/ 210 h 307"/>
              <a:gd name="T70" fmla="*/ 271 w 276"/>
              <a:gd name="T71" fmla="*/ 224 h 307"/>
              <a:gd name="T72" fmla="*/ 267 w 276"/>
              <a:gd name="T73" fmla="*/ 242 h 307"/>
              <a:gd name="T74" fmla="*/ 272 w 276"/>
              <a:gd name="T75" fmla="*/ 288 h 307"/>
              <a:gd name="T76" fmla="*/ 262 w 276"/>
              <a:gd name="T77" fmla="*/ 286 h 307"/>
              <a:gd name="T78" fmla="*/ 240 w 276"/>
              <a:gd name="T79" fmla="*/ 303 h 307"/>
              <a:gd name="T80" fmla="*/ 224 w 276"/>
              <a:gd name="T81"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6" h="307">
                <a:moveTo>
                  <a:pt x="215" y="302"/>
                </a:moveTo>
                <a:cubicBezTo>
                  <a:pt x="209" y="298"/>
                  <a:pt x="209" y="298"/>
                  <a:pt x="209" y="298"/>
                </a:cubicBezTo>
                <a:cubicBezTo>
                  <a:pt x="202" y="294"/>
                  <a:pt x="195" y="289"/>
                  <a:pt x="188" y="283"/>
                </a:cubicBezTo>
                <a:cubicBezTo>
                  <a:pt x="185" y="281"/>
                  <a:pt x="180" y="279"/>
                  <a:pt x="174" y="277"/>
                </a:cubicBezTo>
                <a:cubicBezTo>
                  <a:pt x="170" y="276"/>
                  <a:pt x="170" y="276"/>
                  <a:pt x="170" y="276"/>
                </a:cubicBezTo>
                <a:cubicBezTo>
                  <a:pt x="167" y="275"/>
                  <a:pt x="163" y="274"/>
                  <a:pt x="158" y="271"/>
                </a:cubicBezTo>
                <a:cubicBezTo>
                  <a:pt x="154" y="269"/>
                  <a:pt x="149" y="266"/>
                  <a:pt x="144" y="264"/>
                </a:cubicBezTo>
                <a:cubicBezTo>
                  <a:pt x="134" y="258"/>
                  <a:pt x="123" y="252"/>
                  <a:pt x="113" y="244"/>
                </a:cubicBezTo>
                <a:cubicBezTo>
                  <a:pt x="110" y="241"/>
                  <a:pt x="101" y="233"/>
                  <a:pt x="100" y="221"/>
                </a:cubicBezTo>
                <a:cubicBezTo>
                  <a:pt x="98" y="219"/>
                  <a:pt x="98" y="219"/>
                  <a:pt x="98" y="219"/>
                </a:cubicBezTo>
                <a:cubicBezTo>
                  <a:pt x="93" y="212"/>
                  <a:pt x="88" y="205"/>
                  <a:pt x="83" y="199"/>
                </a:cubicBezTo>
                <a:cubicBezTo>
                  <a:pt x="76" y="191"/>
                  <a:pt x="68" y="181"/>
                  <a:pt x="63" y="169"/>
                </a:cubicBezTo>
                <a:cubicBezTo>
                  <a:pt x="62" y="167"/>
                  <a:pt x="60" y="165"/>
                  <a:pt x="59" y="163"/>
                </a:cubicBezTo>
                <a:cubicBezTo>
                  <a:pt x="57" y="160"/>
                  <a:pt x="54" y="156"/>
                  <a:pt x="52" y="151"/>
                </a:cubicBezTo>
                <a:cubicBezTo>
                  <a:pt x="46" y="147"/>
                  <a:pt x="42" y="141"/>
                  <a:pt x="38" y="135"/>
                </a:cubicBezTo>
                <a:cubicBezTo>
                  <a:pt x="31" y="133"/>
                  <a:pt x="27" y="131"/>
                  <a:pt x="22" y="129"/>
                </a:cubicBezTo>
                <a:cubicBezTo>
                  <a:pt x="9" y="122"/>
                  <a:pt x="5" y="110"/>
                  <a:pt x="8" y="100"/>
                </a:cubicBezTo>
                <a:cubicBezTo>
                  <a:pt x="8" y="99"/>
                  <a:pt x="8" y="99"/>
                  <a:pt x="7" y="98"/>
                </a:cubicBezTo>
                <a:cubicBezTo>
                  <a:pt x="5" y="93"/>
                  <a:pt x="0" y="74"/>
                  <a:pt x="21" y="59"/>
                </a:cubicBezTo>
                <a:cubicBezTo>
                  <a:pt x="24" y="57"/>
                  <a:pt x="27" y="56"/>
                  <a:pt x="31" y="54"/>
                </a:cubicBezTo>
                <a:cubicBezTo>
                  <a:pt x="47" y="44"/>
                  <a:pt x="47" y="44"/>
                  <a:pt x="47" y="44"/>
                </a:cubicBezTo>
                <a:cubicBezTo>
                  <a:pt x="58" y="54"/>
                  <a:pt x="58" y="54"/>
                  <a:pt x="58" y="54"/>
                </a:cubicBezTo>
                <a:cubicBezTo>
                  <a:pt x="60" y="56"/>
                  <a:pt x="62" y="57"/>
                  <a:pt x="63" y="59"/>
                </a:cubicBezTo>
                <a:cubicBezTo>
                  <a:pt x="70" y="49"/>
                  <a:pt x="75" y="46"/>
                  <a:pt x="79" y="45"/>
                </a:cubicBezTo>
                <a:cubicBezTo>
                  <a:pt x="81" y="44"/>
                  <a:pt x="90" y="41"/>
                  <a:pt x="96" y="40"/>
                </a:cubicBezTo>
                <a:cubicBezTo>
                  <a:pt x="97" y="40"/>
                  <a:pt x="100" y="38"/>
                  <a:pt x="101" y="38"/>
                </a:cubicBezTo>
                <a:cubicBezTo>
                  <a:pt x="104" y="35"/>
                  <a:pt x="104" y="35"/>
                  <a:pt x="104" y="35"/>
                </a:cubicBezTo>
                <a:cubicBezTo>
                  <a:pt x="106" y="34"/>
                  <a:pt x="109" y="32"/>
                  <a:pt x="111" y="30"/>
                </a:cubicBezTo>
                <a:cubicBezTo>
                  <a:pt x="111" y="29"/>
                  <a:pt x="111" y="29"/>
                  <a:pt x="111" y="29"/>
                </a:cubicBezTo>
                <a:cubicBezTo>
                  <a:pt x="110" y="27"/>
                  <a:pt x="110" y="26"/>
                  <a:pt x="110" y="24"/>
                </a:cubicBezTo>
                <a:cubicBezTo>
                  <a:pt x="104" y="0"/>
                  <a:pt x="104" y="0"/>
                  <a:pt x="104" y="0"/>
                </a:cubicBezTo>
                <a:cubicBezTo>
                  <a:pt x="134" y="0"/>
                  <a:pt x="134" y="0"/>
                  <a:pt x="134" y="0"/>
                </a:cubicBezTo>
                <a:cubicBezTo>
                  <a:pt x="136" y="1"/>
                  <a:pt x="136" y="1"/>
                  <a:pt x="136" y="1"/>
                </a:cubicBezTo>
                <a:cubicBezTo>
                  <a:pt x="138" y="2"/>
                  <a:pt x="141" y="2"/>
                  <a:pt x="143" y="3"/>
                </a:cubicBezTo>
                <a:cubicBezTo>
                  <a:pt x="151" y="6"/>
                  <a:pt x="158" y="9"/>
                  <a:pt x="164" y="18"/>
                </a:cubicBezTo>
                <a:cubicBezTo>
                  <a:pt x="169" y="20"/>
                  <a:pt x="174" y="22"/>
                  <a:pt x="178" y="26"/>
                </a:cubicBezTo>
                <a:cubicBezTo>
                  <a:pt x="183" y="30"/>
                  <a:pt x="183" y="30"/>
                  <a:pt x="183" y="30"/>
                </a:cubicBezTo>
                <a:cubicBezTo>
                  <a:pt x="184" y="32"/>
                  <a:pt x="184" y="32"/>
                  <a:pt x="184" y="32"/>
                </a:cubicBezTo>
                <a:cubicBezTo>
                  <a:pt x="184" y="33"/>
                  <a:pt x="185" y="34"/>
                  <a:pt x="186" y="34"/>
                </a:cubicBezTo>
                <a:cubicBezTo>
                  <a:pt x="196" y="32"/>
                  <a:pt x="196" y="32"/>
                  <a:pt x="196" y="32"/>
                </a:cubicBezTo>
                <a:cubicBezTo>
                  <a:pt x="203" y="33"/>
                  <a:pt x="203" y="33"/>
                  <a:pt x="203" y="33"/>
                </a:cubicBezTo>
                <a:cubicBezTo>
                  <a:pt x="213" y="31"/>
                  <a:pt x="213" y="31"/>
                  <a:pt x="213" y="31"/>
                </a:cubicBezTo>
                <a:cubicBezTo>
                  <a:pt x="223" y="35"/>
                  <a:pt x="223" y="35"/>
                  <a:pt x="223" y="35"/>
                </a:cubicBezTo>
                <a:cubicBezTo>
                  <a:pt x="225" y="36"/>
                  <a:pt x="225" y="36"/>
                  <a:pt x="225" y="36"/>
                </a:cubicBezTo>
                <a:cubicBezTo>
                  <a:pt x="235" y="36"/>
                  <a:pt x="235" y="36"/>
                  <a:pt x="235" y="36"/>
                </a:cubicBezTo>
                <a:cubicBezTo>
                  <a:pt x="243" y="49"/>
                  <a:pt x="243" y="49"/>
                  <a:pt x="243" y="49"/>
                </a:cubicBezTo>
                <a:cubicBezTo>
                  <a:pt x="246" y="59"/>
                  <a:pt x="246" y="59"/>
                  <a:pt x="246" y="59"/>
                </a:cubicBezTo>
                <a:cubicBezTo>
                  <a:pt x="243" y="66"/>
                  <a:pt x="243" y="66"/>
                  <a:pt x="243" y="66"/>
                </a:cubicBezTo>
                <a:cubicBezTo>
                  <a:pt x="244" y="68"/>
                  <a:pt x="245" y="71"/>
                  <a:pt x="246" y="74"/>
                </a:cubicBezTo>
                <a:cubicBezTo>
                  <a:pt x="247" y="81"/>
                  <a:pt x="247" y="81"/>
                  <a:pt x="247" y="81"/>
                </a:cubicBezTo>
                <a:cubicBezTo>
                  <a:pt x="232" y="106"/>
                  <a:pt x="232" y="106"/>
                  <a:pt x="232" y="106"/>
                </a:cubicBezTo>
                <a:cubicBezTo>
                  <a:pt x="232" y="106"/>
                  <a:pt x="215" y="101"/>
                  <a:pt x="214" y="100"/>
                </a:cubicBezTo>
                <a:cubicBezTo>
                  <a:pt x="203" y="103"/>
                  <a:pt x="203" y="103"/>
                  <a:pt x="203" y="103"/>
                </a:cubicBezTo>
                <a:cubicBezTo>
                  <a:pt x="191" y="107"/>
                  <a:pt x="191" y="107"/>
                  <a:pt x="191" y="107"/>
                </a:cubicBezTo>
                <a:cubicBezTo>
                  <a:pt x="191" y="109"/>
                  <a:pt x="191" y="109"/>
                  <a:pt x="191" y="109"/>
                </a:cubicBezTo>
                <a:cubicBezTo>
                  <a:pt x="188" y="113"/>
                  <a:pt x="188" y="113"/>
                  <a:pt x="188" y="113"/>
                </a:cubicBezTo>
                <a:cubicBezTo>
                  <a:pt x="188" y="121"/>
                  <a:pt x="185" y="126"/>
                  <a:pt x="181" y="129"/>
                </a:cubicBezTo>
                <a:cubicBezTo>
                  <a:pt x="182" y="130"/>
                  <a:pt x="183" y="132"/>
                  <a:pt x="184" y="133"/>
                </a:cubicBezTo>
                <a:cubicBezTo>
                  <a:pt x="189" y="134"/>
                  <a:pt x="189" y="134"/>
                  <a:pt x="189" y="134"/>
                </a:cubicBezTo>
                <a:cubicBezTo>
                  <a:pt x="195" y="135"/>
                  <a:pt x="198" y="139"/>
                  <a:pt x="201" y="141"/>
                </a:cubicBezTo>
                <a:cubicBezTo>
                  <a:pt x="205" y="137"/>
                  <a:pt x="211" y="135"/>
                  <a:pt x="217" y="135"/>
                </a:cubicBezTo>
                <a:cubicBezTo>
                  <a:pt x="229" y="135"/>
                  <a:pt x="229" y="135"/>
                  <a:pt x="229" y="135"/>
                </a:cubicBezTo>
                <a:cubicBezTo>
                  <a:pt x="236" y="146"/>
                  <a:pt x="236" y="146"/>
                  <a:pt x="236" y="146"/>
                </a:cubicBezTo>
                <a:cubicBezTo>
                  <a:pt x="238" y="150"/>
                  <a:pt x="238" y="154"/>
                  <a:pt x="238" y="157"/>
                </a:cubicBezTo>
                <a:cubicBezTo>
                  <a:pt x="243" y="157"/>
                  <a:pt x="243" y="157"/>
                  <a:pt x="243" y="157"/>
                </a:cubicBezTo>
                <a:cubicBezTo>
                  <a:pt x="250" y="164"/>
                  <a:pt x="250" y="164"/>
                  <a:pt x="250" y="164"/>
                </a:cubicBezTo>
                <a:cubicBezTo>
                  <a:pt x="251" y="166"/>
                  <a:pt x="264" y="179"/>
                  <a:pt x="266" y="181"/>
                </a:cubicBezTo>
                <a:cubicBezTo>
                  <a:pt x="273" y="187"/>
                  <a:pt x="273" y="187"/>
                  <a:pt x="273" y="187"/>
                </a:cubicBezTo>
                <a:cubicBezTo>
                  <a:pt x="273" y="198"/>
                  <a:pt x="273" y="198"/>
                  <a:pt x="273" y="198"/>
                </a:cubicBezTo>
                <a:cubicBezTo>
                  <a:pt x="273" y="203"/>
                  <a:pt x="272" y="207"/>
                  <a:pt x="270" y="210"/>
                </a:cubicBezTo>
                <a:cubicBezTo>
                  <a:pt x="269" y="214"/>
                  <a:pt x="269" y="214"/>
                  <a:pt x="269" y="214"/>
                </a:cubicBezTo>
                <a:cubicBezTo>
                  <a:pt x="271" y="224"/>
                  <a:pt x="271" y="224"/>
                  <a:pt x="271" y="224"/>
                </a:cubicBezTo>
                <a:cubicBezTo>
                  <a:pt x="267" y="237"/>
                  <a:pt x="267" y="237"/>
                  <a:pt x="267" y="237"/>
                </a:cubicBezTo>
                <a:cubicBezTo>
                  <a:pt x="267" y="238"/>
                  <a:pt x="268" y="240"/>
                  <a:pt x="267" y="242"/>
                </a:cubicBezTo>
                <a:cubicBezTo>
                  <a:pt x="276" y="255"/>
                  <a:pt x="273" y="264"/>
                  <a:pt x="270" y="269"/>
                </a:cubicBezTo>
                <a:cubicBezTo>
                  <a:pt x="272" y="288"/>
                  <a:pt x="272" y="288"/>
                  <a:pt x="272" y="288"/>
                </a:cubicBezTo>
                <a:cubicBezTo>
                  <a:pt x="263" y="281"/>
                  <a:pt x="263" y="281"/>
                  <a:pt x="263" y="281"/>
                </a:cubicBezTo>
                <a:cubicBezTo>
                  <a:pt x="262" y="286"/>
                  <a:pt x="262" y="286"/>
                  <a:pt x="262" y="286"/>
                </a:cubicBezTo>
                <a:cubicBezTo>
                  <a:pt x="260" y="287"/>
                  <a:pt x="260" y="287"/>
                  <a:pt x="260" y="287"/>
                </a:cubicBezTo>
                <a:cubicBezTo>
                  <a:pt x="257" y="294"/>
                  <a:pt x="251" y="300"/>
                  <a:pt x="240" y="303"/>
                </a:cubicBezTo>
                <a:cubicBezTo>
                  <a:pt x="238" y="303"/>
                  <a:pt x="236" y="304"/>
                  <a:pt x="234" y="304"/>
                </a:cubicBezTo>
                <a:cubicBezTo>
                  <a:pt x="224" y="307"/>
                  <a:pt x="224" y="307"/>
                  <a:pt x="224" y="307"/>
                </a:cubicBezTo>
                <a:lnTo>
                  <a:pt x="215" y="30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64"/>
          <p:cNvSpPr>
            <a:spLocks/>
          </p:cNvSpPr>
          <p:nvPr/>
        </p:nvSpPr>
        <p:spPr bwMode="auto">
          <a:xfrm>
            <a:off x="10129838" y="8836025"/>
            <a:ext cx="168275" cy="161925"/>
          </a:xfrm>
          <a:custGeom>
            <a:avLst/>
            <a:gdLst>
              <a:gd name="T0" fmla="*/ 24 w 53"/>
              <a:gd name="T1" fmla="*/ 51 h 51"/>
              <a:gd name="T2" fmla="*/ 5 w 53"/>
              <a:gd name="T3" fmla="*/ 43 h 51"/>
              <a:gd name="T4" fmla="*/ 0 w 53"/>
              <a:gd name="T5" fmla="*/ 36 h 51"/>
              <a:gd name="T6" fmla="*/ 0 w 53"/>
              <a:gd name="T7" fmla="*/ 24 h 51"/>
              <a:gd name="T8" fmla="*/ 1 w 53"/>
              <a:gd name="T9" fmla="*/ 18 h 51"/>
              <a:gd name="T10" fmla="*/ 26 w 53"/>
              <a:gd name="T11" fmla="*/ 0 h 51"/>
              <a:gd name="T12" fmla="*/ 47 w 53"/>
              <a:gd name="T13" fmla="*/ 11 h 51"/>
              <a:gd name="T14" fmla="*/ 53 w 53"/>
              <a:gd name="T15" fmla="*/ 18 h 51"/>
              <a:gd name="T16" fmla="*/ 52 w 53"/>
              <a:gd name="T17" fmla="*/ 30 h 51"/>
              <a:gd name="T18" fmla="*/ 25 w 53"/>
              <a:gd name="T19" fmla="*/ 51 h 51"/>
              <a:gd name="T20" fmla="*/ 24 w 53"/>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51">
                <a:moveTo>
                  <a:pt x="24" y="51"/>
                </a:moveTo>
                <a:cubicBezTo>
                  <a:pt x="17" y="51"/>
                  <a:pt x="10" y="48"/>
                  <a:pt x="5" y="43"/>
                </a:cubicBezTo>
                <a:cubicBezTo>
                  <a:pt x="0" y="36"/>
                  <a:pt x="0" y="36"/>
                  <a:pt x="0" y="36"/>
                </a:cubicBezTo>
                <a:cubicBezTo>
                  <a:pt x="0" y="24"/>
                  <a:pt x="0" y="24"/>
                  <a:pt x="0" y="24"/>
                </a:cubicBezTo>
                <a:cubicBezTo>
                  <a:pt x="0" y="22"/>
                  <a:pt x="1" y="20"/>
                  <a:pt x="1" y="18"/>
                </a:cubicBezTo>
                <a:cubicBezTo>
                  <a:pt x="4" y="8"/>
                  <a:pt x="14" y="0"/>
                  <a:pt x="26" y="0"/>
                </a:cubicBezTo>
                <a:cubicBezTo>
                  <a:pt x="36" y="1"/>
                  <a:pt x="43" y="5"/>
                  <a:pt x="47" y="11"/>
                </a:cubicBezTo>
                <a:cubicBezTo>
                  <a:pt x="53" y="18"/>
                  <a:pt x="53" y="18"/>
                  <a:pt x="53" y="18"/>
                </a:cubicBezTo>
                <a:cubicBezTo>
                  <a:pt x="52" y="30"/>
                  <a:pt x="52" y="30"/>
                  <a:pt x="52" y="30"/>
                </a:cubicBezTo>
                <a:cubicBezTo>
                  <a:pt x="49" y="42"/>
                  <a:pt x="38" y="51"/>
                  <a:pt x="25" y="51"/>
                </a:cubicBezTo>
                <a:lnTo>
                  <a:pt x="24" y="5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65"/>
          <p:cNvSpPr>
            <a:spLocks/>
          </p:cNvSpPr>
          <p:nvPr/>
        </p:nvSpPr>
        <p:spPr bwMode="auto">
          <a:xfrm>
            <a:off x="9410700" y="8763000"/>
            <a:ext cx="973137" cy="661988"/>
          </a:xfrm>
          <a:custGeom>
            <a:avLst/>
            <a:gdLst>
              <a:gd name="T0" fmla="*/ 166 w 307"/>
              <a:gd name="T1" fmla="*/ 209 h 209"/>
              <a:gd name="T2" fmla="*/ 136 w 307"/>
              <a:gd name="T3" fmla="*/ 196 h 209"/>
              <a:gd name="T4" fmla="*/ 131 w 307"/>
              <a:gd name="T5" fmla="*/ 193 h 209"/>
              <a:gd name="T6" fmla="*/ 125 w 307"/>
              <a:gd name="T7" fmla="*/ 182 h 209"/>
              <a:gd name="T8" fmla="*/ 103 w 307"/>
              <a:gd name="T9" fmla="*/ 173 h 209"/>
              <a:gd name="T10" fmla="*/ 79 w 307"/>
              <a:gd name="T11" fmla="*/ 134 h 209"/>
              <a:gd name="T12" fmla="*/ 11 w 307"/>
              <a:gd name="T13" fmla="*/ 89 h 209"/>
              <a:gd name="T14" fmla="*/ 0 w 307"/>
              <a:gd name="T15" fmla="*/ 44 h 209"/>
              <a:gd name="T16" fmla="*/ 4 w 307"/>
              <a:gd name="T17" fmla="*/ 26 h 209"/>
              <a:gd name="T18" fmla="*/ 10 w 307"/>
              <a:gd name="T19" fmla="*/ 22 h 209"/>
              <a:gd name="T20" fmla="*/ 34 w 307"/>
              <a:gd name="T21" fmla="*/ 14 h 209"/>
              <a:gd name="T22" fmla="*/ 38 w 307"/>
              <a:gd name="T23" fmla="*/ 13 h 209"/>
              <a:gd name="T24" fmla="*/ 46 w 307"/>
              <a:gd name="T25" fmla="*/ 9 h 209"/>
              <a:gd name="T26" fmla="*/ 69 w 307"/>
              <a:gd name="T27" fmla="*/ 0 h 209"/>
              <a:gd name="T28" fmla="*/ 71 w 307"/>
              <a:gd name="T29" fmla="*/ 0 h 209"/>
              <a:gd name="T30" fmla="*/ 84 w 307"/>
              <a:gd name="T31" fmla="*/ 2 h 209"/>
              <a:gd name="T32" fmla="*/ 91 w 307"/>
              <a:gd name="T33" fmla="*/ 5 h 209"/>
              <a:gd name="T34" fmla="*/ 101 w 307"/>
              <a:gd name="T35" fmla="*/ 3 h 209"/>
              <a:gd name="T36" fmla="*/ 122 w 307"/>
              <a:gd name="T37" fmla="*/ 14 h 209"/>
              <a:gd name="T38" fmla="*/ 128 w 307"/>
              <a:gd name="T39" fmla="*/ 15 h 209"/>
              <a:gd name="T40" fmla="*/ 148 w 307"/>
              <a:gd name="T41" fmla="*/ 26 h 209"/>
              <a:gd name="T42" fmla="*/ 164 w 307"/>
              <a:gd name="T43" fmla="*/ 25 h 209"/>
              <a:gd name="T44" fmla="*/ 186 w 307"/>
              <a:gd name="T45" fmla="*/ 31 h 209"/>
              <a:gd name="T46" fmla="*/ 193 w 307"/>
              <a:gd name="T47" fmla="*/ 20 h 209"/>
              <a:gd name="T48" fmla="*/ 206 w 307"/>
              <a:gd name="T49" fmla="*/ 19 h 209"/>
              <a:gd name="T50" fmla="*/ 214 w 307"/>
              <a:gd name="T51" fmla="*/ 19 h 209"/>
              <a:gd name="T52" fmla="*/ 218 w 307"/>
              <a:gd name="T53" fmla="*/ 23 h 209"/>
              <a:gd name="T54" fmla="*/ 227 w 307"/>
              <a:gd name="T55" fmla="*/ 22 h 209"/>
              <a:gd name="T56" fmla="*/ 241 w 307"/>
              <a:gd name="T57" fmla="*/ 24 h 209"/>
              <a:gd name="T58" fmla="*/ 248 w 307"/>
              <a:gd name="T59" fmla="*/ 26 h 209"/>
              <a:gd name="T60" fmla="*/ 254 w 307"/>
              <a:gd name="T61" fmla="*/ 32 h 209"/>
              <a:gd name="T62" fmla="*/ 260 w 307"/>
              <a:gd name="T63" fmla="*/ 41 h 209"/>
              <a:gd name="T64" fmla="*/ 260 w 307"/>
              <a:gd name="T65" fmla="*/ 42 h 209"/>
              <a:gd name="T66" fmla="*/ 275 w 307"/>
              <a:gd name="T67" fmla="*/ 53 h 209"/>
              <a:gd name="T68" fmla="*/ 280 w 307"/>
              <a:gd name="T69" fmla="*/ 55 h 209"/>
              <a:gd name="T70" fmla="*/ 307 w 307"/>
              <a:gd name="T71" fmla="*/ 64 h 209"/>
              <a:gd name="T72" fmla="*/ 293 w 307"/>
              <a:gd name="T73" fmla="*/ 88 h 209"/>
              <a:gd name="T74" fmla="*/ 290 w 307"/>
              <a:gd name="T75" fmla="*/ 92 h 209"/>
              <a:gd name="T76" fmla="*/ 290 w 307"/>
              <a:gd name="T77" fmla="*/ 99 h 209"/>
              <a:gd name="T78" fmla="*/ 289 w 307"/>
              <a:gd name="T79" fmla="*/ 111 h 209"/>
              <a:gd name="T80" fmla="*/ 285 w 307"/>
              <a:gd name="T81" fmla="*/ 113 h 209"/>
              <a:gd name="T82" fmla="*/ 289 w 307"/>
              <a:gd name="T83" fmla="*/ 115 h 209"/>
              <a:gd name="T84" fmla="*/ 276 w 307"/>
              <a:gd name="T85" fmla="*/ 141 h 209"/>
              <a:gd name="T86" fmla="*/ 265 w 307"/>
              <a:gd name="T87" fmla="*/ 149 h 209"/>
              <a:gd name="T88" fmla="*/ 255 w 307"/>
              <a:gd name="T89" fmla="*/ 153 h 209"/>
              <a:gd name="T90" fmla="*/ 249 w 307"/>
              <a:gd name="T91" fmla="*/ 154 h 209"/>
              <a:gd name="T92" fmla="*/ 241 w 307"/>
              <a:gd name="T93" fmla="*/ 158 h 209"/>
              <a:gd name="T94" fmla="*/ 234 w 307"/>
              <a:gd name="T95" fmla="*/ 157 h 209"/>
              <a:gd name="T96" fmla="*/ 232 w 307"/>
              <a:gd name="T97" fmla="*/ 157 h 209"/>
              <a:gd name="T98" fmla="*/ 234 w 307"/>
              <a:gd name="T99" fmla="*/ 163 h 209"/>
              <a:gd name="T100" fmla="*/ 235 w 307"/>
              <a:gd name="T101" fmla="*/ 179 h 209"/>
              <a:gd name="T102" fmla="*/ 219 w 307"/>
              <a:gd name="T103" fmla="*/ 184 h 209"/>
              <a:gd name="T104" fmla="*/ 213 w 307"/>
              <a:gd name="T105" fmla="*/ 187 h 209"/>
              <a:gd name="T106" fmla="*/ 211 w 307"/>
              <a:gd name="T107" fmla="*/ 188 h 209"/>
              <a:gd name="T108" fmla="*/ 202 w 307"/>
              <a:gd name="T109" fmla="*/ 195 h 209"/>
              <a:gd name="T110" fmla="*/ 195 w 307"/>
              <a:gd name="T111" fmla="*/ 199 h 209"/>
              <a:gd name="T112" fmla="*/ 192 w 307"/>
              <a:gd name="T113" fmla="*/ 200 h 209"/>
              <a:gd name="T114" fmla="*/ 190 w 307"/>
              <a:gd name="T115" fmla="*/ 201 h 209"/>
              <a:gd name="T116" fmla="*/ 170 w 307"/>
              <a:gd name="T117" fmla="*/ 209 h 209"/>
              <a:gd name="T118" fmla="*/ 166 w 307"/>
              <a:gd name="T119"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7" h="209">
                <a:moveTo>
                  <a:pt x="166" y="209"/>
                </a:moveTo>
                <a:cubicBezTo>
                  <a:pt x="160" y="209"/>
                  <a:pt x="155" y="209"/>
                  <a:pt x="136" y="196"/>
                </a:cubicBezTo>
                <a:cubicBezTo>
                  <a:pt x="131" y="193"/>
                  <a:pt x="131" y="193"/>
                  <a:pt x="131" y="193"/>
                </a:cubicBezTo>
                <a:cubicBezTo>
                  <a:pt x="125" y="182"/>
                  <a:pt x="125" y="182"/>
                  <a:pt x="125" y="182"/>
                </a:cubicBezTo>
                <a:cubicBezTo>
                  <a:pt x="103" y="173"/>
                  <a:pt x="103" y="173"/>
                  <a:pt x="103" y="173"/>
                </a:cubicBezTo>
                <a:cubicBezTo>
                  <a:pt x="79" y="134"/>
                  <a:pt x="79" y="134"/>
                  <a:pt x="79" y="134"/>
                </a:cubicBezTo>
                <a:cubicBezTo>
                  <a:pt x="11" y="89"/>
                  <a:pt x="11" y="89"/>
                  <a:pt x="11" y="89"/>
                </a:cubicBezTo>
                <a:cubicBezTo>
                  <a:pt x="0" y="44"/>
                  <a:pt x="0" y="44"/>
                  <a:pt x="0" y="44"/>
                </a:cubicBezTo>
                <a:cubicBezTo>
                  <a:pt x="4" y="26"/>
                  <a:pt x="4" y="26"/>
                  <a:pt x="4" y="26"/>
                </a:cubicBezTo>
                <a:cubicBezTo>
                  <a:pt x="10" y="22"/>
                  <a:pt x="10" y="22"/>
                  <a:pt x="10" y="22"/>
                </a:cubicBezTo>
                <a:cubicBezTo>
                  <a:pt x="18" y="16"/>
                  <a:pt x="27" y="15"/>
                  <a:pt x="34" y="14"/>
                </a:cubicBezTo>
                <a:cubicBezTo>
                  <a:pt x="38" y="13"/>
                  <a:pt x="38" y="13"/>
                  <a:pt x="38" y="13"/>
                </a:cubicBezTo>
                <a:cubicBezTo>
                  <a:pt x="40" y="13"/>
                  <a:pt x="43" y="11"/>
                  <a:pt x="46" y="9"/>
                </a:cubicBezTo>
                <a:cubicBezTo>
                  <a:pt x="52" y="4"/>
                  <a:pt x="60" y="1"/>
                  <a:pt x="69" y="0"/>
                </a:cubicBezTo>
                <a:cubicBezTo>
                  <a:pt x="70" y="0"/>
                  <a:pt x="70" y="0"/>
                  <a:pt x="71" y="0"/>
                </a:cubicBezTo>
                <a:cubicBezTo>
                  <a:pt x="77" y="0"/>
                  <a:pt x="80" y="1"/>
                  <a:pt x="84" y="2"/>
                </a:cubicBezTo>
                <a:cubicBezTo>
                  <a:pt x="86" y="3"/>
                  <a:pt x="89" y="4"/>
                  <a:pt x="91" y="5"/>
                </a:cubicBezTo>
                <a:cubicBezTo>
                  <a:pt x="94" y="4"/>
                  <a:pt x="98" y="3"/>
                  <a:pt x="101" y="3"/>
                </a:cubicBezTo>
                <a:cubicBezTo>
                  <a:pt x="111" y="4"/>
                  <a:pt x="118" y="8"/>
                  <a:pt x="122" y="14"/>
                </a:cubicBezTo>
                <a:cubicBezTo>
                  <a:pt x="124" y="14"/>
                  <a:pt x="126" y="15"/>
                  <a:pt x="128" y="15"/>
                </a:cubicBezTo>
                <a:cubicBezTo>
                  <a:pt x="137" y="16"/>
                  <a:pt x="144" y="20"/>
                  <a:pt x="148" y="26"/>
                </a:cubicBezTo>
                <a:cubicBezTo>
                  <a:pt x="152" y="26"/>
                  <a:pt x="162" y="25"/>
                  <a:pt x="164" y="25"/>
                </a:cubicBezTo>
                <a:cubicBezTo>
                  <a:pt x="172" y="25"/>
                  <a:pt x="180" y="27"/>
                  <a:pt x="186" y="31"/>
                </a:cubicBezTo>
                <a:cubicBezTo>
                  <a:pt x="186" y="31"/>
                  <a:pt x="193" y="20"/>
                  <a:pt x="193" y="20"/>
                </a:cubicBezTo>
                <a:cubicBezTo>
                  <a:pt x="206" y="19"/>
                  <a:pt x="206" y="19"/>
                  <a:pt x="206" y="19"/>
                </a:cubicBezTo>
                <a:cubicBezTo>
                  <a:pt x="214" y="19"/>
                  <a:pt x="214" y="19"/>
                  <a:pt x="214" y="19"/>
                </a:cubicBezTo>
                <a:cubicBezTo>
                  <a:pt x="218" y="23"/>
                  <a:pt x="218" y="23"/>
                  <a:pt x="218" y="23"/>
                </a:cubicBezTo>
                <a:cubicBezTo>
                  <a:pt x="222" y="23"/>
                  <a:pt x="224" y="22"/>
                  <a:pt x="227" y="22"/>
                </a:cubicBezTo>
                <a:cubicBezTo>
                  <a:pt x="232" y="22"/>
                  <a:pt x="237" y="23"/>
                  <a:pt x="241" y="24"/>
                </a:cubicBezTo>
                <a:cubicBezTo>
                  <a:pt x="248" y="26"/>
                  <a:pt x="248" y="26"/>
                  <a:pt x="248" y="26"/>
                </a:cubicBezTo>
                <a:cubicBezTo>
                  <a:pt x="254" y="32"/>
                  <a:pt x="254" y="32"/>
                  <a:pt x="254" y="32"/>
                </a:cubicBezTo>
                <a:cubicBezTo>
                  <a:pt x="260" y="41"/>
                  <a:pt x="260" y="41"/>
                  <a:pt x="260" y="41"/>
                </a:cubicBezTo>
                <a:cubicBezTo>
                  <a:pt x="260" y="42"/>
                  <a:pt x="260" y="42"/>
                  <a:pt x="260" y="42"/>
                </a:cubicBezTo>
                <a:cubicBezTo>
                  <a:pt x="267" y="45"/>
                  <a:pt x="272" y="49"/>
                  <a:pt x="275" y="53"/>
                </a:cubicBezTo>
                <a:cubicBezTo>
                  <a:pt x="276" y="54"/>
                  <a:pt x="280" y="55"/>
                  <a:pt x="280" y="55"/>
                </a:cubicBezTo>
                <a:cubicBezTo>
                  <a:pt x="307" y="64"/>
                  <a:pt x="307" y="64"/>
                  <a:pt x="307" y="64"/>
                </a:cubicBezTo>
                <a:cubicBezTo>
                  <a:pt x="293" y="88"/>
                  <a:pt x="293" y="88"/>
                  <a:pt x="293" y="88"/>
                </a:cubicBezTo>
                <a:cubicBezTo>
                  <a:pt x="290" y="92"/>
                  <a:pt x="290" y="92"/>
                  <a:pt x="290" y="92"/>
                </a:cubicBezTo>
                <a:cubicBezTo>
                  <a:pt x="290" y="99"/>
                  <a:pt x="290" y="99"/>
                  <a:pt x="290" y="99"/>
                </a:cubicBezTo>
                <a:cubicBezTo>
                  <a:pt x="289" y="111"/>
                  <a:pt x="289" y="111"/>
                  <a:pt x="289" y="111"/>
                </a:cubicBezTo>
                <a:cubicBezTo>
                  <a:pt x="285" y="113"/>
                  <a:pt x="285" y="113"/>
                  <a:pt x="285" y="113"/>
                </a:cubicBezTo>
                <a:cubicBezTo>
                  <a:pt x="289" y="115"/>
                  <a:pt x="289" y="115"/>
                  <a:pt x="289" y="115"/>
                </a:cubicBezTo>
                <a:cubicBezTo>
                  <a:pt x="276" y="141"/>
                  <a:pt x="276" y="141"/>
                  <a:pt x="276" y="141"/>
                </a:cubicBezTo>
                <a:cubicBezTo>
                  <a:pt x="265" y="149"/>
                  <a:pt x="265" y="149"/>
                  <a:pt x="265" y="149"/>
                </a:cubicBezTo>
                <a:cubicBezTo>
                  <a:pt x="255" y="153"/>
                  <a:pt x="255" y="153"/>
                  <a:pt x="255" y="153"/>
                </a:cubicBezTo>
                <a:cubicBezTo>
                  <a:pt x="249" y="154"/>
                  <a:pt x="249" y="154"/>
                  <a:pt x="249" y="154"/>
                </a:cubicBezTo>
                <a:cubicBezTo>
                  <a:pt x="241" y="158"/>
                  <a:pt x="241" y="158"/>
                  <a:pt x="241" y="158"/>
                </a:cubicBezTo>
                <a:cubicBezTo>
                  <a:pt x="234" y="157"/>
                  <a:pt x="234" y="157"/>
                  <a:pt x="234" y="157"/>
                </a:cubicBezTo>
                <a:cubicBezTo>
                  <a:pt x="232" y="157"/>
                  <a:pt x="232" y="157"/>
                  <a:pt x="232" y="157"/>
                </a:cubicBezTo>
                <a:cubicBezTo>
                  <a:pt x="234" y="163"/>
                  <a:pt x="234" y="163"/>
                  <a:pt x="234" y="163"/>
                </a:cubicBezTo>
                <a:cubicBezTo>
                  <a:pt x="235" y="179"/>
                  <a:pt x="235" y="179"/>
                  <a:pt x="235" y="179"/>
                </a:cubicBezTo>
                <a:cubicBezTo>
                  <a:pt x="219" y="184"/>
                  <a:pt x="219" y="184"/>
                  <a:pt x="219" y="184"/>
                </a:cubicBezTo>
                <a:cubicBezTo>
                  <a:pt x="218" y="185"/>
                  <a:pt x="216" y="186"/>
                  <a:pt x="213" y="187"/>
                </a:cubicBezTo>
                <a:cubicBezTo>
                  <a:pt x="212" y="187"/>
                  <a:pt x="211" y="187"/>
                  <a:pt x="211" y="188"/>
                </a:cubicBezTo>
                <a:cubicBezTo>
                  <a:pt x="208" y="191"/>
                  <a:pt x="205" y="194"/>
                  <a:pt x="202" y="195"/>
                </a:cubicBezTo>
                <a:cubicBezTo>
                  <a:pt x="200" y="196"/>
                  <a:pt x="198" y="198"/>
                  <a:pt x="195" y="199"/>
                </a:cubicBezTo>
                <a:cubicBezTo>
                  <a:pt x="192" y="200"/>
                  <a:pt x="192" y="200"/>
                  <a:pt x="192" y="200"/>
                </a:cubicBezTo>
                <a:cubicBezTo>
                  <a:pt x="192" y="200"/>
                  <a:pt x="191" y="201"/>
                  <a:pt x="190" y="201"/>
                </a:cubicBezTo>
                <a:cubicBezTo>
                  <a:pt x="183" y="207"/>
                  <a:pt x="177" y="209"/>
                  <a:pt x="170" y="209"/>
                </a:cubicBezTo>
                <a:lnTo>
                  <a:pt x="166" y="20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66"/>
          <p:cNvSpPr>
            <a:spLocks/>
          </p:cNvSpPr>
          <p:nvPr/>
        </p:nvSpPr>
        <p:spPr bwMode="auto">
          <a:xfrm>
            <a:off x="10104438" y="8766175"/>
            <a:ext cx="161925" cy="142875"/>
          </a:xfrm>
          <a:custGeom>
            <a:avLst/>
            <a:gdLst>
              <a:gd name="T0" fmla="*/ 50 w 102"/>
              <a:gd name="T1" fmla="*/ 90 h 90"/>
              <a:gd name="T2" fmla="*/ 38 w 102"/>
              <a:gd name="T3" fmla="*/ 84 h 90"/>
              <a:gd name="T4" fmla="*/ 0 w 102"/>
              <a:gd name="T5" fmla="*/ 64 h 90"/>
              <a:gd name="T6" fmla="*/ 22 w 102"/>
              <a:gd name="T7" fmla="*/ 28 h 90"/>
              <a:gd name="T8" fmla="*/ 32 w 102"/>
              <a:gd name="T9" fmla="*/ 8 h 90"/>
              <a:gd name="T10" fmla="*/ 52 w 102"/>
              <a:gd name="T11" fmla="*/ 6 h 90"/>
              <a:gd name="T12" fmla="*/ 94 w 102"/>
              <a:gd name="T13" fmla="*/ 0 h 90"/>
              <a:gd name="T14" fmla="*/ 102 w 102"/>
              <a:gd name="T15" fmla="*/ 42 h 90"/>
              <a:gd name="T16" fmla="*/ 102 w 102"/>
              <a:gd name="T17" fmla="*/ 60 h 90"/>
              <a:gd name="T18" fmla="*/ 90 w 102"/>
              <a:gd name="T19" fmla="*/ 76 h 90"/>
              <a:gd name="T20" fmla="*/ 80 w 102"/>
              <a:gd name="T21" fmla="*/ 88 h 90"/>
              <a:gd name="T22" fmla="*/ 60 w 102"/>
              <a:gd name="T23" fmla="*/ 90 h 90"/>
              <a:gd name="T24" fmla="*/ 50 w 102"/>
              <a:gd name="T2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90">
                <a:moveTo>
                  <a:pt x="50" y="90"/>
                </a:moveTo>
                <a:lnTo>
                  <a:pt x="38" y="84"/>
                </a:lnTo>
                <a:lnTo>
                  <a:pt x="0" y="64"/>
                </a:lnTo>
                <a:lnTo>
                  <a:pt x="22" y="28"/>
                </a:lnTo>
                <a:lnTo>
                  <a:pt x="32" y="8"/>
                </a:lnTo>
                <a:lnTo>
                  <a:pt x="52" y="6"/>
                </a:lnTo>
                <a:lnTo>
                  <a:pt x="94" y="0"/>
                </a:lnTo>
                <a:lnTo>
                  <a:pt x="102" y="42"/>
                </a:lnTo>
                <a:lnTo>
                  <a:pt x="102" y="60"/>
                </a:lnTo>
                <a:lnTo>
                  <a:pt x="90" y="76"/>
                </a:lnTo>
                <a:lnTo>
                  <a:pt x="80" y="88"/>
                </a:lnTo>
                <a:lnTo>
                  <a:pt x="60" y="90"/>
                </a:lnTo>
                <a:lnTo>
                  <a:pt x="50" y="9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67"/>
          <p:cNvSpPr>
            <a:spLocks/>
          </p:cNvSpPr>
          <p:nvPr/>
        </p:nvSpPr>
        <p:spPr bwMode="auto">
          <a:xfrm>
            <a:off x="10117138" y="8934450"/>
            <a:ext cx="541337" cy="468313"/>
          </a:xfrm>
          <a:custGeom>
            <a:avLst/>
            <a:gdLst>
              <a:gd name="T0" fmla="*/ 66 w 171"/>
              <a:gd name="T1" fmla="*/ 146 h 148"/>
              <a:gd name="T2" fmla="*/ 60 w 171"/>
              <a:gd name="T3" fmla="*/ 145 h 148"/>
              <a:gd name="T4" fmla="*/ 53 w 171"/>
              <a:gd name="T5" fmla="*/ 140 h 148"/>
              <a:gd name="T6" fmla="*/ 41 w 171"/>
              <a:gd name="T7" fmla="*/ 131 h 148"/>
              <a:gd name="T8" fmla="*/ 41 w 171"/>
              <a:gd name="T9" fmla="*/ 129 h 148"/>
              <a:gd name="T10" fmla="*/ 31 w 171"/>
              <a:gd name="T11" fmla="*/ 121 h 148"/>
              <a:gd name="T12" fmla="*/ 32 w 171"/>
              <a:gd name="T13" fmla="*/ 107 h 148"/>
              <a:gd name="T14" fmla="*/ 31 w 171"/>
              <a:gd name="T15" fmla="*/ 104 h 148"/>
              <a:gd name="T16" fmla="*/ 32 w 171"/>
              <a:gd name="T17" fmla="*/ 98 h 148"/>
              <a:gd name="T18" fmla="*/ 33 w 171"/>
              <a:gd name="T19" fmla="*/ 96 h 148"/>
              <a:gd name="T20" fmla="*/ 18 w 171"/>
              <a:gd name="T21" fmla="*/ 90 h 148"/>
              <a:gd name="T22" fmla="*/ 19 w 171"/>
              <a:gd name="T23" fmla="*/ 89 h 148"/>
              <a:gd name="T24" fmla="*/ 8 w 171"/>
              <a:gd name="T25" fmla="*/ 89 h 148"/>
              <a:gd name="T26" fmla="*/ 15 w 171"/>
              <a:gd name="T27" fmla="*/ 74 h 148"/>
              <a:gd name="T28" fmla="*/ 13 w 171"/>
              <a:gd name="T29" fmla="*/ 71 h 148"/>
              <a:gd name="T30" fmla="*/ 0 w 171"/>
              <a:gd name="T31" fmla="*/ 47 h 148"/>
              <a:gd name="T32" fmla="*/ 10 w 171"/>
              <a:gd name="T33" fmla="*/ 41 h 148"/>
              <a:gd name="T34" fmla="*/ 10 w 171"/>
              <a:gd name="T35" fmla="*/ 39 h 148"/>
              <a:gd name="T36" fmla="*/ 16 w 171"/>
              <a:gd name="T37" fmla="*/ 35 h 148"/>
              <a:gd name="T38" fmla="*/ 13 w 171"/>
              <a:gd name="T39" fmla="*/ 28 h 148"/>
              <a:gd name="T40" fmla="*/ 32 w 171"/>
              <a:gd name="T41" fmla="*/ 13 h 148"/>
              <a:gd name="T42" fmla="*/ 36 w 171"/>
              <a:gd name="T43" fmla="*/ 12 h 148"/>
              <a:gd name="T44" fmla="*/ 37 w 171"/>
              <a:gd name="T45" fmla="*/ 11 h 148"/>
              <a:gd name="T46" fmla="*/ 44 w 171"/>
              <a:gd name="T47" fmla="*/ 0 h 148"/>
              <a:gd name="T48" fmla="*/ 61 w 171"/>
              <a:gd name="T49" fmla="*/ 2 h 148"/>
              <a:gd name="T50" fmla="*/ 73 w 171"/>
              <a:gd name="T51" fmla="*/ 8 h 148"/>
              <a:gd name="T52" fmla="*/ 84 w 171"/>
              <a:gd name="T53" fmla="*/ 16 h 148"/>
              <a:gd name="T54" fmla="*/ 88 w 171"/>
              <a:gd name="T55" fmla="*/ 19 h 148"/>
              <a:gd name="T56" fmla="*/ 96 w 171"/>
              <a:gd name="T57" fmla="*/ 27 h 148"/>
              <a:gd name="T58" fmla="*/ 109 w 171"/>
              <a:gd name="T59" fmla="*/ 34 h 148"/>
              <a:gd name="T60" fmla="*/ 114 w 171"/>
              <a:gd name="T61" fmla="*/ 37 h 148"/>
              <a:gd name="T62" fmla="*/ 127 w 171"/>
              <a:gd name="T63" fmla="*/ 43 h 148"/>
              <a:gd name="T64" fmla="*/ 124 w 171"/>
              <a:gd name="T65" fmla="*/ 66 h 148"/>
              <a:gd name="T66" fmla="*/ 121 w 171"/>
              <a:gd name="T67" fmla="*/ 80 h 148"/>
              <a:gd name="T68" fmla="*/ 117 w 171"/>
              <a:gd name="T69" fmla="*/ 82 h 148"/>
              <a:gd name="T70" fmla="*/ 121 w 171"/>
              <a:gd name="T71" fmla="*/ 91 h 148"/>
              <a:gd name="T72" fmla="*/ 122 w 171"/>
              <a:gd name="T73" fmla="*/ 93 h 148"/>
              <a:gd name="T74" fmla="*/ 124 w 171"/>
              <a:gd name="T75" fmla="*/ 95 h 148"/>
              <a:gd name="T76" fmla="*/ 125 w 171"/>
              <a:gd name="T77" fmla="*/ 97 h 148"/>
              <a:gd name="T78" fmla="*/ 128 w 171"/>
              <a:gd name="T79" fmla="*/ 99 h 148"/>
              <a:gd name="T80" fmla="*/ 130 w 171"/>
              <a:gd name="T81" fmla="*/ 103 h 148"/>
              <a:gd name="T82" fmla="*/ 171 w 171"/>
              <a:gd name="T83" fmla="*/ 138 h 148"/>
              <a:gd name="T84" fmla="*/ 110 w 171"/>
              <a:gd name="T85" fmla="*/ 136 h 148"/>
              <a:gd name="T86" fmla="*/ 109 w 171"/>
              <a:gd name="T87" fmla="*/ 141 h 148"/>
              <a:gd name="T88" fmla="*/ 93 w 171"/>
              <a:gd name="T89" fmla="*/ 141 h 148"/>
              <a:gd name="T90" fmla="*/ 93 w 171"/>
              <a:gd name="T91" fmla="*/ 142 h 148"/>
              <a:gd name="T92" fmla="*/ 82 w 171"/>
              <a:gd name="T93" fmla="*/ 145 h 148"/>
              <a:gd name="T94" fmla="*/ 81 w 171"/>
              <a:gd name="T95" fmla="*/ 145 h 148"/>
              <a:gd name="T96" fmla="*/ 77 w 171"/>
              <a:gd name="T97" fmla="*/ 148 h 148"/>
              <a:gd name="T98" fmla="*/ 66 w 171"/>
              <a:gd name="T99" fmla="*/ 1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1" h="148">
                <a:moveTo>
                  <a:pt x="66" y="146"/>
                </a:moveTo>
                <a:cubicBezTo>
                  <a:pt x="60" y="145"/>
                  <a:pt x="60" y="145"/>
                  <a:pt x="60" y="145"/>
                </a:cubicBezTo>
                <a:cubicBezTo>
                  <a:pt x="53" y="140"/>
                  <a:pt x="53" y="140"/>
                  <a:pt x="53" y="140"/>
                </a:cubicBezTo>
                <a:cubicBezTo>
                  <a:pt x="41" y="131"/>
                  <a:pt x="41" y="131"/>
                  <a:pt x="41" y="131"/>
                </a:cubicBezTo>
                <a:cubicBezTo>
                  <a:pt x="41" y="129"/>
                  <a:pt x="41" y="129"/>
                  <a:pt x="41" y="129"/>
                </a:cubicBezTo>
                <a:cubicBezTo>
                  <a:pt x="31" y="121"/>
                  <a:pt x="31" y="121"/>
                  <a:pt x="31" y="121"/>
                </a:cubicBezTo>
                <a:cubicBezTo>
                  <a:pt x="32" y="107"/>
                  <a:pt x="32" y="107"/>
                  <a:pt x="32" y="107"/>
                </a:cubicBezTo>
                <a:cubicBezTo>
                  <a:pt x="31" y="104"/>
                  <a:pt x="31" y="104"/>
                  <a:pt x="31" y="104"/>
                </a:cubicBezTo>
                <a:cubicBezTo>
                  <a:pt x="32" y="98"/>
                  <a:pt x="32" y="98"/>
                  <a:pt x="32" y="98"/>
                </a:cubicBezTo>
                <a:cubicBezTo>
                  <a:pt x="33" y="96"/>
                  <a:pt x="33" y="96"/>
                  <a:pt x="33" y="96"/>
                </a:cubicBezTo>
                <a:cubicBezTo>
                  <a:pt x="18" y="90"/>
                  <a:pt x="18" y="90"/>
                  <a:pt x="18" y="90"/>
                </a:cubicBezTo>
                <a:cubicBezTo>
                  <a:pt x="19" y="89"/>
                  <a:pt x="19" y="89"/>
                  <a:pt x="19" y="89"/>
                </a:cubicBezTo>
                <a:cubicBezTo>
                  <a:pt x="8" y="89"/>
                  <a:pt x="8" y="89"/>
                  <a:pt x="8" y="89"/>
                </a:cubicBezTo>
                <a:cubicBezTo>
                  <a:pt x="15" y="74"/>
                  <a:pt x="15" y="74"/>
                  <a:pt x="15" y="74"/>
                </a:cubicBezTo>
                <a:cubicBezTo>
                  <a:pt x="13" y="71"/>
                  <a:pt x="13" y="71"/>
                  <a:pt x="13" y="71"/>
                </a:cubicBezTo>
                <a:cubicBezTo>
                  <a:pt x="0" y="47"/>
                  <a:pt x="0" y="47"/>
                  <a:pt x="0" y="47"/>
                </a:cubicBezTo>
                <a:cubicBezTo>
                  <a:pt x="10" y="41"/>
                  <a:pt x="10" y="41"/>
                  <a:pt x="10" y="41"/>
                </a:cubicBezTo>
                <a:cubicBezTo>
                  <a:pt x="10" y="39"/>
                  <a:pt x="10" y="39"/>
                  <a:pt x="10" y="39"/>
                </a:cubicBezTo>
                <a:cubicBezTo>
                  <a:pt x="16" y="35"/>
                  <a:pt x="16" y="35"/>
                  <a:pt x="16" y="35"/>
                </a:cubicBezTo>
                <a:cubicBezTo>
                  <a:pt x="13" y="28"/>
                  <a:pt x="13" y="28"/>
                  <a:pt x="13" y="28"/>
                </a:cubicBezTo>
                <a:cubicBezTo>
                  <a:pt x="32" y="13"/>
                  <a:pt x="32" y="13"/>
                  <a:pt x="32" y="13"/>
                </a:cubicBezTo>
                <a:cubicBezTo>
                  <a:pt x="36" y="12"/>
                  <a:pt x="36" y="12"/>
                  <a:pt x="36" y="12"/>
                </a:cubicBezTo>
                <a:cubicBezTo>
                  <a:pt x="37" y="11"/>
                  <a:pt x="37" y="11"/>
                  <a:pt x="37" y="11"/>
                </a:cubicBezTo>
                <a:cubicBezTo>
                  <a:pt x="44" y="0"/>
                  <a:pt x="44" y="0"/>
                  <a:pt x="44" y="0"/>
                </a:cubicBezTo>
                <a:cubicBezTo>
                  <a:pt x="61" y="2"/>
                  <a:pt x="61" y="2"/>
                  <a:pt x="61" y="2"/>
                </a:cubicBezTo>
                <a:cubicBezTo>
                  <a:pt x="66" y="4"/>
                  <a:pt x="70" y="6"/>
                  <a:pt x="73" y="8"/>
                </a:cubicBezTo>
                <a:cubicBezTo>
                  <a:pt x="77" y="10"/>
                  <a:pt x="81" y="13"/>
                  <a:pt x="84" y="16"/>
                </a:cubicBezTo>
                <a:cubicBezTo>
                  <a:pt x="88" y="19"/>
                  <a:pt x="88" y="19"/>
                  <a:pt x="88" y="19"/>
                </a:cubicBezTo>
                <a:cubicBezTo>
                  <a:pt x="91" y="21"/>
                  <a:pt x="94" y="24"/>
                  <a:pt x="96" y="27"/>
                </a:cubicBezTo>
                <a:cubicBezTo>
                  <a:pt x="101" y="29"/>
                  <a:pt x="106" y="32"/>
                  <a:pt x="109" y="34"/>
                </a:cubicBezTo>
                <a:cubicBezTo>
                  <a:pt x="111" y="35"/>
                  <a:pt x="112" y="36"/>
                  <a:pt x="114" y="37"/>
                </a:cubicBezTo>
                <a:cubicBezTo>
                  <a:pt x="127" y="43"/>
                  <a:pt x="127" y="43"/>
                  <a:pt x="127" y="43"/>
                </a:cubicBezTo>
                <a:cubicBezTo>
                  <a:pt x="124" y="66"/>
                  <a:pt x="124" y="66"/>
                  <a:pt x="124" y="66"/>
                </a:cubicBezTo>
                <a:cubicBezTo>
                  <a:pt x="121" y="80"/>
                  <a:pt x="121" y="80"/>
                  <a:pt x="121" y="80"/>
                </a:cubicBezTo>
                <a:cubicBezTo>
                  <a:pt x="117" y="82"/>
                  <a:pt x="117" y="82"/>
                  <a:pt x="117" y="82"/>
                </a:cubicBezTo>
                <a:cubicBezTo>
                  <a:pt x="121" y="91"/>
                  <a:pt x="121" y="91"/>
                  <a:pt x="121" y="91"/>
                </a:cubicBezTo>
                <a:cubicBezTo>
                  <a:pt x="122" y="93"/>
                  <a:pt x="122" y="93"/>
                  <a:pt x="122" y="93"/>
                </a:cubicBezTo>
                <a:cubicBezTo>
                  <a:pt x="124" y="95"/>
                  <a:pt x="124" y="95"/>
                  <a:pt x="124" y="95"/>
                </a:cubicBezTo>
                <a:cubicBezTo>
                  <a:pt x="125" y="97"/>
                  <a:pt x="125" y="97"/>
                  <a:pt x="125" y="97"/>
                </a:cubicBezTo>
                <a:cubicBezTo>
                  <a:pt x="128" y="99"/>
                  <a:pt x="128" y="99"/>
                  <a:pt x="128" y="99"/>
                </a:cubicBezTo>
                <a:cubicBezTo>
                  <a:pt x="130" y="103"/>
                  <a:pt x="130" y="103"/>
                  <a:pt x="130" y="103"/>
                </a:cubicBezTo>
                <a:cubicBezTo>
                  <a:pt x="171" y="138"/>
                  <a:pt x="171" y="138"/>
                  <a:pt x="171" y="138"/>
                </a:cubicBezTo>
                <a:cubicBezTo>
                  <a:pt x="110" y="136"/>
                  <a:pt x="110" y="136"/>
                  <a:pt x="110" y="136"/>
                </a:cubicBezTo>
                <a:cubicBezTo>
                  <a:pt x="109" y="141"/>
                  <a:pt x="109" y="141"/>
                  <a:pt x="109" y="141"/>
                </a:cubicBezTo>
                <a:cubicBezTo>
                  <a:pt x="93" y="141"/>
                  <a:pt x="93" y="141"/>
                  <a:pt x="93" y="141"/>
                </a:cubicBezTo>
                <a:cubicBezTo>
                  <a:pt x="93" y="142"/>
                  <a:pt x="93" y="142"/>
                  <a:pt x="93" y="142"/>
                </a:cubicBezTo>
                <a:cubicBezTo>
                  <a:pt x="82" y="145"/>
                  <a:pt x="82" y="145"/>
                  <a:pt x="82" y="145"/>
                </a:cubicBezTo>
                <a:cubicBezTo>
                  <a:pt x="81" y="145"/>
                  <a:pt x="81" y="145"/>
                  <a:pt x="81" y="145"/>
                </a:cubicBezTo>
                <a:cubicBezTo>
                  <a:pt x="77" y="148"/>
                  <a:pt x="77" y="148"/>
                  <a:pt x="77" y="148"/>
                </a:cubicBezTo>
                <a:lnTo>
                  <a:pt x="66" y="14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68"/>
          <p:cNvSpPr>
            <a:spLocks/>
          </p:cNvSpPr>
          <p:nvPr/>
        </p:nvSpPr>
        <p:spPr bwMode="auto">
          <a:xfrm>
            <a:off x="10329863" y="9020175"/>
            <a:ext cx="420687" cy="350838"/>
          </a:xfrm>
          <a:custGeom>
            <a:avLst/>
            <a:gdLst>
              <a:gd name="T0" fmla="*/ 57 w 133"/>
              <a:gd name="T1" fmla="*/ 111 h 111"/>
              <a:gd name="T2" fmla="*/ 51 w 133"/>
              <a:gd name="T3" fmla="*/ 110 h 111"/>
              <a:gd name="T4" fmla="*/ 44 w 133"/>
              <a:gd name="T5" fmla="*/ 108 h 111"/>
              <a:gd name="T6" fmla="*/ 40 w 133"/>
              <a:gd name="T7" fmla="*/ 107 h 111"/>
              <a:gd name="T8" fmla="*/ 36 w 133"/>
              <a:gd name="T9" fmla="*/ 104 h 111"/>
              <a:gd name="T10" fmla="*/ 34 w 133"/>
              <a:gd name="T11" fmla="*/ 102 h 111"/>
              <a:gd name="T12" fmla="*/ 32 w 133"/>
              <a:gd name="T13" fmla="*/ 100 h 111"/>
              <a:gd name="T14" fmla="*/ 30 w 133"/>
              <a:gd name="T15" fmla="*/ 99 h 111"/>
              <a:gd name="T16" fmla="*/ 26 w 133"/>
              <a:gd name="T17" fmla="*/ 94 h 111"/>
              <a:gd name="T18" fmla="*/ 19 w 133"/>
              <a:gd name="T19" fmla="*/ 89 h 111"/>
              <a:gd name="T20" fmla="*/ 18 w 133"/>
              <a:gd name="T21" fmla="*/ 83 h 111"/>
              <a:gd name="T22" fmla="*/ 11 w 133"/>
              <a:gd name="T23" fmla="*/ 74 h 111"/>
              <a:gd name="T24" fmla="*/ 9 w 133"/>
              <a:gd name="T25" fmla="*/ 72 h 111"/>
              <a:gd name="T26" fmla="*/ 7 w 133"/>
              <a:gd name="T27" fmla="*/ 70 h 111"/>
              <a:gd name="T28" fmla="*/ 0 w 133"/>
              <a:gd name="T29" fmla="*/ 57 h 111"/>
              <a:gd name="T30" fmla="*/ 4 w 133"/>
              <a:gd name="T31" fmla="*/ 45 h 111"/>
              <a:gd name="T32" fmla="*/ 5 w 133"/>
              <a:gd name="T33" fmla="*/ 38 h 111"/>
              <a:gd name="T34" fmla="*/ 19 w 133"/>
              <a:gd name="T35" fmla="*/ 21 h 111"/>
              <a:gd name="T36" fmla="*/ 19 w 133"/>
              <a:gd name="T37" fmla="*/ 21 h 111"/>
              <a:gd name="T38" fmla="*/ 22 w 133"/>
              <a:gd name="T39" fmla="*/ 0 h 111"/>
              <a:gd name="T40" fmla="*/ 45 w 133"/>
              <a:gd name="T41" fmla="*/ 9 h 111"/>
              <a:gd name="T42" fmla="*/ 61 w 133"/>
              <a:gd name="T43" fmla="*/ 10 h 111"/>
              <a:gd name="T44" fmla="*/ 69 w 133"/>
              <a:gd name="T45" fmla="*/ 9 h 111"/>
              <a:gd name="T46" fmla="*/ 99 w 133"/>
              <a:gd name="T47" fmla="*/ 14 h 111"/>
              <a:gd name="T48" fmla="*/ 133 w 133"/>
              <a:gd name="T49" fmla="*/ 28 h 111"/>
              <a:gd name="T50" fmla="*/ 107 w 133"/>
              <a:gd name="T51" fmla="*/ 49 h 111"/>
              <a:gd name="T52" fmla="*/ 108 w 133"/>
              <a:gd name="T53" fmla="*/ 52 h 111"/>
              <a:gd name="T54" fmla="*/ 113 w 133"/>
              <a:gd name="T55" fmla="*/ 65 h 111"/>
              <a:gd name="T56" fmla="*/ 112 w 133"/>
              <a:gd name="T57" fmla="*/ 71 h 111"/>
              <a:gd name="T58" fmla="*/ 113 w 133"/>
              <a:gd name="T59" fmla="*/ 72 h 111"/>
              <a:gd name="T60" fmla="*/ 107 w 133"/>
              <a:gd name="T61" fmla="*/ 86 h 111"/>
              <a:gd name="T62" fmla="*/ 104 w 133"/>
              <a:gd name="T63" fmla="*/ 91 h 111"/>
              <a:gd name="T64" fmla="*/ 98 w 133"/>
              <a:gd name="T65" fmla="*/ 96 h 111"/>
              <a:gd name="T66" fmla="*/ 87 w 133"/>
              <a:gd name="T67" fmla="*/ 102 h 111"/>
              <a:gd name="T68" fmla="*/ 81 w 133"/>
              <a:gd name="T69" fmla="*/ 100 h 111"/>
              <a:gd name="T70" fmla="*/ 65 w 133"/>
              <a:gd name="T71" fmla="*/ 111 h 111"/>
              <a:gd name="T72" fmla="*/ 57 w 133"/>
              <a:gd name="T7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111">
                <a:moveTo>
                  <a:pt x="57" y="111"/>
                </a:moveTo>
                <a:cubicBezTo>
                  <a:pt x="51" y="110"/>
                  <a:pt x="51" y="110"/>
                  <a:pt x="51" y="110"/>
                </a:cubicBezTo>
                <a:cubicBezTo>
                  <a:pt x="44" y="108"/>
                  <a:pt x="44" y="108"/>
                  <a:pt x="44" y="108"/>
                </a:cubicBezTo>
                <a:cubicBezTo>
                  <a:pt x="40" y="107"/>
                  <a:pt x="40" y="107"/>
                  <a:pt x="40" y="107"/>
                </a:cubicBezTo>
                <a:cubicBezTo>
                  <a:pt x="36" y="104"/>
                  <a:pt x="36" y="104"/>
                  <a:pt x="36" y="104"/>
                </a:cubicBezTo>
                <a:cubicBezTo>
                  <a:pt x="34" y="102"/>
                  <a:pt x="34" y="102"/>
                  <a:pt x="34" y="102"/>
                </a:cubicBezTo>
                <a:cubicBezTo>
                  <a:pt x="32" y="100"/>
                  <a:pt x="32" y="100"/>
                  <a:pt x="32" y="100"/>
                </a:cubicBezTo>
                <a:cubicBezTo>
                  <a:pt x="30" y="99"/>
                  <a:pt x="30" y="99"/>
                  <a:pt x="30" y="99"/>
                </a:cubicBezTo>
                <a:cubicBezTo>
                  <a:pt x="26" y="94"/>
                  <a:pt x="26" y="94"/>
                  <a:pt x="26" y="94"/>
                </a:cubicBezTo>
                <a:cubicBezTo>
                  <a:pt x="19" y="89"/>
                  <a:pt x="19" y="89"/>
                  <a:pt x="19" y="89"/>
                </a:cubicBezTo>
                <a:cubicBezTo>
                  <a:pt x="18" y="83"/>
                  <a:pt x="18" y="83"/>
                  <a:pt x="18" y="83"/>
                </a:cubicBezTo>
                <a:cubicBezTo>
                  <a:pt x="11" y="74"/>
                  <a:pt x="11" y="74"/>
                  <a:pt x="11" y="74"/>
                </a:cubicBezTo>
                <a:cubicBezTo>
                  <a:pt x="9" y="72"/>
                  <a:pt x="9" y="72"/>
                  <a:pt x="9" y="72"/>
                </a:cubicBezTo>
                <a:cubicBezTo>
                  <a:pt x="7" y="70"/>
                  <a:pt x="7" y="70"/>
                  <a:pt x="7" y="70"/>
                </a:cubicBezTo>
                <a:cubicBezTo>
                  <a:pt x="0" y="57"/>
                  <a:pt x="0" y="57"/>
                  <a:pt x="0" y="57"/>
                </a:cubicBezTo>
                <a:cubicBezTo>
                  <a:pt x="4" y="45"/>
                  <a:pt x="4" y="45"/>
                  <a:pt x="4" y="45"/>
                </a:cubicBezTo>
                <a:cubicBezTo>
                  <a:pt x="5" y="38"/>
                  <a:pt x="5" y="38"/>
                  <a:pt x="5" y="38"/>
                </a:cubicBezTo>
                <a:cubicBezTo>
                  <a:pt x="19" y="21"/>
                  <a:pt x="19" y="21"/>
                  <a:pt x="19" y="21"/>
                </a:cubicBezTo>
                <a:cubicBezTo>
                  <a:pt x="19" y="21"/>
                  <a:pt x="19" y="21"/>
                  <a:pt x="19" y="21"/>
                </a:cubicBezTo>
                <a:cubicBezTo>
                  <a:pt x="22" y="0"/>
                  <a:pt x="22" y="0"/>
                  <a:pt x="22" y="0"/>
                </a:cubicBezTo>
                <a:cubicBezTo>
                  <a:pt x="45" y="9"/>
                  <a:pt x="45" y="9"/>
                  <a:pt x="45" y="9"/>
                </a:cubicBezTo>
                <a:cubicBezTo>
                  <a:pt x="51" y="9"/>
                  <a:pt x="56" y="10"/>
                  <a:pt x="61" y="10"/>
                </a:cubicBezTo>
                <a:cubicBezTo>
                  <a:pt x="61" y="10"/>
                  <a:pt x="68" y="9"/>
                  <a:pt x="69" y="9"/>
                </a:cubicBezTo>
                <a:cubicBezTo>
                  <a:pt x="83" y="9"/>
                  <a:pt x="91" y="11"/>
                  <a:pt x="99" y="14"/>
                </a:cubicBezTo>
                <a:cubicBezTo>
                  <a:pt x="133" y="28"/>
                  <a:pt x="133" y="28"/>
                  <a:pt x="133" y="28"/>
                </a:cubicBezTo>
                <a:cubicBezTo>
                  <a:pt x="107" y="49"/>
                  <a:pt x="107" y="49"/>
                  <a:pt x="107" y="49"/>
                </a:cubicBezTo>
                <a:cubicBezTo>
                  <a:pt x="108" y="52"/>
                  <a:pt x="108" y="52"/>
                  <a:pt x="108" y="52"/>
                </a:cubicBezTo>
                <a:cubicBezTo>
                  <a:pt x="113" y="65"/>
                  <a:pt x="113" y="65"/>
                  <a:pt x="113" y="65"/>
                </a:cubicBezTo>
                <a:cubicBezTo>
                  <a:pt x="112" y="71"/>
                  <a:pt x="112" y="71"/>
                  <a:pt x="112" y="71"/>
                </a:cubicBezTo>
                <a:cubicBezTo>
                  <a:pt x="113" y="72"/>
                  <a:pt x="113" y="72"/>
                  <a:pt x="113" y="72"/>
                </a:cubicBezTo>
                <a:cubicBezTo>
                  <a:pt x="107" y="86"/>
                  <a:pt x="107" y="86"/>
                  <a:pt x="107" y="86"/>
                </a:cubicBezTo>
                <a:cubicBezTo>
                  <a:pt x="104" y="91"/>
                  <a:pt x="104" y="91"/>
                  <a:pt x="104" y="91"/>
                </a:cubicBezTo>
                <a:cubicBezTo>
                  <a:pt x="98" y="96"/>
                  <a:pt x="98" y="96"/>
                  <a:pt x="98" y="96"/>
                </a:cubicBezTo>
                <a:cubicBezTo>
                  <a:pt x="87" y="102"/>
                  <a:pt x="87" y="102"/>
                  <a:pt x="87" y="102"/>
                </a:cubicBezTo>
                <a:cubicBezTo>
                  <a:pt x="81" y="100"/>
                  <a:pt x="81" y="100"/>
                  <a:pt x="81" y="100"/>
                </a:cubicBezTo>
                <a:cubicBezTo>
                  <a:pt x="65" y="111"/>
                  <a:pt x="65" y="111"/>
                  <a:pt x="65" y="111"/>
                </a:cubicBezTo>
                <a:lnTo>
                  <a:pt x="57" y="11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69"/>
          <p:cNvSpPr>
            <a:spLocks/>
          </p:cNvSpPr>
          <p:nvPr/>
        </p:nvSpPr>
        <p:spPr bwMode="auto">
          <a:xfrm>
            <a:off x="10507663" y="9064625"/>
            <a:ext cx="344487" cy="315913"/>
          </a:xfrm>
          <a:custGeom>
            <a:avLst/>
            <a:gdLst>
              <a:gd name="T0" fmla="*/ 32 w 109"/>
              <a:gd name="T1" fmla="*/ 95 h 100"/>
              <a:gd name="T2" fmla="*/ 26 w 109"/>
              <a:gd name="T3" fmla="*/ 94 h 100"/>
              <a:gd name="T4" fmla="*/ 18 w 109"/>
              <a:gd name="T5" fmla="*/ 88 h 100"/>
              <a:gd name="T6" fmla="*/ 11 w 109"/>
              <a:gd name="T7" fmla="*/ 81 h 100"/>
              <a:gd name="T8" fmla="*/ 11 w 109"/>
              <a:gd name="T9" fmla="*/ 78 h 100"/>
              <a:gd name="T10" fmla="*/ 9 w 109"/>
              <a:gd name="T11" fmla="*/ 76 h 100"/>
              <a:gd name="T12" fmla="*/ 0 w 109"/>
              <a:gd name="T13" fmla="*/ 43 h 100"/>
              <a:gd name="T14" fmla="*/ 9 w 109"/>
              <a:gd name="T15" fmla="*/ 44 h 100"/>
              <a:gd name="T16" fmla="*/ 8 w 109"/>
              <a:gd name="T17" fmla="*/ 40 h 100"/>
              <a:gd name="T18" fmla="*/ 8 w 109"/>
              <a:gd name="T19" fmla="*/ 39 h 100"/>
              <a:gd name="T20" fmla="*/ 8 w 109"/>
              <a:gd name="T21" fmla="*/ 37 h 100"/>
              <a:gd name="T22" fmla="*/ 6 w 109"/>
              <a:gd name="T23" fmla="*/ 24 h 100"/>
              <a:gd name="T24" fmla="*/ 18 w 109"/>
              <a:gd name="T25" fmla="*/ 10 h 100"/>
              <a:gd name="T26" fmla="*/ 27 w 109"/>
              <a:gd name="T27" fmla="*/ 3 h 100"/>
              <a:gd name="T28" fmla="*/ 36 w 109"/>
              <a:gd name="T29" fmla="*/ 17 h 100"/>
              <a:gd name="T30" fmla="*/ 42 w 109"/>
              <a:gd name="T31" fmla="*/ 0 h 100"/>
              <a:gd name="T32" fmla="*/ 92 w 109"/>
              <a:gd name="T33" fmla="*/ 25 h 100"/>
              <a:gd name="T34" fmla="*/ 109 w 109"/>
              <a:gd name="T35" fmla="*/ 38 h 100"/>
              <a:gd name="T36" fmla="*/ 82 w 109"/>
              <a:gd name="T37" fmla="*/ 68 h 100"/>
              <a:gd name="T38" fmla="*/ 79 w 109"/>
              <a:gd name="T39" fmla="*/ 73 h 100"/>
              <a:gd name="T40" fmla="*/ 67 w 109"/>
              <a:gd name="T41" fmla="*/ 89 h 100"/>
              <a:gd name="T42" fmla="*/ 62 w 109"/>
              <a:gd name="T43" fmla="*/ 91 h 100"/>
              <a:gd name="T44" fmla="*/ 59 w 109"/>
              <a:gd name="T45" fmla="*/ 94 h 100"/>
              <a:gd name="T46" fmla="*/ 47 w 109"/>
              <a:gd name="T47" fmla="*/ 100 h 100"/>
              <a:gd name="T48" fmla="*/ 32 w 109"/>
              <a:gd name="T49" fmla="*/ 9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00">
                <a:moveTo>
                  <a:pt x="32" y="95"/>
                </a:moveTo>
                <a:cubicBezTo>
                  <a:pt x="26" y="94"/>
                  <a:pt x="26" y="94"/>
                  <a:pt x="26" y="94"/>
                </a:cubicBezTo>
                <a:cubicBezTo>
                  <a:pt x="18" y="88"/>
                  <a:pt x="18" y="88"/>
                  <a:pt x="18" y="88"/>
                </a:cubicBezTo>
                <a:cubicBezTo>
                  <a:pt x="11" y="81"/>
                  <a:pt x="11" y="81"/>
                  <a:pt x="11" y="81"/>
                </a:cubicBezTo>
                <a:cubicBezTo>
                  <a:pt x="11" y="78"/>
                  <a:pt x="11" y="78"/>
                  <a:pt x="11" y="78"/>
                </a:cubicBezTo>
                <a:cubicBezTo>
                  <a:pt x="9" y="76"/>
                  <a:pt x="9" y="76"/>
                  <a:pt x="9" y="76"/>
                </a:cubicBezTo>
                <a:cubicBezTo>
                  <a:pt x="0" y="43"/>
                  <a:pt x="0" y="43"/>
                  <a:pt x="0" y="43"/>
                </a:cubicBezTo>
                <a:cubicBezTo>
                  <a:pt x="9" y="44"/>
                  <a:pt x="9" y="44"/>
                  <a:pt x="9" y="44"/>
                </a:cubicBezTo>
                <a:cubicBezTo>
                  <a:pt x="8" y="40"/>
                  <a:pt x="8" y="40"/>
                  <a:pt x="8" y="40"/>
                </a:cubicBezTo>
                <a:cubicBezTo>
                  <a:pt x="8" y="39"/>
                  <a:pt x="8" y="39"/>
                  <a:pt x="8" y="39"/>
                </a:cubicBezTo>
                <a:cubicBezTo>
                  <a:pt x="8" y="37"/>
                  <a:pt x="8" y="37"/>
                  <a:pt x="8" y="37"/>
                </a:cubicBezTo>
                <a:cubicBezTo>
                  <a:pt x="6" y="24"/>
                  <a:pt x="6" y="24"/>
                  <a:pt x="6" y="24"/>
                </a:cubicBezTo>
                <a:cubicBezTo>
                  <a:pt x="18" y="10"/>
                  <a:pt x="18" y="10"/>
                  <a:pt x="18" y="10"/>
                </a:cubicBezTo>
                <a:cubicBezTo>
                  <a:pt x="27" y="3"/>
                  <a:pt x="27" y="3"/>
                  <a:pt x="27" y="3"/>
                </a:cubicBezTo>
                <a:cubicBezTo>
                  <a:pt x="36" y="17"/>
                  <a:pt x="36" y="17"/>
                  <a:pt x="36" y="17"/>
                </a:cubicBezTo>
                <a:cubicBezTo>
                  <a:pt x="42" y="0"/>
                  <a:pt x="42" y="0"/>
                  <a:pt x="42" y="0"/>
                </a:cubicBezTo>
                <a:cubicBezTo>
                  <a:pt x="66" y="4"/>
                  <a:pt x="81" y="16"/>
                  <a:pt x="92" y="25"/>
                </a:cubicBezTo>
                <a:cubicBezTo>
                  <a:pt x="109" y="38"/>
                  <a:pt x="109" y="38"/>
                  <a:pt x="109" y="38"/>
                </a:cubicBezTo>
                <a:cubicBezTo>
                  <a:pt x="82" y="68"/>
                  <a:pt x="82" y="68"/>
                  <a:pt x="82" y="68"/>
                </a:cubicBezTo>
                <a:cubicBezTo>
                  <a:pt x="79" y="73"/>
                  <a:pt x="79" y="73"/>
                  <a:pt x="79" y="73"/>
                </a:cubicBezTo>
                <a:cubicBezTo>
                  <a:pt x="67" y="89"/>
                  <a:pt x="67" y="89"/>
                  <a:pt x="67" y="89"/>
                </a:cubicBezTo>
                <a:cubicBezTo>
                  <a:pt x="62" y="91"/>
                  <a:pt x="62" y="91"/>
                  <a:pt x="62" y="91"/>
                </a:cubicBezTo>
                <a:cubicBezTo>
                  <a:pt x="59" y="94"/>
                  <a:pt x="59" y="94"/>
                  <a:pt x="59" y="94"/>
                </a:cubicBezTo>
                <a:cubicBezTo>
                  <a:pt x="47" y="100"/>
                  <a:pt x="47" y="100"/>
                  <a:pt x="47" y="100"/>
                </a:cubicBezTo>
                <a:lnTo>
                  <a:pt x="32" y="9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70"/>
          <p:cNvSpPr>
            <a:spLocks/>
          </p:cNvSpPr>
          <p:nvPr/>
        </p:nvSpPr>
        <p:spPr bwMode="auto">
          <a:xfrm>
            <a:off x="10612438" y="9121775"/>
            <a:ext cx="6350" cy="3175"/>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71"/>
          <p:cNvSpPr>
            <a:spLocks/>
          </p:cNvSpPr>
          <p:nvPr/>
        </p:nvSpPr>
        <p:spPr bwMode="auto">
          <a:xfrm>
            <a:off x="9680575" y="10404475"/>
            <a:ext cx="130175" cy="31750"/>
          </a:xfrm>
          <a:custGeom>
            <a:avLst/>
            <a:gdLst>
              <a:gd name="T0" fmla="*/ 0 w 41"/>
              <a:gd name="T1" fmla="*/ 4 h 10"/>
              <a:gd name="T2" fmla="*/ 1 w 41"/>
              <a:gd name="T3" fmla="*/ 0 h 10"/>
              <a:gd name="T4" fmla="*/ 41 w 41"/>
              <a:gd name="T5" fmla="*/ 0 h 10"/>
              <a:gd name="T6" fmla="*/ 40 w 41"/>
              <a:gd name="T7" fmla="*/ 10 h 10"/>
              <a:gd name="T8" fmla="*/ 0 w 41"/>
              <a:gd name="T9" fmla="*/ 4 h 10"/>
            </a:gdLst>
            <a:ahLst/>
            <a:cxnLst>
              <a:cxn ang="0">
                <a:pos x="T0" y="T1"/>
              </a:cxn>
              <a:cxn ang="0">
                <a:pos x="T2" y="T3"/>
              </a:cxn>
              <a:cxn ang="0">
                <a:pos x="T4" y="T5"/>
              </a:cxn>
              <a:cxn ang="0">
                <a:pos x="T6" y="T7"/>
              </a:cxn>
              <a:cxn ang="0">
                <a:pos x="T8" y="T9"/>
              </a:cxn>
            </a:cxnLst>
            <a:rect l="0" t="0" r="r" b="b"/>
            <a:pathLst>
              <a:path w="41" h="10">
                <a:moveTo>
                  <a:pt x="0" y="4"/>
                </a:moveTo>
                <a:cubicBezTo>
                  <a:pt x="0" y="2"/>
                  <a:pt x="1" y="1"/>
                  <a:pt x="1" y="0"/>
                </a:cubicBezTo>
                <a:cubicBezTo>
                  <a:pt x="41" y="0"/>
                  <a:pt x="41" y="0"/>
                  <a:pt x="41" y="0"/>
                </a:cubicBezTo>
                <a:cubicBezTo>
                  <a:pt x="41" y="3"/>
                  <a:pt x="40" y="7"/>
                  <a:pt x="40" y="10"/>
                </a:cubicBezTo>
                <a:lnTo>
                  <a:pt x="0" y="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72"/>
          <p:cNvSpPr>
            <a:spLocks/>
          </p:cNvSpPr>
          <p:nvPr/>
        </p:nvSpPr>
        <p:spPr bwMode="auto">
          <a:xfrm>
            <a:off x="9680575" y="10369550"/>
            <a:ext cx="127000" cy="28575"/>
          </a:xfrm>
          <a:custGeom>
            <a:avLst/>
            <a:gdLst>
              <a:gd name="T0" fmla="*/ 0 w 80"/>
              <a:gd name="T1" fmla="*/ 16 h 18"/>
              <a:gd name="T2" fmla="*/ 80 w 80"/>
              <a:gd name="T3" fmla="*/ 0 h 18"/>
              <a:gd name="T4" fmla="*/ 80 w 80"/>
              <a:gd name="T5" fmla="*/ 12 h 18"/>
              <a:gd name="T6" fmla="*/ 0 w 80"/>
              <a:gd name="T7" fmla="*/ 18 h 18"/>
              <a:gd name="T8" fmla="*/ 0 w 80"/>
              <a:gd name="T9" fmla="*/ 16 h 18"/>
            </a:gdLst>
            <a:ahLst/>
            <a:cxnLst>
              <a:cxn ang="0">
                <a:pos x="T0" y="T1"/>
              </a:cxn>
              <a:cxn ang="0">
                <a:pos x="T2" y="T3"/>
              </a:cxn>
              <a:cxn ang="0">
                <a:pos x="T4" y="T5"/>
              </a:cxn>
              <a:cxn ang="0">
                <a:pos x="T6" y="T7"/>
              </a:cxn>
              <a:cxn ang="0">
                <a:pos x="T8" y="T9"/>
              </a:cxn>
            </a:cxnLst>
            <a:rect l="0" t="0" r="r" b="b"/>
            <a:pathLst>
              <a:path w="80" h="18">
                <a:moveTo>
                  <a:pt x="0" y="16"/>
                </a:moveTo>
                <a:lnTo>
                  <a:pt x="80" y="0"/>
                </a:lnTo>
                <a:lnTo>
                  <a:pt x="80" y="12"/>
                </a:lnTo>
                <a:lnTo>
                  <a:pt x="0" y="18"/>
                </a:lnTo>
                <a:lnTo>
                  <a:pt x="0" y="1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73"/>
          <p:cNvSpPr>
            <a:spLocks/>
          </p:cNvSpPr>
          <p:nvPr/>
        </p:nvSpPr>
        <p:spPr bwMode="auto">
          <a:xfrm>
            <a:off x="9728200" y="10066338"/>
            <a:ext cx="76200" cy="107950"/>
          </a:xfrm>
          <a:custGeom>
            <a:avLst/>
            <a:gdLst>
              <a:gd name="T0" fmla="*/ 4 w 48"/>
              <a:gd name="T1" fmla="*/ 66 h 68"/>
              <a:gd name="T2" fmla="*/ 0 w 48"/>
              <a:gd name="T3" fmla="*/ 62 h 68"/>
              <a:gd name="T4" fmla="*/ 48 w 48"/>
              <a:gd name="T5" fmla="*/ 0 h 68"/>
              <a:gd name="T6" fmla="*/ 6 w 48"/>
              <a:gd name="T7" fmla="*/ 68 h 68"/>
              <a:gd name="T8" fmla="*/ 4 w 48"/>
              <a:gd name="T9" fmla="*/ 66 h 68"/>
            </a:gdLst>
            <a:ahLst/>
            <a:cxnLst>
              <a:cxn ang="0">
                <a:pos x="T0" y="T1"/>
              </a:cxn>
              <a:cxn ang="0">
                <a:pos x="T2" y="T3"/>
              </a:cxn>
              <a:cxn ang="0">
                <a:pos x="T4" y="T5"/>
              </a:cxn>
              <a:cxn ang="0">
                <a:pos x="T6" y="T7"/>
              </a:cxn>
              <a:cxn ang="0">
                <a:pos x="T8" y="T9"/>
              </a:cxn>
            </a:cxnLst>
            <a:rect l="0" t="0" r="r" b="b"/>
            <a:pathLst>
              <a:path w="48" h="68">
                <a:moveTo>
                  <a:pt x="4" y="66"/>
                </a:moveTo>
                <a:lnTo>
                  <a:pt x="0" y="62"/>
                </a:lnTo>
                <a:lnTo>
                  <a:pt x="48" y="0"/>
                </a:lnTo>
                <a:lnTo>
                  <a:pt x="6" y="68"/>
                </a:lnTo>
                <a:lnTo>
                  <a:pt x="4" y="6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74"/>
          <p:cNvSpPr>
            <a:spLocks/>
          </p:cNvSpPr>
          <p:nvPr/>
        </p:nvSpPr>
        <p:spPr bwMode="auto">
          <a:xfrm>
            <a:off x="9702800" y="10063163"/>
            <a:ext cx="101600" cy="95250"/>
          </a:xfrm>
          <a:custGeom>
            <a:avLst/>
            <a:gdLst>
              <a:gd name="T0" fmla="*/ 0 w 64"/>
              <a:gd name="T1" fmla="*/ 50 h 60"/>
              <a:gd name="T2" fmla="*/ 64 w 64"/>
              <a:gd name="T3" fmla="*/ 0 h 60"/>
              <a:gd name="T4" fmla="*/ 10 w 64"/>
              <a:gd name="T5" fmla="*/ 60 h 60"/>
              <a:gd name="T6" fmla="*/ 0 w 64"/>
              <a:gd name="T7" fmla="*/ 50 h 60"/>
            </a:gdLst>
            <a:ahLst/>
            <a:cxnLst>
              <a:cxn ang="0">
                <a:pos x="T0" y="T1"/>
              </a:cxn>
              <a:cxn ang="0">
                <a:pos x="T2" y="T3"/>
              </a:cxn>
              <a:cxn ang="0">
                <a:pos x="T4" y="T5"/>
              </a:cxn>
              <a:cxn ang="0">
                <a:pos x="T6" y="T7"/>
              </a:cxn>
            </a:cxnLst>
            <a:rect l="0" t="0" r="r" b="b"/>
            <a:pathLst>
              <a:path w="64" h="60">
                <a:moveTo>
                  <a:pt x="0" y="50"/>
                </a:moveTo>
                <a:lnTo>
                  <a:pt x="64" y="0"/>
                </a:lnTo>
                <a:lnTo>
                  <a:pt x="10" y="60"/>
                </a:lnTo>
                <a:lnTo>
                  <a:pt x="0" y="5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75"/>
          <p:cNvSpPr>
            <a:spLocks/>
          </p:cNvSpPr>
          <p:nvPr/>
        </p:nvSpPr>
        <p:spPr bwMode="auto">
          <a:xfrm>
            <a:off x="9677400" y="10417175"/>
            <a:ext cx="130175" cy="53975"/>
          </a:xfrm>
          <a:custGeom>
            <a:avLst/>
            <a:gdLst>
              <a:gd name="T0" fmla="*/ 0 w 41"/>
              <a:gd name="T1" fmla="*/ 6 h 17"/>
              <a:gd name="T2" fmla="*/ 1 w 41"/>
              <a:gd name="T3" fmla="*/ 0 h 17"/>
              <a:gd name="T4" fmla="*/ 41 w 41"/>
              <a:gd name="T5" fmla="*/ 7 h 17"/>
              <a:gd name="T6" fmla="*/ 38 w 41"/>
              <a:gd name="T7" fmla="*/ 17 h 17"/>
              <a:gd name="T8" fmla="*/ 0 w 41"/>
              <a:gd name="T9" fmla="*/ 6 h 17"/>
            </a:gdLst>
            <a:ahLst/>
            <a:cxnLst>
              <a:cxn ang="0">
                <a:pos x="T0" y="T1"/>
              </a:cxn>
              <a:cxn ang="0">
                <a:pos x="T2" y="T3"/>
              </a:cxn>
              <a:cxn ang="0">
                <a:pos x="T4" y="T5"/>
              </a:cxn>
              <a:cxn ang="0">
                <a:pos x="T6" y="T7"/>
              </a:cxn>
              <a:cxn ang="0">
                <a:pos x="T8" y="T9"/>
              </a:cxn>
            </a:cxnLst>
            <a:rect l="0" t="0" r="r" b="b"/>
            <a:pathLst>
              <a:path w="41" h="17">
                <a:moveTo>
                  <a:pt x="0" y="6"/>
                </a:moveTo>
                <a:cubicBezTo>
                  <a:pt x="0" y="4"/>
                  <a:pt x="1" y="2"/>
                  <a:pt x="1" y="0"/>
                </a:cubicBezTo>
                <a:cubicBezTo>
                  <a:pt x="41" y="7"/>
                  <a:pt x="41" y="7"/>
                  <a:pt x="41" y="7"/>
                </a:cubicBezTo>
                <a:cubicBezTo>
                  <a:pt x="40" y="10"/>
                  <a:pt x="39" y="14"/>
                  <a:pt x="38" y="17"/>
                </a:cubicBezTo>
                <a:lnTo>
                  <a:pt x="0" y="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76"/>
          <p:cNvSpPr>
            <a:spLocks/>
          </p:cNvSpPr>
          <p:nvPr/>
        </p:nvSpPr>
        <p:spPr bwMode="auto">
          <a:xfrm>
            <a:off x="9629775" y="9771063"/>
            <a:ext cx="890587" cy="760413"/>
          </a:xfrm>
          <a:custGeom>
            <a:avLst/>
            <a:gdLst>
              <a:gd name="T0" fmla="*/ 123 w 281"/>
              <a:gd name="T1" fmla="*/ 220 h 240"/>
              <a:gd name="T2" fmla="*/ 112 w 281"/>
              <a:gd name="T3" fmla="*/ 221 h 240"/>
              <a:gd name="T4" fmla="*/ 97 w 281"/>
              <a:gd name="T5" fmla="*/ 233 h 240"/>
              <a:gd name="T6" fmla="*/ 73 w 281"/>
              <a:gd name="T7" fmla="*/ 235 h 240"/>
              <a:gd name="T8" fmla="*/ 36 w 281"/>
              <a:gd name="T9" fmla="*/ 183 h 240"/>
              <a:gd name="T10" fmla="*/ 36 w 281"/>
              <a:gd name="T11" fmla="*/ 161 h 240"/>
              <a:gd name="T12" fmla="*/ 31 w 281"/>
              <a:gd name="T13" fmla="*/ 149 h 240"/>
              <a:gd name="T14" fmla="*/ 3 w 281"/>
              <a:gd name="T15" fmla="*/ 133 h 240"/>
              <a:gd name="T16" fmla="*/ 24 w 281"/>
              <a:gd name="T17" fmla="*/ 120 h 240"/>
              <a:gd name="T18" fmla="*/ 27 w 281"/>
              <a:gd name="T19" fmla="*/ 114 h 240"/>
              <a:gd name="T20" fmla="*/ 10 w 281"/>
              <a:gd name="T21" fmla="*/ 88 h 240"/>
              <a:gd name="T22" fmla="*/ 31 w 281"/>
              <a:gd name="T23" fmla="*/ 83 h 240"/>
              <a:gd name="T24" fmla="*/ 32 w 281"/>
              <a:gd name="T25" fmla="*/ 63 h 240"/>
              <a:gd name="T26" fmla="*/ 34 w 281"/>
              <a:gd name="T27" fmla="*/ 19 h 240"/>
              <a:gd name="T28" fmla="*/ 49 w 281"/>
              <a:gd name="T29" fmla="*/ 19 h 240"/>
              <a:gd name="T30" fmla="*/ 59 w 281"/>
              <a:gd name="T31" fmla="*/ 12 h 240"/>
              <a:gd name="T32" fmla="*/ 62 w 281"/>
              <a:gd name="T33" fmla="*/ 12 h 240"/>
              <a:gd name="T34" fmla="*/ 94 w 281"/>
              <a:gd name="T35" fmla="*/ 0 h 240"/>
              <a:gd name="T36" fmla="*/ 127 w 281"/>
              <a:gd name="T37" fmla="*/ 1 h 240"/>
              <a:gd name="T38" fmla="*/ 132 w 281"/>
              <a:gd name="T39" fmla="*/ 36 h 240"/>
              <a:gd name="T40" fmla="*/ 138 w 281"/>
              <a:gd name="T41" fmla="*/ 37 h 240"/>
              <a:gd name="T42" fmla="*/ 165 w 281"/>
              <a:gd name="T43" fmla="*/ 44 h 240"/>
              <a:gd name="T44" fmla="*/ 190 w 281"/>
              <a:gd name="T45" fmla="*/ 54 h 240"/>
              <a:gd name="T46" fmla="*/ 198 w 281"/>
              <a:gd name="T47" fmla="*/ 56 h 240"/>
              <a:gd name="T48" fmla="*/ 222 w 281"/>
              <a:gd name="T49" fmla="*/ 86 h 240"/>
              <a:gd name="T50" fmla="*/ 224 w 281"/>
              <a:gd name="T51" fmla="*/ 91 h 240"/>
              <a:gd name="T52" fmla="*/ 259 w 281"/>
              <a:gd name="T53" fmla="*/ 110 h 240"/>
              <a:gd name="T54" fmla="*/ 274 w 281"/>
              <a:gd name="T55" fmla="*/ 128 h 240"/>
              <a:gd name="T56" fmla="*/ 271 w 281"/>
              <a:gd name="T57" fmla="*/ 167 h 240"/>
              <a:gd name="T58" fmla="*/ 235 w 281"/>
              <a:gd name="T59" fmla="*/ 183 h 240"/>
              <a:gd name="T60" fmla="*/ 213 w 281"/>
              <a:gd name="T61" fmla="*/ 177 h 240"/>
              <a:gd name="T62" fmla="*/ 198 w 281"/>
              <a:gd name="T63" fmla="*/ 182 h 240"/>
              <a:gd name="T64" fmla="*/ 180 w 281"/>
              <a:gd name="T65" fmla="*/ 229 h 240"/>
              <a:gd name="T66" fmla="*/ 162 w 281"/>
              <a:gd name="T67" fmla="*/ 221 h 240"/>
              <a:gd name="T68" fmla="*/ 133 w 281"/>
              <a:gd name="T6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1" h="240">
                <a:moveTo>
                  <a:pt x="124" y="220"/>
                </a:moveTo>
                <a:cubicBezTo>
                  <a:pt x="123" y="220"/>
                  <a:pt x="123" y="220"/>
                  <a:pt x="123" y="220"/>
                </a:cubicBezTo>
                <a:cubicBezTo>
                  <a:pt x="114" y="221"/>
                  <a:pt x="114" y="221"/>
                  <a:pt x="114" y="221"/>
                </a:cubicBezTo>
                <a:cubicBezTo>
                  <a:pt x="112" y="221"/>
                  <a:pt x="112" y="221"/>
                  <a:pt x="112" y="221"/>
                </a:cubicBezTo>
                <a:cubicBezTo>
                  <a:pt x="104" y="229"/>
                  <a:pt x="104" y="229"/>
                  <a:pt x="104" y="229"/>
                </a:cubicBezTo>
                <a:cubicBezTo>
                  <a:pt x="97" y="233"/>
                  <a:pt x="97" y="233"/>
                  <a:pt x="97" y="233"/>
                </a:cubicBezTo>
                <a:cubicBezTo>
                  <a:pt x="91" y="234"/>
                  <a:pt x="91" y="234"/>
                  <a:pt x="91" y="234"/>
                </a:cubicBezTo>
                <a:cubicBezTo>
                  <a:pt x="73" y="235"/>
                  <a:pt x="73" y="235"/>
                  <a:pt x="73" y="235"/>
                </a:cubicBezTo>
                <a:cubicBezTo>
                  <a:pt x="57" y="200"/>
                  <a:pt x="57" y="200"/>
                  <a:pt x="57" y="200"/>
                </a:cubicBezTo>
                <a:cubicBezTo>
                  <a:pt x="36" y="183"/>
                  <a:pt x="36" y="183"/>
                  <a:pt x="36" y="183"/>
                </a:cubicBezTo>
                <a:cubicBezTo>
                  <a:pt x="44" y="168"/>
                  <a:pt x="44" y="168"/>
                  <a:pt x="44" y="168"/>
                </a:cubicBezTo>
                <a:cubicBezTo>
                  <a:pt x="36" y="161"/>
                  <a:pt x="36" y="161"/>
                  <a:pt x="36" y="161"/>
                </a:cubicBezTo>
                <a:cubicBezTo>
                  <a:pt x="35" y="151"/>
                  <a:pt x="35" y="151"/>
                  <a:pt x="35" y="151"/>
                </a:cubicBezTo>
                <a:cubicBezTo>
                  <a:pt x="31" y="149"/>
                  <a:pt x="31" y="149"/>
                  <a:pt x="31" y="149"/>
                </a:cubicBezTo>
                <a:cubicBezTo>
                  <a:pt x="31" y="147"/>
                  <a:pt x="31" y="147"/>
                  <a:pt x="31" y="147"/>
                </a:cubicBezTo>
                <a:cubicBezTo>
                  <a:pt x="3" y="133"/>
                  <a:pt x="3" y="133"/>
                  <a:pt x="3" y="133"/>
                </a:cubicBezTo>
                <a:cubicBezTo>
                  <a:pt x="24" y="122"/>
                  <a:pt x="24" y="122"/>
                  <a:pt x="24" y="122"/>
                </a:cubicBezTo>
                <a:cubicBezTo>
                  <a:pt x="24" y="120"/>
                  <a:pt x="24" y="120"/>
                  <a:pt x="24" y="120"/>
                </a:cubicBezTo>
                <a:cubicBezTo>
                  <a:pt x="28" y="115"/>
                  <a:pt x="28" y="115"/>
                  <a:pt x="28" y="115"/>
                </a:cubicBezTo>
                <a:cubicBezTo>
                  <a:pt x="27" y="114"/>
                  <a:pt x="27" y="114"/>
                  <a:pt x="27" y="114"/>
                </a:cubicBezTo>
                <a:cubicBezTo>
                  <a:pt x="27" y="114"/>
                  <a:pt x="27" y="114"/>
                  <a:pt x="27" y="114"/>
                </a:cubicBezTo>
                <a:cubicBezTo>
                  <a:pt x="10" y="88"/>
                  <a:pt x="10" y="88"/>
                  <a:pt x="10" y="88"/>
                </a:cubicBezTo>
                <a:cubicBezTo>
                  <a:pt x="29" y="90"/>
                  <a:pt x="29" y="90"/>
                  <a:pt x="29" y="90"/>
                </a:cubicBezTo>
                <a:cubicBezTo>
                  <a:pt x="31" y="83"/>
                  <a:pt x="31" y="83"/>
                  <a:pt x="31" y="83"/>
                </a:cubicBezTo>
                <a:cubicBezTo>
                  <a:pt x="30" y="75"/>
                  <a:pt x="30" y="75"/>
                  <a:pt x="30" y="75"/>
                </a:cubicBezTo>
                <a:cubicBezTo>
                  <a:pt x="32" y="63"/>
                  <a:pt x="32" y="63"/>
                  <a:pt x="32" y="63"/>
                </a:cubicBezTo>
                <a:cubicBezTo>
                  <a:pt x="28" y="59"/>
                  <a:pt x="0" y="29"/>
                  <a:pt x="0" y="29"/>
                </a:cubicBezTo>
                <a:cubicBezTo>
                  <a:pt x="34" y="19"/>
                  <a:pt x="34" y="19"/>
                  <a:pt x="34" y="19"/>
                </a:cubicBezTo>
                <a:cubicBezTo>
                  <a:pt x="39" y="18"/>
                  <a:pt x="39" y="18"/>
                  <a:pt x="39" y="18"/>
                </a:cubicBezTo>
                <a:cubicBezTo>
                  <a:pt x="49" y="19"/>
                  <a:pt x="49" y="19"/>
                  <a:pt x="49" y="19"/>
                </a:cubicBezTo>
                <a:cubicBezTo>
                  <a:pt x="55" y="16"/>
                  <a:pt x="55" y="16"/>
                  <a:pt x="55" y="16"/>
                </a:cubicBezTo>
                <a:cubicBezTo>
                  <a:pt x="59" y="12"/>
                  <a:pt x="59" y="12"/>
                  <a:pt x="59" y="12"/>
                </a:cubicBezTo>
                <a:cubicBezTo>
                  <a:pt x="61" y="13"/>
                  <a:pt x="61" y="13"/>
                  <a:pt x="61" y="13"/>
                </a:cubicBezTo>
                <a:cubicBezTo>
                  <a:pt x="62" y="12"/>
                  <a:pt x="62" y="12"/>
                  <a:pt x="62" y="12"/>
                </a:cubicBezTo>
                <a:cubicBezTo>
                  <a:pt x="80" y="4"/>
                  <a:pt x="80" y="4"/>
                  <a:pt x="80" y="4"/>
                </a:cubicBezTo>
                <a:cubicBezTo>
                  <a:pt x="94" y="0"/>
                  <a:pt x="94" y="0"/>
                  <a:pt x="94" y="0"/>
                </a:cubicBezTo>
                <a:cubicBezTo>
                  <a:pt x="105" y="0"/>
                  <a:pt x="105" y="0"/>
                  <a:pt x="105" y="0"/>
                </a:cubicBezTo>
                <a:cubicBezTo>
                  <a:pt x="127" y="1"/>
                  <a:pt x="127" y="1"/>
                  <a:pt x="127" y="1"/>
                </a:cubicBezTo>
                <a:cubicBezTo>
                  <a:pt x="134" y="29"/>
                  <a:pt x="134" y="29"/>
                  <a:pt x="134" y="29"/>
                </a:cubicBezTo>
                <a:cubicBezTo>
                  <a:pt x="132" y="36"/>
                  <a:pt x="132" y="36"/>
                  <a:pt x="132" y="36"/>
                </a:cubicBezTo>
                <a:cubicBezTo>
                  <a:pt x="135" y="38"/>
                  <a:pt x="135" y="38"/>
                  <a:pt x="135" y="38"/>
                </a:cubicBezTo>
                <a:cubicBezTo>
                  <a:pt x="138" y="37"/>
                  <a:pt x="138" y="37"/>
                  <a:pt x="138" y="37"/>
                </a:cubicBezTo>
                <a:cubicBezTo>
                  <a:pt x="153" y="42"/>
                  <a:pt x="153" y="42"/>
                  <a:pt x="153" y="42"/>
                </a:cubicBezTo>
                <a:cubicBezTo>
                  <a:pt x="165" y="44"/>
                  <a:pt x="165" y="44"/>
                  <a:pt x="165" y="44"/>
                </a:cubicBezTo>
                <a:cubicBezTo>
                  <a:pt x="170" y="48"/>
                  <a:pt x="170" y="48"/>
                  <a:pt x="170" y="48"/>
                </a:cubicBezTo>
                <a:cubicBezTo>
                  <a:pt x="190" y="54"/>
                  <a:pt x="190" y="54"/>
                  <a:pt x="190" y="54"/>
                </a:cubicBezTo>
                <a:cubicBezTo>
                  <a:pt x="191" y="56"/>
                  <a:pt x="191" y="56"/>
                  <a:pt x="191" y="56"/>
                </a:cubicBezTo>
                <a:cubicBezTo>
                  <a:pt x="198" y="56"/>
                  <a:pt x="198" y="56"/>
                  <a:pt x="198" y="56"/>
                </a:cubicBezTo>
                <a:cubicBezTo>
                  <a:pt x="221" y="67"/>
                  <a:pt x="221" y="67"/>
                  <a:pt x="221" y="67"/>
                </a:cubicBezTo>
                <a:cubicBezTo>
                  <a:pt x="222" y="86"/>
                  <a:pt x="222" y="86"/>
                  <a:pt x="222" y="86"/>
                </a:cubicBezTo>
                <a:cubicBezTo>
                  <a:pt x="223" y="91"/>
                  <a:pt x="223" y="91"/>
                  <a:pt x="223" y="91"/>
                </a:cubicBezTo>
                <a:cubicBezTo>
                  <a:pt x="224" y="91"/>
                  <a:pt x="224" y="91"/>
                  <a:pt x="224" y="91"/>
                </a:cubicBezTo>
                <a:cubicBezTo>
                  <a:pt x="258" y="92"/>
                  <a:pt x="258" y="92"/>
                  <a:pt x="258" y="92"/>
                </a:cubicBezTo>
                <a:cubicBezTo>
                  <a:pt x="259" y="110"/>
                  <a:pt x="259" y="110"/>
                  <a:pt x="259" y="110"/>
                </a:cubicBezTo>
                <a:cubicBezTo>
                  <a:pt x="260" y="110"/>
                  <a:pt x="260" y="110"/>
                  <a:pt x="260" y="110"/>
                </a:cubicBezTo>
                <a:cubicBezTo>
                  <a:pt x="274" y="128"/>
                  <a:pt x="274" y="128"/>
                  <a:pt x="274" y="128"/>
                </a:cubicBezTo>
                <a:cubicBezTo>
                  <a:pt x="281" y="152"/>
                  <a:pt x="281" y="152"/>
                  <a:pt x="281" y="152"/>
                </a:cubicBezTo>
                <a:cubicBezTo>
                  <a:pt x="271" y="167"/>
                  <a:pt x="271" y="167"/>
                  <a:pt x="271" y="167"/>
                </a:cubicBezTo>
                <a:cubicBezTo>
                  <a:pt x="259" y="191"/>
                  <a:pt x="259" y="191"/>
                  <a:pt x="259" y="191"/>
                </a:cubicBezTo>
                <a:cubicBezTo>
                  <a:pt x="235" y="183"/>
                  <a:pt x="235" y="183"/>
                  <a:pt x="235" y="183"/>
                </a:cubicBezTo>
                <a:cubicBezTo>
                  <a:pt x="226" y="178"/>
                  <a:pt x="226" y="178"/>
                  <a:pt x="226" y="178"/>
                </a:cubicBezTo>
                <a:cubicBezTo>
                  <a:pt x="213" y="177"/>
                  <a:pt x="213" y="177"/>
                  <a:pt x="213" y="177"/>
                </a:cubicBezTo>
                <a:cubicBezTo>
                  <a:pt x="199" y="181"/>
                  <a:pt x="199" y="181"/>
                  <a:pt x="199" y="181"/>
                </a:cubicBezTo>
                <a:cubicBezTo>
                  <a:pt x="198" y="182"/>
                  <a:pt x="198" y="182"/>
                  <a:pt x="198" y="182"/>
                </a:cubicBezTo>
                <a:cubicBezTo>
                  <a:pt x="196" y="194"/>
                  <a:pt x="196" y="194"/>
                  <a:pt x="196" y="194"/>
                </a:cubicBezTo>
                <a:cubicBezTo>
                  <a:pt x="180" y="229"/>
                  <a:pt x="180" y="229"/>
                  <a:pt x="180" y="229"/>
                </a:cubicBezTo>
                <a:cubicBezTo>
                  <a:pt x="162" y="219"/>
                  <a:pt x="162" y="219"/>
                  <a:pt x="162" y="219"/>
                </a:cubicBezTo>
                <a:cubicBezTo>
                  <a:pt x="162" y="221"/>
                  <a:pt x="162" y="221"/>
                  <a:pt x="162" y="221"/>
                </a:cubicBezTo>
                <a:cubicBezTo>
                  <a:pt x="154" y="227"/>
                  <a:pt x="154" y="227"/>
                  <a:pt x="154" y="227"/>
                </a:cubicBezTo>
                <a:cubicBezTo>
                  <a:pt x="133" y="240"/>
                  <a:pt x="133" y="240"/>
                  <a:pt x="133" y="240"/>
                </a:cubicBezTo>
                <a:lnTo>
                  <a:pt x="124" y="22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Line 77"/>
          <p:cNvSpPr>
            <a:spLocks noChangeShapeType="1"/>
          </p:cNvSpPr>
          <p:nvPr/>
        </p:nvSpPr>
        <p:spPr bwMode="auto">
          <a:xfrm>
            <a:off x="9779000" y="101234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Line 78"/>
          <p:cNvSpPr>
            <a:spLocks noChangeShapeType="1"/>
          </p:cNvSpPr>
          <p:nvPr/>
        </p:nvSpPr>
        <p:spPr bwMode="auto">
          <a:xfrm>
            <a:off x="9779000" y="10123488"/>
            <a:ext cx="0" cy="0"/>
          </a:xfrm>
          <a:prstGeom prst="line">
            <a:avLst/>
          </a:prstGeom>
          <a:noFill/>
          <a:ln w="254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 name="Freeform 79"/>
          <p:cNvSpPr>
            <a:spLocks/>
          </p:cNvSpPr>
          <p:nvPr/>
        </p:nvSpPr>
        <p:spPr bwMode="auto">
          <a:xfrm>
            <a:off x="9451975" y="10050463"/>
            <a:ext cx="114300" cy="139700"/>
          </a:xfrm>
          <a:custGeom>
            <a:avLst/>
            <a:gdLst>
              <a:gd name="T0" fmla="*/ 15 w 36"/>
              <a:gd name="T1" fmla="*/ 44 h 44"/>
              <a:gd name="T2" fmla="*/ 0 w 36"/>
              <a:gd name="T3" fmla="*/ 36 h 44"/>
              <a:gd name="T4" fmla="*/ 18 w 36"/>
              <a:gd name="T5" fmla="*/ 0 h 44"/>
              <a:gd name="T6" fmla="*/ 36 w 36"/>
              <a:gd name="T7" fmla="*/ 10 h 44"/>
              <a:gd name="T8" fmla="*/ 15 w 36"/>
              <a:gd name="T9" fmla="*/ 44 h 44"/>
            </a:gdLst>
            <a:ahLst/>
            <a:cxnLst>
              <a:cxn ang="0">
                <a:pos x="T0" y="T1"/>
              </a:cxn>
              <a:cxn ang="0">
                <a:pos x="T2" y="T3"/>
              </a:cxn>
              <a:cxn ang="0">
                <a:pos x="T4" y="T5"/>
              </a:cxn>
              <a:cxn ang="0">
                <a:pos x="T6" y="T7"/>
              </a:cxn>
              <a:cxn ang="0">
                <a:pos x="T8" y="T9"/>
              </a:cxn>
            </a:cxnLst>
            <a:rect l="0" t="0" r="r" b="b"/>
            <a:pathLst>
              <a:path w="36" h="44">
                <a:moveTo>
                  <a:pt x="15" y="44"/>
                </a:moveTo>
                <a:cubicBezTo>
                  <a:pt x="10" y="41"/>
                  <a:pt x="5" y="39"/>
                  <a:pt x="0" y="36"/>
                </a:cubicBezTo>
                <a:cubicBezTo>
                  <a:pt x="18" y="0"/>
                  <a:pt x="18" y="0"/>
                  <a:pt x="18" y="0"/>
                </a:cubicBezTo>
                <a:cubicBezTo>
                  <a:pt x="24" y="3"/>
                  <a:pt x="30" y="7"/>
                  <a:pt x="36" y="10"/>
                </a:cubicBezTo>
                <a:lnTo>
                  <a:pt x="15" y="4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80"/>
          <p:cNvSpPr>
            <a:spLocks/>
          </p:cNvSpPr>
          <p:nvPr/>
        </p:nvSpPr>
        <p:spPr bwMode="auto">
          <a:xfrm>
            <a:off x="9763125" y="11933238"/>
            <a:ext cx="22225" cy="20638"/>
          </a:xfrm>
          <a:custGeom>
            <a:avLst/>
            <a:gdLst>
              <a:gd name="T0" fmla="*/ 2 w 7"/>
              <a:gd name="T1" fmla="*/ 1 h 7"/>
              <a:gd name="T2" fmla="*/ 2 w 7"/>
              <a:gd name="T3" fmla="*/ 6 h 7"/>
              <a:gd name="T4" fmla="*/ 7 w 7"/>
              <a:gd name="T5" fmla="*/ 7 h 7"/>
              <a:gd name="T6" fmla="*/ 7 w 7"/>
              <a:gd name="T7" fmla="*/ 0 h 7"/>
              <a:gd name="T8" fmla="*/ 2 w 7"/>
              <a:gd name="T9" fmla="*/ 1 h 7"/>
            </a:gdLst>
            <a:ahLst/>
            <a:cxnLst>
              <a:cxn ang="0">
                <a:pos x="T0" y="T1"/>
              </a:cxn>
              <a:cxn ang="0">
                <a:pos x="T2" y="T3"/>
              </a:cxn>
              <a:cxn ang="0">
                <a:pos x="T4" y="T5"/>
              </a:cxn>
              <a:cxn ang="0">
                <a:pos x="T6" y="T7"/>
              </a:cxn>
              <a:cxn ang="0">
                <a:pos x="T8" y="T9"/>
              </a:cxn>
            </a:cxnLst>
            <a:rect l="0" t="0" r="r" b="b"/>
            <a:pathLst>
              <a:path w="7" h="7">
                <a:moveTo>
                  <a:pt x="2" y="1"/>
                </a:moveTo>
                <a:cubicBezTo>
                  <a:pt x="0" y="2"/>
                  <a:pt x="0" y="5"/>
                  <a:pt x="2" y="6"/>
                </a:cubicBezTo>
                <a:cubicBezTo>
                  <a:pt x="4" y="6"/>
                  <a:pt x="5" y="6"/>
                  <a:pt x="7" y="7"/>
                </a:cubicBezTo>
                <a:cubicBezTo>
                  <a:pt x="7" y="5"/>
                  <a:pt x="7" y="2"/>
                  <a:pt x="7" y="0"/>
                </a:cubicBezTo>
                <a:cubicBezTo>
                  <a:pt x="5" y="1"/>
                  <a:pt x="4" y="1"/>
                  <a:pt x="2" y="1"/>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81"/>
          <p:cNvSpPr>
            <a:spLocks/>
          </p:cNvSpPr>
          <p:nvPr/>
        </p:nvSpPr>
        <p:spPr bwMode="auto">
          <a:xfrm>
            <a:off x="9667875" y="11536363"/>
            <a:ext cx="168275" cy="180975"/>
          </a:xfrm>
          <a:custGeom>
            <a:avLst/>
            <a:gdLst>
              <a:gd name="T0" fmla="*/ 22 w 106"/>
              <a:gd name="T1" fmla="*/ 114 h 114"/>
              <a:gd name="T2" fmla="*/ 14 w 106"/>
              <a:gd name="T3" fmla="*/ 92 h 114"/>
              <a:gd name="T4" fmla="*/ 0 w 106"/>
              <a:gd name="T5" fmla="*/ 66 h 114"/>
              <a:gd name="T6" fmla="*/ 66 w 106"/>
              <a:gd name="T7" fmla="*/ 0 h 114"/>
              <a:gd name="T8" fmla="*/ 88 w 106"/>
              <a:gd name="T9" fmla="*/ 60 h 114"/>
              <a:gd name="T10" fmla="*/ 106 w 106"/>
              <a:gd name="T11" fmla="*/ 114 h 114"/>
              <a:gd name="T12" fmla="*/ 50 w 106"/>
              <a:gd name="T13" fmla="*/ 114 h 114"/>
              <a:gd name="T14" fmla="*/ 22 w 106"/>
              <a:gd name="T15" fmla="*/ 11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14">
                <a:moveTo>
                  <a:pt x="22" y="114"/>
                </a:moveTo>
                <a:lnTo>
                  <a:pt x="14" y="92"/>
                </a:lnTo>
                <a:lnTo>
                  <a:pt x="0" y="66"/>
                </a:lnTo>
                <a:lnTo>
                  <a:pt x="66" y="0"/>
                </a:lnTo>
                <a:lnTo>
                  <a:pt x="88" y="60"/>
                </a:lnTo>
                <a:lnTo>
                  <a:pt x="106" y="114"/>
                </a:lnTo>
                <a:lnTo>
                  <a:pt x="50" y="114"/>
                </a:lnTo>
                <a:lnTo>
                  <a:pt x="22" y="11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82"/>
          <p:cNvSpPr>
            <a:spLocks/>
          </p:cNvSpPr>
          <p:nvPr/>
        </p:nvSpPr>
        <p:spPr bwMode="auto">
          <a:xfrm>
            <a:off x="10050463" y="12192000"/>
            <a:ext cx="228600" cy="111125"/>
          </a:xfrm>
          <a:custGeom>
            <a:avLst/>
            <a:gdLst>
              <a:gd name="T0" fmla="*/ 30 w 144"/>
              <a:gd name="T1" fmla="*/ 40 h 70"/>
              <a:gd name="T2" fmla="*/ 0 w 144"/>
              <a:gd name="T3" fmla="*/ 14 h 70"/>
              <a:gd name="T4" fmla="*/ 4 w 144"/>
              <a:gd name="T5" fmla="*/ 10 h 70"/>
              <a:gd name="T6" fmla="*/ 10 w 144"/>
              <a:gd name="T7" fmla="*/ 2 h 70"/>
              <a:gd name="T8" fmla="*/ 30 w 144"/>
              <a:gd name="T9" fmla="*/ 0 h 70"/>
              <a:gd name="T10" fmla="*/ 144 w 144"/>
              <a:gd name="T11" fmla="*/ 0 h 70"/>
              <a:gd name="T12" fmla="*/ 56 w 144"/>
              <a:gd name="T13" fmla="*/ 70 h 70"/>
              <a:gd name="T14" fmla="*/ 30 w 144"/>
              <a:gd name="T15" fmla="*/ 4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70">
                <a:moveTo>
                  <a:pt x="30" y="40"/>
                </a:moveTo>
                <a:lnTo>
                  <a:pt x="0" y="14"/>
                </a:lnTo>
                <a:lnTo>
                  <a:pt x="4" y="10"/>
                </a:lnTo>
                <a:lnTo>
                  <a:pt x="10" y="2"/>
                </a:lnTo>
                <a:lnTo>
                  <a:pt x="30" y="0"/>
                </a:lnTo>
                <a:lnTo>
                  <a:pt x="144" y="0"/>
                </a:lnTo>
                <a:lnTo>
                  <a:pt x="56" y="70"/>
                </a:lnTo>
                <a:lnTo>
                  <a:pt x="30" y="4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83"/>
          <p:cNvSpPr>
            <a:spLocks/>
          </p:cNvSpPr>
          <p:nvPr/>
        </p:nvSpPr>
        <p:spPr bwMode="auto">
          <a:xfrm>
            <a:off x="9740900" y="11628438"/>
            <a:ext cx="19050" cy="25400"/>
          </a:xfrm>
          <a:custGeom>
            <a:avLst/>
            <a:gdLst>
              <a:gd name="T0" fmla="*/ 5 w 6"/>
              <a:gd name="T1" fmla="*/ 1 h 8"/>
              <a:gd name="T2" fmla="*/ 2 w 6"/>
              <a:gd name="T3" fmla="*/ 0 h 8"/>
              <a:gd name="T4" fmla="*/ 0 w 6"/>
              <a:gd name="T5" fmla="*/ 2 h 8"/>
              <a:gd name="T6" fmla="*/ 2 w 6"/>
              <a:gd name="T7" fmla="*/ 8 h 8"/>
              <a:gd name="T8" fmla="*/ 6 w 6"/>
              <a:gd name="T9" fmla="*/ 4 h 8"/>
              <a:gd name="T10" fmla="*/ 5 w 6"/>
              <a:gd name="T11" fmla="*/ 1 h 8"/>
            </a:gdLst>
            <a:ahLst/>
            <a:cxnLst>
              <a:cxn ang="0">
                <a:pos x="T0" y="T1"/>
              </a:cxn>
              <a:cxn ang="0">
                <a:pos x="T2" y="T3"/>
              </a:cxn>
              <a:cxn ang="0">
                <a:pos x="T4" y="T5"/>
              </a:cxn>
              <a:cxn ang="0">
                <a:pos x="T6" y="T7"/>
              </a:cxn>
              <a:cxn ang="0">
                <a:pos x="T8" y="T9"/>
              </a:cxn>
              <a:cxn ang="0">
                <a:pos x="T10" y="T11"/>
              </a:cxn>
            </a:cxnLst>
            <a:rect l="0" t="0" r="r" b="b"/>
            <a:pathLst>
              <a:path w="6" h="8">
                <a:moveTo>
                  <a:pt x="5" y="1"/>
                </a:moveTo>
                <a:cubicBezTo>
                  <a:pt x="5" y="1"/>
                  <a:pt x="3" y="0"/>
                  <a:pt x="2" y="0"/>
                </a:cubicBezTo>
                <a:cubicBezTo>
                  <a:pt x="1" y="0"/>
                  <a:pt x="0" y="1"/>
                  <a:pt x="0" y="2"/>
                </a:cubicBezTo>
                <a:cubicBezTo>
                  <a:pt x="1" y="4"/>
                  <a:pt x="1" y="6"/>
                  <a:pt x="2" y="8"/>
                </a:cubicBezTo>
                <a:cubicBezTo>
                  <a:pt x="3" y="7"/>
                  <a:pt x="5" y="6"/>
                  <a:pt x="6" y="4"/>
                </a:cubicBezTo>
                <a:cubicBezTo>
                  <a:pt x="6" y="4"/>
                  <a:pt x="6" y="2"/>
                  <a:pt x="5" y="1"/>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84"/>
          <p:cNvSpPr>
            <a:spLocks/>
          </p:cNvSpPr>
          <p:nvPr/>
        </p:nvSpPr>
        <p:spPr bwMode="auto">
          <a:xfrm>
            <a:off x="9845675" y="12128500"/>
            <a:ext cx="309562" cy="130175"/>
          </a:xfrm>
          <a:custGeom>
            <a:avLst/>
            <a:gdLst>
              <a:gd name="T0" fmla="*/ 78 w 195"/>
              <a:gd name="T1" fmla="*/ 82 h 82"/>
              <a:gd name="T2" fmla="*/ 64 w 195"/>
              <a:gd name="T3" fmla="*/ 66 h 82"/>
              <a:gd name="T4" fmla="*/ 0 w 195"/>
              <a:gd name="T5" fmla="*/ 0 h 82"/>
              <a:gd name="T6" fmla="*/ 101 w 195"/>
              <a:gd name="T7" fmla="*/ 0 h 82"/>
              <a:gd name="T8" fmla="*/ 195 w 195"/>
              <a:gd name="T9" fmla="*/ 2 h 82"/>
              <a:gd name="T10" fmla="*/ 115 w 195"/>
              <a:gd name="T11" fmla="*/ 80 h 82"/>
              <a:gd name="T12" fmla="*/ 95 w 195"/>
              <a:gd name="T13" fmla="*/ 82 h 82"/>
              <a:gd name="T14" fmla="*/ 78 w 195"/>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82">
                <a:moveTo>
                  <a:pt x="78" y="82"/>
                </a:moveTo>
                <a:lnTo>
                  <a:pt x="64" y="66"/>
                </a:lnTo>
                <a:lnTo>
                  <a:pt x="0" y="0"/>
                </a:lnTo>
                <a:lnTo>
                  <a:pt x="101" y="0"/>
                </a:lnTo>
                <a:lnTo>
                  <a:pt x="195" y="2"/>
                </a:lnTo>
                <a:lnTo>
                  <a:pt x="115" y="80"/>
                </a:lnTo>
                <a:lnTo>
                  <a:pt x="95" y="82"/>
                </a:lnTo>
                <a:lnTo>
                  <a:pt x="78" y="8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85"/>
          <p:cNvSpPr>
            <a:spLocks/>
          </p:cNvSpPr>
          <p:nvPr/>
        </p:nvSpPr>
        <p:spPr bwMode="auto">
          <a:xfrm>
            <a:off x="9871075" y="12125325"/>
            <a:ext cx="274637" cy="130175"/>
          </a:xfrm>
          <a:custGeom>
            <a:avLst/>
            <a:gdLst>
              <a:gd name="T0" fmla="*/ 0 w 173"/>
              <a:gd name="T1" fmla="*/ 82 h 82"/>
              <a:gd name="T2" fmla="*/ 54 w 173"/>
              <a:gd name="T3" fmla="*/ 2 h 82"/>
              <a:gd name="T4" fmla="*/ 75 w 173"/>
              <a:gd name="T5" fmla="*/ 0 h 82"/>
              <a:gd name="T6" fmla="*/ 91 w 173"/>
              <a:gd name="T7" fmla="*/ 0 h 82"/>
              <a:gd name="T8" fmla="*/ 173 w 173"/>
              <a:gd name="T9" fmla="*/ 80 h 82"/>
              <a:gd name="T10" fmla="*/ 77 w 173"/>
              <a:gd name="T11" fmla="*/ 82 h 82"/>
              <a:gd name="T12" fmla="*/ 0 w 173"/>
              <a:gd name="T13" fmla="*/ 82 h 82"/>
            </a:gdLst>
            <a:ahLst/>
            <a:cxnLst>
              <a:cxn ang="0">
                <a:pos x="T0" y="T1"/>
              </a:cxn>
              <a:cxn ang="0">
                <a:pos x="T2" y="T3"/>
              </a:cxn>
              <a:cxn ang="0">
                <a:pos x="T4" y="T5"/>
              </a:cxn>
              <a:cxn ang="0">
                <a:pos x="T6" y="T7"/>
              </a:cxn>
              <a:cxn ang="0">
                <a:pos x="T8" y="T9"/>
              </a:cxn>
              <a:cxn ang="0">
                <a:pos x="T10" y="T11"/>
              </a:cxn>
              <a:cxn ang="0">
                <a:pos x="T12" y="T13"/>
              </a:cxn>
            </a:cxnLst>
            <a:rect l="0" t="0" r="r" b="b"/>
            <a:pathLst>
              <a:path w="173" h="82">
                <a:moveTo>
                  <a:pt x="0" y="82"/>
                </a:moveTo>
                <a:lnTo>
                  <a:pt x="54" y="2"/>
                </a:lnTo>
                <a:lnTo>
                  <a:pt x="75" y="0"/>
                </a:lnTo>
                <a:lnTo>
                  <a:pt x="91" y="0"/>
                </a:lnTo>
                <a:lnTo>
                  <a:pt x="173" y="80"/>
                </a:lnTo>
                <a:lnTo>
                  <a:pt x="77" y="82"/>
                </a:lnTo>
                <a:lnTo>
                  <a:pt x="0" y="8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86"/>
          <p:cNvSpPr>
            <a:spLocks/>
          </p:cNvSpPr>
          <p:nvPr/>
        </p:nvSpPr>
        <p:spPr bwMode="auto">
          <a:xfrm>
            <a:off x="9645650" y="11510963"/>
            <a:ext cx="155575" cy="158750"/>
          </a:xfrm>
          <a:custGeom>
            <a:avLst/>
            <a:gdLst>
              <a:gd name="T0" fmla="*/ 22 w 49"/>
              <a:gd name="T1" fmla="*/ 50 h 50"/>
              <a:gd name="T2" fmla="*/ 18 w 49"/>
              <a:gd name="T3" fmla="*/ 48 h 50"/>
              <a:gd name="T4" fmla="*/ 4 w 49"/>
              <a:gd name="T5" fmla="*/ 35 h 50"/>
              <a:gd name="T6" fmla="*/ 0 w 49"/>
              <a:gd name="T7" fmla="*/ 27 h 50"/>
              <a:gd name="T8" fmla="*/ 4 w 49"/>
              <a:gd name="T9" fmla="*/ 16 h 50"/>
              <a:gd name="T10" fmla="*/ 16 w 49"/>
              <a:gd name="T11" fmla="*/ 5 h 50"/>
              <a:gd name="T12" fmla="*/ 25 w 49"/>
              <a:gd name="T13" fmla="*/ 0 h 50"/>
              <a:gd name="T14" fmla="*/ 34 w 49"/>
              <a:gd name="T15" fmla="*/ 5 h 50"/>
              <a:gd name="T16" fmla="*/ 48 w 49"/>
              <a:gd name="T17" fmla="*/ 27 h 50"/>
              <a:gd name="T18" fmla="*/ 49 w 49"/>
              <a:gd name="T19" fmla="*/ 40 h 50"/>
              <a:gd name="T20" fmla="*/ 37 w 49"/>
              <a:gd name="T21" fmla="*/ 47 h 50"/>
              <a:gd name="T22" fmla="*/ 32 w 49"/>
              <a:gd name="T23" fmla="*/ 50 h 50"/>
              <a:gd name="T24" fmla="*/ 26 w 49"/>
              <a:gd name="T25" fmla="*/ 50 h 50"/>
              <a:gd name="T26" fmla="*/ 22 w 49"/>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0">
                <a:moveTo>
                  <a:pt x="22" y="50"/>
                </a:moveTo>
                <a:cubicBezTo>
                  <a:pt x="18" y="48"/>
                  <a:pt x="18" y="48"/>
                  <a:pt x="18" y="48"/>
                </a:cubicBezTo>
                <a:cubicBezTo>
                  <a:pt x="10" y="45"/>
                  <a:pt x="5" y="39"/>
                  <a:pt x="4" y="35"/>
                </a:cubicBezTo>
                <a:cubicBezTo>
                  <a:pt x="0" y="27"/>
                  <a:pt x="0" y="27"/>
                  <a:pt x="0" y="27"/>
                </a:cubicBezTo>
                <a:cubicBezTo>
                  <a:pt x="4" y="16"/>
                  <a:pt x="4" y="16"/>
                  <a:pt x="4" y="16"/>
                </a:cubicBezTo>
                <a:cubicBezTo>
                  <a:pt x="7" y="9"/>
                  <a:pt x="14" y="6"/>
                  <a:pt x="16" y="5"/>
                </a:cubicBezTo>
                <a:cubicBezTo>
                  <a:pt x="25" y="0"/>
                  <a:pt x="25" y="0"/>
                  <a:pt x="25" y="0"/>
                </a:cubicBezTo>
                <a:cubicBezTo>
                  <a:pt x="34" y="5"/>
                  <a:pt x="34" y="5"/>
                  <a:pt x="34" y="5"/>
                </a:cubicBezTo>
                <a:cubicBezTo>
                  <a:pt x="42" y="9"/>
                  <a:pt x="48" y="17"/>
                  <a:pt x="48" y="27"/>
                </a:cubicBezTo>
                <a:cubicBezTo>
                  <a:pt x="49" y="40"/>
                  <a:pt x="49" y="40"/>
                  <a:pt x="49" y="40"/>
                </a:cubicBezTo>
                <a:cubicBezTo>
                  <a:pt x="37" y="47"/>
                  <a:pt x="37" y="47"/>
                  <a:pt x="37" y="47"/>
                </a:cubicBezTo>
                <a:cubicBezTo>
                  <a:pt x="32" y="50"/>
                  <a:pt x="32" y="50"/>
                  <a:pt x="32" y="50"/>
                </a:cubicBezTo>
                <a:cubicBezTo>
                  <a:pt x="26" y="50"/>
                  <a:pt x="26" y="50"/>
                  <a:pt x="26" y="50"/>
                </a:cubicBezTo>
                <a:lnTo>
                  <a:pt x="22" y="5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87"/>
          <p:cNvSpPr>
            <a:spLocks/>
          </p:cNvSpPr>
          <p:nvPr/>
        </p:nvSpPr>
        <p:spPr bwMode="auto">
          <a:xfrm>
            <a:off x="9572625" y="10117138"/>
            <a:ext cx="687387" cy="2217738"/>
          </a:xfrm>
          <a:custGeom>
            <a:avLst/>
            <a:gdLst>
              <a:gd name="T0" fmla="*/ 169 w 217"/>
              <a:gd name="T1" fmla="*/ 695 h 700"/>
              <a:gd name="T2" fmla="*/ 137 w 217"/>
              <a:gd name="T3" fmla="*/ 683 h 700"/>
              <a:gd name="T4" fmla="*/ 119 w 217"/>
              <a:gd name="T5" fmla="*/ 674 h 700"/>
              <a:gd name="T6" fmla="*/ 78 w 217"/>
              <a:gd name="T7" fmla="*/ 652 h 700"/>
              <a:gd name="T8" fmla="*/ 61 w 217"/>
              <a:gd name="T9" fmla="*/ 626 h 700"/>
              <a:gd name="T10" fmla="*/ 44 w 217"/>
              <a:gd name="T11" fmla="*/ 619 h 700"/>
              <a:gd name="T12" fmla="*/ 30 w 217"/>
              <a:gd name="T13" fmla="*/ 556 h 700"/>
              <a:gd name="T14" fmla="*/ 26 w 217"/>
              <a:gd name="T15" fmla="*/ 528 h 700"/>
              <a:gd name="T16" fmla="*/ 20 w 217"/>
              <a:gd name="T17" fmla="*/ 492 h 700"/>
              <a:gd name="T18" fmla="*/ 42 w 217"/>
              <a:gd name="T19" fmla="*/ 465 h 700"/>
              <a:gd name="T20" fmla="*/ 18 w 217"/>
              <a:gd name="T21" fmla="*/ 425 h 700"/>
              <a:gd name="T22" fmla="*/ 20 w 217"/>
              <a:gd name="T23" fmla="*/ 401 h 700"/>
              <a:gd name="T24" fmla="*/ 18 w 217"/>
              <a:gd name="T25" fmla="*/ 363 h 700"/>
              <a:gd name="T26" fmla="*/ 19 w 217"/>
              <a:gd name="T27" fmla="*/ 322 h 700"/>
              <a:gd name="T28" fmla="*/ 32 w 217"/>
              <a:gd name="T29" fmla="*/ 265 h 700"/>
              <a:gd name="T30" fmla="*/ 30 w 217"/>
              <a:gd name="T31" fmla="*/ 245 h 700"/>
              <a:gd name="T32" fmla="*/ 33 w 217"/>
              <a:gd name="T33" fmla="*/ 173 h 700"/>
              <a:gd name="T34" fmla="*/ 32 w 217"/>
              <a:gd name="T35" fmla="*/ 119 h 700"/>
              <a:gd name="T36" fmla="*/ 32 w 217"/>
              <a:gd name="T37" fmla="*/ 62 h 700"/>
              <a:gd name="T38" fmla="*/ 0 w 217"/>
              <a:gd name="T39" fmla="*/ 31 h 700"/>
              <a:gd name="T40" fmla="*/ 65 w 217"/>
              <a:gd name="T41" fmla="*/ 0 h 700"/>
              <a:gd name="T42" fmla="*/ 83 w 217"/>
              <a:gd name="T43" fmla="*/ 15 h 700"/>
              <a:gd name="T44" fmla="*/ 107 w 217"/>
              <a:gd name="T45" fmla="*/ 48 h 700"/>
              <a:gd name="T46" fmla="*/ 103 w 217"/>
              <a:gd name="T47" fmla="*/ 63 h 700"/>
              <a:gd name="T48" fmla="*/ 118 w 217"/>
              <a:gd name="T49" fmla="*/ 77 h 700"/>
              <a:gd name="T50" fmla="*/ 112 w 217"/>
              <a:gd name="T51" fmla="*/ 143 h 700"/>
              <a:gd name="T52" fmla="*/ 117 w 217"/>
              <a:gd name="T53" fmla="*/ 167 h 700"/>
              <a:gd name="T54" fmla="*/ 99 w 217"/>
              <a:gd name="T55" fmla="*/ 195 h 700"/>
              <a:gd name="T56" fmla="*/ 98 w 217"/>
              <a:gd name="T57" fmla="*/ 207 h 700"/>
              <a:gd name="T58" fmla="*/ 91 w 217"/>
              <a:gd name="T59" fmla="*/ 241 h 700"/>
              <a:gd name="T60" fmla="*/ 104 w 217"/>
              <a:gd name="T61" fmla="*/ 297 h 700"/>
              <a:gd name="T62" fmla="*/ 102 w 217"/>
              <a:gd name="T63" fmla="*/ 307 h 700"/>
              <a:gd name="T64" fmla="*/ 96 w 217"/>
              <a:gd name="T65" fmla="*/ 338 h 700"/>
              <a:gd name="T66" fmla="*/ 97 w 217"/>
              <a:gd name="T67" fmla="*/ 376 h 700"/>
              <a:gd name="T68" fmla="*/ 93 w 217"/>
              <a:gd name="T69" fmla="*/ 395 h 700"/>
              <a:gd name="T70" fmla="*/ 104 w 217"/>
              <a:gd name="T71" fmla="*/ 438 h 700"/>
              <a:gd name="T72" fmla="*/ 117 w 217"/>
              <a:gd name="T73" fmla="*/ 489 h 700"/>
              <a:gd name="T74" fmla="*/ 120 w 217"/>
              <a:gd name="T75" fmla="*/ 521 h 700"/>
              <a:gd name="T76" fmla="*/ 117 w 217"/>
              <a:gd name="T77" fmla="*/ 556 h 700"/>
              <a:gd name="T78" fmla="*/ 130 w 217"/>
              <a:gd name="T79" fmla="*/ 584 h 700"/>
              <a:gd name="T80" fmla="*/ 193 w 217"/>
              <a:gd name="T81" fmla="*/ 599 h 700"/>
              <a:gd name="T82" fmla="*/ 198 w 217"/>
              <a:gd name="T83" fmla="*/ 604 h 700"/>
              <a:gd name="T84" fmla="*/ 207 w 217"/>
              <a:gd name="T85" fmla="*/ 644 h 700"/>
              <a:gd name="T86" fmla="*/ 192 w 217"/>
              <a:gd name="T8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7" h="700">
                <a:moveTo>
                  <a:pt x="185" y="700"/>
                </a:moveTo>
                <a:cubicBezTo>
                  <a:pt x="180" y="699"/>
                  <a:pt x="175" y="698"/>
                  <a:pt x="171" y="696"/>
                </a:cubicBezTo>
                <a:cubicBezTo>
                  <a:pt x="170" y="695"/>
                  <a:pt x="170" y="695"/>
                  <a:pt x="169" y="695"/>
                </a:cubicBezTo>
                <a:cubicBezTo>
                  <a:pt x="166" y="695"/>
                  <a:pt x="166" y="695"/>
                  <a:pt x="166" y="695"/>
                </a:cubicBezTo>
                <a:cubicBezTo>
                  <a:pt x="153" y="694"/>
                  <a:pt x="147" y="689"/>
                  <a:pt x="143" y="684"/>
                </a:cubicBezTo>
                <a:cubicBezTo>
                  <a:pt x="137" y="683"/>
                  <a:pt x="137" y="683"/>
                  <a:pt x="137" y="683"/>
                </a:cubicBezTo>
                <a:cubicBezTo>
                  <a:pt x="130" y="674"/>
                  <a:pt x="130" y="674"/>
                  <a:pt x="130" y="674"/>
                </a:cubicBezTo>
                <a:cubicBezTo>
                  <a:pt x="124" y="675"/>
                  <a:pt x="124" y="675"/>
                  <a:pt x="124" y="675"/>
                </a:cubicBezTo>
                <a:cubicBezTo>
                  <a:pt x="119" y="674"/>
                  <a:pt x="119" y="674"/>
                  <a:pt x="119" y="674"/>
                </a:cubicBezTo>
                <a:cubicBezTo>
                  <a:pt x="113" y="672"/>
                  <a:pt x="106" y="670"/>
                  <a:pt x="100" y="665"/>
                </a:cubicBezTo>
                <a:cubicBezTo>
                  <a:pt x="95" y="661"/>
                  <a:pt x="89" y="657"/>
                  <a:pt x="82" y="654"/>
                </a:cubicBezTo>
                <a:cubicBezTo>
                  <a:pt x="78" y="652"/>
                  <a:pt x="78" y="652"/>
                  <a:pt x="78" y="652"/>
                </a:cubicBezTo>
                <a:cubicBezTo>
                  <a:pt x="74" y="649"/>
                  <a:pt x="69" y="644"/>
                  <a:pt x="67" y="634"/>
                </a:cubicBezTo>
                <a:cubicBezTo>
                  <a:pt x="66" y="628"/>
                  <a:pt x="66" y="628"/>
                  <a:pt x="66" y="628"/>
                </a:cubicBezTo>
                <a:cubicBezTo>
                  <a:pt x="61" y="626"/>
                  <a:pt x="61" y="626"/>
                  <a:pt x="61" y="626"/>
                </a:cubicBezTo>
                <a:cubicBezTo>
                  <a:pt x="55" y="615"/>
                  <a:pt x="55" y="615"/>
                  <a:pt x="55" y="615"/>
                </a:cubicBezTo>
                <a:cubicBezTo>
                  <a:pt x="54" y="613"/>
                  <a:pt x="54" y="613"/>
                  <a:pt x="54" y="613"/>
                </a:cubicBezTo>
                <a:cubicBezTo>
                  <a:pt x="44" y="619"/>
                  <a:pt x="44" y="619"/>
                  <a:pt x="44" y="619"/>
                </a:cubicBezTo>
                <a:cubicBezTo>
                  <a:pt x="47" y="585"/>
                  <a:pt x="47" y="585"/>
                  <a:pt x="47" y="585"/>
                </a:cubicBezTo>
                <a:cubicBezTo>
                  <a:pt x="40" y="581"/>
                  <a:pt x="33" y="575"/>
                  <a:pt x="33" y="564"/>
                </a:cubicBezTo>
                <a:cubicBezTo>
                  <a:pt x="32" y="561"/>
                  <a:pt x="31" y="559"/>
                  <a:pt x="30" y="556"/>
                </a:cubicBezTo>
                <a:cubicBezTo>
                  <a:pt x="29" y="553"/>
                  <a:pt x="29" y="553"/>
                  <a:pt x="29" y="553"/>
                </a:cubicBezTo>
                <a:cubicBezTo>
                  <a:pt x="27" y="549"/>
                  <a:pt x="26" y="545"/>
                  <a:pt x="25" y="542"/>
                </a:cubicBezTo>
                <a:cubicBezTo>
                  <a:pt x="24" y="539"/>
                  <a:pt x="24" y="534"/>
                  <a:pt x="26" y="528"/>
                </a:cubicBezTo>
                <a:cubicBezTo>
                  <a:pt x="23" y="526"/>
                  <a:pt x="23" y="526"/>
                  <a:pt x="23" y="526"/>
                </a:cubicBezTo>
                <a:cubicBezTo>
                  <a:pt x="13" y="518"/>
                  <a:pt x="11" y="506"/>
                  <a:pt x="17" y="497"/>
                </a:cubicBezTo>
                <a:cubicBezTo>
                  <a:pt x="20" y="492"/>
                  <a:pt x="20" y="492"/>
                  <a:pt x="20" y="492"/>
                </a:cubicBezTo>
                <a:cubicBezTo>
                  <a:pt x="21" y="490"/>
                  <a:pt x="23" y="488"/>
                  <a:pt x="23" y="487"/>
                </a:cubicBezTo>
                <a:cubicBezTo>
                  <a:pt x="25" y="478"/>
                  <a:pt x="32" y="471"/>
                  <a:pt x="42" y="468"/>
                </a:cubicBezTo>
                <a:cubicBezTo>
                  <a:pt x="42" y="467"/>
                  <a:pt x="42" y="466"/>
                  <a:pt x="42" y="465"/>
                </a:cubicBezTo>
                <a:cubicBezTo>
                  <a:pt x="32" y="463"/>
                  <a:pt x="24" y="457"/>
                  <a:pt x="22" y="448"/>
                </a:cubicBezTo>
                <a:cubicBezTo>
                  <a:pt x="21" y="440"/>
                  <a:pt x="19" y="435"/>
                  <a:pt x="19" y="430"/>
                </a:cubicBezTo>
                <a:cubicBezTo>
                  <a:pt x="18" y="425"/>
                  <a:pt x="18" y="425"/>
                  <a:pt x="18" y="425"/>
                </a:cubicBezTo>
                <a:cubicBezTo>
                  <a:pt x="20" y="416"/>
                  <a:pt x="20" y="416"/>
                  <a:pt x="20" y="416"/>
                </a:cubicBezTo>
                <a:cubicBezTo>
                  <a:pt x="21" y="415"/>
                  <a:pt x="21" y="413"/>
                  <a:pt x="22" y="412"/>
                </a:cubicBezTo>
                <a:cubicBezTo>
                  <a:pt x="20" y="408"/>
                  <a:pt x="20" y="404"/>
                  <a:pt x="20" y="401"/>
                </a:cubicBezTo>
                <a:cubicBezTo>
                  <a:pt x="20" y="394"/>
                  <a:pt x="20" y="394"/>
                  <a:pt x="20" y="394"/>
                </a:cubicBezTo>
                <a:cubicBezTo>
                  <a:pt x="19" y="387"/>
                  <a:pt x="20" y="380"/>
                  <a:pt x="23" y="373"/>
                </a:cubicBezTo>
                <a:cubicBezTo>
                  <a:pt x="21" y="369"/>
                  <a:pt x="19" y="366"/>
                  <a:pt x="18" y="363"/>
                </a:cubicBezTo>
                <a:cubicBezTo>
                  <a:pt x="18" y="361"/>
                  <a:pt x="17" y="359"/>
                  <a:pt x="16" y="359"/>
                </a:cubicBezTo>
                <a:cubicBezTo>
                  <a:pt x="11" y="352"/>
                  <a:pt x="9" y="345"/>
                  <a:pt x="10" y="337"/>
                </a:cubicBezTo>
                <a:cubicBezTo>
                  <a:pt x="11" y="331"/>
                  <a:pt x="14" y="326"/>
                  <a:pt x="19" y="322"/>
                </a:cubicBezTo>
                <a:cubicBezTo>
                  <a:pt x="30" y="286"/>
                  <a:pt x="30" y="286"/>
                  <a:pt x="30" y="286"/>
                </a:cubicBezTo>
                <a:cubicBezTo>
                  <a:pt x="31" y="282"/>
                  <a:pt x="32" y="278"/>
                  <a:pt x="33" y="275"/>
                </a:cubicBezTo>
                <a:cubicBezTo>
                  <a:pt x="33" y="271"/>
                  <a:pt x="32" y="268"/>
                  <a:pt x="32" y="265"/>
                </a:cubicBezTo>
                <a:cubicBezTo>
                  <a:pt x="32" y="263"/>
                  <a:pt x="32" y="263"/>
                  <a:pt x="32" y="263"/>
                </a:cubicBezTo>
                <a:cubicBezTo>
                  <a:pt x="32" y="258"/>
                  <a:pt x="32" y="258"/>
                  <a:pt x="32" y="258"/>
                </a:cubicBezTo>
                <a:cubicBezTo>
                  <a:pt x="30" y="253"/>
                  <a:pt x="30" y="249"/>
                  <a:pt x="30" y="245"/>
                </a:cubicBezTo>
                <a:cubicBezTo>
                  <a:pt x="24" y="233"/>
                  <a:pt x="24" y="221"/>
                  <a:pt x="30" y="210"/>
                </a:cubicBezTo>
                <a:cubicBezTo>
                  <a:pt x="26" y="205"/>
                  <a:pt x="26" y="197"/>
                  <a:pt x="29" y="188"/>
                </a:cubicBezTo>
                <a:cubicBezTo>
                  <a:pt x="30" y="183"/>
                  <a:pt x="32" y="178"/>
                  <a:pt x="33" y="173"/>
                </a:cubicBezTo>
                <a:cubicBezTo>
                  <a:pt x="33" y="170"/>
                  <a:pt x="34" y="166"/>
                  <a:pt x="34" y="165"/>
                </a:cubicBezTo>
                <a:cubicBezTo>
                  <a:pt x="34" y="159"/>
                  <a:pt x="34" y="153"/>
                  <a:pt x="34" y="148"/>
                </a:cubicBezTo>
                <a:cubicBezTo>
                  <a:pt x="34" y="137"/>
                  <a:pt x="34" y="128"/>
                  <a:pt x="32" y="119"/>
                </a:cubicBezTo>
                <a:cubicBezTo>
                  <a:pt x="29" y="112"/>
                  <a:pt x="32" y="105"/>
                  <a:pt x="32" y="102"/>
                </a:cubicBezTo>
                <a:cubicBezTo>
                  <a:pt x="35" y="94"/>
                  <a:pt x="35" y="88"/>
                  <a:pt x="33" y="83"/>
                </a:cubicBezTo>
                <a:cubicBezTo>
                  <a:pt x="30" y="75"/>
                  <a:pt x="30" y="68"/>
                  <a:pt x="32" y="62"/>
                </a:cubicBezTo>
                <a:cubicBezTo>
                  <a:pt x="32" y="62"/>
                  <a:pt x="32" y="60"/>
                  <a:pt x="31" y="57"/>
                </a:cubicBezTo>
                <a:cubicBezTo>
                  <a:pt x="30" y="55"/>
                  <a:pt x="30" y="53"/>
                  <a:pt x="30" y="51"/>
                </a:cubicBezTo>
                <a:cubicBezTo>
                  <a:pt x="0" y="31"/>
                  <a:pt x="0" y="31"/>
                  <a:pt x="0" y="31"/>
                </a:cubicBezTo>
                <a:cubicBezTo>
                  <a:pt x="0" y="31"/>
                  <a:pt x="42" y="18"/>
                  <a:pt x="43" y="17"/>
                </a:cubicBezTo>
                <a:cubicBezTo>
                  <a:pt x="46" y="12"/>
                  <a:pt x="50" y="8"/>
                  <a:pt x="56" y="5"/>
                </a:cubicBezTo>
                <a:cubicBezTo>
                  <a:pt x="65" y="0"/>
                  <a:pt x="65" y="0"/>
                  <a:pt x="65" y="0"/>
                </a:cubicBezTo>
                <a:cubicBezTo>
                  <a:pt x="73" y="6"/>
                  <a:pt x="73" y="6"/>
                  <a:pt x="73" y="6"/>
                </a:cubicBezTo>
                <a:cubicBezTo>
                  <a:pt x="80" y="10"/>
                  <a:pt x="80" y="10"/>
                  <a:pt x="80" y="10"/>
                </a:cubicBezTo>
                <a:cubicBezTo>
                  <a:pt x="83" y="15"/>
                  <a:pt x="83" y="15"/>
                  <a:pt x="83" y="15"/>
                </a:cubicBezTo>
                <a:cubicBezTo>
                  <a:pt x="90" y="21"/>
                  <a:pt x="90" y="21"/>
                  <a:pt x="90" y="21"/>
                </a:cubicBezTo>
                <a:cubicBezTo>
                  <a:pt x="92" y="33"/>
                  <a:pt x="92" y="33"/>
                  <a:pt x="92" y="33"/>
                </a:cubicBezTo>
                <a:cubicBezTo>
                  <a:pt x="107" y="48"/>
                  <a:pt x="107" y="48"/>
                  <a:pt x="107" y="48"/>
                </a:cubicBezTo>
                <a:cubicBezTo>
                  <a:pt x="103" y="59"/>
                  <a:pt x="103" y="59"/>
                  <a:pt x="103" y="59"/>
                </a:cubicBezTo>
                <a:cubicBezTo>
                  <a:pt x="104" y="61"/>
                  <a:pt x="104" y="61"/>
                  <a:pt x="104" y="61"/>
                </a:cubicBezTo>
                <a:cubicBezTo>
                  <a:pt x="103" y="63"/>
                  <a:pt x="103" y="63"/>
                  <a:pt x="103" y="63"/>
                </a:cubicBezTo>
                <a:cubicBezTo>
                  <a:pt x="107" y="66"/>
                  <a:pt x="107" y="66"/>
                  <a:pt x="107" y="66"/>
                </a:cubicBezTo>
                <a:cubicBezTo>
                  <a:pt x="114" y="80"/>
                  <a:pt x="114" y="80"/>
                  <a:pt x="114" y="80"/>
                </a:cubicBezTo>
                <a:cubicBezTo>
                  <a:pt x="118" y="77"/>
                  <a:pt x="118" y="77"/>
                  <a:pt x="118" y="77"/>
                </a:cubicBezTo>
                <a:cubicBezTo>
                  <a:pt x="137" y="103"/>
                  <a:pt x="137" y="103"/>
                  <a:pt x="137" y="103"/>
                </a:cubicBezTo>
                <a:cubicBezTo>
                  <a:pt x="127" y="137"/>
                  <a:pt x="127" y="137"/>
                  <a:pt x="127" y="137"/>
                </a:cubicBezTo>
                <a:cubicBezTo>
                  <a:pt x="112" y="143"/>
                  <a:pt x="112" y="143"/>
                  <a:pt x="112" y="143"/>
                </a:cubicBezTo>
                <a:cubicBezTo>
                  <a:pt x="113" y="146"/>
                  <a:pt x="113" y="146"/>
                  <a:pt x="113" y="146"/>
                </a:cubicBezTo>
                <a:cubicBezTo>
                  <a:pt x="118" y="167"/>
                  <a:pt x="118" y="167"/>
                  <a:pt x="118" y="167"/>
                </a:cubicBezTo>
                <a:cubicBezTo>
                  <a:pt x="117" y="167"/>
                  <a:pt x="117" y="167"/>
                  <a:pt x="117" y="167"/>
                </a:cubicBezTo>
                <a:cubicBezTo>
                  <a:pt x="120" y="174"/>
                  <a:pt x="120" y="174"/>
                  <a:pt x="120" y="174"/>
                </a:cubicBezTo>
                <a:cubicBezTo>
                  <a:pt x="102" y="189"/>
                  <a:pt x="102" y="189"/>
                  <a:pt x="102" y="189"/>
                </a:cubicBezTo>
                <a:cubicBezTo>
                  <a:pt x="99" y="195"/>
                  <a:pt x="99" y="195"/>
                  <a:pt x="99" y="195"/>
                </a:cubicBezTo>
                <a:cubicBezTo>
                  <a:pt x="96" y="198"/>
                  <a:pt x="96" y="198"/>
                  <a:pt x="96" y="198"/>
                </a:cubicBezTo>
                <a:cubicBezTo>
                  <a:pt x="95" y="204"/>
                  <a:pt x="95" y="204"/>
                  <a:pt x="95" y="204"/>
                </a:cubicBezTo>
                <a:cubicBezTo>
                  <a:pt x="98" y="207"/>
                  <a:pt x="98" y="207"/>
                  <a:pt x="98" y="207"/>
                </a:cubicBezTo>
                <a:cubicBezTo>
                  <a:pt x="96" y="226"/>
                  <a:pt x="96" y="226"/>
                  <a:pt x="96" y="226"/>
                </a:cubicBezTo>
                <a:cubicBezTo>
                  <a:pt x="94" y="231"/>
                  <a:pt x="94" y="231"/>
                  <a:pt x="94" y="231"/>
                </a:cubicBezTo>
                <a:cubicBezTo>
                  <a:pt x="91" y="241"/>
                  <a:pt x="91" y="241"/>
                  <a:pt x="91" y="241"/>
                </a:cubicBezTo>
                <a:cubicBezTo>
                  <a:pt x="97" y="249"/>
                  <a:pt x="97" y="249"/>
                  <a:pt x="97" y="249"/>
                </a:cubicBezTo>
                <a:cubicBezTo>
                  <a:pt x="97" y="249"/>
                  <a:pt x="101" y="255"/>
                  <a:pt x="105" y="267"/>
                </a:cubicBezTo>
                <a:cubicBezTo>
                  <a:pt x="111" y="284"/>
                  <a:pt x="106" y="294"/>
                  <a:pt x="104" y="297"/>
                </a:cubicBezTo>
                <a:cubicBezTo>
                  <a:pt x="101" y="302"/>
                  <a:pt x="101" y="302"/>
                  <a:pt x="101" y="302"/>
                </a:cubicBezTo>
                <a:cubicBezTo>
                  <a:pt x="101" y="303"/>
                  <a:pt x="101" y="303"/>
                  <a:pt x="101" y="303"/>
                </a:cubicBezTo>
                <a:cubicBezTo>
                  <a:pt x="101" y="303"/>
                  <a:pt x="102" y="307"/>
                  <a:pt x="102" y="307"/>
                </a:cubicBezTo>
                <a:cubicBezTo>
                  <a:pt x="104" y="321"/>
                  <a:pt x="104" y="321"/>
                  <a:pt x="104" y="321"/>
                </a:cubicBezTo>
                <a:cubicBezTo>
                  <a:pt x="96" y="330"/>
                  <a:pt x="96" y="330"/>
                  <a:pt x="96" y="330"/>
                </a:cubicBezTo>
                <a:cubicBezTo>
                  <a:pt x="96" y="338"/>
                  <a:pt x="96" y="338"/>
                  <a:pt x="96" y="338"/>
                </a:cubicBezTo>
                <a:cubicBezTo>
                  <a:pt x="96" y="341"/>
                  <a:pt x="96" y="341"/>
                  <a:pt x="96" y="341"/>
                </a:cubicBezTo>
                <a:cubicBezTo>
                  <a:pt x="111" y="366"/>
                  <a:pt x="111" y="366"/>
                  <a:pt x="111" y="366"/>
                </a:cubicBezTo>
                <a:cubicBezTo>
                  <a:pt x="97" y="376"/>
                  <a:pt x="97" y="376"/>
                  <a:pt x="97" y="376"/>
                </a:cubicBezTo>
                <a:cubicBezTo>
                  <a:pt x="96" y="384"/>
                  <a:pt x="96" y="384"/>
                  <a:pt x="96" y="384"/>
                </a:cubicBezTo>
                <a:cubicBezTo>
                  <a:pt x="93" y="386"/>
                  <a:pt x="93" y="386"/>
                  <a:pt x="93" y="386"/>
                </a:cubicBezTo>
                <a:cubicBezTo>
                  <a:pt x="93" y="389"/>
                  <a:pt x="93" y="391"/>
                  <a:pt x="93" y="395"/>
                </a:cubicBezTo>
                <a:cubicBezTo>
                  <a:pt x="93" y="398"/>
                  <a:pt x="93" y="401"/>
                  <a:pt x="93" y="402"/>
                </a:cubicBezTo>
                <a:cubicBezTo>
                  <a:pt x="97" y="406"/>
                  <a:pt x="102" y="415"/>
                  <a:pt x="97" y="426"/>
                </a:cubicBezTo>
                <a:cubicBezTo>
                  <a:pt x="98" y="428"/>
                  <a:pt x="104" y="438"/>
                  <a:pt x="104" y="438"/>
                </a:cubicBezTo>
                <a:cubicBezTo>
                  <a:pt x="103" y="443"/>
                  <a:pt x="103" y="443"/>
                  <a:pt x="103" y="443"/>
                </a:cubicBezTo>
                <a:cubicBezTo>
                  <a:pt x="111" y="447"/>
                  <a:pt x="115" y="455"/>
                  <a:pt x="115" y="464"/>
                </a:cubicBezTo>
                <a:cubicBezTo>
                  <a:pt x="120" y="471"/>
                  <a:pt x="120" y="480"/>
                  <a:pt x="117" y="489"/>
                </a:cubicBezTo>
                <a:cubicBezTo>
                  <a:pt x="117" y="490"/>
                  <a:pt x="117" y="491"/>
                  <a:pt x="117" y="492"/>
                </a:cubicBezTo>
                <a:cubicBezTo>
                  <a:pt x="118" y="505"/>
                  <a:pt x="118" y="505"/>
                  <a:pt x="118" y="505"/>
                </a:cubicBezTo>
                <a:cubicBezTo>
                  <a:pt x="120" y="521"/>
                  <a:pt x="120" y="521"/>
                  <a:pt x="120" y="521"/>
                </a:cubicBezTo>
                <a:cubicBezTo>
                  <a:pt x="117" y="526"/>
                  <a:pt x="117" y="526"/>
                  <a:pt x="117" y="526"/>
                </a:cubicBezTo>
                <a:cubicBezTo>
                  <a:pt x="118" y="530"/>
                  <a:pt x="118" y="530"/>
                  <a:pt x="118" y="530"/>
                </a:cubicBezTo>
                <a:cubicBezTo>
                  <a:pt x="117" y="556"/>
                  <a:pt x="117" y="556"/>
                  <a:pt x="117" y="556"/>
                </a:cubicBezTo>
                <a:cubicBezTo>
                  <a:pt x="110" y="562"/>
                  <a:pt x="110" y="562"/>
                  <a:pt x="110" y="562"/>
                </a:cubicBezTo>
                <a:cubicBezTo>
                  <a:pt x="126" y="557"/>
                  <a:pt x="126" y="557"/>
                  <a:pt x="126" y="557"/>
                </a:cubicBezTo>
                <a:cubicBezTo>
                  <a:pt x="130" y="584"/>
                  <a:pt x="130" y="584"/>
                  <a:pt x="130" y="584"/>
                </a:cubicBezTo>
                <a:cubicBezTo>
                  <a:pt x="132" y="586"/>
                  <a:pt x="132" y="586"/>
                  <a:pt x="132" y="586"/>
                </a:cubicBezTo>
                <a:cubicBezTo>
                  <a:pt x="139" y="587"/>
                  <a:pt x="150" y="587"/>
                  <a:pt x="164" y="588"/>
                </a:cubicBezTo>
                <a:cubicBezTo>
                  <a:pt x="174" y="588"/>
                  <a:pt x="185" y="590"/>
                  <a:pt x="193" y="599"/>
                </a:cubicBezTo>
                <a:cubicBezTo>
                  <a:pt x="195" y="601"/>
                  <a:pt x="195" y="601"/>
                  <a:pt x="195" y="601"/>
                </a:cubicBezTo>
                <a:cubicBezTo>
                  <a:pt x="198" y="601"/>
                  <a:pt x="198" y="601"/>
                  <a:pt x="198" y="601"/>
                </a:cubicBezTo>
                <a:cubicBezTo>
                  <a:pt x="198" y="604"/>
                  <a:pt x="198" y="604"/>
                  <a:pt x="198" y="604"/>
                </a:cubicBezTo>
                <a:cubicBezTo>
                  <a:pt x="217" y="624"/>
                  <a:pt x="217" y="624"/>
                  <a:pt x="217" y="624"/>
                </a:cubicBezTo>
                <a:cubicBezTo>
                  <a:pt x="204" y="627"/>
                  <a:pt x="204" y="627"/>
                  <a:pt x="204" y="627"/>
                </a:cubicBezTo>
                <a:cubicBezTo>
                  <a:pt x="204" y="631"/>
                  <a:pt x="205" y="637"/>
                  <a:pt x="207" y="644"/>
                </a:cubicBezTo>
                <a:cubicBezTo>
                  <a:pt x="212" y="659"/>
                  <a:pt x="213" y="673"/>
                  <a:pt x="210" y="685"/>
                </a:cubicBezTo>
                <a:cubicBezTo>
                  <a:pt x="207" y="698"/>
                  <a:pt x="207" y="698"/>
                  <a:pt x="207" y="698"/>
                </a:cubicBezTo>
                <a:cubicBezTo>
                  <a:pt x="192" y="700"/>
                  <a:pt x="192" y="700"/>
                  <a:pt x="192" y="700"/>
                </a:cubicBezTo>
                <a:cubicBezTo>
                  <a:pt x="189" y="700"/>
                  <a:pt x="189" y="700"/>
                  <a:pt x="189" y="700"/>
                </a:cubicBezTo>
                <a:lnTo>
                  <a:pt x="185" y="70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88"/>
          <p:cNvSpPr>
            <a:spLocks/>
          </p:cNvSpPr>
          <p:nvPr/>
        </p:nvSpPr>
        <p:spPr bwMode="auto">
          <a:xfrm>
            <a:off x="9864725" y="12118975"/>
            <a:ext cx="204787" cy="136525"/>
          </a:xfrm>
          <a:custGeom>
            <a:avLst/>
            <a:gdLst>
              <a:gd name="T0" fmla="*/ 0 w 129"/>
              <a:gd name="T1" fmla="*/ 86 h 86"/>
              <a:gd name="T2" fmla="*/ 75 w 129"/>
              <a:gd name="T3" fmla="*/ 0 h 86"/>
              <a:gd name="T4" fmla="*/ 93 w 129"/>
              <a:gd name="T5" fmla="*/ 4 h 86"/>
              <a:gd name="T6" fmla="*/ 129 w 129"/>
              <a:gd name="T7" fmla="*/ 4 h 86"/>
              <a:gd name="T8" fmla="*/ 129 w 129"/>
              <a:gd name="T9" fmla="*/ 84 h 86"/>
              <a:gd name="T10" fmla="*/ 89 w 129"/>
              <a:gd name="T11" fmla="*/ 86 h 86"/>
              <a:gd name="T12" fmla="*/ 0 w 129"/>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129" h="86">
                <a:moveTo>
                  <a:pt x="0" y="86"/>
                </a:moveTo>
                <a:lnTo>
                  <a:pt x="75" y="0"/>
                </a:lnTo>
                <a:lnTo>
                  <a:pt x="93" y="4"/>
                </a:lnTo>
                <a:lnTo>
                  <a:pt x="129" y="4"/>
                </a:lnTo>
                <a:lnTo>
                  <a:pt x="129" y="84"/>
                </a:lnTo>
                <a:lnTo>
                  <a:pt x="89" y="86"/>
                </a:lnTo>
                <a:lnTo>
                  <a:pt x="0" y="8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89"/>
          <p:cNvSpPr>
            <a:spLocks/>
          </p:cNvSpPr>
          <p:nvPr/>
        </p:nvSpPr>
        <p:spPr bwMode="auto">
          <a:xfrm>
            <a:off x="10094913" y="10206038"/>
            <a:ext cx="614362" cy="538163"/>
          </a:xfrm>
          <a:custGeom>
            <a:avLst/>
            <a:gdLst>
              <a:gd name="T0" fmla="*/ 278 w 387"/>
              <a:gd name="T1" fmla="*/ 331 h 339"/>
              <a:gd name="T2" fmla="*/ 266 w 387"/>
              <a:gd name="T3" fmla="*/ 335 h 339"/>
              <a:gd name="T4" fmla="*/ 240 w 387"/>
              <a:gd name="T5" fmla="*/ 323 h 339"/>
              <a:gd name="T6" fmla="*/ 230 w 387"/>
              <a:gd name="T7" fmla="*/ 321 h 339"/>
              <a:gd name="T8" fmla="*/ 136 w 387"/>
              <a:gd name="T9" fmla="*/ 329 h 339"/>
              <a:gd name="T10" fmla="*/ 168 w 387"/>
              <a:gd name="T11" fmla="*/ 259 h 339"/>
              <a:gd name="T12" fmla="*/ 176 w 387"/>
              <a:gd name="T13" fmla="*/ 249 h 339"/>
              <a:gd name="T14" fmla="*/ 178 w 387"/>
              <a:gd name="T15" fmla="*/ 247 h 339"/>
              <a:gd name="T16" fmla="*/ 178 w 387"/>
              <a:gd name="T17" fmla="*/ 245 h 339"/>
              <a:gd name="T18" fmla="*/ 154 w 387"/>
              <a:gd name="T19" fmla="*/ 235 h 339"/>
              <a:gd name="T20" fmla="*/ 146 w 387"/>
              <a:gd name="T21" fmla="*/ 229 h 339"/>
              <a:gd name="T22" fmla="*/ 142 w 387"/>
              <a:gd name="T23" fmla="*/ 229 h 339"/>
              <a:gd name="T24" fmla="*/ 126 w 387"/>
              <a:gd name="T25" fmla="*/ 221 h 339"/>
              <a:gd name="T26" fmla="*/ 96 w 387"/>
              <a:gd name="T27" fmla="*/ 217 h 339"/>
              <a:gd name="T28" fmla="*/ 86 w 387"/>
              <a:gd name="T29" fmla="*/ 205 h 339"/>
              <a:gd name="T30" fmla="*/ 70 w 387"/>
              <a:gd name="T31" fmla="*/ 197 h 339"/>
              <a:gd name="T32" fmla="*/ 40 w 387"/>
              <a:gd name="T33" fmla="*/ 175 h 339"/>
              <a:gd name="T34" fmla="*/ 38 w 387"/>
              <a:gd name="T35" fmla="*/ 171 h 339"/>
              <a:gd name="T36" fmla="*/ 34 w 387"/>
              <a:gd name="T37" fmla="*/ 171 h 339"/>
              <a:gd name="T38" fmla="*/ 0 w 387"/>
              <a:gd name="T39" fmla="*/ 133 h 339"/>
              <a:gd name="T40" fmla="*/ 18 w 387"/>
              <a:gd name="T41" fmla="*/ 97 h 339"/>
              <a:gd name="T42" fmla="*/ 8 w 387"/>
              <a:gd name="T43" fmla="*/ 79 h 339"/>
              <a:gd name="T44" fmla="*/ 32 w 387"/>
              <a:gd name="T45" fmla="*/ 47 h 339"/>
              <a:gd name="T46" fmla="*/ 36 w 387"/>
              <a:gd name="T47" fmla="*/ 27 h 339"/>
              <a:gd name="T48" fmla="*/ 68 w 387"/>
              <a:gd name="T49" fmla="*/ 13 h 339"/>
              <a:gd name="T50" fmla="*/ 124 w 387"/>
              <a:gd name="T51" fmla="*/ 0 h 339"/>
              <a:gd name="T52" fmla="*/ 182 w 387"/>
              <a:gd name="T53" fmla="*/ 2 h 339"/>
              <a:gd name="T54" fmla="*/ 210 w 387"/>
              <a:gd name="T55" fmla="*/ 17 h 339"/>
              <a:gd name="T56" fmla="*/ 228 w 387"/>
              <a:gd name="T57" fmla="*/ 25 h 339"/>
              <a:gd name="T58" fmla="*/ 242 w 387"/>
              <a:gd name="T59" fmla="*/ 43 h 339"/>
              <a:gd name="T60" fmla="*/ 248 w 387"/>
              <a:gd name="T61" fmla="*/ 47 h 339"/>
              <a:gd name="T62" fmla="*/ 252 w 387"/>
              <a:gd name="T63" fmla="*/ 65 h 339"/>
              <a:gd name="T64" fmla="*/ 254 w 387"/>
              <a:gd name="T65" fmla="*/ 71 h 339"/>
              <a:gd name="T66" fmla="*/ 258 w 387"/>
              <a:gd name="T67" fmla="*/ 79 h 339"/>
              <a:gd name="T68" fmla="*/ 258 w 387"/>
              <a:gd name="T69" fmla="*/ 87 h 339"/>
              <a:gd name="T70" fmla="*/ 262 w 387"/>
              <a:gd name="T71" fmla="*/ 87 h 339"/>
              <a:gd name="T72" fmla="*/ 288 w 387"/>
              <a:gd name="T73" fmla="*/ 77 h 339"/>
              <a:gd name="T74" fmla="*/ 304 w 387"/>
              <a:gd name="T75" fmla="*/ 89 h 339"/>
              <a:gd name="T76" fmla="*/ 326 w 387"/>
              <a:gd name="T77" fmla="*/ 89 h 339"/>
              <a:gd name="T78" fmla="*/ 338 w 387"/>
              <a:gd name="T79" fmla="*/ 129 h 339"/>
              <a:gd name="T80" fmla="*/ 365 w 387"/>
              <a:gd name="T81" fmla="*/ 141 h 339"/>
              <a:gd name="T82" fmla="*/ 385 w 387"/>
              <a:gd name="T83" fmla="*/ 159 h 339"/>
              <a:gd name="T84" fmla="*/ 387 w 387"/>
              <a:gd name="T85" fmla="*/ 185 h 339"/>
              <a:gd name="T86" fmla="*/ 387 w 387"/>
              <a:gd name="T87" fmla="*/ 197 h 339"/>
              <a:gd name="T88" fmla="*/ 385 w 387"/>
              <a:gd name="T89" fmla="*/ 203 h 339"/>
              <a:gd name="T90" fmla="*/ 385 w 387"/>
              <a:gd name="T91" fmla="*/ 219 h 339"/>
              <a:gd name="T92" fmla="*/ 383 w 387"/>
              <a:gd name="T93" fmla="*/ 231 h 339"/>
              <a:gd name="T94" fmla="*/ 383 w 387"/>
              <a:gd name="T95" fmla="*/ 235 h 339"/>
              <a:gd name="T96" fmla="*/ 381 w 387"/>
              <a:gd name="T97" fmla="*/ 247 h 339"/>
              <a:gd name="T98" fmla="*/ 377 w 387"/>
              <a:gd name="T99" fmla="*/ 269 h 339"/>
              <a:gd name="T100" fmla="*/ 365 w 387"/>
              <a:gd name="T101" fmla="*/ 279 h 339"/>
              <a:gd name="T102" fmla="*/ 359 w 387"/>
              <a:gd name="T103" fmla="*/ 293 h 339"/>
              <a:gd name="T104" fmla="*/ 342 w 387"/>
              <a:gd name="T105" fmla="*/ 301 h 339"/>
              <a:gd name="T106" fmla="*/ 318 w 387"/>
              <a:gd name="T107" fmla="*/ 333 h 339"/>
              <a:gd name="T108" fmla="*/ 306 w 387"/>
              <a:gd name="T109" fmla="*/ 329 h 339"/>
              <a:gd name="T110" fmla="*/ 298 w 387"/>
              <a:gd name="T111" fmla="*/ 339 h 339"/>
              <a:gd name="T112" fmla="*/ 278 w 387"/>
              <a:gd name="T113" fmla="*/ 33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 h="339">
                <a:moveTo>
                  <a:pt x="278" y="331"/>
                </a:moveTo>
                <a:lnTo>
                  <a:pt x="266" y="335"/>
                </a:lnTo>
                <a:lnTo>
                  <a:pt x="240" y="323"/>
                </a:lnTo>
                <a:lnTo>
                  <a:pt x="230" y="321"/>
                </a:lnTo>
                <a:lnTo>
                  <a:pt x="136" y="329"/>
                </a:lnTo>
                <a:lnTo>
                  <a:pt x="168" y="259"/>
                </a:lnTo>
                <a:lnTo>
                  <a:pt x="176" y="249"/>
                </a:lnTo>
                <a:lnTo>
                  <a:pt x="178" y="247"/>
                </a:lnTo>
                <a:lnTo>
                  <a:pt x="178" y="245"/>
                </a:lnTo>
                <a:lnTo>
                  <a:pt x="154" y="235"/>
                </a:lnTo>
                <a:lnTo>
                  <a:pt x="146" y="229"/>
                </a:lnTo>
                <a:lnTo>
                  <a:pt x="142" y="229"/>
                </a:lnTo>
                <a:lnTo>
                  <a:pt x="126" y="221"/>
                </a:lnTo>
                <a:lnTo>
                  <a:pt x="96" y="217"/>
                </a:lnTo>
                <a:lnTo>
                  <a:pt x="86" y="205"/>
                </a:lnTo>
                <a:lnTo>
                  <a:pt x="70" y="197"/>
                </a:lnTo>
                <a:lnTo>
                  <a:pt x="40" y="175"/>
                </a:lnTo>
                <a:lnTo>
                  <a:pt x="38" y="171"/>
                </a:lnTo>
                <a:lnTo>
                  <a:pt x="34" y="171"/>
                </a:lnTo>
                <a:lnTo>
                  <a:pt x="0" y="133"/>
                </a:lnTo>
                <a:lnTo>
                  <a:pt x="18" y="97"/>
                </a:lnTo>
                <a:lnTo>
                  <a:pt x="8" y="79"/>
                </a:lnTo>
                <a:lnTo>
                  <a:pt x="32" y="47"/>
                </a:lnTo>
                <a:lnTo>
                  <a:pt x="36" y="27"/>
                </a:lnTo>
                <a:lnTo>
                  <a:pt x="68" y="13"/>
                </a:lnTo>
                <a:lnTo>
                  <a:pt x="124" y="0"/>
                </a:lnTo>
                <a:lnTo>
                  <a:pt x="182" y="2"/>
                </a:lnTo>
                <a:lnTo>
                  <a:pt x="210" y="17"/>
                </a:lnTo>
                <a:lnTo>
                  <a:pt x="228" y="25"/>
                </a:lnTo>
                <a:lnTo>
                  <a:pt x="242" y="43"/>
                </a:lnTo>
                <a:lnTo>
                  <a:pt x="248" y="47"/>
                </a:lnTo>
                <a:lnTo>
                  <a:pt x="252" y="65"/>
                </a:lnTo>
                <a:lnTo>
                  <a:pt x="254" y="71"/>
                </a:lnTo>
                <a:lnTo>
                  <a:pt x="258" y="79"/>
                </a:lnTo>
                <a:lnTo>
                  <a:pt x="258" y="87"/>
                </a:lnTo>
                <a:lnTo>
                  <a:pt x="262" y="87"/>
                </a:lnTo>
                <a:lnTo>
                  <a:pt x="288" y="77"/>
                </a:lnTo>
                <a:lnTo>
                  <a:pt x="304" y="89"/>
                </a:lnTo>
                <a:lnTo>
                  <a:pt x="326" y="89"/>
                </a:lnTo>
                <a:lnTo>
                  <a:pt x="338" y="129"/>
                </a:lnTo>
                <a:lnTo>
                  <a:pt x="365" y="141"/>
                </a:lnTo>
                <a:lnTo>
                  <a:pt x="385" y="159"/>
                </a:lnTo>
                <a:lnTo>
                  <a:pt x="387" y="185"/>
                </a:lnTo>
                <a:lnTo>
                  <a:pt x="387" y="197"/>
                </a:lnTo>
                <a:lnTo>
                  <a:pt x="385" y="203"/>
                </a:lnTo>
                <a:lnTo>
                  <a:pt x="385" y="219"/>
                </a:lnTo>
                <a:lnTo>
                  <a:pt x="383" y="231"/>
                </a:lnTo>
                <a:lnTo>
                  <a:pt x="383" y="235"/>
                </a:lnTo>
                <a:lnTo>
                  <a:pt x="381" y="247"/>
                </a:lnTo>
                <a:lnTo>
                  <a:pt x="377" y="269"/>
                </a:lnTo>
                <a:lnTo>
                  <a:pt x="365" y="279"/>
                </a:lnTo>
                <a:lnTo>
                  <a:pt x="359" y="293"/>
                </a:lnTo>
                <a:lnTo>
                  <a:pt x="342" y="301"/>
                </a:lnTo>
                <a:lnTo>
                  <a:pt x="318" y="333"/>
                </a:lnTo>
                <a:lnTo>
                  <a:pt x="306" y="329"/>
                </a:lnTo>
                <a:lnTo>
                  <a:pt x="298" y="339"/>
                </a:lnTo>
                <a:lnTo>
                  <a:pt x="278" y="33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90"/>
          <p:cNvSpPr>
            <a:spLocks/>
          </p:cNvSpPr>
          <p:nvPr/>
        </p:nvSpPr>
        <p:spPr bwMode="auto">
          <a:xfrm>
            <a:off x="10741025" y="9312275"/>
            <a:ext cx="231775" cy="134938"/>
          </a:xfrm>
          <a:custGeom>
            <a:avLst/>
            <a:gdLst>
              <a:gd name="T0" fmla="*/ 37 w 73"/>
              <a:gd name="T1" fmla="*/ 43 h 43"/>
              <a:gd name="T2" fmla="*/ 12 w 73"/>
              <a:gd name="T3" fmla="*/ 28 h 43"/>
              <a:gd name="T4" fmla="*/ 0 w 73"/>
              <a:gd name="T5" fmla="*/ 1 h 43"/>
              <a:gd name="T6" fmla="*/ 30 w 73"/>
              <a:gd name="T7" fmla="*/ 0 h 43"/>
              <a:gd name="T8" fmla="*/ 55 w 73"/>
              <a:gd name="T9" fmla="*/ 12 h 43"/>
              <a:gd name="T10" fmla="*/ 73 w 73"/>
              <a:gd name="T11" fmla="*/ 41 h 43"/>
              <a:gd name="T12" fmla="*/ 37 w 73"/>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73" h="43">
                <a:moveTo>
                  <a:pt x="37" y="43"/>
                </a:moveTo>
                <a:cubicBezTo>
                  <a:pt x="21" y="43"/>
                  <a:pt x="14" y="33"/>
                  <a:pt x="12" y="28"/>
                </a:cubicBezTo>
                <a:cubicBezTo>
                  <a:pt x="0" y="1"/>
                  <a:pt x="0" y="1"/>
                  <a:pt x="0" y="1"/>
                </a:cubicBezTo>
                <a:cubicBezTo>
                  <a:pt x="0" y="1"/>
                  <a:pt x="30" y="0"/>
                  <a:pt x="30" y="0"/>
                </a:cubicBezTo>
                <a:cubicBezTo>
                  <a:pt x="45" y="0"/>
                  <a:pt x="52" y="8"/>
                  <a:pt x="55" y="12"/>
                </a:cubicBezTo>
                <a:cubicBezTo>
                  <a:pt x="73" y="41"/>
                  <a:pt x="73" y="41"/>
                  <a:pt x="73" y="41"/>
                </a:cubicBezTo>
                <a:lnTo>
                  <a:pt x="37" y="4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91"/>
          <p:cNvSpPr>
            <a:spLocks/>
          </p:cNvSpPr>
          <p:nvPr/>
        </p:nvSpPr>
        <p:spPr bwMode="auto">
          <a:xfrm>
            <a:off x="10760075" y="9321800"/>
            <a:ext cx="184150" cy="125413"/>
          </a:xfrm>
          <a:custGeom>
            <a:avLst/>
            <a:gdLst>
              <a:gd name="T0" fmla="*/ 56 w 116"/>
              <a:gd name="T1" fmla="*/ 79 h 79"/>
              <a:gd name="T2" fmla="*/ 38 w 116"/>
              <a:gd name="T3" fmla="*/ 71 h 79"/>
              <a:gd name="T4" fmla="*/ 34 w 116"/>
              <a:gd name="T5" fmla="*/ 65 h 79"/>
              <a:gd name="T6" fmla="*/ 32 w 116"/>
              <a:gd name="T7" fmla="*/ 63 h 79"/>
              <a:gd name="T8" fmla="*/ 0 w 116"/>
              <a:gd name="T9" fmla="*/ 0 h 79"/>
              <a:gd name="T10" fmla="*/ 116 w 116"/>
              <a:gd name="T11" fmla="*/ 0 h 79"/>
              <a:gd name="T12" fmla="*/ 104 w 116"/>
              <a:gd name="T13" fmla="*/ 49 h 79"/>
              <a:gd name="T14" fmla="*/ 98 w 116"/>
              <a:gd name="T15" fmla="*/ 79 h 79"/>
              <a:gd name="T16" fmla="*/ 66 w 116"/>
              <a:gd name="T17" fmla="*/ 79 h 79"/>
              <a:gd name="T18" fmla="*/ 56 w 116"/>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79">
                <a:moveTo>
                  <a:pt x="56" y="79"/>
                </a:moveTo>
                <a:lnTo>
                  <a:pt x="38" y="71"/>
                </a:lnTo>
                <a:lnTo>
                  <a:pt x="34" y="65"/>
                </a:lnTo>
                <a:lnTo>
                  <a:pt x="32" y="63"/>
                </a:lnTo>
                <a:lnTo>
                  <a:pt x="0" y="0"/>
                </a:lnTo>
                <a:lnTo>
                  <a:pt x="116" y="0"/>
                </a:lnTo>
                <a:lnTo>
                  <a:pt x="104" y="49"/>
                </a:lnTo>
                <a:lnTo>
                  <a:pt x="98" y="79"/>
                </a:lnTo>
                <a:lnTo>
                  <a:pt x="66" y="79"/>
                </a:lnTo>
                <a:lnTo>
                  <a:pt x="56" y="7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92"/>
          <p:cNvSpPr>
            <a:spLocks/>
          </p:cNvSpPr>
          <p:nvPr/>
        </p:nvSpPr>
        <p:spPr bwMode="auto">
          <a:xfrm>
            <a:off x="10536238" y="9166225"/>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93"/>
          <p:cNvSpPr>
            <a:spLocks/>
          </p:cNvSpPr>
          <p:nvPr/>
        </p:nvSpPr>
        <p:spPr bwMode="auto">
          <a:xfrm>
            <a:off x="10699750" y="9121775"/>
            <a:ext cx="79375" cy="104775"/>
          </a:xfrm>
          <a:custGeom>
            <a:avLst/>
            <a:gdLst>
              <a:gd name="T0" fmla="*/ 0 w 50"/>
              <a:gd name="T1" fmla="*/ 66 h 66"/>
              <a:gd name="T2" fmla="*/ 44 w 50"/>
              <a:gd name="T3" fmla="*/ 0 h 66"/>
              <a:gd name="T4" fmla="*/ 46 w 50"/>
              <a:gd name="T5" fmla="*/ 0 h 66"/>
              <a:gd name="T6" fmla="*/ 50 w 50"/>
              <a:gd name="T7" fmla="*/ 4 h 66"/>
              <a:gd name="T8" fmla="*/ 0 w 50"/>
              <a:gd name="T9" fmla="*/ 66 h 66"/>
              <a:gd name="T10" fmla="*/ 0 w 50"/>
              <a:gd name="T11" fmla="*/ 66 h 66"/>
            </a:gdLst>
            <a:ahLst/>
            <a:cxnLst>
              <a:cxn ang="0">
                <a:pos x="T0" y="T1"/>
              </a:cxn>
              <a:cxn ang="0">
                <a:pos x="T2" y="T3"/>
              </a:cxn>
              <a:cxn ang="0">
                <a:pos x="T4" y="T5"/>
              </a:cxn>
              <a:cxn ang="0">
                <a:pos x="T6" y="T7"/>
              </a:cxn>
              <a:cxn ang="0">
                <a:pos x="T8" y="T9"/>
              </a:cxn>
              <a:cxn ang="0">
                <a:pos x="T10" y="T11"/>
              </a:cxn>
            </a:cxnLst>
            <a:rect l="0" t="0" r="r" b="b"/>
            <a:pathLst>
              <a:path w="50" h="66">
                <a:moveTo>
                  <a:pt x="0" y="66"/>
                </a:moveTo>
                <a:lnTo>
                  <a:pt x="44" y="0"/>
                </a:lnTo>
                <a:lnTo>
                  <a:pt x="46" y="0"/>
                </a:lnTo>
                <a:lnTo>
                  <a:pt x="50" y="4"/>
                </a:lnTo>
                <a:lnTo>
                  <a:pt x="0" y="66"/>
                </a:lnTo>
                <a:lnTo>
                  <a:pt x="0" y="6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94"/>
          <p:cNvSpPr>
            <a:spLocks/>
          </p:cNvSpPr>
          <p:nvPr/>
        </p:nvSpPr>
        <p:spPr bwMode="auto">
          <a:xfrm>
            <a:off x="10536238" y="91662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95"/>
          <p:cNvSpPr>
            <a:spLocks/>
          </p:cNvSpPr>
          <p:nvPr/>
        </p:nvSpPr>
        <p:spPr bwMode="auto">
          <a:xfrm>
            <a:off x="9413875" y="9090025"/>
            <a:ext cx="2363787" cy="1971675"/>
          </a:xfrm>
          <a:custGeom>
            <a:avLst/>
            <a:gdLst>
              <a:gd name="T0" fmla="*/ 396 w 746"/>
              <a:gd name="T1" fmla="*/ 596 h 622"/>
              <a:gd name="T2" fmla="*/ 381 w 746"/>
              <a:gd name="T3" fmla="*/ 576 h 622"/>
              <a:gd name="T4" fmla="*/ 356 w 746"/>
              <a:gd name="T5" fmla="*/ 565 h 622"/>
              <a:gd name="T6" fmla="*/ 342 w 746"/>
              <a:gd name="T7" fmla="*/ 558 h 622"/>
              <a:gd name="T8" fmla="*/ 330 w 746"/>
              <a:gd name="T9" fmla="*/ 519 h 622"/>
              <a:gd name="T10" fmla="*/ 344 w 746"/>
              <a:gd name="T11" fmla="*/ 501 h 622"/>
              <a:gd name="T12" fmla="*/ 356 w 746"/>
              <a:gd name="T13" fmla="*/ 489 h 622"/>
              <a:gd name="T14" fmla="*/ 367 w 746"/>
              <a:gd name="T15" fmla="*/ 461 h 622"/>
              <a:gd name="T16" fmla="*/ 348 w 746"/>
              <a:gd name="T17" fmla="*/ 437 h 622"/>
              <a:gd name="T18" fmla="*/ 328 w 746"/>
              <a:gd name="T19" fmla="*/ 435 h 622"/>
              <a:gd name="T20" fmla="*/ 304 w 746"/>
              <a:gd name="T21" fmla="*/ 401 h 622"/>
              <a:gd name="T22" fmla="*/ 288 w 746"/>
              <a:gd name="T23" fmla="*/ 352 h 622"/>
              <a:gd name="T24" fmla="*/ 244 w 746"/>
              <a:gd name="T25" fmla="*/ 316 h 622"/>
              <a:gd name="T26" fmla="*/ 219 w 746"/>
              <a:gd name="T27" fmla="*/ 300 h 622"/>
              <a:gd name="T28" fmla="*/ 200 w 746"/>
              <a:gd name="T29" fmla="*/ 297 h 622"/>
              <a:gd name="T30" fmla="*/ 158 w 746"/>
              <a:gd name="T31" fmla="*/ 260 h 622"/>
              <a:gd name="T32" fmla="*/ 131 w 746"/>
              <a:gd name="T33" fmla="*/ 271 h 622"/>
              <a:gd name="T34" fmla="*/ 98 w 746"/>
              <a:gd name="T35" fmla="*/ 274 h 622"/>
              <a:gd name="T36" fmla="*/ 69 w 746"/>
              <a:gd name="T37" fmla="*/ 258 h 622"/>
              <a:gd name="T38" fmla="*/ 16 w 746"/>
              <a:gd name="T39" fmla="*/ 225 h 622"/>
              <a:gd name="T40" fmla="*/ 16 w 746"/>
              <a:gd name="T41" fmla="*/ 178 h 622"/>
              <a:gd name="T42" fmla="*/ 44 w 746"/>
              <a:gd name="T43" fmla="*/ 146 h 622"/>
              <a:gd name="T44" fmla="*/ 74 w 746"/>
              <a:gd name="T45" fmla="*/ 92 h 622"/>
              <a:gd name="T46" fmla="*/ 103 w 746"/>
              <a:gd name="T47" fmla="*/ 51 h 622"/>
              <a:gd name="T48" fmla="*/ 124 w 746"/>
              <a:gd name="T49" fmla="*/ 49 h 622"/>
              <a:gd name="T50" fmla="*/ 166 w 746"/>
              <a:gd name="T51" fmla="*/ 65 h 622"/>
              <a:gd name="T52" fmla="*/ 200 w 746"/>
              <a:gd name="T53" fmla="*/ 17 h 622"/>
              <a:gd name="T54" fmla="*/ 230 w 746"/>
              <a:gd name="T55" fmla="*/ 13 h 622"/>
              <a:gd name="T56" fmla="*/ 249 w 746"/>
              <a:gd name="T57" fmla="*/ 0 h 622"/>
              <a:gd name="T58" fmla="*/ 291 w 746"/>
              <a:gd name="T59" fmla="*/ 15 h 622"/>
              <a:gd name="T60" fmla="*/ 299 w 746"/>
              <a:gd name="T61" fmla="*/ 49 h 622"/>
              <a:gd name="T62" fmla="*/ 300 w 746"/>
              <a:gd name="T63" fmla="*/ 54 h 622"/>
              <a:gd name="T64" fmla="*/ 326 w 746"/>
              <a:gd name="T65" fmla="*/ 46 h 622"/>
              <a:gd name="T66" fmla="*/ 356 w 746"/>
              <a:gd name="T67" fmla="*/ 37 h 622"/>
              <a:gd name="T68" fmla="*/ 385 w 746"/>
              <a:gd name="T69" fmla="*/ 41 h 622"/>
              <a:gd name="T70" fmla="*/ 423 w 746"/>
              <a:gd name="T71" fmla="*/ 5 h 622"/>
              <a:gd name="T72" fmla="*/ 464 w 746"/>
              <a:gd name="T73" fmla="*/ 53 h 622"/>
              <a:gd name="T74" fmla="*/ 487 w 746"/>
              <a:gd name="T75" fmla="*/ 82 h 622"/>
              <a:gd name="T76" fmla="*/ 532 w 746"/>
              <a:gd name="T77" fmla="*/ 94 h 622"/>
              <a:gd name="T78" fmla="*/ 572 w 746"/>
              <a:gd name="T79" fmla="*/ 108 h 622"/>
              <a:gd name="T80" fmla="*/ 645 w 746"/>
              <a:gd name="T81" fmla="*/ 118 h 622"/>
              <a:gd name="T82" fmla="*/ 682 w 746"/>
              <a:gd name="T83" fmla="*/ 140 h 622"/>
              <a:gd name="T84" fmla="*/ 730 w 746"/>
              <a:gd name="T85" fmla="*/ 163 h 622"/>
              <a:gd name="T86" fmla="*/ 701 w 746"/>
              <a:gd name="T87" fmla="*/ 262 h 622"/>
              <a:gd name="T88" fmla="*/ 672 w 746"/>
              <a:gd name="T89" fmla="*/ 306 h 622"/>
              <a:gd name="T90" fmla="*/ 646 w 746"/>
              <a:gd name="T91" fmla="*/ 402 h 622"/>
              <a:gd name="T92" fmla="*/ 590 w 746"/>
              <a:gd name="T93" fmla="*/ 444 h 622"/>
              <a:gd name="T94" fmla="*/ 580 w 746"/>
              <a:gd name="T95" fmla="*/ 431 h 622"/>
              <a:gd name="T96" fmla="*/ 566 w 746"/>
              <a:gd name="T97" fmla="*/ 448 h 622"/>
              <a:gd name="T98" fmla="*/ 513 w 746"/>
              <a:gd name="T99" fmla="*/ 481 h 622"/>
              <a:gd name="T100" fmla="*/ 465 w 746"/>
              <a:gd name="T101" fmla="*/ 571 h 622"/>
              <a:gd name="T102" fmla="*/ 436 w 746"/>
              <a:gd name="T103" fmla="*/ 61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622">
                <a:moveTo>
                  <a:pt x="411" y="611"/>
                </a:moveTo>
                <a:cubicBezTo>
                  <a:pt x="405" y="607"/>
                  <a:pt x="405" y="607"/>
                  <a:pt x="405" y="607"/>
                </a:cubicBezTo>
                <a:cubicBezTo>
                  <a:pt x="396" y="597"/>
                  <a:pt x="396" y="597"/>
                  <a:pt x="396" y="597"/>
                </a:cubicBezTo>
                <a:cubicBezTo>
                  <a:pt x="396" y="596"/>
                  <a:pt x="396" y="596"/>
                  <a:pt x="396" y="596"/>
                </a:cubicBezTo>
                <a:cubicBezTo>
                  <a:pt x="389" y="590"/>
                  <a:pt x="389" y="590"/>
                  <a:pt x="389" y="590"/>
                </a:cubicBezTo>
                <a:cubicBezTo>
                  <a:pt x="392" y="584"/>
                  <a:pt x="392" y="584"/>
                  <a:pt x="392" y="584"/>
                </a:cubicBezTo>
                <a:cubicBezTo>
                  <a:pt x="384" y="584"/>
                  <a:pt x="384" y="584"/>
                  <a:pt x="384" y="584"/>
                </a:cubicBezTo>
                <a:cubicBezTo>
                  <a:pt x="381" y="576"/>
                  <a:pt x="381" y="576"/>
                  <a:pt x="381" y="576"/>
                </a:cubicBezTo>
                <a:cubicBezTo>
                  <a:pt x="375" y="573"/>
                  <a:pt x="375" y="573"/>
                  <a:pt x="375" y="573"/>
                </a:cubicBezTo>
                <a:cubicBezTo>
                  <a:pt x="375" y="573"/>
                  <a:pt x="375" y="573"/>
                  <a:pt x="375" y="573"/>
                </a:cubicBezTo>
                <a:cubicBezTo>
                  <a:pt x="365" y="574"/>
                  <a:pt x="365" y="574"/>
                  <a:pt x="365" y="574"/>
                </a:cubicBezTo>
                <a:cubicBezTo>
                  <a:pt x="356" y="565"/>
                  <a:pt x="356" y="565"/>
                  <a:pt x="356" y="565"/>
                </a:cubicBezTo>
                <a:cubicBezTo>
                  <a:pt x="353" y="560"/>
                  <a:pt x="353" y="560"/>
                  <a:pt x="353" y="560"/>
                </a:cubicBezTo>
                <a:cubicBezTo>
                  <a:pt x="350" y="558"/>
                  <a:pt x="350" y="558"/>
                  <a:pt x="350" y="558"/>
                </a:cubicBezTo>
                <a:cubicBezTo>
                  <a:pt x="346" y="558"/>
                  <a:pt x="346" y="558"/>
                  <a:pt x="346" y="558"/>
                </a:cubicBezTo>
                <a:cubicBezTo>
                  <a:pt x="342" y="558"/>
                  <a:pt x="342" y="558"/>
                  <a:pt x="342" y="558"/>
                </a:cubicBezTo>
                <a:cubicBezTo>
                  <a:pt x="318" y="558"/>
                  <a:pt x="318" y="558"/>
                  <a:pt x="318" y="558"/>
                </a:cubicBezTo>
                <a:cubicBezTo>
                  <a:pt x="322" y="533"/>
                  <a:pt x="322" y="533"/>
                  <a:pt x="322" y="533"/>
                </a:cubicBezTo>
                <a:cubicBezTo>
                  <a:pt x="324" y="524"/>
                  <a:pt x="324" y="524"/>
                  <a:pt x="324" y="524"/>
                </a:cubicBezTo>
                <a:cubicBezTo>
                  <a:pt x="330" y="519"/>
                  <a:pt x="330" y="519"/>
                  <a:pt x="330" y="519"/>
                </a:cubicBezTo>
                <a:cubicBezTo>
                  <a:pt x="336" y="513"/>
                  <a:pt x="336" y="513"/>
                  <a:pt x="336" y="513"/>
                </a:cubicBezTo>
                <a:cubicBezTo>
                  <a:pt x="338" y="509"/>
                  <a:pt x="338" y="509"/>
                  <a:pt x="338" y="509"/>
                </a:cubicBezTo>
                <a:cubicBezTo>
                  <a:pt x="341" y="507"/>
                  <a:pt x="341" y="507"/>
                  <a:pt x="341" y="507"/>
                </a:cubicBezTo>
                <a:cubicBezTo>
                  <a:pt x="344" y="501"/>
                  <a:pt x="344" y="501"/>
                  <a:pt x="344" y="501"/>
                </a:cubicBezTo>
                <a:cubicBezTo>
                  <a:pt x="348" y="497"/>
                  <a:pt x="348" y="497"/>
                  <a:pt x="348" y="497"/>
                </a:cubicBezTo>
                <a:cubicBezTo>
                  <a:pt x="348" y="495"/>
                  <a:pt x="348" y="495"/>
                  <a:pt x="348" y="495"/>
                </a:cubicBezTo>
                <a:cubicBezTo>
                  <a:pt x="353" y="493"/>
                  <a:pt x="353" y="493"/>
                  <a:pt x="353" y="493"/>
                </a:cubicBezTo>
                <a:cubicBezTo>
                  <a:pt x="356" y="489"/>
                  <a:pt x="356" y="489"/>
                  <a:pt x="356" y="489"/>
                </a:cubicBezTo>
                <a:cubicBezTo>
                  <a:pt x="359" y="489"/>
                  <a:pt x="359" y="489"/>
                  <a:pt x="359" y="489"/>
                </a:cubicBezTo>
                <a:cubicBezTo>
                  <a:pt x="362" y="487"/>
                  <a:pt x="362" y="487"/>
                  <a:pt x="362" y="487"/>
                </a:cubicBezTo>
                <a:cubicBezTo>
                  <a:pt x="365" y="484"/>
                  <a:pt x="365" y="484"/>
                  <a:pt x="365" y="484"/>
                </a:cubicBezTo>
                <a:cubicBezTo>
                  <a:pt x="367" y="461"/>
                  <a:pt x="367" y="461"/>
                  <a:pt x="367" y="461"/>
                </a:cubicBezTo>
                <a:cubicBezTo>
                  <a:pt x="361" y="459"/>
                  <a:pt x="361" y="459"/>
                  <a:pt x="361" y="459"/>
                </a:cubicBezTo>
                <a:cubicBezTo>
                  <a:pt x="353" y="449"/>
                  <a:pt x="353" y="449"/>
                  <a:pt x="353" y="449"/>
                </a:cubicBezTo>
                <a:cubicBezTo>
                  <a:pt x="350" y="443"/>
                  <a:pt x="350" y="443"/>
                  <a:pt x="350" y="443"/>
                </a:cubicBezTo>
                <a:cubicBezTo>
                  <a:pt x="348" y="437"/>
                  <a:pt x="348" y="437"/>
                  <a:pt x="348" y="437"/>
                </a:cubicBezTo>
                <a:cubicBezTo>
                  <a:pt x="347" y="438"/>
                  <a:pt x="347" y="438"/>
                  <a:pt x="347" y="438"/>
                </a:cubicBezTo>
                <a:cubicBezTo>
                  <a:pt x="341" y="436"/>
                  <a:pt x="341" y="436"/>
                  <a:pt x="341" y="436"/>
                </a:cubicBezTo>
                <a:cubicBezTo>
                  <a:pt x="329" y="435"/>
                  <a:pt x="329" y="435"/>
                  <a:pt x="329" y="435"/>
                </a:cubicBezTo>
                <a:cubicBezTo>
                  <a:pt x="328" y="435"/>
                  <a:pt x="328" y="435"/>
                  <a:pt x="328" y="435"/>
                </a:cubicBezTo>
                <a:cubicBezTo>
                  <a:pt x="318" y="436"/>
                  <a:pt x="318" y="436"/>
                  <a:pt x="318" y="436"/>
                </a:cubicBezTo>
                <a:cubicBezTo>
                  <a:pt x="302" y="420"/>
                  <a:pt x="302" y="420"/>
                  <a:pt x="302" y="420"/>
                </a:cubicBezTo>
                <a:cubicBezTo>
                  <a:pt x="304" y="407"/>
                  <a:pt x="304" y="407"/>
                  <a:pt x="304" y="407"/>
                </a:cubicBezTo>
                <a:cubicBezTo>
                  <a:pt x="304" y="401"/>
                  <a:pt x="304" y="401"/>
                  <a:pt x="304" y="401"/>
                </a:cubicBezTo>
                <a:cubicBezTo>
                  <a:pt x="291" y="393"/>
                  <a:pt x="291" y="393"/>
                  <a:pt x="291" y="393"/>
                </a:cubicBezTo>
                <a:cubicBezTo>
                  <a:pt x="295" y="385"/>
                  <a:pt x="295" y="385"/>
                  <a:pt x="295" y="385"/>
                </a:cubicBezTo>
                <a:cubicBezTo>
                  <a:pt x="267" y="345"/>
                  <a:pt x="267" y="345"/>
                  <a:pt x="267" y="345"/>
                </a:cubicBezTo>
                <a:cubicBezTo>
                  <a:pt x="288" y="352"/>
                  <a:pt x="288" y="352"/>
                  <a:pt x="288" y="352"/>
                </a:cubicBezTo>
                <a:cubicBezTo>
                  <a:pt x="288" y="346"/>
                  <a:pt x="288" y="346"/>
                  <a:pt x="288" y="346"/>
                </a:cubicBezTo>
                <a:cubicBezTo>
                  <a:pt x="259" y="345"/>
                  <a:pt x="259" y="345"/>
                  <a:pt x="259" y="345"/>
                </a:cubicBezTo>
                <a:cubicBezTo>
                  <a:pt x="256" y="327"/>
                  <a:pt x="256" y="327"/>
                  <a:pt x="256" y="327"/>
                </a:cubicBezTo>
                <a:cubicBezTo>
                  <a:pt x="244" y="316"/>
                  <a:pt x="244" y="316"/>
                  <a:pt x="244" y="316"/>
                </a:cubicBezTo>
                <a:cubicBezTo>
                  <a:pt x="246" y="311"/>
                  <a:pt x="246" y="311"/>
                  <a:pt x="246" y="311"/>
                </a:cubicBezTo>
                <a:cubicBezTo>
                  <a:pt x="230" y="308"/>
                  <a:pt x="230" y="308"/>
                  <a:pt x="230" y="308"/>
                </a:cubicBezTo>
                <a:cubicBezTo>
                  <a:pt x="228" y="302"/>
                  <a:pt x="228" y="302"/>
                  <a:pt x="228" y="302"/>
                </a:cubicBezTo>
                <a:cubicBezTo>
                  <a:pt x="219" y="300"/>
                  <a:pt x="219" y="300"/>
                  <a:pt x="219" y="300"/>
                </a:cubicBezTo>
                <a:cubicBezTo>
                  <a:pt x="214" y="296"/>
                  <a:pt x="214" y="296"/>
                  <a:pt x="214" y="296"/>
                </a:cubicBezTo>
                <a:cubicBezTo>
                  <a:pt x="210" y="295"/>
                  <a:pt x="210" y="295"/>
                  <a:pt x="210" y="295"/>
                </a:cubicBezTo>
                <a:cubicBezTo>
                  <a:pt x="208" y="294"/>
                  <a:pt x="208" y="294"/>
                  <a:pt x="208" y="294"/>
                </a:cubicBezTo>
                <a:cubicBezTo>
                  <a:pt x="200" y="297"/>
                  <a:pt x="200" y="297"/>
                  <a:pt x="200" y="297"/>
                </a:cubicBezTo>
                <a:cubicBezTo>
                  <a:pt x="182" y="288"/>
                  <a:pt x="182" y="288"/>
                  <a:pt x="182" y="288"/>
                </a:cubicBezTo>
                <a:cubicBezTo>
                  <a:pt x="170" y="278"/>
                  <a:pt x="170" y="278"/>
                  <a:pt x="170" y="278"/>
                </a:cubicBezTo>
                <a:cubicBezTo>
                  <a:pt x="158" y="262"/>
                  <a:pt x="158" y="262"/>
                  <a:pt x="158" y="262"/>
                </a:cubicBezTo>
                <a:cubicBezTo>
                  <a:pt x="158" y="260"/>
                  <a:pt x="158" y="260"/>
                  <a:pt x="158" y="260"/>
                </a:cubicBezTo>
                <a:cubicBezTo>
                  <a:pt x="157" y="264"/>
                  <a:pt x="157" y="264"/>
                  <a:pt x="157" y="264"/>
                </a:cubicBezTo>
                <a:cubicBezTo>
                  <a:pt x="140" y="269"/>
                  <a:pt x="140" y="269"/>
                  <a:pt x="140" y="269"/>
                </a:cubicBezTo>
                <a:cubicBezTo>
                  <a:pt x="138" y="271"/>
                  <a:pt x="138" y="271"/>
                  <a:pt x="138" y="271"/>
                </a:cubicBezTo>
                <a:cubicBezTo>
                  <a:pt x="131" y="271"/>
                  <a:pt x="131" y="271"/>
                  <a:pt x="131" y="271"/>
                </a:cubicBezTo>
                <a:cubicBezTo>
                  <a:pt x="124" y="274"/>
                  <a:pt x="124" y="274"/>
                  <a:pt x="124" y="274"/>
                </a:cubicBezTo>
                <a:cubicBezTo>
                  <a:pt x="109" y="273"/>
                  <a:pt x="109" y="273"/>
                  <a:pt x="109" y="273"/>
                </a:cubicBezTo>
                <a:cubicBezTo>
                  <a:pt x="100" y="276"/>
                  <a:pt x="100" y="276"/>
                  <a:pt x="100" y="276"/>
                </a:cubicBezTo>
                <a:cubicBezTo>
                  <a:pt x="98" y="274"/>
                  <a:pt x="98" y="274"/>
                  <a:pt x="98" y="274"/>
                </a:cubicBezTo>
                <a:cubicBezTo>
                  <a:pt x="96" y="274"/>
                  <a:pt x="94" y="275"/>
                  <a:pt x="92" y="275"/>
                </a:cubicBezTo>
                <a:cubicBezTo>
                  <a:pt x="77" y="275"/>
                  <a:pt x="77" y="275"/>
                  <a:pt x="77" y="275"/>
                </a:cubicBezTo>
                <a:cubicBezTo>
                  <a:pt x="69" y="259"/>
                  <a:pt x="69" y="259"/>
                  <a:pt x="69" y="259"/>
                </a:cubicBezTo>
                <a:cubicBezTo>
                  <a:pt x="69" y="259"/>
                  <a:pt x="69" y="258"/>
                  <a:pt x="69" y="258"/>
                </a:cubicBezTo>
                <a:cubicBezTo>
                  <a:pt x="69" y="258"/>
                  <a:pt x="64" y="258"/>
                  <a:pt x="64" y="258"/>
                </a:cubicBezTo>
                <a:cubicBezTo>
                  <a:pt x="54" y="257"/>
                  <a:pt x="48" y="253"/>
                  <a:pt x="44" y="249"/>
                </a:cubicBezTo>
                <a:cubicBezTo>
                  <a:pt x="41" y="249"/>
                  <a:pt x="0" y="253"/>
                  <a:pt x="0" y="253"/>
                </a:cubicBezTo>
                <a:cubicBezTo>
                  <a:pt x="16" y="225"/>
                  <a:pt x="16" y="225"/>
                  <a:pt x="16" y="225"/>
                </a:cubicBezTo>
                <a:cubicBezTo>
                  <a:pt x="15" y="225"/>
                  <a:pt x="15" y="225"/>
                  <a:pt x="15" y="224"/>
                </a:cubicBezTo>
                <a:cubicBezTo>
                  <a:pt x="11" y="220"/>
                  <a:pt x="8" y="215"/>
                  <a:pt x="7" y="208"/>
                </a:cubicBezTo>
                <a:cubicBezTo>
                  <a:pt x="6" y="203"/>
                  <a:pt x="6" y="199"/>
                  <a:pt x="7" y="195"/>
                </a:cubicBezTo>
                <a:cubicBezTo>
                  <a:pt x="8" y="187"/>
                  <a:pt x="12" y="181"/>
                  <a:pt x="16" y="178"/>
                </a:cubicBezTo>
                <a:cubicBezTo>
                  <a:pt x="21" y="169"/>
                  <a:pt x="21" y="169"/>
                  <a:pt x="21" y="169"/>
                </a:cubicBezTo>
                <a:cubicBezTo>
                  <a:pt x="22" y="160"/>
                  <a:pt x="22" y="160"/>
                  <a:pt x="22" y="160"/>
                </a:cubicBezTo>
                <a:cubicBezTo>
                  <a:pt x="34" y="152"/>
                  <a:pt x="34" y="152"/>
                  <a:pt x="34" y="152"/>
                </a:cubicBezTo>
                <a:cubicBezTo>
                  <a:pt x="44" y="146"/>
                  <a:pt x="44" y="146"/>
                  <a:pt x="44" y="146"/>
                </a:cubicBezTo>
                <a:cubicBezTo>
                  <a:pt x="62" y="140"/>
                  <a:pt x="62" y="140"/>
                  <a:pt x="62" y="140"/>
                </a:cubicBezTo>
                <a:cubicBezTo>
                  <a:pt x="80" y="136"/>
                  <a:pt x="80" y="136"/>
                  <a:pt x="80" y="136"/>
                </a:cubicBezTo>
                <a:cubicBezTo>
                  <a:pt x="82" y="131"/>
                  <a:pt x="85" y="124"/>
                  <a:pt x="86" y="119"/>
                </a:cubicBezTo>
                <a:cubicBezTo>
                  <a:pt x="79" y="115"/>
                  <a:pt x="72" y="107"/>
                  <a:pt x="74" y="92"/>
                </a:cubicBezTo>
                <a:cubicBezTo>
                  <a:pt x="74" y="90"/>
                  <a:pt x="74" y="82"/>
                  <a:pt x="81" y="76"/>
                </a:cubicBezTo>
                <a:cubicBezTo>
                  <a:pt x="80" y="73"/>
                  <a:pt x="81" y="69"/>
                  <a:pt x="82" y="66"/>
                </a:cubicBezTo>
                <a:cubicBezTo>
                  <a:pt x="86" y="50"/>
                  <a:pt x="86" y="50"/>
                  <a:pt x="86" y="50"/>
                </a:cubicBezTo>
                <a:cubicBezTo>
                  <a:pt x="103" y="51"/>
                  <a:pt x="103" y="51"/>
                  <a:pt x="103" y="51"/>
                </a:cubicBezTo>
                <a:cubicBezTo>
                  <a:pt x="103" y="51"/>
                  <a:pt x="107" y="52"/>
                  <a:pt x="111" y="52"/>
                </a:cubicBezTo>
                <a:cubicBezTo>
                  <a:pt x="111" y="52"/>
                  <a:pt x="113" y="52"/>
                  <a:pt x="114" y="52"/>
                </a:cubicBezTo>
                <a:cubicBezTo>
                  <a:pt x="117" y="50"/>
                  <a:pt x="121" y="49"/>
                  <a:pt x="124" y="49"/>
                </a:cubicBezTo>
                <a:cubicBezTo>
                  <a:pt x="124" y="49"/>
                  <a:pt x="124" y="49"/>
                  <a:pt x="124" y="49"/>
                </a:cubicBezTo>
                <a:cubicBezTo>
                  <a:pt x="128" y="48"/>
                  <a:pt x="132" y="47"/>
                  <a:pt x="135" y="47"/>
                </a:cubicBezTo>
                <a:cubicBezTo>
                  <a:pt x="135" y="47"/>
                  <a:pt x="135" y="47"/>
                  <a:pt x="136" y="47"/>
                </a:cubicBezTo>
                <a:cubicBezTo>
                  <a:pt x="141" y="47"/>
                  <a:pt x="153" y="48"/>
                  <a:pt x="159" y="61"/>
                </a:cubicBezTo>
                <a:cubicBezTo>
                  <a:pt x="161" y="63"/>
                  <a:pt x="164" y="64"/>
                  <a:pt x="166" y="65"/>
                </a:cubicBezTo>
                <a:cubicBezTo>
                  <a:pt x="168" y="63"/>
                  <a:pt x="170" y="62"/>
                  <a:pt x="173" y="61"/>
                </a:cubicBezTo>
                <a:cubicBezTo>
                  <a:pt x="172" y="57"/>
                  <a:pt x="172" y="53"/>
                  <a:pt x="173" y="49"/>
                </a:cubicBezTo>
                <a:cubicBezTo>
                  <a:pt x="134" y="3"/>
                  <a:pt x="134" y="3"/>
                  <a:pt x="134" y="3"/>
                </a:cubicBezTo>
                <a:cubicBezTo>
                  <a:pt x="200" y="17"/>
                  <a:pt x="200" y="17"/>
                  <a:pt x="200" y="17"/>
                </a:cubicBezTo>
                <a:cubicBezTo>
                  <a:pt x="205" y="18"/>
                  <a:pt x="205" y="18"/>
                  <a:pt x="205" y="18"/>
                </a:cubicBezTo>
                <a:cubicBezTo>
                  <a:pt x="215" y="18"/>
                  <a:pt x="215" y="18"/>
                  <a:pt x="215" y="18"/>
                </a:cubicBezTo>
                <a:cubicBezTo>
                  <a:pt x="218" y="17"/>
                  <a:pt x="218" y="17"/>
                  <a:pt x="218" y="17"/>
                </a:cubicBezTo>
                <a:cubicBezTo>
                  <a:pt x="230" y="13"/>
                  <a:pt x="230" y="13"/>
                  <a:pt x="230" y="13"/>
                </a:cubicBezTo>
                <a:cubicBezTo>
                  <a:pt x="234" y="13"/>
                  <a:pt x="234" y="13"/>
                  <a:pt x="234" y="13"/>
                </a:cubicBezTo>
                <a:cubicBezTo>
                  <a:pt x="237" y="12"/>
                  <a:pt x="237" y="12"/>
                  <a:pt x="237" y="12"/>
                </a:cubicBezTo>
                <a:cubicBezTo>
                  <a:pt x="244" y="11"/>
                  <a:pt x="244" y="11"/>
                  <a:pt x="244" y="11"/>
                </a:cubicBezTo>
                <a:cubicBezTo>
                  <a:pt x="249" y="0"/>
                  <a:pt x="249" y="0"/>
                  <a:pt x="249" y="0"/>
                </a:cubicBezTo>
                <a:cubicBezTo>
                  <a:pt x="270" y="0"/>
                  <a:pt x="270" y="0"/>
                  <a:pt x="270" y="0"/>
                </a:cubicBezTo>
                <a:cubicBezTo>
                  <a:pt x="281" y="2"/>
                  <a:pt x="281" y="2"/>
                  <a:pt x="281" y="2"/>
                </a:cubicBezTo>
                <a:cubicBezTo>
                  <a:pt x="290" y="12"/>
                  <a:pt x="290" y="12"/>
                  <a:pt x="290" y="12"/>
                </a:cubicBezTo>
                <a:cubicBezTo>
                  <a:pt x="291" y="15"/>
                  <a:pt x="291" y="15"/>
                  <a:pt x="291" y="15"/>
                </a:cubicBezTo>
                <a:cubicBezTo>
                  <a:pt x="300" y="14"/>
                  <a:pt x="300" y="14"/>
                  <a:pt x="300" y="14"/>
                </a:cubicBezTo>
                <a:cubicBezTo>
                  <a:pt x="302" y="36"/>
                  <a:pt x="302" y="36"/>
                  <a:pt x="302" y="36"/>
                </a:cubicBezTo>
                <a:cubicBezTo>
                  <a:pt x="302" y="42"/>
                  <a:pt x="302" y="42"/>
                  <a:pt x="302" y="42"/>
                </a:cubicBezTo>
                <a:cubicBezTo>
                  <a:pt x="299" y="49"/>
                  <a:pt x="299" y="49"/>
                  <a:pt x="299" y="49"/>
                </a:cubicBezTo>
                <a:cubicBezTo>
                  <a:pt x="295" y="54"/>
                  <a:pt x="295" y="54"/>
                  <a:pt x="295" y="54"/>
                </a:cubicBezTo>
                <a:cubicBezTo>
                  <a:pt x="296" y="55"/>
                  <a:pt x="296" y="55"/>
                  <a:pt x="296" y="55"/>
                </a:cubicBezTo>
                <a:cubicBezTo>
                  <a:pt x="299" y="53"/>
                  <a:pt x="299" y="53"/>
                  <a:pt x="299" y="53"/>
                </a:cubicBezTo>
                <a:cubicBezTo>
                  <a:pt x="300" y="54"/>
                  <a:pt x="300" y="54"/>
                  <a:pt x="300" y="54"/>
                </a:cubicBezTo>
                <a:cubicBezTo>
                  <a:pt x="302" y="54"/>
                  <a:pt x="302" y="54"/>
                  <a:pt x="302" y="54"/>
                </a:cubicBezTo>
                <a:cubicBezTo>
                  <a:pt x="303" y="51"/>
                  <a:pt x="303" y="51"/>
                  <a:pt x="303" y="51"/>
                </a:cubicBezTo>
                <a:cubicBezTo>
                  <a:pt x="322" y="47"/>
                  <a:pt x="322" y="47"/>
                  <a:pt x="322" y="47"/>
                </a:cubicBezTo>
                <a:cubicBezTo>
                  <a:pt x="326" y="46"/>
                  <a:pt x="326" y="46"/>
                  <a:pt x="326" y="46"/>
                </a:cubicBezTo>
                <a:cubicBezTo>
                  <a:pt x="335" y="40"/>
                  <a:pt x="335" y="40"/>
                  <a:pt x="335" y="40"/>
                </a:cubicBezTo>
                <a:cubicBezTo>
                  <a:pt x="344" y="36"/>
                  <a:pt x="344" y="36"/>
                  <a:pt x="344" y="36"/>
                </a:cubicBezTo>
                <a:cubicBezTo>
                  <a:pt x="350" y="37"/>
                  <a:pt x="350" y="37"/>
                  <a:pt x="350" y="37"/>
                </a:cubicBezTo>
                <a:cubicBezTo>
                  <a:pt x="356" y="37"/>
                  <a:pt x="356" y="37"/>
                  <a:pt x="356" y="37"/>
                </a:cubicBezTo>
                <a:cubicBezTo>
                  <a:pt x="361" y="36"/>
                  <a:pt x="361" y="36"/>
                  <a:pt x="361" y="36"/>
                </a:cubicBezTo>
                <a:cubicBezTo>
                  <a:pt x="379" y="36"/>
                  <a:pt x="379" y="36"/>
                  <a:pt x="379" y="36"/>
                </a:cubicBezTo>
                <a:cubicBezTo>
                  <a:pt x="381" y="40"/>
                  <a:pt x="381" y="40"/>
                  <a:pt x="381" y="40"/>
                </a:cubicBezTo>
                <a:cubicBezTo>
                  <a:pt x="385" y="41"/>
                  <a:pt x="385" y="41"/>
                  <a:pt x="385" y="41"/>
                </a:cubicBezTo>
                <a:cubicBezTo>
                  <a:pt x="387" y="45"/>
                  <a:pt x="387" y="45"/>
                  <a:pt x="387" y="45"/>
                </a:cubicBezTo>
                <a:cubicBezTo>
                  <a:pt x="389" y="44"/>
                  <a:pt x="389" y="44"/>
                  <a:pt x="389" y="44"/>
                </a:cubicBezTo>
                <a:cubicBezTo>
                  <a:pt x="394" y="37"/>
                  <a:pt x="394" y="37"/>
                  <a:pt x="394" y="37"/>
                </a:cubicBezTo>
                <a:cubicBezTo>
                  <a:pt x="423" y="5"/>
                  <a:pt x="423" y="5"/>
                  <a:pt x="423" y="5"/>
                </a:cubicBezTo>
                <a:cubicBezTo>
                  <a:pt x="438" y="17"/>
                  <a:pt x="438" y="17"/>
                  <a:pt x="438" y="17"/>
                </a:cubicBezTo>
                <a:cubicBezTo>
                  <a:pt x="446" y="23"/>
                  <a:pt x="450" y="31"/>
                  <a:pt x="452" y="39"/>
                </a:cubicBezTo>
                <a:cubicBezTo>
                  <a:pt x="452" y="41"/>
                  <a:pt x="455" y="44"/>
                  <a:pt x="457" y="45"/>
                </a:cubicBezTo>
                <a:cubicBezTo>
                  <a:pt x="460" y="48"/>
                  <a:pt x="462" y="51"/>
                  <a:pt x="464" y="53"/>
                </a:cubicBezTo>
                <a:cubicBezTo>
                  <a:pt x="471" y="60"/>
                  <a:pt x="474" y="68"/>
                  <a:pt x="473" y="77"/>
                </a:cubicBezTo>
                <a:cubicBezTo>
                  <a:pt x="476" y="77"/>
                  <a:pt x="481" y="79"/>
                  <a:pt x="481" y="79"/>
                </a:cubicBezTo>
                <a:cubicBezTo>
                  <a:pt x="488" y="80"/>
                  <a:pt x="488" y="80"/>
                  <a:pt x="488" y="80"/>
                </a:cubicBezTo>
                <a:cubicBezTo>
                  <a:pt x="487" y="82"/>
                  <a:pt x="487" y="82"/>
                  <a:pt x="487" y="82"/>
                </a:cubicBezTo>
                <a:cubicBezTo>
                  <a:pt x="489" y="83"/>
                  <a:pt x="490" y="84"/>
                  <a:pt x="492" y="85"/>
                </a:cubicBezTo>
                <a:cubicBezTo>
                  <a:pt x="492" y="85"/>
                  <a:pt x="493" y="85"/>
                  <a:pt x="494" y="85"/>
                </a:cubicBezTo>
                <a:cubicBezTo>
                  <a:pt x="508" y="86"/>
                  <a:pt x="516" y="88"/>
                  <a:pt x="523" y="90"/>
                </a:cubicBezTo>
                <a:cubicBezTo>
                  <a:pt x="526" y="91"/>
                  <a:pt x="529" y="92"/>
                  <a:pt x="532" y="94"/>
                </a:cubicBezTo>
                <a:cubicBezTo>
                  <a:pt x="537" y="95"/>
                  <a:pt x="540" y="97"/>
                  <a:pt x="544" y="97"/>
                </a:cubicBezTo>
                <a:cubicBezTo>
                  <a:pt x="554" y="98"/>
                  <a:pt x="561" y="104"/>
                  <a:pt x="564" y="108"/>
                </a:cubicBezTo>
                <a:cubicBezTo>
                  <a:pt x="566" y="108"/>
                  <a:pt x="568" y="108"/>
                  <a:pt x="570" y="108"/>
                </a:cubicBezTo>
                <a:cubicBezTo>
                  <a:pt x="572" y="108"/>
                  <a:pt x="572" y="108"/>
                  <a:pt x="572" y="108"/>
                </a:cubicBezTo>
                <a:cubicBezTo>
                  <a:pt x="575" y="108"/>
                  <a:pt x="575" y="108"/>
                  <a:pt x="575" y="108"/>
                </a:cubicBezTo>
                <a:cubicBezTo>
                  <a:pt x="592" y="112"/>
                  <a:pt x="606" y="113"/>
                  <a:pt x="618" y="113"/>
                </a:cubicBezTo>
                <a:cubicBezTo>
                  <a:pt x="623" y="113"/>
                  <a:pt x="623" y="113"/>
                  <a:pt x="623" y="113"/>
                </a:cubicBezTo>
                <a:cubicBezTo>
                  <a:pt x="631" y="113"/>
                  <a:pt x="638" y="115"/>
                  <a:pt x="645" y="118"/>
                </a:cubicBezTo>
                <a:cubicBezTo>
                  <a:pt x="650" y="120"/>
                  <a:pt x="650" y="120"/>
                  <a:pt x="650" y="120"/>
                </a:cubicBezTo>
                <a:cubicBezTo>
                  <a:pt x="659" y="124"/>
                  <a:pt x="671" y="129"/>
                  <a:pt x="679" y="139"/>
                </a:cubicBezTo>
                <a:cubicBezTo>
                  <a:pt x="679" y="139"/>
                  <a:pt x="679" y="139"/>
                  <a:pt x="680" y="139"/>
                </a:cubicBezTo>
                <a:cubicBezTo>
                  <a:pt x="680" y="139"/>
                  <a:pt x="681" y="140"/>
                  <a:pt x="682" y="140"/>
                </a:cubicBezTo>
                <a:cubicBezTo>
                  <a:pt x="685" y="142"/>
                  <a:pt x="689" y="143"/>
                  <a:pt x="692" y="145"/>
                </a:cubicBezTo>
                <a:cubicBezTo>
                  <a:pt x="698" y="146"/>
                  <a:pt x="698" y="146"/>
                  <a:pt x="698" y="146"/>
                </a:cubicBezTo>
                <a:cubicBezTo>
                  <a:pt x="704" y="146"/>
                  <a:pt x="709" y="148"/>
                  <a:pt x="713" y="149"/>
                </a:cubicBezTo>
                <a:cubicBezTo>
                  <a:pt x="717" y="150"/>
                  <a:pt x="725" y="154"/>
                  <a:pt x="730" y="163"/>
                </a:cubicBezTo>
                <a:cubicBezTo>
                  <a:pt x="733" y="170"/>
                  <a:pt x="737" y="178"/>
                  <a:pt x="740" y="186"/>
                </a:cubicBezTo>
                <a:cubicBezTo>
                  <a:pt x="746" y="198"/>
                  <a:pt x="741" y="218"/>
                  <a:pt x="737" y="226"/>
                </a:cubicBezTo>
                <a:cubicBezTo>
                  <a:pt x="733" y="234"/>
                  <a:pt x="727" y="241"/>
                  <a:pt x="719" y="248"/>
                </a:cubicBezTo>
                <a:cubicBezTo>
                  <a:pt x="713" y="253"/>
                  <a:pt x="707" y="258"/>
                  <a:pt x="701" y="262"/>
                </a:cubicBezTo>
                <a:cubicBezTo>
                  <a:pt x="698" y="264"/>
                  <a:pt x="697" y="266"/>
                  <a:pt x="696" y="268"/>
                </a:cubicBezTo>
                <a:cubicBezTo>
                  <a:pt x="693" y="271"/>
                  <a:pt x="693" y="271"/>
                  <a:pt x="693" y="271"/>
                </a:cubicBezTo>
                <a:cubicBezTo>
                  <a:pt x="689" y="281"/>
                  <a:pt x="682" y="290"/>
                  <a:pt x="672" y="295"/>
                </a:cubicBezTo>
                <a:cubicBezTo>
                  <a:pt x="672" y="295"/>
                  <a:pt x="672" y="303"/>
                  <a:pt x="672" y="306"/>
                </a:cubicBezTo>
                <a:cubicBezTo>
                  <a:pt x="672" y="315"/>
                  <a:pt x="672" y="325"/>
                  <a:pt x="672" y="334"/>
                </a:cubicBezTo>
                <a:cubicBezTo>
                  <a:pt x="671" y="340"/>
                  <a:pt x="671" y="352"/>
                  <a:pt x="662" y="364"/>
                </a:cubicBezTo>
                <a:cubicBezTo>
                  <a:pt x="664" y="374"/>
                  <a:pt x="660" y="384"/>
                  <a:pt x="653" y="393"/>
                </a:cubicBezTo>
                <a:cubicBezTo>
                  <a:pt x="651" y="396"/>
                  <a:pt x="648" y="399"/>
                  <a:pt x="646" y="402"/>
                </a:cubicBezTo>
                <a:cubicBezTo>
                  <a:pt x="644" y="405"/>
                  <a:pt x="644" y="405"/>
                  <a:pt x="644" y="405"/>
                </a:cubicBezTo>
                <a:cubicBezTo>
                  <a:pt x="644" y="415"/>
                  <a:pt x="640" y="423"/>
                  <a:pt x="631" y="429"/>
                </a:cubicBezTo>
                <a:cubicBezTo>
                  <a:pt x="629" y="430"/>
                  <a:pt x="626" y="431"/>
                  <a:pt x="624" y="432"/>
                </a:cubicBezTo>
                <a:cubicBezTo>
                  <a:pt x="612" y="443"/>
                  <a:pt x="596" y="444"/>
                  <a:pt x="590" y="444"/>
                </a:cubicBezTo>
                <a:cubicBezTo>
                  <a:pt x="590" y="444"/>
                  <a:pt x="585" y="444"/>
                  <a:pt x="583" y="444"/>
                </a:cubicBezTo>
                <a:cubicBezTo>
                  <a:pt x="579" y="423"/>
                  <a:pt x="579" y="423"/>
                  <a:pt x="579" y="423"/>
                </a:cubicBezTo>
                <a:cubicBezTo>
                  <a:pt x="579" y="431"/>
                  <a:pt x="579" y="431"/>
                  <a:pt x="579" y="431"/>
                </a:cubicBezTo>
                <a:cubicBezTo>
                  <a:pt x="580" y="431"/>
                  <a:pt x="580" y="431"/>
                  <a:pt x="580" y="431"/>
                </a:cubicBezTo>
                <a:cubicBezTo>
                  <a:pt x="579" y="432"/>
                  <a:pt x="579" y="433"/>
                  <a:pt x="579" y="433"/>
                </a:cubicBezTo>
                <a:cubicBezTo>
                  <a:pt x="579" y="443"/>
                  <a:pt x="579" y="443"/>
                  <a:pt x="579" y="443"/>
                </a:cubicBezTo>
                <a:cubicBezTo>
                  <a:pt x="575" y="444"/>
                  <a:pt x="573" y="444"/>
                  <a:pt x="571" y="444"/>
                </a:cubicBezTo>
                <a:cubicBezTo>
                  <a:pt x="569" y="446"/>
                  <a:pt x="567" y="447"/>
                  <a:pt x="566" y="448"/>
                </a:cubicBezTo>
                <a:cubicBezTo>
                  <a:pt x="558" y="454"/>
                  <a:pt x="551" y="456"/>
                  <a:pt x="545" y="458"/>
                </a:cubicBezTo>
                <a:cubicBezTo>
                  <a:pt x="538" y="460"/>
                  <a:pt x="533" y="462"/>
                  <a:pt x="529" y="466"/>
                </a:cubicBezTo>
                <a:cubicBezTo>
                  <a:pt x="525" y="469"/>
                  <a:pt x="520" y="473"/>
                  <a:pt x="515" y="476"/>
                </a:cubicBezTo>
                <a:cubicBezTo>
                  <a:pt x="512" y="478"/>
                  <a:pt x="512" y="478"/>
                  <a:pt x="513" y="481"/>
                </a:cubicBezTo>
                <a:cubicBezTo>
                  <a:pt x="517" y="490"/>
                  <a:pt x="522" y="506"/>
                  <a:pt x="505" y="524"/>
                </a:cubicBezTo>
                <a:cubicBezTo>
                  <a:pt x="498" y="532"/>
                  <a:pt x="493" y="541"/>
                  <a:pt x="487" y="552"/>
                </a:cubicBezTo>
                <a:cubicBezTo>
                  <a:pt x="481" y="563"/>
                  <a:pt x="472" y="566"/>
                  <a:pt x="466" y="567"/>
                </a:cubicBezTo>
                <a:cubicBezTo>
                  <a:pt x="465" y="571"/>
                  <a:pt x="465" y="571"/>
                  <a:pt x="465" y="571"/>
                </a:cubicBezTo>
                <a:cubicBezTo>
                  <a:pt x="459" y="573"/>
                  <a:pt x="459" y="573"/>
                  <a:pt x="459" y="573"/>
                </a:cubicBezTo>
                <a:cubicBezTo>
                  <a:pt x="449" y="601"/>
                  <a:pt x="449" y="601"/>
                  <a:pt x="449" y="601"/>
                </a:cubicBezTo>
                <a:cubicBezTo>
                  <a:pt x="448" y="600"/>
                  <a:pt x="448" y="600"/>
                  <a:pt x="448" y="600"/>
                </a:cubicBezTo>
                <a:cubicBezTo>
                  <a:pt x="445" y="604"/>
                  <a:pt x="441" y="608"/>
                  <a:pt x="436" y="611"/>
                </a:cubicBezTo>
                <a:cubicBezTo>
                  <a:pt x="423" y="622"/>
                  <a:pt x="423" y="622"/>
                  <a:pt x="423" y="622"/>
                </a:cubicBezTo>
                <a:lnTo>
                  <a:pt x="411" y="611"/>
                </a:lnTo>
                <a:close/>
              </a:path>
            </a:pathLst>
          </a:custGeom>
          <a:solidFill>
            <a:schemeClr val="accent5"/>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96"/>
          <p:cNvSpPr>
            <a:spLocks/>
          </p:cNvSpPr>
          <p:nvPr/>
        </p:nvSpPr>
        <p:spPr bwMode="auto">
          <a:xfrm>
            <a:off x="10814050" y="10763250"/>
            <a:ext cx="142875" cy="149225"/>
          </a:xfrm>
          <a:custGeom>
            <a:avLst/>
            <a:gdLst>
              <a:gd name="T0" fmla="*/ 0 w 90"/>
              <a:gd name="T1" fmla="*/ 44 h 94"/>
              <a:gd name="T2" fmla="*/ 0 w 90"/>
              <a:gd name="T3" fmla="*/ 0 h 94"/>
              <a:gd name="T4" fmla="*/ 70 w 90"/>
              <a:gd name="T5" fmla="*/ 0 h 94"/>
              <a:gd name="T6" fmla="*/ 90 w 90"/>
              <a:gd name="T7" fmla="*/ 62 h 94"/>
              <a:gd name="T8" fmla="*/ 56 w 90"/>
              <a:gd name="T9" fmla="*/ 76 h 94"/>
              <a:gd name="T10" fmla="*/ 14 w 90"/>
              <a:gd name="T11" fmla="*/ 94 h 94"/>
              <a:gd name="T12" fmla="*/ 0 w 90"/>
              <a:gd name="T13" fmla="*/ 44 h 94"/>
            </a:gdLst>
            <a:ahLst/>
            <a:cxnLst>
              <a:cxn ang="0">
                <a:pos x="T0" y="T1"/>
              </a:cxn>
              <a:cxn ang="0">
                <a:pos x="T2" y="T3"/>
              </a:cxn>
              <a:cxn ang="0">
                <a:pos x="T4" y="T5"/>
              </a:cxn>
              <a:cxn ang="0">
                <a:pos x="T6" y="T7"/>
              </a:cxn>
              <a:cxn ang="0">
                <a:pos x="T8" y="T9"/>
              </a:cxn>
              <a:cxn ang="0">
                <a:pos x="T10" y="T11"/>
              </a:cxn>
              <a:cxn ang="0">
                <a:pos x="T12" y="T13"/>
              </a:cxn>
            </a:cxnLst>
            <a:rect l="0" t="0" r="r" b="b"/>
            <a:pathLst>
              <a:path w="90" h="94">
                <a:moveTo>
                  <a:pt x="0" y="44"/>
                </a:moveTo>
                <a:lnTo>
                  <a:pt x="0" y="0"/>
                </a:lnTo>
                <a:lnTo>
                  <a:pt x="70" y="0"/>
                </a:lnTo>
                <a:lnTo>
                  <a:pt x="90" y="62"/>
                </a:lnTo>
                <a:lnTo>
                  <a:pt x="56" y="76"/>
                </a:lnTo>
                <a:lnTo>
                  <a:pt x="14" y="94"/>
                </a:lnTo>
                <a:lnTo>
                  <a:pt x="0" y="4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97"/>
          <p:cNvSpPr>
            <a:spLocks/>
          </p:cNvSpPr>
          <p:nvPr/>
        </p:nvSpPr>
        <p:spPr bwMode="auto">
          <a:xfrm>
            <a:off x="10709275" y="10750550"/>
            <a:ext cx="234950" cy="203200"/>
          </a:xfrm>
          <a:custGeom>
            <a:avLst/>
            <a:gdLst>
              <a:gd name="T0" fmla="*/ 13 w 74"/>
              <a:gd name="T1" fmla="*/ 33 h 64"/>
              <a:gd name="T2" fmla="*/ 32 w 74"/>
              <a:gd name="T3" fmla="*/ 40 h 64"/>
              <a:gd name="T4" fmla="*/ 14 w 74"/>
              <a:gd name="T5" fmla="*/ 32 h 64"/>
              <a:gd name="T6" fmla="*/ 15 w 74"/>
              <a:gd name="T7" fmla="*/ 29 h 64"/>
              <a:gd name="T8" fmla="*/ 19 w 74"/>
              <a:gd name="T9" fmla="*/ 24 h 64"/>
              <a:gd name="T10" fmla="*/ 25 w 74"/>
              <a:gd name="T11" fmla="*/ 17 h 64"/>
              <a:gd name="T12" fmla="*/ 29 w 74"/>
              <a:gd name="T13" fmla="*/ 14 h 64"/>
              <a:gd name="T14" fmla="*/ 38 w 74"/>
              <a:gd name="T15" fmla="*/ 8 h 64"/>
              <a:gd name="T16" fmla="*/ 40 w 74"/>
              <a:gd name="T17" fmla="*/ 7 h 64"/>
              <a:gd name="T18" fmla="*/ 46 w 74"/>
              <a:gd name="T19" fmla="*/ 5 h 64"/>
              <a:gd name="T20" fmla="*/ 65 w 74"/>
              <a:gd name="T21" fmla="*/ 0 h 64"/>
              <a:gd name="T22" fmla="*/ 72 w 74"/>
              <a:gd name="T23" fmla="*/ 18 h 64"/>
              <a:gd name="T24" fmla="*/ 74 w 74"/>
              <a:gd name="T25" fmla="*/ 24 h 64"/>
              <a:gd name="T26" fmla="*/ 72 w 74"/>
              <a:gd name="T27" fmla="*/ 32 h 64"/>
              <a:gd name="T28" fmla="*/ 34 w 74"/>
              <a:gd name="T29" fmla="*/ 60 h 64"/>
              <a:gd name="T30" fmla="*/ 0 w 74"/>
              <a:gd name="T31" fmla="*/ 64 h 64"/>
              <a:gd name="T32" fmla="*/ 13 w 74"/>
              <a:gd name="T33"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64">
                <a:moveTo>
                  <a:pt x="13" y="33"/>
                </a:moveTo>
                <a:cubicBezTo>
                  <a:pt x="32" y="40"/>
                  <a:pt x="32" y="40"/>
                  <a:pt x="32" y="40"/>
                </a:cubicBezTo>
                <a:cubicBezTo>
                  <a:pt x="14" y="32"/>
                  <a:pt x="14" y="32"/>
                  <a:pt x="14" y="32"/>
                </a:cubicBezTo>
                <a:cubicBezTo>
                  <a:pt x="15" y="29"/>
                  <a:pt x="15" y="29"/>
                  <a:pt x="15" y="29"/>
                </a:cubicBezTo>
                <a:cubicBezTo>
                  <a:pt x="19" y="24"/>
                  <a:pt x="19" y="24"/>
                  <a:pt x="19" y="24"/>
                </a:cubicBezTo>
                <a:cubicBezTo>
                  <a:pt x="21" y="21"/>
                  <a:pt x="23" y="19"/>
                  <a:pt x="25" y="17"/>
                </a:cubicBezTo>
                <a:cubicBezTo>
                  <a:pt x="29" y="14"/>
                  <a:pt x="29" y="14"/>
                  <a:pt x="29" y="14"/>
                </a:cubicBezTo>
                <a:cubicBezTo>
                  <a:pt x="33" y="11"/>
                  <a:pt x="36" y="10"/>
                  <a:pt x="38" y="8"/>
                </a:cubicBezTo>
                <a:cubicBezTo>
                  <a:pt x="40" y="7"/>
                  <a:pt x="40" y="7"/>
                  <a:pt x="40" y="7"/>
                </a:cubicBezTo>
                <a:cubicBezTo>
                  <a:pt x="46" y="5"/>
                  <a:pt x="46" y="5"/>
                  <a:pt x="46" y="5"/>
                </a:cubicBezTo>
                <a:cubicBezTo>
                  <a:pt x="65" y="0"/>
                  <a:pt x="65" y="0"/>
                  <a:pt x="65" y="0"/>
                </a:cubicBezTo>
                <a:cubicBezTo>
                  <a:pt x="72" y="18"/>
                  <a:pt x="72" y="18"/>
                  <a:pt x="72" y="18"/>
                </a:cubicBezTo>
                <a:cubicBezTo>
                  <a:pt x="74" y="24"/>
                  <a:pt x="74" y="24"/>
                  <a:pt x="74" y="24"/>
                </a:cubicBezTo>
                <a:cubicBezTo>
                  <a:pt x="72" y="32"/>
                  <a:pt x="72" y="32"/>
                  <a:pt x="72" y="32"/>
                </a:cubicBezTo>
                <a:cubicBezTo>
                  <a:pt x="66" y="49"/>
                  <a:pt x="52" y="59"/>
                  <a:pt x="34" y="60"/>
                </a:cubicBezTo>
                <a:cubicBezTo>
                  <a:pt x="0" y="64"/>
                  <a:pt x="0" y="64"/>
                  <a:pt x="0" y="64"/>
                </a:cubicBezTo>
                <a:lnTo>
                  <a:pt x="13" y="3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98"/>
          <p:cNvSpPr>
            <a:spLocks/>
          </p:cNvSpPr>
          <p:nvPr/>
        </p:nvSpPr>
        <p:spPr bwMode="auto">
          <a:xfrm>
            <a:off x="10750550" y="10737850"/>
            <a:ext cx="285750" cy="244475"/>
          </a:xfrm>
          <a:custGeom>
            <a:avLst/>
            <a:gdLst>
              <a:gd name="T0" fmla="*/ 14 w 180"/>
              <a:gd name="T1" fmla="*/ 60 h 154"/>
              <a:gd name="T2" fmla="*/ 16 w 180"/>
              <a:gd name="T3" fmla="*/ 54 h 154"/>
              <a:gd name="T4" fmla="*/ 22 w 180"/>
              <a:gd name="T5" fmla="*/ 30 h 154"/>
              <a:gd name="T6" fmla="*/ 46 w 180"/>
              <a:gd name="T7" fmla="*/ 30 h 154"/>
              <a:gd name="T8" fmla="*/ 180 w 180"/>
              <a:gd name="T9" fmla="*/ 0 h 154"/>
              <a:gd name="T10" fmla="*/ 84 w 180"/>
              <a:gd name="T11" fmla="*/ 96 h 154"/>
              <a:gd name="T12" fmla="*/ 78 w 180"/>
              <a:gd name="T13" fmla="*/ 106 h 154"/>
              <a:gd name="T14" fmla="*/ 72 w 180"/>
              <a:gd name="T15" fmla="*/ 106 h 154"/>
              <a:gd name="T16" fmla="*/ 0 w 180"/>
              <a:gd name="T17" fmla="*/ 154 h 154"/>
              <a:gd name="T18" fmla="*/ 14 w 180"/>
              <a:gd name="T19" fmla="*/ 6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154">
                <a:moveTo>
                  <a:pt x="14" y="60"/>
                </a:moveTo>
                <a:lnTo>
                  <a:pt x="16" y="54"/>
                </a:lnTo>
                <a:lnTo>
                  <a:pt x="22" y="30"/>
                </a:lnTo>
                <a:lnTo>
                  <a:pt x="46" y="30"/>
                </a:lnTo>
                <a:lnTo>
                  <a:pt x="180" y="0"/>
                </a:lnTo>
                <a:lnTo>
                  <a:pt x="84" y="96"/>
                </a:lnTo>
                <a:lnTo>
                  <a:pt x="78" y="106"/>
                </a:lnTo>
                <a:lnTo>
                  <a:pt x="72" y="106"/>
                </a:lnTo>
                <a:lnTo>
                  <a:pt x="0" y="154"/>
                </a:lnTo>
                <a:lnTo>
                  <a:pt x="14" y="6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99"/>
          <p:cNvSpPr>
            <a:spLocks/>
          </p:cNvSpPr>
          <p:nvPr/>
        </p:nvSpPr>
        <p:spPr bwMode="auto">
          <a:xfrm>
            <a:off x="10760075" y="9312275"/>
            <a:ext cx="193675" cy="128588"/>
          </a:xfrm>
          <a:custGeom>
            <a:avLst/>
            <a:gdLst>
              <a:gd name="T0" fmla="*/ 48 w 122"/>
              <a:gd name="T1" fmla="*/ 79 h 81"/>
              <a:gd name="T2" fmla="*/ 0 w 122"/>
              <a:gd name="T3" fmla="*/ 79 h 81"/>
              <a:gd name="T4" fmla="*/ 10 w 122"/>
              <a:gd name="T5" fmla="*/ 27 h 81"/>
              <a:gd name="T6" fmla="*/ 20 w 122"/>
              <a:gd name="T7" fmla="*/ 6 h 81"/>
              <a:gd name="T8" fmla="*/ 42 w 122"/>
              <a:gd name="T9" fmla="*/ 0 h 81"/>
              <a:gd name="T10" fmla="*/ 74 w 122"/>
              <a:gd name="T11" fmla="*/ 0 h 81"/>
              <a:gd name="T12" fmla="*/ 84 w 122"/>
              <a:gd name="T13" fmla="*/ 22 h 81"/>
              <a:gd name="T14" fmla="*/ 122 w 122"/>
              <a:gd name="T15" fmla="*/ 81 h 81"/>
              <a:gd name="T16" fmla="*/ 48 w 122"/>
              <a:gd name="T17"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81">
                <a:moveTo>
                  <a:pt x="48" y="79"/>
                </a:moveTo>
                <a:lnTo>
                  <a:pt x="0" y="79"/>
                </a:lnTo>
                <a:lnTo>
                  <a:pt x="10" y="27"/>
                </a:lnTo>
                <a:lnTo>
                  <a:pt x="20" y="6"/>
                </a:lnTo>
                <a:lnTo>
                  <a:pt x="42" y="0"/>
                </a:lnTo>
                <a:lnTo>
                  <a:pt x="74" y="0"/>
                </a:lnTo>
                <a:lnTo>
                  <a:pt x="84" y="22"/>
                </a:lnTo>
                <a:lnTo>
                  <a:pt x="122" y="81"/>
                </a:lnTo>
                <a:lnTo>
                  <a:pt x="48" y="79"/>
                </a:lnTo>
                <a:close/>
              </a:path>
            </a:pathLst>
          </a:custGeom>
          <a:solidFill>
            <a:schemeClr val="accent2">
              <a:lumMod val="25000"/>
              <a:lumOff val="75000"/>
            </a:schemeClr>
          </a:solidFill>
          <a:ln w="254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00"/>
          <p:cNvSpPr>
            <a:spLocks/>
          </p:cNvSpPr>
          <p:nvPr/>
        </p:nvSpPr>
        <p:spPr bwMode="auto">
          <a:xfrm>
            <a:off x="10399713" y="10721975"/>
            <a:ext cx="452437" cy="382588"/>
          </a:xfrm>
          <a:custGeom>
            <a:avLst/>
            <a:gdLst>
              <a:gd name="T0" fmla="*/ 66 w 143"/>
              <a:gd name="T1" fmla="*/ 120 h 121"/>
              <a:gd name="T2" fmla="*/ 53 w 143"/>
              <a:gd name="T3" fmla="*/ 118 h 121"/>
              <a:gd name="T4" fmla="*/ 35 w 143"/>
              <a:gd name="T5" fmla="*/ 115 h 121"/>
              <a:gd name="T6" fmla="*/ 31 w 143"/>
              <a:gd name="T7" fmla="*/ 114 h 121"/>
              <a:gd name="T8" fmla="*/ 25 w 143"/>
              <a:gd name="T9" fmla="*/ 112 h 121"/>
              <a:gd name="T10" fmla="*/ 16 w 143"/>
              <a:gd name="T11" fmla="*/ 107 h 121"/>
              <a:gd name="T12" fmla="*/ 8 w 143"/>
              <a:gd name="T13" fmla="*/ 98 h 121"/>
              <a:gd name="T14" fmla="*/ 3 w 143"/>
              <a:gd name="T15" fmla="*/ 90 h 121"/>
              <a:gd name="T16" fmla="*/ 0 w 143"/>
              <a:gd name="T17" fmla="*/ 85 h 121"/>
              <a:gd name="T18" fmla="*/ 0 w 143"/>
              <a:gd name="T19" fmla="*/ 70 h 121"/>
              <a:gd name="T20" fmla="*/ 3 w 143"/>
              <a:gd name="T21" fmla="*/ 64 h 121"/>
              <a:gd name="T22" fmla="*/ 2 w 143"/>
              <a:gd name="T23" fmla="*/ 57 h 121"/>
              <a:gd name="T24" fmla="*/ 1 w 143"/>
              <a:gd name="T25" fmla="*/ 53 h 121"/>
              <a:gd name="T26" fmla="*/ 5 w 143"/>
              <a:gd name="T27" fmla="*/ 41 h 121"/>
              <a:gd name="T28" fmla="*/ 5 w 143"/>
              <a:gd name="T29" fmla="*/ 35 h 121"/>
              <a:gd name="T30" fmla="*/ 2 w 143"/>
              <a:gd name="T31" fmla="*/ 29 h 121"/>
              <a:gd name="T32" fmla="*/ 10 w 143"/>
              <a:gd name="T33" fmla="*/ 16 h 121"/>
              <a:gd name="T34" fmla="*/ 12 w 143"/>
              <a:gd name="T35" fmla="*/ 15 h 121"/>
              <a:gd name="T36" fmla="*/ 18 w 143"/>
              <a:gd name="T37" fmla="*/ 2 h 121"/>
              <a:gd name="T38" fmla="*/ 32 w 143"/>
              <a:gd name="T39" fmla="*/ 2 h 121"/>
              <a:gd name="T40" fmla="*/ 35 w 143"/>
              <a:gd name="T41" fmla="*/ 3 h 121"/>
              <a:gd name="T42" fmla="*/ 47 w 143"/>
              <a:gd name="T43" fmla="*/ 0 h 121"/>
              <a:gd name="T44" fmla="*/ 56 w 143"/>
              <a:gd name="T45" fmla="*/ 5 h 121"/>
              <a:gd name="T46" fmla="*/ 61 w 143"/>
              <a:gd name="T47" fmla="*/ 8 h 121"/>
              <a:gd name="T48" fmla="*/ 63 w 143"/>
              <a:gd name="T49" fmla="*/ 10 h 121"/>
              <a:gd name="T50" fmla="*/ 64 w 143"/>
              <a:gd name="T51" fmla="*/ 11 h 121"/>
              <a:gd name="T52" fmla="*/ 69 w 143"/>
              <a:gd name="T53" fmla="*/ 15 h 121"/>
              <a:gd name="T54" fmla="*/ 78 w 143"/>
              <a:gd name="T55" fmla="*/ 16 h 121"/>
              <a:gd name="T56" fmla="*/ 85 w 143"/>
              <a:gd name="T57" fmla="*/ 23 h 121"/>
              <a:gd name="T58" fmla="*/ 92 w 143"/>
              <a:gd name="T59" fmla="*/ 24 h 121"/>
              <a:gd name="T60" fmla="*/ 101 w 143"/>
              <a:gd name="T61" fmla="*/ 33 h 121"/>
              <a:gd name="T62" fmla="*/ 111 w 143"/>
              <a:gd name="T63" fmla="*/ 36 h 121"/>
              <a:gd name="T64" fmla="*/ 118 w 143"/>
              <a:gd name="T65" fmla="*/ 45 h 121"/>
              <a:gd name="T66" fmla="*/ 134 w 143"/>
              <a:gd name="T67" fmla="*/ 56 h 121"/>
              <a:gd name="T68" fmla="*/ 128 w 143"/>
              <a:gd name="T69" fmla="*/ 68 h 121"/>
              <a:gd name="T70" fmla="*/ 143 w 143"/>
              <a:gd name="T71" fmla="*/ 79 h 121"/>
              <a:gd name="T72" fmla="*/ 126 w 143"/>
              <a:gd name="T73" fmla="*/ 95 h 121"/>
              <a:gd name="T74" fmla="*/ 121 w 143"/>
              <a:gd name="T75" fmla="*/ 102 h 121"/>
              <a:gd name="T76" fmla="*/ 80 w 143"/>
              <a:gd name="T77" fmla="*/ 121 h 121"/>
              <a:gd name="T78" fmla="*/ 66 w 143"/>
              <a:gd name="T79"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121">
                <a:moveTo>
                  <a:pt x="66" y="120"/>
                </a:moveTo>
                <a:cubicBezTo>
                  <a:pt x="63" y="120"/>
                  <a:pt x="58" y="120"/>
                  <a:pt x="53" y="118"/>
                </a:cubicBezTo>
                <a:cubicBezTo>
                  <a:pt x="48" y="116"/>
                  <a:pt x="42" y="115"/>
                  <a:pt x="35" y="115"/>
                </a:cubicBezTo>
                <a:cubicBezTo>
                  <a:pt x="31" y="114"/>
                  <a:pt x="31" y="114"/>
                  <a:pt x="31" y="114"/>
                </a:cubicBezTo>
                <a:cubicBezTo>
                  <a:pt x="25" y="112"/>
                  <a:pt x="25" y="112"/>
                  <a:pt x="25" y="112"/>
                </a:cubicBezTo>
                <a:cubicBezTo>
                  <a:pt x="16" y="107"/>
                  <a:pt x="16" y="107"/>
                  <a:pt x="16" y="107"/>
                </a:cubicBezTo>
                <a:cubicBezTo>
                  <a:pt x="8" y="98"/>
                  <a:pt x="8" y="98"/>
                  <a:pt x="8" y="98"/>
                </a:cubicBezTo>
                <a:cubicBezTo>
                  <a:pt x="3" y="90"/>
                  <a:pt x="3" y="90"/>
                  <a:pt x="3" y="90"/>
                </a:cubicBezTo>
                <a:cubicBezTo>
                  <a:pt x="0" y="85"/>
                  <a:pt x="0" y="85"/>
                  <a:pt x="0" y="85"/>
                </a:cubicBezTo>
                <a:cubicBezTo>
                  <a:pt x="0" y="70"/>
                  <a:pt x="0" y="70"/>
                  <a:pt x="0" y="70"/>
                </a:cubicBezTo>
                <a:cubicBezTo>
                  <a:pt x="3" y="64"/>
                  <a:pt x="3" y="64"/>
                  <a:pt x="3" y="64"/>
                </a:cubicBezTo>
                <a:cubicBezTo>
                  <a:pt x="2" y="57"/>
                  <a:pt x="2" y="57"/>
                  <a:pt x="2" y="57"/>
                </a:cubicBezTo>
                <a:cubicBezTo>
                  <a:pt x="1" y="53"/>
                  <a:pt x="1" y="53"/>
                  <a:pt x="1" y="53"/>
                </a:cubicBezTo>
                <a:cubicBezTo>
                  <a:pt x="5" y="41"/>
                  <a:pt x="5" y="41"/>
                  <a:pt x="5" y="41"/>
                </a:cubicBezTo>
                <a:cubicBezTo>
                  <a:pt x="5" y="35"/>
                  <a:pt x="5" y="35"/>
                  <a:pt x="5" y="35"/>
                </a:cubicBezTo>
                <a:cubicBezTo>
                  <a:pt x="2" y="29"/>
                  <a:pt x="2" y="29"/>
                  <a:pt x="2" y="29"/>
                </a:cubicBezTo>
                <a:cubicBezTo>
                  <a:pt x="10" y="16"/>
                  <a:pt x="10" y="16"/>
                  <a:pt x="10" y="16"/>
                </a:cubicBezTo>
                <a:cubicBezTo>
                  <a:pt x="12" y="15"/>
                  <a:pt x="12" y="15"/>
                  <a:pt x="12" y="15"/>
                </a:cubicBezTo>
                <a:cubicBezTo>
                  <a:pt x="18" y="2"/>
                  <a:pt x="18" y="2"/>
                  <a:pt x="18" y="2"/>
                </a:cubicBezTo>
                <a:cubicBezTo>
                  <a:pt x="32" y="2"/>
                  <a:pt x="32" y="2"/>
                  <a:pt x="32" y="2"/>
                </a:cubicBezTo>
                <a:cubicBezTo>
                  <a:pt x="35" y="3"/>
                  <a:pt x="35" y="3"/>
                  <a:pt x="35" y="3"/>
                </a:cubicBezTo>
                <a:cubicBezTo>
                  <a:pt x="47" y="0"/>
                  <a:pt x="47" y="0"/>
                  <a:pt x="47" y="0"/>
                </a:cubicBezTo>
                <a:cubicBezTo>
                  <a:pt x="56" y="5"/>
                  <a:pt x="56" y="5"/>
                  <a:pt x="56" y="5"/>
                </a:cubicBezTo>
                <a:cubicBezTo>
                  <a:pt x="61" y="8"/>
                  <a:pt x="61" y="8"/>
                  <a:pt x="61" y="8"/>
                </a:cubicBezTo>
                <a:cubicBezTo>
                  <a:pt x="63" y="10"/>
                  <a:pt x="63" y="10"/>
                  <a:pt x="63" y="10"/>
                </a:cubicBezTo>
                <a:cubicBezTo>
                  <a:pt x="64" y="11"/>
                  <a:pt x="64" y="11"/>
                  <a:pt x="64" y="11"/>
                </a:cubicBezTo>
                <a:cubicBezTo>
                  <a:pt x="69" y="15"/>
                  <a:pt x="69" y="15"/>
                  <a:pt x="69" y="15"/>
                </a:cubicBezTo>
                <a:cubicBezTo>
                  <a:pt x="78" y="16"/>
                  <a:pt x="78" y="16"/>
                  <a:pt x="78" y="16"/>
                </a:cubicBezTo>
                <a:cubicBezTo>
                  <a:pt x="85" y="23"/>
                  <a:pt x="85" y="23"/>
                  <a:pt x="85" y="23"/>
                </a:cubicBezTo>
                <a:cubicBezTo>
                  <a:pt x="92" y="24"/>
                  <a:pt x="92" y="24"/>
                  <a:pt x="92" y="24"/>
                </a:cubicBezTo>
                <a:cubicBezTo>
                  <a:pt x="101" y="33"/>
                  <a:pt x="101" y="33"/>
                  <a:pt x="101" y="33"/>
                </a:cubicBezTo>
                <a:cubicBezTo>
                  <a:pt x="111" y="36"/>
                  <a:pt x="111" y="36"/>
                  <a:pt x="111" y="36"/>
                </a:cubicBezTo>
                <a:cubicBezTo>
                  <a:pt x="118" y="45"/>
                  <a:pt x="118" y="45"/>
                  <a:pt x="118" y="45"/>
                </a:cubicBezTo>
                <a:cubicBezTo>
                  <a:pt x="134" y="56"/>
                  <a:pt x="134" y="56"/>
                  <a:pt x="134" y="56"/>
                </a:cubicBezTo>
                <a:cubicBezTo>
                  <a:pt x="128" y="68"/>
                  <a:pt x="128" y="68"/>
                  <a:pt x="128" y="68"/>
                </a:cubicBezTo>
                <a:cubicBezTo>
                  <a:pt x="143" y="79"/>
                  <a:pt x="143" y="79"/>
                  <a:pt x="143" y="79"/>
                </a:cubicBezTo>
                <a:cubicBezTo>
                  <a:pt x="126" y="95"/>
                  <a:pt x="126" y="95"/>
                  <a:pt x="126" y="95"/>
                </a:cubicBezTo>
                <a:cubicBezTo>
                  <a:pt x="124" y="99"/>
                  <a:pt x="123" y="101"/>
                  <a:pt x="121" y="102"/>
                </a:cubicBezTo>
                <a:cubicBezTo>
                  <a:pt x="112" y="115"/>
                  <a:pt x="98" y="121"/>
                  <a:pt x="80" y="121"/>
                </a:cubicBezTo>
                <a:cubicBezTo>
                  <a:pt x="80" y="121"/>
                  <a:pt x="70" y="121"/>
                  <a:pt x="66" y="12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01"/>
          <p:cNvSpPr>
            <a:spLocks/>
          </p:cNvSpPr>
          <p:nvPr/>
        </p:nvSpPr>
        <p:spPr bwMode="auto">
          <a:xfrm>
            <a:off x="10772775" y="109601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 name="Rectangle 102"/>
          <p:cNvSpPr>
            <a:spLocks noChangeArrowheads="1"/>
          </p:cNvSpPr>
          <p:nvPr/>
        </p:nvSpPr>
        <p:spPr bwMode="auto">
          <a:xfrm>
            <a:off x="10785475" y="10947400"/>
            <a:ext cx="1587" cy="1588"/>
          </a:xfrm>
          <a:prstGeom prst="rect">
            <a:avLst/>
          </a:pr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03"/>
          <p:cNvSpPr>
            <a:spLocks/>
          </p:cNvSpPr>
          <p:nvPr/>
        </p:nvSpPr>
        <p:spPr bwMode="auto">
          <a:xfrm>
            <a:off x="12417425" y="5775325"/>
            <a:ext cx="623887" cy="363538"/>
          </a:xfrm>
          <a:custGeom>
            <a:avLst/>
            <a:gdLst>
              <a:gd name="T0" fmla="*/ 94 w 197"/>
              <a:gd name="T1" fmla="*/ 115 h 115"/>
              <a:gd name="T2" fmla="*/ 89 w 197"/>
              <a:gd name="T3" fmla="*/ 114 h 115"/>
              <a:gd name="T4" fmla="*/ 74 w 197"/>
              <a:gd name="T5" fmla="*/ 110 h 115"/>
              <a:gd name="T6" fmla="*/ 63 w 197"/>
              <a:gd name="T7" fmla="*/ 108 h 115"/>
              <a:gd name="T8" fmla="*/ 60 w 197"/>
              <a:gd name="T9" fmla="*/ 105 h 115"/>
              <a:gd name="T10" fmla="*/ 53 w 197"/>
              <a:gd name="T11" fmla="*/ 85 h 115"/>
              <a:gd name="T12" fmla="*/ 54 w 197"/>
              <a:gd name="T13" fmla="*/ 105 h 115"/>
              <a:gd name="T14" fmla="*/ 46 w 197"/>
              <a:gd name="T15" fmla="*/ 105 h 115"/>
              <a:gd name="T16" fmla="*/ 19 w 197"/>
              <a:gd name="T17" fmla="*/ 81 h 115"/>
              <a:gd name="T18" fmla="*/ 19 w 197"/>
              <a:gd name="T19" fmla="*/ 78 h 115"/>
              <a:gd name="T20" fmla="*/ 10 w 197"/>
              <a:gd name="T21" fmla="*/ 76 h 115"/>
              <a:gd name="T22" fmla="*/ 6 w 197"/>
              <a:gd name="T23" fmla="*/ 59 h 115"/>
              <a:gd name="T24" fmla="*/ 6 w 197"/>
              <a:gd name="T25" fmla="*/ 51 h 115"/>
              <a:gd name="T26" fmla="*/ 0 w 197"/>
              <a:gd name="T27" fmla="*/ 37 h 115"/>
              <a:gd name="T28" fmla="*/ 8 w 197"/>
              <a:gd name="T29" fmla="*/ 26 h 115"/>
              <a:gd name="T30" fmla="*/ 20 w 197"/>
              <a:gd name="T31" fmla="*/ 12 h 115"/>
              <a:gd name="T32" fmla="*/ 38 w 197"/>
              <a:gd name="T33" fmla="*/ 3 h 115"/>
              <a:gd name="T34" fmla="*/ 51 w 197"/>
              <a:gd name="T35" fmla="*/ 0 h 115"/>
              <a:gd name="T36" fmla="*/ 69 w 197"/>
              <a:gd name="T37" fmla="*/ 6 h 115"/>
              <a:gd name="T38" fmla="*/ 66 w 197"/>
              <a:gd name="T39" fmla="*/ 15 h 115"/>
              <a:gd name="T40" fmla="*/ 71 w 197"/>
              <a:gd name="T41" fmla="*/ 9 h 115"/>
              <a:gd name="T42" fmla="*/ 72 w 197"/>
              <a:gd name="T43" fmla="*/ 9 h 115"/>
              <a:gd name="T44" fmla="*/ 73 w 197"/>
              <a:gd name="T45" fmla="*/ 9 h 115"/>
              <a:gd name="T46" fmla="*/ 73 w 197"/>
              <a:gd name="T47" fmla="*/ 9 h 115"/>
              <a:gd name="T48" fmla="*/ 83 w 197"/>
              <a:gd name="T49" fmla="*/ 8 h 115"/>
              <a:gd name="T50" fmla="*/ 91 w 197"/>
              <a:gd name="T51" fmla="*/ 9 h 115"/>
              <a:gd name="T52" fmla="*/ 102 w 197"/>
              <a:gd name="T53" fmla="*/ 7 h 115"/>
              <a:gd name="T54" fmla="*/ 109 w 197"/>
              <a:gd name="T55" fmla="*/ 7 h 115"/>
              <a:gd name="T56" fmla="*/ 113 w 197"/>
              <a:gd name="T57" fmla="*/ 7 h 115"/>
              <a:gd name="T58" fmla="*/ 120 w 197"/>
              <a:gd name="T59" fmla="*/ 8 h 115"/>
              <a:gd name="T60" fmla="*/ 125 w 197"/>
              <a:gd name="T61" fmla="*/ 7 h 115"/>
              <a:gd name="T62" fmla="*/ 142 w 197"/>
              <a:gd name="T63" fmla="*/ 1 h 115"/>
              <a:gd name="T64" fmla="*/ 155 w 197"/>
              <a:gd name="T65" fmla="*/ 4 h 115"/>
              <a:gd name="T66" fmla="*/ 167 w 197"/>
              <a:gd name="T67" fmla="*/ 4 h 115"/>
              <a:gd name="T68" fmla="*/ 176 w 197"/>
              <a:gd name="T69" fmla="*/ 14 h 115"/>
              <a:gd name="T70" fmla="*/ 182 w 197"/>
              <a:gd name="T71" fmla="*/ 24 h 115"/>
              <a:gd name="T72" fmla="*/ 183 w 197"/>
              <a:gd name="T73" fmla="*/ 26 h 115"/>
              <a:gd name="T74" fmla="*/ 190 w 197"/>
              <a:gd name="T75" fmla="*/ 30 h 115"/>
              <a:gd name="T76" fmla="*/ 194 w 197"/>
              <a:gd name="T77" fmla="*/ 39 h 115"/>
              <a:gd name="T78" fmla="*/ 197 w 197"/>
              <a:gd name="T79" fmla="*/ 50 h 115"/>
              <a:gd name="T80" fmla="*/ 193 w 197"/>
              <a:gd name="T81" fmla="*/ 56 h 115"/>
              <a:gd name="T82" fmla="*/ 197 w 197"/>
              <a:gd name="T83" fmla="*/ 63 h 115"/>
              <a:gd name="T84" fmla="*/ 184 w 197"/>
              <a:gd name="T85" fmla="*/ 77 h 115"/>
              <a:gd name="T86" fmla="*/ 179 w 197"/>
              <a:gd name="T87" fmla="*/ 81 h 115"/>
              <a:gd name="T88" fmla="*/ 160 w 197"/>
              <a:gd name="T89" fmla="*/ 92 h 115"/>
              <a:gd name="T90" fmla="*/ 150 w 197"/>
              <a:gd name="T91" fmla="*/ 96 h 115"/>
              <a:gd name="T92" fmla="*/ 137 w 197"/>
              <a:gd name="T93" fmla="*/ 103 h 115"/>
              <a:gd name="T94" fmla="*/ 120 w 197"/>
              <a:gd name="T95" fmla="*/ 108 h 115"/>
              <a:gd name="T96" fmla="*/ 107 w 197"/>
              <a:gd name="T97" fmla="*/ 113 h 115"/>
              <a:gd name="T98" fmla="*/ 96 w 197"/>
              <a:gd name="T99" fmla="*/ 115 h 115"/>
              <a:gd name="T100" fmla="*/ 94 w 197"/>
              <a:gd name="T101"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115">
                <a:moveTo>
                  <a:pt x="94" y="115"/>
                </a:moveTo>
                <a:cubicBezTo>
                  <a:pt x="89" y="114"/>
                  <a:pt x="89" y="114"/>
                  <a:pt x="89" y="114"/>
                </a:cubicBezTo>
                <a:cubicBezTo>
                  <a:pt x="84" y="113"/>
                  <a:pt x="79" y="112"/>
                  <a:pt x="74" y="110"/>
                </a:cubicBezTo>
                <a:cubicBezTo>
                  <a:pt x="63" y="108"/>
                  <a:pt x="63" y="108"/>
                  <a:pt x="63" y="108"/>
                </a:cubicBezTo>
                <a:cubicBezTo>
                  <a:pt x="60" y="105"/>
                  <a:pt x="60" y="105"/>
                  <a:pt x="60" y="105"/>
                </a:cubicBezTo>
                <a:cubicBezTo>
                  <a:pt x="53" y="85"/>
                  <a:pt x="53" y="85"/>
                  <a:pt x="53" y="85"/>
                </a:cubicBezTo>
                <a:cubicBezTo>
                  <a:pt x="54" y="105"/>
                  <a:pt x="54" y="105"/>
                  <a:pt x="54" y="105"/>
                </a:cubicBezTo>
                <a:cubicBezTo>
                  <a:pt x="53" y="105"/>
                  <a:pt x="47" y="105"/>
                  <a:pt x="46" y="105"/>
                </a:cubicBezTo>
                <a:cubicBezTo>
                  <a:pt x="28" y="104"/>
                  <a:pt x="20" y="92"/>
                  <a:pt x="19" y="81"/>
                </a:cubicBezTo>
                <a:cubicBezTo>
                  <a:pt x="19" y="80"/>
                  <a:pt x="19" y="79"/>
                  <a:pt x="19" y="78"/>
                </a:cubicBezTo>
                <a:cubicBezTo>
                  <a:pt x="10" y="76"/>
                  <a:pt x="10" y="76"/>
                  <a:pt x="10" y="76"/>
                </a:cubicBezTo>
                <a:cubicBezTo>
                  <a:pt x="6" y="59"/>
                  <a:pt x="6" y="59"/>
                  <a:pt x="6" y="59"/>
                </a:cubicBezTo>
                <a:cubicBezTo>
                  <a:pt x="6" y="56"/>
                  <a:pt x="6" y="54"/>
                  <a:pt x="6" y="51"/>
                </a:cubicBezTo>
                <a:cubicBezTo>
                  <a:pt x="6" y="50"/>
                  <a:pt x="0" y="37"/>
                  <a:pt x="0" y="37"/>
                </a:cubicBezTo>
                <a:cubicBezTo>
                  <a:pt x="8" y="26"/>
                  <a:pt x="8" y="26"/>
                  <a:pt x="8" y="26"/>
                </a:cubicBezTo>
                <a:cubicBezTo>
                  <a:pt x="13" y="20"/>
                  <a:pt x="16" y="16"/>
                  <a:pt x="20" y="12"/>
                </a:cubicBezTo>
                <a:cubicBezTo>
                  <a:pt x="26" y="6"/>
                  <a:pt x="33" y="4"/>
                  <a:pt x="38" y="3"/>
                </a:cubicBezTo>
                <a:cubicBezTo>
                  <a:pt x="42" y="1"/>
                  <a:pt x="46" y="0"/>
                  <a:pt x="51" y="0"/>
                </a:cubicBezTo>
                <a:cubicBezTo>
                  <a:pt x="59" y="0"/>
                  <a:pt x="65" y="3"/>
                  <a:pt x="69" y="6"/>
                </a:cubicBezTo>
                <a:cubicBezTo>
                  <a:pt x="66" y="15"/>
                  <a:pt x="66" y="15"/>
                  <a:pt x="66" y="15"/>
                </a:cubicBezTo>
                <a:cubicBezTo>
                  <a:pt x="71" y="9"/>
                  <a:pt x="71" y="9"/>
                  <a:pt x="71" y="9"/>
                </a:cubicBezTo>
                <a:cubicBezTo>
                  <a:pt x="72" y="9"/>
                  <a:pt x="72" y="9"/>
                  <a:pt x="72" y="9"/>
                </a:cubicBezTo>
                <a:cubicBezTo>
                  <a:pt x="73" y="9"/>
                  <a:pt x="73" y="9"/>
                  <a:pt x="73" y="9"/>
                </a:cubicBezTo>
                <a:cubicBezTo>
                  <a:pt x="73" y="9"/>
                  <a:pt x="73" y="9"/>
                  <a:pt x="73" y="9"/>
                </a:cubicBezTo>
                <a:cubicBezTo>
                  <a:pt x="83" y="8"/>
                  <a:pt x="83" y="8"/>
                  <a:pt x="83" y="8"/>
                </a:cubicBezTo>
                <a:cubicBezTo>
                  <a:pt x="86" y="8"/>
                  <a:pt x="88" y="8"/>
                  <a:pt x="91" y="9"/>
                </a:cubicBezTo>
                <a:cubicBezTo>
                  <a:pt x="95" y="7"/>
                  <a:pt x="99" y="7"/>
                  <a:pt x="102" y="7"/>
                </a:cubicBezTo>
                <a:cubicBezTo>
                  <a:pt x="104" y="7"/>
                  <a:pt x="107" y="7"/>
                  <a:pt x="109" y="7"/>
                </a:cubicBezTo>
                <a:cubicBezTo>
                  <a:pt x="113" y="7"/>
                  <a:pt x="113" y="7"/>
                  <a:pt x="113" y="7"/>
                </a:cubicBezTo>
                <a:cubicBezTo>
                  <a:pt x="116" y="7"/>
                  <a:pt x="118" y="7"/>
                  <a:pt x="120" y="8"/>
                </a:cubicBezTo>
                <a:cubicBezTo>
                  <a:pt x="125" y="7"/>
                  <a:pt x="125" y="7"/>
                  <a:pt x="125" y="7"/>
                </a:cubicBezTo>
                <a:cubicBezTo>
                  <a:pt x="130" y="3"/>
                  <a:pt x="136" y="1"/>
                  <a:pt x="142" y="1"/>
                </a:cubicBezTo>
                <a:cubicBezTo>
                  <a:pt x="146" y="1"/>
                  <a:pt x="150" y="1"/>
                  <a:pt x="155" y="4"/>
                </a:cubicBezTo>
                <a:cubicBezTo>
                  <a:pt x="156" y="4"/>
                  <a:pt x="167" y="4"/>
                  <a:pt x="167" y="4"/>
                </a:cubicBezTo>
                <a:cubicBezTo>
                  <a:pt x="176" y="14"/>
                  <a:pt x="176" y="14"/>
                  <a:pt x="176" y="14"/>
                </a:cubicBezTo>
                <a:cubicBezTo>
                  <a:pt x="178" y="18"/>
                  <a:pt x="180" y="21"/>
                  <a:pt x="182" y="24"/>
                </a:cubicBezTo>
                <a:cubicBezTo>
                  <a:pt x="183" y="26"/>
                  <a:pt x="183" y="26"/>
                  <a:pt x="183" y="26"/>
                </a:cubicBezTo>
                <a:cubicBezTo>
                  <a:pt x="190" y="30"/>
                  <a:pt x="190" y="30"/>
                  <a:pt x="190" y="30"/>
                </a:cubicBezTo>
                <a:cubicBezTo>
                  <a:pt x="194" y="39"/>
                  <a:pt x="194" y="39"/>
                  <a:pt x="194" y="39"/>
                </a:cubicBezTo>
                <a:cubicBezTo>
                  <a:pt x="197" y="50"/>
                  <a:pt x="197" y="50"/>
                  <a:pt x="197" y="50"/>
                </a:cubicBezTo>
                <a:cubicBezTo>
                  <a:pt x="193" y="56"/>
                  <a:pt x="193" y="56"/>
                  <a:pt x="193" y="56"/>
                </a:cubicBezTo>
                <a:cubicBezTo>
                  <a:pt x="197" y="63"/>
                  <a:pt x="197" y="63"/>
                  <a:pt x="197" y="63"/>
                </a:cubicBezTo>
                <a:cubicBezTo>
                  <a:pt x="184" y="77"/>
                  <a:pt x="184" y="77"/>
                  <a:pt x="184" y="77"/>
                </a:cubicBezTo>
                <a:cubicBezTo>
                  <a:pt x="183" y="78"/>
                  <a:pt x="181" y="79"/>
                  <a:pt x="179" y="81"/>
                </a:cubicBezTo>
                <a:cubicBezTo>
                  <a:pt x="173" y="87"/>
                  <a:pt x="167" y="91"/>
                  <a:pt x="160" y="92"/>
                </a:cubicBezTo>
                <a:cubicBezTo>
                  <a:pt x="156" y="93"/>
                  <a:pt x="152" y="94"/>
                  <a:pt x="150" y="96"/>
                </a:cubicBezTo>
                <a:cubicBezTo>
                  <a:pt x="147" y="98"/>
                  <a:pt x="143" y="101"/>
                  <a:pt x="137" y="103"/>
                </a:cubicBezTo>
                <a:cubicBezTo>
                  <a:pt x="131" y="104"/>
                  <a:pt x="126" y="106"/>
                  <a:pt x="120" y="108"/>
                </a:cubicBezTo>
                <a:cubicBezTo>
                  <a:pt x="116" y="110"/>
                  <a:pt x="112" y="111"/>
                  <a:pt x="107" y="113"/>
                </a:cubicBezTo>
                <a:cubicBezTo>
                  <a:pt x="104" y="114"/>
                  <a:pt x="100" y="115"/>
                  <a:pt x="96" y="115"/>
                </a:cubicBezTo>
                <a:lnTo>
                  <a:pt x="94" y="11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04"/>
          <p:cNvSpPr>
            <a:spLocks/>
          </p:cNvSpPr>
          <p:nvPr/>
        </p:nvSpPr>
        <p:spPr bwMode="auto">
          <a:xfrm>
            <a:off x="9699625" y="10293350"/>
            <a:ext cx="1057275" cy="1825625"/>
          </a:xfrm>
          <a:custGeom>
            <a:avLst/>
            <a:gdLst>
              <a:gd name="T0" fmla="*/ 125 w 334"/>
              <a:gd name="T1" fmla="*/ 572 h 576"/>
              <a:gd name="T2" fmla="*/ 69 w 334"/>
              <a:gd name="T3" fmla="*/ 568 h 576"/>
              <a:gd name="T4" fmla="*/ 28 w 334"/>
              <a:gd name="T5" fmla="*/ 527 h 576"/>
              <a:gd name="T6" fmla="*/ 38 w 334"/>
              <a:gd name="T7" fmla="*/ 481 h 576"/>
              <a:gd name="T8" fmla="*/ 39 w 334"/>
              <a:gd name="T9" fmla="*/ 457 h 576"/>
              <a:gd name="T10" fmla="*/ 37 w 334"/>
              <a:gd name="T11" fmla="*/ 432 h 576"/>
              <a:gd name="T12" fmla="*/ 24 w 334"/>
              <a:gd name="T13" fmla="*/ 397 h 576"/>
              <a:gd name="T14" fmla="*/ 16 w 334"/>
              <a:gd name="T15" fmla="*/ 362 h 576"/>
              <a:gd name="T16" fmla="*/ 13 w 334"/>
              <a:gd name="T17" fmla="*/ 315 h 576"/>
              <a:gd name="T18" fmla="*/ 18 w 334"/>
              <a:gd name="T19" fmla="*/ 303 h 576"/>
              <a:gd name="T20" fmla="*/ 16 w 334"/>
              <a:gd name="T21" fmla="*/ 278 h 576"/>
              <a:gd name="T22" fmla="*/ 21 w 334"/>
              <a:gd name="T23" fmla="*/ 237 h 576"/>
              <a:gd name="T24" fmla="*/ 24 w 334"/>
              <a:gd name="T25" fmla="*/ 217 h 576"/>
              <a:gd name="T26" fmla="*/ 9 w 334"/>
              <a:gd name="T27" fmla="*/ 176 h 576"/>
              <a:gd name="T28" fmla="*/ 16 w 334"/>
              <a:gd name="T29" fmla="*/ 162 h 576"/>
              <a:gd name="T30" fmla="*/ 24 w 334"/>
              <a:gd name="T31" fmla="*/ 118 h 576"/>
              <a:gd name="T32" fmla="*/ 33 w 334"/>
              <a:gd name="T33" fmla="*/ 96 h 576"/>
              <a:gd name="T34" fmla="*/ 28 w 334"/>
              <a:gd name="T35" fmla="*/ 88 h 576"/>
              <a:gd name="T36" fmla="*/ 41 w 334"/>
              <a:gd name="T37" fmla="*/ 56 h 576"/>
              <a:gd name="T38" fmla="*/ 68 w 334"/>
              <a:gd name="T39" fmla="*/ 49 h 576"/>
              <a:gd name="T40" fmla="*/ 75 w 334"/>
              <a:gd name="T41" fmla="*/ 16 h 576"/>
              <a:gd name="T42" fmla="*/ 104 w 334"/>
              <a:gd name="T43" fmla="*/ 14 h 576"/>
              <a:gd name="T44" fmla="*/ 119 w 334"/>
              <a:gd name="T45" fmla="*/ 13 h 576"/>
              <a:gd name="T46" fmla="*/ 163 w 334"/>
              <a:gd name="T47" fmla="*/ 21 h 576"/>
              <a:gd name="T48" fmla="*/ 179 w 334"/>
              <a:gd name="T49" fmla="*/ 36 h 576"/>
              <a:gd name="T50" fmla="*/ 199 w 334"/>
              <a:gd name="T51" fmla="*/ 45 h 576"/>
              <a:gd name="T52" fmla="*/ 222 w 334"/>
              <a:gd name="T53" fmla="*/ 55 h 576"/>
              <a:gd name="T54" fmla="*/ 257 w 334"/>
              <a:gd name="T55" fmla="*/ 72 h 576"/>
              <a:gd name="T56" fmla="*/ 260 w 334"/>
              <a:gd name="T57" fmla="*/ 97 h 576"/>
              <a:gd name="T58" fmla="*/ 272 w 334"/>
              <a:gd name="T59" fmla="*/ 90 h 576"/>
              <a:gd name="T60" fmla="*/ 276 w 334"/>
              <a:gd name="T61" fmla="*/ 87 h 576"/>
              <a:gd name="T62" fmla="*/ 281 w 334"/>
              <a:gd name="T63" fmla="*/ 69 h 576"/>
              <a:gd name="T64" fmla="*/ 328 w 334"/>
              <a:gd name="T65" fmla="*/ 67 h 576"/>
              <a:gd name="T66" fmla="*/ 332 w 334"/>
              <a:gd name="T67" fmla="*/ 91 h 576"/>
              <a:gd name="T68" fmla="*/ 322 w 334"/>
              <a:gd name="T69" fmla="*/ 129 h 576"/>
              <a:gd name="T70" fmla="*/ 309 w 334"/>
              <a:gd name="T71" fmla="*/ 136 h 576"/>
              <a:gd name="T72" fmla="*/ 288 w 334"/>
              <a:gd name="T73" fmla="*/ 147 h 576"/>
              <a:gd name="T74" fmla="*/ 272 w 334"/>
              <a:gd name="T75" fmla="*/ 163 h 576"/>
              <a:gd name="T76" fmla="*/ 266 w 334"/>
              <a:gd name="T77" fmla="*/ 172 h 576"/>
              <a:gd name="T78" fmla="*/ 265 w 334"/>
              <a:gd name="T79" fmla="*/ 187 h 576"/>
              <a:gd name="T80" fmla="*/ 266 w 334"/>
              <a:gd name="T81" fmla="*/ 204 h 576"/>
              <a:gd name="T82" fmla="*/ 267 w 334"/>
              <a:gd name="T83" fmla="*/ 215 h 576"/>
              <a:gd name="T84" fmla="*/ 292 w 334"/>
              <a:gd name="T85" fmla="*/ 245 h 576"/>
              <a:gd name="T86" fmla="*/ 294 w 334"/>
              <a:gd name="T87" fmla="*/ 288 h 576"/>
              <a:gd name="T88" fmla="*/ 218 w 334"/>
              <a:gd name="T89" fmla="*/ 324 h 576"/>
              <a:gd name="T90" fmla="*/ 218 w 334"/>
              <a:gd name="T91" fmla="*/ 334 h 576"/>
              <a:gd name="T92" fmla="*/ 197 w 334"/>
              <a:gd name="T93" fmla="*/ 384 h 576"/>
              <a:gd name="T94" fmla="*/ 174 w 334"/>
              <a:gd name="T95" fmla="*/ 429 h 576"/>
              <a:gd name="T96" fmla="*/ 184 w 334"/>
              <a:gd name="T97" fmla="*/ 462 h 576"/>
              <a:gd name="T98" fmla="*/ 148 w 334"/>
              <a:gd name="T99" fmla="*/ 527 h 576"/>
              <a:gd name="T100" fmla="*/ 157 w 334"/>
              <a:gd name="T101" fmla="*/ 539 h 576"/>
              <a:gd name="T102" fmla="*/ 143 w 334"/>
              <a:gd name="T103" fmla="*/ 57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4" h="576">
                <a:moveTo>
                  <a:pt x="138" y="557"/>
                </a:moveTo>
                <a:cubicBezTo>
                  <a:pt x="124" y="570"/>
                  <a:pt x="124" y="570"/>
                  <a:pt x="124" y="570"/>
                </a:cubicBezTo>
                <a:cubicBezTo>
                  <a:pt x="126" y="572"/>
                  <a:pt x="126" y="572"/>
                  <a:pt x="125" y="572"/>
                </a:cubicBezTo>
                <a:cubicBezTo>
                  <a:pt x="124" y="572"/>
                  <a:pt x="123" y="572"/>
                  <a:pt x="122" y="572"/>
                </a:cubicBezTo>
                <a:cubicBezTo>
                  <a:pt x="96" y="571"/>
                  <a:pt x="78" y="569"/>
                  <a:pt x="78" y="569"/>
                </a:cubicBezTo>
                <a:cubicBezTo>
                  <a:pt x="69" y="568"/>
                  <a:pt x="69" y="568"/>
                  <a:pt x="69" y="568"/>
                </a:cubicBezTo>
                <a:cubicBezTo>
                  <a:pt x="58" y="552"/>
                  <a:pt x="58" y="552"/>
                  <a:pt x="58" y="552"/>
                </a:cubicBezTo>
                <a:cubicBezTo>
                  <a:pt x="51" y="554"/>
                  <a:pt x="51" y="554"/>
                  <a:pt x="51" y="554"/>
                </a:cubicBezTo>
                <a:cubicBezTo>
                  <a:pt x="28" y="527"/>
                  <a:pt x="28" y="527"/>
                  <a:pt x="28" y="527"/>
                </a:cubicBezTo>
                <a:cubicBezTo>
                  <a:pt x="27" y="507"/>
                  <a:pt x="27" y="507"/>
                  <a:pt x="27" y="507"/>
                </a:cubicBezTo>
                <a:cubicBezTo>
                  <a:pt x="30" y="488"/>
                  <a:pt x="30" y="488"/>
                  <a:pt x="30" y="488"/>
                </a:cubicBezTo>
                <a:cubicBezTo>
                  <a:pt x="38" y="481"/>
                  <a:pt x="38" y="481"/>
                  <a:pt x="38" y="481"/>
                </a:cubicBezTo>
                <a:cubicBezTo>
                  <a:pt x="38" y="478"/>
                  <a:pt x="38" y="478"/>
                  <a:pt x="38" y="478"/>
                </a:cubicBezTo>
                <a:cubicBezTo>
                  <a:pt x="34" y="465"/>
                  <a:pt x="34" y="465"/>
                  <a:pt x="34" y="465"/>
                </a:cubicBezTo>
                <a:cubicBezTo>
                  <a:pt x="39" y="457"/>
                  <a:pt x="39" y="457"/>
                  <a:pt x="39" y="457"/>
                </a:cubicBezTo>
                <a:cubicBezTo>
                  <a:pt x="39" y="453"/>
                  <a:pt x="39" y="453"/>
                  <a:pt x="39" y="453"/>
                </a:cubicBezTo>
                <a:cubicBezTo>
                  <a:pt x="36" y="436"/>
                  <a:pt x="36" y="436"/>
                  <a:pt x="36" y="436"/>
                </a:cubicBezTo>
                <a:cubicBezTo>
                  <a:pt x="36" y="436"/>
                  <a:pt x="37" y="432"/>
                  <a:pt x="37" y="432"/>
                </a:cubicBezTo>
                <a:cubicBezTo>
                  <a:pt x="33" y="429"/>
                  <a:pt x="31" y="426"/>
                  <a:pt x="30" y="425"/>
                </a:cubicBezTo>
                <a:cubicBezTo>
                  <a:pt x="13" y="398"/>
                  <a:pt x="13" y="398"/>
                  <a:pt x="13" y="398"/>
                </a:cubicBezTo>
                <a:cubicBezTo>
                  <a:pt x="24" y="397"/>
                  <a:pt x="24" y="397"/>
                  <a:pt x="24" y="397"/>
                </a:cubicBezTo>
                <a:cubicBezTo>
                  <a:pt x="23" y="395"/>
                  <a:pt x="23" y="393"/>
                  <a:pt x="23" y="392"/>
                </a:cubicBezTo>
                <a:cubicBezTo>
                  <a:pt x="15" y="379"/>
                  <a:pt x="15" y="372"/>
                  <a:pt x="15" y="369"/>
                </a:cubicBezTo>
                <a:cubicBezTo>
                  <a:pt x="15" y="367"/>
                  <a:pt x="16" y="364"/>
                  <a:pt x="16" y="362"/>
                </a:cubicBezTo>
                <a:cubicBezTo>
                  <a:pt x="12" y="352"/>
                  <a:pt x="13" y="340"/>
                  <a:pt x="13" y="335"/>
                </a:cubicBezTo>
                <a:cubicBezTo>
                  <a:pt x="13" y="333"/>
                  <a:pt x="13" y="331"/>
                  <a:pt x="13" y="330"/>
                </a:cubicBezTo>
                <a:cubicBezTo>
                  <a:pt x="13" y="326"/>
                  <a:pt x="12" y="322"/>
                  <a:pt x="13" y="315"/>
                </a:cubicBezTo>
                <a:cubicBezTo>
                  <a:pt x="15" y="306"/>
                  <a:pt x="15" y="306"/>
                  <a:pt x="15" y="306"/>
                </a:cubicBezTo>
                <a:cubicBezTo>
                  <a:pt x="18" y="305"/>
                  <a:pt x="18" y="305"/>
                  <a:pt x="18" y="305"/>
                </a:cubicBezTo>
                <a:cubicBezTo>
                  <a:pt x="18" y="303"/>
                  <a:pt x="18" y="303"/>
                  <a:pt x="18" y="303"/>
                </a:cubicBezTo>
                <a:cubicBezTo>
                  <a:pt x="19" y="301"/>
                  <a:pt x="19" y="301"/>
                  <a:pt x="19" y="301"/>
                </a:cubicBezTo>
                <a:cubicBezTo>
                  <a:pt x="13" y="291"/>
                  <a:pt x="13" y="291"/>
                  <a:pt x="13" y="291"/>
                </a:cubicBezTo>
                <a:cubicBezTo>
                  <a:pt x="16" y="278"/>
                  <a:pt x="16" y="278"/>
                  <a:pt x="16" y="278"/>
                </a:cubicBezTo>
                <a:cubicBezTo>
                  <a:pt x="16" y="268"/>
                  <a:pt x="16" y="268"/>
                  <a:pt x="16" y="268"/>
                </a:cubicBezTo>
                <a:cubicBezTo>
                  <a:pt x="0" y="268"/>
                  <a:pt x="0" y="268"/>
                  <a:pt x="0" y="268"/>
                </a:cubicBezTo>
                <a:cubicBezTo>
                  <a:pt x="21" y="237"/>
                  <a:pt x="21" y="237"/>
                  <a:pt x="21" y="237"/>
                </a:cubicBezTo>
                <a:cubicBezTo>
                  <a:pt x="21" y="235"/>
                  <a:pt x="22" y="232"/>
                  <a:pt x="22" y="230"/>
                </a:cubicBezTo>
                <a:cubicBezTo>
                  <a:pt x="23" y="226"/>
                  <a:pt x="25" y="224"/>
                  <a:pt x="26" y="221"/>
                </a:cubicBezTo>
                <a:cubicBezTo>
                  <a:pt x="25" y="218"/>
                  <a:pt x="24" y="217"/>
                  <a:pt x="24" y="217"/>
                </a:cubicBezTo>
                <a:cubicBezTo>
                  <a:pt x="13" y="200"/>
                  <a:pt x="13" y="200"/>
                  <a:pt x="13" y="200"/>
                </a:cubicBezTo>
                <a:cubicBezTo>
                  <a:pt x="12" y="197"/>
                  <a:pt x="12" y="197"/>
                  <a:pt x="12" y="197"/>
                </a:cubicBezTo>
                <a:cubicBezTo>
                  <a:pt x="8" y="185"/>
                  <a:pt x="8" y="181"/>
                  <a:pt x="9" y="176"/>
                </a:cubicBezTo>
                <a:cubicBezTo>
                  <a:pt x="10" y="171"/>
                  <a:pt x="10" y="171"/>
                  <a:pt x="10" y="171"/>
                </a:cubicBezTo>
                <a:cubicBezTo>
                  <a:pt x="12" y="164"/>
                  <a:pt x="12" y="164"/>
                  <a:pt x="12" y="164"/>
                </a:cubicBezTo>
                <a:cubicBezTo>
                  <a:pt x="16" y="162"/>
                  <a:pt x="16" y="162"/>
                  <a:pt x="16" y="162"/>
                </a:cubicBezTo>
                <a:cubicBezTo>
                  <a:pt x="12" y="158"/>
                  <a:pt x="12" y="158"/>
                  <a:pt x="12" y="158"/>
                </a:cubicBezTo>
                <a:cubicBezTo>
                  <a:pt x="19" y="125"/>
                  <a:pt x="19" y="125"/>
                  <a:pt x="19" y="125"/>
                </a:cubicBezTo>
                <a:cubicBezTo>
                  <a:pt x="24" y="118"/>
                  <a:pt x="24" y="118"/>
                  <a:pt x="24" y="118"/>
                </a:cubicBezTo>
                <a:cubicBezTo>
                  <a:pt x="29" y="107"/>
                  <a:pt x="29" y="107"/>
                  <a:pt x="29" y="107"/>
                </a:cubicBezTo>
                <a:cubicBezTo>
                  <a:pt x="31" y="106"/>
                  <a:pt x="31" y="106"/>
                  <a:pt x="31" y="106"/>
                </a:cubicBezTo>
                <a:cubicBezTo>
                  <a:pt x="33" y="96"/>
                  <a:pt x="33" y="96"/>
                  <a:pt x="33" y="96"/>
                </a:cubicBezTo>
                <a:cubicBezTo>
                  <a:pt x="32" y="93"/>
                  <a:pt x="32" y="93"/>
                  <a:pt x="32" y="93"/>
                </a:cubicBezTo>
                <a:cubicBezTo>
                  <a:pt x="32" y="91"/>
                  <a:pt x="32" y="91"/>
                  <a:pt x="32" y="91"/>
                </a:cubicBezTo>
                <a:cubicBezTo>
                  <a:pt x="28" y="88"/>
                  <a:pt x="28" y="88"/>
                  <a:pt x="28" y="88"/>
                </a:cubicBezTo>
                <a:cubicBezTo>
                  <a:pt x="28" y="77"/>
                  <a:pt x="28" y="77"/>
                  <a:pt x="28" y="77"/>
                </a:cubicBezTo>
                <a:cubicBezTo>
                  <a:pt x="28" y="67"/>
                  <a:pt x="35" y="61"/>
                  <a:pt x="39" y="58"/>
                </a:cubicBezTo>
                <a:cubicBezTo>
                  <a:pt x="41" y="56"/>
                  <a:pt x="41" y="56"/>
                  <a:pt x="41" y="56"/>
                </a:cubicBezTo>
                <a:cubicBezTo>
                  <a:pt x="54" y="52"/>
                  <a:pt x="54" y="52"/>
                  <a:pt x="54" y="52"/>
                </a:cubicBezTo>
                <a:cubicBezTo>
                  <a:pt x="56" y="45"/>
                  <a:pt x="56" y="45"/>
                  <a:pt x="56" y="45"/>
                </a:cubicBezTo>
                <a:cubicBezTo>
                  <a:pt x="68" y="49"/>
                  <a:pt x="68" y="49"/>
                  <a:pt x="68" y="49"/>
                </a:cubicBezTo>
                <a:cubicBezTo>
                  <a:pt x="56" y="34"/>
                  <a:pt x="56" y="34"/>
                  <a:pt x="56" y="34"/>
                </a:cubicBezTo>
                <a:cubicBezTo>
                  <a:pt x="63" y="26"/>
                  <a:pt x="63" y="26"/>
                  <a:pt x="63" y="26"/>
                </a:cubicBezTo>
                <a:cubicBezTo>
                  <a:pt x="75" y="16"/>
                  <a:pt x="75" y="16"/>
                  <a:pt x="75" y="16"/>
                </a:cubicBezTo>
                <a:cubicBezTo>
                  <a:pt x="91" y="12"/>
                  <a:pt x="91" y="12"/>
                  <a:pt x="91" y="12"/>
                </a:cubicBezTo>
                <a:cubicBezTo>
                  <a:pt x="98" y="15"/>
                  <a:pt x="98" y="15"/>
                  <a:pt x="98" y="15"/>
                </a:cubicBezTo>
                <a:cubicBezTo>
                  <a:pt x="104" y="14"/>
                  <a:pt x="104" y="14"/>
                  <a:pt x="104" y="14"/>
                </a:cubicBezTo>
                <a:cubicBezTo>
                  <a:pt x="108" y="16"/>
                  <a:pt x="108" y="16"/>
                  <a:pt x="108" y="16"/>
                </a:cubicBezTo>
                <a:cubicBezTo>
                  <a:pt x="117" y="15"/>
                  <a:pt x="117" y="15"/>
                  <a:pt x="117" y="15"/>
                </a:cubicBezTo>
                <a:cubicBezTo>
                  <a:pt x="119" y="13"/>
                  <a:pt x="119" y="13"/>
                  <a:pt x="119" y="13"/>
                </a:cubicBezTo>
                <a:cubicBezTo>
                  <a:pt x="137" y="13"/>
                  <a:pt x="137" y="13"/>
                  <a:pt x="137" y="13"/>
                </a:cubicBezTo>
                <a:cubicBezTo>
                  <a:pt x="143" y="0"/>
                  <a:pt x="143" y="0"/>
                  <a:pt x="143" y="0"/>
                </a:cubicBezTo>
                <a:cubicBezTo>
                  <a:pt x="163" y="21"/>
                  <a:pt x="163" y="21"/>
                  <a:pt x="163" y="21"/>
                </a:cubicBezTo>
                <a:cubicBezTo>
                  <a:pt x="170" y="23"/>
                  <a:pt x="170" y="23"/>
                  <a:pt x="170" y="23"/>
                </a:cubicBezTo>
                <a:cubicBezTo>
                  <a:pt x="176" y="33"/>
                  <a:pt x="176" y="33"/>
                  <a:pt x="176" y="33"/>
                </a:cubicBezTo>
                <a:cubicBezTo>
                  <a:pt x="179" y="36"/>
                  <a:pt x="179" y="36"/>
                  <a:pt x="179" y="36"/>
                </a:cubicBezTo>
                <a:cubicBezTo>
                  <a:pt x="188" y="39"/>
                  <a:pt x="188" y="39"/>
                  <a:pt x="188" y="39"/>
                </a:cubicBezTo>
                <a:cubicBezTo>
                  <a:pt x="194" y="44"/>
                  <a:pt x="194" y="44"/>
                  <a:pt x="194" y="44"/>
                </a:cubicBezTo>
                <a:cubicBezTo>
                  <a:pt x="199" y="45"/>
                  <a:pt x="199" y="45"/>
                  <a:pt x="199" y="45"/>
                </a:cubicBezTo>
                <a:cubicBezTo>
                  <a:pt x="204" y="47"/>
                  <a:pt x="204" y="47"/>
                  <a:pt x="204" y="47"/>
                </a:cubicBezTo>
                <a:cubicBezTo>
                  <a:pt x="211" y="47"/>
                  <a:pt x="211" y="47"/>
                  <a:pt x="211" y="47"/>
                </a:cubicBezTo>
                <a:cubicBezTo>
                  <a:pt x="222" y="55"/>
                  <a:pt x="222" y="55"/>
                  <a:pt x="222" y="55"/>
                </a:cubicBezTo>
                <a:cubicBezTo>
                  <a:pt x="225" y="57"/>
                  <a:pt x="225" y="57"/>
                  <a:pt x="225" y="57"/>
                </a:cubicBezTo>
                <a:cubicBezTo>
                  <a:pt x="239" y="58"/>
                  <a:pt x="239" y="58"/>
                  <a:pt x="239" y="58"/>
                </a:cubicBezTo>
                <a:cubicBezTo>
                  <a:pt x="257" y="72"/>
                  <a:pt x="257" y="72"/>
                  <a:pt x="257" y="72"/>
                </a:cubicBezTo>
                <a:cubicBezTo>
                  <a:pt x="262" y="84"/>
                  <a:pt x="262" y="84"/>
                  <a:pt x="262" y="84"/>
                </a:cubicBezTo>
                <a:cubicBezTo>
                  <a:pt x="261" y="95"/>
                  <a:pt x="261" y="95"/>
                  <a:pt x="261" y="95"/>
                </a:cubicBezTo>
                <a:cubicBezTo>
                  <a:pt x="260" y="97"/>
                  <a:pt x="260" y="97"/>
                  <a:pt x="260" y="97"/>
                </a:cubicBezTo>
                <a:cubicBezTo>
                  <a:pt x="261" y="97"/>
                  <a:pt x="261" y="97"/>
                  <a:pt x="261" y="97"/>
                </a:cubicBezTo>
                <a:cubicBezTo>
                  <a:pt x="265" y="96"/>
                  <a:pt x="265" y="96"/>
                  <a:pt x="265" y="96"/>
                </a:cubicBezTo>
                <a:cubicBezTo>
                  <a:pt x="272" y="90"/>
                  <a:pt x="272" y="90"/>
                  <a:pt x="272" y="90"/>
                </a:cubicBezTo>
                <a:cubicBezTo>
                  <a:pt x="274" y="89"/>
                  <a:pt x="274" y="89"/>
                  <a:pt x="274" y="89"/>
                </a:cubicBezTo>
                <a:cubicBezTo>
                  <a:pt x="275" y="87"/>
                  <a:pt x="275" y="87"/>
                  <a:pt x="275" y="87"/>
                </a:cubicBezTo>
                <a:cubicBezTo>
                  <a:pt x="276" y="87"/>
                  <a:pt x="276" y="87"/>
                  <a:pt x="276" y="87"/>
                </a:cubicBezTo>
                <a:cubicBezTo>
                  <a:pt x="274" y="76"/>
                  <a:pt x="274" y="76"/>
                  <a:pt x="274" y="76"/>
                </a:cubicBezTo>
                <a:cubicBezTo>
                  <a:pt x="280" y="72"/>
                  <a:pt x="280" y="72"/>
                  <a:pt x="280" y="72"/>
                </a:cubicBezTo>
                <a:cubicBezTo>
                  <a:pt x="281" y="69"/>
                  <a:pt x="281" y="69"/>
                  <a:pt x="281" y="69"/>
                </a:cubicBezTo>
                <a:cubicBezTo>
                  <a:pt x="295" y="64"/>
                  <a:pt x="295" y="64"/>
                  <a:pt x="295" y="64"/>
                </a:cubicBezTo>
                <a:cubicBezTo>
                  <a:pt x="303" y="63"/>
                  <a:pt x="303" y="63"/>
                  <a:pt x="303" y="63"/>
                </a:cubicBezTo>
                <a:cubicBezTo>
                  <a:pt x="328" y="67"/>
                  <a:pt x="328" y="67"/>
                  <a:pt x="328" y="67"/>
                </a:cubicBezTo>
                <a:cubicBezTo>
                  <a:pt x="328" y="81"/>
                  <a:pt x="328" y="81"/>
                  <a:pt x="328" y="81"/>
                </a:cubicBezTo>
                <a:cubicBezTo>
                  <a:pt x="331" y="86"/>
                  <a:pt x="331" y="86"/>
                  <a:pt x="331" y="86"/>
                </a:cubicBezTo>
                <a:cubicBezTo>
                  <a:pt x="332" y="91"/>
                  <a:pt x="332" y="91"/>
                  <a:pt x="332" y="91"/>
                </a:cubicBezTo>
                <a:cubicBezTo>
                  <a:pt x="333" y="106"/>
                  <a:pt x="333" y="106"/>
                  <a:pt x="333" y="106"/>
                </a:cubicBezTo>
                <a:cubicBezTo>
                  <a:pt x="334" y="115"/>
                  <a:pt x="334" y="115"/>
                  <a:pt x="334" y="115"/>
                </a:cubicBezTo>
                <a:cubicBezTo>
                  <a:pt x="322" y="129"/>
                  <a:pt x="322" y="129"/>
                  <a:pt x="322" y="129"/>
                </a:cubicBezTo>
                <a:cubicBezTo>
                  <a:pt x="316" y="129"/>
                  <a:pt x="316" y="129"/>
                  <a:pt x="316" y="129"/>
                </a:cubicBezTo>
                <a:cubicBezTo>
                  <a:pt x="310" y="136"/>
                  <a:pt x="310" y="136"/>
                  <a:pt x="310" y="136"/>
                </a:cubicBezTo>
                <a:cubicBezTo>
                  <a:pt x="309" y="136"/>
                  <a:pt x="309" y="136"/>
                  <a:pt x="309" y="136"/>
                </a:cubicBezTo>
                <a:cubicBezTo>
                  <a:pt x="298" y="139"/>
                  <a:pt x="298" y="139"/>
                  <a:pt x="298" y="139"/>
                </a:cubicBezTo>
                <a:cubicBezTo>
                  <a:pt x="291" y="145"/>
                  <a:pt x="291" y="145"/>
                  <a:pt x="291" y="145"/>
                </a:cubicBezTo>
                <a:cubicBezTo>
                  <a:pt x="288" y="147"/>
                  <a:pt x="288" y="147"/>
                  <a:pt x="288" y="147"/>
                </a:cubicBezTo>
                <a:cubicBezTo>
                  <a:pt x="288" y="157"/>
                  <a:pt x="288" y="157"/>
                  <a:pt x="288" y="157"/>
                </a:cubicBezTo>
                <a:cubicBezTo>
                  <a:pt x="277" y="158"/>
                  <a:pt x="277" y="158"/>
                  <a:pt x="277" y="158"/>
                </a:cubicBezTo>
                <a:cubicBezTo>
                  <a:pt x="272" y="163"/>
                  <a:pt x="272" y="163"/>
                  <a:pt x="272" y="163"/>
                </a:cubicBezTo>
                <a:cubicBezTo>
                  <a:pt x="271" y="167"/>
                  <a:pt x="271" y="167"/>
                  <a:pt x="271" y="167"/>
                </a:cubicBezTo>
                <a:cubicBezTo>
                  <a:pt x="268" y="169"/>
                  <a:pt x="268" y="169"/>
                  <a:pt x="268" y="169"/>
                </a:cubicBezTo>
                <a:cubicBezTo>
                  <a:pt x="266" y="172"/>
                  <a:pt x="266" y="172"/>
                  <a:pt x="266" y="172"/>
                </a:cubicBezTo>
                <a:cubicBezTo>
                  <a:pt x="266" y="173"/>
                  <a:pt x="266" y="173"/>
                  <a:pt x="266" y="173"/>
                </a:cubicBezTo>
                <a:cubicBezTo>
                  <a:pt x="267" y="184"/>
                  <a:pt x="267" y="184"/>
                  <a:pt x="267" y="184"/>
                </a:cubicBezTo>
                <a:cubicBezTo>
                  <a:pt x="265" y="187"/>
                  <a:pt x="265" y="187"/>
                  <a:pt x="265" y="187"/>
                </a:cubicBezTo>
                <a:cubicBezTo>
                  <a:pt x="268" y="196"/>
                  <a:pt x="268" y="196"/>
                  <a:pt x="268" y="196"/>
                </a:cubicBezTo>
                <a:cubicBezTo>
                  <a:pt x="265" y="199"/>
                  <a:pt x="265" y="199"/>
                  <a:pt x="265" y="199"/>
                </a:cubicBezTo>
                <a:cubicBezTo>
                  <a:pt x="266" y="204"/>
                  <a:pt x="266" y="204"/>
                  <a:pt x="266" y="204"/>
                </a:cubicBezTo>
                <a:cubicBezTo>
                  <a:pt x="265" y="210"/>
                  <a:pt x="265" y="210"/>
                  <a:pt x="265" y="210"/>
                </a:cubicBezTo>
                <a:cubicBezTo>
                  <a:pt x="268" y="211"/>
                  <a:pt x="268" y="211"/>
                  <a:pt x="268" y="211"/>
                </a:cubicBezTo>
                <a:cubicBezTo>
                  <a:pt x="267" y="215"/>
                  <a:pt x="267" y="215"/>
                  <a:pt x="267" y="215"/>
                </a:cubicBezTo>
                <a:cubicBezTo>
                  <a:pt x="268" y="216"/>
                  <a:pt x="269" y="216"/>
                  <a:pt x="269" y="216"/>
                </a:cubicBezTo>
                <a:cubicBezTo>
                  <a:pt x="273" y="218"/>
                  <a:pt x="276" y="220"/>
                  <a:pt x="279" y="222"/>
                </a:cubicBezTo>
                <a:cubicBezTo>
                  <a:pt x="289" y="230"/>
                  <a:pt x="292" y="238"/>
                  <a:pt x="292" y="245"/>
                </a:cubicBezTo>
                <a:cubicBezTo>
                  <a:pt x="300" y="252"/>
                  <a:pt x="304" y="263"/>
                  <a:pt x="302" y="273"/>
                </a:cubicBezTo>
                <a:cubicBezTo>
                  <a:pt x="301" y="276"/>
                  <a:pt x="299" y="279"/>
                  <a:pt x="298" y="283"/>
                </a:cubicBezTo>
                <a:cubicBezTo>
                  <a:pt x="297" y="285"/>
                  <a:pt x="296" y="287"/>
                  <a:pt x="294" y="288"/>
                </a:cubicBezTo>
                <a:cubicBezTo>
                  <a:pt x="289" y="307"/>
                  <a:pt x="273" y="313"/>
                  <a:pt x="267" y="315"/>
                </a:cubicBezTo>
                <a:cubicBezTo>
                  <a:pt x="264" y="316"/>
                  <a:pt x="254" y="319"/>
                  <a:pt x="254" y="319"/>
                </a:cubicBezTo>
                <a:cubicBezTo>
                  <a:pt x="242" y="322"/>
                  <a:pt x="230" y="324"/>
                  <a:pt x="218" y="324"/>
                </a:cubicBezTo>
                <a:cubicBezTo>
                  <a:pt x="218" y="324"/>
                  <a:pt x="217" y="324"/>
                  <a:pt x="216" y="324"/>
                </a:cubicBezTo>
                <a:cubicBezTo>
                  <a:pt x="216" y="325"/>
                  <a:pt x="216" y="325"/>
                  <a:pt x="216" y="325"/>
                </a:cubicBezTo>
                <a:cubicBezTo>
                  <a:pt x="217" y="328"/>
                  <a:pt x="217" y="331"/>
                  <a:pt x="218" y="334"/>
                </a:cubicBezTo>
                <a:cubicBezTo>
                  <a:pt x="218" y="345"/>
                  <a:pt x="210" y="355"/>
                  <a:pt x="200" y="360"/>
                </a:cubicBezTo>
                <a:cubicBezTo>
                  <a:pt x="200" y="362"/>
                  <a:pt x="203" y="373"/>
                  <a:pt x="203" y="373"/>
                </a:cubicBezTo>
                <a:cubicBezTo>
                  <a:pt x="197" y="384"/>
                  <a:pt x="197" y="384"/>
                  <a:pt x="197" y="384"/>
                </a:cubicBezTo>
                <a:cubicBezTo>
                  <a:pt x="193" y="390"/>
                  <a:pt x="186" y="394"/>
                  <a:pt x="178" y="395"/>
                </a:cubicBezTo>
                <a:cubicBezTo>
                  <a:pt x="182" y="404"/>
                  <a:pt x="177" y="414"/>
                  <a:pt x="175" y="418"/>
                </a:cubicBezTo>
                <a:cubicBezTo>
                  <a:pt x="174" y="429"/>
                  <a:pt x="174" y="429"/>
                  <a:pt x="174" y="429"/>
                </a:cubicBezTo>
                <a:cubicBezTo>
                  <a:pt x="162" y="434"/>
                  <a:pt x="162" y="434"/>
                  <a:pt x="162" y="434"/>
                </a:cubicBezTo>
                <a:cubicBezTo>
                  <a:pt x="170" y="436"/>
                  <a:pt x="179" y="441"/>
                  <a:pt x="183" y="456"/>
                </a:cubicBezTo>
                <a:cubicBezTo>
                  <a:pt x="184" y="462"/>
                  <a:pt x="184" y="462"/>
                  <a:pt x="184" y="462"/>
                </a:cubicBezTo>
                <a:cubicBezTo>
                  <a:pt x="186" y="472"/>
                  <a:pt x="183" y="482"/>
                  <a:pt x="176" y="488"/>
                </a:cubicBezTo>
                <a:cubicBezTo>
                  <a:pt x="172" y="493"/>
                  <a:pt x="168" y="497"/>
                  <a:pt x="164" y="500"/>
                </a:cubicBezTo>
                <a:cubicBezTo>
                  <a:pt x="164" y="511"/>
                  <a:pt x="158" y="521"/>
                  <a:pt x="148" y="527"/>
                </a:cubicBezTo>
                <a:cubicBezTo>
                  <a:pt x="148" y="529"/>
                  <a:pt x="149" y="530"/>
                  <a:pt x="149" y="531"/>
                </a:cubicBezTo>
                <a:cubicBezTo>
                  <a:pt x="150" y="531"/>
                  <a:pt x="151" y="533"/>
                  <a:pt x="152" y="534"/>
                </a:cubicBezTo>
                <a:cubicBezTo>
                  <a:pt x="154" y="536"/>
                  <a:pt x="156" y="538"/>
                  <a:pt x="157" y="539"/>
                </a:cubicBezTo>
                <a:cubicBezTo>
                  <a:pt x="168" y="552"/>
                  <a:pt x="168" y="552"/>
                  <a:pt x="168" y="552"/>
                </a:cubicBezTo>
                <a:cubicBezTo>
                  <a:pt x="157" y="568"/>
                  <a:pt x="157" y="568"/>
                  <a:pt x="157" y="568"/>
                </a:cubicBezTo>
                <a:cubicBezTo>
                  <a:pt x="152" y="574"/>
                  <a:pt x="146" y="575"/>
                  <a:pt x="143" y="576"/>
                </a:cubicBezTo>
                <a:lnTo>
                  <a:pt x="138" y="55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05"/>
          <p:cNvSpPr>
            <a:spLocks/>
          </p:cNvSpPr>
          <p:nvPr/>
        </p:nvSpPr>
        <p:spPr bwMode="auto">
          <a:xfrm>
            <a:off x="9674225" y="10334625"/>
            <a:ext cx="136525" cy="146050"/>
          </a:xfrm>
          <a:custGeom>
            <a:avLst/>
            <a:gdLst>
              <a:gd name="T0" fmla="*/ 0 w 43"/>
              <a:gd name="T1" fmla="*/ 33 h 46"/>
              <a:gd name="T2" fmla="*/ 3 w 43"/>
              <a:gd name="T3" fmla="*/ 22 h 46"/>
              <a:gd name="T4" fmla="*/ 1 w 43"/>
              <a:gd name="T5" fmla="*/ 14 h 46"/>
              <a:gd name="T6" fmla="*/ 39 w 43"/>
              <a:gd name="T7" fmla="*/ 0 h 46"/>
              <a:gd name="T8" fmla="*/ 43 w 43"/>
              <a:gd name="T9" fmla="*/ 22 h 46"/>
              <a:gd name="T10" fmla="*/ 38 w 43"/>
              <a:gd name="T11" fmla="*/ 46 h 46"/>
              <a:gd name="T12" fmla="*/ 0 w 43"/>
              <a:gd name="T13" fmla="*/ 33 h 46"/>
            </a:gdLst>
            <a:ahLst/>
            <a:cxnLst>
              <a:cxn ang="0">
                <a:pos x="T0" y="T1"/>
              </a:cxn>
              <a:cxn ang="0">
                <a:pos x="T2" y="T3"/>
              </a:cxn>
              <a:cxn ang="0">
                <a:pos x="T4" y="T5"/>
              </a:cxn>
              <a:cxn ang="0">
                <a:pos x="T6" y="T7"/>
              </a:cxn>
              <a:cxn ang="0">
                <a:pos x="T8" y="T9"/>
              </a:cxn>
              <a:cxn ang="0">
                <a:pos x="T10" y="T11"/>
              </a:cxn>
              <a:cxn ang="0">
                <a:pos x="T12" y="T13"/>
              </a:cxn>
            </a:cxnLst>
            <a:rect l="0" t="0" r="r" b="b"/>
            <a:pathLst>
              <a:path w="43" h="46">
                <a:moveTo>
                  <a:pt x="0" y="33"/>
                </a:moveTo>
                <a:cubicBezTo>
                  <a:pt x="2" y="29"/>
                  <a:pt x="3" y="25"/>
                  <a:pt x="3" y="22"/>
                </a:cubicBezTo>
                <a:cubicBezTo>
                  <a:pt x="3" y="19"/>
                  <a:pt x="2" y="17"/>
                  <a:pt x="1" y="14"/>
                </a:cubicBezTo>
                <a:cubicBezTo>
                  <a:pt x="39" y="0"/>
                  <a:pt x="39" y="0"/>
                  <a:pt x="39" y="0"/>
                </a:cubicBezTo>
                <a:cubicBezTo>
                  <a:pt x="41" y="7"/>
                  <a:pt x="43" y="14"/>
                  <a:pt x="43" y="22"/>
                </a:cubicBezTo>
                <a:cubicBezTo>
                  <a:pt x="43" y="29"/>
                  <a:pt x="41" y="37"/>
                  <a:pt x="38" y="46"/>
                </a:cubicBezTo>
                <a:lnTo>
                  <a:pt x="0" y="3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06"/>
          <p:cNvSpPr>
            <a:spLocks/>
          </p:cNvSpPr>
          <p:nvPr/>
        </p:nvSpPr>
        <p:spPr bwMode="auto">
          <a:xfrm>
            <a:off x="10085388" y="12007850"/>
            <a:ext cx="339725" cy="327025"/>
          </a:xfrm>
          <a:custGeom>
            <a:avLst/>
            <a:gdLst>
              <a:gd name="T0" fmla="*/ 23 w 107"/>
              <a:gd name="T1" fmla="*/ 103 h 103"/>
              <a:gd name="T2" fmla="*/ 25 w 107"/>
              <a:gd name="T3" fmla="*/ 87 h 103"/>
              <a:gd name="T4" fmla="*/ 24 w 107"/>
              <a:gd name="T5" fmla="*/ 84 h 103"/>
              <a:gd name="T6" fmla="*/ 24 w 107"/>
              <a:gd name="T7" fmla="*/ 82 h 103"/>
              <a:gd name="T8" fmla="*/ 9 w 107"/>
              <a:gd name="T9" fmla="*/ 78 h 103"/>
              <a:gd name="T10" fmla="*/ 7 w 107"/>
              <a:gd name="T11" fmla="*/ 59 h 103"/>
              <a:gd name="T12" fmla="*/ 1 w 107"/>
              <a:gd name="T13" fmla="*/ 32 h 103"/>
              <a:gd name="T14" fmla="*/ 0 w 107"/>
              <a:gd name="T15" fmla="*/ 26 h 103"/>
              <a:gd name="T16" fmla="*/ 14 w 107"/>
              <a:gd name="T17" fmla="*/ 22 h 103"/>
              <a:gd name="T18" fmla="*/ 14 w 107"/>
              <a:gd name="T19" fmla="*/ 0 h 103"/>
              <a:gd name="T20" fmla="*/ 48 w 107"/>
              <a:gd name="T21" fmla="*/ 25 h 103"/>
              <a:gd name="T22" fmla="*/ 48 w 107"/>
              <a:gd name="T23" fmla="*/ 25 h 103"/>
              <a:gd name="T24" fmla="*/ 51 w 107"/>
              <a:gd name="T25" fmla="*/ 26 h 103"/>
              <a:gd name="T26" fmla="*/ 58 w 107"/>
              <a:gd name="T27" fmla="*/ 32 h 103"/>
              <a:gd name="T28" fmla="*/ 83 w 107"/>
              <a:gd name="T29" fmla="*/ 40 h 103"/>
              <a:gd name="T30" fmla="*/ 85 w 107"/>
              <a:gd name="T31" fmla="*/ 40 h 103"/>
              <a:gd name="T32" fmla="*/ 99 w 107"/>
              <a:gd name="T33" fmla="*/ 47 h 103"/>
              <a:gd name="T34" fmla="*/ 107 w 107"/>
              <a:gd name="T35" fmla="*/ 55 h 103"/>
              <a:gd name="T36" fmla="*/ 105 w 107"/>
              <a:gd name="T37" fmla="*/ 67 h 103"/>
              <a:gd name="T38" fmla="*/ 103 w 107"/>
              <a:gd name="T39" fmla="*/ 76 h 103"/>
              <a:gd name="T40" fmla="*/ 94 w 107"/>
              <a:gd name="T41" fmla="*/ 81 h 103"/>
              <a:gd name="T42" fmla="*/ 80 w 107"/>
              <a:gd name="T43" fmla="*/ 89 h 103"/>
              <a:gd name="T44" fmla="*/ 76 w 107"/>
              <a:gd name="T45" fmla="*/ 90 h 103"/>
              <a:gd name="T46" fmla="*/ 70 w 107"/>
              <a:gd name="T47" fmla="*/ 91 h 103"/>
              <a:gd name="T48" fmla="*/ 60 w 107"/>
              <a:gd name="T49" fmla="*/ 95 h 103"/>
              <a:gd name="T50" fmla="*/ 54 w 107"/>
              <a:gd name="T51" fmla="*/ 103 h 103"/>
              <a:gd name="T52" fmla="*/ 42 w 107"/>
              <a:gd name="T53" fmla="*/ 103 h 103"/>
              <a:gd name="T54" fmla="*/ 32 w 107"/>
              <a:gd name="T55" fmla="*/ 103 h 103"/>
              <a:gd name="T56" fmla="*/ 27 w 107"/>
              <a:gd name="T57" fmla="*/ 103 h 103"/>
              <a:gd name="T58" fmla="*/ 23 w 107"/>
              <a:gd name="T5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7" h="103">
                <a:moveTo>
                  <a:pt x="23" y="103"/>
                </a:moveTo>
                <a:cubicBezTo>
                  <a:pt x="25" y="87"/>
                  <a:pt x="25" y="87"/>
                  <a:pt x="25" y="87"/>
                </a:cubicBezTo>
                <a:cubicBezTo>
                  <a:pt x="24" y="84"/>
                  <a:pt x="24" y="84"/>
                  <a:pt x="24" y="84"/>
                </a:cubicBezTo>
                <a:cubicBezTo>
                  <a:pt x="24" y="82"/>
                  <a:pt x="24" y="82"/>
                  <a:pt x="24" y="82"/>
                </a:cubicBezTo>
                <a:cubicBezTo>
                  <a:pt x="9" y="78"/>
                  <a:pt x="9" y="78"/>
                  <a:pt x="9" y="78"/>
                </a:cubicBezTo>
                <a:cubicBezTo>
                  <a:pt x="10" y="73"/>
                  <a:pt x="10" y="67"/>
                  <a:pt x="7" y="59"/>
                </a:cubicBezTo>
                <a:cubicBezTo>
                  <a:pt x="4" y="48"/>
                  <a:pt x="2" y="39"/>
                  <a:pt x="1" y="32"/>
                </a:cubicBezTo>
                <a:cubicBezTo>
                  <a:pt x="1" y="30"/>
                  <a:pt x="1" y="28"/>
                  <a:pt x="0" y="26"/>
                </a:cubicBezTo>
                <a:cubicBezTo>
                  <a:pt x="14" y="22"/>
                  <a:pt x="14" y="22"/>
                  <a:pt x="14" y="22"/>
                </a:cubicBezTo>
                <a:cubicBezTo>
                  <a:pt x="14" y="0"/>
                  <a:pt x="14" y="0"/>
                  <a:pt x="14" y="0"/>
                </a:cubicBezTo>
                <a:cubicBezTo>
                  <a:pt x="38" y="1"/>
                  <a:pt x="46" y="16"/>
                  <a:pt x="48" y="25"/>
                </a:cubicBezTo>
                <a:cubicBezTo>
                  <a:pt x="48" y="25"/>
                  <a:pt x="48" y="25"/>
                  <a:pt x="48" y="25"/>
                </a:cubicBezTo>
                <a:cubicBezTo>
                  <a:pt x="49" y="25"/>
                  <a:pt x="50" y="26"/>
                  <a:pt x="51" y="26"/>
                </a:cubicBezTo>
                <a:cubicBezTo>
                  <a:pt x="54" y="28"/>
                  <a:pt x="56" y="30"/>
                  <a:pt x="58" y="32"/>
                </a:cubicBezTo>
                <a:cubicBezTo>
                  <a:pt x="66" y="35"/>
                  <a:pt x="75" y="38"/>
                  <a:pt x="83" y="40"/>
                </a:cubicBezTo>
                <a:cubicBezTo>
                  <a:pt x="84" y="40"/>
                  <a:pt x="84" y="40"/>
                  <a:pt x="85" y="40"/>
                </a:cubicBezTo>
                <a:cubicBezTo>
                  <a:pt x="87" y="40"/>
                  <a:pt x="94" y="42"/>
                  <a:pt x="99" y="47"/>
                </a:cubicBezTo>
                <a:cubicBezTo>
                  <a:pt x="107" y="55"/>
                  <a:pt x="107" y="55"/>
                  <a:pt x="107" y="55"/>
                </a:cubicBezTo>
                <a:cubicBezTo>
                  <a:pt x="105" y="67"/>
                  <a:pt x="105" y="67"/>
                  <a:pt x="105" y="67"/>
                </a:cubicBezTo>
                <a:cubicBezTo>
                  <a:pt x="103" y="76"/>
                  <a:pt x="103" y="76"/>
                  <a:pt x="103" y="76"/>
                </a:cubicBezTo>
                <a:cubicBezTo>
                  <a:pt x="94" y="81"/>
                  <a:pt x="94" y="81"/>
                  <a:pt x="94" y="81"/>
                </a:cubicBezTo>
                <a:cubicBezTo>
                  <a:pt x="88" y="84"/>
                  <a:pt x="84" y="87"/>
                  <a:pt x="80" y="89"/>
                </a:cubicBezTo>
                <a:cubicBezTo>
                  <a:pt x="76" y="90"/>
                  <a:pt x="76" y="90"/>
                  <a:pt x="76" y="90"/>
                </a:cubicBezTo>
                <a:cubicBezTo>
                  <a:pt x="76" y="90"/>
                  <a:pt x="70" y="91"/>
                  <a:pt x="70" y="91"/>
                </a:cubicBezTo>
                <a:cubicBezTo>
                  <a:pt x="67" y="93"/>
                  <a:pt x="64" y="94"/>
                  <a:pt x="60" y="95"/>
                </a:cubicBezTo>
                <a:cubicBezTo>
                  <a:pt x="54" y="103"/>
                  <a:pt x="54" y="103"/>
                  <a:pt x="54" y="103"/>
                </a:cubicBezTo>
                <a:cubicBezTo>
                  <a:pt x="42" y="103"/>
                  <a:pt x="42" y="103"/>
                  <a:pt x="42" y="103"/>
                </a:cubicBezTo>
                <a:cubicBezTo>
                  <a:pt x="32" y="103"/>
                  <a:pt x="32" y="103"/>
                  <a:pt x="32" y="103"/>
                </a:cubicBezTo>
                <a:cubicBezTo>
                  <a:pt x="31" y="103"/>
                  <a:pt x="29" y="103"/>
                  <a:pt x="27" y="103"/>
                </a:cubicBezTo>
                <a:lnTo>
                  <a:pt x="23" y="10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07"/>
          <p:cNvSpPr>
            <a:spLocks/>
          </p:cNvSpPr>
          <p:nvPr/>
        </p:nvSpPr>
        <p:spPr bwMode="auto">
          <a:xfrm>
            <a:off x="11274425" y="104330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08"/>
          <p:cNvSpPr>
            <a:spLocks/>
          </p:cNvSpPr>
          <p:nvPr/>
        </p:nvSpPr>
        <p:spPr bwMode="auto">
          <a:xfrm>
            <a:off x="10555288" y="10969625"/>
            <a:ext cx="66675" cy="125413"/>
          </a:xfrm>
          <a:custGeom>
            <a:avLst/>
            <a:gdLst>
              <a:gd name="T0" fmla="*/ 4 w 21"/>
              <a:gd name="T1" fmla="*/ 40 h 40"/>
              <a:gd name="T2" fmla="*/ 0 w 21"/>
              <a:gd name="T3" fmla="*/ 38 h 40"/>
              <a:gd name="T4" fmla="*/ 10 w 21"/>
              <a:gd name="T5" fmla="*/ 0 h 40"/>
              <a:gd name="T6" fmla="*/ 21 w 21"/>
              <a:gd name="T7" fmla="*/ 4 h 40"/>
              <a:gd name="T8" fmla="*/ 4 w 21"/>
              <a:gd name="T9" fmla="*/ 40 h 40"/>
            </a:gdLst>
            <a:ahLst/>
            <a:cxnLst>
              <a:cxn ang="0">
                <a:pos x="T0" y="T1"/>
              </a:cxn>
              <a:cxn ang="0">
                <a:pos x="T2" y="T3"/>
              </a:cxn>
              <a:cxn ang="0">
                <a:pos x="T4" y="T5"/>
              </a:cxn>
              <a:cxn ang="0">
                <a:pos x="T6" y="T7"/>
              </a:cxn>
              <a:cxn ang="0">
                <a:pos x="T8" y="T9"/>
              </a:cxn>
            </a:cxnLst>
            <a:rect l="0" t="0" r="r" b="b"/>
            <a:pathLst>
              <a:path w="21" h="40">
                <a:moveTo>
                  <a:pt x="4" y="40"/>
                </a:moveTo>
                <a:cubicBezTo>
                  <a:pt x="2" y="39"/>
                  <a:pt x="1" y="39"/>
                  <a:pt x="0" y="38"/>
                </a:cubicBezTo>
                <a:cubicBezTo>
                  <a:pt x="10" y="0"/>
                  <a:pt x="10" y="0"/>
                  <a:pt x="10" y="0"/>
                </a:cubicBezTo>
                <a:cubicBezTo>
                  <a:pt x="14" y="1"/>
                  <a:pt x="17" y="2"/>
                  <a:pt x="21" y="4"/>
                </a:cubicBezTo>
                <a:lnTo>
                  <a:pt x="4" y="4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09"/>
          <p:cNvSpPr>
            <a:spLocks/>
          </p:cNvSpPr>
          <p:nvPr/>
        </p:nvSpPr>
        <p:spPr bwMode="auto">
          <a:xfrm>
            <a:off x="10539413" y="10963275"/>
            <a:ext cx="41275" cy="125413"/>
          </a:xfrm>
          <a:custGeom>
            <a:avLst/>
            <a:gdLst>
              <a:gd name="T0" fmla="*/ 0 w 13"/>
              <a:gd name="T1" fmla="*/ 39 h 40"/>
              <a:gd name="T2" fmla="*/ 6 w 13"/>
              <a:gd name="T3" fmla="*/ 0 h 40"/>
              <a:gd name="T4" fmla="*/ 13 w 13"/>
              <a:gd name="T5" fmla="*/ 1 h 40"/>
              <a:gd name="T6" fmla="*/ 3 w 13"/>
              <a:gd name="T7" fmla="*/ 40 h 40"/>
              <a:gd name="T8" fmla="*/ 0 w 13"/>
              <a:gd name="T9" fmla="*/ 39 h 40"/>
            </a:gdLst>
            <a:ahLst/>
            <a:cxnLst>
              <a:cxn ang="0">
                <a:pos x="T0" y="T1"/>
              </a:cxn>
              <a:cxn ang="0">
                <a:pos x="T2" y="T3"/>
              </a:cxn>
              <a:cxn ang="0">
                <a:pos x="T4" y="T5"/>
              </a:cxn>
              <a:cxn ang="0">
                <a:pos x="T6" y="T7"/>
              </a:cxn>
              <a:cxn ang="0">
                <a:pos x="T8" y="T9"/>
              </a:cxn>
            </a:cxnLst>
            <a:rect l="0" t="0" r="r" b="b"/>
            <a:pathLst>
              <a:path w="13" h="40">
                <a:moveTo>
                  <a:pt x="0" y="39"/>
                </a:moveTo>
                <a:cubicBezTo>
                  <a:pt x="6" y="0"/>
                  <a:pt x="6" y="0"/>
                  <a:pt x="6" y="0"/>
                </a:cubicBezTo>
                <a:cubicBezTo>
                  <a:pt x="8" y="0"/>
                  <a:pt x="10" y="1"/>
                  <a:pt x="13" y="1"/>
                </a:cubicBezTo>
                <a:cubicBezTo>
                  <a:pt x="3" y="40"/>
                  <a:pt x="3" y="40"/>
                  <a:pt x="3" y="40"/>
                </a:cubicBezTo>
                <a:lnTo>
                  <a:pt x="0" y="3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10"/>
          <p:cNvSpPr>
            <a:spLocks/>
          </p:cNvSpPr>
          <p:nvPr/>
        </p:nvSpPr>
        <p:spPr bwMode="auto">
          <a:xfrm>
            <a:off x="10345738" y="12138025"/>
            <a:ext cx="219075" cy="133350"/>
          </a:xfrm>
          <a:custGeom>
            <a:avLst/>
            <a:gdLst>
              <a:gd name="T0" fmla="*/ 36 w 138"/>
              <a:gd name="T1" fmla="*/ 84 h 84"/>
              <a:gd name="T2" fmla="*/ 0 w 138"/>
              <a:gd name="T3" fmla="*/ 72 h 84"/>
              <a:gd name="T4" fmla="*/ 0 w 138"/>
              <a:gd name="T5" fmla="*/ 40 h 84"/>
              <a:gd name="T6" fmla="*/ 4 w 138"/>
              <a:gd name="T7" fmla="*/ 6 h 84"/>
              <a:gd name="T8" fmla="*/ 40 w 138"/>
              <a:gd name="T9" fmla="*/ 2 h 84"/>
              <a:gd name="T10" fmla="*/ 54 w 138"/>
              <a:gd name="T11" fmla="*/ 0 h 84"/>
              <a:gd name="T12" fmla="*/ 70 w 138"/>
              <a:gd name="T13" fmla="*/ 10 h 84"/>
              <a:gd name="T14" fmla="*/ 138 w 138"/>
              <a:gd name="T15" fmla="*/ 52 h 84"/>
              <a:gd name="T16" fmla="*/ 54 w 138"/>
              <a:gd name="T17" fmla="*/ 84 h 84"/>
              <a:gd name="T18" fmla="*/ 44 w 138"/>
              <a:gd name="T19" fmla="*/ 84 h 84"/>
              <a:gd name="T20" fmla="*/ 36 w 138"/>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84">
                <a:moveTo>
                  <a:pt x="36" y="84"/>
                </a:moveTo>
                <a:lnTo>
                  <a:pt x="0" y="72"/>
                </a:lnTo>
                <a:lnTo>
                  <a:pt x="0" y="40"/>
                </a:lnTo>
                <a:lnTo>
                  <a:pt x="4" y="6"/>
                </a:lnTo>
                <a:lnTo>
                  <a:pt x="40" y="2"/>
                </a:lnTo>
                <a:lnTo>
                  <a:pt x="54" y="0"/>
                </a:lnTo>
                <a:lnTo>
                  <a:pt x="70" y="10"/>
                </a:lnTo>
                <a:lnTo>
                  <a:pt x="138" y="52"/>
                </a:lnTo>
                <a:lnTo>
                  <a:pt x="54" y="84"/>
                </a:lnTo>
                <a:lnTo>
                  <a:pt x="44" y="84"/>
                </a:lnTo>
                <a:lnTo>
                  <a:pt x="36" y="8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11"/>
          <p:cNvSpPr>
            <a:spLocks/>
          </p:cNvSpPr>
          <p:nvPr/>
        </p:nvSpPr>
        <p:spPr bwMode="auto">
          <a:xfrm>
            <a:off x="10731500" y="10995025"/>
            <a:ext cx="9525" cy="12700"/>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2" y="2"/>
                  <a:pt x="1" y="3"/>
                  <a:pt x="0" y="4"/>
                </a:cubicBezTo>
                <a:cubicBezTo>
                  <a:pt x="1" y="3"/>
                  <a:pt x="2" y="2"/>
                  <a:pt x="3"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12"/>
          <p:cNvSpPr>
            <a:spLocks/>
          </p:cNvSpPr>
          <p:nvPr/>
        </p:nvSpPr>
        <p:spPr bwMode="auto">
          <a:xfrm>
            <a:off x="13123863" y="6570663"/>
            <a:ext cx="277812" cy="249238"/>
          </a:xfrm>
          <a:custGeom>
            <a:avLst/>
            <a:gdLst>
              <a:gd name="T0" fmla="*/ 43 w 88"/>
              <a:gd name="T1" fmla="*/ 62 h 79"/>
              <a:gd name="T2" fmla="*/ 38 w 88"/>
              <a:gd name="T3" fmla="*/ 61 h 79"/>
              <a:gd name="T4" fmla="*/ 38 w 88"/>
              <a:gd name="T5" fmla="*/ 61 h 79"/>
              <a:gd name="T6" fmla="*/ 29 w 88"/>
              <a:gd name="T7" fmla="*/ 61 h 79"/>
              <a:gd name="T8" fmla="*/ 21 w 88"/>
              <a:gd name="T9" fmla="*/ 57 h 79"/>
              <a:gd name="T10" fmla="*/ 0 w 88"/>
              <a:gd name="T11" fmla="*/ 40 h 79"/>
              <a:gd name="T12" fmla="*/ 17 w 88"/>
              <a:gd name="T13" fmla="*/ 12 h 79"/>
              <a:gd name="T14" fmla="*/ 22 w 88"/>
              <a:gd name="T15" fmla="*/ 11 h 79"/>
              <a:gd name="T16" fmla="*/ 25 w 88"/>
              <a:gd name="T17" fmla="*/ 9 h 79"/>
              <a:gd name="T18" fmla="*/ 30 w 88"/>
              <a:gd name="T19" fmla="*/ 6 h 79"/>
              <a:gd name="T20" fmla="*/ 39 w 88"/>
              <a:gd name="T21" fmla="*/ 0 h 79"/>
              <a:gd name="T22" fmla="*/ 56 w 88"/>
              <a:gd name="T23" fmla="*/ 2 h 79"/>
              <a:gd name="T24" fmla="*/ 72 w 88"/>
              <a:gd name="T25" fmla="*/ 10 h 79"/>
              <a:gd name="T26" fmla="*/ 79 w 88"/>
              <a:gd name="T27" fmla="*/ 20 h 79"/>
              <a:gd name="T28" fmla="*/ 73 w 88"/>
              <a:gd name="T29" fmla="*/ 59 h 79"/>
              <a:gd name="T30" fmla="*/ 61 w 88"/>
              <a:gd name="T31" fmla="*/ 79 h 79"/>
              <a:gd name="T32" fmla="*/ 43 w 88"/>
              <a:gd name="T33" fmla="*/ 6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79">
                <a:moveTo>
                  <a:pt x="43" y="62"/>
                </a:moveTo>
                <a:cubicBezTo>
                  <a:pt x="38" y="61"/>
                  <a:pt x="38" y="61"/>
                  <a:pt x="38" y="61"/>
                </a:cubicBezTo>
                <a:cubicBezTo>
                  <a:pt x="38" y="61"/>
                  <a:pt x="38" y="61"/>
                  <a:pt x="38" y="61"/>
                </a:cubicBezTo>
                <a:cubicBezTo>
                  <a:pt x="29" y="61"/>
                  <a:pt x="29" y="61"/>
                  <a:pt x="29" y="61"/>
                </a:cubicBezTo>
                <a:cubicBezTo>
                  <a:pt x="21" y="57"/>
                  <a:pt x="21" y="57"/>
                  <a:pt x="21" y="57"/>
                </a:cubicBezTo>
                <a:cubicBezTo>
                  <a:pt x="0" y="40"/>
                  <a:pt x="0" y="40"/>
                  <a:pt x="0" y="40"/>
                </a:cubicBezTo>
                <a:cubicBezTo>
                  <a:pt x="17" y="12"/>
                  <a:pt x="17" y="12"/>
                  <a:pt x="17" y="12"/>
                </a:cubicBezTo>
                <a:cubicBezTo>
                  <a:pt x="22" y="11"/>
                  <a:pt x="22" y="11"/>
                  <a:pt x="22" y="11"/>
                </a:cubicBezTo>
                <a:cubicBezTo>
                  <a:pt x="25" y="9"/>
                  <a:pt x="25" y="9"/>
                  <a:pt x="25" y="9"/>
                </a:cubicBezTo>
                <a:cubicBezTo>
                  <a:pt x="30" y="6"/>
                  <a:pt x="30" y="6"/>
                  <a:pt x="30" y="6"/>
                </a:cubicBezTo>
                <a:cubicBezTo>
                  <a:pt x="39" y="0"/>
                  <a:pt x="39" y="0"/>
                  <a:pt x="39" y="0"/>
                </a:cubicBezTo>
                <a:cubicBezTo>
                  <a:pt x="39" y="0"/>
                  <a:pt x="53" y="1"/>
                  <a:pt x="56" y="2"/>
                </a:cubicBezTo>
                <a:cubicBezTo>
                  <a:pt x="63" y="3"/>
                  <a:pt x="69" y="7"/>
                  <a:pt x="72" y="10"/>
                </a:cubicBezTo>
                <a:cubicBezTo>
                  <a:pt x="75" y="13"/>
                  <a:pt x="78" y="17"/>
                  <a:pt x="79" y="20"/>
                </a:cubicBezTo>
                <a:cubicBezTo>
                  <a:pt x="88" y="33"/>
                  <a:pt x="86" y="49"/>
                  <a:pt x="73" y="59"/>
                </a:cubicBezTo>
                <a:cubicBezTo>
                  <a:pt x="61" y="79"/>
                  <a:pt x="61" y="79"/>
                  <a:pt x="61" y="79"/>
                </a:cubicBezTo>
                <a:lnTo>
                  <a:pt x="43" y="6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13"/>
          <p:cNvSpPr>
            <a:spLocks/>
          </p:cNvSpPr>
          <p:nvPr/>
        </p:nvSpPr>
        <p:spPr bwMode="auto">
          <a:xfrm>
            <a:off x="13019088" y="6570663"/>
            <a:ext cx="423862" cy="354013"/>
          </a:xfrm>
          <a:custGeom>
            <a:avLst/>
            <a:gdLst>
              <a:gd name="T0" fmla="*/ 38 w 134"/>
              <a:gd name="T1" fmla="*/ 112 h 112"/>
              <a:gd name="T2" fmla="*/ 16 w 134"/>
              <a:gd name="T3" fmla="*/ 106 h 112"/>
              <a:gd name="T4" fmla="*/ 1 w 134"/>
              <a:gd name="T5" fmla="*/ 83 h 112"/>
              <a:gd name="T6" fmla="*/ 10 w 134"/>
              <a:gd name="T7" fmla="*/ 62 h 112"/>
              <a:gd name="T8" fmla="*/ 9 w 134"/>
              <a:gd name="T9" fmla="*/ 44 h 112"/>
              <a:gd name="T10" fmla="*/ 9 w 134"/>
              <a:gd name="T11" fmla="*/ 39 h 112"/>
              <a:gd name="T12" fmla="*/ 33 w 134"/>
              <a:gd name="T13" fmla="*/ 17 h 112"/>
              <a:gd name="T14" fmla="*/ 36 w 134"/>
              <a:gd name="T15" fmla="*/ 17 h 112"/>
              <a:gd name="T16" fmla="*/ 63 w 134"/>
              <a:gd name="T17" fmla="*/ 0 h 112"/>
              <a:gd name="T18" fmla="*/ 69 w 134"/>
              <a:gd name="T19" fmla="*/ 0 h 112"/>
              <a:gd name="T20" fmla="*/ 80 w 134"/>
              <a:gd name="T21" fmla="*/ 1 h 112"/>
              <a:gd name="T22" fmla="*/ 134 w 134"/>
              <a:gd name="T23" fmla="*/ 7 h 112"/>
              <a:gd name="T24" fmla="*/ 99 w 134"/>
              <a:gd name="T25" fmla="*/ 30 h 112"/>
              <a:gd name="T26" fmla="*/ 115 w 134"/>
              <a:gd name="T27" fmla="*/ 42 h 112"/>
              <a:gd name="T28" fmla="*/ 109 w 134"/>
              <a:gd name="T29" fmla="*/ 52 h 112"/>
              <a:gd name="T30" fmla="*/ 100 w 134"/>
              <a:gd name="T31" fmla="*/ 90 h 112"/>
              <a:gd name="T32" fmla="*/ 80 w 134"/>
              <a:gd name="T33" fmla="*/ 101 h 112"/>
              <a:gd name="T34" fmla="*/ 66 w 134"/>
              <a:gd name="T35" fmla="*/ 105 h 112"/>
              <a:gd name="T36" fmla="*/ 51 w 134"/>
              <a:gd name="T37" fmla="*/ 110 h 112"/>
              <a:gd name="T38" fmla="*/ 38 w 134"/>
              <a:gd name="T3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12">
                <a:moveTo>
                  <a:pt x="38" y="112"/>
                </a:moveTo>
                <a:cubicBezTo>
                  <a:pt x="30" y="112"/>
                  <a:pt x="23" y="110"/>
                  <a:pt x="16" y="106"/>
                </a:cubicBezTo>
                <a:cubicBezTo>
                  <a:pt x="7" y="101"/>
                  <a:pt x="1" y="92"/>
                  <a:pt x="1" y="83"/>
                </a:cubicBezTo>
                <a:cubicBezTo>
                  <a:pt x="0" y="75"/>
                  <a:pt x="4" y="67"/>
                  <a:pt x="10" y="62"/>
                </a:cubicBezTo>
                <a:cubicBezTo>
                  <a:pt x="7" y="55"/>
                  <a:pt x="8" y="48"/>
                  <a:pt x="9" y="44"/>
                </a:cubicBezTo>
                <a:cubicBezTo>
                  <a:pt x="9" y="39"/>
                  <a:pt x="9" y="39"/>
                  <a:pt x="9" y="39"/>
                </a:cubicBezTo>
                <a:cubicBezTo>
                  <a:pt x="10" y="26"/>
                  <a:pt x="20" y="17"/>
                  <a:pt x="33" y="17"/>
                </a:cubicBezTo>
                <a:cubicBezTo>
                  <a:pt x="36" y="17"/>
                  <a:pt x="36" y="17"/>
                  <a:pt x="36" y="17"/>
                </a:cubicBezTo>
                <a:cubicBezTo>
                  <a:pt x="40" y="10"/>
                  <a:pt x="47" y="2"/>
                  <a:pt x="63" y="0"/>
                </a:cubicBezTo>
                <a:cubicBezTo>
                  <a:pt x="69" y="0"/>
                  <a:pt x="69" y="0"/>
                  <a:pt x="69" y="0"/>
                </a:cubicBezTo>
                <a:cubicBezTo>
                  <a:pt x="80" y="1"/>
                  <a:pt x="80" y="1"/>
                  <a:pt x="80" y="1"/>
                </a:cubicBezTo>
                <a:cubicBezTo>
                  <a:pt x="134" y="7"/>
                  <a:pt x="134" y="7"/>
                  <a:pt x="134" y="7"/>
                </a:cubicBezTo>
                <a:cubicBezTo>
                  <a:pt x="99" y="30"/>
                  <a:pt x="99" y="30"/>
                  <a:pt x="99" y="30"/>
                </a:cubicBezTo>
                <a:cubicBezTo>
                  <a:pt x="115" y="42"/>
                  <a:pt x="115" y="42"/>
                  <a:pt x="115" y="42"/>
                </a:cubicBezTo>
                <a:cubicBezTo>
                  <a:pt x="109" y="52"/>
                  <a:pt x="109" y="52"/>
                  <a:pt x="109" y="52"/>
                </a:cubicBezTo>
                <a:cubicBezTo>
                  <a:pt x="111" y="62"/>
                  <a:pt x="111" y="75"/>
                  <a:pt x="100" y="90"/>
                </a:cubicBezTo>
                <a:cubicBezTo>
                  <a:pt x="93" y="98"/>
                  <a:pt x="85" y="100"/>
                  <a:pt x="80" y="101"/>
                </a:cubicBezTo>
                <a:cubicBezTo>
                  <a:pt x="75" y="101"/>
                  <a:pt x="71" y="103"/>
                  <a:pt x="66" y="105"/>
                </a:cubicBezTo>
                <a:cubicBezTo>
                  <a:pt x="62" y="107"/>
                  <a:pt x="57" y="109"/>
                  <a:pt x="51" y="110"/>
                </a:cubicBezTo>
                <a:cubicBezTo>
                  <a:pt x="47" y="112"/>
                  <a:pt x="43" y="112"/>
                  <a:pt x="38" y="112"/>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14"/>
          <p:cNvSpPr>
            <a:spLocks/>
          </p:cNvSpPr>
          <p:nvPr/>
        </p:nvSpPr>
        <p:spPr bwMode="auto">
          <a:xfrm>
            <a:off x="13266738" y="6637338"/>
            <a:ext cx="3175" cy="63500"/>
          </a:xfrm>
          <a:custGeom>
            <a:avLst/>
            <a:gdLst>
              <a:gd name="T0" fmla="*/ 0 w 2"/>
              <a:gd name="T1" fmla="*/ 0 h 40"/>
              <a:gd name="T2" fmla="*/ 2 w 2"/>
              <a:gd name="T3" fmla="*/ 0 h 40"/>
              <a:gd name="T4" fmla="*/ 0 w 2"/>
              <a:gd name="T5" fmla="*/ 40 h 40"/>
              <a:gd name="T6" fmla="*/ 0 w 2"/>
              <a:gd name="T7" fmla="*/ 0 h 40"/>
            </a:gdLst>
            <a:ahLst/>
            <a:cxnLst>
              <a:cxn ang="0">
                <a:pos x="T0" y="T1"/>
              </a:cxn>
              <a:cxn ang="0">
                <a:pos x="T2" y="T3"/>
              </a:cxn>
              <a:cxn ang="0">
                <a:pos x="T4" y="T5"/>
              </a:cxn>
              <a:cxn ang="0">
                <a:pos x="T6" y="T7"/>
              </a:cxn>
            </a:cxnLst>
            <a:rect l="0" t="0" r="r" b="b"/>
            <a:pathLst>
              <a:path w="2" h="40">
                <a:moveTo>
                  <a:pt x="0" y="0"/>
                </a:moveTo>
                <a:lnTo>
                  <a:pt x="2" y="0"/>
                </a:lnTo>
                <a:lnTo>
                  <a:pt x="0" y="40"/>
                </a:lnTo>
                <a:lnTo>
                  <a:pt x="0" y="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15"/>
          <p:cNvSpPr>
            <a:spLocks/>
          </p:cNvSpPr>
          <p:nvPr/>
        </p:nvSpPr>
        <p:spPr bwMode="auto">
          <a:xfrm>
            <a:off x="13260388" y="6656388"/>
            <a:ext cx="92075" cy="101600"/>
          </a:xfrm>
          <a:custGeom>
            <a:avLst/>
            <a:gdLst>
              <a:gd name="T0" fmla="*/ 0 w 58"/>
              <a:gd name="T1" fmla="*/ 8 h 64"/>
              <a:gd name="T2" fmla="*/ 4 w 58"/>
              <a:gd name="T3" fmla="*/ 6 h 64"/>
              <a:gd name="T4" fmla="*/ 12 w 58"/>
              <a:gd name="T5" fmla="*/ 0 h 64"/>
              <a:gd name="T6" fmla="*/ 58 w 58"/>
              <a:gd name="T7" fmla="*/ 64 h 64"/>
              <a:gd name="T8" fmla="*/ 0 w 58"/>
              <a:gd name="T9" fmla="*/ 8 h 64"/>
            </a:gdLst>
            <a:ahLst/>
            <a:cxnLst>
              <a:cxn ang="0">
                <a:pos x="T0" y="T1"/>
              </a:cxn>
              <a:cxn ang="0">
                <a:pos x="T2" y="T3"/>
              </a:cxn>
              <a:cxn ang="0">
                <a:pos x="T4" y="T5"/>
              </a:cxn>
              <a:cxn ang="0">
                <a:pos x="T6" y="T7"/>
              </a:cxn>
              <a:cxn ang="0">
                <a:pos x="T8" y="T9"/>
              </a:cxn>
            </a:cxnLst>
            <a:rect l="0" t="0" r="r" b="b"/>
            <a:pathLst>
              <a:path w="58" h="64">
                <a:moveTo>
                  <a:pt x="0" y="8"/>
                </a:moveTo>
                <a:lnTo>
                  <a:pt x="4" y="6"/>
                </a:lnTo>
                <a:lnTo>
                  <a:pt x="12" y="0"/>
                </a:lnTo>
                <a:lnTo>
                  <a:pt x="58" y="64"/>
                </a:lnTo>
                <a:lnTo>
                  <a:pt x="0" y="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16"/>
          <p:cNvSpPr>
            <a:spLocks/>
          </p:cNvSpPr>
          <p:nvPr/>
        </p:nvSpPr>
        <p:spPr bwMode="auto">
          <a:xfrm>
            <a:off x="13123863" y="6338888"/>
            <a:ext cx="636587" cy="684213"/>
          </a:xfrm>
          <a:custGeom>
            <a:avLst/>
            <a:gdLst>
              <a:gd name="T0" fmla="*/ 56 w 201"/>
              <a:gd name="T1" fmla="*/ 216 h 216"/>
              <a:gd name="T2" fmla="*/ 49 w 201"/>
              <a:gd name="T3" fmla="*/ 207 h 216"/>
              <a:gd name="T4" fmla="*/ 38 w 201"/>
              <a:gd name="T5" fmla="*/ 193 h 216"/>
              <a:gd name="T6" fmla="*/ 50 w 201"/>
              <a:gd name="T7" fmla="*/ 179 h 216"/>
              <a:gd name="T8" fmla="*/ 55 w 201"/>
              <a:gd name="T9" fmla="*/ 174 h 216"/>
              <a:gd name="T10" fmla="*/ 52 w 201"/>
              <a:gd name="T11" fmla="*/ 168 h 216"/>
              <a:gd name="T12" fmla="*/ 58 w 201"/>
              <a:gd name="T13" fmla="*/ 144 h 216"/>
              <a:gd name="T14" fmla="*/ 61 w 201"/>
              <a:gd name="T15" fmla="*/ 142 h 216"/>
              <a:gd name="T16" fmla="*/ 61 w 201"/>
              <a:gd name="T17" fmla="*/ 136 h 216"/>
              <a:gd name="T18" fmla="*/ 61 w 201"/>
              <a:gd name="T19" fmla="*/ 127 h 216"/>
              <a:gd name="T20" fmla="*/ 59 w 201"/>
              <a:gd name="T21" fmla="*/ 121 h 216"/>
              <a:gd name="T22" fmla="*/ 56 w 201"/>
              <a:gd name="T23" fmla="*/ 113 h 216"/>
              <a:gd name="T24" fmla="*/ 51 w 201"/>
              <a:gd name="T25" fmla="*/ 107 h 216"/>
              <a:gd name="T26" fmla="*/ 51 w 201"/>
              <a:gd name="T27" fmla="*/ 106 h 216"/>
              <a:gd name="T28" fmla="*/ 51 w 201"/>
              <a:gd name="T29" fmla="*/ 106 h 216"/>
              <a:gd name="T30" fmla="*/ 39 w 201"/>
              <a:gd name="T31" fmla="*/ 106 h 216"/>
              <a:gd name="T32" fmla="*/ 37 w 201"/>
              <a:gd name="T33" fmla="*/ 99 h 216"/>
              <a:gd name="T34" fmla="*/ 28 w 201"/>
              <a:gd name="T35" fmla="*/ 97 h 216"/>
              <a:gd name="T36" fmla="*/ 33 w 201"/>
              <a:gd name="T37" fmla="*/ 87 h 216"/>
              <a:gd name="T38" fmla="*/ 31 w 201"/>
              <a:gd name="T39" fmla="*/ 79 h 216"/>
              <a:gd name="T40" fmla="*/ 36 w 201"/>
              <a:gd name="T41" fmla="*/ 72 h 216"/>
              <a:gd name="T42" fmla="*/ 0 w 201"/>
              <a:gd name="T43" fmla="*/ 91 h 216"/>
              <a:gd name="T44" fmla="*/ 25 w 201"/>
              <a:gd name="T45" fmla="*/ 39 h 216"/>
              <a:gd name="T46" fmla="*/ 26 w 201"/>
              <a:gd name="T47" fmla="*/ 34 h 216"/>
              <a:gd name="T48" fmla="*/ 48 w 201"/>
              <a:gd name="T49" fmla="*/ 13 h 216"/>
              <a:gd name="T50" fmla="*/ 50 w 201"/>
              <a:gd name="T51" fmla="*/ 13 h 216"/>
              <a:gd name="T52" fmla="*/ 56 w 201"/>
              <a:gd name="T53" fmla="*/ 13 h 216"/>
              <a:gd name="T54" fmla="*/ 62 w 201"/>
              <a:gd name="T55" fmla="*/ 14 h 216"/>
              <a:gd name="T56" fmla="*/ 76 w 201"/>
              <a:gd name="T57" fmla="*/ 9 h 216"/>
              <a:gd name="T58" fmla="*/ 81 w 201"/>
              <a:gd name="T59" fmla="*/ 9 h 216"/>
              <a:gd name="T60" fmla="*/ 84 w 201"/>
              <a:gd name="T61" fmla="*/ 1 h 216"/>
              <a:gd name="T62" fmla="*/ 98 w 201"/>
              <a:gd name="T63" fmla="*/ 0 h 216"/>
              <a:gd name="T64" fmla="*/ 113 w 201"/>
              <a:gd name="T65" fmla="*/ 0 h 216"/>
              <a:gd name="T66" fmla="*/ 118 w 201"/>
              <a:gd name="T67" fmla="*/ 15 h 216"/>
              <a:gd name="T68" fmla="*/ 122 w 201"/>
              <a:gd name="T69" fmla="*/ 26 h 216"/>
              <a:gd name="T70" fmla="*/ 120 w 201"/>
              <a:gd name="T71" fmla="*/ 28 h 216"/>
              <a:gd name="T72" fmla="*/ 134 w 201"/>
              <a:gd name="T73" fmla="*/ 39 h 216"/>
              <a:gd name="T74" fmla="*/ 139 w 201"/>
              <a:gd name="T75" fmla="*/ 47 h 216"/>
              <a:gd name="T76" fmla="*/ 137 w 201"/>
              <a:gd name="T77" fmla="*/ 59 h 216"/>
              <a:gd name="T78" fmla="*/ 132 w 201"/>
              <a:gd name="T79" fmla="*/ 70 h 216"/>
              <a:gd name="T80" fmla="*/ 145 w 201"/>
              <a:gd name="T81" fmla="*/ 88 h 216"/>
              <a:gd name="T82" fmla="*/ 165 w 201"/>
              <a:gd name="T83" fmla="*/ 109 h 216"/>
              <a:gd name="T84" fmla="*/ 170 w 201"/>
              <a:gd name="T85" fmla="*/ 117 h 216"/>
              <a:gd name="T86" fmla="*/ 197 w 201"/>
              <a:gd name="T87" fmla="*/ 135 h 216"/>
              <a:gd name="T88" fmla="*/ 195 w 201"/>
              <a:gd name="T89" fmla="*/ 163 h 216"/>
              <a:gd name="T90" fmla="*/ 196 w 201"/>
              <a:gd name="T91" fmla="*/ 169 h 216"/>
              <a:gd name="T92" fmla="*/ 197 w 201"/>
              <a:gd name="T93" fmla="*/ 179 h 216"/>
              <a:gd name="T94" fmla="*/ 189 w 201"/>
              <a:gd name="T95" fmla="*/ 188 h 216"/>
              <a:gd name="T96" fmla="*/ 156 w 201"/>
              <a:gd name="T97" fmla="*/ 201 h 216"/>
              <a:gd name="T98" fmla="*/ 134 w 201"/>
              <a:gd name="T99" fmla="*/ 204 h 216"/>
              <a:gd name="T100" fmla="*/ 116 w 201"/>
              <a:gd name="T101" fmla="*/ 205 h 216"/>
              <a:gd name="T102" fmla="*/ 110 w 201"/>
              <a:gd name="T103" fmla="*/ 205 h 216"/>
              <a:gd name="T104" fmla="*/ 89 w 201"/>
              <a:gd name="T105" fmla="*/ 212 h 216"/>
              <a:gd name="T106" fmla="*/ 81 w 201"/>
              <a:gd name="T107" fmla="*/ 212 h 216"/>
              <a:gd name="T108" fmla="*/ 67 w 201"/>
              <a:gd name="T109" fmla="*/ 216 h 216"/>
              <a:gd name="T110" fmla="*/ 66 w 201"/>
              <a:gd name="T111" fmla="*/ 216 h 216"/>
              <a:gd name="T112" fmla="*/ 56 w 201"/>
              <a:gd name="T113"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1" h="216">
                <a:moveTo>
                  <a:pt x="56" y="216"/>
                </a:moveTo>
                <a:cubicBezTo>
                  <a:pt x="49" y="207"/>
                  <a:pt x="49" y="207"/>
                  <a:pt x="49" y="207"/>
                </a:cubicBezTo>
                <a:cubicBezTo>
                  <a:pt x="38" y="193"/>
                  <a:pt x="38" y="193"/>
                  <a:pt x="38" y="193"/>
                </a:cubicBezTo>
                <a:cubicBezTo>
                  <a:pt x="50" y="179"/>
                  <a:pt x="50" y="179"/>
                  <a:pt x="50" y="179"/>
                </a:cubicBezTo>
                <a:cubicBezTo>
                  <a:pt x="52" y="177"/>
                  <a:pt x="53" y="176"/>
                  <a:pt x="55" y="174"/>
                </a:cubicBezTo>
                <a:cubicBezTo>
                  <a:pt x="52" y="168"/>
                  <a:pt x="52" y="168"/>
                  <a:pt x="52" y="168"/>
                </a:cubicBezTo>
                <a:cubicBezTo>
                  <a:pt x="49" y="160"/>
                  <a:pt x="52" y="150"/>
                  <a:pt x="58" y="144"/>
                </a:cubicBezTo>
                <a:cubicBezTo>
                  <a:pt x="59" y="143"/>
                  <a:pt x="60" y="142"/>
                  <a:pt x="61" y="142"/>
                </a:cubicBezTo>
                <a:cubicBezTo>
                  <a:pt x="61" y="139"/>
                  <a:pt x="61" y="137"/>
                  <a:pt x="61" y="136"/>
                </a:cubicBezTo>
                <a:cubicBezTo>
                  <a:pt x="60" y="133"/>
                  <a:pt x="61" y="130"/>
                  <a:pt x="61" y="127"/>
                </a:cubicBezTo>
                <a:cubicBezTo>
                  <a:pt x="59" y="121"/>
                  <a:pt x="59" y="121"/>
                  <a:pt x="59" y="121"/>
                </a:cubicBezTo>
                <a:cubicBezTo>
                  <a:pt x="56" y="113"/>
                  <a:pt x="56" y="113"/>
                  <a:pt x="56" y="113"/>
                </a:cubicBezTo>
                <a:cubicBezTo>
                  <a:pt x="51" y="107"/>
                  <a:pt x="51" y="107"/>
                  <a:pt x="51" y="107"/>
                </a:cubicBezTo>
                <a:cubicBezTo>
                  <a:pt x="51" y="106"/>
                  <a:pt x="51" y="106"/>
                  <a:pt x="51" y="106"/>
                </a:cubicBezTo>
                <a:cubicBezTo>
                  <a:pt x="51" y="106"/>
                  <a:pt x="51" y="106"/>
                  <a:pt x="51" y="106"/>
                </a:cubicBezTo>
                <a:cubicBezTo>
                  <a:pt x="39" y="106"/>
                  <a:pt x="39" y="106"/>
                  <a:pt x="39" y="106"/>
                </a:cubicBezTo>
                <a:cubicBezTo>
                  <a:pt x="37" y="99"/>
                  <a:pt x="37" y="99"/>
                  <a:pt x="37" y="99"/>
                </a:cubicBezTo>
                <a:cubicBezTo>
                  <a:pt x="28" y="97"/>
                  <a:pt x="28" y="97"/>
                  <a:pt x="28" y="97"/>
                </a:cubicBezTo>
                <a:cubicBezTo>
                  <a:pt x="33" y="87"/>
                  <a:pt x="33" y="87"/>
                  <a:pt x="33" y="87"/>
                </a:cubicBezTo>
                <a:cubicBezTo>
                  <a:pt x="31" y="79"/>
                  <a:pt x="31" y="79"/>
                  <a:pt x="31" y="79"/>
                </a:cubicBezTo>
                <a:cubicBezTo>
                  <a:pt x="36" y="72"/>
                  <a:pt x="36" y="72"/>
                  <a:pt x="36" y="72"/>
                </a:cubicBezTo>
                <a:cubicBezTo>
                  <a:pt x="0" y="91"/>
                  <a:pt x="0" y="91"/>
                  <a:pt x="0" y="91"/>
                </a:cubicBezTo>
                <a:cubicBezTo>
                  <a:pt x="25" y="39"/>
                  <a:pt x="25" y="39"/>
                  <a:pt x="25" y="39"/>
                </a:cubicBezTo>
                <a:cubicBezTo>
                  <a:pt x="25" y="38"/>
                  <a:pt x="25" y="36"/>
                  <a:pt x="26" y="34"/>
                </a:cubicBezTo>
                <a:cubicBezTo>
                  <a:pt x="28" y="23"/>
                  <a:pt x="36" y="16"/>
                  <a:pt x="48" y="13"/>
                </a:cubicBezTo>
                <a:cubicBezTo>
                  <a:pt x="50" y="13"/>
                  <a:pt x="50" y="13"/>
                  <a:pt x="50" y="13"/>
                </a:cubicBezTo>
                <a:cubicBezTo>
                  <a:pt x="56" y="13"/>
                  <a:pt x="56" y="13"/>
                  <a:pt x="56" y="13"/>
                </a:cubicBezTo>
                <a:cubicBezTo>
                  <a:pt x="62" y="14"/>
                  <a:pt x="62" y="14"/>
                  <a:pt x="62" y="14"/>
                </a:cubicBezTo>
                <a:cubicBezTo>
                  <a:pt x="66" y="11"/>
                  <a:pt x="71" y="10"/>
                  <a:pt x="76" y="9"/>
                </a:cubicBezTo>
                <a:cubicBezTo>
                  <a:pt x="81" y="9"/>
                  <a:pt x="81" y="9"/>
                  <a:pt x="81" y="9"/>
                </a:cubicBezTo>
                <a:cubicBezTo>
                  <a:pt x="84" y="1"/>
                  <a:pt x="84" y="1"/>
                  <a:pt x="84" y="1"/>
                </a:cubicBezTo>
                <a:cubicBezTo>
                  <a:pt x="98" y="0"/>
                  <a:pt x="98" y="0"/>
                  <a:pt x="98" y="0"/>
                </a:cubicBezTo>
                <a:cubicBezTo>
                  <a:pt x="113" y="0"/>
                  <a:pt x="113" y="0"/>
                  <a:pt x="113" y="0"/>
                </a:cubicBezTo>
                <a:cubicBezTo>
                  <a:pt x="118" y="15"/>
                  <a:pt x="118" y="15"/>
                  <a:pt x="118" y="15"/>
                </a:cubicBezTo>
                <a:cubicBezTo>
                  <a:pt x="122" y="26"/>
                  <a:pt x="122" y="26"/>
                  <a:pt x="122" y="26"/>
                </a:cubicBezTo>
                <a:cubicBezTo>
                  <a:pt x="120" y="28"/>
                  <a:pt x="120" y="28"/>
                  <a:pt x="120" y="28"/>
                </a:cubicBezTo>
                <a:cubicBezTo>
                  <a:pt x="126" y="30"/>
                  <a:pt x="131" y="34"/>
                  <a:pt x="134" y="39"/>
                </a:cubicBezTo>
                <a:cubicBezTo>
                  <a:pt x="139" y="47"/>
                  <a:pt x="139" y="47"/>
                  <a:pt x="139" y="47"/>
                </a:cubicBezTo>
                <a:cubicBezTo>
                  <a:pt x="137" y="59"/>
                  <a:pt x="137" y="59"/>
                  <a:pt x="137" y="59"/>
                </a:cubicBezTo>
                <a:cubicBezTo>
                  <a:pt x="136" y="62"/>
                  <a:pt x="134" y="66"/>
                  <a:pt x="132" y="70"/>
                </a:cubicBezTo>
                <a:cubicBezTo>
                  <a:pt x="138" y="75"/>
                  <a:pt x="142" y="81"/>
                  <a:pt x="145" y="88"/>
                </a:cubicBezTo>
                <a:cubicBezTo>
                  <a:pt x="155" y="93"/>
                  <a:pt x="162" y="100"/>
                  <a:pt x="165" y="109"/>
                </a:cubicBezTo>
                <a:cubicBezTo>
                  <a:pt x="167" y="111"/>
                  <a:pt x="168" y="114"/>
                  <a:pt x="170" y="117"/>
                </a:cubicBezTo>
                <a:cubicBezTo>
                  <a:pt x="182" y="118"/>
                  <a:pt x="192" y="125"/>
                  <a:pt x="197" y="135"/>
                </a:cubicBezTo>
                <a:cubicBezTo>
                  <a:pt x="201" y="144"/>
                  <a:pt x="201" y="155"/>
                  <a:pt x="195" y="163"/>
                </a:cubicBezTo>
                <a:cubicBezTo>
                  <a:pt x="196" y="165"/>
                  <a:pt x="196" y="167"/>
                  <a:pt x="196" y="169"/>
                </a:cubicBezTo>
                <a:cubicBezTo>
                  <a:pt x="197" y="179"/>
                  <a:pt x="197" y="179"/>
                  <a:pt x="197" y="179"/>
                </a:cubicBezTo>
                <a:cubicBezTo>
                  <a:pt x="189" y="188"/>
                  <a:pt x="189" y="188"/>
                  <a:pt x="189" y="188"/>
                </a:cubicBezTo>
                <a:cubicBezTo>
                  <a:pt x="180" y="196"/>
                  <a:pt x="169" y="201"/>
                  <a:pt x="156" y="201"/>
                </a:cubicBezTo>
                <a:cubicBezTo>
                  <a:pt x="149" y="202"/>
                  <a:pt x="141" y="202"/>
                  <a:pt x="134" y="204"/>
                </a:cubicBezTo>
                <a:cubicBezTo>
                  <a:pt x="128" y="205"/>
                  <a:pt x="122" y="205"/>
                  <a:pt x="116" y="205"/>
                </a:cubicBezTo>
                <a:cubicBezTo>
                  <a:pt x="114" y="205"/>
                  <a:pt x="112" y="205"/>
                  <a:pt x="110" y="205"/>
                </a:cubicBezTo>
                <a:cubicBezTo>
                  <a:pt x="104" y="210"/>
                  <a:pt x="97" y="212"/>
                  <a:pt x="89" y="212"/>
                </a:cubicBezTo>
                <a:cubicBezTo>
                  <a:pt x="86" y="212"/>
                  <a:pt x="84" y="212"/>
                  <a:pt x="81" y="212"/>
                </a:cubicBezTo>
                <a:cubicBezTo>
                  <a:pt x="75" y="215"/>
                  <a:pt x="70" y="215"/>
                  <a:pt x="67" y="216"/>
                </a:cubicBezTo>
                <a:cubicBezTo>
                  <a:pt x="66" y="216"/>
                  <a:pt x="66" y="216"/>
                  <a:pt x="66" y="216"/>
                </a:cubicBezTo>
                <a:lnTo>
                  <a:pt x="56" y="21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17"/>
          <p:cNvSpPr>
            <a:spLocks noEditPoints="1"/>
          </p:cNvSpPr>
          <p:nvPr/>
        </p:nvSpPr>
        <p:spPr bwMode="auto">
          <a:xfrm>
            <a:off x="13754100" y="4322763"/>
            <a:ext cx="1254125" cy="2209800"/>
          </a:xfrm>
          <a:custGeom>
            <a:avLst/>
            <a:gdLst>
              <a:gd name="T0" fmla="*/ 13 w 396"/>
              <a:gd name="T1" fmla="*/ 675 h 697"/>
              <a:gd name="T2" fmla="*/ 5 w 396"/>
              <a:gd name="T3" fmla="*/ 638 h 697"/>
              <a:gd name="T4" fmla="*/ 4 w 396"/>
              <a:gd name="T5" fmla="*/ 601 h 697"/>
              <a:gd name="T6" fmla="*/ 25 w 396"/>
              <a:gd name="T7" fmla="*/ 563 h 697"/>
              <a:gd name="T8" fmla="*/ 59 w 396"/>
              <a:gd name="T9" fmla="*/ 537 h 697"/>
              <a:gd name="T10" fmla="*/ 92 w 396"/>
              <a:gd name="T11" fmla="*/ 514 h 697"/>
              <a:gd name="T12" fmla="*/ 110 w 396"/>
              <a:gd name="T13" fmla="*/ 481 h 697"/>
              <a:gd name="T14" fmla="*/ 129 w 396"/>
              <a:gd name="T15" fmla="*/ 454 h 697"/>
              <a:gd name="T16" fmla="*/ 120 w 396"/>
              <a:gd name="T17" fmla="*/ 434 h 697"/>
              <a:gd name="T18" fmla="*/ 136 w 396"/>
              <a:gd name="T19" fmla="*/ 406 h 697"/>
              <a:gd name="T20" fmla="*/ 167 w 396"/>
              <a:gd name="T21" fmla="*/ 388 h 697"/>
              <a:gd name="T22" fmla="*/ 205 w 396"/>
              <a:gd name="T23" fmla="*/ 363 h 697"/>
              <a:gd name="T24" fmla="*/ 224 w 396"/>
              <a:gd name="T25" fmla="*/ 350 h 697"/>
              <a:gd name="T26" fmla="*/ 261 w 396"/>
              <a:gd name="T27" fmla="*/ 344 h 697"/>
              <a:gd name="T28" fmla="*/ 293 w 396"/>
              <a:gd name="T29" fmla="*/ 332 h 697"/>
              <a:gd name="T30" fmla="*/ 331 w 396"/>
              <a:gd name="T31" fmla="*/ 332 h 697"/>
              <a:gd name="T32" fmla="*/ 382 w 396"/>
              <a:gd name="T33" fmla="*/ 350 h 697"/>
              <a:gd name="T34" fmla="*/ 394 w 396"/>
              <a:gd name="T35" fmla="*/ 395 h 697"/>
              <a:gd name="T36" fmla="*/ 374 w 396"/>
              <a:gd name="T37" fmla="*/ 417 h 697"/>
              <a:gd name="T38" fmla="*/ 332 w 396"/>
              <a:gd name="T39" fmla="*/ 407 h 697"/>
              <a:gd name="T40" fmla="*/ 329 w 396"/>
              <a:gd name="T41" fmla="*/ 412 h 697"/>
              <a:gd name="T42" fmla="*/ 308 w 396"/>
              <a:gd name="T43" fmla="*/ 438 h 697"/>
              <a:gd name="T44" fmla="*/ 260 w 396"/>
              <a:gd name="T45" fmla="*/ 440 h 697"/>
              <a:gd name="T46" fmla="*/ 224 w 396"/>
              <a:gd name="T47" fmla="*/ 450 h 697"/>
              <a:gd name="T48" fmla="*/ 207 w 396"/>
              <a:gd name="T49" fmla="*/ 458 h 697"/>
              <a:gd name="T50" fmla="*/ 187 w 396"/>
              <a:gd name="T51" fmla="*/ 487 h 697"/>
              <a:gd name="T52" fmla="*/ 172 w 396"/>
              <a:gd name="T53" fmla="*/ 510 h 697"/>
              <a:gd name="T54" fmla="*/ 167 w 396"/>
              <a:gd name="T55" fmla="*/ 543 h 697"/>
              <a:gd name="T56" fmla="*/ 147 w 396"/>
              <a:gd name="T57" fmla="*/ 569 h 697"/>
              <a:gd name="T58" fmla="*/ 158 w 396"/>
              <a:gd name="T59" fmla="*/ 605 h 697"/>
              <a:gd name="T60" fmla="*/ 156 w 396"/>
              <a:gd name="T61" fmla="*/ 641 h 697"/>
              <a:gd name="T62" fmla="*/ 147 w 396"/>
              <a:gd name="T63" fmla="*/ 661 h 697"/>
              <a:gd name="T64" fmla="*/ 102 w 396"/>
              <a:gd name="T65" fmla="*/ 678 h 697"/>
              <a:gd name="T66" fmla="*/ 60 w 396"/>
              <a:gd name="T67" fmla="*/ 697 h 697"/>
              <a:gd name="T68" fmla="*/ 122 w 396"/>
              <a:gd name="T69" fmla="*/ 188 h 697"/>
              <a:gd name="T70" fmla="*/ 84 w 396"/>
              <a:gd name="T71" fmla="*/ 142 h 697"/>
              <a:gd name="T72" fmla="*/ 49 w 396"/>
              <a:gd name="T73" fmla="*/ 98 h 697"/>
              <a:gd name="T74" fmla="*/ 89 w 396"/>
              <a:gd name="T75" fmla="*/ 41 h 697"/>
              <a:gd name="T76" fmla="*/ 129 w 396"/>
              <a:gd name="T77" fmla="*/ 32 h 697"/>
              <a:gd name="T78" fmla="*/ 147 w 396"/>
              <a:gd name="T79" fmla="*/ 19 h 697"/>
              <a:gd name="T80" fmla="*/ 176 w 396"/>
              <a:gd name="T81" fmla="*/ 0 h 697"/>
              <a:gd name="T82" fmla="*/ 214 w 396"/>
              <a:gd name="T83" fmla="*/ 15 h 697"/>
              <a:gd name="T84" fmla="*/ 253 w 396"/>
              <a:gd name="T85" fmla="*/ 22 h 697"/>
              <a:gd name="T86" fmla="*/ 274 w 396"/>
              <a:gd name="T87" fmla="*/ 56 h 697"/>
              <a:gd name="T88" fmla="*/ 273 w 396"/>
              <a:gd name="T89" fmla="*/ 85 h 697"/>
              <a:gd name="T90" fmla="*/ 273 w 396"/>
              <a:gd name="T91" fmla="*/ 117 h 697"/>
              <a:gd name="T92" fmla="*/ 228 w 396"/>
              <a:gd name="T93" fmla="*/ 175 h 697"/>
              <a:gd name="T94" fmla="*/ 200 w 396"/>
              <a:gd name="T95" fmla="*/ 172 h 697"/>
              <a:gd name="T96" fmla="*/ 177 w 396"/>
              <a:gd name="T97" fmla="*/ 182 h 697"/>
              <a:gd name="T98" fmla="*/ 144 w 396"/>
              <a:gd name="T99" fmla="*/ 208 h 697"/>
              <a:gd name="T100" fmla="*/ 234 w 396"/>
              <a:gd name="T101" fmla="*/ 98 h 697"/>
              <a:gd name="T102" fmla="*/ 239 w 396"/>
              <a:gd name="T103" fmla="*/ 11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6" h="697">
                <a:moveTo>
                  <a:pt x="57" y="697"/>
                </a:moveTo>
                <a:cubicBezTo>
                  <a:pt x="52" y="695"/>
                  <a:pt x="52" y="695"/>
                  <a:pt x="52" y="695"/>
                </a:cubicBezTo>
                <a:cubicBezTo>
                  <a:pt x="40" y="692"/>
                  <a:pt x="29" y="687"/>
                  <a:pt x="20" y="680"/>
                </a:cubicBezTo>
                <a:cubicBezTo>
                  <a:pt x="13" y="675"/>
                  <a:pt x="13" y="675"/>
                  <a:pt x="13" y="675"/>
                </a:cubicBezTo>
                <a:cubicBezTo>
                  <a:pt x="10" y="662"/>
                  <a:pt x="10" y="662"/>
                  <a:pt x="10" y="662"/>
                </a:cubicBezTo>
                <a:cubicBezTo>
                  <a:pt x="10" y="660"/>
                  <a:pt x="10" y="658"/>
                  <a:pt x="10" y="656"/>
                </a:cubicBezTo>
                <a:cubicBezTo>
                  <a:pt x="9" y="654"/>
                  <a:pt x="8" y="651"/>
                  <a:pt x="7" y="649"/>
                </a:cubicBezTo>
                <a:cubicBezTo>
                  <a:pt x="5" y="638"/>
                  <a:pt x="5" y="638"/>
                  <a:pt x="5" y="638"/>
                </a:cubicBezTo>
                <a:cubicBezTo>
                  <a:pt x="10" y="632"/>
                  <a:pt x="10" y="632"/>
                  <a:pt x="10" y="632"/>
                </a:cubicBezTo>
                <a:cubicBezTo>
                  <a:pt x="7" y="628"/>
                  <a:pt x="4" y="624"/>
                  <a:pt x="3" y="620"/>
                </a:cubicBezTo>
                <a:cubicBezTo>
                  <a:pt x="0" y="611"/>
                  <a:pt x="0" y="611"/>
                  <a:pt x="0" y="611"/>
                </a:cubicBezTo>
                <a:cubicBezTo>
                  <a:pt x="4" y="601"/>
                  <a:pt x="4" y="601"/>
                  <a:pt x="4" y="601"/>
                </a:cubicBezTo>
                <a:cubicBezTo>
                  <a:pt x="3" y="599"/>
                  <a:pt x="2" y="594"/>
                  <a:pt x="4" y="589"/>
                </a:cubicBezTo>
                <a:cubicBezTo>
                  <a:pt x="3" y="588"/>
                  <a:pt x="3" y="584"/>
                  <a:pt x="5" y="580"/>
                </a:cubicBezTo>
                <a:cubicBezTo>
                  <a:pt x="8" y="573"/>
                  <a:pt x="13" y="568"/>
                  <a:pt x="20" y="565"/>
                </a:cubicBezTo>
                <a:cubicBezTo>
                  <a:pt x="21" y="564"/>
                  <a:pt x="23" y="563"/>
                  <a:pt x="25" y="563"/>
                </a:cubicBezTo>
                <a:cubicBezTo>
                  <a:pt x="27" y="561"/>
                  <a:pt x="28" y="559"/>
                  <a:pt x="31" y="557"/>
                </a:cubicBezTo>
                <a:cubicBezTo>
                  <a:pt x="51" y="546"/>
                  <a:pt x="51" y="546"/>
                  <a:pt x="51" y="546"/>
                </a:cubicBezTo>
                <a:cubicBezTo>
                  <a:pt x="53" y="546"/>
                  <a:pt x="53" y="546"/>
                  <a:pt x="53" y="546"/>
                </a:cubicBezTo>
                <a:cubicBezTo>
                  <a:pt x="54" y="542"/>
                  <a:pt x="56" y="539"/>
                  <a:pt x="59" y="537"/>
                </a:cubicBezTo>
                <a:cubicBezTo>
                  <a:pt x="65" y="532"/>
                  <a:pt x="65" y="532"/>
                  <a:pt x="65" y="532"/>
                </a:cubicBezTo>
                <a:cubicBezTo>
                  <a:pt x="74" y="531"/>
                  <a:pt x="74" y="531"/>
                  <a:pt x="74" y="531"/>
                </a:cubicBezTo>
                <a:cubicBezTo>
                  <a:pt x="76" y="532"/>
                  <a:pt x="76" y="532"/>
                  <a:pt x="76" y="532"/>
                </a:cubicBezTo>
                <a:cubicBezTo>
                  <a:pt x="81" y="524"/>
                  <a:pt x="86" y="519"/>
                  <a:pt x="92" y="514"/>
                </a:cubicBezTo>
                <a:cubicBezTo>
                  <a:pt x="95" y="507"/>
                  <a:pt x="100" y="503"/>
                  <a:pt x="106" y="500"/>
                </a:cubicBezTo>
                <a:cubicBezTo>
                  <a:pt x="106" y="500"/>
                  <a:pt x="107" y="500"/>
                  <a:pt x="107" y="500"/>
                </a:cubicBezTo>
                <a:cubicBezTo>
                  <a:pt x="108" y="499"/>
                  <a:pt x="108" y="498"/>
                  <a:pt x="108" y="497"/>
                </a:cubicBezTo>
                <a:cubicBezTo>
                  <a:pt x="107" y="492"/>
                  <a:pt x="107" y="486"/>
                  <a:pt x="110" y="481"/>
                </a:cubicBezTo>
                <a:cubicBezTo>
                  <a:pt x="114" y="473"/>
                  <a:pt x="114" y="473"/>
                  <a:pt x="114" y="473"/>
                </a:cubicBezTo>
                <a:cubicBezTo>
                  <a:pt x="117" y="472"/>
                  <a:pt x="117" y="472"/>
                  <a:pt x="117" y="472"/>
                </a:cubicBezTo>
                <a:cubicBezTo>
                  <a:pt x="118" y="469"/>
                  <a:pt x="120" y="467"/>
                  <a:pt x="121" y="466"/>
                </a:cubicBezTo>
                <a:cubicBezTo>
                  <a:pt x="122" y="460"/>
                  <a:pt x="125" y="456"/>
                  <a:pt x="129" y="454"/>
                </a:cubicBezTo>
                <a:cubicBezTo>
                  <a:pt x="128" y="453"/>
                  <a:pt x="128" y="453"/>
                  <a:pt x="128" y="453"/>
                </a:cubicBezTo>
                <a:cubicBezTo>
                  <a:pt x="110" y="453"/>
                  <a:pt x="110" y="453"/>
                  <a:pt x="110" y="453"/>
                </a:cubicBezTo>
                <a:cubicBezTo>
                  <a:pt x="120" y="438"/>
                  <a:pt x="120" y="438"/>
                  <a:pt x="120" y="438"/>
                </a:cubicBezTo>
                <a:cubicBezTo>
                  <a:pt x="120" y="434"/>
                  <a:pt x="120" y="434"/>
                  <a:pt x="120" y="434"/>
                </a:cubicBezTo>
                <a:cubicBezTo>
                  <a:pt x="122" y="422"/>
                  <a:pt x="122" y="422"/>
                  <a:pt x="122" y="422"/>
                </a:cubicBezTo>
                <a:cubicBezTo>
                  <a:pt x="129" y="419"/>
                  <a:pt x="129" y="419"/>
                  <a:pt x="129" y="419"/>
                </a:cubicBezTo>
                <a:cubicBezTo>
                  <a:pt x="129" y="412"/>
                  <a:pt x="129" y="412"/>
                  <a:pt x="129" y="412"/>
                </a:cubicBezTo>
                <a:cubicBezTo>
                  <a:pt x="136" y="406"/>
                  <a:pt x="136" y="406"/>
                  <a:pt x="136" y="406"/>
                </a:cubicBezTo>
                <a:cubicBezTo>
                  <a:pt x="141" y="402"/>
                  <a:pt x="145" y="398"/>
                  <a:pt x="150" y="394"/>
                </a:cubicBezTo>
                <a:cubicBezTo>
                  <a:pt x="156" y="390"/>
                  <a:pt x="156" y="390"/>
                  <a:pt x="156" y="390"/>
                </a:cubicBezTo>
                <a:cubicBezTo>
                  <a:pt x="165" y="388"/>
                  <a:pt x="165" y="388"/>
                  <a:pt x="165" y="388"/>
                </a:cubicBezTo>
                <a:cubicBezTo>
                  <a:pt x="167" y="388"/>
                  <a:pt x="167" y="388"/>
                  <a:pt x="167" y="388"/>
                </a:cubicBezTo>
                <a:cubicBezTo>
                  <a:pt x="172" y="383"/>
                  <a:pt x="178" y="380"/>
                  <a:pt x="185" y="379"/>
                </a:cubicBezTo>
                <a:cubicBezTo>
                  <a:pt x="194" y="367"/>
                  <a:pt x="194" y="367"/>
                  <a:pt x="194" y="367"/>
                </a:cubicBezTo>
                <a:cubicBezTo>
                  <a:pt x="203" y="366"/>
                  <a:pt x="203" y="366"/>
                  <a:pt x="203" y="366"/>
                </a:cubicBezTo>
                <a:cubicBezTo>
                  <a:pt x="205" y="363"/>
                  <a:pt x="205" y="363"/>
                  <a:pt x="205" y="363"/>
                </a:cubicBezTo>
                <a:cubicBezTo>
                  <a:pt x="218" y="362"/>
                  <a:pt x="218" y="362"/>
                  <a:pt x="218" y="362"/>
                </a:cubicBezTo>
                <a:cubicBezTo>
                  <a:pt x="221" y="362"/>
                  <a:pt x="221" y="362"/>
                  <a:pt x="221" y="362"/>
                </a:cubicBezTo>
                <a:cubicBezTo>
                  <a:pt x="221" y="362"/>
                  <a:pt x="228" y="360"/>
                  <a:pt x="230" y="359"/>
                </a:cubicBezTo>
                <a:cubicBezTo>
                  <a:pt x="224" y="350"/>
                  <a:pt x="224" y="350"/>
                  <a:pt x="224" y="350"/>
                </a:cubicBezTo>
                <a:cubicBezTo>
                  <a:pt x="243" y="347"/>
                  <a:pt x="243" y="347"/>
                  <a:pt x="243" y="347"/>
                </a:cubicBezTo>
                <a:cubicBezTo>
                  <a:pt x="244" y="347"/>
                  <a:pt x="245" y="347"/>
                  <a:pt x="246" y="347"/>
                </a:cubicBezTo>
                <a:cubicBezTo>
                  <a:pt x="248" y="341"/>
                  <a:pt x="248" y="341"/>
                  <a:pt x="248" y="341"/>
                </a:cubicBezTo>
                <a:cubicBezTo>
                  <a:pt x="261" y="344"/>
                  <a:pt x="261" y="344"/>
                  <a:pt x="261" y="344"/>
                </a:cubicBezTo>
                <a:cubicBezTo>
                  <a:pt x="270" y="342"/>
                  <a:pt x="270" y="342"/>
                  <a:pt x="270" y="342"/>
                </a:cubicBezTo>
                <a:cubicBezTo>
                  <a:pt x="272" y="341"/>
                  <a:pt x="274" y="340"/>
                  <a:pt x="276" y="339"/>
                </a:cubicBezTo>
                <a:cubicBezTo>
                  <a:pt x="282" y="332"/>
                  <a:pt x="282" y="332"/>
                  <a:pt x="282" y="332"/>
                </a:cubicBezTo>
                <a:cubicBezTo>
                  <a:pt x="293" y="332"/>
                  <a:pt x="293" y="332"/>
                  <a:pt x="293" y="332"/>
                </a:cubicBezTo>
                <a:cubicBezTo>
                  <a:pt x="299" y="332"/>
                  <a:pt x="304" y="334"/>
                  <a:pt x="308" y="337"/>
                </a:cubicBezTo>
                <a:cubicBezTo>
                  <a:pt x="313" y="333"/>
                  <a:pt x="319" y="332"/>
                  <a:pt x="325" y="332"/>
                </a:cubicBezTo>
                <a:cubicBezTo>
                  <a:pt x="327" y="332"/>
                  <a:pt x="327" y="332"/>
                  <a:pt x="327" y="332"/>
                </a:cubicBezTo>
                <a:cubicBezTo>
                  <a:pt x="331" y="332"/>
                  <a:pt x="331" y="332"/>
                  <a:pt x="331" y="332"/>
                </a:cubicBezTo>
                <a:cubicBezTo>
                  <a:pt x="336" y="334"/>
                  <a:pt x="340" y="336"/>
                  <a:pt x="344" y="339"/>
                </a:cubicBezTo>
                <a:cubicBezTo>
                  <a:pt x="346" y="339"/>
                  <a:pt x="346" y="339"/>
                  <a:pt x="346" y="339"/>
                </a:cubicBezTo>
                <a:cubicBezTo>
                  <a:pt x="349" y="340"/>
                  <a:pt x="349" y="340"/>
                  <a:pt x="349" y="340"/>
                </a:cubicBezTo>
                <a:cubicBezTo>
                  <a:pt x="362" y="343"/>
                  <a:pt x="372" y="346"/>
                  <a:pt x="382" y="350"/>
                </a:cubicBezTo>
                <a:cubicBezTo>
                  <a:pt x="393" y="355"/>
                  <a:pt x="393" y="355"/>
                  <a:pt x="393" y="355"/>
                </a:cubicBezTo>
                <a:cubicBezTo>
                  <a:pt x="396" y="370"/>
                  <a:pt x="396" y="370"/>
                  <a:pt x="396" y="370"/>
                </a:cubicBezTo>
                <a:cubicBezTo>
                  <a:pt x="396" y="373"/>
                  <a:pt x="395" y="377"/>
                  <a:pt x="394" y="380"/>
                </a:cubicBezTo>
                <a:cubicBezTo>
                  <a:pt x="394" y="395"/>
                  <a:pt x="394" y="395"/>
                  <a:pt x="394" y="395"/>
                </a:cubicBezTo>
                <a:cubicBezTo>
                  <a:pt x="389" y="404"/>
                  <a:pt x="389" y="404"/>
                  <a:pt x="389" y="404"/>
                </a:cubicBezTo>
                <a:cubicBezTo>
                  <a:pt x="379" y="414"/>
                  <a:pt x="379" y="414"/>
                  <a:pt x="379" y="414"/>
                </a:cubicBezTo>
                <a:cubicBezTo>
                  <a:pt x="376" y="414"/>
                  <a:pt x="376" y="414"/>
                  <a:pt x="376" y="414"/>
                </a:cubicBezTo>
                <a:cubicBezTo>
                  <a:pt x="374" y="417"/>
                  <a:pt x="374" y="417"/>
                  <a:pt x="374" y="417"/>
                </a:cubicBezTo>
                <a:cubicBezTo>
                  <a:pt x="373" y="424"/>
                  <a:pt x="373" y="424"/>
                  <a:pt x="373" y="424"/>
                </a:cubicBezTo>
                <a:cubicBezTo>
                  <a:pt x="336" y="432"/>
                  <a:pt x="336" y="432"/>
                  <a:pt x="336" y="432"/>
                </a:cubicBezTo>
                <a:cubicBezTo>
                  <a:pt x="332" y="410"/>
                  <a:pt x="332" y="410"/>
                  <a:pt x="332" y="410"/>
                </a:cubicBezTo>
                <a:cubicBezTo>
                  <a:pt x="332" y="407"/>
                  <a:pt x="332" y="407"/>
                  <a:pt x="332" y="407"/>
                </a:cubicBezTo>
                <a:cubicBezTo>
                  <a:pt x="330" y="407"/>
                  <a:pt x="330" y="407"/>
                  <a:pt x="330" y="407"/>
                </a:cubicBezTo>
                <a:cubicBezTo>
                  <a:pt x="327" y="403"/>
                  <a:pt x="327" y="403"/>
                  <a:pt x="327" y="403"/>
                </a:cubicBezTo>
                <a:cubicBezTo>
                  <a:pt x="326" y="403"/>
                  <a:pt x="326" y="403"/>
                  <a:pt x="326" y="403"/>
                </a:cubicBezTo>
                <a:cubicBezTo>
                  <a:pt x="329" y="412"/>
                  <a:pt x="329" y="412"/>
                  <a:pt x="329" y="412"/>
                </a:cubicBezTo>
                <a:cubicBezTo>
                  <a:pt x="320" y="426"/>
                  <a:pt x="320" y="426"/>
                  <a:pt x="320" y="426"/>
                </a:cubicBezTo>
                <a:cubicBezTo>
                  <a:pt x="312" y="431"/>
                  <a:pt x="312" y="431"/>
                  <a:pt x="312" y="431"/>
                </a:cubicBezTo>
                <a:cubicBezTo>
                  <a:pt x="311" y="431"/>
                  <a:pt x="311" y="431"/>
                  <a:pt x="311" y="431"/>
                </a:cubicBezTo>
                <a:cubicBezTo>
                  <a:pt x="308" y="438"/>
                  <a:pt x="308" y="438"/>
                  <a:pt x="308" y="438"/>
                </a:cubicBezTo>
                <a:cubicBezTo>
                  <a:pt x="291" y="439"/>
                  <a:pt x="291" y="439"/>
                  <a:pt x="291" y="439"/>
                </a:cubicBezTo>
                <a:cubicBezTo>
                  <a:pt x="282" y="438"/>
                  <a:pt x="282" y="438"/>
                  <a:pt x="282" y="438"/>
                </a:cubicBezTo>
                <a:cubicBezTo>
                  <a:pt x="278" y="441"/>
                  <a:pt x="278" y="441"/>
                  <a:pt x="278" y="441"/>
                </a:cubicBezTo>
                <a:cubicBezTo>
                  <a:pt x="260" y="440"/>
                  <a:pt x="260" y="440"/>
                  <a:pt x="260" y="440"/>
                </a:cubicBezTo>
                <a:cubicBezTo>
                  <a:pt x="249" y="436"/>
                  <a:pt x="249" y="436"/>
                  <a:pt x="249" y="436"/>
                </a:cubicBezTo>
                <a:cubicBezTo>
                  <a:pt x="249" y="458"/>
                  <a:pt x="249" y="458"/>
                  <a:pt x="249" y="458"/>
                </a:cubicBezTo>
                <a:cubicBezTo>
                  <a:pt x="226" y="450"/>
                  <a:pt x="226" y="450"/>
                  <a:pt x="226" y="450"/>
                </a:cubicBezTo>
                <a:cubicBezTo>
                  <a:pt x="224" y="450"/>
                  <a:pt x="224" y="450"/>
                  <a:pt x="224" y="450"/>
                </a:cubicBezTo>
                <a:cubicBezTo>
                  <a:pt x="218" y="447"/>
                  <a:pt x="218" y="447"/>
                  <a:pt x="218" y="447"/>
                </a:cubicBezTo>
                <a:cubicBezTo>
                  <a:pt x="217" y="447"/>
                  <a:pt x="217" y="447"/>
                  <a:pt x="217" y="447"/>
                </a:cubicBezTo>
                <a:cubicBezTo>
                  <a:pt x="213" y="452"/>
                  <a:pt x="213" y="452"/>
                  <a:pt x="213" y="452"/>
                </a:cubicBezTo>
                <a:cubicBezTo>
                  <a:pt x="207" y="458"/>
                  <a:pt x="207" y="458"/>
                  <a:pt x="207" y="458"/>
                </a:cubicBezTo>
                <a:cubicBezTo>
                  <a:pt x="200" y="459"/>
                  <a:pt x="200" y="459"/>
                  <a:pt x="200" y="459"/>
                </a:cubicBezTo>
                <a:cubicBezTo>
                  <a:pt x="203" y="466"/>
                  <a:pt x="203" y="466"/>
                  <a:pt x="203" y="466"/>
                </a:cubicBezTo>
                <a:cubicBezTo>
                  <a:pt x="193" y="480"/>
                  <a:pt x="193" y="480"/>
                  <a:pt x="193" y="480"/>
                </a:cubicBezTo>
                <a:cubicBezTo>
                  <a:pt x="187" y="487"/>
                  <a:pt x="187" y="487"/>
                  <a:pt x="187" y="487"/>
                </a:cubicBezTo>
                <a:cubicBezTo>
                  <a:pt x="185" y="494"/>
                  <a:pt x="185" y="494"/>
                  <a:pt x="185" y="494"/>
                </a:cubicBezTo>
                <a:cubicBezTo>
                  <a:pt x="176" y="501"/>
                  <a:pt x="176" y="501"/>
                  <a:pt x="176" y="501"/>
                </a:cubicBezTo>
                <a:cubicBezTo>
                  <a:pt x="174" y="506"/>
                  <a:pt x="174" y="506"/>
                  <a:pt x="174" y="506"/>
                </a:cubicBezTo>
                <a:cubicBezTo>
                  <a:pt x="172" y="510"/>
                  <a:pt x="172" y="510"/>
                  <a:pt x="172" y="510"/>
                </a:cubicBezTo>
                <a:cubicBezTo>
                  <a:pt x="172" y="518"/>
                  <a:pt x="172" y="518"/>
                  <a:pt x="172" y="518"/>
                </a:cubicBezTo>
                <a:cubicBezTo>
                  <a:pt x="167" y="529"/>
                  <a:pt x="167" y="529"/>
                  <a:pt x="167" y="529"/>
                </a:cubicBezTo>
                <a:cubicBezTo>
                  <a:pt x="168" y="532"/>
                  <a:pt x="168" y="532"/>
                  <a:pt x="168" y="532"/>
                </a:cubicBezTo>
                <a:cubicBezTo>
                  <a:pt x="167" y="543"/>
                  <a:pt x="167" y="543"/>
                  <a:pt x="167" y="543"/>
                </a:cubicBezTo>
                <a:cubicBezTo>
                  <a:pt x="154" y="560"/>
                  <a:pt x="154" y="560"/>
                  <a:pt x="154" y="560"/>
                </a:cubicBezTo>
                <a:cubicBezTo>
                  <a:pt x="147" y="559"/>
                  <a:pt x="147" y="559"/>
                  <a:pt x="147" y="559"/>
                </a:cubicBezTo>
                <a:cubicBezTo>
                  <a:pt x="148" y="566"/>
                  <a:pt x="148" y="566"/>
                  <a:pt x="148" y="566"/>
                </a:cubicBezTo>
                <a:cubicBezTo>
                  <a:pt x="147" y="569"/>
                  <a:pt x="147" y="569"/>
                  <a:pt x="147" y="569"/>
                </a:cubicBezTo>
                <a:cubicBezTo>
                  <a:pt x="149" y="578"/>
                  <a:pt x="149" y="578"/>
                  <a:pt x="149" y="578"/>
                </a:cubicBezTo>
                <a:cubicBezTo>
                  <a:pt x="149" y="579"/>
                  <a:pt x="149" y="579"/>
                  <a:pt x="149" y="579"/>
                </a:cubicBezTo>
                <a:cubicBezTo>
                  <a:pt x="165" y="591"/>
                  <a:pt x="165" y="591"/>
                  <a:pt x="165" y="591"/>
                </a:cubicBezTo>
                <a:cubicBezTo>
                  <a:pt x="158" y="605"/>
                  <a:pt x="158" y="605"/>
                  <a:pt x="158" y="605"/>
                </a:cubicBezTo>
                <a:cubicBezTo>
                  <a:pt x="158" y="615"/>
                  <a:pt x="158" y="615"/>
                  <a:pt x="158" y="615"/>
                </a:cubicBezTo>
                <a:cubicBezTo>
                  <a:pt x="159" y="616"/>
                  <a:pt x="159" y="616"/>
                  <a:pt x="159" y="616"/>
                </a:cubicBezTo>
                <a:cubicBezTo>
                  <a:pt x="155" y="632"/>
                  <a:pt x="155" y="632"/>
                  <a:pt x="155" y="632"/>
                </a:cubicBezTo>
                <a:cubicBezTo>
                  <a:pt x="156" y="641"/>
                  <a:pt x="156" y="641"/>
                  <a:pt x="156" y="641"/>
                </a:cubicBezTo>
                <a:cubicBezTo>
                  <a:pt x="151" y="644"/>
                  <a:pt x="151" y="644"/>
                  <a:pt x="151" y="644"/>
                </a:cubicBezTo>
                <a:cubicBezTo>
                  <a:pt x="152" y="648"/>
                  <a:pt x="152" y="648"/>
                  <a:pt x="152" y="648"/>
                </a:cubicBezTo>
                <a:cubicBezTo>
                  <a:pt x="147" y="651"/>
                  <a:pt x="147" y="651"/>
                  <a:pt x="147" y="651"/>
                </a:cubicBezTo>
                <a:cubicBezTo>
                  <a:pt x="147" y="661"/>
                  <a:pt x="147" y="661"/>
                  <a:pt x="147" y="661"/>
                </a:cubicBezTo>
                <a:cubicBezTo>
                  <a:pt x="137" y="671"/>
                  <a:pt x="137" y="671"/>
                  <a:pt x="137" y="671"/>
                </a:cubicBezTo>
                <a:cubicBezTo>
                  <a:pt x="131" y="676"/>
                  <a:pt x="131" y="676"/>
                  <a:pt x="131" y="676"/>
                </a:cubicBezTo>
                <a:cubicBezTo>
                  <a:pt x="104" y="695"/>
                  <a:pt x="104" y="695"/>
                  <a:pt x="104" y="695"/>
                </a:cubicBezTo>
                <a:cubicBezTo>
                  <a:pt x="102" y="678"/>
                  <a:pt x="102" y="678"/>
                  <a:pt x="102" y="678"/>
                </a:cubicBezTo>
                <a:cubicBezTo>
                  <a:pt x="101" y="678"/>
                  <a:pt x="101" y="678"/>
                  <a:pt x="101" y="679"/>
                </a:cubicBezTo>
                <a:cubicBezTo>
                  <a:pt x="92" y="690"/>
                  <a:pt x="80" y="693"/>
                  <a:pt x="71" y="695"/>
                </a:cubicBezTo>
                <a:cubicBezTo>
                  <a:pt x="64" y="697"/>
                  <a:pt x="64" y="697"/>
                  <a:pt x="64" y="697"/>
                </a:cubicBezTo>
                <a:cubicBezTo>
                  <a:pt x="60" y="697"/>
                  <a:pt x="60" y="697"/>
                  <a:pt x="60" y="697"/>
                </a:cubicBezTo>
                <a:lnTo>
                  <a:pt x="57" y="697"/>
                </a:lnTo>
                <a:close/>
                <a:moveTo>
                  <a:pt x="144" y="208"/>
                </a:moveTo>
                <a:cubicBezTo>
                  <a:pt x="136" y="204"/>
                  <a:pt x="136" y="204"/>
                  <a:pt x="136" y="204"/>
                </a:cubicBezTo>
                <a:cubicBezTo>
                  <a:pt x="130" y="199"/>
                  <a:pt x="125" y="194"/>
                  <a:pt x="122" y="188"/>
                </a:cubicBezTo>
                <a:cubicBezTo>
                  <a:pt x="112" y="184"/>
                  <a:pt x="104" y="177"/>
                  <a:pt x="98" y="168"/>
                </a:cubicBezTo>
                <a:cubicBezTo>
                  <a:pt x="94" y="163"/>
                  <a:pt x="92" y="157"/>
                  <a:pt x="92" y="151"/>
                </a:cubicBezTo>
                <a:cubicBezTo>
                  <a:pt x="90" y="148"/>
                  <a:pt x="89" y="145"/>
                  <a:pt x="88" y="142"/>
                </a:cubicBezTo>
                <a:cubicBezTo>
                  <a:pt x="84" y="142"/>
                  <a:pt x="84" y="142"/>
                  <a:pt x="84" y="142"/>
                </a:cubicBezTo>
                <a:cubicBezTo>
                  <a:pt x="80" y="142"/>
                  <a:pt x="80" y="142"/>
                  <a:pt x="80" y="142"/>
                </a:cubicBezTo>
                <a:cubicBezTo>
                  <a:pt x="76" y="141"/>
                  <a:pt x="76" y="141"/>
                  <a:pt x="76" y="141"/>
                </a:cubicBezTo>
                <a:cubicBezTo>
                  <a:pt x="56" y="131"/>
                  <a:pt x="51" y="117"/>
                  <a:pt x="50" y="107"/>
                </a:cubicBezTo>
                <a:cubicBezTo>
                  <a:pt x="49" y="98"/>
                  <a:pt x="49" y="98"/>
                  <a:pt x="49" y="98"/>
                </a:cubicBezTo>
                <a:cubicBezTo>
                  <a:pt x="51" y="95"/>
                  <a:pt x="51" y="95"/>
                  <a:pt x="51" y="95"/>
                </a:cubicBezTo>
                <a:cubicBezTo>
                  <a:pt x="46" y="85"/>
                  <a:pt x="45" y="74"/>
                  <a:pt x="51" y="64"/>
                </a:cubicBezTo>
                <a:cubicBezTo>
                  <a:pt x="57" y="51"/>
                  <a:pt x="66" y="44"/>
                  <a:pt x="77" y="44"/>
                </a:cubicBezTo>
                <a:cubicBezTo>
                  <a:pt x="81" y="43"/>
                  <a:pt x="85" y="43"/>
                  <a:pt x="89" y="41"/>
                </a:cubicBezTo>
                <a:cubicBezTo>
                  <a:pt x="92" y="41"/>
                  <a:pt x="92" y="41"/>
                  <a:pt x="92" y="41"/>
                </a:cubicBezTo>
                <a:cubicBezTo>
                  <a:pt x="97" y="40"/>
                  <a:pt x="97" y="40"/>
                  <a:pt x="97" y="40"/>
                </a:cubicBezTo>
                <a:cubicBezTo>
                  <a:pt x="101" y="40"/>
                  <a:pt x="105" y="41"/>
                  <a:pt x="109" y="43"/>
                </a:cubicBezTo>
                <a:cubicBezTo>
                  <a:pt x="113" y="36"/>
                  <a:pt x="121" y="32"/>
                  <a:pt x="129" y="32"/>
                </a:cubicBezTo>
                <a:cubicBezTo>
                  <a:pt x="132" y="32"/>
                  <a:pt x="132" y="32"/>
                  <a:pt x="132" y="32"/>
                </a:cubicBezTo>
                <a:cubicBezTo>
                  <a:pt x="134" y="30"/>
                  <a:pt x="135" y="28"/>
                  <a:pt x="137" y="26"/>
                </a:cubicBezTo>
                <a:cubicBezTo>
                  <a:pt x="143" y="20"/>
                  <a:pt x="143" y="20"/>
                  <a:pt x="143" y="20"/>
                </a:cubicBezTo>
                <a:cubicBezTo>
                  <a:pt x="147" y="19"/>
                  <a:pt x="147" y="19"/>
                  <a:pt x="147" y="19"/>
                </a:cubicBezTo>
                <a:cubicBezTo>
                  <a:pt x="147" y="19"/>
                  <a:pt x="147" y="19"/>
                  <a:pt x="148" y="18"/>
                </a:cubicBezTo>
                <a:cubicBezTo>
                  <a:pt x="138" y="4"/>
                  <a:pt x="138" y="4"/>
                  <a:pt x="138" y="4"/>
                </a:cubicBezTo>
                <a:cubicBezTo>
                  <a:pt x="172" y="0"/>
                  <a:pt x="172" y="0"/>
                  <a:pt x="172" y="0"/>
                </a:cubicBezTo>
                <a:cubicBezTo>
                  <a:pt x="176" y="0"/>
                  <a:pt x="176" y="0"/>
                  <a:pt x="176" y="0"/>
                </a:cubicBezTo>
                <a:cubicBezTo>
                  <a:pt x="196" y="0"/>
                  <a:pt x="196" y="0"/>
                  <a:pt x="196" y="0"/>
                </a:cubicBezTo>
                <a:cubicBezTo>
                  <a:pt x="197" y="11"/>
                  <a:pt x="197" y="11"/>
                  <a:pt x="197" y="11"/>
                </a:cubicBezTo>
                <a:cubicBezTo>
                  <a:pt x="198" y="10"/>
                  <a:pt x="199" y="10"/>
                  <a:pt x="200" y="10"/>
                </a:cubicBezTo>
                <a:cubicBezTo>
                  <a:pt x="205" y="10"/>
                  <a:pt x="210" y="12"/>
                  <a:pt x="214" y="15"/>
                </a:cubicBezTo>
                <a:cubicBezTo>
                  <a:pt x="215" y="15"/>
                  <a:pt x="221" y="15"/>
                  <a:pt x="221" y="15"/>
                </a:cubicBezTo>
                <a:cubicBezTo>
                  <a:pt x="228" y="16"/>
                  <a:pt x="228" y="16"/>
                  <a:pt x="228" y="16"/>
                </a:cubicBezTo>
                <a:cubicBezTo>
                  <a:pt x="233" y="18"/>
                  <a:pt x="239" y="20"/>
                  <a:pt x="245" y="20"/>
                </a:cubicBezTo>
                <a:cubicBezTo>
                  <a:pt x="248" y="21"/>
                  <a:pt x="251" y="21"/>
                  <a:pt x="253" y="22"/>
                </a:cubicBezTo>
                <a:cubicBezTo>
                  <a:pt x="281" y="9"/>
                  <a:pt x="281" y="9"/>
                  <a:pt x="281" y="9"/>
                </a:cubicBezTo>
                <a:cubicBezTo>
                  <a:pt x="276" y="40"/>
                  <a:pt x="276" y="40"/>
                  <a:pt x="276" y="40"/>
                </a:cubicBezTo>
                <a:cubicBezTo>
                  <a:pt x="279" y="54"/>
                  <a:pt x="279" y="54"/>
                  <a:pt x="279" y="54"/>
                </a:cubicBezTo>
                <a:cubicBezTo>
                  <a:pt x="274" y="56"/>
                  <a:pt x="274" y="56"/>
                  <a:pt x="274" y="56"/>
                </a:cubicBezTo>
                <a:cubicBezTo>
                  <a:pt x="272" y="63"/>
                  <a:pt x="268" y="70"/>
                  <a:pt x="263" y="75"/>
                </a:cubicBezTo>
                <a:cubicBezTo>
                  <a:pt x="262" y="76"/>
                  <a:pt x="262" y="78"/>
                  <a:pt x="262" y="79"/>
                </a:cubicBezTo>
                <a:cubicBezTo>
                  <a:pt x="265" y="81"/>
                  <a:pt x="265" y="81"/>
                  <a:pt x="265" y="81"/>
                </a:cubicBezTo>
                <a:cubicBezTo>
                  <a:pt x="273" y="85"/>
                  <a:pt x="273" y="85"/>
                  <a:pt x="273" y="85"/>
                </a:cubicBezTo>
                <a:cubicBezTo>
                  <a:pt x="277" y="94"/>
                  <a:pt x="277" y="94"/>
                  <a:pt x="277" y="94"/>
                </a:cubicBezTo>
                <a:cubicBezTo>
                  <a:pt x="280" y="102"/>
                  <a:pt x="280" y="102"/>
                  <a:pt x="280" y="102"/>
                </a:cubicBezTo>
                <a:cubicBezTo>
                  <a:pt x="276" y="111"/>
                  <a:pt x="276" y="111"/>
                  <a:pt x="276" y="111"/>
                </a:cubicBezTo>
                <a:cubicBezTo>
                  <a:pt x="273" y="117"/>
                  <a:pt x="273" y="117"/>
                  <a:pt x="273" y="117"/>
                </a:cubicBezTo>
                <a:cubicBezTo>
                  <a:pt x="257" y="125"/>
                  <a:pt x="257" y="125"/>
                  <a:pt x="257" y="125"/>
                </a:cubicBezTo>
                <a:cubicBezTo>
                  <a:pt x="257" y="139"/>
                  <a:pt x="257" y="139"/>
                  <a:pt x="257" y="139"/>
                </a:cubicBezTo>
                <a:cubicBezTo>
                  <a:pt x="253" y="154"/>
                  <a:pt x="245" y="165"/>
                  <a:pt x="233" y="172"/>
                </a:cubicBezTo>
                <a:cubicBezTo>
                  <a:pt x="228" y="175"/>
                  <a:pt x="228" y="175"/>
                  <a:pt x="228" y="175"/>
                </a:cubicBezTo>
                <a:cubicBezTo>
                  <a:pt x="220" y="176"/>
                  <a:pt x="220" y="176"/>
                  <a:pt x="220" y="176"/>
                </a:cubicBezTo>
                <a:cubicBezTo>
                  <a:pt x="214" y="176"/>
                  <a:pt x="210" y="175"/>
                  <a:pt x="206" y="172"/>
                </a:cubicBezTo>
                <a:cubicBezTo>
                  <a:pt x="203" y="172"/>
                  <a:pt x="203" y="172"/>
                  <a:pt x="203" y="172"/>
                </a:cubicBezTo>
                <a:cubicBezTo>
                  <a:pt x="200" y="172"/>
                  <a:pt x="200" y="172"/>
                  <a:pt x="200" y="172"/>
                </a:cubicBezTo>
                <a:cubicBezTo>
                  <a:pt x="193" y="172"/>
                  <a:pt x="185" y="169"/>
                  <a:pt x="181" y="163"/>
                </a:cubicBezTo>
                <a:cubicBezTo>
                  <a:pt x="181" y="163"/>
                  <a:pt x="180" y="163"/>
                  <a:pt x="180" y="163"/>
                </a:cubicBezTo>
                <a:cubicBezTo>
                  <a:pt x="180" y="167"/>
                  <a:pt x="179" y="171"/>
                  <a:pt x="178" y="176"/>
                </a:cubicBezTo>
                <a:cubicBezTo>
                  <a:pt x="178" y="178"/>
                  <a:pt x="177" y="181"/>
                  <a:pt x="177" y="182"/>
                </a:cubicBezTo>
                <a:cubicBezTo>
                  <a:pt x="178" y="190"/>
                  <a:pt x="178" y="190"/>
                  <a:pt x="178" y="190"/>
                </a:cubicBezTo>
                <a:cubicBezTo>
                  <a:pt x="171" y="198"/>
                  <a:pt x="171" y="198"/>
                  <a:pt x="171" y="198"/>
                </a:cubicBezTo>
                <a:cubicBezTo>
                  <a:pt x="167" y="204"/>
                  <a:pt x="159" y="208"/>
                  <a:pt x="150" y="208"/>
                </a:cubicBezTo>
                <a:lnTo>
                  <a:pt x="144" y="208"/>
                </a:lnTo>
                <a:close/>
                <a:moveTo>
                  <a:pt x="239" y="113"/>
                </a:moveTo>
                <a:cubicBezTo>
                  <a:pt x="238" y="110"/>
                  <a:pt x="238" y="110"/>
                  <a:pt x="238" y="110"/>
                </a:cubicBezTo>
                <a:cubicBezTo>
                  <a:pt x="236" y="105"/>
                  <a:pt x="236" y="105"/>
                  <a:pt x="236" y="105"/>
                </a:cubicBezTo>
                <a:cubicBezTo>
                  <a:pt x="234" y="98"/>
                  <a:pt x="234" y="98"/>
                  <a:pt x="234" y="98"/>
                </a:cubicBezTo>
                <a:cubicBezTo>
                  <a:pt x="234" y="98"/>
                  <a:pt x="234" y="98"/>
                  <a:pt x="234" y="98"/>
                </a:cubicBezTo>
                <a:cubicBezTo>
                  <a:pt x="232" y="99"/>
                  <a:pt x="230" y="100"/>
                  <a:pt x="228" y="101"/>
                </a:cubicBezTo>
                <a:cubicBezTo>
                  <a:pt x="233" y="104"/>
                  <a:pt x="237" y="108"/>
                  <a:pt x="239" y="113"/>
                </a:cubicBezTo>
                <a:cubicBezTo>
                  <a:pt x="239" y="113"/>
                  <a:pt x="239" y="113"/>
                  <a:pt x="239" y="113"/>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18"/>
          <p:cNvSpPr>
            <a:spLocks/>
          </p:cNvSpPr>
          <p:nvPr/>
        </p:nvSpPr>
        <p:spPr bwMode="auto">
          <a:xfrm>
            <a:off x="14127163" y="6402388"/>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19"/>
          <p:cNvSpPr>
            <a:spLocks/>
          </p:cNvSpPr>
          <p:nvPr/>
        </p:nvSpPr>
        <p:spPr bwMode="auto">
          <a:xfrm>
            <a:off x="14244638" y="6573838"/>
            <a:ext cx="174625" cy="142875"/>
          </a:xfrm>
          <a:custGeom>
            <a:avLst/>
            <a:gdLst>
              <a:gd name="T0" fmla="*/ 54 w 110"/>
              <a:gd name="T1" fmla="*/ 88 h 90"/>
              <a:gd name="T2" fmla="*/ 40 w 110"/>
              <a:gd name="T3" fmla="*/ 88 h 90"/>
              <a:gd name="T4" fmla="*/ 24 w 110"/>
              <a:gd name="T5" fmla="*/ 78 h 90"/>
              <a:gd name="T6" fmla="*/ 0 w 110"/>
              <a:gd name="T7" fmla="*/ 58 h 90"/>
              <a:gd name="T8" fmla="*/ 12 w 110"/>
              <a:gd name="T9" fmla="*/ 24 h 90"/>
              <a:gd name="T10" fmla="*/ 24 w 110"/>
              <a:gd name="T11" fmla="*/ 2 h 90"/>
              <a:gd name="T12" fmla="*/ 52 w 110"/>
              <a:gd name="T13" fmla="*/ 0 h 90"/>
              <a:gd name="T14" fmla="*/ 66 w 110"/>
              <a:gd name="T15" fmla="*/ 0 h 90"/>
              <a:gd name="T16" fmla="*/ 80 w 110"/>
              <a:gd name="T17" fmla="*/ 10 h 90"/>
              <a:gd name="T18" fmla="*/ 86 w 110"/>
              <a:gd name="T19" fmla="*/ 14 h 90"/>
              <a:gd name="T20" fmla="*/ 92 w 110"/>
              <a:gd name="T21" fmla="*/ 26 h 90"/>
              <a:gd name="T22" fmla="*/ 110 w 110"/>
              <a:gd name="T23" fmla="*/ 60 h 90"/>
              <a:gd name="T24" fmla="*/ 78 w 110"/>
              <a:gd name="T25" fmla="*/ 82 h 90"/>
              <a:gd name="T26" fmla="*/ 68 w 110"/>
              <a:gd name="T27" fmla="*/ 90 h 90"/>
              <a:gd name="T28" fmla="*/ 54 w 110"/>
              <a:gd name="T29" fmla="*/ 8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90">
                <a:moveTo>
                  <a:pt x="54" y="88"/>
                </a:moveTo>
                <a:lnTo>
                  <a:pt x="40" y="88"/>
                </a:lnTo>
                <a:lnTo>
                  <a:pt x="24" y="78"/>
                </a:lnTo>
                <a:lnTo>
                  <a:pt x="0" y="58"/>
                </a:lnTo>
                <a:lnTo>
                  <a:pt x="12" y="24"/>
                </a:lnTo>
                <a:lnTo>
                  <a:pt x="24" y="2"/>
                </a:lnTo>
                <a:lnTo>
                  <a:pt x="52" y="0"/>
                </a:lnTo>
                <a:lnTo>
                  <a:pt x="66" y="0"/>
                </a:lnTo>
                <a:lnTo>
                  <a:pt x="80" y="10"/>
                </a:lnTo>
                <a:lnTo>
                  <a:pt x="86" y="14"/>
                </a:lnTo>
                <a:lnTo>
                  <a:pt x="92" y="26"/>
                </a:lnTo>
                <a:lnTo>
                  <a:pt x="110" y="60"/>
                </a:lnTo>
                <a:lnTo>
                  <a:pt x="78" y="82"/>
                </a:lnTo>
                <a:lnTo>
                  <a:pt x="68" y="90"/>
                </a:lnTo>
                <a:lnTo>
                  <a:pt x="54" y="8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20"/>
          <p:cNvSpPr>
            <a:spLocks/>
          </p:cNvSpPr>
          <p:nvPr/>
        </p:nvSpPr>
        <p:spPr bwMode="auto">
          <a:xfrm>
            <a:off x="14409738" y="5499100"/>
            <a:ext cx="57150" cy="130175"/>
          </a:xfrm>
          <a:custGeom>
            <a:avLst/>
            <a:gdLst>
              <a:gd name="T0" fmla="*/ 0 w 36"/>
              <a:gd name="T1" fmla="*/ 6 h 82"/>
              <a:gd name="T2" fmla="*/ 18 w 36"/>
              <a:gd name="T3" fmla="*/ 0 h 82"/>
              <a:gd name="T4" fmla="*/ 36 w 36"/>
              <a:gd name="T5" fmla="*/ 78 h 82"/>
              <a:gd name="T6" fmla="*/ 20 w 36"/>
              <a:gd name="T7" fmla="*/ 82 h 82"/>
              <a:gd name="T8" fmla="*/ 0 w 36"/>
              <a:gd name="T9" fmla="*/ 6 h 82"/>
            </a:gdLst>
            <a:ahLst/>
            <a:cxnLst>
              <a:cxn ang="0">
                <a:pos x="T0" y="T1"/>
              </a:cxn>
              <a:cxn ang="0">
                <a:pos x="T2" y="T3"/>
              </a:cxn>
              <a:cxn ang="0">
                <a:pos x="T4" y="T5"/>
              </a:cxn>
              <a:cxn ang="0">
                <a:pos x="T6" y="T7"/>
              </a:cxn>
              <a:cxn ang="0">
                <a:pos x="T8" y="T9"/>
              </a:cxn>
            </a:cxnLst>
            <a:rect l="0" t="0" r="r" b="b"/>
            <a:pathLst>
              <a:path w="36" h="82">
                <a:moveTo>
                  <a:pt x="0" y="6"/>
                </a:moveTo>
                <a:lnTo>
                  <a:pt x="18" y="0"/>
                </a:lnTo>
                <a:lnTo>
                  <a:pt x="36" y="78"/>
                </a:lnTo>
                <a:lnTo>
                  <a:pt x="20" y="82"/>
                </a:lnTo>
                <a:lnTo>
                  <a:pt x="0" y="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21"/>
          <p:cNvSpPr>
            <a:spLocks/>
          </p:cNvSpPr>
          <p:nvPr/>
        </p:nvSpPr>
        <p:spPr bwMode="auto">
          <a:xfrm>
            <a:off x="14409738" y="6408738"/>
            <a:ext cx="180975" cy="184150"/>
          </a:xfrm>
          <a:custGeom>
            <a:avLst/>
            <a:gdLst>
              <a:gd name="T0" fmla="*/ 19 w 57"/>
              <a:gd name="T1" fmla="*/ 58 h 58"/>
              <a:gd name="T2" fmla="*/ 10 w 57"/>
              <a:gd name="T3" fmla="*/ 51 h 58"/>
              <a:gd name="T4" fmla="*/ 6 w 57"/>
              <a:gd name="T5" fmla="*/ 46 h 58"/>
              <a:gd name="T6" fmla="*/ 4 w 57"/>
              <a:gd name="T7" fmla="*/ 43 h 58"/>
              <a:gd name="T8" fmla="*/ 2 w 57"/>
              <a:gd name="T9" fmla="*/ 36 h 58"/>
              <a:gd name="T10" fmla="*/ 12 w 57"/>
              <a:gd name="T11" fmla="*/ 8 h 58"/>
              <a:gd name="T12" fmla="*/ 33 w 57"/>
              <a:gd name="T13" fmla="*/ 0 h 58"/>
              <a:gd name="T14" fmla="*/ 50 w 57"/>
              <a:gd name="T15" fmla="*/ 0 h 58"/>
              <a:gd name="T16" fmla="*/ 54 w 57"/>
              <a:gd name="T17" fmla="*/ 16 h 58"/>
              <a:gd name="T18" fmla="*/ 44 w 57"/>
              <a:gd name="T19" fmla="*/ 50 h 58"/>
              <a:gd name="T20" fmla="*/ 26 w 57"/>
              <a:gd name="T21" fmla="*/ 58 h 58"/>
              <a:gd name="T22" fmla="*/ 19 w 57"/>
              <a:gd name="T2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8">
                <a:moveTo>
                  <a:pt x="19" y="58"/>
                </a:moveTo>
                <a:cubicBezTo>
                  <a:pt x="10" y="51"/>
                  <a:pt x="10" y="51"/>
                  <a:pt x="10" y="51"/>
                </a:cubicBezTo>
                <a:cubicBezTo>
                  <a:pt x="6" y="46"/>
                  <a:pt x="6" y="46"/>
                  <a:pt x="6" y="46"/>
                </a:cubicBezTo>
                <a:cubicBezTo>
                  <a:pt x="4" y="43"/>
                  <a:pt x="4" y="43"/>
                  <a:pt x="4" y="43"/>
                </a:cubicBezTo>
                <a:cubicBezTo>
                  <a:pt x="2" y="36"/>
                  <a:pt x="2" y="36"/>
                  <a:pt x="2" y="36"/>
                </a:cubicBezTo>
                <a:cubicBezTo>
                  <a:pt x="0" y="26"/>
                  <a:pt x="3" y="16"/>
                  <a:pt x="12" y="8"/>
                </a:cubicBezTo>
                <a:cubicBezTo>
                  <a:pt x="17" y="3"/>
                  <a:pt x="25" y="0"/>
                  <a:pt x="33" y="0"/>
                </a:cubicBezTo>
                <a:cubicBezTo>
                  <a:pt x="50" y="0"/>
                  <a:pt x="50" y="0"/>
                  <a:pt x="50" y="0"/>
                </a:cubicBezTo>
                <a:cubicBezTo>
                  <a:pt x="54" y="16"/>
                  <a:pt x="54" y="16"/>
                  <a:pt x="54" y="16"/>
                </a:cubicBezTo>
                <a:cubicBezTo>
                  <a:pt x="57" y="30"/>
                  <a:pt x="53" y="42"/>
                  <a:pt x="44" y="50"/>
                </a:cubicBezTo>
                <a:cubicBezTo>
                  <a:pt x="41" y="53"/>
                  <a:pt x="34" y="58"/>
                  <a:pt x="26" y="58"/>
                </a:cubicBezTo>
                <a:lnTo>
                  <a:pt x="19" y="5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22"/>
          <p:cNvSpPr>
            <a:spLocks/>
          </p:cNvSpPr>
          <p:nvPr/>
        </p:nvSpPr>
        <p:spPr bwMode="auto">
          <a:xfrm>
            <a:off x="14447838" y="6354763"/>
            <a:ext cx="238125" cy="180975"/>
          </a:xfrm>
          <a:custGeom>
            <a:avLst/>
            <a:gdLst>
              <a:gd name="T0" fmla="*/ 38 w 150"/>
              <a:gd name="T1" fmla="*/ 114 h 114"/>
              <a:gd name="T2" fmla="*/ 8 w 150"/>
              <a:gd name="T3" fmla="*/ 104 h 114"/>
              <a:gd name="T4" fmla="*/ 0 w 150"/>
              <a:gd name="T5" fmla="*/ 46 h 114"/>
              <a:gd name="T6" fmla="*/ 34 w 150"/>
              <a:gd name="T7" fmla="*/ 36 h 114"/>
              <a:gd name="T8" fmla="*/ 150 w 150"/>
              <a:gd name="T9" fmla="*/ 0 h 114"/>
              <a:gd name="T10" fmla="*/ 66 w 150"/>
              <a:gd name="T11" fmla="*/ 112 h 114"/>
              <a:gd name="T12" fmla="*/ 44 w 150"/>
              <a:gd name="T13" fmla="*/ 114 h 114"/>
              <a:gd name="T14" fmla="*/ 38 w 150"/>
              <a:gd name="T15" fmla="*/ 11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14">
                <a:moveTo>
                  <a:pt x="38" y="114"/>
                </a:moveTo>
                <a:lnTo>
                  <a:pt x="8" y="104"/>
                </a:lnTo>
                <a:lnTo>
                  <a:pt x="0" y="46"/>
                </a:lnTo>
                <a:lnTo>
                  <a:pt x="34" y="36"/>
                </a:lnTo>
                <a:lnTo>
                  <a:pt x="150" y="0"/>
                </a:lnTo>
                <a:lnTo>
                  <a:pt x="66" y="112"/>
                </a:lnTo>
                <a:lnTo>
                  <a:pt x="44" y="114"/>
                </a:lnTo>
                <a:lnTo>
                  <a:pt x="38" y="11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23"/>
          <p:cNvSpPr>
            <a:spLocks/>
          </p:cNvSpPr>
          <p:nvPr/>
        </p:nvSpPr>
        <p:spPr bwMode="auto">
          <a:xfrm>
            <a:off x="14063663" y="5508625"/>
            <a:ext cx="693737" cy="1182688"/>
          </a:xfrm>
          <a:custGeom>
            <a:avLst/>
            <a:gdLst>
              <a:gd name="T0" fmla="*/ 34 w 219"/>
              <a:gd name="T1" fmla="*/ 361 h 373"/>
              <a:gd name="T2" fmla="*/ 25 w 219"/>
              <a:gd name="T3" fmla="*/ 337 h 373"/>
              <a:gd name="T4" fmla="*/ 7 w 219"/>
              <a:gd name="T5" fmla="*/ 302 h 373"/>
              <a:gd name="T6" fmla="*/ 2 w 219"/>
              <a:gd name="T7" fmla="*/ 294 h 373"/>
              <a:gd name="T8" fmla="*/ 0 w 219"/>
              <a:gd name="T9" fmla="*/ 277 h 373"/>
              <a:gd name="T10" fmla="*/ 0 w 219"/>
              <a:gd name="T11" fmla="*/ 255 h 373"/>
              <a:gd name="T12" fmla="*/ 7 w 219"/>
              <a:gd name="T13" fmla="*/ 252 h 373"/>
              <a:gd name="T14" fmla="*/ 12 w 219"/>
              <a:gd name="T15" fmla="*/ 240 h 373"/>
              <a:gd name="T16" fmla="*/ 10 w 219"/>
              <a:gd name="T17" fmla="*/ 228 h 373"/>
              <a:gd name="T18" fmla="*/ 11 w 219"/>
              <a:gd name="T19" fmla="*/ 205 h 373"/>
              <a:gd name="T20" fmla="*/ 8 w 219"/>
              <a:gd name="T21" fmla="*/ 198 h 373"/>
              <a:gd name="T22" fmla="*/ 7 w 219"/>
              <a:gd name="T23" fmla="*/ 178 h 373"/>
              <a:gd name="T24" fmla="*/ 21 w 219"/>
              <a:gd name="T25" fmla="*/ 148 h 373"/>
              <a:gd name="T26" fmla="*/ 31 w 219"/>
              <a:gd name="T27" fmla="*/ 143 h 373"/>
              <a:gd name="T28" fmla="*/ 35 w 219"/>
              <a:gd name="T29" fmla="*/ 128 h 373"/>
              <a:gd name="T30" fmla="*/ 36 w 219"/>
              <a:gd name="T31" fmla="*/ 119 h 373"/>
              <a:gd name="T32" fmla="*/ 48 w 219"/>
              <a:gd name="T33" fmla="*/ 95 h 373"/>
              <a:gd name="T34" fmla="*/ 57 w 219"/>
              <a:gd name="T35" fmla="*/ 89 h 373"/>
              <a:gd name="T36" fmla="*/ 59 w 219"/>
              <a:gd name="T37" fmla="*/ 69 h 373"/>
              <a:gd name="T38" fmla="*/ 65 w 219"/>
              <a:gd name="T39" fmla="*/ 62 h 373"/>
              <a:gd name="T40" fmla="*/ 71 w 219"/>
              <a:gd name="T41" fmla="*/ 55 h 373"/>
              <a:gd name="T42" fmla="*/ 76 w 219"/>
              <a:gd name="T43" fmla="*/ 49 h 373"/>
              <a:gd name="T44" fmla="*/ 98 w 219"/>
              <a:gd name="T45" fmla="*/ 32 h 373"/>
              <a:gd name="T46" fmla="*/ 105 w 219"/>
              <a:gd name="T47" fmla="*/ 31 h 373"/>
              <a:gd name="T48" fmla="*/ 108 w 219"/>
              <a:gd name="T49" fmla="*/ 14 h 373"/>
              <a:gd name="T50" fmla="*/ 135 w 219"/>
              <a:gd name="T51" fmla="*/ 0 h 373"/>
              <a:gd name="T52" fmla="*/ 156 w 219"/>
              <a:gd name="T53" fmla="*/ 25 h 373"/>
              <a:gd name="T54" fmla="*/ 163 w 219"/>
              <a:gd name="T55" fmla="*/ 30 h 373"/>
              <a:gd name="T56" fmla="*/ 174 w 219"/>
              <a:gd name="T57" fmla="*/ 33 h 373"/>
              <a:gd name="T58" fmla="*/ 186 w 219"/>
              <a:gd name="T59" fmla="*/ 42 h 373"/>
              <a:gd name="T60" fmla="*/ 200 w 219"/>
              <a:gd name="T61" fmla="*/ 55 h 373"/>
              <a:gd name="T62" fmla="*/ 202 w 219"/>
              <a:gd name="T63" fmla="*/ 63 h 373"/>
              <a:gd name="T64" fmla="*/ 203 w 219"/>
              <a:gd name="T65" fmla="*/ 67 h 373"/>
              <a:gd name="T66" fmla="*/ 207 w 219"/>
              <a:gd name="T67" fmla="*/ 83 h 373"/>
              <a:gd name="T68" fmla="*/ 209 w 219"/>
              <a:gd name="T69" fmla="*/ 96 h 373"/>
              <a:gd name="T70" fmla="*/ 210 w 219"/>
              <a:gd name="T71" fmla="*/ 99 h 373"/>
              <a:gd name="T72" fmla="*/ 219 w 219"/>
              <a:gd name="T73" fmla="*/ 110 h 373"/>
              <a:gd name="T74" fmla="*/ 216 w 219"/>
              <a:gd name="T75" fmla="*/ 130 h 373"/>
              <a:gd name="T76" fmla="*/ 197 w 219"/>
              <a:gd name="T77" fmla="*/ 142 h 373"/>
              <a:gd name="T78" fmla="*/ 188 w 219"/>
              <a:gd name="T79" fmla="*/ 142 h 373"/>
              <a:gd name="T80" fmla="*/ 180 w 219"/>
              <a:gd name="T81" fmla="*/ 144 h 373"/>
              <a:gd name="T82" fmla="*/ 160 w 219"/>
              <a:gd name="T83" fmla="*/ 189 h 373"/>
              <a:gd name="T84" fmla="*/ 130 w 219"/>
              <a:gd name="T85" fmla="*/ 212 h 373"/>
              <a:gd name="T86" fmla="*/ 149 w 219"/>
              <a:gd name="T87" fmla="*/ 242 h 373"/>
              <a:gd name="T88" fmla="*/ 155 w 219"/>
              <a:gd name="T89" fmla="*/ 262 h 373"/>
              <a:gd name="T90" fmla="*/ 140 w 219"/>
              <a:gd name="T91" fmla="*/ 293 h 373"/>
              <a:gd name="T92" fmla="*/ 129 w 219"/>
              <a:gd name="T93" fmla="*/ 299 h 373"/>
              <a:gd name="T94" fmla="*/ 133 w 219"/>
              <a:gd name="T95" fmla="*/ 319 h 373"/>
              <a:gd name="T96" fmla="*/ 132 w 219"/>
              <a:gd name="T97" fmla="*/ 332 h 373"/>
              <a:gd name="T98" fmla="*/ 90 w 219"/>
              <a:gd name="T99" fmla="*/ 361 h 373"/>
              <a:gd name="T100" fmla="*/ 70 w 219"/>
              <a:gd name="T101" fmla="*/ 372 h 373"/>
              <a:gd name="T102" fmla="*/ 57 w 219"/>
              <a:gd name="T103"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9" h="373">
                <a:moveTo>
                  <a:pt x="57" y="373"/>
                </a:moveTo>
                <a:cubicBezTo>
                  <a:pt x="45" y="373"/>
                  <a:pt x="38" y="367"/>
                  <a:pt x="34" y="361"/>
                </a:cubicBezTo>
                <a:cubicBezTo>
                  <a:pt x="17" y="361"/>
                  <a:pt x="17" y="361"/>
                  <a:pt x="17" y="361"/>
                </a:cubicBezTo>
                <a:cubicBezTo>
                  <a:pt x="25" y="337"/>
                  <a:pt x="25" y="337"/>
                  <a:pt x="25" y="337"/>
                </a:cubicBezTo>
                <a:cubicBezTo>
                  <a:pt x="23" y="335"/>
                  <a:pt x="22" y="333"/>
                  <a:pt x="20" y="330"/>
                </a:cubicBezTo>
                <a:cubicBezTo>
                  <a:pt x="14" y="322"/>
                  <a:pt x="8" y="313"/>
                  <a:pt x="7" y="302"/>
                </a:cubicBezTo>
                <a:cubicBezTo>
                  <a:pt x="5" y="301"/>
                  <a:pt x="4" y="298"/>
                  <a:pt x="3" y="296"/>
                </a:cubicBezTo>
                <a:cubicBezTo>
                  <a:pt x="2" y="294"/>
                  <a:pt x="2" y="294"/>
                  <a:pt x="2" y="294"/>
                </a:cubicBezTo>
                <a:cubicBezTo>
                  <a:pt x="1" y="289"/>
                  <a:pt x="1" y="289"/>
                  <a:pt x="1" y="289"/>
                </a:cubicBezTo>
                <a:cubicBezTo>
                  <a:pt x="0" y="277"/>
                  <a:pt x="0" y="277"/>
                  <a:pt x="0" y="277"/>
                </a:cubicBezTo>
                <a:cubicBezTo>
                  <a:pt x="7" y="271"/>
                  <a:pt x="7" y="271"/>
                  <a:pt x="7" y="271"/>
                </a:cubicBezTo>
                <a:cubicBezTo>
                  <a:pt x="0" y="255"/>
                  <a:pt x="0" y="255"/>
                  <a:pt x="0" y="255"/>
                </a:cubicBezTo>
                <a:cubicBezTo>
                  <a:pt x="7" y="252"/>
                  <a:pt x="7" y="252"/>
                  <a:pt x="7" y="252"/>
                </a:cubicBezTo>
                <a:cubicBezTo>
                  <a:pt x="7" y="252"/>
                  <a:pt x="7" y="252"/>
                  <a:pt x="7" y="252"/>
                </a:cubicBezTo>
                <a:cubicBezTo>
                  <a:pt x="15" y="246"/>
                  <a:pt x="15" y="246"/>
                  <a:pt x="15" y="246"/>
                </a:cubicBezTo>
                <a:cubicBezTo>
                  <a:pt x="12" y="240"/>
                  <a:pt x="12" y="240"/>
                  <a:pt x="12" y="240"/>
                </a:cubicBezTo>
                <a:cubicBezTo>
                  <a:pt x="12" y="229"/>
                  <a:pt x="12" y="229"/>
                  <a:pt x="12" y="229"/>
                </a:cubicBezTo>
                <a:cubicBezTo>
                  <a:pt x="10" y="228"/>
                  <a:pt x="10" y="228"/>
                  <a:pt x="10" y="228"/>
                </a:cubicBezTo>
                <a:cubicBezTo>
                  <a:pt x="10" y="211"/>
                  <a:pt x="10" y="211"/>
                  <a:pt x="10" y="211"/>
                </a:cubicBezTo>
                <a:cubicBezTo>
                  <a:pt x="11" y="205"/>
                  <a:pt x="11" y="205"/>
                  <a:pt x="11" y="205"/>
                </a:cubicBezTo>
                <a:cubicBezTo>
                  <a:pt x="10" y="204"/>
                  <a:pt x="10" y="204"/>
                  <a:pt x="10" y="204"/>
                </a:cubicBezTo>
                <a:cubicBezTo>
                  <a:pt x="8" y="198"/>
                  <a:pt x="8" y="198"/>
                  <a:pt x="8" y="198"/>
                </a:cubicBezTo>
                <a:cubicBezTo>
                  <a:pt x="9" y="190"/>
                  <a:pt x="9" y="190"/>
                  <a:pt x="9" y="190"/>
                </a:cubicBezTo>
                <a:cubicBezTo>
                  <a:pt x="7" y="178"/>
                  <a:pt x="7" y="178"/>
                  <a:pt x="7" y="178"/>
                </a:cubicBezTo>
                <a:cubicBezTo>
                  <a:pt x="9" y="162"/>
                  <a:pt x="9" y="162"/>
                  <a:pt x="9" y="162"/>
                </a:cubicBezTo>
                <a:cubicBezTo>
                  <a:pt x="21" y="148"/>
                  <a:pt x="21" y="148"/>
                  <a:pt x="21" y="148"/>
                </a:cubicBezTo>
                <a:cubicBezTo>
                  <a:pt x="30" y="145"/>
                  <a:pt x="30" y="145"/>
                  <a:pt x="30" y="145"/>
                </a:cubicBezTo>
                <a:cubicBezTo>
                  <a:pt x="31" y="143"/>
                  <a:pt x="31" y="143"/>
                  <a:pt x="31" y="143"/>
                </a:cubicBezTo>
                <a:cubicBezTo>
                  <a:pt x="34" y="135"/>
                  <a:pt x="34" y="135"/>
                  <a:pt x="34" y="135"/>
                </a:cubicBezTo>
                <a:cubicBezTo>
                  <a:pt x="35" y="128"/>
                  <a:pt x="35" y="128"/>
                  <a:pt x="35" y="128"/>
                </a:cubicBezTo>
                <a:cubicBezTo>
                  <a:pt x="37" y="122"/>
                  <a:pt x="37" y="122"/>
                  <a:pt x="37" y="122"/>
                </a:cubicBezTo>
                <a:cubicBezTo>
                  <a:pt x="36" y="119"/>
                  <a:pt x="36" y="119"/>
                  <a:pt x="36" y="119"/>
                </a:cubicBezTo>
                <a:cubicBezTo>
                  <a:pt x="34" y="104"/>
                  <a:pt x="34" y="104"/>
                  <a:pt x="34" y="104"/>
                </a:cubicBezTo>
                <a:cubicBezTo>
                  <a:pt x="48" y="95"/>
                  <a:pt x="48" y="95"/>
                  <a:pt x="48" y="95"/>
                </a:cubicBezTo>
                <a:cubicBezTo>
                  <a:pt x="55" y="92"/>
                  <a:pt x="55" y="92"/>
                  <a:pt x="55" y="92"/>
                </a:cubicBezTo>
                <a:cubicBezTo>
                  <a:pt x="57" y="89"/>
                  <a:pt x="57" y="89"/>
                  <a:pt x="57" y="89"/>
                </a:cubicBezTo>
                <a:cubicBezTo>
                  <a:pt x="57" y="80"/>
                  <a:pt x="57" y="80"/>
                  <a:pt x="57" y="80"/>
                </a:cubicBezTo>
                <a:cubicBezTo>
                  <a:pt x="59" y="69"/>
                  <a:pt x="59" y="69"/>
                  <a:pt x="59" y="69"/>
                </a:cubicBezTo>
                <a:cubicBezTo>
                  <a:pt x="64" y="64"/>
                  <a:pt x="64" y="64"/>
                  <a:pt x="64" y="64"/>
                </a:cubicBezTo>
                <a:cubicBezTo>
                  <a:pt x="65" y="62"/>
                  <a:pt x="65" y="62"/>
                  <a:pt x="65" y="62"/>
                </a:cubicBezTo>
                <a:cubicBezTo>
                  <a:pt x="68" y="57"/>
                  <a:pt x="68" y="57"/>
                  <a:pt x="68" y="57"/>
                </a:cubicBezTo>
                <a:cubicBezTo>
                  <a:pt x="71" y="55"/>
                  <a:pt x="71" y="55"/>
                  <a:pt x="71" y="55"/>
                </a:cubicBezTo>
                <a:cubicBezTo>
                  <a:pt x="73" y="51"/>
                  <a:pt x="73" y="51"/>
                  <a:pt x="73" y="51"/>
                </a:cubicBezTo>
                <a:cubicBezTo>
                  <a:pt x="76" y="49"/>
                  <a:pt x="76" y="49"/>
                  <a:pt x="76" y="49"/>
                </a:cubicBezTo>
                <a:cubicBezTo>
                  <a:pt x="73" y="43"/>
                  <a:pt x="73" y="43"/>
                  <a:pt x="73" y="43"/>
                </a:cubicBezTo>
                <a:cubicBezTo>
                  <a:pt x="98" y="32"/>
                  <a:pt x="98" y="32"/>
                  <a:pt x="98" y="32"/>
                </a:cubicBezTo>
                <a:cubicBezTo>
                  <a:pt x="104" y="32"/>
                  <a:pt x="104" y="32"/>
                  <a:pt x="104" y="32"/>
                </a:cubicBezTo>
                <a:cubicBezTo>
                  <a:pt x="105" y="31"/>
                  <a:pt x="105" y="31"/>
                  <a:pt x="105" y="31"/>
                </a:cubicBezTo>
                <a:cubicBezTo>
                  <a:pt x="108" y="31"/>
                  <a:pt x="108" y="31"/>
                  <a:pt x="108" y="31"/>
                </a:cubicBezTo>
                <a:cubicBezTo>
                  <a:pt x="108" y="14"/>
                  <a:pt x="108" y="14"/>
                  <a:pt x="108" y="14"/>
                </a:cubicBezTo>
                <a:cubicBezTo>
                  <a:pt x="126" y="17"/>
                  <a:pt x="126" y="17"/>
                  <a:pt x="126" y="17"/>
                </a:cubicBezTo>
                <a:cubicBezTo>
                  <a:pt x="135" y="0"/>
                  <a:pt x="135" y="0"/>
                  <a:pt x="135" y="0"/>
                </a:cubicBezTo>
                <a:cubicBezTo>
                  <a:pt x="153" y="23"/>
                  <a:pt x="153" y="23"/>
                  <a:pt x="153" y="23"/>
                </a:cubicBezTo>
                <a:cubicBezTo>
                  <a:pt x="156" y="25"/>
                  <a:pt x="156" y="25"/>
                  <a:pt x="156" y="25"/>
                </a:cubicBezTo>
                <a:cubicBezTo>
                  <a:pt x="162" y="30"/>
                  <a:pt x="162" y="30"/>
                  <a:pt x="162" y="30"/>
                </a:cubicBezTo>
                <a:cubicBezTo>
                  <a:pt x="163" y="30"/>
                  <a:pt x="163" y="30"/>
                  <a:pt x="163" y="30"/>
                </a:cubicBezTo>
                <a:cubicBezTo>
                  <a:pt x="170" y="32"/>
                  <a:pt x="170" y="32"/>
                  <a:pt x="170" y="32"/>
                </a:cubicBezTo>
                <a:cubicBezTo>
                  <a:pt x="174" y="33"/>
                  <a:pt x="174" y="33"/>
                  <a:pt x="174" y="33"/>
                </a:cubicBezTo>
                <a:cubicBezTo>
                  <a:pt x="181" y="37"/>
                  <a:pt x="181" y="37"/>
                  <a:pt x="181" y="37"/>
                </a:cubicBezTo>
                <a:cubicBezTo>
                  <a:pt x="186" y="42"/>
                  <a:pt x="186" y="42"/>
                  <a:pt x="186" y="42"/>
                </a:cubicBezTo>
                <a:cubicBezTo>
                  <a:pt x="193" y="42"/>
                  <a:pt x="193" y="42"/>
                  <a:pt x="193" y="42"/>
                </a:cubicBezTo>
                <a:cubicBezTo>
                  <a:pt x="200" y="55"/>
                  <a:pt x="200" y="55"/>
                  <a:pt x="200" y="55"/>
                </a:cubicBezTo>
                <a:cubicBezTo>
                  <a:pt x="202" y="60"/>
                  <a:pt x="202" y="60"/>
                  <a:pt x="202" y="60"/>
                </a:cubicBezTo>
                <a:cubicBezTo>
                  <a:pt x="202" y="63"/>
                  <a:pt x="202" y="63"/>
                  <a:pt x="202" y="63"/>
                </a:cubicBezTo>
                <a:cubicBezTo>
                  <a:pt x="203" y="67"/>
                  <a:pt x="203" y="67"/>
                  <a:pt x="203" y="67"/>
                </a:cubicBezTo>
                <a:cubicBezTo>
                  <a:pt x="203" y="67"/>
                  <a:pt x="203" y="67"/>
                  <a:pt x="203" y="67"/>
                </a:cubicBezTo>
                <a:cubicBezTo>
                  <a:pt x="209" y="78"/>
                  <a:pt x="209" y="78"/>
                  <a:pt x="209" y="78"/>
                </a:cubicBezTo>
                <a:cubicBezTo>
                  <a:pt x="207" y="83"/>
                  <a:pt x="207" y="83"/>
                  <a:pt x="207" y="83"/>
                </a:cubicBezTo>
                <a:cubicBezTo>
                  <a:pt x="210" y="93"/>
                  <a:pt x="210" y="93"/>
                  <a:pt x="210" y="93"/>
                </a:cubicBezTo>
                <a:cubicBezTo>
                  <a:pt x="209" y="96"/>
                  <a:pt x="209" y="96"/>
                  <a:pt x="209" y="96"/>
                </a:cubicBezTo>
                <a:cubicBezTo>
                  <a:pt x="209" y="98"/>
                  <a:pt x="209" y="98"/>
                  <a:pt x="209" y="98"/>
                </a:cubicBezTo>
                <a:cubicBezTo>
                  <a:pt x="210" y="99"/>
                  <a:pt x="210" y="99"/>
                  <a:pt x="210" y="99"/>
                </a:cubicBezTo>
                <a:cubicBezTo>
                  <a:pt x="213" y="103"/>
                  <a:pt x="213" y="103"/>
                  <a:pt x="213" y="103"/>
                </a:cubicBezTo>
                <a:cubicBezTo>
                  <a:pt x="219" y="110"/>
                  <a:pt x="219" y="110"/>
                  <a:pt x="219" y="110"/>
                </a:cubicBezTo>
                <a:cubicBezTo>
                  <a:pt x="218" y="120"/>
                  <a:pt x="218" y="120"/>
                  <a:pt x="218" y="120"/>
                </a:cubicBezTo>
                <a:cubicBezTo>
                  <a:pt x="216" y="130"/>
                  <a:pt x="216" y="130"/>
                  <a:pt x="216" y="130"/>
                </a:cubicBezTo>
                <a:cubicBezTo>
                  <a:pt x="207" y="137"/>
                  <a:pt x="207" y="137"/>
                  <a:pt x="207" y="137"/>
                </a:cubicBezTo>
                <a:cubicBezTo>
                  <a:pt x="197" y="142"/>
                  <a:pt x="197" y="142"/>
                  <a:pt x="197" y="142"/>
                </a:cubicBezTo>
                <a:cubicBezTo>
                  <a:pt x="191" y="142"/>
                  <a:pt x="191" y="142"/>
                  <a:pt x="191" y="142"/>
                </a:cubicBezTo>
                <a:cubicBezTo>
                  <a:pt x="188" y="142"/>
                  <a:pt x="188" y="142"/>
                  <a:pt x="188" y="142"/>
                </a:cubicBezTo>
                <a:cubicBezTo>
                  <a:pt x="181" y="142"/>
                  <a:pt x="181" y="142"/>
                  <a:pt x="181" y="142"/>
                </a:cubicBezTo>
                <a:cubicBezTo>
                  <a:pt x="180" y="144"/>
                  <a:pt x="180" y="144"/>
                  <a:pt x="180" y="144"/>
                </a:cubicBezTo>
                <a:cubicBezTo>
                  <a:pt x="183" y="152"/>
                  <a:pt x="182" y="160"/>
                  <a:pt x="178" y="167"/>
                </a:cubicBezTo>
                <a:cubicBezTo>
                  <a:pt x="172" y="179"/>
                  <a:pt x="169" y="181"/>
                  <a:pt x="160" y="189"/>
                </a:cubicBezTo>
                <a:cubicBezTo>
                  <a:pt x="155" y="192"/>
                  <a:pt x="150" y="196"/>
                  <a:pt x="144" y="199"/>
                </a:cubicBezTo>
                <a:cubicBezTo>
                  <a:pt x="139" y="202"/>
                  <a:pt x="135" y="205"/>
                  <a:pt x="130" y="212"/>
                </a:cubicBezTo>
                <a:cubicBezTo>
                  <a:pt x="130" y="216"/>
                  <a:pt x="130" y="221"/>
                  <a:pt x="129" y="226"/>
                </a:cubicBezTo>
                <a:cubicBezTo>
                  <a:pt x="138" y="230"/>
                  <a:pt x="144" y="237"/>
                  <a:pt x="149" y="242"/>
                </a:cubicBezTo>
                <a:cubicBezTo>
                  <a:pt x="153" y="247"/>
                  <a:pt x="155" y="253"/>
                  <a:pt x="155" y="260"/>
                </a:cubicBezTo>
                <a:cubicBezTo>
                  <a:pt x="155" y="262"/>
                  <a:pt x="155" y="262"/>
                  <a:pt x="155" y="262"/>
                </a:cubicBezTo>
                <a:cubicBezTo>
                  <a:pt x="154" y="267"/>
                  <a:pt x="154" y="267"/>
                  <a:pt x="154" y="267"/>
                </a:cubicBezTo>
                <a:cubicBezTo>
                  <a:pt x="155" y="270"/>
                  <a:pt x="155" y="283"/>
                  <a:pt x="140" y="293"/>
                </a:cubicBezTo>
                <a:cubicBezTo>
                  <a:pt x="137" y="295"/>
                  <a:pt x="134" y="297"/>
                  <a:pt x="130" y="299"/>
                </a:cubicBezTo>
                <a:cubicBezTo>
                  <a:pt x="129" y="299"/>
                  <a:pt x="129" y="299"/>
                  <a:pt x="129" y="299"/>
                </a:cubicBezTo>
                <a:cubicBezTo>
                  <a:pt x="129" y="302"/>
                  <a:pt x="128" y="305"/>
                  <a:pt x="127" y="307"/>
                </a:cubicBezTo>
                <a:cubicBezTo>
                  <a:pt x="130" y="310"/>
                  <a:pt x="132" y="314"/>
                  <a:pt x="133" y="319"/>
                </a:cubicBezTo>
                <a:cubicBezTo>
                  <a:pt x="134" y="324"/>
                  <a:pt x="134" y="324"/>
                  <a:pt x="134" y="324"/>
                </a:cubicBezTo>
                <a:cubicBezTo>
                  <a:pt x="132" y="332"/>
                  <a:pt x="132" y="332"/>
                  <a:pt x="132" y="332"/>
                </a:cubicBezTo>
                <a:cubicBezTo>
                  <a:pt x="128" y="348"/>
                  <a:pt x="119" y="353"/>
                  <a:pt x="111" y="355"/>
                </a:cubicBezTo>
                <a:cubicBezTo>
                  <a:pt x="106" y="358"/>
                  <a:pt x="99" y="361"/>
                  <a:pt x="90" y="361"/>
                </a:cubicBezTo>
                <a:cubicBezTo>
                  <a:pt x="89" y="361"/>
                  <a:pt x="89" y="361"/>
                  <a:pt x="89" y="361"/>
                </a:cubicBezTo>
                <a:cubicBezTo>
                  <a:pt x="85" y="367"/>
                  <a:pt x="78" y="371"/>
                  <a:pt x="70" y="372"/>
                </a:cubicBezTo>
                <a:cubicBezTo>
                  <a:pt x="65" y="373"/>
                  <a:pt x="65" y="373"/>
                  <a:pt x="65" y="373"/>
                </a:cubicBezTo>
                <a:cubicBezTo>
                  <a:pt x="62" y="373"/>
                  <a:pt x="59" y="373"/>
                  <a:pt x="57" y="373"/>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124"/>
          <p:cNvSpPr>
            <a:spLocks/>
          </p:cNvSpPr>
          <p:nvPr/>
        </p:nvSpPr>
        <p:spPr bwMode="auto">
          <a:xfrm>
            <a:off x="14149388" y="6545263"/>
            <a:ext cx="120650" cy="73025"/>
          </a:xfrm>
          <a:custGeom>
            <a:avLst/>
            <a:gdLst>
              <a:gd name="T0" fmla="*/ 0 w 76"/>
              <a:gd name="T1" fmla="*/ 44 h 46"/>
              <a:gd name="T2" fmla="*/ 64 w 76"/>
              <a:gd name="T3" fmla="*/ 0 h 46"/>
              <a:gd name="T4" fmla="*/ 72 w 76"/>
              <a:gd name="T5" fmla="*/ 8 h 46"/>
              <a:gd name="T6" fmla="*/ 76 w 76"/>
              <a:gd name="T7" fmla="*/ 26 h 46"/>
              <a:gd name="T8" fmla="*/ 76 w 76"/>
              <a:gd name="T9" fmla="*/ 30 h 46"/>
              <a:gd name="T10" fmla="*/ 48 w 76"/>
              <a:gd name="T11" fmla="*/ 30 h 46"/>
              <a:gd name="T12" fmla="*/ 0 w 76"/>
              <a:gd name="T13" fmla="*/ 46 h 46"/>
              <a:gd name="T14" fmla="*/ 0 w 76"/>
              <a:gd name="T15" fmla="*/ 4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46">
                <a:moveTo>
                  <a:pt x="0" y="44"/>
                </a:moveTo>
                <a:lnTo>
                  <a:pt x="64" y="0"/>
                </a:lnTo>
                <a:lnTo>
                  <a:pt x="72" y="8"/>
                </a:lnTo>
                <a:lnTo>
                  <a:pt x="76" y="26"/>
                </a:lnTo>
                <a:lnTo>
                  <a:pt x="76" y="30"/>
                </a:lnTo>
                <a:lnTo>
                  <a:pt x="48" y="30"/>
                </a:lnTo>
                <a:lnTo>
                  <a:pt x="0" y="46"/>
                </a:lnTo>
                <a:lnTo>
                  <a:pt x="0" y="4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25"/>
          <p:cNvSpPr>
            <a:spLocks/>
          </p:cNvSpPr>
          <p:nvPr/>
        </p:nvSpPr>
        <p:spPr bwMode="auto">
          <a:xfrm>
            <a:off x="14111288" y="6503988"/>
            <a:ext cx="171450" cy="219075"/>
          </a:xfrm>
          <a:custGeom>
            <a:avLst/>
            <a:gdLst>
              <a:gd name="T0" fmla="*/ 0 w 108"/>
              <a:gd name="T1" fmla="*/ 0 h 138"/>
              <a:gd name="T2" fmla="*/ 60 w 108"/>
              <a:gd name="T3" fmla="*/ 12 h 138"/>
              <a:gd name="T4" fmla="*/ 108 w 108"/>
              <a:gd name="T5" fmla="*/ 6 h 138"/>
              <a:gd name="T6" fmla="*/ 96 w 108"/>
              <a:gd name="T7" fmla="*/ 70 h 138"/>
              <a:gd name="T8" fmla="*/ 46 w 108"/>
              <a:gd name="T9" fmla="*/ 138 h 138"/>
              <a:gd name="T10" fmla="*/ 0 w 108"/>
              <a:gd name="T11" fmla="*/ 0 h 138"/>
            </a:gdLst>
            <a:ahLst/>
            <a:cxnLst>
              <a:cxn ang="0">
                <a:pos x="T0" y="T1"/>
              </a:cxn>
              <a:cxn ang="0">
                <a:pos x="T2" y="T3"/>
              </a:cxn>
              <a:cxn ang="0">
                <a:pos x="T4" y="T5"/>
              </a:cxn>
              <a:cxn ang="0">
                <a:pos x="T6" y="T7"/>
              </a:cxn>
              <a:cxn ang="0">
                <a:pos x="T8" y="T9"/>
              </a:cxn>
              <a:cxn ang="0">
                <a:pos x="T10" y="T11"/>
              </a:cxn>
            </a:cxnLst>
            <a:rect l="0" t="0" r="r" b="b"/>
            <a:pathLst>
              <a:path w="108" h="138">
                <a:moveTo>
                  <a:pt x="0" y="0"/>
                </a:moveTo>
                <a:lnTo>
                  <a:pt x="60" y="12"/>
                </a:lnTo>
                <a:lnTo>
                  <a:pt x="108" y="6"/>
                </a:lnTo>
                <a:lnTo>
                  <a:pt x="96" y="70"/>
                </a:lnTo>
                <a:lnTo>
                  <a:pt x="46" y="138"/>
                </a:lnTo>
                <a:lnTo>
                  <a:pt x="0" y="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126"/>
          <p:cNvSpPr>
            <a:spLocks/>
          </p:cNvSpPr>
          <p:nvPr/>
        </p:nvSpPr>
        <p:spPr bwMode="auto">
          <a:xfrm>
            <a:off x="14811375" y="5365750"/>
            <a:ext cx="161925" cy="323850"/>
          </a:xfrm>
          <a:custGeom>
            <a:avLst/>
            <a:gdLst>
              <a:gd name="T0" fmla="*/ 0 w 102"/>
              <a:gd name="T1" fmla="*/ 150 h 204"/>
              <a:gd name="T2" fmla="*/ 6 w 102"/>
              <a:gd name="T3" fmla="*/ 0 h 204"/>
              <a:gd name="T4" fmla="*/ 102 w 102"/>
              <a:gd name="T5" fmla="*/ 182 h 204"/>
              <a:gd name="T6" fmla="*/ 48 w 102"/>
              <a:gd name="T7" fmla="*/ 196 h 204"/>
              <a:gd name="T8" fmla="*/ 0 w 102"/>
              <a:gd name="T9" fmla="*/ 204 h 204"/>
              <a:gd name="T10" fmla="*/ 0 w 102"/>
              <a:gd name="T11" fmla="*/ 150 h 204"/>
            </a:gdLst>
            <a:ahLst/>
            <a:cxnLst>
              <a:cxn ang="0">
                <a:pos x="T0" y="T1"/>
              </a:cxn>
              <a:cxn ang="0">
                <a:pos x="T2" y="T3"/>
              </a:cxn>
              <a:cxn ang="0">
                <a:pos x="T4" y="T5"/>
              </a:cxn>
              <a:cxn ang="0">
                <a:pos x="T6" y="T7"/>
              </a:cxn>
              <a:cxn ang="0">
                <a:pos x="T8" y="T9"/>
              </a:cxn>
              <a:cxn ang="0">
                <a:pos x="T10" y="T11"/>
              </a:cxn>
            </a:cxnLst>
            <a:rect l="0" t="0" r="r" b="b"/>
            <a:pathLst>
              <a:path w="102" h="204">
                <a:moveTo>
                  <a:pt x="0" y="150"/>
                </a:moveTo>
                <a:lnTo>
                  <a:pt x="6" y="0"/>
                </a:lnTo>
                <a:lnTo>
                  <a:pt x="102" y="182"/>
                </a:lnTo>
                <a:lnTo>
                  <a:pt x="48" y="196"/>
                </a:lnTo>
                <a:lnTo>
                  <a:pt x="0" y="204"/>
                </a:lnTo>
                <a:lnTo>
                  <a:pt x="0" y="15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127"/>
          <p:cNvSpPr>
            <a:spLocks/>
          </p:cNvSpPr>
          <p:nvPr/>
        </p:nvSpPr>
        <p:spPr bwMode="auto">
          <a:xfrm>
            <a:off x="14900275" y="5549900"/>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128"/>
          <p:cNvSpPr>
            <a:spLocks/>
          </p:cNvSpPr>
          <p:nvPr/>
        </p:nvSpPr>
        <p:spPr bwMode="auto">
          <a:xfrm>
            <a:off x="14957425" y="5473700"/>
            <a:ext cx="57150" cy="130175"/>
          </a:xfrm>
          <a:custGeom>
            <a:avLst/>
            <a:gdLst>
              <a:gd name="T0" fmla="*/ 7 w 18"/>
              <a:gd name="T1" fmla="*/ 41 h 41"/>
              <a:gd name="T2" fmla="*/ 0 w 18"/>
              <a:gd name="T3" fmla="*/ 2 h 41"/>
              <a:gd name="T4" fmla="*/ 4 w 18"/>
              <a:gd name="T5" fmla="*/ 1 h 41"/>
              <a:gd name="T6" fmla="*/ 10 w 18"/>
              <a:gd name="T7" fmla="*/ 0 h 41"/>
              <a:gd name="T8" fmla="*/ 18 w 18"/>
              <a:gd name="T9" fmla="*/ 1 h 41"/>
              <a:gd name="T10" fmla="*/ 12 w 18"/>
              <a:gd name="T11" fmla="*/ 41 h 41"/>
              <a:gd name="T12" fmla="*/ 7 w 18"/>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8" h="41">
                <a:moveTo>
                  <a:pt x="7" y="41"/>
                </a:moveTo>
                <a:cubicBezTo>
                  <a:pt x="0" y="2"/>
                  <a:pt x="0" y="2"/>
                  <a:pt x="0" y="2"/>
                </a:cubicBezTo>
                <a:cubicBezTo>
                  <a:pt x="4" y="1"/>
                  <a:pt x="4" y="1"/>
                  <a:pt x="4" y="1"/>
                </a:cubicBezTo>
                <a:cubicBezTo>
                  <a:pt x="10" y="0"/>
                  <a:pt x="10" y="0"/>
                  <a:pt x="10" y="0"/>
                </a:cubicBezTo>
                <a:cubicBezTo>
                  <a:pt x="13" y="0"/>
                  <a:pt x="15" y="1"/>
                  <a:pt x="18" y="1"/>
                </a:cubicBezTo>
                <a:cubicBezTo>
                  <a:pt x="12" y="41"/>
                  <a:pt x="12" y="41"/>
                  <a:pt x="12" y="41"/>
                </a:cubicBezTo>
                <a:lnTo>
                  <a:pt x="7" y="4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129"/>
          <p:cNvSpPr>
            <a:spLocks/>
          </p:cNvSpPr>
          <p:nvPr/>
        </p:nvSpPr>
        <p:spPr bwMode="auto">
          <a:xfrm>
            <a:off x="14114463" y="59674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130"/>
          <p:cNvSpPr>
            <a:spLocks/>
          </p:cNvSpPr>
          <p:nvPr/>
        </p:nvSpPr>
        <p:spPr bwMode="auto">
          <a:xfrm>
            <a:off x="14444663" y="5467350"/>
            <a:ext cx="684212" cy="915988"/>
          </a:xfrm>
          <a:custGeom>
            <a:avLst/>
            <a:gdLst>
              <a:gd name="T0" fmla="*/ 66 w 216"/>
              <a:gd name="T1" fmla="*/ 282 h 289"/>
              <a:gd name="T2" fmla="*/ 54 w 216"/>
              <a:gd name="T3" fmla="*/ 277 h 289"/>
              <a:gd name="T4" fmla="*/ 49 w 216"/>
              <a:gd name="T5" fmla="*/ 275 h 289"/>
              <a:gd name="T6" fmla="*/ 32 w 216"/>
              <a:gd name="T7" fmla="*/ 265 h 289"/>
              <a:gd name="T8" fmla="*/ 29 w 216"/>
              <a:gd name="T9" fmla="*/ 253 h 289"/>
              <a:gd name="T10" fmla="*/ 27 w 216"/>
              <a:gd name="T11" fmla="*/ 228 h 289"/>
              <a:gd name="T12" fmla="*/ 22 w 216"/>
              <a:gd name="T13" fmla="*/ 216 h 289"/>
              <a:gd name="T14" fmla="*/ 21 w 216"/>
              <a:gd name="T15" fmla="*/ 189 h 289"/>
              <a:gd name="T16" fmla="*/ 43 w 216"/>
              <a:gd name="T17" fmla="*/ 174 h 289"/>
              <a:gd name="T18" fmla="*/ 61 w 216"/>
              <a:gd name="T19" fmla="*/ 154 h 289"/>
              <a:gd name="T20" fmla="*/ 49 w 216"/>
              <a:gd name="T21" fmla="*/ 125 h 289"/>
              <a:gd name="T22" fmla="*/ 48 w 216"/>
              <a:gd name="T23" fmla="*/ 109 h 289"/>
              <a:gd name="T24" fmla="*/ 42 w 216"/>
              <a:gd name="T25" fmla="*/ 95 h 289"/>
              <a:gd name="T26" fmla="*/ 37 w 216"/>
              <a:gd name="T27" fmla="*/ 83 h 289"/>
              <a:gd name="T28" fmla="*/ 30 w 216"/>
              <a:gd name="T29" fmla="*/ 83 h 289"/>
              <a:gd name="T30" fmla="*/ 14 w 216"/>
              <a:gd name="T31" fmla="*/ 72 h 289"/>
              <a:gd name="T32" fmla="*/ 4 w 216"/>
              <a:gd name="T33" fmla="*/ 64 h 289"/>
              <a:gd name="T34" fmla="*/ 2 w 216"/>
              <a:gd name="T35" fmla="*/ 57 h 289"/>
              <a:gd name="T36" fmla="*/ 1 w 216"/>
              <a:gd name="T37" fmla="*/ 41 h 289"/>
              <a:gd name="T38" fmla="*/ 2 w 216"/>
              <a:gd name="T39" fmla="*/ 36 h 289"/>
              <a:gd name="T40" fmla="*/ 4 w 216"/>
              <a:gd name="T41" fmla="*/ 34 h 289"/>
              <a:gd name="T42" fmla="*/ 13 w 216"/>
              <a:gd name="T43" fmla="*/ 26 h 289"/>
              <a:gd name="T44" fmla="*/ 25 w 216"/>
              <a:gd name="T45" fmla="*/ 23 h 289"/>
              <a:gd name="T46" fmla="*/ 47 w 216"/>
              <a:gd name="T47" fmla="*/ 34 h 289"/>
              <a:gd name="T48" fmla="*/ 56 w 216"/>
              <a:gd name="T49" fmla="*/ 33 h 289"/>
              <a:gd name="T50" fmla="*/ 57 w 216"/>
              <a:gd name="T51" fmla="*/ 23 h 289"/>
              <a:gd name="T52" fmla="*/ 73 w 216"/>
              <a:gd name="T53" fmla="*/ 11 h 289"/>
              <a:gd name="T54" fmla="*/ 93 w 216"/>
              <a:gd name="T55" fmla="*/ 3 h 289"/>
              <a:gd name="T56" fmla="*/ 105 w 216"/>
              <a:gd name="T57" fmla="*/ 0 h 289"/>
              <a:gd name="T58" fmla="*/ 124 w 216"/>
              <a:gd name="T59" fmla="*/ 3 h 289"/>
              <a:gd name="T60" fmla="*/ 132 w 216"/>
              <a:gd name="T61" fmla="*/ 9 h 289"/>
              <a:gd name="T62" fmla="*/ 150 w 216"/>
              <a:gd name="T63" fmla="*/ 19 h 289"/>
              <a:gd name="T64" fmla="*/ 155 w 216"/>
              <a:gd name="T65" fmla="*/ 43 h 289"/>
              <a:gd name="T66" fmla="*/ 155 w 216"/>
              <a:gd name="T67" fmla="*/ 58 h 289"/>
              <a:gd name="T68" fmla="*/ 179 w 216"/>
              <a:gd name="T69" fmla="*/ 74 h 289"/>
              <a:gd name="T70" fmla="*/ 193 w 216"/>
              <a:gd name="T71" fmla="*/ 139 h 289"/>
              <a:gd name="T72" fmla="*/ 194 w 216"/>
              <a:gd name="T73" fmla="*/ 156 h 289"/>
              <a:gd name="T74" fmla="*/ 197 w 216"/>
              <a:gd name="T75" fmla="*/ 173 h 289"/>
              <a:gd name="T76" fmla="*/ 210 w 216"/>
              <a:gd name="T77" fmla="*/ 187 h 289"/>
              <a:gd name="T78" fmla="*/ 208 w 216"/>
              <a:gd name="T79" fmla="*/ 218 h 289"/>
              <a:gd name="T80" fmla="*/ 192 w 216"/>
              <a:gd name="T81" fmla="*/ 242 h 289"/>
              <a:gd name="T82" fmla="*/ 176 w 216"/>
              <a:gd name="T83" fmla="*/ 259 h 289"/>
              <a:gd name="T84" fmla="*/ 166 w 216"/>
              <a:gd name="T85" fmla="*/ 275 h 289"/>
              <a:gd name="T86" fmla="*/ 142 w 216"/>
              <a:gd name="T87" fmla="*/ 276 h 289"/>
              <a:gd name="T88" fmla="*/ 94 w 216"/>
              <a:gd name="T89" fmla="*/ 288 h 289"/>
              <a:gd name="T90" fmla="*/ 85 w 216"/>
              <a:gd name="T91"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6" h="289">
                <a:moveTo>
                  <a:pt x="85" y="289"/>
                </a:moveTo>
                <a:cubicBezTo>
                  <a:pt x="78" y="289"/>
                  <a:pt x="71" y="286"/>
                  <a:pt x="66" y="282"/>
                </a:cubicBezTo>
                <a:cubicBezTo>
                  <a:pt x="66" y="283"/>
                  <a:pt x="66" y="283"/>
                  <a:pt x="66" y="283"/>
                </a:cubicBezTo>
                <a:cubicBezTo>
                  <a:pt x="54" y="277"/>
                  <a:pt x="54" y="277"/>
                  <a:pt x="54" y="277"/>
                </a:cubicBezTo>
                <a:cubicBezTo>
                  <a:pt x="49" y="275"/>
                  <a:pt x="49" y="275"/>
                  <a:pt x="49" y="275"/>
                </a:cubicBezTo>
                <a:cubicBezTo>
                  <a:pt x="49" y="275"/>
                  <a:pt x="49" y="275"/>
                  <a:pt x="49" y="275"/>
                </a:cubicBezTo>
                <a:cubicBezTo>
                  <a:pt x="44" y="273"/>
                  <a:pt x="40" y="271"/>
                  <a:pt x="37" y="268"/>
                </a:cubicBezTo>
                <a:cubicBezTo>
                  <a:pt x="32" y="265"/>
                  <a:pt x="32" y="265"/>
                  <a:pt x="32" y="265"/>
                </a:cubicBezTo>
                <a:cubicBezTo>
                  <a:pt x="33" y="263"/>
                  <a:pt x="33" y="263"/>
                  <a:pt x="33" y="263"/>
                </a:cubicBezTo>
                <a:cubicBezTo>
                  <a:pt x="31" y="260"/>
                  <a:pt x="30" y="257"/>
                  <a:pt x="29" y="253"/>
                </a:cubicBezTo>
                <a:cubicBezTo>
                  <a:pt x="29" y="250"/>
                  <a:pt x="28" y="246"/>
                  <a:pt x="29" y="241"/>
                </a:cubicBezTo>
                <a:cubicBezTo>
                  <a:pt x="30" y="238"/>
                  <a:pt x="28" y="233"/>
                  <a:pt x="27" y="228"/>
                </a:cubicBezTo>
                <a:cubicBezTo>
                  <a:pt x="25" y="224"/>
                  <a:pt x="25" y="224"/>
                  <a:pt x="25" y="224"/>
                </a:cubicBezTo>
                <a:cubicBezTo>
                  <a:pt x="24" y="222"/>
                  <a:pt x="23" y="219"/>
                  <a:pt x="22" y="216"/>
                </a:cubicBezTo>
                <a:cubicBezTo>
                  <a:pt x="22" y="211"/>
                  <a:pt x="21" y="205"/>
                  <a:pt x="23" y="198"/>
                </a:cubicBezTo>
                <a:cubicBezTo>
                  <a:pt x="21" y="189"/>
                  <a:pt x="21" y="189"/>
                  <a:pt x="21" y="189"/>
                </a:cubicBezTo>
                <a:cubicBezTo>
                  <a:pt x="28" y="182"/>
                  <a:pt x="28" y="182"/>
                  <a:pt x="28" y="182"/>
                </a:cubicBezTo>
                <a:cubicBezTo>
                  <a:pt x="32" y="178"/>
                  <a:pt x="37" y="175"/>
                  <a:pt x="43" y="174"/>
                </a:cubicBezTo>
                <a:cubicBezTo>
                  <a:pt x="45" y="171"/>
                  <a:pt x="47" y="169"/>
                  <a:pt x="49" y="168"/>
                </a:cubicBezTo>
                <a:cubicBezTo>
                  <a:pt x="54" y="163"/>
                  <a:pt x="58" y="159"/>
                  <a:pt x="61" y="154"/>
                </a:cubicBezTo>
                <a:cubicBezTo>
                  <a:pt x="3" y="149"/>
                  <a:pt x="3" y="149"/>
                  <a:pt x="3" y="149"/>
                </a:cubicBezTo>
                <a:cubicBezTo>
                  <a:pt x="49" y="125"/>
                  <a:pt x="49" y="125"/>
                  <a:pt x="49" y="125"/>
                </a:cubicBezTo>
                <a:cubicBezTo>
                  <a:pt x="44" y="112"/>
                  <a:pt x="44" y="112"/>
                  <a:pt x="44" y="112"/>
                </a:cubicBezTo>
                <a:cubicBezTo>
                  <a:pt x="48" y="109"/>
                  <a:pt x="48" y="109"/>
                  <a:pt x="48" y="109"/>
                </a:cubicBezTo>
                <a:cubicBezTo>
                  <a:pt x="48" y="107"/>
                  <a:pt x="48" y="107"/>
                  <a:pt x="48" y="107"/>
                </a:cubicBezTo>
                <a:cubicBezTo>
                  <a:pt x="42" y="95"/>
                  <a:pt x="42" y="95"/>
                  <a:pt x="42" y="95"/>
                </a:cubicBezTo>
                <a:cubicBezTo>
                  <a:pt x="40" y="88"/>
                  <a:pt x="40" y="88"/>
                  <a:pt x="40" y="88"/>
                </a:cubicBezTo>
                <a:cubicBezTo>
                  <a:pt x="37" y="83"/>
                  <a:pt x="37" y="83"/>
                  <a:pt x="37" y="83"/>
                </a:cubicBezTo>
                <a:cubicBezTo>
                  <a:pt x="36" y="83"/>
                  <a:pt x="36" y="83"/>
                  <a:pt x="36" y="83"/>
                </a:cubicBezTo>
                <a:cubicBezTo>
                  <a:pt x="30" y="83"/>
                  <a:pt x="30" y="83"/>
                  <a:pt x="30" y="83"/>
                </a:cubicBezTo>
                <a:cubicBezTo>
                  <a:pt x="20" y="77"/>
                  <a:pt x="20" y="77"/>
                  <a:pt x="20" y="77"/>
                </a:cubicBezTo>
                <a:cubicBezTo>
                  <a:pt x="14" y="72"/>
                  <a:pt x="14" y="72"/>
                  <a:pt x="14" y="72"/>
                </a:cubicBezTo>
                <a:cubicBezTo>
                  <a:pt x="7" y="68"/>
                  <a:pt x="7" y="68"/>
                  <a:pt x="7" y="68"/>
                </a:cubicBezTo>
                <a:cubicBezTo>
                  <a:pt x="4" y="64"/>
                  <a:pt x="4" y="64"/>
                  <a:pt x="4" y="64"/>
                </a:cubicBezTo>
                <a:cubicBezTo>
                  <a:pt x="17" y="51"/>
                  <a:pt x="17" y="51"/>
                  <a:pt x="17" y="51"/>
                </a:cubicBezTo>
                <a:cubicBezTo>
                  <a:pt x="2" y="57"/>
                  <a:pt x="2" y="57"/>
                  <a:pt x="2" y="57"/>
                </a:cubicBezTo>
                <a:cubicBezTo>
                  <a:pt x="0" y="50"/>
                  <a:pt x="0" y="50"/>
                  <a:pt x="0" y="50"/>
                </a:cubicBezTo>
                <a:cubicBezTo>
                  <a:pt x="1" y="41"/>
                  <a:pt x="1" y="41"/>
                  <a:pt x="1" y="41"/>
                </a:cubicBezTo>
                <a:cubicBezTo>
                  <a:pt x="0" y="41"/>
                  <a:pt x="0" y="41"/>
                  <a:pt x="0" y="41"/>
                </a:cubicBezTo>
                <a:cubicBezTo>
                  <a:pt x="2" y="36"/>
                  <a:pt x="2" y="36"/>
                  <a:pt x="2" y="36"/>
                </a:cubicBezTo>
                <a:cubicBezTo>
                  <a:pt x="3" y="34"/>
                  <a:pt x="3" y="34"/>
                  <a:pt x="3" y="34"/>
                </a:cubicBezTo>
                <a:cubicBezTo>
                  <a:pt x="4" y="34"/>
                  <a:pt x="4" y="34"/>
                  <a:pt x="4" y="34"/>
                </a:cubicBezTo>
                <a:cubicBezTo>
                  <a:pt x="9" y="24"/>
                  <a:pt x="9" y="24"/>
                  <a:pt x="9" y="24"/>
                </a:cubicBezTo>
                <a:cubicBezTo>
                  <a:pt x="13" y="26"/>
                  <a:pt x="13" y="26"/>
                  <a:pt x="13" y="26"/>
                </a:cubicBezTo>
                <a:cubicBezTo>
                  <a:pt x="15" y="24"/>
                  <a:pt x="15" y="24"/>
                  <a:pt x="15" y="24"/>
                </a:cubicBezTo>
                <a:cubicBezTo>
                  <a:pt x="25" y="23"/>
                  <a:pt x="25" y="23"/>
                  <a:pt x="25" y="23"/>
                </a:cubicBezTo>
                <a:cubicBezTo>
                  <a:pt x="33" y="24"/>
                  <a:pt x="33" y="24"/>
                  <a:pt x="33" y="24"/>
                </a:cubicBezTo>
                <a:cubicBezTo>
                  <a:pt x="47" y="34"/>
                  <a:pt x="47" y="34"/>
                  <a:pt x="47" y="34"/>
                </a:cubicBezTo>
                <a:cubicBezTo>
                  <a:pt x="51" y="37"/>
                  <a:pt x="51" y="37"/>
                  <a:pt x="51" y="37"/>
                </a:cubicBezTo>
                <a:cubicBezTo>
                  <a:pt x="56" y="33"/>
                  <a:pt x="56" y="33"/>
                  <a:pt x="56" y="33"/>
                </a:cubicBezTo>
                <a:cubicBezTo>
                  <a:pt x="65" y="34"/>
                  <a:pt x="65" y="34"/>
                  <a:pt x="65" y="34"/>
                </a:cubicBezTo>
                <a:cubicBezTo>
                  <a:pt x="57" y="23"/>
                  <a:pt x="57" y="23"/>
                  <a:pt x="57" y="23"/>
                </a:cubicBezTo>
                <a:cubicBezTo>
                  <a:pt x="72" y="15"/>
                  <a:pt x="72" y="15"/>
                  <a:pt x="72" y="15"/>
                </a:cubicBezTo>
                <a:cubicBezTo>
                  <a:pt x="73" y="11"/>
                  <a:pt x="73" y="11"/>
                  <a:pt x="73" y="11"/>
                </a:cubicBezTo>
                <a:cubicBezTo>
                  <a:pt x="85" y="6"/>
                  <a:pt x="85" y="6"/>
                  <a:pt x="85" y="6"/>
                </a:cubicBezTo>
                <a:cubicBezTo>
                  <a:pt x="93" y="3"/>
                  <a:pt x="93" y="3"/>
                  <a:pt x="93" y="3"/>
                </a:cubicBezTo>
                <a:cubicBezTo>
                  <a:pt x="94" y="2"/>
                  <a:pt x="94" y="2"/>
                  <a:pt x="94" y="2"/>
                </a:cubicBezTo>
                <a:cubicBezTo>
                  <a:pt x="105" y="0"/>
                  <a:pt x="105" y="0"/>
                  <a:pt x="105" y="0"/>
                </a:cubicBezTo>
                <a:cubicBezTo>
                  <a:pt x="117" y="0"/>
                  <a:pt x="117" y="0"/>
                  <a:pt x="117" y="0"/>
                </a:cubicBezTo>
                <a:cubicBezTo>
                  <a:pt x="124" y="3"/>
                  <a:pt x="124" y="3"/>
                  <a:pt x="124" y="3"/>
                </a:cubicBezTo>
                <a:cubicBezTo>
                  <a:pt x="130" y="7"/>
                  <a:pt x="130" y="7"/>
                  <a:pt x="130" y="7"/>
                </a:cubicBezTo>
                <a:cubicBezTo>
                  <a:pt x="132" y="9"/>
                  <a:pt x="132" y="9"/>
                  <a:pt x="132" y="9"/>
                </a:cubicBezTo>
                <a:cubicBezTo>
                  <a:pt x="144" y="10"/>
                  <a:pt x="144" y="10"/>
                  <a:pt x="144" y="10"/>
                </a:cubicBezTo>
                <a:cubicBezTo>
                  <a:pt x="150" y="19"/>
                  <a:pt x="150" y="19"/>
                  <a:pt x="150" y="19"/>
                </a:cubicBezTo>
                <a:cubicBezTo>
                  <a:pt x="158" y="28"/>
                  <a:pt x="158" y="28"/>
                  <a:pt x="158" y="28"/>
                </a:cubicBezTo>
                <a:cubicBezTo>
                  <a:pt x="155" y="43"/>
                  <a:pt x="155" y="43"/>
                  <a:pt x="155" y="43"/>
                </a:cubicBezTo>
                <a:cubicBezTo>
                  <a:pt x="154" y="46"/>
                  <a:pt x="154" y="46"/>
                  <a:pt x="154" y="46"/>
                </a:cubicBezTo>
                <a:cubicBezTo>
                  <a:pt x="155" y="58"/>
                  <a:pt x="155" y="58"/>
                  <a:pt x="155" y="58"/>
                </a:cubicBezTo>
                <a:cubicBezTo>
                  <a:pt x="158" y="62"/>
                  <a:pt x="158" y="62"/>
                  <a:pt x="158" y="62"/>
                </a:cubicBezTo>
                <a:cubicBezTo>
                  <a:pt x="179" y="74"/>
                  <a:pt x="179" y="74"/>
                  <a:pt x="179" y="74"/>
                </a:cubicBezTo>
                <a:cubicBezTo>
                  <a:pt x="169" y="94"/>
                  <a:pt x="169" y="94"/>
                  <a:pt x="169" y="94"/>
                </a:cubicBezTo>
                <a:cubicBezTo>
                  <a:pt x="193" y="139"/>
                  <a:pt x="193" y="139"/>
                  <a:pt x="193" y="139"/>
                </a:cubicBezTo>
                <a:cubicBezTo>
                  <a:pt x="208" y="151"/>
                  <a:pt x="208" y="151"/>
                  <a:pt x="208" y="151"/>
                </a:cubicBezTo>
                <a:cubicBezTo>
                  <a:pt x="194" y="156"/>
                  <a:pt x="194" y="156"/>
                  <a:pt x="194" y="156"/>
                </a:cubicBezTo>
                <a:cubicBezTo>
                  <a:pt x="200" y="161"/>
                  <a:pt x="200" y="161"/>
                  <a:pt x="200" y="161"/>
                </a:cubicBezTo>
                <a:cubicBezTo>
                  <a:pt x="197" y="173"/>
                  <a:pt x="197" y="173"/>
                  <a:pt x="197" y="173"/>
                </a:cubicBezTo>
                <a:cubicBezTo>
                  <a:pt x="198" y="173"/>
                  <a:pt x="198" y="173"/>
                  <a:pt x="198" y="173"/>
                </a:cubicBezTo>
                <a:cubicBezTo>
                  <a:pt x="210" y="187"/>
                  <a:pt x="210" y="187"/>
                  <a:pt x="210" y="187"/>
                </a:cubicBezTo>
                <a:cubicBezTo>
                  <a:pt x="216" y="202"/>
                  <a:pt x="216" y="202"/>
                  <a:pt x="216" y="202"/>
                </a:cubicBezTo>
                <a:cubicBezTo>
                  <a:pt x="208" y="218"/>
                  <a:pt x="208" y="218"/>
                  <a:pt x="208" y="218"/>
                </a:cubicBezTo>
                <a:cubicBezTo>
                  <a:pt x="198" y="234"/>
                  <a:pt x="198" y="234"/>
                  <a:pt x="198" y="234"/>
                </a:cubicBezTo>
                <a:cubicBezTo>
                  <a:pt x="192" y="242"/>
                  <a:pt x="192" y="242"/>
                  <a:pt x="192" y="242"/>
                </a:cubicBezTo>
                <a:cubicBezTo>
                  <a:pt x="190" y="253"/>
                  <a:pt x="190" y="253"/>
                  <a:pt x="190" y="253"/>
                </a:cubicBezTo>
                <a:cubicBezTo>
                  <a:pt x="176" y="259"/>
                  <a:pt x="176" y="259"/>
                  <a:pt x="176" y="259"/>
                </a:cubicBezTo>
                <a:cubicBezTo>
                  <a:pt x="175" y="262"/>
                  <a:pt x="175" y="262"/>
                  <a:pt x="175" y="262"/>
                </a:cubicBezTo>
                <a:cubicBezTo>
                  <a:pt x="166" y="275"/>
                  <a:pt x="166" y="275"/>
                  <a:pt x="166" y="275"/>
                </a:cubicBezTo>
                <a:cubicBezTo>
                  <a:pt x="156" y="275"/>
                  <a:pt x="156" y="275"/>
                  <a:pt x="156" y="275"/>
                </a:cubicBezTo>
                <a:cubicBezTo>
                  <a:pt x="149" y="276"/>
                  <a:pt x="146" y="276"/>
                  <a:pt x="142" y="276"/>
                </a:cubicBezTo>
                <a:cubicBezTo>
                  <a:pt x="131" y="276"/>
                  <a:pt x="120" y="279"/>
                  <a:pt x="108" y="283"/>
                </a:cubicBezTo>
                <a:cubicBezTo>
                  <a:pt x="104" y="285"/>
                  <a:pt x="99" y="287"/>
                  <a:pt x="94" y="288"/>
                </a:cubicBezTo>
                <a:cubicBezTo>
                  <a:pt x="91" y="289"/>
                  <a:pt x="88" y="289"/>
                  <a:pt x="85" y="289"/>
                </a:cubicBezTo>
                <a:cubicBezTo>
                  <a:pt x="85" y="289"/>
                  <a:pt x="85" y="289"/>
                  <a:pt x="85" y="289"/>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131"/>
          <p:cNvSpPr>
            <a:spLocks/>
          </p:cNvSpPr>
          <p:nvPr/>
        </p:nvSpPr>
        <p:spPr bwMode="auto">
          <a:xfrm>
            <a:off x="14425613" y="6348413"/>
            <a:ext cx="127000" cy="9525"/>
          </a:xfrm>
          <a:custGeom>
            <a:avLst/>
            <a:gdLst>
              <a:gd name="T0" fmla="*/ 26 w 80"/>
              <a:gd name="T1" fmla="*/ 4 h 6"/>
              <a:gd name="T2" fmla="*/ 0 w 80"/>
              <a:gd name="T3" fmla="*/ 4 h 6"/>
              <a:gd name="T4" fmla="*/ 2 w 80"/>
              <a:gd name="T5" fmla="*/ 0 h 6"/>
              <a:gd name="T6" fmla="*/ 54 w 80"/>
              <a:gd name="T7" fmla="*/ 2 h 6"/>
              <a:gd name="T8" fmla="*/ 80 w 80"/>
              <a:gd name="T9" fmla="*/ 0 h 6"/>
              <a:gd name="T10" fmla="*/ 56 w 80"/>
              <a:gd name="T11" fmla="*/ 2 h 6"/>
              <a:gd name="T12" fmla="*/ 80 w 80"/>
              <a:gd name="T13" fmla="*/ 4 h 6"/>
              <a:gd name="T14" fmla="*/ 28 w 80"/>
              <a:gd name="T15" fmla="*/ 4 h 6"/>
              <a:gd name="T16" fmla="*/ 2 w 80"/>
              <a:gd name="T17" fmla="*/ 6 h 6"/>
              <a:gd name="T18" fmla="*/ 26 w 80"/>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6">
                <a:moveTo>
                  <a:pt x="26" y="4"/>
                </a:moveTo>
                <a:lnTo>
                  <a:pt x="0" y="4"/>
                </a:lnTo>
                <a:lnTo>
                  <a:pt x="2" y="0"/>
                </a:lnTo>
                <a:lnTo>
                  <a:pt x="54" y="2"/>
                </a:lnTo>
                <a:lnTo>
                  <a:pt x="80" y="0"/>
                </a:lnTo>
                <a:lnTo>
                  <a:pt x="56" y="2"/>
                </a:lnTo>
                <a:lnTo>
                  <a:pt x="80" y="4"/>
                </a:lnTo>
                <a:lnTo>
                  <a:pt x="28" y="4"/>
                </a:lnTo>
                <a:lnTo>
                  <a:pt x="2" y="6"/>
                </a:lnTo>
                <a:lnTo>
                  <a:pt x="26" y="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132"/>
          <p:cNvSpPr>
            <a:spLocks/>
          </p:cNvSpPr>
          <p:nvPr/>
        </p:nvSpPr>
        <p:spPr bwMode="auto">
          <a:xfrm>
            <a:off x="14631988" y="5832475"/>
            <a:ext cx="28575" cy="125413"/>
          </a:xfrm>
          <a:custGeom>
            <a:avLst/>
            <a:gdLst>
              <a:gd name="T0" fmla="*/ 0 w 9"/>
              <a:gd name="T1" fmla="*/ 0 h 40"/>
              <a:gd name="T2" fmla="*/ 8 w 9"/>
              <a:gd name="T3" fmla="*/ 0 h 40"/>
              <a:gd name="T4" fmla="*/ 9 w 9"/>
              <a:gd name="T5" fmla="*/ 40 h 40"/>
              <a:gd name="T6" fmla="*/ 0 w 9"/>
              <a:gd name="T7" fmla="*/ 0 h 40"/>
            </a:gdLst>
            <a:ahLst/>
            <a:cxnLst>
              <a:cxn ang="0">
                <a:pos x="T0" y="T1"/>
              </a:cxn>
              <a:cxn ang="0">
                <a:pos x="T2" y="T3"/>
              </a:cxn>
              <a:cxn ang="0">
                <a:pos x="T4" y="T5"/>
              </a:cxn>
              <a:cxn ang="0">
                <a:pos x="T6" y="T7"/>
              </a:cxn>
            </a:cxnLst>
            <a:rect l="0" t="0" r="r" b="b"/>
            <a:pathLst>
              <a:path w="9" h="40">
                <a:moveTo>
                  <a:pt x="0" y="0"/>
                </a:moveTo>
                <a:cubicBezTo>
                  <a:pt x="3" y="0"/>
                  <a:pt x="6" y="0"/>
                  <a:pt x="8" y="0"/>
                </a:cubicBezTo>
                <a:cubicBezTo>
                  <a:pt x="9" y="40"/>
                  <a:pt x="9" y="40"/>
                  <a:pt x="9" y="40"/>
                </a:cubicBezTo>
                <a:lnTo>
                  <a:pt x="0" y="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133"/>
          <p:cNvSpPr>
            <a:spLocks/>
          </p:cNvSpPr>
          <p:nvPr/>
        </p:nvSpPr>
        <p:spPr bwMode="auto">
          <a:xfrm>
            <a:off x="14463713" y="6218238"/>
            <a:ext cx="168275" cy="155575"/>
          </a:xfrm>
          <a:custGeom>
            <a:avLst/>
            <a:gdLst>
              <a:gd name="T0" fmla="*/ 24 w 53"/>
              <a:gd name="T1" fmla="*/ 49 h 49"/>
              <a:gd name="T2" fmla="*/ 3 w 53"/>
              <a:gd name="T3" fmla="*/ 34 h 49"/>
              <a:gd name="T4" fmla="*/ 12 w 53"/>
              <a:gd name="T5" fmla="*/ 6 h 49"/>
              <a:gd name="T6" fmla="*/ 15 w 53"/>
              <a:gd name="T7" fmla="*/ 3 h 49"/>
              <a:gd name="T8" fmla="*/ 30 w 53"/>
              <a:gd name="T9" fmla="*/ 0 h 49"/>
              <a:gd name="T10" fmla="*/ 38 w 53"/>
              <a:gd name="T11" fmla="*/ 6 h 49"/>
              <a:gd name="T12" fmla="*/ 47 w 53"/>
              <a:gd name="T13" fmla="*/ 14 h 49"/>
              <a:gd name="T14" fmla="*/ 40 w 53"/>
              <a:gd name="T15" fmla="*/ 46 h 49"/>
              <a:gd name="T16" fmla="*/ 35 w 53"/>
              <a:gd name="T17" fmla="*/ 49 h 49"/>
              <a:gd name="T18" fmla="*/ 27 w 53"/>
              <a:gd name="T19" fmla="*/ 49 h 49"/>
              <a:gd name="T20" fmla="*/ 24 w 53"/>
              <a:gd name="T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49">
                <a:moveTo>
                  <a:pt x="24" y="49"/>
                </a:moveTo>
                <a:cubicBezTo>
                  <a:pt x="15" y="48"/>
                  <a:pt x="7" y="42"/>
                  <a:pt x="3" y="34"/>
                </a:cubicBezTo>
                <a:cubicBezTo>
                  <a:pt x="0" y="24"/>
                  <a:pt x="3" y="13"/>
                  <a:pt x="12" y="6"/>
                </a:cubicBezTo>
                <a:cubicBezTo>
                  <a:pt x="15" y="3"/>
                  <a:pt x="15" y="3"/>
                  <a:pt x="15" y="3"/>
                </a:cubicBezTo>
                <a:cubicBezTo>
                  <a:pt x="30" y="0"/>
                  <a:pt x="30" y="0"/>
                  <a:pt x="30" y="0"/>
                </a:cubicBezTo>
                <a:cubicBezTo>
                  <a:pt x="38" y="6"/>
                  <a:pt x="38" y="6"/>
                  <a:pt x="38" y="6"/>
                </a:cubicBezTo>
                <a:cubicBezTo>
                  <a:pt x="40" y="7"/>
                  <a:pt x="44" y="9"/>
                  <a:pt x="47" y="14"/>
                </a:cubicBezTo>
                <a:cubicBezTo>
                  <a:pt x="53" y="25"/>
                  <a:pt x="50" y="38"/>
                  <a:pt x="40" y="46"/>
                </a:cubicBezTo>
                <a:cubicBezTo>
                  <a:pt x="35" y="49"/>
                  <a:pt x="35" y="49"/>
                  <a:pt x="35" y="49"/>
                </a:cubicBezTo>
                <a:cubicBezTo>
                  <a:pt x="27" y="49"/>
                  <a:pt x="27" y="49"/>
                  <a:pt x="27" y="49"/>
                </a:cubicBezTo>
                <a:lnTo>
                  <a:pt x="24" y="4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134"/>
          <p:cNvSpPr>
            <a:spLocks/>
          </p:cNvSpPr>
          <p:nvPr/>
        </p:nvSpPr>
        <p:spPr bwMode="auto">
          <a:xfrm>
            <a:off x="13922375" y="6427788"/>
            <a:ext cx="354012" cy="314325"/>
          </a:xfrm>
          <a:custGeom>
            <a:avLst/>
            <a:gdLst>
              <a:gd name="T0" fmla="*/ 75 w 112"/>
              <a:gd name="T1" fmla="*/ 99 h 99"/>
              <a:gd name="T2" fmla="*/ 57 w 112"/>
              <a:gd name="T3" fmla="*/ 93 h 99"/>
              <a:gd name="T4" fmla="*/ 55 w 112"/>
              <a:gd name="T5" fmla="*/ 92 h 99"/>
              <a:gd name="T6" fmla="*/ 41 w 112"/>
              <a:gd name="T7" fmla="*/ 94 h 99"/>
              <a:gd name="T8" fmla="*/ 32 w 112"/>
              <a:gd name="T9" fmla="*/ 92 h 99"/>
              <a:gd name="T10" fmla="*/ 30 w 112"/>
              <a:gd name="T11" fmla="*/ 92 h 99"/>
              <a:gd name="T12" fmla="*/ 17 w 112"/>
              <a:gd name="T13" fmla="*/ 91 h 99"/>
              <a:gd name="T14" fmla="*/ 9 w 112"/>
              <a:gd name="T15" fmla="*/ 78 h 99"/>
              <a:gd name="T16" fmla="*/ 2 w 112"/>
              <a:gd name="T17" fmla="*/ 54 h 99"/>
              <a:gd name="T18" fmla="*/ 5 w 112"/>
              <a:gd name="T19" fmla="*/ 36 h 99"/>
              <a:gd name="T20" fmla="*/ 23 w 112"/>
              <a:gd name="T21" fmla="*/ 13 h 99"/>
              <a:gd name="T22" fmla="*/ 30 w 112"/>
              <a:gd name="T23" fmla="*/ 9 h 99"/>
              <a:gd name="T24" fmla="*/ 42 w 112"/>
              <a:gd name="T25" fmla="*/ 2 h 99"/>
              <a:gd name="T26" fmla="*/ 45 w 112"/>
              <a:gd name="T27" fmla="*/ 1 h 99"/>
              <a:gd name="T28" fmla="*/ 52 w 112"/>
              <a:gd name="T29" fmla="*/ 0 h 99"/>
              <a:gd name="T30" fmla="*/ 55 w 112"/>
              <a:gd name="T31" fmla="*/ 0 h 99"/>
              <a:gd name="T32" fmla="*/ 78 w 112"/>
              <a:gd name="T33" fmla="*/ 19 h 99"/>
              <a:gd name="T34" fmla="*/ 78 w 112"/>
              <a:gd name="T35" fmla="*/ 30 h 99"/>
              <a:gd name="T36" fmla="*/ 79 w 112"/>
              <a:gd name="T37" fmla="*/ 32 h 99"/>
              <a:gd name="T38" fmla="*/ 89 w 112"/>
              <a:gd name="T39" fmla="*/ 31 h 99"/>
              <a:gd name="T40" fmla="*/ 98 w 112"/>
              <a:gd name="T41" fmla="*/ 31 h 99"/>
              <a:gd name="T42" fmla="*/ 108 w 112"/>
              <a:gd name="T43" fmla="*/ 43 h 99"/>
              <a:gd name="T44" fmla="*/ 110 w 112"/>
              <a:gd name="T45" fmla="*/ 50 h 99"/>
              <a:gd name="T46" fmla="*/ 101 w 112"/>
              <a:gd name="T47" fmla="*/ 84 h 99"/>
              <a:gd name="T48" fmla="*/ 75 w 112"/>
              <a:gd name="T4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99">
                <a:moveTo>
                  <a:pt x="75" y="99"/>
                </a:moveTo>
                <a:cubicBezTo>
                  <a:pt x="69" y="99"/>
                  <a:pt x="63" y="97"/>
                  <a:pt x="57" y="93"/>
                </a:cubicBezTo>
                <a:cubicBezTo>
                  <a:pt x="57" y="93"/>
                  <a:pt x="56" y="93"/>
                  <a:pt x="55" y="92"/>
                </a:cubicBezTo>
                <a:cubicBezTo>
                  <a:pt x="41" y="94"/>
                  <a:pt x="41" y="94"/>
                  <a:pt x="41" y="94"/>
                </a:cubicBezTo>
                <a:cubicBezTo>
                  <a:pt x="32" y="92"/>
                  <a:pt x="32" y="92"/>
                  <a:pt x="32" y="92"/>
                </a:cubicBezTo>
                <a:cubicBezTo>
                  <a:pt x="30" y="92"/>
                  <a:pt x="30" y="92"/>
                  <a:pt x="30" y="92"/>
                </a:cubicBezTo>
                <a:cubicBezTo>
                  <a:pt x="17" y="91"/>
                  <a:pt x="17" y="91"/>
                  <a:pt x="17" y="91"/>
                </a:cubicBezTo>
                <a:cubicBezTo>
                  <a:pt x="9" y="78"/>
                  <a:pt x="9" y="78"/>
                  <a:pt x="9" y="78"/>
                </a:cubicBezTo>
                <a:cubicBezTo>
                  <a:pt x="3" y="71"/>
                  <a:pt x="0" y="62"/>
                  <a:pt x="2" y="54"/>
                </a:cubicBezTo>
                <a:cubicBezTo>
                  <a:pt x="1" y="46"/>
                  <a:pt x="4" y="40"/>
                  <a:pt x="5" y="36"/>
                </a:cubicBezTo>
                <a:cubicBezTo>
                  <a:pt x="5" y="25"/>
                  <a:pt x="13" y="16"/>
                  <a:pt x="23" y="13"/>
                </a:cubicBezTo>
                <a:cubicBezTo>
                  <a:pt x="25" y="13"/>
                  <a:pt x="27" y="11"/>
                  <a:pt x="30" y="9"/>
                </a:cubicBezTo>
                <a:cubicBezTo>
                  <a:pt x="34" y="6"/>
                  <a:pt x="38" y="4"/>
                  <a:pt x="42" y="2"/>
                </a:cubicBezTo>
                <a:cubicBezTo>
                  <a:pt x="45" y="1"/>
                  <a:pt x="45" y="1"/>
                  <a:pt x="45" y="1"/>
                </a:cubicBezTo>
                <a:cubicBezTo>
                  <a:pt x="52" y="0"/>
                  <a:pt x="52" y="0"/>
                  <a:pt x="52" y="0"/>
                </a:cubicBezTo>
                <a:cubicBezTo>
                  <a:pt x="55" y="0"/>
                  <a:pt x="55" y="0"/>
                  <a:pt x="55" y="0"/>
                </a:cubicBezTo>
                <a:cubicBezTo>
                  <a:pt x="66" y="0"/>
                  <a:pt x="77" y="8"/>
                  <a:pt x="78" y="19"/>
                </a:cubicBezTo>
                <a:cubicBezTo>
                  <a:pt x="79" y="23"/>
                  <a:pt x="79" y="27"/>
                  <a:pt x="78" y="30"/>
                </a:cubicBezTo>
                <a:cubicBezTo>
                  <a:pt x="79" y="31"/>
                  <a:pt x="79" y="31"/>
                  <a:pt x="79" y="32"/>
                </a:cubicBezTo>
                <a:cubicBezTo>
                  <a:pt x="82" y="31"/>
                  <a:pt x="85" y="31"/>
                  <a:pt x="89" y="31"/>
                </a:cubicBezTo>
                <a:cubicBezTo>
                  <a:pt x="98" y="31"/>
                  <a:pt x="98" y="31"/>
                  <a:pt x="98" y="31"/>
                </a:cubicBezTo>
                <a:cubicBezTo>
                  <a:pt x="108" y="43"/>
                  <a:pt x="108" y="43"/>
                  <a:pt x="108" y="43"/>
                </a:cubicBezTo>
                <a:cubicBezTo>
                  <a:pt x="110" y="50"/>
                  <a:pt x="110" y="50"/>
                  <a:pt x="110" y="50"/>
                </a:cubicBezTo>
                <a:cubicBezTo>
                  <a:pt x="112" y="61"/>
                  <a:pt x="109" y="73"/>
                  <a:pt x="101" y="84"/>
                </a:cubicBezTo>
                <a:cubicBezTo>
                  <a:pt x="95" y="93"/>
                  <a:pt x="85" y="99"/>
                  <a:pt x="75" y="99"/>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135"/>
          <p:cNvSpPr>
            <a:spLocks/>
          </p:cNvSpPr>
          <p:nvPr/>
        </p:nvSpPr>
        <p:spPr bwMode="auto">
          <a:xfrm>
            <a:off x="13630275" y="6662738"/>
            <a:ext cx="433387" cy="312738"/>
          </a:xfrm>
          <a:custGeom>
            <a:avLst/>
            <a:gdLst>
              <a:gd name="T0" fmla="*/ 76 w 137"/>
              <a:gd name="T1" fmla="*/ 94 h 99"/>
              <a:gd name="T2" fmla="*/ 73 w 137"/>
              <a:gd name="T3" fmla="*/ 97 h 99"/>
              <a:gd name="T4" fmla="*/ 64 w 137"/>
              <a:gd name="T5" fmla="*/ 90 h 99"/>
              <a:gd name="T6" fmla="*/ 59 w 137"/>
              <a:gd name="T7" fmla="*/ 88 h 99"/>
              <a:gd name="T8" fmla="*/ 48 w 137"/>
              <a:gd name="T9" fmla="*/ 94 h 99"/>
              <a:gd name="T10" fmla="*/ 40 w 137"/>
              <a:gd name="T11" fmla="*/ 89 h 99"/>
              <a:gd name="T12" fmla="*/ 37 w 137"/>
              <a:gd name="T13" fmla="*/ 88 h 99"/>
              <a:gd name="T14" fmla="*/ 32 w 137"/>
              <a:gd name="T15" fmla="*/ 85 h 99"/>
              <a:gd name="T16" fmla="*/ 0 w 137"/>
              <a:gd name="T17" fmla="*/ 71 h 99"/>
              <a:gd name="T18" fmla="*/ 30 w 137"/>
              <a:gd name="T19" fmla="*/ 50 h 99"/>
              <a:gd name="T20" fmla="*/ 34 w 137"/>
              <a:gd name="T21" fmla="*/ 47 h 99"/>
              <a:gd name="T22" fmla="*/ 37 w 137"/>
              <a:gd name="T23" fmla="*/ 39 h 99"/>
              <a:gd name="T24" fmla="*/ 59 w 137"/>
              <a:gd name="T25" fmla="*/ 17 h 99"/>
              <a:gd name="T26" fmla="*/ 81 w 137"/>
              <a:gd name="T27" fmla="*/ 10 h 99"/>
              <a:gd name="T28" fmla="*/ 89 w 137"/>
              <a:gd name="T29" fmla="*/ 7 h 99"/>
              <a:gd name="T30" fmla="*/ 107 w 137"/>
              <a:gd name="T31" fmla="*/ 0 h 99"/>
              <a:gd name="T32" fmla="*/ 113 w 137"/>
              <a:gd name="T33" fmla="*/ 13 h 99"/>
              <a:gd name="T34" fmla="*/ 116 w 137"/>
              <a:gd name="T35" fmla="*/ 14 h 99"/>
              <a:gd name="T36" fmla="*/ 127 w 137"/>
              <a:gd name="T37" fmla="*/ 33 h 99"/>
              <a:gd name="T38" fmla="*/ 121 w 137"/>
              <a:gd name="T39" fmla="*/ 42 h 99"/>
              <a:gd name="T40" fmla="*/ 137 w 137"/>
              <a:gd name="T41" fmla="*/ 60 h 99"/>
              <a:gd name="T42" fmla="*/ 115 w 137"/>
              <a:gd name="T43" fmla="*/ 66 h 99"/>
              <a:gd name="T44" fmla="*/ 110 w 137"/>
              <a:gd name="T45" fmla="*/ 71 h 99"/>
              <a:gd name="T46" fmla="*/ 104 w 137"/>
              <a:gd name="T47" fmla="*/ 76 h 99"/>
              <a:gd name="T48" fmla="*/ 100 w 137"/>
              <a:gd name="T49" fmla="*/ 76 h 99"/>
              <a:gd name="T50" fmla="*/ 92 w 137"/>
              <a:gd name="T51" fmla="*/ 99 h 99"/>
              <a:gd name="T52" fmla="*/ 76 w 137"/>
              <a:gd name="T53" fmla="*/ 9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7" h="99">
                <a:moveTo>
                  <a:pt x="76" y="94"/>
                </a:moveTo>
                <a:cubicBezTo>
                  <a:pt x="73" y="97"/>
                  <a:pt x="73" y="97"/>
                  <a:pt x="73" y="97"/>
                </a:cubicBezTo>
                <a:cubicBezTo>
                  <a:pt x="64" y="90"/>
                  <a:pt x="64" y="90"/>
                  <a:pt x="64" y="90"/>
                </a:cubicBezTo>
                <a:cubicBezTo>
                  <a:pt x="59" y="88"/>
                  <a:pt x="59" y="88"/>
                  <a:pt x="59" y="88"/>
                </a:cubicBezTo>
                <a:cubicBezTo>
                  <a:pt x="48" y="94"/>
                  <a:pt x="48" y="94"/>
                  <a:pt x="48" y="94"/>
                </a:cubicBezTo>
                <a:cubicBezTo>
                  <a:pt x="40" y="89"/>
                  <a:pt x="40" y="89"/>
                  <a:pt x="40" y="89"/>
                </a:cubicBezTo>
                <a:cubicBezTo>
                  <a:pt x="37" y="88"/>
                  <a:pt x="37" y="88"/>
                  <a:pt x="37" y="88"/>
                </a:cubicBezTo>
                <a:cubicBezTo>
                  <a:pt x="32" y="85"/>
                  <a:pt x="32" y="85"/>
                  <a:pt x="32" y="85"/>
                </a:cubicBezTo>
                <a:cubicBezTo>
                  <a:pt x="0" y="71"/>
                  <a:pt x="0" y="71"/>
                  <a:pt x="0" y="71"/>
                </a:cubicBezTo>
                <a:cubicBezTo>
                  <a:pt x="30" y="50"/>
                  <a:pt x="30" y="50"/>
                  <a:pt x="30" y="50"/>
                </a:cubicBezTo>
                <a:cubicBezTo>
                  <a:pt x="33" y="48"/>
                  <a:pt x="33" y="47"/>
                  <a:pt x="34" y="47"/>
                </a:cubicBezTo>
                <a:cubicBezTo>
                  <a:pt x="34" y="46"/>
                  <a:pt x="36" y="42"/>
                  <a:pt x="37" y="39"/>
                </a:cubicBezTo>
                <a:cubicBezTo>
                  <a:pt x="41" y="29"/>
                  <a:pt x="48" y="21"/>
                  <a:pt x="59" y="17"/>
                </a:cubicBezTo>
                <a:cubicBezTo>
                  <a:pt x="67" y="14"/>
                  <a:pt x="73" y="11"/>
                  <a:pt x="81" y="10"/>
                </a:cubicBezTo>
                <a:cubicBezTo>
                  <a:pt x="83" y="9"/>
                  <a:pt x="86" y="9"/>
                  <a:pt x="89" y="7"/>
                </a:cubicBezTo>
                <a:cubicBezTo>
                  <a:pt x="107" y="0"/>
                  <a:pt x="107" y="0"/>
                  <a:pt x="107" y="0"/>
                </a:cubicBezTo>
                <a:cubicBezTo>
                  <a:pt x="113" y="13"/>
                  <a:pt x="113" y="13"/>
                  <a:pt x="113" y="13"/>
                </a:cubicBezTo>
                <a:cubicBezTo>
                  <a:pt x="116" y="14"/>
                  <a:pt x="116" y="14"/>
                  <a:pt x="116" y="14"/>
                </a:cubicBezTo>
                <a:cubicBezTo>
                  <a:pt x="127" y="33"/>
                  <a:pt x="127" y="33"/>
                  <a:pt x="127" y="33"/>
                </a:cubicBezTo>
                <a:cubicBezTo>
                  <a:pt x="121" y="42"/>
                  <a:pt x="121" y="42"/>
                  <a:pt x="121" y="42"/>
                </a:cubicBezTo>
                <a:cubicBezTo>
                  <a:pt x="137" y="60"/>
                  <a:pt x="137" y="60"/>
                  <a:pt x="137" y="60"/>
                </a:cubicBezTo>
                <a:cubicBezTo>
                  <a:pt x="115" y="66"/>
                  <a:pt x="115" y="66"/>
                  <a:pt x="115" y="66"/>
                </a:cubicBezTo>
                <a:cubicBezTo>
                  <a:pt x="110" y="71"/>
                  <a:pt x="110" y="71"/>
                  <a:pt x="110" y="71"/>
                </a:cubicBezTo>
                <a:cubicBezTo>
                  <a:pt x="104" y="76"/>
                  <a:pt x="104" y="76"/>
                  <a:pt x="104" y="76"/>
                </a:cubicBezTo>
                <a:cubicBezTo>
                  <a:pt x="100" y="76"/>
                  <a:pt x="100" y="76"/>
                  <a:pt x="100" y="76"/>
                </a:cubicBezTo>
                <a:cubicBezTo>
                  <a:pt x="92" y="99"/>
                  <a:pt x="92" y="99"/>
                  <a:pt x="92" y="99"/>
                </a:cubicBezTo>
                <a:lnTo>
                  <a:pt x="76" y="9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136"/>
          <p:cNvSpPr>
            <a:spLocks/>
          </p:cNvSpPr>
          <p:nvPr/>
        </p:nvSpPr>
        <p:spPr bwMode="auto">
          <a:xfrm>
            <a:off x="13795375" y="682942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137"/>
          <p:cNvSpPr>
            <a:spLocks/>
          </p:cNvSpPr>
          <p:nvPr/>
        </p:nvSpPr>
        <p:spPr bwMode="auto">
          <a:xfrm>
            <a:off x="13620750" y="6797675"/>
            <a:ext cx="361950" cy="247650"/>
          </a:xfrm>
          <a:custGeom>
            <a:avLst/>
            <a:gdLst>
              <a:gd name="T0" fmla="*/ 140 w 228"/>
              <a:gd name="T1" fmla="*/ 148 h 156"/>
              <a:gd name="T2" fmla="*/ 136 w 228"/>
              <a:gd name="T3" fmla="*/ 148 h 156"/>
              <a:gd name="T4" fmla="*/ 120 w 228"/>
              <a:gd name="T5" fmla="*/ 140 h 156"/>
              <a:gd name="T6" fmla="*/ 120 w 228"/>
              <a:gd name="T7" fmla="*/ 140 h 156"/>
              <a:gd name="T8" fmla="*/ 118 w 228"/>
              <a:gd name="T9" fmla="*/ 138 h 156"/>
              <a:gd name="T10" fmla="*/ 114 w 228"/>
              <a:gd name="T11" fmla="*/ 138 h 156"/>
              <a:gd name="T12" fmla="*/ 70 w 228"/>
              <a:gd name="T13" fmla="*/ 128 h 156"/>
              <a:gd name="T14" fmla="*/ 70 w 228"/>
              <a:gd name="T15" fmla="*/ 114 h 156"/>
              <a:gd name="T16" fmla="*/ 60 w 228"/>
              <a:gd name="T17" fmla="*/ 106 h 156"/>
              <a:gd name="T18" fmla="*/ 42 w 228"/>
              <a:gd name="T19" fmla="*/ 100 h 156"/>
              <a:gd name="T20" fmla="*/ 40 w 228"/>
              <a:gd name="T21" fmla="*/ 84 h 156"/>
              <a:gd name="T22" fmla="*/ 0 w 228"/>
              <a:gd name="T23" fmla="*/ 56 h 156"/>
              <a:gd name="T24" fmla="*/ 54 w 228"/>
              <a:gd name="T25" fmla="*/ 20 h 156"/>
              <a:gd name="T26" fmla="*/ 68 w 228"/>
              <a:gd name="T27" fmla="*/ 12 h 156"/>
              <a:gd name="T28" fmla="*/ 88 w 228"/>
              <a:gd name="T29" fmla="*/ 44 h 156"/>
              <a:gd name="T30" fmla="*/ 92 w 228"/>
              <a:gd name="T31" fmla="*/ 36 h 156"/>
              <a:gd name="T32" fmla="*/ 88 w 228"/>
              <a:gd name="T33" fmla="*/ 30 h 156"/>
              <a:gd name="T34" fmla="*/ 84 w 228"/>
              <a:gd name="T35" fmla="*/ 28 h 156"/>
              <a:gd name="T36" fmla="*/ 86 w 228"/>
              <a:gd name="T37" fmla="*/ 28 h 156"/>
              <a:gd name="T38" fmla="*/ 82 w 228"/>
              <a:gd name="T39" fmla="*/ 22 h 156"/>
              <a:gd name="T40" fmla="*/ 88 w 228"/>
              <a:gd name="T41" fmla="*/ 18 h 156"/>
              <a:gd name="T42" fmla="*/ 94 w 228"/>
              <a:gd name="T43" fmla="*/ 16 h 156"/>
              <a:gd name="T44" fmla="*/ 98 w 228"/>
              <a:gd name="T45" fmla="*/ 8 h 156"/>
              <a:gd name="T46" fmla="*/ 124 w 228"/>
              <a:gd name="T47" fmla="*/ 4 h 156"/>
              <a:gd name="T48" fmla="*/ 142 w 228"/>
              <a:gd name="T49" fmla="*/ 6 h 156"/>
              <a:gd name="T50" fmla="*/ 144 w 228"/>
              <a:gd name="T51" fmla="*/ 0 h 156"/>
              <a:gd name="T52" fmla="*/ 172 w 228"/>
              <a:gd name="T53" fmla="*/ 12 h 156"/>
              <a:gd name="T54" fmla="*/ 182 w 228"/>
              <a:gd name="T55" fmla="*/ 12 h 156"/>
              <a:gd name="T56" fmla="*/ 186 w 228"/>
              <a:gd name="T57" fmla="*/ 20 h 156"/>
              <a:gd name="T58" fmla="*/ 190 w 228"/>
              <a:gd name="T59" fmla="*/ 22 h 156"/>
              <a:gd name="T60" fmla="*/ 216 w 228"/>
              <a:gd name="T61" fmla="*/ 38 h 156"/>
              <a:gd name="T62" fmla="*/ 208 w 228"/>
              <a:gd name="T63" fmla="*/ 62 h 156"/>
              <a:gd name="T64" fmla="*/ 218 w 228"/>
              <a:gd name="T65" fmla="*/ 72 h 156"/>
              <a:gd name="T66" fmla="*/ 210 w 228"/>
              <a:gd name="T67" fmla="*/ 102 h 156"/>
              <a:gd name="T68" fmla="*/ 208 w 228"/>
              <a:gd name="T69" fmla="*/ 106 h 156"/>
              <a:gd name="T70" fmla="*/ 228 w 228"/>
              <a:gd name="T71" fmla="*/ 146 h 156"/>
              <a:gd name="T72" fmla="*/ 166 w 228"/>
              <a:gd name="T73" fmla="*/ 152 h 156"/>
              <a:gd name="T74" fmla="*/ 152 w 228"/>
              <a:gd name="T75" fmla="*/ 156 h 156"/>
              <a:gd name="T76" fmla="*/ 140 w 228"/>
              <a:gd name="T77" fmla="*/ 14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56">
                <a:moveTo>
                  <a:pt x="140" y="148"/>
                </a:moveTo>
                <a:lnTo>
                  <a:pt x="136" y="148"/>
                </a:lnTo>
                <a:lnTo>
                  <a:pt x="120" y="140"/>
                </a:lnTo>
                <a:lnTo>
                  <a:pt x="120" y="140"/>
                </a:lnTo>
                <a:lnTo>
                  <a:pt x="118" y="138"/>
                </a:lnTo>
                <a:lnTo>
                  <a:pt x="114" y="138"/>
                </a:lnTo>
                <a:lnTo>
                  <a:pt x="70" y="128"/>
                </a:lnTo>
                <a:lnTo>
                  <a:pt x="70" y="114"/>
                </a:lnTo>
                <a:lnTo>
                  <a:pt x="60" y="106"/>
                </a:lnTo>
                <a:lnTo>
                  <a:pt x="42" y="100"/>
                </a:lnTo>
                <a:lnTo>
                  <a:pt x="40" y="84"/>
                </a:lnTo>
                <a:lnTo>
                  <a:pt x="0" y="56"/>
                </a:lnTo>
                <a:lnTo>
                  <a:pt x="54" y="20"/>
                </a:lnTo>
                <a:lnTo>
                  <a:pt x="68" y="12"/>
                </a:lnTo>
                <a:lnTo>
                  <a:pt x="88" y="44"/>
                </a:lnTo>
                <a:lnTo>
                  <a:pt x="92" y="36"/>
                </a:lnTo>
                <a:lnTo>
                  <a:pt x="88" y="30"/>
                </a:lnTo>
                <a:lnTo>
                  <a:pt x="84" y="28"/>
                </a:lnTo>
                <a:lnTo>
                  <a:pt x="86" y="28"/>
                </a:lnTo>
                <a:lnTo>
                  <a:pt x="82" y="22"/>
                </a:lnTo>
                <a:lnTo>
                  <a:pt x="88" y="18"/>
                </a:lnTo>
                <a:lnTo>
                  <a:pt x="94" y="16"/>
                </a:lnTo>
                <a:lnTo>
                  <a:pt x="98" y="8"/>
                </a:lnTo>
                <a:lnTo>
                  <a:pt x="124" y="4"/>
                </a:lnTo>
                <a:lnTo>
                  <a:pt x="142" y="6"/>
                </a:lnTo>
                <a:lnTo>
                  <a:pt x="144" y="0"/>
                </a:lnTo>
                <a:lnTo>
                  <a:pt x="172" y="12"/>
                </a:lnTo>
                <a:lnTo>
                  <a:pt x="182" y="12"/>
                </a:lnTo>
                <a:lnTo>
                  <a:pt x="186" y="20"/>
                </a:lnTo>
                <a:lnTo>
                  <a:pt x="190" y="22"/>
                </a:lnTo>
                <a:lnTo>
                  <a:pt x="216" y="38"/>
                </a:lnTo>
                <a:lnTo>
                  <a:pt x="208" y="62"/>
                </a:lnTo>
                <a:lnTo>
                  <a:pt x="218" y="72"/>
                </a:lnTo>
                <a:lnTo>
                  <a:pt x="210" y="102"/>
                </a:lnTo>
                <a:lnTo>
                  <a:pt x="208" y="106"/>
                </a:lnTo>
                <a:lnTo>
                  <a:pt x="228" y="146"/>
                </a:lnTo>
                <a:lnTo>
                  <a:pt x="166" y="152"/>
                </a:lnTo>
                <a:lnTo>
                  <a:pt x="152" y="156"/>
                </a:lnTo>
                <a:lnTo>
                  <a:pt x="140" y="14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138"/>
          <p:cNvSpPr>
            <a:spLocks/>
          </p:cNvSpPr>
          <p:nvPr/>
        </p:nvSpPr>
        <p:spPr bwMode="auto">
          <a:xfrm>
            <a:off x="13798550" y="6816725"/>
            <a:ext cx="6350" cy="9525"/>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1" y="2"/>
                  <a:pt x="1" y="1"/>
                  <a:pt x="2" y="0"/>
                </a:cubicBezTo>
                <a:cubicBezTo>
                  <a:pt x="1" y="1"/>
                  <a:pt x="1" y="2"/>
                  <a:pt x="0" y="3"/>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139"/>
          <p:cNvSpPr>
            <a:spLocks/>
          </p:cNvSpPr>
          <p:nvPr/>
        </p:nvSpPr>
        <p:spPr bwMode="auto">
          <a:xfrm>
            <a:off x="13789025" y="6838950"/>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1" y="1"/>
                  <a:pt x="1" y="2"/>
                  <a:pt x="0" y="2"/>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140"/>
          <p:cNvSpPr>
            <a:spLocks/>
          </p:cNvSpPr>
          <p:nvPr/>
        </p:nvSpPr>
        <p:spPr bwMode="auto">
          <a:xfrm>
            <a:off x="13766800" y="6861175"/>
            <a:ext cx="9525" cy="6350"/>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1"/>
                  <a:pt x="3" y="0"/>
                </a:cubicBezTo>
                <a:cubicBezTo>
                  <a:pt x="2" y="1"/>
                  <a:pt x="1" y="1"/>
                  <a:pt x="0" y="2"/>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141"/>
          <p:cNvSpPr>
            <a:spLocks/>
          </p:cNvSpPr>
          <p:nvPr/>
        </p:nvSpPr>
        <p:spPr bwMode="auto">
          <a:xfrm>
            <a:off x="13776325" y="6845300"/>
            <a:ext cx="12700" cy="15875"/>
          </a:xfrm>
          <a:custGeom>
            <a:avLst/>
            <a:gdLst>
              <a:gd name="T0" fmla="*/ 4 w 4"/>
              <a:gd name="T1" fmla="*/ 0 h 5"/>
              <a:gd name="T2" fmla="*/ 0 w 4"/>
              <a:gd name="T3" fmla="*/ 5 h 5"/>
              <a:gd name="T4" fmla="*/ 4 w 4"/>
              <a:gd name="T5" fmla="*/ 0 h 5"/>
            </a:gdLst>
            <a:ahLst/>
            <a:cxnLst>
              <a:cxn ang="0">
                <a:pos x="T0" y="T1"/>
              </a:cxn>
              <a:cxn ang="0">
                <a:pos x="T2" y="T3"/>
              </a:cxn>
              <a:cxn ang="0">
                <a:pos x="T4" y="T5"/>
              </a:cxn>
            </a:cxnLst>
            <a:rect l="0" t="0" r="r" b="b"/>
            <a:pathLst>
              <a:path w="4" h="5">
                <a:moveTo>
                  <a:pt x="4" y="0"/>
                </a:moveTo>
                <a:cubicBezTo>
                  <a:pt x="3" y="2"/>
                  <a:pt x="2" y="3"/>
                  <a:pt x="0" y="5"/>
                </a:cubicBezTo>
                <a:cubicBezTo>
                  <a:pt x="2" y="3"/>
                  <a:pt x="3" y="2"/>
                  <a:pt x="4"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142"/>
          <p:cNvSpPr>
            <a:spLocks/>
          </p:cNvSpPr>
          <p:nvPr/>
        </p:nvSpPr>
        <p:spPr bwMode="auto">
          <a:xfrm>
            <a:off x="13804900" y="6861175"/>
            <a:ext cx="174625" cy="187325"/>
          </a:xfrm>
          <a:custGeom>
            <a:avLst/>
            <a:gdLst>
              <a:gd name="T0" fmla="*/ 56 w 110"/>
              <a:gd name="T1" fmla="*/ 118 h 118"/>
              <a:gd name="T2" fmla="*/ 34 w 110"/>
              <a:gd name="T3" fmla="*/ 112 h 118"/>
              <a:gd name="T4" fmla="*/ 22 w 110"/>
              <a:gd name="T5" fmla="*/ 98 h 118"/>
              <a:gd name="T6" fmla="*/ 14 w 110"/>
              <a:gd name="T7" fmla="*/ 88 h 118"/>
              <a:gd name="T8" fmla="*/ 12 w 110"/>
              <a:gd name="T9" fmla="*/ 82 h 118"/>
              <a:gd name="T10" fmla="*/ 10 w 110"/>
              <a:gd name="T11" fmla="*/ 78 h 118"/>
              <a:gd name="T12" fmla="*/ 0 w 110"/>
              <a:gd name="T13" fmla="*/ 62 h 118"/>
              <a:gd name="T14" fmla="*/ 14 w 110"/>
              <a:gd name="T15" fmla="*/ 38 h 118"/>
              <a:gd name="T16" fmla="*/ 26 w 110"/>
              <a:gd name="T17" fmla="*/ 6 h 118"/>
              <a:gd name="T18" fmla="*/ 32 w 110"/>
              <a:gd name="T19" fmla="*/ 6 h 118"/>
              <a:gd name="T20" fmla="*/ 34 w 110"/>
              <a:gd name="T21" fmla="*/ 0 h 118"/>
              <a:gd name="T22" fmla="*/ 78 w 110"/>
              <a:gd name="T23" fmla="*/ 16 h 118"/>
              <a:gd name="T24" fmla="*/ 86 w 110"/>
              <a:gd name="T25" fmla="*/ 24 h 118"/>
              <a:gd name="T26" fmla="*/ 100 w 110"/>
              <a:gd name="T27" fmla="*/ 40 h 118"/>
              <a:gd name="T28" fmla="*/ 102 w 110"/>
              <a:gd name="T29" fmla="*/ 42 h 118"/>
              <a:gd name="T30" fmla="*/ 106 w 110"/>
              <a:gd name="T31" fmla="*/ 46 h 118"/>
              <a:gd name="T32" fmla="*/ 110 w 110"/>
              <a:gd name="T33" fmla="*/ 72 h 118"/>
              <a:gd name="T34" fmla="*/ 106 w 110"/>
              <a:gd name="T35" fmla="*/ 108 h 118"/>
              <a:gd name="T36" fmla="*/ 70 w 110"/>
              <a:gd name="T37" fmla="*/ 118 h 118"/>
              <a:gd name="T38" fmla="*/ 56 w 110"/>
              <a:gd name="T3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0" h="118">
                <a:moveTo>
                  <a:pt x="56" y="118"/>
                </a:moveTo>
                <a:lnTo>
                  <a:pt x="34" y="112"/>
                </a:lnTo>
                <a:lnTo>
                  <a:pt x="22" y="98"/>
                </a:lnTo>
                <a:lnTo>
                  <a:pt x="14" y="88"/>
                </a:lnTo>
                <a:lnTo>
                  <a:pt x="12" y="82"/>
                </a:lnTo>
                <a:lnTo>
                  <a:pt x="10" y="78"/>
                </a:lnTo>
                <a:lnTo>
                  <a:pt x="0" y="62"/>
                </a:lnTo>
                <a:lnTo>
                  <a:pt x="14" y="38"/>
                </a:lnTo>
                <a:lnTo>
                  <a:pt x="26" y="6"/>
                </a:lnTo>
                <a:lnTo>
                  <a:pt x="32" y="6"/>
                </a:lnTo>
                <a:lnTo>
                  <a:pt x="34" y="0"/>
                </a:lnTo>
                <a:lnTo>
                  <a:pt x="78" y="16"/>
                </a:lnTo>
                <a:lnTo>
                  <a:pt x="86" y="24"/>
                </a:lnTo>
                <a:lnTo>
                  <a:pt x="100" y="40"/>
                </a:lnTo>
                <a:lnTo>
                  <a:pt x="102" y="42"/>
                </a:lnTo>
                <a:lnTo>
                  <a:pt x="106" y="46"/>
                </a:lnTo>
                <a:lnTo>
                  <a:pt x="110" y="72"/>
                </a:lnTo>
                <a:lnTo>
                  <a:pt x="106" y="108"/>
                </a:lnTo>
                <a:lnTo>
                  <a:pt x="70" y="118"/>
                </a:lnTo>
                <a:lnTo>
                  <a:pt x="56" y="11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143"/>
          <p:cNvSpPr>
            <a:spLocks/>
          </p:cNvSpPr>
          <p:nvPr/>
        </p:nvSpPr>
        <p:spPr bwMode="auto">
          <a:xfrm>
            <a:off x="13038138" y="7321550"/>
            <a:ext cx="314325" cy="401638"/>
          </a:xfrm>
          <a:custGeom>
            <a:avLst/>
            <a:gdLst>
              <a:gd name="T0" fmla="*/ 48 w 99"/>
              <a:gd name="T1" fmla="*/ 127 h 127"/>
              <a:gd name="T2" fmla="*/ 33 w 99"/>
              <a:gd name="T3" fmla="*/ 125 h 127"/>
              <a:gd name="T4" fmla="*/ 15 w 99"/>
              <a:gd name="T5" fmla="*/ 110 h 127"/>
              <a:gd name="T6" fmla="*/ 12 w 99"/>
              <a:gd name="T7" fmla="*/ 105 h 127"/>
              <a:gd name="T8" fmla="*/ 12 w 99"/>
              <a:gd name="T9" fmla="*/ 96 h 127"/>
              <a:gd name="T10" fmla="*/ 5 w 99"/>
              <a:gd name="T11" fmla="*/ 64 h 127"/>
              <a:gd name="T12" fmla="*/ 11 w 99"/>
              <a:gd name="T13" fmla="*/ 52 h 127"/>
              <a:gd name="T14" fmla="*/ 15 w 99"/>
              <a:gd name="T15" fmla="*/ 31 h 127"/>
              <a:gd name="T16" fmla="*/ 13 w 99"/>
              <a:gd name="T17" fmla="*/ 25 h 127"/>
              <a:gd name="T18" fmla="*/ 15 w 99"/>
              <a:gd name="T19" fmla="*/ 20 h 127"/>
              <a:gd name="T20" fmla="*/ 16 w 99"/>
              <a:gd name="T21" fmla="*/ 2 h 127"/>
              <a:gd name="T22" fmla="*/ 33 w 99"/>
              <a:gd name="T23" fmla="*/ 1 h 127"/>
              <a:gd name="T24" fmla="*/ 42 w 99"/>
              <a:gd name="T25" fmla="*/ 0 h 127"/>
              <a:gd name="T26" fmla="*/ 58 w 99"/>
              <a:gd name="T27" fmla="*/ 3 h 127"/>
              <a:gd name="T28" fmla="*/ 60 w 99"/>
              <a:gd name="T29" fmla="*/ 2 h 127"/>
              <a:gd name="T30" fmla="*/ 91 w 99"/>
              <a:gd name="T31" fmla="*/ 6 h 127"/>
              <a:gd name="T32" fmla="*/ 93 w 99"/>
              <a:gd name="T33" fmla="*/ 18 h 127"/>
              <a:gd name="T34" fmla="*/ 99 w 99"/>
              <a:gd name="T35" fmla="*/ 25 h 127"/>
              <a:gd name="T36" fmla="*/ 93 w 99"/>
              <a:gd name="T37" fmla="*/ 51 h 127"/>
              <a:gd name="T38" fmla="*/ 91 w 99"/>
              <a:gd name="T39" fmla="*/ 51 h 127"/>
              <a:gd name="T40" fmla="*/ 94 w 99"/>
              <a:gd name="T41" fmla="*/ 54 h 127"/>
              <a:gd name="T42" fmla="*/ 83 w 99"/>
              <a:gd name="T43" fmla="*/ 68 h 127"/>
              <a:gd name="T44" fmla="*/ 84 w 99"/>
              <a:gd name="T45" fmla="*/ 86 h 127"/>
              <a:gd name="T46" fmla="*/ 84 w 99"/>
              <a:gd name="T47" fmla="*/ 98 h 127"/>
              <a:gd name="T48" fmla="*/ 78 w 99"/>
              <a:gd name="T49" fmla="*/ 102 h 127"/>
              <a:gd name="T50" fmla="*/ 77 w 99"/>
              <a:gd name="T51" fmla="*/ 111 h 127"/>
              <a:gd name="T52" fmla="*/ 70 w 99"/>
              <a:gd name="T53" fmla="*/ 120 h 127"/>
              <a:gd name="T54" fmla="*/ 62 w 99"/>
              <a:gd name="T55" fmla="*/ 126 h 127"/>
              <a:gd name="T56" fmla="*/ 57 w 99"/>
              <a:gd name="T57" fmla="*/ 126 h 127"/>
              <a:gd name="T58" fmla="*/ 48 w 99"/>
              <a:gd name="T5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127">
                <a:moveTo>
                  <a:pt x="48" y="127"/>
                </a:moveTo>
                <a:cubicBezTo>
                  <a:pt x="42" y="127"/>
                  <a:pt x="37" y="126"/>
                  <a:pt x="33" y="125"/>
                </a:cubicBezTo>
                <a:cubicBezTo>
                  <a:pt x="24" y="122"/>
                  <a:pt x="18" y="118"/>
                  <a:pt x="15" y="110"/>
                </a:cubicBezTo>
                <a:cubicBezTo>
                  <a:pt x="12" y="105"/>
                  <a:pt x="12" y="105"/>
                  <a:pt x="12" y="105"/>
                </a:cubicBezTo>
                <a:cubicBezTo>
                  <a:pt x="12" y="96"/>
                  <a:pt x="12" y="96"/>
                  <a:pt x="12" y="96"/>
                </a:cubicBezTo>
                <a:cubicBezTo>
                  <a:pt x="3" y="86"/>
                  <a:pt x="0" y="74"/>
                  <a:pt x="5" y="64"/>
                </a:cubicBezTo>
                <a:cubicBezTo>
                  <a:pt x="7" y="60"/>
                  <a:pt x="9" y="56"/>
                  <a:pt x="11" y="52"/>
                </a:cubicBezTo>
                <a:cubicBezTo>
                  <a:pt x="17" y="42"/>
                  <a:pt x="16" y="36"/>
                  <a:pt x="15" y="31"/>
                </a:cubicBezTo>
                <a:cubicBezTo>
                  <a:pt x="13" y="25"/>
                  <a:pt x="13" y="25"/>
                  <a:pt x="13" y="25"/>
                </a:cubicBezTo>
                <a:cubicBezTo>
                  <a:pt x="15" y="20"/>
                  <a:pt x="15" y="20"/>
                  <a:pt x="15" y="20"/>
                </a:cubicBezTo>
                <a:cubicBezTo>
                  <a:pt x="16" y="2"/>
                  <a:pt x="16" y="2"/>
                  <a:pt x="16" y="2"/>
                </a:cubicBezTo>
                <a:cubicBezTo>
                  <a:pt x="33" y="1"/>
                  <a:pt x="33" y="1"/>
                  <a:pt x="33" y="1"/>
                </a:cubicBezTo>
                <a:cubicBezTo>
                  <a:pt x="42" y="0"/>
                  <a:pt x="42" y="0"/>
                  <a:pt x="42" y="0"/>
                </a:cubicBezTo>
                <a:cubicBezTo>
                  <a:pt x="58" y="3"/>
                  <a:pt x="58" y="3"/>
                  <a:pt x="58" y="3"/>
                </a:cubicBezTo>
                <a:cubicBezTo>
                  <a:pt x="60" y="2"/>
                  <a:pt x="60" y="2"/>
                  <a:pt x="60" y="2"/>
                </a:cubicBezTo>
                <a:cubicBezTo>
                  <a:pt x="91" y="6"/>
                  <a:pt x="91" y="6"/>
                  <a:pt x="91" y="6"/>
                </a:cubicBezTo>
                <a:cubicBezTo>
                  <a:pt x="93" y="18"/>
                  <a:pt x="93" y="18"/>
                  <a:pt x="93" y="18"/>
                </a:cubicBezTo>
                <a:cubicBezTo>
                  <a:pt x="99" y="25"/>
                  <a:pt x="99" y="25"/>
                  <a:pt x="99" y="25"/>
                </a:cubicBezTo>
                <a:cubicBezTo>
                  <a:pt x="93" y="51"/>
                  <a:pt x="93" y="51"/>
                  <a:pt x="93" y="51"/>
                </a:cubicBezTo>
                <a:cubicBezTo>
                  <a:pt x="91" y="51"/>
                  <a:pt x="91" y="51"/>
                  <a:pt x="91" y="51"/>
                </a:cubicBezTo>
                <a:cubicBezTo>
                  <a:pt x="94" y="54"/>
                  <a:pt x="94" y="54"/>
                  <a:pt x="94" y="54"/>
                </a:cubicBezTo>
                <a:cubicBezTo>
                  <a:pt x="83" y="68"/>
                  <a:pt x="83" y="68"/>
                  <a:pt x="83" y="68"/>
                </a:cubicBezTo>
                <a:cubicBezTo>
                  <a:pt x="84" y="86"/>
                  <a:pt x="84" y="86"/>
                  <a:pt x="84" y="86"/>
                </a:cubicBezTo>
                <a:cubicBezTo>
                  <a:pt x="84" y="98"/>
                  <a:pt x="84" y="98"/>
                  <a:pt x="84" y="98"/>
                </a:cubicBezTo>
                <a:cubicBezTo>
                  <a:pt x="78" y="102"/>
                  <a:pt x="78" y="102"/>
                  <a:pt x="78" y="102"/>
                </a:cubicBezTo>
                <a:cubicBezTo>
                  <a:pt x="77" y="111"/>
                  <a:pt x="77" y="111"/>
                  <a:pt x="77" y="111"/>
                </a:cubicBezTo>
                <a:cubicBezTo>
                  <a:pt x="70" y="120"/>
                  <a:pt x="70" y="120"/>
                  <a:pt x="70" y="120"/>
                </a:cubicBezTo>
                <a:cubicBezTo>
                  <a:pt x="62" y="126"/>
                  <a:pt x="62" y="126"/>
                  <a:pt x="62" y="126"/>
                </a:cubicBezTo>
                <a:cubicBezTo>
                  <a:pt x="57" y="126"/>
                  <a:pt x="57" y="126"/>
                  <a:pt x="57" y="126"/>
                </a:cubicBezTo>
                <a:cubicBezTo>
                  <a:pt x="53" y="127"/>
                  <a:pt x="51" y="127"/>
                  <a:pt x="48" y="127"/>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144"/>
          <p:cNvSpPr>
            <a:spLocks/>
          </p:cNvSpPr>
          <p:nvPr/>
        </p:nvSpPr>
        <p:spPr bwMode="auto">
          <a:xfrm>
            <a:off x="13623925" y="7464425"/>
            <a:ext cx="238125" cy="188913"/>
          </a:xfrm>
          <a:custGeom>
            <a:avLst/>
            <a:gdLst>
              <a:gd name="T0" fmla="*/ 4 w 150"/>
              <a:gd name="T1" fmla="*/ 56 h 119"/>
              <a:gd name="T2" fmla="*/ 10 w 150"/>
              <a:gd name="T3" fmla="*/ 0 h 119"/>
              <a:gd name="T4" fmla="*/ 150 w 150"/>
              <a:gd name="T5" fmla="*/ 68 h 119"/>
              <a:gd name="T6" fmla="*/ 58 w 150"/>
              <a:gd name="T7" fmla="*/ 100 h 119"/>
              <a:gd name="T8" fmla="*/ 0 w 150"/>
              <a:gd name="T9" fmla="*/ 119 h 119"/>
              <a:gd name="T10" fmla="*/ 4 w 150"/>
              <a:gd name="T11" fmla="*/ 56 h 119"/>
            </a:gdLst>
            <a:ahLst/>
            <a:cxnLst>
              <a:cxn ang="0">
                <a:pos x="T0" y="T1"/>
              </a:cxn>
              <a:cxn ang="0">
                <a:pos x="T2" y="T3"/>
              </a:cxn>
              <a:cxn ang="0">
                <a:pos x="T4" y="T5"/>
              </a:cxn>
              <a:cxn ang="0">
                <a:pos x="T6" y="T7"/>
              </a:cxn>
              <a:cxn ang="0">
                <a:pos x="T8" y="T9"/>
              </a:cxn>
              <a:cxn ang="0">
                <a:pos x="T10" y="T11"/>
              </a:cxn>
            </a:cxnLst>
            <a:rect l="0" t="0" r="r" b="b"/>
            <a:pathLst>
              <a:path w="150" h="119">
                <a:moveTo>
                  <a:pt x="4" y="56"/>
                </a:moveTo>
                <a:lnTo>
                  <a:pt x="10" y="0"/>
                </a:lnTo>
                <a:lnTo>
                  <a:pt x="150" y="68"/>
                </a:lnTo>
                <a:lnTo>
                  <a:pt x="58" y="100"/>
                </a:lnTo>
                <a:lnTo>
                  <a:pt x="0" y="119"/>
                </a:lnTo>
                <a:lnTo>
                  <a:pt x="4" y="5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145"/>
          <p:cNvSpPr>
            <a:spLocks/>
          </p:cNvSpPr>
          <p:nvPr/>
        </p:nvSpPr>
        <p:spPr bwMode="auto">
          <a:xfrm>
            <a:off x="13674725" y="7458075"/>
            <a:ext cx="158750" cy="139700"/>
          </a:xfrm>
          <a:custGeom>
            <a:avLst/>
            <a:gdLst>
              <a:gd name="T0" fmla="*/ 38 w 100"/>
              <a:gd name="T1" fmla="*/ 88 h 88"/>
              <a:gd name="T2" fmla="*/ 20 w 100"/>
              <a:gd name="T3" fmla="*/ 78 h 88"/>
              <a:gd name="T4" fmla="*/ 0 w 100"/>
              <a:gd name="T5" fmla="*/ 60 h 88"/>
              <a:gd name="T6" fmla="*/ 8 w 100"/>
              <a:gd name="T7" fmla="*/ 32 h 88"/>
              <a:gd name="T8" fmla="*/ 16 w 100"/>
              <a:gd name="T9" fmla="*/ 6 h 88"/>
              <a:gd name="T10" fmla="*/ 50 w 100"/>
              <a:gd name="T11" fmla="*/ 0 h 88"/>
              <a:gd name="T12" fmla="*/ 64 w 100"/>
              <a:gd name="T13" fmla="*/ 0 h 88"/>
              <a:gd name="T14" fmla="*/ 92 w 100"/>
              <a:gd name="T15" fmla="*/ 18 h 88"/>
              <a:gd name="T16" fmla="*/ 98 w 100"/>
              <a:gd name="T17" fmla="*/ 42 h 88"/>
              <a:gd name="T18" fmla="*/ 100 w 100"/>
              <a:gd name="T19" fmla="*/ 78 h 88"/>
              <a:gd name="T20" fmla="*/ 60 w 100"/>
              <a:gd name="T21" fmla="*/ 88 h 88"/>
              <a:gd name="T22" fmla="*/ 58 w 100"/>
              <a:gd name="T23" fmla="*/ 88 h 88"/>
              <a:gd name="T24" fmla="*/ 52 w 100"/>
              <a:gd name="T25" fmla="*/ 88 h 88"/>
              <a:gd name="T26" fmla="*/ 38 w 100"/>
              <a:gd name="T2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88">
                <a:moveTo>
                  <a:pt x="38" y="88"/>
                </a:moveTo>
                <a:lnTo>
                  <a:pt x="20" y="78"/>
                </a:lnTo>
                <a:lnTo>
                  <a:pt x="0" y="60"/>
                </a:lnTo>
                <a:lnTo>
                  <a:pt x="8" y="32"/>
                </a:lnTo>
                <a:lnTo>
                  <a:pt x="16" y="6"/>
                </a:lnTo>
                <a:lnTo>
                  <a:pt x="50" y="0"/>
                </a:lnTo>
                <a:lnTo>
                  <a:pt x="64" y="0"/>
                </a:lnTo>
                <a:lnTo>
                  <a:pt x="92" y="18"/>
                </a:lnTo>
                <a:lnTo>
                  <a:pt x="98" y="42"/>
                </a:lnTo>
                <a:lnTo>
                  <a:pt x="100" y="78"/>
                </a:lnTo>
                <a:lnTo>
                  <a:pt x="60" y="88"/>
                </a:lnTo>
                <a:lnTo>
                  <a:pt x="58" y="88"/>
                </a:lnTo>
                <a:lnTo>
                  <a:pt x="52" y="88"/>
                </a:lnTo>
                <a:lnTo>
                  <a:pt x="38" y="8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146"/>
          <p:cNvSpPr>
            <a:spLocks/>
          </p:cNvSpPr>
          <p:nvPr/>
        </p:nvSpPr>
        <p:spPr bwMode="auto">
          <a:xfrm>
            <a:off x="12987338" y="7235825"/>
            <a:ext cx="849312" cy="538163"/>
          </a:xfrm>
          <a:custGeom>
            <a:avLst/>
            <a:gdLst>
              <a:gd name="T0" fmla="*/ 103 w 268"/>
              <a:gd name="T1" fmla="*/ 170 h 170"/>
              <a:gd name="T2" fmla="*/ 79 w 268"/>
              <a:gd name="T3" fmla="*/ 160 h 170"/>
              <a:gd name="T4" fmla="*/ 74 w 268"/>
              <a:gd name="T5" fmla="*/ 153 h 170"/>
              <a:gd name="T6" fmla="*/ 0 w 268"/>
              <a:gd name="T7" fmla="*/ 163 h 170"/>
              <a:gd name="T8" fmla="*/ 46 w 268"/>
              <a:gd name="T9" fmla="*/ 127 h 170"/>
              <a:gd name="T10" fmla="*/ 46 w 268"/>
              <a:gd name="T11" fmla="*/ 127 h 170"/>
              <a:gd name="T12" fmla="*/ 54 w 268"/>
              <a:gd name="T13" fmla="*/ 114 h 170"/>
              <a:gd name="T14" fmla="*/ 47 w 268"/>
              <a:gd name="T15" fmla="*/ 103 h 170"/>
              <a:gd name="T16" fmla="*/ 52 w 268"/>
              <a:gd name="T17" fmla="*/ 99 h 170"/>
              <a:gd name="T18" fmla="*/ 37 w 268"/>
              <a:gd name="T19" fmla="*/ 80 h 170"/>
              <a:gd name="T20" fmla="*/ 51 w 268"/>
              <a:gd name="T21" fmla="*/ 75 h 170"/>
              <a:gd name="T22" fmla="*/ 47 w 268"/>
              <a:gd name="T23" fmla="*/ 68 h 170"/>
              <a:gd name="T24" fmla="*/ 30 w 268"/>
              <a:gd name="T25" fmla="*/ 70 h 170"/>
              <a:gd name="T26" fmla="*/ 31 w 268"/>
              <a:gd name="T27" fmla="*/ 47 h 170"/>
              <a:gd name="T28" fmla="*/ 25 w 268"/>
              <a:gd name="T29" fmla="*/ 39 h 170"/>
              <a:gd name="T30" fmla="*/ 26 w 268"/>
              <a:gd name="T31" fmla="*/ 26 h 170"/>
              <a:gd name="T32" fmla="*/ 41 w 268"/>
              <a:gd name="T33" fmla="*/ 10 h 170"/>
              <a:gd name="T34" fmla="*/ 49 w 268"/>
              <a:gd name="T35" fmla="*/ 7 h 170"/>
              <a:gd name="T36" fmla="*/ 72 w 268"/>
              <a:gd name="T37" fmla="*/ 0 h 170"/>
              <a:gd name="T38" fmla="*/ 87 w 268"/>
              <a:gd name="T39" fmla="*/ 2 h 170"/>
              <a:gd name="T40" fmla="*/ 96 w 268"/>
              <a:gd name="T41" fmla="*/ 1 h 170"/>
              <a:gd name="T42" fmla="*/ 116 w 268"/>
              <a:gd name="T43" fmla="*/ 4 h 170"/>
              <a:gd name="T44" fmla="*/ 124 w 268"/>
              <a:gd name="T45" fmla="*/ 5 h 170"/>
              <a:gd name="T46" fmla="*/ 126 w 268"/>
              <a:gd name="T47" fmla="*/ 4 h 170"/>
              <a:gd name="T48" fmla="*/ 135 w 268"/>
              <a:gd name="T49" fmla="*/ 3 h 170"/>
              <a:gd name="T50" fmla="*/ 146 w 268"/>
              <a:gd name="T51" fmla="*/ 5 h 170"/>
              <a:gd name="T52" fmla="*/ 154 w 268"/>
              <a:gd name="T53" fmla="*/ 5 h 170"/>
              <a:gd name="T54" fmla="*/ 162 w 268"/>
              <a:gd name="T55" fmla="*/ 6 h 170"/>
              <a:gd name="T56" fmla="*/ 168 w 268"/>
              <a:gd name="T57" fmla="*/ 2 h 170"/>
              <a:gd name="T58" fmla="*/ 187 w 268"/>
              <a:gd name="T59" fmla="*/ 13 h 170"/>
              <a:gd name="T60" fmla="*/ 188 w 268"/>
              <a:gd name="T61" fmla="*/ 14 h 170"/>
              <a:gd name="T62" fmla="*/ 193 w 268"/>
              <a:gd name="T63" fmla="*/ 16 h 170"/>
              <a:gd name="T64" fmla="*/ 194 w 268"/>
              <a:gd name="T65" fmla="*/ 15 h 170"/>
              <a:gd name="T66" fmla="*/ 202 w 268"/>
              <a:gd name="T67" fmla="*/ 19 h 170"/>
              <a:gd name="T68" fmla="*/ 207 w 268"/>
              <a:gd name="T69" fmla="*/ 18 h 170"/>
              <a:gd name="T70" fmla="*/ 221 w 268"/>
              <a:gd name="T71" fmla="*/ 17 h 170"/>
              <a:gd name="T72" fmla="*/ 223 w 268"/>
              <a:gd name="T73" fmla="*/ 18 h 170"/>
              <a:gd name="T74" fmla="*/ 227 w 268"/>
              <a:gd name="T75" fmla="*/ 18 h 170"/>
              <a:gd name="T76" fmla="*/ 233 w 268"/>
              <a:gd name="T77" fmla="*/ 21 h 170"/>
              <a:gd name="T78" fmla="*/ 240 w 268"/>
              <a:gd name="T79" fmla="*/ 20 h 170"/>
              <a:gd name="T80" fmla="*/ 268 w 268"/>
              <a:gd name="T81" fmla="*/ 31 h 170"/>
              <a:gd name="T82" fmla="*/ 266 w 268"/>
              <a:gd name="T83" fmla="*/ 47 h 170"/>
              <a:gd name="T84" fmla="*/ 235 w 268"/>
              <a:gd name="T85" fmla="*/ 85 h 170"/>
              <a:gd name="T86" fmla="*/ 232 w 268"/>
              <a:gd name="T87" fmla="*/ 86 h 170"/>
              <a:gd name="T88" fmla="*/ 229 w 268"/>
              <a:gd name="T89" fmla="*/ 86 h 170"/>
              <a:gd name="T90" fmla="*/ 224 w 268"/>
              <a:gd name="T91" fmla="*/ 90 h 170"/>
              <a:gd name="T92" fmla="*/ 218 w 268"/>
              <a:gd name="T93" fmla="*/ 95 h 170"/>
              <a:gd name="T94" fmla="*/ 220 w 268"/>
              <a:gd name="T95" fmla="*/ 107 h 170"/>
              <a:gd name="T96" fmla="*/ 209 w 268"/>
              <a:gd name="T97" fmla="*/ 125 h 170"/>
              <a:gd name="T98" fmla="*/ 206 w 268"/>
              <a:gd name="T99" fmla="*/ 129 h 170"/>
              <a:gd name="T100" fmla="*/ 184 w 268"/>
              <a:gd name="T101" fmla="*/ 148 h 170"/>
              <a:gd name="T102" fmla="*/ 161 w 268"/>
              <a:gd name="T103" fmla="*/ 159 h 170"/>
              <a:gd name="T104" fmla="*/ 155 w 268"/>
              <a:gd name="T105" fmla="*/ 159 h 170"/>
              <a:gd name="T106" fmla="*/ 144 w 268"/>
              <a:gd name="T107" fmla="*/ 159 h 170"/>
              <a:gd name="T108" fmla="*/ 139 w 268"/>
              <a:gd name="T109" fmla="*/ 159 h 170"/>
              <a:gd name="T110" fmla="*/ 126 w 268"/>
              <a:gd name="T111" fmla="*/ 162 h 170"/>
              <a:gd name="T112" fmla="*/ 115 w 268"/>
              <a:gd name="T113" fmla="*/ 167 h 170"/>
              <a:gd name="T114" fmla="*/ 103 w 268"/>
              <a:gd name="T11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8" h="170">
                <a:moveTo>
                  <a:pt x="103" y="170"/>
                </a:moveTo>
                <a:cubicBezTo>
                  <a:pt x="93" y="170"/>
                  <a:pt x="85" y="166"/>
                  <a:pt x="79" y="160"/>
                </a:cubicBezTo>
                <a:cubicBezTo>
                  <a:pt x="77" y="158"/>
                  <a:pt x="74" y="153"/>
                  <a:pt x="74" y="153"/>
                </a:cubicBezTo>
                <a:cubicBezTo>
                  <a:pt x="0" y="163"/>
                  <a:pt x="0" y="163"/>
                  <a:pt x="0" y="163"/>
                </a:cubicBezTo>
                <a:cubicBezTo>
                  <a:pt x="46" y="127"/>
                  <a:pt x="46" y="127"/>
                  <a:pt x="46" y="127"/>
                </a:cubicBezTo>
                <a:cubicBezTo>
                  <a:pt x="46" y="127"/>
                  <a:pt x="46" y="127"/>
                  <a:pt x="46" y="127"/>
                </a:cubicBezTo>
                <a:cubicBezTo>
                  <a:pt x="54" y="114"/>
                  <a:pt x="54" y="114"/>
                  <a:pt x="54" y="114"/>
                </a:cubicBezTo>
                <a:cubicBezTo>
                  <a:pt x="47" y="103"/>
                  <a:pt x="47" y="103"/>
                  <a:pt x="47" y="103"/>
                </a:cubicBezTo>
                <a:cubicBezTo>
                  <a:pt x="52" y="99"/>
                  <a:pt x="52" y="99"/>
                  <a:pt x="52" y="99"/>
                </a:cubicBezTo>
                <a:cubicBezTo>
                  <a:pt x="37" y="80"/>
                  <a:pt x="37" y="80"/>
                  <a:pt x="37" y="80"/>
                </a:cubicBezTo>
                <a:cubicBezTo>
                  <a:pt x="51" y="75"/>
                  <a:pt x="51" y="75"/>
                  <a:pt x="51" y="75"/>
                </a:cubicBezTo>
                <a:cubicBezTo>
                  <a:pt x="47" y="68"/>
                  <a:pt x="47" y="68"/>
                  <a:pt x="47" y="68"/>
                </a:cubicBezTo>
                <a:cubicBezTo>
                  <a:pt x="30" y="70"/>
                  <a:pt x="30" y="70"/>
                  <a:pt x="30" y="70"/>
                </a:cubicBezTo>
                <a:cubicBezTo>
                  <a:pt x="31" y="47"/>
                  <a:pt x="31" y="47"/>
                  <a:pt x="31" y="47"/>
                </a:cubicBezTo>
                <a:cubicBezTo>
                  <a:pt x="25" y="39"/>
                  <a:pt x="25" y="39"/>
                  <a:pt x="25" y="39"/>
                </a:cubicBezTo>
                <a:cubicBezTo>
                  <a:pt x="26" y="26"/>
                  <a:pt x="26" y="26"/>
                  <a:pt x="26" y="26"/>
                </a:cubicBezTo>
                <a:cubicBezTo>
                  <a:pt x="29" y="19"/>
                  <a:pt x="34" y="13"/>
                  <a:pt x="41" y="10"/>
                </a:cubicBezTo>
                <a:cubicBezTo>
                  <a:pt x="43" y="9"/>
                  <a:pt x="49" y="7"/>
                  <a:pt x="49" y="7"/>
                </a:cubicBezTo>
                <a:cubicBezTo>
                  <a:pt x="56" y="2"/>
                  <a:pt x="64" y="0"/>
                  <a:pt x="72" y="0"/>
                </a:cubicBezTo>
                <a:cubicBezTo>
                  <a:pt x="77" y="0"/>
                  <a:pt x="82" y="1"/>
                  <a:pt x="87" y="2"/>
                </a:cubicBezTo>
                <a:cubicBezTo>
                  <a:pt x="88" y="1"/>
                  <a:pt x="92" y="1"/>
                  <a:pt x="96" y="1"/>
                </a:cubicBezTo>
                <a:cubicBezTo>
                  <a:pt x="103" y="1"/>
                  <a:pt x="110" y="2"/>
                  <a:pt x="116" y="4"/>
                </a:cubicBezTo>
                <a:cubicBezTo>
                  <a:pt x="119" y="4"/>
                  <a:pt x="122" y="5"/>
                  <a:pt x="124" y="5"/>
                </a:cubicBezTo>
                <a:cubicBezTo>
                  <a:pt x="126" y="4"/>
                  <a:pt x="126" y="4"/>
                  <a:pt x="126" y="4"/>
                </a:cubicBezTo>
                <a:cubicBezTo>
                  <a:pt x="135" y="3"/>
                  <a:pt x="135" y="3"/>
                  <a:pt x="135" y="3"/>
                </a:cubicBezTo>
                <a:cubicBezTo>
                  <a:pt x="138" y="3"/>
                  <a:pt x="142" y="4"/>
                  <a:pt x="146" y="5"/>
                </a:cubicBezTo>
                <a:cubicBezTo>
                  <a:pt x="154" y="5"/>
                  <a:pt x="154" y="5"/>
                  <a:pt x="154" y="5"/>
                </a:cubicBezTo>
                <a:cubicBezTo>
                  <a:pt x="156" y="5"/>
                  <a:pt x="159" y="5"/>
                  <a:pt x="162" y="6"/>
                </a:cubicBezTo>
                <a:cubicBezTo>
                  <a:pt x="168" y="2"/>
                  <a:pt x="168" y="2"/>
                  <a:pt x="168" y="2"/>
                </a:cubicBezTo>
                <a:cubicBezTo>
                  <a:pt x="187" y="13"/>
                  <a:pt x="187" y="13"/>
                  <a:pt x="187" y="13"/>
                </a:cubicBezTo>
                <a:cubicBezTo>
                  <a:pt x="188" y="14"/>
                  <a:pt x="188" y="14"/>
                  <a:pt x="188" y="14"/>
                </a:cubicBezTo>
                <a:cubicBezTo>
                  <a:pt x="193" y="16"/>
                  <a:pt x="193" y="16"/>
                  <a:pt x="193" y="16"/>
                </a:cubicBezTo>
                <a:cubicBezTo>
                  <a:pt x="194" y="15"/>
                  <a:pt x="194" y="15"/>
                  <a:pt x="194" y="15"/>
                </a:cubicBezTo>
                <a:cubicBezTo>
                  <a:pt x="202" y="19"/>
                  <a:pt x="202" y="19"/>
                  <a:pt x="202" y="19"/>
                </a:cubicBezTo>
                <a:cubicBezTo>
                  <a:pt x="207" y="18"/>
                  <a:pt x="207" y="18"/>
                  <a:pt x="207" y="18"/>
                </a:cubicBezTo>
                <a:cubicBezTo>
                  <a:pt x="221" y="17"/>
                  <a:pt x="221" y="17"/>
                  <a:pt x="221" y="17"/>
                </a:cubicBezTo>
                <a:cubicBezTo>
                  <a:pt x="223" y="18"/>
                  <a:pt x="223" y="18"/>
                  <a:pt x="223" y="18"/>
                </a:cubicBezTo>
                <a:cubicBezTo>
                  <a:pt x="227" y="18"/>
                  <a:pt x="227" y="18"/>
                  <a:pt x="227" y="18"/>
                </a:cubicBezTo>
                <a:cubicBezTo>
                  <a:pt x="233" y="21"/>
                  <a:pt x="233" y="21"/>
                  <a:pt x="233" y="21"/>
                </a:cubicBezTo>
                <a:cubicBezTo>
                  <a:pt x="240" y="20"/>
                  <a:pt x="240" y="20"/>
                  <a:pt x="240" y="20"/>
                </a:cubicBezTo>
                <a:cubicBezTo>
                  <a:pt x="268" y="31"/>
                  <a:pt x="268" y="31"/>
                  <a:pt x="268" y="31"/>
                </a:cubicBezTo>
                <a:cubicBezTo>
                  <a:pt x="266" y="47"/>
                  <a:pt x="266" y="47"/>
                  <a:pt x="266" y="47"/>
                </a:cubicBezTo>
                <a:cubicBezTo>
                  <a:pt x="265" y="65"/>
                  <a:pt x="255" y="77"/>
                  <a:pt x="235" y="85"/>
                </a:cubicBezTo>
                <a:cubicBezTo>
                  <a:pt x="232" y="86"/>
                  <a:pt x="232" y="86"/>
                  <a:pt x="232" y="86"/>
                </a:cubicBezTo>
                <a:cubicBezTo>
                  <a:pt x="229" y="86"/>
                  <a:pt x="229" y="86"/>
                  <a:pt x="229" y="86"/>
                </a:cubicBezTo>
                <a:cubicBezTo>
                  <a:pt x="228" y="86"/>
                  <a:pt x="228" y="86"/>
                  <a:pt x="224" y="90"/>
                </a:cubicBezTo>
                <a:cubicBezTo>
                  <a:pt x="218" y="95"/>
                  <a:pt x="218" y="95"/>
                  <a:pt x="218" y="95"/>
                </a:cubicBezTo>
                <a:cubicBezTo>
                  <a:pt x="219" y="99"/>
                  <a:pt x="220" y="103"/>
                  <a:pt x="220" y="107"/>
                </a:cubicBezTo>
                <a:cubicBezTo>
                  <a:pt x="219" y="114"/>
                  <a:pt x="216" y="120"/>
                  <a:pt x="209" y="125"/>
                </a:cubicBezTo>
                <a:cubicBezTo>
                  <a:pt x="208" y="126"/>
                  <a:pt x="207" y="128"/>
                  <a:pt x="206" y="129"/>
                </a:cubicBezTo>
                <a:cubicBezTo>
                  <a:pt x="203" y="136"/>
                  <a:pt x="197" y="145"/>
                  <a:pt x="184" y="148"/>
                </a:cubicBezTo>
                <a:cubicBezTo>
                  <a:pt x="178" y="154"/>
                  <a:pt x="170" y="158"/>
                  <a:pt x="161" y="159"/>
                </a:cubicBezTo>
                <a:cubicBezTo>
                  <a:pt x="155" y="159"/>
                  <a:pt x="155" y="159"/>
                  <a:pt x="155" y="159"/>
                </a:cubicBezTo>
                <a:cubicBezTo>
                  <a:pt x="151" y="159"/>
                  <a:pt x="148" y="159"/>
                  <a:pt x="144" y="159"/>
                </a:cubicBezTo>
                <a:cubicBezTo>
                  <a:pt x="144" y="159"/>
                  <a:pt x="139" y="159"/>
                  <a:pt x="139" y="159"/>
                </a:cubicBezTo>
                <a:cubicBezTo>
                  <a:pt x="133" y="159"/>
                  <a:pt x="129" y="160"/>
                  <a:pt x="126" y="162"/>
                </a:cubicBezTo>
                <a:cubicBezTo>
                  <a:pt x="123" y="164"/>
                  <a:pt x="119" y="165"/>
                  <a:pt x="115" y="167"/>
                </a:cubicBezTo>
                <a:cubicBezTo>
                  <a:pt x="112" y="169"/>
                  <a:pt x="107" y="170"/>
                  <a:pt x="103" y="17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47"/>
          <p:cNvSpPr>
            <a:spLocks/>
          </p:cNvSpPr>
          <p:nvPr/>
        </p:nvSpPr>
        <p:spPr bwMode="auto">
          <a:xfrm>
            <a:off x="13735050" y="7442200"/>
            <a:ext cx="165100" cy="133350"/>
          </a:xfrm>
          <a:custGeom>
            <a:avLst/>
            <a:gdLst>
              <a:gd name="T0" fmla="*/ 40 w 104"/>
              <a:gd name="T1" fmla="*/ 84 h 84"/>
              <a:gd name="T2" fmla="*/ 10 w 104"/>
              <a:gd name="T3" fmla="*/ 80 h 84"/>
              <a:gd name="T4" fmla="*/ 4 w 104"/>
              <a:gd name="T5" fmla="*/ 46 h 84"/>
              <a:gd name="T6" fmla="*/ 0 w 104"/>
              <a:gd name="T7" fmla="*/ 16 h 84"/>
              <a:gd name="T8" fmla="*/ 38 w 104"/>
              <a:gd name="T9" fmla="*/ 0 h 84"/>
              <a:gd name="T10" fmla="*/ 56 w 104"/>
              <a:gd name="T11" fmla="*/ 0 h 84"/>
              <a:gd name="T12" fmla="*/ 66 w 104"/>
              <a:gd name="T13" fmla="*/ 6 h 84"/>
              <a:gd name="T14" fmla="*/ 84 w 104"/>
              <a:gd name="T15" fmla="*/ 14 h 84"/>
              <a:gd name="T16" fmla="*/ 88 w 104"/>
              <a:gd name="T17" fmla="*/ 36 h 84"/>
              <a:gd name="T18" fmla="*/ 104 w 104"/>
              <a:gd name="T19" fmla="*/ 74 h 84"/>
              <a:gd name="T20" fmla="*/ 62 w 104"/>
              <a:gd name="T21" fmla="*/ 82 h 84"/>
              <a:gd name="T22" fmla="*/ 56 w 104"/>
              <a:gd name="T23" fmla="*/ 84 h 84"/>
              <a:gd name="T24" fmla="*/ 46 w 104"/>
              <a:gd name="T25" fmla="*/ 84 h 84"/>
              <a:gd name="T26" fmla="*/ 40 w 104"/>
              <a:gd name="T2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84">
                <a:moveTo>
                  <a:pt x="40" y="84"/>
                </a:moveTo>
                <a:lnTo>
                  <a:pt x="10" y="80"/>
                </a:lnTo>
                <a:lnTo>
                  <a:pt x="4" y="46"/>
                </a:lnTo>
                <a:lnTo>
                  <a:pt x="0" y="16"/>
                </a:lnTo>
                <a:lnTo>
                  <a:pt x="38" y="0"/>
                </a:lnTo>
                <a:lnTo>
                  <a:pt x="56" y="0"/>
                </a:lnTo>
                <a:lnTo>
                  <a:pt x="66" y="6"/>
                </a:lnTo>
                <a:lnTo>
                  <a:pt x="84" y="14"/>
                </a:lnTo>
                <a:lnTo>
                  <a:pt x="88" y="36"/>
                </a:lnTo>
                <a:lnTo>
                  <a:pt x="104" y="74"/>
                </a:lnTo>
                <a:lnTo>
                  <a:pt x="62" y="82"/>
                </a:lnTo>
                <a:lnTo>
                  <a:pt x="56" y="84"/>
                </a:lnTo>
                <a:lnTo>
                  <a:pt x="46" y="84"/>
                </a:lnTo>
                <a:lnTo>
                  <a:pt x="40" y="8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48"/>
          <p:cNvSpPr>
            <a:spLocks noEditPoints="1"/>
          </p:cNvSpPr>
          <p:nvPr/>
        </p:nvSpPr>
        <p:spPr bwMode="auto">
          <a:xfrm>
            <a:off x="13804900" y="6583363"/>
            <a:ext cx="614362" cy="576263"/>
          </a:xfrm>
          <a:custGeom>
            <a:avLst/>
            <a:gdLst>
              <a:gd name="T0" fmla="*/ 91 w 194"/>
              <a:gd name="T1" fmla="*/ 181 h 182"/>
              <a:gd name="T2" fmla="*/ 81 w 194"/>
              <a:gd name="T3" fmla="*/ 178 h 182"/>
              <a:gd name="T4" fmla="*/ 79 w 194"/>
              <a:gd name="T5" fmla="*/ 181 h 182"/>
              <a:gd name="T6" fmla="*/ 66 w 194"/>
              <a:gd name="T7" fmla="*/ 180 h 182"/>
              <a:gd name="T8" fmla="*/ 48 w 194"/>
              <a:gd name="T9" fmla="*/ 177 h 182"/>
              <a:gd name="T10" fmla="*/ 37 w 194"/>
              <a:gd name="T11" fmla="*/ 169 h 182"/>
              <a:gd name="T12" fmla="*/ 30 w 194"/>
              <a:gd name="T13" fmla="*/ 149 h 182"/>
              <a:gd name="T14" fmla="*/ 22 w 194"/>
              <a:gd name="T15" fmla="*/ 142 h 182"/>
              <a:gd name="T16" fmla="*/ 15 w 194"/>
              <a:gd name="T17" fmla="*/ 130 h 182"/>
              <a:gd name="T18" fmla="*/ 7 w 194"/>
              <a:gd name="T19" fmla="*/ 110 h 182"/>
              <a:gd name="T20" fmla="*/ 2 w 194"/>
              <a:gd name="T21" fmla="*/ 104 h 182"/>
              <a:gd name="T22" fmla="*/ 3 w 194"/>
              <a:gd name="T23" fmla="*/ 102 h 182"/>
              <a:gd name="T24" fmla="*/ 4 w 194"/>
              <a:gd name="T25" fmla="*/ 81 h 182"/>
              <a:gd name="T26" fmla="*/ 21 w 194"/>
              <a:gd name="T27" fmla="*/ 58 h 182"/>
              <a:gd name="T28" fmla="*/ 37 w 194"/>
              <a:gd name="T29" fmla="*/ 46 h 182"/>
              <a:gd name="T30" fmla="*/ 32 w 194"/>
              <a:gd name="T31" fmla="*/ 33 h 182"/>
              <a:gd name="T32" fmla="*/ 46 w 194"/>
              <a:gd name="T33" fmla="*/ 29 h 182"/>
              <a:gd name="T34" fmla="*/ 67 w 194"/>
              <a:gd name="T35" fmla="*/ 2 h 182"/>
              <a:gd name="T36" fmla="*/ 78 w 194"/>
              <a:gd name="T37" fmla="*/ 3 h 182"/>
              <a:gd name="T38" fmla="*/ 113 w 194"/>
              <a:gd name="T39" fmla="*/ 0 h 182"/>
              <a:gd name="T40" fmla="*/ 112 w 194"/>
              <a:gd name="T41" fmla="*/ 18 h 182"/>
              <a:gd name="T42" fmla="*/ 133 w 194"/>
              <a:gd name="T43" fmla="*/ 11 h 182"/>
              <a:gd name="T44" fmla="*/ 163 w 194"/>
              <a:gd name="T45" fmla="*/ 21 h 182"/>
              <a:gd name="T46" fmla="*/ 182 w 194"/>
              <a:gd name="T47" fmla="*/ 45 h 182"/>
              <a:gd name="T48" fmla="*/ 183 w 194"/>
              <a:gd name="T49" fmla="*/ 57 h 182"/>
              <a:gd name="T50" fmla="*/ 184 w 194"/>
              <a:gd name="T51" fmla="*/ 67 h 182"/>
              <a:gd name="T52" fmla="*/ 188 w 194"/>
              <a:gd name="T53" fmla="*/ 74 h 182"/>
              <a:gd name="T54" fmla="*/ 194 w 194"/>
              <a:gd name="T55" fmla="*/ 103 h 182"/>
              <a:gd name="T56" fmla="*/ 172 w 194"/>
              <a:gd name="T57" fmla="*/ 118 h 182"/>
              <a:gd name="T58" fmla="*/ 169 w 194"/>
              <a:gd name="T59" fmla="*/ 118 h 182"/>
              <a:gd name="T60" fmla="*/ 165 w 194"/>
              <a:gd name="T61" fmla="*/ 120 h 182"/>
              <a:gd name="T62" fmla="*/ 172 w 194"/>
              <a:gd name="T63" fmla="*/ 160 h 182"/>
              <a:gd name="T64" fmla="*/ 167 w 194"/>
              <a:gd name="T65" fmla="*/ 162 h 182"/>
              <a:gd name="T66" fmla="*/ 147 w 194"/>
              <a:gd name="T67" fmla="*/ 182 h 182"/>
              <a:gd name="T68" fmla="*/ 135 w 194"/>
              <a:gd name="T69" fmla="*/ 178 h 182"/>
              <a:gd name="T70" fmla="*/ 129 w 194"/>
              <a:gd name="T71" fmla="*/ 180 h 182"/>
              <a:gd name="T72" fmla="*/ 117 w 194"/>
              <a:gd name="T73" fmla="*/ 180 h 182"/>
              <a:gd name="T74" fmla="*/ 111 w 194"/>
              <a:gd name="T75" fmla="*/ 180 h 182"/>
              <a:gd name="T76" fmla="*/ 98 w 194"/>
              <a:gd name="T77" fmla="*/ 182 h 182"/>
              <a:gd name="T78" fmla="*/ 58 w 194"/>
              <a:gd name="T79" fmla="*/ 23 h 182"/>
              <a:gd name="T80" fmla="*/ 78 w 194"/>
              <a:gd name="T81" fmla="*/ 1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82">
                <a:moveTo>
                  <a:pt x="98" y="182"/>
                </a:moveTo>
                <a:cubicBezTo>
                  <a:pt x="91" y="181"/>
                  <a:pt x="91" y="181"/>
                  <a:pt x="91" y="181"/>
                </a:cubicBezTo>
                <a:cubicBezTo>
                  <a:pt x="88" y="182"/>
                  <a:pt x="88" y="182"/>
                  <a:pt x="88" y="182"/>
                </a:cubicBezTo>
                <a:cubicBezTo>
                  <a:pt x="81" y="178"/>
                  <a:pt x="81" y="178"/>
                  <a:pt x="81" y="178"/>
                </a:cubicBezTo>
                <a:cubicBezTo>
                  <a:pt x="81" y="178"/>
                  <a:pt x="81" y="178"/>
                  <a:pt x="81" y="178"/>
                </a:cubicBezTo>
                <a:cubicBezTo>
                  <a:pt x="79" y="181"/>
                  <a:pt x="79" y="181"/>
                  <a:pt x="79" y="181"/>
                </a:cubicBezTo>
                <a:cubicBezTo>
                  <a:pt x="67" y="179"/>
                  <a:pt x="67" y="179"/>
                  <a:pt x="67" y="179"/>
                </a:cubicBezTo>
                <a:cubicBezTo>
                  <a:pt x="66" y="180"/>
                  <a:pt x="66" y="180"/>
                  <a:pt x="66" y="180"/>
                </a:cubicBezTo>
                <a:cubicBezTo>
                  <a:pt x="55" y="179"/>
                  <a:pt x="55" y="179"/>
                  <a:pt x="55" y="179"/>
                </a:cubicBezTo>
                <a:cubicBezTo>
                  <a:pt x="48" y="177"/>
                  <a:pt x="48" y="177"/>
                  <a:pt x="48" y="177"/>
                </a:cubicBezTo>
                <a:cubicBezTo>
                  <a:pt x="44" y="172"/>
                  <a:pt x="44" y="172"/>
                  <a:pt x="44" y="172"/>
                </a:cubicBezTo>
                <a:cubicBezTo>
                  <a:pt x="37" y="169"/>
                  <a:pt x="37" y="169"/>
                  <a:pt x="37" y="169"/>
                </a:cubicBezTo>
                <a:cubicBezTo>
                  <a:pt x="33" y="150"/>
                  <a:pt x="33" y="150"/>
                  <a:pt x="33" y="150"/>
                </a:cubicBezTo>
                <a:cubicBezTo>
                  <a:pt x="30" y="149"/>
                  <a:pt x="30" y="149"/>
                  <a:pt x="30" y="149"/>
                </a:cubicBezTo>
                <a:cubicBezTo>
                  <a:pt x="23" y="144"/>
                  <a:pt x="23" y="144"/>
                  <a:pt x="23" y="144"/>
                </a:cubicBezTo>
                <a:cubicBezTo>
                  <a:pt x="22" y="142"/>
                  <a:pt x="22" y="142"/>
                  <a:pt x="22" y="142"/>
                </a:cubicBezTo>
                <a:cubicBezTo>
                  <a:pt x="17" y="139"/>
                  <a:pt x="17" y="139"/>
                  <a:pt x="17" y="139"/>
                </a:cubicBezTo>
                <a:cubicBezTo>
                  <a:pt x="15" y="130"/>
                  <a:pt x="15" y="130"/>
                  <a:pt x="15" y="130"/>
                </a:cubicBezTo>
                <a:cubicBezTo>
                  <a:pt x="0" y="124"/>
                  <a:pt x="0" y="124"/>
                  <a:pt x="0" y="124"/>
                </a:cubicBezTo>
                <a:cubicBezTo>
                  <a:pt x="7" y="110"/>
                  <a:pt x="7" y="110"/>
                  <a:pt x="7" y="110"/>
                </a:cubicBezTo>
                <a:cubicBezTo>
                  <a:pt x="4" y="104"/>
                  <a:pt x="4" y="104"/>
                  <a:pt x="4" y="104"/>
                </a:cubicBezTo>
                <a:cubicBezTo>
                  <a:pt x="2" y="104"/>
                  <a:pt x="2" y="104"/>
                  <a:pt x="2" y="104"/>
                </a:cubicBezTo>
                <a:cubicBezTo>
                  <a:pt x="3" y="103"/>
                  <a:pt x="3" y="103"/>
                  <a:pt x="3" y="103"/>
                </a:cubicBezTo>
                <a:cubicBezTo>
                  <a:pt x="3" y="102"/>
                  <a:pt x="3" y="102"/>
                  <a:pt x="3" y="102"/>
                </a:cubicBezTo>
                <a:cubicBezTo>
                  <a:pt x="7" y="90"/>
                  <a:pt x="7" y="90"/>
                  <a:pt x="7" y="90"/>
                </a:cubicBezTo>
                <a:cubicBezTo>
                  <a:pt x="4" y="81"/>
                  <a:pt x="4" y="81"/>
                  <a:pt x="4" y="81"/>
                </a:cubicBezTo>
                <a:cubicBezTo>
                  <a:pt x="16" y="68"/>
                  <a:pt x="16" y="68"/>
                  <a:pt x="16" y="68"/>
                </a:cubicBezTo>
                <a:cubicBezTo>
                  <a:pt x="21" y="58"/>
                  <a:pt x="21" y="58"/>
                  <a:pt x="21" y="58"/>
                </a:cubicBezTo>
                <a:cubicBezTo>
                  <a:pt x="30" y="44"/>
                  <a:pt x="30" y="44"/>
                  <a:pt x="30" y="44"/>
                </a:cubicBezTo>
                <a:cubicBezTo>
                  <a:pt x="37" y="46"/>
                  <a:pt x="37" y="46"/>
                  <a:pt x="37" y="46"/>
                </a:cubicBezTo>
                <a:cubicBezTo>
                  <a:pt x="30" y="34"/>
                  <a:pt x="30" y="34"/>
                  <a:pt x="30" y="34"/>
                </a:cubicBezTo>
                <a:cubicBezTo>
                  <a:pt x="32" y="33"/>
                  <a:pt x="32" y="33"/>
                  <a:pt x="32" y="33"/>
                </a:cubicBezTo>
                <a:cubicBezTo>
                  <a:pt x="34" y="32"/>
                  <a:pt x="34" y="32"/>
                  <a:pt x="34" y="32"/>
                </a:cubicBezTo>
                <a:cubicBezTo>
                  <a:pt x="39" y="30"/>
                  <a:pt x="43" y="29"/>
                  <a:pt x="46" y="29"/>
                </a:cubicBezTo>
                <a:cubicBezTo>
                  <a:pt x="37" y="0"/>
                  <a:pt x="37" y="0"/>
                  <a:pt x="37" y="0"/>
                </a:cubicBezTo>
                <a:cubicBezTo>
                  <a:pt x="67" y="2"/>
                  <a:pt x="67" y="2"/>
                  <a:pt x="67" y="2"/>
                </a:cubicBezTo>
                <a:cubicBezTo>
                  <a:pt x="70" y="2"/>
                  <a:pt x="70" y="2"/>
                  <a:pt x="70" y="2"/>
                </a:cubicBezTo>
                <a:cubicBezTo>
                  <a:pt x="78" y="3"/>
                  <a:pt x="78" y="3"/>
                  <a:pt x="78" y="3"/>
                </a:cubicBezTo>
                <a:cubicBezTo>
                  <a:pt x="81" y="4"/>
                  <a:pt x="81" y="4"/>
                  <a:pt x="81" y="4"/>
                </a:cubicBezTo>
                <a:cubicBezTo>
                  <a:pt x="113" y="0"/>
                  <a:pt x="113" y="0"/>
                  <a:pt x="113" y="0"/>
                </a:cubicBezTo>
                <a:cubicBezTo>
                  <a:pt x="108" y="17"/>
                  <a:pt x="108" y="17"/>
                  <a:pt x="108" y="17"/>
                </a:cubicBezTo>
                <a:cubicBezTo>
                  <a:pt x="110" y="18"/>
                  <a:pt x="111" y="18"/>
                  <a:pt x="112" y="18"/>
                </a:cubicBezTo>
                <a:cubicBezTo>
                  <a:pt x="117" y="16"/>
                  <a:pt x="122" y="15"/>
                  <a:pt x="128" y="14"/>
                </a:cubicBezTo>
                <a:cubicBezTo>
                  <a:pt x="133" y="11"/>
                  <a:pt x="133" y="11"/>
                  <a:pt x="133" y="11"/>
                </a:cubicBezTo>
                <a:cubicBezTo>
                  <a:pt x="142" y="9"/>
                  <a:pt x="142" y="9"/>
                  <a:pt x="142" y="9"/>
                </a:cubicBezTo>
                <a:cubicBezTo>
                  <a:pt x="151" y="9"/>
                  <a:pt x="159" y="14"/>
                  <a:pt x="163" y="21"/>
                </a:cubicBezTo>
                <a:cubicBezTo>
                  <a:pt x="185" y="10"/>
                  <a:pt x="185" y="10"/>
                  <a:pt x="185" y="10"/>
                </a:cubicBezTo>
                <a:cubicBezTo>
                  <a:pt x="182" y="45"/>
                  <a:pt x="182" y="45"/>
                  <a:pt x="182" y="45"/>
                </a:cubicBezTo>
                <a:cubicBezTo>
                  <a:pt x="184" y="50"/>
                  <a:pt x="184" y="50"/>
                  <a:pt x="184" y="50"/>
                </a:cubicBezTo>
                <a:cubicBezTo>
                  <a:pt x="183" y="57"/>
                  <a:pt x="183" y="57"/>
                  <a:pt x="183" y="57"/>
                </a:cubicBezTo>
                <a:cubicBezTo>
                  <a:pt x="186" y="59"/>
                  <a:pt x="186" y="59"/>
                  <a:pt x="186" y="59"/>
                </a:cubicBezTo>
                <a:cubicBezTo>
                  <a:pt x="184" y="67"/>
                  <a:pt x="184" y="67"/>
                  <a:pt x="184" y="67"/>
                </a:cubicBezTo>
                <a:cubicBezTo>
                  <a:pt x="184" y="68"/>
                  <a:pt x="184" y="68"/>
                  <a:pt x="184" y="68"/>
                </a:cubicBezTo>
                <a:cubicBezTo>
                  <a:pt x="188" y="74"/>
                  <a:pt x="188" y="74"/>
                  <a:pt x="188" y="74"/>
                </a:cubicBezTo>
                <a:cubicBezTo>
                  <a:pt x="192" y="78"/>
                  <a:pt x="192" y="78"/>
                  <a:pt x="192" y="78"/>
                </a:cubicBezTo>
                <a:cubicBezTo>
                  <a:pt x="194" y="103"/>
                  <a:pt x="194" y="103"/>
                  <a:pt x="194" y="103"/>
                </a:cubicBezTo>
                <a:cubicBezTo>
                  <a:pt x="180" y="118"/>
                  <a:pt x="180" y="118"/>
                  <a:pt x="180" y="118"/>
                </a:cubicBezTo>
                <a:cubicBezTo>
                  <a:pt x="172" y="118"/>
                  <a:pt x="172" y="118"/>
                  <a:pt x="172" y="118"/>
                </a:cubicBezTo>
                <a:cubicBezTo>
                  <a:pt x="171" y="118"/>
                  <a:pt x="171" y="118"/>
                  <a:pt x="171" y="118"/>
                </a:cubicBezTo>
                <a:cubicBezTo>
                  <a:pt x="169" y="118"/>
                  <a:pt x="169" y="118"/>
                  <a:pt x="169" y="118"/>
                </a:cubicBezTo>
                <a:cubicBezTo>
                  <a:pt x="168" y="119"/>
                  <a:pt x="168" y="119"/>
                  <a:pt x="168" y="119"/>
                </a:cubicBezTo>
                <a:cubicBezTo>
                  <a:pt x="165" y="120"/>
                  <a:pt x="165" y="120"/>
                  <a:pt x="165" y="120"/>
                </a:cubicBezTo>
                <a:cubicBezTo>
                  <a:pt x="175" y="130"/>
                  <a:pt x="175" y="130"/>
                  <a:pt x="175" y="130"/>
                </a:cubicBezTo>
                <a:cubicBezTo>
                  <a:pt x="172" y="160"/>
                  <a:pt x="172" y="160"/>
                  <a:pt x="172" y="160"/>
                </a:cubicBezTo>
                <a:cubicBezTo>
                  <a:pt x="167" y="161"/>
                  <a:pt x="167" y="161"/>
                  <a:pt x="167" y="161"/>
                </a:cubicBezTo>
                <a:cubicBezTo>
                  <a:pt x="167" y="162"/>
                  <a:pt x="167" y="162"/>
                  <a:pt x="167" y="162"/>
                </a:cubicBezTo>
                <a:cubicBezTo>
                  <a:pt x="157" y="173"/>
                  <a:pt x="157" y="173"/>
                  <a:pt x="157" y="173"/>
                </a:cubicBezTo>
                <a:cubicBezTo>
                  <a:pt x="147" y="182"/>
                  <a:pt x="147" y="182"/>
                  <a:pt x="147" y="182"/>
                </a:cubicBezTo>
                <a:cubicBezTo>
                  <a:pt x="137" y="178"/>
                  <a:pt x="137" y="178"/>
                  <a:pt x="137" y="178"/>
                </a:cubicBezTo>
                <a:cubicBezTo>
                  <a:pt x="135" y="178"/>
                  <a:pt x="135" y="178"/>
                  <a:pt x="135" y="178"/>
                </a:cubicBezTo>
                <a:cubicBezTo>
                  <a:pt x="133" y="178"/>
                  <a:pt x="133" y="178"/>
                  <a:pt x="133" y="178"/>
                </a:cubicBezTo>
                <a:cubicBezTo>
                  <a:pt x="129" y="180"/>
                  <a:pt x="129" y="180"/>
                  <a:pt x="129" y="180"/>
                </a:cubicBezTo>
                <a:cubicBezTo>
                  <a:pt x="119" y="180"/>
                  <a:pt x="119" y="180"/>
                  <a:pt x="119" y="180"/>
                </a:cubicBezTo>
                <a:cubicBezTo>
                  <a:pt x="119" y="180"/>
                  <a:pt x="118" y="180"/>
                  <a:pt x="117" y="180"/>
                </a:cubicBezTo>
                <a:cubicBezTo>
                  <a:pt x="114" y="181"/>
                  <a:pt x="114" y="181"/>
                  <a:pt x="114" y="181"/>
                </a:cubicBezTo>
                <a:cubicBezTo>
                  <a:pt x="111" y="180"/>
                  <a:pt x="111" y="180"/>
                  <a:pt x="111" y="180"/>
                </a:cubicBezTo>
                <a:cubicBezTo>
                  <a:pt x="108" y="182"/>
                  <a:pt x="108" y="182"/>
                  <a:pt x="108" y="182"/>
                </a:cubicBezTo>
                <a:lnTo>
                  <a:pt x="98" y="182"/>
                </a:lnTo>
                <a:close/>
                <a:moveTo>
                  <a:pt x="45" y="26"/>
                </a:moveTo>
                <a:cubicBezTo>
                  <a:pt x="58" y="23"/>
                  <a:pt x="58" y="23"/>
                  <a:pt x="58" y="23"/>
                </a:cubicBezTo>
                <a:cubicBezTo>
                  <a:pt x="78" y="15"/>
                  <a:pt x="78" y="15"/>
                  <a:pt x="78" y="15"/>
                </a:cubicBezTo>
                <a:cubicBezTo>
                  <a:pt x="78" y="15"/>
                  <a:pt x="78" y="15"/>
                  <a:pt x="78" y="15"/>
                </a:cubicBezTo>
                <a:lnTo>
                  <a:pt x="45" y="2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49"/>
          <p:cNvSpPr>
            <a:spLocks/>
          </p:cNvSpPr>
          <p:nvPr/>
        </p:nvSpPr>
        <p:spPr bwMode="auto">
          <a:xfrm>
            <a:off x="13874750" y="6921500"/>
            <a:ext cx="82550" cy="95250"/>
          </a:xfrm>
          <a:custGeom>
            <a:avLst/>
            <a:gdLst>
              <a:gd name="T0" fmla="*/ 0 w 52"/>
              <a:gd name="T1" fmla="*/ 60 h 60"/>
              <a:gd name="T2" fmla="*/ 52 w 52"/>
              <a:gd name="T3" fmla="*/ 0 h 60"/>
              <a:gd name="T4" fmla="*/ 0 w 52"/>
              <a:gd name="T5" fmla="*/ 60 h 60"/>
              <a:gd name="T6" fmla="*/ 0 w 52"/>
              <a:gd name="T7" fmla="*/ 60 h 60"/>
            </a:gdLst>
            <a:ahLst/>
            <a:cxnLst>
              <a:cxn ang="0">
                <a:pos x="T0" y="T1"/>
              </a:cxn>
              <a:cxn ang="0">
                <a:pos x="T2" y="T3"/>
              </a:cxn>
              <a:cxn ang="0">
                <a:pos x="T4" y="T5"/>
              </a:cxn>
              <a:cxn ang="0">
                <a:pos x="T6" y="T7"/>
              </a:cxn>
            </a:cxnLst>
            <a:rect l="0" t="0" r="r" b="b"/>
            <a:pathLst>
              <a:path w="52" h="60">
                <a:moveTo>
                  <a:pt x="0" y="60"/>
                </a:moveTo>
                <a:lnTo>
                  <a:pt x="52" y="0"/>
                </a:lnTo>
                <a:lnTo>
                  <a:pt x="0" y="60"/>
                </a:lnTo>
                <a:lnTo>
                  <a:pt x="0" y="6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50"/>
          <p:cNvSpPr>
            <a:spLocks/>
          </p:cNvSpPr>
          <p:nvPr/>
        </p:nvSpPr>
        <p:spPr bwMode="auto">
          <a:xfrm>
            <a:off x="13611225" y="7419975"/>
            <a:ext cx="92075" cy="92075"/>
          </a:xfrm>
          <a:custGeom>
            <a:avLst/>
            <a:gdLst>
              <a:gd name="T0" fmla="*/ 0 w 58"/>
              <a:gd name="T1" fmla="*/ 4 h 58"/>
              <a:gd name="T2" fmla="*/ 4 w 58"/>
              <a:gd name="T3" fmla="*/ 0 h 58"/>
              <a:gd name="T4" fmla="*/ 58 w 58"/>
              <a:gd name="T5" fmla="*/ 58 h 58"/>
              <a:gd name="T6" fmla="*/ 0 w 58"/>
              <a:gd name="T7" fmla="*/ 4 h 58"/>
            </a:gdLst>
            <a:ahLst/>
            <a:cxnLst>
              <a:cxn ang="0">
                <a:pos x="T0" y="T1"/>
              </a:cxn>
              <a:cxn ang="0">
                <a:pos x="T2" y="T3"/>
              </a:cxn>
              <a:cxn ang="0">
                <a:pos x="T4" y="T5"/>
              </a:cxn>
              <a:cxn ang="0">
                <a:pos x="T6" y="T7"/>
              </a:cxn>
            </a:cxnLst>
            <a:rect l="0" t="0" r="r" b="b"/>
            <a:pathLst>
              <a:path w="58" h="58">
                <a:moveTo>
                  <a:pt x="0" y="4"/>
                </a:moveTo>
                <a:lnTo>
                  <a:pt x="4" y="0"/>
                </a:lnTo>
                <a:lnTo>
                  <a:pt x="58" y="58"/>
                </a:lnTo>
                <a:lnTo>
                  <a:pt x="0" y="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151"/>
          <p:cNvSpPr>
            <a:spLocks/>
          </p:cNvSpPr>
          <p:nvPr/>
        </p:nvSpPr>
        <p:spPr bwMode="auto">
          <a:xfrm>
            <a:off x="13304838" y="6816725"/>
            <a:ext cx="796925" cy="647700"/>
          </a:xfrm>
          <a:custGeom>
            <a:avLst/>
            <a:gdLst>
              <a:gd name="T0" fmla="*/ 125 w 252"/>
              <a:gd name="T1" fmla="*/ 193 h 204"/>
              <a:gd name="T2" fmla="*/ 115 w 252"/>
              <a:gd name="T3" fmla="*/ 192 h 204"/>
              <a:gd name="T4" fmla="*/ 111 w 252"/>
              <a:gd name="T5" fmla="*/ 192 h 204"/>
              <a:gd name="T6" fmla="*/ 91 w 252"/>
              <a:gd name="T7" fmla="*/ 192 h 204"/>
              <a:gd name="T8" fmla="*/ 88 w 252"/>
              <a:gd name="T9" fmla="*/ 192 h 204"/>
              <a:gd name="T10" fmla="*/ 52 w 252"/>
              <a:gd name="T11" fmla="*/ 185 h 204"/>
              <a:gd name="T12" fmla="*/ 24 w 252"/>
              <a:gd name="T13" fmla="*/ 156 h 204"/>
              <a:gd name="T14" fmla="*/ 57 w 252"/>
              <a:gd name="T15" fmla="*/ 123 h 204"/>
              <a:gd name="T16" fmla="*/ 39 w 252"/>
              <a:gd name="T17" fmla="*/ 105 h 204"/>
              <a:gd name="T18" fmla="*/ 3 w 252"/>
              <a:gd name="T19" fmla="*/ 77 h 204"/>
              <a:gd name="T20" fmla="*/ 39 w 252"/>
              <a:gd name="T21" fmla="*/ 44 h 204"/>
              <a:gd name="T22" fmla="*/ 45 w 252"/>
              <a:gd name="T23" fmla="*/ 44 h 204"/>
              <a:gd name="T24" fmla="*/ 51 w 252"/>
              <a:gd name="T25" fmla="*/ 39 h 204"/>
              <a:gd name="T26" fmla="*/ 87 w 252"/>
              <a:gd name="T27" fmla="*/ 33 h 204"/>
              <a:gd name="T28" fmla="*/ 103 w 252"/>
              <a:gd name="T29" fmla="*/ 25 h 204"/>
              <a:gd name="T30" fmla="*/ 97 w 252"/>
              <a:gd name="T31" fmla="*/ 20 h 204"/>
              <a:gd name="T32" fmla="*/ 117 w 252"/>
              <a:gd name="T33" fmla="*/ 9 h 204"/>
              <a:gd name="T34" fmla="*/ 135 w 252"/>
              <a:gd name="T35" fmla="*/ 0 h 204"/>
              <a:gd name="T36" fmla="*/ 155 w 252"/>
              <a:gd name="T37" fmla="*/ 11 h 204"/>
              <a:gd name="T38" fmla="*/ 159 w 252"/>
              <a:gd name="T39" fmla="*/ 14 h 204"/>
              <a:gd name="T40" fmla="*/ 162 w 252"/>
              <a:gd name="T41" fmla="*/ 18 h 204"/>
              <a:gd name="T42" fmla="*/ 170 w 252"/>
              <a:gd name="T43" fmla="*/ 23 h 204"/>
              <a:gd name="T44" fmla="*/ 174 w 252"/>
              <a:gd name="T45" fmla="*/ 25 h 204"/>
              <a:gd name="T46" fmla="*/ 190 w 252"/>
              <a:gd name="T47" fmla="*/ 30 h 204"/>
              <a:gd name="T48" fmla="*/ 193 w 252"/>
              <a:gd name="T49" fmla="*/ 31 h 204"/>
              <a:gd name="T50" fmla="*/ 207 w 252"/>
              <a:gd name="T51" fmla="*/ 37 h 204"/>
              <a:gd name="T52" fmla="*/ 217 w 252"/>
              <a:gd name="T53" fmla="*/ 38 h 204"/>
              <a:gd name="T54" fmla="*/ 220 w 252"/>
              <a:gd name="T55" fmla="*/ 39 h 204"/>
              <a:gd name="T56" fmla="*/ 252 w 252"/>
              <a:gd name="T57" fmla="*/ 54 h 204"/>
              <a:gd name="T58" fmla="*/ 237 w 252"/>
              <a:gd name="T59" fmla="*/ 79 h 204"/>
              <a:gd name="T60" fmla="*/ 223 w 252"/>
              <a:gd name="T61" fmla="*/ 104 h 204"/>
              <a:gd name="T62" fmla="*/ 228 w 252"/>
              <a:gd name="T63" fmla="*/ 111 h 204"/>
              <a:gd name="T64" fmla="*/ 250 w 252"/>
              <a:gd name="T65" fmla="*/ 126 h 204"/>
              <a:gd name="T66" fmla="*/ 242 w 252"/>
              <a:gd name="T67" fmla="*/ 164 h 204"/>
              <a:gd name="T68" fmla="*/ 215 w 252"/>
              <a:gd name="T69" fmla="*/ 177 h 204"/>
              <a:gd name="T70" fmla="*/ 194 w 252"/>
              <a:gd name="T71" fmla="*/ 186 h 204"/>
              <a:gd name="T72" fmla="*/ 167 w 252"/>
              <a:gd name="T73" fmla="*/ 179 h 204"/>
              <a:gd name="T74" fmla="*/ 162 w 252"/>
              <a:gd name="T75"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2" h="204">
                <a:moveTo>
                  <a:pt x="134" y="193"/>
                </a:moveTo>
                <a:cubicBezTo>
                  <a:pt x="125" y="193"/>
                  <a:pt x="125" y="193"/>
                  <a:pt x="125" y="193"/>
                </a:cubicBezTo>
                <a:cubicBezTo>
                  <a:pt x="121" y="191"/>
                  <a:pt x="121" y="191"/>
                  <a:pt x="121" y="191"/>
                </a:cubicBezTo>
                <a:cubicBezTo>
                  <a:pt x="115" y="192"/>
                  <a:pt x="115" y="192"/>
                  <a:pt x="115" y="192"/>
                </a:cubicBezTo>
                <a:cubicBezTo>
                  <a:pt x="113" y="190"/>
                  <a:pt x="113" y="190"/>
                  <a:pt x="113" y="190"/>
                </a:cubicBezTo>
                <a:cubicBezTo>
                  <a:pt x="111" y="192"/>
                  <a:pt x="111" y="192"/>
                  <a:pt x="111" y="192"/>
                </a:cubicBezTo>
                <a:cubicBezTo>
                  <a:pt x="102" y="191"/>
                  <a:pt x="102" y="191"/>
                  <a:pt x="102" y="191"/>
                </a:cubicBezTo>
                <a:cubicBezTo>
                  <a:pt x="91" y="192"/>
                  <a:pt x="91" y="192"/>
                  <a:pt x="91" y="192"/>
                </a:cubicBezTo>
                <a:cubicBezTo>
                  <a:pt x="90" y="191"/>
                  <a:pt x="90" y="191"/>
                  <a:pt x="90" y="191"/>
                </a:cubicBezTo>
                <a:cubicBezTo>
                  <a:pt x="88" y="192"/>
                  <a:pt x="88" y="192"/>
                  <a:pt x="88" y="192"/>
                </a:cubicBezTo>
                <a:cubicBezTo>
                  <a:pt x="78" y="185"/>
                  <a:pt x="78" y="185"/>
                  <a:pt x="78" y="185"/>
                </a:cubicBezTo>
                <a:cubicBezTo>
                  <a:pt x="52" y="185"/>
                  <a:pt x="52" y="185"/>
                  <a:pt x="52" y="185"/>
                </a:cubicBezTo>
                <a:cubicBezTo>
                  <a:pt x="54" y="172"/>
                  <a:pt x="54" y="172"/>
                  <a:pt x="54" y="172"/>
                </a:cubicBezTo>
                <a:cubicBezTo>
                  <a:pt x="24" y="156"/>
                  <a:pt x="24" y="156"/>
                  <a:pt x="24" y="156"/>
                </a:cubicBezTo>
                <a:cubicBezTo>
                  <a:pt x="55" y="141"/>
                  <a:pt x="55" y="141"/>
                  <a:pt x="55" y="141"/>
                </a:cubicBezTo>
                <a:cubicBezTo>
                  <a:pt x="56" y="135"/>
                  <a:pt x="56" y="129"/>
                  <a:pt x="57" y="123"/>
                </a:cubicBezTo>
                <a:cubicBezTo>
                  <a:pt x="50" y="118"/>
                  <a:pt x="45" y="112"/>
                  <a:pt x="42" y="104"/>
                </a:cubicBezTo>
                <a:cubicBezTo>
                  <a:pt x="41" y="105"/>
                  <a:pt x="40" y="105"/>
                  <a:pt x="39" y="105"/>
                </a:cubicBezTo>
                <a:cubicBezTo>
                  <a:pt x="38" y="105"/>
                  <a:pt x="36" y="104"/>
                  <a:pt x="34" y="104"/>
                </a:cubicBezTo>
                <a:cubicBezTo>
                  <a:pt x="17" y="103"/>
                  <a:pt x="7" y="94"/>
                  <a:pt x="3" y="77"/>
                </a:cubicBezTo>
                <a:cubicBezTo>
                  <a:pt x="0" y="63"/>
                  <a:pt x="9" y="51"/>
                  <a:pt x="21" y="48"/>
                </a:cubicBezTo>
                <a:cubicBezTo>
                  <a:pt x="29" y="46"/>
                  <a:pt x="34" y="45"/>
                  <a:pt x="39" y="44"/>
                </a:cubicBezTo>
                <a:cubicBezTo>
                  <a:pt x="40" y="44"/>
                  <a:pt x="40" y="44"/>
                  <a:pt x="40" y="44"/>
                </a:cubicBezTo>
                <a:cubicBezTo>
                  <a:pt x="45" y="44"/>
                  <a:pt x="45" y="44"/>
                  <a:pt x="45" y="44"/>
                </a:cubicBezTo>
                <a:cubicBezTo>
                  <a:pt x="46" y="44"/>
                  <a:pt x="47" y="44"/>
                  <a:pt x="48" y="44"/>
                </a:cubicBezTo>
                <a:cubicBezTo>
                  <a:pt x="49" y="42"/>
                  <a:pt x="50" y="41"/>
                  <a:pt x="51" y="39"/>
                </a:cubicBezTo>
                <a:cubicBezTo>
                  <a:pt x="56" y="33"/>
                  <a:pt x="63" y="29"/>
                  <a:pt x="71" y="29"/>
                </a:cubicBezTo>
                <a:cubicBezTo>
                  <a:pt x="75" y="29"/>
                  <a:pt x="81" y="29"/>
                  <a:pt x="87" y="33"/>
                </a:cubicBezTo>
                <a:cubicBezTo>
                  <a:pt x="91" y="29"/>
                  <a:pt x="95" y="27"/>
                  <a:pt x="101" y="26"/>
                </a:cubicBezTo>
                <a:cubicBezTo>
                  <a:pt x="103" y="25"/>
                  <a:pt x="103" y="25"/>
                  <a:pt x="103" y="25"/>
                </a:cubicBezTo>
                <a:cubicBezTo>
                  <a:pt x="103" y="25"/>
                  <a:pt x="104" y="25"/>
                  <a:pt x="104" y="24"/>
                </a:cubicBezTo>
                <a:cubicBezTo>
                  <a:pt x="97" y="20"/>
                  <a:pt x="97" y="20"/>
                  <a:pt x="97" y="20"/>
                </a:cubicBezTo>
                <a:cubicBezTo>
                  <a:pt x="114" y="11"/>
                  <a:pt x="114" y="11"/>
                  <a:pt x="114" y="11"/>
                </a:cubicBezTo>
                <a:cubicBezTo>
                  <a:pt x="115" y="10"/>
                  <a:pt x="116" y="9"/>
                  <a:pt x="117" y="9"/>
                </a:cubicBezTo>
                <a:cubicBezTo>
                  <a:pt x="120" y="8"/>
                  <a:pt x="122" y="7"/>
                  <a:pt x="124" y="6"/>
                </a:cubicBezTo>
                <a:cubicBezTo>
                  <a:pt x="135" y="0"/>
                  <a:pt x="135" y="0"/>
                  <a:pt x="135" y="0"/>
                </a:cubicBezTo>
                <a:cubicBezTo>
                  <a:pt x="147" y="6"/>
                  <a:pt x="147" y="6"/>
                  <a:pt x="147" y="6"/>
                </a:cubicBezTo>
                <a:cubicBezTo>
                  <a:pt x="155" y="11"/>
                  <a:pt x="155" y="11"/>
                  <a:pt x="155" y="11"/>
                </a:cubicBezTo>
                <a:cubicBezTo>
                  <a:pt x="156" y="13"/>
                  <a:pt x="156" y="13"/>
                  <a:pt x="156" y="13"/>
                </a:cubicBezTo>
                <a:cubicBezTo>
                  <a:pt x="159" y="14"/>
                  <a:pt x="159" y="14"/>
                  <a:pt x="159" y="14"/>
                </a:cubicBezTo>
                <a:cubicBezTo>
                  <a:pt x="160" y="18"/>
                  <a:pt x="160" y="18"/>
                  <a:pt x="160" y="18"/>
                </a:cubicBezTo>
                <a:cubicBezTo>
                  <a:pt x="162" y="18"/>
                  <a:pt x="162" y="18"/>
                  <a:pt x="162" y="18"/>
                </a:cubicBezTo>
                <a:cubicBezTo>
                  <a:pt x="169" y="23"/>
                  <a:pt x="169" y="23"/>
                  <a:pt x="169" y="23"/>
                </a:cubicBezTo>
                <a:cubicBezTo>
                  <a:pt x="170" y="23"/>
                  <a:pt x="170" y="23"/>
                  <a:pt x="170" y="23"/>
                </a:cubicBezTo>
                <a:cubicBezTo>
                  <a:pt x="173" y="25"/>
                  <a:pt x="173" y="25"/>
                  <a:pt x="173" y="25"/>
                </a:cubicBezTo>
                <a:cubicBezTo>
                  <a:pt x="174" y="25"/>
                  <a:pt x="174" y="25"/>
                  <a:pt x="174" y="25"/>
                </a:cubicBezTo>
                <a:cubicBezTo>
                  <a:pt x="182" y="30"/>
                  <a:pt x="182" y="30"/>
                  <a:pt x="182" y="30"/>
                </a:cubicBezTo>
                <a:cubicBezTo>
                  <a:pt x="190" y="30"/>
                  <a:pt x="190" y="30"/>
                  <a:pt x="190" y="30"/>
                </a:cubicBezTo>
                <a:cubicBezTo>
                  <a:pt x="193" y="32"/>
                  <a:pt x="193" y="32"/>
                  <a:pt x="193" y="32"/>
                </a:cubicBezTo>
                <a:cubicBezTo>
                  <a:pt x="193" y="31"/>
                  <a:pt x="193" y="31"/>
                  <a:pt x="193" y="31"/>
                </a:cubicBezTo>
                <a:cubicBezTo>
                  <a:pt x="203" y="35"/>
                  <a:pt x="203" y="35"/>
                  <a:pt x="203" y="35"/>
                </a:cubicBezTo>
                <a:cubicBezTo>
                  <a:pt x="207" y="37"/>
                  <a:pt x="207" y="37"/>
                  <a:pt x="207" y="37"/>
                </a:cubicBezTo>
                <a:cubicBezTo>
                  <a:pt x="208" y="37"/>
                  <a:pt x="208" y="37"/>
                  <a:pt x="208" y="37"/>
                </a:cubicBezTo>
                <a:cubicBezTo>
                  <a:pt x="217" y="38"/>
                  <a:pt x="217" y="38"/>
                  <a:pt x="217" y="38"/>
                </a:cubicBezTo>
                <a:cubicBezTo>
                  <a:pt x="219" y="39"/>
                  <a:pt x="219" y="39"/>
                  <a:pt x="219" y="39"/>
                </a:cubicBezTo>
                <a:cubicBezTo>
                  <a:pt x="220" y="39"/>
                  <a:pt x="220" y="39"/>
                  <a:pt x="220" y="39"/>
                </a:cubicBezTo>
                <a:cubicBezTo>
                  <a:pt x="228" y="41"/>
                  <a:pt x="228" y="41"/>
                  <a:pt x="228" y="41"/>
                </a:cubicBezTo>
                <a:cubicBezTo>
                  <a:pt x="252" y="54"/>
                  <a:pt x="252" y="54"/>
                  <a:pt x="252" y="54"/>
                </a:cubicBezTo>
                <a:cubicBezTo>
                  <a:pt x="236" y="74"/>
                  <a:pt x="236" y="74"/>
                  <a:pt x="236" y="74"/>
                </a:cubicBezTo>
                <a:cubicBezTo>
                  <a:pt x="237" y="79"/>
                  <a:pt x="237" y="79"/>
                  <a:pt x="237" y="79"/>
                </a:cubicBezTo>
                <a:cubicBezTo>
                  <a:pt x="247" y="96"/>
                  <a:pt x="247" y="96"/>
                  <a:pt x="247" y="96"/>
                </a:cubicBezTo>
                <a:cubicBezTo>
                  <a:pt x="223" y="104"/>
                  <a:pt x="223" y="104"/>
                  <a:pt x="223" y="104"/>
                </a:cubicBezTo>
                <a:cubicBezTo>
                  <a:pt x="225" y="109"/>
                  <a:pt x="225" y="109"/>
                  <a:pt x="225" y="109"/>
                </a:cubicBezTo>
                <a:cubicBezTo>
                  <a:pt x="228" y="111"/>
                  <a:pt x="228" y="111"/>
                  <a:pt x="228" y="111"/>
                </a:cubicBezTo>
                <a:cubicBezTo>
                  <a:pt x="228" y="125"/>
                  <a:pt x="228" y="125"/>
                  <a:pt x="228" y="125"/>
                </a:cubicBezTo>
                <a:cubicBezTo>
                  <a:pt x="250" y="126"/>
                  <a:pt x="250" y="126"/>
                  <a:pt x="250" y="126"/>
                </a:cubicBezTo>
                <a:cubicBezTo>
                  <a:pt x="236" y="150"/>
                  <a:pt x="236" y="150"/>
                  <a:pt x="236" y="150"/>
                </a:cubicBezTo>
                <a:cubicBezTo>
                  <a:pt x="242" y="164"/>
                  <a:pt x="242" y="164"/>
                  <a:pt x="242" y="164"/>
                </a:cubicBezTo>
                <a:cubicBezTo>
                  <a:pt x="224" y="172"/>
                  <a:pt x="224" y="172"/>
                  <a:pt x="224" y="172"/>
                </a:cubicBezTo>
                <a:cubicBezTo>
                  <a:pt x="220" y="173"/>
                  <a:pt x="218" y="175"/>
                  <a:pt x="215" y="177"/>
                </a:cubicBezTo>
                <a:cubicBezTo>
                  <a:pt x="210" y="183"/>
                  <a:pt x="202" y="186"/>
                  <a:pt x="194" y="186"/>
                </a:cubicBezTo>
                <a:cubicBezTo>
                  <a:pt x="194" y="186"/>
                  <a:pt x="194" y="186"/>
                  <a:pt x="194" y="186"/>
                </a:cubicBezTo>
                <a:cubicBezTo>
                  <a:pt x="189" y="186"/>
                  <a:pt x="184" y="184"/>
                  <a:pt x="180" y="182"/>
                </a:cubicBezTo>
                <a:cubicBezTo>
                  <a:pt x="177" y="180"/>
                  <a:pt x="172" y="180"/>
                  <a:pt x="167" y="179"/>
                </a:cubicBezTo>
                <a:cubicBezTo>
                  <a:pt x="166" y="179"/>
                  <a:pt x="166" y="179"/>
                  <a:pt x="166" y="179"/>
                </a:cubicBezTo>
                <a:cubicBezTo>
                  <a:pt x="162" y="204"/>
                  <a:pt x="162" y="204"/>
                  <a:pt x="162" y="204"/>
                </a:cubicBezTo>
                <a:lnTo>
                  <a:pt x="134" y="19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152"/>
          <p:cNvSpPr>
            <a:spLocks/>
          </p:cNvSpPr>
          <p:nvPr/>
        </p:nvSpPr>
        <p:spPr bwMode="auto">
          <a:xfrm>
            <a:off x="13830300" y="7004050"/>
            <a:ext cx="395287" cy="298450"/>
          </a:xfrm>
          <a:custGeom>
            <a:avLst/>
            <a:gdLst>
              <a:gd name="T0" fmla="*/ 126 w 249"/>
              <a:gd name="T1" fmla="*/ 158 h 188"/>
              <a:gd name="T2" fmla="*/ 106 w 249"/>
              <a:gd name="T3" fmla="*/ 150 h 188"/>
              <a:gd name="T4" fmla="*/ 96 w 249"/>
              <a:gd name="T5" fmla="*/ 156 h 188"/>
              <a:gd name="T6" fmla="*/ 42 w 249"/>
              <a:gd name="T7" fmla="*/ 146 h 188"/>
              <a:gd name="T8" fmla="*/ 42 w 249"/>
              <a:gd name="T9" fmla="*/ 146 h 188"/>
              <a:gd name="T10" fmla="*/ 0 w 249"/>
              <a:gd name="T11" fmla="*/ 138 h 188"/>
              <a:gd name="T12" fmla="*/ 0 w 249"/>
              <a:gd name="T13" fmla="*/ 78 h 188"/>
              <a:gd name="T14" fmla="*/ 10 w 249"/>
              <a:gd name="T15" fmla="*/ 72 h 188"/>
              <a:gd name="T16" fmla="*/ 8 w 249"/>
              <a:gd name="T17" fmla="*/ 72 h 188"/>
              <a:gd name="T18" fmla="*/ 40 w 249"/>
              <a:gd name="T19" fmla="*/ 28 h 188"/>
              <a:gd name="T20" fmla="*/ 50 w 249"/>
              <a:gd name="T21" fmla="*/ 18 h 188"/>
              <a:gd name="T22" fmla="*/ 68 w 249"/>
              <a:gd name="T23" fmla="*/ 12 h 188"/>
              <a:gd name="T24" fmla="*/ 94 w 249"/>
              <a:gd name="T25" fmla="*/ 8 h 188"/>
              <a:gd name="T26" fmla="*/ 98 w 249"/>
              <a:gd name="T27" fmla="*/ 12 h 188"/>
              <a:gd name="T28" fmla="*/ 104 w 249"/>
              <a:gd name="T29" fmla="*/ 10 h 188"/>
              <a:gd name="T30" fmla="*/ 116 w 249"/>
              <a:gd name="T31" fmla="*/ 6 h 188"/>
              <a:gd name="T32" fmla="*/ 147 w 249"/>
              <a:gd name="T33" fmla="*/ 0 h 188"/>
              <a:gd name="T34" fmla="*/ 151 w 249"/>
              <a:gd name="T35" fmla="*/ 8 h 188"/>
              <a:gd name="T36" fmla="*/ 153 w 249"/>
              <a:gd name="T37" fmla="*/ 8 h 188"/>
              <a:gd name="T38" fmla="*/ 163 w 249"/>
              <a:gd name="T39" fmla="*/ 12 h 188"/>
              <a:gd name="T40" fmla="*/ 195 w 249"/>
              <a:gd name="T41" fmla="*/ 20 h 188"/>
              <a:gd name="T42" fmla="*/ 197 w 249"/>
              <a:gd name="T43" fmla="*/ 30 h 188"/>
              <a:gd name="T44" fmla="*/ 209 w 249"/>
              <a:gd name="T45" fmla="*/ 30 h 188"/>
              <a:gd name="T46" fmla="*/ 225 w 249"/>
              <a:gd name="T47" fmla="*/ 44 h 188"/>
              <a:gd name="T48" fmla="*/ 249 w 249"/>
              <a:gd name="T49" fmla="*/ 74 h 188"/>
              <a:gd name="T50" fmla="*/ 237 w 249"/>
              <a:gd name="T51" fmla="*/ 90 h 188"/>
              <a:gd name="T52" fmla="*/ 247 w 249"/>
              <a:gd name="T53" fmla="*/ 122 h 188"/>
              <a:gd name="T54" fmla="*/ 215 w 249"/>
              <a:gd name="T55" fmla="*/ 126 h 188"/>
              <a:gd name="T56" fmla="*/ 207 w 249"/>
              <a:gd name="T57" fmla="*/ 168 h 188"/>
              <a:gd name="T58" fmla="*/ 173 w 249"/>
              <a:gd name="T59" fmla="*/ 146 h 188"/>
              <a:gd name="T60" fmla="*/ 141 w 249"/>
              <a:gd name="T61" fmla="*/ 188 h 188"/>
              <a:gd name="T62" fmla="*/ 126 w 249"/>
              <a:gd name="T63" fmla="*/ 15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9" h="188">
                <a:moveTo>
                  <a:pt x="126" y="158"/>
                </a:moveTo>
                <a:lnTo>
                  <a:pt x="106" y="150"/>
                </a:lnTo>
                <a:lnTo>
                  <a:pt x="96" y="156"/>
                </a:lnTo>
                <a:lnTo>
                  <a:pt x="42" y="146"/>
                </a:lnTo>
                <a:lnTo>
                  <a:pt x="42" y="146"/>
                </a:lnTo>
                <a:lnTo>
                  <a:pt x="0" y="138"/>
                </a:lnTo>
                <a:lnTo>
                  <a:pt x="0" y="78"/>
                </a:lnTo>
                <a:lnTo>
                  <a:pt x="10" y="72"/>
                </a:lnTo>
                <a:lnTo>
                  <a:pt x="8" y="72"/>
                </a:lnTo>
                <a:lnTo>
                  <a:pt x="40" y="28"/>
                </a:lnTo>
                <a:lnTo>
                  <a:pt x="50" y="18"/>
                </a:lnTo>
                <a:lnTo>
                  <a:pt x="68" y="12"/>
                </a:lnTo>
                <a:lnTo>
                  <a:pt x="94" y="8"/>
                </a:lnTo>
                <a:lnTo>
                  <a:pt x="98" y="12"/>
                </a:lnTo>
                <a:lnTo>
                  <a:pt x="104" y="10"/>
                </a:lnTo>
                <a:lnTo>
                  <a:pt x="116" y="6"/>
                </a:lnTo>
                <a:lnTo>
                  <a:pt x="147" y="0"/>
                </a:lnTo>
                <a:lnTo>
                  <a:pt x="151" y="8"/>
                </a:lnTo>
                <a:lnTo>
                  <a:pt x="153" y="8"/>
                </a:lnTo>
                <a:lnTo>
                  <a:pt x="163" y="12"/>
                </a:lnTo>
                <a:lnTo>
                  <a:pt x="195" y="20"/>
                </a:lnTo>
                <a:lnTo>
                  <a:pt x="197" y="30"/>
                </a:lnTo>
                <a:lnTo>
                  <a:pt x="209" y="30"/>
                </a:lnTo>
                <a:lnTo>
                  <a:pt x="225" y="44"/>
                </a:lnTo>
                <a:lnTo>
                  <a:pt x="249" y="74"/>
                </a:lnTo>
                <a:lnTo>
                  <a:pt x="237" y="90"/>
                </a:lnTo>
                <a:lnTo>
                  <a:pt x="247" y="122"/>
                </a:lnTo>
                <a:lnTo>
                  <a:pt x="215" y="126"/>
                </a:lnTo>
                <a:lnTo>
                  <a:pt x="207" y="168"/>
                </a:lnTo>
                <a:lnTo>
                  <a:pt x="173" y="146"/>
                </a:lnTo>
                <a:lnTo>
                  <a:pt x="141" y="188"/>
                </a:lnTo>
                <a:lnTo>
                  <a:pt x="126" y="15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153"/>
          <p:cNvSpPr>
            <a:spLocks/>
          </p:cNvSpPr>
          <p:nvPr/>
        </p:nvSpPr>
        <p:spPr bwMode="auto">
          <a:xfrm>
            <a:off x="14041438" y="7280275"/>
            <a:ext cx="292100" cy="133350"/>
          </a:xfrm>
          <a:custGeom>
            <a:avLst/>
            <a:gdLst>
              <a:gd name="T0" fmla="*/ 56 w 184"/>
              <a:gd name="T1" fmla="*/ 84 h 84"/>
              <a:gd name="T2" fmla="*/ 0 w 184"/>
              <a:gd name="T3" fmla="*/ 62 h 84"/>
              <a:gd name="T4" fmla="*/ 28 w 184"/>
              <a:gd name="T5" fmla="*/ 20 h 84"/>
              <a:gd name="T6" fmla="*/ 40 w 184"/>
              <a:gd name="T7" fmla="*/ 2 h 84"/>
              <a:gd name="T8" fmla="*/ 68 w 184"/>
              <a:gd name="T9" fmla="*/ 0 h 84"/>
              <a:gd name="T10" fmla="*/ 184 w 184"/>
              <a:gd name="T11" fmla="*/ 0 h 84"/>
              <a:gd name="T12" fmla="*/ 90 w 184"/>
              <a:gd name="T13" fmla="*/ 74 h 84"/>
              <a:gd name="T14" fmla="*/ 84 w 184"/>
              <a:gd name="T15" fmla="*/ 78 h 84"/>
              <a:gd name="T16" fmla="*/ 74 w 184"/>
              <a:gd name="T17" fmla="*/ 84 h 84"/>
              <a:gd name="T18" fmla="*/ 64 w 184"/>
              <a:gd name="T19" fmla="*/ 84 h 84"/>
              <a:gd name="T20" fmla="*/ 56 w 184"/>
              <a:gd name="T2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84">
                <a:moveTo>
                  <a:pt x="56" y="84"/>
                </a:moveTo>
                <a:lnTo>
                  <a:pt x="0" y="62"/>
                </a:lnTo>
                <a:lnTo>
                  <a:pt x="28" y="20"/>
                </a:lnTo>
                <a:lnTo>
                  <a:pt x="40" y="2"/>
                </a:lnTo>
                <a:lnTo>
                  <a:pt x="68" y="0"/>
                </a:lnTo>
                <a:lnTo>
                  <a:pt x="184" y="0"/>
                </a:lnTo>
                <a:lnTo>
                  <a:pt x="90" y="74"/>
                </a:lnTo>
                <a:lnTo>
                  <a:pt x="84" y="78"/>
                </a:lnTo>
                <a:lnTo>
                  <a:pt x="74" y="84"/>
                </a:lnTo>
                <a:lnTo>
                  <a:pt x="64" y="84"/>
                </a:lnTo>
                <a:lnTo>
                  <a:pt x="56" y="8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154"/>
          <p:cNvSpPr>
            <a:spLocks/>
          </p:cNvSpPr>
          <p:nvPr/>
        </p:nvSpPr>
        <p:spPr bwMode="auto">
          <a:xfrm>
            <a:off x="13928725" y="7254875"/>
            <a:ext cx="76200" cy="111125"/>
          </a:xfrm>
          <a:custGeom>
            <a:avLst/>
            <a:gdLst>
              <a:gd name="T0" fmla="*/ 0 w 48"/>
              <a:gd name="T1" fmla="*/ 6 h 70"/>
              <a:gd name="T2" fmla="*/ 2 w 48"/>
              <a:gd name="T3" fmla="*/ 4 h 70"/>
              <a:gd name="T4" fmla="*/ 8 w 48"/>
              <a:gd name="T5" fmla="*/ 0 h 70"/>
              <a:gd name="T6" fmla="*/ 48 w 48"/>
              <a:gd name="T7" fmla="*/ 70 h 70"/>
              <a:gd name="T8" fmla="*/ 0 w 48"/>
              <a:gd name="T9" fmla="*/ 6 h 70"/>
            </a:gdLst>
            <a:ahLst/>
            <a:cxnLst>
              <a:cxn ang="0">
                <a:pos x="T0" y="T1"/>
              </a:cxn>
              <a:cxn ang="0">
                <a:pos x="T2" y="T3"/>
              </a:cxn>
              <a:cxn ang="0">
                <a:pos x="T4" y="T5"/>
              </a:cxn>
              <a:cxn ang="0">
                <a:pos x="T6" y="T7"/>
              </a:cxn>
              <a:cxn ang="0">
                <a:pos x="T8" y="T9"/>
              </a:cxn>
            </a:cxnLst>
            <a:rect l="0" t="0" r="r" b="b"/>
            <a:pathLst>
              <a:path w="48" h="70">
                <a:moveTo>
                  <a:pt x="0" y="6"/>
                </a:moveTo>
                <a:lnTo>
                  <a:pt x="2" y="4"/>
                </a:lnTo>
                <a:lnTo>
                  <a:pt x="8" y="0"/>
                </a:lnTo>
                <a:lnTo>
                  <a:pt x="48" y="70"/>
                </a:lnTo>
                <a:lnTo>
                  <a:pt x="0" y="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155"/>
          <p:cNvSpPr>
            <a:spLocks/>
          </p:cNvSpPr>
          <p:nvPr/>
        </p:nvSpPr>
        <p:spPr bwMode="auto">
          <a:xfrm>
            <a:off x="13979525" y="7267575"/>
            <a:ext cx="309562" cy="139700"/>
          </a:xfrm>
          <a:custGeom>
            <a:avLst/>
            <a:gdLst>
              <a:gd name="T0" fmla="*/ 0 w 195"/>
              <a:gd name="T1" fmla="*/ 88 h 88"/>
              <a:gd name="T2" fmla="*/ 85 w 195"/>
              <a:gd name="T3" fmla="*/ 14 h 88"/>
              <a:gd name="T4" fmla="*/ 109 w 195"/>
              <a:gd name="T5" fmla="*/ 0 h 88"/>
              <a:gd name="T6" fmla="*/ 143 w 195"/>
              <a:gd name="T7" fmla="*/ 22 h 88"/>
              <a:gd name="T8" fmla="*/ 145 w 195"/>
              <a:gd name="T9" fmla="*/ 26 h 88"/>
              <a:gd name="T10" fmla="*/ 195 w 195"/>
              <a:gd name="T11" fmla="*/ 78 h 88"/>
              <a:gd name="T12" fmla="*/ 113 w 195"/>
              <a:gd name="T13" fmla="*/ 88 h 88"/>
              <a:gd name="T14" fmla="*/ 0 w 195"/>
              <a:gd name="T15" fmla="*/ 8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88">
                <a:moveTo>
                  <a:pt x="0" y="88"/>
                </a:moveTo>
                <a:lnTo>
                  <a:pt x="85" y="14"/>
                </a:lnTo>
                <a:lnTo>
                  <a:pt x="109" y="0"/>
                </a:lnTo>
                <a:lnTo>
                  <a:pt x="143" y="22"/>
                </a:lnTo>
                <a:lnTo>
                  <a:pt x="145" y="26"/>
                </a:lnTo>
                <a:lnTo>
                  <a:pt x="195" y="78"/>
                </a:lnTo>
                <a:lnTo>
                  <a:pt x="113" y="88"/>
                </a:lnTo>
                <a:lnTo>
                  <a:pt x="0" y="8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156"/>
          <p:cNvSpPr>
            <a:spLocks noEditPoints="1"/>
          </p:cNvSpPr>
          <p:nvPr/>
        </p:nvSpPr>
        <p:spPr bwMode="auto">
          <a:xfrm>
            <a:off x="13843000" y="7045325"/>
            <a:ext cx="804862" cy="700088"/>
          </a:xfrm>
          <a:custGeom>
            <a:avLst/>
            <a:gdLst>
              <a:gd name="T0" fmla="*/ 167 w 254"/>
              <a:gd name="T1" fmla="*/ 220 h 221"/>
              <a:gd name="T2" fmla="*/ 126 w 254"/>
              <a:gd name="T3" fmla="*/ 202 h 221"/>
              <a:gd name="T4" fmla="*/ 115 w 254"/>
              <a:gd name="T5" fmla="*/ 177 h 221"/>
              <a:gd name="T6" fmla="*/ 142 w 254"/>
              <a:gd name="T7" fmla="*/ 158 h 221"/>
              <a:gd name="T8" fmla="*/ 163 w 254"/>
              <a:gd name="T9" fmla="*/ 157 h 221"/>
              <a:gd name="T10" fmla="*/ 152 w 254"/>
              <a:gd name="T11" fmla="*/ 149 h 221"/>
              <a:gd name="T12" fmla="*/ 110 w 254"/>
              <a:gd name="T13" fmla="*/ 128 h 221"/>
              <a:gd name="T14" fmla="*/ 83 w 254"/>
              <a:gd name="T15" fmla="*/ 108 h 221"/>
              <a:gd name="T16" fmla="*/ 69 w 254"/>
              <a:gd name="T17" fmla="*/ 91 h 221"/>
              <a:gd name="T18" fmla="*/ 46 w 254"/>
              <a:gd name="T19" fmla="*/ 79 h 221"/>
              <a:gd name="T20" fmla="*/ 36 w 254"/>
              <a:gd name="T21" fmla="*/ 92 h 221"/>
              <a:gd name="T22" fmla="*/ 27 w 254"/>
              <a:gd name="T23" fmla="*/ 89 h 221"/>
              <a:gd name="T24" fmla="*/ 18 w 254"/>
              <a:gd name="T25" fmla="*/ 82 h 221"/>
              <a:gd name="T26" fmla="*/ 0 w 254"/>
              <a:gd name="T27" fmla="*/ 57 h 221"/>
              <a:gd name="T28" fmla="*/ 14 w 254"/>
              <a:gd name="T29" fmla="*/ 44 h 221"/>
              <a:gd name="T30" fmla="*/ 25 w 254"/>
              <a:gd name="T31" fmla="*/ 23 h 221"/>
              <a:gd name="T32" fmla="*/ 44 w 254"/>
              <a:gd name="T33" fmla="*/ 19 h 221"/>
              <a:gd name="T34" fmla="*/ 66 w 254"/>
              <a:gd name="T35" fmla="*/ 15 h 221"/>
              <a:gd name="T36" fmla="*/ 77 w 254"/>
              <a:gd name="T37" fmla="*/ 15 h 221"/>
              <a:gd name="T38" fmla="*/ 100 w 254"/>
              <a:gd name="T39" fmla="*/ 5 h 221"/>
              <a:gd name="T40" fmla="*/ 116 w 254"/>
              <a:gd name="T41" fmla="*/ 2 h 221"/>
              <a:gd name="T42" fmla="*/ 141 w 254"/>
              <a:gd name="T43" fmla="*/ 0 h 221"/>
              <a:gd name="T44" fmla="*/ 151 w 254"/>
              <a:gd name="T45" fmla="*/ 8 h 221"/>
              <a:gd name="T46" fmla="*/ 168 w 254"/>
              <a:gd name="T47" fmla="*/ 38 h 221"/>
              <a:gd name="T48" fmla="*/ 165 w 254"/>
              <a:gd name="T49" fmla="*/ 47 h 221"/>
              <a:gd name="T50" fmla="*/ 158 w 254"/>
              <a:gd name="T51" fmla="*/ 68 h 221"/>
              <a:gd name="T52" fmla="*/ 177 w 254"/>
              <a:gd name="T53" fmla="*/ 88 h 221"/>
              <a:gd name="T54" fmla="*/ 181 w 254"/>
              <a:gd name="T55" fmla="*/ 90 h 221"/>
              <a:gd name="T56" fmla="*/ 207 w 254"/>
              <a:gd name="T57" fmla="*/ 96 h 221"/>
              <a:gd name="T58" fmla="*/ 228 w 254"/>
              <a:gd name="T59" fmla="*/ 112 h 221"/>
              <a:gd name="T60" fmla="*/ 252 w 254"/>
              <a:gd name="T61" fmla="*/ 135 h 221"/>
              <a:gd name="T62" fmla="*/ 239 w 254"/>
              <a:gd name="T63" fmla="*/ 165 h 221"/>
              <a:gd name="T64" fmla="*/ 227 w 254"/>
              <a:gd name="T65" fmla="*/ 174 h 221"/>
              <a:gd name="T66" fmla="*/ 201 w 254"/>
              <a:gd name="T67" fmla="*/ 200 h 221"/>
              <a:gd name="T68" fmla="*/ 176 w 254"/>
              <a:gd name="T69" fmla="*/ 221 h 221"/>
              <a:gd name="T70" fmla="*/ 40 w 254"/>
              <a:gd name="T71" fmla="*/ 68 h 221"/>
              <a:gd name="T72" fmla="*/ 39 w 254"/>
              <a:gd name="T73" fmla="*/ 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4" h="221">
                <a:moveTo>
                  <a:pt x="172" y="221"/>
                </a:moveTo>
                <a:cubicBezTo>
                  <a:pt x="167" y="220"/>
                  <a:pt x="167" y="220"/>
                  <a:pt x="167" y="220"/>
                </a:cubicBezTo>
                <a:cubicBezTo>
                  <a:pt x="141" y="209"/>
                  <a:pt x="141" y="209"/>
                  <a:pt x="141" y="209"/>
                </a:cubicBezTo>
                <a:cubicBezTo>
                  <a:pt x="135" y="207"/>
                  <a:pt x="131" y="205"/>
                  <a:pt x="126" y="202"/>
                </a:cubicBezTo>
                <a:cubicBezTo>
                  <a:pt x="112" y="195"/>
                  <a:pt x="112" y="195"/>
                  <a:pt x="112" y="195"/>
                </a:cubicBezTo>
                <a:cubicBezTo>
                  <a:pt x="115" y="177"/>
                  <a:pt x="115" y="177"/>
                  <a:pt x="115" y="177"/>
                </a:cubicBezTo>
                <a:cubicBezTo>
                  <a:pt x="117" y="170"/>
                  <a:pt x="122" y="163"/>
                  <a:pt x="129" y="160"/>
                </a:cubicBezTo>
                <a:cubicBezTo>
                  <a:pt x="134" y="159"/>
                  <a:pt x="138" y="158"/>
                  <a:pt x="142" y="158"/>
                </a:cubicBezTo>
                <a:cubicBezTo>
                  <a:pt x="146" y="158"/>
                  <a:pt x="148" y="158"/>
                  <a:pt x="150" y="158"/>
                </a:cubicBezTo>
                <a:cubicBezTo>
                  <a:pt x="154" y="158"/>
                  <a:pt x="159" y="158"/>
                  <a:pt x="163" y="157"/>
                </a:cubicBezTo>
                <a:cubicBezTo>
                  <a:pt x="161" y="156"/>
                  <a:pt x="159" y="154"/>
                  <a:pt x="157" y="152"/>
                </a:cubicBezTo>
                <a:cubicBezTo>
                  <a:pt x="155" y="151"/>
                  <a:pt x="154" y="150"/>
                  <a:pt x="152" y="149"/>
                </a:cubicBezTo>
                <a:cubicBezTo>
                  <a:pt x="147" y="146"/>
                  <a:pt x="144" y="145"/>
                  <a:pt x="141" y="144"/>
                </a:cubicBezTo>
                <a:cubicBezTo>
                  <a:pt x="129" y="142"/>
                  <a:pt x="118" y="136"/>
                  <a:pt x="110" y="128"/>
                </a:cubicBezTo>
                <a:cubicBezTo>
                  <a:pt x="104" y="123"/>
                  <a:pt x="98" y="118"/>
                  <a:pt x="91" y="113"/>
                </a:cubicBezTo>
                <a:cubicBezTo>
                  <a:pt x="83" y="108"/>
                  <a:pt x="83" y="108"/>
                  <a:pt x="83" y="108"/>
                </a:cubicBezTo>
                <a:cubicBezTo>
                  <a:pt x="73" y="92"/>
                  <a:pt x="73" y="92"/>
                  <a:pt x="73" y="92"/>
                </a:cubicBezTo>
                <a:cubicBezTo>
                  <a:pt x="69" y="91"/>
                  <a:pt x="69" y="91"/>
                  <a:pt x="69" y="91"/>
                </a:cubicBezTo>
                <a:cubicBezTo>
                  <a:pt x="69" y="93"/>
                  <a:pt x="64" y="97"/>
                  <a:pt x="57" y="99"/>
                </a:cubicBezTo>
                <a:cubicBezTo>
                  <a:pt x="46" y="79"/>
                  <a:pt x="46" y="79"/>
                  <a:pt x="46" y="79"/>
                </a:cubicBezTo>
                <a:cubicBezTo>
                  <a:pt x="46" y="92"/>
                  <a:pt x="46" y="92"/>
                  <a:pt x="46" y="92"/>
                </a:cubicBezTo>
                <a:cubicBezTo>
                  <a:pt x="36" y="92"/>
                  <a:pt x="36" y="92"/>
                  <a:pt x="36" y="92"/>
                </a:cubicBezTo>
                <a:cubicBezTo>
                  <a:pt x="29" y="88"/>
                  <a:pt x="29" y="88"/>
                  <a:pt x="29" y="88"/>
                </a:cubicBezTo>
                <a:cubicBezTo>
                  <a:pt x="27" y="89"/>
                  <a:pt x="27" y="89"/>
                  <a:pt x="27" y="89"/>
                </a:cubicBezTo>
                <a:cubicBezTo>
                  <a:pt x="27" y="88"/>
                  <a:pt x="27" y="88"/>
                  <a:pt x="27" y="87"/>
                </a:cubicBezTo>
                <a:cubicBezTo>
                  <a:pt x="18" y="82"/>
                  <a:pt x="18" y="82"/>
                  <a:pt x="18" y="82"/>
                </a:cubicBezTo>
                <a:cubicBezTo>
                  <a:pt x="16" y="72"/>
                  <a:pt x="16" y="72"/>
                  <a:pt x="16" y="72"/>
                </a:cubicBezTo>
                <a:cubicBezTo>
                  <a:pt x="0" y="57"/>
                  <a:pt x="0" y="57"/>
                  <a:pt x="0" y="57"/>
                </a:cubicBezTo>
                <a:cubicBezTo>
                  <a:pt x="14" y="45"/>
                  <a:pt x="14" y="45"/>
                  <a:pt x="14" y="45"/>
                </a:cubicBezTo>
                <a:cubicBezTo>
                  <a:pt x="14" y="44"/>
                  <a:pt x="14" y="44"/>
                  <a:pt x="14" y="44"/>
                </a:cubicBezTo>
                <a:cubicBezTo>
                  <a:pt x="18" y="34"/>
                  <a:pt x="18" y="34"/>
                  <a:pt x="18" y="34"/>
                </a:cubicBezTo>
                <a:cubicBezTo>
                  <a:pt x="25" y="23"/>
                  <a:pt x="25" y="23"/>
                  <a:pt x="25" y="23"/>
                </a:cubicBezTo>
                <a:cubicBezTo>
                  <a:pt x="36" y="24"/>
                  <a:pt x="36" y="24"/>
                  <a:pt x="36" y="24"/>
                </a:cubicBezTo>
                <a:cubicBezTo>
                  <a:pt x="44" y="19"/>
                  <a:pt x="44" y="19"/>
                  <a:pt x="44" y="19"/>
                </a:cubicBezTo>
                <a:cubicBezTo>
                  <a:pt x="51" y="9"/>
                  <a:pt x="51" y="9"/>
                  <a:pt x="51" y="9"/>
                </a:cubicBezTo>
                <a:cubicBezTo>
                  <a:pt x="66" y="15"/>
                  <a:pt x="66" y="15"/>
                  <a:pt x="66" y="15"/>
                </a:cubicBezTo>
                <a:cubicBezTo>
                  <a:pt x="73" y="15"/>
                  <a:pt x="73" y="15"/>
                  <a:pt x="73" y="15"/>
                </a:cubicBezTo>
                <a:cubicBezTo>
                  <a:pt x="77" y="15"/>
                  <a:pt x="77" y="15"/>
                  <a:pt x="77" y="15"/>
                </a:cubicBezTo>
                <a:cubicBezTo>
                  <a:pt x="90" y="2"/>
                  <a:pt x="90" y="2"/>
                  <a:pt x="90" y="2"/>
                </a:cubicBezTo>
                <a:cubicBezTo>
                  <a:pt x="100" y="5"/>
                  <a:pt x="100" y="5"/>
                  <a:pt x="100" y="5"/>
                </a:cubicBezTo>
                <a:cubicBezTo>
                  <a:pt x="109" y="1"/>
                  <a:pt x="109" y="1"/>
                  <a:pt x="109" y="1"/>
                </a:cubicBezTo>
                <a:cubicBezTo>
                  <a:pt x="116" y="2"/>
                  <a:pt x="116" y="2"/>
                  <a:pt x="116" y="2"/>
                </a:cubicBezTo>
                <a:cubicBezTo>
                  <a:pt x="119" y="2"/>
                  <a:pt x="119" y="2"/>
                  <a:pt x="119" y="2"/>
                </a:cubicBezTo>
                <a:cubicBezTo>
                  <a:pt x="141" y="0"/>
                  <a:pt x="141" y="0"/>
                  <a:pt x="141" y="0"/>
                </a:cubicBezTo>
                <a:cubicBezTo>
                  <a:pt x="141" y="11"/>
                  <a:pt x="141" y="11"/>
                  <a:pt x="141" y="11"/>
                </a:cubicBezTo>
                <a:cubicBezTo>
                  <a:pt x="151" y="8"/>
                  <a:pt x="151" y="8"/>
                  <a:pt x="151" y="8"/>
                </a:cubicBezTo>
                <a:cubicBezTo>
                  <a:pt x="174" y="26"/>
                  <a:pt x="174" y="26"/>
                  <a:pt x="174" y="26"/>
                </a:cubicBezTo>
                <a:cubicBezTo>
                  <a:pt x="168" y="38"/>
                  <a:pt x="168" y="38"/>
                  <a:pt x="168" y="38"/>
                </a:cubicBezTo>
                <a:cubicBezTo>
                  <a:pt x="169" y="41"/>
                  <a:pt x="169" y="41"/>
                  <a:pt x="169" y="41"/>
                </a:cubicBezTo>
                <a:cubicBezTo>
                  <a:pt x="165" y="47"/>
                  <a:pt x="165" y="47"/>
                  <a:pt x="165" y="47"/>
                </a:cubicBezTo>
                <a:cubicBezTo>
                  <a:pt x="165" y="48"/>
                  <a:pt x="165" y="48"/>
                  <a:pt x="165" y="48"/>
                </a:cubicBezTo>
                <a:cubicBezTo>
                  <a:pt x="158" y="68"/>
                  <a:pt x="158" y="68"/>
                  <a:pt x="158" y="68"/>
                </a:cubicBezTo>
                <a:cubicBezTo>
                  <a:pt x="164" y="72"/>
                  <a:pt x="169" y="77"/>
                  <a:pt x="173" y="85"/>
                </a:cubicBezTo>
                <a:cubicBezTo>
                  <a:pt x="173" y="85"/>
                  <a:pt x="176" y="87"/>
                  <a:pt x="177" y="88"/>
                </a:cubicBezTo>
                <a:cubicBezTo>
                  <a:pt x="181" y="110"/>
                  <a:pt x="181" y="110"/>
                  <a:pt x="181" y="110"/>
                </a:cubicBezTo>
                <a:cubicBezTo>
                  <a:pt x="181" y="90"/>
                  <a:pt x="181" y="90"/>
                  <a:pt x="181" y="90"/>
                </a:cubicBezTo>
                <a:cubicBezTo>
                  <a:pt x="185" y="90"/>
                  <a:pt x="189" y="91"/>
                  <a:pt x="194" y="92"/>
                </a:cubicBezTo>
                <a:cubicBezTo>
                  <a:pt x="207" y="96"/>
                  <a:pt x="207" y="96"/>
                  <a:pt x="207" y="96"/>
                </a:cubicBezTo>
                <a:cubicBezTo>
                  <a:pt x="209" y="103"/>
                  <a:pt x="209" y="103"/>
                  <a:pt x="209" y="103"/>
                </a:cubicBezTo>
                <a:cubicBezTo>
                  <a:pt x="217" y="106"/>
                  <a:pt x="223" y="109"/>
                  <a:pt x="228" y="112"/>
                </a:cubicBezTo>
                <a:cubicBezTo>
                  <a:pt x="232" y="114"/>
                  <a:pt x="235" y="116"/>
                  <a:pt x="238" y="117"/>
                </a:cubicBezTo>
                <a:cubicBezTo>
                  <a:pt x="246" y="121"/>
                  <a:pt x="251" y="127"/>
                  <a:pt x="252" y="135"/>
                </a:cubicBezTo>
                <a:cubicBezTo>
                  <a:pt x="254" y="144"/>
                  <a:pt x="251" y="152"/>
                  <a:pt x="245" y="159"/>
                </a:cubicBezTo>
                <a:cubicBezTo>
                  <a:pt x="239" y="165"/>
                  <a:pt x="239" y="165"/>
                  <a:pt x="239" y="165"/>
                </a:cubicBezTo>
                <a:cubicBezTo>
                  <a:pt x="231" y="165"/>
                  <a:pt x="231" y="165"/>
                  <a:pt x="231" y="165"/>
                </a:cubicBezTo>
                <a:cubicBezTo>
                  <a:pt x="230" y="168"/>
                  <a:pt x="229" y="171"/>
                  <a:pt x="227" y="174"/>
                </a:cubicBezTo>
                <a:cubicBezTo>
                  <a:pt x="223" y="179"/>
                  <a:pt x="220" y="184"/>
                  <a:pt x="216" y="189"/>
                </a:cubicBezTo>
                <a:cubicBezTo>
                  <a:pt x="213" y="193"/>
                  <a:pt x="208" y="198"/>
                  <a:pt x="201" y="200"/>
                </a:cubicBezTo>
                <a:cubicBezTo>
                  <a:pt x="200" y="204"/>
                  <a:pt x="199" y="206"/>
                  <a:pt x="198" y="208"/>
                </a:cubicBezTo>
                <a:cubicBezTo>
                  <a:pt x="194" y="217"/>
                  <a:pt x="184" y="221"/>
                  <a:pt x="176" y="221"/>
                </a:cubicBezTo>
                <a:lnTo>
                  <a:pt x="172" y="221"/>
                </a:lnTo>
                <a:close/>
                <a:moveTo>
                  <a:pt x="40" y="68"/>
                </a:moveTo>
                <a:cubicBezTo>
                  <a:pt x="37" y="63"/>
                  <a:pt x="37" y="63"/>
                  <a:pt x="37" y="63"/>
                </a:cubicBezTo>
                <a:cubicBezTo>
                  <a:pt x="39" y="68"/>
                  <a:pt x="39" y="68"/>
                  <a:pt x="39" y="68"/>
                </a:cubicBezTo>
                <a:lnTo>
                  <a:pt x="40" y="6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157"/>
          <p:cNvSpPr>
            <a:spLocks/>
          </p:cNvSpPr>
          <p:nvPr/>
        </p:nvSpPr>
        <p:spPr bwMode="auto">
          <a:xfrm>
            <a:off x="13976350" y="7286625"/>
            <a:ext cx="185737" cy="203200"/>
          </a:xfrm>
          <a:custGeom>
            <a:avLst/>
            <a:gdLst>
              <a:gd name="T0" fmla="*/ 22 w 59"/>
              <a:gd name="T1" fmla="*/ 64 h 64"/>
              <a:gd name="T2" fmla="*/ 13 w 59"/>
              <a:gd name="T3" fmla="*/ 57 h 64"/>
              <a:gd name="T4" fmla="*/ 1 w 59"/>
              <a:gd name="T5" fmla="*/ 33 h 64"/>
              <a:gd name="T6" fmla="*/ 15 w 59"/>
              <a:gd name="T7" fmla="*/ 6 h 64"/>
              <a:gd name="T8" fmla="*/ 26 w 59"/>
              <a:gd name="T9" fmla="*/ 2 h 64"/>
              <a:gd name="T10" fmla="*/ 29 w 59"/>
              <a:gd name="T11" fmla="*/ 1 h 64"/>
              <a:gd name="T12" fmla="*/ 34 w 59"/>
              <a:gd name="T13" fmla="*/ 0 h 64"/>
              <a:gd name="T14" fmla="*/ 58 w 59"/>
              <a:gd name="T15" fmla="*/ 20 h 64"/>
              <a:gd name="T16" fmla="*/ 59 w 59"/>
              <a:gd name="T17" fmla="*/ 28 h 64"/>
              <a:gd name="T18" fmla="*/ 59 w 59"/>
              <a:gd name="T19" fmla="*/ 33 h 64"/>
              <a:gd name="T20" fmla="*/ 57 w 59"/>
              <a:gd name="T21" fmla="*/ 44 h 64"/>
              <a:gd name="T22" fmla="*/ 51 w 59"/>
              <a:gd name="T23" fmla="*/ 55 h 64"/>
              <a:gd name="T24" fmla="*/ 31 w 59"/>
              <a:gd name="T25" fmla="*/ 64 h 64"/>
              <a:gd name="T26" fmla="*/ 22 w 59"/>
              <a:gd name="T2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64">
                <a:moveTo>
                  <a:pt x="22" y="64"/>
                </a:moveTo>
                <a:cubicBezTo>
                  <a:pt x="13" y="57"/>
                  <a:pt x="13" y="57"/>
                  <a:pt x="13" y="57"/>
                </a:cubicBezTo>
                <a:cubicBezTo>
                  <a:pt x="6" y="49"/>
                  <a:pt x="2" y="41"/>
                  <a:pt x="1" y="33"/>
                </a:cubicBezTo>
                <a:cubicBezTo>
                  <a:pt x="0" y="22"/>
                  <a:pt x="5" y="11"/>
                  <a:pt x="15" y="6"/>
                </a:cubicBezTo>
                <a:cubicBezTo>
                  <a:pt x="19" y="4"/>
                  <a:pt x="22" y="3"/>
                  <a:pt x="26" y="2"/>
                </a:cubicBezTo>
                <a:cubicBezTo>
                  <a:pt x="29" y="1"/>
                  <a:pt x="29" y="1"/>
                  <a:pt x="29" y="1"/>
                </a:cubicBezTo>
                <a:cubicBezTo>
                  <a:pt x="34" y="0"/>
                  <a:pt x="34" y="0"/>
                  <a:pt x="34" y="0"/>
                </a:cubicBezTo>
                <a:cubicBezTo>
                  <a:pt x="46" y="0"/>
                  <a:pt x="56" y="9"/>
                  <a:pt x="58" y="20"/>
                </a:cubicBezTo>
                <a:cubicBezTo>
                  <a:pt x="59" y="28"/>
                  <a:pt x="59" y="28"/>
                  <a:pt x="59" y="28"/>
                </a:cubicBezTo>
                <a:cubicBezTo>
                  <a:pt x="59" y="33"/>
                  <a:pt x="59" y="33"/>
                  <a:pt x="59" y="33"/>
                </a:cubicBezTo>
                <a:cubicBezTo>
                  <a:pt x="58" y="37"/>
                  <a:pt x="58" y="40"/>
                  <a:pt x="57" y="44"/>
                </a:cubicBezTo>
                <a:cubicBezTo>
                  <a:pt x="55" y="49"/>
                  <a:pt x="52" y="53"/>
                  <a:pt x="51" y="55"/>
                </a:cubicBezTo>
                <a:cubicBezTo>
                  <a:pt x="46" y="61"/>
                  <a:pt x="39" y="64"/>
                  <a:pt x="31" y="64"/>
                </a:cubicBezTo>
                <a:lnTo>
                  <a:pt x="22" y="6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158"/>
          <p:cNvSpPr>
            <a:spLocks/>
          </p:cNvSpPr>
          <p:nvPr/>
        </p:nvSpPr>
        <p:spPr bwMode="auto">
          <a:xfrm>
            <a:off x="13957300" y="7375525"/>
            <a:ext cx="220662" cy="249238"/>
          </a:xfrm>
          <a:custGeom>
            <a:avLst/>
            <a:gdLst>
              <a:gd name="T0" fmla="*/ 34 w 70"/>
              <a:gd name="T1" fmla="*/ 79 h 79"/>
              <a:gd name="T2" fmla="*/ 6 w 70"/>
              <a:gd name="T3" fmla="*/ 51 h 79"/>
              <a:gd name="T4" fmla="*/ 5 w 70"/>
              <a:gd name="T5" fmla="*/ 38 h 79"/>
              <a:gd name="T6" fmla="*/ 15 w 70"/>
              <a:gd name="T7" fmla="*/ 8 h 79"/>
              <a:gd name="T8" fmla="*/ 19 w 70"/>
              <a:gd name="T9" fmla="*/ 6 h 79"/>
              <a:gd name="T10" fmla="*/ 38 w 70"/>
              <a:gd name="T11" fmla="*/ 0 h 79"/>
              <a:gd name="T12" fmla="*/ 69 w 70"/>
              <a:gd name="T13" fmla="*/ 26 h 79"/>
              <a:gd name="T14" fmla="*/ 70 w 70"/>
              <a:gd name="T15" fmla="*/ 54 h 79"/>
              <a:gd name="T16" fmla="*/ 69 w 70"/>
              <a:gd name="T17" fmla="*/ 54 h 79"/>
              <a:gd name="T18" fmla="*/ 53 w 70"/>
              <a:gd name="T19" fmla="*/ 74 h 79"/>
              <a:gd name="T20" fmla="*/ 34 w 70"/>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9">
                <a:moveTo>
                  <a:pt x="34" y="79"/>
                </a:moveTo>
                <a:cubicBezTo>
                  <a:pt x="21" y="79"/>
                  <a:pt x="7" y="70"/>
                  <a:pt x="6" y="51"/>
                </a:cubicBezTo>
                <a:cubicBezTo>
                  <a:pt x="6" y="45"/>
                  <a:pt x="6" y="41"/>
                  <a:pt x="5" y="38"/>
                </a:cubicBezTo>
                <a:cubicBezTo>
                  <a:pt x="0" y="27"/>
                  <a:pt x="4" y="14"/>
                  <a:pt x="15" y="8"/>
                </a:cubicBezTo>
                <a:cubicBezTo>
                  <a:pt x="19" y="6"/>
                  <a:pt x="19" y="6"/>
                  <a:pt x="19" y="6"/>
                </a:cubicBezTo>
                <a:cubicBezTo>
                  <a:pt x="27" y="2"/>
                  <a:pt x="33" y="0"/>
                  <a:pt x="38" y="0"/>
                </a:cubicBezTo>
                <a:cubicBezTo>
                  <a:pt x="53" y="0"/>
                  <a:pt x="67" y="12"/>
                  <a:pt x="69" y="26"/>
                </a:cubicBezTo>
                <a:cubicBezTo>
                  <a:pt x="70" y="54"/>
                  <a:pt x="70" y="54"/>
                  <a:pt x="70" y="54"/>
                </a:cubicBezTo>
                <a:cubicBezTo>
                  <a:pt x="69" y="54"/>
                  <a:pt x="69" y="54"/>
                  <a:pt x="69" y="54"/>
                </a:cubicBezTo>
                <a:cubicBezTo>
                  <a:pt x="67" y="63"/>
                  <a:pt x="62" y="70"/>
                  <a:pt x="53" y="74"/>
                </a:cubicBezTo>
                <a:cubicBezTo>
                  <a:pt x="46" y="78"/>
                  <a:pt x="40" y="79"/>
                  <a:pt x="34" y="79"/>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159"/>
          <p:cNvSpPr>
            <a:spLocks/>
          </p:cNvSpPr>
          <p:nvPr/>
        </p:nvSpPr>
        <p:spPr bwMode="auto">
          <a:xfrm>
            <a:off x="14508163" y="6545263"/>
            <a:ext cx="306387" cy="200025"/>
          </a:xfrm>
          <a:custGeom>
            <a:avLst/>
            <a:gdLst>
              <a:gd name="T0" fmla="*/ 11 w 97"/>
              <a:gd name="T1" fmla="*/ 56 h 63"/>
              <a:gd name="T2" fmla="*/ 0 w 97"/>
              <a:gd name="T3" fmla="*/ 47 h 63"/>
              <a:gd name="T4" fmla="*/ 3 w 97"/>
              <a:gd name="T5" fmla="*/ 35 h 63"/>
              <a:gd name="T6" fmla="*/ 3 w 97"/>
              <a:gd name="T7" fmla="*/ 35 h 63"/>
              <a:gd name="T8" fmla="*/ 18 w 97"/>
              <a:gd name="T9" fmla="*/ 15 h 63"/>
              <a:gd name="T10" fmla="*/ 16 w 97"/>
              <a:gd name="T11" fmla="*/ 5 h 63"/>
              <a:gd name="T12" fmla="*/ 55 w 97"/>
              <a:gd name="T13" fmla="*/ 0 h 63"/>
              <a:gd name="T14" fmla="*/ 61 w 97"/>
              <a:gd name="T15" fmla="*/ 7 h 63"/>
              <a:gd name="T16" fmla="*/ 67 w 97"/>
              <a:gd name="T17" fmla="*/ 6 h 63"/>
              <a:gd name="T18" fmla="*/ 80 w 97"/>
              <a:gd name="T19" fmla="*/ 13 h 63"/>
              <a:gd name="T20" fmla="*/ 82 w 97"/>
              <a:gd name="T21" fmla="*/ 16 h 63"/>
              <a:gd name="T22" fmla="*/ 97 w 97"/>
              <a:gd name="T23" fmla="*/ 29 h 63"/>
              <a:gd name="T24" fmla="*/ 89 w 97"/>
              <a:gd name="T25" fmla="*/ 40 h 63"/>
              <a:gd name="T26" fmla="*/ 91 w 97"/>
              <a:gd name="T27" fmla="*/ 58 h 63"/>
              <a:gd name="T28" fmla="*/ 49 w 97"/>
              <a:gd name="T29" fmla="*/ 61 h 63"/>
              <a:gd name="T30" fmla="*/ 30 w 97"/>
              <a:gd name="T31" fmla="*/ 60 h 63"/>
              <a:gd name="T32" fmla="*/ 23 w 97"/>
              <a:gd name="T33" fmla="*/ 63 h 63"/>
              <a:gd name="T34" fmla="*/ 11 w 97"/>
              <a:gd name="T35" fmla="*/ 5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63">
                <a:moveTo>
                  <a:pt x="11" y="56"/>
                </a:moveTo>
                <a:cubicBezTo>
                  <a:pt x="0" y="47"/>
                  <a:pt x="0" y="47"/>
                  <a:pt x="0" y="47"/>
                </a:cubicBezTo>
                <a:cubicBezTo>
                  <a:pt x="3" y="35"/>
                  <a:pt x="3" y="35"/>
                  <a:pt x="3" y="35"/>
                </a:cubicBezTo>
                <a:cubicBezTo>
                  <a:pt x="3" y="35"/>
                  <a:pt x="3" y="35"/>
                  <a:pt x="3" y="35"/>
                </a:cubicBezTo>
                <a:cubicBezTo>
                  <a:pt x="4" y="26"/>
                  <a:pt x="10" y="19"/>
                  <a:pt x="18" y="15"/>
                </a:cubicBezTo>
                <a:cubicBezTo>
                  <a:pt x="16" y="5"/>
                  <a:pt x="16" y="5"/>
                  <a:pt x="16" y="5"/>
                </a:cubicBezTo>
                <a:cubicBezTo>
                  <a:pt x="55" y="0"/>
                  <a:pt x="55" y="0"/>
                  <a:pt x="55" y="0"/>
                </a:cubicBezTo>
                <a:cubicBezTo>
                  <a:pt x="61" y="7"/>
                  <a:pt x="61" y="7"/>
                  <a:pt x="61" y="7"/>
                </a:cubicBezTo>
                <a:cubicBezTo>
                  <a:pt x="67" y="6"/>
                  <a:pt x="67" y="6"/>
                  <a:pt x="67" y="6"/>
                </a:cubicBezTo>
                <a:cubicBezTo>
                  <a:pt x="80" y="13"/>
                  <a:pt x="80" y="13"/>
                  <a:pt x="80" y="13"/>
                </a:cubicBezTo>
                <a:cubicBezTo>
                  <a:pt x="82" y="16"/>
                  <a:pt x="82" y="16"/>
                  <a:pt x="82" y="16"/>
                </a:cubicBezTo>
                <a:cubicBezTo>
                  <a:pt x="97" y="29"/>
                  <a:pt x="97" y="29"/>
                  <a:pt x="97" y="29"/>
                </a:cubicBezTo>
                <a:cubicBezTo>
                  <a:pt x="89" y="40"/>
                  <a:pt x="89" y="40"/>
                  <a:pt x="89" y="40"/>
                </a:cubicBezTo>
                <a:cubicBezTo>
                  <a:pt x="91" y="58"/>
                  <a:pt x="91" y="58"/>
                  <a:pt x="91" y="58"/>
                </a:cubicBezTo>
                <a:cubicBezTo>
                  <a:pt x="49" y="61"/>
                  <a:pt x="49" y="61"/>
                  <a:pt x="49" y="61"/>
                </a:cubicBezTo>
                <a:cubicBezTo>
                  <a:pt x="30" y="60"/>
                  <a:pt x="30" y="60"/>
                  <a:pt x="30" y="60"/>
                </a:cubicBezTo>
                <a:cubicBezTo>
                  <a:pt x="23" y="63"/>
                  <a:pt x="23" y="63"/>
                  <a:pt x="23" y="63"/>
                </a:cubicBezTo>
                <a:lnTo>
                  <a:pt x="11" y="5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160"/>
          <p:cNvSpPr>
            <a:spLocks/>
          </p:cNvSpPr>
          <p:nvPr/>
        </p:nvSpPr>
        <p:spPr bwMode="auto">
          <a:xfrm>
            <a:off x="14136688" y="6788150"/>
            <a:ext cx="561975" cy="311150"/>
          </a:xfrm>
          <a:custGeom>
            <a:avLst/>
            <a:gdLst>
              <a:gd name="T0" fmla="*/ 106 w 354"/>
              <a:gd name="T1" fmla="*/ 188 h 196"/>
              <a:gd name="T2" fmla="*/ 94 w 354"/>
              <a:gd name="T3" fmla="*/ 184 h 196"/>
              <a:gd name="T4" fmla="*/ 86 w 354"/>
              <a:gd name="T5" fmla="*/ 184 h 196"/>
              <a:gd name="T6" fmla="*/ 70 w 354"/>
              <a:gd name="T7" fmla="*/ 172 h 196"/>
              <a:gd name="T8" fmla="*/ 60 w 354"/>
              <a:gd name="T9" fmla="*/ 164 h 196"/>
              <a:gd name="T10" fmla="*/ 30 w 354"/>
              <a:gd name="T11" fmla="*/ 150 h 196"/>
              <a:gd name="T12" fmla="*/ 20 w 354"/>
              <a:gd name="T13" fmla="*/ 130 h 196"/>
              <a:gd name="T14" fmla="*/ 18 w 354"/>
              <a:gd name="T15" fmla="*/ 126 h 196"/>
              <a:gd name="T16" fmla="*/ 0 w 354"/>
              <a:gd name="T17" fmla="*/ 114 h 196"/>
              <a:gd name="T18" fmla="*/ 0 w 354"/>
              <a:gd name="T19" fmla="*/ 70 h 196"/>
              <a:gd name="T20" fmla="*/ 18 w 354"/>
              <a:gd name="T21" fmla="*/ 56 h 196"/>
              <a:gd name="T22" fmla="*/ 34 w 354"/>
              <a:gd name="T23" fmla="*/ 44 h 196"/>
              <a:gd name="T24" fmla="*/ 46 w 354"/>
              <a:gd name="T25" fmla="*/ 48 h 196"/>
              <a:gd name="T26" fmla="*/ 52 w 354"/>
              <a:gd name="T27" fmla="*/ 42 h 196"/>
              <a:gd name="T28" fmla="*/ 56 w 354"/>
              <a:gd name="T29" fmla="*/ 42 h 196"/>
              <a:gd name="T30" fmla="*/ 62 w 354"/>
              <a:gd name="T31" fmla="*/ 38 h 196"/>
              <a:gd name="T32" fmla="*/ 66 w 354"/>
              <a:gd name="T33" fmla="*/ 38 h 196"/>
              <a:gd name="T34" fmla="*/ 78 w 354"/>
              <a:gd name="T35" fmla="*/ 34 h 196"/>
              <a:gd name="T36" fmla="*/ 80 w 354"/>
              <a:gd name="T37" fmla="*/ 24 h 196"/>
              <a:gd name="T38" fmla="*/ 116 w 354"/>
              <a:gd name="T39" fmla="*/ 24 h 196"/>
              <a:gd name="T40" fmla="*/ 138 w 354"/>
              <a:gd name="T41" fmla="*/ 0 h 196"/>
              <a:gd name="T42" fmla="*/ 156 w 354"/>
              <a:gd name="T43" fmla="*/ 26 h 196"/>
              <a:gd name="T44" fmla="*/ 218 w 354"/>
              <a:gd name="T45" fmla="*/ 32 h 196"/>
              <a:gd name="T46" fmla="*/ 212 w 354"/>
              <a:gd name="T47" fmla="*/ 48 h 196"/>
              <a:gd name="T48" fmla="*/ 294 w 354"/>
              <a:gd name="T49" fmla="*/ 34 h 196"/>
              <a:gd name="T50" fmla="*/ 274 w 354"/>
              <a:gd name="T51" fmla="*/ 68 h 196"/>
              <a:gd name="T52" fmla="*/ 290 w 354"/>
              <a:gd name="T53" fmla="*/ 78 h 196"/>
              <a:gd name="T54" fmla="*/ 310 w 354"/>
              <a:gd name="T55" fmla="*/ 76 h 196"/>
              <a:gd name="T56" fmla="*/ 330 w 354"/>
              <a:gd name="T57" fmla="*/ 96 h 196"/>
              <a:gd name="T58" fmla="*/ 338 w 354"/>
              <a:gd name="T59" fmla="*/ 112 h 196"/>
              <a:gd name="T60" fmla="*/ 354 w 354"/>
              <a:gd name="T61" fmla="*/ 172 h 196"/>
              <a:gd name="T62" fmla="*/ 296 w 354"/>
              <a:gd name="T63" fmla="*/ 170 h 196"/>
              <a:gd name="T64" fmla="*/ 292 w 354"/>
              <a:gd name="T65" fmla="*/ 172 h 196"/>
              <a:gd name="T66" fmla="*/ 284 w 354"/>
              <a:gd name="T67" fmla="*/ 172 h 196"/>
              <a:gd name="T68" fmla="*/ 274 w 354"/>
              <a:gd name="T69" fmla="*/ 182 h 196"/>
              <a:gd name="T70" fmla="*/ 252 w 354"/>
              <a:gd name="T71" fmla="*/ 184 h 196"/>
              <a:gd name="T72" fmla="*/ 226 w 354"/>
              <a:gd name="T73" fmla="*/ 192 h 196"/>
              <a:gd name="T74" fmla="*/ 222 w 354"/>
              <a:gd name="T75" fmla="*/ 190 h 196"/>
              <a:gd name="T76" fmla="*/ 218 w 354"/>
              <a:gd name="T77" fmla="*/ 192 h 196"/>
              <a:gd name="T78" fmla="*/ 182 w 354"/>
              <a:gd name="T79" fmla="*/ 186 h 196"/>
              <a:gd name="T80" fmla="*/ 164 w 354"/>
              <a:gd name="T81" fmla="*/ 184 h 196"/>
              <a:gd name="T82" fmla="*/ 140 w 354"/>
              <a:gd name="T83" fmla="*/ 188 h 196"/>
              <a:gd name="T84" fmla="*/ 130 w 354"/>
              <a:gd name="T85" fmla="*/ 196 h 196"/>
              <a:gd name="T86" fmla="*/ 106 w 354"/>
              <a:gd name="T87" fmla="*/ 18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4" h="196">
                <a:moveTo>
                  <a:pt x="106" y="188"/>
                </a:moveTo>
                <a:lnTo>
                  <a:pt x="94" y="184"/>
                </a:lnTo>
                <a:lnTo>
                  <a:pt x="86" y="184"/>
                </a:lnTo>
                <a:lnTo>
                  <a:pt x="70" y="172"/>
                </a:lnTo>
                <a:lnTo>
                  <a:pt x="60" y="164"/>
                </a:lnTo>
                <a:lnTo>
                  <a:pt x="30" y="150"/>
                </a:lnTo>
                <a:lnTo>
                  <a:pt x="20" y="130"/>
                </a:lnTo>
                <a:lnTo>
                  <a:pt x="18" y="126"/>
                </a:lnTo>
                <a:lnTo>
                  <a:pt x="0" y="114"/>
                </a:lnTo>
                <a:lnTo>
                  <a:pt x="0" y="70"/>
                </a:lnTo>
                <a:lnTo>
                  <a:pt x="18" y="56"/>
                </a:lnTo>
                <a:lnTo>
                  <a:pt x="34" y="44"/>
                </a:lnTo>
                <a:lnTo>
                  <a:pt x="46" y="48"/>
                </a:lnTo>
                <a:lnTo>
                  <a:pt x="52" y="42"/>
                </a:lnTo>
                <a:lnTo>
                  <a:pt x="56" y="42"/>
                </a:lnTo>
                <a:lnTo>
                  <a:pt x="62" y="38"/>
                </a:lnTo>
                <a:lnTo>
                  <a:pt x="66" y="38"/>
                </a:lnTo>
                <a:lnTo>
                  <a:pt x="78" y="34"/>
                </a:lnTo>
                <a:lnTo>
                  <a:pt x="80" y="24"/>
                </a:lnTo>
                <a:lnTo>
                  <a:pt x="116" y="24"/>
                </a:lnTo>
                <a:lnTo>
                  <a:pt x="138" y="0"/>
                </a:lnTo>
                <a:lnTo>
                  <a:pt x="156" y="26"/>
                </a:lnTo>
                <a:lnTo>
                  <a:pt x="218" y="32"/>
                </a:lnTo>
                <a:lnTo>
                  <a:pt x="212" y="48"/>
                </a:lnTo>
                <a:lnTo>
                  <a:pt x="294" y="34"/>
                </a:lnTo>
                <a:lnTo>
                  <a:pt x="274" y="68"/>
                </a:lnTo>
                <a:lnTo>
                  <a:pt x="290" y="78"/>
                </a:lnTo>
                <a:lnTo>
                  <a:pt x="310" y="76"/>
                </a:lnTo>
                <a:lnTo>
                  <a:pt x="330" y="96"/>
                </a:lnTo>
                <a:lnTo>
                  <a:pt x="338" y="112"/>
                </a:lnTo>
                <a:lnTo>
                  <a:pt x="354" y="172"/>
                </a:lnTo>
                <a:lnTo>
                  <a:pt x="296" y="170"/>
                </a:lnTo>
                <a:lnTo>
                  <a:pt x="292" y="172"/>
                </a:lnTo>
                <a:lnTo>
                  <a:pt x="284" y="172"/>
                </a:lnTo>
                <a:lnTo>
                  <a:pt x="274" y="182"/>
                </a:lnTo>
                <a:lnTo>
                  <a:pt x="252" y="184"/>
                </a:lnTo>
                <a:lnTo>
                  <a:pt x="226" y="192"/>
                </a:lnTo>
                <a:lnTo>
                  <a:pt x="222" y="190"/>
                </a:lnTo>
                <a:lnTo>
                  <a:pt x="218" y="192"/>
                </a:lnTo>
                <a:lnTo>
                  <a:pt x="182" y="186"/>
                </a:lnTo>
                <a:lnTo>
                  <a:pt x="164" y="184"/>
                </a:lnTo>
                <a:lnTo>
                  <a:pt x="140" y="188"/>
                </a:lnTo>
                <a:lnTo>
                  <a:pt x="130" y="196"/>
                </a:lnTo>
                <a:lnTo>
                  <a:pt x="106" y="18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161"/>
          <p:cNvSpPr>
            <a:spLocks/>
          </p:cNvSpPr>
          <p:nvPr/>
        </p:nvSpPr>
        <p:spPr bwMode="auto">
          <a:xfrm>
            <a:off x="14008100" y="6940550"/>
            <a:ext cx="541337" cy="288925"/>
          </a:xfrm>
          <a:custGeom>
            <a:avLst/>
            <a:gdLst>
              <a:gd name="T0" fmla="*/ 197 w 341"/>
              <a:gd name="T1" fmla="*/ 170 h 182"/>
              <a:gd name="T2" fmla="*/ 177 w 341"/>
              <a:gd name="T3" fmla="*/ 168 h 182"/>
              <a:gd name="T4" fmla="*/ 139 w 341"/>
              <a:gd name="T5" fmla="*/ 162 h 182"/>
              <a:gd name="T6" fmla="*/ 119 w 341"/>
              <a:gd name="T7" fmla="*/ 152 h 182"/>
              <a:gd name="T8" fmla="*/ 101 w 341"/>
              <a:gd name="T9" fmla="*/ 160 h 182"/>
              <a:gd name="T10" fmla="*/ 99 w 341"/>
              <a:gd name="T11" fmla="*/ 160 h 182"/>
              <a:gd name="T12" fmla="*/ 83 w 341"/>
              <a:gd name="T13" fmla="*/ 174 h 182"/>
              <a:gd name="T14" fmla="*/ 65 w 341"/>
              <a:gd name="T15" fmla="*/ 154 h 182"/>
              <a:gd name="T16" fmla="*/ 57 w 341"/>
              <a:gd name="T17" fmla="*/ 150 h 182"/>
              <a:gd name="T18" fmla="*/ 23 w 341"/>
              <a:gd name="T19" fmla="*/ 156 h 182"/>
              <a:gd name="T20" fmla="*/ 19 w 341"/>
              <a:gd name="T21" fmla="*/ 134 h 182"/>
              <a:gd name="T22" fmla="*/ 19 w 341"/>
              <a:gd name="T23" fmla="*/ 134 h 182"/>
              <a:gd name="T24" fmla="*/ 10 w 341"/>
              <a:gd name="T25" fmla="*/ 110 h 182"/>
              <a:gd name="T26" fmla="*/ 0 w 341"/>
              <a:gd name="T27" fmla="*/ 46 h 182"/>
              <a:gd name="T28" fmla="*/ 51 w 341"/>
              <a:gd name="T29" fmla="*/ 54 h 182"/>
              <a:gd name="T30" fmla="*/ 73 w 341"/>
              <a:gd name="T31" fmla="*/ 46 h 182"/>
              <a:gd name="T32" fmla="*/ 77 w 341"/>
              <a:gd name="T33" fmla="*/ 52 h 182"/>
              <a:gd name="T34" fmla="*/ 85 w 341"/>
              <a:gd name="T35" fmla="*/ 50 h 182"/>
              <a:gd name="T36" fmla="*/ 107 w 341"/>
              <a:gd name="T37" fmla="*/ 54 h 182"/>
              <a:gd name="T38" fmla="*/ 113 w 341"/>
              <a:gd name="T39" fmla="*/ 50 h 182"/>
              <a:gd name="T40" fmla="*/ 123 w 341"/>
              <a:gd name="T41" fmla="*/ 48 h 182"/>
              <a:gd name="T42" fmla="*/ 77 w 341"/>
              <a:gd name="T43" fmla="*/ 6 h 182"/>
              <a:gd name="T44" fmla="*/ 189 w 341"/>
              <a:gd name="T45" fmla="*/ 8 h 182"/>
              <a:gd name="T46" fmla="*/ 191 w 341"/>
              <a:gd name="T47" fmla="*/ 4 h 182"/>
              <a:gd name="T48" fmla="*/ 195 w 341"/>
              <a:gd name="T49" fmla="*/ 8 h 182"/>
              <a:gd name="T50" fmla="*/ 199 w 341"/>
              <a:gd name="T51" fmla="*/ 0 h 182"/>
              <a:gd name="T52" fmla="*/ 231 w 341"/>
              <a:gd name="T53" fmla="*/ 2 h 182"/>
              <a:gd name="T54" fmla="*/ 239 w 341"/>
              <a:gd name="T55" fmla="*/ 4 h 182"/>
              <a:gd name="T56" fmla="*/ 245 w 341"/>
              <a:gd name="T57" fmla="*/ 4 h 182"/>
              <a:gd name="T58" fmla="*/ 253 w 341"/>
              <a:gd name="T59" fmla="*/ 6 h 182"/>
              <a:gd name="T60" fmla="*/ 261 w 341"/>
              <a:gd name="T61" fmla="*/ 8 h 182"/>
              <a:gd name="T62" fmla="*/ 277 w 341"/>
              <a:gd name="T63" fmla="*/ 6 h 182"/>
              <a:gd name="T64" fmla="*/ 289 w 341"/>
              <a:gd name="T65" fmla="*/ 12 h 182"/>
              <a:gd name="T66" fmla="*/ 341 w 341"/>
              <a:gd name="T67" fmla="*/ 22 h 182"/>
              <a:gd name="T68" fmla="*/ 331 w 341"/>
              <a:gd name="T69" fmla="*/ 62 h 182"/>
              <a:gd name="T70" fmla="*/ 335 w 341"/>
              <a:gd name="T71" fmla="*/ 86 h 182"/>
              <a:gd name="T72" fmla="*/ 327 w 341"/>
              <a:gd name="T73" fmla="*/ 110 h 182"/>
              <a:gd name="T74" fmla="*/ 331 w 341"/>
              <a:gd name="T75" fmla="*/ 114 h 182"/>
              <a:gd name="T76" fmla="*/ 325 w 341"/>
              <a:gd name="T77" fmla="*/ 124 h 182"/>
              <a:gd name="T78" fmla="*/ 325 w 341"/>
              <a:gd name="T79" fmla="*/ 124 h 182"/>
              <a:gd name="T80" fmla="*/ 323 w 341"/>
              <a:gd name="T81" fmla="*/ 124 h 182"/>
              <a:gd name="T82" fmla="*/ 309 w 341"/>
              <a:gd name="T83" fmla="*/ 144 h 182"/>
              <a:gd name="T84" fmla="*/ 293 w 341"/>
              <a:gd name="T85" fmla="*/ 160 h 182"/>
              <a:gd name="T86" fmla="*/ 279 w 341"/>
              <a:gd name="T87" fmla="*/ 160 h 182"/>
              <a:gd name="T88" fmla="*/ 257 w 341"/>
              <a:gd name="T89" fmla="*/ 170 h 182"/>
              <a:gd name="T90" fmla="*/ 251 w 341"/>
              <a:gd name="T91" fmla="*/ 170 h 182"/>
              <a:gd name="T92" fmla="*/ 239 w 341"/>
              <a:gd name="T93" fmla="*/ 172 h 182"/>
              <a:gd name="T94" fmla="*/ 233 w 341"/>
              <a:gd name="T95" fmla="*/ 172 h 182"/>
              <a:gd name="T96" fmla="*/ 211 w 341"/>
              <a:gd name="T97" fmla="*/ 182 h 182"/>
              <a:gd name="T98" fmla="*/ 197 w 341"/>
              <a:gd name="T99" fmla="*/ 17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182">
                <a:moveTo>
                  <a:pt x="197" y="170"/>
                </a:moveTo>
                <a:lnTo>
                  <a:pt x="177" y="168"/>
                </a:lnTo>
                <a:lnTo>
                  <a:pt x="139" y="162"/>
                </a:lnTo>
                <a:lnTo>
                  <a:pt x="119" y="152"/>
                </a:lnTo>
                <a:lnTo>
                  <a:pt x="101" y="160"/>
                </a:lnTo>
                <a:lnTo>
                  <a:pt x="99" y="160"/>
                </a:lnTo>
                <a:lnTo>
                  <a:pt x="83" y="174"/>
                </a:lnTo>
                <a:lnTo>
                  <a:pt x="65" y="154"/>
                </a:lnTo>
                <a:lnTo>
                  <a:pt x="57" y="150"/>
                </a:lnTo>
                <a:lnTo>
                  <a:pt x="23" y="156"/>
                </a:lnTo>
                <a:lnTo>
                  <a:pt x="19" y="134"/>
                </a:lnTo>
                <a:lnTo>
                  <a:pt x="19" y="134"/>
                </a:lnTo>
                <a:lnTo>
                  <a:pt x="10" y="110"/>
                </a:lnTo>
                <a:lnTo>
                  <a:pt x="0" y="46"/>
                </a:lnTo>
                <a:lnTo>
                  <a:pt x="51" y="54"/>
                </a:lnTo>
                <a:lnTo>
                  <a:pt x="73" y="46"/>
                </a:lnTo>
                <a:lnTo>
                  <a:pt x="77" y="52"/>
                </a:lnTo>
                <a:lnTo>
                  <a:pt x="85" y="50"/>
                </a:lnTo>
                <a:lnTo>
                  <a:pt x="107" y="54"/>
                </a:lnTo>
                <a:lnTo>
                  <a:pt x="113" y="50"/>
                </a:lnTo>
                <a:lnTo>
                  <a:pt x="123" y="48"/>
                </a:lnTo>
                <a:lnTo>
                  <a:pt x="77" y="6"/>
                </a:lnTo>
                <a:lnTo>
                  <a:pt x="189" y="8"/>
                </a:lnTo>
                <a:lnTo>
                  <a:pt x="191" y="4"/>
                </a:lnTo>
                <a:lnTo>
                  <a:pt x="195" y="8"/>
                </a:lnTo>
                <a:lnTo>
                  <a:pt x="199" y="0"/>
                </a:lnTo>
                <a:lnTo>
                  <a:pt x="231" y="2"/>
                </a:lnTo>
                <a:lnTo>
                  <a:pt x="239" y="4"/>
                </a:lnTo>
                <a:lnTo>
                  <a:pt x="245" y="4"/>
                </a:lnTo>
                <a:lnTo>
                  <a:pt x="253" y="6"/>
                </a:lnTo>
                <a:lnTo>
                  <a:pt x="261" y="8"/>
                </a:lnTo>
                <a:lnTo>
                  <a:pt x="277" y="6"/>
                </a:lnTo>
                <a:lnTo>
                  <a:pt x="289" y="12"/>
                </a:lnTo>
                <a:lnTo>
                  <a:pt x="341" y="22"/>
                </a:lnTo>
                <a:lnTo>
                  <a:pt x="331" y="62"/>
                </a:lnTo>
                <a:lnTo>
                  <a:pt x="335" y="86"/>
                </a:lnTo>
                <a:lnTo>
                  <a:pt x="327" y="110"/>
                </a:lnTo>
                <a:lnTo>
                  <a:pt x="331" y="114"/>
                </a:lnTo>
                <a:lnTo>
                  <a:pt x="325" y="124"/>
                </a:lnTo>
                <a:lnTo>
                  <a:pt x="325" y="124"/>
                </a:lnTo>
                <a:lnTo>
                  <a:pt x="323" y="124"/>
                </a:lnTo>
                <a:lnTo>
                  <a:pt x="309" y="144"/>
                </a:lnTo>
                <a:lnTo>
                  <a:pt x="293" y="160"/>
                </a:lnTo>
                <a:lnTo>
                  <a:pt x="279" y="160"/>
                </a:lnTo>
                <a:lnTo>
                  <a:pt x="257" y="170"/>
                </a:lnTo>
                <a:lnTo>
                  <a:pt x="251" y="170"/>
                </a:lnTo>
                <a:lnTo>
                  <a:pt x="239" y="172"/>
                </a:lnTo>
                <a:lnTo>
                  <a:pt x="233" y="172"/>
                </a:lnTo>
                <a:lnTo>
                  <a:pt x="211" y="182"/>
                </a:lnTo>
                <a:lnTo>
                  <a:pt x="197" y="17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162"/>
          <p:cNvSpPr>
            <a:spLocks/>
          </p:cNvSpPr>
          <p:nvPr/>
        </p:nvSpPr>
        <p:spPr bwMode="auto">
          <a:xfrm>
            <a:off x="14146213" y="7038975"/>
            <a:ext cx="381000" cy="241300"/>
          </a:xfrm>
          <a:custGeom>
            <a:avLst/>
            <a:gdLst>
              <a:gd name="T0" fmla="*/ 0 w 240"/>
              <a:gd name="T1" fmla="*/ 88 h 152"/>
              <a:gd name="T2" fmla="*/ 54 w 240"/>
              <a:gd name="T3" fmla="*/ 70 h 152"/>
              <a:gd name="T4" fmla="*/ 58 w 240"/>
              <a:gd name="T5" fmla="*/ 66 h 152"/>
              <a:gd name="T6" fmla="*/ 64 w 240"/>
              <a:gd name="T7" fmla="*/ 54 h 152"/>
              <a:gd name="T8" fmla="*/ 86 w 240"/>
              <a:gd name="T9" fmla="*/ 26 h 152"/>
              <a:gd name="T10" fmla="*/ 144 w 240"/>
              <a:gd name="T11" fmla="*/ 30 h 152"/>
              <a:gd name="T12" fmla="*/ 154 w 240"/>
              <a:gd name="T13" fmla="*/ 26 h 152"/>
              <a:gd name="T14" fmla="*/ 156 w 240"/>
              <a:gd name="T15" fmla="*/ 26 h 152"/>
              <a:gd name="T16" fmla="*/ 168 w 240"/>
              <a:gd name="T17" fmla="*/ 22 h 152"/>
              <a:gd name="T18" fmla="*/ 188 w 240"/>
              <a:gd name="T19" fmla="*/ 0 h 152"/>
              <a:gd name="T20" fmla="*/ 236 w 240"/>
              <a:gd name="T21" fmla="*/ 50 h 152"/>
              <a:gd name="T22" fmla="*/ 240 w 240"/>
              <a:gd name="T23" fmla="*/ 118 h 152"/>
              <a:gd name="T24" fmla="*/ 194 w 240"/>
              <a:gd name="T25" fmla="*/ 116 h 152"/>
              <a:gd name="T26" fmla="*/ 184 w 240"/>
              <a:gd name="T27" fmla="*/ 124 h 152"/>
              <a:gd name="T28" fmla="*/ 178 w 240"/>
              <a:gd name="T29" fmla="*/ 144 h 152"/>
              <a:gd name="T30" fmla="*/ 140 w 240"/>
              <a:gd name="T31" fmla="*/ 148 h 152"/>
              <a:gd name="T32" fmla="*/ 128 w 240"/>
              <a:gd name="T33" fmla="*/ 146 h 152"/>
              <a:gd name="T34" fmla="*/ 122 w 240"/>
              <a:gd name="T35" fmla="*/ 148 h 152"/>
              <a:gd name="T36" fmla="*/ 74 w 240"/>
              <a:gd name="T37" fmla="*/ 152 h 152"/>
              <a:gd name="T38" fmla="*/ 0 w 240"/>
              <a:gd name="T39" fmla="*/ 8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152">
                <a:moveTo>
                  <a:pt x="0" y="88"/>
                </a:moveTo>
                <a:lnTo>
                  <a:pt x="54" y="70"/>
                </a:lnTo>
                <a:lnTo>
                  <a:pt x="58" y="66"/>
                </a:lnTo>
                <a:lnTo>
                  <a:pt x="64" y="54"/>
                </a:lnTo>
                <a:lnTo>
                  <a:pt x="86" y="26"/>
                </a:lnTo>
                <a:lnTo>
                  <a:pt x="144" y="30"/>
                </a:lnTo>
                <a:lnTo>
                  <a:pt x="154" y="26"/>
                </a:lnTo>
                <a:lnTo>
                  <a:pt x="156" y="26"/>
                </a:lnTo>
                <a:lnTo>
                  <a:pt x="168" y="22"/>
                </a:lnTo>
                <a:lnTo>
                  <a:pt x="188" y="0"/>
                </a:lnTo>
                <a:lnTo>
                  <a:pt x="236" y="50"/>
                </a:lnTo>
                <a:lnTo>
                  <a:pt x="240" y="118"/>
                </a:lnTo>
                <a:lnTo>
                  <a:pt x="194" y="116"/>
                </a:lnTo>
                <a:lnTo>
                  <a:pt x="184" y="124"/>
                </a:lnTo>
                <a:lnTo>
                  <a:pt x="178" y="144"/>
                </a:lnTo>
                <a:lnTo>
                  <a:pt x="140" y="148"/>
                </a:lnTo>
                <a:lnTo>
                  <a:pt x="128" y="146"/>
                </a:lnTo>
                <a:lnTo>
                  <a:pt x="122" y="148"/>
                </a:lnTo>
                <a:lnTo>
                  <a:pt x="74" y="152"/>
                </a:lnTo>
                <a:lnTo>
                  <a:pt x="0" y="8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163"/>
          <p:cNvSpPr>
            <a:spLocks/>
          </p:cNvSpPr>
          <p:nvPr/>
        </p:nvSpPr>
        <p:spPr bwMode="auto">
          <a:xfrm>
            <a:off x="14235113" y="7143750"/>
            <a:ext cx="57150" cy="123825"/>
          </a:xfrm>
          <a:custGeom>
            <a:avLst/>
            <a:gdLst>
              <a:gd name="T0" fmla="*/ 0 w 18"/>
              <a:gd name="T1" fmla="*/ 2 h 39"/>
              <a:gd name="T2" fmla="*/ 7 w 18"/>
              <a:gd name="T3" fmla="*/ 0 h 39"/>
              <a:gd name="T4" fmla="*/ 18 w 18"/>
              <a:gd name="T5" fmla="*/ 38 h 39"/>
              <a:gd name="T6" fmla="*/ 14 w 18"/>
              <a:gd name="T7" fmla="*/ 39 h 39"/>
              <a:gd name="T8" fmla="*/ 0 w 18"/>
              <a:gd name="T9" fmla="*/ 2 h 39"/>
            </a:gdLst>
            <a:ahLst/>
            <a:cxnLst>
              <a:cxn ang="0">
                <a:pos x="T0" y="T1"/>
              </a:cxn>
              <a:cxn ang="0">
                <a:pos x="T2" y="T3"/>
              </a:cxn>
              <a:cxn ang="0">
                <a:pos x="T4" y="T5"/>
              </a:cxn>
              <a:cxn ang="0">
                <a:pos x="T6" y="T7"/>
              </a:cxn>
              <a:cxn ang="0">
                <a:pos x="T8" y="T9"/>
              </a:cxn>
            </a:cxnLst>
            <a:rect l="0" t="0" r="r" b="b"/>
            <a:pathLst>
              <a:path w="18" h="39">
                <a:moveTo>
                  <a:pt x="0" y="2"/>
                </a:moveTo>
                <a:cubicBezTo>
                  <a:pt x="2" y="1"/>
                  <a:pt x="4" y="0"/>
                  <a:pt x="7" y="0"/>
                </a:cubicBezTo>
                <a:cubicBezTo>
                  <a:pt x="18" y="38"/>
                  <a:pt x="18" y="38"/>
                  <a:pt x="18" y="38"/>
                </a:cubicBezTo>
                <a:cubicBezTo>
                  <a:pt x="14" y="39"/>
                  <a:pt x="14" y="39"/>
                  <a:pt x="14" y="39"/>
                </a:cubicBezTo>
                <a:lnTo>
                  <a:pt x="0" y="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164"/>
          <p:cNvSpPr>
            <a:spLocks/>
          </p:cNvSpPr>
          <p:nvPr/>
        </p:nvSpPr>
        <p:spPr bwMode="auto">
          <a:xfrm>
            <a:off x="14216063" y="7080250"/>
            <a:ext cx="463550" cy="342900"/>
          </a:xfrm>
          <a:custGeom>
            <a:avLst/>
            <a:gdLst>
              <a:gd name="T0" fmla="*/ 85 w 146"/>
              <a:gd name="T1" fmla="*/ 101 h 108"/>
              <a:gd name="T2" fmla="*/ 84 w 146"/>
              <a:gd name="T3" fmla="*/ 101 h 108"/>
              <a:gd name="T4" fmla="*/ 64 w 146"/>
              <a:gd name="T5" fmla="*/ 93 h 108"/>
              <a:gd name="T6" fmla="*/ 38 w 146"/>
              <a:gd name="T7" fmla="*/ 73 h 108"/>
              <a:gd name="T8" fmla="*/ 34 w 146"/>
              <a:gd name="T9" fmla="*/ 71 h 108"/>
              <a:gd name="T10" fmla="*/ 33 w 146"/>
              <a:gd name="T11" fmla="*/ 71 h 108"/>
              <a:gd name="T12" fmla="*/ 9 w 146"/>
              <a:gd name="T13" fmla="*/ 56 h 108"/>
              <a:gd name="T14" fmla="*/ 6 w 146"/>
              <a:gd name="T15" fmla="*/ 47 h 108"/>
              <a:gd name="T16" fmla="*/ 0 w 146"/>
              <a:gd name="T17" fmla="*/ 24 h 108"/>
              <a:gd name="T18" fmla="*/ 27 w 146"/>
              <a:gd name="T19" fmla="*/ 22 h 108"/>
              <a:gd name="T20" fmla="*/ 30 w 146"/>
              <a:gd name="T21" fmla="*/ 20 h 108"/>
              <a:gd name="T22" fmla="*/ 43 w 146"/>
              <a:gd name="T23" fmla="*/ 18 h 108"/>
              <a:gd name="T24" fmla="*/ 51 w 146"/>
              <a:gd name="T25" fmla="*/ 11 h 108"/>
              <a:gd name="T26" fmla="*/ 56 w 146"/>
              <a:gd name="T27" fmla="*/ 9 h 108"/>
              <a:gd name="T28" fmla="*/ 55 w 146"/>
              <a:gd name="T29" fmla="*/ 0 h 108"/>
              <a:gd name="T30" fmla="*/ 85 w 146"/>
              <a:gd name="T31" fmla="*/ 6 h 108"/>
              <a:gd name="T32" fmla="*/ 92 w 146"/>
              <a:gd name="T33" fmla="*/ 9 h 108"/>
              <a:gd name="T34" fmla="*/ 96 w 146"/>
              <a:gd name="T35" fmla="*/ 13 h 108"/>
              <a:gd name="T36" fmla="*/ 100 w 146"/>
              <a:gd name="T37" fmla="*/ 13 h 108"/>
              <a:gd name="T38" fmla="*/ 102 w 146"/>
              <a:gd name="T39" fmla="*/ 15 h 108"/>
              <a:gd name="T40" fmla="*/ 104 w 146"/>
              <a:gd name="T41" fmla="*/ 15 h 108"/>
              <a:gd name="T42" fmla="*/ 109 w 146"/>
              <a:gd name="T43" fmla="*/ 11 h 108"/>
              <a:gd name="T44" fmla="*/ 128 w 146"/>
              <a:gd name="T45" fmla="*/ 18 h 108"/>
              <a:gd name="T46" fmla="*/ 132 w 146"/>
              <a:gd name="T47" fmla="*/ 26 h 108"/>
              <a:gd name="T48" fmla="*/ 137 w 146"/>
              <a:gd name="T49" fmla="*/ 27 h 108"/>
              <a:gd name="T50" fmla="*/ 143 w 146"/>
              <a:gd name="T51" fmla="*/ 41 h 108"/>
              <a:gd name="T52" fmla="*/ 146 w 146"/>
              <a:gd name="T53" fmla="*/ 61 h 108"/>
              <a:gd name="T54" fmla="*/ 135 w 146"/>
              <a:gd name="T55" fmla="*/ 63 h 108"/>
              <a:gd name="T56" fmla="*/ 134 w 146"/>
              <a:gd name="T57" fmla="*/ 68 h 108"/>
              <a:gd name="T58" fmla="*/ 116 w 146"/>
              <a:gd name="T59" fmla="*/ 68 h 108"/>
              <a:gd name="T60" fmla="*/ 112 w 146"/>
              <a:gd name="T61" fmla="*/ 68 h 108"/>
              <a:gd name="T62" fmla="*/ 123 w 146"/>
              <a:gd name="T63" fmla="*/ 78 h 108"/>
              <a:gd name="T64" fmla="*/ 104 w 146"/>
              <a:gd name="T65" fmla="*/ 108 h 108"/>
              <a:gd name="T66" fmla="*/ 85 w 146"/>
              <a:gd name="T67" fmla="*/ 10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108">
                <a:moveTo>
                  <a:pt x="85" y="101"/>
                </a:moveTo>
                <a:cubicBezTo>
                  <a:pt x="84" y="101"/>
                  <a:pt x="84" y="101"/>
                  <a:pt x="84" y="101"/>
                </a:cubicBezTo>
                <a:cubicBezTo>
                  <a:pt x="75" y="99"/>
                  <a:pt x="69" y="96"/>
                  <a:pt x="64" y="93"/>
                </a:cubicBezTo>
                <a:cubicBezTo>
                  <a:pt x="54" y="87"/>
                  <a:pt x="44" y="82"/>
                  <a:pt x="38" y="73"/>
                </a:cubicBezTo>
                <a:cubicBezTo>
                  <a:pt x="36" y="72"/>
                  <a:pt x="35" y="72"/>
                  <a:pt x="34" y="71"/>
                </a:cubicBezTo>
                <a:cubicBezTo>
                  <a:pt x="33" y="71"/>
                  <a:pt x="33" y="71"/>
                  <a:pt x="33" y="71"/>
                </a:cubicBezTo>
                <a:cubicBezTo>
                  <a:pt x="23" y="71"/>
                  <a:pt x="14" y="65"/>
                  <a:pt x="9" y="56"/>
                </a:cubicBezTo>
                <a:cubicBezTo>
                  <a:pt x="8" y="53"/>
                  <a:pt x="7" y="50"/>
                  <a:pt x="6" y="47"/>
                </a:cubicBezTo>
                <a:cubicBezTo>
                  <a:pt x="0" y="24"/>
                  <a:pt x="0" y="24"/>
                  <a:pt x="0" y="24"/>
                </a:cubicBezTo>
                <a:cubicBezTo>
                  <a:pt x="27" y="22"/>
                  <a:pt x="27" y="22"/>
                  <a:pt x="27" y="22"/>
                </a:cubicBezTo>
                <a:cubicBezTo>
                  <a:pt x="30" y="20"/>
                  <a:pt x="30" y="20"/>
                  <a:pt x="30" y="20"/>
                </a:cubicBezTo>
                <a:cubicBezTo>
                  <a:pt x="43" y="18"/>
                  <a:pt x="43" y="18"/>
                  <a:pt x="43" y="18"/>
                </a:cubicBezTo>
                <a:cubicBezTo>
                  <a:pt x="51" y="11"/>
                  <a:pt x="51" y="11"/>
                  <a:pt x="51" y="11"/>
                </a:cubicBezTo>
                <a:cubicBezTo>
                  <a:pt x="56" y="9"/>
                  <a:pt x="56" y="9"/>
                  <a:pt x="56" y="9"/>
                </a:cubicBezTo>
                <a:cubicBezTo>
                  <a:pt x="55" y="0"/>
                  <a:pt x="55" y="0"/>
                  <a:pt x="55" y="0"/>
                </a:cubicBezTo>
                <a:cubicBezTo>
                  <a:pt x="85" y="6"/>
                  <a:pt x="85" y="6"/>
                  <a:pt x="85" y="6"/>
                </a:cubicBezTo>
                <a:cubicBezTo>
                  <a:pt x="92" y="9"/>
                  <a:pt x="92" y="9"/>
                  <a:pt x="92" y="9"/>
                </a:cubicBezTo>
                <a:cubicBezTo>
                  <a:pt x="96" y="13"/>
                  <a:pt x="96" y="13"/>
                  <a:pt x="96" y="13"/>
                </a:cubicBezTo>
                <a:cubicBezTo>
                  <a:pt x="100" y="13"/>
                  <a:pt x="100" y="13"/>
                  <a:pt x="100" y="13"/>
                </a:cubicBezTo>
                <a:cubicBezTo>
                  <a:pt x="102" y="15"/>
                  <a:pt x="102" y="15"/>
                  <a:pt x="102" y="15"/>
                </a:cubicBezTo>
                <a:cubicBezTo>
                  <a:pt x="104" y="15"/>
                  <a:pt x="104" y="15"/>
                  <a:pt x="104" y="15"/>
                </a:cubicBezTo>
                <a:cubicBezTo>
                  <a:pt x="109" y="11"/>
                  <a:pt x="109" y="11"/>
                  <a:pt x="109" y="11"/>
                </a:cubicBezTo>
                <a:cubicBezTo>
                  <a:pt x="128" y="18"/>
                  <a:pt x="128" y="18"/>
                  <a:pt x="128" y="18"/>
                </a:cubicBezTo>
                <a:cubicBezTo>
                  <a:pt x="132" y="26"/>
                  <a:pt x="132" y="26"/>
                  <a:pt x="132" y="26"/>
                </a:cubicBezTo>
                <a:cubicBezTo>
                  <a:pt x="137" y="27"/>
                  <a:pt x="137" y="27"/>
                  <a:pt x="137" y="27"/>
                </a:cubicBezTo>
                <a:cubicBezTo>
                  <a:pt x="143" y="41"/>
                  <a:pt x="143" y="41"/>
                  <a:pt x="143" y="41"/>
                </a:cubicBezTo>
                <a:cubicBezTo>
                  <a:pt x="146" y="61"/>
                  <a:pt x="146" y="61"/>
                  <a:pt x="146" y="61"/>
                </a:cubicBezTo>
                <a:cubicBezTo>
                  <a:pt x="135" y="63"/>
                  <a:pt x="135" y="63"/>
                  <a:pt x="135" y="63"/>
                </a:cubicBezTo>
                <a:cubicBezTo>
                  <a:pt x="134" y="68"/>
                  <a:pt x="134" y="68"/>
                  <a:pt x="134" y="68"/>
                </a:cubicBezTo>
                <a:cubicBezTo>
                  <a:pt x="116" y="68"/>
                  <a:pt x="116" y="68"/>
                  <a:pt x="116" y="68"/>
                </a:cubicBezTo>
                <a:cubicBezTo>
                  <a:pt x="112" y="68"/>
                  <a:pt x="112" y="68"/>
                  <a:pt x="112" y="68"/>
                </a:cubicBezTo>
                <a:cubicBezTo>
                  <a:pt x="123" y="78"/>
                  <a:pt x="123" y="78"/>
                  <a:pt x="123" y="78"/>
                </a:cubicBezTo>
                <a:cubicBezTo>
                  <a:pt x="104" y="108"/>
                  <a:pt x="104" y="108"/>
                  <a:pt x="104" y="108"/>
                </a:cubicBezTo>
                <a:lnTo>
                  <a:pt x="85" y="10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165"/>
          <p:cNvSpPr>
            <a:spLocks/>
          </p:cNvSpPr>
          <p:nvPr/>
        </p:nvSpPr>
        <p:spPr bwMode="auto">
          <a:xfrm>
            <a:off x="14470063" y="7273925"/>
            <a:ext cx="31750" cy="127000"/>
          </a:xfrm>
          <a:custGeom>
            <a:avLst/>
            <a:gdLst>
              <a:gd name="T0" fmla="*/ 10 w 10"/>
              <a:gd name="T1" fmla="*/ 40 h 40"/>
              <a:gd name="T2" fmla="*/ 0 w 10"/>
              <a:gd name="T3" fmla="*/ 39 h 40"/>
              <a:gd name="T4" fmla="*/ 10 w 10"/>
              <a:gd name="T5" fmla="*/ 0 h 40"/>
              <a:gd name="T6" fmla="*/ 10 w 10"/>
              <a:gd name="T7" fmla="*/ 40 h 40"/>
            </a:gdLst>
            <a:ahLst/>
            <a:cxnLst>
              <a:cxn ang="0">
                <a:pos x="T0" y="T1"/>
              </a:cxn>
              <a:cxn ang="0">
                <a:pos x="T2" y="T3"/>
              </a:cxn>
              <a:cxn ang="0">
                <a:pos x="T4" y="T5"/>
              </a:cxn>
              <a:cxn ang="0">
                <a:pos x="T6" y="T7"/>
              </a:cxn>
            </a:cxnLst>
            <a:rect l="0" t="0" r="r" b="b"/>
            <a:pathLst>
              <a:path w="10" h="40">
                <a:moveTo>
                  <a:pt x="10" y="40"/>
                </a:moveTo>
                <a:cubicBezTo>
                  <a:pt x="7" y="40"/>
                  <a:pt x="4" y="40"/>
                  <a:pt x="0" y="39"/>
                </a:cubicBezTo>
                <a:cubicBezTo>
                  <a:pt x="10" y="0"/>
                  <a:pt x="10" y="0"/>
                  <a:pt x="10" y="0"/>
                </a:cubicBezTo>
                <a:lnTo>
                  <a:pt x="10" y="4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3" name="Oval 166"/>
          <p:cNvSpPr>
            <a:spLocks noChangeArrowheads="1"/>
          </p:cNvSpPr>
          <p:nvPr/>
        </p:nvSpPr>
        <p:spPr bwMode="auto">
          <a:xfrm>
            <a:off x="14409738" y="7267575"/>
            <a:ext cx="127000" cy="127000"/>
          </a:xfrm>
          <a:prstGeom prst="ellipse">
            <a:avLst/>
          </a:pr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167"/>
          <p:cNvSpPr>
            <a:spLocks/>
          </p:cNvSpPr>
          <p:nvPr/>
        </p:nvSpPr>
        <p:spPr bwMode="auto">
          <a:xfrm>
            <a:off x="14504988" y="7337425"/>
            <a:ext cx="12700" cy="9525"/>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3" y="2"/>
                  <a:pt x="1" y="1"/>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168"/>
          <p:cNvSpPr>
            <a:spLocks/>
          </p:cNvSpPr>
          <p:nvPr/>
        </p:nvSpPr>
        <p:spPr bwMode="auto">
          <a:xfrm>
            <a:off x="14349413" y="7099300"/>
            <a:ext cx="373062" cy="330200"/>
          </a:xfrm>
          <a:custGeom>
            <a:avLst/>
            <a:gdLst>
              <a:gd name="T0" fmla="*/ 57 w 118"/>
              <a:gd name="T1" fmla="*/ 100 h 104"/>
              <a:gd name="T2" fmla="*/ 67 w 118"/>
              <a:gd name="T3" fmla="*/ 83 h 104"/>
              <a:gd name="T4" fmla="*/ 57 w 118"/>
              <a:gd name="T5" fmla="*/ 100 h 104"/>
              <a:gd name="T6" fmla="*/ 43 w 118"/>
              <a:gd name="T7" fmla="*/ 95 h 104"/>
              <a:gd name="T8" fmla="*/ 25 w 118"/>
              <a:gd name="T9" fmla="*/ 85 h 104"/>
              <a:gd name="T10" fmla="*/ 29 w 118"/>
              <a:gd name="T11" fmla="*/ 79 h 104"/>
              <a:gd name="T12" fmla="*/ 13 w 118"/>
              <a:gd name="T13" fmla="*/ 68 h 104"/>
              <a:gd name="T14" fmla="*/ 10 w 118"/>
              <a:gd name="T15" fmla="*/ 63 h 104"/>
              <a:gd name="T16" fmla="*/ 3 w 118"/>
              <a:gd name="T17" fmla="*/ 61 h 104"/>
              <a:gd name="T18" fmla="*/ 0 w 118"/>
              <a:gd name="T19" fmla="*/ 44 h 104"/>
              <a:gd name="T20" fmla="*/ 0 w 118"/>
              <a:gd name="T21" fmla="*/ 38 h 104"/>
              <a:gd name="T22" fmla="*/ 2 w 118"/>
              <a:gd name="T23" fmla="*/ 35 h 104"/>
              <a:gd name="T24" fmla="*/ 2 w 118"/>
              <a:gd name="T25" fmla="*/ 31 h 104"/>
              <a:gd name="T26" fmla="*/ 9 w 118"/>
              <a:gd name="T27" fmla="*/ 21 h 104"/>
              <a:gd name="T28" fmla="*/ 20 w 118"/>
              <a:gd name="T29" fmla="*/ 13 h 104"/>
              <a:gd name="T30" fmla="*/ 31 w 118"/>
              <a:gd name="T31" fmla="*/ 18 h 104"/>
              <a:gd name="T32" fmla="*/ 33 w 118"/>
              <a:gd name="T33" fmla="*/ 16 h 104"/>
              <a:gd name="T34" fmla="*/ 39 w 118"/>
              <a:gd name="T35" fmla="*/ 17 h 104"/>
              <a:gd name="T36" fmla="*/ 43 w 118"/>
              <a:gd name="T37" fmla="*/ 17 h 104"/>
              <a:gd name="T38" fmla="*/ 46 w 118"/>
              <a:gd name="T39" fmla="*/ 17 h 104"/>
              <a:gd name="T40" fmla="*/ 52 w 118"/>
              <a:gd name="T41" fmla="*/ 19 h 104"/>
              <a:gd name="T42" fmla="*/ 54 w 118"/>
              <a:gd name="T43" fmla="*/ 19 h 104"/>
              <a:gd name="T44" fmla="*/ 61 w 118"/>
              <a:gd name="T45" fmla="*/ 18 h 104"/>
              <a:gd name="T46" fmla="*/ 65 w 118"/>
              <a:gd name="T47" fmla="*/ 0 h 104"/>
              <a:gd name="T48" fmla="*/ 86 w 118"/>
              <a:gd name="T49" fmla="*/ 23 h 104"/>
              <a:gd name="T50" fmla="*/ 102 w 118"/>
              <a:gd name="T51" fmla="*/ 23 h 104"/>
              <a:gd name="T52" fmla="*/ 101 w 118"/>
              <a:gd name="T53" fmla="*/ 43 h 104"/>
              <a:gd name="T54" fmla="*/ 117 w 118"/>
              <a:gd name="T55" fmla="*/ 56 h 104"/>
              <a:gd name="T56" fmla="*/ 111 w 118"/>
              <a:gd name="T57" fmla="*/ 62 h 104"/>
              <a:gd name="T58" fmla="*/ 118 w 118"/>
              <a:gd name="T59" fmla="*/ 69 h 104"/>
              <a:gd name="T60" fmla="*/ 108 w 118"/>
              <a:gd name="T61" fmla="*/ 75 h 104"/>
              <a:gd name="T62" fmla="*/ 108 w 118"/>
              <a:gd name="T63" fmla="*/ 76 h 104"/>
              <a:gd name="T64" fmla="*/ 93 w 118"/>
              <a:gd name="T65" fmla="*/ 86 h 104"/>
              <a:gd name="T66" fmla="*/ 93 w 118"/>
              <a:gd name="T67" fmla="*/ 86 h 104"/>
              <a:gd name="T68" fmla="*/ 84 w 118"/>
              <a:gd name="T69" fmla="*/ 96 h 104"/>
              <a:gd name="T70" fmla="*/ 76 w 118"/>
              <a:gd name="T71" fmla="*/ 101 h 104"/>
              <a:gd name="T72" fmla="*/ 68 w 118"/>
              <a:gd name="T73" fmla="*/ 104 h 104"/>
              <a:gd name="T74" fmla="*/ 57 w 118"/>
              <a:gd name="T75"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04">
                <a:moveTo>
                  <a:pt x="57" y="100"/>
                </a:moveTo>
                <a:cubicBezTo>
                  <a:pt x="67" y="83"/>
                  <a:pt x="67" y="83"/>
                  <a:pt x="67" y="83"/>
                </a:cubicBezTo>
                <a:cubicBezTo>
                  <a:pt x="57" y="100"/>
                  <a:pt x="57" y="100"/>
                  <a:pt x="57" y="100"/>
                </a:cubicBezTo>
                <a:cubicBezTo>
                  <a:pt x="52" y="100"/>
                  <a:pt x="48" y="98"/>
                  <a:pt x="43" y="95"/>
                </a:cubicBezTo>
                <a:cubicBezTo>
                  <a:pt x="25" y="85"/>
                  <a:pt x="25" y="85"/>
                  <a:pt x="25" y="85"/>
                </a:cubicBezTo>
                <a:cubicBezTo>
                  <a:pt x="29" y="79"/>
                  <a:pt x="29" y="79"/>
                  <a:pt x="29" y="79"/>
                </a:cubicBezTo>
                <a:cubicBezTo>
                  <a:pt x="13" y="68"/>
                  <a:pt x="13" y="68"/>
                  <a:pt x="13" y="68"/>
                </a:cubicBezTo>
                <a:cubicBezTo>
                  <a:pt x="10" y="63"/>
                  <a:pt x="10" y="63"/>
                  <a:pt x="10" y="63"/>
                </a:cubicBezTo>
                <a:cubicBezTo>
                  <a:pt x="3" y="61"/>
                  <a:pt x="3" y="61"/>
                  <a:pt x="3" y="61"/>
                </a:cubicBezTo>
                <a:cubicBezTo>
                  <a:pt x="0" y="44"/>
                  <a:pt x="0" y="44"/>
                  <a:pt x="0" y="44"/>
                </a:cubicBezTo>
                <a:cubicBezTo>
                  <a:pt x="0" y="38"/>
                  <a:pt x="0" y="38"/>
                  <a:pt x="0" y="38"/>
                </a:cubicBezTo>
                <a:cubicBezTo>
                  <a:pt x="2" y="35"/>
                  <a:pt x="2" y="35"/>
                  <a:pt x="2" y="35"/>
                </a:cubicBezTo>
                <a:cubicBezTo>
                  <a:pt x="2" y="31"/>
                  <a:pt x="2" y="31"/>
                  <a:pt x="2" y="31"/>
                </a:cubicBezTo>
                <a:cubicBezTo>
                  <a:pt x="9" y="21"/>
                  <a:pt x="9" y="21"/>
                  <a:pt x="9" y="21"/>
                </a:cubicBezTo>
                <a:cubicBezTo>
                  <a:pt x="20" y="13"/>
                  <a:pt x="20" y="13"/>
                  <a:pt x="20" y="13"/>
                </a:cubicBezTo>
                <a:cubicBezTo>
                  <a:pt x="31" y="18"/>
                  <a:pt x="31" y="18"/>
                  <a:pt x="31" y="18"/>
                </a:cubicBezTo>
                <a:cubicBezTo>
                  <a:pt x="33" y="16"/>
                  <a:pt x="33" y="16"/>
                  <a:pt x="33" y="16"/>
                </a:cubicBezTo>
                <a:cubicBezTo>
                  <a:pt x="39" y="17"/>
                  <a:pt x="39" y="17"/>
                  <a:pt x="39" y="17"/>
                </a:cubicBezTo>
                <a:cubicBezTo>
                  <a:pt x="40" y="17"/>
                  <a:pt x="42" y="17"/>
                  <a:pt x="43" y="17"/>
                </a:cubicBezTo>
                <a:cubicBezTo>
                  <a:pt x="46" y="17"/>
                  <a:pt x="46" y="17"/>
                  <a:pt x="46" y="17"/>
                </a:cubicBezTo>
                <a:cubicBezTo>
                  <a:pt x="52" y="19"/>
                  <a:pt x="52" y="19"/>
                  <a:pt x="52" y="19"/>
                </a:cubicBezTo>
                <a:cubicBezTo>
                  <a:pt x="54" y="19"/>
                  <a:pt x="54" y="19"/>
                  <a:pt x="54" y="19"/>
                </a:cubicBezTo>
                <a:cubicBezTo>
                  <a:pt x="61" y="18"/>
                  <a:pt x="61" y="18"/>
                  <a:pt x="61" y="18"/>
                </a:cubicBezTo>
                <a:cubicBezTo>
                  <a:pt x="65" y="0"/>
                  <a:pt x="65" y="0"/>
                  <a:pt x="65" y="0"/>
                </a:cubicBezTo>
                <a:cubicBezTo>
                  <a:pt x="86" y="23"/>
                  <a:pt x="86" y="23"/>
                  <a:pt x="86" y="23"/>
                </a:cubicBezTo>
                <a:cubicBezTo>
                  <a:pt x="102" y="23"/>
                  <a:pt x="102" y="23"/>
                  <a:pt x="102" y="23"/>
                </a:cubicBezTo>
                <a:cubicBezTo>
                  <a:pt x="101" y="43"/>
                  <a:pt x="101" y="43"/>
                  <a:pt x="101" y="43"/>
                </a:cubicBezTo>
                <a:cubicBezTo>
                  <a:pt x="117" y="56"/>
                  <a:pt x="117" y="56"/>
                  <a:pt x="117" y="56"/>
                </a:cubicBezTo>
                <a:cubicBezTo>
                  <a:pt x="111" y="62"/>
                  <a:pt x="111" y="62"/>
                  <a:pt x="111" y="62"/>
                </a:cubicBezTo>
                <a:cubicBezTo>
                  <a:pt x="118" y="69"/>
                  <a:pt x="118" y="69"/>
                  <a:pt x="118" y="69"/>
                </a:cubicBezTo>
                <a:cubicBezTo>
                  <a:pt x="108" y="75"/>
                  <a:pt x="108" y="75"/>
                  <a:pt x="108" y="75"/>
                </a:cubicBezTo>
                <a:cubicBezTo>
                  <a:pt x="108" y="76"/>
                  <a:pt x="108" y="76"/>
                  <a:pt x="108" y="76"/>
                </a:cubicBezTo>
                <a:cubicBezTo>
                  <a:pt x="93" y="86"/>
                  <a:pt x="93" y="86"/>
                  <a:pt x="93" y="86"/>
                </a:cubicBezTo>
                <a:cubicBezTo>
                  <a:pt x="93" y="86"/>
                  <a:pt x="93" y="86"/>
                  <a:pt x="93" y="86"/>
                </a:cubicBezTo>
                <a:cubicBezTo>
                  <a:pt x="84" y="96"/>
                  <a:pt x="84" y="96"/>
                  <a:pt x="84" y="96"/>
                </a:cubicBezTo>
                <a:cubicBezTo>
                  <a:pt x="76" y="101"/>
                  <a:pt x="76" y="101"/>
                  <a:pt x="76" y="101"/>
                </a:cubicBezTo>
                <a:cubicBezTo>
                  <a:pt x="68" y="104"/>
                  <a:pt x="68" y="104"/>
                  <a:pt x="68" y="104"/>
                </a:cubicBezTo>
                <a:lnTo>
                  <a:pt x="57" y="10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69"/>
          <p:cNvSpPr>
            <a:spLocks/>
          </p:cNvSpPr>
          <p:nvPr/>
        </p:nvSpPr>
        <p:spPr bwMode="auto">
          <a:xfrm>
            <a:off x="14355763" y="6956425"/>
            <a:ext cx="474662" cy="346075"/>
          </a:xfrm>
          <a:custGeom>
            <a:avLst/>
            <a:gdLst>
              <a:gd name="T0" fmla="*/ 116 w 299"/>
              <a:gd name="T1" fmla="*/ 190 h 218"/>
              <a:gd name="T2" fmla="*/ 86 w 299"/>
              <a:gd name="T3" fmla="*/ 184 h 218"/>
              <a:gd name="T4" fmla="*/ 80 w 299"/>
              <a:gd name="T5" fmla="*/ 180 h 218"/>
              <a:gd name="T6" fmla="*/ 76 w 299"/>
              <a:gd name="T7" fmla="*/ 178 h 218"/>
              <a:gd name="T8" fmla="*/ 70 w 299"/>
              <a:gd name="T9" fmla="*/ 176 h 218"/>
              <a:gd name="T10" fmla="*/ 56 w 299"/>
              <a:gd name="T11" fmla="*/ 166 h 218"/>
              <a:gd name="T12" fmla="*/ 34 w 299"/>
              <a:gd name="T13" fmla="*/ 162 h 218"/>
              <a:gd name="T14" fmla="*/ 28 w 299"/>
              <a:gd name="T15" fmla="*/ 138 h 218"/>
              <a:gd name="T16" fmla="*/ 0 w 299"/>
              <a:gd name="T17" fmla="*/ 108 h 218"/>
              <a:gd name="T18" fmla="*/ 14 w 299"/>
              <a:gd name="T19" fmla="*/ 96 h 218"/>
              <a:gd name="T20" fmla="*/ 2 w 299"/>
              <a:gd name="T21" fmla="*/ 86 h 218"/>
              <a:gd name="T22" fmla="*/ 30 w 299"/>
              <a:gd name="T23" fmla="*/ 50 h 218"/>
              <a:gd name="T24" fmla="*/ 22 w 299"/>
              <a:gd name="T25" fmla="*/ 0 h 218"/>
              <a:gd name="T26" fmla="*/ 108 w 299"/>
              <a:gd name="T27" fmla="*/ 36 h 218"/>
              <a:gd name="T28" fmla="*/ 110 w 299"/>
              <a:gd name="T29" fmla="*/ 36 h 218"/>
              <a:gd name="T30" fmla="*/ 114 w 299"/>
              <a:gd name="T31" fmla="*/ 34 h 218"/>
              <a:gd name="T32" fmla="*/ 132 w 299"/>
              <a:gd name="T33" fmla="*/ 28 h 218"/>
              <a:gd name="T34" fmla="*/ 136 w 299"/>
              <a:gd name="T35" fmla="*/ 26 h 218"/>
              <a:gd name="T36" fmla="*/ 164 w 299"/>
              <a:gd name="T37" fmla="*/ 8 h 218"/>
              <a:gd name="T38" fmla="*/ 168 w 299"/>
              <a:gd name="T39" fmla="*/ 10 h 218"/>
              <a:gd name="T40" fmla="*/ 202 w 299"/>
              <a:gd name="T41" fmla="*/ 8 h 218"/>
              <a:gd name="T42" fmla="*/ 208 w 299"/>
              <a:gd name="T43" fmla="*/ 10 h 218"/>
              <a:gd name="T44" fmla="*/ 224 w 299"/>
              <a:gd name="T45" fmla="*/ 8 h 218"/>
              <a:gd name="T46" fmla="*/ 227 w 299"/>
              <a:gd name="T47" fmla="*/ 10 h 218"/>
              <a:gd name="T48" fmla="*/ 243 w 299"/>
              <a:gd name="T49" fmla="*/ 2 h 218"/>
              <a:gd name="T50" fmla="*/ 291 w 299"/>
              <a:gd name="T51" fmla="*/ 32 h 218"/>
              <a:gd name="T52" fmla="*/ 299 w 299"/>
              <a:gd name="T53" fmla="*/ 64 h 218"/>
              <a:gd name="T54" fmla="*/ 293 w 299"/>
              <a:gd name="T55" fmla="*/ 86 h 218"/>
              <a:gd name="T56" fmla="*/ 283 w 299"/>
              <a:gd name="T57" fmla="*/ 102 h 218"/>
              <a:gd name="T58" fmla="*/ 273 w 299"/>
              <a:gd name="T59" fmla="*/ 106 h 218"/>
              <a:gd name="T60" fmla="*/ 265 w 299"/>
              <a:gd name="T61" fmla="*/ 120 h 218"/>
              <a:gd name="T62" fmla="*/ 261 w 299"/>
              <a:gd name="T63" fmla="*/ 126 h 218"/>
              <a:gd name="T64" fmla="*/ 261 w 299"/>
              <a:gd name="T65" fmla="*/ 134 h 218"/>
              <a:gd name="T66" fmla="*/ 243 w 299"/>
              <a:gd name="T67" fmla="*/ 152 h 218"/>
              <a:gd name="T68" fmla="*/ 233 w 299"/>
              <a:gd name="T69" fmla="*/ 160 h 218"/>
              <a:gd name="T70" fmla="*/ 227 w 299"/>
              <a:gd name="T71" fmla="*/ 162 h 218"/>
              <a:gd name="T72" fmla="*/ 216 w 299"/>
              <a:gd name="T73" fmla="*/ 166 h 218"/>
              <a:gd name="T74" fmla="*/ 202 w 299"/>
              <a:gd name="T75" fmla="*/ 180 h 218"/>
              <a:gd name="T76" fmla="*/ 180 w 299"/>
              <a:gd name="T77" fmla="*/ 176 h 218"/>
              <a:gd name="T78" fmla="*/ 170 w 299"/>
              <a:gd name="T79" fmla="*/ 184 h 218"/>
              <a:gd name="T80" fmla="*/ 164 w 299"/>
              <a:gd name="T81" fmla="*/ 182 h 218"/>
              <a:gd name="T82" fmla="*/ 128 w 299"/>
              <a:gd name="T83" fmla="*/ 218 h 218"/>
              <a:gd name="T84" fmla="*/ 116 w 299"/>
              <a:gd name="T85" fmla="*/ 19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9" h="218">
                <a:moveTo>
                  <a:pt x="116" y="190"/>
                </a:moveTo>
                <a:lnTo>
                  <a:pt x="86" y="184"/>
                </a:lnTo>
                <a:lnTo>
                  <a:pt x="80" y="180"/>
                </a:lnTo>
                <a:lnTo>
                  <a:pt x="76" y="178"/>
                </a:lnTo>
                <a:lnTo>
                  <a:pt x="70" y="176"/>
                </a:lnTo>
                <a:lnTo>
                  <a:pt x="56" y="166"/>
                </a:lnTo>
                <a:lnTo>
                  <a:pt x="34" y="162"/>
                </a:lnTo>
                <a:lnTo>
                  <a:pt x="28" y="138"/>
                </a:lnTo>
                <a:lnTo>
                  <a:pt x="0" y="108"/>
                </a:lnTo>
                <a:lnTo>
                  <a:pt x="14" y="96"/>
                </a:lnTo>
                <a:lnTo>
                  <a:pt x="2" y="86"/>
                </a:lnTo>
                <a:lnTo>
                  <a:pt x="30" y="50"/>
                </a:lnTo>
                <a:lnTo>
                  <a:pt x="22" y="0"/>
                </a:lnTo>
                <a:lnTo>
                  <a:pt x="108" y="36"/>
                </a:lnTo>
                <a:lnTo>
                  <a:pt x="110" y="36"/>
                </a:lnTo>
                <a:lnTo>
                  <a:pt x="114" y="34"/>
                </a:lnTo>
                <a:lnTo>
                  <a:pt x="132" y="28"/>
                </a:lnTo>
                <a:lnTo>
                  <a:pt x="136" y="26"/>
                </a:lnTo>
                <a:lnTo>
                  <a:pt x="164" y="8"/>
                </a:lnTo>
                <a:lnTo>
                  <a:pt x="168" y="10"/>
                </a:lnTo>
                <a:lnTo>
                  <a:pt x="202" y="8"/>
                </a:lnTo>
                <a:lnTo>
                  <a:pt x="208" y="10"/>
                </a:lnTo>
                <a:lnTo>
                  <a:pt x="224" y="8"/>
                </a:lnTo>
                <a:lnTo>
                  <a:pt x="227" y="10"/>
                </a:lnTo>
                <a:lnTo>
                  <a:pt x="243" y="2"/>
                </a:lnTo>
                <a:lnTo>
                  <a:pt x="291" y="32"/>
                </a:lnTo>
                <a:lnTo>
                  <a:pt x="299" y="64"/>
                </a:lnTo>
                <a:lnTo>
                  <a:pt x="293" y="86"/>
                </a:lnTo>
                <a:lnTo>
                  <a:pt x="283" y="102"/>
                </a:lnTo>
                <a:lnTo>
                  <a:pt x="273" y="106"/>
                </a:lnTo>
                <a:lnTo>
                  <a:pt x="265" y="120"/>
                </a:lnTo>
                <a:lnTo>
                  <a:pt x="261" y="126"/>
                </a:lnTo>
                <a:lnTo>
                  <a:pt x="261" y="134"/>
                </a:lnTo>
                <a:lnTo>
                  <a:pt x="243" y="152"/>
                </a:lnTo>
                <a:lnTo>
                  <a:pt x="233" y="160"/>
                </a:lnTo>
                <a:lnTo>
                  <a:pt x="227" y="162"/>
                </a:lnTo>
                <a:lnTo>
                  <a:pt x="216" y="166"/>
                </a:lnTo>
                <a:lnTo>
                  <a:pt x="202" y="180"/>
                </a:lnTo>
                <a:lnTo>
                  <a:pt x="180" y="176"/>
                </a:lnTo>
                <a:lnTo>
                  <a:pt x="170" y="184"/>
                </a:lnTo>
                <a:lnTo>
                  <a:pt x="164" y="182"/>
                </a:lnTo>
                <a:lnTo>
                  <a:pt x="128" y="218"/>
                </a:lnTo>
                <a:lnTo>
                  <a:pt x="116" y="19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70"/>
          <p:cNvSpPr>
            <a:spLocks/>
          </p:cNvSpPr>
          <p:nvPr/>
        </p:nvSpPr>
        <p:spPr bwMode="auto">
          <a:xfrm>
            <a:off x="14403388" y="6854825"/>
            <a:ext cx="439737" cy="320675"/>
          </a:xfrm>
          <a:custGeom>
            <a:avLst/>
            <a:gdLst>
              <a:gd name="T0" fmla="*/ 134 w 277"/>
              <a:gd name="T1" fmla="*/ 170 h 202"/>
              <a:gd name="T2" fmla="*/ 114 w 277"/>
              <a:gd name="T3" fmla="*/ 176 h 202"/>
              <a:gd name="T4" fmla="*/ 94 w 277"/>
              <a:gd name="T5" fmla="*/ 178 h 202"/>
              <a:gd name="T6" fmla="*/ 90 w 277"/>
              <a:gd name="T7" fmla="*/ 180 h 202"/>
              <a:gd name="T8" fmla="*/ 82 w 277"/>
              <a:gd name="T9" fmla="*/ 182 h 202"/>
              <a:gd name="T10" fmla="*/ 56 w 277"/>
              <a:gd name="T11" fmla="*/ 178 h 202"/>
              <a:gd name="T12" fmla="*/ 8 w 277"/>
              <a:gd name="T13" fmla="*/ 158 h 202"/>
              <a:gd name="T14" fmla="*/ 4 w 277"/>
              <a:gd name="T15" fmla="*/ 138 h 202"/>
              <a:gd name="T16" fmla="*/ 0 w 277"/>
              <a:gd name="T17" fmla="*/ 114 h 202"/>
              <a:gd name="T18" fmla="*/ 10 w 277"/>
              <a:gd name="T19" fmla="*/ 74 h 202"/>
              <a:gd name="T20" fmla="*/ 26 w 277"/>
              <a:gd name="T21" fmla="*/ 72 h 202"/>
              <a:gd name="T22" fmla="*/ 32 w 277"/>
              <a:gd name="T23" fmla="*/ 68 h 202"/>
              <a:gd name="T24" fmla="*/ 32 w 277"/>
              <a:gd name="T25" fmla="*/ 68 h 202"/>
              <a:gd name="T26" fmla="*/ 44 w 277"/>
              <a:gd name="T27" fmla="*/ 62 h 202"/>
              <a:gd name="T28" fmla="*/ 64 w 277"/>
              <a:gd name="T29" fmla="*/ 64 h 202"/>
              <a:gd name="T30" fmla="*/ 68 w 277"/>
              <a:gd name="T31" fmla="*/ 62 h 202"/>
              <a:gd name="T32" fmla="*/ 74 w 277"/>
              <a:gd name="T33" fmla="*/ 62 h 202"/>
              <a:gd name="T34" fmla="*/ 84 w 277"/>
              <a:gd name="T35" fmla="*/ 54 h 202"/>
              <a:gd name="T36" fmla="*/ 70 w 277"/>
              <a:gd name="T37" fmla="*/ 0 h 202"/>
              <a:gd name="T38" fmla="*/ 138 w 277"/>
              <a:gd name="T39" fmla="*/ 44 h 202"/>
              <a:gd name="T40" fmla="*/ 152 w 277"/>
              <a:gd name="T41" fmla="*/ 42 h 202"/>
              <a:gd name="T42" fmla="*/ 168 w 277"/>
              <a:gd name="T43" fmla="*/ 42 h 202"/>
              <a:gd name="T44" fmla="*/ 172 w 277"/>
              <a:gd name="T45" fmla="*/ 40 h 202"/>
              <a:gd name="T46" fmla="*/ 180 w 277"/>
              <a:gd name="T47" fmla="*/ 40 h 202"/>
              <a:gd name="T48" fmla="*/ 186 w 277"/>
              <a:gd name="T49" fmla="*/ 42 h 202"/>
              <a:gd name="T50" fmla="*/ 192 w 277"/>
              <a:gd name="T51" fmla="*/ 40 h 202"/>
              <a:gd name="T52" fmla="*/ 211 w 277"/>
              <a:gd name="T53" fmla="*/ 42 h 202"/>
              <a:gd name="T54" fmla="*/ 277 w 277"/>
              <a:gd name="T55" fmla="*/ 70 h 202"/>
              <a:gd name="T56" fmla="*/ 249 w 277"/>
              <a:gd name="T57" fmla="*/ 116 h 202"/>
              <a:gd name="T58" fmla="*/ 243 w 277"/>
              <a:gd name="T59" fmla="*/ 140 h 202"/>
              <a:gd name="T60" fmla="*/ 203 w 277"/>
              <a:gd name="T61" fmla="*/ 156 h 202"/>
              <a:gd name="T62" fmla="*/ 188 w 277"/>
              <a:gd name="T63" fmla="*/ 152 h 202"/>
              <a:gd name="T64" fmla="*/ 182 w 277"/>
              <a:gd name="T65" fmla="*/ 154 h 202"/>
              <a:gd name="T66" fmla="*/ 178 w 277"/>
              <a:gd name="T67" fmla="*/ 202 h 202"/>
              <a:gd name="T68" fmla="*/ 134 w 277"/>
              <a:gd name="T69" fmla="*/ 17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7" h="202">
                <a:moveTo>
                  <a:pt x="134" y="170"/>
                </a:moveTo>
                <a:lnTo>
                  <a:pt x="114" y="176"/>
                </a:lnTo>
                <a:lnTo>
                  <a:pt x="94" y="178"/>
                </a:lnTo>
                <a:lnTo>
                  <a:pt x="90" y="180"/>
                </a:lnTo>
                <a:lnTo>
                  <a:pt x="82" y="182"/>
                </a:lnTo>
                <a:lnTo>
                  <a:pt x="56" y="178"/>
                </a:lnTo>
                <a:lnTo>
                  <a:pt x="8" y="158"/>
                </a:lnTo>
                <a:lnTo>
                  <a:pt x="4" y="138"/>
                </a:lnTo>
                <a:lnTo>
                  <a:pt x="0" y="114"/>
                </a:lnTo>
                <a:lnTo>
                  <a:pt x="10" y="74"/>
                </a:lnTo>
                <a:lnTo>
                  <a:pt x="26" y="72"/>
                </a:lnTo>
                <a:lnTo>
                  <a:pt x="32" y="68"/>
                </a:lnTo>
                <a:lnTo>
                  <a:pt x="32" y="68"/>
                </a:lnTo>
                <a:lnTo>
                  <a:pt x="44" y="62"/>
                </a:lnTo>
                <a:lnTo>
                  <a:pt x="64" y="64"/>
                </a:lnTo>
                <a:lnTo>
                  <a:pt x="68" y="62"/>
                </a:lnTo>
                <a:lnTo>
                  <a:pt x="74" y="62"/>
                </a:lnTo>
                <a:lnTo>
                  <a:pt x="84" y="54"/>
                </a:lnTo>
                <a:lnTo>
                  <a:pt x="70" y="0"/>
                </a:lnTo>
                <a:lnTo>
                  <a:pt x="138" y="44"/>
                </a:lnTo>
                <a:lnTo>
                  <a:pt x="152" y="42"/>
                </a:lnTo>
                <a:lnTo>
                  <a:pt x="168" y="42"/>
                </a:lnTo>
                <a:lnTo>
                  <a:pt x="172" y="40"/>
                </a:lnTo>
                <a:lnTo>
                  <a:pt x="180" y="40"/>
                </a:lnTo>
                <a:lnTo>
                  <a:pt x="186" y="42"/>
                </a:lnTo>
                <a:lnTo>
                  <a:pt x="192" y="40"/>
                </a:lnTo>
                <a:lnTo>
                  <a:pt x="211" y="42"/>
                </a:lnTo>
                <a:lnTo>
                  <a:pt x="277" y="70"/>
                </a:lnTo>
                <a:lnTo>
                  <a:pt x="249" y="116"/>
                </a:lnTo>
                <a:lnTo>
                  <a:pt x="243" y="140"/>
                </a:lnTo>
                <a:lnTo>
                  <a:pt x="203" y="156"/>
                </a:lnTo>
                <a:lnTo>
                  <a:pt x="188" y="152"/>
                </a:lnTo>
                <a:lnTo>
                  <a:pt x="182" y="154"/>
                </a:lnTo>
                <a:lnTo>
                  <a:pt x="178" y="202"/>
                </a:lnTo>
                <a:lnTo>
                  <a:pt x="134" y="17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71"/>
          <p:cNvSpPr>
            <a:spLocks/>
          </p:cNvSpPr>
          <p:nvPr/>
        </p:nvSpPr>
        <p:spPr bwMode="auto">
          <a:xfrm>
            <a:off x="14235113" y="6564313"/>
            <a:ext cx="671512" cy="500063"/>
          </a:xfrm>
          <a:custGeom>
            <a:avLst/>
            <a:gdLst>
              <a:gd name="T0" fmla="*/ 125 w 212"/>
              <a:gd name="T1" fmla="*/ 156 h 158"/>
              <a:gd name="T2" fmla="*/ 110 w 212"/>
              <a:gd name="T3" fmla="*/ 153 h 158"/>
              <a:gd name="T4" fmla="*/ 110 w 212"/>
              <a:gd name="T5" fmla="*/ 151 h 158"/>
              <a:gd name="T6" fmla="*/ 89 w 212"/>
              <a:gd name="T7" fmla="*/ 141 h 158"/>
              <a:gd name="T8" fmla="*/ 76 w 212"/>
              <a:gd name="T9" fmla="*/ 142 h 158"/>
              <a:gd name="T10" fmla="*/ 70 w 212"/>
              <a:gd name="T11" fmla="*/ 141 h 158"/>
              <a:gd name="T12" fmla="*/ 43 w 212"/>
              <a:gd name="T13" fmla="*/ 132 h 158"/>
              <a:gd name="T14" fmla="*/ 34 w 212"/>
              <a:gd name="T15" fmla="*/ 133 h 158"/>
              <a:gd name="T16" fmla="*/ 12 w 212"/>
              <a:gd name="T17" fmla="*/ 103 h 158"/>
              <a:gd name="T18" fmla="*/ 5 w 212"/>
              <a:gd name="T19" fmla="*/ 87 h 158"/>
              <a:gd name="T20" fmla="*/ 7 w 212"/>
              <a:gd name="T21" fmla="*/ 83 h 158"/>
              <a:gd name="T22" fmla="*/ 0 w 212"/>
              <a:gd name="T23" fmla="*/ 76 h 158"/>
              <a:gd name="T24" fmla="*/ 5 w 212"/>
              <a:gd name="T25" fmla="*/ 53 h 158"/>
              <a:gd name="T26" fmla="*/ 17 w 212"/>
              <a:gd name="T27" fmla="*/ 32 h 158"/>
              <a:gd name="T28" fmla="*/ 49 w 212"/>
              <a:gd name="T29" fmla="*/ 16 h 158"/>
              <a:gd name="T30" fmla="*/ 79 w 212"/>
              <a:gd name="T31" fmla="*/ 8 h 158"/>
              <a:gd name="T32" fmla="*/ 99 w 212"/>
              <a:gd name="T33" fmla="*/ 0 h 158"/>
              <a:gd name="T34" fmla="*/ 133 w 212"/>
              <a:gd name="T35" fmla="*/ 15 h 158"/>
              <a:gd name="T36" fmla="*/ 159 w 212"/>
              <a:gd name="T37" fmla="*/ 13 h 158"/>
              <a:gd name="T38" fmla="*/ 168 w 212"/>
              <a:gd name="T39" fmla="*/ 16 h 158"/>
              <a:gd name="T40" fmla="*/ 183 w 212"/>
              <a:gd name="T41" fmla="*/ 29 h 158"/>
              <a:gd name="T42" fmla="*/ 186 w 212"/>
              <a:gd name="T43" fmla="*/ 36 h 158"/>
              <a:gd name="T44" fmla="*/ 193 w 212"/>
              <a:gd name="T45" fmla="*/ 48 h 158"/>
              <a:gd name="T46" fmla="*/ 195 w 212"/>
              <a:gd name="T47" fmla="*/ 50 h 158"/>
              <a:gd name="T48" fmla="*/ 196 w 212"/>
              <a:gd name="T49" fmla="*/ 87 h 158"/>
              <a:gd name="T50" fmla="*/ 204 w 212"/>
              <a:gd name="T51" fmla="*/ 109 h 158"/>
              <a:gd name="T52" fmla="*/ 201 w 212"/>
              <a:gd name="T53" fmla="*/ 131 h 158"/>
              <a:gd name="T54" fmla="*/ 189 w 212"/>
              <a:gd name="T55" fmla="*/ 134 h 158"/>
              <a:gd name="T56" fmla="*/ 186 w 212"/>
              <a:gd name="T57" fmla="*/ 156 h 158"/>
              <a:gd name="T58" fmla="*/ 154 w 212"/>
              <a:gd name="T59" fmla="*/ 154 h 158"/>
              <a:gd name="T60" fmla="*/ 149 w 212"/>
              <a:gd name="T61" fmla="*/ 154 h 158"/>
              <a:gd name="T62" fmla="*/ 142 w 212"/>
              <a:gd name="T6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158">
                <a:moveTo>
                  <a:pt x="133" y="154"/>
                </a:moveTo>
                <a:cubicBezTo>
                  <a:pt x="125" y="156"/>
                  <a:pt x="125" y="156"/>
                  <a:pt x="125" y="156"/>
                </a:cubicBezTo>
                <a:cubicBezTo>
                  <a:pt x="118" y="156"/>
                  <a:pt x="118" y="156"/>
                  <a:pt x="118" y="156"/>
                </a:cubicBezTo>
                <a:cubicBezTo>
                  <a:pt x="110" y="153"/>
                  <a:pt x="110" y="153"/>
                  <a:pt x="110" y="153"/>
                </a:cubicBezTo>
                <a:cubicBezTo>
                  <a:pt x="109" y="152"/>
                  <a:pt x="109" y="152"/>
                  <a:pt x="109" y="152"/>
                </a:cubicBezTo>
                <a:cubicBezTo>
                  <a:pt x="110" y="151"/>
                  <a:pt x="110" y="151"/>
                  <a:pt x="110" y="151"/>
                </a:cubicBezTo>
                <a:cubicBezTo>
                  <a:pt x="98" y="151"/>
                  <a:pt x="98" y="151"/>
                  <a:pt x="98" y="151"/>
                </a:cubicBezTo>
                <a:cubicBezTo>
                  <a:pt x="89" y="141"/>
                  <a:pt x="89" y="141"/>
                  <a:pt x="89" y="141"/>
                </a:cubicBezTo>
                <a:cubicBezTo>
                  <a:pt x="86" y="140"/>
                  <a:pt x="86" y="140"/>
                  <a:pt x="86" y="140"/>
                </a:cubicBezTo>
                <a:cubicBezTo>
                  <a:pt x="76" y="142"/>
                  <a:pt x="76" y="142"/>
                  <a:pt x="76" y="142"/>
                </a:cubicBezTo>
                <a:cubicBezTo>
                  <a:pt x="72" y="139"/>
                  <a:pt x="72" y="139"/>
                  <a:pt x="72" y="139"/>
                </a:cubicBezTo>
                <a:cubicBezTo>
                  <a:pt x="70" y="141"/>
                  <a:pt x="70" y="141"/>
                  <a:pt x="70" y="141"/>
                </a:cubicBezTo>
                <a:cubicBezTo>
                  <a:pt x="55" y="137"/>
                  <a:pt x="55" y="137"/>
                  <a:pt x="55" y="137"/>
                </a:cubicBezTo>
                <a:cubicBezTo>
                  <a:pt x="43" y="132"/>
                  <a:pt x="43" y="132"/>
                  <a:pt x="43" y="132"/>
                </a:cubicBezTo>
                <a:cubicBezTo>
                  <a:pt x="42" y="127"/>
                  <a:pt x="42" y="127"/>
                  <a:pt x="42" y="127"/>
                </a:cubicBezTo>
                <a:cubicBezTo>
                  <a:pt x="34" y="133"/>
                  <a:pt x="34" y="133"/>
                  <a:pt x="34" y="133"/>
                </a:cubicBezTo>
                <a:cubicBezTo>
                  <a:pt x="21" y="116"/>
                  <a:pt x="21" y="116"/>
                  <a:pt x="21" y="116"/>
                </a:cubicBezTo>
                <a:cubicBezTo>
                  <a:pt x="12" y="103"/>
                  <a:pt x="12" y="103"/>
                  <a:pt x="12" y="103"/>
                </a:cubicBezTo>
                <a:cubicBezTo>
                  <a:pt x="14" y="100"/>
                  <a:pt x="14" y="100"/>
                  <a:pt x="14" y="100"/>
                </a:cubicBezTo>
                <a:cubicBezTo>
                  <a:pt x="5" y="87"/>
                  <a:pt x="5" y="87"/>
                  <a:pt x="5" y="87"/>
                </a:cubicBezTo>
                <a:cubicBezTo>
                  <a:pt x="7" y="84"/>
                  <a:pt x="7" y="84"/>
                  <a:pt x="7" y="84"/>
                </a:cubicBezTo>
                <a:cubicBezTo>
                  <a:pt x="7" y="83"/>
                  <a:pt x="7" y="83"/>
                  <a:pt x="7" y="83"/>
                </a:cubicBezTo>
                <a:cubicBezTo>
                  <a:pt x="7" y="82"/>
                  <a:pt x="7" y="82"/>
                  <a:pt x="7" y="82"/>
                </a:cubicBezTo>
                <a:cubicBezTo>
                  <a:pt x="0" y="76"/>
                  <a:pt x="0" y="76"/>
                  <a:pt x="0" y="76"/>
                </a:cubicBezTo>
                <a:cubicBezTo>
                  <a:pt x="3" y="54"/>
                  <a:pt x="3" y="54"/>
                  <a:pt x="3" y="54"/>
                </a:cubicBezTo>
                <a:cubicBezTo>
                  <a:pt x="5" y="53"/>
                  <a:pt x="5" y="53"/>
                  <a:pt x="5" y="53"/>
                </a:cubicBezTo>
                <a:cubicBezTo>
                  <a:pt x="7" y="34"/>
                  <a:pt x="7" y="34"/>
                  <a:pt x="7" y="34"/>
                </a:cubicBezTo>
                <a:cubicBezTo>
                  <a:pt x="17" y="32"/>
                  <a:pt x="17" y="32"/>
                  <a:pt x="17" y="32"/>
                </a:cubicBezTo>
                <a:cubicBezTo>
                  <a:pt x="20" y="30"/>
                  <a:pt x="23" y="28"/>
                  <a:pt x="27" y="26"/>
                </a:cubicBezTo>
                <a:cubicBezTo>
                  <a:pt x="35" y="23"/>
                  <a:pt x="42" y="20"/>
                  <a:pt x="49" y="16"/>
                </a:cubicBezTo>
                <a:cubicBezTo>
                  <a:pt x="59" y="11"/>
                  <a:pt x="68" y="9"/>
                  <a:pt x="78" y="8"/>
                </a:cubicBezTo>
                <a:cubicBezTo>
                  <a:pt x="79" y="8"/>
                  <a:pt x="79" y="8"/>
                  <a:pt x="79" y="8"/>
                </a:cubicBezTo>
                <a:cubicBezTo>
                  <a:pt x="85" y="8"/>
                  <a:pt x="90" y="9"/>
                  <a:pt x="95" y="11"/>
                </a:cubicBezTo>
                <a:cubicBezTo>
                  <a:pt x="99" y="0"/>
                  <a:pt x="99" y="0"/>
                  <a:pt x="99" y="0"/>
                </a:cubicBezTo>
                <a:cubicBezTo>
                  <a:pt x="116" y="14"/>
                  <a:pt x="116" y="14"/>
                  <a:pt x="116" y="14"/>
                </a:cubicBezTo>
                <a:cubicBezTo>
                  <a:pt x="133" y="15"/>
                  <a:pt x="133" y="15"/>
                  <a:pt x="133" y="15"/>
                </a:cubicBezTo>
                <a:cubicBezTo>
                  <a:pt x="133" y="13"/>
                  <a:pt x="133" y="13"/>
                  <a:pt x="133" y="13"/>
                </a:cubicBezTo>
                <a:cubicBezTo>
                  <a:pt x="159" y="13"/>
                  <a:pt x="159" y="13"/>
                  <a:pt x="159" y="13"/>
                </a:cubicBezTo>
                <a:cubicBezTo>
                  <a:pt x="167" y="15"/>
                  <a:pt x="167" y="15"/>
                  <a:pt x="167" y="15"/>
                </a:cubicBezTo>
                <a:cubicBezTo>
                  <a:pt x="168" y="16"/>
                  <a:pt x="168" y="16"/>
                  <a:pt x="168" y="16"/>
                </a:cubicBezTo>
                <a:cubicBezTo>
                  <a:pt x="177" y="17"/>
                  <a:pt x="177" y="17"/>
                  <a:pt x="177" y="17"/>
                </a:cubicBezTo>
                <a:cubicBezTo>
                  <a:pt x="183" y="29"/>
                  <a:pt x="183" y="29"/>
                  <a:pt x="183" y="29"/>
                </a:cubicBezTo>
                <a:cubicBezTo>
                  <a:pt x="185" y="35"/>
                  <a:pt x="185" y="35"/>
                  <a:pt x="185" y="35"/>
                </a:cubicBezTo>
                <a:cubicBezTo>
                  <a:pt x="186" y="36"/>
                  <a:pt x="186" y="36"/>
                  <a:pt x="186" y="36"/>
                </a:cubicBezTo>
                <a:cubicBezTo>
                  <a:pt x="189" y="43"/>
                  <a:pt x="189" y="43"/>
                  <a:pt x="189" y="43"/>
                </a:cubicBezTo>
                <a:cubicBezTo>
                  <a:pt x="193" y="48"/>
                  <a:pt x="193" y="48"/>
                  <a:pt x="193" y="48"/>
                </a:cubicBezTo>
                <a:cubicBezTo>
                  <a:pt x="193" y="49"/>
                  <a:pt x="193" y="49"/>
                  <a:pt x="193" y="49"/>
                </a:cubicBezTo>
                <a:cubicBezTo>
                  <a:pt x="195" y="50"/>
                  <a:pt x="195" y="50"/>
                  <a:pt x="195" y="50"/>
                </a:cubicBezTo>
                <a:cubicBezTo>
                  <a:pt x="197" y="62"/>
                  <a:pt x="197" y="62"/>
                  <a:pt x="197" y="62"/>
                </a:cubicBezTo>
                <a:cubicBezTo>
                  <a:pt x="196" y="87"/>
                  <a:pt x="196" y="87"/>
                  <a:pt x="196" y="87"/>
                </a:cubicBezTo>
                <a:cubicBezTo>
                  <a:pt x="212" y="99"/>
                  <a:pt x="212" y="99"/>
                  <a:pt x="212" y="99"/>
                </a:cubicBezTo>
                <a:cubicBezTo>
                  <a:pt x="204" y="109"/>
                  <a:pt x="204" y="109"/>
                  <a:pt x="204" y="109"/>
                </a:cubicBezTo>
                <a:cubicBezTo>
                  <a:pt x="205" y="111"/>
                  <a:pt x="205" y="111"/>
                  <a:pt x="205" y="111"/>
                </a:cubicBezTo>
                <a:cubicBezTo>
                  <a:pt x="201" y="131"/>
                  <a:pt x="201" y="131"/>
                  <a:pt x="201" y="131"/>
                </a:cubicBezTo>
                <a:cubicBezTo>
                  <a:pt x="192" y="132"/>
                  <a:pt x="192" y="132"/>
                  <a:pt x="192" y="132"/>
                </a:cubicBezTo>
                <a:cubicBezTo>
                  <a:pt x="189" y="134"/>
                  <a:pt x="189" y="134"/>
                  <a:pt x="189" y="134"/>
                </a:cubicBezTo>
                <a:cubicBezTo>
                  <a:pt x="186" y="137"/>
                  <a:pt x="186" y="137"/>
                  <a:pt x="186" y="137"/>
                </a:cubicBezTo>
                <a:cubicBezTo>
                  <a:pt x="186" y="156"/>
                  <a:pt x="186" y="156"/>
                  <a:pt x="186" y="156"/>
                </a:cubicBezTo>
                <a:cubicBezTo>
                  <a:pt x="162" y="156"/>
                  <a:pt x="162" y="156"/>
                  <a:pt x="162" y="156"/>
                </a:cubicBezTo>
                <a:cubicBezTo>
                  <a:pt x="154" y="154"/>
                  <a:pt x="154" y="154"/>
                  <a:pt x="154" y="154"/>
                </a:cubicBezTo>
                <a:cubicBezTo>
                  <a:pt x="151" y="153"/>
                  <a:pt x="151" y="153"/>
                  <a:pt x="151" y="153"/>
                </a:cubicBezTo>
                <a:cubicBezTo>
                  <a:pt x="149" y="154"/>
                  <a:pt x="149" y="154"/>
                  <a:pt x="149" y="154"/>
                </a:cubicBezTo>
                <a:cubicBezTo>
                  <a:pt x="147" y="153"/>
                  <a:pt x="147" y="153"/>
                  <a:pt x="147" y="153"/>
                </a:cubicBezTo>
                <a:cubicBezTo>
                  <a:pt x="142" y="158"/>
                  <a:pt x="142" y="158"/>
                  <a:pt x="142" y="158"/>
                </a:cubicBezTo>
                <a:lnTo>
                  <a:pt x="133" y="15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72"/>
          <p:cNvSpPr>
            <a:spLocks/>
          </p:cNvSpPr>
          <p:nvPr/>
        </p:nvSpPr>
        <p:spPr bwMode="auto">
          <a:xfrm>
            <a:off x="14590713" y="6237288"/>
            <a:ext cx="427037" cy="330200"/>
          </a:xfrm>
          <a:custGeom>
            <a:avLst/>
            <a:gdLst>
              <a:gd name="T0" fmla="*/ 84 w 135"/>
              <a:gd name="T1" fmla="*/ 95 h 104"/>
              <a:gd name="T2" fmla="*/ 80 w 135"/>
              <a:gd name="T3" fmla="*/ 94 h 104"/>
              <a:gd name="T4" fmla="*/ 78 w 135"/>
              <a:gd name="T5" fmla="*/ 90 h 104"/>
              <a:gd name="T6" fmla="*/ 76 w 135"/>
              <a:gd name="T7" fmla="*/ 91 h 104"/>
              <a:gd name="T8" fmla="*/ 75 w 135"/>
              <a:gd name="T9" fmla="*/ 90 h 104"/>
              <a:gd name="T10" fmla="*/ 75 w 135"/>
              <a:gd name="T11" fmla="*/ 90 h 104"/>
              <a:gd name="T12" fmla="*/ 70 w 135"/>
              <a:gd name="T13" fmla="*/ 88 h 104"/>
              <a:gd name="T14" fmla="*/ 68 w 135"/>
              <a:gd name="T15" fmla="*/ 89 h 104"/>
              <a:gd name="T16" fmla="*/ 43 w 135"/>
              <a:gd name="T17" fmla="*/ 95 h 104"/>
              <a:gd name="T18" fmla="*/ 41 w 135"/>
              <a:gd name="T19" fmla="*/ 83 h 104"/>
              <a:gd name="T20" fmla="*/ 26 w 135"/>
              <a:gd name="T21" fmla="*/ 87 h 104"/>
              <a:gd name="T22" fmla="*/ 25 w 135"/>
              <a:gd name="T23" fmla="*/ 74 h 104"/>
              <a:gd name="T24" fmla="*/ 22 w 135"/>
              <a:gd name="T25" fmla="*/ 70 h 104"/>
              <a:gd name="T26" fmla="*/ 11 w 135"/>
              <a:gd name="T27" fmla="*/ 81 h 104"/>
              <a:gd name="T28" fmla="*/ 8 w 135"/>
              <a:gd name="T29" fmla="*/ 78 h 104"/>
              <a:gd name="T30" fmla="*/ 3 w 135"/>
              <a:gd name="T31" fmla="*/ 53 h 104"/>
              <a:gd name="T32" fmla="*/ 8 w 135"/>
              <a:gd name="T33" fmla="*/ 45 h 104"/>
              <a:gd name="T34" fmla="*/ 7 w 135"/>
              <a:gd name="T35" fmla="*/ 36 h 104"/>
              <a:gd name="T36" fmla="*/ 23 w 135"/>
              <a:gd name="T37" fmla="*/ 29 h 104"/>
              <a:gd name="T38" fmla="*/ 26 w 135"/>
              <a:gd name="T39" fmla="*/ 27 h 104"/>
              <a:gd name="T40" fmla="*/ 31 w 135"/>
              <a:gd name="T41" fmla="*/ 27 h 104"/>
              <a:gd name="T42" fmla="*/ 48 w 135"/>
              <a:gd name="T43" fmla="*/ 18 h 104"/>
              <a:gd name="T44" fmla="*/ 69 w 135"/>
              <a:gd name="T45" fmla="*/ 12 h 104"/>
              <a:gd name="T46" fmla="*/ 72 w 135"/>
              <a:gd name="T47" fmla="*/ 11 h 104"/>
              <a:gd name="T48" fmla="*/ 76 w 135"/>
              <a:gd name="T49" fmla="*/ 11 h 104"/>
              <a:gd name="T50" fmla="*/ 83 w 135"/>
              <a:gd name="T51" fmla="*/ 12 h 104"/>
              <a:gd name="T52" fmla="*/ 100 w 135"/>
              <a:gd name="T53" fmla="*/ 15 h 104"/>
              <a:gd name="T54" fmla="*/ 100 w 135"/>
              <a:gd name="T55" fmla="*/ 15 h 104"/>
              <a:gd name="T56" fmla="*/ 117 w 135"/>
              <a:gd name="T57" fmla="*/ 0 h 104"/>
              <a:gd name="T58" fmla="*/ 135 w 135"/>
              <a:gd name="T59" fmla="*/ 34 h 104"/>
              <a:gd name="T60" fmla="*/ 131 w 135"/>
              <a:gd name="T61" fmla="*/ 52 h 104"/>
              <a:gd name="T62" fmla="*/ 131 w 135"/>
              <a:gd name="T63" fmla="*/ 52 h 104"/>
              <a:gd name="T64" fmla="*/ 135 w 135"/>
              <a:gd name="T65" fmla="*/ 53 h 104"/>
              <a:gd name="T66" fmla="*/ 134 w 135"/>
              <a:gd name="T67" fmla="*/ 72 h 104"/>
              <a:gd name="T68" fmla="*/ 133 w 135"/>
              <a:gd name="T69" fmla="*/ 83 h 104"/>
              <a:gd name="T70" fmla="*/ 129 w 135"/>
              <a:gd name="T71" fmla="*/ 85 h 104"/>
              <a:gd name="T72" fmla="*/ 129 w 135"/>
              <a:gd name="T73" fmla="*/ 87 h 104"/>
              <a:gd name="T74" fmla="*/ 122 w 135"/>
              <a:gd name="T75" fmla="*/ 97 h 104"/>
              <a:gd name="T76" fmla="*/ 108 w 135"/>
              <a:gd name="T77" fmla="*/ 99 h 104"/>
              <a:gd name="T78" fmla="*/ 107 w 135"/>
              <a:gd name="T79" fmla="*/ 98 h 104"/>
              <a:gd name="T80" fmla="*/ 93 w 135"/>
              <a:gd name="T81" fmla="*/ 104 h 104"/>
              <a:gd name="T82" fmla="*/ 84 w 135"/>
              <a:gd name="T83" fmla="*/ 9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5" h="104">
                <a:moveTo>
                  <a:pt x="84" y="95"/>
                </a:moveTo>
                <a:cubicBezTo>
                  <a:pt x="80" y="94"/>
                  <a:pt x="80" y="94"/>
                  <a:pt x="80" y="94"/>
                </a:cubicBezTo>
                <a:cubicBezTo>
                  <a:pt x="78" y="90"/>
                  <a:pt x="78" y="90"/>
                  <a:pt x="78" y="90"/>
                </a:cubicBezTo>
                <a:cubicBezTo>
                  <a:pt x="76" y="91"/>
                  <a:pt x="76" y="91"/>
                  <a:pt x="76" y="91"/>
                </a:cubicBezTo>
                <a:cubicBezTo>
                  <a:pt x="75" y="90"/>
                  <a:pt x="75" y="90"/>
                  <a:pt x="75" y="90"/>
                </a:cubicBezTo>
                <a:cubicBezTo>
                  <a:pt x="75" y="90"/>
                  <a:pt x="75" y="90"/>
                  <a:pt x="75" y="90"/>
                </a:cubicBezTo>
                <a:cubicBezTo>
                  <a:pt x="70" y="88"/>
                  <a:pt x="70" y="88"/>
                  <a:pt x="70" y="88"/>
                </a:cubicBezTo>
                <a:cubicBezTo>
                  <a:pt x="68" y="89"/>
                  <a:pt x="68" y="89"/>
                  <a:pt x="68" y="89"/>
                </a:cubicBezTo>
                <a:cubicBezTo>
                  <a:pt x="43" y="95"/>
                  <a:pt x="43" y="95"/>
                  <a:pt x="43" y="95"/>
                </a:cubicBezTo>
                <a:cubicBezTo>
                  <a:pt x="41" y="83"/>
                  <a:pt x="41" y="83"/>
                  <a:pt x="41" y="83"/>
                </a:cubicBezTo>
                <a:cubicBezTo>
                  <a:pt x="36" y="85"/>
                  <a:pt x="31" y="87"/>
                  <a:pt x="26" y="87"/>
                </a:cubicBezTo>
                <a:cubicBezTo>
                  <a:pt x="25" y="74"/>
                  <a:pt x="25" y="74"/>
                  <a:pt x="25" y="74"/>
                </a:cubicBezTo>
                <a:cubicBezTo>
                  <a:pt x="22" y="70"/>
                  <a:pt x="22" y="70"/>
                  <a:pt x="22" y="70"/>
                </a:cubicBezTo>
                <a:cubicBezTo>
                  <a:pt x="11" y="81"/>
                  <a:pt x="11" y="81"/>
                  <a:pt x="11" y="81"/>
                </a:cubicBezTo>
                <a:cubicBezTo>
                  <a:pt x="8" y="78"/>
                  <a:pt x="8" y="78"/>
                  <a:pt x="8" y="78"/>
                </a:cubicBezTo>
                <a:cubicBezTo>
                  <a:pt x="0" y="67"/>
                  <a:pt x="1" y="58"/>
                  <a:pt x="3" y="53"/>
                </a:cubicBezTo>
                <a:cubicBezTo>
                  <a:pt x="4" y="51"/>
                  <a:pt x="5" y="48"/>
                  <a:pt x="8" y="45"/>
                </a:cubicBezTo>
                <a:cubicBezTo>
                  <a:pt x="7" y="36"/>
                  <a:pt x="7" y="36"/>
                  <a:pt x="7" y="36"/>
                </a:cubicBezTo>
                <a:cubicBezTo>
                  <a:pt x="23" y="29"/>
                  <a:pt x="23" y="29"/>
                  <a:pt x="23" y="29"/>
                </a:cubicBezTo>
                <a:cubicBezTo>
                  <a:pt x="26" y="27"/>
                  <a:pt x="26" y="27"/>
                  <a:pt x="26" y="27"/>
                </a:cubicBezTo>
                <a:cubicBezTo>
                  <a:pt x="31" y="27"/>
                  <a:pt x="31" y="27"/>
                  <a:pt x="31" y="27"/>
                </a:cubicBezTo>
                <a:cubicBezTo>
                  <a:pt x="35" y="23"/>
                  <a:pt x="40" y="20"/>
                  <a:pt x="48" y="18"/>
                </a:cubicBezTo>
                <a:cubicBezTo>
                  <a:pt x="55" y="15"/>
                  <a:pt x="62" y="14"/>
                  <a:pt x="69" y="12"/>
                </a:cubicBezTo>
                <a:cubicBezTo>
                  <a:pt x="72" y="11"/>
                  <a:pt x="72" y="11"/>
                  <a:pt x="72" y="11"/>
                </a:cubicBezTo>
                <a:cubicBezTo>
                  <a:pt x="76" y="11"/>
                  <a:pt x="76" y="11"/>
                  <a:pt x="76" y="11"/>
                </a:cubicBezTo>
                <a:cubicBezTo>
                  <a:pt x="79" y="11"/>
                  <a:pt x="81" y="11"/>
                  <a:pt x="83" y="12"/>
                </a:cubicBezTo>
                <a:cubicBezTo>
                  <a:pt x="91" y="13"/>
                  <a:pt x="96" y="14"/>
                  <a:pt x="100" y="15"/>
                </a:cubicBezTo>
                <a:cubicBezTo>
                  <a:pt x="100" y="15"/>
                  <a:pt x="100" y="15"/>
                  <a:pt x="100" y="15"/>
                </a:cubicBezTo>
                <a:cubicBezTo>
                  <a:pt x="117" y="0"/>
                  <a:pt x="117" y="0"/>
                  <a:pt x="117" y="0"/>
                </a:cubicBezTo>
                <a:cubicBezTo>
                  <a:pt x="135" y="34"/>
                  <a:pt x="135" y="34"/>
                  <a:pt x="135" y="34"/>
                </a:cubicBezTo>
                <a:cubicBezTo>
                  <a:pt x="131" y="52"/>
                  <a:pt x="131" y="52"/>
                  <a:pt x="131" y="52"/>
                </a:cubicBezTo>
                <a:cubicBezTo>
                  <a:pt x="131" y="52"/>
                  <a:pt x="131" y="52"/>
                  <a:pt x="131" y="52"/>
                </a:cubicBezTo>
                <a:cubicBezTo>
                  <a:pt x="135" y="53"/>
                  <a:pt x="135" y="53"/>
                  <a:pt x="135" y="53"/>
                </a:cubicBezTo>
                <a:cubicBezTo>
                  <a:pt x="134" y="72"/>
                  <a:pt x="134" y="72"/>
                  <a:pt x="134" y="72"/>
                </a:cubicBezTo>
                <a:cubicBezTo>
                  <a:pt x="133" y="83"/>
                  <a:pt x="133" y="83"/>
                  <a:pt x="133" y="83"/>
                </a:cubicBezTo>
                <a:cubicBezTo>
                  <a:pt x="129" y="85"/>
                  <a:pt x="129" y="85"/>
                  <a:pt x="129" y="85"/>
                </a:cubicBezTo>
                <a:cubicBezTo>
                  <a:pt x="129" y="87"/>
                  <a:pt x="129" y="87"/>
                  <a:pt x="129" y="87"/>
                </a:cubicBezTo>
                <a:cubicBezTo>
                  <a:pt x="122" y="97"/>
                  <a:pt x="122" y="97"/>
                  <a:pt x="122" y="97"/>
                </a:cubicBezTo>
                <a:cubicBezTo>
                  <a:pt x="108" y="99"/>
                  <a:pt x="108" y="99"/>
                  <a:pt x="108" y="99"/>
                </a:cubicBezTo>
                <a:cubicBezTo>
                  <a:pt x="107" y="98"/>
                  <a:pt x="107" y="98"/>
                  <a:pt x="107" y="98"/>
                </a:cubicBezTo>
                <a:cubicBezTo>
                  <a:pt x="93" y="104"/>
                  <a:pt x="93" y="104"/>
                  <a:pt x="93" y="104"/>
                </a:cubicBezTo>
                <a:lnTo>
                  <a:pt x="84" y="9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73"/>
          <p:cNvSpPr>
            <a:spLocks/>
          </p:cNvSpPr>
          <p:nvPr/>
        </p:nvSpPr>
        <p:spPr bwMode="auto">
          <a:xfrm>
            <a:off x="14735175" y="6383338"/>
            <a:ext cx="79375" cy="117475"/>
          </a:xfrm>
          <a:custGeom>
            <a:avLst/>
            <a:gdLst>
              <a:gd name="T0" fmla="*/ 10 w 50"/>
              <a:gd name="T1" fmla="*/ 52 h 74"/>
              <a:gd name="T2" fmla="*/ 32 w 50"/>
              <a:gd name="T3" fmla="*/ 0 h 74"/>
              <a:gd name="T4" fmla="*/ 40 w 50"/>
              <a:gd name="T5" fmla="*/ 4 h 74"/>
              <a:gd name="T6" fmla="*/ 50 w 50"/>
              <a:gd name="T7" fmla="*/ 12 h 74"/>
              <a:gd name="T8" fmla="*/ 22 w 50"/>
              <a:gd name="T9" fmla="*/ 40 h 74"/>
              <a:gd name="T10" fmla="*/ 0 w 50"/>
              <a:gd name="T11" fmla="*/ 74 h 74"/>
              <a:gd name="T12" fmla="*/ 10 w 50"/>
              <a:gd name="T13" fmla="*/ 52 h 74"/>
            </a:gdLst>
            <a:ahLst/>
            <a:cxnLst>
              <a:cxn ang="0">
                <a:pos x="T0" y="T1"/>
              </a:cxn>
              <a:cxn ang="0">
                <a:pos x="T2" y="T3"/>
              </a:cxn>
              <a:cxn ang="0">
                <a:pos x="T4" y="T5"/>
              </a:cxn>
              <a:cxn ang="0">
                <a:pos x="T6" y="T7"/>
              </a:cxn>
              <a:cxn ang="0">
                <a:pos x="T8" y="T9"/>
              </a:cxn>
              <a:cxn ang="0">
                <a:pos x="T10" y="T11"/>
              </a:cxn>
              <a:cxn ang="0">
                <a:pos x="T12" y="T13"/>
              </a:cxn>
            </a:cxnLst>
            <a:rect l="0" t="0" r="r" b="b"/>
            <a:pathLst>
              <a:path w="50" h="74">
                <a:moveTo>
                  <a:pt x="10" y="52"/>
                </a:moveTo>
                <a:lnTo>
                  <a:pt x="32" y="0"/>
                </a:lnTo>
                <a:lnTo>
                  <a:pt x="40" y="4"/>
                </a:lnTo>
                <a:lnTo>
                  <a:pt x="50" y="12"/>
                </a:lnTo>
                <a:lnTo>
                  <a:pt x="22" y="40"/>
                </a:lnTo>
                <a:lnTo>
                  <a:pt x="0" y="74"/>
                </a:lnTo>
                <a:lnTo>
                  <a:pt x="10" y="5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74"/>
          <p:cNvSpPr>
            <a:spLocks/>
          </p:cNvSpPr>
          <p:nvPr/>
        </p:nvSpPr>
        <p:spPr bwMode="auto">
          <a:xfrm>
            <a:off x="14555788" y="6364288"/>
            <a:ext cx="496887" cy="311150"/>
          </a:xfrm>
          <a:custGeom>
            <a:avLst/>
            <a:gdLst>
              <a:gd name="T0" fmla="*/ 103 w 157"/>
              <a:gd name="T1" fmla="*/ 93 h 98"/>
              <a:gd name="T2" fmla="*/ 97 w 157"/>
              <a:gd name="T3" fmla="*/ 93 h 98"/>
              <a:gd name="T4" fmla="*/ 92 w 157"/>
              <a:gd name="T5" fmla="*/ 87 h 98"/>
              <a:gd name="T6" fmla="*/ 86 w 157"/>
              <a:gd name="T7" fmla="*/ 83 h 98"/>
              <a:gd name="T8" fmla="*/ 84 w 157"/>
              <a:gd name="T9" fmla="*/ 83 h 98"/>
              <a:gd name="T10" fmla="*/ 83 w 157"/>
              <a:gd name="T11" fmla="*/ 83 h 98"/>
              <a:gd name="T12" fmla="*/ 75 w 157"/>
              <a:gd name="T13" fmla="*/ 87 h 98"/>
              <a:gd name="T14" fmla="*/ 70 w 157"/>
              <a:gd name="T15" fmla="*/ 84 h 98"/>
              <a:gd name="T16" fmla="*/ 61 w 157"/>
              <a:gd name="T17" fmla="*/ 84 h 98"/>
              <a:gd name="T18" fmla="*/ 60 w 157"/>
              <a:gd name="T19" fmla="*/ 82 h 98"/>
              <a:gd name="T20" fmla="*/ 53 w 157"/>
              <a:gd name="T21" fmla="*/ 87 h 98"/>
              <a:gd name="T22" fmla="*/ 45 w 157"/>
              <a:gd name="T23" fmla="*/ 80 h 98"/>
              <a:gd name="T24" fmla="*/ 45 w 157"/>
              <a:gd name="T25" fmla="*/ 80 h 98"/>
              <a:gd name="T26" fmla="*/ 43 w 157"/>
              <a:gd name="T27" fmla="*/ 84 h 98"/>
              <a:gd name="T28" fmla="*/ 30 w 157"/>
              <a:gd name="T29" fmla="*/ 88 h 98"/>
              <a:gd name="T30" fmla="*/ 7 w 157"/>
              <a:gd name="T31" fmla="*/ 91 h 98"/>
              <a:gd name="T32" fmla="*/ 3 w 157"/>
              <a:gd name="T33" fmla="*/ 74 h 98"/>
              <a:gd name="T34" fmla="*/ 5 w 157"/>
              <a:gd name="T35" fmla="*/ 46 h 98"/>
              <a:gd name="T36" fmla="*/ 8 w 157"/>
              <a:gd name="T37" fmla="*/ 40 h 98"/>
              <a:gd name="T38" fmla="*/ 35 w 157"/>
              <a:gd name="T39" fmla="*/ 16 h 98"/>
              <a:gd name="T40" fmla="*/ 38 w 157"/>
              <a:gd name="T41" fmla="*/ 16 h 98"/>
              <a:gd name="T42" fmla="*/ 44 w 157"/>
              <a:gd name="T43" fmla="*/ 15 h 98"/>
              <a:gd name="T44" fmla="*/ 48 w 157"/>
              <a:gd name="T45" fmla="*/ 15 h 98"/>
              <a:gd name="T46" fmla="*/ 48 w 157"/>
              <a:gd name="T47" fmla="*/ 15 h 98"/>
              <a:gd name="T48" fmla="*/ 64 w 157"/>
              <a:gd name="T49" fmla="*/ 11 h 98"/>
              <a:gd name="T50" fmla="*/ 71 w 157"/>
              <a:gd name="T51" fmla="*/ 8 h 98"/>
              <a:gd name="T52" fmla="*/ 78 w 157"/>
              <a:gd name="T53" fmla="*/ 7 h 98"/>
              <a:gd name="T54" fmla="*/ 81 w 157"/>
              <a:gd name="T55" fmla="*/ 0 h 98"/>
              <a:gd name="T56" fmla="*/ 101 w 157"/>
              <a:gd name="T57" fmla="*/ 10 h 98"/>
              <a:gd name="T58" fmla="*/ 103 w 157"/>
              <a:gd name="T59" fmla="*/ 11 h 98"/>
              <a:gd name="T60" fmla="*/ 113 w 157"/>
              <a:gd name="T61" fmla="*/ 15 h 98"/>
              <a:gd name="T62" fmla="*/ 114 w 157"/>
              <a:gd name="T63" fmla="*/ 13 h 98"/>
              <a:gd name="T64" fmla="*/ 131 w 157"/>
              <a:gd name="T65" fmla="*/ 20 h 98"/>
              <a:gd name="T66" fmla="*/ 142 w 157"/>
              <a:gd name="T67" fmla="*/ 26 h 98"/>
              <a:gd name="T68" fmla="*/ 144 w 157"/>
              <a:gd name="T69" fmla="*/ 36 h 98"/>
              <a:gd name="T70" fmla="*/ 146 w 157"/>
              <a:gd name="T71" fmla="*/ 42 h 98"/>
              <a:gd name="T72" fmla="*/ 146 w 157"/>
              <a:gd name="T73" fmla="*/ 42 h 98"/>
              <a:gd name="T74" fmla="*/ 147 w 157"/>
              <a:gd name="T75" fmla="*/ 44 h 98"/>
              <a:gd name="T76" fmla="*/ 150 w 157"/>
              <a:gd name="T77" fmla="*/ 47 h 98"/>
              <a:gd name="T78" fmla="*/ 154 w 157"/>
              <a:gd name="T79" fmla="*/ 57 h 98"/>
              <a:gd name="T80" fmla="*/ 157 w 157"/>
              <a:gd name="T81" fmla="*/ 78 h 98"/>
              <a:gd name="T82" fmla="*/ 144 w 157"/>
              <a:gd name="T83" fmla="*/ 81 h 98"/>
              <a:gd name="T84" fmla="*/ 142 w 157"/>
              <a:gd name="T85" fmla="*/ 91 h 98"/>
              <a:gd name="T86" fmla="*/ 123 w 157"/>
              <a:gd name="T87" fmla="*/ 92 h 98"/>
              <a:gd name="T88" fmla="*/ 107 w 157"/>
              <a:gd name="T89" fmla="*/ 98 h 98"/>
              <a:gd name="T90" fmla="*/ 103 w 157"/>
              <a:gd name="T91" fmla="*/ 9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98">
                <a:moveTo>
                  <a:pt x="103" y="93"/>
                </a:moveTo>
                <a:cubicBezTo>
                  <a:pt x="97" y="93"/>
                  <a:pt x="97" y="93"/>
                  <a:pt x="97" y="93"/>
                </a:cubicBezTo>
                <a:cubicBezTo>
                  <a:pt x="92" y="87"/>
                  <a:pt x="92" y="87"/>
                  <a:pt x="92" y="87"/>
                </a:cubicBezTo>
                <a:cubicBezTo>
                  <a:pt x="86" y="83"/>
                  <a:pt x="86" y="83"/>
                  <a:pt x="86" y="83"/>
                </a:cubicBezTo>
                <a:cubicBezTo>
                  <a:pt x="84" y="83"/>
                  <a:pt x="84" y="83"/>
                  <a:pt x="84" y="83"/>
                </a:cubicBezTo>
                <a:cubicBezTo>
                  <a:pt x="83" y="83"/>
                  <a:pt x="83" y="83"/>
                  <a:pt x="83" y="83"/>
                </a:cubicBezTo>
                <a:cubicBezTo>
                  <a:pt x="75" y="87"/>
                  <a:pt x="75" y="87"/>
                  <a:pt x="75" y="87"/>
                </a:cubicBezTo>
                <a:cubicBezTo>
                  <a:pt x="70" y="84"/>
                  <a:pt x="70" y="84"/>
                  <a:pt x="70" y="84"/>
                </a:cubicBezTo>
                <a:cubicBezTo>
                  <a:pt x="61" y="84"/>
                  <a:pt x="61" y="84"/>
                  <a:pt x="61" y="84"/>
                </a:cubicBezTo>
                <a:cubicBezTo>
                  <a:pt x="60" y="82"/>
                  <a:pt x="60" y="82"/>
                  <a:pt x="60" y="82"/>
                </a:cubicBezTo>
                <a:cubicBezTo>
                  <a:pt x="53" y="87"/>
                  <a:pt x="53" y="87"/>
                  <a:pt x="53" y="87"/>
                </a:cubicBezTo>
                <a:cubicBezTo>
                  <a:pt x="45" y="80"/>
                  <a:pt x="45" y="80"/>
                  <a:pt x="45" y="80"/>
                </a:cubicBezTo>
                <a:cubicBezTo>
                  <a:pt x="45" y="80"/>
                  <a:pt x="45" y="80"/>
                  <a:pt x="45" y="80"/>
                </a:cubicBezTo>
                <a:cubicBezTo>
                  <a:pt x="43" y="84"/>
                  <a:pt x="43" y="84"/>
                  <a:pt x="43" y="84"/>
                </a:cubicBezTo>
                <a:cubicBezTo>
                  <a:pt x="30" y="88"/>
                  <a:pt x="30" y="88"/>
                  <a:pt x="30" y="88"/>
                </a:cubicBezTo>
                <a:cubicBezTo>
                  <a:pt x="7" y="91"/>
                  <a:pt x="7" y="91"/>
                  <a:pt x="7" y="91"/>
                </a:cubicBezTo>
                <a:cubicBezTo>
                  <a:pt x="3" y="74"/>
                  <a:pt x="3" y="74"/>
                  <a:pt x="3" y="74"/>
                </a:cubicBezTo>
                <a:cubicBezTo>
                  <a:pt x="0" y="64"/>
                  <a:pt x="1" y="55"/>
                  <a:pt x="5" y="46"/>
                </a:cubicBezTo>
                <a:cubicBezTo>
                  <a:pt x="6" y="44"/>
                  <a:pt x="7" y="42"/>
                  <a:pt x="8" y="40"/>
                </a:cubicBezTo>
                <a:cubicBezTo>
                  <a:pt x="14" y="26"/>
                  <a:pt x="22" y="19"/>
                  <a:pt x="35" y="16"/>
                </a:cubicBezTo>
                <a:cubicBezTo>
                  <a:pt x="38" y="16"/>
                  <a:pt x="38" y="16"/>
                  <a:pt x="38" y="16"/>
                </a:cubicBezTo>
                <a:cubicBezTo>
                  <a:pt x="44" y="15"/>
                  <a:pt x="44" y="15"/>
                  <a:pt x="44" y="15"/>
                </a:cubicBezTo>
                <a:cubicBezTo>
                  <a:pt x="45" y="15"/>
                  <a:pt x="47" y="15"/>
                  <a:pt x="48" y="15"/>
                </a:cubicBezTo>
                <a:cubicBezTo>
                  <a:pt x="48" y="15"/>
                  <a:pt x="48" y="15"/>
                  <a:pt x="48" y="15"/>
                </a:cubicBezTo>
                <a:cubicBezTo>
                  <a:pt x="64" y="11"/>
                  <a:pt x="64" y="11"/>
                  <a:pt x="64" y="11"/>
                </a:cubicBezTo>
                <a:cubicBezTo>
                  <a:pt x="71" y="8"/>
                  <a:pt x="71" y="8"/>
                  <a:pt x="71" y="8"/>
                </a:cubicBezTo>
                <a:cubicBezTo>
                  <a:pt x="78" y="7"/>
                  <a:pt x="78" y="7"/>
                  <a:pt x="78" y="7"/>
                </a:cubicBezTo>
                <a:cubicBezTo>
                  <a:pt x="81" y="0"/>
                  <a:pt x="81" y="0"/>
                  <a:pt x="81" y="0"/>
                </a:cubicBezTo>
                <a:cubicBezTo>
                  <a:pt x="101" y="10"/>
                  <a:pt x="101" y="10"/>
                  <a:pt x="101" y="10"/>
                </a:cubicBezTo>
                <a:cubicBezTo>
                  <a:pt x="103" y="11"/>
                  <a:pt x="103" y="11"/>
                  <a:pt x="103" y="11"/>
                </a:cubicBezTo>
                <a:cubicBezTo>
                  <a:pt x="113" y="15"/>
                  <a:pt x="113" y="15"/>
                  <a:pt x="113" y="15"/>
                </a:cubicBezTo>
                <a:cubicBezTo>
                  <a:pt x="114" y="13"/>
                  <a:pt x="114" y="13"/>
                  <a:pt x="114" y="13"/>
                </a:cubicBezTo>
                <a:cubicBezTo>
                  <a:pt x="131" y="20"/>
                  <a:pt x="131" y="20"/>
                  <a:pt x="131" y="20"/>
                </a:cubicBezTo>
                <a:cubicBezTo>
                  <a:pt x="142" y="26"/>
                  <a:pt x="142" y="26"/>
                  <a:pt x="142" y="26"/>
                </a:cubicBezTo>
                <a:cubicBezTo>
                  <a:pt x="144" y="36"/>
                  <a:pt x="144" y="36"/>
                  <a:pt x="144" y="36"/>
                </a:cubicBezTo>
                <a:cubicBezTo>
                  <a:pt x="146" y="42"/>
                  <a:pt x="146" y="42"/>
                  <a:pt x="146" y="42"/>
                </a:cubicBezTo>
                <a:cubicBezTo>
                  <a:pt x="146" y="42"/>
                  <a:pt x="146" y="42"/>
                  <a:pt x="146" y="42"/>
                </a:cubicBezTo>
                <a:cubicBezTo>
                  <a:pt x="147" y="44"/>
                  <a:pt x="147" y="44"/>
                  <a:pt x="147" y="44"/>
                </a:cubicBezTo>
                <a:cubicBezTo>
                  <a:pt x="150" y="47"/>
                  <a:pt x="150" y="47"/>
                  <a:pt x="150" y="47"/>
                </a:cubicBezTo>
                <a:cubicBezTo>
                  <a:pt x="154" y="57"/>
                  <a:pt x="154" y="57"/>
                  <a:pt x="154" y="57"/>
                </a:cubicBezTo>
                <a:cubicBezTo>
                  <a:pt x="157" y="78"/>
                  <a:pt x="157" y="78"/>
                  <a:pt x="157" y="78"/>
                </a:cubicBezTo>
                <a:cubicBezTo>
                  <a:pt x="144" y="81"/>
                  <a:pt x="144" y="81"/>
                  <a:pt x="144" y="81"/>
                </a:cubicBezTo>
                <a:cubicBezTo>
                  <a:pt x="142" y="91"/>
                  <a:pt x="142" y="91"/>
                  <a:pt x="142" y="91"/>
                </a:cubicBezTo>
                <a:cubicBezTo>
                  <a:pt x="123" y="92"/>
                  <a:pt x="123" y="92"/>
                  <a:pt x="123" y="92"/>
                </a:cubicBezTo>
                <a:cubicBezTo>
                  <a:pt x="107" y="98"/>
                  <a:pt x="107" y="98"/>
                  <a:pt x="107" y="98"/>
                </a:cubicBezTo>
                <a:lnTo>
                  <a:pt x="103" y="9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75"/>
          <p:cNvSpPr>
            <a:spLocks/>
          </p:cNvSpPr>
          <p:nvPr/>
        </p:nvSpPr>
        <p:spPr bwMode="auto">
          <a:xfrm>
            <a:off x="14587538" y="6580188"/>
            <a:ext cx="66675" cy="127000"/>
          </a:xfrm>
          <a:custGeom>
            <a:avLst/>
            <a:gdLst>
              <a:gd name="T0" fmla="*/ 0 w 21"/>
              <a:gd name="T1" fmla="*/ 2 h 40"/>
              <a:gd name="T2" fmla="*/ 6 w 21"/>
              <a:gd name="T3" fmla="*/ 0 h 40"/>
              <a:gd name="T4" fmla="*/ 21 w 21"/>
              <a:gd name="T5" fmla="*/ 37 h 40"/>
              <a:gd name="T6" fmla="*/ 11 w 21"/>
              <a:gd name="T7" fmla="*/ 40 h 40"/>
              <a:gd name="T8" fmla="*/ 0 w 21"/>
              <a:gd name="T9" fmla="*/ 2 h 40"/>
            </a:gdLst>
            <a:ahLst/>
            <a:cxnLst>
              <a:cxn ang="0">
                <a:pos x="T0" y="T1"/>
              </a:cxn>
              <a:cxn ang="0">
                <a:pos x="T2" y="T3"/>
              </a:cxn>
              <a:cxn ang="0">
                <a:pos x="T4" y="T5"/>
              </a:cxn>
              <a:cxn ang="0">
                <a:pos x="T6" y="T7"/>
              </a:cxn>
              <a:cxn ang="0">
                <a:pos x="T8" y="T9"/>
              </a:cxn>
            </a:cxnLst>
            <a:rect l="0" t="0" r="r" b="b"/>
            <a:pathLst>
              <a:path w="21" h="40">
                <a:moveTo>
                  <a:pt x="0" y="2"/>
                </a:moveTo>
                <a:cubicBezTo>
                  <a:pt x="2" y="1"/>
                  <a:pt x="4" y="0"/>
                  <a:pt x="6" y="0"/>
                </a:cubicBezTo>
                <a:cubicBezTo>
                  <a:pt x="21" y="37"/>
                  <a:pt x="21" y="37"/>
                  <a:pt x="21" y="37"/>
                </a:cubicBezTo>
                <a:cubicBezTo>
                  <a:pt x="18" y="38"/>
                  <a:pt x="15" y="39"/>
                  <a:pt x="11" y="40"/>
                </a:cubicBezTo>
                <a:lnTo>
                  <a:pt x="0" y="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76"/>
          <p:cNvSpPr>
            <a:spLocks/>
          </p:cNvSpPr>
          <p:nvPr/>
        </p:nvSpPr>
        <p:spPr bwMode="auto">
          <a:xfrm>
            <a:off x="14546263" y="6488113"/>
            <a:ext cx="427037" cy="300038"/>
          </a:xfrm>
          <a:custGeom>
            <a:avLst/>
            <a:gdLst>
              <a:gd name="T0" fmla="*/ 47 w 135"/>
              <a:gd name="T1" fmla="*/ 76 h 95"/>
              <a:gd name="T2" fmla="*/ 48 w 135"/>
              <a:gd name="T3" fmla="*/ 68 h 95"/>
              <a:gd name="T4" fmla="*/ 41 w 135"/>
              <a:gd name="T5" fmla="*/ 66 h 95"/>
              <a:gd name="T6" fmla="*/ 41 w 135"/>
              <a:gd name="T7" fmla="*/ 66 h 95"/>
              <a:gd name="T8" fmla="*/ 28 w 135"/>
              <a:gd name="T9" fmla="*/ 61 h 95"/>
              <a:gd name="T10" fmla="*/ 27 w 135"/>
              <a:gd name="T11" fmla="*/ 60 h 95"/>
              <a:gd name="T12" fmla="*/ 11 w 135"/>
              <a:gd name="T13" fmla="*/ 62 h 95"/>
              <a:gd name="T14" fmla="*/ 9 w 135"/>
              <a:gd name="T15" fmla="*/ 48 h 95"/>
              <a:gd name="T16" fmla="*/ 9 w 135"/>
              <a:gd name="T17" fmla="*/ 48 h 95"/>
              <a:gd name="T18" fmla="*/ 8 w 135"/>
              <a:gd name="T19" fmla="*/ 45 h 95"/>
              <a:gd name="T20" fmla="*/ 8 w 135"/>
              <a:gd name="T21" fmla="*/ 43 h 95"/>
              <a:gd name="T22" fmla="*/ 6 w 135"/>
              <a:gd name="T23" fmla="*/ 35 h 95"/>
              <a:gd name="T24" fmla="*/ 6 w 135"/>
              <a:gd name="T25" fmla="*/ 34 h 95"/>
              <a:gd name="T26" fmla="*/ 6 w 135"/>
              <a:gd name="T27" fmla="*/ 33 h 95"/>
              <a:gd name="T28" fmla="*/ 0 w 135"/>
              <a:gd name="T29" fmla="*/ 13 h 95"/>
              <a:gd name="T30" fmla="*/ 20 w 135"/>
              <a:gd name="T31" fmla="*/ 10 h 95"/>
              <a:gd name="T32" fmla="*/ 29 w 135"/>
              <a:gd name="T33" fmla="*/ 3 h 95"/>
              <a:gd name="T34" fmla="*/ 44 w 135"/>
              <a:gd name="T35" fmla="*/ 1 h 95"/>
              <a:gd name="T36" fmla="*/ 53 w 135"/>
              <a:gd name="T37" fmla="*/ 2 h 95"/>
              <a:gd name="T38" fmla="*/ 54 w 135"/>
              <a:gd name="T39" fmla="*/ 1 h 95"/>
              <a:gd name="T40" fmla="*/ 55 w 135"/>
              <a:gd name="T41" fmla="*/ 1 h 95"/>
              <a:gd name="T42" fmla="*/ 56 w 135"/>
              <a:gd name="T43" fmla="*/ 1 h 95"/>
              <a:gd name="T44" fmla="*/ 63 w 135"/>
              <a:gd name="T45" fmla="*/ 0 h 95"/>
              <a:gd name="T46" fmla="*/ 63 w 135"/>
              <a:gd name="T47" fmla="*/ 1 h 95"/>
              <a:gd name="T48" fmla="*/ 76 w 135"/>
              <a:gd name="T49" fmla="*/ 0 h 95"/>
              <a:gd name="T50" fmla="*/ 78 w 135"/>
              <a:gd name="T51" fmla="*/ 3 h 95"/>
              <a:gd name="T52" fmla="*/ 84 w 135"/>
              <a:gd name="T53" fmla="*/ 0 h 95"/>
              <a:gd name="T54" fmla="*/ 95 w 135"/>
              <a:gd name="T55" fmla="*/ 5 h 95"/>
              <a:gd name="T56" fmla="*/ 106 w 135"/>
              <a:gd name="T57" fmla="*/ 5 h 95"/>
              <a:gd name="T58" fmla="*/ 111 w 135"/>
              <a:gd name="T59" fmla="*/ 11 h 95"/>
              <a:gd name="T60" fmla="*/ 116 w 135"/>
              <a:gd name="T61" fmla="*/ 14 h 95"/>
              <a:gd name="T62" fmla="*/ 124 w 135"/>
              <a:gd name="T63" fmla="*/ 14 h 95"/>
              <a:gd name="T64" fmla="*/ 129 w 135"/>
              <a:gd name="T65" fmla="*/ 21 h 95"/>
              <a:gd name="T66" fmla="*/ 126 w 135"/>
              <a:gd name="T67" fmla="*/ 24 h 95"/>
              <a:gd name="T68" fmla="*/ 132 w 135"/>
              <a:gd name="T69" fmla="*/ 27 h 95"/>
              <a:gd name="T70" fmla="*/ 135 w 135"/>
              <a:gd name="T71" fmla="*/ 41 h 95"/>
              <a:gd name="T72" fmla="*/ 135 w 135"/>
              <a:gd name="T73" fmla="*/ 55 h 95"/>
              <a:gd name="T74" fmla="*/ 126 w 135"/>
              <a:gd name="T75" fmla="*/ 60 h 95"/>
              <a:gd name="T76" fmla="*/ 127 w 135"/>
              <a:gd name="T77" fmla="*/ 77 h 95"/>
              <a:gd name="T78" fmla="*/ 119 w 135"/>
              <a:gd name="T79" fmla="*/ 78 h 95"/>
              <a:gd name="T80" fmla="*/ 122 w 135"/>
              <a:gd name="T81" fmla="*/ 83 h 95"/>
              <a:gd name="T82" fmla="*/ 96 w 135"/>
              <a:gd name="T83" fmla="*/ 87 h 95"/>
              <a:gd name="T84" fmla="*/ 85 w 135"/>
              <a:gd name="T85" fmla="*/ 90 h 95"/>
              <a:gd name="T86" fmla="*/ 80 w 135"/>
              <a:gd name="T87" fmla="*/ 88 h 95"/>
              <a:gd name="T88" fmla="*/ 79 w 135"/>
              <a:gd name="T89" fmla="*/ 88 h 95"/>
              <a:gd name="T90" fmla="*/ 79 w 135"/>
              <a:gd name="T91" fmla="*/ 89 h 95"/>
              <a:gd name="T92" fmla="*/ 66 w 135"/>
              <a:gd name="T93" fmla="*/ 95 h 95"/>
              <a:gd name="T94" fmla="*/ 47 w 135"/>
              <a:gd name="T95"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5" h="95">
                <a:moveTo>
                  <a:pt x="47" y="76"/>
                </a:moveTo>
                <a:cubicBezTo>
                  <a:pt x="48" y="68"/>
                  <a:pt x="48" y="68"/>
                  <a:pt x="48" y="68"/>
                </a:cubicBezTo>
                <a:cubicBezTo>
                  <a:pt x="41" y="66"/>
                  <a:pt x="41" y="66"/>
                  <a:pt x="41" y="66"/>
                </a:cubicBezTo>
                <a:cubicBezTo>
                  <a:pt x="41" y="66"/>
                  <a:pt x="41" y="66"/>
                  <a:pt x="41" y="66"/>
                </a:cubicBezTo>
                <a:cubicBezTo>
                  <a:pt x="28" y="61"/>
                  <a:pt x="28" y="61"/>
                  <a:pt x="28" y="61"/>
                </a:cubicBezTo>
                <a:cubicBezTo>
                  <a:pt x="27" y="60"/>
                  <a:pt x="27" y="60"/>
                  <a:pt x="27" y="60"/>
                </a:cubicBezTo>
                <a:cubicBezTo>
                  <a:pt x="11" y="62"/>
                  <a:pt x="11" y="62"/>
                  <a:pt x="11" y="62"/>
                </a:cubicBezTo>
                <a:cubicBezTo>
                  <a:pt x="9" y="48"/>
                  <a:pt x="9" y="48"/>
                  <a:pt x="9" y="48"/>
                </a:cubicBezTo>
                <a:cubicBezTo>
                  <a:pt x="9" y="48"/>
                  <a:pt x="9" y="48"/>
                  <a:pt x="9" y="48"/>
                </a:cubicBezTo>
                <a:cubicBezTo>
                  <a:pt x="8" y="45"/>
                  <a:pt x="8" y="45"/>
                  <a:pt x="8" y="45"/>
                </a:cubicBezTo>
                <a:cubicBezTo>
                  <a:pt x="8" y="43"/>
                  <a:pt x="8" y="43"/>
                  <a:pt x="8" y="43"/>
                </a:cubicBezTo>
                <a:cubicBezTo>
                  <a:pt x="7" y="40"/>
                  <a:pt x="7" y="38"/>
                  <a:pt x="6" y="35"/>
                </a:cubicBezTo>
                <a:cubicBezTo>
                  <a:pt x="6" y="34"/>
                  <a:pt x="6" y="34"/>
                  <a:pt x="6" y="34"/>
                </a:cubicBezTo>
                <a:cubicBezTo>
                  <a:pt x="6" y="33"/>
                  <a:pt x="6" y="33"/>
                  <a:pt x="6" y="33"/>
                </a:cubicBezTo>
                <a:cubicBezTo>
                  <a:pt x="0" y="13"/>
                  <a:pt x="0" y="13"/>
                  <a:pt x="0" y="13"/>
                </a:cubicBezTo>
                <a:cubicBezTo>
                  <a:pt x="20" y="10"/>
                  <a:pt x="20" y="10"/>
                  <a:pt x="20" y="10"/>
                </a:cubicBezTo>
                <a:cubicBezTo>
                  <a:pt x="29" y="3"/>
                  <a:pt x="29" y="3"/>
                  <a:pt x="29" y="3"/>
                </a:cubicBezTo>
                <a:cubicBezTo>
                  <a:pt x="44" y="1"/>
                  <a:pt x="44" y="1"/>
                  <a:pt x="44" y="1"/>
                </a:cubicBezTo>
                <a:cubicBezTo>
                  <a:pt x="53" y="2"/>
                  <a:pt x="53" y="2"/>
                  <a:pt x="53" y="2"/>
                </a:cubicBezTo>
                <a:cubicBezTo>
                  <a:pt x="54" y="1"/>
                  <a:pt x="54" y="1"/>
                  <a:pt x="54" y="1"/>
                </a:cubicBezTo>
                <a:cubicBezTo>
                  <a:pt x="55" y="1"/>
                  <a:pt x="55" y="1"/>
                  <a:pt x="55" y="1"/>
                </a:cubicBezTo>
                <a:cubicBezTo>
                  <a:pt x="56" y="1"/>
                  <a:pt x="56" y="1"/>
                  <a:pt x="56" y="1"/>
                </a:cubicBezTo>
                <a:cubicBezTo>
                  <a:pt x="63" y="0"/>
                  <a:pt x="63" y="0"/>
                  <a:pt x="63" y="0"/>
                </a:cubicBezTo>
                <a:cubicBezTo>
                  <a:pt x="63" y="1"/>
                  <a:pt x="63" y="1"/>
                  <a:pt x="63" y="1"/>
                </a:cubicBezTo>
                <a:cubicBezTo>
                  <a:pt x="76" y="0"/>
                  <a:pt x="76" y="0"/>
                  <a:pt x="76" y="0"/>
                </a:cubicBezTo>
                <a:cubicBezTo>
                  <a:pt x="78" y="3"/>
                  <a:pt x="78" y="3"/>
                  <a:pt x="78" y="3"/>
                </a:cubicBezTo>
                <a:cubicBezTo>
                  <a:pt x="84" y="0"/>
                  <a:pt x="84" y="0"/>
                  <a:pt x="84" y="0"/>
                </a:cubicBezTo>
                <a:cubicBezTo>
                  <a:pt x="95" y="5"/>
                  <a:pt x="95" y="5"/>
                  <a:pt x="95" y="5"/>
                </a:cubicBezTo>
                <a:cubicBezTo>
                  <a:pt x="106" y="5"/>
                  <a:pt x="106" y="5"/>
                  <a:pt x="106" y="5"/>
                </a:cubicBezTo>
                <a:cubicBezTo>
                  <a:pt x="111" y="11"/>
                  <a:pt x="111" y="11"/>
                  <a:pt x="111" y="11"/>
                </a:cubicBezTo>
                <a:cubicBezTo>
                  <a:pt x="116" y="14"/>
                  <a:pt x="116" y="14"/>
                  <a:pt x="116" y="14"/>
                </a:cubicBezTo>
                <a:cubicBezTo>
                  <a:pt x="124" y="14"/>
                  <a:pt x="124" y="14"/>
                  <a:pt x="124" y="14"/>
                </a:cubicBezTo>
                <a:cubicBezTo>
                  <a:pt x="129" y="21"/>
                  <a:pt x="129" y="21"/>
                  <a:pt x="129" y="21"/>
                </a:cubicBezTo>
                <a:cubicBezTo>
                  <a:pt x="126" y="24"/>
                  <a:pt x="126" y="24"/>
                  <a:pt x="126" y="24"/>
                </a:cubicBezTo>
                <a:cubicBezTo>
                  <a:pt x="132" y="27"/>
                  <a:pt x="132" y="27"/>
                  <a:pt x="132" y="27"/>
                </a:cubicBezTo>
                <a:cubicBezTo>
                  <a:pt x="135" y="41"/>
                  <a:pt x="135" y="41"/>
                  <a:pt x="135" y="41"/>
                </a:cubicBezTo>
                <a:cubicBezTo>
                  <a:pt x="135" y="55"/>
                  <a:pt x="135" y="55"/>
                  <a:pt x="135" y="55"/>
                </a:cubicBezTo>
                <a:cubicBezTo>
                  <a:pt x="126" y="60"/>
                  <a:pt x="126" y="60"/>
                  <a:pt x="126" y="60"/>
                </a:cubicBezTo>
                <a:cubicBezTo>
                  <a:pt x="127" y="77"/>
                  <a:pt x="127" y="77"/>
                  <a:pt x="127" y="77"/>
                </a:cubicBezTo>
                <a:cubicBezTo>
                  <a:pt x="119" y="78"/>
                  <a:pt x="119" y="78"/>
                  <a:pt x="119" y="78"/>
                </a:cubicBezTo>
                <a:cubicBezTo>
                  <a:pt x="122" y="83"/>
                  <a:pt x="122" y="83"/>
                  <a:pt x="122" y="83"/>
                </a:cubicBezTo>
                <a:cubicBezTo>
                  <a:pt x="96" y="87"/>
                  <a:pt x="96" y="87"/>
                  <a:pt x="96" y="87"/>
                </a:cubicBezTo>
                <a:cubicBezTo>
                  <a:pt x="85" y="90"/>
                  <a:pt x="85" y="90"/>
                  <a:pt x="85" y="90"/>
                </a:cubicBezTo>
                <a:cubicBezTo>
                  <a:pt x="80" y="88"/>
                  <a:pt x="80" y="88"/>
                  <a:pt x="80" y="88"/>
                </a:cubicBezTo>
                <a:cubicBezTo>
                  <a:pt x="79" y="88"/>
                  <a:pt x="79" y="88"/>
                  <a:pt x="79" y="88"/>
                </a:cubicBezTo>
                <a:cubicBezTo>
                  <a:pt x="79" y="89"/>
                  <a:pt x="79" y="89"/>
                  <a:pt x="79" y="89"/>
                </a:cubicBezTo>
                <a:cubicBezTo>
                  <a:pt x="66" y="95"/>
                  <a:pt x="66" y="95"/>
                  <a:pt x="66" y="95"/>
                </a:cubicBezTo>
                <a:lnTo>
                  <a:pt x="47" y="7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177"/>
          <p:cNvSpPr>
            <a:spLocks/>
          </p:cNvSpPr>
          <p:nvPr/>
        </p:nvSpPr>
        <p:spPr bwMode="auto">
          <a:xfrm>
            <a:off x="14666913" y="6475413"/>
            <a:ext cx="646112" cy="439738"/>
          </a:xfrm>
          <a:custGeom>
            <a:avLst/>
            <a:gdLst>
              <a:gd name="T0" fmla="*/ 37 w 204"/>
              <a:gd name="T1" fmla="*/ 133 h 139"/>
              <a:gd name="T2" fmla="*/ 29 w 204"/>
              <a:gd name="T3" fmla="*/ 134 h 139"/>
              <a:gd name="T4" fmla="*/ 23 w 204"/>
              <a:gd name="T5" fmla="*/ 124 h 139"/>
              <a:gd name="T6" fmla="*/ 18 w 204"/>
              <a:gd name="T7" fmla="*/ 117 h 139"/>
              <a:gd name="T8" fmla="*/ 13 w 204"/>
              <a:gd name="T9" fmla="*/ 100 h 139"/>
              <a:gd name="T10" fmla="*/ 18 w 204"/>
              <a:gd name="T11" fmla="*/ 92 h 139"/>
              <a:gd name="T12" fmla="*/ 18 w 204"/>
              <a:gd name="T13" fmla="*/ 92 h 139"/>
              <a:gd name="T14" fmla="*/ 16 w 204"/>
              <a:gd name="T15" fmla="*/ 86 h 139"/>
              <a:gd name="T16" fmla="*/ 0 w 204"/>
              <a:gd name="T17" fmla="*/ 69 h 139"/>
              <a:gd name="T18" fmla="*/ 27 w 204"/>
              <a:gd name="T19" fmla="*/ 55 h 139"/>
              <a:gd name="T20" fmla="*/ 25 w 204"/>
              <a:gd name="T21" fmla="*/ 51 h 139"/>
              <a:gd name="T22" fmla="*/ 45 w 204"/>
              <a:gd name="T23" fmla="*/ 48 h 139"/>
              <a:gd name="T24" fmla="*/ 46 w 204"/>
              <a:gd name="T25" fmla="*/ 43 h 139"/>
              <a:gd name="T26" fmla="*/ 53 w 204"/>
              <a:gd name="T27" fmla="*/ 39 h 139"/>
              <a:gd name="T28" fmla="*/ 59 w 204"/>
              <a:gd name="T29" fmla="*/ 30 h 139"/>
              <a:gd name="T30" fmla="*/ 67 w 204"/>
              <a:gd name="T31" fmla="*/ 22 h 139"/>
              <a:gd name="T32" fmla="*/ 75 w 204"/>
              <a:gd name="T33" fmla="*/ 19 h 139"/>
              <a:gd name="T34" fmla="*/ 76 w 204"/>
              <a:gd name="T35" fmla="*/ 17 h 139"/>
              <a:gd name="T36" fmla="*/ 78 w 204"/>
              <a:gd name="T37" fmla="*/ 16 h 139"/>
              <a:gd name="T38" fmla="*/ 77 w 204"/>
              <a:gd name="T39" fmla="*/ 0 h 139"/>
              <a:gd name="T40" fmla="*/ 103 w 204"/>
              <a:gd name="T41" fmla="*/ 8 h 139"/>
              <a:gd name="T42" fmla="*/ 113 w 204"/>
              <a:gd name="T43" fmla="*/ 4 h 139"/>
              <a:gd name="T44" fmla="*/ 119 w 204"/>
              <a:gd name="T45" fmla="*/ 11 h 139"/>
              <a:gd name="T46" fmla="*/ 129 w 204"/>
              <a:gd name="T47" fmla="*/ 12 h 139"/>
              <a:gd name="T48" fmla="*/ 141 w 204"/>
              <a:gd name="T49" fmla="*/ 9 h 139"/>
              <a:gd name="T50" fmla="*/ 146 w 204"/>
              <a:gd name="T51" fmla="*/ 16 h 139"/>
              <a:gd name="T52" fmla="*/ 156 w 204"/>
              <a:gd name="T53" fmla="*/ 18 h 139"/>
              <a:gd name="T54" fmla="*/ 169 w 204"/>
              <a:gd name="T55" fmla="*/ 38 h 139"/>
              <a:gd name="T56" fmla="*/ 167 w 204"/>
              <a:gd name="T57" fmla="*/ 42 h 139"/>
              <a:gd name="T58" fmla="*/ 169 w 204"/>
              <a:gd name="T59" fmla="*/ 44 h 139"/>
              <a:gd name="T60" fmla="*/ 179 w 204"/>
              <a:gd name="T61" fmla="*/ 52 h 139"/>
              <a:gd name="T62" fmla="*/ 179 w 204"/>
              <a:gd name="T63" fmla="*/ 53 h 139"/>
              <a:gd name="T64" fmla="*/ 196 w 204"/>
              <a:gd name="T65" fmla="*/ 64 h 139"/>
              <a:gd name="T66" fmla="*/ 196 w 204"/>
              <a:gd name="T67" fmla="*/ 64 h 139"/>
              <a:gd name="T68" fmla="*/ 204 w 204"/>
              <a:gd name="T69" fmla="*/ 68 h 139"/>
              <a:gd name="T70" fmla="*/ 198 w 204"/>
              <a:gd name="T71" fmla="*/ 88 h 139"/>
              <a:gd name="T72" fmla="*/ 195 w 204"/>
              <a:gd name="T73" fmla="*/ 96 h 139"/>
              <a:gd name="T74" fmla="*/ 188 w 204"/>
              <a:gd name="T75" fmla="*/ 101 h 139"/>
              <a:gd name="T76" fmla="*/ 195 w 204"/>
              <a:gd name="T77" fmla="*/ 124 h 139"/>
              <a:gd name="T78" fmla="*/ 169 w 204"/>
              <a:gd name="T79" fmla="*/ 126 h 139"/>
              <a:gd name="T80" fmla="*/ 167 w 204"/>
              <a:gd name="T81" fmla="*/ 137 h 139"/>
              <a:gd name="T82" fmla="*/ 151 w 204"/>
              <a:gd name="T83" fmla="*/ 138 h 139"/>
              <a:gd name="T84" fmla="*/ 142 w 204"/>
              <a:gd name="T85" fmla="*/ 138 h 139"/>
              <a:gd name="T86" fmla="*/ 141 w 204"/>
              <a:gd name="T87" fmla="*/ 138 h 139"/>
              <a:gd name="T88" fmla="*/ 140 w 204"/>
              <a:gd name="T89" fmla="*/ 138 h 139"/>
              <a:gd name="T90" fmla="*/ 138 w 204"/>
              <a:gd name="T91" fmla="*/ 138 h 139"/>
              <a:gd name="T92" fmla="*/ 138 w 204"/>
              <a:gd name="T93" fmla="*/ 137 h 139"/>
              <a:gd name="T94" fmla="*/ 137 w 204"/>
              <a:gd name="T95" fmla="*/ 137 h 139"/>
              <a:gd name="T96" fmla="*/ 117 w 204"/>
              <a:gd name="T97" fmla="*/ 139 h 139"/>
              <a:gd name="T98" fmla="*/ 115 w 204"/>
              <a:gd name="T99" fmla="*/ 137 h 139"/>
              <a:gd name="T100" fmla="*/ 110 w 204"/>
              <a:gd name="T101" fmla="*/ 136 h 139"/>
              <a:gd name="T102" fmla="*/ 102 w 204"/>
              <a:gd name="T103" fmla="*/ 138 h 139"/>
              <a:gd name="T104" fmla="*/ 98 w 204"/>
              <a:gd name="T105" fmla="*/ 136 h 139"/>
              <a:gd name="T106" fmla="*/ 94 w 204"/>
              <a:gd name="T107" fmla="*/ 137 h 139"/>
              <a:gd name="T108" fmla="*/ 85 w 204"/>
              <a:gd name="T109" fmla="*/ 134 h 139"/>
              <a:gd name="T110" fmla="*/ 75 w 204"/>
              <a:gd name="T111" fmla="*/ 132 h 139"/>
              <a:gd name="T112" fmla="*/ 73 w 204"/>
              <a:gd name="T113" fmla="*/ 131 h 139"/>
              <a:gd name="T114" fmla="*/ 71 w 204"/>
              <a:gd name="T115" fmla="*/ 132 h 139"/>
              <a:gd name="T116" fmla="*/ 57 w 204"/>
              <a:gd name="T117" fmla="*/ 134 h 139"/>
              <a:gd name="T118" fmla="*/ 47 w 204"/>
              <a:gd name="T119" fmla="*/ 139 h 139"/>
              <a:gd name="T120" fmla="*/ 37 w 204"/>
              <a:gd name="T121"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139">
                <a:moveTo>
                  <a:pt x="37" y="133"/>
                </a:moveTo>
                <a:cubicBezTo>
                  <a:pt x="29" y="134"/>
                  <a:pt x="29" y="134"/>
                  <a:pt x="29" y="134"/>
                </a:cubicBezTo>
                <a:cubicBezTo>
                  <a:pt x="23" y="124"/>
                  <a:pt x="23" y="124"/>
                  <a:pt x="23" y="124"/>
                </a:cubicBezTo>
                <a:cubicBezTo>
                  <a:pt x="18" y="117"/>
                  <a:pt x="18" y="117"/>
                  <a:pt x="18" y="117"/>
                </a:cubicBezTo>
                <a:cubicBezTo>
                  <a:pt x="13" y="100"/>
                  <a:pt x="13" y="100"/>
                  <a:pt x="13" y="100"/>
                </a:cubicBezTo>
                <a:cubicBezTo>
                  <a:pt x="18" y="92"/>
                  <a:pt x="18" y="92"/>
                  <a:pt x="18" y="92"/>
                </a:cubicBezTo>
                <a:cubicBezTo>
                  <a:pt x="18" y="92"/>
                  <a:pt x="18" y="92"/>
                  <a:pt x="18" y="92"/>
                </a:cubicBezTo>
                <a:cubicBezTo>
                  <a:pt x="16" y="86"/>
                  <a:pt x="16" y="86"/>
                  <a:pt x="16" y="86"/>
                </a:cubicBezTo>
                <a:cubicBezTo>
                  <a:pt x="0" y="69"/>
                  <a:pt x="0" y="69"/>
                  <a:pt x="0" y="69"/>
                </a:cubicBezTo>
                <a:cubicBezTo>
                  <a:pt x="27" y="55"/>
                  <a:pt x="27" y="55"/>
                  <a:pt x="27" y="55"/>
                </a:cubicBezTo>
                <a:cubicBezTo>
                  <a:pt x="25" y="51"/>
                  <a:pt x="25" y="51"/>
                  <a:pt x="25" y="51"/>
                </a:cubicBezTo>
                <a:cubicBezTo>
                  <a:pt x="45" y="48"/>
                  <a:pt x="45" y="48"/>
                  <a:pt x="45" y="48"/>
                </a:cubicBezTo>
                <a:cubicBezTo>
                  <a:pt x="46" y="43"/>
                  <a:pt x="46" y="43"/>
                  <a:pt x="46" y="43"/>
                </a:cubicBezTo>
                <a:cubicBezTo>
                  <a:pt x="53" y="39"/>
                  <a:pt x="53" y="39"/>
                  <a:pt x="53" y="39"/>
                </a:cubicBezTo>
                <a:cubicBezTo>
                  <a:pt x="59" y="30"/>
                  <a:pt x="59" y="30"/>
                  <a:pt x="59" y="30"/>
                </a:cubicBezTo>
                <a:cubicBezTo>
                  <a:pt x="67" y="22"/>
                  <a:pt x="67" y="22"/>
                  <a:pt x="67" y="22"/>
                </a:cubicBezTo>
                <a:cubicBezTo>
                  <a:pt x="75" y="19"/>
                  <a:pt x="75" y="19"/>
                  <a:pt x="75" y="19"/>
                </a:cubicBezTo>
                <a:cubicBezTo>
                  <a:pt x="76" y="17"/>
                  <a:pt x="76" y="17"/>
                  <a:pt x="76" y="17"/>
                </a:cubicBezTo>
                <a:cubicBezTo>
                  <a:pt x="78" y="16"/>
                  <a:pt x="78" y="16"/>
                  <a:pt x="78" y="16"/>
                </a:cubicBezTo>
                <a:cubicBezTo>
                  <a:pt x="77" y="0"/>
                  <a:pt x="77" y="0"/>
                  <a:pt x="77" y="0"/>
                </a:cubicBezTo>
                <a:cubicBezTo>
                  <a:pt x="103" y="8"/>
                  <a:pt x="103" y="8"/>
                  <a:pt x="103" y="8"/>
                </a:cubicBezTo>
                <a:cubicBezTo>
                  <a:pt x="113" y="4"/>
                  <a:pt x="113" y="4"/>
                  <a:pt x="113" y="4"/>
                </a:cubicBezTo>
                <a:cubicBezTo>
                  <a:pt x="119" y="11"/>
                  <a:pt x="119" y="11"/>
                  <a:pt x="119" y="11"/>
                </a:cubicBezTo>
                <a:cubicBezTo>
                  <a:pt x="129" y="12"/>
                  <a:pt x="129" y="12"/>
                  <a:pt x="129" y="12"/>
                </a:cubicBezTo>
                <a:cubicBezTo>
                  <a:pt x="141" y="9"/>
                  <a:pt x="141" y="9"/>
                  <a:pt x="141" y="9"/>
                </a:cubicBezTo>
                <a:cubicBezTo>
                  <a:pt x="146" y="16"/>
                  <a:pt x="146" y="16"/>
                  <a:pt x="146" y="16"/>
                </a:cubicBezTo>
                <a:cubicBezTo>
                  <a:pt x="156" y="18"/>
                  <a:pt x="156" y="18"/>
                  <a:pt x="156" y="18"/>
                </a:cubicBezTo>
                <a:cubicBezTo>
                  <a:pt x="169" y="38"/>
                  <a:pt x="169" y="38"/>
                  <a:pt x="169" y="38"/>
                </a:cubicBezTo>
                <a:cubicBezTo>
                  <a:pt x="167" y="42"/>
                  <a:pt x="167" y="42"/>
                  <a:pt x="167" y="42"/>
                </a:cubicBezTo>
                <a:cubicBezTo>
                  <a:pt x="169" y="44"/>
                  <a:pt x="169" y="44"/>
                  <a:pt x="169" y="44"/>
                </a:cubicBezTo>
                <a:cubicBezTo>
                  <a:pt x="179" y="52"/>
                  <a:pt x="179" y="52"/>
                  <a:pt x="179" y="52"/>
                </a:cubicBezTo>
                <a:cubicBezTo>
                  <a:pt x="179" y="53"/>
                  <a:pt x="179" y="53"/>
                  <a:pt x="179" y="53"/>
                </a:cubicBezTo>
                <a:cubicBezTo>
                  <a:pt x="196" y="64"/>
                  <a:pt x="196" y="64"/>
                  <a:pt x="196" y="64"/>
                </a:cubicBezTo>
                <a:cubicBezTo>
                  <a:pt x="196" y="64"/>
                  <a:pt x="196" y="64"/>
                  <a:pt x="196" y="64"/>
                </a:cubicBezTo>
                <a:cubicBezTo>
                  <a:pt x="204" y="68"/>
                  <a:pt x="204" y="68"/>
                  <a:pt x="204" y="68"/>
                </a:cubicBezTo>
                <a:cubicBezTo>
                  <a:pt x="198" y="88"/>
                  <a:pt x="198" y="88"/>
                  <a:pt x="198" y="88"/>
                </a:cubicBezTo>
                <a:cubicBezTo>
                  <a:pt x="195" y="96"/>
                  <a:pt x="195" y="96"/>
                  <a:pt x="195" y="96"/>
                </a:cubicBezTo>
                <a:cubicBezTo>
                  <a:pt x="195" y="96"/>
                  <a:pt x="189" y="100"/>
                  <a:pt x="188" y="101"/>
                </a:cubicBezTo>
                <a:cubicBezTo>
                  <a:pt x="195" y="124"/>
                  <a:pt x="195" y="124"/>
                  <a:pt x="195" y="124"/>
                </a:cubicBezTo>
                <a:cubicBezTo>
                  <a:pt x="169" y="126"/>
                  <a:pt x="169" y="126"/>
                  <a:pt x="169" y="126"/>
                </a:cubicBezTo>
                <a:cubicBezTo>
                  <a:pt x="167" y="137"/>
                  <a:pt x="167" y="137"/>
                  <a:pt x="167" y="137"/>
                </a:cubicBezTo>
                <a:cubicBezTo>
                  <a:pt x="151" y="138"/>
                  <a:pt x="151" y="138"/>
                  <a:pt x="151" y="138"/>
                </a:cubicBezTo>
                <a:cubicBezTo>
                  <a:pt x="142" y="138"/>
                  <a:pt x="142" y="138"/>
                  <a:pt x="142" y="138"/>
                </a:cubicBezTo>
                <a:cubicBezTo>
                  <a:pt x="141" y="138"/>
                  <a:pt x="141" y="138"/>
                  <a:pt x="141" y="138"/>
                </a:cubicBezTo>
                <a:cubicBezTo>
                  <a:pt x="140" y="138"/>
                  <a:pt x="140" y="138"/>
                  <a:pt x="140" y="138"/>
                </a:cubicBezTo>
                <a:cubicBezTo>
                  <a:pt x="138" y="138"/>
                  <a:pt x="138" y="138"/>
                  <a:pt x="138" y="138"/>
                </a:cubicBezTo>
                <a:cubicBezTo>
                  <a:pt x="138" y="137"/>
                  <a:pt x="138" y="137"/>
                  <a:pt x="138" y="137"/>
                </a:cubicBezTo>
                <a:cubicBezTo>
                  <a:pt x="137" y="137"/>
                  <a:pt x="137" y="137"/>
                  <a:pt x="137" y="137"/>
                </a:cubicBezTo>
                <a:cubicBezTo>
                  <a:pt x="117" y="139"/>
                  <a:pt x="117" y="139"/>
                  <a:pt x="117" y="139"/>
                </a:cubicBezTo>
                <a:cubicBezTo>
                  <a:pt x="115" y="137"/>
                  <a:pt x="115" y="137"/>
                  <a:pt x="115" y="137"/>
                </a:cubicBezTo>
                <a:cubicBezTo>
                  <a:pt x="110" y="136"/>
                  <a:pt x="110" y="136"/>
                  <a:pt x="110" y="136"/>
                </a:cubicBezTo>
                <a:cubicBezTo>
                  <a:pt x="102" y="138"/>
                  <a:pt x="102" y="138"/>
                  <a:pt x="102" y="138"/>
                </a:cubicBezTo>
                <a:cubicBezTo>
                  <a:pt x="98" y="136"/>
                  <a:pt x="98" y="136"/>
                  <a:pt x="98" y="136"/>
                </a:cubicBezTo>
                <a:cubicBezTo>
                  <a:pt x="94" y="137"/>
                  <a:pt x="94" y="137"/>
                  <a:pt x="94" y="137"/>
                </a:cubicBezTo>
                <a:cubicBezTo>
                  <a:pt x="85" y="134"/>
                  <a:pt x="85" y="134"/>
                  <a:pt x="85" y="134"/>
                </a:cubicBezTo>
                <a:cubicBezTo>
                  <a:pt x="75" y="132"/>
                  <a:pt x="75" y="132"/>
                  <a:pt x="75" y="132"/>
                </a:cubicBezTo>
                <a:cubicBezTo>
                  <a:pt x="73" y="131"/>
                  <a:pt x="73" y="131"/>
                  <a:pt x="73" y="131"/>
                </a:cubicBezTo>
                <a:cubicBezTo>
                  <a:pt x="71" y="132"/>
                  <a:pt x="71" y="132"/>
                  <a:pt x="71" y="132"/>
                </a:cubicBezTo>
                <a:cubicBezTo>
                  <a:pt x="57" y="134"/>
                  <a:pt x="57" y="134"/>
                  <a:pt x="57" y="134"/>
                </a:cubicBezTo>
                <a:cubicBezTo>
                  <a:pt x="47" y="139"/>
                  <a:pt x="47" y="139"/>
                  <a:pt x="47" y="139"/>
                </a:cubicBezTo>
                <a:lnTo>
                  <a:pt x="37" y="13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78"/>
          <p:cNvSpPr>
            <a:spLocks/>
          </p:cNvSpPr>
          <p:nvPr/>
        </p:nvSpPr>
        <p:spPr bwMode="auto">
          <a:xfrm>
            <a:off x="14654213" y="6726238"/>
            <a:ext cx="1082675" cy="617538"/>
          </a:xfrm>
          <a:custGeom>
            <a:avLst/>
            <a:gdLst>
              <a:gd name="T0" fmla="*/ 146 w 342"/>
              <a:gd name="T1" fmla="*/ 171 h 195"/>
              <a:gd name="T2" fmla="*/ 106 w 342"/>
              <a:gd name="T3" fmla="*/ 138 h 195"/>
              <a:gd name="T4" fmla="*/ 123 w 342"/>
              <a:gd name="T5" fmla="*/ 128 h 195"/>
              <a:gd name="T6" fmla="*/ 113 w 342"/>
              <a:gd name="T7" fmla="*/ 118 h 195"/>
              <a:gd name="T8" fmla="*/ 87 w 342"/>
              <a:gd name="T9" fmla="*/ 125 h 195"/>
              <a:gd name="T10" fmla="*/ 75 w 342"/>
              <a:gd name="T11" fmla="*/ 130 h 195"/>
              <a:gd name="T12" fmla="*/ 56 w 342"/>
              <a:gd name="T13" fmla="*/ 129 h 195"/>
              <a:gd name="T14" fmla="*/ 43 w 342"/>
              <a:gd name="T15" fmla="*/ 124 h 195"/>
              <a:gd name="T16" fmla="*/ 24 w 342"/>
              <a:gd name="T17" fmla="*/ 126 h 195"/>
              <a:gd name="T18" fmla="*/ 0 w 342"/>
              <a:gd name="T19" fmla="*/ 127 h 195"/>
              <a:gd name="T20" fmla="*/ 12 w 342"/>
              <a:gd name="T21" fmla="*/ 77 h 195"/>
              <a:gd name="T22" fmla="*/ 24 w 342"/>
              <a:gd name="T23" fmla="*/ 59 h 195"/>
              <a:gd name="T24" fmla="*/ 24 w 342"/>
              <a:gd name="T25" fmla="*/ 55 h 195"/>
              <a:gd name="T26" fmla="*/ 24 w 342"/>
              <a:gd name="T27" fmla="*/ 33 h 195"/>
              <a:gd name="T28" fmla="*/ 44 w 342"/>
              <a:gd name="T29" fmla="*/ 34 h 195"/>
              <a:gd name="T30" fmla="*/ 42 w 342"/>
              <a:gd name="T31" fmla="*/ 19 h 195"/>
              <a:gd name="T32" fmla="*/ 43 w 342"/>
              <a:gd name="T33" fmla="*/ 14 h 195"/>
              <a:gd name="T34" fmla="*/ 53 w 342"/>
              <a:gd name="T35" fmla="*/ 15 h 195"/>
              <a:gd name="T36" fmla="*/ 71 w 342"/>
              <a:gd name="T37" fmla="*/ 12 h 195"/>
              <a:gd name="T38" fmla="*/ 89 w 342"/>
              <a:gd name="T39" fmla="*/ 14 h 195"/>
              <a:gd name="T40" fmla="*/ 107 w 342"/>
              <a:gd name="T41" fmla="*/ 14 h 195"/>
              <a:gd name="T42" fmla="*/ 112 w 342"/>
              <a:gd name="T43" fmla="*/ 16 h 195"/>
              <a:gd name="T44" fmla="*/ 121 w 342"/>
              <a:gd name="T45" fmla="*/ 16 h 195"/>
              <a:gd name="T46" fmla="*/ 138 w 342"/>
              <a:gd name="T47" fmla="*/ 14 h 195"/>
              <a:gd name="T48" fmla="*/ 143 w 342"/>
              <a:gd name="T49" fmla="*/ 12 h 195"/>
              <a:gd name="T50" fmla="*/ 145 w 342"/>
              <a:gd name="T51" fmla="*/ 4 h 195"/>
              <a:gd name="T52" fmla="*/ 175 w 342"/>
              <a:gd name="T53" fmla="*/ 1 h 195"/>
              <a:gd name="T54" fmla="*/ 193 w 342"/>
              <a:gd name="T55" fmla="*/ 3 h 195"/>
              <a:gd name="T56" fmla="*/ 226 w 342"/>
              <a:gd name="T57" fmla="*/ 15 h 195"/>
              <a:gd name="T58" fmla="*/ 233 w 342"/>
              <a:gd name="T59" fmla="*/ 16 h 195"/>
              <a:gd name="T60" fmla="*/ 244 w 342"/>
              <a:gd name="T61" fmla="*/ 26 h 195"/>
              <a:gd name="T62" fmla="*/ 247 w 342"/>
              <a:gd name="T63" fmla="*/ 30 h 195"/>
              <a:gd name="T64" fmla="*/ 256 w 342"/>
              <a:gd name="T65" fmla="*/ 37 h 195"/>
              <a:gd name="T66" fmla="*/ 274 w 342"/>
              <a:gd name="T67" fmla="*/ 29 h 195"/>
              <a:gd name="T68" fmla="*/ 307 w 342"/>
              <a:gd name="T69" fmla="*/ 48 h 195"/>
              <a:gd name="T70" fmla="*/ 342 w 342"/>
              <a:gd name="T71" fmla="*/ 77 h 195"/>
              <a:gd name="T72" fmla="*/ 336 w 342"/>
              <a:gd name="T73" fmla="*/ 92 h 195"/>
              <a:gd name="T74" fmla="*/ 334 w 342"/>
              <a:gd name="T75" fmla="*/ 116 h 195"/>
              <a:gd name="T76" fmla="*/ 315 w 342"/>
              <a:gd name="T77" fmla="*/ 124 h 195"/>
              <a:gd name="T78" fmla="*/ 294 w 342"/>
              <a:gd name="T79" fmla="*/ 137 h 195"/>
              <a:gd name="T80" fmla="*/ 290 w 342"/>
              <a:gd name="T81" fmla="*/ 144 h 195"/>
              <a:gd name="T82" fmla="*/ 264 w 342"/>
              <a:gd name="T83" fmla="*/ 174 h 195"/>
              <a:gd name="T84" fmla="*/ 247 w 342"/>
              <a:gd name="T85" fmla="*/ 180 h 195"/>
              <a:gd name="T86" fmla="*/ 227 w 342"/>
              <a:gd name="T87" fmla="*/ 185 h 195"/>
              <a:gd name="T88" fmla="*/ 191 w 342"/>
              <a:gd name="T89" fmla="*/ 165 h 195"/>
              <a:gd name="T90" fmla="*/ 183 w 342"/>
              <a:gd name="T91" fmla="*/ 152 h 195"/>
              <a:gd name="T92" fmla="*/ 171 w 342"/>
              <a:gd name="T93"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2" h="195">
                <a:moveTo>
                  <a:pt x="147" y="171"/>
                </a:moveTo>
                <a:cubicBezTo>
                  <a:pt x="146" y="171"/>
                  <a:pt x="146" y="171"/>
                  <a:pt x="146" y="171"/>
                </a:cubicBezTo>
                <a:cubicBezTo>
                  <a:pt x="119" y="170"/>
                  <a:pt x="119" y="170"/>
                  <a:pt x="119" y="170"/>
                </a:cubicBezTo>
                <a:cubicBezTo>
                  <a:pt x="106" y="138"/>
                  <a:pt x="106" y="138"/>
                  <a:pt x="106" y="138"/>
                </a:cubicBezTo>
                <a:cubicBezTo>
                  <a:pt x="122" y="129"/>
                  <a:pt x="122" y="129"/>
                  <a:pt x="122" y="129"/>
                </a:cubicBezTo>
                <a:cubicBezTo>
                  <a:pt x="123" y="128"/>
                  <a:pt x="123" y="128"/>
                  <a:pt x="123" y="128"/>
                </a:cubicBezTo>
                <a:cubicBezTo>
                  <a:pt x="123" y="121"/>
                  <a:pt x="123" y="121"/>
                  <a:pt x="123" y="121"/>
                </a:cubicBezTo>
                <a:cubicBezTo>
                  <a:pt x="113" y="118"/>
                  <a:pt x="113" y="118"/>
                  <a:pt x="113" y="118"/>
                </a:cubicBezTo>
                <a:cubicBezTo>
                  <a:pt x="97" y="124"/>
                  <a:pt x="97" y="124"/>
                  <a:pt x="97" y="124"/>
                </a:cubicBezTo>
                <a:cubicBezTo>
                  <a:pt x="87" y="125"/>
                  <a:pt x="87" y="125"/>
                  <a:pt x="87" y="125"/>
                </a:cubicBezTo>
                <a:cubicBezTo>
                  <a:pt x="82" y="128"/>
                  <a:pt x="82" y="128"/>
                  <a:pt x="82" y="128"/>
                </a:cubicBezTo>
                <a:cubicBezTo>
                  <a:pt x="75" y="130"/>
                  <a:pt x="75" y="130"/>
                  <a:pt x="75" y="130"/>
                </a:cubicBezTo>
                <a:cubicBezTo>
                  <a:pt x="63" y="131"/>
                  <a:pt x="63" y="131"/>
                  <a:pt x="63" y="131"/>
                </a:cubicBezTo>
                <a:cubicBezTo>
                  <a:pt x="56" y="129"/>
                  <a:pt x="56" y="129"/>
                  <a:pt x="56" y="129"/>
                </a:cubicBezTo>
                <a:cubicBezTo>
                  <a:pt x="50" y="125"/>
                  <a:pt x="50" y="125"/>
                  <a:pt x="50" y="125"/>
                </a:cubicBezTo>
                <a:cubicBezTo>
                  <a:pt x="43" y="124"/>
                  <a:pt x="43" y="124"/>
                  <a:pt x="43" y="124"/>
                </a:cubicBezTo>
                <a:cubicBezTo>
                  <a:pt x="41" y="124"/>
                  <a:pt x="41" y="124"/>
                  <a:pt x="41" y="124"/>
                </a:cubicBezTo>
                <a:cubicBezTo>
                  <a:pt x="24" y="126"/>
                  <a:pt x="24" y="126"/>
                  <a:pt x="24" y="126"/>
                </a:cubicBezTo>
                <a:cubicBezTo>
                  <a:pt x="21" y="120"/>
                  <a:pt x="21" y="120"/>
                  <a:pt x="21" y="120"/>
                </a:cubicBezTo>
                <a:cubicBezTo>
                  <a:pt x="0" y="127"/>
                  <a:pt x="0" y="127"/>
                  <a:pt x="0" y="127"/>
                </a:cubicBezTo>
                <a:cubicBezTo>
                  <a:pt x="8" y="84"/>
                  <a:pt x="8" y="84"/>
                  <a:pt x="8" y="84"/>
                </a:cubicBezTo>
                <a:cubicBezTo>
                  <a:pt x="12" y="77"/>
                  <a:pt x="12" y="77"/>
                  <a:pt x="12" y="77"/>
                </a:cubicBezTo>
                <a:cubicBezTo>
                  <a:pt x="9" y="70"/>
                  <a:pt x="9" y="70"/>
                  <a:pt x="9" y="70"/>
                </a:cubicBezTo>
                <a:cubicBezTo>
                  <a:pt x="24" y="59"/>
                  <a:pt x="24" y="59"/>
                  <a:pt x="24" y="59"/>
                </a:cubicBezTo>
                <a:cubicBezTo>
                  <a:pt x="27" y="57"/>
                  <a:pt x="27" y="57"/>
                  <a:pt x="27" y="57"/>
                </a:cubicBezTo>
                <a:cubicBezTo>
                  <a:pt x="24" y="55"/>
                  <a:pt x="24" y="55"/>
                  <a:pt x="24" y="55"/>
                </a:cubicBezTo>
                <a:cubicBezTo>
                  <a:pt x="23" y="42"/>
                  <a:pt x="23" y="42"/>
                  <a:pt x="23" y="42"/>
                </a:cubicBezTo>
                <a:cubicBezTo>
                  <a:pt x="24" y="33"/>
                  <a:pt x="24" y="33"/>
                  <a:pt x="24" y="33"/>
                </a:cubicBezTo>
                <a:cubicBezTo>
                  <a:pt x="42" y="35"/>
                  <a:pt x="42" y="35"/>
                  <a:pt x="42" y="35"/>
                </a:cubicBezTo>
                <a:cubicBezTo>
                  <a:pt x="44" y="34"/>
                  <a:pt x="44" y="34"/>
                  <a:pt x="44" y="34"/>
                </a:cubicBezTo>
                <a:cubicBezTo>
                  <a:pt x="43" y="21"/>
                  <a:pt x="43" y="21"/>
                  <a:pt x="43" y="21"/>
                </a:cubicBezTo>
                <a:cubicBezTo>
                  <a:pt x="42" y="19"/>
                  <a:pt x="42" y="19"/>
                  <a:pt x="42" y="19"/>
                </a:cubicBezTo>
                <a:cubicBezTo>
                  <a:pt x="43" y="19"/>
                  <a:pt x="43" y="19"/>
                  <a:pt x="43" y="19"/>
                </a:cubicBezTo>
                <a:cubicBezTo>
                  <a:pt x="43" y="14"/>
                  <a:pt x="43" y="14"/>
                  <a:pt x="43" y="14"/>
                </a:cubicBezTo>
                <a:cubicBezTo>
                  <a:pt x="49" y="14"/>
                  <a:pt x="49" y="14"/>
                  <a:pt x="49" y="14"/>
                </a:cubicBezTo>
                <a:cubicBezTo>
                  <a:pt x="53" y="15"/>
                  <a:pt x="53" y="15"/>
                  <a:pt x="53" y="15"/>
                </a:cubicBezTo>
                <a:cubicBezTo>
                  <a:pt x="66" y="14"/>
                  <a:pt x="66" y="14"/>
                  <a:pt x="66" y="14"/>
                </a:cubicBezTo>
                <a:cubicBezTo>
                  <a:pt x="71" y="12"/>
                  <a:pt x="71" y="12"/>
                  <a:pt x="71" y="12"/>
                </a:cubicBezTo>
                <a:cubicBezTo>
                  <a:pt x="77" y="10"/>
                  <a:pt x="77" y="10"/>
                  <a:pt x="77" y="10"/>
                </a:cubicBezTo>
                <a:cubicBezTo>
                  <a:pt x="89" y="14"/>
                  <a:pt x="89" y="14"/>
                  <a:pt x="89" y="14"/>
                </a:cubicBezTo>
                <a:cubicBezTo>
                  <a:pt x="101" y="16"/>
                  <a:pt x="101" y="16"/>
                  <a:pt x="101" y="16"/>
                </a:cubicBezTo>
                <a:cubicBezTo>
                  <a:pt x="107" y="14"/>
                  <a:pt x="107" y="14"/>
                  <a:pt x="107" y="14"/>
                </a:cubicBezTo>
                <a:cubicBezTo>
                  <a:pt x="111" y="17"/>
                  <a:pt x="111" y="17"/>
                  <a:pt x="111" y="17"/>
                </a:cubicBezTo>
                <a:cubicBezTo>
                  <a:pt x="112" y="16"/>
                  <a:pt x="112" y="16"/>
                  <a:pt x="112" y="16"/>
                </a:cubicBezTo>
                <a:cubicBezTo>
                  <a:pt x="118" y="17"/>
                  <a:pt x="118" y="17"/>
                  <a:pt x="118" y="17"/>
                </a:cubicBezTo>
                <a:cubicBezTo>
                  <a:pt x="121" y="16"/>
                  <a:pt x="121" y="16"/>
                  <a:pt x="121" y="16"/>
                </a:cubicBezTo>
                <a:cubicBezTo>
                  <a:pt x="134" y="17"/>
                  <a:pt x="134" y="17"/>
                  <a:pt x="134" y="17"/>
                </a:cubicBezTo>
                <a:cubicBezTo>
                  <a:pt x="138" y="14"/>
                  <a:pt x="138" y="14"/>
                  <a:pt x="138" y="14"/>
                </a:cubicBezTo>
                <a:cubicBezTo>
                  <a:pt x="142" y="16"/>
                  <a:pt x="142" y="16"/>
                  <a:pt x="142" y="16"/>
                </a:cubicBezTo>
                <a:cubicBezTo>
                  <a:pt x="143" y="12"/>
                  <a:pt x="143" y="12"/>
                  <a:pt x="143" y="12"/>
                </a:cubicBezTo>
                <a:cubicBezTo>
                  <a:pt x="147" y="11"/>
                  <a:pt x="147" y="11"/>
                  <a:pt x="147" y="11"/>
                </a:cubicBezTo>
                <a:cubicBezTo>
                  <a:pt x="145" y="4"/>
                  <a:pt x="145" y="4"/>
                  <a:pt x="145" y="4"/>
                </a:cubicBezTo>
                <a:cubicBezTo>
                  <a:pt x="168" y="6"/>
                  <a:pt x="168" y="6"/>
                  <a:pt x="168" y="6"/>
                </a:cubicBezTo>
                <a:cubicBezTo>
                  <a:pt x="175" y="1"/>
                  <a:pt x="175" y="1"/>
                  <a:pt x="175" y="1"/>
                </a:cubicBezTo>
                <a:cubicBezTo>
                  <a:pt x="186" y="1"/>
                  <a:pt x="186" y="1"/>
                  <a:pt x="186" y="1"/>
                </a:cubicBezTo>
                <a:cubicBezTo>
                  <a:pt x="193" y="3"/>
                  <a:pt x="193" y="3"/>
                  <a:pt x="193" y="3"/>
                </a:cubicBezTo>
                <a:cubicBezTo>
                  <a:pt x="218" y="0"/>
                  <a:pt x="218" y="0"/>
                  <a:pt x="218" y="0"/>
                </a:cubicBezTo>
                <a:cubicBezTo>
                  <a:pt x="226" y="15"/>
                  <a:pt x="226" y="15"/>
                  <a:pt x="226" y="15"/>
                </a:cubicBezTo>
                <a:cubicBezTo>
                  <a:pt x="229" y="17"/>
                  <a:pt x="229" y="17"/>
                  <a:pt x="229" y="17"/>
                </a:cubicBezTo>
                <a:cubicBezTo>
                  <a:pt x="233" y="16"/>
                  <a:pt x="233" y="16"/>
                  <a:pt x="233" y="16"/>
                </a:cubicBezTo>
                <a:cubicBezTo>
                  <a:pt x="241" y="24"/>
                  <a:pt x="241" y="24"/>
                  <a:pt x="241" y="24"/>
                </a:cubicBezTo>
                <a:cubicBezTo>
                  <a:pt x="244" y="26"/>
                  <a:pt x="244" y="26"/>
                  <a:pt x="244" y="26"/>
                </a:cubicBezTo>
                <a:cubicBezTo>
                  <a:pt x="244" y="26"/>
                  <a:pt x="244" y="26"/>
                  <a:pt x="244" y="26"/>
                </a:cubicBezTo>
                <a:cubicBezTo>
                  <a:pt x="247" y="30"/>
                  <a:pt x="247" y="30"/>
                  <a:pt x="247" y="30"/>
                </a:cubicBezTo>
                <a:cubicBezTo>
                  <a:pt x="251" y="36"/>
                  <a:pt x="251" y="36"/>
                  <a:pt x="251" y="36"/>
                </a:cubicBezTo>
                <a:cubicBezTo>
                  <a:pt x="256" y="37"/>
                  <a:pt x="256" y="37"/>
                  <a:pt x="256" y="37"/>
                </a:cubicBezTo>
                <a:cubicBezTo>
                  <a:pt x="257" y="37"/>
                  <a:pt x="257" y="37"/>
                  <a:pt x="257" y="37"/>
                </a:cubicBezTo>
                <a:cubicBezTo>
                  <a:pt x="274" y="29"/>
                  <a:pt x="274" y="29"/>
                  <a:pt x="274" y="29"/>
                </a:cubicBezTo>
                <a:cubicBezTo>
                  <a:pt x="286" y="44"/>
                  <a:pt x="286" y="44"/>
                  <a:pt x="286" y="44"/>
                </a:cubicBezTo>
                <a:cubicBezTo>
                  <a:pt x="307" y="48"/>
                  <a:pt x="307" y="48"/>
                  <a:pt x="307" y="48"/>
                </a:cubicBezTo>
                <a:cubicBezTo>
                  <a:pt x="326" y="43"/>
                  <a:pt x="326" y="43"/>
                  <a:pt x="326" y="43"/>
                </a:cubicBezTo>
                <a:cubicBezTo>
                  <a:pt x="342" y="77"/>
                  <a:pt x="342" y="77"/>
                  <a:pt x="342" y="77"/>
                </a:cubicBezTo>
                <a:cubicBezTo>
                  <a:pt x="335" y="85"/>
                  <a:pt x="335" y="85"/>
                  <a:pt x="335" y="85"/>
                </a:cubicBezTo>
                <a:cubicBezTo>
                  <a:pt x="336" y="92"/>
                  <a:pt x="336" y="92"/>
                  <a:pt x="336" y="92"/>
                </a:cubicBezTo>
                <a:cubicBezTo>
                  <a:pt x="334" y="100"/>
                  <a:pt x="334" y="100"/>
                  <a:pt x="334" y="100"/>
                </a:cubicBezTo>
                <a:cubicBezTo>
                  <a:pt x="334" y="116"/>
                  <a:pt x="334" y="116"/>
                  <a:pt x="334" y="116"/>
                </a:cubicBezTo>
                <a:cubicBezTo>
                  <a:pt x="316" y="120"/>
                  <a:pt x="316" y="120"/>
                  <a:pt x="316" y="120"/>
                </a:cubicBezTo>
                <a:cubicBezTo>
                  <a:pt x="315" y="124"/>
                  <a:pt x="315" y="124"/>
                  <a:pt x="315" y="124"/>
                </a:cubicBezTo>
                <a:cubicBezTo>
                  <a:pt x="305" y="135"/>
                  <a:pt x="305" y="135"/>
                  <a:pt x="305" y="135"/>
                </a:cubicBezTo>
                <a:cubicBezTo>
                  <a:pt x="305" y="135"/>
                  <a:pt x="294" y="137"/>
                  <a:pt x="294" y="137"/>
                </a:cubicBezTo>
                <a:cubicBezTo>
                  <a:pt x="291" y="137"/>
                  <a:pt x="289" y="137"/>
                  <a:pt x="287" y="137"/>
                </a:cubicBezTo>
                <a:cubicBezTo>
                  <a:pt x="288" y="139"/>
                  <a:pt x="289" y="141"/>
                  <a:pt x="290" y="144"/>
                </a:cubicBezTo>
                <a:cubicBezTo>
                  <a:pt x="293" y="155"/>
                  <a:pt x="286" y="168"/>
                  <a:pt x="275" y="172"/>
                </a:cubicBezTo>
                <a:cubicBezTo>
                  <a:pt x="274" y="172"/>
                  <a:pt x="270" y="174"/>
                  <a:pt x="264" y="174"/>
                </a:cubicBezTo>
                <a:cubicBezTo>
                  <a:pt x="261" y="174"/>
                  <a:pt x="259" y="175"/>
                  <a:pt x="257" y="176"/>
                </a:cubicBezTo>
                <a:cubicBezTo>
                  <a:pt x="254" y="177"/>
                  <a:pt x="250" y="179"/>
                  <a:pt x="247" y="180"/>
                </a:cubicBezTo>
                <a:cubicBezTo>
                  <a:pt x="242" y="182"/>
                  <a:pt x="234" y="185"/>
                  <a:pt x="234" y="185"/>
                </a:cubicBezTo>
                <a:cubicBezTo>
                  <a:pt x="227" y="185"/>
                  <a:pt x="227" y="185"/>
                  <a:pt x="227" y="185"/>
                </a:cubicBezTo>
                <a:cubicBezTo>
                  <a:pt x="216" y="185"/>
                  <a:pt x="207" y="179"/>
                  <a:pt x="202" y="170"/>
                </a:cubicBezTo>
                <a:cubicBezTo>
                  <a:pt x="202" y="169"/>
                  <a:pt x="191" y="165"/>
                  <a:pt x="191" y="165"/>
                </a:cubicBezTo>
                <a:cubicBezTo>
                  <a:pt x="187" y="154"/>
                  <a:pt x="187" y="154"/>
                  <a:pt x="187" y="154"/>
                </a:cubicBezTo>
                <a:cubicBezTo>
                  <a:pt x="186" y="153"/>
                  <a:pt x="184" y="152"/>
                  <a:pt x="183" y="152"/>
                </a:cubicBezTo>
                <a:cubicBezTo>
                  <a:pt x="181" y="154"/>
                  <a:pt x="179" y="156"/>
                  <a:pt x="177" y="158"/>
                </a:cubicBezTo>
                <a:cubicBezTo>
                  <a:pt x="171" y="195"/>
                  <a:pt x="171" y="195"/>
                  <a:pt x="171" y="195"/>
                </a:cubicBezTo>
                <a:lnTo>
                  <a:pt x="147" y="17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179"/>
          <p:cNvSpPr>
            <a:spLocks/>
          </p:cNvSpPr>
          <p:nvPr/>
        </p:nvSpPr>
        <p:spPr bwMode="auto">
          <a:xfrm>
            <a:off x="14900275" y="6946900"/>
            <a:ext cx="320675" cy="323850"/>
          </a:xfrm>
          <a:custGeom>
            <a:avLst/>
            <a:gdLst>
              <a:gd name="T0" fmla="*/ 72 w 202"/>
              <a:gd name="T1" fmla="*/ 172 h 204"/>
              <a:gd name="T2" fmla="*/ 60 w 202"/>
              <a:gd name="T3" fmla="*/ 154 h 204"/>
              <a:gd name="T4" fmla="*/ 62 w 202"/>
              <a:gd name="T5" fmla="*/ 130 h 204"/>
              <a:gd name="T6" fmla="*/ 62 w 202"/>
              <a:gd name="T7" fmla="*/ 128 h 204"/>
              <a:gd name="T8" fmla="*/ 44 w 202"/>
              <a:gd name="T9" fmla="*/ 118 h 204"/>
              <a:gd name="T10" fmla="*/ 40 w 202"/>
              <a:gd name="T11" fmla="*/ 110 h 204"/>
              <a:gd name="T12" fmla="*/ 28 w 202"/>
              <a:gd name="T13" fmla="*/ 100 h 204"/>
              <a:gd name="T14" fmla="*/ 18 w 202"/>
              <a:gd name="T15" fmla="*/ 80 h 204"/>
              <a:gd name="T16" fmla="*/ 38 w 202"/>
              <a:gd name="T17" fmla="*/ 72 h 204"/>
              <a:gd name="T18" fmla="*/ 36 w 202"/>
              <a:gd name="T19" fmla="*/ 64 h 204"/>
              <a:gd name="T20" fmla="*/ 2 w 202"/>
              <a:gd name="T21" fmla="*/ 68 h 204"/>
              <a:gd name="T22" fmla="*/ 0 w 202"/>
              <a:gd name="T23" fmla="*/ 58 h 204"/>
              <a:gd name="T24" fmla="*/ 0 w 202"/>
              <a:gd name="T25" fmla="*/ 10 h 204"/>
              <a:gd name="T26" fmla="*/ 46 w 202"/>
              <a:gd name="T27" fmla="*/ 8 h 204"/>
              <a:gd name="T28" fmla="*/ 48 w 202"/>
              <a:gd name="T29" fmla="*/ 8 h 204"/>
              <a:gd name="T30" fmla="*/ 56 w 202"/>
              <a:gd name="T31" fmla="*/ 8 h 204"/>
              <a:gd name="T32" fmla="*/ 76 w 202"/>
              <a:gd name="T33" fmla="*/ 0 h 204"/>
              <a:gd name="T34" fmla="*/ 88 w 202"/>
              <a:gd name="T35" fmla="*/ 12 h 204"/>
              <a:gd name="T36" fmla="*/ 98 w 202"/>
              <a:gd name="T37" fmla="*/ 12 h 204"/>
              <a:gd name="T38" fmla="*/ 104 w 202"/>
              <a:gd name="T39" fmla="*/ 18 h 204"/>
              <a:gd name="T40" fmla="*/ 118 w 202"/>
              <a:gd name="T41" fmla="*/ 16 h 204"/>
              <a:gd name="T42" fmla="*/ 136 w 202"/>
              <a:gd name="T43" fmla="*/ 26 h 204"/>
              <a:gd name="T44" fmla="*/ 142 w 202"/>
              <a:gd name="T45" fmla="*/ 32 h 204"/>
              <a:gd name="T46" fmla="*/ 160 w 202"/>
              <a:gd name="T47" fmla="*/ 42 h 204"/>
              <a:gd name="T48" fmla="*/ 168 w 202"/>
              <a:gd name="T49" fmla="*/ 62 h 204"/>
              <a:gd name="T50" fmla="*/ 170 w 202"/>
              <a:gd name="T51" fmla="*/ 66 h 204"/>
              <a:gd name="T52" fmla="*/ 198 w 202"/>
              <a:gd name="T53" fmla="*/ 78 h 204"/>
              <a:gd name="T54" fmla="*/ 198 w 202"/>
              <a:gd name="T55" fmla="*/ 96 h 204"/>
              <a:gd name="T56" fmla="*/ 200 w 202"/>
              <a:gd name="T57" fmla="*/ 98 h 204"/>
              <a:gd name="T58" fmla="*/ 202 w 202"/>
              <a:gd name="T59" fmla="*/ 120 h 204"/>
              <a:gd name="T60" fmla="*/ 198 w 202"/>
              <a:gd name="T61" fmla="*/ 158 h 204"/>
              <a:gd name="T62" fmla="*/ 168 w 202"/>
              <a:gd name="T63" fmla="*/ 160 h 204"/>
              <a:gd name="T64" fmla="*/ 166 w 202"/>
              <a:gd name="T65" fmla="*/ 192 h 204"/>
              <a:gd name="T66" fmla="*/ 150 w 202"/>
              <a:gd name="T67" fmla="*/ 188 h 204"/>
              <a:gd name="T68" fmla="*/ 148 w 202"/>
              <a:gd name="T69" fmla="*/ 192 h 204"/>
              <a:gd name="T70" fmla="*/ 122 w 202"/>
              <a:gd name="T71" fmla="*/ 190 h 204"/>
              <a:gd name="T72" fmla="*/ 96 w 202"/>
              <a:gd name="T73" fmla="*/ 204 h 204"/>
              <a:gd name="T74" fmla="*/ 72 w 202"/>
              <a:gd name="T75" fmla="*/ 17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 h="204">
                <a:moveTo>
                  <a:pt x="72" y="172"/>
                </a:moveTo>
                <a:lnTo>
                  <a:pt x="60" y="154"/>
                </a:lnTo>
                <a:lnTo>
                  <a:pt x="62" y="130"/>
                </a:lnTo>
                <a:lnTo>
                  <a:pt x="62" y="128"/>
                </a:lnTo>
                <a:lnTo>
                  <a:pt x="44" y="118"/>
                </a:lnTo>
                <a:lnTo>
                  <a:pt x="40" y="110"/>
                </a:lnTo>
                <a:lnTo>
                  <a:pt x="28" y="100"/>
                </a:lnTo>
                <a:lnTo>
                  <a:pt x="18" y="80"/>
                </a:lnTo>
                <a:lnTo>
                  <a:pt x="38" y="72"/>
                </a:lnTo>
                <a:lnTo>
                  <a:pt x="36" y="64"/>
                </a:lnTo>
                <a:lnTo>
                  <a:pt x="2" y="68"/>
                </a:lnTo>
                <a:lnTo>
                  <a:pt x="0" y="58"/>
                </a:lnTo>
                <a:lnTo>
                  <a:pt x="0" y="10"/>
                </a:lnTo>
                <a:lnTo>
                  <a:pt x="46" y="8"/>
                </a:lnTo>
                <a:lnTo>
                  <a:pt x="48" y="8"/>
                </a:lnTo>
                <a:lnTo>
                  <a:pt x="56" y="8"/>
                </a:lnTo>
                <a:lnTo>
                  <a:pt x="76" y="0"/>
                </a:lnTo>
                <a:lnTo>
                  <a:pt x="88" y="12"/>
                </a:lnTo>
                <a:lnTo>
                  <a:pt x="98" y="12"/>
                </a:lnTo>
                <a:lnTo>
                  <a:pt x="104" y="18"/>
                </a:lnTo>
                <a:lnTo>
                  <a:pt x="118" y="16"/>
                </a:lnTo>
                <a:lnTo>
                  <a:pt x="136" y="26"/>
                </a:lnTo>
                <a:lnTo>
                  <a:pt x="142" y="32"/>
                </a:lnTo>
                <a:lnTo>
                  <a:pt x="160" y="42"/>
                </a:lnTo>
                <a:lnTo>
                  <a:pt x="168" y="62"/>
                </a:lnTo>
                <a:lnTo>
                  <a:pt x="170" y="66"/>
                </a:lnTo>
                <a:lnTo>
                  <a:pt x="198" y="78"/>
                </a:lnTo>
                <a:lnTo>
                  <a:pt x="198" y="96"/>
                </a:lnTo>
                <a:lnTo>
                  <a:pt x="200" y="98"/>
                </a:lnTo>
                <a:lnTo>
                  <a:pt x="202" y="120"/>
                </a:lnTo>
                <a:lnTo>
                  <a:pt x="198" y="158"/>
                </a:lnTo>
                <a:lnTo>
                  <a:pt x="168" y="160"/>
                </a:lnTo>
                <a:lnTo>
                  <a:pt x="166" y="192"/>
                </a:lnTo>
                <a:lnTo>
                  <a:pt x="150" y="188"/>
                </a:lnTo>
                <a:lnTo>
                  <a:pt x="148" y="192"/>
                </a:lnTo>
                <a:lnTo>
                  <a:pt x="122" y="190"/>
                </a:lnTo>
                <a:lnTo>
                  <a:pt x="96" y="204"/>
                </a:lnTo>
                <a:lnTo>
                  <a:pt x="72" y="17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180"/>
          <p:cNvSpPr>
            <a:spLocks/>
          </p:cNvSpPr>
          <p:nvPr/>
        </p:nvSpPr>
        <p:spPr bwMode="auto">
          <a:xfrm>
            <a:off x="14549438" y="7356475"/>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181"/>
          <p:cNvSpPr>
            <a:spLocks/>
          </p:cNvSpPr>
          <p:nvPr/>
        </p:nvSpPr>
        <p:spPr bwMode="auto">
          <a:xfrm>
            <a:off x="14511338" y="7292975"/>
            <a:ext cx="38100" cy="123825"/>
          </a:xfrm>
          <a:custGeom>
            <a:avLst/>
            <a:gdLst>
              <a:gd name="T0" fmla="*/ 8 w 24"/>
              <a:gd name="T1" fmla="*/ 78 h 78"/>
              <a:gd name="T2" fmla="*/ 0 w 24"/>
              <a:gd name="T3" fmla="*/ 76 h 78"/>
              <a:gd name="T4" fmla="*/ 24 w 24"/>
              <a:gd name="T5" fmla="*/ 0 h 78"/>
              <a:gd name="T6" fmla="*/ 12 w 24"/>
              <a:gd name="T7" fmla="*/ 78 h 78"/>
              <a:gd name="T8" fmla="*/ 8 w 24"/>
              <a:gd name="T9" fmla="*/ 78 h 78"/>
            </a:gdLst>
            <a:ahLst/>
            <a:cxnLst>
              <a:cxn ang="0">
                <a:pos x="T0" y="T1"/>
              </a:cxn>
              <a:cxn ang="0">
                <a:pos x="T2" y="T3"/>
              </a:cxn>
              <a:cxn ang="0">
                <a:pos x="T4" y="T5"/>
              </a:cxn>
              <a:cxn ang="0">
                <a:pos x="T6" y="T7"/>
              </a:cxn>
              <a:cxn ang="0">
                <a:pos x="T8" y="T9"/>
              </a:cxn>
            </a:cxnLst>
            <a:rect l="0" t="0" r="r" b="b"/>
            <a:pathLst>
              <a:path w="24" h="78">
                <a:moveTo>
                  <a:pt x="8" y="78"/>
                </a:moveTo>
                <a:lnTo>
                  <a:pt x="0" y="76"/>
                </a:lnTo>
                <a:lnTo>
                  <a:pt x="24" y="0"/>
                </a:lnTo>
                <a:lnTo>
                  <a:pt x="12" y="78"/>
                </a:lnTo>
                <a:lnTo>
                  <a:pt x="8" y="7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182"/>
          <p:cNvSpPr>
            <a:spLocks/>
          </p:cNvSpPr>
          <p:nvPr/>
        </p:nvSpPr>
        <p:spPr bwMode="auto">
          <a:xfrm>
            <a:off x="14416088" y="7232650"/>
            <a:ext cx="319087" cy="282575"/>
          </a:xfrm>
          <a:custGeom>
            <a:avLst/>
            <a:gdLst>
              <a:gd name="T0" fmla="*/ 50 w 101"/>
              <a:gd name="T1" fmla="*/ 70 h 89"/>
              <a:gd name="T2" fmla="*/ 39 w 101"/>
              <a:gd name="T3" fmla="*/ 60 h 89"/>
              <a:gd name="T4" fmla="*/ 0 w 101"/>
              <a:gd name="T5" fmla="*/ 37 h 89"/>
              <a:gd name="T6" fmla="*/ 33 w 101"/>
              <a:gd name="T7" fmla="*/ 24 h 89"/>
              <a:gd name="T8" fmla="*/ 34 w 101"/>
              <a:gd name="T9" fmla="*/ 24 h 89"/>
              <a:gd name="T10" fmla="*/ 33 w 101"/>
              <a:gd name="T11" fmla="*/ 15 h 89"/>
              <a:gd name="T12" fmla="*/ 43 w 101"/>
              <a:gd name="T13" fmla="*/ 7 h 89"/>
              <a:gd name="T14" fmla="*/ 53 w 101"/>
              <a:gd name="T15" fmla="*/ 0 h 89"/>
              <a:gd name="T16" fmla="*/ 61 w 101"/>
              <a:gd name="T17" fmla="*/ 3 h 89"/>
              <a:gd name="T18" fmla="*/ 65 w 101"/>
              <a:gd name="T19" fmla="*/ 0 h 89"/>
              <a:gd name="T20" fmla="*/ 77 w 101"/>
              <a:gd name="T21" fmla="*/ 10 h 89"/>
              <a:gd name="T22" fmla="*/ 78 w 101"/>
              <a:gd name="T23" fmla="*/ 10 h 89"/>
              <a:gd name="T24" fmla="*/ 83 w 101"/>
              <a:gd name="T25" fmla="*/ 14 h 89"/>
              <a:gd name="T26" fmla="*/ 97 w 101"/>
              <a:gd name="T27" fmla="*/ 15 h 89"/>
              <a:gd name="T28" fmla="*/ 101 w 101"/>
              <a:gd name="T29" fmla="*/ 43 h 89"/>
              <a:gd name="T30" fmla="*/ 94 w 101"/>
              <a:gd name="T31" fmla="*/ 51 h 89"/>
              <a:gd name="T32" fmla="*/ 90 w 101"/>
              <a:gd name="T33" fmla="*/ 55 h 89"/>
              <a:gd name="T34" fmla="*/ 81 w 101"/>
              <a:gd name="T35" fmla="*/ 63 h 89"/>
              <a:gd name="T36" fmla="*/ 74 w 101"/>
              <a:gd name="T37" fmla="*/ 89 h 89"/>
              <a:gd name="T38" fmla="*/ 50 w 101"/>
              <a:gd name="T39"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89">
                <a:moveTo>
                  <a:pt x="50" y="70"/>
                </a:moveTo>
                <a:cubicBezTo>
                  <a:pt x="50" y="70"/>
                  <a:pt x="40" y="62"/>
                  <a:pt x="39" y="60"/>
                </a:cubicBezTo>
                <a:cubicBezTo>
                  <a:pt x="0" y="37"/>
                  <a:pt x="0" y="37"/>
                  <a:pt x="0" y="37"/>
                </a:cubicBezTo>
                <a:cubicBezTo>
                  <a:pt x="33" y="24"/>
                  <a:pt x="33" y="24"/>
                  <a:pt x="33" y="24"/>
                </a:cubicBezTo>
                <a:cubicBezTo>
                  <a:pt x="34" y="24"/>
                  <a:pt x="34" y="24"/>
                  <a:pt x="34" y="24"/>
                </a:cubicBezTo>
                <a:cubicBezTo>
                  <a:pt x="33" y="15"/>
                  <a:pt x="33" y="15"/>
                  <a:pt x="33" y="15"/>
                </a:cubicBezTo>
                <a:cubicBezTo>
                  <a:pt x="43" y="7"/>
                  <a:pt x="43" y="7"/>
                  <a:pt x="43" y="7"/>
                </a:cubicBezTo>
                <a:cubicBezTo>
                  <a:pt x="53" y="0"/>
                  <a:pt x="53" y="0"/>
                  <a:pt x="53" y="0"/>
                </a:cubicBezTo>
                <a:cubicBezTo>
                  <a:pt x="61" y="3"/>
                  <a:pt x="61" y="3"/>
                  <a:pt x="61" y="3"/>
                </a:cubicBezTo>
                <a:cubicBezTo>
                  <a:pt x="65" y="0"/>
                  <a:pt x="65" y="0"/>
                  <a:pt x="65" y="0"/>
                </a:cubicBezTo>
                <a:cubicBezTo>
                  <a:pt x="77" y="10"/>
                  <a:pt x="77" y="10"/>
                  <a:pt x="77" y="10"/>
                </a:cubicBezTo>
                <a:cubicBezTo>
                  <a:pt x="78" y="10"/>
                  <a:pt x="78" y="10"/>
                  <a:pt x="78" y="10"/>
                </a:cubicBezTo>
                <a:cubicBezTo>
                  <a:pt x="83" y="14"/>
                  <a:pt x="83" y="14"/>
                  <a:pt x="83" y="14"/>
                </a:cubicBezTo>
                <a:cubicBezTo>
                  <a:pt x="97" y="15"/>
                  <a:pt x="97" y="15"/>
                  <a:pt x="97" y="15"/>
                </a:cubicBezTo>
                <a:cubicBezTo>
                  <a:pt x="101" y="43"/>
                  <a:pt x="101" y="43"/>
                  <a:pt x="101" y="43"/>
                </a:cubicBezTo>
                <a:cubicBezTo>
                  <a:pt x="94" y="51"/>
                  <a:pt x="94" y="51"/>
                  <a:pt x="94" y="51"/>
                </a:cubicBezTo>
                <a:cubicBezTo>
                  <a:pt x="90" y="55"/>
                  <a:pt x="90" y="55"/>
                  <a:pt x="90" y="55"/>
                </a:cubicBezTo>
                <a:cubicBezTo>
                  <a:pt x="81" y="63"/>
                  <a:pt x="81" y="63"/>
                  <a:pt x="81" y="63"/>
                </a:cubicBezTo>
                <a:cubicBezTo>
                  <a:pt x="74" y="89"/>
                  <a:pt x="74" y="89"/>
                  <a:pt x="74" y="89"/>
                </a:cubicBezTo>
                <a:lnTo>
                  <a:pt x="50" y="7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183"/>
          <p:cNvSpPr>
            <a:spLocks/>
          </p:cNvSpPr>
          <p:nvPr/>
        </p:nvSpPr>
        <p:spPr bwMode="auto">
          <a:xfrm>
            <a:off x="14549438" y="7337425"/>
            <a:ext cx="104775" cy="114300"/>
          </a:xfrm>
          <a:custGeom>
            <a:avLst/>
            <a:gdLst>
              <a:gd name="T0" fmla="*/ 0 w 66"/>
              <a:gd name="T1" fmla="*/ 60 h 72"/>
              <a:gd name="T2" fmla="*/ 52 w 66"/>
              <a:gd name="T3" fmla="*/ 0 h 72"/>
              <a:gd name="T4" fmla="*/ 66 w 66"/>
              <a:gd name="T5" fmla="*/ 12 h 72"/>
              <a:gd name="T6" fmla="*/ 14 w 66"/>
              <a:gd name="T7" fmla="*/ 72 h 72"/>
              <a:gd name="T8" fmla="*/ 0 w 66"/>
              <a:gd name="T9" fmla="*/ 60 h 72"/>
            </a:gdLst>
            <a:ahLst/>
            <a:cxnLst>
              <a:cxn ang="0">
                <a:pos x="T0" y="T1"/>
              </a:cxn>
              <a:cxn ang="0">
                <a:pos x="T2" y="T3"/>
              </a:cxn>
              <a:cxn ang="0">
                <a:pos x="T4" y="T5"/>
              </a:cxn>
              <a:cxn ang="0">
                <a:pos x="T6" y="T7"/>
              </a:cxn>
              <a:cxn ang="0">
                <a:pos x="T8" y="T9"/>
              </a:cxn>
            </a:cxnLst>
            <a:rect l="0" t="0" r="r" b="b"/>
            <a:pathLst>
              <a:path w="66" h="72">
                <a:moveTo>
                  <a:pt x="0" y="60"/>
                </a:moveTo>
                <a:lnTo>
                  <a:pt x="52" y="0"/>
                </a:lnTo>
                <a:lnTo>
                  <a:pt x="66" y="12"/>
                </a:lnTo>
                <a:lnTo>
                  <a:pt x="14" y="72"/>
                </a:lnTo>
                <a:lnTo>
                  <a:pt x="0" y="6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184"/>
          <p:cNvSpPr>
            <a:spLocks/>
          </p:cNvSpPr>
          <p:nvPr/>
        </p:nvSpPr>
        <p:spPr bwMode="auto">
          <a:xfrm>
            <a:off x="14536738" y="7273925"/>
            <a:ext cx="258762" cy="311150"/>
          </a:xfrm>
          <a:custGeom>
            <a:avLst/>
            <a:gdLst>
              <a:gd name="T0" fmla="*/ 19 w 82"/>
              <a:gd name="T1" fmla="*/ 95 h 98"/>
              <a:gd name="T2" fmla="*/ 16 w 82"/>
              <a:gd name="T3" fmla="*/ 83 h 98"/>
              <a:gd name="T4" fmla="*/ 7 w 82"/>
              <a:gd name="T5" fmla="*/ 56 h 98"/>
              <a:gd name="T6" fmla="*/ 7 w 82"/>
              <a:gd name="T7" fmla="*/ 54 h 98"/>
              <a:gd name="T8" fmla="*/ 0 w 82"/>
              <a:gd name="T9" fmla="*/ 49 h 98"/>
              <a:gd name="T10" fmla="*/ 5 w 82"/>
              <a:gd name="T11" fmla="*/ 36 h 98"/>
              <a:gd name="T12" fmla="*/ 6 w 82"/>
              <a:gd name="T13" fmla="*/ 34 h 98"/>
              <a:gd name="T14" fmla="*/ 6 w 82"/>
              <a:gd name="T15" fmla="*/ 30 h 98"/>
              <a:gd name="T16" fmla="*/ 9 w 82"/>
              <a:gd name="T17" fmla="*/ 23 h 98"/>
              <a:gd name="T18" fmla="*/ 14 w 82"/>
              <a:gd name="T19" fmla="*/ 17 h 98"/>
              <a:gd name="T20" fmla="*/ 27 w 82"/>
              <a:gd name="T21" fmla="*/ 5 h 98"/>
              <a:gd name="T22" fmla="*/ 29 w 82"/>
              <a:gd name="T23" fmla="*/ 2 h 98"/>
              <a:gd name="T24" fmla="*/ 31 w 82"/>
              <a:gd name="T25" fmla="*/ 2 h 98"/>
              <a:gd name="T26" fmla="*/ 34 w 82"/>
              <a:gd name="T27" fmla="*/ 0 h 98"/>
              <a:gd name="T28" fmla="*/ 39 w 82"/>
              <a:gd name="T29" fmla="*/ 6 h 98"/>
              <a:gd name="T30" fmla="*/ 53 w 82"/>
              <a:gd name="T31" fmla="*/ 11 h 98"/>
              <a:gd name="T32" fmla="*/ 55 w 82"/>
              <a:gd name="T33" fmla="*/ 14 h 98"/>
              <a:gd name="T34" fmla="*/ 60 w 82"/>
              <a:gd name="T35" fmla="*/ 16 h 98"/>
              <a:gd name="T36" fmla="*/ 68 w 82"/>
              <a:gd name="T37" fmla="*/ 28 h 98"/>
              <a:gd name="T38" fmla="*/ 68 w 82"/>
              <a:gd name="T39" fmla="*/ 34 h 98"/>
              <a:gd name="T40" fmla="*/ 71 w 82"/>
              <a:gd name="T41" fmla="*/ 38 h 98"/>
              <a:gd name="T42" fmla="*/ 69 w 82"/>
              <a:gd name="T43" fmla="*/ 43 h 98"/>
              <a:gd name="T44" fmla="*/ 82 w 82"/>
              <a:gd name="T45" fmla="*/ 50 h 98"/>
              <a:gd name="T46" fmla="*/ 77 w 82"/>
              <a:gd name="T47" fmla="*/ 68 h 98"/>
              <a:gd name="T48" fmla="*/ 75 w 82"/>
              <a:gd name="T49" fmla="*/ 74 h 98"/>
              <a:gd name="T50" fmla="*/ 67 w 82"/>
              <a:gd name="T51" fmla="*/ 85 h 98"/>
              <a:gd name="T52" fmla="*/ 63 w 82"/>
              <a:gd name="T53" fmla="*/ 86 h 98"/>
              <a:gd name="T54" fmla="*/ 59 w 82"/>
              <a:gd name="T55" fmla="*/ 94 h 98"/>
              <a:gd name="T56" fmla="*/ 47 w 82"/>
              <a:gd name="T57" fmla="*/ 98 h 98"/>
              <a:gd name="T58" fmla="*/ 40 w 82"/>
              <a:gd name="T59" fmla="*/ 98 h 98"/>
              <a:gd name="T60" fmla="*/ 19 w 82"/>
              <a:gd name="T61"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 h="98">
                <a:moveTo>
                  <a:pt x="19" y="95"/>
                </a:moveTo>
                <a:cubicBezTo>
                  <a:pt x="16" y="83"/>
                  <a:pt x="16" y="83"/>
                  <a:pt x="16" y="83"/>
                </a:cubicBezTo>
                <a:cubicBezTo>
                  <a:pt x="11" y="78"/>
                  <a:pt x="6" y="69"/>
                  <a:pt x="7" y="56"/>
                </a:cubicBezTo>
                <a:cubicBezTo>
                  <a:pt x="7" y="55"/>
                  <a:pt x="7" y="54"/>
                  <a:pt x="7" y="54"/>
                </a:cubicBezTo>
                <a:cubicBezTo>
                  <a:pt x="0" y="49"/>
                  <a:pt x="0" y="49"/>
                  <a:pt x="0" y="49"/>
                </a:cubicBezTo>
                <a:cubicBezTo>
                  <a:pt x="5" y="36"/>
                  <a:pt x="5" y="36"/>
                  <a:pt x="5" y="36"/>
                </a:cubicBezTo>
                <a:cubicBezTo>
                  <a:pt x="6" y="34"/>
                  <a:pt x="6" y="34"/>
                  <a:pt x="6" y="34"/>
                </a:cubicBezTo>
                <a:cubicBezTo>
                  <a:pt x="6" y="30"/>
                  <a:pt x="6" y="30"/>
                  <a:pt x="6" y="30"/>
                </a:cubicBezTo>
                <a:cubicBezTo>
                  <a:pt x="9" y="23"/>
                  <a:pt x="9" y="23"/>
                  <a:pt x="9" y="23"/>
                </a:cubicBezTo>
                <a:cubicBezTo>
                  <a:pt x="14" y="17"/>
                  <a:pt x="14" y="17"/>
                  <a:pt x="14" y="17"/>
                </a:cubicBezTo>
                <a:cubicBezTo>
                  <a:pt x="27" y="5"/>
                  <a:pt x="27" y="5"/>
                  <a:pt x="27" y="5"/>
                </a:cubicBezTo>
                <a:cubicBezTo>
                  <a:pt x="29" y="2"/>
                  <a:pt x="29" y="2"/>
                  <a:pt x="29" y="2"/>
                </a:cubicBezTo>
                <a:cubicBezTo>
                  <a:pt x="31" y="2"/>
                  <a:pt x="31" y="2"/>
                  <a:pt x="31" y="2"/>
                </a:cubicBezTo>
                <a:cubicBezTo>
                  <a:pt x="34" y="0"/>
                  <a:pt x="34" y="0"/>
                  <a:pt x="34" y="0"/>
                </a:cubicBezTo>
                <a:cubicBezTo>
                  <a:pt x="39" y="6"/>
                  <a:pt x="39" y="6"/>
                  <a:pt x="39" y="6"/>
                </a:cubicBezTo>
                <a:cubicBezTo>
                  <a:pt x="53" y="11"/>
                  <a:pt x="53" y="11"/>
                  <a:pt x="53" y="11"/>
                </a:cubicBezTo>
                <a:cubicBezTo>
                  <a:pt x="55" y="14"/>
                  <a:pt x="55" y="14"/>
                  <a:pt x="55" y="14"/>
                </a:cubicBezTo>
                <a:cubicBezTo>
                  <a:pt x="60" y="16"/>
                  <a:pt x="60" y="16"/>
                  <a:pt x="60" y="16"/>
                </a:cubicBezTo>
                <a:cubicBezTo>
                  <a:pt x="68" y="28"/>
                  <a:pt x="68" y="28"/>
                  <a:pt x="68" y="28"/>
                </a:cubicBezTo>
                <a:cubicBezTo>
                  <a:pt x="68" y="34"/>
                  <a:pt x="68" y="34"/>
                  <a:pt x="68" y="34"/>
                </a:cubicBezTo>
                <a:cubicBezTo>
                  <a:pt x="71" y="38"/>
                  <a:pt x="71" y="38"/>
                  <a:pt x="71" y="38"/>
                </a:cubicBezTo>
                <a:cubicBezTo>
                  <a:pt x="69" y="43"/>
                  <a:pt x="69" y="43"/>
                  <a:pt x="69" y="43"/>
                </a:cubicBezTo>
                <a:cubicBezTo>
                  <a:pt x="82" y="50"/>
                  <a:pt x="82" y="50"/>
                  <a:pt x="82" y="50"/>
                </a:cubicBezTo>
                <a:cubicBezTo>
                  <a:pt x="77" y="68"/>
                  <a:pt x="77" y="68"/>
                  <a:pt x="77" y="68"/>
                </a:cubicBezTo>
                <a:cubicBezTo>
                  <a:pt x="75" y="74"/>
                  <a:pt x="75" y="74"/>
                  <a:pt x="75" y="74"/>
                </a:cubicBezTo>
                <a:cubicBezTo>
                  <a:pt x="67" y="85"/>
                  <a:pt x="67" y="85"/>
                  <a:pt x="67" y="85"/>
                </a:cubicBezTo>
                <a:cubicBezTo>
                  <a:pt x="63" y="86"/>
                  <a:pt x="63" y="86"/>
                  <a:pt x="63" y="86"/>
                </a:cubicBezTo>
                <a:cubicBezTo>
                  <a:pt x="59" y="94"/>
                  <a:pt x="59" y="94"/>
                  <a:pt x="59" y="94"/>
                </a:cubicBezTo>
                <a:cubicBezTo>
                  <a:pt x="47" y="98"/>
                  <a:pt x="47" y="98"/>
                  <a:pt x="47" y="98"/>
                </a:cubicBezTo>
                <a:cubicBezTo>
                  <a:pt x="40" y="98"/>
                  <a:pt x="40" y="98"/>
                  <a:pt x="40" y="98"/>
                </a:cubicBezTo>
                <a:lnTo>
                  <a:pt x="19" y="9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185"/>
          <p:cNvSpPr>
            <a:spLocks/>
          </p:cNvSpPr>
          <p:nvPr/>
        </p:nvSpPr>
        <p:spPr bwMode="auto">
          <a:xfrm>
            <a:off x="14504988" y="7099300"/>
            <a:ext cx="420687" cy="396875"/>
          </a:xfrm>
          <a:custGeom>
            <a:avLst/>
            <a:gdLst>
              <a:gd name="T0" fmla="*/ 84 w 265"/>
              <a:gd name="T1" fmla="*/ 212 h 250"/>
              <a:gd name="T2" fmla="*/ 80 w 265"/>
              <a:gd name="T3" fmla="*/ 206 h 250"/>
              <a:gd name="T4" fmla="*/ 76 w 265"/>
              <a:gd name="T5" fmla="*/ 204 h 250"/>
              <a:gd name="T6" fmla="*/ 72 w 265"/>
              <a:gd name="T7" fmla="*/ 198 h 250"/>
              <a:gd name="T8" fmla="*/ 46 w 265"/>
              <a:gd name="T9" fmla="*/ 186 h 250"/>
              <a:gd name="T10" fmla="*/ 50 w 265"/>
              <a:gd name="T11" fmla="*/ 176 h 250"/>
              <a:gd name="T12" fmla="*/ 42 w 265"/>
              <a:gd name="T13" fmla="*/ 162 h 250"/>
              <a:gd name="T14" fmla="*/ 4 w 265"/>
              <a:gd name="T15" fmla="*/ 126 h 250"/>
              <a:gd name="T16" fmla="*/ 16 w 265"/>
              <a:gd name="T17" fmla="*/ 120 h 250"/>
              <a:gd name="T18" fmla="*/ 16 w 265"/>
              <a:gd name="T19" fmla="*/ 102 h 250"/>
              <a:gd name="T20" fmla="*/ 14 w 265"/>
              <a:gd name="T21" fmla="*/ 98 h 250"/>
              <a:gd name="T22" fmla="*/ 14 w 265"/>
              <a:gd name="T23" fmla="*/ 82 h 250"/>
              <a:gd name="T24" fmla="*/ 0 w 265"/>
              <a:gd name="T25" fmla="*/ 50 h 250"/>
              <a:gd name="T26" fmla="*/ 24 w 265"/>
              <a:gd name="T27" fmla="*/ 24 h 250"/>
              <a:gd name="T28" fmla="*/ 38 w 265"/>
              <a:gd name="T29" fmla="*/ 16 h 250"/>
              <a:gd name="T30" fmla="*/ 56 w 265"/>
              <a:gd name="T31" fmla="*/ 8 h 250"/>
              <a:gd name="T32" fmla="*/ 68 w 265"/>
              <a:gd name="T33" fmla="*/ 0 h 250"/>
              <a:gd name="T34" fmla="*/ 106 w 265"/>
              <a:gd name="T35" fmla="*/ 8 h 250"/>
              <a:gd name="T36" fmla="*/ 122 w 265"/>
              <a:gd name="T37" fmla="*/ 14 h 250"/>
              <a:gd name="T38" fmla="*/ 145 w 265"/>
              <a:gd name="T39" fmla="*/ 36 h 250"/>
              <a:gd name="T40" fmla="*/ 145 w 265"/>
              <a:gd name="T41" fmla="*/ 38 h 250"/>
              <a:gd name="T42" fmla="*/ 165 w 265"/>
              <a:gd name="T43" fmla="*/ 50 h 250"/>
              <a:gd name="T44" fmla="*/ 265 w 265"/>
              <a:gd name="T45" fmla="*/ 62 h 250"/>
              <a:gd name="T46" fmla="*/ 219 w 265"/>
              <a:gd name="T47" fmla="*/ 106 h 250"/>
              <a:gd name="T48" fmla="*/ 225 w 265"/>
              <a:gd name="T49" fmla="*/ 120 h 250"/>
              <a:gd name="T50" fmla="*/ 225 w 265"/>
              <a:gd name="T51" fmla="*/ 122 h 250"/>
              <a:gd name="T52" fmla="*/ 235 w 265"/>
              <a:gd name="T53" fmla="*/ 138 h 250"/>
              <a:gd name="T54" fmla="*/ 223 w 265"/>
              <a:gd name="T55" fmla="*/ 168 h 250"/>
              <a:gd name="T56" fmla="*/ 221 w 265"/>
              <a:gd name="T57" fmla="*/ 170 h 250"/>
              <a:gd name="T58" fmla="*/ 215 w 265"/>
              <a:gd name="T59" fmla="*/ 188 h 250"/>
              <a:gd name="T60" fmla="*/ 205 w 265"/>
              <a:gd name="T61" fmla="*/ 206 h 250"/>
              <a:gd name="T62" fmla="*/ 183 w 265"/>
              <a:gd name="T63" fmla="*/ 212 h 250"/>
              <a:gd name="T64" fmla="*/ 165 w 265"/>
              <a:gd name="T65" fmla="*/ 214 h 250"/>
              <a:gd name="T66" fmla="*/ 159 w 265"/>
              <a:gd name="T67" fmla="*/ 214 h 250"/>
              <a:gd name="T68" fmla="*/ 157 w 265"/>
              <a:gd name="T69" fmla="*/ 214 h 250"/>
              <a:gd name="T70" fmla="*/ 151 w 265"/>
              <a:gd name="T71" fmla="*/ 218 h 250"/>
              <a:gd name="T72" fmla="*/ 145 w 265"/>
              <a:gd name="T73" fmla="*/ 220 h 250"/>
              <a:gd name="T74" fmla="*/ 110 w 265"/>
              <a:gd name="T75" fmla="*/ 250 h 250"/>
              <a:gd name="T76" fmla="*/ 84 w 265"/>
              <a:gd name="T77" fmla="*/ 21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5" h="250">
                <a:moveTo>
                  <a:pt x="84" y="212"/>
                </a:moveTo>
                <a:lnTo>
                  <a:pt x="80" y="206"/>
                </a:lnTo>
                <a:lnTo>
                  <a:pt x="76" y="204"/>
                </a:lnTo>
                <a:lnTo>
                  <a:pt x="72" y="198"/>
                </a:lnTo>
                <a:lnTo>
                  <a:pt x="46" y="186"/>
                </a:lnTo>
                <a:lnTo>
                  <a:pt x="50" y="176"/>
                </a:lnTo>
                <a:lnTo>
                  <a:pt x="42" y="162"/>
                </a:lnTo>
                <a:lnTo>
                  <a:pt x="4" y="126"/>
                </a:lnTo>
                <a:lnTo>
                  <a:pt x="16" y="120"/>
                </a:lnTo>
                <a:lnTo>
                  <a:pt x="16" y="102"/>
                </a:lnTo>
                <a:lnTo>
                  <a:pt x="14" y="98"/>
                </a:lnTo>
                <a:lnTo>
                  <a:pt x="14" y="82"/>
                </a:lnTo>
                <a:lnTo>
                  <a:pt x="0" y="50"/>
                </a:lnTo>
                <a:lnTo>
                  <a:pt x="24" y="24"/>
                </a:lnTo>
                <a:lnTo>
                  <a:pt x="38" y="16"/>
                </a:lnTo>
                <a:lnTo>
                  <a:pt x="56" y="8"/>
                </a:lnTo>
                <a:lnTo>
                  <a:pt x="68" y="0"/>
                </a:lnTo>
                <a:lnTo>
                  <a:pt x="106" y="8"/>
                </a:lnTo>
                <a:lnTo>
                  <a:pt x="122" y="14"/>
                </a:lnTo>
                <a:lnTo>
                  <a:pt x="145" y="36"/>
                </a:lnTo>
                <a:lnTo>
                  <a:pt x="145" y="38"/>
                </a:lnTo>
                <a:lnTo>
                  <a:pt x="165" y="50"/>
                </a:lnTo>
                <a:lnTo>
                  <a:pt x="265" y="62"/>
                </a:lnTo>
                <a:lnTo>
                  <a:pt x="219" y="106"/>
                </a:lnTo>
                <a:lnTo>
                  <a:pt x="225" y="120"/>
                </a:lnTo>
                <a:lnTo>
                  <a:pt x="225" y="122"/>
                </a:lnTo>
                <a:lnTo>
                  <a:pt x="235" y="138"/>
                </a:lnTo>
                <a:lnTo>
                  <a:pt x="223" y="168"/>
                </a:lnTo>
                <a:lnTo>
                  <a:pt x="221" y="170"/>
                </a:lnTo>
                <a:lnTo>
                  <a:pt x="215" y="188"/>
                </a:lnTo>
                <a:lnTo>
                  <a:pt x="205" y="206"/>
                </a:lnTo>
                <a:lnTo>
                  <a:pt x="183" y="212"/>
                </a:lnTo>
                <a:lnTo>
                  <a:pt x="165" y="214"/>
                </a:lnTo>
                <a:lnTo>
                  <a:pt x="159" y="214"/>
                </a:lnTo>
                <a:lnTo>
                  <a:pt x="157" y="214"/>
                </a:lnTo>
                <a:lnTo>
                  <a:pt x="151" y="218"/>
                </a:lnTo>
                <a:lnTo>
                  <a:pt x="145" y="220"/>
                </a:lnTo>
                <a:lnTo>
                  <a:pt x="110" y="250"/>
                </a:lnTo>
                <a:lnTo>
                  <a:pt x="84" y="21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186"/>
          <p:cNvSpPr>
            <a:spLocks/>
          </p:cNvSpPr>
          <p:nvPr/>
        </p:nvSpPr>
        <p:spPr bwMode="auto">
          <a:xfrm>
            <a:off x="14619288" y="7105650"/>
            <a:ext cx="47625" cy="130175"/>
          </a:xfrm>
          <a:custGeom>
            <a:avLst/>
            <a:gdLst>
              <a:gd name="T0" fmla="*/ 0 w 30"/>
              <a:gd name="T1" fmla="*/ 78 h 82"/>
              <a:gd name="T2" fmla="*/ 16 w 30"/>
              <a:gd name="T3" fmla="*/ 0 h 82"/>
              <a:gd name="T4" fmla="*/ 30 w 30"/>
              <a:gd name="T5" fmla="*/ 2 h 82"/>
              <a:gd name="T6" fmla="*/ 16 w 30"/>
              <a:gd name="T7" fmla="*/ 82 h 82"/>
              <a:gd name="T8" fmla="*/ 0 w 30"/>
              <a:gd name="T9" fmla="*/ 78 h 82"/>
            </a:gdLst>
            <a:ahLst/>
            <a:cxnLst>
              <a:cxn ang="0">
                <a:pos x="T0" y="T1"/>
              </a:cxn>
              <a:cxn ang="0">
                <a:pos x="T2" y="T3"/>
              </a:cxn>
              <a:cxn ang="0">
                <a:pos x="T4" y="T5"/>
              </a:cxn>
              <a:cxn ang="0">
                <a:pos x="T6" y="T7"/>
              </a:cxn>
              <a:cxn ang="0">
                <a:pos x="T8" y="T9"/>
              </a:cxn>
            </a:cxnLst>
            <a:rect l="0" t="0" r="r" b="b"/>
            <a:pathLst>
              <a:path w="30" h="82">
                <a:moveTo>
                  <a:pt x="0" y="78"/>
                </a:moveTo>
                <a:lnTo>
                  <a:pt x="16" y="0"/>
                </a:lnTo>
                <a:lnTo>
                  <a:pt x="30" y="2"/>
                </a:lnTo>
                <a:lnTo>
                  <a:pt x="16" y="82"/>
                </a:lnTo>
                <a:lnTo>
                  <a:pt x="0" y="7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187"/>
          <p:cNvSpPr>
            <a:spLocks/>
          </p:cNvSpPr>
          <p:nvPr/>
        </p:nvSpPr>
        <p:spPr bwMode="auto">
          <a:xfrm>
            <a:off x="14546263" y="6978650"/>
            <a:ext cx="671512" cy="387350"/>
          </a:xfrm>
          <a:custGeom>
            <a:avLst/>
            <a:gdLst>
              <a:gd name="T0" fmla="*/ 62 w 212"/>
              <a:gd name="T1" fmla="*/ 112 h 122"/>
              <a:gd name="T2" fmla="*/ 58 w 212"/>
              <a:gd name="T3" fmla="*/ 106 h 122"/>
              <a:gd name="T4" fmla="*/ 38 w 212"/>
              <a:gd name="T5" fmla="*/ 98 h 122"/>
              <a:gd name="T6" fmla="*/ 30 w 212"/>
              <a:gd name="T7" fmla="*/ 86 h 122"/>
              <a:gd name="T8" fmla="*/ 26 w 212"/>
              <a:gd name="T9" fmla="*/ 79 h 122"/>
              <a:gd name="T10" fmla="*/ 21 w 212"/>
              <a:gd name="T11" fmla="*/ 46 h 122"/>
              <a:gd name="T12" fmla="*/ 28 w 212"/>
              <a:gd name="T13" fmla="*/ 37 h 122"/>
              <a:gd name="T14" fmla="*/ 39 w 212"/>
              <a:gd name="T15" fmla="*/ 32 h 122"/>
              <a:gd name="T16" fmla="*/ 47 w 212"/>
              <a:gd name="T17" fmla="*/ 18 h 122"/>
              <a:gd name="T18" fmla="*/ 63 w 212"/>
              <a:gd name="T19" fmla="*/ 5 h 122"/>
              <a:gd name="T20" fmla="*/ 76 w 212"/>
              <a:gd name="T21" fmla="*/ 3 h 122"/>
              <a:gd name="T22" fmla="*/ 86 w 212"/>
              <a:gd name="T23" fmla="*/ 4 h 122"/>
              <a:gd name="T24" fmla="*/ 93 w 212"/>
              <a:gd name="T25" fmla="*/ 6 h 122"/>
              <a:gd name="T26" fmla="*/ 103 w 212"/>
              <a:gd name="T27" fmla="*/ 9 h 122"/>
              <a:gd name="T28" fmla="*/ 122 w 212"/>
              <a:gd name="T29" fmla="*/ 5 h 122"/>
              <a:gd name="T30" fmla="*/ 151 w 212"/>
              <a:gd name="T31" fmla="*/ 0 h 122"/>
              <a:gd name="T32" fmla="*/ 165 w 212"/>
              <a:gd name="T33" fmla="*/ 20 h 122"/>
              <a:gd name="T34" fmla="*/ 175 w 212"/>
              <a:gd name="T35" fmla="*/ 28 h 122"/>
              <a:gd name="T36" fmla="*/ 184 w 212"/>
              <a:gd name="T37" fmla="*/ 43 h 122"/>
              <a:gd name="T38" fmla="*/ 194 w 212"/>
              <a:gd name="T39" fmla="*/ 49 h 122"/>
              <a:gd name="T40" fmla="*/ 208 w 212"/>
              <a:gd name="T41" fmla="*/ 62 h 122"/>
              <a:gd name="T42" fmla="*/ 211 w 212"/>
              <a:gd name="T43" fmla="*/ 78 h 122"/>
              <a:gd name="T44" fmla="*/ 197 w 212"/>
              <a:gd name="T45" fmla="*/ 117 h 122"/>
              <a:gd name="T46" fmla="*/ 163 w 212"/>
              <a:gd name="T47" fmla="*/ 115 h 122"/>
              <a:gd name="T48" fmla="*/ 152 w 212"/>
              <a:gd name="T49" fmla="*/ 112 h 122"/>
              <a:gd name="T50" fmla="*/ 148 w 212"/>
              <a:gd name="T51" fmla="*/ 112 h 122"/>
              <a:gd name="T52" fmla="*/ 139 w 212"/>
              <a:gd name="T53" fmla="*/ 117 h 122"/>
              <a:gd name="T54" fmla="*/ 133 w 212"/>
              <a:gd name="T55" fmla="*/ 119 h 122"/>
              <a:gd name="T56" fmla="*/ 113 w 212"/>
              <a:gd name="T57" fmla="*/ 119 h 122"/>
              <a:gd name="T58" fmla="*/ 108 w 212"/>
              <a:gd name="T59" fmla="*/ 119 h 122"/>
              <a:gd name="T60" fmla="*/ 96 w 212"/>
              <a:gd name="T61" fmla="*/ 119 h 122"/>
              <a:gd name="T62" fmla="*/ 87 w 212"/>
              <a:gd name="T63" fmla="*/ 118 h 122"/>
              <a:gd name="T64" fmla="*/ 67 w 212"/>
              <a:gd name="T65" fmla="*/ 11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122">
                <a:moveTo>
                  <a:pt x="67" y="112"/>
                </a:moveTo>
                <a:cubicBezTo>
                  <a:pt x="62" y="112"/>
                  <a:pt x="62" y="112"/>
                  <a:pt x="62" y="112"/>
                </a:cubicBezTo>
                <a:cubicBezTo>
                  <a:pt x="59" y="105"/>
                  <a:pt x="59" y="105"/>
                  <a:pt x="59" y="105"/>
                </a:cubicBezTo>
                <a:cubicBezTo>
                  <a:pt x="58" y="106"/>
                  <a:pt x="58" y="106"/>
                  <a:pt x="58" y="106"/>
                </a:cubicBezTo>
                <a:cubicBezTo>
                  <a:pt x="51" y="101"/>
                  <a:pt x="51" y="101"/>
                  <a:pt x="51" y="101"/>
                </a:cubicBezTo>
                <a:cubicBezTo>
                  <a:pt x="38" y="98"/>
                  <a:pt x="38" y="98"/>
                  <a:pt x="38" y="98"/>
                </a:cubicBezTo>
                <a:cubicBezTo>
                  <a:pt x="35" y="88"/>
                  <a:pt x="35" y="88"/>
                  <a:pt x="35" y="88"/>
                </a:cubicBezTo>
                <a:cubicBezTo>
                  <a:pt x="30" y="86"/>
                  <a:pt x="30" y="86"/>
                  <a:pt x="30" y="86"/>
                </a:cubicBezTo>
                <a:cubicBezTo>
                  <a:pt x="28" y="81"/>
                  <a:pt x="28" y="81"/>
                  <a:pt x="28" y="81"/>
                </a:cubicBezTo>
                <a:cubicBezTo>
                  <a:pt x="26" y="79"/>
                  <a:pt x="26" y="79"/>
                  <a:pt x="26" y="79"/>
                </a:cubicBezTo>
                <a:cubicBezTo>
                  <a:pt x="0" y="69"/>
                  <a:pt x="0" y="69"/>
                  <a:pt x="0" y="69"/>
                </a:cubicBezTo>
                <a:cubicBezTo>
                  <a:pt x="21" y="46"/>
                  <a:pt x="21" y="46"/>
                  <a:pt x="21" y="46"/>
                </a:cubicBezTo>
                <a:cubicBezTo>
                  <a:pt x="26" y="42"/>
                  <a:pt x="26" y="42"/>
                  <a:pt x="26" y="42"/>
                </a:cubicBezTo>
                <a:cubicBezTo>
                  <a:pt x="28" y="37"/>
                  <a:pt x="28" y="37"/>
                  <a:pt x="28" y="37"/>
                </a:cubicBezTo>
                <a:cubicBezTo>
                  <a:pt x="36" y="36"/>
                  <a:pt x="36" y="36"/>
                  <a:pt x="36" y="36"/>
                </a:cubicBezTo>
                <a:cubicBezTo>
                  <a:pt x="39" y="32"/>
                  <a:pt x="39" y="32"/>
                  <a:pt x="39" y="32"/>
                </a:cubicBezTo>
                <a:cubicBezTo>
                  <a:pt x="42" y="26"/>
                  <a:pt x="42" y="26"/>
                  <a:pt x="42" y="26"/>
                </a:cubicBezTo>
                <a:cubicBezTo>
                  <a:pt x="47" y="18"/>
                  <a:pt x="47" y="18"/>
                  <a:pt x="47" y="18"/>
                </a:cubicBezTo>
                <a:cubicBezTo>
                  <a:pt x="44" y="8"/>
                  <a:pt x="44" y="8"/>
                  <a:pt x="44" y="8"/>
                </a:cubicBezTo>
                <a:cubicBezTo>
                  <a:pt x="63" y="5"/>
                  <a:pt x="63" y="5"/>
                  <a:pt x="63" y="5"/>
                </a:cubicBezTo>
                <a:cubicBezTo>
                  <a:pt x="65" y="4"/>
                  <a:pt x="65" y="4"/>
                  <a:pt x="65" y="4"/>
                </a:cubicBezTo>
                <a:cubicBezTo>
                  <a:pt x="76" y="3"/>
                  <a:pt x="76" y="3"/>
                  <a:pt x="76" y="3"/>
                </a:cubicBezTo>
                <a:cubicBezTo>
                  <a:pt x="79" y="3"/>
                  <a:pt x="79" y="3"/>
                  <a:pt x="79" y="3"/>
                </a:cubicBezTo>
                <a:cubicBezTo>
                  <a:pt x="86" y="4"/>
                  <a:pt x="86" y="4"/>
                  <a:pt x="86" y="4"/>
                </a:cubicBezTo>
                <a:cubicBezTo>
                  <a:pt x="90" y="6"/>
                  <a:pt x="90" y="6"/>
                  <a:pt x="90" y="6"/>
                </a:cubicBezTo>
                <a:cubicBezTo>
                  <a:pt x="93" y="6"/>
                  <a:pt x="93" y="6"/>
                  <a:pt x="93" y="6"/>
                </a:cubicBezTo>
                <a:cubicBezTo>
                  <a:pt x="102" y="8"/>
                  <a:pt x="102" y="8"/>
                  <a:pt x="102" y="8"/>
                </a:cubicBezTo>
                <a:cubicBezTo>
                  <a:pt x="103" y="9"/>
                  <a:pt x="103" y="9"/>
                  <a:pt x="103" y="9"/>
                </a:cubicBezTo>
                <a:cubicBezTo>
                  <a:pt x="110" y="7"/>
                  <a:pt x="110" y="7"/>
                  <a:pt x="110" y="7"/>
                </a:cubicBezTo>
                <a:cubicBezTo>
                  <a:pt x="122" y="5"/>
                  <a:pt x="122" y="5"/>
                  <a:pt x="122" y="5"/>
                </a:cubicBezTo>
                <a:cubicBezTo>
                  <a:pt x="128" y="3"/>
                  <a:pt x="128" y="3"/>
                  <a:pt x="128" y="3"/>
                </a:cubicBezTo>
                <a:cubicBezTo>
                  <a:pt x="151" y="0"/>
                  <a:pt x="151" y="0"/>
                  <a:pt x="151" y="0"/>
                </a:cubicBezTo>
                <a:cubicBezTo>
                  <a:pt x="158" y="15"/>
                  <a:pt x="158" y="15"/>
                  <a:pt x="158" y="15"/>
                </a:cubicBezTo>
                <a:cubicBezTo>
                  <a:pt x="165" y="20"/>
                  <a:pt x="165" y="20"/>
                  <a:pt x="165" y="20"/>
                </a:cubicBezTo>
                <a:cubicBezTo>
                  <a:pt x="165" y="21"/>
                  <a:pt x="165" y="21"/>
                  <a:pt x="165" y="21"/>
                </a:cubicBezTo>
                <a:cubicBezTo>
                  <a:pt x="175" y="28"/>
                  <a:pt x="175" y="28"/>
                  <a:pt x="175" y="28"/>
                </a:cubicBezTo>
                <a:cubicBezTo>
                  <a:pt x="178" y="36"/>
                  <a:pt x="178" y="36"/>
                  <a:pt x="178" y="36"/>
                </a:cubicBezTo>
                <a:cubicBezTo>
                  <a:pt x="184" y="43"/>
                  <a:pt x="184" y="43"/>
                  <a:pt x="184" y="43"/>
                </a:cubicBezTo>
                <a:cubicBezTo>
                  <a:pt x="183" y="49"/>
                  <a:pt x="183" y="49"/>
                  <a:pt x="183" y="49"/>
                </a:cubicBezTo>
                <a:cubicBezTo>
                  <a:pt x="194" y="49"/>
                  <a:pt x="194" y="49"/>
                  <a:pt x="194" y="49"/>
                </a:cubicBezTo>
                <a:cubicBezTo>
                  <a:pt x="207" y="60"/>
                  <a:pt x="207" y="60"/>
                  <a:pt x="207" y="60"/>
                </a:cubicBezTo>
                <a:cubicBezTo>
                  <a:pt x="208" y="62"/>
                  <a:pt x="208" y="62"/>
                  <a:pt x="208" y="62"/>
                </a:cubicBezTo>
                <a:cubicBezTo>
                  <a:pt x="212" y="66"/>
                  <a:pt x="212" y="66"/>
                  <a:pt x="212" y="66"/>
                </a:cubicBezTo>
                <a:cubicBezTo>
                  <a:pt x="211" y="78"/>
                  <a:pt x="211" y="78"/>
                  <a:pt x="211" y="78"/>
                </a:cubicBezTo>
                <a:cubicBezTo>
                  <a:pt x="209" y="86"/>
                  <a:pt x="204" y="93"/>
                  <a:pt x="197" y="97"/>
                </a:cubicBezTo>
                <a:cubicBezTo>
                  <a:pt x="197" y="117"/>
                  <a:pt x="197" y="117"/>
                  <a:pt x="197" y="117"/>
                </a:cubicBezTo>
                <a:cubicBezTo>
                  <a:pt x="165" y="117"/>
                  <a:pt x="165" y="117"/>
                  <a:pt x="165" y="117"/>
                </a:cubicBezTo>
                <a:cubicBezTo>
                  <a:pt x="163" y="115"/>
                  <a:pt x="163" y="115"/>
                  <a:pt x="163" y="115"/>
                </a:cubicBezTo>
                <a:cubicBezTo>
                  <a:pt x="162" y="116"/>
                  <a:pt x="162" y="116"/>
                  <a:pt x="162" y="116"/>
                </a:cubicBezTo>
                <a:cubicBezTo>
                  <a:pt x="152" y="112"/>
                  <a:pt x="152" y="112"/>
                  <a:pt x="152" y="112"/>
                </a:cubicBezTo>
                <a:cubicBezTo>
                  <a:pt x="149" y="112"/>
                  <a:pt x="149" y="112"/>
                  <a:pt x="149" y="112"/>
                </a:cubicBezTo>
                <a:cubicBezTo>
                  <a:pt x="148" y="112"/>
                  <a:pt x="148" y="112"/>
                  <a:pt x="148" y="112"/>
                </a:cubicBezTo>
                <a:cubicBezTo>
                  <a:pt x="147" y="113"/>
                  <a:pt x="147" y="113"/>
                  <a:pt x="147" y="113"/>
                </a:cubicBezTo>
                <a:cubicBezTo>
                  <a:pt x="139" y="117"/>
                  <a:pt x="139" y="117"/>
                  <a:pt x="139" y="117"/>
                </a:cubicBezTo>
                <a:cubicBezTo>
                  <a:pt x="136" y="118"/>
                  <a:pt x="136" y="118"/>
                  <a:pt x="136" y="118"/>
                </a:cubicBezTo>
                <a:cubicBezTo>
                  <a:pt x="133" y="119"/>
                  <a:pt x="133" y="119"/>
                  <a:pt x="133" y="119"/>
                </a:cubicBezTo>
                <a:cubicBezTo>
                  <a:pt x="126" y="120"/>
                  <a:pt x="126" y="120"/>
                  <a:pt x="126" y="120"/>
                </a:cubicBezTo>
                <a:cubicBezTo>
                  <a:pt x="113" y="119"/>
                  <a:pt x="113" y="119"/>
                  <a:pt x="113" y="119"/>
                </a:cubicBezTo>
                <a:cubicBezTo>
                  <a:pt x="113" y="120"/>
                  <a:pt x="113" y="120"/>
                  <a:pt x="113" y="120"/>
                </a:cubicBezTo>
                <a:cubicBezTo>
                  <a:pt x="108" y="119"/>
                  <a:pt x="108" y="119"/>
                  <a:pt x="108" y="119"/>
                </a:cubicBezTo>
                <a:cubicBezTo>
                  <a:pt x="102" y="121"/>
                  <a:pt x="102" y="121"/>
                  <a:pt x="102" y="121"/>
                </a:cubicBezTo>
                <a:cubicBezTo>
                  <a:pt x="96" y="119"/>
                  <a:pt x="96" y="119"/>
                  <a:pt x="96" y="119"/>
                </a:cubicBezTo>
                <a:cubicBezTo>
                  <a:pt x="92" y="121"/>
                  <a:pt x="92" y="121"/>
                  <a:pt x="92" y="121"/>
                </a:cubicBezTo>
                <a:cubicBezTo>
                  <a:pt x="87" y="118"/>
                  <a:pt x="87" y="118"/>
                  <a:pt x="87" y="118"/>
                </a:cubicBezTo>
                <a:cubicBezTo>
                  <a:pt x="75" y="122"/>
                  <a:pt x="75" y="122"/>
                  <a:pt x="75" y="122"/>
                </a:cubicBezTo>
                <a:lnTo>
                  <a:pt x="67" y="11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188"/>
          <p:cNvSpPr>
            <a:spLocks/>
          </p:cNvSpPr>
          <p:nvPr/>
        </p:nvSpPr>
        <p:spPr bwMode="auto">
          <a:xfrm>
            <a:off x="14603413" y="7207250"/>
            <a:ext cx="608012" cy="292100"/>
          </a:xfrm>
          <a:custGeom>
            <a:avLst/>
            <a:gdLst>
              <a:gd name="T0" fmla="*/ 102 w 192"/>
              <a:gd name="T1" fmla="*/ 90 h 92"/>
              <a:gd name="T2" fmla="*/ 100 w 192"/>
              <a:gd name="T3" fmla="*/ 90 h 92"/>
              <a:gd name="T4" fmla="*/ 86 w 192"/>
              <a:gd name="T5" fmla="*/ 90 h 92"/>
              <a:gd name="T6" fmla="*/ 85 w 192"/>
              <a:gd name="T7" fmla="*/ 89 h 92"/>
              <a:gd name="T8" fmla="*/ 82 w 192"/>
              <a:gd name="T9" fmla="*/ 90 h 92"/>
              <a:gd name="T10" fmla="*/ 71 w 192"/>
              <a:gd name="T11" fmla="*/ 91 h 92"/>
              <a:gd name="T12" fmla="*/ 55 w 192"/>
              <a:gd name="T13" fmla="*/ 85 h 92"/>
              <a:gd name="T14" fmla="*/ 52 w 192"/>
              <a:gd name="T15" fmla="*/ 72 h 92"/>
              <a:gd name="T16" fmla="*/ 0 w 192"/>
              <a:gd name="T17" fmla="*/ 41 h 92"/>
              <a:gd name="T18" fmla="*/ 38 w 192"/>
              <a:gd name="T19" fmla="*/ 35 h 92"/>
              <a:gd name="T20" fmla="*/ 34 w 192"/>
              <a:gd name="T21" fmla="*/ 17 h 92"/>
              <a:gd name="T22" fmla="*/ 27 w 192"/>
              <a:gd name="T23" fmla="*/ 1 h 92"/>
              <a:gd name="T24" fmla="*/ 58 w 192"/>
              <a:gd name="T25" fmla="*/ 0 h 92"/>
              <a:gd name="T26" fmla="*/ 70 w 192"/>
              <a:gd name="T27" fmla="*/ 0 h 92"/>
              <a:gd name="T28" fmla="*/ 76 w 192"/>
              <a:gd name="T29" fmla="*/ 5 h 92"/>
              <a:gd name="T30" fmla="*/ 80 w 192"/>
              <a:gd name="T31" fmla="*/ 7 h 92"/>
              <a:gd name="T32" fmla="*/ 83 w 192"/>
              <a:gd name="T33" fmla="*/ 7 h 92"/>
              <a:gd name="T34" fmla="*/ 88 w 192"/>
              <a:gd name="T35" fmla="*/ 5 h 92"/>
              <a:gd name="T36" fmla="*/ 92 w 192"/>
              <a:gd name="T37" fmla="*/ 7 h 92"/>
              <a:gd name="T38" fmla="*/ 105 w 192"/>
              <a:gd name="T39" fmla="*/ 8 h 92"/>
              <a:gd name="T40" fmla="*/ 110 w 192"/>
              <a:gd name="T41" fmla="*/ 5 h 92"/>
              <a:gd name="T42" fmla="*/ 124 w 192"/>
              <a:gd name="T43" fmla="*/ 0 h 92"/>
              <a:gd name="T44" fmla="*/ 139 w 192"/>
              <a:gd name="T45" fmla="*/ 0 h 92"/>
              <a:gd name="T46" fmla="*/ 148 w 192"/>
              <a:gd name="T47" fmla="*/ 2 h 92"/>
              <a:gd name="T48" fmla="*/ 155 w 192"/>
              <a:gd name="T49" fmla="*/ 3 h 92"/>
              <a:gd name="T50" fmla="*/ 159 w 192"/>
              <a:gd name="T51" fmla="*/ 5 h 92"/>
              <a:gd name="T52" fmla="*/ 180 w 192"/>
              <a:gd name="T53" fmla="*/ 5 h 92"/>
              <a:gd name="T54" fmla="*/ 179 w 192"/>
              <a:gd name="T55" fmla="*/ 25 h 92"/>
              <a:gd name="T56" fmla="*/ 169 w 192"/>
              <a:gd name="T57" fmla="*/ 48 h 92"/>
              <a:gd name="T58" fmla="*/ 192 w 192"/>
              <a:gd name="T59" fmla="*/ 86 h 92"/>
              <a:gd name="T60" fmla="*/ 151 w 192"/>
              <a:gd name="T61" fmla="*/ 77 h 92"/>
              <a:gd name="T62" fmla="*/ 147 w 192"/>
              <a:gd name="T63" fmla="*/ 80 h 92"/>
              <a:gd name="T64" fmla="*/ 141 w 192"/>
              <a:gd name="T65" fmla="*/ 77 h 92"/>
              <a:gd name="T66" fmla="*/ 132 w 192"/>
              <a:gd name="T67" fmla="*/ 86 h 92"/>
              <a:gd name="T68" fmla="*/ 127 w 192"/>
              <a:gd name="T69" fmla="*/ 88 h 92"/>
              <a:gd name="T70" fmla="*/ 118 w 192"/>
              <a:gd name="T71" fmla="*/ 89 h 92"/>
              <a:gd name="T72" fmla="*/ 115 w 192"/>
              <a:gd name="T73" fmla="*/ 89 h 92"/>
              <a:gd name="T74" fmla="*/ 107 w 192"/>
              <a:gd name="T75" fmla="*/ 92 h 92"/>
              <a:gd name="T76" fmla="*/ 102 w 192"/>
              <a:gd name="T7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 h="92">
                <a:moveTo>
                  <a:pt x="102" y="90"/>
                </a:moveTo>
                <a:cubicBezTo>
                  <a:pt x="100" y="90"/>
                  <a:pt x="100" y="90"/>
                  <a:pt x="100" y="90"/>
                </a:cubicBezTo>
                <a:cubicBezTo>
                  <a:pt x="86" y="90"/>
                  <a:pt x="86" y="90"/>
                  <a:pt x="86" y="90"/>
                </a:cubicBezTo>
                <a:cubicBezTo>
                  <a:pt x="85" y="89"/>
                  <a:pt x="85" y="89"/>
                  <a:pt x="85" y="89"/>
                </a:cubicBezTo>
                <a:cubicBezTo>
                  <a:pt x="82" y="90"/>
                  <a:pt x="82" y="90"/>
                  <a:pt x="82" y="90"/>
                </a:cubicBezTo>
                <a:cubicBezTo>
                  <a:pt x="71" y="91"/>
                  <a:pt x="71" y="91"/>
                  <a:pt x="71" y="91"/>
                </a:cubicBezTo>
                <a:cubicBezTo>
                  <a:pt x="55" y="85"/>
                  <a:pt x="55" y="85"/>
                  <a:pt x="55" y="85"/>
                </a:cubicBezTo>
                <a:cubicBezTo>
                  <a:pt x="52" y="72"/>
                  <a:pt x="52" y="72"/>
                  <a:pt x="52" y="72"/>
                </a:cubicBezTo>
                <a:cubicBezTo>
                  <a:pt x="0" y="41"/>
                  <a:pt x="0" y="41"/>
                  <a:pt x="0" y="41"/>
                </a:cubicBezTo>
                <a:cubicBezTo>
                  <a:pt x="38" y="35"/>
                  <a:pt x="38" y="35"/>
                  <a:pt x="38" y="35"/>
                </a:cubicBezTo>
                <a:cubicBezTo>
                  <a:pt x="34" y="17"/>
                  <a:pt x="34" y="17"/>
                  <a:pt x="34" y="17"/>
                </a:cubicBezTo>
                <a:cubicBezTo>
                  <a:pt x="27" y="1"/>
                  <a:pt x="27" y="1"/>
                  <a:pt x="27" y="1"/>
                </a:cubicBezTo>
                <a:cubicBezTo>
                  <a:pt x="58" y="0"/>
                  <a:pt x="58" y="0"/>
                  <a:pt x="58" y="0"/>
                </a:cubicBezTo>
                <a:cubicBezTo>
                  <a:pt x="70" y="0"/>
                  <a:pt x="70" y="0"/>
                  <a:pt x="70" y="0"/>
                </a:cubicBezTo>
                <a:cubicBezTo>
                  <a:pt x="76" y="5"/>
                  <a:pt x="76" y="5"/>
                  <a:pt x="76" y="5"/>
                </a:cubicBezTo>
                <a:cubicBezTo>
                  <a:pt x="80" y="7"/>
                  <a:pt x="80" y="7"/>
                  <a:pt x="80" y="7"/>
                </a:cubicBezTo>
                <a:cubicBezTo>
                  <a:pt x="83" y="7"/>
                  <a:pt x="83" y="7"/>
                  <a:pt x="83" y="7"/>
                </a:cubicBezTo>
                <a:cubicBezTo>
                  <a:pt x="88" y="5"/>
                  <a:pt x="88" y="5"/>
                  <a:pt x="88" y="5"/>
                </a:cubicBezTo>
                <a:cubicBezTo>
                  <a:pt x="92" y="7"/>
                  <a:pt x="92" y="7"/>
                  <a:pt x="92" y="7"/>
                </a:cubicBezTo>
                <a:cubicBezTo>
                  <a:pt x="105" y="8"/>
                  <a:pt x="105" y="8"/>
                  <a:pt x="105" y="8"/>
                </a:cubicBezTo>
                <a:cubicBezTo>
                  <a:pt x="110" y="5"/>
                  <a:pt x="110" y="5"/>
                  <a:pt x="110" y="5"/>
                </a:cubicBezTo>
                <a:cubicBezTo>
                  <a:pt x="124" y="0"/>
                  <a:pt x="124" y="0"/>
                  <a:pt x="124" y="0"/>
                </a:cubicBezTo>
                <a:cubicBezTo>
                  <a:pt x="139" y="0"/>
                  <a:pt x="139" y="0"/>
                  <a:pt x="139" y="0"/>
                </a:cubicBezTo>
                <a:cubicBezTo>
                  <a:pt x="148" y="2"/>
                  <a:pt x="148" y="2"/>
                  <a:pt x="148" y="2"/>
                </a:cubicBezTo>
                <a:cubicBezTo>
                  <a:pt x="155" y="3"/>
                  <a:pt x="155" y="3"/>
                  <a:pt x="155" y="3"/>
                </a:cubicBezTo>
                <a:cubicBezTo>
                  <a:pt x="159" y="5"/>
                  <a:pt x="159" y="5"/>
                  <a:pt x="159" y="5"/>
                </a:cubicBezTo>
                <a:cubicBezTo>
                  <a:pt x="180" y="5"/>
                  <a:pt x="180" y="5"/>
                  <a:pt x="180" y="5"/>
                </a:cubicBezTo>
                <a:cubicBezTo>
                  <a:pt x="179" y="25"/>
                  <a:pt x="179" y="25"/>
                  <a:pt x="179" y="25"/>
                </a:cubicBezTo>
                <a:cubicBezTo>
                  <a:pt x="179" y="34"/>
                  <a:pt x="175" y="42"/>
                  <a:pt x="169" y="48"/>
                </a:cubicBezTo>
                <a:cubicBezTo>
                  <a:pt x="192" y="86"/>
                  <a:pt x="192" y="86"/>
                  <a:pt x="192" y="86"/>
                </a:cubicBezTo>
                <a:cubicBezTo>
                  <a:pt x="151" y="77"/>
                  <a:pt x="151" y="77"/>
                  <a:pt x="151" y="77"/>
                </a:cubicBezTo>
                <a:cubicBezTo>
                  <a:pt x="147" y="80"/>
                  <a:pt x="147" y="80"/>
                  <a:pt x="147" y="80"/>
                </a:cubicBezTo>
                <a:cubicBezTo>
                  <a:pt x="141" y="77"/>
                  <a:pt x="141" y="77"/>
                  <a:pt x="141" y="77"/>
                </a:cubicBezTo>
                <a:cubicBezTo>
                  <a:pt x="132" y="86"/>
                  <a:pt x="132" y="86"/>
                  <a:pt x="132" y="86"/>
                </a:cubicBezTo>
                <a:cubicBezTo>
                  <a:pt x="127" y="88"/>
                  <a:pt x="127" y="88"/>
                  <a:pt x="127" y="88"/>
                </a:cubicBezTo>
                <a:cubicBezTo>
                  <a:pt x="118" y="89"/>
                  <a:pt x="118" y="89"/>
                  <a:pt x="118" y="89"/>
                </a:cubicBezTo>
                <a:cubicBezTo>
                  <a:pt x="115" y="89"/>
                  <a:pt x="115" y="89"/>
                  <a:pt x="115" y="89"/>
                </a:cubicBezTo>
                <a:cubicBezTo>
                  <a:pt x="107" y="92"/>
                  <a:pt x="107" y="92"/>
                  <a:pt x="107" y="92"/>
                </a:cubicBezTo>
                <a:lnTo>
                  <a:pt x="102" y="9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189"/>
          <p:cNvSpPr>
            <a:spLocks/>
          </p:cNvSpPr>
          <p:nvPr/>
        </p:nvSpPr>
        <p:spPr bwMode="auto">
          <a:xfrm>
            <a:off x="14625638" y="7312025"/>
            <a:ext cx="274637" cy="222250"/>
          </a:xfrm>
          <a:custGeom>
            <a:avLst/>
            <a:gdLst>
              <a:gd name="T0" fmla="*/ 24 w 173"/>
              <a:gd name="T1" fmla="*/ 122 h 140"/>
              <a:gd name="T2" fmla="*/ 6 w 173"/>
              <a:gd name="T3" fmla="*/ 92 h 140"/>
              <a:gd name="T4" fmla="*/ 0 w 173"/>
              <a:gd name="T5" fmla="*/ 58 h 140"/>
              <a:gd name="T6" fmla="*/ 4 w 173"/>
              <a:gd name="T7" fmla="*/ 46 h 140"/>
              <a:gd name="T8" fmla="*/ 40 w 173"/>
              <a:gd name="T9" fmla="*/ 58 h 140"/>
              <a:gd name="T10" fmla="*/ 42 w 173"/>
              <a:gd name="T11" fmla="*/ 56 h 140"/>
              <a:gd name="T12" fmla="*/ 40 w 173"/>
              <a:gd name="T13" fmla="*/ 54 h 140"/>
              <a:gd name="T14" fmla="*/ 6 w 173"/>
              <a:gd name="T15" fmla="*/ 44 h 140"/>
              <a:gd name="T16" fmla="*/ 12 w 173"/>
              <a:gd name="T17" fmla="*/ 28 h 140"/>
              <a:gd name="T18" fmla="*/ 28 w 173"/>
              <a:gd name="T19" fmla="*/ 18 h 140"/>
              <a:gd name="T20" fmla="*/ 38 w 173"/>
              <a:gd name="T21" fmla="*/ 12 h 140"/>
              <a:gd name="T22" fmla="*/ 46 w 173"/>
              <a:gd name="T23" fmla="*/ 10 h 140"/>
              <a:gd name="T24" fmla="*/ 54 w 173"/>
              <a:gd name="T25" fmla="*/ 4 h 140"/>
              <a:gd name="T26" fmla="*/ 77 w 173"/>
              <a:gd name="T27" fmla="*/ 0 h 140"/>
              <a:gd name="T28" fmla="*/ 83 w 173"/>
              <a:gd name="T29" fmla="*/ 0 h 140"/>
              <a:gd name="T30" fmla="*/ 97 w 173"/>
              <a:gd name="T31" fmla="*/ 0 h 140"/>
              <a:gd name="T32" fmla="*/ 103 w 173"/>
              <a:gd name="T33" fmla="*/ 36 h 140"/>
              <a:gd name="T34" fmla="*/ 121 w 173"/>
              <a:gd name="T35" fmla="*/ 6 h 140"/>
              <a:gd name="T36" fmla="*/ 143 w 173"/>
              <a:gd name="T37" fmla="*/ 18 h 140"/>
              <a:gd name="T38" fmla="*/ 163 w 173"/>
              <a:gd name="T39" fmla="*/ 44 h 140"/>
              <a:gd name="T40" fmla="*/ 173 w 173"/>
              <a:gd name="T41" fmla="*/ 88 h 140"/>
              <a:gd name="T42" fmla="*/ 143 w 173"/>
              <a:gd name="T43" fmla="*/ 112 h 140"/>
              <a:gd name="T44" fmla="*/ 129 w 173"/>
              <a:gd name="T45" fmla="*/ 116 h 140"/>
              <a:gd name="T46" fmla="*/ 117 w 173"/>
              <a:gd name="T47" fmla="*/ 120 h 140"/>
              <a:gd name="T48" fmla="*/ 105 w 173"/>
              <a:gd name="T49" fmla="*/ 120 h 140"/>
              <a:gd name="T50" fmla="*/ 95 w 173"/>
              <a:gd name="T51" fmla="*/ 124 h 140"/>
              <a:gd name="T52" fmla="*/ 85 w 173"/>
              <a:gd name="T53" fmla="*/ 128 h 140"/>
              <a:gd name="T54" fmla="*/ 75 w 173"/>
              <a:gd name="T55" fmla="*/ 132 h 140"/>
              <a:gd name="T56" fmla="*/ 57 w 173"/>
              <a:gd name="T57" fmla="*/ 140 h 140"/>
              <a:gd name="T58" fmla="*/ 24 w 173"/>
              <a:gd name="T59" fmla="*/ 1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3" h="140">
                <a:moveTo>
                  <a:pt x="24" y="122"/>
                </a:moveTo>
                <a:lnTo>
                  <a:pt x="6" y="92"/>
                </a:lnTo>
                <a:lnTo>
                  <a:pt x="0" y="58"/>
                </a:lnTo>
                <a:lnTo>
                  <a:pt x="4" y="46"/>
                </a:lnTo>
                <a:lnTo>
                  <a:pt x="40" y="58"/>
                </a:lnTo>
                <a:lnTo>
                  <a:pt x="42" y="56"/>
                </a:lnTo>
                <a:lnTo>
                  <a:pt x="40" y="54"/>
                </a:lnTo>
                <a:lnTo>
                  <a:pt x="6" y="44"/>
                </a:lnTo>
                <a:lnTo>
                  <a:pt x="12" y="28"/>
                </a:lnTo>
                <a:lnTo>
                  <a:pt x="28" y="18"/>
                </a:lnTo>
                <a:lnTo>
                  <a:pt x="38" y="12"/>
                </a:lnTo>
                <a:lnTo>
                  <a:pt x="46" y="10"/>
                </a:lnTo>
                <a:lnTo>
                  <a:pt x="54" y="4"/>
                </a:lnTo>
                <a:lnTo>
                  <a:pt x="77" y="0"/>
                </a:lnTo>
                <a:lnTo>
                  <a:pt x="83" y="0"/>
                </a:lnTo>
                <a:lnTo>
                  <a:pt x="97" y="0"/>
                </a:lnTo>
                <a:lnTo>
                  <a:pt x="103" y="36"/>
                </a:lnTo>
                <a:lnTo>
                  <a:pt x="121" y="6"/>
                </a:lnTo>
                <a:lnTo>
                  <a:pt x="143" y="18"/>
                </a:lnTo>
                <a:lnTo>
                  <a:pt x="163" y="44"/>
                </a:lnTo>
                <a:lnTo>
                  <a:pt x="173" y="88"/>
                </a:lnTo>
                <a:lnTo>
                  <a:pt x="143" y="112"/>
                </a:lnTo>
                <a:lnTo>
                  <a:pt x="129" y="116"/>
                </a:lnTo>
                <a:lnTo>
                  <a:pt x="117" y="120"/>
                </a:lnTo>
                <a:lnTo>
                  <a:pt x="105" y="120"/>
                </a:lnTo>
                <a:lnTo>
                  <a:pt x="95" y="124"/>
                </a:lnTo>
                <a:lnTo>
                  <a:pt x="85" y="128"/>
                </a:lnTo>
                <a:lnTo>
                  <a:pt x="75" y="132"/>
                </a:lnTo>
                <a:lnTo>
                  <a:pt x="57" y="140"/>
                </a:lnTo>
                <a:lnTo>
                  <a:pt x="24" y="12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190"/>
          <p:cNvSpPr>
            <a:spLocks/>
          </p:cNvSpPr>
          <p:nvPr/>
        </p:nvSpPr>
        <p:spPr bwMode="auto">
          <a:xfrm>
            <a:off x="14571663" y="7318375"/>
            <a:ext cx="506412" cy="427038"/>
          </a:xfrm>
          <a:custGeom>
            <a:avLst/>
            <a:gdLst>
              <a:gd name="T0" fmla="*/ 80 w 160"/>
              <a:gd name="T1" fmla="*/ 135 h 135"/>
              <a:gd name="T2" fmla="*/ 59 w 160"/>
              <a:gd name="T3" fmla="*/ 131 h 135"/>
              <a:gd name="T4" fmla="*/ 45 w 160"/>
              <a:gd name="T5" fmla="*/ 120 h 135"/>
              <a:gd name="T6" fmla="*/ 29 w 160"/>
              <a:gd name="T7" fmla="*/ 133 h 135"/>
              <a:gd name="T8" fmla="*/ 29 w 160"/>
              <a:gd name="T9" fmla="*/ 116 h 135"/>
              <a:gd name="T10" fmla="*/ 2 w 160"/>
              <a:gd name="T11" fmla="*/ 116 h 135"/>
              <a:gd name="T12" fmla="*/ 20 w 160"/>
              <a:gd name="T13" fmla="*/ 97 h 135"/>
              <a:gd name="T14" fmla="*/ 19 w 160"/>
              <a:gd name="T15" fmla="*/ 93 h 135"/>
              <a:gd name="T16" fmla="*/ 19 w 160"/>
              <a:gd name="T17" fmla="*/ 85 h 135"/>
              <a:gd name="T18" fmla="*/ 6 w 160"/>
              <a:gd name="T19" fmla="*/ 52 h 135"/>
              <a:gd name="T20" fmla="*/ 16 w 160"/>
              <a:gd name="T21" fmla="*/ 56 h 135"/>
              <a:gd name="T22" fmla="*/ 13 w 160"/>
              <a:gd name="T23" fmla="*/ 43 h 135"/>
              <a:gd name="T24" fmla="*/ 32 w 160"/>
              <a:gd name="T25" fmla="*/ 36 h 135"/>
              <a:gd name="T26" fmla="*/ 40 w 160"/>
              <a:gd name="T27" fmla="*/ 34 h 135"/>
              <a:gd name="T28" fmla="*/ 40 w 160"/>
              <a:gd name="T29" fmla="*/ 35 h 135"/>
              <a:gd name="T30" fmla="*/ 41 w 160"/>
              <a:gd name="T31" fmla="*/ 33 h 135"/>
              <a:gd name="T32" fmla="*/ 38 w 160"/>
              <a:gd name="T33" fmla="*/ 28 h 135"/>
              <a:gd name="T34" fmla="*/ 46 w 160"/>
              <a:gd name="T35" fmla="*/ 24 h 135"/>
              <a:gd name="T36" fmla="*/ 48 w 160"/>
              <a:gd name="T37" fmla="*/ 24 h 135"/>
              <a:gd name="T38" fmla="*/ 51 w 160"/>
              <a:gd name="T39" fmla="*/ 22 h 135"/>
              <a:gd name="T40" fmla="*/ 55 w 160"/>
              <a:gd name="T41" fmla="*/ 20 h 135"/>
              <a:gd name="T42" fmla="*/ 64 w 160"/>
              <a:gd name="T43" fmla="*/ 18 h 135"/>
              <a:gd name="T44" fmla="*/ 68 w 160"/>
              <a:gd name="T45" fmla="*/ 18 h 135"/>
              <a:gd name="T46" fmla="*/ 72 w 160"/>
              <a:gd name="T47" fmla="*/ 17 h 135"/>
              <a:gd name="T48" fmla="*/ 92 w 160"/>
              <a:gd name="T49" fmla="*/ 0 h 135"/>
              <a:gd name="T50" fmla="*/ 96 w 160"/>
              <a:gd name="T51" fmla="*/ 13 h 135"/>
              <a:gd name="T52" fmla="*/ 100 w 160"/>
              <a:gd name="T53" fmla="*/ 13 h 135"/>
              <a:gd name="T54" fmla="*/ 105 w 160"/>
              <a:gd name="T55" fmla="*/ 13 h 135"/>
              <a:gd name="T56" fmla="*/ 106 w 160"/>
              <a:gd name="T57" fmla="*/ 13 h 135"/>
              <a:gd name="T58" fmla="*/ 116 w 160"/>
              <a:gd name="T59" fmla="*/ 13 h 135"/>
              <a:gd name="T60" fmla="*/ 127 w 160"/>
              <a:gd name="T61" fmla="*/ 6 h 135"/>
              <a:gd name="T62" fmla="*/ 132 w 160"/>
              <a:gd name="T63" fmla="*/ 4 h 135"/>
              <a:gd name="T64" fmla="*/ 159 w 160"/>
              <a:gd name="T65" fmla="*/ 6 h 135"/>
              <a:gd name="T66" fmla="*/ 158 w 160"/>
              <a:gd name="T67" fmla="*/ 18 h 135"/>
              <a:gd name="T68" fmla="*/ 160 w 160"/>
              <a:gd name="T69" fmla="*/ 29 h 135"/>
              <a:gd name="T70" fmla="*/ 160 w 160"/>
              <a:gd name="T71" fmla="*/ 43 h 135"/>
              <a:gd name="T72" fmla="*/ 154 w 160"/>
              <a:gd name="T73" fmla="*/ 47 h 135"/>
              <a:gd name="T74" fmla="*/ 153 w 160"/>
              <a:gd name="T75" fmla="*/ 50 h 135"/>
              <a:gd name="T76" fmla="*/ 148 w 160"/>
              <a:gd name="T77" fmla="*/ 56 h 135"/>
              <a:gd name="T78" fmla="*/ 139 w 160"/>
              <a:gd name="T79" fmla="*/ 61 h 135"/>
              <a:gd name="T80" fmla="*/ 129 w 160"/>
              <a:gd name="T81" fmla="*/ 63 h 135"/>
              <a:gd name="T82" fmla="*/ 120 w 160"/>
              <a:gd name="T83" fmla="*/ 62 h 135"/>
              <a:gd name="T84" fmla="*/ 117 w 160"/>
              <a:gd name="T85" fmla="*/ 64 h 135"/>
              <a:gd name="T86" fmla="*/ 111 w 160"/>
              <a:gd name="T87" fmla="*/ 65 h 135"/>
              <a:gd name="T88" fmla="*/ 111 w 160"/>
              <a:gd name="T89" fmla="*/ 66 h 135"/>
              <a:gd name="T90" fmla="*/ 125 w 160"/>
              <a:gd name="T91" fmla="*/ 84 h 135"/>
              <a:gd name="T92" fmla="*/ 129 w 160"/>
              <a:gd name="T93" fmla="*/ 93 h 135"/>
              <a:gd name="T94" fmla="*/ 124 w 160"/>
              <a:gd name="T95" fmla="*/ 103 h 135"/>
              <a:gd name="T96" fmla="*/ 119 w 160"/>
              <a:gd name="T97" fmla="*/ 111 h 135"/>
              <a:gd name="T98" fmla="*/ 109 w 160"/>
              <a:gd name="T99" fmla="*/ 113 h 135"/>
              <a:gd name="T100" fmla="*/ 107 w 160"/>
              <a:gd name="T101" fmla="*/ 114 h 135"/>
              <a:gd name="T102" fmla="*/ 104 w 160"/>
              <a:gd name="T103" fmla="*/ 122 h 135"/>
              <a:gd name="T104" fmla="*/ 84 w 160"/>
              <a:gd name="T105" fmla="*/ 134 h 135"/>
              <a:gd name="T106" fmla="*/ 80 w 160"/>
              <a:gd name="T10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35">
                <a:moveTo>
                  <a:pt x="80" y="135"/>
                </a:moveTo>
                <a:cubicBezTo>
                  <a:pt x="73" y="135"/>
                  <a:pt x="66" y="133"/>
                  <a:pt x="59" y="131"/>
                </a:cubicBezTo>
                <a:cubicBezTo>
                  <a:pt x="56" y="130"/>
                  <a:pt x="49" y="127"/>
                  <a:pt x="45" y="120"/>
                </a:cubicBezTo>
                <a:cubicBezTo>
                  <a:pt x="29" y="133"/>
                  <a:pt x="29" y="133"/>
                  <a:pt x="29" y="133"/>
                </a:cubicBezTo>
                <a:cubicBezTo>
                  <a:pt x="29" y="116"/>
                  <a:pt x="29" y="116"/>
                  <a:pt x="29" y="116"/>
                </a:cubicBezTo>
                <a:cubicBezTo>
                  <a:pt x="2" y="116"/>
                  <a:pt x="2" y="116"/>
                  <a:pt x="2" y="116"/>
                </a:cubicBezTo>
                <a:cubicBezTo>
                  <a:pt x="20" y="97"/>
                  <a:pt x="20" y="97"/>
                  <a:pt x="20" y="97"/>
                </a:cubicBezTo>
                <a:cubicBezTo>
                  <a:pt x="19" y="93"/>
                  <a:pt x="19" y="93"/>
                  <a:pt x="19" y="93"/>
                </a:cubicBezTo>
                <a:cubicBezTo>
                  <a:pt x="18" y="91"/>
                  <a:pt x="18" y="88"/>
                  <a:pt x="19" y="85"/>
                </a:cubicBezTo>
                <a:cubicBezTo>
                  <a:pt x="0" y="73"/>
                  <a:pt x="4" y="58"/>
                  <a:pt x="6" y="52"/>
                </a:cubicBezTo>
                <a:cubicBezTo>
                  <a:pt x="16" y="56"/>
                  <a:pt x="16" y="56"/>
                  <a:pt x="16" y="56"/>
                </a:cubicBezTo>
                <a:cubicBezTo>
                  <a:pt x="13" y="43"/>
                  <a:pt x="13" y="43"/>
                  <a:pt x="13" y="43"/>
                </a:cubicBezTo>
                <a:cubicBezTo>
                  <a:pt x="32" y="36"/>
                  <a:pt x="32" y="36"/>
                  <a:pt x="32" y="36"/>
                </a:cubicBezTo>
                <a:cubicBezTo>
                  <a:pt x="40" y="34"/>
                  <a:pt x="40" y="34"/>
                  <a:pt x="40" y="34"/>
                </a:cubicBezTo>
                <a:cubicBezTo>
                  <a:pt x="40" y="35"/>
                  <a:pt x="40" y="35"/>
                  <a:pt x="40" y="35"/>
                </a:cubicBezTo>
                <a:cubicBezTo>
                  <a:pt x="41" y="33"/>
                  <a:pt x="41" y="33"/>
                  <a:pt x="41" y="33"/>
                </a:cubicBezTo>
                <a:cubicBezTo>
                  <a:pt x="38" y="28"/>
                  <a:pt x="38" y="28"/>
                  <a:pt x="38" y="28"/>
                </a:cubicBezTo>
                <a:cubicBezTo>
                  <a:pt x="46" y="24"/>
                  <a:pt x="46" y="24"/>
                  <a:pt x="46" y="24"/>
                </a:cubicBezTo>
                <a:cubicBezTo>
                  <a:pt x="48" y="24"/>
                  <a:pt x="48" y="24"/>
                  <a:pt x="48" y="24"/>
                </a:cubicBezTo>
                <a:cubicBezTo>
                  <a:pt x="51" y="22"/>
                  <a:pt x="51" y="22"/>
                  <a:pt x="51" y="22"/>
                </a:cubicBezTo>
                <a:cubicBezTo>
                  <a:pt x="55" y="20"/>
                  <a:pt x="55" y="20"/>
                  <a:pt x="55" y="20"/>
                </a:cubicBezTo>
                <a:cubicBezTo>
                  <a:pt x="64" y="18"/>
                  <a:pt x="64" y="18"/>
                  <a:pt x="64" y="18"/>
                </a:cubicBezTo>
                <a:cubicBezTo>
                  <a:pt x="68" y="18"/>
                  <a:pt x="68" y="18"/>
                  <a:pt x="68" y="18"/>
                </a:cubicBezTo>
                <a:cubicBezTo>
                  <a:pt x="72" y="17"/>
                  <a:pt x="72" y="17"/>
                  <a:pt x="72" y="17"/>
                </a:cubicBezTo>
                <a:cubicBezTo>
                  <a:pt x="92" y="0"/>
                  <a:pt x="92" y="0"/>
                  <a:pt x="92" y="0"/>
                </a:cubicBezTo>
                <a:cubicBezTo>
                  <a:pt x="96" y="13"/>
                  <a:pt x="96" y="13"/>
                  <a:pt x="96" y="13"/>
                </a:cubicBezTo>
                <a:cubicBezTo>
                  <a:pt x="100" y="13"/>
                  <a:pt x="100" y="13"/>
                  <a:pt x="100" y="13"/>
                </a:cubicBezTo>
                <a:cubicBezTo>
                  <a:pt x="105" y="13"/>
                  <a:pt x="105" y="13"/>
                  <a:pt x="105" y="13"/>
                </a:cubicBezTo>
                <a:cubicBezTo>
                  <a:pt x="106" y="13"/>
                  <a:pt x="106" y="13"/>
                  <a:pt x="106" y="13"/>
                </a:cubicBezTo>
                <a:cubicBezTo>
                  <a:pt x="116" y="13"/>
                  <a:pt x="116" y="13"/>
                  <a:pt x="116" y="13"/>
                </a:cubicBezTo>
                <a:cubicBezTo>
                  <a:pt x="120" y="10"/>
                  <a:pt x="125" y="7"/>
                  <a:pt x="127" y="6"/>
                </a:cubicBezTo>
                <a:cubicBezTo>
                  <a:pt x="132" y="4"/>
                  <a:pt x="132" y="4"/>
                  <a:pt x="132" y="4"/>
                </a:cubicBezTo>
                <a:cubicBezTo>
                  <a:pt x="159" y="6"/>
                  <a:pt x="159" y="6"/>
                  <a:pt x="159" y="6"/>
                </a:cubicBezTo>
                <a:cubicBezTo>
                  <a:pt x="158" y="18"/>
                  <a:pt x="158" y="18"/>
                  <a:pt x="158" y="18"/>
                </a:cubicBezTo>
                <a:cubicBezTo>
                  <a:pt x="160" y="29"/>
                  <a:pt x="160" y="29"/>
                  <a:pt x="160" y="29"/>
                </a:cubicBezTo>
                <a:cubicBezTo>
                  <a:pt x="160" y="43"/>
                  <a:pt x="160" y="43"/>
                  <a:pt x="160" y="43"/>
                </a:cubicBezTo>
                <a:cubicBezTo>
                  <a:pt x="154" y="47"/>
                  <a:pt x="154" y="47"/>
                  <a:pt x="154" y="47"/>
                </a:cubicBezTo>
                <a:cubicBezTo>
                  <a:pt x="153" y="50"/>
                  <a:pt x="153" y="50"/>
                  <a:pt x="153" y="50"/>
                </a:cubicBezTo>
                <a:cubicBezTo>
                  <a:pt x="148" y="56"/>
                  <a:pt x="148" y="56"/>
                  <a:pt x="148" y="56"/>
                </a:cubicBezTo>
                <a:cubicBezTo>
                  <a:pt x="139" y="61"/>
                  <a:pt x="139" y="61"/>
                  <a:pt x="139" y="61"/>
                </a:cubicBezTo>
                <a:cubicBezTo>
                  <a:pt x="129" y="63"/>
                  <a:pt x="129" y="63"/>
                  <a:pt x="129" y="63"/>
                </a:cubicBezTo>
                <a:cubicBezTo>
                  <a:pt x="129" y="63"/>
                  <a:pt x="120" y="62"/>
                  <a:pt x="120" y="62"/>
                </a:cubicBezTo>
                <a:cubicBezTo>
                  <a:pt x="117" y="64"/>
                  <a:pt x="117" y="64"/>
                  <a:pt x="117" y="64"/>
                </a:cubicBezTo>
                <a:cubicBezTo>
                  <a:pt x="111" y="65"/>
                  <a:pt x="111" y="65"/>
                  <a:pt x="111" y="65"/>
                </a:cubicBezTo>
                <a:cubicBezTo>
                  <a:pt x="111" y="65"/>
                  <a:pt x="111" y="65"/>
                  <a:pt x="111" y="66"/>
                </a:cubicBezTo>
                <a:cubicBezTo>
                  <a:pt x="121" y="71"/>
                  <a:pt x="124" y="80"/>
                  <a:pt x="125" y="84"/>
                </a:cubicBezTo>
                <a:cubicBezTo>
                  <a:pt x="129" y="93"/>
                  <a:pt x="129" y="93"/>
                  <a:pt x="129" y="93"/>
                </a:cubicBezTo>
                <a:cubicBezTo>
                  <a:pt x="124" y="103"/>
                  <a:pt x="124" y="103"/>
                  <a:pt x="124" y="103"/>
                </a:cubicBezTo>
                <a:cubicBezTo>
                  <a:pt x="119" y="111"/>
                  <a:pt x="119" y="111"/>
                  <a:pt x="119" y="111"/>
                </a:cubicBezTo>
                <a:cubicBezTo>
                  <a:pt x="109" y="113"/>
                  <a:pt x="109" y="113"/>
                  <a:pt x="109" y="113"/>
                </a:cubicBezTo>
                <a:cubicBezTo>
                  <a:pt x="108" y="114"/>
                  <a:pt x="108" y="114"/>
                  <a:pt x="107" y="114"/>
                </a:cubicBezTo>
                <a:cubicBezTo>
                  <a:pt x="104" y="122"/>
                  <a:pt x="104" y="122"/>
                  <a:pt x="104" y="122"/>
                </a:cubicBezTo>
                <a:cubicBezTo>
                  <a:pt x="100" y="129"/>
                  <a:pt x="93" y="134"/>
                  <a:pt x="84" y="134"/>
                </a:cubicBezTo>
                <a:lnTo>
                  <a:pt x="80" y="13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191"/>
          <p:cNvSpPr>
            <a:spLocks/>
          </p:cNvSpPr>
          <p:nvPr/>
        </p:nvSpPr>
        <p:spPr bwMode="auto">
          <a:xfrm>
            <a:off x="14811375" y="7672388"/>
            <a:ext cx="269875" cy="158750"/>
          </a:xfrm>
          <a:custGeom>
            <a:avLst/>
            <a:gdLst>
              <a:gd name="T0" fmla="*/ 42 w 85"/>
              <a:gd name="T1" fmla="*/ 50 h 50"/>
              <a:gd name="T2" fmla="*/ 39 w 85"/>
              <a:gd name="T3" fmla="*/ 50 h 50"/>
              <a:gd name="T4" fmla="*/ 18 w 85"/>
              <a:gd name="T5" fmla="*/ 45 h 50"/>
              <a:gd name="T6" fmla="*/ 0 w 85"/>
              <a:gd name="T7" fmla="*/ 41 h 50"/>
              <a:gd name="T8" fmla="*/ 1 w 85"/>
              <a:gd name="T9" fmla="*/ 20 h 50"/>
              <a:gd name="T10" fmla="*/ 13 w 85"/>
              <a:gd name="T11" fmla="*/ 3 h 50"/>
              <a:gd name="T12" fmla="*/ 18 w 85"/>
              <a:gd name="T13" fmla="*/ 1 h 50"/>
              <a:gd name="T14" fmla="*/ 26 w 85"/>
              <a:gd name="T15" fmla="*/ 0 h 50"/>
              <a:gd name="T16" fmla="*/ 40 w 85"/>
              <a:gd name="T17" fmla="*/ 0 h 50"/>
              <a:gd name="T18" fmla="*/ 45 w 85"/>
              <a:gd name="T19" fmla="*/ 0 h 50"/>
              <a:gd name="T20" fmla="*/ 72 w 85"/>
              <a:gd name="T21" fmla="*/ 7 h 50"/>
              <a:gd name="T22" fmla="*/ 79 w 85"/>
              <a:gd name="T23" fmla="*/ 12 h 50"/>
              <a:gd name="T24" fmla="*/ 83 w 85"/>
              <a:gd name="T25" fmla="*/ 22 h 50"/>
              <a:gd name="T26" fmla="*/ 85 w 85"/>
              <a:gd name="T27" fmla="*/ 32 h 50"/>
              <a:gd name="T28" fmla="*/ 74 w 85"/>
              <a:gd name="T29" fmla="*/ 47 h 50"/>
              <a:gd name="T30" fmla="*/ 47 w 85"/>
              <a:gd name="T31" fmla="*/ 50 h 50"/>
              <a:gd name="T32" fmla="*/ 43 w 85"/>
              <a:gd name="T33" fmla="*/ 50 h 50"/>
              <a:gd name="T34" fmla="*/ 42 w 85"/>
              <a:gd name="T3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50">
                <a:moveTo>
                  <a:pt x="42" y="50"/>
                </a:moveTo>
                <a:cubicBezTo>
                  <a:pt x="39" y="50"/>
                  <a:pt x="39" y="50"/>
                  <a:pt x="39" y="50"/>
                </a:cubicBezTo>
                <a:cubicBezTo>
                  <a:pt x="31" y="48"/>
                  <a:pt x="24" y="47"/>
                  <a:pt x="18" y="45"/>
                </a:cubicBezTo>
                <a:cubicBezTo>
                  <a:pt x="0" y="41"/>
                  <a:pt x="0" y="41"/>
                  <a:pt x="0" y="41"/>
                </a:cubicBezTo>
                <a:cubicBezTo>
                  <a:pt x="1" y="20"/>
                  <a:pt x="1" y="20"/>
                  <a:pt x="1" y="20"/>
                </a:cubicBezTo>
                <a:cubicBezTo>
                  <a:pt x="2" y="13"/>
                  <a:pt x="7" y="7"/>
                  <a:pt x="13" y="3"/>
                </a:cubicBezTo>
                <a:cubicBezTo>
                  <a:pt x="18" y="1"/>
                  <a:pt x="18" y="1"/>
                  <a:pt x="18" y="1"/>
                </a:cubicBezTo>
                <a:cubicBezTo>
                  <a:pt x="26" y="0"/>
                  <a:pt x="26" y="0"/>
                  <a:pt x="26" y="0"/>
                </a:cubicBezTo>
                <a:cubicBezTo>
                  <a:pt x="33" y="0"/>
                  <a:pt x="36" y="0"/>
                  <a:pt x="40" y="0"/>
                </a:cubicBezTo>
                <a:cubicBezTo>
                  <a:pt x="40" y="0"/>
                  <a:pt x="45" y="0"/>
                  <a:pt x="45" y="0"/>
                </a:cubicBezTo>
                <a:cubicBezTo>
                  <a:pt x="56" y="0"/>
                  <a:pt x="65" y="3"/>
                  <a:pt x="72" y="7"/>
                </a:cubicBezTo>
                <a:cubicBezTo>
                  <a:pt x="79" y="12"/>
                  <a:pt x="79" y="12"/>
                  <a:pt x="79" y="12"/>
                </a:cubicBezTo>
                <a:cubicBezTo>
                  <a:pt x="83" y="22"/>
                  <a:pt x="83" y="22"/>
                  <a:pt x="83" y="22"/>
                </a:cubicBezTo>
                <a:cubicBezTo>
                  <a:pt x="85" y="32"/>
                  <a:pt x="85" y="32"/>
                  <a:pt x="85" y="32"/>
                </a:cubicBezTo>
                <a:cubicBezTo>
                  <a:pt x="74" y="47"/>
                  <a:pt x="74" y="47"/>
                  <a:pt x="74" y="47"/>
                </a:cubicBezTo>
                <a:cubicBezTo>
                  <a:pt x="47" y="50"/>
                  <a:pt x="47" y="50"/>
                  <a:pt x="47" y="50"/>
                </a:cubicBezTo>
                <a:cubicBezTo>
                  <a:pt x="43" y="50"/>
                  <a:pt x="43" y="50"/>
                  <a:pt x="43" y="50"/>
                </a:cubicBezTo>
                <a:lnTo>
                  <a:pt x="42" y="5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192"/>
          <p:cNvSpPr>
            <a:spLocks/>
          </p:cNvSpPr>
          <p:nvPr/>
        </p:nvSpPr>
        <p:spPr bwMode="auto">
          <a:xfrm>
            <a:off x="14916150" y="7388225"/>
            <a:ext cx="31750" cy="127000"/>
          </a:xfrm>
          <a:custGeom>
            <a:avLst/>
            <a:gdLst>
              <a:gd name="T0" fmla="*/ 0 w 10"/>
              <a:gd name="T1" fmla="*/ 2 h 40"/>
              <a:gd name="T2" fmla="*/ 9 w 10"/>
              <a:gd name="T3" fmla="*/ 0 h 40"/>
              <a:gd name="T4" fmla="*/ 10 w 10"/>
              <a:gd name="T5" fmla="*/ 40 h 40"/>
              <a:gd name="T6" fmla="*/ 0 w 10"/>
              <a:gd name="T7" fmla="*/ 2 h 40"/>
            </a:gdLst>
            <a:ahLst/>
            <a:cxnLst>
              <a:cxn ang="0">
                <a:pos x="T0" y="T1"/>
              </a:cxn>
              <a:cxn ang="0">
                <a:pos x="T2" y="T3"/>
              </a:cxn>
              <a:cxn ang="0">
                <a:pos x="T4" y="T5"/>
              </a:cxn>
              <a:cxn ang="0">
                <a:pos x="T6" y="T7"/>
              </a:cxn>
            </a:cxnLst>
            <a:rect l="0" t="0" r="r" b="b"/>
            <a:pathLst>
              <a:path w="10" h="40">
                <a:moveTo>
                  <a:pt x="0" y="2"/>
                </a:moveTo>
                <a:cubicBezTo>
                  <a:pt x="2" y="1"/>
                  <a:pt x="5" y="0"/>
                  <a:pt x="9" y="0"/>
                </a:cubicBezTo>
                <a:cubicBezTo>
                  <a:pt x="10" y="40"/>
                  <a:pt x="10" y="40"/>
                  <a:pt x="10" y="40"/>
                </a:cubicBezTo>
                <a:lnTo>
                  <a:pt x="0" y="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193"/>
          <p:cNvSpPr>
            <a:spLocks/>
          </p:cNvSpPr>
          <p:nvPr/>
        </p:nvSpPr>
        <p:spPr bwMode="auto">
          <a:xfrm>
            <a:off x="15068550" y="7350125"/>
            <a:ext cx="3175" cy="317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0" y="0"/>
                  <a:pt x="1" y="0"/>
                  <a:pt x="1"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94"/>
          <p:cNvSpPr>
            <a:spLocks/>
          </p:cNvSpPr>
          <p:nvPr/>
        </p:nvSpPr>
        <p:spPr bwMode="auto">
          <a:xfrm>
            <a:off x="14871700" y="7435850"/>
            <a:ext cx="149225" cy="136525"/>
          </a:xfrm>
          <a:custGeom>
            <a:avLst/>
            <a:gdLst>
              <a:gd name="T0" fmla="*/ 32 w 94"/>
              <a:gd name="T1" fmla="*/ 86 h 86"/>
              <a:gd name="T2" fmla="*/ 18 w 94"/>
              <a:gd name="T3" fmla="*/ 78 h 86"/>
              <a:gd name="T4" fmla="*/ 0 w 94"/>
              <a:gd name="T5" fmla="*/ 64 h 86"/>
              <a:gd name="T6" fmla="*/ 0 w 94"/>
              <a:gd name="T7" fmla="*/ 40 h 86"/>
              <a:gd name="T8" fmla="*/ 2 w 94"/>
              <a:gd name="T9" fmla="*/ 18 h 86"/>
              <a:gd name="T10" fmla="*/ 22 w 94"/>
              <a:gd name="T11" fmla="*/ 6 h 86"/>
              <a:gd name="T12" fmla="*/ 32 w 94"/>
              <a:gd name="T13" fmla="*/ 0 h 86"/>
              <a:gd name="T14" fmla="*/ 50 w 94"/>
              <a:gd name="T15" fmla="*/ 0 h 86"/>
              <a:gd name="T16" fmla="*/ 76 w 94"/>
              <a:gd name="T17" fmla="*/ 8 h 86"/>
              <a:gd name="T18" fmla="*/ 86 w 94"/>
              <a:gd name="T19" fmla="*/ 28 h 86"/>
              <a:gd name="T20" fmla="*/ 94 w 94"/>
              <a:gd name="T21" fmla="*/ 46 h 86"/>
              <a:gd name="T22" fmla="*/ 80 w 94"/>
              <a:gd name="T23" fmla="*/ 70 h 86"/>
              <a:gd name="T24" fmla="*/ 64 w 94"/>
              <a:gd name="T25" fmla="*/ 84 h 86"/>
              <a:gd name="T26" fmla="*/ 44 w 94"/>
              <a:gd name="T27" fmla="*/ 86 h 86"/>
              <a:gd name="T28" fmla="*/ 32 w 94"/>
              <a:gd name="T2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86">
                <a:moveTo>
                  <a:pt x="32" y="86"/>
                </a:moveTo>
                <a:lnTo>
                  <a:pt x="18" y="78"/>
                </a:lnTo>
                <a:lnTo>
                  <a:pt x="0" y="64"/>
                </a:lnTo>
                <a:lnTo>
                  <a:pt x="0" y="40"/>
                </a:lnTo>
                <a:lnTo>
                  <a:pt x="2" y="18"/>
                </a:lnTo>
                <a:lnTo>
                  <a:pt x="22" y="6"/>
                </a:lnTo>
                <a:lnTo>
                  <a:pt x="32" y="0"/>
                </a:lnTo>
                <a:lnTo>
                  <a:pt x="50" y="0"/>
                </a:lnTo>
                <a:lnTo>
                  <a:pt x="76" y="8"/>
                </a:lnTo>
                <a:lnTo>
                  <a:pt x="86" y="28"/>
                </a:lnTo>
                <a:lnTo>
                  <a:pt x="94" y="46"/>
                </a:lnTo>
                <a:lnTo>
                  <a:pt x="80" y="70"/>
                </a:lnTo>
                <a:lnTo>
                  <a:pt x="64" y="84"/>
                </a:lnTo>
                <a:lnTo>
                  <a:pt x="44" y="86"/>
                </a:lnTo>
                <a:lnTo>
                  <a:pt x="32" y="8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95"/>
          <p:cNvSpPr>
            <a:spLocks/>
          </p:cNvSpPr>
          <p:nvPr/>
        </p:nvSpPr>
        <p:spPr bwMode="auto">
          <a:xfrm>
            <a:off x="14773275" y="7289800"/>
            <a:ext cx="1314450" cy="481013"/>
          </a:xfrm>
          <a:custGeom>
            <a:avLst/>
            <a:gdLst>
              <a:gd name="T0" fmla="*/ 166 w 415"/>
              <a:gd name="T1" fmla="*/ 144 h 152"/>
              <a:gd name="T2" fmla="*/ 137 w 415"/>
              <a:gd name="T3" fmla="*/ 151 h 152"/>
              <a:gd name="T4" fmla="*/ 121 w 415"/>
              <a:gd name="T5" fmla="*/ 149 h 152"/>
              <a:gd name="T6" fmla="*/ 102 w 415"/>
              <a:gd name="T7" fmla="*/ 142 h 152"/>
              <a:gd name="T8" fmla="*/ 75 w 415"/>
              <a:gd name="T9" fmla="*/ 125 h 152"/>
              <a:gd name="T10" fmla="*/ 65 w 415"/>
              <a:gd name="T11" fmla="*/ 116 h 152"/>
              <a:gd name="T12" fmla="*/ 50 w 415"/>
              <a:gd name="T13" fmla="*/ 102 h 152"/>
              <a:gd name="T14" fmla="*/ 49 w 415"/>
              <a:gd name="T15" fmla="*/ 89 h 152"/>
              <a:gd name="T16" fmla="*/ 49 w 415"/>
              <a:gd name="T17" fmla="*/ 74 h 152"/>
              <a:gd name="T18" fmla="*/ 0 w 415"/>
              <a:gd name="T19" fmla="*/ 52 h 152"/>
              <a:gd name="T20" fmla="*/ 46 w 415"/>
              <a:gd name="T21" fmla="*/ 36 h 152"/>
              <a:gd name="T22" fmla="*/ 56 w 415"/>
              <a:gd name="T23" fmla="*/ 14 h 152"/>
              <a:gd name="T24" fmla="*/ 69 w 415"/>
              <a:gd name="T25" fmla="*/ 13 h 152"/>
              <a:gd name="T26" fmla="*/ 80 w 415"/>
              <a:gd name="T27" fmla="*/ 9 h 152"/>
              <a:gd name="T28" fmla="*/ 94 w 415"/>
              <a:gd name="T29" fmla="*/ 11 h 152"/>
              <a:gd name="T30" fmla="*/ 102 w 415"/>
              <a:gd name="T31" fmla="*/ 11 h 152"/>
              <a:gd name="T32" fmla="*/ 112 w 415"/>
              <a:gd name="T33" fmla="*/ 16 h 152"/>
              <a:gd name="T34" fmla="*/ 122 w 415"/>
              <a:gd name="T35" fmla="*/ 24 h 152"/>
              <a:gd name="T36" fmla="*/ 145 w 415"/>
              <a:gd name="T37" fmla="*/ 24 h 152"/>
              <a:gd name="T38" fmla="*/ 200 w 415"/>
              <a:gd name="T39" fmla="*/ 9 h 152"/>
              <a:gd name="T40" fmla="*/ 225 w 415"/>
              <a:gd name="T41" fmla="*/ 12 h 152"/>
              <a:gd name="T42" fmla="*/ 241 w 415"/>
              <a:gd name="T43" fmla="*/ 15 h 152"/>
              <a:gd name="T44" fmla="*/ 271 w 415"/>
              <a:gd name="T45" fmla="*/ 26 h 152"/>
              <a:gd name="T46" fmla="*/ 303 w 415"/>
              <a:gd name="T47" fmla="*/ 26 h 152"/>
              <a:gd name="T48" fmla="*/ 306 w 415"/>
              <a:gd name="T49" fmla="*/ 0 h 152"/>
              <a:gd name="T50" fmla="*/ 344 w 415"/>
              <a:gd name="T51" fmla="*/ 16 h 152"/>
              <a:gd name="T52" fmla="*/ 354 w 415"/>
              <a:gd name="T53" fmla="*/ 18 h 152"/>
              <a:gd name="T54" fmla="*/ 363 w 415"/>
              <a:gd name="T55" fmla="*/ 23 h 152"/>
              <a:gd name="T56" fmla="*/ 371 w 415"/>
              <a:gd name="T57" fmla="*/ 28 h 152"/>
              <a:gd name="T58" fmla="*/ 384 w 415"/>
              <a:gd name="T59" fmla="*/ 41 h 152"/>
              <a:gd name="T60" fmla="*/ 415 w 415"/>
              <a:gd name="T61" fmla="*/ 65 h 152"/>
              <a:gd name="T62" fmla="*/ 412 w 415"/>
              <a:gd name="T63" fmla="*/ 80 h 152"/>
              <a:gd name="T64" fmla="*/ 408 w 415"/>
              <a:gd name="T65" fmla="*/ 102 h 152"/>
              <a:gd name="T66" fmla="*/ 406 w 415"/>
              <a:gd name="T67" fmla="*/ 128 h 152"/>
              <a:gd name="T68" fmla="*/ 370 w 415"/>
              <a:gd name="T69" fmla="*/ 134 h 152"/>
              <a:gd name="T70" fmla="*/ 367 w 415"/>
              <a:gd name="T71" fmla="*/ 128 h 152"/>
              <a:gd name="T72" fmla="*/ 358 w 415"/>
              <a:gd name="T73" fmla="*/ 131 h 152"/>
              <a:gd name="T74" fmla="*/ 328 w 415"/>
              <a:gd name="T75" fmla="*/ 133 h 152"/>
              <a:gd name="T76" fmla="*/ 310 w 415"/>
              <a:gd name="T77" fmla="*/ 139 h 152"/>
              <a:gd name="T78" fmla="*/ 287 w 415"/>
              <a:gd name="T79" fmla="*/ 137 h 152"/>
              <a:gd name="T80" fmla="*/ 276 w 415"/>
              <a:gd name="T81" fmla="*/ 143 h 152"/>
              <a:gd name="T82" fmla="*/ 274 w 415"/>
              <a:gd name="T83" fmla="*/ 144 h 152"/>
              <a:gd name="T84" fmla="*/ 249 w 415"/>
              <a:gd name="T85" fmla="*/ 152 h 152"/>
              <a:gd name="T86" fmla="*/ 221 w 415"/>
              <a:gd name="T87" fmla="*/ 145 h 152"/>
              <a:gd name="T88" fmla="*/ 192 w 415"/>
              <a:gd name="T8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5" h="152">
                <a:moveTo>
                  <a:pt x="192" y="152"/>
                </a:moveTo>
                <a:cubicBezTo>
                  <a:pt x="182" y="152"/>
                  <a:pt x="173" y="149"/>
                  <a:pt x="166" y="144"/>
                </a:cubicBezTo>
                <a:cubicBezTo>
                  <a:pt x="165" y="143"/>
                  <a:pt x="164" y="143"/>
                  <a:pt x="163" y="142"/>
                </a:cubicBezTo>
                <a:cubicBezTo>
                  <a:pt x="154" y="149"/>
                  <a:pt x="144" y="150"/>
                  <a:pt x="137" y="151"/>
                </a:cubicBezTo>
                <a:cubicBezTo>
                  <a:pt x="132" y="151"/>
                  <a:pt x="132" y="151"/>
                  <a:pt x="132" y="151"/>
                </a:cubicBezTo>
                <a:cubicBezTo>
                  <a:pt x="128" y="151"/>
                  <a:pt x="125" y="150"/>
                  <a:pt x="121" y="149"/>
                </a:cubicBezTo>
                <a:cubicBezTo>
                  <a:pt x="118" y="147"/>
                  <a:pt x="113" y="145"/>
                  <a:pt x="109" y="141"/>
                </a:cubicBezTo>
                <a:cubicBezTo>
                  <a:pt x="107" y="142"/>
                  <a:pt x="104" y="142"/>
                  <a:pt x="102" y="142"/>
                </a:cubicBezTo>
                <a:cubicBezTo>
                  <a:pt x="96" y="142"/>
                  <a:pt x="92" y="140"/>
                  <a:pt x="89" y="138"/>
                </a:cubicBezTo>
                <a:cubicBezTo>
                  <a:pt x="84" y="134"/>
                  <a:pt x="78" y="131"/>
                  <a:pt x="75" y="125"/>
                </a:cubicBezTo>
                <a:cubicBezTo>
                  <a:pt x="66" y="120"/>
                  <a:pt x="66" y="120"/>
                  <a:pt x="66" y="120"/>
                </a:cubicBezTo>
                <a:cubicBezTo>
                  <a:pt x="65" y="116"/>
                  <a:pt x="65" y="116"/>
                  <a:pt x="65" y="116"/>
                </a:cubicBezTo>
                <a:cubicBezTo>
                  <a:pt x="54" y="112"/>
                  <a:pt x="54" y="112"/>
                  <a:pt x="54" y="112"/>
                </a:cubicBezTo>
                <a:cubicBezTo>
                  <a:pt x="50" y="102"/>
                  <a:pt x="50" y="102"/>
                  <a:pt x="50" y="102"/>
                </a:cubicBezTo>
                <a:cubicBezTo>
                  <a:pt x="47" y="94"/>
                  <a:pt x="47" y="94"/>
                  <a:pt x="47" y="94"/>
                </a:cubicBezTo>
                <a:cubicBezTo>
                  <a:pt x="49" y="89"/>
                  <a:pt x="49" y="89"/>
                  <a:pt x="49" y="89"/>
                </a:cubicBezTo>
                <a:cubicBezTo>
                  <a:pt x="45" y="85"/>
                  <a:pt x="45" y="85"/>
                  <a:pt x="45" y="85"/>
                </a:cubicBezTo>
                <a:cubicBezTo>
                  <a:pt x="49" y="74"/>
                  <a:pt x="49" y="74"/>
                  <a:pt x="49" y="74"/>
                </a:cubicBezTo>
                <a:cubicBezTo>
                  <a:pt x="49" y="72"/>
                  <a:pt x="50" y="71"/>
                  <a:pt x="50" y="69"/>
                </a:cubicBezTo>
                <a:cubicBezTo>
                  <a:pt x="0" y="52"/>
                  <a:pt x="0" y="52"/>
                  <a:pt x="0" y="52"/>
                </a:cubicBezTo>
                <a:cubicBezTo>
                  <a:pt x="46" y="37"/>
                  <a:pt x="46" y="37"/>
                  <a:pt x="46" y="37"/>
                </a:cubicBezTo>
                <a:cubicBezTo>
                  <a:pt x="46" y="36"/>
                  <a:pt x="46" y="36"/>
                  <a:pt x="46" y="36"/>
                </a:cubicBezTo>
                <a:cubicBezTo>
                  <a:pt x="53" y="31"/>
                  <a:pt x="53" y="31"/>
                  <a:pt x="53" y="31"/>
                </a:cubicBezTo>
                <a:cubicBezTo>
                  <a:pt x="56" y="14"/>
                  <a:pt x="56" y="14"/>
                  <a:pt x="56" y="14"/>
                </a:cubicBezTo>
                <a:cubicBezTo>
                  <a:pt x="67" y="14"/>
                  <a:pt x="67" y="14"/>
                  <a:pt x="67" y="14"/>
                </a:cubicBezTo>
                <a:cubicBezTo>
                  <a:pt x="69" y="13"/>
                  <a:pt x="69" y="13"/>
                  <a:pt x="69" y="13"/>
                </a:cubicBezTo>
                <a:cubicBezTo>
                  <a:pt x="72" y="11"/>
                  <a:pt x="72" y="11"/>
                  <a:pt x="72" y="11"/>
                </a:cubicBezTo>
                <a:cubicBezTo>
                  <a:pt x="80" y="9"/>
                  <a:pt x="80" y="9"/>
                  <a:pt x="80" y="9"/>
                </a:cubicBezTo>
                <a:cubicBezTo>
                  <a:pt x="91" y="9"/>
                  <a:pt x="91" y="9"/>
                  <a:pt x="91" y="9"/>
                </a:cubicBezTo>
                <a:cubicBezTo>
                  <a:pt x="94" y="11"/>
                  <a:pt x="94" y="11"/>
                  <a:pt x="94" y="11"/>
                </a:cubicBezTo>
                <a:cubicBezTo>
                  <a:pt x="97" y="11"/>
                  <a:pt x="97" y="11"/>
                  <a:pt x="97" y="11"/>
                </a:cubicBezTo>
                <a:cubicBezTo>
                  <a:pt x="102" y="11"/>
                  <a:pt x="102" y="11"/>
                  <a:pt x="102" y="11"/>
                </a:cubicBezTo>
                <a:cubicBezTo>
                  <a:pt x="100" y="22"/>
                  <a:pt x="100" y="22"/>
                  <a:pt x="100" y="22"/>
                </a:cubicBezTo>
                <a:cubicBezTo>
                  <a:pt x="112" y="16"/>
                  <a:pt x="112" y="16"/>
                  <a:pt x="112" y="16"/>
                </a:cubicBezTo>
                <a:cubicBezTo>
                  <a:pt x="116" y="22"/>
                  <a:pt x="116" y="22"/>
                  <a:pt x="116" y="22"/>
                </a:cubicBezTo>
                <a:cubicBezTo>
                  <a:pt x="116" y="23"/>
                  <a:pt x="119" y="24"/>
                  <a:pt x="122" y="24"/>
                </a:cubicBezTo>
                <a:cubicBezTo>
                  <a:pt x="135" y="24"/>
                  <a:pt x="135" y="24"/>
                  <a:pt x="135" y="24"/>
                </a:cubicBezTo>
                <a:cubicBezTo>
                  <a:pt x="139" y="24"/>
                  <a:pt x="142" y="24"/>
                  <a:pt x="145" y="24"/>
                </a:cubicBezTo>
                <a:cubicBezTo>
                  <a:pt x="151" y="20"/>
                  <a:pt x="157" y="17"/>
                  <a:pt x="163" y="15"/>
                </a:cubicBezTo>
                <a:cubicBezTo>
                  <a:pt x="177" y="11"/>
                  <a:pt x="189" y="9"/>
                  <a:pt x="200" y="9"/>
                </a:cubicBezTo>
                <a:cubicBezTo>
                  <a:pt x="205" y="9"/>
                  <a:pt x="209" y="9"/>
                  <a:pt x="213" y="10"/>
                </a:cubicBezTo>
                <a:cubicBezTo>
                  <a:pt x="217" y="11"/>
                  <a:pt x="221" y="11"/>
                  <a:pt x="225" y="12"/>
                </a:cubicBezTo>
                <a:cubicBezTo>
                  <a:pt x="228" y="13"/>
                  <a:pt x="231" y="14"/>
                  <a:pt x="235" y="14"/>
                </a:cubicBezTo>
                <a:cubicBezTo>
                  <a:pt x="241" y="15"/>
                  <a:pt x="241" y="15"/>
                  <a:pt x="241" y="15"/>
                </a:cubicBezTo>
                <a:cubicBezTo>
                  <a:pt x="248" y="20"/>
                  <a:pt x="248" y="20"/>
                  <a:pt x="248" y="20"/>
                </a:cubicBezTo>
                <a:cubicBezTo>
                  <a:pt x="271" y="26"/>
                  <a:pt x="271" y="26"/>
                  <a:pt x="271" y="26"/>
                </a:cubicBezTo>
                <a:cubicBezTo>
                  <a:pt x="277" y="25"/>
                  <a:pt x="283" y="24"/>
                  <a:pt x="290" y="24"/>
                </a:cubicBezTo>
                <a:cubicBezTo>
                  <a:pt x="295" y="24"/>
                  <a:pt x="299" y="25"/>
                  <a:pt x="303" y="26"/>
                </a:cubicBezTo>
                <a:cubicBezTo>
                  <a:pt x="303" y="25"/>
                  <a:pt x="304" y="25"/>
                  <a:pt x="304" y="25"/>
                </a:cubicBezTo>
                <a:cubicBezTo>
                  <a:pt x="306" y="0"/>
                  <a:pt x="306" y="0"/>
                  <a:pt x="306" y="0"/>
                </a:cubicBezTo>
                <a:cubicBezTo>
                  <a:pt x="336" y="16"/>
                  <a:pt x="336" y="16"/>
                  <a:pt x="336" y="16"/>
                </a:cubicBezTo>
                <a:cubicBezTo>
                  <a:pt x="344" y="16"/>
                  <a:pt x="344" y="16"/>
                  <a:pt x="344" y="16"/>
                </a:cubicBezTo>
                <a:cubicBezTo>
                  <a:pt x="347" y="16"/>
                  <a:pt x="347" y="16"/>
                  <a:pt x="347" y="16"/>
                </a:cubicBezTo>
                <a:cubicBezTo>
                  <a:pt x="354" y="18"/>
                  <a:pt x="354" y="18"/>
                  <a:pt x="354" y="18"/>
                </a:cubicBezTo>
                <a:cubicBezTo>
                  <a:pt x="361" y="22"/>
                  <a:pt x="361" y="22"/>
                  <a:pt x="361" y="22"/>
                </a:cubicBezTo>
                <a:cubicBezTo>
                  <a:pt x="363" y="23"/>
                  <a:pt x="363" y="23"/>
                  <a:pt x="363" y="23"/>
                </a:cubicBezTo>
                <a:cubicBezTo>
                  <a:pt x="367" y="24"/>
                  <a:pt x="367" y="24"/>
                  <a:pt x="367" y="24"/>
                </a:cubicBezTo>
                <a:cubicBezTo>
                  <a:pt x="371" y="28"/>
                  <a:pt x="371" y="28"/>
                  <a:pt x="371" y="28"/>
                </a:cubicBezTo>
                <a:cubicBezTo>
                  <a:pt x="384" y="35"/>
                  <a:pt x="384" y="35"/>
                  <a:pt x="384" y="35"/>
                </a:cubicBezTo>
                <a:cubicBezTo>
                  <a:pt x="384" y="41"/>
                  <a:pt x="384" y="41"/>
                  <a:pt x="384" y="41"/>
                </a:cubicBezTo>
                <a:cubicBezTo>
                  <a:pt x="384" y="41"/>
                  <a:pt x="384" y="41"/>
                  <a:pt x="384" y="41"/>
                </a:cubicBezTo>
                <a:cubicBezTo>
                  <a:pt x="415" y="65"/>
                  <a:pt x="415" y="65"/>
                  <a:pt x="415" y="65"/>
                </a:cubicBezTo>
                <a:cubicBezTo>
                  <a:pt x="402" y="76"/>
                  <a:pt x="402" y="76"/>
                  <a:pt x="402" y="76"/>
                </a:cubicBezTo>
                <a:cubicBezTo>
                  <a:pt x="412" y="80"/>
                  <a:pt x="412" y="80"/>
                  <a:pt x="412" y="80"/>
                </a:cubicBezTo>
                <a:cubicBezTo>
                  <a:pt x="404" y="92"/>
                  <a:pt x="404" y="92"/>
                  <a:pt x="404" y="92"/>
                </a:cubicBezTo>
                <a:cubicBezTo>
                  <a:pt x="406" y="96"/>
                  <a:pt x="407" y="99"/>
                  <a:pt x="408" y="102"/>
                </a:cubicBezTo>
                <a:cubicBezTo>
                  <a:pt x="411" y="108"/>
                  <a:pt x="411" y="108"/>
                  <a:pt x="411" y="108"/>
                </a:cubicBezTo>
                <a:cubicBezTo>
                  <a:pt x="406" y="128"/>
                  <a:pt x="406" y="128"/>
                  <a:pt x="406" y="128"/>
                </a:cubicBezTo>
                <a:cubicBezTo>
                  <a:pt x="391" y="132"/>
                  <a:pt x="391" y="132"/>
                  <a:pt x="391" y="132"/>
                </a:cubicBezTo>
                <a:cubicBezTo>
                  <a:pt x="370" y="134"/>
                  <a:pt x="370" y="134"/>
                  <a:pt x="370" y="134"/>
                </a:cubicBezTo>
                <a:cubicBezTo>
                  <a:pt x="368" y="128"/>
                  <a:pt x="368" y="128"/>
                  <a:pt x="368" y="128"/>
                </a:cubicBezTo>
                <a:cubicBezTo>
                  <a:pt x="367" y="128"/>
                  <a:pt x="367" y="128"/>
                  <a:pt x="367" y="128"/>
                </a:cubicBezTo>
                <a:cubicBezTo>
                  <a:pt x="363" y="129"/>
                  <a:pt x="363" y="129"/>
                  <a:pt x="363" y="129"/>
                </a:cubicBezTo>
                <a:cubicBezTo>
                  <a:pt x="358" y="131"/>
                  <a:pt x="358" y="131"/>
                  <a:pt x="358" y="131"/>
                </a:cubicBezTo>
                <a:cubicBezTo>
                  <a:pt x="342" y="133"/>
                  <a:pt x="342" y="133"/>
                  <a:pt x="342" y="133"/>
                </a:cubicBezTo>
                <a:cubicBezTo>
                  <a:pt x="328" y="133"/>
                  <a:pt x="328" y="133"/>
                  <a:pt x="328" y="133"/>
                </a:cubicBezTo>
                <a:cubicBezTo>
                  <a:pt x="320" y="134"/>
                  <a:pt x="320" y="134"/>
                  <a:pt x="320" y="134"/>
                </a:cubicBezTo>
                <a:cubicBezTo>
                  <a:pt x="310" y="139"/>
                  <a:pt x="310" y="139"/>
                  <a:pt x="310" y="139"/>
                </a:cubicBezTo>
                <a:cubicBezTo>
                  <a:pt x="291" y="138"/>
                  <a:pt x="291" y="138"/>
                  <a:pt x="291" y="138"/>
                </a:cubicBezTo>
                <a:cubicBezTo>
                  <a:pt x="287" y="137"/>
                  <a:pt x="287" y="137"/>
                  <a:pt x="287" y="137"/>
                </a:cubicBezTo>
                <a:cubicBezTo>
                  <a:pt x="276" y="138"/>
                  <a:pt x="276" y="138"/>
                  <a:pt x="276" y="138"/>
                </a:cubicBezTo>
                <a:cubicBezTo>
                  <a:pt x="276" y="143"/>
                  <a:pt x="276" y="143"/>
                  <a:pt x="276" y="143"/>
                </a:cubicBezTo>
                <a:cubicBezTo>
                  <a:pt x="274" y="143"/>
                  <a:pt x="274" y="143"/>
                  <a:pt x="274" y="143"/>
                </a:cubicBezTo>
                <a:cubicBezTo>
                  <a:pt x="274" y="144"/>
                  <a:pt x="274" y="144"/>
                  <a:pt x="274" y="144"/>
                </a:cubicBezTo>
                <a:cubicBezTo>
                  <a:pt x="258" y="150"/>
                  <a:pt x="258" y="150"/>
                  <a:pt x="258" y="150"/>
                </a:cubicBezTo>
                <a:cubicBezTo>
                  <a:pt x="249" y="152"/>
                  <a:pt x="249" y="152"/>
                  <a:pt x="249" y="152"/>
                </a:cubicBezTo>
                <a:cubicBezTo>
                  <a:pt x="221" y="152"/>
                  <a:pt x="221" y="152"/>
                  <a:pt x="221" y="152"/>
                </a:cubicBezTo>
                <a:cubicBezTo>
                  <a:pt x="221" y="145"/>
                  <a:pt x="221" y="145"/>
                  <a:pt x="221" y="145"/>
                </a:cubicBezTo>
                <a:cubicBezTo>
                  <a:pt x="215" y="148"/>
                  <a:pt x="209" y="150"/>
                  <a:pt x="201" y="151"/>
                </a:cubicBezTo>
                <a:cubicBezTo>
                  <a:pt x="198" y="152"/>
                  <a:pt x="195" y="152"/>
                  <a:pt x="192" y="152"/>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96"/>
          <p:cNvSpPr>
            <a:spLocks/>
          </p:cNvSpPr>
          <p:nvPr/>
        </p:nvSpPr>
        <p:spPr bwMode="auto">
          <a:xfrm>
            <a:off x="14830425" y="7404100"/>
            <a:ext cx="174625" cy="142875"/>
          </a:xfrm>
          <a:custGeom>
            <a:avLst/>
            <a:gdLst>
              <a:gd name="T0" fmla="*/ 0 w 110"/>
              <a:gd name="T1" fmla="*/ 74 h 90"/>
              <a:gd name="T2" fmla="*/ 60 w 110"/>
              <a:gd name="T3" fmla="*/ 20 h 90"/>
              <a:gd name="T4" fmla="*/ 84 w 110"/>
              <a:gd name="T5" fmla="*/ 0 h 90"/>
              <a:gd name="T6" fmla="*/ 110 w 110"/>
              <a:gd name="T7" fmla="*/ 16 h 90"/>
              <a:gd name="T8" fmla="*/ 82 w 110"/>
              <a:gd name="T9" fmla="*/ 90 h 90"/>
              <a:gd name="T10" fmla="*/ 0 w 110"/>
              <a:gd name="T11" fmla="*/ 74 h 90"/>
            </a:gdLst>
            <a:ahLst/>
            <a:cxnLst>
              <a:cxn ang="0">
                <a:pos x="T0" y="T1"/>
              </a:cxn>
              <a:cxn ang="0">
                <a:pos x="T2" y="T3"/>
              </a:cxn>
              <a:cxn ang="0">
                <a:pos x="T4" y="T5"/>
              </a:cxn>
              <a:cxn ang="0">
                <a:pos x="T6" y="T7"/>
              </a:cxn>
              <a:cxn ang="0">
                <a:pos x="T8" y="T9"/>
              </a:cxn>
              <a:cxn ang="0">
                <a:pos x="T10" y="T11"/>
              </a:cxn>
            </a:cxnLst>
            <a:rect l="0" t="0" r="r" b="b"/>
            <a:pathLst>
              <a:path w="110" h="90">
                <a:moveTo>
                  <a:pt x="0" y="74"/>
                </a:moveTo>
                <a:lnTo>
                  <a:pt x="60" y="20"/>
                </a:lnTo>
                <a:lnTo>
                  <a:pt x="84" y="0"/>
                </a:lnTo>
                <a:lnTo>
                  <a:pt x="110" y="16"/>
                </a:lnTo>
                <a:lnTo>
                  <a:pt x="82" y="90"/>
                </a:lnTo>
                <a:lnTo>
                  <a:pt x="0" y="7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97"/>
          <p:cNvSpPr>
            <a:spLocks/>
          </p:cNvSpPr>
          <p:nvPr/>
        </p:nvSpPr>
        <p:spPr bwMode="auto">
          <a:xfrm>
            <a:off x="15027275" y="7634288"/>
            <a:ext cx="180975" cy="146050"/>
          </a:xfrm>
          <a:custGeom>
            <a:avLst/>
            <a:gdLst>
              <a:gd name="T0" fmla="*/ 28 w 114"/>
              <a:gd name="T1" fmla="*/ 84 h 92"/>
              <a:gd name="T2" fmla="*/ 14 w 114"/>
              <a:gd name="T3" fmla="*/ 76 h 92"/>
              <a:gd name="T4" fmla="*/ 6 w 114"/>
              <a:gd name="T5" fmla="*/ 60 h 92"/>
              <a:gd name="T6" fmla="*/ 0 w 114"/>
              <a:gd name="T7" fmla="*/ 42 h 92"/>
              <a:gd name="T8" fmla="*/ 12 w 114"/>
              <a:gd name="T9" fmla="*/ 22 h 92"/>
              <a:gd name="T10" fmla="*/ 22 w 114"/>
              <a:gd name="T11" fmla="*/ 6 h 92"/>
              <a:gd name="T12" fmla="*/ 48 w 114"/>
              <a:gd name="T13" fmla="*/ 0 h 92"/>
              <a:gd name="T14" fmla="*/ 62 w 114"/>
              <a:gd name="T15" fmla="*/ 0 h 92"/>
              <a:gd name="T16" fmla="*/ 78 w 114"/>
              <a:gd name="T17" fmla="*/ 10 h 92"/>
              <a:gd name="T18" fmla="*/ 114 w 114"/>
              <a:gd name="T19" fmla="*/ 36 h 92"/>
              <a:gd name="T20" fmla="*/ 84 w 114"/>
              <a:gd name="T21" fmla="*/ 72 h 92"/>
              <a:gd name="T22" fmla="*/ 76 w 114"/>
              <a:gd name="T23" fmla="*/ 80 h 92"/>
              <a:gd name="T24" fmla="*/ 68 w 114"/>
              <a:gd name="T25" fmla="*/ 86 h 92"/>
              <a:gd name="T26" fmla="*/ 40 w 114"/>
              <a:gd name="T27" fmla="*/ 92 h 92"/>
              <a:gd name="T28" fmla="*/ 28 w 114"/>
              <a:gd name="T29" fmla="*/ 8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92">
                <a:moveTo>
                  <a:pt x="28" y="84"/>
                </a:moveTo>
                <a:lnTo>
                  <a:pt x="14" y="76"/>
                </a:lnTo>
                <a:lnTo>
                  <a:pt x="6" y="60"/>
                </a:lnTo>
                <a:lnTo>
                  <a:pt x="0" y="42"/>
                </a:lnTo>
                <a:lnTo>
                  <a:pt x="12" y="22"/>
                </a:lnTo>
                <a:lnTo>
                  <a:pt x="22" y="6"/>
                </a:lnTo>
                <a:lnTo>
                  <a:pt x="48" y="0"/>
                </a:lnTo>
                <a:lnTo>
                  <a:pt x="62" y="0"/>
                </a:lnTo>
                <a:lnTo>
                  <a:pt x="78" y="10"/>
                </a:lnTo>
                <a:lnTo>
                  <a:pt x="114" y="36"/>
                </a:lnTo>
                <a:lnTo>
                  <a:pt x="84" y="72"/>
                </a:lnTo>
                <a:lnTo>
                  <a:pt x="76" y="80"/>
                </a:lnTo>
                <a:lnTo>
                  <a:pt x="68" y="86"/>
                </a:lnTo>
                <a:lnTo>
                  <a:pt x="40" y="92"/>
                </a:lnTo>
                <a:lnTo>
                  <a:pt x="28" y="8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98"/>
          <p:cNvSpPr>
            <a:spLocks/>
          </p:cNvSpPr>
          <p:nvPr/>
        </p:nvSpPr>
        <p:spPr bwMode="auto">
          <a:xfrm>
            <a:off x="14947900" y="7388225"/>
            <a:ext cx="19050" cy="127000"/>
          </a:xfrm>
          <a:custGeom>
            <a:avLst/>
            <a:gdLst>
              <a:gd name="T0" fmla="*/ 0 w 6"/>
              <a:gd name="T1" fmla="*/ 40 h 40"/>
              <a:gd name="T2" fmla="*/ 0 w 6"/>
              <a:gd name="T3" fmla="*/ 0 h 40"/>
              <a:gd name="T4" fmla="*/ 6 w 6"/>
              <a:gd name="T5" fmla="*/ 1 h 40"/>
              <a:gd name="T6" fmla="*/ 2 w 6"/>
              <a:gd name="T7" fmla="*/ 40 h 40"/>
              <a:gd name="T8" fmla="*/ 0 w 6"/>
              <a:gd name="T9" fmla="*/ 40 h 40"/>
            </a:gdLst>
            <a:ahLst/>
            <a:cxnLst>
              <a:cxn ang="0">
                <a:pos x="T0" y="T1"/>
              </a:cxn>
              <a:cxn ang="0">
                <a:pos x="T2" y="T3"/>
              </a:cxn>
              <a:cxn ang="0">
                <a:pos x="T4" y="T5"/>
              </a:cxn>
              <a:cxn ang="0">
                <a:pos x="T6" y="T7"/>
              </a:cxn>
              <a:cxn ang="0">
                <a:pos x="T8" y="T9"/>
              </a:cxn>
            </a:cxnLst>
            <a:rect l="0" t="0" r="r" b="b"/>
            <a:pathLst>
              <a:path w="6" h="40">
                <a:moveTo>
                  <a:pt x="0" y="40"/>
                </a:moveTo>
                <a:cubicBezTo>
                  <a:pt x="0" y="0"/>
                  <a:pt x="0" y="0"/>
                  <a:pt x="0" y="0"/>
                </a:cubicBezTo>
                <a:cubicBezTo>
                  <a:pt x="2" y="0"/>
                  <a:pt x="4" y="0"/>
                  <a:pt x="6" y="1"/>
                </a:cubicBezTo>
                <a:cubicBezTo>
                  <a:pt x="2" y="40"/>
                  <a:pt x="2" y="40"/>
                  <a:pt x="2" y="40"/>
                </a:cubicBezTo>
                <a:lnTo>
                  <a:pt x="0" y="4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99"/>
          <p:cNvSpPr>
            <a:spLocks/>
          </p:cNvSpPr>
          <p:nvPr/>
        </p:nvSpPr>
        <p:spPr bwMode="auto">
          <a:xfrm>
            <a:off x="15682913" y="7346950"/>
            <a:ext cx="554037" cy="269875"/>
          </a:xfrm>
          <a:custGeom>
            <a:avLst/>
            <a:gdLst>
              <a:gd name="T0" fmla="*/ 212 w 349"/>
              <a:gd name="T1" fmla="*/ 142 h 170"/>
              <a:gd name="T2" fmla="*/ 200 w 349"/>
              <a:gd name="T3" fmla="*/ 140 h 170"/>
              <a:gd name="T4" fmla="*/ 198 w 349"/>
              <a:gd name="T5" fmla="*/ 134 h 170"/>
              <a:gd name="T6" fmla="*/ 196 w 349"/>
              <a:gd name="T7" fmla="*/ 134 h 170"/>
              <a:gd name="T8" fmla="*/ 180 w 349"/>
              <a:gd name="T9" fmla="*/ 136 h 170"/>
              <a:gd name="T10" fmla="*/ 168 w 349"/>
              <a:gd name="T11" fmla="*/ 128 h 170"/>
              <a:gd name="T12" fmla="*/ 154 w 349"/>
              <a:gd name="T13" fmla="*/ 128 h 170"/>
              <a:gd name="T14" fmla="*/ 112 w 349"/>
              <a:gd name="T15" fmla="*/ 108 h 170"/>
              <a:gd name="T16" fmla="*/ 114 w 349"/>
              <a:gd name="T17" fmla="*/ 80 h 170"/>
              <a:gd name="T18" fmla="*/ 0 w 349"/>
              <a:gd name="T19" fmla="*/ 34 h 170"/>
              <a:gd name="T20" fmla="*/ 164 w 349"/>
              <a:gd name="T21" fmla="*/ 0 h 170"/>
              <a:gd name="T22" fmla="*/ 172 w 349"/>
              <a:gd name="T23" fmla="*/ 2 h 170"/>
              <a:gd name="T24" fmla="*/ 200 w 349"/>
              <a:gd name="T25" fmla="*/ 2 h 170"/>
              <a:gd name="T26" fmla="*/ 212 w 349"/>
              <a:gd name="T27" fmla="*/ 8 h 170"/>
              <a:gd name="T28" fmla="*/ 230 w 349"/>
              <a:gd name="T29" fmla="*/ 10 h 170"/>
              <a:gd name="T30" fmla="*/ 259 w 349"/>
              <a:gd name="T31" fmla="*/ 40 h 170"/>
              <a:gd name="T32" fmla="*/ 257 w 349"/>
              <a:gd name="T33" fmla="*/ 46 h 170"/>
              <a:gd name="T34" fmla="*/ 265 w 349"/>
              <a:gd name="T35" fmla="*/ 52 h 170"/>
              <a:gd name="T36" fmla="*/ 267 w 349"/>
              <a:gd name="T37" fmla="*/ 62 h 170"/>
              <a:gd name="T38" fmla="*/ 271 w 349"/>
              <a:gd name="T39" fmla="*/ 62 h 170"/>
              <a:gd name="T40" fmla="*/ 349 w 349"/>
              <a:gd name="T41" fmla="*/ 120 h 170"/>
              <a:gd name="T42" fmla="*/ 299 w 349"/>
              <a:gd name="T43" fmla="*/ 138 h 170"/>
              <a:gd name="T44" fmla="*/ 297 w 349"/>
              <a:gd name="T45" fmla="*/ 152 h 170"/>
              <a:gd name="T46" fmla="*/ 267 w 349"/>
              <a:gd name="T47" fmla="*/ 164 h 170"/>
              <a:gd name="T48" fmla="*/ 236 w 349"/>
              <a:gd name="T49" fmla="*/ 170 h 170"/>
              <a:gd name="T50" fmla="*/ 212 w 349"/>
              <a:gd name="T51" fmla="*/ 14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9" h="170">
                <a:moveTo>
                  <a:pt x="212" y="142"/>
                </a:moveTo>
                <a:lnTo>
                  <a:pt x="200" y="140"/>
                </a:lnTo>
                <a:lnTo>
                  <a:pt x="198" y="134"/>
                </a:lnTo>
                <a:lnTo>
                  <a:pt x="196" y="134"/>
                </a:lnTo>
                <a:lnTo>
                  <a:pt x="180" y="136"/>
                </a:lnTo>
                <a:lnTo>
                  <a:pt x="168" y="128"/>
                </a:lnTo>
                <a:lnTo>
                  <a:pt x="154" y="128"/>
                </a:lnTo>
                <a:lnTo>
                  <a:pt x="112" y="108"/>
                </a:lnTo>
                <a:lnTo>
                  <a:pt x="114" y="80"/>
                </a:lnTo>
                <a:lnTo>
                  <a:pt x="0" y="34"/>
                </a:lnTo>
                <a:lnTo>
                  <a:pt x="164" y="0"/>
                </a:lnTo>
                <a:lnTo>
                  <a:pt x="172" y="2"/>
                </a:lnTo>
                <a:lnTo>
                  <a:pt x="200" y="2"/>
                </a:lnTo>
                <a:lnTo>
                  <a:pt x="212" y="8"/>
                </a:lnTo>
                <a:lnTo>
                  <a:pt x="230" y="10"/>
                </a:lnTo>
                <a:lnTo>
                  <a:pt x="259" y="40"/>
                </a:lnTo>
                <a:lnTo>
                  <a:pt x="257" y="46"/>
                </a:lnTo>
                <a:lnTo>
                  <a:pt x="265" y="52"/>
                </a:lnTo>
                <a:lnTo>
                  <a:pt x="267" y="62"/>
                </a:lnTo>
                <a:lnTo>
                  <a:pt x="271" y="62"/>
                </a:lnTo>
                <a:lnTo>
                  <a:pt x="349" y="120"/>
                </a:lnTo>
                <a:lnTo>
                  <a:pt x="299" y="138"/>
                </a:lnTo>
                <a:lnTo>
                  <a:pt x="297" y="152"/>
                </a:lnTo>
                <a:lnTo>
                  <a:pt x="267" y="164"/>
                </a:lnTo>
                <a:lnTo>
                  <a:pt x="236" y="170"/>
                </a:lnTo>
                <a:lnTo>
                  <a:pt x="212" y="14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200"/>
          <p:cNvSpPr>
            <a:spLocks/>
          </p:cNvSpPr>
          <p:nvPr/>
        </p:nvSpPr>
        <p:spPr bwMode="auto">
          <a:xfrm>
            <a:off x="15828963" y="7429500"/>
            <a:ext cx="322262" cy="201613"/>
          </a:xfrm>
          <a:custGeom>
            <a:avLst/>
            <a:gdLst>
              <a:gd name="T0" fmla="*/ 142 w 203"/>
              <a:gd name="T1" fmla="*/ 116 h 127"/>
              <a:gd name="T2" fmla="*/ 138 w 203"/>
              <a:gd name="T3" fmla="*/ 114 h 127"/>
              <a:gd name="T4" fmla="*/ 128 w 203"/>
              <a:gd name="T5" fmla="*/ 114 h 127"/>
              <a:gd name="T6" fmla="*/ 94 w 203"/>
              <a:gd name="T7" fmla="*/ 98 h 127"/>
              <a:gd name="T8" fmla="*/ 92 w 203"/>
              <a:gd name="T9" fmla="*/ 92 h 127"/>
              <a:gd name="T10" fmla="*/ 72 w 203"/>
              <a:gd name="T11" fmla="*/ 84 h 127"/>
              <a:gd name="T12" fmla="*/ 72 w 203"/>
              <a:gd name="T13" fmla="*/ 78 h 127"/>
              <a:gd name="T14" fmla="*/ 20 w 203"/>
              <a:gd name="T15" fmla="*/ 60 h 127"/>
              <a:gd name="T16" fmla="*/ 36 w 203"/>
              <a:gd name="T17" fmla="*/ 46 h 127"/>
              <a:gd name="T18" fmla="*/ 0 w 203"/>
              <a:gd name="T19" fmla="*/ 18 h 127"/>
              <a:gd name="T20" fmla="*/ 114 w 203"/>
              <a:gd name="T21" fmla="*/ 0 h 127"/>
              <a:gd name="T22" fmla="*/ 124 w 203"/>
              <a:gd name="T23" fmla="*/ 4 h 127"/>
              <a:gd name="T24" fmla="*/ 144 w 203"/>
              <a:gd name="T25" fmla="*/ 4 h 127"/>
              <a:gd name="T26" fmla="*/ 157 w 203"/>
              <a:gd name="T27" fmla="*/ 18 h 127"/>
              <a:gd name="T28" fmla="*/ 165 w 203"/>
              <a:gd name="T29" fmla="*/ 20 h 127"/>
              <a:gd name="T30" fmla="*/ 203 w 203"/>
              <a:gd name="T31" fmla="*/ 64 h 127"/>
              <a:gd name="T32" fmla="*/ 183 w 203"/>
              <a:gd name="T33" fmla="*/ 127 h 127"/>
              <a:gd name="T34" fmla="*/ 142 w 203"/>
              <a:gd name="T35" fmla="*/ 11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127">
                <a:moveTo>
                  <a:pt x="142" y="116"/>
                </a:moveTo>
                <a:lnTo>
                  <a:pt x="138" y="114"/>
                </a:lnTo>
                <a:lnTo>
                  <a:pt x="128" y="114"/>
                </a:lnTo>
                <a:lnTo>
                  <a:pt x="94" y="98"/>
                </a:lnTo>
                <a:lnTo>
                  <a:pt x="92" y="92"/>
                </a:lnTo>
                <a:lnTo>
                  <a:pt x="72" y="84"/>
                </a:lnTo>
                <a:lnTo>
                  <a:pt x="72" y="78"/>
                </a:lnTo>
                <a:lnTo>
                  <a:pt x="20" y="60"/>
                </a:lnTo>
                <a:lnTo>
                  <a:pt x="36" y="46"/>
                </a:lnTo>
                <a:lnTo>
                  <a:pt x="0" y="18"/>
                </a:lnTo>
                <a:lnTo>
                  <a:pt x="114" y="0"/>
                </a:lnTo>
                <a:lnTo>
                  <a:pt x="124" y="4"/>
                </a:lnTo>
                <a:lnTo>
                  <a:pt x="144" y="4"/>
                </a:lnTo>
                <a:lnTo>
                  <a:pt x="157" y="18"/>
                </a:lnTo>
                <a:lnTo>
                  <a:pt x="165" y="20"/>
                </a:lnTo>
                <a:lnTo>
                  <a:pt x="203" y="64"/>
                </a:lnTo>
                <a:lnTo>
                  <a:pt x="183" y="127"/>
                </a:lnTo>
                <a:lnTo>
                  <a:pt x="142" y="11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201"/>
          <p:cNvSpPr>
            <a:spLocks/>
          </p:cNvSpPr>
          <p:nvPr/>
        </p:nvSpPr>
        <p:spPr bwMode="auto">
          <a:xfrm>
            <a:off x="15917863" y="7289800"/>
            <a:ext cx="430212" cy="347663"/>
          </a:xfrm>
          <a:custGeom>
            <a:avLst/>
            <a:gdLst>
              <a:gd name="T0" fmla="*/ 87 w 136"/>
              <a:gd name="T1" fmla="*/ 108 h 110"/>
              <a:gd name="T2" fmla="*/ 81 w 136"/>
              <a:gd name="T3" fmla="*/ 105 h 110"/>
              <a:gd name="T4" fmla="*/ 75 w 136"/>
              <a:gd name="T5" fmla="*/ 101 h 110"/>
              <a:gd name="T6" fmla="*/ 71 w 136"/>
              <a:gd name="T7" fmla="*/ 97 h 110"/>
              <a:gd name="T8" fmla="*/ 70 w 136"/>
              <a:gd name="T9" fmla="*/ 98 h 110"/>
              <a:gd name="T10" fmla="*/ 61 w 136"/>
              <a:gd name="T11" fmla="*/ 102 h 110"/>
              <a:gd name="T12" fmla="*/ 48 w 136"/>
              <a:gd name="T13" fmla="*/ 99 h 110"/>
              <a:gd name="T14" fmla="*/ 37 w 136"/>
              <a:gd name="T15" fmla="*/ 93 h 110"/>
              <a:gd name="T16" fmla="*/ 37 w 136"/>
              <a:gd name="T17" fmla="*/ 85 h 110"/>
              <a:gd name="T18" fmla="*/ 28 w 136"/>
              <a:gd name="T19" fmla="*/ 81 h 110"/>
              <a:gd name="T20" fmla="*/ 18 w 136"/>
              <a:gd name="T21" fmla="*/ 64 h 110"/>
              <a:gd name="T22" fmla="*/ 14 w 136"/>
              <a:gd name="T23" fmla="*/ 61 h 110"/>
              <a:gd name="T24" fmla="*/ 14 w 136"/>
              <a:gd name="T25" fmla="*/ 58 h 110"/>
              <a:gd name="T26" fmla="*/ 0 w 136"/>
              <a:gd name="T27" fmla="*/ 50 h 110"/>
              <a:gd name="T28" fmla="*/ 4 w 136"/>
              <a:gd name="T29" fmla="*/ 24 h 110"/>
              <a:gd name="T30" fmla="*/ 17 w 136"/>
              <a:gd name="T31" fmla="*/ 17 h 110"/>
              <a:gd name="T32" fmla="*/ 31 w 136"/>
              <a:gd name="T33" fmla="*/ 14 h 110"/>
              <a:gd name="T34" fmla="*/ 34 w 136"/>
              <a:gd name="T35" fmla="*/ 4 h 110"/>
              <a:gd name="T36" fmla="*/ 60 w 136"/>
              <a:gd name="T37" fmla="*/ 9 h 110"/>
              <a:gd name="T38" fmla="*/ 68 w 136"/>
              <a:gd name="T39" fmla="*/ 14 h 110"/>
              <a:gd name="T40" fmla="*/ 83 w 136"/>
              <a:gd name="T41" fmla="*/ 0 h 110"/>
              <a:gd name="T42" fmla="*/ 96 w 136"/>
              <a:gd name="T43" fmla="*/ 9 h 110"/>
              <a:gd name="T44" fmla="*/ 113 w 136"/>
              <a:gd name="T45" fmla="*/ 28 h 110"/>
              <a:gd name="T46" fmla="*/ 117 w 136"/>
              <a:gd name="T47" fmla="*/ 29 h 110"/>
              <a:gd name="T48" fmla="*/ 120 w 136"/>
              <a:gd name="T49" fmla="*/ 30 h 110"/>
              <a:gd name="T50" fmla="*/ 127 w 136"/>
              <a:gd name="T51" fmla="*/ 35 h 110"/>
              <a:gd name="T52" fmla="*/ 135 w 136"/>
              <a:gd name="T53" fmla="*/ 54 h 110"/>
              <a:gd name="T54" fmla="*/ 135 w 136"/>
              <a:gd name="T55" fmla="*/ 65 h 110"/>
              <a:gd name="T56" fmla="*/ 124 w 136"/>
              <a:gd name="T57" fmla="*/ 71 h 110"/>
              <a:gd name="T58" fmla="*/ 118 w 136"/>
              <a:gd name="T59" fmla="*/ 86 h 110"/>
              <a:gd name="T60" fmla="*/ 123 w 136"/>
              <a:gd name="T61" fmla="*/ 106 h 110"/>
              <a:gd name="T62" fmla="*/ 103 w 136"/>
              <a:gd name="T63" fmla="*/ 108 h 110"/>
              <a:gd name="T64" fmla="*/ 97 w 136"/>
              <a:gd name="T65" fmla="*/ 110 h 110"/>
              <a:gd name="T66" fmla="*/ 87 w 136"/>
              <a:gd name="T67" fmla="*/ 10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 h="110">
                <a:moveTo>
                  <a:pt x="87" y="108"/>
                </a:moveTo>
                <a:cubicBezTo>
                  <a:pt x="81" y="105"/>
                  <a:pt x="81" y="105"/>
                  <a:pt x="81" y="105"/>
                </a:cubicBezTo>
                <a:cubicBezTo>
                  <a:pt x="75" y="101"/>
                  <a:pt x="75" y="101"/>
                  <a:pt x="75" y="101"/>
                </a:cubicBezTo>
                <a:cubicBezTo>
                  <a:pt x="71" y="97"/>
                  <a:pt x="71" y="97"/>
                  <a:pt x="71" y="97"/>
                </a:cubicBezTo>
                <a:cubicBezTo>
                  <a:pt x="70" y="98"/>
                  <a:pt x="70" y="98"/>
                  <a:pt x="70" y="98"/>
                </a:cubicBezTo>
                <a:cubicBezTo>
                  <a:pt x="61" y="102"/>
                  <a:pt x="61" y="102"/>
                  <a:pt x="61" y="102"/>
                </a:cubicBezTo>
                <a:cubicBezTo>
                  <a:pt x="48" y="99"/>
                  <a:pt x="48" y="99"/>
                  <a:pt x="48" y="99"/>
                </a:cubicBezTo>
                <a:cubicBezTo>
                  <a:pt x="37" y="93"/>
                  <a:pt x="37" y="93"/>
                  <a:pt x="37" y="93"/>
                </a:cubicBezTo>
                <a:cubicBezTo>
                  <a:pt x="37" y="85"/>
                  <a:pt x="37" y="85"/>
                  <a:pt x="37" y="85"/>
                </a:cubicBezTo>
                <a:cubicBezTo>
                  <a:pt x="28" y="81"/>
                  <a:pt x="28" y="81"/>
                  <a:pt x="28" y="81"/>
                </a:cubicBezTo>
                <a:cubicBezTo>
                  <a:pt x="18" y="64"/>
                  <a:pt x="18" y="64"/>
                  <a:pt x="18" y="64"/>
                </a:cubicBezTo>
                <a:cubicBezTo>
                  <a:pt x="14" y="61"/>
                  <a:pt x="14" y="61"/>
                  <a:pt x="14" y="61"/>
                </a:cubicBezTo>
                <a:cubicBezTo>
                  <a:pt x="14" y="58"/>
                  <a:pt x="14" y="58"/>
                  <a:pt x="14" y="58"/>
                </a:cubicBezTo>
                <a:cubicBezTo>
                  <a:pt x="0" y="50"/>
                  <a:pt x="0" y="50"/>
                  <a:pt x="0" y="50"/>
                </a:cubicBezTo>
                <a:cubicBezTo>
                  <a:pt x="4" y="24"/>
                  <a:pt x="4" y="24"/>
                  <a:pt x="4" y="24"/>
                </a:cubicBezTo>
                <a:cubicBezTo>
                  <a:pt x="17" y="17"/>
                  <a:pt x="17" y="17"/>
                  <a:pt x="17" y="17"/>
                </a:cubicBezTo>
                <a:cubicBezTo>
                  <a:pt x="31" y="14"/>
                  <a:pt x="31" y="14"/>
                  <a:pt x="31" y="14"/>
                </a:cubicBezTo>
                <a:cubicBezTo>
                  <a:pt x="34" y="4"/>
                  <a:pt x="34" y="4"/>
                  <a:pt x="34" y="4"/>
                </a:cubicBezTo>
                <a:cubicBezTo>
                  <a:pt x="60" y="9"/>
                  <a:pt x="60" y="9"/>
                  <a:pt x="60" y="9"/>
                </a:cubicBezTo>
                <a:cubicBezTo>
                  <a:pt x="68" y="14"/>
                  <a:pt x="68" y="14"/>
                  <a:pt x="68" y="14"/>
                </a:cubicBezTo>
                <a:cubicBezTo>
                  <a:pt x="83" y="0"/>
                  <a:pt x="83" y="0"/>
                  <a:pt x="83" y="0"/>
                </a:cubicBezTo>
                <a:cubicBezTo>
                  <a:pt x="96" y="9"/>
                  <a:pt x="96" y="9"/>
                  <a:pt x="96" y="9"/>
                </a:cubicBezTo>
                <a:cubicBezTo>
                  <a:pt x="103" y="15"/>
                  <a:pt x="109" y="21"/>
                  <a:pt x="113" y="28"/>
                </a:cubicBezTo>
                <a:cubicBezTo>
                  <a:pt x="113" y="28"/>
                  <a:pt x="114" y="28"/>
                  <a:pt x="117" y="29"/>
                </a:cubicBezTo>
                <a:cubicBezTo>
                  <a:pt x="120" y="30"/>
                  <a:pt x="120" y="30"/>
                  <a:pt x="120" y="30"/>
                </a:cubicBezTo>
                <a:cubicBezTo>
                  <a:pt x="127" y="35"/>
                  <a:pt x="127" y="35"/>
                  <a:pt x="127" y="35"/>
                </a:cubicBezTo>
                <a:cubicBezTo>
                  <a:pt x="133" y="39"/>
                  <a:pt x="136" y="46"/>
                  <a:pt x="135" y="54"/>
                </a:cubicBezTo>
                <a:cubicBezTo>
                  <a:pt x="135" y="65"/>
                  <a:pt x="135" y="65"/>
                  <a:pt x="135" y="65"/>
                </a:cubicBezTo>
                <a:cubicBezTo>
                  <a:pt x="124" y="71"/>
                  <a:pt x="124" y="71"/>
                  <a:pt x="124" y="71"/>
                </a:cubicBezTo>
                <a:cubicBezTo>
                  <a:pt x="122" y="77"/>
                  <a:pt x="120" y="82"/>
                  <a:pt x="118" y="86"/>
                </a:cubicBezTo>
                <a:cubicBezTo>
                  <a:pt x="123" y="106"/>
                  <a:pt x="123" y="106"/>
                  <a:pt x="123" y="106"/>
                </a:cubicBezTo>
                <a:cubicBezTo>
                  <a:pt x="103" y="108"/>
                  <a:pt x="103" y="108"/>
                  <a:pt x="103" y="108"/>
                </a:cubicBezTo>
                <a:cubicBezTo>
                  <a:pt x="97" y="110"/>
                  <a:pt x="97" y="110"/>
                  <a:pt x="97" y="110"/>
                </a:cubicBezTo>
                <a:lnTo>
                  <a:pt x="87" y="10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202"/>
          <p:cNvSpPr>
            <a:spLocks/>
          </p:cNvSpPr>
          <p:nvPr/>
        </p:nvSpPr>
        <p:spPr bwMode="auto">
          <a:xfrm>
            <a:off x="15290800" y="7666038"/>
            <a:ext cx="252412" cy="180975"/>
          </a:xfrm>
          <a:custGeom>
            <a:avLst/>
            <a:gdLst>
              <a:gd name="T0" fmla="*/ 30 w 80"/>
              <a:gd name="T1" fmla="*/ 57 h 57"/>
              <a:gd name="T2" fmla="*/ 8 w 80"/>
              <a:gd name="T3" fmla="*/ 48 h 57"/>
              <a:gd name="T4" fmla="*/ 0 w 80"/>
              <a:gd name="T5" fmla="*/ 41 h 57"/>
              <a:gd name="T6" fmla="*/ 1 w 80"/>
              <a:gd name="T7" fmla="*/ 27 h 57"/>
              <a:gd name="T8" fmla="*/ 13 w 80"/>
              <a:gd name="T9" fmla="*/ 10 h 57"/>
              <a:gd name="T10" fmla="*/ 34 w 80"/>
              <a:gd name="T11" fmla="*/ 3 h 57"/>
              <a:gd name="T12" fmla="*/ 60 w 80"/>
              <a:gd name="T13" fmla="*/ 0 h 57"/>
              <a:gd name="T14" fmla="*/ 68 w 80"/>
              <a:gd name="T15" fmla="*/ 8 h 57"/>
              <a:gd name="T16" fmla="*/ 80 w 80"/>
              <a:gd name="T17" fmla="*/ 18 h 57"/>
              <a:gd name="T18" fmla="*/ 72 w 80"/>
              <a:gd name="T19" fmla="*/ 31 h 57"/>
              <a:gd name="T20" fmla="*/ 52 w 80"/>
              <a:gd name="T21" fmla="*/ 52 h 57"/>
              <a:gd name="T22" fmla="*/ 37 w 80"/>
              <a:gd name="T23" fmla="*/ 56 h 57"/>
              <a:gd name="T24" fmla="*/ 35 w 80"/>
              <a:gd name="T25" fmla="*/ 57 h 57"/>
              <a:gd name="T26" fmla="*/ 30 w 8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57">
                <a:moveTo>
                  <a:pt x="30" y="57"/>
                </a:moveTo>
                <a:cubicBezTo>
                  <a:pt x="22" y="57"/>
                  <a:pt x="14" y="54"/>
                  <a:pt x="8" y="48"/>
                </a:cubicBezTo>
                <a:cubicBezTo>
                  <a:pt x="0" y="41"/>
                  <a:pt x="0" y="41"/>
                  <a:pt x="0" y="41"/>
                </a:cubicBezTo>
                <a:cubicBezTo>
                  <a:pt x="1" y="27"/>
                  <a:pt x="1" y="27"/>
                  <a:pt x="1" y="27"/>
                </a:cubicBezTo>
                <a:cubicBezTo>
                  <a:pt x="2" y="19"/>
                  <a:pt x="7" y="13"/>
                  <a:pt x="13" y="10"/>
                </a:cubicBezTo>
                <a:cubicBezTo>
                  <a:pt x="18" y="7"/>
                  <a:pt x="25" y="4"/>
                  <a:pt x="34" y="3"/>
                </a:cubicBezTo>
                <a:cubicBezTo>
                  <a:pt x="60" y="0"/>
                  <a:pt x="60" y="0"/>
                  <a:pt x="60" y="0"/>
                </a:cubicBezTo>
                <a:cubicBezTo>
                  <a:pt x="68" y="8"/>
                  <a:pt x="68" y="8"/>
                  <a:pt x="68" y="8"/>
                </a:cubicBezTo>
                <a:cubicBezTo>
                  <a:pt x="80" y="18"/>
                  <a:pt x="80" y="18"/>
                  <a:pt x="80" y="18"/>
                </a:cubicBezTo>
                <a:cubicBezTo>
                  <a:pt x="72" y="31"/>
                  <a:pt x="72" y="31"/>
                  <a:pt x="72" y="31"/>
                </a:cubicBezTo>
                <a:cubicBezTo>
                  <a:pt x="69" y="37"/>
                  <a:pt x="65" y="47"/>
                  <a:pt x="52" y="52"/>
                </a:cubicBezTo>
                <a:cubicBezTo>
                  <a:pt x="46" y="54"/>
                  <a:pt x="41" y="56"/>
                  <a:pt x="37" y="56"/>
                </a:cubicBezTo>
                <a:cubicBezTo>
                  <a:pt x="35" y="57"/>
                  <a:pt x="35" y="57"/>
                  <a:pt x="35" y="57"/>
                </a:cubicBezTo>
                <a:lnTo>
                  <a:pt x="30" y="5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203"/>
          <p:cNvSpPr>
            <a:spLocks/>
          </p:cNvSpPr>
          <p:nvPr/>
        </p:nvSpPr>
        <p:spPr bwMode="auto">
          <a:xfrm>
            <a:off x="15460663" y="7566025"/>
            <a:ext cx="552450" cy="392113"/>
          </a:xfrm>
          <a:custGeom>
            <a:avLst/>
            <a:gdLst>
              <a:gd name="T0" fmla="*/ 34 w 174"/>
              <a:gd name="T1" fmla="*/ 119 h 124"/>
              <a:gd name="T2" fmla="*/ 31 w 174"/>
              <a:gd name="T3" fmla="*/ 117 h 124"/>
              <a:gd name="T4" fmla="*/ 8 w 174"/>
              <a:gd name="T5" fmla="*/ 112 h 124"/>
              <a:gd name="T6" fmla="*/ 12 w 174"/>
              <a:gd name="T7" fmla="*/ 97 h 124"/>
              <a:gd name="T8" fmla="*/ 8 w 174"/>
              <a:gd name="T9" fmla="*/ 94 h 124"/>
              <a:gd name="T10" fmla="*/ 10 w 174"/>
              <a:gd name="T11" fmla="*/ 86 h 124"/>
              <a:gd name="T12" fmla="*/ 0 w 174"/>
              <a:gd name="T13" fmla="*/ 85 h 124"/>
              <a:gd name="T14" fmla="*/ 5 w 174"/>
              <a:gd name="T15" fmla="*/ 62 h 124"/>
              <a:gd name="T16" fmla="*/ 6 w 174"/>
              <a:gd name="T17" fmla="*/ 58 h 124"/>
              <a:gd name="T18" fmla="*/ 4 w 174"/>
              <a:gd name="T19" fmla="*/ 45 h 124"/>
              <a:gd name="T20" fmla="*/ 4 w 174"/>
              <a:gd name="T21" fmla="*/ 25 h 124"/>
              <a:gd name="T22" fmla="*/ 19 w 174"/>
              <a:gd name="T23" fmla="*/ 25 h 124"/>
              <a:gd name="T24" fmla="*/ 19 w 174"/>
              <a:gd name="T25" fmla="*/ 9 h 124"/>
              <a:gd name="T26" fmla="*/ 48 w 174"/>
              <a:gd name="T27" fmla="*/ 13 h 124"/>
              <a:gd name="T28" fmla="*/ 73 w 174"/>
              <a:gd name="T29" fmla="*/ 8 h 124"/>
              <a:gd name="T30" fmla="*/ 82 w 174"/>
              <a:gd name="T31" fmla="*/ 11 h 124"/>
              <a:gd name="T32" fmla="*/ 85 w 174"/>
              <a:gd name="T33" fmla="*/ 12 h 124"/>
              <a:gd name="T34" fmla="*/ 91 w 174"/>
              <a:gd name="T35" fmla="*/ 9 h 124"/>
              <a:gd name="T36" fmla="*/ 108 w 174"/>
              <a:gd name="T37" fmla="*/ 6 h 124"/>
              <a:gd name="T38" fmla="*/ 124 w 174"/>
              <a:gd name="T39" fmla="*/ 6 h 124"/>
              <a:gd name="T40" fmla="*/ 133 w 174"/>
              <a:gd name="T41" fmla="*/ 5 h 124"/>
              <a:gd name="T42" fmla="*/ 174 w 174"/>
              <a:gd name="T43" fmla="*/ 0 h 124"/>
              <a:gd name="T44" fmla="*/ 143 w 174"/>
              <a:gd name="T45" fmla="*/ 49 h 124"/>
              <a:gd name="T46" fmla="*/ 141 w 174"/>
              <a:gd name="T47" fmla="*/ 49 h 124"/>
              <a:gd name="T48" fmla="*/ 140 w 174"/>
              <a:gd name="T49" fmla="*/ 54 h 124"/>
              <a:gd name="T50" fmla="*/ 138 w 174"/>
              <a:gd name="T51" fmla="*/ 59 h 124"/>
              <a:gd name="T52" fmla="*/ 138 w 174"/>
              <a:gd name="T53" fmla="*/ 66 h 124"/>
              <a:gd name="T54" fmla="*/ 133 w 174"/>
              <a:gd name="T55" fmla="*/ 75 h 124"/>
              <a:gd name="T56" fmla="*/ 127 w 174"/>
              <a:gd name="T57" fmla="*/ 83 h 124"/>
              <a:gd name="T58" fmla="*/ 92 w 174"/>
              <a:gd name="T59" fmla="*/ 103 h 124"/>
              <a:gd name="T60" fmla="*/ 48 w 174"/>
              <a:gd name="T61" fmla="*/ 124 h 124"/>
              <a:gd name="T62" fmla="*/ 34 w 174"/>
              <a:gd name="T63" fmla="*/ 1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124">
                <a:moveTo>
                  <a:pt x="34" y="119"/>
                </a:moveTo>
                <a:cubicBezTo>
                  <a:pt x="31" y="117"/>
                  <a:pt x="31" y="117"/>
                  <a:pt x="31" y="117"/>
                </a:cubicBezTo>
                <a:cubicBezTo>
                  <a:pt x="8" y="112"/>
                  <a:pt x="8" y="112"/>
                  <a:pt x="8" y="112"/>
                </a:cubicBezTo>
                <a:cubicBezTo>
                  <a:pt x="12" y="97"/>
                  <a:pt x="12" y="97"/>
                  <a:pt x="12" y="97"/>
                </a:cubicBezTo>
                <a:cubicBezTo>
                  <a:pt x="8" y="94"/>
                  <a:pt x="8" y="94"/>
                  <a:pt x="8" y="94"/>
                </a:cubicBezTo>
                <a:cubicBezTo>
                  <a:pt x="10" y="86"/>
                  <a:pt x="10" y="86"/>
                  <a:pt x="10" y="86"/>
                </a:cubicBezTo>
                <a:cubicBezTo>
                  <a:pt x="0" y="85"/>
                  <a:pt x="0" y="85"/>
                  <a:pt x="0" y="85"/>
                </a:cubicBezTo>
                <a:cubicBezTo>
                  <a:pt x="5" y="62"/>
                  <a:pt x="5" y="62"/>
                  <a:pt x="5" y="62"/>
                </a:cubicBezTo>
                <a:cubicBezTo>
                  <a:pt x="6" y="60"/>
                  <a:pt x="6" y="59"/>
                  <a:pt x="6" y="58"/>
                </a:cubicBezTo>
                <a:cubicBezTo>
                  <a:pt x="5" y="53"/>
                  <a:pt x="4" y="49"/>
                  <a:pt x="4" y="45"/>
                </a:cubicBezTo>
                <a:cubicBezTo>
                  <a:pt x="4" y="25"/>
                  <a:pt x="4" y="25"/>
                  <a:pt x="4" y="25"/>
                </a:cubicBezTo>
                <a:cubicBezTo>
                  <a:pt x="19" y="25"/>
                  <a:pt x="19" y="25"/>
                  <a:pt x="19" y="25"/>
                </a:cubicBezTo>
                <a:cubicBezTo>
                  <a:pt x="19" y="9"/>
                  <a:pt x="19" y="9"/>
                  <a:pt x="19" y="9"/>
                </a:cubicBezTo>
                <a:cubicBezTo>
                  <a:pt x="48" y="13"/>
                  <a:pt x="48" y="13"/>
                  <a:pt x="48" y="13"/>
                </a:cubicBezTo>
                <a:cubicBezTo>
                  <a:pt x="73" y="8"/>
                  <a:pt x="73" y="8"/>
                  <a:pt x="73" y="8"/>
                </a:cubicBezTo>
                <a:cubicBezTo>
                  <a:pt x="82" y="11"/>
                  <a:pt x="82" y="11"/>
                  <a:pt x="82" y="11"/>
                </a:cubicBezTo>
                <a:cubicBezTo>
                  <a:pt x="85" y="12"/>
                  <a:pt x="85" y="12"/>
                  <a:pt x="85" y="12"/>
                </a:cubicBezTo>
                <a:cubicBezTo>
                  <a:pt x="91" y="9"/>
                  <a:pt x="91" y="9"/>
                  <a:pt x="91" y="9"/>
                </a:cubicBezTo>
                <a:cubicBezTo>
                  <a:pt x="108" y="6"/>
                  <a:pt x="108" y="6"/>
                  <a:pt x="108" y="6"/>
                </a:cubicBezTo>
                <a:cubicBezTo>
                  <a:pt x="124" y="6"/>
                  <a:pt x="124" y="6"/>
                  <a:pt x="124" y="6"/>
                </a:cubicBezTo>
                <a:cubicBezTo>
                  <a:pt x="133" y="5"/>
                  <a:pt x="133" y="5"/>
                  <a:pt x="133" y="5"/>
                </a:cubicBezTo>
                <a:cubicBezTo>
                  <a:pt x="174" y="0"/>
                  <a:pt x="174" y="0"/>
                  <a:pt x="174" y="0"/>
                </a:cubicBezTo>
                <a:cubicBezTo>
                  <a:pt x="143" y="49"/>
                  <a:pt x="143" y="49"/>
                  <a:pt x="143" y="49"/>
                </a:cubicBezTo>
                <a:cubicBezTo>
                  <a:pt x="141" y="49"/>
                  <a:pt x="141" y="49"/>
                  <a:pt x="141" y="49"/>
                </a:cubicBezTo>
                <a:cubicBezTo>
                  <a:pt x="140" y="54"/>
                  <a:pt x="140" y="54"/>
                  <a:pt x="140" y="54"/>
                </a:cubicBezTo>
                <a:cubicBezTo>
                  <a:pt x="138" y="59"/>
                  <a:pt x="138" y="59"/>
                  <a:pt x="138" y="59"/>
                </a:cubicBezTo>
                <a:cubicBezTo>
                  <a:pt x="138" y="66"/>
                  <a:pt x="138" y="66"/>
                  <a:pt x="138" y="66"/>
                </a:cubicBezTo>
                <a:cubicBezTo>
                  <a:pt x="133" y="75"/>
                  <a:pt x="133" y="75"/>
                  <a:pt x="133" y="75"/>
                </a:cubicBezTo>
                <a:cubicBezTo>
                  <a:pt x="127" y="83"/>
                  <a:pt x="127" y="83"/>
                  <a:pt x="127" y="83"/>
                </a:cubicBezTo>
                <a:cubicBezTo>
                  <a:pt x="92" y="103"/>
                  <a:pt x="92" y="103"/>
                  <a:pt x="92" y="103"/>
                </a:cubicBezTo>
                <a:cubicBezTo>
                  <a:pt x="48" y="124"/>
                  <a:pt x="48" y="124"/>
                  <a:pt x="48" y="124"/>
                </a:cubicBezTo>
                <a:lnTo>
                  <a:pt x="34" y="11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4"/>
          <p:cNvSpPr>
            <a:spLocks/>
          </p:cNvSpPr>
          <p:nvPr/>
        </p:nvSpPr>
        <p:spPr bwMode="auto">
          <a:xfrm>
            <a:off x="15406688" y="7710488"/>
            <a:ext cx="260350" cy="203200"/>
          </a:xfrm>
          <a:custGeom>
            <a:avLst/>
            <a:gdLst>
              <a:gd name="T0" fmla="*/ 0 w 82"/>
              <a:gd name="T1" fmla="*/ 62 h 64"/>
              <a:gd name="T2" fmla="*/ 18 w 82"/>
              <a:gd name="T3" fmla="*/ 29 h 64"/>
              <a:gd name="T4" fmla="*/ 22 w 82"/>
              <a:gd name="T5" fmla="*/ 17 h 64"/>
              <a:gd name="T6" fmla="*/ 26 w 82"/>
              <a:gd name="T7" fmla="*/ 0 h 64"/>
              <a:gd name="T8" fmla="*/ 43 w 82"/>
              <a:gd name="T9" fmla="*/ 1 h 64"/>
              <a:gd name="T10" fmla="*/ 57 w 82"/>
              <a:gd name="T11" fmla="*/ 2 h 64"/>
              <a:gd name="T12" fmla="*/ 66 w 82"/>
              <a:gd name="T13" fmla="*/ 5 h 64"/>
              <a:gd name="T14" fmla="*/ 67 w 82"/>
              <a:gd name="T15" fmla="*/ 8 h 64"/>
              <a:gd name="T16" fmla="*/ 74 w 82"/>
              <a:gd name="T17" fmla="*/ 11 h 64"/>
              <a:gd name="T18" fmla="*/ 76 w 82"/>
              <a:gd name="T19" fmla="*/ 22 h 64"/>
              <a:gd name="T20" fmla="*/ 82 w 82"/>
              <a:gd name="T21" fmla="*/ 32 h 64"/>
              <a:gd name="T22" fmla="*/ 72 w 82"/>
              <a:gd name="T23" fmla="*/ 45 h 64"/>
              <a:gd name="T24" fmla="*/ 66 w 82"/>
              <a:gd name="T25" fmla="*/ 51 h 64"/>
              <a:gd name="T26" fmla="*/ 64 w 82"/>
              <a:gd name="T27" fmla="*/ 51 h 64"/>
              <a:gd name="T28" fmla="*/ 59 w 82"/>
              <a:gd name="T29" fmla="*/ 62 h 64"/>
              <a:gd name="T30" fmla="*/ 53 w 82"/>
              <a:gd name="T31" fmla="*/ 61 h 64"/>
              <a:gd name="T32" fmla="*/ 42 w 82"/>
              <a:gd name="T33" fmla="*/ 64 h 64"/>
              <a:gd name="T34" fmla="*/ 0 w 82"/>
              <a:gd name="T35" fmla="*/ 6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64">
                <a:moveTo>
                  <a:pt x="0" y="62"/>
                </a:moveTo>
                <a:cubicBezTo>
                  <a:pt x="18" y="29"/>
                  <a:pt x="18" y="29"/>
                  <a:pt x="18" y="29"/>
                </a:cubicBezTo>
                <a:cubicBezTo>
                  <a:pt x="19" y="25"/>
                  <a:pt x="21" y="21"/>
                  <a:pt x="22" y="17"/>
                </a:cubicBezTo>
                <a:cubicBezTo>
                  <a:pt x="26" y="0"/>
                  <a:pt x="26" y="0"/>
                  <a:pt x="26" y="0"/>
                </a:cubicBezTo>
                <a:cubicBezTo>
                  <a:pt x="43" y="1"/>
                  <a:pt x="43" y="1"/>
                  <a:pt x="43" y="1"/>
                </a:cubicBezTo>
                <a:cubicBezTo>
                  <a:pt x="57" y="2"/>
                  <a:pt x="57" y="2"/>
                  <a:pt x="57" y="2"/>
                </a:cubicBezTo>
                <a:cubicBezTo>
                  <a:pt x="66" y="5"/>
                  <a:pt x="66" y="5"/>
                  <a:pt x="66" y="5"/>
                </a:cubicBezTo>
                <a:cubicBezTo>
                  <a:pt x="67" y="8"/>
                  <a:pt x="67" y="8"/>
                  <a:pt x="67" y="8"/>
                </a:cubicBezTo>
                <a:cubicBezTo>
                  <a:pt x="74" y="11"/>
                  <a:pt x="74" y="11"/>
                  <a:pt x="74" y="11"/>
                </a:cubicBezTo>
                <a:cubicBezTo>
                  <a:pt x="76" y="22"/>
                  <a:pt x="76" y="22"/>
                  <a:pt x="76" y="22"/>
                </a:cubicBezTo>
                <a:cubicBezTo>
                  <a:pt x="82" y="32"/>
                  <a:pt x="82" y="32"/>
                  <a:pt x="82" y="32"/>
                </a:cubicBezTo>
                <a:cubicBezTo>
                  <a:pt x="72" y="45"/>
                  <a:pt x="72" y="45"/>
                  <a:pt x="72" y="45"/>
                </a:cubicBezTo>
                <a:cubicBezTo>
                  <a:pt x="66" y="51"/>
                  <a:pt x="66" y="51"/>
                  <a:pt x="66" y="51"/>
                </a:cubicBezTo>
                <a:cubicBezTo>
                  <a:pt x="64" y="51"/>
                  <a:pt x="64" y="51"/>
                  <a:pt x="64" y="51"/>
                </a:cubicBezTo>
                <a:cubicBezTo>
                  <a:pt x="59" y="62"/>
                  <a:pt x="59" y="62"/>
                  <a:pt x="59" y="62"/>
                </a:cubicBezTo>
                <a:cubicBezTo>
                  <a:pt x="53" y="61"/>
                  <a:pt x="53" y="61"/>
                  <a:pt x="53" y="61"/>
                </a:cubicBezTo>
                <a:cubicBezTo>
                  <a:pt x="42" y="64"/>
                  <a:pt x="42" y="64"/>
                  <a:pt x="42" y="64"/>
                </a:cubicBezTo>
                <a:lnTo>
                  <a:pt x="0" y="6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06"/>
          <p:cNvSpPr>
            <a:spLocks/>
          </p:cNvSpPr>
          <p:nvPr/>
        </p:nvSpPr>
        <p:spPr bwMode="auto">
          <a:xfrm>
            <a:off x="15344775" y="7777163"/>
            <a:ext cx="293687" cy="346075"/>
          </a:xfrm>
          <a:custGeom>
            <a:avLst/>
            <a:gdLst>
              <a:gd name="T0" fmla="*/ 39 w 93"/>
              <a:gd name="T1" fmla="*/ 91 h 109"/>
              <a:gd name="T2" fmla="*/ 31 w 93"/>
              <a:gd name="T3" fmla="*/ 78 h 109"/>
              <a:gd name="T4" fmla="*/ 33 w 93"/>
              <a:gd name="T5" fmla="*/ 75 h 109"/>
              <a:gd name="T6" fmla="*/ 28 w 93"/>
              <a:gd name="T7" fmla="*/ 70 h 109"/>
              <a:gd name="T8" fmla="*/ 27 w 93"/>
              <a:gd name="T9" fmla="*/ 67 h 109"/>
              <a:gd name="T10" fmla="*/ 0 w 93"/>
              <a:gd name="T11" fmla="*/ 57 h 109"/>
              <a:gd name="T12" fmla="*/ 25 w 93"/>
              <a:gd name="T13" fmla="*/ 34 h 109"/>
              <a:gd name="T14" fmla="*/ 29 w 93"/>
              <a:gd name="T15" fmla="*/ 29 h 109"/>
              <a:gd name="T16" fmla="*/ 35 w 93"/>
              <a:gd name="T17" fmla="*/ 13 h 109"/>
              <a:gd name="T18" fmla="*/ 41 w 93"/>
              <a:gd name="T19" fmla="*/ 2 h 109"/>
              <a:gd name="T20" fmla="*/ 53 w 93"/>
              <a:gd name="T21" fmla="*/ 2 h 109"/>
              <a:gd name="T22" fmla="*/ 66 w 93"/>
              <a:gd name="T23" fmla="*/ 0 h 109"/>
              <a:gd name="T24" fmla="*/ 93 w 93"/>
              <a:gd name="T25" fmla="*/ 1 h 109"/>
              <a:gd name="T26" fmla="*/ 85 w 93"/>
              <a:gd name="T27" fmla="*/ 28 h 109"/>
              <a:gd name="T28" fmla="*/ 84 w 93"/>
              <a:gd name="T29" fmla="*/ 32 h 109"/>
              <a:gd name="T30" fmla="*/ 85 w 93"/>
              <a:gd name="T31" fmla="*/ 32 h 109"/>
              <a:gd name="T32" fmla="*/ 84 w 93"/>
              <a:gd name="T33" fmla="*/ 37 h 109"/>
              <a:gd name="T34" fmla="*/ 82 w 93"/>
              <a:gd name="T35" fmla="*/ 49 h 109"/>
              <a:gd name="T36" fmla="*/ 84 w 93"/>
              <a:gd name="T37" fmla="*/ 52 h 109"/>
              <a:gd name="T38" fmla="*/ 82 w 93"/>
              <a:gd name="T39" fmla="*/ 61 h 109"/>
              <a:gd name="T40" fmla="*/ 83 w 93"/>
              <a:gd name="T41" fmla="*/ 72 h 109"/>
              <a:gd name="T42" fmla="*/ 80 w 93"/>
              <a:gd name="T43" fmla="*/ 74 h 109"/>
              <a:gd name="T44" fmla="*/ 80 w 93"/>
              <a:gd name="T45" fmla="*/ 75 h 109"/>
              <a:gd name="T46" fmla="*/ 80 w 93"/>
              <a:gd name="T47" fmla="*/ 78 h 109"/>
              <a:gd name="T48" fmla="*/ 78 w 93"/>
              <a:gd name="T49" fmla="*/ 81 h 109"/>
              <a:gd name="T50" fmla="*/ 79 w 93"/>
              <a:gd name="T51" fmla="*/ 86 h 109"/>
              <a:gd name="T52" fmla="*/ 71 w 93"/>
              <a:gd name="T53" fmla="*/ 95 h 109"/>
              <a:gd name="T54" fmla="*/ 52 w 93"/>
              <a:gd name="T55" fmla="*/ 109 h 109"/>
              <a:gd name="T56" fmla="*/ 39 w 93"/>
              <a:gd name="T57"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09">
                <a:moveTo>
                  <a:pt x="39" y="91"/>
                </a:moveTo>
                <a:cubicBezTo>
                  <a:pt x="31" y="78"/>
                  <a:pt x="31" y="78"/>
                  <a:pt x="31" y="78"/>
                </a:cubicBezTo>
                <a:cubicBezTo>
                  <a:pt x="33" y="75"/>
                  <a:pt x="33" y="75"/>
                  <a:pt x="33" y="75"/>
                </a:cubicBezTo>
                <a:cubicBezTo>
                  <a:pt x="28" y="70"/>
                  <a:pt x="28" y="70"/>
                  <a:pt x="28" y="70"/>
                </a:cubicBezTo>
                <a:cubicBezTo>
                  <a:pt x="27" y="67"/>
                  <a:pt x="27" y="67"/>
                  <a:pt x="27" y="67"/>
                </a:cubicBezTo>
                <a:cubicBezTo>
                  <a:pt x="0" y="57"/>
                  <a:pt x="0" y="57"/>
                  <a:pt x="0" y="57"/>
                </a:cubicBezTo>
                <a:cubicBezTo>
                  <a:pt x="25" y="34"/>
                  <a:pt x="25" y="34"/>
                  <a:pt x="25" y="34"/>
                </a:cubicBezTo>
                <a:cubicBezTo>
                  <a:pt x="28" y="31"/>
                  <a:pt x="29" y="29"/>
                  <a:pt x="29" y="29"/>
                </a:cubicBezTo>
                <a:cubicBezTo>
                  <a:pt x="30" y="23"/>
                  <a:pt x="33" y="18"/>
                  <a:pt x="35" y="13"/>
                </a:cubicBezTo>
                <a:cubicBezTo>
                  <a:pt x="41" y="2"/>
                  <a:pt x="41" y="2"/>
                  <a:pt x="41" y="2"/>
                </a:cubicBezTo>
                <a:cubicBezTo>
                  <a:pt x="53" y="2"/>
                  <a:pt x="53" y="2"/>
                  <a:pt x="53" y="2"/>
                </a:cubicBezTo>
                <a:cubicBezTo>
                  <a:pt x="66" y="0"/>
                  <a:pt x="66" y="0"/>
                  <a:pt x="66" y="0"/>
                </a:cubicBezTo>
                <a:cubicBezTo>
                  <a:pt x="93" y="1"/>
                  <a:pt x="93" y="1"/>
                  <a:pt x="93" y="1"/>
                </a:cubicBezTo>
                <a:cubicBezTo>
                  <a:pt x="85" y="28"/>
                  <a:pt x="85" y="28"/>
                  <a:pt x="85" y="28"/>
                </a:cubicBezTo>
                <a:cubicBezTo>
                  <a:pt x="84" y="32"/>
                  <a:pt x="84" y="32"/>
                  <a:pt x="84" y="32"/>
                </a:cubicBezTo>
                <a:cubicBezTo>
                  <a:pt x="85" y="32"/>
                  <a:pt x="85" y="32"/>
                  <a:pt x="85" y="32"/>
                </a:cubicBezTo>
                <a:cubicBezTo>
                  <a:pt x="84" y="37"/>
                  <a:pt x="84" y="37"/>
                  <a:pt x="84" y="37"/>
                </a:cubicBezTo>
                <a:cubicBezTo>
                  <a:pt x="82" y="49"/>
                  <a:pt x="82" y="49"/>
                  <a:pt x="82" y="49"/>
                </a:cubicBezTo>
                <a:cubicBezTo>
                  <a:pt x="84" y="52"/>
                  <a:pt x="84" y="52"/>
                  <a:pt x="84" y="52"/>
                </a:cubicBezTo>
                <a:cubicBezTo>
                  <a:pt x="82" y="61"/>
                  <a:pt x="82" y="61"/>
                  <a:pt x="82" y="61"/>
                </a:cubicBezTo>
                <a:cubicBezTo>
                  <a:pt x="83" y="72"/>
                  <a:pt x="83" y="72"/>
                  <a:pt x="83" y="72"/>
                </a:cubicBezTo>
                <a:cubicBezTo>
                  <a:pt x="80" y="74"/>
                  <a:pt x="80" y="74"/>
                  <a:pt x="80" y="74"/>
                </a:cubicBezTo>
                <a:cubicBezTo>
                  <a:pt x="80" y="75"/>
                  <a:pt x="80" y="75"/>
                  <a:pt x="80" y="75"/>
                </a:cubicBezTo>
                <a:cubicBezTo>
                  <a:pt x="80" y="78"/>
                  <a:pt x="80" y="78"/>
                  <a:pt x="80" y="78"/>
                </a:cubicBezTo>
                <a:cubicBezTo>
                  <a:pt x="78" y="81"/>
                  <a:pt x="78" y="81"/>
                  <a:pt x="78" y="81"/>
                </a:cubicBezTo>
                <a:cubicBezTo>
                  <a:pt x="79" y="86"/>
                  <a:pt x="79" y="86"/>
                  <a:pt x="79" y="86"/>
                </a:cubicBezTo>
                <a:cubicBezTo>
                  <a:pt x="71" y="95"/>
                  <a:pt x="71" y="95"/>
                  <a:pt x="71" y="95"/>
                </a:cubicBezTo>
                <a:cubicBezTo>
                  <a:pt x="52" y="109"/>
                  <a:pt x="52" y="109"/>
                  <a:pt x="52" y="109"/>
                </a:cubicBezTo>
                <a:lnTo>
                  <a:pt x="39" y="9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07"/>
          <p:cNvSpPr>
            <a:spLocks/>
          </p:cNvSpPr>
          <p:nvPr/>
        </p:nvSpPr>
        <p:spPr bwMode="auto">
          <a:xfrm>
            <a:off x="15451138" y="7773988"/>
            <a:ext cx="180975" cy="254000"/>
          </a:xfrm>
          <a:custGeom>
            <a:avLst/>
            <a:gdLst>
              <a:gd name="T0" fmla="*/ 8 w 114"/>
              <a:gd name="T1" fmla="*/ 124 h 160"/>
              <a:gd name="T2" fmla="*/ 6 w 114"/>
              <a:gd name="T3" fmla="*/ 120 h 160"/>
              <a:gd name="T4" fmla="*/ 2 w 114"/>
              <a:gd name="T5" fmla="*/ 98 h 160"/>
              <a:gd name="T6" fmla="*/ 4 w 114"/>
              <a:gd name="T7" fmla="*/ 86 h 160"/>
              <a:gd name="T8" fmla="*/ 4 w 114"/>
              <a:gd name="T9" fmla="*/ 84 h 160"/>
              <a:gd name="T10" fmla="*/ 4 w 114"/>
              <a:gd name="T11" fmla="*/ 74 h 160"/>
              <a:gd name="T12" fmla="*/ 6 w 114"/>
              <a:gd name="T13" fmla="*/ 36 h 160"/>
              <a:gd name="T14" fmla="*/ 26 w 114"/>
              <a:gd name="T15" fmla="*/ 32 h 160"/>
              <a:gd name="T16" fmla="*/ 28 w 114"/>
              <a:gd name="T17" fmla="*/ 28 h 160"/>
              <a:gd name="T18" fmla="*/ 38 w 114"/>
              <a:gd name="T19" fmla="*/ 0 h 160"/>
              <a:gd name="T20" fmla="*/ 82 w 114"/>
              <a:gd name="T21" fmla="*/ 2 h 160"/>
              <a:gd name="T22" fmla="*/ 86 w 114"/>
              <a:gd name="T23" fmla="*/ 6 h 160"/>
              <a:gd name="T24" fmla="*/ 92 w 114"/>
              <a:gd name="T25" fmla="*/ 2 h 160"/>
              <a:gd name="T26" fmla="*/ 94 w 114"/>
              <a:gd name="T27" fmla="*/ 14 h 160"/>
              <a:gd name="T28" fmla="*/ 104 w 114"/>
              <a:gd name="T29" fmla="*/ 24 h 160"/>
              <a:gd name="T30" fmla="*/ 110 w 114"/>
              <a:gd name="T31" fmla="*/ 42 h 160"/>
              <a:gd name="T32" fmla="*/ 114 w 114"/>
              <a:gd name="T33" fmla="*/ 60 h 160"/>
              <a:gd name="T34" fmla="*/ 106 w 114"/>
              <a:gd name="T35" fmla="*/ 86 h 160"/>
              <a:gd name="T36" fmla="*/ 100 w 114"/>
              <a:gd name="T37" fmla="*/ 90 h 160"/>
              <a:gd name="T38" fmla="*/ 100 w 114"/>
              <a:gd name="T39" fmla="*/ 112 h 160"/>
              <a:gd name="T40" fmla="*/ 96 w 114"/>
              <a:gd name="T41" fmla="*/ 116 h 160"/>
              <a:gd name="T42" fmla="*/ 96 w 114"/>
              <a:gd name="T43" fmla="*/ 134 h 160"/>
              <a:gd name="T44" fmla="*/ 0 w 114"/>
              <a:gd name="T45" fmla="*/ 160 h 160"/>
              <a:gd name="T46" fmla="*/ 8 w 114"/>
              <a:gd name="T47" fmla="*/ 12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60">
                <a:moveTo>
                  <a:pt x="8" y="124"/>
                </a:moveTo>
                <a:lnTo>
                  <a:pt x="6" y="120"/>
                </a:lnTo>
                <a:lnTo>
                  <a:pt x="2" y="98"/>
                </a:lnTo>
                <a:lnTo>
                  <a:pt x="4" y="86"/>
                </a:lnTo>
                <a:lnTo>
                  <a:pt x="4" y="84"/>
                </a:lnTo>
                <a:lnTo>
                  <a:pt x="4" y="74"/>
                </a:lnTo>
                <a:lnTo>
                  <a:pt x="6" y="36"/>
                </a:lnTo>
                <a:lnTo>
                  <a:pt x="26" y="32"/>
                </a:lnTo>
                <a:lnTo>
                  <a:pt x="28" y="28"/>
                </a:lnTo>
                <a:lnTo>
                  <a:pt x="38" y="0"/>
                </a:lnTo>
                <a:lnTo>
                  <a:pt x="82" y="2"/>
                </a:lnTo>
                <a:lnTo>
                  <a:pt x="86" y="6"/>
                </a:lnTo>
                <a:lnTo>
                  <a:pt x="92" y="2"/>
                </a:lnTo>
                <a:lnTo>
                  <a:pt x="94" y="14"/>
                </a:lnTo>
                <a:lnTo>
                  <a:pt x="104" y="24"/>
                </a:lnTo>
                <a:lnTo>
                  <a:pt x="110" y="42"/>
                </a:lnTo>
                <a:lnTo>
                  <a:pt x="114" y="60"/>
                </a:lnTo>
                <a:lnTo>
                  <a:pt x="106" y="86"/>
                </a:lnTo>
                <a:lnTo>
                  <a:pt x="100" y="90"/>
                </a:lnTo>
                <a:lnTo>
                  <a:pt x="100" y="112"/>
                </a:lnTo>
                <a:lnTo>
                  <a:pt x="96" y="116"/>
                </a:lnTo>
                <a:lnTo>
                  <a:pt x="96" y="134"/>
                </a:lnTo>
                <a:lnTo>
                  <a:pt x="0" y="160"/>
                </a:lnTo>
                <a:lnTo>
                  <a:pt x="8" y="12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08"/>
          <p:cNvSpPr>
            <a:spLocks/>
          </p:cNvSpPr>
          <p:nvPr/>
        </p:nvSpPr>
        <p:spPr bwMode="auto">
          <a:xfrm>
            <a:off x="16306800" y="7251700"/>
            <a:ext cx="969962" cy="538163"/>
          </a:xfrm>
          <a:custGeom>
            <a:avLst/>
            <a:gdLst>
              <a:gd name="T0" fmla="*/ 206 w 306"/>
              <a:gd name="T1" fmla="*/ 163 h 170"/>
              <a:gd name="T2" fmla="*/ 198 w 306"/>
              <a:gd name="T3" fmla="*/ 161 h 170"/>
              <a:gd name="T4" fmla="*/ 177 w 306"/>
              <a:gd name="T5" fmla="*/ 147 h 170"/>
              <a:gd name="T6" fmla="*/ 169 w 306"/>
              <a:gd name="T7" fmla="*/ 145 h 170"/>
              <a:gd name="T8" fmla="*/ 149 w 306"/>
              <a:gd name="T9" fmla="*/ 137 h 170"/>
              <a:gd name="T10" fmla="*/ 144 w 306"/>
              <a:gd name="T11" fmla="*/ 130 h 170"/>
              <a:gd name="T12" fmla="*/ 132 w 306"/>
              <a:gd name="T13" fmla="*/ 128 h 170"/>
              <a:gd name="T14" fmla="*/ 120 w 306"/>
              <a:gd name="T15" fmla="*/ 123 h 170"/>
              <a:gd name="T16" fmla="*/ 100 w 306"/>
              <a:gd name="T17" fmla="*/ 122 h 170"/>
              <a:gd name="T18" fmla="*/ 91 w 306"/>
              <a:gd name="T19" fmla="*/ 134 h 170"/>
              <a:gd name="T20" fmla="*/ 54 w 306"/>
              <a:gd name="T21" fmla="*/ 142 h 170"/>
              <a:gd name="T22" fmla="*/ 40 w 306"/>
              <a:gd name="T23" fmla="*/ 101 h 170"/>
              <a:gd name="T24" fmla="*/ 28 w 306"/>
              <a:gd name="T25" fmla="*/ 90 h 170"/>
              <a:gd name="T26" fmla="*/ 14 w 306"/>
              <a:gd name="T27" fmla="*/ 57 h 170"/>
              <a:gd name="T28" fmla="*/ 0 w 306"/>
              <a:gd name="T29" fmla="*/ 29 h 170"/>
              <a:gd name="T30" fmla="*/ 43 w 306"/>
              <a:gd name="T31" fmla="*/ 7 h 170"/>
              <a:gd name="T32" fmla="*/ 81 w 306"/>
              <a:gd name="T33" fmla="*/ 19 h 170"/>
              <a:gd name="T34" fmla="*/ 95 w 306"/>
              <a:gd name="T35" fmla="*/ 11 h 170"/>
              <a:gd name="T36" fmla="*/ 125 w 306"/>
              <a:gd name="T37" fmla="*/ 0 h 170"/>
              <a:gd name="T38" fmla="*/ 169 w 306"/>
              <a:gd name="T39" fmla="*/ 15 h 170"/>
              <a:gd name="T40" fmla="*/ 180 w 306"/>
              <a:gd name="T41" fmla="*/ 22 h 170"/>
              <a:gd name="T42" fmla="*/ 207 w 306"/>
              <a:gd name="T43" fmla="*/ 30 h 170"/>
              <a:gd name="T44" fmla="*/ 217 w 306"/>
              <a:gd name="T45" fmla="*/ 48 h 170"/>
              <a:gd name="T46" fmla="*/ 223 w 306"/>
              <a:gd name="T47" fmla="*/ 53 h 170"/>
              <a:gd name="T48" fmla="*/ 265 w 306"/>
              <a:gd name="T49" fmla="*/ 73 h 170"/>
              <a:gd name="T50" fmla="*/ 275 w 306"/>
              <a:gd name="T51" fmla="*/ 75 h 170"/>
              <a:gd name="T52" fmla="*/ 284 w 306"/>
              <a:gd name="T53" fmla="*/ 78 h 170"/>
              <a:gd name="T54" fmla="*/ 306 w 306"/>
              <a:gd name="T55" fmla="*/ 154 h 170"/>
              <a:gd name="T56" fmla="*/ 273 w 306"/>
              <a:gd name="T57" fmla="*/ 129 h 170"/>
              <a:gd name="T58" fmla="*/ 265 w 306"/>
              <a:gd name="T59" fmla="*/ 144 h 170"/>
              <a:gd name="T60" fmla="*/ 250 w 306"/>
              <a:gd name="T61" fmla="*/ 155 h 170"/>
              <a:gd name="T62" fmla="*/ 239 w 306"/>
              <a:gd name="T63" fmla="*/ 159 h 170"/>
              <a:gd name="T64" fmla="*/ 226 w 306"/>
              <a:gd name="T65" fmla="*/ 164 h 170"/>
              <a:gd name="T66" fmla="*/ 207 w 306"/>
              <a:gd name="T67" fmla="*/ 16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6" h="170">
                <a:moveTo>
                  <a:pt x="207" y="163"/>
                </a:moveTo>
                <a:cubicBezTo>
                  <a:pt x="206" y="163"/>
                  <a:pt x="206" y="163"/>
                  <a:pt x="206" y="163"/>
                </a:cubicBezTo>
                <a:cubicBezTo>
                  <a:pt x="201" y="162"/>
                  <a:pt x="201" y="162"/>
                  <a:pt x="201" y="162"/>
                </a:cubicBezTo>
                <a:cubicBezTo>
                  <a:pt x="198" y="161"/>
                  <a:pt x="198" y="161"/>
                  <a:pt x="198" y="161"/>
                </a:cubicBezTo>
                <a:cubicBezTo>
                  <a:pt x="185" y="166"/>
                  <a:pt x="185" y="166"/>
                  <a:pt x="185" y="166"/>
                </a:cubicBezTo>
                <a:cubicBezTo>
                  <a:pt x="177" y="147"/>
                  <a:pt x="177" y="147"/>
                  <a:pt x="177" y="147"/>
                </a:cubicBezTo>
                <a:cubicBezTo>
                  <a:pt x="176" y="145"/>
                  <a:pt x="176" y="145"/>
                  <a:pt x="176" y="145"/>
                </a:cubicBezTo>
                <a:cubicBezTo>
                  <a:pt x="169" y="145"/>
                  <a:pt x="169" y="145"/>
                  <a:pt x="169" y="145"/>
                </a:cubicBezTo>
                <a:cubicBezTo>
                  <a:pt x="161" y="136"/>
                  <a:pt x="161" y="136"/>
                  <a:pt x="161" y="136"/>
                </a:cubicBezTo>
                <a:cubicBezTo>
                  <a:pt x="149" y="137"/>
                  <a:pt x="149" y="137"/>
                  <a:pt x="149" y="137"/>
                </a:cubicBezTo>
                <a:cubicBezTo>
                  <a:pt x="145" y="130"/>
                  <a:pt x="145" y="130"/>
                  <a:pt x="145" y="130"/>
                </a:cubicBezTo>
                <a:cubicBezTo>
                  <a:pt x="144" y="130"/>
                  <a:pt x="144" y="130"/>
                  <a:pt x="144" y="130"/>
                </a:cubicBezTo>
                <a:cubicBezTo>
                  <a:pt x="139" y="130"/>
                  <a:pt x="139" y="130"/>
                  <a:pt x="139" y="130"/>
                </a:cubicBezTo>
                <a:cubicBezTo>
                  <a:pt x="132" y="128"/>
                  <a:pt x="132" y="128"/>
                  <a:pt x="132" y="128"/>
                </a:cubicBezTo>
                <a:cubicBezTo>
                  <a:pt x="124" y="124"/>
                  <a:pt x="124" y="124"/>
                  <a:pt x="124" y="124"/>
                </a:cubicBezTo>
                <a:cubicBezTo>
                  <a:pt x="120" y="123"/>
                  <a:pt x="120" y="123"/>
                  <a:pt x="120" y="123"/>
                </a:cubicBezTo>
                <a:cubicBezTo>
                  <a:pt x="103" y="123"/>
                  <a:pt x="103" y="123"/>
                  <a:pt x="103" y="123"/>
                </a:cubicBezTo>
                <a:cubicBezTo>
                  <a:pt x="100" y="122"/>
                  <a:pt x="100" y="122"/>
                  <a:pt x="100" y="122"/>
                </a:cubicBezTo>
                <a:cubicBezTo>
                  <a:pt x="97" y="125"/>
                  <a:pt x="97" y="125"/>
                  <a:pt x="97" y="125"/>
                </a:cubicBezTo>
                <a:cubicBezTo>
                  <a:pt x="91" y="134"/>
                  <a:pt x="91" y="134"/>
                  <a:pt x="91" y="134"/>
                </a:cubicBezTo>
                <a:cubicBezTo>
                  <a:pt x="74" y="134"/>
                  <a:pt x="74" y="134"/>
                  <a:pt x="74" y="134"/>
                </a:cubicBezTo>
                <a:cubicBezTo>
                  <a:pt x="54" y="142"/>
                  <a:pt x="54" y="142"/>
                  <a:pt x="54" y="142"/>
                </a:cubicBezTo>
                <a:cubicBezTo>
                  <a:pt x="46" y="125"/>
                  <a:pt x="46" y="125"/>
                  <a:pt x="46" y="125"/>
                </a:cubicBezTo>
                <a:cubicBezTo>
                  <a:pt x="44" y="118"/>
                  <a:pt x="40" y="110"/>
                  <a:pt x="40" y="101"/>
                </a:cubicBezTo>
                <a:cubicBezTo>
                  <a:pt x="37" y="99"/>
                  <a:pt x="35" y="97"/>
                  <a:pt x="34" y="96"/>
                </a:cubicBezTo>
                <a:cubicBezTo>
                  <a:pt x="28" y="90"/>
                  <a:pt x="28" y="90"/>
                  <a:pt x="28" y="90"/>
                </a:cubicBezTo>
                <a:cubicBezTo>
                  <a:pt x="22" y="87"/>
                  <a:pt x="18" y="81"/>
                  <a:pt x="16" y="75"/>
                </a:cubicBezTo>
                <a:cubicBezTo>
                  <a:pt x="13" y="69"/>
                  <a:pt x="13" y="63"/>
                  <a:pt x="14" y="57"/>
                </a:cubicBezTo>
                <a:cubicBezTo>
                  <a:pt x="10" y="55"/>
                  <a:pt x="7" y="50"/>
                  <a:pt x="5" y="45"/>
                </a:cubicBezTo>
                <a:cubicBezTo>
                  <a:pt x="0" y="29"/>
                  <a:pt x="0" y="29"/>
                  <a:pt x="0" y="29"/>
                </a:cubicBezTo>
                <a:cubicBezTo>
                  <a:pt x="27" y="14"/>
                  <a:pt x="27" y="14"/>
                  <a:pt x="27" y="14"/>
                </a:cubicBezTo>
                <a:cubicBezTo>
                  <a:pt x="43" y="7"/>
                  <a:pt x="43" y="7"/>
                  <a:pt x="43" y="7"/>
                </a:cubicBezTo>
                <a:cubicBezTo>
                  <a:pt x="61" y="11"/>
                  <a:pt x="61" y="11"/>
                  <a:pt x="61" y="11"/>
                </a:cubicBezTo>
                <a:cubicBezTo>
                  <a:pt x="81" y="19"/>
                  <a:pt x="81" y="19"/>
                  <a:pt x="81" y="19"/>
                </a:cubicBezTo>
                <a:cubicBezTo>
                  <a:pt x="86" y="24"/>
                  <a:pt x="86" y="24"/>
                  <a:pt x="86" y="24"/>
                </a:cubicBezTo>
                <a:cubicBezTo>
                  <a:pt x="95" y="11"/>
                  <a:pt x="95" y="11"/>
                  <a:pt x="95" y="11"/>
                </a:cubicBezTo>
                <a:cubicBezTo>
                  <a:pt x="90" y="2"/>
                  <a:pt x="90" y="2"/>
                  <a:pt x="90" y="2"/>
                </a:cubicBezTo>
                <a:cubicBezTo>
                  <a:pt x="125" y="0"/>
                  <a:pt x="125" y="0"/>
                  <a:pt x="125" y="0"/>
                </a:cubicBezTo>
                <a:cubicBezTo>
                  <a:pt x="135" y="1"/>
                  <a:pt x="135" y="1"/>
                  <a:pt x="135" y="1"/>
                </a:cubicBezTo>
                <a:cubicBezTo>
                  <a:pt x="169" y="15"/>
                  <a:pt x="169" y="15"/>
                  <a:pt x="169" y="15"/>
                </a:cubicBezTo>
                <a:cubicBezTo>
                  <a:pt x="170" y="18"/>
                  <a:pt x="170" y="18"/>
                  <a:pt x="170" y="18"/>
                </a:cubicBezTo>
                <a:cubicBezTo>
                  <a:pt x="180" y="22"/>
                  <a:pt x="180" y="22"/>
                  <a:pt x="180" y="22"/>
                </a:cubicBezTo>
                <a:cubicBezTo>
                  <a:pt x="188" y="23"/>
                  <a:pt x="188" y="23"/>
                  <a:pt x="188" y="23"/>
                </a:cubicBezTo>
                <a:cubicBezTo>
                  <a:pt x="207" y="30"/>
                  <a:pt x="207" y="30"/>
                  <a:pt x="207" y="30"/>
                </a:cubicBezTo>
                <a:cubicBezTo>
                  <a:pt x="211" y="41"/>
                  <a:pt x="211" y="41"/>
                  <a:pt x="211" y="41"/>
                </a:cubicBezTo>
                <a:cubicBezTo>
                  <a:pt x="217" y="48"/>
                  <a:pt x="217" y="48"/>
                  <a:pt x="217" y="48"/>
                </a:cubicBezTo>
                <a:cubicBezTo>
                  <a:pt x="218" y="51"/>
                  <a:pt x="218" y="51"/>
                  <a:pt x="218" y="51"/>
                </a:cubicBezTo>
                <a:cubicBezTo>
                  <a:pt x="223" y="53"/>
                  <a:pt x="223" y="53"/>
                  <a:pt x="223" y="53"/>
                </a:cubicBezTo>
                <a:cubicBezTo>
                  <a:pt x="253" y="67"/>
                  <a:pt x="253" y="67"/>
                  <a:pt x="253" y="67"/>
                </a:cubicBezTo>
                <a:cubicBezTo>
                  <a:pt x="265" y="73"/>
                  <a:pt x="265" y="73"/>
                  <a:pt x="265" y="73"/>
                </a:cubicBezTo>
                <a:cubicBezTo>
                  <a:pt x="274" y="74"/>
                  <a:pt x="274" y="74"/>
                  <a:pt x="274" y="74"/>
                </a:cubicBezTo>
                <a:cubicBezTo>
                  <a:pt x="275" y="75"/>
                  <a:pt x="275" y="75"/>
                  <a:pt x="275" y="75"/>
                </a:cubicBezTo>
                <a:cubicBezTo>
                  <a:pt x="277" y="75"/>
                  <a:pt x="277" y="75"/>
                  <a:pt x="277" y="75"/>
                </a:cubicBezTo>
                <a:cubicBezTo>
                  <a:pt x="284" y="78"/>
                  <a:pt x="284" y="78"/>
                  <a:pt x="284" y="78"/>
                </a:cubicBezTo>
                <a:cubicBezTo>
                  <a:pt x="299" y="87"/>
                  <a:pt x="299" y="87"/>
                  <a:pt x="299" y="87"/>
                </a:cubicBezTo>
                <a:cubicBezTo>
                  <a:pt x="306" y="154"/>
                  <a:pt x="306" y="154"/>
                  <a:pt x="306" y="154"/>
                </a:cubicBezTo>
                <a:cubicBezTo>
                  <a:pt x="274" y="128"/>
                  <a:pt x="274" y="128"/>
                  <a:pt x="274" y="128"/>
                </a:cubicBezTo>
                <a:cubicBezTo>
                  <a:pt x="273" y="129"/>
                  <a:pt x="273" y="129"/>
                  <a:pt x="273" y="129"/>
                </a:cubicBezTo>
                <a:cubicBezTo>
                  <a:pt x="268" y="133"/>
                  <a:pt x="268" y="133"/>
                  <a:pt x="268" y="133"/>
                </a:cubicBezTo>
                <a:cubicBezTo>
                  <a:pt x="265" y="144"/>
                  <a:pt x="265" y="144"/>
                  <a:pt x="265" y="144"/>
                </a:cubicBezTo>
                <a:cubicBezTo>
                  <a:pt x="257" y="147"/>
                  <a:pt x="257" y="147"/>
                  <a:pt x="257" y="147"/>
                </a:cubicBezTo>
                <a:cubicBezTo>
                  <a:pt x="250" y="155"/>
                  <a:pt x="250" y="155"/>
                  <a:pt x="250" y="155"/>
                </a:cubicBezTo>
                <a:cubicBezTo>
                  <a:pt x="244" y="154"/>
                  <a:pt x="244" y="154"/>
                  <a:pt x="244" y="154"/>
                </a:cubicBezTo>
                <a:cubicBezTo>
                  <a:pt x="239" y="159"/>
                  <a:pt x="239" y="159"/>
                  <a:pt x="239" y="159"/>
                </a:cubicBezTo>
                <a:cubicBezTo>
                  <a:pt x="231" y="163"/>
                  <a:pt x="231" y="163"/>
                  <a:pt x="231" y="163"/>
                </a:cubicBezTo>
                <a:cubicBezTo>
                  <a:pt x="226" y="164"/>
                  <a:pt x="226" y="164"/>
                  <a:pt x="226" y="164"/>
                </a:cubicBezTo>
                <a:cubicBezTo>
                  <a:pt x="213" y="170"/>
                  <a:pt x="213" y="170"/>
                  <a:pt x="213" y="170"/>
                </a:cubicBezTo>
                <a:lnTo>
                  <a:pt x="207" y="16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9"/>
          <p:cNvSpPr>
            <a:spLocks/>
          </p:cNvSpPr>
          <p:nvPr/>
        </p:nvSpPr>
        <p:spPr bwMode="auto">
          <a:xfrm>
            <a:off x="16471900" y="7096125"/>
            <a:ext cx="1050925" cy="592138"/>
          </a:xfrm>
          <a:custGeom>
            <a:avLst/>
            <a:gdLst>
              <a:gd name="T0" fmla="*/ 493 w 662"/>
              <a:gd name="T1" fmla="*/ 359 h 373"/>
              <a:gd name="T2" fmla="*/ 473 w 662"/>
              <a:gd name="T3" fmla="*/ 367 h 373"/>
              <a:gd name="T4" fmla="*/ 457 w 662"/>
              <a:gd name="T5" fmla="*/ 353 h 373"/>
              <a:gd name="T6" fmla="*/ 421 w 662"/>
              <a:gd name="T7" fmla="*/ 355 h 373"/>
              <a:gd name="T8" fmla="*/ 419 w 662"/>
              <a:gd name="T9" fmla="*/ 324 h 373"/>
              <a:gd name="T10" fmla="*/ 401 w 662"/>
              <a:gd name="T11" fmla="*/ 322 h 373"/>
              <a:gd name="T12" fmla="*/ 367 w 662"/>
              <a:gd name="T13" fmla="*/ 302 h 373"/>
              <a:gd name="T14" fmla="*/ 307 w 662"/>
              <a:gd name="T15" fmla="*/ 276 h 373"/>
              <a:gd name="T16" fmla="*/ 271 w 662"/>
              <a:gd name="T17" fmla="*/ 258 h 373"/>
              <a:gd name="T18" fmla="*/ 263 w 662"/>
              <a:gd name="T19" fmla="*/ 240 h 373"/>
              <a:gd name="T20" fmla="*/ 263 w 662"/>
              <a:gd name="T21" fmla="*/ 240 h 373"/>
              <a:gd name="T22" fmla="*/ 249 w 662"/>
              <a:gd name="T23" fmla="*/ 224 h 373"/>
              <a:gd name="T24" fmla="*/ 237 w 662"/>
              <a:gd name="T25" fmla="*/ 220 h 373"/>
              <a:gd name="T26" fmla="*/ 173 w 662"/>
              <a:gd name="T27" fmla="*/ 196 h 373"/>
              <a:gd name="T28" fmla="*/ 172 w 662"/>
              <a:gd name="T29" fmla="*/ 188 h 373"/>
              <a:gd name="T30" fmla="*/ 160 w 662"/>
              <a:gd name="T31" fmla="*/ 184 h 373"/>
              <a:gd name="T32" fmla="*/ 150 w 662"/>
              <a:gd name="T33" fmla="*/ 192 h 373"/>
              <a:gd name="T34" fmla="*/ 148 w 662"/>
              <a:gd name="T35" fmla="*/ 190 h 373"/>
              <a:gd name="T36" fmla="*/ 148 w 662"/>
              <a:gd name="T37" fmla="*/ 194 h 373"/>
              <a:gd name="T38" fmla="*/ 132 w 662"/>
              <a:gd name="T39" fmla="*/ 240 h 373"/>
              <a:gd name="T40" fmla="*/ 90 w 662"/>
              <a:gd name="T41" fmla="*/ 226 h 373"/>
              <a:gd name="T42" fmla="*/ 46 w 662"/>
              <a:gd name="T43" fmla="*/ 232 h 373"/>
              <a:gd name="T44" fmla="*/ 0 w 662"/>
              <a:gd name="T45" fmla="*/ 20 h 373"/>
              <a:gd name="T46" fmla="*/ 140 w 662"/>
              <a:gd name="T47" fmla="*/ 0 h 373"/>
              <a:gd name="T48" fmla="*/ 215 w 662"/>
              <a:gd name="T49" fmla="*/ 36 h 373"/>
              <a:gd name="T50" fmla="*/ 253 w 662"/>
              <a:gd name="T51" fmla="*/ 52 h 373"/>
              <a:gd name="T52" fmla="*/ 299 w 662"/>
              <a:gd name="T53" fmla="*/ 48 h 373"/>
              <a:gd name="T54" fmla="*/ 371 w 662"/>
              <a:gd name="T55" fmla="*/ 48 h 373"/>
              <a:gd name="T56" fmla="*/ 407 w 662"/>
              <a:gd name="T57" fmla="*/ 68 h 373"/>
              <a:gd name="T58" fmla="*/ 439 w 662"/>
              <a:gd name="T59" fmla="*/ 60 h 373"/>
              <a:gd name="T60" fmla="*/ 439 w 662"/>
              <a:gd name="T61" fmla="*/ 116 h 373"/>
              <a:gd name="T62" fmla="*/ 451 w 662"/>
              <a:gd name="T63" fmla="*/ 118 h 373"/>
              <a:gd name="T64" fmla="*/ 463 w 662"/>
              <a:gd name="T65" fmla="*/ 138 h 373"/>
              <a:gd name="T66" fmla="*/ 481 w 662"/>
              <a:gd name="T67" fmla="*/ 140 h 373"/>
              <a:gd name="T68" fmla="*/ 495 w 662"/>
              <a:gd name="T69" fmla="*/ 144 h 373"/>
              <a:gd name="T70" fmla="*/ 505 w 662"/>
              <a:gd name="T71" fmla="*/ 130 h 373"/>
              <a:gd name="T72" fmla="*/ 525 w 662"/>
              <a:gd name="T73" fmla="*/ 112 h 373"/>
              <a:gd name="T74" fmla="*/ 545 w 662"/>
              <a:gd name="T75" fmla="*/ 100 h 373"/>
              <a:gd name="T76" fmla="*/ 583 w 662"/>
              <a:gd name="T77" fmla="*/ 76 h 373"/>
              <a:gd name="T78" fmla="*/ 604 w 662"/>
              <a:gd name="T79" fmla="*/ 120 h 373"/>
              <a:gd name="T80" fmla="*/ 652 w 662"/>
              <a:gd name="T81" fmla="*/ 146 h 373"/>
              <a:gd name="T82" fmla="*/ 662 w 662"/>
              <a:gd name="T83" fmla="*/ 188 h 373"/>
              <a:gd name="T84" fmla="*/ 644 w 662"/>
              <a:gd name="T85" fmla="*/ 210 h 373"/>
              <a:gd name="T86" fmla="*/ 626 w 662"/>
              <a:gd name="T87" fmla="*/ 224 h 373"/>
              <a:gd name="T88" fmla="*/ 628 w 662"/>
              <a:gd name="T89" fmla="*/ 228 h 373"/>
              <a:gd name="T90" fmla="*/ 565 w 662"/>
              <a:gd name="T91" fmla="*/ 246 h 373"/>
              <a:gd name="T92" fmla="*/ 565 w 662"/>
              <a:gd name="T93" fmla="*/ 246 h 373"/>
              <a:gd name="T94" fmla="*/ 547 w 662"/>
              <a:gd name="T95" fmla="*/ 256 h 373"/>
              <a:gd name="T96" fmla="*/ 549 w 662"/>
              <a:gd name="T97" fmla="*/ 258 h 373"/>
              <a:gd name="T98" fmla="*/ 553 w 662"/>
              <a:gd name="T99" fmla="*/ 286 h 373"/>
              <a:gd name="T100" fmla="*/ 547 w 662"/>
              <a:gd name="T101" fmla="*/ 306 h 373"/>
              <a:gd name="T102" fmla="*/ 541 w 662"/>
              <a:gd name="T103" fmla="*/ 316 h 373"/>
              <a:gd name="T104" fmla="*/ 535 w 662"/>
              <a:gd name="T105" fmla="*/ 373 h 373"/>
              <a:gd name="T106" fmla="*/ 493 w 662"/>
              <a:gd name="T107" fmla="*/ 35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73">
                <a:moveTo>
                  <a:pt x="493" y="359"/>
                </a:moveTo>
                <a:lnTo>
                  <a:pt x="473" y="367"/>
                </a:lnTo>
                <a:lnTo>
                  <a:pt x="457" y="353"/>
                </a:lnTo>
                <a:lnTo>
                  <a:pt x="421" y="355"/>
                </a:lnTo>
                <a:lnTo>
                  <a:pt x="419" y="324"/>
                </a:lnTo>
                <a:lnTo>
                  <a:pt x="401" y="322"/>
                </a:lnTo>
                <a:lnTo>
                  <a:pt x="367" y="302"/>
                </a:lnTo>
                <a:lnTo>
                  <a:pt x="307" y="276"/>
                </a:lnTo>
                <a:lnTo>
                  <a:pt x="271" y="258"/>
                </a:lnTo>
                <a:lnTo>
                  <a:pt x="263" y="240"/>
                </a:lnTo>
                <a:lnTo>
                  <a:pt x="263" y="240"/>
                </a:lnTo>
                <a:lnTo>
                  <a:pt x="249" y="224"/>
                </a:lnTo>
                <a:lnTo>
                  <a:pt x="237" y="220"/>
                </a:lnTo>
                <a:lnTo>
                  <a:pt x="173" y="196"/>
                </a:lnTo>
                <a:lnTo>
                  <a:pt x="172" y="188"/>
                </a:lnTo>
                <a:lnTo>
                  <a:pt x="160" y="184"/>
                </a:lnTo>
                <a:lnTo>
                  <a:pt x="150" y="192"/>
                </a:lnTo>
                <a:lnTo>
                  <a:pt x="148" y="190"/>
                </a:lnTo>
                <a:lnTo>
                  <a:pt x="148" y="194"/>
                </a:lnTo>
                <a:lnTo>
                  <a:pt x="132" y="240"/>
                </a:lnTo>
                <a:lnTo>
                  <a:pt x="90" y="226"/>
                </a:lnTo>
                <a:lnTo>
                  <a:pt x="46" y="232"/>
                </a:lnTo>
                <a:lnTo>
                  <a:pt x="0" y="20"/>
                </a:lnTo>
                <a:lnTo>
                  <a:pt x="140" y="0"/>
                </a:lnTo>
                <a:lnTo>
                  <a:pt x="215" y="36"/>
                </a:lnTo>
                <a:lnTo>
                  <a:pt x="253" y="52"/>
                </a:lnTo>
                <a:lnTo>
                  <a:pt x="299" y="48"/>
                </a:lnTo>
                <a:lnTo>
                  <a:pt x="371" y="48"/>
                </a:lnTo>
                <a:lnTo>
                  <a:pt x="407" y="68"/>
                </a:lnTo>
                <a:lnTo>
                  <a:pt x="439" y="60"/>
                </a:lnTo>
                <a:lnTo>
                  <a:pt x="439" y="116"/>
                </a:lnTo>
                <a:lnTo>
                  <a:pt x="451" y="118"/>
                </a:lnTo>
                <a:lnTo>
                  <a:pt x="463" y="138"/>
                </a:lnTo>
                <a:lnTo>
                  <a:pt x="481" y="140"/>
                </a:lnTo>
                <a:lnTo>
                  <a:pt x="495" y="144"/>
                </a:lnTo>
                <a:lnTo>
                  <a:pt x="505" y="130"/>
                </a:lnTo>
                <a:lnTo>
                  <a:pt x="525" y="112"/>
                </a:lnTo>
                <a:lnTo>
                  <a:pt x="545" y="100"/>
                </a:lnTo>
                <a:lnTo>
                  <a:pt x="583" y="76"/>
                </a:lnTo>
                <a:lnTo>
                  <a:pt x="604" y="120"/>
                </a:lnTo>
                <a:lnTo>
                  <a:pt x="652" y="146"/>
                </a:lnTo>
                <a:lnTo>
                  <a:pt x="662" y="188"/>
                </a:lnTo>
                <a:lnTo>
                  <a:pt x="644" y="210"/>
                </a:lnTo>
                <a:lnTo>
                  <a:pt x="626" y="224"/>
                </a:lnTo>
                <a:lnTo>
                  <a:pt x="628" y="228"/>
                </a:lnTo>
                <a:lnTo>
                  <a:pt x="565" y="246"/>
                </a:lnTo>
                <a:lnTo>
                  <a:pt x="565" y="246"/>
                </a:lnTo>
                <a:lnTo>
                  <a:pt x="547" y="256"/>
                </a:lnTo>
                <a:lnTo>
                  <a:pt x="549" y="258"/>
                </a:lnTo>
                <a:lnTo>
                  <a:pt x="553" y="286"/>
                </a:lnTo>
                <a:lnTo>
                  <a:pt x="547" y="306"/>
                </a:lnTo>
                <a:lnTo>
                  <a:pt x="541" y="316"/>
                </a:lnTo>
                <a:lnTo>
                  <a:pt x="535" y="373"/>
                </a:lnTo>
                <a:lnTo>
                  <a:pt x="493" y="35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0"/>
          <p:cNvSpPr>
            <a:spLocks/>
          </p:cNvSpPr>
          <p:nvPr/>
        </p:nvSpPr>
        <p:spPr bwMode="auto">
          <a:xfrm>
            <a:off x="15927388" y="6440488"/>
            <a:ext cx="2362200" cy="1033463"/>
          </a:xfrm>
          <a:custGeom>
            <a:avLst/>
            <a:gdLst>
              <a:gd name="T0" fmla="*/ 372 w 746"/>
              <a:gd name="T1" fmla="*/ 303 h 326"/>
              <a:gd name="T2" fmla="*/ 346 w 746"/>
              <a:gd name="T3" fmla="*/ 271 h 326"/>
              <a:gd name="T4" fmla="*/ 244 w 746"/>
              <a:gd name="T5" fmla="*/ 253 h 326"/>
              <a:gd name="T6" fmla="*/ 220 w 746"/>
              <a:gd name="T7" fmla="*/ 250 h 326"/>
              <a:gd name="T8" fmla="*/ 179 w 746"/>
              <a:gd name="T9" fmla="*/ 309 h 326"/>
              <a:gd name="T10" fmla="*/ 165 w 746"/>
              <a:gd name="T11" fmla="*/ 306 h 326"/>
              <a:gd name="T12" fmla="*/ 124 w 746"/>
              <a:gd name="T13" fmla="*/ 294 h 326"/>
              <a:gd name="T14" fmla="*/ 81 w 746"/>
              <a:gd name="T15" fmla="*/ 260 h 326"/>
              <a:gd name="T16" fmla="*/ 94 w 746"/>
              <a:gd name="T17" fmla="*/ 228 h 326"/>
              <a:gd name="T18" fmla="*/ 64 w 746"/>
              <a:gd name="T19" fmla="*/ 229 h 326"/>
              <a:gd name="T20" fmla="*/ 27 w 746"/>
              <a:gd name="T21" fmla="*/ 204 h 326"/>
              <a:gd name="T22" fmla="*/ 0 w 746"/>
              <a:gd name="T23" fmla="*/ 188 h 326"/>
              <a:gd name="T24" fmla="*/ 11 w 746"/>
              <a:gd name="T25" fmla="*/ 138 h 326"/>
              <a:gd name="T26" fmla="*/ 23 w 746"/>
              <a:gd name="T27" fmla="*/ 116 h 326"/>
              <a:gd name="T28" fmla="*/ 58 w 746"/>
              <a:gd name="T29" fmla="*/ 106 h 326"/>
              <a:gd name="T30" fmla="*/ 95 w 746"/>
              <a:gd name="T31" fmla="*/ 96 h 326"/>
              <a:gd name="T32" fmla="*/ 123 w 746"/>
              <a:gd name="T33" fmla="*/ 93 h 326"/>
              <a:gd name="T34" fmla="*/ 146 w 746"/>
              <a:gd name="T35" fmla="*/ 106 h 326"/>
              <a:gd name="T36" fmla="*/ 176 w 746"/>
              <a:gd name="T37" fmla="*/ 102 h 326"/>
              <a:gd name="T38" fmla="*/ 200 w 746"/>
              <a:gd name="T39" fmla="*/ 102 h 326"/>
              <a:gd name="T40" fmla="*/ 208 w 746"/>
              <a:gd name="T41" fmla="*/ 91 h 326"/>
              <a:gd name="T42" fmla="*/ 210 w 746"/>
              <a:gd name="T43" fmla="*/ 51 h 326"/>
              <a:gd name="T44" fmla="*/ 247 w 746"/>
              <a:gd name="T45" fmla="*/ 42 h 326"/>
              <a:gd name="T46" fmla="*/ 273 w 746"/>
              <a:gd name="T47" fmla="*/ 37 h 326"/>
              <a:gd name="T48" fmla="*/ 288 w 746"/>
              <a:gd name="T49" fmla="*/ 32 h 326"/>
              <a:gd name="T50" fmla="*/ 309 w 746"/>
              <a:gd name="T51" fmla="*/ 17 h 326"/>
              <a:gd name="T52" fmla="*/ 321 w 746"/>
              <a:gd name="T53" fmla="*/ 14 h 326"/>
              <a:gd name="T54" fmla="*/ 362 w 746"/>
              <a:gd name="T55" fmla="*/ 3 h 326"/>
              <a:gd name="T56" fmla="*/ 394 w 746"/>
              <a:gd name="T57" fmla="*/ 0 h 326"/>
              <a:gd name="T58" fmla="*/ 426 w 746"/>
              <a:gd name="T59" fmla="*/ 26 h 326"/>
              <a:gd name="T60" fmla="*/ 448 w 746"/>
              <a:gd name="T61" fmla="*/ 27 h 326"/>
              <a:gd name="T62" fmla="*/ 466 w 746"/>
              <a:gd name="T63" fmla="*/ 26 h 326"/>
              <a:gd name="T64" fmla="*/ 513 w 746"/>
              <a:gd name="T65" fmla="*/ 35 h 326"/>
              <a:gd name="T66" fmla="*/ 572 w 746"/>
              <a:gd name="T67" fmla="*/ 77 h 326"/>
              <a:gd name="T68" fmla="*/ 607 w 746"/>
              <a:gd name="T69" fmla="*/ 81 h 326"/>
              <a:gd name="T70" fmla="*/ 650 w 746"/>
              <a:gd name="T71" fmla="*/ 94 h 326"/>
              <a:gd name="T72" fmla="*/ 668 w 746"/>
              <a:gd name="T73" fmla="*/ 106 h 326"/>
              <a:gd name="T74" fmla="*/ 704 w 746"/>
              <a:gd name="T75" fmla="*/ 111 h 326"/>
              <a:gd name="T76" fmla="*/ 708 w 746"/>
              <a:gd name="T77" fmla="*/ 155 h 326"/>
              <a:gd name="T78" fmla="*/ 692 w 746"/>
              <a:gd name="T79" fmla="*/ 189 h 326"/>
              <a:gd name="T80" fmla="*/ 657 w 746"/>
              <a:gd name="T81" fmla="*/ 198 h 326"/>
              <a:gd name="T82" fmla="*/ 634 w 746"/>
              <a:gd name="T83" fmla="*/ 234 h 326"/>
              <a:gd name="T84" fmla="*/ 650 w 746"/>
              <a:gd name="T85" fmla="*/ 256 h 326"/>
              <a:gd name="T86" fmla="*/ 630 w 746"/>
              <a:gd name="T87" fmla="*/ 281 h 326"/>
              <a:gd name="T88" fmla="*/ 592 w 746"/>
              <a:gd name="T89" fmla="*/ 286 h 326"/>
              <a:gd name="T90" fmla="*/ 549 w 746"/>
              <a:gd name="T91" fmla="*/ 279 h 326"/>
              <a:gd name="T92" fmla="*/ 524 w 746"/>
              <a:gd name="T93" fmla="*/ 287 h 326"/>
              <a:gd name="T94" fmla="*/ 454 w 746"/>
              <a:gd name="T95" fmla="*/ 310 h 326"/>
              <a:gd name="T96" fmla="*/ 429 w 746"/>
              <a:gd name="T97" fmla="*/ 322 h 326"/>
              <a:gd name="T98" fmla="*/ 402 w 746"/>
              <a:gd name="T99"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6" h="326">
                <a:moveTo>
                  <a:pt x="392" y="324"/>
                </a:moveTo>
                <a:cubicBezTo>
                  <a:pt x="378" y="318"/>
                  <a:pt x="378" y="318"/>
                  <a:pt x="378" y="318"/>
                </a:cubicBezTo>
                <a:cubicBezTo>
                  <a:pt x="372" y="303"/>
                  <a:pt x="372" y="303"/>
                  <a:pt x="372" y="303"/>
                </a:cubicBezTo>
                <a:cubicBezTo>
                  <a:pt x="353" y="300"/>
                  <a:pt x="353" y="300"/>
                  <a:pt x="353" y="300"/>
                </a:cubicBezTo>
                <a:cubicBezTo>
                  <a:pt x="353" y="286"/>
                  <a:pt x="353" y="286"/>
                  <a:pt x="353" y="286"/>
                </a:cubicBezTo>
                <a:cubicBezTo>
                  <a:pt x="346" y="271"/>
                  <a:pt x="346" y="271"/>
                  <a:pt x="346" y="271"/>
                </a:cubicBezTo>
                <a:cubicBezTo>
                  <a:pt x="324" y="271"/>
                  <a:pt x="324" y="271"/>
                  <a:pt x="324" y="271"/>
                </a:cubicBezTo>
                <a:cubicBezTo>
                  <a:pt x="293" y="274"/>
                  <a:pt x="293" y="274"/>
                  <a:pt x="293" y="274"/>
                </a:cubicBezTo>
                <a:cubicBezTo>
                  <a:pt x="244" y="253"/>
                  <a:pt x="244" y="253"/>
                  <a:pt x="244" y="253"/>
                </a:cubicBezTo>
                <a:cubicBezTo>
                  <a:pt x="245" y="251"/>
                  <a:pt x="245" y="251"/>
                  <a:pt x="245" y="251"/>
                </a:cubicBezTo>
                <a:cubicBezTo>
                  <a:pt x="237" y="248"/>
                  <a:pt x="237" y="248"/>
                  <a:pt x="237" y="248"/>
                </a:cubicBezTo>
                <a:cubicBezTo>
                  <a:pt x="220" y="250"/>
                  <a:pt x="220" y="250"/>
                  <a:pt x="220" y="250"/>
                </a:cubicBezTo>
                <a:cubicBezTo>
                  <a:pt x="235" y="317"/>
                  <a:pt x="235" y="317"/>
                  <a:pt x="235" y="317"/>
                </a:cubicBezTo>
                <a:cubicBezTo>
                  <a:pt x="194" y="323"/>
                  <a:pt x="194" y="323"/>
                  <a:pt x="194" y="323"/>
                </a:cubicBezTo>
                <a:cubicBezTo>
                  <a:pt x="179" y="309"/>
                  <a:pt x="179" y="309"/>
                  <a:pt x="179" y="309"/>
                </a:cubicBezTo>
                <a:cubicBezTo>
                  <a:pt x="169" y="305"/>
                  <a:pt x="169" y="305"/>
                  <a:pt x="169" y="305"/>
                </a:cubicBezTo>
                <a:cubicBezTo>
                  <a:pt x="167" y="305"/>
                  <a:pt x="167" y="305"/>
                  <a:pt x="167" y="305"/>
                </a:cubicBezTo>
                <a:cubicBezTo>
                  <a:pt x="165" y="306"/>
                  <a:pt x="165" y="306"/>
                  <a:pt x="165" y="306"/>
                </a:cubicBezTo>
                <a:cubicBezTo>
                  <a:pt x="133" y="324"/>
                  <a:pt x="133" y="324"/>
                  <a:pt x="133" y="324"/>
                </a:cubicBezTo>
                <a:cubicBezTo>
                  <a:pt x="125" y="301"/>
                  <a:pt x="125" y="301"/>
                  <a:pt x="125" y="301"/>
                </a:cubicBezTo>
                <a:cubicBezTo>
                  <a:pt x="125" y="299"/>
                  <a:pt x="124" y="297"/>
                  <a:pt x="124" y="294"/>
                </a:cubicBezTo>
                <a:cubicBezTo>
                  <a:pt x="113" y="290"/>
                  <a:pt x="105" y="283"/>
                  <a:pt x="99" y="274"/>
                </a:cubicBezTo>
                <a:cubicBezTo>
                  <a:pt x="98" y="273"/>
                  <a:pt x="96" y="271"/>
                  <a:pt x="92" y="268"/>
                </a:cubicBezTo>
                <a:cubicBezTo>
                  <a:pt x="81" y="260"/>
                  <a:pt x="81" y="260"/>
                  <a:pt x="81" y="260"/>
                </a:cubicBezTo>
                <a:cubicBezTo>
                  <a:pt x="82" y="245"/>
                  <a:pt x="82" y="245"/>
                  <a:pt x="82" y="245"/>
                </a:cubicBezTo>
                <a:cubicBezTo>
                  <a:pt x="83" y="237"/>
                  <a:pt x="88" y="232"/>
                  <a:pt x="93" y="230"/>
                </a:cubicBezTo>
                <a:cubicBezTo>
                  <a:pt x="93" y="229"/>
                  <a:pt x="94" y="229"/>
                  <a:pt x="94" y="228"/>
                </a:cubicBezTo>
                <a:cubicBezTo>
                  <a:pt x="91" y="229"/>
                  <a:pt x="76" y="236"/>
                  <a:pt x="76" y="236"/>
                </a:cubicBezTo>
                <a:cubicBezTo>
                  <a:pt x="65" y="229"/>
                  <a:pt x="65" y="229"/>
                  <a:pt x="65" y="229"/>
                </a:cubicBezTo>
                <a:cubicBezTo>
                  <a:pt x="64" y="229"/>
                  <a:pt x="64" y="229"/>
                  <a:pt x="64" y="229"/>
                </a:cubicBezTo>
                <a:cubicBezTo>
                  <a:pt x="44" y="222"/>
                  <a:pt x="44" y="222"/>
                  <a:pt x="44" y="222"/>
                </a:cubicBezTo>
                <a:cubicBezTo>
                  <a:pt x="41" y="211"/>
                  <a:pt x="41" y="211"/>
                  <a:pt x="41" y="211"/>
                </a:cubicBezTo>
                <a:cubicBezTo>
                  <a:pt x="27" y="204"/>
                  <a:pt x="27" y="204"/>
                  <a:pt x="27" y="204"/>
                </a:cubicBezTo>
                <a:cubicBezTo>
                  <a:pt x="16" y="197"/>
                  <a:pt x="16" y="197"/>
                  <a:pt x="16" y="197"/>
                </a:cubicBezTo>
                <a:cubicBezTo>
                  <a:pt x="15" y="194"/>
                  <a:pt x="15" y="194"/>
                  <a:pt x="15" y="194"/>
                </a:cubicBezTo>
                <a:cubicBezTo>
                  <a:pt x="0" y="188"/>
                  <a:pt x="0" y="188"/>
                  <a:pt x="0" y="188"/>
                </a:cubicBezTo>
                <a:cubicBezTo>
                  <a:pt x="6" y="162"/>
                  <a:pt x="6" y="162"/>
                  <a:pt x="6" y="162"/>
                </a:cubicBezTo>
                <a:cubicBezTo>
                  <a:pt x="3" y="146"/>
                  <a:pt x="3" y="146"/>
                  <a:pt x="3" y="146"/>
                </a:cubicBezTo>
                <a:cubicBezTo>
                  <a:pt x="11" y="138"/>
                  <a:pt x="11" y="138"/>
                  <a:pt x="11" y="138"/>
                </a:cubicBezTo>
                <a:cubicBezTo>
                  <a:pt x="11" y="128"/>
                  <a:pt x="11" y="128"/>
                  <a:pt x="11" y="128"/>
                </a:cubicBezTo>
                <a:cubicBezTo>
                  <a:pt x="25" y="123"/>
                  <a:pt x="25" y="123"/>
                  <a:pt x="25" y="123"/>
                </a:cubicBezTo>
                <a:cubicBezTo>
                  <a:pt x="23" y="116"/>
                  <a:pt x="23" y="116"/>
                  <a:pt x="23" y="116"/>
                </a:cubicBezTo>
                <a:cubicBezTo>
                  <a:pt x="47" y="116"/>
                  <a:pt x="47" y="116"/>
                  <a:pt x="47" y="116"/>
                </a:cubicBezTo>
                <a:cubicBezTo>
                  <a:pt x="49" y="113"/>
                  <a:pt x="49" y="113"/>
                  <a:pt x="49" y="113"/>
                </a:cubicBezTo>
                <a:cubicBezTo>
                  <a:pt x="58" y="106"/>
                  <a:pt x="58" y="106"/>
                  <a:pt x="58" y="106"/>
                </a:cubicBezTo>
                <a:cubicBezTo>
                  <a:pt x="59" y="103"/>
                  <a:pt x="59" y="103"/>
                  <a:pt x="59" y="103"/>
                </a:cubicBezTo>
                <a:cubicBezTo>
                  <a:pt x="59" y="85"/>
                  <a:pt x="59" y="85"/>
                  <a:pt x="59" y="85"/>
                </a:cubicBezTo>
                <a:cubicBezTo>
                  <a:pt x="95" y="96"/>
                  <a:pt x="95" y="96"/>
                  <a:pt x="95" y="96"/>
                </a:cubicBezTo>
                <a:cubicBezTo>
                  <a:pt x="112" y="89"/>
                  <a:pt x="112" y="89"/>
                  <a:pt x="112" y="89"/>
                </a:cubicBezTo>
                <a:cubicBezTo>
                  <a:pt x="118" y="95"/>
                  <a:pt x="118" y="95"/>
                  <a:pt x="118" y="95"/>
                </a:cubicBezTo>
                <a:cubicBezTo>
                  <a:pt x="123" y="93"/>
                  <a:pt x="123" y="93"/>
                  <a:pt x="123" y="93"/>
                </a:cubicBezTo>
                <a:cubicBezTo>
                  <a:pt x="137" y="102"/>
                  <a:pt x="137" y="102"/>
                  <a:pt x="137" y="102"/>
                </a:cubicBezTo>
                <a:cubicBezTo>
                  <a:pt x="143" y="105"/>
                  <a:pt x="143" y="105"/>
                  <a:pt x="143" y="105"/>
                </a:cubicBezTo>
                <a:cubicBezTo>
                  <a:pt x="146" y="106"/>
                  <a:pt x="146" y="106"/>
                  <a:pt x="146" y="106"/>
                </a:cubicBezTo>
                <a:cubicBezTo>
                  <a:pt x="150" y="103"/>
                  <a:pt x="150" y="103"/>
                  <a:pt x="150" y="103"/>
                </a:cubicBezTo>
                <a:cubicBezTo>
                  <a:pt x="163" y="108"/>
                  <a:pt x="163" y="108"/>
                  <a:pt x="163" y="108"/>
                </a:cubicBezTo>
                <a:cubicBezTo>
                  <a:pt x="176" y="102"/>
                  <a:pt x="176" y="102"/>
                  <a:pt x="176" y="102"/>
                </a:cubicBezTo>
                <a:cubicBezTo>
                  <a:pt x="180" y="103"/>
                  <a:pt x="180" y="103"/>
                  <a:pt x="180" y="103"/>
                </a:cubicBezTo>
                <a:cubicBezTo>
                  <a:pt x="197" y="98"/>
                  <a:pt x="197" y="98"/>
                  <a:pt x="197" y="98"/>
                </a:cubicBezTo>
                <a:cubicBezTo>
                  <a:pt x="200" y="102"/>
                  <a:pt x="200" y="102"/>
                  <a:pt x="200" y="102"/>
                </a:cubicBezTo>
                <a:cubicBezTo>
                  <a:pt x="208" y="101"/>
                  <a:pt x="208" y="101"/>
                  <a:pt x="208" y="101"/>
                </a:cubicBezTo>
                <a:cubicBezTo>
                  <a:pt x="213" y="102"/>
                  <a:pt x="213" y="102"/>
                  <a:pt x="213" y="102"/>
                </a:cubicBezTo>
                <a:cubicBezTo>
                  <a:pt x="208" y="91"/>
                  <a:pt x="208" y="91"/>
                  <a:pt x="208" y="91"/>
                </a:cubicBezTo>
                <a:cubicBezTo>
                  <a:pt x="211" y="90"/>
                  <a:pt x="211" y="90"/>
                  <a:pt x="211" y="90"/>
                </a:cubicBezTo>
                <a:cubicBezTo>
                  <a:pt x="217" y="73"/>
                  <a:pt x="217" y="73"/>
                  <a:pt x="217" y="73"/>
                </a:cubicBezTo>
                <a:cubicBezTo>
                  <a:pt x="210" y="51"/>
                  <a:pt x="210" y="51"/>
                  <a:pt x="210" y="51"/>
                </a:cubicBezTo>
                <a:cubicBezTo>
                  <a:pt x="230" y="45"/>
                  <a:pt x="230" y="45"/>
                  <a:pt x="230" y="45"/>
                </a:cubicBezTo>
                <a:cubicBezTo>
                  <a:pt x="238" y="40"/>
                  <a:pt x="238" y="40"/>
                  <a:pt x="238" y="40"/>
                </a:cubicBezTo>
                <a:cubicBezTo>
                  <a:pt x="247" y="42"/>
                  <a:pt x="247" y="42"/>
                  <a:pt x="247" y="42"/>
                </a:cubicBezTo>
                <a:cubicBezTo>
                  <a:pt x="257" y="35"/>
                  <a:pt x="257" y="35"/>
                  <a:pt x="257" y="35"/>
                </a:cubicBezTo>
                <a:cubicBezTo>
                  <a:pt x="263" y="39"/>
                  <a:pt x="263" y="39"/>
                  <a:pt x="263" y="39"/>
                </a:cubicBezTo>
                <a:cubicBezTo>
                  <a:pt x="273" y="37"/>
                  <a:pt x="273" y="37"/>
                  <a:pt x="273" y="37"/>
                </a:cubicBezTo>
                <a:cubicBezTo>
                  <a:pt x="278" y="35"/>
                  <a:pt x="278" y="35"/>
                  <a:pt x="278" y="35"/>
                </a:cubicBezTo>
                <a:cubicBezTo>
                  <a:pt x="283" y="32"/>
                  <a:pt x="283" y="32"/>
                  <a:pt x="283" y="32"/>
                </a:cubicBezTo>
                <a:cubicBezTo>
                  <a:pt x="288" y="32"/>
                  <a:pt x="288" y="32"/>
                  <a:pt x="288" y="32"/>
                </a:cubicBezTo>
                <a:cubicBezTo>
                  <a:pt x="288" y="30"/>
                  <a:pt x="288" y="30"/>
                  <a:pt x="288" y="30"/>
                </a:cubicBezTo>
                <a:cubicBezTo>
                  <a:pt x="299" y="27"/>
                  <a:pt x="299" y="27"/>
                  <a:pt x="299" y="27"/>
                </a:cubicBezTo>
                <a:cubicBezTo>
                  <a:pt x="309" y="17"/>
                  <a:pt x="309" y="17"/>
                  <a:pt x="309" y="17"/>
                </a:cubicBezTo>
                <a:cubicBezTo>
                  <a:pt x="317" y="21"/>
                  <a:pt x="317" y="21"/>
                  <a:pt x="317" y="21"/>
                </a:cubicBezTo>
                <a:cubicBezTo>
                  <a:pt x="322" y="19"/>
                  <a:pt x="322" y="19"/>
                  <a:pt x="322" y="19"/>
                </a:cubicBezTo>
                <a:cubicBezTo>
                  <a:pt x="321" y="14"/>
                  <a:pt x="321" y="14"/>
                  <a:pt x="321" y="14"/>
                </a:cubicBezTo>
                <a:cubicBezTo>
                  <a:pt x="341" y="10"/>
                  <a:pt x="341" y="10"/>
                  <a:pt x="341" y="10"/>
                </a:cubicBezTo>
                <a:cubicBezTo>
                  <a:pt x="344" y="5"/>
                  <a:pt x="344" y="5"/>
                  <a:pt x="344" y="5"/>
                </a:cubicBezTo>
                <a:cubicBezTo>
                  <a:pt x="362" y="3"/>
                  <a:pt x="362" y="3"/>
                  <a:pt x="362" y="3"/>
                </a:cubicBezTo>
                <a:cubicBezTo>
                  <a:pt x="375" y="4"/>
                  <a:pt x="375" y="4"/>
                  <a:pt x="375" y="4"/>
                </a:cubicBezTo>
                <a:cubicBezTo>
                  <a:pt x="380" y="5"/>
                  <a:pt x="380" y="5"/>
                  <a:pt x="380" y="5"/>
                </a:cubicBezTo>
                <a:cubicBezTo>
                  <a:pt x="394" y="0"/>
                  <a:pt x="394" y="0"/>
                  <a:pt x="394" y="0"/>
                </a:cubicBezTo>
                <a:cubicBezTo>
                  <a:pt x="404" y="15"/>
                  <a:pt x="404" y="15"/>
                  <a:pt x="404" y="15"/>
                </a:cubicBezTo>
                <a:cubicBezTo>
                  <a:pt x="406" y="11"/>
                  <a:pt x="406" y="11"/>
                  <a:pt x="406" y="11"/>
                </a:cubicBezTo>
                <a:cubicBezTo>
                  <a:pt x="426" y="26"/>
                  <a:pt x="426" y="26"/>
                  <a:pt x="426" y="26"/>
                </a:cubicBezTo>
                <a:cubicBezTo>
                  <a:pt x="426" y="26"/>
                  <a:pt x="426" y="26"/>
                  <a:pt x="426" y="26"/>
                </a:cubicBezTo>
                <a:cubicBezTo>
                  <a:pt x="436" y="29"/>
                  <a:pt x="436" y="29"/>
                  <a:pt x="436" y="29"/>
                </a:cubicBezTo>
                <a:cubicBezTo>
                  <a:pt x="448" y="27"/>
                  <a:pt x="448" y="27"/>
                  <a:pt x="448" y="27"/>
                </a:cubicBezTo>
                <a:cubicBezTo>
                  <a:pt x="454" y="35"/>
                  <a:pt x="454" y="35"/>
                  <a:pt x="454" y="35"/>
                </a:cubicBezTo>
                <a:cubicBezTo>
                  <a:pt x="460" y="33"/>
                  <a:pt x="460" y="33"/>
                  <a:pt x="460" y="33"/>
                </a:cubicBezTo>
                <a:cubicBezTo>
                  <a:pt x="466" y="26"/>
                  <a:pt x="466" y="26"/>
                  <a:pt x="466" y="26"/>
                </a:cubicBezTo>
                <a:cubicBezTo>
                  <a:pt x="479" y="18"/>
                  <a:pt x="479" y="18"/>
                  <a:pt x="479" y="18"/>
                </a:cubicBezTo>
                <a:cubicBezTo>
                  <a:pt x="510" y="17"/>
                  <a:pt x="510" y="17"/>
                  <a:pt x="510" y="17"/>
                </a:cubicBezTo>
                <a:cubicBezTo>
                  <a:pt x="513" y="35"/>
                  <a:pt x="513" y="35"/>
                  <a:pt x="513" y="35"/>
                </a:cubicBezTo>
                <a:cubicBezTo>
                  <a:pt x="532" y="47"/>
                  <a:pt x="532" y="47"/>
                  <a:pt x="532" y="47"/>
                </a:cubicBezTo>
                <a:cubicBezTo>
                  <a:pt x="567" y="80"/>
                  <a:pt x="567" y="80"/>
                  <a:pt x="567" y="80"/>
                </a:cubicBezTo>
                <a:cubicBezTo>
                  <a:pt x="572" y="77"/>
                  <a:pt x="572" y="77"/>
                  <a:pt x="572" y="77"/>
                </a:cubicBezTo>
                <a:cubicBezTo>
                  <a:pt x="586" y="81"/>
                  <a:pt x="586" y="81"/>
                  <a:pt x="586" y="81"/>
                </a:cubicBezTo>
                <a:cubicBezTo>
                  <a:pt x="593" y="85"/>
                  <a:pt x="593" y="85"/>
                  <a:pt x="593" y="85"/>
                </a:cubicBezTo>
                <a:cubicBezTo>
                  <a:pt x="607" y="81"/>
                  <a:pt x="607" y="81"/>
                  <a:pt x="607" y="81"/>
                </a:cubicBezTo>
                <a:cubicBezTo>
                  <a:pt x="619" y="80"/>
                  <a:pt x="619" y="80"/>
                  <a:pt x="619" y="80"/>
                </a:cubicBezTo>
                <a:cubicBezTo>
                  <a:pt x="641" y="84"/>
                  <a:pt x="641" y="84"/>
                  <a:pt x="641" y="84"/>
                </a:cubicBezTo>
                <a:cubicBezTo>
                  <a:pt x="650" y="94"/>
                  <a:pt x="650" y="94"/>
                  <a:pt x="650" y="94"/>
                </a:cubicBezTo>
                <a:cubicBezTo>
                  <a:pt x="653" y="95"/>
                  <a:pt x="653" y="95"/>
                  <a:pt x="653" y="95"/>
                </a:cubicBezTo>
                <a:cubicBezTo>
                  <a:pt x="666" y="103"/>
                  <a:pt x="666" y="103"/>
                  <a:pt x="666" y="103"/>
                </a:cubicBezTo>
                <a:cubicBezTo>
                  <a:pt x="668" y="106"/>
                  <a:pt x="668" y="106"/>
                  <a:pt x="668" y="106"/>
                </a:cubicBezTo>
                <a:cubicBezTo>
                  <a:pt x="670" y="105"/>
                  <a:pt x="670" y="105"/>
                  <a:pt x="670" y="105"/>
                </a:cubicBezTo>
                <a:cubicBezTo>
                  <a:pt x="699" y="87"/>
                  <a:pt x="699" y="87"/>
                  <a:pt x="699" y="87"/>
                </a:cubicBezTo>
                <a:cubicBezTo>
                  <a:pt x="704" y="111"/>
                  <a:pt x="704" y="111"/>
                  <a:pt x="704" y="111"/>
                </a:cubicBezTo>
                <a:cubicBezTo>
                  <a:pt x="746" y="125"/>
                  <a:pt x="746" y="125"/>
                  <a:pt x="746" y="125"/>
                </a:cubicBezTo>
                <a:cubicBezTo>
                  <a:pt x="708" y="150"/>
                  <a:pt x="708" y="150"/>
                  <a:pt x="708" y="150"/>
                </a:cubicBezTo>
                <a:cubicBezTo>
                  <a:pt x="708" y="155"/>
                  <a:pt x="708" y="155"/>
                  <a:pt x="708" y="155"/>
                </a:cubicBezTo>
                <a:cubicBezTo>
                  <a:pt x="701" y="159"/>
                  <a:pt x="701" y="159"/>
                  <a:pt x="701" y="159"/>
                </a:cubicBezTo>
                <a:cubicBezTo>
                  <a:pt x="707" y="169"/>
                  <a:pt x="707" y="169"/>
                  <a:pt x="707" y="169"/>
                </a:cubicBezTo>
                <a:cubicBezTo>
                  <a:pt x="692" y="189"/>
                  <a:pt x="692" y="189"/>
                  <a:pt x="692" y="189"/>
                </a:cubicBezTo>
                <a:cubicBezTo>
                  <a:pt x="687" y="192"/>
                  <a:pt x="687" y="192"/>
                  <a:pt x="687" y="192"/>
                </a:cubicBezTo>
                <a:cubicBezTo>
                  <a:pt x="682" y="200"/>
                  <a:pt x="682" y="200"/>
                  <a:pt x="682" y="200"/>
                </a:cubicBezTo>
                <a:cubicBezTo>
                  <a:pt x="657" y="198"/>
                  <a:pt x="657" y="198"/>
                  <a:pt x="657" y="198"/>
                </a:cubicBezTo>
                <a:cubicBezTo>
                  <a:pt x="660" y="201"/>
                  <a:pt x="660" y="201"/>
                  <a:pt x="660" y="201"/>
                </a:cubicBezTo>
                <a:cubicBezTo>
                  <a:pt x="655" y="231"/>
                  <a:pt x="655" y="231"/>
                  <a:pt x="655" y="231"/>
                </a:cubicBezTo>
                <a:cubicBezTo>
                  <a:pt x="634" y="234"/>
                  <a:pt x="634" y="234"/>
                  <a:pt x="634" y="234"/>
                </a:cubicBezTo>
                <a:cubicBezTo>
                  <a:pt x="640" y="241"/>
                  <a:pt x="640" y="241"/>
                  <a:pt x="640" y="241"/>
                </a:cubicBezTo>
                <a:cubicBezTo>
                  <a:pt x="639" y="248"/>
                  <a:pt x="639" y="248"/>
                  <a:pt x="639" y="248"/>
                </a:cubicBezTo>
                <a:cubicBezTo>
                  <a:pt x="650" y="256"/>
                  <a:pt x="650" y="256"/>
                  <a:pt x="650" y="256"/>
                </a:cubicBezTo>
                <a:cubicBezTo>
                  <a:pt x="634" y="274"/>
                  <a:pt x="634" y="274"/>
                  <a:pt x="634" y="274"/>
                </a:cubicBezTo>
                <a:cubicBezTo>
                  <a:pt x="633" y="275"/>
                  <a:pt x="633" y="275"/>
                  <a:pt x="633" y="275"/>
                </a:cubicBezTo>
                <a:cubicBezTo>
                  <a:pt x="630" y="281"/>
                  <a:pt x="630" y="281"/>
                  <a:pt x="630" y="281"/>
                </a:cubicBezTo>
                <a:cubicBezTo>
                  <a:pt x="619" y="287"/>
                  <a:pt x="619" y="287"/>
                  <a:pt x="619" y="287"/>
                </a:cubicBezTo>
                <a:cubicBezTo>
                  <a:pt x="610" y="288"/>
                  <a:pt x="610" y="288"/>
                  <a:pt x="610" y="288"/>
                </a:cubicBezTo>
                <a:cubicBezTo>
                  <a:pt x="592" y="286"/>
                  <a:pt x="592" y="286"/>
                  <a:pt x="592" y="286"/>
                </a:cubicBezTo>
                <a:cubicBezTo>
                  <a:pt x="588" y="280"/>
                  <a:pt x="588" y="280"/>
                  <a:pt x="588" y="280"/>
                </a:cubicBezTo>
                <a:cubicBezTo>
                  <a:pt x="570" y="278"/>
                  <a:pt x="570" y="278"/>
                  <a:pt x="570" y="278"/>
                </a:cubicBezTo>
                <a:cubicBezTo>
                  <a:pt x="549" y="279"/>
                  <a:pt x="549" y="279"/>
                  <a:pt x="549" y="279"/>
                </a:cubicBezTo>
                <a:cubicBezTo>
                  <a:pt x="538" y="283"/>
                  <a:pt x="538" y="283"/>
                  <a:pt x="538" y="283"/>
                </a:cubicBezTo>
                <a:cubicBezTo>
                  <a:pt x="523" y="280"/>
                  <a:pt x="523" y="280"/>
                  <a:pt x="523" y="280"/>
                </a:cubicBezTo>
                <a:cubicBezTo>
                  <a:pt x="524" y="287"/>
                  <a:pt x="524" y="287"/>
                  <a:pt x="524" y="287"/>
                </a:cubicBezTo>
                <a:cubicBezTo>
                  <a:pt x="476" y="288"/>
                  <a:pt x="476" y="288"/>
                  <a:pt x="476" y="288"/>
                </a:cubicBezTo>
                <a:cubicBezTo>
                  <a:pt x="471" y="288"/>
                  <a:pt x="471" y="288"/>
                  <a:pt x="471" y="288"/>
                </a:cubicBezTo>
                <a:cubicBezTo>
                  <a:pt x="454" y="310"/>
                  <a:pt x="454" y="310"/>
                  <a:pt x="454" y="310"/>
                </a:cubicBezTo>
                <a:cubicBezTo>
                  <a:pt x="451" y="305"/>
                  <a:pt x="451" y="305"/>
                  <a:pt x="451" y="305"/>
                </a:cubicBezTo>
                <a:cubicBezTo>
                  <a:pt x="447" y="311"/>
                  <a:pt x="447" y="311"/>
                  <a:pt x="447" y="311"/>
                </a:cubicBezTo>
                <a:cubicBezTo>
                  <a:pt x="429" y="322"/>
                  <a:pt x="429" y="322"/>
                  <a:pt x="429" y="322"/>
                </a:cubicBezTo>
                <a:cubicBezTo>
                  <a:pt x="418" y="320"/>
                  <a:pt x="418" y="320"/>
                  <a:pt x="418" y="320"/>
                </a:cubicBezTo>
                <a:cubicBezTo>
                  <a:pt x="410" y="323"/>
                  <a:pt x="410" y="323"/>
                  <a:pt x="410" y="323"/>
                </a:cubicBezTo>
                <a:cubicBezTo>
                  <a:pt x="402" y="326"/>
                  <a:pt x="402" y="326"/>
                  <a:pt x="402" y="326"/>
                </a:cubicBezTo>
                <a:lnTo>
                  <a:pt x="392" y="32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1"/>
          <p:cNvSpPr>
            <a:spLocks/>
          </p:cNvSpPr>
          <p:nvPr/>
        </p:nvSpPr>
        <p:spPr bwMode="auto">
          <a:xfrm>
            <a:off x="18084800" y="6557963"/>
            <a:ext cx="1881187" cy="788988"/>
          </a:xfrm>
          <a:custGeom>
            <a:avLst/>
            <a:gdLst>
              <a:gd name="T0" fmla="*/ 670 w 1185"/>
              <a:gd name="T1" fmla="*/ 489 h 497"/>
              <a:gd name="T2" fmla="*/ 580 w 1185"/>
              <a:gd name="T3" fmla="*/ 461 h 497"/>
              <a:gd name="T4" fmla="*/ 536 w 1185"/>
              <a:gd name="T5" fmla="*/ 455 h 497"/>
              <a:gd name="T6" fmla="*/ 500 w 1185"/>
              <a:gd name="T7" fmla="*/ 463 h 497"/>
              <a:gd name="T8" fmla="*/ 425 w 1185"/>
              <a:gd name="T9" fmla="*/ 461 h 497"/>
              <a:gd name="T10" fmla="*/ 355 w 1185"/>
              <a:gd name="T11" fmla="*/ 425 h 497"/>
              <a:gd name="T12" fmla="*/ 331 w 1185"/>
              <a:gd name="T13" fmla="*/ 405 h 497"/>
              <a:gd name="T14" fmla="*/ 317 w 1185"/>
              <a:gd name="T15" fmla="*/ 401 h 497"/>
              <a:gd name="T16" fmla="*/ 289 w 1185"/>
              <a:gd name="T17" fmla="*/ 389 h 497"/>
              <a:gd name="T18" fmla="*/ 265 w 1185"/>
              <a:gd name="T19" fmla="*/ 379 h 497"/>
              <a:gd name="T20" fmla="*/ 221 w 1185"/>
              <a:gd name="T21" fmla="*/ 379 h 497"/>
              <a:gd name="T22" fmla="*/ 155 w 1185"/>
              <a:gd name="T23" fmla="*/ 351 h 497"/>
              <a:gd name="T24" fmla="*/ 141 w 1185"/>
              <a:gd name="T25" fmla="*/ 295 h 497"/>
              <a:gd name="T26" fmla="*/ 113 w 1185"/>
              <a:gd name="T27" fmla="*/ 277 h 497"/>
              <a:gd name="T28" fmla="*/ 69 w 1185"/>
              <a:gd name="T29" fmla="*/ 271 h 497"/>
              <a:gd name="T30" fmla="*/ 57 w 1185"/>
              <a:gd name="T31" fmla="*/ 261 h 497"/>
              <a:gd name="T32" fmla="*/ 41 w 1185"/>
              <a:gd name="T33" fmla="*/ 249 h 497"/>
              <a:gd name="T34" fmla="*/ 11 w 1185"/>
              <a:gd name="T35" fmla="*/ 215 h 497"/>
              <a:gd name="T36" fmla="*/ 35 w 1185"/>
              <a:gd name="T37" fmla="*/ 139 h 497"/>
              <a:gd name="T38" fmla="*/ 55 w 1185"/>
              <a:gd name="T39" fmla="*/ 139 h 497"/>
              <a:gd name="T40" fmla="*/ 71 w 1185"/>
              <a:gd name="T41" fmla="*/ 126 h 497"/>
              <a:gd name="T42" fmla="*/ 79 w 1185"/>
              <a:gd name="T43" fmla="*/ 82 h 497"/>
              <a:gd name="T44" fmla="*/ 131 w 1185"/>
              <a:gd name="T45" fmla="*/ 82 h 497"/>
              <a:gd name="T46" fmla="*/ 215 w 1185"/>
              <a:gd name="T47" fmla="*/ 82 h 497"/>
              <a:gd name="T48" fmla="*/ 265 w 1185"/>
              <a:gd name="T49" fmla="*/ 98 h 497"/>
              <a:gd name="T50" fmla="*/ 297 w 1185"/>
              <a:gd name="T51" fmla="*/ 100 h 497"/>
              <a:gd name="T52" fmla="*/ 299 w 1185"/>
              <a:gd name="T53" fmla="*/ 94 h 497"/>
              <a:gd name="T54" fmla="*/ 315 w 1185"/>
              <a:gd name="T55" fmla="*/ 46 h 497"/>
              <a:gd name="T56" fmla="*/ 361 w 1185"/>
              <a:gd name="T57" fmla="*/ 0 h 497"/>
              <a:gd name="T58" fmla="*/ 431 w 1185"/>
              <a:gd name="T59" fmla="*/ 22 h 497"/>
              <a:gd name="T60" fmla="*/ 520 w 1185"/>
              <a:gd name="T61" fmla="*/ 62 h 497"/>
              <a:gd name="T62" fmla="*/ 542 w 1185"/>
              <a:gd name="T63" fmla="*/ 76 h 497"/>
              <a:gd name="T64" fmla="*/ 582 w 1185"/>
              <a:gd name="T65" fmla="*/ 62 h 497"/>
              <a:gd name="T66" fmla="*/ 674 w 1185"/>
              <a:gd name="T67" fmla="*/ 66 h 497"/>
              <a:gd name="T68" fmla="*/ 712 w 1185"/>
              <a:gd name="T69" fmla="*/ 72 h 497"/>
              <a:gd name="T70" fmla="*/ 758 w 1185"/>
              <a:gd name="T71" fmla="*/ 96 h 497"/>
              <a:gd name="T72" fmla="*/ 812 w 1185"/>
              <a:gd name="T73" fmla="*/ 90 h 497"/>
              <a:gd name="T74" fmla="*/ 848 w 1185"/>
              <a:gd name="T75" fmla="*/ 78 h 497"/>
              <a:gd name="T76" fmla="*/ 867 w 1185"/>
              <a:gd name="T77" fmla="*/ 64 h 497"/>
              <a:gd name="T78" fmla="*/ 879 w 1185"/>
              <a:gd name="T79" fmla="*/ 50 h 497"/>
              <a:gd name="T80" fmla="*/ 947 w 1185"/>
              <a:gd name="T81" fmla="*/ 48 h 497"/>
              <a:gd name="T82" fmla="*/ 967 w 1185"/>
              <a:gd name="T83" fmla="*/ 46 h 497"/>
              <a:gd name="T84" fmla="*/ 1041 w 1185"/>
              <a:gd name="T85" fmla="*/ 74 h 497"/>
              <a:gd name="T86" fmla="*/ 1083 w 1185"/>
              <a:gd name="T87" fmla="*/ 122 h 497"/>
              <a:gd name="T88" fmla="*/ 1163 w 1185"/>
              <a:gd name="T89" fmla="*/ 167 h 497"/>
              <a:gd name="T90" fmla="*/ 1163 w 1185"/>
              <a:gd name="T91" fmla="*/ 279 h 497"/>
              <a:gd name="T92" fmla="*/ 1115 w 1185"/>
              <a:gd name="T93" fmla="*/ 263 h 497"/>
              <a:gd name="T94" fmla="*/ 1089 w 1185"/>
              <a:gd name="T95" fmla="*/ 273 h 497"/>
              <a:gd name="T96" fmla="*/ 1091 w 1185"/>
              <a:gd name="T97" fmla="*/ 283 h 497"/>
              <a:gd name="T98" fmla="*/ 1013 w 1185"/>
              <a:gd name="T99" fmla="*/ 321 h 497"/>
              <a:gd name="T100" fmla="*/ 977 w 1185"/>
              <a:gd name="T101" fmla="*/ 361 h 497"/>
              <a:gd name="T102" fmla="*/ 957 w 1185"/>
              <a:gd name="T103" fmla="*/ 371 h 497"/>
              <a:gd name="T104" fmla="*/ 931 w 1185"/>
              <a:gd name="T105" fmla="*/ 399 h 497"/>
              <a:gd name="T106" fmla="*/ 873 w 1185"/>
              <a:gd name="T107" fmla="*/ 439 h 497"/>
              <a:gd name="T108" fmla="*/ 830 w 1185"/>
              <a:gd name="T109" fmla="*/ 451 h 497"/>
              <a:gd name="T110" fmla="*/ 760 w 1185"/>
              <a:gd name="T111" fmla="*/ 473 h 497"/>
              <a:gd name="T112" fmla="*/ 684 w 1185"/>
              <a:gd name="T113" fmla="*/ 48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5" h="497">
                <a:moveTo>
                  <a:pt x="684" y="487"/>
                </a:moveTo>
                <a:lnTo>
                  <a:pt x="670" y="489"/>
                </a:lnTo>
                <a:lnTo>
                  <a:pt x="610" y="471"/>
                </a:lnTo>
                <a:lnTo>
                  <a:pt x="580" y="461"/>
                </a:lnTo>
                <a:lnTo>
                  <a:pt x="576" y="457"/>
                </a:lnTo>
                <a:lnTo>
                  <a:pt x="536" y="455"/>
                </a:lnTo>
                <a:lnTo>
                  <a:pt x="526" y="459"/>
                </a:lnTo>
                <a:lnTo>
                  <a:pt x="500" y="463"/>
                </a:lnTo>
                <a:lnTo>
                  <a:pt x="454" y="461"/>
                </a:lnTo>
                <a:lnTo>
                  <a:pt x="425" y="461"/>
                </a:lnTo>
                <a:lnTo>
                  <a:pt x="385" y="465"/>
                </a:lnTo>
                <a:lnTo>
                  <a:pt x="355" y="425"/>
                </a:lnTo>
                <a:lnTo>
                  <a:pt x="341" y="407"/>
                </a:lnTo>
                <a:lnTo>
                  <a:pt x="331" y="405"/>
                </a:lnTo>
                <a:lnTo>
                  <a:pt x="329" y="401"/>
                </a:lnTo>
                <a:lnTo>
                  <a:pt x="317" y="401"/>
                </a:lnTo>
                <a:lnTo>
                  <a:pt x="303" y="391"/>
                </a:lnTo>
                <a:lnTo>
                  <a:pt x="289" y="389"/>
                </a:lnTo>
                <a:lnTo>
                  <a:pt x="273" y="381"/>
                </a:lnTo>
                <a:lnTo>
                  <a:pt x="265" y="379"/>
                </a:lnTo>
                <a:lnTo>
                  <a:pt x="259" y="379"/>
                </a:lnTo>
                <a:lnTo>
                  <a:pt x="221" y="379"/>
                </a:lnTo>
                <a:lnTo>
                  <a:pt x="181" y="371"/>
                </a:lnTo>
                <a:lnTo>
                  <a:pt x="155" y="351"/>
                </a:lnTo>
                <a:lnTo>
                  <a:pt x="131" y="303"/>
                </a:lnTo>
                <a:lnTo>
                  <a:pt x="141" y="295"/>
                </a:lnTo>
                <a:lnTo>
                  <a:pt x="131" y="281"/>
                </a:lnTo>
                <a:lnTo>
                  <a:pt x="113" y="277"/>
                </a:lnTo>
                <a:lnTo>
                  <a:pt x="101" y="287"/>
                </a:lnTo>
                <a:lnTo>
                  <a:pt x="69" y="271"/>
                </a:lnTo>
                <a:lnTo>
                  <a:pt x="65" y="269"/>
                </a:lnTo>
                <a:lnTo>
                  <a:pt x="57" y="261"/>
                </a:lnTo>
                <a:lnTo>
                  <a:pt x="53" y="257"/>
                </a:lnTo>
                <a:lnTo>
                  <a:pt x="41" y="249"/>
                </a:lnTo>
                <a:lnTo>
                  <a:pt x="31" y="253"/>
                </a:lnTo>
                <a:lnTo>
                  <a:pt x="11" y="215"/>
                </a:lnTo>
                <a:lnTo>
                  <a:pt x="0" y="179"/>
                </a:lnTo>
                <a:lnTo>
                  <a:pt x="35" y="139"/>
                </a:lnTo>
                <a:lnTo>
                  <a:pt x="55" y="139"/>
                </a:lnTo>
                <a:lnTo>
                  <a:pt x="55" y="139"/>
                </a:lnTo>
                <a:lnTo>
                  <a:pt x="63" y="135"/>
                </a:lnTo>
                <a:lnTo>
                  <a:pt x="71" y="126"/>
                </a:lnTo>
                <a:lnTo>
                  <a:pt x="83" y="118"/>
                </a:lnTo>
                <a:lnTo>
                  <a:pt x="79" y="82"/>
                </a:lnTo>
                <a:lnTo>
                  <a:pt x="125" y="86"/>
                </a:lnTo>
                <a:lnTo>
                  <a:pt x="131" y="82"/>
                </a:lnTo>
                <a:lnTo>
                  <a:pt x="199" y="72"/>
                </a:lnTo>
                <a:lnTo>
                  <a:pt x="215" y="82"/>
                </a:lnTo>
                <a:lnTo>
                  <a:pt x="249" y="78"/>
                </a:lnTo>
                <a:lnTo>
                  <a:pt x="265" y="98"/>
                </a:lnTo>
                <a:lnTo>
                  <a:pt x="279" y="104"/>
                </a:lnTo>
                <a:lnTo>
                  <a:pt x="297" y="100"/>
                </a:lnTo>
                <a:lnTo>
                  <a:pt x="303" y="100"/>
                </a:lnTo>
                <a:lnTo>
                  <a:pt x="299" y="94"/>
                </a:lnTo>
                <a:lnTo>
                  <a:pt x="307" y="54"/>
                </a:lnTo>
                <a:lnTo>
                  <a:pt x="315" y="46"/>
                </a:lnTo>
                <a:lnTo>
                  <a:pt x="313" y="44"/>
                </a:lnTo>
                <a:lnTo>
                  <a:pt x="361" y="0"/>
                </a:lnTo>
                <a:lnTo>
                  <a:pt x="405" y="12"/>
                </a:lnTo>
                <a:lnTo>
                  <a:pt x="431" y="22"/>
                </a:lnTo>
                <a:lnTo>
                  <a:pt x="510" y="30"/>
                </a:lnTo>
                <a:lnTo>
                  <a:pt x="520" y="62"/>
                </a:lnTo>
                <a:lnTo>
                  <a:pt x="528" y="70"/>
                </a:lnTo>
                <a:lnTo>
                  <a:pt x="542" y="76"/>
                </a:lnTo>
                <a:lnTo>
                  <a:pt x="556" y="72"/>
                </a:lnTo>
                <a:lnTo>
                  <a:pt x="582" y="62"/>
                </a:lnTo>
                <a:lnTo>
                  <a:pt x="630" y="58"/>
                </a:lnTo>
                <a:lnTo>
                  <a:pt x="674" y="66"/>
                </a:lnTo>
                <a:lnTo>
                  <a:pt x="694" y="74"/>
                </a:lnTo>
                <a:lnTo>
                  <a:pt x="712" y="72"/>
                </a:lnTo>
                <a:lnTo>
                  <a:pt x="740" y="94"/>
                </a:lnTo>
                <a:lnTo>
                  <a:pt x="758" y="96"/>
                </a:lnTo>
                <a:lnTo>
                  <a:pt x="796" y="96"/>
                </a:lnTo>
                <a:lnTo>
                  <a:pt x="812" y="90"/>
                </a:lnTo>
                <a:lnTo>
                  <a:pt x="842" y="80"/>
                </a:lnTo>
                <a:lnTo>
                  <a:pt x="848" y="78"/>
                </a:lnTo>
                <a:lnTo>
                  <a:pt x="850" y="76"/>
                </a:lnTo>
                <a:lnTo>
                  <a:pt x="867" y="64"/>
                </a:lnTo>
                <a:lnTo>
                  <a:pt x="871" y="58"/>
                </a:lnTo>
                <a:lnTo>
                  <a:pt x="879" y="50"/>
                </a:lnTo>
                <a:lnTo>
                  <a:pt x="915" y="42"/>
                </a:lnTo>
                <a:lnTo>
                  <a:pt x="947" y="48"/>
                </a:lnTo>
                <a:lnTo>
                  <a:pt x="953" y="50"/>
                </a:lnTo>
                <a:lnTo>
                  <a:pt x="967" y="46"/>
                </a:lnTo>
                <a:lnTo>
                  <a:pt x="1001" y="46"/>
                </a:lnTo>
                <a:lnTo>
                  <a:pt x="1041" y="74"/>
                </a:lnTo>
                <a:lnTo>
                  <a:pt x="1033" y="122"/>
                </a:lnTo>
                <a:lnTo>
                  <a:pt x="1083" y="122"/>
                </a:lnTo>
                <a:lnTo>
                  <a:pt x="1119" y="133"/>
                </a:lnTo>
                <a:lnTo>
                  <a:pt x="1163" y="167"/>
                </a:lnTo>
                <a:lnTo>
                  <a:pt x="1185" y="201"/>
                </a:lnTo>
                <a:lnTo>
                  <a:pt x="1163" y="279"/>
                </a:lnTo>
                <a:lnTo>
                  <a:pt x="1121" y="261"/>
                </a:lnTo>
                <a:lnTo>
                  <a:pt x="1115" y="263"/>
                </a:lnTo>
                <a:lnTo>
                  <a:pt x="1109" y="261"/>
                </a:lnTo>
                <a:lnTo>
                  <a:pt x="1089" y="273"/>
                </a:lnTo>
                <a:lnTo>
                  <a:pt x="1089" y="275"/>
                </a:lnTo>
                <a:lnTo>
                  <a:pt x="1091" y="283"/>
                </a:lnTo>
                <a:lnTo>
                  <a:pt x="1027" y="323"/>
                </a:lnTo>
                <a:lnTo>
                  <a:pt x="1013" y="321"/>
                </a:lnTo>
                <a:lnTo>
                  <a:pt x="999" y="331"/>
                </a:lnTo>
                <a:lnTo>
                  <a:pt x="977" y="361"/>
                </a:lnTo>
                <a:lnTo>
                  <a:pt x="963" y="355"/>
                </a:lnTo>
                <a:lnTo>
                  <a:pt x="957" y="371"/>
                </a:lnTo>
                <a:lnTo>
                  <a:pt x="947" y="383"/>
                </a:lnTo>
                <a:lnTo>
                  <a:pt x="931" y="399"/>
                </a:lnTo>
                <a:lnTo>
                  <a:pt x="909" y="435"/>
                </a:lnTo>
                <a:lnTo>
                  <a:pt x="873" y="439"/>
                </a:lnTo>
                <a:lnTo>
                  <a:pt x="856" y="447"/>
                </a:lnTo>
                <a:lnTo>
                  <a:pt x="830" y="451"/>
                </a:lnTo>
                <a:lnTo>
                  <a:pt x="768" y="465"/>
                </a:lnTo>
                <a:lnTo>
                  <a:pt x="760" y="473"/>
                </a:lnTo>
                <a:lnTo>
                  <a:pt x="720" y="497"/>
                </a:lnTo>
                <a:lnTo>
                  <a:pt x="684" y="48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12"/>
          <p:cNvSpPr>
            <a:spLocks/>
          </p:cNvSpPr>
          <p:nvPr/>
        </p:nvSpPr>
        <p:spPr bwMode="auto">
          <a:xfrm>
            <a:off x="20240625" y="6953250"/>
            <a:ext cx="479425" cy="568325"/>
          </a:xfrm>
          <a:custGeom>
            <a:avLst/>
            <a:gdLst>
              <a:gd name="T0" fmla="*/ 51 w 151"/>
              <a:gd name="T1" fmla="*/ 179 h 179"/>
              <a:gd name="T2" fmla="*/ 32 w 151"/>
              <a:gd name="T3" fmla="*/ 172 h 179"/>
              <a:gd name="T4" fmla="*/ 21 w 151"/>
              <a:gd name="T5" fmla="*/ 149 h 179"/>
              <a:gd name="T6" fmla="*/ 21 w 151"/>
              <a:gd name="T7" fmla="*/ 141 h 179"/>
              <a:gd name="T8" fmla="*/ 0 w 151"/>
              <a:gd name="T9" fmla="*/ 137 h 179"/>
              <a:gd name="T10" fmla="*/ 4 w 151"/>
              <a:gd name="T11" fmla="*/ 117 h 179"/>
              <a:gd name="T12" fmla="*/ 9 w 151"/>
              <a:gd name="T13" fmla="*/ 97 h 179"/>
              <a:gd name="T14" fmla="*/ 15 w 151"/>
              <a:gd name="T15" fmla="*/ 93 h 179"/>
              <a:gd name="T16" fmla="*/ 17 w 151"/>
              <a:gd name="T17" fmla="*/ 88 h 179"/>
              <a:gd name="T18" fmla="*/ 26 w 151"/>
              <a:gd name="T19" fmla="*/ 82 h 179"/>
              <a:gd name="T20" fmla="*/ 27 w 151"/>
              <a:gd name="T21" fmla="*/ 80 h 179"/>
              <a:gd name="T22" fmla="*/ 28 w 151"/>
              <a:gd name="T23" fmla="*/ 79 h 179"/>
              <a:gd name="T24" fmla="*/ 29 w 151"/>
              <a:gd name="T25" fmla="*/ 77 h 179"/>
              <a:gd name="T26" fmla="*/ 30 w 151"/>
              <a:gd name="T27" fmla="*/ 70 h 179"/>
              <a:gd name="T28" fmla="*/ 33 w 151"/>
              <a:gd name="T29" fmla="*/ 66 h 179"/>
              <a:gd name="T30" fmla="*/ 18 w 151"/>
              <a:gd name="T31" fmla="*/ 57 h 179"/>
              <a:gd name="T32" fmla="*/ 40 w 151"/>
              <a:gd name="T33" fmla="*/ 54 h 179"/>
              <a:gd name="T34" fmla="*/ 45 w 151"/>
              <a:gd name="T35" fmla="*/ 45 h 179"/>
              <a:gd name="T36" fmla="*/ 55 w 151"/>
              <a:gd name="T37" fmla="*/ 52 h 179"/>
              <a:gd name="T38" fmla="*/ 71 w 151"/>
              <a:gd name="T39" fmla="*/ 50 h 179"/>
              <a:gd name="T40" fmla="*/ 75 w 151"/>
              <a:gd name="T41" fmla="*/ 46 h 179"/>
              <a:gd name="T42" fmla="*/ 75 w 151"/>
              <a:gd name="T43" fmla="*/ 32 h 179"/>
              <a:gd name="T44" fmla="*/ 89 w 151"/>
              <a:gd name="T45" fmla="*/ 29 h 179"/>
              <a:gd name="T46" fmla="*/ 92 w 151"/>
              <a:gd name="T47" fmla="*/ 0 h 179"/>
              <a:gd name="T48" fmla="*/ 122 w 151"/>
              <a:gd name="T49" fmla="*/ 41 h 179"/>
              <a:gd name="T50" fmla="*/ 151 w 151"/>
              <a:gd name="T51" fmla="*/ 52 h 179"/>
              <a:gd name="T52" fmla="*/ 122 w 151"/>
              <a:gd name="T53" fmla="*/ 75 h 179"/>
              <a:gd name="T54" fmla="*/ 108 w 151"/>
              <a:gd name="T55" fmla="*/ 118 h 179"/>
              <a:gd name="T56" fmla="*/ 107 w 151"/>
              <a:gd name="T57" fmla="*/ 119 h 179"/>
              <a:gd name="T58" fmla="*/ 115 w 151"/>
              <a:gd name="T59" fmla="*/ 126 h 179"/>
              <a:gd name="T60" fmla="*/ 133 w 151"/>
              <a:gd name="T61" fmla="*/ 145 h 179"/>
              <a:gd name="T62" fmla="*/ 100 w 151"/>
              <a:gd name="T63" fmla="*/ 162 h 179"/>
              <a:gd name="T64" fmla="*/ 89 w 151"/>
              <a:gd name="T65" fmla="*/ 164 h 179"/>
              <a:gd name="T66" fmla="*/ 83 w 151"/>
              <a:gd name="T67" fmla="*/ 167 h 179"/>
              <a:gd name="T68" fmla="*/ 80 w 151"/>
              <a:gd name="T69" fmla="*/ 168 h 179"/>
              <a:gd name="T70" fmla="*/ 77 w 151"/>
              <a:gd name="T71" fmla="*/ 170 h 179"/>
              <a:gd name="T72" fmla="*/ 71 w 151"/>
              <a:gd name="T73" fmla="*/ 178 h 179"/>
              <a:gd name="T74" fmla="*/ 60 w 151"/>
              <a:gd name="T75" fmla="*/ 178 h 179"/>
              <a:gd name="T76" fmla="*/ 56 w 151"/>
              <a:gd name="T77" fmla="*/ 179 h 179"/>
              <a:gd name="T78" fmla="*/ 51 w 151"/>
              <a:gd name="T7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 h="179">
                <a:moveTo>
                  <a:pt x="51" y="179"/>
                </a:moveTo>
                <a:cubicBezTo>
                  <a:pt x="46" y="179"/>
                  <a:pt x="39" y="178"/>
                  <a:pt x="32" y="172"/>
                </a:cubicBezTo>
                <a:cubicBezTo>
                  <a:pt x="23" y="164"/>
                  <a:pt x="21" y="155"/>
                  <a:pt x="21" y="149"/>
                </a:cubicBezTo>
                <a:cubicBezTo>
                  <a:pt x="21" y="146"/>
                  <a:pt x="21" y="144"/>
                  <a:pt x="21" y="141"/>
                </a:cubicBezTo>
                <a:cubicBezTo>
                  <a:pt x="0" y="137"/>
                  <a:pt x="0" y="137"/>
                  <a:pt x="0" y="137"/>
                </a:cubicBezTo>
                <a:cubicBezTo>
                  <a:pt x="4" y="117"/>
                  <a:pt x="4" y="117"/>
                  <a:pt x="4" y="117"/>
                </a:cubicBezTo>
                <a:cubicBezTo>
                  <a:pt x="9" y="97"/>
                  <a:pt x="9" y="97"/>
                  <a:pt x="9" y="97"/>
                </a:cubicBezTo>
                <a:cubicBezTo>
                  <a:pt x="15" y="93"/>
                  <a:pt x="15" y="93"/>
                  <a:pt x="15" y="93"/>
                </a:cubicBezTo>
                <a:cubicBezTo>
                  <a:pt x="17" y="88"/>
                  <a:pt x="17" y="88"/>
                  <a:pt x="17" y="88"/>
                </a:cubicBezTo>
                <a:cubicBezTo>
                  <a:pt x="26" y="82"/>
                  <a:pt x="26" y="82"/>
                  <a:pt x="26" y="82"/>
                </a:cubicBezTo>
                <a:cubicBezTo>
                  <a:pt x="27" y="80"/>
                  <a:pt x="27" y="80"/>
                  <a:pt x="27" y="80"/>
                </a:cubicBezTo>
                <a:cubicBezTo>
                  <a:pt x="28" y="79"/>
                  <a:pt x="28" y="79"/>
                  <a:pt x="28" y="79"/>
                </a:cubicBezTo>
                <a:cubicBezTo>
                  <a:pt x="29" y="77"/>
                  <a:pt x="29" y="77"/>
                  <a:pt x="29" y="77"/>
                </a:cubicBezTo>
                <a:cubicBezTo>
                  <a:pt x="30" y="70"/>
                  <a:pt x="30" y="70"/>
                  <a:pt x="30" y="70"/>
                </a:cubicBezTo>
                <a:cubicBezTo>
                  <a:pt x="33" y="66"/>
                  <a:pt x="33" y="66"/>
                  <a:pt x="33" y="66"/>
                </a:cubicBezTo>
                <a:cubicBezTo>
                  <a:pt x="18" y="57"/>
                  <a:pt x="18" y="57"/>
                  <a:pt x="18" y="57"/>
                </a:cubicBezTo>
                <a:cubicBezTo>
                  <a:pt x="40" y="54"/>
                  <a:pt x="40" y="54"/>
                  <a:pt x="40" y="54"/>
                </a:cubicBezTo>
                <a:cubicBezTo>
                  <a:pt x="45" y="45"/>
                  <a:pt x="45" y="45"/>
                  <a:pt x="45" y="45"/>
                </a:cubicBezTo>
                <a:cubicBezTo>
                  <a:pt x="55" y="52"/>
                  <a:pt x="55" y="52"/>
                  <a:pt x="55" y="52"/>
                </a:cubicBezTo>
                <a:cubicBezTo>
                  <a:pt x="71" y="50"/>
                  <a:pt x="71" y="50"/>
                  <a:pt x="71" y="50"/>
                </a:cubicBezTo>
                <a:cubicBezTo>
                  <a:pt x="75" y="46"/>
                  <a:pt x="75" y="46"/>
                  <a:pt x="75" y="46"/>
                </a:cubicBezTo>
                <a:cubicBezTo>
                  <a:pt x="75" y="32"/>
                  <a:pt x="75" y="32"/>
                  <a:pt x="75" y="32"/>
                </a:cubicBezTo>
                <a:cubicBezTo>
                  <a:pt x="89" y="29"/>
                  <a:pt x="89" y="29"/>
                  <a:pt x="89" y="29"/>
                </a:cubicBezTo>
                <a:cubicBezTo>
                  <a:pt x="92" y="0"/>
                  <a:pt x="92" y="0"/>
                  <a:pt x="92" y="0"/>
                </a:cubicBezTo>
                <a:cubicBezTo>
                  <a:pt x="122" y="41"/>
                  <a:pt x="122" y="41"/>
                  <a:pt x="122" y="41"/>
                </a:cubicBezTo>
                <a:cubicBezTo>
                  <a:pt x="151" y="52"/>
                  <a:pt x="151" y="52"/>
                  <a:pt x="151" y="52"/>
                </a:cubicBezTo>
                <a:cubicBezTo>
                  <a:pt x="122" y="75"/>
                  <a:pt x="122" y="75"/>
                  <a:pt x="122" y="75"/>
                </a:cubicBezTo>
                <a:cubicBezTo>
                  <a:pt x="126" y="86"/>
                  <a:pt x="126" y="102"/>
                  <a:pt x="108" y="118"/>
                </a:cubicBezTo>
                <a:cubicBezTo>
                  <a:pt x="107" y="118"/>
                  <a:pt x="107" y="119"/>
                  <a:pt x="107" y="119"/>
                </a:cubicBezTo>
                <a:cubicBezTo>
                  <a:pt x="110" y="121"/>
                  <a:pt x="113" y="123"/>
                  <a:pt x="115" y="126"/>
                </a:cubicBezTo>
                <a:cubicBezTo>
                  <a:pt x="133" y="145"/>
                  <a:pt x="133" y="145"/>
                  <a:pt x="133" y="145"/>
                </a:cubicBezTo>
                <a:cubicBezTo>
                  <a:pt x="100" y="162"/>
                  <a:pt x="100" y="162"/>
                  <a:pt x="100" y="162"/>
                </a:cubicBezTo>
                <a:cubicBezTo>
                  <a:pt x="89" y="164"/>
                  <a:pt x="89" y="164"/>
                  <a:pt x="89" y="164"/>
                </a:cubicBezTo>
                <a:cubicBezTo>
                  <a:pt x="83" y="167"/>
                  <a:pt x="83" y="167"/>
                  <a:pt x="83" y="167"/>
                </a:cubicBezTo>
                <a:cubicBezTo>
                  <a:pt x="80" y="168"/>
                  <a:pt x="80" y="168"/>
                  <a:pt x="80" y="168"/>
                </a:cubicBezTo>
                <a:cubicBezTo>
                  <a:pt x="77" y="170"/>
                  <a:pt x="77" y="170"/>
                  <a:pt x="77" y="170"/>
                </a:cubicBezTo>
                <a:cubicBezTo>
                  <a:pt x="71" y="178"/>
                  <a:pt x="71" y="178"/>
                  <a:pt x="71" y="178"/>
                </a:cubicBezTo>
                <a:cubicBezTo>
                  <a:pt x="60" y="178"/>
                  <a:pt x="60" y="178"/>
                  <a:pt x="60" y="178"/>
                </a:cubicBezTo>
                <a:cubicBezTo>
                  <a:pt x="56" y="179"/>
                  <a:pt x="56" y="179"/>
                  <a:pt x="56" y="179"/>
                </a:cubicBezTo>
                <a:cubicBezTo>
                  <a:pt x="55" y="179"/>
                  <a:pt x="53" y="179"/>
                  <a:pt x="51" y="179"/>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3"/>
          <p:cNvSpPr>
            <a:spLocks/>
          </p:cNvSpPr>
          <p:nvPr/>
        </p:nvSpPr>
        <p:spPr bwMode="auto">
          <a:xfrm>
            <a:off x="20491450" y="7312025"/>
            <a:ext cx="57150" cy="120650"/>
          </a:xfrm>
          <a:custGeom>
            <a:avLst/>
            <a:gdLst>
              <a:gd name="T0" fmla="*/ 0 w 36"/>
              <a:gd name="T1" fmla="*/ 72 h 76"/>
              <a:gd name="T2" fmla="*/ 36 w 36"/>
              <a:gd name="T3" fmla="*/ 0 h 76"/>
              <a:gd name="T4" fmla="*/ 8 w 36"/>
              <a:gd name="T5" fmla="*/ 76 h 76"/>
              <a:gd name="T6" fmla="*/ 0 w 36"/>
              <a:gd name="T7" fmla="*/ 72 h 76"/>
            </a:gdLst>
            <a:ahLst/>
            <a:cxnLst>
              <a:cxn ang="0">
                <a:pos x="T0" y="T1"/>
              </a:cxn>
              <a:cxn ang="0">
                <a:pos x="T2" y="T3"/>
              </a:cxn>
              <a:cxn ang="0">
                <a:pos x="T4" y="T5"/>
              </a:cxn>
              <a:cxn ang="0">
                <a:pos x="T6" y="T7"/>
              </a:cxn>
            </a:cxnLst>
            <a:rect l="0" t="0" r="r" b="b"/>
            <a:pathLst>
              <a:path w="36" h="76">
                <a:moveTo>
                  <a:pt x="0" y="72"/>
                </a:moveTo>
                <a:lnTo>
                  <a:pt x="36" y="0"/>
                </a:lnTo>
                <a:lnTo>
                  <a:pt x="8" y="76"/>
                </a:lnTo>
                <a:lnTo>
                  <a:pt x="0" y="7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14"/>
          <p:cNvSpPr>
            <a:spLocks/>
          </p:cNvSpPr>
          <p:nvPr/>
        </p:nvSpPr>
        <p:spPr bwMode="auto">
          <a:xfrm>
            <a:off x="20304125" y="7334250"/>
            <a:ext cx="441325" cy="379413"/>
          </a:xfrm>
          <a:custGeom>
            <a:avLst/>
            <a:gdLst>
              <a:gd name="T0" fmla="*/ 59 w 139"/>
              <a:gd name="T1" fmla="*/ 120 h 120"/>
              <a:gd name="T2" fmla="*/ 52 w 139"/>
              <a:gd name="T3" fmla="*/ 111 h 120"/>
              <a:gd name="T4" fmla="*/ 42 w 139"/>
              <a:gd name="T5" fmla="*/ 88 h 120"/>
              <a:gd name="T6" fmla="*/ 43 w 139"/>
              <a:gd name="T7" fmla="*/ 77 h 120"/>
              <a:gd name="T8" fmla="*/ 35 w 139"/>
              <a:gd name="T9" fmla="*/ 72 h 120"/>
              <a:gd name="T10" fmla="*/ 32 w 139"/>
              <a:gd name="T11" fmla="*/ 58 h 120"/>
              <a:gd name="T12" fmla="*/ 32 w 139"/>
              <a:gd name="T13" fmla="*/ 56 h 120"/>
              <a:gd name="T14" fmla="*/ 0 w 139"/>
              <a:gd name="T15" fmla="*/ 55 h 120"/>
              <a:gd name="T16" fmla="*/ 26 w 139"/>
              <a:gd name="T17" fmla="*/ 26 h 120"/>
              <a:gd name="T18" fmla="*/ 30 w 139"/>
              <a:gd name="T19" fmla="*/ 20 h 120"/>
              <a:gd name="T20" fmla="*/ 41 w 139"/>
              <a:gd name="T21" fmla="*/ 11 h 120"/>
              <a:gd name="T22" fmla="*/ 49 w 139"/>
              <a:gd name="T23" fmla="*/ 9 h 120"/>
              <a:gd name="T24" fmla="*/ 57 w 139"/>
              <a:gd name="T25" fmla="*/ 5 h 120"/>
              <a:gd name="T26" fmla="*/ 68 w 139"/>
              <a:gd name="T27" fmla="*/ 3 h 120"/>
              <a:gd name="T28" fmla="*/ 71 w 139"/>
              <a:gd name="T29" fmla="*/ 2 h 120"/>
              <a:gd name="T30" fmla="*/ 78 w 139"/>
              <a:gd name="T31" fmla="*/ 15 h 120"/>
              <a:gd name="T32" fmla="*/ 88 w 139"/>
              <a:gd name="T33" fmla="*/ 0 h 120"/>
              <a:gd name="T34" fmla="*/ 100 w 139"/>
              <a:gd name="T35" fmla="*/ 12 h 120"/>
              <a:gd name="T36" fmla="*/ 108 w 139"/>
              <a:gd name="T37" fmla="*/ 20 h 120"/>
              <a:gd name="T38" fmla="*/ 129 w 139"/>
              <a:gd name="T39" fmla="*/ 50 h 120"/>
              <a:gd name="T40" fmla="*/ 131 w 139"/>
              <a:gd name="T41" fmla="*/ 56 h 120"/>
              <a:gd name="T42" fmla="*/ 124 w 139"/>
              <a:gd name="T43" fmla="*/ 101 h 120"/>
              <a:gd name="T44" fmla="*/ 101 w 139"/>
              <a:gd name="T45" fmla="*/ 112 h 120"/>
              <a:gd name="T46" fmla="*/ 96 w 139"/>
              <a:gd name="T47" fmla="*/ 111 h 120"/>
              <a:gd name="T48" fmla="*/ 91 w 139"/>
              <a:gd name="T49" fmla="*/ 111 h 120"/>
              <a:gd name="T50" fmla="*/ 72 w 139"/>
              <a:gd name="T51" fmla="*/ 120 h 120"/>
              <a:gd name="T52" fmla="*/ 70 w 139"/>
              <a:gd name="T53" fmla="*/ 120 h 120"/>
              <a:gd name="T54" fmla="*/ 59 w 139"/>
              <a:gd name="T5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20">
                <a:moveTo>
                  <a:pt x="59" y="120"/>
                </a:moveTo>
                <a:cubicBezTo>
                  <a:pt x="52" y="111"/>
                  <a:pt x="52" y="111"/>
                  <a:pt x="52" y="111"/>
                </a:cubicBezTo>
                <a:cubicBezTo>
                  <a:pt x="47" y="105"/>
                  <a:pt x="42" y="98"/>
                  <a:pt x="42" y="88"/>
                </a:cubicBezTo>
                <a:cubicBezTo>
                  <a:pt x="42" y="84"/>
                  <a:pt x="42" y="81"/>
                  <a:pt x="43" y="77"/>
                </a:cubicBezTo>
                <a:cubicBezTo>
                  <a:pt x="35" y="72"/>
                  <a:pt x="35" y="72"/>
                  <a:pt x="35" y="72"/>
                </a:cubicBezTo>
                <a:cubicBezTo>
                  <a:pt x="32" y="58"/>
                  <a:pt x="32" y="58"/>
                  <a:pt x="32" y="58"/>
                </a:cubicBezTo>
                <a:cubicBezTo>
                  <a:pt x="32" y="57"/>
                  <a:pt x="32" y="57"/>
                  <a:pt x="32" y="56"/>
                </a:cubicBezTo>
                <a:cubicBezTo>
                  <a:pt x="0" y="55"/>
                  <a:pt x="0" y="55"/>
                  <a:pt x="0" y="55"/>
                </a:cubicBezTo>
                <a:cubicBezTo>
                  <a:pt x="26" y="26"/>
                  <a:pt x="26" y="26"/>
                  <a:pt x="26" y="26"/>
                </a:cubicBezTo>
                <a:cubicBezTo>
                  <a:pt x="30" y="20"/>
                  <a:pt x="30" y="20"/>
                  <a:pt x="30" y="20"/>
                </a:cubicBezTo>
                <a:cubicBezTo>
                  <a:pt x="41" y="11"/>
                  <a:pt x="41" y="11"/>
                  <a:pt x="41" y="11"/>
                </a:cubicBezTo>
                <a:cubicBezTo>
                  <a:pt x="49" y="9"/>
                  <a:pt x="49" y="9"/>
                  <a:pt x="49" y="9"/>
                </a:cubicBezTo>
                <a:cubicBezTo>
                  <a:pt x="57" y="5"/>
                  <a:pt x="57" y="5"/>
                  <a:pt x="57" y="5"/>
                </a:cubicBezTo>
                <a:cubicBezTo>
                  <a:pt x="68" y="3"/>
                  <a:pt x="68" y="3"/>
                  <a:pt x="68" y="3"/>
                </a:cubicBezTo>
                <a:cubicBezTo>
                  <a:pt x="71" y="2"/>
                  <a:pt x="71" y="2"/>
                  <a:pt x="71" y="2"/>
                </a:cubicBezTo>
                <a:cubicBezTo>
                  <a:pt x="78" y="15"/>
                  <a:pt x="78" y="15"/>
                  <a:pt x="78" y="15"/>
                </a:cubicBezTo>
                <a:cubicBezTo>
                  <a:pt x="88" y="0"/>
                  <a:pt x="88" y="0"/>
                  <a:pt x="88" y="0"/>
                </a:cubicBezTo>
                <a:cubicBezTo>
                  <a:pt x="93" y="4"/>
                  <a:pt x="97" y="7"/>
                  <a:pt x="100" y="12"/>
                </a:cubicBezTo>
                <a:cubicBezTo>
                  <a:pt x="101" y="14"/>
                  <a:pt x="105" y="17"/>
                  <a:pt x="108" y="20"/>
                </a:cubicBezTo>
                <a:cubicBezTo>
                  <a:pt x="121" y="32"/>
                  <a:pt x="123" y="35"/>
                  <a:pt x="129" y="50"/>
                </a:cubicBezTo>
                <a:cubicBezTo>
                  <a:pt x="131" y="56"/>
                  <a:pt x="131" y="56"/>
                  <a:pt x="131" y="56"/>
                </a:cubicBezTo>
                <a:cubicBezTo>
                  <a:pt x="139" y="74"/>
                  <a:pt x="136" y="89"/>
                  <a:pt x="124" y="101"/>
                </a:cubicBezTo>
                <a:cubicBezTo>
                  <a:pt x="120" y="105"/>
                  <a:pt x="113" y="112"/>
                  <a:pt x="101" y="112"/>
                </a:cubicBezTo>
                <a:cubicBezTo>
                  <a:pt x="96" y="111"/>
                  <a:pt x="96" y="111"/>
                  <a:pt x="96" y="111"/>
                </a:cubicBezTo>
                <a:cubicBezTo>
                  <a:pt x="91" y="111"/>
                  <a:pt x="91" y="111"/>
                  <a:pt x="91" y="111"/>
                </a:cubicBezTo>
                <a:cubicBezTo>
                  <a:pt x="87" y="115"/>
                  <a:pt x="81" y="119"/>
                  <a:pt x="72" y="120"/>
                </a:cubicBezTo>
                <a:cubicBezTo>
                  <a:pt x="70" y="120"/>
                  <a:pt x="70" y="120"/>
                  <a:pt x="70" y="120"/>
                </a:cubicBezTo>
                <a:lnTo>
                  <a:pt x="59" y="12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15"/>
          <p:cNvSpPr>
            <a:spLocks/>
          </p:cNvSpPr>
          <p:nvPr/>
        </p:nvSpPr>
        <p:spPr bwMode="auto">
          <a:xfrm>
            <a:off x="20462875" y="7634288"/>
            <a:ext cx="158750" cy="146050"/>
          </a:xfrm>
          <a:custGeom>
            <a:avLst/>
            <a:gdLst>
              <a:gd name="T0" fmla="*/ 18 w 50"/>
              <a:gd name="T1" fmla="*/ 46 h 46"/>
              <a:gd name="T2" fmla="*/ 10 w 50"/>
              <a:gd name="T3" fmla="*/ 42 h 46"/>
              <a:gd name="T4" fmla="*/ 0 w 50"/>
              <a:gd name="T5" fmla="*/ 35 h 46"/>
              <a:gd name="T6" fmla="*/ 1 w 50"/>
              <a:gd name="T7" fmla="*/ 22 h 46"/>
              <a:gd name="T8" fmla="*/ 2 w 50"/>
              <a:gd name="T9" fmla="*/ 10 h 46"/>
              <a:gd name="T10" fmla="*/ 15 w 50"/>
              <a:gd name="T11" fmla="*/ 3 h 46"/>
              <a:gd name="T12" fmla="*/ 17 w 50"/>
              <a:gd name="T13" fmla="*/ 2 h 46"/>
              <a:gd name="T14" fmla="*/ 25 w 50"/>
              <a:gd name="T15" fmla="*/ 0 h 46"/>
              <a:gd name="T16" fmla="*/ 36 w 50"/>
              <a:gd name="T17" fmla="*/ 0 h 46"/>
              <a:gd name="T18" fmla="*/ 44 w 50"/>
              <a:gd name="T19" fmla="*/ 8 h 46"/>
              <a:gd name="T20" fmla="*/ 50 w 50"/>
              <a:gd name="T21" fmla="*/ 15 h 46"/>
              <a:gd name="T22" fmla="*/ 50 w 50"/>
              <a:gd name="T23" fmla="*/ 25 h 46"/>
              <a:gd name="T24" fmla="*/ 25 w 50"/>
              <a:gd name="T25" fmla="*/ 46 h 46"/>
              <a:gd name="T26" fmla="*/ 18 w 50"/>
              <a:gd name="T2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6">
                <a:moveTo>
                  <a:pt x="18" y="46"/>
                </a:moveTo>
                <a:cubicBezTo>
                  <a:pt x="10" y="42"/>
                  <a:pt x="10" y="42"/>
                  <a:pt x="10" y="42"/>
                </a:cubicBezTo>
                <a:cubicBezTo>
                  <a:pt x="0" y="35"/>
                  <a:pt x="0" y="35"/>
                  <a:pt x="0" y="35"/>
                </a:cubicBezTo>
                <a:cubicBezTo>
                  <a:pt x="1" y="22"/>
                  <a:pt x="1" y="22"/>
                  <a:pt x="1" y="22"/>
                </a:cubicBezTo>
                <a:cubicBezTo>
                  <a:pt x="2" y="10"/>
                  <a:pt x="2" y="10"/>
                  <a:pt x="2" y="10"/>
                </a:cubicBezTo>
                <a:cubicBezTo>
                  <a:pt x="15" y="3"/>
                  <a:pt x="15" y="3"/>
                  <a:pt x="15" y="3"/>
                </a:cubicBezTo>
                <a:cubicBezTo>
                  <a:pt x="17" y="2"/>
                  <a:pt x="17" y="2"/>
                  <a:pt x="17" y="2"/>
                </a:cubicBezTo>
                <a:cubicBezTo>
                  <a:pt x="25" y="0"/>
                  <a:pt x="25" y="0"/>
                  <a:pt x="25" y="0"/>
                </a:cubicBezTo>
                <a:cubicBezTo>
                  <a:pt x="36" y="0"/>
                  <a:pt x="36" y="0"/>
                  <a:pt x="36" y="0"/>
                </a:cubicBezTo>
                <a:cubicBezTo>
                  <a:pt x="44" y="8"/>
                  <a:pt x="44" y="8"/>
                  <a:pt x="44" y="8"/>
                </a:cubicBezTo>
                <a:cubicBezTo>
                  <a:pt x="50" y="15"/>
                  <a:pt x="50" y="15"/>
                  <a:pt x="50" y="15"/>
                </a:cubicBezTo>
                <a:cubicBezTo>
                  <a:pt x="50" y="25"/>
                  <a:pt x="50" y="25"/>
                  <a:pt x="50" y="25"/>
                </a:cubicBezTo>
                <a:cubicBezTo>
                  <a:pt x="49" y="35"/>
                  <a:pt x="41" y="46"/>
                  <a:pt x="25" y="46"/>
                </a:cubicBezTo>
                <a:lnTo>
                  <a:pt x="18" y="4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16"/>
          <p:cNvSpPr>
            <a:spLocks/>
          </p:cNvSpPr>
          <p:nvPr/>
        </p:nvSpPr>
        <p:spPr bwMode="auto">
          <a:xfrm>
            <a:off x="20612100" y="6732588"/>
            <a:ext cx="1009650" cy="1444625"/>
          </a:xfrm>
          <a:custGeom>
            <a:avLst/>
            <a:gdLst>
              <a:gd name="T0" fmla="*/ 9 w 319"/>
              <a:gd name="T1" fmla="*/ 433 h 456"/>
              <a:gd name="T2" fmla="*/ 20 w 319"/>
              <a:gd name="T3" fmla="*/ 409 h 456"/>
              <a:gd name="T4" fmla="*/ 39 w 319"/>
              <a:gd name="T5" fmla="*/ 381 h 456"/>
              <a:gd name="T6" fmla="*/ 48 w 319"/>
              <a:gd name="T7" fmla="*/ 376 h 456"/>
              <a:gd name="T8" fmla="*/ 35 w 319"/>
              <a:gd name="T9" fmla="*/ 355 h 456"/>
              <a:gd name="T10" fmla="*/ 9 w 319"/>
              <a:gd name="T11" fmla="*/ 345 h 456"/>
              <a:gd name="T12" fmla="*/ 1 w 319"/>
              <a:gd name="T13" fmla="*/ 328 h 456"/>
              <a:gd name="T14" fmla="*/ 2 w 319"/>
              <a:gd name="T15" fmla="*/ 304 h 456"/>
              <a:gd name="T16" fmla="*/ 24 w 319"/>
              <a:gd name="T17" fmla="*/ 292 h 456"/>
              <a:gd name="T18" fmla="*/ 60 w 319"/>
              <a:gd name="T19" fmla="*/ 255 h 456"/>
              <a:gd name="T20" fmla="*/ 110 w 319"/>
              <a:gd name="T21" fmla="*/ 239 h 456"/>
              <a:gd name="T22" fmla="*/ 130 w 319"/>
              <a:gd name="T23" fmla="*/ 205 h 456"/>
              <a:gd name="T24" fmla="*/ 137 w 319"/>
              <a:gd name="T25" fmla="*/ 201 h 456"/>
              <a:gd name="T26" fmla="*/ 154 w 319"/>
              <a:gd name="T27" fmla="*/ 185 h 456"/>
              <a:gd name="T28" fmla="*/ 145 w 319"/>
              <a:gd name="T29" fmla="*/ 148 h 456"/>
              <a:gd name="T30" fmla="*/ 134 w 319"/>
              <a:gd name="T31" fmla="*/ 99 h 456"/>
              <a:gd name="T32" fmla="*/ 142 w 319"/>
              <a:gd name="T33" fmla="*/ 71 h 456"/>
              <a:gd name="T34" fmla="*/ 152 w 319"/>
              <a:gd name="T35" fmla="*/ 32 h 456"/>
              <a:gd name="T36" fmla="*/ 194 w 319"/>
              <a:gd name="T37" fmla="*/ 46 h 456"/>
              <a:gd name="T38" fmla="*/ 224 w 319"/>
              <a:gd name="T39" fmla="*/ 51 h 456"/>
              <a:gd name="T40" fmla="*/ 235 w 319"/>
              <a:gd name="T41" fmla="*/ 45 h 456"/>
              <a:gd name="T42" fmla="*/ 271 w 319"/>
              <a:gd name="T43" fmla="*/ 18 h 456"/>
              <a:gd name="T44" fmla="*/ 299 w 319"/>
              <a:gd name="T45" fmla="*/ 0 h 456"/>
              <a:gd name="T46" fmla="*/ 319 w 319"/>
              <a:gd name="T47" fmla="*/ 12 h 456"/>
              <a:gd name="T48" fmla="*/ 294 w 319"/>
              <a:gd name="T49" fmla="*/ 52 h 456"/>
              <a:gd name="T50" fmla="*/ 265 w 319"/>
              <a:gd name="T51" fmla="*/ 81 h 456"/>
              <a:gd name="T52" fmla="*/ 261 w 319"/>
              <a:gd name="T53" fmla="*/ 97 h 456"/>
              <a:gd name="T54" fmla="*/ 249 w 319"/>
              <a:gd name="T55" fmla="*/ 113 h 456"/>
              <a:gd name="T56" fmla="*/ 231 w 319"/>
              <a:gd name="T57" fmla="*/ 125 h 456"/>
              <a:gd name="T58" fmla="*/ 211 w 319"/>
              <a:gd name="T59" fmla="*/ 141 h 456"/>
              <a:gd name="T60" fmla="*/ 232 w 319"/>
              <a:gd name="T61" fmla="*/ 193 h 456"/>
              <a:gd name="T62" fmla="*/ 234 w 319"/>
              <a:gd name="T63" fmla="*/ 265 h 456"/>
              <a:gd name="T64" fmla="*/ 201 w 319"/>
              <a:gd name="T65" fmla="*/ 289 h 456"/>
              <a:gd name="T66" fmla="*/ 170 w 319"/>
              <a:gd name="T67" fmla="*/ 298 h 456"/>
              <a:gd name="T68" fmla="*/ 136 w 319"/>
              <a:gd name="T69" fmla="*/ 321 h 456"/>
              <a:gd name="T70" fmla="*/ 117 w 319"/>
              <a:gd name="T71" fmla="*/ 323 h 456"/>
              <a:gd name="T72" fmla="*/ 95 w 319"/>
              <a:gd name="T73" fmla="*/ 334 h 456"/>
              <a:gd name="T74" fmla="*/ 88 w 319"/>
              <a:gd name="T75" fmla="*/ 370 h 456"/>
              <a:gd name="T76" fmla="*/ 73 w 319"/>
              <a:gd name="T77" fmla="*/ 395 h 456"/>
              <a:gd name="T78" fmla="*/ 68 w 319"/>
              <a:gd name="T79" fmla="*/ 416 h 456"/>
              <a:gd name="T80" fmla="*/ 52 w 319"/>
              <a:gd name="T81" fmla="*/ 421 h 456"/>
              <a:gd name="T82" fmla="*/ 46 w 319"/>
              <a:gd name="T83" fmla="*/ 445 h 456"/>
              <a:gd name="T84" fmla="*/ 22 w 319"/>
              <a:gd name="T85"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9" h="456">
                <a:moveTo>
                  <a:pt x="16" y="446"/>
                </a:moveTo>
                <a:cubicBezTo>
                  <a:pt x="10" y="442"/>
                  <a:pt x="10" y="442"/>
                  <a:pt x="10" y="442"/>
                </a:cubicBezTo>
                <a:cubicBezTo>
                  <a:pt x="9" y="433"/>
                  <a:pt x="9" y="433"/>
                  <a:pt x="9" y="433"/>
                </a:cubicBezTo>
                <a:cubicBezTo>
                  <a:pt x="8" y="424"/>
                  <a:pt x="8" y="424"/>
                  <a:pt x="8" y="424"/>
                </a:cubicBezTo>
                <a:cubicBezTo>
                  <a:pt x="14" y="416"/>
                  <a:pt x="14" y="416"/>
                  <a:pt x="14" y="416"/>
                </a:cubicBezTo>
                <a:cubicBezTo>
                  <a:pt x="20" y="409"/>
                  <a:pt x="20" y="409"/>
                  <a:pt x="20" y="409"/>
                </a:cubicBezTo>
                <a:cubicBezTo>
                  <a:pt x="29" y="408"/>
                  <a:pt x="29" y="408"/>
                  <a:pt x="29" y="408"/>
                </a:cubicBezTo>
                <a:cubicBezTo>
                  <a:pt x="24" y="392"/>
                  <a:pt x="24" y="392"/>
                  <a:pt x="24" y="392"/>
                </a:cubicBezTo>
                <a:cubicBezTo>
                  <a:pt x="39" y="381"/>
                  <a:pt x="39" y="381"/>
                  <a:pt x="39" y="381"/>
                </a:cubicBezTo>
                <a:cubicBezTo>
                  <a:pt x="44" y="378"/>
                  <a:pt x="44" y="378"/>
                  <a:pt x="44" y="378"/>
                </a:cubicBezTo>
                <a:cubicBezTo>
                  <a:pt x="49" y="377"/>
                  <a:pt x="49" y="377"/>
                  <a:pt x="49" y="377"/>
                </a:cubicBezTo>
                <a:cubicBezTo>
                  <a:pt x="48" y="376"/>
                  <a:pt x="48" y="376"/>
                  <a:pt x="48" y="376"/>
                </a:cubicBezTo>
                <a:cubicBezTo>
                  <a:pt x="40" y="366"/>
                  <a:pt x="40" y="366"/>
                  <a:pt x="40" y="366"/>
                </a:cubicBezTo>
                <a:cubicBezTo>
                  <a:pt x="42" y="363"/>
                  <a:pt x="42" y="363"/>
                  <a:pt x="42" y="363"/>
                </a:cubicBezTo>
                <a:cubicBezTo>
                  <a:pt x="39" y="361"/>
                  <a:pt x="37" y="358"/>
                  <a:pt x="35" y="355"/>
                </a:cubicBezTo>
                <a:cubicBezTo>
                  <a:pt x="25" y="360"/>
                  <a:pt x="25" y="360"/>
                  <a:pt x="25" y="360"/>
                </a:cubicBezTo>
                <a:cubicBezTo>
                  <a:pt x="25" y="341"/>
                  <a:pt x="25" y="341"/>
                  <a:pt x="25" y="341"/>
                </a:cubicBezTo>
                <a:cubicBezTo>
                  <a:pt x="9" y="345"/>
                  <a:pt x="9" y="345"/>
                  <a:pt x="9" y="345"/>
                </a:cubicBezTo>
                <a:cubicBezTo>
                  <a:pt x="2" y="329"/>
                  <a:pt x="2" y="329"/>
                  <a:pt x="2" y="329"/>
                </a:cubicBezTo>
                <a:cubicBezTo>
                  <a:pt x="0" y="329"/>
                  <a:pt x="0" y="329"/>
                  <a:pt x="0" y="329"/>
                </a:cubicBezTo>
                <a:cubicBezTo>
                  <a:pt x="1" y="328"/>
                  <a:pt x="1" y="328"/>
                  <a:pt x="1" y="328"/>
                </a:cubicBezTo>
                <a:cubicBezTo>
                  <a:pt x="0" y="324"/>
                  <a:pt x="0" y="324"/>
                  <a:pt x="0" y="324"/>
                </a:cubicBezTo>
                <a:cubicBezTo>
                  <a:pt x="0" y="318"/>
                  <a:pt x="0" y="318"/>
                  <a:pt x="0" y="318"/>
                </a:cubicBezTo>
                <a:cubicBezTo>
                  <a:pt x="2" y="304"/>
                  <a:pt x="2" y="304"/>
                  <a:pt x="2" y="304"/>
                </a:cubicBezTo>
                <a:cubicBezTo>
                  <a:pt x="15" y="301"/>
                  <a:pt x="15" y="301"/>
                  <a:pt x="15" y="301"/>
                </a:cubicBezTo>
                <a:cubicBezTo>
                  <a:pt x="11" y="286"/>
                  <a:pt x="11" y="286"/>
                  <a:pt x="11" y="286"/>
                </a:cubicBezTo>
                <a:cubicBezTo>
                  <a:pt x="24" y="292"/>
                  <a:pt x="24" y="292"/>
                  <a:pt x="24" y="292"/>
                </a:cubicBezTo>
                <a:cubicBezTo>
                  <a:pt x="25" y="292"/>
                  <a:pt x="32" y="286"/>
                  <a:pt x="32" y="286"/>
                </a:cubicBezTo>
                <a:cubicBezTo>
                  <a:pt x="33" y="282"/>
                  <a:pt x="35" y="277"/>
                  <a:pt x="40" y="273"/>
                </a:cubicBezTo>
                <a:cubicBezTo>
                  <a:pt x="47" y="267"/>
                  <a:pt x="54" y="261"/>
                  <a:pt x="60" y="255"/>
                </a:cubicBezTo>
                <a:cubicBezTo>
                  <a:pt x="66" y="248"/>
                  <a:pt x="74" y="245"/>
                  <a:pt x="83" y="244"/>
                </a:cubicBezTo>
                <a:cubicBezTo>
                  <a:pt x="89" y="243"/>
                  <a:pt x="94" y="242"/>
                  <a:pt x="100" y="241"/>
                </a:cubicBezTo>
                <a:cubicBezTo>
                  <a:pt x="103" y="240"/>
                  <a:pt x="106" y="239"/>
                  <a:pt x="110" y="239"/>
                </a:cubicBezTo>
                <a:cubicBezTo>
                  <a:pt x="111" y="237"/>
                  <a:pt x="111" y="236"/>
                  <a:pt x="112" y="234"/>
                </a:cubicBezTo>
                <a:cubicBezTo>
                  <a:pt x="111" y="226"/>
                  <a:pt x="113" y="219"/>
                  <a:pt x="117" y="214"/>
                </a:cubicBezTo>
                <a:cubicBezTo>
                  <a:pt x="121" y="209"/>
                  <a:pt x="126" y="207"/>
                  <a:pt x="130" y="205"/>
                </a:cubicBezTo>
                <a:cubicBezTo>
                  <a:pt x="134" y="204"/>
                  <a:pt x="134" y="204"/>
                  <a:pt x="134" y="204"/>
                </a:cubicBezTo>
                <a:cubicBezTo>
                  <a:pt x="137" y="204"/>
                  <a:pt x="137" y="204"/>
                  <a:pt x="137" y="204"/>
                </a:cubicBezTo>
                <a:cubicBezTo>
                  <a:pt x="137" y="201"/>
                  <a:pt x="137" y="201"/>
                  <a:pt x="137" y="201"/>
                </a:cubicBezTo>
                <a:cubicBezTo>
                  <a:pt x="146" y="194"/>
                  <a:pt x="146" y="194"/>
                  <a:pt x="146" y="194"/>
                </a:cubicBezTo>
                <a:cubicBezTo>
                  <a:pt x="154" y="188"/>
                  <a:pt x="154" y="188"/>
                  <a:pt x="154" y="188"/>
                </a:cubicBezTo>
                <a:cubicBezTo>
                  <a:pt x="154" y="187"/>
                  <a:pt x="154" y="186"/>
                  <a:pt x="154" y="185"/>
                </a:cubicBezTo>
                <a:cubicBezTo>
                  <a:pt x="149" y="181"/>
                  <a:pt x="146" y="174"/>
                  <a:pt x="147" y="163"/>
                </a:cubicBezTo>
                <a:cubicBezTo>
                  <a:pt x="146" y="160"/>
                  <a:pt x="146" y="155"/>
                  <a:pt x="147" y="150"/>
                </a:cubicBezTo>
                <a:cubicBezTo>
                  <a:pt x="145" y="148"/>
                  <a:pt x="145" y="148"/>
                  <a:pt x="145" y="148"/>
                </a:cubicBezTo>
                <a:cubicBezTo>
                  <a:pt x="143" y="144"/>
                  <a:pt x="141" y="142"/>
                  <a:pt x="140" y="139"/>
                </a:cubicBezTo>
                <a:cubicBezTo>
                  <a:pt x="136" y="135"/>
                  <a:pt x="127" y="128"/>
                  <a:pt x="128" y="114"/>
                </a:cubicBezTo>
                <a:cubicBezTo>
                  <a:pt x="129" y="107"/>
                  <a:pt x="132" y="102"/>
                  <a:pt x="134" y="99"/>
                </a:cubicBezTo>
                <a:cubicBezTo>
                  <a:pt x="135" y="92"/>
                  <a:pt x="138" y="85"/>
                  <a:pt x="145" y="81"/>
                </a:cubicBezTo>
                <a:cubicBezTo>
                  <a:pt x="145" y="79"/>
                  <a:pt x="144" y="77"/>
                  <a:pt x="144" y="74"/>
                </a:cubicBezTo>
                <a:cubicBezTo>
                  <a:pt x="142" y="71"/>
                  <a:pt x="142" y="71"/>
                  <a:pt x="142" y="71"/>
                </a:cubicBezTo>
                <a:cubicBezTo>
                  <a:pt x="140" y="68"/>
                  <a:pt x="139" y="66"/>
                  <a:pt x="138" y="63"/>
                </a:cubicBezTo>
                <a:cubicBezTo>
                  <a:pt x="134" y="53"/>
                  <a:pt x="138" y="41"/>
                  <a:pt x="147" y="35"/>
                </a:cubicBezTo>
                <a:cubicBezTo>
                  <a:pt x="152" y="32"/>
                  <a:pt x="152" y="32"/>
                  <a:pt x="152" y="32"/>
                </a:cubicBezTo>
                <a:cubicBezTo>
                  <a:pt x="162" y="30"/>
                  <a:pt x="162" y="30"/>
                  <a:pt x="162" y="30"/>
                </a:cubicBezTo>
                <a:cubicBezTo>
                  <a:pt x="165" y="30"/>
                  <a:pt x="168" y="31"/>
                  <a:pt x="171" y="32"/>
                </a:cubicBezTo>
                <a:cubicBezTo>
                  <a:pt x="180" y="35"/>
                  <a:pt x="188" y="40"/>
                  <a:pt x="194" y="46"/>
                </a:cubicBezTo>
                <a:cubicBezTo>
                  <a:pt x="200" y="50"/>
                  <a:pt x="205" y="53"/>
                  <a:pt x="212" y="56"/>
                </a:cubicBezTo>
                <a:cubicBezTo>
                  <a:pt x="217" y="55"/>
                  <a:pt x="220" y="54"/>
                  <a:pt x="223" y="53"/>
                </a:cubicBezTo>
                <a:cubicBezTo>
                  <a:pt x="224" y="51"/>
                  <a:pt x="224" y="51"/>
                  <a:pt x="224" y="51"/>
                </a:cubicBezTo>
                <a:cubicBezTo>
                  <a:pt x="234" y="47"/>
                  <a:pt x="234" y="47"/>
                  <a:pt x="234" y="47"/>
                </a:cubicBezTo>
                <a:cubicBezTo>
                  <a:pt x="234" y="47"/>
                  <a:pt x="235" y="46"/>
                  <a:pt x="235" y="46"/>
                </a:cubicBezTo>
                <a:cubicBezTo>
                  <a:pt x="235" y="45"/>
                  <a:pt x="235" y="45"/>
                  <a:pt x="235" y="45"/>
                </a:cubicBezTo>
                <a:cubicBezTo>
                  <a:pt x="236" y="44"/>
                  <a:pt x="238" y="42"/>
                  <a:pt x="239" y="40"/>
                </a:cubicBezTo>
                <a:cubicBezTo>
                  <a:pt x="245" y="26"/>
                  <a:pt x="256" y="23"/>
                  <a:pt x="262" y="22"/>
                </a:cubicBezTo>
                <a:cubicBezTo>
                  <a:pt x="262" y="21"/>
                  <a:pt x="266" y="19"/>
                  <a:pt x="271" y="18"/>
                </a:cubicBezTo>
                <a:cubicBezTo>
                  <a:pt x="273" y="14"/>
                  <a:pt x="277" y="8"/>
                  <a:pt x="283" y="4"/>
                </a:cubicBezTo>
                <a:cubicBezTo>
                  <a:pt x="288" y="0"/>
                  <a:pt x="288" y="0"/>
                  <a:pt x="288" y="0"/>
                </a:cubicBezTo>
                <a:cubicBezTo>
                  <a:pt x="299" y="0"/>
                  <a:pt x="299" y="0"/>
                  <a:pt x="299" y="0"/>
                </a:cubicBezTo>
                <a:cubicBezTo>
                  <a:pt x="307" y="1"/>
                  <a:pt x="307" y="1"/>
                  <a:pt x="307" y="1"/>
                </a:cubicBezTo>
                <a:cubicBezTo>
                  <a:pt x="313" y="7"/>
                  <a:pt x="313" y="7"/>
                  <a:pt x="313" y="7"/>
                </a:cubicBezTo>
                <a:cubicBezTo>
                  <a:pt x="319" y="12"/>
                  <a:pt x="319" y="12"/>
                  <a:pt x="319" y="12"/>
                </a:cubicBezTo>
                <a:cubicBezTo>
                  <a:pt x="318" y="19"/>
                  <a:pt x="318" y="19"/>
                  <a:pt x="318" y="19"/>
                </a:cubicBezTo>
                <a:cubicBezTo>
                  <a:pt x="319" y="33"/>
                  <a:pt x="312" y="44"/>
                  <a:pt x="298" y="50"/>
                </a:cubicBezTo>
                <a:cubicBezTo>
                  <a:pt x="294" y="52"/>
                  <a:pt x="294" y="52"/>
                  <a:pt x="294" y="52"/>
                </a:cubicBezTo>
                <a:cubicBezTo>
                  <a:pt x="292" y="55"/>
                  <a:pt x="290" y="57"/>
                  <a:pt x="288" y="58"/>
                </a:cubicBezTo>
                <a:cubicBezTo>
                  <a:pt x="282" y="63"/>
                  <a:pt x="276" y="69"/>
                  <a:pt x="271" y="74"/>
                </a:cubicBezTo>
                <a:cubicBezTo>
                  <a:pt x="265" y="81"/>
                  <a:pt x="265" y="81"/>
                  <a:pt x="265" y="81"/>
                </a:cubicBezTo>
                <a:cubicBezTo>
                  <a:pt x="261" y="81"/>
                  <a:pt x="261" y="81"/>
                  <a:pt x="261" y="81"/>
                </a:cubicBezTo>
                <a:cubicBezTo>
                  <a:pt x="261" y="82"/>
                  <a:pt x="260" y="82"/>
                  <a:pt x="260" y="83"/>
                </a:cubicBezTo>
                <a:cubicBezTo>
                  <a:pt x="262" y="87"/>
                  <a:pt x="262" y="92"/>
                  <a:pt x="261" y="97"/>
                </a:cubicBezTo>
                <a:cubicBezTo>
                  <a:pt x="260" y="100"/>
                  <a:pt x="258" y="103"/>
                  <a:pt x="256" y="106"/>
                </a:cubicBezTo>
                <a:cubicBezTo>
                  <a:pt x="257" y="117"/>
                  <a:pt x="257" y="117"/>
                  <a:pt x="257" y="117"/>
                </a:cubicBezTo>
                <a:cubicBezTo>
                  <a:pt x="249" y="113"/>
                  <a:pt x="249" y="113"/>
                  <a:pt x="249" y="113"/>
                </a:cubicBezTo>
                <a:cubicBezTo>
                  <a:pt x="248" y="113"/>
                  <a:pt x="247" y="114"/>
                  <a:pt x="245" y="115"/>
                </a:cubicBezTo>
                <a:cubicBezTo>
                  <a:pt x="241" y="116"/>
                  <a:pt x="237" y="118"/>
                  <a:pt x="233" y="119"/>
                </a:cubicBezTo>
                <a:cubicBezTo>
                  <a:pt x="231" y="125"/>
                  <a:pt x="231" y="125"/>
                  <a:pt x="231" y="125"/>
                </a:cubicBezTo>
                <a:cubicBezTo>
                  <a:pt x="227" y="139"/>
                  <a:pt x="227" y="139"/>
                  <a:pt x="227" y="139"/>
                </a:cubicBezTo>
                <a:cubicBezTo>
                  <a:pt x="211" y="141"/>
                  <a:pt x="211" y="141"/>
                  <a:pt x="211" y="141"/>
                </a:cubicBezTo>
                <a:cubicBezTo>
                  <a:pt x="211" y="141"/>
                  <a:pt x="211" y="141"/>
                  <a:pt x="211" y="141"/>
                </a:cubicBezTo>
                <a:cubicBezTo>
                  <a:pt x="214" y="144"/>
                  <a:pt x="217" y="147"/>
                  <a:pt x="220" y="151"/>
                </a:cubicBezTo>
                <a:cubicBezTo>
                  <a:pt x="228" y="163"/>
                  <a:pt x="232" y="175"/>
                  <a:pt x="232" y="188"/>
                </a:cubicBezTo>
                <a:cubicBezTo>
                  <a:pt x="232" y="189"/>
                  <a:pt x="232" y="191"/>
                  <a:pt x="232" y="193"/>
                </a:cubicBezTo>
                <a:cubicBezTo>
                  <a:pt x="232" y="196"/>
                  <a:pt x="233" y="204"/>
                  <a:pt x="227" y="212"/>
                </a:cubicBezTo>
                <a:cubicBezTo>
                  <a:pt x="229" y="220"/>
                  <a:pt x="230" y="228"/>
                  <a:pt x="229" y="237"/>
                </a:cubicBezTo>
                <a:cubicBezTo>
                  <a:pt x="236" y="247"/>
                  <a:pt x="237" y="256"/>
                  <a:pt x="234" y="265"/>
                </a:cubicBezTo>
                <a:cubicBezTo>
                  <a:pt x="231" y="275"/>
                  <a:pt x="223" y="283"/>
                  <a:pt x="212" y="288"/>
                </a:cubicBezTo>
                <a:cubicBezTo>
                  <a:pt x="208" y="289"/>
                  <a:pt x="208" y="289"/>
                  <a:pt x="208" y="289"/>
                </a:cubicBezTo>
                <a:cubicBezTo>
                  <a:pt x="208" y="289"/>
                  <a:pt x="202" y="289"/>
                  <a:pt x="201" y="289"/>
                </a:cubicBezTo>
                <a:cubicBezTo>
                  <a:pt x="197" y="293"/>
                  <a:pt x="192" y="295"/>
                  <a:pt x="186" y="295"/>
                </a:cubicBezTo>
                <a:cubicBezTo>
                  <a:pt x="183" y="295"/>
                  <a:pt x="183" y="295"/>
                  <a:pt x="183" y="295"/>
                </a:cubicBezTo>
                <a:cubicBezTo>
                  <a:pt x="180" y="296"/>
                  <a:pt x="175" y="298"/>
                  <a:pt x="170" y="298"/>
                </a:cubicBezTo>
                <a:cubicBezTo>
                  <a:pt x="169" y="298"/>
                  <a:pt x="168" y="298"/>
                  <a:pt x="167" y="298"/>
                </a:cubicBezTo>
                <a:cubicBezTo>
                  <a:pt x="163" y="302"/>
                  <a:pt x="160" y="307"/>
                  <a:pt x="157" y="311"/>
                </a:cubicBezTo>
                <a:cubicBezTo>
                  <a:pt x="152" y="317"/>
                  <a:pt x="144" y="321"/>
                  <a:pt x="136" y="321"/>
                </a:cubicBezTo>
                <a:cubicBezTo>
                  <a:pt x="131" y="321"/>
                  <a:pt x="131" y="321"/>
                  <a:pt x="131" y="321"/>
                </a:cubicBezTo>
                <a:cubicBezTo>
                  <a:pt x="126" y="319"/>
                  <a:pt x="126" y="319"/>
                  <a:pt x="126" y="319"/>
                </a:cubicBezTo>
                <a:cubicBezTo>
                  <a:pt x="123" y="321"/>
                  <a:pt x="120" y="322"/>
                  <a:pt x="117" y="323"/>
                </a:cubicBezTo>
                <a:cubicBezTo>
                  <a:pt x="115" y="323"/>
                  <a:pt x="115" y="323"/>
                  <a:pt x="115" y="323"/>
                </a:cubicBezTo>
                <a:cubicBezTo>
                  <a:pt x="111" y="324"/>
                  <a:pt x="111" y="324"/>
                  <a:pt x="111" y="324"/>
                </a:cubicBezTo>
                <a:cubicBezTo>
                  <a:pt x="107" y="329"/>
                  <a:pt x="101" y="333"/>
                  <a:pt x="95" y="334"/>
                </a:cubicBezTo>
                <a:cubicBezTo>
                  <a:pt x="94" y="337"/>
                  <a:pt x="94" y="341"/>
                  <a:pt x="93" y="345"/>
                </a:cubicBezTo>
                <a:cubicBezTo>
                  <a:pt x="92" y="352"/>
                  <a:pt x="87" y="357"/>
                  <a:pt x="85" y="359"/>
                </a:cubicBezTo>
                <a:cubicBezTo>
                  <a:pt x="88" y="370"/>
                  <a:pt x="88" y="370"/>
                  <a:pt x="88" y="370"/>
                </a:cubicBezTo>
                <a:cubicBezTo>
                  <a:pt x="70" y="385"/>
                  <a:pt x="70" y="385"/>
                  <a:pt x="70" y="385"/>
                </a:cubicBezTo>
                <a:cubicBezTo>
                  <a:pt x="71" y="386"/>
                  <a:pt x="71" y="386"/>
                  <a:pt x="71" y="386"/>
                </a:cubicBezTo>
                <a:cubicBezTo>
                  <a:pt x="73" y="395"/>
                  <a:pt x="73" y="395"/>
                  <a:pt x="73" y="395"/>
                </a:cubicBezTo>
                <a:cubicBezTo>
                  <a:pt x="76" y="404"/>
                  <a:pt x="76" y="404"/>
                  <a:pt x="76" y="404"/>
                </a:cubicBezTo>
                <a:cubicBezTo>
                  <a:pt x="71" y="410"/>
                  <a:pt x="71" y="410"/>
                  <a:pt x="71" y="410"/>
                </a:cubicBezTo>
                <a:cubicBezTo>
                  <a:pt x="68" y="416"/>
                  <a:pt x="68" y="416"/>
                  <a:pt x="68" y="416"/>
                </a:cubicBezTo>
                <a:cubicBezTo>
                  <a:pt x="62" y="419"/>
                  <a:pt x="62" y="419"/>
                  <a:pt x="62" y="419"/>
                </a:cubicBezTo>
                <a:cubicBezTo>
                  <a:pt x="58" y="421"/>
                  <a:pt x="58" y="421"/>
                  <a:pt x="58" y="421"/>
                </a:cubicBezTo>
                <a:cubicBezTo>
                  <a:pt x="52" y="421"/>
                  <a:pt x="52" y="421"/>
                  <a:pt x="52" y="421"/>
                </a:cubicBezTo>
                <a:cubicBezTo>
                  <a:pt x="56" y="428"/>
                  <a:pt x="56" y="428"/>
                  <a:pt x="56" y="428"/>
                </a:cubicBezTo>
                <a:cubicBezTo>
                  <a:pt x="50" y="440"/>
                  <a:pt x="50" y="440"/>
                  <a:pt x="50" y="440"/>
                </a:cubicBezTo>
                <a:cubicBezTo>
                  <a:pt x="46" y="445"/>
                  <a:pt x="46" y="445"/>
                  <a:pt x="46" y="445"/>
                </a:cubicBezTo>
                <a:cubicBezTo>
                  <a:pt x="42" y="450"/>
                  <a:pt x="42" y="450"/>
                  <a:pt x="42" y="450"/>
                </a:cubicBezTo>
                <a:cubicBezTo>
                  <a:pt x="34" y="452"/>
                  <a:pt x="34" y="452"/>
                  <a:pt x="34" y="452"/>
                </a:cubicBezTo>
                <a:cubicBezTo>
                  <a:pt x="22" y="456"/>
                  <a:pt x="22" y="456"/>
                  <a:pt x="22" y="456"/>
                </a:cubicBezTo>
                <a:lnTo>
                  <a:pt x="16" y="44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17"/>
          <p:cNvSpPr>
            <a:spLocks noEditPoints="1"/>
          </p:cNvSpPr>
          <p:nvPr/>
        </p:nvSpPr>
        <p:spPr bwMode="auto">
          <a:xfrm>
            <a:off x="14676438" y="3848100"/>
            <a:ext cx="7635875" cy="3663950"/>
          </a:xfrm>
          <a:custGeom>
            <a:avLst/>
            <a:gdLst>
              <a:gd name="T0" fmla="*/ 332 w 2411"/>
              <a:gd name="T1" fmla="*/ 1115 h 1156"/>
              <a:gd name="T2" fmla="*/ 244 w 2411"/>
              <a:gd name="T3" fmla="*/ 985 h 1156"/>
              <a:gd name="T4" fmla="*/ 137 w 2411"/>
              <a:gd name="T5" fmla="*/ 902 h 1156"/>
              <a:gd name="T6" fmla="*/ 72 w 2411"/>
              <a:gd name="T7" fmla="*/ 854 h 1156"/>
              <a:gd name="T8" fmla="*/ 97 w 2411"/>
              <a:gd name="T9" fmla="*/ 716 h 1156"/>
              <a:gd name="T10" fmla="*/ 36 w 2411"/>
              <a:gd name="T11" fmla="*/ 579 h 1156"/>
              <a:gd name="T12" fmla="*/ 99 w 2411"/>
              <a:gd name="T13" fmla="*/ 534 h 1156"/>
              <a:gd name="T14" fmla="*/ 247 w 2411"/>
              <a:gd name="T15" fmla="*/ 550 h 1156"/>
              <a:gd name="T16" fmla="*/ 450 w 2411"/>
              <a:gd name="T17" fmla="*/ 519 h 1156"/>
              <a:gd name="T18" fmla="*/ 333 w 2411"/>
              <a:gd name="T19" fmla="*/ 437 h 1156"/>
              <a:gd name="T20" fmla="*/ 442 w 2411"/>
              <a:gd name="T21" fmla="*/ 267 h 1156"/>
              <a:gd name="T22" fmla="*/ 419 w 2411"/>
              <a:gd name="T23" fmla="*/ 428 h 1156"/>
              <a:gd name="T24" fmla="*/ 553 w 2411"/>
              <a:gd name="T25" fmla="*/ 408 h 1156"/>
              <a:gd name="T26" fmla="*/ 660 w 2411"/>
              <a:gd name="T27" fmla="*/ 353 h 1156"/>
              <a:gd name="T28" fmla="*/ 664 w 2411"/>
              <a:gd name="T29" fmla="*/ 290 h 1156"/>
              <a:gd name="T30" fmla="*/ 695 w 2411"/>
              <a:gd name="T31" fmla="*/ 317 h 1156"/>
              <a:gd name="T32" fmla="*/ 791 w 2411"/>
              <a:gd name="T33" fmla="*/ 196 h 1156"/>
              <a:gd name="T34" fmla="*/ 715 w 2411"/>
              <a:gd name="T35" fmla="*/ 123 h 1156"/>
              <a:gd name="T36" fmla="*/ 733 w 2411"/>
              <a:gd name="T37" fmla="*/ 36 h 1156"/>
              <a:gd name="T38" fmla="*/ 912 w 2411"/>
              <a:gd name="T39" fmla="*/ 94 h 1156"/>
              <a:gd name="T40" fmla="*/ 1034 w 2411"/>
              <a:gd name="T41" fmla="*/ 144 h 1156"/>
              <a:gd name="T42" fmla="*/ 1163 w 2411"/>
              <a:gd name="T43" fmla="*/ 238 h 1156"/>
              <a:gd name="T44" fmla="*/ 1311 w 2411"/>
              <a:gd name="T45" fmla="*/ 212 h 1156"/>
              <a:gd name="T46" fmla="*/ 1488 w 2411"/>
              <a:gd name="T47" fmla="*/ 241 h 1156"/>
              <a:gd name="T48" fmla="*/ 1432 w 2411"/>
              <a:gd name="T49" fmla="*/ 178 h 1156"/>
              <a:gd name="T50" fmla="*/ 1343 w 2411"/>
              <a:gd name="T51" fmla="*/ 147 h 1156"/>
              <a:gd name="T52" fmla="*/ 1467 w 2411"/>
              <a:gd name="T53" fmla="*/ 60 h 1156"/>
              <a:gd name="T54" fmla="*/ 1494 w 2411"/>
              <a:gd name="T55" fmla="*/ 110 h 1156"/>
              <a:gd name="T56" fmla="*/ 1618 w 2411"/>
              <a:gd name="T57" fmla="*/ 174 h 1156"/>
              <a:gd name="T58" fmla="*/ 1843 w 2411"/>
              <a:gd name="T59" fmla="*/ 191 h 1156"/>
              <a:gd name="T60" fmla="*/ 1996 w 2411"/>
              <a:gd name="T61" fmla="*/ 162 h 1156"/>
              <a:gd name="T62" fmla="*/ 2241 w 2411"/>
              <a:gd name="T63" fmla="*/ 165 h 1156"/>
              <a:gd name="T64" fmla="*/ 2409 w 2411"/>
              <a:gd name="T65" fmla="*/ 264 h 1156"/>
              <a:gd name="T66" fmla="*/ 2365 w 2411"/>
              <a:gd name="T67" fmla="*/ 376 h 1156"/>
              <a:gd name="T68" fmla="*/ 2272 w 2411"/>
              <a:gd name="T69" fmla="*/ 538 h 1156"/>
              <a:gd name="T70" fmla="*/ 2264 w 2411"/>
              <a:gd name="T71" fmla="*/ 630 h 1156"/>
              <a:gd name="T72" fmla="*/ 2227 w 2411"/>
              <a:gd name="T73" fmla="*/ 843 h 1156"/>
              <a:gd name="T74" fmla="*/ 2151 w 2411"/>
              <a:gd name="T75" fmla="*/ 749 h 1156"/>
              <a:gd name="T76" fmla="*/ 2104 w 2411"/>
              <a:gd name="T77" fmla="*/ 543 h 1156"/>
              <a:gd name="T78" fmla="*/ 1983 w 2411"/>
              <a:gd name="T79" fmla="*/ 609 h 1156"/>
              <a:gd name="T80" fmla="*/ 1891 w 2411"/>
              <a:gd name="T81" fmla="*/ 740 h 1156"/>
              <a:gd name="T82" fmla="*/ 2051 w 2411"/>
              <a:gd name="T83" fmla="*/ 853 h 1156"/>
              <a:gd name="T84" fmla="*/ 2001 w 2411"/>
              <a:gd name="T85" fmla="*/ 932 h 1156"/>
              <a:gd name="T86" fmla="*/ 1853 w 2411"/>
              <a:gd name="T87" fmla="*/ 1051 h 1156"/>
              <a:gd name="T88" fmla="*/ 1799 w 2411"/>
              <a:gd name="T89" fmla="*/ 919 h 1156"/>
              <a:gd name="T90" fmla="*/ 1692 w 2411"/>
              <a:gd name="T91" fmla="*/ 845 h 1156"/>
              <a:gd name="T92" fmla="*/ 1632 w 2411"/>
              <a:gd name="T93" fmla="*/ 867 h 1156"/>
              <a:gd name="T94" fmla="*/ 1483 w 2411"/>
              <a:gd name="T95" fmla="*/ 943 h 1156"/>
              <a:gd name="T96" fmla="*/ 1270 w 2411"/>
              <a:gd name="T97" fmla="*/ 946 h 1156"/>
              <a:gd name="T98" fmla="*/ 1125 w 2411"/>
              <a:gd name="T99" fmla="*/ 963 h 1156"/>
              <a:gd name="T100" fmla="*/ 902 w 2411"/>
              <a:gd name="T101" fmla="*/ 897 h 1156"/>
              <a:gd name="T102" fmla="*/ 772 w 2411"/>
              <a:gd name="T103" fmla="*/ 873 h 1156"/>
              <a:gd name="T104" fmla="*/ 625 w 2411"/>
              <a:gd name="T105" fmla="*/ 971 h 1156"/>
              <a:gd name="T106" fmla="*/ 477 w 2411"/>
              <a:gd name="T107" fmla="*/ 964 h 1156"/>
              <a:gd name="T108" fmla="*/ 489 w 2411"/>
              <a:gd name="T109" fmla="*/ 1155 h 1156"/>
              <a:gd name="T110" fmla="*/ 859 w 2411"/>
              <a:gd name="T111" fmla="*/ 203 h 1156"/>
              <a:gd name="T112" fmla="*/ 713 w 2411"/>
              <a:gd name="T113" fmla="*/ 209 h 1156"/>
              <a:gd name="T114" fmla="*/ 207 w 2411"/>
              <a:gd name="T115" fmla="*/ 194 h 1156"/>
              <a:gd name="T116" fmla="*/ 179 w 2411"/>
              <a:gd name="T117" fmla="*/ 118 h 1156"/>
              <a:gd name="T118" fmla="*/ 302 w 2411"/>
              <a:gd name="T119" fmla="*/ 55 h 1156"/>
              <a:gd name="T120" fmla="*/ 320 w 2411"/>
              <a:gd name="T121" fmla="*/ 185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11" h="1156">
                <a:moveTo>
                  <a:pt x="408" y="1145"/>
                </a:moveTo>
                <a:cubicBezTo>
                  <a:pt x="400" y="1145"/>
                  <a:pt x="400" y="1145"/>
                  <a:pt x="400" y="1145"/>
                </a:cubicBezTo>
                <a:cubicBezTo>
                  <a:pt x="390" y="1147"/>
                  <a:pt x="390" y="1147"/>
                  <a:pt x="390" y="1147"/>
                </a:cubicBezTo>
                <a:cubicBezTo>
                  <a:pt x="386" y="1128"/>
                  <a:pt x="386" y="1128"/>
                  <a:pt x="386" y="1128"/>
                </a:cubicBezTo>
                <a:cubicBezTo>
                  <a:pt x="384" y="1136"/>
                  <a:pt x="384" y="1136"/>
                  <a:pt x="384" y="1136"/>
                </a:cubicBezTo>
                <a:cubicBezTo>
                  <a:pt x="384" y="1137"/>
                  <a:pt x="384" y="1137"/>
                  <a:pt x="384" y="1137"/>
                </a:cubicBezTo>
                <a:cubicBezTo>
                  <a:pt x="383" y="1139"/>
                  <a:pt x="383" y="1139"/>
                  <a:pt x="383" y="1139"/>
                </a:cubicBezTo>
                <a:cubicBezTo>
                  <a:pt x="380" y="1146"/>
                  <a:pt x="380" y="1146"/>
                  <a:pt x="380" y="1146"/>
                </a:cubicBezTo>
                <a:cubicBezTo>
                  <a:pt x="375" y="1144"/>
                  <a:pt x="375" y="1144"/>
                  <a:pt x="375" y="1144"/>
                </a:cubicBezTo>
                <a:cubicBezTo>
                  <a:pt x="372" y="1143"/>
                  <a:pt x="372" y="1143"/>
                  <a:pt x="372" y="1143"/>
                </a:cubicBezTo>
                <a:cubicBezTo>
                  <a:pt x="369" y="1143"/>
                  <a:pt x="369" y="1143"/>
                  <a:pt x="369" y="1143"/>
                </a:cubicBezTo>
                <a:cubicBezTo>
                  <a:pt x="357" y="1142"/>
                  <a:pt x="357" y="1142"/>
                  <a:pt x="357" y="1142"/>
                </a:cubicBezTo>
                <a:cubicBezTo>
                  <a:pt x="345" y="1136"/>
                  <a:pt x="345" y="1136"/>
                  <a:pt x="345" y="1136"/>
                </a:cubicBezTo>
                <a:cubicBezTo>
                  <a:pt x="334" y="1129"/>
                  <a:pt x="334" y="1129"/>
                  <a:pt x="334" y="1129"/>
                </a:cubicBezTo>
                <a:cubicBezTo>
                  <a:pt x="335" y="1116"/>
                  <a:pt x="335" y="1116"/>
                  <a:pt x="335" y="1116"/>
                </a:cubicBezTo>
                <a:cubicBezTo>
                  <a:pt x="335" y="1116"/>
                  <a:pt x="335" y="1116"/>
                  <a:pt x="335" y="1116"/>
                </a:cubicBezTo>
                <a:cubicBezTo>
                  <a:pt x="335" y="1116"/>
                  <a:pt x="334" y="1116"/>
                  <a:pt x="332" y="1115"/>
                </a:cubicBezTo>
                <a:cubicBezTo>
                  <a:pt x="320" y="1111"/>
                  <a:pt x="308" y="1105"/>
                  <a:pt x="298" y="1097"/>
                </a:cubicBezTo>
                <a:cubicBezTo>
                  <a:pt x="293" y="1093"/>
                  <a:pt x="288" y="1091"/>
                  <a:pt x="283" y="1090"/>
                </a:cubicBezTo>
                <a:cubicBezTo>
                  <a:pt x="269" y="1087"/>
                  <a:pt x="261" y="1079"/>
                  <a:pt x="255" y="1073"/>
                </a:cubicBezTo>
                <a:cubicBezTo>
                  <a:pt x="249" y="1066"/>
                  <a:pt x="249" y="1066"/>
                  <a:pt x="249" y="1066"/>
                </a:cubicBezTo>
                <a:cubicBezTo>
                  <a:pt x="251" y="1054"/>
                  <a:pt x="251" y="1054"/>
                  <a:pt x="251" y="1054"/>
                </a:cubicBezTo>
                <a:cubicBezTo>
                  <a:pt x="253" y="1044"/>
                  <a:pt x="253" y="1044"/>
                  <a:pt x="253" y="1044"/>
                </a:cubicBezTo>
                <a:cubicBezTo>
                  <a:pt x="257" y="1042"/>
                  <a:pt x="257" y="1042"/>
                  <a:pt x="257" y="1042"/>
                </a:cubicBezTo>
                <a:cubicBezTo>
                  <a:pt x="248" y="1041"/>
                  <a:pt x="248" y="1041"/>
                  <a:pt x="248" y="1041"/>
                </a:cubicBezTo>
                <a:cubicBezTo>
                  <a:pt x="271" y="1014"/>
                  <a:pt x="271" y="1014"/>
                  <a:pt x="271" y="1014"/>
                </a:cubicBezTo>
                <a:cubicBezTo>
                  <a:pt x="272" y="1005"/>
                  <a:pt x="272" y="1005"/>
                  <a:pt x="272" y="1005"/>
                </a:cubicBezTo>
                <a:cubicBezTo>
                  <a:pt x="282" y="996"/>
                  <a:pt x="282" y="996"/>
                  <a:pt x="282" y="996"/>
                </a:cubicBezTo>
                <a:cubicBezTo>
                  <a:pt x="283" y="993"/>
                  <a:pt x="283" y="993"/>
                  <a:pt x="283" y="993"/>
                </a:cubicBezTo>
                <a:cubicBezTo>
                  <a:pt x="279" y="992"/>
                  <a:pt x="279" y="992"/>
                  <a:pt x="279" y="992"/>
                </a:cubicBezTo>
                <a:cubicBezTo>
                  <a:pt x="270" y="995"/>
                  <a:pt x="270" y="995"/>
                  <a:pt x="270" y="995"/>
                </a:cubicBezTo>
                <a:cubicBezTo>
                  <a:pt x="256" y="985"/>
                  <a:pt x="256" y="985"/>
                  <a:pt x="256" y="985"/>
                </a:cubicBezTo>
                <a:cubicBezTo>
                  <a:pt x="251" y="985"/>
                  <a:pt x="251" y="985"/>
                  <a:pt x="251" y="985"/>
                </a:cubicBezTo>
                <a:cubicBezTo>
                  <a:pt x="244" y="985"/>
                  <a:pt x="244" y="985"/>
                  <a:pt x="244" y="985"/>
                </a:cubicBezTo>
                <a:cubicBezTo>
                  <a:pt x="234" y="991"/>
                  <a:pt x="234" y="991"/>
                  <a:pt x="234" y="991"/>
                </a:cubicBezTo>
                <a:cubicBezTo>
                  <a:pt x="217" y="974"/>
                  <a:pt x="217" y="974"/>
                  <a:pt x="217" y="974"/>
                </a:cubicBezTo>
                <a:cubicBezTo>
                  <a:pt x="212" y="967"/>
                  <a:pt x="212" y="967"/>
                  <a:pt x="212" y="967"/>
                </a:cubicBezTo>
                <a:cubicBezTo>
                  <a:pt x="207" y="968"/>
                  <a:pt x="207" y="968"/>
                  <a:pt x="207" y="968"/>
                </a:cubicBezTo>
                <a:cubicBezTo>
                  <a:pt x="185" y="951"/>
                  <a:pt x="185" y="951"/>
                  <a:pt x="185" y="951"/>
                </a:cubicBezTo>
                <a:cubicBezTo>
                  <a:pt x="183" y="952"/>
                  <a:pt x="183" y="952"/>
                  <a:pt x="183" y="952"/>
                </a:cubicBezTo>
                <a:cubicBezTo>
                  <a:pt x="181" y="951"/>
                  <a:pt x="181" y="951"/>
                  <a:pt x="181" y="951"/>
                </a:cubicBezTo>
                <a:cubicBezTo>
                  <a:pt x="179" y="952"/>
                  <a:pt x="179" y="952"/>
                  <a:pt x="179" y="952"/>
                </a:cubicBezTo>
                <a:cubicBezTo>
                  <a:pt x="175" y="954"/>
                  <a:pt x="175" y="954"/>
                  <a:pt x="175" y="954"/>
                </a:cubicBezTo>
                <a:cubicBezTo>
                  <a:pt x="166" y="955"/>
                  <a:pt x="166" y="955"/>
                  <a:pt x="166" y="955"/>
                </a:cubicBezTo>
                <a:cubicBezTo>
                  <a:pt x="153" y="953"/>
                  <a:pt x="153" y="953"/>
                  <a:pt x="153" y="953"/>
                </a:cubicBezTo>
                <a:cubicBezTo>
                  <a:pt x="146" y="940"/>
                  <a:pt x="146" y="940"/>
                  <a:pt x="146" y="940"/>
                </a:cubicBezTo>
                <a:cubicBezTo>
                  <a:pt x="146" y="938"/>
                  <a:pt x="146" y="938"/>
                  <a:pt x="146" y="938"/>
                </a:cubicBezTo>
                <a:cubicBezTo>
                  <a:pt x="140" y="929"/>
                  <a:pt x="140" y="929"/>
                  <a:pt x="140" y="929"/>
                </a:cubicBezTo>
                <a:cubicBezTo>
                  <a:pt x="134" y="913"/>
                  <a:pt x="134" y="913"/>
                  <a:pt x="134" y="913"/>
                </a:cubicBezTo>
                <a:cubicBezTo>
                  <a:pt x="141" y="905"/>
                  <a:pt x="141" y="905"/>
                  <a:pt x="141" y="905"/>
                </a:cubicBezTo>
                <a:cubicBezTo>
                  <a:pt x="137" y="902"/>
                  <a:pt x="137" y="902"/>
                  <a:pt x="137" y="902"/>
                </a:cubicBezTo>
                <a:cubicBezTo>
                  <a:pt x="126" y="887"/>
                  <a:pt x="126" y="887"/>
                  <a:pt x="126" y="887"/>
                </a:cubicBezTo>
                <a:cubicBezTo>
                  <a:pt x="125" y="884"/>
                  <a:pt x="125" y="884"/>
                  <a:pt x="125" y="884"/>
                </a:cubicBezTo>
                <a:cubicBezTo>
                  <a:pt x="111" y="892"/>
                  <a:pt x="111" y="892"/>
                  <a:pt x="111" y="892"/>
                </a:cubicBezTo>
                <a:cubicBezTo>
                  <a:pt x="107" y="884"/>
                  <a:pt x="107" y="884"/>
                  <a:pt x="107" y="884"/>
                </a:cubicBezTo>
                <a:cubicBezTo>
                  <a:pt x="102" y="886"/>
                  <a:pt x="102" y="886"/>
                  <a:pt x="102" y="886"/>
                </a:cubicBezTo>
                <a:cubicBezTo>
                  <a:pt x="96" y="879"/>
                  <a:pt x="96" y="879"/>
                  <a:pt x="96" y="879"/>
                </a:cubicBezTo>
                <a:cubicBezTo>
                  <a:pt x="92" y="877"/>
                  <a:pt x="92" y="877"/>
                  <a:pt x="92" y="877"/>
                </a:cubicBezTo>
                <a:cubicBezTo>
                  <a:pt x="93" y="874"/>
                  <a:pt x="93" y="874"/>
                  <a:pt x="93" y="874"/>
                </a:cubicBezTo>
                <a:cubicBezTo>
                  <a:pt x="89" y="870"/>
                  <a:pt x="89" y="870"/>
                  <a:pt x="89" y="870"/>
                </a:cubicBezTo>
                <a:cubicBezTo>
                  <a:pt x="95" y="865"/>
                  <a:pt x="95" y="865"/>
                  <a:pt x="95" y="865"/>
                </a:cubicBezTo>
                <a:cubicBezTo>
                  <a:pt x="96" y="858"/>
                  <a:pt x="96" y="858"/>
                  <a:pt x="96" y="858"/>
                </a:cubicBezTo>
                <a:cubicBezTo>
                  <a:pt x="92" y="858"/>
                  <a:pt x="92" y="858"/>
                  <a:pt x="92" y="858"/>
                </a:cubicBezTo>
                <a:cubicBezTo>
                  <a:pt x="83" y="869"/>
                  <a:pt x="83" y="869"/>
                  <a:pt x="83" y="869"/>
                </a:cubicBezTo>
                <a:cubicBezTo>
                  <a:pt x="80" y="866"/>
                  <a:pt x="80" y="866"/>
                  <a:pt x="80" y="866"/>
                </a:cubicBezTo>
                <a:cubicBezTo>
                  <a:pt x="76" y="860"/>
                  <a:pt x="76" y="860"/>
                  <a:pt x="76" y="860"/>
                </a:cubicBezTo>
                <a:cubicBezTo>
                  <a:pt x="73" y="856"/>
                  <a:pt x="73" y="856"/>
                  <a:pt x="73" y="856"/>
                </a:cubicBezTo>
                <a:cubicBezTo>
                  <a:pt x="72" y="854"/>
                  <a:pt x="72" y="854"/>
                  <a:pt x="72" y="854"/>
                </a:cubicBezTo>
                <a:cubicBezTo>
                  <a:pt x="70" y="851"/>
                  <a:pt x="70" y="851"/>
                  <a:pt x="70" y="851"/>
                </a:cubicBezTo>
                <a:cubicBezTo>
                  <a:pt x="63" y="848"/>
                  <a:pt x="63" y="848"/>
                  <a:pt x="63" y="848"/>
                </a:cubicBezTo>
                <a:cubicBezTo>
                  <a:pt x="64" y="844"/>
                  <a:pt x="64" y="844"/>
                  <a:pt x="64" y="844"/>
                </a:cubicBezTo>
                <a:cubicBezTo>
                  <a:pt x="57" y="841"/>
                  <a:pt x="57" y="841"/>
                  <a:pt x="57" y="841"/>
                </a:cubicBezTo>
                <a:cubicBezTo>
                  <a:pt x="61" y="832"/>
                  <a:pt x="61" y="832"/>
                  <a:pt x="61" y="832"/>
                </a:cubicBezTo>
                <a:cubicBezTo>
                  <a:pt x="60" y="832"/>
                  <a:pt x="60" y="832"/>
                  <a:pt x="60" y="832"/>
                </a:cubicBezTo>
                <a:cubicBezTo>
                  <a:pt x="56" y="816"/>
                  <a:pt x="56" y="816"/>
                  <a:pt x="56" y="816"/>
                </a:cubicBezTo>
                <a:cubicBezTo>
                  <a:pt x="48" y="798"/>
                  <a:pt x="48" y="798"/>
                  <a:pt x="48" y="798"/>
                </a:cubicBezTo>
                <a:cubicBezTo>
                  <a:pt x="56" y="790"/>
                  <a:pt x="56" y="790"/>
                  <a:pt x="56" y="790"/>
                </a:cubicBezTo>
                <a:cubicBezTo>
                  <a:pt x="40" y="792"/>
                  <a:pt x="40" y="792"/>
                  <a:pt x="40" y="792"/>
                </a:cubicBezTo>
                <a:cubicBezTo>
                  <a:pt x="60" y="764"/>
                  <a:pt x="60" y="764"/>
                  <a:pt x="60" y="764"/>
                </a:cubicBezTo>
                <a:cubicBezTo>
                  <a:pt x="55" y="759"/>
                  <a:pt x="55" y="759"/>
                  <a:pt x="55" y="759"/>
                </a:cubicBezTo>
                <a:cubicBezTo>
                  <a:pt x="72" y="743"/>
                  <a:pt x="72" y="743"/>
                  <a:pt x="72" y="743"/>
                </a:cubicBezTo>
                <a:cubicBezTo>
                  <a:pt x="81" y="737"/>
                  <a:pt x="81" y="737"/>
                  <a:pt x="81" y="737"/>
                </a:cubicBezTo>
                <a:cubicBezTo>
                  <a:pt x="82" y="736"/>
                  <a:pt x="82" y="736"/>
                  <a:pt x="82" y="736"/>
                </a:cubicBezTo>
                <a:cubicBezTo>
                  <a:pt x="92" y="722"/>
                  <a:pt x="92" y="722"/>
                  <a:pt x="92" y="722"/>
                </a:cubicBezTo>
                <a:cubicBezTo>
                  <a:pt x="97" y="716"/>
                  <a:pt x="97" y="716"/>
                  <a:pt x="97" y="716"/>
                </a:cubicBezTo>
                <a:cubicBezTo>
                  <a:pt x="96" y="715"/>
                  <a:pt x="96" y="715"/>
                  <a:pt x="96" y="715"/>
                </a:cubicBezTo>
                <a:cubicBezTo>
                  <a:pt x="80" y="696"/>
                  <a:pt x="80" y="696"/>
                  <a:pt x="80" y="696"/>
                </a:cubicBezTo>
                <a:cubicBezTo>
                  <a:pt x="82" y="686"/>
                  <a:pt x="82" y="686"/>
                  <a:pt x="82" y="686"/>
                </a:cubicBezTo>
                <a:cubicBezTo>
                  <a:pt x="76" y="681"/>
                  <a:pt x="76" y="681"/>
                  <a:pt x="76" y="681"/>
                </a:cubicBezTo>
                <a:cubicBezTo>
                  <a:pt x="77" y="674"/>
                  <a:pt x="77" y="674"/>
                  <a:pt x="77" y="674"/>
                </a:cubicBezTo>
                <a:cubicBezTo>
                  <a:pt x="74" y="669"/>
                  <a:pt x="74" y="669"/>
                  <a:pt x="74" y="669"/>
                </a:cubicBezTo>
                <a:cubicBezTo>
                  <a:pt x="73" y="664"/>
                  <a:pt x="73" y="664"/>
                  <a:pt x="73" y="664"/>
                </a:cubicBezTo>
                <a:cubicBezTo>
                  <a:pt x="69" y="661"/>
                  <a:pt x="69" y="661"/>
                  <a:pt x="69" y="661"/>
                </a:cubicBezTo>
                <a:cubicBezTo>
                  <a:pt x="70" y="653"/>
                  <a:pt x="70" y="653"/>
                  <a:pt x="70" y="653"/>
                </a:cubicBezTo>
                <a:cubicBezTo>
                  <a:pt x="66" y="642"/>
                  <a:pt x="66" y="642"/>
                  <a:pt x="66" y="642"/>
                </a:cubicBezTo>
                <a:cubicBezTo>
                  <a:pt x="70" y="641"/>
                  <a:pt x="70" y="641"/>
                  <a:pt x="70" y="641"/>
                </a:cubicBezTo>
                <a:cubicBezTo>
                  <a:pt x="62" y="625"/>
                  <a:pt x="62" y="625"/>
                  <a:pt x="62" y="625"/>
                </a:cubicBezTo>
                <a:cubicBezTo>
                  <a:pt x="47" y="612"/>
                  <a:pt x="47" y="612"/>
                  <a:pt x="47" y="612"/>
                </a:cubicBezTo>
                <a:cubicBezTo>
                  <a:pt x="54" y="599"/>
                  <a:pt x="54" y="599"/>
                  <a:pt x="54" y="599"/>
                </a:cubicBezTo>
                <a:cubicBezTo>
                  <a:pt x="54" y="598"/>
                  <a:pt x="54" y="598"/>
                  <a:pt x="54" y="598"/>
                </a:cubicBezTo>
                <a:cubicBezTo>
                  <a:pt x="47" y="596"/>
                  <a:pt x="47" y="596"/>
                  <a:pt x="47" y="596"/>
                </a:cubicBezTo>
                <a:cubicBezTo>
                  <a:pt x="36" y="579"/>
                  <a:pt x="36" y="579"/>
                  <a:pt x="36" y="579"/>
                </a:cubicBezTo>
                <a:cubicBezTo>
                  <a:pt x="0" y="575"/>
                  <a:pt x="0" y="575"/>
                  <a:pt x="0" y="575"/>
                </a:cubicBezTo>
                <a:cubicBezTo>
                  <a:pt x="42" y="542"/>
                  <a:pt x="42" y="542"/>
                  <a:pt x="42" y="542"/>
                </a:cubicBezTo>
                <a:cubicBezTo>
                  <a:pt x="48" y="540"/>
                  <a:pt x="48" y="540"/>
                  <a:pt x="48" y="540"/>
                </a:cubicBezTo>
                <a:cubicBezTo>
                  <a:pt x="51" y="537"/>
                  <a:pt x="51" y="537"/>
                  <a:pt x="51" y="537"/>
                </a:cubicBezTo>
                <a:cubicBezTo>
                  <a:pt x="53" y="535"/>
                  <a:pt x="53" y="535"/>
                  <a:pt x="53" y="535"/>
                </a:cubicBezTo>
                <a:cubicBezTo>
                  <a:pt x="53" y="531"/>
                  <a:pt x="53" y="531"/>
                  <a:pt x="53" y="531"/>
                </a:cubicBezTo>
                <a:cubicBezTo>
                  <a:pt x="63" y="526"/>
                  <a:pt x="63" y="526"/>
                  <a:pt x="63" y="526"/>
                </a:cubicBezTo>
                <a:cubicBezTo>
                  <a:pt x="62" y="521"/>
                  <a:pt x="62" y="521"/>
                  <a:pt x="62" y="521"/>
                </a:cubicBezTo>
                <a:cubicBezTo>
                  <a:pt x="68" y="520"/>
                  <a:pt x="68" y="520"/>
                  <a:pt x="68" y="520"/>
                </a:cubicBezTo>
                <a:cubicBezTo>
                  <a:pt x="68" y="517"/>
                  <a:pt x="68" y="517"/>
                  <a:pt x="68" y="517"/>
                </a:cubicBezTo>
                <a:cubicBezTo>
                  <a:pt x="71" y="517"/>
                  <a:pt x="74" y="517"/>
                  <a:pt x="77" y="517"/>
                </a:cubicBezTo>
                <a:cubicBezTo>
                  <a:pt x="77" y="517"/>
                  <a:pt x="77" y="517"/>
                  <a:pt x="77" y="517"/>
                </a:cubicBezTo>
                <a:cubicBezTo>
                  <a:pt x="80" y="517"/>
                  <a:pt x="82" y="517"/>
                  <a:pt x="85" y="517"/>
                </a:cubicBezTo>
                <a:cubicBezTo>
                  <a:pt x="89" y="515"/>
                  <a:pt x="89" y="515"/>
                  <a:pt x="89" y="515"/>
                </a:cubicBezTo>
                <a:cubicBezTo>
                  <a:pt x="93" y="514"/>
                  <a:pt x="93" y="514"/>
                  <a:pt x="93" y="514"/>
                </a:cubicBezTo>
                <a:cubicBezTo>
                  <a:pt x="99" y="514"/>
                  <a:pt x="99" y="514"/>
                  <a:pt x="99" y="514"/>
                </a:cubicBezTo>
                <a:cubicBezTo>
                  <a:pt x="99" y="534"/>
                  <a:pt x="99" y="534"/>
                  <a:pt x="99" y="534"/>
                </a:cubicBezTo>
                <a:cubicBezTo>
                  <a:pt x="99" y="514"/>
                  <a:pt x="99" y="514"/>
                  <a:pt x="99" y="514"/>
                </a:cubicBezTo>
                <a:cubicBezTo>
                  <a:pt x="101" y="514"/>
                  <a:pt x="101" y="514"/>
                  <a:pt x="101" y="514"/>
                </a:cubicBezTo>
                <a:cubicBezTo>
                  <a:pt x="101" y="513"/>
                  <a:pt x="101" y="513"/>
                  <a:pt x="101" y="513"/>
                </a:cubicBezTo>
                <a:cubicBezTo>
                  <a:pt x="103" y="514"/>
                  <a:pt x="103" y="514"/>
                  <a:pt x="103" y="514"/>
                </a:cubicBezTo>
                <a:cubicBezTo>
                  <a:pt x="108" y="515"/>
                  <a:pt x="108" y="515"/>
                  <a:pt x="108" y="515"/>
                </a:cubicBezTo>
                <a:cubicBezTo>
                  <a:pt x="109" y="515"/>
                  <a:pt x="109" y="515"/>
                  <a:pt x="109" y="515"/>
                </a:cubicBezTo>
                <a:cubicBezTo>
                  <a:pt x="114" y="517"/>
                  <a:pt x="117" y="518"/>
                  <a:pt x="120" y="520"/>
                </a:cubicBezTo>
                <a:cubicBezTo>
                  <a:pt x="123" y="522"/>
                  <a:pt x="125" y="524"/>
                  <a:pt x="127" y="526"/>
                </a:cubicBezTo>
                <a:cubicBezTo>
                  <a:pt x="128" y="526"/>
                  <a:pt x="130" y="526"/>
                  <a:pt x="131" y="526"/>
                </a:cubicBezTo>
                <a:cubicBezTo>
                  <a:pt x="154" y="526"/>
                  <a:pt x="162" y="527"/>
                  <a:pt x="183" y="537"/>
                </a:cubicBezTo>
                <a:cubicBezTo>
                  <a:pt x="190" y="540"/>
                  <a:pt x="197" y="544"/>
                  <a:pt x="203" y="548"/>
                </a:cubicBezTo>
                <a:cubicBezTo>
                  <a:pt x="206" y="550"/>
                  <a:pt x="210" y="551"/>
                  <a:pt x="214" y="552"/>
                </a:cubicBezTo>
                <a:cubicBezTo>
                  <a:pt x="221" y="553"/>
                  <a:pt x="228" y="555"/>
                  <a:pt x="234" y="560"/>
                </a:cubicBezTo>
                <a:cubicBezTo>
                  <a:pt x="238" y="563"/>
                  <a:pt x="238" y="563"/>
                  <a:pt x="238" y="563"/>
                </a:cubicBezTo>
                <a:cubicBezTo>
                  <a:pt x="243" y="564"/>
                  <a:pt x="247" y="567"/>
                  <a:pt x="251" y="570"/>
                </a:cubicBezTo>
                <a:cubicBezTo>
                  <a:pt x="248" y="561"/>
                  <a:pt x="248" y="561"/>
                  <a:pt x="248" y="561"/>
                </a:cubicBezTo>
                <a:cubicBezTo>
                  <a:pt x="247" y="550"/>
                  <a:pt x="247" y="550"/>
                  <a:pt x="247" y="550"/>
                </a:cubicBezTo>
                <a:cubicBezTo>
                  <a:pt x="257" y="542"/>
                  <a:pt x="257" y="542"/>
                  <a:pt x="257" y="542"/>
                </a:cubicBezTo>
                <a:cubicBezTo>
                  <a:pt x="262" y="538"/>
                  <a:pt x="262" y="538"/>
                  <a:pt x="262" y="538"/>
                </a:cubicBezTo>
                <a:cubicBezTo>
                  <a:pt x="270" y="537"/>
                  <a:pt x="270" y="537"/>
                  <a:pt x="270" y="537"/>
                </a:cubicBezTo>
                <a:cubicBezTo>
                  <a:pt x="276" y="537"/>
                  <a:pt x="278" y="538"/>
                  <a:pt x="280" y="538"/>
                </a:cubicBezTo>
                <a:cubicBezTo>
                  <a:pt x="281" y="538"/>
                  <a:pt x="283" y="537"/>
                  <a:pt x="284" y="537"/>
                </a:cubicBezTo>
                <a:cubicBezTo>
                  <a:pt x="291" y="537"/>
                  <a:pt x="291" y="537"/>
                  <a:pt x="291" y="537"/>
                </a:cubicBezTo>
                <a:cubicBezTo>
                  <a:pt x="297" y="537"/>
                  <a:pt x="303" y="538"/>
                  <a:pt x="308" y="540"/>
                </a:cubicBezTo>
                <a:cubicBezTo>
                  <a:pt x="309" y="536"/>
                  <a:pt x="309" y="536"/>
                  <a:pt x="309" y="536"/>
                </a:cubicBezTo>
                <a:cubicBezTo>
                  <a:pt x="310" y="529"/>
                  <a:pt x="310" y="529"/>
                  <a:pt x="310" y="529"/>
                </a:cubicBezTo>
                <a:cubicBezTo>
                  <a:pt x="313" y="518"/>
                  <a:pt x="325" y="509"/>
                  <a:pt x="336" y="509"/>
                </a:cubicBezTo>
                <a:cubicBezTo>
                  <a:pt x="337" y="509"/>
                  <a:pt x="337" y="509"/>
                  <a:pt x="337" y="509"/>
                </a:cubicBezTo>
                <a:cubicBezTo>
                  <a:pt x="349" y="509"/>
                  <a:pt x="358" y="512"/>
                  <a:pt x="366" y="518"/>
                </a:cubicBezTo>
                <a:cubicBezTo>
                  <a:pt x="405" y="519"/>
                  <a:pt x="405" y="519"/>
                  <a:pt x="405" y="519"/>
                </a:cubicBezTo>
                <a:cubicBezTo>
                  <a:pt x="407" y="517"/>
                  <a:pt x="407" y="517"/>
                  <a:pt x="407" y="517"/>
                </a:cubicBezTo>
                <a:cubicBezTo>
                  <a:pt x="421" y="517"/>
                  <a:pt x="421" y="517"/>
                  <a:pt x="421" y="517"/>
                </a:cubicBezTo>
                <a:cubicBezTo>
                  <a:pt x="424" y="519"/>
                  <a:pt x="424" y="519"/>
                  <a:pt x="424" y="519"/>
                </a:cubicBezTo>
                <a:cubicBezTo>
                  <a:pt x="450" y="519"/>
                  <a:pt x="450" y="519"/>
                  <a:pt x="450" y="519"/>
                </a:cubicBezTo>
                <a:cubicBezTo>
                  <a:pt x="450" y="518"/>
                  <a:pt x="450" y="518"/>
                  <a:pt x="450" y="518"/>
                </a:cubicBezTo>
                <a:cubicBezTo>
                  <a:pt x="453" y="518"/>
                  <a:pt x="453" y="518"/>
                  <a:pt x="453" y="518"/>
                </a:cubicBezTo>
                <a:cubicBezTo>
                  <a:pt x="450" y="516"/>
                  <a:pt x="448" y="514"/>
                  <a:pt x="446" y="511"/>
                </a:cubicBezTo>
                <a:cubicBezTo>
                  <a:pt x="439" y="512"/>
                  <a:pt x="439" y="512"/>
                  <a:pt x="439" y="512"/>
                </a:cubicBezTo>
                <a:cubicBezTo>
                  <a:pt x="429" y="512"/>
                  <a:pt x="429" y="512"/>
                  <a:pt x="429" y="512"/>
                </a:cubicBezTo>
                <a:cubicBezTo>
                  <a:pt x="404" y="512"/>
                  <a:pt x="404" y="512"/>
                  <a:pt x="404" y="512"/>
                </a:cubicBezTo>
                <a:cubicBezTo>
                  <a:pt x="404" y="511"/>
                  <a:pt x="404" y="511"/>
                  <a:pt x="404" y="511"/>
                </a:cubicBezTo>
                <a:cubicBezTo>
                  <a:pt x="402" y="510"/>
                  <a:pt x="401" y="510"/>
                  <a:pt x="400" y="509"/>
                </a:cubicBezTo>
                <a:cubicBezTo>
                  <a:pt x="397" y="509"/>
                  <a:pt x="395" y="508"/>
                  <a:pt x="393" y="508"/>
                </a:cubicBezTo>
                <a:cubicBezTo>
                  <a:pt x="385" y="506"/>
                  <a:pt x="379" y="503"/>
                  <a:pt x="375" y="499"/>
                </a:cubicBezTo>
                <a:cubicBezTo>
                  <a:pt x="372" y="499"/>
                  <a:pt x="372" y="499"/>
                  <a:pt x="372" y="499"/>
                </a:cubicBezTo>
                <a:cubicBezTo>
                  <a:pt x="365" y="496"/>
                  <a:pt x="365" y="496"/>
                  <a:pt x="365" y="496"/>
                </a:cubicBezTo>
                <a:cubicBezTo>
                  <a:pt x="363" y="494"/>
                  <a:pt x="360" y="493"/>
                  <a:pt x="358" y="490"/>
                </a:cubicBezTo>
                <a:cubicBezTo>
                  <a:pt x="354" y="490"/>
                  <a:pt x="351" y="489"/>
                  <a:pt x="348" y="488"/>
                </a:cubicBezTo>
                <a:cubicBezTo>
                  <a:pt x="340" y="484"/>
                  <a:pt x="334" y="479"/>
                  <a:pt x="331" y="472"/>
                </a:cubicBezTo>
                <a:cubicBezTo>
                  <a:pt x="326" y="464"/>
                  <a:pt x="325" y="456"/>
                  <a:pt x="328" y="447"/>
                </a:cubicBezTo>
                <a:cubicBezTo>
                  <a:pt x="329" y="443"/>
                  <a:pt x="331" y="439"/>
                  <a:pt x="333" y="437"/>
                </a:cubicBezTo>
                <a:cubicBezTo>
                  <a:pt x="329" y="428"/>
                  <a:pt x="331" y="419"/>
                  <a:pt x="336" y="413"/>
                </a:cubicBezTo>
                <a:cubicBezTo>
                  <a:pt x="337" y="410"/>
                  <a:pt x="338" y="408"/>
                  <a:pt x="339" y="405"/>
                </a:cubicBezTo>
                <a:cubicBezTo>
                  <a:pt x="334" y="396"/>
                  <a:pt x="334" y="387"/>
                  <a:pt x="340" y="379"/>
                </a:cubicBezTo>
                <a:cubicBezTo>
                  <a:pt x="347" y="368"/>
                  <a:pt x="347" y="368"/>
                  <a:pt x="347" y="368"/>
                </a:cubicBezTo>
                <a:cubicBezTo>
                  <a:pt x="347" y="368"/>
                  <a:pt x="347" y="368"/>
                  <a:pt x="347" y="368"/>
                </a:cubicBezTo>
                <a:cubicBezTo>
                  <a:pt x="346" y="368"/>
                  <a:pt x="347" y="366"/>
                  <a:pt x="347" y="364"/>
                </a:cubicBezTo>
                <a:cubicBezTo>
                  <a:pt x="346" y="362"/>
                  <a:pt x="345" y="361"/>
                  <a:pt x="344" y="360"/>
                </a:cubicBezTo>
                <a:cubicBezTo>
                  <a:pt x="337" y="351"/>
                  <a:pt x="337" y="351"/>
                  <a:pt x="337" y="351"/>
                </a:cubicBezTo>
                <a:cubicBezTo>
                  <a:pt x="342" y="338"/>
                  <a:pt x="342" y="338"/>
                  <a:pt x="342" y="338"/>
                </a:cubicBezTo>
                <a:cubicBezTo>
                  <a:pt x="346" y="331"/>
                  <a:pt x="352" y="326"/>
                  <a:pt x="359" y="325"/>
                </a:cubicBezTo>
                <a:cubicBezTo>
                  <a:pt x="360" y="324"/>
                  <a:pt x="361" y="323"/>
                  <a:pt x="362" y="322"/>
                </a:cubicBezTo>
                <a:cubicBezTo>
                  <a:pt x="363" y="319"/>
                  <a:pt x="365" y="316"/>
                  <a:pt x="367" y="313"/>
                </a:cubicBezTo>
                <a:cubicBezTo>
                  <a:pt x="370" y="303"/>
                  <a:pt x="376" y="296"/>
                  <a:pt x="386" y="293"/>
                </a:cubicBezTo>
                <a:cubicBezTo>
                  <a:pt x="386" y="293"/>
                  <a:pt x="386" y="293"/>
                  <a:pt x="386" y="293"/>
                </a:cubicBezTo>
                <a:cubicBezTo>
                  <a:pt x="395" y="283"/>
                  <a:pt x="407" y="272"/>
                  <a:pt x="429" y="272"/>
                </a:cubicBezTo>
                <a:cubicBezTo>
                  <a:pt x="431" y="272"/>
                  <a:pt x="435" y="270"/>
                  <a:pt x="439" y="269"/>
                </a:cubicBezTo>
                <a:cubicBezTo>
                  <a:pt x="442" y="267"/>
                  <a:pt x="442" y="267"/>
                  <a:pt x="442" y="267"/>
                </a:cubicBezTo>
                <a:cubicBezTo>
                  <a:pt x="447" y="250"/>
                  <a:pt x="463" y="244"/>
                  <a:pt x="468" y="241"/>
                </a:cubicBezTo>
                <a:cubicBezTo>
                  <a:pt x="473" y="239"/>
                  <a:pt x="478" y="238"/>
                  <a:pt x="484" y="238"/>
                </a:cubicBezTo>
                <a:cubicBezTo>
                  <a:pt x="491" y="238"/>
                  <a:pt x="497" y="240"/>
                  <a:pt x="503" y="244"/>
                </a:cubicBezTo>
                <a:cubicBezTo>
                  <a:pt x="507" y="246"/>
                  <a:pt x="507" y="246"/>
                  <a:pt x="507" y="246"/>
                </a:cubicBezTo>
                <a:cubicBezTo>
                  <a:pt x="516" y="251"/>
                  <a:pt x="520" y="259"/>
                  <a:pt x="521" y="264"/>
                </a:cubicBezTo>
                <a:cubicBezTo>
                  <a:pt x="530" y="282"/>
                  <a:pt x="524" y="299"/>
                  <a:pt x="506" y="308"/>
                </a:cubicBezTo>
                <a:cubicBezTo>
                  <a:pt x="501" y="311"/>
                  <a:pt x="498" y="313"/>
                  <a:pt x="495" y="315"/>
                </a:cubicBezTo>
                <a:cubicBezTo>
                  <a:pt x="488" y="317"/>
                  <a:pt x="483" y="321"/>
                  <a:pt x="477" y="325"/>
                </a:cubicBezTo>
                <a:cubicBezTo>
                  <a:pt x="470" y="330"/>
                  <a:pt x="466" y="334"/>
                  <a:pt x="462" y="338"/>
                </a:cubicBezTo>
                <a:cubicBezTo>
                  <a:pt x="457" y="344"/>
                  <a:pt x="457" y="344"/>
                  <a:pt x="457" y="344"/>
                </a:cubicBezTo>
                <a:cubicBezTo>
                  <a:pt x="454" y="348"/>
                  <a:pt x="452" y="351"/>
                  <a:pt x="450" y="353"/>
                </a:cubicBezTo>
                <a:cubicBezTo>
                  <a:pt x="446" y="362"/>
                  <a:pt x="440" y="369"/>
                  <a:pt x="432" y="374"/>
                </a:cubicBezTo>
                <a:cubicBezTo>
                  <a:pt x="431" y="382"/>
                  <a:pt x="429" y="391"/>
                  <a:pt x="427" y="400"/>
                </a:cubicBezTo>
                <a:cubicBezTo>
                  <a:pt x="426" y="405"/>
                  <a:pt x="424" y="410"/>
                  <a:pt x="421" y="414"/>
                </a:cubicBezTo>
                <a:cubicBezTo>
                  <a:pt x="420" y="414"/>
                  <a:pt x="420" y="414"/>
                  <a:pt x="420" y="414"/>
                </a:cubicBezTo>
                <a:cubicBezTo>
                  <a:pt x="420" y="417"/>
                  <a:pt x="419" y="419"/>
                  <a:pt x="419" y="422"/>
                </a:cubicBezTo>
                <a:cubicBezTo>
                  <a:pt x="419" y="424"/>
                  <a:pt x="418" y="427"/>
                  <a:pt x="419" y="428"/>
                </a:cubicBezTo>
                <a:cubicBezTo>
                  <a:pt x="420" y="434"/>
                  <a:pt x="421" y="438"/>
                  <a:pt x="423" y="441"/>
                </a:cubicBezTo>
                <a:cubicBezTo>
                  <a:pt x="425" y="447"/>
                  <a:pt x="430" y="452"/>
                  <a:pt x="437" y="456"/>
                </a:cubicBezTo>
                <a:cubicBezTo>
                  <a:pt x="442" y="458"/>
                  <a:pt x="442" y="458"/>
                  <a:pt x="442" y="458"/>
                </a:cubicBezTo>
                <a:cubicBezTo>
                  <a:pt x="445" y="460"/>
                  <a:pt x="447" y="461"/>
                  <a:pt x="450" y="462"/>
                </a:cubicBezTo>
                <a:cubicBezTo>
                  <a:pt x="453" y="464"/>
                  <a:pt x="456" y="466"/>
                  <a:pt x="458" y="469"/>
                </a:cubicBezTo>
                <a:cubicBezTo>
                  <a:pt x="461" y="468"/>
                  <a:pt x="464" y="467"/>
                  <a:pt x="467" y="467"/>
                </a:cubicBezTo>
                <a:cubicBezTo>
                  <a:pt x="472" y="467"/>
                  <a:pt x="472" y="467"/>
                  <a:pt x="472" y="467"/>
                </a:cubicBezTo>
                <a:cubicBezTo>
                  <a:pt x="482" y="472"/>
                  <a:pt x="482" y="472"/>
                  <a:pt x="482" y="472"/>
                </a:cubicBezTo>
                <a:cubicBezTo>
                  <a:pt x="486" y="475"/>
                  <a:pt x="491" y="477"/>
                  <a:pt x="495" y="480"/>
                </a:cubicBezTo>
                <a:cubicBezTo>
                  <a:pt x="500" y="483"/>
                  <a:pt x="506" y="484"/>
                  <a:pt x="517" y="484"/>
                </a:cubicBezTo>
                <a:cubicBezTo>
                  <a:pt x="523" y="484"/>
                  <a:pt x="526" y="483"/>
                  <a:pt x="529" y="483"/>
                </a:cubicBezTo>
                <a:cubicBezTo>
                  <a:pt x="542" y="483"/>
                  <a:pt x="552" y="486"/>
                  <a:pt x="560" y="489"/>
                </a:cubicBezTo>
                <a:cubicBezTo>
                  <a:pt x="560" y="488"/>
                  <a:pt x="560" y="488"/>
                  <a:pt x="560" y="488"/>
                </a:cubicBezTo>
                <a:cubicBezTo>
                  <a:pt x="560" y="488"/>
                  <a:pt x="560" y="488"/>
                  <a:pt x="560" y="487"/>
                </a:cubicBezTo>
                <a:cubicBezTo>
                  <a:pt x="546" y="479"/>
                  <a:pt x="545" y="467"/>
                  <a:pt x="545" y="463"/>
                </a:cubicBezTo>
                <a:cubicBezTo>
                  <a:pt x="544" y="452"/>
                  <a:pt x="547" y="442"/>
                  <a:pt x="555" y="434"/>
                </a:cubicBezTo>
                <a:cubicBezTo>
                  <a:pt x="553" y="408"/>
                  <a:pt x="553" y="408"/>
                  <a:pt x="553" y="408"/>
                </a:cubicBezTo>
                <a:cubicBezTo>
                  <a:pt x="553" y="404"/>
                  <a:pt x="553" y="399"/>
                  <a:pt x="555" y="394"/>
                </a:cubicBezTo>
                <a:cubicBezTo>
                  <a:pt x="555" y="393"/>
                  <a:pt x="555" y="393"/>
                  <a:pt x="555" y="392"/>
                </a:cubicBezTo>
                <a:cubicBezTo>
                  <a:pt x="551" y="382"/>
                  <a:pt x="554" y="373"/>
                  <a:pt x="556" y="369"/>
                </a:cubicBezTo>
                <a:cubicBezTo>
                  <a:pt x="559" y="363"/>
                  <a:pt x="565" y="356"/>
                  <a:pt x="579" y="354"/>
                </a:cubicBezTo>
                <a:cubicBezTo>
                  <a:pt x="581" y="354"/>
                  <a:pt x="581" y="354"/>
                  <a:pt x="581" y="354"/>
                </a:cubicBezTo>
                <a:cubicBezTo>
                  <a:pt x="583" y="354"/>
                  <a:pt x="583" y="354"/>
                  <a:pt x="583" y="354"/>
                </a:cubicBezTo>
                <a:cubicBezTo>
                  <a:pt x="587" y="354"/>
                  <a:pt x="592" y="354"/>
                  <a:pt x="596" y="357"/>
                </a:cubicBezTo>
                <a:cubicBezTo>
                  <a:pt x="599" y="358"/>
                  <a:pt x="610" y="364"/>
                  <a:pt x="614" y="376"/>
                </a:cubicBezTo>
                <a:cubicBezTo>
                  <a:pt x="615" y="376"/>
                  <a:pt x="616" y="376"/>
                  <a:pt x="616" y="376"/>
                </a:cubicBezTo>
                <a:cubicBezTo>
                  <a:pt x="617" y="375"/>
                  <a:pt x="619" y="372"/>
                  <a:pt x="619" y="372"/>
                </a:cubicBezTo>
                <a:cubicBezTo>
                  <a:pt x="615" y="362"/>
                  <a:pt x="615" y="362"/>
                  <a:pt x="615" y="362"/>
                </a:cubicBezTo>
                <a:cubicBezTo>
                  <a:pt x="624" y="352"/>
                  <a:pt x="624" y="352"/>
                  <a:pt x="624" y="352"/>
                </a:cubicBezTo>
                <a:cubicBezTo>
                  <a:pt x="628" y="348"/>
                  <a:pt x="628" y="348"/>
                  <a:pt x="628" y="348"/>
                </a:cubicBezTo>
                <a:cubicBezTo>
                  <a:pt x="636" y="345"/>
                  <a:pt x="636" y="345"/>
                  <a:pt x="636" y="345"/>
                </a:cubicBezTo>
                <a:cubicBezTo>
                  <a:pt x="638" y="344"/>
                  <a:pt x="638" y="344"/>
                  <a:pt x="638" y="344"/>
                </a:cubicBezTo>
                <a:cubicBezTo>
                  <a:pt x="650" y="344"/>
                  <a:pt x="650" y="344"/>
                  <a:pt x="650" y="344"/>
                </a:cubicBezTo>
                <a:cubicBezTo>
                  <a:pt x="660" y="353"/>
                  <a:pt x="660" y="353"/>
                  <a:pt x="660" y="353"/>
                </a:cubicBezTo>
                <a:cubicBezTo>
                  <a:pt x="664" y="355"/>
                  <a:pt x="664" y="355"/>
                  <a:pt x="664" y="355"/>
                </a:cubicBezTo>
                <a:cubicBezTo>
                  <a:pt x="673" y="358"/>
                  <a:pt x="673" y="358"/>
                  <a:pt x="673" y="358"/>
                </a:cubicBezTo>
                <a:cubicBezTo>
                  <a:pt x="677" y="365"/>
                  <a:pt x="677" y="365"/>
                  <a:pt x="677" y="365"/>
                </a:cubicBezTo>
                <a:cubicBezTo>
                  <a:pt x="680" y="359"/>
                  <a:pt x="685" y="354"/>
                  <a:pt x="692" y="352"/>
                </a:cubicBezTo>
                <a:cubicBezTo>
                  <a:pt x="692" y="352"/>
                  <a:pt x="692" y="352"/>
                  <a:pt x="692" y="352"/>
                </a:cubicBezTo>
                <a:cubicBezTo>
                  <a:pt x="692" y="351"/>
                  <a:pt x="692" y="350"/>
                  <a:pt x="693" y="349"/>
                </a:cubicBezTo>
                <a:cubicBezTo>
                  <a:pt x="693" y="347"/>
                  <a:pt x="695" y="345"/>
                  <a:pt x="697" y="342"/>
                </a:cubicBezTo>
                <a:cubicBezTo>
                  <a:pt x="686" y="336"/>
                  <a:pt x="686" y="336"/>
                  <a:pt x="686" y="336"/>
                </a:cubicBezTo>
                <a:cubicBezTo>
                  <a:pt x="675" y="343"/>
                  <a:pt x="675" y="343"/>
                  <a:pt x="675" y="343"/>
                </a:cubicBezTo>
                <a:cubicBezTo>
                  <a:pt x="665" y="340"/>
                  <a:pt x="665" y="340"/>
                  <a:pt x="665" y="340"/>
                </a:cubicBezTo>
                <a:cubicBezTo>
                  <a:pt x="657" y="337"/>
                  <a:pt x="657" y="337"/>
                  <a:pt x="657" y="337"/>
                </a:cubicBezTo>
                <a:cubicBezTo>
                  <a:pt x="652" y="327"/>
                  <a:pt x="652" y="327"/>
                  <a:pt x="652" y="327"/>
                </a:cubicBezTo>
                <a:cubicBezTo>
                  <a:pt x="648" y="319"/>
                  <a:pt x="648" y="319"/>
                  <a:pt x="648" y="319"/>
                </a:cubicBezTo>
                <a:cubicBezTo>
                  <a:pt x="652" y="310"/>
                  <a:pt x="652" y="310"/>
                  <a:pt x="652" y="310"/>
                </a:cubicBezTo>
                <a:cubicBezTo>
                  <a:pt x="658" y="298"/>
                  <a:pt x="658" y="298"/>
                  <a:pt x="658" y="298"/>
                </a:cubicBezTo>
                <a:cubicBezTo>
                  <a:pt x="666" y="298"/>
                  <a:pt x="666" y="298"/>
                  <a:pt x="666" y="298"/>
                </a:cubicBezTo>
                <a:cubicBezTo>
                  <a:pt x="665" y="296"/>
                  <a:pt x="664" y="293"/>
                  <a:pt x="664" y="290"/>
                </a:cubicBezTo>
                <a:cubicBezTo>
                  <a:pt x="660" y="290"/>
                  <a:pt x="660" y="290"/>
                  <a:pt x="660" y="290"/>
                </a:cubicBezTo>
                <a:cubicBezTo>
                  <a:pt x="655" y="276"/>
                  <a:pt x="655" y="276"/>
                  <a:pt x="655" y="276"/>
                </a:cubicBezTo>
                <a:cubicBezTo>
                  <a:pt x="651" y="265"/>
                  <a:pt x="651" y="265"/>
                  <a:pt x="651" y="265"/>
                </a:cubicBezTo>
                <a:cubicBezTo>
                  <a:pt x="659" y="256"/>
                  <a:pt x="659" y="256"/>
                  <a:pt x="659" y="256"/>
                </a:cubicBezTo>
                <a:cubicBezTo>
                  <a:pt x="665" y="249"/>
                  <a:pt x="665" y="249"/>
                  <a:pt x="665" y="249"/>
                </a:cubicBezTo>
                <a:cubicBezTo>
                  <a:pt x="674" y="249"/>
                  <a:pt x="674" y="249"/>
                  <a:pt x="674" y="249"/>
                </a:cubicBezTo>
                <a:cubicBezTo>
                  <a:pt x="681" y="245"/>
                  <a:pt x="681" y="245"/>
                  <a:pt x="681" y="245"/>
                </a:cubicBezTo>
                <a:cubicBezTo>
                  <a:pt x="691" y="245"/>
                  <a:pt x="691" y="245"/>
                  <a:pt x="691" y="245"/>
                </a:cubicBezTo>
                <a:cubicBezTo>
                  <a:pt x="697" y="248"/>
                  <a:pt x="697" y="248"/>
                  <a:pt x="697" y="248"/>
                </a:cubicBezTo>
                <a:cubicBezTo>
                  <a:pt x="706" y="252"/>
                  <a:pt x="706" y="252"/>
                  <a:pt x="706" y="252"/>
                </a:cubicBezTo>
                <a:cubicBezTo>
                  <a:pt x="708" y="263"/>
                  <a:pt x="708" y="263"/>
                  <a:pt x="708" y="263"/>
                </a:cubicBezTo>
                <a:cubicBezTo>
                  <a:pt x="713" y="281"/>
                  <a:pt x="713" y="281"/>
                  <a:pt x="713" y="281"/>
                </a:cubicBezTo>
                <a:cubicBezTo>
                  <a:pt x="712" y="282"/>
                  <a:pt x="712" y="282"/>
                  <a:pt x="712" y="282"/>
                </a:cubicBezTo>
                <a:cubicBezTo>
                  <a:pt x="713" y="282"/>
                  <a:pt x="713" y="282"/>
                  <a:pt x="713" y="282"/>
                </a:cubicBezTo>
                <a:cubicBezTo>
                  <a:pt x="711" y="289"/>
                  <a:pt x="711" y="289"/>
                  <a:pt x="711" y="289"/>
                </a:cubicBezTo>
                <a:cubicBezTo>
                  <a:pt x="710" y="300"/>
                  <a:pt x="702" y="308"/>
                  <a:pt x="691" y="310"/>
                </a:cubicBezTo>
                <a:cubicBezTo>
                  <a:pt x="695" y="317"/>
                  <a:pt x="695" y="317"/>
                  <a:pt x="695" y="317"/>
                </a:cubicBezTo>
                <a:cubicBezTo>
                  <a:pt x="723" y="309"/>
                  <a:pt x="723" y="309"/>
                  <a:pt x="723" y="309"/>
                </a:cubicBezTo>
                <a:cubicBezTo>
                  <a:pt x="725" y="298"/>
                  <a:pt x="725" y="298"/>
                  <a:pt x="725" y="298"/>
                </a:cubicBezTo>
                <a:cubicBezTo>
                  <a:pt x="725" y="295"/>
                  <a:pt x="725" y="295"/>
                  <a:pt x="725" y="295"/>
                </a:cubicBezTo>
                <a:cubicBezTo>
                  <a:pt x="725" y="294"/>
                  <a:pt x="725" y="294"/>
                  <a:pt x="725" y="294"/>
                </a:cubicBezTo>
                <a:cubicBezTo>
                  <a:pt x="726" y="285"/>
                  <a:pt x="726" y="285"/>
                  <a:pt x="726" y="285"/>
                </a:cubicBezTo>
                <a:cubicBezTo>
                  <a:pt x="731" y="287"/>
                  <a:pt x="731" y="287"/>
                  <a:pt x="731" y="287"/>
                </a:cubicBezTo>
                <a:cubicBezTo>
                  <a:pt x="736" y="281"/>
                  <a:pt x="736" y="281"/>
                  <a:pt x="736" y="281"/>
                </a:cubicBezTo>
                <a:cubicBezTo>
                  <a:pt x="739" y="281"/>
                  <a:pt x="739" y="281"/>
                  <a:pt x="739" y="281"/>
                </a:cubicBezTo>
                <a:cubicBezTo>
                  <a:pt x="740" y="280"/>
                  <a:pt x="742" y="278"/>
                  <a:pt x="744" y="276"/>
                </a:cubicBezTo>
                <a:cubicBezTo>
                  <a:pt x="746" y="273"/>
                  <a:pt x="750" y="267"/>
                  <a:pt x="758" y="264"/>
                </a:cubicBezTo>
                <a:cubicBezTo>
                  <a:pt x="761" y="258"/>
                  <a:pt x="766" y="255"/>
                  <a:pt x="769" y="252"/>
                </a:cubicBezTo>
                <a:cubicBezTo>
                  <a:pt x="777" y="244"/>
                  <a:pt x="785" y="241"/>
                  <a:pt x="790" y="239"/>
                </a:cubicBezTo>
                <a:cubicBezTo>
                  <a:pt x="791" y="239"/>
                  <a:pt x="792" y="238"/>
                  <a:pt x="792" y="238"/>
                </a:cubicBezTo>
                <a:cubicBezTo>
                  <a:pt x="793" y="232"/>
                  <a:pt x="796" y="226"/>
                  <a:pt x="802" y="221"/>
                </a:cubicBezTo>
                <a:cubicBezTo>
                  <a:pt x="804" y="220"/>
                  <a:pt x="806" y="218"/>
                  <a:pt x="809" y="216"/>
                </a:cubicBezTo>
                <a:cubicBezTo>
                  <a:pt x="795" y="215"/>
                  <a:pt x="795" y="215"/>
                  <a:pt x="795" y="215"/>
                </a:cubicBezTo>
                <a:cubicBezTo>
                  <a:pt x="791" y="196"/>
                  <a:pt x="791" y="196"/>
                  <a:pt x="791" y="196"/>
                </a:cubicBezTo>
                <a:cubicBezTo>
                  <a:pt x="790" y="184"/>
                  <a:pt x="790" y="184"/>
                  <a:pt x="790" y="184"/>
                </a:cubicBezTo>
                <a:cubicBezTo>
                  <a:pt x="801" y="174"/>
                  <a:pt x="801" y="174"/>
                  <a:pt x="801" y="174"/>
                </a:cubicBezTo>
                <a:cubicBezTo>
                  <a:pt x="805" y="172"/>
                  <a:pt x="808" y="171"/>
                  <a:pt x="811" y="169"/>
                </a:cubicBezTo>
                <a:cubicBezTo>
                  <a:pt x="815" y="167"/>
                  <a:pt x="815" y="167"/>
                  <a:pt x="815" y="167"/>
                </a:cubicBezTo>
                <a:cubicBezTo>
                  <a:pt x="816" y="167"/>
                  <a:pt x="816" y="167"/>
                  <a:pt x="816" y="167"/>
                </a:cubicBezTo>
                <a:cubicBezTo>
                  <a:pt x="815" y="162"/>
                  <a:pt x="815" y="162"/>
                  <a:pt x="815" y="162"/>
                </a:cubicBezTo>
                <a:cubicBezTo>
                  <a:pt x="823" y="166"/>
                  <a:pt x="823" y="166"/>
                  <a:pt x="823" y="166"/>
                </a:cubicBezTo>
                <a:cubicBezTo>
                  <a:pt x="828" y="166"/>
                  <a:pt x="828" y="166"/>
                  <a:pt x="828" y="166"/>
                </a:cubicBezTo>
                <a:cubicBezTo>
                  <a:pt x="824" y="164"/>
                  <a:pt x="824" y="164"/>
                  <a:pt x="824" y="164"/>
                </a:cubicBezTo>
                <a:cubicBezTo>
                  <a:pt x="814" y="158"/>
                  <a:pt x="810" y="149"/>
                  <a:pt x="808" y="143"/>
                </a:cubicBezTo>
                <a:cubicBezTo>
                  <a:pt x="807" y="140"/>
                  <a:pt x="806" y="137"/>
                  <a:pt x="805" y="134"/>
                </a:cubicBezTo>
                <a:cubicBezTo>
                  <a:pt x="802" y="136"/>
                  <a:pt x="798" y="137"/>
                  <a:pt x="795" y="138"/>
                </a:cubicBezTo>
                <a:cubicBezTo>
                  <a:pt x="792" y="139"/>
                  <a:pt x="792" y="139"/>
                  <a:pt x="792" y="139"/>
                </a:cubicBezTo>
                <a:cubicBezTo>
                  <a:pt x="783" y="140"/>
                  <a:pt x="783" y="140"/>
                  <a:pt x="783" y="140"/>
                </a:cubicBezTo>
                <a:cubicBezTo>
                  <a:pt x="778" y="139"/>
                  <a:pt x="778" y="139"/>
                  <a:pt x="778" y="139"/>
                </a:cubicBezTo>
                <a:cubicBezTo>
                  <a:pt x="768" y="136"/>
                  <a:pt x="757" y="136"/>
                  <a:pt x="746" y="136"/>
                </a:cubicBezTo>
                <a:cubicBezTo>
                  <a:pt x="733" y="136"/>
                  <a:pt x="722" y="131"/>
                  <a:pt x="715" y="123"/>
                </a:cubicBezTo>
                <a:cubicBezTo>
                  <a:pt x="710" y="123"/>
                  <a:pt x="705" y="123"/>
                  <a:pt x="700" y="119"/>
                </a:cubicBezTo>
                <a:cubicBezTo>
                  <a:pt x="698" y="120"/>
                  <a:pt x="696" y="120"/>
                  <a:pt x="695" y="121"/>
                </a:cubicBezTo>
                <a:cubicBezTo>
                  <a:pt x="688" y="121"/>
                  <a:pt x="688" y="121"/>
                  <a:pt x="688" y="121"/>
                </a:cubicBezTo>
                <a:cubicBezTo>
                  <a:pt x="677" y="117"/>
                  <a:pt x="677" y="117"/>
                  <a:pt x="677" y="117"/>
                </a:cubicBezTo>
                <a:cubicBezTo>
                  <a:pt x="663" y="107"/>
                  <a:pt x="663" y="107"/>
                  <a:pt x="663" y="107"/>
                </a:cubicBezTo>
                <a:cubicBezTo>
                  <a:pt x="661" y="105"/>
                  <a:pt x="653" y="100"/>
                  <a:pt x="652" y="89"/>
                </a:cubicBezTo>
                <a:cubicBezTo>
                  <a:pt x="651" y="88"/>
                  <a:pt x="651" y="88"/>
                  <a:pt x="651" y="88"/>
                </a:cubicBezTo>
                <a:cubicBezTo>
                  <a:pt x="648" y="84"/>
                  <a:pt x="648" y="84"/>
                  <a:pt x="648" y="84"/>
                </a:cubicBezTo>
                <a:cubicBezTo>
                  <a:pt x="644" y="79"/>
                  <a:pt x="643" y="73"/>
                  <a:pt x="644" y="67"/>
                </a:cubicBezTo>
                <a:cubicBezTo>
                  <a:pt x="636" y="49"/>
                  <a:pt x="638" y="34"/>
                  <a:pt x="649" y="22"/>
                </a:cubicBezTo>
                <a:cubicBezTo>
                  <a:pt x="650" y="21"/>
                  <a:pt x="651" y="18"/>
                  <a:pt x="652" y="16"/>
                </a:cubicBezTo>
                <a:cubicBezTo>
                  <a:pt x="656" y="5"/>
                  <a:pt x="667" y="0"/>
                  <a:pt x="676" y="0"/>
                </a:cubicBezTo>
                <a:cubicBezTo>
                  <a:pt x="680" y="0"/>
                  <a:pt x="680" y="0"/>
                  <a:pt x="680" y="0"/>
                </a:cubicBezTo>
                <a:cubicBezTo>
                  <a:pt x="686" y="2"/>
                  <a:pt x="686" y="2"/>
                  <a:pt x="686" y="2"/>
                </a:cubicBezTo>
                <a:cubicBezTo>
                  <a:pt x="691" y="4"/>
                  <a:pt x="696" y="6"/>
                  <a:pt x="700" y="10"/>
                </a:cubicBezTo>
                <a:cubicBezTo>
                  <a:pt x="704" y="14"/>
                  <a:pt x="707" y="15"/>
                  <a:pt x="710" y="15"/>
                </a:cubicBezTo>
                <a:cubicBezTo>
                  <a:pt x="722" y="16"/>
                  <a:pt x="732" y="25"/>
                  <a:pt x="733" y="36"/>
                </a:cubicBezTo>
                <a:cubicBezTo>
                  <a:pt x="735" y="37"/>
                  <a:pt x="737" y="39"/>
                  <a:pt x="739" y="41"/>
                </a:cubicBezTo>
                <a:cubicBezTo>
                  <a:pt x="742" y="41"/>
                  <a:pt x="746" y="42"/>
                  <a:pt x="749" y="43"/>
                </a:cubicBezTo>
                <a:cubicBezTo>
                  <a:pt x="752" y="42"/>
                  <a:pt x="755" y="41"/>
                  <a:pt x="758" y="41"/>
                </a:cubicBezTo>
                <a:cubicBezTo>
                  <a:pt x="764" y="41"/>
                  <a:pt x="769" y="43"/>
                  <a:pt x="774" y="45"/>
                </a:cubicBezTo>
                <a:cubicBezTo>
                  <a:pt x="780" y="48"/>
                  <a:pt x="794" y="55"/>
                  <a:pt x="801" y="69"/>
                </a:cubicBezTo>
                <a:cubicBezTo>
                  <a:pt x="805" y="61"/>
                  <a:pt x="805" y="61"/>
                  <a:pt x="805" y="61"/>
                </a:cubicBezTo>
                <a:cubicBezTo>
                  <a:pt x="820" y="60"/>
                  <a:pt x="820" y="60"/>
                  <a:pt x="820" y="60"/>
                </a:cubicBezTo>
                <a:cubicBezTo>
                  <a:pt x="827" y="60"/>
                  <a:pt x="834" y="61"/>
                  <a:pt x="839" y="65"/>
                </a:cubicBezTo>
                <a:cubicBezTo>
                  <a:pt x="841" y="66"/>
                  <a:pt x="844" y="66"/>
                  <a:pt x="847" y="67"/>
                </a:cubicBezTo>
                <a:cubicBezTo>
                  <a:pt x="854" y="69"/>
                  <a:pt x="854" y="69"/>
                  <a:pt x="854" y="69"/>
                </a:cubicBezTo>
                <a:cubicBezTo>
                  <a:pt x="857" y="70"/>
                  <a:pt x="860" y="72"/>
                  <a:pt x="863" y="73"/>
                </a:cubicBezTo>
                <a:cubicBezTo>
                  <a:pt x="866" y="74"/>
                  <a:pt x="868" y="75"/>
                  <a:pt x="870" y="76"/>
                </a:cubicBezTo>
                <a:cubicBezTo>
                  <a:pt x="881" y="77"/>
                  <a:pt x="890" y="83"/>
                  <a:pt x="895" y="92"/>
                </a:cubicBezTo>
                <a:cubicBezTo>
                  <a:pt x="896" y="93"/>
                  <a:pt x="896" y="94"/>
                  <a:pt x="896" y="94"/>
                </a:cubicBezTo>
                <a:cubicBezTo>
                  <a:pt x="905" y="93"/>
                  <a:pt x="905" y="93"/>
                  <a:pt x="905" y="93"/>
                </a:cubicBezTo>
                <a:cubicBezTo>
                  <a:pt x="910" y="93"/>
                  <a:pt x="910" y="93"/>
                  <a:pt x="910" y="93"/>
                </a:cubicBezTo>
                <a:cubicBezTo>
                  <a:pt x="912" y="94"/>
                  <a:pt x="912" y="94"/>
                  <a:pt x="912" y="94"/>
                </a:cubicBezTo>
                <a:cubicBezTo>
                  <a:pt x="915" y="94"/>
                  <a:pt x="917" y="94"/>
                  <a:pt x="919" y="94"/>
                </a:cubicBezTo>
                <a:cubicBezTo>
                  <a:pt x="921" y="94"/>
                  <a:pt x="921" y="94"/>
                  <a:pt x="921" y="94"/>
                </a:cubicBezTo>
                <a:cubicBezTo>
                  <a:pt x="926" y="95"/>
                  <a:pt x="926" y="95"/>
                  <a:pt x="926" y="95"/>
                </a:cubicBezTo>
                <a:cubicBezTo>
                  <a:pt x="933" y="96"/>
                  <a:pt x="937" y="100"/>
                  <a:pt x="941" y="107"/>
                </a:cubicBezTo>
                <a:cubicBezTo>
                  <a:pt x="950" y="120"/>
                  <a:pt x="950" y="120"/>
                  <a:pt x="950" y="120"/>
                </a:cubicBezTo>
                <a:cubicBezTo>
                  <a:pt x="944" y="125"/>
                  <a:pt x="944" y="125"/>
                  <a:pt x="944" y="125"/>
                </a:cubicBezTo>
                <a:cubicBezTo>
                  <a:pt x="948" y="125"/>
                  <a:pt x="948" y="125"/>
                  <a:pt x="948" y="125"/>
                </a:cubicBezTo>
                <a:cubicBezTo>
                  <a:pt x="952" y="125"/>
                  <a:pt x="952" y="125"/>
                  <a:pt x="952" y="125"/>
                </a:cubicBezTo>
                <a:cubicBezTo>
                  <a:pt x="957" y="127"/>
                  <a:pt x="957" y="127"/>
                  <a:pt x="957" y="127"/>
                </a:cubicBezTo>
                <a:cubicBezTo>
                  <a:pt x="967" y="131"/>
                  <a:pt x="967" y="131"/>
                  <a:pt x="967" y="131"/>
                </a:cubicBezTo>
                <a:cubicBezTo>
                  <a:pt x="971" y="143"/>
                  <a:pt x="971" y="143"/>
                  <a:pt x="971" y="143"/>
                </a:cubicBezTo>
                <a:cubicBezTo>
                  <a:pt x="971" y="145"/>
                  <a:pt x="971" y="145"/>
                  <a:pt x="971" y="145"/>
                </a:cubicBezTo>
                <a:cubicBezTo>
                  <a:pt x="973" y="145"/>
                  <a:pt x="974" y="146"/>
                  <a:pt x="975" y="148"/>
                </a:cubicBezTo>
                <a:cubicBezTo>
                  <a:pt x="983" y="145"/>
                  <a:pt x="990" y="143"/>
                  <a:pt x="995" y="141"/>
                </a:cubicBezTo>
                <a:cubicBezTo>
                  <a:pt x="1000" y="138"/>
                  <a:pt x="1005" y="137"/>
                  <a:pt x="1010" y="137"/>
                </a:cubicBezTo>
                <a:cubicBezTo>
                  <a:pt x="1016" y="137"/>
                  <a:pt x="1022" y="138"/>
                  <a:pt x="1028" y="142"/>
                </a:cubicBezTo>
                <a:cubicBezTo>
                  <a:pt x="1030" y="143"/>
                  <a:pt x="1032" y="143"/>
                  <a:pt x="1034" y="144"/>
                </a:cubicBezTo>
                <a:cubicBezTo>
                  <a:pt x="1041" y="147"/>
                  <a:pt x="1041" y="147"/>
                  <a:pt x="1041" y="147"/>
                </a:cubicBezTo>
                <a:cubicBezTo>
                  <a:pt x="1044" y="148"/>
                  <a:pt x="1048" y="150"/>
                  <a:pt x="1052" y="152"/>
                </a:cubicBezTo>
                <a:cubicBezTo>
                  <a:pt x="1056" y="151"/>
                  <a:pt x="1056" y="151"/>
                  <a:pt x="1056" y="151"/>
                </a:cubicBezTo>
                <a:cubicBezTo>
                  <a:pt x="1062" y="151"/>
                  <a:pt x="1067" y="153"/>
                  <a:pt x="1071" y="157"/>
                </a:cubicBezTo>
                <a:cubicBezTo>
                  <a:pt x="1074" y="158"/>
                  <a:pt x="1075" y="160"/>
                  <a:pt x="1077" y="162"/>
                </a:cubicBezTo>
                <a:cubicBezTo>
                  <a:pt x="1080" y="164"/>
                  <a:pt x="1081" y="166"/>
                  <a:pt x="1082" y="166"/>
                </a:cubicBezTo>
                <a:cubicBezTo>
                  <a:pt x="1093" y="170"/>
                  <a:pt x="1093" y="170"/>
                  <a:pt x="1093" y="170"/>
                </a:cubicBezTo>
                <a:cubicBezTo>
                  <a:pt x="1097" y="183"/>
                  <a:pt x="1097" y="183"/>
                  <a:pt x="1097" y="183"/>
                </a:cubicBezTo>
                <a:cubicBezTo>
                  <a:pt x="1097" y="183"/>
                  <a:pt x="1099" y="185"/>
                  <a:pt x="1100" y="186"/>
                </a:cubicBezTo>
                <a:cubicBezTo>
                  <a:pt x="1101" y="189"/>
                  <a:pt x="1103" y="191"/>
                  <a:pt x="1104" y="193"/>
                </a:cubicBezTo>
                <a:cubicBezTo>
                  <a:pt x="1107" y="199"/>
                  <a:pt x="1109" y="206"/>
                  <a:pt x="1109" y="213"/>
                </a:cubicBezTo>
                <a:cubicBezTo>
                  <a:pt x="1116" y="213"/>
                  <a:pt x="1124" y="216"/>
                  <a:pt x="1128" y="222"/>
                </a:cubicBezTo>
                <a:cubicBezTo>
                  <a:pt x="1133" y="227"/>
                  <a:pt x="1137" y="234"/>
                  <a:pt x="1138" y="240"/>
                </a:cubicBezTo>
                <a:cubicBezTo>
                  <a:pt x="1139" y="240"/>
                  <a:pt x="1139" y="240"/>
                  <a:pt x="1139" y="240"/>
                </a:cubicBezTo>
                <a:cubicBezTo>
                  <a:pt x="1141" y="245"/>
                  <a:pt x="1141" y="245"/>
                  <a:pt x="1141" y="245"/>
                </a:cubicBezTo>
                <a:cubicBezTo>
                  <a:pt x="1143" y="243"/>
                  <a:pt x="1145" y="243"/>
                  <a:pt x="1147" y="242"/>
                </a:cubicBezTo>
                <a:cubicBezTo>
                  <a:pt x="1152" y="240"/>
                  <a:pt x="1158" y="239"/>
                  <a:pt x="1163" y="238"/>
                </a:cubicBezTo>
                <a:cubicBezTo>
                  <a:pt x="1172" y="236"/>
                  <a:pt x="1198" y="232"/>
                  <a:pt x="1198" y="232"/>
                </a:cubicBezTo>
                <a:cubicBezTo>
                  <a:pt x="1201" y="232"/>
                  <a:pt x="1201" y="232"/>
                  <a:pt x="1201" y="232"/>
                </a:cubicBezTo>
                <a:cubicBezTo>
                  <a:pt x="1211" y="232"/>
                  <a:pt x="1220" y="237"/>
                  <a:pt x="1225" y="244"/>
                </a:cubicBezTo>
                <a:cubicBezTo>
                  <a:pt x="1227" y="244"/>
                  <a:pt x="1230" y="243"/>
                  <a:pt x="1233" y="243"/>
                </a:cubicBezTo>
                <a:cubicBezTo>
                  <a:pt x="1239" y="243"/>
                  <a:pt x="1239" y="243"/>
                  <a:pt x="1239" y="243"/>
                </a:cubicBezTo>
                <a:cubicBezTo>
                  <a:pt x="1248" y="248"/>
                  <a:pt x="1248" y="248"/>
                  <a:pt x="1248" y="248"/>
                </a:cubicBezTo>
                <a:cubicBezTo>
                  <a:pt x="1249" y="248"/>
                  <a:pt x="1250" y="248"/>
                  <a:pt x="1250" y="247"/>
                </a:cubicBezTo>
                <a:cubicBezTo>
                  <a:pt x="1249" y="243"/>
                  <a:pt x="1249" y="239"/>
                  <a:pt x="1250" y="235"/>
                </a:cubicBezTo>
                <a:cubicBezTo>
                  <a:pt x="1250" y="234"/>
                  <a:pt x="1250" y="233"/>
                  <a:pt x="1250" y="232"/>
                </a:cubicBezTo>
                <a:cubicBezTo>
                  <a:pt x="1239" y="223"/>
                  <a:pt x="1239" y="223"/>
                  <a:pt x="1239" y="223"/>
                </a:cubicBezTo>
                <a:cubicBezTo>
                  <a:pt x="1262" y="209"/>
                  <a:pt x="1262" y="209"/>
                  <a:pt x="1262" y="209"/>
                </a:cubicBezTo>
                <a:cubicBezTo>
                  <a:pt x="1268" y="204"/>
                  <a:pt x="1268" y="204"/>
                  <a:pt x="1268" y="204"/>
                </a:cubicBezTo>
                <a:cubicBezTo>
                  <a:pt x="1275" y="205"/>
                  <a:pt x="1275" y="205"/>
                  <a:pt x="1275" y="205"/>
                </a:cubicBezTo>
                <a:cubicBezTo>
                  <a:pt x="1284" y="205"/>
                  <a:pt x="1284" y="205"/>
                  <a:pt x="1284" y="205"/>
                </a:cubicBezTo>
                <a:cubicBezTo>
                  <a:pt x="1289" y="210"/>
                  <a:pt x="1289" y="210"/>
                  <a:pt x="1289" y="210"/>
                </a:cubicBezTo>
                <a:cubicBezTo>
                  <a:pt x="1290" y="210"/>
                  <a:pt x="1291" y="210"/>
                  <a:pt x="1292" y="210"/>
                </a:cubicBezTo>
                <a:cubicBezTo>
                  <a:pt x="1298" y="210"/>
                  <a:pt x="1304" y="211"/>
                  <a:pt x="1311" y="212"/>
                </a:cubicBezTo>
                <a:cubicBezTo>
                  <a:pt x="1315" y="211"/>
                  <a:pt x="1319" y="210"/>
                  <a:pt x="1321" y="210"/>
                </a:cubicBezTo>
                <a:cubicBezTo>
                  <a:pt x="1321" y="210"/>
                  <a:pt x="1321" y="210"/>
                  <a:pt x="1321" y="210"/>
                </a:cubicBezTo>
                <a:cubicBezTo>
                  <a:pt x="1332" y="210"/>
                  <a:pt x="1355" y="214"/>
                  <a:pt x="1364" y="221"/>
                </a:cubicBezTo>
                <a:cubicBezTo>
                  <a:pt x="1368" y="224"/>
                  <a:pt x="1373" y="228"/>
                  <a:pt x="1377" y="231"/>
                </a:cubicBezTo>
                <a:cubicBezTo>
                  <a:pt x="1381" y="235"/>
                  <a:pt x="1381" y="235"/>
                  <a:pt x="1381" y="235"/>
                </a:cubicBezTo>
                <a:cubicBezTo>
                  <a:pt x="1383" y="236"/>
                  <a:pt x="1386" y="239"/>
                  <a:pt x="1388" y="242"/>
                </a:cubicBezTo>
                <a:cubicBezTo>
                  <a:pt x="1390" y="243"/>
                  <a:pt x="1393" y="245"/>
                  <a:pt x="1396" y="247"/>
                </a:cubicBezTo>
                <a:cubicBezTo>
                  <a:pt x="1399" y="250"/>
                  <a:pt x="1405" y="255"/>
                  <a:pt x="1408" y="264"/>
                </a:cubicBezTo>
                <a:cubicBezTo>
                  <a:pt x="1411" y="265"/>
                  <a:pt x="1413" y="268"/>
                  <a:pt x="1416" y="272"/>
                </a:cubicBezTo>
                <a:cubicBezTo>
                  <a:pt x="1416" y="270"/>
                  <a:pt x="1416" y="269"/>
                  <a:pt x="1416" y="267"/>
                </a:cubicBezTo>
                <a:cubicBezTo>
                  <a:pt x="1416" y="258"/>
                  <a:pt x="1416" y="258"/>
                  <a:pt x="1416" y="258"/>
                </a:cubicBezTo>
                <a:cubicBezTo>
                  <a:pt x="1425" y="251"/>
                  <a:pt x="1425" y="251"/>
                  <a:pt x="1425" y="251"/>
                </a:cubicBezTo>
                <a:cubicBezTo>
                  <a:pt x="1430" y="247"/>
                  <a:pt x="1430" y="247"/>
                  <a:pt x="1430" y="247"/>
                </a:cubicBezTo>
                <a:cubicBezTo>
                  <a:pt x="1438" y="247"/>
                  <a:pt x="1438" y="247"/>
                  <a:pt x="1438" y="247"/>
                </a:cubicBezTo>
                <a:cubicBezTo>
                  <a:pt x="1446" y="247"/>
                  <a:pt x="1450" y="250"/>
                  <a:pt x="1452" y="251"/>
                </a:cubicBezTo>
                <a:cubicBezTo>
                  <a:pt x="1454" y="253"/>
                  <a:pt x="1457" y="254"/>
                  <a:pt x="1463" y="255"/>
                </a:cubicBezTo>
                <a:cubicBezTo>
                  <a:pt x="1467" y="249"/>
                  <a:pt x="1474" y="243"/>
                  <a:pt x="1488" y="241"/>
                </a:cubicBezTo>
                <a:cubicBezTo>
                  <a:pt x="1493" y="241"/>
                  <a:pt x="1493" y="241"/>
                  <a:pt x="1493" y="241"/>
                </a:cubicBezTo>
                <a:cubicBezTo>
                  <a:pt x="1495" y="241"/>
                  <a:pt x="1496" y="241"/>
                  <a:pt x="1498" y="241"/>
                </a:cubicBezTo>
                <a:cubicBezTo>
                  <a:pt x="1494" y="237"/>
                  <a:pt x="1492" y="232"/>
                  <a:pt x="1492" y="227"/>
                </a:cubicBezTo>
                <a:cubicBezTo>
                  <a:pt x="1492" y="222"/>
                  <a:pt x="1493" y="218"/>
                  <a:pt x="1495" y="214"/>
                </a:cubicBezTo>
                <a:cubicBezTo>
                  <a:pt x="1491" y="207"/>
                  <a:pt x="1491" y="207"/>
                  <a:pt x="1491" y="207"/>
                </a:cubicBezTo>
                <a:cubicBezTo>
                  <a:pt x="1493" y="202"/>
                  <a:pt x="1493" y="202"/>
                  <a:pt x="1493" y="202"/>
                </a:cubicBezTo>
                <a:cubicBezTo>
                  <a:pt x="1492" y="202"/>
                  <a:pt x="1491" y="203"/>
                  <a:pt x="1491" y="203"/>
                </a:cubicBezTo>
                <a:cubicBezTo>
                  <a:pt x="1486" y="205"/>
                  <a:pt x="1486" y="205"/>
                  <a:pt x="1486" y="205"/>
                </a:cubicBezTo>
                <a:cubicBezTo>
                  <a:pt x="1475" y="205"/>
                  <a:pt x="1475" y="205"/>
                  <a:pt x="1475" y="205"/>
                </a:cubicBezTo>
                <a:cubicBezTo>
                  <a:pt x="1469" y="202"/>
                  <a:pt x="1469" y="202"/>
                  <a:pt x="1469" y="202"/>
                </a:cubicBezTo>
                <a:cubicBezTo>
                  <a:pt x="1455" y="195"/>
                  <a:pt x="1455" y="195"/>
                  <a:pt x="1455" y="195"/>
                </a:cubicBezTo>
                <a:cubicBezTo>
                  <a:pt x="1458" y="183"/>
                  <a:pt x="1458" y="183"/>
                  <a:pt x="1458" y="183"/>
                </a:cubicBezTo>
                <a:cubicBezTo>
                  <a:pt x="1445" y="178"/>
                  <a:pt x="1438" y="169"/>
                  <a:pt x="1436" y="157"/>
                </a:cubicBezTo>
                <a:cubicBezTo>
                  <a:pt x="1436" y="156"/>
                  <a:pt x="1436" y="156"/>
                  <a:pt x="1436" y="156"/>
                </a:cubicBezTo>
                <a:cubicBezTo>
                  <a:pt x="1432" y="159"/>
                  <a:pt x="1428" y="161"/>
                  <a:pt x="1423" y="162"/>
                </a:cubicBezTo>
                <a:cubicBezTo>
                  <a:pt x="1423" y="162"/>
                  <a:pt x="1431" y="168"/>
                  <a:pt x="1431" y="168"/>
                </a:cubicBezTo>
                <a:cubicBezTo>
                  <a:pt x="1432" y="178"/>
                  <a:pt x="1432" y="178"/>
                  <a:pt x="1432" y="178"/>
                </a:cubicBezTo>
                <a:cubicBezTo>
                  <a:pt x="1433" y="199"/>
                  <a:pt x="1433" y="199"/>
                  <a:pt x="1433" y="199"/>
                </a:cubicBezTo>
                <a:cubicBezTo>
                  <a:pt x="1410" y="201"/>
                  <a:pt x="1410" y="201"/>
                  <a:pt x="1410" y="201"/>
                </a:cubicBezTo>
                <a:cubicBezTo>
                  <a:pt x="1405" y="201"/>
                  <a:pt x="1401" y="200"/>
                  <a:pt x="1397" y="198"/>
                </a:cubicBezTo>
                <a:cubicBezTo>
                  <a:pt x="1373" y="204"/>
                  <a:pt x="1373" y="204"/>
                  <a:pt x="1373" y="204"/>
                </a:cubicBezTo>
                <a:cubicBezTo>
                  <a:pt x="1379" y="184"/>
                  <a:pt x="1379" y="184"/>
                  <a:pt x="1379" y="184"/>
                </a:cubicBezTo>
                <a:cubicBezTo>
                  <a:pt x="1375" y="178"/>
                  <a:pt x="1375" y="178"/>
                  <a:pt x="1375" y="178"/>
                </a:cubicBezTo>
                <a:cubicBezTo>
                  <a:pt x="1378" y="168"/>
                  <a:pt x="1378" y="168"/>
                  <a:pt x="1378" y="168"/>
                </a:cubicBezTo>
                <a:cubicBezTo>
                  <a:pt x="1376" y="162"/>
                  <a:pt x="1376" y="162"/>
                  <a:pt x="1376" y="162"/>
                </a:cubicBezTo>
                <a:cubicBezTo>
                  <a:pt x="1381" y="161"/>
                  <a:pt x="1381" y="161"/>
                  <a:pt x="1381" y="161"/>
                </a:cubicBezTo>
                <a:cubicBezTo>
                  <a:pt x="1383" y="155"/>
                  <a:pt x="1383" y="155"/>
                  <a:pt x="1383" y="155"/>
                </a:cubicBezTo>
                <a:cubicBezTo>
                  <a:pt x="1386" y="155"/>
                  <a:pt x="1386" y="155"/>
                  <a:pt x="1386" y="155"/>
                </a:cubicBezTo>
                <a:cubicBezTo>
                  <a:pt x="1386" y="155"/>
                  <a:pt x="1386" y="154"/>
                  <a:pt x="1385" y="154"/>
                </a:cubicBezTo>
                <a:cubicBezTo>
                  <a:pt x="1385" y="154"/>
                  <a:pt x="1384" y="153"/>
                  <a:pt x="1382" y="153"/>
                </a:cubicBezTo>
                <a:cubicBezTo>
                  <a:pt x="1376" y="151"/>
                  <a:pt x="1371" y="149"/>
                  <a:pt x="1367" y="147"/>
                </a:cubicBezTo>
                <a:cubicBezTo>
                  <a:pt x="1365" y="146"/>
                  <a:pt x="1363" y="145"/>
                  <a:pt x="1362" y="145"/>
                </a:cubicBezTo>
                <a:cubicBezTo>
                  <a:pt x="1359" y="146"/>
                  <a:pt x="1356" y="147"/>
                  <a:pt x="1351" y="147"/>
                </a:cubicBezTo>
                <a:cubicBezTo>
                  <a:pt x="1343" y="147"/>
                  <a:pt x="1343" y="147"/>
                  <a:pt x="1343" y="147"/>
                </a:cubicBezTo>
                <a:cubicBezTo>
                  <a:pt x="1336" y="141"/>
                  <a:pt x="1336" y="141"/>
                  <a:pt x="1336" y="141"/>
                </a:cubicBezTo>
                <a:cubicBezTo>
                  <a:pt x="1330" y="135"/>
                  <a:pt x="1308" y="112"/>
                  <a:pt x="1308" y="112"/>
                </a:cubicBezTo>
                <a:cubicBezTo>
                  <a:pt x="1319" y="97"/>
                  <a:pt x="1319" y="97"/>
                  <a:pt x="1319" y="97"/>
                </a:cubicBezTo>
                <a:cubicBezTo>
                  <a:pt x="1325" y="89"/>
                  <a:pt x="1325" y="89"/>
                  <a:pt x="1325" y="89"/>
                </a:cubicBezTo>
                <a:cubicBezTo>
                  <a:pt x="1334" y="89"/>
                  <a:pt x="1334" y="89"/>
                  <a:pt x="1334" y="89"/>
                </a:cubicBezTo>
                <a:cubicBezTo>
                  <a:pt x="1335" y="88"/>
                  <a:pt x="1340" y="75"/>
                  <a:pt x="1340" y="75"/>
                </a:cubicBezTo>
                <a:cubicBezTo>
                  <a:pt x="1344" y="65"/>
                  <a:pt x="1354" y="59"/>
                  <a:pt x="1364" y="59"/>
                </a:cubicBezTo>
                <a:cubicBezTo>
                  <a:pt x="1367" y="59"/>
                  <a:pt x="1367" y="59"/>
                  <a:pt x="1367" y="59"/>
                </a:cubicBezTo>
                <a:cubicBezTo>
                  <a:pt x="1370" y="60"/>
                  <a:pt x="1370" y="60"/>
                  <a:pt x="1370" y="60"/>
                </a:cubicBezTo>
                <a:cubicBezTo>
                  <a:pt x="1375" y="61"/>
                  <a:pt x="1379" y="62"/>
                  <a:pt x="1384" y="64"/>
                </a:cubicBezTo>
                <a:cubicBezTo>
                  <a:pt x="1390" y="56"/>
                  <a:pt x="1390" y="56"/>
                  <a:pt x="1390" y="56"/>
                </a:cubicBezTo>
                <a:cubicBezTo>
                  <a:pt x="1403" y="54"/>
                  <a:pt x="1403" y="54"/>
                  <a:pt x="1403" y="54"/>
                </a:cubicBezTo>
                <a:cubicBezTo>
                  <a:pt x="1410" y="55"/>
                  <a:pt x="1415" y="56"/>
                  <a:pt x="1420" y="57"/>
                </a:cubicBezTo>
                <a:cubicBezTo>
                  <a:pt x="1422" y="57"/>
                  <a:pt x="1423" y="57"/>
                  <a:pt x="1425" y="58"/>
                </a:cubicBezTo>
                <a:cubicBezTo>
                  <a:pt x="1425" y="58"/>
                  <a:pt x="1430" y="56"/>
                  <a:pt x="1430" y="56"/>
                </a:cubicBezTo>
                <a:cubicBezTo>
                  <a:pt x="1437" y="55"/>
                  <a:pt x="1437" y="55"/>
                  <a:pt x="1437" y="55"/>
                </a:cubicBezTo>
                <a:cubicBezTo>
                  <a:pt x="1467" y="60"/>
                  <a:pt x="1467" y="60"/>
                  <a:pt x="1467" y="60"/>
                </a:cubicBezTo>
                <a:cubicBezTo>
                  <a:pt x="1469" y="61"/>
                  <a:pt x="1475" y="62"/>
                  <a:pt x="1481" y="65"/>
                </a:cubicBezTo>
                <a:cubicBezTo>
                  <a:pt x="1485" y="62"/>
                  <a:pt x="1490" y="60"/>
                  <a:pt x="1496" y="60"/>
                </a:cubicBezTo>
                <a:cubicBezTo>
                  <a:pt x="1500" y="80"/>
                  <a:pt x="1500" y="80"/>
                  <a:pt x="1500" y="80"/>
                </a:cubicBezTo>
                <a:cubicBezTo>
                  <a:pt x="1500" y="60"/>
                  <a:pt x="1500" y="60"/>
                  <a:pt x="1500" y="60"/>
                </a:cubicBezTo>
                <a:cubicBezTo>
                  <a:pt x="1504" y="58"/>
                  <a:pt x="1504" y="58"/>
                  <a:pt x="1504" y="58"/>
                </a:cubicBezTo>
                <a:cubicBezTo>
                  <a:pt x="1510" y="58"/>
                  <a:pt x="1510" y="58"/>
                  <a:pt x="1510" y="58"/>
                </a:cubicBezTo>
                <a:cubicBezTo>
                  <a:pt x="1510" y="58"/>
                  <a:pt x="1522" y="59"/>
                  <a:pt x="1525" y="59"/>
                </a:cubicBezTo>
                <a:cubicBezTo>
                  <a:pt x="1530" y="58"/>
                  <a:pt x="1530" y="58"/>
                  <a:pt x="1530" y="58"/>
                </a:cubicBezTo>
                <a:cubicBezTo>
                  <a:pt x="1533" y="57"/>
                  <a:pt x="1537" y="56"/>
                  <a:pt x="1541" y="56"/>
                </a:cubicBezTo>
                <a:cubicBezTo>
                  <a:pt x="1541" y="56"/>
                  <a:pt x="1541" y="56"/>
                  <a:pt x="1541" y="56"/>
                </a:cubicBezTo>
                <a:cubicBezTo>
                  <a:pt x="1555" y="56"/>
                  <a:pt x="1566" y="62"/>
                  <a:pt x="1573" y="72"/>
                </a:cubicBezTo>
                <a:cubicBezTo>
                  <a:pt x="1578" y="79"/>
                  <a:pt x="1579" y="88"/>
                  <a:pt x="1576" y="96"/>
                </a:cubicBezTo>
                <a:cubicBezTo>
                  <a:pt x="1573" y="102"/>
                  <a:pt x="1567" y="113"/>
                  <a:pt x="1549" y="117"/>
                </a:cubicBezTo>
                <a:cubicBezTo>
                  <a:pt x="1546" y="118"/>
                  <a:pt x="1544" y="118"/>
                  <a:pt x="1541" y="118"/>
                </a:cubicBezTo>
                <a:cubicBezTo>
                  <a:pt x="1534" y="118"/>
                  <a:pt x="1534" y="118"/>
                  <a:pt x="1534" y="118"/>
                </a:cubicBezTo>
                <a:cubicBezTo>
                  <a:pt x="1523" y="117"/>
                  <a:pt x="1510" y="115"/>
                  <a:pt x="1497" y="111"/>
                </a:cubicBezTo>
                <a:cubicBezTo>
                  <a:pt x="1496" y="111"/>
                  <a:pt x="1495" y="110"/>
                  <a:pt x="1494" y="110"/>
                </a:cubicBezTo>
                <a:cubicBezTo>
                  <a:pt x="1492" y="114"/>
                  <a:pt x="1489" y="118"/>
                  <a:pt x="1487" y="119"/>
                </a:cubicBezTo>
                <a:cubicBezTo>
                  <a:pt x="1485" y="122"/>
                  <a:pt x="1485" y="122"/>
                  <a:pt x="1485" y="122"/>
                </a:cubicBezTo>
                <a:cubicBezTo>
                  <a:pt x="1485" y="122"/>
                  <a:pt x="1485" y="122"/>
                  <a:pt x="1485" y="122"/>
                </a:cubicBezTo>
                <a:cubicBezTo>
                  <a:pt x="1479" y="130"/>
                  <a:pt x="1479" y="130"/>
                  <a:pt x="1479" y="130"/>
                </a:cubicBezTo>
                <a:cubicBezTo>
                  <a:pt x="1478" y="131"/>
                  <a:pt x="1477" y="132"/>
                  <a:pt x="1476" y="133"/>
                </a:cubicBezTo>
                <a:cubicBezTo>
                  <a:pt x="1479" y="134"/>
                  <a:pt x="1482" y="137"/>
                  <a:pt x="1485" y="140"/>
                </a:cubicBezTo>
                <a:cubicBezTo>
                  <a:pt x="1487" y="139"/>
                  <a:pt x="1489" y="139"/>
                  <a:pt x="1491" y="139"/>
                </a:cubicBezTo>
                <a:cubicBezTo>
                  <a:pt x="1495" y="139"/>
                  <a:pt x="1495" y="139"/>
                  <a:pt x="1495" y="139"/>
                </a:cubicBezTo>
                <a:cubicBezTo>
                  <a:pt x="1498" y="139"/>
                  <a:pt x="1501" y="139"/>
                  <a:pt x="1505" y="140"/>
                </a:cubicBezTo>
                <a:cubicBezTo>
                  <a:pt x="1507" y="140"/>
                  <a:pt x="1510" y="141"/>
                  <a:pt x="1513" y="142"/>
                </a:cubicBezTo>
                <a:cubicBezTo>
                  <a:pt x="1527" y="145"/>
                  <a:pt x="1536" y="151"/>
                  <a:pt x="1543" y="160"/>
                </a:cubicBezTo>
                <a:cubicBezTo>
                  <a:pt x="1548" y="166"/>
                  <a:pt x="1550" y="174"/>
                  <a:pt x="1548" y="181"/>
                </a:cubicBezTo>
                <a:cubicBezTo>
                  <a:pt x="1558" y="180"/>
                  <a:pt x="1567" y="180"/>
                  <a:pt x="1576" y="179"/>
                </a:cubicBezTo>
                <a:cubicBezTo>
                  <a:pt x="1586" y="179"/>
                  <a:pt x="1586" y="179"/>
                  <a:pt x="1586" y="179"/>
                </a:cubicBezTo>
                <a:cubicBezTo>
                  <a:pt x="1591" y="179"/>
                  <a:pt x="1597" y="179"/>
                  <a:pt x="1604" y="181"/>
                </a:cubicBezTo>
                <a:cubicBezTo>
                  <a:pt x="1604" y="181"/>
                  <a:pt x="1604" y="181"/>
                  <a:pt x="1604" y="181"/>
                </a:cubicBezTo>
                <a:cubicBezTo>
                  <a:pt x="1609" y="177"/>
                  <a:pt x="1614" y="175"/>
                  <a:pt x="1618" y="174"/>
                </a:cubicBezTo>
                <a:cubicBezTo>
                  <a:pt x="1622" y="173"/>
                  <a:pt x="1625" y="173"/>
                  <a:pt x="1629" y="172"/>
                </a:cubicBezTo>
                <a:cubicBezTo>
                  <a:pt x="1636" y="171"/>
                  <a:pt x="1639" y="170"/>
                  <a:pt x="1642" y="170"/>
                </a:cubicBezTo>
                <a:cubicBezTo>
                  <a:pt x="1654" y="170"/>
                  <a:pt x="1664" y="174"/>
                  <a:pt x="1671" y="178"/>
                </a:cubicBezTo>
                <a:cubicBezTo>
                  <a:pt x="1674" y="179"/>
                  <a:pt x="1674" y="179"/>
                  <a:pt x="1674" y="179"/>
                </a:cubicBezTo>
                <a:cubicBezTo>
                  <a:pt x="1677" y="182"/>
                  <a:pt x="1677" y="182"/>
                  <a:pt x="1677" y="182"/>
                </a:cubicBezTo>
                <a:cubicBezTo>
                  <a:pt x="1681" y="184"/>
                  <a:pt x="1684" y="189"/>
                  <a:pt x="1686" y="194"/>
                </a:cubicBezTo>
                <a:cubicBezTo>
                  <a:pt x="1689" y="195"/>
                  <a:pt x="1691" y="195"/>
                  <a:pt x="1693" y="196"/>
                </a:cubicBezTo>
                <a:cubicBezTo>
                  <a:pt x="1696" y="195"/>
                  <a:pt x="1699" y="194"/>
                  <a:pt x="1703" y="194"/>
                </a:cubicBezTo>
                <a:cubicBezTo>
                  <a:pt x="1707" y="194"/>
                  <a:pt x="1707" y="194"/>
                  <a:pt x="1707" y="194"/>
                </a:cubicBezTo>
                <a:cubicBezTo>
                  <a:pt x="1714" y="196"/>
                  <a:pt x="1714" y="196"/>
                  <a:pt x="1714" y="196"/>
                </a:cubicBezTo>
                <a:cubicBezTo>
                  <a:pt x="1717" y="197"/>
                  <a:pt x="1719" y="198"/>
                  <a:pt x="1722" y="199"/>
                </a:cubicBezTo>
                <a:cubicBezTo>
                  <a:pt x="1728" y="201"/>
                  <a:pt x="1732" y="204"/>
                  <a:pt x="1736" y="207"/>
                </a:cubicBezTo>
                <a:cubicBezTo>
                  <a:pt x="1739" y="206"/>
                  <a:pt x="1741" y="205"/>
                  <a:pt x="1743" y="203"/>
                </a:cubicBezTo>
                <a:cubicBezTo>
                  <a:pt x="1756" y="196"/>
                  <a:pt x="1769" y="191"/>
                  <a:pt x="1780" y="188"/>
                </a:cubicBezTo>
                <a:cubicBezTo>
                  <a:pt x="1784" y="187"/>
                  <a:pt x="1784" y="187"/>
                  <a:pt x="1784" y="187"/>
                </a:cubicBezTo>
                <a:cubicBezTo>
                  <a:pt x="1793" y="183"/>
                  <a:pt x="1801" y="181"/>
                  <a:pt x="1809" y="181"/>
                </a:cubicBezTo>
                <a:cubicBezTo>
                  <a:pt x="1823" y="181"/>
                  <a:pt x="1834" y="186"/>
                  <a:pt x="1843" y="191"/>
                </a:cubicBezTo>
                <a:cubicBezTo>
                  <a:pt x="1845" y="192"/>
                  <a:pt x="1845" y="192"/>
                  <a:pt x="1845" y="192"/>
                </a:cubicBezTo>
                <a:cubicBezTo>
                  <a:pt x="1848" y="194"/>
                  <a:pt x="1848" y="194"/>
                  <a:pt x="1848" y="194"/>
                </a:cubicBezTo>
                <a:cubicBezTo>
                  <a:pt x="1862" y="201"/>
                  <a:pt x="1871" y="211"/>
                  <a:pt x="1875" y="220"/>
                </a:cubicBezTo>
                <a:cubicBezTo>
                  <a:pt x="1883" y="220"/>
                  <a:pt x="1889" y="218"/>
                  <a:pt x="1895" y="215"/>
                </a:cubicBezTo>
                <a:cubicBezTo>
                  <a:pt x="1902" y="212"/>
                  <a:pt x="1909" y="209"/>
                  <a:pt x="1916" y="206"/>
                </a:cubicBezTo>
                <a:cubicBezTo>
                  <a:pt x="1924" y="203"/>
                  <a:pt x="1924" y="203"/>
                  <a:pt x="1924" y="203"/>
                </a:cubicBezTo>
                <a:cubicBezTo>
                  <a:pt x="1930" y="202"/>
                  <a:pt x="1930" y="202"/>
                  <a:pt x="1930" y="202"/>
                </a:cubicBezTo>
                <a:cubicBezTo>
                  <a:pt x="1932" y="202"/>
                  <a:pt x="1934" y="202"/>
                  <a:pt x="1936" y="203"/>
                </a:cubicBezTo>
                <a:cubicBezTo>
                  <a:pt x="1936" y="203"/>
                  <a:pt x="1936" y="203"/>
                  <a:pt x="1936" y="203"/>
                </a:cubicBezTo>
                <a:cubicBezTo>
                  <a:pt x="1938" y="203"/>
                  <a:pt x="1940" y="202"/>
                  <a:pt x="1942" y="202"/>
                </a:cubicBezTo>
                <a:cubicBezTo>
                  <a:pt x="1946" y="201"/>
                  <a:pt x="1950" y="201"/>
                  <a:pt x="1954" y="200"/>
                </a:cubicBezTo>
                <a:cubicBezTo>
                  <a:pt x="1954" y="199"/>
                  <a:pt x="1954" y="199"/>
                  <a:pt x="1954" y="199"/>
                </a:cubicBezTo>
                <a:cubicBezTo>
                  <a:pt x="1954" y="185"/>
                  <a:pt x="1968" y="174"/>
                  <a:pt x="1980" y="174"/>
                </a:cubicBezTo>
                <a:cubicBezTo>
                  <a:pt x="1984" y="173"/>
                  <a:pt x="1984" y="173"/>
                  <a:pt x="1984" y="173"/>
                </a:cubicBezTo>
                <a:cubicBezTo>
                  <a:pt x="1985" y="173"/>
                  <a:pt x="1987" y="173"/>
                  <a:pt x="1988" y="174"/>
                </a:cubicBezTo>
                <a:cubicBezTo>
                  <a:pt x="1991" y="169"/>
                  <a:pt x="1991" y="169"/>
                  <a:pt x="1991" y="169"/>
                </a:cubicBezTo>
                <a:cubicBezTo>
                  <a:pt x="1996" y="162"/>
                  <a:pt x="1996" y="162"/>
                  <a:pt x="1996" y="162"/>
                </a:cubicBezTo>
                <a:cubicBezTo>
                  <a:pt x="2006" y="161"/>
                  <a:pt x="2006" y="161"/>
                  <a:pt x="2006" y="161"/>
                </a:cubicBezTo>
                <a:cubicBezTo>
                  <a:pt x="2012" y="160"/>
                  <a:pt x="2015" y="160"/>
                  <a:pt x="2018" y="160"/>
                </a:cubicBezTo>
                <a:cubicBezTo>
                  <a:pt x="2018" y="160"/>
                  <a:pt x="2018" y="160"/>
                  <a:pt x="2018" y="160"/>
                </a:cubicBezTo>
                <a:cubicBezTo>
                  <a:pt x="2023" y="160"/>
                  <a:pt x="2026" y="159"/>
                  <a:pt x="2029" y="159"/>
                </a:cubicBezTo>
                <a:cubicBezTo>
                  <a:pt x="2033" y="158"/>
                  <a:pt x="2037" y="157"/>
                  <a:pt x="2041" y="157"/>
                </a:cubicBezTo>
                <a:cubicBezTo>
                  <a:pt x="2044" y="157"/>
                  <a:pt x="2047" y="156"/>
                  <a:pt x="2051" y="155"/>
                </a:cubicBezTo>
                <a:cubicBezTo>
                  <a:pt x="2056" y="153"/>
                  <a:pt x="2056" y="153"/>
                  <a:pt x="2056" y="153"/>
                </a:cubicBezTo>
                <a:cubicBezTo>
                  <a:pt x="2064" y="150"/>
                  <a:pt x="2073" y="148"/>
                  <a:pt x="2083" y="148"/>
                </a:cubicBezTo>
                <a:cubicBezTo>
                  <a:pt x="2087" y="148"/>
                  <a:pt x="2092" y="148"/>
                  <a:pt x="2096" y="149"/>
                </a:cubicBezTo>
                <a:cubicBezTo>
                  <a:pt x="2099" y="149"/>
                  <a:pt x="2101" y="149"/>
                  <a:pt x="2104" y="149"/>
                </a:cubicBezTo>
                <a:cubicBezTo>
                  <a:pt x="2113" y="149"/>
                  <a:pt x="2123" y="150"/>
                  <a:pt x="2132" y="151"/>
                </a:cubicBezTo>
                <a:cubicBezTo>
                  <a:pt x="2137" y="152"/>
                  <a:pt x="2142" y="153"/>
                  <a:pt x="2146" y="153"/>
                </a:cubicBezTo>
                <a:cubicBezTo>
                  <a:pt x="2155" y="154"/>
                  <a:pt x="2162" y="156"/>
                  <a:pt x="2169" y="161"/>
                </a:cubicBezTo>
                <a:cubicBezTo>
                  <a:pt x="2171" y="159"/>
                  <a:pt x="2176" y="158"/>
                  <a:pt x="2182" y="158"/>
                </a:cubicBezTo>
                <a:cubicBezTo>
                  <a:pt x="2187" y="158"/>
                  <a:pt x="2193" y="159"/>
                  <a:pt x="2198" y="161"/>
                </a:cubicBezTo>
                <a:cubicBezTo>
                  <a:pt x="2204" y="162"/>
                  <a:pt x="2211" y="162"/>
                  <a:pt x="2217" y="162"/>
                </a:cubicBezTo>
                <a:cubicBezTo>
                  <a:pt x="2225" y="163"/>
                  <a:pt x="2232" y="163"/>
                  <a:pt x="2241" y="165"/>
                </a:cubicBezTo>
                <a:cubicBezTo>
                  <a:pt x="2245" y="165"/>
                  <a:pt x="2245" y="165"/>
                  <a:pt x="2245" y="165"/>
                </a:cubicBezTo>
                <a:cubicBezTo>
                  <a:pt x="2248" y="164"/>
                  <a:pt x="2250" y="164"/>
                  <a:pt x="2253" y="164"/>
                </a:cubicBezTo>
                <a:cubicBezTo>
                  <a:pt x="2265" y="164"/>
                  <a:pt x="2274" y="168"/>
                  <a:pt x="2281" y="173"/>
                </a:cubicBezTo>
                <a:cubicBezTo>
                  <a:pt x="2282" y="172"/>
                  <a:pt x="2282" y="172"/>
                  <a:pt x="2282" y="172"/>
                </a:cubicBezTo>
                <a:cubicBezTo>
                  <a:pt x="2291" y="168"/>
                  <a:pt x="2291" y="168"/>
                  <a:pt x="2291" y="168"/>
                </a:cubicBezTo>
                <a:cubicBezTo>
                  <a:pt x="2292" y="168"/>
                  <a:pt x="2293" y="167"/>
                  <a:pt x="2294" y="166"/>
                </a:cubicBezTo>
                <a:cubicBezTo>
                  <a:pt x="2303" y="159"/>
                  <a:pt x="2309" y="157"/>
                  <a:pt x="2316" y="157"/>
                </a:cubicBezTo>
                <a:cubicBezTo>
                  <a:pt x="2320" y="157"/>
                  <a:pt x="2324" y="158"/>
                  <a:pt x="2328" y="159"/>
                </a:cubicBezTo>
                <a:cubicBezTo>
                  <a:pt x="2333" y="161"/>
                  <a:pt x="2333" y="161"/>
                  <a:pt x="2333" y="161"/>
                </a:cubicBezTo>
                <a:cubicBezTo>
                  <a:pt x="2336" y="161"/>
                  <a:pt x="2342" y="163"/>
                  <a:pt x="2348" y="164"/>
                </a:cubicBezTo>
                <a:cubicBezTo>
                  <a:pt x="2352" y="165"/>
                  <a:pt x="2352" y="165"/>
                  <a:pt x="2352" y="165"/>
                </a:cubicBezTo>
                <a:cubicBezTo>
                  <a:pt x="2353" y="165"/>
                  <a:pt x="2355" y="165"/>
                  <a:pt x="2356" y="165"/>
                </a:cubicBezTo>
                <a:cubicBezTo>
                  <a:pt x="2371" y="165"/>
                  <a:pt x="2380" y="176"/>
                  <a:pt x="2380" y="188"/>
                </a:cubicBezTo>
                <a:cubicBezTo>
                  <a:pt x="2389" y="198"/>
                  <a:pt x="2391" y="208"/>
                  <a:pt x="2388" y="218"/>
                </a:cubicBezTo>
                <a:cubicBezTo>
                  <a:pt x="2387" y="220"/>
                  <a:pt x="2386" y="222"/>
                  <a:pt x="2385" y="225"/>
                </a:cubicBezTo>
                <a:cubicBezTo>
                  <a:pt x="2389" y="229"/>
                  <a:pt x="2392" y="234"/>
                  <a:pt x="2393" y="240"/>
                </a:cubicBezTo>
                <a:cubicBezTo>
                  <a:pt x="2401" y="244"/>
                  <a:pt x="2407" y="251"/>
                  <a:pt x="2409" y="264"/>
                </a:cubicBezTo>
                <a:cubicBezTo>
                  <a:pt x="2410" y="269"/>
                  <a:pt x="2411" y="279"/>
                  <a:pt x="2400" y="288"/>
                </a:cubicBezTo>
                <a:cubicBezTo>
                  <a:pt x="2397" y="291"/>
                  <a:pt x="2392" y="293"/>
                  <a:pt x="2388" y="294"/>
                </a:cubicBezTo>
                <a:cubicBezTo>
                  <a:pt x="2384" y="294"/>
                  <a:pt x="2380" y="295"/>
                  <a:pt x="2376" y="295"/>
                </a:cubicBezTo>
                <a:cubicBezTo>
                  <a:pt x="2376" y="295"/>
                  <a:pt x="2376" y="295"/>
                  <a:pt x="2375" y="295"/>
                </a:cubicBezTo>
                <a:cubicBezTo>
                  <a:pt x="2372" y="295"/>
                  <a:pt x="2369" y="295"/>
                  <a:pt x="2367" y="295"/>
                </a:cubicBezTo>
                <a:cubicBezTo>
                  <a:pt x="2360" y="295"/>
                  <a:pt x="2360" y="295"/>
                  <a:pt x="2360" y="295"/>
                </a:cubicBezTo>
                <a:cubicBezTo>
                  <a:pt x="2356" y="298"/>
                  <a:pt x="2351" y="299"/>
                  <a:pt x="2346" y="299"/>
                </a:cubicBezTo>
                <a:cubicBezTo>
                  <a:pt x="2338" y="299"/>
                  <a:pt x="2330" y="296"/>
                  <a:pt x="2324" y="291"/>
                </a:cubicBezTo>
                <a:cubicBezTo>
                  <a:pt x="2323" y="293"/>
                  <a:pt x="2321" y="295"/>
                  <a:pt x="2319" y="297"/>
                </a:cubicBezTo>
                <a:cubicBezTo>
                  <a:pt x="2321" y="301"/>
                  <a:pt x="2322" y="306"/>
                  <a:pt x="2322" y="310"/>
                </a:cubicBezTo>
                <a:cubicBezTo>
                  <a:pt x="2322" y="318"/>
                  <a:pt x="2322" y="325"/>
                  <a:pt x="2321" y="333"/>
                </a:cubicBezTo>
                <a:cubicBezTo>
                  <a:pt x="2321" y="336"/>
                  <a:pt x="2320" y="340"/>
                  <a:pt x="2319" y="343"/>
                </a:cubicBezTo>
                <a:cubicBezTo>
                  <a:pt x="2319" y="344"/>
                  <a:pt x="2320" y="344"/>
                  <a:pt x="2320" y="345"/>
                </a:cubicBezTo>
                <a:cubicBezTo>
                  <a:pt x="2329" y="347"/>
                  <a:pt x="2335" y="353"/>
                  <a:pt x="2339" y="360"/>
                </a:cubicBezTo>
                <a:cubicBezTo>
                  <a:pt x="2342" y="362"/>
                  <a:pt x="2344" y="363"/>
                  <a:pt x="2346" y="364"/>
                </a:cubicBezTo>
                <a:cubicBezTo>
                  <a:pt x="2348" y="365"/>
                  <a:pt x="2350" y="366"/>
                  <a:pt x="2352" y="366"/>
                </a:cubicBezTo>
                <a:cubicBezTo>
                  <a:pt x="2359" y="368"/>
                  <a:pt x="2363" y="374"/>
                  <a:pt x="2365" y="376"/>
                </a:cubicBezTo>
                <a:cubicBezTo>
                  <a:pt x="2368" y="380"/>
                  <a:pt x="2368" y="380"/>
                  <a:pt x="2368" y="380"/>
                </a:cubicBezTo>
                <a:cubicBezTo>
                  <a:pt x="2385" y="391"/>
                  <a:pt x="2384" y="409"/>
                  <a:pt x="2383" y="416"/>
                </a:cubicBezTo>
                <a:cubicBezTo>
                  <a:pt x="2382" y="430"/>
                  <a:pt x="2382" y="430"/>
                  <a:pt x="2382" y="430"/>
                </a:cubicBezTo>
                <a:cubicBezTo>
                  <a:pt x="2366" y="437"/>
                  <a:pt x="2366" y="437"/>
                  <a:pt x="2366" y="437"/>
                </a:cubicBezTo>
                <a:cubicBezTo>
                  <a:pt x="2362" y="438"/>
                  <a:pt x="2358" y="438"/>
                  <a:pt x="2355" y="438"/>
                </a:cubicBezTo>
                <a:cubicBezTo>
                  <a:pt x="2340" y="438"/>
                  <a:pt x="2340" y="438"/>
                  <a:pt x="2340" y="438"/>
                </a:cubicBezTo>
                <a:cubicBezTo>
                  <a:pt x="2336" y="440"/>
                  <a:pt x="2332" y="445"/>
                  <a:pt x="2330" y="449"/>
                </a:cubicBezTo>
                <a:cubicBezTo>
                  <a:pt x="2327" y="455"/>
                  <a:pt x="2324" y="460"/>
                  <a:pt x="2319" y="466"/>
                </a:cubicBezTo>
                <a:cubicBezTo>
                  <a:pt x="2316" y="469"/>
                  <a:pt x="2314" y="474"/>
                  <a:pt x="2314" y="479"/>
                </a:cubicBezTo>
                <a:cubicBezTo>
                  <a:pt x="2313" y="487"/>
                  <a:pt x="2312" y="494"/>
                  <a:pt x="2309" y="500"/>
                </a:cubicBezTo>
                <a:cubicBezTo>
                  <a:pt x="2309" y="502"/>
                  <a:pt x="2308" y="504"/>
                  <a:pt x="2308" y="506"/>
                </a:cubicBezTo>
                <a:cubicBezTo>
                  <a:pt x="2309" y="509"/>
                  <a:pt x="2310" y="512"/>
                  <a:pt x="2310" y="516"/>
                </a:cubicBezTo>
                <a:cubicBezTo>
                  <a:pt x="2310" y="524"/>
                  <a:pt x="2310" y="524"/>
                  <a:pt x="2310" y="524"/>
                </a:cubicBezTo>
                <a:cubicBezTo>
                  <a:pt x="2304" y="532"/>
                  <a:pt x="2304" y="532"/>
                  <a:pt x="2304" y="532"/>
                </a:cubicBezTo>
                <a:cubicBezTo>
                  <a:pt x="2299" y="537"/>
                  <a:pt x="2293" y="540"/>
                  <a:pt x="2286" y="540"/>
                </a:cubicBezTo>
                <a:cubicBezTo>
                  <a:pt x="2281" y="539"/>
                  <a:pt x="2278" y="539"/>
                  <a:pt x="2275" y="538"/>
                </a:cubicBezTo>
                <a:cubicBezTo>
                  <a:pt x="2272" y="538"/>
                  <a:pt x="2272" y="538"/>
                  <a:pt x="2272" y="538"/>
                </a:cubicBezTo>
                <a:cubicBezTo>
                  <a:pt x="2267" y="535"/>
                  <a:pt x="2267" y="535"/>
                  <a:pt x="2267" y="535"/>
                </a:cubicBezTo>
                <a:cubicBezTo>
                  <a:pt x="2256" y="529"/>
                  <a:pt x="2256" y="529"/>
                  <a:pt x="2256" y="529"/>
                </a:cubicBezTo>
                <a:cubicBezTo>
                  <a:pt x="2255" y="529"/>
                  <a:pt x="2254" y="529"/>
                  <a:pt x="2253" y="529"/>
                </a:cubicBezTo>
                <a:cubicBezTo>
                  <a:pt x="2251" y="529"/>
                  <a:pt x="2250" y="529"/>
                  <a:pt x="2250" y="529"/>
                </a:cubicBezTo>
                <a:cubicBezTo>
                  <a:pt x="2248" y="533"/>
                  <a:pt x="2248" y="536"/>
                  <a:pt x="2246" y="540"/>
                </a:cubicBezTo>
                <a:cubicBezTo>
                  <a:pt x="2242" y="550"/>
                  <a:pt x="2242" y="550"/>
                  <a:pt x="2242" y="550"/>
                </a:cubicBezTo>
                <a:cubicBezTo>
                  <a:pt x="2239" y="551"/>
                  <a:pt x="2239" y="551"/>
                  <a:pt x="2239" y="551"/>
                </a:cubicBezTo>
                <a:cubicBezTo>
                  <a:pt x="2243" y="555"/>
                  <a:pt x="2245" y="560"/>
                  <a:pt x="2245" y="565"/>
                </a:cubicBezTo>
                <a:cubicBezTo>
                  <a:pt x="2246" y="573"/>
                  <a:pt x="2246" y="573"/>
                  <a:pt x="2246" y="573"/>
                </a:cubicBezTo>
                <a:cubicBezTo>
                  <a:pt x="2240" y="583"/>
                  <a:pt x="2240" y="583"/>
                  <a:pt x="2240" y="583"/>
                </a:cubicBezTo>
                <a:cubicBezTo>
                  <a:pt x="2238" y="585"/>
                  <a:pt x="2237" y="587"/>
                  <a:pt x="2236" y="588"/>
                </a:cubicBezTo>
                <a:cubicBezTo>
                  <a:pt x="2235" y="589"/>
                  <a:pt x="2235" y="589"/>
                  <a:pt x="2235" y="589"/>
                </a:cubicBezTo>
                <a:cubicBezTo>
                  <a:pt x="2236" y="590"/>
                  <a:pt x="2238" y="590"/>
                  <a:pt x="2239" y="591"/>
                </a:cubicBezTo>
                <a:cubicBezTo>
                  <a:pt x="2243" y="595"/>
                  <a:pt x="2246" y="601"/>
                  <a:pt x="2247" y="606"/>
                </a:cubicBezTo>
                <a:cubicBezTo>
                  <a:pt x="2248" y="609"/>
                  <a:pt x="2248" y="611"/>
                  <a:pt x="2248" y="614"/>
                </a:cubicBezTo>
                <a:cubicBezTo>
                  <a:pt x="2254" y="616"/>
                  <a:pt x="2258" y="621"/>
                  <a:pt x="2261" y="626"/>
                </a:cubicBezTo>
                <a:cubicBezTo>
                  <a:pt x="2262" y="627"/>
                  <a:pt x="2263" y="629"/>
                  <a:pt x="2264" y="630"/>
                </a:cubicBezTo>
                <a:cubicBezTo>
                  <a:pt x="2266" y="632"/>
                  <a:pt x="2267" y="634"/>
                  <a:pt x="2269" y="636"/>
                </a:cubicBezTo>
                <a:cubicBezTo>
                  <a:pt x="2276" y="646"/>
                  <a:pt x="2276" y="646"/>
                  <a:pt x="2276" y="646"/>
                </a:cubicBezTo>
                <a:cubicBezTo>
                  <a:pt x="2271" y="660"/>
                  <a:pt x="2271" y="660"/>
                  <a:pt x="2271" y="660"/>
                </a:cubicBezTo>
                <a:cubicBezTo>
                  <a:pt x="2269" y="664"/>
                  <a:pt x="2266" y="667"/>
                  <a:pt x="2262" y="669"/>
                </a:cubicBezTo>
                <a:cubicBezTo>
                  <a:pt x="2266" y="672"/>
                  <a:pt x="2268" y="675"/>
                  <a:pt x="2271" y="678"/>
                </a:cubicBezTo>
                <a:cubicBezTo>
                  <a:pt x="2279" y="685"/>
                  <a:pt x="2279" y="685"/>
                  <a:pt x="2279" y="685"/>
                </a:cubicBezTo>
                <a:cubicBezTo>
                  <a:pt x="2278" y="699"/>
                  <a:pt x="2278" y="699"/>
                  <a:pt x="2278" y="699"/>
                </a:cubicBezTo>
                <a:cubicBezTo>
                  <a:pt x="2277" y="707"/>
                  <a:pt x="2271" y="714"/>
                  <a:pt x="2264" y="718"/>
                </a:cubicBezTo>
                <a:cubicBezTo>
                  <a:pt x="2262" y="719"/>
                  <a:pt x="2260" y="720"/>
                  <a:pt x="2257" y="720"/>
                </a:cubicBezTo>
                <a:cubicBezTo>
                  <a:pt x="2257" y="721"/>
                  <a:pt x="2257" y="721"/>
                  <a:pt x="2257" y="722"/>
                </a:cubicBezTo>
                <a:cubicBezTo>
                  <a:pt x="2261" y="727"/>
                  <a:pt x="2261" y="727"/>
                  <a:pt x="2261" y="727"/>
                </a:cubicBezTo>
                <a:cubicBezTo>
                  <a:pt x="2266" y="732"/>
                  <a:pt x="2267" y="739"/>
                  <a:pt x="2266" y="745"/>
                </a:cubicBezTo>
                <a:cubicBezTo>
                  <a:pt x="2264" y="755"/>
                  <a:pt x="2264" y="755"/>
                  <a:pt x="2264" y="755"/>
                </a:cubicBezTo>
                <a:cubicBezTo>
                  <a:pt x="2254" y="761"/>
                  <a:pt x="2254" y="761"/>
                  <a:pt x="2254" y="761"/>
                </a:cubicBezTo>
                <a:cubicBezTo>
                  <a:pt x="2260" y="779"/>
                  <a:pt x="2255" y="793"/>
                  <a:pt x="2249" y="802"/>
                </a:cubicBezTo>
                <a:cubicBezTo>
                  <a:pt x="2247" y="806"/>
                  <a:pt x="2245" y="811"/>
                  <a:pt x="2240" y="816"/>
                </a:cubicBezTo>
                <a:cubicBezTo>
                  <a:pt x="2239" y="826"/>
                  <a:pt x="2235" y="836"/>
                  <a:pt x="2227" y="843"/>
                </a:cubicBezTo>
                <a:cubicBezTo>
                  <a:pt x="2224" y="846"/>
                  <a:pt x="2224" y="846"/>
                  <a:pt x="2224" y="846"/>
                </a:cubicBezTo>
                <a:cubicBezTo>
                  <a:pt x="2218" y="849"/>
                  <a:pt x="2218" y="849"/>
                  <a:pt x="2218" y="849"/>
                </a:cubicBezTo>
                <a:cubicBezTo>
                  <a:pt x="2212" y="851"/>
                  <a:pt x="2212" y="851"/>
                  <a:pt x="2212" y="851"/>
                </a:cubicBezTo>
                <a:cubicBezTo>
                  <a:pt x="2206" y="850"/>
                  <a:pt x="2206" y="850"/>
                  <a:pt x="2206" y="850"/>
                </a:cubicBezTo>
                <a:cubicBezTo>
                  <a:pt x="2197" y="849"/>
                  <a:pt x="2197" y="849"/>
                  <a:pt x="2197" y="849"/>
                </a:cubicBezTo>
                <a:cubicBezTo>
                  <a:pt x="2191" y="841"/>
                  <a:pt x="2191" y="841"/>
                  <a:pt x="2191" y="841"/>
                </a:cubicBezTo>
                <a:cubicBezTo>
                  <a:pt x="2185" y="831"/>
                  <a:pt x="2185" y="831"/>
                  <a:pt x="2185" y="831"/>
                </a:cubicBezTo>
                <a:cubicBezTo>
                  <a:pt x="2186" y="826"/>
                  <a:pt x="2186" y="826"/>
                  <a:pt x="2186" y="826"/>
                </a:cubicBezTo>
                <a:cubicBezTo>
                  <a:pt x="2182" y="822"/>
                  <a:pt x="2182" y="822"/>
                  <a:pt x="2182" y="822"/>
                </a:cubicBezTo>
                <a:cubicBezTo>
                  <a:pt x="2181" y="812"/>
                  <a:pt x="2181" y="812"/>
                  <a:pt x="2181" y="812"/>
                </a:cubicBezTo>
                <a:cubicBezTo>
                  <a:pt x="2177" y="792"/>
                  <a:pt x="2177" y="792"/>
                  <a:pt x="2177" y="792"/>
                </a:cubicBezTo>
                <a:cubicBezTo>
                  <a:pt x="2187" y="792"/>
                  <a:pt x="2187" y="792"/>
                  <a:pt x="2187" y="792"/>
                </a:cubicBezTo>
                <a:cubicBezTo>
                  <a:pt x="2186" y="790"/>
                  <a:pt x="2186" y="789"/>
                  <a:pt x="2185" y="788"/>
                </a:cubicBezTo>
                <a:cubicBezTo>
                  <a:pt x="2183" y="784"/>
                  <a:pt x="2182" y="783"/>
                  <a:pt x="2181" y="782"/>
                </a:cubicBezTo>
                <a:cubicBezTo>
                  <a:pt x="2174" y="778"/>
                  <a:pt x="2171" y="773"/>
                  <a:pt x="2168" y="769"/>
                </a:cubicBezTo>
                <a:cubicBezTo>
                  <a:pt x="2165" y="764"/>
                  <a:pt x="2162" y="761"/>
                  <a:pt x="2159" y="758"/>
                </a:cubicBezTo>
                <a:cubicBezTo>
                  <a:pt x="2151" y="749"/>
                  <a:pt x="2151" y="749"/>
                  <a:pt x="2151" y="749"/>
                </a:cubicBezTo>
                <a:cubicBezTo>
                  <a:pt x="2136" y="731"/>
                  <a:pt x="2121" y="712"/>
                  <a:pt x="2113" y="689"/>
                </a:cubicBezTo>
                <a:cubicBezTo>
                  <a:pt x="2112" y="687"/>
                  <a:pt x="2111" y="685"/>
                  <a:pt x="2111" y="683"/>
                </a:cubicBezTo>
                <a:cubicBezTo>
                  <a:pt x="2108" y="679"/>
                  <a:pt x="2106" y="673"/>
                  <a:pt x="2105" y="666"/>
                </a:cubicBezTo>
                <a:cubicBezTo>
                  <a:pt x="2103" y="657"/>
                  <a:pt x="2104" y="649"/>
                  <a:pt x="2108" y="642"/>
                </a:cubicBezTo>
                <a:cubicBezTo>
                  <a:pt x="2109" y="640"/>
                  <a:pt x="2109" y="640"/>
                  <a:pt x="2109" y="640"/>
                </a:cubicBezTo>
                <a:cubicBezTo>
                  <a:pt x="2104" y="636"/>
                  <a:pt x="2104" y="636"/>
                  <a:pt x="2104" y="636"/>
                </a:cubicBezTo>
                <a:cubicBezTo>
                  <a:pt x="2103" y="623"/>
                  <a:pt x="2103" y="623"/>
                  <a:pt x="2103" y="623"/>
                </a:cubicBezTo>
                <a:cubicBezTo>
                  <a:pt x="2104" y="613"/>
                  <a:pt x="2112" y="608"/>
                  <a:pt x="2117" y="605"/>
                </a:cubicBezTo>
                <a:cubicBezTo>
                  <a:pt x="2117" y="604"/>
                  <a:pt x="2119" y="601"/>
                  <a:pt x="2123" y="598"/>
                </a:cubicBezTo>
                <a:cubicBezTo>
                  <a:pt x="2122" y="589"/>
                  <a:pt x="2122" y="582"/>
                  <a:pt x="2123" y="575"/>
                </a:cubicBezTo>
                <a:cubicBezTo>
                  <a:pt x="2123" y="569"/>
                  <a:pt x="2123" y="569"/>
                  <a:pt x="2123" y="569"/>
                </a:cubicBezTo>
                <a:cubicBezTo>
                  <a:pt x="2123" y="565"/>
                  <a:pt x="2123" y="559"/>
                  <a:pt x="2126" y="553"/>
                </a:cubicBezTo>
                <a:cubicBezTo>
                  <a:pt x="2127" y="551"/>
                  <a:pt x="2127" y="550"/>
                  <a:pt x="2128" y="547"/>
                </a:cubicBezTo>
                <a:cubicBezTo>
                  <a:pt x="2119" y="548"/>
                  <a:pt x="2119" y="548"/>
                  <a:pt x="2119" y="548"/>
                </a:cubicBezTo>
                <a:cubicBezTo>
                  <a:pt x="2113" y="548"/>
                  <a:pt x="2113" y="548"/>
                  <a:pt x="2113" y="548"/>
                </a:cubicBezTo>
                <a:cubicBezTo>
                  <a:pt x="2108" y="545"/>
                  <a:pt x="2108" y="545"/>
                  <a:pt x="2108" y="545"/>
                </a:cubicBezTo>
                <a:cubicBezTo>
                  <a:pt x="2107" y="544"/>
                  <a:pt x="2105" y="543"/>
                  <a:pt x="2104" y="543"/>
                </a:cubicBezTo>
                <a:cubicBezTo>
                  <a:pt x="2102" y="542"/>
                  <a:pt x="2100" y="541"/>
                  <a:pt x="2097" y="540"/>
                </a:cubicBezTo>
                <a:cubicBezTo>
                  <a:pt x="2088" y="536"/>
                  <a:pt x="2083" y="529"/>
                  <a:pt x="2081" y="523"/>
                </a:cubicBezTo>
                <a:cubicBezTo>
                  <a:pt x="2080" y="523"/>
                  <a:pt x="2080" y="523"/>
                  <a:pt x="2080" y="523"/>
                </a:cubicBezTo>
                <a:cubicBezTo>
                  <a:pt x="2076" y="524"/>
                  <a:pt x="2072" y="525"/>
                  <a:pt x="2068" y="526"/>
                </a:cubicBezTo>
                <a:cubicBezTo>
                  <a:pt x="2068" y="528"/>
                  <a:pt x="2068" y="537"/>
                  <a:pt x="2068" y="539"/>
                </a:cubicBezTo>
                <a:cubicBezTo>
                  <a:pt x="2069" y="545"/>
                  <a:pt x="2069" y="553"/>
                  <a:pt x="2064" y="562"/>
                </a:cubicBezTo>
                <a:cubicBezTo>
                  <a:pt x="2076" y="565"/>
                  <a:pt x="2080" y="573"/>
                  <a:pt x="2081" y="579"/>
                </a:cubicBezTo>
                <a:cubicBezTo>
                  <a:pt x="2083" y="584"/>
                  <a:pt x="2084" y="597"/>
                  <a:pt x="2068" y="607"/>
                </a:cubicBezTo>
                <a:cubicBezTo>
                  <a:pt x="2064" y="611"/>
                  <a:pt x="2057" y="614"/>
                  <a:pt x="2050" y="614"/>
                </a:cubicBezTo>
                <a:cubicBezTo>
                  <a:pt x="2049" y="614"/>
                  <a:pt x="2049" y="614"/>
                  <a:pt x="2049" y="614"/>
                </a:cubicBezTo>
                <a:cubicBezTo>
                  <a:pt x="2044" y="618"/>
                  <a:pt x="2038" y="620"/>
                  <a:pt x="2033" y="622"/>
                </a:cubicBezTo>
                <a:cubicBezTo>
                  <a:pt x="2028" y="625"/>
                  <a:pt x="2028" y="625"/>
                  <a:pt x="2028" y="625"/>
                </a:cubicBezTo>
                <a:cubicBezTo>
                  <a:pt x="2024" y="627"/>
                  <a:pt x="2024" y="627"/>
                  <a:pt x="2024" y="627"/>
                </a:cubicBezTo>
                <a:cubicBezTo>
                  <a:pt x="2017" y="627"/>
                  <a:pt x="2017" y="627"/>
                  <a:pt x="2017" y="627"/>
                </a:cubicBezTo>
                <a:cubicBezTo>
                  <a:pt x="2011" y="627"/>
                  <a:pt x="2005" y="625"/>
                  <a:pt x="1999" y="621"/>
                </a:cubicBezTo>
                <a:cubicBezTo>
                  <a:pt x="1995" y="617"/>
                  <a:pt x="1993" y="614"/>
                  <a:pt x="1991" y="610"/>
                </a:cubicBezTo>
                <a:cubicBezTo>
                  <a:pt x="1989" y="609"/>
                  <a:pt x="1986" y="609"/>
                  <a:pt x="1983" y="609"/>
                </a:cubicBezTo>
                <a:cubicBezTo>
                  <a:pt x="1979" y="621"/>
                  <a:pt x="1979" y="621"/>
                  <a:pt x="1979" y="621"/>
                </a:cubicBezTo>
                <a:cubicBezTo>
                  <a:pt x="1963" y="623"/>
                  <a:pt x="1963" y="623"/>
                  <a:pt x="1963" y="623"/>
                </a:cubicBezTo>
                <a:cubicBezTo>
                  <a:pt x="1961" y="623"/>
                  <a:pt x="1959" y="624"/>
                  <a:pt x="1957" y="624"/>
                </a:cubicBezTo>
                <a:cubicBezTo>
                  <a:pt x="1953" y="625"/>
                  <a:pt x="1948" y="626"/>
                  <a:pt x="1942" y="626"/>
                </a:cubicBezTo>
                <a:cubicBezTo>
                  <a:pt x="1940" y="626"/>
                  <a:pt x="1940" y="626"/>
                  <a:pt x="1940" y="626"/>
                </a:cubicBezTo>
                <a:cubicBezTo>
                  <a:pt x="1935" y="631"/>
                  <a:pt x="1929" y="634"/>
                  <a:pt x="1921" y="634"/>
                </a:cubicBezTo>
                <a:cubicBezTo>
                  <a:pt x="1917" y="634"/>
                  <a:pt x="1913" y="633"/>
                  <a:pt x="1909" y="631"/>
                </a:cubicBezTo>
                <a:cubicBezTo>
                  <a:pt x="1905" y="634"/>
                  <a:pt x="1905" y="634"/>
                  <a:pt x="1905" y="634"/>
                </a:cubicBezTo>
                <a:cubicBezTo>
                  <a:pt x="1899" y="636"/>
                  <a:pt x="1893" y="637"/>
                  <a:pt x="1887" y="638"/>
                </a:cubicBezTo>
                <a:cubicBezTo>
                  <a:pt x="1888" y="645"/>
                  <a:pt x="1885" y="652"/>
                  <a:pt x="1881" y="658"/>
                </a:cubicBezTo>
                <a:cubicBezTo>
                  <a:pt x="1883" y="673"/>
                  <a:pt x="1876" y="685"/>
                  <a:pt x="1872" y="691"/>
                </a:cubicBezTo>
                <a:cubicBezTo>
                  <a:pt x="1866" y="701"/>
                  <a:pt x="1863" y="708"/>
                  <a:pt x="1862" y="715"/>
                </a:cubicBezTo>
                <a:cubicBezTo>
                  <a:pt x="1862" y="717"/>
                  <a:pt x="1862" y="719"/>
                  <a:pt x="1861" y="721"/>
                </a:cubicBezTo>
                <a:cubicBezTo>
                  <a:pt x="1867" y="723"/>
                  <a:pt x="1867" y="723"/>
                  <a:pt x="1867" y="723"/>
                </a:cubicBezTo>
                <a:cubicBezTo>
                  <a:pt x="1876" y="726"/>
                  <a:pt x="1882" y="732"/>
                  <a:pt x="1885" y="741"/>
                </a:cubicBezTo>
                <a:cubicBezTo>
                  <a:pt x="1885" y="741"/>
                  <a:pt x="1885" y="741"/>
                  <a:pt x="1885" y="741"/>
                </a:cubicBezTo>
                <a:cubicBezTo>
                  <a:pt x="1887" y="741"/>
                  <a:pt x="1888" y="740"/>
                  <a:pt x="1891" y="740"/>
                </a:cubicBezTo>
                <a:cubicBezTo>
                  <a:pt x="1897" y="740"/>
                  <a:pt x="1899" y="740"/>
                  <a:pt x="1902" y="740"/>
                </a:cubicBezTo>
                <a:cubicBezTo>
                  <a:pt x="1906" y="740"/>
                  <a:pt x="1913" y="740"/>
                  <a:pt x="1919" y="744"/>
                </a:cubicBezTo>
                <a:cubicBezTo>
                  <a:pt x="1920" y="745"/>
                  <a:pt x="1922" y="746"/>
                  <a:pt x="1924" y="747"/>
                </a:cubicBezTo>
                <a:cubicBezTo>
                  <a:pt x="1925" y="743"/>
                  <a:pt x="1928" y="739"/>
                  <a:pt x="1932" y="736"/>
                </a:cubicBezTo>
                <a:cubicBezTo>
                  <a:pt x="1937" y="733"/>
                  <a:pt x="1937" y="733"/>
                  <a:pt x="1937" y="733"/>
                </a:cubicBezTo>
                <a:cubicBezTo>
                  <a:pt x="1946" y="731"/>
                  <a:pt x="1946" y="731"/>
                  <a:pt x="1946" y="731"/>
                </a:cubicBezTo>
                <a:cubicBezTo>
                  <a:pt x="1958" y="732"/>
                  <a:pt x="1967" y="737"/>
                  <a:pt x="1973" y="744"/>
                </a:cubicBezTo>
                <a:cubicBezTo>
                  <a:pt x="1974" y="746"/>
                  <a:pt x="1974" y="746"/>
                  <a:pt x="1974" y="746"/>
                </a:cubicBezTo>
                <a:cubicBezTo>
                  <a:pt x="1976" y="749"/>
                  <a:pt x="1976" y="749"/>
                  <a:pt x="1976" y="749"/>
                </a:cubicBezTo>
                <a:cubicBezTo>
                  <a:pt x="1986" y="756"/>
                  <a:pt x="1990" y="764"/>
                  <a:pt x="1994" y="770"/>
                </a:cubicBezTo>
                <a:cubicBezTo>
                  <a:pt x="1995" y="772"/>
                  <a:pt x="1996" y="774"/>
                  <a:pt x="1997" y="776"/>
                </a:cubicBezTo>
                <a:cubicBezTo>
                  <a:pt x="2001" y="781"/>
                  <a:pt x="2004" y="789"/>
                  <a:pt x="2003" y="796"/>
                </a:cubicBezTo>
                <a:cubicBezTo>
                  <a:pt x="2004" y="796"/>
                  <a:pt x="2004" y="797"/>
                  <a:pt x="2006" y="798"/>
                </a:cubicBezTo>
                <a:cubicBezTo>
                  <a:pt x="2019" y="811"/>
                  <a:pt x="2029" y="825"/>
                  <a:pt x="2039" y="839"/>
                </a:cubicBezTo>
                <a:cubicBezTo>
                  <a:pt x="2048" y="852"/>
                  <a:pt x="2048" y="852"/>
                  <a:pt x="2048" y="852"/>
                </a:cubicBezTo>
                <a:cubicBezTo>
                  <a:pt x="2051" y="852"/>
                  <a:pt x="2051" y="852"/>
                  <a:pt x="2051" y="852"/>
                </a:cubicBezTo>
                <a:cubicBezTo>
                  <a:pt x="2051" y="853"/>
                  <a:pt x="2051" y="853"/>
                  <a:pt x="2051" y="853"/>
                </a:cubicBezTo>
                <a:cubicBezTo>
                  <a:pt x="2064" y="851"/>
                  <a:pt x="2064" y="851"/>
                  <a:pt x="2064" y="851"/>
                </a:cubicBezTo>
                <a:cubicBezTo>
                  <a:pt x="2061" y="867"/>
                  <a:pt x="2061" y="867"/>
                  <a:pt x="2061" y="867"/>
                </a:cubicBezTo>
                <a:cubicBezTo>
                  <a:pt x="2111" y="910"/>
                  <a:pt x="2111" y="910"/>
                  <a:pt x="2111" y="910"/>
                </a:cubicBezTo>
                <a:cubicBezTo>
                  <a:pt x="2068" y="903"/>
                  <a:pt x="2068" y="903"/>
                  <a:pt x="2068" y="903"/>
                </a:cubicBezTo>
                <a:cubicBezTo>
                  <a:pt x="2069" y="905"/>
                  <a:pt x="2069" y="905"/>
                  <a:pt x="2069" y="905"/>
                </a:cubicBezTo>
                <a:cubicBezTo>
                  <a:pt x="2047" y="900"/>
                  <a:pt x="2047" y="900"/>
                  <a:pt x="2047" y="900"/>
                </a:cubicBezTo>
                <a:cubicBezTo>
                  <a:pt x="2049" y="902"/>
                  <a:pt x="2051" y="904"/>
                  <a:pt x="2053" y="906"/>
                </a:cubicBezTo>
                <a:cubicBezTo>
                  <a:pt x="2061" y="911"/>
                  <a:pt x="2072" y="917"/>
                  <a:pt x="2075" y="933"/>
                </a:cubicBezTo>
                <a:cubicBezTo>
                  <a:pt x="2077" y="943"/>
                  <a:pt x="2077" y="943"/>
                  <a:pt x="2077" y="943"/>
                </a:cubicBezTo>
                <a:cubicBezTo>
                  <a:pt x="2069" y="953"/>
                  <a:pt x="2069" y="953"/>
                  <a:pt x="2069" y="953"/>
                </a:cubicBezTo>
                <a:cubicBezTo>
                  <a:pt x="2063" y="960"/>
                  <a:pt x="2063" y="960"/>
                  <a:pt x="2063" y="960"/>
                </a:cubicBezTo>
                <a:cubicBezTo>
                  <a:pt x="2063" y="960"/>
                  <a:pt x="2053" y="960"/>
                  <a:pt x="2052" y="960"/>
                </a:cubicBezTo>
                <a:cubicBezTo>
                  <a:pt x="2052" y="966"/>
                  <a:pt x="2052" y="966"/>
                  <a:pt x="2052" y="966"/>
                </a:cubicBezTo>
                <a:cubicBezTo>
                  <a:pt x="2028" y="967"/>
                  <a:pt x="2028" y="967"/>
                  <a:pt x="2028" y="967"/>
                </a:cubicBezTo>
                <a:cubicBezTo>
                  <a:pt x="2025" y="966"/>
                  <a:pt x="2025" y="966"/>
                  <a:pt x="2025" y="966"/>
                </a:cubicBezTo>
                <a:cubicBezTo>
                  <a:pt x="2013" y="963"/>
                  <a:pt x="2006" y="955"/>
                  <a:pt x="2002" y="944"/>
                </a:cubicBezTo>
                <a:cubicBezTo>
                  <a:pt x="2001" y="941"/>
                  <a:pt x="2001" y="936"/>
                  <a:pt x="2001" y="932"/>
                </a:cubicBezTo>
                <a:cubicBezTo>
                  <a:pt x="1997" y="926"/>
                  <a:pt x="1994" y="919"/>
                  <a:pt x="1993" y="912"/>
                </a:cubicBezTo>
                <a:cubicBezTo>
                  <a:pt x="1992" y="913"/>
                  <a:pt x="1992" y="913"/>
                  <a:pt x="1992" y="914"/>
                </a:cubicBezTo>
                <a:cubicBezTo>
                  <a:pt x="1991" y="920"/>
                  <a:pt x="1989" y="926"/>
                  <a:pt x="1988" y="930"/>
                </a:cubicBezTo>
                <a:cubicBezTo>
                  <a:pt x="1987" y="933"/>
                  <a:pt x="1986" y="936"/>
                  <a:pt x="1986" y="938"/>
                </a:cubicBezTo>
                <a:cubicBezTo>
                  <a:pt x="1985" y="950"/>
                  <a:pt x="1983" y="965"/>
                  <a:pt x="1971" y="979"/>
                </a:cubicBezTo>
                <a:cubicBezTo>
                  <a:pt x="1969" y="988"/>
                  <a:pt x="1964" y="995"/>
                  <a:pt x="1960" y="1002"/>
                </a:cubicBezTo>
                <a:cubicBezTo>
                  <a:pt x="1959" y="1005"/>
                  <a:pt x="1957" y="1008"/>
                  <a:pt x="1955" y="1011"/>
                </a:cubicBezTo>
                <a:cubicBezTo>
                  <a:pt x="1952" y="1019"/>
                  <a:pt x="1946" y="1027"/>
                  <a:pt x="1939" y="1034"/>
                </a:cubicBezTo>
                <a:cubicBezTo>
                  <a:pt x="1934" y="1039"/>
                  <a:pt x="1927" y="1043"/>
                  <a:pt x="1920" y="1046"/>
                </a:cubicBezTo>
                <a:cubicBezTo>
                  <a:pt x="1915" y="1047"/>
                  <a:pt x="1911" y="1048"/>
                  <a:pt x="1906" y="1048"/>
                </a:cubicBezTo>
                <a:cubicBezTo>
                  <a:pt x="1901" y="1048"/>
                  <a:pt x="1897" y="1047"/>
                  <a:pt x="1892" y="1046"/>
                </a:cubicBezTo>
                <a:cubicBezTo>
                  <a:pt x="1892" y="1046"/>
                  <a:pt x="1891" y="1046"/>
                  <a:pt x="1891" y="1046"/>
                </a:cubicBezTo>
                <a:cubicBezTo>
                  <a:pt x="1889" y="1047"/>
                  <a:pt x="1887" y="1049"/>
                  <a:pt x="1885" y="1051"/>
                </a:cubicBezTo>
                <a:cubicBezTo>
                  <a:pt x="1883" y="1052"/>
                  <a:pt x="1878" y="1055"/>
                  <a:pt x="1878" y="1055"/>
                </a:cubicBezTo>
                <a:cubicBezTo>
                  <a:pt x="1871" y="1061"/>
                  <a:pt x="1871" y="1061"/>
                  <a:pt x="1871" y="1061"/>
                </a:cubicBezTo>
                <a:cubicBezTo>
                  <a:pt x="1857" y="1055"/>
                  <a:pt x="1857" y="1055"/>
                  <a:pt x="1857" y="1055"/>
                </a:cubicBezTo>
                <a:cubicBezTo>
                  <a:pt x="1853" y="1051"/>
                  <a:pt x="1853" y="1051"/>
                  <a:pt x="1853" y="1051"/>
                </a:cubicBezTo>
                <a:cubicBezTo>
                  <a:pt x="1849" y="1048"/>
                  <a:pt x="1849" y="1048"/>
                  <a:pt x="1849" y="1048"/>
                </a:cubicBezTo>
                <a:cubicBezTo>
                  <a:pt x="1860" y="1036"/>
                  <a:pt x="1860" y="1036"/>
                  <a:pt x="1860" y="1036"/>
                </a:cubicBezTo>
                <a:cubicBezTo>
                  <a:pt x="1857" y="1033"/>
                  <a:pt x="1857" y="1033"/>
                  <a:pt x="1857" y="1033"/>
                </a:cubicBezTo>
                <a:cubicBezTo>
                  <a:pt x="1843" y="1032"/>
                  <a:pt x="1843" y="1032"/>
                  <a:pt x="1843" y="1032"/>
                </a:cubicBezTo>
                <a:cubicBezTo>
                  <a:pt x="1844" y="1007"/>
                  <a:pt x="1844" y="1007"/>
                  <a:pt x="1844" y="1007"/>
                </a:cubicBezTo>
                <a:cubicBezTo>
                  <a:pt x="1849" y="1007"/>
                  <a:pt x="1849" y="1007"/>
                  <a:pt x="1849" y="1007"/>
                </a:cubicBezTo>
                <a:cubicBezTo>
                  <a:pt x="1830" y="975"/>
                  <a:pt x="1830" y="975"/>
                  <a:pt x="1830" y="975"/>
                </a:cubicBezTo>
                <a:cubicBezTo>
                  <a:pt x="1873" y="960"/>
                  <a:pt x="1873" y="960"/>
                  <a:pt x="1873" y="960"/>
                </a:cubicBezTo>
                <a:cubicBezTo>
                  <a:pt x="1875" y="953"/>
                  <a:pt x="1875" y="953"/>
                  <a:pt x="1875" y="953"/>
                </a:cubicBezTo>
                <a:cubicBezTo>
                  <a:pt x="1874" y="949"/>
                  <a:pt x="1874" y="949"/>
                  <a:pt x="1874" y="949"/>
                </a:cubicBezTo>
                <a:cubicBezTo>
                  <a:pt x="1871" y="935"/>
                  <a:pt x="1871" y="935"/>
                  <a:pt x="1871" y="935"/>
                </a:cubicBezTo>
                <a:cubicBezTo>
                  <a:pt x="1861" y="944"/>
                  <a:pt x="1861" y="944"/>
                  <a:pt x="1861" y="944"/>
                </a:cubicBezTo>
                <a:cubicBezTo>
                  <a:pt x="1836" y="948"/>
                  <a:pt x="1836" y="948"/>
                  <a:pt x="1836" y="948"/>
                </a:cubicBezTo>
                <a:cubicBezTo>
                  <a:pt x="1833" y="945"/>
                  <a:pt x="1833" y="945"/>
                  <a:pt x="1833" y="945"/>
                </a:cubicBezTo>
                <a:cubicBezTo>
                  <a:pt x="1826" y="946"/>
                  <a:pt x="1826" y="946"/>
                  <a:pt x="1826" y="946"/>
                </a:cubicBezTo>
                <a:cubicBezTo>
                  <a:pt x="1798" y="925"/>
                  <a:pt x="1798" y="925"/>
                  <a:pt x="1798" y="925"/>
                </a:cubicBezTo>
                <a:cubicBezTo>
                  <a:pt x="1799" y="919"/>
                  <a:pt x="1799" y="919"/>
                  <a:pt x="1799" y="919"/>
                </a:cubicBezTo>
                <a:cubicBezTo>
                  <a:pt x="1786" y="911"/>
                  <a:pt x="1786" y="911"/>
                  <a:pt x="1786" y="911"/>
                </a:cubicBezTo>
                <a:cubicBezTo>
                  <a:pt x="1778" y="913"/>
                  <a:pt x="1778" y="913"/>
                  <a:pt x="1778" y="913"/>
                </a:cubicBezTo>
                <a:cubicBezTo>
                  <a:pt x="1768" y="907"/>
                  <a:pt x="1768" y="907"/>
                  <a:pt x="1768" y="907"/>
                </a:cubicBezTo>
                <a:cubicBezTo>
                  <a:pt x="1767" y="907"/>
                  <a:pt x="1767" y="907"/>
                  <a:pt x="1767" y="907"/>
                </a:cubicBezTo>
                <a:cubicBezTo>
                  <a:pt x="1746" y="904"/>
                  <a:pt x="1746" y="904"/>
                  <a:pt x="1746" y="904"/>
                </a:cubicBezTo>
                <a:cubicBezTo>
                  <a:pt x="1730" y="889"/>
                  <a:pt x="1730" y="889"/>
                  <a:pt x="1730" y="889"/>
                </a:cubicBezTo>
                <a:cubicBezTo>
                  <a:pt x="1729" y="885"/>
                  <a:pt x="1729" y="885"/>
                  <a:pt x="1729" y="885"/>
                </a:cubicBezTo>
                <a:cubicBezTo>
                  <a:pt x="1728" y="884"/>
                  <a:pt x="1728" y="884"/>
                  <a:pt x="1728" y="884"/>
                </a:cubicBezTo>
                <a:cubicBezTo>
                  <a:pt x="1725" y="878"/>
                  <a:pt x="1725" y="878"/>
                  <a:pt x="1725" y="878"/>
                </a:cubicBezTo>
                <a:cubicBezTo>
                  <a:pt x="1719" y="875"/>
                  <a:pt x="1719" y="875"/>
                  <a:pt x="1719" y="875"/>
                </a:cubicBezTo>
                <a:cubicBezTo>
                  <a:pt x="1718" y="873"/>
                  <a:pt x="1718" y="873"/>
                  <a:pt x="1718" y="873"/>
                </a:cubicBezTo>
                <a:cubicBezTo>
                  <a:pt x="1717" y="873"/>
                  <a:pt x="1717" y="873"/>
                  <a:pt x="1717" y="873"/>
                </a:cubicBezTo>
                <a:cubicBezTo>
                  <a:pt x="1709" y="862"/>
                  <a:pt x="1709" y="862"/>
                  <a:pt x="1709" y="862"/>
                </a:cubicBezTo>
                <a:cubicBezTo>
                  <a:pt x="1706" y="858"/>
                  <a:pt x="1706" y="858"/>
                  <a:pt x="1706" y="858"/>
                </a:cubicBezTo>
                <a:cubicBezTo>
                  <a:pt x="1698" y="851"/>
                  <a:pt x="1698" y="851"/>
                  <a:pt x="1698" y="851"/>
                </a:cubicBezTo>
                <a:cubicBezTo>
                  <a:pt x="1694" y="851"/>
                  <a:pt x="1694" y="851"/>
                  <a:pt x="1694" y="851"/>
                </a:cubicBezTo>
                <a:cubicBezTo>
                  <a:pt x="1692" y="845"/>
                  <a:pt x="1692" y="845"/>
                  <a:pt x="1692" y="845"/>
                </a:cubicBezTo>
                <a:cubicBezTo>
                  <a:pt x="1691" y="844"/>
                  <a:pt x="1691" y="844"/>
                  <a:pt x="1691" y="844"/>
                </a:cubicBezTo>
                <a:cubicBezTo>
                  <a:pt x="1691" y="842"/>
                  <a:pt x="1691" y="842"/>
                  <a:pt x="1691" y="842"/>
                </a:cubicBezTo>
                <a:cubicBezTo>
                  <a:pt x="1689" y="838"/>
                  <a:pt x="1689" y="838"/>
                  <a:pt x="1689" y="838"/>
                </a:cubicBezTo>
                <a:cubicBezTo>
                  <a:pt x="1685" y="835"/>
                  <a:pt x="1685" y="835"/>
                  <a:pt x="1685" y="835"/>
                </a:cubicBezTo>
                <a:cubicBezTo>
                  <a:pt x="1683" y="833"/>
                  <a:pt x="1683" y="833"/>
                  <a:pt x="1683" y="833"/>
                </a:cubicBezTo>
                <a:cubicBezTo>
                  <a:pt x="1671" y="833"/>
                  <a:pt x="1671" y="833"/>
                  <a:pt x="1671" y="833"/>
                </a:cubicBezTo>
                <a:cubicBezTo>
                  <a:pt x="1667" y="832"/>
                  <a:pt x="1667" y="832"/>
                  <a:pt x="1667" y="832"/>
                </a:cubicBezTo>
                <a:cubicBezTo>
                  <a:pt x="1664" y="832"/>
                  <a:pt x="1664" y="832"/>
                  <a:pt x="1664" y="832"/>
                </a:cubicBezTo>
                <a:cubicBezTo>
                  <a:pt x="1656" y="829"/>
                  <a:pt x="1656" y="829"/>
                  <a:pt x="1656" y="829"/>
                </a:cubicBezTo>
                <a:cubicBezTo>
                  <a:pt x="1653" y="827"/>
                  <a:pt x="1653" y="827"/>
                  <a:pt x="1653" y="827"/>
                </a:cubicBezTo>
                <a:cubicBezTo>
                  <a:pt x="1651" y="827"/>
                  <a:pt x="1651" y="827"/>
                  <a:pt x="1651" y="827"/>
                </a:cubicBezTo>
                <a:cubicBezTo>
                  <a:pt x="1648" y="829"/>
                  <a:pt x="1648" y="829"/>
                  <a:pt x="1648" y="829"/>
                </a:cubicBezTo>
                <a:cubicBezTo>
                  <a:pt x="1636" y="831"/>
                  <a:pt x="1636" y="831"/>
                  <a:pt x="1636" y="831"/>
                </a:cubicBezTo>
                <a:cubicBezTo>
                  <a:pt x="1638" y="834"/>
                  <a:pt x="1638" y="834"/>
                  <a:pt x="1638" y="834"/>
                </a:cubicBezTo>
                <a:cubicBezTo>
                  <a:pt x="1639" y="855"/>
                  <a:pt x="1639" y="855"/>
                  <a:pt x="1639" y="855"/>
                </a:cubicBezTo>
                <a:cubicBezTo>
                  <a:pt x="1631" y="862"/>
                  <a:pt x="1631" y="862"/>
                  <a:pt x="1631" y="862"/>
                </a:cubicBezTo>
                <a:cubicBezTo>
                  <a:pt x="1632" y="867"/>
                  <a:pt x="1632" y="867"/>
                  <a:pt x="1632" y="867"/>
                </a:cubicBezTo>
                <a:cubicBezTo>
                  <a:pt x="1639" y="868"/>
                  <a:pt x="1639" y="868"/>
                  <a:pt x="1639" y="868"/>
                </a:cubicBezTo>
                <a:cubicBezTo>
                  <a:pt x="1636" y="900"/>
                  <a:pt x="1636" y="900"/>
                  <a:pt x="1636" y="900"/>
                </a:cubicBezTo>
                <a:cubicBezTo>
                  <a:pt x="1623" y="912"/>
                  <a:pt x="1623" y="912"/>
                  <a:pt x="1623" y="912"/>
                </a:cubicBezTo>
                <a:cubicBezTo>
                  <a:pt x="1613" y="914"/>
                  <a:pt x="1613" y="914"/>
                  <a:pt x="1613" y="914"/>
                </a:cubicBezTo>
                <a:cubicBezTo>
                  <a:pt x="1596" y="926"/>
                  <a:pt x="1596" y="926"/>
                  <a:pt x="1596" y="926"/>
                </a:cubicBezTo>
                <a:cubicBezTo>
                  <a:pt x="1583" y="921"/>
                  <a:pt x="1583" y="921"/>
                  <a:pt x="1583" y="921"/>
                </a:cubicBezTo>
                <a:cubicBezTo>
                  <a:pt x="1569" y="921"/>
                  <a:pt x="1569" y="921"/>
                  <a:pt x="1569" y="921"/>
                </a:cubicBezTo>
                <a:cubicBezTo>
                  <a:pt x="1566" y="918"/>
                  <a:pt x="1566" y="918"/>
                  <a:pt x="1566" y="918"/>
                </a:cubicBezTo>
                <a:cubicBezTo>
                  <a:pt x="1552" y="923"/>
                  <a:pt x="1552" y="923"/>
                  <a:pt x="1552" y="923"/>
                </a:cubicBezTo>
                <a:cubicBezTo>
                  <a:pt x="1540" y="917"/>
                  <a:pt x="1540" y="917"/>
                  <a:pt x="1540" y="917"/>
                </a:cubicBezTo>
                <a:cubicBezTo>
                  <a:pt x="1537" y="917"/>
                  <a:pt x="1537" y="917"/>
                  <a:pt x="1537" y="917"/>
                </a:cubicBezTo>
                <a:cubicBezTo>
                  <a:pt x="1536" y="918"/>
                  <a:pt x="1536" y="918"/>
                  <a:pt x="1536" y="918"/>
                </a:cubicBezTo>
                <a:cubicBezTo>
                  <a:pt x="1529" y="923"/>
                  <a:pt x="1529" y="923"/>
                  <a:pt x="1529" y="923"/>
                </a:cubicBezTo>
                <a:cubicBezTo>
                  <a:pt x="1520" y="933"/>
                  <a:pt x="1520" y="933"/>
                  <a:pt x="1520" y="933"/>
                </a:cubicBezTo>
                <a:cubicBezTo>
                  <a:pt x="1507" y="934"/>
                  <a:pt x="1507" y="934"/>
                  <a:pt x="1507" y="934"/>
                </a:cubicBezTo>
                <a:cubicBezTo>
                  <a:pt x="1497" y="937"/>
                  <a:pt x="1497" y="937"/>
                  <a:pt x="1497" y="937"/>
                </a:cubicBezTo>
                <a:cubicBezTo>
                  <a:pt x="1483" y="943"/>
                  <a:pt x="1483" y="943"/>
                  <a:pt x="1483" y="943"/>
                </a:cubicBezTo>
                <a:cubicBezTo>
                  <a:pt x="1452" y="943"/>
                  <a:pt x="1452" y="943"/>
                  <a:pt x="1452" y="943"/>
                </a:cubicBezTo>
                <a:cubicBezTo>
                  <a:pt x="1430" y="940"/>
                  <a:pt x="1430" y="940"/>
                  <a:pt x="1430" y="940"/>
                </a:cubicBezTo>
                <a:cubicBezTo>
                  <a:pt x="1420" y="932"/>
                  <a:pt x="1420" y="932"/>
                  <a:pt x="1420" y="932"/>
                </a:cubicBezTo>
                <a:cubicBezTo>
                  <a:pt x="1416" y="932"/>
                  <a:pt x="1416" y="932"/>
                  <a:pt x="1416" y="932"/>
                </a:cubicBezTo>
                <a:cubicBezTo>
                  <a:pt x="1403" y="926"/>
                  <a:pt x="1403" y="926"/>
                  <a:pt x="1403" y="926"/>
                </a:cubicBezTo>
                <a:cubicBezTo>
                  <a:pt x="1390" y="924"/>
                  <a:pt x="1390" y="924"/>
                  <a:pt x="1390" y="924"/>
                </a:cubicBezTo>
                <a:cubicBezTo>
                  <a:pt x="1378" y="925"/>
                  <a:pt x="1378" y="925"/>
                  <a:pt x="1378" y="925"/>
                </a:cubicBezTo>
                <a:cubicBezTo>
                  <a:pt x="1367" y="930"/>
                  <a:pt x="1367" y="930"/>
                  <a:pt x="1367" y="930"/>
                </a:cubicBezTo>
                <a:cubicBezTo>
                  <a:pt x="1344" y="934"/>
                  <a:pt x="1344" y="934"/>
                  <a:pt x="1344" y="934"/>
                </a:cubicBezTo>
                <a:cubicBezTo>
                  <a:pt x="1320" y="925"/>
                  <a:pt x="1320" y="925"/>
                  <a:pt x="1320" y="925"/>
                </a:cubicBezTo>
                <a:cubicBezTo>
                  <a:pt x="1302" y="909"/>
                  <a:pt x="1302" y="909"/>
                  <a:pt x="1302" y="909"/>
                </a:cubicBezTo>
                <a:cubicBezTo>
                  <a:pt x="1302" y="907"/>
                  <a:pt x="1302" y="907"/>
                  <a:pt x="1302" y="907"/>
                </a:cubicBezTo>
                <a:cubicBezTo>
                  <a:pt x="1284" y="906"/>
                  <a:pt x="1284" y="906"/>
                  <a:pt x="1284" y="906"/>
                </a:cubicBezTo>
                <a:cubicBezTo>
                  <a:pt x="1279" y="904"/>
                  <a:pt x="1279" y="904"/>
                  <a:pt x="1279" y="904"/>
                </a:cubicBezTo>
                <a:cubicBezTo>
                  <a:pt x="1279" y="909"/>
                  <a:pt x="1279" y="909"/>
                  <a:pt x="1279" y="909"/>
                </a:cubicBezTo>
                <a:cubicBezTo>
                  <a:pt x="1289" y="919"/>
                  <a:pt x="1289" y="919"/>
                  <a:pt x="1289" y="919"/>
                </a:cubicBezTo>
                <a:cubicBezTo>
                  <a:pt x="1270" y="946"/>
                  <a:pt x="1270" y="946"/>
                  <a:pt x="1270" y="946"/>
                </a:cubicBezTo>
                <a:cubicBezTo>
                  <a:pt x="1250" y="947"/>
                  <a:pt x="1250" y="947"/>
                  <a:pt x="1250" y="947"/>
                </a:cubicBezTo>
                <a:cubicBezTo>
                  <a:pt x="1236" y="946"/>
                  <a:pt x="1236" y="946"/>
                  <a:pt x="1236" y="946"/>
                </a:cubicBezTo>
                <a:cubicBezTo>
                  <a:pt x="1228" y="945"/>
                  <a:pt x="1228" y="945"/>
                  <a:pt x="1228" y="945"/>
                </a:cubicBezTo>
                <a:cubicBezTo>
                  <a:pt x="1211" y="950"/>
                  <a:pt x="1211" y="950"/>
                  <a:pt x="1211" y="950"/>
                </a:cubicBezTo>
                <a:cubicBezTo>
                  <a:pt x="1185" y="936"/>
                  <a:pt x="1185" y="936"/>
                  <a:pt x="1185" y="936"/>
                </a:cubicBezTo>
                <a:cubicBezTo>
                  <a:pt x="1184" y="936"/>
                  <a:pt x="1184" y="936"/>
                  <a:pt x="1184" y="936"/>
                </a:cubicBezTo>
                <a:cubicBezTo>
                  <a:pt x="1173" y="937"/>
                  <a:pt x="1173" y="937"/>
                  <a:pt x="1173" y="937"/>
                </a:cubicBezTo>
                <a:cubicBezTo>
                  <a:pt x="1167" y="933"/>
                  <a:pt x="1167" y="933"/>
                  <a:pt x="1167" y="933"/>
                </a:cubicBezTo>
                <a:cubicBezTo>
                  <a:pt x="1159" y="934"/>
                  <a:pt x="1159" y="934"/>
                  <a:pt x="1159" y="934"/>
                </a:cubicBezTo>
                <a:cubicBezTo>
                  <a:pt x="1153" y="940"/>
                  <a:pt x="1153" y="940"/>
                  <a:pt x="1153" y="940"/>
                </a:cubicBezTo>
                <a:cubicBezTo>
                  <a:pt x="1150" y="939"/>
                  <a:pt x="1150" y="939"/>
                  <a:pt x="1150" y="939"/>
                </a:cubicBezTo>
                <a:cubicBezTo>
                  <a:pt x="1144" y="945"/>
                  <a:pt x="1144" y="945"/>
                  <a:pt x="1144" y="945"/>
                </a:cubicBezTo>
                <a:cubicBezTo>
                  <a:pt x="1142" y="946"/>
                  <a:pt x="1142" y="946"/>
                  <a:pt x="1142" y="946"/>
                </a:cubicBezTo>
                <a:cubicBezTo>
                  <a:pt x="1142" y="948"/>
                  <a:pt x="1142" y="948"/>
                  <a:pt x="1142" y="948"/>
                </a:cubicBezTo>
                <a:cubicBezTo>
                  <a:pt x="1131" y="957"/>
                  <a:pt x="1131" y="957"/>
                  <a:pt x="1131" y="957"/>
                </a:cubicBezTo>
                <a:cubicBezTo>
                  <a:pt x="1130" y="957"/>
                  <a:pt x="1130" y="957"/>
                  <a:pt x="1130" y="957"/>
                </a:cubicBezTo>
                <a:cubicBezTo>
                  <a:pt x="1125" y="963"/>
                  <a:pt x="1125" y="963"/>
                  <a:pt x="1125" y="963"/>
                </a:cubicBezTo>
                <a:cubicBezTo>
                  <a:pt x="1125" y="963"/>
                  <a:pt x="1125" y="963"/>
                  <a:pt x="1125" y="963"/>
                </a:cubicBezTo>
                <a:cubicBezTo>
                  <a:pt x="1129" y="977"/>
                  <a:pt x="1129" y="977"/>
                  <a:pt x="1129" y="977"/>
                </a:cubicBezTo>
                <a:cubicBezTo>
                  <a:pt x="1095" y="971"/>
                  <a:pt x="1095" y="971"/>
                  <a:pt x="1095" y="971"/>
                </a:cubicBezTo>
                <a:cubicBezTo>
                  <a:pt x="1065" y="964"/>
                  <a:pt x="1065" y="964"/>
                  <a:pt x="1065" y="964"/>
                </a:cubicBezTo>
                <a:cubicBezTo>
                  <a:pt x="1050" y="968"/>
                  <a:pt x="1050" y="968"/>
                  <a:pt x="1050" y="968"/>
                </a:cubicBezTo>
                <a:cubicBezTo>
                  <a:pt x="1033" y="953"/>
                  <a:pt x="1033" y="953"/>
                  <a:pt x="1033" y="953"/>
                </a:cubicBezTo>
                <a:cubicBezTo>
                  <a:pt x="1032" y="951"/>
                  <a:pt x="1032" y="951"/>
                  <a:pt x="1032" y="951"/>
                </a:cubicBezTo>
                <a:cubicBezTo>
                  <a:pt x="1023" y="949"/>
                  <a:pt x="1023" y="949"/>
                  <a:pt x="1023" y="949"/>
                </a:cubicBezTo>
                <a:cubicBezTo>
                  <a:pt x="1016" y="939"/>
                  <a:pt x="1016" y="939"/>
                  <a:pt x="1016" y="939"/>
                </a:cubicBezTo>
                <a:cubicBezTo>
                  <a:pt x="1012" y="941"/>
                  <a:pt x="1012" y="941"/>
                  <a:pt x="1012" y="941"/>
                </a:cubicBezTo>
                <a:cubicBezTo>
                  <a:pt x="995" y="946"/>
                  <a:pt x="995" y="946"/>
                  <a:pt x="995" y="946"/>
                </a:cubicBezTo>
                <a:cubicBezTo>
                  <a:pt x="990" y="944"/>
                  <a:pt x="990" y="944"/>
                  <a:pt x="990" y="944"/>
                </a:cubicBezTo>
                <a:cubicBezTo>
                  <a:pt x="985" y="946"/>
                  <a:pt x="985" y="946"/>
                  <a:pt x="985" y="946"/>
                </a:cubicBezTo>
                <a:cubicBezTo>
                  <a:pt x="974" y="943"/>
                  <a:pt x="974" y="943"/>
                  <a:pt x="974" y="943"/>
                </a:cubicBezTo>
                <a:cubicBezTo>
                  <a:pt x="972" y="942"/>
                  <a:pt x="972" y="942"/>
                  <a:pt x="972" y="942"/>
                </a:cubicBezTo>
                <a:cubicBezTo>
                  <a:pt x="958" y="950"/>
                  <a:pt x="958" y="950"/>
                  <a:pt x="958" y="950"/>
                </a:cubicBezTo>
                <a:cubicBezTo>
                  <a:pt x="902" y="897"/>
                  <a:pt x="902" y="897"/>
                  <a:pt x="902" y="897"/>
                </a:cubicBezTo>
                <a:cubicBezTo>
                  <a:pt x="880" y="883"/>
                  <a:pt x="880" y="883"/>
                  <a:pt x="880" y="883"/>
                </a:cubicBezTo>
                <a:cubicBezTo>
                  <a:pt x="878" y="885"/>
                  <a:pt x="878" y="885"/>
                  <a:pt x="878" y="885"/>
                </a:cubicBezTo>
                <a:cubicBezTo>
                  <a:pt x="869" y="888"/>
                  <a:pt x="869" y="888"/>
                  <a:pt x="869" y="888"/>
                </a:cubicBezTo>
                <a:cubicBezTo>
                  <a:pt x="865" y="892"/>
                  <a:pt x="865" y="892"/>
                  <a:pt x="865" y="892"/>
                </a:cubicBezTo>
                <a:cubicBezTo>
                  <a:pt x="858" y="896"/>
                  <a:pt x="858" y="896"/>
                  <a:pt x="858" y="896"/>
                </a:cubicBezTo>
                <a:cubicBezTo>
                  <a:pt x="848" y="896"/>
                  <a:pt x="848" y="896"/>
                  <a:pt x="848" y="896"/>
                </a:cubicBezTo>
                <a:cubicBezTo>
                  <a:pt x="844" y="895"/>
                  <a:pt x="844" y="895"/>
                  <a:pt x="844" y="895"/>
                </a:cubicBezTo>
                <a:cubicBezTo>
                  <a:pt x="840" y="897"/>
                  <a:pt x="840" y="897"/>
                  <a:pt x="840" y="897"/>
                </a:cubicBezTo>
                <a:cubicBezTo>
                  <a:pt x="808" y="894"/>
                  <a:pt x="808" y="894"/>
                  <a:pt x="808" y="894"/>
                </a:cubicBezTo>
                <a:cubicBezTo>
                  <a:pt x="809" y="888"/>
                  <a:pt x="809" y="888"/>
                  <a:pt x="809" y="888"/>
                </a:cubicBezTo>
                <a:cubicBezTo>
                  <a:pt x="807" y="887"/>
                  <a:pt x="807" y="887"/>
                  <a:pt x="807" y="887"/>
                </a:cubicBezTo>
                <a:cubicBezTo>
                  <a:pt x="804" y="885"/>
                  <a:pt x="804" y="885"/>
                  <a:pt x="804" y="885"/>
                </a:cubicBezTo>
                <a:cubicBezTo>
                  <a:pt x="801" y="887"/>
                  <a:pt x="801" y="887"/>
                  <a:pt x="801" y="887"/>
                </a:cubicBezTo>
                <a:cubicBezTo>
                  <a:pt x="795" y="885"/>
                  <a:pt x="795" y="885"/>
                  <a:pt x="795" y="885"/>
                </a:cubicBezTo>
                <a:cubicBezTo>
                  <a:pt x="790" y="886"/>
                  <a:pt x="790" y="886"/>
                  <a:pt x="790" y="886"/>
                </a:cubicBezTo>
                <a:cubicBezTo>
                  <a:pt x="779" y="879"/>
                  <a:pt x="779" y="879"/>
                  <a:pt x="779" y="879"/>
                </a:cubicBezTo>
                <a:cubicBezTo>
                  <a:pt x="772" y="873"/>
                  <a:pt x="772" y="873"/>
                  <a:pt x="772" y="873"/>
                </a:cubicBezTo>
                <a:cubicBezTo>
                  <a:pt x="742" y="871"/>
                  <a:pt x="742" y="871"/>
                  <a:pt x="742" y="871"/>
                </a:cubicBezTo>
                <a:cubicBezTo>
                  <a:pt x="740" y="872"/>
                  <a:pt x="740" y="872"/>
                  <a:pt x="740" y="872"/>
                </a:cubicBezTo>
                <a:cubicBezTo>
                  <a:pt x="730" y="875"/>
                  <a:pt x="730" y="875"/>
                  <a:pt x="730" y="875"/>
                </a:cubicBezTo>
                <a:cubicBezTo>
                  <a:pt x="715" y="881"/>
                  <a:pt x="715" y="881"/>
                  <a:pt x="715" y="881"/>
                </a:cubicBezTo>
                <a:cubicBezTo>
                  <a:pt x="710" y="898"/>
                  <a:pt x="710" y="898"/>
                  <a:pt x="710" y="898"/>
                </a:cubicBezTo>
                <a:cubicBezTo>
                  <a:pt x="693" y="889"/>
                  <a:pt x="693" y="889"/>
                  <a:pt x="693" y="889"/>
                </a:cubicBezTo>
                <a:cubicBezTo>
                  <a:pt x="687" y="893"/>
                  <a:pt x="687" y="893"/>
                  <a:pt x="687" y="893"/>
                </a:cubicBezTo>
                <a:cubicBezTo>
                  <a:pt x="680" y="893"/>
                  <a:pt x="680" y="893"/>
                  <a:pt x="680" y="893"/>
                </a:cubicBezTo>
                <a:cubicBezTo>
                  <a:pt x="678" y="893"/>
                  <a:pt x="678" y="893"/>
                  <a:pt x="678" y="893"/>
                </a:cubicBezTo>
                <a:cubicBezTo>
                  <a:pt x="678" y="912"/>
                  <a:pt x="678" y="912"/>
                  <a:pt x="678" y="912"/>
                </a:cubicBezTo>
                <a:cubicBezTo>
                  <a:pt x="672" y="908"/>
                  <a:pt x="672" y="908"/>
                  <a:pt x="672" y="908"/>
                </a:cubicBezTo>
                <a:cubicBezTo>
                  <a:pt x="672" y="919"/>
                  <a:pt x="672" y="919"/>
                  <a:pt x="672" y="919"/>
                </a:cubicBezTo>
                <a:cubicBezTo>
                  <a:pt x="669" y="919"/>
                  <a:pt x="669" y="919"/>
                  <a:pt x="669" y="919"/>
                </a:cubicBezTo>
                <a:cubicBezTo>
                  <a:pt x="674" y="963"/>
                  <a:pt x="674" y="963"/>
                  <a:pt x="674" y="963"/>
                </a:cubicBezTo>
                <a:cubicBezTo>
                  <a:pt x="651" y="965"/>
                  <a:pt x="651" y="965"/>
                  <a:pt x="651" y="965"/>
                </a:cubicBezTo>
                <a:cubicBezTo>
                  <a:pt x="650" y="969"/>
                  <a:pt x="650" y="969"/>
                  <a:pt x="650" y="969"/>
                </a:cubicBezTo>
                <a:cubicBezTo>
                  <a:pt x="625" y="971"/>
                  <a:pt x="625" y="971"/>
                  <a:pt x="625" y="971"/>
                </a:cubicBezTo>
                <a:cubicBezTo>
                  <a:pt x="617" y="969"/>
                  <a:pt x="617" y="969"/>
                  <a:pt x="617" y="969"/>
                </a:cubicBezTo>
                <a:cubicBezTo>
                  <a:pt x="603" y="968"/>
                  <a:pt x="603" y="968"/>
                  <a:pt x="603" y="968"/>
                </a:cubicBezTo>
                <a:cubicBezTo>
                  <a:pt x="597" y="963"/>
                  <a:pt x="597" y="963"/>
                  <a:pt x="597" y="963"/>
                </a:cubicBezTo>
                <a:cubicBezTo>
                  <a:pt x="592" y="964"/>
                  <a:pt x="592" y="964"/>
                  <a:pt x="592" y="964"/>
                </a:cubicBezTo>
                <a:cubicBezTo>
                  <a:pt x="580" y="964"/>
                  <a:pt x="580" y="964"/>
                  <a:pt x="580" y="964"/>
                </a:cubicBezTo>
                <a:cubicBezTo>
                  <a:pt x="561" y="976"/>
                  <a:pt x="561" y="976"/>
                  <a:pt x="561" y="976"/>
                </a:cubicBezTo>
                <a:cubicBezTo>
                  <a:pt x="557" y="973"/>
                  <a:pt x="557" y="973"/>
                  <a:pt x="557" y="973"/>
                </a:cubicBezTo>
                <a:cubicBezTo>
                  <a:pt x="541" y="1010"/>
                  <a:pt x="541" y="1010"/>
                  <a:pt x="541" y="1010"/>
                </a:cubicBezTo>
                <a:cubicBezTo>
                  <a:pt x="525" y="962"/>
                  <a:pt x="525" y="962"/>
                  <a:pt x="525" y="962"/>
                </a:cubicBezTo>
                <a:cubicBezTo>
                  <a:pt x="520" y="958"/>
                  <a:pt x="520" y="958"/>
                  <a:pt x="520" y="958"/>
                </a:cubicBezTo>
                <a:cubicBezTo>
                  <a:pt x="515" y="957"/>
                  <a:pt x="515" y="957"/>
                  <a:pt x="515" y="957"/>
                </a:cubicBezTo>
                <a:cubicBezTo>
                  <a:pt x="511" y="959"/>
                  <a:pt x="511" y="959"/>
                  <a:pt x="511" y="959"/>
                </a:cubicBezTo>
                <a:cubicBezTo>
                  <a:pt x="499" y="954"/>
                  <a:pt x="499" y="954"/>
                  <a:pt x="499" y="954"/>
                </a:cubicBezTo>
                <a:cubicBezTo>
                  <a:pt x="493" y="957"/>
                  <a:pt x="493" y="957"/>
                  <a:pt x="493" y="957"/>
                </a:cubicBezTo>
                <a:cubicBezTo>
                  <a:pt x="482" y="958"/>
                  <a:pt x="482" y="958"/>
                  <a:pt x="482" y="958"/>
                </a:cubicBezTo>
                <a:cubicBezTo>
                  <a:pt x="478" y="965"/>
                  <a:pt x="478" y="965"/>
                  <a:pt x="478" y="965"/>
                </a:cubicBezTo>
                <a:cubicBezTo>
                  <a:pt x="477" y="964"/>
                  <a:pt x="477" y="964"/>
                  <a:pt x="477" y="964"/>
                </a:cubicBezTo>
                <a:cubicBezTo>
                  <a:pt x="475" y="974"/>
                  <a:pt x="475" y="974"/>
                  <a:pt x="475" y="974"/>
                </a:cubicBezTo>
                <a:cubicBezTo>
                  <a:pt x="471" y="974"/>
                  <a:pt x="471" y="974"/>
                  <a:pt x="471" y="974"/>
                </a:cubicBezTo>
                <a:cubicBezTo>
                  <a:pt x="470" y="991"/>
                  <a:pt x="470" y="991"/>
                  <a:pt x="470" y="991"/>
                </a:cubicBezTo>
                <a:cubicBezTo>
                  <a:pt x="459" y="990"/>
                  <a:pt x="459" y="990"/>
                  <a:pt x="459" y="990"/>
                </a:cubicBezTo>
                <a:cubicBezTo>
                  <a:pt x="461" y="992"/>
                  <a:pt x="461" y="992"/>
                  <a:pt x="461" y="992"/>
                </a:cubicBezTo>
                <a:cubicBezTo>
                  <a:pt x="479" y="1011"/>
                  <a:pt x="479" y="1011"/>
                  <a:pt x="479" y="1011"/>
                </a:cubicBezTo>
                <a:cubicBezTo>
                  <a:pt x="538" y="1051"/>
                  <a:pt x="538" y="1051"/>
                  <a:pt x="538" y="1051"/>
                </a:cubicBezTo>
                <a:cubicBezTo>
                  <a:pt x="480" y="1051"/>
                  <a:pt x="480" y="1051"/>
                  <a:pt x="480" y="1051"/>
                </a:cubicBezTo>
                <a:cubicBezTo>
                  <a:pt x="475" y="1056"/>
                  <a:pt x="469" y="1060"/>
                  <a:pt x="463" y="1062"/>
                </a:cubicBezTo>
                <a:cubicBezTo>
                  <a:pt x="469" y="1068"/>
                  <a:pt x="473" y="1075"/>
                  <a:pt x="475" y="1084"/>
                </a:cubicBezTo>
                <a:cubicBezTo>
                  <a:pt x="475" y="1085"/>
                  <a:pt x="476" y="1088"/>
                  <a:pt x="482" y="1092"/>
                </a:cubicBezTo>
                <a:cubicBezTo>
                  <a:pt x="487" y="1095"/>
                  <a:pt x="487" y="1095"/>
                  <a:pt x="487" y="1095"/>
                </a:cubicBezTo>
                <a:cubicBezTo>
                  <a:pt x="507" y="1109"/>
                  <a:pt x="507" y="1109"/>
                  <a:pt x="507" y="1109"/>
                </a:cubicBezTo>
                <a:cubicBezTo>
                  <a:pt x="504" y="1112"/>
                  <a:pt x="504" y="1112"/>
                  <a:pt x="504" y="1112"/>
                </a:cubicBezTo>
                <a:cubicBezTo>
                  <a:pt x="506" y="1115"/>
                  <a:pt x="506" y="1115"/>
                  <a:pt x="506" y="1115"/>
                </a:cubicBezTo>
                <a:cubicBezTo>
                  <a:pt x="503" y="1128"/>
                  <a:pt x="503" y="1128"/>
                  <a:pt x="503" y="1128"/>
                </a:cubicBezTo>
                <a:cubicBezTo>
                  <a:pt x="489" y="1155"/>
                  <a:pt x="489" y="1155"/>
                  <a:pt x="489" y="1155"/>
                </a:cubicBezTo>
                <a:cubicBezTo>
                  <a:pt x="477" y="1141"/>
                  <a:pt x="477" y="1141"/>
                  <a:pt x="477" y="1141"/>
                </a:cubicBezTo>
                <a:cubicBezTo>
                  <a:pt x="463" y="1143"/>
                  <a:pt x="463" y="1143"/>
                  <a:pt x="463" y="1143"/>
                </a:cubicBezTo>
                <a:cubicBezTo>
                  <a:pt x="461" y="1143"/>
                  <a:pt x="461" y="1143"/>
                  <a:pt x="461" y="1143"/>
                </a:cubicBezTo>
                <a:cubicBezTo>
                  <a:pt x="458" y="1155"/>
                  <a:pt x="458" y="1155"/>
                  <a:pt x="458" y="1155"/>
                </a:cubicBezTo>
                <a:cubicBezTo>
                  <a:pt x="433" y="1145"/>
                  <a:pt x="433" y="1145"/>
                  <a:pt x="433" y="1145"/>
                </a:cubicBezTo>
                <a:cubicBezTo>
                  <a:pt x="431" y="1145"/>
                  <a:pt x="431" y="1145"/>
                  <a:pt x="431" y="1145"/>
                </a:cubicBezTo>
                <a:cubicBezTo>
                  <a:pt x="430" y="1156"/>
                  <a:pt x="430" y="1156"/>
                  <a:pt x="430" y="1156"/>
                </a:cubicBezTo>
                <a:lnTo>
                  <a:pt x="408" y="1145"/>
                </a:lnTo>
                <a:close/>
                <a:moveTo>
                  <a:pt x="66" y="817"/>
                </a:moveTo>
                <a:cubicBezTo>
                  <a:pt x="71" y="813"/>
                  <a:pt x="71" y="813"/>
                  <a:pt x="71" y="813"/>
                </a:cubicBezTo>
                <a:cubicBezTo>
                  <a:pt x="65" y="815"/>
                  <a:pt x="65" y="815"/>
                  <a:pt x="65" y="815"/>
                </a:cubicBezTo>
                <a:cubicBezTo>
                  <a:pt x="65" y="816"/>
                  <a:pt x="65" y="816"/>
                  <a:pt x="66" y="817"/>
                </a:cubicBezTo>
                <a:close/>
                <a:moveTo>
                  <a:pt x="261" y="582"/>
                </a:moveTo>
                <a:cubicBezTo>
                  <a:pt x="261" y="581"/>
                  <a:pt x="261" y="581"/>
                  <a:pt x="261" y="581"/>
                </a:cubicBezTo>
                <a:cubicBezTo>
                  <a:pt x="260" y="580"/>
                  <a:pt x="260" y="580"/>
                  <a:pt x="260" y="580"/>
                </a:cubicBezTo>
                <a:cubicBezTo>
                  <a:pt x="260" y="581"/>
                  <a:pt x="260" y="581"/>
                  <a:pt x="261" y="582"/>
                </a:cubicBezTo>
                <a:close/>
                <a:moveTo>
                  <a:pt x="859" y="203"/>
                </a:moveTo>
                <a:cubicBezTo>
                  <a:pt x="861" y="199"/>
                  <a:pt x="864" y="196"/>
                  <a:pt x="867" y="193"/>
                </a:cubicBezTo>
                <a:cubicBezTo>
                  <a:pt x="864" y="187"/>
                  <a:pt x="864" y="182"/>
                  <a:pt x="864" y="178"/>
                </a:cubicBezTo>
                <a:cubicBezTo>
                  <a:pt x="863" y="169"/>
                  <a:pt x="863" y="160"/>
                  <a:pt x="866" y="152"/>
                </a:cubicBezTo>
                <a:cubicBezTo>
                  <a:pt x="862" y="155"/>
                  <a:pt x="860" y="156"/>
                  <a:pt x="857" y="160"/>
                </a:cubicBezTo>
                <a:cubicBezTo>
                  <a:pt x="852" y="164"/>
                  <a:pt x="852" y="164"/>
                  <a:pt x="852" y="164"/>
                </a:cubicBezTo>
                <a:cubicBezTo>
                  <a:pt x="843" y="167"/>
                  <a:pt x="843" y="167"/>
                  <a:pt x="843" y="167"/>
                </a:cubicBezTo>
                <a:cubicBezTo>
                  <a:pt x="841" y="168"/>
                  <a:pt x="839" y="168"/>
                  <a:pt x="838" y="168"/>
                </a:cubicBezTo>
                <a:cubicBezTo>
                  <a:pt x="832" y="168"/>
                  <a:pt x="832" y="168"/>
                  <a:pt x="832" y="168"/>
                </a:cubicBezTo>
                <a:cubicBezTo>
                  <a:pt x="836" y="171"/>
                  <a:pt x="836" y="171"/>
                  <a:pt x="836" y="171"/>
                </a:cubicBezTo>
                <a:cubicBezTo>
                  <a:pt x="837" y="172"/>
                  <a:pt x="838" y="173"/>
                  <a:pt x="839" y="174"/>
                </a:cubicBezTo>
                <a:cubicBezTo>
                  <a:pt x="855" y="182"/>
                  <a:pt x="855" y="182"/>
                  <a:pt x="855" y="182"/>
                </a:cubicBezTo>
                <a:cubicBezTo>
                  <a:pt x="852" y="192"/>
                  <a:pt x="852" y="192"/>
                  <a:pt x="852" y="192"/>
                </a:cubicBezTo>
                <a:cubicBezTo>
                  <a:pt x="856" y="202"/>
                  <a:pt x="856" y="202"/>
                  <a:pt x="856" y="202"/>
                </a:cubicBezTo>
                <a:cubicBezTo>
                  <a:pt x="857" y="202"/>
                  <a:pt x="858" y="202"/>
                  <a:pt x="859" y="203"/>
                </a:cubicBezTo>
                <a:close/>
                <a:moveTo>
                  <a:pt x="726" y="222"/>
                </a:moveTo>
                <a:cubicBezTo>
                  <a:pt x="718" y="219"/>
                  <a:pt x="718" y="219"/>
                  <a:pt x="718" y="219"/>
                </a:cubicBezTo>
                <a:cubicBezTo>
                  <a:pt x="713" y="209"/>
                  <a:pt x="713" y="209"/>
                  <a:pt x="713" y="209"/>
                </a:cubicBezTo>
                <a:cubicBezTo>
                  <a:pt x="709" y="201"/>
                  <a:pt x="709" y="201"/>
                  <a:pt x="709" y="201"/>
                </a:cubicBezTo>
                <a:cubicBezTo>
                  <a:pt x="713" y="190"/>
                  <a:pt x="713" y="190"/>
                  <a:pt x="713" y="190"/>
                </a:cubicBezTo>
                <a:cubicBezTo>
                  <a:pt x="719" y="179"/>
                  <a:pt x="719" y="179"/>
                  <a:pt x="719" y="179"/>
                </a:cubicBezTo>
                <a:cubicBezTo>
                  <a:pt x="733" y="177"/>
                  <a:pt x="733" y="177"/>
                  <a:pt x="733" y="177"/>
                </a:cubicBezTo>
                <a:cubicBezTo>
                  <a:pt x="737" y="177"/>
                  <a:pt x="737" y="177"/>
                  <a:pt x="737" y="177"/>
                </a:cubicBezTo>
                <a:cubicBezTo>
                  <a:pt x="751" y="182"/>
                  <a:pt x="751" y="182"/>
                  <a:pt x="751" y="182"/>
                </a:cubicBezTo>
                <a:cubicBezTo>
                  <a:pt x="756" y="195"/>
                  <a:pt x="756" y="195"/>
                  <a:pt x="756" y="195"/>
                </a:cubicBezTo>
                <a:cubicBezTo>
                  <a:pt x="759" y="206"/>
                  <a:pt x="759" y="206"/>
                  <a:pt x="759" y="206"/>
                </a:cubicBezTo>
                <a:cubicBezTo>
                  <a:pt x="751" y="215"/>
                  <a:pt x="751" y="215"/>
                  <a:pt x="751" y="215"/>
                </a:cubicBezTo>
                <a:cubicBezTo>
                  <a:pt x="747" y="219"/>
                  <a:pt x="747" y="219"/>
                  <a:pt x="747" y="219"/>
                </a:cubicBezTo>
                <a:cubicBezTo>
                  <a:pt x="739" y="222"/>
                  <a:pt x="739" y="222"/>
                  <a:pt x="739" y="222"/>
                </a:cubicBezTo>
                <a:cubicBezTo>
                  <a:pt x="733" y="223"/>
                  <a:pt x="733" y="223"/>
                  <a:pt x="733" y="223"/>
                </a:cubicBezTo>
                <a:lnTo>
                  <a:pt x="726" y="222"/>
                </a:lnTo>
                <a:close/>
                <a:moveTo>
                  <a:pt x="222" y="198"/>
                </a:moveTo>
                <a:cubicBezTo>
                  <a:pt x="217" y="198"/>
                  <a:pt x="211" y="196"/>
                  <a:pt x="207" y="194"/>
                </a:cubicBezTo>
                <a:cubicBezTo>
                  <a:pt x="207" y="194"/>
                  <a:pt x="207" y="194"/>
                  <a:pt x="207" y="194"/>
                </a:cubicBezTo>
                <a:cubicBezTo>
                  <a:pt x="207" y="194"/>
                  <a:pt x="207" y="194"/>
                  <a:pt x="207" y="194"/>
                </a:cubicBezTo>
                <a:cubicBezTo>
                  <a:pt x="204" y="192"/>
                  <a:pt x="204" y="192"/>
                  <a:pt x="204" y="192"/>
                </a:cubicBezTo>
                <a:cubicBezTo>
                  <a:pt x="199" y="194"/>
                  <a:pt x="195" y="195"/>
                  <a:pt x="191" y="195"/>
                </a:cubicBezTo>
                <a:cubicBezTo>
                  <a:pt x="191" y="195"/>
                  <a:pt x="191" y="195"/>
                  <a:pt x="191" y="195"/>
                </a:cubicBezTo>
                <a:cubicBezTo>
                  <a:pt x="191" y="198"/>
                  <a:pt x="191" y="198"/>
                  <a:pt x="191" y="198"/>
                </a:cubicBezTo>
                <a:cubicBezTo>
                  <a:pt x="186" y="194"/>
                  <a:pt x="186" y="194"/>
                  <a:pt x="186" y="194"/>
                </a:cubicBezTo>
                <a:cubicBezTo>
                  <a:pt x="185" y="194"/>
                  <a:pt x="184" y="194"/>
                  <a:pt x="182" y="194"/>
                </a:cubicBezTo>
                <a:cubicBezTo>
                  <a:pt x="170" y="192"/>
                  <a:pt x="163" y="186"/>
                  <a:pt x="159" y="180"/>
                </a:cubicBezTo>
                <a:cubicBezTo>
                  <a:pt x="154" y="179"/>
                  <a:pt x="150" y="178"/>
                  <a:pt x="145" y="178"/>
                </a:cubicBezTo>
                <a:cubicBezTo>
                  <a:pt x="136" y="176"/>
                  <a:pt x="128" y="169"/>
                  <a:pt x="125" y="160"/>
                </a:cubicBezTo>
                <a:cubicBezTo>
                  <a:pt x="121" y="149"/>
                  <a:pt x="121" y="149"/>
                  <a:pt x="121" y="149"/>
                </a:cubicBezTo>
                <a:cubicBezTo>
                  <a:pt x="124" y="145"/>
                  <a:pt x="124" y="145"/>
                  <a:pt x="124" y="145"/>
                </a:cubicBezTo>
                <a:cubicBezTo>
                  <a:pt x="111" y="134"/>
                  <a:pt x="111" y="134"/>
                  <a:pt x="111" y="134"/>
                </a:cubicBezTo>
                <a:cubicBezTo>
                  <a:pt x="131" y="135"/>
                  <a:pt x="131" y="135"/>
                  <a:pt x="131" y="135"/>
                </a:cubicBezTo>
                <a:cubicBezTo>
                  <a:pt x="138" y="128"/>
                  <a:pt x="145" y="122"/>
                  <a:pt x="153" y="119"/>
                </a:cubicBezTo>
                <a:cubicBezTo>
                  <a:pt x="158" y="117"/>
                  <a:pt x="164" y="116"/>
                  <a:pt x="167" y="116"/>
                </a:cubicBezTo>
                <a:cubicBezTo>
                  <a:pt x="173" y="117"/>
                  <a:pt x="173" y="117"/>
                  <a:pt x="173" y="117"/>
                </a:cubicBezTo>
                <a:cubicBezTo>
                  <a:pt x="175" y="117"/>
                  <a:pt x="177" y="117"/>
                  <a:pt x="179" y="118"/>
                </a:cubicBezTo>
                <a:cubicBezTo>
                  <a:pt x="180" y="99"/>
                  <a:pt x="180" y="99"/>
                  <a:pt x="180" y="99"/>
                </a:cubicBezTo>
                <a:cubicBezTo>
                  <a:pt x="201" y="97"/>
                  <a:pt x="201" y="97"/>
                  <a:pt x="201" y="97"/>
                </a:cubicBezTo>
                <a:cubicBezTo>
                  <a:pt x="211" y="97"/>
                  <a:pt x="211" y="97"/>
                  <a:pt x="211" y="97"/>
                </a:cubicBezTo>
                <a:cubicBezTo>
                  <a:pt x="219" y="107"/>
                  <a:pt x="219" y="107"/>
                  <a:pt x="219" y="107"/>
                </a:cubicBezTo>
                <a:cubicBezTo>
                  <a:pt x="225" y="114"/>
                  <a:pt x="225" y="114"/>
                  <a:pt x="225" y="114"/>
                </a:cubicBezTo>
                <a:cubicBezTo>
                  <a:pt x="225" y="114"/>
                  <a:pt x="225" y="114"/>
                  <a:pt x="225" y="114"/>
                </a:cubicBezTo>
                <a:cubicBezTo>
                  <a:pt x="225" y="110"/>
                  <a:pt x="227" y="105"/>
                  <a:pt x="232" y="102"/>
                </a:cubicBezTo>
                <a:cubicBezTo>
                  <a:pt x="237" y="95"/>
                  <a:pt x="237" y="95"/>
                  <a:pt x="237" y="95"/>
                </a:cubicBezTo>
                <a:cubicBezTo>
                  <a:pt x="237" y="90"/>
                  <a:pt x="237" y="90"/>
                  <a:pt x="237" y="90"/>
                </a:cubicBezTo>
                <a:cubicBezTo>
                  <a:pt x="237" y="86"/>
                  <a:pt x="238" y="82"/>
                  <a:pt x="241" y="79"/>
                </a:cubicBezTo>
                <a:cubicBezTo>
                  <a:pt x="238" y="75"/>
                  <a:pt x="238" y="75"/>
                  <a:pt x="238" y="75"/>
                </a:cubicBezTo>
                <a:cubicBezTo>
                  <a:pt x="244" y="63"/>
                  <a:pt x="244" y="63"/>
                  <a:pt x="244" y="63"/>
                </a:cubicBezTo>
                <a:cubicBezTo>
                  <a:pt x="249" y="56"/>
                  <a:pt x="257" y="51"/>
                  <a:pt x="266" y="51"/>
                </a:cubicBezTo>
                <a:cubicBezTo>
                  <a:pt x="272" y="51"/>
                  <a:pt x="282" y="53"/>
                  <a:pt x="288" y="62"/>
                </a:cubicBezTo>
                <a:cubicBezTo>
                  <a:pt x="295" y="71"/>
                  <a:pt x="295" y="71"/>
                  <a:pt x="295" y="71"/>
                </a:cubicBezTo>
                <a:cubicBezTo>
                  <a:pt x="297" y="66"/>
                  <a:pt x="297" y="66"/>
                  <a:pt x="297" y="66"/>
                </a:cubicBezTo>
                <a:cubicBezTo>
                  <a:pt x="302" y="55"/>
                  <a:pt x="302" y="55"/>
                  <a:pt x="302" y="55"/>
                </a:cubicBezTo>
                <a:cubicBezTo>
                  <a:pt x="302" y="55"/>
                  <a:pt x="317" y="52"/>
                  <a:pt x="317" y="52"/>
                </a:cubicBezTo>
                <a:cubicBezTo>
                  <a:pt x="328" y="52"/>
                  <a:pt x="336" y="57"/>
                  <a:pt x="340" y="64"/>
                </a:cubicBezTo>
                <a:cubicBezTo>
                  <a:pt x="341" y="64"/>
                  <a:pt x="348" y="64"/>
                  <a:pt x="348" y="64"/>
                </a:cubicBezTo>
                <a:cubicBezTo>
                  <a:pt x="357" y="69"/>
                  <a:pt x="357" y="69"/>
                  <a:pt x="357" y="69"/>
                </a:cubicBezTo>
                <a:cubicBezTo>
                  <a:pt x="362" y="74"/>
                  <a:pt x="366" y="79"/>
                  <a:pt x="368" y="83"/>
                </a:cubicBezTo>
                <a:cubicBezTo>
                  <a:pt x="369" y="84"/>
                  <a:pt x="370" y="85"/>
                  <a:pt x="371" y="86"/>
                </a:cubicBezTo>
                <a:cubicBezTo>
                  <a:pt x="376" y="94"/>
                  <a:pt x="376" y="94"/>
                  <a:pt x="376" y="94"/>
                </a:cubicBezTo>
                <a:cubicBezTo>
                  <a:pt x="375" y="104"/>
                  <a:pt x="375" y="104"/>
                  <a:pt x="375" y="104"/>
                </a:cubicBezTo>
                <a:cubicBezTo>
                  <a:pt x="373" y="113"/>
                  <a:pt x="373" y="113"/>
                  <a:pt x="373" y="113"/>
                </a:cubicBezTo>
                <a:cubicBezTo>
                  <a:pt x="363" y="119"/>
                  <a:pt x="363" y="119"/>
                  <a:pt x="363" y="119"/>
                </a:cubicBezTo>
                <a:cubicBezTo>
                  <a:pt x="364" y="120"/>
                  <a:pt x="362" y="123"/>
                  <a:pt x="359" y="126"/>
                </a:cubicBezTo>
                <a:cubicBezTo>
                  <a:pt x="354" y="132"/>
                  <a:pt x="354" y="132"/>
                  <a:pt x="354" y="132"/>
                </a:cubicBezTo>
                <a:cubicBezTo>
                  <a:pt x="354" y="134"/>
                  <a:pt x="354" y="136"/>
                  <a:pt x="353" y="138"/>
                </a:cubicBezTo>
                <a:cubicBezTo>
                  <a:pt x="351" y="147"/>
                  <a:pt x="351" y="147"/>
                  <a:pt x="351" y="147"/>
                </a:cubicBezTo>
                <a:cubicBezTo>
                  <a:pt x="344" y="153"/>
                  <a:pt x="344" y="153"/>
                  <a:pt x="344" y="153"/>
                </a:cubicBezTo>
                <a:cubicBezTo>
                  <a:pt x="344" y="154"/>
                  <a:pt x="345" y="156"/>
                  <a:pt x="345" y="158"/>
                </a:cubicBezTo>
                <a:cubicBezTo>
                  <a:pt x="345" y="172"/>
                  <a:pt x="334" y="184"/>
                  <a:pt x="320" y="185"/>
                </a:cubicBezTo>
                <a:cubicBezTo>
                  <a:pt x="318" y="185"/>
                  <a:pt x="318" y="185"/>
                  <a:pt x="318" y="185"/>
                </a:cubicBezTo>
                <a:cubicBezTo>
                  <a:pt x="311" y="185"/>
                  <a:pt x="305" y="182"/>
                  <a:pt x="301" y="178"/>
                </a:cubicBezTo>
                <a:cubicBezTo>
                  <a:pt x="299" y="178"/>
                  <a:pt x="297" y="179"/>
                  <a:pt x="296" y="179"/>
                </a:cubicBezTo>
                <a:cubicBezTo>
                  <a:pt x="290" y="182"/>
                  <a:pt x="287" y="182"/>
                  <a:pt x="284" y="182"/>
                </a:cubicBezTo>
                <a:cubicBezTo>
                  <a:pt x="284" y="182"/>
                  <a:pt x="284" y="182"/>
                  <a:pt x="284" y="182"/>
                </a:cubicBezTo>
                <a:cubicBezTo>
                  <a:pt x="277" y="182"/>
                  <a:pt x="271" y="180"/>
                  <a:pt x="266" y="177"/>
                </a:cubicBezTo>
                <a:cubicBezTo>
                  <a:pt x="263" y="179"/>
                  <a:pt x="259" y="181"/>
                  <a:pt x="255" y="183"/>
                </a:cubicBezTo>
                <a:cubicBezTo>
                  <a:pt x="251" y="184"/>
                  <a:pt x="251" y="184"/>
                  <a:pt x="251" y="184"/>
                </a:cubicBezTo>
                <a:cubicBezTo>
                  <a:pt x="247" y="184"/>
                  <a:pt x="247" y="184"/>
                  <a:pt x="247" y="184"/>
                </a:cubicBezTo>
                <a:cubicBezTo>
                  <a:pt x="246" y="186"/>
                  <a:pt x="246" y="186"/>
                  <a:pt x="246" y="186"/>
                </a:cubicBezTo>
                <a:cubicBezTo>
                  <a:pt x="247" y="189"/>
                  <a:pt x="247" y="189"/>
                  <a:pt x="247" y="189"/>
                </a:cubicBezTo>
                <a:cubicBezTo>
                  <a:pt x="243" y="189"/>
                  <a:pt x="243" y="189"/>
                  <a:pt x="243" y="189"/>
                </a:cubicBezTo>
                <a:cubicBezTo>
                  <a:pt x="238" y="195"/>
                  <a:pt x="230" y="198"/>
                  <a:pt x="222" y="198"/>
                </a:cubicBezTo>
                <a:close/>
                <a:moveTo>
                  <a:pt x="224" y="118"/>
                </a:moveTo>
                <a:cubicBezTo>
                  <a:pt x="224" y="116"/>
                  <a:pt x="224" y="116"/>
                  <a:pt x="224" y="116"/>
                </a:cubicBezTo>
                <a:cubicBezTo>
                  <a:pt x="224" y="116"/>
                  <a:pt x="224" y="118"/>
                  <a:pt x="224" y="118"/>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18"/>
          <p:cNvSpPr>
            <a:spLocks noEditPoints="1"/>
          </p:cNvSpPr>
          <p:nvPr/>
        </p:nvSpPr>
        <p:spPr bwMode="auto">
          <a:xfrm>
            <a:off x="17133888" y="6342063"/>
            <a:ext cx="3621087" cy="2170113"/>
          </a:xfrm>
          <a:custGeom>
            <a:avLst/>
            <a:gdLst>
              <a:gd name="T0" fmla="*/ 803 w 1143"/>
              <a:gd name="T1" fmla="*/ 663 h 685"/>
              <a:gd name="T2" fmla="*/ 759 w 1143"/>
              <a:gd name="T3" fmla="*/ 652 h 685"/>
              <a:gd name="T4" fmla="*/ 706 w 1143"/>
              <a:gd name="T5" fmla="*/ 648 h 685"/>
              <a:gd name="T6" fmla="*/ 646 w 1143"/>
              <a:gd name="T7" fmla="*/ 669 h 685"/>
              <a:gd name="T8" fmla="*/ 590 w 1143"/>
              <a:gd name="T9" fmla="*/ 641 h 685"/>
              <a:gd name="T10" fmla="*/ 594 w 1143"/>
              <a:gd name="T11" fmla="*/ 568 h 685"/>
              <a:gd name="T12" fmla="*/ 576 w 1143"/>
              <a:gd name="T13" fmla="*/ 558 h 685"/>
              <a:gd name="T14" fmla="*/ 528 w 1143"/>
              <a:gd name="T15" fmla="*/ 551 h 685"/>
              <a:gd name="T16" fmla="*/ 482 w 1143"/>
              <a:gd name="T17" fmla="*/ 563 h 685"/>
              <a:gd name="T18" fmla="*/ 426 w 1143"/>
              <a:gd name="T19" fmla="*/ 566 h 685"/>
              <a:gd name="T20" fmla="*/ 379 w 1143"/>
              <a:gd name="T21" fmla="*/ 565 h 685"/>
              <a:gd name="T22" fmla="*/ 325 w 1143"/>
              <a:gd name="T23" fmla="*/ 538 h 685"/>
              <a:gd name="T24" fmla="*/ 301 w 1143"/>
              <a:gd name="T25" fmla="*/ 535 h 685"/>
              <a:gd name="T26" fmla="*/ 233 w 1143"/>
              <a:gd name="T27" fmla="*/ 490 h 685"/>
              <a:gd name="T28" fmla="*/ 228 w 1143"/>
              <a:gd name="T29" fmla="*/ 456 h 685"/>
              <a:gd name="T30" fmla="*/ 193 w 1143"/>
              <a:gd name="T31" fmla="*/ 438 h 685"/>
              <a:gd name="T32" fmla="*/ 157 w 1143"/>
              <a:gd name="T33" fmla="*/ 414 h 685"/>
              <a:gd name="T34" fmla="*/ 93 w 1143"/>
              <a:gd name="T35" fmla="*/ 419 h 685"/>
              <a:gd name="T36" fmla="*/ 0 w 1143"/>
              <a:gd name="T37" fmla="*/ 343 h 685"/>
              <a:gd name="T38" fmla="*/ 38 w 1143"/>
              <a:gd name="T39" fmla="*/ 327 h 685"/>
              <a:gd name="T40" fmla="*/ 96 w 1143"/>
              <a:gd name="T41" fmla="*/ 279 h 685"/>
              <a:gd name="T42" fmla="*/ 159 w 1143"/>
              <a:gd name="T43" fmla="*/ 270 h 685"/>
              <a:gd name="T44" fmla="*/ 228 w 1143"/>
              <a:gd name="T45" fmla="*/ 228 h 685"/>
              <a:gd name="T46" fmla="*/ 277 w 1143"/>
              <a:gd name="T47" fmla="*/ 189 h 685"/>
              <a:gd name="T48" fmla="*/ 297 w 1143"/>
              <a:gd name="T49" fmla="*/ 153 h 685"/>
              <a:gd name="T50" fmla="*/ 339 w 1143"/>
              <a:gd name="T51" fmla="*/ 147 h 685"/>
              <a:gd name="T52" fmla="*/ 355 w 1143"/>
              <a:gd name="T53" fmla="*/ 165 h 685"/>
              <a:gd name="T54" fmla="*/ 404 w 1143"/>
              <a:gd name="T55" fmla="*/ 190 h 685"/>
              <a:gd name="T56" fmla="*/ 438 w 1143"/>
              <a:gd name="T57" fmla="*/ 217 h 685"/>
              <a:gd name="T58" fmla="*/ 486 w 1143"/>
              <a:gd name="T59" fmla="*/ 230 h 685"/>
              <a:gd name="T60" fmla="*/ 512 w 1143"/>
              <a:gd name="T61" fmla="*/ 259 h 685"/>
              <a:gd name="T62" fmla="*/ 565 w 1143"/>
              <a:gd name="T63" fmla="*/ 256 h 685"/>
              <a:gd name="T64" fmla="*/ 667 w 1143"/>
              <a:gd name="T65" fmla="*/ 264 h 685"/>
              <a:gd name="T66" fmla="*/ 734 w 1143"/>
              <a:gd name="T67" fmla="*/ 246 h 685"/>
              <a:gd name="T68" fmla="*/ 778 w 1143"/>
              <a:gd name="T69" fmla="*/ 200 h 685"/>
              <a:gd name="T70" fmla="*/ 802 w 1143"/>
              <a:gd name="T71" fmla="*/ 188 h 685"/>
              <a:gd name="T72" fmla="*/ 778 w 1143"/>
              <a:gd name="T73" fmla="*/ 123 h 685"/>
              <a:gd name="T74" fmla="*/ 815 w 1143"/>
              <a:gd name="T75" fmla="*/ 80 h 685"/>
              <a:gd name="T76" fmla="*/ 809 w 1143"/>
              <a:gd name="T77" fmla="*/ 28 h 685"/>
              <a:gd name="T78" fmla="*/ 861 w 1143"/>
              <a:gd name="T79" fmla="*/ 1 h 685"/>
              <a:gd name="T80" fmla="*/ 902 w 1143"/>
              <a:gd name="T81" fmla="*/ 4 h 685"/>
              <a:gd name="T82" fmla="*/ 947 w 1143"/>
              <a:gd name="T83" fmla="*/ 26 h 685"/>
              <a:gd name="T84" fmla="*/ 963 w 1143"/>
              <a:gd name="T85" fmla="*/ 47 h 685"/>
              <a:gd name="T86" fmla="*/ 990 w 1143"/>
              <a:gd name="T87" fmla="*/ 76 h 685"/>
              <a:gd name="T88" fmla="*/ 1009 w 1143"/>
              <a:gd name="T89" fmla="*/ 83 h 685"/>
              <a:gd name="T90" fmla="*/ 1066 w 1143"/>
              <a:gd name="T91" fmla="*/ 113 h 685"/>
              <a:gd name="T92" fmla="*/ 1085 w 1143"/>
              <a:gd name="T93" fmla="*/ 106 h 685"/>
              <a:gd name="T94" fmla="*/ 1135 w 1143"/>
              <a:gd name="T95" fmla="*/ 122 h 685"/>
              <a:gd name="T96" fmla="*/ 1140 w 1143"/>
              <a:gd name="T97" fmla="*/ 164 h 685"/>
              <a:gd name="T98" fmla="*/ 1117 w 1143"/>
              <a:gd name="T99" fmla="*/ 223 h 685"/>
              <a:gd name="T100" fmla="*/ 1091 w 1143"/>
              <a:gd name="T101" fmla="*/ 268 h 685"/>
              <a:gd name="T102" fmla="*/ 1047 w 1143"/>
              <a:gd name="T103" fmla="*/ 295 h 685"/>
              <a:gd name="T104" fmla="*/ 1033 w 1143"/>
              <a:gd name="T105" fmla="*/ 305 h 685"/>
              <a:gd name="T106" fmla="*/ 1001 w 1143"/>
              <a:gd name="T107" fmla="*/ 334 h 685"/>
              <a:gd name="T108" fmla="*/ 975 w 1143"/>
              <a:gd name="T109" fmla="*/ 395 h 685"/>
              <a:gd name="T110" fmla="*/ 997 w 1143"/>
              <a:gd name="T111" fmla="*/ 434 h 685"/>
              <a:gd name="T112" fmla="*/ 1016 w 1143"/>
              <a:gd name="T113" fmla="*/ 546 h 685"/>
              <a:gd name="T114" fmla="*/ 978 w 1143"/>
              <a:gd name="T115" fmla="*/ 608 h 685"/>
              <a:gd name="T116" fmla="*/ 905 w 1143"/>
              <a:gd name="T117" fmla="*/ 646 h 685"/>
              <a:gd name="T118" fmla="*/ 860 w 1143"/>
              <a:gd name="T119" fmla="*/ 661 h 685"/>
              <a:gd name="T120" fmla="*/ 931 w 1143"/>
              <a:gd name="T121" fmla="*/ 34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3" h="685">
                <a:moveTo>
                  <a:pt x="840" y="679"/>
                </a:moveTo>
                <a:cubicBezTo>
                  <a:pt x="837" y="680"/>
                  <a:pt x="834" y="681"/>
                  <a:pt x="831" y="681"/>
                </a:cubicBezTo>
                <a:cubicBezTo>
                  <a:pt x="825" y="681"/>
                  <a:pt x="825" y="681"/>
                  <a:pt x="825" y="681"/>
                </a:cubicBezTo>
                <a:cubicBezTo>
                  <a:pt x="816" y="677"/>
                  <a:pt x="816" y="677"/>
                  <a:pt x="816" y="677"/>
                </a:cubicBezTo>
                <a:cubicBezTo>
                  <a:pt x="809" y="673"/>
                  <a:pt x="805" y="668"/>
                  <a:pt x="803" y="663"/>
                </a:cubicBezTo>
                <a:cubicBezTo>
                  <a:pt x="802" y="663"/>
                  <a:pt x="801" y="663"/>
                  <a:pt x="801" y="662"/>
                </a:cubicBezTo>
                <a:cubicBezTo>
                  <a:pt x="785" y="667"/>
                  <a:pt x="785" y="667"/>
                  <a:pt x="785" y="667"/>
                </a:cubicBezTo>
                <a:cubicBezTo>
                  <a:pt x="783" y="660"/>
                  <a:pt x="783" y="660"/>
                  <a:pt x="783" y="660"/>
                </a:cubicBezTo>
                <a:cubicBezTo>
                  <a:pt x="774" y="657"/>
                  <a:pt x="774" y="657"/>
                  <a:pt x="774" y="657"/>
                </a:cubicBezTo>
                <a:cubicBezTo>
                  <a:pt x="759" y="652"/>
                  <a:pt x="759" y="652"/>
                  <a:pt x="759" y="652"/>
                </a:cubicBezTo>
                <a:cubicBezTo>
                  <a:pt x="754" y="645"/>
                  <a:pt x="754" y="645"/>
                  <a:pt x="754" y="645"/>
                </a:cubicBezTo>
                <a:cubicBezTo>
                  <a:pt x="731" y="642"/>
                  <a:pt x="731" y="642"/>
                  <a:pt x="731" y="642"/>
                </a:cubicBezTo>
                <a:cubicBezTo>
                  <a:pt x="726" y="646"/>
                  <a:pt x="726" y="646"/>
                  <a:pt x="726" y="646"/>
                </a:cubicBezTo>
                <a:cubicBezTo>
                  <a:pt x="717" y="646"/>
                  <a:pt x="717" y="646"/>
                  <a:pt x="717" y="646"/>
                </a:cubicBezTo>
                <a:cubicBezTo>
                  <a:pt x="706" y="648"/>
                  <a:pt x="706" y="648"/>
                  <a:pt x="706" y="648"/>
                </a:cubicBezTo>
                <a:cubicBezTo>
                  <a:pt x="701" y="647"/>
                  <a:pt x="701" y="647"/>
                  <a:pt x="701" y="647"/>
                </a:cubicBezTo>
                <a:cubicBezTo>
                  <a:pt x="703" y="664"/>
                  <a:pt x="703" y="664"/>
                  <a:pt x="703" y="664"/>
                </a:cubicBezTo>
                <a:cubicBezTo>
                  <a:pt x="666" y="670"/>
                  <a:pt x="666" y="670"/>
                  <a:pt x="666" y="670"/>
                </a:cubicBezTo>
                <a:cubicBezTo>
                  <a:pt x="661" y="662"/>
                  <a:pt x="661" y="662"/>
                  <a:pt x="661" y="662"/>
                </a:cubicBezTo>
                <a:cubicBezTo>
                  <a:pt x="646" y="669"/>
                  <a:pt x="646" y="669"/>
                  <a:pt x="646" y="669"/>
                </a:cubicBezTo>
                <a:cubicBezTo>
                  <a:pt x="635" y="655"/>
                  <a:pt x="635" y="655"/>
                  <a:pt x="635" y="655"/>
                </a:cubicBezTo>
                <a:cubicBezTo>
                  <a:pt x="592" y="646"/>
                  <a:pt x="592" y="646"/>
                  <a:pt x="592" y="646"/>
                </a:cubicBezTo>
                <a:cubicBezTo>
                  <a:pt x="610" y="631"/>
                  <a:pt x="610" y="631"/>
                  <a:pt x="610" y="631"/>
                </a:cubicBezTo>
                <a:cubicBezTo>
                  <a:pt x="609" y="630"/>
                  <a:pt x="609" y="630"/>
                  <a:pt x="609" y="630"/>
                </a:cubicBezTo>
                <a:cubicBezTo>
                  <a:pt x="590" y="641"/>
                  <a:pt x="590" y="641"/>
                  <a:pt x="590" y="641"/>
                </a:cubicBezTo>
                <a:cubicBezTo>
                  <a:pt x="589" y="612"/>
                  <a:pt x="589" y="612"/>
                  <a:pt x="589" y="612"/>
                </a:cubicBezTo>
                <a:cubicBezTo>
                  <a:pt x="585" y="609"/>
                  <a:pt x="585" y="609"/>
                  <a:pt x="585" y="609"/>
                </a:cubicBezTo>
                <a:cubicBezTo>
                  <a:pt x="583" y="593"/>
                  <a:pt x="583" y="593"/>
                  <a:pt x="583" y="593"/>
                </a:cubicBezTo>
                <a:cubicBezTo>
                  <a:pt x="587" y="568"/>
                  <a:pt x="587" y="568"/>
                  <a:pt x="587" y="568"/>
                </a:cubicBezTo>
                <a:cubicBezTo>
                  <a:pt x="594" y="568"/>
                  <a:pt x="594" y="568"/>
                  <a:pt x="594" y="568"/>
                </a:cubicBezTo>
                <a:cubicBezTo>
                  <a:pt x="595" y="567"/>
                  <a:pt x="595" y="567"/>
                  <a:pt x="595" y="567"/>
                </a:cubicBezTo>
                <a:cubicBezTo>
                  <a:pt x="595" y="566"/>
                  <a:pt x="595" y="566"/>
                  <a:pt x="595" y="566"/>
                </a:cubicBezTo>
                <a:cubicBezTo>
                  <a:pt x="590" y="560"/>
                  <a:pt x="590" y="560"/>
                  <a:pt x="590" y="560"/>
                </a:cubicBezTo>
                <a:cubicBezTo>
                  <a:pt x="582" y="561"/>
                  <a:pt x="582" y="561"/>
                  <a:pt x="582" y="561"/>
                </a:cubicBezTo>
                <a:cubicBezTo>
                  <a:pt x="576" y="558"/>
                  <a:pt x="576" y="558"/>
                  <a:pt x="576" y="558"/>
                </a:cubicBezTo>
                <a:cubicBezTo>
                  <a:pt x="562" y="558"/>
                  <a:pt x="562" y="558"/>
                  <a:pt x="562" y="558"/>
                </a:cubicBezTo>
                <a:cubicBezTo>
                  <a:pt x="556" y="545"/>
                  <a:pt x="556" y="545"/>
                  <a:pt x="556" y="545"/>
                </a:cubicBezTo>
                <a:cubicBezTo>
                  <a:pt x="543" y="543"/>
                  <a:pt x="543" y="543"/>
                  <a:pt x="543" y="543"/>
                </a:cubicBezTo>
                <a:cubicBezTo>
                  <a:pt x="540" y="548"/>
                  <a:pt x="540" y="548"/>
                  <a:pt x="540" y="548"/>
                </a:cubicBezTo>
                <a:cubicBezTo>
                  <a:pt x="528" y="551"/>
                  <a:pt x="528" y="551"/>
                  <a:pt x="528" y="551"/>
                </a:cubicBezTo>
                <a:cubicBezTo>
                  <a:pt x="527" y="552"/>
                  <a:pt x="527" y="552"/>
                  <a:pt x="527" y="552"/>
                </a:cubicBezTo>
                <a:cubicBezTo>
                  <a:pt x="517" y="558"/>
                  <a:pt x="517" y="558"/>
                  <a:pt x="517" y="558"/>
                </a:cubicBezTo>
                <a:cubicBezTo>
                  <a:pt x="514" y="561"/>
                  <a:pt x="514" y="561"/>
                  <a:pt x="514" y="561"/>
                </a:cubicBezTo>
                <a:cubicBezTo>
                  <a:pt x="490" y="568"/>
                  <a:pt x="490" y="568"/>
                  <a:pt x="490" y="568"/>
                </a:cubicBezTo>
                <a:cubicBezTo>
                  <a:pt x="482" y="563"/>
                  <a:pt x="482" y="563"/>
                  <a:pt x="482" y="563"/>
                </a:cubicBezTo>
                <a:cubicBezTo>
                  <a:pt x="465" y="563"/>
                  <a:pt x="465" y="563"/>
                  <a:pt x="465" y="563"/>
                </a:cubicBezTo>
                <a:cubicBezTo>
                  <a:pt x="460" y="560"/>
                  <a:pt x="460" y="560"/>
                  <a:pt x="460" y="560"/>
                </a:cubicBezTo>
                <a:cubicBezTo>
                  <a:pt x="459" y="561"/>
                  <a:pt x="459" y="561"/>
                  <a:pt x="459" y="561"/>
                </a:cubicBezTo>
                <a:cubicBezTo>
                  <a:pt x="440" y="583"/>
                  <a:pt x="440" y="583"/>
                  <a:pt x="440" y="583"/>
                </a:cubicBezTo>
                <a:cubicBezTo>
                  <a:pt x="426" y="566"/>
                  <a:pt x="426" y="566"/>
                  <a:pt x="426" y="566"/>
                </a:cubicBezTo>
                <a:cubicBezTo>
                  <a:pt x="406" y="568"/>
                  <a:pt x="406" y="568"/>
                  <a:pt x="406" y="568"/>
                </a:cubicBezTo>
                <a:cubicBezTo>
                  <a:pt x="397" y="562"/>
                  <a:pt x="397" y="562"/>
                  <a:pt x="397" y="562"/>
                </a:cubicBezTo>
                <a:cubicBezTo>
                  <a:pt x="389" y="560"/>
                  <a:pt x="389" y="560"/>
                  <a:pt x="389" y="560"/>
                </a:cubicBezTo>
                <a:cubicBezTo>
                  <a:pt x="389" y="560"/>
                  <a:pt x="389" y="560"/>
                  <a:pt x="389" y="560"/>
                </a:cubicBezTo>
                <a:cubicBezTo>
                  <a:pt x="379" y="565"/>
                  <a:pt x="379" y="565"/>
                  <a:pt x="379" y="565"/>
                </a:cubicBezTo>
                <a:cubicBezTo>
                  <a:pt x="357" y="552"/>
                  <a:pt x="357" y="552"/>
                  <a:pt x="357" y="552"/>
                </a:cubicBezTo>
                <a:cubicBezTo>
                  <a:pt x="353" y="552"/>
                  <a:pt x="353" y="552"/>
                  <a:pt x="353" y="552"/>
                </a:cubicBezTo>
                <a:cubicBezTo>
                  <a:pt x="348" y="548"/>
                  <a:pt x="348" y="548"/>
                  <a:pt x="348" y="548"/>
                </a:cubicBezTo>
                <a:cubicBezTo>
                  <a:pt x="341" y="555"/>
                  <a:pt x="341" y="555"/>
                  <a:pt x="341" y="555"/>
                </a:cubicBezTo>
                <a:cubicBezTo>
                  <a:pt x="325" y="538"/>
                  <a:pt x="325" y="538"/>
                  <a:pt x="325" y="538"/>
                </a:cubicBezTo>
                <a:cubicBezTo>
                  <a:pt x="321" y="537"/>
                  <a:pt x="321" y="537"/>
                  <a:pt x="321" y="537"/>
                </a:cubicBezTo>
                <a:cubicBezTo>
                  <a:pt x="317" y="534"/>
                  <a:pt x="317" y="534"/>
                  <a:pt x="317" y="534"/>
                </a:cubicBezTo>
                <a:cubicBezTo>
                  <a:pt x="314" y="534"/>
                  <a:pt x="314" y="534"/>
                  <a:pt x="314" y="534"/>
                </a:cubicBezTo>
                <a:cubicBezTo>
                  <a:pt x="308" y="531"/>
                  <a:pt x="308" y="531"/>
                  <a:pt x="308" y="531"/>
                </a:cubicBezTo>
                <a:cubicBezTo>
                  <a:pt x="301" y="535"/>
                  <a:pt x="301" y="535"/>
                  <a:pt x="301" y="535"/>
                </a:cubicBezTo>
                <a:cubicBezTo>
                  <a:pt x="277" y="526"/>
                  <a:pt x="277" y="526"/>
                  <a:pt x="277" y="526"/>
                </a:cubicBezTo>
                <a:cubicBezTo>
                  <a:pt x="270" y="521"/>
                  <a:pt x="270" y="521"/>
                  <a:pt x="270" y="521"/>
                </a:cubicBezTo>
                <a:cubicBezTo>
                  <a:pt x="259" y="528"/>
                  <a:pt x="259" y="528"/>
                  <a:pt x="259" y="528"/>
                </a:cubicBezTo>
                <a:cubicBezTo>
                  <a:pt x="240" y="503"/>
                  <a:pt x="240" y="503"/>
                  <a:pt x="240" y="503"/>
                </a:cubicBezTo>
                <a:cubicBezTo>
                  <a:pt x="233" y="490"/>
                  <a:pt x="233" y="490"/>
                  <a:pt x="233" y="490"/>
                </a:cubicBezTo>
                <a:cubicBezTo>
                  <a:pt x="233" y="486"/>
                  <a:pt x="233" y="486"/>
                  <a:pt x="233" y="486"/>
                </a:cubicBezTo>
                <a:cubicBezTo>
                  <a:pt x="220" y="470"/>
                  <a:pt x="220" y="470"/>
                  <a:pt x="220" y="470"/>
                </a:cubicBezTo>
                <a:cubicBezTo>
                  <a:pt x="230" y="463"/>
                  <a:pt x="230" y="463"/>
                  <a:pt x="230" y="463"/>
                </a:cubicBezTo>
                <a:cubicBezTo>
                  <a:pt x="229" y="462"/>
                  <a:pt x="229" y="462"/>
                  <a:pt x="229" y="462"/>
                </a:cubicBezTo>
                <a:cubicBezTo>
                  <a:pt x="228" y="456"/>
                  <a:pt x="228" y="456"/>
                  <a:pt x="228" y="456"/>
                </a:cubicBezTo>
                <a:cubicBezTo>
                  <a:pt x="218" y="448"/>
                  <a:pt x="218" y="448"/>
                  <a:pt x="218" y="448"/>
                </a:cubicBezTo>
                <a:cubicBezTo>
                  <a:pt x="217" y="444"/>
                  <a:pt x="217" y="444"/>
                  <a:pt x="217" y="444"/>
                </a:cubicBezTo>
                <a:cubicBezTo>
                  <a:pt x="208" y="442"/>
                  <a:pt x="208" y="442"/>
                  <a:pt x="208" y="442"/>
                </a:cubicBezTo>
                <a:cubicBezTo>
                  <a:pt x="206" y="439"/>
                  <a:pt x="206" y="439"/>
                  <a:pt x="206" y="439"/>
                </a:cubicBezTo>
                <a:cubicBezTo>
                  <a:pt x="193" y="438"/>
                  <a:pt x="193" y="438"/>
                  <a:pt x="193" y="438"/>
                </a:cubicBezTo>
                <a:cubicBezTo>
                  <a:pt x="178" y="427"/>
                  <a:pt x="178" y="427"/>
                  <a:pt x="178" y="427"/>
                </a:cubicBezTo>
                <a:cubicBezTo>
                  <a:pt x="176" y="420"/>
                  <a:pt x="176" y="420"/>
                  <a:pt x="176" y="420"/>
                </a:cubicBezTo>
                <a:cubicBezTo>
                  <a:pt x="172" y="416"/>
                  <a:pt x="172" y="416"/>
                  <a:pt x="172" y="416"/>
                </a:cubicBezTo>
                <a:cubicBezTo>
                  <a:pt x="163" y="419"/>
                  <a:pt x="163" y="419"/>
                  <a:pt x="163" y="419"/>
                </a:cubicBezTo>
                <a:cubicBezTo>
                  <a:pt x="157" y="414"/>
                  <a:pt x="157" y="414"/>
                  <a:pt x="157" y="414"/>
                </a:cubicBezTo>
                <a:cubicBezTo>
                  <a:pt x="141" y="414"/>
                  <a:pt x="141" y="414"/>
                  <a:pt x="141" y="414"/>
                </a:cubicBezTo>
                <a:cubicBezTo>
                  <a:pt x="129" y="421"/>
                  <a:pt x="129" y="421"/>
                  <a:pt x="129" y="421"/>
                </a:cubicBezTo>
                <a:cubicBezTo>
                  <a:pt x="115" y="428"/>
                  <a:pt x="115" y="428"/>
                  <a:pt x="115" y="428"/>
                </a:cubicBezTo>
                <a:cubicBezTo>
                  <a:pt x="93" y="418"/>
                  <a:pt x="93" y="418"/>
                  <a:pt x="93" y="418"/>
                </a:cubicBezTo>
                <a:cubicBezTo>
                  <a:pt x="93" y="419"/>
                  <a:pt x="93" y="419"/>
                  <a:pt x="93" y="419"/>
                </a:cubicBezTo>
                <a:cubicBezTo>
                  <a:pt x="59" y="419"/>
                  <a:pt x="59" y="419"/>
                  <a:pt x="59" y="419"/>
                </a:cubicBezTo>
                <a:cubicBezTo>
                  <a:pt x="40" y="424"/>
                  <a:pt x="40" y="424"/>
                  <a:pt x="40" y="424"/>
                </a:cubicBezTo>
                <a:cubicBezTo>
                  <a:pt x="21" y="405"/>
                  <a:pt x="21" y="405"/>
                  <a:pt x="21" y="405"/>
                </a:cubicBezTo>
                <a:cubicBezTo>
                  <a:pt x="23" y="388"/>
                  <a:pt x="23" y="388"/>
                  <a:pt x="23" y="388"/>
                </a:cubicBezTo>
                <a:cubicBezTo>
                  <a:pt x="0" y="343"/>
                  <a:pt x="0" y="343"/>
                  <a:pt x="0" y="343"/>
                </a:cubicBezTo>
                <a:cubicBezTo>
                  <a:pt x="28" y="338"/>
                  <a:pt x="28" y="338"/>
                  <a:pt x="28" y="338"/>
                </a:cubicBezTo>
                <a:cubicBezTo>
                  <a:pt x="27" y="333"/>
                  <a:pt x="27" y="333"/>
                  <a:pt x="27" y="333"/>
                </a:cubicBezTo>
                <a:cubicBezTo>
                  <a:pt x="37" y="330"/>
                  <a:pt x="37" y="330"/>
                  <a:pt x="37" y="330"/>
                </a:cubicBezTo>
                <a:cubicBezTo>
                  <a:pt x="37" y="327"/>
                  <a:pt x="37" y="327"/>
                  <a:pt x="37" y="327"/>
                </a:cubicBezTo>
                <a:cubicBezTo>
                  <a:pt x="38" y="327"/>
                  <a:pt x="38" y="327"/>
                  <a:pt x="38" y="327"/>
                </a:cubicBezTo>
                <a:cubicBezTo>
                  <a:pt x="53" y="306"/>
                  <a:pt x="53" y="306"/>
                  <a:pt x="53" y="306"/>
                </a:cubicBezTo>
                <a:cubicBezTo>
                  <a:pt x="53" y="306"/>
                  <a:pt x="53" y="306"/>
                  <a:pt x="53" y="306"/>
                </a:cubicBezTo>
                <a:cubicBezTo>
                  <a:pt x="59" y="293"/>
                  <a:pt x="59" y="293"/>
                  <a:pt x="59" y="293"/>
                </a:cubicBezTo>
                <a:cubicBezTo>
                  <a:pt x="71" y="278"/>
                  <a:pt x="71" y="278"/>
                  <a:pt x="71" y="278"/>
                </a:cubicBezTo>
                <a:cubicBezTo>
                  <a:pt x="96" y="279"/>
                  <a:pt x="96" y="279"/>
                  <a:pt x="96" y="279"/>
                </a:cubicBezTo>
                <a:cubicBezTo>
                  <a:pt x="99" y="279"/>
                  <a:pt x="99" y="279"/>
                  <a:pt x="99" y="279"/>
                </a:cubicBezTo>
                <a:cubicBezTo>
                  <a:pt x="98" y="270"/>
                  <a:pt x="98" y="270"/>
                  <a:pt x="98" y="270"/>
                </a:cubicBezTo>
                <a:cubicBezTo>
                  <a:pt x="135" y="269"/>
                  <a:pt x="135" y="269"/>
                  <a:pt x="135" y="269"/>
                </a:cubicBezTo>
                <a:cubicBezTo>
                  <a:pt x="153" y="272"/>
                  <a:pt x="153" y="272"/>
                  <a:pt x="153" y="272"/>
                </a:cubicBezTo>
                <a:cubicBezTo>
                  <a:pt x="159" y="270"/>
                  <a:pt x="159" y="270"/>
                  <a:pt x="159" y="270"/>
                </a:cubicBezTo>
                <a:cubicBezTo>
                  <a:pt x="191" y="269"/>
                  <a:pt x="191" y="269"/>
                  <a:pt x="191" y="269"/>
                </a:cubicBezTo>
                <a:cubicBezTo>
                  <a:pt x="207" y="271"/>
                  <a:pt x="207" y="271"/>
                  <a:pt x="207" y="271"/>
                </a:cubicBezTo>
                <a:cubicBezTo>
                  <a:pt x="173" y="264"/>
                  <a:pt x="173" y="264"/>
                  <a:pt x="173" y="264"/>
                </a:cubicBezTo>
                <a:cubicBezTo>
                  <a:pt x="213" y="229"/>
                  <a:pt x="213" y="229"/>
                  <a:pt x="213" y="229"/>
                </a:cubicBezTo>
                <a:cubicBezTo>
                  <a:pt x="228" y="228"/>
                  <a:pt x="228" y="228"/>
                  <a:pt x="228" y="228"/>
                </a:cubicBezTo>
                <a:cubicBezTo>
                  <a:pt x="233" y="227"/>
                  <a:pt x="233" y="227"/>
                  <a:pt x="233" y="227"/>
                </a:cubicBezTo>
                <a:cubicBezTo>
                  <a:pt x="235" y="213"/>
                  <a:pt x="235" y="213"/>
                  <a:pt x="235" y="213"/>
                </a:cubicBezTo>
                <a:cubicBezTo>
                  <a:pt x="247" y="184"/>
                  <a:pt x="247" y="184"/>
                  <a:pt x="247" y="184"/>
                </a:cubicBezTo>
                <a:cubicBezTo>
                  <a:pt x="272" y="189"/>
                  <a:pt x="272" y="189"/>
                  <a:pt x="272" y="189"/>
                </a:cubicBezTo>
                <a:cubicBezTo>
                  <a:pt x="277" y="189"/>
                  <a:pt x="277" y="189"/>
                  <a:pt x="277" y="189"/>
                </a:cubicBezTo>
                <a:cubicBezTo>
                  <a:pt x="276" y="177"/>
                  <a:pt x="276" y="177"/>
                  <a:pt x="276" y="177"/>
                </a:cubicBezTo>
                <a:cubicBezTo>
                  <a:pt x="288" y="162"/>
                  <a:pt x="288" y="162"/>
                  <a:pt x="288" y="162"/>
                </a:cubicBezTo>
                <a:cubicBezTo>
                  <a:pt x="291" y="161"/>
                  <a:pt x="291" y="161"/>
                  <a:pt x="291" y="161"/>
                </a:cubicBezTo>
                <a:cubicBezTo>
                  <a:pt x="291" y="160"/>
                  <a:pt x="291" y="160"/>
                  <a:pt x="291" y="160"/>
                </a:cubicBezTo>
                <a:cubicBezTo>
                  <a:pt x="297" y="153"/>
                  <a:pt x="297" y="153"/>
                  <a:pt x="297" y="153"/>
                </a:cubicBezTo>
                <a:cubicBezTo>
                  <a:pt x="314" y="142"/>
                  <a:pt x="314" y="142"/>
                  <a:pt x="314" y="142"/>
                </a:cubicBezTo>
                <a:cubicBezTo>
                  <a:pt x="332" y="146"/>
                  <a:pt x="332" y="146"/>
                  <a:pt x="332" y="146"/>
                </a:cubicBezTo>
                <a:cubicBezTo>
                  <a:pt x="335" y="145"/>
                  <a:pt x="335" y="145"/>
                  <a:pt x="335" y="145"/>
                </a:cubicBezTo>
                <a:cubicBezTo>
                  <a:pt x="336" y="147"/>
                  <a:pt x="336" y="147"/>
                  <a:pt x="336" y="147"/>
                </a:cubicBezTo>
                <a:cubicBezTo>
                  <a:pt x="339" y="147"/>
                  <a:pt x="339" y="147"/>
                  <a:pt x="339" y="147"/>
                </a:cubicBezTo>
                <a:cubicBezTo>
                  <a:pt x="341" y="153"/>
                  <a:pt x="341" y="153"/>
                  <a:pt x="341" y="153"/>
                </a:cubicBezTo>
                <a:cubicBezTo>
                  <a:pt x="346" y="160"/>
                  <a:pt x="346" y="160"/>
                  <a:pt x="346" y="160"/>
                </a:cubicBezTo>
                <a:cubicBezTo>
                  <a:pt x="347" y="162"/>
                  <a:pt x="347" y="162"/>
                  <a:pt x="347" y="162"/>
                </a:cubicBezTo>
                <a:cubicBezTo>
                  <a:pt x="352" y="165"/>
                  <a:pt x="352" y="165"/>
                  <a:pt x="352" y="165"/>
                </a:cubicBezTo>
                <a:cubicBezTo>
                  <a:pt x="355" y="165"/>
                  <a:pt x="355" y="165"/>
                  <a:pt x="355" y="165"/>
                </a:cubicBezTo>
                <a:cubicBezTo>
                  <a:pt x="362" y="167"/>
                  <a:pt x="362" y="167"/>
                  <a:pt x="362" y="167"/>
                </a:cubicBezTo>
                <a:cubicBezTo>
                  <a:pt x="369" y="163"/>
                  <a:pt x="369" y="163"/>
                  <a:pt x="369" y="163"/>
                </a:cubicBezTo>
                <a:cubicBezTo>
                  <a:pt x="390" y="173"/>
                  <a:pt x="390" y="173"/>
                  <a:pt x="390" y="173"/>
                </a:cubicBezTo>
                <a:cubicBezTo>
                  <a:pt x="400" y="187"/>
                  <a:pt x="400" y="187"/>
                  <a:pt x="400" y="187"/>
                </a:cubicBezTo>
                <a:cubicBezTo>
                  <a:pt x="404" y="190"/>
                  <a:pt x="404" y="190"/>
                  <a:pt x="404" y="190"/>
                </a:cubicBezTo>
                <a:cubicBezTo>
                  <a:pt x="415" y="203"/>
                  <a:pt x="415" y="203"/>
                  <a:pt x="415" y="203"/>
                </a:cubicBezTo>
                <a:cubicBezTo>
                  <a:pt x="416" y="215"/>
                  <a:pt x="416" y="215"/>
                  <a:pt x="416" y="215"/>
                </a:cubicBezTo>
                <a:cubicBezTo>
                  <a:pt x="416" y="218"/>
                  <a:pt x="416" y="218"/>
                  <a:pt x="416" y="218"/>
                </a:cubicBezTo>
                <a:cubicBezTo>
                  <a:pt x="427" y="218"/>
                  <a:pt x="427" y="218"/>
                  <a:pt x="427" y="218"/>
                </a:cubicBezTo>
                <a:cubicBezTo>
                  <a:pt x="438" y="217"/>
                  <a:pt x="438" y="217"/>
                  <a:pt x="438" y="217"/>
                </a:cubicBezTo>
                <a:cubicBezTo>
                  <a:pt x="452" y="222"/>
                  <a:pt x="452" y="222"/>
                  <a:pt x="452" y="222"/>
                </a:cubicBezTo>
                <a:cubicBezTo>
                  <a:pt x="456" y="224"/>
                  <a:pt x="456" y="224"/>
                  <a:pt x="456" y="224"/>
                </a:cubicBezTo>
                <a:cubicBezTo>
                  <a:pt x="468" y="226"/>
                  <a:pt x="468" y="226"/>
                  <a:pt x="468" y="226"/>
                </a:cubicBezTo>
                <a:cubicBezTo>
                  <a:pt x="474" y="230"/>
                  <a:pt x="474" y="230"/>
                  <a:pt x="474" y="230"/>
                </a:cubicBezTo>
                <a:cubicBezTo>
                  <a:pt x="486" y="230"/>
                  <a:pt x="486" y="230"/>
                  <a:pt x="486" y="230"/>
                </a:cubicBezTo>
                <a:cubicBezTo>
                  <a:pt x="490" y="235"/>
                  <a:pt x="490" y="235"/>
                  <a:pt x="490" y="235"/>
                </a:cubicBezTo>
                <a:cubicBezTo>
                  <a:pt x="496" y="237"/>
                  <a:pt x="496" y="237"/>
                  <a:pt x="496" y="237"/>
                </a:cubicBezTo>
                <a:cubicBezTo>
                  <a:pt x="504" y="250"/>
                  <a:pt x="504" y="250"/>
                  <a:pt x="504" y="250"/>
                </a:cubicBezTo>
                <a:cubicBezTo>
                  <a:pt x="510" y="257"/>
                  <a:pt x="510" y="257"/>
                  <a:pt x="510" y="257"/>
                </a:cubicBezTo>
                <a:cubicBezTo>
                  <a:pt x="512" y="259"/>
                  <a:pt x="512" y="259"/>
                  <a:pt x="512" y="259"/>
                </a:cubicBezTo>
                <a:cubicBezTo>
                  <a:pt x="528" y="259"/>
                  <a:pt x="528" y="259"/>
                  <a:pt x="528" y="259"/>
                </a:cubicBezTo>
                <a:cubicBezTo>
                  <a:pt x="549" y="260"/>
                  <a:pt x="549" y="260"/>
                  <a:pt x="549" y="260"/>
                </a:cubicBezTo>
                <a:cubicBezTo>
                  <a:pt x="553" y="259"/>
                  <a:pt x="553" y="259"/>
                  <a:pt x="553" y="259"/>
                </a:cubicBezTo>
                <a:cubicBezTo>
                  <a:pt x="555" y="258"/>
                  <a:pt x="555" y="258"/>
                  <a:pt x="555" y="258"/>
                </a:cubicBezTo>
                <a:cubicBezTo>
                  <a:pt x="565" y="256"/>
                  <a:pt x="565" y="256"/>
                  <a:pt x="565" y="256"/>
                </a:cubicBezTo>
                <a:cubicBezTo>
                  <a:pt x="605" y="258"/>
                  <a:pt x="605" y="258"/>
                  <a:pt x="605" y="258"/>
                </a:cubicBezTo>
                <a:cubicBezTo>
                  <a:pt x="612" y="263"/>
                  <a:pt x="612" y="263"/>
                  <a:pt x="612" y="263"/>
                </a:cubicBezTo>
                <a:cubicBezTo>
                  <a:pt x="639" y="272"/>
                  <a:pt x="639" y="272"/>
                  <a:pt x="639" y="272"/>
                </a:cubicBezTo>
                <a:cubicBezTo>
                  <a:pt x="661" y="269"/>
                  <a:pt x="661" y="269"/>
                  <a:pt x="661" y="269"/>
                </a:cubicBezTo>
                <a:cubicBezTo>
                  <a:pt x="667" y="264"/>
                  <a:pt x="667" y="264"/>
                  <a:pt x="667" y="264"/>
                </a:cubicBezTo>
                <a:cubicBezTo>
                  <a:pt x="708" y="255"/>
                  <a:pt x="708" y="255"/>
                  <a:pt x="708" y="255"/>
                </a:cubicBezTo>
                <a:cubicBezTo>
                  <a:pt x="717" y="253"/>
                  <a:pt x="717" y="253"/>
                  <a:pt x="717" y="253"/>
                </a:cubicBezTo>
                <a:cubicBezTo>
                  <a:pt x="728" y="249"/>
                  <a:pt x="728" y="249"/>
                  <a:pt x="728" y="249"/>
                </a:cubicBezTo>
                <a:cubicBezTo>
                  <a:pt x="732" y="248"/>
                  <a:pt x="732" y="248"/>
                  <a:pt x="732" y="248"/>
                </a:cubicBezTo>
                <a:cubicBezTo>
                  <a:pt x="734" y="246"/>
                  <a:pt x="734" y="246"/>
                  <a:pt x="734" y="246"/>
                </a:cubicBezTo>
                <a:cubicBezTo>
                  <a:pt x="730" y="243"/>
                  <a:pt x="730" y="243"/>
                  <a:pt x="730" y="243"/>
                </a:cubicBezTo>
                <a:cubicBezTo>
                  <a:pt x="729" y="217"/>
                  <a:pt x="729" y="217"/>
                  <a:pt x="729" y="217"/>
                </a:cubicBezTo>
                <a:cubicBezTo>
                  <a:pt x="743" y="201"/>
                  <a:pt x="743" y="201"/>
                  <a:pt x="743" y="201"/>
                </a:cubicBezTo>
                <a:cubicBezTo>
                  <a:pt x="767" y="197"/>
                  <a:pt x="767" y="197"/>
                  <a:pt x="767" y="197"/>
                </a:cubicBezTo>
                <a:cubicBezTo>
                  <a:pt x="778" y="200"/>
                  <a:pt x="778" y="200"/>
                  <a:pt x="778" y="200"/>
                </a:cubicBezTo>
                <a:cubicBezTo>
                  <a:pt x="779" y="201"/>
                  <a:pt x="779" y="201"/>
                  <a:pt x="779" y="201"/>
                </a:cubicBezTo>
                <a:cubicBezTo>
                  <a:pt x="785" y="197"/>
                  <a:pt x="785" y="197"/>
                  <a:pt x="785" y="197"/>
                </a:cubicBezTo>
                <a:cubicBezTo>
                  <a:pt x="788" y="194"/>
                  <a:pt x="788" y="194"/>
                  <a:pt x="788" y="194"/>
                </a:cubicBezTo>
                <a:cubicBezTo>
                  <a:pt x="795" y="188"/>
                  <a:pt x="795" y="188"/>
                  <a:pt x="795" y="188"/>
                </a:cubicBezTo>
                <a:cubicBezTo>
                  <a:pt x="802" y="188"/>
                  <a:pt x="802" y="188"/>
                  <a:pt x="802" y="188"/>
                </a:cubicBezTo>
                <a:cubicBezTo>
                  <a:pt x="805" y="185"/>
                  <a:pt x="805" y="185"/>
                  <a:pt x="805" y="185"/>
                </a:cubicBezTo>
                <a:cubicBezTo>
                  <a:pt x="778" y="169"/>
                  <a:pt x="778" y="169"/>
                  <a:pt x="778" y="169"/>
                </a:cubicBezTo>
                <a:cubicBezTo>
                  <a:pt x="774" y="149"/>
                  <a:pt x="774" y="149"/>
                  <a:pt x="774" y="149"/>
                </a:cubicBezTo>
                <a:cubicBezTo>
                  <a:pt x="776" y="135"/>
                  <a:pt x="776" y="135"/>
                  <a:pt x="776" y="135"/>
                </a:cubicBezTo>
                <a:cubicBezTo>
                  <a:pt x="778" y="123"/>
                  <a:pt x="778" y="123"/>
                  <a:pt x="778" y="123"/>
                </a:cubicBezTo>
                <a:cubicBezTo>
                  <a:pt x="736" y="92"/>
                  <a:pt x="736" y="92"/>
                  <a:pt x="736" y="92"/>
                </a:cubicBezTo>
                <a:cubicBezTo>
                  <a:pt x="813" y="94"/>
                  <a:pt x="813" y="94"/>
                  <a:pt x="813" y="94"/>
                </a:cubicBezTo>
                <a:cubicBezTo>
                  <a:pt x="814" y="94"/>
                  <a:pt x="814" y="94"/>
                  <a:pt x="814" y="94"/>
                </a:cubicBezTo>
                <a:cubicBezTo>
                  <a:pt x="812" y="85"/>
                  <a:pt x="812" y="85"/>
                  <a:pt x="812" y="85"/>
                </a:cubicBezTo>
                <a:cubicBezTo>
                  <a:pt x="815" y="80"/>
                  <a:pt x="815" y="80"/>
                  <a:pt x="815" y="80"/>
                </a:cubicBezTo>
                <a:cubicBezTo>
                  <a:pt x="810" y="69"/>
                  <a:pt x="810" y="69"/>
                  <a:pt x="810" y="69"/>
                </a:cubicBezTo>
                <a:cubicBezTo>
                  <a:pt x="815" y="62"/>
                  <a:pt x="815" y="62"/>
                  <a:pt x="815" y="62"/>
                </a:cubicBezTo>
                <a:cubicBezTo>
                  <a:pt x="800" y="53"/>
                  <a:pt x="800" y="53"/>
                  <a:pt x="800" y="53"/>
                </a:cubicBezTo>
                <a:cubicBezTo>
                  <a:pt x="806" y="35"/>
                  <a:pt x="806" y="35"/>
                  <a:pt x="806" y="35"/>
                </a:cubicBezTo>
                <a:cubicBezTo>
                  <a:pt x="809" y="28"/>
                  <a:pt x="809" y="28"/>
                  <a:pt x="809" y="28"/>
                </a:cubicBezTo>
                <a:cubicBezTo>
                  <a:pt x="820" y="11"/>
                  <a:pt x="820" y="11"/>
                  <a:pt x="820" y="11"/>
                </a:cubicBezTo>
                <a:cubicBezTo>
                  <a:pt x="837" y="10"/>
                  <a:pt x="837" y="10"/>
                  <a:pt x="837" y="10"/>
                </a:cubicBezTo>
                <a:cubicBezTo>
                  <a:pt x="841" y="7"/>
                  <a:pt x="841" y="7"/>
                  <a:pt x="841" y="7"/>
                </a:cubicBezTo>
                <a:cubicBezTo>
                  <a:pt x="856" y="4"/>
                  <a:pt x="856" y="4"/>
                  <a:pt x="856" y="4"/>
                </a:cubicBezTo>
                <a:cubicBezTo>
                  <a:pt x="861" y="1"/>
                  <a:pt x="861" y="1"/>
                  <a:pt x="861" y="1"/>
                </a:cubicBezTo>
                <a:cubicBezTo>
                  <a:pt x="877" y="0"/>
                  <a:pt x="877" y="0"/>
                  <a:pt x="877" y="0"/>
                </a:cubicBezTo>
                <a:cubicBezTo>
                  <a:pt x="891" y="3"/>
                  <a:pt x="891" y="3"/>
                  <a:pt x="891" y="3"/>
                </a:cubicBezTo>
                <a:cubicBezTo>
                  <a:pt x="895" y="5"/>
                  <a:pt x="895" y="5"/>
                  <a:pt x="895" y="5"/>
                </a:cubicBezTo>
                <a:cubicBezTo>
                  <a:pt x="897" y="5"/>
                  <a:pt x="897" y="5"/>
                  <a:pt x="897" y="5"/>
                </a:cubicBezTo>
                <a:cubicBezTo>
                  <a:pt x="902" y="4"/>
                  <a:pt x="902" y="4"/>
                  <a:pt x="902" y="4"/>
                </a:cubicBezTo>
                <a:cubicBezTo>
                  <a:pt x="910" y="5"/>
                  <a:pt x="910" y="5"/>
                  <a:pt x="910" y="5"/>
                </a:cubicBezTo>
                <a:cubicBezTo>
                  <a:pt x="918" y="5"/>
                  <a:pt x="923" y="9"/>
                  <a:pt x="926" y="12"/>
                </a:cubicBezTo>
                <a:cubicBezTo>
                  <a:pt x="930" y="13"/>
                  <a:pt x="930" y="13"/>
                  <a:pt x="930" y="13"/>
                </a:cubicBezTo>
                <a:cubicBezTo>
                  <a:pt x="937" y="18"/>
                  <a:pt x="937" y="18"/>
                  <a:pt x="937" y="18"/>
                </a:cubicBezTo>
                <a:cubicBezTo>
                  <a:pt x="947" y="26"/>
                  <a:pt x="947" y="26"/>
                  <a:pt x="947" y="26"/>
                </a:cubicBezTo>
                <a:cubicBezTo>
                  <a:pt x="947" y="26"/>
                  <a:pt x="947" y="26"/>
                  <a:pt x="947" y="26"/>
                </a:cubicBezTo>
                <a:cubicBezTo>
                  <a:pt x="963" y="28"/>
                  <a:pt x="963" y="28"/>
                  <a:pt x="963" y="28"/>
                </a:cubicBezTo>
                <a:cubicBezTo>
                  <a:pt x="959" y="43"/>
                  <a:pt x="959" y="43"/>
                  <a:pt x="959" y="43"/>
                </a:cubicBezTo>
                <a:cubicBezTo>
                  <a:pt x="962" y="46"/>
                  <a:pt x="962" y="46"/>
                  <a:pt x="962" y="46"/>
                </a:cubicBezTo>
                <a:cubicBezTo>
                  <a:pt x="963" y="47"/>
                  <a:pt x="963" y="47"/>
                  <a:pt x="963" y="47"/>
                </a:cubicBezTo>
                <a:cubicBezTo>
                  <a:pt x="969" y="54"/>
                  <a:pt x="969" y="54"/>
                  <a:pt x="969" y="54"/>
                </a:cubicBezTo>
                <a:cubicBezTo>
                  <a:pt x="971" y="57"/>
                  <a:pt x="971" y="57"/>
                  <a:pt x="971" y="57"/>
                </a:cubicBezTo>
                <a:cubicBezTo>
                  <a:pt x="980" y="62"/>
                  <a:pt x="980" y="62"/>
                  <a:pt x="980" y="62"/>
                </a:cubicBezTo>
                <a:cubicBezTo>
                  <a:pt x="984" y="72"/>
                  <a:pt x="984" y="72"/>
                  <a:pt x="984" y="72"/>
                </a:cubicBezTo>
                <a:cubicBezTo>
                  <a:pt x="990" y="76"/>
                  <a:pt x="990" y="76"/>
                  <a:pt x="990" y="76"/>
                </a:cubicBezTo>
                <a:cubicBezTo>
                  <a:pt x="991" y="79"/>
                  <a:pt x="991" y="79"/>
                  <a:pt x="991" y="79"/>
                </a:cubicBezTo>
                <a:cubicBezTo>
                  <a:pt x="993" y="80"/>
                  <a:pt x="993" y="80"/>
                  <a:pt x="993" y="80"/>
                </a:cubicBezTo>
                <a:cubicBezTo>
                  <a:pt x="996" y="79"/>
                  <a:pt x="996" y="79"/>
                  <a:pt x="996" y="79"/>
                </a:cubicBezTo>
                <a:cubicBezTo>
                  <a:pt x="1003" y="79"/>
                  <a:pt x="1003" y="79"/>
                  <a:pt x="1003" y="79"/>
                </a:cubicBezTo>
                <a:cubicBezTo>
                  <a:pt x="1009" y="83"/>
                  <a:pt x="1009" y="83"/>
                  <a:pt x="1009" y="83"/>
                </a:cubicBezTo>
                <a:cubicBezTo>
                  <a:pt x="1018" y="81"/>
                  <a:pt x="1018" y="81"/>
                  <a:pt x="1018" y="81"/>
                </a:cubicBezTo>
                <a:cubicBezTo>
                  <a:pt x="1031" y="90"/>
                  <a:pt x="1031" y="90"/>
                  <a:pt x="1031" y="90"/>
                </a:cubicBezTo>
                <a:cubicBezTo>
                  <a:pt x="1038" y="94"/>
                  <a:pt x="1038" y="94"/>
                  <a:pt x="1038" y="94"/>
                </a:cubicBezTo>
                <a:cubicBezTo>
                  <a:pt x="1074" y="94"/>
                  <a:pt x="1074" y="94"/>
                  <a:pt x="1074" y="94"/>
                </a:cubicBezTo>
                <a:cubicBezTo>
                  <a:pt x="1066" y="113"/>
                  <a:pt x="1066" y="113"/>
                  <a:pt x="1066" y="113"/>
                </a:cubicBezTo>
                <a:cubicBezTo>
                  <a:pt x="1068" y="115"/>
                  <a:pt x="1068" y="115"/>
                  <a:pt x="1068" y="115"/>
                </a:cubicBezTo>
                <a:cubicBezTo>
                  <a:pt x="1068" y="116"/>
                  <a:pt x="1068" y="116"/>
                  <a:pt x="1068" y="116"/>
                </a:cubicBezTo>
                <a:cubicBezTo>
                  <a:pt x="1069" y="117"/>
                  <a:pt x="1069" y="117"/>
                  <a:pt x="1069" y="117"/>
                </a:cubicBezTo>
                <a:cubicBezTo>
                  <a:pt x="1075" y="110"/>
                  <a:pt x="1075" y="110"/>
                  <a:pt x="1075" y="110"/>
                </a:cubicBezTo>
                <a:cubicBezTo>
                  <a:pt x="1085" y="106"/>
                  <a:pt x="1085" y="106"/>
                  <a:pt x="1085" y="106"/>
                </a:cubicBezTo>
                <a:cubicBezTo>
                  <a:pt x="1091" y="101"/>
                  <a:pt x="1091" y="101"/>
                  <a:pt x="1091" y="101"/>
                </a:cubicBezTo>
                <a:cubicBezTo>
                  <a:pt x="1098" y="96"/>
                  <a:pt x="1098" y="96"/>
                  <a:pt x="1098" y="96"/>
                </a:cubicBezTo>
                <a:cubicBezTo>
                  <a:pt x="1123" y="102"/>
                  <a:pt x="1123" y="102"/>
                  <a:pt x="1123" y="102"/>
                </a:cubicBezTo>
                <a:cubicBezTo>
                  <a:pt x="1130" y="115"/>
                  <a:pt x="1130" y="115"/>
                  <a:pt x="1130" y="115"/>
                </a:cubicBezTo>
                <a:cubicBezTo>
                  <a:pt x="1135" y="122"/>
                  <a:pt x="1135" y="122"/>
                  <a:pt x="1135" y="122"/>
                </a:cubicBezTo>
                <a:cubicBezTo>
                  <a:pt x="1143" y="142"/>
                  <a:pt x="1143" y="142"/>
                  <a:pt x="1143" y="142"/>
                </a:cubicBezTo>
                <a:cubicBezTo>
                  <a:pt x="1136" y="149"/>
                  <a:pt x="1136" y="149"/>
                  <a:pt x="1136" y="149"/>
                </a:cubicBezTo>
                <a:cubicBezTo>
                  <a:pt x="1137" y="154"/>
                  <a:pt x="1137" y="154"/>
                  <a:pt x="1137" y="154"/>
                </a:cubicBezTo>
                <a:cubicBezTo>
                  <a:pt x="1139" y="159"/>
                  <a:pt x="1139" y="159"/>
                  <a:pt x="1139" y="159"/>
                </a:cubicBezTo>
                <a:cubicBezTo>
                  <a:pt x="1140" y="164"/>
                  <a:pt x="1140" y="164"/>
                  <a:pt x="1140" y="164"/>
                </a:cubicBezTo>
                <a:cubicBezTo>
                  <a:pt x="1137" y="179"/>
                  <a:pt x="1137" y="179"/>
                  <a:pt x="1137" y="179"/>
                </a:cubicBezTo>
                <a:cubicBezTo>
                  <a:pt x="1132" y="197"/>
                  <a:pt x="1132" y="197"/>
                  <a:pt x="1132" y="197"/>
                </a:cubicBezTo>
                <a:cubicBezTo>
                  <a:pt x="1129" y="200"/>
                  <a:pt x="1129" y="200"/>
                  <a:pt x="1129" y="200"/>
                </a:cubicBezTo>
                <a:cubicBezTo>
                  <a:pt x="1128" y="218"/>
                  <a:pt x="1128" y="218"/>
                  <a:pt x="1128" y="218"/>
                </a:cubicBezTo>
                <a:cubicBezTo>
                  <a:pt x="1117" y="223"/>
                  <a:pt x="1117" y="223"/>
                  <a:pt x="1117" y="223"/>
                </a:cubicBezTo>
                <a:cubicBezTo>
                  <a:pt x="1116" y="238"/>
                  <a:pt x="1116" y="238"/>
                  <a:pt x="1116" y="238"/>
                </a:cubicBezTo>
                <a:cubicBezTo>
                  <a:pt x="1116" y="261"/>
                  <a:pt x="1116" y="261"/>
                  <a:pt x="1116" y="261"/>
                </a:cubicBezTo>
                <a:cubicBezTo>
                  <a:pt x="1106" y="261"/>
                  <a:pt x="1106" y="261"/>
                  <a:pt x="1106" y="261"/>
                </a:cubicBezTo>
                <a:cubicBezTo>
                  <a:pt x="1106" y="273"/>
                  <a:pt x="1106" y="273"/>
                  <a:pt x="1106" y="273"/>
                </a:cubicBezTo>
                <a:cubicBezTo>
                  <a:pt x="1091" y="268"/>
                  <a:pt x="1091" y="268"/>
                  <a:pt x="1091" y="268"/>
                </a:cubicBezTo>
                <a:cubicBezTo>
                  <a:pt x="1089" y="271"/>
                  <a:pt x="1089" y="271"/>
                  <a:pt x="1089" y="271"/>
                </a:cubicBezTo>
                <a:cubicBezTo>
                  <a:pt x="1085" y="271"/>
                  <a:pt x="1085" y="271"/>
                  <a:pt x="1085" y="271"/>
                </a:cubicBezTo>
                <a:cubicBezTo>
                  <a:pt x="1074" y="295"/>
                  <a:pt x="1074" y="295"/>
                  <a:pt x="1074" y="295"/>
                </a:cubicBezTo>
                <a:cubicBezTo>
                  <a:pt x="1055" y="294"/>
                  <a:pt x="1055" y="294"/>
                  <a:pt x="1055" y="294"/>
                </a:cubicBezTo>
                <a:cubicBezTo>
                  <a:pt x="1047" y="295"/>
                  <a:pt x="1047" y="295"/>
                  <a:pt x="1047" y="295"/>
                </a:cubicBezTo>
                <a:cubicBezTo>
                  <a:pt x="1045" y="294"/>
                  <a:pt x="1045" y="294"/>
                  <a:pt x="1045" y="294"/>
                </a:cubicBezTo>
                <a:cubicBezTo>
                  <a:pt x="1043" y="295"/>
                  <a:pt x="1043" y="295"/>
                  <a:pt x="1043" y="295"/>
                </a:cubicBezTo>
                <a:cubicBezTo>
                  <a:pt x="1040" y="301"/>
                  <a:pt x="1040" y="301"/>
                  <a:pt x="1040" y="301"/>
                </a:cubicBezTo>
                <a:cubicBezTo>
                  <a:pt x="1035" y="303"/>
                  <a:pt x="1035" y="303"/>
                  <a:pt x="1035" y="303"/>
                </a:cubicBezTo>
                <a:cubicBezTo>
                  <a:pt x="1033" y="305"/>
                  <a:pt x="1033" y="305"/>
                  <a:pt x="1033" y="305"/>
                </a:cubicBezTo>
                <a:cubicBezTo>
                  <a:pt x="1032" y="306"/>
                  <a:pt x="1032" y="306"/>
                  <a:pt x="1032" y="306"/>
                </a:cubicBezTo>
                <a:cubicBezTo>
                  <a:pt x="1029" y="313"/>
                  <a:pt x="1029" y="313"/>
                  <a:pt x="1029" y="313"/>
                </a:cubicBezTo>
                <a:cubicBezTo>
                  <a:pt x="1025" y="316"/>
                  <a:pt x="1025" y="316"/>
                  <a:pt x="1025" y="316"/>
                </a:cubicBezTo>
                <a:cubicBezTo>
                  <a:pt x="1020" y="337"/>
                  <a:pt x="1020" y="337"/>
                  <a:pt x="1020" y="337"/>
                </a:cubicBezTo>
                <a:cubicBezTo>
                  <a:pt x="1001" y="334"/>
                  <a:pt x="1001" y="334"/>
                  <a:pt x="1001" y="334"/>
                </a:cubicBezTo>
                <a:cubicBezTo>
                  <a:pt x="995" y="335"/>
                  <a:pt x="990" y="336"/>
                  <a:pt x="987" y="339"/>
                </a:cubicBezTo>
                <a:cubicBezTo>
                  <a:pt x="1001" y="342"/>
                  <a:pt x="1009" y="352"/>
                  <a:pt x="1009" y="364"/>
                </a:cubicBezTo>
                <a:cubicBezTo>
                  <a:pt x="1009" y="368"/>
                  <a:pt x="1009" y="372"/>
                  <a:pt x="1008" y="375"/>
                </a:cubicBezTo>
                <a:cubicBezTo>
                  <a:pt x="1004" y="386"/>
                  <a:pt x="995" y="392"/>
                  <a:pt x="985" y="392"/>
                </a:cubicBezTo>
                <a:cubicBezTo>
                  <a:pt x="982" y="392"/>
                  <a:pt x="979" y="393"/>
                  <a:pt x="975" y="395"/>
                </a:cubicBezTo>
                <a:cubicBezTo>
                  <a:pt x="972" y="397"/>
                  <a:pt x="971" y="398"/>
                  <a:pt x="971" y="398"/>
                </a:cubicBezTo>
                <a:cubicBezTo>
                  <a:pt x="970" y="399"/>
                  <a:pt x="969" y="400"/>
                  <a:pt x="969" y="402"/>
                </a:cubicBezTo>
                <a:cubicBezTo>
                  <a:pt x="976" y="405"/>
                  <a:pt x="981" y="410"/>
                  <a:pt x="986" y="417"/>
                </a:cubicBezTo>
                <a:cubicBezTo>
                  <a:pt x="990" y="423"/>
                  <a:pt x="990" y="423"/>
                  <a:pt x="990" y="423"/>
                </a:cubicBezTo>
                <a:cubicBezTo>
                  <a:pt x="992" y="426"/>
                  <a:pt x="995" y="430"/>
                  <a:pt x="997" y="434"/>
                </a:cubicBezTo>
                <a:cubicBezTo>
                  <a:pt x="1004" y="438"/>
                  <a:pt x="1008" y="441"/>
                  <a:pt x="1011" y="444"/>
                </a:cubicBezTo>
                <a:cubicBezTo>
                  <a:pt x="1018" y="450"/>
                  <a:pt x="1022" y="458"/>
                  <a:pt x="1020" y="467"/>
                </a:cubicBezTo>
                <a:cubicBezTo>
                  <a:pt x="1024" y="473"/>
                  <a:pt x="1025" y="479"/>
                  <a:pt x="1023" y="485"/>
                </a:cubicBezTo>
                <a:cubicBezTo>
                  <a:pt x="1038" y="500"/>
                  <a:pt x="1032" y="515"/>
                  <a:pt x="1029" y="521"/>
                </a:cubicBezTo>
                <a:cubicBezTo>
                  <a:pt x="1028" y="531"/>
                  <a:pt x="1024" y="540"/>
                  <a:pt x="1016" y="546"/>
                </a:cubicBezTo>
                <a:cubicBezTo>
                  <a:pt x="1014" y="554"/>
                  <a:pt x="1009" y="561"/>
                  <a:pt x="1003" y="567"/>
                </a:cubicBezTo>
                <a:cubicBezTo>
                  <a:pt x="1003" y="567"/>
                  <a:pt x="1006" y="575"/>
                  <a:pt x="1006" y="575"/>
                </a:cubicBezTo>
                <a:cubicBezTo>
                  <a:pt x="1002" y="585"/>
                  <a:pt x="1002" y="585"/>
                  <a:pt x="1002" y="585"/>
                </a:cubicBezTo>
                <a:cubicBezTo>
                  <a:pt x="1000" y="589"/>
                  <a:pt x="996" y="594"/>
                  <a:pt x="989" y="597"/>
                </a:cubicBezTo>
                <a:cubicBezTo>
                  <a:pt x="986" y="601"/>
                  <a:pt x="983" y="605"/>
                  <a:pt x="978" y="608"/>
                </a:cubicBezTo>
                <a:cubicBezTo>
                  <a:pt x="973" y="617"/>
                  <a:pt x="964" y="621"/>
                  <a:pt x="957" y="625"/>
                </a:cubicBezTo>
                <a:cubicBezTo>
                  <a:pt x="956" y="625"/>
                  <a:pt x="956" y="625"/>
                  <a:pt x="956" y="625"/>
                </a:cubicBezTo>
                <a:cubicBezTo>
                  <a:pt x="952" y="631"/>
                  <a:pt x="946" y="636"/>
                  <a:pt x="936" y="639"/>
                </a:cubicBezTo>
                <a:cubicBezTo>
                  <a:pt x="929" y="641"/>
                  <a:pt x="924" y="642"/>
                  <a:pt x="918" y="643"/>
                </a:cubicBezTo>
                <a:cubicBezTo>
                  <a:pt x="913" y="643"/>
                  <a:pt x="909" y="644"/>
                  <a:pt x="905" y="646"/>
                </a:cubicBezTo>
                <a:cubicBezTo>
                  <a:pt x="901" y="647"/>
                  <a:pt x="901" y="647"/>
                  <a:pt x="901" y="647"/>
                </a:cubicBezTo>
                <a:cubicBezTo>
                  <a:pt x="896" y="648"/>
                  <a:pt x="896" y="648"/>
                  <a:pt x="896" y="648"/>
                </a:cubicBezTo>
                <a:cubicBezTo>
                  <a:pt x="895" y="648"/>
                  <a:pt x="894" y="647"/>
                  <a:pt x="893" y="647"/>
                </a:cubicBezTo>
                <a:cubicBezTo>
                  <a:pt x="887" y="653"/>
                  <a:pt x="879" y="656"/>
                  <a:pt x="870" y="658"/>
                </a:cubicBezTo>
                <a:cubicBezTo>
                  <a:pt x="867" y="659"/>
                  <a:pt x="864" y="660"/>
                  <a:pt x="860" y="661"/>
                </a:cubicBezTo>
                <a:cubicBezTo>
                  <a:pt x="859" y="662"/>
                  <a:pt x="857" y="662"/>
                  <a:pt x="856" y="663"/>
                </a:cubicBezTo>
                <a:cubicBezTo>
                  <a:pt x="855" y="665"/>
                  <a:pt x="854" y="667"/>
                  <a:pt x="853" y="669"/>
                </a:cubicBezTo>
                <a:cubicBezTo>
                  <a:pt x="848" y="685"/>
                  <a:pt x="848" y="685"/>
                  <a:pt x="848" y="685"/>
                </a:cubicBezTo>
                <a:lnTo>
                  <a:pt x="840" y="679"/>
                </a:lnTo>
                <a:close/>
                <a:moveTo>
                  <a:pt x="931" y="342"/>
                </a:moveTo>
                <a:cubicBezTo>
                  <a:pt x="933" y="341"/>
                  <a:pt x="934" y="340"/>
                  <a:pt x="935" y="339"/>
                </a:cubicBezTo>
                <a:cubicBezTo>
                  <a:pt x="935" y="338"/>
                  <a:pt x="935" y="337"/>
                  <a:pt x="935" y="336"/>
                </a:cubicBezTo>
                <a:cubicBezTo>
                  <a:pt x="934" y="338"/>
                  <a:pt x="932" y="340"/>
                  <a:pt x="931" y="341"/>
                </a:cubicBezTo>
                <a:cubicBezTo>
                  <a:pt x="931" y="342"/>
                  <a:pt x="931" y="342"/>
                  <a:pt x="931" y="342"/>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19"/>
          <p:cNvSpPr>
            <a:spLocks/>
          </p:cNvSpPr>
          <p:nvPr/>
        </p:nvSpPr>
        <p:spPr bwMode="auto">
          <a:xfrm>
            <a:off x="19623088" y="8383588"/>
            <a:ext cx="266700" cy="214313"/>
          </a:xfrm>
          <a:custGeom>
            <a:avLst/>
            <a:gdLst>
              <a:gd name="T0" fmla="*/ 37 w 84"/>
              <a:gd name="T1" fmla="*/ 68 h 68"/>
              <a:gd name="T2" fmla="*/ 26 w 84"/>
              <a:gd name="T3" fmla="*/ 67 h 68"/>
              <a:gd name="T4" fmla="*/ 4 w 84"/>
              <a:gd name="T5" fmla="*/ 50 h 68"/>
              <a:gd name="T6" fmla="*/ 2 w 84"/>
              <a:gd name="T7" fmla="*/ 27 h 68"/>
              <a:gd name="T8" fmla="*/ 4 w 84"/>
              <a:gd name="T9" fmla="*/ 22 h 68"/>
              <a:gd name="T10" fmla="*/ 9 w 84"/>
              <a:gd name="T11" fmla="*/ 15 h 68"/>
              <a:gd name="T12" fmla="*/ 47 w 84"/>
              <a:gd name="T13" fmla="*/ 0 h 68"/>
              <a:gd name="T14" fmla="*/ 50 w 84"/>
              <a:gd name="T15" fmla="*/ 0 h 68"/>
              <a:gd name="T16" fmla="*/ 57 w 84"/>
              <a:gd name="T17" fmla="*/ 1 h 68"/>
              <a:gd name="T18" fmla="*/ 69 w 84"/>
              <a:gd name="T19" fmla="*/ 4 h 68"/>
              <a:gd name="T20" fmla="*/ 82 w 84"/>
              <a:gd name="T21" fmla="*/ 29 h 68"/>
              <a:gd name="T22" fmla="*/ 70 w 84"/>
              <a:gd name="T23" fmla="*/ 54 h 68"/>
              <a:gd name="T24" fmla="*/ 37 w 84"/>
              <a:gd name="T2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68">
                <a:moveTo>
                  <a:pt x="37" y="68"/>
                </a:moveTo>
                <a:cubicBezTo>
                  <a:pt x="33" y="68"/>
                  <a:pt x="29" y="68"/>
                  <a:pt x="26" y="67"/>
                </a:cubicBezTo>
                <a:cubicBezTo>
                  <a:pt x="17" y="64"/>
                  <a:pt x="9" y="58"/>
                  <a:pt x="4" y="50"/>
                </a:cubicBezTo>
                <a:cubicBezTo>
                  <a:pt x="0" y="43"/>
                  <a:pt x="0" y="34"/>
                  <a:pt x="2" y="27"/>
                </a:cubicBezTo>
                <a:cubicBezTo>
                  <a:pt x="4" y="22"/>
                  <a:pt x="4" y="22"/>
                  <a:pt x="4" y="22"/>
                </a:cubicBezTo>
                <a:cubicBezTo>
                  <a:pt x="9" y="15"/>
                  <a:pt x="9" y="15"/>
                  <a:pt x="9" y="15"/>
                </a:cubicBezTo>
                <a:cubicBezTo>
                  <a:pt x="19" y="5"/>
                  <a:pt x="33" y="0"/>
                  <a:pt x="47" y="0"/>
                </a:cubicBezTo>
                <a:cubicBezTo>
                  <a:pt x="50" y="0"/>
                  <a:pt x="50" y="0"/>
                  <a:pt x="50" y="0"/>
                </a:cubicBezTo>
                <a:cubicBezTo>
                  <a:pt x="57" y="1"/>
                  <a:pt x="57" y="1"/>
                  <a:pt x="57" y="1"/>
                </a:cubicBezTo>
                <a:cubicBezTo>
                  <a:pt x="60" y="1"/>
                  <a:pt x="64" y="2"/>
                  <a:pt x="69" y="4"/>
                </a:cubicBezTo>
                <a:cubicBezTo>
                  <a:pt x="76" y="8"/>
                  <a:pt x="84" y="18"/>
                  <a:pt x="82" y="29"/>
                </a:cubicBezTo>
                <a:cubicBezTo>
                  <a:pt x="80" y="40"/>
                  <a:pt x="74" y="49"/>
                  <a:pt x="70" y="54"/>
                </a:cubicBezTo>
                <a:cubicBezTo>
                  <a:pt x="61" y="65"/>
                  <a:pt x="47" y="68"/>
                  <a:pt x="37" y="68"/>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0"/>
          <p:cNvSpPr>
            <a:spLocks/>
          </p:cNvSpPr>
          <p:nvPr/>
        </p:nvSpPr>
        <p:spPr bwMode="auto">
          <a:xfrm>
            <a:off x="19196050" y="8224838"/>
            <a:ext cx="642937" cy="836613"/>
          </a:xfrm>
          <a:custGeom>
            <a:avLst/>
            <a:gdLst>
              <a:gd name="T0" fmla="*/ 83 w 203"/>
              <a:gd name="T1" fmla="*/ 243 h 264"/>
              <a:gd name="T2" fmla="*/ 63 w 203"/>
              <a:gd name="T3" fmla="*/ 225 h 264"/>
              <a:gd name="T4" fmla="*/ 90 w 203"/>
              <a:gd name="T5" fmla="*/ 197 h 264"/>
              <a:gd name="T6" fmla="*/ 95 w 203"/>
              <a:gd name="T7" fmla="*/ 194 h 264"/>
              <a:gd name="T8" fmla="*/ 101 w 203"/>
              <a:gd name="T9" fmla="*/ 189 h 264"/>
              <a:gd name="T10" fmla="*/ 123 w 203"/>
              <a:gd name="T11" fmla="*/ 177 h 264"/>
              <a:gd name="T12" fmla="*/ 128 w 203"/>
              <a:gd name="T13" fmla="*/ 175 h 264"/>
              <a:gd name="T14" fmla="*/ 113 w 203"/>
              <a:gd name="T15" fmla="*/ 146 h 264"/>
              <a:gd name="T16" fmla="*/ 113 w 203"/>
              <a:gd name="T17" fmla="*/ 143 h 264"/>
              <a:gd name="T18" fmla="*/ 112 w 203"/>
              <a:gd name="T19" fmla="*/ 137 h 264"/>
              <a:gd name="T20" fmla="*/ 101 w 203"/>
              <a:gd name="T21" fmla="*/ 128 h 264"/>
              <a:gd name="T22" fmla="*/ 92 w 203"/>
              <a:gd name="T23" fmla="*/ 117 h 264"/>
              <a:gd name="T24" fmla="*/ 88 w 203"/>
              <a:gd name="T25" fmla="*/ 115 h 264"/>
              <a:gd name="T26" fmla="*/ 73 w 203"/>
              <a:gd name="T27" fmla="*/ 112 h 264"/>
              <a:gd name="T28" fmla="*/ 53 w 203"/>
              <a:gd name="T29" fmla="*/ 90 h 264"/>
              <a:gd name="T30" fmla="*/ 50 w 203"/>
              <a:gd name="T31" fmla="*/ 80 h 264"/>
              <a:gd name="T32" fmla="*/ 42 w 203"/>
              <a:gd name="T33" fmla="*/ 70 h 264"/>
              <a:gd name="T34" fmla="*/ 30 w 203"/>
              <a:gd name="T35" fmla="*/ 56 h 264"/>
              <a:gd name="T36" fmla="*/ 0 w 203"/>
              <a:gd name="T37" fmla="*/ 20 h 264"/>
              <a:gd name="T38" fmla="*/ 47 w 203"/>
              <a:gd name="T39" fmla="*/ 10 h 264"/>
              <a:gd name="T40" fmla="*/ 59 w 203"/>
              <a:gd name="T41" fmla="*/ 12 h 264"/>
              <a:gd name="T42" fmla="*/ 98 w 203"/>
              <a:gd name="T43" fmla="*/ 0 h 264"/>
              <a:gd name="T44" fmla="*/ 109 w 203"/>
              <a:gd name="T45" fmla="*/ 7 h 264"/>
              <a:gd name="T46" fmla="*/ 136 w 203"/>
              <a:gd name="T47" fmla="*/ 26 h 264"/>
              <a:gd name="T48" fmla="*/ 178 w 203"/>
              <a:gd name="T49" fmla="*/ 62 h 264"/>
              <a:gd name="T50" fmla="*/ 151 w 203"/>
              <a:gd name="T51" fmla="*/ 68 h 264"/>
              <a:gd name="T52" fmla="*/ 135 w 203"/>
              <a:gd name="T53" fmla="*/ 76 h 264"/>
              <a:gd name="T54" fmla="*/ 139 w 203"/>
              <a:gd name="T55" fmla="*/ 98 h 264"/>
              <a:gd name="T56" fmla="*/ 142 w 203"/>
              <a:gd name="T57" fmla="*/ 99 h 264"/>
              <a:gd name="T58" fmla="*/ 182 w 203"/>
              <a:gd name="T59" fmla="*/ 129 h 264"/>
              <a:gd name="T60" fmla="*/ 197 w 203"/>
              <a:gd name="T61" fmla="*/ 200 h 264"/>
              <a:gd name="T62" fmla="*/ 148 w 203"/>
              <a:gd name="T63" fmla="*/ 239 h 264"/>
              <a:gd name="T64" fmla="*/ 120 w 203"/>
              <a:gd name="T65" fmla="*/ 261 h 264"/>
              <a:gd name="T66" fmla="*/ 111 w 203"/>
              <a:gd name="T67"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264">
                <a:moveTo>
                  <a:pt x="107" y="264"/>
                </a:moveTo>
                <a:cubicBezTo>
                  <a:pt x="94" y="264"/>
                  <a:pt x="84" y="255"/>
                  <a:pt x="83" y="243"/>
                </a:cubicBezTo>
                <a:cubicBezTo>
                  <a:pt x="83" y="240"/>
                  <a:pt x="83" y="238"/>
                  <a:pt x="83" y="236"/>
                </a:cubicBezTo>
                <a:cubicBezTo>
                  <a:pt x="63" y="225"/>
                  <a:pt x="63" y="225"/>
                  <a:pt x="63" y="225"/>
                </a:cubicBezTo>
                <a:cubicBezTo>
                  <a:pt x="82" y="204"/>
                  <a:pt x="82" y="204"/>
                  <a:pt x="82" y="204"/>
                </a:cubicBezTo>
                <a:cubicBezTo>
                  <a:pt x="90" y="197"/>
                  <a:pt x="90" y="197"/>
                  <a:pt x="90" y="197"/>
                </a:cubicBezTo>
                <a:cubicBezTo>
                  <a:pt x="93" y="196"/>
                  <a:pt x="93" y="196"/>
                  <a:pt x="93" y="196"/>
                </a:cubicBezTo>
                <a:cubicBezTo>
                  <a:pt x="95" y="194"/>
                  <a:pt x="95" y="194"/>
                  <a:pt x="95" y="194"/>
                </a:cubicBezTo>
                <a:cubicBezTo>
                  <a:pt x="101" y="190"/>
                  <a:pt x="101" y="190"/>
                  <a:pt x="101" y="190"/>
                </a:cubicBezTo>
                <a:cubicBezTo>
                  <a:pt x="101" y="189"/>
                  <a:pt x="101" y="189"/>
                  <a:pt x="101" y="189"/>
                </a:cubicBezTo>
                <a:cubicBezTo>
                  <a:pt x="115" y="180"/>
                  <a:pt x="115" y="180"/>
                  <a:pt x="115" y="180"/>
                </a:cubicBezTo>
                <a:cubicBezTo>
                  <a:pt x="123" y="177"/>
                  <a:pt x="123" y="177"/>
                  <a:pt x="123" y="177"/>
                </a:cubicBezTo>
                <a:cubicBezTo>
                  <a:pt x="125" y="177"/>
                  <a:pt x="125" y="177"/>
                  <a:pt x="125" y="177"/>
                </a:cubicBezTo>
                <a:cubicBezTo>
                  <a:pt x="128" y="175"/>
                  <a:pt x="128" y="175"/>
                  <a:pt x="128" y="175"/>
                </a:cubicBezTo>
                <a:cubicBezTo>
                  <a:pt x="126" y="172"/>
                  <a:pt x="126" y="172"/>
                  <a:pt x="126" y="172"/>
                </a:cubicBezTo>
                <a:cubicBezTo>
                  <a:pt x="113" y="146"/>
                  <a:pt x="113" y="146"/>
                  <a:pt x="113" y="146"/>
                </a:cubicBezTo>
                <a:cubicBezTo>
                  <a:pt x="118" y="145"/>
                  <a:pt x="118" y="145"/>
                  <a:pt x="118" y="145"/>
                </a:cubicBezTo>
                <a:cubicBezTo>
                  <a:pt x="113" y="143"/>
                  <a:pt x="113" y="143"/>
                  <a:pt x="113" y="143"/>
                </a:cubicBezTo>
                <a:cubicBezTo>
                  <a:pt x="113" y="138"/>
                  <a:pt x="113" y="138"/>
                  <a:pt x="113" y="138"/>
                </a:cubicBezTo>
                <a:cubicBezTo>
                  <a:pt x="112" y="137"/>
                  <a:pt x="112" y="137"/>
                  <a:pt x="112" y="137"/>
                </a:cubicBezTo>
                <a:cubicBezTo>
                  <a:pt x="106" y="137"/>
                  <a:pt x="106" y="137"/>
                  <a:pt x="106" y="137"/>
                </a:cubicBezTo>
                <a:cubicBezTo>
                  <a:pt x="101" y="128"/>
                  <a:pt x="101" y="128"/>
                  <a:pt x="101" y="128"/>
                </a:cubicBezTo>
                <a:cubicBezTo>
                  <a:pt x="93" y="123"/>
                  <a:pt x="93" y="123"/>
                  <a:pt x="93" y="123"/>
                </a:cubicBezTo>
                <a:cubicBezTo>
                  <a:pt x="92" y="117"/>
                  <a:pt x="92" y="117"/>
                  <a:pt x="92" y="117"/>
                </a:cubicBezTo>
                <a:cubicBezTo>
                  <a:pt x="91" y="117"/>
                  <a:pt x="91" y="117"/>
                  <a:pt x="91" y="117"/>
                </a:cubicBezTo>
                <a:cubicBezTo>
                  <a:pt x="88" y="115"/>
                  <a:pt x="88" y="115"/>
                  <a:pt x="88" y="115"/>
                </a:cubicBezTo>
                <a:cubicBezTo>
                  <a:pt x="84" y="113"/>
                  <a:pt x="84" y="113"/>
                  <a:pt x="84" y="113"/>
                </a:cubicBezTo>
                <a:cubicBezTo>
                  <a:pt x="73" y="112"/>
                  <a:pt x="73" y="112"/>
                  <a:pt x="73" y="112"/>
                </a:cubicBezTo>
                <a:cubicBezTo>
                  <a:pt x="63" y="103"/>
                  <a:pt x="63" y="103"/>
                  <a:pt x="63" y="103"/>
                </a:cubicBezTo>
                <a:cubicBezTo>
                  <a:pt x="53" y="90"/>
                  <a:pt x="53" y="90"/>
                  <a:pt x="53" y="90"/>
                </a:cubicBezTo>
                <a:cubicBezTo>
                  <a:pt x="55" y="87"/>
                  <a:pt x="55" y="87"/>
                  <a:pt x="55" y="87"/>
                </a:cubicBezTo>
                <a:cubicBezTo>
                  <a:pt x="50" y="80"/>
                  <a:pt x="50" y="80"/>
                  <a:pt x="50" y="80"/>
                </a:cubicBezTo>
                <a:cubicBezTo>
                  <a:pt x="49" y="80"/>
                  <a:pt x="49" y="80"/>
                  <a:pt x="49" y="80"/>
                </a:cubicBezTo>
                <a:cubicBezTo>
                  <a:pt x="42" y="70"/>
                  <a:pt x="42" y="70"/>
                  <a:pt x="42" y="70"/>
                </a:cubicBezTo>
                <a:cubicBezTo>
                  <a:pt x="29" y="62"/>
                  <a:pt x="29" y="62"/>
                  <a:pt x="29" y="62"/>
                </a:cubicBezTo>
                <a:cubicBezTo>
                  <a:pt x="30" y="56"/>
                  <a:pt x="30" y="56"/>
                  <a:pt x="30" y="56"/>
                </a:cubicBezTo>
                <a:cubicBezTo>
                  <a:pt x="26" y="55"/>
                  <a:pt x="26" y="55"/>
                  <a:pt x="26" y="55"/>
                </a:cubicBezTo>
                <a:cubicBezTo>
                  <a:pt x="0" y="20"/>
                  <a:pt x="0" y="20"/>
                  <a:pt x="0" y="20"/>
                </a:cubicBezTo>
                <a:cubicBezTo>
                  <a:pt x="31" y="16"/>
                  <a:pt x="31" y="16"/>
                  <a:pt x="31" y="16"/>
                </a:cubicBezTo>
                <a:cubicBezTo>
                  <a:pt x="47" y="10"/>
                  <a:pt x="47" y="10"/>
                  <a:pt x="47" y="10"/>
                </a:cubicBezTo>
                <a:cubicBezTo>
                  <a:pt x="56" y="13"/>
                  <a:pt x="56" y="13"/>
                  <a:pt x="56" y="13"/>
                </a:cubicBezTo>
                <a:cubicBezTo>
                  <a:pt x="59" y="12"/>
                  <a:pt x="59" y="12"/>
                  <a:pt x="59" y="12"/>
                </a:cubicBezTo>
                <a:cubicBezTo>
                  <a:pt x="58" y="10"/>
                  <a:pt x="58" y="10"/>
                  <a:pt x="58" y="10"/>
                </a:cubicBezTo>
                <a:cubicBezTo>
                  <a:pt x="98" y="0"/>
                  <a:pt x="98" y="0"/>
                  <a:pt x="98" y="0"/>
                </a:cubicBezTo>
                <a:cubicBezTo>
                  <a:pt x="107" y="6"/>
                  <a:pt x="107" y="6"/>
                  <a:pt x="107" y="6"/>
                </a:cubicBezTo>
                <a:cubicBezTo>
                  <a:pt x="108" y="6"/>
                  <a:pt x="109" y="7"/>
                  <a:pt x="109" y="7"/>
                </a:cubicBezTo>
                <a:cubicBezTo>
                  <a:pt x="109" y="7"/>
                  <a:pt x="134" y="10"/>
                  <a:pt x="134" y="10"/>
                </a:cubicBezTo>
                <a:cubicBezTo>
                  <a:pt x="136" y="26"/>
                  <a:pt x="136" y="26"/>
                  <a:pt x="136" y="26"/>
                </a:cubicBezTo>
                <a:cubicBezTo>
                  <a:pt x="159" y="30"/>
                  <a:pt x="159" y="30"/>
                  <a:pt x="159" y="30"/>
                </a:cubicBezTo>
                <a:cubicBezTo>
                  <a:pt x="178" y="62"/>
                  <a:pt x="178" y="62"/>
                  <a:pt x="178" y="62"/>
                </a:cubicBezTo>
                <a:cubicBezTo>
                  <a:pt x="151" y="68"/>
                  <a:pt x="151" y="68"/>
                  <a:pt x="151" y="68"/>
                </a:cubicBezTo>
                <a:cubicBezTo>
                  <a:pt x="151" y="68"/>
                  <a:pt x="151" y="68"/>
                  <a:pt x="151" y="68"/>
                </a:cubicBezTo>
                <a:cubicBezTo>
                  <a:pt x="150" y="69"/>
                  <a:pt x="150" y="69"/>
                  <a:pt x="150" y="69"/>
                </a:cubicBezTo>
                <a:cubicBezTo>
                  <a:pt x="146" y="71"/>
                  <a:pt x="140" y="73"/>
                  <a:pt x="135" y="76"/>
                </a:cubicBezTo>
                <a:cubicBezTo>
                  <a:pt x="133" y="79"/>
                  <a:pt x="131" y="82"/>
                  <a:pt x="129" y="84"/>
                </a:cubicBezTo>
                <a:cubicBezTo>
                  <a:pt x="133" y="87"/>
                  <a:pt x="137" y="92"/>
                  <a:pt x="139" y="98"/>
                </a:cubicBezTo>
                <a:cubicBezTo>
                  <a:pt x="139" y="98"/>
                  <a:pt x="139" y="98"/>
                  <a:pt x="139" y="98"/>
                </a:cubicBezTo>
                <a:cubicBezTo>
                  <a:pt x="140" y="98"/>
                  <a:pt x="141" y="98"/>
                  <a:pt x="142" y="99"/>
                </a:cubicBezTo>
                <a:cubicBezTo>
                  <a:pt x="153" y="104"/>
                  <a:pt x="161" y="109"/>
                  <a:pt x="169" y="116"/>
                </a:cubicBezTo>
                <a:cubicBezTo>
                  <a:pt x="174" y="119"/>
                  <a:pt x="178" y="124"/>
                  <a:pt x="182" y="129"/>
                </a:cubicBezTo>
                <a:cubicBezTo>
                  <a:pt x="187" y="137"/>
                  <a:pt x="195" y="150"/>
                  <a:pt x="197" y="165"/>
                </a:cubicBezTo>
                <a:cubicBezTo>
                  <a:pt x="203" y="178"/>
                  <a:pt x="200" y="190"/>
                  <a:pt x="197" y="200"/>
                </a:cubicBezTo>
                <a:cubicBezTo>
                  <a:pt x="194" y="210"/>
                  <a:pt x="189" y="217"/>
                  <a:pt x="181" y="223"/>
                </a:cubicBezTo>
                <a:cubicBezTo>
                  <a:pt x="172" y="229"/>
                  <a:pt x="162" y="236"/>
                  <a:pt x="148" y="239"/>
                </a:cubicBezTo>
                <a:cubicBezTo>
                  <a:pt x="141" y="245"/>
                  <a:pt x="123" y="259"/>
                  <a:pt x="123" y="259"/>
                </a:cubicBezTo>
                <a:cubicBezTo>
                  <a:pt x="120" y="261"/>
                  <a:pt x="120" y="261"/>
                  <a:pt x="120" y="261"/>
                </a:cubicBezTo>
                <a:cubicBezTo>
                  <a:pt x="115" y="262"/>
                  <a:pt x="115" y="262"/>
                  <a:pt x="115" y="262"/>
                </a:cubicBezTo>
                <a:cubicBezTo>
                  <a:pt x="111" y="264"/>
                  <a:pt x="111" y="264"/>
                  <a:pt x="111" y="264"/>
                </a:cubicBezTo>
                <a:lnTo>
                  <a:pt x="107" y="26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1"/>
          <p:cNvSpPr>
            <a:spLocks/>
          </p:cNvSpPr>
          <p:nvPr/>
        </p:nvSpPr>
        <p:spPr bwMode="auto">
          <a:xfrm>
            <a:off x="19638963" y="8588375"/>
            <a:ext cx="101600" cy="88900"/>
          </a:xfrm>
          <a:custGeom>
            <a:avLst/>
            <a:gdLst>
              <a:gd name="T0" fmla="*/ 28 w 64"/>
              <a:gd name="T1" fmla="*/ 30 h 56"/>
              <a:gd name="T2" fmla="*/ 56 w 64"/>
              <a:gd name="T3" fmla="*/ 0 h 56"/>
              <a:gd name="T4" fmla="*/ 62 w 64"/>
              <a:gd name="T5" fmla="*/ 4 h 56"/>
              <a:gd name="T6" fmla="*/ 64 w 64"/>
              <a:gd name="T7" fmla="*/ 10 h 56"/>
              <a:gd name="T8" fmla="*/ 28 w 64"/>
              <a:gd name="T9" fmla="*/ 28 h 56"/>
              <a:gd name="T10" fmla="*/ 0 w 64"/>
              <a:gd name="T11" fmla="*/ 56 h 56"/>
              <a:gd name="T12" fmla="*/ 28 w 64"/>
              <a:gd name="T13" fmla="*/ 30 h 56"/>
            </a:gdLst>
            <a:ahLst/>
            <a:cxnLst>
              <a:cxn ang="0">
                <a:pos x="T0" y="T1"/>
              </a:cxn>
              <a:cxn ang="0">
                <a:pos x="T2" y="T3"/>
              </a:cxn>
              <a:cxn ang="0">
                <a:pos x="T4" y="T5"/>
              </a:cxn>
              <a:cxn ang="0">
                <a:pos x="T6" y="T7"/>
              </a:cxn>
              <a:cxn ang="0">
                <a:pos x="T8" y="T9"/>
              </a:cxn>
              <a:cxn ang="0">
                <a:pos x="T10" y="T11"/>
              </a:cxn>
              <a:cxn ang="0">
                <a:pos x="T12" y="T13"/>
              </a:cxn>
            </a:cxnLst>
            <a:rect l="0" t="0" r="r" b="b"/>
            <a:pathLst>
              <a:path w="64" h="56">
                <a:moveTo>
                  <a:pt x="28" y="30"/>
                </a:moveTo>
                <a:lnTo>
                  <a:pt x="56" y="0"/>
                </a:lnTo>
                <a:lnTo>
                  <a:pt x="62" y="4"/>
                </a:lnTo>
                <a:lnTo>
                  <a:pt x="64" y="10"/>
                </a:lnTo>
                <a:lnTo>
                  <a:pt x="28" y="28"/>
                </a:lnTo>
                <a:lnTo>
                  <a:pt x="0" y="56"/>
                </a:lnTo>
                <a:lnTo>
                  <a:pt x="28" y="3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22"/>
          <p:cNvSpPr>
            <a:spLocks/>
          </p:cNvSpPr>
          <p:nvPr/>
        </p:nvSpPr>
        <p:spPr bwMode="auto">
          <a:xfrm>
            <a:off x="19135725" y="8269288"/>
            <a:ext cx="620712" cy="563563"/>
          </a:xfrm>
          <a:custGeom>
            <a:avLst/>
            <a:gdLst>
              <a:gd name="T0" fmla="*/ 247 w 391"/>
              <a:gd name="T1" fmla="*/ 331 h 355"/>
              <a:gd name="T2" fmla="*/ 188 w 391"/>
              <a:gd name="T3" fmla="*/ 289 h 355"/>
              <a:gd name="T4" fmla="*/ 182 w 391"/>
              <a:gd name="T5" fmla="*/ 241 h 355"/>
              <a:gd name="T6" fmla="*/ 186 w 391"/>
              <a:gd name="T7" fmla="*/ 217 h 355"/>
              <a:gd name="T8" fmla="*/ 176 w 391"/>
              <a:gd name="T9" fmla="*/ 225 h 355"/>
              <a:gd name="T10" fmla="*/ 122 w 391"/>
              <a:gd name="T11" fmla="*/ 219 h 355"/>
              <a:gd name="T12" fmla="*/ 108 w 391"/>
              <a:gd name="T13" fmla="*/ 225 h 355"/>
              <a:gd name="T14" fmla="*/ 58 w 391"/>
              <a:gd name="T15" fmla="*/ 221 h 355"/>
              <a:gd name="T16" fmla="*/ 48 w 391"/>
              <a:gd name="T17" fmla="*/ 173 h 355"/>
              <a:gd name="T18" fmla="*/ 24 w 391"/>
              <a:gd name="T19" fmla="*/ 149 h 355"/>
              <a:gd name="T20" fmla="*/ 14 w 391"/>
              <a:gd name="T21" fmla="*/ 136 h 355"/>
              <a:gd name="T22" fmla="*/ 0 w 391"/>
              <a:gd name="T23" fmla="*/ 110 h 355"/>
              <a:gd name="T24" fmla="*/ 22 w 391"/>
              <a:gd name="T25" fmla="*/ 64 h 355"/>
              <a:gd name="T26" fmla="*/ 34 w 391"/>
              <a:gd name="T27" fmla="*/ 44 h 355"/>
              <a:gd name="T28" fmla="*/ 44 w 391"/>
              <a:gd name="T29" fmla="*/ 40 h 355"/>
              <a:gd name="T30" fmla="*/ 76 w 391"/>
              <a:gd name="T31" fmla="*/ 10 h 355"/>
              <a:gd name="T32" fmla="*/ 94 w 391"/>
              <a:gd name="T33" fmla="*/ 4 h 355"/>
              <a:gd name="T34" fmla="*/ 138 w 391"/>
              <a:gd name="T35" fmla="*/ 14 h 355"/>
              <a:gd name="T36" fmla="*/ 160 w 391"/>
              <a:gd name="T37" fmla="*/ 28 h 355"/>
              <a:gd name="T38" fmla="*/ 180 w 391"/>
              <a:gd name="T39" fmla="*/ 52 h 355"/>
              <a:gd name="T40" fmla="*/ 223 w 391"/>
              <a:gd name="T41" fmla="*/ 58 h 355"/>
              <a:gd name="T42" fmla="*/ 245 w 391"/>
              <a:gd name="T43" fmla="*/ 76 h 355"/>
              <a:gd name="T44" fmla="*/ 263 w 391"/>
              <a:gd name="T45" fmla="*/ 110 h 355"/>
              <a:gd name="T46" fmla="*/ 267 w 391"/>
              <a:gd name="T47" fmla="*/ 138 h 355"/>
              <a:gd name="T48" fmla="*/ 293 w 391"/>
              <a:gd name="T49" fmla="*/ 165 h 355"/>
              <a:gd name="T50" fmla="*/ 313 w 391"/>
              <a:gd name="T51" fmla="*/ 169 h 355"/>
              <a:gd name="T52" fmla="*/ 339 w 391"/>
              <a:gd name="T53" fmla="*/ 191 h 355"/>
              <a:gd name="T54" fmla="*/ 383 w 391"/>
              <a:gd name="T55" fmla="*/ 251 h 355"/>
              <a:gd name="T56" fmla="*/ 373 w 391"/>
              <a:gd name="T57" fmla="*/ 269 h 355"/>
              <a:gd name="T58" fmla="*/ 379 w 391"/>
              <a:gd name="T59" fmla="*/ 311 h 355"/>
              <a:gd name="T60" fmla="*/ 391 w 391"/>
              <a:gd name="T61" fmla="*/ 335 h 355"/>
              <a:gd name="T62" fmla="*/ 353 w 391"/>
              <a:gd name="T63"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1" h="355">
                <a:moveTo>
                  <a:pt x="253" y="339"/>
                </a:moveTo>
                <a:lnTo>
                  <a:pt x="247" y="331"/>
                </a:lnTo>
                <a:lnTo>
                  <a:pt x="245" y="331"/>
                </a:lnTo>
                <a:lnTo>
                  <a:pt x="188" y="289"/>
                </a:lnTo>
                <a:lnTo>
                  <a:pt x="211" y="267"/>
                </a:lnTo>
                <a:lnTo>
                  <a:pt x="182" y="241"/>
                </a:lnTo>
                <a:lnTo>
                  <a:pt x="186" y="219"/>
                </a:lnTo>
                <a:lnTo>
                  <a:pt x="186" y="217"/>
                </a:lnTo>
                <a:lnTo>
                  <a:pt x="182" y="215"/>
                </a:lnTo>
                <a:lnTo>
                  <a:pt x="176" y="225"/>
                </a:lnTo>
                <a:lnTo>
                  <a:pt x="128" y="225"/>
                </a:lnTo>
                <a:lnTo>
                  <a:pt x="122" y="219"/>
                </a:lnTo>
                <a:lnTo>
                  <a:pt x="118" y="221"/>
                </a:lnTo>
                <a:lnTo>
                  <a:pt x="108" y="225"/>
                </a:lnTo>
                <a:lnTo>
                  <a:pt x="90" y="227"/>
                </a:lnTo>
                <a:lnTo>
                  <a:pt x="58" y="221"/>
                </a:lnTo>
                <a:lnTo>
                  <a:pt x="48" y="187"/>
                </a:lnTo>
                <a:lnTo>
                  <a:pt x="48" y="173"/>
                </a:lnTo>
                <a:lnTo>
                  <a:pt x="26" y="149"/>
                </a:lnTo>
                <a:lnTo>
                  <a:pt x="24" y="149"/>
                </a:lnTo>
                <a:lnTo>
                  <a:pt x="22" y="145"/>
                </a:lnTo>
                <a:lnTo>
                  <a:pt x="14" y="136"/>
                </a:lnTo>
                <a:lnTo>
                  <a:pt x="14" y="134"/>
                </a:lnTo>
                <a:lnTo>
                  <a:pt x="0" y="110"/>
                </a:lnTo>
                <a:lnTo>
                  <a:pt x="10" y="84"/>
                </a:lnTo>
                <a:lnTo>
                  <a:pt x="22" y="64"/>
                </a:lnTo>
                <a:lnTo>
                  <a:pt x="22" y="64"/>
                </a:lnTo>
                <a:lnTo>
                  <a:pt x="34" y="44"/>
                </a:lnTo>
                <a:lnTo>
                  <a:pt x="44" y="42"/>
                </a:lnTo>
                <a:lnTo>
                  <a:pt x="44" y="40"/>
                </a:lnTo>
                <a:lnTo>
                  <a:pt x="66" y="18"/>
                </a:lnTo>
                <a:lnTo>
                  <a:pt x="76" y="10"/>
                </a:lnTo>
                <a:lnTo>
                  <a:pt x="84" y="6"/>
                </a:lnTo>
                <a:lnTo>
                  <a:pt x="94" y="4"/>
                </a:lnTo>
                <a:lnTo>
                  <a:pt x="128" y="0"/>
                </a:lnTo>
                <a:lnTo>
                  <a:pt x="138" y="14"/>
                </a:lnTo>
                <a:lnTo>
                  <a:pt x="144" y="16"/>
                </a:lnTo>
                <a:lnTo>
                  <a:pt x="160" y="28"/>
                </a:lnTo>
                <a:lnTo>
                  <a:pt x="180" y="46"/>
                </a:lnTo>
                <a:lnTo>
                  <a:pt x="180" y="52"/>
                </a:lnTo>
                <a:lnTo>
                  <a:pt x="209" y="44"/>
                </a:lnTo>
                <a:lnTo>
                  <a:pt x="223" y="58"/>
                </a:lnTo>
                <a:lnTo>
                  <a:pt x="233" y="60"/>
                </a:lnTo>
                <a:lnTo>
                  <a:pt x="245" y="76"/>
                </a:lnTo>
                <a:lnTo>
                  <a:pt x="255" y="80"/>
                </a:lnTo>
                <a:lnTo>
                  <a:pt x="263" y="110"/>
                </a:lnTo>
                <a:lnTo>
                  <a:pt x="263" y="138"/>
                </a:lnTo>
                <a:lnTo>
                  <a:pt x="267" y="138"/>
                </a:lnTo>
                <a:lnTo>
                  <a:pt x="283" y="151"/>
                </a:lnTo>
                <a:lnTo>
                  <a:pt x="293" y="165"/>
                </a:lnTo>
                <a:lnTo>
                  <a:pt x="299" y="167"/>
                </a:lnTo>
                <a:lnTo>
                  <a:pt x="313" y="169"/>
                </a:lnTo>
                <a:lnTo>
                  <a:pt x="319" y="185"/>
                </a:lnTo>
                <a:lnTo>
                  <a:pt x="339" y="191"/>
                </a:lnTo>
                <a:lnTo>
                  <a:pt x="349" y="187"/>
                </a:lnTo>
                <a:lnTo>
                  <a:pt x="383" y="251"/>
                </a:lnTo>
                <a:lnTo>
                  <a:pt x="371" y="259"/>
                </a:lnTo>
                <a:lnTo>
                  <a:pt x="373" y="269"/>
                </a:lnTo>
                <a:lnTo>
                  <a:pt x="367" y="275"/>
                </a:lnTo>
                <a:lnTo>
                  <a:pt x="379" y="311"/>
                </a:lnTo>
                <a:lnTo>
                  <a:pt x="377" y="311"/>
                </a:lnTo>
                <a:lnTo>
                  <a:pt x="391" y="335"/>
                </a:lnTo>
                <a:lnTo>
                  <a:pt x="343" y="331"/>
                </a:lnTo>
                <a:lnTo>
                  <a:pt x="353" y="355"/>
                </a:lnTo>
                <a:lnTo>
                  <a:pt x="253" y="33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23"/>
          <p:cNvSpPr>
            <a:spLocks/>
          </p:cNvSpPr>
          <p:nvPr/>
        </p:nvSpPr>
        <p:spPr bwMode="auto">
          <a:xfrm>
            <a:off x="19310350" y="8623300"/>
            <a:ext cx="427037" cy="371475"/>
          </a:xfrm>
          <a:custGeom>
            <a:avLst/>
            <a:gdLst>
              <a:gd name="T0" fmla="*/ 37 w 135"/>
              <a:gd name="T1" fmla="*/ 109 h 117"/>
              <a:gd name="T2" fmla="*/ 12 w 135"/>
              <a:gd name="T3" fmla="*/ 86 h 117"/>
              <a:gd name="T4" fmla="*/ 0 w 135"/>
              <a:gd name="T5" fmla="*/ 77 h 117"/>
              <a:gd name="T6" fmla="*/ 4 w 135"/>
              <a:gd name="T7" fmla="*/ 64 h 117"/>
              <a:gd name="T8" fmla="*/ 3 w 135"/>
              <a:gd name="T9" fmla="*/ 62 h 117"/>
              <a:gd name="T10" fmla="*/ 0 w 135"/>
              <a:gd name="T11" fmla="*/ 52 h 117"/>
              <a:gd name="T12" fmla="*/ 1 w 135"/>
              <a:gd name="T13" fmla="*/ 33 h 117"/>
              <a:gd name="T14" fmla="*/ 6 w 135"/>
              <a:gd name="T15" fmla="*/ 29 h 117"/>
              <a:gd name="T16" fmla="*/ 10 w 135"/>
              <a:gd name="T17" fmla="*/ 23 h 117"/>
              <a:gd name="T18" fmla="*/ 15 w 135"/>
              <a:gd name="T19" fmla="*/ 17 h 117"/>
              <a:gd name="T20" fmla="*/ 22 w 135"/>
              <a:gd name="T21" fmla="*/ 13 h 117"/>
              <a:gd name="T22" fmla="*/ 30 w 135"/>
              <a:gd name="T23" fmla="*/ 12 h 117"/>
              <a:gd name="T24" fmla="*/ 40 w 135"/>
              <a:gd name="T25" fmla="*/ 10 h 117"/>
              <a:gd name="T26" fmla="*/ 47 w 135"/>
              <a:gd name="T27" fmla="*/ 11 h 117"/>
              <a:gd name="T28" fmla="*/ 55 w 135"/>
              <a:gd name="T29" fmla="*/ 9 h 117"/>
              <a:gd name="T30" fmla="*/ 60 w 135"/>
              <a:gd name="T31" fmla="*/ 11 h 117"/>
              <a:gd name="T32" fmla="*/ 76 w 135"/>
              <a:gd name="T33" fmla="*/ 8 h 117"/>
              <a:gd name="T34" fmla="*/ 78 w 135"/>
              <a:gd name="T35" fmla="*/ 10 h 117"/>
              <a:gd name="T36" fmla="*/ 135 w 135"/>
              <a:gd name="T37" fmla="*/ 0 h 117"/>
              <a:gd name="T38" fmla="*/ 117 w 135"/>
              <a:gd name="T39" fmla="*/ 16 h 117"/>
              <a:gd name="T40" fmla="*/ 124 w 135"/>
              <a:gd name="T41" fmla="*/ 24 h 117"/>
              <a:gd name="T42" fmla="*/ 125 w 135"/>
              <a:gd name="T43" fmla="*/ 26 h 117"/>
              <a:gd name="T44" fmla="*/ 128 w 135"/>
              <a:gd name="T45" fmla="*/ 31 h 117"/>
              <a:gd name="T46" fmla="*/ 132 w 135"/>
              <a:gd name="T47" fmla="*/ 39 h 117"/>
              <a:gd name="T48" fmla="*/ 134 w 135"/>
              <a:gd name="T49" fmla="*/ 58 h 117"/>
              <a:gd name="T50" fmla="*/ 127 w 135"/>
              <a:gd name="T51" fmla="*/ 76 h 117"/>
              <a:gd name="T52" fmla="*/ 115 w 135"/>
              <a:gd name="T53" fmla="*/ 82 h 117"/>
              <a:gd name="T54" fmla="*/ 120 w 135"/>
              <a:gd name="T55" fmla="*/ 93 h 117"/>
              <a:gd name="T56" fmla="*/ 84 w 135"/>
              <a:gd name="T57" fmla="*/ 112 h 117"/>
              <a:gd name="T58" fmla="*/ 78 w 135"/>
              <a:gd name="T59" fmla="*/ 105 h 117"/>
              <a:gd name="T60" fmla="*/ 74 w 135"/>
              <a:gd name="T61" fmla="*/ 107 h 117"/>
              <a:gd name="T62" fmla="*/ 73 w 135"/>
              <a:gd name="T63" fmla="*/ 107 h 117"/>
              <a:gd name="T64" fmla="*/ 61 w 135"/>
              <a:gd name="T65" fmla="*/ 117 h 117"/>
              <a:gd name="T66" fmla="*/ 57 w 135"/>
              <a:gd name="T67" fmla="*/ 115 h 117"/>
              <a:gd name="T68" fmla="*/ 50 w 135"/>
              <a:gd name="T69" fmla="*/ 117 h 117"/>
              <a:gd name="T70" fmla="*/ 37 w 135"/>
              <a:gd name="T71"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 h="117">
                <a:moveTo>
                  <a:pt x="37" y="109"/>
                </a:moveTo>
                <a:cubicBezTo>
                  <a:pt x="29" y="104"/>
                  <a:pt x="19" y="97"/>
                  <a:pt x="12" y="86"/>
                </a:cubicBezTo>
                <a:cubicBezTo>
                  <a:pt x="0" y="77"/>
                  <a:pt x="0" y="77"/>
                  <a:pt x="0" y="77"/>
                </a:cubicBezTo>
                <a:cubicBezTo>
                  <a:pt x="4" y="64"/>
                  <a:pt x="4" y="64"/>
                  <a:pt x="4" y="64"/>
                </a:cubicBezTo>
                <a:cubicBezTo>
                  <a:pt x="3" y="62"/>
                  <a:pt x="3" y="62"/>
                  <a:pt x="3" y="62"/>
                </a:cubicBezTo>
                <a:cubicBezTo>
                  <a:pt x="0" y="52"/>
                  <a:pt x="0" y="52"/>
                  <a:pt x="0" y="52"/>
                </a:cubicBezTo>
                <a:cubicBezTo>
                  <a:pt x="1" y="33"/>
                  <a:pt x="1" y="33"/>
                  <a:pt x="1" y="33"/>
                </a:cubicBezTo>
                <a:cubicBezTo>
                  <a:pt x="6" y="29"/>
                  <a:pt x="6" y="29"/>
                  <a:pt x="6" y="29"/>
                </a:cubicBezTo>
                <a:cubicBezTo>
                  <a:pt x="10" y="23"/>
                  <a:pt x="10" y="23"/>
                  <a:pt x="10" y="23"/>
                </a:cubicBezTo>
                <a:cubicBezTo>
                  <a:pt x="15" y="17"/>
                  <a:pt x="15" y="17"/>
                  <a:pt x="15" y="17"/>
                </a:cubicBezTo>
                <a:cubicBezTo>
                  <a:pt x="22" y="13"/>
                  <a:pt x="22" y="13"/>
                  <a:pt x="22" y="13"/>
                </a:cubicBezTo>
                <a:cubicBezTo>
                  <a:pt x="30" y="12"/>
                  <a:pt x="30" y="12"/>
                  <a:pt x="30" y="12"/>
                </a:cubicBezTo>
                <a:cubicBezTo>
                  <a:pt x="40" y="10"/>
                  <a:pt x="40" y="10"/>
                  <a:pt x="40" y="10"/>
                </a:cubicBezTo>
                <a:cubicBezTo>
                  <a:pt x="47" y="11"/>
                  <a:pt x="47" y="11"/>
                  <a:pt x="47" y="11"/>
                </a:cubicBezTo>
                <a:cubicBezTo>
                  <a:pt x="55" y="9"/>
                  <a:pt x="55" y="9"/>
                  <a:pt x="55" y="9"/>
                </a:cubicBezTo>
                <a:cubicBezTo>
                  <a:pt x="60" y="11"/>
                  <a:pt x="60" y="11"/>
                  <a:pt x="60" y="11"/>
                </a:cubicBezTo>
                <a:cubicBezTo>
                  <a:pt x="76" y="8"/>
                  <a:pt x="76" y="8"/>
                  <a:pt x="76" y="8"/>
                </a:cubicBezTo>
                <a:cubicBezTo>
                  <a:pt x="78" y="10"/>
                  <a:pt x="78" y="10"/>
                  <a:pt x="78" y="10"/>
                </a:cubicBezTo>
                <a:cubicBezTo>
                  <a:pt x="135" y="0"/>
                  <a:pt x="135" y="0"/>
                  <a:pt x="135" y="0"/>
                </a:cubicBezTo>
                <a:cubicBezTo>
                  <a:pt x="117" y="16"/>
                  <a:pt x="117" y="16"/>
                  <a:pt x="117" y="16"/>
                </a:cubicBezTo>
                <a:cubicBezTo>
                  <a:pt x="124" y="24"/>
                  <a:pt x="124" y="24"/>
                  <a:pt x="124" y="24"/>
                </a:cubicBezTo>
                <a:cubicBezTo>
                  <a:pt x="125" y="26"/>
                  <a:pt x="125" y="26"/>
                  <a:pt x="125" y="26"/>
                </a:cubicBezTo>
                <a:cubicBezTo>
                  <a:pt x="128" y="31"/>
                  <a:pt x="128" y="31"/>
                  <a:pt x="128" y="31"/>
                </a:cubicBezTo>
                <a:cubicBezTo>
                  <a:pt x="132" y="39"/>
                  <a:pt x="132" y="39"/>
                  <a:pt x="132" y="39"/>
                </a:cubicBezTo>
                <a:cubicBezTo>
                  <a:pt x="134" y="58"/>
                  <a:pt x="134" y="58"/>
                  <a:pt x="134" y="58"/>
                </a:cubicBezTo>
                <a:cubicBezTo>
                  <a:pt x="127" y="76"/>
                  <a:pt x="127" y="76"/>
                  <a:pt x="127" y="76"/>
                </a:cubicBezTo>
                <a:cubicBezTo>
                  <a:pt x="115" y="82"/>
                  <a:pt x="115" y="82"/>
                  <a:pt x="115" y="82"/>
                </a:cubicBezTo>
                <a:cubicBezTo>
                  <a:pt x="120" y="93"/>
                  <a:pt x="120" y="93"/>
                  <a:pt x="120" y="93"/>
                </a:cubicBezTo>
                <a:cubicBezTo>
                  <a:pt x="84" y="112"/>
                  <a:pt x="84" y="112"/>
                  <a:pt x="84" y="112"/>
                </a:cubicBezTo>
                <a:cubicBezTo>
                  <a:pt x="78" y="105"/>
                  <a:pt x="78" y="105"/>
                  <a:pt x="78" y="105"/>
                </a:cubicBezTo>
                <a:cubicBezTo>
                  <a:pt x="74" y="107"/>
                  <a:pt x="74" y="107"/>
                  <a:pt x="74" y="107"/>
                </a:cubicBezTo>
                <a:cubicBezTo>
                  <a:pt x="73" y="107"/>
                  <a:pt x="73" y="107"/>
                  <a:pt x="73" y="107"/>
                </a:cubicBezTo>
                <a:cubicBezTo>
                  <a:pt x="61" y="117"/>
                  <a:pt x="61" y="117"/>
                  <a:pt x="61" y="117"/>
                </a:cubicBezTo>
                <a:cubicBezTo>
                  <a:pt x="57" y="115"/>
                  <a:pt x="57" y="115"/>
                  <a:pt x="57" y="115"/>
                </a:cubicBezTo>
                <a:cubicBezTo>
                  <a:pt x="50" y="117"/>
                  <a:pt x="50" y="117"/>
                  <a:pt x="50" y="117"/>
                </a:cubicBezTo>
                <a:lnTo>
                  <a:pt x="37" y="10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24"/>
          <p:cNvSpPr>
            <a:spLocks/>
          </p:cNvSpPr>
          <p:nvPr/>
        </p:nvSpPr>
        <p:spPr bwMode="auto">
          <a:xfrm>
            <a:off x="19756438" y="8753475"/>
            <a:ext cx="3175" cy="6350"/>
          </a:xfrm>
          <a:custGeom>
            <a:avLst/>
            <a:gdLst>
              <a:gd name="T0" fmla="*/ 1 w 1"/>
              <a:gd name="T1" fmla="*/ 2 h 2"/>
              <a:gd name="T2" fmla="*/ 0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0"/>
                  <a:pt x="0" y="0"/>
                  <a:pt x="0" y="0"/>
                </a:cubicBezTo>
                <a:cubicBezTo>
                  <a:pt x="0" y="1"/>
                  <a:pt x="1" y="1"/>
                  <a:pt x="1" y="2"/>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25"/>
          <p:cNvSpPr>
            <a:spLocks/>
          </p:cNvSpPr>
          <p:nvPr/>
        </p:nvSpPr>
        <p:spPr bwMode="auto">
          <a:xfrm>
            <a:off x="16810038" y="7458075"/>
            <a:ext cx="1008062" cy="623888"/>
          </a:xfrm>
          <a:custGeom>
            <a:avLst/>
            <a:gdLst>
              <a:gd name="T0" fmla="*/ 16 w 635"/>
              <a:gd name="T1" fmla="*/ 367 h 393"/>
              <a:gd name="T2" fmla="*/ 42 w 635"/>
              <a:gd name="T3" fmla="*/ 319 h 393"/>
              <a:gd name="T4" fmla="*/ 34 w 635"/>
              <a:gd name="T5" fmla="*/ 259 h 393"/>
              <a:gd name="T6" fmla="*/ 24 w 635"/>
              <a:gd name="T7" fmla="*/ 221 h 393"/>
              <a:gd name="T8" fmla="*/ 0 w 635"/>
              <a:gd name="T9" fmla="*/ 179 h 393"/>
              <a:gd name="T10" fmla="*/ 38 w 635"/>
              <a:gd name="T11" fmla="*/ 121 h 393"/>
              <a:gd name="T12" fmla="*/ 84 w 635"/>
              <a:gd name="T13" fmla="*/ 111 h 393"/>
              <a:gd name="T14" fmla="*/ 92 w 635"/>
              <a:gd name="T15" fmla="*/ 111 h 393"/>
              <a:gd name="T16" fmla="*/ 106 w 635"/>
              <a:gd name="T17" fmla="*/ 111 h 393"/>
              <a:gd name="T18" fmla="*/ 146 w 635"/>
              <a:gd name="T19" fmla="*/ 98 h 393"/>
              <a:gd name="T20" fmla="*/ 148 w 635"/>
              <a:gd name="T21" fmla="*/ 94 h 393"/>
              <a:gd name="T22" fmla="*/ 174 w 635"/>
              <a:gd name="T23" fmla="*/ 58 h 393"/>
              <a:gd name="T24" fmla="*/ 208 w 635"/>
              <a:gd name="T25" fmla="*/ 46 h 393"/>
              <a:gd name="T26" fmla="*/ 250 w 635"/>
              <a:gd name="T27" fmla="*/ 42 h 393"/>
              <a:gd name="T28" fmla="*/ 252 w 635"/>
              <a:gd name="T29" fmla="*/ 2 h 393"/>
              <a:gd name="T30" fmla="*/ 338 w 635"/>
              <a:gd name="T31" fmla="*/ 34 h 393"/>
              <a:gd name="T32" fmla="*/ 348 w 635"/>
              <a:gd name="T33" fmla="*/ 26 h 393"/>
              <a:gd name="T34" fmla="*/ 429 w 635"/>
              <a:gd name="T35" fmla="*/ 20 h 393"/>
              <a:gd name="T36" fmla="*/ 447 w 635"/>
              <a:gd name="T37" fmla="*/ 54 h 393"/>
              <a:gd name="T38" fmla="*/ 499 w 635"/>
              <a:gd name="T39" fmla="*/ 38 h 393"/>
              <a:gd name="T40" fmla="*/ 547 w 635"/>
              <a:gd name="T41" fmla="*/ 44 h 393"/>
              <a:gd name="T42" fmla="*/ 553 w 635"/>
              <a:gd name="T43" fmla="*/ 115 h 393"/>
              <a:gd name="T44" fmla="*/ 503 w 635"/>
              <a:gd name="T45" fmla="*/ 141 h 393"/>
              <a:gd name="T46" fmla="*/ 473 w 635"/>
              <a:gd name="T47" fmla="*/ 145 h 393"/>
              <a:gd name="T48" fmla="*/ 473 w 635"/>
              <a:gd name="T49" fmla="*/ 185 h 393"/>
              <a:gd name="T50" fmla="*/ 429 w 635"/>
              <a:gd name="T51" fmla="*/ 239 h 393"/>
              <a:gd name="T52" fmla="*/ 411 w 635"/>
              <a:gd name="T53" fmla="*/ 257 h 393"/>
              <a:gd name="T54" fmla="*/ 413 w 635"/>
              <a:gd name="T55" fmla="*/ 281 h 393"/>
              <a:gd name="T56" fmla="*/ 338 w 635"/>
              <a:gd name="T57" fmla="*/ 319 h 393"/>
              <a:gd name="T58" fmla="*/ 318 w 635"/>
              <a:gd name="T59" fmla="*/ 327 h 393"/>
              <a:gd name="T60" fmla="*/ 260 w 635"/>
              <a:gd name="T61" fmla="*/ 383 h 393"/>
              <a:gd name="T62" fmla="*/ 186 w 635"/>
              <a:gd name="T63"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5" h="393">
                <a:moveTo>
                  <a:pt x="140" y="393"/>
                </a:moveTo>
                <a:lnTo>
                  <a:pt x="16" y="367"/>
                </a:lnTo>
                <a:lnTo>
                  <a:pt x="60" y="319"/>
                </a:lnTo>
                <a:lnTo>
                  <a:pt x="42" y="319"/>
                </a:lnTo>
                <a:lnTo>
                  <a:pt x="42" y="281"/>
                </a:lnTo>
                <a:lnTo>
                  <a:pt x="34" y="259"/>
                </a:lnTo>
                <a:lnTo>
                  <a:pt x="20" y="225"/>
                </a:lnTo>
                <a:lnTo>
                  <a:pt x="24" y="221"/>
                </a:lnTo>
                <a:lnTo>
                  <a:pt x="16" y="197"/>
                </a:lnTo>
                <a:lnTo>
                  <a:pt x="0" y="179"/>
                </a:lnTo>
                <a:lnTo>
                  <a:pt x="34" y="153"/>
                </a:lnTo>
                <a:lnTo>
                  <a:pt x="38" y="121"/>
                </a:lnTo>
                <a:lnTo>
                  <a:pt x="72" y="109"/>
                </a:lnTo>
                <a:lnTo>
                  <a:pt x="84" y="111"/>
                </a:lnTo>
                <a:lnTo>
                  <a:pt x="92" y="111"/>
                </a:lnTo>
                <a:lnTo>
                  <a:pt x="92" y="111"/>
                </a:lnTo>
                <a:lnTo>
                  <a:pt x="96" y="111"/>
                </a:lnTo>
                <a:lnTo>
                  <a:pt x="106" y="111"/>
                </a:lnTo>
                <a:lnTo>
                  <a:pt x="116" y="113"/>
                </a:lnTo>
                <a:lnTo>
                  <a:pt x="146" y="98"/>
                </a:lnTo>
                <a:lnTo>
                  <a:pt x="146" y="96"/>
                </a:lnTo>
                <a:lnTo>
                  <a:pt x="148" y="94"/>
                </a:lnTo>
                <a:lnTo>
                  <a:pt x="148" y="70"/>
                </a:lnTo>
                <a:lnTo>
                  <a:pt x="174" y="58"/>
                </a:lnTo>
                <a:lnTo>
                  <a:pt x="192" y="52"/>
                </a:lnTo>
                <a:lnTo>
                  <a:pt x="208" y="46"/>
                </a:lnTo>
                <a:lnTo>
                  <a:pt x="248" y="40"/>
                </a:lnTo>
                <a:lnTo>
                  <a:pt x="250" y="42"/>
                </a:lnTo>
                <a:lnTo>
                  <a:pt x="250" y="42"/>
                </a:lnTo>
                <a:lnTo>
                  <a:pt x="252" y="2"/>
                </a:lnTo>
                <a:lnTo>
                  <a:pt x="306" y="52"/>
                </a:lnTo>
                <a:lnTo>
                  <a:pt x="338" y="34"/>
                </a:lnTo>
                <a:lnTo>
                  <a:pt x="340" y="36"/>
                </a:lnTo>
                <a:lnTo>
                  <a:pt x="348" y="26"/>
                </a:lnTo>
                <a:lnTo>
                  <a:pt x="376" y="0"/>
                </a:lnTo>
                <a:lnTo>
                  <a:pt x="429" y="20"/>
                </a:lnTo>
                <a:lnTo>
                  <a:pt x="437" y="44"/>
                </a:lnTo>
                <a:lnTo>
                  <a:pt x="447" y="54"/>
                </a:lnTo>
                <a:lnTo>
                  <a:pt x="475" y="34"/>
                </a:lnTo>
                <a:lnTo>
                  <a:pt x="499" y="38"/>
                </a:lnTo>
                <a:lnTo>
                  <a:pt x="531" y="32"/>
                </a:lnTo>
                <a:lnTo>
                  <a:pt x="547" y="44"/>
                </a:lnTo>
                <a:lnTo>
                  <a:pt x="635" y="44"/>
                </a:lnTo>
                <a:lnTo>
                  <a:pt x="553" y="115"/>
                </a:lnTo>
                <a:lnTo>
                  <a:pt x="535" y="129"/>
                </a:lnTo>
                <a:lnTo>
                  <a:pt x="503" y="141"/>
                </a:lnTo>
                <a:lnTo>
                  <a:pt x="477" y="145"/>
                </a:lnTo>
                <a:lnTo>
                  <a:pt x="473" y="145"/>
                </a:lnTo>
                <a:lnTo>
                  <a:pt x="465" y="175"/>
                </a:lnTo>
                <a:lnTo>
                  <a:pt x="473" y="185"/>
                </a:lnTo>
                <a:lnTo>
                  <a:pt x="433" y="239"/>
                </a:lnTo>
                <a:lnTo>
                  <a:pt x="429" y="239"/>
                </a:lnTo>
                <a:lnTo>
                  <a:pt x="419" y="251"/>
                </a:lnTo>
                <a:lnTo>
                  <a:pt x="411" y="257"/>
                </a:lnTo>
                <a:lnTo>
                  <a:pt x="409" y="259"/>
                </a:lnTo>
                <a:lnTo>
                  <a:pt x="413" y="281"/>
                </a:lnTo>
                <a:lnTo>
                  <a:pt x="348" y="345"/>
                </a:lnTo>
                <a:lnTo>
                  <a:pt x="338" y="319"/>
                </a:lnTo>
                <a:lnTo>
                  <a:pt x="326" y="325"/>
                </a:lnTo>
                <a:lnTo>
                  <a:pt x="318" y="327"/>
                </a:lnTo>
                <a:lnTo>
                  <a:pt x="326" y="371"/>
                </a:lnTo>
                <a:lnTo>
                  <a:pt x="260" y="383"/>
                </a:lnTo>
                <a:lnTo>
                  <a:pt x="216" y="387"/>
                </a:lnTo>
                <a:lnTo>
                  <a:pt x="186" y="393"/>
                </a:lnTo>
                <a:lnTo>
                  <a:pt x="140" y="39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26"/>
          <p:cNvSpPr>
            <a:spLocks/>
          </p:cNvSpPr>
          <p:nvPr/>
        </p:nvSpPr>
        <p:spPr bwMode="auto">
          <a:xfrm>
            <a:off x="17465675" y="7508875"/>
            <a:ext cx="625475" cy="436563"/>
          </a:xfrm>
          <a:custGeom>
            <a:avLst/>
            <a:gdLst>
              <a:gd name="T0" fmla="*/ 310 w 394"/>
              <a:gd name="T1" fmla="*/ 259 h 275"/>
              <a:gd name="T2" fmla="*/ 304 w 394"/>
              <a:gd name="T3" fmla="*/ 265 h 275"/>
              <a:gd name="T4" fmla="*/ 294 w 394"/>
              <a:gd name="T5" fmla="*/ 255 h 275"/>
              <a:gd name="T6" fmla="*/ 274 w 394"/>
              <a:gd name="T7" fmla="*/ 251 h 275"/>
              <a:gd name="T8" fmla="*/ 240 w 394"/>
              <a:gd name="T9" fmla="*/ 239 h 275"/>
              <a:gd name="T10" fmla="*/ 232 w 394"/>
              <a:gd name="T11" fmla="*/ 239 h 275"/>
              <a:gd name="T12" fmla="*/ 220 w 394"/>
              <a:gd name="T13" fmla="*/ 233 h 275"/>
              <a:gd name="T14" fmla="*/ 212 w 394"/>
              <a:gd name="T15" fmla="*/ 239 h 275"/>
              <a:gd name="T16" fmla="*/ 210 w 394"/>
              <a:gd name="T17" fmla="*/ 237 h 275"/>
              <a:gd name="T18" fmla="*/ 176 w 394"/>
              <a:gd name="T19" fmla="*/ 275 h 275"/>
              <a:gd name="T20" fmla="*/ 154 w 394"/>
              <a:gd name="T21" fmla="*/ 255 h 275"/>
              <a:gd name="T22" fmla="*/ 118 w 394"/>
              <a:gd name="T23" fmla="*/ 245 h 275"/>
              <a:gd name="T24" fmla="*/ 114 w 394"/>
              <a:gd name="T25" fmla="*/ 237 h 275"/>
              <a:gd name="T26" fmla="*/ 96 w 394"/>
              <a:gd name="T27" fmla="*/ 233 h 275"/>
              <a:gd name="T28" fmla="*/ 68 w 394"/>
              <a:gd name="T29" fmla="*/ 217 h 275"/>
              <a:gd name="T30" fmla="*/ 60 w 394"/>
              <a:gd name="T31" fmla="*/ 185 h 275"/>
              <a:gd name="T32" fmla="*/ 52 w 394"/>
              <a:gd name="T33" fmla="*/ 169 h 275"/>
              <a:gd name="T34" fmla="*/ 44 w 394"/>
              <a:gd name="T35" fmla="*/ 141 h 275"/>
              <a:gd name="T36" fmla="*/ 20 w 394"/>
              <a:gd name="T37" fmla="*/ 143 h 275"/>
              <a:gd name="T38" fmla="*/ 0 w 394"/>
              <a:gd name="T39" fmla="*/ 68 h 275"/>
              <a:gd name="T40" fmla="*/ 14 w 394"/>
              <a:gd name="T41" fmla="*/ 60 h 275"/>
              <a:gd name="T42" fmla="*/ 12 w 394"/>
              <a:gd name="T43" fmla="*/ 54 h 275"/>
              <a:gd name="T44" fmla="*/ 70 w 394"/>
              <a:gd name="T45" fmla="*/ 4 h 275"/>
              <a:gd name="T46" fmla="*/ 86 w 394"/>
              <a:gd name="T47" fmla="*/ 6 h 275"/>
              <a:gd name="T48" fmla="*/ 118 w 394"/>
              <a:gd name="T49" fmla="*/ 0 h 275"/>
              <a:gd name="T50" fmla="*/ 136 w 394"/>
              <a:gd name="T51" fmla="*/ 14 h 275"/>
              <a:gd name="T52" fmla="*/ 154 w 394"/>
              <a:gd name="T53" fmla="*/ 8 h 275"/>
              <a:gd name="T54" fmla="*/ 172 w 394"/>
              <a:gd name="T55" fmla="*/ 22 h 275"/>
              <a:gd name="T56" fmla="*/ 180 w 394"/>
              <a:gd name="T57" fmla="*/ 28 h 275"/>
              <a:gd name="T58" fmla="*/ 214 w 394"/>
              <a:gd name="T59" fmla="*/ 64 h 275"/>
              <a:gd name="T60" fmla="*/ 250 w 394"/>
              <a:gd name="T61" fmla="*/ 66 h 275"/>
              <a:gd name="T62" fmla="*/ 256 w 394"/>
              <a:gd name="T63" fmla="*/ 75 h 275"/>
              <a:gd name="T64" fmla="*/ 282 w 394"/>
              <a:gd name="T65" fmla="*/ 81 h 275"/>
              <a:gd name="T66" fmla="*/ 292 w 394"/>
              <a:gd name="T67" fmla="*/ 109 h 275"/>
              <a:gd name="T68" fmla="*/ 322 w 394"/>
              <a:gd name="T69" fmla="*/ 131 h 275"/>
              <a:gd name="T70" fmla="*/ 324 w 394"/>
              <a:gd name="T71" fmla="*/ 151 h 275"/>
              <a:gd name="T72" fmla="*/ 330 w 394"/>
              <a:gd name="T73" fmla="*/ 159 h 275"/>
              <a:gd name="T74" fmla="*/ 354 w 394"/>
              <a:gd name="T75" fmla="*/ 205 h 275"/>
              <a:gd name="T76" fmla="*/ 346 w 394"/>
              <a:gd name="T77" fmla="*/ 217 h 275"/>
              <a:gd name="T78" fmla="*/ 394 w 394"/>
              <a:gd name="T79" fmla="*/ 275 h 275"/>
              <a:gd name="T80" fmla="*/ 310 w 394"/>
              <a:gd name="T81" fmla="*/ 25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4" h="275">
                <a:moveTo>
                  <a:pt x="310" y="259"/>
                </a:moveTo>
                <a:lnTo>
                  <a:pt x="304" y="265"/>
                </a:lnTo>
                <a:lnTo>
                  <a:pt x="294" y="255"/>
                </a:lnTo>
                <a:lnTo>
                  <a:pt x="274" y="251"/>
                </a:lnTo>
                <a:lnTo>
                  <a:pt x="240" y="239"/>
                </a:lnTo>
                <a:lnTo>
                  <a:pt x="232" y="239"/>
                </a:lnTo>
                <a:lnTo>
                  <a:pt x="220" y="233"/>
                </a:lnTo>
                <a:lnTo>
                  <a:pt x="212" y="239"/>
                </a:lnTo>
                <a:lnTo>
                  <a:pt x="210" y="237"/>
                </a:lnTo>
                <a:lnTo>
                  <a:pt x="176" y="275"/>
                </a:lnTo>
                <a:lnTo>
                  <a:pt x="154" y="255"/>
                </a:lnTo>
                <a:lnTo>
                  <a:pt x="118" y="245"/>
                </a:lnTo>
                <a:lnTo>
                  <a:pt x="114" y="237"/>
                </a:lnTo>
                <a:lnTo>
                  <a:pt x="96" y="233"/>
                </a:lnTo>
                <a:lnTo>
                  <a:pt x="68" y="217"/>
                </a:lnTo>
                <a:lnTo>
                  <a:pt x="60" y="185"/>
                </a:lnTo>
                <a:lnTo>
                  <a:pt x="52" y="169"/>
                </a:lnTo>
                <a:lnTo>
                  <a:pt x="44" y="141"/>
                </a:lnTo>
                <a:lnTo>
                  <a:pt x="20" y="143"/>
                </a:lnTo>
                <a:lnTo>
                  <a:pt x="0" y="68"/>
                </a:lnTo>
                <a:lnTo>
                  <a:pt x="14" y="60"/>
                </a:lnTo>
                <a:lnTo>
                  <a:pt x="12" y="54"/>
                </a:lnTo>
                <a:lnTo>
                  <a:pt x="70" y="4"/>
                </a:lnTo>
                <a:lnTo>
                  <a:pt x="86" y="6"/>
                </a:lnTo>
                <a:lnTo>
                  <a:pt x="118" y="0"/>
                </a:lnTo>
                <a:lnTo>
                  <a:pt x="136" y="14"/>
                </a:lnTo>
                <a:lnTo>
                  <a:pt x="154" y="8"/>
                </a:lnTo>
                <a:lnTo>
                  <a:pt x="172" y="22"/>
                </a:lnTo>
                <a:lnTo>
                  <a:pt x="180" y="28"/>
                </a:lnTo>
                <a:lnTo>
                  <a:pt x="214" y="64"/>
                </a:lnTo>
                <a:lnTo>
                  <a:pt x="250" y="66"/>
                </a:lnTo>
                <a:lnTo>
                  <a:pt x="256" y="75"/>
                </a:lnTo>
                <a:lnTo>
                  <a:pt x="282" y="81"/>
                </a:lnTo>
                <a:lnTo>
                  <a:pt x="292" y="109"/>
                </a:lnTo>
                <a:lnTo>
                  <a:pt x="322" y="131"/>
                </a:lnTo>
                <a:lnTo>
                  <a:pt x="324" y="151"/>
                </a:lnTo>
                <a:lnTo>
                  <a:pt x="330" y="159"/>
                </a:lnTo>
                <a:lnTo>
                  <a:pt x="354" y="205"/>
                </a:lnTo>
                <a:lnTo>
                  <a:pt x="346" y="217"/>
                </a:lnTo>
                <a:lnTo>
                  <a:pt x="394" y="275"/>
                </a:lnTo>
                <a:lnTo>
                  <a:pt x="310" y="25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27"/>
          <p:cNvSpPr>
            <a:spLocks/>
          </p:cNvSpPr>
          <p:nvPr/>
        </p:nvSpPr>
        <p:spPr bwMode="auto">
          <a:xfrm>
            <a:off x="16790988" y="7556500"/>
            <a:ext cx="1036637" cy="865188"/>
          </a:xfrm>
          <a:custGeom>
            <a:avLst/>
            <a:gdLst>
              <a:gd name="T0" fmla="*/ 106 w 653"/>
              <a:gd name="T1" fmla="*/ 469 h 545"/>
              <a:gd name="T2" fmla="*/ 108 w 653"/>
              <a:gd name="T3" fmla="*/ 413 h 545"/>
              <a:gd name="T4" fmla="*/ 108 w 653"/>
              <a:gd name="T5" fmla="*/ 413 h 545"/>
              <a:gd name="T6" fmla="*/ 112 w 653"/>
              <a:gd name="T7" fmla="*/ 385 h 545"/>
              <a:gd name="T8" fmla="*/ 120 w 653"/>
              <a:gd name="T9" fmla="*/ 357 h 545"/>
              <a:gd name="T10" fmla="*/ 124 w 653"/>
              <a:gd name="T11" fmla="*/ 355 h 545"/>
              <a:gd name="T12" fmla="*/ 108 w 653"/>
              <a:gd name="T13" fmla="*/ 347 h 545"/>
              <a:gd name="T14" fmla="*/ 0 w 653"/>
              <a:gd name="T15" fmla="*/ 217 h 545"/>
              <a:gd name="T16" fmla="*/ 162 w 653"/>
              <a:gd name="T17" fmla="*/ 251 h 545"/>
              <a:gd name="T18" fmla="*/ 190 w 653"/>
              <a:gd name="T19" fmla="*/ 251 h 545"/>
              <a:gd name="T20" fmla="*/ 214 w 653"/>
              <a:gd name="T21" fmla="*/ 247 h 545"/>
              <a:gd name="T22" fmla="*/ 246 w 653"/>
              <a:gd name="T23" fmla="*/ 243 h 545"/>
              <a:gd name="T24" fmla="*/ 242 w 653"/>
              <a:gd name="T25" fmla="*/ 227 h 545"/>
              <a:gd name="T26" fmla="*/ 270 w 653"/>
              <a:gd name="T27" fmla="*/ 207 h 545"/>
              <a:gd name="T28" fmla="*/ 284 w 653"/>
              <a:gd name="T29" fmla="*/ 193 h 545"/>
              <a:gd name="T30" fmla="*/ 308 w 653"/>
              <a:gd name="T31" fmla="*/ 189 h 545"/>
              <a:gd name="T32" fmla="*/ 310 w 653"/>
              <a:gd name="T33" fmla="*/ 185 h 545"/>
              <a:gd name="T34" fmla="*/ 338 w 653"/>
              <a:gd name="T35" fmla="*/ 165 h 545"/>
              <a:gd name="T36" fmla="*/ 348 w 653"/>
              <a:gd name="T37" fmla="*/ 167 h 545"/>
              <a:gd name="T38" fmla="*/ 354 w 653"/>
              <a:gd name="T39" fmla="*/ 149 h 545"/>
              <a:gd name="T40" fmla="*/ 350 w 653"/>
              <a:gd name="T41" fmla="*/ 135 h 545"/>
              <a:gd name="T42" fmla="*/ 366 w 653"/>
              <a:gd name="T43" fmla="*/ 111 h 545"/>
              <a:gd name="T44" fmla="*/ 388 w 653"/>
              <a:gd name="T45" fmla="*/ 89 h 545"/>
              <a:gd name="T46" fmla="*/ 398 w 653"/>
              <a:gd name="T47" fmla="*/ 91 h 545"/>
              <a:gd name="T48" fmla="*/ 398 w 653"/>
              <a:gd name="T49" fmla="*/ 91 h 545"/>
              <a:gd name="T50" fmla="*/ 384 w 653"/>
              <a:gd name="T51" fmla="*/ 67 h 545"/>
              <a:gd name="T52" fmla="*/ 407 w 653"/>
              <a:gd name="T53" fmla="*/ 20 h 545"/>
              <a:gd name="T54" fmla="*/ 461 w 653"/>
              <a:gd name="T55" fmla="*/ 4 h 545"/>
              <a:gd name="T56" fmla="*/ 485 w 653"/>
              <a:gd name="T57" fmla="*/ 4 h 545"/>
              <a:gd name="T58" fmla="*/ 517 w 653"/>
              <a:gd name="T59" fmla="*/ 0 h 545"/>
              <a:gd name="T60" fmla="*/ 525 w 653"/>
              <a:gd name="T61" fmla="*/ 32 h 545"/>
              <a:gd name="T62" fmla="*/ 529 w 653"/>
              <a:gd name="T63" fmla="*/ 45 h 545"/>
              <a:gd name="T64" fmla="*/ 537 w 653"/>
              <a:gd name="T65" fmla="*/ 51 h 545"/>
              <a:gd name="T66" fmla="*/ 543 w 653"/>
              <a:gd name="T67" fmla="*/ 55 h 545"/>
              <a:gd name="T68" fmla="*/ 569 w 653"/>
              <a:gd name="T69" fmla="*/ 69 h 545"/>
              <a:gd name="T70" fmla="*/ 569 w 653"/>
              <a:gd name="T71" fmla="*/ 113 h 545"/>
              <a:gd name="T72" fmla="*/ 559 w 653"/>
              <a:gd name="T73" fmla="*/ 125 h 545"/>
              <a:gd name="T74" fmla="*/ 561 w 653"/>
              <a:gd name="T75" fmla="*/ 131 h 545"/>
              <a:gd name="T76" fmla="*/ 585 w 653"/>
              <a:gd name="T77" fmla="*/ 139 h 545"/>
              <a:gd name="T78" fmla="*/ 603 w 653"/>
              <a:gd name="T79" fmla="*/ 133 h 545"/>
              <a:gd name="T80" fmla="*/ 621 w 653"/>
              <a:gd name="T81" fmla="*/ 153 h 545"/>
              <a:gd name="T82" fmla="*/ 653 w 653"/>
              <a:gd name="T83" fmla="*/ 183 h 545"/>
              <a:gd name="T84" fmla="*/ 625 w 653"/>
              <a:gd name="T85" fmla="*/ 217 h 545"/>
              <a:gd name="T86" fmla="*/ 609 w 653"/>
              <a:gd name="T87" fmla="*/ 233 h 545"/>
              <a:gd name="T88" fmla="*/ 607 w 653"/>
              <a:gd name="T89" fmla="*/ 233 h 545"/>
              <a:gd name="T90" fmla="*/ 605 w 653"/>
              <a:gd name="T91" fmla="*/ 263 h 545"/>
              <a:gd name="T92" fmla="*/ 591 w 653"/>
              <a:gd name="T93" fmla="*/ 273 h 545"/>
              <a:gd name="T94" fmla="*/ 591 w 653"/>
              <a:gd name="T95" fmla="*/ 275 h 545"/>
              <a:gd name="T96" fmla="*/ 579 w 653"/>
              <a:gd name="T97" fmla="*/ 299 h 545"/>
              <a:gd name="T98" fmla="*/ 565 w 653"/>
              <a:gd name="T99" fmla="*/ 305 h 545"/>
              <a:gd name="T100" fmla="*/ 557 w 653"/>
              <a:gd name="T101" fmla="*/ 325 h 545"/>
              <a:gd name="T102" fmla="*/ 541 w 653"/>
              <a:gd name="T103" fmla="*/ 335 h 545"/>
              <a:gd name="T104" fmla="*/ 535 w 653"/>
              <a:gd name="T105" fmla="*/ 345 h 545"/>
              <a:gd name="T106" fmla="*/ 507 w 653"/>
              <a:gd name="T107" fmla="*/ 371 h 545"/>
              <a:gd name="T108" fmla="*/ 489 w 653"/>
              <a:gd name="T109" fmla="*/ 373 h 545"/>
              <a:gd name="T110" fmla="*/ 507 w 653"/>
              <a:gd name="T111" fmla="*/ 397 h 545"/>
              <a:gd name="T112" fmla="*/ 521 w 653"/>
              <a:gd name="T113" fmla="*/ 451 h 545"/>
              <a:gd name="T114" fmla="*/ 425 w 653"/>
              <a:gd name="T115" fmla="*/ 539 h 545"/>
              <a:gd name="T116" fmla="*/ 425 w 653"/>
              <a:gd name="T117" fmla="*/ 487 h 545"/>
              <a:gd name="T118" fmla="*/ 423 w 653"/>
              <a:gd name="T119" fmla="*/ 487 h 545"/>
              <a:gd name="T120" fmla="*/ 401 w 653"/>
              <a:gd name="T121" fmla="*/ 545 h 545"/>
              <a:gd name="T122" fmla="*/ 106 w 653"/>
              <a:gd name="T123" fmla="*/ 469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3" h="545">
                <a:moveTo>
                  <a:pt x="106" y="469"/>
                </a:moveTo>
                <a:lnTo>
                  <a:pt x="108" y="413"/>
                </a:lnTo>
                <a:lnTo>
                  <a:pt x="108" y="413"/>
                </a:lnTo>
                <a:lnTo>
                  <a:pt x="112" y="385"/>
                </a:lnTo>
                <a:lnTo>
                  <a:pt x="120" y="357"/>
                </a:lnTo>
                <a:lnTo>
                  <a:pt x="124" y="355"/>
                </a:lnTo>
                <a:lnTo>
                  <a:pt x="108" y="347"/>
                </a:lnTo>
                <a:lnTo>
                  <a:pt x="0" y="217"/>
                </a:lnTo>
                <a:lnTo>
                  <a:pt x="162" y="251"/>
                </a:lnTo>
                <a:lnTo>
                  <a:pt x="190" y="251"/>
                </a:lnTo>
                <a:lnTo>
                  <a:pt x="214" y="247"/>
                </a:lnTo>
                <a:lnTo>
                  <a:pt x="246" y="243"/>
                </a:lnTo>
                <a:lnTo>
                  <a:pt x="242" y="227"/>
                </a:lnTo>
                <a:lnTo>
                  <a:pt x="270" y="207"/>
                </a:lnTo>
                <a:lnTo>
                  <a:pt x="284" y="193"/>
                </a:lnTo>
                <a:lnTo>
                  <a:pt x="308" y="189"/>
                </a:lnTo>
                <a:lnTo>
                  <a:pt x="310" y="185"/>
                </a:lnTo>
                <a:lnTo>
                  <a:pt x="338" y="165"/>
                </a:lnTo>
                <a:lnTo>
                  <a:pt x="348" y="167"/>
                </a:lnTo>
                <a:lnTo>
                  <a:pt x="354" y="149"/>
                </a:lnTo>
                <a:lnTo>
                  <a:pt x="350" y="135"/>
                </a:lnTo>
                <a:lnTo>
                  <a:pt x="366" y="111"/>
                </a:lnTo>
                <a:lnTo>
                  <a:pt x="388" y="89"/>
                </a:lnTo>
                <a:lnTo>
                  <a:pt x="398" y="91"/>
                </a:lnTo>
                <a:lnTo>
                  <a:pt x="398" y="91"/>
                </a:lnTo>
                <a:lnTo>
                  <a:pt x="384" y="67"/>
                </a:lnTo>
                <a:lnTo>
                  <a:pt x="407" y="20"/>
                </a:lnTo>
                <a:lnTo>
                  <a:pt x="461" y="4"/>
                </a:lnTo>
                <a:lnTo>
                  <a:pt x="485" y="4"/>
                </a:lnTo>
                <a:lnTo>
                  <a:pt x="517" y="0"/>
                </a:lnTo>
                <a:lnTo>
                  <a:pt x="525" y="32"/>
                </a:lnTo>
                <a:lnTo>
                  <a:pt x="529" y="45"/>
                </a:lnTo>
                <a:lnTo>
                  <a:pt x="537" y="51"/>
                </a:lnTo>
                <a:lnTo>
                  <a:pt x="543" y="55"/>
                </a:lnTo>
                <a:lnTo>
                  <a:pt x="569" y="69"/>
                </a:lnTo>
                <a:lnTo>
                  <a:pt x="569" y="113"/>
                </a:lnTo>
                <a:lnTo>
                  <a:pt x="559" y="125"/>
                </a:lnTo>
                <a:lnTo>
                  <a:pt x="561" y="131"/>
                </a:lnTo>
                <a:lnTo>
                  <a:pt x="585" y="139"/>
                </a:lnTo>
                <a:lnTo>
                  <a:pt x="603" y="133"/>
                </a:lnTo>
                <a:lnTo>
                  <a:pt x="621" y="153"/>
                </a:lnTo>
                <a:lnTo>
                  <a:pt x="653" y="183"/>
                </a:lnTo>
                <a:lnTo>
                  <a:pt x="625" y="217"/>
                </a:lnTo>
                <a:lnTo>
                  <a:pt x="609" y="233"/>
                </a:lnTo>
                <a:lnTo>
                  <a:pt x="607" y="233"/>
                </a:lnTo>
                <a:lnTo>
                  <a:pt x="605" y="263"/>
                </a:lnTo>
                <a:lnTo>
                  <a:pt x="591" y="273"/>
                </a:lnTo>
                <a:lnTo>
                  <a:pt x="591" y="275"/>
                </a:lnTo>
                <a:lnTo>
                  <a:pt x="579" y="299"/>
                </a:lnTo>
                <a:lnTo>
                  <a:pt x="565" y="305"/>
                </a:lnTo>
                <a:lnTo>
                  <a:pt x="557" y="325"/>
                </a:lnTo>
                <a:lnTo>
                  <a:pt x="541" y="335"/>
                </a:lnTo>
                <a:lnTo>
                  <a:pt x="535" y="345"/>
                </a:lnTo>
                <a:lnTo>
                  <a:pt x="507" y="371"/>
                </a:lnTo>
                <a:lnTo>
                  <a:pt x="489" y="373"/>
                </a:lnTo>
                <a:lnTo>
                  <a:pt x="507" y="397"/>
                </a:lnTo>
                <a:lnTo>
                  <a:pt x="521" y="451"/>
                </a:lnTo>
                <a:lnTo>
                  <a:pt x="425" y="539"/>
                </a:lnTo>
                <a:lnTo>
                  <a:pt x="425" y="487"/>
                </a:lnTo>
                <a:lnTo>
                  <a:pt x="423" y="487"/>
                </a:lnTo>
                <a:lnTo>
                  <a:pt x="401" y="545"/>
                </a:lnTo>
                <a:lnTo>
                  <a:pt x="106" y="46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28"/>
          <p:cNvSpPr>
            <a:spLocks/>
          </p:cNvSpPr>
          <p:nvPr/>
        </p:nvSpPr>
        <p:spPr bwMode="auto">
          <a:xfrm>
            <a:off x="17960975" y="7862888"/>
            <a:ext cx="601662" cy="349250"/>
          </a:xfrm>
          <a:custGeom>
            <a:avLst/>
            <a:gdLst>
              <a:gd name="T0" fmla="*/ 307 w 379"/>
              <a:gd name="T1" fmla="*/ 218 h 220"/>
              <a:gd name="T2" fmla="*/ 305 w 379"/>
              <a:gd name="T3" fmla="*/ 220 h 220"/>
              <a:gd name="T4" fmla="*/ 281 w 379"/>
              <a:gd name="T5" fmla="*/ 216 h 220"/>
              <a:gd name="T6" fmla="*/ 263 w 379"/>
              <a:gd name="T7" fmla="*/ 210 h 220"/>
              <a:gd name="T8" fmla="*/ 251 w 379"/>
              <a:gd name="T9" fmla="*/ 208 h 220"/>
              <a:gd name="T10" fmla="*/ 227 w 379"/>
              <a:gd name="T11" fmla="*/ 210 h 220"/>
              <a:gd name="T12" fmla="*/ 193 w 379"/>
              <a:gd name="T13" fmla="*/ 196 h 220"/>
              <a:gd name="T14" fmla="*/ 181 w 379"/>
              <a:gd name="T15" fmla="*/ 200 h 220"/>
              <a:gd name="T16" fmla="*/ 161 w 379"/>
              <a:gd name="T17" fmla="*/ 192 h 220"/>
              <a:gd name="T18" fmla="*/ 149 w 379"/>
              <a:gd name="T19" fmla="*/ 190 h 220"/>
              <a:gd name="T20" fmla="*/ 121 w 379"/>
              <a:gd name="T21" fmla="*/ 184 h 220"/>
              <a:gd name="T22" fmla="*/ 87 w 379"/>
              <a:gd name="T23" fmla="*/ 166 h 220"/>
              <a:gd name="T24" fmla="*/ 60 w 379"/>
              <a:gd name="T25" fmla="*/ 156 h 220"/>
              <a:gd name="T26" fmla="*/ 24 w 379"/>
              <a:gd name="T27" fmla="*/ 146 h 220"/>
              <a:gd name="T28" fmla="*/ 0 w 379"/>
              <a:gd name="T29" fmla="*/ 108 h 220"/>
              <a:gd name="T30" fmla="*/ 12 w 379"/>
              <a:gd name="T31" fmla="*/ 74 h 220"/>
              <a:gd name="T32" fmla="*/ 14 w 379"/>
              <a:gd name="T33" fmla="*/ 64 h 220"/>
              <a:gd name="T34" fmla="*/ 14 w 379"/>
              <a:gd name="T35" fmla="*/ 0 h 220"/>
              <a:gd name="T36" fmla="*/ 72 w 379"/>
              <a:gd name="T37" fmla="*/ 22 h 220"/>
              <a:gd name="T38" fmla="*/ 76 w 379"/>
              <a:gd name="T39" fmla="*/ 20 h 220"/>
              <a:gd name="T40" fmla="*/ 111 w 379"/>
              <a:gd name="T41" fmla="*/ 22 h 220"/>
              <a:gd name="T42" fmla="*/ 125 w 379"/>
              <a:gd name="T43" fmla="*/ 28 h 220"/>
              <a:gd name="T44" fmla="*/ 137 w 379"/>
              <a:gd name="T45" fmla="*/ 28 h 220"/>
              <a:gd name="T46" fmla="*/ 155 w 379"/>
              <a:gd name="T47" fmla="*/ 42 h 220"/>
              <a:gd name="T48" fmla="*/ 171 w 379"/>
              <a:gd name="T49" fmla="*/ 46 h 220"/>
              <a:gd name="T50" fmla="*/ 171 w 379"/>
              <a:gd name="T51" fmla="*/ 48 h 220"/>
              <a:gd name="T52" fmla="*/ 187 w 379"/>
              <a:gd name="T53" fmla="*/ 48 h 220"/>
              <a:gd name="T54" fmla="*/ 213 w 379"/>
              <a:gd name="T55" fmla="*/ 60 h 220"/>
              <a:gd name="T56" fmla="*/ 213 w 379"/>
              <a:gd name="T57" fmla="*/ 62 h 220"/>
              <a:gd name="T58" fmla="*/ 243 w 379"/>
              <a:gd name="T59" fmla="*/ 60 h 220"/>
              <a:gd name="T60" fmla="*/ 247 w 379"/>
              <a:gd name="T61" fmla="*/ 74 h 220"/>
              <a:gd name="T62" fmla="*/ 297 w 379"/>
              <a:gd name="T63" fmla="*/ 78 h 220"/>
              <a:gd name="T64" fmla="*/ 303 w 379"/>
              <a:gd name="T65" fmla="*/ 90 h 220"/>
              <a:gd name="T66" fmla="*/ 311 w 379"/>
              <a:gd name="T67" fmla="*/ 94 h 220"/>
              <a:gd name="T68" fmla="*/ 317 w 379"/>
              <a:gd name="T69" fmla="*/ 94 h 220"/>
              <a:gd name="T70" fmla="*/ 349 w 379"/>
              <a:gd name="T71" fmla="*/ 82 h 220"/>
              <a:gd name="T72" fmla="*/ 367 w 379"/>
              <a:gd name="T73" fmla="*/ 116 h 220"/>
              <a:gd name="T74" fmla="*/ 371 w 379"/>
              <a:gd name="T75" fmla="*/ 128 h 220"/>
              <a:gd name="T76" fmla="*/ 371 w 379"/>
              <a:gd name="T77" fmla="*/ 144 h 220"/>
              <a:gd name="T78" fmla="*/ 379 w 379"/>
              <a:gd name="T79" fmla="*/ 158 h 220"/>
              <a:gd name="T80" fmla="*/ 367 w 379"/>
              <a:gd name="T81" fmla="*/ 212 h 220"/>
              <a:gd name="T82" fmla="*/ 311 w 379"/>
              <a:gd name="T83" fmla="*/ 220 h 220"/>
              <a:gd name="T84" fmla="*/ 307 w 379"/>
              <a:gd name="T85" fmla="*/ 21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9" h="220">
                <a:moveTo>
                  <a:pt x="307" y="218"/>
                </a:moveTo>
                <a:lnTo>
                  <a:pt x="305" y="220"/>
                </a:lnTo>
                <a:lnTo>
                  <a:pt x="281" y="216"/>
                </a:lnTo>
                <a:lnTo>
                  <a:pt x="263" y="210"/>
                </a:lnTo>
                <a:lnTo>
                  <a:pt x="251" y="208"/>
                </a:lnTo>
                <a:lnTo>
                  <a:pt x="227" y="210"/>
                </a:lnTo>
                <a:lnTo>
                  <a:pt x="193" y="196"/>
                </a:lnTo>
                <a:lnTo>
                  <a:pt x="181" y="200"/>
                </a:lnTo>
                <a:lnTo>
                  <a:pt x="161" y="192"/>
                </a:lnTo>
                <a:lnTo>
                  <a:pt x="149" y="190"/>
                </a:lnTo>
                <a:lnTo>
                  <a:pt x="121" y="184"/>
                </a:lnTo>
                <a:lnTo>
                  <a:pt x="87" y="166"/>
                </a:lnTo>
                <a:lnTo>
                  <a:pt x="60" y="156"/>
                </a:lnTo>
                <a:lnTo>
                  <a:pt x="24" y="146"/>
                </a:lnTo>
                <a:lnTo>
                  <a:pt x="0" y="108"/>
                </a:lnTo>
                <a:lnTo>
                  <a:pt x="12" y="74"/>
                </a:lnTo>
                <a:lnTo>
                  <a:pt x="14" y="64"/>
                </a:lnTo>
                <a:lnTo>
                  <a:pt x="14" y="0"/>
                </a:lnTo>
                <a:lnTo>
                  <a:pt x="72" y="22"/>
                </a:lnTo>
                <a:lnTo>
                  <a:pt x="76" y="20"/>
                </a:lnTo>
                <a:lnTo>
                  <a:pt x="111" y="22"/>
                </a:lnTo>
                <a:lnTo>
                  <a:pt x="125" y="28"/>
                </a:lnTo>
                <a:lnTo>
                  <a:pt x="137" y="28"/>
                </a:lnTo>
                <a:lnTo>
                  <a:pt x="155" y="42"/>
                </a:lnTo>
                <a:lnTo>
                  <a:pt x="171" y="46"/>
                </a:lnTo>
                <a:lnTo>
                  <a:pt x="171" y="48"/>
                </a:lnTo>
                <a:lnTo>
                  <a:pt x="187" y="48"/>
                </a:lnTo>
                <a:lnTo>
                  <a:pt x="213" y="60"/>
                </a:lnTo>
                <a:lnTo>
                  <a:pt x="213" y="62"/>
                </a:lnTo>
                <a:lnTo>
                  <a:pt x="243" y="60"/>
                </a:lnTo>
                <a:lnTo>
                  <a:pt x="247" y="74"/>
                </a:lnTo>
                <a:lnTo>
                  <a:pt x="297" y="78"/>
                </a:lnTo>
                <a:lnTo>
                  <a:pt x="303" y="90"/>
                </a:lnTo>
                <a:lnTo>
                  <a:pt x="311" y="94"/>
                </a:lnTo>
                <a:lnTo>
                  <a:pt x="317" y="94"/>
                </a:lnTo>
                <a:lnTo>
                  <a:pt x="349" y="82"/>
                </a:lnTo>
                <a:lnTo>
                  <a:pt x="367" y="116"/>
                </a:lnTo>
                <a:lnTo>
                  <a:pt x="371" y="128"/>
                </a:lnTo>
                <a:lnTo>
                  <a:pt x="371" y="144"/>
                </a:lnTo>
                <a:lnTo>
                  <a:pt x="379" y="158"/>
                </a:lnTo>
                <a:lnTo>
                  <a:pt x="367" y="212"/>
                </a:lnTo>
                <a:lnTo>
                  <a:pt x="311" y="220"/>
                </a:lnTo>
                <a:lnTo>
                  <a:pt x="307" y="21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29"/>
          <p:cNvSpPr>
            <a:spLocks/>
          </p:cNvSpPr>
          <p:nvPr/>
        </p:nvSpPr>
        <p:spPr bwMode="auto">
          <a:xfrm>
            <a:off x="18448338" y="7900988"/>
            <a:ext cx="317500" cy="304800"/>
          </a:xfrm>
          <a:custGeom>
            <a:avLst/>
            <a:gdLst>
              <a:gd name="T0" fmla="*/ 76 w 200"/>
              <a:gd name="T1" fmla="*/ 186 h 192"/>
              <a:gd name="T2" fmla="*/ 66 w 200"/>
              <a:gd name="T3" fmla="*/ 182 h 192"/>
              <a:gd name="T4" fmla="*/ 64 w 200"/>
              <a:gd name="T5" fmla="*/ 182 h 192"/>
              <a:gd name="T6" fmla="*/ 32 w 200"/>
              <a:gd name="T7" fmla="*/ 178 h 192"/>
              <a:gd name="T8" fmla="*/ 0 w 200"/>
              <a:gd name="T9" fmla="*/ 132 h 192"/>
              <a:gd name="T10" fmla="*/ 10 w 200"/>
              <a:gd name="T11" fmla="*/ 118 h 192"/>
              <a:gd name="T12" fmla="*/ 2 w 200"/>
              <a:gd name="T13" fmla="*/ 0 h 192"/>
              <a:gd name="T14" fmla="*/ 56 w 200"/>
              <a:gd name="T15" fmla="*/ 64 h 192"/>
              <a:gd name="T16" fmla="*/ 60 w 200"/>
              <a:gd name="T17" fmla="*/ 62 h 192"/>
              <a:gd name="T18" fmla="*/ 96 w 200"/>
              <a:gd name="T19" fmla="*/ 50 h 192"/>
              <a:gd name="T20" fmla="*/ 120 w 200"/>
              <a:gd name="T21" fmla="*/ 62 h 192"/>
              <a:gd name="T22" fmla="*/ 156 w 200"/>
              <a:gd name="T23" fmla="*/ 64 h 192"/>
              <a:gd name="T24" fmla="*/ 196 w 200"/>
              <a:gd name="T25" fmla="*/ 86 h 192"/>
              <a:gd name="T26" fmla="*/ 194 w 200"/>
              <a:gd name="T27" fmla="*/ 96 h 192"/>
              <a:gd name="T28" fmla="*/ 194 w 200"/>
              <a:gd name="T29" fmla="*/ 96 h 192"/>
              <a:gd name="T30" fmla="*/ 200 w 200"/>
              <a:gd name="T31" fmla="*/ 166 h 192"/>
              <a:gd name="T32" fmla="*/ 148 w 200"/>
              <a:gd name="T33" fmla="*/ 182 h 192"/>
              <a:gd name="T34" fmla="*/ 136 w 200"/>
              <a:gd name="T35" fmla="*/ 180 h 192"/>
              <a:gd name="T36" fmla="*/ 120 w 200"/>
              <a:gd name="T37" fmla="*/ 184 h 192"/>
              <a:gd name="T38" fmla="*/ 112 w 200"/>
              <a:gd name="T39" fmla="*/ 192 h 192"/>
              <a:gd name="T40" fmla="*/ 76 w 200"/>
              <a:gd name="T41" fmla="*/ 1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0" h="192">
                <a:moveTo>
                  <a:pt x="76" y="186"/>
                </a:moveTo>
                <a:lnTo>
                  <a:pt x="66" y="182"/>
                </a:lnTo>
                <a:lnTo>
                  <a:pt x="64" y="182"/>
                </a:lnTo>
                <a:lnTo>
                  <a:pt x="32" y="178"/>
                </a:lnTo>
                <a:lnTo>
                  <a:pt x="0" y="132"/>
                </a:lnTo>
                <a:lnTo>
                  <a:pt x="10" y="118"/>
                </a:lnTo>
                <a:lnTo>
                  <a:pt x="2" y="0"/>
                </a:lnTo>
                <a:lnTo>
                  <a:pt x="56" y="64"/>
                </a:lnTo>
                <a:lnTo>
                  <a:pt x="60" y="62"/>
                </a:lnTo>
                <a:lnTo>
                  <a:pt x="96" y="50"/>
                </a:lnTo>
                <a:lnTo>
                  <a:pt x="120" y="62"/>
                </a:lnTo>
                <a:lnTo>
                  <a:pt x="156" y="64"/>
                </a:lnTo>
                <a:lnTo>
                  <a:pt x="196" y="86"/>
                </a:lnTo>
                <a:lnTo>
                  <a:pt x="194" y="96"/>
                </a:lnTo>
                <a:lnTo>
                  <a:pt x="194" y="96"/>
                </a:lnTo>
                <a:lnTo>
                  <a:pt x="200" y="166"/>
                </a:lnTo>
                <a:lnTo>
                  <a:pt x="148" y="182"/>
                </a:lnTo>
                <a:lnTo>
                  <a:pt x="136" y="180"/>
                </a:lnTo>
                <a:lnTo>
                  <a:pt x="120" y="184"/>
                </a:lnTo>
                <a:lnTo>
                  <a:pt x="112" y="192"/>
                </a:lnTo>
                <a:lnTo>
                  <a:pt x="76" y="18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0"/>
          <p:cNvSpPr>
            <a:spLocks/>
          </p:cNvSpPr>
          <p:nvPr/>
        </p:nvSpPr>
        <p:spPr bwMode="auto">
          <a:xfrm>
            <a:off x="18429288" y="8062913"/>
            <a:ext cx="420687" cy="509588"/>
          </a:xfrm>
          <a:custGeom>
            <a:avLst/>
            <a:gdLst>
              <a:gd name="T0" fmla="*/ 92 w 133"/>
              <a:gd name="T1" fmla="*/ 131 h 161"/>
              <a:gd name="T2" fmla="*/ 78 w 133"/>
              <a:gd name="T3" fmla="*/ 113 h 161"/>
              <a:gd name="T4" fmla="*/ 51 w 133"/>
              <a:gd name="T5" fmla="*/ 121 h 161"/>
              <a:gd name="T6" fmla="*/ 32 w 133"/>
              <a:gd name="T7" fmla="*/ 123 h 161"/>
              <a:gd name="T8" fmla="*/ 26 w 133"/>
              <a:gd name="T9" fmla="*/ 94 h 161"/>
              <a:gd name="T10" fmla="*/ 25 w 133"/>
              <a:gd name="T11" fmla="*/ 91 h 161"/>
              <a:gd name="T12" fmla="*/ 23 w 133"/>
              <a:gd name="T13" fmla="*/ 88 h 161"/>
              <a:gd name="T14" fmla="*/ 21 w 133"/>
              <a:gd name="T15" fmla="*/ 84 h 161"/>
              <a:gd name="T16" fmla="*/ 20 w 133"/>
              <a:gd name="T17" fmla="*/ 79 h 161"/>
              <a:gd name="T18" fmla="*/ 20 w 133"/>
              <a:gd name="T19" fmla="*/ 78 h 161"/>
              <a:gd name="T20" fmla="*/ 20 w 133"/>
              <a:gd name="T21" fmla="*/ 77 h 161"/>
              <a:gd name="T22" fmla="*/ 17 w 133"/>
              <a:gd name="T23" fmla="*/ 76 h 161"/>
              <a:gd name="T24" fmla="*/ 5 w 133"/>
              <a:gd name="T25" fmla="*/ 62 h 161"/>
              <a:gd name="T26" fmla="*/ 6 w 133"/>
              <a:gd name="T27" fmla="*/ 52 h 161"/>
              <a:gd name="T28" fmla="*/ 0 w 133"/>
              <a:gd name="T29" fmla="*/ 49 h 161"/>
              <a:gd name="T30" fmla="*/ 3 w 133"/>
              <a:gd name="T31" fmla="*/ 26 h 161"/>
              <a:gd name="T32" fmla="*/ 6 w 133"/>
              <a:gd name="T33" fmla="*/ 22 h 161"/>
              <a:gd name="T34" fmla="*/ 6 w 133"/>
              <a:gd name="T35" fmla="*/ 16 h 161"/>
              <a:gd name="T36" fmla="*/ 14 w 133"/>
              <a:gd name="T37" fmla="*/ 8 h 161"/>
              <a:gd name="T38" fmla="*/ 24 w 133"/>
              <a:gd name="T39" fmla="*/ 0 h 161"/>
              <a:gd name="T40" fmla="*/ 37 w 133"/>
              <a:gd name="T41" fmla="*/ 5 h 161"/>
              <a:gd name="T42" fmla="*/ 41 w 133"/>
              <a:gd name="T43" fmla="*/ 7 h 161"/>
              <a:gd name="T44" fmla="*/ 44 w 133"/>
              <a:gd name="T45" fmla="*/ 7 h 161"/>
              <a:gd name="T46" fmla="*/ 48 w 133"/>
              <a:gd name="T47" fmla="*/ 9 h 161"/>
              <a:gd name="T48" fmla="*/ 51 w 133"/>
              <a:gd name="T49" fmla="*/ 8 h 161"/>
              <a:gd name="T50" fmla="*/ 61 w 133"/>
              <a:gd name="T51" fmla="*/ 15 h 161"/>
              <a:gd name="T52" fmla="*/ 64 w 133"/>
              <a:gd name="T53" fmla="*/ 17 h 161"/>
              <a:gd name="T54" fmla="*/ 69 w 133"/>
              <a:gd name="T55" fmla="*/ 24 h 161"/>
              <a:gd name="T56" fmla="*/ 69 w 133"/>
              <a:gd name="T57" fmla="*/ 25 h 161"/>
              <a:gd name="T58" fmla="*/ 77 w 133"/>
              <a:gd name="T59" fmla="*/ 24 h 161"/>
              <a:gd name="T60" fmla="*/ 94 w 133"/>
              <a:gd name="T61" fmla="*/ 25 h 161"/>
              <a:gd name="T62" fmla="*/ 101 w 133"/>
              <a:gd name="T63" fmla="*/ 25 h 161"/>
              <a:gd name="T64" fmla="*/ 107 w 133"/>
              <a:gd name="T65" fmla="*/ 30 h 161"/>
              <a:gd name="T66" fmla="*/ 124 w 133"/>
              <a:gd name="T67" fmla="*/ 40 h 161"/>
              <a:gd name="T68" fmla="*/ 117 w 133"/>
              <a:gd name="T69" fmla="*/ 56 h 161"/>
              <a:gd name="T70" fmla="*/ 121 w 133"/>
              <a:gd name="T71" fmla="*/ 64 h 161"/>
              <a:gd name="T72" fmla="*/ 123 w 133"/>
              <a:gd name="T73" fmla="*/ 70 h 161"/>
              <a:gd name="T74" fmla="*/ 124 w 133"/>
              <a:gd name="T75" fmla="*/ 75 h 161"/>
              <a:gd name="T76" fmla="*/ 130 w 133"/>
              <a:gd name="T77" fmla="*/ 91 h 161"/>
              <a:gd name="T78" fmla="*/ 133 w 133"/>
              <a:gd name="T79" fmla="*/ 101 h 161"/>
              <a:gd name="T80" fmla="*/ 126 w 133"/>
              <a:gd name="T81" fmla="*/ 122 h 161"/>
              <a:gd name="T82" fmla="*/ 125 w 133"/>
              <a:gd name="T83" fmla="*/ 122 h 161"/>
              <a:gd name="T84" fmla="*/ 125 w 133"/>
              <a:gd name="T85" fmla="*/ 161 h 161"/>
              <a:gd name="T86" fmla="*/ 92 w 133"/>
              <a:gd name="T87" fmla="*/ 13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3" h="161">
                <a:moveTo>
                  <a:pt x="92" y="131"/>
                </a:moveTo>
                <a:cubicBezTo>
                  <a:pt x="86" y="126"/>
                  <a:pt x="81" y="120"/>
                  <a:pt x="78" y="113"/>
                </a:cubicBezTo>
                <a:cubicBezTo>
                  <a:pt x="69" y="117"/>
                  <a:pt x="60" y="120"/>
                  <a:pt x="51" y="121"/>
                </a:cubicBezTo>
                <a:cubicBezTo>
                  <a:pt x="32" y="123"/>
                  <a:pt x="32" y="123"/>
                  <a:pt x="32" y="123"/>
                </a:cubicBezTo>
                <a:cubicBezTo>
                  <a:pt x="26" y="94"/>
                  <a:pt x="26" y="94"/>
                  <a:pt x="26" y="94"/>
                </a:cubicBezTo>
                <a:cubicBezTo>
                  <a:pt x="25" y="91"/>
                  <a:pt x="25" y="91"/>
                  <a:pt x="25" y="91"/>
                </a:cubicBezTo>
                <a:cubicBezTo>
                  <a:pt x="23" y="88"/>
                  <a:pt x="23" y="88"/>
                  <a:pt x="23" y="88"/>
                </a:cubicBezTo>
                <a:cubicBezTo>
                  <a:pt x="21" y="84"/>
                  <a:pt x="21" y="84"/>
                  <a:pt x="21" y="84"/>
                </a:cubicBezTo>
                <a:cubicBezTo>
                  <a:pt x="20" y="79"/>
                  <a:pt x="20" y="79"/>
                  <a:pt x="20" y="79"/>
                </a:cubicBezTo>
                <a:cubicBezTo>
                  <a:pt x="20" y="78"/>
                  <a:pt x="20" y="78"/>
                  <a:pt x="20" y="78"/>
                </a:cubicBezTo>
                <a:cubicBezTo>
                  <a:pt x="20" y="77"/>
                  <a:pt x="20" y="77"/>
                  <a:pt x="20" y="77"/>
                </a:cubicBezTo>
                <a:cubicBezTo>
                  <a:pt x="17" y="76"/>
                  <a:pt x="17" y="76"/>
                  <a:pt x="17" y="76"/>
                </a:cubicBezTo>
                <a:cubicBezTo>
                  <a:pt x="5" y="62"/>
                  <a:pt x="5" y="62"/>
                  <a:pt x="5" y="62"/>
                </a:cubicBezTo>
                <a:cubicBezTo>
                  <a:pt x="6" y="52"/>
                  <a:pt x="6" y="52"/>
                  <a:pt x="6" y="52"/>
                </a:cubicBezTo>
                <a:cubicBezTo>
                  <a:pt x="0" y="49"/>
                  <a:pt x="0" y="49"/>
                  <a:pt x="0" y="49"/>
                </a:cubicBezTo>
                <a:cubicBezTo>
                  <a:pt x="3" y="26"/>
                  <a:pt x="3" y="26"/>
                  <a:pt x="3" y="26"/>
                </a:cubicBezTo>
                <a:cubicBezTo>
                  <a:pt x="6" y="22"/>
                  <a:pt x="6" y="22"/>
                  <a:pt x="6" y="22"/>
                </a:cubicBezTo>
                <a:cubicBezTo>
                  <a:pt x="6" y="16"/>
                  <a:pt x="6" y="16"/>
                  <a:pt x="6" y="16"/>
                </a:cubicBezTo>
                <a:cubicBezTo>
                  <a:pt x="14" y="8"/>
                  <a:pt x="14" y="8"/>
                  <a:pt x="14" y="8"/>
                </a:cubicBezTo>
                <a:cubicBezTo>
                  <a:pt x="24" y="0"/>
                  <a:pt x="24" y="0"/>
                  <a:pt x="24" y="0"/>
                </a:cubicBezTo>
                <a:cubicBezTo>
                  <a:pt x="37" y="5"/>
                  <a:pt x="37" y="5"/>
                  <a:pt x="37" y="5"/>
                </a:cubicBezTo>
                <a:cubicBezTo>
                  <a:pt x="41" y="7"/>
                  <a:pt x="41" y="7"/>
                  <a:pt x="41" y="7"/>
                </a:cubicBezTo>
                <a:cubicBezTo>
                  <a:pt x="44" y="7"/>
                  <a:pt x="44" y="7"/>
                  <a:pt x="44" y="7"/>
                </a:cubicBezTo>
                <a:cubicBezTo>
                  <a:pt x="48" y="9"/>
                  <a:pt x="48" y="9"/>
                  <a:pt x="48" y="9"/>
                </a:cubicBezTo>
                <a:cubicBezTo>
                  <a:pt x="51" y="8"/>
                  <a:pt x="51" y="8"/>
                  <a:pt x="51" y="8"/>
                </a:cubicBezTo>
                <a:cubicBezTo>
                  <a:pt x="61" y="15"/>
                  <a:pt x="61" y="15"/>
                  <a:pt x="61" y="15"/>
                </a:cubicBezTo>
                <a:cubicBezTo>
                  <a:pt x="64" y="17"/>
                  <a:pt x="64" y="17"/>
                  <a:pt x="64" y="17"/>
                </a:cubicBezTo>
                <a:cubicBezTo>
                  <a:pt x="69" y="24"/>
                  <a:pt x="69" y="24"/>
                  <a:pt x="69" y="24"/>
                </a:cubicBezTo>
                <a:cubicBezTo>
                  <a:pt x="69" y="25"/>
                  <a:pt x="69" y="25"/>
                  <a:pt x="69" y="25"/>
                </a:cubicBezTo>
                <a:cubicBezTo>
                  <a:pt x="77" y="24"/>
                  <a:pt x="77" y="24"/>
                  <a:pt x="77" y="24"/>
                </a:cubicBezTo>
                <a:cubicBezTo>
                  <a:pt x="94" y="25"/>
                  <a:pt x="94" y="25"/>
                  <a:pt x="94" y="25"/>
                </a:cubicBezTo>
                <a:cubicBezTo>
                  <a:pt x="101" y="25"/>
                  <a:pt x="101" y="25"/>
                  <a:pt x="101" y="25"/>
                </a:cubicBezTo>
                <a:cubicBezTo>
                  <a:pt x="107" y="30"/>
                  <a:pt x="107" y="30"/>
                  <a:pt x="107" y="30"/>
                </a:cubicBezTo>
                <a:cubicBezTo>
                  <a:pt x="124" y="40"/>
                  <a:pt x="124" y="40"/>
                  <a:pt x="124" y="40"/>
                </a:cubicBezTo>
                <a:cubicBezTo>
                  <a:pt x="117" y="56"/>
                  <a:pt x="117" y="56"/>
                  <a:pt x="117" y="56"/>
                </a:cubicBezTo>
                <a:cubicBezTo>
                  <a:pt x="121" y="64"/>
                  <a:pt x="121" y="64"/>
                  <a:pt x="121" y="64"/>
                </a:cubicBezTo>
                <a:cubicBezTo>
                  <a:pt x="123" y="70"/>
                  <a:pt x="123" y="70"/>
                  <a:pt x="123" y="70"/>
                </a:cubicBezTo>
                <a:cubicBezTo>
                  <a:pt x="124" y="75"/>
                  <a:pt x="124" y="75"/>
                  <a:pt x="124" y="75"/>
                </a:cubicBezTo>
                <a:cubicBezTo>
                  <a:pt x="130" y="91"/>
                  <a:pt x="130" y="91"/>
                  <a:pt x="130" y="91"/>
                </a:cubicBezTo>
                <a:cubicBezTo>
                  <a:pt x="133" y="101"/>
                  <a:pt x="133" y="101"/>
                  <a:pt x="133" y="101"/>
                </a:cubicBezTo>
                <a:cubicBezTo>
                  <a:pt x="126" y="122"/>
                  <a:pt x="126" y="122"/>
                  <a:pt x="126" y="122"/>
                </a:cubicBezTo>
                <a:cubicBezTo>
                  <a:pt x="125" y="122"/>
                  <a:pt x="125" y="122"/>
                  <a:pt x="125" y="122"/>
                </a:cubicBezTo>
                <a:cubicBezTo>
                  <a:pt x="125" y="161"/>
                  <a:pt x="125" y="161"/>
                  <a:pt x="125" y="161"/>
                </a:cubicBezTo>
                <a:lnTo>
                  <a:pt x="92" y="13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1"/>
          <p:cNvSpPr>
            <a:spLocks/>
          </p:cNvSpPr>
          <p:nvPr/>
        </p:nvSpPr>
        <p:spPr bwMode="auto">
          <a:xfrm>
            <a:off x="17330738" y="7735888"/>
            <a:ext cx="1725612" cy="1354138"/>
          </a:xfrm>
          <a:custGeom>
            <a:avLst/>
            <a:gdLst>
              <a:gd name="T0" fmla="*/ 178 w 545"/>
              <a:gd name="T1" fmla="*/ 414 h 427"/>
              <a:gd name="T2" fmla="*/ 156 w 545"/>
              <a:gd name="T3" fmla="*/ 371 h 427"/>
              <a:gd name="T4" fmla="*/ 132 w 545"/>
              <a:gd name="T5" fmla="*/ 336 h 427"/>
              <a:gd name="T6" fmla="*/ 111 w 545"/>
              <a:gd name="T7" fmla="*/ 304 h 427"/>
              <a:gd name="T8" fmla="*/ 96 w 545"/>
              <a:gd name="T9" fmla="*/ 270 h 427"/>
              <a:gd name="T10" fmla="*/ 87 w 545"/>
              <a:gd name="T11" fmla="*/ 240 h 427"/>
              <a:gd name="T12" fmla="*/ 29 w 545"/>
              <a:gd name="T13" fmla="*/ 218 h 427"/>
              <a:gd name="T14" fmla="*/ 12 w 545"/>
              <a:gd name="T15" fmla="*/ 196 h 427"/>
              <a:gd name="T16" fmla="*/ 9 w 545"/>
              <a:gd name="T17" fmla="*/ 162 h 427"/>
              <a:gd name="T18" fmla="*/ 31 w 545"/>
              <a:gd name="T19" fmla="*/ 147 h 427"/>
              <a:gd name="T20" fmla="*/ 16 w 545"/>
              <a:gd name="T21" fmla="*/ 117 h 427"/>
              <a:gd name="T22" fmla="*/ 32 w 545"/>
              <a:gd name="T23" fmla="*/ 96 h 427"/>
              <a:gd name="T24" fmla="*/ 63 w 545"/>
              <a:gd name="T25" fmla="*/ 90 h 427"/>
              <a:gd name="T26" fmla="*/ 78 w 545"/>
              <a:gd name="T27" fmla="*/ 78 h 427"/>
              <a:gd name="T28" fmla="*/ 94 w 545"/>
              <a:gd name="T29" fmla="*/ 54 h 427"/>
              <a:gd name="T30" fmla="*/ 117 w 545"/>
              <a:gd name="T31" fmla="*/ 22 h 427"/>
              <a:gd name="T32" fmla="*/ 144 w 545"/>
              <a:gd name="T33" fmla="*/ 4 h 427"/>
              <a:gd name="T34" fmla="*/ 178 w 545"/>
              <a:gd name="T35" fmla="*/ 5 h 427"/>
              <a:gd name="T36" fmla="*/ 203 w 545"/>
              <a:gd name="T37" fmla="*/ 22 h 427"/>
              <a:gd name="T38" fmla="*/ 215 w 545"/>
              <a:gd name="T39" fmla="*/ 38 h 427"/>
              <a:gd name="T40" fmla="*/ 245 w 545"/>
              <a:gd name="T41" fmla="*/ 55 h 427"/>
              <a:gd name="T42" fmla="*/ 245 w 545"/>
              <a:gd name="T43" fmla="*/ 81 h 427"/>
              <a:gd name="T44" fmla="*/ 280 w 545"/>
              <a:gd name="T45" fmla="*/ 96 h 427"/>
              <a:gd name="T46" fmla="*/ 294 w 545"/>
              <a:gd name="T47" fmla="*/ 95 h 427"/>
              <a:gd name="T48" fmla="*/ 321 w 545"/>
              <a:gd name="T49" fmla="*/ 105 h 427"/>
              <a:gd name="T50" fmla="*/ 343 w 545"/>
              <a:gd name="T51" fmla="*/ 107 h 427"/>
              <a:gd name="T52" fmla="*/ 361 w 545"/>
              <a:gd name="T53" fmla="*/ 86 h 427"/>
              <a:gd name="T54" fmla="*/ 393 w 545"/>
              <a:gd name="T55" fmla="*/ 99 h 427"/>
              <a:gd name="T56" fmla="*/ 407 w 545"/>
              <a:gd name="T57" fmla="*/ 102 h 427"/>
              <a:gd name="T58" fmla="*/ 423 w 545"/>
              <a:gd name="T59" fmla="*/ 102 h 427"/>
              <a:gd name="T60" fmla="*/ 427 w 545"/>
              <a:gd name="T61" fmla="*/ 103 h 427"/>
              <a:gd name="T62" fmla="*/ 429 w 545"/>
              <a:gd name="T63" fmla="*/ 100 h 427"/>
              <a:gd name="T64" fmla="*/ 426 w 545"/>
              <a:gd name="T65" fmla="*/ 90 h 427"/>
              <a:gd name="T66" fmla="*/ 433 w 545"/>
              <a:gd name="T67" fmla="*/ 80 h 427"/>
              <a:gd name="T68" fmla="*/ 452 w 545"/>
              <a:gd name="T69" fmla="*/ 73 h 427"/>
              <a:gd name="T70" fmla="*/ 482 w 545"/>
              <a:gd name="T71" fmla="*/ 63 h 427"/>
              <a:gd name="T72" fmla="*/ 530 w 545"/>
              <a:gd name="T73" fmla="*/ 69 h 427"/>
              <a:gd name="T74" fmla="*/ 543 w 545"/>
              <a:gd name="T75" fmla="*/ 81 h 427"/>
              <a:gd name="T76" fmla="*/ 541 w 545"/>
              <a:gd name="T77" fmla="*/ 116 h 427"/>
              <a:gd name="T78" fmla="*/ 513 w 545"/>
              <a:gd name="T79" fmla="*/ 136 h 427"/>
              <a:gd name="T80" fmla="*/ 487 w 545"/>
              <a:gd name="T81" fmla="*/ 187 h 427"/>
              <a:gd name="T82" fmla="*/ 479 w 545"/>
              <a:gd name="T83" fmla="*/ 212 h 427"/>
              <a:gd name="T84" fmla="*/ 432 w 545"/>
              <a:gd name="T85" fmla="*/ 227 h 427"/>
              <a:gd name="T86" fmla="*/ 440 w 545"/>
              <a:gd name="T87" fmla="*/ 210 h 427"/>
              <a:gd name="T88" fmla="*/ 426 w 545"/>
              <a:gd name="T89" fmla="*/ 198 h 427"/>
              <a:gd name="T90" fmla="*/ 407 w 545"/>
              <a:gd name="T91" fmla="*/ 173 h 427"/>
              <a:gd name="T92" fmla="*/ 406 w 545"/>
              <a:gd name="T93" fmla="*/ 167 h 427"/>
              <a:gd name="T94" fmla="*/ 408 w 545"/>
              <a:gd name="T95" fmla="*/ 177 h 427"/>
              <a:gd name="T96" fmla="*/ 398 w 545"/>
              <a:gd name="T97" fmla="*/ 224 h 427"/>
              <a:gd name="T98" fmla="*/ 345 w 545"/>
              <a:gd name="T99" fmla="*/ 254 h 427"/>
              <a:gd name="T100" fmla="*/ 322 w 545"/>
              <a:gd name="T101" fmla="*/ 274 h 427"/>
              <a:gd name="T102" fmla="*/ 284 w 545"/>
              <a:gd name="T103" fmla="*/ 304 h 427"/>
              <a:gd name="T104" fmla="*/ 270 w 545"/>
              <a:gd name="T105" fmla="*/ 320 h 427"/>
              <a:gd name="T106" fmla="*/ 268 w 545"/>
              <a:gd name="T107" fmla="*/ 365 h 427"/>
              <a:gd name="T108" fmla="*/ 230 w 545"/>
              <a:gd name="T109" fmla="*/ 41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5" h="427">
                <a:moveTo>
                  <a:pt x="206" y="427"/>
                </a:moveTo>
                <a:cubicBezTo>
                  <a:pt x="199" y="427"/>
                  <a:pt x="193" y="425"/>
                  <a:pt x="188" y="421"/>
                </a:cubicBezTo>
                <a:cubicBezTo>
                  <a:pt x="184" y="419"/>
                  <a:pt x="181" y="417"/>
                  <a:pt x="178" y="414"/>
                </a:cubicBezTo>
                <a:cubicBezTo>
                  <a:pt x="173" y="408"/>
                  <a:pt x="166" y="400"/>
                  <a:pt x="165" y="389"/>
                </a:cubicBezTo>
                <a:cubicBezTo>
                  <a:pt x="164" y="387"/>
                  <a:pt x="162" y="383"/>
                  <a:pt x="160" y="379"/>
                </a:cubicBezTo>
                <a:cubicBezTo>
                  <a:pt x="158" y="376"/>
                  <a:pt x="157" y="374"/>
                  <a:pt x="156" y="371"/>
                </a:cubicBezTo>
                <a:cubicBezTo>
                  <a:pt x="155" y="371"/>
                  <a:pt x="155" y="370"/>
                  <a:pt x="153" y="368"/>
                </a:cubicBezTo>
                <a:cubicBezTo>
                  <a:pt x="144" y="361"/>
                  <a:pt x="137" y="352"/>
                  <a:pt x="134" y="341"/>
                </a:cubicBezTo>
                <a:cubicBezTo>
                  <a:pt x="133" y="339"/>
                  <a:pt x="132" y="338"/>
                  <a:pt x="132" y="336"/>
                </a:cubicBezTo>
                <a:cubicBezTo>
                  <a:pt x="128" y="328"/>
                  <a:pt x="126" y="324"/>
                  <a:pt x="123" y="320"/>
                </a:cubicBezTo>
                <a:cubicBezTo>
                  <a:pt x="119" y="316"/>
                  <a:pt x="116" y="312"/>
                  <a:pt x="113" y="307"/>
                </a:cubicBezTo>
                <a:cubicBezTo>
                  <a:pt x="111" y="304"/>
                  <a:pt x="111" y="304"/>
                  <a:pt x="111" y="304"/>
                </a:cubicBezTo>
                <a:cubicBezTo>
                  <a:pt x="109" y="301"/>
                  <a:pt x="105" y="296"/>
                  <a:pt x="105" y="288"/>
                </a:cubicBezTo>
                <a:cubicBezTo>
                  <a:pt x="105" y="287"/>
                  <a:pt x="103" y="284"/>
                  <a:pt x="102" y="282"/>
                </a:cubicBezTo>
                <a:cubicBezTo>
                  <a:pt x="100" y="278"/>
                  <a:pt x="98" y="274"/>
                  <a:pt x="96" y="270"/>
                </a:cubicBezTo>
                <a:cubicBezTo>
                  <a:pt x="94" y="261"/>
                  <a:pt x="94" y="261"/>
                  <a:pt x="94" y="261"/>
                </a:cubicBezTo>
                <a:cubicBezTo>
                  <a:pt x="93" y="256"/>
                  <a:pt x="92" y="252"/>
                  <a:pt x="90" y="248"/>
                </a:cubicBezTo>
                <a:cubicBezTo>
                  <a:pt x="88" y="245"/>
                  <a:pt x="88" y="242"/>
                  <a:pt x="87" y="240"/>
                </a:cubicBezTo>
                <a:cubicBezTo>
                  <a:pt x="83" y="241"/>
                  <a:pt x="78" y="242"/>
                  <a:pt x="73" y="242"/>
                </a:cubicBezTo>
                <a:cubicBezTo>
                  <a:pt x="62" y="242"/>
                  <a:pt x="53" y="237"/>
                  <a:pt x="46" y="231"/>
                </a:cubicBezTo>
                <a:cubicBezTo>
                  <a:pt x="40" y="227"/>
                  <a:pt x="34" y="223"/>
                  <a:pt x="29" y="218"/>
                </a:cubicBezTo>
                <a:cubicBezTo>
                  <a:pt x="10" y="203"/>
                  <a:pt x="10" y="203"/>
                  <a:pt x="10" y="203"/>
                </a:cubicBezTo>
                <a:cubicBezTo>
                  <a:pt x="14" y="198"/>
                  <a:pt x="14" y="198"/>
                  <a:pt x="14" y="198"/>
                </a:cubicBezTo>
                <a:cubicBezTo>
                  <a:pt x="13" y="197"/>
                  <a:pt x="13" y="197"/>
                  <a:pt x="12" y="196"/>
                </a:cubicBezTo>
                <a:cubicBezTo>
                  <a:pt x="0" y="187"/>
                  <a:pt x="0" y="187"/>
                  <a:pt x="0" y="187"/>
                </a:cubicBezTo>
                <a:cubicBezTo>
                  <a:pt x="5" y="173"/>
                  <a:pt x="5" y="173"/>
                  <a:pt x="5" y="173"/>
                </a:cubicBezTo>
                <a:cubicBezTo>
                  <a:pt x="9" y="162"/>
                  <a:pt x="9" y="162"/>
                  <a:pt x="9" y="162"/>
                </a:cubicBezTo>
                <a:cubicBezTo>
                  <a:pt x="24" y="149"/>
                  <a:pt x="24" y="149"/>
                  <a:pt x="24" y="149"/>
                </a:cubicBezTo>
                <a:cubicBezTo>
                  <a:pt x="31" y="149"/>
                  <a:pt x="31" y="149"/>
                  <a:pt x="31" y="149"/>
                </a:cubicBezTo>
                <a:cubicBezTo>
                  <a:pt x="31" y="147"/>
                  <a:pt x="31" y="147"/>
                  <a:pt x="31" y="147"/>
                </a:cubicBezTo>
                <a:cubicBezTo>
                  <a:pt x="23" y="145"/>
                  <a:pt x="23" y="145"/>
                  <a:pt x="23" y="145"/>
                </a:cubicBezTo>
                <a:cubicBezTo>
                  <a:pt x="18" y="131"/>
                  <a:pt x="18" y="131"/>
                  <a:pt x="18" y="131"/>
                </a:cubicBezTo>
                <a:cubicBezTo>
                  <a:pt x="16" y="117"/>
                  <a:pt x="16" y="117"/>
                  <a:pt x="16" y="117"/>
                </a:cubicBezTo>
                <a:cubicBezTo>
                  <a:pt x="26" y="105"/>
                  <a:pt x="26" y="105"/>
                  <a:pt x="26" y="105"/>
                </a:cubicBezTo>
                <a:cubicBezTo>
                  <a:pt x="29" y="101"/>
                  <a:pt x="29" y="101"/>
                  <a:pt x="29" y="101"/>
                </a:cubicBezTo>
                <a:cubicBezTo>
                  <a:pt x="32" y="96"/>
                  <a:pt x="32" y="96"/>
                  <a:pt x="32" y="96"/>
                </a:cubicBezTo>
                <a:cubicBezTo>
                  <a:pt x="38" y="93"/>
                  <a:pt x="38" y="93"/>
                  <a:pt x="38" y="93"/>
                </a:cubicBezTo>
                <a:cubicBezTo>
                  <a:pt x="50" y="87"/>
                  <a:pt x="50" y="87"/>
                  <a:pt x="50" y="87"/>
                </a:cubicBezTo>
                <a:cubicBezTo>
                  <a:pt x="63" y="90"/>
                  <a:pt x="63" y="90"/>
                  <a:pt x="63" y="90"/>
                </a:cubicBezTo>
                <a:cubicBezTo>
                  <a:pt x="66" y="90"/>
                  <a:pt x="66" y="90"/>
                  <a:pt x="66" y="90"/>
                </a:cubicBezTo>
                <a:cubicBezTo>
                  <a:pt x="69" y="82"/>
                  <a:pt x="69" y="82"/>
                  <a:pt x="69" y="82"/>
                </a:cubicBezTo>
                <a:cubicBezTo>
                  <a:pt x="78" y="78"/>
                  <a:pt x="78" y="78"/>
                  <a:pt x="78" y="78"/>
                </a:cubicBezTo>
                <a:cubicBezTo>
                  <a:pt x="78" y="76"/>
                  <a:pt x="78" y="76"/>
                  <a:pt x="78" y="76"/>
                </a:cubicBezTo>
                <a:cubicBezTo>
                  <a:pt x="73" y="73"/>
                  <a:pt x="73" y="73"/>
                  <a:pt x="73" y="73"/>
                </a:cubicBezTo>
                <a:cubicBezTo>
                  <a:pt x="94" y="54"/>
                  <a:pt x="94" y="54"/>
                  <a:pt x="94" y="54"/>
                </a:cubicBezTo>
                <a:cubicBezTo>
                  <a:pt x="88" y="38"/>
                  <a:pt x="88" y="38"/>
                  <a:pt x="88" y="38"/>
                </a:cubicBezTo>
                <a:cubicBezTo>
                  <a:pt x="114" y="23"/>
                  <a:pt x="114" y="23"/>
                  <a:pt x="114" y="23"/>
                </a:cubicBezTo>
                <a:cubicBezTo>
                  <a:pt x="117" y="22"/>
                  <a:pt x="117" y="22"/>
                  <a:pt x="117" y="22"/>
                </a:cubicBezTo>
                <a:cubicBezTo>
                  <a:pt x="118" y="20"/>
                  <a:pt x="118" y="20"/>
                  <a:pt x="118" y="20"/>
                </a:cubicBezTo>
                <a:cubicBezTo>
                  <a:pt x="137" y="2"/>
                  <a:pt x="137" y="2"/>
                  <a:pt x="137" y="2"/>
                </a:cubicBezTo>
                <a:cubicBezTo>
                  <a:pt x="144" y="4"/>
                  <a:pt x="144" y="4"/>
                  <a:pt x="144" y="4"/>
                </a:cubicBezTo>
                <a:cubicBezTo>
                  <a:pt x="151" y="0"/>
                  <a:pt x="151" y="0"/>
                  <a:pt x="151" y="0"/>
                </a:cubicBezTo>
                <a:cubicBezTo>
                  <a:pt x="166" y="7"/>
                  <a:pt x="166" y="7"/>
                  <a:pt x="166" y="7"/>
                </a:cubicBezTo>
                <a:cubicBezTo>
                  <a:pt x="178" y="5"/>
                  <a:pt x="178" y="5"/>
                  <a:pt x="178" y="5"/>
                </a:cubicBezTo>
                <a:cubicBezTo>
                  <a:pt x="185" y="13"/>
                  <a:pt x="185" y="13"/>
                  <a:pt x="185" y="13"/>
                </a:cubicBezTo>
                <a:cubicBezTo>
                  <a:pt x="198" y="17"/>
                  <a:pt x="198" y="17"/>
                  <a:pt x="198" y="17"/>
                </a:cubicBezTo>
                <a:cubicBezTo>
                  <a:pt x="203" y="22"/>
                  <a:pt x="203" y="22"/>
                  <a:pt x="203" y="22"/>
                </a:cubicBezTo>
                <a:cubicBezTo>
                  <a:pt x="212" y="33"/>
                  <a:pt x="212" y="33"/>
                  <a:pt x="212" y="33"/>
                </a:cubicBezTo>
                <a:cubicBezTo>
                  <a:pt x="212" y="38"/>
                  <a:pt x="212" y="38"/>
                  <a:pt x="212" y="38"/>
                </a:cubicBezTo>
                <a:cubicBezTo>
                  <a:pt x="215" y="38"/>
                  <a:pt x="215" y="38"/>
                  <a:pt x="215" y="38"/>
                </a:cubicBezTo>
                <a:cubicBezTo>
                  <a:pt x="229" y="46"/>
                  <a:pt x="229" y="46"/>
                  <a:pt x="229" y="46"/>
                </a:cubicBezTo>
                <a:cubicBezTo>
                  <a:pt x="235" y="51"/>
                  <a:pt x="235" y="51"/>
                  <a:pt x="235" y="51"/>
                </a:cubicBezTo>
                <a:cubicBezTo>
                  <a:pt x="245" y="55"/>
                  <a:pt x="245" y="55"/>
                  <a:pt x="245" y="55"/>
                </a:cubicBezTo>
                <a:cubicBezTo>
                  <a:pt x="246" y="69"/>
                  <a:pt x="246" y="69"/>
                  <a:pt x="246" y="69"/>
                </a:cubicBezTo>
                <a:cubicBezTo>
                  <a:pt x="246" y="76"/>
                  <a:pt x="246" y="76"/>
                  <a:pt x="246" y="76"/>
                </a:cubicBezTo>
                <a:cubicBezTo>
                  <a:pt x="245" y="81"/>
                  <a:pt x="245" y="81"/>
                  <a:pt x="245" y="81"/>
                </a:cubicBezTo>
                <a:cubicBezTo>
                  <a:pt x="260" y="87"/>
                  <a:pt x="260" y="87"/>
                  <a:pt x="260" y="87"/>
                </a:cubicBezTo>
                <a:cubicBezTo>
                  <a:pt x="274" y="94"/>
                  <a:pt x="274" y="94"/>
                  <a:pt x="274" y="94"/>
                </a:cubicBezTo>
                <a:cubicBezTo>
                  <a:pt x="280" y="96"/>
                  <a:pt x="280" y="96"/>
                  <a:pt x="280" y="96"/>
                </a:cubicBezTo>
                <a:cubicBezTo>
                  <a:pt x="290" y="96"/>
                  <a:pt x="290" y="96"/>
                  <a:pt x="290" y="96"/>
                </a:cubicBezTo>
                <a:cubicBezTo>
                  <a:pt x="290" y="97"/>
                  <a:pt x="290" y="97"/>
                  <a:pt x="290" y="97"/>
                </a:cubicBezTo>
                <a:cubicBezTo>
                  <a:pt x="294" y="95"/>
                  <a:pt x="294" y="95"/>
                  <a:pt x="294" y="95"/>
                </a:cubicBezTo>
                <a:cubicBezTo>
                  <a:pt x="317" y="99"/>
                  <a:pt x="317" y="99"/>
                  <a:pt x="317" y="99"/>
                </a:cubicBezTo>
                <a:cubicBezTo>
                  <a:pt x="320" y="104"/>
                  <a:pt x="320" y="104"/>
                  <a:pt x="320" y="104"/>
                </a:cubicBezTo>
                <a:cubicBezTo>
                  <a:pt x="321" y="105"/>
                  <a:pt x="321" y="105"/>
                  <a:pt x="321" y="105"/>
                </a:cubicBezTo>
                <a:cubicBezTo>
                  <a:pt x="329" y="105"/>
                  <a:pt x="329" y="105"/>
                  <a:pt x="329" y="105"/>
                </a:cubicBezTo>
                <a:cubicBezTo>
                  <a:pt x="341" y="107"/>
                  <a:pt x="341" y="107"/>
                  <a:pt x="341" y="107"/>
                </a:cubicBezTo>
                <a:cubicBezTo>
                  <a:pt x="343" y="107"/>
                  <a:pt x="343" y="107"/>
                  <a:pt x="343" y="107"/>
                </a:cubicBezTo>
                <a:cubicBezTo>
                  <a:pt x="339" y="98"/>
                  <a:pt x="339" y="98"/>
                  <a:pt x="339" y="98"/>
                </a:cubicBezTo>
                <a:cubicBezTo>
                  <a:pt x="358" y="87"/>
                  <a:pt x="358" y="87"/>
                  <a:pt x="358" y="87"/>
                </a:cubicBezTo>
                <a:cubicBezTo>
                  <a:pt x="361" y="86"/>
                  <a:pt x="361" y="86"/>
                  <a:pt x="361" y="86"/>
                </a:cubicBezTo>
                <a:cubicBezTo>
                  <a:pt x="368" y="85"/>
                  <a:pt x="368" y="85"/>
                  <a:pt x="368" y="85"/>
                </a:cubicBezTo>
                <a:cubicBezTo>
                  <a:pt x="384" y="85"/>
                  <a:pt x="384" y="85"/>
                  <a:pt x="384" y="85"/>
                </a:cubicBezTo>
                <a:cubicBezTo>
                  <a:pt x="393" y="99"/>
                  <a:pt x="393" y="99"/>
                  <a:pt x="393" y="99"/>
                </a:cubicBezTo>
                <a:cubicBezTo>
                  <a:pt x="397" y="104"/>
                  <a:pt x="397" y="104"/>
                  <a:pt x="397" y="104"/>
                </a:cubicBezTo>
                <a:cubicBezTo>
                  <a:pt x="399" y="102"/>
                  <a:pt x="399" y="102"/>
                  <a:pt x="399" y="102"/>
                </a:cubicBezTo>
                <a:cubicBezTo>
                  <a:pt x="407" y="102"/>
                  <a:pt x="407" y="102"/>
                  <a:pt x="407" y="102"/>
                </a:cubicBezTo>
                <a:cubicBezTo>
                  <a:pt x="409" y="97"/>
                  <a:pt x="409" y="97"/>
                  <a:pt x="409" y="97"/>
                </a:cubicBezTo>
                <a:cubicBezTo>
                  <a:pt x="421" y="102"/>
                  <a:pt x="421" y="102"/>
                  <a:pt x="421" y="102"/>
                </a:cubicBezTo>
                <a:cubicBezTo>
                  <a:pt x="423" y="102"/>
                  <a:pt x="423" y="102"/>
                  <a:pt x="423" y="102"/>
                </a:cubicBezTo>
                <a:cubicBezTo>
                  <a:pt x="426" y="101"/>
                  <a:pt x="426" y="101"/>
                  <a:pt x="426" y="101"/>
                </a:cubicBezTo>
                <a:cubicBezTo>
                  <a:pt x="426" y="103"/>
                  <a:pt x="426" y="103"/>
                  <a:pt x="426" y="103"/>
                </a:cubicBezTo>
                <a:cubicBezTo>
                  <a:pt x="427" y="103"/>
                  <a:pt x="427" y="103"/>
                  <a:pt x="427" y="103"/>
                </a:cubicBezTo>
                <a:cubicBezTo>
                  <a:pt x="426" y="103"/>
                  <a:pt x="426" y="103"/>
                  <a:pt x="426" y="103"/>
                </a:cubicBezTo>
                <a:cubicBezTo>
                  <a:pt x="427" y="104"/>
                  <a:pt x="427" y="104"/>
                  <a:pt x="427" y="104"/>
                </a:cubicBezTo>
                <a:cubicBezTo>
                  <a:pt x="429" y="100"/>
                  <a:pt x="429" y="100"/>
                  <a:pt x="429" y="100"/>
                </a:cubicBezTo>
                <a:cubicBezTo>
                  <a:pt x="427" y="95"/>
                  <a:pt x="427" y="95"/>
                  <a:pt x="427" y="95"/>
                </a:cubicBezTo>
                <a:cubicBezTo>
                  <a:pt x="424" y="92"/>
                  <a:pt x="424" y="92"/>
                  <a:pt x="424" y="92"/>
                </a:cubicBezTo>
                <a:cubicBezTo>
                  <a:pt x="426" y="90"/>
                  <a:pt x="426" y="90"/>
                  <a:pt x="426" y="90"/>
                </a:cubicBezTo>
                <a:cubicBezTo>
                  <a:pt x="425" y="87"/>
                  <a:pt x="425" y="87"/>
                  <a:pt x="425" y="87"/>
                </a:cubicBezTo>
                <a:cubicBezTo>
                  <a:pt x="428" y="86"/>
                  <a:pt x="428" y="86"/>
                  <a:pt x="428" y="86"/>
                </a:cubicBezTo>
                <a:cubicBezTo>
                  <a:pt x="433" y="80"/>
                  <a:pt x="433" y="80"/>
                  <a:pt x="433" y="80"/>
                </a:cubicBezTo>
                <a:cubicBezTo>
                  <a:pt x="439" y="80"/>
                  <a:pt x="439" y="80"/>
                  <a:pt x="439" y="80"/>
                </a:cubicBezTo>
                <a:cubicBezTo>
                  <a:pt x="442" y="75"/>
                  <a:pt x="442" y="75"/>
                  <a:pt x="442" y="75"/>
                </a:cubicBezTo>
                <a:cubicBezTo>
                  <a:pt x="452" y="73"/>
                  <a:pt x="452" y="73"/>
                  <a:pt x="452" y="73"/>
                </a:cubicBezTo>
                <a:cubicBezTo>
                  <a:pt x="455" y="67"/>
                  <a:pt x="455" y="67"/>
                  <a:pt x="455" y="67"/>
                </a:cubicBezTo>
                <a:cubicBezTo>
                  <a:pt x="476" y="60"/>
                  <a:pt x="476" y="60"/>
                  <a:pt x="476" y="60"/>
                </a:cubicBezTo>
                <a:cubicBezTo>
                  <a:pt x="482" y="63"/>
                  <a:pt x="482" y="63"/>
                  <a:pt x="482" y="63"/>
                </a:cubicBezTo>
                <a:cubicBezTo>
                  <a:pt x="483" y="62"/>
                  <a:pt x="485" y="62"/>
                  <a:pt x="486" y="62"/>
                </a:cubicBezTo>
                <a:cubicBezTo>
                  <a:pt x="502" y="58"/>
                  <a:pt x="502" y="58"/>
                  <a:pt x="502" y="58"/>
                </a:cubicBezTo>
                <a:cubicBezTo>
                  <a:pt x="530" y="69"/>
                  <a:pt x="530" y="69"/>
                  <a:pt x="530" y="69"/>
                </a:cubicBezTo>
                <a:cubicBezTo>
                  <a:pt x="527" y="77"/>
                  <a:pt x="527" y="77"/>
                  <a:pt x="527" y="77"/>
                </a:cubicBezTo>
                <a:cubicBezTo>
                  <a:pt x="530" y="81"/>
                  <a:pt x="530" y="81"/>
                  <a:pt x="530" y="81"/>
                </a:cubicBezTo>
                <a:cubicBezTo>
                  <a:pt x="543" y="81"/>
                  <a:pt x="543" y="81"/>
                  <a:pt x="543" y="81"/>
                </a:cubicBezTo>
                <a:cubicBezTo>
                  <a:pt x="545" y="100"/>
                  <a:pt x="545" y="100"/>
                  <a:pt x="545" y="100"/>
                </a:cubicBezTo>
                <a:cubicBezTo>
                  <a:pt x="545" y="113"/>
                  <a:pt x="545" y="113"/>
                  <a:pt x="545" y="113"/>
                </a:cubicBezTo>
                <a:cubicBezTo>
                  <a:pt x="541" y="116"/>
                  <a:pt x="541" y="116"/>
                  <a:pt x="541" y="116"/>
                </a:cubicBezTo>
                <a:cubicBezTo>
                  <a:pt x="543" y="141"/>
                  <a:pt x="543" y="141"/>
                  <a:pt x="543" y="141"/>
                </a:cubicBezTo>
                <a:cubicBezTo>
                  <a:pt x="516" y="131"/>
                  <a:pt x="516" y="131"/>
                  <a:pt x="516" y="131"/>
                </a:cubicBezTo>
                <a:cubicBezTo>
                  <a:pt x="513" y="136"/>
                  <a:pt x="513" y="136"/>
                  <a:pt x="513" y="136"/>
                </a:cubicBezTo>
                <a:cubicBezTo>
                  <a:pt x="512" y="136"/>
                  <a:pt x="512" y="136"/>
                  <a:pt x="512" y="136"/>
                </a:cubicBezTo>
                <a:cubicBezTo>
                  <a:pt x="499" y="173"/>
                  <a:pt x="499" y="173"/>
                  <a:pt x="499" y="173"/>
                </a:cubicBezTo>
                <a:cubicBezTo>
                  <a:pt x="487" y="187"/>
                  <a:pt x="487" y="187"/>
                  <a:pt x="487" y="187"/>
                </a:cubicBezTo>
                <a:cubicBezTo>
                  <a:pt x="485" y="202"/>
                  <a:pt x="485" y="202"/>
                  <a:pt x="485" y="202"/>
                </a:cubicBezTo>
                <a:cubicBezTo>
                  <a:pt x="483" y="202"/>
                  <a:pt x="483" y="202"/>
                  <a:pt x="483" y="202"/>
                </a:cubicBezTo>
                <a:cubicBezTo>
                  <a:pt x="479" y="212"/>
                  <a:pt x="479" y="212"/>
                  <a:pt x="479" y="212"/>
                </a:cubicBezTo>
                <a:cubicBezTo>
                  <a:pt x="468" y="217"/>
                  <a:pt x="468" y="217"/>
                  <a:pt x="468" y="217"/>
                </a:cubicBezTo>
                <a:cubicBezTo>
                  <a:pt x="462" y="263"/>
                  <a:pt x="462" y="263"/>
                  <a:pt x="462" y="263"/>
                </a:cubicBezTo>
                <a:cubicBezTo>
                  <a:pt x="432" y="227"/>
                  <a:pt x="432" y="227"/>
                  <a:pt x="432" y="227"/>
                </a:cubicBezTo>
                <a:cubicBezTo>
                  <a:pt x="430" y="225"/>
                  <a:pt x="430" y="225"/>
                  <a:pt x="430" y="225"/>
                </a:cubicBezTo>
                <a:cubicBezTo>
                  <a:pt x="452" y="208"/>
                  <a:pt x="452" y="208"/>
                  <a:pt x="452" y="208"/>
                </a:cubicBezTo>
                <a:cubicBezTo>
                  <a:pt x="440" y="210"/>
                  <a:pt x="440" y="210"/>
                  <a:pt x="440" y="210"/>
                </a:cubicBezTo>
                <a:cubicBezTo>
                  <a:pt x="438" y="203"/>
                  <a:pt x="438" y="203"/>
                  <a:pt x="438" y="203"/>
                </a:cubicBezTo>
                <a:cubicBezTo>
                  <a:pt x="430" y="201"/>
                  <a:pt x="430" y="201"/>
                  <a:pt x="430" y="201"/>
                </a:cubicBezTo>
                <a:cubicBezTo>
                  <a:pt x="426" y="198"/>
                  <a:pt x="426" y="198"/>
                  <a:pt x="426" y="198"/>
                </a:cubicBezTo>
                <a:cubicBezTo>
                  <a:pt x="419" y="192"/>
                  <a:pt x="419" y="192"/>
                  <a:pt x="419" y="192"/>
                </a:cubicBezTo>
                <a:cubicBezTo>
                  <a:pt x="415" y="187"/>
                  <a:pt x="415" y="187"/>
                  <a:pt x="415" y="187"/>
                </a:cubicBezTo>
                <a:cubicBezTo>
                  <a:pt x="407" y="173"/>
                  <a:pt x="407" y="173"/>
                  <a:pt x="407" y="173"/>
                </a:cubicBezTo>
                <a:cubicBezTo>
                  <a:pt x="409" y="168"/>
                  <a:pt x="409" y="168"/>
                  <a:pt x="409" y="168"/>
                </a:cubicBezTo>
                <a:cubicBezTo>
                  <a:pt x="408" y="168"/>
                  <a:pt x="408" y="168"/>
                  <a:pt x="408" y="168"/>
                </a:cubicBezTo>
                <a:cubicBezTo>
                  <a:pt x="406" y="167"/>
                  <a:pt x="406" y="167"/>
                  <a:pt x="406" y="167"/>
                </a:cubicBezTo>
                <a:cubicBezTo>
                  <a:pt x="406" y="170"/>
                  <a:pt x="406" y="170"/>
                  <a:pt x="406" y="170"/>
                </a:cubicBezTo>
                <a:cubicBezTo>
                  <a:pt x="407" y="176"/>
                  <a:pt x="407" y="176"/>
                  <a:pt x="407" y="176"/>
                </a:cubicBezTo>
                <a:cubicBezTo>
                  <a:pt x="408" y="177"/>
                  <a:pt x="408" y="177"/>
                  <a:pt x="408" y="177"/>
                </a:cubicBezTo>
                <a:cubicBezTo>
                  <a:pt x="412" y="186"/>
                  <a:pt x="412" y="186"/>
                  <a:pt x="412" y="186"/>
                </a:cubicBezTo>
                <a:cubicBezTo>
                  <a:pt x="419" y="221"/>
                  <a:pt x="419" y="221"/>
                  <a:pt x="419" y="221"/>
                </a:cubicBezTo>
                <a:cubicBezTo>
                  <a:pt x="398" y="224"/>
                  <a:pt x="398" y="224"/>
                  <a:pt x="398" y="224"/>
                </a:cubicBezTo>
                <a:cubicBezTo>
                  <a:pt x="393" y="224"/>
                  <a:pt x="388" y="225"/>
                  <a:pt x="383" y="225"/>
                </a:cubicBezTo>
                <a:cubicBezTo>
                  <a:pt x="383" y="225"/>
                  <a:pt x="377" y="225"/>
                  <a:pt x="377" y="225"/>
                </a:cubicBezTo>
                <a:cubicBezTo>
                  <a:pt x="374" y="235"/>
                  <a:pt x="365" y="247"/>
                  <a:pt x="345" y="254"/>
                </a:cubicBezTo>
                <a:cubicBezTo>
                  <a:pt x="340" y="258"/>
                  <a:pt x="340" y="258"/>
                  <a:pt x="340" y="258"/>
                </a:cubicBezTo>
                <a:cubicBezTo>
                  <a:pt x="338" y="259"/>
                  <a:pt x="337" y="261"/>
                  <a:pt x="336" y="262"/>
                </a:cubicBezTo>
                <a:cubicBezTo>
                  <a:pt x="333" y="266"/>
                  <a:pt x="329" y="270"/>
                  <a:pt x="322" y="274"/>
                </a:cubicBezTo>
                <a:cubicBezTo>
                  <a:pt x="320" y="276"/>
                  <a:pt x="318" y="278"/>
                  <a:pt x="315" y="279"/>
                </a:cubicBezTo>
                <a:cubicBezTo>
                  <a:pt x="312" y="282"/>
                  <a:pt x="308" y="286"/>
                  <a:pt x="302" y="289"/>
                </a:cubicBezTo>
                <a:cubicBezTo>
                  <a:pt x="298" y="297"/>
                  <a:pt x="292" y="302"/>
                  <a:pt x="284" y="304"/>
                </a:cubicBezTo>
                <a:cubicBezTo>
                  <a:pt x="283" y="305"/>
                  <a:pt x="279" y="306"/>
                  <a:pt x="278" y="306"/>
                </a:cubicBezTo>
                <a:cubicBezTo>
                  <a:pt x="276" y="309"/>
                  <a:pt x="273" y="311"/>
                  <a:pt x="270" y="312"/>
                </a:cubicBezTo>
                <a:cubicBezTo>
                  <a:pt x="270" y="315"/>
                  <a:pt x="270" y="317"/>
                  <a:pt x="270" y="320"/>
                </a:cubicBezTo>
                <a:cubicBezTo>
                  <a:pt x="275" y="330"/>
                  <a:pt x="275" y="342"/>
                  <a:pt x="269" y="353"/>
                </a:cubicBezTo>
                <a:cubicBezTo>
                  <a:pt x="268" y="355"/>
                  <a:pt x="267" y="356"/>
                  <a:pt x="267" y="357"/>
                </a:cubicBezTo>
                <a:cubicBezTo>
                  <a:pt x="268" y="360"/>
                  <a:pt x="268" y="362"/>
                  <a:pt x="268" y="365"/>
                </a:cubicBezTo>
                <a:cubicBezTo>
                  <a:pt x="270" y="377"/>
                  <a:pt x="264" y="389"/>
                  <a:pt x="252" y="394"/>
                </a:cubicBezTo>
                <a:cubicBezTo>
                  <a:pt x="251" y="397"/>
                  <a:pt x="246" y="407"/>
                  <a:pt x="234" y="411"/>
                </a:cubicBezTo>
                <a:cubicBezTo>
                  <a:pt x="233" y="413"/>
                  <a:pt x="232" y="415"/>
                  <a:pt x="230" y="416"/>
                </a:cubicBezTo>
                <a:cubicBezTo>
                  <a:pt x="225" y="423"/>
                  <a:pt x="216" y="427"/>
                  <a:pt x="206" y="427"/>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32"/>
          <p:cNvSpPr>
            <a:spLocks/>
          </p:cNvSpPr>
          <p:nvPr/>
        </p:nvSpPr>
        <p:spPr bwMode="auto">
          <a:xfrm>
            <a:off x="18676938" y="8285163"/>
            <a:ext cx="66675" cy="117475"/>
          </a:xfrm>
          <a:custGeom>
            <a:avLst/>
            <a:gdLst>
              <a:gd name="T0" fmla="*/ 12 w 42"/>
              <a:gd name="T1" fmla="*/ 54 h 74"/>
              <a:gd name="T2" fmla="*/ 0 w 42"/>
              <a:gd name="T3" fmla="*/ 72 h 74"/>
              <a:gd name="T4" fmla="*/ 12 w 42"/>
              <a:gd name="T5" fmla="*/ 54 h 74"/>
              <a:gd name="T6" fmla="*/ 32 w 42"/>
              <a:gd name="T7" fmla="*/ 0 h 74"/>
              <a:gd name="T8" fmla="*/ 42 w 42"/>
              <a:gd name="T9" fmla="*/ 4 h 74"/>
              <a:gd name="T10" fmla="*/ 18 w 42"/>
              <a:gd name="T11" fmla="*/ 42 h 74"/>
              <a:gd name="T12" fmla="*/ 4 w 42"/>
              <a:gd name="T13" fmla="*/ 74 h 74"/>
              <a:gd name="T14" fmla="*/ 12 w 42"/>
              <a:gd name="T15" fmla="*/ 5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74">
                <a:moveTo>
                  <a:pt x="12" y="54"/>
                </a:moveTo>
                <a:lnTo>
                  <a:pt x="0" y="72"/>
                </a:lnTo>
                <a:lnTo>
                  <a:pt x="12" y="54"/>
                </a:lnTo>
                <a:lnTo>
                  <a:pt x="32" y="0"/>
                </a:lnTo>
                <a:lnTo>
                  <a:pt x="42" y="4"/>
                </a:lnTo>
                <a:lnTo>
                  <a:pt x="18" y="42"/>
                </a:lnTo>
                <a:lnTo>
                  <a:pt x="4" y="74"/>
                </a:lnTo>
                <a:lnTo>
                  <a:pt x="12" y="5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33"/>
          <p:cNvSpPr>
            <a:spLocks/>
          </p:cNvSpPr>
          <p:nvPr/>
        </p:nvSpPr>
        <p:spPr bwMode="auto">
          <a:xfrm>
            <a:off x="18680113" y="8291513"/>
            <a:ext cx="88900" cy="107950"/>
          </a:xfrm>
          <a:custGeom>
            <a:avLst/>
            <a:gdLst>
              <a:gd name="T0" fmla="*/ 16 w 56"/>
              <a:gd name="T1" fmla="*/ 38 h 68"/>
              <a:gd name="T2" fmla="*/ 38 w 56"/>
              <a:gd name="T3" fmla="*/ 0 h 68"/>
              <a:gd name="T4" fmla="*/ 48 w 56"/>
              <a:gd name="T5" fmla="*/ 4 h 68"/>
              <a:gd name="T6" fmla="*/ 56 w 56"/>
              <a:gd name="T7" fmla="*/ 16 h 68"/>
              <a:gd name="T8" fmla="*/ 20 w 56"/>
              <a:gd name="T9" fmla="*/ 36 h 68"/>
              <a:gd name="T10" fmla="*/ 0 w 56"/>
              <a:gd name="T11" fmla="*/ 68 h 68"/>
              <a:gd name="T12" fmla="*/ 16 w 56"/>
              <a:gd name="T13" fmla="*/ 38 h 68"/>
            </a:gdLst>
            <a:ahLst/>
            <a:cxnLst>
              <a:cxn ang="0">
                <a:pos x="T0" y="T1"/>
              </a:cxn>
              <a:cxn ang="0">
                <a:pos x="T2" y="T3"/>
              </a:cxn>
              <a:cxn ang="0">
                <a:pos x="T4" y="T5"/>
              </a:cxn>
              <a:cxn ang="0">
                <a:pos x="T6" y="T7"/>
              </a:cxn>
              <a:cxn ang="0">
                <a:pos x="T8" y="T9"/>
              </a:cxn>
              <a:cxn ang="0">
                <a:pos x="T10" y="T11"/>
              </a:cxn>
              <a:cxn ang="0">
                <a:pos x="T12" y="T13"/>
              </a:cxn>
            </a:cxnLst>
            <a:rect l="0" t="0" r="r" b="b"/>
            <a:pathLst>
              <a:path w="56" h="68">
                <a:moveTo>
                  <a:pt x="16" y="38"/>
                </a:moveTo>
                <a:lnTo>
                  <a:pt x="38" y="0"/>
                </a:lnTo>
                <a:lnTo>
                  <a:pt x="48" y="4"/>
                </a:lnTo>
                <a:lnTo>
                  <a:pt x="56" y="16"/>
                </a:lnTo>
                <a:lnTo>
                  <a:pt x="20" y="36"/>
                </a:lnTo>
                <a:lnTo>
                  <a:pt x="0" y="68"/>
                </a:lnTo>
                <a:lnTo>
                  <a:pt x="16" y="3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34"/>
          <p:cNvSpPr>
            <a:spLocks/>
          </p:cNvSpPr>
          <p:nvPr/>
        </p:nvSpPr>
        <p:spPr bwMode="auto">
          <a:xfrm>
            <a:off x="18680113" y="8364538"/>
            <a:ext cx="119062" cy="95250"/>
          </a:xfrm>
          <a:custGeom>
            <a:avLst/>
            <a:gdLst>
              <a:gd name="T0" fmla="*/ 7 w 38"/>
              <a:gd name="T1" fmla="*/ 30 h 30"/>
              <a:gd name="T2" fmla="*/ 0 w 38"/>
              <a:gd name="T3" fmla="*/ 20 h 30"/>
              <a:gd name="T4" fmla="*/ 34 w 38"/>
              <a:gd name="T5" fmla="*/ 0 h 30"/>
              <a:gd name="T6" fmla="*/ 38 w 38"/>
              <a:gd name="T7" fmla="*/ 4 h 30"/>
              <a:gd name="T8" fmla="*/ 7 w 38"/>
              <a:gd name="T9" fmla="*/ 30 h 30"/>
            </a:gdLst>
            <a:ahLst/>
            <a:cxnLst>
              <a:cxn ang="0">
                <a:pos x="T0" y="T1"/>
              </a:cxn>
              <a:cxn ang="0">
                <a:pos x="T2" y="T3"/>
              </a:cxn>
              <a:cxn ang="0">
                <a:pos x="T4" y="T5"/>
              </a:cxn>
              <a:cxn ang="0">
                <a:pos x="T6" y="T7"/>
              </a:cxn>
              <a:cxn ang="0">
                <a:pos x="T8" y="T9"/>
              </a:cxn>
            </a:cxnLst>
            <a:rect l="0" t="0" r="r" b="b"/>
            <a:pathLst>
              <a:path w="38" h="30">
                <a:moveTo>
                  <a:pt x="7" y="30"/>
                </a:moveTo>
                <a:cubicBezTo>
                  <a:pt x="4" y="27"/>
                  <a:pt x="2" y="23"/>
                  <a:pt x="0" y="20"/>
                </a:cubicBezTo>
                <a:cubicBezTo>
                  <a:pt x="34" y="0"/>
                  <a:pt x="34" y="0"/>
                  <a:pt x="34" y="0"/>
                </a:cubicBezTo>
                <a:cubicBezTo>
                  <a:pt x="38" y="4"/>
                  <a:pt x="38" y="4"/>
                  <a:pt x="38" y="4"/>
                </a:cubicBezTo>
                <a:lnTo>
                  <a:pt x="7" y="3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35"/>
          <p:cNvSpPr>
            <a:spLocks/>
          </p:cNvSpPr>
          <p:nvPr/>
        </p:nvSpPr>
        <p:spPr bwMode="auto">
          <a:xfrm>
            <a:off x="18683288" y="7989888"/>
            <a:ext cx="646112" cy="1052513"/>
          </a:xfrm>
          <a:custGeom>
            <a:avLst/>
            <a:gdLst>
              <a:gd name="T0" fmla="*/ 151 w 204"/>
              <a:gd name="T1" fmla="*/ 297 h 332"/>
              <a:gd name="T2" fmla="*/ 131 w 204"/>
              <a:gd name="T3" fmla="*/ 279 h 332"/>
              <a:gd name="T4" fmla="*/ 130 w 204"/>
              <a:gd name="T5" fmla="*/ 267 h 332"/>
              <a:gd name="T6" fmla="*/ 115 w 204"/>
              <a:gd name="T7" fmla="*/ 234 h 332"/>
              <a:gd name="T8" fmla="*/ 107 w 204"/>
              <a:gd name="T9" fmla="*/ 224 h 332"/>
              <a:gd name="T10" fmla="*/ 76 w 204"/>
              <a:gd name="T11" fmla="*/ 231 h 332"/>
              <a:gd name="T12" fmla="*/ 49 w 204"/>
              <a:gd name="T13" fmla="*/ 190 h 332"/>
              <a:gd name="T14" fmla="*/ 28 w 204"/>
              <a:gd name="T15" fmla="*/ 165 h 332"/>
              <a:gd name="T16" fmla="*/ 0 w 204"/>
              <a:gd name="T17" fmla="*/ 141 h 332"/>
              <a:gd name="T18" fmla="*/ 15 w 204"/>
              <a:gd name="T19" fmla="*/ 96 h 332"/>
              <a:gd name="T20" fmla="*/ 18 w 204"/>
              <a:gd name="T21" fmla="*/ 94 h 332"/>
              <a:gd name="T22" fmla="*/ 8 w 204"/>
              <a:gd name="T23" fmla="*/ 70 h 332"/>
              <a:gd name="T24" fmla="*/ 35 w 204"/>
              <a:gd name="T25" fmla="*/ 61 h 332"/>
              <a:gd name="T26" fmla="*/ 41 w 204"/>
              <a:gd name="T27" fmla="*/ 51 h 332"/>
              <a:gd name="T28" fmla="*/ 46 w 204"/>
              <a:gd name="T29" fmla="*/ 36 h 332"/>
              <a:gd name="T30" fmla="*/ 60 w 204"/>
              <a:gd name="T31" fmla="*/ 23 h 332"/>
              <a:gd name="T32" fmla="*/ 75 w 204"/>
              <a:gd name="T33" fmla="*/ 12 h 332"/>
              <a:gd name="T34" fmla="*/ 78 w 204"/>
              <a:gd name="T35" fmla="*/ 4 h 332"/>
              <a:gd name="T36" fmla="*/ 102 w 204"/>
              <a:gd name="T37" fmla="*/ 0 h 332"/>
              <a:gd name="T38" fmla="*/ 131 w 204"/>
              <a:gd name="T39" fmla="*/ 13 h 332"/>
              <a:gd name="T40" fmla="*/ 140 w 204"/>
              <a:gd name="T41" fmla="*/ 24 h 332"/>
              <a:gd name="T42" fmla="*/ 145 w 204"/>
              <a:gd name="T43" fmla="*/ 38 h 332"/>
              <a:gd name="T44" fmla="*/ 143 w 204"/>
              <a:gd name="T45" fmla="*/ 64 h 332"/>
              <a:gd name="T46" fmla="*/ 146 w 204"/>
              <a:gd name="T47" fmla="*/ 67 h 332"/>
              <a:gd name="T48" fmla="*/ 158 w 204"/>
              <a:gd name="T49" fmla="*/ 79 h 332"/>
              <a:gd name="T50" fmla="*/ 175 w 204"/>
              <a:gd name="T51" fmla="*/ 89 h 332"/>
              <a:gd name="T52" fmla="*/ 175 w 204"/>
              <a:gd name="T53" fmla="*/ 101 h 332"/>
              <a:gd name="T54" fmla="*/ 204 w 204"/>
              <a:gd name="T55" fmla="*/ 108 h 332"/>
              <a:gd name="T56" fmla="*/ 191 w 204"/>
              <a:gd name="T57" fmla="*/ 125 h 332"/>
              <a:gd name="T58" fmla="*/ 185 w 204"/>
              <a:gd name="T59" fmla="*/ 130 h 332"/>
              <a:gd name="T60" fmla="*/ 192 w 204"/>
              <a:gd name="T61" fmla="*/ 141 h 332"/>
              <a:gd name="T62" fmla="*/ 190 w 204"/>
              <a:gd name="T63" fmla="*/ 143 h 332"/>
              <a:gd name="T64" fmla="*/ 200 w 204"/>
              <a:gd name="T65" fmla="*/ 159 h 332"/>
              <a:gd name="T66" fmla="*/ 176 w 204"/>
              <a:gd name="T67" fmla="*/ 167 h 332"/>
              <a:gd name="T68" fmla="*/ 167 w 204"/>
              <a:gd name="T69" fmla="*/ 172 h 332"/>
              <a:gd name="T70" fmla="*/ 153 w 204"/>
              <a:gd name="T71" fmla="*/ 174 h 332"/>
              <a:gd name="T72" fmla="*/ 158 w 204"/>
              <a:gd name="T73" fmla="*/ 180 h 332"/>
              <a:gd name="T74" fmla="*/ 166 w 204"/>
              <a:gd name="T75" fmla="*/ 191 h 332"/>
              <a:gd name="T76" fmla="*/ 169 w 204"/>
              <a:gd name="T77" fmla="*/ 211 h 332"/>
              <a:gd name="T78" fmla="*/ 167 w 204"/>
              <a:gd name="T79" fmla="*/ 218 h 332"/>
              <a:gd name="T80" fmla="*/ 182 w 204"/>
              <a:gd name="T81" fmla="*/ 239 h 332"/>
              <a:gd name="T82" fmla="*/ 185 w 204"/>
              <a:gd name="T83" fmla="*/ 260 h 332"/>
              <a:gd name="T84" fmla="*/ 196 w 204"/>
              <a:gd name="T85" fmla="*/ 285 h 332"/>
              <a:gd name="T86" fmla="*/ 178 w 204"/>
              <a:gd name="T87" fmla="*/ 294 h 332"/>
              <a:gd name="T88" fmla="*/ 174 w 204"/>
              <a:gd name="T89" fmla="*/ 298 h 332"/>
              <a:gd name="T90" fmla="*/ 137 w 204"/>
              <a:gd name="T91"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4" h="332">
                <a:moveTo>
                  <a:pt x="131" y="299"/>
                </a:moveTo>
                <a:cubicBezTo>
                  <a:pt x="151" y="297"/>
                  <a:pt x="151" y="297"/>
                  <a:pt x="151" y="297"/>
                </a:cubicBezTo>
                <a:cubicBezTo>
                  <a:pt x="131" y="299"/>
                  <a:pt x="131" y="299"/>
                  <a:pt x="131" y="299"/>
                </a:cubicBezTo>
                <a:cubicBezTo>
                  <a:pt x="127" y="290"/>
                  <a:pt x="130" y="282"/>
                  <a:pt x="131" y="279"/>
                </a:cubicBezTo>
                <a:cubicBezTo>
                  <a:pt x="133" y="275"/>
                  <a:pt x="133" y="272"/>
                  <a:pt x="131" y="268"/>
                </a:cubicBezTo>
                <a:cubicBezTo>
                  <a:pt x="130" y="267"/>
                  <a:pt x="130" y="267"/>
                  <a:pt x="130" y="267"/>
                </a:cubicBezTo>
                <a:cubicBezTo>
                  <a:pt x="129" y="261"/>
                  <a:pt x="129" y="261"/>
                  <a:pt x="129" y="261"/>
                </a:cubicBezTo>
                <a:cubicBezTo>
                  <a:pt x="122" y="252"/>
                  <a:pt x="118" y="242"/>
                  <a:pt x="115" y="234"/>
                </a:cubicBezTo>
                <a:cubicBezTo>
                  <a:pt x="115" y="234"/>
                  <a:pt x="111" y="224"/>
                  <a:pt x="111" y="222"/>
                </a:cubicBezTo>
                <a:cubicBezTo>
                  <a:pt x="109" y="223"/>
                  <a:pt x="108" y="223"/>
                  <a:pt x="107" y="224"/>
                </a:cubicBezTo>
                <a:cubicBezTo>
                  <a:pt x="96" y="230"/>
                  <a:pt x="85" y="231"/>
                  <a:pt x="76" y="231"/>
                </a:cubicBezTo>
                <a:cubicBezTo>
                  <a:pt x="76" y="231"/>
                  <a:pt x="76" y="231"/>
                  <a:pt x="76" y="231"/>
                </a:cubicBezTo>
                <a:cubicBezTo>
                  <a:pt x="62" y="231"/>
                  <a:pt x="48" y="220"/>
                  <a:pt x="47" y="206"/>
                </a:cubicBezTo>
                <a:cubicBezTo>
                  <a:pt x="47" y="202"/>
                  <a:pt x="47" y="196"/>
                  <a:pt x="49" y="190"/>
                </a:cubicBezTo>
                <a:cubicBezTo>
                  <a:pt x="49" y="189"/>
                  <a:pt x="49" y="188"/>
                  <a:pt x="48" y="185"/>
                </a:cubicBezTo>
                <a:cubicBezTo>
                  <a:pt x="34" y="180"/>
                  <a:pt x="29" y="172"/>
                  <a:pt x="28" y="165"/>
                </a:cubicBezTo>
                <a:cubicBezTo>
                  <a:pt x="19" y="161"/>
                  <a:pt x="12" y="155"/>
                  <a:pt x="6" y="148"/>
                </a:cubicBezTo>
                <a:cubicBezTo>
                  <a:pt x="0" y="141"/>
                  <a:pt x="0" y="141"/>
                  <a:pt x="0" y="141"/>
                </a:cubicBezTo>
                <a:cubicBezTo>
                  <a:pt x="7" y="87"/>
                  <a:pt x="7" y="87"/>
                  <a:pt x="7" y="87"/>
                </a:cubicBezTo>
                <a:cubicBezTo>
                  <a:pt x="15" y="96"/>
                  <a:pt x="15" y="96"/>
                  <a:pt x="15" y="96"/>
                </a:cubicBezTo>
                <a:cubicBezTo>
                  <a:pt x="15" y="94"/>
                  <a:pt x="15" y="94"/>
                  <a:pt x="15" y="94"/>
                </a:cubicBezTo>
                <a:cubicBezTo>
                  <a:pt x="18" y="94"/>
                  <a:pt x="18" y="94"/>
                  <a:pt x="18" y="94"/>
                </a:cubicBezTo>
                <a:cubicBezTo>
                  <a:pt x="17" y="89"/>
                  <a:pt x="17" y="89"/>
                  <a:pt x="17" y="89"/>
                </a:cubicBezTo>
                <a:cubicBezTo>
                  <a:pt x="8" y="70"/>
                  <a:pt x="8" y="70"/>
                  <a:pt x="8" y="70"/>
                </a:cubicBezTo>
                <a:cubicBezTo>
                  <a:pt x="35" y="68"/>
                  <a:pt x="35" y="68"/>
                  <a:pt x="35" y="68"/>
                </a:cubicBezTo>
                <a:cubicBezTo>
                  <a:pt x="35" y="61"/>
                  <a:pt x="35" y="61"/>
                  <a:pt x="35" y="61"/>
                </a:cubicBezTo>
                <a:cubicBezTo>
                  <a:pt x="39" y="53"/>
                  <a:pt x="39" y="53"/>
                  <a:pt x="39" y="53"/>
                </a:cubicBezTo>
                <a:cubicBezTo>
                  <a:pt x="41" y="51"/>
                  <a:pt x="41" y="51"/>
                  <a:pt x="41" y="51"/>
                </a:cubicBezTo>
                <a:cubicBezTo>
                  <a:pt x="40" y="46"/>
                  <a:pt x="40" y="46"/>
                  <a:pt x="40" y="46"/>
                </a:cubicBezTo>
                <a:cubicBezTo>
                  <a:pt x="46" y="36"/>
                  <a:pt x="46" y="36"/>
                  <a:pt x="46" y="36"/>
                </a:cubicBezTo>
                <a:cubicBezTo>
                  <a:pt x="56" y="25"/>
                  <a:pt x="56" y="25"/>
                  <a:pt x="56" y="25"/>
                </a:cubicBezTo>
                <a:cubicBezTo>
                  <a:pt x="60" y="23"/>
                  <a:pt x="60" y="23"/>
                  <a:pt x="60" y="23"/>
                </a:cubicBezTo>
                <a:cubicBezTo>
                  <a:pt x="64" y="16"/>
                  <a:pt x="64" y="16"/>
                  <a:pt x="64" y="16"/>
                </a:cubicBezTo>
                <a:cubicBezTo>
                  <a:pt x="75" y="12"/>
                  <a:pt x="75" y="12"/>
                  <a:pt x="75" y="12"/>
                </a:cubicBezTo>
                <a:cubicBezTo>
                  <a:pt x="78" y="11"/>
                  <a:pt x="78" y="11"/>
                  <a:pt x="78" y="11"/>
                </a:cubicBezTo>
                <a:cubicBezTo>
                  <a:pt x="78" y="4"/>
                  <a:pt x="78" y="4"/>
                  <a:pt x="78" y="4"/>
                </a:cubicBezTo>
                <a:cubicBezTo>
                  <a:pt x="98" y="1"/>
                  <a:pt x="98" y="1"/>
                  <a:pt x="98" y="1"/>
                </a:cubicBezTo>
                <a:cubicBezTo>
                  <a:pt x="102" y="0"/>
                  <a:pt x="102" y="0"/>
                  <a:pt x="102" y="0"/>
                </a:cubicBezTo>
                <a:cubicBezTo>
                  <a:pt x="121" y="0"/>
                  <a:pt x="121" y="0"/>
                  <a:pt x="121" y="0"/>
                </a:cubicBezTo>
                <a:cubicBezTo>
                  <a:pt x="131" y="13"/>
                  <a:pt x="131" y="13"/>
                  <a:pt x="131" y="13"/>
                </a:cubicBezTo>
                <a:cubicBezTo>
                  <a:pt x="133" y="13"/>
                  <a:pt x="133" y="13"/>
                  <a:pt x="133" y="13"/>
                </a:cubicBezTo>
                <a:cubicBezTo>
                  <a:pt x="140" y="24"/>
                  <a:pt x="140" y="24"/>
                  <a:pt x="140" y="24"/>
                </a:cubicBezTo>
                <a:cubicBezTo>
                  <a:pt x="142" y="28"/>
                  <a:pt x="142" y="28"/>
                  <a:pt x="142" y="28"/>
                </a:cubicBezTo>
                <a:cubicBezTo>
                  <a:pt x="145" y="38"/>
                  <a:pt x="145" y="38"/>
                  <a:pt x="145" y="38"/>
                </a:cubicBezTo>
                <a:cubicBezTo>
                  <a:pt x="147" y="59"/>
                  <a:pt x="147" y="59"/>
                  <a:pt x="147" y="59"/>
                </a:cubicBezTo>
                <a:cubicBezTo>
                  <a:pt x="143" y="64"/>
                  <a:pt x="143" y="64"/>
                  <a:pt x="143" y="64"/>
                </a:cubicBezTo>
                <a:cubicBezTo>
                  <a:pt x="144" y="64"/>
                  <a:pt x="144" y="64"/>
                  <a:pt x="144" y="64"/>
                </a:cubicBezTo>
                <a:cubicBezTo>
                  <a:pt x="146" y="67"/>
                  <a:pt x="146" y="67"/>
                  <a:pt x="146" y="67"/>
                </a:cubicBezTo>
                <a:cubicBezTo>
                  <a:pt x="157" y="65"/>
                  <a:pt x="157" y="65"/>
                  <a:pt x="157" y="65"/>
                </a:cubicBezTo>
                <a:cubicBezTo>
                  <a:pt x="158" y="79"/>
                  <a:pt x="158" y="79"/>
                  <a:pt x="158" y="79"/>
                </a:cubicBezTo>
                <a:cubicBezTo>
                  <a:pt x="159" y="79"/>
                  <a:pt x="159" y="79"/>
                  <a:pt x="159" y="79"/>
                </a:cubicBezTo>
                <a:cubicBezTo>
                  <a:pt x="175" y="89"/>
                  <a:pt x="175" y="89"/>
                  <a:pt x="175" y="89"/>
                </a:cubicBezTo>
                <a:cubicBezTo>
                  <a:pt x="174" y="101"/>
                  <a:pt x="174" y="101"/>
                  <a:pt x="174" y="101"/>
                </a:cubicBezTo>
                <a:cubicBezTo>
                  <a:pt x="175" y="101"/>
                  <a:pt x="175" y="101"/>
                  <a:pt x="175" y="101"/>
                </a:cubicBezTo>
                <a:cubicBezTo>
                  <a:pt x="182" y="99"/>
                  <a:pt x="182" y="99"/>
                  <a:pt x="182" y="99"/>
                </a:cubicBezTo>
                <a:cubicBezTo>
                  <a:pt x="204" y="108"/>
                  <a:pt x="204" y="108"/>
                  <a:pt x="204" y="108"/>
                </a:cubicBezTo>
                <a:cubicBezTo>
                  <a:pt x="203" y="125"/>
                  <a:pt x="203" y="125"/>
                  <a:pt x="203" y="125"/>
                </a:cubicBezTo>
                <a:cubicBezTo>
                  <a:pt x="191" y="125"/>
                  <a:pt x="191" y="125"/>
                  <a:pt x="191" y="125"/>
                </a:cubicBezTo>
                <a:cubicBezTo>
                  <a:pt x="185" y="129"/>
                  <a:pt x="185" y="129"/>
                  <a:pt x="185" y="129"/>
                </a:cubicBezTo>
                <a:cubicBezTo>
                  <a:pt x="185" y="130"/>
                  <a:pt x="185" y="130"/>
                  <a:pt x="185" y="130"/>
                </a:cubicBezTo>
                <a:cubicBezTo>
                  <a:pt x="191" y="130"/>
                  <a:pt x="191" y="130"/>
                  <a:pt x="191" y="130"/>
                </a:cubicBezTo>
                <a:cubicBezTo>
                  <a:pt x="192" y="141"/>
                  <a:pt x="192" y="141"/>
                  <a:pt x="192" y="141"/>
                </a:cubicBezTo>
                <a:cubicBezTo>
                  <a:pt x="190" y="143"/>
                  <a:pt x="190" y="143"/>
                  <a:pt x="190" y="143"/>
                </a:cubicBezTo>
                <a:cubicBezTo>
                  <a:pt x="190" y="143"/>
                  <a:pt x="190" y="143"/>
                  <a:pt x="190" y="143"/>
                </a:cubicBezTo>
                <a:cubicBezTo>
                  <a:pt x="190" y="143"/>
                  <a:pt x="190" y="143"/>
                  <a:pt x="190" y="143"/>
                </a:cubicBezTo>
                <a:cubicBezTo>
                  <a:pt x="200" y="159"/>
                  <a:pt x="200" y="159"/>
                  <a:pt x="200" y="159"/>
                </a:cubicBezTo>
                <a:cubicBezTo>
                  <a:pt x="176" y="160"/>
                  <a:pt x="176" y="160"/>
                  <a:pt x="176" y="160"/>
                </a:cubicBezTo>
                <a:cubicBezTo>
                  <a:pt x="176" y="167"/>
                  <a:pt x="176" y="167"/>
                  <a:pt x="176" y="167"/>
                </a:cubicBezTo>
                <a:cubicBezTo>
                  <a:pt x="167" y="167"/>
                  <a:pt x="167" y="167"/>
                  <a:pt x="167" y="167"/>
                </a:cubicBezTo>
                <a:cubicBezTo>
                  <a:pt x="167" y="172"/>
                  <a:pt x="167" y="172"/>
                  <a:pt x="167" y="172"/>
                </a:cubicBezTo>
                <a:cubicBezTo>
                  <a:pt x="151" y="173"/>
                  <a:pt x="151" y="173"/>
                  <a:pt x="151" y="173"/>
                </a:cubicBezTo>
                <a:cubicBezTo>
                  <a:pt x="153" y="174"/>
                  <a:pt x="153" y="174"/>
                  <a:pt x="153" y="174"/>
                </a:cubicBezTo>
                <a:cubicBezTo>
                  <a:pt x="155" y="179"/>
                  <a:pt x="155" y="179"/>
                  <a:pt x="155" y="179"/>
                </a:cubicBezTo>
                <a:cubicBezTo>
                  <a:pt x="158" y="180"/>
                  <a:pt x="158" y="180"/>
                  <a:pt x="158" y="180"/>
                </a:cubicBezTo>
                <a:cubicBezTo>
                  <a:pt x="162" y="187"/>
                  <a:pt x="162" y="187"/>
                  <a:pt x="162" y="187"/>
                </a:cubicBezTo>
                <a:cubicBezTo>
                  <a:pt x="166" y="191"/>
                  <a:pt x="166" y="191"/>
                  <a:pt x="166" y="191"/>
                </a:cubicBezTo>
                <a:cubicBezTo>
                  <a:pt x="169" y="202"/>
                  <a:pt x="169" y="202"/>
                  <a:pt x="169" y="202"/>
                </a:cubicBezTo>
                <a:cubicBezTo>
                  <a:pt x="169" y="211"/>
                  <a:pt x="169" y="211"/>
                  <a:pt x="169" y="211"/>
                </a:cubicBezTo>
                <a:cubicBezTo>
                  <a:pt x="166" y="215"/>
                  <a:pt x="166" y="215"/>
                  <a:pt x="166" y="215"/>
                </a:cubicBezTo>
                <a:cubicBezTo>
                  <a:pt x="167" y="218"/>
                  <a:pt x="167" y="218"/>
                  <a:pt x="167" y="218"/>
                </a:cubicBezTo>
                <a:cubicBezTo>
                  <a:pt x="177" y="225"/>
                  <a:pt x="177" y="225"/>
                  <a:pt x="177" y="225"/>
                </a:cubicBezTo>
                <a:cubicBezTo>
                  <a:pt x="182" y="239"/>
                  <a:pt x="182" y="239"/>
                  <a:pt x="182" y="239"/>
                </a:cubicBezTo>
                <a:cubicBezTo>
                  <a:pt x="182" y="250"/>
                  <a:pt x="182" y="250"/>
                  <a:pt x="182" y="250"/>
                </a:cubicBezTo>
                <a:cubicBezTo>
                  <a:pt x="185" y="260"/>
                  <a:pt x="185" y="260"/>
                  <a:pt x="185" y="260"/>
                </a:cubicBezTo>
                <a:cubicBezTo>
                  <a:pt x="187" y="265"/>
                  <a:pt x="187" y="265"/>
                  <a:pt x="187" y="265"/>
                </a:cubicBezTo>
                <a:cubicBezTo>
                  <a:pt x="196" y="285"/>
                  <a:pt x="196" y="285"/>
                  <a:pt x="196" y="285"/>
                </a:cubicBezTo>
                <a:cubicBezTo>
                  <a:pt x="180" y="290"/>
                  <a:pt x="180" y="290"/>
                  <a:pt x="180" y="290"/>
                </a:cubicBezTo>
                <a:cubicBezTo>
                  <a:pt x="178" y="294"/>
                  <a:pt x="178" y="294"/>
                  <a:pt x="178" y="294"/>
                </a:cubicBezTo>
                <a:cubicBezTo>
                  <a:pt x="175" y="297"/>
                  <a:pt x="175" y="297"/>
                  <a:pt x="175" y="297"/>
                </a:cubicBezTo>
                <a:cubicBezTo>
                  <a:pt x="174" y="298"/>
                  <a:pt x="174" y="298"/>
                  <a:pt x="174" y="298"/>
                </a:cubicBezTo>
                <a:cubicBezTo>
                  <a:pt x="169" y="309"/>
                  <a:pt x="169" y="309"/>
                  <a:pt x="169" y="309"/>
                </a:cubicBezTo>
                <a:cubicBezTo>
                  <a:pt x="137" y="332"/>
                  <a:pt x="137" y="332"/>
                  <a:pt x="137" y="332"/>
                </a:cubicBezTo>
                <a:lnTo>
                  <a:pt x="131" y="29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36"/>
          <p:cNvSpPr>
            <a:spLocks/>
          </p:cNvSpPr>
          <p:nvPr/>
        </p:nvSpPr>
        <p:spPr bwMode="auto">
          <a:xfrm>
            <a:off x="18964275" y="8374063"/>
            <a:ext cx="642937" cy="830263"/>
          </a:xfrm>
          <a:custGeom>
            <a:avLst/>
            <a:gdLst>
              <a:gd name="T0" fmla="*/ 89 w 203"/>
              <a:gd name="T1" fmla="*/ 254 h 262"/>
              <a:gd name="T2" fmla="*/ 57 w 203"/>
              <a:gd name="T3" fmla="*/ 223 h 262"/>
              <a:gd name="T4" fmla="*/ 41 w 203"/>
              <a:gd name="T5" fmla="*/ 182 h 262"/>
              <a:gd name="T6" fmla="*/ 48 w 203"/>
              <a:gd name="T7" fmla="*/ 162 h 262"/>
              <a:gd name="T8" fmla="*/ 49 w 203"/>
              <a:gd name="T9" fmla="*/ 157 h 262"/>
              <a:gd name="T10" fmla="*/ 57 w 203"/>
              <a:gd name="T11" fmla="*/ 148 h 262"/>
              <a:gd name="T12" fmla="*/ 53 w 203"/>
              <a:gd name="T13" fmla="*/ 129 h 262"/>
              <a:gd name="T14" fmla="*/ 29 w 203"/>
              <a:gd name="T15" fmla="*/ 89 h 262"/>
              <a:gd name="T16" fmla="*/ 32 w 203"/>
              <a:gd name="T17" fmla="*/ 80 h 262"/>
              <a:gd name="T18" fmla="*/ 21 w 203"/>
              <a:gd name="T19" fmla="*/ 70 h 262"/>
              <a:gd name="T20" fmla="*/ 19 w 203"/>
              <a:gd name="T21" fmla="*/ 39 h 262"/>
              <a:gd name="T22" fmla="*/ 21 w 203"/>
              <a:gd name="T23" fmla="*/ 31 h 262"/>
              <a:gd name="T24" fmla="*/ 45 w 203"/>
              <a:gd name="T25" fmla="*/ 13 h 262"/>
              <a:gd name="T26" fmla="*/ 53 w 203"/>
              <a:gd name="T27" fmla="*/ 6 h 262"/>
              <a:gd name="T28" fmla="*/ 67 w 203"/>
              <a:gd name="T29" fmla="*/ 0 h 262"/>
              <a:gd name="T30" fmla="*/ 89 w 203"/>
              <a:gd name="T31" fmla="*/ 3 h 262"/>
              <a:gd name="T32" fmla="*/ 101 w 203"/>
              <a:gd name="T33" fmla="*/ 13 h 262"/>
              <a:gd name="T34" fmla="*/ 124 w 203"/>
              <a:gd name="T35" fmla="*/ 29 h 262"/>
              <a:gd name="T36" fmla="*/ 126 w 203"/>
              <a:gd name="T37" fmla="*/ 37 h 262"/>
              <a:gd name="T38" fmla="*/ 162 w 203"/>
              <a:gd name="T39" fmla="*/ 36 h 262"/>
              <a:gd name="T40" fmla="*/ 181 w 203"/>
              <a:gd name="T41" fmla="*/ 49 h 262"/>
              <a:gd name="T42" fmla="*/ 191 w 203"/>
              <a:gd name="T43" fmla="*/ 70 h 262"/>
              <a:gd name="T44" fmla="*/ 203 w 203"/>
              <a:gd name="T45" fmla="*/ 84 h 262"/>
              <a:gd name="T46" fmla="*/ 203 w 203"/>
              <a:gd name="T47" fmla="*/ 117 h 262"/>
              <a:gd name="T48" fmla="*/ 181 w 203"/>
              <a:gd name="T49" fmla="*/ 112 h 262"/>
              <a:gd name="T50" fmla="*/ 165 w 203"/>
              <a:gd name="T51" fmla="*/ 133 h 262"/>
              <a:gd name="T52" fmla="*/ 155 w 203"/>
              <a:gd name="T53" fmla="*/ 131 h 262"/>
              <a:gd name="T54" fmla="*/ 153 w 203"/>
              <a:gd name="T55" fmla="*/ 149 h 262"/>
              <a:gd name="T56" fmla="*/ 142 w 203"/>
              <a:gd name="T57" fmla="*/ 180 h 262"/>
              <a:gd name="T58" fmla="*/ 114 w 203"/>
              <a:gd name="T59" fmla="*/ 161 h 262"/>
              <a:gd name="T60" fmla="*/ 102 w 203"/>
              <a:gd name="T61" fmla="*/ 158 h 262"/>
              <a:gd name="T62" fmla="*/ 99 w 203"/>
              <a:gd name="T63" fmla="*/ 171 h 262"/>
              <a:gd name="T64" fmla="*/ 104 w 203"/>
              <a:gd name="T65" fmla="*/ 177 h 262"/>
              <a:gd name="T66" fmla="*/ 120 w 203"/>
              <a:gd name="T67" fmla="*/ 203 h 262"/>
              <a:gd name="T68" fmla="*/ 139 w 203"/>
              <a:gd name="T69" fmla="*/ 213 h 262"/>
              <a:gd name="T70" fmla="*/ 174 w 203"/>
              <a:gd name="T71" fmla="*/ 236 h 262"/>
              <a:gd name="T72" fmla="*/ 138 w 203"/>
              <a:gd name="T73" fmla="*/ 258 h 262"/>
              <a:gd name="T74" fmla="*/ 105 w 203"/>
              <a:gd name="T75"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3" h="262">
                <a:moveTo>
                  <a:pt x="96" y="250"/>
                </a:moveTo>
                <a:cubicBezTo>
                  <a:pt x="89" y="254"/>
                  <a:pt x="89" y="254"/>
                  <a:pt x="89" y="254"/>
                </a:cubicBezTo>
                <a:cubicBezTo>
                  <a:pt x="77" y="243"/>
                  <a:pt x="77" y="243"/>
                  <a:pt x="77" y="243"/>
                </a:cubicBezTo>
                <a:cubicBezTo>
                  <a:pt x="71" y="236"/>
                  <a:pt x="64" y="229"/>
                  <a:pt x="57" y="223"/>
                </a:cubicBezTo>
                <a:cubicBezTo>
                  <a:pt x="47" y="218"/>
                  <a:pt x="42" y="212"/>
                  <a:pt x="40" y="207"/>
                </a:cubicBezTo>
                <a:cubicBezTo>
                  <a:pt x="38" y="202"/>
                  <a:pt x="36" y="193"/>
                  <a:pt x="41" y="182"/>
                </a:cubicBezTo>
                <a:cubicBezTo>
                  <a:pt x="40" y="170"/>
                  <a:pt x="40" y="170"/>
                  <a:pt x="40" y="170"/>
                </a:cubicBezTo>
                <a:cubicBezTo>
                  <a:pt x="48" y="162"/>
                  <a:pt x="48" y="162"/>
                  <a:pt x="48" y="162"/>
                </a:cubicBezTo>
                <a:cubicBezTo>
                  <a:pt x="48" y="161"/>
                  <a:pt x="48" y="161"/>
                  <a:pt x="48" y="161"/>
                </a:cubicBezTo>
                <a:cubicBezTo>
                  <a:pt x="49" y="157"/>
                  <a:pt x="49" y="157"/>
                  <a:pt x="49" y="157"/>
                </a:cubicBezTo>
                <a:cubicBezTo>
                  <a:pt x="56" y="149"/>
                  <a:pt x="56" y="149"/>
                  <a:pt x="56" y="149"/>
                </a:cubicBezTo>
                <a:cubicBezTo>
                  <a:pt x="57" y="148"/>
                  <a:pt x="57" y="148"/>
                  <a:pt x="57" y="148"/>
                </a:cubicBezTo>
                <a:cubicBezTo>
                  <a:pt x="54" y="136"/>
                  <a:pt x="54" y="136"/>
                  <a:pt x="54" y="136"/>
                </a:cubicBezTo>
                <a:cubicBezTo>
                  <a:pt x="53" y="129"/>
                  <a:pt x="53" y="129"/>
                  <a:pt x="53" y="129"/>
                </a:cubicBezTo>
                <a:cubicBezTo>
                  <a:pt x="40" y="119"/>
                  <a:pt x="40" y="119"/>
                  <a:pt x="40" y="119"/>
                </a:cubicBezTo>
                <a:cubicBezTo>
                  <a:pt x="29" y="89"/>
                  <a:pt x="29" y="89"/>
                  <a:pt x="29" y="89"/>
                </a:cubicBezTo>
                <a:cubicBezTo>
                  <a:pt x="34" y="86"/>
                  <a:pt x="34" y="86"/>
                  <a:pt x="34" y="86"/>
                </a:cubicBezTo>
                <a:cubicBezTo>
                  <a:pt x="32" y="80"/>
                  <a:pt x="32" y="80"/>
                  <a:pt x="32" y="80"/>
                </a:cubicBezTo>
                <a:cubicBezTo>
                  <a:pt x="26" y="77"/>
                  <a:pt x="26" y="77"/>
                  <a:pt x="26" y="77"/>
                </a:cubicBezTo>
                <a:cubicBezTo>
                  <a:pt x="21" y="70"/>
                  <a:pt x="21" y="70"/>
                  <a:pt x="21" y="70"/>
                </a:cubicBezTo>
                <a:cubicBezTo>
                  <a:pt x="0" y="56"/>
                  <a:pt x="0" y="56"/>
                  <a:pt x="0" y="56"/>
                </a:cubicBezTo>
                <a:cubicBezTo>
                  <a:pt x="19" y="39"/>
                  <a:pt x="19" y="39"/>
                  <a:pt x="19" y="39"/>
                </a:cubicBezTo>
                <a:cubicBezTo>
                  <a:pt x="21" y="35"/>
                  <a:pt x="21" y="35"/>
                  <a:pt x="21" y="35"/>
                </a:cubicBezTo>
                <a:cubicBezTo>
                  <a:pt x="21" y="31"/>
                  <a:pt x="21" y="31"/>
                  <a:pt x="21" y="31"/>
                </a:cubicBezTo>
                <a:cubicBezTo>
                  <a:pt x="33" y="12"/>
                  <a:pt x="33" y="12"/>
                  <a:pt x="33" y="12"/>
                </a:cubicBezTo>
                <a:cubicBezTo>
                  <a:pt x="45" y="13"/>
                  <a:pt x="45" y="13"/>
                  <a:pt x="45" y="13"/>
                </a:cubicBezTo>
                <a:cubicBezTo>
                  <a:pt x="48" y="11"/>
                  <a:pt x="48" y="11"/>
                  <a:pt x="48" y="11"/>
                </a:cubicBezTo>
                <a:cubicBezTo>
                  <a:pt x="53" y="6"/>
                  <a:pt x="53" y="6"/>
                  <a:pt x="53" y="6"/>
                </a:cubicBezTo>
                <a:cubicBezTo>
                  <a:pt x="58" y="2"/>
                  <a:pt x="58" y="2"/>
                  <a:pt x="58" y="2"/>
                </a:cubicBezTo>
                <a:cubicBezTo>
                  <a:pt x="67" y="0"/>
                  <a:pt x="67" y="0"/>
                  <a:pt x="67" y="0"/>
                </a:cubicBezTo>
                <a:cubicBezTo>
                  <a:pt x="87" y="0"/>
                  <a:pt x="87" y="0"/>
                  <a:pt x="87" y="0"/>
                </a:cubicBezTo>
                <a:cubicBezTo>
                  <a:pt x="89" y="3"/>
                  <a:pt x="89" y="3"/>
                  <a:pt x="89" y="3"/>
                </a:cubicBezTo>
                <a:cubicBezTo>
                  <a:pt x="99" y="9"/>
                  <a:pt x="99" y="9"/>
                  <a:pt x="99" y="9"/>
                </a:cubicBezTo>
                <a:cubicBezTo>
                  <a:pt x="101" y="13"/>
                  <a:pt x="101" y="13"/>
                  <a:pt x="101" y="13"/>
                </a:cubicBezTo>
                <a:cubicBezTo>
                  <a:pt x="104" y="13"/>
                  <a:pt x="104" y="13"/>
                  <a:pt x="104" y="13"/>
                </a:cubicBezTo>
                <a:cubicBezTo>
                  <a:pt x="124" y="29"/>
                  <a:pt x="124" y="29"/>
                  <a:pt x="124" y="29"/>
                </a:cubicBezTo>
                <a:cubicBezTo>
                  <a:pt x="121" y="36"/>
                  <a:pt x="121" y="36"/>
                  <a:pt x="121" y="36"/>
                </a:cubicBezTo>
                <a:cubicBezTo>
                  <a:pt x="126" y="37"/>
                  <a:pt x="126" y="37"/>
                  <a:pt x="126" y="37"/>
                </a:cubicBezTo>
                <a:cubicBezTo>
                  <a:pt x="141" y="30"/>
                  <a:pt x="141" y="30"/>
                  <a:pt x="141" y="30"/>
                </a:cubicBezTo>
                <a:cubicBezTo>
                  <a:pt x="162" y="36"/>
                  <a:pt x="162" y="36"/>
                  <a:pt x="162" y="36"/>
                </a:cubicBezTo>
                <a:cubicBezTo>
                  <a:pt x="166" y="41"/>
                  <a:pt x="166" y="41"/>
                  <a:pt x="166" y="41"/>
                </a:cubicBezTo>
                <a:cubicBezTo>
                  <a:pt x="181" y="49"/>
                  <a:pt x="181" y="49"/>
                  <a:pt x="181" y="49"/>
                </a:cubicBezTo>
                <a:cubicBezTo>
                  <a:pt x="192" y="68"/>
                  <a:pt x="192" y="68"/>
                  <a:pt x="192" y="68"/>
                </a:cubicBezTo>
                <a:cubicBezTo>
                  <a:pt x="191" y="70"/>
                  <a:pt x="191" y="70"/>
                  <a:pt x="191" y="70"/>
                </a:cubicBezTo>
                <a:cubicBezTo>
                  <a:pt x="195" y="74"/>
                  <a:pt x="195" y="74"/>
                  <a:pt x="195" y="74"/>
                </a:cubicBezTo>
                <a:cubicBezTo>
                  <a:pt x="203" y="84"/>
                  <a:pt x="203" y="84"/>
                  <a:pt x="203" y="84"/>
                </a:cubicBezTo>
                <a:cubicBezTo>
                  <a:pt x="203" y="103"/>
                  <a:pt x="203" y="103"/>
                  <a:pt x="203" y="103"/>
                </a:cubicBezTo>
                <a:cubicBezTo>
                  <a:pt x="203" y="117"/>
                  <a:pt x="203" y="117"/>
                  <a:pt x="203" y="117"/>
                </a:cubicBezTo>
                <a:cubicBezTo>
                  <a:pt x="193" y="126"/>
                  <a:pt x="193" y="126"/>
                  <a:pt x="193" y="126"/>
                </a:cubicBezTo>
                <a:cubicBezTo>
                  <a:pt x="181" y="112"/>
                  <a:pt x="181" y="112"/>
                  <a:pt x="181" y="112"/>
                </a:cubicBezTo>
                <a:cubicBezTo>
                  <a:pt x="184" y="130"/>
                  <a:pt x="184" y="130"/>
                  <a:pt x="184" y="130"/>
                </a:cubicBezTo>
                <a:cubicBezTo>
                  <a:pt x="165" y="133"/>
                  <a:pt x="165" y="133"/>
                  <a:pt x="165" y="133"/>
                </a:cubicBezTo>
                <a:cubicBezTo>
                  <a:pt x="163" y="129"/>
                  <a:pt x="163" y="129"/>
                  <a:pt x="163" y="129"/>
                </a:cubicBezTo>
                <a:cubicBezTo>
                  <a:pt x="155" y="131"/>
                  <a:pt x="155" y="131"/>
                  <a:pt x="155" y="131"/>
                </a:cubicBezTo>
                <a:cubicBezTo>
                  <a:pt x="157" y="134"/>
                  <a:pt x="157" y="134"/>
                  <a:pt x="157" y="134"/>
                </a:cubicBezTo>
                <a:cubicBezTo>
                  <a:pt x="153" y="149"/>
                  <a:pt x="153" y="149"/>
                  <a:pt x="153" y="149"/>
                </a:cubicBezTo>
                <a:cubicBezTo>
                  <a:pt x="151" y="156"/>
                  <a:pt x="151" y="156"/>
                  <a:pt x="151" y="156"/>
                </a:cubicBezTo>
                <a:cubicBezTo>
                  <a:pt x="142" y="180"/>
                  <a:pt x="142" y="180"/>
                  <a:pt x="142" y="180"/>
                </a:cubicBezTo>
                <a:cubicBezTo>
                  <a:pt x="121" y="165"/>
                  <a:pt x="121" y="165"/>
                  <a:pt x="121" y="165"/>
                </a:cubicBezTo>
                <a:cubicBezTo>
                  <a:pt x="119" y="163"/>
                  <a:pt x="116" y="162"/>
                  <a:pt x="114" y="161"/>
                </a:cubicBezTo>
                <a:cubicBezTo>
                  <a:pt x="111" y="160"/>
                  <a:pt x="111" y="160"/>
                  <a:pt x="111" y="160"/>
                </a:cubicBezTo>
                <a:cubicBezTo>
                  <a:pt x="108" y="160"/>
                  <a:pt x="105" y="159"/>
                  <a:pt x="102" y="158"/>
                </a:cubicBezTo>
                <a:cubicBezTo>
                  <a:pt x="100" y="164"/>
                  <a:pt x="98" y="169"/>
                  <a:pt x="96" y="174"/>
                </a:cubicBezTo>
                <a:cubicBezTo>
                  <a:pt x="99" y="171"/>
                  <a:pt x="99" y="171"/>
                  <a:pt x="99" y="171"/>
                </a:cubicBezTo>
                <a:cubicBezTo>
                  <a:pt x="91" y="184"/>
                  <a:pt x="91" y="184"/>
                  <a:pt x="91" y="184"/>
                </a:cubicBezTo>
                <a:cubicBezTo>
                  <a:pt x="104" y="177"/>
                  <a:pt x="104" y="177"/>
                  <a:pt x="104" y="177"/>
                </a:cubicBezTo>
                <a:cubicBezTo>
                  <a:pt x="106" y="181"/>
                  <a:pt x="107" y="183"/>
                  <a:pt x="108" y="184"/>
                </a:cubicBezTo>
                <a:cubicBezTo>
                  <a:pt x="114" y="189"/>
                  <a:pt x="119" y="196"/>
                  <a:pt x="120" y="203"/>
                </a:cubicBezTo>
                <a:cubicBezTo>
                  <a:pt x="125" y="205"/>
                  <a:pt x="129" y="208"/>
                  <a:pt x="132" y="210"/>
                </a:cubicBezTo>
                <a:cubicBezTo>
                  <a:pt x="135" y="211"/>
                  <a:pt x="137" y="213"/>
                  <a:pt x="139" y="213"/>
                </a:cubicBezTo>
                <a:cubicBezTo>
                  <a:pt x="142" y="214"/>
                  <a:pt x="142" y="214"/>
                  <a:pt x="142" y="214"/>
                </a:cubicBezTo>
                <a:cubicBezTo>
                  <a:pt x="174" y="236"/>
                  <a:pt x="174" y="236"/>
                  <a:pt x="174" y="236"/>
                </a:cubicBezTo>
                <a:cubicBezTo>
                  <a:pt x="142" y="251"/>
                  <a:pt x="142" y="251"/>
                  <a:pt x="142" y="251"/>
                </a:cubicBezTo>
                <a:cubicBezTo>
                  <a:pt x="138" y="258"/>
                  <a:pt x="138" y="258"/>
                  <a:pt x="138" y="258"/>
                </a:cubicBezTo>
                <a:cubicBezTo>
                  <a:pt x="123" y="258"/>
                  <a:pt x="123" y="258"/>
                  <a:pt x="123" y="258"/>
                </a:cubicBezTo>
                <a:cubicBezTo>
                  <a:pt x="105" y="262"/>
                  <a:pt x="105" y="262"/>
                  <a:pt x="105" y="262"/>
                </a:cubicBezTo>
                <a:lnTo>
                  <a:pt x="96" y="25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37"/>
          <p:cNvSpPr>
            <a:spLocks noEditPoints="1"/>
          </p:cNvSpPr>
          <p:nvPr/>
        </p:nvSpPr>
        <p:spPr bwMode="auto">
          <a:xfrm>
            <a:off x="18743613" y="8718550"/>
            <a:ext cx="255587" cy="447675"/>
          </a:xfrm>
          <a:custGeom>
            <a:avLst/>
            <a:gdLst>
              <a:gd name="T0" fmla="*/ 40 w 81"/>
              <a:gd name="T1" fmla="*/ 129 h 141"/>
              <a:gd name="T2" fmla="*/ 35 w 81"/>
              <a:gd name="T3" fmla="*/ 126 h 141"/>
              <a:gd name="T4" fmla="*/ 32 w 81"/>
              <a:gd name="T5" fmla="*/ 121 h 141"/>
              <a:gd name="T6" fmla="*/ 28 w 81"/>
              <a:gd name="T7" fmla="*/ 112 h 141"/>
              <a:gd name="T8" fmla="*/ 32 w 81"/>
              <a:gd name="T9" fmla="*/ 102 h 141"/>
              <a:gd name="T10" fmla="*/ 36 w 81"/>
              <a:gd name="T11" fmla="*/ 93 h 141"/>
              <a:gd name="T12" fmla="*/ 48 w 81"/>
              <a:gd name="T13" fmla="*/ 90 h 141"/>
              <a:gd name="T14" fmla="*/ 57 w 81"/>
              <a:gd name="T15" fmla="*/ 88 h 141"/>
              <a:gd name="T16" fmla="*/ 66 w 81"/>
              <a:gd name="T17" fmla="*/ 95 h 141"/>
              <a:gd name="T18" fmla="*/ 81 w 81"/>
              <a:gd name="T19" fmla="*/ 106 h 141"/>
              <a:gd name="T20" fmla="*/ 70 w 81"/>
              <a:gd name="T21" fmla="*/ 121 h 141"/>
              <a:gd name="T22" fmla="*/ 58 w 81"/>
              <a:gd name="T23" fmla="*/ 141 h 141"/>
              <a:gd name="T24" fmla="*/ 40 w 81"/>
              <a:gd name="T25" fmla="*/ 129 h 141"/>
              <a:gd name="T26" fmla="*/ 13 w 81"/>
              <a:gd name="T27" fmla="*/ 79 h 141"/>
              <a:gd name="T28" fmla="*/ 6 w 81"/>
              <a:gd name="T29" fmla="*/ 69 h 141"/>
              <a:gd name="T30" fmla="*/ 2 w 81"/>
              <a:gd name="T31" fmla="*/ 60 h 141"/>
              <a:gd name="T32" fmla="*/ 6 w 81"/>
              <a:gd name="T33" fmla="*/ 51 h 141"/>
              <a:gd name="T34" fmla="*/ 0 w 81"/>
              <a:gd name="T35" fmla="*/ 37 h 141"/>
              <a:gd name="T36" fmla="*/ 7 w 81"/>
              <a:gd name="T37" fmla="*/ 30 h 141"/>
              <a:gd name="T38" fmla="*/ 8 w 81"/>
              <a:gd name="T39" fmla="*/ 22 h 141"/>
              <a:gd name="T40" fmla="*/ 9 w 81"/>
              <a:gd name="T41" fmla="*/ 15 h 141"/>
              <a:gd name="T42" fmla="*/ 14 w 81"/>
              <a:gd name="T43" fmla="*/ 1 h 141"/>
              <a:gd name="T44" fmla="*/ 30 w 81"/>
              <a:gd name="T45" fmla="*/ 0 h 141"/>
              <a:gd name="T46" fmla="*/ 35 w 81"/>
              <a:gd name="T47" fmla="*/ 0 h 141"/>
              <a:gd name="T48" fmla="*/ 49 w 81"/>
              <a:gd name="T49" fmla="*/ 8 h 141"/>
              <a:gd name="T50" fmla="*/ 51 w 81"/>
              <a:gd name="T51" fmla="*/ 20 h 141"/>
              <a:gd name="T52" fmla="*/ 52 w 81"/>
              <a:gd name="T53" fmla="*/ 30 h 141"/>
              <a:gd name="T54" fmla="*/ 51 w 81"/>
              <a:gd name="T55" fmla="*/ 37 h 141"/>
              <a:gd name="T56" fmla="*/ 47 w 81"/>
              <a:gd name="T57" fmla="*/ 42 h 141"/>
              <a:gd name="T58" fmla="*/ 47 w 81"/>
              <a:gd name="T59" fmla="*/ 43 h 141"/>
              <a:gd name="T60" fmla="*/ 47 w 81"/>
              <a:gd name="T61" fmla="*/ 57 h 141"/>
              <a:gd name="T62" fmla="*/ 49 w 81"/>
              <a:gd name="T63" fmla="*/ 62 h 141"/>
              <a:gd name="T64" fmla="*/ 37 w 81"/>
              <a:gd name="T65" fmla="*/ 79 h 141"/>
              <a:gd name="T66" fmla="*/ 25 w 81"/>
              <a:gd name="T67" fmla="*/ 80 h 141"/>
              <a:gd name="T68" fmla="*/ 13 w 81"/>
              <a:gd name="T69" fmla="*/ 7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1" h="141">
                <a:moveTo>
                  <a:pt x="40" y="129"/>
                </a:moveTo>
                <a:cubicBezTo>
                  <a:pt x="35" y="126"/>
                  <a:pt x="35" y="126"/>
                  <a:pt x="35" y="126"/>
                </a:cubicBezTo>
                <a:cubicBezTo>
                  <a:pt x="32" y="121"/>
                  <a:pt x="32" y="121"/>
                  <a:pt x="32" y="121"/>
                </a:cubicBezTo>
                <a:cubicBezTo>
                  <a:pt x="28" y="112"/>
                  <a:pt x="28" y="112"/>
                  <a:pt x="28" y="112"/>
                </a:cubicBezTo>
                <a:cubicBezTo>
                  <a:pt x="32" y="102"/>
                  <a:pt x="32" y="102"/>
                  <a:pt x="32" y="102"/>
                </a:cubicBezTo>
                <a:cubicBezTo>
                  <a:pt x="36" y="93"/>
                  <a:pt x="36" y="93"/>
                  <a:pt x="36" y="93"/>
                </a:cubicBezTo>
                <a:cubicBezTo>
                  <a:pt x="48" y="90"/>
                  <a:pt x="48" y="90"/>
                  <a:pt x="48" y="90"/>
                </a:cubicBezTo>
                <a:cubicBezTo>
                  <a:pt x="57" y="88"/>
                  <a:pt x="57" y="88"/>
                  <a:pt x="57" y="88"/>
                </a:cubicBezTo>
                <a:cubicBezTo>
                  <a:pt x="66" y="95"/>
                  <a:pt x="66" y="95"/>
                  <a:pt x="66" y="95"/>
                </a:cubicBezTo>
                <a:cubicBezTo>
                  <a:pt x="81" y="106"/>
                  <a:pt x="81" y="106"/>
                  <a:pt x="81" y="106"/>
                </a:cubicBezTo>
                <a:cubicBezTo>
                  <a:pt x="70" y="121"/>
                  <a:pt x="70" y="121"/>
                  <a:pt x="70" y="121"/>
                </a:cubicBezTo>
                <a:cubicBezTo>
                  <a:pt x="58" y="141"/>
                  <a:pt x="58" y="141"/>
                  <a:pt x="58" y="141"/>
                </a:cubicBezTo>
                <a:lnTo>
                  <a:pt x="40" y="129"/>
                </a:lnTo>
                <a:close/>
                <a:moveTo>
                  <a:pt x="13" y="79"/>
                </a:moveTo>
                <a:cubicBezTo>
                  <a:pt x="6" y="69"/>
                  <a:pt x="6" y="69"/>
                  <a:pt x="6" y="69"/>
                </a:cubicBezTo>
                <a:cubicBezTo>
                  <a:pt x="2" y="60"/>
                  <a:pt x="2" y="60"/>
                  <a:pt x="2" y="60"/>
                </a:cubicBezTo>
                <a:cubicBezTo>
                  <a:pt x="6" y="51"/>
                  <a:pt x="6" y="51"/>
                  <a:pt x="6" y="51"/>
                </a:cubicBezTo>
                <a:cubicBezTo>
                  <a:pt x="0" y="37"/>
                  <a:pt x="0" y="37"/>
                  <a:pt x="0" y="37"/>
                </a:cubicBezTo>
                <a:cubicBezTo>
                  <a:pt x="7" y="30"/>
                  <a:pt x="7" y="30"/>
                  <a:pt x="7" y="30"/>
                </a:cubicBezTo>
                <a:cubicBezTo>
                  <a:pt x="8" y="22"/>
                  <a:pt x="8" y="22"/>
                  <a:pt x="8" y="22"/>
                </a:cubicBezTo>
                <a:cubicBezTo>
                  <a:pt x="9" y="15"/>
                  <a:pt x="9" y="15"/>
                  <a:pt x="9" y="15"/>
                </a:cubicBezTo>
                <a:cubicBezTo>
                  <a:pt x="14" y="1"/>
                  <a:pt x="14" y="1"/>
                  <a:pt x="14" y="1"/>
                </a:cubicBezTo>
                <a:cubicBezTo>
                  <a:pt x="30" y="0"/>
                  <a:pt x="30" y="0"/>
                  <a:pt x="30" y="0"/>
                </a:cubicBezTo>
                <a:cubicBezTo>
                  <a:pt x="35" y="0"/>
                  <a:pt x="35" y="0"/>
                  <a:pt x="35" y="0"/>
                </a:cubicBezTo>
                <a:cubicBezTo>
                  <a:pt x="49" y="8"/>
                  <a:pt x="49" y="8"/>
                  <a:pt x="49" y="8"/>
                </a:cubicBezTo>
                <a:cubicBezTo>
                  <a:pt x="51" y="20"/>
                  <a:pt x="51" y="20"/>
                  <a:pt x="51" y="20"/>
                </a:cubicBezTo>
                <a:cubicBezTo>
                  <a:pt x="52" y="23"/>
                  <a:pt x="52" y="27"/>
                  <a:pt x="52" y="30"/>
                </a:cubicBezTo>
                <a:cubicBezTo>
                  <a:pt x="51" y="37"/>
                  <a:pt x="51" y="37"/>
                  <a:pt x="51" y="37"/>
                </a:cubicBezTo>
                <a:cubicBezTo>
                  <a:pt x="47" y="42"/>
                  <a:pt x="47" y="42"/>
                  <a:pt x="47" y="42"/>
                </a:cubicBezTo>
                <a:cubicBezTo>
                  <a:pt x="47" y="43"/>
                  <a:pt x="47" y="43"/>
                  <a:pt x="47" y="43"/>
                </a:cubicBezTo>
                <a:cubicBezTo>
                  <a:pt x="47" y="57"/>
                  <a:pt x="47" y="57"/>
                  <a:pt x="47" y="57"/>
                </a:cubicBezTo>
                <a:cubicBezTo>
                  <a:pt x="49" y="62"/>
                  <a:pt x="49" y="62"/>
                  <a:pt x="49" y="62"/>
                </a:cubicBezTo>
                <a:cubicBezTo>
                  <a:pt x="37" y="79"/>
                  <a:pt x="37" y="79"/>
                  <a:pt x="37" y="79"/>
                </a:cubicBezTo>
                <a:cubicBezTo>
                  <a:pt x="25" y="80"/>
                  <a:pt x="25" y="80"/>
                  <a:pt x="25" y="80"/>
                </a:cubicBezTo>
                <a:lnTo>
                  <a:pt x="13" y="7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38"/>
          <p:cNvSpPr>
            <a:spLocks/>
          </p:cNvSpPr>
          <p:nvPr/>
        </p:nvSpPr>
        <p:spPr bwMode="auto">
          <a:xfrm>
            <a:off x="20231100" y="8104188"/>
            <a:ext cx="231775" cy="307975"/>
          </a:xfrm>
          <a:custGeom>
            <a:avLst/>
            <a:gdLst>
              <a:gd name="T0" fmla="*/ 31 w 73"/>
              <a:gd name="T1" fmla="*/ 97 h 97"/>
              <a:gd name="T2" fmla="*/ 24 w 73"/>
              <a:gd name="T3" fmla="*/ 91 h 97"/>
              <a:gd name="T4" fmla="*/ 20 w 73"/>
              <a:gd name="T5" fmla="*/ 88 h 97"/>
              <a:gd name="T6" fmla="*/ 1 w 73"/>
              <a:gd name="T7" fmla="*/ 52 h 97"/>
              <a:gd name="T8" fmla="*/ 7 w 73"/>
              <a:gd name="T9" fmla="*/ 28 h 97"/>
              <a:gd name="T10" fmla="*/ 15 w 73"/>
              <a:gd name="T11" fmla="*/ 15 h 97"/>
              <a:gd name="T12" fmla="*/ 27 w 73"/>
              <a:gd name="T13" fmla="*/ 5 h 97"/>
              <a:gd name="T14" fmla="*/ 32 w 73"/>
              <a:gd name="T15" fmla="*/ 1 h 97"/>
              <a:gd name="T16" fmla="*/ 42 w 73"/>
              <a:gd name="T17" fmla="*/ 0 h 97"/>
              <a:gd name="T18" fmla="*/ 48 w 73"/>
              <a:gd name="T19" fmla="*/ 1 h 97"/>
              <a:gd name="T20" fmla="*/ 71 w 73"/>
              <a:gd name="T21" fmla="*/ 32 h 97"/>
              <a:gd name="T22" fmla="*/ 70 w 73"/>
              <a:gd name="T23" fmla="*/ 38 h 97"/>
              <a:gd name="T24" fmla="*/ 69 w 73"/>
              <a:gd name="T25" fmla="*/ 47 h 97"/>
              <a:gd name="T26" fmla="*/ 60 w 73"/>
              <a:gd name="T27" fmla="*/ 77 h 97"/>
              <a:gd name="T28" fmla="*/ 59 w 73"/>
              <a:gd name="T29" fmla="*/ 82 h 97"/>
              <a:gd name="T30" fmla="*/ 38 w 73"/>
              <a:gd name="T31" fmla="*/ 97 h 97"/>
              <a:gd name="T32" fmla="*/ 31 w 73"/>
              <a:gd name="T3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97">
                <a:moveTo>
                  <a:pt x="31" y="97"/>
                </a:moveTo>
                <a:cubicBezTo>
                  <a:pt x="24" y="91"/>
                  <a:pt x="24" y="91"/>
                  <a:pt x="24" y="91"/>
                </a:cubicBezTo>
                <a:cubicBezTo>
                  <a:pt x="20" y="88"/>
                  <a:pt x="20" y="88"/>
                  <a:pt x="20" y="88"/>
                </a:cubicBezTo>
                <a:cubicBezTo>
                  <a:pt x="1" y="77"/>
                  <a:pt x="1" y="58"/>
                  <a:pt x="1" y="52"/>
                </a:cubicBezTo>
                <a:cubicBezTo>
                  <a:pt x="0" y="44"/>
                  <a:pt x="3" y="35"/>
                  <a:pt x="7" y="28"/>
                </a:cubicBezTo>
                <a:cubicBezTo>
                  <a:pt x="11" y="22"/>
                  <a:pt x="13" y="18"/>
                  <a:pt x="15" y="15"/>
                </a:cubicBezTo>
                <a:cubicBezTo>
                  <a:pt x="19" y="10"/>
                  <a:pt x="23" y="7"/>
                  <a:pt x="27" y="5"/>
                </a:cubicBezTo>
                <a:cubicBezTo>
                  <a:pt x="32" y="1"/>
                  <a:pt x="32" y="1"/>
                  <a:pt x="32" y="1"/>
                </a:cubicBezTo>
                <a:cubicBezTo>
                  <a:pt x="42" y="0"/>
                  <a:pt x="42" y="0"/>
                  <a:pt x="42" y="0"/>
                </a:cubicBezTo>
                <a:cubicBezTo>
                  <a:pt x="44" y="0"/>
                  <a:pt x="46" y="0"/>
                  <a:pt x="48" y="1"/>
                </a:cubicBezTo>
                <a:cubicBezTo>
                  <a:pt x="64" y="4"/>
                  <a:pt x="73" y="18"/>
                  <a:pt x="71" y="32"/>
                </a:cubicBezTo>
                <a:cubicBezTo>
                  <a:pt x="70" y="38"/>
                  <a:pt x="70" y="38"/>
                  <a:pt x="70" y="38"/>
                </a:cubicBezTo>
                <a:cubicBezTo>
                  <a:pt x="70" y="41"/>
                  <a:pt x="69" y="44"/>
                  <a:pt x="69" y="47"/>
                </a:cubicBezTo>
                <a:cubicBezTo>
                  <a:pt x="68" y="56"/>
                  <a:pt x="67" y="67"/>
                  <a:pt x="60" y="77"/>
                </a:cubicBezTo>
                <a:cubicBezTo>
                  <a:pt x="59" y="82"/>
                  <a:pt x="59" y="82"/>
                  <a:pt x="59" y="82"/>
                </a:cubicBezTo>
                <a:cubicBezTo>
                  <a:pt x="55" y="91"/>
                  <a:pt x="47" y="97"/>
                  <a:pt x="38" y="97"/>
                </a:cubicBezTo>
                <a:lnTo>
                  <a:pt x="31" y="9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39"/>
          <p:cNvSpPr>
            <a:spLocks noEditPoints="1"/>
          </p:cNvSpPr>
          <p:nvPr/>
        </p:nvSpPr>
        <p:spPr bwMode="auto">
          <a:xfrm>
            <a:off x="19151600" y="9013825"/>
            <a:ext cx="1250950" cy="407988"/>
          </a:xfrm>
          <a:custGeom>
            <a:avLst/>
            <a:gdLst>
              <a:gd name="T0" fmla="*/ 169 w 395"/>
              <a:gd name="T1" fmla="*/ 82 h 129"/>
              <a:gd name="T2" fmla="*/ 158 w 395"/>
              <a:gd name="T3" fmla="*/ 71 h 129"/>
              <a:gd name="T4" fmla="*/ 156 w 395"/>
              <a:gd name="T5" fmla="*/ 64 h 129"/>
              <a:gd name="T6" fmla="*/ 177 w 395"/>
              <a:gd name="T7" fmla="*/ 39 h 129"/>
              <a:gd name="T8" fmla="*/ 192 w 395"/>
              <a:gd name="T9" fmla="*/ 42 h 129"/>
              <a:gd name="T10" fmla="*/ 207 w 395"/>
              <a:gd name="T11" fmla="*/ 60 h 129"/>
              <a:gd name="T12" fmla="*/ 217 w 395"/>
              <a:gd name="T13" fmla="*/ 76 h 129"/>
              <a:gd name="T14" fmla="*/ 249 w 395"/>
              <a:gd name="T15" fmla="*/ 60 h 129"/>
              <a:gd name="T16" fmla="*/ 260 w 395"/>
              <a:gd name="T17" fmla="*/ 51 h 129"/>
              <a:gd name="T18" fmla="*/ 300 w 395"/>
              <a:gd name="T19" fmla="*/ 24 h 129"/>
              <a:gd name="T20" fmla="*/ 307 w 395"/>
              <a:gd name="T21" fmla="*/ 14 h 129"/>
              <a:gd name="T22" fmla="*/ 330 w 395"/>
              <a:gd name="T23" fmla="*/ 1 h 129"/>
              <a:gd name="T24" fmla="*/ 349 w 395"/>
              <a:gd name="T25" fmla="*/ 4 h 129"/>
              <a:gd name="T26" fmla="*/ 364 w 395"/>
              <a:gd name="T27" fmla="*/ 16 h 129"/>
              <a:gd name="T28" fmla="*/ 391 w 395"/>
              <a:gd name="T29" fmla="*/ 30 h 129"/>
              <a:gd name="T30" fmla="*/ 395 w 395"/>
              <a:gd name="T31" fmla="*/ 49 h 129"/>
              <a:gd name="T32" fmla="*/ 391 w 395"/>
              <a:gd name="T33" fmla="*/ 56 h 129"/>
              <a:gd name="T34" fmla="*/ 376 w 395"/>
              <a:gd name="T35" fmla="*/ 68 h 129"/>
              <a:gd name="T36" fmla="*/ 357 w 395"/>
              <a:gd name="T37" fmla="*/ 83 h 129"/>
              <a:gd name="T38" fmla="*/ 335 w 395"/>
              <a:gd name="T39" fmla="*/ 78 h 129"/>
              <a:gd name="T40" fmla="*/ 331 w 395"/>
              <a:gd name="T41" fmla="*/ 81 h 129"/>
              <a:gd name="T42" fmla="*/ 315 w 395"/>
              <a:gd name="T43" fmla="*/ 107 h 129"/>
              <a:gd name="T44" fmla="*/ 300 w 395"/>
              <a:gd name="T45" fmla="*/ 119 h 129"/>
              <a:gd name="T46" fmla="*/ 267 w 395"/>
              <a:gd name="T47" fmla="*/ 121 h 129"/>
              <a:gd name="T48" fmla="*/ 258 w 395"/>
              <a:gd name="T49" fmla="*/ 124 h 129"/>
              <a:gd name="T50" fmla="*/ 231 w 395"/>
              <a:gd name="T51" fmla="*/ 128 h 129"/>
              <a:gd name="T52" fmla="*/ 204 w 395"/>
              <a:gd name="T53" fmla="*/ 117 h 129"/>
              <a:gd name="T54" fmla="*/ 108 w 395"/>
              <a:gd name="T55" fmla="*/ 127 h 129"/>
              <a:gd name="T56" fmla="*/ 53 w 395"/>
              <a:gd name="T57" fmla="*/ 124 h 129"/>
              <a:gd name="T58" fmla="*/ 57 w 395"/>
              <a:gd name="T59" fmla="*/ 103 h 129"/>
              <a:gd name="T60" fmla="*/ 42 w 395"/>
              <a:gd name="T61" fmla="*/ 89 h 129"/>
              <a:gd name="T62" fmla="*/ 39 w 395"/>
              <a:gd name="T63" fmla="*/ 83 h 129"/>
              <a:gd name="T64" fmla="*/ 23 w 395"/>
              <a:gd name="T65" fmla="*/ 56 h 129"/>
              <a:gd name="T66" fmla="*/ 19 w 395"/>
              <a:gd name="T67" fmla="*/ 47 h 129"/>
              <a:gd name="T68" fmla="*/ 0 w 395"/>
              <a:gd name="T69" fmla="*/ 24 h 129"/>
              <a:gd name="T70" fmla="*/ 70 w 395"/>
              <a:gd name="T71" fmla="*/ 11 h 129"/>
              <a:gd name="T72" fmla="*/ 92 w 395"/>
              <a:gd name="T73" fmla="*/ 19 h 129"/>
              <a:gd name="T74" fmla="*/ 116 w 395"/>
              <a:gd name="T75" fmla="*/ 56 h 129"/>
              <a:gd name="T76" fmla="*/ 127 w 395"/>
              <a:gd name="T77" fmla="*/ 82 h 129"/>
              <a:gd name="T78" fmla="*/ 135 w 395"/>
              <a:gd name="T79" fmla="*/ 93 h 129"/>
              <a:gd name="T80" fmla="*/ 175 w 395"/>
              <a:gd name="T81" fmla="*/ 123 h 129"/>
              <a:gd name="T82" fmla="*/ 123 w 395"/>
              <a:gd name="T83" fmla="*/ 128 h 129"/>
              <a:gd name="T84" fmla="*/ 112 w 395"/>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5" h="129">
                <a:moveTo>
                  <a:pt x="204" y="117"/>
                </a:moveTo>
                <a:cubicBezTo>
                  <a:pt x="169" y="82"/>
                  <a:pt x="169" y="82"/>
                  <a:pt x="169" y="82"/>
                </a:cubicBezTo>
                <a:cubicBezTo>
                  <a:pt x="162" y="75"/>
                  <a:pt x="162" y="75"/>
                  <a:pt x="162" y="75"/>
                </a:cubicBezTo>
                <a:cubicBezTo>
                  <a:pt x="158" y="71"/>
                  <a:pt x="158" y="71"/>
                  <a:pt x="158" y="71"/>
                </a:cubicBezTo>
                <a:cubicBezTo>
                  <a:pt x="151" y="63"/>
                  <a:pt x="151" y="63"/>
                  <a:pt x="151" y="63"/>
                </a:cubicBezTo>
                <a:cubicBezTo>
                  <a:pt x="156" y="64"/>
                  <a:pt x="156" y="64"/>
                  <a:pt x="156" y="64"/>
                </a:cubicBezTo>
                <a:cubicBezTo>
                  <a:pt x="158" y="54"/>
                  <a:pt x="158" y="54"/>
                  <a:pt x="158" y="54"/>
                </a:cubicBezTo>
                <a:cubicBezTo>
                  <a:pt x="161" y="46"/>
                  <a:pt x="168" y="40"/>
                  <a:pt x="177" y="39"/>
                </a:cubicBezTo>
                <a:cubicBezTo>
                  <a:pt x="185" y="37"/>
                  <a:pt x="185" y="37"/>
                  <a:pt x="185" y="37"/>
                </a:cubicBezTo>
                <a:cubicBezTo>
                  <a:pt x="192" y="42"/>
                  <a:pt x="192" y="42"/>
                  <a:pt x="192" y="42"/>
                </a:cubicBezTo>
                <a:cubicBezTo>
                  <a:pt x="194" y="43"/>
                  <a:pt x="198" y="46"/>
                  <a:pt x="201" y="50"/>
                </a:cubicBezTo>
                <a:cubicBezTo>
                  <a:pt x="207" y="60"/>
                  <a:pt x="207" y="60"/>
                  <a:pt x="207" y="60"/>
                </a:cubicBezTo>
                <a:cubicBezTo>
                  <a:pt x="207" y="60"/>
                  <a:pt x="201" y="72"/>
                  <a:pt x="201" y="72"/>
                </a:cubicBezTo>
                <a:cubicBezTo>
                  <a:pt x="217" y="76"/>
                  <a:pt x="217" y="76"/>
                  <a:pt x="217" y="76"/>
                </a:cubicBezTo>
                <a:cubicBezTo>
                  <a:pt x="221" y="77"/>
                  <a:pt x="221" y="77"/>
                  <a:pt x="221" y="77"/>
                </a:cubicBezTo>
                <a:cubicBezTo>
                  <a:pt x="227" y="67"/>
                  <a:pt x="237" y="61"/>
                  <a:pt x="249" y="60"/>
                </a:cubicBezTo>
                <a:cubicBezTo>
                  <a:pt x="252" y="59"/>
                  <a:pt x="254" y="58"/>
                  <a:pt x="255" y="56"/>
                </a:cubicBezTo>
                <a:cubicBezTo>
                  <a:pt x="257" y="55"/>
                  <a:pt x="258" y="53"/>
                  <a:pt x="260" y="51"/>
                </a:cubicBezTo>
                <a:cubicBezTo>
                  <a:pt x="268" y="40"/>
                  <a:pt x="278" y="33"/>
                  <a:pt x="291" y="29"/>
                </a:cubicBezTo>
                <a:cubicBezTo>
                  <a:pt x="293" y="28"/>
                  <a:pt x="297" y="26"/>
                  <a:pt x="300" y="24"/>
                </a:cubicBezTo>
                <a:cubicBezTo>
                  <a:pt x="304" y="19"/>
                  <a:pt x="304" y="19"/>
                  <a:pt x="304" y="19"/>
                </a:cubicBezTo>
                <a:cubicBezTo>
                  <a:pt x="307" y="14"/>
                  <a:pt x="307" y="14"/>
                  <a:pt x="307" y="14"/>
                </a:cubicBezTo>
                <a:cubicBezTo>
                  <a:pt x="312" y="7"/>
                  <a:pt x="320" y="3"/>
                  <a:pt x="329" y="1"/>
                </a:cubicBezTo>
                <a:cubicBezTo>
                  <a:pt x="330" y="1"/>
                  <a:pt x="330" y="1"/>
                  <a:pt x="330" y="1"/>
                </a:cubicBezTo>
                <a:cubicBezTo>
                  <a:pt x="335" y="0"/>
                  <a:pt x="335" y="0"/>
                  <a:pt x="335" y="0"/>
                </a:cubicBezTo>
                <a:cubicBezTo>
                  <a:pt x="341" y="0"/>
                  <a:pt x="345" y="2"/>
                  <a:pt x="349" y="4"/>
                </a:cubicBezTo>
                <a:cubicBezTo>
                  <a:pt x="352" y="6"/>
                  <a:pt x="355" y="9"/>
                  <a:pt x="358" y="11"/>
                </a:cubicBezTo>
                <a:cubicBezTo>
                  <a:pt x="364" y="16"/>
                  <a:pt x="364" y="16"/>
                  <a:pt x="364" y="16"/>
                </a:cubicBezTo>
                <a:cubicBezTo>
                  <a:pt x="364" y="18"/>
                  <a:pt x="364" y="18"/>
                  <a:pt x="364" y="18"/>
                </a:cubicBezTo>
                <a:cubicBezTo>
                  <a:pt x="391" y="30"/>
                  <a:pt x="391" y="30"/>
                  <a:pt x="391" y="30"/>
                </a:cubicBezTo>
                <a:cubicBezTo>
                  <a:pt x="393" y="42"/>
                  <a:pt x="393" y="42"/>
                  <a:pt x="393" y="42"/>
                </a:cubicBezTo>
                <a:cubicBezTo>
                  <a:pt x="395" y="49"/>
                  <a:pt x="395" y="49"/>
                  <a:pt x="395" y="49"/>
                </a:cubicBezTo>
                <a:cubicBezTo>
                  <a:pt x="392" y="54"/>
                  <a:pt x="392" y="54"/>
                  <a:pt x="392" y="54"/>
                </a:cubicBezTo>
                <a:cubicBezTo>
                  <a:pt x="391" y="56"/>
                  <a:pt x="391" y="56"/>
                  <a:pt x="391" y="56"/>
                </a:cubicBezTo>
                <a:cubicBezTo>
                  <a:pt x="389" y="59"/>
                  <a:pt x="389" y="59"/>
                  <a:pt x="389" y="59"/>
                </a:cubicBezTo>
                <a:cubicBezTo>
                  <a:pt x="385" y="64"/>
                  <a:pt x="380" y="67"/>
                  <a:pt x="376" y="68"/>
                </a:cubicBezTo>
                <a:cubicBezTo>
                  <a:pt x="373" y="72"/>
                  <a:pt x="369" y="76"/>
                  <a:pt x="364" y="78"/>
                </a:cubicBezTo>
                <a:cubicBezTo>
                  <a:pt x="357" y="83"/>
                  <a:pt x="357" y="83"/>
                  <a:pt x="357" y="83"/>
                </a:cubicBezTo>
                <a:cubicBezTo>
                  <a:pt x="350" y="81"/>
                  <a:pt x="350" y="81"/>
                  <a:pt x="350" y="81"/>
                </a:cubicBezTo>
                <a:cubicBezTo>
                  <a:pt x="335" y="78"/>
                  <a:pt x="335" y="78"/>
                  <a:pt x="335" y="78"/>
                </a:cubicBezTo>
                <a:cubicBezTo>
                  <a:pt x="332" y="78"/>
                  <a:pt x="332" y="78"/>
                  <a:pt x="332" y="78"/>
                </a:cubicBezTo>
                <a:cubicBezTo>
                  <a:pt x="331" y="81"/>
                  <a:pt x="331" y="81"/>
                  <a:pt x="331" y="81"/>
                </a:cubicBezTo>
                <a:cubicBezTo>
                  <a:pt x="320" y="100"/>
                  <a:pt x="320" y="100"/>
                  <a:pt x="320" y="100"/>
                </a:cubicBezTo>
                <a:cubicBezTo>
                  <a:pt x="315" y="107"/>
                  <a:pt x="315" y="107"/>
                  <a:pt x="315" y="107"/>
                </a:cubicBezTo>
                <a:cubicBezTo>
                  <a:pt x="312" y="115"/>
                  <a:pt x="312" y="115"/>
                  <a:pt x="312" y="115"/>
                </a:cubicBezTo>
                <a:cubicBezTo>
                  <a:pt x="300" y="119"/>
                  <a:pt x="300" y="119"/>
                  <a:pt x="300" y="119"/>
                </a:cubicBezTo>
                <a:cubicBezTo>
                  <a:pt x="276" y="124"/>
                  <a:pt x="276" y="124"/>
                  <a:pt x="276" y="124"/>
                </a:cubicBezTo>
                <a:cubicBezTo>
                  <a:pt x="267" y="121"/>
                  <a:pt x="267" y="121"/>
                  <a:pt x="267" y="121"/>
                </a:cubicBezTo>
                <a:cubicBezTo>
                  <a:pt x="265" y="122"/>
                  <a:pt x="265" y="122"/>
                  <a:pt x="265" y="122"/>
                </a:cubicBezTo>
                <a:cubicBezTo>
                  <a:pt x="264" y="122"/>
                  <a:pt x="260" y="123"/>
                  <a:pt x="258" y="124"/>
                </a:cubicBezTo>
                <a:cubicBezTo>
                  <a:pt x="255" y="125"/>
                  <a:pt x="252" y="126"/>
                  <a:pt x="239" y="126"/>
                </a:cubicBezTo>
                <a:cubicBezTo>
                  <a:pt x="231" y="128"/>
                  <a:pt x="231" y="128"/>
                  <a:pt x="231" y="128"/>
                </a:cubicBezTo>
                <a:cubicBezTo>
                  <a:pt x="216" y="129"/>
                  <a:pt x="216" y="129"/>
                  <a:pt x="216" y="129"/>
                </a:cubicBezTo>
                <a:lnTo>
                  <a:pt x="204" y="117"/>
                </a:lnTo>
                <a:close/>
                <a:moveTo>
                  <a:pt x="112" y="129"/>
                </a:moveTo>
                <a:cubicBezTo>
                  <a:pt x="108" y="127"/>
                  <a:pt x="108" y="127"/>
                  <a:pt x="108" y="127"/>
                </a:cubicBezTo>
                <a:cubicBezTo>
                  <a:pt x="106" y="126"/>
                  <a:pt x="104" y="125"/>
                  <a:pt x="101" y="124"/>
                </a:cubicBezTo>
                <a:cubicBezTo>
                  <a:pt x="53" y="124"/>
                  <a:pt x="53" y="124"/>
                  <a:pt x="53" y="124"/>
                </a:cubicBezTo>
                <a:cubicBezTo>
                  <a:pt x="68" y="110"/>
                  <a:pt x="68" y="110"/>
                  <a:pt x="68" y="110"/>
                </a:cubicBezTo>
                <a:cubicBezTo>
                  <a:pt x="64" y="108"/>
                  <a:pt x="60" y="106"/>
                  <a:pt x="57" y="103"/>
                </a:cubicBezTo>
                <a:cubicBezTo>
                  <a:pt x="31" y="90"/>
                  <a:pt x="31" y="90"/>
                  <a:pt x="31" y="90"/>
                </a:cubicBezTo>
                <a:cubicBezTo>
                  <a:pt x="42" y="89"/>
                  <a:pt x="42" y="89"/>
                  <a:pt x="42" y="89"/>
                </a:cubicBezTo>
                <a:cubicBezTo>
                  <a:pt x="40" y="88"/>
                  <a:pt x="39" y="85"/>
                  <a:pt x="39" y="83"/>
                </a:cubicBezTo>
                <a:cubicBezTo>
                  <a:pt x="39" y="83"/>
                  <a:pt x="39" y="83"/>
                  <a:pt x="39" y="83"/>
                </a:cubicBezTo>
                <a:cubicBezTo>
                  <a:pt x="38" y="83"/>
                  <a:pt x="37" y="82"/>
                  <a:pt x="36" y="81"/>
                </a:cubicBezTo>
                <a:cubicBezTo>
                  <a:pt x="27" y="75"/>
                  <a:pt x="23" y="66"/>
                  <a:pt x="23" y="56"/>
                </a:cubicBezTo>
                <a:cubicBezTo>
                  <a:pt x="22" y="55"/>
                  <a:pt x="22" y="55"/>
                  <a:pt x="22" y="55"/>
                </a:cubicBezTo>
                <a:cubicBezTo>
                  <a:pt x="19" y="47"/>
                  <a:pt x="19" y="47"/>
                  <a:pt x="19" y="47"/>
                </a:cubicBezTo>
                <a:cubicBezTo>
                  <a:pt x="19" y="45"/>
                  <a:pt x="19" y="44"/>
                  <a:pt x="19" y="42"/>
                </a:cubicBezTo>
                <a:cubicBezTo>
                  <a:pt x="0" y="24"/>
                  <a:pt x="0" y="24"/>
                  <a:pt x="0" y="24"/>
                </a:cubicBezTo>
                <a:cubicBezTo>
                  <a:pt x="35" y="2"/>
                  <a:pt x="35" y="2"/>
                  <a:pt x="35" y="2"/>
                </a:cubicBezTo>
                <a:cubicBezTo>
                  <a:pt x="70" y="11"/>
                  <a:pt x="70" y="11"/>
                  <a:pt x="70" y="11"/>
                </a:cubicBezTo>
                <a:cubicBezTo>
                  <a:pt x="78" y="7"/>
                  <a:pt x="78" y="7"/>
                  <a:pt x="78" y="7"/>
                </a:cubicBezTo>
                <a:cubicBezTo>
                  <a:pt x="92" y="19"/>
                  <a:pt x="92" y="19"/>
                  <a:pt x="92" y="19"/>
                </a:cubicBezTo>
                <a:cubicBezTo>
                  <a:pt x="97" y="23"/>
                  <a:pt x="101" y="26"/>
                  <a:pt x="106" y="30"/>
                </a:cubicBezTo>
                <a:cubicBezTo>
                  <a:pt x="113" y="37"/>
                  <a:pt x="117" y="46"/>
                  <a:pt x="116" y="56"/>
                </a:cubicBezTo>
                <a:cubicBezTo>
                  <a:pt x="116" y="60"/>
                  <a:pt x="116" y="63"/>
                  <a:pt x="116" y="65"/>
                </a:cubicBezTo>
                <a:cubicBezTo>
                  <a:pt x="122" y="72"/>
                  <a:pt x="125" y="78"/>
                  <a:pt x="127" y="82"/>
                </a:cubicBezTo>
                <a:cubicBezTo>
                  <a:pt x="128" y="84"/>
                  <a:pt x="129" y="86"/>
                  <a:pt x="130" y="88"/>
                </a:cubicBezTo>
                <a:cubicBezTo>
                  <a:pt x="135" y="93"/>
                  <a:pt x="135" y="93"/>
                  <a:pt x="135" y="93"/>
                </a:cubicBezTo>
                <a:cubicBezTo>
                  <a:pt x="137" y="96"/>
                  <a:pt x="138" y="99"/>
                  <a:pt x="139" y="101"/>
                </a:cubicBezTo>
                <a:cubicBezTo>
                  <a:pt x="175" y="123"/>
                  <a:pt x="175" y="123"/>
                  <a:pt x="175" y="123"/>
                </a:cubicBezTo>
                <a:cubicBezTo>
                  <a:pt x="132" y="124"/>
                  <a:pt x="132" y="124"/>
                  <a:pt x="132" y="124"/>
                </a:cubicBezTo>
                <a:cubicBezTo>
                  <a:pt x="123" y="128"/>
                  <a:pt x="123" y="128"/>
                  <a:pt x="123" y="128"/>
                </a:cubicBezTo>
                <a:cubicBezTo>
                  <a:pt x="116" y="129"/>
                  <a:pt x="116" y="129"/>
                  <a:pt x="116" y="129"/>
                </a:cubicBezTo>
                <a:lnTo>
                  <a:pt x="112" y="12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0"/>
          <p:cNvSpPr>
            <a:spLocks noEditPoints="1"/>
          </p:cNvSpPr>
          <p:nvPr/>
        </p:nvSpPr>
        <p:spPr bwMode="auto">
          <a:xfrm>
            <a:off x="18897600" y="9074150"/>
            <a:ext cx="2752725" cy="887413"/>
          </a:xfrm>
          <a:custGeom>
            <a:avLst/>
            <a:gdLst>
              <a:gd name="T0" fmla="*/ 494 w 869"/>
              <a:gd name="T1" fmla="*/ 259 h 280"/>
              <a:gd name="T2" fmla="*/ 453 w 869"/>
              <a:gd name="T3" fmla="*/ 266 h 280"/>
              <a:gd name="T4" fmla="*/ 413 w 869"/>
              <a:gd name="T5" fmla="*/ 255 h 280"/>
              <a:gd name="T6" fmla="*/ 373 w 869"/>
              <a:gd name="T7" fmla="*/ 247 h 280"/>
              <a:gd name="T8" fmla="*/ 331 w 869"/>
              <a:gd name="T9" fmla="*/ 244 h 280"/>
              <a:gd name="T10" fmla="*/ 260 w 869"/>
              <a:gd name="T11" fmla="*/ 236 h 280"/>
              <a:gd name="T12" fmla="*/ 194 w 869"/>
              <a:gd name="T13" fmla="*/ 207 h 280"/>
              <a:gd name="T14" fmla="*/ 139 w 869"/>
              <a:gd name="T15" fmla="*/ 172 h 280"/>
              <a:gd name="T16" fmla="*/ 113 w 869"/>
              <a:gd name="T17" fmla="*/ 167 h 280"/>
              <a:gd name="T18" fmla="*/ 72 w 869"/>
              <a:gd name="T19" fmla="*/ 112 h 280"/>
              <a:gd name="T20" fmla="*/ 39 w 869"/>
              <a:gd name="T21" fmla="*/ 83 h 280"/>
              <a:gd name="T22" fmla="*/ 11 w 869"/>
              <a:gd name="T23" fmla="*/ 14 h 280"/>
              <a:gd name="T24" fmla="*/ 44 w 869"/>
              <a:gd name="T25" fmla="*/ 1 h 280"/>
              <a:gd name="T26" fmla="*/ 150 w 869"/>
              <a:gd name="T27" fmla="*/ 55 h 280"/>
              <a:gd name="T28" fmla="*/ 201 w 869"/>
              <a:gd name="T29" fmla="*/ 85 h 280"/>
              <a:gd name="T30" fmla="*/ 223 w 869"/>
              <a:gd name="T31" fmla="*/ 107 h 280"/>
              <a:gd name="T32" fmla="*/ 254 w 869"/>
              <a:gd name="T33" fmla="*/ 120 h 280"/>
              <a:gd name="T34" fmla="*/ 265 w 869"/>
              <a:gd name="T35" fmla="*/ 66 h 280"/>
              <a:gd name="T36" fmla="*/ 317 w 869"/>
              <a:gd name="T37" fmla="*/ 67 h 280"/>
              <a:gd name="T38" fmla="*/ 363 w 869"/>
              <a:gd name="T39" fmla="*/ 63 h 280"/>
              <a:gd name="T40" fmla="*/ 395 w 869"/>
              <a:gd name="T41" fmla="*/ 17 h 280"/>
              <a:gd name="T42" fmla="*/ 450 w 869"/>
              <a:gd name="T43" fmla="*/ 56 h 280"/>
              <a:gd name="T44" fmla="*/ 490 w 869"/>
              <a:gd name="T45" fmla="*/ 65 h 280"/>
              <a:gd name="T46" fmla="*/ 526 w 869"/>
              <a:gd name="T47" fmla="*/ 21 h 280"/>
              <a:gd name="T48" fmla="*/ 610 w 869"/>
              <a:gd name="T49" fmla="*/ 51 h 280"/>
              <a:gd name="T50" fmla="*/ 649 w 869"/>
              <a:gd name="T51" fmla="*/ 83 h 280"/>
              <a:gd name="T52" fmla="*/ 695 w 869"/>
              <a:gd name="T53" fmla="*/ 87 h 280"/>
              <a:gd name="T54" fmla="*/ 739 w 869"/>
              <a:gd name="T55" fmla="*/ 95 h 280"/>
              <a:gd name="T56" fmla="*/ 837 w 869"/>
              <a:gd name="T57" fmla="*/ 116 h 280"/>
              <a:gd name="T58" fmla="*/ 841 w 869"/>
              <a:gd name="T59" fmla="*/ 255 h 280"/>
              <a:gd name="T60" fmla="*/ 768 w 869"/>
              <a:gd name="T61" fmla="*/ 230 h 280"/>
              <a:gd name="T62" fmla="*/ 775 w 869"/>
              <a:gd name="T63" fmla="*/ 196 h 280"/>
              <a:gd name="T64" fmla="*/ 728 w 869"/>
              <a:gd name="T65" fmla="*/ 219 h 280"/>
              <a:gd name="T66" fmla="*/ 703 w 869"/>
              <a:gd name="T67" fmla="*/ 182 h 280"/>
              <a:gd name="T68" fmla="*/ 650 w 869"/>
              <a:gd name="T69" fmla="*/ 177 h 280"/>
              <a:gd name="T70" fmla="*/ 616 w 869"/>
              <a:gd name="T71" fmla="*/ 175 h 280"/>
              <a:gd name="T72" fmla="*/ 556 w 869"/>
              <a:gd name="T73" fmla="*/ 164 h 280"/>
              <a:gd name="T74" fmla="*/ 524 w 869"/>
              <a:gd name="T75" fmla="*/ 202 h 280"/>
              <a:gd name="T76" fmla="*/ 558 w 869"/>
              <a:gd name="T77" fmla="*/ 202 h 280"/>
              <a:gd name="T78" fmla="*/ 604 w 869"/>
              <a:gd name="T79" fmla="*/ 213 h 280"/>
              <a:gd name="T80" fmla="*/ 565 w 869"/>
              <a:gd name="T81" fmla="*/ 261 h 280"/>
              <a:gd name="T82" fmla="*/ 525 w 869"/>
              <a:gd name="T83" fmla="*/ 280 h 280"/>
              <a:gd name="T84" fmla="*/ 497 w 869"/>
              <a:gd name="T85" fmla="*/ 251 h 280"/>
              <a:gd name="T86" fmla="*/ 459 w 869"/>
              <a:gd name="T87" fmla="*/ 203 h 280"/>
              <a:gd name="T88" fmla="*/ 431 w 869"/>
              <a:gd name="T89" fmla="*/ 132 h 280"/>
              <a:gd name="T90" fmla="*/ 398 w 869"/>
              <a:gd name="T91" fmla="*/ 180 h 280"/>
              <a:gd name="T92" fmla="*/ 358 w 869"/>
              <a:gd name="T93" fmla="*/ 174 h 280"/>
              <a:gd name="T94" fmla="*/ 312 w 869"/>
              <a:gd name="T95" fmla="*/ 167 h 280"/>
              <a:gd name="T96" fmla="*/ 260 w 869"/>
              <a:gd name="T97" fmla="*/ 168 h 280"/>
              <a:gd name="T98" fmla="*/ 243 w 869"/>
              <a:gd name="T99" fmla="*/ 168 h 280"/>
              <a:gd name="T100" fmla="*/ 322 w 869"/>
              <a:gd name="T101" fmla="*/ 177 h 280"/>
              <a:gd name="T102" fmla="*/ 396 w 869"/>
              <a:gd name="T103" fmla="*/ 204 h 280"/>
              <a:gd name="T104" fmla="*/ 419 w 869"/>
              <a:gd name="T105" fmla="*/ 204 h 280"/>
              <a:gd name="T106" fmla="*/ 513 w 869"/>
              <a:gd name="T107" fmla="*/ 201 h 280"/>
              <a:gd name="T108" fmla="*/ 501 w 869"/>
              <a:gd name="T109" fmla="*/ 204 h 280"/>
              <a:gd name="T110" fmla="*/ 579 w 869"/>
              <a:gd name="T111" fmla="*/ 110 h 280"/>
              <a:gd name="T112" fmla="*/ 583 w 869"/>
              <a:gd name="T113" fmla="*/ 89 h 280"/>
              <a:gd name="T114" fmla="*/ 583 w 869"/>
              <a:gd name="T115" fmla="*/ 81 h 280"/>
              <a:gd name="T116" fmla="*/ 649 w 869"/>
              <a:gd name="T117" fmla="*/ 209 h 280"/>
              <a:gd name="T118" fmla="*/ 679 w 869"/>
              <a:gd name="T119" fmla="*/ 189 h 280"/>
              <a:gd name="T120" fmla="*/ 676 w 869"/>
              <a:gd name="T121" fmla="*/ 23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9" h="280">
                <a:moveTo>
                  <a:pt x="505" y="280"/>
                </a:moveTo>
                <a:cubicBezTo>
                  <a:pt x="503" y="278"/>
                  <a:pt x="503" y="278"/>
                  <a:pt x="503" y="278"/>
                </a:cubicBezTo>
                <a:cubicBezTo>
                  <a:pt x="489" y="278"/>
                  <a:pt x="489" y="278"/>
                  <a:pt x="489" y="278"/>
                </a:cubicBezTo>
                <a:cubicBezTo>
                  <a:pt x="496" y="263"/>
                  <a:pt x="496" y="263"/>
                  <a:pt x="496" y="263"/>
                </a:cubicBezTo>
                <a:cubicBezTo>
                  <a:pt x="494" y="259"/>
                  <a:pt x="494" y="259"/>
                  <a:pt x="494" y="259"/>
                </a:cubicBezTo>
                <a:cubicBezTo>
                  <a:pt x="490" y="266"/>
                  <a:pt x="484" y="270"/>
                  <a:pt x="476" y="271"/>
                </a:cubicBezTo>
                <a:cubicBezTo>
                  <a:pt x="470" y="271"/>
                  <a:pt x="470" y="271"/>
                  <a:pt x="470" y="271"/>
                </a:cubicBezTo>
                <a:cubicBezTo>
                  <a:pt x="467" y="271"/>
                  <a:pt x="467" y="271"/>
                  <a:pt x="467" y="271"/>
                </a:cubicBezTo>
                <a:cubicBezTo>
                  <a:pt x="460" y="270"/>
                  <a:pt x="460" y="270"/>
                  <a:pt x="460" y="270"/>
                </a:cubicBezTo>
                <a:cubicBezTo>
                  <a:pt x="458" y="269"/>
                  <a:pt x="455" y="268"/>
                  <a:pt x="453" y="266"/>
                </a:cubicBezTo>
                <a:cubicBezTo>
                  <a:pt x="449" y="265"/>
                  <a:pt x="447" y="264"/>
                  <a:pt x="444" y="263"/>
                </a:cubicBezTo>
                <a:cubicBezTo>
                  <a:pt x="427" y="259"/>
                  <a:pt x="427" y="259"/>
                  <a:pt x="427" y="259"/>
                </a:cubicBezTo>
                <a:cubicBezTo>
                  <a:pt x="427" y="254"/>
                  <a:pt x="427" y="254"/>
                  <a:pt x="427" y="254"/>
                </a:cubicBezTo>
                <a:cubicBezTo>
                  <a:pt x="424" y="254"/>
                  <a:pt x="415" y="255"/>
                  <a:pt x="415" y="255"/>
                </a:cubicBezTo>
                <a:cubicBezTo>
                  <a:pt x="413" y="255"/>
                  <a:pt x="413" y="255"/>
                  <a:pt x="413" y="255"/>
                </a:cubicBezTo>
                <a:cubicBezTo>
                  <a:pt x="416" y="235"/>
                  <a:pt x="416" y="235"/>
                  <a:pt x="416" y="235"/>
                </a:cubicBezTo>
                <a:cubicBezTo>
                  <a:pt x="410" y="254"/>
                  <a:pt x="410" y="254"/>
                  <a:pt x="410" y="254"/>
                </a:cubicBezTo>
                <a:cubicBezTo>
                  <a:pt x="408" y="254"/>
                  <a:pt x="406" y="254"/>
                  <a:pt x="404" y="253"/>
                </a:cubicBezTo>
                <a:cubicBezTo>
                  <a:pt x="381" y="247"/>
                  <a:pt x="381" y="247"/>
                  <a:pt x="381" y="247"/>
                </a:cubicBezTo>
                <a:cubicBezTo>
                  <a:pt x="378" y="247"/>
                  <a:pt x="376" y="247"/>
                  <a:pt x="373" y="247"/>
                </a:cubicBezTo>
                <a:cubicBezTo>
                  <a:pt x="370" y="248"/>
                  <a:pt x="366" y="249"/>
                  <a:pt x="362" y="249"/>
                </a:cubicBezTo>
                <a:cubicBezTo>
                  <a:pt x="357" y="249"/>
                  <a:pt x="357" y="249"/>
                  <a:pt x="357" y="249"/>
                </a:cubicBezTo>
                <a:cubicBezTo>
                  <a:pt x="350" y="247"/>
                  <a:pt x="350" y="247"/>
                  <a:pt x="350" y="247"/>
                </a:cubicBezTo>
                <a:cubicBezTo>
                  <a:pt x="346" y="245"/>
                  <a:pt x="341" y="244"/>
                  <a:pt x="336" y="244"/>
                </a:cubicBezTo>
                <a:cubicBezTo>
                  <a:pt x="331" y="244"/>
                  <a:pt x="331" y="244"/>
                  <a:pt x="331" y="244"/>
                </a:cubicBezTo>
                <a:cubicBezTo>
                  <a:pt x="327" y="244"/>
                  <a:pt x="324" y="244"/>
                  <a:pt x="321" y="244"/>
                </a:cubicBezTo>
                <a:cubicBezTo>
                  <a:pt x="317" y="244"/>
                  <a:pt x="317" y="244"/>
                  <a:pt x="317" y="244"/>
                </a:cubicBezTo>
                <a:cubicBezTo>
                  <a:pt x="306" y="243"/>
                  <a:pt x="295" y="242"/>
                  <a:pt x="283" y="237"/>
                </a:cubicBezTo>
                <a:cubicBezTo>
                  <a:pt x="280" y="236"/>
                  <a:pt x="276" y="235"/>
                  <a:pt x="271" y="235"/>
                </a:cubicBezTo>
                <a:cubicBezTo>
                  <a:pt x="269" y="235"/>
                  <a:pt x="262" y="236"/>
                  <a:pt x="260" y="236"/>
                </a:cubicBezTo>
                <a:cubicBezTo>
                  <a:pt x="254" y="236"/>
                  <a:pt x="249" y="235"/>
                  <a:pt x="244" y="233"/>
                </a:cubicBezTo>
                <a:cubicBezTo>
                  <a:pt x="242" y="232"/>
                  <a:pt x="239" y="231"/>
                  <a:pt x="235" y="231"/>
                </a:cubicBezTo>
                <a:cubicBezTo>
                  <a:pt x="226" y="231"/>
                  <a:pt x="219" y="228"/>
                  <a:pt x="214" y="223"/>
                </a:cubicBezTo>
                <a:cubicBezTo>
                  <a:pt x="211" y="222"/>
                  <a:pt x="211" y="222"/>
                  <a:pt x="211" y="222"/>
                </a:cubicBezTo>
                <a:cubicBezTo>
                  <a:pt x="203" y="220"/>
                  <a:pt x="197" y="214"/>
                  <a:pt x="194" y="207"/>
                </a:cubicBezTo>
                <a:cubicBezTo>
                  <a:pt x="194" y="206"/>
                  <a:pt x="194" y="206"/>
                  <a:pt x="194" y="206"/>
                </a:cubicBezTo>
                <a:cubicBezTo>
                  <a:pt x="189" y="205"/>
                  <a:pt x="182" y="204"/>
                  <a:pt x="176" y="198"/>
                </a:cubicBezTo>
                <a:cubicBezTo>
                  <a:pt x="173" y="196"/>
                  <a:pt x="170" y="194"/>
                  <a:pt x="166" y="192"/>
                </a:cubicBezTo>
                <a:cubicBezTo>
                  <a:pt x="163" y="190"/>
                  <a:pt x="163" y="190"/>
                  <a:pt x="163" y="190"/>
                </a:cubicBezTo>
                <a:cubicBezTo>
                  <a:pt x="155" y="185"/>
                  <a:pt x="146" y="179"/>
                  <a:pt x="139" y="172"/>
                </a:cubicBezTo>
                <a:cubicBezTo>
                  <a:pt x="137" y="170"/>
                  <a:pt x="134" y="168"/>
                  <a:pt x="131" y="166"/>
                </a:cubicBezTo>
                <a:cubicBezTo>
                  <a:pt x="131" y="166"/>
                  <a:pt x="131" y="166"/>
                  <a:pt x="131" y="166"/>
                </a:cubicBezTo>
                <a:cubicBezTo>
                  <a:pt x="127" y="167"/>
                  <a:pt x="127" y="167"/>
                  <a:pt x="127" y="167"/>
                </a:cubicBezTo>
                <a:cubicBezTo>
                  <a:pt x="120" y="168"/>
                  <a:pt x="120" y="168"/>
                  <a:pt x="120" y="168"/>
                </a:cubicBezTo>
                <a:cubicBezTo>
                  <a:pt x="113" y="167"/>
                  <a:pt x="113" y="167"/>
                  <a:pt x="113" y="167"/>
                </a:cubicBezTo>
                <a:cubicBezTo>
                  <a:pt x="107" y="162"/>
                  <a:pt x="107" y="162"/>
                  <a:pt x="107" y="162"/>
                </a:cubicBezTo>
                <a:cubicBezTo>
                  <a:pt x="88" y="145"/>
                  <a:pt x="88" y="145"/>
                  <a:pt x="88" y="145"/>
                </a:cubicBezTo>
                <a:cubicBezTo>
                  <a:pt x="79" y="141"/>
                  <a:pt x="75" y="134"/>
                  <a:pt x="74" y="132"/>
                </a:cubicBezTo>
                <a:cubicBezTo>
                  <a:pt x="69" y="123"/>
                  <a:pt x="69" y="123"/>
                  <a:pt x="69" y="123"/>
                </a:cubicBezTo>
                <a:cubicBezTo>
                  <a:pt x="72" y="112"/>
                  <a:pt x="72" y="112"/>
                  <a:pt x="72" y="112"/>
                </a:cubicBezTo>
                <a:cubicBezTo>
                  <a:pt x="70" y="112"/>
                  <a:pt x="70" y="112"/>
                  <a:pt x="70" y="112"/>
                </a:cubicBezTo>
                <a:cubicBezTo>
                  <a:pt x="64" y="110"/>
                  <a:pt x="64" y="110"/>
                  <a:pt x="64" y="110"/>
                </a:cubicBezTo>
                <a:cubicBezTo>
                  <a:pt x="53" y="105"/>
                  <a:pt x="46" y="96"/>
                  <a:pt x="47" y="84"/>
                </a:cubicBezTo>
                <a:cubicBezTo>
                  <a:pt x="47" y="83"/>
                  <a:pt x="47" y="83"/>
                  <a:pt x="47" y="83"/>
                </a:cubicBezTo>
                <a:cubicBezTo>
                  <a:pt x="39" y="83"/>
                  <a:pt x="39" y="83"/>
                  <a:pt x="39" y="83"/>
                </a:cubicBezTo>
                <a:cubicBezTo>
                  <a:pt x="0" y="81"/>
                  <a:pt x="0" y="81"/>
                  <a:pt x="0" y="81"/>
                </a:cubicBezTo>
                <a:cubicBezTo>
                  <a:pt x="23" y="52"/>
                  <a:pt x="23" y="52"/>
                  <a:pt x="23" y="52"/>
                </a:cubicBezTo>
                <a:cubicBezTo>
                  <a:pt x="22" y="51"/>
                  <a:pt x="21" y="50"/>
                  <a:pt x="20" y="49"/>
                </a:cubicBezTo>
                <a:cubicBezTo>
                  <a:pt x="16" y="44"/>
                  <a:pt x="13" y="40"/>
                  <a:pt x="12" y="37"/>
                </a:cubicBezTo>
                <a:cubicBezTo>
                  <a:pt x="8" y="29"/>
                  <a:pt x="8" y="21"/>
                  <a:pt x="11" y="14"/>
                </a:cubicBezTo>
                <a:cubicBezTo>
                  <a:pt x="15" y="5"/>
                  <a:pt x="15" y="5"/>
                  <a:pt x="15" y="5"/>
                </a:cubicBezTo>
                <a:cubicBezTo>
                  <a:pt x="26" y="1"/>
                  <a:pt x="26" y="1"/>
                  <a:pt x="26" y="1"/>
                </a:cubicBezTo>
                <a:cubicBezTo>
                  <a:pt x="29" y="1"/>
                  <a:pt x="32" y="0"/>
                  <a:pt x="36" y="0"/>
                </a:cubicBezTo>
                <a:cubicBezTo>
                  <a:pt x="39" y="0"/>
                  <a:pt x="39" y="0"/>
                  <a:pt x="39" y="0"/>
                </a:cubicBezTo>
                <a:cubicBezTo>
                  <a:pt x="44" y="1"/>
                  <a:pt x="44" y="1"/>
                  <a:pt x="44" y="1"/>
                </a:cubicBezTo>
                <a:cubicBezTo>
                  <a:pt x="50" y="3"/>
                  <a:pt x="58" y="4"/>
                  <a:pt x="65" y="5"/>
                </a:cubicBezTo>
                <a:cubicBezTo>
                  <a:pt x="76" y="5"/>
                  <a:pt x="85" y="10"/>
                  <a:pt x="91" y="17"/>
                </a:cubicBezTo>
                <a:cubicBezTo>
                  <a:pt x="96" y="23"/>
                  <a:pt x="103" y="28"/>
                  <a:pt x="113" y="32"/>
                </a:cubicBezTo>
                <a:cubicBezTo>
                  <a:pt x="120" y="36"/>
                  <a:pt x="126" y="40"/>
                  <a:pt x="130" y="45"/>
                </a:cubicBezTo>
                <a:cubicBezTo>
                  <a:pt x="137" y="48"/>
                  <a:pt x="144" y="51"/>
                  <a:pt x="150" y="55"/>
                </a:cubicBezTo>
                <a:cubicBezTo>
                  <a:pt x="153" y="56"/>
                  <a:pt x="158" y="58"/>
                  <a:pt x="162" y="63"/>
                </a:cubicBezTo>
                <a:cubicBezTo>
                  <a:pt x="162" y="63"/>
                  <a:pt x="171" y="66"/>
                  <a:pt x="174" y="67"/>
                </a:cubicBezTo>
                <a:cubicBezTo>
                  <a:pt x="177" y="68"/>
                  <a:pt x="185" y="72"/>
                  <a:pt x="189" y="80"/>
                </a:cubicBezTo>
                <a:cubicBezTo>
                  <a:pt x="191" y="82"/>
                  <a:pt x="194" y="83"/>
                  <a:pt x="196" y="86"/>
                </a:cubicBezTo>
                <a:cubicBezTo>
                  <a:pt x="201" y="85"/>
                  <a:pt x="201" y="85"/>
                  <a:pt x="201" y="85"/>
                </a:cubicBezTo>
                <a:cubicBezTo>
                  <a:pt x="217" y="85"/>
                  <a:pt x="217" y="85"/>
                  <a:pt x="217" y="85"/>
                </a:cubicBezTo>
                <a:cubicBezTo>
                  <a:pt x="219" y="91"/>
                  <a:pt x="219" y="91"/>
                  <a:pt x="219" y="91"/>
                </a:cubicBezTo>
                <a:cubicBezTo>
                  <a:pt x="228" y="93"/>
                  <a:pt x="228" y="93"/>
                  <a:pt x="228" y="93"/>
                </a:cubicBezTo>
                <a:cubicBezTo>
                  <a:pt x="223" y="104"/>
                  <a:pt x="223" y="104"/>
                  <a:pt x="223" y="104"/>
                </a:cubicBezTo>
                <a:cubicBezTo>
                  <a:pt x="223" y="107"/>
                  <a:pt x="223" y="107"/>
                  <a:pt x="223" y="107"/>
                </a:cubicBezTo>
                <a:cubicBezTo>
                  <a:pt x="225" y="107"/>
                  <a:pt x="225" y="107"/>
                  <a:pt x="225" y="107"/>
                </a:cubicBezTo>
                <a:cubicBezTo>
                  <a:pt x="237" y="114"/>
                  <a:pt x="237" y="114"/>
                  <a:pt x="237" y="114"/>
                </a:cubicBezTo>
                <a:cubicBezTo>
                  <a:pt x="240" y="117"/>
                  <a:pt x="242" y="119"/>
                  <a:pt x="244" y="122"/>
                </a:cubicBezTo>
                <a:cubicBezTo>
                  <a:pt x="249" y="120"/>
                  <a:pt x="249" y="120"/>
                  <a:pt x="249" y="120"/>
                </a:cubicBezTo>
                <a:cubicBezTo>
                  <a:pt x="254" y="120"/>
                  <a:pt x="254" y="120"/>
                  <a:pt x="254" y="120"/>
                </a:cubicBezTo>
                <a:cubicBezTo>
                  <a:pt x="257" y="120"/>
                  <a:pt x="259" y="120"/>
                  <a:pt x="262" y="121"/>
                </a:cubicBezTo>
                <a:cubicBezTo>
                  <a:pt x="260" y="117"/>
                  <a:pt x="260" y="117"/>
                  <a:pt x="260" y="117"/>
                </a:cubicBezTo>
                <a:cubicBezTo>
                  <a:pt x="259" y="114"/>
                  <a:pt x="258" y="110"/>
                  <a:pt x="256" y="106"/>
                </a:cubicBezTo>
                <a:cubicBezTo>
                  <a:pt x="249" y="92"/>
                  <a:pt x="256" y="79"/>
                  <a:pt x="260" y="73"/>
                </a:cubicBezTo>
                <a:cubicBezTo>
                  <a:pt x="261" y="70"/>
                  <a:pt x="264" y="67"/>
                  <a:pt x="265" y="66"/>
                </a:cubicBezTo>
                <a:cubicBezTo>
                  <a:pt x="274" y="57"/>
                  <a:pt x="282" y="55"/>
                  <a:pt x="288" y="55"/>
                </a:cubicBezTo>
                <a:cubicBezTo>
                  <a:pt x="289" y="55"/>
                  <a:pt x="289" y="55"/>
                  <a:pt x="289" y="55"/>
                </a:cubicBezTo>
                <a:cubicBezTo>
                  <a:pt x="300" y="57"/>
                  <a:pt x="300" y="57"/>
                  <a:pt x="300" y="57"/>
                </a:cubicBezTo>
                <a:cubicBezTo>
                  <a:pt x="310" y="68"/>
                  <a:pt x="310" y="68"/>
                  <a:pt x="310" y="68"/>
                </a:cubicBezTo>
                <a:cubicBezTo>
                  <a:pt x="317" y="67"/>
                  <a:pt x="317" y="67"/>
                  <a:pt x="317" y="67"/>
                </a:cubicBezTo>
                <a:cubicBezTo>
                  <a:pt x="319" y="67"/>
                  <a:pt x="324" y="67"/>
                  <a:pt x="327" y="67"/>
                </a:cubicBezTo>
                <a:cubicBezTo>
                  <a:pt x="330" y="65"/>
                  <a:pt x="336" y="64"/>
                  <a:pt x="336" y="64"/>
                </a:cubicBezTo>
                <a:cubicBezTo>
                  <a:pt x="352" y="62"/>
                  <a:pt x="352" y="62"/>
                  <a:pt x="352" y="62"/>
                </a:cubicBezTo>
                <a:cubicBezTo>
                  <a:pt x="358" y="64"/>
                  <a:pt x="358" y="64"/>
                  <a:pt x="358" y="64"/>
                </a:cubicBezTo>
                <a:cubicBezTo>
                  <a:pt x="363" y="63"/>
                  <a:pt x="363" y="63"/>
                  <a:pt x="363" y="63"/>
                </a:cubicBezTo>
                <a:cubicBezTo>
                  <a:pt x="367" y="58"/>
                  <a:pt x="367" y="58"/>
                  <a:pt x="367" y="58"/>
                </a:cubicBezTo>
                <a:cubicBezTo>
                  <a:pt x="374" y="47"/>
                  <a:pt x="374" y="47"/>
                  <a:pt x="374" y="47"/>
                </a:cubicBezTo>
                <a:cubicBezTo>
                  <a:pt x="376" y="39"/>
                  <a:pt x="376" y="39"/>
                  <a:pt x="376" y="39"/>
                </a:cubicBezTo>
                <a:cubicBezTo>
                  <a:pt x="381" y="27"/>
                  <a:pt x="381" y="27"/>
                  <a:pt x="381" y="27"/>
                </a:cubicBezTo>
                <a:cubicBezTo>
                  <a:pt x="395" y="17"/>
                  <a:pt x="395" y="17"/>
                  <a:pt x="395" y="17"/>
                </a:cubicBezTo>
                <a:cubicBezTo>
                  <a:pt x="404" y="18"/>
                  <a:pt x="404" y="18"/>
                  <a:pt x="404" y="18"/>
                </a:cubicBezTo>
                <a:cubicBezTo>
                  <a:pt x="419" y="19"/>
                  <a:pt x="419" y="19"/>
                  <a:pt x="419" y="19"/>
                </a:cubicBezTo>
                <a:cubicBezTo>
                  <a:pt x="438" y="22"/>
                  <a:pt x="438" y="22"/>
                  <a:pt x="438" y="22"/>
                </a:cubicBezTo>
                <a:cubicBezTo>
                  <a:pt x="489" y="32"/>
                  <a:pt x="489" y="32"/>
                  <a:pt x="489" y="32"/>
                </a:cubicBezTo>
                <a:cubicBezTo>
                  <a:pt x="450" y="56"/>
                  <a:pt x="450" y="56"/>
                  <a:pt x="450" y="56"/>
                </a:cubicBezTo>
                <a:cubicBezTo>
                  <a:pt x="452" y="59"/>
                  <a:pt x="453" y="62"/>
                  <a:pt x="454" y="66"/>
                </a:cubicBezTo>
                <a:cubicBezTo>
                  <a:pt x="457" y="68"/>
                  <a:pt x="460" y="71"/>
                  <a:pt x="462" y="74"/>
                </a:cubicBezTo>
                <a:cubicBezTo>
                  <a:pt x="463" y="74"/>
                  <a:pt x="467" y="72"/>
                  <a:pt x="467" y="72"/>
                </a:cubicBezTo>
                <a:cubicBezTo>
                  <a:pt x="470" y="72"/>
                  <a:pt x="470" y="72"/>
                  <a:pt x="470" y="72"/>
                </a:cubicBezTo>
                <a:cubicBezTo>
                  <a:pt x="474" y="68"/>
                  <a:pt x="481" y="65"/>
                  <a:pt x="490" y="65"/>
                </a:cubicBezTo>
                <a:cubicBezTo>
                  <a:pt x="495" y="65"/>
                  <a:pt x="499" y="65"/>
                  <a:pt x="504" y="66"/>
                </a:cubicBezTo>
                <a:cubicBezTo>
                  <a:pt x="505" y="67"/>
                  <a:pt x="507" y="67"/>
                  <a:pt x="509" y="67"/>
                </a:cubicBezTo>
                <a:cubicBezTo>
                  <a:pt x="512" y="68"/>
                  <a:pt x="526" y="69"/>
                  <a:pt x="529" y="69"/>
                </a:cubicBezTo>
                <a:cubicBezTo>
                  <a:pt x="554" y="40"/>
                  <a:pt x="554" y="40"/>
                  <a:pt x="554" y="40"/>
                </a:cubicBezTo>
                <a:cubicBezTo>
                  <a:pt x="526" y="21"/>
                  <a:pt x="526" y="21"/>
                  <a:pt x="526" y="21"/>
                </a:cubicBezTo>
                <a:cubicBezTo>
                  <a:pt x="571" y="21"/>
                  <a:pt x="571" y="21"/>
                  <a:pt x="571" y="21"/>
                </a:cubicBezTo>
                <a:cubicBezTo>
                  <a:pt x="575" y="16"/>
                  <a:pt x="575" y="16"/>
                  <a:pt x="575" y="16"/>
                </a:cubicBezTo>
                <a:cubicBezTo>
                  <a:pt x="577" y="21"/>
                  <a:pt x="577" y="21"/>
                  <a:pt x="577" y="21"/>
                </a:cubicBezTo>
                <a:cubicBezTo>
                  <a:pt x="640" y="21"/>
                  <a:pt x="640" y="21"/>
                  <a:pt x="640" y="21"/>
                </a:cubicBezTo>
                <a:cubicBezTo>
                  <a:pt x="610" y="51"/>
                  <a:pt x="610" y="51"/>
                  <a:pt x="610" y="51"/>
                </a:cubicBezTo>
                <a:cubicBezTo>
                  <a:pt x="612" y="50"/>
                  <a:pt x="618" y="49"/>
                  <a:pt x="618" y="49"/>
                </a:cubicBezTo>
                <a:cubicBezTo>
                  <a:pt x="636" y="49"/>
                  <a:pt x="636" y="49"/>
                  <a:pt x="636" y="49"/>
                </a:cubicBezTo>
                <a:cubicBezTo>
                  <a:pt x="641" y="64"/>
                  <a:pt x="641" y="64"/>
                  <a:pt x="641" y="64"/>
                </a:cubicBezTo>
                <a:cubicBezTo>
                  <a:pt x="647" y="66"/>
                  <a:pt x="647" y="66"/>
                  <a:pt x="647" y="66"/>
                </a:cubicBezTo>
                <a:cubicBezTo>
                  <a:pt x="649" y="83"/>
                  <a:pt x="649" y="83"/>
                  <a:pt x="649" y="83"/>
                </a:cubicBezTo>
                <a:cubicBezTo>
                  <a:pt x="649" y="86"/>
                  <a:pt x="648" y="88"/>
                  <a:pt x="648" y="91"/>
                </a:cubicBezTo>
                <a:cubicBezTo>
                  <a:pt x="649" y="89"/>
                  <a:pt x="649" y="89"/>
                  <a:pt x="649" y="89"/>
                </a:cubicBezTo>
                <a:cubicBezTo>
                  <a:pt x="655" y="85"/>
                  <a:pt x="661" y="82"/>
                  <a:pt x="667" y="82"/>
                </a:cubicBezTo>
                <a:cubicBezTo>
                  <a:pt x="673" y="82"/>
                  <a:pt x="679" y="85"/>
                  <a:pt x="684" y="88"/>
                </a:cubicBezTo>
                <a:cubicBezTo>
                  <a:pt x="688" y="87"/>
                  <a:pt x="691" y="87"/>
                  <a:pt x="695" y="87"/>
                </a:cubicBezTo>
                <a:cubicBezTo>
                  <a:pt x="699" y="87"/>
                  <a:pt x="703" y="87"/>
                  <a:pt x="706" y="88"/>
                </a:cubicBezTo>
                <a:cubicBezTo>
                  <a:pt x="711" y="90"/>
                  <a:pt x="711" y="90"/>
                  <a:pt x="711" y="90"/>
                </a:cubicBezTo>
                <a:cubicBezTo>
                  <a:pt x="713" y="90"/>
                  <a:pt x="715" y="91"/>
                  <a:pt x="717" y="91"/>
                </a:cubicBezTo>
                <a:cubicBezTo>
                  <a:pt x="722" y="92"/>
                  <a:pt x="730" y="93"/>
                  <a:pt x="736" y="100"/>
                </a:cubicBezTo>
                <a:cubicBezTo>
                  <a:pt x="739" y="95"/>
                  <a:pt x="739" y="95"/>
                  <a:pt x="739" y="95"/>
                </a:cubicBezTo>
                <a:cubicBezTo>
                  <a:pt x="739" y="95"/>
                  <a:pt x="752" y="93"/>
                  <a:pt x="752" y="93"/>
                </a:cubicBezTo>
                <a:cubicBezTo>
                  <a:pt x="763" y="93"/>
                  <a:pt x="771" y="98"/>
                  <a:pt x="776" y="105"/>
                </a:cubicBezTo>
                <a:cubicBezTo>
                  <a:pt x="779" y="104"/>
                  <a:pt x="783" y="103"/>
                  <a:pt x="786" y="103"/>
                </a:cubicBezTo>
                <a:cubicBezTo>
                  <a:pt x="793" y="103"/>
                  <a:pt x="800" y="105"/>
                  <a:pt x="806" y="107"/>
                </a:cubicBezTo>
                <a:cubicBezTo>
                  <a:pt x="815" y="110"/>
                  <a:pt x="826" y="114"/>
                  <a:pt x="837" y="116"/>
                </a:cubicBezTo>
                <a:cubicBezTo>
                  <a:pt x="843" y="117"/>
                  <a:pt x="849" y="118"/>
                  <a:pt x="855" y="120"/>
                </a:cubicBezTo>
                <a:cubicBezTo>
                  <a:pt x="869" y="125"/>
                  <a:pt x="869" y="125"/>
                  <a:pt x="869" y="125"/>
                </a:cubicBezTo>
                <a:cubicBezTo>
                  <a:pt x="867" y="162"/>
                  <a:pt x="867" y="162"/>
                  <a:pt x="867" y="162"/>
                </a:cubicBezTo>
                <a:cubicBezTo>
                  <a:pt x="862" y="256"/>
                  <a:pt x="862" y="256"/>
                  <a:pt x="862" y="256"/>
                </a:cubicBezTo>
                <a:cubicBezTo>
                  <a:pt x="841" y="255"/>
                  <a:pt x="841" y="255"/>
                  <a:pt x="841" y="255"/>
                </a:cubicBezTo>
                <a:cubicBezTo>
                  <a:pt x="832" y="254"/>
                  <a:pt x="825" y="251"/>
                  <a:pt x="819" y="245"/>
                </a:cubicBezTo>
                <a:cubicBezTo>
                  <a:pt x="817" y="243"/>
                  <a:pt x="815" y="241"/>
                  <a:pt x="813" y="239"/>
                </a:cubicBezTo>
                <a:cubicBezTo>
                  <a:pt x="805" y="243"/>
                  <a:pt x="799" y="243"/>
                  <a:pt x="793" y="243"/>
                </a:cubicBezTo>
                <a:cubicBezTo>
                  <a:pt x="789" y="243"/>
                  <a:pt x="789" y="243"/>
                  <a:pt x="789" y="243"/>
                </a:cubicBezTo>
                <a:cubicBezTo>
                  <a:pt x="780" y="243"/>
                  <a:pt x="772" y="238"/>
                  <a:pt x="768" y="230"/>
                </a:cubicBezTo>
                <a:cubicBezTo>
                  <a:pt x="763" y="220"/>
                  <a:pt x="763" y="220"/>
                  <a:pt x="763" y="220"/>
                </a:cubicBezTo>
                <a:cubicBezTo>
                  <a:pt x="770" y="206"/>
                  <a:pt x="770" y="206"/>
                  <a:pt x="770" y="206"/>
                </a:cubicBezTo>
                <a:cubicBezTo>
                  <a:pt x="771" y="204"/>
                  <a:pt x="773" y="202"/>
                  <a:pt x="776" y="199"/>
                </a:cubicBezTo>
                <a:cubicBezTo>
                  <a:pt x="776" y="198"/>
                  <a:pt x="775" y="197"/>
                  <a:pt x="775" y="196"/>
                </a:cubicBezTo>
                <a:cubicBezTo>
                  <a:pt x="775" y="196"/>
                  <a:pt x="775" y="196"/>
                  <a:pt x="775" y="196"/>
                </a:cubicBezTo>
                <a:cubicBezTo>
                  <a:pt x="774" y="196"/>
                  <a:pt x="773" y="196"/>
                  <a:pt x="770" y="194"/>
                </a:cubicBezTo>
                <a:cubicBezTo>
                  <a:pt x="767" y="193"/>
                  <a:pt x="764" y="192"/>
                  <a:pt x="761" y="192"/>
                </a:cubicBezTo>
                <a:cubicBezTo>
                  <a:pt x="761" y="192"/>
                  <a:pt x="751" y="190"/>
                  <a:pt x="751" y="190"/>
                </a:cubicBezTo>
                <a:cubicBezTo>
                  <a:pt x="751" y="202"/>
                  <a:pt x="744" y="212"/>
                  <a:pt x="732" y="217"/>
                </a:cubicBezTo>
                <a:cubicBezTo>
                  <a:pt x="728" y="219"/>
                  <a:pt x="728" y="219"/>
                  <a:pt x="728" y="219"/>
                </a:cubicBezTo>
                <a:cubicBezTo>
                  <a:pt x="716" y="219"/>
                  <a:pt x="716" y="219"/>
                  <a:pt x="716" y="219"/>
                </a:cubicBezTo>
                <a:cubicBezTo>
                  <a:pt x="710" y="214"/>
                  <a:pt x="710" y="214"/>
                  <a:pt x="710" y="214"/>
                </a:cubicBezTo>
                <a:cubicBezTo>
                  <a:pt x="703" y="209"/>
                  <a:pt x="703" y="209"/>
                  <a:pt x="703" y="209"/>
                </a:cubicBezTo>
                <a:cubicBezTo>
                  <a:pt x="700" y="197"/>
                  <a:pt x="700" y="197"/>
                  <a:pt x="700" y="197"/>
                </a:cubicBezTo>
                <a:cubicBezTo>
                  <a:pt x="700" y="192"/>
                  <a:pt x="701" y="187"/>
                  <a:pt x="703" y="182"/>
                </a:cubicBezTo>
                <a:cubicBezTo>
                  <a:pt x="703" y="182"/>
                  <a:pt x="703" y="182"/>
                  <a:pt x="703" y="182"/>
                </a:cubicBezTo>
                <a:cubicBezTo>
                  <a:pt x="692" y="182"/>
                  <a:pt x="683" y="176"/>
                  <a:pt x="679" y="167"/>
                </a:cubicBezTo>
                <a:cubicBezTo>
                  <a:pt x="675" y="173"/>
                  <a:pt x="667" y="178"/>
                  <a:pt x="659" y="178"/>
                </a:cubicBezTo>
                <a:cubicBezTo>
                  <a:pt x="656" y="178"/>
                  <a:pt x="656" y="178"/>
                  <a:pt x="656" y="178"/>
                </a:cubicBezTo>
                <a:cubicBezTo>
                  <a:pt x="650" y="177"/>
                  <a:pt x="650" y="177"/>
                  <a:pt x="650" y="177"/>
                </a:cubicBezTo>
                <a:cubicBezTo>
                  <a:pt x="648" y="175"/>
                  <a:pt x="648" y="175"/>
                  <a:pt x="648" y="175"/>
                </a:cubicBezTo>
                <a:cubicBezTo>
                  <a:pt x="644" y="174"/>
                  <a:pt x="639" y="173"/>
                  <a:pt x="633" y="173"/>
                </a:cubicBezTo>
                <a:cubicBezTo>
                  <a:pt x="629" y="173"/>
                  <a:pt x="625" y="173"/>
                  <a:pt x="621" y="174"/>
                </a:cubicBezTo>
                <a:cubicBezTo>
                  <a:pt x="619" y="175"/>
                  <a:pt x="619" y="175"/>
                  <a:pt x="619" y="175"/>
                </a:cubicBezTo>
                <a:cubicBezTo>
                  <a:pt x="616" y="175"/>
                  <a:pt x="616" y="175"/>
                  <a:pt x="616" y="175"/>
                </a:cubicBezTo>
                <a:cubicBezTo>
                  <a:pt x="613" y="175"/>
                  <a:pt x="610" y="174"/>
                  <a:pt x="607" y="173"/>
                </a:cubicBezTo>
                <a:cubicBezTo>
                  <a:pt x="603" y="176"/>
                  <a:pt x="599" y="177"/>
                  <a:pt x="595" y="178"/>
                </a:cubicBezTo>
                <a:cubicBezTo>
                  <a:pt x="593" y="178"/>
                  <a:pt x="590" y="179"/>
                  <a:pt x="588" y="179"/>
                </a:cubicBezTo>
                <a:cubicBezTo>
                  <a:pt x="579" y="179"/>
                  <a:pt x="570" y="176"/>
                  <a:pt x="564" y="170"/>
                </a:cubicBezTo>
                <a:cubicBezTo>
                  <a:pt x="556" y="164"/>
                  <a:pt x="556" y="164"/>
                  <a:pt x="556" y="164"/>
                </a:cubicBezTo>
                <a:cubicBezTo>
                  <a:pt x="556" y="152"/>
                  <a:pt x="556" y="152"/>
                  <a:pt x="556" y="152"/>
                </a:cubicBezTo>
                <a:cubicBezTo>
                  <a:pt x="541" y="151"/>
                  <a:pt x="541" y="151"/>
                  <a:pt x="541" y="151"/>
                </a:cubicBezTo>
                <a:cubicBezTo>
                  <a:pt x="543" y="154"/>
                  <a:pt x="544" y="158"/>
                  <a:pt x="545" y="162"/>
                </a:cubicBezTo>
                <a:cubicBezTo>
                  <a:pt x="546" y="169"/>
                  <a:pt x="546" y="176"/>
                  <a:pt x="544" y="184"/>
                </a:cubicBezTo>
                <a:cubicBezTo>
                  <a:pt x="542" y="193"/>
                  <a:pt x="534" y="200"/>
                  <a:pt x="524" y="202"/>
                </a:cubicBezTo>
                <a:cubicBezTo>
                  <a:pt x="529" y="204"/>
                  <a:pt x="529" y="204"/>
                  <a:pt x="529" y="204"/>
                </a:cubicBezTo>
                <a:cubicBezTo>
                  <a:pt x="529" y="203"/>
                  <a:pt x="529" y="203"/>
                  <a:pt x="529" y="203"/>
                </a:cubicBezTo>
                <a:cubicBezTo>
                  <a:pt x="551" y="201"/>
                  <a:pt x="551" y="201"/>
                  <a:pt x="551" y="201"/>
                </a:cubicBezTo>
                <a:cubicBezTo>
                  <a:pt x="553" y="201"/>
                  <a:pt x="553" y="201"/>
                  <a:pt x="553" y="201"/>
                </a:cubicBezTo>
                <a:cubicBezTo>
                  <a:pt x="558" y="202"/>
                  <a:pt x="558" y="202"/>
                  <a:pt x="558" y="202"/>
                </a:cubicBezTo>
                <a:cubicBezTo>
                  <a:pt x="561" y="198"/>
                  <a:pt x="566" y="194"/>
                  <a:pt x="576" y="193"/>
                </a:cubicBezTo>
                <a:cubicBezTo>
                  <a:pt x="581" y="192"/>
                  <a:pt x="581" y="192"/>
                  <a:pt x="581" y="192"/>
                </a:cubicBezTo>
                <a:cubicBezTo>
                  <a:pt x="585" y="192"/>
                  <a:pt x="589" y="193"/>
                  <a:pt x="592" y="196"/>
                </a:cubicBezTo>
                <a:cubicBezTo>
                  <a:pt x="604" y="202"/>
                  <a:pt x="604" y="202"/>
                  <a:pt x="604" y="202"/>
                </a:cubicBezTo>
                <a:cubicBezTo>
                  <a:pt x="604" y="213"/>
                  <a:pt x="604" y="213"/>
                  <a:pt x="604" y="213"/>
                </a:cubicBezTo>
                <a:cubicBezTo>
                  <a:pt x="604" y="214"/>
                  <a:pt x="611" y="222"/>
                  <a:pt x="611" y="222"/>
                </a:cubicBezTo>
                <a:cubicBezTo>
                  <a:pt x="610" y="232"/>
                  <a:pt x="610" y="232"/>
                  <a:pt x="610" y="232"/>
                </a:cubicBezTo>
                <a:cubicBezTo>
                  <a:pt x="609" y="241"/>
                  <a:pt x="603" y="248"/>
                  <a:pt x="593" y="252"/>
                </a:cubicBezTo>
                <a:cubicBezTo>
                  <a:pt x="588" y="254"/>
                  <a:pt x="583" y="256"/>
                  <a:pt x="577" y="256"/>
                </a:cubicBezTo>
                <a:cubicBezTo>
                  <a:pt x="572" y="257"/>
                  <a:pt x="569" y="258"/>
                  <a:pt x="565" y="261"/>
                </a:cubicBezTo>
                <a:cubicBezTo>
                  <a:pt x="556" y="269"/>
                  <a:pt x="546" y="271"/>
                  <a:pt x="537" y="273"/>
                </a:cubicBezTo>
                <a:cubicBezTo>
                  <a:pt x="535" y="274"/>
                  <a:pt x="535" y="274"/>
                  <a:pt x="535" y="274"/>
                </a:cubicBezTo>
                <a:cubicBezTo>
                  <a:pt x="533" y="274"/>
                  <a:pt x="533" y="274"/>
                  <a:pt x="533" y="274"/>
                </a:cubicBezTo>
                <a:cubicBezTo>
                  <a:pt x="530" y="277"/>
                  <a:pt x="530" y="277"/>
                  <a:pt x="530" y="277"/>
                </a:cubicBezTo>
                <a:cubicBezTo>
                  <a:pt x="525" y="280"/>
                  <a:pt x="525" y="280"/>
                  <a:pt x="525" y="280"/>
                </a:cubicBezTo>
                <a:cubicBezTo>
                  <a:pt x="518" y="280"/>
                  <a:pt x="518" y="280"/>
                  <a:pt x="518" y="280"/>
                </a:cubicBezTo>
                <a:lnTo>
                  <a:pt x="505" y="280"/>
                </a:lnTo>
                <a:close/>
                <a:moveTo>
                  <a:pt x="497" y="252"/>
                </a:moveTo>
                <a:cubicBezTo>
                  <a:pt x="497" y="251"/>
                  <a:pt x="497" y="251"/>
                  <a:pt x="497" y="251"/>
                </a:cubicBezTo>
                <a:cubicBezTo>
                  <a:pt x="497" y="251"/>
                  <a:pt x="497" y="251"/>
                  <a:pt x="497" y="251"/>
                </a:cubicBezTo>
                <a:cubicBezTo>
                  <a:pt x="497" y="251"/>
                  <a:pt x="497" y="252"/>
                  <a:pt x="497" y="252"/>
                </a:cubicBezTo>
                <a:close/>
                <a:moveTo>
                  <a:pt x="433" y="200"/>
                </a:moveTo>
                <a:cubicBezTo>
                  <a:pt x="442" y="200"/>
                  <a:pt x="449" y="202"/>
                  <a:pt x="456" y="206"/>
                </a:cubicBezTo>
                <a:cubicBezTo>
                  <a:pt x="457" y="205"/>
                  <a:pt x="458" y="205"/>
                  <a:pt x="459" y="204"/>
                </a:cubicBezTo>
                <a:cubicBezTo>
                  <a:pt x="459" y="203"/>
                  <a:pt x="459" y="203"/>
                  <a:pt x="459" y="203"/>
                </a:cubicBezTo>
                <a:cubicBezTo>
                  <a:pt x="455" y="202"/>
                  <a:pt x="451" y="201"/>
                  <a:pt x="448" y="199"/>
                </a:cubicBezTo>
                <a:cubicBezTo>
                  <a:pt x="442" y="195"/>
                  <a:pt x="438" y="189"/>
                  <a:pt x="437" y="182"/>
                </a:cubicBezTo>
                <a:cubicBezTo>
                  <a:pt x="436" y="177"/>
                  <a:pt x="436" y="173"/>
                  <a:pt x="437" y="169"/>
                </a:cubicBezTo>
                <a:cubicBezTo>
                  <a:pt x="428" y="162"/>
                  <a:pt x="424" y="150"/>
                  <a:pt x="428" y="139"/>
                </a:cubicBezTo>
                <a:cubicBezTo>
                  <a:pt x="429" y="136"/>
                  <a:pt x="430" y="134"/>
                  <a:pt x="431" y="132"/>
                </a:cubicBezTo>
                <a:cubicBezTo>
                  <a:pt x="429" y="134"/>
                  <a:pt x="428" y="135"/>
                  <a:pt x="427" y="137"/>
                </a:cubicBezTo>
                <a:cubicBezTo>
                  <a:pt x="427" y="141"/>
                  <a:pt x="426" y="146"/>
                  <a:pt x="423" y="151"/>
                </a:cubicBezTo>
                <a:cubicBezTo>
                  <a:pt x="424" y="153"/>
                  <a:pt x="424" y="153"/>
                  <a:pt x="424" y="153"/>
                </a:cubicBezTo>
                <a:cubicBezTo>
                  <a:pt x="423" y="161"/>
                  <a:pt x="423" y="161"/>
                  <a:pt x="423" y="161"/>
                </a:cubicBezTo>
                <a:cubicBezTo>
                  <a:pt x="422" y="171"/>
                  <a:pt x="411" y="180"/>
                  <a:pt x="398" y="180"/>
                </a:cubicBezTo>
                <a:cubicBezTo>
                  <a:pt x="394" y="180"/>
                  <a:pt x="394" y="180"/>
                  <a:pt x="394" y="180"/>
                </a:cubicBezTo>
                <a:cubicBezTo>
                  <a:pt x="392" y="179"/>
                  <a:pt x="392" y="179"/>
                  <a:pt x="392" y="179"/>
                </a:cubicBezTo>
                <a:cubicBezTo>
                  <a:pt x="391" y="180"/>
                  <a:pt x="381" y="182"/>
                  <a:pt x="381" y="182"/>
                </a:cubicBezTo>
                <a:cubicBezTo>
                  <a:pt x="377" y="182"/>
                  <a:pt x="377" y="182"/>
                  <a:pt x="377" y="182"/>
                </a:cubicBezTo>
                <a:cubicBezTo>
                  <a:pt x="372" y="182"/>
                  <a:pt x="365" y="181"/>
                  <a:pt x="358" y="174"/>
                </a:cubicBezTo>
                <a:cubicBezTo>
                  <a:pt x="356" y="173"/>
                  <a:pt x="356" y="173"/>
                  <a:pt x="356" y="173"/>
                </a:cubicBezTo>
                <a:cubicBezTo>
                  <a:pt x="354" y="172"/>
                  <a:pt x="351" y="171"/>
                  <a:pt x="348" y="171"/>
                </a:cubicBezTo>
                <a:cubicBezTo>
                  <a:pt x="344" y="172"/>
                  <a:pt x="336" y="174"/>
                  <a:pt x="336" y="174"/>
                </a:cubicBezTo>
                <a:cubicBezTo>
                  <a:pt x="330" y="174"/>
                  <a:pt x="330" y="174"/>
                  <a:pt x="330" y="174"/>
                </a:cubicBezTo>
                <a:cubicBezTo>
                  <a:pt x="323" y="174"/>
                  <a:pt x="317" y="172"/>
                  <a:pt x="312" y="167"/>
                </a:cubicBezTo>
                <a:cubicBezTo>
                  <a:pt x="310" y="167"/>
                  <a:pt x="308" y="167"/>
                  <a:pt x="306" y="167"/>
                </a:cubicBezTo>
                <a:cubicBezTo>
                  <a:pt x="293" y="166"/>
                  <a:pt x="285" y="161"/>
                  <a:pt x="281" y="154"/>
                </a:cubicBezTo>
                <a:cubicBezTo>
                  <a:pt x="278" y="161"/>
                  <a:pt x="278" y="161"/>
                  <a:pt x="278" y="161"/>
                </a:cubicBezTo>
                <a:cubicBezTo>
                  <a:pt x="270" y="165"/>
                  <a:pt x="270" y="165"/>
                  <a:pt x="270" y="165"/>
                </a:cubicBezTo>
                <a:cubicBezTo>
                  <a:pt x="268" y="166"/>
                  <a:pt x="264" y="168"/>
                  <a:pt x="260" y="168"/>
                </a:cubicBezTo>
                <a:cubicBezTo>
                  <a:pt x="256" y="169"/>
                  <a:pt x="256" y="169"/>
                  <a:pt x="256" y="169"/>
                </a:cubicBezTo>
                <a:cubicBezTo>
                  <a:pt x="250" y="169"/>
                  <a:pt x="246" y="167"/>
                  <a:pt x="241" y="165"/>
                </a:cubicBezTo>
                <a:cubicBezTo>
                  <a:pt x="241" y="165"/>
                  <a:pt x="241" y="165"/>
                  <a:pt x="240" y="165"/>
                </a:cubicBezTo>
                <a:cubicBezTo>
                  <a:pt x="240" y="166"/>
                  <a:pt x="240" y="167"/>
                  <a:pt x="240" y="168"/>
                </a:cubicBezTo>
                <a:cubicBezTo>
                  <a:pt x="241" y="168"/>
                  <a:pt x="242" y="168"/>
                  <a:pt x="243" y="168"/>
                </a:cubicBezTo>
                <a:cubicBezTo>
                  <a:pt x="258" y="169"/>
                  <a:pt x="270" y="172"/>
                  <a:pt x="278" y="180"/>
                </a:cubicBezTo>
                <a:cubicBezTo>
                  <a:pt x="278" y="180"/>
                  <a:pt x="279" y="180"/>
                  <a:pt x="282" y="180"/>
                </a:cubicBezTo>
                <a:cubicBezTo>
                  <a:pt x="289" y="181"/>
                  <a:pt x="289" y="181"/>
                  <a:pt x="289" y="181"/>
                </a:cubicBezTo>
                <a:cubicBezTo>
                  <a:pt x="295" y="177"/>
                  <a:pt x="301" y="174"/>
                  <a:pt x="308" y="174"/>
                </a:cubicBezTo>
                <a:cubicBezTo>
                  <a:pt x="312" y="174"/>
                  <a:pt x="317" y="175"/>
                  <a:pt x="322" y="177"/>
                </a:cubicBezTo>
                <a:cubicBezTo>
                  <a:pt x="324" y="178"/>
                  <a:pt x="326" y="179"/>
                  <a:pt x="329" y="179"/>
                </a:cubicBezTo>
                <a:cubicBezTo>
                  <a:pt x="338" y="182"/>
                  <a:pt x="345" y="182"/>
                  <a:pt x="353" y="183"/>
                </a:cubicBezTo>
                <a:cubicBezTo>
                  <a:pt x="362" y="183"/>
                  <a:pt x="373" y="188"/>
                  <a:pt x="376" y="199"/>
                </a:cubicBezTo>
                <a:cubicBezTo>
                  <a:pt x="378" y="199"/>
                  <a:pt x="380" y="199"/>
                  <a:pt x="384" y="199"/>
                </a:cubicBezTo>
                <a:cubicBezTo>
                  <a:pt x="388" y="199"/>
                  <a:pt x="393" y="201"/>
                  <a:pt x="396" y="204"/>
                </a:cubicBezTo>
                <a:cubicBezTo>
                  <a:pt x="398" y="203"/>
                  <a:pt x="399" y="203"/>
                  <a:pt x="401" y="203"/>
                </a:cubicBezTo>
                <a:cubicBezTo>
                  <a:pt x="403" y="203"/>
                  <a:pt x="403" y="203"/>
                  <a:pt x="403" y="203"/>
                </a:cubicBezTo>
                <a:cubicBezTo>
                  <a:pt x="408" y="204"/>
                  <a:pt x="408" y="204"/>
                  <a:pt x="408" y="204"/>
                </a:cubicBezTo>
                <a:cubicBezTo>
                  <a:pt x="413" y="204"/>
                  <a:pt x="415" y="204"/>
                  <a:pt x="417" y="204"/>
                </a:cubicBezTo>
                <a:cubicBezTo>
                  <a:pt x="418" y="204"/>
                  <a:pt x="418" y="204"/>
                  <a:pt x="419" y="204"/>
                </a:cubicBezTo>
                <a:cubicBezTo>
                  <a:pt x="421" y="202"/>
                  <a:pt x="424" y="201"/>
                  <a:pt x="428" y="201"/>
                </a:cubicBezTo>
                <a:lnTo>
                  <a:pt x="433" y="200"/>
                </a:lnTo>
                <a:close/>
                <a:moveTo>
                  <a:pt x="501" y="204"/>
                </a:moveTo>
                <a:cubicBezTo>
                  <a:pt x="502" y="204"/>
                  <a:pt x="505" y="203"/>
                  <a:pt x="507" y="203"/>
                </a:cubicBezTo>
                <a:cubicBezTo>
                  <a:pt x="513" y="201"/>
                  <a:pt x="513" y="201"/>
                  <a:pt x="513" y="201"/>
                </a:cubicBezTo>
                <a:cubicBezTo>
                  <a:pt x="513" y="201"/>
                  <a:pt x="508" y="200"/>
                  <a:pt x="508" y="200"/>
                </a:cubicBezTo>
                <a:cubicBezTo>
                  <a:pt x="507" y="200"/>
                  <a:pt x="507" y="200"/>
                  <a:pt x="507" y="200"/>
                </a:cubicBezTo>
                <a:cubicBezTo>
                  <a:pt x="496" y="200"/>
                  <a:pt x="496" y="200"/>
                  <a:pt x="496" y="200"/>
                </a:cubicBezTo>
                <a:cubicBezTo>
                  <a:pt x="496" y="203"/>
                  <a:pt x="496" y="203"/>
                  <a:pt x="496" y="203"/>
                </a:cubicBezTo>
                <a:cubicBezTo>
                  <a:pt x="498" y="203"/>
                  <a:pt x="501" y="204"/>
                  <a:pt x="501" y="204"/>
                </a:cubicBezTo>
                <a:close/>
                <a:moveTo>
                  <a:pt x="536" y="147"/>
                </a:moveTo>
                <a:cubicBezTo>
                  <a:pt x="535" y="145"/>
                  <a:pt x="535" y="145"/>
                  <a:pt x="535" y="145"/>
                </a:cubicBezTo>
                <a:cubicBezTo>
                  <a:pt x="534" y="145"/>
                  <a:pt x="534" y="145"/>
                  <a:pt x="534" y="145"/>
                </a:cubicBezTo>
                <a:cubicBezTo>
                  <a:pt x="535" y="145"/>
                  <a:pt x="536" y="146"/>
                  <a:pt x="536" y="147"/>
                </a:cubicBezTo>
                <a:close/>
                <a:moveTo>
                  <a:pt x="579" y="110"/>
                </a:moveTo>
                <a:cubicBezTo>
                  <a:pt x="581" y="111"/>
                  <a:pt x="581" y="111"/>
                  <a:pt x="581" y="111"/>
                </a:cubicBezTo>
                <a:cubicBezTo>
                  <a:pt x="582" y="106"/>
                  <a:pt x="582" y="106"/>
                  <a:pt x="582" y="106"/>
                </a:cubicBezTo>
                <a:cubicBezTo>
                  <a:pt x="584" y="99"/>
                  <a:pt x="584" y="99"/>
                  <a:pt x="584" y="99"/>
                </a:cubicBezTo>
                <a:cubicBezTo>
                  <a:pt x="584" y="96"/>
                  <a:pt x="583" y="94"/>
                  <a:pt x="583" y="92"/>
                </a:cubicBezTo>
                <a:cubicBezTo>
                  <a:pt x="583" y="91"/>
                  <a:pt x="583" y="90"/>
                  <a:pt x="583" y="89"/>
                </a:cubicBezTo>
                <a:cubicBezTo>
                  <a:pt x="582" y="92"/>
                  <a:pt x="581" y="95"/>
                  <a:pt x="579" y="97"/>
                </a:cubicBezTo>
                <a:cubicBezTo>
                  <a:pt x="576" y="102"/>
                  <a:pt x="572" y="106"/>
                  <a:pt x="568" y="109"/>
                </a:cubicBezTo>
                <a:cubicBezTo>
                  <a:pt x="570" y="109"/>
                  <a:pt x="579" y="110"/>
                  <a:pt x="579" y="110"/>
                </a:cubicBezTo>
                <a:close/>
                <a:moveTo>
                  <a:pt x="581" y="73"/>
                </a:moveTo>
                <a:cubicBezTo>
                  <a:pt x="582" y="76"/>
                  <a:pt x="583" y="78"/>
                  <a:pt x="583" y="81"/>
                </a:cubicBezTo>
                <a:cubicBezTo>
                  <a:pt x="584" y="78"/>
                  <a:pt x="584" y="76"/>
                  <a:pt x="585" y="73"/>
                </a:cubicBezTo>
                <a:lnTo>
                  <a:pt x="581" y="73"/>
                </a:lnTo>
                <a:close/>
                <a:moveTo>
                  <a:pt x="664" y="237"/>
                </a:moveTo>
                <a:cubicBezTo>
                  <a:pt x="648" y="224"/>
                  <a:pt x="648" y="224"/>
                  <a:pt x="648" y="224"/>
                </a:cubicBezTo>
                <a:cubicBezTo>
                  <a:pt x="649" y="209"/>
                  <a:pt x="649" y="209"/>
                  <a:pt x="649" y="209"/>
                </a:cubicBezTo>
                <a:cubicBezTo>
                  <a:pt x="650" y="205"/>
                  <a:pt x="652" y="199"/>
                  <a:pt x="657" y="195"/>
                </a:cubicBezTo>
                <a:cubicBezTo>
                  <a:pt x="662" y="190"/>
                  <a:pt x="662" y="190"/>
                  <a:pt x="662" y="190"/>
                </a:cubicBezTo>
                <a:cubicBezTo>
                  <a:pt x="674" y="188"/>
                  <a:pt x="674" y="188"/>
                  <a:pt x="674" y="188"/>
                </a:cubicBezTo>
                <a:cubicBezTo>
                  <a:pt x="676" y="188"/>
                  <a:pt x="676" y="188"/>
                  <a:pt x="676" y="188"/>
                </a:cubicBezTo>
                <a:cubicBezTo>
                  <a:pt x="679" y="189"/>
                  <a:pt x="679" y="189"/>
                  <a:pt x="679" y="189"/>
                </a:cubicBezTo>
                <a:cubicBezTo>
                  <a:pt x="685" y="190"/>
                  <a:pt x="690" y="194"/>
                  <a:pt x="693" y="201"/>
                </a:cubicBezTo>
                <a:cubicBezTo>
                  <a:pt x="696" y="205"/>
                  <a:pt x="696" y="205"/>
                  <a:pt x="696" y="205"/>
                </a:cubicBezTo>
                <a:cubicBezTo>
                  <a:pt x="696" y="208"/>
                  <a:pt x="696" y="208"/>
                  <a:pt x="696" y="208"/>
                </a:cubicBezTo>
                <a:cubicBezTo>
                  <a:pt x="698" y="220"/>
                  <a:pt x="691" y="231"/>
                  <a:pt x="679" y="235"/>
                </a:cubicBezTo>
                <a:cubicBezTo>
                  <a:pt x="676" y="236"/>
                  <a:pt x="676" y="236"/>
                  <a:pt x="676" y="236"/>
                </a:cubicBezTo>
                <a:cubicBezTo>
                  <a:pt x="671" y="237"/>
                  <a:pt x="671" y="237"/>
                  <a:pt x="671" y="237"/>
                </a:cubicBezTo>
                <a:lnTo>
                  <a:pt x="664" y="23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1"/>
          <p:cNvSpPr>
            <a:spLocks noEditPoints="1"/>
          </p:cNvSpPr>
          <p:nvPr/>
        </p:nvSpPr>
        <p:spPr bwMode="auto">
          <a:xfrm>
            <a:off x="20013613" y="8453438"/>
            <a:ext cx="835025" cy="846138"/>
          </a:xfrm>
          <a:custGeom>
            <a:avLst/>
            <a:gdLst>
              <a:gd name="T0" fmla="*/ 216 w 264"/>
              <a:gd name="T1" fmla="*/ 241 h 267"/>
              <a:gd name="T2" fmla="*/ 214 w 264"/>
              <a:gd name="T3" fmla="*/ 235 h 267"/>
              <a:gd name="T4" fmla="*/ 198 w 264"/>
              <a:gd name="T5" fmla="*/ 232 h 267"/>
              <a:gd name="T6" fmla="*/ 167 w 264"/>
              <a:gd name="T7" fmla="*/ 222 h 267"/>
              <a:gd name="T8" fmla="*/ 154 w 264"/>
              <a:gd name="T9" fmla="*/ 226 h 267"/>
              <a:gd name="T10" fmla="*/ 136 w 264"/>
              <a:gd name="T11" fmla="*/ 232 h 267"/>
              <a:gd name="T12" fmla="*/ 118 w 264"/>
              <a:gd name="T13" fmla="*/ 242 h 267"/>
              <a:gd name="T14" fmla="*/ 96 w 264"/>
              <a:gd name="T15" fmla="*/ 224 h 267"/>
              <a:gd name="T16" fmla="*/ 98 w 264"/>
              <a:gd name="T17" fmla="*/ 212 h 267"/>
              <a:gd name="T18" fmla="*/ 127 w 264"/>
              <a:gd name="T19" fmla="*/ 192 h 267"/>
              <a:gd name="T20" fmla="*/ 140 w 264"/>
              <a:gd name="T21" fmla="*/ 169 h 267"/>
              <a:gd name="T22" fmla="*/ 137 w 264"/>
              <a:gd name="T23" fmla="*/ 158 h 267"/>
              <a:gd name="T24" fmla="*/ 129 w 264"/>
              <a:gd name="T25" fmla="*/ 142 h 267"/>
              <a:gd name="T26" fmla="*/ 128 w 264"/>
              <a:gd name="T27" fmla="*/ 148 h 267"/>
              <a:gd name="T28" fmla="*/ 116 w 264"/>
              <a:gd name="T29" fmla="*/ 162 h 267"/>
              <a:gd name="T30" fmla="*/ 80 w 264"/>
              <a:gd name="T31" fmla="*/ 189 h 267"/>
              <a:gd name="T32" fmla="*/ 52 w 264"/>
              <a:gd name="T33" fmla="*/ 199 h 267"/>
              <a:gd name="T34" fmla="*/ 49 w 264"/>
              <a:gd name="T35" fmla="*/ 163 h 267"/>
              <a:gd name="T36" fmla="*/ 58 w 264"/>
              <a:gd name="T37" fmla="*/ 150 h 267"/>
              <a:gd name="T38" fmla="*/ 86 w 264"/>
              <a:gd name="T39" fmla="*/ 123 h 267"/>
              <a:gd name="T40" fmla="*/ 86 w 264"/>
              <a:gd name="T41" fmla="*/ 112 h 267"/>
              <a:gd name="T42" fmla="*/ 96 w 264"/>
              <a:gd name="T43" fmla="*/ 100 h 267"/>
              <a:gd name="T44" fmla="*/ 89 w 264"/>
              <a:gd name="T45" fmla="*/ 86 h 267"/>
              <a:gd name="T46" fmla="*/ 87 w 264"/>
              <a:gd name="T47" fmla="*/ 45 h 267"/>
              <a:gd name="T48" fmla="*/ 93 w 264"/>
              <a:gd name="T49" fmla="*/ 17 h 267"/>
              <a:gd name="T50" fmla="*/ 130 w 264"/>
              <a:gd name="T51" fmla="*/ 1 h 267"/>
              <a:gd name="T52" fmla="*/ 139 w 264"/>
              <a:gd name="T53" fmla="*/ 2 h 267"/>
              <a:gd name="T54" fmla="*/ 164 w 264"/>
              <a:gd name="T55" fmla="*/ 18 h 267"/>
              <a:gd name="T56" fmla="*/ 163 w 264"/>
              <a:gd name="T57" fmla="*/ 65 h 267"/>
              <a:gd name="T58" fmla="*/ 170 w 264"/>
              <a:gd name="T59" fmla="*/ 68 h 267"/>
              <a:gd name="T60" fmla="*/ 181 w 264"/>
              <a:gd name="T61" fmla="*/ 69 h 267"/>
              <a:gd name="T62" fmla="*/ 180 w 264"/>
              <a:gd name="T63" fmla="*/ 73 h 267"/>
              <a:gd name="T64" fmla="*/ 192 w 264"/>
              <a:gd name="T65" fmla="*/ 73 h 267"/>
              <a:gd name="T66" fmla="*/ 207 w 264"/>
              <a:gd name="T67" fmla="*/ 85 h 267"/>
              <a:gd name="T68" fmla="*/ 225 w 264"/>
              <a:gd name="T69" fmla="*/ 104 h 267"/>
              <a:gd name="T70" fmla="*/ 232 w 264"/>
              <a:gd name="T71" fmla="*/ 137 h 267"/>
              <a:gd name="T72" fmla="*/ 249 w 264"/>
              <a:gd name="T73" fmla="*/ 166 h 267"/>
              <a:gd name="T74" fmla="*/ 242 w 264"/>
              <a:gd name="T75" fmla="*/ 215 h 267"/>
              <a:gd name="T76" fmla="*/ 260 w 264"/>
              <a:gd name="T77" fmla="*/ 230 h 267"/>
              <a:gd name="T78" fmla="*/ 238 w 264"/>
              <a:gd name="T79" fmla="*/ 267 h 267"/>
              <a:gd name="T80" fmla="*/ 172 w 264"/>
              <a:gd name="T81" fmla="*/ 214 h 267"/>
              <a:gd name="T82" fmla="*/ 172 w 264"/>
              <a:gd name="T83"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4" h="267">
                <a:moveTo>
                  <a:pt x="225" y="250"/>
                </a:moveTo>
                <a:cubicBezTo>
                  <a:pt x="216" y="241"/>
                  <a:pt x="216" y="241"/>
                  <a:pt x="216" y="241"/>
                </a:cubicBezTo>
                <a:cubicBezTo>
                  <a:pt x="219" y="234"/>
                  <a:pt x="219" y="234"/>
                  <a:pt x="219" y="234"/>
                </a:cubicBezTo>
                <a:cubicBezTo>
                  <a:pt x="217" y="234"/>
                  <a:pt x="215" y="235"/>
                  <a:pt x="214" y="235"/>
                </a:cubicBezTo>
                <a:cubicBezTo>
                  <a:pt x="213" y="235"/>
                  <a:pt x="213" y="235"/>
                  <a:pt x="213" y="235"/>
                </a:cubicBezTo>
                <a:cubicBezTo>
                  <a:pt x="207" y="234"/>
                  <a:pt x="203" y="233"/>
                  <a:pt x="198" y="232"/>
                </a:cubicBezTo>
                <a:cubicBezTo>
                  <a:pt x="189" y="230"/>
                  <a:pt x="181" y="225"/>
                  <a:pt x="176" y="219"/>
                </a:cubicBezTo>
                <a:cubicBezTo>
                  <a:pt x="167" y="222"/>
                  <a:pt x="167" y="222"/>
                  <a:pt x="167" y="222"/>
                </a:cubicBezTo>
                <a:cubicBezTo>
                  <a:pt x="163" y="231"/>
                  <a:pt x="163" y="231"/>
                  <a:pt x="163" y="231"/>
                </a:cubicBezTo>
                <a:cubicBezTo>
                  <a:pt x="154" y="226"/>
                  <a:pt x="154" y="226"/>
                  <a:pt x="154" y="226"/>
                </a:cubicBezTo>
                <a:cubicBezTo>
                  <a:pt x="140" y="231"/>
                  <a:pt x="140" y="231"/>
                  <a:pt x="140" y="231"/>
                </a:cubicBezTo>
                <a:cubicBezTo>
                  <a:pt x="136" y="232"/>
                  <a:pt x="136" y="232"/>
                  <a:pt x="136" y="232"/>
                </a:cubicBezTo>
                <a:cubicBezTo>
                  <a:pt x="131" y="241"/>
                  <a:pt x="131" y="241"/>
                  <a:pt x="131" y="241"/>
                </a:cubicBezTo>
                <a:cubicBezTo>
                  <a:pt x="118" y="242"/>
                  <a:pt x="118" y="242"/>
                  <a:pt x="118" y="242"/>
                </a:cubicBezTo>
                <a:cubicBezTo>
                  <a:pt x="100" y="242"/>
                  <a:pt x="100" y="242"/>
                  <a:pt x="100" y="242"/>
                </a:cubicBezTo>
                <a:cubicBezTo>
                  <a:pt x="96" y="224"/>
                  <a:pt x="96" y="224"/>
                  <a:pt x="96" y="224"/>
                </a:cubicBezTo>
                <a:cubicBezTo>
                  <a:pt x="95" y="215"/>
                  <a:pt x="95" y="215"/>
                  <a:pt x="95" y="215"/>
                </a:cubicBezTo>
                <a:cubicBezTo>
                  <a:pt x="98" y="212"/>
                  <a:pt x="98" y="212"/>
                  <a:pt x="98" y="212"/>
                </a:cubicBezTo>
                <a:cubicBezTo>
                  <a:pt x="87" y="204"/>
                  <a:pt x="87" y="204"/>
                  <a:pt x="87" y="204"/>
                </a:cubicBezTo>
                <a:cubicBezTo>
                  <a:pt x="127" y="192"/>
                  <a:pt x="127" y="192"/>
                  <a:pt x="127" y="192"/>
                </a:cubicBezTo>
                <a:cubicBezTo>
                  <a:pt x="133" y="182"/>
                  <a:pt x="133" y="182"/>
                  <a:pt x="133" y="182"/>
                </a:cubicBezTo>
                <a:cubicBezTo>
                  <a:pt x="134" y="177"/>
                  <a:pt x="137" y="172"/>
                  <a:pt x="140" y="169"/>
                </a:cubicBezTo>
                <a:cubicBezTo>
                  <a:pt x="141" y="167"/>
                  <a:pt x="141" y="167"/>
                  <a:pt x="141" y="167"/>
                </a:cubicBezTo>
                <a:cubicBezTo>
                  <a:pt x="139" y="165"/>
                  <a:pt x="138" y="162"/>
                  <a:pt x="137" y="158"/>
                </a:cubicBezTo>
                <a:cubicBezTo>
                  <a:pt x="137" y="158"/>
                  <a:pt x="137" y="157"/>
                  <a:pt x="137" y="157"/>
                </a:cubicBezTo>
                <a:cubicBezTo>
                  <a:pt x="131" y="152"/>
                  <a:pt x="129" y="145"/>
                  <a:pt x="129" y="142"/>
                </a:cubicBezTo>
                <a:cubicBezTo>
                  <a:pt x="129" y="141"/>
                  <a:pt x="128" y="141"/>
                  <a:pt x="128" y="141"/>
                </a:cubicBezTo>
                <a:cubicBezTo>
                  <a:pt x="128" y="148"/>
                  <a:pt x="128" y="148"/>
                  <a:pt x="128" y="148"/>
                </a:cubicBezTo>
                <a:cubicBezTo>
                  <a:pt x="126" y="157"/>
                  <a:pt x="126" y="157"/>
                  <a:pt x="126" y="157"/>
                </a:cubicBezTo>
                <a:cubicBezTo>
                  <a:pt x="116" y="162"/>
                  <a:pt x="116" y="162"/>
                  <a:pt x="116" y="162"/>
                </a:cubicBezTo>
                <a:cubicBezTo>
                  <a:pt x="112" y="165"/>
                  <a:pt x="108" y="167"/>
                  <a:pt x="105" y="171"/>
                </a:cubicBezTo>
                <a:cubicBezTo>
                  <a:pt x="99" y="179"/>
                  <a:pt x="91" y="185"/>
                  <a:pt x="80" y="189"/>
                </a:cubicBezTo>
                <a:cubicBezTo>
                  <a:pt x="76" y="209"/>
                  <a:pt x="76" y="209"/>
                  <a:pt x="76" y="209"/>
                </a:cubicBezTo>
                <a:cubicBezTo>
                  <a:pt x="52" y="199"/>
                  <a:pt x="52" y="199"/>
                  <a:pt x="52" y="199"/>
                </a:cubicBezTo>
                <a:cubicBezTo>
                  <a:pt x="0" y="174"/>
                  <a:pt x="0" y="174"/>
                  <a:pt x="0" y="174"/>
                </a:cubicBezTo>
                <a:cubicBezTo>
                  <a:pt x="49" y="163"/>
                  <a:pt x="49" y="163"/>
                  <a:pt x="49" y="163"/>
                </a:cubicBezTo>
                <a:cubicBezTo>
                  <a:pt x="53" y="155"/>
                  <a:pt x="53" y="155"/>
                  <a:pt x="53" y="155"/>
                </a:cubicBezTo>
                <a:cubicBezTo>
                  <a:pt x="58" y="150"/>
                  <a:pt x="58" y="150"/>
                  <a:pt x="58" y="150"/>
                </a:cubicBezTo>
                <a:cubicBezTo>
                  <a:pt x="67" y="144"/>
                  <a:pt x="74" y="136"/>
                  <a:pt x="81" y="128"/>
                </a:cubicBezTo>
                <a:cubicBezTo>
                  <a:pt x="83" y="126"/>
                  <a:pt x="85" y="125"/>
                  <a:pt x="86" y="123"/>
                </a:cubicBezTo>
                <a:cubicBezTo>
                  <a:pt x="86" y="120"/>
                  <a:pt x="86" y="120"/>
                  <a:pt x="86" y="120"/>
                </a:cubicBezTo>
                <a:cubicBezTo>
                  <a:pt x="86" y="112"/>
                  <a:pt x="86" y="112"/>
                  <a:pt x="86" y="112"/>
                </a:cubicBezTo>
                <a:cubicBezTo>
                  <a:pt x="93" y="103"/>
                  <a:pt x="93" y="103"/>
                  <a:pt x="93" y="103"/>
                </a:cubicBezTo>
                <a:cubicBezTo>
                  <a:pt x="96" y="100"/>
                  <a:pt x="96" y="100"/>
                  <a:pt x="96" y="100"/>
                </a:cubicBezTo>
                <a:cubicBezTo>
                  <a:pt x="93" y="92"/>
                  <a:pt x="93" y="92"/>
                  <a:pt x="93" y="92"/>
                </a:cubicBezTo>
                <a:cubicBezTo>
                  <a:pt x="92" y="90"/>
                  <a:pt x="90" y="88"/>
                  <a:pt x="89" y="86"/>
                </a:cubicBezTo>
                <a:cubicBezTo>
                  <a:pt x="86" y="80"/>
                  <a:pt x="84" y="74"/>
                  <a:pt x="83" y="69"/>
                </a:cubicBezTo>
                <a:cubicBezTo>
                  <a:pt x="80" y="59"/>
                  <a:pt x="82" y="51"/>
                  <a:pt x="87" y="45"/>
                </a:cubicBezTo>
                <a:cubicBezTo>
                  <a:pt x="87" y="40"/>
                  <a:pt x="88" y="36"/>
                  <a:pt x="88" y="31"/>
                </a:cubicBezTo>
                <a:cubicBezTo>
                  <a:pt x="89" y="25"/>
                  <a:pt x="91" y="21"/>
                  <a:pt x="93" y="17"/>
                </a:cubicBezTo>
                <a:cubicBezTo>
                  <a:pt x="98" y="6"/>
                  <a:pt x="108" y="0"/>
                  <a:pt x="120" y="0"/>
                </a:cubicBezTo>
                <a:cubicBezTo>
                  <a:pt x="123" y="0"/>
                  <a:pt x="126" y="0"/>
                  <a:pt x="130" y="1"/>
                </a:cubicBezTo>
                <a:cubicBezTo>
                  <a:pt x="131" y="2"/>
                  <a:pt x="132" y="2"/>
                  <a:pt x="134" y="2"/>
                </a:cubicBezTo>
                <a:cubicBezTo>
                  <a:pt x="139" y="2"/>
                  <a:pt x="139" y="2"/>
                  <a:pt x="139" y="2"/>
                </a:cubicBezTo>
                <a:cubicBezTo>
                  <a:pt x="147" y="2"/>
                  <a:pt x="154" y="5"/>
                  <a:pt x="158" y="11"/>
                </a:cubicBezTo>
                <a:cubicBezTo>
                  <a:pt x="164" y="18"/>
                  <a:pt x="164" y="18"/>
                  <a:pt x="164" y="18"/>
                </a:cubicBezTo>
                <a:cubicBezTo>
                  <a:pt x="162" y="29"/>
                  <a:pt x="162" y="29"/>
                  <a:pt x="162" y="29"/>
                </a:cubicBezTo>
                <a:cubicBezTo>
                  <a:pt x="166" y="32"/>
                  <a:pt x="174" y="47"/>
                  <a:pt x="163" y="65"/>
                </a:cubicBezTo>
                <a:cubicBezTo>
                  <a:pt x="165" y="65"/>
                  <a:pt x="167" y="66"/>
                  <a:pt x="169" y="67"/>
                </a:cubicBezTo>
                <a:cubicBezTo>
                  <a:pt x="170" y="68"/>
                  <a:pt x="170" y="68"/>
                  <a:pt x="170" y="68"/>
                </a:cubicBezTo>
                <a:cubicBezTo>
                  <a:pt x="170" y="68"/>
                  <a:pt x="175" y="70"/>
                  <a:pt x="175" y="70"/>
                </a:cubicBezTo>
                <a:cubicBezTo>
                  <a:pt x="181" y="69"/>
                  <a:pt x="181" y="69"/>
                  <a:pt x="181" y="69"/>
                </a:cubicBezTo>
                <a:cubicBezTo>
                  <a:pt x="179" y="72"/>
                  <a:pt x="179" y="72"/>
                  <a:pt x="179" y="72"/>
                </a:cubicBezTo>
                <a:cubicBezTo>
                  <a:pt x="180" y="72"/>
                  <a:pt x="180" y="72"/>
                  <a:pt x="180" y="73"/>
                </a:cubicBezTo>
                <a:cubicBezTo>
                  <a:pt x="187" y="72"/>
                  <a:pt x="187" y="72"/>
                  <a:pt x="187" y="72"/>
                </a:cubicBezTo>
                <a:cubicBezTo>
                  <a:pt x="192" y="73"/>
                  <a:pt x="192" y="73"/>
                  <a:pt x="192" y="73"/>
                </a:cubicBezTo>
                <a:cubicBezTo>
                  <a:pt x="201" y="75"/>
                  <a:pt x="201" y="75"/>
                  <a:pt x="201" y="75"/>
                </a:cubicBezTo>
                <a:cubicBezTo>
                  <a:pt x="207" y="85"/>
                  <a:pt x="207" y="85"/>
                  <a:pt x="207" y="85"/>
                </a:cubicBezTo>
                <a:cubicBezTo>
                  <a:pt x="211" y="93"/>
                  <a:pt x="211" y="93"/>
                  <a:pt x="211" y="93"/>
                </a:cubicBezTo>
                <a:cubicBezTo>
                  <a:pt x="217" y="95"/>
                  <a:pt x="221" y="99"/>
                  <a:pt x="225" y="104"/>
                </a:cubicBezTo>
                <a:cubicBezTo>
                  <a:pt x="230" y="110"/>
                  <a:pt x="231" y="116"/>
                  <a:pt x="232" y="121"/>
                </a:cubicBezTo>
                <a:cubicBezTo>
                  <a:pt x="233" y="127"/>
                  <a:pt x="233" y="133"/>
                  <a:pt x="232" y="137"/>
                </a:cubicBezTo>
                <a:cubicBezTo>
                  <a:pt x="235" y="146"/>
                  <a:pt x="235" y="146"/>
                  <a:pt x="235" y="146"/>
                </a:cubicBezTo>
                <a:cubicBezTo>
                  <a:pt x="247" y="152"/>
                  <a:pt x="249" y="162"/>
                  <a:pt x="249" y="166"/>
                </a:cubicBezTo>
                <a:cubicBezTo>
                  <a:pt x="250" y="170"/>
                  <a:pt x="252" y="174"/>
                  <a:pt x="254" y="178"/>
                </a:cubicBezTo>
                <a:cubicBezTo>
                  <a:pt x="259" y="192"/>
                  <a:pt x="255" y="206"/>
                  <a:pt x="242" y="215"/>
                </a:cubicBezTo>
                <a:cubicBezTo>
                  <a:pt x="255" y="215"/>
                  <a:pt x="255" y="215"/>
                  <a:pt x="255" y="215"/>
                </a:cubicBezTo>
                <a:cubicBezTo>
                  <a:pt x="260" y="230"/>
                  <a:pt x="260" y="230"/>
                  <a:pt x="260" y="230"/>
                </a:cubicBezTo>
                <a:cubicBezTo>
                  <a:pt x="264" y="241"/>
                  <a:pt x="264" y="241"/>
                  <a:pt x="264" y="241"/>
                </a:cubicBezTo>
                <a:cubicBezTo>
                  <a:pt x="238" y="267"/>
                  <a:pt x="238" y="267"/>
                  <a:pt x="238" y="267"/>
                </a:cubicBezTo>
                <a:lnTo>
                  <a:pt x="225" y="250"/>
                </a:lnTo>
                <a:close/>
                <a:moveTo>
                  <a:pt x="172" y="214"/>
                </a:moveTo>
                <a:cubicBezTo>
                  <a:pt x="172" y="213"/>
                  <a:pt x="172" y="213"/>
                  <a:pt x="172" y="213"/>
                </a:cubicBezTo>
                <a:cubicBezTo>
                  <a:pt x="172" y="213"/>
                  <a:pt x="172" y="213"/>
                  <a:pt x="172" y="213"/>
                </a:cubicBezTo>
                <a:lnTo>
                  <a:pt x="172" y="21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42"/>
          <p:cNvSpPr>
            <a:spLocks noEditPoints="1"/>
          </p:cNvSpPr>
          <p:nvPr/>
        </p:nvSpPr>
        <p:spPr bwMode="auto">
          <a:xfrm>
            <a:off x="21504275" y="9418638"/>
            <a:ext cx="979487" cy="536575"/>
          </a:xfrm>
          <a:custGeom>
            <a:avLst/>
            <a:gdLst>
              <a:gd name="T0" fmla="*/ 174 w 309"/>
              <a:gd name="T1" fmla="*/ 167 h 169"/>
              <a:gd name="T2" fmla="*/ 117 w 309"/>
              <a:gd name="T3" fmla="*/ 149 h 169"/>
              <a:gd name="T4" fmla="*/ 98 w 309"/>
              <a:gd name="T5" fmla="*/ 130 h 169"/>
              <a:gd name="T6" fmla="*/ 80 w 309"/>
              <a:gd name="T7" fmla="*/ 126 h 169"/>
              <a:gd name="T8" fmla="*/ 49 w 309"/>
              <a:gd name="T9" fmla="*/ 149 h 169"/>
              <a:gd name="T10" fmla="*/ 40 w 309"/>
              <a:gd name="T11" fmla="*/ 148 h 169"/>
              <a:gd name="T12" fmla="*/ 19 w 309"/>
              <a:gd name="T13" fmla="*/ 146 h 169"/>
              <a:gd name="T14" fmla="*/ 0 w 309"/>
              <a:gd name="T15" fmla="*/ 124 h 169"/>
              <a:gd name="T16" fmla="*/ 38 w 309"/>
              <a:gd name="T17" fmla="*/ 13 h 169"/>
              <a:gd name="T18" fmla="*/ 113 w 309"/>
              <a:gd name="T19" fmla="*/ 41 h 169"/>
              <a:gd name="T20" fmla="*/ 130 w 309"/>
              <a:gd name="T21" fmla="*/ 56 h 169"/>
              <a:gd name="T22" fmla="*/ 147 w 309"/>
              <a:gd name="T23" fmla="*/ 53 h 169"/>
              <a:gd name="T24" fmla="*/ 159 w 309"/>
              <a:gd name="T25" fmla="*/ 50 h 169"/>
              <a:gd name="T26" fmla="*/ 163 w 309"/>
              <a:gd name="T27" fmla="*/ 59 h 169"/>
              <a:gd name="T28" fmla="*/ 167 w 309"/>
              <a:gd name="T29" fmla="*/ 50 h 169"/>
              <a:gd name="T30" fmla="*/ 170 w 309"/>
              <a:gd name="T31" fmla="*/ 44 h 169"/>
              <a:gd name="T32" fmla="*/ 166 w 309"/>
              <a:gd name="T33" fmla="*/ 26 h 169"/>
              <a:gd name="T34" fmla="*/ 169 w 309"/>
              <a:gd name="T35" fmla="*/ 17 h 169"/>
              <a:gd name="T36" fmla="*/ 191 w 309"/>
              <a:gd name="T37" fmla="*/ 5 h 169"/>
              <a:gd name="T38" fmla="*/ 206 w 309"/>
              <a:gd name="T39" fmla="*/ 14 h 169"/>
              <a:gd name="T40" fmla="*/ 212 w 309"/>
              <a:gd name="T41" fmla="*/ 13 h 169"/>
              <a:gd name="T42" fmla="*/ 227 w 309"/>
              <a:gd name="T43" fmla="*/ 20 h 169"/>
              <a:gd name="T44" fmla="*/ 234 w 309"/>
              <a:gd name="T45" fmla="*/ 23 h 169"/>
              <a:gd name="T46" fmla="*/ 250 w 309"/>
              <a:gd name="T47" fmla="*/ 35 h 169"/>
              <a:gd name="T48" fmla="*/ 258 w 309"/>
              <a:gd name="T49" fmla="*/ 52 h 169"/>
              <a:gd name="T50" fmla="*/ 274 w 309"/>
              <a:gd name="T51" fmla="*/ 52 h 169"/>
              <a:gd name="T52" fmla="*/ 300 w 309"/>
              <a:gd name="T53" fmla="*/ 69 h 169"/>
              <a:gd name="T54" fmla="*/ 294 w 309"/>
              <a:gd name="T55" fmla="*/ 108 h 169"/>
              <a:gd name="T56" fmla="*/ 260 w 309"/>
              <a:gd name="T57" fmla="*/ 103 h 169"/>
              <a:gd name="T58" fmla="*/ 246 w 309"/>
              <a:gd name="T59" fmla="*/ 77 h 169"/>
              <a:gd name="T60" fmla="*/ 244 w 309"/>
              <a:gd name="T61" fmla="*/ 77 h 169"/>
              <a:gd name="T62" fmla="*/ 242 w 309"/>
              <a:gd name="T63" fmla="*/ 85 h 169"/>
              <a:gd name="T64" fmla="*/ 221 w 309"/>
              <a:gd name="T65" fmla="*/ 94 h 169"/>
              <a:gd name="T66" fmla="*/ 201 w 309"/>
              <a:gd name="T67" fmla="*/ 103 h 169"/>
              <a:gd name="T68" fmla="*/ 178 w 309"/>
              <a:gd name="T69" fmla="*/ 104 h 169"/>
              <a:gd name="T70" fmla="*/ 196 w 309"/>
              <a:gd name="T71" fmla="*/ 111 h 169"/>
              <a:gd name="T72" fmla="*/ 201 w 309"/>
              <a:gd name="T73" fmla="*/ 114 h 169"/>
              <a:gd name="T74" fmla="*/ 219 w 309"/>
              <a:gd name="T75" fmla="*/ 121 h 169"/>
              <a:gd name="T76" fmla="*/ 244 w 309"/>
              <a:gd name="T77" fmla="*/ 165 h 169"/>
              <a:gd name="T78" fmla="*/ 214 w 309"/>
              <a:gd name="T79" fmla="*/ 168 h 169"/>
              <a:gd name="T80" fmla="*/ 199 w 309"/>
              <a:gd name="T81" fmla="*/ 163 h 169"/>
              <a:gd name="T82" fmla="*/ 185 w 309"/>
              <a:gd name="T83" fmla="*/ 168 h 169"/>
              <a:gd name="T84" fmla="*/ 179 w 309"/>
              <a:gd name="T85" fmla="*/ 169 h 169"/>
              <a:gd name="T86" fmla="*/ 170 w 309"/>
              <a:gd name="T87" fmla="*/ 105 h 169"/>
              <a:gd name="T88" fmla="*/ 167 w 309"/>
              <a:gd name="T89" fmla="*/ 103 h 169"/>
              <a:gd name="T90" fmla="*/ 124 w 309"/>
              <a:gd name="T91" fmla="*/ 44 h 169"/>
              <a:gd name="T92" fmla="*/ 108 w 309"/>
              <a:gd name="T93" fmla="*/ 34 h 169"/>
              <a:gd name="T94" fmla="*/ 106 w 309"/>
              <a:gd name="T95" fmla="*/ 5 h 169"/>
              <a:gd name="T96" fmla="*/ 130 w 309"/>
              <a:gd name="T97" fmla="*/ 0 h 169"/>
              <a:gd name="T98" fmla="*/ 147 w 309"/>
              <a:gd name="T99" fmla="*/ 6 h 169"/>
              <a:gd name="T100" fmla="*/ 154 w 309"/>
              <a:gd name="T101" fmla="*/ 23 h 169"/>
              <a:gd name="T102" fmla="*/ 151 w 309"/>
              <a:gd name="T103" fmla="*/ 32 h 169"/>
              <a:gd name="T104" fmla="*/ 130 w 309"/>
              <a:gd name="T105" fmla="*/ 4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9" h="169">
                <a:moveTo>
                  <a:pt x="179" y="169"/>
                </a:moveTo>
                <a:cubicBezTo>
                  <a:pt x="174" y="167"/>
                  <a:pt x="174" y="167"/>
                  <a:pt x="174" y="167"/>
                </a:cubicBezTo>
                <a:cubicBezTo>
                  <a:pt x="166" y="163"/>
                  <a:pt x="158" y="162"/>
                  <a:pt x="148" y="162"/>
                </a:cubicBezTo>
                <a:cubicBezTo>
                  <a:pt x="132" y="162"/>
                  <a:pt x="122" y="155"/>
                  <a:pt x="117" y="149"/>
                </a:cubicBezTo>
                <a:cubicBezTo>
                  <a:pt x="109" y="142"/>
                  <a:pt x="109" y="142"/>
                  <a:pt x="109" y="142"/>
                </a:cubicBezTo>
                <a:cubicBezTo>
                  <a:pt x="105" y="138"/>
                  <a:pt x="101" y="134"/>
                  <a:pt x="98" y="130"/>
                </a:cubicBezTo>
                <a:cubicBezTo>
                  <a:pt x="94" y="129"/>
                  <a:pt x="83" y="124"/>
                  <a:pt x="83" y="124"/>
                </a:cubicBezTo>
                <a:cubicBezTo>
                  <a:pt x="82" y="125"/>
                  <a:pt x="81" y="126"/>
                  <a:pt x="80" y="126"/>
                </a:cubicBezTo>
                <a:cubicBezTo>
                  <a:pt x="79" y="136"/>
                  <a:pt x="73" y="142"/>
                  <a:pt x="63" y="146"/>
                </a:cubicBezTo>
                <a:cubicBezTo>
                  <a:pt x="59" y="147"/>
                  <a:pt x="54" y="149"/>
                  <a:pt x="49" y="149"/>
                </a:cubicBezTo>
                <a:cubicBezTo>
                  <a:pt x="46" y="149"/>
                  <a:pt x="46" y="149"/>
                  <a:pt x="46" y="149"/>
                </a:cubicBezTo>
                <a:cubicBezTo>
                  <a:pt x="40" y="148"/>
                  <a:pt x="40" y="148"/>
                  <a:pt x="40" y="148"/>
                </a:cubicBezTo>
                <a:cubicBezTo>
                  <a:pt x="36" y="147"/>
                  <a:pt x="31" y="146"/>
                  <a:pt x="24" y="146"/>
                </a:cubicBezTo>
                <a:cubicBezTo>
                  <a:pt x="19" y="146"/>
                  <a:pt x="19" y="146"/>
                  <a:pt x="19" y="146"/>
                </a:cubicBezTo>
                <a:cubicBezTo>
                  <a:pt x="1" y="143"/>
                  <a:pt x="1" y="143"/>
                  <a:pt x="1" y="143"/>
                </a:cubicBezTo>
                <a:cubicBezTo>
                  <a:pt x="0" y="124"/>
                  <a:pt x="0" y="124"/>
                  <a:pt x="0" y="124"/>
                </a:cubicBezTo>
                <a:cubicBezTo>
                  <a:pt x="7" y="3"/>
                  <a:pt x="7" y="3"/>
                  <a:pt x="7" y="3"/>
                </a:cubicBezTo>
                <a:cubicBezTo>
                  <a:pt x="38" y="13"/>
                  <a:pt x="38" y="13"/>
                  <a:pt x="38" y="13"/>
                </a:cubicBezTo>
                <a:cubicBezTo>
                  <a:pt x="48" y="17"/>
                  <a:pt x="54" y="19"/>
                  <a:pt x="61" y="20"/>
                </a:cubicBezTo>
                <a:cubicBezTo>
                  <a:pt x="79" y="24"/>
                  <a:pt x="98" y="32"/>
                  <a:pt x="113" y="41"/>
                </a:cubicBezTo>
                <a:cubicBezTo>
                  <a:pt x="119" y="45"/>
                  <a:pt x="123" y="50"/>
                  <a:pt x="126" y="55"/>
                </a:cubicBezTo>
                <a:cubicBezTo>
                  <a:pt x="127" y="55"/>
                  <a:pt x="128" y="56"/>
                  <a:pt x="130" y="56"/>
                </a:cubicBezTo>
                <a:cubicBezTo>
                  <a:pt x="133" y="48"/>
                  <a:pt x="133" y="48"/>
                  <a:pt x="133" y="48"/>
                </a:cubicBezTo>
                <a:cubicBezTo>
                  <a:pt x="147" y="53"/>
                  <a:pt x="147" y="53"/>
                  <a:pt x="147" y="53"/>
                </a:cubicBezTo>
                <a:cubicBezTo>
                  <a:pt x="148" y="53"/>
                  <a:pt x="151" y="51"/>
                  <a:pt x="151" y="51"/>
                </a:cubicBezTo>
                <a:cubicBezTo>
                  <a:pt x="159" y="50"/>
                  <a:pt x="159" y="50"/>
                  <a:pt x="159" y="50"/>
                </a:cubicBezTo>
                <a:cubicBezTo>
                  <a:pt x="163" y="50"/>
                  <a:pt x="163" y="50"/>
                  <a:pt x="163" y="50"/>
                </a:cubicBezTo>
                <a:cubicBezTo>
                  <a:pt x="163" y="59"/>
                  <a:pt x="163" y="59"/>
                  <a:pt x="163" y="59"/>
                </a:cubicBezTo>
                <a:cubicBezTo>
                  <a:pt x="166" y="57"/>
                  <a:pt x="166" y="57"/>
                  <a:pt x="166" y="57"/>
                </a:cubicBezTo>
                <a:cubicBezTo>
                  <a:pt x="167" y="50"/>
                  <a:pt x="167" y="50"/>
                  <a:pt x="167" y="50"/>
                </a:cubicBezTo>
                <a:cubicBezTo>
                  <a:pt x="170" y="50"/>
                  <a:pt x="172" y="50"/>
                  <a:pt x="175" y="49"/>
                </a:cubicBezTo>
                <a:cubicBezTo>
                  <a:pt x="170" y="44"/>
                  <a:pt x="170" y="44"/>
                  <a:pt x="170" y="44"/>
                </a:cubicBezTo>
                <a:cubicBezTo>
                  <a:pt x="164" y="36"/>
                  <a:pt x="164" y="36"/>
                  <a:pt x="164" y="36"/>
                </a:cubicBezTo>
                <a:cubicBezTo>
                  <a:pt x="166" y="26"/>
                  <a:pt x="166" y="26"/>
                  <a:pt x="166" y="26"/>
                </a:cubicBezTo>
                <a:cubicBezTo>
                  <a:pt x="158" y="18"/>
                  <a:pt x="158" y="18"/>
                  <a:pt x="158" y="18"/>
                </a:cubicBezTo>
                <a:cubicBezTo>
                  <a:pt x="169" y="17"/>
                  <a:pt x="169" y="17"/>
                  <a:pt x="169" y="17"/>
                </a:cubicBezTo>
                <a:cubicBezTo>
                  <a:pt x="169" y="16"/>
                  <a:pt x="169" y="16"/>
                  <a:pt x="169" y="16"/>
                </a:cubicBezTo>
                <a:cubicBezTo>
                  <a:pt x="191" y="5"/>
                  <a:pt x="191" y="5"/>
                  <a:pt x="191" y="5"/>
                </a:cubicBezTo>
                <a:cubicBezTo>
                  <a:pt x="200" y="14"/>
                  <a:pt x="200" y="14"/>
                  <a:pt x="200" y="14"/>
                </a:cubicBezTo>
                <a:cubicBezTo>
                  <a:pt x="206" y="14"/>
                  <a:pt x="206" y="14"/>
                  <a:pt x="206" y="14"/>
                </a:cubicBezTo>
                <a:cubicBezTo>
                  <a:pt x="208" y="14"/>
                  <a:pt x="210" y="14"/>
                  <a:pt x="212" y="14"/>
                </a:cubicBezTo>
                <a:cubicBezTo>
                  <a:pt x="212" y="13"/>
                  <a:pt x="212" y="13"/>
                  <a:pt x="212" y="13"/>
                </a:cubicBezTo>
                <a:cubicBezTo>
                  <a:pt x="216" y="15"/>
                  <a:pt x="216" y="15"/>
                  <a:pt x="216" y="15"/>
                </a:cubicBezTo>
                <a:cubicBezTo>
                  <a:pt x="220" y="16"/>
                  <a:pt x="223" y="18"/>
                  <a:pt x="227" y="20"/>
                </a:cubicBezTo>
                <a:cubicBezTo>
                  <a:pt x="233" y="20"/>
                  <a:pt x="233" y="20"/>
                  <a:pt x="233" y="20"/>
                </a:cubicBezTo>
                <a:cubicBezTo>
                  <a:pt x="234" y="23"/>
                  <a:pt x="234" y="23"/>
                  <a:pt x="234" y="23"/>
                </a:cubicBezTo>
                <a:cubicBezTo>
                  <a:pt x="251" y="23"/>
                  <a:pt x="251" y="23"/>
                  <a:pt x="251" y="23"/>
                </a:cubicBezTo>
                <a:cubicBezTo>
                  <a:pt x="250" y="35"/>
                  <a:pt x="250" y="35"/>
                  <a:pt x="250" y="35"/>
                </a:cubicBezTo>
                <a:cubicBezTo>
                  <a:pt x="254" y="39"/>
                  <a:pt x="257" y="45"/>
                  <a:pt x="258" y="52"/>
                </a:cubicBezTo>
                <a:cubicBezTo>
                  <a:pt x="258" y="52"/>
                  <a:pt x="258" y="52"/>
                  <a:pt x="258" y="52"/>
                </a:cubicBezTo>
                <a:cubicBezTo>
                  <a:pt x="268" y="52"/>
                  <a:pt x="268" y="52"/>
                  <a:pt x="268" y="52"/>
                </a:cubicBezTo>
                <a:cubicBezTo>
                  <a:pt x="274" y="52"/>
                  <a:pt x="274" y="52"/>
                  <a:pt x="274" y="52"/>
                </a:cubicBezTo>
                <a:cubicBezTo>
                  <a:pt x="281" y="55"/>
                  <a:pt x="281" y="55"/>
                  <a:pt x="281" y="55"/>
                </a:cubicBezTo>
                <a:cubicBezTo>
                  <a:pt x="288" y="59"/>
                  <a:pt x="295" y="63"/>
                  <a:pt x="300" y="69"/>
                </a:cubicBezTo>
                <a:cubicBezTo>
                  <a:pt x="306" y="74"/>
                  <a:pt x="309" y="82"/>
                  <a:pt x="307" y="90"/>
                </a:cubicBezTo>
                <a:cubicBezTo>
                  <a:pt x="306" y="97"/>
                  <a:pt x="301" y="104"/>
                  <a:pt x="294" y="108"/>
                </a:cubicBezTo>
                <a:cubicBezTo>
                  <a:pt x="289" y="111"/>
                  <a:pt x="283" y="111"/>
                  <a:pt x="280" y="111"/>
                </a:cubicBezTo>
                <a:cubicBezTo>
                  <a:pt x="272" y="111"/>
                  <a:pt x="265" y="108"/>
                  <a:pt x="260" y="103"/>
                </a:cubicBezTo>
                <a:cubicBezTo>
                  <a:pt x="255" y="97"/>
                  <a:pt x="248" y="90"/>
                  <a:pt x="247" y="80"/>
                </a:cubicBezTo>
                <a:cubicBezTo>
                  <a:pt x="246" y="77"/>
                  <a:pt x="246" y="77"/>
                  <a:pt x="246" y="77"/>
                </a:cubicBezTo>
                <a:cubicBezTo>
                  <a:pt x="246" y="78"/>
                  <a:pt x="246" y="78"/>
                  <a:pt x="246" y="78"/>
                </a:cubicBezTo>
                <a:cubicBezTo>
                  <a:pt x="244" y="77"/>
                  <a:pt x="244" y="77"/>
                  <a:pt x="244" y="77"/>
                </a:cubicBezTo>
                <a:cubicBezTo>
                  <a:pt x="243" y="78"/>
                  <a:pt x="242" y="78"/>
                  <a:pt x="242" y="78"/>
                </a:cubicBezTo>
                <a:cubicBezTo>
                  <a:pt x="242" y="85"/>
                  <a:pt x="242" y="85"/>
                  <a:pt x="242" y="85"/>
                </a:cubicBezTo>
                <a:cubicBezTo>
                  <a:pt x="224" y="92"/>
                  <a:pt x="224" y="92"/>
                  <a:pt x="224" y="92"/>
                </a:cubicBezTo>
                <a:cubicBezTo>
                  <a:pt x="224" y="92"/>
                  <a:pt x="222" y="93"/>
                  <a:pt x="221" y="94"/>
                </a:cubicBezTo>
                <a:cubicBezTo>
                  <a:pt x="218" y="96"/>
                  <a:pt x="214" y="99"/>
                  <a:pt x="210" y="101"/>
                </a:cubicBezTo>
                <a:cubicBezTo>
                  <a:pt x="208" y="101"/>
                  <a:pt x="205" y="103"/>
                  <a:pt x="201" y="103"/>
                </a:cubicBezTo>
                <a:cubicBezTo>
                  <a:pt x="195" y="104"/>
                  <a:pt x="190" y="105"/>
                  <a:pt x="185" y="105"/>
                </a:cubicBezTo>
                <a:cubicBezTo>
                  <a:pt x="185" y="105"/>
                  <a:pt x="180" y="105"/>
                  <a:pt x="178" y="104"/>
                </a:cubicBezTo>
                <a:cubicBezTo>
                  <a:pt x="187" y="109"/>
                  <a:pt x="187" y="109"/>
                  <a:pt x="187" y="109"/>
                </a:cubicBezTo>
                <a:cubicBezTo>
                  <a:pt x="189" y="109"/>
                  <a:pt x="192" y="110"/>
                  <a:pt x="196" y="111"/>
                </a:cubicBezTo>
                <a:cubicBezTo>
                  <a:pt x="201" y="111"/>
                  <a:pt x="201" y="111"/>
                  <a:pt x="201" y="111"/>
                </a:cubicBezTo>
                <a:cubicBezTo>
                  <a:pt x="201" y="114"/>
                  <a:pt x="201" y="114"/>
                  <a:pt x="201" y="114"/>
                </a:cubicBezTo>
                <a:cubicBezTo>
                  <a:pt x="203" y="115"/>
                  <a:pt x="204" y="116"/>
                  <a:pt x="206" y="118"/>
                </a:cubicBezTo>
                <a:cubicBezTo>
                  <a:pt x="219" y="121"/>
                  <a:pt x="219" y="121"/>
                  <a:pt x="219" y="121"/>
                </a:cubicBezTo>
                <a:cubicBezTo>
                  <a:pt x="219" y="135"/>
                  <a:pt x="219" y="135"/>
                  <a:pt x="219" y="135"/>
                </a:cubicBezTo>
                <a:cubicBezTo>
                  <a:pt x="244" y="165"/>
                  <a:pt x="244" y="165"/>
                  <a:pt x="244" y="165"/>
                </a:cubicBezTo>
                <a:cubicBezTo>
                  <a:pt x="213" y="160"/>
                  <a:pt x="213" y="160"/>
                  <a:pt x="213" y="160"/>
                </a:cubicBezTo>
                <a:cubicBezTo>
                  <a:pt x="214" y="168"/>
                  <a:pt x="214" y="168"/>
                  <a:pt x="214" y="168"/>
                </a:cubicBezTo>
                <a:cubicBezTo>
                  <a:pt x="201" y="161"/>
                  <a:pt x="201" y="161"/>
                  <a:pt x="201" y="161"/>
                </a:cubicBezTo>
                <a:cubicBezTo>
                  <a:pt x="199" y="163"/>
                  <a:pt x="199" y="163"/>
                  <a:pt x="199" y="163"/>
                </a:cubicBezTo>
                <a:cubicBezTo>
                  <a:pt x="195" y="166"/>
                  <a:pt x="190" y="168"/>
                  <a:pt x="187" y="168"/>
                </a:cubicBezTo>
                <a:cubicBezTo>
                  <a:pt x="185" y="168"/>
                  <a:pt x="185" y="168"/>
                  <a:pt x="185" y="168"/>
                </a:cubicBezTo>
                <a:cubicBezTo>
                  <a:pt x="183" y="169"/>
                  <a:pt x="183" y="169"/>
                  <a:pt x="183" y="169"/>
                </a:cubicBezTo>
                <a:lnTo>
                  <a:pt x="179" y="169"/>
                </a:lnTo>
                <a:close/>
                <a:moveTo>
                  <a:pt x="168" y="103"/>
                </a:moveTo>
                <a:cubicBezTo>
                  <a:pt x="170" y="105"/>
                  <a:pt x="170" y="105"/>
                  <a:pt x="170" y="105"/>
                </a:cubicBezTo>
                <a:cubicBezTo>
                  <a:pt x="170" y="103"/>
                  <a:pt x="170" y="103"/>
                  <a:pt x="170" y="103"/>
                </a:cubicBezTo>
                <a:cubicBezTo>
                  <a:pt x="169" y="103"/>
                  <a:pt x="168" y="103"/>
                  <a:pt x="167" y="103"/>
                </a:cubicBezTo>
                <a:cubicBezTo>
                  <a:pt x="168" y="103"/>
                  <a:pt x="168" y="103"/>
                  <a:pt x="168" y="103"/>
                </a:cubicBezTo>
                <a:close/>
                <a:moveTo>
                  <a:pt x="124" y="44"/>
                </a:moveTo>
                <a:cubicBezTo>
                  <a:pt x="116" y="40"/>
                  <a:pt x="116" y="40"/>
                  <a:pt x="116" y="40"/>
                </a:cubicBezTo>
                <a:cubicBezTo>
                  <a:pt x="108" y="34"/>
                  <a:pt x="108" y="34"/>
                  <a:pt x="108" y="34"/>
                </a:cubicBezTo>
                <a:cubicBezTo>
                  <a:pt x="107" y="22"/>
                  <a:pt x="107" y="22"/>
                  <a:pt x="107" y="22"/>
                </a:cubicBezTo>
                <a:cubicBezTo>
                  <a:pt x="106" y="5"/>
                  <a:pt x="106" y="5"/>
                  <a:pt x="106" y="5"/>
                </a:cubicBezTo>
                <a:cubicBezTo>
                  <a:pt x="126" y="0"/>
                  <a:pt x="126" y="0"/>
                  <a:pt x="126" y="0"/>
                </a:cubicBezTo>
                <a:cubicBezTo>
                  <a:pt x="130" y="0"/>
                  <a:pt x="130" y="0"/>
                  <a:pt x="130" y="0"/>
                </a:cubicBezTo>
                <a:cubicBezTo>
                  <a:pt x="137" y="0"/>
                  <a:pt x="137" y="0"/>
                  <a:pt x="137" y="0"/>
                </a:cubicBezTo>
                <a:cubicBezTo>
                  <a:pt x="147" y="6"/>
                  <a:pt x="147" y="6"/>
                  <a:pt x="147" y="6"/>
                </a:cubicBezTo>
                <a:cubicBezTo>
                  <a:pt x="154" y="12"/>
                  <a:pt x="154" y="12"/>
                  <a:pt x="154" y="12"/>
                </a:cubicBezTo>
                <a:cubicBezTo>
                  <a:pt x="154" y="23"/>
                  <a:pt x="154" y="23"/>
                  <a:pt x="154" y="23"/>
                </a:cubicBezTo>
                <a:cubicBezTo>
                  <a:pt x="155" y="29"/>
                  <a:pt x="155" y="29"/>
                  <a:pt x="155" y="29"/>
                </a:cubicBezTo>
                <a:cubicBezTo>
                  <a:pt x="151" y="32"/>
                  <a:pt x="151" y="32"/>
                  <a:pt x="151" y="32"/>
                </a:cubicBezTo>
                <a:cubicBezTo>
                  <a:pt x="146" y="42"/>
                  <a:pt x="146" y="42"/>
                  <a:pt x="146" y="42"/>
                </a:cubicBezTo>
                <a:cubicBezTo>
                  <a:pt x="130" y="44"/>
                  <a:pt x="130" y="44"/>
                  <a:pt x="130" y="44"/>
                </a:cubicBezTo>
                <a:lnTo>
                  <a:pt x="124" y="4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43"/>
          <p:cNvSpPr>
            <a:spLocks/>
          </p:cNvSpPr>
          <p:nvPr/>
        </p:nvSpPr>
        <p:spPr bwMode="auto">
          <a:xfrm>
            <a:off x="22375813" y="9637713"/>
            <a:ext cx="450850" cy="327025"/>
          </a:xfrm>
          <a:custGeom>
            <a:avLst/>
            <a:gdLst>
              <a:gd name="T0" fmla="*/ 113 w 142"/>
              <a:gd name="T1" fmla="*/ 103 h 103"/>
              <a:gd name="T2" fmla="*/ 90 w 142"/>
              <a:gd name="T3" fmla="*/ 89 h 103"/>
              <a:gd name="T4" fmla="*/ 89 w 142"/>
              <a:gd name="T5" fmla="*/ 88 h 103"/>
              <a:gd name="T6" fmla="*/ 69 w 142"/>
              <a:gd name="T7" fmla="*/ 81 h 103"/>
              <a:gd name="T8" fmla="*/ 60 w 142"/>
              <a:gd name="T9" fmla="*/ 75 h 103"/>
              <a:gd name="T10" fmla="*/ 58 w 142"/>
              <a:gd name="T11" fmla="*/ 62 h 103"/>
              <a:gd name="T12" fmla="*/ 58 w 142"/>
              <a:gd name="T13" fmla="*/ 60 h 103"/>
              <a:gd name="T14" fmla="*/ 57 w 142"/>
              <a:gd name="T15" fmla="*/ 59 h 103"/>
              <a:gd name="T16" fmla="*/ 56 w 142"/>
              <a:gd name="T17" fmla="*/ 60 h 103"/>
              <a:gd name="T18" fmla="*/ 41 w 142"/>
              <a:gd name="T19" fmla="*/ 65 h 103"/>
              <a:gd name="T20" fmla="*/ 37 w 142"/>
              <a:gd name="T21" fmla="*/ 65 h 103"/>
              <a:gd name="T22" fmla="*/ 32 w 142"/>
              <a:gd name="T23" fmla="*/ 63 h 103"/>
              <a:gd name="T24" fmla="*/ 16 w 142"/>
              <a:gd name="T25" fmla="*/ 45 h 103"/>
              <a:gd name="T26" fmla="*/ 10 w 142"/>
              <a:gd name="T27" fmla="*/ 47 h 103"/>
              <a:gd name="T28" fmla="*/ 7 w 142"/>
              <a:gd name="T29" fmla="*/ 32 h 103"/>
              <a:gd name="T30" fmla="*/ 1 w 142"/>
              <a:gd name="T31" fmla="*/ 23 h 103"/>
              <a:gd name="T32" fmla="*/ 4 w 142"/>
              <a:gd name="T33" fmla="*/ 17 h 103"/>
              <a:gd name="T34" fmla="*/ 0 w 142"/>
              <a:gd name="T35" fmla="*/ 2 h 103"/>
              <a:gd name="T36" fmla="*/ 11 w 142"/>
              <a:gd name="T37" fmla="*/ 2 h 103"/>
              <a:gd name="T38" fmla="*/ 12 w 142"/>
              <a:gd name="T39" fmla="*/ 0 h 103"/>
              <a:gd name="T40" fmla="*/ 33 w 142"/>
              <a:gd name="T41" fmla="*/ 0 h 103"/>
              <a:gd name="T42" fmla="*/ 35 w 142"/>
              <a:gd name="T43" fmla="*/ 2 h 103"/>
              <a:gd name="T44" fmla="*/ 46 w 142"/>
              <a:gd name="T45" fmla="*/ 2 h 103"/>
              <a:gd name="T46" fmla="*/ 46 w 142"/>
              <a:gd name="T47" fmla="*/ 7 h 103"/>
              <a:gd name="T48" fmla="*/ 52 w 142"/>
              <a:gd name="T49" fmla="*/ 13 h 103"/>
              <a:gd name="T50" fmla="*/ 55 w 142"/>
              <a:gd name="T51" fmla="*/ 16 h 103"/>
              <a:gd name="T52" fmla="*/ 61 w 142"/>
              <a:gd name="T53" fmla="*/ 14 h 103"/>
              <a:gd name="T54" fmla="*/ 68 w 142"/>
              <a:gd name="T55" fmla="*/ 15 h 103"/>
              <a:gd name="T56" fmla="*/ 91 w 142"/>
              <a:gd name="T57" fmla="*/ 28 h 103"/>
              <a:gd name="T58" fmla="*/ 92 w 142"/>
              <a:gd name="T59" fmla="*/ 28 h 103"/>
              <a:gd name="T60" fmla="*/ 104 w 142"/>
              <a:gd name="T61" fmla="*/ 28 h 103"/>
              <a:gd name="T62" fmla="*/ 111 w 142"/>
              <a:gd name="T63" fmla="*/ 33 h 103"/>
              <a:gd name="T64" fmla="*/ 111 w 142"/>
              <a:gd name="T65" fmla="*/ 33 h 103"/>
              <a:gd name="T66" fmla="*/ 122 w 142"/>
              <a:gd name="T67" fmla="*/ 43 h 103"/>
              <a:gd name="T68" fmla="*/ 126 w 142"/>
              <a:gd name="T69" fmla="*/ 49 h 103"/>
              <a:gd name="T70" fmla="*/ 138 w 142"/>
              <a:gd name="T71" fmla="*/ 65 h 103"/>
              <a:gd name="T72" fmla="*/ 135 w 142"/>
              <a:gd name="T73" fmla="*/ 68 h 103"/>
              <a:gd name="T74" fmla="*/ 137 w 142"/>
              <a:gd name="T75" fmla="*/ 70 h 103"/>
              <a:gd name="T76" fmla="*/ 139 w 142"/>
              <a:gd name="T77" fmla="*/ 76 h 103"/>
              <a:gd name="T78" fmla="*/ 142 w 142"/>
              <a:gd name="T79" fmla="*/ 93 h 103"/>
              <a:gd name="T80" fmla="*/ 126 w 142"/>
              <a:gd name="T81" fmla="*/ 100 h 103"/>
              <a:gd name="T82" fmla="*/ 114 w 142"/>
              <a:gd name="T83" fmla="*/ 103 h 103"/>
              <a:gd name="T84" fmla="*/ 113 w 142"/>
              <a:gd name="T85"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103">
                <a:moveTo>
                  <a:pt x="113" y="103"/>
                </a:moveTo>
                <a:cubicBezTo>
                  <a:pt x="103" y="102"/>
                  <a:pt x="95" y="97"/>
                  <a:pt x="90" y="89"/>
                </a:cubicBezTo>
                <a:cubicBezTo>
                  <a:pt x="89" y="88"/>
                  <a:pt x="89" y="88"/>
                  <a:pt x="89" y="88"/>
                </a:cubicBezTo>
                <a:cubicBezTo>
                  <a:pt x="83" y="87"/>
                  <a:pt x="76" y="86"/>
                  <a:pt x="69" y="81"/>
                </a:cubicBezTo>
                <a:cubicBezTo>
                  <a:pt x="60" y="75"/>
                  <a:pt x="60" y="75"/>
                  <a:pt x="60" y="75"/>
                </a:cubicBezTo>
                <a:cubicBezTo>
                  <a:pt x="58" y="62"/>
                  <a:pt x="58" y="62"/>
                  <a:pt x="58" y="62"/>
                </a:cubicBezTo>
                <a:cubicBezTo>
                  <a:pt x="58" y="61"/>
                  <a:pt x="58" y="60"/>
                  <a:pt x="58" y="60"/>
                </a:cubicBezTo>
                <a:cubicBezTo>
                  <a:pt x="58" y="59"/>
                  <a:pt x="58" y="59"/>
                  <a:pt x="57" y="59"/>
                </a:cubicBezTo>
                <a:cubicBezTo>
                  <a:pt x="56" y="60"/>
                  <a:pt x="56" y="60"/>
                  <a:pt x="56" y="60"/>
                </a:cubicBezTo>
                <a:cubicBezTo>
                  <a:pt x="50" y="65"/>
                  <a:pt x="44" y="65"/>
                  <a:pt x="41" y="65"/>
                </a:cubicBezTo>
                <a:cubicBezTo>
                  <a:pt x="37" y="65"/>
                  <a:pt x="37" y="65"/>
                  <a:pt x="37" y="65"/>
                </a:cubicBezTo>
                <a:cubicBezTo>
                  <a:pt x="32" y="63"/>
                  <a:pt x="32" y="63"/>
                  <a:pt x="32" y="63"/>
                </a:cubicBezTo>
                <a:cubicBezTo>
                  <a:pt x="24" y="60"/>
                  <a:pt x="18" y="54"/>
                  <a:pt x="16" y="45"/>
                </a:cubicBezTo>
                <a:cubicBezTo>
                  <a:pt x="10" y="47"/>
                  <a:pt x="10" y="47"/>
                  <a:pt x="10" y="47"/>
                </a:cubicBezTo>
                <a:cubicBezTo>
                  <a:pt x="7" y="32"/>
                  <a:pt x="7" y="32"/>
                  <a:pt x="7" y="32"/>
                </a:cubicBezTo>
                <a:cubicBezTo>
                  <a:pt x="1" y="23"/>
                  <a:pt x="1" y="23"/>
                  <a:pt x="1" y="23"/>
                </a:cubicBezTo>
                <a:cubicBezTo>
                  <a:pt x="4" y="17"/>
                  <a:pt x="4" y="17"/>
                  <a:pt x="4" y="17"/>
                </a:cubicBezTo>
                <a:cubicBezTo>
                  <a:pt x="0" y="2"/>
                  <a:pt x="0" y="2"/>
                  <a:pt x="0" y="2"/>
                </a:cubicBezTo>
                <a:cubicBezTo>
                  <a:pt x="11" y="2"/>
                  <a:pt x="11" y="2"/>
                  <a:pt x="11" y="2"/>
                </a:cubicBezTo>
                <a:cubicBezTo>
                  <a:pt x="12" y="0"/>
                  <a:pt x="12" y="0"/>
                  <a:pt x="12" y="0"/>
                </a:cubicBezTo>
                <a:cubicBezTo>
                  <a:pt x="33" y="0"/>
                  <a:pt x="33" y="0"/>
                  <a:pt x="33" y="0"/>
                </a:cubicBezTo>
                <a:cubicBezTo>
                  <a:pt x="35" y="2"/>
                  <a:pt x="35" y="2"/>
                  <a:pt x="35" y="2"/>
                </a:cubicBezTo>
                <a:cubicBezTo>
                  <a:pt x="46" y="2"/>
                  <a:pt x="46" y="2"/>
                  <a:pt x="46" y="2"/>
                </a:cubicBezTo>
                <a:cubicBezTo>
                  <a:pt x="46" y="7"/>
                  <a:pt x="46" y="7"/>
                  <a:pt x="46" y="7"/>
                </a:cubicBezTo>
                <a:cubicBezTo>
                  <a:pt x="48" y="9"/>
                  <a:pt x="50" y="11"/>
                  <a:pt x="52" y="13"/>
                </a:cubicBezTo>
                <a:cubicBezTo>
                  <a:pt x="55" y="16"/>
                  <a:pt x="55" y="16"/>
                  <a:pt x="55" y="16"/>
                </a:cubicBezTo>
                <a:cubicBezTo>
                  <a:pt x="61" y="14"/>
                  <a:pt x="61" y="14"/>
                  <a:pt x="61" y="14"/>
                </a:cubicBezTo>
                <a:cubicBezTo>
                  <a:pt x="68" y="15"/>
                  <a:pt x="68" y="15"/>
                  <a:pt x="68" y="15"/>
                </a:cubicBezTo>
                <a:cubicBezTo>
                  <a:pt x="78" y="16"/>
                  <a:pt x="86" y="21"/>
                  <a:pt x="91" y="28"/>
                </a:cubicBezTo>
                <a:cubicBezTo>
                  <a:pt x="92" y="28"/>
                  <a:pt x="92" y="28"/>
                  <a:pt x="92" y="28"/>
                </a:cubicBezTo>
                <a:cubicBezTo>
                  <a:pt x="104" y="28"/>
                  <a:pt x="104" y="28"/>
                  <a:pt x="104" y="28"/>
                </a:cubicBezTo>
                <a:cubicBezTo>
                  <a:pt x="111" y="33"/>
                  <a:pt x="111" y="33"/>
                  <a:pt x="111" y="33"/>
                </a:cubicBezTo>
                <a:cubicBezTo>
                  <a:pt x="111" y="33"/>
                  <a:pt x="111" y="33"/>
                  <a:pt x="111" y="33"/>
                </a:cubicBezTo>
                <a:cubicBezTo>
                  <a:pt x="122" y="43"/>
                  <a:pt x="122" y="43"/>
                  <a:pt x="122" y="43"/>
                </a:cubicBezTo>
                <a:cubicBezTo>
                  <a:pt x="126" y="49"/>
                  <a:pt x="126" y="49"/>
                  <a:pt x="126" y="49"/>
                </a:cubicBezTo>
                <a:cubicBezTo>
                  <a:pt x="138" y="65"/>
                  <a:pt x="138" y="65"/>
                  <a:pt x="138" y="65"/>
                </a:cubicBezTo>
                <a:cubicBezTo>
                  <a:pt x="135" y="68"/>
                  <a:pt x="135" y="68"/>
                  <a:pt x="135" y="68"/>
                </a:cubicBezTo>
                <a:cubicBezTo>
                  <a:pt x="137" y="70"/>
                  <a:pt x="137" y="70"/>
                  <a:pt x="137" y="70"/>
                </a:cubicBezTo>
                <a:cubicBezTo>
                  <a:pt x="139" y="76"/>
                  <a:pt x="139" y="76"/>
                  <a:pt x="139" y="76"/>
                </a:cubicBezTo>
                <a:cubicBezTo>
                  <a:pt x="142" y="93"/>
                  <a:pt x="142" y="93"/>
                  <a:pt x="142" y="93"/>
                </a:cubicBezTo>
                <a:cubicBezTo>
                  <a:pt x="126" y="100"/>
                  <a:pt x="126" y="100"/>
                  <a:pt x="126" y="100"/>
                </a:cubicBezTo>
                <a:cubicBezTo>
                  <a:pt x="124" y="101"/>
                  <a:pt x="120" y="103"/>
                  <a:pt x="114" y="103"/>
                </a:cubicBezTo>
                <a:lnTo>
                  <a:pt x="113" y="10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44"/>
          <p:cNvSpPr>
            <a:spLocks/>
          </p:cNvSpPr>
          <p:nvPr/>
        </p:nvSpPr>
        <p:spPr bwMode="auto">
          <a:xfrm>
            <a:off x="22907625" y="10028238"/>
            <a:ext cx="279400" cy="287338"/>
          </a:xfrm>
          <a:custGeom>
            <a:avLst/>
            <a:gdLst>
              <a:gd name="T0" fmla="*/ 37 w 88"/>
              <a:gd name="T1" fmla="*/ 91 h 91"/>
              <a:gd name="T2" fmla="*/ 30 w 88"/>
              <a:gd name="T3" fmla="*/ 82 h 91"/>
              <a:gd name="T4" fmla="*/ 24 w 88"/>
              <a:gd name="T5" fmla="*/ 74 h 91"/>
              <a:gd name="T6" fmla="*/ 26 w 88"/>
              <a:gd name="T7" fmla="*/ 69 h 91"/>
              <a:gd name="T8" fmla="*/ 22 w 88"/>
              <a:gd name="T9" fmla="*/ 68 h 91"/>
              <a:gd name="T10" fmla="*/ 15 w 88"/>
              <a:gd name="T11" fmla="*/ 59 h 91"/>
              <a:gd name="T12" fmla="*/ 12 w 88"/>
              <a:gd name="T13" fmla="*/ 52 h 91"/>
              <a:gd name="T14" fmla="*/ 2 w 88"/>
              <a:gd name="T15" fmla="*/ 38 h 91"/>
              <a:gd name="T16" fmla="*/ 1 w 88"/>
              <a:gd name="T17" fmla="*/ 24 h 91"/>
              <a:gd name="T18" fmla="*/ 1 w 88"/>
              <a:gd name="T19" fmla="*/ 13 h 91"/>
              <a:gd name="T20" fmla="*/ 13 w 88"/>
              <a:gd name="T21" fmla="*/ 6 h 91"/>
              <a:gd name="T22" fmla="*/ 22 w 88"/>
              <a:gd name="T23" fmla="*/ 0 h 91"/>
              <a:gd name="T24" fmla="*/ 31 w 88"/>
              <a:gd name="T25" fmla="*/ 5 h 91"/>
              <a:gd name="T26" fmla="*/ 50 w 88"/>
              <a:gd name="T27" fmla="*/ 21 h 91"/>
              <a:gd name="T28" fmla="*/ 53 w 88"/>
              <a:gd name="T29" fmla="*/ 28 h 91"/>
              <a:gd name="T30" fmla="*/ 58 w 88"/>
              <a:gd name="T31" fmla="*/ 30 h 91"/>
              <a:gd name="T32" fmla="*/ 63 w 88"/>
              <a:gd name="T33" fmla="*/ 37 h 91"/>
              <a:gd name="T34" fmla="*/ 72 w 88"/>
              <a:gd name="T35" fmla="*/ 47 h 91"/>
              <a:gd name="T36" fmla="*/ 65 w 88"/>
              <a:gd name="T37" fmla="*/ 57 h 91"/>
              <a:gd name="T38" fmla="*/ 66 w 88"/>
              <a:gd name="T39" fmla="*/ 58 h 91"/>
              <a:gd name="T40" fmla="*/ 88 w 88"/>
              <a:gd name="T41" fmla="*/ 82 h 91"/>
              <a:gd name="T42" fmla="*/ 50 w 88"/>
              <a:gd name="T43" fmla="*/ 91 h 91"/>
              <a:gd name="T44" fmla="*/ 47 w 88"/>
              <a:gd name="T45" fmla="*/ 91 h 91"/>
              <a:gd name="T46" fmla="*/ 37 w 88"/>
              <a:gd name="T4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 h="91">
                <a:moveTo>
                  <a:pt x="37" y="91"/>
                </a:moveTo>
                <a:cubicBezTo>
                  <a:pt x="30" y="82"/>
                  <a:pt x="30" y="82"/>
                  <a:pt x="30" y="82"/>
                </a:cubicBezTo>
                <a:cubicBezTo>
                  <a:pt x="24" y="74"/>
                  <a:pt x="24" y="74"/>
                  <a:pt x="24" y="74"/>
                </a:cubicBezTo>
                <a:cubicBezTo>
                  <a:pt x="26" y="69"/>
                  <a:pt x="26" y="69"/>
                  <a:pt x="26" y="69"/>
                </a:cubicBezTo>
                <a:cubicBezTo>
                  <a:pt x="22" y="68"/>
                  <a:pt x="22" y="68"/>
                  <a:pt x="22" y="68"/>
                </a:cubicBezTo>
                <a:cubicBezTo>
                  <a:pt x="15" y="59"/>
                  <a:pt x="15" y="59"/>
                  <a:pt x="15" y="59"/>
                </a:cubicBezTo>
                <a:cubicBezTo>
                  <a:pt x="14" y="57"/>
                  <a:pt x="13" y="55"/>
                  <a:pt x="12" y="52"/>
                </a:cubicBezTo>
                <a:cubicBezTo>
                  <a:pt x="7" y="49"/>
                  <a:pt x="3" y="44"/>
                  <a:pt x="2" y="38"/>
                </a:cubicBezTo>
                <a:cubicBezTo>
                  <a:pt x="1" y="33"/>
                  <a:pt x="0" y="29"/>
                  <a:pt x="1" y="24"/>
                </a:cubicBezTo>
                <a:cubicBezTo>
                  <a:pt x="1" y="13"/>
                  <a:pt x="1" y="13"/>
                  <a:pt x="1" y="13"/>
                </a:cubicBezTo>
                <a:cubicBezTo>
                  <a:pt x="13" y="6"/>
                  <a:pt x="13" y="6"/>
                  <a:pt x="13" y="6"/>
                </a:cubicBezTo>
                <a:cubicBezTo>
                  <a:pt x="22" y="0"/>
                  <a:pt x="22" y="0"/>
                  <a:pt x="22" y="0"/>
                </a:cubicBezTo>
                <a:cubicBezTo>
                  <a:pt x="31" y="5"/>
                  <a:pt x="31" y="5"/>
                  <a:pt x="31" y="5"/>
                </a:cubicBezTo>
                <a:cubicBezTo>
                  <a:pt x="40" y="9"/>
                  <a:pt x="46" y="14"/>
                  <a:pt x="50" y="21"/>
                </a:cubicBezTo>
                <a:cubicBezTo>
                  <a:pt x="53" y="28"/>
                  <a:pt x="53" y="28"/>
                  <a:pt x="53" y="28"/>
                </a:cubicBezTo>
                <a:cubicBezTo>
                  <a:pt x="58" y="30"/>
                  <a:pt x="58" y="30"/>
                  <a:pt x="58" y="30"/>
                </a:cubicBezTo>
                <a:cubicBezTo>
                  <a:pt x="63" y="37"/>
                  <a:pt x="63" y="37"/>
                  <a:pt x="63" y="37"/>
                </a:cubicBezTo>
                <a:cubicBezTo>
                  <a:pt x="72" y="47"/>
                  <a:pt x="72" y="47"/>
                  <a:pt x="72" y="47"/>
                </a:cubicBezTo>
                <a:cubicBezTo>
                  <a:pt x="65" y="57"/>
                  <a:pt x="65" y="57"/>
                  <a:pt x="65" y="57"/>
                </a:cubicBezTo>
                <a:cubicBezTo>
                  <a:pt x="66" y="58"/>
                  <a:pt x="66" y="58"/>
                  <a:pt x="66" y="58"/>
                </a:cubicBezTo>
                <a:cubicBezTo>
                  <a:pt x="88" y="82"/>
                  <a:pt x="88" y="82"/>
                  <a:pt x="88" y="82"/>
                </a:cubicBezTo>
                <a:cubicBezTo>
                  <a:pt x="50" y="91"/>
                  <a:pt x="50" y="91"/>
                  <a:pt x="50" y="91"/>
                </a:cubicBezTo>
                <a:cubicBezTo>
                  <a:pt x="47" y="91"/>
                  <a:pt x="47" y="91"/>
                  <a:pt x="47" y="91"/>
                </a:cubicBezTo>
                <a:lnTo>
                  <a:pt x="37" y="9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45"/>
          <p:cNvSpPr>
            <a:spLocks/>
          </p:cNvSpPr>
          <p:nvPr/>
        </p:nvSpPr>
        <p:spPr bwMode="auto">
          <a:xfrm>
            <a:off x="22731413" y="10325100"/>
            <a:ext cx="354012" cy="238125"/>
          </a:xfrm>
          <a:custGeom>
            <a:avLst/>
            <a:gdLst>
              <a:gd name="T0" fmla="*/ 59 w 112"/>
              <a:gd name="T1" fmla="*/ 75 h 75"/>
              <a:gd name="T2" fmla="*/ 54 w 112"/>
              <a:gd name="T3" fmla="*/ 74 h 75"/>
              <a:gd name="T4" fmla="*/ 29 w 112"/>
              <a:gd name="T5" fmla="*/ 59 h 75"/>
              <a:gd name="T6" fmla="*/ 26 w 112"/>
              <a:gd name="T7" fmla="*/ 57 h 75"/>
              <a:gd name="T8" fmla="*/ 4 w 112"/>
              <a:gd name="T9" fmla="*/ 29 h 75"/>
              <a:gd name="T10" fmla="*/ 0 w 112"/>
              <a:gd name="T11" fmla="*/ 14 h 75"/>
              <a:gd name="T12" fmla="*/ 14 w 112"/>
              <a:gd name="T13" fmla="*/ 3 h 75"/>
              <a:gd name="T14" fmla="*/ 27 w 112"/>
              <a:gd name="T15" fmla="*/ 0 h 75"/>
              <a:gd name="T16" fmla="*/ 29 w 112"/>
              <a:gd name="T17" fmla="*/ 0 h 75"/>
              <a:gd name="T18" fmla="*/ 32 w 112"/>
              <a:gd name="T19" fmla="*/ 0 h 75"/>
              <a:gd name="T20" fmla="*/ 44 w 112"/>
              <a:gd name="T21" fmla="*/ 6 h 75"/>
              <a:gd name="T22" fmla="*/ 54 w 112"/>
              <a:gd name="T23" fmla="*/ 14 h 75"/>
              <a:gd name="T24" fmla="*/ 58 w 112"/>
              <a:gd name="T25" fmla="*/ 17 h 75"/>
              <a:gd name="T26" fmla="*/ 63 w 112"/>
              <a:gd name="T27" fmla="*/ 12 h 75"/>
              <a:gd name="T28" fmla="*/ 68 w 112"/>
              <a:gd name="T29" fmla="*/ 9 h 75"/>
              <a:gd name="T30" fmla="*/ 76 w 112"/>
              <a:gd name="T31" fmla="*/ 8 h 75"/>
              <a:gd name="T32" fmla="*/ 87 w 112"/>
              <a:gd name="T33" fmla="*/ 8 h 75"/>
              <a:gd name="T34" fmla="*/ 95 w 112"/>
              <a:gd name="T35" fmla="*/ 19 h 75"/>
              <a:gd name="T36" fmla="*/ 107 w 112"/>
              <a:gd name="T37" fmla="*/ 30 h 75"/>
              <a:gd name="T38" fmla="*/ 109 w 112"/>
              <a:gd name="T39" fmla="*/ 35 h 75"/>
              <a:gd name="T40" fmla="*/ 112 w 112"/>
              <a:gd name="T41" fmla="*/ 44 h 75"/>
              <a:gd name="T42" fmla="*/ 107 w 112"/>
              <a:gd name="T43" fmla="*/ 53 h 75"/>
              <a:gd name="T44" fmla="*/ 102 w 112"/>
              <a:gd name="T45" fmla="*/ 61 h 75"/>
              <a:gd name="T46" fmla="*/ 90 w 112"/>
              <a:gd name="T47" fmla="*/ 64 h 75"/>
              <a:gd name="T48" fmla="*/ 84 w 112"/>
              <a:gd name="T49" fmla="*/ 64 h 75"/>
              <a:gd name="T50" fmla="*/ 84 w 112"/>
              <a:gd name="T51" fmla="*/ 64 h 75"/>
              <a:gd name="T52" fmla="*/ 68 w 112"/>
              <a:gd name="T53" fmla="*/ 74 h 75"/>
              <a:gd name="T54" fmla="*/ 61 w 112"/>
              <a:gd name="T55" fmla="*/ 75 h 75"/>
              <a:gd name="T56" fmla="*/ 59 w 112"/>
              <a:gd name="T5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75">
                <a:moveTo>
                  <a:pt x="59" y="75"/>
                </a:moveTo>
                <a:cubicBezTo>
                  <a:pt x="54" y="74"/>
                  <a:pt x="54" y="74"/>
                  <a:pt x="54" y="74"/>
                </a:cubicBezTo>
                <a:cubicBezTo>
                  <a:pt x="43" y="71"/>
                  <a:pt x="35" y="64"/>
                  <a:pt x="29" y="59"/>
                </a:cubicBezTo>
                <a:cubicBezTo>
                  <a:pt x="26" y="57"/>
                  <a:pt x="26" y="57"/>
                  <a:pt x="26" y="57"/>
                </a:cubicBezTo>
                <a:cubicBezTo>
                  <a:pt x="19" y="51"/>
                  <a:pt x="8" y="43"/>
                  <a:pt x="4" y="29"/>
                </a:cubicBezTo>
                <a:cubicBezTo>
                  <a:pt x="0" y="14"/>
                  <a:pt x="0" y="14"/>
                  <a:pt x="0" y="14"/>
                </a:cubicBezTo>
                <a:cubicBezTo>
                  <a:pt x="14" y="3"/>
                  <a:pt x="14" y="3"/>
                  <a:pt x="14" y="3"/>
                </a:cubicBezTo>
                <a:cubicBezTo>
                  <a:pt x="17" y="1"/>
                  <a:pt x="22" y="0"/>
                  <a:pt x="27" y="0"/>
                </a:cubicBezTo>
                <a:cubicBezTo>
                  <a:pt x="29" y="0"/>
                  <a:pt x="29" y="0"/>
                  <a:pt x="29" y="0"/>
                </a:cubicBezTo>
                <a:cubicBezTo>
                  <a:pt x="32" y="0"/>
                  <a:pt x="32" y="0"/>
                  <a:pt x="32" y="0"/>
                </a:cubicBezTo>
                <a:cubicBezTo>
                  <a:pt x="38" y="2"/>
                  <a:pt x="41" y="4"/>
                  <a:pt x="44" y="6"/>
                </a:cubicBezTo>
                <a:cubicBezTo>
                  <a:pt x="48" y="9"/>
                  <a:pt x="51" y="11"/>
                  <a:pt x="54" y="14"/>
                </a:cubicBezTo>
                <a:cubicBezTo>
                  <a:pt x="55" y="15"/>
                  <a:pt x="56" y="16"/>
                  <a:pt x="58" y="17"/>
                </a:cubicBezTo>
                <a:cubicBezTo>
                  <a:pt x="63" y="12"/>
                  <a:pt x="63" y="12"/>
                  <a:pt x="63" y="12"/>
                </a:cubicBezTo>
                <a:cubicBezTo>
                  <a:pt x="68" y="9"/>
                  <a:pt x="68" y="9"/>
                  <a:pt x="68" y="9"/>
                </a:cubicBezTo>
                <a:cubicBezTo>
                  <a:pt x="76" y="8"/>
                  <a:pt x="76" y="8"/>
                  <a:pt x="76" y="8"/>
                </a:cubicBezTo>
                <a:cubicBezTo>
                  <a:pt x="87" y="8"/>
                  <a:pt x="87" y="8"/>
                  <a:pt x="87" y="8"/>
                </a:cubicBezTo>
                <a:cubicBezTo>
                  <a:pt x="95" y="19"/>
                  <a:pt x="95" y="19"/>
                  <a:pt x="95" y="19"/>
                </a:cubicBezTo>
                <a:cubicBezTo>
                  <a:pt x="107" y="30"/>
                  <a:pt x="107" y="30"/>
                  <a:pt x="107" y="30"/>
                </a:cubicBezTo>
                <a:cubicBezTo>
                  <a:pt x="109" y="35"/>
                  <a:pt x="109" y="35"/>
                  <a:pt x="109" y="35"/>
                </a:cubicBezTo>
                <a:cubicBezTo>
                  <a:pt x="112" y="44"/>
                  <a:pt x="112" y="44"/>
                  <a:pt x="112" y="44"/>
                </a:cubicBezTo>
                <a:cubicBezTo>
                  <a:pt x="107" y="53"/>
                  <a:pt x="107" y="53"/>
                  <a:pt x="107" y="53"/>
                </a:cubicBezTo>
                <a:cubicBezTo>
                  <a:pt x="102" y="61"/>
                  <a:pt x="102" y="61"/>
                  <a:pt x="102" y="61"/>
                </a:cubicBezTo>
                <a:cubicBezTo>
                  <a:pt x="90" y="64"/>
                  <a:pt x="90" y="64"/>
                  <a:pt x="90" y="64"/>
                </a:cubicBezTo>
                <a:cubicBezTo>
                  <a:pt x="84" y="64"/>
                  <a:pt x="84" y="64"/>
                  <a:pt x="84" y="64"/>
                </a:cubicBezTo>
                <a:cubicBezTo>
                  <a:pt x="84" y="64"/>
                  <a:pt x="84" y="64"/>
                  <a:pt x="84" y="64"/>
                </a:cubicBezTo>
                <a:cubicBezTo>
                  <a:pt x="79" y="72"/>
                  <a:pt x="72" y="74"/>
                  <a:pt x="68" y="74"/>
                </a:cubicBezTo>
                <a:cubicBezTo>
                  <a:pt x="65" y="75"/>
                  <a:pt x="63" y="75"/>
                  <a:pt x="61" y="75"/>
                </a:cubicBezTo>
                <a:lnTo>
                  <a:pt x="59" y="7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46"/>
          <p:cNvSpPr>
            <a:spLocks noEditPoints="1"/>
          </p:cNvSpPr>
          <p:nvPr/>
        </p:nvSpPr>
        <p:spPr bwMode="auto">
          <a:xfrm>
            <a:off x="19804063" y="9840913"/>
            <a:ext cx="2413000" cy="2016125"/>
          </a:xfrm>
          <a:custGeom>
            <a:avLst/>
            <a:gdLst>
              <a:gd name="T0" fmla="*/ 479 w 762"/>
              <a:gd name="T1" fmla="*/ 600 h 636"/>
              <a:gd name="T2" fmla="*/ 480 w 762"/>
              <a:gd name="T3" fmla="*/ 579 h 636"/>
              <a:gd name="T4" fmla="*/ 482 w 762"/>
              <a:gd name="T5" fmla="*/ 549 h 636"/>
              <a:gd name="T6" fmla="*/ 478 w 762"/>
              <a:gd name="T7" fmla="*/ 519 h 636"/>
              <a:gd name="T8" fmla="*/ 424 w 762"/>
              <a:gd name="T9" fmla="*/ 461 h 636"/>
              <a:gd name="T10" fmla="*/ 397 w 762"/>
              <a:gd name="T11" fmla="*/ 461 h 636"/>
              <a:gd name="T12" fmla="*/ 380 w 762"/>
              <a:gd name="T13" fmla="*/ 437 h 636"/>
              <a:gd name="T14" fmla="*/ 361 w 762"/>
              <a:gd name="T15" fmla="*/ 402 h 636"/>
              <a:gd name="T16" fmla="*/ 301 w 762"/>
              <a:gd name="T17" fmla="*/ 375 h 636"/>
              <a:gd name="T18" fmla="*/ 219 w 762"/>
              <a:gd name="T19" fmla="*/ 391 h 636"/>
              <a:gd name="T20" fmla="*/ 142 w 762"/>
              <a:gd name="T21" fmla="*/ 411 h 636"/>
              <a:gd name="T22" fmla="*/ 100 w 762"/>
              <a:gd name="T23" fmla="*/ 422 h 636"/>
              <a:gd name="T24" fmla="*/ 55 w 762"/>
              <a:gd name="T25" fmla="*/ 429 h 636"/>
              <a:gd name="T26" fmla="*/ 22 w 762"/>
              <a:gd name="T27" fmla="*/ 364 h 636"/>
              <a:gd name="T28" fmla="*/ 23 w 762"/>
              <a:gd name="T29" fmla="*/ 307 h 636"/>
              <a:gd name="T30" fmla="*/ 0 w 762"/>
              <a:gd name="T31" fmla="*/ 305 h 636"/>
              <a:gd name="T32" fmla="*/ 9 w 762"/>
              <a:gd name="T33" fmla="*/ 252 h 636"/>
              <a:gd name="T34" fmla="*/ 14 w 762"/>
              <a:gd name="T35" fmla="*/ 237 h 636"/>
              <a:gd name="T36" fmla="*/ 25 w 762"/>
              <a:gd name="T37" fmla="*/ 201 h 636"/>
              <a:gd name="T38" fmla="*/ 51 w 762"/>
              <a:gd name="T39" fmla="*/ 167 h 636"/>
              <a:gd name="T40" fmla="*/ 107 w 762"/>
              <a:gd name="T41" fmla="*/ 146 h 636"/>
              <a:gd name="T42" fmla="*/ 141 w 762"/>
              <a:gd name="T43" fmla="*/ 137 h 636"/>
              <a:gd name="T44" fmla="*/ 183 w 762"/>
              <a:gd name="T45" fmla="*/ 121 h 636"/>
              <a:gd name="T46" fmla="*/ 223 w 762"/>
              <a:gd name="T47" fmla="*/ 85 h 636"/>
              <a:gd name="T48" fmla="*/ 271 w 762"/>
              <a:gd name="T49" fmla="*/ 51 h 636"/>
              <a:gd name="T50" fmla="*/ 320 w 762"/>
              <a:gd name="T51" fmla="*/ 52 h 636"/>
              <a:gd name="T52" fmla="*/ 342 w 762"/>
              <a:gd name="T53" fmla="*/ 24 h 636"/>
              <a:gd name="T54" fmla="*/ 375 w 762"/>
              <a:gd name="T55" fmla="*/ 5 h 636"/>
              <a:gd name="T56" fmla="*/ 399 w 762"/>
              <a:gd name="T57" fmla="*/ 3 h 636"/>
              <a:gd name="T58" fmla="*/ 447 w 762"/>
              <a:gd name="T59" fmla="*/ 17 h 636"/>
              <a:gd name="T60" fmla="*/ 466 w 762"/>
              <a:gd name="T61" fmla="*/ 16 h 636"/>
              <a:gd name="T62" fmla="*/ 496 w 762"/>
              <a:gd name="T63" fmla="*/ 51 h 636"/>
              <a:gd name="T64" fmla="*/ 491 w 762"/>
              <a:gd name="T65" fmla="*/ 81 h 636"/>
              <a:gd name="T66" fmla="*/ 521 w 762"/>
              <a:gd name="T67" fmla="*/ 86 h 636"/>
              <a:gd name="T68" fmla="*/ 544 w 762"/>
              <a:gd name="T69" fmla="*/ 45 h 636"/>
              <a:gd name="T70" fmla="*/ 559 w 762"/>
              <a:gd name="T71" fmla="*/ 9 h 636"/>
              <a:gd name="T72" fmla="*/ 587 w 762"/>
              <a:gd name="T73" fmla="*/ 1 h 636"/>
              <a:gd name="T74" fmla="*/ 616 w 762"/>
              <a:gd name="T75" fmla="*/ 51 h 636"/>
              <a:gd name="T76" fmla="*/ 654 w 762"/>
              <a:gd name="T77" fmla="*/ 133 h 636"/>
              <a:gd name="T78" fmla="*/ 702 w 762"/>
              <a:gd name="T79" fmla="*/ 183 h 636"/>
              <a:gd name="T80" fmla="*/ 747 w 762"/>
              <a:gd name="T81" fmla="*/ 222 h 636"/>
              <a:gd name="T82" fmla="*/ 759 w 762"/>
              <a:gd name="T83" fmla="*/ 262 h 636"/>
              <a:gd name="T84" fmla="*/ 747 w 762"/>
              <a:gd name="T85" fmla="*/ 333 h 636"/>
              <a:gd name="T86" fmla="*/ 730 w 762"/>
              <a:gd name="T87" fmla="*/ 373 h 636"/>
              <a:gd name="T88" fmla="*/ 683 w 762"/>
              <a:gd name="T89" fmla="*/ 423 h 636"/>
              <a:gd name="T90" fmla="*/ 645 w 762"/>
              <a:gd name="T91" fmla="*/ 478 h 636"/>
              <a:gd name="T92" fmla="*/ 583 w 762"/>
              <a:gd name="T93" fmla="*/ 518 h 636"/>
              <a:gd name="T94" fmla="*/ 590 w 762"/>
              <a:gd name="T95" fmla="*/ 544 h 636"/>
              <a:gd name="T96" fmla="*/ 583 w 762"/>
              <a:gd name="T97" fmla="*/ 571 h 636"/>
              <a:gd name="T98" fmla="*/ 539 w 762"/>
              <a:gd name="T99" fmla="*/ 627 h 636"/>
              <a:gd name="T100" fmla="*/ 523 w 762"/>
              <a:gd name="T101" fmla="*/ 635 h 636"/>
              <a:gd name="T102" fmla="*/ 541 w 762"/>
              <a:gd name="T103" fmla="*/ 539 h 636"/>
              <a:gd name="T104" fmla="*/ 523 w 762"/>
              <a:gd name="T105" fmla="*/ 52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2" h="636">
                <a:moveTo>
                  <a:pt x="514" y="636"/>
                </a:moveTo>
                <a:cubicBezTo>
                  <a:pt x="511" y="635"/>
                  <a:pt x="511" y="635"/>
                  <a:pt x="511" y="635"/>
                </a:cubicBezTo>
                <a:cubicBezTo>
                  <a:pt x="490" y="632"/>
                  <a:pt x="483" y="619"/>
                  <a:pt x="481" y="610"/>
                </a:cubicBezTo>
                <a:cubicBezTo>
                  <a:pt x="481" y="606"/>
                  <a:pt x="480" y="603"/>
                  <a:pt x="479" y="600"/>
                </a:cubicBezTo>
                <a:cubicBezTo>
                  <a:pt x="478" y="598"/>
                  <a:pt x="478" y="598"/>
                  <a:pt x="478" y="598"/>
                </a:cubicBezTo>
                <a:cubicBezTo>
                  <a:pt x="478" y="592"/>
                  <a:pt x="478" y="592"/>
                  <a:pt x="478" y="592"/>
                </a:cubicBezTo>
                <a:cubicBezTo>
                  <a:pt x="478" y="587"/>
                  <a:pt x="478" y="587"/>
                  <a:pt x="478" y="587"/>
                </a:cubicBezTo>
                <a:cubicBezTo>
                  <a:pt x="480" y="579"/>
                  <a:pt x="480" y="579"/>
                  <a:pt x="480" y="579"/>
                </a:cubicBezTo>
                <a:cubicBezTo>
                  <a:pt x="481" y="577"/>
                  <a:pt x="481" y="573"/>
                  <a:pt x="480" y="568"/>
                </a:cubicBezTo>
                <a:cubicBezTo>
                  <a:pt x="480" y="564"/>
                  <a:pt x="480" y="560"/>
                  <a:pt x="481" y="556"/>
                </a:cubicBezTo>
                <a:cubicBezTo>
                  <a:pt x="481" y="552"/>
                  <a:pt x="481" y="552"/>
                  <a:pt x="481" y="552"/>
                </a:cubicBezTo>
                <a:cubicBezTo>
                  <a:pt x="481" y="551"/>
                  <a:pt x="481" y="550"/>
                  <a:pt x="482" y="549"/>
                </a:cubicBezTo>
                <a:cubicBezTo>
                  <a:pt x="477" y="547"/>
                  <a:pt x="477" y="547"/>
                  <a:pt x="477" y="547"/>
                </a:cubicBezTo>
                <a:cubicBezTo>
                  <a:pt x="476" y="531"/>
                  <a:pt x="476" y="531"/>
                  <a:pt x="476" y="531"/>
                </a:cubicBezTo>
                <a:cubicBezTo>
                  <a:pt x="476" y="527"/>
                  <a:pt x="477" y="523"/>
                  <a:pt x="479" y="520"/>
                </a:cubicBezTo>
                <a:cubicBezTo>
                  <a:pt x="478" y="520"/>
                  <a:pt x="478" y="520"/>
                  <a:pt x="478" y="519"/>
                </a:cubicBezTo>
                <a:cubicBezTo>
                  <a:pt x="472" y="516"/>
                  <a:pt x="470" y="515"/>
                  <a:pt x="467" y="514"/>
                </a:cubicBezTo>
                <a:cubicBezTo>
                  <a:pt x="446" y="510"/>
                  <a:pt x="436" y="498"/>
                  <a:pt x="431" y="489"/>
                </a:cubicBezTo>
                <a:cubicBezTo>
                  <a:pt x="429" y="485"/>
                  <a:pt x="427" y="483"/>
                  <a:pt x="426" y="481"/>
                </a:cubicBezTo>
                <a:cubicBezTo>
                  <a:pt x="425" y="477"/>
                  <a:pt x="422" y="470"/>
                  <a:pt x="424" y="461"/>
                </a:cubicBezTo>
                <a:cubicBezTo>
                  <a:pt x="424" y="461"/>
                  <a:pt x="420" y="463"/>
                  <a:pt x="420" y="463"/>
                </a:cubicBezTo>
                <a:cubicBezTo>
                  <a:pt x="409" y="464"/>
                  <a:pt x="409" y="464"/>
                  <a:pt x="409" y="464"/>
                </a:cubicBezTo>
                <a:cubicBezTo>
                  <a:pt x="405" y="463"/>
                  <a:pt x="405" y="463"/>
                  <a:pt x="405" y="463"/>
                </a:cubicBezTo>
                <a:cubicBezTo>
                  <a:pt x="403" y="463"/>
                  <a:pt x="400" y="462"/>
                  <a:pt x="397" y="461"/>
                </a:cubicBezTo>
                <a:cubicBezTo>
                  <a:pt x="381" y="457"/>
                  <a:pt x="381" y="457"/>
                  <a:pt x="381" y="457"/>
                </a:cubicBezTo>
                <a:cubicBezTo>
                  <a:pt x="380" y="440"/>
                  <a:pt x="380" y="440"/>
                  <a:pt x="380" y="440"/>
                </a:cubicBezTo>
                <a:cubicBezTo>
                  <a:pt x="380" y="439"/>
                  <a:pt x="381" y="438"/>
                  <a:pt x="381" y="437"/>
                </a:cubicBezTo>
                <a:cubicBezTo>
                  <a:pt x="380" y="437"/>
                  <a:pt x="380" y="437"/>
                  <a:pt x="380" y="437"/>
                </a:cubicBezTo>
                <a:cubicBezTo>
                  <a:pt x="376" y="436"/>
                  <a:pt x="373" y="433"/>
                  <a:pt x="371" y="432"/>
                </a:cubicBezTo>
                <a:cubicBezTo>
                  <a:pt x="363" y="426"/>
                  <a:pt x="363" y="426"/>
                  <a:pt x="363" y="426"/>
                </a:cubicBezTo>
                <a:cubicBezTo>
                  <a:pt x="362" y="415"/>
                  <a:pt x="362" y="415"/>
                  <a:pt x="362" y="415"/>
                </a:cubicBezTo>
                <a:cubicBezTo>
                  <a:pt x="361" y="402"/>
                  <a:pt x="361" y="402"/>
                  <a:pt x="361" y="402"/>
                </a:cubicBezTo>
                <a:cubicBezTo>
                  <a:pt x="356" y="398"/>
                  <a:pt x="353" y="393"/>
                  <a:pt x="351" y="387"/>
                </a:cubicBezTo>
                <a:cubicBezTo>
                  <a:pt x="349" y="386"/>
                  <a:pt x="346" y="385"/>
                  <a:pt x="344" y="385"/>
                </a:cubicBezTo>
                <a:cubicBezTo>
                  <a:pt x="337" y="384"/>
                  <a:pt x="328" y="382"/>
                  <a:pt x="320" y="376"/>
                </a:cubicBezTo>
                <a:cubicBezTo>
                  <a:pt x="320" y="376"/>
                  <a:pt x="301" y="375"/>
                  <a:pt x="301" y="375"/>
                </a:cubicBezTo>
                <a:cubicBezTo>
                  <a:pt x="291" y="375"/>
                  <a:pt x="285" y="376"/>
                  <a:pt x="280" y="379"/>
                </a:cubicBezTo>
                <a:cubicBezTo>
                  <a:pt x="268" y="383"/>
                  <a:pt x="256" y="386"/>
                  <a:pt x="243" y="386"/>
                </a:cubicBezTo>
                <a:cubicBezTo>
                  <a:pt x="240" y="386"/>
                  <a:pt x="236" y="386"/>
                  <a:pt x="233" y="385"/>
                </a:cubicBezTo>
                <a:cubicBezTo>
                  <a:pt x="227" y="388"/>
                  <a:pt x="223" y="390"/>
                  <a:pt x="219" y="391"/>
                </a:cubicBezTo>
                <a:cubicBezTo>
                  <a:pt x="207" y="396"/>
                  <a:pt x="202" y="399"/>
                  <a:pt x="195" y="404"/>
                </a:cubicBezTo>
                <a:cubicBezTo>
                  <a:pt x="188" y="410"/>
                  <a:pt x="180" y="413"/>
                  <a:pt x="172" y="413"/>
                </a:cubicBezTo>
                <a:cubicBezTo>
                  <a:pt x="163" y="413"/>
                  <a:pt x="163" y="413"/>
                  <a:pt x="163" y="413"/>
                </a:cubicBezTo>
                <a:cubicBezTo>
                  <a:pt x="156" y="413"/>
                  <a:pt x="149" y="413"/>
                  <a:pt x="142" y="411"/>
                </a:cubicBezTo>
                <a:cubicBezTo>
                  <a:pt x="140" y="411"/>
                  <a:pt x="139" y="411"/>
                  <a:pt x="137" y="411"/>
                </a:cubicBezTo>
                <a:cubicBezTo>
                  <a:pt x="133" y="411"/>
                  <a:pt x="130" y="411"/>
                  <a:pt x="126" y="412"/>
                </a:cubicBezTo>
                <a:cubicBezTo>
                  <a:pt x="121" y="413"/>
                  <a:pt x="121" y="413"/>
                  <a:pt x="121" y="413"/>
                </a:cubicBezTo>
                <a:cubicBezTo>
                  <a:pt x="114" y="418"/>
                  <a:pt x="106" y="420"/>
                  <a:pt x="100" y="422"/>
                </a:cubicBezTo>
                <a:cubicBezTo>
                  <a:pt x="96" y="423"/>
                  <a:pt x="93" y="424"/>
                  <a:pt x="91" y="425"/>
                </a:cubicBezTo>
                <a:cubicBezTo>
                  <a:pt x="86" y="428"/>
                  <a:pt x="79" y="430"/>
                  <a:pt x="72" y="430"/>
                </a:cubicBezTo>
                <a:cubicBezTo>
                  <a:pt x="72" y="430"/>
                  <a:pt x="71" y="430"/>
                  <a:pt x="70" y="430"/>
                </a:cubicBezTo>
                <a:cubicBezTo>
                  <a:pt x="63" y="430"/>
                  <a:pt x="59" y="430"/>
                  <a:pt x="55" y="429"/>
                </a:cubicBezTo>
                <a:cubicBezTo>
                  <a:pt x="43" y="428"/>
                  <a:pt x="33" y="424"/>
                  <a:pt x="26" y="416"/>
                </a:cubicBezTo>
                <a:cubicBezTo>
                  <a:pt x="25" y="416"/>
                  <a:pt x="19" y="410"/>
                  <a:pt x="19" y="410"/>
                </a:cubicBezTo>
                <a:cubicBezTo>
                  <a:pt x="11" y="405"/>
                  <a:pt x="8" y="396"/>
                  <a:pt x="8" y="386"/>
                </a:cubicBezTo>
                <a:cubicBezTo>
                  <a:pt x="9" y="377"/>
                  <a:pt x="14" y="369"/>
                  <a:pt x="22" y="364"/>
                </a:cubicBezTo>
                <a:cubicBezTo>
                  <a:pt x="25" y="363"/>
                  <a:pt x="25" y="362"/>
                  <a:pt x="25" y="361"/>
                </a:cubicBezTo>
                <a:cubicBezTo>
                  <a:pt x="25" y="361"/>
                  <a:pt x="28" y="353"/>
                  <a:pt x="28" y="351"/>
                </a:cubicBezTo>
                <a:cubicBezTo>
                  <a:pt x="24" y="339"/>
                  <a:pt x="25" y="329"/>
                  <a:pt x="25" y="321"/>
                </a:cubicBezTo>
                <a:cubicBezTo>
                  <a:pt x="25" y="315"/>
                  <a:pt x="24" y="311"/>
                  <a:pt x="23" y="307"/>
                </a:cubicBezTo>
                <a:cubicBezTo>
                  <a:pt x="22" y="306"/>
                  <a:pt x="22" y="305"/>
                  <a:pt x="21" y="303"/>
                </a:cubicBezTo>
                <a:cubicBezTo>
                  <a:pt x="13" y="311"/>
                  <a:pt x="13" y="311"/>
                  <a:pt x="13" y="311"/>
                </a:cubicBezTo>
                <a:cubicBezTo>
                  <a:pt x="13" y="296"/>
                  <a:pt x="13" y="296"/>
                  <a:pt x="13" y="296"/>
                </a:cubicBezTo>
                <a:cubicBezTo>
                  <a:pt x="0" y="305"/>
                  <a:pt x="0" y="305"/>
                  <a:pt x="0" y="305"/>
                </a:cubicBezTo>
                <a:cubicBezTo>
                  <a:pt x="11" y="272"/>
                  <a:pt x="11" y="272"/>
                  <a:pt x="11" y="272"/>
                </a:cubicBezTo>
                <a:cubicBezTo>
                  <a:pt x="7" y="270"/>
                  <a:pt x="7" y="270"/>
                  <a:pt x="7" y="270"/>
                </a:cubicBezTo>
                <a:cubicBezTo>
                  <a:pt x="8" y="255"/>
                  <a:pt x="8" y="255"/>
                  <a:pt x="8" y="255"/>
                </a:cubicBezTo>
                <a:cubicBezTo>
                  <a:pt x="8" y="254"/>
                  <a:pt x="8" y="253"/>
                  <a:pt x="9" y="252"/>
                </a:cubicBezTo>
                <a:cubicBezTo>
                  <a:pt x="8" y="250"/>
                  <a:pt x="8" y="250"/>
                  <a:pt x="8" y="250"/>
                </a:cubicBezTo>
                <a:cubicBezTo>
                  <a:pt x="13" y="240"/>
                  <a:pt x="13" y="240"/>
                  <a:pt x="13" y="240"/>
                </a:cubicBezTo>
                <a:cubicBezTo>
                  <a:pt x="13" y="237"/>
                  <a:pt x="13" y="237"/>
                  <a:pt x="13" y="237"/>
                </a:cubicBezTo>
                <a:cubicBezTo>
                  <a:pt x="14" y="237"/>
                  <a:pt x="14" y="237"/>
                  <a:pt x="14" y="237"/>
                </a:cubicBezTo>
                <a:cubicBezTo>
                  <a:pt x="15" y="234"/>
                  <a:pt x="15" y="234"/>
                  <a:pt x="15" y="234"/>
                </a:cubicBezTo>
                <a:cubicBezTo>
                  <a:pt x="16" y="234"/>
                  <a:pt x="16" y="234"/>
                  <a:pt x="16" y="234"/>
                </a:cubicBezTo>
                <a:cubicBezTo>
                  <a:pt x="16" y="231"/>
                  <a:pt x="16" y="229"/>
                  <a:pt x="16" y="228"/>
                </a:cubicBezTo>
                <a:cubicBezTo>
                  <a:pt x="15" y="217"/>
                  <a:pt x="19" y="208"/>
                  <a:pt x="25" y="201"/>
                </a:cubicBezTo>
                <a:cubicBezTo>
                  <a:pt x="25" y="196"/>
                  <a:pt x="25" y="192"/>
                  <a:pt x="27" y="187"/>
                </a:cubicBezTo>
                <a:cubicBezTo>
                  <a:pt x="29" y="180"/>
                  <a:pt x="33" y="176"/>
                  <a:pt x="35" y="173"/>
                </a:cubicBezTo>
                <a:cubicBezTo>
                  <a:pt x="41" y="167"/>
                  <a:pt x="41" y="167"/>
                  <a:pt x="41" y="167"/>
                </a:cubicBezTo>
                <a:cubicBezTo>
                  <a:pt x="51" y="167"/>
                  <a:pt x="51" y="167"/>
                  <a:pt x="51" y="167"/>
                </a:cubicBezTo>
                <a:cubicBezTo>
                  <a:pt x="54" y="164"/>
                  <a:pt x="57" y="162"/>
                  <a:pt x="62" y="161"/>
                </a:cubicBezTo>
                <a:cubicBezTo>
                  <a:pt x="67" y="160"/>
                  <a:pt x="71" y="158"/>
                  <a:pt x="76" y="156"/>
                </a:cubicBezTo>
                <a:cubicBezTo>
                  <a:pt x="84" y="152"/>
                  <a:pt x="84" y="152"/>
                  <a:pt x="84" y="152"/>
                </a:cubicBezTo>
                <a:cubicBezTo>
                  <a:pt x="90" y="150"/>
                  <a:pt x="98" y="146"/>
                  <a:pt x="107" y="146"/>
                </a:cubicBezTo>
                <a:cubicBezTo>
                  <a:pt x="109" y="146"/>
                  <a:pt x="110" y="146"/>
                  <a:pt x="112" y="146"/>
                </a:cubicBezTo>
                <a:cubicBezTo>
                  <a:pt x="118" y="143"/>
                  <a:pt x="125" y="142"/>
                  <a:pt x="130" y="141"/>
                </a:cubicBezTo>
                <a:cubicBezTo>
                  <a:pt x="133" y="141"/>
                  <a:pt x="137" y="140"/>
                  <a:pt x="138" y="139"/>
                </a:cubicBezTo>
                <a:cubicBezTo>
                  <a:pt x="141" y="137"/>
                  <a:pt x="141" y="137"/>
                  <a:pt x="141" y="137"/>
                </a:cubicBezTo>
                <a:cubicBezTo>
                  <a:pt x="150" y="136"/>
                  <a:pt x="150" y="136"/>
                  <a:pt x="150" y="136"/>
                </a:cubicBezTo>
                <a:cubicBezTo>
                  <a:pt x="155" y="135"/>
                  <a:pt x="160" y="135"/>
                  <a:pt x="165" y="134"/>
                </a:cubicBezTo>
                <a:cubicBezTo>
                  <a:pt x="171" y="134"/>
                  <a:pt x="173" y="132"/>
                  <a:pt x="174" y="130"/>
                </a:cubicBezTo>
                <a:cubicBezTo>
                  <a:pt x="176" y="128"/>
                  <a:pt x="178" y="124"/>
                  <a:pt x="183" y="121"/>
                </a:cubicBezTo>
                <a:cubicBezTo>
                  <a:pt x="184" y="111"/>
                  <a:pt x="188" y="102"/>
                  <a:pt x="197" y="96"/>
                </a:cubicBezTo>
                <a:cubicBezTo>
                  <a:pt x="212" y="86"/>
                  <a:pt x="212" y="86"/>
                  <a:pt x="212" y="86"/>
                </a:cubicBezTo>
                <a:cubicBezTo>
                  <a:pt x="220" y="85"/>
                  <a:pt x="220" y="85"/>
                  <a:pt x="220" y="85"/>
                </a:cubicBezTo>
                <a:cubicBezTo>
                  <a:pt x="221" y="85"/>
                  <a:pt x="222" y="85"/>
                  <a:pt x="223" y="85"/>
                </a:cubicBezTo>
                <a:cubicBezTo>
                  <a:pt x="225" y="84"/>
                  <a:pt x="227" y="83"/>
                  <a:pt x="230" y="82"/>
                </a:cubicBezTo>
                <a:cubicBezTo>
                  <a:pt x="233" y="75"/>
                  <a:pt x="239" y="69"/>
                  <a:pt x="247" y="66"/>
                </a:cubicBezTo>
                <a:cubicBezTo>
                  <a:pt x="250" y="61"/>
                  <a:pt x="256" y="54"/>
                  <a:pt x="267" y="53"/>
                </a:cubicBezTo>
                <a:cubicBezTo>
                  <a:pt x="268" y="53"/>
                  <a:pt x="269" y="52"/>
                  <a:pt x="271" y="51"/>
                </a:cubicBezTo>
                <a:cubicBezTo>
                  <a:pt x="276" y="48"/>
                  <a:pt x="281" y="47"/>
                  <a:pt x="285" y="46"/>
                </a:cubicBezTo>
                <a:cubicBezTo>
                  <a:pt x="288" y="45"/>
                  <a:pt x="288" y="45"/>
                  <a:pt x="288" y="45"/>
                </a:cubicBezTo>
                <a:cubicBezTo>
                  <a:pt x="298" y="43"/>
                  <a:pt x="298" y="43"/>
                  <a:pt x="298" y="43"/>
                </a:cubicBezTo>
                <a:cubicBezTo>
                  <a:pt x="306" y="43"/>
                  <a:pt x="314" y="46"/>
                  <a:pt x="320" y="52"/>
                </a:cubicBezTo>
                <a:cubicBezTo>
                  <a:pt x="321" y="53"/>
                  <a:pt x="323" y="55"/>
                  <a:pt x="324" y="56"/>
                </a:cubicBezTo>
                <a:cubicBezTo>
                  <a:pt x="325" y="55"/>
                  <a:pt x="326" y="54"/>
                  <a:pt x="327" y="52"/>
                </a:cubicBezTo>
                <a:cubicBezTo>
                  <a:pt x="327" y="52"/>
                  <a:pt x="338" y="41"/>
                  <a:pt x="340" y="38"/>
                </a:cubicBezTo>
                <a:cubicBezTo>
                  <a:pt x="342" y="24"/>
                  <a:pt x="342" y="24"/>
                  <a:pt x="342" y="24"/>
                </a:cubicBezTo>
                <a:cubicBezTo>
                  <a:pt x="345" y="15"/>
                  <a:pt x="352" y="8"/>
                  <a:pt x="361" y="6"/>
                </a:cubicBezTo>
                <a:cubicBezTo>
                  <a:pt x="363" y="6"/>
                  <a:pt x="366" y="6"/>
                  <a:pt x="369" y="5"/>
                </a:cubicBezTo>
                <a:cubicBezTo>
                  <a:pt x="371" y="5"/>
                  <a:pt x="371" y="5"/>
                  <a:pt x="371" y="5"/>
                </a:cubicBezTo>
                <a:cubicBezTo>
                  <a:pt x="375" y="5"/>
                  <a:pt x="375" y="5"/>
                  <a:pt x="375" y="5"/>
                </a:cubicBezTo>
                <a:cubicBezTo>
                  <a:pt x="380" y="6"/>
                  <a:pt x="380" y="6"/>
                  <a:pt x="380" y="6"/>
                </a:cubicBezTo>
                <a:cubicBezTo>
                  <a:pt x="391" y="4"/>
                  <a:pt x="391" y="4"/>
                  <a:pt x="391" y="4"/>
                </a:cubicBezTo>
                <a:cubicBezTo>
                  <a:pt x="393" y="4"/>
                  <a:pt x="395" y="3"/>
                  <a:pt x="397" y="3"/>
                </a:cubicBezTo>
                <a:cubicBezTo>
                  <a:pt x="399" y="3"/>
                  <a:pt x="399" y="3"/>
                  <a:pt x="399" y="3"/>
                </a:cubicBezTo>
                <a:cubicBezTo>
                  <a:pt x="403" y="4"/>
                  <a:pt x="403" y="4"/>
                  <a:pt x="403" y="4"/>
                </a:cubicBezTo>
                <a:cubicBezTo>
                  <a:pt x="410" y="6"/>
                  <a:pt x="416" y="7"/>
                  <a:pt x="423" y="11"/>
                </a:cubicBezTo>
                <a:cubicBezTo>
                  <a:pt x="427" y="13"/>
                  <a:pt x="432" y="14"/>
                  <a:pt x="438" y="15"/>
                </a:cubicBezTo>
                <a:cubicBezTo>
                  <a:pt x="441" y="16"/>
                  <a:pt x="444" y="16"/>
                  <a:pt x="447" y="17"/>
                </a:cubicBezTo>
                <a:cubicBezTo>
                  <a:pt x="449" y="16"/>
                  <a:pt x="452" y="15"/>
                  <a:pt x="456" y="15"/>
                </a:cubicBezTo>
                <a:cubicBezTo>
                  <a:pt x="461" y="15"/>
                  <a:pt x="461" y="15"/>
                  <a:pt x="461" y="15"/>
                </a:cubicBezTo>
                <a:cubicBezTo>
                  <a:pt x="464" y="17"/>
                  <a:pt x="464" y="17"/>
                  <a:pt x="464" y="17"/>
                </a:cubicBezTo>
                <a:cubicBezTo>
                  <a:pt x="466" y="16"/>
                  <a:pt x="466" y="16"/>
                  <a:pt x="466" y="16"/>
                </a:cubicBezTo>
                <a:cubicBezTo>
                  <a:pt x="470" y="16"/>
                  <a:pt x="470" y="16"/>
                  <a:pt x="470" y="16"/>
                </a:cubicBezTo>
                <a:cubicBezTo>
                  <a:pt x="476" y="16"/>
                  <a:pt x="482" y="18"/>
                  <a:pt x="488" y="21"/>
                </a:cubicBezTo>
                <a:cubicBezTo>
                  <a:pt x="504" y="32"/>
                  <a:pt x="504" y="32"/>
                  <a:pt x="504" y="32"/>
                </a:cubicBezTo>
                <a:cubicBezTo>
                  <a:pt x="496" y="51"/>
                  <a:pt x="496" y="51"/>
                  <a:pt x="496" y="51"/>
                </a:cubicBezTo>
                <a:cubicBezTo>
                  <a:pt x="495" y="53"/>
                  <a:pt x="494" y="54"/>
                  <a:pt x="494" y="55"/>
                </a:cubicBezTo>
                <a:cubicBezTo>
                  <a:pt x="498" y="59"/>
                  <a:pt x="498" y="59"/>
                  <a:pt x="498" y="59"/>
                </a:cubicBezTo>
                <a:cubicBezTo>
                  <a:pt x="493" y="76"/>
                  <a:pt x="493" y="76"/>
                  <a:pt x="493" y="76"/>
                </a:cubicBezTo>
                <a:cubicBezTo>
                  <a:pt x="491" y="81"/>
                  <a:pt x="491" y="81"/>
                  <a:pt x="491" y="81"/>
                </a:cubicBezTo>
                <a:cubicBezTo>
                  <a:pt x="495" y="83"/>
                  <a:pt x="500" y="86"/>
                  <a:pt x="504" y="89"/>
                </a:cubicBezTo>
                <a:cubicBezTo>
                  <a:pt x="506" y="87"/>
                  <a:pt x="506" y="87"/>
                  <a:pt x="506" y="87"/>
                </a:cubicBezTo>
                <a:cubicBezTo>
                  <a:pt x="516" y="86"/>
                  <a:pt x="516" y="86"/>
                  <a:pt x="516" y="86"/>
                </a:cubicBezTo>
                <a:cubicBezTo>
                  <a:pt x="521" y="86"/>
                  <a:pt x="521" y="86"/>
                  <a:pt x="521" y="86"/>
                </a:cubicBezTo>
                <a:cubicBezTo>
                  <a:pt x="523" y="88"/>
                  <a:pt x="523" y="88"/>
                  <a:pt x="523" y="88"/>
                </a:cubicBezTo>
                <a:cubicBezTo>
                  <a:pt x="535" y="85"/>
                  <a:pt x="535" y="85"/>
                  <a:pt x="535" y="85"/>
                </a:cubicBezTo>
                <a:cubicBezTo>
                  <a:pt x="536" y="83"/>
                  <a:pt x="537" y="81"/>
                  <a:pt x="538" y="79"/>
                </a:cubicBezTo>
                <a:cubicBezTo>
                  <a:pt x="537" y="66"/>
                  <a:pt x="540" y="55"/>
                  <a:pt x="544" y="45"/>
                </a:cubicBezTo>
                <a:cubicBezTo>
                  <a:pt x="545" y="38"/>
                  <a:pt x="547" y="33"/>
                  <a:pt x="550" y="28"/>
                </a:cubicBezTo>
                <a:cubicBezTo>
                  <a:pt x="551" y="26"/>
                  <a:pt x="551" y="25"/>
                  <a:pt x="552" y="23"/>
                </a:cubicBezTo>
                <a:cubicBezTo>
                  <a:pt x="553" y="20"/>
                  <a:pt x="554" y="17"/>
                  <a:pt x="556" y="14"/>
                </a:cubicBezTo>
                <a:cubicBezTo>
                  <a:pt x="559" y="9"/>
                  <a:pt x="559" y="9"/>
                  <a:pt x="559" y="9"/>
                </a:cubicBezTo>
                <a:cubicBezTo>
                  <a:pt x="567" y="3"/>
                  <a:pt x="567" y="3"/>
                  <a:pt x="567" y="3"/>
                </a:cubicBezTo>
                <a:cubicBezTo>
                  <a:pt x="570" y="1"/>
                  <a:pt x="575" y="0"/>
                  <a:pt x="579" y="0"/>
                </a:cubicBezTo>
                <a:cubicBezTo>
                  <a:pt x="583" y="0"/>
                  <a:pt x="583" y="0"/>
                  <a:pt x="583" y="0"/>
                </a:cubicBezTo>
                <a:cubicBezTo>
                  <a:pt x="587" y="1"/>
                  <a:pt x="587" y="1"/>
                  <a:pt x="587" y="1"/>
                </a:cubicBezTo>
                <a:cubicBezTo>
                  <a:pt x="597" y="5"/>
                  <a:pt x="602" y="11"/>
                  <a:pt x="604" y="19"/>
                </a:cubicBezTo>
                <a:cubicBezTo>
                  <a:pt x="604" y="20"/>
                  <a:pt x="606" y="23"/>
                  <a:pt x="607" y="25"/>
                </a:cubicBezTo>
                <a:cubicBezTo>
                  <a:pt x="609" y="29"/>
                  <a:pt x="612" y="34"/>
                  <a:pt x="613" y="41"/>
                </a:cubicBezTo>
                <a:cubicBezTo>
                  <a:pt x="615" y="44"/>
                  <a:pt x="616" y="48"/>
                  <a:pt x="616" y="51"/>
                </a:cubicBezTo>
                <a:cubicBezTo>
                  <a:pt x="621" y="52"/>
                  <a:pt x="625" y="54"/>
                  <a:pt x="629" y="57"/>
                </a:cubicBezTo>
                <a:cubicBezTo>
                  <a:pt x="642" y="68"/>
                  <a:pt x="644" y="80"/>
                  <a:pt x="644" y="88"/>
                </a:cubicBezTo>
                <a:cubicBezTo>
                  <a:pt x="644" y="94"/>
                  <a:pt x="645" y="97"/>
                  <a:pt x="644" y="100"/>
                </a:cubicBezTo>
                <a:cubicBezTo>
                  <a:pt x="652" y="110"/>
                  <a:pt x="656" y="121"/>
                  <a:pt x="654" y="133"/>
                </a:cubicBezTo>
                <a:cubicBezTo>
                  <a:pt x="660" y="135"/>
                  <a:pt x="665" y="139"/>
                  <a:pt x="670" y="141"/>
                </a:cubicBezTo>
                <a:cubicBezTo>
                  <a:pt x="673" y="144"/>
                  <a:pt x="676" y="146"/>
                  <a:pt x="680" y="147"/>
                </a:cubicBezTo>
                <a:cubicBezTo>
                  <a:pt x="687" y="151"/>
                  <a:pt x="694" y="158"/>
                  <a:pt x="695" y="169"/>
                </a:cubicBezTo>
                <a:cubicBezTo>
                  <a:pt x="698" y="174"/>
                  <a:pt x="701" y="178"/>
                  <a:pt x="702" y="183"/>
                </a:cubicBezTo>
                <a:cubicBezTo>
                  <a:pt x="721" y="190"/>
                  <a:pt x="725" y="203"/>
                  <a:pt x="725" y="212"/>
                </a:cubicBezTo>
                <a:cubicBezTo>
                  <a:pt x="726" y="213"/>
                  <a:pt x="727" y="214"/>
                  <a:pt x="728" y="216"/>
                </a:cubicBezTo>
                <a:cubicBezTo>
                  <a:pt x="733" y="219"/>
                  <a:pt x="736" y="223"/>
                  <a:pt x="738" y="226"/>
                </a:cubicBezTo>
                <a:cubicBezTo>
                  <a:pt x="747" y="222"/>
                  <a:pt x="747" y="222"/>
                  <a:pt x="747" y="222"/>
                </a:cubicBezTo>
                <a:cubicBezTo>
                  <a:pt x="757" y="235"/>
                  <a:pt x="757" y="235"/>
                  <a:pt x="757" y="235"/>
                </a:cubicBezTo>
                <a:cubicBezTo>
                  <a:pt x="760" y="240"/>
                  <a:pt x="760" y="240"/>
                  <a:pt x="760" y="240"/>
                </a:cubicBezTo>
                <a:cubicBezTo>
                  <a:pt x="762" y="248"/>
                  <a:pt x="762" y="248"/>
                  <a:pt x="762" y="248"/>
                </a:cubicBezTo>
                <a:cubicBezTo>
                  <a:pt x="762" y="254"/>
                  <a:pt x="760" y="259"/>
                  <a:pt x="759" y="262"/>
                </a:cubicBezTo>
                <a:cubicBezTo>
                  <a:pt x="756" y="267"/>
                  <a:pt x="755" y="271"/>
                  <a:pt x="755" y="276"/>
                </a:cubicBezTo>
                <a:cubicBezTo>
                  <a:pt x="755" y="281"/>
                  <a:pt x="753" y="286"/>
                  <a:pt x="751" y="291"/>
                </a:cubicBezTo>
                <a:cubicBezTo>
                  <a:pt x="755" y="297"/>
                  <a:pt x="756" y="306"/>
                  <a:pt x="754" y="316"/>
                </a:cubicBezTo>
                <a:cubicBezTo>
                  <a:pt x="754" y="320"/>
                  <a:pt x="752" y="327"/>
                  <a:pt x="747" y="333"/>
                </a:cubicBezTo>
                <a:cubicBezTo>
                  <a:pt x="745" y="335"/>
                  <a:pt x="744" y="338"/>
                  <a:pt x="742" y="343"/>
                </a:cubicBezTo>
                <a:cubicBezTo>
                  <a:pt x="740" y="347"/>
                  <a:pt x="738" y="351"/>
                  <a:pt x="735" y="355"/>
                </a:cubicBezTo>
                <a:cubicBezTo>
                  <a:pt x="734" y="357"/>
                  <a:pt x="734" y="359"/>
                  <a:pt x="733" y="362"/>
                </a:cubicBezTo>
                <a:cubicBezTo>
                  <a:pt x="732" y="366"/>
                  <a:pt x="731" y="370"/>
                  <a:pt x="730" y="373"/>
                </a:cubicBezTo>
                <a:cubicBezTo>
                  <a:pt x="727" y="381"/>
                  <a:pt x="722" y="386"/>
                  <a:pt x="718" y="389"/>
                </a:cubicBezTo>
                <a:cubicBezTo>
                  <a:pt x="717" y="390"/>
                  <a:pt x="716" y="391"/>
                  <a:pt x="715" y="392"/>
                </a:cubicBezTo>
                <a:cubicBezTo>
                  <a:pt x="713" y="401"/>
                  <a:pt x="702" y="406"/>
                  <a:pt x="699" y="408"/>
                </a:cubicBezTo>
                <a:cubicBezTo>
                  <a:pt x="693" y="411"/>
                  <a:pt x="688" y="416"/>
                  <a:pt x="683" y="423"/>
                </a:cubicBezTo>
                <a:cubicBezTo>
                  <a:pt x="672" y="440"/>
                  <a:pt x="672" y="440"/>
                  <a:pt x="672" y="440"/>
                </a:cubicBezTo>
                <a:cubicBezTo>
                  <a:pt x="668" y="445"/>
                  <a:pt x="664" y="451"/>
                  <a:pt x="657" y="457"/>
                </a:cubicBezTo>
                <a:cubicBezTo>
                  <a:pt x="653" y="460"/>
                  <a:pt x="651" y="463"/>
                  <a:pt x="650" y="467"/>
                </a:cubicBezTo>
                <a:cubicBezTo>
                  <a:pt x="649" y="471"/>
                  <a:pt x="647" y="475"/>
                  <a:pt x="645" y="478"/>
                </a:cubicBezTo>
                <a:cubicBezTo>
                  <a:pt x="644" y="480"/>
                  <a:pt x="643" y="483"/>
                  <a:pt x="643" y="484"/>
                </a:cubicBezTo>
                <a:cubicBezTo>
                  <a:pt x="642" y="501"/>
                  <a:pt x="623" y="513"/>
                  <a:pt x="610" y="514"/>
                </a:cubicBezTo>
                <a:cubicBezTo>
                  <a:pt x="607" y="514"/>
                  <a:pt x="604" y="514"/>
                  <a:pt x="601" y="514"/>
                </a:cubicBezTo>
                <a:cubicBezTo>
                  <a:pt x="591" y="514"/>
                  <a:pt x="587" y="515"/>
                  <a:pt x="583" y="518"/>
                </a:cubicBezTo>
                <a:cubicBezTo>
                  <a:pt x="583" y="518"/>
                  <a:pt x="582" y="518"/>
                  <a:pt x="582" y="519"/>
                </a:cubicBezTo>
                <a:cubicBezTo>
                  <a:pt x="588" y="528"/>
                  <a:pt x="588" y="528"/>
                  <a:pt x="588" y="528"/>
                </a:cubicBezTo>
                <a:cubicBezTo>
                  <a:pt x="591" y="536"/>
                  <a:pt x="591" y="536"/>
                  <a:pt x="591" y="536"/>
                </a:cubicBezTo>
                <a:cubicBezTo>
                  <a:pt x="590" y="544"/>
                  <a:pt x="590" y="544"/>
                  <a:pt x="590" y="544"/>
                </a:cubicBezTo>
                <a:cubicBezTo>
                  <a:pt x="593" y="555"/>
                  <a:pt x="593" y="555"/>
                  <a:pt x="593" y="555"/>
                </a:cubicBezTo>
                <a:cubicBezTo>
                  <a:pt x="584" y="561"/>
                  <a:pt x="584" y="561"/>
                  <a:pt x="584" y="561"/>
                </a:cubicBezTo>
                <a:cubicBezTo>
                  <a:pt x="584" y="566"/>
                  <a:pt x="584" y="566"/>
                  <a:pt x="584" y="566"/>
                </a:cubicBezTo>
                <a:cubicBezTo>
                  <a:pt x="583" y="571"/>
                  <a:pt x="583" y="571"/>
                  <a:pt x="583" y="571"/>
                </a:cubicBezTo>
                <a:cubicBezTo>
                  <a:pt x="575" y="594"/>
                  <a:pt x="575" y="594"/>
                  <a:pt x="575" y="594"/>
                </a:cubicBezTo>
                <a:cubicBezTo>
                  <a:pt x="569" y="600"/>
                  <a:pt x="569" y="600"/>
                  <a:pt x="569" y="600"/>
                </a:cubicBezTo>
                <a:cubicBezTo>
                  <a:pt x="567" y="602"/>
                  <a:pt x="566" y="603"/>
                  <a:pt x="564" y="609"/>
                </a:cubicBezTo>
                <a:cubicBezTo>
                  <a:pt x="559" y="621"/>
                  <a:pt x="549" y="627"/>
                  <a:pt x="539" y="627"/>
                </a:cubicBezTo>
                <a:cubicBezTo>
                  <a:pt x="539" y="627"/>
                  <a:pt x="539" y="627"/>
                  <a:pt x="539" y="627"/>
                </a:cubicBezTo>
                <a:cubicBezTo>
                  <a:pt x="538" y="627"/>
                  <a:pt x="538" y="627"/>
                  <a:pt x="538" y="627"/>
                </a:cubicBezTo>
                <a:cubicBezTo>
                  <a:pt x="534" y="629"/>
                  <a:pt x="530" y="631"/>
                  <a:pt x="528" y="633"/>
                </a:cubicBezTo>
                <a:cubicBezTo>
                  <a:pt x="523" y="635"/>
                  <a:pt x="523" y="635"/>
                  <a:pt x="523" y="635"/>
                </a:cubicBezTo>
                <a:cubicBezTo>
                  <a:pt x="516" y="636"/>
                  <a:pt x="516" y="636"/>
                  <a:pt x="516" y="636"/>
                </a:cubicBezTo>
                <a:lnTo>
                  <a:pt x="514" y="636"/>
                </a:lnTo>
                <a:close/>
                <a:moveTo>
                  <a:pt x="533" y="540"/>
                </a:moveTo>
                <a:cubicBezTo>
                  <a:pt x="536" y="540"/>
                  <a:pt x="538" y="539"/>
                  <a:pt x="541" y="539"/>
                </a:cubicBezTo>
                <a:cubicBezTo>
                  <a:pt x="543" y="536"/>
                  <a:pt x="543" y="536"/>
                  <a:pt x="543" y="536"/>
                </a:cubicBezTo>
                <a:cubicBezTo>
                  <a:pt x="538" y="535"/>
                  <a:pt x="534" y="533"/>
                  <a:pt x="531" y="531"/>
                </a:cubicBezTo>
                <a:cubicBezTo>
                  <a:pt x="527" y="529"/>
                  <a:pt x="525" y="526"/>
                  <a:pt x="522" y="523"/>
                </a:cubicBezTo>
                <a:cubicBezTo>
                  <a:pt x="523" y="529"/>
                  <a:pt x="523" y="529"/>
                  <a:pt x="523" y="529"/>
                </a:cubicBezTo>
                <a:cubicBezTo>
                  <a:pt x="523" y="534"/>
                  <a:pt x="523" y="534"/>
                  <a:pt x="523" y="534"/>
                </a:cubicBezTo>
                <a:cubicBezTo>
                  <a:pt x="523" y="534"/>
                  <a:pt x="523" y="534"/>
                  <a:pt x="523" y="534"/>
                </a:cubicBezTo>
                <a:cubicBezTo>
                  <a:pt x="525" y="535"/>
                  <a:pt x="533" y="540"/>
                  <a:pt x="533" y="540"/>
                </a:cubicBezTo>
                <a:close/>
              </a:path>
            </a:pathLst>
          </a:custGeom>
          <a:solidFill>
            <a:schemeClr val="accent6"/>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47"/>
          <p:cNvSpPr>
            <a:spLocks/>
          </p:cNvSpPr>
          <p:nvPr/>
        </p:nvSpPr>
        <p:spPr bwMode="auto">
          <a:xfrm>
            <a:off x="18040350" y="8883650"/>
            <a:ext cx="258762" cy="307975"/>
          </a:xfrm>
          <a:custGeom>
            <a:avLst/>
            <a:gdLst>
              <a:gd name="T0" fmla="*/ 38 w 82"/>
              <a:gd name="T1" fmla="*/ 97 h 97"/>
              <a:gd name="T2" fmla="*/ 10 w 82"/>
              <a:gd name="T3" fmla="*/ 81 h 97"/>
              <a:gd name="T4" fmla="*/ 1 w 82"/>
              <a:gd name="T5" fmla="*/ 44 h 97"/>
              <a:gd name="T6" fmla="*/ 1 w 82"/>
              <a:gd name="T7" fmla="*/ 41 h 97"/>
              <a:gd name="T8" fmla="*/ 2 w 82"/>
              <a:gd name="T9" fmla="*/ 39 h 97"/>
              <a:gd name="T10" fmla="*/ 5 w 82"/>
              <a:gd name="T11" fmla="*/ 23 h 97"/>
              <a:gd name="T12" fmla="*/ 5 w 82"/>
              <a:gd name="T13" fmla="*/ 15 h 97"/>
              <a:gd name="T14" fmla="*/ 11 w 82"/>
              <a:gd name="T15" fmla="*/ 7 h 97"/>
              <a:gd name="T16" fmla="*/ 17 w 82"/>
              <a:gd name="T17" fmla="*/ 0 h 97"/>
              <a:gd name="T18" fmla="*/ 29 w 82"/>
              <a:gd name="T19" fmla="*/ 0 h 97"/>
              <a:gd name="T20" fmla="*/ 32 w 82"/>
              <a:gd name="T21" fmla="*/ 0 h 97"/>
              <a:gd name="T22" fmla="*/ 47 w 82"/>
              <a:gd name="T23" fmla="*/ 6 h 97"/>
              <a:gd name="T24" fmla="*/ 77 w 82"/>
              <a:gd name="T25" fmla="*/ 44 h 97"/>
              <a:gd name="T26" fmla="*/ 76 w 82"/>
              <a:gd name="T27" fmla="*/ 76 h 97"/>
              <a:gd name="T28" fmla="*/ 41 w 82"/>
              <a:gd name="T29" fmla="*/ 97 h 97"/>
              <a:gd name="T30" fmla="*/ 38 w 82"/>
              <a:gd name="T3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97">
                <a:moveTo>
                  <a:pt x="38" y="97"/>
                </a:moveTo>
                <a:cubicBezTo>
                  <a:pt x="26" y="97"/>
                  <a:pt x="15" y="91"/>
                  <a:pt x="10" y="81"/>
                </a:cubicBezTo>
                <a:cubicBezTo>
                  <a:pt x="3" y="69"/>
                  <a:pt x="0" y="57"/>
                  <a:pt x="1" y="44"/>
                </a:cubicBezTo>
                <a:cubicBezTo>
                  <a:pt x="1" y="41"/>
                  <a:pt x="1" y="41"/>
                  <a:pt x="1" y="41"/>
                </a:cubicBezTo>
                <a:cubicBezTo>
                  <a:pt x="2" y="39"/>
                  <a:pt x="2" y="39"/>
                  <a:pt x="2" y="39"/>
                </a:cubicBezTo>
                <a:cubicBezTo>
                  <a:pt x="3" y="34"/>
                  <a:pt x="3" y="28"/>
                  <a:pt x="5" y="23"/>
                </a:cubicBezTo>
                <a:cubicBezTo>
                  <a:pt x="5" y="15"/>
                  <a:pt x="5" y="15"/>
                  <a:pt x="5" y="15"/>
                </a:cubicBezTo>
                <a:cubicBezTo>
                  <a:pt x="11" y="7"/>
                  <a:pt x="11" y="7"/>
                  <a:pt x="11" y="7"/>
                </a:cubicBezTo>
                <a:cubicBezTo>
                  <a:pt x="17" y="0"/>
                  <a:pt x="17" y="0"/>
                  <a:pt x="17" y="0"/>
                </a:cubicBezTo>
                <a:cubicBezTo>
                  <a:pt x="29" y="0"/>
                  <a:pt x="29" y="0"/>
                  <a:pt x="29" y="0"/>
                </a:cubicBezTo>
                <a:cubicBezTo>
                  <a:pt x="32" y="0"/>
                  <a:pt x="32" y="0"/>
                  <a:pt x="32" y="0"/>
                </a:cubicBezTo>
                <a:cubicBezTo>
                  <a:pt x="36" y="1"/>
                  <a:pt x="42" y="2"/>
                  <a:pt x="47" y="6"/>
                </a:cubicBezTo>
                <a:cubicBezTo>
                  <a:pt x="61" y="18"/>
                  <a:pt x="71" y="30"/>
                  <a:pt x="77" y="44"/>
                </a:cubicBezTo>
                <a:cubicBezTo>
                  <a:pt x="82" y="55"/>
                  <a:pt x="82" y="66"/>
                  <a:pt x="76" y="76"/>
                </a:cubicBezTo>
                <a:cubicBezTo>
                  <a:pt x="69" y="88"/>
                  <a:pt x="56" y="96"/>
                  <a:pt x="41" y="97"/>
                </a:cubicBezTo>
                <a:lnTo>
                  <a:pt x="38" y="9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48"/>
          <p:cNvSpPr>
            <a:spLocks/>
          </p:cNvSpPr>
          <p:nvPr/>
        </p:nvSpPr>
        <p:spPr bwMode="auto">
          <a:xfrm>
            <a:off x="15838488" y="7423150"/>
            <a:ext cx="1339850" cy="871538"/>
          </a:xfrm>
          <a:custGeom>
            <a:avLst/>
            <a:gdLst>
              <a:gd name="T0" fmla="*/ 360 w 423"/>
              <a:gd name="T1" fmla="*/ 274 h 275"/>
              <a:gd name="T2" fmla="*/ 302 w 423"/>
              <a:gd name="T3" fmla="*/ 267 h 275"/>
              <a:gd name="T4" fmla="*/ 274 w 423"/>
              <a:gd name="T5" fmla="*/ 247 h 275"/>
              <a:gd name="T6" fmla="*/ 251 w 423"/>
              <a:gd name="T7" fmla="*/ 254 h 275"/>
              <a:gd name="T8" fmla="*/ 239 w 423"/>
              <a:gd name="T9" fmla="*/ 252 h 275"/>
              <a:gd name="T10" fmla="*/ 198 w 423"/>
              <a:gd name="T11" fmla="*/ 235 h 275"/>
              <a:gd name="T12" fmla="*/ 168 w 423"/>
              <a:gd name="T13" fmla="*/ 221 h 275"/>
              <a:gd name="T14" fmla="*/ 153 w 423"/>
              <a:gd name="T15" fmla="*/ 200 h 275"/>
              <a:gd name="T16" fmla="*/ 130 w 423"/>
              <a:gd name="T17" fmla="*/ 264 h 275"/>
              <a:gd name="T18" fmla="*/ 111 w 423"/>
              <a:gd name="T19" fmla="*/ 188 h 275"/>
              <a:gd name="T20" fmla="*/ 109 w 423"/>
              <a:gd name="T21" fmla="*/ 184 h 275"/>
              <a:gd name="T22" fmla="*/ 97 w 423"/>
              <a:gd name="T23" fmla="*/ 158 h 275"/>
              <a:gd name="T24" fmla="*/ 75 w 423"/>
              <a:gd name="T25" fmla="*/ 157 h 275"/>
              <a:gd name="T26" fmla="*/ 54 w 423"/>
              <a:gd name="T27" fmla="*/ 133 h 275"/>
              <a:gd name="T28" fmla="*/ 47 w 423"/>
              <a:gd name="T29" fmla="*/ 93 h 275"/>
              <a:gd name="T30" fmla="*/ 32 w 423"/>
              <a:gd name="T31" fmla="*/ 72 h 275"/>
              <a:gd name="T32" fmla="*/ 22 w 423"/>
              <a:gd name="T33" fmla="*/ 59 h 275"/>
              <a:gd name="T34" fmla="*/ 0 w 423"/>
              <a:gd name="T35" fmla="*/ 23 h 275"/>
              <a:gd name="T36" fmla="*/ 42 w 423"/>
              <a:gd name="T37" fmla="*/ 2 h 275"/>
              <a:gd name="T38" fmla="*/ 61 w 423"/>
              <a:gd name="T39" fmla="*/ 7 h 275"/>
              <a:gd name="T40" fmla="*/ 61 w 423"/>
              <a:gd name="T41" fmla="*/ 4 h 275"/>
              <a:gd name="T42" fmla="*/ 67 w 423"/>
              <a:gd name="T43" fmla="*/ 0 h 275"/>
              <a:gd name="T44" fmla="*/ 86 w 423"/>
              <a:gd name="T45" fmla="*/ 12 h 275"/>
              <a:gd name="T46" fmla="*/ 94 w 423"/>
              <a:gd name="T47" fmla="*/ 9 h 275"/>
              <a:gd name="T48" fmla="*/ 103 w 423"/>
              <a:gd name="T49" fmla="*/ 7 h 275"/>
              <a:gd name="T50" fmla="*/ 117 w 423"/>
              <a:gd name="T51" fmla="*/ 11 h 275"/>
              <a:gd name="T52" fmla="*/ 127 w 423"/>
              <a:gd name="T53" fmla="*/ 20 h 275"/>
              <a:gd name="T54" fmla="*/ 143 w 423"/>
              <a:gd name="T55" fmla="*/ 41 h 275"/>
              <a:gd name="T56" fmla="*/ 165 w 423"/>
              <a:gd name="T57" fmla="*/ 50 h 275"/>
              <a:gd name="T58" fmla="*/ 187 w 423"/>
              <a:gd name="T59" fmla="*/ 53 h 275"/>
              <a:gd name="T60" fmla="*/ 215 w 423"/>
              <a:gd name="T61" fmla="*/ 40 h 275"/>
              <a:gd name="T62" fmla="*/ 219 w 423"/>
              <a:gd name="T63" fmla="*/ 34 h 275"/>
              <a:gd name="T64" fmla="*/ 234 w 423"/>
              <a:gd name="T65" fmla="*/ 29 h 275"/>
              <a:gd name="T66" fmla="*/ 252 w 423"/>
              <a:gd name="T67" fmla="*/ 26 h 275"/>
              <a:gd name="T68" fmla="*/ 267 w 423"/>
              <a:gd name="T69" fmla="*/ 26 h 275"/>
              <a:gd name="T70" fmla="*/ 279 w 423"/>
              <a:gd name="T71" fmla="*/ 29 h 275"/>
              <a:gd name="T72" fmla="*/ 286 w 423"/>
              <a:gd name="T73" fmla="*/ 32 h 275"/>
              <a:gd name="T74" fmla="*/ 300 w 423"/>
              <a:gd name="T75" fmla="*/ 36 h 275"/>
              <a:gd name="T76" fmla="*/ 319 w 423"/>
              <a:gd name="T77" fmla="*/ 37 h 275"/>
              <a:gd name="T78" fmla="*/ 331 w 423"/>
              <a:gd name="T79" fmla="*/ 46 h 275"/>
              <a:gd name="T80" fmla="*/ 338 w 423"/>
              <a:gd name="T81" fmla="*/ 51 h 275"/>
              <a:gd name="T82" fmla="*/ 355 w 423"/>
              <a:gd name="T83" fmla="*/ 62 h 275"/>
              <a:gd name="T84" fmla="*/ 364 w 423"/>
              <a:gd name="T85" fmla="*/ 88 h 275"/>
              <a:gd name="T86" fmla="*/ 383 w 423"/>
              <a:gd name="T87" fmla="*/ 108 h 275"/>
              <a:gd name="T88" fmla="*/ 364 w 423"/>
              <a:gd name="T89" fmla="*/ 133 h 275"/>
              <a:gd name="T90" fmla="*/ 387 w 423"/>
              <a:gd name="T91" fmla="*/ 152 h 275"/>
              <a:gd name="T92" fmla="*/ 389 w 423"/>
              <a:gd name="T93" fmla="*/ 170 h 275"/>
              <a:gd name="T94" fmla="*/ 380 w 423"/>
              <a:gd name="T95" fmla="*/ 183 h 275"/>
              <a:gd name="T96" fmla="*/ 386 w 423"/>
              <a:gd name="T97" fmla="*/ 185 h 275"/>
              <a:gd name="T98" fmla="*/ 404 w 423"/>
              <a:gd name="T99" fmla="*/ 190 h 275"/>
              <a:gd name="T100" fmla="*/ 420 w 423"/>
              <a:gd name="T101" fmla="*/ 211 h 275"/>
              <a:gd name="T102" fmla="*/ 404 w 423"/>
              <a:gd name="T103" fmla="*/ 254 h 275"/>
              <a:gd name="T104" fmla="*/ 395 w 423"/>
              <a:gd name="T105" fmla="*/ 253 h 275"/>
              <a:gd name="T106" fmla="*/ 375 w 423"/>
              <a:gd name="T10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3" h="275">
                <a:moveTo>
                  <a:pt x="375" y="275"/>
                </a:moveTo>
                <a:cubicBezTo>
                  <a:pt x="370" y="275"/>
                  <a:pt x="365" y="274"/>
                  <a:pt x="360" y="274"/>
                </a:cubicBezTo>
                <a:cubicBezTo>
                  <a:pt x="341" y="271"/>
                  <a:pt x="341" y="271"/>
                  <a:pt x="341" y="271"/>
                </a:cubicBezTo>
                <a:cubicBezTo>
                  <a:pt x="328" y="269"/>
                  <a:pt x="316" y="268"/>
                  <a:pt x="302" y="267"/>
                </a:cubicBezTo>
                <a:cubicBezTo>
                  <a:pt x="286" y="266"/>
                  <a:pt x="279" y="256"/>
                  <a:pt x="276" y="251"/>
                </a:cubicBezTo>
                <a:cubicBezTo>
                  <a:pt x="275" y="250"/>
                  <a:pt x="275" y="248"/>
                  <a:pt x="274" y="247"/>
                </a:cubicBezTo>
                <a:cubicBezTo>
                  <a:pt x="272" y="248"/>
                  <a:pt x="269" y="249"/>
                  <a:pt x="267" y="250"/>
                </a:cubicBezTo>
                <a:cubicBezTo>
                  <a:pt x="261" y="253"/>
                  <a:pt x="256" y="254"/>
                  <a:pt x="251" y="254"/>
                </a:cubicBezTo>
                <a:cubicBezTo>
                  <a:pt x="249" y="254"/>
                  <a:pt x="249" y="254"/>
                  <a:pt x="249" y="254"/>
                </a:cubicBezTo>
                <a:cubicBezTo>
                  <a:pt x="239" y="252"/>
                  <a:pt x="239" y="252"/>
                  <a:pt x="239" y="252"/>
                </a:cubicBezTo>
                <a:cubicBezTo>
                  <a:pt x="231" y="251"/>
                  <a:pt x="221" y="249"/>
                  <a:pt x="212" y="244"/>
                </a:cubicBezTo>
                <a:cubicBezTo>
                  <a:pt x="207" y="242"/>
                  <a:pt x="202" y="239"/>
                  <a:pt x="198" y="235"/>
                </a:cubicBezTo>
                <a:cubicBezTo>
                  <a:pt x="191" y="234"/>
                  <a:pt x="191" y="234"/>
                  <a:pt x="191" y="234"/>
                </a:cubicBezTo>
                <a:cubicBezTo>
                  <a:pt x="181" y="232"/>
                  <a:pt x="173" y="228"/>
                  <a:pt x="168" y="221"/>
                </a:cubicBezTo>
                <a:cubicBezTo>
                  <a:pt x="163" y="214"/>
                  <a:pt x="158" y="207"/>
                  <a:pt x="152" y="201"/>
                </a:cubicBezTo>
                <a:cubicBezTo>
                  <a:pt x="153" y="200"/>
                  <a:pt x="153" y="200"/>
                  <a:pt x="153" y="200"/>
                </a:cubicBezTo>
                <a:cubicBezTo>
                  <a:pt x="152" y="200"/>
                  <a:pt x="151" y="200"/>
                  <a:pt x="150" y="200"/>
                </a:cubicBezTo>
                <a:cubicBezTo>
                  <a:pt x="130" y="264"/>
                  <a:pt x="130" y="264"/>
                  <a:pt x="130" y="264"/>
                </a:cubicBezTo>
                <a:cubicBezTo>
                  <a:pt x="113" y="189"/>
                  <a:pt x="113" y="189"/>
                  <a:pt x="113" y="189"/>
                </a:cubicBezTo>
                <a:cubicBezTo>
                  <a:pt x="111" y="188"/>
                  <a:pt x="111" y="188"/>
                  <a:pt x="111" y="188"/>
                </a:cubicBezTo>
                <a:cubicBezTo>
                  <a:pt x="110" y="184"/>
                  <a:pt x="110" y="184"/>
                  <a:pt x="110" y="184"/>
                </a:cubicBezTo>
                <a:cubicBezTo>
                  <a:pt x="109" y="184"/>
                  <a:pt x="109" y="184"/>
                  <a:pt x="109" y="184"/>
                </a:cubicBezTo>
                <a:cubicBezTo>
                  <a:pt x="96" y="160"/>
                  <a:pt x="96" y="160"/>
                  <a:pt x="96" y="160"/>
                </a:cubicBezTo>
                <a:cubicBezTo>
                  <a:pt x="97" y="158"/>
                  <a:pt x="97" y="158"/>
                  <a:pt x="97" y="158"/>
                </a:cubicBezTo>
                <a:cubicBezTo>
                  <a:pt x="93" y="155"/>
                  <a:pt x="93" y="155"/>
                  <a:pt x="93" y="155"/>
                </a:cubicBezTo>
                <a:cubicBezTo>
                  <a:pt x="75" y="157"/>
                  <a:pt x="75" y="157"/>
                  <a:pt x="75" y="157"/>
                </a:cubicBezTo>
                <a:cubicBezTo>
                  <a:pt x="69" y="139"/>
                  <a:pt x="69" y="139"/>
                  <a:pt x="69" y="139"/>
                </a:cubicBezTo>
                <a:cubicBezTo>
                  <a:pt x="54" y="133"/>
                  <a:pt x="54" y="133"/>
                  <a:pt x="54" y="133"/>
                </a:cubicBezTo>
                <a:cubicBezTo>
                  <a:pt x="58" y="101"/>
                  <a:pt x="58" y="101"/>
                  <a:pt x="58" y="101"/>
                </a:cubicBezTo>
                <a:cubicBezTo>
                  <a:pt x="47" y="93"/>
                  <a:pt x="47" y="93"/>
                  <a:pt x="47" y="93"/>
                </a:cubicBezTo>
                <a:cubicBezTo>
                  <a:pt x="32" y="73"/>
                  <a:pt x="32" y="73"/>
                  <a:pt x="32" y="73"/>
                </a:cubicBezTo>
                <a:cubicBezTo>
                  <a:pt x="32" y="72"/>
                  <a:pt x="32" y="72"/>
                  <a:pt x="32" y="72"/>
                </a:cubicBezTo>
                <a:cubicBezTo>
                  <a:pt x="29" y="69"/>
                  <a:pt x="27" y="65"/>
                  <a:pt x="26" y="61"/>
                </a:cubicBezTo>
                <a:cubicBezTo>
                  <a:pt x="22" y="59"/>
                  <a:pt x="22" y="59"/>
                  <a:pt x="22" y="59"/>
                </a:cubicBezTo>
                <a:cubicBezTo>
                  <a:pt x="22" y="43"/>
                  <a:pt x="22" y="43"/>
                  <a:pt x="22" y="43"/>
                </a:cubicBezTo>
                <a:cubicBezTo>
                  <a:pt x="0" y="23"/>
                  <a:pt x="0" y="23"/>
                  <a:pt x="0" y="23"/>
                </a:cubicBezTo>
                <a:cubicBezTo>
                  <a:pt x="31" y="12"/>
                  <a:pt x="31" y="12"/>
                  <a:pt x="31" y="12"/>
                </a:cubicBezTo>
                <a:cubicBezTo>
                  <a:pt x="42" y="2"/>
                  <a:pt x="42" y="2"/>
                  <a:pt x="42" y="2"/>
                </a:cubicBezTo>
                <a:cubicBezTo>
                  <a:pt x="56" y="7"/>
                  <a:pt x="56" y="7"/>
                  <a:pt x="56" y="7"/>
                </a:cubicBezTo>
                <a:cubicBezTo>
                  <a:pt x="61" y="7"/>
                  <a:pt x="61" y="7"/>
                  <a:pt x="61" y="7"/>
                </a:cubicBezTo>
                <a:cubicBezTo>
                  <a:pt x="61" y="7"/>
                  <a:pt x="61" y="7"/>
                  <a:pt x="61" y="7"/>
                </a:cubicBezTo>
                <a:cubicBezTo>
                  <a:pt x="61" y="4"/>
                  <a:pt x="61" y="4"/>
                  <a:pt x="61" y="4"/>
                </a:cubicBezTo>
                <a:cubicBezTo>
                  <a:pt x="65" y="7"/>
                  <a:pt x="65" y="7"/>
                  <a:pt x="65" y="7"/>
                </a:cubicBezTo>
                <a:cubicBezTo>
                  <a:pt x="67" y="0"/>
                  <a:pt x="67" y="0"/>
                  <a:pt x="67" y="0"/>
                </a:cubicBezTo>
                <a:cubicBezTo>
                  <a:pt x="82" y="15"/>
                  <a:pt x="82" y="15"/>
                  <a:pt x="82" y="15"/>
                </a:cubicBezTo>
                <a:cubicBezTo>
                  <a:pt x="86" y="12"/>
                  <a:pt x="86" y="12"/>
                  <a:pt x="86" y="12"/>
                </a:cubicBezTo>
                <a:cubicBezTo>
                  <a:pt x="92" y="9"/>
                  <a:pt x="92" y="9"/>
                  <a:pt x="92" y="9"/>
                </a:cubicBezTo>
                <a:cubicBezTo>
                  <a:pt x="94" y="9"/>
                  <a:pt x="94" y="9"/>
                  <a:pt x="94" y="9"/>
                </a:cubicBezTo>
                <a:cubicBezTo>
                  <a:pt x="97" y="7"/>
                  <a:pt x="97" y="7"/>
                  <a:pt x="97" y="7"/>
                </a:cubicBezTo>
                <a:cubicBezTo>
                  <a:pt x="103" y="7"/>
                  <a:pt x="103" y="7"/>
                  <a:pt x="103" y="7"/>
                </a:cubicBezTo>
                <a:cubicBezTo>
                  <a:pt x="110" y="7"/>
                  <a:pt x="110" y="7"/>
                  <a:pt x="110" y="7"/>
                </a:cubicBezTo>
                <a:cubicBezTo>
                  <a:pt x="117" y="11"/>
                  <a:pt x="117" y="11"/>
                  <a:pt x="117" y="11"/>
                </a:cubicBezTo>
                <a:cubicBezTo>
                  <a:pt x="122" y="15"/>
                  <a:pt x="122" y="15"/>
                  <a:pt x="122" y="15"/>
                </a:cubicBezTo>
                <a:cubicBezTo>
                  <a:pt x="127" y="20"/>
                  <a:pt x="127" y="20"/>
                  <a:pt x="127" y="20"/>
                </a:cubicBezTo>
                <a:cubicBezTo>
                  <a:pt x="157" y="32"/>
                  <a:pt x="157" y="32"/>
                  <a:pt x="157" y="32"/>
                </a:cubicBezTo>
                <a:cubicBezTo>
                  <a:pt x="143" y="41"/>
                  <a:pt x="143" y="41"/>
                  <a:pt x="143" y="41"/>
                </a:cubicBezTo>
                <a:cubicBezTo>
                  <a:pt x="143" y="41"/>
                  <a:pt x="143" y="42"/>
                  <a:pt x="143" y="42"/>
                </a:cubicBezTo>
                <a:cubicBezTo>
                  <a:pt x="148" y="42"/>
                  <a:pt x="157" y="44"/>
                  <a:pt x="165" y="50"/>
                </a:cubicBezTo>
                <a:cubicBezTo>
                  <a:pt x="167" y="52"/>
                  <a:pt x="173" y="53"/>
                  <a:pt x="179" y="53"/>
                </a:cubicBezTo>
                <a:cubicBezTo>
                  <a:pt x="187" y="53"/>
                  <a:pt x="187" y="53"/>
                  <a:pt x="187" y="53"/>
                </a:cubicBezTo>
                <a:cubicBezTo>
                  <a:pt x="186" y="51"/>
                  <a:pt x="186" y="51"/>
                  <a:pt x="186" y="51"/>
                </a:cubicBezTo>
                <a:cubicBezTo>
                  <a:pt x="215" y="40"/>
                  <a:pt x="215" y="40"/>
                  <a:pt x="215" y="40"/>
                </a:cubicBezTo>
                <a:cubicBezTo>
                  <a:pt x="216" y="40"/>
                  <a:pt x="216" y="40"/>
                  <a:pt x="216" y="40"/>
                </a:cubicBezTo>
                <a:cubicBezTo>
                  <a:pt x="219" y="34"/>
                  <a:pt x="219" y="34"/>
                  <a:pt x="219" y="34"/>
                </a:cubicBezTo>
                <a:cubicBezTo>
                  <a:pt x="228" y="34"/>
                  <a:pt x="228" y="34"/>
                  <a:pt x="228" y="34"/>
                </a:cubicBezTo>
                <a:cubicBezTo>
                  <a:pt x="234" y="29"/>
                  <a:pt x="234" y="29"/>
                  <a:pt x="234" y="29"/>
                </a:cubicBezTo>
                <a:cubicBezTo>
                  <a:pt x="250" y="27"/>
                  <a:pt x="250" y="27"/>
                  <a:pt x="250" y="27"/>
                </a:cubicBezTo>
                <a:cubicBezTo>
                  <a:pt x="252" y="26"/>
                  <a:pt x="252" y="26"/>
                  <a:pt x="252" y="26"/>
                </a:cubicBezTo>
                <a:cubicBezTo>
                  <a:pt x="264" y="24"/>
                  <a:pt x="264" y="24"/>
                  <a:pt x="264" y="24"/>
                </a:cubicBezTo>
                <a:cubicBezTo>
                  <a:pt x="267" y="26"/>
                  <a:pt x="267" y="26"/>
                  <a:pt x="267" y="26"/>
                </a:cubicBezTo>
                <a:cubicBezTo>
                  <a:pt x="269" y="25"/>
                  <a:pt x="269" y="25"/>
                  <a:pt x="269" y="25"/>
                </a:cubicBezTo>
                <a:cubicBezTo>
                  <a:pt x="279" y="29"/>
                  <a:pt x="279" y="29"/>
                  <a:pt x="279" y="29"/>
                </a:cubicBezTo>
                <a:cubicBezTo>
                  <a:pt x="281" y="31"/>
                  <a:pt x="281" y="31"/>
                  <a:pt x="281" y="31"/>
                </a:cubicBezTo>
                <a:cubicBezTo>
                  <a:pt x="286" y="32"/>
                  <a:pt x="286" y="32"/>
                  <a:pt x="286" y="32"/>
                </a:cubicBezTo>
                <a:cubicBezTo>
                  <a:pt x="293" y="36"/>
                  <a:pt x="293" y="36"/>
                  <a:pt x="293" y="36"/>
                </a:cubicBezTo>
                <a:cubicBezTo>
                  <a:pt x="300" y="36"/>
                  <a:pt x="300" y="36"/>
                  <a:pt x="300" y="36"/>
                </a:cubicBezTo>
                <a:cubicBezTo>
                  <a:pt x="306" y="37"/>
                  <a:pt x="306" y="37"/>
                  <a:pt x="306" y="37"/>
                </a:cubicBezTo>
                <a:cubicBezTo>
                  <a:pt x="319" y="37"/>
                  <a:pt x="319" y="37"/>
                  <a:pt x="319" y="37"/>
                </a:cubicBezTo>
                <a:cubicBezTo>
                  <a:pt x="322" y="43"/>
                  <a:pt x="322" y="43"/>
                  <a:pt x="322" y="43"/>
                </a:cubicBezTo>
                <a:cubicBezTo>
                  <a:pt x="331" y="46"/>
                  <a:pt x="331" y="46"/>
                  <a:pt x="331" y="46"/>
                </a:cubicBezTo>
                <a:cubicBezTo>
                  <a:pt x="336" y="51"/>
                  <a:pt x="336" y="51"/>
                  <a:pt x="336" y="51"/>
                </a:cubicBezTo>
                <a:cubicBezTo>
                  <a:pt x="338" y="51"/>
                  <a:pt x="338" y="51"/>
                  <a:pt x="338" y="51"/>
                </a:cubicBezTo>
                <a:cubicBezTo>
                  <a:pt x="351" y="57"/>
                  <a:pt x="351" y="57"/>
                  <a:pt x="351" y="57"/>
                </a:cubicBezTo>
                <a:cubicBezTo>
                  <a:pt x="355" y="62"/>
                  <a:pt x="355" y="62"/>
                  <a:pt x="355" y="62"/>
                </a:cubicBezTo>
                <a:cubicBezTo>
                  <a:pt x="366" y="57"/>
                  <a:pt x="366" y="57"/>
                  <a:pt x="366" y="57"/>
                </a:cubicBezTo>
                <a:cubicBezTo>
                  <a:pt x="364" y="88"/>
                  <a:pt x="364" y="88"/>
                  <a:pt x="364" y="88"/>
                </a:cubicBezTo>
                <a:cubicBezTo>
                  <a:pt x="363" y="104"/>
                  <a:pt x="363" y="104"/>
                  <a:pt x="363" y="104"/>
                </a:cubicBezTo>
                <a:cubicBezTo>
                  <a:pt x="383" y="108"/>
                  <a:pt x="383" y="108"/>
                  <a:pt x="383" y="108"/>
                </a:cubicBezTo>
                <a:cubicBezTo>
                  <a:pt x="363" y="131"/>
                  <a:pt x="363" y="131"/>
                  <a:pt x="363" y="131"/>
                </a:cubicBezTo>
                <a:cubicBezTo>
                  <a:pt x="364" y="133"/>
                  <a:pt x="364" y="133"/>
                  <a:pt x="364" y="133"/>
                </a:cubicBezTo>
                <a:cubicBezTo>
                  <a:pt x="375" y="134"/>
                  <a:pt x="375" y="134"/>
                  <a:pt x="375" y="134"/>
                </a:cubicBezTo>
                <a:cubicBezTo>
                  <a:pt x="387" y="152"/>
                  <a:pt x="387" y="152"/>
                  <a:pt x="387" y="152"/>
                </a:cubicBezTo>
                <a:cubicBezTo>
                  <a:pt x="387" y="162"/>
                  <a:pt x="387" y="162"/>
                  <a:pt x="387" y="162"/>
                </a:cubicBezTo>
                <a:cubicBezTo>
                  <a:pt x="389" y="170"/>
                  <a:pt x="389" y="170"/>
                  <a:pt x="389" y="170"/>
                </a:cubicBezTo>
                <a:cubicBezTo>
                  <a:pt x="382" y="181"/>
                  <a:pt x="382" y="181"/>
                  <a:pt x="382" y="181"/>
                </a:cubicBezTo>
                <a:cubicBezTo>
                  <a:pt x="380" y="183"/>
                  <a:pt x="380" y="183"/>
                  <a:pt x="380" y="183"/>
                </a:cubicBezTo>
                <a:cubicBezTo>
                  <a:pt x="381" y="184"/>
                  <a:pt x="381" y="184"/>
                  <a:pt x="381" y="184"/>
                </a:cubicBezTo>
                <a:cubicBezTo>
                  <a:pt x="386" y="185"/>
                  <a:pt x="386" y="185"/>
                  <a:pt x="386" y="185"/>
                </a:cubicBezTo>
                <a:cubicBezTo>
                  <a:pt x="395" y="187"/>
                  <a:pt x="395" y="187"/>
                  <a:pt x="395" y="187"/>
                </a:cubicBezTo>
                <a:cubicBezTo>
                  <a:pt x="404" y="190"/>
                  <a:pt x="404" y="190"/>
                  <a:pt x="404" y="190"/>
                </a:cubicBezTo>
                <a:cubicBezTo>
                  <a:pt x="409" y="205"/>
                  <a:pt x="409" y="205"/>
                  <a:pt x="409" y="205"/>
                </a:cubicBezTo>
                <a:cubicBezTo>
                  <a:pt x="420" y="211"/>
                  <a:pt x="420" y="211"/>
                  <a:pt x="420" y="211"/>
                </a:cubicBezTo>
                <a:cubicBezTo>
                  <a:pt x="423" y="234"/>
                  <a:pt x="423" y="234"/>
                  <a:pt x="423" y="234"/>
                </a:cubicBezTo>
                <a:cubicBezTo>
                  <a:pt x="404" y="254"/>
                  <a:pt x="404" y="254"/>
                  <a:pt x="404" y="254"/>
                </a:cubicBezTo>
                <a:cubicBezTo>
                  <a:pt x="396" y="251"/>
                  <a:pt x="396" y="251"/>
                  <a:pt x="396" y="251"/>
                </a:cubicBezTo>
                <a:cubicBezTo>
                  <a:pt x="395" y="253"/>
                  <a:pt x="395" y="253"/>
                  <a:pt x="395" y="253"/>
                </a:cubicBezTo>
                <a:cubicBezTo>
                  <a:pt x="394" y="275"/>
                  <a:pt x="394" y="275"/>
                  <a:pt x="394" y="275"/>
                </a:cubicBezTo>
                <a:lnTo>
                  <a:pt x="375" y="27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49"/>
          <p:cNvSpPr>
            <a:spLocks/>
          </p:cNvSpPr>
          <p:nvPr/>
        </p:nvSpPr>
        <p:spPr bwMode="auto">
          <a:xfrm>
            <a:off x="16443325" y="8161338"/>
            <a:ext cx="576262" cy="538163"/>
          </a:xfrm>
          <a:custGeom>
            <a:avLst/>
            <a:gdLst>
              <a:gd name="T0" fmla="*/ 17 w 182"/>
              <a:gd name="T1" fmla="*/ 150 h 170"/>
              <a:gd name="T2" fmla="*/ 18 w 182"/>
              <a:gd name="T3" fmla="*/ 141 h 170"/>
              <a:gd name="T4" fmla="*/ 0 w 182"/>
              <a:gd name="T5" fmla="*/ 124 h 170"/>
              <a:gd name="T6" fmla="*/ 8 w 182"/>
              <a:gd name="T7" fmla="*/ 94 h 170"/>
              <a:gd name="T8" fmla="*/ 56 w 182"/>
              <a:gd name="T9" fmla="*/ 82 h 170"/>
              <a:gd name="T10" fmla="*/ 57 w 182"/>
              <a:gd name="T11" fmla="*/ 70 h 170"/>
              <a:gd name="T12" fmla="*/ 51 w 182"/>
              <a:gd name="T13" fmla="*/ 57 h 170"/>
              <a:gd name="T14" fmla="*/ 74 w 182"/>
              <a:gd name="T15" fmla="*/ 0 h 170"/>
              <a:gd name="T16" fmla="*/ 109 w 182"/>
              <a:gd name="T17" fmla="*/ 0 h 170"/>
              <a:gd name="T18" fmla="*/ 112 w 182"/>
              <a:gd name="T19" fmla="*/ 17 h 170"/>
              <a:gd name="T20" fmla="*/ 102 w 182"/>
              <a:gd name="T21" fmla="*/ 36 h 170"/>
              <a:gd name="T22" fmla="*/ 114 w 182"/>
              <a:gd name="T23" fmla="*/ 20 h 170"/>
              <a:gd name="T24" fmla="*/ 128 w 182"/>
              <a:gd name="T25" fmla="*/ 22 h 170"/>
              <a:gd name="T26" fmla="*/ 154 w 182"/>
              <a:gd name="T27" fmla="*/ 35 h 170"/>
              <a:gd name="T28" fmla="*/ 161 w 182"/>
              <a:gd name="T29" fmla="*/ 42 h 170"/>
              <a:gd name="T30" fmla="*/ 169 w 182"/>
              <a:gd name="T31" fmla="*/ 83 h 170"/>
              <a:gd name="T32" fmla="*/ 145 w 182"/>
              <a:gd name="T33" fmla="*/ 108 h 170"/>
              <a:gd name="T34" fmla="*/ 144 w 182"/>
              <a:gd name="T35" fmla="*/ 114 h 170"/>
              <a:gd name="T36" fmla="*/ 130 w 182"/>
              <a:gd name="T37" fmla="*/ 133 h 170"/>
              <a:gd name="T38" fmla="*/ 120 w 182"/>
              <a:gd name="T39" fmla="*/ 136 h 170"/>
              <a:gd name="T40" fmla="*/ 98 w 182"/>
              <a:gd name="T41" fmla="*/ 151 h 170"/>
              <a:gd name="T42" fmla="*/ 73 w 182"/>
              <a:gd name="T43" fmla="*/ 165 h 170"/>
              <a:gd name="T44" fmla="*/ 56 w 182"/>
              <a:gd name="T45" fmla="*/ 168 h 170"/>
              <a:gd name="T46" fmla="*/ 48 w 182"/>
              <a:gd name="T47" fmla="*/ 170 h 170"/>
              <a:gd name="T48" fmla="*/ 17 w 182"/>
              <a:gd name="T49" fmla="*/ 15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2" h="170">
                <a:moveTo>
                  <a:pt x="17" y="150"/>
                </a:moveTo>
                <a:cubicBezTo>
                  <a:pt x="18" y="141"/>
                  <a:pt x="18" y="141"/>
                  <a:pt x="18" y="141"/>
                </a:cubicBezTo>
                <a:cubicBezTo>
                  <a:pt x="0" y="124"/>
                  <a:pt x="0" y="124"/>
                  <a:pt x="0" y="124"/>
                </a:cubicBezTo>
                <a:cubicBezTo>
                  <a:pt x="8" y="94"/>
                  <a:pt x="8" y="94"/>
                  <a:pt x="8" y="94"/>
                </a:cubicBezTo>
                <a:cubicBezTo>
                  <a:pt x="56" y="82"/>
                  <a:pt x="56" y="82"/>
                  <a:pt x="56" y="82"/>
                </a:cubicBezTo>
                <a:cubicBezTo>
                  <a:pt x="57" y="70"/>
                  <a:pt x="57" y="70"/>
                  <a:pt x="57" y="70"/>
                </a:cubicBezTo>
                <a:cubicBezTo>
                  <a:pt x="51" y="57"/>
                  <a:pt x="51" y="57"/>
                  <a:pt x="51" y="57"/>
                </a:cubicBezTo>
                <a:cubicBezTo>
                  <a:pt x="74" y="0"/>
                  <a:pt x="74" y="0"/>
                  <a:pt x="74" y="0"/>
                </a:cubicBezTo>
                <a:cubicBezTo>
                  <a:pt x="109" y="0"/>
                  <a:pt x="109" y="0"/>
                  <a:pt x="109" y="0"/>
                </a:cubicBezTo>
                <a:cubicBezTo>
                  <a:pt x="112" y="17"/>
                  <a:pt x="112" y="17"/>
                  <a:pt x="112" y="17"/>
                </a:cubicBezTo>
                <a:cubicBezTo>
                  <a:pt x="102" y="36"/>
                  <a:pt x="102" y="36"/>
                  <a:pt x="102" y="36"/>
                </a:cubicBezTo>
                <a:cubicBezTo>
                  <a:pt x="114" y="20"/>
                  <a:pt x="114" y="20"/>
                  <a:pt x="114" y="20"/>
                </a:cubicBezTo>
                <a:cubicBezTo>
                  <a:pt x="119" y="22"/>
                  <a:pt x="124" y="22"/>
                  <a:pt x="128" y="22"/>
                </a:cubicBezTo>
                <a:cubicBezTo>
                  <a:pt x="143" y="24"/>
                  <a:pt x="150" y="30"/>
                  <a:pt x="154" y="35"/>
                </a:cubicBezTo>
                <a:cubicBezTo>
                  <a:pt x="156" y="38"/>
                  <a:pt x="159" y="40"/>
                  <a:pt x="161" y="42"/>
                </a:cubicBezTo>
                <a:cubicBezTo>
                  <a:pt x="182" y="58"/>
                  <a:pt x="174" y="76"/>
                  <a:pt x="169" y="83"/>
                </a:cubicBezTo>
                <a:cubicBezTo>
                  <a:pt x="163" y="92"/>
                  <a:pt x="156" y="101"/>
                  <a:pt x="145" y="108"/>
                </a:cubicBezTo>
                <a:cubicBezTo>
                  <a:pt x="145" y="110"/>
                  <a:pt x="145" y="112"/>
                  <a:pt x="144" y="114"/>
                </a:cubicBezTo>
                <a:cubicBezTo>
                  <a:pt x="143" y="122"/>
                  <a:pt x="138" y="129"/>
                  <a:pt x="130" y="133"/>
                </a:cubicBezTo>
                <a:cubicBezTo>
                  <a:pt x="126" y="134"/>
                  <a:pt x="123" y="135"/>
                  <a:pt x="120" y="136"/>
                </a:cubicBezTo>
                <a:cubicBezTo>
                  <a:pt x="116" y="142"/>
                  <a:pt x="110" y="148"/>
                  <a:pt x="98" y="151"/>
                </a:cubicBezTo>
                <a:cubicBezTo>
                  <a:pt x="94" y="157"/>
                  <a:pt x="87" y="163"/>
                  <a:pt x="73" y="165"/>
                </a:cubicBezTo>
                <a:cubicBezTo>
                  <a:pt x="67" y="166"/>
                  <a:pt x="62" y="167"/>
                  <a:pt x="56" y="168"/>
                </a:cubicBezTo>
                <a:cubicBezTo>
                  <a:pt x="48" y="170"/>
                  <a:pt x="48" y="170"/>
                  <a:pt x="48" y="170"/>
                </a:cubicBezTo>
                <a:lnTo>
                  <a:pt x="17" y="15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0"/>
          <p:cNvSpPr>
            <a:spLocks/>
          </p:cNvSpPr>
          <p:nvPr/>
        </p:nvSpPr>
        <p:spPr bwMode="auto">
          <a:xfrm>
            <a:off x="15879763" y="8424863"/>
            <a:ext cx="889000" cy="455613"/>
          </a:xfrm>
          <a:custGeom>
            <a:avLst/>
            <a:gdLst>
              <a:gd name="T0" fmla="*/ 61 w 281"/>
              <a:gd name="T1" fmla="*/ 144 h 144"/>
              <a:gd name="T2" fmla="*/ 36 w 281"/>
              <a:gd name="T3" fmla="*/ 132 h 144"/>
              <a:gd name="T4" fmla="*/ 29 w 281"/>
              <a:gd name="T5" fmla="*/ 119 h 144"/>
              <a:gd name="T6" fmla="*/ 25 w 281"/>
              <a:gd name="T7" fmla="*/ 108 h 144"/>
              <a:gd name="T8" fmla="*/ 21 w 281"/>
              <a:gd name="T9" fmla="*/ 98 h 144"/>
              <a:gd name="T10" fmla="*/ 19 w 281"/>
              <a:gd name="T11" fmla="*/ 75 h 144"/>
              <a:gd name="T12" fmla="*/ 0 w 281"/>
              <a:gd name="T13" fmla="*/ 41 h 144"/>
              <a:gd name="T14" fmla="*/ 30 w 281"/>
              <a:gd name="T15" fmla="*/ 46 h 144"/>
              <a:gd name="T16" fmla="*/ 35 w 281"/>
              <a:gd name="T17" fmla="*/ 36 h 144"/>
              <a:gd name="T18" fmla="*/ 56 w 281"/>
              <a:gd name="T19" fmla="*/ 28 h 144"/>
              <a:gd name="T20" fmla="*/ 66 w 281"/>
              <a:gd name="T21" fmla="*/ 34 h 144"/>
              <a:gd name="T22" fmla="*/ 74 w 281"/>
              <a:gd name="T23" fmla="*/ 34 h 144"/>
              <a:gd name="T24" fmla="*/ 106 w 281"/>
              <a:gd name="T25" fmla="*/ 45 h 144"/>
              <a:gd name="T26" fmla="*/ 125 w 281"/>
              <a:gd name="T27" fmla="*/ 25 h 144"/>
              <a:gd name="T28" fmla="*/ 231 w 281"/>
              <a:gd name="T29" fmla="*/ 0 h 144"/>
              <a:gd name="T30" fmla="*/ 223 w 281"/>
              <a:gd name="T31" fmla="*/ 28 h 144"/>
              <a:gd name="T32" fmla="*/ 238 w 281"/>
              <a:gd name="T33" fmla="*/ 42 h 144"/>
              <a:gd name="T34" fmla="*/ 238 w 281"/>
              <a:gd name="T35" fmla="*/ 47 h 144"/>
              <a:gd name="T36" fmla="*/ 281 w 281"/>
              <a:gd name="T37" fmla="*/ 75 h 144"/>
              <a:gd name="T38" fmla="*/ 226 w 281"/>
              <a:gd name="T39" fmla="*/ 87 h 144"/>
              <a:gd name="T40" fmla="*/ 210 w 281"/>
              <a:gd name="T41" fmla="*/ 102 h 144"/>
              <a:gd name="T42" fmla="*/ 205 w 281"/>
              <a:gd name="T43" fmla="*/ 104 h 144"/>
              <a:gd name="T44" fmla="*/ 191 w 281"/>
              <a:gd name="T45" fmla="*/ 109 h 144"/>
              <a:gd name="T46" fmla="*/ 175 w 281"/>
              <a:gd name="T47" fmla="*/ 113 h 144"/>
              <a:gd name="T48" fmla="*/ 168 w 281"/>
              <a:gd name="T49" fmla="*/ 115 h 144"/>
              <a:gd name="T50" fmla="*/ 164 w 281"/>
              <a:gd name="T51" fmla="*/ 116 h 144"/>
              <a:gd name="T52" fmla="*/ 142 w 281"/>
              <a:gd name="T53" fmla="*/ 125 h 144"/>
              <a:gd name="T54" fmla="*/ 135 w 281"/>
              <a:gd name="T55" fmla="*/ 127 h 144"/>
              <a:gd name="T56" fmla="*/ 107 w 281"/>
              <a:gd name="T57" fmla="*/ 134 h 144"/>
              <a:gd name="T58" fmla="*/ 101 w 281"/>
              <a:gd name="T59" fmla="*/ 134 h 144"/>
              <a:gd name="T60" fmla="*/ 73 w 281"/>
              <a:gd name="T61" fmla="*/ 144 h 144"/>
              <a:gd name="T62" fmla="*/ 62 w 281"/>
              <a:gd name="T63" fmla="*/ 144 h 144"/>
              <a:gd name="T64" fmla="*/ 61 w 281"/>
              <a:gd name="T6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1" h="144">
                <a:moveTo>
                  <a:pt x="61" y="144"/>
                </a:moveTo>
                <a:cubicBezTo>
                  <a:pt x="51" y="144"/>
                  <a:pt x="42" y="140"/>
                  <a:pt x="36" y="132"/>
                </a:cubicBezTo>
                <a:cubicBezTo>
                  <a:pt x="33" y="127"/>
                  <a:pt x="31" y="123"/>
                  <a:pt x="29" y="119"/>
                </a:cubicBezTo>
                <a:cubicBezTo>
                  <a:pt x="28" y="115"/>
                  <a:pt x="26" y="111"/>
                  <a:pt x="25" y="108"/>
                </a:cubicBezTo>
                <a:cubicBezTo>
                  <a:pt x="24" y="104"/>
                  <a:pt x="23" y="100"/>
                  <a:pt x="21" y="98"/>
                </a:cubicBezTo>
                <a:cubicBezTo>
                  <a:pt x="17" y="91"/>
                  <a:pt x="16" y="83"/>
                  <a:pt x="19" y="75"/>
                </a:cubicBezTo>
                <a:cubicBezTo>
                  <a:pt x="0" y="41"/>
                  <a:pt x="0" y="41"/>
                  <a:pt x="0" y="41"/>
                </a:cubicBezTo>
                <a:cubicBezTo>
                  <a:pt x="30" y="46"/>
                  <a:pt x="30" y="46"/>
                  <a:pt x="30" y="46"/>
                </a:cubicBezTo>
                <a:cubicBezTo>
                  <a:pt x="35" y="36"/>
                  <a:pt x="35" y="36"/>
                  <a:pt x="35" y="36"/>
                </a:cubicBezTo>
                <a:cubicBezTo>
                  <a:pt x="56" y="28"/>
                  <a:pt x="56" y="28"/>
                  <a:pt x="56" y="28"/>
                </a:cubicBezTo>
                <a:cubicBezTo>
                  <a:pt x="66" y="34"/>
                  <a:pt x="66" y="34"/>
                  <a:pt x="66" y="34"/>
                </a:cubicBezTo>
                <a:cubicBezTo>
                  <a:pt x="74" y="34"/>
                  <a:pt x="74" y="34"/>
                  <a:pt x="74" y="34"/>
                </a:cubicBezTo>
                <a:cubicBezTo>
                  <a:pt x="106" y="45"/>
                  <a:pt x="106" y="45"/>
                  <a:pt x="106" y="45"/>
                </a:cubicBezTo>
                <a:cubicBezTo>
                  <a:pt x="125" y="25"/>
                  <a:pt x="125" y="25"/>
                  <a:pt x="125" y="25"/>
                </a:cubicBezTo>
                <a:cubicBezTo>
                  <a:pt x="231" y="0"/>
                  <a:pt x="231" y="0"/>
                  <a:pt x="231" y="0"/>
                </a:cubicBezTo>
                <a:cubicBezTo>
                  <a:pt x="223" y="28"/>
                  <a:pt x="223" y="28"/>
                  <a:pt x="223" y="28"/>
                </a:cubicBezTo>
                <a:cubicBezTo>
                  <a:pt x="238" y="42"/>
                  <a:pt x="238" y="42"/>
                  <a:pt x="238" y="42"/>
                </a:cubicBezTo>
                <a:cubicBezTo>
                  <a:pt x="238" y="47"/>
                  <a:pt x="238" y="47"/>
                  <a:pt x="238" y="47"/>
                </a:cubicBezTo>
                <a:cubicBezTo>
                  <a:pt x="281" y="75"/>
                  <a:pt x="281" y="75"/>
                  <a:pt x="281" y="75"/>
                </a:cubicBezTo>
                <a:cubicBezTo>
                  <a:pt x="226" y="87"/>
                  <a:pt x="226" y="87"/>
                  <a:pt x="226" y="87"/>
                </a:cubicBezTo>
                <a:cubicBezTo>
                  <a:pt x="223" y="94"/>
                  <a:pt x="218" y="99"/>
                  <a:pt x="210" y="102"/>
                </a:cubicBezTo>
                <a:cubicBezTo>
                  <a:pt x="205" y="104"/>
                  <a:pt x="205" y="104"/>
                  <a:pt x="205" y="104"/>
                </a:cubicBezTo>
                <a:cubicBezTo>
                  <a:pt x="201" y="105"/>
                  <a:pt x="196" y="107"/>
                  <a:pt x="191" y="109"/>
                </a:cubicBezTo>
                <a:cubicBezTo>
                  <a:pt x="186" y="110"/>
                  <a:pt x="181" y="111"/>
                  <a:pt x="175" y="113"/>
                </a:cubicBezTo>
                <a:cubicBezTo>
                  <a:pt x="168" y="115"/>
                  <a:pt x="168" y="115"/>
                  <a:pt x="168" y="115"/>
                </a:cubicBezTo>
                <a:cubicBezTo>
                  <a:pt x="165" y="115"/>
                  <a:pt x="164" y="116"/>
                  <a:pt x="164" y="116"/>
                </a:cubicBezTo>
                <a:cubicBezTo>
                  <a:pt x="159" y="121"/>
                  <a:pt x="151" y="124"/>
                  <a:pt x="142" y="125"/>
                </a:cubicBezTo>
                <a:cubicBezTo>
                  <a:pt x="139" y="126"/>
                  <a:pt x="136" y="126"/>
                  <a:pt x="135" y="127"/>
                </a:cubicBezTo>
                <a:cubicBezTo>
                  <a:pt x="127" y="132"/>
                  <a:pt x="117" y="134"/>
                  <a:pt x="107" y="134"/>
                </a:cubicBezTo>
                <a:cubicBezTo>
                  <a:pt x="105" y="134"/>
                  <a:pt x="103" y="134"/>
                  <a:pt x="101" y="134"/>
                </a:cubicBezTo>
                <a:cubicBezTo>
                  <a:pt x="90" y="142"/>
                  <a:pt x="78" y="143"/>
                  <a:pt x="73" y="144"/>
                </a:cubicBezTo>
                <a:cubicBezTo>
                  <a:pt x="68" y="144"/>
                  <a:pt x="65" y="144"/>
                  <a:pt x="62" y="144"/>
                </a:cubicBezTo>
                <a:lnTo>
                  <a:pt x="61" y="14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1"/>
          <p:cNvSpPr>
            <a:spLocks/>
          </p:cNvSpPr>
          <p:nvPr/>
        </p:nvSpPr>
        <p:spPr bwMode="auto">
          <a:xfrm>
            <a:off x="16614775" y="8559800"/>
            <a:ext cx="60325" cy="130175"/>
          </a:xfrm>
          <a:custGeom>
            <a:avLst/>
            <a:gdLst>
              <a:gd name="T0" fmla="*/ 0 w 19"/>
              <a:gd name="T1" fmla="*/ 2 h 41"/>
              <a:gd name="T2" fmla="*/ 13 w 19"/>
              <a:gd name="T3" fmla="*/ 0 h 41"/>
              <a:gd name="T4" fmla="*/ 19 w 19"/>
              <a:gd name="T5" fmla="*/ 39 h 41"/>
              <a:gd name="T6" fmla="*/ 8 w 19"/>
              <a:gd name="T7" fmla="*/ 41 h 41"/>
              <a:gd name="T8" fmla="*/ 0 w 19"/>
              <a:gd name="T9" fmla="*/ 2 h 41"/>
            </a:gdLst>
            <a:ahLst/>
            <a:cxnLst>
              <a:cxn ang="0">
                <a:pos x="T0" y="T1"/>
              </a:cxn>
              <a:cxn ang="0">
                <a:pos x="T2" y="T3"/>
              </a:cxn>
              <a:cxn ang="0">
                <a:pos x="T4" y="T5"/>
              </a:cxn>
              <a:cxn ang="0">
                <a:pos x="T6" y="T7"/>
              </a:cxn>
              <a:cxn ang="0">
                <a:pos x="T8" y="T9"/>
              </a:cxn>
            </a:cxnLst>
            <a:rect l="0" t="0" r="r" b="b"/>
            <a:pathLst>
              <a:path w="19" h="41">
                <a:moveTo>
                  <a:pt x="0" y="2"/>
                </a:moveTo>
                <a:cubicBezTo>
                  <a:pt x="4" y="1"/>
                  <a:pt x="9" y="0"/>
                  <a:pt x="13" y="0"/>
                </a:cubicBezTo>
                <a:cubicBezTo>
                  <a:pt x="19" y="39"/>
                  <a:pt x="19" y="39"/>
                  <a:pt x="19" y="39"/>
                </a:cubicBezTo>
                <a:cubicBezTo>
                  <a:pt x="15" y="40"/>
                  <a:pt x="12" y="40"/>
                  <a:pt x="8" y="41"/>
                </a:cubicBezTo>
                <a:lnTo>
                  <a:pt x="0" y="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52"/>
          <p:cNvSpPr>
            <a:spLocks/>
          </p:cNvSpPr>
          <p:nvPr/>
        </p:nvSpPr>
        <p:spPr bwMode="auto">
          <a:xfrm>
            <a:off x="16398875" y="8085138"/>
            <a:ext cx="398462" cy="336550"/>
          </a:xfrm>
          <a:custGeom>
            <a:avLst/>
            <a:gdLst>
              <a:gd name="T0" fmla="*/ 14 w 126"/>
              <a:gd name="T1" fmla="*/ 97 h 106"/>
              <a:gd name="T2" fmla="*/ 8 w 126"/>
              <a:gd name="T3" fmla="*/ 79 h 106"/>
              <a:gd name="T4" fmla="*/ 0 w 126"/>
              <a:gd name="T5" fmla="*/ 72 h 106"/>
              <a:gd name="T6" fmla="*/ 5 w 126"/>
              <a:gd name="T7" fmla="*/ 0 h 106"/>
              <a:gd name="T8" fmla="*/ 35 w 126"/>
              <a:gd name="T9" fmla="*/ 41 h 106"/>
              <a:gd name="T10" fmla="*/ 48 w 126"/>
              <a:gd name="T11" fmla="*/ 40 h 106"/>
              <a:gd name="T12" fmla="*/ 55 w 126"/>
              <a:gd name="T13" fmla="*/ 41 h 106"/>
              <a:gd name="T14" fmla="*/ 59 w 126"/>
              <a:gd name="T15" fmla="*/ 39 h 106"/>
              <a:gd name="T16" fmla="*/ 79 w 126"/>
              <a:gd name="T17" fmla="*/ 20 h 106"/>
              <a:gd name="T18" fmla="*/ 92 w 126"/>
              <a:gd name="T19" fmla="*/ 9 h 106"/>
              <a:gd name="T20" fmla="*/ 114 w 126"/>
              <a:gd name="T21" fmla="*/ 16 h 106"/>
              <a:gd name="T22" fmla="*/ 115 w 126"/>
              <a:gd name="T23" fmla="*/ 17 h 106"/>
              <a:gd name="T24" fmla="*/ 118 w 126"/>
              <a:gd name="T25" fmla="*/ 17 h 106"/>
              <a:gd name="T26" fmla="*/ 124 w 126"/>
              <a:gd name="T27" fmla="*/ 34 h 106"/>
              <a:gd name="T28" fmla="*/ 126 w 126"/>
              <a:gd name="T29" fmla="*/ 43 h 106"/>
              <a:gd name="T30" fmla="*/ 106 w 126"/>
              <a:gd name="T31" fmla="*/ 46 h 106"/>
              <a:gd name="T32" fmla="*/ 120 w 126"/>
              <a:gd name="T33" fmla="*/ 52 h 106"/>
              <a:gd name="T34" fmla="*/ 104 w 126"/>
              <a:gd name="T35" fmla="*/ 93 h 106"/>
              <a:gd name="T36" fmla="*/ 87 w 126"/>
              <a:gd name="T37" fmla="*/ 106 h 106"/>
              <a:gd name="T38" fmla="*/ 14 w 126"/>
              <a:gd name="T39"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106">
                <a:moveTo>
                  <a:pt x="14" y="97"/>
                </a:moveTo>
                <a:cubicBezTo>
                  <a:pt x="8" y="79"/>
                  <a:pt x="8" y="79"/>
                  <a:pt x="8" y="79"/>
                </a:cubicBezTo>
                <a:cubicBezTo>
                  <a:pt x="0" y="72"/>
                  <a:pt x="0" y="72"/>
                  <a:pt x="0" y="72"/>
                </a:cubicBezTo>
                <a:cubicBezTo>
                  <a:pt x="5" y="0"/>
                  <a:pt x="5" y="0"/>
                  <a:pt x="5" y="0"/>
                </a:cubicBezTo>
                <a:cubicBezTo>
                  <a:pt x="35" y="41"/>
                  <a:pt x="35" y="41"/>
                  <a:pt x="35" y="41"/>
                </a:cubicBezTo>
                <a:cubicBezTo>
                  <a:pt x="39" y="41"/>
                  <a:pt x="43" y="40"/>
                  <a:pt x="48" y="40"/>
                </a:cubicBezTo>
                <a:cubicBezTo>
                  <a:pt x="48" y="40"/>
                  <a:pt x="55" y="41"/>
                  <a:pt x="55" y="41"/>
                </a:cubicBezTo>
                <a:cubicBezTo>
                  <a:pt x="58" y="41"/>
                  <a:pt x="58" y="40"/>
                  <a:pt x="59" y="39"/>
                </a:cubicBezTo>
                <a:cubicBezTo>
                  <a:pt x="65" y="32"/>
                  <a:pt x="72" y="26"/>
                  <a:pt x="79" y="20"/>
                </a:cubicBezTo>
                <a:cubicBezTo>
                  <a:pt x="92" y="9"/>
                  <a:pt x="92" y="9"/>
                  <a:pt x="92" y="9"/>
                </a:cubicBezTo>
                <a:cubicBezTo>
                  <a:pt x="114" y="16"/>
                  <a:pt x="114" y="16"/>
                  <a:pt x="114" y="16"/>
                </a:cubicBezTo>
                <a:cubicBezTo>
                  <a:pt x="115" y="17"/>
                  <a:pt x="115" y="17"/>
                  <a:pt x="115" y="17"/>
                </a:cubicBezTo>
                <a:cubicBezTo>
                  <a:pt x="118" y="17"/>
                  <a:pt x="118" y="17"/>
                  <a:pt x="118" y="17"/>
                </a:cubicBezTo>
                <a:cubicBezTo>
                  <a:pt x="124" y="34"/>
                  <a:pt x="124" y="34"/>
                  <a:pt x="124" y="34"/>
                </a:cubicBezTo>
                <a:cubicBezTo>
                  <a:pt x="126" y="43"/>
                  <a:pt x="126" y="43"/>
                  <a:pt x="126" y="43"/>
                </a:cubicBezTo>
                <a:cubicBezTo>
                  <a:pt x="106" y="46"/>
                  <a:pt x="106" y="46"/>
                  <a:pt x="106" y="46"/>
                </a:cubicBezTo>
                <a:cubicBezTo>
                  <a:pt x="120" y="52"/>
                  <a:pt x="120" y="52"/>
                  <a:pt x="120" y="52"/>
                </a:cubicBezTo>
                <a:cubicBezTo>
                  <a:pt x="104" y="93"/>
                  <a:pt x="104" y="93"/>
                  <a:pt x="104" y="93"/>
                </a:cubicBezTo>
                <a:cubicBezTo>
                  <a:pt x="87" y="106"/>
                  <a:pt x="87" y="106"/>
                  <a:pt x="87" y="106"/>
                </a:cubicBezTo>
                <a:lnTo>
                  <a:pt x="14" y="9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53"/>
          <p:cNvSpPr>
            <a:spLocks/>
          </p:cNvSpPr>
          <p:nvPr/>
        </p:nvSpPr>
        <p:spPr bwMode="auto">
          <a:xfrm>
            <a:off x="16671925" y="8218488"/>
            <a:ext cx="125412" cy="50800"/>
          </a:xfrm>
          <a:custGeom>
            <a:avLst/>
            <a:gdLst>
              <a:gd name="T0" fmla="*/ 3 w 40"/>
              <a:gd name="T1" fmla="*/ 16 h 16"/>
              <a:gd name="T2" fmla="*/ 0 w 40"/>
              <a:gd name="T3" fmla="*/ 7 h 16"/>
              <a:gd name="T4" fmla="*/ 40 w 40"/>
              <a:gd name="T5" fmla="*/ 0 h 16"/>
              <a:gd name="T6" fmla="*/ 3 w 40"/>
              <a:gd name="T7" fmla="*/ 16 h 16"/>
            </a:gdLst>
            <a:ahLst/>
            <a:cxnLst>
              <a:cxn ang="0">
                <a:pos x="T0" y="T1"/>
              </a:cxn>
              <a:cxn ang="0">
                <a:pos x="T2" y="T3"/>
              </a:cxn>
              <a:cxn ang="0">
                <a:pos x="T4" y="T5"/>
              </a:cxn>
              <a:cxn ang="0">
                <a:pos x="T6" y="T7"/>
              </a:cxn>
            </a:cxnLst>
            <a:rect l="0" t="0" r="r" b="b"/>
            <a:pathLst>
              <a:path w="40" h="16">
                <a:moveTo>
                  <a:pt x="3" y="16"/>
                </a:moveTo>
                <a:cubicBezTo>
                  <a:pt x="2" y="13"/>
                  <a:pt x="1" y="10"/>
                  <a:pt x="0" y="7"/>
                </a:cubicBezTo>
                <a:cubicBezTo>
                  <a:pt x="40" y="0"/>
                  <a:pt x="40" y="0"/>
                  <a:pt x="40" y="0"/>
                </a:cubicBezTo>
                <a:lnTo>
                  <a:pt x="3" y="1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54"/>
          <p:cNvSpPr>
            <a:spLocks/>
          </p:cNvSpPr>
          <p:nvPr/>
        </p:nvSpPr>
        <p:spPr bwMode="auto">
          <a:xfrm>
            <a:off x="16681450" y="8215313"/>
            <a:ext cx="112712" cy="79375"/>
          </a:xfrm>
          <a:custGeom>
            <a:avLst/>
            <a:gdLst>
              <a:gd name="T0" fmla="*/ 5 w 36"/>
              <a:gd name="T1" fmla="*/ 25 h 25"/>
              <a:gd name="T2" fmla="*/ 0 w 36"/>
              <a:gd name="T3" fmla="*/ 18 h 25"/>
              <a:gd name="T4" fmla="*/ 36 w 36"/>
              <a:gd name="T5" fmla="*/ 0 h 25"/>
              <a:gd name="T6" fmla="*/ 5 w 36"/>
              <a:gd name="T7" fmla="*/ 25 h 25"/>
            </a:gdLst>
            <a:ahLst/>
            <a:cxnLst>
              <a:cxn ang="0">
                <a:pos x="T0" y="T1"/>
              </a:cxn>
              <a:cxn ang="0">
                <a:pos x="T2" y="T3"/>
              </a:cxn>
              <a:cxn ang="0">
                <a:pos x="T4" y="T5"/>
              </a:cxn>
              <a:cxn ang="0">
                <a:pos x="T6" y="T7"/>
              </a:cxn>
            </a:cxnLst>
            <a:rect l="0" t="0" r="r" b="b"/>
            <a:pathLst>
              <a:path w="36" h="25">
                <a:moveTo>
                  <a:pt x="5" y="25"/>
                </a:moveTo>
                <a:cubicBezTo>
                  <a:pt x="3" y="23"/>
                  <a:pt x="2" y="21"/>
                  <a:pt x="0" y="18"/>
                </a:cubicBezTo>
                <a:cubicBezTo>
                  <a:pt x="36" y="0"/>
                  <a:pt x="36" y="0"/>
                  <a:pt x="36" y="0"/>
                </a:cubicBezTo>
                <a:lnTo>
                  <a:pt x="5" y="2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55"/>
          <p:cNvSpPr>
            <a:spLocks/>
          </p:cNvSpPr>
          <p:nvPr/>
        </p:nvSpPr>
        <p:spPr bwMode="auto">
          <a:xfrm>
            <a:off x="16652875" y="8113713"/>
            <a:ext cx="150812" cy="152400"/>
          </a:xfrm>
          <a:custGeom>
            <a:avLst/>
            <a:gdLst>
              <a:gd name="T0" fmla="*/ 4 w 48"/>
              <a:gd name="T1" fmla="*/ 48 h 48"/>
              <a:gd name="T2" fmla="*/ 0 w 48"/>
              <a:gd name="T3" fmla="*/ 27 h 48"/>
              <a:gd name="T4" fmla="*/ 15 w 48"/>
              <a:gd name="T5" fmla="*/ 24 h 48"/>
              <a:gd name="T6" fmla="*/ 3 w 48"/>
              <a:gd name="T7" fmla="*/ 8 h 48"/>
              <a:gd name="T8" fmla="*/ 8 w 48"/>
              <a:gd name="T9" fmla="*/ 3 h 48"/>
              <a:gd name="T10" fmla="*/ 21 w 48"/>
              <a:gd name="T11" fmla="*/ 0 h 48"/>
              <a:gd name="T12" fmla="*/ 43 w 48"/>
              <a:gd name="T13" fmla="*/ 18 h 48"/>
              <a:gd name="T14" fmla="*/ 48 w 48"/>
              <a:gd name="T15" fmla="*/ 46 h 48"/>
              <a:gd name="T16" fmla="*/ 25 w 48"/>
              <a:gd name="T17" fmla="*/ 48 h 48"/>
              <a:gd name="T18" fmla="*/ 4 w 48"/>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8">
                <a:moveTo>
                  <a:pt x="4" y="48"/>
                </a:moveTo>
                <a:cubicBezTo>
                  <a:pt x="0" y="27"/>
                  <a:pt x="0" y="27"/>
                  <a:pt x="0" y="27"/>
                </a:cubicBezTo>
                <a:cubicBezTo>
                  <a:pt x="15" y="24"/>
                  <a:pt x="15" y="24"/>
                  <a:pt x="15" y="24"/>
                </a:cubicBezTo>
                <a:cubicBezTo>
                  <a:pt x="3" y="8"/>
                  <a:pt x="3" y="8"/>
                  <a:pt x="3" y="8"/>
                </a:cubicBezTo>
                <a:cubicBezTo>
                  <a:pt x="8" y="3"/>
                  <a:pt x="8" y="3"/>
                  <a:pt x="8" y="3"/>
                </a:cubicBezTo>
                <a:cubicBezTo>
                  <a:pt x="8" y="3"/>
                  <a:pt x="21" y="0"/>
                  <a:pt x="21" y="0"/>
                </a:cubicBezTo>
                <a:cubicBezTo>
                  <a:pt x="34" y="0"/>
                  <a:pt x="41" y="9"/>
                  <a:pt x="43" y="18"/>
                </a:cubicBezTo>
                <a:cubicBezTo>
                  <a:pt x="48" y="46"/>
                  <a:pt x="48" y="46"/>
                  <a:pt x="48" y="46"/>
                </a:cubicBezTo>
                <a:cubicBezTo>
                  <a:pt x="25" y="48"/>
                  <a:pt x="25" y="48"/>
                  <a:pt x="25" y="48"/>
                </a:cubicBezTo>
                <a:lnTo>
                  <a:pt x="4" y="4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56"/>
          <p:cNvSpPr>
            <a:spLocks/>
          </p:cNvSpPr>
          <p:nvPr/>
        </p:nvSpPr>
        <p:spPr bwMode="auto">
          <a:xfrm>
            <a:off x="16325850" y="8123238"/>
            <a:ext cx="219075" cy="196850"/>
          </a:xfrm>
          <a:custGeom>
            <a:avLst/>
            <a:gdLst>
              <a:gd name="T0" fmla="*/ 33 w 69"/>
              <a:gd name="T1" fmla="*/ 62 h 62"/>
              <a:gd name="T2" fmla="*/ 16 w 69"/>
              <a:gd name="T3" fmla="*/ 55 h 62"/>
              <a:gd name="T4" fmla="*/ 0 w 69"/>
              <a:gd name="T5" fmla="*/ 18 h 62"/>
              <a:gd name="T6" fmla="*/ 14 w 69"/>
              <a:gd name="T7" fmla="*/ 12 h 62"/>
              <a:gd name="T8" fmla="*/ 17 w 69"/>
              <a:gd name="T9" fmla="*/ 8 h 62"/>
              <a:gd name="T10" fmla="*/ 23 w 69"/>
              <a:gd name="T11" fmla="*/ 1 h 62"/>
              <a:gd name="T12" fmla="*/ 35 w 69"/>
              <a:gd name="T13" fmla="*/ 0 h 62"/>
              <a:gd name="T14" fmla="*/ 53 w 69"/>
              <a:gd name="T15" fmla="*/ 7 h 62"/>
              <a:gd name="T16" fmla="*/ 58 w 69"/>
              <a:gd name="T17" fmla="*/ 12 h 62"/>
              <a:gd name="T18" fmla="*/ 61 w 69"/>
              <a:gd name="T19" fmla="*/ 22 h 62"/>
              <a:gd name="T20" fmla="*/ 62 w 69"/>
              <a:gd name="T21" fmla="*/ 37 h 62"/>
              <a:gd name="T22" fmla="*/ 69 w 69"/>
              <a:gd name="T23" fmla="*/ 62 h 62"/>
              <a:gd name="T24" fmla="*/ 33 w 69"/>
              <a:gd name="T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62">
                <a:moveTo>
                  <a:pt x="33" y="62"/>
                </a:moveTo>
                <a:cubicBezTo>
                  <a:pt x="16" y="55"/>
                  <a:pt x="16" y="55"/>
                  <a:pt x="16" y="55"/>
                </a:cubicBezTo>
                <a:cubicBezTo>
                  <a:pt x="0" y="18"/>
                  <a:pt x="0" y="18"/>
                  <a:pt x="0" y="18"/>
                </a:cubicBezTo>
                <a:cubicBezTo>
                  <a:pt x="14" y="12"/>
                  <a:pt x="14" y="12"/>
                  <a:pt x="14" y="12"/>
                </a:cubicBezTo>
                <a:cubicBezTo>
                  <a:pt x="15" y="10"/>
                  <a:pt x="16" y="9"/>
                  <a:pt x="17" y="8"/>
                </a:cubicBezTo>
                <a:cubicBezTo>
                  <a:pt x="23" y="1"/>
                  <a:pt x="23" y="1"/>
                  <a:pt x="23" y="1"/>
                </a:cubicBezTo>
                <a:cubicBezTo>
                  <a:pt x="35" y="0"/>
                  <a:pt x="35" y="0"/>
                  <a:pt x="35" y="0"/>
                </a:cubicBezTo>
                <a:cubicBezTo>
                  <a:pt x="44" y="0"/>
                  <a:pt x="49" y="3"/>
                  <a:pt x="53" y="7"/>
                </a:cubicBezTo>
                <a:cubicBezTo>
                  <a:pt x="58" y="12"/>
                  <a:pt x="58" y="12"/>
                  <a:pt x="58" y="12"/>
                </a:cubicBezTo>
                <a:cubicBezTo>
                  <a:pt x="61" y="22"/>
                  <a:pt x="61" y="22"/>
                  <a:pt x="61" y="22"/>
                </a:cubicBezTo>
                <a:cubicBezTo>
                  <a:pt x="61" y="27"/>
                  <a:pt x="62" y="32"/>
                  <a:pt x="62" y="37"/>
                </a:cubicBezTo>
                <a:cubicBezTo>
                  <a:pt x="69" y="62"/>
                  <a:pt x="69" y="62"/>
                  <a:pt x="69" y="62"/>
                </a:cubicBezTo>
                <a:lnTo>
                  <a:pt x="33" y="6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57"/>
          <p:cNvSpPr>
            <a:spLocks noEditPoints="1"/>
          </p:cNvSpPr>
          <p:nvPr/>
        </p:nvSpPr>
        <p:spPr bwMode="auto">
          <a:xfrm>
            <a:off x="15432088" y="7824788"/>
            <a:ext cx="1358900" cy="995363"/>
          </a:xfrm>
          <a:custGeom>
            <a:avLst/>
            <a:gdLst>
              <a:gd name="T0" fmla="*/ 211 w 429"/>
              <a:gd name="T1" fmla="*/ 264 h 314"/>
              <a:gd name="T2" fmla="*/ 197 w 429"/>
              <a:gd name="T3" fmla="*/ 276 h 314"/>
              <a:gd name="T4" fmla="*/ 164 w 429"/>
              <a:gd name="T5" fmla="*/ 275 h 314"/>
              <a:gd name="T6" fmla="*/ 146 w 429"/>
              <a:gd name="T7" fmla="*/ 252 h 314"/>
              <a:gd name="T8" fmla="*/ 127 w 429"/>
              <a:gd name="T9" fmla="*/ 227 h 314"/>
              <a:gd name="T10" fmla="*/ 112 w 429"/>
              <a:gd name="T11" fmla="*/ 218 h 314"/>
              <a:gd name="T12" fmla="*/ 87 w 429"/>
              <a:gd name="T13" fmla="*/ 173 h 314"/>
              <a:gd name="T14" fmla="*/ 77 w 429"/>
              <a:gd name="T15" fmla="*/ 163 h 314"/>
              <a:gd name="T16" fmla="*/ 50 w 429"/>
              <a:gd name="T17" fmla="*/ 135 h 314"/>
              <a:gd name="T18" fmla="*/ 29 w 429"/>
              <a:gd name="T19" fmla="*/ 110 h 314"/>
              <a:gd name="T20" fmla="*/ 0 w 429"/>
              <a:gd name="T21" fmla="*/ 120 h 314"/>
              <a:gd name="T22" fmla="*/ 46 w 429"/>
              <a:gd name="T23" fmla="*/ 52 h 314"/>
              <a:gd name="T24" fmla="*/ 26 w 429"/>
              <a:gd name="T25" fmla="*/ 23 h 314"/>
              <a:gd name="T26" fmla="*/ 92 w 429"/>
              <a:gd name="T27" fmla="*/ 0 h 314"/>
              <a:gd name="T28" fmla="*/ 205 w 429"/>
              <a:gd name="T29" fmla="*/ 49 h 314"/>
              <a:gd name="T30" fmla="*/ 257 w 429"/>
              <a:gd name="T31" fmla="*/ 54 h 314"/>
              <a:gd name="T32" fmla="*/ 287 w 429"/>
              <a:gd name="T33" fmla="*/ 71 h 314"/>
              <a:gd name="T34" fmla="*/ 301 w 429"/>
              <a:gd name="T35" fmla="*/ 82 h 314"/>
              <a:gd name="T36" fmla="*/ 319 w 429"/>
              <a:gd name="T37" fmla="*/ 96 h 314"/>
              <a:gd name="T38" fmla="*/ 341 w 429"/>
              <a:gd name="T39" fmla="*/ 116 h 314"/>
              <a:gd name="T40" fmla="*/ 347 w 429"/>
              <a:gd name="T41" fmla="*/ 133 h 314"/>
              <a:gd name="T42" fmla="*/ 347 w 429"/>
              <a:gd name="T43" fmla="*/ 139 h 314"/>
              <a:gd name="T44" fmla="*/ 380 w 429"/>
              <a:gd name="T45" fmla="*/ 146 h 314"/>
              <a:gd name="T46" fmla="*/ 386 w 429"/>
              <a:gd name="T47" fmla="*/ 101 h 314"/>
              <a:gd name="T48" fmla="*/ 389 w 429"/>
              <a:gd name="T49" fmla="*/ 98 h 314"/>
              <a:gd name="T50" fmla="*/ 413 w 429"/>
              <a:gd name="T51" fmla="*/ 122 h 314"/>
              <a:gd name="T52" fmla="*/ 390 w 429"/>
              <a:gd name="T53" fmla="*/ 97 h 314"/>
              <a:gd name="T54" fmla="*/ 429 w 429"/>
              <a:gd name="T55" fmla="*/ 110 h 314"/>
              <a:gd name="T56" fmla="*/ 417 w 429"/>
              <a:gd name="T57" fmla="*/ 169 h 314"/>
              <a:gd name="T58" fmla="*/ 348 w 429"/>
              <a:gd name="T59" fmla="*/ 236 h 314"/>
              <a:gd name="T60" fmla="*/ 226 w 429"/>
              <a:gd name="T61" fmla="*/ 314 h 314"/>
              <a:gd name="T62" fmla="*/ 358 w 429"/>
              <a:gd name="T63" fmla="*/ 237 h 314"/>
              <a:gd name="T64" fmla="*/ 375 w 429"/>
              <a:gd name="T65" fmla="*/ 274 h 314"/>
              <a:gd name="T66" fmla="*/ 358 w 429"/>
              <a:gd name="T67" fmla="*/ 23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9" h="314">
                <a:moveTo>
                  <a:pt x="224" y="268"/>
                </a:moveTo>
                <a:cubicBezTo>
                  <a:pt x="211" y="264"/>
                  <a:pt x="211" y="264"/>
                  <a:pt x="211" y="264"/>
                </a:cubicBezTo>
                <a:cubicBezTo>
                  <a:pt x="201" y="270"/>
                  <a:pt x="201" y="270"/>
                  <a:pt x="201" y="270"/>
                </a:cubicBezTo>
                <a:cubicBezTo>
                  <a:pt x="197" y="276"/>
                  <a:pt x="197" y="276"/>
                  <a:pt x="197" y="276"/>
                </a:cubicBezTo>
                <a:cubicBezTo>
                  <a:pt x="183" y="277"/>
                  <a:pt x="183" y="277"/>
                  <a:pt x="183" y="277"/>
                </a:cubicBezTo>
                <a:cubicBezTo>
                  <a:pt x="164" y="275"/>
                  <a:pt x="164" y="275"/>
                  <a:pt x="164" y="275"/>
                </a:cubicBezTo>
                <a:cubicBezTo>
                  <a:pt x="159" y="266"/>
                  <a:pt x="159" y="266"/>
                  <a:pt x="159" y="266"/>
                </a:cubicBezTo>
                <a:cubicBezTo>
                  <a:pt x="154" y="259"/>
                  <a:pt x="150" y="256"/>
                  <a:pt x="146" y="252"/>
                </a:cubicBezTo>
                <a:cubicBezTo>
                  <a:pt x="140" y="247"/>
                  <a:pt x="131" y="239"/>
                  <a:pt x="127" y="227"/>
                </a:cubicBezTo>
                <a:cubicBezTo>
                  <a:pt x="127" y="227"/>
                  <a:pt x="127" y="227"/>
                  <a:pt x="127" y="227"/>
                </a:cubicBezTo>
                <a:cubicBezTo>
                  <a:pt x="127" y="227"/>
                  <a:pt x="126" y="226"/>
                  <a:pt x="123" y="224"/>
                </a:cubicBezTo>
                <a:cubicBezTo>
                  <a:pt x="117" y="221"/>
                  <a:pt x="114" y="220"/>
                  <a:pt x="112" y="218"/>
                </a:cubicBezTo>
                <a:cubicBezTo>
                  <a:pt x="92" y="207"/>
                  <a:pt x="88" y="192"/>
                  <a:pt x="87" y="181"/>
                </a:cubicBezTo>
                <a:cubicBezTo>
                  <a:pt x="87" y="178"/>
                  <a:pt x="86" y="175"/>
                  <a:pt x="87" y="173"/>
                </a:cubicBezTo>
                <a:cubicBezTo>
                  <a:pt x="85" y="172"/>
                  <a:pt x="83" y="169"/>
                  <a:pt x="81" y="166"/>
                </a:cubicBezTo>
                <a:cubicBezTo>
                  <a:pt x="81" y="165"/>
                  <a:pt x="80" y="164"/>
                  <a:pt x="77" y="163"/>
                </a:cubicBezTo>
                <a:cubicBezTo>
                  <a:pt x="65" y="160"/>
                  <a:pt x="57" y="152"/>
                  <a:pt x="54" y="141"/>
                </a:cubicBezTo>
                <a:cubicBezTo>
                  <a:pt x="54" y="140"/>
                  <a:pt x="52" y="138"/>
                  <a:pt x="50" y="135"/>
                </a:cubicBezTo>
                <a:cubicBezTo>
                  <a:pt x="46" y="131"/>
                  <a:pt x="42" y="126"/>
                  <a:pt x="38" y="122"/>
                </a:cubicBezTo>
                <a:cubicBezTo>
                  <a:pt x="35" y="118"/>
                  <a:pt x="32" y="114"/>
                  <a:pt x="29" y="110"/>
                </a:cubicBezTo>
                <a:cubicBezTo>
                  <a:pt x="27" y="108"/>
                  <a:pt x="27" y="108"/>
                  <a:pt x="27" y="108"/>
                </a:cubicBezTo>
                <a:cubicBezTo>
                  <a:pt x="0" y="120"/>
                  <a:pt x="0" y="120"/>
                  <a:pt x="0" y="120"/>
                </a:cubicBezTo>
                <a:cubicBezTo>
                  <a:pt x="10" y="47"/>
                  <a:pt x="10" y="47"/>
                  <a:pt x="10" y="47"/>
                </a:cubicBezTo>
                <a:cubicBezTo>
                  <a:pt x="46" y="52"/>
                  <a:pt x="46" y="52"/>
                  <a:pt x="46" y="52"/>
                </a:cubicBezTo>
                <a:cubicBezTo>
                  <a:pt x="52" y="47"/>
                  <a:pt x="52" y="47"/>
                  <a:pt x="52" y="47"/>
                </a:cubicBezTo>
                <a:cubicBezTo>
                  <a:pt x="26" y="23"/>
                  <a:pt x="26" y="23"/>
                  <a:pt x="26" y="23"/>
                </a:cubicBezTo>
                <a:cubicBezTo>
                  <a:pt x="84" y="8"/>
                  <a:pt x="84" y="8"/>
                  <a:pt x="84" y="8"/>
                </a:cubicBezTo>
                <a:cubicBezTo>
                  <a:pt x="92" y="0"/>
                  <a:pt x="92" y="0"/>
                  <a:pt x="92" y="0"/>
                </a:cubicBezTo>
                <a:cubicBezTo>
                  <a:pt x="122" y="4"/>
                  <a:pt x="122" y="4"/>
                  <a:pt x="122" y="4"/>
                </a:cubicBezTo>
                <a:cubicBezTo>
                  <a:pt x="205" y="49"/>
                  <a:pt x="205" y="49"/>
                  <a:pt x="205" y="49"/>
                </a:cubicBezTo>
                <a:cubicBezTo>
                  <a:pt x="239" y="48"/>
                  <a:pt x="239" y="48"/>
                  <a:pt x="239" y="48"/>
                </a:cubicBezTo>
                <a:cubicBezTo>
                  <a:pt x="257" y="54"/>
                  <a:pt x="257" y="54"/>
                  <a:pt x="257" y="54"/>
                </a:cubicBezTo>
                <a:cubicBezTo>
                  <a:pt x="272" y="48"/>
                  <a:pt x="272" y="48"/>
                  <a:pt x="272" y="48"/>
                </a:cubicBezTo>
                <a:cubicBezTo>
                  <a:pt x="272" y="48"/>
                  <a:pt x="285" y="68"/>
                  <a:pt x="287" y="71"/>
                </a:cubicBezTo>
                <a:cubicBezTo>
                  <a:pt x="288" y="71"/>
                  <a:pt x="289" y="72"/>
                  <a:pt x="290" y="73"/>
                </a:cubicBezTo>
                <a:cubicBezTo>
                  <a:pt x="294" y="76"/>
                  <a:pt x="298" y="79"/>
                  <a:pt x="301" y="82"/>
                </a:cubicBezTo>
                <a:cubicBezTo>
                  <a:pt x="304" y="84"/>
                  <a:pt x="310" y="89"/>
                  <a:pt x="314" y="98"/>
                </a:cubicBezTo>
                <a:cubicBezTo>
                  <a:pt x="319" y="96"/>
                  <a:pt x="319" y="96"/>
                  <a:pt x="319" y="96"/>
                </a:cubicBezTo>
                <a:cubicBezTo>
                  <a:pt x="327" y="116"/>
                  <a:pt x="327" y="116"/>
                  <a:pt x="327" y="116"/>
                </a:cubicBezTo>
                <a:cubicBezTo>
                  <a:pt x="341" y="116"/>
                  <a:pt x="341" y="116"/>
                  <a:pt x="341" y="116"/>
                </a:cubicBezTo>
                <a:cubicBezTo>
                  <a:pt x="344" y="130"/>
                  <a:pt x="344" y="130"/>
                  <a:pt x="344" y="130"/>
                </a:cubicBezTo>
                <a:cubicBezTo>
                  <a:pt x="347" y="133"/>
                  <a:pt x="347" y="133"/>
                  <a:pt x="347" y="133"/>
                </a:cubicBezTo>
                <a:cubicBezTo>
                  <a:pt x="346" y="138"/>
                  <a:pt x="346" y="138"/>
                  <a:pt x="346" y="138"/>
                </a:cubicBezTo>
                <a:cubicBezTo>
                  <a:pt x="347" y="139"/>
                  <a:pt x="347" y="139"/>
                  <a:pt x="347" y="139"/>
                </a:cubicBezTo>
                <a:cubicBezTo>
                  <a:pt x="348" y="142"/>
                  <a:pt x="348" y="142"/>
                  <a:pt x="348" y="142"/>
                </a:cubicBezTo>
                <a:cubicBezTo>
                  <a:pt x="380" y="146"/>
                  <a:pt x="380" y="146"/>
                  <a:pt x="380" y="146"/>
                </a:cubicBezTo>
                <a:cubicBezTo>
                  <a:pt x="411" y="123"/>
                  <a:pt x="411" y="123"/>
                  <a:pt x="411" y="123"/>
                </a:cubicBezTo>
                <a:cubicBezTo>
                  <a:pt x="386" y="101"/>
                  <a:pt x="386" y="101"/>
                  <a:pt x="386" y="101"/>
                </a:cubicBezTo>
                <a:cubicBezTo>
                  <a:pt x="387" y="100"/>
                  <a:pt x="387" y="100"/>
                  <a:pt x="387" y="100"/>
                </a:cubicBezTo>
                <a:cubicBezTo>
                  <a:pt x="389" y="98"/>
                  <a:pt x="389" y="98"/>
                  <a:pt x="389" y="98"/>
                </a:cubicBezTo>
                <a:cubicBezTo>
                  <a:pt x="411" y="123"/>
                  <a:pt x="411" y="123"/>
                  <a:pt x="411" y="123"/>
                </a:cubicBezTo>
                <a:cubicBezTo>
                  <a:pt x="413" y="122"/>
                  <a:pt x="413" y="122"/>
                  <a:pt x="413" y="122"/>
                </a:cubicBezTo>
                <a:cubicBezTo>
                  <a:pt x="403" y="113"/>
                  <a:pt x="403" y="113"/>
                  <a:pt x="403" y="113"/>
                </a:cubicBezTo>
                <a:cubicBezTo>
                  <a:pt x="390" y="97"/>
                  <a:pt x="390" y="97"/>
                  <a:pt x="390" y="97"/>
                </a:cubicBezTo>
                <a:cubicBezTo>
                  <a:pt x="413" y="122"/>
                  <a:pt x="413" y="122"/>
                  <a:pt x="413" y="122"/>
                </a:cubicBezTo>
                <a:cubicBezTo>
                  <a:pt x="429" y="110"/>
                  <a:pt x="429" y="110"/>
                  <a:pt x="429" y="110"/>
                </a:cubicBezTo>
                <a:cubicBezTo>
                  <a:pt x="413" y="161"/>
                  <a:pt x="413" y="161"/>
                  <a:pt x="413" y="161"/>
                </a:cubicBezTo>
                <a:cubicBezTo>
                  <a:pt x="417" y="169"/>
                  <a:pt x="417" y="169"/>
                  <a:pt x="417" y="169"/>
                </a:cubicBezTo>
                <a:cubicBezTo>
                  <a:pt x="412" y="220"/>
                  <a:pt x="412" y="220"/>
                  <a:pt x="412" y="220"/>
                </a:cubicBezTo>
                <a:cubicBezTo>
                  <a:pt x="348" y="236"/>
                  <a:pt x="348" y="236"/>
                  <a:pt x="348" y="236"/>
                </a:cubicBezTo>
                <a:cubicBezTo>
                  <a:pt x="286" y="250"/>
                  <a:pt x="286" y="250"/>
                  <a:pt x="286" y="250"/>
                </a:cubicBezTo>
                <a:cubicBezTo>
                  <a:pt x="226" y="314"/>
                  <a:pt x="226" y="314"/>
                  <a:pt x="226" y="314"/>
                </a:cubicBezTo>
                <a:lnTo>
                  <a:pt x="224" y="268"/>
                </a:lnTo>
                <a:close/>
                <a:moveTo>
                  <a:pt x="358" y="237"/>
                </a:moveTo>
                <a:cubicBezTo>
                  <a:pt x="366" y="235"/>
                  <a:pt x="366" y="235"/>
                  <a:pt x="366" y="235"/>
                </a:cubicBezTo>
                <a:cubicBezTo>
                  <a:pt x="375" y="274"/>
                  <a:pt x="375" y="274"/>
                  <a:pt x="375" y="274"/>
                </a:cubicBezTo>
                <a:cubicBezTo>
                  <a:pt x="367" y="276"/>
                  <a:pt x="367" y="276"/>
                  <a:pt x="367" y="276"/>
                </a:cubicBezTo>
                <a:lnTo>
                  <a:pt x="358" y="23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8"/>
          <p:cNvSpPr>
            <a:spLocks/>
          </p:cNvSpPr>
          <p:nvPr/>
        </p:nvSpPr>
        <p:spPr bwMode="auto">
          <a:xfrm>
            <a:off x="16067088" y="7926388"/>
            <a:ext cx="341312" cy="241300"/>
          </a:xfrm>
          <a:custGeom>
            <a:avLst/>
            <a:gdLst>
              <a:gd name="T0" fmla="*/ 59 w 215"/>
              <a:gd name="T1" fmla="*/ 112 h 152"/>
              <a:gd name="T2" fmla="*/ 0 w 215"/>
              <a:gd name="T3" fmla="*/ 114 h 152"/>
              <a:gd name="T4" fmla="*/ 31 w 215"/>
              <a:gd name="T5" fmla="*/ 52 h 152"/>
              <a:gd name="T6" fmla="*/ 51 w 215"/>
              <a:gd name="T7" fmla="*/ 16 h 152"/>
              <a:gd name="T8" fmla="*/ 93 w 215"/>
              <a:gd name="T9" fmla="*/ 0 h 152"/>
              <a:gd name="T10" fmla="*/ 111 w 215"/>
              <a:gd name="T11" fmla="*/ 6 h 152"/>
              <a:gd name="T12" fmla="*/ 123 w 215"/>
              <a:gd name="T13" fmla="*/ 4 h 152"/>
              <a:gd name="T14" fmla="*/ 215 w 215"/>
              <a:gd name="T15" fmla="*/ 22 h 152"/>
              <a:gd name="T16" fmla="*/ 163 w 215"/>
              <a:gd name="T17" fmla="*/ 66 h 152"/>
              <a:gd name="T18" fmla="*/ 181 w 215"/>
              <a:gd name="T19" fmla="*/ 90 h 152"/>
              <a:gd name="T20" fmla="*/ 141 w 215"/>
              <a:gd name="T21" fmla="*/ 118 h 152"/>
              <a:gd name="T22" fmla="*/ 55 w 215"/>
              <a:gd name="T23" fmla="*/ 152 h 152"/>
              <a:gd name="T24" fmla="*/ 59 w 215"/>
              <a:gd name="T25" fmla="*/ 1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5" h="152">
                <a:moveTo>
                  <a:pt x="59" y="112"/>
                </a:moveTo>
                <a:lnTo>
                  <a:pt x="0" y="114"/>
                </a:lnTo>
                <a:lnTo>
                  <a:pt x="31" y="52"/>
                </a:lnTo>
                <a:lnTo>
                  <a:pt x="51" y="16"/>
                </a:lnTo>
                <a:lnTo>
                  <a:pt x="93" y="0"/>
                </a:lnTo>
                <a:lnTo>
                  <a:pt x="111" y="6"/>
                </a:lnTo>
                <a:lnTo>
                  <a:pt x="123" y="4"/>
                </a:lnTo>
                <a:lnTo>
                  <a:pt x="215" y="22"/>
                </a:lnTo>
                <a:lnTo>
                  <a:pt x="163" y="66"/>
                </a:lnTo>
                <a:lnTo>
                  <a:pt x="181" y="90"/>
                </a:lnTo>
                <a:lnTo>
                  <a:pt x="141" y="118"/>
                </a:lnTo>
                <a:lnTo>
                  <a:pt x="55" y="152"/>
                </a:lnTo>
                <a:lnTo>
                  <a:pt x="59" y="11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59"/>
          <p:cNvSpPr>
            <a:spLocks/>
          </p:cNvSpPr>
          <p:nvPr/>
        </p:nvSpPr>
        <p:spPr bwMode="auto">
          <a:xfrm>
            <a:off x="15457488" y="7748588"/>
            <a:ext cx="403225" cy="371475"/>
          </a:xfrm>
          <a:custGeom>
            <a:avLst/>
            <a:gdLst>
              <a:gd name="T0" fmla="*/ 4 w 254"/>
              <a:gd name="T1" fmla="*/ 222 h 234"/>
              <a:gd name="T2" fmla="*/ 0 w 254"/>
              <a:gd name="T3" fmla="*/ 180 h 234"/>
              <a:gd name="T4" fmla="*/ 4 w 254"/>
              <a:gd name="T5" fmla="*/ 170 h 234"/>
              <a:gd name="T6" fmla="*/ 4 w 254"/>
              <a:gd name="T7" fmla="*/ 164 h 234"/>
              <a:gd name="T8" fmla="*/ 4 w 254"/>
              <a:gd name="T9" fmla="*/ 162 h 234"/>
              <a:gd name="T10" fmla="*/ 4 w 254"/>
              <a:gd name="T11" fmla="*/ 160 h 234"/>
              <a:gd name="T12" fmla="*/ 8 w 254"/>
              <a:gd name="T13" fmla="*/ 156 h 234"/>
              <a:gd name="T14" fmla="*/ 10 w 254"/>
              <a:gd name="T15" fmla="*/ 148 h 234"/>
              <a:gd name="T16" fmla="*/ 6 w 254"/>
              <a:gd name="T17" fmla="*/ 130 h 234"/>
              <a:gd name="T18" fmla="*/ 8 w 254"/>
              <a:gd name="T19" fmla="*/ 128 h 234"/>
              <a:gd name="T20" fmla="*/ 8 w 254"/>
              <a:gd name="T21" fmla="*/ 128 h 234"/>
              <a:gd name="T22" fmla="*/ 12 w 254"/>
              <a:gd name="T23" fmla="*/ 106 h 234"/>
              <a:gd name="T24" fmla="*/ 12 w 254"/>
              <a:gd name="T25" fmla="*/ 84 h 234"/>
              <a:gd name="T26" fmla="*/ 18 w 254"/>
              <a:gd name="T27" fmla="*/ 82 h 234"/>
              <a:gd name="T28" fmla="*/ 18 w 254"/>
              <a:gd name="T29" fmla="*/ 80 h 234"/>
              <a:gd name="T30" fmla="*/ 24 w 254"/>
              <a:gd name="T31" fmla="*/ 46 h 234"/>
              <a:gd name="T32" fmla="*/ 44 w 254"/>
              <a:gd name="T33" fmla="*/ 44 h 234"/>
              <a:gd name="T34" fmla="*/ 46 w 254"/>
              <a:gd name="T35" fmla="*/ 44 h 234"/>
              <a:gd name="T36" fmla="*/ 46 w 254"/>
              <a:gd name="T37" fmla="*/ 44 h 234"/>
              <a:gd name="T38" fmla="*/ 58 w 254"/>
              <a:gd name="T39" fmla="*/ 44 h 234"/>
              <a:gd name="T40" fmla="*/ 58 w 254"/>
              <a:gd name="T41" fmla="*/ 64 h 234"/>
              <a:gd name="T42" fmla="*/ 66 w 254"/>
              <a:gd name="T43" fmla="*/ 74 h 234"/>
              <a:gd name="T44" fmla="*/ 68 w 254"/>
              <a:gd name="T45" fmla="*/ 76 h 234"/>
              <a:gd name="T46" fmla="*/ 76 w 254"/>
              <a:gd name="T47" fmla="*/ 40 h 234"/>
              <a:gd name="T48" fmla="*/ 94 w 254"/>
              <a:gd name="T49" fmla="*/ 44 h 234"/>
              <a:gd name="T50" fmla="*/ 184 w 254"/>
              <a:gd name="T51" fmla="*/ 0 h 234"/>
              <a:gd name="T52" fmla="*/ 202 w 254"/>
              <a:gd name="T53" fmla="*/ 36 h 234"/>
              <a:gd name="T54" fmla="*/ 254 w 254"/>
              <a:gd name="T55" fmla="*/ 142 h 234"/>
              <a:gd name="T56" fmla="*/ 196 w 254"/>
              <a:gd name="T57" fmla="*/ 134 h 234"/>
              <a:gd name="T58" fmla="*/ 214 w 254"/>
              <a:gd name="T59" fmla="*/ 150 h 234"/>
              <a:gd name="T60" fmla="*/ 182 w 254"/>
              <a:gd name="T61" fmla="*/ 180 h 234"/>
              <a:gd name="T62" fmla="*/ 182 w 254"/>
              <a:gd name="T63" fmla="*/ 192 h 234"/>
              <a:gd name="T64" fmla="*/ 156 w 254"/>
              <a:gd name="T65" fmla="*/ 206 h 234"/>
              <a:gd name="T66" fmla="*/ 150 w 254"/>
              <a:gd name="T67" fmla="*/ 208 h 234"/>
              <a:gd name="T68" fmla="*/ 140 w 254"/>
              <a:gd name="T69" fmla="*/ 212 h 234"/>
              <a:gd name="T70" fmla="*/ 128 w 254"/>
              <a:gd name="T71" fmla="*/ 212 h 234"/>
              <a:gd name="T72" fmla="*/ 98 w 254"/>
              <a:gd name="T73" fmla="*/ 234 h 234"/>
              <a:gd name="T74" fmla="*/ 4 w 254"/>
              <a:gd name="T75" fmla="*/ 22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234">
                <a:moveTo>
                  <a:pt x="4" y="222"/>
                </a:moveTo>
                <a:lnTo>
                  <a:pt x="0" y="180"/>
                </a:lnTo>
                <a:lnTo>
                  <a:pt x="4" y="170"/>
                </a:lnTo>
                <a:lnTo>
                  <a:pt x="4" y="164"/>
                </a:lnTo>
                <a:lnTo>
                  <a:pt x="4" y="162"/>
                </a:lnTo>
                <a:lnTo>
                  <a:pt x="4" y="160"/>
                </a:lnTo>
                <a:lnTo>
                  <a:pt x="8" y="156"/>
                </a:lnTo>
                <a:lnTo>
                  <a:pt x="10" y="148"/>
                </a:lnTo>
                <a:lnTo>
                  <a:pt x="6" y="130"/>
                </a:lnTo>
                <a:lnTo>
                  <a:pt x="8" y="128"/>
                </a:lnTo>
                <a:lnTo>
                  <a:pt x="8" y="128"/>
                </a:lnTo>
                <a:lnTo>
                  <a:pt x="12" y="106"/>
                </a:lnTo>
                <a:lnTo>
                  <a:pt x="12" y="84"/>
                </a:lnTo>
                <a:lnTo>
                  <a:pt x="18" y="82"/>
                </a:lnTo>
                <a:lnTo>
                  <a:pt x="18" y="80"/>
                </a:lnTo>
                <a:lnTo>
                  <a:pt x="24" y="46"/>
                </a:lnTo>
                <a:lnTo>
                  <a:pt x="44" y="44"/>
                </a:lnTo>
                <a:lnTo>
                  <a:pt x="46" y="44"/>
                </a:lnTo>
                <a:lnTo>
                  <a:pt x="46" y="44"/>
                </a:lnTo>
                <a:lnTo>
                  <a:pt x="58" y="44"/>
                </a:lnTo>
                <a:lnTo>
                  <a:pt x="58" y="64"/>
                </a:lnTo>
                <a:lnTo>
                  <a:pt x="66" y="74"/>
                </a:lnTo>
                <a:lnTo>
                  <a:pt x="68" y="76"/>
                </a:lnTo>
                <a:lnTo>
                  <a:pt x="76" y="40"/>
                </a:lnTo>
                <a:lnTo>
                  <a:pt x="94" y="44"/>
                </a:lnTo>
                <a:lnTo>
                  <a:pt x="184" y="0"/>
                </a:lnTo>
                <a:lnTo>
                  <a:pt x="202" y="36"/>
                </a:lnTo>
                <a:lnTo>
                  <a:pt x="254" y="142"/>
                </a:lnTo>
                <a:lnTo>
                  <a:pt x="196" y="134"/>
                </a:lnTo>
                <a:lnTo>
                  <a:pt x="214" y="150"/>
                </a:lnTo>
                <a:lnTo>
                  <a:pt x="182" y="180"/>
                </a:lnTo>
                <a:lnTo>
                  <a:pt x="182" y="192"/>
                </a:lnTo>
                <a:lnTo>
                  <a:pt x="156" y="206"/>
                </a:lnTo>
                <a:lnTo>
                  <a:pt x="150" y="208"/>
                </a:lnTo>
                <a:lnTo>
                  <a:pt x="140" y="212"/>
                </a:lnTo>
                <a:lnTo>
                  <a:pt x="128" y="212"/>
                </a:lnTo>
                <a:lnTo>
                  <a:pt x="98" y="234"/>
                </a:lnTo>
                <a:lnTo>
                  <a:pt x="4" y="22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0"/>
          <p:cNvSpPr>
            <a:spLocks/>
          </p:cNvSpPr>
          <p:nvPr/>
        </p:nvSpPr>
        <p:spPr bwMode="auto">
          <a:xfrm>
            <a:off x="15638463" y="7499350"/>
            <a:ext cx="735012" cy="608013"/>
          </a:xfrm>
          <a:custGeom>
            <a:avLst/>
            <a:gdLst>
              <a:gd name="T0" fmla="*/ 88 w 463"/>
              <a:gd name="T1" fmla="*/ 291 h 383"/>
              <a:gd name="T2" fmla="*/ 44 w 463"/>
              <a:gd name="T3" fmla="*/ 285 h 383"/>
              <a:gd name="T4" fmla="*/ 0 w 463"/>
              <a:gd name="T5" fmla="*/ 195 h 383"/>
              <a:gd name="T6" fmla="*/ 82 w 463"/>
              <a:gd name="T7" fmla="*/ 149 h 383"/>
              <a:gd name="T8" fmla="*/ 86 w 463"/>
              <a:gd name="T9" fmla="*/ 141 h 383"/>
              <a:gd name="T10" fmla="*/ 82 w 463"/>
              <a:gd name="T11" fmla="*/ 133 h 383"/>
              <a:gd name="T12" fmla="*/ 82 w 463"/>
              <a:gd name="T13" fmla="*/ 111 h 383"/>
              <a:gd name="T14" fmla="*/ 88 w 463"/>
              <a:gd name="T15" fmla="*/ 95 h 383"/>
              <a:gd name="T16" fmla="*/ 104 w 463"/>
              <a:gd name="T17" fmla="*/ 70 h 383"/>
              <a:gd name="T18" fmla="*/ 126 w 463"/>
              <a:gd name="T19" fmla="*/ 66 h 383"/>
              <a:gd name="T20" fmla="*/ 128 w 463"/>
              <a:gd name="T21" fmla="*/ 64 h 383"/>
              <a:gd name="T22" fmla="*/ 130 w 463"/>
              <a:gd name="T23" fmla="*/ 60 h 383"/>
              <a:gd name="T24" fmla="*/ 156 w 463"/>
              <a:gd name="T25" fmla="*/ 48 h 383"/>
              <a:gd name="T26" fmla="*/ 194 w 463"/>
              <a:gd name="T27" fmla="*/ 42 h 383"/>
              <a:gd name="T28" fmla="*/ 202 w 463"/>
              <a:gd name="T29" fmla="*/ 44 h 383"/>
              <a:gd name="T30" fmla="*/ 214 w 463"/>
              <a:gd name="T31" fmla="*/ 0 h 383"/>
              <a:gd name="T32" fmla="*/ 264 w 463"/>
              <a:gd name="T33" fmla="*/ 66 h 383"/>
              <a:gd name="T34" fmla="*/ 275 w 463"/>
              <a:gd name="T35" fmla="*/ 79 h 383"/>
              <a:gd name="T36" fmla="*/ 287 w 463"/>
              <a:gd name="T37" fmla="*/ 89 h 383"/>
              <a:gd name="T38" fmla="*/ 427 w 463"/>
              <a:gd name="T39" fmla="*/ 121 h 383"/>
              <a:gd name="T40" fmla="*/ 333 w 463"/>
              <a:gd name="T41" fmla="*/ 163 h 383"/>
              <a:gd name="T42" fmla="*/ 333 w 463"/>
              <a:gd name="T43" fmla="*/ 179 h 383"/>
              <a:gd name="T44" fmla="*/ 331 w 463"/>
              <a:gd name="T45" fmla="*/ 181 h 383"/>
              <a:gd name="T46" fmla="*/ 331 w 463"/>
              <a:gd name="T47" fmla="*/ 181 h 383"/>
              <a:gd name="T48" fmla="*/ 363 w 463"/>
              <a:gd name="T49" fmla="*/ 199 h 383"/>
              <a:gd name="T50" fmla="*/ 387 w 463"/>
              <a:gd name="T51" fmla="*/ 217 h 383"/>
              <a:gd name="T52" fmla="*/ 409 w 463"/>
              <a:gd name="T53" fmla="*/ 243 h 383"/>
              <a:gd name="T54" fmla="*/ 411 w 463"/>
              <a:gd name="T55" fmla="*/ 243 h 383"/>
              <a:gd name="T56" fmla="*/ 411 w 463"/>
              <a:gd name="T57" fmla="*/ 245 h 383"/>
              <a:gd name="T58" fmla="*/ 419 w 463"/>
              <a:gd name="T59" fmla="*/ 255 h 383"/>
              <a:gd name="T60" fmla="*/ 415 w 463"/>
              <a:gd name="T61" fmla="*/ 263 h 383"/>
              <a:gd name="T62" fmla="*/ 417 w 463"/>
              <a:gd name="T63" fmla="*/ 273 h 383"/>
              <a:gd name="T64" fmla="*/ 463 w 463"/>
              <a:gd name="T65" fmla="*/ 295 h 383"/>
              <a:gd name="T66" fmla="*/ 405 w 463"/>
              <a:gd name="T67" fmla="*/ 357 h 383"/>
              <a:gd name="T68" fmla="*/ 385 w 463"/>
              <a:gd name="T69" fmla="*/ 353 h 383"/>
              <a:gd name="T70" fmla="*/ 383 w 463"/>
              <a:gd name="T71" fmla="*/ 355 h 383"/>
              <a:gd name="T72" fmla="*/ 373 w 463"/>
              <a:gd name="T73" fmla="*/ 353 h 383"/>
              <a:gd name="T74" fmla="*/ 369 w 463"/>
              <a:gd name="T75" fmla="*/ 361 h 383"/>
              <a:gd name="T76" fmla="*/ 337 w 463"/>
              <a:gd name="T77" fmla="*/ 343 h 383"/>
              <a:gd name="T78" fmla="*/ 341 w 463"/>
              <a:gd name="T79" fmla="*/ 381 h 383"/>
              <a:gd name="T80" fmla="*/ 260 w 463"/>
              <a:gd name="T81" fmla="*/ 383 h 383"/>
              <a:gd name="T82" fmla="*/ 88 w 463"/>
              <a:gd name="T83" fmla="*/ 29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3" h="383">
                <a:moveTo>
                  <a:pt x="88" y="291"/>
                </a:moveTo>
                <a:lnTo>
                  <a:pt x="44" y="285"/>
                </a:lnTo>
                <a:lnTo>
                  <a:pt x="0" y="195"/>
                </a:lnTo>
                <a:lnTo>
                  <a:pt x="82" y="149"/>
                </a:lnTo>
                <a:lnTo>
                  <a:pt x="86" y="141"/>
                </a:lnTo>
                <a:lnTo>
                  <a:pt x="82" y="133"/>
                </a:lnTo>
                <a:lnTo>
                  <a:pt x="82" y="111"/>
                </a:lnTo>
                <a:lnTo>
                  <a:pt x="88" y="95"/>
                </a:lnTo>
                <a:lnTo>
                  <a:pt x="104" y="70"/>
                </a:lnTo>
                <a:lnTo>
                  <a:pt x="126" y="66"/>
                </a:lnTo>
                <a:lnTo>
                  <a:pt x="128" y="64"/>
                </a:lnTo>
                <a:lnTo>
                  <a:pt x="130" y="60"/>
                </a:lnTo>
                <a:lnTo>
                  <a:pt x="156" y="48"/>
                </a:lnTo>
                <a:lnTo>
                  <a:pt x="194" y="42"/>
                </a:lnTo>
                <a:lnTo>
                  <a:pt x="202" y="44"/>
                </a:lnTo>
                <a:lnTo>
                  <a:pt x="214" y="0"/>
                </a:lnTo>
                <a:lnTo>
                  <a:pt x="264" y="66"/>
                </a:lnTo>
                <a:lnTo>
                  <a:pt x="275" y="79"/>
                </a:lnTo>
                <a:lnTo>
                  <a:pt x="287" y="89"/>
                </a:lnTo>
                <a:lnTo>
                  <a:pt x="427" y="121"/>
                </a:lnTo>
                <a:lnTo>
                  <a:pt x="333" y="163"/>
                </a:lnTo>
                <a:lnTo>
                  <a:pt x="333" y="179"/>
                </a:lnTo>
                <a:lnTo>
                  <a:pt x="331" y="181"/>
                </a:lnTo>
                <a:lnTo>
                  <a:pt x="331" y="181"/>
                </a:lnTo>
                <a:lnTo>
                  <a:pt x="363" y="199"/>
                </a:lnTo>
                <a:lnTo>
                  <a:pt x="387" y="217"/>
                </a:lnTo>
                <a:lnTo>
                  <a:pt x="409" y="243"/>
                </a:lnTo>
                <a:lnTo>
                  <a:pt x="411" y="243"/>
                </a:lnTo>
                <a:lnTo>
                  <a:pt x="411" y="245"/>
                </a:lnTo>
                <a:lnTo>
                  <a:pt x="419" y="255"/>
                </a:lnTo>
                <a:lnTo>
                  <a:pt x="415" y="263"/>
                </a:lnTo>
                <a:lnTo>
                  <a:pt x="417" y="273"/>
                </a:lnTo>
                <a:lnTo>
                  <a:pt x="463" y="295"/>
                </a:lnTo>
                <a:lnTo>
                  <a:pt x="405" y="357"/>
                </a:lnTo>
                <a:lnTo>
                  <a:pt x="385" y="353"/>
                </a:lnTo>
                <a:lnTo>
                  <a:pt x="383" y="355"/>
                </a:lnTo>
                <a:lnTo>
                  <a:pt x="373" y="353"/>
                </a:lnTo>
                <a:lnTo>
                  <a:pt x="369" y="361"/>
                </a:lnTo>
                <a:lnTo>
                  <a:pt x="337" y="343"/>
                </a:lnTo>
                <a:lnTo>
                  <a:pt x="341" y="381"/>
                </a:lnTo>
                <a:lnTo>
                  <a:pt x="260" y="383"/>
                </a:lnTo>
                <a:lnTo>
                  <a:pt x="88" y="29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1"/>
          <p:cNvSpPr>
            <a:spLocks/>
          </p:cNvSpPr>
          <p:nvPr/>
        </p:nvSpPr>
        <p:spPr bwMode="auto">
          <a:xfrm>
            <a:off x="15917863" y="9869488"/>
            <a:ext cx="569912" cy="747713"/>
          </a:xfrm>
          <a:custGeom>
            <a:avLst/>
            <a:gdLst>
              <a:gd name="T0" fmla="*/ 53 w 180"/>
              <a:gd name="T1" fmla="*/ 236 h 236"/>
              <a:gd name="T2" fmla="*/ 47 w 180"/>
              <a:gd name="T3" fmla="*/ 234 h 236"/>
              <a:gd name="T4" fmla="*/ 15 w 180"/>
              <a:gd name="T5" fmla="*/ 215 h 236"/>
              <a:gd name="T6" fmla="*/ 8 w 180"/>
              <a:gd name="T7" fmla="*/ 199 h 236"/>
              <a:gd name="T8" fmla="*/ 8 w 180"/>
              <a:gd name="T9" fmla="*/ 187 h 236"/>
              <a:gd name="T10" fmla="*/ 16 w 180"/>
              <a:gd name="T11" fmla="*/ 138 h 236"/>
              <a:gd name="T12" fmla="*/ 21 w 180"/>
              <a:gd name="T13" fmla="*/ 131 h 236"/>
              <a:gd name="T14" fmla="*/ 27 w 180"/>
              <a:gd name="T15" fmla="*/ 124 h 236"/>
              <a:gd name="T16" fmla="*/ 25 w 180"/>
              <a:gd name="T17" fmla="*/ 119 h 236"/>
              <a:gd name="T18" fmla="*/ 30 w 180"/>
              <a:gd name="T19" fmla="*/ 78 h 236"/>
              <a:gd name="T20" fmla="*/ 33 w 180"/>
              <a:gd name="T21" fmla="*/ 73 h 236"/>
              <a:gd name="T22" fmla="*/ 39 w 180"/>
              <a:gd name="T23" fmla="*/ 63 h 236"/>
              <a:gd name="T24" fmla="*/ 65 w 180"/>
              <a:gd name="T25" fmla="*/ 54 h 236"/>
              <a:gd name="T26" fmla="*/ 73 w 180"/>
              <a:gd name="T27" fmla="*/ 52 h 236"/>
              <a:gd name="T28" fmla="*/ 82 w 180"/>
              <a:gd name="T29" fmla="*/ 50 h 236"/>
              <a:gd name="T30" fmla="*/ 86 w 180"/>
              <a:gd name="T31" fmla="*/ 47 h 236"/>
              <a:gd name="T32" fmla="*/ 98 w 180"/>
              <a:gd name="T33" fmla="*/ 41 h 236"/>
              <a:gd name="T34" fmla="*/ 98 w 180"/>
              <a:gd name="T35" fmla="*/ 41 h 236"/>
              <a:gd name="T36" fmla="*/ 111 w 180"/>
              <a:gd name="T37" fmla="*/ 25 h 236"/>
              <a:gd name="T38" fmla="*/ 112 w 180"/>
              <a:gd name="T39" fmla="*/ 22 h 236"/>
              <a:gd name="T40" fmla="*/ 116 w 180"/>
              <a:gd name="T41" fmla="*/ 21 h 236"/>
              <a:gd name="T42" fmla="*/ 128 w 180"/>
              <a:gd name="T43" fmla="*/ 4 h 236"/>
              <a:gd name="T44" fmla="*/ 133 w 180"/>
              <a:gd name="T45" fmla="*/ 1 h 236"/>
              <a:gd name="T46" fmla="*/ 142 w 180"/>
              <a:gd name="T47" fmla="*/ 0 h 236"/>
              <a:gd name="T48" fmla="*/ 150 w 180"/>
              <a:gd name="T49" fmla="*/ 0 h 236"/>
              <a:gd name="T50" fmla="*/ 158 w 180"/>
              <a:gd name="T51" fmla="*/ 6 h 236"/>
              <a:gd name="T52" fmla="*/ 173 w 180"/>
              <a:gd name="T53" fmla="*/ 27 h 236"/>
              <a:gd name="T54" fmla="*/ 180 w 180"/>
              <a:gd name="T55" fmla="*/ 29 h 236"/>
              <a:gd name="T56" fmla="*/ 175 w 180"/>
              <a:gd name="T57" fmla="*/ 32 h 236"/>
              <a:gd name="T58" fmla="*/ 177 w 180"/>
              <a:gd name="T59" fmla="*/ 50 h 236"/>
              <a:gd name="T60" fmla="*/ 178 w 180"/>
              <a:gd name="T61" fmla="*/ 55 h 236"/>
              <a:gd name="T62" fmla="*/ 179 w 180"/>
              <a:gd name="T63" fmla="*/ 63 h 236"/>
              <a:gd name="T64" fmla="*/ 171 w 180"/>
              <a:gd name="T65" fmla="*/ 86 h 236"/>
              <a:gd name="T66" fmla="*/ 167 w 180"/>
              <a:gd name="T67" fmla="*/ 91 h 236"/>
              <a:gd name="T68" fmla="*/ 166 w 180"/>
              <a:gd name="T69" fmla="*/ 91 h 236"/>
              <a:gd name="T70" fmla="*/ 165 w 180"/>
              <a:gd name="T71" fmla="*/ 94 h 236"/>
              <a:gd name="T72" fmla="*/ 161 w 180"/>
              <a:gd name="T73" fmla="*/ 106 h 236"/>
              <a:gd name="T74" fmla="*/ 154 w 180"/>
              <a:gd name="T75" fmla="*/ 124 h 236"/>
              <a:gd name="T76" fmla="*/ 144 w 180"/>
              <a:gd name="T77" fmla="*/ 145 h 236"/>
              <a:gd name="T78" fmla="*/ 133 w 180"/>
              <a:gd name="T79" fmla="*/ 169 h 236"/>
              <a:gd name="T80" fmla="*/ 124 w 180"/>
              <a:gd name="T81" fmla="*/ 186 h 236"/>
              <a:gd name="T82" fmla="*/ 119 w 180"/>
              <a:gd name="T83" fmla="*/ 197 h 236"/>
              <a:gd name="T84" fmla="*/ 111 w 180"/>
              <a:gd name="T85" fmla="*/ 211 h 236"/>
              <a:gd name="T86" fmla="*/ 79 w 180"/>
              <a:gd name="T87" fmla="*/ 230 h 236"/>
              <a:gd name="T88" fmla="*/ 73 w 180"/>
              <a:gd name="T89" fmla="*/ 231 h 236"/>
              <a:gd name="T90" fmla="*/ 56 w 180"/>
              <a:gd name="T91" fmla="*/ 236 h 236"/>
              <a:gd name="T92" fmla="*/ 53 w 180"/>
              <a:gd name="T93"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0" h="236">
                <a:moveTo>
                  <a:pt x="53" y="236"/>
                </a:moveTo>
                <a:cubicBezTo>
                  <a:pt x="47" y="234"/>
                  <a:pt x="47" y="234"/>
                  <a:pt x="47" y="234"/>
                </a:cubicBezTo>
                <a:cubicBezTo>
                  <a:pt x="37" y="231"/>
                  <a:pt x="24" y="226"/>
                  <a:pt x="15" y="215"/>
                </a:cubicBezTo>
                <a:cubicBezTo>
                  <a:pt x="11" y="210"/>
                  <a:pt x="9" y="205"/>
                  <a:pt x="8" y="199"/>
                </a:cubicBezTo>
                <a:cubicBezTo>
                  <a:pt x="8" y="195"/>
                  <a:pt x="8" y="191"/>
                  <a:pt x="8" y="187"/>
                </a:cubicBezTo>
                <a:cubicBezTo>
                  <a:pt x="0" y="169"/>
                  <a:pt x="3" y="151"/>
                  <a:pt x="16" y="138"/>
                </a:cubicBezTo>
                <a:cubicBezTo>
                  <a:pt x="18" y="136"/>
                  <a:pt x="19" y="134"/>
                  <a:pt x="21" y="131"/>
                </a:cubicBezTo>
                <a:cubicBezTo>
                  <a:pt x="23" y="129"/>
                  <a:pt x="25" y="126"/>
                  <a:pt x="27" y="124"/>
                </a:cubicBezTo>
                <a:cubicBezTo>
                  <a:pt x="26" y="122"/>
                  <a:pt x="26" y="120"/>
                  <a:pt x="25" y="119"/>
                </a:cubicBezTo>
                <a:cubicBezTo>
                  <a:pt x="19" y="104"/>
                  <a:pt x="20" y="90"/>
                  <a:pt x="30" y="78"/>
                </a:cubicBezTo>
                <a:cubicBezTo>
                  <a:pt x="31" y="76"/>
                  <a:pt x="32" y="74"/>
                  <a:pt x="33" y="73"/>
                </a:cubicBezTo>
                <a:cubicBezTo>
                  <a:pt x="39" y="63"/>
                  <a:pt x="39" y="63"/>
                  <a:pt x="39" y="63"/>
                </a:cubicBezTo>
                <a:cubicBezTo>
                  <a:pt x="65" y="54"/>
                  <a:pt x="65" y="54"/>
                  <a:pt x="65" y="54"/>
                </a:cubicBezTo>
                <a:cubicBezTo>
                  <a:pt x="73" y="52"/>
                  <a:pt x="73" y="52"/>
                  <a:pt x="73" y="52"/>
                </a:cubicBezTo>
                <a:cubicBezTo>
                  <a:pt x="77" y="52"/>
                  <a:pt x="80" y="51"/>
                  <a:pt x="82" y="50"/>
                </a:cubicBezTo>
                <a:cubicBezTo>
                  <a:pt x="83" y="50"/>
                  <a:pt x="85" y="49"/>
                  <a:pt x="86" y="47"/>
                </a:cubicBezTo>
                <a:cubicBezTo>
                  <a:pt x="89" y="45"/>
                  <a:pt x="93" y="43"/>
                  <a:pt x="98" y="41"/>
                </a:cubicBezTo>
                <a:cubicBezTo>
                  <a:pt x="98" y="41"/>
                  <a:pt x="98" y="41"/>
                  <a:pt x="98" y="41"/>
                </a:cubicBezTo>
                <a:cubicBezTo>
                  <a:pt x="101" y="32"/>
                  <a:pt x="107" y="28"/>
                  <a:pt x="111" y="25"/>
                </a:cubicBezTo>
                <a:cubicBezTo>
                  <a:pt x="112" y="22"/>
                  <a:pt x="112" y="22"/>
                  <a:pt x="112" y="22"/>
                </a:cubicBezTo>
                <a:cubicBezTo>
                  <a:pt x="116" y="21"/>
                  <a:pt x="116" y="21"/>
                  <a:pt x="116" y="21"/>
                </a:cubicBezTo>
                <a:cubicBezTo>
                  <a:pt x="118" y="16"/>
                  <a:pt x="121" y="10"/>
                  <a:pt x="128" y="4"/>
                </a:cubicBezTo>
                <a:cubicBezTo>
                  <a:pt x="133" y="1"/>
                  <a:pt x="133" y="1"/>
                  <a:pt x="133" y="1"/>
                </a:cubicBezTo>
                <a:cubicBezTo>
                  <a:pt x="142" y="0"/>
                  <a:pt x="142" y="0"/>
                  <a:pt x="142" y="0"/>
                </a:cubicBezTo>
                <a:cubicBezTo>
                  <a:pt x="150" y="0"/>
                  <a:pt x="150" y="0"/>
                  <a:pt x="150" y="0"/>
                </a:cubicBezTo>
                <a:cubicBezTo>
                  <a:pt x="158" y="6"/>
                  <a:pt x="158" y="6"/>
                  <a:pt x="158" y="6"/>
                </a:cubicBezTo>
                <a:cubicBezTo>
                  <a:pt x="164" y="13"/>
                  <a:pt x="169" y="20"/>
                  <a:pt x="173" y="27"/>
                </a:cubicBezTo>
                <a:cubicBezTo>
                  <a:pt x="180" y="29"/>
                  <a:pt x="180" y="29"/>
                  <a:pt x="180" y="29"/>
                </a:cubicBezTo>
                <a:cubicBezTo>
                  <a:pt x="175" y="32"/>
                  <a:pt x="175" y="32"/>
                  <a:pt x="175" y="32"/>
                </a:cubicBezTo>
                <a:cubicBezTo>
                  <a:pt x="176" y="38"/>
                  <a:pt x="177" y="44"/>
                  <a:pt x="177" y="50"/>
                </a:cubicBezTo>
                <a:cubicBezTo>
                  <a:pt x="177" y="52"/>
                  <a:pt x="178" y="54"/>
                  <a:pt x="178" y="55"/>
                </a:cubicBezTo>
                <a:cubicBezTo>
                  <a:pt x="178" y="58"/>
                  <a:pt x="179" y="61"/>
                  <a:pt x="179" y="63"/>
                </a:cubicBezTo>
                <a:cubicBezTo>
                  <a:pt x="180" y="72"/>
                  <a:pt x="177" y="80"/>
                  <a:pt x="171" y="86"/>
                </a:cubicBezTo>
                <a:cubicBezTo>
                  <a:pt x="167" y="91"/>
                  <a:pt x="167" y="91"/>
                  <a:pt x="167" y="91"/>
                </a:cubicBezTo>
                <a:cubicBezTo>
                  <a:pt x="166" y="91"/>
                  <a:pt x="166" y="91"/>
                  <a:pt x="166" y="91"/>
                </a:cubicBezTo>
                <a:cubicBezTo>
                  <a:pt x="166" y="92"/>
                  <a:pt x="166" y="93"/>
                  <a:pt x="165" y="94"/>
                </a:cubicBezTo>
                <a:cubicBezTo>
                  <a:pt x="163" y="98"/>
                  <a:pt x="162" y="101"/>
                  <a:pt x="161" y="106"/>
                </a:cubicBezTo>
                <a:cubicBezTo>
                  <a:pt x="159" y="112"/>
                  <a:pt x="158" y="118"/>
                  <a:pt x="154" y="124"/>
                </a:cubicBezTo>
                <a:cubicBezTo>
                  <a:pt x="150" y="131"/>
                  <a:pt x="147" y="138"/>
                  <a:pt x="144" y="145"/>
                </a:cubicBezTo>
                <a:cubicBezTo>
                  <a:pt x="141" y="153"/>
                  <a:pt x="137" y="161"/>
                  <a:pt x="133" y="169"/>
                </a:cubicBezTo>
                <a:cubicBezTo>
                  <a:pt x="129" y="174"/>
                  <a:pt x="127" y="180"/>
                  <a:pt x="124" y="186"/>
                </a:cubicBezTo>
                <a:cubicBezTo>
                  <a:pt x="123" y="190"/>
                  <a:pt x="121" y="194"/>
                  <a:pt x="119" y="197"/>
                </a:cubicBezTo>
                <a:cubicBezTo>
                  <a:pt x="117" y="202"/>
                  <a:pt x="114" y="207"/>
                  <a:pt x="111" y="211"/>
                </a:cubicBezTo>
                <a:cubicBezTo>
                  <a:pt x="104" y="223"/>
                  <a:pt x="93" y="230"/>
                  <a:pt x="79" y="230"/>
                </a:cubicBezTo>
                <a:cubicBezTo>
                  <a:pt x="77" y="231"/>
                  <a:pt x="74" y="231"/>
                  <a:pt x="73" y="231"/>
                </a:cubicBezTo>
                <a:cubicBezTo>
                  <a:pt x="68" y="233"/>
                  <a:pt x="63" y="236"/>
                  <a:pt x="56" y="236"/>
                </a:cubicBezTo>
                <a:lnTo>
                  <a:pt x="53" y="23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62"/>
          <p:cNvSpPr>
            <a:spLocks/>
          </p:cNvSpPr>
          <p:nvPr/>
        </p:nvSpPr>
        <p:spPr bwMode="auto">
          <a:xfrm>
            <a:off x="14982825" y="10623550"/>
            <a:ext cx="282575" cy="228600"/>
          </a:xfrm>
          <a:custGeom>
            <a:avLst/>
            <a:gdLst>
              <a:gd name="T0" fmla="*/ 80 w 178"/>
              <a:gd name="T1" fmla="*/ 144 h 144"/>
              <a:gd name="T2" fmla="*/ 54 w 178"/>
              <a:gd name="T3" fmla="*/ 136 h 144"/>
              <a:gd name="T4" fmla="*/ 0 w 178"/>
              <a:gd name="T5" fmla="*/ 64 h 144"/>
              <a:gd name="T6" fmla="*/ 38 w 178"/>
              <a:gd name="T7" fmla="*/ 38 h 144"/>
              <a:gd name="T8" fmla="*/ 40 w 178"/>
              <a:gd name="T9" fmla="*/ 36 h 144"/>
              <a:gd name="T10" fmla="*/ 54 w 178"/>
              <a:gd name="T11" fmla="*/ 24 h 144"/>
              <a:gd name="T12" fmla="*/ 70 w 178"/>
              <a:gd name="T13" fmla="*/ 14 h 144"/>
              <a:gd name="T14" fmla="*/ 78 w 178"/>
              <a:gd name="T15" fmla="*/ 12 h 144"/>
              <a:gd name="T16" fmla="*/ 84 w 178"/>
              <a:gd name="T17" fmla="*/ 6 h 144"/>
              <a:gd name="T18" fmla="*/ 104 w 178"/>
              <a:gd name="T19" fmla="*/ 4 h 144"/>
              <a:gd name="T20" fmla="*/ 110 w 178"/>
              <a:gd name="T21" fmla="*/ 0 h 144"/>
              <a:gd name="T22" fmla="*/ 122 w 178"/>
              <a:gd name="T23" fmla="*/ 6 h 144"/>
              <a:gd name="T24" fmla="*/ 126 w 178"/>
              <a:gd name="T25" fmla="*/ 4 h 144"/>
              <a:gd name="T26" fmla="*/ 146 w 178"/>
              <a:gd name="T27" fmla="*/ 12 h 144"/>
              <a:gd name="T28" fmla="*/ 162 w 178"/>
              <a:gd name="T29" fmla="*/ 24 h 144"/>
              <a:gd name="T30" fmla="*/ 178 w 178"/>
              <a:gd name="T31" fmla="*/ 52 h 144"/>
              <a:gd name="T32" fmla="*/ 178 w 178"/>
              <a:gd name="T33" fmla="*/ 78 h 144"/>
              <a:gd name="T34" fmla="*/ 164 w 178"/>
              <a:gd name="T35" fmla="*/ 98 h 144"/>
              <a:gd name="T36" fmla="*/ 160 w 178"/>
              <a:gd name="T37" fmla="*/ 110 h 144"/>
              <a:gd name="T38" fmla="*/ 144 w 178"/>
              <a:gd name="T39" fmla="*/ 122 h 144"/>
              <a:gd name="T40" fmla="*/ 136 w 178"/>
              <a:gd name="T41" fmla="*/ 126 h 144"/>
              <a:gd name="T42" fmla="*/ 126 w 178"/>
              <a:gd name="T43" fmla="*/ 128 h 144"/>
              <a:gd name="T44" fmla="*/ 110 w 178"/>
              <a:gd name="T45" fmla="*/ 142 h 144"/>
              <a:gd name="T46" fmla="*/ 92 w 178"/>
              <a:gd name="T47" fmla="*/ 144 h 144"/>
              <a:gd name="T48" fmla="*/ 80 w 178"/>
              <a:gd name="T4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 h="144">
                <a:moveTo>
                  <a:pt x="80" y="144"/>
                </a:moveTo>
                <a:lnTo>
                  <a:pt x="54" y="136"/>
                </a:lnTo>
                <a:lnTo>
                  <a:pt x="0" y="64"/>
                </a:lnTo>
                <a:lnTo>
                  <a:pt x="38" y="38"/>
                </a:lnTo>
                <a:lnTo>
                  <a:pt x="40" y="36"/>
                </a:lnTo>
                <a:lnTo>
                  <a:pt x="54" y="24"/>
                </a:lnTo>
                <a:lnTo>
                  <a:pt x="70" y="14"/>
                </a:lnTo>
                <a:lnTo>
                  <a:pt x="78" y="12"/>
                </a:lnTo>
                <a:lnTo>
                  <a:pt x="84" y="6"/>
                </a:lnTo>
                <a:lnTo>
                  <a:pt x="104" y="4"/>
                </a:lnTo>
                <a:lnTo>
                  <a:pt x="110" y="0"/>
                </a:lnTo>
                <a:lnTo>
                  <a:pt x="122" y="6"/>
                </a:lnTo>
                <a:lnTo>
                  <a:pt x="126" y="4"/>
                </a:lnTo>
                <a:lnTo>
                  <a:pt x="146" y="12"/>
                </a:lnTo>
                <a:lnTo>
                  <a:pt x="162" y="24"/>
                </a:lnTo>
                <a:lnTo>
                  <a:pt x="178" y="52"/>
                </a:lnTo>
                <a:lnTo>
                  <a:pt x="178" y="78"/>
                </a:lnTo>
                <a:lnTo>
                  <a:pt x="164" y="98"/>
                </a:lnTo>
                <a:lnTo>
                  <a:pt x="160" y="110"/>
                </a:lnTo>
                <a:lnTo>
                  <a:pt x="144" y="122"/>
                </a:lnTo>
                <a:lnTo>
                  <a:pt x="136" y="126"/>
                </a:lnTo>
                <a:lnTo>
                  <a:pt x="126" y="128"/>
                </a:lnTo>
                <a:lnTo>
                  <a:pt x="110" y="142"/>
                </a:lnTo>
                <a:lnTo>
                  <a:pt x="92" y="144"/>
                </a:lnTo>
                <a:lnTo>
                  <a:pt x="80" y="14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63"/>
          <p:cNvSpPr>
            <a:spLocks/>
          </p:cNvSpPr>
          <p:nvPr/>
        </p:nvSpPr>
        <p:spPr bwMode="auto">
          <a:xfrm>
            <a:off x="15224125" y="10471150"/>
            <a:ext cx="217487" cy="222250"/>
          </a:xfrm>
          <a:custGeom>
            <a:avLst/>
            <a:gdLst>
              <a:gd name="T0" fmla="*/ 38 w 137"/>
              <a:gd name="T1" fmla="*/ 128 h 140"/>
              <a:gd name="T2" fmla="*/ 0 w 137"/>
              <a:gd name="T3" fmla="*/ 88 h 140"/>
              <a:gd name="T4" fmla="*/ 18 w 137"/>
              <a:gd name="T5" fmla="*/ 38 h 140"/>
              <a:gd name="T6" fmla="*/ 52 w 137"/>
              <a:gd name="T7" fmla="*/ 0 h 140"/>
              <a:gd name="T8" fmla="*/ 100 w 137"/>
              <a:gd name="T9" fmla="*/ 24 h 140"/>
              <a:gd name="T10" fmla="*/ 137 w 137"/>
              <a:gd name="T11" fmla="*/ 50 h 140"/>
              <a:gd name="T12" fmla="*/ 127 w 137"/>
              <a:gd name="T13" fmla="*/ 108 h 140"/>
              <a:gd name="T14" fmla="*/ 119 w 137"/>
              <a:gd name="T15" fmla="*/ 112 h 140"/>
              <a:gd name="T16" fmla="*/ 111 w 137"/>
              <a:gd name="T17" fmla="*/ 140 h 140"/>
              <a:gd name="T18" fmla="*/ 38 w 137"/>
              <a:gd name="T19" fmla="*/ 12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40">
                <a:moveTo>
                  <a:pt x="38" y="128"/>
                </a:moveTo>
                <a:lnTo>
                  <a:pt x="0" y="88"/>
                </a:lnTo>
                <a:lnTo>
                  <a:pt x="18" y="38"/>
                </a:lnTo>
                <a:lnTo>
                  <a:pt x="52" y="0"/>
                </a:lnTo>
                <a:lnTo>
                  <a:pt x="100" y="24"/>
                </a:lnTo>
                <a:lnTo>
                  <a:pt x="137" y="50"/>
                </a:lnTo>
                <a:lnTo>
                  <a:pt x="127" y="108"/>
                </a:lnTo>
                <a:lnTo>
                  <a:pt x="119" y="112"/>
                </a:lnTo>
                <a:lnTo>
                  <a:pt x="111" y="140"/>
                </a:lnTo>
                <a:lnTo>
                  <a:pt x="38" y="12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64"/>
          <p:cNvSpPr>
            <a:spLocks/>
          </p:cNvSpPr>
          <p:nvPr/>
        </p:nvSpPr>
        <p:spPr bwMode="auto">
          <a:xfrm>
            <a:off x="14358938" y="10321925"/>
            <a:ext cx="1130300" cy="736600"/>
          </a:xfrm>
          <a:custGeom>
            <a:avLst/>
            <a:gdLst>
              <a:gd name="T0" fmla="*/ 86 w 357"/>
              <a:gd name="T1" fmla="*/ 231 h 232"/>
              <a:gd name="T2" fmla="*/ 52 w 357"/>
              <a:gd name="T3" fmla="*/ 216 h 232"/>
              <a:gd name="T4" fmla="*/ 48 w 357"/>
              <a:gd name="T5" fmla="*/ 197 h 232"/>
              <a:gd name="T6" fmla="*/ 42 w 357"/>
              <a:gd name="T7" fmla="*/ 181 h 232"/>
              <a:gd name="T8" fmla="*/ 32 w 357"/>
              <a:gd name="T9" fmla="*/ 138 h 232"/>
              <a:gd name="T10" fmla="*/ 0 w 357"/>
              <a:gd name="T11" fmla="*/ 103 h 232"/>
              <a:gd name="T12" fmla="*/ 37 w 357"/>
              <a:gd name="T13" fmla="*/ 92 h 232"/>
              <a:gd name="T14" fmla="*/ 52 w 357"/>
              <a:gd name="T15" fmla="*/ 87 h 232"/>
              <a:gd name="T16" fmla="*/ 80 w 357"/>
              <a:gd name="T17" fmla="*/ 99 h 232"/>
              <a:gd name="T18" fmla="*/ 85 w 357"/>
              <a:gd name="T19" fmla="*/ 95 h 232"/>
              <a:gd name="T20" fmla="*/ 128 w 357"/>
              <a:gd name="T21" fmla="*/ 50 h 232"/>
              <a:gd name="T22" fmla="*/ 137 w 357"/>
              <a:gd name="T23" fmla="*/ 64 h 232"/>
              <a:gd name="T24" fmla="*/ 165 w 357"/>
              <a:gd name="T25" fmla="*/ 46 h 232"/>
              <a:gd name="T26" fmla="*/ 190 w 357"/>
              <a:gd name="T27" fmla="*/ 53 h 232"/>
              <a:gd name="T28" fmla="*/ 202 w 357"/>
              <a:gd name="T29" fmla="*/ 43 h 232"/>
              <a:gd name="T30" fmla="*/ 209 w 357"/>
              <a:gd name="T31" fmla="*/ 37 h 232"/>
              <a:gd name="T32" fmla="*/ 229 w 357"/>
              <a:gd name="T33" fmla="*/ 19 h 232"/>
              <a:gd name="T34" fmla="*/ 248 w 357"/>
              <a:gd name="T35" fmla="*/ 8 h 232"/>
              <a:gd name="T36" fmla="*/ 260 w 357"/>
              <a:gd name="T37" fmla="*/ 3 h 232"/>
              <a:gd name="T38" fmla="*/ 294 w 357"/>
              <a:gd name="T39" fmla="*/ 1 h 232"/>
              <a:gd name="T40" fmla="*/ 300 w 357"/>
              <a:gd name="T41" fmla="*/ 3 h 232"/>
              <a:gd name="T42" fmla="*/ 328 w 357"/>
              <a:gd name="T43" fmla="*/ 13 h 232"/>
              <a:gd name="T44" fmla="*/ 334 w 357"/>
              <a:gd name="T45" fmla="*/ 31 h 232"/>
              <a:gd name="T46" fmla="*/ 336 w 357"/>
              <a:gd name="T47" fmla="*/ 50 h 232"/>
              <a:gd name="T48" fmla="*/ 357 w 357"/>
              <a:gd name="T49" fmla="*/ 70 h 232"/>
              <a:gd name="T50" fmla="*/ 344 w 357"/>
              <a:gd name="T51" fmla="*/ 112 h 232"/>
              <a:gd name="T52" fmla="*/ 314 w 357"/>
              <a:gd name="T53" fmla="*/ 145 h 232"/>
              <a:gd name="T54" fmla="*/ 298 w 357"/>
              <a:gd name="T55" fmla="*/ 162 h 232"/>
              <a:gd name="T56" fmla="*/ 267 w 357"/>
              <a:gd name="T57" fmla="*/ 189 h 232"/>
              <a:gd name="T58" fmla="*/ 207 w 357"/>
              <a:gd name="T59" fmla="*/ 217 h 232"/>
              <a:gd name="T60" fmla="*/ 176 w 357"/>
              <a:gd name="T61" fmla="*/ 224 h 232"/>
              <a:gd name="T62" fmla="*/ 158 w 357"/>
              <a:gd name="T63" fmla="*/ 222 h 232"/>
              <a:gd name="T64" fmla="*/ 138 w 357"/>
              <a:gd name="T65" fmla="*/ 224 h 232"/>
              <a:gd name="T66" fmla="*/ 121 w 357"/>
              <a:gd name="T67" fmla="*/ 227 h 232"/>
              <a:gd name="T68" fmla="*/ 103 w 357"/>
              <a:gd name="T69" fmla="*/ 232 h 232"/>
              <a:gd name="T70" fmla="*/ 92 w 357"/>
              <a:gd name="T7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7" h="232">
                <a:moveTo>
                  <a:pt x="92" y="232"/>
                </a:moveTo>
                <a:cubicBezTo>
                  <a:pt x="86" y="231"/>
                  <a:pt x="86" y="231"/>
                  <a:pt x="86" y="231"/>
                </a:cubicBezTo>
                <a:cubicBezTo>
                  <a:pt x="77" y="227"/>
                  <a:pt x="70" y="224"/>
                  <a:pt x="62" y="221"/>
                </a:cubicBezTo>
                <a:cubicBezTo>
                  <a:pt x="52" y="216"/>
                  <a:pt x="52" y="216"/>
                  <a:pt x="52" y="216"/>
                </a:cubicBezTo>
                <a:cubicBezTo>
                  <a:pt x="49" y="202"/>
                  <a:pt x="49" y="202"/>
                  <a:pt x="49" y="202"/>
                </a:cubicBezTo>
                <a:cubicBezTo>
                  <a:pt x="48" y="197"/>
                  <a:pt x="48" y="197"/>
                  <a:pt x="48" y="197"/>
                </a:cubicBezTo>
                <a:cubicBezTo>
                  <a:pt x="42" y="191"/>
                  <a:pt x="42" y="191"/>
                  <a:pt x="42" y="191"/>
                </a:cubicBezTo>
                <a:cubicBezTo>
                  <a:pt x="42" y="181"/>
                  <a:pt x="42" y="181"/>
                  <a:pt x="42" y="181"/>
                </a:cubicBezTo>
                <a:cubicBezTo>
                  <a:pt x="42" y="177"/>
                  <a:pt x="43" y="173"/>
                  <a:pt x="46" y="170"/>
                </a:cubicBezTo>
                <a:cubicBezTo>
                  <a:pt x="38" y="157"/>
                  <a:pt x="34" y="146"/>
                  <a:pt x="32" y="138"/>
                </a:cubicBezTo>
                <a:cubicBezTo>
                  <a:pt x="28" y="133"/>
                  <a:pt x="26" y="131"/>
                  <a:pt x="24" y="129"/>
                </a:cubicBezTo>
                <a:cubicBezTo>
                  <a:pt x="0" y="103"/>
                  <a:pt x="0" y="103"/>
                  <a:pt x="0" y="103"/>
                </a:cubicBezTo>
                <a:cubicBezTo>
                  <a:pt x="33" y="96"/>
                  <a:pt x="33" y="96"/>
                  <a:pt x="33" y="96"/>
                </a:cubicBezTo>
                <a:cubicBezTo>
                  <a:pt x="37" y="92"/>
                  <a:pt x="37" y="92"/>
                  <a:pt x="37" y="92"/>
                </a:cubicBezTo>
                <a:cubicBezTo>
                  <a:pt x="45" y="89"/>
                  <a:pt x="45" y="89"/>
                  <a:pt x="45" y="89"/>
                </a:cubicBezTo>
                <a:cubicBezTo>
                  <a:pt x="52" y="87"/>
                  <a:pt x="52" y="87"/>
                  <a:pt x="52" y="87"/>
                </a:cubicBezTo>
                <a:cubicBezTo>
                  <a:pt x="61" y="89"/>
                  <a:pt x="61" y="89"/>
                  <a:pt x="61" y="89"/>
                </a:cubicBezTo>
                <a:cubicBezTo>
                  <a:pt x="80" y="99"/>
                  <a:pt x="80" y="99"/>
                  <a:pt x="80" y="99"/>
                </a:cubicBezTo>
                <a:cubicBezTo>
                  <a:pt x="84" y="96"/>
                  <a:pt x="84" y="96"/>
                  <a:pt x="84" y="96"/>
                </a:cubicBezTo>
                <a:cubicBezTo>
                  <a:pt x="85" y="95"/>
                  <a:pt x="85" y="95"/>
                  <a:pt x="85" y="95"/>
                </a:cubicBezTo>
                <a:cubicBezTo>
                  <a:pt x="89" y="29"/>
                  <a:pt x="89" y="29"/>
                  <a:pt x="89" y="29"/>
                </a:cubicBezTo>
                <a:cubicBezTo>
                  <a:pt x="128" y="50"/>
                  <a:pt x="128" y="50"/>
                  <a:pt x="128" y="50"/>
                </a:cubicBezTo>
                <a:cubicBezTo>
                  <a:pt x="136" y="65"/>
                  <a:pt x="136" y="65"/>
                  <a:pt x="136" y="65"/>
                </a:cubicBezTo>
                <a:cubicBezTo>
                  <a:pt x="137" y="64"/>
                  <a:pt x="137" y="64"/>
                  <a:pt x="137" y="64"/>
                </a:cubicBezTo>
                <a:cubicBezTo>
                  <a:pt x="145" y="54"/>
                  <a:pt x="145" y="54"/>
                  <a:pt x="145" y="54"/>
                </a:cubicBezTo>
                <a:cubicBezTo>
                  <a:pt x="165" y="46"/>
                  <a:pt x="165" y="46"/>
                  <a:pt x="165" y="46"/>
                </a:cubicBezTo>
                <a:cubicBezTo>
                  <a:pt x="188" y="52"/>
                  <a:pt x="188" y="52"/>
                  <a:pt x="188" y="52"/>
                </a:cubicBezTo>
                <a:cubicBezTo>
                  <a:pt x="190" y="53"/>
                  <a:pt x="190" y="53"/>
                  <a:pt x="190" y="53"/>
                </a:cubicBezTo>
                <a:cubicBezTo>
                  <a:pt x="190" y="51"/>
                  <a:pt x="190" y="51"/>
                  <a:pt x="190" y="51"/>
                </a:cubicBezTo>
                <a:cubicBezTo>
                  <a:pt x="202" y="43"/>
                  <a:pt x="202" y="43"/>
                  <a:pt x="202" y="43"/>
                </a:cubicBezTo>
                <a:cubicBezTo>
                  <a:pt x="209" y="39"/>
                  <a:pt x="209" y="39"/>
                  <a:pt x="209" y="39"/>
                </a:cubicBezTo>
                <a:cubicBezTo>
                  <a:pt x="209" y="37"/>
                  <a:pt x="209" y="37"/>
                  <a:pt x="209" y="37"/>
                </a:cubicBezTo>
                <a:cubicBezTo>
                  <a:pt x="222" y="21"/>
                  <a:pt x="222" y="21"/>
                  <a:pt x="222" y="21"/>
                </a:cubicBezTo>
                <a:cubicBezTo>
                  <a:pt x="229" y="19"/>
                  <a:pt x="229" y="19"/>
                  <a:pt x="229" y="19"/>
                </a:cubicBezTo>
                <a:cubicBezTo>
                  <a:pt x="231" y="17"/>
                  <a:pt x="231" y="17"/>
                  <a:pt x="231" y="17"/>
                </a:cubicBezTo>
                <a:cubicBezTo>
                  <a:pt x="248" y="8"/>
                  <a:pt x="248" y="8"/>
                  <a:pt x="248" y="8"/>
                </a:cubicBezTo>
                <a:cubicBezTo>
                  <a:pt x="251" y="8"/>
                  <a:pt x="251" y="8"/>
                  <a:pt x="251" y="8"/>
                </a:cubicBezTo>
                <a:cubicBezTo>
                  <a:pt x="260" y="3"/>
                  <a:pt x="260" y="3"/>
                  <a:pt x="260" y="3"/>
                </a:cubicBezTo>
                <a:cubicBezTo>
                  <a:pt x="273" y="0"/>
                  <a:pt x="273" y="0"/>
                  <a:pt x="273" y="0"/>
                </a:cubicBezTo>
                <a:cubicBezTo>
                  <a:pt x="294" y="1"/>
                  <a:pt x="294" y="1"/>
                  <a:pt x="294" y="1"/>
                </a:cubicBezTo>
                <a:cubicBezTo>
                  <a:pt x="296" y="3"/>
                  <a:pt x="296" y="3"/>
                  <a:pt x="296" y="3"/>
                </a:cubicBezTo>
                <a:cubicBezTo>
                  <a:pt x="300" y="3"/>
                  <a:pt x="300" y="3"/>
                  <a:pt x="300" y="3"/>
                </a:cubicBezTo>
                <a:cubicBezTo>
                  <a:pt x="313" y="5"/>
                  <a:pt x="313" y="5"/>
                  <a:pt x="313" y="5"/>
                </a:cubicBezTo>
                <a:cubicBezTo>
                  <a:pt x="328" y="13"/>
                  <a:pt x="328" y="13"/>
                  <a:pt x="328" y="13"/>
                </a:cubicBezTo>
                <a:cubicBezTo>
                  <a:pt x="330" y="26"/>
                  <a:pt x="330" y="26"/>
                  <a:pt x="330" y="26"/>
                </a:cubicBezTo>
                <a:cubicBezTo>
                  <a:pt x="334" y="31"/>
                  <a:pt x="334" y="31"/>
                  <a:pt x="334" y="31"/>
                </a:cubicBezTo>
                <a:cubicBezTo>
                  <a:pt x="334" y="43"/>
                  <a:pt x="334" y="43"/>
                  <a:pt x="334" y="43"/>
                </a:cubicBezTo>
                <a:cubicBezTo>
                  <a:pt x="336" y="50"/>
                  <a:pt x="336" y="50"/>
                  <a:pt x="336" y="50"/>
                </a:cubicBezTo>
                <a:cubicBezTo>
                  <a:pt x="335" y="69"/>
                  <a:pt x="335" y="69"/>
                  <a:pt x="335" y="69"/>
                </a:cubicBezTo>
                <a:cubicBezTo>
                  <a:pt x="357" y="70"/>
                  <a:pt x="357" y="70"/>
                  <a:pt x="357" y="70"/>
                </a:cubicBezTo>
                <a:cubicBezTo>
                  <a:pt x="350" y="94"/>
                  <a:pt x="350" y="94"/>
                  <a:pt x="350" y="94"/>
                </a:cubicBezTo>
                <a:cubicBezTo>
                  <a:pt x="348" y="101"/>
                  <a:pt x="346" y="106"/>
                  <a:pt x="344" y="112"/>
                </a:cubicBezTo>
                <a:cubicBezTo>
                  <a:pt x="338" y="126"/>
                  <a:pt x="329" y="135"/>
                  <a:pt x="317" y="141"/>
                </a:cubicBezTo>
                <a:cubicBezTo>
                  <a:pt x="316" y="142"/>
                  <a:pt x="314" y="144"/>
                  <a:pt x="314" y="145"/>
                </a:cubicBezTo>
                <a:cubicBezTo>
                  <a:pt x="311" y="148"/>
                  <a:pt x="308" y="151"/>
                  <a:pt x="305" y="154"/>
                </a:cubicBezTo>
                <a:cubicBezTo>
                  <a:pt x="302" y="157"/>
                  <a:pt x="300" y="159"/>
                  <a:pt x="298" y="162"/>
                </a:cubicBezTo>
                <a:cubicBezTo>
                  <a:pt x="292" y="169"/>
                  <a:pt x="285" y="176"/>
                  <a:pt x="275" y="183"/>
                </a:cubicBezTo>
                <a:cubicBezTo>
                  <a:pt x="267" y="189"/>
                  <a:pt x="267" y="189"/>
                  <a:pt x="267" y="189"/>
                </a:cubicBezTo>
                <a:cubicBezTo>
                  <a:pt x="259" y="195"/>
                  <a:pt x="250" y="201"/>
                  <a:pt x="241" y="206"/>
                </a:cubicBezTo>
                <a:cubicBezTo>
                  <a:pt x="231" y="211"/>
                  <a:pt x="220" y="216"/>
                  <a:pt x="207" y="217"/>
                </a:cubicBezTo>
                <a:cubicBezTo>
                  <a:pt x="199" y="221"/>
                  <a:pt x="192" y="222"/>
                  <a:pt x="187" y="222"/>
                </a:cubicBezTo>
                <a:cubicBezTo>
                  <a:pt x="184" y="223"/>
                  <a:pt x="180" y="224"/>
                  <a:pt x="176" y="224"/>
                </a:cubicBezTo>
                <a:cubicBezTo>
                  <a:pt x="172" y="224"/>
                  <a:pt x="169" y="223"/>
                  <a:pt x="165" y="222"/>
                </a:cubicBezTo>
                <a:cubicBezTo>
                  <a:pt x="158" y="222"/>
                  <a:pt x="158" y="222"/>
                  <a:pt x="158" y="222"/>
                </a:cubicBezTo>
                <a:cubicBezTo>
                  <a:pt x="156" y="222"/>
                  <a:pt x="153" y="222"/>
                  <a:pt x="151" y="222"/>
                </a:cubicBezTo>
                <a:cubicBezTo>
                  <a:pt x="146" y="222"/>
                  <a:pt x="142" y="223"/>
                  <a:pt x="138" y="224"/>
                </a:cubicBezTo>
                <a:cubicBezTo>
                  <a:pt x="134" y="226"/>
                  <a:pt x="128" y="227"/>
                  <a:pt x="122" y="227"/>
                </a:cubicBezTo>
                <a:cubicBezTo>
                  <a:pt x="122" y="227"/>
                  <a:pt x="122" y="227"/>
                  <a:pt x="121" y="227"/>
                </a:cubicBezTo>
                <a:cubicBezTo>
                  <a:pt x="115" y="227"/>
                  <a:pt x="112" y="228"/>
                  <a:pt x="107" y="230"/>
                </a:cubicBezTo>
                <a:cubicBezTo>
                  <a:pt x="103" y="232"/>
                  <a:pt x="103" y="232"/>
                  <a:pt x="103" y="232"/>
                </a:cubicBezTo>
                <a:cubicBezTo>
                  <a:pt x="95" y="232"/>
                  <a:pt x="95" y="232"/>
                  <a:pt x="95" y="232"/>
                </a:cubicBezTo>
                <a:lnTo>
                  <a:pt x="92" y="23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265"/>
          <p:cNvSpPr>
            <a:spLocks noEditPoints="1"/>
          </p:cNvSpPr>
          <p:nvPr/>
        </p:nvSpPr>
        <p:spPr bwMode="auto">
          <a:xfrm>
            <a:off x="14181138" y="10085388"/>
            <a:ext cx="989012" cy="700088"/>
          </a:xfrm>
          <a:custGeom>
            <a:avLst/>
            <a:gdLst>
              <a:gd name="T0" fmla="*/ 137 w 312"/>
              <a:gd name="T1" fmla="*/ 215 h 221"/>
              <a:gd name="T2" fmla="*/ 135 w 312"/>
              <a:gd name="T3" fmla="*/ 215 h 221"/>
              <a:gd name="T4" fmla="*/ 124 w 312"/>
              <a:gd name="T5" fmla="*/ 215 h 221"/>
              <a:gd name="T6" fmla="*/ 103 w 312"/>
              <a:gd name="T7" fmla="*/ 210 h 221"/>
              <a:gd name="T8" fmla="*/ 103 w 312"/>
              <a:gd name="T9" fmla="*/ 209 h 221"/>
              <a:gd name="T10" fmla="*/ 99 w 312"/>
              <a:gd name="T11" fmla="*/ 210 h 221"/>
              <a:gd name="T12" fmla="*/ 97 w 312"/>
              <a:gd name="T13" fmla="*/ 200 h 221"/>
              <a:gd name="T14" fmla="*/ 96 w 312"/>
              <a:gd name="T15" fmla="*/ 198 h 221"/>
              <a:gd name="T16" fmla="*/ 86 w 312"/>
              <a:gd name="T17" fmla="*/ 210 h 221"/>
              <a:gd name="T18" fmla="*/ 75 w 312"/>
              <a:gd name="T19" fmla="*/ 199 h 221"/>
              <a:gd name="T20" fmla="*/ 56 w 312"/>
              <a:gd name="T21" fmla="*/ 167 h 221"/>
              <a:gd name="T22" fmla="*/ 55 w 312"/>
              <a:gd name="T23" fmla="*/ 162 h 221"/>
              <a:gd name="T24" fmla="*/ 51 w 312"/>
              <a:gd name="T25" fmla="*/ 138 h 221"/>
              <a:gd name="T26" fmla="*/ 44 w 312"/>
              <a:gd name="T27" fmla="*/ 109 h 221"/>
              <a:gd name="T28" fmla="*/ 40 w 312"/>
              <a:gd name="T29" fmla="*/ 101 h 221"/>
              <a:gd name="T30" fmla="*/ 23 w 312"/>
              <a:gd name="T31" fmla="*/ 72 h 221"/>
              <a:gd name="T32" fmla="*/ 12 w 312"/>
              <a:gd name="T33" fmla="*/ 56 h 221"/>
              <a:gd name="T34" fmla="*/ 0 w 312"/>
              <a:gd name="T35" fmla="*/ 31 h 221"/>
              <a:gd name="T36" fmla="*/ 0 w 312"/>
              <a:gd name="T37" fmla="*/ 11 h 221"/>
              <a:gd name="T38" fmla="*/ 13 w 312"/>
              <a:gd name="T39" fmla="*/ 8 h 221"/>
              <a:gd name="T40" fmla="*/ 14 w 312"/>
              <a:gd name="T41" fmla="*/ 7 h 221"/>
              <a:gd name="T42" fmla="*/ 26 w 312"/>
              <a:gd name="T43" fmla="*/ 4 h 221"/>
              <a:gd name="T44" fmla="*/ 28 w 312"/>
              <a:gd name="T45" fmla="*/ 4 h 221"/>
              <a:gd name="T46" fmla="*/ 30 w 312"/>
              <a:gd name="T47" fmla="*/ 3 h 221"/>
              <a:gd name="T48" fmla="*/ 40 w 312"/>
              <a:gd name="T49" fmla="*/ 0 h 221"/>
              <a:gd name="T50" fmla="*/ 51 w 312"/>
              <a:gd name="T51" fmla="*/ 1 h 221"/>
              <a:gd name="T52" fmla="*/ 63 w 312"/>
              <a:gd name="T53" fmla="*/ 5 h 221"/>
              <a:gd name="T54" fmla="*/ 64 w 312"/>
              <a:gd name="T55" fmla="*/ 6 h 221"/>
              <a:gd name="T56" fmla="*/ 66 w 312"/>
              <a:gd name="T57" fmla="*/ 5 h 221"/>
              <a:gd name="T58" fmla="*/ 109 w 312"/>
              <a:gd name="T59" fmla="*/ 6 h 221"/>
              <a:gd name="T60" fmla="*/ 146 w 312"/>
              <a:gd name="T61" fmla="*/ 7 h 221"/>
              <a:gd name="T62" fmla="*/ 153 w 312"/>
              <a:gd name="T63" fmla="*/ 12 h 221"/>
              <a:gd name="T64" fmla="*/ 165 w 312"/>
              <a:gd name="T65" fmla="*/ 13 h 221"/>
              <a:gd name="T66" fmla="*/ 169 w 312"/>
              <a:gd name="T67" fmla="*/ 11 h 221"/>
              <a:gd name="T68" fmla="*/ 180 w 312"/>
              <a:gd name="T69" fmla="*/ 14 h 221"/>
              <a:gd name="T70" fmla="*/ 182 w 312"/>
              <a:gd name="T71" fmla="*/ 15 h 221"/>
              <a:gd name="T72" fmla="*/ 185 w 312"/>
              <a:gd name="T73" fmla="*/ 14 h 221"/>
              <a:gd name="T74" fmla="*/ 198 w 312"/>
              <a:gd name="T75" fmla="*/ 16 h 221"/>
              <a:gd name="T76" fmla="*/ 248 w 312"/>
              <a:gd name="T77" fmla="*/ 8 h 221"/>
              <a:gd name="T78" fmla="*/ 261 w 312"/>
              <a:gd name="T79" fmla="*/ 10 h 221"/>
              <a:gd name="T80" fmla="*/ 312 w 312"/>
              <a:gd name="T81" fmla="*/ 35 h 221"/>
              <a:gd name="T82" fmla="*/ 248 w 312"/>
              <a:gd name="T83" fmla="*/ 57 h 221"/>
              <a:gd name="T84" fmla="*/ 245 w 312"/>
              <a:gd name="T85" fmla="*/ 56 h 221"/>
              <a:gd name="T86" fmla="*/ 219 w 312"/>
              <a:gd name="T87" fmla="*/ 74 h 221"/>
              <a:gd name="T88" fmla="*/ 213 w 312"/>
              <a:gd name="T89" fmla="*/ 60 h 221"/>
              <a:gd name="T90" fmla="*/ 204 w 312"/>
              <a:gd name="T91" fmla="*/ 62 h 221"/>
              <a:gd name="T92" fmla="*/ 201 w 312"/>
              <a:gd name="T93" fmla="*/ 111 h 221"/>
              <a:gd name="T94" fmla="*/ 185 w 312"/>
              <a:gd name="T95" fmla="*/ 112 h 221"/>
              <a:gd name="T96" fmla="*/ 183 w 312"/>
              <a:gd name="T97" fmla="*/ 138 h 221"/>
              <a:gd name="T98" fmla="*/ 179 w 312"/>
              <a:gd name="T99" fmla="*/ 210 h 221"/>
              <a:gd name="T100" fmla="*/ 160 w 312"/>
              <a:gd name="T101" fmla="*/ 208 h 221"/>
              <a:gd name="T102" fmla="*/ 156 w 312"/>
              <a:gd name="T103" fmla="*/ 221 h 221"/>
              <a:gd name="T104" fmla="*/ 137 w 312"/>
              <a:gd name="T105" fmla="*/ 215 h 221"/>
              <a:gd name="T106" fmla="*/ 84 w 312"/>
              <a:gd name="T107" fmla="*/ 206 h 221"/>
              <a:gd name="T108" fmla="*/ 94 w 312"/>
              <a:gd name="T109" fmla="*/ 196 h 221"/>
              <a:gd name="T110" fmla="*/ 94 w 312"/>
              <a:gd name="T111" fmla="*/ 195 h 221"/>
              <a:gd name="T112" fmla="*/ 84 w 312"/>
              <a:gd name="T113" fmla="*/ 20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2" h="221">
                <a:moveTo>
                  <a:pt x="137" y="215"/>
                </a:moveTo>
                <a:cubicBezTo>
                  <a:pt x="135" y="215"/>
                  <a:pt x="135" y="215"/>
                  <a:pt x="135" y="215"/>
                </a:cubicBezTo>
                <a:cubicBezTo>
                  <a:pt x="124" y="215"/>
                  <a:pt x="124" y="215"/>
                  <a:pt x="124" y="215"/>
                </a:cubicBezTo>
                <a:cubicBezTo>
                  <a:pt x="103" y="210"/>
                  <a:pt x="103" y="210"/>
                  <a:pt x="103" y="210"/>
                </a:cubicBezTo>
                <a:cubicBezTo>
                  <a:pt x="103" y="209"/>
                  <a:pt x="103" y="209"/>
                  <a:pt x="103" y="209"/>
                </a:cubicBezTo>
                <a:cubicBezTo>
                  <a:pt x="99" y="210"/>
                  <a:pt x="99" y="210"/>
                  <a:pt x="99" y="210"/>
                </a:cubicBezTo>
                <a:cubicBezTo>
                  <a:pt x="97" y="200"/>
                  <a:pt x="97" y="200"/>
                  <a:pt x="97" y="200"/>
                </a:cubicBezTo>
                <a:cubicBezTo>
                  <a:pt x="96" y="198"/>
                  <a:pt x="96" y="198"/>
                  <a:pt x="96" y="198"/>
                </a:cubicBezTo>
                <a:cubicBezTo>
                  <a:pt x="86" y="210"/>
                  <a:pt x="86" y="210"/>
                  <a:pt x="86" y="210"/>
                </a:cubicBezTo>
                <a:cubicBezTo>
                  <a:pt x="75" y="199"/>
                  <a:pt x="75" y="199"/>
                  <a:pt x="75" y="199"/>
                </a:cubicBezTo>
                <a:cubicBezTo>
                  <a:pt x="65" y="189"/>
                  <a:pt x="59" y="178"/>
                  <a:pt x="56" y="167"/>
                </a:cubicBezTo>
                <a:cubicBezTo>
                  <a:pt x="55" y="162"/>
                  <a:pt x="55" y="162"/>
                  <a:pt x="55" y="162"/>
                </a:cubicBezTo>
                <a:cubicBezTo>
                  <a:pt x="53" y="156"/>
                  <a:pt x="50" y="148"/>
                  <a:pt x="51" y="138"/>
                </a:cubicBezTo>
                <a:cubicBezTo>
                  <a:pt x="46" y="128"/>
                  <a:pt x="44" y="118"/>
                  <a:pt x="44" y="109"/>
                </a:cubicBezTo>
                <a:cubicBezTo>
                  <a:pt x="44" y="107"/>
                  <a:pt x="43" y="106"/>
                  <a:pt x="40" y="101"/>
                </a:cubicBezTo>
                <a:cubicBezTo>
                  <a:pt x="34" y="92"/>
                  <a:pt x="28" y="82"/>
                  <a:pt x="23" y="72"/>
                </a:cubicBezTo>
                <a:cubicBezTo>
                  <a:pt x="21" y="65"/>
                  <a:pt x="17" y="60"/>
                  <a:pt x="12" y="56"/>
                </a:cubicBezTo>
                <a:cubicBezTo>
                  <a:pt x="4" y="50"/>
                  <a:pt x="0" y="41"/>
                  <a:pt x="0" y="31"/>
                </a:cubicBezTo>
                <a:cubicBezTo>
                  <a:pt x="0" y="11"/>
                  <a:pt x="0" y="11"/>
                  <a:pt x="0" y="11"/>
                </a:cubicBezTo>
                <a:cubicBezTo>
                  <a:pt x="13" y="8"/>
                  <a:pt x="13" y="8"/>
                  <a:pt x="13" y="8"/>
                </a:cubicBezTo>
                <a:cubicBezTo>
                  <a:pt x="14" y="7"/>
                  <a:pt x="14" y="7"/>
                  <a:pt x="14" y="7"/>
                </a:cubicBezTo>
                <a:cubicBezTo>
                  <a:pt x="26" y="4"/>
                  <a:pt x="26" y="4"/>
                  <a:pt x="26" y="4"/>
                </a:cubicBezTo>
                <a:cubicBezTo>
                  <a:pt x="28" y="4"/>
                  <a:pt x="28" y="4"/>
                  <a:pt x="28" y="4"/>
                </a:cubicBezTo>
                <a:cubicBezTo>
                  <a:pt x="30" y="3"/>
                  <a:pt x="30" y="3"/>
                  <a:pt x="30" y="3"/>
                </a:cubicBezTo>
                <a:cubicBezTo>
                  <a:pt x="40" y="0"/>
                  <a:pt x="40" y="0"/>
                  <a:pt x="40" y="0"/>
                </a:cubicBezTo>
                <a:cubicBezTo>
                  <a:pt x="51" y="1"/>
                  <a:pt x="51" y="1"/>
                  <a:pt x="51" y="1"/>
                </a:cubicBezTo>
                <a:cubicBezTo>
                  <a:pt x="63" y="5"/>
                  <a:pt x="63" y="5"/>
                  <a:pt x="63" y="5"/>
                </a:cubicBezTo>
                <a:cubicBezTo>
                  <a:pt x="64" y="6"/>
                  <a:pt x="64" y="6"/>
                  <a:pt x="64" y="6"/>
                </a:cubicBezTo>
                <a:cubicBezTo>
                  <a:pt x="66" y="5"/>
                  <a:pt x="66" y="5"/>
                  <a:pt x="66" y="5"/>
                </a:cubicBezTo>
                <a:cubicBezTo>
                  <a:pt x="109" y="6"/>
                  <a:pt x="109" y="6"/>
                  <a:pt x="109" y="6"/>
                </a:cubicBezTo>
                <a:cubicBezTo>
                  <a:pt x="146" y="7"/>
                  <a:pt x="146" y="7"/>
                  <a:pt x="146" y="7"/>
                </a:cubicBezTo>
                <a:cubicBezTo>
                  <a:pt x="153" y="12"/>
                  <a:pt x="153" y="12"/>
                  <a:pt x="153" y="12"/>
                </a:cubicBezTo>
                <a:cubicBezTo>
                  <a:pt x="165" y="13"/>
                  <a:pt x="165" y="13"/>
                  <a:pt x="165" y="13"/>
                </a:cubicBezTo>
                <a:cubicBezTo>
                  <a:pt x="169" y="11"/>
                  <a:pt x="169" y="11"/>
                  <a:pt x="169" y="11"/>
                </a:cubicBezTo>
                <a:cubicBezTo>
                  <a:pt x="180" y="14"/>
                  <a:pt x="180" y="14"/>
                  <a:pt x="180" y="14"/>
                </a:cubicBezTo>
                <a:cubicBezTo>
                  <a:pt x="182" y="15"/>
                  <a:pt x="182" y="15"/>
                  <a:pt x="182" y="15"/>
                </a:cubicBezTo>
                <a:cubicBezTo>
                  <a:pt x="185" y="14"/>
                  <a:pt x="185" y="14"/>
                  <a:pt x="185" y="14"/>
                </a:cubicBezTo>
                <a:cubicBezTo>
                  <a:pt x="198" y="16"/>
                  <a:pt x="198" y="16"/>
                  <a:pt x="198" y="16"/>
                </a:cubicBezTo>
                <a:cubicBezTo>
                  <a:pt x="248" y="8"/>
                  <a:pt x="248" y="8"/>
                  <a:pt x="248" y="8"/>
                </a:cubicBezTo>
                <a:cubicBezTo>
                  <a:pt x="261" y="10"/>
                  <a:pt x="261" y="10"/>
                  <a:pt x="261" y="10"/>
                </a:cubicBezTo>
                <a:cubicBezTo>
                  <a:pt x="312" y="35"/>
                  <a:pt x="312" y="35"/>
                  <a:pt x="312" y="35"/>
                </a:cubicBezTo>
                <a:cubicBezTo>
                  <a:pt x="248" y="57"/>
                  <a:pt x="248" y="57"/>
                  <a:pt x="248" y="57"/>
                </a:cubicBezTo>
                <a:cubicBezTo>
                  <a:pt x="245" y="56"/>
                  <a:pt x="245" y="56"/>
                  <a:pt x="245" y="56"/>
                </a:cubicBezTo>
                <a:cubicBezTo>
                  <a:pt x="219" y="74"/>
                  <a:pt x="219" y="74"/>
                  <a:pt x="219" y="74"/>
                </a:cubicBezTo>
                <a:cubicBezTo>
                  <a:pt x="213" y="60"/>
                  <a:pt x="213" y="60"/>
                  <a:pt x="213" y="60"/>
                </a:cubicBezTo>
                <a:cubicBezTo>
                  <a:pt x="204" y="62"/>
                  <a:pt x="204" y="62"/>
                  <a:pt x="204" y="62"/>
                </a:cubicBezTo>
                <a:cubicBezTo>
                  <a:pt x="201" y="111"/>
                  <a:pt x="201" y="111"/>
                  <a:pt x="201" y="111"/>
                </a:cubicBezTo>
                <a:cubicBezTo>
                  <a:pt x="185" y="112"/>
                  <a:pt x="185" y="112"/>
                  <a:pt x="185" y="112"/>
                </a:cubicBezTo>
                <a:cubicBezTo>
                  <a:pt x="183" y="138"/>
                  <a:pt x="183" y="138"/>
                  <a:pt x="183" y="138"/>
                </a:cubicBezTo>
                <a:cubicBezTo>
                  <a:pt x="179" y="210"/>
                  <a:pt x="179" y="210"/>
                  <a:pt x="179" y="210"/>
                </a:cubicBezTo>
                <a:cubicBezTo>
                  <a:pt x="160" y="208"/>
                  <a:pt x="160" y="208"/>
                  <a:pt x="160" y="208"/>
                </a:cubicBezTo>
                <a:cubicBezTo>
                  <a:pt x="156" y="221"/>
                  <a:pt x="156" y="221"/>
                  <a:pt x="156" y="221"/>
                </a:cubicBezTo>
                <a:lnTo>
                  <a:pt x="137" y="215"/>
                </a:lnTo>
                <a:close/>
                <a:moveTo>
                  <a:pt x="84" y="206"/>
                </a:moveTo>
                <a:cubicBezTo>
                  <a:pt x="94" y="196"/>
                  <a:pt x="94" y="196"/>
                  <a:pt x="94" y="196"/>
                </a:cubicBezTo>
                <a:cubicBezTo>
                  <a:pt x="94" y="195"/>
                  <a:pt x="94" y="195"/>
                  <a:pt x="94" y="195"/>
                </a:cubicBezTo>
                <a:lnTo>
                  <a:pt x="84" y="20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266"/>
          <p:cNvSpPr>
            <a:spLocks/>
          </p:cNvSpPr>
          <p:nvPr/>
        </p:nvSpPr>
        <p:spPr bwMode="auto">
          <a:xfrm>
            <a:off x="14631988" y="10110788"/>
            <a:ext cx="722312" cy="563563"/>
          </a:xfrm>
          <a:custGeom>
            <a:avLst/>
            <a:gdLst>
              <a:gd name="T0" fmla="*/ 26 w 455"/>
              <a:gd name="T1" fmla="*/ 295 h 355"/>
              <a:gd name="T2" fmla="*/ 24 w 455"/>
              <a:gd name="T3" fmla="*/ 293 h 355"/>
              <a:gd name="T4" fmla="*/ 0 w 455"/>
              <a:gd name="T5" fmla="*/ 279 h 355"/>
              <a:gd name="T6" fmla="*/ 12 w 455"/>
              <a:gd name="T7" fmla="*/ 129 h 355"/>
              <a:gd name="T8" fmla="*/ 44 w 455"/>
              <a:gd name="T9" fmla="*/ 127 h 355"/>
              <a:gd name="T10" fmla="*/ 50 w 455"/>
              <a:gd name="T11" fmla="*/ 26 h 355"/>
              <a:gd name="T12" fmla="*/ 113 w 455"/>
              <a:gd name="T13" fmla="*/ 28 h 355"/>
              <a:gd name="T14" fmla="*/ 189 w 455"/>
              <a:gd name="T15" fmla="*/ 12 h 355"/>
              <a:gd name="T16" fmla="*/ 189 w 455"/>
              <a:gd name="T17" fmla="*/ 14 h 355"/>
              <a:gd name="T18" fmla="*/ 203 w 455"/>
              <a:gd name="T19" fmla="*/ 10 h 355"/>
              <a:gd name="T20" fmla="*/ 211 w 455"/>
              <a:gd name="T21" fmla="*/ 12 h 355"/>
              <a:gd name="T22" fmla="*/ 253 w 455"/>
              <a:gd name="T23" fmla="*/ 0 h 355"/>
              <a:gd name="T24" fmla="*/ 273 w 455"/>
              <a:gd name="T25" fmla="*/ 36 h 355"/>
              <a:gd name="T26" fmla="*/ 285 w 455"/>
              <a:gd name="T27" fmla="*/ 48 h 355"/>
              <a:gd name="T28" fmla="*/ 293 w 455"/>
              <a:gd name="T29" fmla="*/ 62 h 355"/>
              <a:gd name="T30" fmla="*/ 299 w 455"/>
              <a:gd name="T31" fmla="*/ 66 h 355"/>
              <a:gd name="T32" fmla="*/ 307 w 455"/>
              <a:gd name="T33" fmla="*/ 75 h 355"/>
              <a:gd name="T34" fmla="*/ 331 w 455"/>
              <a:gd name="T35" fmla="*/ 89 h 355"/>
              <a:gd name="T36" fmla="*/ 335 w 455"/>
              <a:gd name="T37" fmla="*/ 95 h 355"/>
              <a:gd name="T38" fmla="*/ 365 w 455"/>
              <a:gd name="T39" fmla="*/ 115 h 355"/>
              <a:gd name="T40" fmla="*/ 361 w 455"/>
              <a:gd name="T41" fmla="*/ 121 h 355"/>
              <a:gd name="T42" fmla="*/ 399 w 455"/>
              <a:gd name="T43" fmla="*/ 131 h 355"/>
              <a:gd name="T44" fmla="*/ 403 w 455"/>
              <a:gd name="T45" fmla="*/ 145 h 355"/>
              <a:gd name="T46" fmla="*/ 455 w 455"/>
              <a:gd name="T47" fmla="*/ 187 h 355"/>
              <a:gd name="T48" fmla="*/ 383 w 455"/>
              <a:gd name="T49" fmla="*/ 213 h 355"/>
              <a:gd name="T50" fmla="*/ 375 w 455"/>
              <a:gd name="T51" fmla="*/ 221 h 355"/>
              <a:gd name="T52" fmla="*/ 359 w 455"/>
              <a:gd name="T53" fmla="*/ 229 h 355"/>
              <a:gd name="T54" fmla="*/ 347 w 455"/>
              <a:gd name="T55" fmla="*/ 231 h 355"/>
              <a:gd name="T56" fmla="*/ 339 w 455"/>
              <a:gd name="T57" fmla="*/ 231 h 355"/>
              <a:gd name="T58" fmla="*/ 331 w 455"/>
              <a:gd name="T59" fmla="*/ 235 h 355"/>
              <a:gd name="T60" fmla="*/ 325 w 455"/>
              <a:gd name="T61" fmla="*/ 241 h 355"/>
              <a:gd name="T62" fmla="*/ 325 w 455"/>
              <a:gd name="T63" fmla="*/ 259 h 355"/>
              <a:gd name="T64" fmla="*/ 287 w 455"/>
              <a:gd name="T65" fmla="*/ 279 h 355"/>
              <a:gd name="T66" fmla="*/ 279 w 455"/>
              <a:gd name="T67" fmla="*/ 283 h 355"/>
              <a:gd name="T68" fmla="*/ 277 w 455"/>
              <a:gd name="T69" fmla="*/ 303 h 355"/>
              <a:gd name="T70" fmla="*/ 243 w 455"/>
              <a:gd name="T71" fmla="*/ 321 h 355"/>
              <a:gd name="T72" fmla="*/ 219 w 455"/>
              <a:gd name="T73" fmla="*/ 319 h 355"/>
              <a:gd name="T74" fmla="*/ 217 w 455"/>
              <a:gd name="T75" fmla="*/ 319 h 355"/>
              <a:gd name="T76" fmla="*/ 191 w 455"/>
              <a:gd name="T77" fmla="*/ 317 h 355"/>
              <a:gd name="T78" fmla="*/ 163 w 455"/>
              <a:gd name="T79" fmla="*/ 311 h 355"/>
              <a:gd name="T80" fmla="*/ 153 w 455"/>
              <a:gd name="T81" fmla="*/ 323 h 355"/>
              <a:gd name="T82" fmla="*/ 127 w 455"/>
              <a:gd name="T83" fmla="*/ 339 h 355"/>
              <a:gd name="T84" fmla="*/ 99 w 455"/>
              <a:gd name="T85" fmla="*/ 347 h 355"/>
              <a:gd name="T86" fmla="*/ 91 w 455"/>
              <a:gd name="T87" fmla="*/ 347 h 355"/>
              <a:gd name="T88" fmla="*/ 87 w 455"/>
              <a:gd name="T89" fmla="*/ 349 h 355"/>
              <a:gd name="T90" fmla="*/ 71 w 455"/>
              <a:gd name="T91" fmla="*/ 349 h 355"/>
              <a:gd name="T92" fmla="*/ 69 w 455"/>
              <a:gd name="T93" fmla="*/ 347 h 355"/>
              <a:gd name="T94" fmla="*/ 2 w 455"/>
              <a:gd name="T95" fmla="*/ 355 h 355"/>
              <a:gd name="T96" fmla="*/ 26 w 455"/>
              <a:gd name="T97" fmla="*/ 29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5" h="355">
                <a:moveTo>
                  <a:pt x="26" y="295"/>
                </a:moveTo>
                <a:lnTo>
                  <a:pt x="24" y="293"/>
                </a:lnTo>
                <a:lnTo>
                  <a:pt x="0" y="279"/>
                </a:lnTo>
                <a:lnTo>
                  <a:pt x="12" y="129"/>
                </a:lnTo>
                <a:lnTo>
                  <a:pt x="44" y="127"/>
                </a:lnTo>
                <a:lnTo>
                  <a:pt x="50" y="26"/>
                </a:lnTo>
                <a:lnTo>
                  <a:pt x="113" y="28"/>
                </a:lnTo>
                <a:lnTo>
                  <a:pt x="189" y="12"/>
                </a:lnTo>
                <a:lnTo>
                  <a:pt x="189" y="14"/>
                </a:lnTo>
                <a:lnTo>
                  <a:pt x="203" y="10"/>
                </a:lnTo>
                <a:lnTo>
                  <a:pt x="211" y="12"/>
                </a:lnTo>
                <a:lnTo>
                  <a:pt x="253" y="0"/>
                </a:lnTo>
                <a:lnTo>
                  <a:pt x="273" y="36"/>
                </a:lnTo>
                <a:lnTo>
                  <a:pt x="285" y="48"/>
                </a:lnTo>
                <a:lnTo>
                  <a:pt x="293" y="62"/>
                </a:lnTo>
                <a:lnTo>
                  <a:pt x="299" y="66"/>
                </a:lnTo>
                <a:lnTo>
                  <a:pt x="307" y="75"/>
                </a:lnTo>
                <a:lnTo>
                  <a:pt x="331" y="89"/>
                </a:lnTo>
                <a:lnTo>
                  <a:pt x="335" y="95"/>
                </a:lnTo>
                <a:lnTo>
                  <a:pt x="365" y="115"/>
                </a:lnTo>
                <a:lnTo>
                  <a:pt x="361" y="121"/>
                </a:lnTo>
                <a:lnTo>
                  <a:pt x="399" y="131"/>
                </a:lnTo>
                <a:lnTo>
                  <a:pt x="403" y="145"/>
                </a:lnTo>
                <a:lnTo>
                  <a:pt x="455" y="187"/>
                </a:lnTo>
                <a:lnTo>
                  <a:pt x="383" y="213"/>
                </a:lnTo>
                <a:lnTo>
                  <a:pt x="375" y="221"/>
                </a:lnTo>
                <a:lnTo>
                  <a:pt x="359" y="229"/>
                </a:lnTo>
                <a:lnTo>
                  <a:pt x="347" y="231"/>
                </a:lnTo>
                <a:lnTo>
                  <a:pt x="339" y="231"/>
                </a:lnTo>
                <a:lnTo>
                  <a:pt x="331" y="235"/>
                </a:lnTo>
                <a:lnTo>
                  <a:pt x="325" y="241"/>
                </a:lnTo>
                <a:lnTo>
                  <a:pt x="325" y="259"/>
                </a:lnTo>
                <a:lnTo>
                  <a:pt x="287" y="279"/>
                </a:lnTo>
                <a:lnTo>
                  <a:pt x="279" y="283"/>
                </a:lnTo>
                <a:lnTo>
                  <a:pt x="277" y="303"/>
                </a:lnTo>
                <a:lnTo>
                  <a:pt x="243" y="321"/>
                </a:lnTo>
                <a:lnTo>
                  <a:pt x="219" y="319"/>
                </a:lnTo>
                <a:lnTo>
                  <a:pt x="217" y="319"/>
                </a:lnTo>
                <a:lnTo>
                  <a:pt x="191" y="317"/>
                </a:lnTo>
                <a:lnTo>
                  <a:pt x="163" y="311"/>
                </a:lnTo>
                <a:lnTo>
                  <a:pt x="153" y="323"/>
                </a:lnTo>
                <a:lnTo>
                  <a:pt x="127" y="339"/>
                </a:lnTo>
                <a:lnTo>
                  <a:pt x="99" y="347"/>
                </a:lnTo>
                <a:lnTo>
                  <a:pt x="91" y="347"/>
                </a:lnTo>
                <a:lnTo>
                  <a:pt x="87" y="349"/>
                </a:lnTo>
                <a:lnTo>
                  <a:pt x="71" y="349"/>
                </a:lnTo>
                <a:lnTo>
                  <a:pt x="69" y="347"/>
                </a:lnTo>
                <a:lnTo>
                  <a:pt x="2" y="355"/>
                </a:lnTo>
                <a:lnTo>
                  <a:pt x="26" y="29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267"/>
          <p:cNvSpPr>
            <a:spLocks/>
          </p:cNvSpPr>
          <p:nvPr/>
        </p:nvSpPr>
        <p:spPr bwMode="auto">
          <a:xfrm>
            <a:off x="15227300" y="9761538"/>
            <a:ext cx="725487" cy="906463"/>
          </a:xfrm>
          <a:custGeom>
            <a:avLst/>
            <a:gdLst>
              <a:gd name="T0" fmla="*/ 22 w 229"/>
              <a:gd name="T1" fmla="*/ 283 h 286"/>
              <a:gd name="T2" fmla="*/ 19 w 229"/>
              <a:gd name="T3" fmla="*/ 264 h 286"/>
              <a:gd name="T4" fmla="*/ 20 w 229"/>
              <a:gd name="T5" fmla="*/ 227 h 286"/>
              <a:gd name="T6" fmla="*/ 19 w 229"/>
              <a:gd name="T7" fmla="*/ 218 h 286"/>
              <a:gd name="T8" fmla="*/ 0 w 229"/>
              <a:gd name="T9" fmla="*/ 206 h 286"/>
              <a:gd name="T10" fmla="*/ 36 w 229"/>
              <a:gd name="T11" fmla="*/ 176 h 286"/>
              <a:gd name="T12" fmla="*/ 37 w 229"/>
              <a:gd name="T13" fmla="*/ 157 h 286"/>
              <a:gd name="T14" fmla="*/ 40 w 229"/>
              <a:gd name="T15" fmla="*/ 155 h 286"/>
              <a:gd name="T16" fmla="*/ 29 w 229"/>
              <a:gd name="T17" fmla="*/ 151 h 286"/>
              <a:gd name="T18" fmla="*/ 42 w 229"/>
              <a:gd name="T19" fmla="*/ 134 h 286"/>
              <a:gd name="T20" fmla="*/ 37 w 229"/>
              <a:gd name="T21" fmla="*/ 135 h 286"/>
              <a:gd name="T22" fmla="*/ 10 w 229"/>
              <a:gd name="T23" fmla="*/ 128 h 286"/>
              <a:gd name="T24" fmla="*/ 12 w 229"/>
              <a:gd name="T25" fmla="*/ 81 h 286"/>
              <a:gd name="T26" fmla="*/ 28 w 229"/>
              <a:gd name="T27" fmla="*/ 73 h 286"/>
              <a:gd name="T28" fmla="*/ 48 w 229"/>
              <a:gd name="T29" fmla="*/ 68 h 286"/>
              <a:gd name="T30" fmla="*/ 85 w 229"/>
              <a:gd name="T31" fmla="*/ 43 h 286"/>
              <a:gd name="T32" fmla="*/ 103 w 229"/>
              <a:gd name="T33" fmla="*/ 25 h 286"/>
              <a:gd name="T34" fmla="*/ 121 w 229"/>
              <a:gd name="T35" fmla="*/ 20 h 286"/>
              <a:gd name="T36" fmla="*/ 142 w 229"/>
              <a:gd name="T37" fmla="*/ 23 h 286"/>
              <a:gd name="T38" fmla="*/ 144 w 229"/>
              <a:gd name="T39" fmla="*/ 20 h 286"/>
              <a:gd name="T40" fmla="*/ 169 w 229"/>
              <a:gd name="T41" fmla="*/ 22 h 286"/>
              <a:gd name="T42" fmla="*/ 180 w 229"/>
              <a:gd name="T43" fmla="*/ 20 h 286"/>
              <a:gd name="T44" fmla="*/ 197 w 229"/>
              <a:gd name="T45" fmla="*/ 13 h 286"/>
              <a:gd name="T46" fmla="*/ 213 w 229"/>
              <a:gd name="T47" fmla="*/ 0 h 286"/>
              <a:gd name="T48" fmla="*/ 229 w 229"/>
              <a:gd name="T49" fmla="*/ 29 h 286"/>
              <a:gd name="T50" fmla="*/ 226 w 229"/>
              <a:gd name="T51" fmla="*/ 50 h 286"/>
              <a:gd name="T52" fmla="*/ 227 w 229"/>
              <a:gd name="T53" fmla="*/ 73 h 286"/>
              <a:gd name="T54" fmla="*/ 222 w 229"/>
              <a:gd name="T55" fmla="*/ 106 h 286"/>
              <a:gd name="T56" fmla="*/ 182 w 229"/>
              <a:gd name="T57" fmla="*/ 141 h 286"/>
              <a:gd name="T58" fmla="*/ 157 w 229"/>
              <a:gd name="T59" fmla="*/ 151 h 286"/>
              <a:gd name="T60" fmla="*/ 126 w 229"/>
              <a:gd name="T61" fmla="*/ 192 h 286"/>
              <a:gd name="T62" fmla="*/ 125 w 229"/>
              <a:gd name="T63" fmla="*/ 224 h 286"/>
              <a:gd name="T64" fmla="*/ 79 w 229"/>
              <a:gd name="T65" fmla="*/ 260 h 286"/>
              <a:gd name="T66" fmla="*/ 76 w 229"/>
              <a:gd name="T67" fmla="*/ 271 h 286"/>
              <a:gd name="T68" fmla="*/ 55 w 229"/>
              <a:gd name="T69" fmla="*/ 285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286">
                <a:moveTo>
                  <a:pt x="55" y="285"/>
                </a:moveTo>
                <a:cubicBezTo>
                  <a:pt x="22" y="283"/>
                  <a:pt x="22" y="283"/>
                  <a:pt x="22" y="283"/>
                </a:cubicBezTo>
                <a:cubicBezTo>
                  <a:pt x="24" y="267"/>
                  <a:pt x="24" y="267"/>
                  <a:pt x="24" y="267"/>
                </a:cubicBezTo>
                <a:cubicBezTo>
                  <a:pt x="19" y="264"/>
                  <a:pt x="19" y="264"/>
                  <a:pt x="19" y="264"/>
                </a:cubicBezTo>
                <a:cubicBezTo>
                  <a:pt x="22" y="232"/>
                  <a:pt x="22" y="232"/>
                  <a:pt x="22" y="232"/>
                </a:cubicBezTo>
                <a:cubicBezTo>
                  <a:pt x="20" y="227"/>
                  <a:pt x="20" y="227"/>
                  <a:pt x="20" y="227"/>
                </a:cubicBezTo>
                <a:cubicBezTo>
                  <a:pt x="20" y="220"/>
                  <a:pt x="20" y="220"/>
                  <a:pt x="20" y="220"/>
                </a:cubicBezTo>
                <a:cubicBezTo>
                  <a:pt x="19" y="218"/>
                  <a:pt x="19" y="218"/>
                  <a:pt x="19" y="218"/>
                </a:cubicBezTo>
                <a:cubicBezTo>
                  <a:pt x="18" y="216"/>
                  <a:pt x="18" y="216"/>
                  <a:pt x="18" y="216"/>
                </a:cubicBezTo>
                <a:cubicBezTo>
                  <a:pt x="0" y="206"/>
                  <a:pt x="0" y="206"/>
                  <a:pt x="0" y="206"/>
                </a:cubicBezTo>
                <a:cubicBezTo>
                  <a:pt x="23" y="187"/>
                  <a:pt x="23" y="187"/>
                  <a:pt x="23" y="187"/>
                </a:cubicBezTo>
                <a:cubicBezTo>
                  <a:pt x="36" y="176"/>
                  <a:pt x="36" y="176"/>
                  <a:pt x="36" y="176"/>
                </a:cubicBezTo>
                <a:cubicBezTo>
                  <a:pt x="37" y="172"/>
                  <a:pt x="37" y="172"/>
                  <a:pt x="37" y="172"/>
                </a:cubicBezTo>
                <a:cubicBezTo>
                  <a:pt x="37" y="157"/>
                  <a:pt x="37" y="157"/>
                  <a:pt x="37" y="157"/>
                </a:cubicBezTo>
                <a:cubicBezTo>
                  <a:pt x="41" y="156"/>
                  <a:pt x="41" y="156"/>
                  <a:pt x="41" y="156"/>
                </a:cubicBezTo>
                <a:cubicBezTo>
                  <a:pt x="40" y="155"/>
                  <a:pt x="40" y="155"/>
                  <a:pt x="40" y="155"/>
                </a:cubicBezTo>
                <a:cubicBezTo>
                  <a:pt x="41" y="155"/>
                  <a:pt x="41" y="155"/>
                  <a:pt x="41" y="155"/>
                </a:cubicBezTo>
                <a:cubicBezTo>
                  <a:pt x="29" y="151"/>
                  <a:pt x="29" y="151"/>
                  <a:pt x="29" y="151"/>
                </a:cubicBezTo>
                <a:cubicBezTo>
                  <a:pt x="43" y="134"/>
                  <a:pt x="43" y="134"/>
                  <a:pt x="43" y="134"/>
                </a:cubicBezTo>
                <a:cubicBezTo>
                  <a:pt x="42" y="134"/>
                  <a:pt x="42" y="134"/>
                  <a:pt x="42" y="134"/>
                </a:cubicBezTo>
                <a:cubicBezTo>
                  <a:pt x="40" y="132"/>
                  <a:pt x="40" y="132"/>
                  <a:pt x="40" y="132"/>
                </a:cubicBezTo>
                <a:cubicBezTo>
                  <a:pt x="37" y="135"/>
                  <a:pt x="37" y="135"/>
                  <a:pt x="37" y="135"/>
                </a:cubicBezTo>
                <a:cubicBezTo>
                  <a:pt x="27" y="129"/>
                  <a:pt x="27" y="129"/>
                  <a:pt x="27" y="129"/>
                </a:cubicBezTo>
                <a:cubicBezTo>
                  <a:pt x="10" y="128"/>
                  <a:pt x="10" y="128"/>
                  <a:pt x="10" y="128"/>
                </a:cubicBezTo>
                <a:cubicBezTo>
                  <a:pt x="1" y="91"/>
                  <a:pt x="1" y="91"/>
                  <a:pt x="1" y="91"/>
                </a:cubicBezTo>
                <a:cubicBezTo>
                  <a:pt x="12" y="81"/>
                  <a:pt x="12" y="81"/>
                  <a:pt x="12" y="81"/>
                </a:cubicBezTo>
                <a:cubicBezTo>
                  <a:pt x="18" y="77"/>
                  <a:pt x="18" y="77"/>
                  <a:pt x="18" y="77"/>
                </a:cubicBezTo>
                <a:cubicBezTo>
                  <a:pt x="28" y="73"/>
                  <a:pt x="28" y="73"/>
                  <a:pt x="28" y="73"/>
                </a:cubicBezTo>
                <a:cubicBezTo>
                  <a:pt x="32" y="73"/>
                  <a:pt x="32" y="73"/>
                  <a:pt x="32" y="73"/>
                </a:cubicBezTo>
                <a:cubicBezTo>
                  <a:pt x="48" y="68"/>
                  <a:pt x="48" y="68"/>
                  <a:pt x="48" y="68"/>
                </a:cubicBezTo>
                <a:cubicBezTo>
                  <a:pt x="80" y="59"/>
                  <a:pt x="80" y="59"/>
                  <a:pt x="80" y="59"/>
                </a:cubicBezTo>
                <a:cubicBezTo>
                  <a:pt x="81" y="52"/>
                  <a:pt x="83" y="47"/>
                  <a:pt x="85" y="43"/>
                </a:cubicBezTo>
                <a:cubicBezTo>
                  <a:pt x="79" y="19"/>
                  <a:pt x="79" y="19"/>
                  <a:pt x="79" y="19"/>
                </a:cubicBezTo>
                <a:cubicBezTo>
                  <a:pt x="103" y="25"/>
                  <a:pt x="103" y="25"/>
                  <a:pt x="103" y="25"/>
                </a:cubicBezTo>
                <a:cubicBezTo>
                  <a:pt x="114" y="24"/>
                  <a:pt x="114" y="24"/>
                  <a:pt x="114" y="24"/>
                </a:cubicBezTo>
                <a:cubicBezTo>
                  <a:pt x="121" y="20"/>
                  <a:pt x="121" y="20"/>
                  <a:pt x="121" y="20"/>
                </a:cubicBezTo>
                <a:cubicBezTo>
                  <a:pt x="134" y="26"/>
                  <a:pt x="134" y="26"/>
                  <a:pt x="134" y="26"/>
                </a:cubicBezTo>
                <a:cubicBezTo>
                  <a:pt x="142" y="23"/>
                  <a:pt x="142" y="23"/>
                  <a:pt x="142" y="23"/>
                </a:cubicBezTo>
                <a:cubicBezTo>
                  <a:pt x="144" y="23"/>
                  <a:pt x="144" y="23"/>
                  <a:pt x="144" y="23"/>
                </a:cubicBezTo>
                <a:cubicBezTo>
                  <a:pt x="144" y="20"/>
                  <a:pt x="144" y="20"/>
                  <a:pt x="144" y="20"/>
                </a:cubicBezTo>
                <a:cubicBezTo>
                  <a:pt x="165" y="21"/>
                  <a:pt x="165" y="21"/>
                  <a:pt x="165" y="21"/>
                </a:cubicBezTo>
                <a:cubicBezTo>
                  <a:pt x="169" y="22"/>
                  <a:pt x="169" y="22"/>
                  <a:pt x="169" y="22"/>
                </a:cubicBezTo>
                <a:cubicBezTo>
                  <a:pt x="171" y="21"/>
                  <a:pt x="171" y="21"/>
                  <a:pt x="171" y="21"/>
                </a:cubicBezTo>
                <a:cubicBezTo>
                  <a:pt x="180" y="20"/>
                  <a:pt x="180" y="20"/>
                  <a:pt x="180" y="20"/>
                </a:cubicBezTo>
                <a:cubicBezTo>
                  <a:pt x="188" y="17"/>
                  <a:pt x="188" y="17"/>
                  <a:pt x="188" y="17"/>
                </a:cubicBezTo>
                <a:cubicBezTo>
                  <a:pt x="197" y="13"/>
                  <a:pt x="197" y="13"/>
                  <a:pt x="197" y="13"/>
                </a:cubicBezTo>
                <a:cubicBezTo>
                  <a:pt x="198" y="13"/>
                  <a:pt x="198" y="13"/>
                  <a:pt x="198" y="13"/>
                </a:cubicBezTo>
                <a:cubicBezTo>
                  <a:pt x="213" y="0"/>
                  <a:pt x="213" y="0"/>
                  <a:pt x="213" y="0"/>
                </a:cubicBezTo>
                <a:cubicBezTo>
                  <a:pt x="226" y="22"/>
                  <a:pt x="226" y="22"/>
                  <a:pt x="226" y="22"/>
                </a:cubicBezTo>
                <a:cubicBezTo>
                  <a:pt x="229" y="29"/>
                  <a:pt x="229" y="29"/>
                  <a:pt x="229" y="29"/>
                </a:cubicBezTo>
                <a:cubicBezTo>
                  <a:pt x="228" y="41"/>
                  <a:pt x="228" y="41"/>
                  <a:pt x="228" y="41"/>
                </a:cubicBezTo>
                <a:cubicBezTo>
                  <a:pt x="226" y="46"/>
                  <a:pt x="226" y="49"/>
                  <a:pt x="226" y="50"/>
                </a:cubicBezTo>
                <a:cubicBezTo>
                  <a:pt x="228" y="56"/>
                  <a:pt x="227" y="62"/>
                  <a:pt x="227" y="65"/>
                </a:cubicBezTo>
                <a:cubicBezTo>
                  <a:pt x="227" y="73"/>
                  <a:pt x="227" y="73"/>
                  <a:pt x="227" y="73"/>
                </a:cubicBezTo>
                <a:cubicBezTo>
                  <a:pt x="227" y="75"/>
                  <a:pt x="226" y="77"/>
                  <a:pt x="227" y="78"/>
                </a:cubicBezTo>
                <a:cubicBezTo>
                  <a:pt x="229" y="90"/>
                  <a:pt x="225" y="100"/>
                  <a:pt x="222" y="106"/>
                </a:cubicBezTo>
                <a:cubicBezTo>
                  <a:pt x="214" y="121"/>
                  <a:pt x="202" y="132"/>
                  <a:pt x="186" y="139"/>
                </a:cubicBezTo>
                <a:cubicBezTo>
                  <a:pt x="182" y="141"/>
                  <a:pt x="182" y="141"/>
                  <a:pt x="182" y="141"/>
                </a:cubicBezTo>
                <a:cubicBezTo>
                  <a:pt x="177" y="143"/>
                  <a:pt x="172" y="145"/>
                  <a:pt x="167" y="147"/>
                </a:cubicBezTo>
                <a:cubicBezTo>
                  <a:pt x="162" y="148"/>
                  <a:pt x="159" y="150"/>
                  <a:pt x="157" y="151"/>
                </a:cubicBezTo>
                <a:cubicBezTo>
                  <a:pt x="157" y="151"/>
                  <a:pt x="127" y="171"/>
                  <a:pt x="120" y="176"/>
                </a:cubicBezTo>
                <a:cubicBezTo>
                  <a:pt x="126" y="192"/>
                  <a:pt x="126" y="192"/>
                  <a:pt x="126" y="192"/>
                </a:cubicBezTo>
                <a:cubicBezTo>
                  <a:pt x="128" y="198"/>
                  <a:pt x="129" y="205"/>
                  <a:pt x="127" y="211"/>
                </a:cubicBezTo>
                <a:cubicBezTo>
                  <a:pt x="125" y="218"/>
                  <a:pt x="125" y="221"/>
                  <a:pt x="125" y="224"/>
                </a:cubicBezTo>
                <a:cubicBezTo>
                  <a:pt x="124" y="232"/>
                  <a:pt x="121" y="243"/>
                  <a:pt x="105" y="252"/>
                </a:cubicBezTo>
                <a:cubicBezTo>
                  <a:pt x="96" y="257"/>
                  <a:pt x="87" y="259"/>
                  <a:pt x="79" y="260"/>
                </a:cubicBezTo>
                <a:cubicBezTo>
                  <a:pt x="78" y="260"/>
                  <a:pt x="78" y="260"/>
                  <a:pt x="77" y="261"/>
                </a:cubicBezTo>
                <a:cubicBezTo>
                  <a:pt x="78" y="264"/>
                  <a:pt x="77" y="268"/>
                  <a:pt x="76" y="271"/>
                </a:cubicBezTo>
                <a:cubicBezTo>
                  <a:pt x="71" y="286"/>
                  <a:pt x="71" y="286"/>
                  <a:pt x="71" y="286"/>
                </a:cubicBezTo>
                <a:lnTo>
                  <a:pt x="55" y="28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268"/>
          <p:cNvSpPr>
            <a:spLocks/>
          </p:cNvSpPr>
          <p:nvPr/>
        </p:nvSpPr>
        <p:spPr bwMode="auto">
          <a:xfrm>
            <a:off x="14893925" y="10025063"/>
            <a:ext cx="658812" cy="455613"/>
          </a:xfrm>
          <a:custGeom>
            <a:avLst/>
            <a:gdLst>
              <a:gd name="T0" fmla="*/ 262 w 415"/>
              <a:gd name="T1" fmla="*/ 273 h 287"/>
              <a:gd name="T2" fmla="*/ 244 w 415"/>
              <a:gd name="T3" fmla="*/ 277 h 287"/>
              <a:gd name="T4" fmla="*/ 230 w 415"/>
              <a:gd name="T5" fmla="*/ 271 h 287"/>
              <a:gd name="T6" fmla="*/ 220 w 415"/>
              <a:gd name="T7" fmla="*/ 271 h 287"/>
              <a:gd name="T8" fmla="*/ 216 w 415"/>
              <a:gd name="T9" fmla="*/ 267 h 287"/>
              <a:gd name="T10" fmla="*/ 202 w 415"/>
              <a:gd name="T11" fmla="*/ 271 h 287"/>
              <a:gd name="T12" fmla="*/ 196 w 415"/>
              <a:gd name="T13" fmla="*/ 245 h 287"/>
              <a:gd name="T14" fmla="*/ 194 w 415"/>
              <a:gd name="T15" fmla="*/ 245 h 287"/>
              <a:gd name="T16" fmla="*/ 192 w 415"/>
              <a:gd name="T17" fmla="*/ 257 h 287"/>
              <a:gd name="T18" fmla="*/ 186 w 415"/>
              <a:gd name="T19" fmla="*/ 255 h 287"/>
              <a:gd name="T20" fmla="*/ 184 w 415"/>
              <a:gd name="T21" fmla="*/ 259 h 287"/>
              <a:gd name="T22" fmla="*/ 178 w 415"/>
              <a:gd name="T23" fmla="*/ 253 h 287"/>
              <a:gd name="T24" fmla="*/ 172 w 415"/>
              <a:gd name="T25" fmla="*/ 251 h 287"/>
              <a:gd name="T26" fmla="*/ 146 w 415"/>
              <a:gd name="T27" fmla="*/ 253 h 287"/>
              <a:gd name="T28" fmla="*/ 120 w 415"/>
              <a:gd name="T29" fmla="*/ 223 h 287"/>
              <a:gd name="T30" fmla="*/ 114 w 415"/>
              <a:gd name="T31" fmla="*/ 207 h 287"/>
              <a:gd name="T32" fmla="*/ 114 w 415"/>
              <a:gd name="T33" fmla="*/ 207 h 287"/>
              <a:gd name="T34" fmla="*/ 110 w 415"/>
              <a:gd name="T35" fmla="*/ 203 h 287"/>
              <a:gd name="T36" fmla="*/ 90 w 415"/>
              <a:gd name="T37" fmla="*/ 191 h 287"/>
              <a:gd name="T38" fmla="*/ 80 w 415"/>
              <a:gd name="T39" fmla="*/ 177 h 287"/>
              <a:gd name="T40" fmla="*/ 72 w 415"/>
              <a:gd name="T41" fmla="*/ 175 h 287"/>
              <a:gd name="T42" fmla="*/ 60 w 415"/>
              <a:gd name="T43" fmla="*/ 155 h 287"/>
              <a:gd name="T44" fmla="*/ 58 w 415"/>
              <a:gd name="T45" fmla="*/ 151 h 287"/>
              <a:gd name="T46" fmla="*/ 48 w 415"/>
              <a:gd name="T47" fmla="*/ 143 h 287"/>
              <a:gd name="T48" fmla="*/ 32 w 415"/>
              <a:gd name="T49" fmla="*/ 133 h 287"/>
              <a:gd name="T50" fmla="*/ 32 w 415"/>
              <a:gd name="T51" fmla="*/ 116 h 287"/>
              <a:gd name="T52" fmla="*/ 0 w 415"/>
              <a:gd name="T53" fmla="*/ 58 h 287"/>
              <a:gd name="T54" fmla="*/ 72 w 415"/>
              <a:gd name="T55" fmla="*/ 62 h 287"/>
              <a:gd name="T56" fmla="*/ 90 w 415"/>
              <a:gd name="T57" fmla="*/ 64 h 287"/>
              <a:gd name="T58" fmla="*/ 96 w 415"/>
              <a:gd name="T59" fmla="*/ 66 h 287"/>
              <a:gd name="T60" fmla="*/ 104 w 415"/>
              <a:gd name="T61" fmla="*/ 64 h 287"/>
              <a:gd name="T62" fmla="*/ 124 w 415"/>
              <a:gd name="T63" fmla="*/ 66 h 287"/>
              <a:gd name="T64" fmla="*/ 128 w 415"/>
              <a:gd name="T65" fmla="*/ 64 h 287"/>
              <a:gd name="T66" fmla="*/ 128 w 415"/>
              <a:gd name="T67" fmla="*/ 62 h 287"/>
              <a:gd name="T68" fmla="*/ 136 w 415"/>
              <a:gd name="T69" fmla="*/ 52 h 287"/>
              <a:gd name="T70" fmla="*/ 146 w 415"/>
              <a:gd name="T71" fmla="*/ 48 h 287"/>
              <a:gd name="T72" fmla="*/ 160 w 415"/>
              <a:gd name="T73" fmla="*/ 36 h 287"/>
              <a:gd name="T74" fmla="*/ 166 w 415"/>
              <a:gd name="T75" fmla="*/ 36 h 287"/>
              <a:gd name="T76" fmla="*/ 170 w 415"/>
              <a:gd name="T77" fmla="*/ 20 h 287"/>
              <a:gd name="T78" fmla="*/ 224 w 415"/>
              <a:gd name="T79" fmla="*/ 0 h 287"/>
              <a:gd name="T80" fmla="*/ 292 w 415"/>
              <a:gd name="T81" fmla="*/ 4 h 287"/>
              <a:gd name="T82" fmla="*/ 294 w 415"/>
              <a:gd name="T83" fmla="*/ 14 h 287"/>
              <a:gd name="T84" fmla="*/ 296 w 415"/>
              <a:gd name="T85" fmla="*/ 14 h 287"/>
              <a:gd name="T86" fmla="*/ 321 w 415"/>
              <a:gd name="T87" fmla="*/ 22 h 287"/>
              <a:gd name="T88" fmla="*/ 327 w 415"/>
              <a:gd name="T89" fmla="*/ 26 h 287"/>
              <a:gd name="T90" fmla="*/ 343 w 415"/>
              <a:gd name="T91" fmla="*/ 30 h 287"/>
              <a:gd name="T92" fmla="*/ 353 w 415"/>
              <a:gd name="T93" fmla="*/ 36 h 287"/>
              <a:gd name="T94" fmla="*/ 387 w 415"/>
              <a:gd name="T95" fmla="*/ 42 h 287"/>
              <a:gd name="T96" fmla="*/ 387 w 415"/>
              <a:gd name="T97" fmla="*/ 82 h 287"/>
              <a:gd name="T98" fmla="*/ 385 w 415"/>
              <a:gd name="T99" fmla="*/ 88 h 287"/>
              <a:gd name="T100" fmla="*/ 415 w 415"/>
              <a:gd name="T101" fmla="*/ 98 h 287"/>
              <a:gd name="T102" fmla="*/ 381 w 415"/>
              <a:gd name="T103" fmla="*/ 137 h 287"/>
              <a:gd name="T104" fmla="*/ 385 w 415"/>
              <a:gd name="T105" fmla="*/ 145 h 287"/>
              <a:gd name="T106" fmla="*/ 383 w 415"/>
              <a:gd name="T107" fmla="*/ 147 h 287"/>
              <a:gd name="T108" fmla="*/ 391 w 415"/>
              <a:gd name="T109" fmla="*/ 157 h 287"/>
              <a:gd name="T110" fmla="*/ 369 w 415"/>
              <a:gd name="T111" fmla="*/ 189 h 287"/>
              <a:gd name="T112" fmla="*/ 361 w 415"/>
              <a:gd name="T113" fmla="*/ 199 h 287"/>
              <a:gd name="T114" fmla="*/ 355 w 415"/>
              <a:gd name="T115" fmla="*/ 229 h 287"/>
              <a:gd name="T116" fmla="*/ 282 w 415"/>
              <a:gd name="T117" fmla="*/ 287 h 287"/>
              <a:gd name="T118" fmla="*/ 262 w 415"/>
              <a:gd name="T119" fmla="*/ 27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5" h="287">
                <a:moveTo>
                  <a:pt x="262" y="273"/>
                </a:moveTo>
                <a:lnTo>
                  <a:pt x="244" y="277"/>
                </a:lnTo>
                <a:lnTo>
                  <a:pt x="230" y="271"/>
                </a:lnTo>
                <a:lnTo>
                  <a:pt x="220" y="271"/>
                </a:lnTo>
                <a:lnTo>
                  <a:pt x="216" y="267"/>
                </a:lnTo>
                <a:lnTo>
                  <a:pt x="202" y="271"/>
                </a:lnTo>
                <a:lnTo>
                  <a:pt x="196" y="245"/>
                </a:lnTo>
                <a:lnTo>
                  <a:pt x="194" y="245"/>
                </a:lnTo>
                <a:lnTo>
                  <a:pt x="192" y="257"/>
                </a:lnTo>
                <a:lnTo>
                  <a:pt x="186" y="255"/>
                </a:lnTo>
                <a:lnTo>
                  <a:pt x="184" y="259"/>
                </a:lnTo>
                <a:lnTo>
                  <a:pt x="178" y="253"/>
                </a:lnTo>
                <a:lnTo>
                  <a:pt x="172" y="251"/>
                </a:lnTo>
                <a:lnTo>
                  <a:pt x="146" y="253"/>
                </a:lnTo>
                <a:lnTo>
                  <a:pt x="120" y="223"/>
                </a:lnTo>
                <a:lnTo>
                  <a:pt x="114" y="207"/>
                </a:lnTo>
                <a:lnTo>
                  <a:pt x="114" y="207"/>
                </a:lnTo>
                <a:lnTo>
                  <a:pt x="110" y="203"/>
                </a:lnTo>
                <a:lnTo>
                  <a:pt x="90" y="191"/>
                </a:lnTo>
                <a:lnTo>
                  <a:pt x="80" y="177"/>
                </a:lnTo>
                <a:lnTo>
                  <a:pt x="72" y="175"/>
                </a:lnTo>
                <a:lnTo>
                  <a:pt x="60" y="155"/>
                </a:lnTo>
                <a:lnTo>
                  <a:pt x="58" y="151"/>
                </a:lnTo>
                <a:lnTo>
                  <a:pt x="48" y="143"/>
                </a:lnTo>
                <a:lnTo>
                  <a:pt x="32" y="133"/>
                </a:lnTo>
                <a:lnTo>
                  <a:pt x="32" y="116"/>
                </a:lnTo>
                <a:lnTo>
                  <a:pt x="0" y="58"/>
                </a:lnTo>
                <a:lnTo>
                  <a:pt x="72" y="62"/>
                </a:lnTo>
                <a:lnTo>
                  <a:pt x="90" y="64"/>
                </a:lnTo>
                <a:lnTo>
                  <a:pt x="96" y="66"/>
                </a:lnTo>
                <a:lnTo>
                  <a:pt x="104" y="64"/>
                </a:lnTo>
                <a:lnTo>
                  <a:pt x="124" y="66"/>
                </a:lnTo>
                <a:lnTo>
                  <a:pt x="128" y="64"/>
                </a:lnTo>
                <a:lnTo>
                  <a:pt x="128" y="62"/>
                </a:lnTo>
                <a:lnTo>
                  <a:pt x="136" y="52"/>
                </a:lnTo>
                <a:lnTo>
                  <a:pt x="146" y="48"/>
                </a:lnTo>
                <a:lnTo>
                  <a:pt x="160" y="36"/>
                </a:lnTo>
                <a:lnTo>
                  <a:pt x="166" y="36"/>
                </a:lnTo>
                <a:lnTo>
                  <a:pt x="170" y="20"/>
                </a:lnTo>
                <a:lnTo>
                  <a:pt x="224" y="0"/>
                </a:lnTo>
                <a:lnTo>
                  <a:pt x="292" y="4"/>
                </a:lnTo>
                <a:lnTo>
                  <a:pt x="294" y="14"/>
                </a:lnTo>
                <a:lnTo>
                  <a:pt x="296" y="14"/>
                </a:lnTo>
                <a:lnTo>
                  <a:pt x="321" y="22"/>
                </a:lnTo>
                <a:lnTo>
                  <a:pt x="327" y="26"/>
                </a:lnTo>
                <a:lnTo>
                  <a:pt x="343" y="30"/>
                </a:lnTo>
                <a:lnTo>
                  <a:pt x="353" y="36"/>
                </a:lnTo>
                <a:lnTo>
                  <a:pt x="387" y="42"/>
                </a:lnTo>
                <a:lnTo>
                  <a:pt x="387" y="82"/>
                </a:lnTo>
                <a:lnTo>
                  <a:pt x="385" y="88"/>
                </a:lnTo>
                <a:lnTo>
                  <a:pt x="415" y="98"/>
                </a:lnTo>
                <a:lnTo>
                  <a:pt x="381" y="137"/>
                </a:lnTo>
                <a:lnTo>
                  <a:pt x="385" y="145"/>
                </a:lnTo>
                <a:lnTo>
                  <a:pt x="383" y="147"/>
                </a:lnTo>
                <a:lnTo>
                  <a:pt x="391" y="157"/>
                </a:lnTo>
                <a:lnTo>
                  <a:pt x="369" y="189"/>
                </a:lnTo>
                <a:lnTo>
                  <a:pt x="361" y="199"/>
                </a:lnTo>
                <a:lnTo>
                  <a:pt x="355" y="229"/>
                </a:lnTo>
                <a:lnTo>
                  <a:pt x="282" y="287"/>
                </a:lnTo>
                <a:lnTo>
                  <a:pt x="262" y="27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269"/>
          <p:cNvSpPr>
            <a:spLocks/>
          </p:cNvSpPr>
          <p:nvPr/>
        </p:nvSpPr>
        <p:spPr bwMode="auto">
          <a:xfrm>
            <a:off x="14238288" y="10209213"/>
            <a:ext cx="114300" cy="84138"/>
          </a:xfrm>
          <a:custGeom>
            <a:avLst/>
            <a:gdLst>
              <a:gd name="T0" fmla="*/ 0 w 36"/>
              <a:gd name="T1" fmla="*/ 24 h 27"/>
              <a:gd name="T2" fmla="*/ 32 w 36"/>
              <a:gd name="T3" fmla="*/ 0 h 27"/>
              <a:gd name="T4" fmla="*/ 36 w 36"/>
              <a:gd name="T5" fmla="*/ 6 h 27"/>
              <a:gd name="T6" fmla="*/ 2 w 36"/>
              <a:gd name="T7" fmla="*/ 27 h 27"/>
              <a:gd name="T8" fmla="*/ 0 w 36"/>
              <a:gd name="T9" fmla="*/ 24 h 27"/>
            </a:gdLst>
            <a:ahLst/>
            <a:cxnLst>
              <a:cxn ang="0">
                <a:pos x="T0" y="T1"/>
              </a:cxn>
              <a:cxn ang="0">
                <a:pos x="T2" y="T3"/>
              </a:cxn>
              <a:cxn ang="0">
                <a:pos x="T4" y="T5"/>
              </a:cxn>
              <a:cxn ang="0">
                <a:pos x="T6" y="T7"/>
              </a:cxn>
              <a:cxn ang="0">
                <a:pos x="T8" y="T9"/>
              </a:cxn>
            </a:cxnLst>
            <a:rect l="0" t="0" r="r" b="b"/>
            <a:pathLst>
              <a:path w="36" h="27">
                <a:moveTo>
                  <a:pt x="0" y="24"/>
                </a:moveTo>
                <a:cubicBezTo>
                  <a:pt x="32" y="0"/>
                  <a:pt x="32" y="0"/>
                  <a:pt x="32" y="0"/>
                </a:cubicBezTo>
                <a:cubicBezTo>
                  <a:pt x="34" y="2"/>
                  <a:pt x="35" y="4"/>
                  <a:pt x="36" y="6"/>
                </a:cubicBezTo>
                <a:cubicBezTo>
                  <a:pt x="2" y="27"/>
                  <a:pt x="2" y="27"/>
                  <a:pt x="2" y="27"/>
                </a:cubicBezTo>
                <a:lnTo>
                  <a:pt x="0" y="2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70"/>
          <p:cNvSpPr>
            <a:spLocks/>
          </p:cNvSpPr>
          <p:nvPr/>
        </p:nvSpPr>
        <p:spPr bwMode="auto">
          <a:xfrm>
            <a:off x="14181138" y="9583738"/>
            <a:ext cx="877887" cy="687388"/>
          </a:xfrm>
          <a:custGeom>
            <a:avLst/>
            <a:gdLst>
              <a:gd name="T0" fmla="*/ 141 w 277"/>
              <a:gd name="T1" fmla="*/ 209 h 217"/>
              <a:gd name="T2" fmla="*/ 137 w 277"/>
              <a:gd name="T3" fmla="*/ 208 h 217"/>
              <a:gd name="T4" fmla="*/ 132 w 277"/>
              <a:gd name="T5" fmla="*/ 204 h 217"/>
              <a:gd name="T6" fmla="*/ 109 w 277"/>
              <a:gd name="T7" fmla="*/ 204 h 217"/>
              <a:gd name="T8" fmla="*/ 73 w 277"/>
              <a:gd name="T9" fmla="*/ 204 h 217"/>
              <a:gd name="T10" fmla="*/ 62 w 277"/>
              <a:gd name="T11" fmla="*/ 207 h 217"/>
              <a:gd name="T12" fmla="*/ 50 w 277"/>
              <a:gd name="T13" fmla="*/ 203 h 217"/>
              <a:gd name="T14" fmla="*/ 49 w 277"/>
              <a:gd name="T15" fmla="*/ 204 h 217"/>
              <a:gd name="T16" fmla="*/ 34 w 277"/>
              <a:gd name="T17" fmla="*/ 203 h 217"/>
              <a:gd name="T18" fmla="*/ 25 w 277"/>
              <a:gd name="T19" fmla="*/ 205 h 217"/>
              <a:gd name="T20" fmla="*/ 20 w 277"/>
              <a:gd name="T21" fmla="*/ 205 h 217"/>
              <a:gd name="T22" fmla="*/ 20 w 277"/>
              <a:gd name="T23" fmla="*/ 187 h 217"/>
              <a:gd name="T24" fmla="*/ 0 w 277"/>
              <a:gd name="T25" fmla="*/ 189 h 217"/>
              <a:gd name="T26" fmla="*/ 0 w 277"/>
              <a:gd name="T27" fmla="*/ 169 h 217"/>
              <a:gd name="T28" fmla="*/ 7 w 277"/>
              <a:gd name="T29" fmla="*/ 147 h 217"/>
              <a:gd name="T30" fmla="*/ 12 w 277"/>
              <a:gd name="T31" fmla="*/ 134 h 217"/>
              <a:gd name="T32" fmla="*/ 26 w 277"/>
              <a:gd name="T33" fmla="*/ 109 h 217"/>
              <a:gd name="T34" fmla="*/ 29 w 277"/>
              <a:gd name="T35" fmla="*/ 107 h 217"/>
              <a:gd name="T36" fmla="*/ 39 w 277"/>
              <a:gd name="T37" fmla="*/ 98 h 217"/>
              <a:gd name="T38" fmla="*/ 29 w 277"/>
              <a:gd name="T39" fmla="*/ 74 h 217"/>
              <a:gd name="T40" fmla="*/ 28 w 277"/>
              <a:gd name="T41" fmla="*/ 60 h 217"/>
              <a:gd name="T42" fmla="*/ 29 w 277"/>
              <a:gd name="T43" fmla="*/ 57 h 217"/>
              <a:gd name="T44" fmla="*/ 28 w 277"/>
              <a:gd name="T45" fmla="*/ 55 h 217"/>
              <a:gd name="T46" fmla="*/ 26 w 277"/>
              <a:gd name="T47" fmla="*/ 47 h 217"/>
              <a:gd name="T48" fmla="*/ 18 w 277"/>
              <a:gd name="T49" fmla="*/ 34 h 217"/>
              <a:gd name="T50" fmla="*/ 7 w 277"/>
              <a:gd name="T51" fmla="*/ 14 h 217"/>
              <a:gd name="T52" fmla="*/ 34 w 277"/>
              <a:gd name="T53" fmla="*/ 4 h 217"/>
              <a:gd name="T54" fmla="*/ 49 w 277"/>
              <a:gd name="T55" fmla="*/ 0 h 217"/>
              <a:gd name="T56" fmla="*/ 56 w 277"/>
              <a:gd name="T57" fmla="*/ 2 h 217"/>
              <a:gd name="T58" fmla="*/ 131 w 277"/>
              <a:gd name="T59" fmla="*/ 1 h 217"/>
              <a:gd name="T60" fmla="*/ 133 w 277"/>
              <a:gd name="T61" fmla="*/ 18 h 217"/>
              <a:gd name="T62" fmla="*/ 141 w 277"/>
              <a:gd name="T63" fmla="*/ 31 h 217"/>
              <a:gd name="T64" fmla="*/ 142 w 277"/>
              <a:gd name="T65" fmla="*/ 31 h 217"/>
              <a:gd name="T66" fmla="*/ 146 w 277"/>
              <a:gd name="T67" fmla="*/ 17 h 217"/>
              <a:gd name="T68" fmla="*/ 169 w 277"/>
              <a:gd name="T69" fmla="*/ 17 h 217"/>
              <a:gd name="T70" fmla="*/ 170 w 277"/>
              <a:gd name="T71" fmla="*/ 15 h 217"/>
              <a:gd name="T72" fmla="*/ 181 w 277"/>
              <a:gd name="T73" fmla="*/ 16 h 217"/>
              <a:gd name="T74" fmla="*/ 207 w 277"/>
              <a:gd name="T75" fmla="*/ 19 h 217"/>
              <a:gd name="T76" fmla="*/ 206 w 277"/>
              <a:gd name="T77" fmla="*/ 22 h 217"/>
              <a:gd name="T78" fmla="*/ 227 w 277"/>
              <a:gd name="T79" fmla="*/ 24 h 217"/>
              <a:gd name="T80" fmla="*/ 223 w 277"/>
              <a:gd name="T81" fmla="*/ 52 h 217"/>
              <a:gd name="T82" fmla="*/ 224 w 277"/>
              <a:gd name="T83" fmla="*/ 57 h 217"/>
              <a:gd name="T84" fmla="*/ 224 w 277"/>
              <a:gd name="T85" fmla="*/ 63 h 217"/>
              <a:gd name="T86" fmla="*/ 230 w 277"/>
              <a:gd name="T87" fmla="*/ 69 h 217"/>
              <a:gd name="T88" fmla="*/ 229 w 277"/>
              <a:gd name="T89" fmla="*/ 76 h 217"/>
              <a:gd name="T90" fmla="*/ 240 w 277"/>
              <a:gd name="T91" fmla="*/ 72 h 217"/>
              <a:gd name="T92" fmla="*/ 259 w 277"/>
              <a:gd name="T93" fmla="*/ 81 h 217"/>
              <a:gd name="T94" fmla="*/ 262 w 277"/>
              <a:gd name="T95" fmla="*/ 95 h 217"/>
              <a:gd name="T96" fmla="*/ 261 w 277"/>
              <a:gd name="T97" fmla="*/ 106 h 217"/>
              <a:gd name="T98" fmla="*/ 263 w 277"/>
              <a:gd name="T99" fmla="*/ 113 h 217"/>
              <a:gd name="T100" fmla="*/ 260 w 277"/>
              <a:gd name="T101" fmla="*/ 142 h 217"/>
              <a:gd name="T102" fmla="*/ 224 w 277"/>
              <a:gd name="T103" fmla="*/ 142 h 217"/>
              <a:gd name="T104" fmla="*/ 224 w 277"/>
              <a:gd name="T105" fmla="*/ 160 h 217"/>
              <a:gd name="T106" fmla="*/ 277 w 277"/>
              <a:gd name="T107" fmla="*/ 201 h 217"/>
              <a:gd name="T108" fmla="*/ 199 w 277"/>
              <a:gd name="T109" fmla="*/ 215 h 217"/>
              <a:gd name="T110" fmla="*/ 189 w 277"/>
              <a:gd name="T111" fmla="*/ 213 h 217"/>
              <a:gd name="T112" fmla="*/ 184 w 277"/>
              <a:gd name="T113" fmla="*/ 215 h 217"/>
              <a:gd name="T114" fmla="*/ 169 w 277"/>
              <a:gd name="T115" fmla="*/ 212 h 217"/>
              <a:gd name="T116" fmla="*/ 168 w 277"/>
              <a:gd name="T117" fmla="*/ 211 h 217"/>
              <a:gd name="T118" fmla="*/ 166 w 277"/>
              <a:gd name="T119" fmla="*/ 211 h 217"/>
              <a:gd name="T120" fmla="*/ 164 w 277"/>
              <a:gd name="T121" fmla="*/ 211 h 217"/>
              <a:gd name="T122" fmla="*/ 144 w 277"/>
              <a:gd name="T123" fmla="*/ 217 h 217"/>
              <a:gd name="T124" fmla="*/ 141 w 277"/>
              <a:gd name="T125" fmla="*/ 20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17">
                <a:moveTo>
                  <a:pt x="141" y="209"/>
                </a:moveTo>
                <a:cubicBezTo>
                  <a:pt x="137" y="208"/>
                  <a:pt x="137" y="208"/>
                  <a:pt x="137" y="208"/>
                </a:cubicBezTo>
                <a:cubicBezTo>
                  <a:pt x="132" y="204"/>
                  <a:pt x="132" y="204"/>
                  <a:pt x="132" y="204"/>
                </a:cubicBezTo>
                <a:cubicBezTo>
                  <a:pt x="109" y="204"/>
                  <a:pt x="109" y="204"/>
                  <a:pt x="109" y="204"/>
                </a:cubicBezTo>
                <a:cubicBezTo>
                  <a:pt x="73" y="204"/>
                  <a:pt x="73" y="204"/>
                  <a:pt x="73" y="204"/>
                </a:cubicBezTo>
                <a:cubicBezTo>
                  <a:pt x="62" y="207"/>
                  <a:pt x="62" y="207"/>
                  <a:pt x="62" y="207"/>
                </a:cubicBezTo>
                <a:cubicBezTo>
                  <a:pt x="50" y="203"/>
                  <a:pt x="50" y="203"/>
                  <a:pt x="50" y="203"/>
                </a:cubicBezTo>
                <a:cubicBezTo>
                  <a:pt x="49" y="204"/>
                  <a:pt x="49" y="204"/>
                  <a:pt x="49" y="204"/>
                </a:cubicBezTo>
                <a:cubicBezTo>
                  <a:pt x="34" y="203"/>
                  <a:pt x="34" y="203"/>
                  <a:pt x="34" y="203"/>
                </a:cubicBezTo>
                <a:cubicBezTo>
                  <a:pt x="25" y="205"/>
                  <a:pt x="25" y="205"/>
                  <a:pt x="25" y="205"/>
                </a:cubicBezTo>
                <a:cubicBezTo>
                  <a:pt x="20" y="205"/>
                  <a:pt x="20" y="205"/>
                  <a:pt x="20" y="205"/>
                </a:cubicBezTo>
                <a:cubicBezTo>
                  <a:pt x="20" y="187"/>
                  <a:pt x="20" y="187"/>
                  <a:pt x="20" y="187"/>
                </a:cubicBezTo>
                <a:cubicBezTo>
                  <a:pt x="0" y="189"/>
                  <a:pt x="0" y="189"/>
                  <a:pt x="0" y="189"/>
                </a:cubicBezTo>
                <a:cubicBezTo>
                  <a:pt x="0" y="182"/>
                  <a:pt x="0" y="176"/>
                  <a:pt x="0" y="169"/>
                </a:cubicBezTo>
                <a:cubicBezTo>
                  <a:pt x="0" y="161"/>
                  <a:pt x="2" y="153"/>
                  <a:pt x="7" y="147"/>
                </a:cubicBezTo>
                <a:cubicBezTo>
                  <a:pt x="9" y="143"/>
                  <a:pt x="11" y="138"/>
                  <a:pt x="12" y="134"/>
                </a:cubicBezTo>
                <a:cubicBezTo>
                  <a:pt x="13" y="124"/>
                  <a:pt x="18" y="116"/>
                  <a:pt x="26" y="109"/>
                </a:cubicBezTo>
                <a:cubicBezTo>
                  <a:pt x="29" y="107"/>
                  <a:pt x="29" y="107"/>
                  <a:pt x="29" y="107"/>
                </a:cubicBezTo>
                <a:cubicBezTo>
                  <a:pt x="31" y="104"/>
                  <a:pt x="35" y="101"/>
                  <a:pt x="39" y="98"/>
                </a:cubicBezTo>
                <a:cubicBezTo>
                  <a:pt x="32" y="88"/>
                  <a:pt x="30" y="81"/>
                  <a:pt x="29" y="74"/>
                </a:cubicBezTo>
                <a:cubicBezTo>
                  <a:pt x="27" y="68"/>
                  <a:pt x="28" y="63"/>
                  <a:pt x="28" y="60"/>
                </a:cubicBezTo>
                <a:cubicBezTo>
                  <a:pt x="29" y="57"/>
                  <a:pt x="29" y="57"/>
                  <a:pt x="29" y="57"/>
                </a:cubicBezTo>
                <a:cubicBezTo>
                  <a:pt x="29" y="56"/>
                  <a:pt x="29" y="56"/>
                  <a:pt x="28" y="55"/>
                </a:cubicBezTo>
                <a:cubicBezTo>
                  <a:pt x="28" y="52"/>
                  <a:pt x="27" y="49"/>
                  <a:pt x="26" y="47"/>
                </a:cubicBezTo>
                <a:cubicBezTo>
                  <a:pt x="23" y="43"/>
                  <a:pt x="20" y="39"/>
                  <a:pt x="18" y="34"/>
                </a:cubicBezTo>
                <a:cubicBezTo>
                  <a:pt x="7" y="14"/>
                  <a:pt x="7" y="14"/>
                  <a:pt x="7" y="14"/>
                </a:cubicBezTo>
                <a:cubicBezTo>
                  <a:pt x="34" y="4"/>
                  <a:pt x="34" y="4"/>
                  <a:pt x="34" y="4"/>
                </a:cubicBezTo>
                <a:cubicBezTo>
                  <a:pt x="49" y="0"/>
                  <a:pt x="49" y="0"/>
                  <a:pt x="49" y="0"/>
                </a:cubicBezTo>
                <a:cubicBezTo>
                  <a:pt x="56" y="2"/>
                  <a:pt x="56" y="2"/>
                  <a:pt x="56" y="2"/>
                </a:cubicBezTo>
                <a:cubicBezTo>
                  <a:pt x="131" y="1"/>
                  <a:pt x="131" y="1"/>
                  <a:pt x="131" y="1"/>
                </a:cubicBezTo>
                <a:cubicBezTo>
                  <a:pt x="133" y="18"/>
                  <a:pt x="133" y="18"/>
                  <a:pt x="133" y="18"/>
                </a:cubicBezTo>
                <a:cubicBezTo>
                  <a:pt x="141" y="31"/>
                  <a:pt x="141" y="31"/>
                  <a:pt x="141" y="31"/>
                </a:cubicBezTo>
                <a:cubicBezTo>
                  <a:pt x="142" y="31"/>
                  <a:pt x="142" y="31"/>
                  <a:pt x="142" y="31"/>
                </a:cubicBezTo>
                <a:cubicBezTo>
                  <a:pt x="146" y="17"/>
                  <a:pt x="146" y="17"/>
                  <a:pt x="146" y="17"/>
                </a:cubicBezTo>
                <a:cubicBezTo>
                  <a:pt x="169" y="17"/>
                  <a:pt x="169" y="17"/>
                  <a:pt x="169" y="17"/>
                </a:cubicBezTo>
                <a:cubicBezTo>
                  <a:pt x="170" y="15"/>
                  <a:pt x="170" y="15"/>
                  <a:pt x="170" y="15"/>
                </a:cubicBezTo>
                <a:cubicBezTo>
                  <a:pt x="181" y="16"/>
                  <a:pt x="181" y="16"/>
                  <a:pt x="181" y="16"/>
                </a:cubicBezTo>
                <a:cubicBezTo>
                  <a:pt x="207" y="19"/>
                  <a:pt x="207" y="19"/>
                  <a:pt x="207" y="19"/>
                </a:cubicBezTo>
                <a:cubicBezTo>
                  <a:pt x="206" y="22"/>
                  <a:pt x="206" y="22"/>
                  <a:pt x="206" y="22"/>
                </a:cubicBezTo>
                <a:cubicBezTo>
                  <a:pt x="227" y="24"/>
                  <a:pt x="227" y="24"/>
                  <a:pt x="227" y="24"/>
                </a:cubicBezTo>
                <a:cubicBezTo>
                  <a:pt x="223" y="52"/>
                  <a:pt x="223" y="52"/>
                  <a:pt x="223" y="52"/>
                </a:cubicBezTo>
                <a:cubicBezTo>
                  <a:pt x="224" y="57"/>
                  <a:pt x="224" y="57"/>
                  <a:pt x="224" y="57"/>
                </a:cubicBezTo>
                <a:cubicBezTo>
                  <a:pt x="224" y="63"/>
                  <a:pt x="224" y="63"/>
                  <a:pt x="224" y="63"/>
                </a:cubicBezTo>
                <a:cubicBezTo>
                  <a:pt x="230" y="69"/>
                  <a:pt x="230" y="69"/>
                  <a:pt x="230" y="69"/>
                </a:cubicBezTo>
                <a:cubicBezTo>
                  <a:pt x="229" y="76"/>
                  <a:pt x="229" y="76"/>
                  <a:pt x="229" y="76"/>
                </a:cubicBezTo>
                <a:cubicBezTo>
                  <a:pt x="240" y="72"/>
                  <a:pt x="240" y="72"/>
                  <a:pt x="240" y="72"/>
                </a:cubicBezTo>
                <a:cubicBezTo>
                  <a:pt x="259" y="81"/>
                  <a:pt x="259" y="81"/>
                  <a:pt x="259" y="81"/>
                </a:cubicBezTo>
                <a:cubicBezTo>
                  <a:pt x="262" y="95"/>
                  <a:pt x="262" y="95"/>
                  <a:pt x="262" y="95"/>
                </a:cubicBezTo>
                <a:cubicBezTo>
                  <a:pt x="261" y="106"/>
                  <a:pt x="261" y="106"/>
                  <a:pt x="261" y="106"/>
                </a:cubicBezTo>
                <a:cubicBezTo>
                  <a:pt x="263" y="113"/>
                  <a:pt x="263" y="113"/>
                  <a:pt x="263" y="113"/>
                </a:cubicBezTo>
                <a:cubicBezTo>
                  <a:pt x="260" y="142"/>
                  <a:pt x="260" y="142"/>
                  <a:pt x="260" y="142"/>
                </a:cubicBezTo>
                <a:cubicBezTo>
                  <a:pt x="224" y="142"/>
                  <a:pt x="224" y="142"/>
                  <a:pt x="224" y="142"/>
                </a:cubicBezTo>
                <a:cubicBezTo>
                  <a:pt x="224" y="160"/>
                  <a:pt x="224" y="160"/>
                  <a:pt x="224" y="160"/>
                </a:cubicBezTo>
                <a:cubicBezTo>
                  <a:pt x="277" y="201"/>
                  <a:pt x="277" y="201"/>
                  <a:pt x="277" y="201"/>
                </a:cubicBezTo>
                <a:cubicBezTo>
                  <a:pt x="199" y="215"/>
                  <a:pt x="199" y="215"/>
                  <a:pt x="199" y="215"/>
                </a:cubicBezTo>
                <a:cubicBezTo>
                  <a:pt x="189" y="213"/>
                  <a:pt x="189" y="213"/>
                  <a:pt x="189" y="213"/>
                </a:cubicBezTo>
                <a:cubicBezTo>
                  <a:pt x="184" y="215"/>
                  <a:pt x="184" y="215"/>
                  <a:pt x="184" y="215"/>
                </a:cubicBezTo>
                <a:cubicBezTo>
                  <a:pt x="169" y="212"/>
                  <a:pt x="169" y="212"/>
                  <a:pt x="169" y="212"/>
                </a:cubicBezTo>
                <a:cubicBezTo>
                  <a:pt x="168" y="211"/>
                  <a:pt x="168" y="211"/>
                  <a:pt x="168" y="211"/>
                </a:cubicBezTo>
                <a:cubicBezTo>
                  <a:pt x="166" y="211"/>
                  <a:pt x="166" y="211"/>
                  <a:pt x="166" y="211"/>
                </a:cubicBezTo>
                <a:cubicBezTo>
                  <a:pt x="164" y="211"/>
                  <a:pt x="164" y="211"/>
                  <a:pt x="164" y="211"/>
                </a:cubicBezTo>
                <a:cubicBezTo>
                  <a:pt x="144" y="217"/>
                  <a:pt x="144" y="217"/>
                  <a:pt x="144" y="217"/>
                </a:cubicBezTo>
                <a:lnTo>
                  <a:pt x="141" y="20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271"/>
          <p:cNvSpPr>
            <a:spLocks/>
          </p:cNvSpPr>
          <p:nvPr/>
        </p:nvSpPr>
        <p:spPr bwMode="auto">
          <a:xfrm>
            <a:off x="14247813" y="10229850"/>
            <a:ext cx="120650" cy="76200"/>
          </a:xfrm>
          <a:custGeom>
            <a:avLst/>
            <a:gdLst>
              <a:gd name="T0" fmla="*/ 0 w 38"/>
              <a:gd name="T1" fmla="*/ 20 h 24"/>
              <a:gd name="T2" fmla="*/ 34 w 38"/>
              <a:gd name="T3" fmla="*/ 0 h 24"/>
              <a:gd name="T4" fmla="*/ 38 w 38"/>
              <a:gd name="T5" fmla="*/ 7 h 24"/>
              <a:gd name="T6" fmla="*/ 2 w 38"/>
              <a:gd name="T7" fmla="*/ 24 h 24"/>
              <a:gd name="T8" fmla="*/ 0 w 38"/>
              <a:gd name="T9" fmla="*/ 20 h 24"/>
            </a:gdLst>
            <a:ahLst/>
            <a:cxnLst>
              <a:cxn ang="0">
                <a:pos x="T0" y="T1"/>
              </a:cxn>
              <a:cxn ang="0">
                <a:pos x="T2" y="T3"/>
              </a:cxn>
              <a:cxn ang="0">
                <a:pos x="T4" y="T5"/>
              </a:cxn>
              <a:cxn ang="0">
                <a:pos x="T6" y="T7"/>
              </a:cxn>
              <a:cxn ang="0">
                <a:pos x="T8" y="T9"/>
              </a:cxn>
            </a:cxnLst>
            <a:rect l="0" t="0" r="r" b="b"/>
            <a:pathLst>
              <a:path w="38" h="24">
                <a:moveTo>
                  <a:pt x="0" y="20"/>
                </a:moveTo>
                <a:cubicBezTo>
                  <a:pt x="34" y="0"/>
                  <a:pt x="34" y="0"/>
                  <a:pt x="34" y="0"/>
                </a:cubicBezTo>
                <a:cubicBezTo>
                  <a:pt x="35" y="2"/>
                  <a:pt x="37" y="5"/>
                  <a:pt x="38" y="7"/>
                </a:cubicBezTo>
                <a:cubicBezTo>
                  <a:pt x="2" y="24"/>
                  <a:pt x="2" y="24"/>
                  <a:pt x="2" y="24"/>
                </a:cubicBezTo>
                <a:cubicBezTo>
                  <a:pt x="1" y="23"/>
                  <a:pt x="0" y="21"/>
                  <a:pt x="0" y="2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272"/>
          <p:cNvSpPr>
            <a:spLocks/>
          </p:cNvSpPr>
          <p:nvPr/>
        </p:nvSpPr>
        <p:spPr bwMode="auto">
          <a:xfrm>
            <a:off x="14235113" y="10183813"/>
            <a:ext cx="95250" cy="96838"/>
          </a:xfrm>
          <a:custGeom>
            <a:avLst/>
            <a:gdLst>
              <a:gd name="T0" fmla="*/ 0 w 60"/>
              <a:gd name="T1" fmla="*/ 59 h 61"/>
              <a:gd name="T2" fmla="*/ 54 w 60"/>
              <a:gd name="T3" fmla="*/ 0 h 61"/>
              <a:gd name="T4" fmla="*/ 60 w 60"/>
              <a:gd name="T5" fmla="*/ 8 h 61"/>
              <a:gd name="T6" fmla="*/ 0 w 60"/>
              <a:gd name="T7" fmla="*/ 61 h 61"/>
              <a:gd name="T8" fmla="*/ 0 w 60"/>
              <a:gd name="T9" fmla="*/ 59 h 61"/>
            </a:gdLst>
            <a:ahLst/>
            <a:cxnLst>
              <a:cxn ang="0">
                <a:pos x="T0" y="T1"/>
              </a:cxn>
              <a:cxn ang="0">
                <a:pos x="T2" y="T3"/>
              </a:cxn>
              <a:cxn ang="0">
                <a:pos x="T4" y="T5"/>
              </a:cxn>
              <a:cxn ang="0">
                <a:pos x="T6" y="T7"/>
              </a:cxn>
              <a:cxn ang="0">
                <a:pos x="T8" y="T9"/>
              </a:cxn>
            </a:cxnLst>
            <a:rect l="0" t="0" r="r" b="b"/>
            <a:pathLst>
              <a:path w="60" h="61">
                <a:moveTo>
                  <a:pt x="0" y="59"/>
                </a:moveTo>
                <a:lnTo>
                  <a:pt x="54" y="0"/>
                </a:lnTo>
                <a:lnTo>
                  <a:pt x="60" y="8"/>
                </a:lnTo>
                <a:lnTo>
                  <a:pt x="0" y="61"/>
                </a:lnTo>
                <a:lnTo>
                  <a:pt x="0" y="5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73"/>
          <p:cNvSpPr>
            <a:spLocks/>
          </p:cNvSpPr>
          <p:nvPr/>
        </p:nvSpPr>
        <p:spPr bwMode="auto">
          <a:xfrm>
            <a:off x="15351125" y="9742488"/>
            <a:ext cx="347662" cy="481013"/>
          </a:xfrm>
          <a:custGeom>
            <a:avLst/>
            <a:gdLst>
              <a:gd name="T0" fmla="*/ 46 w 110"/>
              <a:gd name="T1" fmla="*/ 151 h 152"/>
              <a:gd name="T2" fmla="*/ 47 w 110"/>
              <a:gd name="T3" fmla="*/ 138 h 152"/>
              <a:gd name="T4" fmla="*/ 46 w 110"/>
              <a:gd name="T5" fmla="*/ 137 h 152"/>
              <a:gd name="T6" fmla="*/ 35 w 110"/>
              <a:gd name="T7" fmla="*/ 123 h 152"/>
              <a:gd name="T8" fmla="*/ 34 w 110"/>
              <a:gd name="T9" fmla="*/ 112 h 152"/>
              <a:gd name="T10" fmla="*/ 31 w 110"/>
              <a:gd name="T11" fmla="*/ 109 h 152"/>
              <a:gd name="T12" fmla="*/ 23 w 110"/>
              <a:gd name="T13" fmla="*/ 112 h 152"/>
              <a:gd name="T14" fmla="*/ 14 w 110"/>
              <a:gd name="T15" fmla="*/ 95 h 152"/>
              <a:gd name="T16" fmla="*/ 0 w 110"/>
              <a:gd name="T17" fmla="*/ 77 h 152"/>
              <a:gd name="T18" fmla="*/ 13 w 110"/>
              <a:gd name="T19" fmla="*/ 67 h 152"/>
              <a:gd name="T20" fmla="*/ 13 w 110"/>
              <a:gd name="T21" fmla="*/ 63 h 152"/>
              <a:gd name="T22" fmla="*/ 19 w 110"/>
              <a:gd name="T23" fmla="*/ 57 h 152"/>
              <a:gd name="T24" fmla="*/ 20 w 110"/>
              <a:gd name="T25" fmla="*/ 54 h 152"/>
              <a:gd name="T26" fmla="*/ 20 w 110"/>
              <a:gd name="T27" fmla="*/ 53 h 152"/>
              <a:gd name="T28" fmla="*/ 17 w 110"/>
              <a:gd name="T29" fmla="*/ 41 h 152"/>
              <a:gd name="T30" fmla="*/ 21 w 110"/>
              <a:gd name="T31" fmla="*/ 36 h 152"/>
              <a:gd name="T32" fmla="*/ 17 w 110"/>
              <a:gd name="T33" fmla="*/ 31 h 152"/>
              <a:gd name="T34" fmla="*/ 5 w 110"/>
              <a:gd name="T35" fmla="*/ 3 h 152"/>
              <a:gd name="T36" fmla="*/ 34 w 110"/>
              <a:gd name="T37" fmla="*/ 0 h 152"/>
              <a:gd name="T38" fmla="*/ 41 w 110"/>
              <a:gd name="T39" fmla="*/ 0 h 152"/>
              <a:gd name="T40" fmla="*/ 48 w 110"/>
              <a:gd name="T41" fmla="*/ 4 h 152"/>
              <a:gd name="T42" fmla="*/ 48 w 110"/>
              <a:gd name="T43" fmla="*/ 3 h 152"/>
              <a:gd name="T44" fmla="*/ 52 w 110"/>
              <a:gd name="T45" fmla="*/ 4 h 152"/>
              <a:gd name="T46" fmla="*/ 66 w 110"/>
              <a:gd name="T47" fmla="*/ 13 h 152"/>
              <a:gd name="T48" fmla="*/ 68 w 110"/>
              <a:gd name="T49" fmla="*/ 19 h 152"/>
              <a:gd name="T50" fmla="*/ 73 w 110"/>
              <a:gd name="T51" fmla="*/ 23 h 152"/>
              <a:gd name="T52" fmla="*/ 74 w 110"/>
              <a:gd name="T53" fmla="*/ 33 h 152"/>
              <a:gd name="T54" fmla="*/ 74 w 110"/>
              <a:gd name="T55" fmla="*/ 61 h 152"/>
              <a:gd name="T56" fmla="*/ 76 w 110"/>
              <a:gd name="T57" fmla="*/ 62 h 152"/>
              <a:gd name="T58" fmla="*/ 87 w 110"/>
              <a:gd name="T59" fmla="*/ 69 h 152"/>
              <a:gd name="T60" fmla="*/ 98 w 110"/>
              <a:gd name="T61" fmla="*/ 81 h 152"/>
              <a:gd name="T62" fmla="*/ 110 w 110"/>
              <a:gd name="T63" fmla="*/ 107 h 152"/>
              <a:gd name="T64" fmla="*/ 102 w 110"/>
              <a:gd name="T65" fmla="*/ 112 h 152"/>
              <a:gd name="T66" fmla="*/ 102 w 110"/>
              <a:gd name="T67" fmla="*/ 117 h 152"/>
              <a:gd name="T68" fmla="*/ 91 w 110"/>
              <a:gd name="T69" fmla="*/ 134 h 152"/>
              <a:gd name="T70" fmla="*/ 86 w 110"/>
              <a:gd name="T71" fmla="*/ 150 h 152"/>
              <a:gd name="T72" fmla="*/ 70 w 110"/>
              <a:gd name="T73" fmla="*/ 152 h 152"/>
              <a:gd name="T74" fmla="*/ 46 w 110"/>
              <a:gd name="T75" fmla="*/ 1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0" h="152">
                <a:moveTo>
                  <a:pt x="46" y="151"/>
                </a:moveTo>
                <a:cubicBezTo>
                  <a:pt x="47" y="138"/>
                  <a:pt x="47" y="138"/>
                  <a:pt x="47" y="138"/>
                </a:cubicBezTo>
                <a:cubicBezTo>
                  <a:pt x="46" y="137"/>
                  <a:pt x="46" y="137"/>
                  <a:pt x="46" y="137"/>
                </a:cubicBezTo>
                <a:cubicBezTo>
                  <a:pt x="35" y="123"/>
                  <a:pt x="35" y="123"/>
                  <a:pt x="35" y="123"/>
                </a:cubicBezTo>
                <a:cubicBezTo>
                  <a:pt x="34" y="112"/>
                  <a:pt x="34" y="112"/>
                  <a:pt x="34" y="112"/>
                </a:cubicBezTo>
                <a:cubicBezTo>
                  <a:pt x="31" y="109"/>
                  <a:pt x="31" y="109"/>
                  <a:pt x="31" y="109"/>
                </a:cubicBezTo>
                <a:cubicBezTo>
                  <a:pt x="23" y="112"/>
                  <a:pt x="23" y="112"/>
                  <a:pt x="23" y="112"/>
                </a:cubicBezTo>
                <a:cubicBezTo>
                  <a:pt x="14" y="95"/>
                  <a:pt x="14" y="95"/>
                  <a:pt x="14" y="95"/>
                </a:cubicBezTo>
                <a:cubicBezTo>
                  <a:pt x="0" y="77"/>
                  <a:pt x="0" y="77"/>
                  <a:pt x="0" y="77"/>
                </a:cubicBezTo>
                <a:cubicBezTo>
                  <a:pt x="13" y="67"/>
                  <a:pt x="13" y="67"/>
                  <a:pt x="13" y="67"/>
                </a:cubicBezTo>
                <a:cubicBezTo>
                  <a:pt x="13" y="63"/>
                  <a:pt x="13" y="63"/>
                  <a:pt x="13" y="63"/>
                </a:cubicBezTo>
                <a:cubicBezTo>
                  <a:pt x="19" y="57"/>
                  <a:pt x="19" y="57"/>
                  <a:pt x="19" y="57"/>
                </a:cubicBezTo>
                <a:cubicBezTo>
                  <a:pt x="20" y="54"/>
                  <a:pt x="20" y="54"/>
                  <a:pt x="20" y="54"/>
                </a:cubicBezTo>
                <a:cubicBezTo>
                  <a:pt x="20" y="53"/>
                  <a:pt x="20" y="53"/>
                  <a:pt x="20" y="53"/>
                </a:cubicBezTo>
                <a:cubicBezTo>
                  <a:pt x="17" y="41"/>
                  <a:pt x="17" y="41"/>
                  <a:pt x="17" y="41"/>
                </a:cubicBezTo>
                <a:cubicBezTo>
                  <a:pt x="21" y="36"/>
                  <a:pt x="21" y="36"/>
                  <a:pt x="21" y="36"/>
                </a:cubicBezTo>
                <a:cubicBezTo>
                  <a:pt x="17" y="31"/>
                  <a:pt x="17" y="31"/>
                  <a:pt x="17" y="31"/>
                </a:cubicBezTo>
                <a:cubicBezTo>
                  <a:pt x="5" y="3"/>
                  <a:pt x="5" y="3"/>
                  <a:pt x="5" y="3"/>
                </a:cubicBezTo>
                <a:cubicBezTo>
                  <a:pt x="34" y="0"/>
                  <a:pt x="34" y="0"/>
                  <a:pt x="34" y="0"/>
                </a:cubicBezTo>
                <a:cubicBezTo>
                  <a:pt x="41" y="0"/>
                  <a:pt x="41" y="0"/>
                  <a:pt x="41" y="0"/>
                </a:cubicBezTo>
                <a:cubicBezTo>
                  <a:pt x="48" y="4"/>
                  <a:pt x="48" y="4"/>
                  <a:pt x="48" y="4"/>
                </a:cubicBezTo>
                <a:cubicBezTo>
                  <a:pt x="48" y="3"/>
                  <a:pt x="48" y="3"/>
                  <a:pt x="48" y="3"/>
                </a:cubicBezTo>
                <a:cubicBezTo>
                  <a:pt x="52" y="4"/>
                  <a:pt x="52" y="4"/>
                  <a:pt x="52" y="4"/>
                </a:cubicBezTo>
                <a:cubicBezTo>
                  <a:pt x="66" y="13"/>
                  <a:pt x="66" y="13"/>
                  <a:pt x="66" y="13"/>
                </a:cubicBezTo>
                <a:cubicBezTo>
                  <a:pt x="68" y="19"/>
                  <a:pt x="68" y="19"/>
                  <a:pt x="68" y="19"/>
                </a:cubicBezTo>
                <a:cubicBezTo>
                  <a:pt x="73" y="23"/>
                  <a:pt x="73" y="23"/>
                  <a:pt x="73" y="23"/>
                </a:cubicBezTo>
                <a:cubicBezTo>
                  <a:pt x="74" y="33"/>
                  <a:pt x="74" y="33"/>
                  <a:pt x="74" y="33"/>
                </a:cubicBezTo>
                <a:cubicBezTo>
                  <a:pt x="76" y="44"/>
                  <a:pt x="76" y="53"/>
                  <a:pt x="74" y="61"/>
                </a:cubicBezTo>
                <a:cubicBezTo>
                  <a:pt x="76" y="62"/>
                  <a:pt x="76" y="62"/>
                  <a:pt x="76" y="62"/>
                </a:cubicBezTo>
                <a:cubicBezTo>
                  <a:pt x="87" y="69"/>
                  <a:pt x="87" y="69"/>
                  <a:pt x="87" y="69"/>
                </a:cubicBezTo>
                <a:cubicBezTo>
                  <a:pt x="98" y="81"/>
                  <a:pt x="98" y="81"/>
                  <a:pt x="98" y="81"/>
                </a:cubicBezTo>
                <a:cubicBezTo>
                  <a:pt x="110" y="107"/>
                  <a:pt x="110" y="107"/>
                  <a:pt x="110" y="107"/>
                </a:cubicBezTo>
                <a:cubicBezTo>
                  <a:pt x="102" y="112"/>
                  <a:pt x="102" y="112"/>
                  <a:pt x="102" y="112"/>
                </a:cubicBezTo>
                <a:cubicBezTo>
                  <a:pt x="102" y="117"/>
                  <a:pt x="102" y="117"/>
                  <a:pt x="102" y="117"/>
                </a:cubicBezTo>
                <a:cubicBezTo>
                  <a:pt x="91" y="134"/>
                  <a:pt x="91" y="134"/>
                  <a:pt x="91" y="134"/>
                </a:cubicBezTo>
                <a:cubicBezTo>
                  <a:pt x="86" y="150"/>
                  <a:pt x="86" y="150"/>
                  <a:pt x="86" y="150"/>
                </a:cubicBezTo>
                <a:cubicBezTo>
                  <a:pt x="70" y="152"/>
                  <a:pt x="70" y="152"/>
                  <a:pt x="70" y="152"/>
                </a:cubicBezTo>
                <a:lnTo>
                  <a:pt x="46" y="15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74"/>
          <p:cNvSpPr>
            <a:spLocks/>
          </p:cNvSpPr>
          <p:nvPr/>
        </p:nvSpPr>
        <p:spPr bwMode="auto">
          <a:xfrm>
            <a:off x="15489238" y="9910763"/>
            <a:ext cx="127000" cy="9525"/>
          </a:xfrm>
          <a:custGeom>
            <a:avLst/>
            <a:gdLst>
              <a:gd name="T0" fmla="*/ 0 w 80"/>
              <a:gd name="T1" fmla="*/ 4 h 6"/>
              <a:gd name="T2" fmla="*/ 0 w 80"/>
              <a:gd name="T3" fmla="*/ 0 h 6"/>
              <a:gd name="T4" fmla="*/ 80 w 80"/>
              <a:gd name="T5" fmla="*/ 6 h 6"/>
              <a:gd name="T6" fmla="*/ 0 w 80"/>
              <a:gd name="T7" fmla="*/ 4 h 6"/>
            </a:gdLst>
            <a:ahLst/>
            <a:cxnLst>
              <a:cxn ang="0">
                <a:pos x="T0" y="T1"/>
              </a:cxn>
              <a:cxn ang="0">
                <a:pos x="T2" y="T3"/>
              </a:cxn>
              <a:cxn ang="0">
                <a:pos x="T4" y="T5"/>
              </a:cxn>
              <a:cxn ang="0">
                <a:pos x="T6" y="T7"/>
              </a:cxn>
            </a:cxnLst>
            <a:rect l="0" t="0" r="r" b="b"/>
            <a:pathLst>
              <a:path w="80" h="6">
                <a:moveTo>
                  <a:pt x="0" y="4"/>
                </a:moveTo>
                <a:lnTo>
                  <a:pt x="0" y="0"/>
                </a:lnTo>
                <a:lnTo>
                  <a:pt x="80" y="6"/>
                </a:lnTo>
                <a:lnTo>
                  <a:pt x="0" y="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75"/>
          <p:cNvSpPr>
            <a:spLocks/>
          </p:cNvSpPr>
          <p:nvPr/>
        </p:nvSpPr>
        <p:spPr bwMode="auto">
          <a:xfrm>
            <a:off x="15182850" y="9358313"/>
            <a:ext cx="779462" cy="717550"/>
          </a:xfrm>
          <a:custGeom>
            <a:avLst/>
            <a:gdLst>
              <a:gd name="T0" fmla="*/ 101 w 246"/>
              <a:gd name="T1" fmla="*/ 180 h 226"/>
              <a:gd name="T2" fmla="*/ 99 w 246"/>
              <a:gd name="T3" fmla="*/ 181 h 226"/>
              <a:gd name="T4" fmla="*/ 97 w 246"/>
              <a:gd name="T5" fmla="*/ 177 h 226"/>
              <a:gd name="T6" fmla="*/ 97 w 246"/>
              <a:gd name="T7" fmla="*/ 175 h 226"/>
              <a:gd name="T8" fmla="*/ 96 w 246"/>
              <a:gd name="T9" fmla="*/ 172 h 226"/>
              <a:gd name="T10" fmla="*/ 94 w 246"/>
              <a:gd name="T11" fmla="*/ 169 h 226"/>
              <a:gd name="T12" fmla="*/ 89 w 246"/>
              <a:gd name="T13" fmla="*/ 169 h 226"/>
              <a:gd name="T14" fmla="*/ 86 w 246"/>
              <a:gd name="T15" fmla="*/ 162 h 226"/>
              <a:gd name="T16" fmla="*/ 77 w 246"/>
              <a:gd name="T17" fmla="*/ 159 h 226"/>
              <a:gd name="T18" fmla="*/ 71 w 246"/>
              <a:gd name="T19" fmla="*/ 155 h 226"/>
              <a:gd name="T20" fmla="*/ 70 w 246"/>
              <a:gd name="T21" fmla="*/ 154 h 226"/>
              <a:gd name="T22" fmla="*/ 59 w 246"/>
              <a:gd name="T23" fmla="*/ 152 h 226"/>
              <a:gd name="T24" fmla="*/ 54 w 246"/>
              <a:gd name="T25" fmla="*/ 149 h 226"/>
              <a:gd name="T26" fmla="*/ 51 w 246"/>
              <a:gd name="T27" fmla="*/ 147 h 226"/>
              <a:gd name="T28" fmla="*/ 9 w 246"/>
              <a:gd name="T29" fmla="*/ 140 h 226"/>
              <a:gd name="T30" fmla="*/ 17 w 246"/>
              <a:gd name="T31" fmla="*/ 131 h 226"/>
              <a:gd name="T32" fmla="*/ 24 w 246"/>
              <a:gd name="T33" fmla="*/ 118 h 226"/>
              <a:gd name="T34" fmla="*/ 10 w 246"/>
              <a:gd name="T35" fmla="*/ 87 h 226"/>
              <a:gd name="T36" fmla="*/ 0 w 246"/>
              <a:gd name="T37" fmla="*/ 50 h 226"/>
              <a:gd name="T38" fmla="*/ 27 w 246"/>
              <a:gd name="T39" fmla="*/ 52 h 226"/>
              <a:gd name="T40" fmla="*/ 27 w 246"/>
              <a:gd name="T41" fmla="*/ 52 h 226"/>
              <a:gd name="T42" fmla="*/ 14 w 246"/>
              <a:gd name="T43" fmla="*/ 28 h 226"/>
              <a:gd name="T44" fmla="*/ 19 w 246"/>
              <a:gd name="T45" fmla="*/ 28 h 226"/>
              <a:gd name="T46" fmla="*/ 8 w 246"/>
              <a:gd name="T47" fmla="*/ 17 h 226"/>
              <a:gd name="T48" fmla="*/ 41 w 246"/>
              <a:gd name="T49" fmla="*/ 5 h 226"/>
              <a:gd name="T50" fmla="*/ 51 w 246"/>
              <a:gd name="T51" fmla="*/ 3 h 226"/>
              <a:gd name="T52" fmla="*/ 89 w 246"/>
              <a:gd name="T53" fmla="*/ 3 h 226"/>
              <a:gd name="T54" fmla="*/ 90 w 246"/>
              <a:gd name="T55" fmla="*/ 10 h 226"/>
              <a:gd name="T56" fmla="*/ 96 w 246"/>
              <a:gd name="T57" fmla="*/ 0 h 226"/>
              <a:gd name="T58" fmla="*/ 111 w 246"/>
              <a:gd name="T59" fmla="*/ 2 h 226"/>
              <a:gd name="T60" fmla="*/ 117 w 246"/>
              <a:gd name="T61" fmla="*/ 4 h 226"/>
              <a:gd name="T62" fmla="*/ 184 w 246"/>
              <a:gd name="T63" fmla="*/ 35 h 226"/>
              <a:gd name="T64" fmla="*/ 196 w 246"/>
              <a:gd name="T65" fmla="*/ 48 h 226"/>
              <a:gd name="T66" fmla="*/ 232 w 246"/>
              <a:gd name="T67" fmla="*/ 68 h 226"/>
              <a:gd name="T68" fmla="*/ 219 w 246"/>
              <a:gd name="T69" fmla="*/ 86 h 226"/>
              <a:gd name="T70" fmla="*/ 217 w 246"/>
              <a:gd name="T71" fmla="*/ 88 h 226"/>
              <a:gd name="T72" fmla="*/ 224 w 246"/>
              <a:gd name="T73" fmla="*/ 100 h 226"/>
              <a:gd name="T74" fmla="*/ 222 w 246"/>
              <a:gd name="T75" fmla="*/ 117 h 226"/>
              <a:gd name="T76" fmla="*/ 223 w 246"/>
              <a:gd name="T77" fmla="*/ 123 h 226"/>
              <a:gd name="T78" fmla="*/ 223 w 246"/>
              <a:gd name="T79" fmla="*/ 129 h 226"/>
              <a:gd name="T80" fmla="*/ 229 w 246"/>
              <a:gd name="T81" fmla="*/ 124 h 226"/>
              <a:gd name="T82" fmla="*/ 242 w 246"/>
              <a:gd name="T83" fmla="*/ 153 h 226"/>
              <a:gd name="T84" fmla="*/ 242 w 246"/>
              <a:gd name="T85" fmla="*/ 154 h 226"/>
              <a:gd name="T86" fmla="*/ 246 w 246"/>
              <a:gd name="T87" fmla="*/ 163 h 226"/>
              <a:gd name="T88" fmla="*/ 228 w 246"/>
              <a:gd name="T89" fmla="*/ 179 h 226"/>
              <a:gd name="T90" fmla="*/ 222 w 246"/>
              <a:gd name="T91" fmla="*/ 179 h 226"/>
              <a:gd name="T92" fmla="*/ 217 w 246"/>
              <a:gd name="T93" fmla="*/ 181 h 226"/>
              <a:gd name="T94" fmla="*/ 210 w 246"/>
              <a:gd name="T95" fmla="*/ 184 h 226"/>
              <a:gd name="T96" fmla="*/ 202 w 246"/>
              <a:gd name="T97" fmla="*/ 186 h 226"/>
              <a:gd name="T98" fmla="*/ 194 w 246"/>
              <a:gd name="T99" fmla="*/ 187 h 226"/>
              <a:gd name="T100" fmla="*/ 186 w 246"/>
              <a:gd name="T101" fmla="*/ 190 h 226"/>
              <a:gd name="T102" fmla="*/ 182 w 246"/>
              <a:gd name="T103" fmla="*/ 189 h 226"/>
              <a:gd name="T104" fmla="*/ 176 w 246"/>
              <a:gd name="T105" fmla="*/ 192 h 226"/>
              <a:gd name="T106" fmla="*/ 162 w 246"/>
              <a:gd name="T107" fmla="*/ 195 h 226"/>
              <a:gd name="T108" fmla="*/ 158 w 246"/>
              <a:gd name="T109" fmla="*/ 193 h 226"/>
              <a:gd name="T110" fmla="*/ 156 w 246"/>
              <a:gd name="T111" fmla="*/ 194 h 226"/>
              <a:gd name="T112" fmla="*/ 139 w 246"/>
              <a:gd name="T113" fmla="*/ 196 h 226"/>
              <a:gd name="T114" fmla="*/ 134 w 246"/>
              <a:gd name="T115" fmla="*/ 191 h 226"/>
              <a:gd name="T116" fmla="*/ 130 w 246"/>
              <a:gd name="T117" fmla="*/ 191 h 226"/>
              <a:gd name="T118" fmla="*/ 132 w 246"/>
              <a:gd name="T119" fmla="*/ 226 h 226"/>
              <a:gd name="T120" fmla="*/ 101 w 246"/>
              <a:gd name="T121" fmla="*/ 18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26">
                <a:moveTo>
                  <a:pt x="101" y="180"/>
                </a:moveTo>
                <a:cubicBezTo>
                  <a:pt x="99" y="181"/>
                  <a:pt x="99" y="181"/>
                  <a:pt x="99" y="181"/>
                </a:cubicBezTo>
                <a:cubicBezTo>
                  <a:pt x="97" y="177"/>
                  <a:pt x="97" y="177"/>
                  <a:pt x="97" y="177"/>
                </a:cubicBezTo>
                <a:cubicBezTo>
                  <a:pt x="97" y="175"/>
                  <a:pt x="97" y="175"/>
                  <a:pt x="97" y="175"/>
                </a:cubicBezTo>
                <a:cubicBezTo>
                  <a:pt x="97" y="174"/>
                  <a:pt x="96" y="173"/>
                  <a:pt x="96" y="172"/>
                </a:cubicBezTo>
                <a:cubicBezTo>
                  <a:pt x="94" y="169"/>
                  <a:pt x="94" y="169"/>
                  <a:pt x="94" y="169"/>
                </a:cubicBezTo>
                <a:cubicBezTo>
                  <a:pt x="89" y="169"/>
                  <a:pt x="89" y="169"/>
                  <a:pt x="89" y="169"/>
                </a:cubicBezTo>
                <a:cubicBezTo>
                  <a:pt x="86" y="162"/>
                  <a:pt x="86" y="162"/>
                  <a:pt x="86" y="162"/>
                </a:cubicBezTo>
                <a:cubicBezTo>
                  <a:pt x="77" y="159"/>
                  <a:pt x="77" y="159"/>
                  <a:pt x="77" y="159"/>
                </a:cubicBezTo>
                <a:cubicBezTo>
                  <a:pt x="71" y="155"/>
                  <a:pt x="71" y="155"/>
                  <a:pt x="71" y="155"/>
                </a:cubicBezTo>
                <a:cubicBezTo>
                  <a:pt x="70" y="154"/>
                  <a:pt x="70" y="154"/>
                  <a:pt x="70" y="154"/>
                </a:cubicBezTo>
                <a:cubicBezTo>
                  <a:pt x="59" y="152"/>
                  <a:pt x="59" y="152"/>
                  <a:pt x="59" y="152"/>
                </a:cubicBezTo>
                <a:cubicBezTo>
                  <a:pt x="54" y="149"/>
                  <a:pt x="54" y="149"/>
                  <a:pt x="54" y="149"/>
                </a:cubicBezTo>
                <a:cubicBezTo>
                  <a:pt x="51" y="147"/>
                  <a:pt x="51" y="147"/>
                  <a:pt x="51" y="147"/>
                </a:cubicBezTo>
                <a:cubicBezTo>
                  <a:pt x="9" y="140"/>
                  <a:pt x="9" y="140"/>
                  <a:pt x="9" y="140"/>
                </a:cubicBezTo>
                <a:cubicBezTo>
                  <a:pt x="17" y="131"/>
                  <a:pt x="17" y="131"/>
                  <a:pt x="17" y="131"/>
                </a:cubicBezTo>
                <a:cubicBezTo>
                  <a:pt x="24" y="118"/>
                  <a:pt x="24" y="118"/>
                  <a:pt x="24" y="118"/>
                </a:cubicBezTo>
                <a:cubicBezTo>
                  <a:pt x="13" y="110"/>
                  <a:pt x="8" y="99"/>
                  <a:pt x="10" y="87"/>
                </a:cubicBezTo>
                <a:cubicBezTo>
                  <a:pt x="0" y="50"/>
                  <a:pt x="0" y="50"/>
                  <a:pt x="0" y="50"/>
                </a:cubicBezTo>
                <a:cubicBezTo>
                  <a:pt x="27" y="52"/>
                  <a:pt x="27" y="52"/>
                  <a:pt x="27" y="52"/>
                </a:cubicBezTo>
                <a:cubicBezTo>
                  <a:pt x="27" y="52"/>
                  <a:pt x="27" y="52"/>
                  <a:pt x="27" y="52"/>
                </a:cubicBezTo>
                <a:cubicBezTo>
                  <a:pt x="14" y="28"/>
                  <a:pt x="14" y="28"/>
                  <a:pt x="14" y="28"/>
                </a:cubicBezTo>
                <a:cubicBezTo>
                  <a:pt x="19" y="28"/>
                  <a:pt x="19" y="28"/>
                  <a:pt x="19" y="28"/>
                </a:cubicBezTo>
                <a:cubicBezTo>
                  <a:pt x="8" y="17"/>
                  <a:pt x="8" y="17"/>
                  <a:pt x="8" y="17"/>
                </a:cubicBezTo>
                <a:cubicBezTo>
                  <a:pt x="41" y="5"/>
                  <a:pt x="41" y="5"/>
                  <a:pt x="41" y="5"/>
                </a:cubicBezTo>
                <a:cubicBezTo>
                  <a:pt x="51" y="3"/>
                  <a:pt x="51" y="3"/>
                  <a:pt x="51" y="3"/>
                </a:cubicBezTo>
                <a:cubicBezTo>
                  <a:pt x="89" y="3"/>
                  <a:pt x="89" y="3"/>
                  <a:pt x="89" y="3"/>
                </a:cubicBezTo>
                <a:cubicBezTo>
                  <a:pt x="90" y="10"/>
                  <a:pt x="90" y="10"/>
                  <a:pt x="90" y="10"/>
                </a:cubicBezTo>
                <a:cubicBezTo>
                  <a:pt x="96" y="0"/>
                  <a:pt x="96" y="0"/>
                  <a:pt x="96" y="0"/>
                </a:cubicBezTo>
                <a:cubicBezTo>
                  <a:pt x="111" y="2"/>
                  <a:pt x="111" y="2"/>
                  <a:pt x="111" y="2"/>
                </a:cubicBezTo>
                <a:cubicBezTo>
                  <a:pt x="117" y="4"/>
                  <a:pt x="117" y="4"/>
                  <a:pt x="117" y="4"/>
                </a:cubicBezTo>
                <a:cubicBezTo>
                  <a:pt x="184" y="35"/>
                  <a:pt x="184" y="35"/>
                  <a:pt x="184" y="35"/>
                </a:cubicBezTo>
                <a:cubicBezTo>
                  <a:pt x="196" y="48"/>
                  <a:pt x="196" y="48"/>
                  <a:pt x="196" y="48"/>
                </a:cubicBezTo>
                <a:cubicBezTo>
                  <a:pt x="232" y="68"/>
                  <a:pt x="232" y="68"/>
                  <a:pt x="232" y="68"/>
                </a:cubicBezTo>
                <a:cubicBezTo>
                  <a:pt x="219" y="86"/>
                  <a:pt x="219" y="86"/>
                  <a:pt x="219" y="86"/>
                </a:cubicBezTo>
                <a:cubicBezTo>
                  <a:pt x="218" y="87"/>
                  <a:pt x="218" y="88"/>
                  <a:pt x="217" y="88"/>
                </a:cubicBezTo>
                <a:cubicBezTo>
                  <a:pt x="220" y="92"/>
                  <a:pt x="223" y="96"/>
                  <a:pt x="224" y="100"/>
                </a:cubicBezTo>
                <a:cubicBezTo>
                  <a:pt x="225" y="104"/>
                  <a:pt x="225" y="110"/>
                  <a:pt x="222" y="117"/>
                </a:cubicBezTo>
                <a:cubicBezTo>
                  <a:pt x="222" y="119"/>
                  <a:pt x="222" y="121"/>
                  <a:pt x="223" y="123"/>
                </a:cubicBezTo>
                <a:cubicBezTo>
                  <a:pt x="223" y="126"/>
                  <a:pt x="223" y="128"/>
                  <a:pt x="223" y="129"/>
                </a:cubicBezTo>
                <a:cubicBezTo>
                  <a:pt x="229" y="124"/>
                  <a:pt x="229" y="124"/>
                  <a:pt x="229" y="124"/>
                </a:cubicBezTo>
                <a:cubicBezTo>
                  <a:pt x="242" y="153"/>
                  <a:pt x="242" y="153"/>
                  <a:pt x="242" y="153"/>
                </a:cubicBezTo>
                <a:cubicBezTo>
                  <a:pt x="242" y="154"/>
                  <a:pt x="242" y="154"/>
                  <a:pt x="242" y="154"/>
                </a:cubicBezTo>
                <a:cubicBezTo>
                  <a:pt x="246" y="163"/>
                  <a:pt x="246" y="163"/>
                  <a:pt x="246" y="163"/>
                </a:cubicBezTo>
                <a:cubicBezTo>
                  <a:pt x="228" y="179"/>
                  <a:pt x="228" y="179"/>
                  <a:pt x="228" y="179"/>
                </a:cubicBezTo>
                <a:cubicBezTo>
                  <a:pt x="222" y="179"/>
                  <a:pt x="222" y="179"/>
                  <a:pt x="222" y="179"/>
                </a:cubicBezTo>
                <a:cubicBezTo>
                  <a:pt x="217" y="181"/>
                  <a:pt x="217" y="181"/>
                  <a:pt x="217" y="181"/>
                </a:cubicBezTo>
                <a:cubicBezTo>
                  <a:pt x="210" y="184"/>
                  <a:pt x="210" y="184"/>
                  <a:pt x="210" y="184"/>
                </a:cubicBezTo>
                <a:cubicBezTo>
                  <a:pt x="202" y="186"/>
                  <a:pt x="202" y="186"/>
                  <a:pt x="202" y="186"/>
                </a:cubicBezTo>
                <a:cubicBezTo>
                  <a:pt x="194" y="187"/>
                  <a:pt x="194" y="187"/>
                  <a:pt x="194" y="187"/>
                </a:cubicBezTo>
                <a:cubicBezTo>
                  <a:pt x="186" y="190"/>
                  <a:pt x="186" y="190"/>
                  <a:pt x="186" y="190"/>
                </a:cubicBezTo>
                <a:cubicBezTo>
                  <a:pt x="182" y="189"/>
                  <a:pt x="182" y="189"/>
                  <a:pt x="182" y="189"/>
                </a:cubicBezTo>
                <a:cubicBezTo>
                  <a:pt x="176" y="192"/>
                  <a:pt x="176" y="192"/>
                  <a:pt x="176" y="192"/>
                </a:cubicBezTo>
                <a:cubicBezTo>
                  <a:pt x="162" y="195"/>
                  <a:pt x="162" y="195"/>
                  <a:pt x="162" y="195"/>
                </a:cubicBezTo>
                <a:cubicBezTo>
                  <a:pt x="158" y="193"/>
                  <a:pt x="158" y="193"/>
                  <a:pt x="158" y="193"/>
                </a:cubicBezTo>
                <a:cubicBezTo>
                  <a:pt x="156" y="194"/>
                  <a:pt x="156" y="194"/>
                  <a:pt x="156" y="194"/>
                </a:cubicBezTo>
                <a:cubicBezTo>
                  <a:pt x="139" y="196"/>
                  <a:pt x="139" y="196"/>
                  <a:pt x="139" y="196"/>
                </a:cubicBezTo>
                <a:cubicBezTo>
                  <a:pt x="134" y="191"/>
                  <a:pt x="134" y="191"/>
                  <a:pt x="134" y="191"/>
                </a:cubicBezTo>
                <a:cubicBezTo>
                  <a:pt x="130" y="191"/>
                  <a:pt x="130" y="191"/>
                  <a:pt x="130" y="191"/>
                </a:cubicBezTo>
                <a:cubicBezTo>
                  <a:pt x="132" y="226"/>
                  <a:pt x="132" y="226"/>
                  <a:pt x="132" y="226"/>
                </a:cubicBezTo>
                <a:lnTo>
                  <a:pt x="101" y="18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76"/>
          <p:cNvSpPr>
            <a:spLocks/>
          </p:cNvSpPr>
          <p:nvPr/>
        </p:nvSpPr>
        <p:spPr bwMode="auto">
          <a:xfrm>
            <a:off x="15457488" y="9853613"/>
            <a:ext cx="127000" cy="31750"/>
          </a:xfrm>
          <a:custGeom>
            <a:avLst/>
            <a:gdLst>
              <a:gd name="T0" fmla="*/ 1 w 40"/>
              <a:gd name="T1" fmla="*/ 10 h 10"/>
              <a:gd name="T2" fmla="*/ 0 w 40"/>
              <a:gd name="T3" fmla="*/ 2 h 10"/>
              <a:gd name="T4" fmla="*/ 40 w 40"/>
              <a:gd name="T5" fmla="*/ 0 h 10"/>
              <a:gd name="T6" fmla="*/ 1 w 40"/>
              <a:gd name="T7" fmla="*/ 10 h 10"/>
            </a:gdLst>
            <a:ahLst/>
            <a:cxnLst>
              <a:cxn ang="0">
                <a:pos x="T0" y="T1"/>
              </a:cxn>
              <a:cxn ang="0">
                <a:pos x="T2" y="T3"/>
              </a:cxn>
              <a:cxn ang="0">
                <a:pos x="T4" y="T5"/>
              </a:cxn>
              <a:cxn ang="0">
                <a:pos x="T6" y="T7"/>
              </a:cxn>
            </a:cxnLst>
            <a:rect l="0" t="0" r="r" b="b"/>
            <a:pathLst>
              <a:path w="40" h="10">
                <a:moveTo>
                  <a:pt x="1" y="10"/>
                </a:moveTo>
                <a:cubicBezTo>
                  <a:pt x="0" y="7"/>
                  <a:pt x="0" y="5"/>
                  <a:pt x="0" y="2"/>
                </a:cubicBezTo>
                <a:cubicBezTo>
                  <a:pt x="40" y="0"/>
                  <a:pt x="40" y="0"/>
                  <a:pt x="40" y="0"/>
                </a:cubicBezTo>
                <a:lnTo>
                  <a:pt x="1" y="1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77"/>
          <p:cNvSpPr>
            <a:spLocks/>
          </p:cNvSpPr>
          <p:nvPr/>
        </p:nvSpPr>
        <p:spPr bwMode="auto">
          <a:xfrm>
            <a:off x="15338425" y="9748838"/>
            <a:ext cx="3175" cy="12700"/>
          </a:xfrm>
          <a:custGeom>
            <a:avLst/>
            <a:gdLst>
              <a:gd name="T0" fmla="*/ 1 w 1"/>
              <a:gd name="T1" fmla="*/ 4 h 4"/>
              <a:gd name="T2" fmla="*/ 0 w 1"/>
              <a:gd name="T3" fmla="*/ 0 h 4"/>
              <a:gd name="T4" fmla="*/ 1 w 1"/>
              <a:gd name="T5" fmla="*/ 4 h 4"/>
            </a:gdLst>
            <a:ahLst/>
            <a:cxnLst>
              <a:cxn ang="0">
                <a:pos x="T0" y="T1"/>
              </a:cxn>
              <a:cxn ang="0">
                <a:pos x="T2" y="T3"/>
              </a:cxn>
              <a:cxn ang="0">
                <a:pos x="T4" y="T5"/>
              </a:cxn>
            </a:cxnLst>
            <a:rect l="0" t="0" r="r" b="b"/>
            <a:pathLst>
              <a:path w="1" h="4">
                <a:moveTo>
                  <a:pt x="1" y="4"/>
                </a:moveTo>
                <a:cubicBezTo>
                  <a:pt x="1" y="3"/>
                  <a:pt x="0" y="1"/>
                  <a:pt x="0" y="0"/>
                </a:cubicBezTo>
                <a:cubicBezTo>
                  <a:pt x="0" y="1"/>
                  <a:pt x="1" y="3"/>
                  <a:pt x="1" y="4"/>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78"/>
          <p:cNvSpPr>
            <a:spLocks/>
          </p:cNvSpPr>
          <p:nvPr/>
        </p:nvSpPr>
        <p:spPr bwMode="auto">
          <a:xfrm>
            <a:off x="15489238" y="9910763"/>
            <a:ext cx="127000" cy="9525"/>
          </a:xfrm>
          <a:custGeom>
            <a:avLst/>
            <a:gdLst>
              <a:gd name="T0" fmla="*/ 0 w 80"/>
              <a:gd name="T1" fmla="*/ 4 h 6"/>
              <a:gd name="T2" fmla="*/ 0 w 80"/>
              <a:gd name="T3" fmla="*/ 0 h 6"/>
              <a:gd name="T4" fmla="*/ 80 w 80"/>
              <a:gd name="T5" fmla="*/ 6 h 6"/>
              <a:gd name="T6" fmla="*/ 0 w 80"/>
              <a:gd name="T7" fmla="*/ 4 h 6"/>
            </a:gdLst>
            <a:ahLst/>
            <a:cxnLst>
              <a:cxn ang="0">
                <a:pos x="T0" y="T1"/>
              </a:cxn>
              <a:cxn ang="0">
                <a:pos x="T2" y="T3"/>
              </a:cxn>
              <a:cxn ang="0">
                <a:pos x="T4" y="T5"/>
              </a:cxn>
              <a:cxn ang="0">
                <a:pos x="T6" y="T7"/>
              </a:cxn>
            </a:cxnLst>
            <a:rect l="0" t="0" r="r" b="b"/>
            <a:pathLst>
              <a:path w="80" h="6">
                <a:moveTo>
                  <a:pt x="0" y="4"/>
                </a:moveTo>
                <a:lnTo>
                  <a:pt x="0" y="0"/>
                </a:lnTo>
                <a:lnTo>
                  <a:pt x="80" y="6"/>
                </a:lnTo>
                <a:lnTo>
                  <a:pt x="0" y="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79"/>
          <p:cNvSpPr>
            <a:spLocks/>
          </p:cNvSpPr>
          <p:nvPr/>
        </p:nvSpPr>
        <p:spPr bwMode="auto">
          <a:xfrm>
            <a:off x="14763750" y="9678988"/>
            <a:ext cx="814387" cy="592138"/>
          </a:xfrm>
          <a:custGeom>
            <a:avLst/>
            <a:gdLst>
              <a:gd name="T0" fmla="*/ 186 w 513"/>
              <a:gd name="T1" fmla="*/ 365 h 373"/>
              <a:gd name="T2" fmla="*/ 154 w 513"/>
              <a:gd name="T3" fmla="*/ 359 h 373"/>
              <a:gd name="T4" fmla="*/ 126 w 513"/>
              <a:gd name="T5" fmla="*/ 351 h 373"/>
              <a:gd name="T6" fmla="*/ 0 w 513"/>
              <a:gd name="T7" fmla="*/ 300 h 373"/>
              <a:gd name="T8" fmla="*/ 54 w 513"/>
              <a:gd name="T9" fmla="*/ 144 h 373"/>
              <a:gd name="T10" fmla="*/ 112 w 513"/>
              <a:gd name="T11" fmla="*/ 86 h 373"/>
              <a:gd name="T12" fmla="*/ 142 w 513"/>
              <a:gd name="T13" fmla="*/ 96 h 373"/>
              <a:gd name="T14" fmla="*/ 194 w 513"/>
              <a:gd name="T15" fmla="*/ 98 h 373"/>
              <a:gd name="T16" fmla="*/ 218 w 513"/>
              <a:gd name="T17" fmla="*/ 104 h 373"/>
              <a:gd name="T18" fmla="*/ 238 w 513"/>
              <a:gd name="T19" fmla="*/ 104 h 373"/>
              <a:gd name="T20" fmla="*/ 242 w 513"/>
              <a:gd name="T21" fmla="*/ 94 h 373"/>
              <a:gd name="T22" fmla="*/ 244 w 513"/>
              <a:gd name="T23" fmla="*/ 60 h 373"/>
              <a:gd name="T24" fmla="*/ 268 w 513"/>
              <a:gd name="T25" fmla="*/ 20 h 373"/>
              <a:gd name="T26" fmla="*/ 336 w 513"/>
              <a:gd name="T27" fmla="*/ 6 h 373"/>
              <a:gd name="T28" fmla="*/ 386 w 513"/>
              <a:gd name="T29" fmla="*/ 0 h 373"/>
              <a:gd name="T30" fmla="*/ 399 w 513"/>
              <a:gd name="T31" fmla="*/ 18 h 373"/>
              <a:gd name="T32" fmla="*/ 427 w 513"/>
              <a:gd name="T33" fmla="*/ 28 h 373"/>
              <a:gd name="T34" fmla="*/ 459 w 513"/>
              <a:gd name="T35" fmla="*/ 48 h 373"/>
              <a:gd name="T36" fmla="*/ 439 w 513"/>
              <a:gd name="T37" fmla="*/ 80 h 373"/>
              <a:gd name="T38" fmla="*/ 459 w 513"/>
              <a:gd name="T39" fmla="*/ 54 h 373"/>
              <a:gd name="T40" fmla="*/ 497 w 513"/>
              <a:gd name="T41" fmla="*/ 98 h 373"/>
              <a:gd name="T42" fmla="*/ 501 w 513"/>
              <a:gd name="T43" fmla="*/ 124 h 373"/>
              <a:gd name="T44" fmla="*/ 491 w 513"/>
              <a:gd name="T45" fmla="*/ 142 h 373"/>
              <a:gd name="T46" fmla="*/ 513 w 513"/>
              <a:gd name="T47" fmla="*/ 160 h 373"/>
              <a:gd name="T48" fmla="*/ 479 w 513"/>
              <a:gd name="T49" fmla="*/ 198 h 373"/>
              <a:gd name="T50" fmla="*/ 493 w 513"/>
              <a:gd name="T51" fmla="*/ 242 h 373"/>
              <a:gd name="T52" fmla="*/ 386 w 513"/>
              <a:gd name="T53" fmla="*/ 272 h 373"/>
              <a:gd name="T54" fmla="*/ 320 w 513"/>
              <a:gd name="T55" fmla="*/ 298 h 373"/>
              <a:gd name="T56" fmla="*/ 280 w 513"/>
              <a:gd name="T57" fmla="*/ 332 h 373"/>
              <a:gd name="T58" fmla="*/ 272 w 513"/>
              <a:gd name="T59" fmla="*/ 334 h 373"/>
              <a:gd name="T60" fmla="*/ 266 w 513"/>
              <a:gd name="T61" fmla="*/ 338 h 373"/>
              <a:gd name="T62" fmla="*/ 218 w 513"/>
              <a:gd name="T63"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3" h="373">
                <a:moveTo>
                  <a:pt x="192" y="363"/>
                </a:moveTo>
                <a:lnTo>
                  <a:pt x="186" y="365"/>
                </a:lnTo>
                <a:lnTo>
                  <a:pt x="164" y="363"/>
                </a:lnTo>
                <a:lnTo>
                  <a:pt x="154" y="359"/>
                </a:lnTo>
                <a:lnTo>
                  <a:pt x="140" y="357"/>
                </a:lnTo>
                <a:lnTo>
                  <a:pt x="126" y="351"/>
                </a:lnTo>
                <a:lnTo>
                  <a:pt x="78" y="361"/>
                </a:lnTo>
                <a:lnTo>
                  <a:pt x="0" y="300"/>
                </a:lnTo>
                <a:lnTo>
                  <a:pt x="2" y="144"/>
                </a:lnTo>
                <a:lnTo>
                  <a:pt x="54" y="144"/>
                </a:lnTo>
                <a:lnTo>
                  <a:pt x="18" y="126"/>
                </a:lnTo>
                <a:lnTo>
                  <a:pt x="112" y="86"/>
                </a:lnTo>
                <a:lnTo>
                  <a:pt x="130" y="90"/>
                </a:lnTo>
                <a:lnTo>
                  <a:pt x="142" y="96"/>
                </a:lnTo>
                <a:lnTo>
                  <a:pt x="156" y="92"/>
                </a:lnTo>
                <a:lnTo>
                  <a:pt x="194" y="98"/>
                </a:lnTo>
                <a:lnTo>
                  <a:pt x="196" y="106"/>
                </a:lnTo>
                <a:lnTo>
                  <a:pt x="218" y="104"/>
                </a:lnTo>
                <a:lnTo>
                  <a:pt x="230" y="100"/>
                </a:lnTo>
                <a:lnTo>
                  <a:pt x="238" y="104"/>
                </a:lnTo>
                <a:lnTo>
                  <a:pt x="244" y="98"/>
                </a:lnTo>
                <a:lnTo>
                  <a:pt x="242" y="94"/>
                </a:lnTo>
                <a:lnTo>
                  <a:pt x="228" y="90"/>
                </a:lnTo>
                <a:lnTo>
                  <a:pt x="244" y="60"/>
                </a:lnTo>
                <a:lnTo>
                  <a:pt x="246" y="58"/>
                </a:lnTo>
                <a:lnTo>
                  <a:pt x="268" y="20"/>
                </a:lnTo>
                <a:lnTo>
                  <a:pt x="336" y="8"/>
                </a:lnTo>
                <a:lnTo>
                  <a:pt x="336" y="6"/>
                </a:lnTo>
                <a:lnTo>
                  <a:pt x="342" y="8"/>
                </a:lnTo>
                <a:lnTo>
                  <a:pt x="386" y="0"/>
                </a:lnTo>
                <a:lnTo>
                  <a:pt x="388" y="16"/>
                </a:lnTo>
                <a:lnTo>
                  <a:pt x="399" y="18"/>
                </a:lnTo>
                <a:lnTo>
                  <a:pt x="407" y="24"/>
                </a:lnTo>
                <a:lnTo>
                  <a:pt x="427" y="28"/>
                </a:lnTo>
                <a:lnTo>
                  <a:pt x="445" y="36"/>
                </a:lnTo>
                <a:lnTo>
                  <a:pt x="459" y="48"/>
                </a:lnTo>
                <a:lnTo>
                  <a:pt x="441" y="68"/>
                </a:lnTo>
                <a:lnTo>
                  <a:pt x="439" y="80"/>
                </a:lnTo>
                <a:lnTo>
                  <a:pt x="451" y="74"/>
                </a:lnTo>
                <a:lnTo>
                  <a:pt x="459" y="54"/>
                </a:lnTo>
                <a:lnTo>
                  <a:pt x="483" y="62"/>
                </a:lnTo>
                <a:lnTo>
                  <a:pt x="497" y="98"/>
                </a:lnTo>
                <a:lnTo>
                  <a:pt x="495" y="102"/>
                </a:lnTo>
                <a:lnTo>
                  <a:pt x="501" y="124"/>
                </a:lnTo>
                <a:lnTo>
                  <a:pt x="491" y="140"/>
                </a:lnTo>
                <a:lnTo>
                  <a:pt x="491" y="142"/>
                </a:lnTo>
                <a:lnTo>
                  <a:pt x="491" y="144"/>
                </a:lnTo>
                <a:lnTo>
                  <a:pt x="513" y="160"/>
                </a:lnTo>
                <a:lnTo>
                  <a:pt x="483" y="196"/>
                </a:lnTo>
                <a:lnTo>
                  <a:pt x="479" y="198"/>
                </a:lnTo>
                <a:lnTo>
                  <a:pt x="473" y="202"/>
                </a:lnTo>
                <a:lnTo>
                  <a:pt x="493" y="242"/>
                </a:lnTo>
                <a:lnTo>
                  <a:pt x="409" y="264"/>
                </a:lnTo>
                <a:lnTo>
                  <a:pt x="386" y="272"/>
                </a:lnTo>
                <a:lnTo>
                  <a:pt x="392" y="304"/>
                </a:lnTo>
                <a:lnTo>
                  <a:pt x="320" y="298"/>
                </a:lnTo>
                <a:lnTo>
                  <a:pt x="302" y="338"/>
                </a:lnTo>
                <a:lnTo>
                  <a:pt x="280" y="332"/>
                </a:lnTo>
                <a:lnTo>
                  <a:pt x="276" y="334"/>
                </a:lnTo>
                <a:lnTo>
                  <a:pt x="272" y="334"/>
                </a:lnTo>
                <a:lnTo>
                  <a:pt x="272" y="336"/>
                </a:lnTo>
                <a:lnTo>
                  <a:pt x="266" y="338"/>
                </a:lnTo>
                <a:lnTo>
                  <a:pt x="256" y="347"/>
                </a:lnTo>
                <a:lnTo>
                  <a:pt x="218" y="373"/>
                </a:lnTo>
                <a:lnTo>
                  <a:pt x="192" y="36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280"/>
          <p:cNvSpPr>
            <a:spLocks/>
          </p:cNvSpPr>
          <p:nvPr/>
        </p:nvSpPr>
        <p:spPr bwMode="auto">
          <a:xfrm>
            <a:off x="15425738" y="9764713"/>
            <a:ext cx="158750" cy="206375"/>
          </a:xfrm>
          <a:custGeom>
            <a:avLst/>
            <a:gdLst>
              <a:gd name="T0" fmla="*/ 34 w 100"/>
              <a:gd name="T1" fmla="*/ 84 h 130"/>
              <a:gd name="T2" fmla="*/ 16 w 100"/>
              <a:gd name="T3" fmla="*/ 70 h 130"/>
              <a:gd name="T4" fmla="*/ 0 w 100"/>
              <a:gd name="T5" fmla="*/ 8 h 130"/>
              <a:gd name="T6" fmla="*/ 48 w 100"/>
              <a:gd name="T7" fmla="*/ 0 h 130"/>
              <a:gd name="T8" fmla="*/ 72 w 100"/>
              <a:gd name="T9" fmla="*/ 0 h 130"/>
              <a:gd name="T10" fmla="*/ 88 w 100"/>
              <a:gd name="T11" fmla="*/ 18 h 130"/>
              <a:gd name="T12" fmla="*/ 100 w 100"/>
              <a:gd name="T13" fmla="*/ 36 h 130"/>
              <a:gd name="T14" fmla="*/ 100 w 100"/>
              <a:gd name="T15" fmla="*/ 130 h 130"/>
              <a:gd name="T16" fmla="*/ 34 w 100"/>
              <a:gd name="T17" fmla="*/ 8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30">
                <a:moveTo>
                  <a:pt x="34" y="84"/>
                </a:moveTo>
                <a:lnTo>
                  <a:pt x="16" y="70"/>
                </a:lnTo>
                <a:lnTo>
                  <a:pt x="0" y="8"/>
                </a:lnTo>
                <a:lnTo>
                  <a:pt x="48" y="0"/>
                </a:lnTo>
                <a:lnTo>
                  <a:pt x="72" y="0"/>
                </a:lnTo>
                <a:lnTo>
                  <a:pt x="88" y="18"/>
                </a:lnTo>
                <a:lnTo>
                  <a:pt x="100" y="36"/>
                </a:lnTo>
                <a:lnTo>
                  <a:pt x="100" y="130"/>
                </a:lnTo>
                <a:lnTo>
                  <a:pt x="34" y="8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281"/>
          <p:cNvSpPr>
            <a:spLocks/>
          </p:cNvSpPr>
          <p:nvPr/>
        </p:nvSpPr>
        <p:spPr bwMode="auto">
          <a:xfrm>
            <a:off x="15160625" y="9418638"/>
            <a:ext cx="252412" cy="238125"/>
          </a:xfrm>
          <a:custGeom>
            <a:avLst/>
            <a:gdLst>
              <a:gd name="T0" fmla="*/ 32 w 159"/>
              <a:gd name="T1" fmla="*/ 116 h 150"/>
              <a:gd name="T2" fmla="*/ 20 w 159"/>
              <a:gd name="T3" fmla="*/ 106 h 150"/>
              <a:gd name="T4" fmla="*/ 12 w 159"/>
              <a:gd name="T5" fmla="*/ 70 h 150"/>
              <a:gd name="T6" fmla="*/ 10 w 159"/>
              <a:gd name="T7" fmla="*/ 64 h 150"/>
              <a:gd name="T8" fmla="*/ 0 w 159"/>
              <a:gd name="T9" fmla="*/ 30 h 150"/>
              <a:gd name="T10" fmla="*/ 34 w 159"/>
              <a:gd name="T11" fmla="*/ 14 h 150"/>
              <a:gd name="T12" fmla="*/ 44 w 159"/>
              <a:gd name="T13" fmla="*/ 10 h 150"/>
              <a:gd name="T14" fmla="*/ 54 w 159"/>
              <a:gd name="T15" fmla="*/ 10 h 150"/>
              <a:gd name="T16" fmla="*/ 56 w 159"/>
              <a:gd name="T17" fmla="*/ 4 h 150"/>
              <a:gd name="T18" fmla="*/ 90 w 159"/>
              <a:gd name="T19" fmla="*/ 0 h 150"/>
              <a:gd name="T20" fmla="*/ 106 w 159"/>
              <a:gd name="T21" fmla="*/ 0 h 150"/>
              <a:gd name="T22" fmla="*/ 112 w 159"/>
              <a:gd name="T23" fmla="*/ 4 h 150"/>
              <a:gd name="T24" fmla="*/ 120 w 159"/>
              <a:gd name="T25" fmla="*/ 4 h 150"/>
              <a:gd name="T26" fmla="*/ 130 w 159"/>
              <a:gd name="T27" fmla="*/ 18 h 150"/>
              <a:gd name="T28" fmla="*/ 134 w 159"/>
              <a:gd name="T29" fmla="*/ 20 h 150"/>
              <a:gd name="T30" fmla="*/ 142 w 159"/>
              <a:gd name="T31" fmla="*/ 34 h 150"/>
              <a:gd name="T32" fmla="*/ 155 w 159"/>
              <a:gd name="T33" fmla="*/ 44 h 150"/>
              <a:gd name="T34" fmla="*/ 159 w 159"/>
              <a:gd name="T35" fmla="*/ 96 h 150"/>
              <a:gd name="T36" fmla="*/ 104 w 159"/>
              <a:gd name="T37" fmla="*/ 142 h 150"/>
              <a:gd name="T38" fmla="*/ 32 w 159"/>
              <a:gd name="T39" fmla="*/ 150 h 150"/>
              <a:gd name="T40" fmla="*/ 32 w 159"/>
              <a:gd name="T41" fmla="*/ 11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150">
                <a:moveTo>
                  <a:pt x="32" y="116"/>
                </a:moveTo>
                <a:lnTo>
                  <a:pt x="20" y="106"/>
                </a:lnTo>
                <a:lnTo>
                  <a:pt x="12" y="70"/>
                </a:lnTo>
                <a:lnTo>
                  <a:pt x="10" y="64"/>
                </a:lnTo>
                <a:lnTo>
                  <a:pt x="0" y="30"/>
                </a:lnTo>
                <a:lnTo>
                  <a:pt x="34" y="14"/>
                </a:lnTo>
                <a:lnTo>
                  <a:pt x="44" y="10"/>
                </a:lnTo>
                <a:lnTo>
                  <a:pt x="54" y="10"/>
                </a:lnTo>
                <a:lnTo>
                  <a:pt x="56" y="4"/>
                </a:lnTo>
                <a:lnTo>
                  <a:pt x="90" y="0"/>
                </a:lnTo>
                <a:lnTo>
                  <a:pt x="106" y="0"/>
                </a:lnTo>
                <a:lnTo>
                  <a:pt x="112" y="4"/>
                </a:lnTo>
                <a:lnTo>
                  <a:pt x="120" y="4"/>
                </a:lnTo>
                <a:lnTo>
                  <a:pt x="130" y="18"/>
                </a:lnTo>
                <a:lnTo>
                  <a:pt x="134" y="20"/>
                </a:lnTo>
                <a:lnTo>
                  <a:pt x="142" y="34"/>
                </a:lnTo>
                <a:lnTo>
                  <a:pt x="155" y="44"/>
                </a:lnTo>
                <a:lnTo>
                  <a:pt x="159" y="96"/>
                </a:lnTo>
                <a:lnTo>
                  <a:pt x="104" y="142"/>
                </a:lnTo>
                <a:lnTo>
                  <a:pt x="32" y="150"/>
                </a:lnTo>
                <a:lnTo>
                  <a:pt x="32" y="11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282"/>
          <p:cNvSpPr>
            <a:spLocks/>
          </p:cNvSpPr>
          <p:nvPr/>
        </p:nvSpPr>
        <p:spPr bwMode="auto">
          <a:xfrm>
            <a:off x="15173325" y="9374188"/>
            <a:ext cx="246062" cy="209550"/>
          </a:xfrm>
          <a:custGeom>
            <a:avLst/>
            <a:gdLst>
              <a:gd name="T0" fmla="*/ 4 w 155"/>
              <a:gd name="T1" fmla="*/ 90 h 132"/>
              <a:gd name="T2" fmla="*/ 0 w 155"/>
              <a:gd name="T3" fmla="*/ 76 h 132"/>
              <a:gd name="T4" fmla="*/ 4 w 155"/>
              <a:gd name="T5" fmla="*/ 60 h 132"/>
              <a:gd name="T6" fmla="*/ 10 w 155"/>
              <a:gd name="T7" fmla="*/ 46 h 132"/>
              <a:gd name="T8" fmla="*/ 22 w 155"/>
              <a:gd name="T9" fmla="*/ 26 h 132"/>
              <a:gd name="T10" fmla="*/ 46 w 155"/>
              <a:gd name="T11" fmla="*/ 8 h 132"/>
              <a:gd name="T12" fmla="*/ 52 w 155"/>
              <a:gd name="T13" fmla="*/ 8 h 132"/>
              <a:gd name="T14" fmla="*/ 52 w 155"/>
              <a:gd name="T15" fmla="*/ 6 h 132"/>
              <a:gd name="T16" fmla="*/ 56 w 155"/>
              <a:gd name="T17" fmla="*/ 6 h 132"/>
              <a:gd name="T18" fmla="*/ 66 w 155"/>
              <a:gd name="T19" fmla="*/ 0 h 132"/>
              <a:gd name="T20" fmla="*/ 76 w 155"/>
              <a:gd name="T21" fmla="*/ 2 h 132"/>
              <a:gd name="T22" fmla="*/ 86 w 155"/>
              <a:gd name="T23" fmla="*/ 0 h 132"/>
              <a:gd name="T24" fmla="*/ 104 w 155"/>
              <a:gd name="T25" fmla="*/ 0 h 132"/>
              <a:gd name="T26" fmla="*/ 124 w 155"/>
              <a:gd name="T27" fmla="*/ 12 h 132"/>
              <a:gd name="T28" fmla="*/ 138 w 155"/>
              <a:gd name="T29" fmla="*/ 24 h 132"/>
              <a:gd name="T30" fmla="*/ 155 w 155"/>
              <a:gd name="T31" fmla="*/ 70 h 132"/>
              <a:gd name="T32" fmla="*/ 143 w 155"/>
              <a:gd name="T33" fmla="*/ 98 h 132"/>
              <a:gd name="T34" fmla="*/ 130 w 155"/>
              <a:gd name="T35" fmla="*/ 110 h 132"/>
              <a:gd name="T36" fmla="*/ 120 w 155"/>
              <a:gd name="T37" fmla="*/ 116 h 132"/>
              <a:gd name="T38" fmla="*/ 106 w 155"/>
              <a:gd name="T39" fmla="*/ 120 h 132"/>
              <a:gd name="T40" fmla="*/ 98 w 155"/>
              <a:gd name="T41" fmla="*/ 120 h 132"/>
              <a:gd name="T42" fmla="*/ 86 w 155"/>
              <a:gd name="T43" fmla="*/ 124 h 132"/>
              <a:gd name="T44" fmla="*/ 70 w 155"/>
              <a:gd name="T45" fmla="*/ 126 h 132"/>
              <a:gd name="T46" fmla="*/ 64 w 155"/>
              <a:gd name="T47" fmla="*/ 126 h 132"/>
              <a:gd name="T48" fmla="*/ 52 w 155"/>
              <a:gd name="T49" fmla="*/ 124 h 132"/>
              <a:gd name="T50" fmla="*/ 44 w 155"/>
              <a:gd name="T51" fmla="*/ 122 h 132"/>
              <a:gd name="T52" fmla="*/ 18 w 155"/>
              <a:gd name="T53" fmla="*/ 132 h 132"/>
              <a:gd name="T54" fmla="*/ 4 w 155"/>
              <a:gd name="T55" fmla="*/ 9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5" h="132">
                <a:moveTo>
                  <a:pt x="4" y="90"/>
                </a:moveTo>
                <a:lnTo>
                  <a:pt x="0" y="76"/>
                </a:lnTo>
                <a:lnTo>
                  <a:pt x="4" y="60"/>
                </a:lnTo>
                <a:lnTo>
                  <a:pt x="10" y="46"/>
                </a:lnTo>
                <a:lnTo>
                  <a:pt x="22" y="26"/>
                </a:lnTo>
                <a:lnTo>
                  <a:pt x="46" y="8"/>
                </a:lnTo>
                <a:lnTo>
                  <a:pt x="52" y="8"/>
                </a:lnTo>
                <a:lnTo>
                  <a:pt x="52" y="6"/>
                </a:lnTo>
                <a:lnTo>
                  <a:pt x="56" y="6"/>
                </a:lnTo>
                <a:lnTo>
                  <a:pt x="66" y="0"/>
                </a:lnTo>
                <a:lnTo>
                  <a:pt x="76" y="2"/>
                </a:lnTo>
                <a:lnTo>
                  <a:pt x="86" y="0"/>
                </a:lnTo>
                <a:lnTo>
                  <a:pt x="104" y="0"/>
                </a:lnTo>
                <a:lnTo>
                  <a:pt x="124" y="12"/>
                </a:lnTo>
                <a:lnTo>
                  <a:pt x="138" y="24"/>
                </a:lnTo>
                <a:lnTo>
                  <a:pt x="155" y="70"/>
                </a:lnTo>
                <a:lnTo>
                  <a:pt x="143" y="98"/>
                </a:lnTo>
                <a:lnTo>
                  <a:pt x="130" y="110"/>
                </a:lnTo>
                <a:lnTo>
                  <a:pt x="120" y="116"/>
                </a:lnTo>
                <a:lnTo>
                  <a:pt x="106" y="120"/>
                </a:lnTo>
                <a:lnTo>
                  <a:pt x="98" y="120"/>
                </a:lnTo>
                <a:lnTo>
                  <a:pt x="86" y="124"/>
                </a:lnTo>
                <a:lnTo>
                  <a:pt x="70" y="126"/>
                </a:lnTo>
                <a:lnTo>
                  <a:pt x="64" y="126"/>
                </a:lnTo>
                <a:lnTo>
                  <a:pt x="52" y="124"/>
                </a:lnTo>
                <a:lnTo>
                  <a:pt x="44" y="122"/>
                </a:lnTo>
                <a:lnTo>
                  <a:pt x="18" y="132"/>
                </a:lnTo>
                <a:lnTo>
                  <a:pt x="4" y="9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83"/>
          <p:cNvSpPr>
            <a:spLocks/>
          </p:cNvSpPr>
          <p:nvPr/>
        </p:nvSpPr>
        <p:spPr bwMode="auto">
          <a:xfrm>
            <a:off x="15406688" y="9055100"/>
            <a:ext cx="754062" cy="620713"/>
          </a:xfrm>
          <a:custGeom>
            <a:avLst/>
            <a:gdLst>
              <a:gd name="T0" fmla="*/ 122 w 238"/>
              <a:gd name="T1" fmla="*/ 188 h 196"/>
              <a:gd name="T2" fmla="*/ 96 w 238"/>
              <a:gd name="T3" fmla="*/ 173 h 196"/>
              <a:gd name="T4" fmla="*/ 82 w 238"/>
              <a:gd name="T5" fmla="*/ 162 h 196"/>
              <a:gd name="T6" fmla="*/ 82 w 238"/>
              <a:gd name="T7" fmla="*/ 161 h 196"/>
              <a:gd name="T8" fmla="*/ 32 w 238"/>
              <a:gd name="T9" fmla="*/ 138 h 196"/>
              <a:gd name="T10" fmla="*/ 1 w 238"/>
              <a:gd name="T11" fmla="*/ 133 h 196"/>
              <a:gd name="T12" fmla="*/ 13 w 238"/>
              <a:gd name="T13" fmla="*/ 115 h 196"/>
              <a:gd name="T14" fmla="*/ 0 w 238"/>
              <a:gd name="T15" fmla="*/ 109 h 196"/>
              <a:gd name="T16" fmla="*/ 19 w 238"/>
              <a:gd name="T17" fmla="*/ 90 h 196"/>
              <a:gd name="T18" fmla="*/ 23 w 238"/>
              <a:gd name="T19" fmla="*/ 86 h 196"/>
              <a:gd name="T20" fmla="*/ 34 w 238"/>
              <a:gd name="T21" fmla="*/ 74 h 196"/>
              <a:gd name="T22" fmla="*/ 31 w 238"/>
              <a:gd name="T23" fmla="*/ 70 h 196"/>
              <a:gd name="T24" fmla="*/ 26 w 238"/>
              <a:gd name="T25" fmla="*/ 61 h 196"/>
              <a:gd name="T26" fmla="*/ 15 w 238"/>
              <a:gd name="T27" fmla="*/ 38 h 196"/>
              <a:gd name="T28" fmla="*/ 40 w 238"/>
              <a:gd name="T29" fmla="*/ 19 h 196"/>
              <a:gd name="T30" fmla="*/ 61 w 238"/>
              <a:gd name="T31" fmla="*/ 0 h 196"/>
              <a:gd name="T32" fmla="*/ 71 w 238"/>
              <a:gd name="T33" fmla="*/ 9 h 196"/>
              <a:gd name="T34" fmla="*/ 88 w 238"/>
              <a:gd name="T35" fmla="*/ 9 h 196"/>
              <a:gd name="T36" fmla="*/ 89 w 238"/>
              <a:gd name="T37" fmla="*/ 20 h 196"/>
              <a:gd name="T38" fmla="*/ 93 w 238"/>
              <a:gd name="T39" fmla="*/ 19 h 196"/>
              <a:gd name="T40" fmla="*/ 99 w 238"/>
              <a:gd name="T41" fmla="*/ 21 h 196"/>
              <a:gd name="T42" fmla="*/ 106 w 238"/>
              <a:gd name="T43" fmla="*/ 24 h 196"/>
              <a:gd name="T44" fmla="*/ 119 w 238"/>
              <a:gd name="T45" fmla="*/ 33 h 196"/>
              <a:gd name="T46" fmla="*/ 122 w 238"/>
              <a:gd name="T47" fmla="*/ 33 h 196"/>
              <a:gd name="T48" fmla="*/ 130 w 238"/>
              <a:gd name="T49" fmla="*/ 33 h 196"/>
              <a:gd name="T50" fmla="*/ 133 w 238"/>
              <a:gd name="T51" fmla="*/ 29 h 196"/>
              <a:gd name="T52" fmla="*/ 144 w 238"/>
              <a:gd name="T53" fmla="*/ 26 h 196"/>
              <a:gd name="T54" fmla="*/ 161 w 238"/>
              <a:gd name="T55" fmla="*/ 24 h 196"/>
              <a:gd name="T56" fmla="*/ 176 w 238"/>
              <a:gd name="T57" fmla="*/ 28 h 196"/>
              <a:gd name="T58" fmla="*/ 176 w 238"/>
              <a:gd name="T59" fmla="*/ 28 h 196"/>
              <a:gd name="T60" fmla="*/ 238 w 238"/>
              <a:gd name="T61" fmla="*/ 28 h 196"/>
              <a:gd name="T62" fmla="*/ 184 w 238"/>
              <a:gd name="T63" fmla="*/ 71 h 196"/>
              <a:gd name="T64" fmla="*/ 183 w 238"/>
              <a:gd name="T65" fmla="*/ 106 h 196"/>
              <a:gd name="T66" fmla="*/ 207 w 238"/>
              <a:gd name="T67" fmla="*/ 123 h 196"/>
              <a:gd name="T68" fmla="*/ 191 w 238"/>
              <a:gd name="T69" fmla="*/ 140 h 196"/>
              <a:gd name="T70" fmla="*/ 164 w 238"/>
              <a:gd name="T71" fmla="*/ 159 h 196"/>
              <a:gd name="T72" fmla="*/ 162 w 238"/>
              <a:gd name="T73" fmla="*/ 164 h 196"/>
              <a:gd name="T74" fmla="*/ 148 w 238"/>
              <a:gd name="T75" fmla="*/ 182 h 196"/>
              <a:gd name="T76" fmla="*/ 137 w 238"/>
              <a:gd name="T77" fmla="*/ 196 h 196"/>
              <a:gd name="T78" fmla="*/ 122 w 238"/>
              <a:gd name="T79" fmla="*/ 18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196">
                <a:moveTo>
                  <a:pt x="122" y="188"/>
                </a:moveTo>
                <a:cubicBezTo>
                  <a:pt x="96" y="173"/>
                  <a:pt x="96" y="173"/>
                  <a:pt x="96" y="173"/>
                </a:cubicBezTo>
                <a:cubicBezTo>
                  <a:pt x="82" y="162"/>
                  <a:pt x="82" y="162"/>
                  <a:pt x="82" y="162"/>
                </a:cubicBezTo>
                <a:cubicBezTo>
                  <a:pt x="82" y="161"/>
                  <a:pt x="82" y="161"/>
                  <a:pt x="82" y="161"/>
                </a:cubicBezTo>
                <a:cubicBezTo>
                  <a:pt x="32" y="138"/>
                  <a:pt x="32" y="138"/>
                  <a:pt x="32" y="138"/>
                </a:cubicBezTo>
                <a:cubicBezTo>
                  <a:pt x="1" y="133"/>
                  <a:pt x="1" y="133"/>
                  <a:pt x="1" y="133"/>
                </a:cubicBezTo>
                <a:cubicBezTo>
                  <a:pt x="13" y="115"/>
                  <a:pt x="13" y="115"/>
                  <a:pt x="13" y="115"/>
                </a:cubicBezTo>
                <a:cubicBezTo>
                  <a:pt x="0" y="109"/>
                  <a:pt x="0" y="109"/>
                  <a:pt x="0" y="109"/>
                </a:cubicBezTo>
                <a:cubicBezTo>
                  <a:pt x="19" y="90"/>
                  <a:pt x="19" y="90"/>
                  <a:pt x="19" y="90"/>
                </a:cubicBezTo>
                <a:cubicBezTo>
                  <a:pt x="23" y="86"/>
                  <a:pt x="23" y="86"/>
                  <a:pt x="23" y="86"/>
                </a:cubicBezTo>
                <a:cubicBezTo>
                  <a:pt x="34" y="74"/>
                  <a:pt x="34" y="74"/>
                  <a:pt x="34" y="74"/>
                </a:cubicBezTo>
                <a:cubicBezTo>
                  <a:pt x="31" y="70"/>
                  <a:pt x="31" y="70"/>
                  <a:pt x="31" y="70"/>
                </a:cubicBezTo>
                <a:cubicBezTo>
                  <a:pt x="26" y="61"/>
                  <a:pt x="26" y="61"/>
                  <a:pt x="26" y="61"/>
                </a:cubicBezTo>
                <a:cubicBezTo>
                  <a:pt x="15" y="38"/>
                  <a:pt x="15" y="38"/>
                  <a:pt x="15" y="38"/>
                </a:cubicBezTo>
                <a:cubicBezTo>
                  <a:pt x="40" y="19"/>
                  <a:pt x="40" y="19"/>
                  <a:pt x="40" y="19"/>
                </a:cubicBezTo>
                <a:cubicBezTo>
                  <a:pt x="61" y="0"/>
                  <a:pt x="61" y="0"/>
                  <a:pt x="61" y="0"/>
                </a:cubicBezTo>
                <a:cubicBezTo>
                  <a:pt x="71" y="9"/>
                  <a:pt x="71" y="9"/>
                  <a:pt x="71" y="9"/>
                </a:cubicBezTo>
                <a:cubicBezTo>
                  <a:pt x="88" y="9"/>
                  <a:pt x="88" y="9"/>
                  <a:pt x="88" y="9"/>
                </a:cubicBezTo>
                <a:cubicBezTo>
                  <a:pt x="89" y="20"/>
                  <a:pt x="89" y="20"/>
                  <a:pt x="89" y="20"/>
                </a:cubicBezTo>
                <a:cubicBezTo>
                  <a:pt x="93" y="19"/>
                  <a:pt x="93" y="19"/>
                  <a:pt x="93" y="19"/>
                </a:cubicBezTo>
                <a:cubicBezTo>
                  <a:pt x="99" y="21"/>
                  <a:pt x="99" y="21"/>
                  <a:pt x="99" y="21"/>
                </a:cubicBezTo>
                <a:cubicBezTo>
                  <a:pt x="106" y="24"/>
                  <a:pt x="106" y="24"/>
                  <a:pt x="106" y="24"/>
                </a:cubicBezTo>
                <a:cubicBezTo>
                  <a:pt x="119" y="33"/>
                  <a:pt x="119" y="33"/>
                  <a:pt x="119" y="33"/>
                </a:cubicBezTo>
                <a:cubicBezTo>
                  <a:pt x="122" y="33"/>
                  <a:pt x="122" y="33"/>
                  <a:pt x="122" y="33"/>
                </a:cubicBezTo>
                <a:cubicBezTo>
                  <a:pt x="130" y="33"/>
                  <a:pt x="130" y="33"/>
                  <a:pt x="130" y="33"/>
                </a:cubicBezTo>
                <a:cubicBezTo>
                  <a:pt x="133" y="29"/>
                  <a:pt x="133" y="29"/>
                  <a:pt x="133" y="29"/>
                </a:cubicBezTo>
                <a:cubicBezTo>
                  <a:pt x="144" y="26"/>
                  <a:pt x="144" y="26"/>
                  <a:pt x="144" y="26"/>
                </a:cubicBezTo>
                <a:cubicBezTo>
                  <a:pt x="161" y="24"/>
                  <a:pt x="161" y="24"/>
                  <a:pt x="161" y="24"/>
                </a:cubicBezTo>
                <a:cubicBezTo>
                  <a:pt x="176" y="28"/>
                  <a:pt x="176" y="28"/>
                  <a:pt x="176" y="28"/>
                </a:cubicBezTo>
                <a:cubicBezTo>
                  <a:pt x="176" y="28"/>
                  <a:pt x="176" y="28"/>
                  <a:pt x="176" y="28"/>
                </a:cubicBezTo>
                <a:cubicBezTo>
                  <a:pt x="238" y="28"/>
                  <a:pt x="238" y="28"/>
                  <a:pt x="238" y="28"/>
                </a:cubicBezTo>
                <a:cubicBezTo>
                  <a:pt x="184" y="71"/>
                  <a:pt x="184" y="71"/>
                  <a:pt x="184" y="71"/>
                </a:cubicBezTo>
                <a:cubicBezTo>
                  <a:pt x="183" y="106"/>
                  <a:pt x="183" y="106"/>
                  <a:pt x="183" y="106"/>
                </a:cubicBezTo>
                <a:cubicBezTo>
                  <a:pt x="207" y="123"/>
                  <a:pt x="207" y="123"/>
                  <a:pt x="207" y="123"/>
                </a:cubicBezTo>
                <a:cubicBezTo>
                  <a:pt x="191" y="140"/>
                  <a:pt x="191" y="140"/>
                  <a:pt x="191" y="140"/>
                </a:cubicBezTo>
                <a:cubicBezTo>
                  <a:pt x="182" y="149"/>
                  <a:pt x="173" y="155"/>
                  <a:pt x="164" y="159"/>
                </a:cubicBezTo>
                <a:cubicBezTo>
                  <a:pt x="163" y="161"/>
                  <a:pt x="162" y="163"/>
                  <a:pt x="162" y="164"/>
                </a:cubicBezTo>
                <a:cubicBezTo>
                  <a:pt x="159" y="169"/>
                  <a:pt x="156" y="176"/>
                  <a:pt x="148" y="182"/>
                </a:cubicBezTo>
                <a:cubicBezTo>
                  <a:pt x="137" y="196"/>
                  <a:pt x="137" y="196"/>
                  <a:pt x="137" y="196"/>
                </a:cubicBezTo>
                <a:lnTo>
                  <a:pt x="122" y="18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84"/>
          <p:cNvSpPr>
            <a:spLocks/>
          </p:cNvSpPr>
          <p:nvPr/>
        </p:nvSpPr>
        <p:spPr bwMode="auto">
          <a:xfrm>
            <a:off x="15860713" y="8785225"/>
            <a:ext cx="693737" cy="750888"/>
          </a:xfrm>
          <a:custGeom>
            <a:avLst/>
            <a:gdLst>
              <a:gd name="T0" fmla="*/ 0 w 219"/>
              <a:gd name="T1" fmla="*/ 211 h 237"/>
              <a:gd name="T2" fmla="*/ 1 w 219"/>
              <a:gd name="T3" fmla="*/ 136 h 237"/>
              <a:gd name="T4" fmla="*/ 23 w 219"/>
              <a:gd name="T5" fmla="*/ 118 h 237"/>
              <a:gd name="T6" fmla="*/ 25 w 219"/>
              <a:gd name="T7" fmla="*/ 116 h 237"/>
              <a:gd name="T8" fmla="*/ 32 w 219"/>
              <a:gd name="T9" fmla="*/ 112 h 237"/>
              <a:gd name="T10" fmla="*/ 42 w 219"/>
              <a:gd name="T11" fmla="*/ 109 h 237"/>
              <a:gd name="T12" fmla="*/ 45 w 219"/>
              <a:gd name="T13" fmla="*/ 108 h 237"/>
              <a:gd name="T14" fmla="*/ 45 w 219"/>
              <a:gd name="T15" fmla="*/ 108 h 237"/>
              <a:gd name="T16" fmla="*/ 51 w 219"/>
              <a:gd name="T17" fmla="*/ 104 h 237"/>
              <a:gd name="T18" fmla="*/ 66 w 219"/>
              <a:gd name="T19" fmla="*/ 98 h 237"/>
              <a:gd name="T20" fmla="*/ 85 w 219"/>
              <a:gd name="T21" fmla="*/ 98 h 237"/>
              <a:gd name="T22" fmla="*/ 97 w 219"/>
              <a:gd name="T23" fmla="*/ 89 h 237"/>
              <a:gd name="T24" fmla="*/ 65 w 219"/>
              <a:gd name="T25" fmla="*/ 81 h 237"/>
              <a:gd name="T26" fmla="*/ 61 w 219"/>
              <a:gd name="T27" fmla="*/ 79 h 237"/>
              <a:gd name="T28" fmla="*/ 52 w 219"/>
              <a:gd name="T29" fmla="*/ 77 h 237"/>
              <a:gd name="T30" fmla="*/ 42 w 219"/>
              <a:gd name="T31" fmla="*/ 65 h 237"/>
              <a:gd name="T32" fmla="*/ 40 w 219"/>
              <a:gd name="T33" fmla="*/ 65 h 237"/>
              <a:gd name="T34" fmla="*/ 39 w 219"/>
              <a:gd name="T35" fmla="*/ 63 h 237"/>
              <a:gd name="T36" fmla="*/ 37 w 219"/>
              <a:gd name="T37" fmla="*/ 59 h 237"/>
              <a:gd name="T38" fmla="*/ 37 w 219"/>
              <a:gd name="T39" fmla="*/ 57 h 237"/>
              <a:gd name="T40" fmla="*/ 27 w 219"/>
              <a:gd name="T41" fmla="*/ 31 h 237"/>
              <a:gd name="T42" fmla="*/ 56 w 219"/>
              <a:gd name="T43" fmla="*/ 0 h 237"/>
              <a:gd name="T44" fmla="*/ 83 w 219"/>
              <a:gd name="T45" fmla="*/ 22 h 237"/>
              <a:gd name="T46" fmla="*/ 110 w 219"/>
              <a:gd name="T47" fmla="*/ 16 h 237"/>
              <a:gd name="T48" fmla="*/ 115 w 219"/>
              <a:gd name="T49" fmla="*/ 16 h 237"/>
              <a:gd name="T50" fmla="*/ 148 w 219"/>
              <a:gd name="T51" fmla="*/ 11 h 237"/>
              <a:gd name="T52" fmla="*/ 159 w 219"/>
              <a:gd name="T53" fmla="*/ 9 h 237"/>
              <a:gd name="T54" fmla="*/ 178 w 219"/>
              <a:gd name="T55" fmla="*/ 5 h 237"/>
              <a:gd name="T56" fmla="*/ 181 w 219"/>
              <a:gd name="T57" fmla="*/ 3 h 237"/>
              <a:gd name="T58" fmla="*/ 188 w 219"/>
              <a:gd name="T59" fmla="*/ 1 h 237"/>
              <a:gd name="T60" fmla="*/ 192 w 219"/>
              <a:gd name="T61" fmla="*/ 1 h 237"/>
              <a:gd name="T62" fmla="*/ 213 w 219"/>
              <a:gd name="T63" fmla="*/ 10 h 237"/>
              <a:gd name="T64" fmla="*/ 219 w 219"/>
              <a:gd name="T65" fmla="*/ 16 h 237"/>
              <a:gd name="T66" fmla="*/ 219 w 219"/>
              <a:gd name="T67" fmla="*/ 27 h 237"/>
              <a:gd name="T68" fmla="*/ 219 w 219"/>
              <a:gd name="T69" fmla="*/ 33 h 237"/>
              <a:gd name="T70" fmla="*/ 215 w 219"/>
              <a:gd name="T71" fmla="*/ 59 h 237"/>
              <a:gd name="T72" fmla="*/ 200 w 219"/>
              <a:gd name="T73" fmla="*/ 84 h 237"/>
              <a:gd name="T74" fmla="*/ 186 w 219"/>
              <a:gd name="T75" fmla="*/ 104 h 237"/>
              <a:gd name="T76" fmla="*/ 116 w 219"/>
              <a:gd name="T77" fmla="*/ 176 h 237"/>
              <a:gd name="T78" fmla="*/ 108 w 219"/>
              <a:gd name="T79" fmla="*/ 180 h 237"/>
              <a:gd name="T80" fmla="*/ 89 w 219"/>
              <a:gd name="T81" fmla="*/ 190 h 237"/>
              <a:gd name="T82" fmla="*/ 85 w 219"/>
              <a:gd name="T83" fmla="*/ 194 h 237"/>
              <a:gd name="T84" fmla="*/ 51 w 219"/>
              <a:gd name="T85" fmla="*/ 221 h 237"/>
              <a:gd name="T86" fmla="*/ 46 w 219"/>
              <a:gd name="T87" fmla="*/ 227 h 237"/>
              <a:gd name="T88" fmla="*/ 36 w 219"/>
              <a:gd name="T89" fmla="*/ 237 h 237"/>
              <a:gd name="T90" fmla="*/ 0 w 219"/>
              <a:gd name="T91" fmla="*/ 21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9" h="237">
                <a:moveTo>
                  <a:pt x="0" y="211"/>
                </a:moveTo>
                <a:cubicBezTo>
                  <a:pt x="1" y="136"/>
                  <a:pt x="1" y="136"/>
                  <a:pt x="1" y="136"/>
                </a:cubicBezTo>
                <a:cubicBezTo>
                  <a:pt x="23" y="118"/>
                  <a:pt x="23" y="118"/>
                  <a:pt x="23" y="118"/>
                </a:cubicBezTo>
                <a:cubicBezTo>
                  <a:pt x="25" y="116"/>
                  <a:pt x="25" y="116"/>
                  <a:pt x="25" y="116"/>
                </a:cubicBezTo>
                <a:cubicBezTo>
                  <a:pt x="32" y="112"/>
                  <a:pt x="32" y="112"/>
                  <a:pt x="32" y="112"/>
                </a:cubicBezTo>
                <a:cubicBezTo>
                  <a:pt x="42" y="109"/>
                  <a:pt x="42" y="109"/>
                  <a:pt x="42" y="109"/>
                </a:cubicBezTo>
                <a:cubicBezTo>
                  <a:pt x="45" y="108"/>
                  <a:pt x="45" y="108"/>
                  <a:pt x="45" y="108"/>
                </a:cubicBezTo>
                <a:cubicBezTo>
                  <a:pt x="45" y="108"/>
                  <a:pt x="45" y="108"/>
                  <a:pt x="45" y="108"/>
                </a:cubicBezTo>
                <a:cubicBezTo>
                  <a:pt x="51" y="104"/>
                  <a:pt x="51" y="104"/>
                  <a:pt x="51" y="104"/>
                </a:cubicBezTo>
                <a:cubicBezTo>
                  <a:pt x="66" y="98"/>
                  <a:pt x="66" y="98"/>
                  <a:pt x="66" y="98"/>
                </a:cubicBezTo>
                <a:cubicBezTo>
                  <a:pt x="85" y="98"/>
                  <a:pt x="85" y="98"/>
                  <a:pt x="85" y="98"/>
                </a:cubicBezTo>
                <a:cubicBezTo>
                  <a:pt x="97" y="89"/>
                  <a:pt x="97" y="89"/>
                  <a:pt x="97" y="89"/>
                </a:cubicBezTo>
                <a:cubicBezTo>
                  <a:pt x="65" y="81"/>
                  <a:pt x="65" y="81"/>
                  <a:pt x="65" y="81"/>
                </a:cubicBezTo>
                <a:cubicBezTo>
                  <a:pt x="61" y="79"/>
                  <a:pt x="61" y="79"/>
                  <a:pt x="61" y="79"/>
                </a:cubicBezTo>
                <a:cubicBezTo>
                  <a:pt x="52" y="77"/>
                  <a:pt x="52" y="77"/>
                  <a:pt x="52" y="77"/>
                </a:cubicBezTo>
                <a:cubicBezTo>
                  <a:pt x="42" y="65"/>
                  <a:pt x="42" y="65"/>
                  <a:pt x="42" y="65"/>
                </a:cubicBezTo>
                <a:cubicBezTo>
                  <a:pt x="40" y="65"/>
                  <a:pt x="40" y="65"/>
                  <a:pt x="40" y="65"/>
                </a:cubicBezTo>
                <a:cubicBezTo>
                  <a:pt x="39" y="63"/>
                  <a:pt x="39" y="63"/>
                  <a:pt x="39" y="63"/>
                </a:cubicBezTo>
                <a:cubicBezTo>
                  <a:pt x="37" y="59"/>
                  <a:pt x="37" y="59"/>
                  <a:pt x="37" y="59"/>
                </a:cubicBezTo>
                <a:cubicBezTo>
                  <a:pt x="37" y="57"/>
                  <a:pt x="37" y="57"/>
                  <a:pt x="37" y="57"/>
                </a:cubicBezTo>
                <a:cubicBezTo>
                  <a:pt x="27" y="31"/>
                  <a:pt x="27" y="31"/>
                  <a:pt x="27" y="31"/>
                </a:cubicBezTo>
                <a:cubicBezTo>
                  <a:pt x="56" y="0"/>
                  <a:pt x="56" y="0"/>
                  <a:pt x="56" y="0"/>
                </a:cubicBezTo>
                <a:cubicBezTo>
                  <a:pt x="83" y="22"/>
                  <a:pt x="83" y="22"/>
                  <a:pt x="83" y="22"/>
                </a:cubicBezTo>
                <a:cubicBezTo>
                  <a:pt x="90" y="19"/>
                  <a:pt x="99" y="16"/>
                  <a:pt x="110" y="16"/>
                </a:cubicBezTo>
                <a:cubicBezTo>
                  <a:pt x="115" y="16"/>
                  <a:pt x="115" y="16"/>
                  <a:pt x="115" y="16"/>
                </a:cubicBezTo>
                <a:cubicBezTo>
                  <a:pt x="125" y="13"/>
                  <a:pt x="137" y="12"/>
                  <a:pt x="148" y="11"/>
                </a:cubicBezTo>
                <a:cubicBezTo>
                  <a:pt x="159" y="9"/>
                  <a:pt x="159" y="9"/>
                  <a:pt x="159" y="9"/>
                </a:cubicBezTo>
                <a:cubicBezTo>
                  <a:pt x="166" y="8"/>
                  <a:pt x="174" y="7"/>
                  <a:pt x="178" y="5"/>
                </a:cubicBezTo>
                <a:cubicBezTo>
                  <a:pt x="181" y="3"/>
                  <a:pt x="181" y="3"/>
                  <a:pt x="181" y="3"/>
                </a:cubicBezTo>
                <a:cubicBezTo>
                  <a:pt x="188" y="1"/>
                  <a:pt x="188" y="1"/>
                  <a:pt x="188" y="1"/>
                </a:cubicBezTo>
                <a:cubicBezTo>
                  <a:pt x="192" y="1"/>
                  <a:pt x="192" y="1"/>
                  <a:pt x="192" y="1"/>
                </a:cubicBezTo>
                <a:cubicBezTo>
                  <a:pt x="200" y="1"/>
                  <a:pt x="208" y="4"/>
                  <a:pt x="213" y="10"/>
                </a:cubicBezTo>
                <a:cubicBezTo>
                  <a:pt x="219" y="16"/>
                  <a:pt x="219" y="16"/>
                  <a:pt x="219" y="16"/>
                </a:cubicBezTo>
                <a:cubicBezTo>
                  <a:pt x="219" y="27"/>
                  <a:pt x="219" y="27"/>
                  <a:pt x="219" y="27"/>
                </a:cubicBezTo>
                <a:cubicBezTo>
                  <a:pt x="219" y="29"/>
                  <a:pt x="219" y="31"/>
                  <a:pt x="219" y="33"/>
                </a:cubicBezTo>
                <a:cubicBezTo>
                  <a:pt x="219" y="40"/>
                  <a:pt x="219" y="49"/>
                  <a:pt x="215" y="59"/>
                </a:cubicBezTo>
                <a:cubicBezTo>
                  <a:pt x="212" y="66"/>
                  <a:pt x="208" y="76"/>
                  <a:pt x="200" y="84"/>
                </a:cubicBezTo>
                <a:cubicBezTo>
                  <a:pt x="194" y="89"/>
                  <a:pt x="191" y="96"/>
                  <a:pt x="186" y="104"/>
                </a:cubicBezTo>
                <a:cubicBezTo>
                  <a:pt x="170" y="133"/>
                  <a:pt x="148" y="156"/>
                  <a:pt x="116" y="176"/>
                </a:cubicBezTo>
                <a:cubicBezTo>
                  <a:pt x="114" y="177"/>
                  <a:pt x="111" y="178"/>
                  <a:pt x="108" y="180"/>
                </a:cubicBezTo>
                <a:cubicBezTo>
                  <a:pt x="101" y="181"/>
                  <a:pt x="96" y="185"/>
                  <a:pt x="89" y="190"/>
                </a:cubicBezTo>
                <a:cubicBezTo>
                  <a:pt x="85" y="194"/>
                  <a:pt x="85" y="194"/>
                  <a:pt x="85" y="194"/>
                </a:cubicBezTo>
                <a:cubicBezTo>
                  <a:pt x="73" y="203"/>
                  <a:pt x="61" y="212"/>
                  <a:pt x="51" y="221"/>
                </a:cubicBezTo>
                <a:cubicBezTo>
                  <a:pt x="46" y="227"/>
                  <a:pt x="46" y="227"/>
                  <a:pt x="46" y="227"/>
                </a:cubicBezTo>
                <a:cubicBezTo>
                  <a:pt x="36" y="237"/>
                  <a:pt x="36" y="237"/>
                  <a:pt x="36" y="237"/>
                </a:cubicBezTo>
                <a:lnTo>
                  <a:pt x="0" y="21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85"/>
          <p:cNvSpPr>
            <a:spLocks/>
          </p:cNvSpPr>
          <p:nvPr/>
        </p:nvSpPr>
        <p:spPr bwMode="auto">
          <a:xfrm>
            <a:off x="15882938" y="8737600"/>
            <a:ext cx="249237" cy="231775"/>
          </a:xfrm>
          <a:custGeom>
            <a:avLst/>
            <a:gdLst>
              <a:gd name="T0" fmla="*/ 41 w 79"/>
              <a:gd name="T1" fmla="*/ 69 h 73"/>
              <a:gd name="T2" fmla="*/ 39 w 79"/>
              <a:gd name="T3" fmla="*/ 70 h 73"/>
              <a:gd name="T4" fmla="*/ 17 w 79"/>
              <a:gd name="T5" fmla="*/ 70 h 73"/>
              <a:gd name="T6" fmla="*/ 0 w 79"/>
              <a:gd name="T7" fmla="*/ 50 h 73"/>
              <a:gd name="T8" fmla="*/ 8 w 79"/>
              <a:gd name="T9" fmla="*/ 38 h 73"/>
              <a:gd name="T10" fmla="*/ 7 w 79"/>
              <a:gd name="T11" fmla="*/ 37 h 73"/>
              <a:gd name="T12" fmla="*/ 12 w 79"/>
              <a:gd name="T13" fmla="*/ 26 h 73"/>
              <a:gd name="T14" fmla="*/ 16 w 79"/>
              <a:gd name="T15" fmla="*/ 13 h 73"/>
              <a:gd name="T16" fmla="*/ 31 w 79"/>
              <a:gd name="T17" fmla="*/ 11 h 73"/>
              <a:gd name="T18" fmla="*/ 32 w 79"/>
              <a:gd name="T19" fmla="*/ 10 h 73"/>
              <a:gd name="T20" fmla="*/ 42 w 79"/>
              <a:gd name="T21" fmla="*/ 0 h 73"/>
              <a:gd name="T22" fmla="*/ 58 w 79"/>
              <a:gd name="T23" fmla="*/ 9 h 73"/>
              <a:gd name="T24" fmla="*/ 71 w 79"/>
              <a:gd name="T25" fmla="*/ 33 h 73"/>
              <a:gd name="T26" fmla="*/ 79 w 79"/>
              <a:gd name="T27" fmla="*/ 39 h 73"/>
              <a:gd name="T28" fmla="*/ 65 w 79"/>
              <a:gd name="T29" fmla="*/ 56 h 73"/>
              <a:gd name="T30" fmla="*/ 49 w 79"/>
              <a:gd name="T31" fmla="*/ 73 h 73"/>
              <a:gd name="T32" fmla="*/ 41 w 79"/>
              <a:gd name="T33"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73">
                <a:moveTo>
                  <a:pt x="41" y="69"/>
                </a:moveTo>
                <a:cubicBezTo>
                  <a:pt x="39" y="70"/>
                  <a:pt x="39" y="70"/>
                  <a:pt x="39" y="70"/>
                </a:cubicBezTo>
                <a:cubicBezTo>
                  <a:pt x="17" y="70"/>
                  <a:pt x="17" y="70"/>
                  <a:pt x="17" y="70"/>
                </a:cubicBezTo>
                <a:cubicBezTo>
                  <a:pt x="0" y="50"/>
                  <a:pt x="0" y="50"/>
                  <a:pt x="0" y="50"/>
                </a:cubicBezTo>
                <a:cubicBezTo>
                  <a:pt x="8" y="38"/>
                  <a:pt x="8" y="38"/>
                  <a:pt x="8" y="38"/>
                </a:cubicBezTo>
                <a:cubicBezTo>
                  <a:pt x="7" y="37"/>
                  <a:pt x="7" y="37"/>
                  <a:pt x="7" y="37"/>
                </a:cubicBezTo>
                <a:cubicBezTo>
                  <a:pt x="12" y="26"/>
                  <a:pt x="12" y="26"/>
                  <a:pt x="12" y="26"/>
                </a:cubicBezTo>
                <a:cubicBezTo>
                  <a:pt x="16" y="13"/>
                  <a:pt x="16" y="13"/>
                  <a:pt x="16" y="13"/>
                </a:cubicBezTo>
                <a:cubicBezTo>
                  <a:pt x="31" y="11"/>
                  <a:pt x="31" y="11"/>
                  <a:pt x="31" y="11"/>
                </a:cubicBezTo>
                <a:cubicBezTo>
                  <a:pt x="32" y="10"/>
                  <a:pt x="32" y="10"/>
                  <a:pt x="32" y="10"/>
                </a:cubicBezTo>
                <a:cubicBezTo>
                  <a:pt x="42" y="0"/>
                  <a:pt x="42" y="0"/>
                  <a:pt x="42" y="0"/>
                </a:cubicBezTo>
                <a:cubicBezTo>
                  <a:pt x="58" y="9"/>
                  <a:pt x="58" y="9"/>
                  <a:pt x="58" y="9"/>
                </a:cubicBezTo>
                <a:cubicBezTo>
                  <a:pt x="66" y="14"/>
                  <a:pt x="73" y="21"/>
                  <a:pt x="71" y="33"/>
                </a:cubicBezTo>
                <a:cubicBezTo>
                  <a:pt x="79" y="39"/>
                  <a:pt x="79" y="39"/>
                  <a:pt x="79" y="39"/>
                </a:cubicBezTo>
                <a:cubicBezTo>
                  <a:pt x="65" y="56"/>
                  <a:pt x="65" y="56"/>
                  <a:pt x="65" y="56"/>
                </a:cubicBezTo>
                <a:cubicBezTo>
                  <a:pt x="49" y="73"/>
                  <a:pt x="49" y="73"/>
                  <a:pt x="49" y="73"/>
                </a:cubicBezTo>
                <a:lnTo>
                  <a:pt x="41" y="6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86"/>
          <p:cNvSpPr>
            <a:spLocks/>
          </p:cNvSpPr>
          <p:nvPr/>
        </p:nvSpPr>
        <p:spPr bwMode="auto">
          <a:xfrm>
            <a:off x="15590838" y="8485188"/>
            <a:ext cx="534987" cy="414338"/>
          </a:xfrm>
          <a:custGeom>
            <a:avLst/>
            <a:gdLst>
              <a:gd name="T0" fmla="*/ 112 w 169"/>
              <a:gd name="T1" fmla="*/ 124 h 131"/>
              <a:gd name="T2" fmla="*/ 107 w 169"/>
              <a:gd name="T3" fmla="*/ 123 h 131"/>
              <a:gd name="T4" fmla="*/ 101 w 169"/>
              <a:gd name="T5" fmla="*/ 113 h 131"/>
              <a:gd name="T6" fmla="*/ 99 w 169"/>
              <a:gd name="T7" fmla="*/ 112 h 131"/>
              <a:gd name="T8" fmla="*/ 94 w 169"/>
              <a:gd name="T9" fmla="*/ 109 h 131"/>
              <a:gd name="T10" fmla="*/ 80 w 169"/>
              <a:gd name="T11" fmla="*/ 109 h 131"/>
              <a:gd name="T12" fmla="*/ 79 w 169"/>
              <a:gd name="T13" fmla="*/ 103 h 131"/>
              <a:gd name="T14" fmla="*/ 75 w 169"/>
              <a:gd name="T15" fmla="*/ 99 h 131"/>
              <a:gd name="T16" fmla="*/ 74 w 169"/>
              <a:gd name="T17" fmla="*/ 99 h 131"/>
              <a:gd name="T18" fmla="*/ 71 w 169"/>
              <a:gd name="T19" fmla="*/ 99 h 131"/>
              <a:gd name="T20" fmla="*/ 66 w 169"/>
              <a:gd name="T21" fmla="*/ 97 h 131"/>
              <a:gd name="T22" fmla="*/ 62 w 169"/>
              <a:gd name="T23" fmla="*/ 100 h 131"/>
              <a:gd name="T24" fmla="*/ 55 w 169"/>
              <a:gd name="T25" fmla="*/ 96 h 131"/>
              <a:gd name="T26" fmla="*/ 52 w 169"/>
              <a:gd name="T27" fmla="*/ 97 h 131"/>
              <a:gd name="T28" fmla="*/ 50 w 169"/>
              <a:gd name="T29" fmla="*/ 97 h 131"/>
              <a:gd name="T30" fmla="*/ 47 w 169"/>
              <a:gd name="T31" fmla="*/ 97 h 131"/>
              <a:gd name="T32" fmla="*/ 46 w 169"/>
              <a:gd name="T33" fmla="*/ 99 h 131"/>
              <a:gd name="T34" fmla="*/ 41 w 169"/>
              <a:gd name="T35" fmla="*/ 99 h 131"/>
              <a:gd name="T36" fmla="*/ 38 w 169"/>
              <a:gd name="T37" fmla="*/ 102 h 131"/>
              <a:gd name="T38" fmla="*/ 27 w 169"/>
              <a:gd name="T39" fmla="*/ 102 h 131"/>
              <a:gd name="T40" fmla="*/ 8 w 169"/>
              <a:gd name="T41" fmla="*/ 100 h 131"/>
              <a:gd name="T42" fmla="*/ 0 w 169"/>
              <a:gd name="T43" fmla="*/ 77 h 131"/>
              <a:gd name="T44" fmla="*/ 0 w 169"/>
              <a:gd name="T45" fmla="*/ 65 h 131"/>
              <a:gd name="T46" fmla="*/ 3 w 169"/>
              <a:gd name="T47" fmla="*/ 59 h 131"/>
              <a:gd name="T48" fmla="*/ 3 w 169"/>
              <a:gd name="T49" fmla="*/ 59 h 131"/>
              <a:gd name="T50" fmla="*/ 6 w 169"/>
              <a:gd name="T51" fmla="*/ 54 h 131"/>
              <a:gd name="T52" fmla="*/ 6 w 169"/>
              <a:gd name="T53" fmla="*/ 51 h 131"/>
              <a:gd name="T54" fmla="*/ 7 w 169"/>
              <a:gd name="T55" fmla="*/ 49 h 131"/>
              <a:gd name="T56" fmla="*/ 9 w 169"/>
              <a:gd name="T57" fmla="*/ 39 h 131"/>
              <a:gd name="T58" fmla="*/ 10 w 169"/>
              <a:gd name="T59" fmla="*/ 35 h 131"/>
              <a:gd name="T60" fmla="*/ 6 w 169"/>
              <a:gd name="T61" fmla="*/ 29 h 131"/>
              <a:gd name="T62" fmla="*/ 27 w 169"/>
              <a:gd name="T63" fmla="*/ 18 h 131"/>
              <a:gd name="T64" fmla="*/ 32 w 169"/>
              <a:gd name="T65" fmla="*/ 16 h 131"/>
              <a:gd name="T66" fmla="*/ 34 w 169"/>
              <a:gd name="T67" fmla="*/ 15 h 131"/>
              <a:gd name="T68" fmla="*/ 35 w 169"/>
              <a:gd name="T69" fmla="*/ 15 h 131"/>
              <a:gd name="T70" fmla="*/ 41 w 169"/>
              <a:gd name="T71" fmla="*/ 12 h 131"/>
              <a:gd name="T72" fmla="*/ 53 w 169"/>
              <a:gd name="T73" fmla="*/ 0 h 131"/>
              <a:gd name="T74" fmla="*/ 68 w 169"/>
              <a:gd name="T75" fmla="*/ 11 h 131"/>
              <a:gd name="T76" fmla="*/ 81 w 169"/>
              <a:gd name="T77" fmla="*/ 29 h 131"/>
              <a:gd name="T78" fmla="*/ 88 w 169"/>
              <a:gd name="T79" fmla="*/ 45 h 131"/>
              <a:gd name="T80" fmla="*/ 97 w 169"/>
              <a:gd name="T81" fmla="*/ 51 h 131"/>
              <a:gd name="T82" fmla="*/ 119 w 169"/>
              <a:gd name="T83" fmla="*/ 63 h 131"/>
              <a:gd name="T84" fmla="*/ 127 w 169"/>
              <a:gd name="T85" fmla="*/ 69 h 131"/>
              <a:gd name="T86" fmla="*/ 143 w 169"/>
              <a:gd name="T87" fmla="*/ 84 h 131"/>
              <a:gd name="T88" fmla="*/ 149 w 169"/>
              <a:gd name="T89" fmla="*/ 88 h 131"/>
              <a:gd name="T90" fmla="*/ 169 w 169"/>
              <a:gd name="T91" fmla="*/ 101 h 131"/>
              <a:gd name="T92" fmla="*/ 149 w 169"/>
              <a:gd name="T93" fmla="*/ 122 h 131"/>
              <a:gd name="T94" fmla="*/ 142 w 169"/>
              <a:gd name="T95" fmla="*/ 126 h 131"/>
              <a:gd name="T96" fmla="*/ 138 w 169"/>
              <a:gd name="T97" fmla="*/ 129 h 131"/>
              <a:gd name="T98" fmla="*/ 134 w 169"/>
              <a:gd name="T99" fmla="*/ 129 h 131"/>
              <a:gd name="T100" fmla="*/ 123 w 169"/>
              <a:gd name="T101" fmla="*/ 131 h 131"/>
              <a:gd name="T102" fmla="*/ 112 w 169"/>
              <a:gd name="T103" fmla="*/ 1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9" h="131">
                <a:moveTo>
                  <a:pt x="112" y="124"/>
                </a:moveTo>
                <a:cubicBezTo>
                  <a:pt x="107" y="123"/>
                  <a:pt x="107" y="123"/>
                  <a:pt x="107" y="123"/>
                </a:cubicBezTo>
                <a:cubicBezTo>
                  <a:pt x="101" y="113"/>
                  <a:pt x="101" y="113"/>
                  <a:pt x="101" y="113"/>
                </a:cubicBezTo>
                <a:cubicBezTo>
                  <a:pt x="99" y="112"/>
                  <a:pt x="99" y="112"/>
                  <a:pt x="99" y="112"/>
                </a:cubicBezTo>
                <a:cubicBezTo>
                  <a:pt x="94" y="109"/>
                  <a:pt x="94" y="109"/>
                  <a:pt x="94" y="109"/>
                </a:cubicBezTo>
                <a:cubicBezTo>
                  <a:pt x="80" y="109"/>
                  <a:pt x="80" y="109"/>
                  <a:pt x="80" y="109"/>
                </a:cubicBezTo>
                <a:cubicBezTo>
                  <a:pt x="79" y="103"/>
                  <a:pt x="79" y="103"/>
                  <a:pt x="79" y="103"/>
                </a:cubicBezTo>
                <a:cubicBezTo>
                  <a:pt x="75" y="99"/>
                  <a:pt x="75" y="99"/>
                  <a:pt x="75" y="99"/>
                </a:cubicBezTo>
                <a:cubicBezTo>
                  <a:pt x="74" y="99"/>
                  <a:pt x="74" y="99"/>
                  <a:pt x="74" y="99"/>
                </a:cubicBezTo>
                <a:cubicBezTo>
                  <a:pt x="71" y="99"/>
                  <a:pt x="71" y="99"/>
                  <a:pt x="71" y="99"/>
                </a:cubicBezTo>
                <a:cubicBezTo>
                  <a:pt x="66" y="97"/>
                  <a:pt x="66" y="97"/>
                  <a:pt x="66" y="97"/>
                </a:cubicBezTo>
                <a:cubicBezTo>
                  <a:pt x="62" y="100"/>
                  <a:pt x="62" y="100"/>
                  <a:pt x="62" y="100"/>
                </a:cubicBezTo>
                <a:cubicBezTo>
                  <a:pt x="55" y="96"/>
                  <a:pt x="55" y="96"/>
                  <a:pt x="55" y="96"/>
                </a:cubicBezTo>
                <a:cubicBezTo>
                  <a:pt x="52" y="97"/>
                  <a:pt x="52" y="97"/>
                  <a:pt x="52" y="97"/>
                </a:cubicBezTo>
                <a:cubicBezTo>
                  <a:pt x="50" y="97"/>
                  <a:pt x="50" y="97"/>
                  <a:pt x="50" y="97"/>
                </a:cubicBezTo>
                <a:cubicBezTo>
                  <a:pt x="47" y="97"/>
                  <a:pt x="47" y="97"/>
                  <a:pt x="47" y="97"/>
                </a:cubicBezTo>
                <a:cubicBezTo>
                  <a:pt x="46" y="99"/>
                  <a:pt x="46" y="99"/>
                  <a:pt x="46" y="99"/>
                </a:cubicBezTo>
                <a:cubicBezTo>
                  <a:pt x="41" y="99"/>
                  <a:pt x="41" y="99"/>
                  <a:pt x="41" y="99"/>
                </a:cubicBezTo>
                <a:cubicBezTo>
                  <a:pt x="38" y="102"/>
                  <a:pt x="38" y="102"/>
                  <a:pt x="38" y="102"/>
                </a:cubicBezTo>
                <a:cubicBezTo>
                  <a:pt x="27" y="102"/>
                  <a:pt x="27" y="102"/>
                  <a:pt x="27" y="102"/>
                </a:cubicBezTo>
                <a:cubicBezTo>
                  <a:pt x="8" y="100"/>
                  <a:pt x="8" y="100"/>
                  <a:pt x="8" y="100"/>
                </a:cubicBezTo>
                <a:cubicBezTo>
                  <a:pt x="0" y="77"/>
                  <a:pt x="0" y="77"/>
                  <a:pt x="0" y="77"/>
                </a:cubicBezTo>
                <a:cubicBezTo>
                  <a:pt x="0" y="65"/>
                  <a:pt x="0" y="65"/>
                  <a:pt x="0" y="65"/>
                </a:cubicBezTo>
                <a:cubicBezTo>
                  <a:pt x="3" y="59"/>
                  <a:pt x="3" y="59"/>
                  <a:pt x="3" y="59"/>
                </a:cubicBezTo>
                <a:cubicBezTo>
                  <a:pt x="3" y="59"/>
                  <a:pt x="3" y="59"/>
                  <a:pt x="3" y="59"/>
                </a:cubicBezTo>
                <a:cubicBezTo>
                  <a:pt x="6" y="54"/>
                  <a:pt x="6" y="54"/>
                  <a:pt x="6" y="54"/>
                </a:cubicBezTo>
                <a:cubicBezTo>
                  <a:pt x="6" y="51"/>
                  <a:pt x="6" y="51"/>
                  <a:pt x="6" y="51"/>
                </a:cubicBezTo>
                <a:cubicBezTo>
                  <a:pt x="7" y="49"/>
                  <a:pt x="7" y="49"/>
                  <a:pt x="7" y="49"/>
                </a:cubicBezTo>
                <a:cubicBezTo>
                  <a:pt x="9" y="39"/>
                  <a:pt x="9" y="39"/>
                  <a:pt x="9" y="39"/>
                </a:cubicBezTo>
                <a:cubicBezTo>
                  <a:pt x="10" y="35"/>
                  <a:pt x="10" y="35"/>
                  <a:pt x="10" y="35"/>
                </a:cubicBezTo>
                <a:cubicBezTo>
                  <a:pt x="6" y="29"/>
                  <a:pt x="6" y="29"/>
                  <a:pt x="6" y="29"/>
                </a:cubicBezTo>
                <a:cubicBezTo>
                  <a:pt x="27" y="18"/>
                  <a:pt x="27" y="18"/>
                  <a:pt x="27" y="18"/>
                </a:cubicBezTo>
                <a:cubicBezTo>
                  <a:pt x="32" y="16"/>
                  <a:pt x="32" y="16"/>
                  <a:pt x="32" y="16"/>
                </a:cubicBezTo>
                <a:cubicBezTo>
                  <a:pt x="34" y="15"/>
                  <a:pt x="34" y="15"/>
                  <a:pt x="34" y="15"/>
                </a:cubicBezTo>
                <a:cubicBezTo>
                  <a:pt x="35" y="15"/>
                  <a:pt x="35" y="15"/>
                  <a:pt x="35" y="15"/>
                </a:cubicBezTo>
                <a:cubicBezTo>
                  <a:pt x="41" y="12"/>
                  <a:pt x="41" y="12"/>
                  <a:pt x="41" y="12"/>
                </a:cubicBezTo>
                <a:cubicBezTo>
                  <a:pt x="53" y="0"/>
                  <a:pt x="53" y="0"/>
                  <a:pt x="53" y="0"/>
                </a:cubicBezTo>
                <a:cubicBezTo>
                  <a:pt x="68" y="11"/>
                  <a:pt x="68" y="11"/>
                  <a:pt x="68" y="11"/>
                </a:cubicBezTo>
                <a:cubicBezTo>
                  <a:pt x="74" y="16"/>
                  <a:pt x="79" y="22"/>
                  <a:pt x="81" y="29"/>
                </a:cubicBezTo>
                <a:cubicBezTo>
                  <a:pt x="85" y="37"/>
                  <a:pt x="86" y="41"/>
                  <a:pt x="88" y="45"/>
                </a:cubicBezTo>
                <a:cubicBezTo>
                  <a:pt x="88" y="47"/>
                  <a:pt x="91" y="49"/>
                  <a:pt x="97" y="51"/>
                </a:cubicBezTo>
                <a:cubicBezTo>
                  <a:pt x="105" y="54"/>
                  <a:pt x="113" y="57"/>
                  <a:pt x="119" y="63"/>
                </a:cubicBezTo>
                <a:cubicBezTo>
                  <a:pt x="122" y="65"/>
                  <a:pt x="124" y="67"/>
                  <a:pt x="127" y="69"/>
                </a:cubicBezTo>
                <a:cubicBezTo>
                  <a:pt x="132" y="73"/>
                  <a:pt x="138" y="78"/>
                  <a:pt x="143" y="84"/>
                </a:cubicBezTo>
                <a:cubicBezTo>
                  <a:pt x="145" y="85"/>
                  <a:pt x="148" y="87"/>
                  <a:pt x="149" y="88"/>
                </a:cubicBezTo>
                <a:cubicBezTo>
                  <a:pt x="169" y="101"/>
                  <a:pt x="169" y="101"/>
                  <a:pt x="169" y="101"/>
                </a:cubicBezTo>
                <a:cubicBezTo>
                  <a:pt x="149" y="122"/>
                  <a:pt x="149" y="122"/>
                  <a:pt x="149" y="122"/>
                </a:cubicBezTo>
                <a:cubicBezTo>
                  <a:pt x="142" y="126"/>
                  <a:pt x="142" y="126"/>
                  <a:pt x="142" y="126"/>
                </a:cubicBezTo>
                <a:cubicBezTo>
                  <a:pt x="138" y="129"/>
                  <a:pt x="138" y="129"/>
                  <a:pt x="138" y="129"/>
                </a:cubicBezTo>
                <a:cubicBezTo>
                  <a:pt x="134" y="129"/>
                  <a:pt x="134" y="129"/>
                  <a:pt x="134" y="129"/>
                </a:cubicBezTo>
                <a:cubicBezTo>
                  <a:pt x="123" y="131"/>
                  <a:pt x="123" y="131"/>
                  <a:pt x="123" y="131"/>
                </a:cubicBezTo>
                <a:lnTo>
                  <a:pt x="112" y="12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87"/>
          <p:cNvSpPr>
            <a:spLocks/>
          </p:cNvSpPr>
          <p:nvPr/>
        </p:nvSpPr>
        <p:spPr bwMode="auto">
          <a:xfrm>
            <a:off x="15393988" y="8543925"/>
            <a:ext cx="1116012" cy="746125"/>
          </a:xfrm>
          <a:custGeom>
            <a:avLst/>
            <a:gdLst>
              <a:gd name="T0" fmla="*/ 260 w 703"/>
              <a:gd name="T1" fmla="*/ 468 h 470"/>
              <a:gd name="T2" fmla="*/ 216 w 703"/>
              <a:gd name="T3" fmla="*/ 464 h 470"/>
              <a:gd name="T4" fmla="*/ 172 w 703"/>
              <a:gd name="T5" fmla="*/ 442 h 470"/>
              <a:gd name="T6" fmla="*/ 160 w 703"/>
              <a:gd name="T7" fmla="*/ 442 h 470"/>
              <a:gd name="T8" fmla="*/ 130 w 703"/>
              <a:gd name="T9" fmla="*/ 434 h 470"/>
              <a:gd name="T10" fmla="*/ 114 w 703"/>
              <a:gd name="T11" fmla="*/ 442 h 470"/>
              <a:gd name="T12" fmla="*/ 84 w 703"/>
              <a:gd name="T13" fmla="*/ 376 h 470"/>
              <a:gd name="T14" fmla="*/ 64 w 703"/>
              <a:gd name="T15" fmla="*/ 362 h 470"/>
              <a:gd name="T16" fmla="*/ 38 w 703"/>
              <a:gd name="T17" fmla="*/ 348 h 470"/>
              <a:gd name="T18" fmla="*/ 16 w 703"/>
              <a:gd name="T19" fmla="*/ 280 h 470"/>
              <a:gd name="T20" fmla="*/ 46 w 703"/>
              <a:gd name="T21" fmla="*/ 248 h 470"/>
              <a:gd name="T22" fmla="*/ 48 w 703"/>
              <a:gd name="T23" fmla="*/ 248 h 470"/>
              <a:gd name="T24" fmla="*/ 54 w 703"/>
              <a:gd name="T25" fmla="*/ 224 h 470"/>
              <a:gd name="T26" fmla="*/ 80 w 703"/>
              <a:gd name="T27" fmla="*/ 192 h 470"/>
              <a:gd name="T28" fmla="*/ 104 w 703"/>
              <a:gd name="T29" fmla="*/ 156 h 470"/>
              <a:gd name="T30" fmla="*/ 126 w 703"/>
              <a:gd name="T31" fmla="*/ 130 h 470"/>
              <a:gd name="T32" fmla="*/ 176 w 703"/>
              <a:gd name="T33" fmla="*/ 0 h 470"/>
              <a:gd name="T34" fmla="*/ 192 w 703"/>
              <a:gd name="T35" fmla="*/ 46 h 470"/>
              <a:gd name="T36" fmla="*/ 230 w 703"/>
              <a:gd name="T37" fmla="*/ 72 h 470"/>
              <a:gd name="T38" fmla="*/ 250 w 703"/>
              <a:gd name="T39" fmla="*/ 72 h 470"/>
              <a:gd name="T40" fmla="*/ 274 w 703"/>
              <a:gd name="T41" fmla="*/ 78 h 470"/>
              <a:gd name="T42" fmla="*/ 286 w 703"/>
              <a:gd name="T43" fmla="*/ 78 h 470"/>
              <a:gd name="T44" fmla="*/ 302 w 703"/>
              <a:gd name="T45" fmla="*/ 84 h 470"/>
              <a:gd name="T46" fmla="*/ 324 w 703"/>
              <a:gd name="T47" fmla="*/ 98 h 470"/>
              <a:gd name="T48" fmla="*/ 358 w 703"/>
              <a:gd name="T49" fmla="*/ 114 h 470"/>
              <a:gd name="T50" fmla="*/ 368 w 703"/>
              <a:gd name="T51" fmla="*/ 118 h 470"/>
              <a:gd name="T52" fmla="*/ 392 w 703"/>
              <a:gd name="T53" fmla="*/ 142 h 470"/>
              <a:gd name="T54" fmla="*/ 406 w 703"/>
              <a:gd name="T55" fmla="*/ 154 h 470"/>
              <a:gd name="T56" fmla="*/ 388 w 703"/>
              <a:gd name="T57" fmla="*/ 176 h 470"/>
              <a:gd name="T58" fmla="*/ 457 w 703"/>
              <a:gd name="T59" fmla="*/ 204 h 470"/>
              <a:gd name="T60" fmla="*/ 461 w 703"/>
              <a:gd name="T61" fmla="*/ 226 h 470"/>
              <a:gd name="T62" fmla="*/ 547 w 703"/>
              <a:gd name="T63" fmla="*/ 262 h 470"/>
              <a:gd name="T64" fmla="*/ 491 w 703"/>
              <a:gd name="T65" fmla="*/ 428 h 470"/>
              <a:gd name="T66" fmla="*/ 439 w 703"/>
              <a:gd name="T67" fmla="*/ 428 h 470"/>
              <a:gd name="T68" fmla="*/ 400 w 703"/>
              <a:gd name="T69" fmla="*/ 448 h 470"/>
              <a:gd name="T70" fmla="*/ 382 w 703"/>
              <a:gd name="T71" fmla="*/ 456 h 470"/>
              <a:gd name="T72" fmla="*/ 366 w 703"/>
              <a:gd name="T73" fmla="*/ 458 h 470"/>
              <a:gd name="T74" fmla="*/ 326 w 703"/>
              <a:gd name="T75" fmla="*/ 460 h 470"/>
              <a:gd name="T76" fmla="*/ 302 w 703"/>
              <a:gd name="T77"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3" h="470">
                <a:moveTo>
                  <a:pt x="268" y="470"/>
                </a:moveTo>
                <a:lnTo>
                  <a:pt x="260" y="468"/>
                </a:lnTo>
                <a:lnTo>
                  <a:pt x="252" y="470"/>
                </a:lnTo>
                <a:lnTo>
                  <a:pt x="216" y="464"/>
                </a:lnTo>
                <a:lnTo>
                  <a:pt x="184" y="442"/>
                </a:lnTo>
                <a:lnTo>
                  <a:pt x="172" y="442"/>
                </a:lnTo>
                <a:lnTo>
                  <a:pt x="166" y="442"/>
                </a:lnTo>
                <a:lnTo>
                  <a:pt x="160" y="442"/>
                </a:lnTo>
                <a:lnTo>
                  <a:pt x="146" y="442"/>
                </a:lnTo>
                <a:lnTo>
                  <a:pt x="130" y="434"/>
                </a:lnTo>
                <a:lnTo>
                  <a:pt x="126" y="432"/>
                </a:lnTo>
                <a:lnTo>
                  <a:pt x="114" y="442"/>
                </a:lnTo>
                <a:lnTo>
                  <a:pt x="90" y="392"/>
                </a:lnTo>
                <a:lnTo>
                  <a:pt x="84" y="376"/>
                </a:lnTo>
                <a:lnTo>
                  <a:pt x="72" y="370"/>
                </a:lnTo>
                <a:lnTo>
                  <a:pt x="64" y="362"/>
                </a:lnTo>
                <a:lnTo>
                  <a:pt x="52" y="348"/>
                </a:lnTo>
                <a:lnTo>
                  <a:pt x="38" y="348"/>
                </a:lnTo>
                <a:lnTo>
                  <a:pt x="0" y="316"/>
                </a:lnTo>
                <a:lnTo>
                  <a:pt x="16" y="280"/>
                </a:lnTo>
                <a:lnTo>
                  <a:pt x="24" y="270"/>
                </a:lnTo>
                <a:lnTo>
                  <a:pt x="46" y="248"/>
                </a:lnTo>
                <a:lnTo>
                  <a:pt x="48" y="250"/>
                </a:lnTo>
                <a:lnTo>
                  <a:pt x="48" y="248"/>
                </a:lnTo>
                <a:lnTo>
                  <a:pt x="54" y="240"/>
                </a:lnTo>
                <a:lnTo>
                  <a:pt x="54" y="224"/>
                </a:lnTo>
                <a:lnTo>
                  <a:pt x="66" y="204"/>
                </a:lnTo>
                <a:lnTo>
                  <a:pt x="80" y="192"/>
                </a:lnTo>
                <a:lnTo>
                  <a:pt x="92" y="160"/>
                </a:lnTo>
                <a:lnTo>
                  <a:pt x="104" y="156"/>
                </a:lnTo>
                <a:lnTo>
                  <a:pt x="120" y="130"/>
                </a:lnTo>
                <a:lnTo>
                  <a:pt x="126" y="130"/>
                </a:lnTo>
                <a:lnTo>
                  <a:pt x="128" y="122"/>
                </a:lnTo>
                <a:lnTo>
                  <a:pt x="176" y="0"/>
                </a:lnTo>
                <a:lnTo>
                  <a:pt x="190" y="50"/>
                </a:lnTo>
                <a:lnTo>
                  <a:pt x="192" y="46"/>
                </a:lnTo>
                <a:lnTo>
                  <a:pt x="224" y="74"/>
                </a:lnTo>
                <a:lnTo>
                  <a:pt x="230" y="72"/>
                </a:lnTo>
                <a:lnTo>
                  <a:pt x="246" y="70"/>
                </a:lnTo>
                <a:lnTo>
                  <a:pt x="250" y="72"/>
                </a:lnTo>
                <a:lnTo>
                  <a:pt x="260" y="72"/>
                </a:lnTo>
                <a:lnTo>
                  <a:pt x="274" y="78"/>
                </a:lnTo>
                <a:lnTo>
                  <a:pt x="278" y="78"/>
                </a:lnTo>
                <a:lnTo>
                  <a:pt x="286" y="78"/>
                </a:lnTo>
                <a:lnTo>
                  <a:pt x="302" y="84"/>
                </a:lnTo>
                <a:lnTo>
                  <a:pt x="302" y="84"/>
                </a:lnTo>
                <a:lnTo>
                  <a:pt x="316" y="92"/>
                </a:lnTo>
                <a:lnTo>
                  <a:pt x="324" y="98"/>
                </a:lnTo>
                <a:lnTo>
                  <a:pt x="358" y="102"/>
                </a:lnTo>
                <a:lnTo>
                  <a:pt x="358" y="114"/>
                </a:lnTo>
                <a:lnTo>
                  <a:pt x="362" y="116"/>
                </a:lnTo>
                <a:lnTo>
                  <a:pt x="368" y="118"/>
                </a:lnTo>
                <a:lnTo>
                  <a:pt x="382" y="130"/>
                </a:lnTo>
                <a:lnTo>
                  <a:pt x="392" y="142"/>
                </a:lnTo>
                <a:lnTo>
                  <a:pt x="396" y="146"/>
                </a:lnTo>
                <a:lnTo>
                  <a:pt x="406" y="154"/>
                </a:lnTo>
                <a:lnTo>
                  <a:pt x="382" y="178"/>
                </a:lnTo>
                <a:lnTo>
                  <a:pt x="388" y="176"/>
                </a:lnTo>
                <a:lnTo>
                  <a:pt x="406" y="180"/>
                </a:lnTo>
                <a:lnTo>
                  <a:pt x="457" y="204"/>
                </a:lnTo>
                <a:lnTo>
                  <a:pt x="445" y="220"/>
                </a:lnTo>
                <a:lnTo>
                  <a:pt x="461" y="226"/>
                </a:lnTo>
                <a:lnTo>
                  <a:pt x="457" y="240"/>
                </a:lnTo>
                <a:lnTo>
                  <a:pt x="547" y="262"/>
                </a:lnTo>
                <a:lnTo>
                  <a:pt x="703" y="264"/>
                </a:lnTo>
                <a:lnTo>
                  <a:pt x="491" y="428"/>
                </a:lnTo>
                <a:lnTo>
                  <a:pt x="439" y="428"/>
                </a:lnTo>
                <a:lnTo>
                  <a:pt x="439" y="428"/>
                </a:lnTo>
                <a:lnTo>
                  <a:pt x="424" y="438"/>
                </a:lnTo>
                <a:lnTo>
                  <a:pt x="400" y="448"/>
                </a:lnTo>
                <a:lnTo>
                  <a:pt x="396" y="448"/>
                </a:lnTo>
                <a:lnTo>
                  <a:pt x="382" y="456"/>
                </a:lnTo>
                <a:lnTo>
                  <a:pt x="376" y="458"/>
                </a:lnTo>
                <a:lnTo>
                  <a:pt x="366" y="458"/>
                </a:lnTo>
                <a:lnTo>
                  <a:pt x="352" y="458"/>
                </a:lnTo>
                <a:lnTo>
                  <a:pt x="326" y="460"/>
                </a:lnTo>
                <a:lnTo>
                  <a:pt x="318" y="452"/>
                </a:lnTo>
                <a:lnTo>
                  <a:pt x="302" y="470"/>
                </a:lnTo>
                <a:lnTo>
                  <a:pt x="268" y="47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8"/>
          <p:cNvSpPr>
            <a:spLocks/>
          </p:cNvSpPr>
          <p:nvPr/>
        </p:nvSpPr>
        <p:spPr bwMode="auto">
          <a:xfrm>
            <a:off x="15208250" y="9118600"/>
            <a:ext cx="461962" cy="401638"/>
          </a:xfrm>
          <a:custGeom>
            <a:avLst/>
            <a:gdLst>
              <a:gd name="T0" fmla="*/ 0 w 146"/>
              <a:gd name="T1" fmla="*/ 102 h 127"/>
              <a:gd name="T2" fmla="*/ 1 w 146"/>
              <a:gd name="T3" fmla="*/ 91 h 127"/>
              <a:gd name="T4" fmla="*/ 6 w 146"/>
              <a:gd name="T5" fmla="*/ 76 h 127"/>
              <a:gd name="T6" fmla="*/ 17 w 146"/>
              <a:gd name="T7" fmla="*/ 59 h 127"/>
              <a:gd name="T8" fmla="*/ 23 w 146"/>
              <a:gd name="T9" fmla="*/ 53 h 127"/>
              <a:gd name="T10" fmla="*/ 24 w 146"/>
              <a:gd name="T11" fmla="*/ 52 h 127"/>
              <a:gd name="T12" fmla="*/ 24 w 146"/>
              <a:gd name="T13" fmla="*/ 34 h 127"/>
              <a:gd name="T14" fmla="*/ 25 w 146"/>
              <a:gd name="T15" fmla="*/ 32 h 127"/>
              <a:gd name="T16" fmla="*/ 24 w 146"/>
              <a:gd name="T17" fmla="*/ 24 h 127"/>
              <a:gd name="T18" fmla="*/ 36 w 146"/>
              <a:gd name="T19" fmla="*/ 14 h 127"/>
              <a:gd name="T20" fmla="*/ 43 w 146"/>
              <a:gd name="T21" fmla="*/ 10 h 127"/>
              <a:gd name="T22" fmla="*/ 54 w 146"/>
              <a:gd name="T23" fmla="*/ 10 h 127"/>
              <a:gd name="T24" fmla="*/ 58 w 146"/>
              <a:gd name="T25" fmla="*/ 11 h 127"/>
              <a:gd name="T26" fmla="*/ 77 w 146"/>
              <a:gd name="T27" fmla="*/ 11 h 127"/>
              <a:gd name="T28" fmla="*/ 83 w 146"/>
              <a:gd name="T29" fmla="*/ 10 h 127"/>
              <a:gd name="T30" fmla="*/ 87 w 146"/>
              <a:gd name="T31" fmla="*/ 10 h 127"/>
              <a:gd name="T32" fmla="*/ 89 w 146"/>
              <a:gd name="T33" fmla="*/ 8 h 127"/>
              <a:gd name="T34" fmla="*/ 110 w 146"/>
              <a:gd name="T35" fmla="*/ 0 h 127"/>
              <a:gd name="T36" fmla="*/ 121 w 146"/>
              <a:gd name="T37" fmla="*/ 16 h 127"/>
              <a:gd name="T38" fmla="*/ 124 w 146"/>
              <a:gd name="T39" fmla="*/ 23 h 127"/>
              <a:gd name="T40" fmla="*/ 127 w 146"/>
              <a:gd name="T41" fmla="*/ 27 h 127"/>
              <a:gd name="T42" fmla="*/ 132 w 146"/>
              <a:gd name="T43" fmla="*/ 33 h 127"/>
              <a:gd name="T44" fmla="*/ 146 w 146"/>
              <a:gd name="T45" fmla="*/ 55 h 127"/>
              <a:gd name="T46" fmla="*/ 136 w 146"/>
              <a:gd name="T47" fmla="*/ 72 h 127"/>
              <a:gd name="T48" fmla="*/ 136 w 146"/>
              <a:gd name="T49" fmla="*/ 73 h 127"/>
              <a:gd name="T50" fmla="*/ 132 w 146"/>
              <a:gd name="T51" fmla="*/ 82 h 127"/>
              <a:gd name="T52" fmla="*/ 123 w 146"/>
              <a:gd name="T53" fmla="*/ 85 h 127"/>
              <a:gd name="T54" fmla="*/ 116 w 146"/>
              <a:gd name="T55" fmla="*/ 93 h 127"/>
              <a:gd name="T56" fmla="*/ 100 w 146"/>
              <a:gd name="T57" fmla="*/ 109 h 127"/>
              <a:gd name="T58" fmla="*/ 89 w 146"/>
              <a:gd name="T59" fmla="*/ 103 h 127"/>
              <a:gd name="T60" fmla="*/ 82 w 146"/>
              <a:gd name="T61" fmla="*/ 103 h 127"/>
              <a:gd name="T62" fmla="*/ 82 w 146"/>
              <a:gd name="T63" fmla="*/ 117 h 127"/>
              <a:gd name="T64" fmla="*/ 64 w 146"/>
              <a:gd name="T65" fmla="*/ 119 h 127"/>
              <a:gd name="T66" fmla="*/ 48 w 146"/>
              <a:gd name="T67" fmla="*/ 119 h 127"/>
              <a:gd name="T68" fmla="*/ 38 w 146"/>
              <a:gd name="T69" fmla="*/ 123 h 127"/>
              <a:gd name="T70" fmla="*/ 31 w 146"/>
              <a:gd name="T71" fmla="*/ 124 h 127"/>
              <a:gd name="T72" fmla="*/ 27 w 146"/>
              <a:gd name="T73" fmla="*/ 123 h 127"/>
              <a:gd name="T74" fmla="*/ 26 w 146"/>
              <a:gd name="T75" fmla="*/ 123 h 127"/>
              <a:gd name="T76" fmla="*/ 0 w 146"/>
              <a:gd name="T77" fmla="*/ 127 h 127"/>
              <a:gd name="T78" fmla="*/ 0 w 146"/>
              <a:gd name="T79" fmla="*/ 10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127">
                <a:moveTo>
                  <a:pt x="0" y="102"/>
                </a:moveTo>
                <a:cubicBezTo>
                  <a:pt x="1" y="91"/>
                  <a:pt x="1" y="91"/>
                  <a:pt x="1" y="91"/>
                </a:cubicBezTo>
                <a:cubicBezTo>
                  <a:pt x="6" y="76"/>
                  <a:pt x="6" y="76"/>
                  <a:pt x="6" y="76"/>
                </a:cubicBezTo>
                <a:cubicBezTo>
                  <a:pt x="17" y="59"/>
                  <a:pt x="17" y="59"/>
                  <a:pt x="17" y="59"/>
                </a:cubicBezTo>
                <a:cubicBezTo>
                  <a:pt x="23" y="53"/>
                  <a:pt x="23" y="53"/>
                  <a:pt x="23" y="53"/>
                </a:cubicBezTo>
                <a:cubicBezTo>
                  <a:pt x="24" y="52"/>
                  <a:pt x="24" y="52"/>
                  <a:pt x="24" y="52"/>
                </a:cubicBezTo>
                <a:cubicBezTo>
                  <a:pt x="24" y="34"/>
                  <a:pt x="24" y="34"/>
                  <a:pt x="24" y="34"/>
                </a:cubicBezTo>
                <a:cubicBezTo>
                  <a:pt x="25" y="32"/>
                  <a:pt x="25" y="32"/>
                  <a:pt x="25" y="32"/>
                </a:cubicBezTo>
                <a:cubicBezTo>
                  <a:pt x="24" y="24"/>
                  <a:pt x="24" y="24"/>
                  <a:pt x="24" y="24"/>
                </a:cubicBezTo>
                <a:cubicBezTo>
                  <a:pt x="36" y="14"/>
                  <a:pt x="36" y="14"/>
                  <a:pt x="36" y="14"/>
                </a:cubicBezTo>
                <a:cubicBezTo>
                  <a:pt x="43" y="10"/>
                  <a:pt x="43" y="10"/>
                  <a:pt x="43" y="10"/>
                </a:cubicBezTo>
                <a:cubicBezTo>
                  <a:pt x="54" y="10"/>
                  <a:pt x="54" y="10"/>
                  <a:pt x="54" y="10"/>
                </a:cubicBezTo>
                <a:cubicBezTo>
                  <a:pt x="58" y="11"/>
                  <a:pt x="58" y="11"/>
                  <a:pt x="58" y="11"/>
                </a:cubicBezTo>
                <a:cubicBezTo>
                  <a:pt x="77" y="11"/>
                  <a:pt x="77" y="11"/>
                  <a:pt x="77" y="11"/>
                </a:cubicBezTo>
                <a:cubicBezTo>
                  <a:pt x="83" y="10"/>
                  <a:pt x="83" y="10"/>
                  <a:pt x="83" y="10"/>
                </a:cubicBezTo>
                <a:cubicBezTo>
                  <a:pt x="87" y="10"/>
                  <a:pt x="87" y="10"/>
                  <a:pt x="87" y="10"/>
                </a:cubicBezTo>
                <a:cubicBezTo>
                  <a:pt x="89" y="8"/>
                  <a:pt x="89" y="8"/>
                  <a:pt x="89" y="8"/>
                </a:cubicBezTo>
                <a:cubicBezTo>
                  <a:pt x="110" y="0"/>
                  <a:pt x="110" y="0"/>
                  <a:pt x="110" y="0"/>
                </a:cubicBezTo>
                <a:cubicBezTo>
                  <a:pt x="121" y="16"/>
                  <a:pt x="121" y="16"/>
                  <a:pt x="121" y="16"/>
                </a:cubicBezTo>
                <a:cubicBezTo>
                  <a:pt x="124" y="23"/>
                  <a:pt x="124" y="23"/>
                  <a:pt x="124" y="23"/>
                </a:cubicBezTo>
                <a:cubicBezTo>
                  <a:pt x="127" y="27"/>
                  <a:pt x="127" y="27"/>
                  <a:pt x="127" y="27"/>
                </a:cubicBezTo>
                <a:cubicBezTo>
                  <a:pt x="132" y="33"/>
                  <a:pt x="132" y="33"/>
                  <a:pt x="132" y="33"/>
                </a:cubicBezTo>
                <a:cubicBezTo>
                  <a:pt x="146" y="55"/>
                  <a:pt x="146" y="55"/>
                  <a:pt x="146" y="55"/>
                </a:cubicBezTo>
                <a:cubicBezTo>
                  <a:pt x="136" y="72"/>
                  <a:pt x="136" y="72"/>
                  <a:pt x="136" y="72"/>
                </a:cubicBezTo>
                <a:cubicBezTo>
                  <a:pt x="136" y="73"/>
                  <a:pt x="136" y="73"/>
                  <a:pt x="136" y="73"/>
                </a:cubicBezTo>
                <a:cubicBezTo>
                  <a:pt x="132" y="82"/>
                  <a:pt x="132" y="82"/>
                  <a:pt x="132" y="82"/>
                </a:cubicBezTo>
                <a:cubicBezTo>
                  <a:pt x="123" y="85"/>
                  <a:pt x="123" y="85"/>
                  <a:pt x="123" y="85"/>
                </a:cubicBezTo>
                <a:cubicBezTo>
                  <a:pt x="116" y="93"/>
                  <a:pt x="116" y="93"/>
                  <a:pt x="116" y="93"/>
                </a:cubicBezTo>
                <a:cubicBezTo>
                  <a:pt x="100" y="109"/>
                  <a:pt x="100" y="109"/>
                  <a:pt x="100" y="109"/>
                </a:cubicBezTo>
                <a:cubicBezTo>
                  <a:pt x="89" y="103"/>
                  <a:pt x="89" y="103"/>
                  <a:pt x="89" y="103"/>
                </a:cubicBezTo>
                <a:cubicBezTo>
                  <a:pt x="87" y="103"/>
                  <a:pt x="84" y="103"/>
                  <a:pt x="82" y="103"/>
                </a:cubicBezTo>
                <a:cubicBezTo>
                  <a:pt x="82" y="117"/>
                  <a:pt x="82" y="117"/>
                  <a:pt x="82" y="117"/>
                </a:cubicBezTo>
                <a:cubicBezTo>
                  <a:pt x="64" y="119"/>
                  <a:pt x="64" y="119"/>
                  <a:pt x="64" y="119"/>
                </a:cubicBezTo>
                <a:cubicBezTo>
                  <a:pt x="48" y="119"/>
                  <a:pt x="48" y="119"/>
                  <a:pt x="48" y="119"/>
                </a:cubicBezTo>
                <a:cubicBezTo>
                  <a:pt x="38" y="123"/>
                  <a:pt x="38" y="123"/>
                  <a:pt x="38" y="123"/>
                </a:cubicBezTo>
                <a:cubicBezTo>
                  <a:pt x="31" y="124"/>
                  <a:pt x="31" y="124"/>
                  <a:pt x="31" y="124"/>
                </a:cubicBezTo>
                <a:cubicBezTo>
                  <a:pt x="27" y="123"/>
                  <a:pt x="27" y="123"/>
                  <a:pt x="27" y="123"/>
                </a:cubicBezTo>
                <a:cubicBezTo>
                  <a:pt x="26" y="123"/>
                  <a:pt x="26" y="123"/>
                  <a:pt x="26" y="123"/>
                </a:cubicBezTo>
                <a:cubicBezTo>
                  <a:pt x="0" y="127"/>
                  <a:pt x="0" y="127"/>
                  <a:pt x="0" y="127"/>
                </a:cubicBezTo>
                <a:lnTo>
                  <a:pt x="0" y="10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289"/>
          <p:cNvSpPr>
            <a:spLocks/>
          </p:cNvSpPr>
          <p:nvPr/>
        </p:nvSpPr>
        <p:spPr bwMode="auto">
          <a:xfrm>
            <a:off x="14200188" y="9080500"/>
            <a:ext cx="1254125" cy="976313"/>
          </a:xfrm>
          <a:custGeom>
            <a:avLst/>
            <a:gdLst>
              <a:gd name="T0" fmla="*/ 320 w 396"/>
              <a:gd name="T1" fmla="*/ 307 h 308"/>
              <a:gd name="T2" fmla="*/ 299 w 396"/>
              <a:gd name="T3" fmla="*/ 291 h 308"/>
              <a:gd name="T4" fmla="*/ 284 w 396"/>
              <a:gd name="T5" fmla="*/ 288 h 308"/>
              <a:gd name="T6" fmla="*/ 261 w 396"/>
              <a:gd name="T7" fmla="*/ 283 h 308"/>
              <a:gd name="T8" fmla="*/ 238 w 396"/>
              <a:gd name="T9" fmla="*/ 278 h 308"/>
              <a:gd name="T10" fmla="*/ 227 w 396"/>
              <a:gd name="T11" fmla="*/ 276 h 308"/>
              <a:gd name="T12" fmla="*/ 183 w 396"/>
              <a:gd name="T13" fmla="*/ 284 h 308"/>
              <a:gd name="T14" fmla="*/ 185 w 396"/>
              <a:gd name="T15" fmla="*/ 252 h 308"/>
              <a:gd name="T16" fmla="*/ 181 w 396"/>
              <a:gd name="T17" fmla="*/ 241 h 308"/>
              <a:gd name="T18" fmla="*/ 178 w 396"/>
              <a:gd name="T19" fmla="*/ 221 h 308"/>
              <a:gd name="T20" fmla="*/ 172 w 396"/>
              <a:gd name="T21" fmla="*/ 219 h 308"/>
              <a:gd name="T22" fmla="*/ 139 w 396"/>
              <a:gd name="T23" fmla="*/ 230 h 308"/>
              <a:gd name="T24" fmla="*/ 100 w 396"/>
              <a:gd name="T25" fmla="*/ 215 h 308"/>
              <a:gd name="T26" fmla="*/ 91 w 396"/>
              <a:gd name="T27" fmla="*/ 200 h 308"/>
              <a:gd name="T28" fmla="*/ 44 w 396"/>
              <a:gd name="T29" fmla="*/ 200 h 308"/>
              <a:gd name="T30" fmla="*/ 20 w 396"/>
              <a:gd name="T31" fmla="*/ 209 h 308"/>
              <a:gd name="T32" fmla="*/ 8 w 396"/>
              <a:gd name="T33" fmla="*/ 186 h 308"/>
              <a:gd name="T34" fmla="*/ 15 w 396"/>
              <a:gd name="T35" fmla="*/ 161 h 308"/>
              <a:gd name="T36" fmla="*/ 37 w 396"/>
              <a:gd name="T37" fmla="*/ 145 h 308"/>
              <a:gd name="T38" fmla="*/ 44 w 396"/>
              <a:gd name="T39" fmla="*/ 144 h 308"/>
              <a:gd name="T40" fmla="*/ 77 w 396"/>
              <a:gd name="T41" fmla="*/ 133 h 308"/>
              <a:gd name="T42" fmla="*/ 95 w 396"/>
              <a:gd name="T43" fmla="*/ 101 h 308"/>
              <a:gd name="T44" fmla="*/ 107 w 396"/>
              <a:gd name="T45" fmla="*/ 94 h 308"/>
              <a:gd name="T46" fmla="*/ 111 w 396"/>
              <a:gd name="T47" fmla="*/ 81 h 308"/>
              <a:gd name="T48" fmla="*/ 114 w 396"/>
              <a:gd name="T49" fmla="*/ 68 h 308"/>
              <a:gd name="T50" fmla="*/ 124 w 396"/>
              <a:gd name="T51" fmla="*/ 47 h 308"/>
              <a:gd name="T52" fmla="*/ 116 w 396"/>
              <a:gd name="T53" fmla="*/ 24 h 308"/>
              <a:gd name="T54" fmla="*/ 134 w 396"/>
              <a:gd name="T55" fmla="*/ 16 h 308"/>
              <a:gd name="T56" fmla="*/ 160 w 396"/>
              <a:gd name="T57" fmla="*/ 5 h 308"/>
              <a:gd name="T58" fmla="*/ 183 w 396"/>
              <a:gd name="T59" fmla="*/ 14 h 308"/>
              <a:gd name="T60" fmla="*/ 200 w 396"/>
              <a:gd name="T61" fmla="*/ 16 h 308"/>
              <a:gd name="T62" fmla="*/ 223 w 396"/>
              <a:gd name="T63" fmla="*/ 10 h 308"/>
              <a:gd name="T64" fmla="*/ 245 w 396"/>
              <a:gd name="T65" fmla="*/ 5 h 308"/>
              <a:gd name="T66" fmla="*/ 265 w 396"/>
              <a:gd name="T67" fmla="*/ 0 h 308"/>
              <a:gd name="T68" fmla="*/ 287 w 396"/>
              <a:gd name="T69" fmla="*/ 5 h 308"/>
              <a:gd name="T70" fmla="*/ 313 w 396"/>
              <a:gd name="T71" fmla="*/ 9 h 308"/>
              <a:gd name="T72" fmla="*/ 322 w 396"/>
              <a:gd name="T73" fmla="*/ 12 h 308"/>
              <a:gd name="T74" fmla="*/ 338 w 396"/>
              <a:gd name="T75" fmla="*/ 9 h 308"/>
              <a:gd name="T76" fmla="*/ 359 w 396"/>
              <a:gd name="T77" fmla="*/ 18 h 308"/>
              <a:gd name="T78" fmla="*/ 370 w 396"/>
              <a:gd name="T79" fmla="*/ 25 h 308"/>
              <a:gd name="T80" fmla="*/ 396 w 396"/>
              <a:gd name="T81" fmla="*/ 30 h 308"/>
              <a:gd name="T82" fmla="*/ 382 w 396"/>
              <a:gd name="T83" fmla="*/ 57 h 308"/>
              <a:gd name="T84" fmla="*/ 372 w 396"/>
              <a:gd name="T85" fmla="*/ 92 h 308"/>
              <a:gd name="T86" fmla="*/ 361 w 396"/>
              <a:gd name="T87" fmla="*/ 105 h 308"/>
              <a:gd name="T88" fmla="*/ 356 w 396"/>
              <a:gd name="T89" fmla="*/ 127 h 308"/>
              <a:gd name="T90" fmla="*/ 350 w 396"/>
              <a:gd name="T91" fmla="*/ 139 h 308"/>
              <a:gd name="T92" fmla="*/ 359 w 396"/>
              <a:gd name="T93" fmla="*/ 154 h 308"/>
              <a:gd name="T94" fmla="*/ 349 w 396"/>
              <a:gd name="T95" fmla="*/ 159 h 308"/>
              <a:gd name="T96" fmla="*/ 353 w 396"/>
              <a:gd name="T97" fmla="*/ 178 h 308"/>
              <a:gd name="T98" fmla="*/ 367 w 396"/>
              <a:gd name="T99" fmla="*/ 191 h 308"/>
              <a:gd name="T100" fmla="*/ 383 w 396"/>
              <a:gd name="T101" fmla="*/ 197 h 308"/>
              <a:gd name="T102" fmla="*/ 377 w 396"/>
              <a:gd name="T103" fmla="*/ 228 h 308"/>
              <a:gd name="T104" fmla="*/ 341 w 396"/>
              <a:gd name="T105" fmla="*/ 238 h 308"/>
              <a:gd name="T106" fmla="*/ 340 w 396"/>
              <a:gd name="T107" fmla="*/ 250 h 308"/>
              <a:gd name="T108" fmla="*/ 357 w 396"/>
              <a:gd name="T109" fmla="*/ 268 h 308"/>
              <a:gd name="T110" fmla="*/ 352 w 396"/>
              <a:gd name="T111"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6" h="308">
                <a:moveTo>
                  <a:pt x="332" y="306"/>
                </a:moveTo>
                <a:cubicBezTo>
                  <a:pt x="320" y="307"/>
                  <a:pt x="320" y="307"/>
                  <a:pt x="320" y="307"/>
                </a:cubicBezTo>
                <a:cubicBezTo>
                  <a:pt x="304" y="295"/>
                  <a:pt x="304" y="295"/>
                  <a:pt x="304" y="295"/>
                </a:cubicBezTo>
                <a:cubicBezTo>
                  <a:pt x="299" y="291"/>
                  <a:pt x="299" y="291"/>
                  <a:pt x="299" y="291"/>
                </a:cubicBezTo>
                <a:cubicBezTo>
                  <a:pt x="287" y="287"/>
                  <a:pt x="287" y="287"/>
                  <a:pt x="287" y="287"/>
                </a:cubicBezTo>
                <a:cubicBezTo>
                  <a:pt x="284" y="288"/>
                  <a:pt x="284" y="288"/>
                  <a:pt x="284" y="288"/>
                </a:cubicBezTo>
                <a:cubicBezTo>
                  <a:pt x="261" y="288"/>
                  <a:pt x="261" y="288"/>
                  <a:pt x="261" y="288"/>
                </a:cubicBezTo>
                <a:cubicBezTo>
                  <a:pt x="261" y="283"/>
                  <a:pt x="261" y="283"/>
                  <a:pt x="261" y="283"/>
                </a:cubicBezTo>
                <a:cubicBezTo>
                  <a:pt x="247" y="279"/>
                  <a:pt x="247" y="279"/>
                  <a:pt x="247" y="279"/>
                </a:cubicBezTo>
                <a:cubicBezTo>
                  <a:pt x="238" y="278"/>
                  <a:pt x="238" y="278"/>
                  <a:pt x="238" y="278"/>
                </a:cubicBezTo>
                <a:cubicBezTo>
                  <a:pt x="230" y="275"/>
                  <a:pt x="230" y="275"/>
                  <a:pt x="230" y="275"/>
                </a:cubicBezTo>
                <a:cubicBezTo>
                  <a:pt x="227" y="276"/>
                  <a:pt x="227" y="276"/>
                  <a:pt x="227" y="276"/>
                </a:cubicBezTo>
                <a:cubicBezTo>
                  <a:pt x="210" y="275"/>
                  <a:pt x="210" y="275"/>
                  <a:pt x="210" y="275"/>
                </a:cubicBezTo>
                <a:cubicBezTo>
                  <a:pt x="183" y="284"/>
                  <a:pt x="183" y="284"/>
                  <a:pt x="183" y="284"/>
                </a:cubicBezTo>
                <a:cubicBezTo>
                  <a:pt x="186" y="253"/>
                  <a:pt x="186" y="253"/>
                  <a:pt x="186" y="253"/>
                </a:cubicBezTo>
                <a:cubicBezTo>
                  <a:pt x="185" y="252"/>
                  <a:pt x="185" y="252"/>
                  <a:pt x="185" y="252"/>
                </a:cubicBezTo>
                <a:cubicBezTo>
                  <a:pt x="183" y="243"/>
                  <a:pt x="183" y="243"/>
                  <a:pt x="183" y="243"/>
                </a:cubicBezTo>
                <a:cubicBezTo>
                  <a:pt x="181" y="241"/>
                  <a:pt x="181" y="241"/>
                  <a:pt x="181" y="241"/>
                </a:cubicBezTo>
                <a:cubicBezTo>
                  <a:pt x="177" y="227"/>
                  <a:pt x="177" y="227"/>
                  <a:pt x="177" y="227"/>
                </a:cubicBezTo>
                <a:cubicBezTo>
                  <a:pt x="178" y="221"/>
                  <a:pt x="178" y="221"/>
                  <a:pt x="178" y="221"/>
                </a:cubicBezTo>
                <a:cubicBezTo>
                  <a:pt x="176" y="219"/>
                  <a:pt x="176" y="219"/>
                  <a:pt x="176" y="219"/>
                </a:cubicBezTo>
                <a:cubicBezTo>
                  <a:pt x="172" y="219"/>
                  <a:pt x="172" y="219"/>
                  <a:pt x="172" y="219"/>
                </a:cubicBezTo>
                <a:cubicBezTo>
                  <a:pt x="172" y="227"/>
                  <a:pt x="172" y="227"/>
                  <a:pt x="172" y="227"/>
                </a:cubicBezTo>
                <a:cubicBezTo>
                  <a:pt x="139" y="230"/>
                  <a:pt x="139" y="230"/>
                  <a:pt x="139" y="230"/>
                </a:cubicBezTo>
                <a:cubicBezTo>
                  <a:pt x="106" y="230"/>
                  <a:pt x="106" y="230"/>
                  <a:pt x="106" y="230"/>
                </a:cubicBezTo>
                <a:cubicBezTo>
                  <a:pt x="100" y="215"/>
                  <a:pt x="100" y="215"/>
                  <a:pt x="100" y="215"/>
                </a:cubicBezTo>
                <a:cubicBezTo>
                  <a:pt x="96" y="210"/>
                  <a:pt x="96" y="210"/>
                  <a:pt x="96" y="210"/>
                </a:cubicBezTo>
                <a:cubicBezTo>
                  <a:pt x="91" y="200"/>
                  <a:pt x="91" y="200"/>
                  <a:pt x="91" y="200"/>
                </a:cubicBezTo>
                <a:cubicBezTo>
                  <a:pt x="47" y="201"/>
                  <a:pt x="47" y="201"/>
                  <a:pt x="47" y="201"/>
                </a:cubicBezTo>
                <a:cubicBezTo>
                  <a:pt x="44" y="200"/>
                  <a:pt x="44" y="200"/>
                  <a:pt x="44" y="200"/>
                </a:cubicBezTo>
                <a:cubicBezTo>
                  <a:pt x="40" y="201"/>
                  <a:pt x="40" y="201"/>
                  <a:pt x="40" y="201"/>
                </a:cubicBezTo>
                <a:cubicBezTo>
                  <a:pt x="20" y="209"/>
                  <a:pt x="20" y="209"/>
                  <a:pt x="20" y="209"/>
                </a:cubicBezTo>
                <a:cubicBezTo>
                  <a:pt x="12" y="193"/>
                  <a:pt x="12" y="193"/>
                  <a:pt x="12" y="193"/>
                </a:cubicBezTo>
                <a:cubicBezTo>
                  <a:pt x="11" y="191"/>
                  <a:pt x="9" y="189"/>
                  <a:pt x="8" y="186"/>
                </a:cubicBezTo>
                <a:cubicBezTo>
                  <a:pt x="0" y="166"/>
                  <a:pt x="0" y="166"/>
                  <a:pt x="0" y="166"/>
                </a:cubicBezTo>
                <a:cubicBezTo>
                  <a:pt x="15" y="161"/>
                  <a:pt x="15" y="161"/>
                  <a:pt x="15" y="161"/>
                </a:cubicBezTo>
                <a:cubicBezTo>
                  <a:pt x="15" y="161"/>
                  <a:pt x="15" y="161"/>
                  <a:pt x="15" y="161"/>
                </a:cubicBezTo>
                <a:cubicBezTo>
                  <a:pt x="37" y="145"/>
                  <a:pt x="37" y="145"/>
                  <a:pt x="37" y="145"/>
                </a:cubicBezTo>
                <a:cubicBezTo>
                  <a:pt x="44" y="145"/>
                  <a:pt x="44" y="145"/>
                  <a:pt x="44" y="145"/>
                </a:cubicBezTo>
                <a:cubicBezTo>
                  <a:pt x="44" y="144"/>
                  <a:pt x="44" y="144"/>
                  <a:pt x="44" y="144"/>
                </a:cubicBezTo>
                <a:cubicBezTo>
                  <a:pt x="55" y="141"/>
                  <a:pt x="55" y="141"/>
                  <a:pt x="55" y="141"/>
                </a:cubicBezTo>
                <a:cubicBezTo>
                  <a:pt x="77" y="133"/>
                  <a:pt x="77" y="133"/>
                  <a:pt x="77" y="133"/>
                </a:cubicBezTo>
                <a:cubicBezTo>
                  <a:pt x="74" y="124"/>
                  <a:pt x="74" y="124"/>
                  <a:pt x="74" y="124"/>
                </a:cubicBezTo>
                <a:cubicBezTo>
                  <a:pt x="95" y="101"/>
                  <a:pt x="95" y="101"/>
                  <a:pt x="95" y="101"/>
                </a:cubicBezTo>
                <a:cubicBezTo>
                  <a:pt x="105" y="95"/>
                  <a:pt x="105" y="95"/>
                  <a:pt x="105" y="95"/>
                </a:cubicBezTo>
                <a:cubicBezTo>
                  <a:pt x="107" y="94"/>
                  <a:pt x="107" y="94"/>
                  <a:pt x="107" y="94"/>
                </a:cubicBezTo>
                <a:cubicBezTo>
                  <a:pt x="109" y="82"/>
                  <a:pt x="109" y="82"/>
                  <a:pt x="109" y="82"/>
                </a:cubicBezTo>
                <a:cubicBezTo>
                  <a:pt x="111" y="81"/>
                  <a:pt x="111" y="81"/>
                  <a:pt x="111" y="81"/>
                </a:cubicBezTo>
                <a:cubicBezTo>
                  <a:pt x="111" y="75"/>
                  <a:pt x="111" y="75"/>
                  <a:pt x="111" y="75"/>
                </a:cubicBezTo>
                <a:cubicBezTo>
                  <a:pt x="114" y="68"/>
                  <a:pt x="114" y="68"/>
                  <a:pt x="114" y="68"/>
                </a:cubicBezTo>
                <a:cubicBezTo>
                  <a:pt x="112" y="62"/>
                  <a:pt x="112" y="62"/>
                  <a:pt x="112" y="62"/>
                </a:cubicBezTo>
                <a:cubicBezTo>
                  <a:pt x="124" y="47"/>
                  <a:pt x="124" y="47"/>
                  <a:pt x="124" y="47"/>
                </a:cubicBezTo>
                <a:cubicBezTo>
                  <a:pt x="125" y="43"/>
                  <a:pt x="125" y="43"/>
                  <a:pt x="125" y="43"/>
                </a:cubicBezTo>
                <a:cubicBezTo>
                  <a:pt x="116" y="24"/>
                  <a:pt x="116" y="24"/>
                  <a:pt x="116" y="24"/>
                </a:cubicBezTo>
                <a:cubicBezTo>
                  <a:pt x="133" y="18"/>
                  <a:pt x="133" y="18"/>
                  <a:pt x="133" y="18"/>
                </a:cubicBezTo>
                <a:cubicBezTo>
                  <a:pt x="134" y="16"/>
                  <a:pt x="134" y="16"/>
                  <a:pt x="134" y="16"/>
                </a:cubicBezTo>
                <a:cubicBezTo>
                  <a:pt x="145" y="8"/>
                  <a:pt x="145" y="8"/>
                  <a:pt x="145" y="8"/>
                </a:cubicBezTo>
                <a:cubicBezTo>
                  <a:pt x="160" y="5"/>
                  <a:pt x="160" y="5"/>
                  <a:pt x="160" y="5"/>
                </a:cubicBezTo>
                <a:cubicBezTo>
                  <a:pt x="174" y="9"/>
                  <a:pt x="174" y="9"/>
                  <a:pt x="174" y="9"/>
                </a:cubicBezTo>
                <a:cubicBezTo>
                  <a:pt x="183" y="14"/>
                  <a:pt x="183" y="14"/>
                  <a:pt x="183" y="14"/>
                </a:cubicBezTo>
                <a:cubicBezTo>
                  <a:pt x="188" y="15"/>
                  <a:pt x="188" y="15"/>
                  <a:pt x="188" y="15"/>
                </a:cubicBezTo>
                <a:cubicBezTo>
                  <a:pt x="200" y="16"/>
                  <a:pt x="200" y="16"/>
                  <a:pt x="200" y="16"/>
                </a:cubicBezTo>
                <a:cubicBezTo>
                  <a:pt x="210" y="7"/>
                  <a:pt x="210" y="7"/>
                  <a:pt x="210" y="7"/>
                </a:cubicBezTo>
                <a:cubicBezTo>
                  <a:pt x="223" y="10"/>
                  <a:pt x="223" y="10"/>
                  <a:pt x="223" y="10"/>
                </a:cubicBezTo>
                <a:cubicBezTo>
                  <a:pt x="229" y="9"/>
                  <a:pt x="229" y="9"/>
                  <a:pt x="229" y="9"/>
                </a:cubicBezTo>
                <a:cubicBezTo>
                  <a:pt x="240" y="5"/>
                  <a:pt x="242" y="5"/>
                  <a:pt x="245" y="5"/>
                </a:cubicBezTo>
                <a:cubicBezTo>
                  <a:pt x="255" y="5"/>
                  <a:pt x="255" y="5"/>
                  <a:pt x="255" y="5"/>
                </a:cubicBezTo>
                <a:cubicBezTo>
                  <a:pt x="265" y="0"/>
                  <a:pt x="265" y="0"/>
                  <a:pt x="265" y="0"/>
                </a:cubicBezTo>
                <a:cubicBezTo>
                  <a:pt x="280" y="5"/>
                  <a:pt x="280" y="5"/>
                  <a:pt x="280" y="5"/>
                </a:cubicBezTo>
                <a:cubicBezTo>
                  <a:pt x="287" y="5"/>
                  <a:pt x="287" y="5"/>
                  <a:pt x="287" y="5"/>
                </a:cubicBezTo>
                <a:cubicBezTo>
                  <a:pt x="298" y="4"/>
                  <a:pt x="298" y="4"/>
                  <a:pt x="298" y="4"/>
                </a:cubicBezTo>
                <a:cubicBezTo>
                  <a:pt x="313" y="9"/>
                  <a:pt x="313" y="9"/>
                  <a:pt x="313" y="9"/>
                </a:cubicBezTo>
                <a:cubicBezTo>
                  <a:pt x="317" y="13"/>
                  <a:pt x="317" y="13"/>
                  <a:pt x="317" y="13"/>
                </a:cubicBezTo>
                <a:cubicBezTo>
                  <a:pt x="322" y="12"/>
                  <a:pt x="322" y="12"/>
                  <a:pt x="322" y="12"/>
                </a:cubicBezTo>
                <a:cubicBezTo>
                  <a:pt x="328" y="13"/>
                  <a:pt x="328" y="13"/>
                  <a:pt x="328" y="13"/>
                </a:cubicBezTo>
                <a:cubicBezTo>
                  <a:pt x="338" y="9"/>
                  <a:pt x="338" y="9"/>
                  <a:pt x="338" y="9"/>
                </a:cubicBezTo>
                <a:cubicBezTo>
                  <a:pt x="350" y="11"/>
                  <a:pt x="350" y="11"/>
                  <a:pt x="350" y="11"/>
                </a:cubicBezTo>
                <a:cubicBezTo>
                  <a:pt x="359" y="18"/>
                  <a:pt x="359" y="18"/>
                  <a:pt x="359" y="18"/>
                </a:cubicBezTo>
                <a:cubicBezTo>
                  <a:pt x="361" y="21"/>
                  <a:pt x="361" y="21"/>
                  <a:pt x="361" y="21"/>
                </a:cubicBezTo>
                <a:cubicBezTo>
                  <a:pt x="370" y="25"/>
                  <a:pt x="370" y="25"/>
                  <a:pt x="370" y="25"/>
                </a:cubicBezTo>
                <a:cubicBezTo>
                  <a:pt x="371" y="27"/>
                  <a:pt x="371" y="27"/>
                  <a:pt x="371" y="27"/>
                </a:cubicBezTo>
                <a:cubicBezTo>
                  <a:pt x="396" y="30"/>
                  <a:pt x="396" y="30"/>
                  <a:pt x="396" y="30"/>
                </a:cubicBezTo>
                <a:cubicBezTo>
                  <a:pt x="382" y="56"/>
                  <a:pt x="382" y="56"/>
                  <a:pt x="382" y="56"/>
                </a:cubicBezTo>
                <a:cubicBezTo>
                  <a:pt x="382" y="57"/>
                  <a:pt x="382" y="57"/>
                  <a:pt x="382" y="57"/>
                </a:cubicBezTo>
                <a:cubicBezTo>
                  <a:pt x="386" y="69"/>
                  <a:pt x="386" y="69"/>
                  <a:pt x="386" y="69"/>
                </a:cubicBezTo>
                <a:cubicBezTo>
                  <a:pt x="372" y="92"/>
                  <a:pt x="372" y="92"/>
                  <a:pt x="372" y="92"/>
                </a:cubicBezTo>
                <a:cubicBezTo>
                  <a:pt x="366" y="97"/>
                  <a:pt x="366" y="97"/>
                  <a:pt x="366" y="97"/>
                </a:cubicBezTo>
                <a:cubicBezTo>
                  <a:pt x="361" y="105"/>
                  <a:pt x="361" y="105"/>
                  <a:pt x="361" y="105"/>
                </a:cubicBezTo>
                <a:cubicBezTo>
                  <a:pt x="358" y="112"/>
                  <a:pt x="358" y="112"/>
                  <a:pt x="358" y="112"/>
                </a:cubicBezTo>
                <a:cubicBezTo>
                  <a:pt x="356" y="127"/>
                  <a:pt x="356" y="127"/>
                  <a:pt x="356" y="127"/>
                </a:cubicBezTo>
                <a:cubicBezTo>
                  <a:pt x="349" y="133"/>
                  <a:pt x="349" y="133"/>
                  <a:pt x="349" y="133"/>
                </a:cubicBezTo>
                <a:cubicBezTo>
                  <a:pt x="350" y="139"/>
                  <a:pt x="350" y="139"/>
                  <a:pt x="350" y="139"/>
                </a:cubicBezTo>
                <a:cubicBezTo>
                  <a:pt x="353" y="141"/>
                  <a:pt x="353" y="141"/>
                  <a:pt x="353" y="141"/>
                </a:cubicBezTo>
                <a:cubicBezTo>
                  <a:pt x="359" y="154"/>
                  <a:pt x="359" y="154"/>
                  <a:pt x="359" y="154"/>
                </a:cubicBezTo>
                <a:cubicBezTo>
                  <a:pt x="359" y="159"/>
                  <a:pt x="359" y="159"/>
                  <a:pt x="359" y="159"/>
                </a:cubicBezTo>
                <a:cubicBezTo>
                  <a:pt x="349" y="159"/>
                  <a:pt x="349" y="159"/>
                  <a:pt x="349" y="159"/>
                </a:cubicBezTo>
                <a:cubicBezTo>
                  <a:pt x="350" y="162"/>
                  <a:pt x="351" y="166"/>
                  <a:pt x="351" y="170"/>
                </a:cubicBezTo>
                <a:cubicBezTo>
                  <a:pt x="352" y="172"/>
                  <a:pt x="353" y="175"/>
                  <a:pt x="353" y="178"/>
                </a:cubicBezTo>
                <a:cubicBezTo>
                  <a:pt x="355" y="180"/>
                  <a:pt x="356" y="181"/>
                  <a:pt x="358" y="182"/>
                </a:cubicBezTo>
                <a:cubicBezTo>
                  <a:pt x="363" y="186"/>
                  <a:pt x="366" y="189"/>
                  <a:pt x="367" y="191"/>
                </a:cubicBezTo>
                <a:cubicBezTo>
                  <a:pt x="368" y="192"/>
                  <a:pt x="368" y="192"/>
                  <a:pt x="368" y="192"/>
                </a:cubicBezTo>
                <a:cubicBezTo>
                  <a:pt x="383" y="197"/>
                  <a:pt x="383" y="197"/>
                  <a:pt x="383" y="197"/>
                </a:cubicBezTo>
                <a:cubicBezTo>
                  <a:pt x="375" y="213"/>
                  <a:pt x="375" y="213"/>
                  <a:pt x="375" y="213"/>
                </a:cubicBezTo>
                <a:cubicBezTo>
                  <a:pt x="377" y="228"/>
                  <a:pt x="377" y="228"/>
                  <a:pt x="377" y="228"/>
                </a:cubicBezTo>
                <a:cubicBezTo>
                  <a:pt x="341" y="235"/>
                  <a:pt x="341" y="235"/>
                  <a:pt x="341" y="235"/>
                </a:cubicBezTo>
                <a:cubicBezTo>
                  <a:pt x="341" y="238"/>
                  <a:pt x="341" y="238"/>
                  <a:pt x="341" y="238"/>
                </a:cubicBezTo>
                <a:cubicBezTo>
                  <a:pt x="341" y="243"/>
                  <a:pt x="341" y="243"/>
                  <a:pt x="341" y="243"/>
                </a:cubicBezTo>
                <a:cubicBezTo>
                  <a:pt x="340" y="250"/>
                  <a:pt x="340" y="250"/>
                  <a:pt x="340" y="250"/>
                </a:cubicBezTo>
                <a:cubicBezTo>
                  <a:pt x="354" y="253"/>
                  <a:pt x="354" y="253"/>
                  <a:pt x="354" y="253"/>
                </a:cubicBezTo>
                <a:cubicBezTo>
                  <a:pt x="357" y="268"/>
                  <a:pt x="357" y="268"/>
                  <a:pt x="357" y="268"/>
                </a:cubicBezTo>
                <a:cubicBezTo>
                  <a:pt x="359" y="285"/>
                  <a:pt x="359" y="285"/>
                  <a:pt x="359" y="285"/>
                </a:cubicBezTo>
                <a:cubicBezTo>
                  <a:pt x="352" y="308"/>
                  <a:pt x="352" y="308"/>
                  <a:pt x="352" y="308"/>
                </a:cubicBezTo>
                <a:lnTo>
                  <a:pt x="332" y="30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290"/>
          <p:cNvSpPr>
            <a:spLocks/>
          </p:cNvSpPr>
          <p:nvPr/>
        </p:nvSpPr>
        <p:spPr bwMode="auto">
          <a:xfrm>
            <a:off x="15259050" y="9678988"/>
            <a:ext cx="127000" cy="120650"/>
          </a:xfrm>
          <a:custGeom>
            <a:avLst/>
            <a:gdLst>
              <a:gd name="T0" fmla="*/ 24 w 80"/>
              <a:gd name="T1" fmla="*/ 74 h 76"/>
              <a:gd name="T2" fmla="*/ 18 w 80"/>
              <a:gd name="T3" fmla="*/ 68 h 76"/>
              <a:gd name="T4" fmla="*/ 28 w 80"/>
              <a:gd name="T5" fmla="*/ 48 h 76"/>
              <a:gd name="T6" fmla="*/ 8 w 80"/>
              <a:gd name="T7" fmla="*/ 60 h 76"/>
              <a:gd name="T8" fmla="*/ 4 w 80"/>
              <a:gd name="T9" fmla="*/ 52 h 76"/>
              <a:gd name="T10" fmla="*/ 0 w 80"/>
              <a:gd name="T11" fmla="*/ 34 h 76"/>
              <a:gd name="T12" fmla="*/ 42 w 80"/>
              <a:gd name="T13" fmla="*/ 24 h 76"/>
              <a:gd name="T14" fmla="*/ 56 w 80"/>
              <a:gd name="T15" fmla="*/ 0 h 76"/>
              <a:gd name="T16" fmla="*/ 62 w 80"/>
              <a:gd name="T17" fmla="*/ 2 h 76"/>
              <a:gd name="T18" fmla="*/ 66 w 80"/>
              <a:gd name="T19" fmla="*/ 6 h 76"/>
              <a:gd name="T20" fmla="*/ 54 w 80"/>
              <a:gd name="T21" fmla="*/ 20 h 76"/>
              <a:gd name="T22" fmla="*/ 78 w 80"/>
              <a:gd name="T23" fmla="*/ 16 h 76"/>
              <a:gd name="T24" fmla="*/ 80 w 80"/>
              <a:gd name="T25" fmla="*/ 26 h 76"/>
              <a:gd name="T26" fmla="*/ 64 w 80"/>
              <a:gd name="T27" fmla="*/ 30 h 76"/>
              <a:gd name="T28" fmla="*/ 44 w 80"/>
              <a:gd name="T29" fmla="*/ 40 h 76"/>
              <a:gd name="T30" fmla="*/ 30 w 80"/>
              <a:gd name="T31" fmla="*/ 76 h 76"/>
              <a:gd name="T32" fmla="*/ 24 w 80"/>
              <a:gd name="T33"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76">
                <a:moveTo>
                  <a:pt x="24" y="74"/>
                </a:moveTo>
                <a:lnTo>
                  <a:pt x="18" y="68"/>
                </a:lnTo>
                <a:lnTo>
                  <a:pt x="28" y="48"/>
                </a:lnTo>
                <a:lnTo>
                  <a:pt x="8" y="60"/>
                </a:lnTo>
                <a:lnTo>
                  <a:pt x="4" y="52"/>
                </a:lnTo>
                <a:lnTo>
                  <a:pt x="0" y="34"/>
                </a:lnTo>
                <a:lnTo>
                  <a:pt x="42" y="24"/>
                </a:lnTo>
                <a:lnTo>
                  <a:pt x="56" y="0"/>
                </a:lnTo>
                <a:lnTo>
                  <a:pt x="62" y="2"/>
                </a:lnTo>
                <a:lnTo>
                  <a:pt x="66" y="6"/>
                </a:lnTo>
                <a:lnTo>
                  <a:pt x="54" y="20"/>
                </a:lnTo>
                <a:lnTo>
                  <a:pt x="78" y="16"/>
                </a:lnTo>
                <a:lnTo>
                  <a:pt x="80" y="26"/>
                </a:lnTo>
                <a:lnTo>
                  <a:pt x="64" y="30"/>
                </a:lnTo>
                <a:lnTo>
                  <a:pt x="44" y="40"/>
                </a:lnTo>
                <a:lnTo>
                  <a:pt x="30" y="76"/>
                </a:lnTo>
                <a:lnTo>
                  <a:pt x="24" y="7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291"/>
          <p:cNvSpPr>
            <a:spLocks/>
          </p:cNvSpPr>
          <p:nvPr/>
        </p:nvSpPr>
        <p:spPr bwMode="auto">
          <a:xfrm>
            <a:off x="14181138" y="9510713"/>
            <a:ext cx="219075" cy="231775"/>
          </a:xfrm>
          <a:custGeom>
            <a:avLst/>
            <a:gdLst>
              <a:gd name="T0" fmla="*/ 16 w 69"/>
              <a:gd name="T1" fmla="*/ 54 h 73"/>
              <a:gd name="T2" fmla="*/ 34 w 69"/>
              <a:gd name="T3" fmla="*/ 46 h 73"/>
              <a:gd name="T4" fmla="*/ 16 w 69"/>
              <a:gd name="T5" fmla="*/ 53 h 73"/>
              <a:gd name="T6" fmla="*/ 13 w 69"/>
              <a:gd name="T7" fmla="*/ 47 h 73"/>
              <a:gd name="T8" fmla="*/ 11 w 69"/>
              <a:gd name="T9" fmla="*/ 42 h 73"/>
              <a:gd name="T10" fmla="*/ 0 w 69"/>
              <a:gd name="T11" fmla="*/ 24 h 73"/>
              <a:gd name="T12" fmla="*/ 26 w 69"/>
              <a:gd name="T13" fmla="*/ 10 h 73"/>
              <a:gd name="T14" fmla="*/ 43 w 69"/>
              <a:gd name="T15" fmla="*/ 0 h 73"/>
              <a:gd name="T16" fmla="*/ 54 w 69"/>
              <a:gd name="T17" fmla="*/ 5 h 73"/>
              <a:gd name="T18" fmla="*/ 59 w 69"/>
              <a:gd name="T19" fmla="*/ 8 h 73"/>
              <a:gd name="T20" fmla="*/ 67 w 69"/>
              <a:gd name="T21" fmla="*/ 14 h 73"/>
              <a:gd name="T22" fmla="*/ 69 w 69"/>
              <a:gd name="T23" fmla="*/ 27 h 73"/>
              <a:gd name="T24" fmla="*/ 69 w 69"/>
              <a:gd name="T25" fmla="*/ 36 h 73"/>
              <a:gd name="T26" fmla="*/ 61 w 69"/>
              <a:gd name="T27" fmla="*/ 45 h 73"/>
              <a:gd name="T28" fmla="*/ 59 w 69"/>
              <a:gd name="T29" fmla="*/ 46 h 73"/>
              <a:gd name="T30" fmla="*/ 58 w 69"/>
              <a:gd name="T31" fmla="*/ 56 h 73"/>
              <a:gd name="T32" fmla="*/ 50 w 69"/>
              <a:gd name="T33" fmla="*/ 58 h 73"/>
              <a:gd name="T34" fmla="*/ 43 w 69"/>
              <a:gd name="T35" fmla="*/ 64 h 73"/>
              <a:gd name="T36" fmla="*/ 25 w 69"/>
              <a:gd name="T37" fmla="*/ 73 h 73"/>
              <a:gd name="T38" fmla="*/ 16 w 69"/>
              <a:gd name="T39" fmla="*/ 5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73">
                <a:moveTo>
                  <a:pt x="16" y="54"/>
                </a:moveTo>
                <a:cubicBezTo>
                  <a:pt x="34" y="46"/>
                  <a:pt x="34" y="46"/>
                  <a:pt x="34" y="46"/>
                </a:cubicBezTo>
                <a:cubicBezTo>
                  <a:pt x="16" y="53"/>
                  <a:pt x="16" y="53"/>
                  <a:pt x="16" y="53"/>
                </a:cubicBezTo>
                <a:cubicBezTo>
                  <a:pt x="15" y="51"/>
                  <a:pt x="14" y="49"/>
                  <a:pt x="13" y="47"/>
                </a:cubicBezTo>
                <a:cubicBezTo>
                  <a:pt x="12" y="45"/>
                  <a:pt x="12" y="44"/>
                  <a:pt x="11" y="42"/>
                </a:cubicBezTo>
                <a:cubicBezTo>
                  <a:pt x="0" y="24"/>
                  <a:pt x="0" y="24"/>
                  <a:pt x="0" y="24"/>
                </a:cubicBezTo>
                <a:cubicBezTo>
                  <a:pt x="26" y="10"/>
                  <a:pt x="26" y="10"/>
                  <a:pt x="26" y="10"/>
                </a:cubicBezTo>
                <a:cubicBezTo>
                  <a:pt x="43" y="0"/>
                  <a:pt x="43" y="0"/>
                  <a:pt x="43" y="0"/>
                </a:cubicBezTo>
                <a:cubicBezTo>
                  <a:pt x="54" y="5"/>
                  <a:pt x="54" y="5"/>
                  <a:pt x="54" y="5"/>
                </a:cubicBezTo>
                <a:cubicBezTo>
                  <a:pt x="59" y="8"/>
                  <a:pt x="59" y="8"/>
                  <a:pt x="59" y="8"/>
                </a:cubicBezTo>
                <a:cubicBezTo>
                  <a:pt x="67" y="14"/>
                  <a:pt x="67" y="14"/>
                  <a:pt x="67" y="14"/>
                </a:cubicBezTo>
                <a:cubicBezTo>
                  <a:pt x="69" y="27"/>
                  <a:pt x="69" y="27"/>
                  <a:pt x="69" y="27"/>
                </a:cubicBezTo>
                <a:cubicBezTo>
                  <a:pt x="69" y="36"/>
                  <a:pt x="69" y="36"/>
                  <a:pt x="69" y="36"/>
                </a:cubicBezTo>
                <a:cubicBezTo>
                  <a:pt x="61" y="45"/>
                  <a:pt x="61" y="45"/>
                  <a:pt x="61" y="45"/>
                </a:cubicBezTo>
                <a:cubicBezTo>
                  <a:pt x="59" y="46"/>
                  <a:pt x="59" y="46"/>
                  <a:pt x="59" y="46"/>
                </a:cubicBezTo>
                <a:cubicBezTo>
                  <a:pt x="58" y="56"/>
                  <a:pt x="58" y="56"/>
                  <a:pt x="58" y="56"/>
                </a:cubicBezTo>
                <a:cubicBezTo>
                  <a:pt x="50" y="58"/>
                  <a:pt x="50" y="58"/>
                  <a:pt x="50" y="58"/>
                </a:cubicBezTo>
                <a:cubicBezTo>
                  <a:pt x="43" y="64"/>
                  <a:pt x="43" y="64"/>
                  <a:pt x="43" y="64"/>
                </a:cubicBezTo>
                <a:cubicBezTo>
                  <a:pt x="25" y="73"/>
                  <a:pt x="25" y="73"/>
                  <a:pt x="25" y="73"/>
                </a:cubicBezTo>
                <a:lnTo>
                  <a:pt x="16" y="5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292"/>
          <p:cNvSpPr>
            <a:spLocks noEditPoints="1"/>
          </p:cNvSpPr>
          <p:nvPr/>
        </p:nvSpPr>
        <p:spPr bwMode="auto">
          <a:xfrm>
            <a:off x="14111288" y="9140825"/>
            <a:ext cx="614362" cy="595313"/>
          </a:xfrm>
          <a:custGeom>
            <a:avLst/>
            <a:gdLst>
              <a:gd name="T0" fmla="*/ 49 w 194"/>
              <a:gd name="T1" fmla="*/ 172 h 188"/>
              <a:gd name="T2" fmla="*/ 37 w 194"/>
              <a:gd name="T3" fmla="*/ 179 h 188"/>
              <a:gd name="T4" fmla="*/ 31 w 194"/>
              <a:gd name="T5" fmla="*/ 157 h 188"/>
              <a:gd name="T6" fmla="*/ 26 w 194"/>
              <a:gd name="T7" fmla="*/ 152 h 188"/>
              <a:gd name="T8" fmla="*/ 0 w 194"/>
              <a:gd name="T9" fmla="*/ 132 h 188"/>
              <a:gd name="T10" fmla="*/ 22 w 194"/>
              <a:gd name="T11" fmla="*/ 118 h 188"/>
              <a:gd name="T12" fmla="*/ 19 w 194"/>
              <a:gd name="T13" fmla="*/ 106 h 188"/>
              <a:gd name="T14" fmla="*/ 32 w 194"/>
              <a:gd name="T15" fmla="*/ 96 h 188"/>
              <a:gd name="T16" fmla="*/ 38 w 194"/>
              <a:gd name="T17" fmla="*/ 93 h 188"/>
              <a:gd name="T18" fmla="*/ 44 w 194"/>
              <a:gd name="T19" fmla="*/ 93 h 188"/>
              <a:gd name="T20" fmla="*/ 47 w 194"/>
              <a:gd name="T21" fmla="*/ 92 h 188"/>
              <a:gd name="T22" fmla="*/ 53 w 194"/>
              <a:gd name="T23" fmla="*/ 85 h 188"/>
              <a:gd name="T24" fmla="*/ 54 w 194"/>
              <a:gd name="T25" fmla="*/ 85 h 188"/>
              <a:gd name="T26" fmla="*/ 54 w 194"/>
              <a:gd name="T27" fmla="*/ 55 h 188"/>
              <a:gd name="T28" fmla="*/ 52 w 194"/>
              <a:gd name="T29" fmla="*/ 28 h 188"/>
              <a:gd name="T30" fmla="*/ 100 w 194"/>
              <a:gd name="T31" fmla="*/ 28 h 188"/>
              <a:gd name="T32" fmla="*/ 108 w 194"/>
              <a:gd name="T33" fmla="*/ 30 h 188"/>
              <a:gd name="T34" fmla="*/ 111 w 194"/>
              <a:gd name="T35" fmla="*/ 30 h 188"/>
              <a:gd name="T36" fmla="*/ 113 w 194"/>
              <a:gd name="T37" fmla="*/ 30 h 188"/>
              <a:gd name="T38" fmla="*/ 123 w 194"/>
              <a:gd name="T39" fmla="*/ 16 h 188"/>
              <a:gd name="T40" fmla="*/ 136 w 194"/>
              <a:gd name="T41" fmla="*/ 9 h 188"/>
              <a:gd name="T42" fmla="*/ 150 w 194"/>
              <a:gd name="T43" fmla="*/ 5 h 188"/>
              <a:gd name="T44" fmla="*/ 161 w 194"/>
              <a:gd name="T45" fmla="*/ 3 h 188"/>
              <a:gd name="T46" fmla="*/ 168 w 194"/>
              <a:gd name="T47" fmla="*/ 3 h 188"/>
              <a:gd name="T48" fmla="*/ 171 w 194"/>
              <a:gd name="T49" fmla="*/ 5 h 188"/>
              <a:gd name="T50" fmla="*/ 194 w 194"/>
              <a:gd name="T51" fmla="*/ 0 h 188"/>
              <a:gd name="T52" fmla="*/ 192 w 194"/>
              <a:gd name="T53" fmla="*/ 42 h 188"/>
              <a:gd name="T54" fmla="*/ 185 w 194"/>
              <a:gd name="T55" fmla="*/ 51 h 188"/>
              <a:gd name="T56" fmla="*/ 186 w 194"/>
              <a:gd name="T57" fmla="*/ 54 h 188"/>
              <a:gd name="T58" fmla="*/ 179 w 194"/>
              <a:gd name="T59" fmla="*/ 66 h 188"/>
              <a:gd name="T60" fmla="*/ 179 w 194"/>
              <a:gd name="T61" fmla="*/ 68 h 188"/>
              <a:gd name="T62" fmla="*/ 182 w 194"/>
              <a:gd name="T63" fmla="*/ 81 h 188"/>
              <a:gd name="T64" fmla="*/ 174 w 194"/>
              <a:gd name="T65" fmla="*/ 88 h 188"/>
              <a:gd name="T66" fmla="*/ 172 w 194"/>
              <a:gd name="T67" fmla="*/ 95 h 188"/>
              <a:gd name="T68" fmla="*/ 160 w 194"/>
              <a:gd name="T69" fmla="*/ 108 h 188"/>
              <a:gd name="T70" fmla="*/ 151 w 194"/>
              <a:gd name="T71" fmla="*/ 112 h 188"/>
              <a:gd name="T72" fmla="*/ 149 w 194"/>
              <a:gd name="T73" fmla="*/ 113 h 188"/>
              <a:gd name="T74" fmla="*/ 146 w 194"/>
              <a:gd name="T75" fmla="*/ 116 h 188"/>
              <a:gd name="T76" fmla="*/ 144 w 194"/>
              <a:gd name="T77" fmla="*/ 134 h 188"/>
              <a:gd name="T78" fmla="*/ 139 w 194"/>
              <a:gd name="T79" fmla="*/ 153 h 188"/>
              <a:gd name="T80" fmla="*/ 127 w 194"/>
              <a:gd name="T81" fmla="*/ 154 h 188"/>
              <a:gd name="T82" fmla="*/ 112 w 194"/>
              <a:gd name="T83" fmla="*/ 166 h 188"/>
              <a:gd name="T84" fmla="*/ 103 w 194"/>
              <a:gd name="T85" fmla="*/ 167 h 188"/>
              <a:gd name="T86" fmla="*/ 96 w 194"/>
              <a:gd name="T87" fmla="*/ 167 h 188"/>
              <a:gd name="T88" fmla="*/ 91 w 194"/>
              <a:gd name="T89" fmla="*/ 165 h 188"/>
              <a:gd name="T90" fmla="*/ 88 w 194"/>
              <a:gd name="T91" fmla="*/ 170 h 188"/>
              <a:gd name="T92" fmla="*/ 77 w 194"/>
              <a:gd name="T93" fmla="*/ 167 h 188"/>
              <a:gd name="T94" fmla="*/ 48 w 194"/>
              <a:gd name="T95" fmla="*/ 188 h 188"/>
              <a:gd name="T96" fmla="*/ 49 w 194"/>
              <a:gd name="T97" fmla="*/ 172 h 188"/>
              <a:gd name="T98" fmla="*/ 68 w 194"/>
              <a:gd name="T99" fmla="*/ 84 h 188"/>
              <a:gd name="T100" fmla="*/ 68 w 194"/>
              <a:gd name="T101" fmla="*/ 83 h 188"/>
              <a:gd name="T102" fmla="*/ 67 w 194"/>
              <a:gd name="T103" fmla="*/ 84 h 188"/>
              <a:gd name="T104" fmla="*/ 68 w 194"/>
              <a:gd name="T105" fmla="*/ 8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 h="188">
                <a:moveTo>
                  <a:pt x="49" y="172"/>
                </a:moveTo>
                <a:cubicBezTo>
                  <a:pt x="37" y="179"/>
                  <a:pt x="37" y="179"/>
                  <a:pt x="37" y="179"/>
                </a:cubicBezTo>
                <a:cubicBezTo>
                  <a:pt x="31" y="157"/>
                  <a:pt x="31" y="157"/>
                  <a:pt x="31" y="157"/>
                </a:cubicBezTo>
                <a:cubicBezTo>
                  <a:pt x="30" y="155"/>
                  <a:pt x="28" y="153"/>
                  <a:pt x="26" y="152"/>
                </a:cubicBezTo>
                <a:cubicBezTo>
                  <a:pt x="0" y="132"/>
                  <a:pt x="0" y="132"/>
                  <a:pt x="0" y="132"/>
                </a:cubicBezTo>
                <a:cubicBezTo>
                  <a:pt x="22" y="118"/>
                  <a:pt x="22" y="118"/>
                  <a:pt x="22" y="118"/>
                </a:cubicBezTo>
                <a:cubicBezTo>
                  <a:pt x="19" y="106"/>
                  <a:pt x="19" y="106"/>
                  <a:pt x="19" y="106"/>
                </a:cubicBezTo>
                <a:cubicBezTo>
                  <a:pt x="32" y="96"/>
                  <a:pt x="32" y="96"/>
                  <a:pt x="32" y="96"/>
                </a:cubicBezTo>
                <a:cubicBezTo>
                  <a:pt x="38" y="93"/>
                  <a:pt x="38" y="93"/>
                  <a:pt x="38" y="93"/>
                </a:cubicBezTo>
                <a:cubicBezTo>
                  <a:pt x="44" y="93"/>
                  <a:pt x="44" y="93"/>
                  <a:pt x="44" y="93"/>
                </a:cubicBezTo>
                <a:cubicBezTo>
                  <a:pt x="47" y="92"/>
                  <a:pt x="47" y="92"/>
                  <a:pt x="47" y="92"/>
                </a:cubicBezTo>
                <a:cubicBezTo>
                  <a:pt x="53" y="85"/>
                  <a:pt x="53" y="85"/>
                  <a:pt x="53" y="85"/>
                </a:cubicBezTo>
                <a:cubicBezTo>
                  <a:pt x="54" y="85"/>
                  <a:pt x="54" y="85"/>
                  <a:pt x="54" y="85"/>
                </a:cubicBezTo>
                <a:cubicBezTo>
                  <a:pt x="54" y="55"/>
                  <a:pt x="54" y="55"/>
                  <a:pt x="54" y="55"/>
                </a:cubicBezTo>
                <a:cubicBezTo>
                  <a:pt x="52" y="28"/>
                  <a:pt x="52" y="28"/>
                  <a:pt x="52" y="28"/>
                </a:cubicBezTo>
                <a:cubicBezTo>
                  <a:pt x="100" y="28"/>
                  <a:pt x="100" y="28"/>
                  <a:pt x="100" y="28"/>
                </a:cubicBezTo>
                <a:cubicBezTo>
                  <a:pt x="108" y="30"/>
                  <a:pt x="108" y="30"/>
                  <a:pt x="108" y="30"/>
                </a:cubicBezTo>
                <a:cubicBezTo>
                  <a:pt x="111" y="30"/>
                  <a:pt x="111" y="30"/>
                  <a:pt x="111" y="30"/>
                </a:cubicBezTo>
                <a:cubicBezTo>
                  <a:pt x="113" y="30"/>
                  <a:pt x="113" y="30"/>
                  <a:pt x="113" y="30"/>
                </a:cubicBezTo>
                <a:cubicBezTo>
                  <a:pt x="123" y="16"/>
                  <a:pt x="123" y="16"/>
                  <a:pt x="123" y="16"/>
                </a:cubicBezTo>
                <a:cubicBezTo>
                  <a:pt x="136" y="9"/>
                  <a:pt x="136" y="9"/>
                  <a:pt x="136" y="9"/>
                </a:cubicBezTo>
                <a:cubicBezTo>
                  <a:pt x="150" y="5"/>
                  <a:pt x="150" y="5"/>
                  <a:pt x="150" y="5"/>
                </a:cubicBezTo>
                <a:cubicBezTo>
                  <a:pt x="161" y="3"/>
                  <a:pt x="161" y="3"/>
                  <a:pt x="161" y="3"/>
                </a:cubicBezTo>
                <a:cubicBezTo>
                  <a:pt x="168" y="3"/>
                  <a:pt x="168" y="3"/>
                  <a:pt x="168" y="3"/>
                </a:cubicBezTo>
                <a:cubicBezTo>
                  <a:pt x="171" y="5"/>
                  <a:pt x="171" y="5"/>
                  <a:pt x="171" y="5"/>
                </a:cubicBezTo>
                <a:cubicBezTo>
                  <a:pt x="194" y="0"/>
                  <a:pt x="194" y="0"/>
                  <a:pt x="194" y="0"/>
                </a:cubicBezTo>
                <a:cubicBezTo>
                  <a:pt x="192" y="42"/>
                  <a:pt x="192" y="42"/>
                  <a:pt x="192" y="42"/>
                </a:cubicBezTo>
                <a:cubicBezTo>
                  <a:pt x="185" y="51"/>
                  <a:pt x="185" y="51"/>
                  <a:pt x="185" y="51"/>
                </a:cubicBezTo>
                <a:cubicBezTo>
                  <a:pt x="186" y="54"/>
                  <a:pt x="186" y="54"/>
                  <a:pt x="186" y="54"/>
                </a:cubicBezTo>
                <a:cubicBezTo>
                  <a:pt x="179" y="66"/>
                  <a:pt x="179" y="66"/>
                  <a:pt x="179" y="66"/>
                </a:cubicBezTo>
                <a:cubicBezTo>
                  <a:pt x="179" y="68"/>
                  <a:pt x="179" y="68"/>
                  <a:pt x="179" y="68"/>
                </a:cubicBezTo>
                <a:cubicBezTo>
                  <a:pt x="182" y="81"/>
                  <a:pt x="182" y="81"/>
                  <a:pt x="182" y="81"/>
                </a:cubicBezTo>
                <a:cubicBezTo>
                  <a:pt x="174" y="88"/>
                  <a:pt x="174" y="88"/>
                  <a:pt x="174" y="88"/>
                </a:cubicBezTo>
                <a:cubicBezTo>
                  <a:pt x="172" y="95"/>
                  <a:pt x="172" y="95"/>
                  <a:pt x="172" y="95"/>
                </a:cubicBezTo>
                <a:cubicBezTo>
                  <a:pt x="160" y="108"/>
                  <a:pt x="160" y="108"/>
                  <a:pt x="160" y="108"/>
                </a:cubicBezTo>
                <a:cubicBezTo>
                  <a:pt x="151" y="112"/>
                  <a:pt x="151" y="112"/>
                  <a:pt x="151" y="112"/>
                </a:cubicBezTo>
                <a:cubicBezTo>
                  <a:pt x="149" y="113"/>
                  <a:pt x="149" y="113"/>
                  <a:pt x="149" y="113"/>
                </a:cubicBezTo>
                <a:cubicBezTo>
                  <a:pt x="146" y="116"/>
                  <a:pt x="146" y="116"/>
                  <a:pt x="146" y="116"/>
                </a:cubicBezTo>
                <a:cubicBezTo>
                  <a:pt x="144" y="134"/>
                  <a:pt x="144" y="134"/>
                  <a:pt x="144" y="134"/>
                </a:cubicBezTo>
                <a:cubicBezTo>
                  <a:pt x="139" y="153"/>
                  <a:pt x="139" y="153"/>
                  <a:pt x="139" y="153"/>
                </a:cubicBezTo>
                <a:cubicBezTo>
                  <a:pt x="127" y="154"/>
                  <a:pt x="127" y="154"/>
                  <a:pt x="127" y="154"/>
                </a:cubicBezTo>
                <a:cubicBezTo>
                  <a:pt x="112" y="166"/>
                  <a:pt x="112" y="166"/>
                  <a:pt x="112" y="166"/>
                </a:cubicBezTo>
                <a:cubicBezTo>
                  <a:pt x="103" y="167"/>
                  <a:pt x="103" y="167"/>
                  <a:pt x="103" y="167"/>
                </a:cubicBezTo>
                <a:cubicBezTo>
                  <a:pt x="96" y="167"/>
                  <a:pt x="96" y="167"/>
                  <a:pt x="96" y="167"/>
                </a:cubicBezTo>
                <a:cubicBezTo>
                  <a:pt x="91" y="165"/>
                  <a:pt x="91" y="165"/>
                  <a:pt x="91" y="165"/>
                </a:cubicBezTo>
                <a:cubicBezTo>
                  <a:pt x="88" y="170"/>
                  <a:pt x="88" y="170"/>
                  <a:pt x="88" y="170"/>
                </a:cubicBezTo>
                <a:cubicBezTo>
                  <a:pt x="77" y="167"/>
                  <a:pt x="77" y="167"/>
                  <a:pt x="77" y="167"/>
                </a:cubicBezTo>
                <a:cubicBezTo>
                  <a:pt x="48" y="188"/>
                  <a:pt x="48" y="188"/>
                  <a:pt x="48" y="188"/>
                </a:cubicBezTo>
                <a:lnTo>
                  <a:pt x="49" y="172"/>
                </a:lnTo>
                <a:close/>
                <a:moveTo>
                  <a:pt x="68" y="84"/>
                </a:moveTo>
                <a:cubicBezTo>
                  <a:pt x="68" y="83"/>
                  <a:pt x="68" y="83"/>
                  <a:pt x="68" y="83"/>
                </a:cubicBezTo>
                <a:cubicBezTo>
                  <a:pt x="67" y="84"/>
                  <a:pt x="67" y="84"/>
                  <a:pt x="67" y="84"/>
                </a:cubicBezTo>
                <a:lnTo>
                  <a:pt x="68" y="8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293"/>
          <p:cNvSpPr>
            <a:spLocks/>
          </p:cNvSpPr>
          <p:nvPr/>
        </p:nvSpPr>
        <p:spPr bwMode="auto">
          <a:xfrm>
            <a:off x="14036675" y="9223375"/>
            <a:ext cx="474662" cy="398463"/>
          </a:xfrm>
          <a:custGeom>
            <a:avLst/>
            <a:gdLst>
              <a:gd name="T0" fmla="*/ 42 w 150"/>
              <a:gd name="T1" fmla="*/ 120 h 126"/>
              <a:gd name="T2" fmla="*/ 3 w 150"/>
              <a:gd name="T3" fmla="*/ 76 h 126"/>
              <a:gd name="T4" fmla="*/ 0 w 150"/>
              <a:gd name="T5" fmla="*/ 70 h 126"/>
              <a:gd name="T6" fmla="*/ 1 w 150"/>
              <a:gd name="T7" fmla="*/ 61 h 126"/>
              <a:gd name="T8" fmla="*/ 9 w 150"/>
              <a:gd name="T9" fmla="*/ 46 h 126"/>
              <a:gd name="T10" fmla="*/ 9 w 150"/>
              <a:gd name="T11" fmla="*/ 46 h 126"/>
              <a:gd name="T12" fmla="*/ 9 w 150"/>
              <a:gd name="T13" fmla="*/ 43 h 126"/>
              <a:gd name="T14" fmla="*/ 11 w 150"/>
              <a:gd name="T15" fmla="*/ 39 h 126"/>
              <a:gd name="T16" fmla="*/ 11 w 150"/>
              <a:gd name="T17" fmla="*/ 28 h 126"/>
              <a:gd name="T18" fmla="*/ 17 w 150"/>
              <a:gd name="T19" fmla="*/ 17 h 126"/>
              <a:gd name="T20" fmla="*/ 22 w 150"/>
              <a:gd name="T21" fmla="*/ 4 h 126"/>
              <a:gd name="T22" fmla="*/ 37 w 150"/>
              <a:gd name="T23" fmla="*/ 2 h 126"/>
              <a:gd name="T24" fmla="*/ 46 w 150"/>
              <a:gd name="T25" fmla="*/ 2 h 126"/>
              <a:gd name="T26" fmla="*/ 48 w 150"/>
              <a:gd name="T27" fmla="*/ 2 h 126"/>
              <a:gd name="T28" fmla="*/ 61 w 150"/>
              <a:gd name="T29" fmla="*/ 2 h 126"/>
              <a:gd name="T30" fmla="*/ 65 w 150"/>
              <a:gd name="T31" fmla="*/ 1 h 126"/>
              <a:gd name="T32" fmla="*/ 73 w 150"/>
              <a:gd name="T33" fmla="*/ 1 h 126"/>
              <a:gd name="T34" fmla="*/ 84 w 150"/>
              <a:gd name="T35" fmla="*/ 0 h 126"/>
              <a:gd name="T36" fmla="*/ 100 w 150"/>
              <a:gd name="T37" fmla="*/ 2 h 126"/>
              <a:gd name="T38" fmla="*/ 103 w 150"/>
              <a:gd name="T39" fmla="*/ 3 h 126"/>
              <a:gd name="T40" fmla="*/ 102 w 150"/>
              <a:gd name="T41" fmla="*/ 14 h 126"/>
              <a:gd name="T42" fmla="*/ 106 w 150"/>
              <a:gd name="T43" fmla="*/ 14 h 126"/>
              <a:gd name="T44" fmla="*/ 111 w 150"/>
              <a:gd name="T45" fmla="*/ 13 h 126"/>
              <a:gd name="T46" fmla="*/ 138 w 150"/>
              <a:gd name="T47" fmla="*/ 14 h 126"/>
              <a:gd name="T48" fmla="*/ 139 w 150"/>
              <a:gd name="T49" fmla="*/ 33 h 126"/>
              <a:gd name="T50" fmla="*/ 150 w 150"/>
              <a:gd name="T51" fmla="*/ 43 h 126"/>
              <a:gd name="T52" fmla="*/ 140 w 150"/>
              <a:gd name="T53" fmla="*/ 52 h 126"/>
              <a:gd name="T54" fmla="*/ 141 w 150"/>
              <a:gd name="T55" fmla="*/ 53 h 126"/>
              <a:gd name="T56" fmla="*/ 139 w 150"/>
              <a:gd name="T57" fmla="*/ 74 h 126"/>
              <a:gd name="T58" fmla="*/ 135 w 150"/>
              <a:gd name="T59" fmla="*/ 83 h 126"/>
              <a:gd name="T60" fmla="*/ 133 w 150"/>
              <a:gd name="T61" fmla="*/ 93 h 126"/>
              <a:gd name="T62" fmla="*/ 120 w 150"/>
              <a:gd name="T63" fmla="*/ 109 h 126"/>
              <a:gd name="T64" fmla="*/ 105 w 150"/>
              <a:gd name="T65" fmla="*/ 105 h 126"/>
              <a:gd name="T66" fmla="*/ 104 w 150"/>
              <a:gd name="T67" fmla="*/ 104 h 126"/>
              <a:gd name="T68" fmla="*/ 96 w 150"/>
              <a:gd name="T69" fmla="*/ 106 h 126"/>
              <a:gd name="T70" fmla="*/ 90 w 150"/>
              <a:gd name="T71" fmla="*/ 125 h 126"/>
              <a:gd name="T72" fmla="*/ 73 w 150"/>
              <a:gd name="T73" fmla="*/ 122 h 126"/>
              <a:gd name="T74" fmla="*/ 70 w 150"/>
              <a:gd name="T75" fmla="*/ 124 h 126"/>
              <a:gd name="T76" fmla="*/ 67 w 150"/>
              <a:gd name="T77" fmla="*/ 120 h 126"/>
              <a:gd name="T78" fmla="*/ 66 w 150"/>
              <a:gd name="T79" fmla="*/ 120 h 126"/>
              <a:gd name="T80" fmla="*/ 66 w 150"/>
              <a:gd name="T81" fmla="*/ 119 h 126"/>
              <a:gd name="T82" fmla="*/ 60 w 150"/>
              <a:gd name="T83" fmla="*/ 109 h 126"/>
              <a:gd name="T84" fmla="*/ 50 w 150"/>
              <a:gd name="T85" fmla="*/ 126 h 126"/>
              <a:gd name="T86" fmla="*/ 42 w 150"/>
              <a:gd name="T87" fmla="*/ 12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126">
                <a:moveTo>
                  <a:pt x="42" y="120"/>
                </a:moveTo>
                <a:cubicBezTo>
                  <a:pt x="19" y="103"/>
                  <a:pt x="14" y="97"/>
                  <a:pt x="3" y="76"/>
                </a:cubicBezTo>
                <a:cubicBezTo>
                  <a:pt x="0" y="70"/>
                  <a:pt x="0" y="70"/>
                  <a:pt x="0" y="70"/>
                </a:cubicBezTo>
                <a:cubicBezTo>
                  <a:pt x="1" y="61"/>
                  <a:pt x="1" y="61"/>
                  <a:pt x="1" y="61"/>
                </a:cubicBezTo>
                <a:cubicBezTo>
                  <a:pt x="1" y="55"/>
                  <a:pt x="4" y="50"/>
                  <a:pt x="9" y="46"/>
                </a:cubicBezTo>
                <a:cubicBezTo>
                  <a:pt x="9" y="46"/>
                  <a:pt x="9" y="46"/>
                  <a:pt x="9" y="46"/>
                </a:cubicBezTo>
                <a:cubicBezTo>
                  <a:pt x="9" y="46"/>
                  <a:pt x="9" y="44"/>
                  <a:pt x="9" y="43"/>
                </a:cubicBezTo>
                <a:cubicBezTo>
                  <a:pt x="11" y="39"/>
                  <a:pt x="11" y="39"/>
                  <a:pt x="11" y="39"/>
                </a:cubicBezTo>
                <a:cubicBezTo>
                  <a:pt x="10" y="38"/>
                  <a:pt x="10" y="33"/>
                  <a:pt x="11" y="28"/>
                </a:cubicBezTo>
                <a:cubicBezTo>
                  <a:pt x="12" y="23"/>
                  <a:pt x="15" y="19"/>
                  <a:pt x="17" y="17"/>
                </a:cubicBezTo>
                <a:cubicBezTo>
                  <a:pt x="22" y="4"/>
                  <a:pt x="22" y="4"/>
                  <a:pt x="22" y="4"/>
                </a:cubicBezTo>
                <a:cubicBezTo>
                  <a:pt x="37" y="2"/>
                  <a:pt x="37" y="2"/>
                  <a:pt x="37" y="2"/>
                </a:cubicBezTo>
                <a:cubicBezTo>
                  <a:pt x="46" y="2"/>
                  <a:pt x="46" y="2"/>
                  <a:pt x="46" y="2"/>
                </a:cubicBezTo>
                <a:cubicBezTo>
                  <a:pt x="48" y="2"/>
                  <a:pt x="48" y="2"/>
                  <a:pt x="48" y="2"/>
                </a:cubicBezTo>
                <a:cubicBezTo>
                  <a:pt x="61" y="2"/>
                  <a:pt x="61" y="2"/>
                  <a:pt x="61" y="2"/>
                </a:cubicBezTo>
                <a:cubicBezTo>
                  <a:pt x="65" y="1"/>
                  <a:pt x="65" y="1"/>
                  <a:pt x="65" y="1"/>
                </a:cubicBezTo>
                <a:cubicBezTo>
                  <a:pt x="73" y="1"/>
                  <a:pt x="73" y="1"/>
                  <a:pt x="73" y="1"/>
                </a:cubicBezTo>
                <a:cubicBezTo>
                  <a:pt x="84" y="0"/>
                  <a:pt x="84" y="0"/>
                  <a:pt x="84" y="0"/>
                </a:cubicBezTo>
                <a:cubicBezTo>
                  <a:pt x="100" y="2"/>
                  <a:pt x="100" y="2"/>
                  <a:pt x="100" y="2"/>
                </a:cubicBezTo>
                <a:cubicBezTo>
                  <a:pt x="103" y="3"/>
                  <a:pt x="103" y="3"/>
                  <a:pt x="103" y="3"/>
                </a:cubicBezTo>
                <a:cubicBezTo>
                  <a:pt x="102" y="14"/>
                  <a:pt x="102" y="14"/>
                  <a:pt x="102" y="14"/>
                </a:cubicBezTo>
                <a:cubicBezTo>
                  <a:pt x="106" y="14"/>
                  <a:pt x="106" y="14"/>
                  <a:pt x="106" y="14"/>
                </a:cubicBezTo>
                <a:cubicBezTo>
                  <a:pt x="111" y="13"/>
                  <a:pt x="111" y="13"/>
                  <a:pt x="111" y="13"/>
                </a:cubicBezTo>
                <a:cubicBezTo>
                  <a:pt x="138" y="14"/>
                  <a:pt x="138" y="14"/>
                  <a:pt x="138" y="14"/>
                </a:cubicBezTo>
                <a:cubicBezTo>
                  <a:pt x="139" y="33"/>
                  <a:pt x="139" y="33"/>
                  <a:pt x="139" y="33"/>
                </a:cubicBezTo>
                <a:cubicBezTo>
                  <a:pt x="150" y="43"/>
                  <a:pt x="150" y="43"/>
                  <a:pt x="150" y="43"/>
                </a:cubicBezTo>
                <a:cubicBezTo>
                  <a:pt x="140" y="52"/>
                  <a:pt x="140" y="52"/>
                  <a:pt x="140" y="52"/>
                </a:cubicBezTo>
                <a:cubicBezTo>
                  <a:pt x="141" y="53"/>
                  <a:pt x="141" y="53"/>
                  <a:pt x="141" y="53"/>
                </a:cubicBezTo>
                <a:cubicBezTo>
                  <a:pt x="139" y="74"/>
                  <a:pt x="139" y="74"/>
                  <a:pt x="139" y="74"/>
                </a:cubicBezTo>
                <a:cubicBezTo>
                  <a:pt x="135" y="83"/>
                  <a:pt x="135" y="83"/>
                  <a:pt x="135" y="83"/>
                </a:cubicBezTo>
                <a:cubicBezTo>
                  <a:pt x="133" y="93"/>
                  <a:pt x="133" y="93"/>
                  <a:pt x="133" y="93"/>
                </a:cubicBezTo>
                <a:cubicBezTo>
                  <a:pt x="120" y="109"/>
                  <a:pt x="120" y="109"/>
                  <a:pt x="120" y="109"/>
                </a:cubicBezTo>
                <a:cubicBezTo>
                  <a:pt x="105" y="105"/>
                  <a:pt x="105" y="105"/>
                  <a:pt x="105" y="105"/>
                </a:cubicBezTo>
                <a:cubicBezTo>
                  <a:pt x="104" y="104"/>
                  <a:pt x="104" y="104"/>
                  <a:pt x="104" y="104"/>
                </a:cubicBezTo>
                <a:cubicBezTo>
                  <a:pt x="96" y="106"/>
                  <a:pt x="96" y="106"/>
                  <a:pt x="96" y="106"/>
                </a:cubicBezTo>
                <a:cubicBezTo>
                  <a:pt x="90" y="125"/>
                  <a:pt x="90" y="125"/>
                  <a:pt x="90" y="125"/>
                </a:cubicBezTo>
                <a:cubicBezTo>
                  <a:pt x="73" y="122"/>
                  <a:pt x="73" y="122"/>
                  <a:pt x="73" y="122"/>
                </a:cubicBezTo>
                <a:cubicBezTo>
                  <a:pt x="70" y="124"/>
                  <a:pt x="70" y="124"/>
                  <a:pt x="70" y="124"/>
                </a:cubicBezTo>
                <a:cubicBezTo>
                  <a:pt x="67" y="120"/>
                  <a:pt x="67" y="120"/>
                  <a:pt x="67" y="120"/>
                </a:cubicBezTo>
                <a:cubicBezTo>
                  <a:pt x="66" y="120"/>
                  <a:pt x="66" y="120"/>
                  <a:pt x="66" y="120"/>
                </a:cubicBezTo>
                <a:cubicBezTo>
                  <a:pt x="66" y="119"/>
                  <a:pt x="66" y="119"/>
                  <a:pt x="66" y="119"/>
                </a:cubicBezTo>
                <a:cubicBezTo>
                  <a:pt x="60" y="109"/>
                  <a:pt x="60" y="109"/>
                  <a:pt x="60" y="109"/>
                </a:cubicBezTo>
                <a:cubicBezTo>
                  <a:pt x="50" y="126"/>
                  <a:pt x="50" y="126"/>
                  <a:pt x="50" y="126"/>
                </a:cubicBezTo>
                <a:cubicBezTo>
                  <a:pt x="47" y="124"/>
                  <a:pt x="45" y="122"/>
                  <a:pt x="42" y="12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294"/>
          <p:cNvSpPr>
            <a:spLocks/>
          </p:cNvSpPr>
          <p:nvPr/>
        </p:nvSpPr>
        <p:spPr bwMode="auto">
          <a:xfrm>
            <a:off x="14066838" y="9229725"/>
            <a:ext cx="238125" cy="182563"/>
          </a:xfrm>
          <a:custGeom>
            <a:avLst/>
            <a:gdLst>
              <a:gd name="T0" fmla="*/ 1 w 75"/>
              <a:gd name="T1" fmla="*/ 58 h 58"/>
              <a:gd name="T2" fmla="*/ 0 w 75"/>
              <a:gd name="T3" fmla="*/ 39 h 58"/>
              <a:gd name="T4" fmla="*/ 1 w 75"/>
              <a:gd name="T5" fmla="*/ 26 h 58"/>
              <a:gd name="T6" fmla="*/ 7 w 75"/>
              <a:gd name="T7" fmla="*/ 15 h 58"/>
              <a:gd name="T8" fmla="*/ 12 w 75"/>
              <a:gd name="T9" fmla="*/ 2 h 58"/>
              <a:gd name="T10" fmla="*/ 27 w 75"/>
              <a:gd name="T11" fmla="*/ 0 h 58"/>
              <a:gd name="T12" fmla="*/ 39 w 75"/>
              <a:gd name="T13" fmla="*/ 0 h 58"/>
              <a:gd name="T14" fmla="*/ 40 w 75"/>
              <a:gd name="T15" fmla="*/ 0 h 58"/>
              <a:gd name="T16" fmla="*/ 75 w 75"/>
              <a:gd name="T17" fmla="*/ 0 h 58"/>
              <a:gd name="T18" fmla="*/ 75 w 75"/>
              <a:gd name="T19" fmla="*/ 57 h 58"/>
              <a:gd name="T20" fmla="*/ 35 w 75"/>
              <a:gd name="T21" fmla="*/ 57 h 58"/>
              <a:gd name="T22" fmla="*/ 25 w 75"/>
              <a:gd name="T23" fmla="*/ 58 h 58"/>
              <a:gd name="T24" fmla="*/ 1 w 75"/>
              <a:gd name="T2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58">
                <a:moveTo>
                  <a:pt x="1" y="58"/>
                </a:moveTo>
                <a:cubicBezTo>
                  <a:pt x="0" y="39"/>
                  <a:pt x="0" y="39"/>
                  <a:pt x="0" y="39"/>
                </a:cubicBezTo>
                <a:cubicBezTo>
                  <a:pt x="0" y="36"/>
                  <a:pt x="0" y="31"/>
                  <a:pt x="1" y="26"/>
                </a:cubicBezTo>
                <a:cubicBezTo>
                  <a:pt x="2" y="21"/>
                  <a:pt x="5" y="17"/>
                  <a:pt x="7" y="15"/>
                </a:cubicBezTo>
                <a:cubicBezTo>
                  <a:pt x="12" y="2"/>
                  <a:pt x="12" y="2"/>
                  <a:pt x="12" y="2"/>
                </a:cubicBezTo>
                <a:cubicBezTo>
                  <a:pt x="27" y="0"/>
                  <a:pt x="27" y="0"/>
                  <a:pt x="27" y="0"/>
                </a:cubicBezTo>
                <a:cubicBezTo>
                  <a:pt x="39" y="0"/>
                  <a:pt x="39" y="0"/>
                  <a:pt x="39" y="0"/>
                </a:cubicBezTo>
                <a:cubicBezTo>
                  <a:pt x="40" y="0"/>
                  <a:pt x="40" y="0"/>
                  <a:pt x="40" y="0"/>
                </a:cubicBezTo>
                <a:cubicBezTo>
                  <a:pt x="75" y="0"/>
                  <a:pt x="75" y="0"/>
                  <a:pt x="75" y="0"/>
                </a:cubicBezTo>
                <a:cubicBezTo>
                  <a:pt x="75" y="57"/>
                  <a:pt x="75" y="57"/>
                  <a:pt x="75" y="57"/>
                </a:cubicBezTo>
                <a:cubicBezTo>
                  <a:pt x="35" y="57"/>
                  <a:pt x="35" y="57"/>
                  <a:pt x="35" y="57"/>
                </a:cubicBezTo>
                <a:cubicBezTo>
                  <a:pt x="25" y="58"/>
                  <a:pt x="25" y="58"/>
                  <a:pt x="25" y="58"/>
                </a:cubicBezTo>
                <a:lnTo>
                  <a:pt x="1" y="5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295"/>
          <p:cNvSpPr>
            <a:spLocks/>
          </p:cNvSpPr>
          <p:nvPr/>
        </p:nvSpPr>
        <p:spPr bwMode="auto">
          <a:xfrm>
            <a:off x="14092238" y="9274175"/>
            <a:ext cx="88900" cy="87313"/>
          </a:xfrm>
          <a:custGeom>
            <a:avLst/>
            <a:gdLst>
              <a:gd name="T0" fmla="*/ 0 w 56"/>
              <a:gd name="T1" fmla="*/ 0 h 55"/>
              <a:gd name="T2" fmla="*/ 56 w 56"/>
              <a:gd name="T3" fmla="*/ 55 h 55"/>
              <a:gd name="T4" fmla="*/ 0 w 56"/>
              <a:gd name="T5" fmla="*/ 0 h 55"/>
            </a:gdLst>
            <a:ahLst/>
            <a:cxnLst>
              <a:cxn ang="0">
                <a:pos x="T0" y="T1"/>
              </a:cxn>
              <a:cxn ang="0">
                <a:pos x="T2" y="T3"/>
              </a:cxn>
              <a:cxn ang="0">
                <a:pos x="T4" y="T5"/>
              </a:cxn>
            </a:cxnLst>
            <a:rect l="0" t="0" r="r" b="b"/>
            <a:pathLst>
              <a:path w="56" h="55">
                <a:moveTo>
                  <a:pt x="0" y="0"/>
                </a:moveTo>
                <a:lnTo>
                  <a:pt x="56" y="55"/>
                </a:lnTo>
                <a:lnTo>
                  <a:pt x="0" y="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296"/>
          <p:cNvSpPr>
            <a:spLocks/>
          </p:cNvSpPr>
          <p:nvPr/>
        </p:nvSpPr>
        <p:spPr bwMode="auto">
          <a:xfrm>
            <a:off x="14001750" y="8693150"/>
            <a:ext cx="611187" cy="681038"/>
          </a:xfrm>
          <a:custGeom>
            <a:avLst/>
            <a:gdLst>
              <a:gd name="T0" fmla="*/ 146 w 193"/>
              <a:gd name="T1" fmla="*/ 212 h 215"/>
              <a:gd name="T2" fmla="*/ 138 w 193"/>
              <a:gd name="T3" fmla="*/ 211 h 215"/>
              <a:gd name="T4" fmla="*/ 105 w 193"/>
              <a:gd name="T5" fmla="*/ 209 h 215"/>
              <a:gd name="T6" fmla="*/ 93 w 193"/>
              <a:gd name="T7" fmla="*/ 207 h 215"/>
              <a:gd name="T8" fmla="*/ 83 w 193"/>
              <a:gd name="T9" fmla="*/ 208 h 215"/>
              <a:gd name="T10" fmla="*/ 75 w 193"/>
              <a:gd name="T11" fmla="*/ 209 h 215"/>
              <a:gd name="T12" fmla="*/ 49 w 193"/>
              <a:gd name="T13" fmla="*/ 209 h 215"/>
              <a:gd name="T14" fmla="*/ 29 w 193"/>
              <a:gd name="T15" fmla="*/ 182 h 215"/>
              <a:gd name="T16" fmla="*/ 22 w 193"/>
              <a:gd name="T17" fmla="*/ 175 h 215"/>
              <a:gd name="T18" fmla="*/ 10 w 193"/>
              <a:gd name="T19" fmla="*/ 143 h 215"/>
              <a:gd name="T20" fmla="*/ 10 w 193"/>
              <a:gd name="T21" fmla="*/ 128 h 215"/>
              <a:gd name="T22" fmla="*/ 25 w 193"/>
              <a:gd name="T23" fmla="*/ 118 h 215"/>
              <a:gd name="T24" fmla="*/ 33 w 193"/>
              <a:gd name="T25" fmla="*/ 111 h 215"/>
              <a:gd name="T26" fmla="*/ 49 w 193"/>
              <a:gd name="T27" fmla="*/ 101 h 215"/>
              <a:gd name="T28" fmla="*/ 69 w 193"/>
              <a:gd name="T29" fmla="*/ 103 h 215"/>
              <a:gd name="T30" fmla="*/ 72 w 193"/>
              <a:gd name="T31" fmla="*/ 101 h 215"/>
              <a:gd name="T32" fmla="*/ 84 w 193"/>
              <a:gd name="T33" fmla="*/ 84 h 215"/>
              <a:gd name="T34" fmla="*/ 94 w 193"/>
              <a:gd name="T35" fmla="*/ 69 h 215"/>
              <a:gd name="T36" fmla="*/ 104 w 193"/>
              <a:gd name="T37" fmla="*/ 50 h 215"/>
              <a:gd name="T38" fmla="*/ 106 w 193"/>
              <a:gd name="T39" fmla="*/ 44 h 215"/>
              <a:gd name="T40" fmla="*/ 105 w 193"/>
              <a:gd name="T41" fmla="*/ 37 h 215"/>
              <a:gd name="T42" fmla="*/ 140 w 193"/>
              <a:gd name="T43" fmla="*/ 18 h 215"/>
              <a:gd name="T44" fmla="*/ 154 w 193"/>
              <a:gd name="T45" fmla="*/ 27 h 215"/>
              <a:gd name="T46" fmla="*/ 163 w 193"/>
              <a:gd name="T47" fmla="*/ 49 h 215"/>
              <a:gd name="T48" fmla="*/ 162 w 193"/>
              <a:gd name="T49" fmla="*/ 60 h 215"/>
              <a:gd name="T50" fmla="*/ 167 w 193"/>
              <a:gd name="T51" fmla="*/ 92 h 215"/>
              <a:gd name="T52" fmla="*/ 174 w 193"/>
              <a:gd name="T53" fmla="*/ 112 h 215"/>
              <a:gd name="T54" fmla="*/ 162 w 193"/>
              <a:gd name="T55" fmla="*/ 130 h 215"/>
              <a:gd name="T56" fmla="*/ 155 w 193"/>
              <a:gd name="T57" fmla="*/ 140 h 215"/>
              <a:gd name="T58" fmla="*/ 162 w 193"/>
              <a:gd name="T59" fmla="*/ 149 h 215"/>
              <a:gd name="T60" fmla="*/ 166 w 193"/>
              <a:gd name="T61" fmla="*/ 154 h 215"/>
              <a:gd name="T62" fmla="*/ 180 w 193"/>
              <a:gd name="T63" fmla="*/ 165 h 215"/>
              <a:gd name="T64" fmla="*/ 188 w 193"/>
              <a:gd name="T65" fmla="*/ 182 h 215"/>
              <a:gd name="T66" fmla="*/ 185 w 193"/>
              <a:gd name="T67" fmla="*/ 197 h 215"/>
              <a:gd name="T68" fmla="*/ 155 w 193"/>
              <a:gd name="T69" fmla="*/ 2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15">
                <a:moveTo>
                  <a:pt x="155" y="214"/>
                </a:moveTo>
                <a:cubicBezTo>
                  <a:pt x="146" y="212"/>
                  <a:pt x="146" y="212"/>
                  <a:pt x="146" y="212"/>
                </a:cubicBezTo>
                <a:cubicBezTo>
                  <a:pt x="141" y="210"/>
                  <a:pt x="141" y="210"/>
                  <a:pt x="141" y="210"/>
                </a:cubicBezTo>
                <a:cubicBezTo>
                  <a:pt x="138" y="211"/>
                  <a:pt x="138" y="211"/>
                  <a:pt x="138" y="211"/>
                </a:cubicBezTo>
                <a:cubicBezTo>
                  <a:pt x="132" y="209"/>
                  <a:pt x="132" y="209"/>
                  <a:pt x="132" y="209"/>
                </a:cubicBezTo>
                <a:cubicBezTo>
                  <a:pt x="105" y="209"/>
                  <a:pt x="105" y="209"/>
                  <a:pt x="105" y="209"/>
                </a:cubicBezTo>
                <a:cubicBezTo>
                  <a:pt x="101" y="208"/>
                  <a:pt x="101" y="208"/>
                  <a:pt x="101" y="208"/>
                </a:cubicBezTo>
                <a:cubicBezTo>
                  <a:pt x="93" y="207"/>
                  <a:pt x="93" y="207"/>
                  <a:pt x="93" y="207"/>
                </a:cubicBezTo>
                <a:cubicBezTo>
                  <a:pt x="86" y="207"/>
                  <a:pt x="86" y="207"/>
                  <a:pt x="86" y="207"/>
                </a:cubicBezTo>
                <a:cubicBezTo>
                  <a:pt x="83" y="208"/>
                  <a:pt x="83" y="208"/>
                  <a:pt x="83" y="208"/>
                </a:cubicBezTo>
                <a:cubicBezTo>
                  <a:pt x="82" y="208"/>
                  <a:pt x="82" y="208"/>
                  <a:pt x="82" y="208"/>
                </a:cubicBezTo>
                <a:cubicBezTo>
                  <a:pt x="75" y="209"/>
                  <a:pt x="75" y="209"/>
                  <a:pt x="75" y="209"/>
                </a:cubicBezTo>
                <a:cubicBezTo>
                  <a:pt x="50" y="209"/>
                  <a:pt x="50" y="209"/>
                  <a:pt x="50" y="209"/>
                </a:cubicBezTo>
                <a:cubicBezTo>
                  <a:pt x="49" y="209"/>
                  <a:pt x="49" y="209"/>
                  <a:pt x="49" y="209"/>
                </a:cubicBezTo>
                <a:cubicBezTo>
                  <a:pt x="19" y="209"/>
                  <a:pt x="19" y="209"/>
                  <a:pt x="19" y="209"/>
                </a:cubicBezTo>
                <a:cubicBezTo>
                  <a:pt x="29" y="182"/>
                  <a:pt x="29" y="182"/>
                  <a:pt x="29" y="182"/>
                </a:cubicBezTo>
                <a:cubicBezTo>
                  <a:pt x="29" y="181"/>
                  <a:pt x="30" y="180"/>
                  <a:pt x="30" y="180"/>
                </a:cubicBezTo>
                <a:cubicBezTo>
                  <a:pt x="27" y="179"/>
                  <a:pt x="25" y="177"/>
                  <a:pt x="22" y="175"/>
                </a:cubicBezTo>
                <a:cubicBezTo>
                  <a:pt x="0" y="174"/>
                  <a:pt x="0" y="174"/>
                  <a:pt x="0" y="174"/>
                </a:cubicBezTo>
                <a:cubicBezTo>
                  <a:pt x="10" y="143"/>
                  <a:pt x="10" y="143"/>
                  <a:pt x="10" y="143"/>
                </a:cubicBezTo>
                <a:cubicBezTo>
                  <a:pt x="13" y="139"/>
                  <a:pt x="13" y="139"/>
                  <a:pt x="13" y="139"/>
                </a:cubicBezTo>
                <a:cubicBezTo>
                  <a:pt x="10" y="128"/>
                  <a:pt x="10" y="128"/>
                  <a:pt x="10" y="128"/>
                </a:cubicBezTo>
                <a:cubicBezTo>
                  <a:pt x="20" y="123"/>
                  <a:pt x="20" y="123"/>
                  <a:pt x="20" y="123"/>
                </a:cubicBezTo>
                <a:cubicBezTo>
                  <a:pt x="25" y="118"/>
                  <a:pt x="25" y="118"/>
                  <a:pt x="25" y="118"/>
                </a:cubicBezTo>
                <a:cubicBezTo>
                  <a:pt x="32" y="113"/>
                  <a:pt x="32" y="113"/>
                  <a:pt x="32" y="113"/>
                </a:cubicBezTo>
                <a:cubicBezTo>
                  <a:pt x="33" y="111"/>
                  <a:pt x="33" y="111"/>
                  <a:pt x="33" y="111"/>
                </a:cubicBezTo>
                <a:cubicBezTo>
                  <a:pt x="42" y="100"/>
                  <a:pt x="42" y="100"/>
                  <a:pt x="42" y="100"/>
                </a:cubicBezTo>
                <a:cubicBezTo>
                  <a:pt x="49" y="101"/>
                  <a:pt x="49" y="101"/>
                  <a:pt x="49" y="101"/>
                </a:cubicBezTo>
                <a:cubicBezTo>
                  <a:pt x="59" y="101"/>
                  <a:pt x="59" y="101"/>
                  <a:pt x="59" y="101"/>
                </a:cubicBezTo>
                <a:cubicBezTo>
                  <a:pt x="69" y="103"/>
                  <a:pt x="69" y="103"/>
                  <a:pt x="69" y="103"/>
                </a:cubicBezTo>
                <a:cubicBezTo>
                  <a:pt x="71" y="103"/>
                  <a:pt x="71" y="103"/>
                  <a:pt x="71" y="103"/>
                </a:cubicBezTo>
                <a:cubicBezTo>
                  <a:pt x="72" y="101"/>
                  <a:pt x="72" y="101"/>
                  <a:pt x="72" y="101"/>
                </a:cubicBezTo>
                <a:cubicBezTo>
                  <a:pt x="75" y="91"/>
                  <a:pt x="75" y="91"/>
                  <a:pt x="75" y="91"/>
                </a:cubicBezTo>
                <a:cubicBezTo>
                  <a:pt x="84" y="84"/>
                  <a:pt x="84" y="84"/>
                  <a:pt x="84" y="84"/>
                </a:cubicBezTo>
                <a:cubicBezTo>
                  <a:pt x="84" y="73"/>
                  <a:pt x="84" y="73"/>
                  <a:pt x="84" y="73"/>
                </a:cubicBezTo>
                <a:cubicBezTo>
                  <a:pt x="94" y="69"/>
                  <a:pt x="94" y="69"/>
                  <a:pt x="94" y="69"/>
                </a:cubicBezTo>
                <a:cubicBezTo>
                  <a:pt x="93" y="66"/>
                  <a:pt x="93" y="66"/>
                  <a:pt x="93" y="66"/>
                </a:cubicBezTo>
                <a:cubicBezTo>
                  <a:pt x="104" y="50"/>
                  <a:pt x="104" y="50"/>
                  <a:pt x="104" y="50"/>
                </a:cubicBezTo>
                <a:cubicBezTo>
                  <a:pt x="107" y="48"/>
                  <a:pt x="107" y="48"/>
                  <a:pt x="107" y="48"/>
                </a:cubicBezTo>
                <a:cubicBezTo>
                  <a:pt x="106" y="44"/>
                  <a:pt x="106" y="44"/>
                  <a:pt x="106" y="44"/>
                </a:cubicBezTo>
                <a:cubicBezTo>
                  <a:pt x="105" y="40"/>
                  <a:pt x="105" y="40"/>
                  <a:pt x="105" y="40"/>
                </a:cubicBezTo>
                <a:cubicBezTo>
                  <a:pt x="105" y="37"/>
                  <a:pt x="105" y="37"/>
                  <a:pt x="105" y="37"/>
                </a:cubicBezTo>
                <a:cubicBezTo>
                  <a:pt x="98" y="0"/>
                  <a:pt x="98" y="0"/>
                  <a:pt x="98" y="0"/>
                </a:cubicBezTo>
                <a:cubicBezTo>
                  <a:pt x="140" y="18"/>
                  <a:pt x="140" y="18"/>
                  <a:pt x="140" y="18"/>
                </a:cubicBezTo>
                <a:cubicBezTo>
                  <a:pt x="148" y="23"/>
                  <a:pt x="148" y="23"/>
                  <a:pt x="148" y="23"/>
                </a:cubicBezTo>
                <a:cubicBezTo>
                  <a:pt x="154" y="27"/>
                  <a:pt x="154" y="27"/>
                  <a:pt x="154" y="27"/>
                </a:cubicBezTo>
                <a:cubicBezTo>
                  <a:pt x="156" y="36"/>
                  <a:pt x="156" y="36"/>
                  <a:pt x="156" y="36"/>
                </a:cubicBezTo>
                <a:cubicBezTo>
                  <a:pt x="163" y="49"/>
                  <a:pt x="163" y="49"/>
                  <a:pt x="163" y="49"/>
                </a:cubicBezTo>
                <a:cubicBezTo>
                  <a:pt x="162" y="54"/>
                  <a:pt x="162" y="54"/>
                  <a:pt x="162" y="54"/>
                </a:cubicBezTo>
                <a:cubicBezTo>
                  <a:pt x="162" y="60"/>
                  <a:pt x="162" y="60"/>
                  <a:pt x="162" y="60"/>
                </a:cubicBezTo>
                <a:cubicBezTo>
                  <a:pt x="193" y="79"/>
                  <a:pt x="193" y="79"/>
                  <a:pt x="193" y="79"/>
                </a:cubicBezTo>
                <a:cubicBezTo>
                  <a:pt x="167" y="92"/>
                  <a:pt x="167" y="92"/>
                  <a:pt x="167" y="92"/>
                </a:cubicBezTo>
                <a:cubicBezTo>
                  <a:pt x="171" y="98"/>
                  <a:pt x="171" y="98"/>
                  <a:pt x="171" y="98"/>
                </a:cubicBezTo>
                <a:cubicBezTo>
                  <a:pt x="174" y="112"/>
                  <a:pt x="174" y="112"/>
                  <a:pt x="174" y="112"/>
                </a:cubicBezTo>
                <a:cubicBezTo>
                  <a:pt x="168" y="123"/>
                  <a:pt x="168" y="123"/>
                  <a:pt x="168" y="123"/>
                </a:cubicBezTo>
                <a:cubicBezTo>
                  <a:pt x="162" y="130"/>
                  <a:pt x="162" y="130"/>
                  <a:pt x="162" y="130"/>
                </a:cubicBezTo>
                <a:cubicBezTo>
                  <a:pt x="161" y="131"/>
                  <a:pt x="161" y="131"/>
                  <a:pt x="161" y="131"/>
                </a:cubicBezTo>
                <a:cubicBezTo>
                  <a:pt x="155" y="140"/>
                  <a:pt x="155" y="140"/>
                  <a:pt x="155" y="140"/>
                </a:cubicBezTo>
                <a:cubicBezTo>
                  <a:pt x="155" y="142"/>
                  <a:pt x="155" y="142"/>
                  <a:pt x="155" y="142"/>
                </a:cubicBezTo>
                <a:cubicBezTo>
                  <a:pt x="162" y="149"/>
                  <a:pt x="162" y="149"/>
                  <a:pt x="162" y="149"/>
                </a:cubicBezTo>
                <a:cubicBezTo>
                  <a:pt x="164" y="152"/>
                  <a:pt x="164" y="152"/>
                  <a:pt x="164" y="152"/>
                </a:cubicBezTo>
                <a:cubicBezTo>
                  <a:pt x="166" y="154"/>
                  <a:pt x="166" y="154"/>
                  <a:pt x="166" y="154"/>
                </a:cubicBezTo>
                <a:cubicBezTo>
                  <a:pt x="169" y="158"/>
                  <a:pt x="169" y="158"/>
                  <a:pt x="169" y="158"/>
                </a:cubicBezTo>
                <a:cubicBezTo>
                  <a:pt x="180" y="165"/>
                  <a:pt x="180" y="165"/>
                  <a:pt x="180" y="165"/>
                </a:cubicBezTo>
                <a:cubicBezTo>
                  <a:pt x="181" y="174"/>
                  <a:pt x="181" y="174"/>
                  <a:pt x="181" y="174"/>
                </a:cubicBezTo>
                <a:cubicBezTo>
                  <a:pt x="188" y="182"/>
                  <a:pt x="188" y="182"/>
                  <a:pt x="188" y="182"/>
                </a:cubicBezTo>
                <a:cubicBezTo>
                  <a:pt x="182" y="191"/>
                  <a:pt x="182" y="191"/>
                  <a:pt x="182" y="191"/>
                </a:cubicBezTo>
                <a:cubicBezTo>
                  <a:pt x="185" y="197"/>
                  <a:pt x="185" y="197"/>
                  <a:pt x="185" y="197"/>
                </a:cubicBezTo>
                <a:cubicBezTo>
                  <a:pt x="167" y="215"/>
                  <a:pt x="167" y="215"/>
                  <a:pt x="167" y="215"/>
                </a:cubicBezTo>
                <a:lnTo>
                  <a:pt x="155" y="21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297"/>
          <p:cNvSpPr>
            <a:spLocks/>
          </p:cNvSpPr>
          <p:nvPr/>
        </p:nvSpPr>
        <p:spPr bwMode="auto">
          <a:xfrm>
            <a:off x="14143038" y="9299575"/>
            <a:ext cx="6350" cy="9525"/>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2"/>
                  <a:pt x="0" y="3"/>
                </a:cubicBezTo>
                <a:cubicBezTo>
                  <a:pt x="1" y="2"/>
                  <a:pt x="1" y="1"/>
                  <a:pt x="2"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98"/>
          <p:cNvSpPr>
            <a:spLocks/>
          </p:cNvSpPr>
          <p:nvPr/>
        </p:nvSpPr>
        <p:spPr bwMode="auto">
          <a:xfrm>
            <a:off x="14358938" y="8797925"/>
            <a:ext cx="868362" cy="582613"/>
          </a:xfrm>
          <a:custGeom>
            <a:avLst/>
            <a:gdLst>
              <a:gd name="T0" fmla="*/ 60 w 547"/>
              <a:gd name="T1" fmla="*/ 314 h 367"/>
              <a:gd name="T2" fmla="*/ 42 w 547"/>
              <a:gd name="T3" fmla="*/ 292 h 367"/>
              <a:gd name="T4" fmla="*/ 34 w 547"/>
              <a:gd name="T5" fmla="*/ 282 h 367"/>
              <a:gd name="T6" fmla="*/ 6 w 547"/>
              <a:gd name="T7" fmla="*/ 226 h 367"/>
              <a:gd name="T8" fmla="*/ 2 w 547"/>
              <a:gd name="T9" fmla="*/ 218 h 367"/>
              <a:gd name="T10" fmla="*/ 0 w 547"/>
              <a:gd name="T11" fmla="*/ 190 h 367"/>
              <a:gd name="T12" fmla="*/ 22 w 547"/>
              <a:gd name="T13" fmla="*/ 162 h 367"/>
              <a:gd name="T14" fmla="*/ 36 w 547"/>
              <a:gd name="T15" fmla="*/ 140 h 367"/>
              <a:gd name="T16" fmla="*/ 90 w 547"/>
              <a:gd name="T17" fmla="*/ 108 h 367"/>
              <a:gd name="T18" fmla="*/ 128 w 547"/>
              <a:gd name="T19" fmla="*/ 108 h 367"/>
              <a:gd name="T20" fmla="*/ 154 w 547"/>
              <a:gd name="T21" fmla="*/ 104 h 367"/>
              <a:gd name="T22" fmla="*/ 164 w 547"/>
              <a:gd name="T23" fmla="*/ 92 h 367"/>
              <a:gd name="T24" fmla="*/ 198 w 547"/>
              <a:gd name="T25" fmla="*/ 74 h 367"/>
              <a:gd name="T26" fmla="*/ 227 w 547"/>
              <a:gd name="T27" fmla="*/ 76 h 367"/>
              <a:gd name="T28" fmla="*/ 235 w 547"/>
              <a:gd name="T29" fmla="*/ 62 h 367"/>
              <a:gd name="T30" fmla="*/ 257 w 547"/>
              <a:gd name="T31" fmla="*/ 48 h 367"/>
              <a:gd name="T32" fmla="*/ 277 w 547"/>
              <a:gd name="T33" fmla="*/ 30 h 367"/>
              <a:gd name="T34" fmla="*/ 313 w 547"/>
              <a:gd name="T35" fmla="*/ 20 h 367"/>
              <a:gd name="T36" fmla="*/ 367 w 547"/>
              <a:gd name="T37" fmla="*/ 34 h 367"/>
              <a:gd name="T38" fmla="*/ 371 w 547"/>
              <a:gd name="T39" fmla="*/ 46 h 367"/>
              <a:gd name="T40" fmla="*/ 395 w 547"/>
              <a:gd name="T41" fmla="*/ 80 h 367"/>
              <a:gd name="T42" fmla="*/ 417 w 547"/>
              <a:gd name="T43" fmla="*/ 102 h 367"/>
              <a:gd name="T44" fmla="*/ 431 w 547"/>
              <a:gd name="T45" fmla="*/ 108 h 367"/>
              <a:gd name="T46" fmla="*/ 465 w 547"/>
              <a:gd name="T47" fmla="*/ 136 h 367"/>
              <a:gd name="T48" fmla="*/ 493 w 547"/>
              <a:gd name="T49" fmla="*/ 160 h 367"/>
              <a:gd name="T50" fmla="*/ 505 w 547"/>
              <a:gd name="T51" fmla="*/ 168 h 367"/>
              <a:gd name="T52" fmla="*/ 535 w 547"/>
              <a:gd name="T53" fmla="*/ 184 h 367"/>
              <a:gd name="T54" fmla="*/ 541 w 547"/>
              <a:gd name="T55" fmla="*/ 204 h 367"/>
              <a:gd name="T56" fmla="*/ 487 w 547"/>
              <a:gd name="T57" fmla="*/ 266 h 367"/>
              <a:gd name="T58" fmla="*/ 443 w 547"/>
              <a:gd name="T59" fmla="*/ 266 h 367"/>
              <a:gd name="T60" fmla="*/ 433 w 547"/>
              <a:gd name="T61" fmla="*/ 268 h 367"/>
              <a:gd name="T62" fmla="*/ 387 w 547"/>
              <a:gd name="T63" fmla="*/ 278 h 367"/>
              <a:gd name="T64" fmla="*/ 307 w 547"/>
              <a:gd name="T65" fmla="*/ 294 h 367"/>
              <a:gd name="T66" fmla="*/ 265 w 547"/>
              <a:gd name="T67" fmla="*/ 288 h 367"/>
              <a:gd name="T68" fmla="*/ 227 w 547"/>
              <a:gd name="T69" fmla="*/ 278 h 367"/>
              <a:gd name="T70" fmla="*/ 168 w 547"/>
              <a:gd name="T71" fmla="*/ 312 h 367"/>
              <a:gd name="T72" fmla="*/ 150 w 547"/>
              <a:gd name="T73" fmla="*/ 306 h 367"/>
              <a:gd name="T74" fmla="*/ 102 w 547"/>
              <a:gd name="T7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7" h="367">
                <a:moveTo>
                  <a:pt x="62" y="316"/>
                </a:moveTo>
                <a:lnTo>
                  <a:pt x="60" y="314"/>
                </a:lnTo>
                <a:lnTo>
                  <a:pt x="54" y="308"/>
                </a:lnTo>
                <a:lnTo>
                  <a:pt x="42" y="292"/>
                </a:lnTo>
                <a:lnTo>
                  <a:pt x="36" y="284"/>
                </a:lnTo>
                <a:lnTo>
                  <a:pt x="34" y="282"/>
                </a:lnTo>
                <a:lnTo>
                  <a:pt x="8" y="270"/>
                </a:lnTo>
                <a:lnTo>
                  <a:pt x="6" y="226"/>
                </a:lnTo>
                <a:lnTo>
                  <a:pt x="6" y="226"/>
                </a:lnTo>
                <a:lnTo>
                  <a:pt x="2" y="218"/>
                </a:lnTo>
                <a:lnTo>
                  <a:pt x="4" y="212"/>
                </a:lnTo>
                <a:lnTo>
                  <a:pt x="0" y="190"/>
                </a:lnTo>
                <a:lnTo>
                  <a:pt x="16" y="164"/>
                </a:lnTo>
                <a:lnTo>
                  <a:pt x="22" y="162"/>
                </a:lnTo>
                <a:lnTo>
                  <a:pt x="28" y="154"/>
                </a:lnTo>
                <a:lnTo>
                  <a:pt x="36" y="140"/>
                </a:lnTo>
                <a:lnTo>
                  <a:pt x="20" y="46"/>
                </a:lnTo>
                <a:lnTo>
                  <a:pt x="90" y="108"/>
                </a:lnTo>
                <a:lnTo>
                  <a:pt x="94" y="102"/>
                </a:lnTo>
                <a:lnTo>
                  <a:pt x="128" y="108"/>
                </a:lnTo>
                <a:lnTo>
                  <a:pt x="134" y="110"/>
                </a:lnTo>
                <a:lnTo>
                  <a:pt x="154" y="104"/>
                </a:lnTo>
                <a:lnTo>
                  <a:pt x="158" y="104"/>
                </a:lnTo>
                <a:lnTo>
                  <a:pt x="164" y="92"/>
                </a:lnTo>
                <a:lnTo>
                  <a:pt x="176" y="78"/>
                </a:lnTo>
                <a:lnTo>
                  <a:pt x="198" y="74"/>
                </a:lnTo>
                <a:lnTo>
                  <a:pt x="216" y="74"/>
                </a:lnTo>
                <a:lnTo>
                  <a:pt x="227" y="76"/>
                </a:lnTo>
                <a:lnTo>
                  <a:pt x="231" y="76"/>
                </a:lnTo>
                <a:lnTo>
                  <a:pt x="235" y="62"/>
                </a:lnTo>
                <a:lnTo>
                  <a:pt x="243" y="58"/>
                </a:lnTo>
                <a:lnTo>
                  <a:pt x="257" y="48"/>
                </a:lnTo>
                <a:lnTo>
                  <a:pt x="257" y="46"/>
                </a:lnTo>
                <a:lnTo>
                  <a:pt x="277" y="30"/>
                </a:lnTo>
                <a:lnTo>
                  <a:pt x="301" y="20"/>
                </a:lnTo>
                <a:lnTo>
                  <a:pt x="313" y="20"/>
                </a:lnTo>
                <a:lnTo>
                  <a:pt x="337" y="0"/>
                </a:lnTo>
                <a:lnTo>
                  <a:pt x="367" y="34"/>
                </a:lnTo>
                <a:lnTo>
                  <a:pt x="369" y="38"/>
                </a:lnTo>
                <a:lnTo>
                  <a:pt x="371" y="46"/>
                </a:lnTo>
                <a:lnTo>
                  <a:pt x="385" y="60"/>
                </a:lnTo>
                <a:lnTo>
                  <a:pt x="395" y="80"/>
                </a:lnTo>
                <a:lnTo>
                  <a:pt x="399" y="80"/>
                </a:lnTo>
                <a:lnTo>
                  <a:pt x="417" y="102"/>
                </a:lnTo>
                <a:lnTo>
                  <a:pt x="427" y="104"/>
                </a:lnTo>
                <a:lnTo>
                  <a:pt x="431" y="108"/>
                </a:lnTo>
                <a:lnTo>
                  <a:pt x="447" y="110"/>
                </a:lnTo>
                <a:lnTo>
                  <a:pt x="465" y="136"/>
                </a:lnTo>
                <a:lnTo>
                  <a:pt x="477" y="140"/>
                </a:lnTo>
                <a:lnTo>
                  <a:pt x="493" y="160"/>
                </a:lnTo>
                <a:lnTo>
                  <a:pt x="493" y="160"/>
                </a:lnTo>
                <a:lnTo>
                  <a:pt x="505" y="168"/>
                </a:lnTo>
                <a:lnTo>
                  <a:pt x="505" y="170"/>
                </a:lnTo>
                <a:lnTo>
                  <a:pt x="535" y="184"/>
                </a:lnTo>
                <a:lnTo>
                  <a:pt x="533" y="198"/>
                </a:lnTo>
                <a:lnTo>
                  <a:pt x="541" y="204"/>
                </a:lnTo>
                <a:lnTo>
                  <a:pt x="547" y="286"/>
                </a:lnTo>
                <a:lnTo>
                  <a:pt x="487" y="266"/>
                </a:lnTo>
                <a:lnTo>
                  <a:pt x="473" y="268"/>
                </a:lnTo>
                <a:lnTo>
                  <a:pt x="443" y="266"/>
                </a:lnTo>
                <a:lnTo>
                  <a:pt x="439" y="264"/>
                </a:lnTo>
                <a:lnTo>
                  <a:pt x="433" y="268"/>
                </a:lnTo>
                <a:lnTo>
                  <a:pt x="385" y="274"/>
                </a:lnTo>
                <a:lnTo>
                  <a:pt x="387" y="278"/>
                </a:lnTo>
                <a:lnTo>
                  <a:pt x="327" y="290"/>
                </a:lnTo>
                <a:lnTo>
                  <a:pt x="307" y="294"/>
                </a:lnTo>
                <a:lnTo>
                  <a:pt x="287" y="288"/>
                </a:lnTo>
                <a:lnTo>
                  <a:pt x="265" y="288"/>
                </a:lnTo>
                <a:lnTo>
                  <a:pt x="235" y="282"/>
                </a:lnTo>
                <a:lnTo>
                  <a:pt x="227" y="278"/>
                </a:lnTo>
                <a:lnTo>
                  <a:pt x="227" y="300"/>
                </a:lnTo>
                <a:lnTo>
                  <a:pt x="168" y="312"/>
                </a:lnTo>
                <a:lnTo>
                  <a:pt x="158" y="304"/>
                </a:lnTo>
                <a:lnTo>
                  <a:pt x="150" y="306"/>
                </a:lnTo>
                <a:lnTo>
                  <a:pt x="146" y="308"/>
                </a:lnTo>
                <a:lnTo>
                  <a:pt x="102" y="367"/>
                </a:lnTo>
                <a:lnTo>
                  <a:pt x="62" y="31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99"/>
          <p:cNvSpPr>
            <a:spLocks/>
          </p:cNvSpPr>
          <p:nvPr/>
        </p:nvSpPr>
        <p:spPr bwMode="auto">
          <a:xfrm>
            <a:off x="14766925" y="8323263"/>
            <a:ext cx="1096962" cy="973138"/>
          </a:xfrm>
          <a:custGeom>
            <a:avLst/>
            <a:gdLst>
              <a:gd name="T0" fmla="*/ 160 w 346"/>
              <a:gd name="T1" fmla="*/ 293 h 307"/>
              <a:gd name="T2" fmla="*/ 155 w 346"/>
              <a:gd name="T3" fmla="*/ 294 h 307"/>
              <a:gd name="T4" fmla="*/ 137 w 346"/>
              <a:gd name="T5" fmla="*/ 296 h 307"/>
              <a:gd name="T6" fmla="*/ 112 w 346"/>
              <a:gd name="T7" fmla="*/ 282 h 307"/>
              <a:gd name="T8" fmla="*/ 103 w 346"/>
              <a:gd name="T9" fmla="*/ 275 h 307"/>
              <a:gd name="T10" fmla="*/ 98 w 346"/>
              <a:gd name="T11" fmla="*/ 268 h 307"/>
              <a:gd name="T12" fmla="*/ 87 w 346"/>
              <a:gd name="T13" fmla="*/ 259 h 307"/>
              <a:gd name="T14" fmla="*/ 83 w 346"/>
              <a:gd name="T15" fmla="*/ 254 h 307"/>
              <a:gd name="T16" fmla="*/ 72 w 346"/>
              <a:gd name="T17" fmla="*/ 251 h 307"/>
              <a:gd name="T18" fmla="*/ 55 w 346"/>
              <a:gd name="T19" fmla="*/ 235 h 307"/>
              <a:gd name="T20" fmla="*/ 41 w 346"/>
              <a:gd name="T21" fmla="*/ 231 h 307"/>
              <a:gd name="T22" fmla="*/ 29 w 346"/>
              <a:gd name="T23" fmla="*/ 212 h 307"/>
              <a:gd name="T24" fmla="*/ 8 w 346"/>
              <a:gd name="T25" fmla="*/ 224 h 307"/>
              <a:gd name="T26" fmla="*/ 15 w 346"/>
              <a:gd name="T27" fmla="*/ 182 h 307"/>
              <a:gd name="T28" fmla="*/ 0 w 346"/>
              <a:gd name="T29" fmla="*/ 155 h 307"/>
              <a:gd name="T30" fmla="*/ 6 w 346"/>
              <a:gd name="T31" fmla="*/ 139 h 307"/>
              <a:gd name="T32" fmla="*/ 9 w 346"/>
              <a:gd name="T33" fmla="*/ 128 h 307"/>
              <a:gd name="T34" fmla="*/ 17 w 346"/>
              <a:gd name="T35" fmla="*/ 114 h 307"/>
              <a:gd name="T36" fmla="*/ 35 w 346"/>
              <a:gd name="T37" fmla="*/ 93 h 307"/>
              <a:gd name="T38" fmla="*/ 51 w 346"/>
              <a:gd name="T39" fmla="*/ 31 h 307"/>
              <a:gd name="T40" fmla="*/ 290 w 346"/>
              <a:gd name="T41" fmla="*/ 0 h 307"/>
              <a:gd name="T42" fmla="*/ 306 w 346"/>
              <a:gd name="T43" fmla="*/ 25 h 307"/>
              <a:gd name="T44" fmla="*/ 312 w 346"/>
              <a:gd name="T45" fmla="*/ 52 h 307"/>
              <a:gd name="T46" fmla="*/ 346 w 346"/>
              <a:gd name="T47" fmla="*/ 75 h 307"/>
              <a:gd name="T48" fmla="*/ 314 w 346"/>
              <a:gd name="T49" fmla="*/ 101 h 307"/>
              <a:gd name="T50" fmla="*/ 310 w 346"/>
              <a:gd name="T51" fmla="*/ 110 h 307"/>
              <a:gd name="T52" fmla="*/ 305 w 346"/>
              <a:gd name="T53" fmla="*/ 113 h 307"/>
              <a:gd name="T54" fmla="*/ 301 w 346"/>
              <a:gd name="T55" fmla="*/ 124 h 307"/>
              <a:gd name="T56" fmla="*/ 301 w 346"/>
              <a:gd name="T57" fmla="*/ 141 h 307"/>
              <a:gd name="T58" fmla="*/ 287 w 346"/>
              <a:gd name="T59" fmla="*/ 170 h 307"/>
              <a:gd name="T60" fmla="*/ 277 w 346"/>
              <a:gd name="T61" fmla="*/ 181 h 307"/>
              <a:gd name="T62" fmla="*/ 268 w 346"/>
              <a:gd name="T63" fmla="*/ 198 h 307"/>
              <a:gd name="T64" fmla="*/ 262 w 346"/>
              <a:gd name="T65" fmla="*/ 206 h 307"/>
              <a:gd name="T66" fmla="*/ 258 w 346"/>
              <a:gd name="T67" fmla="*/ 221 h 307"/>
              <a:gd name="T68" fmla="*/ 277 w 346"/>
              <a:gd name="T69" fmla="*/ 238 h 307"/>
              <a:gd name="T70" fmla="*/ 280 w 346"/>
              <a:gd name="T71" fmla="*/ 252 h 307"/>
              <a:gd name="T72" fmla="*/ 269 w 346"/>
              <a:gd name="T73" fmla="*/ 279 h 307"/>
              <a:gd name="T74" fmla="*/ 268 w 346"/>
              <a:gd name="T75" fmla="*/ 286 h 307"/>
              <a:gd name="T76" fmla="*/ 246 w 346"/>
              <a:gd name="T77" fmla="*/ 296 h 307"/>
              <a:gd name="T78" fmla="*/ 225 w 346"/>
              <a:gd name="T79" fmla="*/ 301 h 307"/>
              <a:gd name="T80" fmla="*/ 219 w 346"/>
              <a:gd name="T81" fmla="*/ 302 h 307"/>
              <a:gd name="T82" fmla="*/ 199 w 346"/>
              <a:gd name="T83" fmla="*/ 305 h 307"/>
              <a:gd name="T84" fmla="*/ 195 w 346"/>
              <a:gd name="T85"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6" h="307">
                <a:moveTo>
                  <a:pt x="165" y="304"/>
                </a:moveTo>
                <a:cubicBezTo>
                  <a:pt x="160" y="293"/>
                  <a:pt x="160" y="293"/>
                  <a:pt x="160" y="293"/>
                </a:cubicBezTo>
                <a:cubicBezTo>
                  <a:pt x="158" y="292"/>
                  <a:pt x="158" y="292"/>
                  <a:pt x="158" y="292"/>
                </a:cubicBezTo>
                <a:cubicBezTo>
                  <a:pt x="155" y="294"/>
                  <a:pt x="155" y="294"/>
                  <a:pt x="155" y="294"/>
                </a:cubicBezTo>
                <a:cubicBezTo>
                  <a:pt x="146" y="292"/>
                  <a:pt x="146" y="292"/>
                  <a:pt x="146" y="292"/>
                </a:cubicBezTo>
                <a:cubicBezTo>
                  <a:pt x="137" y="296"/>
                  <a:pt x="137" y="296"/>
                  <a:pt x="137" y="296"/>
                </a:cubicBezTo>
                <a:cubicBezTo>
                  <a:pt x="115" y="286"/>
                  <a:pt x="115" y="286"/>
                  <a:pt x="115" y="286"/>
                </a:cubicBezTo>
                <a:cubicBezTo>
                  <a:pt x="112" y="282"/>
                  <a:pt x="112" y="282"/>
                  <a:pt x="112" y="282"/>
                </a:cubicBezTo>
                <a:cubicBezTo>
                  <a:pt x="104" y="280"/>
                  <a:pt x="104" y="280"/>
                  <a:pt x="104" y="280"/>
                </a:cubicBezTo>
                <a:cubicBezTo>
                  <a:pt x="103" y="275"/>
                  <a:pt x="103" y="275"/>
                  <a:pt x="103" y="275"/>
                </a:cubicBezTo>
                <a:cubicBezTo>
                  <a:pt x="98" y="272"/>
                  <a:pt x="98" y="272"/>
                  <a:pt x="98" y="272"/>
                </a:cubicBezTo>
                <a:cubicBezTo>
                  <a:pt x="98" y="268"/>
                  <a:pt x="98" y="268"/>
                  <a:pt x="98" y="268"/>
                </a:cubicBezTo>
                <a:cubicBezTo>
                  <a:pt x="87" y="264"/>
                  <a:pt x="87" y="264"/>
                  <a:pt x="87" y="264"/>
                </a:cubicBezTo>
                <a:cubicBezTo>
                  <a:pt x="87" y="259"/>
                  <a:pt x="87" y="259"/>
                  <a:pt x="87" y="259"/>
                </a:cubicBezTo>
                <a:cubicBezTo>
                  <a:pt x="85" y="258"/>
                  <a:pt x="85" y="258"/>
                  <a:pt x="85" y="258"/>
                </a:cubicBezTo>
                <a:cubicBezTo>
                  <a:pt x="83" y="254"/>
                  <a:pt x="83" y="254"/>
                  <a:pt x="83" y="254"/>
                </a:cubicBezTo>
                <a:cubicBezTo>
                  <a:pt x="79" y="254"/>
                  <a:pt x="79" y="254"/>
                  <a:pt x="79" y="254"/>
                </a:cubicBezTo>
                <a:cubicBezTo>
                  <a:pt x="72" y="251"/>
                  <a:pt x="72" y="251"/>
                  <a:pt x="72" y="251"/>
                </a:cubicBezTo>
                <a:cubicBezTo>
                  <a:pt x="53" y="238"/>
                  <a:pt x="53" y="238"/>
                  <a:pt x="53" y="238"/>
                </a:cubicBezTo>
                <a:cubicBezTo>
                  <a:pt x="55" y="235"/>
                  <a:pt x="55" y="235"/>
                  <a:pt x="55" y="235"/>
                </a:cubicBezTo>
                <a:cubicBezTo>
                  <a:pt x="51" y="232"/>
                  <a:pt x="51" y="232"/>
                  <a:pt x="51" y="232"/>
                </a:cubicBezTo>
                <a:cubicBezTo>
                  <a:pt x="41" y="231"/>
                  <a:pt x="41" y="231"/>
                  <a:pt x="41" y="231"/>
                </a:cubicBezTo>
                <a:cubicBezTo>
                  <a:pt x="31" y="220"/>
                  <a:pt x="31" y="220"/>
                  <a:pt x="31" y="220"/>
                </a:cubicBezTo>
                <a:cubicBezTo>
                  <a:pt x="29" y="212"/>
                  <a:pt x="29" y="212"/>
                  <a:pt x="29" y="212"/>
                </a:cubicBezTo>
                <a:cubicBezTo>
                  <a:pt x="29" y="209"/>
                  <a:pt x="29" y="209"/>
                  <a:pt x="29" y="209"/>
                </a:cubicBezTo>
                <a:cubicBezTo>
                  <a:pt x="8" y="224"/>
                  <a:pt x="8" y="224"/>
                  <a:pt x="8" y="224"/>
                </a:cubicBezTo>
                <a:cubicBezTo>
                  <a:pt x="16" y="183"/>
                  <a:pt x="16" y="183"/>
                  <a:pt x="16" y="183"/>
                </a:cubicBezTo>
                <a:cubicBezTo>
                  <a:pt x="15" y="182"/>
                  <a:pt x="15" y="182"/>
                  <a:pt x="15" y="182"/>
                </a:cubicBezTo>
                <a:cubicBezTo>
                  <a:pt x="12" y="184"/>
                  <a:pt x="12" y="184"/>
                  <a:pt x="12" y="184"/>
                </a:cubicBezTo>
                <a:cubicBezTo>
                  <a:pt x="0" y="155"/>
                  <a:pt x="0" y="155"/>
                  <a:pt x="0" y="155"/>
                </a:cubicBezTo>
                <a:cubicBezTo>
                  <a:pt x="4" y="143"/>
                  <a:pt x="4" y="143"/>
                  <a:pt x="4" y="143"/>
                </a:cubicBezTo>
                <a:cubicBezTo>
                  <a:pt x="6" y="139"/>
                  <a:pt x="6" y="139"/>
                  <a:pt x="6" y="139"/>
                </a:cubicBezTo>
                <a:cubicBezTo>
                  <a:pt x="6" y="133"/>
                  <a:pt x="6" y="133"/>
                  <a:pt x="6" y="133"/>
                </a:cubicBezTo>
                <a:cubicBezTo>
                  <a:pt x="9" y="128"/>
                  <a:pt x="9" y="128"/>
                  <a:pt x="9" y="128"/>
                </a:cubicBezTo>
                <a:cubicBezTo>
                  <a:pt x="10" y="119"/>
                  <a:pt x="10" y="119"/>
                  <a:pt x="10" y="119"/>
                </a:cubicBezTo>
                <a:cubicBezTo>
                  <a:pt x="17" y="114"/>
                  <a:pt x="17" y="114"/>
                  <a:pt x="17" y="114"/>
                </a:cubicBezTo>
                <a:cubicBezTo>
                  <a:pt x="12" y="104"/>
                  <a:pt x="12" y="104"/>
                  <a:pt x="12" y="104"/>
                </a:cubicBezTo>
                <a:cubicBezTo>
                  <a:pt x="35" y="93"/>
                  <a:pt x="35" y="93"/>
                  <a:pt x="35" y="93"/>
                </a:cubicBezTo>
                <a:cubicBezTo>
                  <a:pt x="34" y="32"/>
                  <a:pt x="34" y="32"/>
                  <a:pt x="34" y="32"/>
                </a:cubicBezTo>
                <a:cubicBezTo>
                  <a:pt x="51" y="31"/>
                  <a:pt x="51" y="31"/>
                  <a:pt x="51" y="31"/>
                </a:cubicBezTo>
                <a:cubicBezTo>
                  <a:pt x="49" y="2"/>
                  <a:pt x="49" y="2"/>
                  <a:pt x="49" y="2"/>
                </a:cubicBezTo>
                <a:cubicBezTo>
                  <a:pt x="290" y="0"/>
                  <a:pt x="290" y="0"/>
                  <a:pt x="290" y="0"/>
                </a:cubicBezTo>
                <a:cubicBezTo>
                  <a:pt x="296" y="7"/>
                  <a:pt x="296" y="7"/>
                  <a:pt x="296" y="7"/>
                </a:cubicBezTo>
                <a:cubicBezTo>
                  <a:pt x="301" y="13"/>
                  <a:pt x="304" y="19"/>
                  <a:pt x="306" y="25"/>
                </a:cubicBezTo>
                <a:cubicBezTo>
                  <a:pt x="306" y="28"/>
                  <a:pt x="307" y="31"/>
                  <a:pt x="308" y="33"/>
                </a:cubicBezTo>
                <a:cubicBezTo>
                  <a:pt x="309" y="39"/>
                  <a:pt x="311" y="45"/>
                  <a:pt x="312" y="52"/>
                </a:cubicBezTo>
                <a:cubicBezTo>
                  <a:pt x="322" y="58"/>
                  <a:pt x="322" y="58"/>
                  <a:pt x="322" y="58"/>
                </a:cubicBezTo>
                <a:cubicBezTo>
                  <a:pt x="346" y="75"/>
                  <a:pt x="346" y="75"/>
                  <a:pt x="346" y="75"/>
                </a:cubicBezTo>
                <a:cubicBezTo>
                  <a:pt x="321" y="100"/>
                  <a:pt x="321" y="100"/>
                  <a:pt x="321" y="100"/>
                </a:cubicBezTo>
                <a:cubicBezTo>
                  <a:pt x="314" y="101"/>
                  <a:pt x="314" y="101"/>
                  <a:pt x="314" y="101"/>
                </a:cubicBezTo>
                <a:cubicBezTo>
                  <a:pt x="313" y="102"/>
                  <a:pt x="313" y="102"/>
                  <a:pt x="313" y="102"/>
                </a:cubicBezTo>
                <a:cubicBezTo>
                  <a:pt x="310" y="110"/>
                  <a:pt x="310" y="110"/>
                  <a:pt x="310" y="110"/>
                </a:cubicBezTo>
                <a:cubicBezTo>
                  <a:pt x="307" y="110"/>
                  <a:pt x="307" y="110"/>
                  <a:pt x="307" y="110"/>
                </a:cubicBezTo>
                <a:cubicBezTo>
                  <a:pt x="305" y="113"/>
                  <a:pt x="305" y="113"/>
                  <a:pt x="305" y="113"/>
                </a:cubicBezTo>
                <a:cubicBezTo>
                  <a:pt x="305" y="119"/>
                  <a:pt x="305" y="119"/>
                  <a:pt x="305" y="119"/>
                </a:cubicBezTo>
                <a:cubicBezTo>
                  <a:pt x="301" y="124"/>
                  <a:pt x="301" y="124"/>
                  <a:pt x="301" y="124"/>
                </a:cubicBezTo>
                <a:cubicBezTo>
                  <a:pt x="304" y="133"/>
                  <a:pt x="304" y="133"/>
                  <a:pt x="304" y="133"/>
                </a:cubicBezTo>
                <a:cubicBezTo>
                  <a:pt x="301" y="141"/>
                  <a:pt x="301" y="141"/>
                  <a:pt x="301" y="141"/>
                </a:cubicBezTo>
                <a:cubicBezTo>
                  <a:pt x="300" y="148"/>
                  <a:pt x="300" y="148"/>
                  <a:pt x="300" y="148"/>
                </a:cubicBezTo>
                <a:cubicBezTo>
                  <a:pt x="287" y="170"/>
                  <a:pt x="287" y="170"/>
                  <a:pt x="287" y="170"/>
                </a:cubicBezTo>
                <a:cubicBezTo>
                  <a:pt x="283" y="171"/>
                  <a:pt x="283" y="171"/>
                  <a:pt x="283" y="171"/>
                </a:cubicBezTo>
                <a:cubicBezTo>
                  <a:pt x="277" y="181"/>
                  <a:pt x="277" y="181"/>
                  <a:pt x="277" y="181"/>
                </a:cubicBezTo>
                <a:cubicBezTo>
                  <a:pt x="275" y="182"/>
                  <a:pt x="275" y="182"/>
                  <a:pt x="275" y="182"/>
                </a:cubicBezTo>
                <a:cubicBezTo>
                  <a:pt x="268" y="198"/>
                  <a:pt x="268" y="198"/>
                  <a:pt x="268" y="198"/>
                </a:cubicBezTo>
                <a:cubicBezTo>
                  <a:pt x="266" y="199"/>
                  <a:pt x="266" y="199"/>
                  <a:pt x="266" y="199"/>
                </a:cubicBezTo>
                <a:cubicBezTo>
                  <a:pt x="262" y="206"/>
                  <a:pt x="262" y="206"/>
                  <a:pt x="262" y="206"/>
                </a:cubicBezTo>
                <a:cubicBezTo>
                  <a:pt x="262" y="215"/>
                  <a:pt x="262" y="215"/>
                  <a:pt x="262" y="215"/>
                </a:cubicBezTo>
                <a:cubicBezTo>
                  <a:pt x="258" y="221"/>
                  <a:pt x="258" y="221"/>
                  <a:pt x="258" y="221"/>
                </a:cubicBezTo>
                <a:cubicBezTo>
                  <a:pt x="265" y="226"/>
                  <a:pt x="265" y="226"/>
                  <a:pt x="265" y="226"/>
                </a:cubicBezTo>
                <a:cubicBezTo>
                  <a:pt x="277" y="238"/>
                  <a:pt x="277" y="238"/>
                  <a:pt x="277" y="238"/>
                </a:cubicBezTo>
                <a:cubicBezTo>
                  <a:pt x="279" y="249"/>
                  <a:pt x="279" y="249"/>
                  <a:pt x="279" y="249"/>
                </a:cubicBezTo>
                <a:cubicBezTo>
                  <a:pt x="280" y="252"/>
                  <a:pt x="280" y="252"/>
                  <a:pt x="280" y="252"/>
                </a:cubicBezTo>
                <a:cubicBezTo>
                  <a:pt x="285" y="265"/>
                  <a:pt x="285" y="265"/>
                  <a:pt x="285" y="265"/>
                </a:cubicBezTo>
                <a:cubicBezTo>
                  <a:pt x="269" y="279"/>
                  <a:pt x="269" y="279"/>
                  <a:pt x="269" y="279"/>
                </a:cubicBezTo>
                <a:cubicBezTo>
                  <a:pt x="267" y="282"/>
                  <a:pt x="267" y="282"/>
                  <a:pt x="267" y="282"/>
                </a:cubicBezTo>
                <a:cubicBezTo>
                  <a:pt x="268" y="286"/>
                  <a:pt x="268" y="286"/>
                  <a:pt x="268" y="286"/>
                </a:cubicBezTo>
                <a:cubicBezTo>
                  <a:pt x="250" y="294"/>
                  <a:pt x="250" y="294"/>
                  <a:pt x="250" y="294"/>
                </a:cubicBezTo>
                <a:cubicBezTo>
                  <a:pt x="246" y="296"/>
                  <a:pt x="246" y="296"/>
                  <a:pt x="246" y="296"/>
                </a:cubicBezTo>
                <a:cubicBezTo>
                  <a:pt x="240" y="301"/>
                  <a:pt x="240" y="301"/>
                  <a:pt x="240" y="301"/>
                </a:cubicBezTo>
                <a:cubicBezTo>
                  <a:pt x="225" y="301"/>
                  <a:pt x="225" y="301"/>
                  <a:pt x="225" y="301"/>
                </a:cubicBezTo>
                <a:cubicBezTo>
                  <a:pt x="220" y="302"/>
                  <a:pt x="220" y="302"/>
                  <a:pt x="220" y="302"/>
                </a:cubicBezTo>
                <a:cubicBezTo>
                  <a:pt x="219" y="302"/>
                  <a:pt x="219" y="302"/>
                  <a:pt x="219" y="302"/>
                </a:cubicBezTo>
                <a:cubicBezTo>
                  <a:pt x="216" y="304"/>
                  <a:pt x="212" y="305"/>
                  <a:pt x="207" y="305"/>
                </a:cubicBezTo>
                <a:cubicBezTo>
                  <a:pt x="203" y="305"/>
                  <a:pt x="199" y="305"/>
                  <a:pt x="199" y="305"/>
                </a:cubicBezTo>
                <a:cubicBezTo>
                  <a:pt x="197" y="305"/>
                  <a:pt x="197" y="305"/>
                  <a:pt x="197" y="305"/>
                </a:cubicBezTo>
                <a:cubicBezTo>
                  <a:pt x="195" y="307"/>
                  <a:pt x="195" y="307"/>
                  <a:pt x="195" y="307"/>
                </a:cubicBezTo>
                <a:lnTo>
                  <a:pt x="165" y="30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300"/>
          <p:cNvSpPr>
            <a:spLocks/>
          </p:cNvSpPr>
          <p:nvPr/>
        </p:nvSpPr>
        <p:spPr bwMode="auto">
          <a:xfrm>
            <a:off x="14292263" y="8250238"/>
            <a:ext cx="715962" cy="874713"/>
          </a:xfrm>
          <a:custGeom>
            <a:avLst/>
            <a:gdLst>
              <a:gd name="T0" fmla="*/ 82 w 451"/>
              <a:gd name="T1" fmla="*/ 507 h 551"/>
              <a:gd name="T2" fmla="*/ 60 w 451"/>
              <a:gd name="T3" fmla="*/ 491 h 551"/>
              <a:gd name="T4" fmla="*/ 26 w 451"/>
              <a:gd name="T5" fmla="*/ 437 h 551"/>
              <a:gd name="T6" fmla="*/ 58 w 451"/>
              <a:gd name="T7" fmla="*/ 391 h 551"/>
              <a:gd name="T8" fmla="*/ 56 w 451"/>
              <a:gd name="T9" fmla="*/ 385 h 551"/>
              <a:gd name="T10" fmla="*/ 52 w 451"/>
              <a:gd name="T11" fmla="*/ 375 h 551"/>
              <a:gd name="T12" fmla="*/ 56 w 451"/>
              <a:gd name="T13" fmla="*/ 367 h 551"/>
              <a:gd name="T14" fmla="*/ 32 w 451"/>
              <a:gd name="T15" fmla="*/ 369 h 551"/>
              <a:gd name="T16" fmla="*/ 6 w 451"/>
              <a:gd name="T17" fmla="*/ 343 h 551"/>
              <a:gd name="T18" fmla="*/ 34 w 451"/>
              <a:gd name="T19" fmla="*/ 251 h 551"/>
              <a:gd name="T20" fmla="*/ 70 w 451"/>
              <a:gd name="T21" fmla="*/ 199 h 551"/>
              <a:gd name="T22" fmla="*/ 58 w 451"/>
              <a:gd name="T23" fmla="*/ 116 h 551"/>
              <a:gd name="T24" fmla="*/ 60 w 451"/>
              <a:gd name="T25" fmla="*/ 90 h 551"/>
              <a:gd name="T26" fmla="*/ 28 w 451"/>
              <a:gd name="T27" fmla="*/ 30 h 551"/>
              <a:gd name="T28" fmla="*/ 447 w 451"/>
              <a:gd name="T29" fmla="*/ 130 h 551"/>
              <a:gd name="T30" fmla="*/ 413 w 451"/>
              <a:gd name="T31" fmla="*/ 307 h 551"/>
              <a:gd name="T32" fmla="*/ 397 w 451"/>
              <a:gd name="T33" fmla="*/ 325 h 551"/>
              <a:gd name="T34" fmla="*/ 397 w 451"/>
              <a:gd name="T35" fmla="*/ 349 h 551"/>
              <a:gd name="T36" fmla="*/ 421 w 451"/>
              <a:gd name="T37" fmla="*/ 365 h 551"/>
              <a:gd name="T38" fmla="*/ 391 w 451"/>
              <a:gd name="T39" fmla="*/ 439 h 551"/>
              <a:gd name="T40" fmla="*/ 367 w 451"/>
              <a:gd name="T41" fmla="*/ 445 h 551"/>
              <a:gd name="T42" fmla="*/ 359 w 451"/>
              <a:gd name="T43" fmla="*/ 451 h 551"/>
              <a:gd name="T44" fmla="*/ 345 w 451"/>
              <a:gd name="T45" fmla="*/ 469 h 551"/>
              <a:gd name="T46" fmla="*/ 337 w 451"/>
              <a:gd name="T47" fmla="*/ 475 h 551"/>
              <a:gd name="T48" fmla="*/ 325 w 451"/>
              <a:gd name="T49" fmla="*/ 487 h 551"/>
              <a:gd name="T50" fmla="*/ 277 w 451"/>
              <a:gd name="T51" fmla="*/ 501 h 551"/>
              <a:gd name="T52" fmla="*/ 260 w 451"/>
              <a:gd name="T53" fmla="*/ 513 h 551"/>
              <a:gd name="T54" fmla="*/ 232 w 451"/>
              <a:gd name="T55" fmla="*/ 525 h 551"/>
              <a:gd name="T56" fmla="*/ 204 w 451"/>
              <a:gd name="T57" fmla="*/ 529 h 551"/>
              <a:gd name="T58" fmla="*/ 158 w 451"/>
              <a:gd name="T59" fmla="*/ 543 h 551"/>
              <a:gd name="T60" fmla="*/ 154 w 451"/>
              <a:gd name="T61" fmla="*/ 545 h 551"/>
              <a:gd name="T62" fmla="*/ 90 w 451"/>
              <a:gd name="T63" fmla="*/ 515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551">
                <a:moveTo>
                  <a:pt x="90" y="515"/>
                </a:moveTo>
                <a:lnTo>
                  <a:pt x="82" y="507"/>
                </a:lnTo>
                <a:lnTo>
                  <a:pt x="64" y="493"/>
                </a:lnTo>
                <a:lnTo>
                  <a:pt x="60" y="491"/>
                </a:lnTo>
                <a:lnTo>
                  <a:pt x="34" y="473"/>
                </a:lnTo>
                <a:lnTo>
                  <a:pt x="26" y="437"/>
                </a:lnTo>
                <a:lnTo>
                  <a:pt x="46" y="391"/>
                </a:lnTo>
                <a:lnTo>
                  <a:pt x="58" y="391"/>
                </a:lnTo>
                <a:lnTo>
                  <a:pt x="58" y="391"/>
                </a:lnTo>
                <a:lnTo>
                  <a:pt x="56" y="385"/>
                </a:lnTo>
                <a:lnTo>
                  <a:pt x="48" y="383"/>
                </a:lnTo>
                <a:lnTo>
                  <a:pt x="52" y="375"/>
                </a:lnTo>
                <a:lnTo>
                  <a:pt x="50" y="367"/>
                </a:lnTo>
                <a:lnTo>
                  <a:pt x="56" y="367"/>
                </a:lnTo>
                <a:lnTo>
                  <a:pt x="58" y="359"/>
                </a:lnTo>
                <a:lnTo>
                  <a:pt x="32" y="369"/>
                </a:lnTo>
                <a:lnTo>
                  <a:pt x="18" y="353"/>
                </a:lnTo>
                <a:lnTo>
                  <a:pt x="6" y="343"/>
                </a:lnTo>
                <a:lnTo>
                  <a:pt x="0" y="257"/>
                </a:lnTo>
                <a:lnTo>
                  <a:pt x="34" y="251"/>
                </a:lnTo>
                <a:lnTo>
                  <a:pt x="70" y="219"/>
                </a:lnTo>
                <a:lnTo>
                  <a:pt x="70" y="199"/>
                </a:lnTo>
                <a:lnTo>
                  <a:pt x="80" y="142"/>
                </a:lnTo>
                <a:lnTo>
                  <a:pt x="58" y="116"/>
                </a:lnTo>
                <a:lnTo>
                  <a:pt x="62" y="100"/>
                </a:lnTo>
                <a:lnTo>
                  <a:pt x="60" y="90"/>
                </a:lnTo>
                <a:lnTo>
                  <a:pt x="50" y="72"/>
                </a:lnTo>
                <a:lnTo>
                  <a:pt x="28" y="30"/>
                </a:lnTo>
                <a:lnTo>
                  <a:pt x="126" y="0"/>
                </a:lnTo>
                <a:lnTo>
                  <a:pt x="447" y="130"/>
                </a:lnTo>
                <a:lnTo>
                  <a:pt x="451" y="293"/>
                </a:lnTo>
                <a:lnTo>
                  <a:pt x="413" y="307"/>
                </a:lnTo>
                <a:lnTo>
                  <a:pt x="411" y="317"/>
                </a:lnTo>
                <a:lnTo>
                  <a:pt x="397" y="325"/>
                </a:lnTo>
                <a:lnTo>
                  <a:pt x="407" y="341"/>
                </a:lnTo>
                <a:lnTo>
                  <a:pt x="397" y="349"/>
                </a:lnTo>
                <a:lnTo>
                  <a:pt x="397" y="355"/>
                </a:lnTo>
                <a:lnTo>
                  <a:pt x="421" y="365"/>
                </a:lnTo>
                <a:lnTo>
                  <a:pt x="411" y="423"/>
                </a:lnTo>
                <a:lnTo>
                  <a:pt x="391" y="439"/>
                </a:lnTo>
                <a:lnTo>
                  <a:pt x="377" y="445"/>
                </a:lnTo>
                <a:lnTo>
                  <a:pt x="367" y="445"/>
                </a:lnTo>
                <a:lnTo>
                  <a:pt x="363" y="445"/>
                </a:lnTo>
                <a:lnTo>
                  <a:pt x="359" y="451"/>
                </a:lnTo>
                <a:lnTo>
                  <a:pt x="357" y="451"/>
                </a:lnTo>
                <a:lnTo>
                  <a:pt x="345" y="469"/>
                </a:lnTo>
                <a:lnTo>
                  <a:pt x="339" y="469"/>
                </a:lnTo>
                <a:lnTo>
                  <a:pt x="337" y="475"/>
                </a:lnTo>
                <a:lnTo>
                  <a:pt x="333" y="479"/>
                </a:lnTo>
                <a:lnTo>
                  <a:pt x="325" y="487"/>
                </a:lnTo>
                <a:lnTo>
                  <a:pt x="307" y="497"/>
                </a:lnTo>
                <a:lnTo>
                  <a:pt x="277" y="501"/>
                </a:lnTo>
                <a:lnTo>
                  <a:pt x="266" y="511"/>
                </a:lnTo>
                <a:lnTo>
                  <a:pt x="260" y="513"/>
                </a:lnTo>
                <a:lnTo>
                  <a:pt x="252" y="523"/>
                </a:lnTo>
                <a:lnTo>
                  <a:pt x="232" y="525"/>
                </a:lnTo>
                <a:lnTo>
                  <a:pt x="216" y="525"/>
                </a:lnTo>
                <a:lnTo>
                  <a:pt x="204" y="529"/>
                </a:lnTo>
                <a:lnTo>
                  <a:pt x="186" y="539"/>
                </a:lnTo>
                <a:lnTo>
                  <a:pt x="158" y="543"/>
                </a:lnTo>
                <a:lnTo>
                  <a:pt x="158" y="543"/>
                </a:lnTo>
                <a:lnTo>
                  <a:pt x="154" y="545"/>
                </a:lnTo>
                <a:lnTo>
                  <a:pt x="100" y="551"/>
                </a:lnTo>
                <a:lnTo>
                  <a:pt x="90" y="51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301"/>
          <p:cNvSpPr>
            <a:spLocks/>
          </p:cNvSpPr>
          <p:nvPr/>
        </p:nvSpPr>
        <p:spPr bwMode="auto">
          <a:xfrm>
            <a:off x="14928850" y="8386763"/>
            <a:ext cx="133350" cy="98425"/>
          </a:xfrm>
          <a:custGeom>
            <a:avLst/>
            <a:gdLst>
              <a:gd name="T0" fmla="*/ 2 w 84"/>
              <a:gd name="T1" fmla="*/ 62 h 62"/>
              <a:gd name="T2" fmla="*/ 0 w 84"/>
              <a:gd name="T3" fmla="*/ 6 h 62"/>
              <a:gd name="T4" fmla="*/ 80 w 84"/>
              <a:gd name="T5" fmla="*/ 0 h 62"/>
              <a:gd name="T6" fmla="*/ 84 w 84"/>
              <a:gd name="T7" fmla="*/ 62 h 62"/>
              <a:gd name="T8" fmla="*/ 2 w 84"/>
              <a:gd name="T9" fmla="*/ 62 h 62"/>
            </a:gdLst>
            <a:ahLst/>
            <a:cxnLst>
              <a:cxn ang="0">
                <a:pos x="T0" y="T1"/>
              </a:cxn>
              <a:cxn ang="0">
                <a:pos x="T2" y="T3"/>
              </a:cxn>
              <a:cxn ang="0">
                <a:pos x="T4" y="T5"/>
              </a:cxn>
              <a:cxn ang="0">
                <a:pos x="T6" y="T7"/>
              </a:cxn>
              <a:cxn ang="0">
                <a:pos x="T8" y="T9"/>
              </a:cxn>
            </a:cxnLst>
            <a:rect l="0" t="0" r="r" b="b"/>
            <a:pathLst>
              <a:path w="84" h="62">
                <a:moveTo>
                  <a:pt x="2" y="62"/>
                </a:moveTo>
                <a:lnTo>
                  <a:pt x="0" y="6"/>
                </a:lnTo>
                <a:lnTo>
                  <a:pt x="80" y="0"/>
                </a:lnTo>
                <a:lnTo>
                  <a:pt x="84" y="62"/>
                </a:lnTo>
                <a:lnTo>
                  <a:pt x="2" y="6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302"/>
          <p:cNvSpPr>
            <a:spLocks/>
          </p:cNvSpPr>
          <p:nvPr/>
        </p:nvSpPr>
        <p:spPr bwMode="auto">
          <a:xfrm>
            <a:off x="14893925" y="7837488"/>
            <a:ext cx="896937" cy="615950"/>
          </a:xfrm>
          <a:custGeom>
            <a:avLst/>
            <a:gdLst>
              <a:gd name="T0" fmla="*/ 4 w 283"/>
              <a:gd name="T1" fmla="*/ 67 h 194"/>
              <a:gd name="T2" fmla="*/ 0 w 283"/>
              <a:gd name="T3" fmla="*/ 53 h 194"/>
              <a:gd name="T4" fmla="*/ 3 w 283"/>
              <a:gd name="T5" fmla="*/ 42 h 194"/>
              <a:gd name="T6" fmla="*/ 1 w 283"/>
              <a:gd name="T7" fmla="*/ 35 h 194"/>
              <a:gd name="T8" fmla="*/ 15 w 283"/>
              <a:gd name="T9" fmla="*/ 0 h 194"/>
              <a:gd name="T10" fmla="*/ 32 w 283"/>
              <a:gd name="T11" fmla="*/ 6 h 194"/>
              <a:gd name="T12" fmla="*/ 45 w 283"/>
              <a:gd name="T13" fmla="*/ 9 h 194"/>
              <a:gd name="T14" fmla="*/ 80 w 283"/>
              <a:gd name="T15" fmla="*/ 14 h 194"/>
              <a:gd name="T16" fmla="*/ 93 w 283"/>
              <a:gd name="T17" fmla="*/ 16 h 194"/>
              <a:gd name="T18" fmla="*/ 126 w 283"/>
              <a:gd name="T19" fmla="*/ 9 h 194"/>
              <a:gd name="T20" fmla="*/ 130 w 283"/>
              <a:gd name="T21" fmla="*/ 9 h 194"/>
              <a:gd name="T22" fmla="*/ 148 w 283"/>
              <a:gd name="T23" fmla="*/ 12 h 194"/>
              <a:gd name="T24" fmla="*/ 159 w 283"/>
              <a:gd name="T25" fmla="*/ 13 h 194"/>
              <a:gd name="T26" fmla="*/ 169 w 283"/>
              <a:gd name="T27" fmla="*/ 13 h 194"/>
              <a:gd name="T28" fmla="*/ 176 w 283"/>
              <a:gd name="T29" fmla="*/ 8 h 194"/>
              <a:gd name="T30" fmla="*/ 191 w 283"/>
              <a:gd name="T31" fmla="*/ 13 h 194"/>
              <a:gd name="T32" fmla="*/ 197 w 283"/>
              <a:gd name="T33" fmla="*/ 18 h 194"/>
              <a:gd name="T34" fmla="*/ 204 w 283"/>
              <a:gd name="T35" fmla="*/ 25 h 194"/>
              <a:gd name="T36" fmla="*/ 206 w 283"/>
              <a:gd name="T37" fmla="*/ 31 h 194"/>
              <a:gd name="T38" fmla="*/ 218 w 283"/>
              <a:gd name="T39" fmla="*/ 21 h 194"/>
              <a:gd name="T40" fmla="*/ 220 w 283"/>
              <a:gd name="T41" fmla="*/ 60 h 194"/>
              <a:gd name="T42" fmla="*/ 220 w 283"/>
              <a:gd name="T43" fmla="*/ 64 h 194"/>
              <a:gd name="T44" fmla="*/ 219 w 283"/>
              <a:gd name="T45" fmla="*/ 67 h 194"/>
              <a:gd name="T46" fmla="*/ 221 w 283"/>
              <a:gd name="T47" fmla="*/ 87 h 194"/>
              <a:gd name="T48" fmla="*/ 215 w 283"/>
              <a:gd name="T49" fmla="*/ 87 h 194"/>
              <a:gd name="T50" fmla="*/ 213 w 283"/>
              <a:gd name="T51" fmla="*/ 97 h 194"/>
              <a:gd name="T52" fmla="*/ 208 w 283"/>
              <a:gd name="T53" fmla="*/ 99 h 194"/>
              <a:gd name="T54" fmla="*/ 219 w 283"/>
              <a:gd name="T55" fmla="*/ 114 h 194"/>
              <a:gd name="T56" fmla="*/ 224 w 283"/>
              <a:gd name="T57" fmla="*/ 120 h 194"/>
              <a:gd name="T58" fmla="*/ 237 w 283"/>
              <a:gd name="T59" fmla="*/ 145 h 194"/>
              <a:gd name="T60" fmla="*/ 257 w 283"/>
              <a:gd name="T61" fmla="*/ 160 h 194"/>
              <a:gd name="T62" fmla="*/ 283 w 283"/>
              <a:gd name="T63" fmla="*/ 193 h 194"/>
              <a:gd name="T64" fmla="*/ 12 w 283"/>
              <a:gd name="T65" fmla="*/ 194 h 194"/>
              <a:gd name="T66" fmla="*/ 4 w 283"/>
              <a:gd name="T67" fmla="*/ 6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3" h="194">
                <a:moveTo>
                  <a:pt x="4" y="67"/>
                </a:moveTo>
                <a:cubicBezTo>
                  <a:pt x="0" y="53"/>
                  <a:pt x="0" y="53"/>
                  <a:pt x="0" y="53"/>
                </a:cubicBezTo>
                <a:cubicBezTo>
                  <a:pt x="3" y="42"/>
                  <a:pt x="3" y="42"/>
                  <a:pt x="3" y="42"/>
                </a:cubicBezTo>
                <a:cubicBezTo>
                  <a:pt x="1" y="35"/>
                  <a:pt x="1" y="35"/>
                  <a:pt x="1" y="35"/>
                </a:cubicBezTo>
                <a:cubicBezTo>
                  <a:pt x="15" y="0"/>
                  <a:pt x="15" y="0"/>
                  <a:pt x="15" y="0"/>
                </a:cubicBezTo>
                <a:cubicBezTo>
                  <a:pt x="32" y="6"/>
                  <a:pt x="32" y="6"/>
                  <a:pt x="32" y="6"/>
                </a:cubicBezTo>
                <a:cubicBezTo>
                  <a:pt x="38" y="8"/>
                  <a:pt x="43" y="8"/>
                  <a:pt x="45" y="9"/>
                </a:cubicBezTo>
                <a:cubicBezTo>
                  <a:pt x="57" y="10"/>
                  <a:pt x="69" y="12"/>
                  <a:pt x="80" y="14"/>
                </a:cubicBezTo>
                <a:cubicBezTo>
                  <a:pt x="93" y="16"/>
                  <a:pt x="93" y="16"/>
                  <a:pt x="93" y="16"/>
                </a:cubicBezTo>
                <a:cubicBezTo>
                  <a:pt x="104" y="12"/>
                  <a:pt x="115" y="9"/>
                  <a:pt x="126" y="9"/>
                </a:cubicBezTo>
                <a:cubicBezTo>
                  <a:pt x="130" y="9"/>
                  <a:pt x="130" y="9"/>
                  <a:pt x="130" y="9"/>
                </a:cubicBezTo>
                <a:cubicBezTo>
                  <a:pt x="137" y="10"/>
                  <a:pt x="142" y="10"/>
                  <a:pt x="148" y="12"/>
                </a:cubicBezTo>
                <a:cubicBezTo>
                  <a:pt x="151" y="13"/>
                  <a:pt x="154" y="13"/>
                  <a:pt x="159" y="13"/>
                </a:cubicBezTo>
                <a:cubicBezTo>
                  <a:pt x="169" y="13"/>
                  <a:pt x="169" y="13"/>
                  <a:pt x="169" y="13"/>
                </a:cubicBezTo>
                <a:cubicBezTo>
                  <a:pt x="176" y="8"/>
                  <a:pt x="176" y="8"/>
                  <a:pt x="176" y="8"/>
                </a:cubicBezTo>
                <a:cubicBezTo>
                  <a:pt x="191" y="13"/>
                  <a:pt x="191" y="13"/>
                  <a:pt x="191" y="13"/>
                </a:cubicBezTo>
                <a:cubicBezTo>
                  <a:pt x="197" y="18"/>
                  <a:pt x="197" y="18"/>
                  <a:pt x="197" y="18"/>
                </a:cubicBezTo>
                <a:cubicBezTo>
                  <a:pt x="204" y="25"/>
                  <a:pt x="204" y="25"/>
                  <a:pt x="204" y="25"/>
                </a:cubicBezTo>
                <a:cubicBezTo>
                  <a:pt x="206" y="31"/>
                  <a:pt x="206" y="31"/>
                  <a:pt x="206" y="31"/>
                </a:cubicBezTo>
                <a:cubicBezTo>
                  <a:pt x="218" y="21"/>
                  <a:pt x="218" y="21"/>
                  <a:pt x="218" y="21"/>
                </a:cubicBezTo>
                <a:cubicBezTo>
                  <a:pt x="220" y="60"/>
                  <a:pt x="220" y="60"/>
                  <a:pt x="220" y="60"/>
                </a:cubicBezTo>
                <a:cubicBezTo>
                  <a:pt x="220" y="64"/>
                  <a:pt x="220" y="64"/>
                  <a:pt x="220" y="64"/>
                </a:cubicBezTo>
                <a:cubicBezTo>
                  <a:pt x="219" y="67"/>
                  <a:pt x="219" y="67"/>
                  <a:pt x="219" y="67"/>
                </a:cubicBezTo>
                <a:cubicBezTo>
                  <a:pt x="221" y="87"/>
                  <a:pt x="221" y="87"/>
                  <a:pt x="221" y="87"/>
                </a:cubicBezTo>
                <a:cubicBezTo>
                  <a:pt x="215" y="87"/>
                  <a:pt x="215" y="87"/>
                  <a:pt x="215" y="87"/>
                </a:cubicBezTo>
                <a:cubicBezTo>
                  <a:pt x="213" y="97"/>
                  <a:pt x="213" y="97"/>
                  <a:pt x="213" y="97"/>
                </a:cubicBezTo>
                <a:cubicBezTo>
                  <a:pt x="208" y="99"/>
                  <a:pt x="208" y="99"/>
                  <a:pt x="208" y="99"/>
                </a:cubicBezTo>
                <a:cubicBezTo>
                  <a:pt x="211" y="104"/>
                  <a:pt x="215" y="109"/>
                  <a:pt x="219" y="114"/>
                </a:cubicBezTo>
                <a:cubicBezTo>
                  <a:pt x="224" y="120"/>
                  <a:pt x="224" y="120"/>
                  <a:pt x="224" y="120"/>
                </a:cubicBezTo>
                <a:cubicBezTo>
                  <a:pt x="233" y="129"/>
                  <a:pt x="236" y="138"/>
                  <a:pt x="237" y="145"/>
                </a:cubicBezTo>
                <a:cubicBezTo>
                  <a:pt x="245" y="149"/>
                  <a:pt x="252" y="154"/>
                  <a:pt x="257" y="160"/>
                </a:cubicBezTo>
                <a:cubicBezTo>
                  <a:pt x="283" y="193"/>
                  <a:pt x="283" y="193"/>
                  <a:pt x="283" y="193"/>
                </a:cubicBezTo>
                <a:cubicBezTo>
                  <a:pt x="12" y="194"/>
                  <a:pt x="12" y="194"/>
                  <a:pt x="12" y="194"/>
                </a:cubicBezTo>
                <a:lnTo>
                  <a:pt x="4" y="6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303"/>
          <p:cNvSpPr>
            <a:spLocks/>
          </p:cNvSpPr>
          <p:nvPr/>
        </p:nvSpPr>
        <p:spPr bwMode="auto">
          <a:xfrm>
            <a:off x="14073188" y="9124950"/>
            <a:ext cx="57150" cy="123825"/>
          </a:xfrm>
          <a:custGeom>
            <a:avLst/>
            <a:gdLst>
              <a:gd name="T0" fmla="*/ 8 w 36"/>
              <a:gd name="T1" fmla="*/ 62 h 78"/>
              <a:gd name="T2" fmla="*/ 0 w 36"/>
              <a:gd name="T3" fmla="*/ 76 h 78"/>
              <a:gd name="T4" fmla="*/ 8 w 36"/>
              <a:gd name="T5" fmla="*/ 58 h 78"/>
              <a:gd name="T6" fmla="*/ 26 w 36"/>
              <a:gd name="T7" fmla="*/ 0 h 78"/>
              <a:gd name="T8" fmla="*/ 30 w 36"/>
              <a:gd name="T9" fmla="*/ 2 h 78"/>
              <a:gd name="T10" fmla="*/ 36 w 36"/>
              <a:gd name="T11" fmla="*/ 6 h 78"/>
              <a:gd name="T12" fmla="*/ 14 w 36"/>
              <a:gd name="T13" fmla="*/ 50 h 78"/>
              <a:gd name="T14" fmla="*/ 4 w 36"/>
              <a:gd name="T15" fmla="*/ 78 h 78"/>
              <a:gd name="T16" fmla="*/ 8 w 36"/>
              <a:gd name="T17" fmla="*/ 6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78">
                <a:moveTo>
                  <a:pt x="8" y="62"/>
                </a:moveTo>
                <a:lnTo>
                  <a:pt x="0" y="76"/>
                </a:lnTo>
                <a:lnTo>
                  <a:pt x="8" y="58"/>
                </a:lnTo>
                <a:lnTo>
                  <a:pt x="26" y="0"/>
                </a:lnTo>
                <a:lnTo>
                  <a:pt x="30" y="2"/>
                </a:lnTo>
                <a:lnTo>
                  <a:pt x="36" y="6"/>
                </a:lnTo>
                <a:lnTo>
                  <a:pt x="14" y="50"/>
                </a:lnTo>
                <a:lnTo>
                  <a:pt x="4" y="78"/>
                </a:lnTo>
                <a:lnTo>
                  <a:pt x="8" y="6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04"/>
          <p:cNvSpPr>
            <a:spLocks/>
          </p:cNvSpPr>
          <p:nvPr/>
        </p:nvSpPr>
        <p:spPr bwMode="auto">
          <a:xfrm>
            <a:off x="13709650" y="8696325"/>
            <a:ext cx="776287" cy="568325"/>
          </a:xfrm>
          <a:custGeom>
            <a:avLst/>
            <a:gdLst>
              <a:gd name="T0" fmla="*/ 46 w 245"/>
              <a:gd name="T1" fmla="*/ 161 h 179"/>
              <a:gd name="T2" fmla="*/ 33 w 245"/>
              <a:gd name="T3" fmla="*/ 147 h 179"/>
              <a:gd name="T4" fmla="*/ 25 w 245"/>
              <a:gd name="T5" fmla="*/ 147 h 179"/>
              <a:gd name="T6" fmla="*/ 3 w 245"/>
              <a:gd name="T7" fmla="*/ 112 h 179"/>
              <a:gd name="T8" fmla="*/ 2 w 245"/>
              <a:gd name="T9" fmla="*/ 88 h 179"/>
              <a:gd name="T10" fmla="*/ 17 w 245"/>
              <a:gd name="T11" fmla="*/ 69 h 179"/>
              <a:gd name="T12" fmla="*/ 16 w 245"/>
              <a:gd name="T13" fmla="*/ 67 h 179"/>
              <a:gd name="T14" fmla="*/ 15 w 245"/>
              <a:gd name="T15" fmla="*/ 42 h 179"/>
              <a:gd name="T16" fmla="*/ 16 w 245"/>
              <a:gd name="T17" fmla="*/ 39 h 179"/>
              <a:gd name="T18" fmla="*/ 19 w 245"/>
              <a:gd name="T19" fmla="*/ 31 h 179"/>
              <a:gd name="T20" fmla="*/ 21 w 245"/>
              <a:gd name="T21" fmla="*/ 26 h 179"/>
              <a:gd name="T22" fmla="*/ 34 w 245"/>
              <a:gd name="T23" fmla="*/ 8 h 179"/>
              <a:gd name="T24" fmla="*/ 58 w 245"/>
              <a:gd name="T25" fmla="*/ 2 h 179"/>
              <a:gd name="T26" fmla="*/ 85 w 245"/>
              <a:gd name="T27" fmla="*/ 4 h 179"/>
              <a:gd name="T28" fmla="*/ 97 w 245"/>
              <a:gd name="T29" fmla="*/ 9 h 179"/>
              <a:gd name="T30" fmla="*/ 122 w 245"/>
              <a:gd name="T31" fmla="*/ 12 h 179"/>
              <a:gd name="T32" fmla="*/ 139 w 245"/>
              <a:gd name="T33" fmla="*/ 8 h 179"/>
              <a:gd name="T34" fmla="*/ 161 w 245"/>
              <a:gd name="T35" fmla="*/ 8 h 179"/>
              <a:gd name="T36" fmla="*/ 182 w 245"/>
              <a:gd name="T37" fmla="*/ 11 h 179"/>
              <a:gd name="T38" fmla="*/ 190 w 245"/>
              <a:gd name="T39" fmla="*/ 7 h 179"/>
              <a:gd name="T40" fmla="*/ 203 w 245"/>
              <a:gd name="T41" fmla="*/ 3 h 179"/>
              <a:gd name="T42" fmla="*/ 222 w 245"/>
              <a:gd name="T43" fmla="*/ 9 h 179"/>
              <a:gd name="T44" fmla="*/ 235 w 245"/>
              <a:gd name="T45" fmla="*/ 24 h 179"/>
              <a:gd name="T46" fmla="*/ 241 w 245"/>
              <a:gd name="T47" fmla="*/ 38 h 179"/>
              <a:gd name="T48" fmla="*/ 243 w 245"/>
              <a:gd name="T49" fmla="*/ 63 h 179"/>
              <a:gd name="T50" fmla="*/ 226 w 245"/>
              <a:gd name="T51" fmla="*/ 78 h 179"/>
              <a:gd name="T52" fmla="*/ 215 w 245"/>
              <a:gd name="T53" fmla="*/ 98 h 179"/>
              <a:gd name="T54" fmla="*/ 210 w 245"/>
              <a:gd name="T55" fmla="*/ 107 h 179"/>
              <a:gd name="T56" fmla="*/ 201 w 245"/>
              <a:gd name="T57" fmla="*/ 116 h 179"/>
              <a:gd name="T58" fmla="*/ 185 w 245"/>
              <a:gd name="T59" fmla="*/ 136 h 179"/>
              <a:gd name="T60" fmla="*/ 152 w 245"/>
              <a:gd name="T61" fmla="*/ 142 h 179"/>
              <a:gd name="T62" fmla="*/ 151 w 245"/>
              <a:gd name="T63" fmla="*/ 142 h 179"/>
              <a:gd name="T64" fmla="*/ 149 w 245"/>
              <a:gd name="T65" fmla="*/ 145 h 179"/>
              <a:gd name="T66" fmla="*/ 138 w 245"/>
              <a:gd name="T67" fmla="*/ 162 h 179"/>
              <a:gd name="T68" fmla="*/ 119 w 245"/>
              <a:gd name="T69" fmla="*/ 174 h 179"/>
              <a:gd name="T70" fmla="*/ 89 w 245"/>
              <a:gd name="T71" fmla="*/ 178 h 179"/>
              <a:gd name="T72" fmla="*/ 79 w 245"/>
              <a:gd name="T73"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179">
                <a:moveTo>
                  <a:pt x="79" y="179"/>
                </a:moveTo>
                <a:cubicBezTo>
                  <a:pt x="59" y="179"/>
                  <a:pt x="50" y="168"/>
                  <a:pt x="46" y="161"/>
                </a:cubicBezTo>
                <a:cubicBezTo>
                  <a:pt x="44" y="159"/>
                  <a:pt x="42" y="156"/>
                  <a:pt x="41" y="153"/>
                </a:cubicBezTo>
                <a:cubicBezTo>
                  <a:pt x="40" y="150"/>
                  <a:pt x="38" y="149"/>
                  <a:pt x="33" y="147"/>
                </a:cubicBezTo>
                <a:cubicBezTo>
                  <a:pt x="32" y="147"/>
                  <a:pt x="31" y="147"/>
                  <a:pt x="30" y="147"/>
                </a:cubicBezTo>
                <a:cubicBezTo>
                  <a:pt x="27" y="147"/>
                  <a:pt x="26" y="147"/>
                  <a:pt x="25" y="147"/>
                </a:cubicBezTo>
                <a:cubicBezTo>
                  <a:pt x="0" y="151"/>
                  <a:pt x="0" y="151"/>
                  <a:pt x="0" y="151"/>
                </a:cubicBezTo>
                <a:cubicBezTo>
                  <a:pt x="3" y="112"/>
                  <a:pt x="3" y="112"/>
                  <a:pt x="3" y="112"/>
                </a:cubicBezTo>
                <a:cubicBezTo>
                  <a:pt x="2" y="99"/>
                  <a:pt x="2" y="99"/>
                  <a:pt x="2" y="99"/>
                </a:cubicBezTo>
                <a:cubicBezTo>
                  <a:pt x="2" y="88"/>
                  <a:pt x="2" y="88"/>
                  <a:pt x="2" y="88"/>
                </a:cubicBezTo>
                <a:cubicBezTo>
                  <a:pt x="6" y="74"/>
                  <a:pt x="6" y="74"/>
                  <a:pt x="6" y="74"/>
                </a:cubicBezTo>
                <a:cubicBezTo>
                  <a:pt x="17" y="69"/>
                  <a:pt x="17" y="69"/>
                  <a:pt x="17" y="69"/>
                </a:cubicBezTo>
                <a:cubicBezTo>
                  <a:pt x="17" y="67"/>
                  <a:pt x="17" y="67"/>
                  <a:pt x="17" y="67"/>
                </a:cubicBezTo>
                <a:cubicBezTo>
                  <a:pt x="16" y="67"/>
                  <a:pt x="16" y="67"/>
                  <a:pt x="16" y="67"/>
                </a:cubicBezTo>
                <a:cubicBezTo>
                  <a:pt x="16" y="45"/>
                  <a:pt x="16" y="45"/>
                  <a:pt x="16" y="45"/>
                </a:cubicBezTo>
                <a:cubicBezTo>
                  <a:pt x="15" y="42"/>
                  <a:pt x="15" y="42"/>
                  <a:pt x="15" y="42"/>
                </a:cubicBezTo>
                <a:cubicBezTo>
                  <a:pt x="16" y="40"/>
                  <a:pt x="16" y="40"/>
                  <a:pt x="16" y="40"/>
                </a:cubicBezTo>
                <a:cubicBezTo>
                  <a:pt x="16" y="39"/>
                  <a:pt x="16" y="39"/>
                  <a:pt x="16" y="39"/>
                </a:cubicBezTo>
                <a:cubicBezTo>
                  <a:pt x="16" y="39"/>
                  <a:pt x="16" y="39"/>
                  <a:pt x="16" y="39"/>
                </a:cubicBezTo>
                <a:cubicBezTo>
                  <a:pt x="19" y="31"/>
                  <a:pt x="19" y="31"/>
                  <a:pt x="19" y="31"/>
                </a:cubicBezTo>
                <a:cubicBezTo>
                  <a:pt x="21" y="28"/>
                  <a:pt x="21" y="28"/>
                  <a:pt x="21" y="28"/>
                </a:cubicBezTo>
                <a:cubicBezTo>
                  <a:pt x="21" y="26"/>
                  <a:pt x="21" y="26"/>
                  <a:pt x="21" y="26"/>
                </a:cubicBezTo>
                <a:cubicBezTo>
                  <a:pt x="25" y="15"/>
                  <a:pt x="25" y="15"/>
                  <a:pt x="25" y="15"/>
                </a:cubicBezTo>
                <a:cubicBezTo>
                  <a:pt x="34" y="8"/>
                  <a:pt x="34" y="8"/>
                  <a:pt x="34" y="8"/>
                </a:cubicBezTo>
                <a:cubicBezTo>
                  <a:pt x="46" y="2"/>
                  <a:pt x="46" y="2"/>
                  <a:pt x="46" y="2"/>
                </a:cubicBezTo>
                <a:cubicBezTo>
                  <a:pt x="58" y="2"/>
                  <a:pt x="58" y="2"/>
                  <a:pt x="58" y="2"/>
                </a:cubicBezTo>
                <a:cubicBezTo>
                  <a:pt x="64" y="0"/>
                  <a:pt x="64" y="0"/>
                  <a:pt x="64" y="0"/>
                </a:cubicBezTo>
                <a:cubicBezTo>
                  <a:pt x="85" y="4"/>
                  <a:pt x="85" y="4"/>
                  <a:pt x="85" y="4"/>
                </a:cubicBezTo>
                <a:cubicBezTo>
                  <a:pt x="96" y="9"/>
                  <a:pt x="96" y="9"/>
                  <a:pt x="96" y="9"/>
                </a:cubicBezTo>
                <a:cubicBezTo>
                  <a:pt x="97" y="9"/>
                  <a:pt x="97" y="9"/>
                  <a:pt x="97" y="9"/>
                </a:cubicBezTo>
                <a:cubicBezTo>
                  <a:pt x="114" y="7"/>
                  <a:pt x="114" y="7"/>
                  <a:pt x="114" y="7"/>
                </a:cubicBezTo>
                <a:cubicBezTo>
                  <a:pt x="122" y="12"/>
                  <a:pt x="122" y="12"/>
                  <a:pt x="122" y="12"/>
                </a:cubicBezTo>
                <a:cubicBezTo>
                  <a:pt x="132" y="15"/>
                  <a:pt x="132" y="15"/>
                  <a:pt x="132" y="15"/>
                </a:cubicBezTo>
                <a:cubicBezTo>
                  <a:pt x="139" y="8"/>
                  <a:pt x="139" y="8"/>
                  <a:pt x="139" y="8"/>
                </a:cubicBezTo>
                <a:cubicBezTo>
                  <a:pt x="153" y="10"/>
                  <a:pt x="153" y="10"/>
                  <a:pt x="153" y="10"/>
                </a:cubicBezTo>
                <a:cubicBezTo>
                  <a:pt x="161" y="8"/>
                  <a:pt x="161" y="8"/>
                  <a:pt x="161" y="8"/>
                </a:cubicBezTo>
                <a:cubicBezTo>
                  <a:pt x="174" y="9"/>
                  <a:pt x="174" y="9"/>
                  <a:pt x="174" y="9"/>
                </a:cubicBezTo>
                <a:cubicBezTo>
                  <a:pt x="182" y="11"/>
                  <a:pt x="182" y="11"/>
                  <a:pt x="182" y="11"/>
                </a:cubicBezTo>
                <a:cubicBezTo>
                  <a:pt x="188" y="7"/>
                  <a:pt x="188" y="7"/>
                  <a:pt x="188" y="7"/>
                </a:cubicBezTo>
                <a:cubicBezTo>
                  <a:pt x="190" y="7"/>
                  <a:pt x="190" y="7"/>
                  <a:pt x="190" y="7"/>
                </a:cubicBezTo>
                <a:cubicBezTo>
                  <a:pt x="194" y="3"/>
                  <a:pt x="194" y="3"/>
                  <a:pt x="194" y="3"/>
                </a:cubicBezTo>
                <a:cubicBezTo>
                  <a:pt x="203" y="3"/>
                  <a:pt x="203" y="3"/>
                  <a:pt x="203" y="3"/>
                </a:cubicBezTo>
                <a:cubicBezTo>
                  <a:pt x="212" y="0"/>
                  <a:pt x="212" y="0"/>
                  <a:pt x="212" y="0"/>
                </a:cubicBezTo>
                <a:cubicBezTo>
                  <a:pt x="222" y="9"/>
                  <a:pt x="222" y="9"/>
                  <a:pt x="222" y="9"/>
                </a:cubicBezTo>
                <a:cubicBezTo>
                  <a:pt x="229" y="16"/>
                  <a:pt x="229" y="16"/>
                  <a:pt x="229" y="16"/>
                </a:cubicBezTo>
                <a:cubicBezTo>
                  <a:pt x="235" y="24"/>
                  <a:pt x="235" y="24"/>
                  <a:pt x="235" y="24"/>
                </a:cubicBezTo>
                <a:cubicBezTo>
                  <a:pt x="236" y="29"/>
                  <a:pt x="236" y="29"/>
                  <a:pt x="236" y="29"/>
                </a:cubicBezTo>
                <a:cubicBezTo>
                  <a:pt x="241" y="38"/>
                  <a:pt x="241" y="38"/>
                  <a:pt x="241" y="38"/>
                </a:cubicBezTo>
                <a:cubicBezTo>
                  <a:pt x="245" y="50"/>
                  <a:pt x="245" y="50"/>
                  <a:pt x="245" y="50"/>
                </a:cubicBezTo>
                <a:cubicBezTo>
                  <a:pt x="243" y="63"/>
                  <a:pt x="243" y="63"/>
                  <a:pt x="243" y="63"/>
                </a:cubicBezTo>
                <a:cubicBezTo>
                  <a:pt x="235" y="71"/>
                  <a:pt x="235" y="71"/>
                  <a:pt x="235" y="71"/>
                </a:cubicBezTo>
                <a:cubicBezTo>
                  <a:pt x="226" y="78"/>
                  <a:pt x="226" y="78"/>
                  <a:pt x="226" y="78"/>
                </a:cubicBezTo>
                <a:cubicBezTo>
                  <a:pt x="227" y="86"/>
                  <a:pt x="227" y="86"/>
                  <a:pt x="227" y="86"/>
                </a:cubicBezTo>
                <a:cubicBezTo>
                  <a:pt x="215" y="98"/>
                  <a:pt x="215" y="98"/>
                  <a:pt x="215" y="98"/>
                </a:cubicBezTo>
                <a:cubicBezTo>
                  <a:pt x="214" y="99"/>
                  <a:pt x="214" y="99"/>
                  <a:pt x="214" y="99"/>
                </a:cubicBezTo>
                <a:cubicBezTo>
                  <a:pt x="210" y="107"/>
                  <a:pt x="210" y="107"/>
                  <a:pt x="210" y="107"/>
                </a:cubicBezTo>
                <a:cubicBezTo>
                  <a:pt x="201" y="114"/>
                  <a:pt x="201" y="114"/>
                  <a:pt x="201" y="114"/>
                </a:cubicBezTo>
                <a:cubicBezTo>
                  <a:pt x="201" y="116"/>
                  <a:pt x="201" y="116"/>
                  <a:pt x="201" y="116"/>
                </a:cubicBezTo>
                <a:cubicBezTo>
                  <a:pt x="193" y="129"/>
                  <a:pt x="193" y="129"/>
                  <a:pt x="193" y="129"/>
                </a:cubicBezTo>
                <a:cubicBezTo>
                  <a:pt x="185" y="136"/>
                  <a:pt x="185" y="136"/>
                  <a:pt x="185" y="136"/>
                </a:cubicBezTo>
                <a:cubicBezTo>
                  <a:pt x="170" y="151"/>
                  <a:pt x="170" y="151"/>
                  <a:pt x="170" y="151"/>
                </a:cubicBezTo>
                <a:cubicBezTo>
                  <a:pt x="152" y="142"/>
                  <a:pt x="152" y="142"/>
                  <a:pt x="152" y="142"/>
                </a:cubicBezTo>
                <a:cubicBezTo>
                  <a:pt x="151" y="142"/>
                  <a:pt x="151" y="142"/>
                  <a:pt x="151" y="142"/>
                </a:cubicBezTo>
                <a:cubicBezTo>
                  <a:pt x="151" y="142"/>
                  <a:pt x="151" y="142"/>
                  <a:pt x="151" y="142"/>
                </a:cubicBezTo>
                <a:cubicBezTo>
                  <a:pt x="149" y="144"/>
                  <a:pt x="149" y="144"/>
                  <a:pt x="149" y="144"/>
                </a:cubicBezTo>
                <a:cubicBezTo>
                  <a:pt x="149" y="145"/>
                  <a:pt x="149" y="145"/>
                  <a:pt x="149" y="145"/>
                </a:cubicBezTo>
                <a:cubicBezTo>
                  <a:pt x="141" y="159"/>
                  <a:pt x="141" y="159"/>
                  <a:pt x="141" y="159"/>
                </a:cubicBezTo>
                <a:cubicBezTo>
                  <a:pt x="138" y="162"/>
                  <a:pt x="138" y="162"/>
                  <a:pt x="138" y="162"/>
                </a:cubicBezTo>
                <a:cubicBezTo>
                  <a:pt x="135" y="171"/>
                  <a:pt x="135" y="171"/>
                  <a:pt x="135" y="171"/>
                </a:cubicBezTo>
                <a:cubicBezTo>
                  <a:pt x="119" y="174"/>
                  <a:pt x="119" y="174"/>
                  <a:pt x="119" y="174"/>
                </a:cubicBezTo>
                <a:cubicBezTo>
                  <a:pt x="110" y="176"/>
                  <a:pt x="102" y="177"/>
                  <a:pt x="95" y="178"/>
                </a:cubicBezTo>
                <a:cubicBezTo>
                  <a:pt x="89" y="178"/>
                  <a:pt x="89" y="178"/>
                  <a:pt x="89" y="178"/>
                </a:cubicBezTo>
                <a:cubicBezTo>
                  <a:pt x="86" y="179"/>
                  <a:pt x="83" y="179"/>
                  <a:pt x="80" y="179"/>
                </a:cubicBezTo>
                <a:lnTo>
                  <a:pt x="79" y="17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305"/>
          <p:cNvSpPr>
            <a:spLocks/>
          </p:cNvSpPr>
          <p:nvPr/>
        </p:nvSpPr>
        <p:spPr bwMode="auto">
          <a:xfrm>
            <a:off x="14066838" y="9137650"/>
            <a:ext cx="95250" cy="104775"/>
          </a:xfrm>
          <a:custGeom>
            <a:avLst/>
            <a:gdLst>
              <a:gd name="T0" fmla="*/ 10 w 60"/>
              <a:gd name="T1" fmla="*/ 50 h 66"/>
              <a:gd name="T2" fmla="*/ 44 w 60"/>
              <a:gd name="T3" fmla="*/ 0 h 66"/>
              <a:gd name="T4" fmla="*/ 50 w 60"/>
              <a:gd name="T5" fmla="*/ 4 h 66"/>
              <a:gd name="T6" fmla="*/ 60 w 60"/>
              <a:gd name="T7" fmla="*/ 14 h 66"/>
              <a:gd name="T8" fmla="*/ 28 w 60"/>
              <a:gd name="T9" fmla="*/ 38 h 66"/>
              <a:gd name="T10" fmla="*/ 0 w 60"/>
              <a:gd name="T11" fmla="*/ 66 h 66"/>
              <a:gd name="T12" fmla="*/ 10 w 60"/>
              <a:gd name="T13" fmla="*/ 50 h 66"/>
            </a:gdLst>
            <a:ahLst/>
            <a:cxnLst>
              <a:cxn ang="0">
                <a:pos x="T0" y="T1"/>
              </a:cxn>
              <a:cxn ang="0">
                <a:pos x="T2" y="T3"/>
              </a:cxn>
              <a:cxn ang="0">
                <a:pos x="T4" y="T5"/>
              </a:cxn>
              <a:cxn ang="0">
                <a:pos x="T6" y="T7"/>
              </a:cxn>
              <a:cxn ang="0">
                <a:pos x="T8" y="T9"/>
              </a:cxn>
              <a:cxn ang="0">
                <a:pos x="T10" y="T11"/>
              </a:cxn>
              <a:cxn ang="0">
                <a:pos x="T12" y="T13"/>
              </a:cxn>
            </a:cxnLst>
            <a:rect l="0" t="0" r="r" b="b"/>
            <a:pathLst>
              <a:path w="60" h="66">
                <a:moveTo>
                  <a:pt x="10" y="50"/>
                </a:moveTo>
                <a:lnTo>
                  <a:pt x="44" y="0"/>
                </a:lnTo>
                <a:lnTo>
                  <a:pt x="50" y="4"/>
                </a:lnTo>
                <a:lnTo>
                  <a:pt x="60" y="14"/>
                </a:lnTo>
                <a:lnTo>
                  <a:pt x="28" y="38"/>
                </a:lnTo>
                <a:lnTo>
                  <a:pt x="0" y="66"/>
                </a:lnTo>
                <a:lnTo>
                  <a:pt x="10" y="5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306"/>
          <p:cNvSpPr>
            <a:spLocks/>
          </p:cNvSpPr>
          <p:nvPr/>
        </p:nvSpPr>
        <p:spPr bwMode="auto">
          <a:xfrm>
            <a:off x="14060488" y="9159875"/>
            <a:ext cx="101600" cy="95250"/>
          </a:xfrm>
          <a:custGeom>
            <a:avLst/>
            <a:gdLst>
              <a:gd name="T0" fmla="*/ 8 w 64"/>
              <a:gd name="T1" fmla="*/ 58 h 60"/>
              <a:gd name="T2" fmla="*/ 0 w 64"/>
              <a:gd name="T3" fmla="*/ 48 h 60"/>
              <a:gd name="T4" fmla="*/ 64 w 64"/>
              <a:gd name="T5" fmla="*/ 0 h 60"/>
              <a:gd name="T6" fmla="*/ 12 w 64"/>
              <a:gd name="T7" fmla="*/ 60 h 60"/>
              <a:gd name="T8" fmla="*/ 8 w 64"/>
              <a:gd name="T9" fmla="*/ 58 h 60"/>
            </a:gdLst>
            <a:ahLst/>
            <a:cxnLst>
              <a:cxn ang="0">
                <a:pos x="T0" y="T1"/>
              </a:cxn>
              <a:cxn ang="0">
                <a:pos x="T2" y="T3"/>
              </a:cxn>
              <a:cxn ang="0">
                <a:pos x="T4" y="T5"/>
              </a:cxn>
              <a:cxn ang="0">
                <a:pos x="T6" y="T7"/>
              </a:cxn>
              <a:cxn ang="0">
                <a:pos x="T8" y="T9"/>
              </a:cxn>
            </a:cxnLst>
            <a:rect l="0" t="0" r="r" b="b"/>
            <a:pathLst>
              <a:path w="64" h="60">
                <a:moveTo>
                  <a:pt x="8" y="58"/>
                </a:moveTo>
                <a:lnTo>
                  <a:pt x="0" y="48"/>
                </a:lnTo>
                <a:lnTo>
                  <a:pt x="64" y="0"/>
                </a:lnTo>
                <a:lnTo>
                  <a:pt x="12" y="60"/>
                </a:lnTo>
                <a:lnTo>
                  <a:pt x="8" y="5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07"/>
          <p:cNvSpPr>
            <a:spLocks/>
          </p:cNvSpPr>
          <p:nvPr/>
        </p:nvSpPr>
        <p:spPr bwMode="auto">
          <a:xfrm>
            <a:off x="13595350" y="8740775"/>
            <a:ext cx="368300" cy="457200"/>
          </a:xfrm>
          <a:custGeom>
            <a:avLst/>
            <a:gdLst>
              <a:gd name="T0" fmla="*/ 18 w 116"/>
              <a:gd name="T1" fmla="*/ 110 h 144"/>
              <a:gd name="T2" fmla="*/ 18 w 116"/>
              <a:gd name="T3" fmla="*/ 107 h 144"/>
              <a:gd name="T4" fmla="*/ 16 w 116"/>
              <a:gd name="T5" fmla="*/ 104 h 144"/>
              <a:gd name="T6" fmla="*/ 17 w 116"/>
              <a:gd name="T7" fmla="*/ 73 h 144"/>
              <a:gd name="T8" fmla="*/ 17 w 116"/>
              <a:gd name="T9" fmla="*/ 72 h 144"/>
              <a:gd name="T10" fmla="*/ 8 w 116"/>
              <a:gd name="T11" fmla="*/ 70 h 144"/>
              <a:gd name="T12" fmla="*/ 1 w 116"/>
              <a:gd name="T13" fmla="*/ 46 h 144"/>
              <a:gd name="T14" fmla="*/ 12 w 116"/>
              <a:gd name="T15" fmla="*/ 28 h 144"/>
              <a:gd name="T16" fmla="*/ 13 w 116"/>
              <a:gd name="T17" fmla="*/ 26 h 144"/>
              <a:gd name="T18" fmla="*/ 25 w 116"/>
              <a:gd name="T19" fmla="*/ 19 h 144"/>
              <a:gd name="T20" fmla="*/ 29 w 116"/>
              <a:gd name="T21" fmla="*/ 18 h 144"/>
              <a:gd name="T22" fmla="*/ 32 w 116"/>
              <a:gd name="T23" fmla="*/ 17 h 144"/>
              <a:gd name="T24" fmla="*/ 33 w 116"/>
              <a:gd name="T25" fmla="*/ 15 h 144"/>
              <a:gd name="T26" fmla="*/ 40 w 116"/>
              <a:gd name="T27" fmla="*/ 12 h 144"/>
              <a:gd name="T28" fmla="*/ 50 w 116"/>
              <a:gd name="T29" fmla="*/ 0 h 144"/>
              <a:gd name="T30" fmla="*/ 66 w 116"/>
              <a:gd name="T31" fmla="*/ 7 h 144"/>
              <a:gd name="T32" fmla="*/ 75 w 116"/>
              <a:gd name="T33" fmla="*/ 12 h 144"/>
              <a:gd name="T34" fmla="*/ 78 w 116"/>
              <a:gd name="T35" fmla="*/ 13 h 144"/>
              <a:gd name="T36" fmla="*/ 106 w 116"/>
              <a:gd name="T37" fmla="*/ 38 h 144"/>
              <a:gd name="T38" fmla="*/ 97 w 116"/>
              <a:gd name="T39" fmla="*/ 44 h 144"/>
              <a:gd name="T40" fmla="*/ 102 w 116"/>
              <a:gd name="T41" fmla="*/ 54 h 144"/>
              <a:gd name="T42" fmla="*/ 116 w 116"/>
              <a:gd name="T43" fmla="*/ 64 h 144"/>
              <a:gd name="T44" fmla="*/ 85 w 116"/>
              <a:gd name="T45" fmla="*/ 78 h 144"/>
              <a:gd name="T46" fmla="*/ 80 w 116"/>
              <a:gd name="T47" fmla="*/ 88 h 144"/>
              <a:gd name="T48" fmla="*/ 78 w 116"/>
              <a:gd name="T49" fmla="*/ 89 h 144"/>
              <a:gd name="T50" fmla="*/ 79 w 116"/>
              <a:gd name="T51" fmla="*/ 99 h 144"/>
              <a:gd name="T52" fmla="*/ 78 w 116"/>
              <a:gd name="T53" fmla="*/ 115 h 144"/>
              <a:gd name="T54" fmla="*/ 59 w 116"/>
              <a:gd name="T55" fmla="*/ 113 h 144"/>
              <a:gd name="T56" fmla="*/ 61 w 116"/>
              <a:gd name="T57" fmla="*/ 133 h 144"/>
              <a:gd name="T58" fmla="*/ 55 w 116"/>
              <a:gd name="T59" fmla="*/ 134 h 144"/>
              <a:gd name="T60" fmla="*/ 43 w 116"/>
              <a:gd name="T61" fmla="*/ 136 h 144"/>
              <a:gd name="T62" fmla="*/ 0 w 116"/>
              <a:gd name="T63" fmla="*/ 144 h 144"/>
              <a:gd name="T64" fmla="*/ 18 w 116"/>
              <a:gd name="T65" fmla="*/ 11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44">
                <a:moveTo>
                  <a:pt x="18" y="110"/>
                </a:moveTo>
                <a:cubicBezTo>
                  <a:pt x="18" y="107"/>
                  <a:pt x="18" y="107"/>
                  <a:pt x="18" y="107"/>
                </a:cubicBezTo>
                <a:cubicBezTo>
                  <a:pt x="16" y="104"/>
                  <a:pt x="16" y="104"/>
                  <a:pt x="16" y="104"/>
                </a:cubicBezTo>
                <a:cubicBezTo>
                  <a:pt x="17" y="73"/>
                  <a:pt x="17" y="73"/>
                  <a:pt x="17" y="73"/>
                </a:cubicBezTo>
                <a:cubicBezTo>
                  <a:pt x="17" y="72"/>
                  <a:pt x="17" y="72"/>
                  <a:pt x="17" y="72"/>
                </a:cubicBezTo>
                <a:cubicBezTo>
                  <a:pt x="8" y="70"/>
                  <a:pt x="8" y="70"/>
                  <a:pt x="8" y="70"/>
                </a:cubicBezTo>
                <a:cubicBezTo>
                  <a:pt x="1" y="46"/>
                  <a:pt x="1" y="46"/>
                  <a:pt x="1" y="46"/>
                </a:cubicBezTo>
                <a:cubicBezTo>
                  <a:pt x="12" y="28"/>
                  <a:pt x="12" y="28"/>
                  <a:pt x="12" y="28"/>
                </a:cubicBezTo>
                <a:cubicBezTo>
                  <a:pt x="13" y="26"/>
                  <a:pt x="13" y="26"/>
                  <a:pt x="13" y="26"/>
                </a:cubicBezTo>
                <a:cubicBezTo>
                  <a:pt x="25" y="19"/>
                  <a:pt x="25" y="19"/>
                  <a:pt x="25" y="19"/>
                </a:cubicBezTo>
                <a:cubicBezTo>
                  <a:pt x="29" y="18"/>
                  <a:pt x="29" y="18"/>
                  <a:pt x="29" y="18"/>
                </a:cubicBezTo>
                <a:cubicBezTo>
                  <a:pt x="32" y="17"/>
                  <a:pt x="32" y="17"/>
                  <a:pt x="32" y="17"/>
                </a:cubicBezTo>
                <a:cubicBezTo>
                  <a:pt x="33" y="15"/>
                  <a:pt x="33" y="15"/>
                  <a:pt x="33" y="15"/>
                </a:cubicBezTo>
                <a:cubicBezTo>
                  <a:pt x="40" y="12"/>
                  <a:pt x="40" y="12"/>
                  <a:pt x="40" y="12"/>
                </a:cubicBezTo>
                <a:cubicBezTo>
                  <a:pt x="50" y="0"/>
                  <a:pt x="50" y="0"/>
                  <a:pt x="50" y="0"/>
                </a:cubicBezTo>
                <a:cubicBezTo>
                  <a:pt x="66" y="7"/>
                  <a:pt x="66" y="7"/>
                  <a:pt x="66" y="7"/>
                </a:cubicBezTo>
                <a:cubicBezTo>
                  <a:pt x="75" y="12"/>
                  <a:pt x="75" y="12"/>
                  <a:pt x="75" y="12"/>
                </a:cubicBezTo>
                <a:cubicBezTo>
                  <a:pt x="78" y="13"/>
                  <a:pt x="78" y="13"/>
                  <a:pt x="78" y="13"/>
                </a:cubicBezTo>
                <a:cubicBezTo>
                  <a:pt x="106" y="38"/>
                  <a:pt x="106" y="38"/>
                  <a:pt x="106" y="38"/>
                </a:cubicBezTo>
                <a:cubicBezTo>
                  <a:pt x="97" y="44"/>
                  <a:pt x="97" y="44"/>
                  <a:pt x="97" y="44"/>
                </a:cubicBezTo>
                <a:cubicBezTo>
                  <a:pt x="102" y="54"/>
                  <a:pt x="102" y="54"/>
                  <a:pt x="102" y="54"/>
                </a:cubicBezTo>
                <a:cubicBezTo>
                  <a:pt x="116" y="64"/>
                  <a:pt x="116" y="64"/>
                  <a:pt x="116" y="64"/>
                </a:cubicBezTo>
                <a:cubicBezTo>
                  <a:pt x="85" y="78"/>
                  <a:pt x="85" y="78"/>
                  <a:pt x="85" y="78"/>
                </a:cubicBezTo>
                <a:cubicBezTo>
                  <a:pt x="80" y="88"/>
                  <a:pt x="80" y="88"/>
                  <a:pt x="80" y="88"/>
                </a:cubicBezTo>
                <a:cubicBezTo>
                  <a:pt x="78" y="89"/>
                  <a:pt x="78" y="89"/>
                  <a:pt x="78" y="89"/>
                </a:cubicBezTo>
                <a:cubicBezTo>
                  <a:pt x="79" y="99"/>
                  <a:pt x="79" y="99"/>
                  <a:pt x="79" y="99"/>
                </a:cubicBezTo>
                <a:cubicBezTo>
                  <a:pt x="78" y="115"/>
                  <a:pt x="78" y="115"/>
                  <a:pt x="78" y="115"/>
                </a:cubicBezTo>
                <a:cubicBezTo>
                  <a:pt x="59" y="113"/>
                  <a:pt x="59" y="113"/>
                  <a:pt x="59" y="113"/>
                </a:cubicBezTo>
                <a:cubicBezTo>
                  <a:pt x="61" y="133"/>
                  <a:pt x="61" y="133"/>
                  <a:pt x="61" y="133"/>
                </a:cubicBezTo>
                <a:cubicBezTo>
                  <a:pt x="55" y="134"/>
                  <a:pt x="55" y="134"/>
                  <a:pt x="55" y="134"/>
                </a:cubicBezTo>
                <a:cubicBezTo>
                  <a:pt x="51" y="135"/>
                  <a:pt x="47" y="136"/>
                  <a:pt x="43" y="136"/>
                </a:cubicBezTo>
                <a:cubicBezTo>
                  <a:pt x="0" y="144"/>
                  <a:pt x="0" y="144"/>
                  <a:pt x="0" y="144"/>
                </a:cubicBezTo>
                <a:lnTo>
                  <a:pt x="18" y="11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308"/>
          <p:cNvSpPr>
            <a:spLocks/>
          </p:cNvSpPr>
          <p:nvPr/>
        </p:nvSpPr>
        <p:spPr bwMode="auto">
          <a:xfrm>
            <a:off x="13795375" y="9099550"/>
            <a:ext cx="19050"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2" y="0"/>
                  <a:pt x="4" y="0"/>
                  <a:pt x="6" y="0"/>
                </a:cubicBezTo>
                <a:cubicBezTo>
                  <a:pt x="4" y="0"/>
                  <a:pt x="2"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309"/>
          <p:cNvSpPr>
            <a:spLocks/>
          </p:cNvSpPr>
          <p:nvPr/>
        </p:nvSpPr>
        <p:spPr bwMode="auto">
          <a:xfrm>
            <a:off x="13814425" y="9042400"/>
            <a:ext cx="73025" cy="127000"/>
          </a:xfrm>
          <a:custGeom>
            <a:avLst/>
            <a:gdLst>
              <a:gd name="T0" fmla="*/ 4 w 23"/>
              <a:gd name="T1" fmla="*/ 40 h 40"/>
              <a:gd name="T2" fmla="*/ 0 w 23"/>
              <a:gd name="T3" fmla="*/ 38 h 40"/>
              <a:gd name="T4" fmla="*/ 12 w 23"/>
              <a:gd name="T5" fmla="*/ 0 h 40"/>
              <a:gd name="T6" fmla="*/ 23 w 23"/>
              <a:gd name="T7" fmla="*/ 5 h 40"/>
              <a:gd name="T8" fmla="*/ 4 w 23"/>
              <a:gd name="T9" fmla="*/ 40 h 40"/>
            </a:gdLst>
            <a:ahLst/>
            <a:cxnLst>
              <a:cxn ang="0">
                <a:pos x="T0" y="T1"/>
              </a:cxn>
              <a:cxn ang="0">
                <a:pos x="T2" y="T3"/>
              </a:cxn>
              <a:cxn ang="0">
                <a:pos x="T4" y="T5"/>
              </a:cxn>
              <a:cxn ang="0">
                <a:pos x="T6" y="T7"/>
              </a:cxn>
              <a:cxn ang="0">
                <a:pos x="T8" y="T9"/>
              </a:cxn>
            </a:cxnLst>
            <a:rect l="0" t="0" r="r" b="b"/>
            <a:pathLst>
              <a:path w="23" h="40">
                <a:moveTo>
                  <a:pt x="4" y="40"/>
                </a:moveTo>
                <a:cubicBezTo>
                  <a:pt x="3" y="39"/>
                  <a:pt x="2" y="38"/>
                  <a:pt x="0" y="38"/>
                </a:cubicBezTo>
                <a:cubicBezTo>
                  <a:pt x="12" y="0"/>
                  <a:pt x="12" y="0"/>
                  <a:pt x="12" y="0"/>
                </a:cubicBezTo>
                <a:cubicBezTo>
                  <a:pt x="16" y="1"/>
                  <a:pt x="20" y="3"/>
                  <a:pt x="23" y="5"/>
                </a:cubicBezTo>
                <a:lnTo>
                  <a:pt x="4" y="4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310"/>
          <p:cNvSpPr>
            <a:spLocks/>
          </p:cNvSpPr>
          <p:nvPr/>
        </p:nvSpPr>
        <p:spPr bwMode="auto">
          <a:xfrm>
            <a:off x="13515975" y="8813800"/>
            <a:ext cx="276225" cy="377825"/>
          </a:xfrm>
          <a:custGeom>
            <a:avLst/>
            <a:gdLst>
              <a:gd name="T0" fmla="*/ 37 w 87"/>
              <a:gd name="T1" fmla="*/ 109 h 119"/>
              <a:gd name="T2" fmla="*/ 33 w 87"/>
              <a:gd name="T3" fmla="*/ 108 h 119"/>
              <a:gd name="T4" fmla="*/ 27 w 87"/>
              <a:gd name="T5" fmla="*/ 98 h 119"/>
              <a:gd name="T6" fmla="*/ 23 w 87"/>
              <a:gd name="T7" fmla="*/ 87 h 119"/>
              <a:gd name="T8" fmla="*/ 25 w 87"/>
              <a:gd name="T9" fmla="*/ 71 h 119"/>
              <a:gd name="T10" fmla="*/ 26 w 87"/>
              <a:gd name="T11" fmla="*/ 71 h 119"/>
              <a:gd name="T12" fmla="*/ 26 w 87"/>
              <a:gd name="T13" fmla="*/ 68 h 119"/>
              <a:gd name="T14" fmla="*/ 21 w 87"/>
              <a:gd name="T15" fmla="*/ 60 h 119"/>
              <a:gd name="T16" fmla="*/ 24 w 87"/>
              <a:gd name="T17" fmla="*/ 55 h 119"/>
              <a:gd name="T18" fmla="*/ 23 w 87"/>
              <a:gd name="T19" fmla="*/ 52 h 119"/>
              <a:gd name="T20" fmla="*/ 23 w 87"/>
              <a:gd name="T21" fmla="*/ 50 h 119"/>
              <a:gd name="T22" fmla="*/ 22 w 87"/>
              <a:gd name="T23" fmla="*/ 45 h 119"/>
              <a:gd name="T24" fmla="*/ 22 w 87"/>
              <a:gd name="T25" fmla="*/ 44 h 119"/>
              <a:gd name="T26" fmla="*/ 16 w 87"/>
              <a:gd name="T27" fmla="*/ 41 h 119"/>
              <a:gd name="T28" fmla="*/ 14 w 87"/>
              <a:gd name="T29" fmla="*/ 34 h 119"/>
              <a:gd name="T30" fmla="*/ 12 w 87"/>
              <a:gd name="T31" fmla="*/ 30 h 119"/>
              <a:gd name="T32" fmla="*/ 0 w 87"/>
              <a:gd name="T33" fmla="*/ 7 h 119"/>
              <a:gd name="T34" fmla="*/ 29 w 87"/>
              <a:gd name="T35" fmla="*/ 0 h 119"/>
              <a:gd name="T36" fmla="*/ 35 w 87"/>
              <a:gd name="T37" fmla="*/ 1 h 119"/>
              <a:gd name="T38" fmla="*/ 80 w 87"/>
              <a:gd name="T39" fmla="*/ 11 h 119"/>
              <a:gd name="T40" fmla="*/ 73 w 87"/>
              <a:gd name="T41" fmla="*/ 23 h 119"/>
              <a:gd name="T42" fmla="*/ 77 w 87"/>
              <a:gd name="T43" fmla="*/ 28 h 119"/>
              <a:gd name="T44" fmla="*/ 83 w 87"/>
              <a:gd name="T45" fmla="*/ 46 h 119"/>
              <a:gd name="T46" fmla="*/ 83 w 87"/>
              <a:gd name="T47" fmla="*/ 48 h 119"/>
              <a:gd name="T48" fmla="*/ 84 w 87"/>
              <a:gd name="T49" fmla="*/ 53 h 119"/>
              <a:gd name="T50" fmla="*/ 84 w 87"/>
              <a:gd name="T51" fmla="*/ 61 h 119"/>
              <a:gd name="T52" fmla="*/ 82 w 87"/>
              <a:gd name="T53" fmla="*/ 65 h 119"/>
              <a:gd name="T54" fmla="*/ 82 w 87"/>
              <a:gd name="T55" fmla="*/ 75 h 119"/>
              <a:gd name="T56" fmla="*/ 83 w 87"/>
              <a:gd name="T57" fmla="*/ 79 h 119"/>
              <a:gd name="T58" fmla="*/ 87 w 87"/>
              <a:gd name="T59" fmla="*/ 84 h 119"/>
              <a:gd name="T60" fmla="*/ 83 w 87"/>
              <a:gd name="T61" fmla="*/ 99 h 119"/>
              <a:gd name="T62" fmla="*/ 75 w 87"/>
              <a:gd name="T63" fmla="*/ 111 h 119"/>
              <a:gd name="T64" fmla="*/ 68 w 87"/>
              <a:gd name="T65" fmla="*/ 113 h 119"/>
              <a:gd name="T66" fmla="*/ 66 w 87"/>
              <a:gd name="T67" fmla="*/ 113 h 119"/>
              <a:gd name="T68" fmla="*/ 60 w 87"/>
              <a:gd name="T69" fmla="*/ 115 h 119"/>
              <a:gd name="T70" fmla="*/ 47 w 87"/>
              <a:gd name="T71" fmla="*/ 119 h 119"/>
              <a:gd name="T72" fmla="*/ 37 w 87"/>
              <a:gd name="T73" fmla="*/ 10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119">
                <a:moveTo>
                  <a:pt x="37" y="109"/>
                </a:moveTo>
                <a:cubicBezTo>
                  <a:pt x="33" y="108"/>
                  <a:pt x="33" y="108"/>
                  <a:pt x="33" y="108"/>
                </a:cubicBezTo>
                <a:cubicBezTo>
                  <a:pt x="27" y="98"/>
                  <a:pt x="27" y="98"/>
                  <a:pt x="27" y="98"/>
                </a:cubicBezTo>
                <a:cubicBezTo>
                  <a:pt x="23" y="87"/>
                  <a:pt x="23" y="87"/>
                  <a:pt x="23" y="87"/>
                </a:cubicBezTo>
                <a:cubicBezTo>
                  <a:pt x="25" y="71"/>
                  <a:pt x="25" y="71"/>
                  <a:pt x="25" y="71"/>
                </a:cubicBezTo>
                <a:cubicBezTo>
                  <a:pt x="26" y="71"/>
                  <a:pt x="26" y="71"/>
                  <a:pt x="26" y="71"/>
                </a:cubicBezTo>
                <a:cubicBezTo>
                  <a:pt x="26" y="68"/>
                  <a:pt x="26" y="68"/>
                  <a:pt x="26" y="68"/>
                </a:cubicBezTo>
                <a:cubicBezTo>
                  <a:pt x="21" y="60"/>
                  <a:pt x="21" y="60"/>
                  <a:pt x="21" y="60"/>
                </a:cubicBezTo>
                <a:cubicBezTo>
                  <a:pt x="24" y="55"/>
                  <a:pt x="24" y="55"/>
                  <a:pt x="24" y="55"/>
                </a:cubicBezTo>
                <a:cubicBezTo>
                  <a:pt x="23" y="52"/>
                  <a:pt x="23" y="52"/>
                  <a:pt x="23" y="52"/>
                </a:cubicBezTo>
                <a:cubicBezTo>
                  <a:pt x="23" y="50"/>
                  <a:pt x="23" y="50"/>
                  <a:pt x="23" y="50"/>
                </a:cubicBezTo>
                <a:cubicBezTo>
                  <a:pt x="22" y="45"/>
                  <a:pt x="22" y="45"/>
                  <a:pt x="22" y="45"/>
                </a:cubicBezTo>
                <a:cubicBezTo>
                  <a:pt x="22" y="44"/>
                  <a:pt x="22" y="44"/>
                  <a:pt x="22" y="44"/>
                </a:cubicBezTo>
                <a:cubicBezTo>
                  <a:pt x="16" y="41"/>
                  <a:pt x="16" y="41"/>
                  <a:pt x="16" y="41"/>
                </a:cubicBezTo>
                <a:cubicBezTo>
                  <a:pt x="14" y="34"/>
                  <a:pt x="14" y="34"/>
                  <a:pt x="14" y="34"/>
                </a:cubicBezTo>
                <a:cubicBezTo>
                  <a:pt x="12" y="30"/>
                  <a:pt x="12" y="30"/>
                  <a:pt x="12" y="30"/>
                </a:cubicBezTo>
                <a:cubicBezTo>
                  <a:pt x="0" y="7"/>
                  <a:pt x="0" y="7"/>
                  <a:pt x="0" y="7"/>
                </a:cubicBezTo>
                <a:cubicBezTo>
                  <a:pt x="29" y="0"/>
                  <a:pt x="29" y="0"/>
                  <a:pt x="29" y="0"/>
                </a:cubicBezTo>
                <a:cubicBezTo>
                  <a:pt x="35" y="1"/>
                  <a:pt x="35" y="1"/>
                  <a:pt x="35" y="1"/>
                </a:cubicBezTo>
                <a:cubicBezTo>
                  <a:pt x="80" y="11"/>
                  <a:pt x="80" y="11"/>
                  <a:pt x="80" y="11"/>
                </a:cubicBezTo>
                <a:cubicBezTo>
                  <a:pt x="73" y="23"/>
                  <a:pt x="73" y="23"/>
                  <a:pt x="73" y="23"/>
                </a:cubicBezTo>
                <a:cubicBezTo>
                  <a:pt x="77" y="28"/>
                  <a:pt x="77" y="28"/>
                  <a:pt x="77" y="28"/>
                </a:cubicBezTo>
                <a:cubicBezTo>
                  <a:pt x="83" y="46"/>
                  <a:pt x="83" y="46"/>
                  <a:pt x="83" y="46"/>
                </a:cubicBezTo>
                <a:cubicBezTo>
                  <a:pt x="83" y="48"/>
                  <a:pt x="83" y="48"/>
                  <a:pt x="83" y="48"/>
                </a:cubicBezTo>
                <a:cubicBezTo>
                  <a:pt x="84" y="53"/>
                  <a:pt x="84" y="53"/>
                  <a:pt x="84" y="53"/>
                </a:cubicBezTo>
                <a:cubicBezTo>
                  <a:pt x="84" y="61"/>
                  <a:pt x="84" y="61"/>
                  <a:pt x="84" y="61"/>
                </a:cubicBezTo>
                <a:cubicBezTo>
                  <a:pt x="82" y="65"/>
                  <a:pt x="82" y="65"/>
                  <a:pt x="82" y="65"/>
                </a:cubicBezTo>
                <a:cubicBezTo>
                  <a:pt x="82" y="75"/>
                  <a:pt x="82" y="75"/>
                  <a:pt x="82" y="75"/>
                </a:cubicBezTo>
                <a:cubicBezTo>
                  <a:pt x="83" y="79"/>
                  <a:pt x="83" y="79"/>
                  <a:pt x="83" y="79"/>
                </a:cubicBezTo>
                <a:cubicBezTo>
                  <a:pt x="87" y="84"/>
                  <a:pt x="87" y="84"/>
                  <a:pt x="87" y="84"/>
                </a:cubicBezTo>
                <a:cubicBezTo>
                  <a:pt x="83" y="99"/>
                  <a:pt x="83" y="99"/>
                  <a:pt x="83" y="99"/>
                </a:cubicBezTo>
                <a:cubicBezTo>
                  <a:pt x="75" y="111"/>
                  <a:pt x="75" y="111"/>
                  <a:pt x="75" y="111"/>
                </a:cubicBezTo>
                <a:cubicBezTo>
                  <a:pt x="68" y="113"/>
                  <a:pt x="68" y="113"/>
                  <a:pt x="68" y="113"/>
                </a:cubicBezTo>
                <a:cubicBezTo>
                  <a:pt x="66" y="113"/>
                  <a:pt x="66" y="113"/>
                  <a:pt x="66" y="113"/>
                </a:cubicBezTo>
                <a:cubicBezTo>
                  <a:pt x="64" y="114"/>
                  <a:pt x="62" y="114"/>
                  <a:pt x="60" y="115"/>
                </a:cubicBezTo>
                <a:cubicBezTo>
                  <a:pt x="47" y="119"/>
                  <a:pt x="47" y="119"/>
                  <a:pt x="47" y="119"/>
                </a:cubicBezTo>
                <a:lnTo>
                  <a:pt x="37" y="10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311"/>
          <p:cNvSpPr>
            <a:spLocks/>
          </p:cNvSpPr>
          <p:nvPr/>
        </p:nvSpPr>
        <p:spPr bwMode="auto">
          <a:xfrm>
            <a:off x="13725525" y="9105900"/>
            <a:ext cx="22225" cy="3175"/>
          </a:xfrm>
          <a:custGeom>
            <a:avLst/>
            <a:gdLst>
              <a:gd name="T0" fmla="*/ 0 w 7"/>
              <a:gd name="T1" fmla="*/ 1 h 1"/>
              <a:gd name="T2" fmla="*/ 7 w 7"/>
              <a:gd name="T3" fmla="*/ 0 h 1"/>
              <a:gd name="T4" fmla="*/ 0 w 7"/>
              <a:gd name="T5" fmla="*/ 1 h 1"/>
            </a:gdLst>
            <a:ahLst/>
            <a:cxnLst>
              <a:cxn ang="0">
                <a:pos x="T0" y="T1"/>
              </a:cxn>
              <a:cxn ang="0">
                <a:pos x="T2" y="T3"/>
              </a:cxn>
              <a:cxn ang="0">
                <a:pos x="T4" y="T5"/>
              </a:cxn>
            </a:cxnLst>
            <a:rect l="0" t="0" r="r" b="b"/>
            <a:pathLst>
              <a:path w="7" h="1">
                <a:moveTo>
                  <a:pt x="0" y="1"/>
                </a:moveTo>
                <a:cubicBezTo>
                  <a:pt x="3" y="1"/>
                  <a:pt x="5" y="0"/>
                  <a:pt x="7" y="0"/>
                </a:cubicBezTo>
                <a:cubicBezTo>
                  <a:pt x="5" y="0"/>
                  <a:pt x="3" y="1"/>
                  <a:pt x="0" y="1"/>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12"/>
          <p:cNvSpPr>
            <a:spLocks/>
          </p:cNvSpPr>
          <p:nvPr/>
        </p:nvSpPr>
        <p:spPr bwMode="auto">
          <a:xfrm>
            <a:off x="13292138" y="8813800"/>
            <a:ext cx="496887" cy="422275"/>
          </a:xfrm>
          <a:custGeom>
            <a:avLst/>
            <a:gdLst>
              <a:gd name="T0" fmla="*/ 69 w 157"/>
              <a:gd name="T1" fmla="*/ 133 h 133"/>
              <a:gd name="T2" fmla="*/ 59 w 157"/>
              <a:gd name="T3" fmla="*/ 132 h 133"/>
              <a:gd name="T4" fmla="*/ 50 w 157"/>
              <a:gd name="T5" fmla="*/ 129 h 133"/>
              <a:gd name="T6" fmla="*/ 46 w 157"/>
              <a:gd name="T7" fmla="*/ 128 h 133"/>
              <a:gd name="T8" fmla="*/ 0 w 157"/>
              <a:gd name="T9" fmla="*/ 119 h 133"/>
              <a:gd name="T10" fmla="*/ 31 w 157"/>
              <a:gd name="T11" fmla="*/ 97 h 133"/>
              <a:gd name="T12" fmla="*/ 27 w 157"/>
              <a:gd name="T13" fmla="*/ 89 h 133"/>
              <a:gd name="T14" fmla="*/ 30 w 157"/>
              <a:gd name="T15" fmla="*/ 81 h 133"/>
              <a:gd name="T16" fmla="*/ 30 w 157"/>
              <a:gd name="T17" fmla="*/ 78 h 133"/>
              <a:gd name="T18" fmla="*/ 31 w 157"/>
              <a:gd name="T19" fmla="*/ 74 h 133"/>
              <a:gd name="T20" fmla="*/ 33 w 157"/>
              <a:gd name="T21" fmla="*/ 74 h 133"/>
              <a:gd name="T22" fmla="*/ 32 w 157"/>
              <a:gd name="T23" fmla="*/ 68 h 133"/>
              <a:gd name="T24" fmla="*/ 36 w 157"/>
              <a:gd name="T25" fmla="*/ 60 h 133"/>
              <a:gd name="T26" fmla="*/ 40 w 157"/>
              <a:gd name="T27" fmla="*/ 55 h 133"/>
              <a:gd name="T28" fmla="*/ 37 w 157"/>
              <a:gd name="T29" fmla="*/ 48 h 133"/>
              <a:gd name="T30" fmla="*/ 38 w 157"/>
              <a:gd name="T31" fmla="*/ 43 h 133"/>
              <a:gd name="T32" fmla="*/ 35 w 157"/>
              <a:gd name="T33" fmla="*/ 40 h 133"/>
              <a:gd name="T34" fmla="*/ 34 w 157"/>
              <a:gd name="T35" fmla="*/ 26 h 133"/>
              <a:gd name="T36" fmla="*/ 36 w 157"/>
              <a:gd name="T37" fmla="*/ 7 h 133"/>
              <a:gd name="T38" fmla="*/ 53 w 157"/>
              <a:gd name="T39" fmla="*/ 4 h 133"/>
              <a:gd name="T40" fmla="*/ 58 w 157"/>
              <a:gd name="T41" fmla="*/ 3 h 133"/>
              <a:gd name="T42" fmla="*/ 70 w 157"/>
              <a:gd name="T43" fmla="*/ 3 h 133"/>
              <a:gd name="T44" fmla="*/ 75 w 157"/>
              <a:gd name="T45" fmla="*/ 3 h 133"/>
              <a:gd name="T46" fmla="*/ 84 w 157"/>
              <a:gd name="T47" fmla="*/ 3 h 133"/>
              <a:gd name="T48" fmla="*/ 90 w 157"/>
              <a:gd name="T49" fmla="*/ 2 h 133"/>
              <a:gd name="T50" fmla="*/ 91 w 157"/>
              <a:gd name="T51" fmla="*/ 2 h 133"/>
              <a:gd name="T52" fmla="*/ 98 w 157"/>
              <a:gd name="T53" fmla="*/ 0 h 133"/>
              <a:gd name="T54" fmla="*/ 112 w 157"/>
              <a:gd name="T55" fmla="*/ 3 h 133"/>
              <a:gd name="T56" fmla="*/ 118 w 157"/>
              <a:gd name="T57" fmla="*/ 11 h 133"/>
              <a:gd name="T58" fmla="*/ 121 w 157"/>
              <a:gd name="T59" fmla="*/ 15 h 133"/>
              <a:gd name="T60" fmla="*/ 122 w 157"/>
              <a:gd name="T61" fmla="*/ 16 h 133"/>
              <a:gd name="T62" fmla="*/ 124 w 157"/>
              <a:gd name="T63" fmla="*/ 17 h 133"/>
              <a:gd name="T64" fmla="*/ 139 w 157"/>
              <a:gd name="T65" fmla="*/ 27 h 133"/>
              <a:gd name="T66" fmla="*/ 134 w 157"/>
              <a:gd name="T67" fmla="*/ 38 h 133"/>
              <a:gd name="T68" fmla="*/ 135 w 157"/>
              <a:gd name="T69" fmla="*/ 41 h 133"/>
              <a:gd name="T70" fmla="*/ 136 w 157"/>
              <a:gd name="T71" fmla="*/ 49 h 133"/>
              <a:gd name="T72" fmla="*/ 136 w 157"/>
              <a:gd name="T73" fmla="*/ 51 h 133"/>
              <a:gd name="T74" fmla="*/ 137 w 157"/>
              <a:gd name="T75" fmla="*/ 55 h 133"/>
              <a:gd name="T76" fmla="*/ 137 w 157"/>
              <a:gd name="T77" fmla="*/ 61 h 133"/>
              <a:gd name="T78" fmla="*/ 136 w 157"/>
              <a:gd name="T79" fmla="*/ 62 h 133"/>
              <a:gd name="T80" fmla="*/ 139 w 157"/>
              <a:gd name="T81" fmla="*/ 81 h 133"/>
              <a:gd name="T82" fmla="*/ 137 w 157"/>
              <a:gd name="T83" fmla="*/ 83 h 133"/>
              <a:gd name="T84" fmla="*/ 157 w 157"/>
              <a:gd name="T85" fmla="*/ 108 h 133"/>
              <a:gd name="T86" fmla="*/ 123 w 157"/>
              <a:gd name="T87" fmla="*/ 117 h 133"/>
              <a:gd name="T88" fmla="*/ 111 w 157"/>
              <a:gd name="T89" fmla="*/ 121 h 133"/>
              <a:gd name="T90" fmla="*/ 97 w 157"/>
              <a:gd name="T91" fmla="*/ 127 h 133"/>
              <a:gd name="T92" fmla="*/ 87 w 157"/>
              <a:gd name="T93" fmla="*/ 129 h 133"/>
              <a:gd name="T94" fmla="*/ 81 w 157"/>
              <a:gd name="T95" fmla="*/ 131 h 133"/>
              <a:gd name="T96" fmla="*/ 69 w 157"/>
              <a:gd name="T9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 h="133">
                <a:moveTo>
                  <a:pt x="69" y="133"/>
                </a:moveTo>
                <a:cubicBezTo>
                  <a:pt x="65" y="133"/>
                  <a:pt x="62" y="132"/>
                  <a:pt x="59" y="132"/>
                </a:cubicBezTo>
                <a:cubicBezTo>
                  <a:pt x="54" y="131"/>
                  <a:pt x="52" y="130"/>
                  <a:pt x="50" y="129"/>
                </a:cubicBezTo>
                <a:cubicBezTo>
                  <a:pt x="49" y="129"/>
                  <a:pt x="48" y="128"/>
                  <a:pt x="46" y="128"/>
                </a:cubicBezTo>
                <a:cubicBezTo>
                  <a:pt x="0" y="119"/>
                  <a:pt x="0" y="119"/>
                  <a:pt x="0" y="119"/>
                </a:cubicBezTo>
                <a:cubicBezTo>
                  <a:pt x="31" y="97"/>
                  <a:pt x="31" y="97"/>
                  <a:pt x="31" y="97"/>
                </a:cubicBezTo>
                <a:cubicBezTo>
                  <a:pt x="27" y="89"/>
                  <a:pt x="27" y="89"/>
                  <a:pt x="27" y="89"/>
                </a:cubicBezTo>
                <a:cubicBezTo>
                  <a:pt x="30" y="81"/>
                  <a:pt x="30" y="81"/>
                  <a:pt x="30" y="81"/>
                </a:cubicBezTo>
                <a:cubicBezTo>
                  <a:pt x="30" y="78"/>
                  <a:pt x="30" y="78"/>
                  <a:pt x="30" y="78"/>
                </a:cubicBezTo>
                <a:cubicBezTo>
                  <a:pt x="31" y="74"/>
                  <a:pt x="31" y="74"/>
                  <a:pt x="31" y="74"/>
                </a:cubicBezTo>
                <a:cubicBezTo>
                  <a:pt x="33" y="74"/>
                  <a:pt x="33" y="74"/>
                  <a:pt x="33" y="74"/>
                </a:cubicBezTo>
                <a:cubicBezTo>
                  <a:pt x="32" y="68"/>
                  <a:pt x="32" y="68"/>
                  <a:pt x="32" y="68"/>
                </a:cubicBezTo>
                <a:cubicBezTo>
                  <a:pt x="36" y="60"/>
                  <a:pt x="36" y="60"/>
                  <a:pt x="36" y="60"/>
                </a:cubicBezTo>
                <a:cubicBezTo>
                  <a:pt x="40" y="55"/>
                  <a:pt x="40" y="55"/>
                  <a:pt x="40" y="55"/>
                </a:cubicBezTo>
                <a:cubicBezTo>
                  <a:pt x="37" y="48"/>
                  <a:pt x="37" y="48"/>
                  <a:pt x="37" y="48"/>
                </a:cubicBezTo>
                <a:cubicBezTo>
                  <a:pt x="38" y="43"/>
                  <a:pt x="38" y="43"/>
                  <a:pt x="38" y="43"/>
                </a:cubicBezTo>
                <a:cubicBezTo>
                  <a:pt x="35" y="40"/>
                  <a:pt x="35" y="40"/>
                  <a:pt x="35" y="40"/>
                </a:cubicBezTo>
                <a:cubicBezTo>
                  <a:pt x="34" y="26"/>
                  <a:pt x="34" y="26"/>
                  <a:pt x="34" y="26"/>
                </a:cubicBezTo>
                <a:cubicBezTo>
                  <a:pt x="36" y="7"/>
                  <a:pt x="36" y="7"/>
                  <a:pt x="36" y="7"/>
                </a:cubicBezTo>
                <a:cubicBezTo>
                  <a:pt x="53" y="4"/>
                  <a:pt x="53" y="4"/>
                  <a:pt x="53" y="4"/>
                </a:cubicBezTo>
                <a:cubicBezTo>
                  <a:pt x="58" y="3"/>
                  <a:pt x="58" y="3"/>
                  <a:pt x="58" y="3"/>
                </a:cubicBezTo>
                <a:cubicBezTo>
                  <a:pt x="70" y="3"/>
                  <a:pt x="70" y="3"/>
                  <a:pt x="70" y="3"/>
                </a:cubicBezTo>
                <a:cubicBezTo>
                  <a:pt x="75" y="3"/>
                  <a:pt x="75" y="3"/>
                  <a:pt x="75" y="3"/>
                </a:cubicBezTo>
                <a:cubicBezTo>
                  <a:pt x="84" y="3"/>
                  <a:pt x="84" y="3"/>
                  <a:pt x="84" y="3"/>
                </a:cubicBezTo>
                <a:cubicBezTo>
                  <a:pt x="90" y="2"/>
                  <a:pt x="90" y="2"/>
                  <a:pt x="90" y="2"/>
                </a:cubicBezTo>
                <a:cubicBezTo>
                  <a:pt x="91" y="2"/>
                  <a:pt x="91" y="2"/>
                  <a:pt x="91" y="2"/>
                </a:cubicBezTo>
                <a:cubicBezTo>
                  <a:pt x="98" y="0"/>
                  <a:pt x="98" y="0"/>
                  <a:pt x="98" y="0"/>
                </a:cubicBezTo>
                <a:cubicBezTo>
                  <a:pt x="112" y="3"/>
                  <a:pt x="112" y="3"/>
                  <a:pt x="112" y="3"/>
                </a:cubicBezTo>
                <a:cubicBezTo>
                  <a:pt x="118" y="11"/>
                  <a:pt x="118" y="11"/>
                  <a:pt x="118" y="11"/>
                </a:cubicBezTo>
                <a:cubicBezTo>
                  <a:pt x="121" y="15"/>
                  <a:pt x="121" y="15"/>
                  <a:pt x="121" y="15"/>
                </a:cubicBezTo>
                <a:cubicBezTo>
                  <a:pt x="122" y="16"/>
                  <a:pt x="122" y="16"/>
                  <a:pt x="122" y="16"/>
                </a:cubicBezTo>
                <a:cubicBezTo>
                  <a:pt x="124" y="17"/>
                  <a:pt x="124" y="17"/>
                  <a:pt x="124" y="17"/>
                </a:cubicBezTo>
                <a:cubicBezTo>
                  <a:pt x="139" y="27"/>
                  <a:pt x="139" y="27"/>
                  <a:pt x="139" y="27"/>
                </a:cubicBezTo>
                <a:cubicBezTo>
                  <a:pt x="134" y="38"/>
                  <a:pt x="134" y="38"/>
                  <a:pt x="134" y="38"/>
                </a:cubicBezTo>
                <a:cubicBezTo>
                  <a:pt x="135" y="41"/>
                  <a:pt x="135" y="41"/>
                  <a:pt x="135" y="41"/>
                </a:cubicBezTo>
                <a:cubicBezTo>
                  <a:pt x="136" y="49"/>
                  <a:pt x="136" y="49"/>
                  <a:pt x="136" y="49"/>
                </a:cubicBezTo>
                <a:cubicBezTo>
                  <a:pt x="136" y="51"/>
                  <a:pt x="136" y="51"/>
                  <a:pt x="136" y="51"/>
                </a:cubicBezTo>
                <a:cubicBezTo>
                  <a:pt x="137" y="55"/>
                  <a:pt x="137" y="55"/>
                  <a:pt x="137" y="55"/>
                </a:cubicBezTo>
                <a:cubicBezTo>
                  <a:pt x="137" y="61"/>
                  <a:pt x="137" y="61"/>
                  <a:pt x="137" y="61"/>
                </a:cubicBezTo>
                <a:cubicBezTo>
                  <a:pt x="136" y="62"/>
                  <a:pt x="136" y="62"/>
                  <a:pt x="136" y="62"/>
                </a:cubicBezTo>
                <a:cubicBezTo>
                  <a:pt x="139" y="81"/>
                  <a:pt x="139" y="81"/>
                  <a:pt x="139" y="81"/>
                </a:cubicBezTo>
                <a:cubicBezTo>
                  <a:pt x="137" y="83"/>
                  <a:pt x="137" y="83"/>
                  <a:pt x="137" y="83"/>
                </a:cubicBezTo>
                <a:cubicBezTo>
                  <a:pt x="157" y="108"/>
                  <a:pt x="157" y="108"/>
                  <a:pt x="157" y="108"/>
                </a:cubicBezTo>
                <a:cubicBezTo>
                  <a:pt x="123" y="117"/>
                  <a:pt x="123" y="117"/>
                  <a:pt x="123" y="117"/>
                </a:cubicBezTo>
                <a:cubicBezTo>
                  <a:pt x="120" y="118"/>
                  <a:pt x="115" y="119"/>
                  <a:pt x="111" y="121"/>
                </a:cubicBezTo>
                <a:cubicBezTo>
                  <a:pt x="106" y="124"/>
                  <a:pt x="101" y="125"/>
                  <a:pt x="97" y="127"/>
                </a:cubicBezTo>
                <a:cubicBezTo>
                  <a:pt x="93" y="128"/>
                  <a:pt x="90" y="129"/>
                  <a:pt x="87" y="129"/>
                </a:cubicBezTo>
                <a:cubicBezTo>
                  <a:pt x="81" y="131"/>
                  <a:pt x="81" y="131"/>
                  <a:pt x="81" y="131"/>
                </a:cubicBezTo>
                <a:cubicBezTo>
                  <a:pt x="77" y="132"/>
                  <a:pt x="73" y="133"/>
                  <a:pt x="69" y="133"/>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313"/>
          <p:cNvSpPr>
            <a:spLocks noChangeArrowheads="1"/>
          </p:cNvSpPr>
          <p:nvPr/>
        </p:nvSpPr>
        <p:spPr bwMode="auto">
          <a:xfrm>
            <a:off x="13519150" y="9169400"/>
            <a:ext cx="1587" cy="1588"/>
          </a:xfrm>
          <a:prstGeom prst="rect">
            <a:avLst/>
          </a:pr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314"/>
          <p:cNvSpPr>
            <a:spLocks/>
          </p:cNvSpPr>
          <p:nvPr/>
        </p:nvSpPr>
        <p:spPr bwMode="auto">
          <a:xfrm>
            <a:off x="13069888" y="8836025"/>
            <a:ext cx="484187" cy="419100"/>
          </a:xfrm>
          <a:custGeom>
            <a:avLst/>
            <a:gdLst>
              <a:gd name="T0" fmla="*/ 22 w 153"/>
              <a:gd name="T1" fmla="*/ 132 h 132"/>
              <a:gd name="T2" fmla="*/ 22 w 153"/>
              <a:gd name="T3" fmla="*/ 113 h 132"/>
              <a:gd name="T4" fmla="*/ 20 w 153"/>
              <a:gd name="T5" fmla="*/ 109 h 132"/>
              <a:gd name="T6" fmla="*/ 21 w 153"/>
              <a:gd name="T7" fmla="*/ 104 h 132"/>
              <a:gd name="T8" fmla="*/ 11 w 153"/>
              <a:gd name="T9" fmla="*/ 103 h 132"/>
              <a:gd name="T10" fmla="*/ 5 w 153"/>
              <a:gd name="T11" fmla="*/ 91 h 132"/>
              <a:gd name="T12" fmla="*/ 0 w 153"/>
              <a:gd name="T13" fmla="*/ 77 h 132"/>
              <a:gd name="T14" fmla="*/ 7 w 153"/>
              <a:gd name="T15" fmla="*/ 69 h 132"/>
              <a:gd name="T16" fmla="*/ 8 w 153"/>
              <a:gd name="T17" fmla="*/ 58 h 132"/>
              <a:gd name="T18" fmla="*/ 13 w 153"/>
              <a:gd name="T19" fmla="*/ 55 h 132"/>
              <a:gd name="T20" fmla="*/ 11 w 153"/>
              <a:gd name="T21" fmla="*/ 43 h 132"/>
              <a:gd name="T22" fmla="*/ 13 w 153"/>
              <a:gd name="T23" fmla="*/ 42 h 132"/>
              <a:gd name="T24" fmla="*/ 12 w 153"/>
              <a:gd name="T25" fmla="*/ 37 h 132"/>
              <a:gd name="T26" fmla="*/ 11 w 153"/>
              <a:gd name="T27" fmla="*/ 30 h 132"/>
              <a:gd name="T28" fmla="*/ 11 w 153"/>
              <a:gd name="T29" fmla="*/ 15 h 132"/>
              <a:gd name="T30" fmla="*/ 26 w 153"/>
              <a:gd name="T31" fmla="*/ 9 h 132"/>
              <a:gd name="T32" fmla="*/ 31 w 153"/>
              <a:gd name="T33" fmla="*/ 7 h 132"/>
              <a:gd name="T34" fmla="*/ 39 w 153"/>
              <a:gd name="T35" fmla="*/ 3 h 132"/>
              <a:gd name="T36" fmla="*/ 48 w 153"/>
              <a:gd name="T37" fmla="*/ 3 h 132"/>
              <a:gd name="T38" fmla="*/ 53 w 153"/>
              <a:gd name="T39" fmla="*/ 4 h 132"/>
              <a:gd name="T40" fmla="*/ 54 w 153"/>
              <a:gd name="T41" fmla="*/ 3 h 132"/>
              <a:gd name="T42" fmla="*/ 64 w 153"/>
              <a:gd name="T43" fmla="*/ 1 h 132"/>
              <a:gd name="T44" fmla="*/ 74 w 153"/>
              <a:gd name="T45" fmla="*/ 3 h 132"/>
              <a:gd name="T46" fmla="*/ 78 w 153"/>
              <a:gd name="T47" fmla="*/ 0 h 132"/>
              <a:gd name="T48" fmla="*/ 91 w 153"/>
              <a:gd name="T49" fmla="*/ 3 h 132"/>
              <a:gd name="T50" fmla="*/ 102 w 153"/>
              <a:gd name="T51" fmla="*/ 9 h 132"/>
              <a:gd name="T52" fmla="*/ 110 w 153"/>
              <a:gd name="T53" fmla="*/ 10 h 132"/>
              <a:gd name="T54" fmla="*/ 115 w 153"/>
              <a:gd name="T55" fmla="*/ 11 h 132"/>
              <a:gd name="T56" fmla="*/ 125 w 153"/>
              <a:gd name="T57" fmla="*/ 11 h 132"/>
              <a:gd name="T58" fmla="*/ 131 w 153"/>
              <a:gd name="T59" fmla="*/ 13 h 132"/>
              <a:gd name="T60" fmla="*/ 146 w 153"/>
              <a:gd name="T61" fmla="*/ 15 h 132"/>
              <a:gd name="T62" fmla="*/ 149 w 153"/>
              <a:gd name="T63" fmla="*/ 33 h 132"/>
              <a:gd name="T64" fmla="*/ 148 w 153"/>
              <a:gd name="T65" fmla="*/ 34 h 132"/>
              <a:gd name="T66" fmla="*/ 151 w 153"/>
              <a:gd name="T67" fmla="*/ 37 h 132"/>
              <a:gd name="T68" fmla="*/ 153 w 153"/>
              <a:gd name="T69" fmla="*/ 47 h 132"/>
              <a:gd name="T70" fmla="*/ 152 w 153"/>
              <a:gd name="T71" fmla="*/ 55 h 132"/>
              <a:gd name="T72" fmla="*/ 149 w 153"/>
              <a:gd name="T73" fmla="*/ 69 h 132"/>
              <a:gd name="T74" fmla="*/ 142 w 153"/>
              <a:gd name="T75" fmla="*/ 73 h 132"/>
              <a:gd name="T76" fmla="*/ 140 w 153"/>
              <a:gd name="T77" fmla="*/ 78 h 132"/>
              <a:gd name="T78" fmla="*/ 140 w 153"/>
              <a:gd name="T79" fmla="*/ 79 h 132"/>
              <a:gd name="T80" fmla="*/ 147 w 153"/>
              <a:gd name="T81" fmla="*/ 84 h 132"/>
              <a:gd name="T82" fmla="*/ 149 w 153"/>
              <a:gd name="T83" fmla="*/ 97 h 132"/>
              <a:gd name="T84" fmla="*/ 148 w 153"/>
              <a:gd name="T85" fmla="*/ 117 h 132"/>
              <a:gd name="T86" fmla="*/ 129 w 153"/>
              <a:gd name="T87" fmla="*/ 120 h 132"/>
              <a:gd name="T88" fmla="*/ 125 w 153"/>
              <a:gd name="T89" fmla="*/ 123 h 132"/>
              <a:gd name="T90" fmla="*/ 116 w 153"/>
              <a:gd name="T91" fmla="*/ 121 h 132"/>
              <a:gd name="T92" fmla="*/ 110 w 153"/>
              <a:gd name="T93" fmla="*/ 120 h 132"/>
              <a:gd name="T94" fmla="*/ 105 w 153"/>
              <a:gd name="T95" fmla="*/ 121 h 132"/>
              <a:gd name="T96" fmla="*/ 87 w 153"/>
              <a:gd name="T97" fmla="*/ 122 h 132"/>
              <a:gd name="T98" fmla="*/ 87 w 153"/>
              <a:gd name="T99" fmla="*/ 122 h 132"/>
              <a:gd name="T100" fmla="*/ 67 w 153"/>
              <a:gd name="T101" fmla="*/ 125 h 132"/>
              <a:gd name="T102" fmla="*/ 52 w 153"/>
              <a:gd name="T103" fmla="*/ 130 h 132"/>
              <a:gd name="T104" fmla="*/ 49 w 153"/>
              <a:gd name="T105" fmla="*/ 131 h 132"/>
              <a:gd name="T106" fmla="*/ 42 w 153"/>
              <a:gd name="T107" fmla="*/ 132 h 132"/>
              <a:gd name="T108" fmla="*/ 22 w 153"/>
              <a:gd name="T10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32">
                <a:moveTo>
                  <a:pt x="22" y="132"/>
                </a:moveTo>
                <a:cubicBezTo>
                  <a:pt x="22" y="113"/>
                  <a:pt x="22" y="113"/>
                  <a:pt x="22" y="113"/>
                </a:cubicBezTo>
                <a:cubicBezTo>
                  <a:pt x="20" y="109"/>
                  <a:pt x="20" y="109"/>
                  <a:pt x="20" y="109"/>
                </a:cubicBezTo>
                <a:cubicBezTo>
                  <a:pt x="21" y="104"/>
                  <a:pt x="21" y="104"/>
                  <a:pt x="21" y="104"/>
                </a:cubicBezTo>
                <a:cubicBezTo>
                  <a:pt x="11" y="103"/>
                  <a:pt x="11" y="103"/>
                  <a:pt x="11" y="103"/>
                </a:cubicBezTo>
                <a:cubicBezTo>
                  <a:pt x="5" y="91"/>
                  <a:pt x="5" y="91"/>
                  <a:pt x="5" y="91"/>
                </a:cubicBezTo>
                <a:cubicBezTo>
                  <a:pt x="0" y="77"/>
                  <a:pt x="0" y="77"/>
                  <a:pt x="0" y="77"/>
                </a:cubicBezTo>
                <a:cubicBezTo>
                  <a:pt x="7" y="69"/>
                  <a:pt x="7" y="69"/>
                  <a:pt x="7" y="69"/>
                </a:cubicBezTo>
                <a:cubicBezTo>
                  <a:pt x="8" y="58"/>
                  <a:pt x="8" y="58"/>
                  <a:pt x="8" y="58"/>
                </a:cubicBezTo>
                <a:cubicBezTo>
                  <a:pt x="13" y="55"/>
                  <a:pt x="13" y="55"/>
                  <a:pt x="13" y="55"/>
                </a:cubicBezTo>
                <a:cubicBezTo>
                  <a:pt x="11" y="43"/>
                  <a:pt x="11" y="43"/>
                  <a:pt x="11" y="43"/>
                </a:cubicBezTo>
                <a:cubicBezTo>
                  <a:pt x="13" y="42"/>
                  <a:pt x="13" y="42"/>
                  <a:pt x="13" y="42"/>
                </a:cubicBezTo>
                <a:cubicBezTo>
                  <a:pt x="12" y="37"/>
                  <a:pt x="12" y="37"/>
                  <a:pt x="12" y="37"/>
                </a:cubicBezTo>
                <a:cubicBezTo>
                  <a:pt x="11" y="30"/>
                  <a:pt x="11" y="30"/>
                  <a:pt x="11" y="30"/>
                </a:cubicBezTo>
                <a:cubicBezTo>
                  <a:pt x="11" y="15"/>
                  <a:pt x="11" y="15"/>
                  <a:pt x="11" y="15"/>
                </a:cubicBezTo>
                <a:cubicBezTo>
                  <a:pt x="26" y="9"/>
                  <a:pt x="26" y="9"/>
                  <a:pt x="26" y="9"/>
                </a:cubicBezTo>
                <a:cubicBezTo>
                  <a:pt x="31" y="7"/>
                  <a:pt x="31" y="7"/>
                  <a:pt x="31" y="7"/>
                </a:cubicBezTo>
                <a:cubicBezTo>
                  <a:pt x="39" y="3"/>
                  <a:pt x="39" y="3"/>
                  <a:pt x="39" y="3"/>
                </a:cubicBezTo>
                <a:cubicBezTo>
                  <a:pt x="48" y="3"/>
                  <a:pt x="48" y="3"/>
                  <a:pt x="48" y="3"/>
                </a:cubicBezTo>
                <a:cubicBezTo>
                  <a:pt x="53" y="4"/>
                  <a:pt x="53" y="4"/>
                  <a:pt x="53" y="4"/>
                </a:cubicBezTo>
                <a:cubicBezTo>
                  <a:pt x="54" y="3"/>
                  <a:pt x="54" y="3"/>
                  <a:pt x="54" y="3"/>
                </a:cubicBezTo>
                <a:cubicBezTo>
                  <a:pt x="64" y="1"/>
                  <a:pt x="64" y="1"/>
                  <a:pt x="64" y="1"/>
                </a:cubicBezTo>
                <a:cubicBezTo>
                  <a:pt x="74" y="3"/>
                  <a:pt x="74" y="3"/>
                  <a:pt x="74" y="3"/>
                </a:cubicBezTo>
                <a:cubicBezTo>
                  <a:pt x="78" y="0"/>
                  <a:pt x="78" y="0"/>
                  <a:pt x="78" y="0"/>
                </a:cubicBezTo>
                <a:cubicBezTo>
                  <a:pt x="91" y="3"/>
                  <a:pt x="91" y="3"/>
                  <a:pt x="91" y="3"/>
                </a:cubicBezTo>
                <a:cubicBezTo>
                  <a:pt x="102" y="9"/>
                  <a:pt x="102" y="9"/>
                  <a:pt x="102" y="9"/>
                </a:cubicBezTo>
                <a:cubicBezTo>
                  <a:pt x="110" y="10"/>
                  <a:pt x="110" y="10"/>
                  <a:pt x="110" y="10"/>
                </a:cubicBezTo>
                <a:cubicBezTo>
                  <a:pt x="115" y="11"/>
                  <a:pt x="115" y="11"/>
                  <a:pt x="115" y="11"/>
                </a:cubicBezTo>
                <a:cubicBezTo>
                  <a:pt x="125" y="11"/>
                  <a:pt x="125" y="11"/>
                  <a:pt x="125" y="11"/>
                </a:cubicBezTo>
                <a:cubicBezTo>
                  <a:pt x="131" y="13"/>
                  <a:pt x="131" y="13"/>
                  <a:pt x="131" y="13"/>
                </a:cubicBezTo>
                <a:cubicBezTo>
                  <a:pt x="146" y="15"/>
                  <a:pt x="146" y="15"/>
                  <a:pt x="146" y="15"/>
                </a:cubicBezTo>
                <a:cubicBezTo>
                  <a:pt x="149" y="33"/>
                  <a:pt x="149" y="33"/>
                  <a:pt x="149" y="33"/>
                </a:cubicBezTo>
                <a:cubicBezTo>
                  <a:pt x="148" y="34"/>
                  <a:pt x="148" y="34"/>
                  <a:pt x="148" y="34"/>
                </a:cubicBezTo>
                <a:cubicBezTo>
                  <a:pt x="151" y="37"/>
                  <a:pt x="151" y="37"/>
                  <a:pt x="151" y="37"/>
                </a:cubicBezTo>
                <a:cubicBezTo>
                  <a:pt x="153" y="47"/>
                  <a:pt x="153" y="47"/>
                  <a:pt x="153" y="47"/>
                </a:cubicBezTo>
                <a:cubicBezTo>
                  <a:pt x="152" y="55"/>
                  <a:pt x="152" y="55"/>
                  <a:pt x="152" y="55"/>
                </a:cubicBezTo>
                <a:cubicBezTo>
                  <a:pt x="149" y="69"/>
                  <a:pt x="149" y="69"/>
                  <a:pt x="149" y="69"/>
                </a:cubicBezTo>
                <a:cubicBezTo>
                  <a:pt x="142" y="73"/>
                  <a:pt x="142" y="73"/>
                  <a:pt x="142" y="73"/>
                </a:cubicBezTo>
                <a:cubicBezTo>
                  <a:pt x="140" y="78"/>
                  <a:pt x="140" y="78"/>
                  <a:pt x="140" y="78"/>
                </a:cubicBezTo>
                <a:cubicBezTo>
                  <a:pt x="140" y="79"/>
                  <a:pt x="140" y="79"/>
                  <a:pt x="140" y="79"/>
                </a:cubicBezTo>
                <a:cubicBezTo>
                  <a:pt x="147" y="84"/>
                  <a:pt x="147" y="84"/>
                  <a:pt x="147" y="84"/>
                </a:cubicBezTo>
                <a:cubicBezTo>
                  <a:pt x="149" y="97"/>
                  <a:pt x="149" y="97"/>
                  <a:pt x="149" y="97"/>
                </a:cubicBezTo>
                <a:cubicBezTo>
                  <a:pt x="148" y="117"/>
                  <a:pt x="148" y="117"/>
                  <a:pt x="148" y="117"/>
                </a:cubicBezTo>
                <a:cubicBezTo>
                  <a:pt x="129" y="120"/>
                  <a:pt x="129" y="120"/>
                  <a:pt x="129" y="120"/>
                </a:cubicBezTo>
                <a:cubicBezTo>
                  <a:pt x="125" y="123"/>
                  <a:pt x="125" y="123"/>
                  <a:pt x="125" y="123"/>
                </a:cubicBezTo>
                <a:cubicBezTo>
                  <a:pt x="116" y="121"/>
                  <a:pt x="116" y="121"/>
                  <a:pt x="116" y="121"/>
                </a:cubicBezTo>
                <a:cubicBezTo>
                  <a:pt x="114" y="121"/>
                  <a:pt x="112" y="120"/>
                  <a:pt x="110" y="120"/>
                </a:cubicBezTo>
                <a:cubicBezTo>
                  <a:pt x="108" y="120"/>
                  <a:pt x="106" y="121"/>
                  <a:pt x="105" y="121"/>
                </a:cubicBezTo>
                <a:cubicBezTo>
                  <a:pt x="99" y="122"/>
                  <a:pt x="93" y="122"/>
                  <a:pt x="87" y="122"/>
                </a:cubicBezTo>
                <a:cubicBezTo>
                  <a:pt x="87" y="122"/>
                  <a:pt x="87" y="122"/>
                  <a:pt x="87" y="122"/>
                </a:cubicBezTo>
                <a:cubicBezTo>
                  <a:pt x="78" y="122"/>
                  <a:pt x="73" y="123"/>
                  <a:pt x="67" y="125"/>
                </a:cubicBezTo>
                <a:cubicBezTo>
                  <a:pt x="61" y="127"/>
                  <a:pt x="57" y="129"/>
                  <a:pt x="52" y="130"/>
                </a:cubicBezTo>
                <a:cubicBezTo>
                  <a:pt x="49" y="131"/>
                  <a:pt x="49" y="131"/>
                  <a:pt x="49" y="131"/>
                </a:cubicBezTo>
                <a:cubicBezTo>
                  <a:pt x="42" y="132"/>
                  <a:pt x="42" y="132"/>
                  <a:pt x="42" y="132"/>
                </a:cubicBezTo>
                <a:lnTo>
                  <a:pt x="22" y="13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315"/>
          <p:cNvSpPr>
            <a:spLocks/>
          </p:cNvSpPr>
          <p:nvPr/>
        </p:nvSpPr>
        <p:spPr bwMode="auto">
          <a:xfrm>
            <a:off x="13477875" y="9105900"/>
            <a:ext cx="28575" cy="130175"/>
          </a:xfrm>
          <a:custGeom>
            <a:avLst/>
            <a:gdLst>
              <a:gd name="T0" fmla="*/ 9 w 9"/>
              <a:gd name="T1" fmla="*/ 41 h 41"/>
              <a:gd name="T2" fmla="*/ 0 w 9"/>
              <a:gd name="T3" fmla="*/ 40 h 41"/>
              <a:gd name="T4" fmla="*/ 8 w 9"/>
              <a:gd name="T5" fmla="*/ 0 h 41"/>
              <a:gd name="T6" fmla="*/ 9 w 9"/>
              <a:gd name="T7" fmla="*/ 41 h 41"/>
            </a:gdLst>
            <a:ahLst/>
            <a:cxnLst>
              <a:cxn ang="0">
                <a:pos x="T0" y="T1"/>
              </a:cxn>
              <a:cxn ang="0">
                <a:pos x="T2" y="T3"/>
              </a:cxn>
              <a:cxn ang="0">
                <a:pos x="T4" y="T5"/>
              </a:cxn>
              <a:cxn ang="0">
                <a:pos x="T6" y="T7"/>
              </a:cxn>
            </a:cxnLst>
            <a:rect l="0" t="0" r="r" b="b"/>
            <a:pathLst>
              <a:path w="9" h="41">
                <a:moveTo>
                  <a:pt x="9" y="41"/>
                </a:moveTo>
                <a:cubicBezTo>
                  <a:pt x="6" y="41"/>
                  <a:pt x="3" y="40"/>
                  <a:pt x="0" y="40"/>
                </a:cubicBezTo>
                <a:cubicBezTo>
                  <a:pt x="8" y="0"/>
                  <a:pt x="8" y="0"/>
                  <a:pt x="8" y="0"/>
                </a:cubicBezTo>
                <a:lnTo>
                  <a:pt x="9" y="4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316"/>
          <p:cNvSpPr>
            <a:spLocks/>
          </p:cNvSpPr>
          <p:nvPr/>
        </p:nvSpPr>
        <p:spPr bwMode="auto">
          <a:xfrm>
            <a:off x="12907963" y="8931275"/>
            <a:ext cx="377825" cy="323850"/>
          </a:xfrm>
          <a:custGeom>
            <a:avLst/>
            <a:gdLst>
              <a:gd name="T0" fmla="*/ 91 w 119"/>
              <a:gd name="T1" fmla="*/ 102 h 102"/>
              <a:gd name="T2" fmla="*/ 86 w 119"/>
              <a:gd name="T3" fmla="*/ 101 h 102"/>
              <a:gd name="T4" fmla="*/ 63 w 119"/>
              <a:gd name="T5" fmla="*/ 93 h 102"/>
              <a:gd name="T6" fmla="*/ 32 w 119"/>
              <a:gd name="T7" fmla="*/ 75 h 102"/>
              <a:gd name="T8" fmla="*/ 25 w 119"/>
              <a:gd name="T9" fmla="*/ 71 h 102"/>
              <a:gd name="T10" fmla="*/ 16 w 119"/>
              <a:gd name="T11" fmla="*/ 66 h 102"/>
              <a:gd name="T12" fmla="*/ 0 w 119"/>
              <a:gd name="T13" fmla="*/ 59 h 102"/>
              <a:gd name="T14" fmla="*/ 6 w 119"/>
              <a:gd name="T15" fmla="*/ 40 h 102"/>
              <a:gd name="T16" fmla="*/ 8 w 119"/>
              <a:gd name="T17" fmla="*/ 34 h 102"/>
              <a:gd name="T18" fmla="*/ 15 w 119"/>
              <a:gd name="T19" fmla="*/ 22 h 102"/>
              <a:gd name="T20" fmla="*/ 18 w 119"/>
              <a:gd name="T21" fmla="*/ 21 h 102"/>
              <a:gd name="T22" fmla="*/ 22 w 119"/>
              <a:gd name="T23" fmla="*/ 14 h 102"/>
              <a:gd name="T24" fmla="*/ 22 w 119"/>
              <a:gd name="T25" fmla="*/ 14 h 102"/>
              <a:gd name="T26" fmla="*/ 23 w 119"/>
              <a:gd name="T27" fmla="*/ 11 h 102"/>
              <a:gd name="T28" fmla="*/ 34 w 119"/>
              <a:gd name="T29" fmla="*/ 5 h 102"/>
              <a:gd name="T30" fmla="*/ 42 w 119"/>
              <a:gd name="T31" fmla="*/ 2 h 102"/>
              <a:gd name="T32" fmla="*/ 45 w 119"/>
              <a:gd name="T33" fmla="*/ 2 h 102"/>
              <a:gd name="T34" fmla="*/ 54 w 119"/>
              <a:gd name="T35" fmla="*/ 0 h 102"/>
              <a:gd name="T36" fmla="*/ 65 w 119"/>
              <a:gd name="T37" fmla="*/ 4 h 102"/>
              <a:gd name="T38" fmla="*/ 71 w 119"/>
              <a:gd name="T39" fmla="*/ 9 h 102"/>
              <a:gd name="T40" fmla="*/ 80 w 119"/>
              <a:gd name="T41" fmla="*/ 13 h 102"/>
              <a:gd name="T42" fmla="*/ 81 w 119"/>
              <a:gd name="T43" fmla="*/ 17 h 102"/>
              <a:gd name="T44" fmla="*/ 83 w 119"/>
              <a:gd name="T45" fmla="*/ 18 h 102"/>
              <a:gd name="T46" fmla="*/ 86 w 119"/>
              <a:gd name="T47" fmla="*/ 20 h 102"/>
              <a:gd name="T48" fmla="*/ 91 w 119"/>
              <a:gd name="T49" fmla="*/ 23 h 102"/>
              <a:gd name="T50" fmla="*/ 114 w 119"/>
              <a:gd name="T51" fmla="*/ 46 h 102"/>
              <a:gd name="T52" fmla="*/ 110 w 119"/>
              <a:gd name="T53" fmla="*/ 48 h 102"/>
              <a:gd name="T54" fmla="*/ 113 w 119"/>
              <a:gd name="T55" fmla="*/ 53 h 102"/>
              <a:gd name="T56" fmla="*/ 119 w 119"/>
              <a:gd name="T57" fmla="*/ 68 h 102"/>
              <a:gd name="T58" fmla="*/ 113 w 119"/>
              <a:gd name="T59" fmla="*/ 74 h 102"/>
              <a:gd name="T60" fmla="*/ 113 w 119"/>
              <a:gd name="T61" fmla="*/ 76 h 102"/>
              <a:gd name="T62" fmla="*/ 113 w 119"/>
              <a:gd name="T63" fmla="*/ 79 h 102"/>
              <a:gd name="T64" fmla="*/ 112 w 119"/>
              <a:gd name="T65" fmla="*/ 79 h 102"/>
              <a:gd name="T66" fmla="*/ 111 w 119"/>
              <a:gd name="T67" fmla="*/ 82 h 102"/>
              <a:gd name="T68" fmla="*/ 106 w 119"/>
              <a:gd name="T69" fmla="*/ 80 h 102"/>
              <a:gd name="T70" fmla="*/ 98 w 119"/>
              <a:gd name="T71" fmla="*/ 81 h 102"/>
              <a:gd name="T72" fmla="*/ 103 w 119"/>
              <a:gd name="T73" fmla="*/ 101 h 102"/>
              <a:gd name="T74" fmla="*/ 100 w 119"/>
              <a:gd name="T75" fmla="*/ 101 h 102"/>
              <a:gd name="T76" fmla="*/ 94 w 119"/>
              <a:gd name="T77" fmla="*/ 102 h 102"/>
              <a:gd name="T78" fmla="*/ 91 w 119"/>
              <a:gd name="T7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102">
                <a:moveTo>
                  <a:pt x="91" y="102"/>
                </a:moveTo>
                <a:cubicBezTo>
                  <a:pt x="86" y="101"/>
                  <a:pt x="86" y="101"/>
                  <a:pt x="86" y="101"/>
                </a:cubicBezTo>
                <a:cubicBezTo>
                  <a:pt x="78" y="99"/>
                  <a:pt x="70" y="96"/>
                  <a:pt x="63" y="93"/>
                </a:cubicBezTo>
                <a:cubicBezTo>
                  <a:pt x="52" y="88"/>
                  <a:pt x="42" y="81"/>
                  <a:pt x="32" y="75"/>
                </a:cubicBezTo>
                <a:cubicBezTo>
                  <a:pt x="25" y="71"/>
                  <a:pt x="25" y="71"/>
                  <a:pt x="25" y="71"/>
                </a:cubicBezTo>
                <a:cubicBezTo>
                  <a:pt x="22" y="69"/>
                  <a:pt x="19" y="68"/>
                  <a:pt x="16" y="66"/>
                </a:cubicBezTo>
                <a:cubicBezTo>
                  <a:pt x="0" y="59"/>
                  <a:pt x="0" y="59"/>
                  <a:pt x="0" y="59"/>
                </a:cubicBezTo>
                <a:cubicBezTo>
                  <a:pt x="6" y="40"/>
                  <a:pt x="6" y="40"/>
                  <a:pt x="6" y="40"/>
                </a:cubicBezTo>
                <a:cubicBezTo>
                  <a:pt x="8" y="34"/>
                  <a:pt x="8" y="34"/>
                  <a:pt x="8" y="34"/>
                </a:cubicBezTo>
                <a:cubicBezTo>
                  <a:pt x="15" y="22"/>
                  <a:pt x="15" y="22"/>
                  <a:pt x="15" y="22"/>
                </a:cubicBezTo>
                <a:cubicBezTo>
                  <a:pt x="18" y="21"/>
                  <a:pt x="18" y="21"/>
                  <a:pt x="18" y="21"/>
                </a:cubicBezTo>
                <a:cubicBezTo>
                  <a:pt x="22" y="14"/>
                  <a:pt x="22" y="14"/>
                  <a:pt x="22" y="14"/>
                </a:cubicBezTo>
                <a:cubicBezTo>
                  <a:pt x="22" y="14"/>
                  <a:pt x="22" y="14"/>
                  <a:pt x="22" y="14"/>
                </a:cubicBezTo>
                <a:cubicBezTo>
                  <a:pt x="23" y="11"/>
                  <a:pt x="23" y="11"/>
                  <a:pt x="23" y="11"/>
                </a:cubicBezTo>
                <a:cubicBezTo>
                  <a:pt x="34" y="5"/>
                  <a:pt x="34" y="5"/>
                  <a:pt x="34" y="5"/>
                </a:cubicBezTo>
                <a:cubicBezTo>
                  <a:pt x="42" y="2"/>
                  <a:pt x="42" y="2"/>
                  <a:pt x="42" y="2"/>
                </a:cubicBezTo>
                <a:cubicBezTo>
                  <a:pt x="45" y="2"/>
                  <a:pt x="45" y="2"/>
                  <a:pt x="45" y="2"/>
                </a:cubicBezTo>
                <a:cubicBezTo>
                  <a:pt x="54" y="0"/>
                  <a:pt x="54" y="0"/>
                  <a:pt x="54" y="0"/>
                </a:cubicBezTo>
                <a:cubicBezTo>
                  <a:pt x="65" y="4"/>
                  <a:pt x="65" y="4"/>
                  <a:pt x="65" y="4"/>
                </a:cubicBezTo>
                <a:cubicBezTo>
                  <a:pt x="71" y="9"/>
                  <a:pt x="71" y="9"/>
                  <a:pt x="71" y="9"/>
                </a:cubicBezTo>
                <a:cubicBezTo>
                  <a:pt x="80" y="13"/>
                  <a:pt x="80" y="13"/>
                  <a:pt x="80" y="13"/>
                </a:cubicBezTo>
                <a:cubicBezTo>
                  <a:pt x="81" y="17"/>
                  <a:pt x="81" y="17"/>
                  <a:pt x="81" y="17"/>
                </a:cubicBezTo>
                <a:cubicBezTo>
                  <a:pt x="83" y="18"/>
                  <a:pt x="83" y="18"/>
                  <a:pt x="83" y="18"/>
                </a:cubicBezTo>
                <a:cubicBezTo>
                  <a:pt x="86" y="20"/>
                  <a:pt x="86" y="20"/>
                  <a:pt x="86" y="20"/>
                </a:cubicBezTo>
                <a:cubicBezTo>
                  <a:pt x="91" y="23"/>
                  <a:pt x="91" y="23"/>
                  <a:pt x="91" y="23"/>
                </a:cubicBezTo>
                <a:cubicBezTo>
                  <a:pt x="114" y="46"/>
                  <a:pt x="114" y="46"/>
                  <a:pt x="114" y="46"/>
                </a:cubicBezTo>
                <a:cubicBezTo>
                  <a:pt x="110" y="48"/>
                  <a:pt x="110" y="48"/>
                  <a:pt x="110" y="48"/>
                </a:cubicBezTo>
                <a:cubicBezTo>
                  <a:pt x="113" y="53"/>
                  <a:pt x="113" y="53"/>
                  <a:pt x="113" y="53"/>
                </a:cubicBezTo>
                <a:cubicBezTo>
                  <a:pt x="119" y="68"/>
                  <a:pt x="119" y="68"/>
                  <a:pt x="119" y="68"/>
                </a:cubicBezTo>
                <a:cubicBezTo>
                  <a:pt x="113" y="74"/>
                  <a:pt x="113" y="74"/>
                  <a:pt x="113" y="74"/>
                </a:cubicBezTo>
                <a:cubicBezTo>
                  <a:pt x="113" y="76"/>
                  <a:pt x="113" y="76"/>
                  <a:pt x="113" y="76"/>
                </a:cubicBezTo>
                <a:cubicBezTo>
                  <a:pt x="113" y="79"/>
                  <a:pt x="113" y="79"/>
                  <a:pt x="113" y="79"/>
                </a:cubicBezTo>
                <a:cubicBezTo>
                  <a:pt x="112" y="79"/>
                  <a:pt x="112" y="79"/>
                  <a:pt x="112" y="79"/>
                </a:cubicBezTo>
                <a:cubicBezTo>
                  <a:pt x="111" y="82"/>
                  <a:pt x="111" y="82"/>
                  <a:pt x="111" y="82"/>
                </a:cubicBezTo>
                <a:cubicBezTo>
                  <a:pt x="106" y="80"/>
                  <a:pt x="106" y="80"/>
                  <a:pt x="106" y="80"/>
                </a:cubicBezTo>
                <a:cubicBezTo>
                  <a:pt x="98" y="81"/>
                  <a:pt x="98" y="81"/>
                  <a:pt x="98" y="81"/>
                </a:cubicBezTo>
                <a:cubicBezTo>
                  <a:pt x="103" y="101"/>
                  <a:pt x="103" y="101"/>
                  <a:pt x="103" y="101"/>
                </a:cubicBezTo>
                <a:cubicBezTo>
                  <a:pt x="100" y="101"/>
                  <a:pt x="100" y="101"/>
                  <a:pt x="100" y="101"/>
                </a:cubicBezTo>
                <a:cubicBezTo>
                  <a:pt x="94" y="102"/>
                  <a:pt x="94" y="102"/>
                  <a:pt x="94" y="102"/>
                </a:cubicBezTo>
                <a:lnTo>
                  <a:pt x="91" y="10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317"/>
          <p:cNvSpPr>
            <a:spLocks/>
          </p:cNvSpPr>
          <p:nvPr/>
        </p:nvSpPr>
        <p:spPr bwMode="auto">
          <a:xfrm>
            <a:off x="12774613" y="8864600"/>
            <a:ext cx="330200" cy="295275"/>
          </a:xfrm>
          <a:custGeom>
            <a:avLst/>
            <a:gdLst>
              <a:gd name="T0" fmla="*/ 58 w 104"/>
              <a:gd name="T1" fmla="*/ 87 h 93"/>
              <a:gd name="T2" fmla="*/ 57 w 104"/>
              <a:gd name="T3" fmla="*/ 87 h 93"/>
              <a:gd name="T4" fmla="*/ 26 w 104"/>
              <a:gd name="T5" fmla="*/ 65 h 93"/>
              <a:gd name="T6" fmla="*/ 14 w 104"/>
              <a:gd name="T7" fmla="*/ 40 h 93"/>
              <a:gd name="T8" fmla="*/ 0 w 104"/>
              <a:gd name="T9" fmla="*/ 16 h 93"/>
              <a:gd name="T10" fmla="*/ 31 w 104"/>
              <a:gd name="T11" fmla="*/ 13 h 93"/>
              <a:gd name="T12" fmla="*/ 32 w 104"/>
              <a:gd name="T13" fmla="*/ 12 h 93"/>
              <a:gd name="T14" fmla="*/ 43 w 104"/>
              <a:gd name="T15" fmla="*/ 4 h 93"/>
              <a:gd name="T16" fmla="*/ 53 w 104"/>
              <a:gd name="T17" fmla="*/ 0 h 93"/>
              <a:gd name="T18" fmla="*/ 82 w 104"/>
              <a:gd name="T19" fmla="*/ 0 h 93"/>
              <a:gd name="T20" fmla="*/ 97 w 104"/>
              <a:gd name="T21" fmla="*/ 23 h 93"/>
              <a:gd name="T22" fmla="*/ 104 w 104"/>
              <a:gd name="T23" fmla="*/ 27 h 93"/>
              <a:gd name="T24" fmla="*/ 102 w 104"/>
              <a:gd name="T25" fmla="*/ 53 h 93"/>
              <a:gd name="T26" fmla="*/ 101 w 104"/>
              <a:gd name="T27" fmla="*/ 54 h 93"/>
              <a:gd name="T28" fmla="*/ 100 w 104"/>
              <a:gd name="T29" fmla="*/ 59 h 93"/>
              <a:gd name="T30" fmla="*/ 99 w 104"/>
              <a:gd name="T31" fmla="*/ 64 h 93"/>
              <a:gd name="T32" fmla="*/ 97 w 104"/>
              <a:gd name="T33" fmla="*/ 64 h 93"/>
              <a:gd name="T34" fmla="*/ 89 w 104"/>
              <a:gd name="T35" fmla="*/ 73 h 93"/>
              <a:gd name="T36" fmla="*/ 85 w 104"/>
              <a:gd name="T37" fmla="*/ 76 h 93"/>
              <a:gd name="T38" fmla="*/ 80 w 104"/>
              <a:gd name="T39" fmla="*/ 93 h 93"/>
              <a:gd name="T40" fmla="*/ 58 w 104"/>
              <a:gd name="T41"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93">
                <a:moveTo>
                  <a:pt x="58" y="87"/>
                </a:moveTo>
                <a:cubicBezTo>
                  <a:pt x="57" y="87"/>
                  <a:pt x="57" y="87"/>
                  <a:pt x="57" y="87"/>
                </a:cubicBezTo>
                <a:cubicBezTo>
                  <a:pt x="43" y="82"/>
                  <a:pt x="33" y="75"/>
                  <a:pt x="26" y="65"/>
                </a:cubicBezTo>
                <a:cubicBezTo>
                  <a:pt x="21" y="58"/>
                  <a:pt x="16" y="50"/>
                  <a:pt x="14" y="40"/>
                </a:cubicBezTo>
                <a:cubicBezTo>
                  <a:pt x="0" y="16"/>
                  <a:pt x="0" y="16"/>
                  <a:pt x="0" y="16"/>
                </a:cubicBezTo>
                <a:cubicBezTo>
                  <a:pt x="31" y="13"/>
                  <a:pt x="31" y="13"/>
                  <a:pt x="31" y="13"/>
                </a:cubicBezTo>
                <a:cubicBezTo>
                  <a:pt x="32" y="12"/>
                  <a:pt x="32" y="12"/>
                  <a:pt x="32" y="12"/>
                </a:cubicBezTo>
                <a:cubicBezTo>
                  <a:pt x="43" y="4"/>
                  <a:pt x="43" y="4"/>
                  <a:pt x="43" y="4"/>
                </a:cubicBezTo>
                <a:cubicBezTo>
                  <a:pt x="53" y="0"/>
                  <a:pt x="53" y="0"/>
                  <a:pt x="53" y="0"/>
                </a:cubicBezTo>
                <a:cubicBezTo>
                  <a:pt x="82" y="0"/>
                  <a:pt x="82" y="0"/>
                  <a:pt x="82" y="0"/>
                </a:cubicBezTo>
                <a:cubicBezTo>
                  <a:pt x="97" y="23"/>
                  <a:pt x="97" y="23"/>
                  <a:pt x="97" y="23"/>
                </a:cubicBezTo>
                <a:cubicBezTo>
                  <a:pt x="104" y="27"/>
                  <a:pt x="104" y="27"/>
                  <a:pt x="104" y="27"/>
                </a:cubicBezTo>
                <a:cubicBezTo>
                  <a:pt x="102" y="53"/>
                  <a:pt x="102" y="53"/>
                  <a:pt x="102" y="53"/>
                </a:cubicBezTo>
                <a:cubicBezTo>
                  <a:pt x="101" y="54"/>
                  <a:pt x="101" y="54"/>
                  <a:pt x="101" y="54"/>
                </a:cubicBezTo>
                <a:cubicBezTo>
                  <a:pt x="100" y="59"/>
                  <a:pt x="100" y="59"/>
                  <a:pt x="100" y="59"/>
                </a:cubicBezTo>
                <a:cubicBezTo>
                  <a:pt x="99" y="64"/>
                  <a:pt x="99" y="64"/>
                  <a:pt x="99" y="64"/>
                </a:cubicBezTo>
                <a:cubicBezTo>
                  <a:pt x="97" y="64"/>
                  <a:pt x="97" y="64"/>
                  <a:pt x="97" y="64"/>
                </a:cubicBezTo>
                <a:cubicBezTo>
                  <a:pt x="89" y="73"/>
                  <a:pt x="89" y="73"/>
                  <a:pt x="89" y="73"/>
                </a:cubicBezTo>
                <a:cubicBezTo>
                  <a:pt x="85" y="76"/>
                  <a:pt x="85" y="76"/>
                  <a:pt x="85" y="76"/>
                </a:cubicBezTo>
                <a:cubicBezTo>
                  <a:pt x="80" y="93"/>
                  <a:pt x="80" y="93"/>
                  <a:pt x="80" y="93"/>
                </a:cubicBezTo>
                <a:lnTo>
                  <a:pt x="58" y="8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318"/>
          <p:cNvSpPr>
            <a:spLocks/>
          </p:cNvSpPr>
          <p:nvPr/>
        </p:nvSpPr>
        <p:spPr bwMode="auto">
          <a:xfrm>
            <a:off x="12971463" y="9036050"/>
            <a:ext cx="82550" cy="120650"/>
          </a:xfrm>
          <a:custGeom>
            <a:avLst/>
            <a:gdLst>
              <a:gd name="T0" fmla="*/ 0 w 26"/>
              <a:gd name="T1" fmla="*/ 35 h 38"/>
              <a:gd name="T2" fmla="*/ 19 w 26"/>
              <a:gd name="T3" fmla="*/ 0 h 38"/>
              <a:gd name="T4" fmla="*/ 26 w 26"/>
              <a:gd name="T5" fmla="*/ 4 h 38"/>
              <a:gd name="T6" fmla="*/ 5 w 26"/>
              <a:gd name="T7" fmla="*/ 38 h 38"/>
              <a:gd name="T8" fmla="*/ 0 w 26"/>
              <a:gd name="T9" fmla="*/ 35 h 38"/>
            </a:gdLst>
            <a:ahLst/>
            <a:cxnLst>
              <a:cxn ang="0">
                <a:pos x="T0" y="T1"/>
              </a:cxn>
              <a:cxn ang="0">
                <a:pos x="T2" y="T3"/>
              </a:cxn>
              <a:cxn ang="0">
                <a:pos x="T4" y="T5"/>
              </a:cxn>
              <a:cxn ang="0">
                <a:pos x="T6" y="T7"/>
              </a:cxn>
              <a:cxn ang="0">
                <a:pos x="T8" y="T9"/>
              </a:cxn>
            </a:cxnLst>
            <a:rect l="0" t="0" r="r" b="b"/>
            <a:pathLst>
              <a:path w="26" h="38">
                <a:moveTo>
                  <a:pt x="0" y="35"/>
                </a:moveTo>
                <a:cubicBezTo>
                  <a:pt x="19" y="0"/>
                  <a:pt x="19" y="0"/>
                  <a:pt x="19" y="0"/>
                </a:cubicBezTo>
                <a:cubicBezTo>
                  <a:pt x="21" y="1"/>
                  <a:pt x="24" y="2"/>
                  <a:pt x="26" y="4"/>
                </a:cubicBezTo>
                <a:cubicBezTo>
                  <a:pt x="5" y="38"/>
                  <a:pt x="5" y="38"/>
                  <a:pt x="5" y="38"/>
                </a:cubicBezTo>
                <a:lnTo>
                  <a:pt x="0" y="3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319"/>
          <p:cNvSpPr>
            <a:spLocks/>
          </p:cNvSpPr>
          <p:nvPr/>
        </p:nvSpPr>
        <p:spPr bwMode="auto">
          <a:xfrm>
            <a:off x="13019088" y="9102725"/>
            <a:ext cx="317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320"/>
          <p:cNvSpPr>
            <a:spLocks/>
          </p:cNvSpPr>
          <p:nvPr/>
        </p:nvSpPr>
        <p:spPr bwMode="auto">
          <a:xfrm>
            <a:off x="12815888" y="8969375"/>
            <a:ext cx="127000" cy="38100"/>
          </a:xfrm>
          <a:custGeom>
            <a:avLst/>
            <a:gdLst>
              <a:gd name="T0" fmla="*/ 2 w 40"/>
              <a:gd name="T1" fmla="*/ 12 h 12"/>
              <a:gd name="T2" fmla="*/ 0 w 40"/>
              <a:gd name="T3" fmla="*/ 3 h 12"/>
              <a:gd name="T4" fmla="*/ 40 w 40"/>
              <a:gd name="T5" fmla="*/ 0 h 12"/>
              <a:gd name="T6" fmla="*/ 2 w 40"/>
              <a:gd name="T7" fmla="*/ 12 h 12"/>
            </a:gdLst>
            <a:ahLst/>
            <a:cxnLst>
              <a:cxn ang="0">
                <a:pos x="T0" y="T1"/>
              </a:cxn>
              <a:cxn ang="0">
                <a:pos x="T2" y="T3"/>
              </a:cxn>
              <a:cxn ang="0">
                <a:pos x="T4" y="T5"/>
              </a:cxn>
              <a:cxn ang="0">
                <a:pos x="T6" y="T7"/>
              </a:cxn>
            </a:cxnLst>
            <a:rect l="0" t="0" r="r" b="b"/>
            <a:pathLst>
              <a:path w="40" h="12">
                <a:moveTo>
                  <a:pt x="2" y="12"/>
                </a:moveTo>
                <a:cubicBezTo>
                  <a:pt x="1" y="9"/>
                  <a:pt x="0" y="6"/>
                  <a:pt x="0" y="3"/>
                </a:cubicBezTo>
                <a:cubicBezTo>
                  <a:pt x="40" y="0"/>
                  <a:pt x="40" y="0"/>
                  <a:pt x="40" y="0"/>
                </a:cubicBezTo>
                <a:lnTo>
                  <a:pt x="2" y="1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321"/>
          <p:cNvSpPr>
            <a:spLocks/>
          </p:cNvSpPr>
          <p:nvPr/>
        </p:nvSpPr>
        <p:spPr bwMode="auto">
          <a:xfrm>
            <a:off x="12704763" y="8747125"/>
            <a:ext cx="558800" cy="381000"/>
          </a:xfrm>
          <a:custGeom>
            <a:avLst/>
            <a:gdLst>
              <a:gd name="T0" fmla="*/ 137 w 176"/>
              <a:gd name="T1" fmla="*/ 117 h 120"/>
              <a:gd name="T2" fmla="*/ 125 w 176"/>
              <a:gd name="T3" fmla="*/ 118 h 120"/>
              <a:gd name="T4" fmla="*/ 117 w 176"/>
              <a:gd name="T5" fmla="*/ 112 h 120"/>
              <a:gd name="T6" fmla="*/ 106 w 176"/>
              <a:gd name="T7" fmla="*/ 102 h 120"/>
              <a:gd name="T8" fmla="*/ 77 w 176"/>
              <a:gd name="T9" fmla="*/ 112 h 120"/>
              <a:gd name="T10" fmla="*/ 81 w 176"/>
              <a:gd name="T11" fmla="*/ 93 h 120"/>
              <a:gd name="T12" fmla="*/ 82 w 176"/>
              <a:gd name="T13" fmla="*/ 83 h 120"/>
              <a:gd name="T14" fmla="*/ 81 w 176"/>
              <a:gd name="T15" fmla="*/ 82 h 120"/>
              <a:gd name="T16" fmla="*/ 81 w 176"/>
              <a:gd name="T17" fmla="*/ 81 h 120"/>
              <a:gd name="T18" fmla="*/ 74 w 176"/>
              <a:gd name="T19" fmla="*/ 85 h 120"/>
              <a:gd name="T20" fmla="*/ 66 w 176"/>
              <a:gd name="T21" fmla="*/ 88 h 120"/>
              <a:gd name="T22" fmla="*/ 44 w 176"/>
              <a:gd name="T23" fmla="*/ 91 h 120"/>
              <a:gd name="T24" fmla="*/ 37 w 176"/>
              <a:gd name="T25" fmla="*/ 80 h 120"/>
              <a:gd name="T26" fmla="*/ 30 w 176"/>
              <a:gd name="T27" fmla="*/ 75 h 120"/>
              <a:gd name="T28" fmla="*/ 13 w 176"/>
              <a:gd name="T29" fmla="*/ 61 h 120"/>
              <a:gd name="T30" fmla="*/ 0 w 176"/>
              <a:gd name="T31" fmla="*/ 50 h 120"/>
              <a:gd name="T32" fmla="*/ 18 w 176"/>
              <a:gd name="T33" fmla="*/ 23 h 120"/>
              <a:gd name="T34" fmla="*/ 26 w 176"/>
              <a:gd name="T35" fmla="*/ 22 h 120"/>
              <a:gd name="T36" fmla="*/ 24 w 176"/>
              <a:gd name="T37" fmla="*/ 0 h 120"/>
              <a:gd name="T38" fmla="*/ 65 w 176"/>
              <a:gd name="T39" fmla="*/ 0 h 120"/>
              <a:gd name="T40" fmla="*/ 75 w 176"/>
              <a:gd name="T41" fmla="*/ 4 h 120"/>
              <a:gd name="T42" fmla="*/ 76 w 176"/>
              <a:gd name="T43" fmla="*/ 4 h 120"/>
              <a:gd name="T44" fmla="*/ 82 w 176"/>
              <a:gd name="T45" fmla="*/ 5 h 120"/>
              <a:gd name="T46" fmla="*/ 85 w 176"/>
              <a:gd name="T47" fmla="*/ 5 h 120"/>
              <a:gd name="T48" fmla="*/ 92 w 176"/>
              <a:gd name="T49" fmla="*/ 5 h 120"/>
              <a:gd name="T50" fmla="*/ 96 w 176"/>
              <a:gd name="T51" fmla="*/ 7 h 120"/>
              <a:gd name="T52" fmla="*/ 100 w 176"/>
              <a:gd name="T53" fmla="*/ 7 h 120"/>
              <a:gd name="T54" fmla="*/ 102 w 176"/>
              <a:gd name="T55" fmla="*/ 7 h 120"/>
              <a:gd name="T56" fmla="*/ 108 w 176"/>
              <a:gd name="T57" fmla="*/ 10 h 120"/>
              <a:gd name="T58" fmla="*/ 112 w 176"/>
              <a:gd name="T59" fmla="*/ 6 h 120"/>
              <a:gd name="T60" fmla="*/ 122 w 176"/>
              <a:gd name="T61" fmla="*/ 5 h 120"/>
              <a:gd name="T62" fmla="*/ 129 w 176"/>
              <a:gd name="T63" fmla="*/ 5 h 120"/>
              <a:gd name="T64" fmla="*/ 140 w 176"/>
              <a:gd name="T65" fmla="*/ 3 h 120"/>
              <a:gd name="T66" fmla="*/ 157 w 176"/>
              <a:gd name="T67" fmla="*/ 21 h 120"/>
              <a:gd name="T68" fmla="*/ 160 w 176"/>
              <a:gd name="T69" fmla="*/ 22 h 120"/>
              <a:gd name="T70" fmla="*/ 161 w 176"/>
              <a:gd name="T71" fmla="*/ 24 h 120"/>
              <a:gd name="T72" fmla="*/ 175 w 176"/>
              <a:gd name="T73" fmla="*/ 24 h 120"/>
              <a:gd name="T74" fmla="*/ 170 w 176"/>
              <a:gd name="T75" fmla="*/ 38 h 120"/>
              <a:gd name="T76" fmla="*/ 171 w 176"/>
              <a:gd name="T77" fmla="*/ 39 h 120"/>
              <a:gd name="T78" fmla="*/ 174 w 176"/>
              <a:gd name="T79" fmla="*/ 49 h 120"/>
              <a:gd name="T80" fmla="*/ 176 w 176"/>
              <a:gd name="T81" fmla="*/ 63 h 120"/>
              <a:gd name="T82" fmla="*/ 170 w 176"/>
              <a:gd name="T83" fmla="*/ 67 h 120"/>
              <a:gd name="T84" fmla="*/ 171 w 176"/>
              <a:gd name="T85" fmla="*/ 68 h 120"/>
              <a:gd name="T86" fmla="*/ 172 w 176"/>
              <a:gd name="T87" fmla="*/ 79 h 120"/>
              <a:gd name="T88" fmla="*/ 171 w 176"/>
              <a:gd name="T89" fmla="*/ 88 h 120"/>
              <a:gd name="T90" fmla="*/ 171 w 176"/>
              <a:gd name="T91" fmla="*/ 90 h 120"/>
              <a:gd name="T92" fmla="*/ 171 w 176"/>
              <a:gd name="T93" fmla="*/ 91 h 120"/>
              <a:gd name="T94" fmla="*/ 170 w 176"/>
              <a:gd name="T95" fmla="*/ 99 h 120"/>
              <a:gd name="T96" fmla="*/ 167 w 176"/>
              <a:gd name="T97" fmla="*/ 99 h 120"/>
              <a:gd name="T98" fmla="*/ 160 w 176"/>
              <a:gd name="T99" fmla="*/ 112 h 120"/>
              <a:gd name="T100" fmla="*/ 141 w 176"/>
              <a:gd name="T101" fmla="*/ 120 h 120"/>
              <a:gd name="T102" fmla="*/ 137 w 176"/>
              <a:gd name="T103" fmla="*/ 11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6" h="120">
                <a:moveTo>
                  <a:pt x="137" y="117"/>
                </a:moveTo>
                <a:cubicBezTo>
                  <a:pt x="125" y="118"/>
                  <a:pt x="125" y="118"/>
                  <a:pt x="125" y="118"/>
                </a:cubicBezTo>
                <a:cubicBezTo>
                  <a:pt x="117" y="112"/>
                  <a:pt x="117" y="112"/>
                  <a:pt x="117" y="112"/>
                </a:cubicBezTo>
                <a:cubicBezTo>
                  <a:pt x="106" y="102"/>
                  <a:pt x="106" y="102"/>
                  <a:pt x="106" y="102"/>
                </a:cubicBezTo>
                <a:cubicBezTo>
                  <a:pt x="77" y="112"/>
                  <a:pt x="77" y="112"/>
                  <a:pt x="77" y="112"/>
                </a:cubicBezTo>
                <a:cubicBezTo>
                  <a:pt x="81" y="93"/>
                  <a:pt x="81" y="93"/>
                  <a:pt x="81" y="93"/>
                </a:cubicBezTo>
                <a:cubicBezTo>
                  <a:pt x="82" y="83"/>
                  <a:pt x="82" y="83"/>
                  <a:pt x="82" y="83"/>
                </a:cubicBezTo>
                <a:cubicBezTo>
                  <a:pt x="81" y="82"/>
                  <a:pt x="81" y="82"/>
                  <a:pt x="81" y="82"/>
                </a:cubicBezTo>
                <a:cubicBezTo>
                  <a:pt x="81" y="81"/>
                  <a:pt x="81" y="81"/>
                  <a:pt x="81" y="81"/>
                </a:cubicBezTo>
                <a:cubicBezTo>
                  <a:pt x="74" y="85"/>
                  <a:pt x="74" y="85"/>
                  <a:pt x="74" y="85"/>
                </a:cubicBezTo>
                <a:cubicBezTo>
                  <a:pt x="66" y="88"/>
                  <a:pt x="66" y="88"/>
                  <a:pt x="66" y="88"/>
                </a:cubicBezTo>
                <a:cubicBezTo>
                  <a:pt x="44" y="91"/>
                  <a:pt x="44" y="91"/>
                  <a:pt x="44" y="91"/>
                </a:cubicBezTo>
                <a:cubicBezTo>
                  <a:pt x="37" y="80"/>
                  <a:pt x="37" y="80"/>
                  <a:pt x="37" y="80"/>
                </a:cubicBezTo>
                <a:cubicBezTo>
                  <a:pt x="35" y="78"/>
                  <a:pt x="32" y="76"/>
                  <a:pt x="30" y="75"/>
                </a:cubicBezTo>
                <a:cubicBezTo>
                  <a:pt x="22" y="73"/>
                  <a:pt x="16" y="67"/>
                  <a:pt x="13" y="61"/>
                </a:cubicBezTo>
                <a:cubicBezTo>
                  <a:pt x="0" y="50"/>
                  <a:pt x="0" y="50"/>
                  <a:pt x="0" y="50"/>
                </a:cubicBezTo>
                <a:cubicBezTo>
                  <a:pt x="18" y="23"/>
                  <a:pt x="18" y="23"/>
                  <a:pt x="18" y="23"/>
                </a:cubicBezTo>
                <a:cubicBezTo>
                  <a:pt x="26" y="22"/>
                  <a:pt x="26" y="22"/>
                  <a:pt x="26" y="22"/>
                </a:cubicBezTo>
                <a:cubicBezTo>
                  <a:pt x="24" y="0"/>
                  <a:pt x="24" y="0"/>
                  <a:pt x="24" y="0"/>
                </a:cubicBezTo>
                <a:cubicBezTo>
                  <a:pt x="65" y="0"/>
                  <a:pt x="65" y="0"/>
                  <a:pt x="65" y="0"/>
                </a:cubicBezTo>
                <a:cubicBezTo>
                  <a:pt x="75" y="4"/>
                  <a:pt x="75" y="4"/>
                  <a:pt x="75" y="4"/>
                </a:cubicBezTo>
                <a:cubicBezTo>
                  <a:pt x="76" y="4"/>
                  <a:pt x="76" y="4"/>
                  <a:pt x="76" y="4"/>
                </a:cubicBezTo>
                <a:cubicBezTo>
                  <a:pt x="82" y="5"/>
                  <a:pt x="82" y="5"/>
                  <a:pt x="82" y="5"/>
                </a:cubicBezTo>
                <a:cubicBezTo>
                  <a:pt x="85" y="5"/>
                  <a:pt x="85" y="5"/>
                  <a:pt x="85" y="5"/>
                </a:cubicBezTo>
                <a:cubicBezTo>
                  <a:pt x="92" y="5"/>
                  <a:pt x="92" y="5"/>
                  <a:pt x="92" y="5"/>
                </a:cubicBezTo>
                <a:cubicBezTo>
                  <a:pt x="96" y="7"/>
                  <a:pt x="96" y="7"/>
                  <a:pt x="96" y="7"/>
                </a:cubicBezTo>
                <a:cubicBezTo>
                  <a:pt x="100" y="7"/>
                  <a:pt x="100" y="7"/>
                  <a:pt x="100" y="7"/>
                </a:cubicBezTo>
                <a:cubicBezTo>
                  <a:pt x="102" y="7"/>
                  <a:pt x="102" y="7"/>
                  <a:pt x="102" y="7"/>
                </a:cubicBezTo>
                <a:cubicBezTo>
                  <a:pt x="108" y="10"/>
                  <a:pt x="108" y="10"/>
                  <a:pt x="108" y="10"/>
                </a:cubicBezTo>
                <a:cubicBezTo>
                  <a:pt x="112" y="6"/>
                  <a:pt x="112" y="6"/>
                  <a:pt x="112" y="6"/>
                </a:cubicBezTo>
                <a:cubicBezTo>
                  <a:pt x="122" y="5"/>
                  <a:pt x="122" y="5"/>
                  <a:pt x="122" y="5"/>
                </a:cubicBezTo>
                <a:cubicBezTo>
                  <a:pt x="129" y="5"/>
                  <a:pt x="129" y="5"/>
                  <a:pt x="129" y="5"/>
                </a:cubicBezTo>
                <a:cubicBezTo>
                  <a:pt x="140" y="3"/>
                  <a:pt x="140" y="3"/>
                  <a:pt x="140" y="3"/>
                </a:cubicBezTo>
                <a:cubicBezTo>
                  <a:pt x="157" y="21"/>
                  <a:pt x="157" y="21"/>
                  <a:pt x="157" y="21"/>
                </a:cubicBezTo>
                <a:cubicBezTo>
                  <a:pt x="160" y="22"/>
                  <a:pt x="160" y="22"/>
                  <a:pt x="160" y="22"/>
                </a:cubicBezTo>
                <a:cubicBezTo>
                  <a:pt x="161" y="24"/>
                  <a:pt x="161" y="24"/>
                  <a:pt x="161" y="24"/>
                </a:cubicBezTo>
                <a:cubicBezTo>
                  <a:pt x="175" y="24"/>
                  <a:pt x="175" y="24"/>
                  <a:pt x="175" y="24"/>
                </a:cubicBezTo>
                <a:cubicBezTo>
                  <a:pt x="170" y="38"/>
                  <a:pt x="170" y="38"/>
                  <a:pt x="170" y="38"/>
                </a:cubicBezTo>
                <a:cubicBezTo>
                  <a:pt x="171" y="39"/>
                  <a:pt x="171" y="39"/>
                  <a:pt x="171" y="39"/>
                </a:cubicBezTo>
                <a:cubicBezTo>
                  <a:pt x="174" y="49"/>
                  <a:pt x="174" y="49"/>
                  <a:pt x="174" y="49"/>
                </a:cubicBezTo>
                <a:cubicBezTo>
                  <a:pt x="176" y="63"/>
                  <a:pt x="176" y="63"/>
                  <a:pt x="176" y="63"/>
                </a:cubicBezTo>
                <a:cubicBezTo>
                  <a:pt x="170" y="67"/>
                  <a:pt x="170" y="67"/>
                  <a:pt x="170" y="67"/>
                </a:cubicBezTo>
                <a:cubicBezTo>
                  <a:pt x="171" y="68"/>
                  <a:pt x="171" y="68"/>
                  <a:pt x="171" y="68"/>
                </a:cubicBezTo>
                <a:cubicBezTo>
                  <a:pt x="172" y="79"/>
                  <a:pt x="172" y="79"/>
                  <a:pt x="172" y="79"/>
                </a:cubicBezTo>
                <a:cubicBezTo>
                  <a:pt x="171" y="88"/>
                  <a:pt x="171" y="88"/>
                  <a:pt x="171" y="88"/>
                </a:cubicBezTo>
                <a:cubicBezTo>
                  <a:pt x="171" y="90"/>
                  <a:pt x="171" y="90"/>
                  <a:pt x="171" y="90"/>
                </a:cubicBezTo>
                <a:cubicBezTo>
                  <a:pt x="171" y="91"/>
                  <a:pt x="171" y="91"/>
                  <a:pt x="171" y="91"/>
                </a:cubicBezTo>
                <a:cubicBezTo>
                  <a:pt x="170" y="99"/>
                  <a:pt x="170" y="99"/>
                  <a:pt x="170" y="99"/>
                </a:cubicBezTo>
                <a:cubicBezTo>
                  <a:pt x="167" y="99"/>
                  <a:pt x="167" y="99"/>
                  <a:pt x="167" y="99"/>
                </a:cubicBezTo>
                <a:cubicBezTo>
                  <a:pt x="160" y="112"/>
                  <a:pt x="160" y="112"/>
                  <a:pt x="160" y="112"/>
                </a:cubicBezTo>
                <a:cubicBezTo>
                  <a:pt x="141" y="120"/>
                  <a:pt x="141" y="120"/>
                  <a:pt x="141" y="120"/>
                </a:cubicBezTo>
                <a:lnTo>
                  <a:pt x="137" y="117"/>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322"/>
          <p:cNvSpPr>
            <a:spLocks/>
          </p:cNvSpPr>
          <p:nvPr/>
        </p:nvSpPr>
        <p:spPr bwMode="auto">
          <a:xfrm>
            <a:off x="12825413" y="8972550"/>
            <a:ext cx="120650" cy="60325"/>
          </a:xfrm>
          <a:custGeom>
            <a:avLst/>
            <a:gdLst>
              <a:gd name="T0" fmla="*/ 0 w 76"/>
              <a:gd name="T1" fmla="*/ 28 h 38"/>
              <a:gd name="T2" fmla="*/ 76 w 76"/>
              <a:gd name="T3" fmla="*/ 0 h 38"/>
              <a:gd name="T4" fmla="*/ 4 w 76"/>
              <a:gd name="T5" fmla="*/ 38 h 38"/>
              <a:gd name="T6" fmla="*/ 0 w 76"/>
              <a:gd name="T7" fmla="*/ 28 h 38"/>
            </a:gdLst>
            <a:ahLst/>
            <a:cxnLst>
              <a:cxn ang="0">
                <a:pos x="T0" y="T1"/>
              </a:cxn>
              <a:cxn ang="0">
                <a:pos x="T2" y="T3"/>
              </a:cxn>
              <a:cxn ang="0">
                <a:pos x="T4" y="T5"/>
              </a:cxn>
              <a:cxn ang="0">
                <a:pos x="T6" y="T7"/>
              </a:cxn>
            </a:cxnLst>
            <a:rect l="0" t="0" r="r" b="b"/>
            <a:pathLst>
              <a:path w="76" h="38">
                <a:moveTo>
                  <a:pt x="0" y="28"/>
                </a:moveTo>
                <a:lnTo>
                  <a:pt x="76" y="0"/>
                </a:lnTo>
                <a:lnTo>
                  <a:pt x="4" y="38"/>
                </a:lnTo>
                <a:lnTo>
                  <a:pt x="0" y="2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323"/>
          <p:cNvSpPr>
            <a:spLocks/>
          </p:cNvSpPr>
          <p:nvPr/>
        </p:nvSpPr>
        <p:spPr bwMode="auto">
          <a:xfrm>
            <a:off x="12838113" y="8975725"/>
            <a:ext cx="107950" cy="76200"/>
          </a:xfrm>
          <a:custGeom>
            <a:avLst/>
            <a:gdLst>
              <a:gd name="T0" fmla="*/ 0 w 68"/>
              <a:gd name="T1" fmla="*/ 42 h 48"/>
              <a:gd name="T2" fmla="*/ 68 w 68"/>
              <a:gd name="T3" fmla="*/ 0 h 48"/>
              <a:gd name="T4" fmla="*/ 4 w 68"/>
              <a:gd name="T5" fmla="*/ 48 h 48"/>
              <a:gd name="T6" fmla="*/ 0 w 68"/>
              <a:gd name="T7" fmla="*/ 42 h 48"/>
            </a:gdLst>
            <a:ahLst/>
            <a:cxnLst>
              <a:cxn ang="0">
                <a:pos x="T0" y="T1"/>
              </a:cxn>
              <a:cxn ang="0">
                <a:pos x="T2" y="T3"/>
              </a:cxn>
              <a:cxn ang="0">
                <a:pos x="T4" y="T5"/>
              </a:cxn>
              <a:cxn ang="0">
                <a:pos x="T6" y="T7"/>
              </a:cxn>
            </a:cxnLst>
            <a:rect l="0" t="0" r="r" b="b"/>
            <a:pathLst>
              <a:path w="68" h="48">
                <a:moveTo>
                  <a:pt x="0" y="42"/>
                </a:moveTo>
                <a:lnTo>
                  <a:pt x="68" y="0"/>
                </a:lnTo>
                <a:lnTo>
                  <a:pt x="4" y="48"/>
                </a:lnTo>
                <a:lnTo>
                  <a:pt x="0" y="4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324"/>
          <p:cNvSpPr>
            <a:spLocks/>
          </p:cNvSpPr>
          <p:nvPr/>
        </p:nvSpPr>
        <p:spPr bwMode="auto">
          <a:xfrm>
            <a:off x="12553950" y="8743950"/>
            <a:ext cx="366712" cy="244475"/>
          </a:xfrm>
          <a:custGeom>
            <a:avLst/>
            <a:gdLst>
              <a:gd name="T0" fmla="*/ 62 w 116"/>
              <a:gd name="T1" fmla="*/ 63 h 77"/>
              <a:gd name="T2" fmla="*/ 66 w 116"/>
              <a:gd name="T3" fmla="*/ 58 h 77"/>
              <a:gd name="T4" fmla="*/ 66 w 116"/>
              <a:gd name="T5" fmla="*/ 58 h 77"/>
              <a:gd name="T6" fmla="*/ 62 w 116"/>
              <a:gd name="T7" fmla="*/ 63 h 77"/>
              <a:gd name="T8" fmla="*/ 51 w 116"/>
              <a:gd name="T9" fmla="*/ 53 h 77"/>
              <a:gd name="T10" fmla="*/ 46 w 116"/>
              <a:gd name="T11" fmla="*/ 52 h 77"/>
              <a:gd name="T12" fmla="*/ 28 w 116"/>
              <a:gd name="T13" fmla="*/ 39 h 77"/>
              <a:gd name="T14" fmla="*/ 0 w 116"/>
              <a:gd name="T15" fmla="*/ 1 h 77"/>
              <a:gd name="T16" fmla="*/ 43 w 116"/>
              <a:gd name="T17" fmla="*/ 6 h 77"/>
              <a:gd name="T18" fmla="*/ 49 w 116"/>
              <a:gd name="T19" fmla="*/ 4 h 77"/>
              <a:gd name="T20" fmla="*/ 57 w 116"/>
              <a:gd name="T21" fmla="*/ 5 h 77"/>
              <a:gd name="T22" fmla="*/ 58 w 116"/>
              <a:gd name="T23" fmla="*/ 4 h 77"/>
              <a:gd name="T24" fmla="*/ 71 w 116"/>
              <a:gd name="T25" fmla="*/ 0 h 77"/>
              <a:gd name="T26" fmla="*/ 78 w 116"/>
              <a:gd name="T27" fmla="*/ 0 h 77"/>
              <a:gd name="T28" fmla="*/ 90 w 116"/>
              <a:gd name="T29" fmla="*/ 0 h 77"/>
              <a:gd name="T30" fmla="*/ 98 w 116"/>
              <a:gd name="T31" fmla="*/ 1 h 77"/>
              <a:gd name="T32" fmla="*/ 113 w 116"/>
              <a:gd name="T33" fmla="*/ 4 h 77"/>
              <a:gd name="T34" fmla="*/ 115 w 116"/>
              <a:gd name="T35" fmla="*/ 26 h 77"/>
              <a:gd name="T36" fmla="*/ 116 w 116"/>
              <a:gd name="T37" fmla="*/ 34 h 77"/>
              <a:gd name="T38" fmla="*/ 116 w 116"/>
              <a:gd name="T39" fmla="*/ 46 h 77"/>
              <a:gd name="T40" fmla="*/ 105 w 116"/>
              <a:gd name="T41" fmla="*/ 54 h 77"/>
              <a:gd name="T42" fmla="*/ 103 w 116"/>
              <a:gd name="T43" fmla="*/ 56 h 77"/>
              <a:gd name="T44" fmla="*/ 97 w 116"/>
              <a:gd name="T45" fmla="*/ 58 h 77"/>
              <a:gd name="T46" fmla="*/ 92 w 116"/>
              <a:gd name="T47" fmla="*/ 59 h 77"/>
              <a:gd name="T48" fmla="*/ 91 w 116"/>
              <a:gd name="T49" fmla="*/ 59 h 77"/>
              <a:gd name="T50" fmla="*/ 79 w 116"/>
              <a:gd name="T51" fmla="*/ 77 h 77"/>
              <a:gd name="T52" fmla="*/ 62 w 116"/>
              <a:gd name="T53" fmla="*/ 6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6" h="77">
                <a:moveTo>
                  <a:pt x="62" y="63"/>
                </a:moveTo>
                <a:cubicBezTo>
                  <a:pt x="66" y="58"/>
                  <a:pt x="66" y="58"/>
                  <a:pt x="66" y="58"/>
                </a:cubicBezTo>
                <a:cubicBezTo>
                  <a:pt x="66" y="58"/>
                  <a:pt x="66" y="58"/>
                  <a:pt x="66" y="58"/>
                </a:cubicBezTo>
                <a:cubicBezTo>
                  <a:pt x="62" y="63"/>
                  <a:pt x="62" y="63"/>
                  <a:pt x="62" y="63"/>
                </a:cubicBezTo>
                <a:cubicBezTo>
                  <a:pt x="57" y="60"/>
                  <a:pt x="53" y="57"/>
                  <a:pt x="51" y="53"/>
                </a:cubicBezTo>
                <a:cubicBezTo>
                  <a:pt x="49" y="53"/>
                  <a:pt x="47" y="52"/>
                  <a:pt x="46" y="52"/>
                </a:cubicBezTo>
                <a:cubicBezTo>
                  <a:pt x="38" y="49"/>
                  <a:pt x="32" y="44"/>
                  <a:pt x="28" y="39"/>
                </a:cubicBezTo>
                <a:cubicBezTo>
                  <a:pt x="0" y="1"/>
                  <a:pt x="0" y="1"/>
                  <a:pt x="0" y="1"/>
                </a:cubicBezTo>
                <a:cubicBezTo>
                  <a:pt x="43" y="6"/>
                  <a:pt x="43" y="6"/>
                  <a:pt x="43" y="6"/>
                </a:cubicBezTo>
                <a:cubicBezTo>
                  <a:pt x="49" y="4"/>
                  <a:pt x="49" y="4"/>
                  <a:pt x="49" y="4"/>
                </a:cubicBezTo>
                <a:cubicBezTo>
                  <a:pt x="57" y="5"/>
                  <a:pt x="57" y="5"/>
                  <a:pt x="57" y="5"/>
                </a:cubicBezTo>
                <a:cubicBezTo>
                  <a:pt x="58" y="4"/>
                  <a:pt x="58" y="4"/>
                  <a:pt x="58" y="4"/>
                </a:cubicBezTo>
                <a:cubicBezTo>
                  <a:pt x="71" y="0"/>
                  <a:pt x="71" y="0"/>
                  <a:pt x="71" y="0"/>
                </a:cubicBezTo>
                <a:cubicBezTo>
                  <a:pt x="78" y="0"/>
                  <a:pt x="78" y="0"/>
                  <a:pt x="78" y="0"/>
                </a:cubicBezTo>
                <a:cubicBezTo>
                  <a:pt x="90" y="0"/>
                  <a:pt x="90" y="0"/>
                  <a:pt x="90" y="0"/>
                </a:cubicBezTo>
                <a:cubicBezTo>
                  <a:pt x="98" y="1"/>
                  <a:pt x="98" y="1"/>
                  <a:pt x="98" y="1"/>
                </a:cubicBezTo>
                <a:cubicBezTo>
                  <a:pt x="113" y="4"/>
                  <a:pt x="113" y="4"/>
                  <a:pt x="113" y="4"/>
                </a:cubicBezTo>
                <a:cubicBezTo>
                  <a:pt x="115" y="26"/>
                  <a:pt x="115" y="26"/>
                  <a:pt x="115" y="26"/>
                </a:cubicBezTo>
                <a:cubicBezTo>
                  <a:pt x="116" y="34"/>
                  <a:pt x="116" y="34"/>
                  <a:pt x="116" y="34"/>
                </a:cubicBezTo>
                <a:cubicBezTo>
                  <a:pt x="116" y="46"/>
                  <a:pt x="116" y="46"/>
                  <a:pt x="116" y="46"/>
                </a:cubicBezTo>
                <a:cubicBezTo>
                  <a:pt x="105" y="54"/>
                  <a:pt x="105" y="54"/>
                  <a:pt x="105" y="54"/>
                </a:cubicBezTo>
                <a:cubicBezTo>
                  <a:pt x="103" y="56"/>
                  <a:pt x="103" y="56"/>
                  <a:pt x="103" y="56"/>
                </a:cubicBezTo>
                <a:cubicBezTo>
                  <a:pt x="97" y="58"/>
                  <a:pt x="97" y="58"/>
                  <a:pt x="97" y="58"/>
                </a:cubicBezTo>
                <a:cubicBezTo>
                  <a:pt x="92" y="59"/>
                  <a:pt x="92" y="59"/>
                  <a:pt x="92" y="59"/>
                </a:cubicBezTo>
                <a:cubicBezTo>
                  <a:pt x="91" y="59"/>
                  <a:pt x="91" y="59"/>
                  <a:pt x="91" y="59"/>
                </a:cubicBezTo>
                <a:cubicBezTo>
                  <a:pt x="79" y="77"/>
                  <a:pt x="79" y="77"/>
                  <a:pt x="79" y="77"/>
                </a:cubicBezTo>
                <a:lnTo>
                  <a:pt x="62" y="6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325"/>
          <p:cNvSpPr>
            <a:spLocks/>
          </p:cNvSpPr>
          <p:nvPr/>
        </p:nvSpPr>
        <p:spPr bwMode="auto">
          <a:xfrm>
            <a:off x="12617450" y="8686800"/>
            <a:ext cx="303212" cy="206375"/>
          </a:xfrm>
          <a:custGeom>
            <a:avLst/>
            <a:gdLst>
              <a:gd name="T0" fmla="*/ 0 w 96"/>
              <a:gd name="T1" fmla="*/ 33 h 65"/>
              <a:gd name="T2" fmla="*/ 2 w 96"/>
              <a:gd name="T3" fmla="*/ 21 h 65"/>
              <a:gd name="T4" fmla="*/ 6 w 96"/>
              <a:gd name="T5" fmla="*/ 7 h 65"/>
              <a:gd name="T6" fmla="*/ 22 w 96"/>
              <a:gd name="T7" fmla="*/ 7 h 65"/>
              <a:gd name="T8" fmla="*/ 28 w 96"/>
              <a:gd name="T9" fmla="*/ 7 h 65"/>
              <a:gd name="T10" fmla="*/ 30 w 96"/>
              <a:gd name="T11" fmla="*/ 7 h 65"/>
              <a:gd name="T12" fmla="*/ 34 w 96"/>
              <a:gd name="T13" fmla="*/ 4 h 65"/>
              <a:gd name="T14" fmla="*/ 46 w 96"/>
              <a:gd name="T15" fmla="*/ 0 h 65"/>
              <a:gd name="T16" fmla="*/ 51 w 96"/>
              <a:gd name="T17" fmla="*/ 1 h 65"/>
              <a:gd name="T18" fmla="*/ 58 w 96"/>
              <a:gd name="T19" fmla="*/ 1 h 65"/>
              <a:gd name="T20" fmla="*/ 65 w 96"/>
              <a:gd name="T21" fmla="*/ 4 h 65"/>
              <a:gd name="T22" fmla="*/ 72 w 96"/>
              <a:gd name="T23" fmla="*/ 6 h 65"/>
              <a:gd name="T24" fmla="*/ 76 w 96"/>
              <a:gd name="T25" fmla="*/ 8 h 65"/>
              <a:gd name="T26" fmla="*/ 86 w 96"/>
              <a:gd name="T27" fmla="*/ 8 h 65"/>
              <a:gd name="T28" fmla="*/ 92 w 96"/>
              <a:gd name="T29" fmla="*/ 21 h 65"/>
              <a:gd name="T30" fmla="*/ 96 w 96"/>
              <a:gd name="T31" fmla="*/ 31 h 65"/>
              <a:gd name="T32" fmla="*/ 90 w 96"/>
              <a:gd name="T33" fmla="*/ 41 h 65"/>
              <a:gd name="T34" fmla="*/ 85 w 96"/>
              <a:gd name="T35" fmla="*/ 48 h 65"/>
              <a:gd name="T36" fmla="*/ 75 w 96"/>
              <a:gd name="T37" fmla="*/ 51 h 65"/>
              <a:gd name="T38" fmla="*/ 71 w 96"/>
              <a:gd name="T39" fmla="*/ 51 h 65"/>
              <a:gd name="T40" fmla="*/ 64 w 96"/>
              <a:gd name="T41" fmla="*/ 50 h 65"/>
              <a:gd name="T42" fmla="*/ 56 w 96"/>
              <a:gd name="T43" fmla="*/ 48 h 65"/>
              <a:gd name="T44" fmla="*/ 54 w 96"/>
              <a:gd name="T45" fmla="*/ 48 h 65"/>
              <a:gd name="T46" fmla="*/ 52 w 96"/>
              <a:gd name="T47" fmla="*/ 47 h 65"/>
              <a:gd name="T48" fmla="*/ 49 w 96"/>
              <a:gd name="T49" fmla="*/ 49 h 65"/>
              <a:gd name="T50" fmla="*/ 46 w 96"/>
              <a:gd name="T51" fmla="*/ 48 h 65"/>
              <a:gd name="T52" fmla="*/ 45 w 96"/>
              <a:gd name="T53" fmla="*/ 48 h 65"/>
              <a:gd name="T54" fmla="*/ 41 w 96"/>
              <a:gd name="T55" fmla="*/ 52 h 65"/>
              <a:gd name="T56" fmla="*/ 27 w 96"/>
              <a:gd name="T57" fmla="*/ 52 h 65"/>
              <a:gd name="T58" fmla="*/ 2 w 96"/>
              <a:gd name="T59" fmla="*/ 65 h 65"/>
              <a:gd name="T60" fmla="*/ 0 w 96"/>
              <a:gd name="T61"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65">
                <a:moveTo>
                  <a:pt x="0" y="33"/>
                </a:moveTo>
                <a:cubicBezTo>
                  <a:pt x="0" y="29"/>
                  <a:pt x="1" y="25"/>
                  <a:pt x="2" y="21"/>
                </a:cubicBezTo>
                <a:cubicBezTo>
                  <a:pt x="6" y="7"/>
                  <a:pt x="6" y="7"/>
                  <a:pt x="6" y="7"/>
                </a:cubicBezTo>
                <a:cubicBezTo>
                  <a:pt x="22" y="7"/>
                  <a:pt x="22" y="7"/>
                  <a:pt x="22" y="7"/>
                </a:cubicBezTo>
                <a:cubicBezTo>
                  <a:pt x="28" y="7"/>
                  <a:pt x="28" y="7"/>
                  <a:pt x="28" y="7"/>
                </a:cubicBezTo>
                <a:cubicBezTo>
                  <a:pt x="30" y="7"/>
                  <a:pt x="30" y="7"/>
                  <a:pt x="30" y="7"/>
                </a:cubicBezTo>
                <a:cubicBezTo>
                  <a:pt x="34" y="4"/>
                  <a:pt x="34" y="4"/>
                  <a:pt x="34" y="4"/>
                </a:cubicBezTo>
                <a:cubicBezTo>
                  <a:pt x="46" y="0"/>
                  <a:pt x="46" y="0"/>
                  <a:pt x="46" y="0"/>
                </a:cubicBezTo>
                <a:cubicBezTo>
                  <a:pt x="51" y="1"/>
                  <a:pt x="51" y="1"/>
                  <a:pt x="51" y="1"/>
                </a:cubicBezTo>
                <a:cubicBezTo>
                  <a:pt x="58" y="1"/>
                  <a:pt x="58" y="1"/>
                  <a:pt x="58" y="1"/>
                </a:cubicBezTo>
                <a:cubicBezTo>
                  <a:pt x="65" y="4"/>
                  <a:pt x="65" y="4"/>
                  <a:pt x="65" y="4"/>
                </a:cubicBezTo>
                <a:cubicBezTo>
                  <a:pt x="72" y="6"/>
                  <a:pt x="72" y="6"/>
                  <a:pt x="72" y="6"/>
                </a:cubicBezTo>
                <a:cubicBezTo>
                  <a:pt x="76" y="8"/>
                  <a:pt x="76" y="8"/>
                  <a:pt x="76" y="8"/>
                </a:cubicBezTo>
                <a:cubicBezTo>
                  <a:pt x="86" y="8"/>
                  <a:pt x="86" y="8"/>
                  <a:pt x="86" y="8"/>
                </a:cubicBezTo>
                <a:cubicBezTo>
                  <a:pt x="92" y="21"/>
                  <a:pt x="92" y="21"/>
                  <a:pt x="92" y="21"/>
                </a:cubicBezTo>
                <a:cubicBezTo>
                  <a:pt x="96" y="31"/>
                  <a:pt x="96" y="31"/>
                  <a:pt x="96" y="31"/>
                </a:cubicBezTo>
                <a:cubicBezTo>
                  <a:pt x="90" y="41"/>
                  <a:pt x="90" y="41"/>
                  <a:pt x="90" y="41"/>
                </a:cubicBezTo>
                <a:cubicBezTo>
                  <a:pt x="85" y="48"/>
                  <a:pt x="85" y="48"/>
                  <a:pt x="85" y="48"/>
                </a:cubicBezTo>
                <a:cubicBezTo>
                  <a:pt x="75" y="51"/>
                  <a:pt x="75" y="51"/>
                  <a:pt x="75" y="51"/>
                </a:cubicBezTo>
                <a:cubicBezTo>
                  <a:pt x="71" y="51"/>
                  <a:pt x="71" y="51"/>
                  <a:pt x="71" y="51"/>
                </a:cubicBezTo>
                <a:cubicBezTo>
                  <a:pt x="64" y="50"/>
                  <a:pt x="64" y="50"/>
                  <a:pt x="64" y="50"/>
                </a:cubicBezTo>
                <a:cubicBezTo>
                  <a:pt x="56" y="48"/>
                  <a:pt x="56" y="48"/>
                  <a:pt x="56" y="48"/>
                </a:cubicBezTo>
                <a:cubicBezTo>
                  <a:pt x="54" y="48"/>
                  <a:pt x="54" y="48"/>
                  <a:pt x="54" y="48"/>
                </a:cubicBezTo>
                <a:cubicBezTo>
                  <a:pt x="52" y="47"/>
                  <a:pt x="52" y="47"/>
                  <a:pt x="52" y="47"/>
                </a:cubicBezTo>
                <a:cubicBezTo>
                  <a:pt x="49" y="49"/>
                  <a:pt x="49" y="49"/>
                  <a:pt x="49" y="49"/>
                </a:cubicBezTo>
                <a:cubicBezTo>
                  <a:pt x="46" y="48"/>
                  <a:pt x="46" y="48"/>
                  <a:pt x="46" y="48"/>
                </a:cubicBezTo>
                <a:cubicBezTo>
                  <a:pt x="45" y="48"/>
                  <a:pt x="45" y="48"/>
                  <a:pt x="45" y="48"/>
                </a:cubicBezTo>
                <a:cubicBezTo>
                  <a:pt x="41" y="52"/>
                  <a:pt x="41" y="52"/>
                  <a:pt x="41" y="52"/>
                </a:cubicBezTo>
                <a:cubicBezTo>
                  <a:pt x="27" y="52"/>
                  <a:pt x="27" y="52"/>
                  <a:pt x="27" y="52"/>
                </a:cubicBezTo>
                <a:cubicBezTo>
                  <a:pt x="2" y="65"/>
                  <a:pt x="2" y="65"/>
                  <a:pt x="2" y="65"/>
                </a:cubicBezTo>
                <a:lnTo>
                  <a:pt x="0" y="3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326"/>
          <p:cNvSpPr>
            <a:spLocks/>
          </p:cNvSpPr>
          <p:nvPr/>
        </p:nvSpPr>
        <p:spPr bwMode="auto">
          <a:xfrm>
            <a:off x="12566650" y="8562975"/>
            <a:ext cx="503237" cy="374650"/>
          </a:xfrm>
          <a:custGeom>
            <a:avLst/>
            <a:gdLst>
              <a:gd name="T0" fmla="*/ 125 w 159"/>
              <a:gd name="T1" fmla="*/ 103 h 118"/>
              <a:gd name="T2" fmla="*/ 116 w 159"/>
              <a:gd name="T3" fmla="*/ 102 h 118"/>
              <a:gd name="T4" fmla="*/ 115 w 159"/>
              <a:gd name="T5" fmla="*/ 102 h 118"/>
              <a:gd name="T6" fmla="*/ 111 w 159"/>
              <a:gd name="T7" fmla="*/ 102 h 118"/>
              <a:gd name="T8" fmla="*/ 110 w 159"/>
              <a:gd name="T9" fmla="*/ 102 h 118"/>
              <a:gd name="T10" fmla="*/ 110 w 159"/>
              <a:gd name="T11" fmla="*/ 103 h 118"/>
              <a:gd name="T12" fmla="*/ 82 w 159"/>
              <a:gd name="T13" fmla="*/ 97 h 118"/>
              <a:gd name="T14" fmla="*/ 73 w 159"/>
              <a:gd name="T15" fmla="*/ 97 h 118"/>
              <a:gd name="T16" fmla="*/ 66 w 159"/>
              <a:gd name="T17" fmla="*/ 103 h 118"/>
              <a:gd name="T18" fmla="*/ 51 w 159"/>
              <a:gd name="T19" fmla="*/ 102 h 118"/>
              <a:gd name="T20" fmla="*/ 44 w 159"/>
              <a:gd name="T21" fmla="*/ 104 h 118"/>
              <a:gd name="T22" fmla="*/ 32 w 159"/>
              <a:gd name="T23" fmla="*/ 103 h 118"/>
              <a:gd name="T24" fmla="*/ 25 w 159"/>
              <a:gd name="T25" fmla="*/ 96 h 118"/>
              <a:gd name="T26" fmla="*/ 23 w 159"/>
              <a:gd name="T27" fmla="*/ 95 h 118"/>
              <a:gd name="T28" fmla="*/ 21 w 159"/>
              <a:gd name="T29" fmla="*/ 92 h 118"/>
              <a:gd name="T30" fmla="*/ 18 w 159"/>
              <a:gd name="T31" fmla="*/ 86 h 118"/>
              <a:gd name="T32" fmla="*/ 11 w 159"/>
              <a:gd name="T33" fmla="*/ 85 h 118"/>
              <a:gd name="T34" fmla="*/ 16 w 159"/>
              <a:gd name="T35" fmla="*/ 69 h 118"/>
              <a:gd name="T36" fmla="*/ 16 w 159"/>
              <a:gd name="T37" fmla="*/ 67 h 118"/>
              <a:gd name="T38" fmla="*/ 12 w 159"/>
              <a:gd name="T39" fmla="*/ 61 h 118"/>
              <a:gd name="T40" fmla="*/ 0 w 159"/>
              <a:gd name="T41" fmla="*/ 46 h 118"/>
              <a:gd name="T42" fmla="*/ 15 w 159"/>
              <a:gd name="T43" fmla="*/ 31 h 118"/>
              <a:gd name="T44" fmla="*/ 22 w 159"/>
              <a:gd name="T45" fmla="*/ 22 h 118"/>
              <a:gd name="T46" fmla="*/ 25 w 159"/>
              <a:gd name="T47" fmla="*/ 13 h 118"/>
              <a:gd name="T48" fmla="*/ 40 w 159"/>
              <a:gd name="T49" fmla="*/ 8 h 118"/>
              <a:gd name="T50" fmla="*/ 43 w 159"/>
              <a:gd name="T51" fmla="*/ 5 h 118"/>
              <a:gd name="T52" fmla="*/ 57 w 159"/>
              <a:gd name="T53" fmla="*/ 3 h 118"/>
              <a:gd name="T54" fmla="*/ 65 w 159"/>
              <a:gd name="T55" fmla="*/ 0 h 118"/>
              <a:gd name="T56" fmla="*/ 74 w 159"/>
              <a:gd name="T57" fmla="*/ 0 h 118"/>
              <a:gd name="T58" fmla="*/ 96 w 159"/>
              <a:gd name="T59" fmla="*/ 5 h 118"/>
              <a:gd name="T60" fmla="*/ 99 w 159"/>
              <a:gd name="T61" fmla="*/ 9 h 118"/>
              <a:gd name="T62" fmla="*/ 102 w 159"/>
              <a:gd name="T63" fmla="*/ 10 h 118"/>
              <a:gd name="T64" fmla="*/ 112 w 159"/>
              <a:gd name="T65" fmla="*/ 12 h 118"/>
              <a:gd name="T66" fmla="*/ 117 w 159"/>
              <a:gd name="T67" fmla="*/ 20 h 118"/>
              <a:gd name="T68" fmla="*/ 117 w 159"/>
              <a:gd name="T69" fmla="*/ 21 h 118"/>
              <a:gd name="T70" fmla="*/ 120 w 159"/>
              <a:gd name="T71" fmla="*/ 21 h 118"/>
              <a:gd name="T72" fmla="*/ 122 w 159"/>
              <a:gd name="T73" fmla="*/ 24 h 118"/>
              <a:gd name="T74" fmla="*/ 124 w 159"/>
              <a:gd name="T75" fmla="*/ 26 h 118"/>
              <a:gd name="T76" fmla="*/ 124 w 159"/>
              <a:gd name="T77" fmla="*/ 27 h 118"/>
              <a:gd name="T78" fmla="*/ 132 w 159"/>
              <a:gd name="T79" fmla="*/ 32 h 118"/>
              <a:gd name="T80" fmla="*/ 133 w 159"/>
              <a:gd name="T81" fmla="*/ 34 h 118"/>
              <a:gd name="T82" fmla="*/ 136 w 159"/>
              <a:gd name="T83" fmla="*/ 36 h 118"/>
              <a:gd name="T84" fmla="*/ 140 w 159"/>
              <a:gd name="T85" fmla="*/ 45 h 118"/>
              <a:gd name="T86" fmla="*/ 143 w 159"/>
              <a:gd name="T87" fmla="*/ 52 h 118"/>
              <a:gd name="T88" fmla="*/ 143 w 159"/>
              <a:gd name="T89" fmla="*/ 53 h 118"/>
              <a:gd name="T90" fmla="*/ 148 w 159"/>
              <a:gd name="T91" fmla="*/ 58 h 118"/>
              <a:gd name="T92" fmla="*/ 155 w 159"/>
              <a:gd name="T93" fmla="*/ 65 h 118"/>
              <a:gd name="T94" fmla="*/ 155 w 159"/>
              <a:gd name="T95" fmla="*/ 67 h 118"/>
              <a:gd name="T96" fmla="*/ 159 w 159"/>
              <a:gd name="T97" fmla="*/ 69 h 118"/>
              <a:gd name="T98" fmla="*/ 159 w 159"/>
              <a:gd name="T99" fmla="*/ 91 h 118"/>
              <a:gd name="T100" fmla="*/ 153 w 159"/>
              <a:gd name="T101" fmla="*/ 99 h 118"/>
              <a:gd name="T102" fmla="*/ 132 w 159"/>
              <a:gd name="T103" fmla="*/ 118 h 118"/>
              <a:gd name="T104" fmla="*/ 125 w 159"/>
              <a:gd name="T105"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9" h="118">
                <a:moveTo>
                  <a:pt x="125" y="103"/>
                </a:moveTo>
                <a:cubicBezTo>
                  <a:pt x="116" y="102"/>
                  <a:pt x="116" y="102"/>
                  <a:pt x="116" y="102"/>
                </a:cubicBezTo>
                <a:cubicBezTo>
                  <a:pt x="115" y="102"/>
                  <a:pt x="115" y="102"/>
                  <a:pt x="115" y="102"/>
                </a:cubicBezTo>
                <a:cubicBezTo>
                  <a:pt x="111" y="102"/>
                  <a:pt x="111" y="102"/>
                  <a:pt x="111" y="102"/>
                </a:cubicBezTo>
                <a:cubicBezTo>
                  <a:pt x="110" y="102"/>
                  <a:pt x="110" y="102"/>
                  <a:pt x="110" y="102"/>
                </a:cubicBezTo>
                <a:cubicBezTo>
                  <a:pt x="110" y="103"/>
                  <a:pt x="110" y="103"/>
                  <a:pt x="110" y="103"/>
                </a:cubicBezTo>
                <a:cubicBezTo>
                  <a:pt x="82" y="97"/>
                  <a:pt x="82" y="97"/>
                  <a:pt x="82" y="97"/>
                </a:cubicBezTo>
                <a:cubicBezTo>
                  <a:pt x="73" y="97"/>
                  <a:pt x="73" y="97"/>
                  <a:pt x="73" y="97"/>
                </a:cubicBezTo>
                <a:cubicBezTo>
                  <a:pt x="66" y="103"/>
                  <a:pt x="66" y="103"/>
                  <a:pt x="66" y="103"/>
                </a:cubicBezTo>
                <a:cubicBezTo>
                  <a:pt x="51" y="102"/>
                  <a:pt x="51" y="102"/>
                  <a:pt x="51" y="102"/>
                </a:cubicBezTo>
                <a:cubicBezTo>
                  <a:pt x="44" y="104"/>
                  <a:pt x="44" y="104"/>
                  <a:pt x="44" y="104"/>
                </a:cubicBezTo>
                <a:cubicBezTo>
                  <a:pt x="32" y="103"/>
                  <a:pt x="32" y="103"/>
                  <a:pt x="32" y="103"/>
                </a:cubicBezTo>
                <a:cubicBezTo>
                  <a:pt x="25" y="96"/>
                  <a:pt x="25" y="96"/>
                  <a:pt x="25" y="96"/>
                </a:cubicBezTo>
                <a:cubicBezTo>
                  <a:pt x="23" y="95"/>
                  <a:pt x="23" y="95"/>
                  <a:pt x="23" y="95"/>
                </a:cubicBezTo>
                <a:cubicBezTo>
                  <a:pt x="21" y="92"/>
                  <a:pt x="21" y="92"/>
                  <a:pt x="21" y="92"/>
                </a:cubicBezTo>
                <a:cubicBezTo>
                  <a:pt x="20" y="90"/>
                  <a:pt x="19" y="88"/>
                  <a:pt x="18" y="86"/>
                </a:cubicBezTo>
                <a:cubicBezTo>
                  <a:pt x="11" y="85"/>
                  <a:pt x="11" y="85"/>
                  <a:pt x="11" y="85"/>
                </a:cubicBezTo>
                <a:cubicBezTo>
                  <a:pt x="16" y="69"/>
                  <a:pt x="16" y="69"/>
                  <a:pt x="16" y="69"/>
                </a:cubicBezTo>
                <a:cubicBezTo>
                  <a:pt x="16" y="67"/>
                  <a:pt x="16" y="67"/>
                  <a:pt x="16" y="67"/>
                </a:cubicBezTo>
                <a:cubicBezTo>
                  <a:pt x="14" y="65"/>
                  <a:pt x="13" y="63"/>
                  <a:pt x="12" y="61"/>
                </a:cubicBezTo>
                <a:cubicBezTo>
                  <a:pt x="0" y="46"/>
                  <a:pt x="0" y="46"/>
                  <a:pt x="0" y="46"/>
                </a:cubicBezTo>
                <a:cubicBezTo>
                  <a:pt x="15" y="31"/>
                  <a:pt x="15" y="31"/>
                  <a:pt x="15" y="31"/>
                </a:cubicBezTo>
                <a:cubicBezTo>
                  <a:pt x="18" y="29"/>
                  <a:pt x="20" y="26"/>
                  <a:pt x="22" y="22"/>
                </a:cubicBezTo>
                <a:cubicBezTo>
                  <a:pt x="25" y="13"/>
                  <a:pt x="25" y="13"/>
                  <a:pt x="25" y="13"/>
                </a:cubicBezTo>
                <a:cubicBezTo>
                  <a:pt x="40" y="8"/>
                  <a:pt x="40" y="8"/>
                  <a:pt x="40" y="8"/>
                </a:cubicBezTo>
                <a:cubicBezTo>
                  <a:pt x="43" y="5"/>
                  <a:pt x="43" y="5"/>
                  <a:pt x="43" y="5"/>
                </a:cubicBezTo>
                <a:cubicBezTo>
                  <a:pt x="57" y="3"/>
                  <a:pt x="57" y="3"/>
                  <a:pt x="57" y="3"/>
                </a:cubicBezTo>
                <a:cubicBezTo>
                  <a:pt x="65" y="0"/>
                  <a:pt x="65" y="0"/>
                  <a:pt x="65" y="0"/>
                </a:cubicBezTo>
                <a:cubicBezTo>
                  <a:pt x="74" y="0"/>
                  <a:pt x="74" y="0"/>
                  <a:pt x="74" y="0"/>
                </a:cubicBezTo>
                <a:cubicBezTo>
                  <a:pt x="96" y="5"/>
                  <a:pt x="96" y="5"/>
                  <a:pt x="96" y="5"/>
                </a:cubicBezTo>
                <a:cubicBezTo>
                  <a:pt x="99" y="9"/>
                  <a:pt x="99" y="9"/>
                  <a:pt x="99" y="9"/>
                </a:cubicBezTo>
                <a:cubicBezTo>
                  <a:pt x="102" y="10"/>
                  <a:pt x="102" y="10"/>
                  <a:pt x="102" y="10"/>
                </a:cubicBezTo>
                <a:cubicBezTo>
                  <a:pt x="112" y="12"/>
                  <a:pt x="112" y="12"/>
                  <a:pt x="112" y="12"/>
                </a:cubicBezTo>
                <a:cubicBezTo>
                  <a:pt x="117" y="20"/>
                  <a:pt x="117" y="20"/>
                  <a:pt x="117" y="20"/>
                </a:cubicBezTo>
                <a:cubicBezTo>
                  <a:pt x="117" y="21"/>
                  <a:pt x="117" y="21"/>
                  <a:pt x="117" y="21"/>
                </a:cubicBezTo>
                <a:cubicBezTo>
                  <a:pt x="120" y="21"/>
                  <a:pt x="120" y="21"/>
                  <a:pt x="120" y="21"/>
                </a:cubicBezTo>
                <a:cubicBezTo>
                  <a:pt x="122" y="24"/>
                  <a:pt x="122" y="24"/>
                  <a:pt x="122" y="24"/>
                </a:cubicBezTo>
                <a:cubicBezTo>
                  <a:pt x="124" y="26"/>
                  <a:pt x="124" y="26"/>
                  <a:pt x="124" y="26"/>
                </a:cubicBezTo>
                <a:cubicBezTo>
                  <a:pt x="124" y="27"/>
                  <a:pt x="124" y="27"/>
                  <a:pt x="124" y="27"/>
                </a:cubicBezTo>
                <a:cubicBezTo>
                  <a:pt x="132" y="32"/>
                  <a:pt x="132" y="32"/>
                  <a:pt x="132" y="32"/>
                </a:cubicBezTo>
                <a:cubicBezTo>
                  <a:pt x="133" y="34"/>
                  <a:pt x="133" y="34"/>
                  <a:pt x="133" y="34"/>
                </a:cubicBezTo>
                <a:cubicBezTo>
                  <a:pt x="136" y="36"/>
                  <a:pt x="136" y="36"/>
                  <a:pt x="136" y="36"/>
                </a:cubicBezTo>
                <a:cubicBezTo>
                  <a:pt x="140" y="45"/>
                  <a:pt x="140" y="45"/>
                  <a:pt x="140" y="45"/>
                </a:cubicBezTo>
                <a:cubicBezTo>
                  <a:pt x="143" y="52"/>
                  <a:pt x="143" y="52"/>
                  <a:pt x="143" y="52"/>
                </a:cubicBezTo>
                <a:cubicBezTo>
                  <a:pt x="143" y="53"/>
                  <a:pt x="143" y="53"/>
                  <a:pt x="143" y="53"/>
                </a:cubicBezTo>
                <a:cubicBezTo>
                  <a:pt x="148" y="58"/>
                  <a:pt x="148" y="58"/>
                  <a:pt x="148" y="58"/>
                </a:cubicBezTo>
                <a:cubicBezTo>
                  <a:pt x="155" y="65"/>
                  <a:pt x="155" y="65"/>
                  <a:pt x="155" y="65"/>
                </a:cubicBezTo>
                <a:cubicBezTo>
                  <a:pt x="155" y="67"/>
                  <a:pt x="155" y="67"/>
                  <a:pt x="155" y="67"/>
                </a:cubicBezTo>
                <a:cubicBezTo>
                  <a:pt x="159" y="69"/>
                  <a:pt x="159" y="69"/>
                  <a:pt x="159" y="69"/>
                </a:cubicBezTo>
                <a:cubicBezTo>
                  <a:pt x="159" y="91"/>
                  <a:pt x="159" y="91"/>
                  <a:pt x="159" y="91"/>
                </a:cubicBezTo>
                <a:cubicBezTo>
                  <a:pt x="153" y="99"/>
                  <a:pt x="153" y="99"/>
                  <a:pt x="153" y="99"/>
                </a:cubicBezTo>
                <a:cubicBezTo>
                  <a:pt x="132" y="118"/>
                  <a:pt x="132" y="118"/>
                  <a:pt x="132" y="118"/>
                </a:cubicBezTo>
                <a:lnTo>
                  <a:pt x="125" y="10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327"/>
          <p:cNvSpPr>
            <a:spLocks/>
          </p:cNvSpPr>
          <p:nvPr/>
        </p:nvSpPr>
        <p:spPr bwMode="auto">
          <a:xfrm>
            <a:off x="14054138" y="7735888"/>
            <a:ext cx="1011237" cy="820738"/>
          </a:xfrm>
          <a:custGeom>
            <a:avLst/>
            <a:gdLst>
              <a:gd name="T0" fmla="*/ 138 w 319"/>
              <a:gd name="T1" fmla="*/ 205 h 259"/>
              <a:gd name="T2" fmla="*/ 97 w 319"/>
              <a:gd name="T3" fmla="*/ 216 h 259"/>
              <a:gd name="T4" fmla="*/ 90 w 319"/>
              <a:gd name="T5" fmla="*/ 210 h 259"/>
              <a:gd name="T6" fmla="*/ 56 w 319"/>
              <a:gd name="T7" fmla="*/ 205 h 259"/>
              <a:gd name="T8" fmla="*/ 43 w 319"/>
              <a:gd name="T9" fmla="*/ 190 h 259"/>
              <a:gd name="T10" fmla="*/ 42 w 319"/>
              <a:gd name="T11" fmla="*/ 190 h 259"/>
              <a:gd name="T12" fmla="*/ 32 w 319"/>
              <a:gd name="T13" fmla="*/ 188 h 259"/>
              <a:gd name="T14" fmla="*/ 22 w 319"/>
              <a:gd name="T15" fmla="*/ 186 h 259"/>
              <a:gd name="T16" fmla="*/ 13 w 319"/>
              <a:gd name="T17" fmla="*/ 164 h 259"/>
              <a:gd name="T18" fmla="*/ 12 w 319"/>
              <a:gd name="T19" fmla="*/ 161 h 259"/>
              <a:gd name="T20" fmla="*/ 4 w 319"/>
              <a:gd name="T21" fmla="*/ 151 h 259"/>
              <a:gd name="T22" fmla="*/ 1 w 319"/>
              <a:gd name="T23" fmla="*/ 131 h 259"/>
              <a:gd name="T24" fmla="*/ 7 w 319"/>
              <a:gd name="T25" fmla="*/ 127 h 259"/>
              <a:gd name="T26" fmla="*/ 7 w 319"/>
              <a:gd name="T27" fmla="*/ 123 h 259"/>
              <a:gd name="T28" fmla="*/ 6 w 319"/>
              <a:gd name="T29" fmla="*/ 122 h 259"/>
              <a:gd name="T30" fmla="*/ 7 w 319"/>
              <a:gd name="T31" fmla="*/ 101 h 259"/>
              <a:gd name="T32" fmla="*/ 6 w 319"/>
              <a:gd name="T33" fmla="*/ 100 h 259"/>
              <a:gd name="T34" fmla="*/ 3 w 319"/>
              <a:gd name="T35" fmla="*/ 92 h 259"/>
              <a:gd name="T36" fmla="*/ 0 w 319"/>
              <a:gd name="T37" fmla="*/ 74 h 259"/>
              <a:gd name="T38" fmla="*/ 10 w 319"/>
              <a:gd name="T39" fmla="*/ 67 h 259"/>
              <a:gd name="T40" fmla="*/ 12 w 319"/>
              <a:gd name="T41" fmla="*/ 65 h 259"/>
              <a:gd name="T42" fmla="*/ 14 w 319"/>
              <a:gd name="T43" fmla="*/ 43 h 259"/>
              <a:gd name="T44" fmla="*/ 27 w 319"/>
              <a:gd name="T45" fmla="*/ 42 h 259"/>
              <a:gd name="T46" fmla="*/ 28 w 319"/>
              <a:gd name="T47" fmla="*/ 40 h 259"/>
              <a:gd name="T48" fmla="*/ 33 w 319"/>
              <a:gd name="T49" fmla="*/ 37 h 259"/>
              <a:gd name="T50" fmla="*/ 27 w 319"/>
              <a:gd name="T51" fmla="*/ 0 h 259"/>
              <a:gd name="T52" fmla="*/ 63 w 319"/>
              <a:gd name="T53" fmla="*/ 20 h 259"/>
              <a:gd name="T54" fmla="*/ 72 w 319"/>
              <a:gd name="T55" fmla="*/ 22 h 259"/>
              <a:gd name="T56" fmla="*/ 81 w 319"/>
              <a:gd name="T57" fmla="*/ 21 h 259"/>
              <a:gd name="T58" fmla="*/ 118 w 319"/>
              <a:gd name="T59" fmla="*/ 28 h 259"/>
              <a:gd name="T60" fmla="*/ 139 w 319"/>
              <a:gd name="T61" fmla="*/ 45 h 259"/>
              <a:gd name="T62" fmla="*/ 140 w 319"/>
              <a:gd name="T63" fmla="*/ 46 h 259"/>
              <a:gd name="T64" fmla="*/ 171 w 319"/>
              <a:gd name="T65" fmla="*/ 54 h 259"/>
              <a:gd name="T66" fmla="*/ 178 w 319"/>
              <a:gd name="T67" fmla="*/ 57 h 259"/>
              <a:gd name="T68" fmla="*/ 181 w 319"/>
              <a:gd name="T69" fmla="*/ 46 h 259"/>
              <a:gd name="T70" fmla="*/ 203 w 319"/>
              <a:gd name="T71" fmla="*/ 26 h 259"/>
              <a:gd name="T72" fmla="*/ 231 w 319"/>
              <a:gd name="T73" fmla="*/ 21 h 259"/>
              <a:gd name="T74" fmla="*/ 249 w 319"/>
              <a:gd name="T75" fmla="*/ 23 h 259"/>
              <a:gd name="T76" fmla="*/ 265 w 319"/>
              <a:gd name="T77" fmla="*/ 30 h 259"/>
              <a:gd name="T78" fmla="*/ 272 w 319"/>
              <a:gd name="T79" fmla="*/ 32 h 259"/>
              <a:gd name="T80" fmla="*/ 301 w 319"/>
              <a:gd name="T81" fmla="*/ 39 h 259"/>
              <a:gd name="T82" fmla="*/ 294 w 319"/>
              <a:gd name="T83" fmla="*/ 58 h 259"/>
              <a:gd name="T84" fmla="*/ 303 w 319"/>
              <a:gd name="T85" fmla="*/ 62 h 259"/>
              <a:gd name="T86" fmla="*/ 306 w 319"/>
              <a:gd name="T87" fmla="*/ 61 h 259"/>
              <a:gd name="T88" fmla="*/ 307 w 319"/>
              <a:gd name="T89" fmla="*/ 63 h 259"/>
              <a:gd name="T90" fmla="*/ 310 w 319"/>
              <a:gd name="T91" fmla="*/ 64 h 259"/>
              <a:gd name="T92" fmla="*/ 309 w 319"/>
              <a:gd name="T93" fmla="*/ 68 h 259"/>
              <a:gd name="T94" fmla="*/ 310 w 319"/>
              <a:gd name="T95" fmla="*/ 71 h 259"/>
              <a:gd name="T96" fmla="*/ 307 w 319"/>
              <a:gd name="T97" fmla="*/ 85 h 259"/>
              <a:gd name="T98" fmla="*/ 309 w 319"/>
              <a:gd name="T99" fmla="*/ 91 h 259"/>
              <a:gd name="T100" fmla="*/ 316 w 319"/>
              <a:gd name="T101" fmla="*/ 205 h 259"/>
              <a:gd name="T102" fmla="*/ 319 w 319"/>
              <a:gd name="T103" fmla="*/ 251 h 259"/>
              <a:gd name="T104" fmla="*/ 282 w 319"/>
              <a:gd name="T105" fmla="*/ 255 h 259"/>
              <a:gd name="T106" fmla="*/ 281 w 319"/>
              <a:gd name="T107" fmla="*/ 250 h 259"/>
              <a:gd name="T108" fmla="*/ 276 w 319"/>
              <a:gd name="T109" fmla="*/ 250 h 259"/>
              <a:gd name="T110" fmla="*/ 272 w 319"/>
              <a:gd name="T111" fmla="*/ 259 h 259"/>
              <a:gd name="T112" fmla="*/ 138 w 319"/>
              <a:gd name="T113" fmla="*/ 20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9" h="259">
                <a:moveTo>
                  <a:pt x="138" y="205"/>
                </a:moveTo>
                <a:cubicBezTo>
                  <a:pt x="97" y="216"/>
                  <a:pt x="97" y="216"/>
                  <a:pt x="97" y="216"/>
                </a:cubicBezTo>
                <a:cubicBezTo>
                  <a:pt x="90" y="210"/>
                  <a:pt x="90" y="210"/>
                  <a:pt x="90" y="210"/>
                </a:cubicBezTo>
                <a:cubicBezTo>
                  <a:pt x="56" y="205"/>
                  <a:pt x="56" y="205"/>
                  <a:pt x="56" y="205"/>
                </a:cubicBezTo>
                <a:cubicBezTo>
                  <a:pt x="43" y="190"/>
                  <a:pt x="43" y="190"/>
                  <a:pt x="43" y="190"/>
                </a:cubicBezTo>
                <a:cubicBezTo>
                  <a:pt x="42" y="190"/>
                  <a:pt x="42" y="190"/>
                  <a:pt x="42" y="190"/>
                </a:cubicBezTo>
                <a:cubicBezTo>
                  <a:pt x="32" y="188"/>
                  <a:pt x="32" y="188"/>
                  <a:pt x="32" y="188"/>
                </a:cubicBezTo>
                <a:cubicBezTo>
                  <a:pt x="22" y="186"/>
                  <a:pt x="22" y="186"/>
                  <a:pt x="22" y="186"/>
                </a:cubicBezTo>
                <a:cubicBezTo>
                  <a:pt x="13" y="164"/>
                  <a:pt x="13" y="164"/>
                  <a:pt x="13" y="164"/>
                </a:cubicBezTo>
                <a:cubicBezTo>
                  <a:pt x="12" y="161"/>
                  <a:pt x="12" y="161"/>
                  <a:pt x="12" y="161"/>
                </a:cubicBezTo>
                <a:cubicBezTo>
                  <a:pt x="4" y="151"/>
                  <a:pt x="4" y="151"/>
                  <a:pt x="4" y="151"/>
                </a:cubicBezTo>
                <a:cubicBezTo>
                  <a:pt x="1" y="131"/>
                  <a:pt x="1" y="131"/>
                  <a:pt x="1" y="131"/>
                </a:cubicBezTo>
                <a:cubicBezTo>
                  <a:pt x="7" y="127"/>
                  <a:pt x="7" y="127"/>
                  <a:pt x="7" y="127"/>
                </a:cubicBezTo>
                <a:cubicBezTo>
                  <a:pt x="7" y="123"/>
                  <a:pt x="7" y="123"/>
                  <a:pt x="7" y="123"/>
                </a:cubicBezTo>
                <a:cubicBezTo>
                  <a:pt x="6" y="122"/>
                  <a:pt x="6" y="122"/>
                  <a:pt x="6" y="122"/>
                </a:cubicBezTo>
                <a:cubicBezTo>
                  <a:pt x="7" y="101"/>
                  <a:pt x="7" y="101"/>
                  <a:pt x="7" y="101"/>
                </a:cubicBezTo>
                <a:cubicBezTo>
                  <a:pt x="6" y="100"/>
                  <a:pt x="6" y="100"/>
                  <a:pt x="6" y="100"/>
                </a:cubicBezTo>
                <a:cubicBezTo>
                  <a:pt x="3" y="92"/>
                  <a:pt x="3" y="92"/>
                  <a:pt x="3" y="92"/>
                </a:cubicBezTo>
                <a:cubicBezTo>
                  <a:pt x="0" y="74"/>
                  <a:pt x="0" y="74"/>
                  <a:pt x="0" y="74"/>
                </a:cubicBezTo>
                <a:cubicBezTo>
                  <a:pt x="10" y="67"/>
                  <a:pt x="10" y="67"/>
                  <a:pt x="10" y="67"/>
                </a:cubicBezTo>
                <a:cubicBezTo>
                  <a:pt x="12" y="65"/>
                  <a:pt x="12" y="65"/>
                  <a:pt x="12" y="65"/>
                </a:cubicBezTo>
                <a:cubicBezTo>
                  <a:pt x="14" y="43"/>
                  <a:pt x="14" y="43"/>
                  <a:pt x="14" y="43"/>
                </a:cubicBezTo>
                <a:cubicBezTo>
                  <a:pt x="27" y="42"/>
                  <a:pt x="27" y="42"/>
                  <a:pt x="27" y="42"/>
                </a:cubicBezTo>
                <a:cubicBezTo>
                  <a:pt x="28" y="40"/>
                  <a:pt x="28" y="40"/>
                  <a:pt x="28" y="40"/>
                </a:cubicBezTo>
                <a:cubicBezTo>
                  <a:pt x="33" y="37"/>
                  <a:pt x="33" y="37"/>
                  <a:pt x="33" y="37"/>
                </a:cubicBezTo>
                <a:cubicBezTo>
                  <a:pt x="27" y="0"/>
                  <a:pt x="27" y="0"/>
                  <a:pt x="27" y="0"/>
                </a:cubicBezTo>
                <a:cubicBezTo>
                  <a:pt x="63" y="20"/>
                  <a:pt x="63" y="20"/>
                  <a:pt x="63" y="20"/>
                </a:cubicBezTo>
                <a:cubicBezTo>
                  <a:pt x="67" y="21"/>
                  <a:pt x="70" y="22"/>
                  <a:pt x="72" y="22"/>
                </a:cubicBezTo>
                <a:cubicBezTo>
                  <a:pt x="76" y="21"/>
                  <a:pt x="78" y="21"/>
                  <a:pt x="81" y="21"/>
                </a:cubicBezTo>
                <a:cubicBezTo>
                  <a:pt x="94" y="21"/>
                  <a:pt x="107" y="24"/>
                  <a:pt x="118" y="28"/>
                </a:cubicBezTo>
                <a:cubicBezTo>
                  <a:pt x="128" y="30"/>
                  <a:pt x="135" y="37"/>
                  <a:pt x="139" y="45"/>
                </a:cubicBezTo>
                <a:cubicBezTo>
                  <a:pt x="139" y="45"/>
                  <a:pt x="140" y="45"/>
                  <a:pt x="140" y="46"/>
                </a:cubicBezTo>
                <a:cubicBezTo>
                  <a:pt x="152" y="46"/>
                  <a:pt x="163" y="50"/>
                  <a:pt x="171" y="54"/>
                </a:cubicBezTo>
                <a:cubicBezTo>
                  <a:pt x="173" y="55"/>
                  <a:pt x="176" y="56"/>
                  <a:pt x="178" y="57"/>
                </a:cubicBezTo>
                <a:cubicBezTo>
                  <a:pt x="178" y="53"/>
                  <a:pt x="179" y="50"/>
                  <a:pt x="181" y="46"/>
                </a:cubicBezTo>
                <a:cubicBezTo>
                  <a:pt x="185" y="37"/>
                  <a:pt x="193" y="29"/>
                  <a:pt x="203" y="26"/>
                </a:cubicBezTo>
                <a:cubicBezTo>
                  <a:pt x="212" y="23"/>
                  <a:pt x="221" y="21"/>
                  <a:pt x="231" y="21"/>
                </a:cubicBezTo>
                <a:cubicBezTo>
                  <a:pt x="237" y="21"/>
                  <a:pt x="243" y="22"/>
                  <a:pt x="249" y="23"/>
                </a:cubicBezTo>
                <a:cubicBezTo>
                  <a:pt x="253" y="23"/>
                  <a:pt x="260" y="25"/>
                  <a:pt x="265" y="30"/>
                </a:cubicBezTo>
                <a:cubicBezTo>
                  <a:pt x="266" y="30"/>
                  <a:pt x="267" y="31"/>
                  <a:pt x="272" y="32"/>
                </a:cubicBezTo>
                <a:cubicBezTo>
                  <a:pt x="282" y="33"/>
                  <a:pt x="291" y="35"/>
                  <a:pt x="301" y="39"/>
                </a:cubicBezTo>
                <a:cubicBezTo>
                  <a:pt x="294" y="58"/>
                  <a:pt x="294" y="58"/>
                  <a:pt x="294" y="58"/>
                </a:cubicBezTo>
                <a:cubicBezTo>
                  <a:pt x="303" y="62"/>
                  <a:pt x="303" y="62"/>
                  <a:pt x="303" y="62"/>
                </a:cubicBezTo>
                <a:cubicBezTo>
                  <a:pt x="306" y="61"/>
                  <a:pt x="306" y="61"/>
                  <a:pt x="306" y="61"/>
                </a:cubicBezTo>
                <a:cubicBezTo>
                  <a:pt x="307" y="63"/>
                  <a:pt x="307" y="63"/>
                  <a:pt x="307" y="63"/>
                </a:cubicBezTo>
                <a:cubicBezTo>
                  <a:pt x="310" y="64"/>
                  <a:pt x="310" y="64"/>
                  <a:pt x="310" y="64"/>
                </a:cubicBezTo>
                <a:cubicBezTo>
                  <a:pt x="309" y="68"/>
                  <a:pt x="309" y="68"/>
                  <a:pt x="309" y="68"/>
                </a:cubicBezTo>
                <a:cubicBezTo>
                  <a:pt x="310" y="71"/>
                  <a:pt x="310" y="71"/>
                  <a:pt x="310" y="71"/>
                </a:cubicBezTo>
                <a:cubicBezTo>
                  <a:pt x="307" y="85"/>
                  <a:pt x="307" y="85"/>
                  <a:pt x="307" y="85"/>
                </a:cubicBezTo>
                <a:cubicBezTo>
                  <a:pt x="309" y="91"/>
                  <a:pt x="309" y="91"/>
                  <a:pt x="309" y="91"/>
                </a:cubicBezTo>
                <a:cubicBezTo>
                  <a:pt x="316" y="205"/>
                  <a:pt x="316" y="205"/>
                  <a:pt x="316" y="205"/>
                </a:cubicBezTo>
                <a:cubicBezTo>
                  <a:pt x="319" y="251"/>
                  <a:pt x="319" y="251"/>
                  <a:pt x="319" y="251"/>
                </a:cubicBezTo>
                <a:cubicBezTo>
                  <a:pt x="282" y="255"/>
                  <a:pt x="282" y="255"/>
                  <a:pt x="282" y="255"/>
                </a:cubicBezTo>
                <a:cubicBezTo>
                  <a:pt x="281" y="250"/>
                  <a:pt x="281" y="250"/>
                  <a:pt x="281" y="250"/>
                </a:cubicBezTo>
                <a:cubicBezTo>
                  <a:pt x="276" y="250"/>
                  <a:pt x="276" y="250"/>
                  <a:pt x="276" y="250"/>
                </a:cubicBezTo>
                <a:cubicBezTo>
                  <a:pt x="272" y="259"/>
                  <a:pt x="272" y="259"/>
                  <a:pt x="272" y="259"/>
                </a:cubicBezTo>
                <a:lnTo>
                  <a:pt x="138" y="205"/>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328"/>
          <p:cNvSpPr>
            <a:spLocks/>
          </p:cNvSpPr>
          <p:nvPr/>
        </p:nvSpPr>
        <p:spPr bwMode="auto">
          <a:xfrm>
            <a:off x="13228638" y="8636000"/>
            <a:ext cx="595312" cy="396875"/>
          </a:xfrm>
          <a:custGeom>
            <a:avLst/>
            <a:gdLst>
              <a:gd name="T0" fmla="*/ 24 w 375"/>
              <a:gd name="T1" fmla="*/ 160 h 250"/>
              <a:gd name="T2" fmla="*/ 24 w 375"/>
              <a:gd name="T3" fmla="*/ 148 h 250"/>
              <a:gd name="T4" fmla="*/ 24 w 375"/>
              <a:gd name="T5" fmla="*/ 142 h 250"/>
              <a:gd name="T6" fmla="*/ 18 w 375"/>
              <a:gd name="T7" fmla="*/ 124 h 250"/>
              <a:gd name="T8" fmla="*/ 44 w 375"/>
              <a:gd name="T9" fmla="*/ 104 h 250"/>
              <a:gd name="T10" fmla="*/ 54 w 375"/>
              <a:gd name="T11" fmla="*/ 98 h 250"/>
              <a:gd name="T12" fmla="*/ 60 w 375"/>
              <a:gd name="T13" fmla="*/ 90 h 250"/>
              <a:gd name="T14" fmla="*/ 66 w 375"/>
              <a:gd name="T15" fmla="*/ 78 h 250"/>
              <a:gd name="T16" fmla="*/ 80 w 375"/>
              <a:gd name="T17" fmla="*/ 60 h 250"/>
              <a:gd name="T18" fmla="*/ 84 w 375"/>
              <a:gd name="T19" fmla="*/ 48 h 250"/>
              <a:gd name="T20" fmla="*/ 115 w 375"/>
              <a:gd name="T21" fmla="*/ 44 h 250"/>
              <a:gd name="T22" fmla="*/ 125 w 375"/>
              <a:gd name="T23" fmla="*/ 44 h 250"/>
              <a:gd name="T24" fmla="*/ 131 w 375"/>
              <a:gd name="T25" fmla="*/ 40 h 250"/>
              <a:gd name="T26" fmla="*/ 177 w 375"/>
              <a:gd name="T27" fmla="*/ 18 h 250"/>
              <a:gd name="T28" fmla="*/ 183 w 375"/>
              <a:gd name="T29" fmla="*/ 14 h 250"/>
              <a:gd name="T30" fmla="*/ 205 w 375"/>
              <a:gd name="T31" fmla="*/ 2 h 250"/>
              <a:gd name="T32" fmla="*/ 245 w 375"/>
              <a:gd name="T33" fmla="*/ 0 h 250"/>
              <a:gd name="T34" fmla="*/ 263 w 375"/>
              <a:gd name="T35" fmla="*/ 4 h 250"/>
              <a:gd name="T36" fmla="*/ 267 w 375"/>
              <a:gd name="T37" fmla="*/ 4 h 250"/>
              <a:gd name="T38" fmla="*/ 271 w 375"/>
              <a:gd name="T39" fmla="*/ 6 h 250"/>
              <a:gd name="T40" fmla="*/ 303 w 375"/>
              <a:gd name="T41" fmla="*/ 18 h 250"/>
              <a:gd name="T42" fmla="*/ 299 w 375"/>
              <a:gd name="T43" fmla="*/ 48 h 250"/>
              <a:gd name="T44" fmla="*/ 315 w 375"/>
              <a:gd name="T45" fmla="*/ 58 h 250"/>
              <a:gd name="T46" fmla="*/ 317 w 375"/>
              <a:gd name="T47" fmla="*/ 56 h 250"/>
              <a:gd name="T48" fmla="*/ 347 w 375"/>
              <a:gd name="T49" fmla="*/ 70 h 250"/>
              <a:gd name="T50" fmla="*/ 353 w 375"/>
              <a:gd name="T51" fmla="*/ 80 h 250"/>
              <a:gd name="T52" fmla="*/ 357 w 375"/>
              <a:gd name="T53" fmla="*/ 84 h 250"/>
              <a:gd name="T54" fmla="*/ 359 w 375"/>
              <a:gd name="T55" fmla="*/ 90 h 250"/>
              <a:gd name="T56" fmla="*/ 375 w 375"/>
              <a:gd name="T57" fmla="*/ 94 h 250"/>
              <a:gd name="T58" fmla="*/ 369 w 375"/>
              <a:gd name="T59" fmla="*/ 134 h 250"/>
              <a:gd name="T60" fmla="*/ 367 w 375"/>
              <a:gd name="T61" fmla="*/ 146 h 250"/>
              <a:gd name="T62" fmla="*/ 357 w 375"/>
              <a:gd name="T63" fmla="*/ 158 h 250"/>
              <a:gd name="T64" fmla="*/ 337 w 375"/>
              <a:gd name="T65" fmla="*/ 178 h 250"/>
              <a:gd name="T66" fmla="*/ 331 w 375"/>
              <a:gd name="T67" fmla="*/ 176 h 250"/>
              <a:gd name="T68" fmla="*/ 333 w 375"/>
              <a:gd name="T69" fmla="*/ 186 h 250"/>
              <a:gd name="T70" fmla="*/ 307 w 375"/>
              <a:gd name="T71" fmla="*/ 192 h 250"/>
              <a:gd name="T72" fmla="*/ 303 w 375"/>
              <a:gd name="T73" fmla="*/ 198 h 250"/>
              <a:gd name="T74" fmla="*/ 309 w 375"/>
              <a:gd name="T75" fmla="*/ 210 h 250"/>
              <a:gd name="T76" fmla="*/ 239 w 375"/>
              <a:gd name="T77" fmla="*/ 194 h 250"/>
              <a:gd name="T78" fmla="*/ 235 w 375"/>
              <a:gd name="T79" fmla="*/ 196 h 250"/>
              <a:gd name="T80" fmla="*/ 227 w 375"/>
              <a:gd name="T81" fmla="*/ 196 h 250"/>
              <a:gd name="T82" fmla="*/ 213 w 375"/>
              <a:gd name="T83" fmla="*/ 198 h 250"/>
              <a:gd name="T84" fmla="*/ 197 w 375"/>
              <a:gd name="T85" fmla="*/ 198 h 250"/>
              <a:gd name="T86" fmla="*/ 197 w 375"/>
              <a:gd name="T87" fmla="*/ 236 h 250"/>
              <a:gd name="T88" fmla="*/ 143 w 375"/>
              <a:gd name="T89" fmla="*/ 232 h 250"/>
              <a:gd name="T90" fmla="*/ 143 w 375"/>
              <a:gd name="T91" fmla="*/ 232 h 250"/>
              <a:gd name="T92" fmla="*/ 117 w 375"/>
              <a:gd name="T93" fmla="*/ 234 h 250"/>
              <a:gd name="T94" fmla="*/ 89 w 375"/>
              <a:gd name="T95" fmla="*/ 222 h 250"/>
              <a:gd name="T96" fmla="*/ 87 w 375"/>
              <a:gd name="T97" fmla="*/ 220 h 250"/>
              <a:gd name="T98" fmla="*/ 70 w 375"/>
              <a:gd name="T99" fmla="*/ 216 h 250"/>
              <a:gd name="T100" fmla="*/ 66 w 375"/>
              <a:gd name="T101" fmla="*/ 214 h 250"/>
              <a:gd name="T102" fmla="*/ 0 w 375"/>
              <a:gd name="T103" fmla="*/ 250 h 250"/>
              <a:gd name="T104" fmla="*/ 24 w 375"/>
              <a:gd name="T105" fmla="*/ 16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5" h="250">
                <a:moveTo>
                  <a:pt x="24" y="160"/>
                </a:moveTo>
                <a:lnTo>
                  <a:pt x="24" y="148"/>
                </a:lnTo>
                <a:lnTo>
                  <a:pt x="24" y="142"/>
                </a:lnTo>
                <a:lnTo>
                  <a:pt x="18" y="124"/>
                </a:lnTo>
                <a:lnTo>
                  <a:pt x="44" y="104"/>
                </a:lnTo>
                <a:lnTo>
                  <a:pt x="54" y="98"/>
                </a:lnTo>
                <a:lnTo>
                  <a:pt x="60" y="90"/>
                </a:lnTo>
                <a:lnTo>
                  <a:pt x="66" y="78"/>
                </a:lnTo>
                <a:lnTo>
                  <a:pt x="80" y="60"/>
                </a:lnTo>
                <a:lnTo>
                  <a:pt x="84" y="48"/>
                </a:lnTo>
                <a:lnTo>
                  <a:pt x="115" y="44"/>
                </a:lnTo>
                <a:lnTo>
                  <a:pt x="125" y="44"/>
                </a:lnTo>
                <a:lnTo>
                  <a:pt x="131" y="40"/>
                </a:lnTo>
                <a:lnTo>
                  <a:pt x="177" y="18"/>
                </a:lnTo>
                <a:lnTo>
                  <a:pt x="183" y="14"/>
                </a:lnTo>
                <a:lnTo>
                  <a:pt x="205" y="2"/>
                </a:lnTo>
                <a:lnTo>
                  <a:pt x="245" y="0"/>
                </a:lnTo>
                <a:lnTo>
                  <a:pt x="263" y="4"/>
                </a:lnTo>
                <a:lnTo>
                  <a:pt x="267" y="4"/>
                </a:lnTo>
                <a:lnTo>
                  <a:pt x="271" y="6"/>
                </a:lnTo>
                <a:lnTo>
                  <a:pt x="303" y="18"/>
                </a:lnTo>
                <a:lnTo>
                  <a:pt x="299" y="48"/>
                </a:lnTo>
                <a:lnTo>
                  <a:pt x="315" y="58"/>
                </a:lnTo>
                <a:lnTo>
                  <a:pt x="317" y="56"/>
                </a:lnTo>
                <a:lnTo>
                  <a:pt x="347" y="70"/>
                </a:lnTo>
                <a:lnTo>
                  <a:pt x="353" y="80"/>
                </a:lnTo>
                <a:lnTo>
                  <a:pt x="357" y="84"/>
                </a:lnTo>
                <a:lnTo>
                  <a:pt x="359" y="90"/>
                </a:lnTo>
                <a:lnTo>
                  <a:pt x="375" y="94"/>
                </a:lnTo>
                <a:lnTo>
                  <a:pt x="369" y="134"/>
                </a:lnTo>
                <a:lnTo>
                  <a:pt x="367" y="146"/>
                </a:lnTo>
                <a:lnTo>
                  <a:pt x="357" y="158"/>
                </a:lnTo>
                <a:lnTo>
                  <a:pt x="337" y="178"/>
                </a:lnTo>
                <a:lnTo>
                  <a:pt x="331" y="176"/>
                </a:lnTo>
                <a:lnTo>
                  <a:pt x="333" y="186"/>
                </a:lnTo>
                <a:lnTo>
                  <a:pt x="307" y="192"/>
                </a:lnTo>
                <a:lnTo>
                  <a:pt x="303" y="198"/>
                </a:lnTo>
                <a:lnTo>
                  <a:pt x="309" y="210"/>
                </a:lnTo>
                <a:lnTo>
                  <a:pt x="239" y="194"/>
                </a:lnTo>
                <a:lnTo>
                  <a:pt x="235" y="196"/>
                </a:lnTo>
                <a:lnTo>
                  <a:pt x="227" y="196"/>
                </a:lnTo>
                <a:lnTo>
                  <a:pt x="213" y="198"/>
                </a:lnTo>
                <a:lnTo>
                  <a:pt x="197" y="198"/>
                </a:lnTo>
                <a:lnTo>
                  <a:pt x="197" y="236"/>
                </a:lnTo>
                <a:lnTo>
                  <a:pt x="143" y="232"/>
                </a:lnTo>
                <a:lnTo>
                  <a:pt x="143" y="232"/>
                </a:lnTo>
                <a:lnTo>
                  <a:pt x="117" y="234"/>
                </a:lnTo>
                <a:lnTo>
                  <a:pt x="89" y="222"/>
                </a:lnTo>
                <a:lnTo>
                  <a:pt x="87" y="220"/>
                </a:lnTo>
                <a:lnTo>
                  <a:pt x="70" y="216"/>
                </a:lnTo>
                <a:lnTo>
                  <a:pt x="66" y="214"/>
                </a:lnTo>
                <a:lnTo>
                  <a:pt x="0" y="250"/>
                </a:lnTo>
                <a:lnTo>
                  <a:pt x="24" y="160"/>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329"/>
          <p:cNvSpPr>
            <a:spLocks/>
          </p:cNvSpPr>
          <p:nvPr/>
        </p:nvSpPr>
        <p:spPr bwMode="auto">
          <a:xfrm>
            <a:off x="13563600" y="8228013"/>
            <a:ext cx="1150937" cy="700088"/>
          </a:xfrm>
          <a:custGeom>
            <a:avLst/>
            <a:gdLst>
              <a:gd name="T0" fmla="*/ 126 w 725"/>
              <a:gd name="T1" fmla="*/ 421 h 441"/>
              <a:gd name="T2" fmla="*/ 120 w 725"/>
              <a:gd name="T3" fmla="*/ 423 h 441"/>
              <a:gd name="T4" fmla="*/ 88 w 725"/>
              <a:gd name="T5" fmla="*/ 407 h 441"/>
              <a:gd name="T6" fmla="*/ 44 w 725"/>
              <a:gd name="T7" fmla="*/ 381 h 441"/>
              <a:gd name="T8" fmla="*/ 8 w 725"/>
              <a:gd name="T9" fmla="*/ 353 h 441"/>
              <a:gd name="T10" fmla="*/ 10 w 725"/>
              <a:gd name="T11" fmla="*/ 293 h 441"/>
              <a:gd name="T12" fmla="*/ 12 w 725"/>
              <a:gd name="T13" fmla="*/ 293 h 441"/>
              <a:gd name="T14" fmla="*/ 14 w 725"/>
              <a:gd name="T15" fmla="*/ 293 h 441"/>
              <a:gd name="T16" fmla="*/ 46 w 725"/>
              <a:gd name="T17" fmla="*/ 259 h 441"/>
              <a:gd name="T18" fmla="*/ 84 w 725"/>
              <a:gd name="T19" fmla="*/ 261 h 441"/>
              <a:gd name="T20" fmla="*/ 116 w 725"/>
              <a:gd name="T21" fmla="*/ 257 h 441"/>
              <a:gd name="T22" fmla="*/ 134 w 725"/>
              <a:gd name="T23" fmla="*/ 251 h 441"/>
              <a:gd name="T24" fmla="*/ 140 w 725"/>
              <a:gd name="T25" fmla="*/ 239 h 441"/>
              <a:gd name="T26" fmla="*/ 146 w 725"/>
              <a:gd name="T27" fmla="*/ 148 h 441"/>
              <a:gd name="T28" fmla="*/ 264 w 725"/>
              <a:gd name="T29" fmla="*/ 106 h 441"/>
              <a:gd name="T30" fmla="*/ 725 w 725"/>
              <a:gd name="T31" fmla="*/ 52 h 441"/>
              <a:gd name="T32" fmla="*/ 603 w 725"/>
              <a:gd name="T33" fmla="*/ 106 h 441"/>
              <a:gd name="T34" fmla="*/ 627 w 725"/>
              <a:gd name="T35" fmla="*/ 175 h 441"/>
              <a:gd name="T36" fmla="*/ 609 w 725"/>
              <a:gd name="T37" fmla="*/ 219 h 441"/>
              <a:gd name="T38" fmla="*/ 547 w 725"/>
              <a:gd name="T39" fmla="*/ 325 h 441"/>
              <a:gd name="T40" fmla="*/ 521 w 725"/>
              <a:gd name="T41" fmla="*/ 379 h 441"/>
              <a:gd name="T42" fmla="*/ 505 w 725"/>
              <a:gd name="T43" fmla="*/ 389 h 441"/>
              <a:gd name="T44" fmla="*/ 481 w 725"/>
              <a:gd name="T45" fmla="*/ 397 h 441"/>
              <a:gd name="T46" fmla="*/ 425 w 725"/>
              <a:gd name="T47" fmla="*/ 393 h 441"/>
              <a:gd name="T48" fmla="*/ 401 w 725"/>
              <a:gd name="T49" fmla="*/ 395 h 441"/>
              <a:gd name="T50" fmla="*/ 369 w 725"/>
              <a:gd name="T51" fmla="*/ 413 h 441"/>
              <a:gd name="T52" fmla="*/ 301 w 725"/>
              <a:gd name="T53" fmla="*/ 393 h 441"/>
              <a:gd name="T54" fmla="*/ 254 w 725"/>
              <a:gd name="T55" fmla="*/ 395 h 441"/>
              <a:gd name="T56" fmla="*/ 228 w 725"/>
              <a:gd name="T57" fmla="*/ 377 h 441"/>
              <a:gd name="T58" fmla="*/ 218 w 725"/>
              <a:gd name="T59" fmla="*/ 379 h 441"/>
              <a:gd name="T60" fmla="*/ 222 w 725"/>
              <a:gd name="T61" fmla="*/ 399 h 441"/>
              <a:gd name="T62" fmla="*/ 212 w 725"/>
              <a:gd name="T63" fmla="*/ 409 h 441"/>
              <a:gd name="T64" fmla="*/ 166 w 725"/>
              <a:gd name="T65" fmla="*/ 44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5" h="441">
                <a:moveTo>
                  <a:pt x="142" y="423"/>
                </a:moveTo>
                <a:lnTo>
                  <a:pt x="126" y="421"/>
                </a:lnTo>
                <a:lnTo>
                  <a:pt x="126" y="421"/>
                </a:lnTo>
                <a:lnTo>
                  <a:pt x="120" y="423"/>
                </a:lnTo>
                <a:lnTo>
                  <a:pt x="98" y="417"/>
                </a:lnTo>
                <a:lnTo>
                  <a:pt x="88" y="407"/>
                </a:lnTo>
                <a:lnTo>
                  <a:pt x="84" y="405"/>
                </a:lnTo>
                <a:lnTo>
                  <a:pt x="44" y="381"/>
                </a:lnTo>
                <a:lnTo>
                  <a:pt x="42" y="371"/>
                </a:lnTo>
                <a:lnTo>
                  <a:pt x="8" y="353"/>
                </a:lnTo>
                <a:lnTo>
                  <a:pt x="0" y="307"/>
                </a:lnTo>
                <a:lnTo>
                  <a:pt x="10" y="293"/>
                </a:lnTo>
                <a:lnTo>
                  <a:pt x="10" y="293"/>
                </a:lnTo>
                <a:lnTo>
                  <a:pt x="12" y="293"/>
                </a:lnTo>
                <a:lnTo>
                  <a:pt x="12" y="291"/>
                </a:lnTo>
                <a:lnTo>
                  <a:pt x="14" y="293"/>
                </a:lnTo>
                <a:lnTo>
                  <a:pt x="40" y="299"/>
                </a:lnTo>
                <a:lnTo>
                  <a:pt x="46" y="259"/>
                </a:lnTo>
                <a:lnTo>
                  <a:pt x="60" y="261"/>
                </a:lnTo>
                <a:lnTo>
                  <a:pt x="84" y="261"/>
                </a:lnTo>
                <a:lnTo>
                  <a:pt x="96" y="257"/>
                </a:lnTo>
                <a:lnTo>
                  <a:pt x="116" y="257"/>
                </a:lnTo>
                <a:lnTo>
                  <a:pt x="122" y="253"/>
                </a:lnTo>
                <a:lnTo>
                  <a:pt x="134" y="251"/>
                </a:lnTo>
                <a:lnTo>
                  <a:pt x="138" y="251"/>
                </a:lnTo>
                <a:lnTo>
                  <a:pt x="140" y="239"/>
                </a:lnTo>
                <a:lnTo>
                  <a:pt x="142" y="237"/>
                </a:lnTo>
                <a:lnTo>
                  <a:pt x="146" y="148"/>
                </a:lnTo>
                <a:lnTo>
                  <a:pt x="224" y="134"/>
                </a:lnTo>
                <a:lnTo>
                  <a:pt x="264" y="106"/>
                </a:lnTo>
                <a:lnTo>
                  <a:pt x="481" y="0"/>
                </a:lnTo>
                <a:lnTo>
                  <a:pt x="725" y="52"/>
                </a:lnTo>
                <a:lnTo>
                  <a:pt x="599" y="94"/>
                </a:lnTo>
                <a:lnTo>
                  <a:pt x="603" y="106"/>
                </a:lnTo>
                <a:lnTo>
                  <a:pt x="623" y="128"/>
                </a:lnTo>
                <a:lnTo>
                  <a:pt x="627" y="175"/>
                </a:lnTo>
                <a:lnTo>
                  <a:pt x="615" y="183"/>
                </a:lnTo>
                <a:lnTo>
                  <a:pt x="609" y="219"/>
                </a:lnTo>
                <a:lnTo>
                  <a:pt x="609" y="269"/>
                </a:lnTo>
                <a:lnTo>
                  <a:pt x="547" y="325"/>
                </a:lnTo>
                <a:lnTo>
                  <a:pt x="577" y="355"/>
                </a:lnTo>
                <a:lnTo>
                  <a:pt x="521" y="379"/>
                </a:lnTo>
                <a:lnTo>
                  <a:pt x="513" y="381"/>
                </a:lnTo>
                <a:lnTo>
                  <a:pt x="505" y="389"/>
                </a:lnTo>
                <a:lnTo>
                  <a:pt x="491" y="389"/>
                </a:lnTo>
                <a:lnTo>
                  <a:pt x="481" y="397"/>
                </a:lnTo>
                <a:lnTo>
                  <a:pt x="447" y="397"/>
                </a:lnTo>
                <a:lnTo>
                  <a:pt x="425" y="393"/>
                </a:lnTo>
                <a:lnTo>
                  <a:pt x="417" y="391"/>
                </a:lnTo>
                <a:lnTo>
                  <a:pt x="401" y="395"/>
                </a:lnTo>
                <a:lnTo>
                  <a:pt x="399" y="397"/>
                </a:lnTo>
                <a:lnTo>
                  <a:pt x="369" y="413"/>
                </a:lnTo>
                <a:lnTo>
                  <a:pt x="333" y="403"/>
                </a:lnTo>
                <a:lnTo>
                  <a:pt x="301" y="393"/>
                </a:lnTo>
                <a:lnTo>
                  <a:pt x="280" y="401"/>
                </a:lnTo>
                <a:lnTo>
                  <a:pt x="254" y="395"/>
                </a:lnTo>
                <a:lnTo>
                  <a:pt x="238" y="379"/>
                </a:lnTo>
                <a:lnTo>
                  <a:pt x="228" y="377"/>
                </a:lnTo>
                <a:lnTo>
                  <a:pt x="222" y="379"/>
                </a:lnTo>
                <a:lnTo>
                  <a:pt x="218" y="379"/>
                </a:lnTo>
                <a:lnTo>
                  <a:pt x="232" y="391"/>
                </a:lnTo>
                <a:lnTo>
                  <a:pt x="222" y="399"/>
                </a:lnTo>
                <a:lnTo>
                  <a:pt x="224" y="409"/>
                </a:lnTo>
                <a:lnTo>
                  <a:pt x="212" y="409"/>
                </a:lnTo>
                <a:lnTo>
                  <a:pt x="192" y="425"/>
                </a:lnTo>
                <a:lnTo>
                  <a:pt x="166" y="441"/>
                </a:lnTo>
                <a:lnTo>
                  <a:pt x="142" y="423"/>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330"/>
          <p:cNvSpPr>
            <a:spLocks/>
          </p:cNvSpPr>
          <p:nvPr/>
        </p:nvSpPr>
        <p:spPr bwMode="auto">
          <a:xfrm>
            <a:off x="13938250" y="7588250"/>
            <a:ext cx="360362" cy="503238"/>
          </a:xfrm>
          <a:custGeom>
            <a:avLst/>
            <a:gdLst>
              <a:gd name="T0" fmla="*/ 42 w 114"/>
              <a:gd name="T1" fmla="*/ 136 h 159"/>
              <a:gd name="T2" fmla="*/ 33 w 114"/>
              <a:gd name="T3" fmla="*/ 113 h 159"/>
              <a:gd name="T4" fmla="*/ 28 w 114"/>
              <a:gd name="T5" fmla="*/ 111 h 159"/>
              <a:gd name="T6" fmla="*/ 22 w 114"/>
              <a:gd name="T7" fmla="*/ 106 h 159"/>
              <a:gd name="T8" fmla="*/ 21 w 114"/>
              <a:gd name="T9" fmla="*/ 105 h 159"/>
              <a:gd name="T10" fmla="*/ 17 w 114"/>
              <a:gd name="T11" fmla="*/ 101 h 159"/>
              <a:gd name="T12" fmla="*/ 8 w 114"/>
              <a:gd name="T13" fmla="*/ 91 h 159"/>
              <a:gd name="T14" fmla="*/ 8 w 114"/>
              <a:gd name="T15" fmla="*/ 90 h 159"/>
              <a:gd name="T16" fmla="*/ 0 w 114"/>
              <a:gd name="T17" fmla="*/ 83 h 159"/>
              <a:gd name="T18" fmla="*/ 9 w 114"/>
              <a:gd name="T19" fmla="*/ 58 h 159"/>
              <a:gd name="T20" fmla="*/ 16 w 114"/>
              <a:gd name="T21" fmla="*/ 53 h 159"/>
              <a:gd name="T22" fmla="*/ 17 w 114"/>
              <a:gd name="T23" fmla="*/ 51 h 159"/>
              <a:gd name="T24" fmla="*/ 15 w 114"/>
              <a:gd name="T25" fmla="*/ 45 h 159"/>
              <a:gd name="T26" fmla="*/ 19 w 114"/>
              <a:gd name="T27" fmla="*/ 35 h 159"/>
              <a:gd name="T28" fmla="*/ 19 w 114"/>
              <a:gd name="T29" fmla="*/ 34 h 159"/>
              <a:gd name="T30" fmla="*/ 22 w 114"/>
              <a:gd name="T31" fmla="*/ 8 h 159"/>
              <a:gd name="T32" fmla="*/ 46 w 114"/>
              <a:gd name="T33" fmla="*/ 2 h 159"/>
              <a:gd name="T34" fmla="*/ 56 w 114"/>
              <a:gd name="T35" fmla="*/ 0 h 159"/>
              <a:gd name="T36" fmla="*/ 75 w 114"/>
              <a:gd name="T37" fmla="*/ 6 h 159"/>
              <a:gd name="T38" fmla="*/ 87 w 114"/>
              <a:gd name="T39" fmla="*/ 6 h 159"/>
              <a:gd name="T40" fmla="*/ 96 w 114"/>
              <a:gd name="T41" fmla="*/ 17 h 159"/>
              <a:gd name="T42" fmla="*/ 97 w 114"/>
              <a:gd name="T43" fmla="*/ 37 h 159"/>
              <a:gd name="T44" fmla="*/ 98 w 114"/>
              <a:gd name="T45" fmla="*/ 39 h 159"/>
              <a:gd name="T46" fmla="*/ 99 w 114"/>
              <a:gd name="T47" fmla="*/ 66 h 159"/>
              <a:gd name="T48" fmla="*/ 99 w 114"/>
              <a:gd name="T49" fmla="*/ 66 h 159"/>
              <a:gd name="T50" fmla="*/ 108 w 114"/>
              <a:gd name="T51" fmla="*/ 69 h 159"/>
              <a:gd name="T52" fmla="*/ 110 w 114"/>
              <a:gd name="T53" fmla="*/ 81 h 159"/>
              <a:gd name="T54" fmla="*/ 114 w 114"/>
              <a:gd name="T55" fmla="*/ 100 h 159"/>
              <a:gd name="T56" fmla="*/ 100 w 114"/>
              <a:gd name="T57" fmla="*/ 115 h 159"/>
              <a:gd name="T58" fmla="*/ 95 w 114"/>
              <a:gd name="T59" fmla="*/ 117 h 159"/>
              <a:gd name="T60" fmla="*/ 88 w 114"/>
              <a:gd name="T61" fmla="*/ 125 h 159"/>
              <a:gd name="T62" fmla="*/ 87 w 114"/>
              <a:gd name="T63" fmla="*/ 131 h 159"/>
              <a:gd name="T64" fmla="*/ 75 w 114"/>
              <a:gd name="T65" fmla="*/ 144 h 159"/>
              <a:gd name="T66" fmla="*/ 53 w 114"/>
              <a:gd name="T67" fmla="*/ 159 h 159"/>
              <a:gd name="T68" fmla="*/ 42 w 114"/>
              <a:gd name="T69" fmla="*/ 13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59">
                <a:moveTo>
                  <a:pt x="42" y="136"/>
                </a:moveTo>
                <a:cubicBezTo>
                  <a:pt x="33" y="113"/>
                  <a:pt x="33" y="113"/>
                  <a:pt x="33" y="113"/>
                </a:cubicBezTo>
                <a:cubicBezTo>
                  <a:pt x="28" y="111"/>
                  <a:pt x="28" y="111"/>
                  <a:pt x="28" y="111"/>
                </a:cubicBezTo>
                <a:cubicBezTo>
                  <a:pt x="22" y="106"/>
                  <a:pt x="22" y="106"/>
                  <a:pt x="22" y="106"/>
                </a:cubicBezTo>
                <a:cubicBezTo>
                  <a:pt x="21" y="105"/>
                  <a:pt x="21" y="105"/>
                  <a:pt x="21" y="105"/>
                </a:cubicBezTo>
                <a:cubicBezTo>
                  <a:pt x="17" y="101"/>
                  <a:pt x="17" y="101"/>
                  <a:pt x="17" y="101"/>
                </a:cubicBezTo>
                <a:cubicBezTo>
                  <a:pt x="8" y="91"/>
                  <a:pt x="8" y="91"/>
                  <a:pt x="8" y="91"/>
                </a:cubicBezTo>
                <a:cubicBezTo>
                  <a:pt x="8" y="90"/>
                  <a:pt x="8" y="90"/>
                  <a:pt x="8" y="90"/>
                </a:cubicBezTo>
                <a:cubicBezTo>
                  <a:pt x="0" y="83"/>
                  <a:pt x="0" y="83"/>
                  <a:pt x="0" y="83"/>
                </a:cubicBezTo>
                <a:cubicBezTo>
                  <a:pt x="9" y="58"/>
                  <a:pt x="9" y="58"/>
                  <a:pt x="9" y="58"/>
                </a:cubicBezTo>
                <a:cubicBezTo>
                  <a:pt x="16" y="53"/>
                  <a:pt x="16" y="53"/>
                  <a:pt x="16" y="53"/>
                </a:cubicBezTo>
                <a:cubicBezTo>
                  <a:pt x="17" y="51"/>
                  <a:pt x="17" y="51"/>
                  <a:pt x="17" y="51"/>
                </a:cubicBezTo>
                <a:cubicBezTo>
                  <a:pt x="15" y="45"/>
                  <a:pt x="15" y="45"/>
                  <a:pt x="15" y="45"/>
                </a:cubicBezTo>
                <a:cubicBezTo>
                  <a:pt x="19" y="35"/>
                  <a:pt x="19" y="35"/>
                  <a:pt x="19" y="35"/>
                </a:cubicBezTo>
                <a:cubicBezTo>
                  <a:pt x="19" y="34"/>
                  <a:pt x="19" y="34"/>
                  <a:pt x="19" y="34"/>
                </a:cubicBezTo>
                <a:cubicBezTo>
                  <a:pt x="22" y="8"/>
                  <a:pt x="22" y="8"/>
                  <a:pt x="22" y="8"/>
                </a:cubicBezTo>
                <a:cubicBezTo>
                  <a:pt x="22" y="8"/>
                  <a:pt x="42" y="2"/>
                  <a:pt x="46" y="2"/>
                </a:cubicBezTo>
                <a:cubicBezTo>
                  <a:pt x="50" y="1"/>
                  <a:pt x="53" y="0"/>
                  <a:pt x="56" y="0"/>
                </a:cubicBezTo>
                <a:cubicBezTo>
                  <a:pt x="64" y="0"/>
                  <a:pt x="70" y="3"/>
                  <a:pt x="75" y="6"/>
                </a:cubicBezTo>
                <a:cubicBezTo>
                  <a:pt x="87" y="6"/>
                  <a:pt x="87" y="6"/>
                  <a:pt x="87" y="6"/>
                </a:cubicBezTo>
                <a:cubicBezTo>
                  <a:pt x="96" y="17"/>
                  <a:pt x="96" y="17"/>
                  <a:pt x="96" y="17"/>
                </a:cubicBezTo>
                <a:cubicBezTo>
                  <a:pt x="100" y="23"/>
                  <a:pt x="100" y="31"/>
                  <a:pt x="97" y="37"/>
                </a:cubicBezTo>
                <a:cubicBezTo>
                  <a:pt x="97" y="38"/>
                  <a:pt x="98" y="38"/>
                  <a:pt x="98" y="39"/>
                </a:cubicBezTo>
                <a:cubicBezTo>
                  <a:pt x="103" y="48"/>
                  <a:pt x="103" y="57"/>
                  <a:pt x="99" y="66"/>
                </a:cubicBezTo>
                <a:cubicBezTo>
                  <a:pt x="99" y="66"/>
                  <a:pt x="99" y="66"/>
                  <a:pt x="99" y="66"/>
                </a:cubicBezTo>
                <a:cubicBezTo>
                  <a:pt x="108" y="69"/>
                  <a:pt x="108" y="69"/>
                  <a:pt x="108" y="69"/>
                </a:cubicBezTo>
                <a:cubicBezTo>
                  <a:pt x="110" y="81"/>
                  <a:pt x="110" y="81"/>
                  <a:pt x="110" y="81"/>
                </a:cubicBezTo>
                <a:cubicBezTo>
                  <a:pt x="114" y="100"/>
                  <a:pt x="114" y="100"/>
                  <a:pt x="114" y="100"/>
                </a:cubicBezTo>
                <a:cubicBezTo>
                  <a:pt x="100" y="115"/>
                  <a:pt x="100" y="115"/>
                  <a:pt x="100" y="115"/>
                </a:cubicBezTo>
                <a:cubicBezTo>
                  <a:pt x="95" y="117"/>
                  <a:pt x="95" y="117"/>
                  <a:pt x="95" y="117"/>
                </a:cubicBezTo>
                <a:cubicBezTo>
                  <a:pt x="88" y="125"/>
                  <a:pt x="88" y="125"/>
                  <a:pt x="88" y="125"/>
                </a:cubicBezTo>
                <a:cubicBezTo>
                  <a:pt x="87" y="131"/>
                  <a:pt x="87" y="131"/>
                  <a:pt x="87" y="131"/>
                </a:cubicBezTo>
                <a:cubicBezTo>
                  <a:pt x="75" y="144"/>
                  <a:pt x="75" y="144"/>
                  <a:pt x="75" y="144"/>
                </a:cubicBezTo>
                <a:cubicBezTo>
                  <a:pt x="53" y="159"/>
                  <a:pt x="53" y="159"/>
                  <a:pt x="53" y="159"/>
                </a:cubicBezTo>
                <a:lnTo>
                  <a:pt x="42" y="136"/>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Rectangle 331"/>
          <p:cNvSpPr>
            <a:spLocks noChangeArrowheads="1"/>
          </p:cNvSpPr>
          <p:nvPr/>
        </p:nvSpPr>
        <p:spPr bwMode="auto">
          <a:xfrm>
            <a:off x="14111288" y="7650163"/>
            <a:ext cx="1587" cy="1588"/>
          </a:xfrm>
          <a:prstGeom prst="rect">
            <a:avLst/>
          </a:pr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332"/>
          <p:cNvSpPr>
            <a:spLocks/>
          </p:cNvSpPr>
          <p:nvPr/>
        </p:nvSpPr>
        <p:spPr bwMode="auto">
          <a:xfrm>
            <a:off x="13073063" y="7575550"/>
            <a:ext cx="1409700" cy="1012825"/>
          </a:xfrm>
          <a:custGeom>
            <a:avLst/>
            <a:gdLst>
              <a:gd name="T0" fmla="*/ 206 w 445"/>
              <a:gd name="T1" fmla="*/ 302 h 320"/>
              <a:gd name="T2" fmla="*/ 185 w 445"/>
              <a:gd name="T3" fmla="*/ 291 h 320"/>
              <a:gd name="T4" fmla="*/ 0 w 445"/>
              <a:gd name="T5" fmla="*/ 190 h 320"/>
              <a:gd name="T6" fmla="*/ 18 w 445"/>
              <a:gd name="T7" fmla="*/ 140 h 320"/>
              <a:gd name="T8" fmla="*/ 42 w 445"/>
              <a:gd name="T9" fmla="*/ 130 h 320"/>
              <a:gd name="T10" fmla="*/ 63 w 445"/>
              <a:gd name="T11" fmla="*/ 128 h 320"/>
              <a:gd name="T12" fmla="*/ 99 w 445"/>
              <a:gd name="T13" fmla="*/ 104 h 320"/>
              <a:gd name="T14" fmla="*/ 119 w 445"/>
              <a:gd name="T15" fmla="*/ 87 h 320"/>
              <a:gd name="T16" fmla="*/ 121 w 445"/>
              <a:gd name="T17" fmla="*/ 72 h 320"/>
              <a:gd name="T18" fmla="*/ 135 w 445"/>
              <a:gd name="T19" fmla="*/ 38 h 320"/>
              <a:gd name="T20" fmla="*/ 179 w 445"/>
              <a:gd name="T21" fmla="*/ 19 h 320"/>
              <a:gd name="T22" fmla="*/ 214 w 445"/>
              <a:gd name="T23" fmla="*/ 14 h 320"/>
              <a:gd name="T24" fmla="*/ 253 w 445"/>
              <a:gd name="T25" fmla="*/ 11 h 320"/>
              <a:gd name="T26" fmla="*/ 261 w 445"/>
              <a:gd name="T27" fmla="*/ 11 h 320"/>
              <a:gd name="T28" fmla="*/ 284 w 445"/>
              <a:gd name="T29" fmla="*/ 10 h 320"/>
              <a:gd name="T30" fmla="*/ 299 w 445"/>
              <a:gd name="T31" fmla="*/ 10 h 320"/>
              <a:gd name="T32" fmla="*/ 336 w 445"/>
              <a:gd name="T33" fmla="*/ 0 h 320"/>
              <a:gd name="T34" fmla="*/ 332 w 445"/>
              <a:gd name="T35" fmla="*/ 47 h 320"/>
              <a:gd name="T36" fmla="*/ 333 w 445"/>
              <a:gd name="T37" fmla="*/ 62 h 320"/>
              <a:gd name="T38" fmla="*/ 327 w 445"/>
              <a:gd name="T39" fmla="*/ 78 h 320"/>
              <a:gd name="T40" fmla="*/ 324 w 445"/>
              <a:gd name="T41" fmla="*/ 82 h 320"/>
              <a:gd name="T42" fmla="*/ 339 w 445"/>
              <a:gd name="T43" fmla="*/ 92 h 320"/>
              <a:gd name="T44" fmla="*/ 349 w 445"/>
              <a:gd name="T45" fmla="*/ 127 h 320"/>
              <a:gd name="T46" fmla="*/ 356 w 445"/>
              <a:gd name="T47" fmla="*/ 141 h 320"/>
              <a:gd name="T48" fmla="*/ 356 w 445"/>
              <a:gd name="T49" fmla="*/ 158 h 320"/>
              <a:gd name="T50" fmla="*/ 358 w 445"/>
              <a:gd name="T51" fmla="*/ 179 h 320"/>
              <a:gd name="T52" fmla="*/ 357 w 445"/>
              <a:gd name="T53" fmla="*/ 194 h 320"/>
              <a:gd name="T54" fmla="*/ 366 w 445"/>
              <a:gd name="T55" fmla="*/ 202 h 320"/>
              <a:gd name="T56" fmla="*/ 386 w 445"/>
              <a:gd name="T57" fmla="*/ 219 h 320"/>
              <a:gd name="T58" fmla="*/ 386 w 445"/>
              <a:gd name="T59" fmla="*/ 255 h 320"/>
              <a:gd name="T60" fmla="*/ 283 w 445"/>
              <a:gd name="T61" fmla="*/ 311 h 320"/>
              <a:gd name="T62" fmla="*/ 267 w 445"/>
              <a:gd name="T63" fmla="*/ 316 h 320"/>
              <a:gd name="T64" fmla="*/ 227 w 445"/>
              <a:gd name="T65"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5" h="320">
                <a:moveTo>
                  <a:pt x="205" y="308"/>
                </a:moveTo>
                <a:cubicBezTo>
                  <a:pt x="206" y="302"/>
                  <a:pt x="206" y="302"/>
                  <a:pt x="206" y="302"/>
                </a:cubicBezTo>
                <a:cubicBezTo>
                  <a:pt x="199" y="302"/>
                  <a:pt x="199" y="302"/>
                  <a:pt x="199" y="302"/>
                </a:cubicBezTo>
                <a:cubicBezTo>
                  <a:pt x="185" y="291"/>
                  <a:pt x="185" y="291"/>
                  <a:pt x="185" y="291"/>
                </a:cubicBezTo>
                <a:cubicBezTo>
                  <a:pt x="183" y="286"/>
                  <a:pt x="183" y="286"/>
                  <a:pt x="183" y="286"/>
                </a:cubicBezTo>
                <a:cubicBezTo>
                  <a:pt x="0" y="190"/>
                  <a:pt x="0" y="190"/>
                  <a:pt x="0" y="190"/>
                </a:cubicBezTo>
                <a:cubicBezTo>
                  <a:pt x="1" y="151"/>
                  <a:pt x="1" y="151"/>
                  <a:pt x="1" y="151"/>
                </a:cubicBezTo>
                <a:cubicBezTo>
                  <a:pt x="18" y="140"/>
                  <a:pt x="18" y="140"/>
                  <a:pt x="18" y="140"/>
                </a:cubicBezTo>
                <a:cubicBezTo>
                  <a:pt x="27" y="133"/>
                  <a:pt x="27" y="133"/>
                  <a:pt x="27" y="133"/>
                </a:cubicBezTo>
                <a:cubicBezTo>
                  <a:pt x="42" y="130"/>
                  <a:pt x="42" y="130"/>
                  <a:pt x="42" y="130"/>
                </a:cubicBezTo>
                <a:cubicBezTo>
                  <a:pt x="57" y="129"/>
                  <a:pt x="57" y="129"/>
                  <a:pt x="57" y="129"/>
                </a:cubicBezTo>
                <a:cubicBezTo>
                  <a:pt x="63" y="128"/>
                  <a:pt x="63" y="128"/>
                  <a:pt x="63" y="128"/>
                </a:cubicBezTo>
                <a:cubicBezTo>
                  <a:pt x="98" y="110"/>
                  <a:pt x="98" y="110"/>
                  <a:pt x="98" y="110"/>
                </a:cubicBezTo>
                <a:cubicBezTo>
                  <a:pt x="99" y="104"/>
                  <a:pt x="99" y="104"/>
                  <a:pt x="99" y="104"/>
                </a:cubicBezTo>
                <a:cubicBezTo>
                  <a:pt x="109" y="98"/>
                  <a:pt x="109" y="98"/>
                  <a:pt x="109" y="98"/>
                </a:cubicBezTo>
                <a:cubicBezTo>
                  <a:pt x="119" y="87"/>
                  <a:pt x="119" y="87"/>
                  <a:pt x="119" y="87"/>
                </a:cubicBezTo>
                <a:cubicBezTo>
                  <a:pt x="123" y="87"/>
                  <a:pt x="123" y="87"/>
                  <a:pt x="123" y="87"/>
                </a:cubicBezTo>
                <a:cubicBezTo>
                  <a:pt x="121" y="72"/>
                  <a:pt x="121" y="72"/>
                  <a:pt x="121" y="72"/>
                </a:cubicBezTo>
                <a:cubicBezTo>
                  <a:pt x="86" y="38"/>
                  <a:pt x="86" y="38"/>
                  <a:pt x="86" y="38"/>
                </a:cubicBezTo>
                <a:cubicBezTo>
                  <a:pt x="135" y="38"/>
                  <a:pt x="135" y="38"/>
                  <a:pt x="135" y="38"/>
                </a:cubicBezTo>
                <a:cubicBezTo>
                  <a:pt x="143" y="33"/>
                  <a:pt x="150" y="30"/>
                  <a:pt x="157" y="28"/>
                </a:cubicBezTo>
                <a:cubicBezTo>
                  <a:pt x="165" y="25"/>
                  <a:pt x="172" y="22"/>
                  <a:pt x="179" y="19"/>
                </a:cubicBezTo>
                <a:cubicBezTo>
                  <a:pt x="186" y="16"/>
                  <a:pt x="193" y="15"/>
                  <a:pt x="201" y="15"/>
                </a:cubicBezTo>
                <a:cubicBezTo>
                  <a:pt x="208" y="14"/>
                  <a:pt x="211" y="14"/>
                  <a:pt x="214" y="14"/>
                </a:cubicBezTo>
                <a:cubicBezTo>
                  <a:pt x="221" y="12"/>
                  <a:pt x="230" y="11"/>
                  <a:pt x="239" y="11"/>
                </a:cubicBezTo>
                <a:cubicBezTo>
                  <a:pt x="243" y="11"/>
                  <a:pt x="248" y="11"/>
                  <a:pt x="253" y="11"/>
                </a:cubicBezTo>
                <a:cubicBezTo>
                  <a:pt x="254" y="11"/>
                  <a:pt x="255" y="11"/>
                  <a:pt x="256" y="11"/>
                </a:cubicBezTo>
                <a:cubicBezTo>
                  <a:pt x="259" y="11"/>
                  <a:pt x="260" y="11"/>
                  <a:pt x="261" y="11"/>
                </a:cubicBezTo>
                <a:cubicBezTo>
                  <a:pt x="265" y="10"/>
                  <a:pt x="270" y="8"/>
                  <a:pt x="275" y="8"/>
                </a:cubicBezTo>
                <a:cubicBezTo>
                  <a:pt x="278" y="8"/>
                  <a:pt x="281" y="9"/>
                  <a:pt x="284" y="10"/>
                </a:cubicBezTo>
                <a:cubicBezTo>
                  <a:pt x="287" y="9"/>
                  <a:pt x="289" y="9"/>
                  <a:pt x="292" y="9"/>
                </a:cubicBezTo>
                <a:cubicBezTo>
                  <a:pt x="294" y="9"/>
                  <a:pt x="297" y="9"/>
                  <a:pt x="299" y="10"/>
                </a:cubicBezTo>
                <a:cubicBezTo>
                  <a:pt x="303" y="10"/>
                  <a:pt x="303" y="10"/>
                  <a:pt x="303" y="10"/>
                </a:cubicBezTo>
                <a:cubicBezTo>
                  <a:pt x="336" y="0"/>
                  <a:pt x="336" y="0"/>
                  <a:pt x="336" y="0"/>
                </a:cubicBezTo>
                <a:cubicBezTo>
                  <a:pt x="332" y="42"/>
                  <a:pt x="332" y="42"/>
                  <a:pt x="332" y="42"/>
                </a:cubicBezTo>
                <a:cubicBezTo>
                  <a:pt x="332" y="47"/>
                  <a:pt x="332" y="47"/>
                  <a:pt x="332" y="47"/>
                </a:cubicBezTo>
                <a:cubicBezTo>
                  <a:pt x="339" y="54"/>
                  <a:pt x="339" y="54"/>
                  <a:pt x="339" y="54"/>
                </a:cubicBezTo>
                <a:cubicBezTo>
                  <a:pt x="333" y="62"/>
                  <a:pt x="333" y="62"/>
                  <a:pt x="333" y="62"/>
                </a:cubicBezTo>
                <a:cubicBezTo>
                  <a:pt x="329" y="71"/>
                  <a:pt x="329" y="71"/>
                  <a:pt x="329" y="71"/>
                </a:cubicBezTo>
                <a:cubicBezTo>
                  <a:pt x="327" y="78"/>
                  <a:pt x="327" y="78"/>
                  <a:pt x="327" y="78"/>
                </a:cubicBezTo>
                <a:cubicBezTo>
                  <a:pt x="324" y="81"/>
                  <a:pt x="324" y="81"/>
                  <a:pt x="324" y="81"/>
                </a:cubicBezTo>
                <a:cubicBezTo>
                  <a:pt x="324" y="82"/>
                  <a:pt x="324" y="82"/>
                  <a:pt x="324" y="82"/>
                </a:cubicBezTo>
                <a:cubicBezTo>
                  <a:pt x="328" y="84"/>
                  <a:pt x="328" y="84"/>
                  <a:pt x="328" y="84"/>
                </a:cubicBezTo>
                <a:cubicBezTo>
                  <a:pt x="339" y="92"/>
                  <a:pt x="339" y="92"/>
                  <a:pt x="339" y="92"/>
                </a:cubicBezTo>
                <a:cubicBezTo>
                  <a:pt x="353" y="126"/>
                  <a:pt x="353" y="126"/>
                  <a:pt x="353" y="126"/>
                </a:cubicBezTo>
                <a:cubicBezTo>
                  <a:pt x="349" y="127"/>
                  <a:pt x="349" y="127"/>
                  <a:pt x="349" y="127"/>
                </a:cubicBezTo>
                <a:cubicBezTo>
                  <a:pt x="352" y="130"/>
                  <a:pt x="352" y="130"/>
                  <a:pt x="352" y="130"/>
                </a:cubicBezTo>
                <a:cubicBezTo>
                  <a:pt x="356" y="141"/>
                  <a:pt x="356" y="141"/>
                  <a:pt x="356" y="141"/>
                </a:cubicBezTo>
                <a:cubicBezTo>
                  <a:pt x="356" y="151"/>
                  <a:pt x="356" y="151"/>
                  <a:pt x="356" y="151"/>
                </a:cubicBezTo>
                <a:cubicBezTo>
                  <a:pt x="356" y="158"/>
                  <a:pt x="356" y="158"/>
                  <a:pt x="356" y="158"/>
                </a:cubicBezTo>
                <a:cubicBezTo>
                  <a:pt x="364" y="167"/>
                  <a:pt x="364" y="167"/>
                  <a:pt x="364" y="167"/>
                </a:cubicBezTo>
                <a:cubicBezTo>
                  <a:pt x="358" y="179"/>
                  <a:pt x="358" y="179"/>
                  <a:pt x="358" y="179"/>
                </a:cubicBezTo>
                <a:cubicBezTo>
                  <a:pt x="359" y="183"/>
                  <a:pt x="359" y="183"/>
                  <a:pt x="359" y="183"/>
                </a:cubicBezTo>
                <a:cubicBezTo>
                  <a:pt x="357" y="194"/>
                  <a:pt x="357" y="194"/>
                  <a:pt x="357" y="194"/>
                </a:cubicBezTo>
                <a:cubicBezTo>
                  <a:pt x="361" y="202"/>
                  <a:pt x="361" y="202"/>
                  <a:pt x="361" y="202"/>
                </a:cubicBezTo>
                <a:cubicBezTo>
                  <a:pt x="366" y="202"/>
                  <a:pt x="366" y="202"/>
                  <a:pt x="366" y="202"/>
                </a:cubicBezTo>
                <a:cubicBezTo>
                  <a:pt x="379" y="210"/>
                  <a:pt x="379" y="210"/>
                  <a:pt x="379" y="210"/>
                </a:cubicBezTo>
                <a:cubicBezTo>
                  <a:pt x="386" y="219"/>
                  <a:pt x="386" y="219"/>
                  <a:pt x="386" y="219"/>
                </a:cubicBezTo>
                <a:cubicBezTo>
                  <a:pt x="445" y="226"/>
                  <a:pt x="445" y="226"/>
                  <a:pt x="445" y="226"/>
                </a:cubicBezTo>
                <a:cubicBezTo>
                  <a:pt x="386" y="255"/>
                  <a:pt x="386" y="255"/>
                  <a:pt x="386" y="255"/>
                </a:cubicBezTo>
                <a:cubicBezTo>
                  <a:pt x="307" y="294"/>
                  <a:pt x="307" y="294"/>
                  <a:pt x="307" y="294"/>
                </a:cubicBezTo>
                <a:cubicBezTo>
                  <a:pt x="283" y="311"/>
                  <a:pt x="283" y="311"/>
                  <a:pt x="283" y="311"/>
                </a:cubicBezTo>
                <a:cubicBezTo>
                  <a:pt x="267" y="314"/>
                  <a:pt x="267" y="314"/>
                  <a:pt x="267" y="314"/>
                </a:cubicBezTo>
                <a:cubicBezTo>
                  <a:pt x="267" y="316"/>
                  <a:pt x="267" y="316"/>
                  <a:pt x="267" y="316"/>
                </a:cubicBezTo>
                <a:cubicBezTo>
                  <a:pt x="249" y="318"/>
                  <a:pt x="249" y="318"/>
                  <a:pt x="249" y="318"/>
                </a:cubicBezTo>
                <a:cubicBezTo>
                  <a:pt x="227" y="320"/>
                  <a:pt x="227" y="320"/>
                  <a:pt x="227" y="320"/>
                </a:cubicBezTo>
                <a:lnTo>
                  <a:pt x="205" y="30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333"/>
          <p:cNvSpPr>
            <a:spLocks/>
          </p:cNvSpPr>
          <p:nvPr/>
        </p:nvSpPr>
        <p:spPr bwMode="auto">
          <a:xfrm>
            <a:off x="12838113" y="8183563"/>
            <a:ext cx="1087437" cy="836613"/>
          </a:xfrm>
          <a:custGeom>
            <a:avLst/>
            <a:gdLst>
              <a:gd name="T0" fmla="*/ 94 w 343"/>
              <a:gd name="T1" fmla="*/ 248 h 264"/>
              <a:gd name="T2" fmla="*/ 86 w 343"/>
              <a:gd name="T3" fmla="*/ 248 h 264"/>
              <a:gd name="T4" fmla="*/ 86 w 343"/>
              <a:gd name="T5" fmla="*/ 245 h 264"/>
              <a:gd name="T6" fmla="*/ 65 w 343"/>
              <a:gd name="T7" fmla="*/ 247 h 264"/>
              <a:gd name="T8" fmla="*/ 73 w 343"/>
              <a:gd name="T9" fmla="*/ 230 h 264"/>
              <a:gd name="T10" fmla="*/ 65 w 343"/>
              <a:gd name="T11" fmla="*/ 229 h 264"/>
              <a:gd name="T12" fmla="*/ 57 w 343"/>
              <a:gd name="T13" fmla="*/ 228 h 264"/>
              <a:gd name="T14" fmla="*/ 53 w 343"/>
              <a:gd name="T15" fmla="*/ 229 h 264"/>
              <a:gd name="T16" fmla="*/ 43 w 343"/>
              <a:gd name="T17" fmla="*/ 224 h 264"/>
              <a:gd name="T18" fmla="*/ 42 w 343"/>
              <a:gd name="T19" fmla="*/ 224 h 264"/>
              <a:gd name="T20" fmla="*/ 30 w 343"/>
              <a:gd name="T21" fmla="*/ 222 h 264"/>
              <a:gd name="T22" fmla="*/ 18 w 343"/>
              <a:gd name="T23" fmla="*/ 222 h 264"/>
              <a:gd name="T24" fmla="*/ 0 w 343"/>
              <a:gd name="T25" fmla="*/ 185 h 264"/>
              <a:gd name="T26" fmla="*/ 13 w 343"/>
              <a:gd name="T27" fmla="*/ 154 h 264"/>
              <a:gd name="T28" fmla="*/ 23 w 343"/>
              <a:gd name="T29" fmla="*/ 150 h 264"/>
              <a:gd name="T30" fmla="*/ 23 w 343"/>
              <a:gd name="T31" fmla="*/ 141 h 264"/>
              <a:gd name="T32" fmla="*/ 47 w 343"/>
              <a:gd name="T33" fmla="*/ 132 h 264"/>
              <a:gd name="T34" fmla="*/ 63 w 343"/>
              <a:gd name="T35" fmla="*/ 134 h 264"/>
              <a:gd name="T36" fmla="*/ 78 w 343"/>
              <a:gd name="T37" fmla="*/ 128 h 264"/>
              <a:gd name="T38" fmla="*/ 86 w 343"/>
              <a:gd name="T39" fmla="*/ 138 h 264"/>
              <a:gd name="T40" fmla="*/ 89 w 343"/>
              <a:gd name="T41" fmla="*/ 139 h 264"/>
              <a:gd name="T42" fmla="*/ 131 w 343"/>
              <a:gd name="T43" fmla="*/ 139 h 264"/>
              <a:gd name="T44" fmla="*/ 115 w 343"/>
              <a:gd name="T45" fmla="*/ 0 h 264"/>
              <a:gd name="T46" fmla="*/ 165 w 343"/>
              <a:gd name="T47" fmla="*/ 1 h 264"/>
              <a:gd name="T48" fmla="*/ 291 w 343"/>
              <a:gd name="T49" fmla="*/ 67 h 264"/>
              <a:gd name="T50" fmla="*/ 292 w 343"/>
              <a:gd name="T51" fmla="*/ 70 h 264"/>
              <a:gd name="T52" fmla="*/ 304 w 343"/>
              <a:gd name="T53" fmla="*/ 75 h 264"/>
              <a:gd name="T54" fmla="*/ 320 w 343"/>
              <a:gd name="T55" fmla="*/ 86 h 264"/>
              <a:gd name="T56" fmla="*/ 343 w 343"/>
              <a:gd name="T57" fmla="*/ 84 h 264"/>
              <a:gd name="T58" fmla="*/ 339 w 343"/>
              <a:gd name="T59" fmla="*/ 156 h 264"/>
              <a:gd name="T60" fmla="*/ 335 w 343"/>
              <a:gd name="T61" fmla="*/ 159 h 264"/>
              <a:gd name="T62" fmla="*/ 333 w 343"/>
              <a:gd name="T63" fmla="*/ 168 h 264"/>
              <a:gd name="T64" fmla="*/ 307 w 343"/>
              <a:gd name="T65" fmla="*/ 179 h 264"/>
              <a:gd name="T66" fmla="*/ 301 w 343"/>
              <a:gd name="T67" fmla="*/ 180 h 264"/>
              <a:gd name="T68" fmla="*/ 295 w 343"/>
              <a:gd name="T69" fmla="*/ 183 h 264"/>
              <a:gd name="T70" fmla="*/ 283 w 343"/>
              <a:gd name="T71" fmla="*/ 183 h 264"/>
              <a:gd name="T72" fmla="*/ 279 w 343"/>
              <a:gd name="T73" fmla="*/ 184 h 264"/>
              <a:gd name="T74" fmla="*/ 258 w 343"/>
              <a:gd name="T75" fmla="*/ 185 h 264"/>
              <a:gd name="T76" fmla="*/ 247 w 343"/>
              <a:gd name="T77" fmla="*/ 184 h 264"/>
              <a:gd name="T78" fmla="*/ 243 w 343"/>
              <a:gd name="T79" fmla="*/ 183 h 264"/>
              <a:gd name="T80" fmla="*/ 237 w 343"/>
              <a:gd name="T81" fmla="*/ 184 h 264"/>
              <a:gd name="T82" fmla="*/ 230 w 343"/>
              <a:gd name="T83" fmla="*/ 187 h 264"/>
              <a:gd name="T84" fmla="*/ 212 w 343"/>
              <a:gd name="T85" fmla="*/ 196 h 264"/>
              <a:gd name="T86" fmla="*/ 211 w 343"/>
              <a:gd name="T87" fmla="*/ 198 h 264"/>
              <a:gd name="T88" fmla="*/ 201 w 343"/>
              <a:gd name="T89" fmla="*/ 203 h 264"/>
              <a:gd name="T90" fmla="*/ 190 w 343"/>
              <a:gd name="T91" fmla="*/ 205 h 264"/>
              <a:gd name="T92" fmla="*/ 188 w 343"/>
              <a:gd name="T93" fmla="*/ 208 h 264"/>
              <a:gd name="T94" fmla="*/ 178 w 343"/>
              <a:gd name="T95" fmla="*/ 221 h 264"/>
              <a:gd name="T96" fmla="*/ 178 w 343"/>
              <a:gd name="T97" fmla="*/ 232 h 264"/>
              <a:gd name="T98" fmla="*/ 173 w 343"/>
              <a:gd name="T99" fmla="*/ 234 h 264"/>
              <a:gd name="T100" fmla="*/ 171 w 343"/>
              <a:gd name="T101" fmla="*/ 241 h 264"/>
              <a:gd name="T102" fmla="*/ 166 w 343"/>
              <a:gd name="T103" fmla="*/ 244 h 264"/>
              <a:gd name="T104" fmla="*/ 155 w 343"/>
              <a:gd name="T105" fmla="*/ 251 h 264"/>
              <a:gd name="T106" fmla="*/ 152 w 343"/>
              <a:gd name="T107" fmla="*/ 252 h 264"/>
              <a:gd name="T108" fmla="*/ 150 w 343"/>
              <a:gd name="T109" fmla="*/ 252 h 264"/>
              <a:gd name="T110" fmla="*/ 138 w 343"/>
              <a:gd name="T111" fmla="*/ 250 h 264"/>
              <a:gd name="T112" fmla="*/ 137 w 343"/>
              <a:gd name="T113" fmla="*/ 250 h 264"/>
              <a:gd name="T114" fmla="*/ 130 w 343"/>
              <a:gd name="T115" fmla="*/ 251 h 264"/>
              <a:gd name="T116" fmla="*/ 119 w 343"/>
              <a:gd name="T117" fmla="*/ 250 h 264"/>
              <a:gd name="T118" fmla="*/ 96 w 343"/>
              <a:gd name="T119" fmla="*/ 264 h 264"/>
              <a:gd name="T120" fmla="*/ 94 w 343"/>
              <a:gd name="T121" fmla="*/ 24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264">
                <a:moveTo>
                  <a:pt x="94" y="248"/>
                </a:moveTo>
                <a:cubicBezTo>
                  <a:pt x="86" y="248"/>
                  <a:pt x="86" y="248"/>
                  <a:pt x="86" y="248"/>
                </a:cubicBezTo>
                <a:cubicBezTo>
                  <a:pt x="86" y="245"/>
                  <a:pt x="86" y="245"/>
                  <a:pt x="86" y="245"/>
                </a:cubicBezTo>
                <a:cubicBezTo>
                  <a:pt x="65" y="247"/>
                  <a:pt x="65" y="247"/>
                  <a:pt x="65" y="247"/>
                </a:cubicBezTo>
                <a:cubicBezTo>
                  <a:pt x="73" y="230"/>
                  <a:pt x="73" y="230"/>
                  <a:pt x="73" y="230"/>
                </a:cubicBezTo>
                <a:cubicBezTo>
                  <a:pt x="65" y="229"/>
                  <a:pt x="65" y="229"/>
                  <a:pt x="65" y="229"/>
                </a:cubicBezTo>
                <a:cubicBezTo>
                  <a:pt x="57" y="228"/>
                  <a:pt x="57" y="228"/>
                  <a:pt x="57" y="228"/>
                </a:cubicBezTo>
                <a:cubicBezTo>
                  <a:pt x="53" y="229"/>
                  <a:pt x="53" y="229"/>
                  <a:pt x="53" y="229"/>
                </a:cubicBezTo>
                <a:cubicBezTo>
                  <a:pt x="43" y="224"/>
                  <a:pt x="43" y="224"/>
                  <a:pt x="43" y="224"/>
                </a:cubicBezTo>
                <a:cubicBezTo>
                  <a:pt x="42" y="224"/>
                  <a:pt x="42" y="224"/>
                  <a:pt x="42" y="224"/>
                </a:cubicBezTo>
                <a:cubicBezTo>
                  <a:pt x="30" y="222"/>
                  <a:pt x="30" y="222"/>
                  <a:pt x="30" y="222"/>
                </a:cubicBezTo>
                <a:cubicBezTo>
                  <a:pt x="18" y="222"/>
                  <a:pt x="18" y="222"/>
                  <a:pt x="18" y="222"/>
                </a:cubicBezTo>
                <a:cubicBezTo>
                  <a:pt x="0" y="185"/>
                  <a:pt x="0" y="185"/>
                  <a:pt x="0" y="185"/>
                </a:cubicBezTo>
                <a:cubicBezTo>
                  <a:pt x="13" y="154"/>
                  <a:pt x="13" y="154"/>
                  <a:pt x="13" y="154"/>
                </a:cubicBezTo>
                <a:cubicBezTo>
                  <a:pt x="23" y="150"/>
                  <a:pt x="23" y="150"/>
                  <a:pt x="23" y="150"/>
                </a:cubicBezTo>
                <a:cubicBezTo>
                  <a:pt x="23" y="141"/>
                  <a:pt x="23" y="141"/>
                  <a:pt x="23" y="141"/>
                </a:cubicBezTo>
                <a:cubicBezTo>
                  <a:pt x="47" y="132"/>
                  <a:pt x="47" y="132"/>
                  <a:pt x="47" y="132"/>
                </a:cubicBezTo>
                <a:cubicBezTo>
                  <a:pt x="63" y="134"/>
                  <a:pt x="63" y="134"/>
                  <a:pt x="63" y="134"/>
                </a:cubicBezTo>
                <a:cubicBezTo>
                  <a:pt x="78" y="128"/>
                  <a:pt x="78" y="128"/>
                  <a:pt x="78" y="128"/>
                </a:cubicBezTo>
                <a:cubicBezTo>
                  <a:pt x="86" y="138"/>
                  <a:pt x="86" y="138"/>
                  <a:pt x="86" y="138"/>
                </a:cubicBezTo>
                <a:cubicBezTo>
                  <a:pt x="89" y="139"/>
                  <a:pt x="89" y="139"/>
                  <a:pt x="89" y="139"/>
                </a:cubicBezTo>
                <a:cubicBezTo>
                  <a:pt x="131" y="139"/>
                  <a:pt x="131" y="139"/>
                  <a:pt x="131" y="139"/>
                </a:cubicBezTo>
                <a:cubicBezTo>
                  <a:pt x="115" y="0"/>
                  <a:pt x="115" y="0"/>
                  <a:pt x="115" y="0"/>
                </a:cubicBezTo>
                <a:cubicBezTo>
                  <a:pt x="165" y="1"/>
                  <a:pt x="165" y="1"/>
                  <a:pt x="165" y="1"/>
                </a:cubicBezTo>
                <a:cubicBezTo>
                  <a:pt x="291" y="67"/>
                  <a:pt x="291" y="67"/>
                  <a:pt x="291" y="67"/>
                </a:cubicBezTo>
                <a:cubicBezTo>
                  <a:pt x="292" y="70"/>
                  <a:pt x="292" y="70"/>
                  <a:pt x="292" y="70"/>
                </a:cubicBezTo>
                <a:cubicBezTo>
                  <a:pt x="304" y="75"/>
                  <a:pt x="304" y="75"/>
                  <a:pt x="304" y="75"/>
                </a:cubicBezTo>
                <a:cubicBezTo>
                  <a:pt x="320" y="86"/>
                  <a:pt x="320" y="86"/>
                  <a:pt x="320" y="86"/>
                </a:cubicBezTo>
                <a:cubicBezTo>
                  <a:pt x="343" y="84"/>
                  <a:pt x="343" y="84"/>
                  <a:pt x="343" y="84"/>
                </a:cubicBezTo>
                <a:cubicBezTo>
                  <a:pt x="339" y="156"/>
                  <a:pt x="339" y="156"/>
                  <a:pt x="339" y="156"/>
                </a:cubicBezTo>
                <a:cubicBezTo>
                  <a:pt x="335" y="159"/>
                  <a:pt x="335" y="159"/>
                  <a:pt x="335" y="159"/>
                </a:cubicBezTo>
                <a:cubicBezTo>
                  <a:pt x="333" y="168"/>
                  <a:pt x="333" y="168"/>
                  <a:pt x="333" y="168"/>
                </a:cubicBezTo>
                <a:cubicBezTo>
                  <a:pt x="307" y="179"/>
                  <a:pt x="307" y="179"/>
                  <a:pt x="307" y="179"/>
                </a:cubicBezTo>
                <a:cubicBezTo>
                  <a:pt x="301" y="180"/>
                  <a:pt x="301" y="180"/>
                  <a:pt x="301" y="180"/>
                </a:cubicBezTo>
                <a:cubicBezTo>
                  <a:pt x="295" y="183"/>
                  <a:pt x="295" y="183"/>
                  <a:pt x="295" y="183"/>
                </a:cubicBezTo>
                <a:cubicBezTo>
                  <a:pt x="283" y="183"/>
                  <a:pt x="283" y="183"/>
                  <a:pt x="283" y="183"/>
                </a:cubicBezTo>
                <a:cubicBezTo>
                  <a:pt x="279" y="184"/>
                  <a:pt x="279" y="184"/>
                  <a:pt x="279" y="184"/>
                </a:cubicBezTo>
                <a:cubicBezTo>
                  <a:pt x="258" y="185"/>
                  <a:pt x="258" y="185"/>
                  <a:pt x="258" y="185"/>
                </a:cubicBezTo>
                <a:cubicBezTo>
                  <a:pt x="247" y="184"/>
                  <a:pt x="247" y="184"/>
                  <a:pt x="247" y="184"/>
                </a:cubicBezTo>
                <a:cubicBezTo>
                  <a:pt x="243" y="183"/>
                  <a:pt x="243" y="183"/>
                  <a:pt x="243" y="183"/>
                </a:cubicBezTo>
                <a:cubicBezTo>
                  <a:pt x="237" y="184"/>
                  <a:pt x="237" y="184"/>
                  <a:pt x="237" y="184"/>
                </a:cubicBezTo>
                <a:cubicBezTo>
                  <a:pt x="230" y="187"/>
                  <a:pt x="230" y="187"/>
                  <a:pt x="230" y="187"/>
                </a:cubicBezTo>
                <a:cubicBezTo>
                  <a:pt x="212" y="196"/>
                  <a:pt x="212" y="196"/>
                  <a:pt x="212" y="196"/>
                </a:cubicBezTo>
                <a:cubicBezTo>
                  <a:pt x="211" y="198"/>
                  <a:pt x="211" y="198"/>
                  <a:pt x="211" y="198"/>
                </a:cubicBezTo>
                <a:cubicBezTo>
                  <a:pt x="201" y="203"/>
                  <a:pt x="201" y="203"/>
                  <a:pt x="201" y="203"/>
                </a:cubicBezTo>
                <a:cubicBezTo>
                  <a:pt x="190" y="205"/>
                  <a:pt x="190" y="205"/>
                  <a:pt x="190" y="205"/>
                </a:cubicBezTo>
                <a:cubicBezTo>
                  <a:pt x="188" y="208"/>
                  <a:pt x="188" y="208"/>
                  <a:pt x="188" y="208"/>
                </a:cubicBezTo>
                <a:cubicBezTo>
                  <a:pt x="178" y="221"/>
                  <a:pt x="178" y="221"/>
                  <a:pt x="178" y="221"/>
                </a:cubicBezTo>
                <a:cubicBezTo>
                  <a:pt x="178" y="232"/>
                  <a:pt x="178" y="232"/>
                  <a:pt x="178" y="232"/>
                </a:cubicBezTo>
                <a:cubicBezTo>
                  <a:pt x="173" y="234"/>
                  <a:pt x="173" y="234"/>
                  <a:pt x="173" y="234"/>
                </a:cubicBezTo>
                <a:cubicBezTo>
                  <a:pt x="171" y="241"/>
                  <a:pt x="171" y="241"/>
                  <a:pt x="171" y="241"/>
                </a:cubicBezTo>
                <a:cubicBezTo>
                  <a:pt x="166" y="244"/>
                  <a:pt x="166" y="244"/>
                  <a:pt x="166" y="244"/>
                </a:cubicBezTo>
                <a:cubicBezTo>
                  <a:pt x="164" y="247"/>
                  <a:pt x="160" y="250"/>
                  <a:pt x="155" y="251"/>
                </a:cubicBezTo>
                <a:cubicBezTo>
                  <a:pt x="152" y="252"/>
                  <a:pt x="152" y="252"/>
                  <a:pt x="152" y="252"/>
                </a:cubicBezTo>
                <a:cubicBezTo>
                  <a:pt x="150" y="252"/>
                  <a:pt x="150" y="252"/>
                  <a:pt x="150" y="252"/>
                </a:cubicBezTo>
                <a:cubicBezTo>
                  <a:pt x="147" y="252"/>
                  <a:pt x="145" y="252"/>
                  <a:pt x="138" y="250"/>
                </a:cubicBezTo>
                <a:cubicBezTo>
                  <a:pt x="137" y="250"/>
                  <a:pt x="137" y="250"/>
                  <a:pt x="137" y="250"/>
                </a:cubicBezTo>
                <a:cubicBezTo>
                  <a:pt x="130" y="251"/>
                  <a:pt x="130" y="251"/>
                  <a:pt x="130" y="251"/>
                </a:cubicBezTo>
                <a:cubicBezTo>
                  <a:pt x="119" y="250"/>
                  <a:pt x="119" y="250"/>
                  <a:pt x="119" y="250"/>
                </a:cubicBezTo>
                <a:cubicBezTo>
                  <a:pt x="96" y="264"/>
                  <a:pt x="96" y="264"/>
                  <a:pt x="96" y="264"/>
                </a:cubicBezTo>
                <a:lnTo>
                  <a:pt x="94" y="24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334"/>
          <p:cNvSpPr>
            <a:spLocks/>
          </p:cNvSpPr>
          <p:nvPr/>
        </p:nvSpPr>
        <p:spPr bwMode="auto">
          <a:xfrm>
            <a:off x="12611100" y="8059738"/>
            <a:ext cx="592137" cy="425450"/>
          </a:xfrm>
          <a:custGeom>
            <a:avLst/>
            <a:gdLst>
              <a:gd name="T0" fmla="*/ 1 w 187"/>
              <a:gd name="T1" fmla="*/ 109 h 134"/>
              <a:gd name="T2" fmla="*/ 11 w 187"/>
              <a:gd name="T3" fmla="*/ 87 h 134"/>
              <a:gd name="T4" fmla="*/ 25 w 187"/>
              <a:gd name="T5" fmla="*/ 65 h 134"/>
              <a:gd name="T6" fmla="*/ 36 w 187"/>
              <a:gd name="T7" fmla="*/ 54 h 134"/>
              <a:gd name="T8" fmla="*/ 47 w 187"/>
              <a:gd name="T9" fmla="*/ 40 h 134"/>
              <a:gd name="T10" fmla="*/ 50 w 187"/>
              <a:gd name="T11" fmla="*/ 36 h 134"/>
              <a:gd name="T12" fmla="*/ 70 w 187"/>
              <a:gd name="T13" fmla="*/ 18 h 134"/>
              <a:gd name="T14" fmla="*/ 79 w 187"/>
              <a:gd name="T15" fmla="*/ 7 h 134"/>
              <a:gd name="T16" fmla="*/ 82 w 187"/>
              <a:gd name="T17" fmla="*/ 5 h 134"/>
              <a:gd name="T18" fmla="*/ 88 w 187"/>
              <a:gd name="T19" fmla="*/ 0 h 134"/>
              <a:gd name="T20" fmla="*/ 187 w 187"/>
              <a:gd name="T21" fmla="*/ 2 h 134"/>
              <a:gd name="T22" fmla="*/ 186 w 187"/>
              <a:gd name="T23" fmla="*/ 65 h 134"/>
              <a:gd name="T24" fmla="*/ 129 w 187"/>
              <a:gd name="T25" fmla="*/ 64 h 134"/>
              <a:gd name="T26" fmla="*/ 128 w 187"/>
              <a:gd name="T27" fmla="*/ 101 h 134"/>
              <a:gd name="T28" fmla="*/ 112 w 187"/>
              <a:gd name="T29" fmla="*/ 101 h 134"/>
              <a:gd name="T30" fmla="*/ 113 w 187"/>
              <a:gd name="T31" fmla="*/ 132 h 134"/>
              <a:gd name="T32" fmla="*/ 0 w 187"/>
              <a:gd name="T33" fmla="*/ 134 h 134"/>
              <a:gd name="T34" fmla="*/ 1 w 187"/>
              <a:gd name="T35" fmla="*/ 10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7" h="134">
                <a:moveTo>
                  <a:pt x="1" y="109"/>
                </a:moveTo>
                <a:cubicBezTo>
                  <a:pt x="2" y="104"/>
                  <a:pt x="3" y="95"/>
                  <a:pt x="11" y="87"/>
                </a:cubicBezTo>
                <a:cubicBezTo>
                  <a:pt x="16" y="81"/>
                  <a:pt x="20" y="74"/>
                  <a:pt x="25" y="65"/>
                </a:cubicBezTo>
                <a:cubicBezTo>
                  <a:pt x="28" y="61"/>
                  <a:pt x="32" y="57"/>
                  <a:pt x="36" y="54"/>
                </a:cubicBezTo>
                <a:cubicBezTo>
                  <a:pt x="40" y="50"/>
                  <a:pt x="43" y="46"/>
                  <a:pt x="47" y="40"/>
                </a:cubicBezTo>
                <a:cubicBezTo>
                  <a:pt x="50" y="36"/>
                  <a:pt x="50" y="36"/>
                  <a:pt x="50" y="36"/>
                </a:cubicBezTo>
                <a:cubicBezTo>
                  <a:pt x="53" y="31"/>
                  <a:pt x="59" y="23"/>
                  <a:pt x="70" y="18"/>
                </a:cubicBezTo>
                <a:cubicBezTo>
                  <a:pt x="74" y="13"/>
                  <a:pt x="79" y="7"/>
                  <a:pt x="79" y="7"/>
                </a:cubicBezTo>
                <a:cubicBezTo>
                  <a:pt x="82" y="5"/>
                  <a:pt x="82" y="5"/>
                  <a:pt x="82" y="5"/>
                </a:cubicBezTo>
                <a:cubicBezTo>
                  <a:pt x="88" y="0"/>
                  <a:pt x="88" y="0"/>
                  <a:pt x="88" y="0"/>
                </a:cubicBezTo>
                <a:cubicBezTo>
                  <a:pt x="187" y="2"/>
                  <a:pt x="187" y="2"/>
                  <a:pt x="187" y="2"/>
                </a:cubicBezTo>
                <a:cubicBezTo>
                  <a:pt x="186" y="65"/>
                  <a:pt x="186" y="65"/>
                  <a:pt x="186" y="65"/>
                </a:cubicBezTo>
                <a:cubicBezTo>
                  <a:pt x="129" y="64"/>
                  <a:pt x="129" y="64"/>
                  <a:pt x="129" y="64"/>
                </a:cubicBezTo>
                <a:cubicBezTo>
                  <a:pt x="128" y="101"/>
                  <a:pt x="128" y="101"/>
                  <a:pt x="128" y="101"/>
                </a:cubicBezTo>
                <a:cubicBezTo>
                  <a:pt x="112" y="101"/>
                  <a:pt x="112" y="101"/>
                  <a:pt x="112" y="101"/>
                </a:cubicBezTo>
                <a:cubicBezTo>
                  <a:pt x="113" y="132"/>
                  <a:pt x="113" y="132"/>
                  <a:pt x="113" y="132"/>
                </a:cubicBezTo>
                <a:cubicBezTo>
                  <a:pt x="0" y="134"/>
                  <a:pt x="0" y="134"/>
                  <a:pt x="0" y="134"/>
                </a:cubicBezTo>
                <a:lnTo>
                  <a:pt x="1" y="109"/>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335"/>
          <p:cNvSpPr>
            <a:spLocks/>
          </p:cNvSpPr>
          <p:nvPr/>
        </p:nvSpPr>
        <p:spPr bwMode="auto">
          <a:xfrm>
            <a:off x="12611100" y="8037513"/>
            <a:ext cx="800100" cy="769938"/>
          </a:xfrm>
          <a:custGeom>
            <a:avLst/>
            <a:gdLst>
              <a:gd name="T0" fmla="*/ 119 w 253"/>
              <a:gd name="T1" fmla="*/ 231 h 243"/>
              <a:gd name="T2" fmla="*/ 113 w 253"/>
              <a:gd name="T3" fmla="*/ 231 h 243"/>
              <a:gd name="T4" fmla="*/ 96 w 253"/>
              <a:gd name="T5" fmla="*/ 239 h 243"/>
              <a:gd name="T6" fmla="*/ 90 w 253"/>
              <a:gd name="T7" fmla="*/ 229 h 243"/>
              <a:gd name="T8" fmla="*/ 83 w 253"/>
              <a:gd name="T9" fmla="*/ 229 h 243"/>
              <a:gd name="T10" fmla="*/ 81 w 253"/>
              <a:gd name="T11" fmla="*/ 224 h 243"/>
              <a:gd name="T12" fmla="*/ 75 w 253"/>
              <a:gd name="T13" fmla="*/ 223 h 243"/>
              <a:gd name="T14" fmla="*/ 73 w 253"/>
              <a:gd name="T15" fmla="*/ 215 h 243"/>
              <a:gd name="T16" fmla="*/ 70 w 253"/>
              <a:gd name="T17" fmla="*/ 214 h 243"/>
              <a:gd name="T18" fmla="*/ 61 w 253"/>
              <a:gd name="T19" fmla="*/ 211 h 243"/>
              <a:gd name="T20" fmla="*/ 59 w 253"/>
              <a:gd name="T21" fmla="*/ 207 h 243"/>
              <a:gd name="T22" fmla="*/ 57 w 253"/>
              <a:gd name="T23" fmla="*/ 207 h 243"/>
              <a:gd name="T24" fmla="*/ 52 w 253"/>
              <a:gd name="T25" fmla="*/ 208 h 243"/>
              <a:gd name="T26" fmla="*/ 45 w 253"/>
              <a:gd name="T27" fmla="*/ 209 h 243"/>
              <a:gd name="T28" fmla="*/ 40 w 253"/>
              <a:gd name="T29" fmla="*/ 213 h 243"/>
              <a:gd name="T30" fmla="*/ 34 w 253"/>
              <a:gd name="T31" fmla="*/ 213 h 243"/>
              <a:gd name="T32" fmla="*/ 33 w 253"/>
              <a:gd name="T33" fmla="*/ 213 h 243"/>
              <a:gd name="T34" fmla="*/ 27 w 253"/>
              <a:gd name="T35" fmla="*/ 196 h 243"/>
              <a:gd name="T36" fmla="*/ 7 w 253"/>
              <a:gd name="T37" fmla="*/ 190 h 243"/>
              <a:gd name="T38" fmla="*/ 7 w 253"/>
              <a:gd name="T39" fmla="*/ 188 h 243"/>
              <a:gd name="T40" fmla="*/ 8 w 253"/>
              <a:gd name="T41" fmla="*/ 187 h 243"/>
              <a:gd name="T42" fmla="*/ 10 w 253"/>
              <a:gd name="T43" fmla="*/ 181 h 243"/>
              <a:gd name="T44" fmla="*/ 10 w 253"/>
              <a:gd name="T45" fmla="*/ 177 h 243"/>
              <a:gd name="T46" fmla="*/ 13 w 253"/>
              <a:gd name="T47" fmla="*/ 171 h 243"/>
              <a:gd name="T48" fmla="*/ 13 w 253"/>
              <a:gd name="T49" fmla="*/ 159 h 243"/>
              <a:gd name="T50" fmla="*/ 11 w 253"/>
              <a:gd name="T51" fmla="*/ 144 h 243"/>
              <a:gd name="T52" fmla="*/ 1 w 253"/>
              <a:gd name="T53" fmla="*/ 116 h 243"/>
              <a:gd name="T54" fmla="*/ 21 w 253"/>
              <a:gd name="T55" fmla="*/ 118 h 243"/>
              <a:gd name="T56" fmla="*/ 21 w 253"/>
              <a:gd name="T57" fmla="*/ 101 h 243"/>
              <a:gd name="T58" fmla="*/ 72 w 253"/>
              <a:gd name="T59" fmla="*/ 100 h 243"/>
              <a:gd name="T60" fmla="*/ 72 w 253"/>
              <a:gd name="T61" fmla="*/ 88 h 243"/>
              <a:gd name="T62" fmla="*/ 88 w 253"/>
              <a:gd name="T63" fmla="*/ 68 h 243"/>
              <a:gd name="T64" fmla="*/ 89 w 253"/>
              <a:gd name="T65" fmla="*/ 68 h 243"/>
              <a:gd name="T66" fmla="*/ 91 w 253"/>
              <a:gd name="T67" fmla="*/ 31 h 243"/>
              <a:gd name="T68" fmla="*/ 147 w 253"/>
              <a:gd name="T69" fmla="*/ 31 h 243"/>
              <a:gd name="T70" fmla="*/ 147 w 253"/>
              <a:gd name="T71" fmla="*/ 0 h 243"/>
              <a:gd name="T72" fmla="*/ 241 w 253"/>
              <a:gd name="T73" fmla="*/ 49 h 243"/>
              <a:gd name="T74" fmla="*/ 232 w 253"/>
              <a:gd name="T75" fmla="*/ 85 h 243"/>
              <a:gd name="T76" fmla="*/ 242 w 253"/>
              <a:gd name="T77" fmla="*/ 178 h 243"/>
              <a:gd name="T78" fmla="*/ 253 w 253"/>
              <a:gd name="T79" fmla="*/ 184 h 243"/>
              <a:gd name="T80" fmla="*/ 235 w 253"/>
              <a:gd name="T81" fmla="*/ 225 h 243"/>
              <a:gd name="T82" fmla="*/ 154 w 253"/>
              <a:gd name="T83" fmla="*/ 225 h 243"/>
              <a:gd name="T84" fmla="*/ 149 w 253"/>
              <a:gd name="T85" fmla="*/ 223 h 243"/>
              <a:gd name="T86" fmla="*/ 143 w 253"/>
              <a:gd name="T87" fmla="*/ 222 h 243"/>
              <a:gd name="T88" fmla="*/ 124 w 253"/>
              <a:gd name="T89" fmla="*/ 243 h 243"/>
              <a:gd name="T90" fmla="*/ 119 w 253"/>
              <a:gd name="T91" fmla="*/ 23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3" h="243">
                <a:moveTo>
                  <a:pt x="119" y="231"/>
                </a:moveTo>
                <a:cubicBezTo>
                  <a:pt x="113" y="231"/>
                  <a:pt x="113" y="231"/>
                  <a:pt x="113" y="231"/>
                </a:cubicBezTo>
                <a:cubicBezTo>
                  <a:pt x="96" y="239"/>
                  <a:pt x="96" y="239"/>
                  <a:pt x="96" y="239"/>
                </a:cubicBezTo>
                <a:cubicBezTo>
                  <a:pt x="90" y="229"/>
                  <a:pt x="90" y="229"/>
                  <a:pt x="90" y="229"/>
                </a:cubicBezTo>
                <a:cubicBezTo>
                  <a:pt x="83" y="229"/>
                  <a:pt x="83" y="229"/>
                  <a:pt x="83" y="229"/>
                </a:cubicBezTo>
                <a:cubicBezTo>
                  <a:pt x="81" y="224"/>
                  <a:pt x="81" y="224"/>
                  <a:pt x="81" y="224"/>
                </a:cubicBezTo>
                <a:cubicBezTo>
                  <a:pt x="75" y="223"/>
                  <a:pt x="75" y="223"/>
                  <a:pt x="75" y="223"/>
                </a:cubicBezTo>
                <a:cubicBezTo>
                  <a:pt x="73" y="215"/>
                  <a:pt x="73" y="215"/>
                  <a:pt x="73" y="215"/>
                </a:cubicBezTo>
                <a:cubicBezTo>
                  <a:pt x="70" y="214"/>
                  <a:pt x="70" y="214"/>
                  <a:pt x="70" y="214"/>
                </a:cubicBezTo>
                <a:cubicBezTo>
                  <a:pt x="61" y="211"/>
                  <a:pt x="61" y="211"/>
                  <a:pt x="61" y="211"/>
                </a:cubicBezTo>
                <a:cubicBezTo>
                  <a:pt x="59" y="207"/>
                  <a:pt x="59" y="207"/>
                  <a:pt x="59" y="207"/>
                </a:cubicBezTo>
                <a:cubicBezTo>
                  <a:pt x="57" y="207"/>
                  <a:pt x="57" y="207"/>
                  <a:pt x="57" y="207"/>
                </a:cubicBezTo>
                <a:cubicBezTo>
                  <a:pt x="52" y="208"/>
                  <a:pt x="52" y="208"/>
                  <a:pt x="52" y="208"/>
                </a:cubicBezTo>
                <a:cubicBezTo>
                  <a:pt x="45" y="209"/>
                  <a:pt x="45" y="209"/>
                  <a:pt x="45" y="209"/>
                </a:cubicBezTo>
                <a:cubicBezTo>
                  <a:pt x="40" y="213"/>
                  <a:pt x="40" y="213"/>
                  <a:pt x="40" y="213"/>
                </a:cubicBezTo>
                <a:cubicBezTo>
                  <a:pt x="34" y="213"/>
                  <a:pt x="34" y="213"/>
                  <a:pt x="34" y="213"/>
                </a:cubicBezTo>
                <a:cubicBezTo>
                  <a:pt x="33" y="213"/>
                  <a:pt x="33" y="213"/>
                  <a:pt x="33" y="213"/>
                </a:cubicBezTo>
                <a:cubicBezTo>
                  <a:pt x="27" y="196"/>
                  <a:pt x="27" y="196"/>
                  <a:pt x="27" y="196"/>
                </a:cubicBezTo>
                <a:cubicBezTo>
                  <a:pt x="7" y="190"/>
                  <a:pt x="7" y="190"/>
                  <a:pt x="7" y="190"/>
                </a:cubicBezTo>
                <a:cubicBezTo>
                  <a:pt x="7" y="188"/>
                  <a:pt x="7" y="188"/>
                  <a:pt x="7" y="188"/>
                </a:cubicBezTo>
                <a:cubicBezTo>
                  <a:pt x="8" y="187"/>
                  <a:pt x="8" y="187"/>
                  <a:pt x="8" y="187"/>
                </a:cubicBezTo>
                <a:cubicBezTo>
                  <a:pt x="9" y="185"/>
                  <a:pt x="9" y="183"/>
                  <a:pt x="10" y="181"/>
                </a:cubicBezTo>
                <a:cubicBezTo>
                  <a:pt x="10" y="177"/>
                  <a:pt x="10" y="177"/>
                  <a:pt x="10" y="177"/>
                </a:cubicBezTo>
                <a:cubicBezTo>
                  <a:pt x="13" y="171"/>
                  <a:pt x="13" y="171"/>
                  <a:pt x="13" y="171"/>
                </a:cubicBezTo>
                <a:cubicBezTo>
                  <a:pt x="15" y="169"/>
                  <a:pt x="16" y="167"/>
                  <a:pt x="13" y="159"/>
                </a:cubicBezTo>
                <a:cubicBezTo>
                  <a:pt x="11" y="154"/>
                  <a:pt x="10" y="149"/>
                  <a:pt x="11" y="144"/>
                </a:cubicBezTo>
                <a:cubicBezTo>
                  <a:pt x="3" y="137"/>
                  <a:pt x="0" y="127"/>
                  <a:pt x="1" y="116"/>
                </a:cubicBezTo>
                <a:cubicBezTo>
                  <a:pt x="21" y="118"/>
                  <a:pt x="21" y="118"/>
                  <a:pt x="21" y="118"/>
                </a:cubicBezTo>
                <a:cubicBezTo>
                  <a:pt x="21" y="101"/>
                  <a:pt x="21" y="101"/>
                  <a:pt x="21" y="101"/>
                </a:cubicBezTo>
                <a:cubicBezTo>
                  <a:pt x="72" y="100"/>
                  <a:pt x="72" y="100"/>
                  <a:pt x="72" y="100"/>
                </a:cubicBezTo>
                <a:cubicBezTo>
                  <a:pt x="72" y="88"/>
                  <a:pt x="72" y="88"/>
                  <a:pt x="72" y="88"/>
                </a:cubicBezTo>
                <a:cubicBezTo>
                  <a:pt x="88" y="68"/>
                  <a:pt x="88" y="68"/>
                  <a:pt x="88" y="68"/>
                </a:cubicBezTo>
                <a:cubicBezTo>
                  <a:pt x="89" y="68"/>
                  <a:pt x="89" y="68"/>
                  <a:pt x="89" y="68"/>
                </a:cubicBezTo>
                <a:cubicBezTo>
                  <a:pt x="91" y="31"/>
                  <a:pt x="91" y="31"/>
                  <a:pt x="91" y="31"/>
                </a:cubicBezTo>
                <a:cubicBezTo>
                  <a:pt x="147" y="31"/>
                  <a:pt x="147" y="31"/>
                  <a:pt x="147" y="31"/>
                </a:cubicBezTo>
                <a:cubicBezTo>
                  <a:pt x="147" y="0"/>
                  <a:pt x="147" y="0"/>
                  <a:pt x="147" y="0"/>
                </a:cubicBezTo>
                <a:cubicBezTo>
                  <a:pt x="241" y="49"/>
                  <a:pt x="241" y="49"/>
                  <a:pt x="241" y="49"/>
                </a:cubicBezTo>
                <a:cubicBezTo>
                  <a:pt x="232" y="85"/>
                  <a:pt x="232" y="85"/>
                  <a:pt x="232" y="85"/>
                </a:cubicBezTo>
                <a:cubicBezTo>
                  <a:pt x="242" y="178"/>
                  <a:pt x="242" y="178"/>
                  <a:pt x="242" y="178"/>
                </a:cubicBezTo>
                <a:cubicBezTo>
                  <a:pt x="253" y="184"/>
                  <a:pt x="253" y="184"/>
                  <a:pt x="253" y="184"/>
                </a:cubicBezTo>
                <a:cubicBezTo>
                  <a:pt x="235" y="225"/>
                  <a:pt x="235" y="225"/>
                  <a:pt x="235" y="225"/>
                </a:cubicBezTo>
                <a:cubicBezTo>
                  <a:pt x="154" y="225"/>
                  <a:pt x="154" y="225"/>
                  <a:pt x="154" y="225"/>
                </a:cubicBezTo>
                <a:cubicBezTo>
                  <a:pt x="149" y="223"/>
                  <a:pt x="149" y="223"/>
                  <a:pt x="149" y="223"/>
                </a:cubicBezTo>
                <a:cubicBezTo>
                  <a:pt x="143" y="222"/>
                  <a:pt x="143" y="222"/>
                  <a:pt x="143" y="222"/>
                </a:cubicBezTo>
                <a:cubicBezTo>
                  <a:pt x="124" y="243"/>
                  <a:pt x="124" y="243"/>
                  <a:pt x="124" y="243"/>
                </a:cubicBezTo>
                <a:lnTo>
                  <a:pt x="119" y="23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336"/>
          <p:cNvSpPr>
            <a:spLocks/>
          </p:cNvSpPr>
          <p:nvPr/>
        </p:nvSpPr>
        <p:spPr bwMode="auto">
          <a:xfrm>
            <a:off x="12768263" y="8161338"/>
            <a:ext cx="111125" cy="76200"/>
          </a:xfrm>
          <a:custGeom>
            <a:avLst/>
            <a:gdLst>
              <a:gd name="T0" fmla="*/ 0 w 70"/>
              <a:gd name="T1" fmla="*/ 8 h 48"/>
              <a:gd name="T2" fmla="*/ 4 w 70"/>
              <a:gd name="T3" fmla="*/ 0 h 48"/>
              <a:gd name="T4" fmla="*/ 70 w 70"/>
              <a:gd name="T5" fmla="*/ 48 h 48"/>
              <a:gd name="T6" fmla="*/ 0 w 70"/>
              <a:gd name="T7" fmla="*/ 8 h 48"/>
            </a:gdLst>
            <a:ahLst/>
            <a:cxnLst>
              <a:cxn ang="0">
                <a:pos x="T0" y="T1"/>
              </a:cxn>
              <a:cxn ang="0">
                <a:pos x="T2" y="T3"/>
              </a:cxn>
              <a:cxn ang="0">
                <a:pos x="T4" y="T5"/>
              </a:cxn>
              <a:cxn ang="0">
                <a:pos x="T6" y="T7"/>
              </a:cxn>
            </a:cxnLst>
            <a:rect l="0" t="0" r="r" b="b"/>
            <a:pathLst>
              <a:path w="70" h="48">
                <a:moveTo>
                  <a:pt x="0" y="8"/>
                </a:moveTo>
                <a:lnTo>
                  <a:pt x="4" y="0"/>
                </a:lnTo>
                <a:lnTo>
                  <a:pt x="70" y="48"/>
                </a:lnTo>
                <a:lnTo>
                  <a:pt x="0" y="8"/>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337"/>
          <p:cNvSpPr>
            <a:spLocks/>
          </p:cNvSpPr>
          <p:nvPr/>
        </p:nvSpPr>
        <p:spPr bwMode="auto">
          <a:xfrm>
            <a:off x="12684125" y="8664575"/>
            <a:ext cx="4762" cy="9525"/>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2" y="1"/>
                  <a:pt x="2"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338"/>
          <p:cNvSpPr>
            <a:spLocks/>
          </p:cNvSpPr>
          <p:nvPr/>
        </p:nvSpPr>
        <p:spPr bwMode="auto">
          <a:xfrm>
            <a:off x="12623800" y="8645525"/>
            <a:ext cx="112712" cy="88900"/>
          </a:xfrm>
          <a:custGeom>
            <a:avLst/>
            <a:gdLst>
              <a:gd name="T0" fmla="*/ 0 w 36"/>
              <a:gd name="T1" fmla="*/ 2 h 28"/>
              <a:gd name="T2" fmla="*/ 2 w 36"/>
              <a:gd name="T3" fmla="*/ 0 h 28"/>
              <a:gd name="T4" fmla="*/ 36 w 36"/>
              <a:gd name="T5" fmla="*/ 21 h 28"/>
              <a:gd name="T6" fmla="*/ 31 w 36"/>
              <a:gd name="T7" fmla="*/ 28 h 28"/>
              <a:gd name="T8" fmla="*/ 0 w 36"/>
              <a:gd name="T9" fmla="*/ 2 h 28"/>
            </a:gdLst>
            <a:ahLst/>
            <a:cxnLst>
              <a:cxn ang="0">
                <a:pos x="T0" y="T1"/>
              </a:cxn>
              <a:cxn ang="0">
                <a:pos x="T2" y="T3"/>
              </a:cxn>
              <a:cxn ang="0">
                <a:pos x="T4" y="T5"/>
              </a:cxn>
              <a:cxn ang="0">
                <a:pos x="T6" y="T7"/>
              </a:cxn>
              <a:cxn ang="0">
                <a:pos x="T8" y="T9"/>
              </a:cxn>
            </a:cxnLst>
            <a:rect l="0" t="0" r="r" b="b"/>
            <a:pathLst>
              <a:path w="36" h="28">
                <a:moveTo>
                  <a:pt x="0" y="2"/>
                </a:moveTo>
                <a:cubicBezTo>
                  <a:pt x="1" y="2"/>
                  <a:pt x="1" y="1"/>
                  <a:pt x="2" y="0"/>
                </a:cubicBezTo>
                <a:cubicBezTo>
                  <a:pt x="36" y="21"/>
                  <a:pt x="36" y="21"/>
                  <a:pt x="36" y="21"/>
                </a:cubicBezTo>
                <a:cubicBezTo>
                  <a:pt x="34" y="23"/>
                  <a:pt x="33" y="26"/>
                  <a:pt x="31" y="28"/>
                </a:cubicBezTo>
                <a:lnTo>
                  <a:pt x="0" y="2"/>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339"/>
          <p:cNvSpPr>
            <a:spLocks/>
          </p:cNvSpPr>
          <p:nvPr/>
        </p:nvSpPr>
        <p:spPr bwMode="auto">
          <a:xfrm>
            <a:off x="13528675" y="7745413"/>
            <a:ext cx="12700" cy="6350"/>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1"/>
                  <a:pt x="1" y="2"/>
                  <a:pt x="0" y="2"/>
                </a:cubicBezTo>
                <a:cubicBezTo>
                  <a:pt x="1" y="2"/>
                  <a:pt x="3" y="1"/>
                  <a:pt x="4"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340"/>
          <p:cNvSpPr>
            <a:spLocks/>
          </p:cNvSpPr>
          <p:nvPr/>
        </p:nvSpPr>
        <p:spPr bwMode="auto">
          <a:xfrm>
            <a:off x="13503275" y="7688263"/>
            <a:ext cx="79375" cy="104775"/>
          </a:xfrm>
          <a:custGeom>
            <a:avLst/>
            <a:gdLst>
              <a:gd name="T0" fmla="*/ 0 w 50"/>
              <a:gd name="T1" fmla="*/ 4 h 66"/>
              <a:gd name="T2" fmla="*/ 6 w 50"/>
              <a:gd name="T3" fmla="*/ 0 h 66"/>
              <a:gd name="T4" fmla="*/ 50 w 50"/>
              <a:gd name="T5" fmla="*/ 66 h 66"/>
              <a:gd name="T6" fmla="*/ 0 w 50"/>
              <a:gd name="T7" fmla="*/ 4 h 66"/>
            </a:gdLst>
            <a:ahLst/>
            <a:cxnLst>
              <a:cxn ang="0">
                <a:pos x="T0" y="T1"/>
              </a:cxn>
              <a:cxn ang="0">
                <a:pos x="T2" y="T3"/>
              </a:cxn>
              <a:cxn ang="0">
                <a:pos x="T4" y="T5"/>
              </a:cxn>
              <a:cxn ang="0">
                <a:pos x="T6" y="T7"/>
              </a:cxn>
            </a:cxnLst>
            <a:rect l="0" t="0" r="r" b="b"/>
            <a:pathLst>
              <a:path w="50" h="66">
                <a:moveTo>
                  <a:pt x="0" y="4"/>
                </a:moveTo>
                <a:lnTo>
                  <a:pt x="6" y="0"/>
                </a:lnTo>
                <a:lnTo>
                  <a:pt x="50" y="66"/>
                </a:lnTo>
                <a:lnTo>
                  <a:pt x="0" y="4"/>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341"/>
          <p:cNvSpPr>
            <a:spLocks/>
          </p:cNvSpPr>
          <p:nvPr/>
        </p:nvSpPr>
        <p:spPr bwMode="auto">
          <a:xfrm>
            <a:off x="12730163" y="7659688"/>
            <a:ext cx="912812" cy="565150"/>
          </a:xfrm>
          <a:custGeom>
            <a:avLst/>
            <a:gdLst>
              <a:gd name="T0" fmla="*/ 35 w 288"/>
              <a:gd name="T1" fmla="*/ 141 h 178"/>
              <a:gd name="T2" fmla="*/ 40 w 288"/>
              <a:gd name="T3" fmla="*/ 134 h 178"/>
              <a:gd name="T4" fmla="*/ 66 w 288"/>
              <a:gd name="T5" fmla="*/ 120 h 178"/>
              <a:gd name="T6" fmla="*/ 73 w 288"/>
              <a:gd name="T7" fmla="*/ 118 h 178"/>
              <a:gd name="T8" fmla="*/ 81 w 288"/>
              <a:gd name="T9" fmla="*/ 114 h 178"/>
              <a:gd name="T10" fmla="*/ 85 w 288"/>
              <a:gd name="T11" fmla="*/ 112 h 178"/>
              <a:gd name="T12" fmla="*/ 91 w 288"/>
              <a:gd name="T13" fmla="*/ 105 h 178"/>
              <a:gd name="T14" fmla="*/ 92 w 288"/>
              <a:gd name="T15" fmla="*/ 104 h 178"/>
              <a:gd name="T16" fmla="*/ 92 w 288"/>
              <a:gd name="T17" fmla="*/ 99 h 178"/>
              <a:gd name="T18" fmla="*/ 102 w 288"/>
              <a:gd name="T19" fmla="*/ 71 h 178"/>
              <a:gd name="T20" fmla="*/ 102 w 288"/>
              <a:gd name="T21" fmla="*/ 70 h 178"/>
              <a:gd name="T22" fmla="*/ 125 w 288"/>
              <a:gd name="T23" fmla="*/ 44 h 178"/>
              <a:gd name="T24" fmla="*/ 148 w 288"/>
              <a:gd name="T25" fmla="*/ 33 h 178"/>
              <a:gd name="T26" fmla="*/ 154 w 288"/>
              <a:gd name="T27" fmla="*/ 30 h 178"/>
              <a:gd name="T28" fmla="*/ 158 w 288"/>
              <a:gd name="T29" fmla="*/ 20 h 178"/>
              <a:gd name="T30" fmla="*/ 185 w 288"/>
              <a:gd name="T31" fmla="*/ 0 h 178"/>
              <a:gd name="T32" fmla="*/ 204 w 288"/>
              <a:gd name="T33" fmla="*/ 7 h 178"/>
              <a:gd name="T34" fmla="*/ 209 w 288"/>
              <a:gd name="T35" fmla="*/ 8 h 178"/>
              <a:gd name="T36" fmla="*/ 217 w 288"/>
              <a:gd name="T37" fmla="*/ 8 h 178"/>
              <a:gd name="T38" fmla="*/ 223 w 288"/>
              <a:gd name="T39" fmla="*/ 8 h 178"/>
              <a:gd name="T40" fmla="*/ 242 w 288"/>
              <a:gd name="T41" fmla="*/ 11 h 178"/>
              <a:gd name="T42" fmla="*/ 250 w 288"/>
              <a:gd name="T43" fmla="*/ 11 h 178"/>
              <a:gd name="T44" fmla="*/ 257 w 288"/>
              <a:gd name="T45" fmla="*/ 16 h 178"/>
              <a:gd name="T46" fmla="*/ 268 w 288"/>
              <a:gd name="T47" fmla="*/ 26 h 178"/>
              <a:gd name="T48" fmla="*/ 269 w 288"/>
              <a:gd name="T49" fmla="*/ 42 h 178"/>
              <a:gd name="T50" fmla="*/ 271 w 288"/>
              <a:gd name="T51" fmla="*/ 54 h 178"/>
              <a:gd name="T52" fmla="*/ 288 w 288"/>
              <a:gd name="T53" fmla="*/ 65 h 178"/>
              <a:gd name="T54" fmla="*/ 272 w 288"/>
              <a:gd name="T55" fmla="*/ 100 h 178"/>
              <a:gd name="T56" fmla="*/ 245 w 288"/>
              <a:gd name="T57" fmla="*/ 100 h 178"/>
              <a:gd name="T58" fmla="*/ 244 w 288"/>
              <a:gd name="T59" fmla="*/ 100 h 178"/>
              <a:gd name="T60" fmla="*/ 243 w 288"/>
              <a:gd name="T61" fmla="*/ 109 h 178"/>
              <a:gd name="T62" fmla="*/ 183 w 288"/>
              <a:gd name="T63" fmla="*/ 140 h 178"/>
              <a:gd name="T64" fmla="*/ 169 w 288"/>
              <a:gd name="T65" fmla="*/ 142 h 178"/>
              <a:gd name="T66" fmla="*/ 155 w 288"/>
              <a:gd name="T67" fmla="*/ 142 h 178"/>
              <a:gd name="T68" fmla="*/ 152 w 288"/>
              <a:gd name="T69" fmla="*/ 143 h 178"/>
              <a:gd name="T70" fmla="*/ 148 w 288"/>
              <a:gd name="T71" fmla="*/ 146 h 178"/>
              <a:gd name="T72" fmla="*/ 148 w 288"/>
              <a:gd name="T73" fmla="*/ 164 h 178"/>
              <a:gd name="T74" fmla="*/ 124 w 288"/>
              <a:gd name="T75" fmla="*/ 172 h 178"/>
              <a:gd name="T76" fmla="*/ 0 w 288"/>
              <a:gd name="T77" fmla="*/ 178 h 178"/>
              <a:gd name="T78" fmla="*/ 35 w 288"/>
              <a:gd name="T79" fmla="*/ 14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8" h="178">
                <a:moveTo>
                  <a:pt x="35" y="141"/>
                </a:moveTo>
                <a:cubicBezTo>
                  <a:pt x="36" y="139"/>
                  <a:pt x="39" y="136"/>
                  <a:pt x="40" y="134"/>
                </a:cubicBezTo>
                <a:cubicBezTo>
                  <a:pt x="48" y="125"/>
                  <a:pt x="57" y="121"/>
                  <a:pt x="66" y="120"/>
                </a:cubicBezTo>
                <a:cubicBezTo>
                  <a:pt x="69" y="120"/>
                  <a:pt x="71" y="119"/>
                  <a:pt x="73" y="118"/>
                </a:cubicBezTo>
                <a:cubicBezTo>
                  <a:pt x="76" y="116"/>
                  <a:pt x="78" y="115"/>
                  <a:pt x="81" y="114"/>
                </a:cubicBezTo>
                <a:cubicBezTo>
                  <a:pt x="85" y="112"/>
                  <a:pt x="85" y="112"/>
                  <a:pt x="85" y="112"/>
                </a:cubicBezTo>
                <a:cubicBezTo>
                  <a:pt x="88" y="109"/>
                  <a:pt x="90" y="107"/>
                  <a:pt x="91" y="105"/>
                </a:cubicBezTo>
                <a:cubicBezTo>
                  <a:pt x="92" y="104"/>
                  <a:pt x="92" y="104"/>
                  <a:pt x="92" y="104"/>
                </a:cubicBezTo>
                <a:cubicBezTo>
                  <a:pt x="92" y="102"/>
                  <a:pt x="92" y="101"/>
                  <a:pt x="92" y="99"/>
                </a:cubicBezTo>
                <a:cubicBezTo>
                  <a:pt x="91" y="92"/>
                  <a:pt x="92" y="81"/>
                  <a:pt x="102" y="71"/>
                </a:cubicBezTo>
                <a:cubicBezTo>
                  <a:pt x="102" y="70"/>
                  <a:pt x="102" y="70"/>
                  <a:pt x="102" y="70"/>
                </a:cubicBezTo>
                <a:cubicBezTo>
                  <a:pt x="105" y="55"/>
                  <a:pt x="119" y="48"/>
                  <a:pt x="125" y="44"/>
                </a:cubicBezTo>
                <a:cubicBezTo>
                  <a:pt x="133" y="41"/>
                  <a:pt x="140" y="37"/>
                  <a:pt x="148" y="33"/>
                </a:cubicBezTo>
                <a:cubicBezTo>
                  <a:pt x="153" y="31"/>
                  <a:pt x="154" y="30"/>
                  <a:pt x="154" y="30"/>
                </a:cubicBezTo>
                <a:cubicBezTo>
                  <a:pt x="155" y="27"/>
                  <a:pt x="156" y="23"/>
                  <a:pt x="158" y="20"/>
                </a:cubicBezTo>
                <a:cubicBezTo>
                  <a:pt x="164" y="7"/>
                  <a:pt x="173" y="0"/>
                  <a:pt x="185" y="0"/>
                </a:cubicBezTo>
                <a:cubicBezTo>
                  <a:pt x="191" y="0"/>
                  <a:pt x="198" y="3"/>
                  <a:pt x="204" y="7"/>
                </a:cubicBezTo>
                <a:cubicBezTo>
                  <a:pt x="209" y="8"/>
                  <a:pt x="209" y="8"/>
                  <a:pt x="209" y="8"/>
                </a:cubicBezTo>
                <a:cubicBezTo>
                  <a:pt x="212" y="8"/>
                  <a:pt x="214" y="8"/>
                  <a:pt x="217" y="8"/>
                </a:cubicBezTo>
                <a:cubicBezTo>
                  <a:pt x="219" y="8"/>
                  <a:pt x="221" y="8"/>
                  <a:pt x="223" y="8"/>
                </a:cubicBezTo>
                <a:cubicBezTo>
                  <a:pt x="230" y="8"/>
                  <a:pt x="236" y="9"/>
                  <a:pt x="242" y="11"/>
                </a:cubicBezTo>
                <a:cubicBezTo>
                  <a:pt x="250" y="11"/>
                  <a:pt x="250" y="11"/>
                  <a:pt x="250" y="11"/>
                </a:cubicBezTo>
                <a:cubicBezTo>
                  <a:pt x="257" y="16"/>
                  <a:pt x="257" y="16"/>
                  <a:pt x="257" y="16"/>
                </a:cubicBezTo>
                <a:cubicBezTo>
                  <a:pt x="268" y="26"/>
                  <a:pt x="268" y="26"/>
                  <a:pt x="268" y="26"/>
                </a:cubicBezTo>
                <a:cubicBezTo>
                  <a:pt x="269" y="42"/>
                  <a:pt x="269" y="42"/>
                  <a:pt x="269" y="42"/>
                </a:cubicBezTo>
                <a:cubicBezTo>
                  <a:pt x="271" y="54"/>
                  <a:pt x="271" y="54"/>
                  <a:pt x="271" y="54"/>
                </a:cubicBezTo>
                <a:cubicBezTo>
                  <a:pt x="288" y="65"/>
                  <a:pt x="288" y="65"/>
                  <a:pt x="288" y="65"/>
                </a:cubicBezTo>
                <a:cubicBezTo>
                  <a:pt x="272" y="100"/>
                  <a:pt x="272" y="100"/>
                  <a:pt x="272" y="100"/>
                </a:cubicBezTo>
                <a:cubicBezTo>
                  <a:pt x="245" y="100"/>
                  <a:pt x="245" y="100"/>
                  <a:pt x="245" y="100"/>
                </a:cubicBezTo>
                <a:cubicBezTo>
                  <a:pt x="244" y="100"/>
                  <a:pt x="244" y="100"/>
                  <a:pt x="244" y="100"/>
                </a:cubicBezTo>
                <a:cubicBezTo>
                  <a:pt x="243" y="109"/>
                  <a:pt x="243" y="109"/>
                  <a:pt x="243" y="109"/>
                </a:cubicBezTo>
                <a:cubicBezTo>
                  <a:pt x="183" y="140"/>
                  <a:pt x="183" y="140"/>
                  <a:pt x="183" y="140"/>
                </a:cubicBezTo>
                <a:cubicBezTo>
                  <a:pt x="169" y="142"/>
                  <a:pt x="169" y="142"/>
                  <a:pt x="169" y="142"/>
                </a:cubicBezTo>
                <a:cubicBezTo>
                  <a:pt x="155" y="142"/>
                  <a:pt x="155" y="142"/>
                  <a:pt x="155" y="142"/>
                </a:cubicBezTo>
                <a:cubicBezTo>
                  <a:pt x="152" y="143"/>
                  <a:pt x="152" y="143"/>
                  <a:pt x="152" y="143"/>
                </a:cubicBezTo>
                <a:cubicBezTo>
                  <a:pt x="148" y="146"/>
                  <a:pt x="148" y="146"/>
                  <a:pt x="148" y="146"/>
                </a:cubicBezTo>
                <a:cubicBezTo>
                  <a:pt x="148" y="164"/>
                  <a:pt x="148" y="164"/>
                  <a:pt x="148" y="164"/>
                </a:cubicBezTo>
                <a:cubicBezTo>
                  <a:pt x="124" y="172"/>
                  <a:pt x="124" y="172"/>
                  <a:pt x="124" y="172"/>
                </a:cubicBezTo>
                <a:cubicBezTo>
                  <a:pt x="0" y="178"/>
                  <a:pt x="0" y="178"/>
                  <a:pt x="0" y="178"/>
                </a:cubicBezTo>
                <a:lnTo>
                  <a:pt x="35" y="141"/>
                </a:ln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42"/>
          <p:cNvSpPr>
            <a:spLocks/>
          </p:cNvSpPr>
          <p:nvPr/>
        </p:nvSpPr>
        <p:spPr bwMode="auto">
          <a:xfrm>
            <a:off x="13515975" y="7754938"/>
            <a:ext cx="635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solidFill>
            <a:schemeClr val="accent2">
              <a:lumMod val="25000"/>
              <a:lumOff val="75000"/>
            </a:schemeClr>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Oval 343"/>
          <p:cNvSpPr>
            <a:spLocks noChangeArrowheads="1"/>
          </p:cNvSpPr>
          <p:nvPr/>
        </p:nvSpPr>
        <p:spPr bwMode="auto">
          <a:xfrm>
            <a:off x="7291388" y="5476875"/>
            <a:ext cx="615950" cy="614363"/>
          </a:xfrm>
          <a:prstGeom prst="ellipse">
            <a:avLst/>
          </a:prstGeom>
          <a:solidFill>
            <a:schemeClr val="accent3"/>
          </a:solidFill>
          <a:ln w="762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Oval 344"/>
          <p:cNvSpPr>
            <a:spLocks noChangeArrowheads="1"/>
          </p:cNvSpPr>
          <p:nvPr/>
        </p:nvSpPr>
        <p:spPr bwMode="auto">
          <a:xfrm>
            <a:off x="7383463" y="5568950"/>
            <a:ext cx="431800" cy="43021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5" name="Oval 354"/>
          <p:cNvSpPr>
            <a:spLocks noChangeArrowheads="1"/>
          </p:cNvSpPr>
          <p:nvPr/>
        </p:nvSpPr>
        <p:spPr bwMode="auto">
          <a:xfrm>
            <a:off x="7742238" y="7056438"/>
            <a:ext cx="617537" cy="6191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66" name="Freeform 355"/>
          <p:cNvSpPr>
            <a:spLocks noEditPoints="1"/>
          </p:cNvSpPr>
          <p:nvPr/>
        </p:nvSpPr>
        <p:spPr bwMode="auto">
          <a:xfrm>
            <a:off x="7704138" y="7018338"/>
            <a:ext cx="693737" cy="695325"/>
          </a:xfrm>
          <a:custGeom>
            <a:avLst/>
            <a:gdLst>
              <a:gd name="T0" fmla="*/ 110 w 219"/>
              <a:gd name="T1" fmla="*/ 219 h 219"/>
              <a:gd name="T2" fmla="*/ 0 w 219"/>
              <a:gd name="T3" fmla="*/ 109 h 219"/>
              <a:gd name="T4" fmla="*/ 110 w 219"/>
              <a:gd name="T5" fmla="*/ 0 h 219"/>
              <a:gd name="T6" fmla="*/ 219 w 219"/>
              <a:gd name="T7" fmla="*/ 109 h 219"/>
              <a:gd name="T8" fmla="*/ 110 w 219"/>
              <a:gd name="T9" fmla="*/ 219 h 219"/>
              <a:gd name="T10" fmla="*/ 110 w 219"/>
              <a:gd name="T11" fmla="*/ 24 h 219"/>
              <a:gd name="T12" fmla="*/ 24 w 219"/>
              <a:gd name="T13" fmla="*/ 109 h 219"/>
              <a:gd name="T14" fmla="*/ 110 w 219"/>
              <a:gd name="T15" fmla="*/ 195 h 219"/>
              <a:gd name="T16" fmla="*/ 195 w 219"/>
              <a:gd name="T17" fmla="*/ 109 h 219"/>
              <a:gd name="T18" fmla="*/ 110 w 219"/>
              <a:gd name="T19" fmla="*/ 2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 h="219">
                <a:moveTo>
                  <a:pt x="110" y="219"/>
                </a:moveTo>
                <a:cubicBezTo>
                  <a:pt x="49" y="219"/>
                  <a:pt x="0" y="170"/>
                  <a:pt x="0" y="109"/>
                </a:cubicBezTo>
                <a:cubicBezTo>
                  <a:pt x="0" y="49"/>
                  <a:pt x="49" y="0"/>
                  <a:pt x="110" y="0"/>
                </a:cubicBezTo>
                <a:cubicBezTo>
                  <a:pt x="170" y="0"/>
                  <a:pt x="219" y="49"/>
                  <a:pt x="219" y="109"/>
                </a:cubicBezTo>
                <a:cubicBezTo>
                  <a:pt x="219" y="170"/>
                  <a:pt x="170" y="219"/>
                  <a:pt x="110" y="219"/>
                </a:cubicBezTo>
                <a:close/>
                <a:moveTo>
                  <a:pt x="110" y="24"/>
                </a:moveTo>
                <a:cubicBezTo>
                  <a:pt x="63" y="24"/>
                  <a:pt x="24" y="62"/>
                  <a:pt x="24" y="109"/>
                </a:cubicBezTo>
                <a:cubicBezTo>
                  <a:pt x="24" y="156"/>
                  <a:pt x="63" y="195"/>
                  <a:pt x="110" y="195"/>
                </a:cubicBezTo>
                <a:cubicBezTo>
                  <a:pt x="157" y="195"/>
                  <a:pt x="195" y="156"/>
                  <a:pt x="195" y="109"/>
                </a:cubicBezTo>
                <a:cubicBezTo>
                  <a:pt x="195" y="62"/>
                  <a:pt x="157" y="24"/>
                  <a:pt x="110" y="2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7" name="Oval 356"/>
          <p:cNvSpPr>
            <a:spLocks noChangeArrowheads="1"/>
          </p:cNvSpPr>
          <p:nvPr/>
        </p:nvSpPr>
        <p:spPr bwMode="auto">
          <a:xfrm>
            <a:off x="7834313" y="7155656"/>
            <a:ext cx="434975" cy="4318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68" name="Oval 357"/>
          <p:cNvSpPr>
            <a:spLocks noChangeArrowheads="1"/>
          </p:cNvSpPr>
          <p:nvPr/>
        </p:nvSpPr>
        <p:spPr bwMode="auto">
          <a:xfrm>
            <a:off x="10544175" y="9628188"/>
            <a:ext cx="614362" cy="6159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69" name="Freeform 358"/>
          <p:cNvSpPr>
            <a:spLocks noEditPoints="1"/>
          </p:cNvSpPr>
          <p:nvPr/>
        </p:nvSpPr>
        <p:spPr bwMode="auto">
          <a:xfrm>
            <a:off x="10506075" y="9590088"/>
            <a:ext cx="690562" cy="692150"/>
          </a:xfrm>
          <a:custGeom>
            <a:avLst/>
            <a:gdLst>
              <a:gd name="T0" fmla="*/ 109 w 218"/>
              <a:gd name="T1" fmla="*/ 218 h 218"/>
              <a:gd name="T2" fmla="*/ 0 w 218"/>
              <a:gd name="T3" fmla="*/ 109 h 218"/>
              <a:gd name="T4" fmla="*/ 109 w 218"/>
              <a:gd name="T5" fmla="*/ 0 h 218"/>
              <a:gd name="T6" fmla="*/ 218 w 218"/>
              <a:gd name="T7" fmla="*/ 109 h 218"/>
              <a:gd name="T8" fmla="*/ 109 w 218"/>
              <a:gd name="T9" fmla="*/ 218 h 218"/>
              <a:gd name="T10" fmla="*/ 109 w 218"/>
              <a:gd name="T11" fmla="*/ 24 h 218"/>
              <a:gd name="T12" fmla="*/ 24 w 218"/>
              <a:gd name="T13" fmla="*/ 109 h 218"/>
              <a:gd name="T14" fmla="*/ 109 w 218"/>
              <a:gd name="T15" fmla="*/ 194 h 218"/>
              <a:gd name="T16" fmla="*/ 194 w 218"/>
              <a:gd name="T17" fmla="*/ 109 h 218"/>
              <a:gd name="T18" fmla="*/ 109 w 218"/>
              <a:gd name="T19" fmla="*/ 2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18">
                <a:moveTo>
                  <a:pt x="109" y="218"/>
                </a:moveTo>
                <a:cubicBezTo>
                  <a:pt x="49" y="218"/>
                  <a:pt x="0" y="169"/>
                  <a:pt x="0" y="109"/>
                </a:cubicBezTo>
                <a:cubicBezTo>
                  <a:pt x="0" y="49"/>
                  <a:pt x="49" y="0"/>
                  <a:pt x="109" y="0"/>
                </a:cubicBezTo>
                <a:cubicBezTo>
                  <a:pt x="169" y="0"/>
                  <a:pt x="218" y="49"/>
                  <a:pt x="218" y="109"/>
                </a:cubicBezTo>
                <a:cubicBezTo>
                  <a:pt x="218" y="169"/>
                  <a:pt x="169" y="218"/>
                  <a:pt x="109" y="218"/>
                </a:cubicBezTo>
                <a:close/>
                <a:moveTo>
                  <a:pt x="109" y="24"/>
                </a:moveTo>
                <a:cubicBezTo>
                  <a:pt x="62" y="24"/>
                  <a:pt x="24" y="62"/>
                  <a:pt x="24" y="109"/>
                </a:cubicBezTo>
                <a:cubicBezTo>
                  <a:pt x="24" y="156"/>
                  <a:pt x="62" y="194"/>
                  <a:pt x="109" y="194"/>
                </a:cubicBezTo>
                <a:cubicBezTo>
                  <a:pt x="156" y="194"/>
                  <a:pt x="194" y="156"/>
                  <a:pt x="194" y="109"/>
                </a:cubicBezTo>
                <a:cubicBezTo>
                  <a:pt x="194" y="62"/>
                  <a:pt x="156" y="24"/>
                  <a:pt x="109" y="2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0" name="Oval 359"/>
          <p:cNvSpPr>
            <a:spLocks noChangeArrowheads="1"/>
          </p:cNvSpPr>
          <p:nvPr/>
        </p:nvSpPr>
        <p:spPr bwMode="auto">
          <a:xfrm>
            <a:off x="10636083" y="9722479"/>
            <a:ext cx="430212" cy="4318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1" name="Oval 360"/>
          <p:cNvSpPr>
            <a:spLocks noChangeArrowheads="1"/>
          </p:cNvSpPr>
          <p:nvPr/>
        </p:nvSpPr>
        <p:spPr bwMode="auto">
          <a:xfrm>
            <a:off x="20794663" y="10240963"/>
            <a:ext cx="614362" cy="61912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72" name="Freeform 361"/>
          <p:cNvSpPr>
            <a:spLocks noEditPoints="1"/>
          </p:cNvSpPr>
          <p:nvPr/>
        </p:nvSpPr>
        <p:spPr bwMode="auto">
          <a:xfrm>
            <a:off x="20756563" y="10202863"/>
            <a:ext cx="690562" cy="695325"/>
          </a:xfrm>
          <a:custGeom>
            <a:avLst/>
            <a:gdLst>
              <a:gd name="T0" fmla="*/ 109 w 218"/>
              <a:gd name="T1" fmla="*/ 219 h 219"/>
              <a:gd name="T2" fmla="*/ 0 w 218"/>
              <a:gd name="T3" fmla="*/ 109 h 219"/>
              <a:gd name="T4" fmla="*/ 109 w 218"/>
              <a:gd name="T5" fmla="*/ 0 h 219"/>
              <a:gd name="T6" fmla="*/ 218 w 218"/>
              <a:gd name="T7" fmla="*/ 109 h 219"/>
              <a:gd name="T8" fmla="*/ 109 w 218"/>
              <a:gd name="T9" fmla="*/ 219 h 219"/>
              <a:gd name="T10" fmla="*/ 109 w 218"/>
              <a:gd name="T11" fmla="*/ 24 h 219"/>
              <a:gd name="T12" fmla="*/ 24 w 218"/>
              <a:gd name="T13" fmla="*/ 109 h 219"/>
              <a:gd name="T14" fmla="*/ 109 w 218"/>
              <a:gd name="T15" fmla="*/ 195 h 219"/>
              <a:gd name="T16" fmla="*/ 194 w 218"/>
              <a:gd name="T17" fmla="*/ 109 h 219"/>
              <a:gd name="T18" fmla="*/ 109 w 218"/>
              <a:gd name="T19" fmla="*/ 2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219">
                <a:moveTo>
                  <a:pt x="109" y="219"/>
                </a:moveTo>
                <a:cubicBezTo>
                  <a:pt x="49" y="219"/>
                  <a:pt x="0" y="170"/>
                  <a:pt x="0" y="109"/>
                </a:cubicBezTo>
                <a:cubicBezTo>
                  <a:pt x="0" y="49"/>
                  <a:pt x="49" y="0"/>
                  <a:pt x="109" y="0"/>
                </a:cubicBezTo>
                <a:cubicBezTo>
                  <a:pt x="169" y="0"/>
                  <a:pt x="218" y="49"/>
                  <a:pt x="218" y="109"/>
                </a:cubicBezTo>
                <a:cubicBezTo>
                  <a:pt x="218" y="170"/>
                  <a:pt x="169" y="219"/>
                  <a:pt x="109" y="219"/>
                </a:cubicBezTo>
                <a:close/>
                <a:moveTo>
                  <a:pt x="109" y="24"/>
                </a:moveTo>
                <a:cubicBezTo>
                  <a:pt x="62" y="24"/>
                  <a:pt x="24" y="62"/>
                  <a:pt x="24" y="109"/>
                </a:cubicBezTo>
                <a:cubicBezTo>
                  <a:pt x="24" y="156"/>
                  <a:pt x="62" y="195"/>
                  <a:pt x="109" y="195"/>
                </a:cubicBezTo>
                <a:cubicBezTo>
                  <a:pt x="156" y="195"/>
                  <a:pt x="194" y="156"/>
                  <a:pt x="194" y="109"/>
                </a:cubicBezTo>
                <a:cubicBezTo>
                  <a:pt x="194" y="62"/>
                  <a:pt x="156" y="24"/>
                  <a:pt x="109" y="2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3" name="Oval 362"/>
          <p:cNvSpPr>
            <a:spLocks noChangeArrowheads="1"/>
          </p:cNvSpPr>
          <p:nvPr/>
        </p:nvSpPr>
        <p:spPr bwMode="auto">
          <a:xfrm>
            <a:off x="20888955" y="10335419"/>
            <a:ext cx="430212" cy="4318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5100060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 name="Freeform 82"/>
          <p:cNvSpPr>
            <a:spLocks/>
          </p:cNvSpPr>
          <p:nvPr/>
        </p:nvSpPr>
        <p:spPr bwMode="auto">
          <a:xfrm>
            <a:off x="17673638" y="5915025"/>
            <a:ext cx="2352675" cy="2181225"/>
          </a:xfrm>
          <a:custGeom>
            <a:avLst/>
            <a:gdLst>
              <a:gd name="T0" fmla="*/ 687 w 739"/>
              <a:gd name="T1" fmla="*/ 363 h 690"/>
              <a:gd name="T2" fmla="*/ 665 w 739"/>
              <a:gd name="T3" fmla="*/ 308 h 690"/>
              <a:gd name="T4" fmla="*/ 641 w 739"/>
              <a:gd name="T5" fmla="*/ 295 h 690"/>
              <a:gd name="T6" fmla="*/ 676 w 739"/>
              <a:gd name="T7" fmla="*/ 247 h 690"/>
              <a:gd name="T8" fmla="*/ 634 w 739"/>
              <a:gd name="T9" fmla="*/ 168 h 690"/>
              <a:gd name="T10" fmla="*/ 618 w 739"/>
              <a:gd name="T11" fmla="*/ 117 h 690"/>
              <a:gd name="T12" fmla="*/ 610 w 739"/>
              <a:gd name="T13" fmla="*/ 94 h 690"/>
              <a:gd name="T14" fmla="*/ 558 w 739"/>
              <a:gd name="T15" fmla="*/ 71 h 690"/>
              <a:gd name="T16" fmla="*/ 546 w 739"/>
              <a:gd name="T17" fmla="*/ 43 h 690"/>
              <a:gd name="T18" fmla="*/ 542 w 739"/>
              <a:gd name="T19" fmla="*/ 15 h 690"/>
              <a:gd name="T20" fmla="*/ 486 w 739"/>
              <a:gd name="T21" fmla="*/ 15 h 690"/>
              <a:gd name="T22" fmla="*/ 436 w 739"/>
              <a:gd name="T23" fmla="*/ 0 h 690"/>
              <a:gd name="T24" fmla="*/ 427 w 739"/>
              <a:gd name="T25" fmla="*/ 39 h 690"/>
              <a:gd name="T26" fmla="*/ 370 w 739"/>
              <a:gd name="T27" fmla="*/ 45 h 690"/>
              <a:gd name="T28" fmla="*/ 364 w 739"/>
              <a:gd name="T29" fmla="*/ 75 h 690"/>
              <a:gd name="T30" fmla="*/ 355 w 739"/>
              <a:gd name="T31" fmla="*/ 121 h 690"/>
              <a:gd name="T32" fmla="*/ 323 w 739"/>
              <a:gd name="T33" fmla="*/ 134 h 690"/>
              <a:gd name="T34" fmla="*/ 281 w 739"/>
              <a:gd name="T35" fmla="*/ 128 h 690"/>
              <a:gd name="T36" fmla="*/ 266 w 739"/>
              <a:gd name="T37" fmla="*/ 107 h 690"/>
              <a:gd name="T38" fmla="*/ 277 w 739"/>
              <a:gd name="T39" fmla="*/ 89 h 690"/>
              <a:gd name="T40" fmla="*/ 233 w 739"/>
              <a:gd name="T41" fmla="*/ 84 h 690"/>
              <a:gd name="T42" fmla="*/ 149 w 739"/>
              <a:gd name="T43" fmla="*/ 128 h 690"/>
              <a:gd name="T44" fmla="*/ 27 w 739"/>
              <a:gd name="T45" fmla="*/ 215 h 690"/>
              <a:gd name="T46" fmla="*/ 13 w 739"/>
              <a:gd name="T47" fmla="*/ 250 h 690"/>
              <a:gd name="T48" fmla="*/ 2 w 739"/>
              <a:gd name="T49" fmla="*/ 266 h 690"/>
              <a:gd name="T50" fmla="*/ 17 w 739"/>
              <a:gd name="T51" fmla="*/ 309 h 690"/>
              <a:gd name="T52" fmla="*/ 0 w 739"/>
              <a:gd name="T53" fmla="*/ 342 h 690"/>
              <a:gd name="T54" fmla="*/ 42 w 739"/>
              <a:gd name="T55" fmla="*/ 367 h 690"/>
              <a:gd name="T56" fmla="*/ 54 w 739"/>
              <a:gd name="T57" fmla="*/ 434 h 690"/>
              <a:gd name="T58" fmla="*/ 76 w 739"/>
              <a:gd name="T59" fmla="*/ 484 h 690"/>
              <a:gd name="T60" fmla="*/ 74 w 739"/>
              <a:gd name="T61" fmla="*/ 553 h 690"/>
              <a:gd name="T62" fmla="*/ 88 w 739"/>
              <a:gd name="T63" fmla="*/ 545 h 690"/>
              <a:gd name="T64" fmla="*/ 114 w 739"/>
              <a:gd name="T65" fmla="*/ 565 h 690"/>
              <a:gd name="T66" fmla="*/ 191 w 739"/>
              <a:gd name="T67" fmla="*/ 578 h 690"/>
              <a:gd name="T68" fmla="*/ 207 w 739"/>
              <a:gd name="T69" fmla="*/ 613 h 690"/>
              <a:gd name="T70" fmla="*/ 238 w 739"/>
              <a:gd name="T71" fmla="*/ 618 h 690"/>
              <a:gd name="T72" fmla="*/ 222 w 739"/>
              <a:gd name="T73" fmla="*/ 587 h 690"/>
              <a:gd name="T74" fmla="*/ 255 w 739"/>
              <a:gd name="T75" fmla="*/ 590 h 690"/>
              <a:gd name="T76" fmla="*/ 278 w 739"/>
              <a:gd name="T77" fmla="*/ 601 h 690"/>
              <a:gd name="T78" fmla="*/ 295 w 739"/>
              <a:gd name="T79" fmla="*/ 617 h 690"/>
              <a:gd name="T80" fmla="*/ 322 w 739"/>
              <a:gd name="T81" fmla="*/ 629 h 690"/>
              <a:gd name="T82" fmla="*/ 355 w 739"/>
              <a:gd name="T83" fmla="*/ 628 h 690"/>
              <a:gd name="T84" fmla="*/ 373 w 739"/>
              <a:gd name="T85" fmla="*/ 649 h 690"/>
              <a:gd name="T86" fmla="*/ 416 w 739"/>
              <a:gd name="T87" fmla="*/ 678 h 690"/>
              <a:gd name="T88" fmla="*/ 458 w 739"/>
              <a:gd name="T89" fmla="*/ 670 h 690"/>
              <a:gd name="T90" fmla="*/ 480 w 739"/>
              <a:gd name="T91" fmla="*/ 690 h 690"/>
              <a:gd name="T92" fmla="*/ 587 w 739"/>
              <a:gd name="T93" fmla="*/ 654 h 690"/>
              <a:gd name="T94" fmla="*/ 650 w 739"/>
              <a:gd name="T95" fmla="*/ 676 h 690"/>
              <a:gd name="T96" fmla="*/ 690 w 739"/>
              <a:gd name="T97" fmla="*/ 667 h 690"/>
              <a:gd name="T98" fmla="*/ 668 w 739"/>
              <a:gd name="T99" fmla="*/ 629 h 690"/>
              <a:gd name="T100" fmla="*/ 680 w 739"/>
              <a:gd name="T101" fmla="*/ 561 h 690"/>
              <a:gd name="T102" fmla="*/ 731 w 739"/>
              <a:gd name="T103" fmla="*/ 504 h 690"/>
              <a:gd name="T104" fmla="*/ 725 w 739"/>
              <a:gd name="T105" fmla="*/ 43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690">
                <a:moveTo>
                  <a:pt x="696" y="394"/>
                </a:moveTo>
                <a:cubicBezTo>
                  <a:pt x="687" y="363"/>
                  <a:pt x="687" y="363"/>
                  <a:pt x="687" y="363"/>
                </a:cubicBezTo>
                <a:cubicBezTo>
                  <a:pt x="674" y="355"/>
                  <a:pt x="674" y="355"/>
                  <a:pt x="674" y="355"/>
                </a:cubicBezTo>
                <a:cubicBezTo>
                  <a:pt x="665" y="308"/>
                  <a:pt x="665" y="308"/>
                  <a:pt x="665" y="308"/>
                </a:cubicBezTo>
                <a:cubicBezTo>
                  <a:pt x="665" y="308"/>
                  <a:pt x="652" y="307"/>
                  <a:pt x="649" y="306"/>
                </a:cubicBezTo>
                <a:cubicBezTo>
                  <a:pt x="646" y="305"/>
                  <a:pt x="641" y="295"/>
                  <a:pt x="641" y="295"/>
                </a:cubicBezTo>
                <a:cubicBezTo>
                  <a:pt x="641" y="295"/>
                  <a:pt x="644" y="277"/>
                  <a:pt x="644" y="274"/>
                </a:cubicBezTo>
                <a:cubicBezTo>
                  <a:pt x="644" y="271"/>
                  <a:pt x="676" y="247"/>
                  <a:pt x="676" y="247"/>
                </a:cubicBezTo>
                <a:cubicBezTo>
                  <a:pt x="661" y="196"/>
                  <a:pt x="661" y="196"/>
                  <a:pt x="661" y="196"/>
                </a:cubicBezTo>
                <a:cubicBezTo>
                  <a:pt x="634" y="168"/>
                  <a:pt x="634" y="168"/>
                  <a:pt x="634" y="168"/>
                </a:cubicBezTo>
                <a:cubicBezTo>
                  <a:pt x="612" y="127"/>
                  <a:pt x="612" y="127"/>
                  <a:pt x="612" y="127"/>
                </a:cubicBezTo>
                <a:cubicBezTo>
                  <a:pt x="618" y="117"/>
                  <a:pt x="618" y="117"/>
                  <a:pt x="618" y="117"/>
                </a:cubicBezTo>
                <a:cubicBezTo>
                  <a:pt x="619" y="116"/>
                  <a:pt x="619" y="116"/>
                  <a:pt x="619" y="116"/>
                </a:cubicBezTo>
                <a:cubicBezTo>
                  <a:pt x="614" y="107"/>
                  <a:pt x="610" y="94"/>
                  <a:pt x="610" y="94"/>
                </a:cubicBezTo>
                <a:cubicBezTo>
                  <a:pt x="610" y="94"/>
                  <a:pt x="582" y="84"/>
                  <a:pt x="576" y="83"/>
                </a:cubicBezTo>
                <a:cubicBezTo>
                  <a:pt x="570" y="82"/>
                  <a:pt x="558" y="71"/>
                  <a:pt x="558" y="71"/>
                </a:cubicBezTo>
                <a:cubicBezTo>
                  <a:pt x="544" y="60"/>
                  <a:pt x="544" y="60"/>
                  <a:pt x="544" y="60"/>
                </a:cubicBezTo>
                <a:cubicBezTo>
                  <a:pt x="544" y="60"/>
                  <a:pt x="545" y="46"/>
                  <a:pt x="546" y="43"/>
                </a:cubicBezTo>
                <a:cubicBezTo>
                  <a:pt x="547" y="40"/>
                  <a:pt x="550" y="31"/>
                  <a:pt x="550" y="31"/>
                </a:cubicBezTo>
                <a:cubicBezTo>
                  <a:pt x="550" y="31"/>
                  <a:pt x="546" y="18"/>
                  <a:pt x="542" y="15"/>
                </a:cubicBezTo>
                <a:cubicBezTo>
                  <a:pt x="538" y="12"/>
                  <a:pt x="528" y="16"/>
                  <a:pt x="528" y="16"/>
                </a:cubicBezTo>
                <a:cubicBezTo>
                  <a:pt x="528" y="16"/>
                  <a:pt x="489" y="16"/>
                  <a:pt x="486" y="15"/>
                </a:cubicBezTo>
                <a:cubicBezTo>
                  <a:pt x="483" y="14"/>
                  <a:pt x="443" y="0"/>
                  <a:pt x="443" y="0"/>
                </a:cubicBezTo>
                <a:cubicBezTo>
                  <a:pt x="436" y="0"/>
                  <a:pt x="436" y="0"/>
                  <a:pt x="436" y="0"/>
                </a:cubicBezTo>
                <a:cubicBezTo>
                  <a:pt x="438" y="39"/>
                  <a:pt x="438" y="39"/>
                  <a:pt x="438" y="39"/>
                </a:cubicBezTo>
                <a:cubicBezTo>
                  <a:pt x="438" y="39"/>
                  <a:pt x="438" y="39"/>
                  <a:pt x="427" y="39"/>
                </a:cubicBezTo>
                <a:cubicBezTo>
                  <a:pt x="391" y="39"/>
                  <a:pt x="374" y="36"/>
                  <a:pt x="374" y="36"/>
                </a:cubicBezTo>
                <a:cubicBezTo>
                  <a:pt x="370" y="45"/>
                  <a:pt x="370" y="45"/>
                  <a:pt x="370" y="45"/>
                </a:cubicBezTo>
                <a:cubicBezTo>
                  <a:pt x="359" y="53"/>
                  <a:pt x="359" y="53"/>
                  <a:pt x="359" y="53"/>
                </a:cubicBezTo>
                <a:cubicBezTo>
                  <a:pt x="364" y="75"/>
                  <a:pt x="364" y="75"/>
                  <a:pt x="364" y="75"/>
                </a:cubicBezTo>
                <a:cubicBezTo>
                  <a:pt x="376" y="84"/>
                  <a:pt x="376" y="84"/>
                  <a:pt x="376" y="84"/>
                </a:cubicBezTo>
                <a:cubicBezTo>
                  <a:pt x="373" y="95"/>
                  <a:pt x="355" y="121"/>
                  <a:pt x="355" y="121"/>
                </a:cubicBezTo>
                <a:cubicBezTo>
                  <a:pt x="355" y="121"/>
                  <a:pt x="341" y="136"/>
                  <a:pt x="337" y="136"/>
                </a:cubicBezTo>
                <a:cubicBezTo>
                  <a:pt x="332" y="136"/>
                  <a:pt x="323" y="134"/>
                  <a:pt x="323" y="134"/>
                </a:cubicBezTo>
                <a:cubicBezTo>
                  <a:pt x="323" y="134"/>
                  <a:pt x="334" y="130"/>
                  <a:pt x="317" y="130"/>
                </a:cubicBezTo>
                <a:cubicBezTo>
                  <a:pt x="301" y="130"/>
                  <a:pt x="287" y="130"/>
                  <a:pt x="281" y="128"/>
                </a:cubicBezTo>
                <a:cubicBezTo>
                  <a:pt x="275" y="127"/>
                  <a:pt x="265" y="121"/>
                  <a:pt x="265" y="121"/>
                </a:cubicBezTo>
                <a:cubicBezTo>
                  <a:pt x="266" y="107"/>
                  <a:pt x="266" y="107"/>
                  <a:pt x="266" y="107"/>
                </a:cubicBezTo>
                <a:cubicBezTo>
                  <a:pt x="275" y="95"/>
                  <a:pt x="275" y="95"/>
                  <a:pt x="275" y="95"/>
                </a:cubicBezTo>
                <a:cubicBezTo>
                  <a:pt x="277" y="89"/>
                  <a:pt x="277" y="89"/>
                  <a:pt x="277" y="89"/>
                </a:cubicBezTo>
                <a:cubicBezTo>
                  <a:pt x="271" y="87"/>
                  <a:pt x="271" y="87"/>
                  <a:pt x="271" y="87"/>
                </a:cubicBezTo>
                <a:cubicBezTo>
                  <a:pt x="233" y="84"/>
                  <a:pt x="233" y="84"/>
                  <a:pt x="233" y="84"/>
                </a:cubicBezTo>
                <a:cubicBezTo>
                  <a:pt x="195" y="93"/>
                  <a:pt x="195" y="93"/>
                  <a:pt x="195" y="93"/>
                </a:cubicBezTo>
                <a:cubicBezTo>
                  <a:pt x="149" y="128"/>
                  <a:pt x="149" y="128"/>
                  <a:pt x="149" y="128"/>
                </a:cubicBezTo>
                <a:cubicBezTo>
                  <a:pt x="149" y="128"/>
                  <a:pt x="72" y="199"/>
                  <a:pt x="58" y="199"/>
                </a:cubicBezTo>
                <a:cubicBezTo>
                  <a:pt x="45" y="199"/>
                  <a:pt x="27" y="215"/>
                  <a:pt x="27" y="215"/>
                </a:cubicBezTo>
                <a:cubicBezTo>
                  <a:pt x="24" y="239"/>
                  <a:pt x="24" y="239"/>
                  <a:pt x="24" y="239"/>
                </a:cubicBezTo>
                <a:cubicBezTo>
                  <a:pt x="24" y="239"/>
                  <a:pt x="22" y="253"/>
                  <a:pt x="13" y="250"/>
                </a:cubicBezTo>
                <a:cubicBezTo>
                  <a:pt x="10" y="249"/>
                  <a:pt x="5" y="247"/>
                  <a:pt x="0" y="246"/>
                </a:cubicBezTo>
                <a:cubicBezTo>
                  <a:pt x="2" y="266"/>
                  <a:pt x="2" y="266"/>
                  <a:pt x="2" y="266"/>
                </a:cubicBezTo>
                <a:cubicBezTo>
                  <a:pt x="19" y="291"/>
                  <a:pt x="19" y="291"/>
                  <a:pt x="19" y="291"/>
                </a:cubicBezTo>
                <a:cubicBezTo>
                  <a:pt x="17" y="309"/>
                  <a:pt x="17" y="309"/>
                  <a:pt x="17" y="309"/>
                </a:cubicBezTo>
                <a:cubicBezTo>
                  <a:pt x="0" y="328"/>
                  <a:pt x="0" y="328"/>
                  <a:pt x="0" y="328"/>
                </a:cubicBezTo>
                <a:cubicBezTo>
                  <a:pt x="0" y="342"/>
                  <a:pt x="0" y="342"/>
                  <a:pt x="0" y="342"/>
                </a:cubicBezTo>
                <a:cubicBezTo>
                  <a:pt x="23" y="356"/>
                  <a:pt x="23" y="356"/>
                  <a:pt x="23" y="356"/>
                </a:cubicBezTo>
                <a:cubicBezTo>
                  <a:pt x="42" y="367"/>
                  <a:pt x="42" y="367"/>
                  <a:pt x="42" y="367"/>
                </a:cubicBezTo>
                <a:cubicBezTo>
                  <a:pt x="48" y="408"/>
                  <a:pt x="48" y="408"/>
                  <a:pt x="48" y="408"/>
                </a:cubicBezTo>
                <a:cubicBezTo>
                  <a:pt x="48" y="408"/>
                  <a:pt x="53" y="430"/>
                  <a:pt x="54" y="434"/>
                </a:cubicBezTo>
                <a:cubicBezTo>
                  <a:pt x="55" y="438"/>
                  <a:pt x="57" y="464"/>
                  <a:pt x="57" y="464"/>
                </a:cubicBezTo>
                <a:cubicBezTo>
                  <a:pt x="76" y="484"/>
                  <a:pt x="76" y="484"/>
                  <a:pt x="76" y="484"/>
                </a:cubicBezTo>
                <a:cubicBezTo>
                  <a:pt x="84" y="493"/>
                  <a:pt x="84" y="493"/>
                  <a:pt x="84" y="493"/>
                </a:cubicBezTo>
                <a:cubicBezTo>
                  <a:pt x="74" y="553"/>
                  <a:pt x="74" y="553"/>
                  <a:pt x="74" y="553"/>
                </a:cubicBezTo>
                <a:cubicBezTo>
                  <a:pt x="86" y="554"/>
                  <a:pt x="86" y="554"/>
                  <a:pt x="86" y="554"/>
                </a:cubicBezTo>
                <a:cubicBezTo>
                  <a:pt x="88" y="545"/>
                  <a:pt x="88" y="545"/>
                  <a:pt x="88" y="545"/>
                </a:cubicBezTo>
                <a:cubicBezTo>
                  <a:pt x="104" y="544"/>
                  <a:pt x="104" y="544"/>
                  <a:pt x="104" y="544"/>
                </a:cubicBezTo>
                <a:cubicBezTo>
                  <a:pt x="114" y="565"/>
                  <a:pt x="114" y="565"/>
                  <a:pt x="114" y="565"/>
                </a:cubicBezTo>
                <a:cubicBezTo>
                  <a:pt x="191" y="571"/>
                  <a:pt x="191" y="571"/>
                  <a:pt x="191" y="571"/>
                </a:cubicBezTo>
                <a:cubicBezTo>
                  <a:pt x="191" y="578"/>
                  <a:pt x="191" y="578"/>
                  <a:pt x="191" y="578"/>
                </a:cubicBezTo>
                <a:cubicBezTo>
                  <a:pt x="191" y="578"/>
                  <a:pt x="175" y="584"/>
                  <a:pt x="180" y="590"/>
                </a:cubicBezTo>
                <a:cubicBezTo>
                  <a:pt x="185" y="595"/>
                  <a:pt x="207" y="613"/>
                  <a:pt x="207" y="613"/>
                </a:cubicBezTo>
                <a:cubicBezTo>
                  <a:pt x="207" y="613"/>
                  <a:pt x="214" y="626"/>
                  <a:pt x="219" y="625"/>
                </a:cubicBezTo>
                <a:cubicBezTo>
                  <a:pt x="225" y="624"/>
                  <a:pt x="238" y="628"/>
                  <a:pt x="238" y="618"/>
                </a:cubicBezTo>
                <a:cubicBezTo>
                  <a:pt x="238" y="609"/>
                  <a:pt x="236" y="603"/>
                  <a:pt x="236" y="603"/>
                </a:cubicBezTo>
                <a:cubicBezTo>
                  <a:pt x="222" y="587"/>
                  <a:pt x="222" y="587"/>
                  <a:pt x="222" y="587"/>
                </a:cubicBezTo>
                <a:cubicBezTo>
                  <a:pt x="238" y="586"/>
                  <a:pt x="238" y="586"/>
                  <a:pt x="238" y="586"/>
                </a:cubicBezTo>
                <a:cubicBezTo>
                  <a:pt x="255" y="590"/>
                  <a:pt x="255" y="590"/>
                  <a:pt x="255" y="590"/>
                </a:cubicBezTo>
                <a:cubicBezTo>
                  <a:pt x="267" y="605"/>
                  <a:pt x="267" y="605"/>
                  <a:pt x="267" y="605"/>
                </a:cubicBezTo>
                <a:cubicBezTo>
                  <a:pt x="278" y="601"/>
                  <a:pt x="278" y="601"/>
                  <a:pt x="278" y="601"/>
                </a:cubicBezTo>
                <a:cubicBezTo>
                  <a:pt x="293" y="605"/>
                  <a:pt x="293" y="605"/>
                  <a:pt x="293" y="605"/>
                </a:cubicBezTo>
                <a:cubicBezTo>
                  <a:pt x="295" y="617"/>
                  <a:pt x="295" y="617"/>
                  <a:pt x="295" y="617"/>
                </a:cubicBezTo>
                <a:cubicBezTo>
                  <a:pt x="295" y="617"/>
                  <a:pt x="284" y="626"/>
                  <a:pt x="303" y="628"/>
                </a:cubicBezTo>
                <a:cubicBezTo>
                  <a:pt x="322" y="629"/>
                  <a:pt x="307" y="633"/>
                  <a:pt x="322" y="629"/>
                </a:cubicBezTo>
                <a:cubicBezTo>
                  <a:pt x="337" y="625"/>
                  <a:pt x="337" y="625"/>
                  <a:pt x="337" y="625"/>
                </a:cubicBezTo>
                <a:cubicBezTo>
                  <a:pt x="355" y="628"/>
                  <a:pt x="355" y="628"/>
                  <a:pt x="355" y="628"/>
                </a:cubicBezTo>
                <a:cubicBezTo>
                  <a:pt x="369" y="629"/>
                  <a:pt x="369" y="629"/>
                  <a:pt x="369" y="629"/>
                </a:cubicBezTo>
                <a:cubicBezTo>
                  <a:pt x="373" y="649"/>
                  <a:pt x="373" y="649"/>
                  <a:pt x="373" y="649"/>
                </a:cubicBezTo>
                <a:cubicBezTo>
                  <a:pt x="397" y="677"/>
                  <a:pt x="397" y="677"/>
                  <a:pt x="397" y="677"/>
                </a:cubicBezTo>
                <a:cubicBezTo>
                  <a:pt x="416" y="678"/>
                  <a:pt x="416" y="678"/>
                  <a:pt x="416" y="678"/>
                </a:cubicBezTo>
                <a:cubicBezTo>
                  <a:pt x="430" y="654"/>
                  <a:pt x="430" y="654"/>
                  <a:pt x="430" y="654"/>
                </a:cubicBezTo>
                <a:cubicBezTo>
                  <a:pt x="458" y="670"/>
                  <a:pt x="458" y="670"/>
                  <a:pt x="458" y="670"/>
                </a:cubicBezTo>
                <a:cubicBezTo>
                  <a:pt x="463" y="690"/>
                  <a:pt x="463" y="690"/>
                  <a:pt x="463" y="690"/>
                </a:cubicBezTo>
                <a:cubicBezTo>
                  <a:pt x="480" y="690"/>
                  <a:pt x="480" y="690"/>
                  <a:pt x="480" y="690"/>
                </a:cubicBezTo>
                <a:cubicBezTo>
                  <a:pt x="505" y="663"/>
                  <a:pt x="505" y="663"/>
                  <a:pt x="505" y="663"/>
                </a:cubicBezTo>
                <a:cubicBezTo>
                  <a:pt x="587" y="654"/>
                  <a:pt x="587" y="654"/>
                  <a:pt x="587" y="654"/>
                </a:cubicBezTo>
                <a:cubicBezTo>
                  <a:pt x="619" y="645"/>
                  <a:pt x="619" y="645"/>
                  <a:pt x="619" y="645"/>
                </a:cubicBezTo>
                <a:cubicBezTo>
                  <a:pt x="650" y="676"/>
                  <a:pt x="650" y="676"/>
                  <a:pt x="650" y="676"/>
                </a:cubicBezTo>
                <a:cubicBezTo>
                  <a:pt x="668" y="673"/>
                  <a:pt x="668" y="673"/>
                  <a:pt x="668" y="673"/>
                </a:cubicBezTo>
                <a:cubicBezTo>
                  <a:pt x="690" y="667"/>
                  <a:pt x="690" y="667"/>
                  <a:pt x="690" y="667"/>
                </a:cubicBezTo>
                <a:cubicBezTo>
                  <a:pt x="683" y="652"/>
                  <a:pt x="683" y="652"/>
                  <a:pt x="683" y="652"/>
                </a:cubicBezTo>
                <a:cubicBezTo>
                  <a:pt x="668" y="629"/>
                  <a:pt x="668" y="629"/>
                  <a:pt x="668" y="629"/>
                </a:cubicBezTo>
                <a:cubicBezTo>
                  <a:pt x="668" y="604"/>
                  <a:pt x="668" y="604"/>
                  <a:pt x="668" y="604"/>
                </a:cubicBezTo>
                <a:cubicBezTo>
                  <a:pt x="680" y="561"/>
                  <a:pt x="680" y="561"/>
                  <a:pt x="680" y="561"/>
                </a:cubicBezTo>
                <a:cubicBezTo>
                  <a:pt x="707" y="519"/>
                  <a:pt x="707" y="519"/>
                  <a:pt x="707" y="519"/>
                </a:cubicBezTo>
                <a:cubicBezTo>
                  <a:pt x="731" y="504"/>
                  <a:pt x="731" y="504"/>
                  <a:pt x="731" y="504"/>
                </a:cubicBezTo>
                <a:cubicBezTo>
                  <a:pt x="731" y="504"/>
                  <a:pt x="739" y="494"/>
                  <a:pt x="739" y="489"/>
                </a:cubicBezTo>
                <a:cubicBezTo>
                  <a:pt x="739" y="485"/>
                  <a:pt x="725" y="431"/>
                  <a:pt x="725" y="431"/>
                </a:cubicBezTo>
                <a:lnTo>
                  <a:pt x="696" y="394"/>
                </a:lnTo>
                <a:close/>
              </a:path>
            </a:pathLst>
          </a:custGeom>
          <a:solidFill>
            <a:schemeClr val="accent2">
              <a:lumMod val="25000"/>
              <a:lumOff val="75000"/>
            </a:schemeClr>
          </a:solidFill>
          <a:ln w="508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06"/>
          <p:cNvSpPr>
            <a:spLocks/>
          </p:cNvSpPr>
          <p:nvPr/>
        </p:nvSpPr>
        <p:spPr bwMode="auto">
          <a:xfrm>
            <a:off x="17673638" y="5915025"/>
            <a:ext cx="2352675" cy="2181225"/>
          </a:xfrm>
          <a:custGeom>
            <a:avLst/>
            <a:gdLst>
              <a:gd name="T0" fmla="*/ 687 w 739"/>
              <a:gd name="T1" fmla="*/ 363 h 690"/>
              <a:gd name="T2" fmla="*/ 665 w 739"/>
              <a:gd name="T3" fmla="*/ 308 h 690"/>
              <a:gd name="T4" fmla="*/ 641 w 739"/>
              <a:gd name="T5" fmla="*/ 295 h 690"/>
              <a:gd name="T6" fmla="*/ 676 w 739"/>
              <a:gd name="T7" fmla="*/ 247 h 690"/>
              <a:gd name="T8" fmla="*/ 634 w 739"/>
              <a:gd name="T9" fmla="*/ 168 h 690"/>
              <a:gd name="T10" fmla="*/ 618 w 739"/>
              <a:gd name="T11" fmla="*/ 117 h 690"/>
              <a:gd name="T12" fmla="*/ 610 w 739"/>
              <a:gd name="T13" fmla="*/ 94 h 690"/>
              <a:gd name="T14" fmla="*/ 558 w 739"/>
              <a:gd name="T15" fmla="*/ 71 h 690"/>
              <a:gd name="T16" fmla="*/ 546 w 739"/>
              <a:gd name="T17" fmla="*/ 43 h 690"/>
              <a:gd name="T18" fmla="*/ 542 w 739"/>
              <a:gd name="T19" fmla="*/ 15 h 690"/>
              <a:gd name="T20" fmla="*/ 486 w 739"/>
              <a:gd name="T21" fmla="*/ 15 h 690"/>
              <a:gd name="T22" fmla="*/ 436 w 739"/>
              <a:gd name="T23" fmla="*/ 0 h 690"/>
              <a:gd name="T24" fmla="*/ 427 w 739"/>
              <a:gd name="T25" fmla="*/ 39 h 690"/>
              <a:gd name="T26" fmla="*/ 370 w 739"/>
              <a:gd name="T27" fmla="*/ 45 h 690"/>
              <a:gd name="T28" fmla="*/ 364 w 739"/>
              <a:gd name="T29" fmla="*/ 75 h 690"/>
              <a:gd name="T30" fmla="*/ 355 w 739"/>
              <a:gd name="T31" fmla="*/ 121 h 690"/>
              <a:gd name="T32" fmla="*/ 323 w 739"/>
              <a:gd name="T33" fmla="*/ 134 h 690"/>
              <a:gd name="T34" fmla="*/ 281 w 739"/>
              <a:gd name="T35" fmla="*/ 128 h 690"/>
              <a:gd name="T36" fmla="*/ 266 w 739"/>
              <a:gd name="T37" fmla="*/ 107 h 690"/>
              <a:gd name="T38" fmla="*/ 277 w 739"/>
              <a:gd name="T39" fmla="*/ 89 h 690"/>
              <a:gd name="T40" fmla="*/ 233 w 739"/>
              <a:gd name="T41" fmla="*/ 84 h 690"/>
              <a:gd name="T42" fmla="*/ 149 w 739"/>
              <a:gd name="T43" fmla="*/ 128 h 690"/>
              <a:gd name="T44" fmla="*/ 27 w 739"/>
              <a:gd name="T45" fmla="*/ 215 h 690"/>
              <a:gd name="T46" fmla="*/ 13 w 739"/>
              <a:gd name="T47" fmla="*/ 250 h 690"/>
              <a:gd name="T48" fmla="*/ 2 w 739"/>
              <a:gd name="T49" fmla="*/ 266 h 690"/>
              <a:gd name="T50" fmla="*/ 17 w 739"/>
              <a:gd name="T51" fmla="*/ 309 h 690"/>
              <a:gd name="T52" fmla="*/ 0 w 739"/>
              <a:gd name="T53" fmla="*/ 342 h 690"/>
              <a:gd name="T54" fmla="*/ 42 w 739"/>
              <a:gd name="T55" fmla="*/ 367 h 690"/>
              <a:gd name="T56" fmla="*/ 54 w 739"/>
              <a:gd name="T57" fmla="*/ 434 h 690"/>
              <a:gd name="T58" fmla="*/ 76 w 739"/>
              <a:gd name="T59" fmla="*/ 484 h 690"/>
              <a:gd name="T60" fmla="*/ 74 w 739"/>
              <a:gd name="T61" fmla="*/ 553 h 690"/>
              <a:gd name="T62" fmla="*/ 88 w 739"/>
              <a:gd name="T63" fmla="*/ 545 h 690"/>
              <a:gd name="T64" fmla="*/ 114 w 739"/>
              <a:gd name="T65" fmla="*/ 565 h 690"/>
              <a:gd name="T66" fmla="*/ 191 w 739"/>
              <a:gd name="T67" fmla="*/ 578 h 690"/>
              <a:gd name="T68" fmla="*/ 207 w 739"/>
              <a:gd name="T69" fmla="*/ 613 h 690"/>
              <a:gd name="T70" fmla="*/ 238 w 739"/>
              <a:gd name="T71" fmla="*/ 618 h 690"/>
              <a:gd name="T72" fmla="*/ 222 w 739"/>
              <a:gd name="T73" fmla="*/ 587 h 690"/>
              <a:gd name="T74" fmla="*/ 255 w 739"/>
              <a:gd name="T75" fmla="*/ 590 h 690"/>
              <a:gd name="T76" fmla="*/ 278 w 739"/>
              <a:gd name="T77" fmla="*/ 601 h 690"/>
              <a:gd name="T78" fmla="*/ 295 w 739"/>
              <a:gd name="T79" fmla="*/ 617 h 690"/>
              <a:gd name="T80" fmla="*/ 322 w 739"/>
              <a:gd name="T81" fmla="*/ 629 h 690"/>
              <a:gd name="T82" fmla="*/ 355 w 739"/>
              <a:gd name="T83" fmla="*/ 628 h 690"/>
              <a:gd name="T84" fmla="*/ 373 w 739"/>
              <a:gd name="T85" fmla="*/ 649 h 690"/>
              <a:gd name="T86" fmla="*/ 416 w 739"/>
              <a:gd name="T87" fmla="*/ 678 h 690"/>
              <a:gd name="T88" fmla="*/ 458 w 739"/>
              <a:gd name="T89" fmla="*/ 670 h 690"/>
              <a:gd name="T90" fmla="*/ 480 w 739"/>
              <a:gd name="T91" fmla="*/ 690 h 690"/>
              <a:gd name="T92" fmla="*/ 587 w 739"/>
              <a:gd name="T93" fmla="*/ 654 h 690"/>
              <a:gd name="T94" fmla="*/ 650 w 739"/>
              <a:gd name="T95" fmla="*/ 676 h 690"/>
              <a:gd name="T96" fmla="*/ 690 w 739"/>
              <a:gd name="T97" fmla="*/ 667 h 690"/>
              <a:gd name="T98" fmla="*/ 668 w 739"/>
              <a:gd name="T99" fmla="*/ 629 h 690"/>
              <a:gd name="T100" fmla="*/ 680 w 739"/>
              <a:gd name="T101" fmla="*/ 561 h 690"/>
              <a:gd name="T102" fmla="*/ 731 w 739"/>
              <a:gd name="T103" fmla="*/ 504 h 690"/>
              <a:gd name="T104" fmla="*/ 725 w 739"/>
              <a:gd name="T105" fmla="*/ 43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9" h="690">
                <a:moveTo>
                  <a:pt x="696" y="394"/>
                </a:moveTo>
                <a:cubicBezTo>
                  <a:pt x="687" y="363"/>
                  <a:pt x="687" y="363"/>
                  <a:pt x="687" y="363"/>
                </a:cubicBezTo>
                <a:cubicBezTo>
                  <a:pt x="674" y="355"/>
                  <a:pt x="674" y="355"/>
                  <a:pt x="674" y="355"/>
                </a:cubicBezTo>
                <a:cubicBezTo>
                  <a:pt x="665" y="308"/>
                  <a:pt x="665" y="308"/>
                  <a:pt x="665" y="308"/>
                </a:cubicBezTo>
                <a:cubicBezTo>
                  <a:pt x="665" y="308"/>
                  <a:pt x="652" y="307"/>
                  <a:pt x="649" y="306"/>
                </a:cubicBezTo>
                <a:cubicBezTo>
                  <a:pt x="646" y="305"/>
                  <a:pt x="641" y="295"/>
                  <a:pt x="641" y="295"/>
                </a:cubicBezTo>
                <a:cubicBezTo>
                  <a:pt x="641" y="295"/>
                  <a:pt x="644" y="277"/>
                  <a:pt x="644" y="274"/>
                </a:cubicBezTo>
                <a:cubicBezTo>
                  <a:pt x="644" y="271"/>
                  <a:pt x="676" y="247"/>
                  <a:pt x="676" y="247"/>
                </a:cubicBezTo>
                <a:cubicBezTo>
                  <a:pt x="661" y="196"/>
                  <a:pt x="661" y="196"/>
                  <a:pt x="661" y="196"/>
                </a:cubicBezTo>
                <a:cubicBezTo>
                  <a:pt x="634" y="168"/>
                  <a:pt x="634" y="168"/>
                  <a:pt x="634" y="168"/>
                </a:cubicBezTo>
                <a:cubicBezTo>
                  <a:pt x="612" y="127"/>
                  <a:pt x="612" y="127"/>
                  <a:pt x="612" y="127"/>
                </a:cubicBezTo>
                <a:cubicBezTo>
                  <a:pt x="618" y="117"/>
                  <a:pt x="618" y="117"/>
                  <a:pt x="618" y="117"/>
                </a:cubicBezTo>
                <a:cubicBezTo>
                  <a:pt x="619" y="116"/>
                  <a:pt x="619" y="116"/>
                  <a:pt x="619" y="116"/>
                </a:cubicBezTo>
                <a:cubicBezTo>
                  <a:pt x="614" y="107"/>
                  <a:pt x="610" y="94"/>
                  <a:pt x="610" y="94"/>
                </a:cubicBezTo>
                <a:cubicBezTo>
                  <a:pt x="610" y="94"/>
                  <a:pt x="582" y="84"/>
                  <a:pt x="576" y="83"/>
                </a:cubicBezTo>
                <a:cubicBezTo>
                  <a:pt x="570" y="82"/>
                  <a:pt x="558" y="71"/>
                  <a:pt x="558" y="71"/>
                </a:cubicBezTo>
                <a:cubicBezTo>
                  <a:pt x="544" y="60"/>
                  <a:pt x="544" y="60"/>
                  <a:pt x="544" y="60"/>
                </a:cubicBezTo>
                <a:cubicBezTo>
                  <a:pt x="544" y="60"/>
                  <a:pt x="545" y="46"/>
                  <a:pt x="546" y="43"/>
                </a:cubicBezTo>
                <a:cubicBezTo>
                  <a:pt x="547" y="40"/>
                  <a:pt x="550" y="31"/>
                  <a:pt x="550" y="31"/>
                </a:cubicBezTo>
                <a:cubicBezTo>
                  <a:pt x="550" y="31"/>
                  <a:pt x="546" y="18"/>
                  <a:pt x="542" y="15"/>
                </a:cubicBezTo>
                <a:cubicBezTo>
                  <a:pt x="538" y="12"/>
                  <a:pt x="528" y="16"/>
                  <a:pt x="528" y="16"/>
                </a:cubicBezTo>
                <a:cubicBezTo>
                  <a:pt x="528" y="16"/>
                  <a:pt x="489" y="16"/>
                  <a:pt x="486" y="15"/>
                </a:cubicBezTo>
                <a:cubicBezTo>
                  <a:pt x="483" y="14"/>
                  <a:pt x="443" y="0"/>
                  <a:pt x="443" y="0"/>
                </a:cubicBezTo>
                <a:cubicBezTo>
                  <a:pt x="436" y="0"/>
                  <a:pt x="436" y="0"/>
                  <a:pt x="436" y="0"/>
                </a:cubicBezTo>
                <a:cubicBezTo>
                  <a:pt x="438" y="39"/>
                  <a:pt x="438" y="39"/>
                  <a:pt x="438" y="39"/>
                </a:cubicBezTo>
                <a:cubicBezTo>
                  <a:pt x="438" y="39"/>
                  <a:pt x="438" y="39"/>
                  <a:pt x="427" y="39"/>
                </a:cubicBezTo>
                <a:cubicBezTo>
                  <a:pt x="391" y="39"/>
                  <a:pt x="374" y="36"/>
                  <a:pt x="374" y="36"/>
                </a:cubicBezTo>
                <a:cubicBezTo>
                  <a:pt x="370" y="45"/>
                  <a:pt x="370" y="45"/>
                  <a:pt x="370" y="45"/>
                </a:cubicBezTo>
                <a:cubicBezTo>
                  <a:pt x="359" y="53"/>
                  <a:pt x="359" y="53"/>
                  <a:pt x="359" y="53"/>
                </a:cubicBezTo>
                <a:cubicBezTo>
                  <a:pt x="364" y="75"/>
                  <a:pt x="364" y="75"/>
                  <a:pt x="364" y="75"/>
                </a:cubicBezTo>
                <a:cubicBezTo>
                  <a:pt x="376" y="84"/>
                  <a:pt x="376" y="84"/>
                  <a:pt x="376" y="84"/>
                </a:cubicBezTo>
                <a:cubicBezTo>
                  <a:pt x="373" y="95"/>
                  <a:pt x="355" y="121"/>
                  <a:pt x="355" y="121"/>
                </a:cubicBezTo>
                <a:cubicBezTo>
                  <a:pt x="355" y="121"/>
                  <a:pt x="341" y="136"/>
                  <a:pt x="337" y="136"/>
                </a:cubicBezTo>
                <a:cubicBezTo>
                  <a:pt x="332" y="136"/>
                  <a:pt x="323" y="134"/>
                  <a:pt x="323" y="134"/>
                </a:cubicBezTo>
                <a:cubicBezTo>
                  <a:pt x="323" y="134"/>
                  <a:pt x="334" y="130"/>
                  <a:pt x="317" y="130"/>
                </a:cubicBezTo>
                <a:cubicBezTo>
                  <a:pt x="301" y="130"/>
                  <a:pt x="287" y="130"/>
                  <a:pt x="281" y="128"/>
                </a:cubicBezTo>
                <a:cubicBezTo>
                  <a:pt x="275" y="127"/>
                  <a:pt x="265" y="121"/>
                  <a:pt x="265" y="121"/>
                </a:cubicBezTo>
                <a:cubicBezTo>
                  <a:pt x="266" y="107"/>
                  <a:pt x="266" y="107"/>
                  <a:pt x="266" y="107"/>
                </a:cubicBezTo>
                <a:cubicBezTo>
                  <a:pt x="275" y="95"/>
                  <a:pt x="275" y="95"/>
                  <a:pt x="275" y="95"/>
                </a:cubicBezTo>
                <a:cubicBezTo>
                  <a:pt x="277" y="89"/>
                  <a:pt x="277" y="89"/>
                  <a:pt x="277" y="89"/>
                </a:cubicBezTo>
                <a:cubicBezTo>
                  <a:pt x="271" y="87"/>
                  <a:pt x="271" y="87"/>
                  <a:pt x="271" y="87"/>
                </a:cubicBezTo>
                <a:cubicBezTo>
                  <a:pt x="233" y="84"/>
                  <a:pt x="233" y="84"/>
                  <a:pt x="233" y="84"/>
                </a:cubicBezTo>
                <a:cubicBezTo>
                  <a:pt x="195" y="93"/>
                  <a:pt x="195" y="93"/>
                  <a:pt x="195" y="93"/>
                </a:cubicBezTo>
                <a:cubicBezTo>
                  <a:pt x="149" y="128"/>
                  <a:pt x="149" y="128"/>
                  <a:pt x="149" y="128"/>
                </a:cubicBezTo>
                <a:cubicBezTo>
                  <a:pt x="149" y="128"/>
                  <a:pt x="72" y="199"/>
                  <a:pt x="58" y="199"/>
                </a:cubicBezTo>
                <a:cubicBezTo>
                  <a:pt x="45" y="199"/>
                  <a:pt x="27" y="215"/>
                  <a:pt x="27" y="215"/>
                </a:cubicBezTo>
                <a:cubicBezTo>
                  <a:pt x="24" y="239"/>
                  <a:pt x="24" y="239"/>
                  <a:pt x="24" y="239"/>
                </a:cubicBezTo>
                <a:cubicBezTo>
                  <a:pt x="24" y="239"/>
                  <a:pt x="22" y="253"/>
                  <a:pt x="13" y="250"/>
                </a:cubicBezTo>
                <a:cubicBezTo>
                  <a:pt x="10" y="249"/>
                  <a:pt x="5" y="247"/>
                  <a:pt x="0" y="246"/>
                </a:cubicBezTo>
                <a:cubicBezTo>
                  <a:pt x="2" y="266"/>
                  <a:pt x="2" y="266"/>
                  <a:pt x="2" y="266"/>
                </a:cubicBezTo>
                <a:cubicBezTo>
                  <a:pt x="19" y="291"/>
                  <a:pt x="19" y="291"/>
                  <a:pt x="19" y="291"/>
                </a:cubicBezTo>
                <a:cubicBezTo>
                  <a:pt x="17" y="309"/>
                  <a:pt x="17" y="309"/>
                  <a:pt x="17" y="309"/>
                </a:cubicBezTo>
                <a:cubicBezTo>
                  <a:pt x="0" y="328"/>
                  <a:pt x="0" y="328"/>
                  <a:pt x="0" y="328"/>
                </a:cubicBezTo>
                <a:cubicBezTo>
                  <a:pt x="0" y="342"/>
                  <a:pt x="0" y="342"/>
                  <a:pt x="0" y="342"/>
                </a:cubicBezTo>
                <a:cubicBezTo>
                  <a:pt x="23" y="356"/>
                  <a:pt x="23" y="356"/>
                  <a:pt x="23" y="356"/>
                </a:cubicBezTo>
                <a:cubicBezTo>
                  <a:pt x="42" y="367"/>
                  <a:pt x="42" y="367"/>
                  <a:pt x="42" y="367"/>
                </a:cubicBezTo>
                <a:cubicBezTo>
                  <a:pt x="48" y="408"/>
                  <a:pt x="48" y="408"/>
                  <a:pt x="48" y="408"/>
                </a:cubicBezTo>
                <a:cubicBezTo>
                  <a:pt x="48" y="408"/>
                  <a:pt x="53" y="430"/>
                  <a:pt x="54" y="434"/>
                </a:cubicBezTo>
                <a:cubicBezTo>
                  <a:pt x="55" y="438"/>
                  <a:pt x="57" y="464"/>
                  <a:pt x="57" y="464"/>
                </a:cubicBezTo>
                <a:cubicBezTo>
                  <a:pt x="76" y="484"/>
                  <a:pt x="76" y="484"/>
                  <a:pt x="76" y="484"/>
                </a:cubicBezTo>
                <a:cubicBezTo>
                  <a:pt x="84" y="493"/>
                  <a:pt x="84" y="493"/>
                  <a:pt x="84" y="493"/>
                </a:cubicBezTo>
                <a:cubicBezTo>
                  <a:pt x="74" y="553"/>
                  <a:pt x="74" y="553"/>
                  <a:pt x="74" y="553"/>
                </a:cubicBezTo>
                <a:cubicBezTo>
                  <a:pt x="86" y="554"/>
                  <a:pt x="86" y="554"/>
                  <a:pt x="86" y="554"/>
                </a:cubicBezTo>
                <a:cubicBezTo>
                  <a:pt x="88" y="545"/>
                  <a:pt x="88" y="545"/>
                  <a:pt x="88" y="545"/>
                </a:cubicBezTo>
                <a:cubicBezTo>
                  <a:pt x="104" y="544"/>
                  <a:pt x="104" y="544"/>
                  <a:pt x="104" y="544"/>
                </a:cubicBezTo>
                <a:cubicBezTo>
                  <a:pt x="114" y="565"/>
                  <a:pt x="114" y="565"/>
                  <a:pt x="114" y="565"/>
                </a:cubicBezTo>
                <a:cubicBezTo>
                  <a:pt x="191" y="571"/>
                  <a:pt x="191" y="571"/>
                  <a:pt x="191" y="571"/>
                </a:cubicBezTo>
                <a:cubicBezTo>
                  <a:pt x="191" y="578"/>
                  <a:pt x="191" y="578"/>
                  <a:pt x="191" y="578"/>
                </a:cubicBezTo>
                <a:cubicBezTo>
                  <a:pt x="191" y="578"/>
                  <a:pt x="175" y="584"/>
                  <a:pt x="180" y="590"/>
                </a:cubicBezTo>
                <a:cubicBezTo>
                  <a:pt x="185" y="595"/>
                  <a:pt x="207" y="613"/>
                  <a:pt x="207" y="613"/>
                </a:cubicBezTo>
                <a:cubicBezTo>
                  <a:pt x="207" y="613"/>
                  <a:pt x="214" y="626"/>
                  <a:pt x="219" y="625"/>
                </a:cubicBezTo>
                <a:cubicBezTo>
                  <a:pt x="225" y="624"/>
                  <a:pt x="238" y="628"/>
                  <a:pt x="238" y="618"/>
                </a:cubicBezTo>
                <a:cubicBezTo>
                  <a:pt x="238" y="609"/>
                  <a:pt x="236" y="603"/>
                  <a:pt x="236" y="603"/>
                </a:cubicBezTo>
                <a:cubicBezTo>
                  <a:pt x="222" y="587"/>
                  <a:pt x="222" y="587"/>
                  <a:pt x="222" y="587"/>
                </a:cubicBezTo>
                <a:cubicBezTo>
                  <a:pt x="238" y="586"/>
                  <a:pt x="238" y="586"/>
                  <a:pt x="238" y="586"/>
                </a:cubicBezTo>
                <a:cubicBezTo>
                  <a:pt x="255" y="590"/>
                  <a:pt x="255" y="590"/>
                  <a:pt x="255" y="590"/>
                </a:cubicBezTo>
                <a:cubicBezTo>
                  <a:pt x="267" y="605"/>
                  <a:pt x="267" y="605"/>
                  <a:pt x="267" y="605"/>
                </a:cubicBezTo>
                <a:cubicBezTo>
                  <a:pt x="278" y="601"/>
                  <a:pt x="278" y="601"/>
                  <a:pt x="278" y="601"/>
                </a:cubicBezTo>
                <a:cubicBezTo>
                  <a:pt x="293" y="605"/>
                  <a:pt x="293" y="605"/>
                  <a:pt x="293" y="605"/>
                </a:cubicBezTo>
                <a:cubicBezTo>
                  <a:pt x="295" y="617"/>
                  <a:pt x="295" y="617"/>
                  <a:pt x="295" y="617"/>
                </a:cubicBezTo>
                <a:cubicBezTo>
                  <a:pt x="295" y="617"/>
                  <a:pt x="284" y="626"/>
                  <a:pt x="303" y="628"/>
                </a:cubicBezTo>
                <a:cubicBezTo>
                  <a:pt x="322" y="629"/>
                  <a:pt x="307" y="633"/>
                  <a:pt x="322" y="629"/>
                </a:cubicBezTo>
                <a:cubicBezTo>
                  <a:pt x="337" y="625"/>
                  <a:pt x="337" y="625"/>
                  <a:pt x="337" y="625"/>
                </a:cubicBezTo>
                <a:cubicBezTo>
                  <a:pt x="355" y="628"/>
                  <a:pt x="355" y="628"/>
                  <a:pt x="355" y="628"/>
                </a:cubicBezTo>
                <a:cubicBezTo>
                  <a:pt x="369" y="629"/>
                  <a:pt x="369" y="629"/>
                  <a:pt x="369" y="629"/>
                </a:cubicBezTo>
                <a:cubicBezTo>
                  <a:pt x="373" y="649"/>
                  <a:pt x="373" y="649"/>
                  <a:pt x="373" y="649"/>
                </a:cubicBezTo>
                <a:cubicBezTo>
                  <a:pt x="397" y="677"/>
                  <a:pt x="397" y="677"/>
                  <a:pt x="397" y="677"/>
                </a:cubicBezTo>
                <a:cubicBezTo>
                  <a:pt x="416" y="678"/>
                  <a:pt x="416" y="678"/>
                  <a:pt x="416" y="678"/>
                </a:cubicBezTo>
                <a:cubicBezTo>
                  <a:pt x="430" y="654"/>
                  <a:pt x="430" y="654"/>
                  <a:pt x="430" y="654"/>
                </a:cubicBezTo>
                <a:cubicBezTo>
                  <a:pt x="458" y="670"/>
                  <a:pt x="458" y="670"/>
                  <a:pt x="458" y="670"/>
                </a:cubicBezTo>
                <a:cubicBezTo>
                  <a:pt x="463" y="690"/>
                  <a:pt x="463" y="690"/>
                  <a:pt x="463" y="690"/>
                </a:cubicBezTo>
                <a:cubicBezTo>
                  <a:pt x="480" y="690"/>
                  <a:pt x="480" y="690"/>
                  <a:pt x="480" y="690"/>
                </a:cubicBezTo>
                <a:cubicBezTo>
                  <a:pt x="505" y="663"/>
                  <a:pt x="505" y="663"/>
                  <a:pt x="505" y="663"/>
                </a:cubicBezTo>
                <a:cubicBezTo>
                  <a:pt x="587" y="654"/>
                  <a:pt x="587" y="654"/>
                  <a:pt x="587" y="654"/>
                </a:cubicBezTo>
                <a:cubicBezTo>
                  <a:pt x="619" y="645"/>
                  <a:pt x="619" y="645"/>
                  <a:pt x="619" y="645"/>
                </a:cubicBezTo>
                <a:cubicBezTo>
                  <a:pt x="650" y="676"/>
                  <a:pt x="650" y="676"/>
                  <a:pt x="650" y="676"/>
                </a:cubicBezTo>
                <a:cubicBezTo>
                  <a:pt x="668" y="673"/>
                  <a:pt x="668" y="673"/>
                  <a:pt x="668" y="673"/>
                </a:cubicBezTo>
                <a:cubicBezTo>
                  <a:pt x="690" y="667"/>
                  <a:pt x="690" y="667"/>
                  <a:pt x="690" y="667"/>
                </a:cubicBezTo>
                <a:cubicBezTo>
                  <a:pt x="683" y="652"/>
                  <a:pt x="683" y="652"/>
                  <a:pt x="683" y="652"/>
                </a:cubicBezTo>
                <a:cubicBezTo>
                  <a:pt x="668" y="629"/>
                  <a:pt x="668" y="629"/>
                  <a:pt x="668" y="629"/>
                </a:cubicBezTo>
                <a:cubicBezTo>
                  <a:pt x="668" y="604"/>
                  <a:pt x="668" y="604"/>
                  <a:pt x="668" y="604"/>
                </a:cubicBezTo>
                <a:cubicBezTo>
                  <a:pt x="680" y="561"/>
                  <a:pt x="680" y="561"/>
                  <a:pt x="680" y="561"/>
                </a:cubicBezTo>
                <a:cubicBezTo>
                  <a:pt x="707" y="519"/>
                  <a:pt x="707" y="519"/>
                  <a:pt x="707" y="519"/>
                </a:cubicBezTo>
                <a:cubicBezTo>
                  <a:pt x="731" y="504"/>
                  <a:pt x="731" y="504"/>
                  <a:pt x="731" y="504"/>
                </a:cubicBezTo>
                <a:cubicBezTo>
                  <a:pt x="731" y="504"/>
                  <a:pt x="739" y="494"/>
                  <a:pt x="739" y="489"/>
                </a:cubicBezTo>
                <a:cubicBezTo>
                  <a:pt x="739" y="485"/>
                  <a:pt x="725" y="431"/>
                  <a:pt x="725" y="431"/>
                </a:cubicBezTo>
                <a:lnTo>
                  <a:pt x="696" y="394"/>
                </a:lnTo>
                <a:close/>
              </a:path>
            </a:pathLst>
          </a:custGeom>
          <a:solidFill>
            <a:schemeClr val="accent4"/>
          </a:solidFill>
          <a:ln w="508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 name="Rectangle 2"/>
          <p:cNvSpPr/>
          <p:nvPr/>
        </p:nvSpPr>
        <p:spPr>
          <a:xfrm>
            <a:off x="1189228" y="1061064"/>
            <a:ext cx="13003022" cy="1554272"/>
          </a:xfrm>
          <a:prstGeom prst="rect">
            <a:avLst/>
          </a:prstGeom>
        </p:spPr>
        <p:txBody>
          <a:bodyPr wrap="square">
            <a:spAutoFit/>
          </a:bodyPr>
          <a:lstStyle/>
          <a:p>
            <a:r>
              <a:rPr lang="en-US" sz="9500" b="1" dirty="0">
                <a:solidFill>
                  <a:schemeClr val="accent2"/>
                </a:solidFill>
                <a:latin typeface="+mj-lt"/>
              </a:rPr>
              <a:t>Europe Map</a:t>
            </a:r>
          </a:p>
        </p:txBody>
      </p:sp>
      <p:sp>
        <p:nvSpPr>
          <p:cNvPr id="4" name="Rectangle 3"/>
          <p:cNvSpPr/>
          <p:nvPr/>
        </p:nvSpPr>
        <p:spPr>
          <a:xfrm>
            <a:off x="3655758" y="4863593"/>
            <a:ext cx="8285230"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r>
              <a:rPr lang="sv-SE" sz="2500" dirty="0" smtClean="0">
                <a:solidFill>
                  <a:schemeClr val="accent2">
                    <a:alpha val="60000"/>
                  </a:schemeClr>
                </a:solidFill>
              </a:rPr>
              <a:t>tin-cidunt </a:t>
            </a:r>
            <a:r>
              <a:rPr lang="sv-SE" sz="2500" dirty="0">
                <a:solidFill>
                  <a:schemeClr val="accent2">
                    <a:alpha val="60000"/>
                  </a:schemeClr>
                </a:solidFill>
              </a:rPr>
              <a:t>ut laoreet dolore magna aliquam</a:t>
            </a:r>
            <a:endParaRPr lang="en-US" sz="2500" dirty="0">
              <a:solidFill>
                <a:schemeClr val="accent2">
                  <a:alpha val="60000"/>
                </a:schemeClr>
              </a:solidFill>
            </a:endParaRPr>
          </a:p>
        </p:txBody>
      </p:sp>
      <p:sp>
        <p:nvSpPr>
          <p:cNvPr id="5" name="Rectangle 4"/>
          <p:cNvSpPr/>
          <p:nvPr/>
        </p:nvSpPr>
        <p:spPr>
          <a:xfrm>
            <a:off x="1195712" y="2384503"/>
            <a:ext cx="13003022"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6" name="Rectangle 5"/>
          <p:cNvSpPr/>
          <p:nvPr/>
        </p:nvSpPr>
        <p:spPr>
          <a:xfrm>
            <a:off x="3655758" y="3956704"/>
            <a:ext cx="8285230" cy="784830"/>
          </a:xfrm>
          <a:prstGeom prst="rect">
            <a:avLst/>
          </a:prstGeom>
        </p:spPr>
        <p:txBody>
          <a:bodyPr wrap="square">
            <a:spAutoFit/>
          </a:bodyPr>
          <a:lstStyle/>
          <a:p>
            <a:r>
              <a:rPr lang="en-US" sz="4500" b="1" dirty="0">
                <a:solidFill>
                  <a:schemeClr val="accent2"/>
                </a:solidFill>
              </a:rPr>
              <a:t>Business Development</a:t>
            </a:r>
          </a:p>
        </p:txBody>
      </p:sp>
      <p:sp>
        <p:nvSpPr>
          <p:cNvPr id="7" name="Rectangle 6"/>
          <p:cNvSpPr/>
          <p:nvPr/>
        </p:nvSpPr>
        <p:spPr>
          <a:xfrm>
            <a:off x="3655758" y="7942078"/>
            <a:ext cx="8285230"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r>
              <a:rPr lang="sv-SE" sz="2500" dirty="0" smtClean="0">
                <a:solidFill>
                  <a:schemeClr val="accent2">
                    <a:alpha val="60000"/>
                  </a:schemeClr>
                </a:solidFill>
              </a:rPr>
              <a:t>tin-cidunt </a:t>
            </a:r>
            <a:r>
              <a:rPr lang="sv-SE" sz="2500" dirty="0">
                <a:solidFill>
                  <a:schemeClr val="accent2">
                    <a:alpha val="60000"/>
                  </a:schemeClr>
                </a:solidFill>
              </a:rPr>
              <a:t>ut laoreet dolore magna aliquam</a:t>
            </a:r>
            <a:endParaRPr lang="en-US" sz="2500" dirty="0">
              <a:solidFill>
                <a:schemeClr val="accent2">
                  <a:alpha val="60000"/>
                </a:schemeClr>
              </a:solidFill>
            </a:endParaRPr>
          </a:p>
        </p:txBody>
      </p:sp>
      <p:sp>
        <p:nvSpPr>
          <p:cNvPr id="8" name="Rectangle 7"/>
          <p:cNvSpPr/>
          <p:nvPr/>
        </p:nvSpPr>
        <p:spPr>
          <a:xfrm>
            <a:off x="3655758" y="7035189"/>
            <a:ext cx="8285230" cy="784830"/>
          </a:xfrm>
          <a:prstGeom prst="rect">
            <a:avLst/>
          </a:prstGeom>
        </p:spPr>
        <p:txBody>
          <a:bodyPr wrap="square">
            <a:spAutoFit/>
          </a:bodyPr>
          <a:lstStyle/>
          <a:p>
            <a:r>
              <a:rPr lang="en-US" sz="4500" b="1" dirty="0">
                <a:solidFill>
                  <a:schemeClr val="accent2"/>
                </a:solidFill>
              </a:rPr>
              <a:t>Communication</a:t>
            </a:r>
          </a:p>
        </p:txBody>
      </p:sp>
      <p:sp>
        <p:nvSpPr>
          <p:cNvPr id="9" name="Rectangle 8"/>
          <p:cNvSpPr/>
          <p:nvPr/>
        </p:nvSpPr>
        <p:spPr>
          <a:xfrm>
            <a:off x="3655758" y="11008009"/>
            <a:ext cx="8285230"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r>
              <a:rPr lang="sv-SE" sz="2500" dirty="0" smtClean="0">
                <a:solidFill>
                  <a:schemeClr val="accent2">
                    <a:alpha val="60000"/>
                  </a:schemeClr>
                </a:solidFill>
              </a:rPr>
              <a:t>tin-cidunt </a:t>
            </a:r>
            <a:r>
              <a:rPr lang="sv-SE" sz="2500" dirty="0">
                <a:solidFill>
                  <a:schemeClr val="accent2">
                    <a:alpha val="60000"/>
                  </a:schemeClr>
                </a:solidFill>
              </a:rPr>
              <a:t>ut laoreet dolore magna aliquam</a:t>
            </a:r>
            <a:endParaRPr lang="en-US" sz="2500" dirty="0">
              <a:solidFill>
                <a:schemeClr val="accent2">
                  <a:alpha val="60000"/>
                </a:schemeClr>
              </a:solidFill>
            </a:endParaRPr>
          </a:p>
        </p:txBody>
      </p:sp>
      <p:sp>
        <p:nvSpPr>
          <p:cNvPr id="10" name="Rectangle 9"/>
          <p:cNvSpPr/>
          <p:nvPr/>
        </p:nvSpPr>
        <p:spPr>
          <a:xfrm>
            <a:off x="3655758" y="10101120"/>
            <a:ext cx="8285230" cy="784830"/>
          </a:xfrm>
          <a:prstGeom prst="rect">
            <a:avLst/>
          </a:prstGeom>
        </p:spPr>
        <p:txBody>
          <a:bodyPr wrap="square">
            <a:spAutoFit/>
          </a:bodyPr>
          <a:lstStyle/>
          <a:p>
            <a:r>
              <a:rPr lang="en-US" sz="4500" b="1" dirty="0">
                <a:solidFill>
                  <a:schemeClr val="accent2"/>
                </a:solidFill>
              </a:rPr>
              <a:t>Analysis</a:t>
            </a:r>
          </a:p>
        </p:txBody>
      </p:sp>
      <p:sp>
        <p:nvSpPr>
          <p:cNvPr id="13" name="Rectangle 12"/>
          <p:cNvSpPr/>
          <p:nvPr/>
        </p:nvSpPr>
        <p:spPr>
          <a:xfrm>
            <a:off x="17843100" y="6820474"/>
            <a:ext cx="2021288" cy="630942"/>
          </a:xfrm>
          <a:prstGeom prst="rect">
            <a:avLst/>
          </a:prstGeom>
        </p:spPr>
        <p:txBody>
          <a:bodyPr wrap="square">
            <a:spAutoFit/>
          </a:bodyPr>
          <a:lstStyle/>
          <a:p>
            <a:pPr algn="ctr"/>
            <a:r>
              <a:rPr lang="en-US" sz="3500" b="1" dirty="0" smtClean="0">
                <a:solidFill>
                  <a:schemeClr val="accent1"/>
                </a:solidFill>
              </a:rPr>
              <a:t>Poland</a:t>
            </a:r>
            <a:endParaRPr lang="en-US" sz="3500" b="1" dirty="0">
              <a:solidFill>
                <a:schemeClr val="accent1"/>
              </a:solidFill>
            </a:endParaRPr>
          </a:p>
        </p:txBody>
      </p:sp>
      <p:sp>
        <p:nvSpPr>
          <p:cNvPr id="133" name="Freeform 5"/>
          <p:cNvSpPr>
            <a:spLocks/>
          </p:cNvSpPr>
          <p:nvPr/>
        </p:nvSpPr>
        <p:spPr bwMode="auto">
          <a:xfrm>
            <a:off x="17657763" y="12123738"/>
            <a:ext cx="877888" cy="573088"/>
          </a:xfrm>
          <a:custGeom>
            <a:avLst/>
            <a:gdLst>
              <a:gd name="T0" fmla="*/ 276 w 276"/>
              <a:gd name="T1" fmla="*/ 0 h 181"/>
              <a:gd name="T2" fmla="*/ 238 w 276"/>
              <a:gd name="T3" fmla="*/ 97 h 181"/>
              <a:gd name="T4" fmla="*/ 264 w 276"/>
              <a:gd name="T5" fmla="*/ 128 h 181"/>
              <a:gd name="T6" fmla="*/ 250 w 276"/>
              <a:gd name="T7" fmla="*/ 181 h 181"/>
              <a:gd name="T8" fmla="*/ 193 w 276"/>
              <a:gd name="T9" fmla="*/ 181 h 181"/>
              <a:gd name="T10" fmla="*/ 169 w 276"/>
              <a:gd name="T11" fmla="*/ 149 h 181"/>
              <a:gd name="T12" fmla="*/ 137 w 276"/>
              <a:gd name="T13" fmla="*/ 149 h 181"/>
              <a:gd name="T14" fmla="*/ 103 w 276"/>
              <a:gd name="T15" fmla="*/ 131 h 181"/>
              <a:gd name="T16" fmla="*/ 45 w 276"/>
              <a:gd name="T17" fmla="*/ 100 h 181"/>
              <a:gd name="T18" fmla="*/ 18 w 276"/>
              <a:gd name="T19" fmla="*/ 98 h 181"/>
              <a:gd name="T20" fmla="*/ 3 w 276"/>
              <a:gd name="T21" fmla="*/ 88 h 181"/>
              <a:gd name="T22" fmla="*/ 0 w 276"/>
              <a:gd name="T23" fmla="*/ 59 h 181"/>
              <a:gd name="T24" fmla="*/ 0 w 276"/>
              <a:gd name="T25" fmla="*/ 34 h 181"/>
              <a:gd name="T26" fmla="*/ 23 w 276"/>
              <a:gd name="T27" fmla="*/ 34 h 181"/>
              <a:gd name="T28" fmla="*/ 39 w 276"/>
              <a:gd name="T29" fmla="*/ 40 h 181"/>
              <a:gd name="T30" fmla="*/ 53 w 276"/>
              <a:gd name="T31" fmla="*/ 28 h 181"/>
              <a:gd name="T32" fmla="*/ 63 w 276"/>
              <a:gd name="T33" fmla="*/ 15 h 181"/>
              <a:gd name="T34" fmla="*/ 84 w 276"/>
              <a:gd name="T35" fmla="*/ 23 h 181"/>
              <a:gd name="T36" fmla="*/ 104 w 276"/>
              <a:gd name="T37" fmla="*/ 41 h 181"/>
              <a:gd name="T38" fmla="*/ 145 w 276"/>
              <a:gd name="T39" fmla="*/ 41 h 181"/>
              <a:gd name="T40" fmla="*/ 176 w 276"/>
              <a:gd name="T41" fmla="*/ 34 h 181"/>
              <a:gd name="T42" fmla="*/ 215 w 276"/>
              <a:gd name="T43" fmla="*/ 11 h 181"/>
              <a:gd name="T44" fmla="*/ 232 w 276"/>
              <a:gd name="T45" fmla="*/ 17 h 181"/>
              <a:gd name="T46" fmla="*/ 248 w 276"/>
              <a:gd name="T47" fmla="*/ 11 h 181"/>
              <a:gd name="T48" fmla="*/ 276 w 276"/>
              <a:gd name="T4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6" h="181">
                <a:moveTo>
                  <a:pt x="276" y="0"/>
                </a:moveTo>
                <a:cubicBezTo>
                  <a:pt x="238" y="97"/>
                  <a:pt x="238" y="97"/>
                  <a:pt x="238" y="97"/>
                </a:cubicBezTo>
                <a:cubicBezTo>
                  <a:pt x="264" y="128"/>
                  <a:pt x="264" y="128"/>
                  <a:pt x="264" y="128"/>
                </a:cubicBezTo>
                <a:cubicBezTo>
                  <a:pt x="250" y="181"/>
                  <a:pt x="250" y="181"/>
                  <a:pt x="250" y="181"/>
                </a:cubicBezTo>
                <a:cubicBezTo>
                  <a:pt x="193" y="181"/>
                  <a:pt x="193" y="181"/>
                  <a:pt x="193" y="181"/>
                </a:cubicBezTo>
                <a:cubicBezTo>
                  <a:pt x="169" y="149"/>
                  <a:pt x="169" y="149"/>
                  <a:pt x="169" y="149"/>
                </a:cubicBezTo>
                <a:cubicBezTo>
                  <a:pt x="137" y="149"/>
                  <a:pt x="137" y="149"/>
                  <a:pt x="137" y="149"/>
                </a:cubicBezTo>
                <a:cubicBezTo>
                  <a:pt x="103" y="131"/>
                  <a:pt x="103" y="131"/>
                  <a:pt x="103" y="131"/>
                </a:cubicBezTo>
                <a:cubicBezTo>
                  <a:pt x="45" y="100"/>
                  <a:pt x="45" y="100"/>
                  <a:pt x="45" y="100"/>
                </a:cubicBezTo>
                <a:cubicBezTo>
                  <a:pt x="18" y="98"/>
                  <a:pt x="18" y="98"/>
                  <a:pt x="18" y="98"/>
                </a:cubicBezTo>
                <a:cubicBezTo>
                  <a:pt x="18" y="98"/>
                  <a:pt x="3" y="95"/>
                  <a:pt x="3" y="88"/>
                </a:cubicBezTo>
                <a:cubicBezTo>
                  <a:pt x="3" y="80"/>
                  <a:pt x="0" y="59"/>
                  <a:pt x="0" y="59"/>
                </a:cubicBezTo>
                <a:cubicBezTo>
                  <a:pt x="0" y="34"/>
                  <a:pt x="0" y="34"/>
                  <a:pt x="0" y="34"/>
                </a:cubicBezTo>
                <a:cubicBezTo>
                  <a:pt x="23" y="34"/>
                  <a:pt x="23" y="34"/>
                  <a:pt x="23" y="34"/>
                </a:cubicBezTo>
                <a:cubicBezTo>
                  <a:pt x="32" y="38"/>
                  <a:pt x="35" y="44"/>
                  <a:pt x="39" y="40"/>
                </a:cubicBezTo>
                <a:cubicBezTo>
                  <a:pt x="44" y="35"/>
                  <a:pt x="53" y="28"/>
                  <a:pt x="53" y="28"/>
                </a:cubicBezTo>
                <a:cubicBezTo>
                  <a:pt x="63" y="15"/>
                  <a:pt x="63" y="15"/>
                  <a:pt x="63" y="15"/>
                </a:cubicBezTo>
                <a:cubicBezTo>
                  <a:pt x="84" y="23"/>
                  <a:pt x="84" y="23"/>
                  <a:pt x="84" y="23"/>
                </a:cubicBezTo>
                <a:cubicBezTo>
                  <a:pt x="104" y="41"/>
                  <a:pt x="104" y="41"/>
                  <a:pt x="104" y="41"/>
                </a:cubicBezTo>
                <a:cubicBezTo>
                  <a:pt x="145" y="41"/>
                  <a:pt x="145" y="41"/>
                  <a:pt x="145" y="41"/>
                </a:cubicBezTo>
                <a:cubicBezTo>
                  <a:pt x="176" y="34"/>
                  <a:pt x="176" y="34"/>
                  <a:pt x="176" y="34"/>
                </a:cubicBezTo>
                <a:cubicBezTo>
                  <a:pt x="215" y="11"/>
                  <a:pt x="215" y="11"/>
                  <a:pt x="215" y="11"/>
                </a:cubicBezTo>
                <a:cubicBezTo>
                  <a:pt x="232" y="17"/>
                  <a:pt x="232" y="17"/>
                  <a:pt x="232" y="17"/>
                </a:cubicBezTo>
                <a:cubicBezTo>
                  <a:pt x="248" y="11"/>
                  <a:pt x="248" y="11"/>
                  <a:pt x="248" y="11"/>
                </a:cubicBezTo>
                <a:lnTo>
                  <a:pt x="276" y="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
          <p:cNvSpPr>
            <a:spLocks/>
          </p:cNvSpPr>
          <p:nvPr/>
        </p:nvSpPr>
        <p:spPr bwMode="auto">
          <a:xfrm>
            <a:off x="16505238" y="10541000"/>
            <a:ext cx="257175" cy="557213"/>
          </a:xfrm>
          <a:custGeom>
            <a:avLst/>
            <a:gdLst>
              <a:gd name="T0" fmla="*/ 54 w 81"/>
              <a:gd name="T1" fmla="*/ 176 h 176"/>
              <a:gd name="T2" fmla="*/ 18 w 81"/>
              <a:gd name="T3" fmla="*/ 169 h 176"/>
              <a:gd name="T4" fmla="*/ 13 w 81"/>
              <a:gd name="T5" fmla="*/ 154 h 176"/>
              <a:gd name="T6" fmla="*/ 10 w 81"/>
              <a:gd name="T7" fmla="*/ 137 h 176"/>
              <a:gd name="T8" fmla="*/ 13 w 81"/>
              <a:gd name="T9" fmla="*/ 124 h 176"/>
              <a:gd name="T10" fmla="*/ 3 w 81"/>
              <a:gd name="T11" fmla="*/ 115 h 176"/>
              <a:gd name="T12" fmla="*/ 0 w 81"/>
              <a:gd name="T13" fmla="*/ 103 h 176"/>
              <a:gd name="T14" fmla="*/ 1 w 81"/>
              <a:gd name="T15" fmla="*/ 53 h 176"/>
              <a:gd name="T16" fmla="*/ 22 w 81"/>
              <a:gd name="T17" fmla="*/ 36 h 176"/>
              <a:gd name="T18" fmla="*/ 43 w 81"/>
              <a:gd name="T19" fmla="*/ 24 h 176"/>
              <a:gd name="T20" fmla="*/ 57 w 81"/>
              <a:gd name="T21" fmla="*/ 29 h 176"/>
              <a:gd name="T22" fmla="*/ 61 w 81"/>
              <a:gd name="T23" fmla="*/ 0 h 176"/>
              <a:gd name="T24" fmla="*/ 78 w 81"/>
              <a:gd name="T25" fmla="*/ 5 h 176"/>
              <a:gd name="T26" fmla="*/ 78 w 81"/>
              <a:gd name="T27" fmla="*/ 53 h 176"/>
              <a:gd name="T28" fmla="*/ 81 w 81"/>
              <a:gd name="T29" fmla="*/ 82 h 176"/>
              <a:gd name="T30" fmla="*/ 73 w 81"/>
              <a:gd name="T31" fmla="*/ 143 h 176"/>
              <a:gd name="T32" fmla="*/ 54 w 81"/>
              <a:gd name="T3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176">
                <a:moveTo>
                  <a:pt x="54" y="176"/>
                </a:moveTo>
                <a:cubicBezTo>
                  <a:pt x="18" y="169"/>
                  <a:pt x="18" y="169"/>
                  <a:pt x="18" y="169"/>
                </a:cubicBezTo>
                <a:cubicBezTo>
                  <a:pt x="18" y="169"/>
                  <a:pt x="13" y="158"/>
                  <a:pt x="13" y="154"/>
                </a:cubicBezTo>
                <a:cubicBezTo>
                  <a:pt x="13" y="149"/>
                  <a:pt x="10" y="137"/>
                  <a:pt x="10" y="137"/>
                </a:cubicBezTo>
                <a:cubicBezTo>
                  <a:pt x="13" y="124"/>
                  <a:pt x="13" y="124"/>
                  <a:pt x="13" y="124"/>
                </a:cubicBezTo>
                <a:cubicBezTo>
                  <a:pt x="3" y="115"/>
                  <a:pt x="3" y="115"/>
                  <a:pt x="3" y="115"/>
                </a:cubicBezTo>
                <a:cubicBezTo>
                  <a:pt x="0" y="103"/>
                  <a:pt x="0" y="103"/>
                  <a:pt x="0" y="103"/>
                </a:cubicBezTo>
                <a:cubicBezTo>
                  <a:pt x="1" y="53"/>
                  <a:pt x="1" y="53"/>
                  <a:pt x="1" y="53"/>
                </a:cubicBezTo>
                <a:cubicBezTo>
                  <a:pt x="1" y="53"/>
                  <a:pt x="18" y="41"/>
                  <a:pt x="22" y="36"/>
                </a:cubicBezTo>
                <a:cubicBezTo>
                  <a:pt x="27" y="32"/>
                  <a:pt x="43" y="24"/>
                  <a:pt x="43" y="24"/>
                </a:cubicBezTo>
                <a:cubicBezTo>
                  <a:pt x="57" y="29"/>
                  <a:pt x="57" y="29"/>
                  <a:pt x="57" y="29"/>
                </a:cubicBezTo>
                <a:cubicBezTo>
                  <a:pt x="61" y="0"/>
                  <a:pt x="61" y="0"/>
                  <a:pt x="61" y="0"/>
                </a:cubicBezTo>
                <a:cubicBezTo>
                  <a:pt x="78" y="5"/>
                  <a:pt x="78" y="5"/>
                  <a:pt x="78" y="5"/>
                </a:cubicBezTo>
                <a:cubicBezTo>
                  <a:pt x="78" y="53"/>
                  <a:pt x="78" y="53"/>
                  <a:pt x="78" y="53"/>
                </a:cubicBezTo>
                <a:cubicBezTo>
                  <a:pt x="78" y="53"/>
                  <a:pt x="81" y="76"/>
                  <a:pt x="81" y="82"/>
                </a:cubicBezTo>
                <a:cubicBezTo>
                  <a:pt x="81" y="88"/>
                  <a:pt x="73" y="143"/>
                  <a:pt x="73" y="143"/>
                </a:cubicBezTo>
                <a:lnTo>
                  <a:pt x="54" y="176"/>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
          <p:cNvSpPr>
            <a:spLocks/>
          </p:cNvSpPr>
          <p:nvPr/>
        </p:nvSpPr>
        <p:spPr bwMode="auto">
          <a:xfrm>
            <a:off x="16394113" y="11169650"/>
            <a:ext cx="457200" cy="812800"/>
          </a:xfrm>
          <a:custGeom>
            <a:avLst/>
            <a:gdLst>
              <a:gd name="T0" fmla="*/ 4 w 144"/>
              <a:gd name="T1" fmla="*/ 36 h 257"/>
              <a:gd name="T2" fmla="*/ 0 w 144"/>
              <a:gd name="T3" fmla="*/ 68 h 257"/>
              <a:gd name="T4" fmla="*/ 32 w 144"/>
              <a:gd name="T5" fmla="*/ 119 h 257"/>
              <a:gd name="T6" fmla="*/ 30 w 144"/>
              <a:gd name="T7" fmla="*/ 135 h 257"/>
              <a:gd name="T8" fmla="*/ 39 w 144"/>
              <a:gd name="T9" fmla="*/ 156 h 257"/>
              <a:gd name="T10" fmla="*/ 22 w 144"/>
              <a:gd name="T11" fmla="*/ 196 h 257"/>
              <a:gd name="T12" fmla="*/ 32 w 144"/>
              <a:gd name="T13" fmla="*/ 248 h 257"/>
              <a:gd name="T14" fmla="*/ 53 w 144"/>
              <a:gd name="T15" fmla="*/ 253 h 257"/>
              <a:gd name="T16" fmla="*/ 72 w 144"/>
              <a:gd name="T17" fmla="*/ 257 h 257"/>
              <a:gd name="T18" fmla="*/ 75 w 144"/>
              <a:gd name="T19" fmla="*/ 230 h 257"/>
              <a:gd name="T20" fmla="*/ 107 w 144"/>
              <a:gd name="T21" fmla="*/ 230 h 257"/>
              <a:gd name="T22" fmla="*/ 114 w 144"/>
              <a:gd name="T23" fmla="*/ 230 h 257"/>
              <a:gd name="T24" fmla="*/ 134 w 144"/>
              <a:gd name="T25" fmla="*/ 158 h 257"/>
              <a:gd name="T26" fmla="*/ 141 w 144"/>
              <a:gd name="T27" fmla="*/ 108 h 257"/>
              <a:gd name="T28" fmla="*/ 132 w 144"/>
              <a:gd name="T29" fmla="*/ 86 h 257"/>
              <a:gd name="T30" fmla="*/ 135 w 144"/>
              <a:gd name="T31" fmla="*/ 69 h 257"/>
              <a:gd name="T32" fmla="*/ 120 w 144"/>
              <a:gd name="T33" fmla="*/ 32 h 257"/>
              <a:gd name="T34" fmla="*/ 93 w 144"/>
              <a:gd name="T35" fmla="*/ 0 h 257"/>
              <a:gd name="T36" fmla="*/ 27 w 144"/>
              <a:gd name="T37" fmla="*/ 47 h 257"/>
              <a:gd name="T38" fmla="*/ 4 w 144"/>
              <a:gd name="T39" fmla="*/ 36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257">
                <a:moveTo>
                  <a:pt x="4" y="36"/>
                </a:moveTo>
                <a:cubicBezTo>
                  <a:pt x="0" y="68"/>
                  <a:pt x="0" y="68"/>
                  <a:pt x="0" y="68"/>
                </a:cubicBezTo>
                <a:cubicBezTo>
                  <a:pt x="32" y="119"/>
                  <a:pt x="32" y="119"/>
                  <a:pt x="32" y="119"/>
                </a:cubicBezTo>
                <a:cubicBezTo>
                  <a:pt x="32" y="119"/>
                  <a:pt x="27" y="131"/>
                  <a:pt x="30" y="135"/>
                </a:cubicBezTo>
                <a:cubicBezTo>
                  <a:pt x="33" y="140"/>
                  <a:pt x="39" y="156"/>
                  <a:pt x="39" y="156"/>
                </a:cubicBezTo>
                <a:cubicBezTo>
                  <a:pt x="39" y="156"/>
                  <a:pt x="19" y="185"/>
                  <a:pt x="22" y="196"/>
                </a:cubicBezTo>
                <a:cubicBezTo>
                  <a:pt x="26" y="206"/>
                  <a:pt x="32" y="248"/>
                  <a:pt x="32" y="248"/>
                </a:cubicBezTo>
                <a:cubicBezTo>
                  <a:pt x="32" y="248"/>
                  <a:pt x="45" y="251"/>
                  <a:pt x="53" y="253"/>
                </a:cubicBezTo>
                <a:cubicBezTo>
                  <a:pt x="60" y="254"/>
                  <a:pt x="72" y="257"/>
                  <a:pt x="72" y="257"/>
                </a:cubicBezTo>
                <a:cubicBezTo>
                  <a:pt x="75" y="230"/>
                  <a:pt x="75" y="230"/>
                  <a:pt x="75" y="230"/>
                </a:cubicBezTo>
                <a:cubicBezTo>
                  <a:pt x="107" y="230"/>
                  <a:pt x="107" y="230"/>
                  <a:pt x="107" y="230"/>
                </a:cubicBezTo>
                <a:cubicBezTo>
                  <a:pt x="107" y="230"/>
                  <a:pt x="110" y="238"/>
                  <a:pt x="114" y="230"/>
                </a:cubicBezTo>
                <a:cubicBezTo>
                  <a:pt x="119" y="223"/>
                  <a:pt x="132" y="164"/>
                  <a:pt x="134" y="158"/>
                </a:cubicBezTo>
                <a:cubicBezTo>
                  <a:pt x="135" y="152"/>
                  <a:pt x="144" y="113"/>
                  <a:pt x="141" y="108"/>
                </a:cubicBezTo>
                <a:cubicBezTo>
                  <a:pt x="138" y="104"/>
                  <a:pt x="132" y="86"/>
                  <a:pt x="132" y="86"/>
                </a:cubicBezTo>
                <a:cubicBezTo>
                  <a:pt x="135" y="69"/>
                  <a:pt x="135" y="69"/>
                  <a:pt x="135" y="69"/>
                </a:cubicBezTo>
                <a:cubicBezTo>
                  <a:pt x="120" y="32"/>
                  <a:pt x="120" y="32"/>
                  <a:pt x="120" y="32"/>
                </a:cubicBezTo>
                <a:cubicBezTo>
                  <a:pt x="93" y="0"/>
                  <a:pt x="93" y="0"/>
                  <a:pt x="93" y="0"/>
                </a:cubicBezTo>
                <a:cubicBezTo>
                  <a:pt x="27" y="47"/>
                  <a:pt x="27" y="47"/>
                  <a:pt x="27" y="47"/>
                </a:cubicBezTo>
                <a:lnTo>
                  <a:pt x="4" y="36"/>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8"/>
          <p:cNvSpPr>
            <a:spLocks/>
          </p:cNvSpPr>
          <p:nvPr/>
        </p:nvSpPr>
        <p:spPr bwMode="auto">
          <a:xfrm>
            <a:off x="12182475" y="5895975"/>
            <a:ext cx="1270000" cy="1214438"/>
          </a:xfrm>
          <a:custGeom>
            <a:avLst/>
            <a:gdLst>
              <a:gd name="T0" fmla="*/ 9 w 399"/>
              <a:gd name="T1" fmla="*/ 285 h 384"/>
              <a:gd name="T2" fmla="*/ 29 w 399"/>
              <a:gd name="T3" fmla="*/ 307 h 384"/>
              <a:gd name="T4" fmla="*/ 29 w 399"/>
              <a:gd name="T5" fmla="*/ 321 h 384"/>
              <a:gd name="T6" fmla="*/ 6 w 399"/>
              <a:gd name="T7" fmla="*/ 330 h 384"/>
              <a:gd name="T8" fmla="*/ 24 w 399"/>
              <a:gd name="T9" fmla="*/ 348 h 384"/>
              <a:gd name="T10" fmla="*/ 23 w 399"/>
              <a:gd name="T11" fmla="*/ 363 h 384"/>
              <a:gd name="T12" fmla="*/ 48 w 399"/>
              <a:gd name="T13" fmla="*/ 367 h 384"/>
              <a:gd name="T14" fmla="*/ 47 w 399"/>
              <a:gd name="T15" fmla="*/ 384 h 384"/>
              <a:gd name="T16" fmla="*/ 137 w 399"/>
              <a:gd name="T17" fmla="*/ 375 h 384"/>
              <a:gd name="T18" fmla="*/ 206 w 399"/>
              <a:gd name="T19" fmla="*/ 346 h 384"/>
              <a:gd name="T20" fmla="*/ 333 w 399"/>
              <a:gd name="T21" fmla="*/ 280 h 384"/>
              <a:gd name="T22" fmla="*/ 333 w 399"/>
              <a:gd name="T23" fmla="*/ 163 h 384"/>
              <a:gd name="T24" fmla="*/ 351 w 399"/>
              <a:gd name="T25" fmla="*/ 143 h 384"/>
              <a:gd name="T26" fmla="*/ 378 w 399"/>
              <a:gd name="T27" fmla="*/ 124 h 384"/>
              <a:gd name="T28" fmla="*/ 399 w 399"/>
              <a:gd name="T29" fmla="*/ 96 h 384"/>
              <a:gd name="T30" fmla="*/ 375 w 399"/>
              <a:gd name="T31" fmla="*/ 60 h 384"/>
              <a:gd name="T32" fmla="*/ 357 w 399"/>
              <a:gd name="T33" fmla="*/ 15 h 384"/>
              <a:gd name="T34" fmla="*/ 294 w 399"/>
              <a:gd name="T35" fmla="*/ 23 h 384"/>
              <a:gd name="T36" fmla="*/ 276 w 399"/>
              <a:gd name="T37" fmla="*/ 9 h 384"/>
              <a:gd name="T38" fmla="*/ 261 w 399"/>
              <a:gd name="T39" fmla="*/ 0 h 384"/>
              <a:gd name="T40" fmla="*/ 209 w 399"/>
              <a:gd name="T41" fmla="*/ 29 h 384"/>
              <a:gd name="T42" fmla="*/ 191 w 399"/>
              <a:gd name="T43" fmla="*/ 48 h 384"/>
              <a:gd name="T44" fmla="*/ 215 w 399"/>
              <a:gd name="T45" fmla="*/ 72 h 384"/>
              <a:gd name="T46" fmla="*/ 182 w 399"/>
              <a:gd name="T47" fmla="*/ 92 h 384"/>
              <a:gd name="T48" fmla="*/ 152 w 399"/>
              <a:gd name="T49" fmla="*/ 93 h 384"/>
              <a:gd name="T50" fmla="*/ 127 w 399"/>
              <a:gd name="T51" fmla="*/ 78 h 384"/>
              <a:gd name="T52" fmla="*/ 80 w 399"/>
              <a:gd name="T53" fmla="*/ 75 h 384"/>
              <a:gd name="T54" fmla="*/ 72 w 399"/>
              <a:gd name="T55" fmla="*/ 92 h 384"/>
              <a:gd name="T56" fmla="*/ 74 w 399"/>
              <a:gd name="T57" fmla="*/ 110 h 384"/>
              <a:gd name="T58" fmla="*/ 98 w 399"/>
              <a:gd name="T59" fmla="*/ 122 h 384"/>
              <a:gd name="T60" fmla="*/ 78 w 399"/>
              <a:gd name="T61" fmla="*/ 146 h 384"/>
              <a:gd name="T62" fmla="*/ 69 w 399"/>
              <a:gd name="T63" fmla="*/ 172 h 384"/>
              <a:gd name="T64" fmla="*/ 84 w 399"/>
              <a:gd name="T65" fmla="*/ 179 h 384"/>
              <a:gd name="T66" fmla="*/ 103 w 399"/>
              <a:gd name="T67" fmla="*/ 196 h 384"/>
              <a:gd name="T68" fmla="*/ 134 w 399"/>
              <a:gd name="T69" fmla="*/ 214 h 384"/>
              <a:gd name="T70" fmla="*/ 110 w 399"/>
              <a:gd name="T71" fmla="*/ 220 h 384"/>
              <a:gd name="T72" fmla="*/ 87 w 399"/>
              <a:gd name="T73" fmla="*/ 253 h 384"/>
              <a:gd name="T74" fmla="*/ 65 w 399"/>
              <a:gd name="T75" fmla="*/ 260 h 384"/>
              <a:gd name="T76" fmla="*/ 118 w 399"/>
              <a:gd name="T77" fmla="*/ 265 h 384"/>
              <a:gd name="T78" fmla="*/ 119 w 399"/>
              <a:gd name="T79" fmla="*/ 280 h 384"/>
              <a:gd name="T80" fmla="*/ 74 w 399"/>
              <a:gd name="T81" fmla="*/ 276 h 384"/>
              <a:gd name="T82" fmla="*/ 42 w 399"/>
              <a:gd name="T83" fmla="*/ 3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9" h="384">
                <a:moveTo>
                  <a:pt x="42" y="306"/>
                </a:moveTo>
                <a:cubicBezTo>
                  <a:pt x="42" y="306"/>
                  <a:pt x="8" y="279"/>
                  <a:pt x="9" y="285"/>
                </a:cubicBezTo>
                <a:cubicBezTo>
                  <a:pt x="11" y="291"/>
                  <a:pt x="11" y="303"/>
                  <a:pt x="11" y="303"/>
                </a:cubicBezTo>
                <a:cubicBezTo>
                  <a:pt x="11" y="303"/>
                  <a:pt x="26" y="303"/>
                  <a:pt x="29" y="307"/>
                </a:cubicBezTo>
                <a:cubicBezTo>
                  <a:pt x="32" y="312"/>
                  <a:pt x="38" y="318"/>
                  <a:pt x="33" y="319"/>
                </a:cubicBezTo>
                <a:cubicBezTo>
                  <a:pt x="29" y="321"/>
                  <a:pt x="47" y="321"/>
                  <a:pt x="29" y="321"/>
                </a:cubicBezTo>
                <a:cubicBezTo>
                  <a:pt x="11" y="321"/>
                  <a:pt x="6" y="324"/>
                  <a:pt x="6" y="324"/>
                </a:cubicBezTo>
                <a:cubicBezTo>
                  <a:pt x="6" y="324"/>
                  <a:pt x="0" y="322"/>
                  <a:pt x="6" y="330"/>
                </a:cubicBezTo>
                <a:cubicBezTo>
                  <a:pt x="12" y="337"/>
                  <a:pt x="17" y="342"/>
                  <a:pt x="17" y="342"/>
                </a:cubicBezTo>
                <a:cubicBezTo>
                  <a:pt x="24" y="348"/>
                  <a:pt x="24" y="348"/>
                  <a:pt x="24" y="348"/>
                </a:cubicBezTo>
                <a:cubicBezTo>
                  <a:pt x="33" y="357"/>
                  <a:pt x="33" y="357"/>
                  <a:pt x="33" y="357"/>
                </a:cubicBezTo>
                <a:cubicBezTo>
                  <a:pt x="23" y="363"/>
                  <a:pt x="23" y="363"/>
                  <a:pt x="23" y="363"/>
                </a:cubicBezTo>
                <a:cubicBezTo>
                  <a:pt x="36" y="367"/>
                  <a:pt x="36" y="367"/>
                  <a:pt x="36" y="367"/>
                </a:cubicBezTo>
                <a:cubicBezTo>
                  <a:pt x="48" y="367"/>
                  <a:pt x="48" y="367"/>
                  <a:pt x="48" y="367"/>
                </a:cubicBezTo>
                <a:cubicBezTo>
                  <a:pt x="41" y="379"/>
                  <a:pt x="41" y="379"/>
                  <a:pt x="41" y="379"/>
                </a:cubicBezTo>
                <a:cubicBezTo>
                  <a:pt x="47" y="384"/>
                  <a:pt x="47" y="384"/>
                  <a:pt x="47" y="384"/>
                </a:cubicBezTo>
                <a:cubicBezTo>
                  <a:pt x="125" y="384"/>
                  <a:pt x="125" y="384"/>
                  <a:pt x="125" y="384"/>
                </a:cubicBezTo>
                <a:cubicBezTo>
                  <a:pt x="137" y="375"/>
                  <a:pt x="137" y="375"/>
                  <a:pt x="137" y="375"/>
                </a:cubicBezTo>
                <a:cubicBezTo>
                  <a:pt x="137" y="375"/>
                  <a:pt x="152" y="376"/>
                  <a:pt x="157" y="375"/>
                </a:cubicBezTo>
                <a:cubicBezTo>
                  <a:pt x="161" y="373"/>
                  <a:pt x="206" y="346"/>
                  <a:pt x="206" y="346"/>
                </a:cubicBezTo>
                <a:cubicBezTo>
                  <a:pt x="206" y="346"/>
                  <a:pt x="268" y="355"/>
                  <a:pt x="274" y="351"/>
                </a:cubicBezTo>
                <a:cubicBezTo>
                  <a:pt x="280" y="346"/>
                  <a:pt x="333" y="285"/>
                  <a:pt x="333" y="280"/>
                </a:cubicBezTo>
                <a:cubicBezTo>
                  <a:pt x="333" y="276"/>
                  <a:pt x="331" y="214"/>
                  <a:pt x="331" y="208"/>
                </a:cubicBezTo>
                <a:cubicBezTo>
                  <a:pt x="331" y="202"/>
                  <a:pt x="333" y="163"/>
                  <a:pt x="333" y="163"/>
                </a:cubicBezTo>
                <a:cubicBezTo>
                  <a:pt x="336" y="143"/>
                  <a:pt x="336" y="143"/>
                  <a:pt x="336" y="143"/>
                </a:cubicBezTo>
                <a:cubicBezTo>
                  <a:pt x="351" y="143"/>
                  <a:pt x="351" y="143"/>
                  <a:pt x="351" y="143"/>
                </a:cubicBezTo>
                <a:cubicBezTo>
                  <a:pt x="363" y="133"/>
                  <a:pt x="363" y="133"/>
                  <a:pt x="363" y="133"/>
                </a:cubicBezTo>
                <a:cubicBezTo>
                  <a:pt x="378" y="124"/>
                  <a:pt x="378" y="124"/>
                  <a:pt x="378" y="124"/>
                </a:cubicBezTo>
                <a:cubicBezTo>
                  <a:pt x="393" y="118"/>
                  <a:pt x="393" y="118"/>
                  <a:pt x="393" y="118"/>
                </a:cubicBezTo>
                <a:cubicBezTo>
                  <a:pt x="399" y="96"/>
                  <a:pt x="399" y="96"/>
                  <a:pt x="399" y="96"/>
                </a:cubicBezTo>
                <a:cubicBezTo>
                  <a:pt x="375" y="78"/>
                  <a:pt x="375" y="78"/>
                  <a:pt x="375" y="78"/>
                </a:cubicBezTo>
                <a:cubicBezTo>
                  <a:pt x="375" y="60"/>
                  <a:pt x="375" y="60"/>
                  <a:pt x="375" y="60"/>
                </a:cubicBezTo>
                <a:cubicBezTo>
                  <a:pt x="364" y="32"/>
                  <a:pt x="364" y="32"/>
                  <a:pt x="364" y="32"/>
                </a:cubicBezTo>
                <a:cubicBezTo>
                  <a:pt x="357" y="15"/>
                  <a:pt x="357" y="15"/>
                  <a:pt x="357" y="15"/>
                </a:cubicBezTo>
                <a:cubicBezTo>
                  <a:pt x="333" y="14"/>
                  <a:pt x="333" y="14"/>
                  <a:pt x="333" y="14"/>
                </a:cubicBezTo>
                <a:cubicBezTo>
                  <a:pt x="294" y="23"/>
                  <a:pt x="294" y="23"/>
                  <a:pt x="294" y="23"/>
                </a:cubicBezTo>
                <a:cubicBezTo>
                  <a:pt x="300" y="5"/>
                  <a:pt x="300" y="5"/>
                  <a:pt x="300" y="5"/>
                </a:cubicBezTo>
                <a:cubicBezTo>
                  <a:pt x="276" y="9"/>
                  <a:pt x="276" y="9"/>
                  <a:pt x="276" y="9"/>
                </a:cubicBezTo>
                <a:cubicBezTo>
                  <a:pt x="265" y="17"/>
                  <a:pt x="265" y="17"/>
                  <a:pt x="265" y="17"/>
                </a:cubicBezTo>
                <a:cubicBezTo>
                  <a:pt x="261" y="0"/>
                  <a:pt x="261" y="0"/>
                  <a:pt x="261" y="0"/>
                </a:cubicBezTo>
                <a:cubicBezTo>
                  <a:pt x="229" y="2"/>
                  <a:pt x="229" y="2"/>
                  <a:pt x="229" y="2"/>
                </a:cubicBezTo>
                <a:cubicBezTo>
                  <a:pt x="209" y="29"/>
                  <a:pt x="209" y="29"/>
                  <a:pt x="209" y="29"/>
                </a:cubicBezTo>
                <a:cubicBezTo>
                  <a:pt x="193" y="38"/>
                  <a:pt x="193" y="38"/>
                  <a:pt x="193" y="38"/>
                </a:cubicBezTo>
                <a:cubicBezTo>
                  <a:pt x="191" y="48"/>
                  <a:pt x="191" y="48"/>
                  <a:pt x="191" y="48"/>
                </a:cubicBezTo>
                <a:cubicBezTo>
                  <a:pt x="214" y="63"/>
                  <a:pt x="214" y="63"/>
                  <a:pt x="214" y="63"/>
                </a:cubicBezTo>
                <a:cubicBezTo>
                  <a:pt x="214" y="63"/>
                  <a:pt x="229" y="68"/>
                  <a:pt x="215" y="72"/>
                </a:cubicBezTo>
                <a:cubicBezTo>
                  <a:pt x="202" y="77"/>
                  <a:pt x="184" y="81"/>
                  <a:pt x="184" y="81"/>
                </a:cubicBezTo>
                <a:cubicBezTo>
                  <a:pt x="182" y="92"/>
                  <a:pt x="182" y="92"/>
                  <a:pt x="182" y="92"/>
                </a:cubicBezTo>
                <a:cubicBezTo>
                  <a:pt x="161" y="99"/>
                  <a:pt x="161" y="99"/>
                  <a:pt x="161" y="99"/>
                </a:cubicBezTo>
                <a:cubicBezTo>
                  <a:pt x="152" y="93"/>
                  <a:pt x="152" y="93"/>
                  <a:pt x="152" y="93"/>
                </a:cubicBezTo>
                <a:cubicBezTo>
                  <a:pt x="133" y="102"/>
                  <a:pt x="133" y="102"/>
                  <a:pt x="133" y="102"/>
                </a:cubicBezTo>
                <a:cubicBezTo>
                  <a:pt x="127" y="78"/>
                  <a:pt x="127" y="78"/>
                  <a:pt x="127" y="78"/>
                </a:cubicBezTo>
                <a:cubicBezTo>
                  <a:pt x="127" y="78"/>
                  <a:pt x="115" y="75"/>
                  <a:pt x="106" y="75"/>
                </a:cubicBezTo>
                <a:cubicBezTo>
                  <a:pt x="97" y="75"/>
                  <a:pt x="80" y="75"/>
                  <a:pt x="80" y="75"/>
                </a:cubicBezTo>
                <a:cubicBezTo>
                  <a:pt x="87" y="87"/>
                  <a:pt x="87" y="87"/>
                  <a:pt x="87" y="87"/>
                </a:cubicBezTo>
                <a:cubicBezTo>
                  <a:pt x="87" y="87"/>
                  <a:pt x="74" y="86"/>
                  <a:pt x="72" y="92"/>
                </a:cubicBezTo>
                <a:cubicBezTo>
                  <a:pt x="71" y="98"/>
                  <a:pt x="69" y="102"/>
                  <a:pt x="69" y="102"/>
                </a:cubicBezTo>
                <a:cubicBezTo>
                  <a:pt x="74" y="110"/>
                  <a:pt x="74" y="110"/>
                  <a:pt x="74" y="110"/>
                </a:cubicBezTo>
                <a:cubicBezTo>
                  <a:pt x="86" y="113"/>
                  <a:pt x="86" y="113"/>
                  <a:pt x="86" y="113"/>
                </a:cubicBezTo>
                <a:cubicBezTo>
                  <a:pt x="86" y="113"/>
                  <a:pt x="97" y="116"/>
                  <a:pt x="98" y="122"/>
                </a:cubicBezTo>
                <a:cubicBezTo>
                  <a:pt x="100" y="128"/>
                  <a:pt x="103" y="136"/>
                  <a:pt x="103" y="136"/>
                </a:cubicBezTo>
                <a:cubicBezTo>
                  <a:pt x="103" y="136"/>
                  <a:pt x="84" y="142"/>
                  <a:pt x="78" y="146"/>
                </a:cubicBezTo>
                <a:cubicBezTo>
                  <a:pt x="72" y="151"/>
                  <a:pt x="63" y="158"/>
                  <a:pt x="63" y="158"/>
                </a:cubicBezTo>
                <a:cubicBezTo>
                  <a:pt x="69" y="172"/>
                  <a:pt x="69" y="172"/>
                  <a:pt x="69" y="172"/>
                </a:cubicBezTo>
                <a:cubicBezTo>
                  <a:pt x="72" y="184"/>
                  <a:pt x="72" y="184"/>
                  <a:pt x="72" y="184"/>
                </a:cubicBezTo>
                <a:cubicBezTo>
                  <a:pt x="84" y="179"/>
                  <a:pt x="84" y="179"/>
                  <a:pt x="84" y="179"/>
                </a:cubicBezTo>
                <a:cubicBezTo>
                  <a:pt x="97" y="179"/>
                  <a:pt x="97" y="179"/>
                  <a:pt x="97" y="179"/>
                </a:cubicBezTo>
                <a:cubicBezTo>
                  <a:pt x="103" y="196"/>
                  <a:pt x="103" y="196"/>
                  <a:pt x="103" y="196"/>
                </a:cubicBezTo>
                <a:cubicBezTo>
                  <a:pt x="133" y="199"/>
                  <a:pt x="133" y="199"/>
                  <a:pt x="133" y="199"/>
                </a:cubicBezTo>
                <a:cubicBezTo>
                  <a:pt x="134" y="214"/>
                  <a:pt x="134" y="214"/>
                  <a:pt x="134" y="214"/>
                </a:cubicBezTo>
                <a:cubicBezTo>
                  <a:pt x="134" y="214"/>
                  <a:pt x="130" y="209"/>
                  <a:pt x="124" y="214"/>
                </a:cubicBezTo>
                <a:cubicBezTo>
                  <a:pt x="118" y="218"/>
                  <a:pt x="110" y="220"/>
                  <a:pt x="110" y="220"/>
                </a:cubicBezTo>
                <a:cubicBezTo>
                  <a:pt x="101" y="218"/>
                  <a:pt x="101" y="218"/>
                  <a:pt x="101" y="218"/>
                </a:cubicBezTo>
                <a:cubicBezTo>
                  <a:pt x="87" y="253"/>
                  <a:pt x="87" y="253"/>
                  <a:pt x="87" y="253"/>
                </a:cubicBezTo>
                <a:cubicBezTo>
                  <a:pt x="75" y="256"/>
                  <a:pt x="75" y="256"/>
                  <a:pt x="75" y="256"/>
                </a:cubicBezTo>
                <a:cubicBezTo>
                  <a:pt x="65" y="260"/>
                  <a:pt x="65" y="260"/>
                  <a:pt x="65" y="260"/>
                </a:cubicBezTo>
                <a:cubicBezTo>
                  <a:pt x="65" y="260"/>
                  <a:pt x="74" y="266"/>
                  <a:pt x="80" y="266"/>
                </a:cubicBezTo>
                <a:cubicBezTo>
                  <a:pt x="86" y="266"/>
                  <a:pt x="118" y="265"/>
                  <a:pt x="118" y="265"/>
                </a:cubicBezTo>
                <a:cubicBezTo>
                  <a:pt x="133" y="270"/>
                  <a:pt x="133" y="270"/>
                  <a:pt x="133" y="270"/>
                </a:cubicBezTo>
                <a:cubicBezTo>
                  <a:pt x="133" y="270"/>
                  <a:pt x="133" y="280"/>
                  <a:pt x="119" y="280"/>
                </a:cubicBezTo>
                <a:cubicBezTo>
                  <a:pt x="106" y="280"/>
                  <a:pt x="87" y="280"/>
                  <a:pt x="87" y="280"/>
                </a:cubicBezTo>
                <a:cubicBezTo>
                  <a:pt x="74" y="276"/>
                  <a:pt x="74" y="276"/>
                  <a:pt x="74" y="276"/>
                </a:cubicBezTo>
                <a:cubicBezTo>
                  <a:pt x="60" y="283"/>
                  <a:pt x="60" y="283"/>
                  <a:pt x="60" y="283"/>
                </a:cubicBezTo>
                <a:lnTo>
                  <a:pt x="42" y="306"/>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9"/>
          <p:cNvSpPr>
            <a:spLocks/>
          </p:cNvSpPr>
          <p:nvPr/>
        </p:nvSpPr>
        <p:spPr bwMode="auto">
          <a:xfrm>
            <a:off x="13107988" y="4810125"/>
            <a:ext cx="1789113" cy="3025775"/>
          </a:xfrm>
          <a:custGeom>
            <a:avLst/>
            <a:gdLst>
              <a:gd name="T0" fmla="*/ 19 w 562"/>
              <a:gd name="T1" fmla="*/ 943 h 958"/>
              <a:gd name="T2" fmla="*/ 43 w 562"/>
              <a:gd name="T3" fmla="*/ 939 h 958"/>
              <a:gd name="T4" fmla="*/ 137 w 562"/>
              <a:gd name="T5" fmla="*/ 943 h 958"/>
              <a:gd name="T6" fmla="*/ 204 w 562"/>
              <a:gd name="T7" fmla="*/ 908 h 958"/>
              <a:gd name="T8" fmla="*/ 298 w 562"/>
              <a:gd name="T9" fmla="*/ 911 h 958"/>
              <a:gd name="T10" fmla="*/ 429 w 562"/>
              <a:gd name="T11" fmla="*/ 916 h 958"/>
              <a:gd name="T12" fmla="*/ 529 w 562"/>
              <a:gd name="T13" fmla="*/ 859 h 958"/>
              <a:gd name="T14" fmla="*/ 468 w 562"/>
              <a:gd name="T15" fmla="*/ 838 h 958"/>
              <a:gd name="T16" fmla="*/ 492 w 562"/>
              <a:gd name="T17" fmla="*/ 811 h 958"/>
              <a:gd name="T18" fmla="*/ 552 w 562"/>
              <a:gd name="T19" fmla="*/ 778 h 958"/>
              <a:gd name="T20" fmla="*/ 526 w 562"/>
              <a:gd name="T21" fmla="*/ 681 h 958"/>
              <a:gd name="T22" fmla="*/ 456 w 562"/>
              <a:gd name="T23" fmla="*/ 674 h 958"/>
              <a:gd name="T24" fmla="*/ 453 w 562"/>
              <a:gd name="T25" fmla="*/ 610 h 958"/>
              <a:gd name="T26" fmla="*/ 447 w 562"/>
              <a:gd name="T27" fmla="*/ 582 h 958"/>
              <a:gd name="T28" fmla="*/ 465 w 562"/>
              <a:gd name="T29" fmla="*/ 573 h 958"/>
              <a:gd name="T30" fmla="*/ 419 w 562"/>
              <a:gd name="T31" fmla="*/ 490 h 958"/>
              <a:gd name="T32" fmla="*/ 370 w 562"/>
              <a:gd name="T33" fmla="*/ 362 h 958"/>
              <a:gd name="T34" fmla="*/ 284 w 562"/>
              <a:gd name="T35" fmla="*/ 317 h 958"/>
              <a:gd name="T36" fmla="*/ 278 w 562"/>
              <a:gd name="T37" fmla="*/ 296 h 958"/>
              <a:gd name="T38" fmla="*/ 323 w 562"/>
              <a:gd name="T39" fmla="*/ 266 h 958"/>
              <a:gd name="T40" fmla="*/ 379 w 562"/>
              <a:gd name="T41" fmla="*/ 176 h 958"/>
              <a:gd name="T42" fmla="*/ 346 w 562"/>
              <a:gd name="T43" fmla="*/ 120 h 958"/>
              <a:gd name="T44" fmla="*/ 242 w 562"/>
              <a:gd name="T45" fmla="*/ 130 h 958"/>
              <a:gd name="T46" fmla="*/ 267 w 562"/>
              <a:gd name="T47" fmla="*/ 105 h 958"/>
              <a:gd name="T48" fmla="*/ 272 w 562"/>
              <a:gd name="T49" fmla="*/ 81 h 958"/>
              <a:gd name="T50" fmla="*/ 329 w 562"/>
              <a:gd name="T51" fmla="*/ 21 h 958"/>
              <a:gd name="T52" fmla="*/ 302 w 562"/>
              <a:gd name="T53" fmla="*/ 16 h 958"/>
              <a:gd name="T54" fmla="*/ 230 w 562"/>
              <a:gd name="T55" fmla="*/ 0 h 958"/>
              <a:gd name="T56" fmla="*/ 198 w 562"/>
              <a:gd name="T57" fmla="*/ 40 h 958"/>
              <a:gd name="T58" fmla="*/ 192 w 562"/>
              <a:gd name="T59" fmla="*/ 72 h 958"/>
              <a:gd name="T60" fmla="*/ 155 w 562"/>
              <a:gd name="T61" fmla="*/ 109 h 958"/>
              <a:gd name="T62" fmla="*/ 156 w 562"/>
              <a:gd name="T63" fmla="*/ 130 h 958"/>
              <a:gd name="T64" fmla="*/ 140 w 562"/>
              <a:gd name="T65" fmla="*/ 149 h 958"/>
              <a:gd name="T66" fmla="*/ 119 w 562"/>
              <a:gd name="T67" fmla="*/ 111 h 958"/>
              <a:gd name="T68" fmla="*/ 106 w 562"/>
              <a:gd name="T69" fmla="*/ 112 h 958"/>
              <a:gd name="T70" fmla="*/ 106 w 562"/>
              <a:gd name="T71" fmla="*/ 136 h 958"/>
              <a:gd name="T72" fmla="*/ 131 w 562"/>
              <a:gd name="T73" fmla="*/ 164 h 958"/>
              <a:gd name="T74" fmla="*/ 116 w 562"/>
              <a:gd name="T75" fmla="*/ 194 h 958"/>
              <a:gd name="T76" fmla="*/ 147 w 562"/>
              <a:gd name="T77" fmla="*/ 221 h 958"/>
              <a:gd name="T78" fmla="*/ 108 w 562"/>
              <a:gd name="T79" fmla="*/ 344 h 958"/>
              <a:gd name="T80" fmla="*/ 158 w 562"/>
              <a:gd name="T81" fmla="*/ 294 h 958"/>
              <a:gd name="T82" fmla="*/ 168 w 562"/>
              <a:gd name="T83" fmla="*/ 335 h 958"/>
              <a:gd name="T84" fmla="*/ 138 w 562"/>
              <a:gd name="T85" fmla="*/ 436 h 958"/>
              <a:gd name="T86" fmla="*/ 174 w 562"/>
              <a:gd name="T87" fmla="*/ 443 h 958"/>
              <a:gd name="T88" fmla="*/ 219 w 562"/>
              <a:gd name="T89" fmla="*/ 434 h 958"/>
              <a:gd name="T90" fmla="*/ 260 w 562"/>
              <a:gd name="T91" fmla="*/ 439 h 958"/>
              <a:gd name="T92" fmla="*/ 284 w 562"/>
              <a:gd name="T93" fmla="*/ 508 h 958"/>
              <a:gd name="T94" fmla="*/ 264 w 562"/>
              <a:gd name="T95" fmla="*/ 576 h 958"/>
              <a:gd name="T96" fmla="*/ 242 w 562"/>
              <a:gd name="T97" fmla="*/ 618 h 958"/>
              <a:gd name="T98" fmla="*/ 182 w 562"/>
              <a:gd name="T99" fmla="*/ 607 h 958"/>
              <a:gd name="T100" fmla="*/ 152 w 562"/>
              <a:gd name="T101" fmla="*/ 614 h 958"/>
              <a:gd name="T102" fmla="*/ 123 w 562"/>
              <a:gd name="T103" fmla="*/ 648 h 958"/>
              <a:gd name="T104" fmla="*/ 164 w 562"/>
              <a:gd name="T105" fmla="*/ 656 h 958"/>
              <a:gd name="T106" fmla="*/ 64 w 562"/>
              <a:gd name="T107" fmla="*/ 750 h 958"/>
              <a:gd name="T108" fmla="*/ 75 w 562"/>
              <a:gd name="T109" fmla="*/ 776 h 958"/>
              <a:gd name="T110" fmla="*/ 134 w 562"/>
              <a:gd name="T111" fmla="*/ 781 h 958"/>
              <a:gd name="T112" fmla="*/ 164 w 562"/>
              <a:gd name="T113" fmla="*/ 800 h 958"/>
              <a:gd name="T114" fmla="*/ 203 w 562"/>
              <a:gd name="T115" fmla="*/ 824 h 958"/>
              <a:gd name="T116" fmla="*/ 246 w 562"/>
              <a:gd name="T117" fmla="*/ 805 h 958"/>
              <a:gd name="T118" fmla="*/ 200 w 562"/>
              <a:gd name="T119" fmla="*/ 841 h 958"/>
              <a:gd name="T120" fmla="*/ 126 w 562"/>
              <a:gd name="T121" fmla="*/ 845 h 958"/>
              <a:gd name="T122" fmla="*/ 79 w 562"/>
              <a:gd name="T123" fmla="*/ 892 h 958"/>
              <a:gd name="T124" fmla="*/ 0 w 562"/>
              <a:gd name="T125" fmla="*/ 93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958">
                <a:moveTo>
                  <a:pt x="0" y="930"/>
                </a:moveTo>
                <a:cubicBezTo>
                  <a:pt x="7" y="940"/>
                  <a:pt x="7" y="940"/>
                  <a:pt x="7" y="940"/>
                </a:cubicBezTo>
                <a:cubicBezTo>
                  <a:pt x="19" y="943"/>
                  <a:pt x="19" y="943"/>
                  <a:pt x="19" y="943"/>
                </a:cubicBezTo>
                <a:cubicBezTo>
                  <a:pt x="27" y="957"/>
                  <a:pt x="27" y="957"/>
                  <a:pt x="27" y="957"/>
                </a:cubicBezTo>
                <a:cubicBezTo>
                  <a:pt x="33" y="958"/>
                  <a:pt x="33" y="958"/>
                  <a:pt x="33" y="958"/>
                </a:cubicBezTo>
                <a:cubicBezTo>
                  <a:pt x="43" y="939"/>
                  <a:pt x="43" y="939"/>
                  <a:pt x="43" y="939"/>
                </a:cubicBezTo>
                <a:cubicBezTo>
                  <a:pt x="43" y="939"/>
                  <a:pt x="54" y="922"/>
                  <a:pt x="63" y="922"/>
                </a:cubicBezTo>
                <a:cubicBezTo>
                  <a:pt x="72" y="922"/>
                  <a:pt x="75" y="919"/>
                  <a:pt x="82" y="919"/>
                </a:cubicBezTo>
                <a:cubicBezTo>
                  <a:pt x="90" y="919"/>
                  <a:pt x="137" y="943"/>
                  <a:pt x="137" y="943"/>
                </a:cubicBezTo>
                <a:cubicBezTo>
                  <a:pt x="159" y="936"/>
                  <a:pt x="159" y="936"/>
                  <a:pt x="159" y="936"/>
                </a:cubicBezTo>
                <a:cubicBezTo>
                  <a:pt x="161" y="908"/>
                  <a:pt x="161" y="908"/>
                  <a:pt x="161" y="908"/>
                </a:cubicBezTo>
                <a:cubicBezTo>
                  <a:pt x="161" y="908"/>
                  <a:pt x="200" y="908"/>
                  <a:pt x="204" y="908"/>
                </a:cubicBezTo>
                <a:cubicBezTo>
                  <a:pt x="209" y="908"/>
                  <a:pt x="254" y="920"/>
                  <a:pt x="254" y="920"/>
                </a:cubicBezTo>
                <a:cubicBezTo>
                  <a:pt x="277" y="916"/>
                  <a:pt x="277" y="916"/>
                  <a:pt x="277" y="916"/>
                </a:cubicBezTo>
                <a:cubicBezTo>
                  <a:pt x="277" y="916"/>
                  <a:pt x="283" y="911"/>
                  <a:pt x="298" y="911"/>
                </a:cubicBezTo>
                <a:cubicBezTo>
                  <a:pt x="313" y="911"/>
                  <a:pt x="362" y="914"/>
                  <a:pt x="362" y="914"/>
                </a:cubicBezTo>
                <a:cubicBezTo>
                  <a:pt x="404" y="910"/>
                  <a:pt x="404" y="910"/>
                  <a:pt x="404" y="910"/>
                </a:cubicBezTo>
                <a:cubicBezTo>
                  <a:pt x="404" y="910"/>
                  <a:pt x="421" y="914"/>
                  <a:pt x="429" y="916"/>
                </a:cubicBezTo>
                <a:cubicBezTo>
                  <a:pt x="436" y="917"/>
                  <a:pt x="475" y="916"/>
                  <a:pt x="480" y="913"/>
                </a:cubicBezTo>
                <a:cubicBezTo>
                  <a:pt x="484" y="910"/>
                  <a:pt x="528" y="901"/>
                  <a:pt x="528" y="890"/>
                </a:cubicBezTo>
                <a:cubicBezTo>
                  <a:pt x="528" y="880"/>
                  <a:pt x="529" y="859"/>
                  <a:pt x="529" y="859"/>
                </a:cubicBezTo>
                <a:cubicBezTo>
                  <a:pt x="501" y="851"/>
                  <a:pt x="501" y="851"/>
                  <a:pt x="501" y="851"/>
                </a:cubicBezTo>
                <a:cubicBezTo>
                  <a:pt x="468" y="845"/>
                  <a:pt x="468" y="845"/>
                  <a:pt x="468" y="845"/>
                </a:cubicBezTo>
                <a:cubicBezTo>
                  <a:pt x="468" y="838"/>
                  <a:pt x="468" y="838"/>
                  <a:pt x="468" y="838"/>
                </a:cubicBezTo>
                <a:cubicBezTo>
                  <a:pt x="493" y="835"/>
                  <a:pt x="493" y="835"/>
                  <a:pt x="493" y="835"/>
                </a:cubicBezTo>
                <a:cubicBezTo>
                  <a:pt x="496" y="823"/>
                  <a:pt x="496" y="823"/>
                  <a:pt x="496" y="823"/>
                </a:cubicBezTo>
                <a:cubicBezTo>
                  <a:pt x="492" y="811"/>
                  <a:pt x="492" y="811"/>
                  <a:pt x="492" y="811"/>
                </a:cubicBezTo>
                <a:cubicBezTo>
                  <a:pt x="514" y="806"/>
                  <a:pt x="514" y="806"/>
                  <a:pt x="514" y="806"/>
                </a:cubicBezTo>
                <a:cubicBezTo>
                  <a:pt x="535" y="791"/>
                  <a:pt x="535" y="791"/>
                  <a:pt x="535" y="791"/>
                </a:cubicBezTo>
                <a:cubicBezTo>
                  <a:pt x="552" y="778"/>
                  <a:pt x="552" y="778"/>
                  <a:pt x="552" y="778"/>
                </a:cubicBezTo>
                <a:cubicBezTo>
                  <a:pt x="562" y="728"/>
                  <a:pt x="562" y="728"/>
                  <a:pt x="562" y="728"/>
                </a:cubicBezTo>
                <a:cubicBezTo>
                  <a:pt x="544" y="695"/>
                  <a:pt x="544" y="695"/>
                  <a:pt x="544" y="695"/>
                </a:cubicBezTo>
                <a:cubicBezTo>
                  <a:pt x="544" y="695"/>
                  <a:pt x="532" y="681"/>
                  <a:pt x="526" y="681"/>
                </a:cubicBezTo>
                <a:cubicBezTo>
                  <a:pt x="520" y="681"/>
                  <a:pt x="495" y="680"/>
                  <a:pt x="495" y="680"/>
                </a:cubicBezTo>
                <a:cubicBezTo>
                  <a:pt x="460" y="693"/>
                  <a:pt x="460" y="693"/>
                  <a:pt x="460" y="693"/>
                </a:cubicBezTo>
                <a:cubicBezTo>
                  <a:pt x="456" y="674"/>
                  <a:pt x="456" y="674"/>
                  <a:pt x="456" y="674"/>
                </a:cubicBezTo>
                <a:cubicBezTo>
                  <a:pt x="469" y="648"/>
                  <a:pt x="469" y="648"/>
                  <a:pt x="469" y="648"/>
                </a:cubicBezTo>
                <a:cubicBezTo>
                  <a:pt x="469" y="648"/>
                  <a:pt x="475" y="641"/>
                  <a:pt x="469" y="633"/>
                </a:cubicBezTo>
                <a:cubicBezTo>
                  <a:pt x="463" y="626"/>
                  <a:pt x="454" y="617"/>
                  <a:pt x="453" y="610"/>
                </a:cubicBezTo>
                <a:cubicBezTo>
                  <a:pt x="451" y="604"/>
                  <a:pt x="425" y="591"/>
                  <a:pt x="425" y="591"/>
                </a:cubicBezTo>
                <a:cubicBezTo>
                  <a:pt x="425" y="591"/>
                  <a:pt x="427" y="580"/>
                  <a:pt x="432" y="580"/>
                </a:cubicBezTo>
                <a:cubicBezTo>
                  <a:pt x="436" y="580"/>
                  <a:pt x="442" y="579"/>
                  <a:pt x="447" y="582"/>
                </a:cubicBezTo>
                <a:cubicBezTo>
                  <a:pt x="451" y="585"/>
                  <a:pt x="465" y="595"/>
                  <a:pt x="465" y="591"/>
                </a:cubicBezTo>
                <a:cubicBezTo>
                  <a:pt x="465" y="586"/>
                  <a:pt x="465" y="588"/>
                  <a:pt x="465" y="580"/>
                </a:cubicBezTo>
                <a:cubicBezTo>
                  <a:pt x="465" y="573"/>
                  <a:pt x="465" y="573"/>
                  <a:pt x="465" y="573"/>
                </a:cubicBezTo>
                <a:cubicBezTo>
                  <a:pt x="454" y="555"/>
                  <a:pt x="454" y="555"/>
                  <a:pt x="454" y="555"/>
                </a:cubicBezTo>
                <a:cubicBezTo>
                  <a:pt x="447" y="531"/>
                  <a:pt x="447" y="531"/>
                  <a:pt x="447" y="531"/>
                </a:cubicBezTo>
                <a:cubicBezTo>
                  <a:pt x="419" y="490"/>
                  <a:pt x="419" y="490"/>
                  <a:pt x="419" y="490"/>
                </a:cubicBezTo>
                <a:cubicBezTo>
                  <a:pt x="401" y="486"/>
                  <a:pt x="401" y="486"/>
                  <a:pt x="401" y="486"/>
                </a:cubicBezTo>
                <a:cubicBezTo>
                  <a:pt x="391" y="459"/>
                  <a:pt x="391" y="459"/>
                  <a:pt x="391" y="459"/>
                </a:cubicBezTo>
                <a:cubicBezTo>
                  <a:pt x="370" y="362"/>
                  <a:pt x="370" y="362"/>
                  <a:pt x="370" y="362"/>
                </a:cubicBezTo>
                <a:cubicBezTo>
                  <a:pt x="320" y="308"/>
                  <a:pt x="320" y="308"/>
                  <a:pt x="320" y="308"/>
                </a:cubicBezTo>
                <a:cubicBezTo>
                  <a:pt x="298" y="313"/>
                  <a:pt x="298" y="313"/>
                  <a:pt x="298" y="313"/>
                </a:cubicBezTo>
                <a:cubicBezTo>
                  <a:pt x="284" y="317"/>
                  <a:pt x="284" y="317"/>
                  <a:pt x="284" y="317"/>
                </a:cubicBezTo>
                <a:cubicBezTo>
                  <a:pt x="264" y="313"/>
                  <a:pt x="264" y="313"/>
                  <a:pt x="264" y="313"/>
                </a:cubicBezTo>
                <a:cubicBezTo>
                  <a:pt x="264" y="313"/>
                  <a:pt x="251" y="301"/>
                  <a:pt x="255" y="301"/>
                </a:cubicBezTo>
                <a:cubicBezTo>
                  <a:pt x="260" y="301"/>
                  <a:pt x="278" y="296"/>
                  <a:pt x="278" y="296"/>
                </a:cubicBezTo>
                <a:cubicBezTo>
                  <a:pt x="313" y="285"/>
                  <a:pt x="313" y="285"/>
                  <a:pt x="313" y="285"/>
                </a:cubicBezTo>
                <a:cubicBezTo>
                  <a:pt x="326" y="278"/>
                  <a:pt x="326" y="278"/>
                  <a:pt x="326" y="278"/>
                </a:cubicBezTo>
                <a:cubicBezTo>
                  <a:pt x="323" y="266"/>
                  <a:pt x="323" y="266"/>
                  <a:pt x="323" y="266"/>
                </a:cubicBezTo>
                <a:cubicBezTo>
                  <a:pt x="314" y="263"/>
                  <a:pt x="314" y="263"/>
                  <a:pt x="314" y="263"/>
                </a:cubicBezTo>
                <a:cubicBezTo>
                  <a:pt x="344" y="245"/>
                  <a:pt x="344" y="245"/>
                  <a:pt x="344" y="245"/>
                </a:cubicBezTo>
                <a:cubicBezTo>
                  <a:pt x="344" y="245"/>
                  <a:pt x="373" y="180"/>
                  <a:pt x="379" y="176"/>
                </a:cubicBezTo>
                <a:cubicBezTo>
                  <a:pt x="385" y="171"/>
                  <a:pt x="397" y="158"/>
                  <a:pt x="397" y="153"/>
                </a:cubicBezTo>
                <a:cubicBezTo>
                  <a:pt x="397" y="149"/>
                  <a:pt x="391" y="135"/>
                  <a:pt x="391" y="135"/>
                </a:cubicBezTo>
                <a:cubicBezTo>
                  <a:pt x="346" y="120"/>
                  <a:pt x="346" y="120"/>
                  <a:pt x="346" y="120"/>
                </a:cubicBezTo>
                <a:cubicBezTo>
                  <a:pt x="301" y="111"/>
                  <a:pt x="301" y="111"/>
                  <a:pt x="301" y="111"/>
                </a:cubicBezTo>
                <a:cubicBezTo>
                  <a:pt x="301" y="111"/>
                  <a:pt x="284" y="123"/>
                  <a:pt x="274" y="126"/>
                </a:cubicBezTo>
                <a:cubicBezTo>
                  <a:pt x="263" y="129"/>
                  <a:pt x="242" y="130"/>
                  <a:pt x="242" y="130"/>
                </a:cubicBezTo>
                <a:cubicBezTo>
                  <a:pt x="242" y="130"/>
                  <a:pt x="236" y="129"/>
                  <a:pt x="242" y="124"/>
                </a:cubicBezTo>
                <a:cubicBezTo>
                  <a:pt x="248" y="120"/>
                  <a:pt x="254" y="117"/>
                  <a:pt x="254" y="117"/>
                </a:cubicBezTo>
                <a:cubicBezTo>
                  <a:pt x="267" y="105"/>
                  <a:pt x="267" y="105"/>
                  <a:pt x="267" y="105"/>
                </a:cubicBezTo>
                <a:cubicBezTo>
                  <a:pt x="270" y="99"/>
                  <a:pt x="270" y="99"/>
                  <a:pt x="270" y="99"/>
                </a:cubicBezTo>
                <a:cubicBezTo>
                  <a:pt x="270" y="99"/>
                  <a:pt x="263" y="99"/>
                  <a:pt x="263" y="94"/>
                </a:cubicBezTo>
                <a:cubicBezTo>
                  <a:pt x="263" y="90"/>
                  <a:pt x="266" y="85"/>
                  <a:pt x="272" y="81"/>
                </a:cubicBezTo>
                <a:cubicBezTo>
                  <a:pt x="278" y="76"/>
                  <a:pt x="292" y="72"/>
                  <a:pt x="292" y="72"/>
                </a:cubicBezTo>
                <a:cubicBezTo>
                  <a:pt x="317" y="46"/>
                  <a:pt x="317" y="46"/>
                  <a:pt x="317" y="46"/>
                </a:cubicBezTo>
                <a:cubicBezTo>
                  <a:pt x="329" y="21"/>
                  <a:pt x="329" y="21"/>
                  <a:pt x="329" y="21"/>
                </a:cubicBezTo>
                <a:cubicBezTo>
                  <a:pt x="325" y="12"/>
                  <a:pt x="325" y="12"/>
                  <a:pt x="325" y="12"/>
                </a:cubicBezTo>
                <a:cubicBezTo>
                  <a:pt x="319" y="10"/>
                  <a:pt x="319" y="10"/>
                  <a:pt x="319" y="10"/>
                </a:cubicBezTo>
                <a:cubicBezTo>
                  <a:pt x="319" y="10"/>
                  <a:pt x="313" y="15"/>
                  <a:pt x="302" y="16"/>
                </a:cubicBezTo>
                <a:cubicBezTo>
                  <a:pt x="292" y="18"/>
                  <a:pt x="257" y="18"/>
                  <a:pt x="257" y="18"/>
                </a:cubicBezTo>
                <a:cubicBezTo>
                  <a:pt x="240" y="12"/>
                  <a:pt x="240" y="12"/>
                  <a:pt x="240" y="12"/>
                </a:cubicBezTo>
                <a:cubicBezTo>
                  <a:pt x="230" y="0"/>
                  <a:pt x="230" y="0"/>
                  <a:pt x="230" y="0"/>
                </a:cubicBezTo>
                <a:cubicBezTo>
                  <a:pt x="218" y="3"/>
                  <a:pt x="218" y="3"/>
                  <a:pt x="218" y="3"/>
                </a:cubicBezTo>
                <a:cubicBezTo>
                  <a:pt x="215" y="39"/>
                  <a:pt x="215" y="39"/>
                  <a:pt x="215" y="39"/>
                </a:cubicBezTo>
                <a:cubicBezTo>
                  <a:pt x="198" y="40"/>
                  <a:pt x="198" y="40"/>
                  <a:pt x="198" y="40"/>
                </a:cubicBezTo>
                <a:cubicBezTo>
                  <a:pt x="198" y="40"/>
                  <a:pt x="194" y="36"/>
                  <a:pt x="192" y="40"/>
                </a:cubicBezTo>
                <a:cubicBezTo>
                  <a:pt x="191" y="45"/>
                  <a:pt x="188" y="52"/>
                  <a:pt x="188" y="52"/>
                </a:cubicBezTo>
                <a:cubicBezTo>
                  <a:pt x="192" y="72"/>
                  <a:pt x="192" y="72"/>
                  <a:pt x="192" y="72"/>
                </a:cubicBezTo>
                <a:cubicBezTo>
                  <a:pt x="192" y="72"/>
                  <a:pt x="197" y="79"/>
                  <a:pt x="192" y="79"/>
                </a:cubicBezTo>
                <a:cubicBezTo>
                  <a:pt x="188" y="79"/>
                  <a:pt x="158" y="81"/>
                  <a:pt x="158" y="81"/>
                </a:cubicBezTo>
                <a:cubicBezTo>
                  <a:pt x="155" y="109"/>
                  <a:pt x="155" y="109"/>
                  <a:pt x="155" y="109"/>
                </a:cubicBezTo>
                <a:cubicBezTo>
                  <a:pt x="143" y="109"/>
                  <a:pt x="143" y="109"/>
                  <a:pt x="143" y="109"/>
                </a:cubicBezTo>
                <a:cubicBezTo>
                  <a:pt x="147" y="117"/>
                  <a:pt x="147" y="117"/>
                  <a:pt x="147" y="117"/>
                </a:cubicBezTo>
                <a:cubicBezTo>
                  <a:pt x="156" y="130"/>
                  <a:pt x="156" y="130"/>
                  <a:pt x="156" y="130"/>
                </a:cubicBezTo>
                <a:cubicBezTo>
                  <a:pt x="156" y="149"/>
                  <a:pt x="156" y="149"/>
                  <a:pt x="156" y="149"/>
                </a:cubicBezTo>
                <a:cubicBezTo>
                  <a:pt x="156" y="149"/>
                  <a:pt x="158" y="155"/>
                  <a:pt x="152" y="155"/>
                </a:cubicBezTo>
                <a:cubicBezTo>
                  <a:pt x="146" y="155"/>
                  <a:pt x="144" y="152"/>
                  <a:pt x="140" y="149"/>
                </a:cubicBezTo>
                <a:cubicBezTo>
                  <a:pt x="135" y="146"/>
                  <a:pt x="128" y="135"/>
                  <a:pt x="128" y="135"/>
                </a:cubicBezTo>
                <a:cubicBezTo>
                  <a:pt x="119" y="126"/>
                  <a:pt x="119" y="126"/>
                  <a:pt x="119" y="126"/>
                </a:cubicBezTo>
                <a:cubicBezTo>
                  <a:pt x="119" y="111"/>
                  <a:pt x="119" y="111"/>
                  <a:pt x="119" y="111"/>
                </a:cubicBezTo>
                <a:cubicBezTo>
                  <a:pt x="119" y="99"/>
                  <a:pt x="119" y="99"/>
                  <a:pt x="119" y="99"/>
                </a:cubicBezTo>
                <a:cubicBezTo>
                  <a:pt x="106" y="99"/>
                  <a:pt x="106" y="99"/>
                  <a:pt x="106" y="99"/>
                </a:cubicBezTo>
                <a:cubicBezTo>
                  <a:pt x="106" y="112"/>
                  <a:pt x="106" y="112"/>
                  <a:pt x="106" y="112"/>
                </a:cubicBezTo>
                <a:cubicBezTo>
                  <a:pt x="91" y="112"/>
                  <a:pt x="91" y="112"/>
                  <a:pt x="91" y="112"/>
                </a:cubicBezTo>
                <a:cubicBezTo>
                  <a:pt x="91" y="124"/>
                  <a:pt x="91" y="124"/>
                  <a:pt x="91" y="124"/>
                </a:cubicBezTo>
                <a:cubicBezTo>
                  <a:pt x="106" y="136"/>
                  <a:pt x="106" y="136"/>
                  <a:pt x="106" y="136"/>
                </a:cubicBezTo>
                <a:cubicBezTo>
                  <a:pt x="116" y="146"/>
                  <a:pt x="116" y="146"/>
                  <a:pt x="116" y="146"/>
                </a:cubicBezTo>
                <a:cubicBezTo>
                  <a:pt x="119" y="158"/>
                  <a:pt x="119" y="158"/>
                  <a:pt x="119" y="158"/>
                </a:cubicBezTo>
                <a:cubicBezTo>
                  <a:pt x="131" y="164"/>
                  <a:pt x="131" y="164"/>
                  <a:pt x="131" y="164"/>
                </a:cubicBezTo>
                <a:cubicBezTo>
                  <a:pt x="146" y="173"/>
                  <a:pt x="146" y="173"/>
                  <a:pt x="146" y="173"/>
                </a:cubicBezTo>
                <a:cubicBezTo>
                  <a:pt x="134" y="194"/>
                  <a:pt x="134" y="194"/>
                  <a:pt x="134" y="194"/>
                </a:cubicBezTo>
                <a:cubicBezTo>
                  <a:pt x="116" y="194"/>
                  <a:pt x="116" y="194"/>
                  <a:pt x="116" y="194"/>
                </a:cubicBezTo>
                <a:cubicBezTo>
                  <a:pt x="116" y="194"/>
                  <a:pt x="112" y="197"/>
                  <a:pt x="116" y="201"/>
                </a:cubicBezTo>
                <a:cubicBezTo>
                  <a:pt x="119" y="206"/>
                  <a:pt x="131" y="221"/>
                  <a:pt x="131" y="221"/>
                </a:cubicBezTo>
                <a:cubicBezTo>
                  <a:pt x="147" y="221"/>
                  <a:pt x="147" y="221"/>
                  <a:pt x="147" y="221"/>
                </a:cubicBezTo>
                <a:cubicBezTo>
                  <a:pt x="149" y="231"/>
                  <a:pt x="149" y="231"/>
                  <a:pt x="149" y="231"/>
                </a:cubicBezTo>
                <a:cubicBezTo>
                  <a:pt x="143" y="255"/>
                  <a:pt x="143" y="255"/>
                  <a:pt x="143" y="255"/>
                </a:cubicBezTo>
                <a:cubicBezTo>
                  <a:pt x="108" y="344"/>
                  <a:pt x="108" y="344"/>
                  <a:pt x="108" y="344"/>
                </a:cubicBezTo>
                <a:cubicBezTo>
                  <a:pt x="128" y="346"/>
                  <a:pt x="128" y="346"/>
                  <a:pt x="128" y="346"/>
                </a:cubicBezTo>
                <a:cubicBezTo>
                  <a:pt x="146" y="288"/>
                  <a:pt x="146" y="288"/>
                  <a:pt x="146" y="288"/>
                </a:cubicBezTo>
                <a:cubicBezTo>
                  <a:pt x="146" y="288"/>
                  <a:pt x="146" y="294"/>
                  <a:pt x="158" y="294"/>
                </a:cubicBezTo>
                <a:cubicBezTo>
                  <a:pt x="170" y="294"/>
                  <a:pt x="174" y="291"/>
                  <a:pt x="174" y="291"/>
                </a:cubicBezTo>
                <a:cubicBezTo>
                  <a:pt x="177" y="302"/>
                  <a:pt x="173" y="320"/>
                  <a:pt x="173" y="320"/>
                </a:cubicBezTo>
                <a:cubicBezTo>
                  <a:pt x="168" y="335"/>
                  <a:pt x="168" y="335"/>
                  <a:pt x="168" y="335"/>
                </a:cubicBezTo>
                <a:cubicBezTo>
                  <a:pt x="177" y="346"/>
                  <a:pt x="177" y="346"/>
                  <a:pt x="177" y="346"/>
                </a:cubicBezTo>
                <a:cubicBezTo>
                  <a:pt x="129" y="418"/>
                  <a:pt x="129" y="418"/>
                  <a:pt x="129" y="418"/>
                </a:cubicBezTo>
                <a:cubicBezTo>
                  <a:pt x="138" y="436"/>
                  <a:pt x="138" y="436"/>
                  <a:pt x="138" y="436"/>
                </a:cubicBezTo>
                <a:cubicBezTo>
                  <a:pt x="147" y="425"/>
                  <a:pt x="147" y="425"/>
                  <a:pt x="147" y="425"/>
                </a:cubicBezTo>
                <a:cubicBezTo>
                  <a:pt x="164" y="439"/>
                  <a:pt x="164" y="439"/>
                  <a:pt x="164" y="439"/>
                </a:cubicBezTo>
                <a:cubicBezTo>
                  <a:pt x="164" y="439"/>
                  <a:pt x="170" y="449"/>
                  <a:pt x="174" y="443"/>
                </a:cubicBezTo>
                <a:cubicBezTo>
                  <a:pt x="179" y="437"/>
                  <a:pt x="173" y="425"/>
                  <a:pt x="180" y="425"/>
                </a:cubicBezTo>
                <a:cubicBezTo>
                  <a:pt x="188" y="425"/>
                  <a:pt x="206" y="431"/>
                  <a:pt x="206" y="431"/>
                </a:cubicBezTo>
                <a:cubicBezTo>
                  <a:pt x="206" y="431"/>
                  <a:pt x="212" y="436"/>
                  <a:pt x="219" y="434"/>
                </a:cubicBezTo>
                <a:cubicBezTo>
                  <a:pt x="227" y="433"/>
                  <a:pt x="245" y="418"/>
                  <a:pt x="245" y="418"/>
                </a:cubicBezTo>
                <a:cubicBezTo>
                  <a:pt x="264" y="424"/>
                  <a:pt x="264" y="424"/>
                  <a:pt x="264" y="424"/>
                </a:cubicBezTo>
                <a:cubicBezTo>
                  <a:pt x="260" y="439"/>
                  <a:pt x="260" y="439"/>
                  <a:pt x="260" y="439"/>
                </a:cubicBezTo>
                <a:cubicBezTo>
                  <a:pt x="228" y="462"/>
                  <a:pt x="228" y="462"/>
                  <a:pt x="228" y="462"/>
                </a:cubicBezTo>
                <a:cubicBezTo>
                  <a:pt x="246" y="528"/>
                  <a:pt x="246" y="528"/>
                  <a:pt x="246" y="528"/>
                </a:cubicBezTo>
                <a:cubicBezTo>
                  <a:pt x="284" y="508"/>
                  <a:pt x="284" y="508"/>
                  <a:pt x="284" y="508"/>
                </a:cubicBezTo>
                <a:cubicBezTo>
                  <a:pt x="269" y="538"/>
                  <a:pt x="269" y="538"/>
                  <a:pt x="269" y="538"/>
                </a:cubicBezTo>
                <a:cubicBezTo>
                  <a:pt x="264" y="546"/>
                  <a:pt x="264" y="546"/>
                  <a:pt x="264" y="546"/>
                </a:cubicBezTo>
                <a:cubicBezTo>
                  <a:pt x="264" y="576"/>
                  <a:pt x="264" y="576"/>
                  <a:pt x="264" y="576"/>
                </a:cubicBezTo>
                <a:cubicBezTo>
                  <a:pt x="248" y="577"/>
                  <a:pt x="248" y="577"/>
                  <a:pt x="248" y="577"/>
                </a:cubicBezTo>
                <a:cubicBezTo>
                  <a:pt x="245" y="601"/>
                  <a:pt x="245" y="601"/>
                  <a:pt x="245" y="601"/>
                </a:cubicBezTo>
                <a:cubicBezTo>
                  <a:pt x="242" y="618"/>
                  <a:pt x="242" y="618"/>
                  <a:pt x="242" y="618"/>
                </a:cubicBezTo>
                <a:cubicBezTo>
                  <a:pt x="222" y="609"/>
                  <a:pt x="222" y="609"/>
                  <a:pt x="222" y="609"/>
                </a:cubicBezTo>
                <a:cubicBezTo>
                  <a:pt x="222" y="609"/>
                  <a:pt x="224" y="607"/>
                  <a:pt x="213" y="607"/>
                </a:cubicBezTo>
                <a:cubicBezTo>
                  <a:pt x="203" y="607"/>
                  <a:pt x="188" y="609"/>
                  <a:pt x="182" y="607"/>
                </a:cubicBezTo>
                <a:cubicBezTo>
                  <a:pt x="176" y="606"/>
                  <a:pt x="149" y="588"/>
                  <a:pt x="149" y="588"/>
                </a:cubicBezTo>
                <a:cubicBezTo>
                  <a:pt x="140" y="595"/>
                  <a:pt x="140" y="595"/>
                  <a:pt x="140" y="595"/>
                </a:cubicBezTo>
                <a:cubicBezTo>
                  <a:pt x="152" y="614"/>
                  <a:pt x="152" y="614"/>
                  <a:pt x="152" y="614"/>
                </a:cubicBezTo>
                <a:cubicBezTo>
                  <a:pt x="152" y="614"/>
                  <a:pt x="159" y="630"/>
                  <a:pt x="152" y="630"/>
                </a:cubicBezTo>
                <a:cubicBezTo>
                  <a:pt x="144" y="630"/>
                  <a:pt x="138" y="627"/>
                  <a:pt x="134" y="633"/>
                </a:cubicBezTo>
                <a:cubicBezTo>
                  <a:pt x="129" y="639"/>
                  <a:pt x="123" y="648"/>
                  <a:pt x="123" y="648"/>
                </a:cubicBezTo>
                <a:cubicBezTo>
                  <a:pt x="138" y="650"/>
                  <a:pt x="138" y="650"/>
                  <a:pt x="138" y="650"/>
                </a:cubicBezTo>
                <a:cubicBezTo>
                  <a:pt x="159" y="650"/>
                  <a:pt x="159" y="650"/>
                  <a:pt x="159" y="650"/>
                </a:cubicBezTo>
                <a:cubicBezTo>
                  <a:pt x="164" y="656"/>
                  <a:pt x="164" y="656"/>
                  <a:pt x="164" y="656"/>
                </a:cubicBezTo>
                <a:cubicBezTo>
                  <a:pt x="164" y="671"/>
                  <a:pt x="164" y="671"/>
                  <a:pt x="164" y="671"/>
                </a:cubicBezTo>
                <a:cubicBezTo>
                  <a:pt x="159" y="710"/>
                  <a:pt x="159" y="710"/>
                  <a:pt x="159" y="710"/>
                </a:cubicBezTo>
                <a:cubicBezTo>
                  <a:pt x="64" y="750"/>
                  <a:pt x="64" y="750"/>
                  <a:pt x="64" y="750"/>
                </a:cubicBezTo>
                <a:cubicBezTo>
                  <a:pt x="64" y="764"/>
                  <a:pt x="64" y="764"/>
                  <a:pt x="64" y="764"/>
                </a:cubicBezTo>
                <a:cubicBezTo>
                  <a:pt x="64" y="764"/>
                  <a:pt x="66" y="767"/>
                  <a:pt x="70" y="772"/>
                </a:cubicBezTo>
                <a:cubicBezTo>
                  <a:pt x="75" y="776"/>
                  <a:pt x="75" y="776"/>
                  <a:pt x="75" y="776"/>
                </a:cubicBezTo>
                <a:cubicBezTo>
                  <a:pt x="103" y="778"/>
                  <a:pt x="103" y="778"/>
                  <a:pt x="103" y="778"/>
                </a:cubicBezTo>
                <a:cubicBezTo>
                  <a:pt x="135" y="767"/>
                  <a:pt x="135" y="767"/>
                  <a:pt x="135" y="767"/>
                </a:cubicBezTo>
                <a:cubicBezTo>
                  <a:pt x="135" y="767"/>
                  <a:pt x="137" y="775"/>
                  <a:pt x="134" y="781"/>
                </a:cubicBezTo>
                <a:cubicBezTo>
                  <a:pt x="131" y="787"/>
                  <a:pt x="131" y="787"/>
                  <a:pt x="131" y="787"/>
                </a:cubicBezTo>
                <a:cubicBezTo>
                  <a:pt x="149" y="799"/>
                  <a:pt x="149" y="799"/>
                  <a:pt x="149" y="799"/>
                </a:cubicBezTo>
                <a:cubicBezTo>
                  <a:pt x="159" y="799"/>
                  <a:pt x="164" y="800"/>
                  <a:pt x="164" y="800"/>
                </a:cubicBezTo>
                <a:cubicBezTo>
                  <a:pt x="168" y="812"/>
                  <a:pt x="168" y="812"/>
                  <a:pt x="168" y="812"/>
                </a:cubicBezTo>
                <a:cubicBezTo>
                  <a:pt x="186" y="824"/>
                  <a:pt x="186" y="824"/>
                  <a:pt x="186" y="824"/>
                </a:cubicBezTo>
                <a:cubicBezTo>
                  <a:pt x="186" y="824"/>
                  <a:pt x="197" y="827"/>
                  <a:pt x="203" y="824"/>
                </a:cubicBezTo>
                <a:cubicBezTo>
                  <a:pt x="209" y="821"/>
                  <a:pt x="222" y="812"/>
                  <a:pt x="222" y="812"/>
                </a:cubicBezTo>
                <a:cubicBezTo>
                  <a:pt x="245" y="797"/>
                  <a:pt x="245" y="797"/>
                  <a:pt x="245" y="797"/>
                </a:cubicBezTo>
                <a:cubicBezTo>
                  <a:pt x="246" y="805"/>
                  <a:pt x="246" y="805"/>
                  <a:pt x="246" y="805"/>
                </a:cubicBezTo>
                <a:cubicBezTo>
                  <a:pt x="234" y="817"/>
                  <a:pt x="234" y="817"/>
                  <a:pt x="234" y="817"/>
                </a:cubicBezTo>
                <a:cubicBezTo>
                  <a:pt x="221" y="841"/>
                  <a:pt x="221" y="841"/>
                  <a:pt x="221" y="841"/>
                </a:cubicBezTo>
                <a:cubicBezTo>
                  <a:pt x="221" y="841"/>
                  <a:pt x="228" y="847"/>
                  <a:pt x="200" y="841"/>
                </a:cubicBezTo>
                <a:cubicBezTo>
                  <a:pt x="171" y="835"/>
                  <a:pt x="156" y="832"/>
                  <a:pt x="150" y="832"/>
                </a:cubicBezTo>
                <a:cubicBezTo>
                  <a:pt x="144" y="832"/>
                  <a:pt x="129" y="832"/>
                  <a:pt x="129" y="832"/>
                </a:cubicBezTo>
                <a:cubicBezTo>
                  <a:pt x="126" y="845"/>
                  <a:pt x="126" y="845"/>
                  <a:pt x="126" y="845"/>
                </a:cubicBezTo>
                <a:cubicBezTo>
                  <a:pt x="126" y="845"/>
                  <a:pt x="134" y="862"/>
                  <a:pt x="126" y="862"/>
                </a:cubicBezTo>
                <a:cubicBezTo>
                  <a:pt x="119" y="862"/>
                  <a:pt x="93" y="862"/>
                  <a:pt x="93" y="862"/>
                </a:cubicBezTo>
                <a:cubicBezTo>
                  <a:pt x="93" y="862"/>
                  <a:pt x="85" y="890"/>
                  <a:pt x="79" y="892"/>
                </a:cubicBezTo>
                <a:cubicBezTo>
                  <a:pt x="73" y="893"/>
                  <a:pt x="81" y="896"/>
                  <a:pt x="63" y="902"/>
                </a:cubicBezTo>
                <a:cubicBezTo>
                  <a:pt x="45" y="908"/>
                  <a:pt x="30" y="928"/>
                  <a:pt x="30" y="928"/>
                </a:cubicBezTo>
                <a:lnTo>
                  <a:pt x="0" y="93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10"/>
          <p:cNvSpPr>
            <a:spLocks/>
          </p:cNvSpPr>
          <p:nvPr/>
        </p:nvSpPr>
        <p:spPr bwMode="auto">
          <a:xfrm>
            <a:off x="16689388" y="6067425"/>
            <a:ext cx="233363" cy="211138"/>
          </a:xfrm>
          <a:custGeom>
            <a:avLst/>
            <a:gdLst>
              <a:gd name="T0" fmla="*/ 30 w 73"/>
              <a:gd name="T1" fmla="*/ 2 h 67"/>
              <a:gd name="T2" fmla="*/ 7 w 73"/>
              <a:gd name="T3" fmla="*/ 8 h 67"/>
              <a:gd name="T4" fmla="*/ 2 w 73"/>
              <a:gd name="T5" fmla="*/ 14 h 67"/>
              <a:gd name="T6" fmla="*/ 3 w 73"/>
              <a:gd name="T7" fmla="*/ 34 h 67"/>
              <a:gd name="T8" fmla="*/ 21 w 73"/>
              <a:gd name="T9" fmla="*/ 51 h 67"/>
              <a:gd name="T10" fmla="*/ 54 w 73"/>
              <a:gd name="T11" fmla="*/ 67 h 67"/>
              <a:gd name="T12" fmla="*/ 61 w 73"/>
              <a:gd name="T13" fmla="*/ 44 h 67"/>
              <a:gd name="T14" fmla="*/ 61 w 73"/>
              <a:gd name="T15" fmla="*/ 23 h 67"/>
              <a:gd name="T16" fmla="*/ 46 w 73"/>
              <a:gd name="T17" fmla="*/ 0 h 67"/>
              <a:gd name="T18" fmla="*/ 30 w 73"/>
              <a:gd name="T19"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67">
                <a:moveTo>
                  <a:pt x="30" y="2"/>
                </a:moveTo>
                <a:cubicBezTo>
                  <a:pt x="7" y="8"/>
                  <a:pt x="7" y="8"/>
                  <a:pt x="7" y="8"/>
                </a:cubicBezTo>
                <a:cubicBezTo>
                  <a:pt x="2" y="14"/>
                  <a:pt x="2" y="14"/>
                  <a:pt x="2" y="14"/>
                </a:cubicBezTo>
                <a:cubicBezTo>
                  <a:pt x="2" y="14"/>
                  <a:pt x="0" y="30"/>
                  <a:pt x="3" y="34"/>
                </a:cubicBezTo>
                <a:cubicBezTo>
                  <a:pt x="6" y="38"/>
                  <a:pt x="21" y="51"/>
                  <a:pt x="21" y="51"/>
                </a:cubicBezTo>
                <a:cubicBezTo>
                  <a:pt x="54" y="67"/>
                  <a:pt x="54" y="67"/>
                  <a:pt x="54" y="67"/>
                </a:cubicBezTo>
                <a:cubicBezTo>
                  <a:pt x="61" y="44"/>
                  <a:pt x="61" y="44"/>
                  <a:pt x="61" y="44"/>
                </a:cubicBezTo>
                <a:cubicBezTo>
                  <a:pt x="61" y="44"/>
                  <a:pt x="73" y="42"/>
                  <a:pt x="61" y="23"/>
                </a:cubicBezTo>
                <a:cubicBezTo>
                  <a:pt x="49" y="4"/>
                  <a:pt x="46" y="0"/>
                  <a:pt x="46" y="0"/>
                </a:cubicBezTo>
                <a:lnTo>
                  <a:pt x="30" y="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11"/>
          <p:cNvSpPr>
            <a:spLocks/>
          </p:cNvSpPr>
          <p:nvPr/>
        </p:nvSpPr>
        <p:spPr bwMode="auto">
          <a:xfrm>
            <a:off x="16898938" y="5864225"/>
            <a:ext cx="338138" cy="417513"/>
          </a:xfrm>
          <a:custGeom>
            <a:avLst/>
            <a:gdLst>
              <a:gd name="T0" fmla="*/ 46 w 106"/>
              <a:gd name="T1" fmla="*/ 17 h 132"/>
              <a:gd name="T2" fmla="*/ 34 w 106"/>
              <a:gd name="T3" fmla="*/ 22 h 132"/>
              <a:gd name="T4" fmla="*/ 34 w 106"/>
              <a:gd name="T5" fmla="*/ 34 h 132"/>
              <a:gd name="T6" fmla="*/ 22 w 106"/>
              <a:gd name="T7" fmla="*/ 44 h 132"/>
              <a:gd name="T8" fmla="*/ 0 w 106"/>
              <a:gd name="T9" fmla="*/ 47 h 132"/>
              <a:gd name="T10" fmla="*/ 5 w 106"/>
              <a:gd name="T11" fmla="*/ 60 h 132"/>
              <a:gd name="T12" fmla="*/ 21 w 106"/>
              <a:gd name="T13" fmla="*/ 67 h 132"/>
              <a:gd name="T14" fmla="*/ 23 w 106"/>
              <a:gd name="T15" fmla="*/ 93 h 132"/>
              <a:gd name="T16" fmla="*/ 43 w 106"/>
              <a:gd name="T17" fmla="*/ 103 h 132"/>
              <a:gd name="T18" fmla="*/ 60 w 106"/>
              <a:gd name="T19" fmla="*/ 117 h 132"/>
              <a:gd name="T20" fmla="*/ 75 w 106"/>
              <a:gd name="T21" fmla="*/ 128 h 132"/>
              <a:gd name="T22" fmla="*/ 88 w 106"/>
              <a:gd name="T23" fmla="*/ 127 h 132"/>
              <a:gd name="T24" fmla="*/ 82 w 106"/>
              <a:gd name="T25" fmla="*/ 105 h 132"/>
              <a:gd name="T26" fmla="*/ 98 w 106"/>
              <a:gd name="T27" fmla="*/ 96 h 132"/>
              <a:gd name="T28" fmla="*/ 105 w 106"/>
              <a:gd name="T29" fmla="*/ 89 h 132"/>
              <a:gd name="T30" fmla="*/ 102 w 106"/>
              <a:gd name="T31" fmla="*/ 78 h 132"/>
              <a:gd name="T32" fmla="*/ 93 w 106"/>
              <a:gd name="T33" fmla="*/ 69 h 132"/>
              <a:gd name="T34" fmla="*/ 96 w 106"/>
              <a:gd name="T35" fmla="*/ 54 h 132"/>
              <a:gd name="T36" fmla="*/ 106 w 106"/>
              <a:gd name="T37" fmla="*/ 45 h 132"/>
              <a:gd name="T38" fmla="*/ 103 w 106"/>
              <a:gd name="T39" fmla="*/ 9 h 132"/>
              <a:gd name="T40" fmla="*/ 87 w 106"/>
              <a:gd name="T41" fmla="*/ 6 h 132"/>
              <a:gd name="T42" fmla="*/ 67 w 106"/>
              <a:gd name="T43" fmla="*/ 4 h 132"/>
              <a:gd name="T44" fmla="*/ 65 w 106"/>
              <a:gd name="T45" fmla="*/ 36 h 132"/>
              <a:gd name="T46" fmla="*/ 65 w 106"/>
              <a:gd name="T47" fmla="*/ 51 h 132"/>
              <a:gd name="T48" fmla="*/ 53 w 106"/>
              <a:gd name="T49" fmla="*/ 46 h 132"/>
              <a:gd name="T50" fmla="*/ 53 w 106"/>
              <a:gd name="T51" fmla="*/ 41 h 132"/>
              <a:gd name="T52" fmla="*/ 46 w 106"/>
              <a:gd name="T53" fmla="*/ 1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132">
                <a:moveTo>
                  <a:pt x="46" y="17"/>
                </a:moveTo>
                <a:cubicBezTo>
                  <a:pt x="34" y="22"/>
                  <a:pt x="34" y="22"/>
                  <a:pt x="34" y="22"/>
                </a:cubicBezTo>
                <a:cubicBezTo>
                  <a:pt x="34" y="34"/>
                  <a:pt x="34" y="34"/>
                  <a:pt x="34" y="34"/>
                </a:cubicBezTo>
                <a:cubicBezTo>
                  <a:pt x="22" y="44"/>
                  <a:pt x="22" y="44"/>
                  <a:pt x="22" y="44"/>
                </a:cubicBezTo>
                <a:cubicBezTo>
                  <a:pt x="0" y="47"/>
                  <a:pt x="0" y="47"/>
                  <a:pt x="0" y="47"/>
                </a:cubicBezTo>
                <a:cubicBezTo>
                  <a:pt x="0" y="47"/>
                  <a:pt x="2" y="59"/>
                  <a:pt x="5" y="60"/>
                </a:cubicBezTo>
                <a:cubicBezTo>
                  <a:pt x="8" y="61"/>
                  <a:pt x="21" y="67"/>
                  <a:pt x="21" y="67"/>
                </a:cubicBezTo>
                <a:cubicBezTo>
                  <a:pt x="23" y="93"/>
                  <a:pt x="23" y="93"/>
                  <a:pt x="23" y="93"/>
                </a:cubicBezTo>
                <a:cubicBezTo>
                  <a:pt x="43" y="103"/>
                  <a:pt x="43" y="103"/>
                  <a:pt x="43" y="103"/>
                </a:cubicBezTo>
                <a:cubicBezTo>
                  <a:pt x="60" y="117"/>
                  <a:pt x="60" y="117"/>
                  <a:pt x="60" y="117"/>
                </a:cubicBezTo>
                <a:cubicBezTo>
                  <a:pt x="75" y="128"/>
                  <a:pt x="75" y="128"/>
                  <a:pt x="75" y="128"/>
                </a:cubicBezTo>
                <a:cubicBezTo>
                  <a:pt x="75" y="128"/>
                  <a:pt x="88" y="132"/>
                  <a:pt x="88" y="127"/>
                </a:cubicBezTo>
                <a:cubicBezTo>
                  <a:pt x="88" y="122"/>
                  <a:pt x="82" y="105"/>
                  <a:pt x="82" y="105"/>
                </a:cubicBezTo>
                <a:cubicBezTo>
                  <a:pt x="98" y="96"/>
                  <a:pt x="98" y="96"/>
                  <a:pt x="98" y="96"/>
                </a:cubicBezTo>
                <a:cubicBezTo>
                  <a:pt x="98" y="96"/>
                  <a:pt x="105" y="95"/>
                  <a:pt x="105" y="89"/>
                </a:cubicBezTo>
                <a:cubicBezTo>
                  <a:pt x="105" y="83"/>
                  <a:pt x="102" y="78"/>
                  <a:pt x="102" y="78"/>
                </a:cubicBezTo>
                <a:cubicBezTo>
                  <a:pt x="93" y="69"/>
                  <a:pt x="93" y="69"/>
                  <a:pt x="93" y="69"/>
                </a:cubicBezTo>
                <a:cubicBezTo>
                  <a:pt x="96" y="54"/>
                  <a:pt x="96" y="54"/>
                  <a:pt x="96" y="54"/>
                </a:cubicBezTo>
                <a:cubicBezTo>
                  <a:pt x="106" y="45"/>
                  <a:pt x="106" y="45"/>
                  <a:pt x="106" y="45"/>
                </a:cubicBezTo>
                <a:cubicBezTo>
                  <a:pt x="103" y="9"/>
                  <a:pt x="103" y="9"/>
                  <a:pt x="103" y="9"/>
                </a:cubicBezTo>
                <a:cubicBezTo>
                  <a:pt x="103" y="9"/>
                  <a:pt x="90" y="8"/>
                  <a:pt x="87" y="6"/>
                </a:cubicBezTo>
                <a:cubicBezTo>
                  <a:pt x="84" y="4"/>
                  <a:pt x="67" y="0"/>
                  <a:pt x="67" y="4"/>
                </a:cubicBezTo>
                <a:cubicBezTo>
                  <a:pt x="67" y="8"/>
                  <a:pt x="65" y="32"/>
                  <a:pt x="65" y="36"/>
                </a:cubicBezTo>
                <a:cubicBezTo>
                  <a:pt x="65" y="40"/>
                  <a:pt x="70" y="51"/>
                  <a:pt x="65" y="51"/>
                </a:cubicBezTo>
                <a:cubicBezTo>
                  <a:pt x="60" y="51"/>
                  <a:pt x="53" y="51"/>
                  <a:pt x="53" y="46"/>
                </a:cubicBezTo>
                <a:cubicBezTo>
                  <a:pt x="53" y="41"/>
                  <a:pt x="54" y="50"/>
                  <a:pt x="53" y="41"/>
                </a:cubicBezTo>
                <a:cubicBezTo>
                  <a:pt x="52" y="32"/>
                  <a:pt x="46" y="17"/>
                  <a:pt x="46" y="17"/>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12"/>
          <p:cNvSpPr>
            <a:spLocks/>
          </p:cNvSpPr>
          <p:nvPr/>
        </p:nvSpPr>
        <p:spPr bwMode="auto">
          <a:xfrm>
            <a:off x="18010188" y="5340350"/>
            <a:ext cx="109538" cy="414338"/>
          </a:xfrm>
          <a:custGeom>
            <a:avLst/>
            <a:gdLst>
              <a:gd name="T0" fmla="*/ 29 w 34"/>
              <a:gd name="T1" fmla="*/ 0 h 131"/>
              <a:gd name="T2" fmla="*/ 19 w 34"/>
              <a:gd name="T3" fmla="*/ 10 h 131"/>
              <a:gd name="T4" fmla="*/ 10 w 34"/>
              <a:gd name="T5" fmla="*/ 76 h 131"/>
              <a:gd name="T6" fmla="*/ 0 w 34"/>
              <a:gd name="T7" fmla="*/ 128 h 131"/>
              <a:gd name="T8" fmla="*/ 11 w 34"/>
              <a:gd name="T9" fmla="*/ 127 h 131"/>
              <a:gd name="T10" fmla="*/ 22 w 34"/>
              <a:gd name="T11" fmla="*/ 94 h 131"/>
              <a:gd name="T12" fmla="*/ 34 w 34"/>
              <a:gd name="T13" fmla="*/ 43 h 131"/>
              <a:gd name="T14" fmla="*/ 29 w 34"/>
              <a:gd name="T15" fmla="*/ 0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31">
                <a:moveTo>
                  <a:pt x="29" y="0"/>
                </a:moveTo>
                <a:cubicBezTo>
                  <a:pt x="19" y="10"/>
                  <a:pt x="19" y="10"/>
                  <a:pt x="19" y="10"/>
                </a:cubicBezTo>
                <a:cubicBezTo>
                  <a:pt x="10" y="76"/>
                  <a:pt x="10" y="76"/>
                  <a:pt x="10" y="76"/>
                </a:cubicBezTo>
                <a:cubicBezTo>
                  <a:pt x="0" y="128"/>
                  <a:pt x="0" y="128"/>
                  <a:pt x="0" y="128"/>
                </a:cubicBezTo>
                <a:cubicBezTo>
                  <a:pt x="0" y="128"/>
                  <a:pt x="9" y="131"/>
                  <a:pt x="11" y="127"/>
                </a:cubicBezTo>
                <a:cubicBezTo>
                  <a:pt x="13" y="123"/>
                  <a:pt x="22" y="94"/>
                  <a:pt x="22" y="94"/>
                </a:cubicBezTo>
                <a:cubicBezTo>
                  <a:pt x="22" y="94"/>
                  <a:pt x="34" y="47"/>
                  <a:pt x="34" y="43"/>
                </a:cubicBezTo>
                <a:cubicBezTo>
                  <a:pt x="34" y="39"/>
                  <a:pt x="29" y="0"/>
                  <a:pt x="29"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13"/>
          <p:cNvSpPr>
            <a:spLocks/>
          </p:cNvSpPr>
          <p:nvPr/>
        </p:nvSpPr>
        <p:spPr bwMode="auto">
          <a:xfrm>
            <a:off x="18288000" y="5065713"/>
            <a:ext cx="165100" cy="360363"/>
          </a:xfrm>
          <a:custGeom>
            <a:avLst/>
            <a:gdLst>
              <a:gd name="T0" fmla="*/ 26 w 52"/>
              <a:gd name="T1" fmla="*/ 14 h 114"/>
              <a:gd name="T2" fmla="*/ 13 w 52"/>
              <a:gd name="T3" fmla="*/ 33 h 114"/>
              <a:gd name="T4" fmla="*/ 0 w 52"/>
              <a:gd name="T5" fmla="*/ 49 h 114"/>
              <a:gd name="T6" fmla="*/ 5 w 52"/>
              <a:gd name="T7" fmla="*/ 76 h 114"/>
              <a:gd name="T8" fmla="*/ 11 w 52"/>
              <a:gd name="T9" fmla="*/ 102 h 114"/>
              <a:gd name="T10" fmla="*/ 29 w 52"/>
              <a:gd name="T11" fmla="*/ 114 h 114"/>
              <a:gd name="T12" fmla="*/ 47 w 52"/>
              <a:gd name="T13" fmla="*/ 80 h 114"/>
              <a:gd name="T14" fmla="*/ 45 w 52"/>
              <a:gd name="T15" fmla="*/ 54 h 114"/>
              <a:gd name="T16" fmla="*/ 44 w 52"/>
              <a:gd name="T17" fmla="*/ 22 h 114"/>
              <a:gd name="T18" fmla="*/ 52 w 52"/>
              <a:gd name="T19" fmla="*/ 13 h 114"/>
              <a:gd name="T20" fmla="*/ 30 w 52"/>
              <a:gd name="T21" fmla="*/ 0 h 114"/>
              <a:gd name="T22" fmla="*/ 26 w 52"/>
              <a:gd name="T23" fmla="*/ 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14">
                <a:moveTo>
                  <a:pt x="26" y="14"/>
                </a:moveTo>
                <a:cubicBezTo>
                  <a:pt x="13" y="33"/>
                  <a:pt x="13" y="33"/>
                  <a:pt x="13" y="33"/>
                </a:cubicBezTo>
                <a:cubicBezTo>
                  <a:pt x="13" y="33"/>
                  <a:pt x="0" y="46"/>
                  <a:pt x="0" y="49"/>
                </a:cubicBezTo>
                <a:cubicBezTo>
                  <a:pt x="0" y="52"/>
                  <a:pt x="5" y="76"/>
                  <a:pt x="5" y="76"/>
                </a:cubicBezTo>
                <a:cubicBezTo>
                  <a:pt x="11" y="102"/>
                  <a:pt x="11" y="102"/>
                  <a:pt x="11" y="102"/>
                </a:cubicBezTo>
                <a:cubicBezTo>
                  <a:pt x="29" y="114"/>
                  <a:pt x="29" y="114"/>
                  <a:pt x="29" y="114"/>
                </a:cubicBezTo>
                <a:cubicBezTo>
                  <a:pt x="29" y="114"/>
                  <a:pt x="47" y="84"/>
                  <a:pt x="47" y="80"/>
                </a:cubicBezTo>
                <a:cubicBezTo>
                  <a:pt x="47" y="76"/>
                  <a:pt x="46" y="62"/>
                  <a:pt x="45" y="54"/>
                </a:cubicBezTo>
                <a:cubicBezTo>
                  <a:pt x="44" y="47"/>
                  <a:pt x="44" y="25"/>
                  <a:pt x="44" y="22"/>
                </a:cubicBezTo>
                <a:cubicBezTo>
                  <a:pt x="44" y="19"/>
                  <a:pt x="52" y="13"/>
                  <a:pt x="52" y="13"/>
                </a:cubicBezTo>
                <a:cubicBezTo>
                  <a:pt x="30" y="0"/>
                  <a:pt x="30" y="0"/>
                  <a:pt x="30" y="0"/>
                </a:cubicBezTo>
                <a:lnTo>
                  <a:pt x="26" y="14"/>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14"/>
          <p:cNvSpPr>
            <a:spLocks/>
          </p:cNvSpPr>
          <p:nvPr/>
        </p:nvSpPr>
        <p:spPr bwMode="auto">
          <a:xfrm>
            <a:off x="18937288" y="4699000"/>
            <a:ext cx="295275" cy="271463"/>
          </a:xfrm>
          <a:custGeom>
            <a:avLst/>
            <a:gdLst>
              <a:gd name="T0" fmla="*/ 76 w 93"/>
              <a:gd name="T1" fmla="*/ 10 h 86"/>
              <a:gd name="T2" fmla="*/ 62 w 93"/>
              <a:gd name="T3" fmla="*/ 2 h 86"/>
              <a:gd name="T4" fmla="*/ 47 w 93"/>
              <a:gd name="T5" fmla="*/ 2 h 86"/>
              <a:gd name="T6" fmla="*/ 34 w 93"/>
              <a:gd name="T7" fmla="*/ 7 h 86"/>
              <a:gd name="T8" fmla="*/ 4 w 93"/>
              <a:gd name="T9" fmla="*/ 22 h 86"/>
              <a:gd name="T10" fmla="*/ 0 w 93"/>
              <a:gd name="T11" fmla="*/ 30 h 86"/>
              <a:gd name="T12" fmla="*/ 5 w 93"/>
              <a:gd name="T13" fmla="*/ 44 h 86"/>
              <a:gd name="T14" fmla="*/ 21 w 93"/>
              <a:gd name="T15" fmla="*/ 49 h 86"/>
              <a:gd name="T16" fmla="*/ 27 w 93"/>
              <a:gd name="T17" fmla="*/ 52 h 86"/>
              <a:gd name="T18" fmla="*/ 27 w 93"/>
              <a:gd name="T19" fmla="*/ 63 h 86"/>
              <a:gd name="T20" fmla="*/ 20 w 93"/>
              <a:gd name="T21" fmla="*/ 82 h 86"/>
              <a:gd name="T22" fmla="*/ 31 w 93"/>
              <a:gd name="T23" fmla="*/ 83 h 86"/>
              <a:gd name="T24" fmla="*/ 35 w 93"/>
              <a:gd name="T25" fmla="*/ 69 h 86"/>
              <a:gd name="T26" fmla="*/ 39 w 93"/>
              <a:gd name="T27" fmla="*/ 49 h 86"/>
              <a:gd name="T28" fmla="*/ 62 w 93"/>
              <a:gd name="T29" fmla="*/ 37 h 86"/>
              <a:gd name="T30" fmla="*/ 73 w 93"/>
              <a:gd name="T31" fmla="*/ 20 h 86"/>
              <a:gd name="T32" fmla="*/ 87 w 93"/>
              <a:gd name="T33" fmla="*/ 19 h 86"/>
              <a:gd name="T34" fmla="*/ 90 w 93"/>
              <a:gd name="T35" fmla="*/ 11 h 86"/>
              <a:gd name="T36" fmla="*/ 81 w 93"/>
              <a:gd name="T37" fmla="*/ 0 h 86"/>
              <a:gd name="T38" fmla="*/ 76 w 93"/>
              <a:gd name="T39"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86">
                <a:moveTo>
                  <a:pt x="76" y="10"/>
                </a:moveTo>
                <a:cubicBezTo>
                  <a:pt x="62" y="2"/>
                  <a:pt x="62" y="2"/>
                  <a:pt x="62" y="2"/>
                </a:cubicBezTo>
                <a:cubicBezTo>
                  <a:pt x="47" y="2"/>
                  <a:pt x="47" y="2"/>
                  <a:pt x="47" y="2"/>
                </a:cubicBezTo>
                <a:cubicBezTo>
                  <a:pt x="34" y="7"/>
                  <a:pt x="34" y="7"/>
                  <a:pt x="34" y="7"/>
                </a:cubicBezTo>
                <a:cubicBezTo>
                  <a:pt x="4" y="22"/>
                  <a:pt x="4" y="22"/>
                  <a:pt x="4" y="22"/>
                </a:cubicBezTo>
                <a:cubicBezTo>
                  <a:pt x="0" y="30"/>
                  <a:pt x="0" y="30"/>
                  <a:pt x="0" y="30"/>
                </a:cubicBezTo>
                <a:cubicBezTo>
                  <a:pt x="0" y="30"/>
                  <a:pt x="1" y="43"/>
                  <a:pt x="5" y="44"/>
                </a:cubicBezTo>
                <a:cubicBezTo>
                  <a:pt x="9" y="45"/>
                  <a:pt x="21" y="49"/>
                  <a:pt x="21" y="49"/>
                </a:cubicBezTo>
                <a:cubicBezTo>
                  <a:pt x="21" y="49"/>
                  <a:pt x="27" y="49"/>
                  <a:pt x="27" y="52"/>
                </a:cubicBezTo>
                <a:cubicBezTo>
                  <a:pt x="27" y="55"/>
                  <a:pt x="27" y="63"/>
                  <a:pt x="27" y="63"/>
                </a:cubicBezTo>
                <a:cubicBezTo>
                  <a:pt x="20" y="82"/>
                  <a:pt x="20" y="82"/>
                  <a:pt x="20" y="82"/>
                </a:cubicBezTo>
                <a:cubicBezTo>
                  <a:pt x="20" y="82"/>
                  <a:pt x="29" y="86"/>
                  <a:pt x="31" y="83"/>
                </a:cubicBezTo>
                <a:cubicBezTo>
                  <a:pt x="33" y="80"/>
                  <a:pt x="34" y="75"/>
                  <a:pt x="35" y="69"/>
                </a:cubicBezTo>
                <a:cubicBezTo>
                  <a:pt x="36" y="63"/>
                  <a:pt x="39" y="49"/>
                  <a:pt x="39" y="49"/>
                </a:cubicBezTo>
                <a:cubicBezTo>
                  <a:pt x="62" y="37"/>
                  <a:pt x="62" y="37"/>
                  <a:pt x="62" y="37"/>
                </a:cubicBezTo>
                <a:cubicBezTo>
                  <a:pt x="62" y="37"/>
                  <a:pt x="68" y="20"/>
                  <a:pt x="73" y="20"/>
                </a:cubicBezTo>
                <a:cubicBezTo>
                  <a:pt x="78" y="20"/>
                  <a:pt x="85" y="23"/>
                  <a:pt x="87" y="19"/>
                </a:cubicBezTo>
                <a:cubicBezTo>
                  <a:pt x="89" y="15"/>
                  <a:pt x="93" y="14"/>
                  <a:pt x="90" y="11"/>
                </a:cubicBezTo>
                <a:cubicBezTo>
                  <a:pt x="87" y="8"/>
                  <a:pt x="81" y="0"/>
                  <a:pt x="81" y="0"/>
                </a:cubicBezTo>
                <a:lnTo>
                  <a:pt x="76" y="1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15"/>
          <p:cNvSpPr>
            <a:spLocks/>
          </p:cNvSpPr>
          <p:nvPr/>
        </p:nvSpPr>
        <p:spPr bwMode="auto">
          <a:xfrm>
            <a:off x="14741525" y="11587163"/>
            <a:ext cx="292100" cy="220663"/>
          </a:xfrm>
          <a:custGeom>
            <a:avLst/>
            <a:gdLst>
              <a:gd name="T0" fmla="*/ 0 w 184"/>
              <a:gd name="T1" fmla="*/ 70 h 139"/>
              <a:gd name="T2" fmla="*/ 18 w 184"/>
              <a:gd name="T3" fmla="*/ 104 h 139"/>
              <a:gd name="T4" fmla="*/ 74 w 184"/>
              <a:gd name="T5" fmla="*/ 104 h 139"/>
              <a:gd name="T6" fmla="*/ 116 w 184"/>
              <a:gd name="T7" fmla="*/ 139 h 139"/>
              <a:gd name="T8" fmla="*/ 184 w 184"/>
              <a:gd name="T9" fmla="*/ 70 h 139"/>
              <a:gd name="T10" fmla="*/ 156 w 184"/>
              <a:gd name="T11" fmla="*/ 46 h 139"/>
              <a:gd name="T12" fmla="*/ 148 w 184"/>
              <a:gd name="T13" fmla="*/ 0 h 139"/>
              <a:gd name="T14" fmla="*/ 0 w 184"/>
              <a:gd name="T15" fmla="*/ 70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9">
                <a:moveTo>
                  <a:pt x="0" y="70"/>
                </a:moveTo>
                <a:lnTo>
                  <a:pt x="18" y="104"/>
                </a:lnTo>
                <a:lnTo>
                  <a:pt x="74" y="104"/>
                </a:lnTo>
                <a:lnTo>
                  <a:pt x="116" y="139"/>
                </a:lnTo>
                <a:lnTo>
                  <a:pt x="184" y="70"/>
                </a:lnTo>
                <a:lnTo>
                  <a:pt x="156" y="46"/>
                </a:lnTo>
                <a:lnTo>
                  <a:pt x="148" y="0"/>
                </a:lnTo>
                <a:lnTo>
                  <a:pt x="0" y="7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16"/>
          <p:cNvSpPr>
            <a:spLocks/>
          </p:cNvSpPr>
          <p:nvPr/>
        </p:nvSpPr>
        <p:spPr bwMode="auto">
          <a:xfrm>
            <a:off x="15168563" y="11564938"/>
            <a:ext cx="171450" cy="98425"/>
          </a:xfrm>
          <a:custGeom>
            <a:avLst/>
            <a:gdLst>
              <a:gd name="T0" fmla="*/ 12 w 108"/>
              <a:gd name="T1" fmla="*/ 2 h 62"/>
              <a:gd name="T2" fmla="*/ 0 w 108"/>
              <a:gd name="T3" fmla="*/ 26 h 62"/>
              <a:gd name="T4" fmla="*/ 78 w 108"/>
              <a:gd name="T5" fmla="*/ 62 h 62"/>
              <a:gd name="T6" fmla="*/ 108 w 108"/>
              <a:gd name="T7" fmla="*/ 44 h 62"/>
              <a:gd name="T8" fmla="*/ 72 w 108"/>
              <a:gd name="T9" fmla="*/ 0 h 62"/>
              <a:gd name="T10" fmla="*/ 12 w 108"/>
              <a:gd name="T11" fmla="*/ 2 h 62"/>
            </a:gdLst>
            <a:ahLst/>
            <a:cxnLst>
              <a:cxn ang="0">
                <a:pos x="T0" y="T1"/>
              </a:cxn>
              <a:cxn ang="0">
                <a:pos x="T2" y="T3"/>
              </a:cxn>
              <a:cxn ang="0">
                <a:pos x="T4" y="T5"/>
              </a:cxn>
              <a:cxn ang="0">
                <a:pos x="T6" y="T7"/>
              </a:cxn>
              <a:cxn ang="0">
                <a:pos x="T8" y="T9"/>
              </a:cxn>
              <a:cxn ang="0">
                <a:pos x="T10" y="T11"/>
              </a:cxn>
            </a:cxnLst>
            <a:rect l="0" t="0" r="r" b="b"/>
            <a:pathLst>
              <a:path w="108" h="62">
                <a:moveTo>
                  <a:pt x="12" y="2"/>
                </a:moveTo>
                <a:lnTo>
                  <a:pt x="0" y="26"/>
                </a:lnTo>
                <a:lnTo>
                  <a:pt x="78" y="62"/>
                </a:lnTo>
                <a:lnTo>
                  <a:pt x="108" y="44"/>
                </a:lnTo>
                <a:lnTo>
                  <a:pt x="72" y="0"/>
                </a:lnTo>
                <a:lnTo>
                  <a:pt x="12" y="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17"/>
          <p:cNvSpPr>
            <a:spLocks/>
          </p:cNvSpPr>
          <p:nvPr/>
        </p:nvSpPr>
        <p:spPr bwMode="auto">
          <a:xfrm>
            <a:off x="14374813" y="11849100"/>
            <a:ext cx="166688" cy="133350"/>
          </a:xfrm>
          <a:custGeom>
            <a:avLst/>
            <a:gdLst>
              <a:gd name="T0" fmla="*/ 27 w 52"/>
              <a:gd name="T1" fmla="*/ 0 h 42"/>
              <a:gd name="T2" fmla="*/ 5 w 52"/>
              <a:gd name="T3" fmla="*/ 12 h 42"/>
              <a:gd name="T4" fmla="*/ 0 w 52"/>
              <a:gd name="T5" fmla="*/ 29 h 42"/>
              <a:gd name="T6" fmla="*/ 8 w 52"/>
              <a:gd name="T7" fmla="*/ 42 h 42"/>
              <a:gd name="T8" fmla="*/ 52 w 52"/>
              <a:gd name="T9" fmla="*/ 8 h 42"/>
              <a:gd name="T10" fmla="*/ 27 w 52"/>
              <a:gd name="T11" fmla="*/ 0 h 42"/>
            </a:gdLst>
            <a:ahLst/>
            <a:cxnLst>
              <a:cxn ang="0">
                <a:pos x="T0" y="T1"/>
              </a:cxn>
              <a:cxn ang="0">
                <a:pos x="T2" y="T3"/>
              </a:cxn>
              <a:cxn ang="0">
                <a:pos x="T4" y="T5"/>
              </a:cxn>
              <a:cxn ang="0">
                <a:pos x="T6" y="T7"/>
              </a:cxn>
              <a:cxn ang="0">
                <a:pos x="T8" y="T9"/>
              </a:cxn>
              <a:cxn ang="0">
                <a:pos x="T10" y="T11"/>
              </a:cxn>
            </a:cxnLst>
            <a:rect l="0" t="0" r="r" b="b"/>
            <a:pathLst>
              <a:path w="52" h="42">
                <a:moveTo>
                  <a:pt x="27" y="0"/>
                </a:moveTo>
                <a:cubicBezTo>
                  <a:pt x="5" y="12"/>
                  <a:pt x="5" y="12"/>
                  <a:pt x="5" y="12"/>
                </a:cubicBezTo>
                <a:cubicBezTo>
                  <a:pt x="0" y="29"/>
                  <a:pt x="0" y="29"/>
                  <a:pt x="0" y="29"/>
                </a:cubicBezTo>
                <a:cubicBezTo>
                  <a:pt x="0" y="29"/>
                  <a:pt x="2" y="42"/>
                  <a:pt x="8" y="42"/>
                </a:cubicBezTo>
                <a:cubicBezTo>
                  <a:pt x="14" y="42"/>
                  <a:pt x="52" y="8"/>
                  <a:pt x="52" y="8"/>
                </a:cubicBezTo>
                <a:lnTo>
                  <a:pt x="27" y="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18"/>
          <p:cNvSpPr>
            <a:spLocks/>
          </p:cNvSpPr>
          <p:nvPr/>
        </p:nvSpPr>
        <p:spPr bwMode="auto">
          <a:xfrm>
            <a:off x="20986750" y="12671425"/>
            <a:ext cx="854075" cy="211138"/>
          </a:xfrm>
          <a:custGeom>
            <a:avLst/>
            <a:gdLst>
              <a:gd name="T0" fmla="*/ 24 w 268"/>
              <a:gd name="T1" fmla="*/ 16 h 67"/>
              <a:gd name="T2" fmla="*/ 20 w 268"/>
              <a:gd name="T3" fmla="*/ 25 h 67"/>
              <a:gd name="T4" fmla="*/ 0 w 268"/>
              <a:gd name="T5" fmla="*/ 28 h 67"/>
              <a:gd name="T6" fmla="*/ 0 w 268"/>
              <a:gd name="T7" fmla="*/ 56 h 67"/>
              <a:gd name="T8" fmla="*/ 89 w 268"/>
              <a:gd name="T9" fmla="*/ 53 h 67"/>
              <a:gd name="T10" fmla="*/ 120 w 268"/>
              <a:gd name="T11" fmla="*/ 55 h 67"/>
              <a:gd name="T12" fmla="*/ 123 w 268"/>
              <a:gd name="T13" fmla="*/ 67 h 67"/>
              <a:gd name="T14" fmla="*/ 242 w 268"/>
              <a:gd name="T15" fmla="*/ 38 h 67"/>
              <a:gd name="T16" fmla="*/ 256 w 268"/>
              <a:gd name="T17" fmla="*/ 37 h 67"/>
              <a:gd name="T18" fmla="*/ 268 w 268"/>
              <a:gd name="T19" fmla="*/ 0 h 67"/>
              <a:gd name="T20" fmla="*/ 248 w 268"/>
              <a:gd name="T21" fmla="*/ 0 h 67"/>
              <a:gd name="T22" fmla="*/ 242 w 268"/>
              <a:gd name="T23" fmla="*/ 6 h 67"/>
              <a:gd name="T24" fmla="*/ 211 w 268"/>
              <a:gd name="T25" fmla="*/ 17 h 67"/>
              <a:gd name="T26" fmla="*/ 203 w 268"/>
              <a:gd name="T27" fmla="*/ 26 h 67"/>
              <a:gd name="T28" fmla="*/ 196 w 268"/>
              <a:gd name="T29" fmla="*/ 13 h 67"/>
              <a:gd name="T30" fmla="*/ 164 w 268"/>
              <a:gd name="T31" fmla="*/ 16 h 67"/>
              <a:gd name="T32" fmla="*/ 123 w 268"/>
              <a:gd name="T33" fmla="*/ 22 h 67"/>
              <a:gd name="T34" fmla="*/ 75 w 268"/>
              <a:gd name="T35" fmla="*/ 31 h 67"/>
              <a:gd name="T36" fmla="*/ 53 w 268"/>
              <a:gd name="T37" fmla="*/ 25 h 67"/>
              <a:gd name="T38" fmla="*/ 24 w 268"/>
              <a:gd name="T39"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8" h="67">
                <a:moveTo>
                  <a:pt x="24" y="16"/>
                </a:moveTo>
                <a:cubicBezTo>
                  <a:pt x="20" y="25"/>
                  <a:pt x="20" y="25"/>
                  <a:pt x="20" y="25"/>
                </a:cubicBezTo>
                <a:cubicBezTo>
                  <a:pt x="0" y="28"/>
                  <a:pt x="0" y="28"/>
                  <a:pt x="0" y="28"/>
                </a:cubicBezTo>
                <a:cubicBezTo>
                  <a:pt x="0" y="56"/>
                  <a:pt x="0" y="56"/>
                  <a:pt x="0" y="56"/>
                </a:cubicBezTo>
                <a:cubicBezTo>
                  <a:pt x="89" y="53"/>
                  <a:pt x="89" y="53"/>
                  <a:pt x="89" y="53"/>
                </a:cubicBezTo>
                <a:cubicBezTo>
                  <a:pt x="120" y="55"/>
                  <a:pt x="120" y="55"/>
                  <a:pt x="120" y="55"/>
                </a:cubicBezTo>
                <a:cubicBezTo>
                  <a:pt x="123" y="67"/>
                  <a:pt x="123" y="67"/>
                  <a:pt x="123" y="67"/>
                </a:cubicBezTo>
                <a:cubicBezTo>
                  <a:pt x="242" y="38"/>
                  <a:pt x="242" y="38"/>
                  <a:pt x="242" y="38"/>
                </a:cubicBezTo>
                <a:cubicBezTo>
                  <a:pt x="256" y="37"/>
                  <a:pt x="256" y="37"/>
                  <a:pt x="256" y="37"/>
                </a:cubicBezTo>
                <a:cubicBezTo>
                  <a:pt x="268" y="0"/>
                  <a:pt x="268" y="0"/>
                  <a:pt x="268" y="0"/>
                </a:cubicBezTo>
                <a:cubicBezTo>
                  <a:pt x="248" y="0"/>
                  <a:pt x="248" y="0"/>
                  <a:pt x="248" y="0"/>
                </a:cubicBezTo>
                <a:cubicBezTo>
                  <a:pt x="242" y="6"/>
                  <a:pt x="242" y="6"/>
                  <a:pt x="242" y="6"/>
                </a:cubicBezTo>
                <a:cubicBezTo>
                  <a:pt x="211" y="17"/>
                  <a:pt x="211" y="17"/>
                  <a:pt x="211" y="17"/>
                </a:cubicBezTo>
                <a:cubicBezTo>
                  <a:pt x="211" y="17"/>
                  <a:pt x="208" y="35"/>
                  <a:pt x="203" y="26"/>
                </a:cubicBezTo>
                <a:cubicBezTo>
                  <a:pt x="199" y="17"/>
                  <a:pt x="196" y="13"/>
                  <a:pt x="196" y="13"/>
                </a:cubicBezTo>
                <a:cubicBezTo>
                  <a:pt x="164" y="16"/>
                  <a:pt x="164" y="16"/>
                  <a:pt x="164" y="16"/>
                </a:cubicBezTo>
                <a:cubicBezTo>
                  <a:pt x="123" y="22"/>
                  <a:pt x="123" y="22"/>
                  <a:pt x="123" y="22"/>
                </a:cubicBezTo>
                <a:cubicBezTo>
                  <a:pt x="75" y="31"/>
                  <a:pt x="75" y="31"/>
                  <a:pt x="75" y="31"/>
                </a:cubicBezTo>
                <a:cubicBezTo>
                  <a:pt x="53" y="25"/>
                  <a:pt x="53" y="25"/>
                  <a:pt x="53" y="25"/>
                </a:cubicBezTo>
                <a:lnTo>
                  <a:pt x="24" y="16"/>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19"/>
          <p:cNvSpPr>
            <a:spLocks/>
          </p:cNvSpPr>
          <p:nvPr/>
        </p:nvSpPr>
        <p:spPr bwMode="auto">
          <a:xfrm>
            <a:off x="19735800" y="6199188"/>
            <a:ext cx="4011613" cy="2698750"/>
          </a:xfrm>
          <a:custGeom>
            <a:avLst/>
            <a:gdLst>
              <a:gd name="T0" fmla="*/ 1109 w 1260"/>
              <a:gd name="T1" fmla="*/ 687 h 854"/>
              <a:gd name="T2" fmla="*/ 1075 w 1260"/>
              <a:gd name="T3" fmla="*/ 718 h 854"/>
              <a:gd name="T4" fmla="*/ 1031 w 1260"/>
              <a:gd name="T5" fmla="*/ 681 h 854"/>
              <a:gd name="T6" fmla="*/ 962 w 1260"/>
              <a:gd name="T7" fmla="*/ 663 h 854"/>
              <a:gd name="T8" fmla="*/ 963 w 1260"/>
              <a:gd name="T9" fmla="*/ 651 h 854"/>
              <a:gd name="T10" fmla="*/ 1016 w 1260"/>
              <a:gd name="T11" fmla="*/ 622 h 854"/>
              <a:gd name="T12" fmla="*/ 1048 w 1260"/>
              <a:gd name="T13" fmla="*/ 574 h 854"/>
              <a:gd name="T14" fmla="*/ 1114 w 1260"/>
              <a:gd name="T15" fmla="*/ 520 h 854"/>
              <a:gd name="T16" fmla="*/ 1165 w 1260"/>
              <a:gd name="T17" fmla="*/ 452 h 854"/>
              <a:gd name="T18" fmla="*/ 1218 w 1260"/>
              <a:gd name="T19" fmla="*/ 356 h 854"/>
              <a:gd name="T20" fmla="*/ 1227 w 1260"/>
              <a:gd name="T21" fmla="*/ 199 h 854"/>
              <a:gd name="T22" fmla="*/ 1163 w 1260"/>
              <a:gd name="T23" fmla="*/ 124 h 854"/>
              <a:gd name="T24" fmla="*/ 1028 w 1260"/>
              <a:gd name="T25" fmla="*/ 160 h 854"/>
              <a:gd name="T26" fmla="*/ 850 w 1260"/>
              <a:gd name="T27" fmla="*/ 139 h 854"/>
              <a:gd name="T28" fmla="*/ 745 w 1260"/>
              <a:gd name="T29" fmla="*/ 88 h 854"/>
              <a:gd name="T30" fmla="*/ 661 w 1260"/>
              <a:gd name="T31" fmla="*/ 16 h 854"/>
              <a:gd name="T32" fmla="*/ 598 w 1260"/>
              <a:gd name="T33" fmla="*/ 79 h 854"/>
              <a:gd name="T34" fmla="*/ 536 w 1260"/>
              <a:gd name="T35" fmla="*/ 201 h 854"/>
              <a:gd name="T36" fmla="*/ 425 w 1260"/>
              <a:gd name="T37" fmla="*/ 211 h 854"/>
              <a:gd name="T38" fmla="*/ 399 w 1260"/>
              <a:gd name="T39" fmla="*/ 205 h 854"/>
              <a:gd name="T40" fmla="*/ 318 w 1260"/>
              <a:gd name="T41" fmla="*/ 223 h 854"/>
              <a:gd name="T42" fmla="*/ 227 w 1260"/>
              <a:gd name="T43" fmla="*/ 207 h 854"/>
              <a:gd name="T44" fmla="*/ 143 w 1260"/>
              <a:gd name="T45" fmla="*/ 216 h 854"/>
              <a:gd name="T46" fmla="*/ 39 w 1260"/>
              <a:gd name="T47" fmla="*/ 273 h 854"/>
              <a:gd name="T48" fmla="*/ 83 w 1260"/>
              <a:gd name="T49" fmla="*/ 414 h 854"/>
              <a:gd name="T50" fmla="*/ 20 w 1260"/>
              <a:gd name="T51" fmla="*/ 539 h 854"/>
              <a:gd name="T52" fmla="*/ 0 w 1260"/>
              <a:gd name="T53" fmla="*/ 586 h 854"/>
              <a:gd name="T54" fmla="*/ 110 w 1260"/>
              <a:gd name="T55" fmla="*/ 687 h 854"/>
              <a:gd name="T56" fmla="*/ 224 w 1260"/>
              <a:gd name="T57" fmla="*/ 693 h 854"/>
              <a:gd name="T58" fmla="*/ 297 w 1260"/>
              <a:gd name="T59" fmla="*/ 652 h 854"/>
              <a:gd name="T60" fmla="*/ 393 w 1260"/>
              <a:gd name="T61" fmla="*/ 571 h 854"/>
              <a:gd name="T62" fmla="*/ 534 w 1260"/>
              <a:gd name="T63" fmla="*/ 584 h 854"/>
              <a:gd name="T64" fmla="*/ 587 w 1260"/>
              <a:gd name="T65" fmla="*/ 654 h 854"/>
              <a:gd name="T66" fmla="*/ 664 w 1260"/>
              <a:gd name="T67" fmla="*/ 720 h 854"/>
              <a:gd name="T68" fmla="*/ 692 w 1260"/>
              <a:gd name="T69" fmla="*/ 708 h 854"/>
              <a:gd name="T70" fmla="*/ 763 w 1260"/>
              <a:gd name="T71" fmla="*/ 654 h 854"/>
              <a:gd name="T72" fmla="*/ 784 w 1260"/>
              <a:gd name="T73" fmla="*/ 649 h 854"/>
              <a:gd name="T74" fmla="*/ 799 w 1260"/>
              <a:gd name="T75" fmla="*/ 670 h 854"/>
              <a:gd name="T76" fmla="*/ 801 w 1260"/>
              <a:gd name="T77" fmla="*/ 696 h 854"/>
              <a:gd name="T78" fmla="*/ 884 w 1260"/>
              <a:gd name="T79" fmla="*/ 691 h 854"/>
              <a:gd name="T80" fmla="*/ 929 w 1260"/>
              <a:gd name="T81" fmla="*/ 690 h 854"/>
              <a:gd name="T82" fmla="*/ 894 w 1260"/>
              <a:gd name="T83" fmla="*/ 784 h 854"/>
              <a:gd name="T84" fmla="*/ 936 w 1260"/>
              <a:gd name="T85" fmla="*/ 781 h 854"/>
              <a:gd name="T86" fmla="*/ 966 w 1260"/>
              <a:gd name="T87" fmla="*/ 845 h 854"/>
              <a:gd name="T88" fmla="*/ 1039 w 1260"/>
              <a:gd name="T89" fmla="*/ 801 h 854"/>
              <a:gd name="T90" fmla="*/ 1084 w 1260"/>
              <a:gd name="T91" fmla="*/ 757 h 854"/>
              <a:gd name="T92" fmla="*/ 1120 w 1260"/>
              <a:gd name="T93" fmla="*/ 726 h 854"/>
              <a:gd name="T94" fmla="*/ 1171 w 1260"/>
              <a:gd name="T95" fmla="*/ 673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0" h="854">
                <a:moveTo>
                  <a:pt x="1154" y="663"/>
                </a:moveTo>
                <a:cubicBezTo>
                  <a:pt x="1148" y="666"/>
                  <a:pt x="1133" y="670"/>
                  <a:pt x="1133" y="670"/>
                </a:cubicBezTo>
                <a:cubicBezTo>
                  <a:pt x="1121" y="672"/>
                  <a:pt x="1121" y="672"/>
                  <a:pt x="1121" y="672"/>
                </a:cubicBezTo>
                <a:cubicBezTo>
                  <a:pt x="1109" y="687"/>
                  <a:pt x="1109" y="687"/>
                  <a:pt x="1109" y="687"/>
                </a:cubicBezTo>
                <a:cubicBezTo>
                  <a:pt x="1103" y="691"/>
                  <a:pt x="1103" y="691"/>
                  <a:pt x="1103" y="691"/>
                </a:cubicBezTo>
                <a:cubicBezTo>
                  <a:pt x="1103" y="691"/>
                  <a:pt x="1091" y="703"/>
                  <a:pt x="1087" y="708"/>
                </a:cubicBezTo>
                <a:cubicBezTo>
                  <a:pt x="1082" y="712"/>
                  <a:pt x="1082" y="712"/>
                  <a:pt x="1082" y="712"/>
                </a:cubicBezTo>
                <a:cubicBezTo>
                  <a:pt x="1075" y="718"/>
                  <a:pt x="1075" y="718"/>
                  <a:pt x="1075" y="718"/>
                </a:cubicBezTo>
                <a:cubicBezTo>
                  <a:pt x="1074" y="717"/>
                  <a:pt x="1072" y="715"/>
                  <a:pt x="1066" y="712"/>
                </a:cubicBezTo>
                <a:cubicBezTo>
                  <a:pt x="1051" y="705"/>
                  <a:pt x="1051" y="705"/>
                  <a:pt x="1051" y="705"/>
                </a:cubicBezTo>
                <a:cubicBezTo>
                  <a:pt x="1037" y="688"/>
                  <a:pt x="1037" y="688"/>
                  <a:pt x="1037" y="688"/>
                </a:cubicBezTo>
                <a:cubicBezTo>
                  <a:pt x="1031" y="681"/>
                  <a:pt x="1031" y="681"/>
                  <a:pt x="1031" y="681"/>
                </a:cubicBezTo>
                <a:cubicBezTo>
                  <a:pt x="1031" y="681"/>
                  <a:pt x="1042" y="684"/>
                  <a:pt x="1022" y="678"/>
                </a:cubicBezTo>
                <a:cubicBezTo>
                  <a:pt x="1002" y="672"/>
                  <a:pt x="1007" y="678"/>
                  <a:pt x="1002" y="672"/>
                </a:cubicBezTo>
                <a:cubicBezTo>
                  <a:pt x="998" y="666"/>
                  <a:pt x="998" y="666"/>
                  <a:pt x="998" y="666"/>
                </a:cubicBezTo>
                <a:cubicBezTo>
                  <a:pt x="962" y="663"/>
                  <a:pt x="962" y="663"/>
                  <a:pt x="962" y="663"/>
                </a:cubicBezTo>
                <a:cubicBezTo>
                  <a:pt x="945" y="663"/>
                  <a:pt x="945" y="663"/>
                  <a:pt x="945" y="663"/>
                </a:cubicBezTo>
                <a:cubicBezTo>
                  <a:pt x="929" y="657"/>
                  <a:pt x="929" y="657"/>
                  <a:pt x="929" y="657"/>
                </a:cubicBezTo>
                <a:cubicBezTo>
                  <a:pt x="929" y="657"/>
                  <a:pt x="924" y="651"/>
                  <a:pt x="929" y="651"/>
                </a:cubicBezTo>
                <a:cubicBezTo>
                  <a:pt x="933" y="651"/>
                  <a:pt x="963" y="651"/>
                  <a:pt x="963" y="651"/>
                </a:cubicBezTo>
                <a:cubicBezTo>
                  <a:pt x="998" y="651"/>
                  <a:pt x="998" y="651"/>
                  <a:pt x="998" y="651"/>
                </a:cubicBezTo>
                <a:cubicBezTo>
                  <a:pt x="1005" y="648"/>
                  <a:pt x="1005" y="648"/>
                  <a:pt x="1005" y="648"/>
                </a:cubicBezTo>
                <a:cubicBezTo>
                  <a:pt x="1005" y="648"/>
                  <a:pt x="1013" y="640"/>
                  <a:pt x="1014" y="631"/>
                </a:cubicBezTo>
                <a:cubicBezTo>
                  <a:pt x="1016" y="622"/>
                  <a:pt x="1016" y="622"/>
                  <a:pt x="1016" y="622"/>
                </a:cubicBezTo>
                <a:cubicBezTo>
                  <a:pt x="1033" y="593"/>
                  <a:pt x="1033" y="593"/>
                  <a:pt x="1033" y="593"/>
                </a:cubicBezTo>
                <a:cubicBezTo>
                  <a:pt x="1028" y="584"/>
                  <a:pt x="1022" y="574"/>
                  <a:pt x="1022" y="574"/>
                </a:cubicBezTo>
                <a:cubicBezTo>
                  <a:pt x="1030" y="565"/>
                  <a:pt x="1030" y="565"/>
                  <a:pt x="1030" y="565"/>
                </a:cubicBezTo>
                <a:cubicBezTo>
                  <a:pt x="1048" y="574"/>
                  <a:pt x="1048" y="574"/>
                  <a:pt x="1048" y="574"/>
                </a:cubicBezTo>
                <a:cubicBezTo>
                  <a:pt x="1057" y="566"/>
                  <a:pt x="1057" y="566"/>
                  <a:pt x="1057" y="566"/>
                </a:cubicBezTo>
                <a:cubicBezTo>
                  <a:pt x="1057" y="554"/>
                  <a:pt x="1057" y="554"/>
                  <a:pt x="1057" y="554"/>
                </a:cubicBezTo>
                <a:cubicBezTo>
                  <a:pt x="1070" y="542"/>
                  <a:pt x="1070" y="542"/>
                  <a:pt x="1070" y="542"/>
                </a:cubicBezTo>
                <a:cubicBezTo>
                  <a:pt x="1070" y="542"/>
                  <a:pt x="1114" y="524"/>
                  <a:pt x="1114" y="520"/>
                </a:cubicBezTo>
                <a:cubicBezTo>
                  <a:pt x="1114" y="515"/>
                  <a:pt x="1133" y="499"/>
                  <a:pt x="1142" y="491"/>
                </a:cubicBezTo>
                <a:cubicBezTo>
                  <a:pt x="1151" y="483"/>
                  <a:pt x="1157" y="476"/>
                  <a:pt x="1157" y="476"/>
                </a:cubicBezTo>
                <a:cubicBezTo>
                  <a:pt x="1157" y="476"/>
                  <a:pt x="1166" y="480"/>
                  <a:pt x="1166" y="471"/>
                </a:cubicBezTo>
                <a:cubicBezTo>
                  <a:pt x="1166" y="462"/>
                  <a:pt x="1165" y="452"/>
                  <a:pt x="1165" y="452"/>
                </a:cubicBezTo>
                <a:cubicBezTo>
                  <a:pt x="1200" y="437"/>
                  <a:pt x="1200" y="437"/>
                  <a:pt x="1200" y="437"/>
                </a:cubicBezTo>
                <a:cubicBezTo>
                  <a:pt x="1191" y="441"/>
                  <a:pt x="1191" y="441"/>
                  <a:pt x="1191" y="441"/>
                </a:cubicBezTo>
                <a:cubicBezTo>
                  <a:pt x="1191" y="418"/>
                  <a:pt x="1191" y="398"/>
                  <a:pt x="1191" y="395"/>
                </a:cubicBezTo>
                <a:cubicBezTo>
                  <a:pt x="1191" y="386"/>
                  <a:pt x="1218" y="356"/>
                  <a:pt x="1218" y="356"/>
                </a:cubicBezTo>
                <a:cubicBezTo>
                  <a:pt x="1218" y="356"/>
                  <a:pt x="1230" y="335"/>
                  <a:pt x="1230" y="325"/>
                </a:cubicBezTo>
                <a:cubicBezTo>
                  <a:pt x="1230" y="316"/>
                  <a:pt x="1257" y="298"/>
                  <a:pt x="1257" y="289"/>
                </a:cubicBezTo>
                <a:cubicBezTo>
                  <a:pt x="1257" y="280"/>
                  <a:pt x="1260" y="268"/>
                  <a:pt x="1260" y="268"/>
                </a:cubicBezTo>
                <a:cubicBezTo>
                  <a:pt x="1227" y="199"/>
                  <a:pt x="1227" y="199"/>
                  <a:pt x="1227" y="199"/>
                </a:cubicBezTo>
                <a:cubicBezTo>
                  <a:pt x="1242" y="172"/>
                  <a:pt x="1242" y="172"/>
                  <a:pt x="1242" y="172"/>
                </a:cubicBezTo>
                <a:cubicBezTo>
                  <a:pt x="1245" y="142"/>
                  <a:pt x="1245" y="142"/>
                  <a:pt x="1245" y="142"/>
                </a:cubicBezTo>
                <a:cubicBezTo>
                  <a:pt x="1236" y="124"/>
                  <a:pt x="1236" y="124"/>
                  <a:pt x="1236" y="124"/>
                </a:cubicBezTo>
                <a:cubicBezTo>
                  <a:pt x="1163" y="124"/>
                  <a:pt x="1163" y="124"/>
                  <a:pt x="1163" y="124"/>
                </a:cubicBezTo>
                <a:cubicBezTo>
                  <a:pt x="1142" y="145"/>
                  <a:pt x="1142" y="145"/>
                  <a:pt x="1142" y="145"/>
                </a:cubicBezTo>
                <a:cubicBezTo>
                  <a:pt x="1091" y="145"/>
                  <a:pt x="1091" y="145"/>
                  <a:pt x="1091" y="145"/>
                </a:cubicBezTo>
                <a:cubicBezTo>
                  <a:pt x="1061" y="151"/>
                  <a:pt x="1061" y="151"/>
                  <a:pt x="1061" y="151"/>
                </a:cubicBezTo>
                <a:cubicBezTo>
                  <a:pt x="1028" y="160"/>
                  <a:pt x="1028" y="160"/>
                  <a:pt x="1028" y="160"/>
                </a:cubicBezTo>
                <a:cubicBezTo>
                  <a:pt x="986" y="145"/>
                  <a:pt x="986" y="145"/>
                  <a:pt x="986" y="145"/>
                </a:cubicBezTo>
                <a:cubicBezTo>
                  <a:pt x="968" y="163"/>
                  <a:pt x="968" y="163"/>
                  <a:pt x="968" y="163"/>
                </a:cubicBezTo>
                <a:cubicBezTo>
                  <a:pt x="863" y="157"/>
                  <a:pt x="863" y="157"/>
                  <a:pt x="863" y="157"/>
                </a:cubicBezTo>
                <a:cubicBezTo>
                  <a:pt x="863" y="157"/>
                  <a:pt x="853" y="148"/>
                  <a:pt x="850" y="139"/>
                </a:cubicBezTo>
                <a:cubicBezTo>
                  <a:pt x="847" y="130"/>
                  <a:pt x="829" y="109"/>
                  <a:pt x="829" y="109"/>
                </a:cubicBezTo>
                <a:cubicBezTo>
                  <a:pt x="799" y="103"/>
                  <a:pt x="799" y="103"/>
                  <a:pt x="799" y="103"/>
                </a:cubicBezTo>
                <a:cubicBezTo>
                  <a:pt x="754" y="109"/>
                  <a:pt x="754" y="109"/>
                  <a:pt x="754" y="109"/>
                </a:cubicBezTo>
                <a:cubicBezTo>
                  <a:pt x="754" y="109"/>
                  <a:pt x="748" y="97"/>
                  <a:pt x="745" y="88"/>
                </a:cubicBezTo>
                <a:cubicBezTo>
                  <a:pt x="742" y="79"/>
                  <a:pt x="727" y="22"/>
                  <a:pt x="727" y="22"/>
                </a:cubicBezTo>
                <a:cubicBezTo>
                  <a:pt x="721" y="9"/>
                  <a:pt x="721" y="9"/>
                  <a:pt x="721" y="9"/>
                </a:cubicBezTo>
                <a:cubicBezTo>
                  <a:pt x="688" y="0"/>
                  <a:pt x="688" y="0"/>
                  <a:pt x="688" y="0"/>
                </a:cubicBezTo>
                <a:cubicBezTo>
                  <a:pt x="661" y="16"/>
                  <a:pt x="661" y="16"/>
                  <a:pt x="661" y="16"/>
                </a:cubicBezTo>
                <a:cubicBezTo>
                  <a:pt x="640" y="25"/>
                  <a:pt x="640" y="25"/>
                  <a:pt x="640" y="25"/>
                </a:cubicBezTo>
                <a:cubicBezTo>
                  <a:pt x="634" y="40"/>
                  <a:pt x="634" y="40"/>
                  <a:pt x="634" y="40"/>
                </a:cubicBezTo>
                <a:cubicBezTo>
                  <a:pt x="601" y="43"/>
                  <a:pt x="601" y="43"/>
                  <a:pt x="601" y="43"/>
                </a:cubicBezTo>
                <a:cubicBezTo>
                  <a:pt x="601" y="43"/>
                  <a:pt x="601" y="64"/>
                  <a:pt x="598" y="79"/>
                </a:cubicBezTo>
                <a:cubicBezTo>
                  <a:pt x="595" y="94"/>
                  <a:pt x="559" y="70"/>
                  <a:pt x="559" y="70"/>
                </a:cubicBezTo>
                <a:cubicBezTo>
                  <a:pt x="511" y="96"/>
                  <a:pt x="511" y="96"/>
                  <a:pt x="511" y="96"/>
                </a:cubicBezTo>
                <a:cubicBezTo>
                  <a:pt x="518" y="161"/>
                  <a:pt x="518" y="161"/>
                  <a:pt x="518" y="161"/>
                </a:cubicBezTo>
                <a:cubicBezTo>
                  <a:pt x="536" y="201"/>
                  <a:pt x="536" y="201"/>
                  <a:pt x="536" y="201"/>
                </a:cubicBezTo>
                <a:cubicBezTo>
                  <a:pt x="518" y="205"/>
                  <a:pt x="518" y="205"/>
                  <a:pt x="518" y="205"/>
                </a:cubicBezTo>
                <a:cubicBezTo>
                  <a:pt x="518" y="205"/>
                  <a:pt x="479" y="198"/>
                  <a:pt x="474" y="198"/>
                </a:cubicBezTo>
                <a:cubicBezTo>
                  <a:pt x="470" y="198"/>
                  <a:pt x="453" y="208"/>
                  <a:pt x="453" y="208"/>
                </a:cubicBezTo>
                <a:cubicBezTo>
                  <a:pt x="425" y="211"/>
                  <a:pt x="425" y="211"/>
                  <a:pt x="425" y="211"/>
                </a:cubicBezTo>
                <a:cubicBezTo>
                  <a:pt x="417" y="193"/>
                  <a:pt x="417" y="193"/>
                  <a:pt x="417" y="193"/>
                </a:cubicBezTo>
                <a:cubicBezTo>
                  <a:pt x="410" y="192"/>
                  <a:pt x="410" y="192"/>
                  <a:pt x="410" y="192"/>
                </a:cubicBezTo>
                <a:cubicBezTo>
                  <a:pt x="399" y="195"/>
                  <a:pt x="399" y="195"/>
                  <a:pt x="399" y="195"/>
                </a:cubicBezTo>
                <a:cubicBezTo>
                  <a:pt x="399" y="205"/>
                  <a:pt x="399" y="205"/>
                  <a:pt x="399" y="205"/>
                </a:cubicBezTo>
                <a:cubicBezTo>
                  <a:pt x="395" y="210"/>
                  <a:pt x="373" y="210"/>
                  <a:pt x="373" y="210"/>
                </a:cubicBezTo>
                <a:cubicBezTo>
                  <a:pt x="373" y="210"/>
                  <a:pt x="364" y="208"/>
                  <a:pt x="352" y="208"/>
                </a:cubicBezTo>
                <a:cubicBezTo>
                  <a:pt x="340" y="208"/>
                  <a:pt x="318" y="216"/>
                  <a:pt x="318" y="216"/>
                </a:cubicBezTo>
                <a:cubicBezTo>
                  <a:pt x="318" y="223"/>
                  <a:pt x="318" y="223"/>
                  <a:pt x="318" y="223"/>
                </a:cubicBezTo>
                <a:cubicBezTo>
                  <a:pt x="310" y="238"/>
                  <a:pt x="310" y="238"/>
                  <a:pt x="310" y="238"/>
                </a:cubicBezTo>
                <a:cubicBezTo>
                  <a:pt x="297" y="232"/>
                  <a:pt x="297" y="232"/>
                  <a:pt x="297" y="232"/>
                </a:cubicBezTo>
                <a:cubicBezTo>
                  <a:pt x="267" y="213"/>
                  <a:pt x="267" y="213"/>
                  <a:pt x="267" y="213"/>
                </a:cubicBezTo>
                <a:cubicBezTo>
                  <a:pt x="227" y="207"/>
                  <a:pt x="227" y="207"/>
                  <a:pt x="227" y="207"/>
                </a:cubicBezTo>
                <a:cubicBezTo>
                  <a:pt x="199" y="213"/>
                  <a:pt x="199" y="213"/>
                  <a:pt x="199" y="213"/>
                </a:cubicBezTo>
                <a:cubicBezTo>
                  <a:pt x="185" y="213"/>
                  <a:pt x="185" y="213"/>
                  <a:pt x="185" y="213"/>
                </a:cubicBezTo>
                <a:cubicBezTo>
                  <a:pt x="157" y="211"/>
                  <a:pt x="157" y="211"/>
                  <a:pt x="157" y="211"/>
                </a:cubicBezTo>
                <a:cubicBezTo>
                  <a:pt x="143" y="216"/>
                  <a:pt x="143" y="216"/>
                  <a:pt x="143" y="216"/>
                </a:cubicBezTo>
                <a:cubicBezTo>
                  <a:pt x="128" y="226"/>
                  <a:pt x="128" y="226"/>
                  <a:pt x="128" y="226"/>
                </a:cubicBezTo>
                <a:cubicBezTo>
                  <a:pt x="71" y="250"/>
                  <a:pt x="71" y="250"/>
                  <a:pt x="71" y="250"/>
                </a:cubicBezTo>
                <a:cubicBezTo>
                  <a:pt x="60" y="271"/>
                  <a:pt x="60" y="271"/>
                  <a:pt x="60" y="271"/>
                </a:cubicBezTo>
                <a:cubicBezTo>
                  <a:pt x="39" y="273"/>
                  <a:pt x="39" y="273"/>
                  <a:pt x="39" y="273"/>
                </a:cubicBezTo>
                <a:cubicBezTo>
                  <a:pt x="48" y="304"/>
                  <a:pt x="48" y="304"/>
                  <a:pt x="48" y="304"/>
                </a:cubicBezTo>
                <a:cubicBezTo>
                  <a:pt x="77" y="341"/>
                  <a:pt x="77" y="341"/>
                  <a:pt x="77" y="341"/>
                </a:cubicBezTo>
                <a:cubicBezTo>
                  <a:pt x="77" y="341"/>
                  <a:pt x="91" y="395"/>
                  <a:pt x="91" y="399"/>
                </a:cubicBezTo>
                <a:cubicBezTo>
                  <a:pt x="91" y="404"/>
                  <a:pt x="83" y="414"/>
                  <a:pt x="83" y="414"/>
                </a:cubicBezTo>
                <a:cubicBezTo>
                  <a:pt x="59" y="429"/>
                  <a:pt x="59" y="429"/>
                  <a:pt x="59" y="429"/>
                </a:cubicBezTo>
                <a:cubicBezTo>
                  <a:pt x="32" y="471"/>
                  <a:pt x="32" y="471"/>
                  <a:pt x="32" y="471"/>
                </a:cubicBezTo>
                <a:cubicBezTo>
                  <a:pt x="20" y="514"/>
                  <a:pt x="20" y="514"/>
                  <a:pt x="20" y="514"/>
                </a:cubicBezTo>
                <a:cubicBezTo>
                  <a:pt x="20" y="539"/>
                  <a:pt x="20" y="539"/>
                  <a:pt x="20" y="539"/>
                </a:cubicBezTo>
                <a:cubicBezTo>
                  <a:pt x="35" y="562"/>
                  <a:pt x="35" y="562"/>
                  <a:pt x="35" y="562"/>
                </a:cubicBezTo>
                <a:cubicBezTo>
                  <a:pt x="42" y="577"/>
                  <a:pt x="42" y="577"/>
                  <a:pt x="42" y="577"/>
                </a:cubicBezTo>
                <a:cubicBezTo>
                  <a:pt x="20" y="583"/>
                  <a:pt x="20" y="583"/>
                  <a:pt x="20" y="583"/>
                </a:cubicBezTo>
                <a:cubicBezTo>
                  <a:pt x="0" y="586"/>
                  <a:pt x="0" y="586"/>
                  <a:pt x="0" y="586"/>
                </a:cubicBezTo>
                <a:cubicBezTo>
                  <a:pt x="6" y="664"/>
                  <a:pt x="6" y="664"/>
                  <a:pt x="6" y="664"/>
                </a:cubicBezTo>
                <a:cubicBezTo>
                  <a:pt x="42" y="687"/>
                  <a:pt x="42" y="687"/>
                  <a:pt x="42" y="687"/>
                </a:cubicBezTo>
                <a:cubicBezTo>
                  <a:pt x="42" y="687"/>
                  <a:pt x="51" y="687"/>
                  <a:pt x="63" y="687"/>
                </a:cubicBezTo>
                <a:cubicBezTo>
                  <a:pt x="76" y="687"/>
                  <a:pt x="97" y="688"/>
                  <a:pt x="110" y="687"/>
                </a:cubicBezTo>
                <a:cubicBezTo>
                  <a:pt x="124" y="685"/>
                  <a:pt x="151" y="684"/>
                  <a:pt x="151" y="684"/>
                </a:cubicBezTo>
                <a:cubicBezTo>
                  <a:pt x="190" y="678"/>
                  <a:pt x="190" y="678"/>
                  <a:pt x="190" y="678"/>
                </a:cubicBezTo>
                <a:cubicBezTo>
                  <a:pt x="208" y="690"/>
                  <a:pt x="208" y="690"/>
                  <a:pt x="208" y="690"/>
                </a:cubicBezTo>
                <a:cubicBezTo>
                  <a:pt x="208" y="690"/>
                  <a:pt x="220" y="697"/>
                  <a:pt x="224" y="693"/>
                </a:cubicBezTo>
                <a:cubicBezTo>
                  <a:pt x="229" y="688"/>
                  <a:pt x="230" y="688"/>
                  <a:pt x="237" y="681"/>
                </a:cubicBezTo>
                <a:cubicBezTo>
                  <a:pt x="243" y="673"/>
                  <a:pt x="258" y="660"/>
                  <a:pt x="258" y="660"/>
                </a:cubicBezTo>
                <a:cubicBezTo>
                  <a:pt x="271" y="652"/>
                  <a:pt x="271" y="652"/>
                  <a:pt x="271" y="652"/>
                </a:cubicBezTo>
                <a:cubicBezTo>
                  <a:pt x="297" y="652"/>
                  <a:pt x="297" y="652"/>
                  <a:pt x="297" y="652"/>
                </a:cubicBezTo>
                <a:cubicBezTo>
                  <a:pt x="316" y="648"/>
                  <a:pt x="316" y="648"/>
                  <a:pt x="316" y="648"/>
                </a:cubicBezTo>
                <a:cubicBezTo>
                  <a:pt x="317" y="645"/>
                  <a:pt x="319" y="642"/>
                  <a:pt x="321" y="637"/>
                </a:cubicBezTo>
                <a:cubicBezTo>
                  <a:pt x="339" y="595"/>
                  <a:pt x="339" y="595"/>
                  <a:pt x="339" y="595"/>
                </a:cubicBezTo>
                <a:cubicBezTo>
                  <a:pt x="393" y="571"/>
                  <a:pt x="393" y="571"/>
                  <a:pt x="393" y="571"/>
                </a:cubicBezTo>
                <a:cubicBezTo>
                  <a:pt x="461" y="578"/>
                  <a:pt x="461" y="578"/>
                  <a:pt x="461" y="578"/>
                </a:cubicBezTo>
                <a:cubicBezTo>
                  <a:pt x="477" y="583"/>
                  <a:pt x="477" y="583"/>
                  <a:pt x="477" y="583"/>
                </a:cubicBezTo>
                <a:cubicBezTo>
                  <a:pt x="512" y="577"/>
                  <a:pt x="512" y="577"/>
                  <a:pt x="512" y="577"/>
                </a:cubicBezTo>
                <a:cubicBezTo>
                  <a:pt x="534" y="584"/>
                  <a:pt x="534" y="584"/>
                  <a:pt x="534" y="584"/>
                </a:cubicBezTo>
                <a:cubicBezTo>
                  <a:pt x="550" y="604"/>
                  <a:pt x="550" y="604"/>
                  <a:pt x="550" y="604"/>
                </a:cubicBezTo>
                <a:cubicBezTo>
                  <a:pt x="560" y="640"/>
                  <a:pt x="560" y="640"/>
                  <a:pt x="560" y="640"/>
                </a:cubicBezTo>
                <a:cubicBezTo>
                  <a:pt x="568" y="648"/>
                  <a:pt x="568" y="648"/>
                  <a:pt x="568" y="648"/>
                </a:cubicBezTo>
                <a:cubicBezTo>
                  <a:pt x="587" y="654"/>
                  <a:pt x="587" y="654"/>
                  <a:pt x="587" y="654"/>
                </a:cubicBezTo>
                <a:cubicBezTo>
                  <a:pt x="622" y="703"/>
                  <a:pt x="622" y="703"/>
                  <a:pt x="622" y="703"/>
                </a:cubicBezTo>
                <a:cubicBezTo>
                  <a:pt x="641" y="714"/>
                  <a:pt x="641" y="714"/>
                  <a:pt x="641" y="714"/>
                </a:cubicBezTo>
                <a:cubicBezTo>
                  <a:pt x="648" y="720"/>
                  <a:pt x="648" y="720"/>
                  <a:pt x="648" y="720"/>
                </a:cubicBezTo>
                <a:cubicBezTo>
                  <a:pt x="664" y="720"/>
                  <a:pt x="664" y="720"/>
                  <a:pt x="664" y="720"/>
                </a:cubicBezTo>
                <a:cubicBezTo>
                  <a:pt x="680" y="736"/>
                  <a:pt x="680" y="736"/>
                  <a:pt x="680" y="736"/>
                </a:cubicBezTo>
                <a:cubicBezTo>
                  <a:pt x="686" y="744"/>
                  <a:pt x="686" y="744"/>
                  <a:pt x="686" y="744"/>
                </a:cubicBezTo>
                <a:cubicBezTo>
                  <a:pt x="692" y="718"/>
                  <a:pt x="692" y="718"/>
                  <a:pt x="692" y="718"/>
                </a:cubicBezTo>
                <a:cubicBezTo>
                  <a:pt x="692" y="708"/>
                  <a:pt x="692" y="708"/>
                  <a:pt x="692" y="708"/>
                </a:cubicBezTo>
                <a:cubicBezTo>
                  <a:pt x="692" y="708"/>
                  <a:pt x="671" y="711"/>
                  <a:pt x="698" y="702"/>
                </a:cubicBezTo>
                <a:cubicBezTo>
                  <a:pt x="726" y="693"/>
                  <a:pt x="697" y="703"/>
                  <a:pt x="726" y="693"/>
                </a:cubicBezTo>
                <a:cubicBezTo>
                  <a:pt x="754" y="682"/>
                  <a:pt x="754" y="682"/>
                  <a:pt x="754" y="682"/>
                </a:cubicBezTo>
                <a:cubicBezTo>
                  <a:pt x="763" y="654"/>
                  <a:pt x="763" y="654"/>
                  <a:pt x="763" y="654"/>
                </a:cubicBezTo>
                <a:cubicBezTo>
                  <a:pt x="765" y="645"/>
                  <a:pt x="765" y="645"/>
                  <a:pt x="765" y="645"/>
                </a:cubicBezTo>
                <a:cubicBezTo>
                  <a:pt x="778" y="623"/>
                  <a:pt x="778" y="623"/>
                  <a:pt x="778" y="623"/>
                </a:cubicBezTo>
                <a:cubicBezTo>
                  <a:pt x="781" y="641"/>
                  <a:pt x="781" y="641"/>
                  <a:pt x="781" y="641"/>
                </a:cubicBezTo>
                <a:cubicBezTo>
                  <a:pt x="784" y="649"/>
                  <a:pt x="784" y="649"/>
                  <a:pt x="784" y="649"/>
                </a:cubicBezTo>
                <a:cubicBezTo>
                  <a:pt x="819" y="655"/>
                  <a:pt x="819" y="655"/>
                  <a:pt x="819" y="655"/>
                </a:cubicBezTo>
                <a:cubicBezTo>
                  <a:pt x="819" y="655"/>
                  <a:pt x="828" y="661"/>
                  <a:pt x="823" y="664"/>
                </a:cubicBezTo>
                <a:cubicBezTo>
                  <a:pt x="819" y="667"/>
                  <a:pt x="828" y="664"/>
                  <a:pt x="819" y="667"/>
                </a:cubicBezTo>
                <a:cubicBezTo>
                  <a:pt x="810" y="670"/>
                  <a:pt x="808" y="670"/>
                  <a:pt x="799" y="670"/>
                </a:cubicBezTo>
                <a:cubicBezTo>
                  <a:pt x="790" y="670"/>
                  <a:pt x="771" y="673"/>
                  <a:pt x="771" y="673"/>
                </a:cubicBezTo>
                <a:cubicBezTo>
                  <a:pt x="771" y="679"/>
                  <a:pt x="771" y="679"/>
                  <a:pt x="771" y="679"/>
                </a:cubicBezTo>
                <a:cubicBezTo>
                  <a:pt x="798" y="682"/>
                  <a:pt x="798" y="682"/>
                  <a:pt x="798" y="682"/>
                </a:cubicBezTo>
                <a:cubicBezTo>
                  <a:pt x="801" y="696"/>
                  <a:pt x="801" y="696"/>
                  <a:pt x="801" y="696"/>
                </a:cubicBezTo>
                <a:cubicBezTo>
                  <a:pt x="813" y="700"/>
                  <a:pt x="813" y="700"/>
                  <a:pt x="813" y="700"/>
                </a:cubicBezTo>
                <a:cubicBezTo>
                  <a:pt x="835" y="703"/>
                  <a:pt x="835" y="703"/>
                  <a:pt x="835" y="703"/>
                </a:cubicBezTo>
                <a:cubicBezTo>
                  <a:pt x="870" y="702"/>
                  <a:pt x="870" y="702"/>
                  <a:pt x="870" y="702"/>
                </a:cubicBezTo>
                <a:cubicBezTo>
                  <a:pt x="870" y="702"/>
                  <a:pt x="866" y="700"/>
                  <a:pt x="884" y="691"/>
                </a:cubicBezTo>
                <a:cubicBezTo>
                  <a:pt x="902" y="682"/>
                  <a:pt x="902" y="682"/>
                  <a:pt x="902" y="682"/>
                </a:cubicBezTo>
                <a:cubicBezTo>
                  <a:pt x="915" y="681"/>
                  <a:pt x="915" y="681"/>
                  <a:pt x="915" y="681"/>
                </a:cubicBezTo>
                <a:cubicBezTo>
                  <a:pt x="915" y="681"/>
                  <a:pt x="929" y="672"/>
                  <a:pt x="929" y="681"/>
                </a:cubicBezTo>
                <a:cubicBezTo>
                  <a:pt x="929" y="690"/>
                  <a:pt x="936" y="669"/>
                  <a:pt x="929" y="690"/>
                </a:cubicBezTo>
                <a:cubicBezTo>
                  <a:pt x="921" y="711"/>
                  <a:pt x="921" y="711"/>
                  <a:pt x="921" y="711"/>
                </a:cubicBezTo>
                <a:cubicBezTo>
                  <a:pt x="867" y="777"/>
                  <a:pt x="867" y="777"/>
                  <a:pt x="867" y="777"/>
                </a:cubicBezTo>
                <a:cubicBezTo>
                  <a:pt x="873" y="784"/>
                  <a:pt x="873" y="784"/>
                  <a:pt x="873" y="784"/>
                </a:cubicBezTo>
                <a:cubicBezTo>
                  <a:pt x="894" y="784"/>
                  <a:pt x="894" y="784"/>
                  <a:pt x="894" y="784"/>
                </a:cubicBezTo>
                <a:cubicBezTo>
                  <a:pt x="902" y="780"/>
                  <a:pt x="902" y="780"/>
                  <a:pt x="902" y="780"/>
                </a:cubicBezTo>
                <a:cubicBezTo>
                  <a:pt x="915" y="774"/>
                  <a:pt x="915" y="774"/>
                  <a:pt x="915" y="774"/>
                </a:cubicBezTo>
                <a:cubicBezTo>
                  <a:pt x="924" y="780"/>
                  <a:pt x="924" y="780"/>
                  <a:pt x="924" y="780"/>
                </a:cubicBezTo>
                <a:cubicBezTo>
                  <a:pt x="936" y="781"/>
                  <a:pt x="936" y="781"/>
                  <a:pt x="936" y="781"/>
                </a:cubicBezTo>
                <a:cubicBezTo>
                  <a:pt x="945" y="781"/>
                  <a:pt x="945" y="781"/>
                  <a:pt x="945" y="781"/>
                </a:cubicBezTo>
                <a:cubicBezTo>
                  <a:pt x="963" y="789"/>
                  <a:pt x="963" y="789"/>
                  <a:pt x="963" y="789"/>
                </a:cubicBezTo>
                <a:cubicBezTo>
                  <a:pt x="963" y="789"/>
                  <a:pt x="975" y="757"/>
                  <a:pt x="971" y="801"/>
                </a:cubicBezTo>
                <a:cubicBezTo>
                  <a:pt x="966" y="845"/>
                  <a:pt x="956" y="840"/>
                  <a:pt x="966" y="845"/>
                </a:cubicBezTo>
                <a:cubicBezTo>
                  <a:pt x="993" y="854"/>
                  <a:pt x="980" y="854"/>
                  <a:pt x="993" y="854"/>
                </a:cubicBezTo>
                <a:cubicBezTo>
                  <a:pt x="1007" y="854"/>
                  <a:pt x="1013" y="837"/>
                  <a:pt x="1019" y="833"/>
                </a:cubicBezTo>
                <a:cubicBezTo>
                  <a:pt x="1025" y="828"/>
                  <a:pt x="1034" y="821"/>
                  <a:pt x="1034" y="821"/>
                </a:cubicBezTo>
                <a:cubicBezTo>
                  <a:pt x="1039" y="801"/>
                  <a:pt x="1039" y="801"/>
                  <a:pt x="1039" y="801"/>
                </a:cubicBezTo>
                <a:cubicBezTo>
                  <a:pt x="1039" y="801"/>
                  <a:pt x="1052" y="786"/>
                  <a:pt x="1058" y="784"/>
                </a:cubicBezTo>
                <a:cubicBezTo>
                  <a:pt x="1064" y="783"/>
                  <a:pt x="1073" y="784"/>
                  <a:pt x="1078" y="778"/>
                </a:cubicBezTo>
                <a:cubicBezTo>
                  <a:pt x="1082" y="772"/>
                  <a:pt x="1082" y="772"/>
                  <a:pt x="1082" y="772"/>
                </a:cubicBezTo>
                <a:cubicBezTo>
                  <a:pt x="1084" y="757"/>
                  <a:pt x="1084" y="757"/>
                  <a:pt x="1084" y="757"/>
                </a:cubicBezTo>
                <a:cubicBezTo>
                  <a:pt x="1088" y="745"/>
                  <a:pt x="1088" y="745"/>
                  <a:pt x="1088" y="745"/>
                </a:cubicBezTo>
                <a:cubicBezTo>
                  <a:pt x="1099" y="738"/>
                  <a:pt x="1099" y="738"/>
                  <a:pt x="1099" y="738"/>
                </a:cubicBezTo>
                <a:cubicBezTo>
                  <a:pt x="1105" y="727"/>
                  <a:pt x="1105" y="727"/>
                  <a:pt x="1105" y="727"/>
                </a:cubicBezTo>
                <a:cubicBezTo>
                  <a:pt x="1114" y="726"/>
                  <a:pt x="1120" y="726"/>
                  <a:pt x="1120" y="726"/>
                </a:cubicBezTo>
                <a:cubicBezTo>
                  <a:pt x="1142" y="720"/>
                  <a:pt x="1142" y="720"/>
                  <a:pt x="1142" y="720"/>
                </a:cubicBezTo>
                <a:cubicBezTo>
                  <a:pt x="1162" y="708"/>
                  <a:pt x="1162" y="708"/>
                  <a:pt x="1162" y="708"/>
                </a:cubicBezTo>
                <a:cubicBezTo>
                  <a:pt x="1165" y="696"/>
                  <a:pt x="1165" y="688"/>
                  <a:pt x="1165" y="688"/>
                </a:cubicBezTo>
                <a:cubicBezTo>
                  <a:pt x="1165" y="688"/>
                  <a:pt x="1171" y="679"/>
                  <a:pt x="1171" y="673"/>
                </a:cubicBezTo>
                <a:cubicBezTo>
                  <a:pt x="1171" y="667"/>
                  <a:pt x="1171" y="663"/>
                  <a:pt x="1171" y="663"/>
                </a:cubicBezTo>
                <a:cubicBezTo>
                  <a:pt x="1171" y="663"/>
                  <a:pt x="1160" y="660"/>
                  <a:pt x="1154" y="663"/>
                </a:cubicBezTo>
                <a:close/>
              </a:path>
            </a:pathLst>
          </a:custGeom>
          <a:solidFill>
            <a:schemeClr val="accent5"/>
          </a:solidFill>
          <a:ln w="508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20"/>
          <p:cNvSpPr>
            <a:spLocks/>
          </p:cNvSpPr>
          <p:nvPr/>
        </p:nvSpPr>
        <p:spPr bwMode="auto">
          <a:xfrm>
            <a:off x="23712488" y="8383588"/>
            <a:ext cx="19050" cy="22225"/>
          </a:xfrm>
          <a:custGeom>
            <a:avLst/>
            <a:gdLst>
              <a:gd name="T0" fmla="*/ 0 w 12"/>
              <a:gd name="T1" fmla="*/ 0 h 14"/>
              <a:gd name="T2" fmla="*/ 12 w 12"/>
              <a:gd name="T3" fmla="*/ 14 h 14"/>
              <a:gd name="T4" fmla="*/ 12 w 12"/>
              <a:gd name="T5" fmla="*/ 14 h 14"/>
              <a:gd name="T6" fmla="*/ 0 w 12"/>
              <a:gd name="T7" fmla="*/ 0 h 14"/>
            </a:gdLst>
            <a:ahLst/>
            <a:cxnLst>
              <a:cxn ang="0">
                <a:pos x="T0" y="T1"/>
              </a:cxn>
              <a:cxn ang="0">
                <a:pos x="T2" y="T3"/>
              </a:cxn>
              <a:cxn ang="0">
                <a:pos x="T4" y="T5"/>
              </a:cxn>
              <a:cxn ang="0">
                <a:pos x="T6" y="T7"/>
              </a:cxn>
            </a:cxnLst>
            <a:rect l="0" t="0" r="r" b="b"/>
            <a:pathLst>
              <a:path w="12" h="14">
                <a:moveTo>
                  <a:pt x="0" y="0"/>
                </a:moveTo>
                <a:lnTo>
                  <a:pt x="12" y="14"/>
                </a:lnTo>
                <a:lnTo>
                  <a:pt x="12" y="14"/>
                </a:lnTo>
                <a:lnTo>
                  <a:pt x="0" y="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21"/>
          <p:cNvSpPr>
            <a:spLocks/>
          </p:cNvSpPr>
          <p:nvPr/>
        </p:nvSpPr>
        <p:spPr bwMode="auto">
          <a:xfrm>
            <a:off x="19918363" y="374173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22"/>
          <p:cNvSpPr>
            <a:spLocks/>
          </p:cNvSpPr>
          <p:nvPr/>
        </p:nvSpPr>
        <p:spPr bwMode="auto">
          <a:xfrm>
            <a:off x="19946938" y="372268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23"/>
          <p:cNvSpPr>
            <a:spLocks/>
          </p:cNvSpPr>
          <p:nvPr/>
        </p:nvSpPr>
        <p:spPr bwMode="auto">
          <a:xfrm>
            <a:off x="19956463" y="37195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24"/>
          <p:cNvSpPr>
            <a:spLocks/>
          </p:cNvSpPr>
          <p:nvPr/>
        </p:nvSpPr>
        <p:spPr bwMode="auto">
          <a:xfrm>
            <a:off x="19943763" y="372586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5"/>
          <p:cNvSpPr>
            <a:spLocks/>
          </p:cNvSpPr>
          <p:nvPr/>
        </p:nvSpPr>
        <p:spPr bwMode="auto">
          <a:xfrm>
            <a:off x="19953288" y="371951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26"/>
          <p:cNvSpPr>
            <a:spLocks/>
          </p:cNvSpPr>
          <p:nvPr/>
        </p:nvSpPr>
        <p:spPr bwMode="auto">
          <a:xfrm>
            <a:off x="19924713" y="373856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27"/>
          <p:cNvSpPr>
            <a:spLocks/>
          </p:cNvSpPr>
          <p:nvPr/>
        </p:nvSpPr>
        <p:spPr bwMode="auto">
          <a:xfrm>
            <a:off x="19931063" y="373538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8"/>
          <p:cNvSpPr>
            <a:spLocks/>
          </p:cNvSpPr>
          <p:nvPr/>
        </p:nvSpPr>
        <p:spPr bwMode="auto">
          <a:xfrm>
            <a:off x="19934238" y="372903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29"/>
          <p:cNvSpPr>
            <a:spLocks/>
          </p:cNvSpPr>
          <p:nvPr/>
        </p:nvSpPr>
        <p:spPr bwMode="auto">
          <a:xfrm>
            <a:off x="20035838" y="38020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30"/>
          <p:cNvSpPr>
            <a:spLocks/>
          </p:cNvSpPr>
          <p:nvPr/>
        </p:nvSpPr>
        <p:spPr bwMode="auto">
          <a:xfrm>
            <a:off x="19940588" y="3725863"/>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31"/>
          <p:cNvSpPr>
            <a:spLocks/>
          </p:cNvSpPr>
          <p:nvPr/>
        </p:nvSpPr>
        <p:spPr bwMode="auto">
          <a:xfrm>
            <a:off x="19886613" y="377031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32"/>
          <p:cNvSpPr>
            <a:spLocks/>
          </p:cNvSpPr>
          <p:nvPr/>
        </p:nvSpPr>
        <p:spPr bwMode="auto">
          <a:xfrm>
            <a:off x="19896138" y="37639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33"/>
          <p:cNvSpPr>
            <a:spLocks/>
          </p:cNvSpPr>
          <p:nvPr/>
        </p:nvSpPr>
        <p:spPr bwMode="auto">
          <a:xfrm>
            <a:off x="19878675" y="37766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34"/>
          <p:cNvSpPr>
            <a:spLocks/>
          </p:cNvSpPr>
          <p:nvPr/>
        </p:nvSpPr>
        <p:spPr bwMode="auto">
          <a:xfrm>
            <a:off x="19902488" y="375761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35"/>
          <p:cNvSpPr>
            <a:spLocks/>
          </p:cNvSpPr>
          <p:nvPr/>
        </p:nvSpPr>
        <p:spPr bwMode="auto">
          <a:xfrm>
            <a:off x="19915188" y="3748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36"/>
          <p:cNvSpPr>
            <a:spLocks/>
          </p:cNvSpPr>
          <p:nvPr/>
        </p:nvSpPr>
        <p:spPr bwMode="auto">
          <a:xfrm>
            <a:off x="20023138" y="377031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37"/>
          <p:cNvSpPr>
            <a:spLocks/>
          </p:cNvSpPr>
          <p:nvPr/>
        </p:nvSpPr>
        <p:spPr bwMode="auto">
          <a:xfrm>
            <a:off x="17984788" y="622300"/>
            <a:ext cx="2197100" cy="3608388"/>
          </a:xfrm>
          <a:custGeom>
            <a:avLst/>
            <a:gdLst>
              <a:gd name="T0" fmla="*/ 690 w 690"/>
              <a:gd name="T1" fmla="*/ 736 h 1142"/>
              <a:gd name="T2" fmla="*/ 621 w 690"/>
              <a:gd name="T3" fmla="*/ 643 h 1142"/>
              <a:gd name="T4" fmla="*/ 576 w 690"/>
              <a:gd name="T5" fmla="*/ 574 h 1142"/>
              <a:gd name="T6" fmla="*/ 498 w 690"/>
              <a:gd name="T7" fmla="*/ 483 h 1142"/>
              <a:gd name="T8" fmla="*/ 410 w 690"/>
              <a:gd name="T9" fmla="*/ 321 h 1142"/>
              <a:gd name="T10" fmla="*/ 341 w 690"/>
              <a:gd name="T11" fmla="*/ 170 h 1142"/>
              <a:gd name="T12" fmla="*/ 326 w 690"/>
              <a:gd name="T13" fmla="*/ 101 h 1142"/>
              <a:gd name="T14" fmla="*/ 306 w 690"/>
              <a:gd name="T15" fmla="*/ 32 h 1142"/>
              <a:gd name="T16" fmla="*/ 252 w 690"/>
              <a:gd name="T17" fmla="*/ 0 h 1142"/>
              <a:gd name="T18" fmla="*/ 198 w 690"/>
              <a:gd name="T19" fmla="*/ 38 h 1142"/>
              <a:gd name="T20" fmla="*/ 182 w 690"/>
              <a:gd name="T21" fmla="*/ 103 h 1142"/>
              <a:gd name="T22" fmla="*/ 192 w 690"/>
              <a:gd name="T23" fmla="*/ 166 h 1142"/>
              <a:gd name="T24" fmla="*/ 156 w 690"/>
              <a:gd name="T25" fmla="*/ 179 h 1142"/>
              <a:gd name="T26" fmla="*/ 118 w 690"/>
              <a:gd name="T27" fmla="*/ 181 h 1142"/>
              <a:gd name="T28" fmla="*/ 84 w 690"/>
              <a:gd name="T29" fmla="*/ 194 h 1142"/>
              <a:gd name="T30" fmla="*/ 51 w 690"/>
              <a:gd name="T31" fmla="*/ 164 h 1142"/>
              <a:gd name="T32" fmla="*/ 6 w 690"/>
              <a:gd name="T33" fmla="*/ 145 h 1142"/>
              <a:gd name="T34" fmla="*/ 10 w 690"/>
              <a:gd name="T35" fmla="*/ 164 h 1142"/>
              <a:gd name="T36" fmla="*/ 21 w 690"/>
              <a:gd name="T37" fmla="*/ 205 h 1142"/>
              <a:gd name="T38" fmla="*/ 132 w 690"/>
              <a:gd name="T39" fmla="*/ 249 h 1142"/>
              <a:gd name="T40" fmla="*/ 153 w 690"/>
              <a:gd name="T41" fmla="*/ 321 h 1142"/>
              <a:gd name="T42" fmla="*/ 167 w 690"/>
              <a:gd name="T43" fmla="*/ 375 h 1142"/>
              <a:gd name="T44" fmla="*/ 185 w 690"/>
              <a:gd name="T45" fmla="*/ 456 h 1142"/>
              <a:gd name="T46" fmla="*/ 218 w 690"/>
              <a:gd name="T47" fmla="*/ 498 h 1142"/>
              <a:gd name="T48" fmla="*/ 248 w 690"/>
              <a:gd name="T49" fmla="*/ 486 h 1142"/>
              <a:gd name="T50" fmla="*/ 263 w 690"/>
              <a:gd name="T51" fmla="*/ 501 h 1142"/>
              <a:gd name="T52" fmla="*/ 285 w 690"/>
              <a:gd name="T53" fmla="*/ 510 h 1142"/>
              <a:gd name="T54" fmla="*/ 291 w 690"/>
              <a:gd name="T55" fmla="*/ 554 h 1142"/>
              <a:gd name="T56" fmla="*/ 278 w 690"/>
              <a:gd name="T57" fmla="*/ 583 h 1142"/>
              <a:gd name="T58" fmla="*/ 281 w 690"/>
              <a:gd name="T59" fmla="*/ 620 h 1142"/>
              <a:gd name="T60" fmla="*/ 252 w 690"/>
              <a:gd name="T61" fmla="*/ 691 h 1142"/>
              <a:gd name="T62" fmla="*/ 195 w 690"/>
              <a:gd name="T63" fmla="*/ 748 h 1142"/>
              <a:gd name="T64" fmla="*/ 201 w 690"/>
              <a:gd name="T65" fmla="*/ 777 h 1142"/>
              <a:gd name="T66" fmla="*/ 192 w 690"/>
              <a:gd name="T67" fmla="*/ 802 h 1142"/>
              <a:gd name="T68" fmla="*/ 158 w 690"/>
              <a:gd name="T69" fmla="*/ 820 h 1142"/>
              <a:gd name="T70" fmla="*/ 185 w 690"/>
              <a:gd name="T71" fmla="*/ 909 h 1142"/>
              <a:gd name="T72" fmla="*/ 221 w 690"/>
              <a:gd name="T73" fmla="*/ 965 h 1142"/>
              <a:gd name="T74" fmla="*/ 216 w 690"/>
              <a:gd name="T75" fmla="*/ 1063 h 1142"/>
              <a:gd name="T76" fmla="*/ 266 w 690"/>
              <a:gd name="T77" fmla="*/ 1093 h 1142"/>
              <a:gd name="T78" fmla="*/ 296 w 690"/>
              <a:gd name="T79" fmla="*/ 1123 h 1142"/>
              <a:gd name="T80" fmla="*/ 319 w 690"/>
              <a:gd name="T81" fmla="*/ 1135 h 1142"/>
              <a:gd name="T82" fmla="*/ 346 w 690"/>
              <a:gd name="T83" fmla="*/ 1142 h 1142"/>
              <a:gd name="T84" fmla="*/ 388 w 690"/>
              <a:gd name="T85" fmla="*/ 1130 h 1142"/>
              <a:gd name="T86" fmla="*/ 413 w 690"/>
              <a:gd name="T87" fmla="*/ 1103 h 1142"/>
              <a:gd name="T88" fmla="*/ 460 w 690"/>
              <a:gd name="T89" fmla="*/ 1073 h 1142"/>
              <a:gd name="T90" fmla="*/ 495 w 690"/>
              <a:gd name="T91" fmla="*/ 1052 h 1142"/>
              <a:gd name="T92" fmla="*/ 568 w 690"/>
              <a:gd name="T93" fmla="*/ 1021 h 1142"/>
              <a:gd name="T94" fmla="*/ 593 w 690"/>
              <a:gd name="T95" fmla="*/ 1000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0" h="1142">
                <a:moveTo>
                  <a:pt x="593" y="1000"/>
                </a:moveTo>
                <a:cubicBezTo>
                  <a:pt x="690" y="736"/>
                  <a:pt x="690" y="736"/>
                  <a:pt x="690" y="736"/>
                </a:cubicBezTo>
                <a:cubicBezTo>
                  <a:pt x="690" y="736"/>
                  <a:pt x="672" y="679"/>
                  <a:pt x="663" y="679"/>
                </a:cubicBezTo>
                <a:cubicBezTo>
                  <a:pt x="654" y="679"/>
                  <a:pt x="621" y="643"/>
                  <a:pt x="621" y="643"/>
                </a:cubicBezTo>
                <a:cubicBezTo>
                  <a:pt x="576" y="607"/>
                  <a:pt x="576" y="607"/>
                  <a:pt x="576" y="607"/>
                </a:cubicBezTo>
                <a:cubicBezTo>
                  <a:pt x="576" y="574"/>
                  <a:pt x="576" y="574"/>
                  <a:pt x="576" y="574"/>
                </a:cubicBezTo>
                <a:cubicBezTo>
                  <a:pt x="576" y="574"/>
                  <a:pt x="552" y="526"/>
                  <a:pt x="525" y="504"/>
                </a:cubicBezTo>
                <a:cubicBezTo>
                  <a:pt x="498" y="483"/>
                  <a:pt x="498" y="483"/>
                  <a:pt x="498" y="483"/>
                </a:cubicBezTo>
                <a:cubicBezTo>
                  <a:pt x="498" y="429"/>
                  <a:pt x="498" y="429"/>
                  <a:pt x="498" y="429"/>
                </a:cubicBezTo>
                <a:cubicBezTo>
                  <a:pt x="410" y="321"/>
                  <a:pt x="410" y="321"/>
                  <a:pt x="410" y="321"/>
                </a:cubicBezTo>
                <a:cubicBezTo>
                  <a:pt x="419" y="234"/>
                  <a:pt x="419" y="234"/>
                  <a:pt x="419" y="234"/>
                </a:cubicBezTo>
                <a:cubicBezTo>
                  <a:pt x="419" y="234"/>
                  <a:pt x="362" y="179"/>
                  <a:pt x="341" y="170"/>
                </a:cubicBezTo>
                <a:cubicBezTo>
                  <a:pt x="320" y="161"/>
                  <a:pt x="323" y="137"/>
                  <a:pt x="323" y="137"/>
                </a:cubicBezTo>
                <a:cubicBezTo>
                  <a:pt x="326" y="101"/>
                  <a:pt x="326" y="101"/>
                  <a:pt x="326" y="101"/>
                </a:cubicBezTo>
                <a:cubicBezTo>
                  <a:pt x="305" y="74"/>
                  <a:pt x="305" y="74"/>
                  <a:pt x="305" y="74"/>
                </a:cubicBezTo>
                <a:cubicBezTo>
                  <a:pt x="306" y="32"/>
                  <a:pt x="306" y="32"/>
                  <a:pt x="306" y="32"/>
                </a:cubicBezTo>
                <a:cubicBezTo>
                  <a:pt x="275" y="23"/>
                  <a:pt x="275" y="23"/>
                  <a:pt x="275" y="23"/>
                </a:cubicBezTo>
                <a:cubicBezTo>
                  <a:pt x="252" y="0"/>
                  <a:pt x="252" y="0"/>
                  <a:pt x="252" y="0"/>
                </a:cubicBezTo>
                <a:cubicBezTo>
                  <a:pt x="230" y="20"/>
                  <a:pt x="230" y="20"/>
                  <a:pt x="230" y="20"/>
                </a:cubicBezTo>
                <a:cubicBezTo>
                  <a:pt x="198" y="38"/>
                  <a:pt x="198" y="38"/>
                  <a:pt x="198" y="38"/>
                </a:cubicBezTo>
                <a:cubicBezTo>
                  <a:pt x="195" y="71"/>
                  <a:pt x="195" y="71"/>
                  <a:pt x="195" y="71"/>
                </a:cubicBezTo>
                <a:cubicBezTo>
                  <a:pt x="182" y="103"/>
                  <a:pt x="182" y="103"/>
                  <a:pt x="182" y="103"/>
                </a:cubicBezTo>
                <a:cubicBezTo>
                  <a:pt x="194" y="121"/>
                  <a:pt x="194" y="121"/>
                  <a:pt x="194" y="121"/>
                </a:cubicBezTo>
                <a:cubicBezTo>
                  <a:pt x="192" y="166"/>
                  <a:pt x="192" y="166"/>
                  <a:pt x="192" y="166"/>
                </a:cubicBezTo>
                <a:cubicBezTo>
                  <a:pt x="179" y="194"/>
                  <a:pt x="179" y="194"/>
                  <a:pt x="179" y="194"/>
                </a:cubicBezTo>
                <a:cubicBezTo>
                  <a:pt x="156" y="179"/>
                  <a:pt x="156" y="179"/>
                  <a:pt x="156" y="179"/>
                </a:cubicBezTo>
                <a:cubicBezTo>
                  <a:pt x="121" y="167"/>
                  <a:pt x="121" y="167"/>
                  <a:pt x="121" y="167"/>
                </a:cubicBezTo>
                <a:cubicBezTo>
                  <a:pt x="118" y="181"/>
                  <a:pt x="118" y="181"/>
                  <a:pt x="118" y="181"/>
                </a:cubicBezTo>
                <a:cubicBezTo>
                  <a:pt x="118" y="181"/>
                  <a:pt x="120" y="188"/>
                  <a:pt x="111" y="190"/>
                </a:cubicBezTo>
                <a:cubicBezTo>
                  <a:pt x="102" y="191"/>
                  <a:pt x="90" y="194"/>
                  <a:pt x="84" y="194"/>
                </a:cubicBezTo>
                <a:cubicBezTo>
                  <a:pt x="78" y="194"/>
                  <a:pt x="69" y="200"/>
                  <a:pt x="66" y="194"/>
                </a:cubicBezTo>
                <a:cubicBezTo>
                  <a:pt x="63" y="188"/>
                  <a:pt x="55" y="170"/>
                  <a:pt x="51" y="164"/>
                </a:cubicBezTo>
                <a:cubicBezTo>
                  <a:pt x="46" y="158"/>
                  <a:pt x="30" y="139"/>
                  <a:pt x="30" y="139"/>
                </a:cubicBezTo>
                <a:cubicBezTo>
                  <a:pt x="6" y="145"/>
                  <a:pt x="6" y="145"/>
                  <a:pt x="6" y="145"/>
                </a:cubicBezTo>
                <a:cubicBezTo>
                  <a:pt x="0" y="155"/>
                  <a:pt x="0" y="155"/>
                  <a:pt x="0" y="155"/>
                </a:cubicBezTo>
                <a:cubicBezTo>
                  <a:pt x="10" y="164"/>
                  <a:pt x="10" y="164"/>
                  <a:pt x="10" y="164"/>
                </a:cubicBezTo>
                <a:cubicBezTo>
                  <a:pt x="13" y="187"/>
                  <a:pt x="13" y="187"/>
                  <a:pt x="13" y="187"/>
                </a:cubicBezTo>
                <a:cubicBezTo>
                  <a:pt x="21" y="205"/>
                  <a:pt x="21" y="205"/>
                  <a:pt x="21" y="205"/>
                </a:cubicBezTo>
                <a:cubicBezTo>
                  <a:pt x="99" y="235"/>
                  <a:pt x="99" y="235"/>
                  <a:pt x="99" y="235"/>
                </a:cubicBezTo>
                <a:cubicBezTo>
                  <a:pt x="132" y="249"/>
                  <a:pt x="132" y="249"/>
                  <a:pt x="132" y="249"/>
                </a:cubicBezTo>
                <a:cubicBezTo>
                  <a:pt x="142" y="318"/>
                  <a:pt x="142" y="318"/>
                  <a:pt x="142" y="318"/>
                </a:cubicBezTo>
                <a:cubicBezTo>
                  <a:pt x="153" y="321"/>
                  <a:pt x="153" y="321"/>
                  <a:pt x="153" y="321"/>
                </a:cubicBezTo>
                <a:cubicBezTo>
                  <a:pt x="158" y="358"/>
                  <a:pt x="158" y="358"/>
                  <a:pt x="158" y="358"/>
                </a:cubicBezTo>
                <a:cubicBezTo>
                  <a:pt x="158" y="358"/>
                  <a:pt x="162" y="371"/>
                  <a:pt x="167" y="375"/>
                </a:cubicBezTo>
                <a:cubicBezTo>
                  <a:pt x="171" y="380"/>
                  <a:pt x="185" y="405"/>
                  <a:pt x="185" y="405"/>
                </a:cubicBezTo>
                <a:cubicBezTo>
                  <a:pt x="185" y="456"/>
                  <a:pt x="185" y="456"/>
                  <a:pt x="185" y="456"/>
                </a:cubicBezTo>
                <a:cubicBezTo>
                  <a:pt x="215" y="500"/>
                  <a:pt x="215" y="500"/>
                  <a:pt x="215" y="500"/>
                </a:cubicBezTo>
                <a:cubicBezTo>
                  <a:pt x="216" y="499"/>
                  <a:pt x="217" y="499"/>
                  <a:pt x="218" y="498"/>
                </a:cubicBezTo>
                <a:cubicBezTo>
                  <a:pt x="224" y="494"/>
                  <a:pt x="224" y="494"/>
                  <a:pt x="224" y="494"/>
                </a:cubicBezTo>
                <a:cubicBezTo>
                  <a:pt x="248" y="486"/>
                  <a:pt x="248" y="486"/>
                  <a:pt x="248" y="486"/>
                </a:cubicBezTo>
                <a:cubicBezTo>
                  <a:pt x="248" y="486"/>
                  <a:pt x="257" y="488"/>
                  <a:pt x="258" y="492"/>
                </a:cubicBezTo>
                <a:cubicBezTo>
                  <a:pt x="260" y="497"/>
                  <a:pt x="257" y="500"/>
                  <a:pt x="263" y="501"/>
                </a:cubicBezTo>
                <a:cubicBezTo>
                  <a:pt x="269" y="503"/>
                  <a:pt x="275" y="506"/>
                  <a:pt x="275" y="506"/>
                </a:cubicBezTo>
                <a:cubicBezTo>
                  <a:pt x="285" y="510"/>
                  <a:pt x="285" y="510"/>
                  <a:pt x="285" y="510"/>
                </a:cubicBezTo>
                <a:cubicBezTo>
                  <a:pt x="291" y="530"/>
                  <a:pt x="291" y="530"/>
                  <a:pt x="291" y="530"/>
                </a:cubicBezTo>
                <a:cubicBezTo>
                  <a:pt x="291" y="554"/>
                  <a:pt x="291" y="554"/>
                  <a:pt x="291" y="554"/>
                </a:cubicBezTo>
                <a:cubicBezTo>
                  <a:pt x="291" y="554"/>
                  <a:pt x="293" y="563"/>
                  <a:pt x="291" y="569"/>
                </a:cubicBezTo>
                <a:cubicBezTo>
                  <a:pt x="290" y="575"/>
                  <a:pt x="278" y="583"/>
                  <a:pt x="278" y="583"/>
                </a:cubicBezTo>
                <a:cubicBezTo>
                  <a:pt x="272" y="593"/>
                  <a:pt x="272" y="593"/>
                  <a:pt x="272" y="593"/>
                </a:cubicBezTo>
                <a:cubicBezTo>
                  <a:pt x="281" y="620"/>
                  <a:pt x="281" y="620"/>
                  <a:pt x="281" y="620"/>
                </a:cubicBezTo>
                <a:cubicBezTo>
                  <a:pt x="272" y="649"/>
                  <a:pt x="272" y="649"/>
                  <a:pt x="272" y="649"/>
                </a:cubicBezTo>
                <a:cubicBezTo>
                  <a:pt x="252" y="691"/>
                  <a:pt x="252" y="691"/>
                  <a:pt x="252" y="691"/>
                </a:cubicBezTo>
                <a:cubicBezTo>
                  <a:pt x="252" y="691"/>
                  <a:pt x="233" y="730"/>
                  <a:pt x="227" y="733"/>
                </a:cubicBezTo>
                <a:cubicBezTo>
                  <a:pt x="221" y="736"/>
                  <a:pt x="198" y="744"/>
                  <a:pt x="195" y="748"/>
                </a:cubicBezTo>
                <a:cubicBezTo>
                  <a:pt x="192" y="753"/>
                  <a:pt x="191" y="760"/>
                  <a:pt x="192" y="765"/>
                </a:cubicBezTo>
                <a:cubicBezTo>
                  <a:pt x="194" y="769"/>
                  <a:pt x="201" y="777"/>
                  <a:pt x="201" y="777"/>
                </a:cubicBezTo>
                <a:cubicBezTo>
                  <a:pt x="201" y="787"/>
                  <a:pt x="201" y="787"/>
                  <a:pt x="201" y="787"/>
                </a:cubicBezTo>
                <a:cubicBezTo>
                  <a:pt x="192" y="802"/>
                  <a:pt x="192" y="802"/>
                  <a:pt x="192" y="802"/>
                </a:cubicBezTo>
                <a:cubicBezTo>
                  <a:pt x="176" y="805"/>
                  <a:pt x="176" y="805"/>
                  <a:pt x="176" y="805"/>
                </a:cubicBezTo>
                <a:cubicBezTo>
                  <a:pt x="158" y="820"/>
                  <a:pt x="158" y="820"/>
                  <a:pt x="158" y="820"/>
                </a:cubicBezTo>
                <a:cubicBezTo>
                  <a:pt x="158" y="849"/>
                  <a:pt x="158" y="849"/>
                  <a:pt x="158" y="849"/>
                </a:cubicBezTo>
                <a:cubicBezTo>
                  <a:pt x="185" y="909"/>
                  <a:pt x="185" y="909"/>
                  <a:pt x="185" y="909"/>
                </a:cubicBezTo>
                <a:cubicBezTo>
                  <a:pt x="203" y="956"/>
                  <a:pt x="203" y="956"/>
                  <a:pt x="203" y="956"/>
                </a:cubicBezTo>
                <a:cubicBezTo>
                  <a:pt x="221" y="965"/>
                  <a:pt x="221" y="965"/>
                  <a:pt x="221" y="965"/>
                </a:cubicBezTo>
                <a:cubicBezTo>
                  <a:pt x="209" y="1025"/>
                  <a:pt x="209" y="1025"/>
                  <a:pt x="209" y="1025"/>
                </a:cubicBezTo>
                <a:cubicBezTo>
                  <a:pt x="216" y="1063"/>
                  <a:pt x="216" y="1063"/>
                  <a:pt x="216" y="1063"/>
                </a:cubicBezTo>
                <a:cubicBezTo>
                  <a:pt x="236" y="1093"/>
                  <a:pt x="236" y="1093"/>
                  <a:pt x="236" y="1093"/>
                </a:cubicBezTo>
                <a:cubicBezTo>
                  <a:pt x="266" y="1093"/>
                  <a:pt x="266" y="1093"/>
                  <a:pt x="266" y="1093"/>
                </a:cubicBezTo>
                <a:cubicBezTo>
                  <a:pt x="306" y="1100"/>
                  <a:pt x="306" y="1100"/>
                  <a:pt x="306" y="1100"/>
                </a:cubicBezTo>
                <a:cubicBezTo>
                  <a:pt x="306" y="1100"/>
                  <a:pt x="299" y="1112"/>
                  <a:pt x="296" y="1123"/>
                </a:cubicBezTo>
                <a:cubicBezTo>
                  <a:pt x="293" y="1133"/>
                  <a:pt x="285" y="1132"/>
                  <a:pt x="293" y="1133"/>
                </a:cubicBezTo>
                <a:cubicBezTo>
                  <a:pt x="300" y="1135"/>
                  <a:pt x="319" y="1135"/>
                  <a:pt x="319" y="1135"/>
                </a:cubicBezTo>
                <a:cubicBezTo>
                  <a:pt x="341" y="1132"/>
                  <a:pt x="341" y="1132"/>
                  <a:pt x="341" y="1132"/>
                </a:cubicBezTo>
                <a:cubicBezTo>
                  <a:pt x="346" y="1142"/>
                  <a:pt x="346" y="1142"/>
                  <a:pt x="346" y="1142"/>
                </a:cubicBezTo>
                <a:cubicBezTo>
                  <a:pt x="355" y="1141"/>
                  <a:pt x="368" y="1139"/>
                  <a:pt x="368" y="1139"/>
                </a:cubicBezTo>
                <a:cubicBezTo>
                  <a:pt x="388" y="1130"/>
                  <a:pt x="388" y="1130"/>
                  <a:pt x="388" y="1130"/>
                </a:cubicBezTo>
                <a:cubicBezTo>
                  <a:pt x="398" y="1114"/>
                  <a:pt x="398" y="1114"/>
                  <a:pt x="398" y="1114"/>
                </a:cubicBezTo>
                <a:cubicBezTo>
                  <a:pt x="413" y="1103"/>
                  <a:pt x="413" y="1103"/>
                  <a:pt x="413" y="1103"/>
                </a:cubicBezTo>
                <a:cubicBezTo>
                  <a:pt x="442" y="1097"/>
                  <a:pt x="442" y="1097"/>
                  <a:pt x="442" y="1097"/>
                </a:cubicBezTo>
                <a:cubicBezTo>
                  <a:pt x="460" y="1073"/>
                  <a:pt x="460" y="1073"/>
                  <a:pt x="460" y="1073"/>
                </a:cubicBezTo>
                <a:cubicBezTo>
                  <a:pt x="471" y="1058"/>
                  <a:pt x="471" y="1058"/>
                  <a:pt x="471" y="1058"/>
                </a:cubicBezTo>
                <a:cubicBezTo>
                  <a:pt x="471" y="1058"/>
                  <a:pt x="474" y="1058"/>
                  <a:pt x="495" y="1052"/>
                </a:cubicBezTo>
                <a:cubicBezTo>
                  <a:pt x="516" y="1046"/>
                  <a:pt x="540" y="1025"/>
                  <a:pt x="540" y="1025"/>
                </a:cubicBezTo>
                <a:cubicBezTo>
                  <a:pt x="540" y="1025"/>
                  <a:pt x="558" y="1027"/>
                  <a:pt x="568" y="1021"/>
                </a:cubicBezTo>
                <a:cubicBezTo>
                  <a:pt x="573" y="1018"/>
                  <a:pt x="583" y="1009"/>
                  <a:pt x="593" y="1000"/>
                </a:cubicBezTo>
                <a:cubicBezTo>
                  <a:pt x="593" y="1000"/>
                  <a:pt x="593" y="1000"/>
                  <a:pt x="593" y="100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38"/>
          <p:cNvSpPr>
            <a:spLocks/>
          </p:cNvSpPr>
          <p:nvPr/>
        </p:nvSpPr>
        <p:spPr bwMode="auto">
          <a:xfrm>
            <a:off x="20019963" y="37576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0" y="1"/>
                  <a:pt x="0" y="0"/>
                </a:cubicBezTo>
                <a:cubicBezTo>
                  <a:pt x="0" y="1"/>
                  <a:pt x="1" y="2"/>
                  <a:pt x="1"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9"/>
          <p:cNvSpPr>
            <a:spLocks/>
          </p:cNvSpPr>
          <p:nvPr/>
        </p:nvSpPr>
        <p:spPr bwMode="auto">
          <a:xfrm>
            <a:off x="19908838" y="37512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40"/>
          <p:cNvSpPr>
            <a:spLocks/>
          </p:cNvSpPr>
          <p:nvPr/>
        </p:nvSpPr>
        <p:spPr bwMode="auto">
          <a:xfrm>
            <a:off x="15721013" y="207963"/>
            <a:ext cx="3397250" cy="5008563"/>
          </a:xfrm>
          <a:custGeom>
            <a:avLst/>
            <a:gdLst>
              <a:gd name="T0" fmla="*/ 1067 w 1067"/>
              <a:gd name="T1" fmla="*/ 118 h 1585"/>
              <a:gd name="T2" fmla="*/ 1007 w 1067"/>
              <a:gd name="T3" fmla="*/ 46 h 1585"/>
              <a:gd name="T4" fmla="*/ 884 w 1067"/>
              <a:gd name="T5" fmla="*/ 85 h 1585"/>
              <a:gd name="T6" fmla="*/ 849 w 1067"/>
              <a:gd name="T7" fmla="*/ 130 h 1585"/>
              <a:gd name="T8" fmla="*/ 829 w 1067"/>
              <a:gd name="T9" fmla="*/ 55 h 1585"/>
              <a:gd name="T10" fmla="*/ 789 w 1067"/>
              <a:gd name="T11" fmla="*/ 118 h 1585"/>
              <a:gd name="T12" fmla="*/ 733 w 1067"/>
              <a:gd name="T13" fmla="*/ 130 h 1585"/>
              <a:gd name="T14" fmla="*/ 756 w 1067"/>
              <a:gd name="T15" fmla="*/ 178 h 1585"/>
              <a:gd name="T16" fmla="*/ 704 w 1067"/>
              <a:gd name="T17" fmla="*/ 196 h 1585"/>
              <a:gd name="T18" fmla="*/ 668 w 1067"/>
              <a:gd name="T19" fmla="*/ 241 h 1585"/>
              <a:gd name="T20" fmla="*/ 616 w 1067"/>
              <a:gd name="T21" fmla="*/ 220 h 1585"/>
              <a:gd name="T22" fmla="*/ 607 w 1067"/>
              <a:gd name="T23" fmla="*/ 253 h 1585"/>
              <a:gd name="T24" fmla="*/ 559 w 1067"/>
              <a:gd name="T25" fmla="*/ 292 h 1585"/>
              <a:gd name="T26" fmla="*/ 566 w 1067"/>
              <a:gd name="T27" fmla="*/ 354 h 1585"/>
              <a:gd name="T28" fmla="*/ 474 w 1067"/>
              <a:gd name="T29" fmla="*/ 344 h 1585"/>
              <a:gd name="T30" fmla="*/ 443 w 1067"/>
              <a:gd name="T31" fmla="*/ 377 h 1585"/>
              <a:gd name="T32" fmla="*/ 516 w 1067"/>
              <a:gd name="T33" fmla="*/ 393 h 1585"/>
              <a:gd name="T34" fmla="*/ 551 w 1067"/>
              <a:gd name="T35" fmla="*/ 413 h 1585"/>
              <a:gd name="T36" fmla="*/ 486 w 1067"/>
              <a:gd name="T37" fmla="*/ 485 h 1585"/>
              <a:gd name="T38" fmla="*/ 470 w 1067"/>
              <a:gd name="T39" fmla="*/ 542 h 1585"/>
              <a:gd name="T40" fmla="*/ 410 w 1067"/>
              <a:gd name="T41" fmla="*/ 626 h 1585"/>
              <a:gd name="T42" fmla="*/ 401 w 1067"/>
              <a:gd name="T43" fmla="*/ 699 h 1585"/>
              <a:gd name="T44" fmla="*/ 401 w 1067"/>
              <a:gd name="T45" fmla="*/ 777 h 1585"/>
              <a:gd name="T46" fmla="*/ 343 w 1067"/>
              <a:gd name="T47" fmla="*/ 846 h 1585"/>
              <a:gd name="T48" fmla="*/ 285 w 1067"/>
              <a:gd name="T49" fmla="*/ 920 h 1585"/>
              <a:gd name="T50" fmla="*/ 319 w 1067"/>
              <a:gd name="T51" fmla="*/ 957 h 1585"/>
              <a:gd name="T52" fmla="*/ 262 w 1067"/>
              <a:gd name="T53" fmla="*/ 959 h 1585"/>
              <a:gd name="T54" fmla="*/ 214 w 1067"/>
              <a:gd name="T55" fmla="*/ 985 h 1585"/>
              <a:gd name="T56" fmla="*/ 158 w 1067"/>
              <a:gd name="T57" fmla="*/ 1028 h 1585"/>
              <a:gd name="T58" fmla="*/ 140 w 1067"/>
              <a:gd name="T59" fmla="*/ 1063 h 1585"/>
              <a:gd name="T60" fmla="*/ 95 w 1067"/>
              <a:gd name="T61" fmla="*/ 1085 h 1585"/>
              <a:gd name="T62" fmla="*/ 36 w 1067"/>
              <a:gd name="T63" fmla="*/ 1121 h 1585"/>
              <a:gd name="T64" fmla="*/ 44 w 1067"/>
              <a:gd name="T65" fmla="*/ 1156 h 1585"/>
              <a:gd name="T66" fmla="*/ 26 w 1067"/>
              <a:gd name="T67" fmla="*/ 1206 h 1585"/>
              <a:gd name="T68" fmla="*/ 9 w 1067"/>
              <a:gd name="T69" fmla="*/ 1249 h 1585"/>
              <a:gd name="T70" fmla="*/ 27 w 1067"/>
              <a:gd name="T71" fmla="*/ 1292 h 1585"/>
              <a:gd name="T72" fmla="*/ 36 w 1067"/>
              <a:gd name="T73" fmla="*/ 1341 h 1585"/>
              <a:gd name="T74" fmla="*/ 66 w 1067"/>
              <a:gd name="T75" fmla="*/ 1358 h 1585"/>
              <a:gd name="T76" fmla="*/ 48 w 1067"/>
              <a:gd name="T77" fmla="*/ 1395 h 1585"/>
              <a:gd name="T78" fmla="*/ 44 w 1067"/>
              <a:gd name="T79" fmla="*/ 1442 h 1585"/>
              <a:gd name="T80" fmla="*/ 36 w 1067"/>
              <a:gd name="T81" fmla="*/ 1481 h 1585"/>
              <a:gd name="T82" fmla="*/ 66 w 1067"/>
              <a:gd name="T83" fmla="*/ 1540 h 1585"/>
              <a:gd name="T84" fmla="*/ 130 w 1067"/>
              <a:gd name="T85" fmla="*/ 1582 h 1585"/>
              <a:gd name="T86" fmla="*/ 249 w 1067"/>
              <a:gd name="T87" fmla="*/ 1489 h 1585"/>
              <a:gd name="T88" fmla="*/ 321 w 1067"/>
              <a:gd name="T89" fmla="*/ 1400 h 1585"/>
              <a:gd name="T90" fmla="*/ 366 w 1067"/>
              <a:gd name="T91" fmla="*/ 1463 h 1585"/>
              <a:gd name="T92" fmla="*/ 401 w 1067"/>
              <a:gd name="T93" fmla="*/ 1395 h 1585"/>
              <a:gd name="T94" fmla="*/ 414 w 1067"/>
              <a:gd name="T95" fmla="*/ 1243 h 1585"/>
              <a:gd name="T96" fmla="*/ 411 w 1067"/>
              <a:gd name="T97" fmla="*/ 1138 h 1585"/>
              <a:gd name="T98" fmla="*/ 432 w 1067"/>
              <a:gd name="T99" fmla="*/ 906 h 1585"/>
              <a:gd name="T100" fmla="*/ 500 w 1067"/>
              <a:gd name="T101" fmla="*/ 759 h 1585"/>
              <a:gd name="T102" fmla="*/ 516 w 1067"/>
              <a:gd name="T103" fmla="*/ 637 h 1585"/>
              <a:gd name="T104" fmla="*/ 540 w 1067"/>
              <a:gd name="T105" fmla="*/ 515 h 1585"/>
              <a:gd name="T106" fmla="*/ 616 w 1067"/>
              <a:gd name="T107" fmla="*/ 407 h 1585"/>
              <a:gd name="T108" fmla="*/ 691 w 1067"/>
              <a:gd name="T109" fmla="*/ 354 h 1585"/>
              <a:gd name="T110" fmla="*/ 721 w 1067"/>
              <a:gd name="T111" fmla="*/ 295 h 1585"/>
              <a:gd name="T112" fmla="*/ 777 w 1067"/>
              <a:gd name="T113" fmla="*/ 325 h 1585"/>
              <a:gd name="T114" fmla="*/ 867 w 1067"/>
              <a:gd name="T115" fmla="*/ 310 h 1585"/>
              <a:gd name="T116" fmla="*/ 906 w 1067"/>
              <a:gd name="T117" fmla="*/ 202 h 1585"/>
              <a:gd name="T118" fmla="*/ 1017 w 1067"/>
              <a:gd name="T119" fmla="*/ 163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7" h="1585">
                <a:moveTo>
                  <a:pt x="1037" y="232"/>
                </a:moveTo>
                <a:cubicBezTo>
                  <a:pt x="1046" y="208"/>
                  <a:pt x="1046" y="208"/>
                  <a:pt x="1046" y="208"/>
                </a:cubicBezTo>
                <a:cubicBezTo>
                  <a:pt x="1034" y="181"/>
                  <a:pt x="1034" y="181"/>
                  <a:pt x="1034" y="181"/>
                </a:cubicBezTo>
                <a:cubicBezTo>
                  <a:pt x="1067" y="151"/>
                  <a:pt x="1067" y="151"/>
                  <a:pt x="1067" y="151"/>
                </a:cubicBezTo>
                <a:cubicBezTo>
                  <a:pt x="1067" y="118"/>
                  <a:pt x="1067" y="118"/>
                  <a:pt x="1067" y="118"/>
                </a:cubicBezTo>
                <a:cubicBezTo>
                  <a:pt x="1031" y="118"/>
                  <a:pt x="1031" y="118"/>
                  <a:pt x="1031" y="118"/>
                </a:cubicBezTo>
                <a:cubicBezTo>
                  <a:pt x="1031" y="118"/>
                  <a:pt x="1025" y="139"/>
                  <a:pt x="1016" y="130"/>
                </a:cubicBezTo>
                <a:cubicBezTo>
                  <a:pt x="1007" y="121"/>
                  <a:pt x="974" y="91"/>
                  <a:pt x="974" y="91"/>
                </a:cubicBezTo>
                <a:cubicBezTo>
                  <a:pt x="1025" y="70"/>
                  <a:pt x="1025" y="70"/>
                  <a:pt x="1025" y="70"/>
                </a:cubicBezTo>
                <a:cubicBezTo>
                  <a:pt x="1025" y="70"/>
                  <a:pt x="1022" y="49"/>
                  <a:pt x="1007" y="46"/>
                </a:cubicBezTo>
                <a:cubicBezTo>
                  <a:pt x="992" y="43"/>
                  <a:pt x="956" y="25"/>
                  <a:pt x="935" y="21"/>
                </a:cubicBezTo>
                <a:cubicBezTo>
                  <a:pt x="914" y="18"/>
                  <a:pt x="929" y="0"/>
                  <a:pt x="905" y="15"/>
                </a:cubicBezTo>
                <a:cubicBezTo>
                  <a:pt x="881" y="31"/>
                  <a:pt x="881" y="31"/>
                  <a:pt x="881" y="31"/>
                </a:cubicBezTo>
                <a:cubicBezTo>
                  <a:pt x="881" y="31"/>
                  <a:pt x="894" y="44"/>
                  <a:pt x="894" y="49"/>
                </a:cubicBezTo>
                <a:cubicBezTo>
                  <a:pt x="894" y="53"/>
                  <a:pt x="884" y="85"/>
                  <a:pt x="884" y="85"/>
                </a:cubicBezTo>
                <a:cubicBezTo>
                  <a:pt x="875" y="89"/>
                  <a:pt x="875" y="89"/>
                  <a:pt x="875" y="89"/>
                </a:cubicBezTo>
                <a:cubicBezTo>
                  <a:pt x="864" y="76"/>
                  <a:pt x="864" y="76"/>
                  <a:pt x="864" y="76"/>
                </a:cubicBezTo>
                <a:cubicBezTo>
                  <a:pt x="858" y="88"/>
                  <a:pt x="858" y="88"/>
                  <a:pt x="858" y="88"/>
                </a:cubicBezTo>
                <a:cubicBezTo>
                  <a:pt x="858" y="88"/>
                  <a:pt x="855" y="106"/>
                  <a:pt x="853" y="113"/>
                </a:cubicBezTo>
                <a:cubicBezTo>
                  <a:pt x="852" y="121"/>
                  <a:pt x="855" y="130"/>
                  <a:pt x="849" y="130"/>
                </a:cubicBezTo>
                <a:cubicBezTo>
                  <a:pt x="843" y="130"/>
                  <a:pt x="834" y="145"/>
                  <a:pt x="831" y="130"/>
                </a:cubicBezTo>
                <a:cubicBezTo>
                  <a:pt x="828" y="115"/>
                  <a:pt x="828" y="109"/>
                  <a:pt x="828" y="109"/>
                </a:cubicBezTo>
                <a:cubicBezTo>
                  <a:pt x="828" y="94"/>
                  <a:pt x="828" y="94"/>
                  <a:pt x="828" y="94"/>
                </a:cubicBezTo>
                <a:cubicBezTo>
                  <a:pt x="828" y="70"/>
                  <a:pt x="828" y="70"/>
                  <a:pt x="828" y="70"/>
                </a:cubicBezTo>
                <a:cubicBezTo>
                  <a:pt x="829" y="55"/>
                  <a:pt x="829" y="55"/>
                  <a:pt x="829" y="55"/>
                </a:cubicBezTo>
                <a:cubicBezTo>
                  <a:pt x="817" y="53"/>
                  <a:pt x="817" y="53"/>
                  <a:pt x="817" y="53"/>
                </a:cubicBezTo>
                <a:cubicBezTo>
                  <a:pt x="808" y="56"/>
                  <a:pt x="808" y="56"/>
                  <a:pt x="808" y="56"/>
                </a:cubicBezTo>
                <a:cubicBezTo>
                  <a:pt x="795" y="70"/>
                  <a:pt x="795" y="70"/>
                  <a:pt x="795" y="70"/>
                </a:cubicBezTo>
                <a:cubicBezTo>
                  <a:pt x="795" y="100"/>
                  <a:pt x="795" y="100"/>
                  <a:pt x="795" y="100"/>
                </a:cubicBezTo>
                <a:cubicBezTo>
                  <a:pt x="789" y="118"/>
                  <a:pt x="789" y="118"/>
                  <a:pt x="789" y="118"/>
                </a:cubicBezTo>
                <a:cubicBezTo>
                  <a:pt x="789" y="118"/>
                  <a:pt x="768" y="119"/>
                  <a:pt x="763" y="116"/>
                </a:cubicBezTo>
                <a:cubicBezTo>
                  <a:pt x="759" y="113"/>
                  <a:pt x="754" y="107"/>
                  <a:pt x="748" y="107"/>
                </a:cubicBezTo>
                <a:cubicBezTo>
                  <a:pt x="742" y="107"/>
                  <a:pt x="723" y="115"/>
                  <a:pt x="723" y="115"/>
                </a:cubicBezTo>
                <a:cubicBezTo>
                  <a:pt x="723" y="115"/>
                  <a:pt x="715" y="122"/>
                  <a:pt x="720" y="125"/>
                </a:cubicBezTo>
                <a:cubicBezTo>
                  <a:pt x="724" y="128"/>
                  <a:pt x="733" y="130"/>
                  <a:pt x="733" y="130"/>
                </a:cubicBezTo>
                <a:cubicBezTo>
                  <a:pt x="745" y="134"/>
                  <a:pt x="745" y="134"/>
                  <a:pt x="745" y="134"/>
                </a:cubicBezTo>
                <a:cubicBezTo>
                  <a:pt x="760" y="139"/>
                  <a:pt x="760" y="139"/>
                  <a:pt x="760" y="139"/>
                </a:cubicBezTo>
                <a:cubicBezTo>
                  <a:pt x="760" y="139"/>
                  <a:pt x="759" y="148"/>
                  <a:pt x="762" y="154"/>
                </a:cubicBezTo>
                <a:cubicBezTo>
                  <a:pt x="765" y="160"/>
                  <a:pt x="765" y="172"/>
                  <a:pt x="765" y="172"/>
                </a:cubicBezTo>
                <a:cubicBezTo>
                  <a:pt x="765" y="172"/>
                  <a:pt x="760" y="178"/>
                  <a:pt x="756" y="178"/>
                </a:cubicBezTo>
                <a:cubicBezTo>
                  <a:pt x="751" y="178"/>
                  <a:pt x="750" y="178"/>
                  <a:pt x="742" y="178"/>
                </a:cubicBezTo>
                <a:cubicBezTo>
                  <a:pt x="735" y="178"/>
                  <a:pt x="721" y="175"/>
                  <a:pt x="721" y="175"/>
                </a:cubicBezTo>
                <a:cubicBezTo>
                  <a:pt x="708" y="175"/>
                  <a:pt x="708" y="175"/>
                  <a:pt x="708" y="175"/>
                </a:cubicBezTo>
                <a:cubicBezTo>
                  <a:pt x="704" y="183"/>
                  <a:pt x="704" y="183"/>
                  <a:pt x="704" y="183"/>
                </a:cubicBezTo>
                <a:cubicBezTo>
                  <a:pt x="704" y="196"/>
                  <a:pt x="704" y="196"/>
                  <a:pt x="704" y="196"/>
                </a:cubicBezTo>
                <a:cubicBezTo>
                  <a:pt x="723" y="211"/>
                  <a:pt x="723" y="211"/>
                  <a:pt x="723" y="211"/>
                </a:cubicBezTo>
                <a:cubicBezTo>
                  <a:pt x="723" y="211"/>
                  <a:pt x="706" y="207"/>
                  <a:pt x="701" y="210"/>
                </a:cubicBezTo>
                <a:cubicBezTo>
                  <a:pt x="697" y="213"/>
                  <a:pt x="683" y="216"/>
                  <a:pt x="683" y="222"/>
                </a:cubicBezTo>
                <a:cubicBezTo>
                  <a:pt x="683" y="228"/>
                  <a:pt x="679" y="241"/>
                  <a:pt x="679" y="241"/>
                </a:cubicBezTo>
                <a:cubicBezTo>
                  <a:pt x="668" y="241"/>
                  <a:pt x="668" y="241"/>
                  <a:pt x="668" y="241"/>
                </a:cubicBezTo>
                <a:cubicBezTo>
                  <a:pt x="664" y="216"/>
                  <a:pt x="664" y="216"/>
                  <a:pt x="664" y="216"/>
                </a:cubicBezTo>
                <a:cubicBezTo>
                  <a:pt x="653" y="217"/>
                  <a:pt x="643" y="216"/>
                  <a:pt x="643" y="220"/>
                </a:cubicBezTo>
                <a:cubicBezTo>
                  <a:pt x="643" y="225"/>
                  <a:pt x="647" y="232"/>
                  <a:pt x="643" y="232"/>
                </a:cubicBezTo>
                <a:cubicBezTo>
                  <a:pt x="638" y="232"/>
                  <a:pt x="632" y="237"/>
                  <a:pt x="626" y="231"/>
                </a:cubicBezTo>
                <a:cubicBezTo>
                  <a:pt x="620" y="225"/>
                  <a:pt x="616" y="220"/>
                  <a:pt x="616" y="220"/>
                </a:cubicBezTo>
                <a:cubicBezTo>
                  <a:pt x="614" y="214"/>
                  <a:pt x="614" y="214"/>
                  <a:pt x="614" y="214"/>
                </a:cubicBezTo>
                <a:cubicBezTo>
                  <a:pt x="614" y="214"/>
                  <a:pt x="605" y="217"/>
                  <a:pt x="605" y="223"/>
                </a:cubicBezTo>
                <a:cubicBezTo>
                  <a:pt x="605" y="229"/>
                  <a:pt x="611" y="240"/>
                  <a:pt x="611" y="240"/>
                </a:cubicBezTo>
                <a:cubicBezTo>
                  <a:pt x="611" y="240"/>
                  <a:pt x="626" y="252"/>
                  <a:pt x="622" y="252"/>
                </a:cubicBezTo>
                <a:cubicBezTo>
                  <a:pt x="617" y="252"/>
                  <a:pt x="614" y="253"/>
                  <a:pt x="607" y="253"/>
                </a:cubicBezTo>
                <a:cubicBezTo>
                  <a:pt x="599" y="253"/>
                  <a:pt x="583" y="250"/>
                  <a:pt x="583" y="255"/>
                </a:cubicBezTo>
                <a:cubicBezTo>
                  <a:pt x="583" y="259"/>
                  <a:pt x="592" y="273"/>
                  <a:pt x="592" y="273"/>
                </a:cubicBezTo>
                <a:cubicBezTo>
                  <a:pt x="614" y="289"/>
                  <a:pt x="614" y="289"/>
                  <a:pt x="614" y="289"/>
                </a:cubicBezTo>
                <a:cubicBezTo>
                  <a:pt x="614" y="289"/>
                  <a:pt x="604" y="295"/>
                  <a:pt x="593" y="295"/>
                </a:cubicBezTo>
                <a:cubicBezTo>
                  <a:pt x="583" y="295"/>
                  <a:pt x="559" y="292"/>
                  <a:pt x="559" y="292"/>
                </a:cubicBezTo>
                <a:cubicBezTo>
                  <a:pt x="559" y="292"/>
                  <a:pt x="548" y="288"/>
                  <a:pt x="548" y="294"/>
                </a:cubicBezTo>
                <a:cubicBezTo>
                  <a:pt x="548" y="300"/>
                  <a:pt x="543" y="321"/>
                  <a:pt x="543" y="321"/>
                </a:cubicBezTo>
                <a:cubicBezTo>
                  <a:pt x="543" y="321"/>
                  <a:pt x="542" y="328"/>
                  <a:pt x="546" y="328"/>
                </a:cubicBezTo>
                <a:cubicBezTo>
                  <a:pt x="551" y="328"/>
                  <a:pt x="565" y="333"/>
                  <a:pt x="565" y="333"/>
                </a:cubicBezTo>
                <a:cubicBezTo>
                  <a:pt x="565" y="333"/>
                  <a:pt x="566" y="350"/>
                  <a:pt x="566" y="354"/>
                </a:cubicBezTo>
                <a:cubicBezTo>
                  <a:pt x="566" y="359"/>
                  <a:pt x="563" y="363"/>
                  <a:pt x="563" y="363"/>
                </a:cubicBezTo>
                <a:cubicBezTo>
                  <a:pt x="536" y="363"/>
                  <a:pt x="536" y="363"/>
                  <a:pt x="536" y="363"/>
                </a:cubicBezTo>
                <a:cubicBezTo>
                  <a:pt x="536" y="363"/>
                  <a:pt x="527" y="354"/>
                  <a:pt x="524" y="350"/>
                </a:cubicBezTo>
                <a:cubicBezTo>
                  <a:pt x="521" y="345"/>
                  <a:pt x="509" y="344"/>
                  <a:pt x="503" y="344"/>
                </a:cubicBezTo>
                <a:cubicBezTo>
                  <a:pt x="497" y="344"/>
                  <a:pt x="474" y="344"/>
                  <a:pt x="474" y="344"/>
                </a:cubicBezTo>
                <a:cubicBezTo>
                  <a:pt x="474" y="344"/>
                  <a:pt x="485" y="356"/>
                  <a:pt x="491" y="356"/>
                </a:cubicBezTo>
                <a:cubicBezTo>
                  <a:pt x="497" y="356"/>
                  <a:pt x="506" y="356"/>
                  <a:pt x="506" y="356"/>
                </a:cubicBezTo>
                <a:cubicBezTo>
                  <a:pt x="513" y="360"/>
                  <a:pt x="513" y="360"/>
                  <a:pt x="513" y="360"/>
                </a:cubicBezTo>
                <a:cubicBezTo>
                  <a:pt x="492" y="377"/>
                  <a:pt x="492" y="377"/>
                  <a:pt x="492" y="377"/>
                </a:cubicBezTo>
                <a:cubicBezTo>
                  <a:pt x="443" y="377"/>
                  <a:pt x="443" y="377"/>
                  <a:pt x="443" y="377"/>
                </a:cubicBezTo>
                <a:cubicBezTo>
                  <a:pt x="464" y="395"/>
                  <a:pt x="464" y="395"/>
                  <a:pt x="464" y="395"/>
                </a:cubicBezTo>
                <a:cubicBezTo>
                  <a:pt x="464" y="395"/>
                  <a:pt x="467" y="384"/>
                  <a:pt x="470" y="398"/>
                </a:cubicBezTo>
                <a:cubicBezTo>
                  <a:pt x="473" y="411"/>
                  <a:pt x="483" y="411"/>
                  <a:pt x="483" y="411"/>
                </a:cubicBezTo>
                <a:cubicBezTo>
                  <a:pt x="494" y="405"/>
                  <a:pt x="494" y="405"/>
                  <a:pt x="494" y="405"/>
                </a:cubicBezTo>
                <a:cubicBezTo>
                  <a:pt x="516" y="393"/>
                  <a:pt x="516" y="393"/>
                  <a:pt x="516" y="393"/>
                </a:cubicBezTo>
                <a:cubicBezTo>
                  <a:pt x="521" y="384"/>
                  <a:pt x="521" y="384"/>
                  <a:pt x="521" y="384"/>
                </a:cubicBezTo>
                <a:cubicBezTo>
                  <a:pt x="553" y="383"/>
                  <a:pt x="553" y="383"/>
                  <a:pt x="553" y="383"/>
                </a:cubicBezTo>
                <a:cubicBezTo>
                  <a:pt x="578" y="390"/>
                  <a:pt x="578" y="390"/>
                  <a:pt x="578" y="390"/>
                </a:cubicBezTo>
                <a:cubicBezTo>
                  <a:pt x="571" y="404"/>
                  <a:pt x="571" y="404"/>
                  <a:pt x="571" y="404"/>
                </a:cubicBezTo>
                <a:cubicBezTo>
                  <a:pt x="551" y="413"/>
                  <a:pt x="551" y="413"/>
                  <a:pt x="551" y="413"/>
                </a:cubicBezTo>
                <a:cubicBezTo>
                  <a:pt x="524" y="419"/>
                  <a:pt x="524" y="419"/>
                  <a:pt x="524" y="419"/>
                </a:cubicBezTo>
                <a:cubicBezTo>
                  <a:pt x="524" y="419"/>
                  <a:pt x="531" y="452"/>
                  <a:pt x="525" y="453"/>
                </a:cubicBezTo>
                <a:cubicBezTo>
                  <a:pt x="519" y="455"/>
                  <a:pt x="491" y="459"/>
                  <a:pt x="488" y="464"/>
                </a:cubicBezTo>
                <a:cubicBezTo>
                  <a:pt x="485" y="468"/>
                  <a:pt x="480" y="477"/>
                  <a:pt x="480" y="477"/>
                </a:cubicBezTo>
                <a:cubicBezTo>
                  <a:pt x="486" y="485"/>
                  <a:pt x="486" y="485"/>
                  <a:pt x="486" y="485"/>
                </a:cubicBezTo>
                <a:cubicBezTo>
                  <a:pt x="507" y="483"/>
                  <a:pt x="507" y="483"/>
                  <a:pt x="507" y="483"/>
                </a:cubicBezTo>
                <a:cubicBezTo>
                  <a:pt x="501" y="491"/>
                  <a:pt x="501" y="491"/>
                  <a:pt x="501" y="491"/>
                </a:cubicBezTo>
                <a:cubicBezTo>
                  <a:pt x="501" y="505"/>
                  <a:pt x="501" y="505"/>
                  <a:pt x="501" y="505"/>
                </a:cubicBezTo>
                <a:cubicBezTo>
                  <a:pt x="470" y="521"/>
                  <a:pt x="470" y="521"/>
                  <a:pt x="470" y="521"/>
                </a:cubicBezTo>
                <a:cubicBezTo>
                  <a:pt x="470" y="521"/>
                  <a:pt x="467" y="538"/>
                  <a:pt x="470" y="542"/>
                </a:cubicBezTo>
                <a:cubicBezTo>
                  <a:pt x="473" y="547"/>
                  <a:pt x="482" y="547"/>
                  <a:pt x="482" y="547"/>
                </a:cubicBezTo>
                <a:cubicBezTo>
                  <a:pt x="486" y="554"/>
                  <a:pt x="501" y="562"/>
                  <a:pt x="486" y="565"/>
                </a:cubicBezTo>
                <a:cubicBezTo>
                  <a:pt x="471" y="568"/>
                  <a:pt x="455" y="575"/>
                  <a:pt x="455" y="575"/>
                </a:cubicBezTo>
                <a:cubicBezTo>
                  <a:pt x="429" y="599"/>
                  <a:pt x="429" y="599"/>
                  <a:pt x="429" y="599"/>
                </a:cubicBezTo>
                <a:cubicBezTo>
                  <a:pt x="429" y="599"/>
                  <a:pt x="410" y="622"/>
                  <a:pt x="410" y="626"/>
                </a:cubicBezTo>
                <a:cubicBezTo>
                  <a:pt x="410" y="631"/>
                  <a:pt x="408" y="637"/>
                  <a:pt x="413" y="643"/>
                </a:cubicBezTo>
                <a:cubicBezTo>
                  <a:pt x="417" y="649"/>
                  <a:pt x="422" y="658"/>
                  <a:pt x="422" y="658"/>
                </a:cubicBezTo>
                <a:cubicBezTo>
                  <a:pt x="422" y="658"/>
                  <a:pt x="438" y="655"/>
                  <a:pt x="413" y="663"/>
                </a:cubicBezTo>
                <a:cubicBezTo>
                  <a:pt x="387" y="670"/>
                  <a:pt x="387" y="682"/>
                  <a:pt x="387" y="682"/>
                </a:cubicBezTo>
                <a:cubicBezTo>
                  <a:pt x="401" y="699"/>
                  <a:pt x="401" y="699"/>
                  <a:pt x="401" y="699"/>
                </a:cubicBezTo>
                <a:cubicBezTo>
                  <a:pt x="401" y="718"/>
                  <a:pt x="401" y="718"/>
                  <a:pt x="401" y="718"/>
                </a:cubicBezTo>
                <a:cubicBezTo>
                  <a:pt x="390" y="736"/>
                  <a:pt x="390" y="736"/>
                  <a:pt x="390" y="736"/>
                </a:cubicBezTo>
                <a:cubicBezTo>
                  <a:pt x="390" y="753"/>
                  <a:pt x="390" y="753"/>
                  <a:pt x="390" y="753"/>
                </a:cubicBezTo>
                <a:cubicBezTo>
                  <a:pt x="398" y="765"/>
                  <a:pt x="398" y="765"/>
                  <a:pt x="398" y="765"/>
                </a:cubicBezTo>
                <a:cubicBezTo>
                  <a:pt x="398" y="765"/>
                  <a:pt x="426" y="768"/>
                  <a:pt x="401" y="777"/>
                </a:cubicBezTo>
                <a:cubicBezTo>
                  <a:pt x="375" y="786"/>
                  <a:pt x="357" y="790"/>
                  <a:pt x="357" y="790"/>
                </a:cubicBezTo>
                <a:cubicBezTo>
                  <a:pt x="339" y="804"/>
                  <a:pt x="339" y="804"/>
                  <a:pt x="339" y="804"/>
                </a:cubicBezTo>
                <a:cubicBezTo>
                  <a:pt x="339" y="815"/>
                  <a:pt x="339" y="815"/>
                  <a:pt x="339" y="815"/>
                </a:cubicBezTo>
                <a:cubicBezTo>
                  <a:pt x="348" y="822"/>
                  <a:pt x="348" y="822"/>
                  <a:pt x="348" y="822"/>
                </a:cubicBezTo>
                <a:cubicBezTo>
                  <a:pt x="343" y="846"/>
                  <a:pt x="343" y="846"/>
                  <a:pt x="343" y="846"/>
                </a:cubicBezTo>
                <a:cubicBezTo>
                  <a:pt x="336" y="867"/>
                  <a:pt x="336" y="867"/>
                  <a:pt x="336" y="867"/>
                </a:cubicBezTo>
                <a:cubicBezTo>
                  <a:pt x="319" y="869"/>
                  <a:pt x="319" y="869"/>
                  <a:pt x="319" y="869"/>
                </a:cubicBezTo>
                <a:cubicBezTo>
                  <a:pt x="307" y="866"/>
                  <a:pt x="307" y="866"/>
                  <a:pt x="307" y="866"/>
                </a:cubicBezTo>
                <a:cubicBezTo>
                  <a:pt x="291" y="893"/>
                  <a:pt x="291" y="893"/>
                  <a:pt x="291" y="893"/>
                </a:cubicBezTo>
                <a:cubicBezTo>
                  <a:pt x="285" y="920"/>
                  <a:pt x="285" y="920"/>
                  <a:pt x="285" y="920"/>
                </a:cubicBezTo>
                <a:cubicBezTo>
                  <a:pt x="285" y="920"/>
                  <a:pt x="292" y="930"/>
                  <a:pt x="280" y="933"/>
                </a:cubicBezTo>
                <a:cubicBezTo>
                  <a:pt x="268" y="936"/>
                  <a:pt x="268" y="936"/>
                  <a:pt x="268" y="936"/>
                </a:cubicBezTo>
                <a:cubicBezTo>
                  <a:pt x="268" y="936"/>
                  <a:pt x="249" y="932"/>
                  <a:pt x="267" y="944"/>
                </a:cubicBezTo>
                <a:cubicBezTo>
                  <a:pt x="285" y="956"/>
                  <a:pt x="292" y="960"/>
                  <a:pt x="292" y="960"/>
                </a:cubicBezTo>
                <a:cubicBezTo>
                  <a:pt x="319" y="957"/>
                  <a:pt x="319" y="957"/>
                  <a:pt x="319" y="957"/>
                </a:cubicBezTo>
                <a:cubicBezTo>
                  <a:pt x="319" y="957"/>
                  <a:pt x="321" y="968"/>
                  <a:pt x="313" y="971"/>
                </a:cubicBezTo>
                <a:cubicBezTo>
                  <a:pt x="306" y="974"/>
                  <a:pt x="286" y="980"/>
                  <a:pt x="286" y="980"/>
                </a:cubicBezTo>
                <a:cubicBezTo>
                  <a:pt x="277" y="980"/>
                  <a:pt x="277" y="980"/>
                  <a:pt x="277" y="980"/>
                </a:cubicBezTo>
                <a:cubicBezTo>
                  <a:pt x="264" y="968"/>
                  <a:pt x="264" y="968"/>
                  <a:pt x="264" y="968"/>
                </a:cubicBezTo>
                <a:cubicBezTo>
                  <a:pt x="262" y="959"/>
                  <a:pt x="262" y="959"/>
                  <a:pt x="262" y="959"/>
                </a:cubicBezTo>
                <a:cubicBezTo>
                  <a:pt x="240" y="957"/>
                  <a:pt x="240" y="957"/>
                  <a:pt x="240" y="957"/>
                </a:cubicBezTo>
                <a:cubicBezTo>
                  <a:pt x="238" y="974"/>
                  <a:pt x="238" y="974"/>
                  <a:pt x="238" y="974"/>
                </a:cubicBezTo>
                <a:cubicBezTo>
                  <a:pt x="230" y="986"/>
                  <a:pt x="230" y="986"/>
                  <a:pt x="230" y="986"/>
                </a:cubicBezTo>
                <a:cubicBezTo>
                  <a:pt x="224" y="986"/>
                  <a:pt x="224" y="986"/>
                  <a:pt x="224" y="986"/>
                </a:cubicBezTo>
                <a:cubicBezTo>
                  <a:pt x="214" y="985"/>
                  <a:pt x="214" y="985"/>
                  <a:pt x="214" y="985"/>
                </a:cubicBezTo>
                <a:cubicBezTo>
                  <a:pt x="199" y="994"/>
                  <a:pt x="199" y="994"/>
                  <a:pt x="199" y="994"/>
                </a:cubicBezTo>
                <a:cubicBezTo>
                  <a:pt x="199" y="994"/>
                  <a:pt x="197" y="995"/>
                  <a:pt x="197" y="1001"/>
                </a:cubicBezTo>
                <a:cubicBezTo>
                  <a:pt x="197" y="1007"/>
                  <a:pt x="194" y="1030"/>
                  <a:pt x="194" y="1030"/>
                </a:cubicBezTo>
                <a:cubicBezTo>
                  <a:pt x="184" y="1031"/>
                  <a:pt x="181" y="1030"/>
                  <a:pt x="176" y="1030"/>
                </a:cubicBezTo>
                <a:cubicBezTo>
                  <a:pt x="172" y="1030"/>
                  <a:pt x="166" y="1028"/>
                  <a:pt x="158" y="1028"/>
                </a:cubicBezTo>
                <a:cubicBezTo>
                  <a:pt x="151" y="1028"/>
                  <a:pt x="146" y="1028"/>
                  <a:pt x="146" y="1028"/>
                </a:cubicBezTo>
                <a:cubicBezTo>
                  <a:pt x="127" y="1031"/>
                  <a:pt x="127" y="1031"/>
                  <a:pt x="127" y="1031"/>
                </a:cubicBezTo>
                <a:cubicBezTo>
                  <a:pt x="121" y="1040"/>
                  <a:pt x="121" y="1040"/>
                  <a:pt x="121" y="1040"/>
                </a:cubicBezTo>
                <a:cubicBezTo>
                  <a:pt x="125" y="1055"/>
                  <a:pt x="125" y="1055"/>
                  <a:pt x="125" y="1055"/>
                </a:cubicBezTo>
                <a:cubicBezTo>
                  <a:pt x="140" y="1063"/>
                  <a:pt x="140" y="1063"/>
                  <a:pt x="140" y="1063"/>
                </a:cubicBezTo>
                <a:cubicBezTo>
                  <a:pt x="143" y="1075"/>
                  <a:pt x="143" y="1075"/>
                  <a:pt x="143" y="1075"/>
                </a:cubicBezTo>
                <a:cubicBezTo>
                  <a:pt x="142" y="1084"/>
                  <a:pt x="142" y="1084"/>
                  <a:pt x="142" y="1084"/>
                </a:cubicBezTo>
                <a:cubicBezTo>
                  <a:pt x="122" y="1084"/>
                  <a:pt x="122" y="1084"/>
                  <a:pt x="122" y="1084"/>
                </a:cubicBezTo>
                <a:cubicBezTo>
                  <a:pt x="110" y="1085"/>
                  <a:pt x="110" y="1085"/>
                  <a:pt x="110" y="1085"/>
                </a:cubicBezTo>
                <a:cubicBezTo>
                  <a:pt x="95" y="1085"/>
                  <a:pt x="95" y="1085"/>
                  <a:pt x="95" y="1085"/>
                </a:cubicBezTo>
                <a:cubicBezTo>
                  <a:pt x="89" y="1094"/>
                  <a:pt x="89" y="1094"/>
                  <a:pt x="89" y="1094"/>
                </a:cubicBezTo>
                <a:cubicBezTo>
                  <a:pt x="91" y="1115"/>
                  <a:pt x="91" y="1115"/>
                  <a:pt x="91" y="1115"/>
                </a:cubicBezTo>
                <a:cubicBezTo>
                  <a:pt x="83" y="1125"/>
                  <a:pt x="83" y="1125"/>
                  <a:pt x="83" y="1125"/>
                </a:cubicBezTo>
                <a:cubicBezTo>
                  <a:pt x="68" y="1125"/>
                  <a:pt x="68" y="1125"/>
                  <a:pt x="68" y="1125"/>
                </a:cubicBezTo>
                <a:cubicBezTo>
                  <a:pt x="36" y="1121"/>
                  <a:pt x="36" y="1121"/>
                  <a:pt x="36" y="1121"/>
                </a:cubicBezTo>
                <a:cubicBezTo>
                  <a:pt x="23" y="1118"/>
                  <a:pt x="23" y="1118"/>
                  <a:pt x="23" y="1118"/>
                </a:cubicBezTo>
                <a:cubicBezTo>
                  <a:pt x="17" y="1123"/>
                  <a:pt x="17" y="1123"/>
                  <a:pt x="17" y="1123"/>
                </a:cubicBezTo>
                <a:cubicBezTo>
                  <a:pt x="17" y="1137"/>
                  <a:pt x="17" y="1137"/>
                  <a:pt x="17" y="1137"/>
                </a:cubicBezTo>
                <a:cubicBezTo>
                  <a:pt x="27" y="1144"/>
                  <a:pt x="27" y="1144"/>
                  <a:pt x="27" y="1144"/>
                </a:cubicBezTo>
                <a:cubicBezTo>
                  <a:pt x="44" y="1156"/>
                  <a:pt x="44" y="1156"/>
                  <a:pt x="44" y="1156"/>
                </a:cubicBezTo>
                <a:cubicBezTo>
                  <a:pt x="20" y="1161"/>
                  <a:pt x="20" y="1161"/>
                  <a:pt x="20" y="1161"/>
                </a:cubicBezTo>
                <a:cubicBezTo>
                  <a:pt x="17" y="1179"/>
                  <a:pt x="17" y="1179"/>
                  <a:pt x="17" y="1179"/>
                </a:cubicBezTo>
                <a:cubicBezTo>
                  <a:pt x="17" y="1185"/>
                  <a:pt x="17" y="1185"/>
                  <a:pt x="17" y="1185"/>
                </a:cubicBezTo>
                <a:cubicBezTo>
                  <a:pt x="23" y="1195"/>
                  <a:pt x="23" y="1195"/>
                  <a:pt x="23" y="1195"/>
                </a:cubicBezTo>
                <a:cubicBezTo>
                  <a:pt x="26" y="1206"/>
                  <a:pt x="26" y="1206"/>
                  <a:pt x="26" y="1206"/>
                </a:cubicBezTo>
                <a:cubicBezTo>
                  <a:pt x="0" y="1209"/>
                  <a:pt x="0" y="1209"/>
                  <a:pt x="0" y="1209"/>
                </a:cubicBezTo>
                <a:cubicBezTo>
                  <a:pt x="3" y="1227"/>
                  <a:pt x="3" y="1227"/>
                  <a:pt x="3" y="1227"/>
                </a:cubicBezTo>
                <a:cubicBezTo>
                  <a:pt x="32" y="1231"/>
                  <a:pt x="32" y="1231"/>
                  <a:pt x="32" y="1231"/>
                </a:cubicBezTo>
                <a:cubicBezTo>
                  <a:pt x="45" y="1249"/>
                  <a:pt x="45" y="1249"/>
                  <a:pt x="45" y="1249"/>
                </a:cubicBezTo>
                <a:cubicBezTo>
                  <a:pt x="9" y="1249"/>
                  <a:pt x="9" y="1249"/>
                  <a:pt x="9" y="1249"/>
                </a:cubicBezTo>
                <a:cubicBezTo>
                  <a:pt x="9" y="1249"/>
                  <a:pt x="9" y="1257"/>
                  <a:pt x="9" y="1264"/>
                </a:cubicBezTo>
                <a:cubicBezTo>
                  <a:pt x="9" y="1272"/>
                  <a:pt x="3" y="1281"/>
                  <a:pt x="3" y="1281"/>
                </a:cubicBezTo>
                <a:cubicBezTo>
                  <a:pt x="2" y="1293"/>
                  <a:pt x="2" y="1293"/>
                  <a:pt x="2" y="1293"/>
                </a:cubicBezTo>
                <a:cubicBezTo>
                  <a:pt x="11" y="1296"/>
                  <a:pt x="11" y="1296"/>
                  <a:pt x="11" y="1296"/>
                </a:cubicBezTo>
                <a:cubicBezTo>
                  <a:pt x="27" y="1292"/>
                  <a:pt x="27" y="1292"/>
                  <a:pt x="27" y="1292"/>
                </a:cubicBezTo>
                <a:cubicBezTo>
                  <a:pt x="30" y="1304"/>
                  <a:pt x="30" y="1304"/>
                  <a:pt x="30" y="1304"/>
                </a:cubicBezTo>
                <a:cubicBezTo>
                  <a:pt x="20" y="1311"/>
                  <a:pt x="20" y="1311"/>
                  <a:pt x="20" y="1311"/>
                </a:cubicBezTo>
                <a:cubicBezTo>
                  <a:pt x="17" y="1325"/>
                  <a:pt x="17" y="1325"/>
                  <a:pt x="17" y="1325"/>
                </a:cubicBezTo>
                <a:cubicBezTo>
                  <a:pt x="20" y="1334"/>
                  <a:pt x="20" y="1334"/>
                  <a:pt x="20" y="1334"/>
                </a:cubicBezTo>
                <a:cubicBezTo>
                  <a:pt x="20" y="1334"/>
                  <a:pt x="29" y="1337"/>
                  <a:pt x="36" y="1341"/>
                </a:cubicBezTo>
                <a:cubicBezTo>
                  <a:pt x="44" y="1346"/>
                  <a:pt x="30" y="1337"/>
                  <a:pt x="44" y="1346"/>
                </a:cubicBezTo>
                <a:cubicBezTo>
                  <a:pt x="57" y="1355"/>
                  <a:pt x="57" y="1355"/>
                  <a:pt x="57" y="1355"/>
                </a:cubicBezTo>
                <a:cubicBezTo>
                  <a:pt x="57" y="1355"/>
                  <a:pt x="72" y="1337"/>
                  <a:pt x="74" y="1341"/>
                </a:cubicBezTo>
                <a:cubicBezTo>
                  <a:pt x="75" y="1346"/>
                  <a:pt x="75" y="1353"/>
                  <a:pt x="75" y="1353"/>
                </a:cubicBezTo>
                <a:cubicBezTo>
                  <a:pt x="66" y="1358"/>
                  <a:pt x="66" y="1358"/>
                  <a:pt x="66" y="1358"/>
                </a:cubicBezTo>
                <a:cubicBezTo>
                  <a:pt x="56" y="1365"/>
                  <a:pt x="56" y="1365"/>
                  <a:pt x="56" y="1365"/>
                </a:cubicBezTo>
                <a:cubicBezTo>
                  <a:pt x="48" y="1374"/>
                  <a:pt x="48" y="1374"/>
                  <a:pt x="48" y="1374"/>
                </a:cubicBezTo>
                <a:cubicBezTo>
                  <a:pt x="47" y="1380"/>
                  <a:pt x="47" y="1380"/>
                  <a:pt x="47" y="1380"/>
                </a:cubicBezTo>
                <a:cubicBezTo>
                  <a:pt x="48" y="1386"/>
                  <a:pt x="48" y="1386"/>
                  <a:pt x="48" y="1386"/>
                </a:cubicBezTo>
                <a:cubicBezTo>
                  <a:pt x="48" y="1395"/>
                  <a:pt x="48" y="1395"/>
                  <a:pt x="48" y="1395"/>
                </a:cubicBezTo>
                <a:cubicBezTo>
                  <a:pt x="42" y="1401"/>
                  <a:pt x="42" y="1401"/>
                  <a:pt x="42" y="1401"/>
                </a:cubicBezTo>
                <a:cubicBezTo>
                  <a:pt x="18" y="1410"/>
                  <a:pt x="18" y="1410"/>
                  <a:pt x="18" y="1410"/>
                </a:cubicBezTo>
                <a:cubicBezTo>
                  <a:pt x="18" y="1437"/>
                  <a:pt x="18" y="1437"/>
                  <a:pt x="18" y="1437"/>
                </a:cubicBezTo>
                <a:cubicBezTo>
                  <a:pt x="24" y="1444"/>
                  <a:pt x="24" y="1444"/>
                  <a:pt x="24" y="1444"/>
                </a:cubicBezTo>
                <a:cubicBezTo>
                  <a:pt x="44" y="1442"/>
                  <a:pt x="44" y="1442"/>
                  <a:pt x="44" y="1442"/>
                </a:cubicBezTo>
                <a:cubicBezTo>
                  <a:pt x="71" y="1437"/>
                  <a:pt x="71" y="1437"/>
                  <a:pt x="71" y="1437"/>
                </a:cubicBezTo>
                <a:cubicBezTo>
                  <a:pt x="71" y="1453"/>
                  <a:pt x="71" y="1453"/>
                  <a:pt x="71" y="1453"/>
                </a:cubicBezTo>
                <a:cubicBezTo>
                  <a:pt x="71" y="1477"/>
                  <a:pt x="71" y="1477"/>
                  <a:pt x="71" y="1477"/>
                </a:cubicBezTo>
                <a:cubicBezTo>
                  <a:pt x="68" y="1489"/>
                  <a:pt x="68" y="1489"/>
                  <a:pt x="68" y="1489"/>
                </a:cubicBezTo>
                <a:cubicBezTo>
                  <a:pt x="36" y="1481"/>
                  <a:pt x="36" y="1481"/>
                  <a:pt x="36" y="1481"/>
                </a:cubicBezTo>
                <a:cubicBezTo>
                  <a:pt x="21" y="1474"/>
                  <a:pt x="21" y="1474"/>
                  <a:pt x="21" y="1474"/>
                </a:cubicBezTo>
                <a:cubicBezTo>
                  <a:pt x="23" y="1498"/>
                  <a:pt x="23" y="1498"/>
                  <a:pt x="23" y="1498"/>
                </a:cubicBezTo>
                <a:cubicBezTo>
                  <a:pt x="32" y="1513"/>
                  <a:pt x="32" y="1513"/>
                  <a:pt x="32" y="1513"/>
                </a:cubicBezTo>
                <a:cubicBezTo>
                  <a:pt x="48" y="1525"/>
                  <a:pt x="48" y="1525"/>
                  <a:pt x="48" y="1525"/>
                </a:cubicBezTo>
                <a:cubicBezTo>
                  <a:pt x="66" y="1540"/>
                  <a:pt x="66" y="1540"/>
                  <a:pt x="66" y="1540"/>
                </a:cubicBezTo>
                <a:cubicBezTo>
                  <a:pt x="79" y="1552"/>
                  <a:pt x="79" y="1552"/>
                  <a:pt x="79" y="1552"/>
                </a:cubicBezTo>
                <a:cubicBezTo>
                  <a:pt x="83" y="1570"/>
                  <a:pt x="83" y="1570"/>
                  <a:pt x="83" y="1570"/>
                </a:cubicBezTo>
                <a:cubicBezTo>
                  <a:pt x="83" y="1570"/>
                  <a:pt x="72" y="1574"/>
                  <a:pt x="83" y="1576"/>
                </a:cubicBezTo>
                <a:cubicBezTo>
                  <a:pt x="94" y="1577"/>
                  <a:pt x="97" y="1579"/>
                  <a:pt x="107" y="1579"/>
                </a:cubicBezTo>
                <a:cubicBezTo>
                  <a:pt x="118" y="1579"/>
                  <a:pt x="130" y="1582"/>
                  <a:pt x="130" y="1582"/>
                </a:cubicBezTo>
                <a:cubicBezTo>
                  <a:pt x="148" y="1583"/>
                  <a:pt x="148" y="1583"/>
                  <a:pt x="148" y="1583"/>
                </a:cubicBezTo>
                <a:cubicBezTo>
                  <a:pt x="148" y="1583"/>
                  <a:pt x="155" y="1585"/>
                  <a:pt x="169" y="1580"/>
                </a:cubicBezTo>
                <a:cubicBezTo>
                  <a:pt x="182" y="1576"/>
                  <a:pt x="196" y="1570"/>
                  <a:pt x="196" y="1570"/>
                </a:cubicBezTo>
                <a:cubicBezTo>
                  <a:pt x="221" y="1544"/>
                  <a:pt x="221" y="1544"/>
                  <a:pt x="221" y="1544"/>
                </a:cubicBezTo>
                <a:cubicBezTo>
                  <a:pt x="221" y="1544"/>
                  <a:pt x="240" y="1492"/>
                  <a:pt x="249" y="1489"/>
                </a:cubicBezTo>
                <a:cubicBezTo>
                  <a:pt x="258" y="1486"/>
                  <a:pt x="265" y="1480"/>
                  <a:pt x="280" y="1477"/>
                </a:cubicBezTo>
                <a:cubicBezTo>
                  <a:pt x="295" y="1474"/>
                  <a:pt x="321" y="1466"/>
                  <a:pt x="321" y="1466"/>
                </a:cubicBezTo>
                <a:cubicBezTo>
                  <a:pt x="321" y="1444"/>
                  <a:pt x="321" y="1444"/>
                  <a:pt x="321" y="1444"/>
                </a:cubicBezTo>
                <a:cubicBezTo>
                  <a:pt x="321" y="1424"/>
                  <a:pt x="321" y="1424"/>
                  <a:pt x="321" y="1424"/>
                </a:cubicBezTo>
                <a:cubicBezTo>
                  <a:pt x="321" y="1400"/>
                  <a:pt x="321" y="1400"/>
                  <a:pt x="321" y="1400"/>
                </a:cubicBezTo>
                <a:cubicBezTo>
                  <a:pt x="328" y="1397"/>
                  <a:pt x="328" y="1397"/>
                  <a:pt x="328" y="1397"/>
                </a:cubicBezTo>
                <a:cubicBezTo>
                  <a:pt x="328" y="1397"/>
                  <a:pt x="342" y="1406"/>
                  <a:pt x="343" y="1415"/>
                </a:cubicBezTo>
                <a:cubicBezTo>
                  <a:pt x="345" y="1424"/>
                  <a:pt x="346" y="1444"/>
                  <a:pt x="346" y="1444"/>
                </a:cubicBezTo>
                <a:cubicBezTo>
                  <a:pt x="354" y="1454"/>
                  <a:pt x="354" y="1454"/>
                  <a:pt x="354" y="1454"/>
                </a:cubicBezTo>
                <a:cubicBezTo>
                  <a:pt x="360" y="1460"/>
                  <a:pt x="364" y="1457"/>
                  <a:pt x="366" y="1463"/>
                </a:cubicBezTo>
                <a:cubicBezTo>
                  <a:pt x="381" y="1468"/>
                  <a:pt x="381" y="1468"/>
                  <a:pt x="381" y="1468"/>
                </a:cubicBezTo>
                <a:cubicBezTo>
                  <a:pt x="393" y="1478"/>
                  <a:pt x="393" y="1478"/>
                  <a:pt x="393" y="1478"/>
                </a:cubicBezTo>
                <a:cubicBezTo>
                  <a:pt x="413" y="1453"/>
                  <a:pt x="413" y="1453"/>
                  <a:pt x="413" y="1453"/>
                </a:cubicBezTo>
                <a:cubicBezTo>
                  <a:pt x="404" y="1430"/>
                  <a:pt x="404" y="1430"/>
                  <a:pt x="404" y="1430"/>
                </a:cubicBezTo>
                <a:cubicBezTo>
                  <a:pt x="401" y="1395"/>
                  <a:pt x="401" y="1395"/>
                  <a:pt x="401" y="1395"/>
                </a:cubicBezTo>
                <a:cubicBezTo>
                  <a:pt x="401" y="1395"/>
                  <a:pt x="410" y="1376"/>
                  <a:pt x="411" y="1371"/>
                </a:cubicBezTo>
                <a:cubicBezTo>
                  <a:pt x="413" y="1367"/>
                  <a:pt x="423" y="1361"/>
                  <a:pt x="423" y="1361"/>
                </a:cubicBezTo>
                <a:cubicBezTo>
                  <a:pt x="423" y="1361"/>
                  <a:pt x="443" y="1301"/>
                  <a:pt x="440" y="1296"/>
                </a:cubicBezTo>
                <a:cubicBezTo>
                  <a:pt x="437" y="1292"/>
                  <a:pt x="425" y="1269"/>
                  <a:pt x="425" y="1269"/>
                </a:cubicBezTo>
                <a:cubicBezTo>
                  <a:pt x="414" y="1243"/>
                  <a:pt x="414" y="1243"/>
                  <a:pt x="414" y="1243"/>
                </a:cubicBezTo>
                <a:cubicBezTo>
                  <a:pt x="432" y="1243"/>
                  <a:pt x="432" y="1243"/>
                  <a:pt x="432" y="1243"/>
                </a:cubicBezTo>
                <a:cubicBezTo>
                  <a:pt x="441" y="1204"/>
                  <a:pt x="441" y="1204"/>
                  <a:pt x="441" y="1204"/>
                </a:cubicBezTo>
                <a:cubicBezTo>
                  <a:pt x="441" y="1183"/>
                  <a:pt x="441" y="1183"/>
                  <a:pt x="441" y="1183"/>
                </a:cubicBezTo>
                <a:cubicBezTo>
                  <a:pt x="402" y="1158"/>
                  <a:pt x="402" y="1158"/>
                  <a:pt x="402" y="1158"/>
                </a:cubicBezTo>
                <a:cubicBezTo>
                  <a:pt x="411" y="1138"/>
                  <a:pt x="411" y="1138"/>
                  <a:pt x="411" y="1138"/>
                </a:cubicBezTo>
                <a:cubicBezTo>
                  <a:pt x="387" y="1013"/>
                  <a:pt x="387" y="1013"/>
                  <a:pt x="387" y="1013"/>
                </a:cubicBezTo>
                <a:cubicBezTo>
                  <a:pt x="395" y="973"/>
                  <a:pt x="395" y="973"/>
                  <a:pt x="395" y="973"/>
                </a:cubicBezTo>
                <a:cubicBezTo>
                  <a:pt x="399" y="936"/>
                  <a:pt x="399" y="936"/>
                  <a:pt x="399" y="936"/>
                </a:cubicBezTo>
                <a:cubicBezTo>
                  <a:pt x="410" y="917"/>
                  <a:pt x="410" y="917"/>
                  <a:pt x="410" y="917"/>
                </a:cubicBezTo>
                <a:cubicBezTo>
                  <a:pt x="432" y="906"/>
                  <a:pt x="432" y="906"/>
                  <a:pt x="432" y="906"/>
                </a:cubicBezTo>
                <a:cubicBezTo>
                  <a:pt x="494" y="906"/>
                  <a:pt x="494" y="906"/>
                  <a:pt x="494" y="906"/>
                </a:cubicBezTo>
                <a:cubicBezTo>
                  <a:pt x="494" y="906"/>
                  <a:pt x="497" y="875"/>
                  <a:pt x="495" y="866"/>
                </a:cubicBezTo>
                <a:cubicBezTo>
                  <a:pt x="494" y="857"/>
                  <a:pt x="480" y="854"/>
                  <a:pt x="480" y="854"/>
                </a:cubicBezTo>
                <a:cubicBezTo>
                  <a:pt x="467" y="828"/>
                  <a:pt x="467" y="828"/>
                  <a:pt x="467" y="828"/>
                </a:cubicBezTo>
                <a:cubicBezTo>
                  <a:pt x="500" y="759"/>
                  <a:pt x="500" y="759"/>
                  <a:pt x="500" y="759"/>
                </a:cubicBezTo>
                <a:cubicBezTo>
                  <a:pt x="480" y="678"/>
                  <a:pt x="480" y="678"/>
                  <a:pt x="480" y="678"/>
                </a:cubicBezTo>
                <a:cubicBezTo>
                  <a:pt x="510" y="666"/>
                  <a:pt x="510" y="666"/>
                  <a:pt x="510" y="666"/>
                </a:cubicBezTo>
                <a:cubicBezTo>
                  <a:pt x="510" y="666"/>
                  <a:pt x="522" y="661"/>
                  <a:pt x="527" y="660"/>
                </a:cubicBezTo>
                <a:cubicBezTo>
                  <a:pt x="531" y="658"/>
                  <a:pt x="527" y="647"/>
                  <a:pt x="527" y="647"/>
                </a:cubicBezTo>
                <a:cubicBezTo>
                  <a:pt x="516" y="637"/>
                  <a:pt x="516" y="637"/>
                  <a:pt x="516" y="637"/>
                </a:cubicBezTo>
                <a:cubicBezTo>
                  <a:pt x="518" y="619"/>
                  <a:pt x="518" y="619"/>
                  <a:pt x="518" y="619"/>
                </a:cubicBezTo>
                <a:cubicBezTo>
                  <a:pt x="543" y="595"/>
                  <a:pt x="543" y="595"/>
                  <a:pt x="543" y="595"/>
                </a:cubicBezTo>
                <a:cubicBezTo>
                  <a:pt x="543" y="595"/>
                  <a:pt x="554" y="574"/>
                  <a:pt x="554" y="569"/>
                </a:cubicBezTo>
                <a:cubicBezTo>
                  <a:pt x="554" y="565"/>
                  <a:pt x="554" y="559"/>
                  <a:pt x="553" y="553"/>
                </a:cubicBezTo>
                <a:cubicBezTo>
                  <a:pt x="551" y="547"/>
                  <a:pt x="540" y="515"/>
                  <a:pt x="540" y="515"/>
                </a:cubicBezTo>
                <a:cubicBezTo>
                  <a:pt x="563" y="456"/>
                  <a:pt x="563" y="456"/>
                  <a:pt x="563" y="456"/>
                </a:cubicBezTo>
                <a:cubicBezTo>
                  <a:pt x="592" y="447"/>
                  <a:pt x="592" y="447"/>
                  <a:pt x="592" y="447"/>
                </a:cubicBezTo>
                <a:cubicBezTo>
                  <a:pt x="592" y="447"/>
                  <a:pt x="611" y="447"/>
                  <a:pt x="616" y="446"/>
                </a:cubicBezTo>
                <a:cubicBezTo>
                  <a:pt x="620" y="444"/>
                  <a:pt x="616" y="437"/>
                  <a:pt x="616" y="437"/>
                </a:cubicBezTo>
                <a:cubicBezTo>
                  <a:pt x="616" y="407"/>
                  <a:pt x="616" y="407"/>
                  <a:pt x="616" y="407"/>
                </a:cubicBezTo>
                <a:cubicBezTo>
                  <a:pt x="616" y="407"/>
                  <a:pt x="620" y="393"/>
                  <a:pt x="623" y="384"/>
                </a:cubicBezTo>
                <a:cubicBezTo>
                  <a:pt x="626" y="375"/>
                  <a:pt x="646" y="384"/>
                  <a:pt x="646" y="384"/>
                </a:cubicBezTo>
                <a:cubicBezTo>
                  <a:pt x="685" y="390"/>
                  <a:pt x="685" y="390"/>
                  <a:pt x="685" y="390"/>
                </a:cubicBezTo>
                <a:cubicBezTo>
                  <a:pt x="694" y="384"/>
                  <a:pt x="694" y="384"/>
                  <a:pt x="694" y="384"/>
                </a:cubicBezTo>
                <a:cubicBezTo>
                  <a:pt x="691" y="354"/>
                  <a:pt x="691" y="354"/>
                  <a:pt x="691" y="354"/>
                </a:cubicBezTo>
                <a:cubicBezTo>
                  <a:pt x="679" y="333"/>
                  <a:pt x="679" y="333"/>
                  <a:pt x="679" y="333"/>
                </a:cubicBezTo>
                <a:cubicBezTo>
                  <a:pt x="673" y="309"/>
                  <a:pt x="673" y="309"/>
                  <a:pt x="673" y="309"/>
                </a:cubicBezTo>
                <a:cubicBezTo>
                  <a:pt x="709" y="304"/>
                  <a:pt x="709" y="304"/>
                  <a:pt x="709" y="304"/>
                </a:cubicBezTo>
                <a:cubicBezTo>
                  <a:pt x="724" y="318"/>
                  <a:pt x="724" y="318"/>
                  <a:pt x="724" y="318"/>
                </a:cubicBezTo>
                <a:cubicBezTo>
                  <a:pt x="721" y="295"/>
                  <a:pt x="721" y="295"/>
                  <a:pt x="721" y="295"/>
                </a:cubicBezTo>
                <a:cubicBezTo>
                  <a:pt x="711" y="286"/>
                  <a:pt x="711" y="286"/>
                  <a:pt x="711" y="286"/>
                </a:cubicBezTo>
                <a:cubicBezTo>
                  <a:pt x="717" y="276"/>
                  <a:pt x="717" y="276"/>
                  <a:pt x="717" y="276"/>
                </a:cubicBezTo>
                <a:cubicBezTo>
                  <a:pt x="741" y="270"/>
                  <a:pt x="741" y="270"/>
                  <a:pt x="741" y="270"/>
                </a:cubicBezTo>
                <a:cubicBezTo>
                  <a:pt x="741" y="270"/>
                  <a:pt x="757" y="289"/>
                  <a:pt x="762" y="295"/>
                </a:cubicBezTo>
                <a:cubicBezTo>
                  <a:pt x="766" y="301"/>
                  <a:pt x="774" y="319"/>
                  <a:pt x="777" y="325"/>
                </a:cubicBezTo>
                <a:cubicBezTo>
                  <a:pt x="780" y="331"/>
                  <a:pt x="789" y="325"/>
                  <a:pt x="795" y="325"/>
                </a:cubicBezTo>
                <a:cubicBezTo>
                  <a:pt x="801" y="325"/>
                  <a:pt x="813" y="322"/>
                  <a:pt x="822" y="321"/>
                </a:cubicBezTo>
                <a:cubicBezTo>
                  <a:pt x="831" y="319"/>
                  <a:pt x="829" y="312"/>
                  <a:pt x="829" y="312"/>
                </a:cubicBezTo>
                <a:cubicBezTo>
                  <a:pt x="832" y="298"/>
                  <a:pt x="832" y="298"/>
                  <a:pt x="832" y="298"/>
                </a:cubicBezTo>
                <a:cubicBezTo>
                  <a:pt x="867" y="310"/>
                  <a:pt x="867" y="310"/>
                  <a:pt x="867" y="310"/>
                </a:cubicBezTo>
                <a:cubicBezTo>
                  <a:pt x="890" y="325"/>
                  <a:pt x="890" y="325"/>
                  <a:pt x="890" y="325"/>
                </a:cubicBezTo>
                <a:cubicBezTo>
                  <a:pt x="903" y="297"/>
                  <a:pt x="903" y="297"/>
                  <a:pt x="903" y="297"/>
                </a:cubicBezTo>
                <a:cubicBezTo>
                  <a:pt x="905" y="252"/>
                  <a:pt x="905" y="252"/>
                  <a:pt x="905" y="252"/>
                </a:cubicBezTo>
                <a:cubicBezTo>
                  <a:pt x="893" y="234"/>
                  <a:pt x="893" y="234"/>
                  <a:pt x="893" y="234"/>
                </a:cubicBezTo>
                <a:cubicBezTo>
                  <a:pt x="906" y="202"/>
                  <a:pt x="906" y="202"/>
                  <a:pt x="906" y="202"/>
                </a:cubicBezTo>
                <a:cubicBezTo>
                  <a:pt x="909" y="169"/>
                  <a:pt x="909" y="169"/>
                  <a:pt x="909" y="169"/>
                </a:cubicBezTo>
                <a:cubicBezTo>
                  <a:pt x="941" y="151"/>
                  <a:pt x="941" y="151"/>
                  <a:pt x="941" y="151"/>
                </a:cubicBezTo>
                <a:cubicBezTo>
                  <a:pt x="963" y="131"/>
                  <a:pt x="963" y="131"/>
                  <a:pt x="963" y="131"/>
                </a:cubicBezTo>
                <a:cubicBezTo>
                  <a:pt x="986" y="154"/>
                  <a:pt x="986" y="154"/>
                  <a:pt x="986" y="154"/>
                </a:cubicBezTo>
                <a:cubicBezTo>
                  <a:pt x="1017" y="163"/>
                  <a:pt x="1017" y="163"/>
                  <a:pt x="1017" y="163"/>
                </a:cubicBezTo>
                <a:cubicBezTo>
                  <a:pt x="1016" y="205"/>
                  <a:pt x="1016" y="205"/>
                  <a:pt x="1016" y="205"/>
                </a:cubicBezTo>
                <a:lnTo>
                  <a:pt x="1037" y="23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41"/>
          <p:cNvSpPr>
            <a:spLocks/>
          </p:cNvSpPr>
          <p:nvPr/>
        </p:nvSpPr>
        <p:spPr bwMode="auto">
          <a:xfrm>
            <a:off x="19023013" y="28575"/>
            <a:ext cx="5338763" cy="8505825"/>
          </a:xfrm>
          <a:custGeom>
            <a:avLst/>
            <a:gdLst>
              <a:gd name="T0" fmla="*/ 3 w 1677"/>
              <a:gd name="T1" fmla="*/ 318 h 2692"/>
              <a:gd name="T2" fmla="*/ 178 w 1677"/>
              <a:gd name="T3" fmla="*/ 610 h 2692"/>
              <a:gd name="T4" fmla="*/ 256 w 1677"/>
              <a:gd name="T5" fmla="*/ 787 h 2692"/>
              <a:gd name="T6" fmla="*/ 273 w 1677"/>
              <a:gd name="T7" fmla="*/ 1181 h 2692"/>
              <a:gd name="T8" fmla="*/ 336 w 1677"/>
              <a:gd name="T9" fmla="*/ 1198 h 2692"/>
              <a:gd name="T10" fmla="*/ 360 w 1677"/>
              <a:gd name="T11" fmla="*/ 1230 h 2692"/>
              <a:gd name="T12" fmla="*/ 291 w 1677"/>
              <a:gd name="T13" fmla="*/ 1300 h 2692"/>
              <a:gd name="T14" fmla="*/ 286 w 1677"/>
              <a:gd name="T15" fmla="*/ 1413 h 2692"/>
              <a:gd name="T16" fmla="*/ 358 w 1677"/>
              <a:gd name="T17" fmla="*/ 1558 h 2692"/>
              <a:gd name="T18" fmla="*/ 398 w 1677"/>
              <a:gd name="T19" fmla="*/ 1624 h 2692"/>
              <a:gd name="T20" fmla="*/ 470 w 1677"/>
              <a:gd name="T21" fmla="*/ 1663 h 2692"/>
              <a:gd name="T22" fmla="*/ 533 w 1677"/>
              <a:gd name="T23" fmla="*/ 1678 h 2692"/>
              <a:gd name="T24" fmla="*/ 608 w 1677"/>
              <a:gd name="T25" fmla="*/ 1699 h 2692"/>
              <a:gd name="T26" fmla="*/ 677 w 1677"/>
              <a:gd name="T27" fmla="*/ 1796 h 2692"/>
              <a:gd name="T28" fmla="*/ 750 w 1677"/>
              <a:gd name="T29" fmla="*/ 1847 h 2692"/>
              <a:gd name="T30" fmla="*/ 771 w 1677"/>
              <a:gd name="T31" fmla="*/ 1892 h 2692"/>
              <a:gd name="T32" fmla="*/ 828 w 1677"/>
              <a:gd name="T33" fmla="*/ 2024 h 2692"/>
              <a:gd name="T34" fmla="*/ 891 w 1677"/>
              <a:gd name="T35" fmla="*/ 1961 h 2692"/>
              <a:gd name="T36" fmla="*/ 975 w 1677"/>
              <a:gd name="T37" fmla="*/ 2033 h 2692"/>
              <a:gd name="T38" fmla="*/ 1081 w 1677"/>
              <a:gd name="T39" fmla="*/ 2084 h 2692"/>
              <a:gd name="T40" fmla="*/ 1258 w 1677"/>
              <a:gd name="T41" fmla="*/ 2106 h 2692"/>
              <a:gd name="T42" fmla="*/ 1394 w 1677"/>
              <a:gd name="T43" fmla="*/ 2069 h 2692"/>
              <a:gd name="T44" fmla="*/ 1457 w 1677"/>
              <a:gd name="T45" fmla="*/ 2145 h 2692"/>
              <a:gd name="T46" fmla="*/ 1448 w 1677"/>
              <a:gd name="T47" fmla="*/ 2301 h 2692"/>
              <a:gd name="T48" fmla="*/ 1484 w 1677"/>
              <a:gd name="T49" fmla="*/ 2352 h 2692"/>
              <a:gd name="T50" fmla="*/ 1522 w 1677"/>
              <a:gd name="T51" fmla="*/ 2340 h 2692"/>
              <a:gd name="T52" fmla="*/ 1482 w 1677"/>
              <a:gd name="T53" fmla="*/ 2414 h 2692"/>
              <a:gd name="T54" fmla="*/ 1440 w 1677"/>
              <a:gd name="T55" fmla="*/ 2444 h 2692"/>
              <a:gd name="T56" fmla="*/ 1498 w 1677"/>
              <a:gd name="T57" fmla="*/ 2461 h 2692"/>
              <a:gd name="T58" fmla="*/ 1476 w 1677"/>
              <a:gd name="T59" fmla="*/ 2479 h 2692"/>
              <a:gd name="T60" fmla="*/ 1470 w 1677"/>
              <a:gd name="T61" fmla="*/ 2580 h 2692"/>
              <a:gd name="T62" fmla="*/ 1418 w 1677"/>
              <a:gd name="T63" fmla="*/ 2611 h 2692"/>
              <a:gd name="T64" fmla="*/ 1431 w 1677"/>
              <a:gd name="T65" fmla="*/ 2637 h 2692"/>
              <a:gd name="T66" fmla="*/ 1513 w 1677"/>
              <a:gd name="T67" fmla="*/ 2656 h 2692"/>
              <a:gd name="T68" fmla="*/ 1568 w 1677"/>
              <a:gd name="T69" fmla="*/ 2664 h 2692"/>
              <a:gd name="T70" fmla="*/ 1677 w 1677"/>
              <a:gd name="T71" fmla="*/ 0 h 2692"/>
              <a:gd name="T72" fmla="*/ 836 w 1677"/>
              <a:gd name="T73" fmla="*/ 125 h 2692"/>
              <a:gd name="T74" fmla="*/ 729 w 1677"/>
              <a:gd name="T75" fmla="*/ 158 h 2692"/>
              <a:gd name="T76" fmla="*/ 729 w 1677"/>
              <a:gd name="T77" fmla="*/ 68 h 2692"/>
              <a:gd name="T78" fmla="*/ 560 w 1677"/>
              <a:gd name="T79" fmla="*/ 59 h 2692"/>
              <a:gd name="T80" fmla="*/ 668 w 1677"/>
              <a:gd name="T81" fmla="*/ 182 h 2692"/>
              <a:gd name="T82" fmla="*/ 756 w 1677"/>
              <a:gd name="T83" fmla="*/ 261 h 2692"/>
              <a:gd name="T84" fmla="*/ 717 w 1677"/>
              <a:gd name="T85" fmla="*/ 297 h 2692"/>
              <a:gd name="T86" fmla="*/ 650 w 1677"/>
              <a:gd name="T87" fmla="*/ 312 h 2692"/>
              <a:gd name="T88" fmla="*/ 599 w 1677"/>
              <a:gd name="T89" fmla="*/ 456 h 2692"/>
              <a:gd name="T90" fmla="*/ 717 w 1677"/>
              <a:gd name="T91" fmla="*/ 538 h 2692"/>
              <a:gd name="T92" fmla="*/ 500 w 1677"/>
              <a:gd name="T93" fmla="*/ 547 h 2692"/>
              <a:gd name="T94" fmla="*/ 611 w 1677"/>
              <a:gd name="T95" fmla="*/ 595 h 2692"/>
              <a:gd name="T96" fmla="*/ 524 w 1677"/>
              <a:gd name="T97" fmla="*/ 682 h 2692"/>
              <a:gd name="T98" fmla="*/ 425 w 1677"/>
              <a:gd name="T99" fmla="*/ 589 h 2692"/>
              <a:gd name="T100" fmla="*/ 319 w 1677"/>
              <a:gd name="T101" fmla="*/ 489 h 2692"/>
              <a:gd name="T102" fmla="*/ 280 w 1677"/>
              <a:gd name="T103" fmla="*/ 411 h 2692"/>
              <a:gd name="T104" fmla="*/ 455 w 1677"/>
              <a:gd name="T105" fmla="*/ 435 h 2692"/>
              <a:gd name="T106" fmla="*/ 566 w 1677"/>
              <a:gd name="T107" fmla="*/ 225 h 2692"/>
              <a:gd name="T108" fmla="*/ 325 w 1677"/>
              <a:gd name="T109" fmla="*/ 149 h 2692"/>
              <a:gd name="T110" fmla="*/ 103 w 1677"/>
              <a:gd name="T111" fmla="*/ 158 h 2692"/>
              <a:gd name="T112" fmla="*/ 63 w 1677"/>
              <a:gd name="T113" fmla="*/ 167 h 2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77" h="2692">
                <a:moveTo>
                  <a:pt x="3" y="231"/>
                </a:moveTo>
                <a:cubicBezTo>
                  <a:pt x="15" y="258"/>
                  <a:pt x="15" y="258"/>
                  <a:pt x="15" y="258"/>
                </a:cubicBezTo>
                <a:cubicBezTo>
                  <a:pt x="6" y="282"/>
                  <a:pt x="6" y="282"/>
                  <a:pt x="6" y="282"/>
                </a:cubicBezTo>
                <a:cubicBezTo>
                  <a:pt x="3" y="318"/>
                  <a:pt x="3" y="318"/>
                  <a:pt x="3" y="318"/>
                </a:cubicBezTo>
                <a:cubicBezTo>
                  <a:pt x="3" y="318"/>
                  <a:pt x="0" y="342"/>
                  <a:pt x="21" y="351"/>
                </a:cubicBezTo>
                <a:cubicBezTo>
                  <a:pt x="42" y="360"/>
                  <a:pt x="100" y="414"/>
                  <a:pt x="100" y="414"/>
                </a:cubicBezTo>
                <a:cubicBezTo>
                  <a:pt x="91" y="501"/>
                  <a:pt x="91" y="501"/>
                  <a:pt x="91" y="501"/>
                </a:cubicBezTo>
                <a:cubicBezTo>
                  <a:pt x="178" y="610"/>
                  <a:pt x="178" y="610"/>
                  <a:pt x="178" y="610"/>
                </a:cubicBezTo>
                <a:cubicBezTo>
                  <a:pt x="178" y="664"/>
                  <a:pt x="178" y="664"/>
                  <a:pt x="178" y="664"/>
                </a:cubicBezTo>
                <a:cubicBezTo>
                  <a:pt x="178" y="664"/>
                  <a:pt x="178" y="664"/>
                  <a:pt x="205" y="685"/>
                </a:cubicBezTo>
                <a:cubicBezTo>
                  <a:pt x="232" y="706"/>
                  <a:pt x="256" y="754"/>
                  <a:pt x="256" y="754"/>
                </a:cubicBezTo>
                <a:cubicBezTo>
                  <a:pt x="256" y="787"/>
                  <a:pt x="256" y="787"/>
                  <a:pt x="256" y="787"/>
                </a:cubicBezTo>
                <a:cubicBezTo>
                  <a:pt x="301" y="823"/>
                  <a:pt x="301" y="823"/>
                  <a:pt x="301" y="823"/>
                </a:cubicBezTo>
                <a:cubicBezTo>
                  <a:pt x="301" y="823"/>
                  <a:pt x="334" y="860"/>
                  <a:pt x="343" y="860"/>
                </a:cubicBezTo>
                <a:cubicBezTo>
                  <a:pt x="352" y="860"/>
                  <a:pt x="370" y="917"/>
                  <a:pt x="370" y="917"/>
                </a:cubicBezTo>
                <a:cubicBezTo>
                  <a:pt x="273" y="1181"/>
                  <a:pt x="273" y="1181"/>
                  <a:pt x="273" y="1181"/>
                </a:cubicBezTo>
                <a:cubicBezTo>
                  <a:pt x="285" y="1170"/>
                  <a:pt x="296" y="1161"/>
                  <a:pt x="300" y="1161"/>
                </a:cubicBezTo>
                <a:cubicBezTo>
                  <a:pt x="306" y="1161"/>
                  <a:pt x="315" y="1161"/>
                  <a:pt x="319" y="1173"/>
                </a:cubicBezTo>
                <a:cubicBezTo>
                  <a:pt x="324" y="1185"/>
                  <a:pt x="324" y="1189"/>
                  <a:pt x="330" y="1194"/>
                </a:cubicBezTo>
                <a:cubicBezTo>
                  <a:pt x="336" y="1198"/>
                  <a:pt x="327" y="1198"/>
                  <a:pt x="336" y="1198"/>
                </a:cubicBezTo>
                <a:cubicBezTo>
                  <a:pt x="345" y="1198"/>
                  <a:pt x="357" y="1198"/>
                  <a:pt x="363" y="1198"/>
                </a:cubicBezTo>
                <a:cubicBezTo>
                  <a:pt x="369" y="1198"/>
                  <a:pt x="388" y="1198"/>
                  <a:pt x="393" y="1198"/>
                </a:cubicBezTo>
                <a:cubicBezTo>
                  <a:pt x="398" y="1198"/>
                  <a:pt x="413" y="1210"/>
                  <a:pt x="413" y="1210"/>
                </a:cubicBezTo>
                <a:cubicBezTo>
                  <a:pt x="405" y="1216"/>
                  <a:pt x="360" y="1230"/>
                  <a:pt x="360" y="1230"/>
                </a:cubicBezTo>
                <a:cubicBezTo>
                  <a:pt x="318" y="1248"/>
                  <a:pt x="318" y="1248"/>
                  <a:pt x="318" y="1248"/>
                </a:cubicBezTo>
                <a:cubicBezTo>
                  <a:pt x="303" y="1270"/>
                  <a:pt x="303" y="1270"/>
                  <a:pt x="303" y="1270"/>
                </a:cubicBezTo>
                <a:cubicBezTo>
                  <a:pt x="288" y="1284"/>
                  <a:pt x="288" y="1284"/>
                  <a:pt x="288" y="1284"/>
                </a:cubicBezTo>
                <a:cubicBezTo>
                  <a:pt x="291" y="1300"/>
                  <a:pt x="291" y="1300"/>
                  <a:pt x="291" y="1300"/>
                </a:cubicBezTo>
                <a:cubicBezTo>
                  <a:pt x="322" y="1305"/>
                  <a:pt x="322" y="1305"/>
                  <a:pt x="322" y="1305"/>
                </a:cubicBezTo>
                <a:cubicBezTo>
                  <a:pt x="322" y="1320"/>
                  <a:pt x="322" y="1320"/>
                  <a:pt x="322" y="1320"/>
                </a:cubicBezTo>
                <a:cubicBezTo>
                  <a:pt x="298" y="1347"/>
                  <a:pt x="298" y="1347"/>
                  <a:pt x="298" y="1347"/>
                </a:cubicBezTo>
                <a:cubicBezTo>
                  <a:pt x="286" y="1413"/>
                  <a:pt x="286" y="1413"/>
                  <a:pt x="286" y="1413"/>
                </a:cubicBezTo>
                <a:cubicBezTo>
                  <a:pt x="343" y="1480"/>
                  <a:pt x="343" y="1480"/>
                  <a:pt x="343" y="1480"/>
                </a:cubicBezTo>
                <a:cubicBezTo>
                  <a:pt x="337" y="1519"/>
                  <a:pt x="337" y="1519"/>
                  <a:pt x="337" y="1519"/>
                </a:cubicBezTo>
                <a:cubicBezTo>
                  <a:pt x="358" y="1537"/>
                  <a:pt x="358" y="1537"/>
                  <a:pt x="358" y="1537"/>
                </a:cubicBezTo>
                <a:cubicBezTo>
                  <a:pt x="358" y="1537"/>
                  <a:pt x="358" y="1549"/>
                  <a:pt x="358" y="1558"/>
                </a:cubicBezTo>
                <a:cubicBezTo>
                  <a:pt x="358" y="1567"/>
                  <a:pt x="358" y="1582"/>
                  <a:pt x="358" y="1582"/>
                </a:cubicBezTo>
                <a:cubicBezTo>
                  <a:pt x="376" y="1588"/>
                  <a:pt x="376" y="1588"/>
                  <a:pt x="376" y="1588"/>
                </a:cubicBezTo>
                <a:cubicBezTo>
                  <a:pt x="398" y="1591"/>
                  <a:pt x="398" y="1591"/>
                  <a:pt x="398" y="1591"/>
                </a:cubicBezTo>
                <a:cubicBezTo>
                  <a:pt x="398" y="1591"/>
                  <a:pt x="388" y="1591"/>
                  <a:pt x="398" y="1624"/>
                </a:cubicBezTo>
                <a:cubicBezTo>
                  <a:pt x="407" y="1657"/>
                  <a:pt x="407" y="1657"/>
                  <a:pt x="407" y="1657"/>
                </a:cubicBezTo>
                <a:cubicBezTo>
                  <a:pt x="437" y="1669"/>
                  <a:pt x="437" y="1669"/>
                  <a:pt x="437" y="1669"/>
                </a:cubicBezTo>
                <a:cubicBezTo>
                  <a:pt x="458" y="1660"/>
                  <a:pt x="458" y="1660"/>
                  <a:pt x="458" y="1660"/>
                </a:cubicBezTo>
                <a:cubicBezTo>
                  <a:pt x="470" y="1663"/>
                  <a:pt x="470" y="1663"/>
                  <a:pt x="470" y="1663"/>
                </a:cubicBezTo>
                <a:cubicBezTo>
                  <a:pt x="485" y="1672"/>
                  <a:pt x="485" y="1672"/>
                  <a:pt x="485" y="1672"/>
                </a:cubicBezTo>
                <a:cubicBezTo>
                  <a:pt x="494" y="1654"/>
                  <a:pt x="494" y="1654"/>
                  <a:pt x="494" y="1654"/>
                </a:cubicBezTo>
                <a:cubicBezTo>
                  <a:pt x="494" y="1654"/>
                  <a:pt x="500" y="1645"/>
                  <a:pt x="509" y="1654"/>
                </a:cubicBezTo>
                <a:cubicBezTo>
                  <a:pt x="518" y="1663"/>
                  <a:pt x="533" y="1678"/>
                  <a:pt x="533" y="1678"/>
                </a:cubicBezTo>
                <a:cubicBezTo>
                  <a:pt x="563" y="1654"/>
                  <a:pt x="563" y="1654"/>
                  <a:pt x="563" y="1654"/>
                </a:cubicBezTo>
                <a:cubicBezTo>
                  <a:pt x="605" y="1660"/>
                  <a:pt x="605" y="1660"/>
                  <a:pt x="605" y="1660"/>
                </a:cubicBezTo>
                <a:cubicBezTo>
                  <a:pt x="623" y="1669"/>
                  <a:pt x="623" y="1669"/>
                  <a:pt x="623" y="1669"/>
                </a:cubicBezTo>
                <a:cubicBezTo>
                  <a:pt x="608" y="1699"/>
                  <a:pt x="608" y="1699"/>
                  <a:pt x="608" y="1699"/>
                </a:cubicBezTo>
                <a:cubicBezTo>
                  <a:pt x="620" y="1720"/>
                  <a:pt x="620" y="1720"/>
                  <a:pt x="620" y="1720"/>
                </a:cubicBezTo>
                <a:cubicBezTo>
                  <a:pt x="623" y="1744"/>
                  <a:pt x="623" y="1744"/>
                  <a:pt x="623" y="1744"/>
                </a:cubicBezTo>
                <a:cubicBezTo>
                  <a:pt x="662" y="1759"/>
                  <a:pt x="662" y="1759"/>
                  <a:pt x="662" y="1759"/>
                </a:cubicBezTo>
                <a:cubicBezTo>
                  <a:pt x="677" y="1796"/>
                  <a:pt x="677" y="1796"/>
                  <a:pt x="677" y="1796"/>
                </a:cubicBezTo>
                <a:cubicBezTo>
                  <a:pt x="704" y="1805"/>
                  <a:pt x="704" y="1805"/>
                  <a:pt x="704" y="1805"/>
                </a:cubicBezTo>
                <a:cubicBezTo>
                  <a:pt x="720" y="1826"/>
                  <a:pt x="720" y="1826"/>
                  <a:pt x="720" y="1826"/>
                </a:cubicBezTo>
                <a:cubicBezTo>
                  <a:pt x="735" y="1844"/>
                  <a:pt x="735" y="1844"/>
                  <a:pt x="735" y="1844"/>
                </a:cubicBezTo>
                <a:cubicBezTo>
                  <a:pt x="750" y="1847"/>
                  <a:pt x="750" y="1847"/>
                  <a:pt x="750" y="1847"/>
                </a:cubicBezTo>
                <a:cubicBezTo>
                  <a:pt x="768" y="1835"/>
                  <a:pt x="768" y="1835"/>
                  <a:pt x="768" y="1835"/>
                </a:cubicBezTo>
                <a:cubicBezTo>
                  <a:pt x="768" y="1835"/>
                  <a:pt x="798" y="1838"/>
                  <a:pt x="798" y="1850"/>
                </a:cubicBezTo>
                <a:cubicBezTo>
                  <a:pt x="798" y="1862"/>
                  <a:pt x="798" y="1880"/>
                  <a:pt x="798" y="1880"/>
                </a:cubicBezTo>
                <a:cubicBezTo>
                  <a:pt x="771" y="1892"/>
                  <a:pt x="771" y="1892"/>
                  <a:pt x="771" y="1892"/>
                </a:cubicBezTo>
                <a:cubicBezTo>
                  <a:pt x="747" y="1901"/>
                  <a:pt x="747" y="1901"/>
                  <a:pt x="747" y="1901"/>
                </a:cubicBezTo>
                <a:cubicBezTo>
                  <a:pt x="753" y="1952"/>
                  <a:pt x="753" y="1952"/>
                  <a:pt x="753" y="1952"/>
                </a:cubicBezTo>
                <a:cubicBezTo>
                  <a:pt x="789" y="2015"/>
                  <a:pt x="789" y="2015"/>
                  <a:pt x="789" y="2015"/>
                </a:cubicBezTo>
                <a:cubicBezTo>
                  <a:pt x="789" y="2015"/>
                  <a:pt x="825" y="2039"/>
                  <a:pt x="828" y="2024"/>
                </a:cubicBezTo>
                <a:cubicBezTo>
                  <a:pt x="831" y="2009"/>
                  <a:pt x="831" y="1988"/>
                  <a:pt x="831" y="1988"/>
                </a:cubicBezTo>
                <a:cubicBezTo>
                  <a:pt x="864" y="1985"/>
                  <a:pt x="864" y="1985"/>
                  <a:pt x="864" y="1985"/>
                </a:cubicBezTo>
                <a:cubicBezTo>
                  <a:pt x="870" y="1970"/>
                  <a:pt x="870" y="1970"/>
                  <a:pt x="870" y="1970"/>
                </a:cubicBezTo>
                <a:cubicBezTo>
                  <a:pt x="891" y="1961"/>
                  <a:pt x="891" y="1961"/>
                  <a:pt x="891" y="1961"/>
                </a:cubicBezTo>
                <a:cubicBezTo>
                  <a:pt x="918" y="1946"/>
                  <a:pt x="918" y="1946"/>
                  <a:pt x="918" y="1946"/>
                </a:cubicBezTo>
                <a:cubicBezTo>
                  <a:pt x="951" y="1955"/>
                  <a:pt x="951" y="1955"/>
                  <a:pt x="951" y="1955"/>
                </a:cubicBezTo>
                <a:cubicBezTo>
                  <a:pt x="957" y="1967"/>
                  <a:pt x="957" y="1967"/>
                  <a:pt x="957" y="1967"/>
                </a:cubicBezTo>
                <a:cubicBezTo>
                  <a:pt x="957" y="1967"/>
                  <a:pt x="972" y="2024"/>
                  <a:pt x="975" y="2033"/>
                </a:cubicBezTo>
                <a:cubicBezTo>
                  <a:pt x="978" y="2042"/>
                  <a:pt x="984" y="2054"/>
                  <a:pt x="984" y="2054"/>
                </a:cubicBezTo>
                <a:cubicBezTo>
                  <a:pt x="1030" y="2048"/>
                  <a:pt x="1030" y="2048"/>
                  <a:pt x="1030" y="2048"/>
                </a:cubicBezTo>
                <a:cubicBezTo>
                  <a:pt x="1060" y="2054"/>
                  <a:pt x="1060" y="2054"/>
                  <a:pt x="1060" y="2054"/>
                </a:cubicBezTo>
                <a:cubicBezTo>
                  <a:pt x="1060" y="2054"/>
                  <a:pt x="1078" y="2075"/>
                  <a:pt x="1081" y="2084"/>
                </a:cubicBezTo>
                <a:cubicBezTo>
                  <a:pt x="1084" y="2094"/>
                  <a:pt x="1093" y="2103"/>
                  <a:pt x="1093" y="2103"/>
                </a:cubicBezTo>
                <a:cubicBezTo>
                  <a:pt x="1198" y="2109"/>
                  <a:pt x="1198" y="2109"/>
                  <a:pt x="1198" y="2109"/>
                </a:cubicBezTo>
                <a:cubicBezTo>
                  <a:pt x="1216" y="2091"/>
                  <a:pt x="1216" y="2091"/>
                  <a:pt x="1216" y="2091"/>
                </a:cubicBezTo>
                <a:cubicBezTo>
                  <a:pt x="1258" y="2106"/>
                  <a:pt x="1258" y="2106"/>
                  <a:pt x="1258" y="2106"/>
                </a:cubicBezTo>
                <a:cubicBezTo>
                  <a:pt x="1291" y="2097"/>
                  <a:pt x="1291" y="2097"/>
                  <a:pt x="1291" y="2097"/>
                </a:cubicBezTo>
                <a:cubicBezTo>
                  <a:pt x="1321" y="2091"/>
                  <a:pt x="1321" y="2091"/>
                  <a:pt x="1321" y="2091"/>
                </a:cubicBezTo>
                <a:cubicBezTo>
                  <a:pt x="1373" y="2091"/>
                  <a:pt x="1373" y="2091"/>
                  <a:pt x="1373" y="2091"/>
                </a:cubicBezTo>
                <a:cubicBezTo>
                  <a:pt x="1394" y="2069"/>
                  <a:pt x="1394" y="2069"/>
                  <a:pt x="1394" y="2069"/>
                </a:cubicBezTo>
                <a:cubicBezTo>
                  <a:pt x="1466" y="2069"/>
                  <a:pt x="1466" y="2069"/>
                  <a:pt x="1466" y="2069"/>
                </a:cubicBezTo>
                <a:cubicBezTo>
                  <a:pt x="1475" y="2087"/>
                  <a:pt x="1475" y="2087"/>
                  <a:pt x="1475" y="2087"/>
                </a:cubicBezTo>
                <a:cubicBezTo>
                  <a:pt x="1472" y="2118"/>
                  <a:pt x="1472" y="2118"/>
                  <a:pt x="1472" y="2118"/>
                </a:cubicBezTo>
                <a:cubicBezTo>
                  <a:pt x="1457" y="2145"/>
                  <a:pt x="1457" y="2145"/>
                  <a:pt x="1457" y="2145"/>
                </a:cubicBezTo>
                <a:cubicBezTo>
                  <a:pt x="1490" y="2214"/>
                  <a:pt x="1490" y="2214"/>
                  <a:pt x="1490" y="2214"/>
                </a:cubicBezTo>
                <a:cubicBezTo>
                  <a:pt x="1490" y="2214"/>
                  <a:pt x="1487" y="2226"/>
                  <a:pt x="1487" y="2235"/>
                </a:cubicBezTo>
                <a:cubicBezTo>
                  <a:pt x="1487" y="2244"/>
                  <a:pt x="1460" y="2262"/>
                  <a:pt x="1460" y="2271"/>
                </a:cubicBezTo>
                <a:cubicBezTo>
                  <a:pt x="1460" y="2280"/>
                  <a:pt x="1448" y="2301"/>
                  <a:pt x="1448" y="2301"/>
                </a:cubicBezTo>
                <a:cubicBezTo>
                  <a:pt x="1448" y="2301"/>
                  <a:pt x="1421" y="2331"/>
                  <a:pt x="1421" y="2340"/>
                </a:cubicBezTo>
                <a:cubicBezTo>
                  <a:pt x="1421" y="2344"/>
                  <a:pt x="1421" y="2364"/>
                  <a:pt x="1421" y="2386"/>
                </a:cubicBezTo>
                <a:cubicBezTo>
                  <a:pt x="1430" y="2382"/>
                  <a:pt x="1430" y="2382"/>
                  <a:pt x="1430" y="2382"/>
                </a:cubicBezTo>
                <a:cubicBezTo>
                  <a:pt x="1484" y="2352"/>
                  <a:pt x="1484" y="2352"/>
                  <a:pt x="1484" y="2352"/>
                </a:cubicBezTo>
                <a:cubicBezTo>
                  <a:pt x="1491" y="2333"/>
                  <a:pt x="1491" y="2333"/>
                  <a:pt x="1491" y="2333"/>
                </a:cubicBezTo>
                <a:cubicBezTo>
                  <a:pt x="1511" y="2327"/>
                  <a:pt x="1511" y="2327"/>
                  <a:pt x="1511" y="2327"/>
                </a:cubicBezTo>
                <a:cubicBezTo>
                  <a:pt x="1517" y="2331"/>
                  <a:pt x="1517" y="2331"/>
                  <a:pt x="1517" y="2331"/>
                </a:cubicBezTo>
                <a:cubicBezTo>
                  <a:pt x="1517" y="2331"/>
                  <a:pt x="1522" y="2334"/>
                  <a:pt x="1522" y="2340"/>
                </a:cubicBezTo>
                <a:cubicBezTo>
                  <a:pt x="1522" y="2346"/>
                  <a:pt x="1528" y="2340"/>
                  <a:pt x="1522" y="2346"/>
                </a:cubicBezTo>
                <a:cubicBezTo>
                  <a:pt x="1516" y="2352"/>
                  <a:pt x="1526" y="2349"/>
                  <a:pt x="1516" y="2352"/>
                </a:cubicBezTo>
                <a:cubicBezTo>
                  <a:pt x="1505" y="2355"/>
                  <a:pt x="1478" y="2399"/>
                  <a:pt x="1478" y="2399"/>
                </a:cubicBezTo>
                <a:cubicBezTo>
                  <a:pt x="1482" y="2414"/>
                  <a:pt x="1482" y="2414"/>
                  <a:pt x="1482" y="2414"/>
                </a:cubicBezTo>
                <a:cubicBezTo>
                  <a:pt x="1467" y="2417"/>
                  <a:pt x="1475" y="2416"/>
                  <a:pt x="1460" y="2419"/>
                </a:cubicBezTo>
                <a:cubicBezTo>
                  <a:pt x="1445" y="2422"/>
                  <a:pt x="1445" y="2422"/>
                  <a:pt x="1445" y="2422"/>
                </a:cubicBezTo>
                <a:cubicBezTo>
                  <a:pt x="1436" y="2432"/>
                  <a:pt x="1436" y="2432"/>
                  <a:pt x="1436" y="2432"/>
                </a:cubicBezTo>
                <a:cubicBezTo>
                  <a:pt x="1440" y="2444"/>
                  <a:pt x="1440" y="2444"/>
                  <a:pt x="1440" y="2444"/>
                </a:cubicBezTo>
                <a:cubicBezTo>
                  <a:pt x="1455" y="2458"/>
                  <a:pt x="1455" y="2458"/>
                  <a:pt x="1455" y="2458"/>
                </a:cubicBezTo>
                <a:cubicBezTo>
                  <a:pt x="1467" y="2459"/>
                  <a:pt x="1467" y="2459"/>
                  <a:pt x="1467" y="2459"/>
                </a:cubicBezTo>
                <a:cubicBezTo>
                  <a:pt x="1478" y="2456"/>
                  <a:pt x="1478" y="2456"/>
                  <a:pt x="1478" y="2456"/>
                </a:cubicBezTo>
                <a:cubicBezTo>
                  <a:pt x="1498" y="2461"/>
                  <a:pt x="1498" y="2461"/>
                  <a:pt x="1498" y="2461"/>
                </a:cubicBezTo>
                <a:cubicBezTo>
                  <a:pt x="1513" y="2465"/>
                  <a:pt x="1513" y="2465"/>
                  <a:pt x="1513" y="2465"/>
                </a:cubicBezTo>
                <a:cubicBezTo>
                  <a:pt x="1513" y="2471"/>
                  <a:pt x="1513" y="2471"/>
                  <a:pt x="1513" y="2471"/>
                </a:cubicBezTo>
                <a:cubicBezTo>
                  <a:pt x="1501" y="2479"/>
                  <a:pt x="1501" y="2479"/>
                  <a:pt x="1501" y="2479"/>
                </a:cubicBezTo>
                <a:cubicBezTo>
                  <a:pt x="1476" y="2479"/>
                  <a:pt x="1476" y="2479"/>
                  <a:pt x="1476" y="2479"/>
                </a:cubicBezTo>
                <a:cubicBezTo>
                  <a:pt x="1466" y="2494"/>
                  <a:pt x="1466" y="2494"/>
                  <a:pt x="1466" y="2494"/>
                </a:cubicBezTo>
                <a:cubicBezTo>
                  <a:pt x="1472" y="2501"/>
                  <a:pt x="1472" y="2501"/>
                  <a:pt x="1472" y="2501"/>
                </a:cubicBezTo>
                <a:cubicBezTo>
                  <a:pt x="1473" y="2515"/>
                  <a:pt x="1473" y="2515"/>
                  <a:pt x="1473" y="2515"/>
                </a:cubicBezTo>
                <a:cubicBezTo>
                  <a:pt x="1470" y="2580"/>
                  <a:pt x="1470" y="2580"/>
                  <a:pt x="1470" y="2580"/>
                </a:cubicBezTo>
                <a:cubicBezTo>
                  <a:pt x="1470" y="2580"/>
                  <a:pt x="1466" y="2586"/>
                  <a:pt x="1454" y="2587"/>
                </a:cubicBezTo>
                <a:cubicBezTo>
                  <a:pt x="1442" y="2589"/>
                  <a:pt x="1424" y="2595"/>
                  <a:pt x="1424" y="2595"/>
                </a:cubicBezTo>
                <a:cubicBezTo>
                  <a:pt x="1416" y="2599"/>
                  <a:pt x="1410" y="2602"/>
                  <a:pt x="1410" y="2607"/>
                </a:cubicBezTo>
                <a:cubicBezTo>
                  <a:pt x="1418" y="2611"/>
                  <a:pt x="1418" y="2611"/>
                  <a:pt x="1418" y="2611"/>
                </a:cubicBezTo>
                <a:cubicBezTo>
                  <a:pt x="1418" y="2611"/>
                  <a:pt x="1425" y="2614"/>
                  <a:pt x="1421" y="2620"/>
                </a:cubicBezTo>
                <a:cubicBezTo>
                  <a:pt x="1416" y="2626"/>
                  <a:pt x="1416" y="2626"/>
                  <a:pt x="1416" y="2626"/>
                </a:cubicBezTo>
                <a:cubicBezTo>
                  <a:pt x="1421" y="2635"/>
                  <a:pt x="1421" y="2635"/>
                  <a:pt x="1421" y="2635"/>
                </a:cubicBezTo>
                <a:cubicBezTo>
                  <a:pt x="1431" y="2637"/>
                  <a:pt x="1431" y="2637"/>
                  <a:pt x="1431" y="2637"/>
                </a:cubicBezTo>
                <a:cubicBezTo>
                  <a:pt x="1451" y="2637"/>
                  <a:pt x="1451" y="2637"/>
                  <a:pt x="1451" y="2637"/>
                </a:cubicBezTo>
                <a:cubicBezTo>
                  <a:pt x="1479" y="2637"/>
                  <a:pt x="1479" y="2637"/>
                  <a:pt x="1479" y="2637"/>
                </a:cubicBezTo>
                <a:cubicBezTo>
                  <a:pt x="1493" y="2652"/>
                  <a:pt x="1493" y="2652"/>
                  <a:pt x="1493" y="2652"/>
                </a:cubicBezTo>
                <a:cubicBezTo>
                  <a:pt x="1513" y="2656"/>
                  <a:pt x="1513" y="2656"/>
                  <a:pt x="1513" y="2656"/>
                </a:cubicBezTo>
                <a:cubicBezTo>
                  <a:pt x="1513" y="2656"/>
                  <a:pt x="1517" y="2650"/>
                  <a:pt x="1525" y="2650"/>
                </a:cubicBezTo>
                <a:cubicBezTo>
                  <a:pt x="1532" y="2650"/>
                  <a:pt x="1546" y="2652"/>
                  <a:pt x="1546" y="2652"/>
                </a:cubicBezTo>
                <a:cubicBezTo>
                  <a:pt x="1546" y="2652"/>
                  <a:pt x="1541" y="2655"/>
                  <a:pt x="1547" y="2658"/>
                </a:cubicBezTo>
                <a:cubicBezTo>
                  <a:pt x="1553" y="2661"/>
                  <a:pt x="1564" y="2664"/>
                  <a:pt x="1568" y="2664"/>
                </a:cubicBezTo>
                <a:cubicBezTo>
                  <a:pt x="1573" y="2664"/>
                  <a:pt x="1586" y="2659"/>
                  <a:pt x="1592" y="2659"/>
                </a:cubicBezTo>
                <a:cubicBezTo>
                  <a:pt x="1598" y="2659"/>
                  <a:pt x="1607" y="2656"/>
                  <a:pt x="1619" y="2659"/>
                </a:cubicBezTo>
                <a:cubicBezTo>
                  <a:pt x="1631" y="2662"/>
                  <a:pt x="1676" y="2692"/>
                  <a:pt x="1676" y="2692"/>
                </a:cubicBezTo>
                <a:cubicBezTo>
                  <a:pt x="1677" y="0"/>
                  <a:pt x="1677" y="0"/>
                  <a:pt x="1677" y="0"/>
                </a:cubicBezTo>
                <a:cubicBezTo>
                  <a:pt x="794" y="0"/>
                  <a:pt x="794" y="0"/>
                  <a:pt x="794" y="0"/>
                </a:cubicBezTo>
                <a:cubicBezTo>
                  <a:pt x="830" y="29"/>
                  <a:pt x="830" y="29"/>
                  <a:pt x="830" y="29"/>
                </a:cubicBezTo>
                <a:cubicBezTo>
                  <a:pt x="804" y="57"/>
                  <a:pt x="804" y="57"/>
                  <a:pt x="804" y="57"/>
                </a:cubicBezTo>
                <a:cubicBezTo>
                  <a:pt x="836" y="125"/>
                  <a:pt x="836" y="125"/>
                  <a:pt x="836" y="125"/>
                </a:cubicBezTo>
                <a:cubicBezTo>
                  <a:pt x="813" y="140"/>
                  <a:pt x="813" y="140"/>
                  <a:pt x="813" y="140"/>
                </a:cubicBezTo>
                <a:cubicBezTo>
                  <a:pt x="795" y="155"/>
                  <a:pt x="795" y="155"/>
                  <a:pt x="795" y="155"/>
                </a:cubicBezTo>
                <a:cubicBezTo>
                  <a:pt x="780" y="155"/>
                  <a:pt x="780" y="155"/>
                  <a:pt x="780" y="155"/>
                </a:cubicBezTo>
                <a:cubicBezTo>
                  <a:pt x="729" y="158"/>
                  <a:pt x="729" y="158"/>
                  <a:pt x="729" y="158"/>
                </a:cubicBezTo>
                <a:cubicBezTo>
                  <a:pt x="714" y="152"/>
                  <a:pt x="711" y="140"/>
                  <a:pt x="711" y="140"/>
                </a:cubicBezTo>
                <a:cubicBezTo>
                  <a:pt x="707" y="116"/>
                  <a:pt x="707" y="116"/>
                  <a:pt x="707" y="116"/>
                </a:cubicBezTo>
                <a:cubicBezTo>
                  <a:pt x="707" y="116"/>
                  <a:pt x="686" y="116"/>
                  <a:pt x="707" y="92"/>
                </a:cubicBezTo>
                <a:cubicBezTo>
                  <a:pt x="729" y="68"/>
                  <a:pt x="729" y="68"/>
                  <a:pt x="729" y="68"/>
                </a:cubicBezTo>
                <a:cubicBezTo>
                  <a:pt x="665" y="8"/>
                  <a:pt x="665" y="8"/>
                  <a:pt x="665" y="8"/>
                </a:cubicBezTo>
                <a:cubicBezTo>
                  <a:pt x="629" y="29"/>
                  <a:pt x="629" y="29"/>
                  <a:pt x="629" y="29"/>
                </a:cubicBezTo>
                <a:cubicBezTo>
                  <a:pt x="611" y="53"/>
                  <a:pt x="611" y="53"/>
                  <a:pt x="611" y="53"/>
                </a:cubicBezTo>
                <a:cubicBezTo>
                  <a:pt x="560" y="59"/>
                  <a:pt x="560" y="59"/>
                  <a:pt x="560" y="59"/>
                </a:cubicBezTo>
                <a:cubicBezTo>
                  <a:pt x="578" y="71"/>
                  <a:pt x="578" y="71"/>
                  <a:pt x="578" y="71"/>
                </a:cubicBezTo>
                <a:cubicBezTo>
                  <a:pt x="611" y="74"/>
                  <a:pt x="611" y="74"/>
                  <a:pt x="611" y="74"/>
                </a:cubicBezTo>
                <a:cubicBezTo>
                  <a:pt x="638" y="131"/>
                  <a:pt x="638" y="131"/>
                  <a:pt x="638" y="131"/>
                </a:cubicBezTo>
                <a:cubicBezTo>
                  <a:pt x="668" y="182"/>
                  <a:pt x="668" y="182"/>
                  <a:pt x="668" y="182"/>
                </a:cubicBezTo>
                <a:cubicBezTo>
                  <a:pt x="683" y="188"/>
                  <a:pt x="683" y="188"/>
                  <a:pt x="683" y="188"/>
                </a:cubicBezTo>
                <a:cubicBezTo>
                  <a:pt x="714" y="191"/>
                  <a:pt x="714" y="191"/>
                  <a:pt x="714" y="191"/>
                </a:cubicBezTo>
                <a:cubicBezTo>
                  <a:pt x="732" y="213"/>
                  <a:pt x="732" y="213"/>
                  <a:pt x="732" y="213"/>
                </a:cubicBezTo>
                <a:cubicBezTo>
                  <a:pt x="756" y="261"/>
                  <a:pt x="756" y="261"/>
                  <a:pt x="756" y="261"/>
                </a:cubicBezTo>
                <a:cubicBezTo>
                  <a:pt x="759" y="279"/>
                  <a:pt x="759" y="279"/>
                  <a:pt x="759" y="279"/>
                </a:cubicBezTo>
                <a:cubicBezTo>
                  <a:pt x="759" y="309"/>
                  <a:pt x="759" y="309"/>
                  <a:pt x="759" y="309"/>
                </a:cubicBezTo>
                <a:cubicBezTo>
                  <a:pt x="744" y="312"/>
                  <a:pt x="744" y="312"/>
                  <a:pt x="744" y="312"/>
                </a:cubicBezTo>
                <a:cubicBezTo>
                  <a:pt x="717" y="297"/>
                  <a:pt x="717" y="297"/>
                  <a:pt x="717" y="297"/>
                </a:cubicBezTo>
                <a:cubicBezTo>
                  <a:pt x="717" y="282"/>
                  <a:pt x="717" y="282"/>
                  <a:pt x="717" y="282"/>
                </a:cubicBezTo>
                <a:cubicBezTo>
                  <a:pt x="644" y="279"/>
                  <a:pt x="644" y="279"/>
                  <a:pt x="644" y="279"/>
                </a:cubicBezTo>
                <a:cubicBezTo>
                  <a:pt x="650" y="291"/>
                  <a:pt x="650" y="291"/>
                  <a:pt x="650" y="291"/>
                </a:cubicBezTo>
                <a:cubicBezTo>
                  <a:pt x="650" y="312"/>
                  <a:pt x="650" y="312"/>
                  <a:pt x="650" y="312"/>
                </a:cubicBezTo>
                <a:cubicBezTo>
                  <a:pt x="650" y="312"/>
                  <a:pt x="656" y="318"/>
                  <a:pt x="656" y="330"/>
                </a:cubicBezTo>
                <a:cubicBezTo>
                  <a:pt x="656" y="342"/>
                  <a:pt x="641" y="366"/>
                  <a:pt x="641" y="366"/>
                </a:cubicBezTo>
                <a:cubicBezTo>
                  <a:pt x="623" y="405"/>
                  <a:pt x="623" y="405"/>
                  <a:pt x="623" y="405"/>
                </a:cubicBezTo>
                <a:cubicBezTo>
                  <a:pt x="599" y="456"/>
                  <a:pt x="599" y="456"/>
                  <a:pt x="599" y="456"/>
                </a:cubicBezTo>
                <a:cubicBezTo>
                  <a:pt x="623" y="480"/>
                  <a:pt x="623" y="480"/>
                  <a:pt x="623" y="480"/>
                </a:cubicBezTo>
                <a:cubicBezTo>
                  <a:pt x="680" y="489"/>
                  <a:pt x="680" y="489"/>
                  <a:pt x="680" y="489"/>
                </a:cubicBezTo>
                <a:cubicBezTo>
                  <a:pt x="698" y="513"/>
                  <a:pt x="698" y="513"/>
                  <a:pt x="698" y="513"/>
                </a:cubicBezTo>
                <a:cubicBezTo>
                  <a:pt x="717" y="538"/>
                  <a:pt x="717" y="538"/>
                  <a:pt x="717" y="538"/>
                </a:cubicBezTo>
                <a:cubicBezTo>
                  <a:pt x="717" y="538"/>
                  <a:pt x="689" y="547"/>
                  <a:pt x="680" y="547"/>
                </a:cubicBezTo>
                <a:cubicBezTo>
                  <a:pt x="671" y="547"/>
                  <a:pt x="584" y="556"/>
                  <a:pt x="584" y="556"/>
                </a:cubicBezTo>
                <a:cubicBezTo>
                  <a:pt x="503" y="529"/>
                  <a:pt x="503" y="529"/>
                  <a:pt x="503" y="529"/>
                </a:cubicBezTo>
                <a:cubicBezTo>
                  <a:pt x="500" y="547"/>
                  <a:pt x="500" y="547"/>
                  <a:pt x="500" y="547"/>
                </a:cubicBezTo>
                <a:cubicBezTo>
                  <a:pt x="500" y="547"/>
                  <a:pt x="496" y="554"/>
                  <a:pt x="500" y="562"/>
                </a:cubicBezTo>
                <a:cubicBezTo>
                  <a:pt x="509" y="580"/>
                  <a:pt x="545" y="604"/>
                  <a:pt x="545" y="604"/>
                </a:cubicBezTo>
                <a:cubicBezTo>
                  <a:pt x="575" y="595"/>
                  <a:pt x="575" y="595"/>
                  <a:pt x="575" y="595"/>
                </a:cubicBezTo>
                <a:cubicBezTo>
                  <a:pt x="611" y="595"/>
                  <a:pt x="611" y="595"/>
                  <a:pt x="611" y="595"/>
                </a:cubicBezTo>
                <a:cubicBezTo>
                  <a:pt x="620" y="634"/>
                  <a:pt x="620" y="634"/>
                  <a:pt x="620" y="634"/>
                </a:cubicBezTo>
                <a:cubicBezTo>
                  <a:pt x="620" y="634"/>
                  <a:pt x="623" y="655"/>
                  <a:pt x="614" y="661"/>
                </a:cubicBezTo>
                <a:cubicBezTo>
                  <a:pt x="605" y="667"/>
                  <a:pt x="623" y="682"/>
                  <a:pt x="593" y="682"/>
                </a:cubicBezTo>
                <a:cubicBezTo>
                  <a:pt x="563" y="682"/>
                  <a:pt x="524" y="682"/>
                  <a:pt x="524" y="682"/>
                </a:cubicBezTo>
                <a:cubicBezTo>
                  <a:pt x="515" y="649"/>
                  <a:pt x="515" y="649"/>
                  <a:pt x="515" y="649"/>
                </a:cubicBezTo>
                <a:cubicBezTo>
                  <a:pt x="488" y="649"/>
                  <a:pt x="488" y="649"/>
                  <a:pt x="488" y="649"/>
                </a:cubicBezTo>
                <a:cubicBezTo>
                  <a:pt x="467" y="652"/>
                  <a:pt x="467" y="652"/>
                  <a:pt x="467" y="652"/>
                </a:cubicBezTo>
                <a:cubicBezTo>
                  <a:pt x="425" y="589"/>
                  <a:pt x="425" y="589"/>
                  <a:pt x="425" y="589"/>
                </a:cubicBezTo>
                <a:cubicBezTo>
                  <a:pt x="388" y="565"/>
                  <a:pt x="388" y="565"/>
                  <a:pt x="388" y="565"/>
                </a:cubicBezTo>
                <a:cubicBezTo>
                  <a:pt x="395" y="513"/>
                  <a:pt x="395" y="513"/>
                  <a:pt x="395" y="513"/>
                </a:cubicBezTo>
                <a:cubicBezTo>
                  <a:pt x="370" y="492"/>
                  <a:pt x="370" y="492"/>
                  <a:pt x="370" y="492"/>
                </a:cubicBezTo>
                <a:cubicBezTo>
                  <a:pt x="319" y="489"/>
                  <a:pt x="319" y="489"/>
                  <a:pt x="319" y="489"/>
                </a:cubicBezTo>
                <a:cubicBezTo>
                  <a:pt x="319" y="489"/>
                  <a:pt x="283" y="483"/>
                  <a:pt x="271" y="474"/>
                </a:cubicBezTo>
                <a:cubicBezTo>
                  <a:pt x="259" y="465"/>
                  <a:pt x="226" y="432"/>
                  <a:pt x="226" y="432"/>
                </a:cubicBezTo>
                <a:cubicBezTo>
                  <a:pt x="226" y="432"/>
                  <a:pt x="208" y="411"/>
                  <a:pt x="220" y="411"/>
                </a:cubicBezTo>
                <a:cubicBezTo>
                  <a:pt x="232" y="411"/>
                  <a:pt x="280" y="411"/>
                  <a:pt x="280" y="411"/>
                </a:cubicBezTo>
                <a:cubicBezTo>
                  <a:pt x="280" y="411"/>
                  <a:pt x="262" y="420"/>
                  <a:pt x="280" y="429"/>
                </a:cubicBezTo>
                <a:cubicBezTo>
                  <a:pt x="298" y="438"/>
                  <a:pt x="325" y="456"/>
                  <a:pt x="337" y="450"/>
                </a:cubicBezTo>
                <a:cubicBezTo>
                  <a:pt x="349" y="444"/>
                  <a:pt x="364" y="435"/>
                  <a:pt x="382" y="435"/>
                </a:cubicBezTo>
                <a:cubicBezTo>
                  <a:pt x="401" y="435"/>
                  <a:pt x="455" y="435"/>
                  <a:pt x="455" y="435"/>
                </a:cubicBezTo>
                <a:cubicBezTo>
                  <a:pt x="536" y="426"/>
                  <a:pt x="536" y="426"/>
                  <a:pt x="536" y="426"/>
                </a:cubicBezTo>
                <a:cubicBezTo>
                  <a:pt x="596" y="375"/>
                  <a:pt x="596" y="375"/>
                  <a:pt x="596" y="375"/>
                </a:cubicBezTo>
                <a:cubicBezTo>
                  <a:pt x="605" y="255"/>
                  <a:pt x="605" y="255"/>
                  <a:pt x="605" y="255"/>
                </a:cubicBezTo>
                <a:cubicBezTo>
                  <a:pt x="566" y="225"/>
                  <a:pt x="566" y="225"/>
                  <a:pt x="566" y="225"/>
                </a:cubicBezTo>
                <a:cubicBezTo>
                  <a:pt x="536" y="188"/>
                  <a:pt x="536" y="188"/>
                  <a:pt x="536" y="188"/>
                </a:cubicBezTo>
                <a:cubicBezTo>
                  <a:pt x="455" y="191"/>
                  <a:pt x="455" y="191"/>
                  <a:pt x="455" y="191"/>
                </a:cubicBezTo>
                <a:cubicBezTo>
                  <a:pt x="388" y="188"/>
                  <a:pt x="388" y="188"/>
                  <a:pt x="388" y="188"/>
                </a:cubicBezTo>
                <a:cubicBezTo>
                  <a:pt x="325" y="149"/>
                  <a:pt x="325" y="149"/>
                  <a:pt x="325" y="149"/>
                </a:cubicBezTo>
                <a:cubicBezTo>
                  <a:pt x="217" y="149"/>
                  <a:pt x="217" y="149"/>
                  <a:pt x="217" y="149"/>
                </a:cubicBezTo>
                <a:cubicBezTo>
                  <a:pt x="181" y="167"/>
                  <a:pt x="181" y="167"/>
                  <a:pt x="181" y="167"/>
                </a:cubicBezTo>
                <a:cubicBezTo>
                  <a:pt x="115" y="173"/>
                  <a:pt x="115" y="173"/>
                  <a:pt x="115" y="173"/>
                </a:cubicBezTo>
                <a:cubicBezTo>
                  <a:pt x="115" y="173"/>
                  <a:pt x="103" y="167"/>
                  <a:pt x="103" y="158"/>
                </a:cubicBezTo>
                <a:cubicBezTo>
                  <a:pt x="103" y="149"/>
                  <a:pt x="106" y="131"/>
                  <a:pt x="106" y="131"/>
                </a:cubicBezTo>
                <a:cubicBezTo>
                  <a:pt x="63" y="131"/>
                  <a:pt x="63" y="131"/>
                  <a:pt x="63" y="131"/>
                </a:cubicBezTo>
                <a:cubicBezTo>
                  <a:pt x="63" y="146"/>
                  <a:pt x="63" y="146"/>
                  <a:pt x="63" y="146"/>
                </a:cubicBezTo>
                <a:cubicBezTo>
                  <a:pt x="63" y="146"/>
                  <a:pt x="75" y="167"/>
                  <a:pt x="63" y="167"/>
                </a:cubicBezTo>
                <a:cubicBezTo>
                  <a:pt x="51" y="167"/>
                  <a:pt x="36" y="167"/>
                  <a:pt x="36" y="167"/>
                </a:cubicBezTo>
                <a:cubicBezTo>
                  <a:pt x="36" y="200"/>
                  <a:pt x="36" y="200"/>
                  <a:pt x="36" y="200"/>
                </a:cubicBezTo>
                <a:lnTo>
                  <a:pt x="3" y="231"/>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42"/>
          <p:cNvSpPr>
            <a:spLocks/>
          </p:cNvSpPr>
          <p:nvPr/>
        </p:nvSpPr>
        <p:spPr bwMode="auto">
          <a:xfrm>
            <a:off x="16667163" y="4859338"/>
            <a:ext cx="6350" cy="317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0" y="1"/>
                  <a:pt x="1" y="0"/>
                  <a:pt x="2"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43"/>
          <p:cNvSpPr>
            <a:spLocks/>
          </p:cNvSpPr>
          <p:nvPr/>
        </p:nvSpPr>
        <p:spPr bwMode="auto">
          <a:xfrm>
            <a:off x="16676688" y="4856163"/>
            <a:ext cx="6350" cy="317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44"/>
          <p:cNvSpPr>
            <a:spLocks/>
          </p:cNvSpPr>
          <p:nvPr/>
        </p:nvSpPr>
        <p:spPr bwMode="auto">
          <a:xfrm>
            <a:off x="16686213" y="4852988"/>
            <a:ext cx="9525"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45"/>
          <p:cNvSpPr>
            <a:spLocks/>
          </p:cNvSpPr>
          <p:nvPr/>
        </p:nvSpPr>
        <p:spPr bwMode="auto">
          <a:xfrm>
            <a:off x="16663988" y="4862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46"/>
          <p:cNvSpPr>
            <a:spLocks/>
          </p:cNvSpPr>
          <p:nvPr/>
        </p:nvSpPr>
        <p:spPr bwMode="auto">
          <a:xfrm>
            <a:off x="16698913" y="4852988"/>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47"/>
          <p:cNvSpPr>
            <a:spLocks/>
          </p:cNvSpPr>
          <p:nvPr/>
        </p:nvSpPr>
        <p:spPr bwMode="auto">
          <a:xfrm>
            <a:off x="16743363" y="48402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48"/>
          <p:cNvSpPr>
            <a:spLocks/>
          </p:cNvSpPr>
          <p:nvPr/>
        </p:nvSpPr>
        <p:spPr bwMode="auto">
          <a:xfrm>
            <a:off x="16740188" y="48402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49"/>
          <p:cNvSpPr>
            <a:spLocks/>
          </p:cNvSpPr>
          <p:nvPr/>
        </p:nvSpPr>
        <p:spPr bwMode="auto">
          <a:xfrm>
            <a:off x="16737013" y="484028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50"/>
          <p:cNvSpPr>
            <a:spLocks/>
          </p:cNvSpPr>
          <p:nvPr/>
        </p:nvSpPr>
        <p:spPr bwMode="auto">
          <a:xfrm>
            <a:off x="16730663" y="484346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1"/>
          <p:cNvSpPr>
            <a:spLocks/>
          </p:cNvSpPr>
          <p:nvPr/>
        </p:nvSpPr>
        <p:spPr bwMode="auto">
          <a:xfrm>
            <a:off x="16714788" y="4846638"/>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52"/>
          <p:cNvSpPr>
            <a:spLocks/>
          </p:cNvSpPr>
          <p:nvPr/>
        </p:nvSpPr>
        <p:spPr bwMode="auto">
          <a:xfrm>
            <a:off x="16724313" y="4843463"/>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3"/>
          <p:cNvSpPr>
            <a:spLocks/>
          </p:cNvSpPr>
          <p:nvPr/>
        </p:nvSpPr>
        <p:spPr bwMode="auto">
          <a:xfrm>
            <a:off x="16705263" y="4849813"/>
            <a:ext cx="95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54"/>
          <p:cNvSpPr>
            <a:spLocks/>
          </p:cNvSpPr>
          <p:nvPr/>
        </p:nvSpPr>
        <p:spPr bwMode="auto">
          <a:xfrm>
            <a:off x="18145125" y="1138238"/>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5"/>
          <p:cNvSpPr>
            <a:spLocks/>
          </p:cNvSpPr>
          <p:nvPr/>
        </p:nvSpPr>
        <p:spPr bwMode="auto">
          <a:xfrm>
            <a:off x="18135600" y="112871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56"/>
          <p:cNvSpPr>
            <a:spLocks/>
          </p:cNvSpPr>
          <p:nvPr/>
        </p:nvSpPr>
        <p:spPr bwMode="auto">
          <a:xfrm>
            <a:off x="18361025" y="1187450"/>
            <a:ext cx="3175" cy="6350"/>
          </a:xfrm>
          <a:custGeom>
            <a:avLst/>
            <a:gdLst>
              <a:gd name="T0" fmla="*/ 2 w 2"/>
              <a:gd name="T1" fmla="*/ 0 h 4"/>
              <a:gd name="T2" fmla="*/ 0 w 2"/>
              <a:gd name="T3" fmla="*/ 4 h 4"/>
              <a:gd name="T4" fmla="*/ 2 w 2"/>
              <a:gd name="T5" fmla="*/ 0 h 4"/>
              <a:gd name="T6" fmla="*/ 2 w 2"/>
              <a:gd name="T7" fmla="*/ 0 h 4"/>
            </a:gdLst>
            <a:ahLst/>
            <a:cxnLst>
              <a:cxn ang="0">
                <a:pos x="T0" y="T1"/>
              </a:cxn>
              <a:cxn ang="0">
                <a:pos x="T2" y="T3"/>
              </a:cxn>
              <a:cxn ang="0">
                <a:pos x="T4" y="T5"/>
              </a:cxn>
              <a:cxn ang="0">
                <a:pos x="T6" y="T7"/>
              </a:cxn>
            </a:cxnLst>
            <a:rect l="0" t="0" r="r" b="b"/>
            <a:pathLst>
              <a:path w="2" h="4">
                <a:moveTo>
                  <a:pt x="2" y="0"/>
                </a:moveTo>
                <a:lnTo>
                  <a:pt x="0" y="4"/>
                </a:lnTo>
                <a:lnTo>
                  <a:pt x="2" y="0"/>
                </a:lnTo>
                <a:lnTo>
                  <a:pt x="2" y="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7"/>
          <p:cNvSpPr>
            <a:spLocks/>
          </p:cNvSpPr>
          <p:nvPr/>
        </p:nvSpPr>
        <p:spPr bwMode="auto">
          <a:xfrm>
            <a:off x="18141950" y="11350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58"/>
          <p:cNvSpPr>
            <a:spLocks/>
          </p:cNvSpPr>
          <p:nvPr/>
        </p:nvSpPr>
        <p:spPr bwMode="auto">
          <a:xfrm>
            <a:off x="18775363" y="21590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59"/>
          <p:cNvSpPr>
            <a:spLocks/>
          </p:cNvSpPr>
          <p:nvPr/>
        </p:nvSpPr>
        <p:spPr bwMode="auto">
          <a:xfrm>
            <a:off x="18669000" y="2195513"/>
            <a:ext cx="9525" cy="635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1"/>
                  <a:pt x="2" y="1"/>
                  <a:pt x="3"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60"/>
          <p:cNvSpPr>
            <a:spLocks/>
          </p:cNvSpPr>
          <p:nvPr/>
        </p:nvSpPr>
        <p:spPr bwMode="auto">
          <a:xfrm>
            <a:off x="18775363" y="2159000"/>
            <a:ext cx="19050" cy="6350"/>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cubicBezTo>
                  <a:pt x="1" y="1"/>
                  <a:pt x="4" y="1"/>
                  <a:pt x="6" y="2"/>
                </a:cubicBezTo>
                <a:cubicBezTo>
                  <a:pt x="4" y="1"/>
                  <a:pt x="1"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61"/>
          <p:cNvSpPr>
            <a:spLocks/>
          </p:cNvSpPr>
          <p:nvPr/>
        </p:nvSpPr>
        <p:spPr bwMode="auto">
          <a:xfrm>
            <a:off x="18775363" y="21590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62"/>
          <p:cNvSpPr>
            <a:spLocks/>
          </p:cNvSpPr>
          <p:nvPr/>
        </p:nvSpPr>
        <p:spPr bwMode="auto">
          <a:xfrm>
            <a:off x="18086388" y="1071563"/>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0"/>
                  <a:pt x="0" y="0"/>
                  <a:pt x="0" y="0"/>
                </a:cubicBezTo>
                <a:cubicBezTo>
                  <a:pt x="1" y="1"/>
                  <a:pt x="1" y="1"/>
                  <a:pt x="1"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63"/>
          <p:cNvSpPr>
            <a:spLocks/>
          </p:cNvSpPr>
          <p:nvPr/>
        </p:nvSpPr>
        <p:spPr bwMode="auto">
          <a:xfrm>
            <a:off x="18132425" y="1122363"/>
            <a:ext cx="3175" cy="63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64"/>
          <p:cNvSpPr>
            <a:spLocks/>
          </p:cNvSpPr>
          <p:nvPr/>
        </p:nvSpPr>
        <p:spPr bwMode="auto">
          <a:xfrm>
            <a:off x="18092738" y="107791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65"/>
          <p:cNvSpPr>
            <a:spLocks/>
          </p:cNvSpPr>
          <p:nvPr/>
        </p:nvSpPr>
        <p:spPr bwMode="auto">
          <a:xfrm>
            <a:off x="16886238" y="1169988"/>
            <a:ext cx="1782763" cy="4932363"/>
          </a:xfrm>
          <a:custGeom>
            <a:avLst/>
            <a:gdLst>
              <a:gd name="T0" fmla="*/ 522 w 560"/>
              <a:gd name="T1" fmla="*/ 322 h 1561"/>
              <a:gd name="T2" fmla="*/ 530 w 560"/>
              <a:gd name="T3" fmla="*/ 283 h 1561"/>
              <a:gd name="T4" fmla="*/ 503 w 560"/>
              <a:gd name="T5" fmla="*/ 185 h 1561"/>
              <a:gd name="T6" fmla="*/ 477 w 560"/>
              <a:gd name="T7" fmla="*/ 76 h 1561"/>
              <a:gd name="T8" fmla="*/ 358 w 560"/>
              <a:gd name="T9" fmla="*/ 14 h 1561"/>
              <a:gd name="T10" fmla="*/ 313 w 560"/>
              <a:gd name="T11" fmla="*/ 29 h 1561"/>
              <a:gd name="T12" fmla="*/ 319 w 560"/>
              <a:gd name="T13" fmla="*/ 86 h 1561"/>
              <a:gd name="T14" fmla="*/ 250 w 560"/>
              <a:gd name="T15" fmla="*/ 103 h 1561"/>
              <a:gd name="T16" fmla="*/ 226 w 560"/>
              <a:gd name="T17" fmla="*/ 143 h 1561"/>
              <a:gd name="T18" fmla="*/ 187 w 560"/>
              <a:gd name="T19" fmla="*/ 249 h 1561"/>
              <a:gd name="T20" fmla="*/ 152 w 560"/>
              <a:gd name="T21" fmla="*/ 315 h 1561"/>
              <a:gd name="T22" fmla="*/ 161 w 560"/>
              <a:gd name="T23" fmla="*/ 356 h 1561"/>
              <a:gd name="T24" fmla="*/ 134 w 560"/>
              <a:gd name="T25" fmla="*/ 455 h 1561"/>
              <a:gd name="T26" fmla="*/ 129 w 560"/>
              <a:gd name="T27" fmla="*/ 562 h 1561"/>
              <a:gd name="T28" fmla="*/ 44 w 560"/>
              <a:gd name="T29" fmla="*/ 613 h 1561"/>
              <a:gd name="T30" fmla="*/ 21 w 560"/>
              <a:gd name="T31" fmla="*/ 709 h 1561"/>
              <a:gd name="T32" fmla="*/ 75 w 560"/>
              <a:gd name="T33" fmla="*/ 879 h 1561"/>
              <a:gd name="T34" fmla="*/ 48 w 560"/>
              <a:gd name="T35" fmla="*/ 939 h 1561"/>
              <a:gd name="T36" fmla="*/ 57 w 560"/>
              <a:gd name="T37" fmla="*/ 1057 h 1561"/>
              <a:gd name="T38" fmla="*/ 38 w 560"/>
              <a:gd name="T39" fmla="*/ 1126 h 1561"/>
              <a:gd name="T40" fmla="*/ 15 w 560"/>
              <a:gd name="T41" fmla="*/ 1164 h 1561"/>
              <a:gd name="T42" fmla="*/ 13 w 560"/>
              <a:gd name="T43" fmla="*/ 1237 h 1561"/>
              <a:gd name="T44" fmla="*/ 47 w 560"/>
              <a:gd name="T45" fmla="*/ 1302 h 1561"/>
              <a:gd name="T46" fmla="*/ 69 w 560"/>
              <a:gd name="T47" fmla="*/ 1340 h 1561"/>
              <a:gd name="T48" fmla="*/ 102 w 560"/>
              <a:gd name="T49" fmla="*/ 1400 h 1561"/>
              <a:gd name="T50" fmla="*/ 122 w 560"/>
              <a:gd name="T51" fmla="*/ 1463 h 1561"/>
              <a:gd name="T52" fmla="*/ 125 w 560"/>
              <a:gd name="T53" fmla="*/ 1499 h 1561"/>
              <a:gd name="T54" fmla="*/ 212 w 560"/>
              <a:gd name="T55" fmla="*/ 1561 h 1561"/>
              <a:gd name="T56" fmla="*/ 223 w 560"/>
              <a:gd name="T57" fmla="*/ 1511 h 1561"/>
              <a:gd name="T58" fmla="*/ 250 w 560"/>
              <a:gd name="T59" fmla="*/ 1471 h 1561"/>
              <a:gd name="T60" fmla="*/ 314 w 560"/>
              <a:gd name="T61" fmla="*/ 1451 h 1561"/>
              <a:gd name="T62" fmla="*/ 358 w 560"/>
              <a:gd name="T63" fmla="*/ 1332 h 1561"/>
              <a:gd name="T64" fmla="*/ 345 w 560"/>
              <a:gd name="T65" fmla="*/ 1186 h 1561"/>
              <a:gd name="T66" fmla="*/ 391 w 560"/>
              <a:gd name="T67" fmla="*/ 1130 h 1561"/>
              <a:gd name="T68" fmla="*/ 430 w 560"/>
              <a:gd name="T69" fmla="*/ 1109 h 1561"/>
              <a:gd name="T70" fmla="*/ 412 w 560"/>
              <a:gd name="T71" fmla="*/ 1085 h 1561"/>
              <a:gd name="T72" fmla="*/ 363 w 560"/>
              <a:gd name="T73" fmla="*/ 1103 h 1561"/>
              <a:gd name="T74" fmla="*/ 302 w 560"/>
              <a:gd name="T75" fmla="*/ 1084 h 1561"/>
              <a:gd name="T76" fmla="*/ 322 w 560"/>
              <a:gd name="T77" fmla="*/ 1072 h 1561"/>
              <a:gd name="T78" fmla="*/ 390 w 560"/>
              <a:gd name="T79" fmla="*/ 1054 h 1561"/>
              <a:gd name="T80" fmla="*/ 448 w 560"/>
              <a:gd name="T81" fmla="*/ 1028 h 1561"/>
              <a:gd name="T82" fmla="*/ 399 w 560"/>
              <a:gd name="T83" fmla="*/ 982 h 1561"/>
              <a:gd name="T84" fmla="*/ 334 w 560"/>
              <a:gd name="T85" fmla="*/ 948 h 1561"/>
              <a:gd name="T86" fmla="*/ 320 w 560"/>
              <a:gd name="T87" fmla="*/ 821 h 1561"/>
              <a:gd name="T88" fmla="*/ 320 w 560"/>
              <a:gd name="T89" fmla="*/ 787 h 1561"/>
              <a:gd name="T90" fmla="*/ 308 w 560"/>
              <a:gd name="T91" fmla="*/ 741 h 1561"/>
              <a:gd name="T92" fmla="*/ 345 w 560"/>
              <a:gd name="T93" fmla="*/ 681 h 1561"/>
              <a:gd name="T94" fmla="*/ 376 w 560"/>
              <a:gd name="T95" fmla="*/ 640 h 1561"/>
              <a:gd name="T96" fmla="*/ 468 w 560"/>
              <a:gd name="T97" fmla="*/ 541 h 1561"/>
              <a:gd name="T98" fmla="*/ 451 w 560"/>
              <a:gd name="T99" fmla="*/ 461 h 1561"/>
              <a:gd name="T100" fmla="*/ 463 w 560"/>
              <a:gd name="T101" fmla="*/ 393 h 1561"/>
              <a:gd name="T102" fmla="*/ 481 w 560"/>
              <a:gd name="T103" fmla="*/ 342 h 1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0" h="1561">
                <a:moveTo>
                  <a:pt x="481" y="342"/>
                </a:moveTo>
                <a:cubicBezTo>
                  <a:pt x="481" y="336"/>
                  <a:pt x="456" y="331"/>
                  <a:pt x="489" y="327"/>
                </a:cubicBezTo>
                <a:cubicBezTo>
                  <a:pt x="522" y="322"/>
                  <a:pt x="506" y="318"/>
                  <a:pt x="522" y="322"/>
                </a:cubicBezTo>
                <a:cubicBezTo>
                  <a:pt x="539" y="327"/>
                  <a:pt x="546" y="327"/>
                  <a:pt x="546" y="327"/>
                </a:cubicBezTo>
                <a:cubicBezTo>
                  <a:pt x="546" y="327"/>
                  <a:pt x="554" y="329"/>
                  <a:pt x="560" y="327"/>
                </a:cubicBezTo>
                <a:cubicBezTo>
                  <a:pt x="530" y="283"/>
                  <a:pt x="530" y="283"/>
                  <a:pt x="530" y="283"/>
                </a:cubicBezTo>
                <a:cubicBezTo>
                  <a:pt x="530" y="232"/>
                  <a:pt x="530" y="232"/>
                  <a:pt x="530" y="232"/>
                </a:cubicBezTo>
                <a:cubicBezTo>
                  <a:pt x="530" y="232"/>
                  <a:pt x="516" y="207"/>
                  <a:pt x="512" y="202"/>
                </a:cubicBezTo>
                <a:cubicBezTo>
                  <a:pt x="507" y="198"/>
                  <a:pt x="503" y="185"/>
                  <a:pt x="503" y="185"/>
                </a:cubicBezTo>
                <a:cubicBezTo>
                  <a:pt x="498" y="148"/>
                  <a:pt x="498" y="148"/>
                  <a:pt x="498" y="148"/>
                </a:cubicBezTo>
                <a:cubicBezTo>
                  <a:pt x="487" y="145"/>
                  <a:pt x="487" y="145"/>
                  <a:pt x="487" y="145"/>
                </a:cubicBezTo>
                <a:cubicBezTo>
                  <a:pt x="477" y="76"/>
                  <a:pt x="477" y="76"/>
                  <a:pt x="477" y="76"/>
                </a:cubicBezTo>
                <a:cubicBezTo>
                  <a:pt x="444" y="62"/>
                  <a:pt x="444" y="62"/>
                  <a:pt x="444" y="62"/>
                </a:cubicBezTo>
                <a:cubicBezTo>
                  <a:pt x="366" y="32"/>
                  <a:pt x="366" y="32"/>
                  <a:pt x="366" y="32"/>
                </a:cubicBezTo>
                <a:cubicBezTo>
                  <a:pt x="358" y="14"/>
                  <a:pt x="358" y="14"/>
                  <a:pt x="358" y="14"/>
                </a:cubicBezTo>
                <a:cubicBezTo>
                  <a:pt x="343" y="0"/>
                  <a:pt x="343" y="0"/>
                  <a:pt x="343" y="0"/>
                </a:cubicBezTo>
                <a:cubicBezTo>
                  <a:pt x="307" y="5"/>
                  <a:pt x="307" y="5"/>
                  <a:pt x="307" y="5"/>
                </a:cubicBezTo>
                <a:cubicBezTo>
                  <a:pt x="313" y="29"/>
                  <a:pt x="313" y="29"/>
                  <a:pt x="313" y="29"/>
                </a:cubicBezTo>
                <a:cubicBezTo>
                  <a:pt x="325" y="50"/>
                  <a:pt x="325" y="50"/>
                  <a:pt x="325" y="50"/>
                </a:cubicBezTo>
                <a:cubicBezTo>
                  <a:pt x="328" y="80"/>
                  <a:pt x="328" y="80"/>
                  <a:pt x="328" y="80"/>
                </a:cubicBezTo>
                <a:cubicBezTo>
                  <a:pt x="319" y="86"/>
                  <a:pt x="319" y="86"/>
                  <a:pt x="319" y="86"/>
                </a:cubicBezTo>
                <a:cubicBezTo>
                  <a:pt x="280" y="80"/>
                  <a:pt x="280" y="80"/>
                  <a:pt x="280" y="80"/>
                </a:cubicBezTo>
                <a:cubicBezTo>
                  <a:pt x="280" y="80"/>
                  <a:pt x="260" y="71"/>
                  <a:pt x="257" y="80"/>
                </a:cubicBezTo>
                <a:cubicBezTo>
                  <a:pt x="254" y="89"/>
                  <a:pt x="250" y="103"/>
                  <a:pt x="250" y="103"/>
                </a:cubicBezTo>
                <a:cubicBezTo>
                  <a:pt x="250" y="133"/>
                  <a:pt x="250" y="133"/>
                  <a:pt x="250" y="133"/>
                </a:cubicBezTo>
                <a:cubicBezTo>
                  <a:pt x="250" y="133"/>
                  <a:pt x="254" y="140"/>
                  <a:pt x="250" y="142"/>
                </a:cubicBezTo>
                <a:cubicBezTo>
                  <a:pt x="245" y="143"/>
                  <a:pt x="226" y="143"/>
                  <a:pt x="226" y="143"/>
                </a:cubicBezTo>
                <a:cubicBezTo>
                  <a:pt x="197" y="152"/>
                  <a:pt x="197" y="152"/>
                  <a:pt x="197" y="152"/>
                </a:cubicBezTo>
                <a:cubicBezTo>
                  <a:pt x="174" y="211"/>
                  <a:pt x="174" y="211"/>
                  <a:pt x="174" y="211"/>
                </a:cubicBezTo>
                <a:cubicBezTo>
                  <a:pt x="174" y="211"/>
                  <a:pt x="185" y="243"/>
                  <a:pt x="187" y="249"/>
                </a:cubicBezTo>
                <a:cubicBezTo>
                  <a:pt x="188" y="255"/>
                  <a:pt x="188" y="261"/>
                  <a:pt x="188" y="265"/>
                </a:cubicBezTo>
                <a:cubicBezTo>
                  <a:pt x="188" y="270"/>
                  <a:pt x="177" y="291"/>
                  <a:pt x="177" y="291"/>
                </a:cubicBezTo>
                <a:cubicBezTo>
                  <a:pt x="152" y="315"/>
                  <a:pt x="152" y="315"/>
                  <a:pt x="152" y="315"/>
                </a:cubicBezTo>
                <a:cubicBezTo>
                  <a:pt x="150" y="333"/>
                  <a:pt x="150" y="333"/>
                  <a:pt x="150" y="333"/>
                </a:cubicBezTo>
                <a:cubicBezTo>
                  <a:pt x="161" y="343"/>
                  <a:pt x="161" y="343"/>
                  <a:pt x="161" y="343"/>
                </a:cubicBezTo>
                <a:cubicBezTo>
                  <a:pt x="161" y="343"/>
                  <a:pt x="165" y="354"/>
                  <a:pt x="161" y="356"/>
                </a:cubicBezTo>
                <a:cubicBezTo>
                  <a:pt x="156" y="357"/>
                  <a:pt x="144" y="362"/>
                  <a:pt x="144" y="362"/>
                </a:cubicBezTo>
                <a:cubicBezTo>
                  <a:pt x="114" y="374"/>
                  <a:pt x="114" y="374"/>
                  <a:pt x="114" y="374"/>
                </a:cubicBezTo>
                <a:cubicBezTo>
                  <a:pt x="134" y="455"/>
                  <a:pt x="134" y="455"/>
                  <a:pt x="134" y="455"/>
                </a:cubicBezTo>
                <a:cubicBezTo>
                  <a:pt x="101" y="524"/>
                  <a:pt x="101" y="524"/>
                  <a:pt x="101" y="524"/>
                </a:cubicBezTo>
                <a:cubicBezTo>
                  <a:pt x="114" y="550"/>
                  <a:pt x="114" y="550"/>
                  <a:pt x="114" y="550"/>
                </a:cubicBezTo>
                <a:cubicBezTo>
                  <a:pt x="114" y="550"/>
                  <a:pt x="128" y="553"/>
                  <a:pt x="129" y="562"/>
                </a:cubicBezTo>
                <a:cubicBezTo>
                  <a:pt x="131" y="571"/>
                  <a:pt x="128" y="602"/>
                  <a:pt x="128" y="602"/>
                </a:cubicBezTo>
                <a:cubicBezTo>
                  <a:pt x="66" y="602"/>
                  <a:pt x="66" y="602"/>
                  <a:pt x="66" y="602"/>
                </a:cubicBezTo>
                <a:cubicBezTo>
                  <a:pt x="44" y="613"/>
                  <a:pt x="44" y="613"/>
                  <a:pt x="44" y="613"/>
                </a:cubicBezTo>
                <a:cubicBezTo>
                  <a:pt x="33" y="632"/>
                  <a:pt x="33" y="632"/>
                  <a:pt x="33" y="632"/>
                </a:cubicBezTo>
                <a:cubicBezTo>
                  <a:pt x="29" y="669"/>
                  <a:pt x="29" y="669"/>
                  <a:pt x="29" y="669"/>
                </a:cubicBezTo>
                <a:cubicBezTo>
                  <a:pt x="21" y="709"/>
                  <a:pt x="21" y="709"/>
                  <a:pt x="21" y="709"/>
                </a:cubicBezTo>
                <a:cubicBezTo>
                  <a:pt x="45" y="834"/>
                  <a:pt x="45" y="834"/>
                  <a:pt x="45" y="834"/>
                </a:cubicBezTo>
                <a:cubicBezTo>
                  <a:pt x="36" y="854"/>
                  <a:pt x="36" y="854"/>
                  <a:pt x="36" y="854"/>
                </a:cubicBezTo>
                <a:cubicBezTo>
                  <a:pt x="75" y="879"/>
                  <a:pt x="75" y="879"/>
                  <a:pt x="75" y="879"/>
                </a:cubicBezTo>
                <a:cubicBezTo>
                  <a:pt x="75" y="900"/>
                  <a:pt x="75" y="900"/>
                  <a:pt x="75" y="900"/>
                </a:cubicBezTo>
                <a:cubicBezTo>
                  <a:pt x="66" y="939"/>
                  <a:pt x="66" y="939"/>
                  <a:pt x="66" y="939"/>
                </a:cubicBezTo>
                <a:cubicBezTo>
                  <a:pt x="48" y="939"/>
                  <a:pt x="48" y="939"/>
                  <a:pt x="48" y="939"/>
                </a:cubicBezTo>
                <a:cubicBezTo>
                  <a:pt x="59" y="965"/>
                  <a:pt x="59" y="965"/>
                  <a:pt x="59" y="965"/>
                </a:cubicBezTo>
                <a:cubicBezTo>
                  <a:pt x="59" y="965"/>
                  <a:pt x="71" y="988"/>
                  <a:pt x="74" y="992"/>
                </a:cubicBezTo>
                <a:cubicBezTo>
                  <a:pt x="77" y="997"/>
                  <a:pt x="57" y="1057"/>
                  <a:pt x="57" y="1057"/>
                </a:cubicBezTo>
                <a:cubicBezTo>
                  <a:pt x="57" y="1057"/>
                  <a:pt x="47" y="1063"/>
                  <a:pt x="45" y="1067"/>
                </a:cubicBezTo>
                <a:cubicBezTo>
                  <a:pt x="44" y="1072"/>
                  <a:pt x="35" y="1091"/>
                  <a:pt x="35" y="1091"/>
                </a:cubicBezTo>
                <a:cubicBezTo>
                  <a:pt x="38" y="1126"/>
                  <a:pt x="38" y="1126"/>
                  <a:pt x="38" y="1126"/>
                </a:cubicBezTo>
                <a:cubicBezTo>
                  <a:pt x="47" y="1149"/>
                  <a:pt x="47" y="1149"/>
                  <a:pt x="47" y="1149"/>
                </a:cubicBezTo>
                <a:cubicBezTo>
                  <a:pt x="27" y="1174"/>
                  <a:pt x="27" y="1174"/>
                  <a:pt x="27" y="1174"/>
                </a:cubicBezTo>
                <a:cubicBezTo>
                  <a:pt x="15" y="1164"/>
                  <a:pt x="15" y="1164"/>
                  <a:pt x="15" y="1164"/>
                </a:cubicBezTo>
                <a:cubicBezTo>
                  <a:pt x="0" y="1159"/>
                  <a:pt x="0" y="1159"/>
                  <a:pt x="0" y="1159"/>
                </a:cubicBezTo>
                <a:cubicBezTo>
                  <a:pt x="1" y="1165"/>
                  <a:pt x="6" y="1180"/>
                  <a:pt x="6" y="1180"/>
                </a:cubicBezTo>
                <a:cubicBezTo>
                  <a:pt x="13" y="1237"/>
                  <a:pt x="13" y="1237"/>
                  <a:pt x="13" y="1237"/>
                </a:cubicBezTo>
                <a:cubicBezTo>
                  <a:pt x="36" y="1237"/>
                  <a:pt x="36" y="1237"/>
                  <a:pt x="36" y="1237"/>
                </a:cubicBezTo>
                <a:cubicBezTo>
                  <a:pt x="60" y="1234"/>
                  <a:pt x="60" y="1234"/>
                  <a:pt x="60" y="1234"/>
                </a:cubicBezTo>
                <a:cubicBezTo>
                  <a:pt x="47" y="1302"/>
                  <a:pt x="47" y="1302"/>
                  <a:pt x="47" y="1302"/>
                </a:cubicBezTo>
                <a:cubicBezTo>
                  <a:pt x="51" y="1314"/>
                  <a:pt x="51" y="1314"/>
                  <a:pt x="51" y="1314"/>
                </a:cubicBezTo>
                <a:cubicBezTo>
                  <a:pt x="72" y="1325"/>
                  <a:pt x="72" y="1325"/>
                  <a:pt x="72" y="1325"/>
                </a:cubicBezTo>
                <a:cubicBezTo>
                  <a:pt x="69" y="1340"/>
                  <a:pt x="69" y="1340"/>
                  <a:pt x="69" y="1340"/>
                </a:cubicBezTo>
                <a:cubicBezTo>
                  <a:pt x="69" y="1349"/>
                  <a:pt x="69" y="1349"/>
                  <a:pt x="69" y="1349"/>
                </a:cubicBezTo>
                <a:cubicBezTo>
                  <a:pt x="87" y="1361"/>
                  <a:pt x="87" y="1361"/>
                  <a:pt x="87" y="1361"/>
                </a:cubicBezTo>
                <a:cubicBezTo>
                  <a:pt x="87" y="1361"/>
                  <a:pt x="99" y="1394"/>
                  <a:pt x="102" y="1400"/>
                </a:cubicBezTo>
                <a:cubicBezTo>
                  <a:pt x="105" y="1406"/>
                  <a:pt x="131" y="1419"/>
                  <a:pt x="131" y="1419"/>
                </a:cubicBezTo>
                <a:cubicBezTo>
                  <a:pt x="131" y="1419"/>
                  <a:pt x="131" y="1430"/>
                  <a:pt x="131" y="1437"/>
                </a:cubicBezTo>
                <a:cubicBezTo>
                  <a:pt x="131" y="1445"/>
                  <a:pt x="122" y="1463"/>
                  <a:pt x="122" y="1463"/>
                </a:cubicBezTo>
                <a:cubicBezTo>
                  <a:pt x="122" y="1463"/>
                  <a:pt x="101" y="1463"/>
                  <a:pt x="101" y="1469"/>
                </a:cubicBezTo>
                <a:cubicBezTo>
                  <a:pt x="101" y="1475"/>
                  <a:pt x="105" y="1486"/>
                  <a:pt x="105" y="1486"/>
                </a:cubicBezTo>
                <a:cubicBezTo>
                  <a:pt x="105" y="1486"/>
                  <a:pt x="122" y="1495"/>
                  <a:pt x="125" y="1499"/>
                </a:cubicBezTo>
                <a:cubicBezTo>
                  <a:pt x="128" y="1504"/>
                  <a:pt x="156" y="1525"/>
                  <a:pt x="156" y="1529"/>
                </a:cubicBezTo>
                <a:cubicBezTo>
                  <a:pt x="156" y="1534"/>
                  <a:pt x="132" y="1549"/>
                  <a:pt x="144" y="1553"/>
                </a:cubicBezTo>
                <a:cubicBezTo>
                  <a:pt x="156" y="1558"/>
                  <a:pt x="212" y="1561"/>
                  <a:pt x="212" y="1561"/>
                </a:cubicBezTo>
                <a:cubicBezTo>
                  <a:pt x="212" y="1561"/>
                  <a:pt x="233" y="1555"/>
                  <a:pt x="233" y="1549"/>
                </a:cubicBezTo>
                <a:cubicBezTo>
                  <a:pt x="233" y="1543"/>
                  <a:pt x="236" y="1543"/>
                  <a:pt x="233" y="1534"/>
                </a:cubicBezTo>
                <a:cubicBezTo>
                  <a:pt x="230" y="1525"/>
                  <a:pt x="223" y="1511"/>
                  <a:pt x="223" y="1511"/>
                </a:cubicBezTo>
                <a:cubicBezTo>
                  <a:pt x="226" y="1495"/>
                  <a:pt x="226" y="1495"/>
                  <a:pt x="226" y="1495"/>
                </a:cubicBezTo>
                <a:cubicBezTo>
                  <a:pt x="241" y="1486"/>
                  <a:pt x="241" y="1486"/>
                  <a:pt x="241" y="1486"/>
                </a:cubicBezTo>
                <a:cubicBezTo>
                  <a:pt x="250" y="1471"/>
                  <a:pt x="250" y="1471"/>
                  <a:pt x="250" y="1471"/>
                </a:cubicBezTo>
                <a:cubicBezTo>
                  <a:pt x="253" y="1460"/>
                  <a:pt x="253" y="1460"/>
                  <a:pt x="253" y="1460"/>
                </a:cubicBezTo>
                <a:cubicBezTo>
                  <a:pt x="271" y="1451"/>
                  <a:pt x="271" y="1451"/>
                  <a:pt x="271" y="1451"/>
                </a:cubicBezTo>
                <a:cubicBezTo>
                  <a:pt x="314" y="1451"/>
                  <a:pt x="314" y="1451"/>
                  <a:pt x="314" y="1451"/>
                </a:cubicBezTo>
                <a:cubicBezTo>
                  <a:pt x="314" y="1451"/>
                  <a:pt x="328" y="1478"/>
                  <a:pt x="328" y="1466"/>
                </a:cubicBezTo>
                <a:cubicBezTo>
                  <a:pt x="328" y="1454"/>
                  <a:pt x="342" y="1403"/>
                  <a:pt x="345" y="1397"/>
                </a:cubicBezTo>
                <a:cubicBezTo>
                  <a:pt x="348" y="1391"/>
                  <a:pt x="360" y="1340"/>
                  <a:pt x="358" y="1332"/>
                </a:cubicBezTo>
                <a:cubicBezTo>
                  <a:pt x="357" y="1325"/>
                  <a:pt x="351" y="1298"/>
                  <a:pt x="351" y="1298"/>
                </a:cubicBezTo>
                <a:cubicBezTo>
                  <a:pt x="351" y="1298"/>
                  <a:pt x="346" y="1245"/>
                  <a:pt x="346" y="1240"/>
                </a:cubicBezTo>
                <a:cubicBezTo>
                  <a:pt x="346" y="1236"/>
                  <a:pt x="345" y="1186"/>
                  <a:pt x="345" y="1186"/>
                </a:cubicBezTo>
                <a:cubicBezTo>
                  <a:pt x="343" y="1170"/>
                  <a:pt x="343" y="1170"/>
                  <a:pt x="343" y="1170"/>
                </a:cubicBezTo>
                <a:cubicBezTo>
                  <a:pt x="378" y="1147"/>
                  <a:pt x="378" y="1147"/>
                  <a:pt x="378" y="1147"/>
                </a:cubicBezTo>
                <a:cubicBezTo>
                  <a:pt x="391" y="1130"/>
                  <a:pt x="391" y="1130"/>
                  <a:pt x="391" y="1130"/>
                </a:cubicBezTo>
                <a:cubicBezTo>
                  <a:pt x="403" y="1135"/>
                  <a:pt x="403" y="1135"/>
                  <a:pt x="403" y="1135"/>
                </a:cubicBezTo>
                <a:cubicBezTo>
                  <a:pt x="403" y="1135"/>
                  <a:pt x="408" y="1132"/>
                  <a:pt x="414" y="1126"/>
                </a:cubicBezTo>
                <a:cubicBezTo>
                  <a:pt x="420" y="1120"/>
                  <a:pt x="430" y="1109"/>
                  <a:pt x="430" y="1109"/>
                </a:cubicBezTo>
                <a:cubicBezTo>
                  <a:pt x="435" y="1102"/>
                  <a:pt x="435" y="1102"/>
                  <a:pt x="435" y="1102"/>
                </a:cubicBezTo>
                <a:cubicBezTo>
                  <a:pt x="435" y="1087"/>
                  <a:pt x="435" y="1087"/>
                  <a:pt x="435" y="1087"/>
                </a:cubicBezTo>
                <a:cubicBezTo>
                  <a:pt x="412" y="1085"/>
                  <a:pt x="412" y="1085"/>
                  <a:pt x="412" y="1085"/>
                </a:cubicBezTo>
                <a:cubicBezTo>
                  <a:pt x="412" y="1085"/>
                  <a:pt x="403" y="1093"/>
                  <a:pt x="397" y="1096"/>
                </a:cubicBezTo>
                <a:cubicBezTo>
                  <a:pt x="391" y="1099"/>
                  <a:pt x="381" y="1100"/>
                  <a:pt x="375" y="1102"/>
                </a:cubicBezTo>
                <a:cubicBezTo>
                  <a:pt x="369" y="1103"/>
                  <a:pt x="363" y="1103"/>
                  <a:pt x="363" y="1103"/>
                </a:cubicBezTo>
                <a:cubicBezTo>
                  <a:pt x="351" y="1090"/>
                  <a:pt x="351" y="1090"/>
                  <a:pt x="351" y="1090"/>
                </a:cubicBezTo>
                <a:cubicBezTo>
                  <a:pt x="340" y="1088"/>
                  <a:pt x="340" y="1088"/>
                  <a:pt x="340" y="1088"/>
                </a:cubicBezTo>
                <a:cubicBezTo>
                  <a:pt x="302" y="1084"/>
                  <a:pt x="302" y="1084"/>
                  <a:pt x="302" y="1084"/>
                </a:cubicBezTo>
                <a:cubicBezTo>
                  <a:pt x="287" y="1084"/>
                  <a:pt x="287" y="1084"/>
                  <a:pt x="287" y="1084"/>
                </a:cubicBezTo>
                <a:cubicBezTo>
                  <a:pt x="287" y="1084"/>
                  <a:pt x="284" y="1072"/>
                  <a:pt x="292" y="1072"/>
                </a:cubicBezTo>
                <a:cubicBezTo>
                  <a:pt x="299" y="1072"/>
                  <a:pt x="322" y="1072"/>
                  <a:pt x="322" y="1072"/>
                </a:cubicBezTo>
                <a:cubicBezTo>
                  <a:pt x="364" y="1072"/>
                  <a:pt x="364" y="1072"/>
                  <a:pt x="364" y="1072"/>
                </a:cubicBezTo>
                <a:cubicBezTo>
                  <a:pt x="364" y="1072"/>
                  <a:pt x="379" y="1049"/>
                  <a:pt x="384" y="1049"/>
                </a:cubicBezTo>
                <a:cubicBezTo>
                  <a:pt x="388" y="1049"/>
                  <a:pt x="390" y="1054"/>
                  <a:pt x="390" y="1054"/>
                </a:cubicBezTo>
                <a:cubicBezTo>
                  <a:pt x="394" y="1075"/>
                  <a:pt x="394" y="1075"/>
                  <a:pt x="394" y="1075"/>
                </a:cubicBezTo>
                <a:cubicBezTo>
                  <a:pt x="442" y="1043"/>
                  <a:pt x="442" y="1043"/>
                  <a:pt x="442" y="1043"/>
                </a:cubicBezTo>
                <a:cubicBezTo>
                  <a:pt x="448" y="1028"/>
                  <a:pt x="448" y="1028"/>
                  <a:pt x="448" y="1028"/>
                </a:cubicBezTo>
                <a:cubicBezTo>
                  <a:pt x="435" y="998"/>
                  <a:pt x="435" y="998"/>
                  <a:pt x="435" y="998"/>
                </a:cubicBezTo>
                <a:cubicBezTo>
                  <a:pt x="411" y="992"/>
                  <a:pt x="411" y="992"/>
                  <a:pt x="411" y="992"/>
                </a:cubicBezTo>
                <a:cubicBezTo>
                  <a:pt x="399" y="982"/>
                  <a:pt x="399" y="982"/>
                  <a:pt x="399" y="982"/>
                </a:cubicBezTo>
                <a:cubicBezTo>
                  <a:pt x="390" y="971"/>
                  <a:pt x="390" y="971"/>
                  <a:pt x="390" y="971"/>
                </a:cubicBezTo>
                <a:cubicBezTo>
                  <a:pt x="357" y="956"/>
                  <a:pt x="357" y="956"/>
                  <a:pt x="357" y="956"/>
                </a:cubicBezTo>
                <a:cubicBezTo>
                  <a:pt x="334" y="948"/>
                  <a:pt x="334" y="948"/>
                  <a:pt x="334" y="948"/>
                </a:cubicBezTo>
                <a:cubicBezTo>
                  <a:pt x="328" y="936"/>
                  <a:pt x="328" y="936"/>
                  <a:pt x="328" y="936"/>
                </a:cubicBezTo>
                <a:cubicBezTo>
                  <a:pt x="320" y="845"/>
                  <a:pt x="320" y="845"/>
                  <a:pt x="320" y="845"/>
                </a:cubicBezTo>
                <a:cubicBezTo>
                  <a:pt x="320" y="821"/>
                  <a:pt x="320" y="821"/>
                  <a:pt x="320" y="821"/>
                </a:cubicBezTo>
                <a:cubicBezTo>
                  <a:pt x="319" y="811"/>
                  <a:pt x="319" y="811"/>
                  <a:pt x="319" y="811"/>
                </a:cubicBezTo>
                <a:cubicBezTo>
                  <a:pt x="328" y="799"/>
                  <a:pt x="328" y="799"/>
                  <a:pt x="328" y="799"/>
                </a:cubicBezTo>
                <a:cubicBezTo>
                  <a:pt x="320" y="787"/>
                  <a:pt x="320" y="787"/>
                  <a:pt x="320" y="787"/>
                </a:cubicBezTo>
                <a:cubicBezTo>
                  <a:pt x="320" y="787"/>
                  <a:pt x="319" y="787"/>
                  <a:pt x="313" y="778"/>
                </a:cubicBezTo>
                <a:cubicBezTo>
                  <a:pt x="307" y="769"/>
                  <a:pt x="304" y="771"/>
                  <a:pt x="304" y="765"/>
                </a:cubicBezTo>
                <a:cubicBezTo>
                  <a:pt x="304" y="759"/>
                  <a:pt x="308" y="741"/>
                  <a:pt x="308" y="741"/>
                </a:cubicBezTo>
                <a:cubicBezTo>
                  <a:pt x="325" y="741"/>
                  <a:pt x="325" y="741"/>
                  <a:pt x="325" y="741"/>
                </a:cubicBezTo>
                <a:cubicBezTo>
                  <a:pt x="342" y="739"/>
                  <a:pt x="342" y="739"/>
                  <a:pt x="342" y="739"/>
                </a:cubicBezTo>
                <a:cubicBezTo>
                  <a:pt x="345" y="681"/>
                  <a:pt x="345" y="681"/>
                  <a:pt x="345" y="681"/>
                </a:cubicBezTo>
                <a:cubicBezTo>
                  <a:pt x="367" y="673"/>
                  <a:pt x="367" y="673"/>
                  <a:pt x="367" y="673"/>
                </a:cubicBezTo>
                <a:cubicBezTo>
                  <a:pt x="372" y="664"/>
                  <a:pt x="372" y="664"/>
                  <a:pt x="372" y="664"/>
                </a:cubicBezTo>
                <a:cubicBezTo>
                  <a:pt x="376" y="640"/>
                  <a:pt x="376" y="640"/>
                  <a:pt x="376" y="640"/>
                </a:cubicBezTo>
                <a:cubicBezTo>
                  <a:pt x="406" y="635"/>
                  <a:pt x="406" y="635"/>
                  <a:pt x="406" y="635"/>
                </a:cubicBezTo>
                <a:cubicBezTo>
                  <a:pt x="406" y="635"/>
                  <a:pt x="424" y="571"/>
                  <a:pt x="432" y="566"/>
                </a:cubicBezTo>
                <a:cubicBezTo>
                  <a:pt x="439" y="562"/>
                  <a:pt x="463" y="554"/>
                  <a:pt x="468" y="541"/>
                </a:cubicBezTo>
                <a:cubicBezTo>
                  <a:pt x="472" y="527"/>
                  <a:pt x="475" y="515"/>
                  <a:pt x="475" y="515"/>
                </a:cubicBezTo>
                <a:cubicBezTo>
                  <a:pt x="478" y="477"/>
                  <a:pt x="478" y="477"/>
                  <a:pt x="478" y="477"/>
                </a:cubicBezTo>
                <a:cubicBezTo>
                  <a:pt x="478" y="477"/>
                  <a:pt x="451" y="465"/>
                  <a:pt x="451" y="461"/>
                </a:cubicBezTo>
                <a:cubicBezTo>
                  <a:pt x="451" y="456"/>
                  <a:pt x="454" y="440"/>
                  <a:pt x="454" y="440"/>
                </a:cubicBezTo>
                <a:cubicBezTo>
                  <a:pt x="462" y="413"/>
                  <a:pt x="462" y="413"/>
                  <a:pt x="462" y="413"/>
                </a:cubicBezTo>
                <a:cubicBezTo>
                  <a:pt x="463" y="393"/>
                  <a:pt x="463" y="393"/>
                  <a:pt x="463" y="393"/>
                </a:cubicBezTo>
                <a:cubicBezTo>
                  <a:pt x="480" y="378"/>
                  <a:pt x="480" y="378"/>
                  <a:pt x="480" y="378"/>
                </a:cubicBezTo>
                <a:cubicBezTo>
                  <a:pt x="480" y="378"/>
                  <a:pt x="495" y="377"/>
                  <a:pt x="493" y="371"/>
                </a:cubicBezTo>
                <a:cubicBezTo>
                  <a:pt x="492" y="365"/>
                  <a:pt x="481" y="348"/>
                  <a:pt x="481" y="34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66"/>
          <p:cNvSpPr>
            <a:spLocks/>
          </p:cNvSpPr>
          <p:nvPr/>
        </p:nvSpPr>
        <p:spPr bwMode="auto">
          <a:xfrm>
            <a:off x="18103850" y="1087438"/>
            <a:ext cx="3175" cy="63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67"/>
          <p:cNvSpPr>
            <a:spLocks/>
          </p:cNvSpPr>
          <p:nvPr/>
        </p:nvSpPr>
        <p:spPr bwMode="auto">
          <a:xfrm>
            <a:off x="18095913" y="10842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68"/>
          <p:cNvSpPr>
            <a:spLocks/>
          </p:cNvSpPr>
          <p:nvPr/>
        </p:nvSpPr>
        <p:spPr bwMode="auto">
          <a:xfrm>
            <a:off x="18119725" y="1109663"/>
            <a:ext cx="6350"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69"/>
          <p:cNvSpPr>
            <a:spLocks/>
          </p:cNvSpPr>
          <p:nvPr/>
        </p:nvSpPr>
        <p:spPr bwMode="auto">
          <a:xfrm>
            <a:off x="18126075" y="111601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70"/>
          <p:cNvSpPr>
            <a:spLocks/>
          </p:cNvSpPr>
          <p:nvPr/>
        </p:nvSpPr>
        <p:spPr bwMode="auto">
          <a:xfrm>
            <a:off x="18113375" y="1103313"/>
            <a:ext cx="6350" cy="3175"/>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71"/>
          <p:cNvSpPr>
            <a:spLocks/>
          </p:cNvSpPr>
          <p:nvPr/>
        </p:nvSpPr>
        <p:spPr bwMode="auto">
          <a:xfrm>
            <a:off x="18110200" y="10969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72"/>
          <p:cNvSpPr>
            <a:spLocks/>
          </p:cNvSpPr>
          <p:nvPr/>
        </p:nvSpPr>
        <p:spPr bwMode="auto">
          <a:xfrm>
            <a:off x="21926550" y="6199188"/>
            <a:ext cx="66675" cy="19050"/>
          </a:xfrm>
          <a:custGeom>
            <a:avLst/>
            <a:gdLst>
              <a:gd name="T0" fmla="*/ 42 w 42"/>
              <a:gd name="T1" fmla="*/ 12 h 12"/>
              <a:gd name="T2" fmla="*/ 0 w 42"/>
              <a:gd name="T3" fmla="*/ 0 h 12"/>
              <a:gd name="T4" fmla="*/ 42 w 42"/>
              <a:gd name="T5" fmla="*/ 12 h 12"/>
              <a:gd name="T6" fmla="*/ 42 w 42"/>
              <a:gd name="T7" fmla="*/ 12 h 12"/>
            </a:gdLst>
            <a:ahLst/>
            <a:cxnLst>
              <a:cxn ang="0">
                <a:pos x="T0" y="T1"/>
              </a:cxn>
              <a:cxn ang="0">
                <a:pos x="T2" y="T3"/>
              </a:cxn>
              <a:cxn ang="0">
                <a:pos x="T4" y="T5"/>
              </a:cxn>
              <a:cxn ang="0">
                <a:pos x="T6" y="T7"/>
              </a:cxn>
            </a:cxnLst>
            <a:rect l="0" t="0" r="r" b="b"/>
            <a:pathLst>
              <a:path w="42" h="12">
                <a:moveTo>
                  <a:pt x="42" y="12"/>
                </a:moveTo>
                <a:lnTo>
                  <a:pt x="0" y="0"/>
                </a:lnTo>
                <a:lnTo>
                  <a:pt x="42" y="12"/>
                </a:lnTo>
                <a:lnTo>
                  <a:pt x="42" y="1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73"/>
          <p:cNvSpPr>
            <a:spLocks/>
          </p:cNvSpPr>
          <p:nvPr/>
        </p:nvSpPr>
        <p:spPr bwMode="auto">
          <a:xfrm>
            <a:off x="19621500" y="5248275"/>
            <a:ext cx="1922463" cy="1814513"/>
          </a:xfrm>
          <a:custGeom>
            <a:avLst/>
            <a:gdLst>
              <a:gd name="T0" fmla="*/ 62 w 604"/>
              <a:gd name="T1" fmla="*/ 566 h 574"/>
              <a:gd name="T2" fmla="*/ 96 w 604"/>
              <a:gd name="T3" fmla="*/ 572 h 574"/>
              <a:gd name="T4" fmla="*/ 164 w 604"/>
              <a:gd name="T5" fmla="*/ 527 h 574"/>
              <a:gd name="T6" fmla="*/ 193 w 604"/>
              <a:gd name="T7" fmla="*/ 512 h 574"/>
              <a:gd name="T8" fmla="*/ 235 w 604"/>
              <a:gd name="T9" fmla="*/ 514 h 574"/>
              <a:gd name="T10" fmla="*/ 303 w 604"/>
              <a:gd name="T11" fmla="*/ 514 h 574"/>
              <a:gd name="T12" fmla="*/ 346 w 604"/>
              <a:gd name="T13" fmla="*/ 539 h 574"/>
              <a:gd name="T14" fmla="*/ 354 w 604"/>
              <a:gd name="T15" fmla="*/ 517 h 574"/>
              <a:gd name="T16" fmla="*/ 409 w 604"/>
              <a:gd name="T17" fmla="*/ 511 h 574"/>
              <a:gd name="T18" fmla="*/ 435 w 604"/>
              <a:gd name="T19" fmla="*/ 496 h 574"/>
              <a:gd name="T20" fmla="*/ 453 w 604"/>
              <a:gd name="T21" fmla="*/ 494 h 574"/>
              <a:gd name="T22" fmla="*/ 489 w 604"/>
              <a:gd name="T23" fmla="*/ 509 h 574"/>
              <a:gd name="T24" fmla="*/ 554 w 604"/>
              <a:gd name="T25" fmla="*/ 506 h 574"/>
              <a:gd name="T26" fmla="*/ 554 w 604"/>
              <a:gd name="T27" fmla="*/ 462 h 574"/>
              <a:gd name="T28" fmla="*/ 595 w 604"/>
              <a:gd name="T29" fmla="*/ 371 h 574"/>
              <a:gd name="T30" fmla="*/ 552 w 604"/>
              <a:gd name="T31" fmla="*/ 256 h 574"/>
              <a:gd name="T32" fmla="*/ 604 w 604"/>
              <a:gd name="T33" fmla="*/ 235 h 574"/>
              <a:gd name="T34" fmla="*/ 573 w 604"/>
              <a:gd name="T35" fmla="*/ 190 h 574"/>
              <a:gd name="T36" fmla="*/ 540 w 604"/>
              <a:gd name="T37" fmla="*/ 199 h 574"/>
              <a:gd name="T38" fmla="*/ 510 w 604"/>
              <a:gd name="T39" fmla="*/ 160 h 574"/>
              <a:gd name="T40" fmla="*/ 468 w 604"/>
              <a:gd name="T41" fmla="*/ 115 h 574"/>
              <a:gd name="T42" fmla="*/ 426 w 604"/>
              <a:gd name="T43" fmla="*/ 76 h 574"/>
              <a:gd name="T44" fmla="*/ 429 w 604"/>
              <a:gd name="T45" fmla="*/ 25 h 574"/>
              <a:gd name="T46" fmla="*/ 369 w 604"/>
              <a:gd name="T47" fmla="*/ 10 h 574"/>
              <a:gd name="T48" fmla="*/ 315 w 604"/>
              <a:gd name="T49" fmla="*/ 10 h 574"/>
              <a:gd name="T50" fmla="*/ 291 w 604"/>
              <a:gd name="T51" fmla="*/ 28 h 574"/>
              <a:gd name="T52" fmla="*/ 263 w 604"/>
              <a:gd name="T53" fmla="*/ 16 h 574"/>
              <a:gd name="T54" fmla="*/ 232 w 604"/>
              <a:gd name="T55" fmla="*/ 20 h 574"/>
              <a:gd name="T56" fmla="*/ 210 w 604"/>
              <a:gd name="T57" fmla="*/ 54 h 574"/>
              <a:gd name="T58" fmla="*/ 189 w 604"/>
              <a:gd name="T59" fmla="*/ 58 h 574"/>
              <a:gd name="T60" fmla="*/ 149 w 604"/>
              <a:gd name="T61" fmla="*/ 100 h 574"/>
              <a:gd name="T62" fmla="*/ 160 w 604"/>
              <a:gd name="T63" fmla="*/ 128 h 574"/>
              <a:gd name="T64" fmla="*/ 169 w 604"/>
              <a:gd name="T65" fmla="*/ 143 h 574"/>
              <a:gd name="T66" fmla="*/ 129 w 604"/>
              <a:gd name="T67" fmla="*/ 253 h 574"/>
              <a:gd name="T68" fmla="*/ 132 w 604"/>
              <a:gd name="T69" fmla="*/ 283 h 574"/>
              <a:gd name="T70" fmla="*/ 106 w 604"/>
              <a:gd name="T71" fmla="*/ 264 h 574"/>
              <a:gd name="T72" fmla="*/ 55 w 604"/>
              <a:gd name="T73" fmla="*/ 322 h 574"/>
              <a:gd name="T74" fmla="*/ 25 w 604"/>
              <a:gd name="T75" fmla="*/ 326 h 574"/>
              <a:gd name="T76" fmla="*/ 0 w 604"/>
              <a:gd name="T77" fmla="*/ 338 h 574"/>
              <a:gd name="T78" fmla="*/ 49 w 604"/>
              <a:gd name="T79" fmla="*/ 407 h 574"/>
              <a:gd name="T80" fmla="*/ 32 w 604"/>
              <a:gd name="T81" fmla="*/ 485 h 574"/>
              <a:gd name="T82" fmla="*/ 37 w 604"/>
              <a:gd name="T83" fmla="*/ 517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574">
                <a:moveTo>
                  <a:pt x="53" y="519"/>
                </a:moveTo>
                <a:cubicBezTo>
                  <a:pt x="62" y="566"/>
                  <a:pt x="62" y="566"/>
                  <a:pt x="62" y="566"/>
                </a:cubicBezTo>
                <a:cubicBezTo>
                  <a:pt x="75" y="574"/>
                  <a:pt x="75" y="574"/>
                  <a:pt x="75" y="574"/>
                </a:cubicBezTo>
                <a:cubicBezTo>
                  <a:pt x="96" y="572"/>
                  <a:pt x="96" y="572"/>
                  <a:pt x="96" y="572"/>
                </a:cubicBezTo>
                <a:cubicBezTo>
                  <a:pt x="107" y="551"/>
                  <a:pt x="107" y="551"/>
                  <a:pt x="107" y="551"/>
                </a:cubicBezTo>
                <a:cubicBezTo>
                  <a:pt x="164" y="527"/>
                  <a:pt x="164" y="527"/>
                  <a:pt x="164" y="527"/>
                </a:cubicBezTo>
                <a:cubicBezTo>
                  <a:pt x="179" y="517"/>
                  <a:pt x="179" y="517"/>
                  <a:pt x="179" y="517"/>
                </a:cubicBezTo>
                <a:cubicBezTo>
                  <a:pt x="193" y="512"/>
                  <a:pt x="193" y="512"/>
                  <a:pt x="193" y="512"/>
                </a:cubicBezTo>
                <a:cubicBezTo>
                  <a:pt x="221" y="514"/>
                  <a:pt x="221" y="514"/>
                  <a:pt x="221" y="514"/>
                </a:cubicBezTo>
                <a:cubicBezTo>
                  <a:pt x="235" y="514"/>
                  <a:pt x="235" y="514"/>
                  <a:pt x="235" y="514"/>
                </a:cubicBezTo>
                <a:cubicBezTo>
                  <a:pt x="263" y="508"/>
                  <a:pt x="263" y="508"/>
                  <a:pt x="263" y="508"/>
                </a:cubicBezTo>
                <a:cubicBezTo>
                  <a:pt x="303" y="514"/>
                  <a:pt x="303" y="514"/>
                  <a:pt x="303" y="514"/>
                </a:cubicBezTo>
                <a:cubicBezTo>
                  <a:pt x="333" y="533"/>
                  <a:pt x="333" y="533"/>
                  <a:pt x="333" y="533"/>
                </a:cubicBezTo>
                <a:cubicBezTo>
                  <a:pt x="346" y="539"/>
                  <a:pt x="346" y="539"/>
                  <a:pt x="346" y="539"/>
                </a:cubicBezTo>
                <a:cubicBezTo>
                  <a:pt x="354" y="524"/>
                  <a:pt x="354" y="524"/>
                  <a:pt x="354" y="524"/>
                </a:cubicBezTo>
                <a:cubicBezTo>
                  <a:pt x="354" y="517"/>
                  <a:pt x="354" y="517"/>
                  <a:pt x="354" y="517"/>
                </a:cubicBezTo>
                <a:cubicBezTo>
                  <a:pt x="354" y="517"/>
                  <a:pt x="376" y="509"/>
                  <a:pt x="388" y="509"/>
                </a:cubicBezTo>
                <a:cubicBezTo>
                  <a:pt x="400" y="509"/>
                  <a:pt x="409" y="511"/>
                  <a:pt x="409" y="511"/>
                </a:cubicBezTo>
                <a:cubicBezTo>
                  <a:pt x="409" y="511"/>
                  <a:pt x="431" y="511"/>
                  <a:pt x="435" y="506"/>
                </a:cubicBezTo>
                <a:cubicBezTo>
                  <a:pt x="435" y="496"/>
                  <a:pt x="435" y="496"/>
                  <a:pt x="435" y="496"/>
                </a:cubicBezTo>
                <a:cubicBezTo>
                  <a:pt x="446" y="493"/>
                  <a:pt x="446" y="493"/>
                  <a:pt x="446" y="493"/>
                </a:cubicBezTo>
                <a:cubicBezTo>
                  <a:pt x="453" y="494"/>
                  <a:pt x="453" y="494"/>
                  <a:pt x="453" y="494"/>
                </a:cubicBezTo>
                <a:cubicBezTo>
                  <a:pt x="461" y="512"/>
                  <a:pt x="461" y="512"/>
                  <a:pt x="461" y="512"/>
                </a:cubicBezTo>
                <a:cubicBezTo>
                  <a:pt x="489" y="509"/>
                  <a:pt x="489" y="509"/>
                  <a:pt x="489" y="509"/>
                </a:cubicBezTo>
                <a:cubicBezTo>
                  <a:pt x="489" y="509"/>
                  <a:pt x="506" y="499"/>
                  <a:pt x="510" y="499"/>
                </a:cubicBezTo>
                <a:cubicBezTo>
                  <a:pt x="515" y="499"/>
                  <a:pt x="554" y="506"/>
                  <a:pt x="554" y="506"/>
                </a:cubicBezTo>
                <a:cubicBezTo>
                  <a:pt x="572" y="502"/>
                  <a:pt x="572" y="502"/>
                  <a:pt x="572" y="502"/>
                </a:cubicBezTo>
                <a:cubicBezTo>
                  <a:pt x="554" y="462"/>
                  <a:pt x="554" y="462"/>
                  <a:pt x="554" y="462"/>
                </a:cubicBezTo>
                <a:cubicBezTo>
                  <a:pt x="547" y="397"/>
                  <a:pt x="547" y="397"/>
                  <a:pt x="547" y="397"/>
                </a:cubicBezTo>
                <a:cubicBezTo>
                  <a:pt x="595" y="371"/>
                  <a:pt x="595" y="371"/>
                  <a:pt x="595" y="371"/>
                </a:cubicBezTo>
                <a:cubicBezTo>
                  <a:pt x="558" y="307"/>
                  <a:pt x="558" y="307"/>
                  <a:pt x="558" y="307"/>
                </a:cubicBezTo>
                <a:cubicBezTo>
                  <a:pt x="552" y="256"/>
                  <a:pt x="552" y="256"/>
                  <a:pt x="552" y="256"/>
                </a:cubicBezTo>
                <a:cubicBezTo>
                  <a:pt x="576" y="247"/>
                  <a:pt x="576" y="247"/>
                  <a:pt x="576" y="247"/>
                </a:cubicBezTo>
                <a:cubicBezTo>
                  <a:pt x="604" y="235"/>
                  <a:pt x="604" y="235"/>
                  <a:pt x="604" y="235"/>
                </a:cubicBezTo>
                <a:cubicBezTo>
                  <a:pt x="604" y="235"/>
                  <a:pt x="604" y="217"/>
                  <a:pt x="604" y="205"/>
                </a:cubicBezTo>
                <a:cubicBezTo>
                  <a:pt x="604" y="193"/>
                  <a:pt x="573" y="190"/>
                  <a:pt x="573" y="190"/>
                </a:cubicBezTo>
                <a:cubicBezTo>
                  <a:pt x="555" y="202"/>
                  <a:pt x="555" y="202"/>
                  <a:pt x="555" y="202"/>
                </a:cubicBezTo>
                <a:cubicBezTo>
                  <a:pt x="540" y="199"/>
                  <a:pt x="540" y="199"/>
                  <a:pt x="540" y="199"/>
                </a:cubicBezTo>
                <a:cubicBezTo>
                  <a:pt x="525" y="181"/>
                  <a:pt x="525" y="181"/>
                  <a:pt x="525" y="181"/>
                </a:cubicBezTo>
                <a:cubicBezTo>
                  <a:pt x="510" y="160"/>
                  <a:pt x="510" y="160"/>
                  <a:pt x="510" y="160"/>
                </a:cubicBezTo>
                <a:cubicBezTo>
                  <a:pt x="483" y="151"/>
                  <a:pt x="483" y="151"/>
                  <a:pt x="483" y="151"/>
                </a:cubicBezTo>
                <a:cubicBezTo>
                  <a:pt x="468" y="115"/>
                  <a:pt x="468" y="115"/>
                  <a:pt x="468" y="115"/>
                </a:cubicBezTo>
                <a:cubicBezTo>
                  <a:pt x="429" y="100"/>
                  <a:pt x="429" y="100"/>
                  <a:pt x="429" y="100"/>
                </a:cubicBezTo>
                <a:cubicBezTo>
                  <a:pt x="426" y="76"/>
                  <a:pt x="426" y="76"/>
                  <a:pt x="426" y="76"/>
                </a:cubicBezTo>
                <a:cubicBezTo>
                  <a:pt x="414" y="55"/>
                  <a:pt x="414" y="55"/>
                  <a:pt x="414" y="55"/>
                </a:cubicBezTo>
                <a:cubicBezTo>
                  <a:pt x="429" y="25"/>
                  <a:pt x="429" y="25"/>
                  <a:pt x="429" y="25"/>
                </a:cubicBezTo>
                <a:cubicBezTo>
                  <a:pt x="411" y="16"/>
                  <a:pt x="411" y="16"/>
                  <a:pt x="411" y="16"/>
                </a:cubicBezTo>
                <a:cubicBezTo>
                  <a:pt x="369" y="10"/>
                  <a:pt x="369" y="10"/>
                  <a:pt x="369" y="10"/>
                </a:cubicBezTo>
                <a:cubicBezTo>
                  <a:pt x="339" y="34"/>
                  <a:pt x="339" y="34"/>
                  <a:pt x="339" y="34"/>
                </a:cubicBezTo>
                <a:cubicBezTo>
                  <a:pt x="339" y="34"/>
                  <a:pt x="324" y="19"/>
                  <a:pt x="315" y="10"/>
                </a:cubicBezTo>
                <a:cubicBezTo>
                  <a:pt x="306" y="0"/>
                  <a:pt x="300" y="10"/>
                  <a:pt x="300" y="10"/>
                </a:cubicBezTo>
                <a:cubicBezTo>
                  <a:pt x="291" y="28"/>
                  <a:pt x="291" y="28"/>
                  <a:pt x="291" y="28"/>
                </a:cubicBezTo>
                <a:cubicBezTo>
                  <a:pt x="276" y="19"/>
                  <a:pt x="276" y="19"/>
                  <a:pt x="276" y="19"/>
                </a:cubicBezTo>
                <a:cubicBezTo>
                  <a:pt x="263" y="16"/>
                  <a:pt x="263" y="16"/>
                  <a:pt x="263" y="16"/>
                </a:cubicBezTo>
                <a:cubicBezTo>
                  <a:pt x="242" y="25"/>
                  <a:pt x="242" y="25"/>
                  <a:pt x="242" y="25"/>
                </a:cubicBezTo>
                <a:cubicBezTo>
                  <a:pt x="232" y="20"/>
                  <a:pt x="232" y="20"/>
                  <a:pt x="232" y="20"/>
                </a:cubicBezTo>
                <a:cubicBezTo>
                  <a:pt x="214" y="34"/>
                  <a:pt x="214" y="34"/>
                  <a:pt x="214" y="34"/>
                </a:cubicBezTo>
                <a:cubicBezTo>
                  <a:pt x="210" y="54"/>
                  <a:pt x="210" y="54"/>
                  <a:pt x="210" y="54"/>
                </a:cubicBezTo>
                <a:cubicBezTo>
                  <a:pt x="210" y="63"/>
                  <a:pt x="210" y="63"/>
                  <a:pt x="210" y="63"/>
                </a:cubicBezTo>
                <a:cubicBezTo>
                  <a:pt x="189" y="58"/>
                  <a:pt x="189" y="58"/>
                  <a:pt x="189" y="58"/>
                </a:cubicBezTo>
                <a:cubicBezTo>
                  <a:pt x="176" y="71"/>
                  <a:pt x="176" y="71"/>
                  <a:pt x="176" y="71"/>
                </a:cubicBezTo>
                <a:cubicBezTo>
                  <a:pt x="149" y="100"/>
                  <a:pt x="149" y="100"/>
                  <a:pt x="149" y="100"/>
                </a:cubicBezTo>
                <a:cubicBezTo>
                  <a:pt x="152" y="123"/>
                  <a:pt x="152" y="123"/>
                  <a:pt x="152" y="123"/>
                </a:cubicBezTo>
                <a:cubicBezTo>
                  <a:pt x="160" y="128"/>
                  <a:pt x="160" y="128"/>
                  <a:pt x="160" y="128"/>
                </a:cubicBezTo>
                <a:cubicBezTo>
                  <a:pt x="169" y="132"/>
                  <a:pt x="169" y="132"/>
                  <a:pt x="169" y="132"/>
                </a:cubicBezTo>
                <a:cubicBezTo>
                  <a:pt x="169" y="143"/>
                  <a:pt x="169" y="143"/>
                  <a:pt x="169" y="143"/>
                </a:cubicBezTo>
                <a:cubicBezTo>
                  <a:pt x="128" y="196"/>
                  <a:pt x="128" y="196"/>
                  <a:pt x="128" y="196"/>
                </a:cubicBezTo>
                <a:cubicBezTo>
                  <a:pt x="129" y="253"/>
                  <a:pt x="129" y="253"/>
                  <a:pt x="129" y="253"/>
                </a:cubicBezTo>
                <a:cubicBezTo>
                  <a:pt x="129" y="253"/>
                  <a:pt x="146" y="254"/>
                  <a:pt x="146" y="257"/>
                </a:cubicBezTo>
                <a:cubicBezTo>
                  <a:pt x="146" y="260"/>
                  <a:pt x="132" y="283"/>
                  <a:pt x="132" y="283"/>
                </a:cubicBezTo>
                <a:cubicBezTo>
                  <a:pt x="132" y="283"/>
                  <a:pt x="122" y="273"/>
                  <a:pt x="118" y="270"/>
                </a:cubicBezTo>
                <a:cubicBezTo>
                  <a:pt x="114" y="267"/>
                  <a:pt x="106" y="264"/>
                  <a:pt x="106" y="264"/>
                </a:cubicBezTo>
                <a:cubicBezTo>
                  <a:pt x="73" y="323"/>
                  <a:pt x="73" y="323"/>
                  <a:pt x="73" y="323"/>
                </a:cubicBezTo>
                <a:cubicBezTo>
                  <a:pt x="55" y="322"/>
                  <a:pt x="55" y="322"/>
                  <a:pt x="55" y="322"/>
                </a:cubicBezTo>
                <a:cubicBezTo>
                  <a:pt x="37" y="321"/>
                  <a:pt x="37" y="321"/>
                  <a:pt x="37" y="321"/>
                </a:cubicBezTo>
                <a:cubicBezTo>
                  <a:pt x="25" y="326"/>
                  <a:pt x="25" y="326"/>
                  <a:pt x="25" y="326"/>
                </a:cubicBezTo>
                <a:cubicBezTo>
                  <a:pt x="6" y="328"/>
                  <a:pt x="6" y="328"/>
                  <a:pt x="6" y="328"/>
                </a:cubicBezTo>
                <a:cubicBezTo>
                  <a:pt x="0" y="338"/>
                  <a:pt x="0" y="338"/>
                  <a:pt x="0" y="338"/>
                </a:cubicBezTo>
                <a:cubicBezTo>
                  <a:pt x="22" y="379"/>
                  <a:pt x="22" y="379"/>
                  <a:pt x="22" y="379"/>
                </a:cubicBezTo>
                <a:cubicBezTo>
                  <a:pt x="49" y="407"/>
                  <a:pt x="49" y="407"/>
                  <a:pt x="49" y="407"/>
                </a:cubicBezTo>
                <a:cubicBezTo>
                  <a:pt x="64" y="458"/>
                  <a:pt x="64" y="458"/>
                  <a:pt x="64" y="458"/>
                </a:cubicBezTo>
                <a:cubicBezTo>
                  <a:pt x="64" y="458"/>
                  <a:pt x="32" y="482"/>
                  <a:pt x="32" y="485"/>
                </a:cubicBezTo>
                <a:cubicBezTo>
                  <a:pt x="32" y="488"/>
                  <a:pt x="29" y="506"/>
                  <a:pt x="29" y="506"/>
                </a:cubicBezTo>
                <a:cubicBezTo>
                  <a:pt x="29" y="506"/>
                  <a:pt x="34" y="516"/>
                  <a:pt x="37" y="517"/>
                </a:cubicBezTo>
                <a:cubicBezTo>
                  <a:pt x="40" y="518"/>
                  <a:pt x="53" y="519"/>
                  <a:pt x="53" y="519"/>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74"/>
          <p:cNvSpPr>
            <a:spLocks/>
          </p:cNvSpPr>
          <p:nvPr/>
        </p:nvSpPr>
        <p:spPr bwMode="auto">
          <a:xfrm>
            <a:off x="19162713" y="4160838"/>
            <a:ext cx="933450" cy="790575"/>
          </a:xfrm>
          <a:custGeom>
            <a:avLst/>
            <a:gdLst>
              <a:gd name="T0" fmla="*/ 236 w 293"/>
              <a:gd name="T1" fmla="*/ 113 h 250"/>
              <a:gd name="T2" fmla="*/ 248 w 293"/>
              <a:gd name="T3" fmla="*/ 47 h 250"/>
              <a:gd name="T4" fmla="*/ 272 w 293"/>
              <a:gd name="T5" fmla="*/ 19 h 250"/>
              <a:gd name="T6" fmla="*/ 272 w 293"/>
              <a:gd name="T7" fmla="*/ 10 h 250"/>
              <a:gd name="T8" fmla="*/ 268 w 293"/>
              <a:gd name="T9" fmla="*/ 4 h 250"/>
              <a:gd name="T10" fmla="*/ 240 w 293"/>
              <a:gd name="T11" fmla="*/ 0 h 250"/>
              <a:gd name="T12" fmla="*/ 224 w 293"/>
              <a:gd name="T13" fmla="*/ 12 h 250"/>
              <a:gd name="T14" fmla="*/ 183 w 293"/>
              <a:gd name="T15" fmla="*/ 10 h 250"/>
              <a:gd name="T16" fmla="*/ 147 w 293"/>
              <a:gd name="T17" fmla="*/ 9 h 250"/>
              <a:gd name="T18" fmla="*/ 110 w 293"/>
              <a:gd name="T19" fmla="*/ 10 h 250"/>
              <a:gd name="T20" fmla="*/ 108 w 293"/>
              <a:gd name="T21" fmla="*/ 27 h 250"/>
              <a:gd name="T22" fmla="*/ 79 w 293"/>
              <a:gd name="T23" fmla="*/ 41 h 250"/>
              <a:gd name="T24" fmla="*/ 58 w 293"/>
              <a:gd name="T25" fmla="*/ 48 h 250"/>
              <a:gd name="T26" fmla="*/ 54 w 293"/>
              <a:gd name="T27" fmla="*/ 68 h 250"/>
              <a:gd name="T28" fmla="*/ 33 w 293"/>
              <a:gd name="T29" fmla="*/ 84 h 250"/>
              <a:gd name="T30" fmla="*/ 19 w 293"/>
              <a:gd name="T31" fmla="*/ 93 h 250"/>
              <a:gd name="T32" fmla="*/ 0 w 293"/>
              <a:gd name="T33" fmla="*/ 114 h 250"/>
              <a:gd name="T34" fmla="*/ 16 w 293"/>
              <a:gd name="T35" fmla="*/ 144 h 250"/>
              <a:gd name="T36" fmla="*/ 31 w 293"/>
              <a:gd name="T37" fmla="*/ 171 h 250"/>
              <a:gd name="T38" fmla="*/ 48 w 293"/>
              <a:gd name="T39" fmla="*/ 191 h 250"/>
              <a:gd name="T40" fmla="*/ 72 w 293"/>
              <a:gd name="T41" fmla="*/ 191 h 250"/>
              <a:gd name="T42" fmla="*/ 85 w 293"/>
              <a:gd name="T43" fmla="*/ 182 h 250"/>
              <a:gd name="T44" fmla="*/ 91 w 293"/>
              <a:gd name="T45" fmla="*/ 193 h 250"/>
              <a:gd name="T46" fmla="*/ 94 w 293"/>
              <a:gd name="T47" fmla="*/ 239 h 250"/>
              <a:gd name="T48" fmla="*/ 94 w 293"/>
              <a:gd name="T49" fmla="*/ 250 h 250"/>
              <a:gd name="T50" fmla="*/ 122 w 293"/>
              <a:gd name="T51" fmla="*/ 221 h 250"/>
              <a:gd name="T52" fmla="*/ 144 w 293"/>
              <a:gd name="T53" fmla="*/ 209 h 250"/>
              <a:gd name="T54" fmla="*/ 195 w 293"/>
              <a:gd name="T55" fmla="*/ 209 h 250"/>
              <a:gd name="T56" fmla="*/ 209 w 293"/>
              <a:gd name="T57" fmla="*/ 230 h 250"/>
              <a:gd name="T58" fmla="*/ 224 w 293"/>
              <a:gd name="T59" fmla="*/ 232 h 250"/>
              <a:gd name="T60" fmla="*/ 287 w 293"/>
              <a:gd name="T61" fmla="*/ 218 h 250"/>
              <a:gd name="T62" fmla="*/ 293 w 293"/>
              <a:gd name="T63" fmla="*/ 179 h 250"/>
              <a:gd name="T64" fmla="*/ 236 w 293"/>
              <a:gd name="T65" fmla="*/ 11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3" h="250">
                <a:moveTo>
                  <a:pt x="236" y="113"/>
                </a:moveTo>
                <a:cubicBezTo>
                  <a:pt x="248" y="47"/>
                  <a:pt x="248" y="47"/>
                  <a:pt x="248" y="47"/>
                </a:cubicBezTo>
                <a:cubicBezTo>
                  <a:pt x="272" y="19"/>
                  <a:pt x="272" y="19"/>
                  <a:pt x="272" y="19"/>
                </a:cubicBezTo>
                <a:cubicBezTo>
                  <a:pt x="272" y="10"/>
                  <a:pt x="272" y="10"/>
                  <a:pt x="272" y="10"/>
                </a:cubicBezTo>
                <a:cubicBezTo>
                  <a:pt x="268" y="4"/>
                  <a:pt x="268" y="4"/>
                  <a:pt x="268" y="4"/>
                </a:cubicBezTo>
                <a:cubicBezTo>
                  <a:pt x="240" y="0"/>
                  <a:pt x="240" y="0"/>
                  <a:pt x="240" y="0"/>
                </a:cubicBezTo>
                <a:cubicBezTo>
                  <a:pt x="224" y="12"/>
                  <a:pt x="224" y="12"/>
                  <a:pt x="224" y="12"/>
                </a:cubicBezTo>
                <a:cubicBezTo>
                  <a:pt x="183" y="10"/>
                  <a:pt x="183" y="10"/>
                  <a:pt x="183" y="10"/>
                </a:cubicBezTo>
                <a:cubicBezTo>
                  <a:pt x="147" y="9"/>
                  <a:pt x="147" y="9"/>
                  <a:pt x="147" y="9"/>
                </a:cubicBezTo>
                <a:cubicBezTo>
                  <a:pt x="147" y="9"/>
                  <a:pt x="110" y="6"/>
                  <a:pt x="110" y="10"/>
                </a:cubicBezTo>
                <a:cubicBezTo>
                  <a:pt x="110" y="15"/>
                  <a:pt x="117" y="22"/>
                  <a:pt x="108" y="27"/>
                </a:cubicBezTo>
                <a:cubicBezTo>
                  <a:pt x="99" y="32"/>
                  <a:pt x="87" y="38"/>
                  <a:pt x="79" y="41"/>
                </a:cubicBezTo>
                <a:cubicBezTo>
                  <a:pt x="72" y="44"/>
                  <a:pt x="58" y="48"/>
                  <a:pt x="58" y="48"/>
                </a:cubicBezTo>
                <a:cubicBezTo>
                  <a:pt x="58" y="48"/>
                  <a:pt x="58" y="62"/>
                  <a:pt x="54" y="68"/>
                </a:cubicBezTo>
                <a:cubicBezTo>
                  <a:pt x="49" y="74"/>
                  <a:pt x="39" y="81"/>
                  <a:pt x="33" y="84"/>
                </a:cubicBezTo>
                <a:cubicBezTo>
                  <a:pt x="27" y="87"/>
                  <a:pt x="22" y="89"/>
                  <a:pt x="19" y="93"/>
                </a:cubicBezTo>
                <a:cubicBezTo>
                  <a:pt x="16" y="98"/>
                  <a:pt x="0" y="114"/>
                  <a:pt x="0" y="114"/>
                </a:cubicBezTo>
                <a:cubicBezTo>
                  <a:pt x="16" y="144"/>
                  <a:pt x="16" y="144"/>
                  <a:pt x="16" y="144"/>
                </a:cubicBezTo>
                <a:cubicBezTo>
                  <a:pt x="31" y="171"/>
                  <a:pt x="31" y="171"/>
                  <a:pt x="31" y="171"/>
                </a:cubicBezTo>
                <a:cubicBezTo>
                  <a:pt x="48" y="191"/>
                  <a:pt x="48" y="191"/>
                  <a:pt x="48" y="191"/>
                </a:cubicBezTo>
                <a:cubicBezTo>
                  <a:pt x="72" y="191"/>
                  <a:pt x="72" y="191"/>
                  <a:pt x="72" y="191"/>
                </a:cubicBezTo>
                <a:cubicBezTo>
                  <a:pt x="85" y="182"/>
                  <a:pt x="85" y="182"/>
                  <a:pt x="85" y="182"/>
                </a:cubicBezTo>
                <a:cubicBezTo>
                  <a:pt x="91" y="193"/>
                  <a:pt x="91" y="193"/>
                  <a:pt x="91" y="193"/>
                </a:cubicBezTo>
                <a:cubicBezTo>
                  <a:pt x="94" y="239"/>
                  <a:pt x="94" y="239"/>
                  <a:pt x="94" y="239"/>
                </a:cubicBezTo>
                <a:cubicBezTo>
                  <a:pt x="94" y="250"/>
                  <a:pt x="94" y="250"/>
                  <a:pt x="94" y="250"/>
                </a:cubicBezTo>
                <a:cubicBezTo>
                  <a:pt x="122" y="221"/>
                  <a:pt x="122" y="221"/>
                  <a:pt x="122" y="221"/>
                </a:cubicBezTo>
                <a:cubicBezTo>
                  <a:pt x="144" y="209"/>
                  <a:pt x="144" y="209"/>
                  <a:pt x="144" y="209"/>
                </a:cubicBezTo>
                <a:cubicBezTo>
                  <a:pt x="195" y="209"/>
                  <a:pt x="195" y="209"/>
                  <a:pt x="195" y="209"/>
                </a:cubicBezTo>
                <a:cubicBezTo>
                  <a:pt x="209" y="230"/>
                  <a:pt x="209" y="230"/>
                  <a:pt x="209" y="230"/>
                </a:cubicBezTo>
                <a:cubicBezTo>
                  <a:pt x="224" y="232"/>
                  <a:pt x="224" y="232"/>
                  <a:pt x="224" y="232"/>
                </a:cubicBezTo>
                <a:cubicBezTo>
                  <a:pt x="287" y="218"/>
                  <a:pt x="287" y="218"/>
                  <a:pt x="287" y="218"/>
                </a:cubicBezTo>
                <a:cubicBezTo>
                  <a:pt x="293" y="179"/>
                  <a:pt x="293" y="179"/>
                  <a:pt x="293" y="179"/>
                </a:cubicBezTo>
                <a:lnTo>
                  <a:pt x="236" y="113"/>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75"/>
          <p:cNvSpPr>
            <a:spLocks/>
          </p:cNvSpPr>
          <p:nvPr/>
        </p:nvSpPr>
        <p:spPr bwMode="auto">
          <a:xfrm>
            <a:off x="18918238" y="4822825"/>
            <a:ext cx="1441450" cy="855663"/>
          </a:xfrm>
          <a:custGeom>
            <a:avLst/>
            <a:gdLst>
              <a:gd name="T0" fmla="*/ 251 w 453"/>
              <a:gd name="T1" fmla="*/ 162 h 271"/>
              <a:gd name="T2" fmla="*/ 278 w 453"/>
              <a:gd name="T3" fmla="*/ 192 h 271"/>
              <a:gd name="T4" fmla="*/ 299 w 453"/>
              <a:gd name="T5" fmla="*/ 193 h 271"/>
              <a:gd name="T6" fmla="*/ 311 w 453"/>
              <a:gd name="T7" fmla="*/ 185 h 271"/>
              <a:gd name="T8" fmla="*/ 325 w 453"/>
              <a:gd name="T9" fmla="*/ 196 h 271"/>
              <a:gd name="T10" fmla="*/ 347 w 453"/>
              <a:gd name="T11" fmla="*/ 215 h 271"/>
              <a:gd name="T12" fmla="*/ 370 w 453"/>
              <a:gd name="T13" fmla="*/ 235 h 271"/>
              <a:gd name="T14" fmla="*/ 397 w 453"/>
              <a:gd name="T15" fmla="*/ 206 h 271"/>
              <a:gd name="T16" fmla="*/ 410 w 453"/>
              <a:gd name="T17" fmla="*/ 193 h 271"/>
              <a:gd name="T18" fmla="*/ 431 w 453"/>
              <a:gd name="T19" fmla="*/ 198 h 271"/>
              <a:gd name="T20" fmla="*/ 431 w 453"/>
              <a:gd name="T21" fmla="*/ 189 h 271"/>
              <a:gd name="T22" fmla="*/ 435 w 453"/>
              <a:gd name="T23" fmla="*/ 169 h 271"/>
              <a:gd name="T24" fmla="*/ 453 w 453"/>
              <a:gd name="T25" fmla="*/ 155 h 271"/>
              <a:gd name="T26" fmla="*/ 433 w 453"/>
              <a:gd name="T27" fmla="*/ 148 h 271"/>
              <a:gd name="T28" fmla="*/ 424 w 453"/>
              <a:gd name="T29" fmla="*/ 114 h 271"/>
              <a:gd name="T30" fmla="*/ 424 w 453"/>
              <a:gd name="T31" fmla="*/ 81 h 271"/>
              <a:gd name="T32" fmla="*/ 403 w 453"/>
              <a:gd name="T33" fmla="*/ 78 h 271"/>
              <a:gd name="T34" fmla="*/ 385 w 453"/>
              <a:gd name="T35" fmla="*/ 72 h 271"/>
              <a:gd name="T36" fmla="*/ 385 w 453"/>
              <a:gd name="T37" fmla="*/ 48 h 271"/>
              <a:gd name="T38" fmla="*/ 385 w 453"/>
              <a:gd name="T39" fmla="*/ 27 h 271"/>
              <a:gd name="T40" fmla="*/ 364 w 453"/>
              <a:gd name="T41" fmla="*/ 9 h 271"/>
              <a:gd name="T42" fmla="*/ 301 w 453"/>
              <a:gd name="T43" fmla="*/ 23 h 271"/>
              <a:gd name="T44" fmla="*/ 286 w 453"/>
              <a:gd name="T45" fmla="*/ 21 h 271"/>
              <a:gd name="T46" fmla="*/ 272 w 453"/>
              <a:gd name="T47" fmla="*/ 0 h 271"/>
              <a:gd name="T48" fmla="*/ 221 w 453"/>
              <a:gd name="T49" fmla="*/ 0 h 271"/>
              <a:gd name="T50" fmla="*/ 199 w 453"/>
              <a:gd name="T51" fmla="*/ 12 h 271"/>
              <a:gd name="T52" fmla="*/ 171 w 453"/>
              <a:gd name="T53" fmla="*/ 41 h 271"/>
              <a:gd name="T54" fmla="*/ 171 w 453"/>
              <a:gd name="T55" fmla="*/ 50 h 271"/>
              <a:gd name="T56" fmla="*/ 178 w 453"/>
              <a:gd name="T57" fmla="*/ 59 h 271"/>
              <a:gd name="T58" fmla="*/ 187 w 453"/>
              <a:gd name="T59" fmla="*/ 78 h 271"/>
              <a:gd name="T60" fmla="*/ 179 w 453"/>
              <a:gd name="T61" fmla="*/ 114 h 271"/>
              <a:gd name="T62" fmla="*/ 171 w 453"/>
              <a:gd name="T63" fmla="*/ 129 h 271"/>
              <a:gd name="T64" fmla="*/ 138 w 453"/>
              <a:gd name="T65" fmla="*/ 131 h 271"/>
              <a:gd name="T66" fmla="*/ 129 w 453"/>
              <a:gd name="T67" fmla="*/ 126 h 271"/>
              <a:gd name="T68" fmla="*/ 123 w 453"/>
              <a:gd name="T69" fmla="*/ 117 h 271"/>
              <a:gd name="T70" fmla="*/ 117 w 453"/>
              <a:gd name="T71" fmla="*/ 92 h 271"/>
              <a:gd name="T72" fmla="*/ 104 w 453"/>
              <a:gd name="T73" fmla="*/ 89 h 271"/>
              <a:gd name="T74" fmla="*/ 87 w 453"/>
              <a:gd name="T75" fmla="*/ 89 h 271"/>
              <a:gd name="T76" fmla="*/ 72 w 453"/>
              <a:gd name="T77" fmla="*/ 69 h 271"/>
              <a:gd name="T78" fmla="*/ 56 w 453"/>
              <a:gd name="T79" fmla="*/ 62 h 271"/>
              <a:gd name="T80" fmla="*/ 26 w 453"/>
              <a:gd name="T81" fmla="*/ 83 h 271"/>
              <a:gd name="T82" fmla="*/ 15 w 453"/>
              <a:gd name="T83" fmla="*/ 107 h 271"/>
              <a:gd name="T84" fmla="*/ 0 w 453"/>
              <a:gd name="T85" fmla="*/ 184 h 271"/>
              <a:gd name="T86" fmla="*/ 1 w 453"/>
              <a:gd name="T87" fmla="*/ 232 h 271"/>
              <a:gd name="T88" fmla="*/ 18 w 453"/>
              <a:gd name="T89" fmla="*/ 268 h 271"/>
              <a:gd name="T90" fmla="*/ 20 w 453"/>
              <a:gd name="T91" fmla="*/ 271 h 271"/>
              <a:gd name="T92" fmla="*/ 56 w 453"/>
              <a:gd name="T93" fmla="*/ 220 h 271"/>
              <a:gd name="T94" fmla="*/ 171 w 453"/>
              <a:gd name="T95" fmla="*/ 194 h 271"/>
              <a:gd name="T96" fmla="*/ 184 w 453"/>
              <a:gd name="T97" fmla="*/ 209 h 271"/>
              <a:gd name="T98" fmla="*/ 222 w 453"/>
              <a:gd name="T99" fmla="*/ 195 h 271"/>
              <a:gd name="T100" fmla="*/ 251 w 453"/>
              <a:gd name="T101" fmla="*/ 16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3" h="271">
                <a:moveTo>
                  <a:pt x="251" y="162"/>
                </a:moveTo>
                <a:cubicBezTo>
                  <a:pt x="278" y="192"/>
                  <a:pt x="278" y="192"/>
                  <a:pt x="278" y="192"/>
                </a:cubicBezTo>
                <a:cubicBezTo>
                  <a:pt x="299" y="193"/>
                  <a:pt x="299" y="193"/>
                  <a:pt x="299" y="193"/>
                </a:cubicBezTo>
                <a:cubicBezTo>
                  <a:pt x="311" y="185"/>
                  <a:pt x="311" y="185"/>
                  <a:pt x="311" y="185"/>
                </a:cubicBezTo>
                <a:cubicBezTo>
                  <a:pt x="325" y="196"/>
                  <a:pt x="325" y="196"/>
                  <a:pt x="325" y="196"/>
                </a:cubicBezTo>
                <a:cubicBezTo>
                  <a:pt x="347" y="215"/>
                  <a:pt x="347" y="215"/>
                  <a:pt x="347" y="215"/>
                </a:cubicBezTo>
                <a:cubicBezTo>
                  <a:pt x="370" y="235"/>
                  <a:pt x="370" y="235"/>
                  <a:pt x="370" y="235"/>
                </a:cubicBezTo>
                <a:cubicBezTo>
                  <a:pt x="397" y="206"/>
                  <a:pt x="397" y="206"/>
                  <a:pt x="397" y="206"/>
                </a:cubicBezTo>
                <a:cubicBezTo>
                  <a:pt x="410" y="193"/>
                  <a:pt x="410" y="193"/>
                  <a:pt x="410" y="193"/>
                </a:cubicBezTo>
                <a:cubicBezTo>
                  <a:pt x="431" y="198"/>
                  <a:pt x="431" y="198"/>
                  <a:pt x="431" y="198"/>
                </a:cubicBezTo>
                <a:cubicBezTo>
                  <a:pt x="431" y="189"/>
                  <a:pt x="431" y="189"/>
                  <a:pt x="431" y="189"/>
                </a:cubicBezTo>
                <a:cubicBezTo>
                  <a:pt x="435" y="169"/>
                  <a:pt x="435" y="169"/>
                  <a:pt x="435" y="169"/>
                </a:cubicBezTo>
                <a:cubicBezTo>
                  <a:pt x="453" y="155"/>
                  <a:pt x="453" y="155"/>
                  <a:pt x="453" y="155"/>
                </a:cubicBezTo>
                <a:cubicBezTo>
                  <a:pt x="433" y="148"/>
                  <a:pt x="433" y="148"/>
                  <a:pt x="433" y="148"/>
                </a:cubicBezTo>
                <a:cubicBezTo>
                  <a:pt x="433" y="148"/>
                  <a:pt x="433" y="148"/>
                  <a:pt x="424" y="114"/>
                </a:cubicBezTo>
                <a:cubicBezTo>
                  <a:pt x="415" y="81"/>
                  <a:pt x="424" y="81"/>
                  <a:pt x="424" y="81"/>
                </a:cubicBezTo>
                <a:cubicBezTo>
                  <a:pt x="403" y="78"/>
                  <a:pt x="403" y="78"/>
                  <a:pt x="403" y="78"/>
                </a:cubicBezTo>
                <a:cubicBezTo>
                  <a:pt x="385" y="72"/>
                  <a:pt x="385" y="72"/>
                  <a:pt x="385" y="72"/>
                </a:cubicBezTo>
                <a:cubicBezTo>
                  <a:pt x="385" y="72"/>
                  <a:pt x="385" y="57"/>
                  <a:pt x="385" y="48"/>
                </a:cubicBezTo>
                <a:cubicBezTo>
                  <a:pt x="385" y="39"/>
                  <a:pt x="385" y="27"/>
                  <a:pt x="385" y="27"/>
                </a:cubicBezTo>
                <a:cubicBezTo>
                  <a:pt x="364" y="9"/>
                  <a:pt x="364" y="9"/>
                  <a:pt x="364" y="9"/>
                </a:cubicBezTo>
                <a:cubicBezTo>
                  <a:pt x="301" y="23"/>
                  <a:pt x="301" y="23"/>
                  <a:pt x="301" y="23"/>
                </a:cubicBezTo>
                <a:cubicBezTo>
                  <a:pt x="286" y="21"/>
                  <a:pt x="286" y="21"/>
                  <a:pt x="286" y="21"/>
                </a:cubicBezTo>
                <a:cubicBezTo>
                  <a:pt x="272" y="0"/>
                  <a:pt x="272" y="0"/>
                  <a:pt x="272" y="0"/>
                </a:cubicBezTo>
                <a:cubicBezTo>
                  <a:pt x="221" y="0"/>
                  <a:pt x="221" y="0"/>
                  <a:pt x="221" y="0"/>
                </a:cubicBezTo>
                <a:cubicBezTo>
                  <a:pt x="199" y="12"/>
                  <a:pt x="199" y="12"/>
                  <a:pt x="199" y="12"/>
                </a:cubicBezTo>
                <a:cubicBezTo>
                  <a:pt x="171" y="41"/>
                  <a:pt x="171" y="41"/>
                  <a:pt x="171" y="41"/>
                </a:cubicBezTo>
                <a:cubicBezTo>
                  <a:pt x="171" y="50"/>
                  <a:pt x="171" y="50"/>
                  <a:pt x="171" y="50"/>
                </a:cubicBezTo>
                <a:cubicBezTo>
                  <a:pt x="178" y="59"/>
                  <a:pt x="178" y="59"/>
                  <a:pt x="178" y="59"/>
                </a:cubicBezTo>
                <a:cubicBezTo>
                  <a:pt x="187" y="78"/>
                  <a:pt x="187" y="78"/>
                  <a:pt x="187" y="78"/>
                </a:cubicBezTo>
                <a:cubicBezTo>
                  <a:pt x="187" y="78"/>
                  <a:pt x="179" y="110"/>
                  <a:pt x="179" y="114"/>
                </a:cubicBezTo>
                <a:cubicBezTo>
                  <a:pt x="179" y="119"/>
                  <a:pt x="179" y="129"/>
                  <a:pt x="171" y="129"/>
                </a:cubicBezTo>
                <a:cubicBezTo>
                  <a:pt x="164" y="129"/>
                  <a:pt x="138" y="131"/>
                  <a:pt x="138" y="131"/>
                </a:cubicBezTo>
                <a:cubicBezTo>
                  <a:pt x="138" y="131"/>
                  <a:pt x="134" y="129"/>
                  <a:pt x="129" y="126"/>
                </a:cubicBezTo>
                <a:cubicBezTo>
                  <a:pt x="125" y="123"/>
                  <a:pt x="125" y="123"/>
                  <a:pt x="123" y="117"/>
                </a:cubicBezTo>
                <a:cubicBezTo>
                  <a:pt x="122" y="111"/>
                  <a:pt x="122" y="93"/>
                  <a:pt x="117" y="92"/>
                </a:cubicBezTo>
                <a:cubicBezTo>
                  <a:pt x="113" y="90"/>
                  <a:pt x="104" y="89"/>
                  <a:pt x="104" y="89"/>
                </a:cubicBezTo>
                <a:cubicBezTo>
                  <a:pt x="87" y="89"/>
                  <a:pt x="87" y="89"/>
                  <a:pt x="87" y="89"/>
                </a:cubicBezTo>
                <a:cubicBezTo>
                  <a:pt x="72" y="69"/>
                  <a:pt x="72" y="69"/>
                  <a:pt x="72" y="69"/>
                </a:cubicBezTo>
                <a:cubicBezTo>
                  <a:pt x="56" y="62"/>
                  <a:pt x="56" y="62"/>
                  <a:pt x="56" y="62"/>
                </a:cubicBezTo>
                <a:cubicBezTo>
                  <a:pt x="26" y="83"/>
                  <a:pt x="26" y="83"/>
                  <a:pt x="26" y="83"/>
                </a:cubicBezTo>
                <a:cubicBezTo>
                  <a:pt x="15" y="107"/>
                  <a:pt x="15" y="107"/>
                  <a:pt x="15" y="107"/>
                </a:cubicBezTo>
                <a:cubicBezTo>
                  <a:pt x="0" y="184"/>
                  <a:pt x="0" y="184"/>
                  <a:pt x="0" y="184"/>
                </a:cubicBezTo>
                <a:cubicBezTo>
                  <a:pt x="1" y="232"/>
                  <a:pt x="1" y="232"/>
                  <a:pt x="1" y="232"/>
                </a:cubicBezTo>
                <a:cubicBezTo>
                  <a:pt x="18" y="268"/>
                  <a:pt x="18" y="268"/>
                  <a:pt x="18" y="268"/>
                </a:cubicBezTo>
                <a:cubicBezTo>
                  <a:pt x="18" y="268"/>
                  <a:pt x="19" y="269"/>
                  <a:pt x="20" y="271"/>
                </a:cubicBezTo>
                <a:cubicBezTo>
                  <a:pt x="56" y="220"/>
                  <a:pt x="56" y="220"/>
                  <a:pt x="56" y="220"/>
                </a:cubicBezTo>
                <a:cubicBezTo>
                  <a:pt x="171" y="194"/>
                  <a:pt x="171" y="194"/>
                  <a:pt x="171" y="194"/>
                </a:cubicBezTo>
                <a:cubicBezTo>
                  <a:pt x="171" y="194"/>
                  <a:pt x="181" y="209"/>
                  <a:pt x="184" y="209"/>
                </a:cubicBezTo>
                <a:cubicBezTo>
                  <a:pt x="187" y="209"/>
                  <a:pt x="222" y="195"/>
                  <a:pt x="222" y="195"/>
                </a:cubicBezTo>
                <a:lnTo>
                  <a:pt x="251" y="16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77"/>
          <p:cNvSpPr>
            <a:spLocks/>
          </p:cNvSpPr>
          <p:nvPr/>
        </p:nvSpPr>
        <p:spPr bwMode="auto">
          <a:xfrm>
            <a:off x="19026188" y="5864225"/>
            <a:ext cx="3175" cy="63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78"/>
          <p:cNvSpPr>
            <a:spLocks/>
          </p:cNvSpPr>
          <p:nvPr/>
        </p:nvSpPr>
        <p:spPr bwMode="auto">
          <a:xfrm>
            <a:off x="19026188" y="5857875"/>
            <a:ext cx="0" cy="635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79"/>
          <p:cNvSpPr>
            <a:spLocks/>
          </p:cNvSpPr>
          <p:nvPr/>
        </p:nvSpPr>
        <p:spPr bwMode="auto">
          <a:xfrm>
            <a:off x="19026188" y="585470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80"/>
          <p:cNvSpPr>
            <a:spLocks/>
          </p:cNvSpPr>
          <p:nvPr/>
        </p:nvSpPr>
        <p:spPr bwMode="auto">
          <a:xfrm>
            <a:off x="18816638" y="5915025"/>
            <a:ext cx="706438" cy="382588"/>
          </a:xfrm>
          <a:custGeom>
            <a:avLst/>
            <a:gdLst>
              <a:gd name="T0" fmla="*/ 217 w 222"/>
              <a:gd name="T1" fmla="*/ 83 h 121"/>
              <a:gd name="T2" fmla="*/ 199 w 222"/>
              <a:gd name="T3" fmla="*/ 71 h 121"/>
              <a:gd name="T4" fmla="*/ 185 w 222"/>
              <a:gd name="T5" fmla="*/ 60 h 121"/>
              <a:gd name="T6" fmla="*/ 187 w 222"/>
              <a:gd name="T7" fmla="*/ 43 h 121"/>
              <a:gd name="T8" fmla="*/ 191 w 222"/>
              <a:gd name="T9" fmla="*/ 31 h 121"/>
              <a:gd name="T10" fmla="*/ 183 w 222"/>
              <a:gd name="T11" fmla="*/ 15 h 121"/>
              <a:gd name="T12" fmla="*/ 169 w 222"/>
              <a:gd name="T13" fmla="*/ 16 h 121"/>
              <a:gd name="T14" fmla="*/ 127 w 222"/>
              <a:gd name="T15" fmla="*/ 15 h 121"/>
              <a:gd name="T16" fmla="*/ 84 w 222"/>
              <a:gd name="T17" fmla="*/ 0 h 121"/>
              <a:gd name="T18" fmla="*/ 77 w 222"/>
              <a:gd name="T19" fmla="*/ 0 h 121"/>
              <a:gd name="T20" fmla="*/ 79 w 222"/>
              <a:gd name="T21" fmla="*/ 39 h 121"/>
              <a:gd name="T22" fmla="*/ 68 w 222"/>
              <a:gd name="T23" fmla="*/ 39 h 121"/>
              <a:gd name="T24" fmla="*/ 15 w 222"/>
              <a:gd name="T25" fmla="*/ 36 h 121"/>
              <a:gd name="T26" fmla="*/ 11 w 222"/>
              <a:gd name="T27" fmla="*/ 45 h 121"/>
              <a:gd name="T28" fmla="*/ 0 w 222"/>
              <a:gd name="T29" fmla="*/ 53 h 121"/>
              <a:gd name="T30" fmla="*/ 5 w 222"/>
              <a:gd name="T31" fmla="*/ 75 h 121"/>
              <a:gd name="T32" fmla="*/ 17 w 222"/>
              <a:gd name="T33" fmla="*/ 84 h 121"/>
              <a:gd name="T34" fmla="*/ 1 w 222"/>
              <a:gd name="T35" fmla="*/ 113 h 121"/>
              <a:gd name="T36" fmla="*/ 15 w 222"/>
              <a:gd name="T37" fmla="*/ 121 h 121"/>
              <a:gd name="T38" fmla="*/ 145 w 222"/>
              <a:gd name="T39" fmla="*/ 110 h 121"/>
              <a:gd name="T40" fmla="*/ 191 w 222"/>
              <a:gd name="T41" fmla="*/ 97 h 121"/>
              <a:gd name="T42" fmla="*/ 222 w 222"/>
              <a:gd name="T43" fmla="*/ 85 h 121"/>
              <a:gd name="T44" fmla="*/ 217 w 222"/>
              <a:gd name="T45"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2" h="121">
                <a:moveTo>
                  <a:pt x="217" y="83"/>
                </a:moveTo>
                <a:cubicBezTo>
                  <a:pt x="211" y="82"/>
                  <a:pt x="199" y="71"/>
                  <a:pt x="199" y="71"/>
                </a:cubicBezTo>
                <a:cubicBezTo>
                  <a:pt x="185" y="60"/>
                  <a:pt x="185" y="60"/>
                  <a:pt x="185" y="60"/>
                </a:cubicBezTo>
                <a:cubicBezTo>
                  <a:pt x="185" y="60"/>
                  <a:pt x="186" y="46"/>
                  <a:pt x="187" y="43"/>
                </a:cubicBezTo>
                <a:cubicBezTo>
                  <a:pt x="188" y="40"/>
                  <a:pt x="191" y="31"/>
                  <a:pt x="191" y="31"/>
                </a:cubicBezTo>
                <a:cubicBezTo>
                  <a:pt x="191" y="31"/>
                  <a:pt x="187" y="18"/>
                  <a:pt x="183" y="15"/>
                </a:cubicBezTo>
                <a:cubicBezTo>
                  <a:pt x="179" y="12"/>
                  <a:pt x="169" y="16"/>
                  <a:pt x="169" y="16"/>
                </a:cubicBezTo>
                <a:cubicBezTo>
                  <a:pt x="169" y="16"/>
                  <a:pt x="130" y="16"/>
                  <a:pt x="127" y="15"/>
                </a:cubicBezTo>
                <a:cubicBezTo>
                  <a:pt x="124" y="14"/>
                  <a:pt x="84" y="0"/>
                  <a:pt x="84" y="0"/>
                </a:cubicBezTo>
                <a:cubicBezTo>
                  <a:pt x="77" y="0"/>
                  <a:pt x="77" y="0"/>
                  <a:pt x="77" y="0"/>
                </a:cubicBezTo>
                <a:cubicBezTo>
                  <a:pt x="79" y="39"/>
                  <a:pt x="79" y="39"/>
                  <a:pt x="79" y="39"/>
                </a:cubicBezTo>
                <a:cubicBezTo>
                  <a:pt x="79" y="39"/>
                  <a:pt x="79" y="39"/>
                  <a:pt x="68" y="39"/>
                </a:cubicBezTo>
                <a:cubicBezTo>
                  <a:pt x="32" y="39"/>
                  <a:pt x="15" y="36"/>
                  <a:pt x="15" y="36"/>
                </a:cubicBezTo>
                <a:cubicBezTo>
                  <a:pt x="11" y="45"/>
                  <a:pt x="11" y="45"/>
                  <a:pt x="11" y="45"/>
                </a:cubicBezTo>
                <a:cubicBezTo>
                  <a:pt x="0" y="53"/>
                  <a:pt x="0" y="53"/>
                  <a:pt x="0" y="53"/>
                </a:cubicBezTo>
                <a:cubicBezTo>
                  <a:pt x="5" y="75"/>
                  <a:pt x="5" y="75"/>
                  <a:pt x="5" y="75"/>
                </a:cubicBezTo>
                <a:cubicBezTo>
                  <a:pt x="17" y="84"/>
                  <a:pt x="17" y="84"/>
                  <a:pt x="17" y="84"/>
                </a:cubicBezTo>
                <a:cubicBezTo>
                  <a:pt x="15" y="91"/>
                  <a:pt x="6" y="105"/>
                  <a:pt x="1" y="113"/>
                </a:cubicBezTo>
                <a:cubicBezTo>
                  <a:pt x="15" y="121"/>
                  <a:pt x="15" y="121"/>
                  <a:pt x="15" y="121"/>
                </a:cubicBezTo>
                <a:cubicBezTo>
                  <a:pt x="145" y="110"/>
                  <a:pt x="145" y="110"/>
                  <a:pt x="145" y="110"/>
                </a:cubicBezTo>
                <a:cubicBezTo>
                  <a:pt x="191" y="97"/>
                  <a:pt x="191" y="97"/>
                  <a:pt x="191" y="97"/>
                </a:cubicBezTo>
                <a:cubicBezTo>
                  <a:pt x="191" y="97"/>
                  <a:pt x="211" y="92"/>
                  <a:pt x="222" y="85"/>
                </a:cubicBezTo>
                <a:cubicBezTo>
                  <a:pt x="219" y="84"/>
                  <a:pt x="218" y="84"/>
                  <a:pt x="217" y="83"/>
                </a:cubicBezTo>
                <a:close/>
              </a:path>
            </a:pathLst>
          </a:custGeom>
          <a:solidFill>
            <a:schemeClr val="accent4"/>
          </a:solidFill>
          <a:ln w="508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81"/>
          <p:cNvSpPr>
            <a:spLocks/>
          </p:cNvSpPr>
          <p:nvPr/>
        </p:nvSpPr>
        <p:spPr bwMode="auto">
          <a:xfrm>
            <a:off x="12946063" y="5940425"/>
            <a:ext cx="506413" cy="427038"/>
          </a:xfrm>
          <a:custGeom>
            <a:avLst/>
            <a:gdLst>
              <a:gd name="T0" fmla="*/ 271 w 319"/>
              <a:gd name="T1" fmla="*/ 92 h 269"/>
              <a:gd name="T2" fmla="*/ 248 w 319"/>
              <a:gd name="T3" fmla="*/ 36 h 269"/>
              <a:gd name="T4" fmla="*/ 234 w 319"/>
              <a:gd name="T5" fmla="*/ 2 h 269"/>
              <a:gd name="T6" fmla="*/ 186 w 319"/>
              <a:gd name="T7" fmla="*/ 0 h 269"/>
              <a:gd name="T8" fmla="*/ 132 w 319"/>
              <a:gd name="T9" fmla="*/ 12 h 269"/>
              <a:gd name="T10" fmla="*/ 120 w 319"/>
              <a:gd name="T11" fmla="*/ 26 h 269"/>
              <a:gd name="T12" fmla="*/ 40 w 319"/>
              <a:gd name="T13" fmla="*/ 58 h 269"/>
              <a:gd name="T14" fmla="*/ 20 w 319"/>
              <a:gd name="T15" fmla="*/ 106 h 269"/>
              <a:gd name="T16" fmla="*/ 0 w 319"/>
              <a:gd name="T17" fmla="*/ 141 h 269"/>
              <a:gd name="T18" fmla="*/ 24 w 319"/>
              <a:gd name="T19" fmla="*/ 207 h 269"/>
              <a:gd name="T20" fmla="*/ 44 w 319"/>
              <a:gd name="T21" fmla="*/ 211 h 269"/>
              <a:gd name="T22" fmla="*/ 88 w 319"/>
              <a:gd name="T23" fmla="*/ 207 h 269"/>
              <a:gd name="T24" fmla="*/ 164 w 319"/>
              <a:gd name="T25" fmla="*/ 251 h 269"/>
              <a:gd name="T26" fmla="*/ 190 w 319"/>
              <a:gd name="T27" fmla="*/ 269 h 269"/>
              <a:gd name="T28" fmla="*/ 192 w 319"/>
              <a:gd name="T29" fmla="*/ 257 h 269"/>
              <a:gd name="T30" fmla="*/ 222 w 319"/>
              <a:gd name="T31" fmla="*/ 257 h 269"/>
              <a:gd name="T32" fmla="*/ 246 w 319"/>
              <a:gd name="T33" fmla="*/ 237 h 269"/>
              <a:gd name="T34" fmla="*/ 277 w 319"/>
              <a:gd name="T35" fmla="*/ 219 h 269"/>
              <a:gd name="T36" fmla="*/ 307 w 319"/>
              <a:gd name="T37" fmla="*/ 207 h 269"/>
              <a:gd name="T38" fmla="*/ 319 w 319"/>
              <a:gd name="T39" fmla="*/ 163 h 269"/>
              <a:gd name="T40" fmla="*/ 271 w 319"/>
              <a:gd name="T41" fmla="*/ 128 h 269"/>
              <a:gd name="T42" fmla="*/ 271 w 319"/>
              <a:gd name="T43" fmla="*/ 9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9" h="269">
                <a:moveTo>
                  <a:pt x="271" y="92"/>
                </a:moveTo>
                <a:lnTo>
                  <a:pt x="248" y="36"/>
                </a:lnTo>
                <a:lnTo>
                  <a:pt x="234" y="2"/>
                </a:lnTo>
                <a:lnTo>
                  <a:pt x="186" y="0"/>
                </a:lnTo>
                <a:lnTo>
                  <a:pt x="132" y="12"/>
                </a:lnTo>
                <a:lnTo>
                  <a:pt x="120" y="26"/>
                </a:lnTo>
                <a:lnTo>
                  <a:pt x="40" y="58"/>
                </a:lnTo>
                <a:lnTo>
                  <a:pt x="20" y="106"/>
                </a:lnTo>
                <a:lnTo>
                  <a:pt x="0" y="141"/>
                </a:lnTo>
                <a:lnTo>
                  <a:pt x="24" y="207"/>
                </a:lnTo>
                <a:lnTo>
                  <a:pt x="44" y="211"/>
                </a:lnTo>
                <a:lnTo>
                  <a:pt x="88" y="207"/>
                </a:lnTo>
                <a:lnTo>
                  <a:pt x="164" y="251"/>
                </a:lnTo>
                <a:lnTo>
                  <a:pt x="190" y="269"/>
                </a:lnTo>
                <a:lnTo>
                  <a:pt x="192" y="257"/>
                </a:lnTo>
                <a:lnTo>
                  <a:pt x="222" y="257"/>
                </a:lnTo>
                <a:lnTo>
                  <a:pt x="246" y="237"/>
                </a:lnTo>
                <a:lnTo>
                  <a:pt x="277" y="219"/>
                </a:lnTo>
                <a:lnTo>
                  <a:pt x="307" y="207"/>
                </a:lnTo>
                <a:lnTo>
                  <a:pt x="319" y="163"/>
                </a:lnTo>
                <a:lnTo>
                  <a:pt x="271" y="128"/>
                </a:lnTo>
                <a:lnTo>
                  <a:pt x="271" y="9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83"/>
          <p:cNvSpPr>
            <a:spLocks/>
          </p:cNvSpPr>
          <p:nvPr/>
        </p:nvSpPr>
        <p:spPr bwMode="auto">
          <a:xfrm>
            <a:off x="21483638" y="8521700"/>
            <a:ext cx="433388" cy="512763"/>
          </a:xfrm>
          <a:custGeom>
            <a:avLst/>
            <a:gdLst>
              <a:gd name="T0" fmla="*/ 0 w 136"/>
              <a:gd name="T1" fmla="*/ 149 h 162"/>
              <a:gd name="T2" fmla="*/ 27 w 136"/>
              <a:gd name="T3" fmla="*/ 162 h 162"/>
              <a:gd name="T4" fmla="*/ 54 w 136"/>
              <a:gd name="T5" fmla="*/ 134 h 162"/>
              <a:gd name="T6" fmla="*/ 100 w 136"/>
              <a:gd name="T7" fmla="*/ 110 h 162"/>
              <a:gd name="T8" fmla="*/ 114 w 136"/>
              <a:gd name="T9" fmla="*/ 117 h 162"/>
              <a:gd name="T10" fmla="*/ 112 w 136"/>
              <a:gd name="T11" fmla="*/ 108 h 162"/>
              <a:gd name="T12" fmla="*/ 89 w 136"/>
              <a:gd name="T13" fmla="*/ 96 h 162"/>
              <a:gd name="T14" fmla="*/ 89 w 136"/>
              <a:gd name="T15" fmla="*/ 83 h 162"/>
              <a:gd name="T16" fmla="*/ 89 w 136"/>
              <a:gd name="T17" fmla="*/ 69 h 162"/>
              <a:gd name="T18" fmla="*/ 95 w 136"/>
              <a:gd name="T19" fmla="*/ 65 h 162"/>
              <a:gd name="T20" fmla="*/ 109 w 136"/>
              <a:gd name="T21" fmla="*/ 61 h 162"/>
              <a:gd name="T22" fmla="*/ 130 w 136"/>
              <a:gd name="T23" fmla="*/ 31 h 162"/>
              <a:gd name="T24" fmla="*/ 130 w 136"/>
              <a:gd name="T25" fmla="*/ 22 h 162"/>
              <a:gd name="T26" fmla="*/ 119 w 136"/>
              <a:gd name="T27" fmla="*/ 12 h 162"/>
              <a:gd name="T28" fmla="*/ 98 w 136"/>
              <a:gd name="T29" fmla="*/ 0 h 162"/>
              <a:gd name="T30" fmla="*/ 65 w 136"/>
              <a:gd name="T31" fmla="*/ 20 h 162"/>
              <a:gd name="T32" fmla="*/ 33 w 136"/>
              <a:gd name="T33" fmla="*/ 17 h 162"/>
              <a:gd name="T34" fmla="*/ 24 w 136"/>
              <a:gd name="T35" fmla="*/ 27 h 162"/>
              <a:gd name="T36" fmla="*/ 24 w 136"/>
              <a:gd name="T37" fmla="*/ 61 h 162"/>
              <a:gd name="T38" fmla="*/ 19 w 136"/>
              <a:gd name="T39" fmla="*/ 94 h 162"/>
              <a:gd name="T40" fmla="*/ 12 w 136"/>
              <a:gd name="T41" fmla="*/ 127 h 162"/>
              <a:gd name="T42" fmla="*/ 0 w 136"/>
              <a:gd name="T43" fmla="*/ 14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6" h="162">
                <a:moveTo>
                  <a:pt x="0" y="149"/>
                </a:moveTo>
                <a:cubicBezTo>
                  <a:pt x="27" y="162"/>
                  <a:pt x="27" y="162"/>
                  <a:pt x="27" y="162"/>
                </a:cubicBezTo>
                <a:cubicBezTo>
                  <a:pt x="54" y="134"/>
                  <a:pt x="54" y="134"/>
                  <a:pt x="54" y="134"/>
                </a:cubicBezTo>
                <a:cubicBezTo>
                  <a:pt x="100" y="110"/>
                  <a:pt x="100" y="110"/>
                  <a:pt x="100" y="110"/>
                </a:cubicBezTo>
                <a:cubicBezTo>
                  <a:pt x="114" y="117"/>
                  <a:pt x="114" y="117"/>
                  <a:pt x="114" y="117"/>
                </a:cubicBezTo>
                <a:cubicBezTo>
                  <a:pt x="113" y="112"/>
                  <a:pt x="112" y="108"/>
                  <a:pt x="112" y="108"/>
                </a:cubicBezTo>
                <a:cubicBezTo>
                  <a:pt x="89" y="96"/>
                  <a:pt x="89" y="96"/>
                  <a:pt x="89" y="96"/>
                </a:cubicBezTo>
                <a:cubicBezTo>
                  <a:pt x="89" y="96"/>
                  <a:pt x="89" y="87"/>
                  <a:pt x="89" y="83"/>
                </a:cubicBezTo>
                <a:cubicBezTo>
                  <a:pt x="89" y="78"/>
                  <a:pt x="89" y="69"/>
                  <a:pt x="89" y="69"/>
                </a:cubicBezTo>
                <a:cubicBezTo>
                  <a:pt x="95" y="65"/>
                  <a:pt x="95" y="65"/>
                  <a:pt x="95" y="65"/>
                </a:cubicBezTo>
                <a:cubicBezTo>
                  <a:pt x="109" y="61"/>
                  <a:pt x="109" y="61"/>
                  <a:pt x="109" y="61"/>
                </a:cubicBezTo>
                <a:cubicBezTo>
                  <a:pt x="130" y="31"/>
                  <a:pt x="130" y="31"/>
                  <a:pt x="130" y="31"/>
                </a:cubicBezTo>
                <a:cubicBezTo>
                  <a:pt x="130" y="31"/>
                  <a:pt x="136" y="28"/>
                  <a:pt x="130" y="22"/>
                </a:cubicBezTo>
                <a:cubicBezTo>
                  <a:pt x="124" y="16"/>
                  <a:pt x="119" y="12"/>
                  <a:pt x="119" y="12"/>
                </a:cubicBezTo>
                <a:cubicBezTo>
                  <a:pt x="98" y="0"/>
                  <a:pt x="98" y="0"/>
                  <a:pt x="98" y="0"/>
                </a:cubicBezTo>
                <a:cubicBezTo>
                  <a:pt x="65" y="20"/>
                  <a:pt x="65" y="20"/>
                  <a:pt x="65" y="20"/>
                </a:cubicBezTo>
                <a:cubicBezTo>
                  <a:pt x="33" y="17"/>
                  <a:pt x="33" y="17"/>
                  <a:pt x="33" y="17"/>
                </a:cubicBezTo>
                <a:cubicBezTo>
                  <a:pt x="24" y="27"/>
                  <a:pt x="24" y="27"/>
                  <a:pt x="24" y="27"/>
                </a:cubicBezTo>
                <a:cubicBezTo>
                  <a:pt x="24" y="61"/>
                  <a:pt x="24" y="61"/>
                  <a:pt x="24" y="61"/>
                </a:cubicBezTo>
                <a:cubicBezTo>
                  <a:pt x="19" y="94"/>
                  <a:pt x="19" y="94"/>
                  <a:pt x="19" y="94"/>
                </a:cubicBezTo>
                <a:cubicBezTo>
                  <a:pt x="12" y="127"/>
                  <a:pt x="12" y="127"/>
                  <a:pt x="12" y="127"/>
                </a:cubicBezTo>
                <a:lnTo>
                  <a:pt x="0" y="149"/>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84"/>
          <p:cNvSpPr>
            <a:spLocks/>
          </p:cNvSpPr>
          <p:nvPr/>
        </p:nvSpPr>
        <p:spPr bwMode="auto">
          <a:xfrm>
            <a:off x="21983700" y="84089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85"/>
          <p:cNvSpPr>
            <a:spLocks/>
          </p:cNvSpPr>
          <p:nvPr/>
        </p:nvSpPr>
        <p:spPr bwMode="auto">
          <a:xfrm>
            <a:off x="21986875" y="84089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86"/>
          <p:cNvSpPr>
            <a:spLocks/>
          </p:cNvSpPr>
          <p:nvPr/>
        </p:nvSpPr>
        <p:spPr bwMode="auto">
          <a:xfrm>
            <a:off x="20812125" y="8004175"/>
            <a:ext cx="987425" cy="989013"/>
          </a:xfrm>
          <a:custGeom>
            <a:avLst/>
            <a:gdLst>
              <a:gd name="T0" fmla="*/ 284 w 310"/>
              <a:gd name="T1" fmla="*/ 132 h 313"/>
              <a:gd name="T2" fmla="*/ 249 w 310"/>
              <a:gd name="T3" fmla="*/ 83 h 313"/>
              <a:gd name="T4" fmla="*/ 230 w 310"/>
              <a:gd name="T5" fmla="*/ 77 h 313"/>
              <a:gd name="T6" fmla="*/ 222 w 310"/>
              <a:gd name="T7" fmla="*/ 69 h 313"/>
              <a:gd name="T8" fmla="*/ 212 w 310"/>
              <a:gd name="T9" fmla="*/ 33 h 313"/>
              <a:gd name="T10" fmla="*/ 196 w 310"/>
              <a:gd name="T11" fmla="*/ 13 h 313"/>
              <a:gd name="T12" fmla="*/ 174 w 310"/>
              <a:gd name="T13" fmla="*/ 6 h 313"/>
              <a:gd name="T14" fmla="*/ 139 w 310"/>
              <a:gd name="T15" fmla="*/ 12 h 313"/>
              <a:gd name="T16" fmla="*/ 123 w 310"/>
              <a:gd name="T17" fmla="*/ 7 h 313"/>
              <a:gd name="T18" fmla="*/ 55 w 310"/>
              <a:gd name="T19" fmla="*/ 0 h 313"/>
              <a:gd name="T20" fmla="*/ 1 w 310"/>
              <a:gd name="T21" fmla="*/ 24 h 313"/>
              <a:gd name="T22" fmla="*/ 0 w 310"/>
              <a:gd name="T23" fmla="*/ 26 h 313"/>
              <a:gd name="T24" fmla="*/ 32 w 310"/>
              <a:gd name="T25" fmla="*/ 27 h 313"/>
              <a:gd name="T26" fmla="*/ 114 w 310"/>
              <a:gd name="T27" fmla="*/ 129 h 313"/>
              <a:gd name="T28" fmla="*/ 132 w 310"/>
              <a:gd name="T29" fmla="*/ 137 h 313"/>
              <a:gd name="T30" fmla="*/ 156 w 310"/>
              <a:gd name="T31" fmla="*/ 137 h 313"/>
              <a:gd name="T32" fmla="*/ 183 w 310"/>
              <a:gd name="T33" fmla="*/ 285 h 313"/>
              <a:gd name="T34" fmla="*/ 191 w 310"/>
              <a:gd name="T35" fmla="*/ 304 h 313"/>
              <a:gd name="T36" fmla="*/ 211 w 310"/>
              <a:gd name="T37" fmla="*/ 313 h 313"/>
              <a:gd name="T38" fmla="*/ 223 w 310"/>
              <a:gd name="T39" fmla="*/ 291 h 313"/>
              <a:gd name="T40" fmla="*/ 230 w 310"/>
              <a:gd name="T41" fmla="*/ 258 h 313"/>
              <a:gd name="T42" fmla="*/ 235 w 310"/>
              <a:gd name="T43" fmla="*/ 225 h 313"/>
              <a:gd name="T44" fmla="*/ 235 w 310"/>
              <a:gd name="T45" fmla="*/ 191 h 313"/>
              <a:gd name="T46" fmla="*/ 244 w 310"/>
              <a:gd name="T47" fmla="*/ 181 h 313"/>
              <a:gd name="T48" fmla="*/ 276 w 310"/>
              <a:gd name="T49" fmla="*/ 184 h 313"/>
              <a:gd name="T50" fmla="*/ 309 w 310"/>
              <a:gd name="T51" fmla="*/ 164 h 313"/>
              <a:gd name="T52" fmla="*/ 309 w 310"/>
              <a:gd name="T53" fmla="*/ 149 h 313"/>
              <a:gd name="T54" fmla="*/ 310 w 310"/>
              <a:gd name="T55" fmla="*/ 149 h 313"/>
              <a:gd name="T56" fmla="*/ 303 w 310"/>
              <a:gd name="T57" fmla="*/ 143 h 313"/>
              <a:gd name="T58" fmla="*/ 284 w 310"/>
              <a:gd name="T59" fmla="*/ 13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0" h="313">
                <a:moveTo>
                  <a:pt x="284" y="132"/>
                </a:moveTo>
                <a:cubicBezTo>
                  <a:pt x="249" y="83"/>
                  <a:pt x="249" y="83"/>
                  <a:pt x="249" y="83"/>
                </a:cubicBezTo>
                <a:cubicBezTo>
                  <a:pt x="230" y="77"/>
                  <a:pt x="230" y="77"/>
                  <a:pt x="230" y="77"/>
                </a:cubicBezTo>
                <a:cubicBezTo>
                  <a:pt x="222" y="69"/>
                  <a:pt x="222" y="69"/>
                  <a:pt x="222" y="69"/>
                </a:cubicBezTo>
                <a:cubicBezTo>
                  <a:pt x="212" y="33"/>
                  <a:pt x="212" y="33"/>
                  <a:pt x="212" y="33"/>
                </a:cubicBezTo>
                <a:cubicBezTo>
                  <a:pt x="196" y="13"/>
                  <a:pt x="196" y="13"/>
                  <a:pt x="196" y="13"/>
                </a:cubicBezTo>
                <a:cubicBezTo>
                  <a:pt x="174" y="6"/>
                  <a:pt x="174" y="6"/>
                  <a:pt x="174" y="6"/>
                </a:cubicBezTo>
                <a:cubicBezTo>
                  <a:pt x="139" y="12"/>
                  <a:pt x="139" y="12"/>
                  <a:pt x="139" y="12"/>
                </a:cubicBezTo>
                <a:cubicBezTo>
                  <a:pt x="123" y="7"/>
                  <a:pt x="123" y="7"/>
                  <a:pt x="123" y="7"/>
                </a:cubicBezTo>
                <a:cubicBezTo>
                  <a:pt x="55" y="0"/>
                  <a:pt x="55" y="0"/>
                  <a:pt x="55" y="0"/>
                </a:cubicBezTo>
                <a:cubicBezTo>
                  <a:pt x="1" y="24"/>
                  <a:pt x="1" y="24"/>
                  <a:pt x="1" y="24"/>
                </a:cubicBezTo>
                <a:cubicBezTo>
                  <a:pt x="1" y="24"/>
                  <a:pt x="1" y="24"/>
                  <a:pt x="0" y="26"/>
                </a:cubicBezTo>
                <a:cubicBezTo>
                  <a:pt x="32" y="27"/>
                  <a:pt x="32" y="27"/>
                  <a:pt x="32" y="27"/>
                </a:cubicBezTo>
                <a:cubicBezTo>
                  <a:pt x="114" y="129"/>
                  <a:pt x="114" y="129"/>
                  <a:pt x="114" y="129"/>
                </a:cubicBezTo>
                <a:cubicBezTo>
                  <a:pt x="114" y="129"/>
                  <a:pt x="128" y="137"/>
                  <a:pt x="132" y="137"/>
                </a:cubicBezTo>
                <a:cubicBezTo>
                  <a:pt x="137" y="137"/>
                  <a:pt x="156" y="137"/>
                  <a:pt x="156" y="137"/>
                </a:cubicBezTo>
                <a:cubicBezTo>
                  <a:pt x="183" y="285"/>
                  <a:pt x="183" y="285"/>
                  <a:pt x="183" y="285"/>
                </a:cubicBezTo>
                <a:cubicBezTo>
                  <a:pt x="191" y="304"/>
                  <a:pt x="191" y="304"/>
                  <a:pt x="191" y="304"/>
                </a:cubicBezTo>
                <a:cubicBezTo>
                  <a:pt x="211" y="313"/>
                  <a:pt x="211" y="313"/>
                  <a:pt x="211" y="313"/>
                </a:cubicBezTo>
                <a:cubicBezTo>
                  <a:pt x="223" y="291"/>
                  <a:pt x="223" y="291"/>
                  <a:pt x="223" y="291"/>
                </a:cubicBezTo>
                <a:cubicBezTo>
                  <a:pt x="230" y="258"/>
                  <a:pt x="230" y="258"/>
                  <a:pt x="230" y="258"/>
                </a:cubicBezTo>
                <a:cubicBezTo>
                  <a:pt x="235" y="225"/>
                  <a:pt x="235" y="225"/>
                  <a:pt x="235" y="225"/>
                </a:cubicBezTo>
                <a:cubicBezTo>
                  <a:pt x="235" y="191"/>
                  <a:pt x="235" y="191"/>
                  <a:pt x="235" y="191"/>
                </a:cubicBezTo>
                <a:cubicBezTo>
                  <a:pt x="244" y="181"/>
                  <a:pt x="244" y="181"/>
                  <a:pt x="244" y="181"/>
                </a:cubicBezTo>
                <a:cubicBezTo>
                  <a:pt x="276" y="184"/>
                  <a:pt x="276" y="184"/>
                  <a:pt x="276" y="184"/>
                </a:cubicBezTo>
                <a:cubicBezTo>
                  <a:pt x="309" y="164"/>
                  <a:pt x="309" y="164"/>
                  <a:pt x="309" y="164"/>
                </a:cubicBezTo>
                <a:cubicBezTo>
                  <a:pt x="309" y="149"/>
                  <a:pt x="309" y="149"/>
                  <a:pt x="309" y="149"/>
                </a:cubicBezTo>
                <a:cubicBezTo>
                  <a:pt x="310" y="149"/>
                  <a:pt x="310" y="149"/>
                  <a:pt x="310" y="149"/>
                </a:cubicBezTo>
                <a:cubicBezTo>
                  <a:pt x="303" y="143"/>
                  <a:pt x="303" y="143"/>
                  <a:pt x="303" y="143"/>
                </a:cubicBezTo>
                <a:lnTo>
                  <a:pt x="284" y="13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87"/>
          <p:cNvSpPr>
            <a:spLocks/>
          </p:cNvSpPr>
          <p:nvPr/>
        </p:nvSpPr>
        <p:spPr bwMode="auto">
          <a:xfrm>
            <a:off x="21967825" y="84153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88"/>
          <p:cNvSpPr>
            <a:spLocks/>
          </p:cNvSpPr>
          <p:nvPr/>
        </p:nvSpPr>
        <p:spPr bwMode="auto">
          <a:xfrm>
            <a:off x="21980525" y="8412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89"/>
          <p:cNvSpPr>
            <a:spLocks/>
          </p:cNvSpPr>
          <p:nvPr/>
        </p:nvSpPr>
        <p:spPr bwMode="auto">
          <a:xfrm>
            <a:off x="21971000" y="841216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90"/>
          <p:cNvSpPr>
            <a:spLocks/>
          </p:cNvSpPr>
          <p:nvPr/>
        </p:nvSpPr>
        <p:spPr bwMode="auto">
          <a:xfrm>
            <a:off x="21840825" y="8863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91"/>
          <p:cNvSpPr>
            <a:spLocks/>
          </p:cNvSpPr>
          <p:nvPr/>
        </p:nvSpPr>
        <p:spPr bwMode="auto">
          <a:xfrm>
            <a:off x="19462750" y="8080375"/>
            <a:ext cx="2400300" cy="1758950"/>
          </a:xfrm>
          <a:custGeom>
            <a:avLst/>
            <a:gdLst>
              <a:gd name="T0" fmla="*/ 749 w 754"/>
              <a:gd name="T1" fmla="*/ 257 h 557"/>
              <a:gd name="T2" fmla="*/ 689 w 754"/>
              <a:gd name="T3" fmla="*/ 274 h 557"/>
              <a:gd name="T4" fmla="*/ 635 w 754"/>
              <a:gd name="T5" fmla="*/ 289 h 557"/>
              <a:gd name="T6" fmla="*/ 607 w 754"/>
              <a:gd name="T7" fmla="*/ 261 h 557"/>
              <a:gd name="T8" fmla="*/ 556 w 754"/>
              <a:gd name="T9" fmla="*/ 113 h 557"/>
              <a:gd name="T10" fmla="*/ 456 w 754"/>
              <a:gd name="T11" fmla="*/ 3 h 557"/>
              <a:gd name="T12" fmla="*/ 425 w 754"/>
              <a:gd name="T13" fmla="*/ 0 h 557"/>
              <a:gd name="T14" fmla="*/ 402 w 754"/>
              <a:gd name="T15" fmla="*/ 53 h 557"/>
              <a:gd name="T16" fmla="*/ 357 w 754"/>
              <a:gd name="T17" fmla="*/ 57 h 557"/>
              <a:gd name="T18" fmla="*/ 323 w 754"/>
              <a:gd name="T19" fmla="*/ 86 h 557"/>
              <a:gd name="T20" fmla="*/ 294 w 754"/>
              <a:gd name="T21" fmla="*/ 95 h 557"/>
              <a:gd name="T22" fmla="*/ 237 w 754"/>
              <a:gd name="T23" fmla="*/ 89 h 557"/>
              <a:gd name="T24" fmla="*/ 149 w 754"/>
              <a:gd name="T25" fmla="*/ 92 h 557"/>
              <a:gd name="T26" fmla="*/ 146 w 754"/>
              <a:gd name="T27" fmla="*/ 129 h 557"/>
              <a:gd name="T28" fmla="*/ 100 w 754"/>
              <a:gd name="T29" fmla="*/ 173 h 557"/>
              <a:gd name="T30" fmla="*/ 56 w 754"/>
              <a:gd name="T31" fmla="*/ 325 h 557"/>
              <a:gd name="T32" fmla="*/ 17 w 754"/>
              <a:gd name="T33" fmla="*/ 340 h 557"/>
              <a:gd name="T34" fmla="*/ 0 w 754"/>
              <a:gd name="T35" fmla="*/ 356 h 557"/>
              <a:gd name="T36" fmla="*/ 49 w 754"/>
              <a:gd name="T37" fmla="*/ 387 h 557"/>
              <a:gd name="T38" fmla="*/ 86 w 754"/>
              <a:gd name="T39" fmla="*/ 427 h 557"/>
              <a:gd name="T40" fmla="*/ 115 w 754"/>
              <a:gd name="T41" fmla="*/ 483 h 557"/>
              <a:gd name="T42" fmla="*/ 171 w 754"/>
              <a:gd name="T43" fmla="*/ 501 h 557"/>
              <a:gd name="T44" fmla="*/ 208 w 754"/>
              <a:gd name="T45" fmla="*/ 480 h 557"/>
              <a:gd name="T46" fmla="*/ 207 w 754"/>
              <a:gd name="T47" fmla="*/ 495 h 557"/>
              <a:gd name="T48" fmla="*/ 214 w 754"/>
              <a:gd name="T49" fmla="*/ 524 h 557"/>
              <a:gd name="T50" fmla="*/ 244 w 754"/>
              <a:gd name="T51" fmla="*/ 545 h 557"/>
              <a:gd name="T52" fmla="*/ 377 w 754"/>
              <a:gd name="T53" fmla="*/ 548 h 557"/>
              <a:gd name="T54" fmla="*/ 471 w 754"/>
              <a:gd name="T55" fmla="*/ 543 h 557"/>
              <a:gd name="T56" fmla="*/ 505 w 754"/>
              <a:gd name="T57" fmla="*/ 499 h 557"/>
              <a:gd name="T58" fmla="*/ 595 w 754"/>
              <a:gd name="T59" fmla="*/ 444 h 557"/>
              <a:gd name="T60" fmla="*/ 709 w 754"/>
              <a:gd name="T61" fmla="*/ 468 h 557"/>
              <a:gd name="T62" fmla="*/ 700 w 754"/>
              <a:gd name="T63" fmla="*/ 439 h 557"/>
              <a:gd name="T64" fmla="*/ 693 w 754"/>
              <a:gd name="T65" fmla="*/ 359 h 557"/>
              <a:gd name="T66" fmla="*/ 696 w 754"/>
              <a:gd name="T67" fmla="*/ 313 h 557"/>
              <a:gd name="T68" fmla="*/ 712 w 754"/>
              <a:gd name="T69" fmla="*/ 329 h 557"/>
              <a:gd name="T70" fmla="*/ 750 w 754"/>
              <a:gd name="T71" fmla="*/ 319 h 557"/>
              <a:gd name="T72" fmla="*/ 751 w 754"/>
              <a:gd name="T73" fmla="*/ 265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557">
                <a:moveTo>
                  <a:pt x="749" y="257"/>
                </a:moveTo>
                <a:cubicBezTo>
                  <a:pt x="749" y="257"/>
                  <a:pt x="749" y="257"/>
                  <a:pt x="749" y="257"/>
                </a:cubicBezTo>
                <a:cubicBezTo>
                  <a:pt x="735" y="250"/>
                  <a:pt x="735" y="250"/>
                  <a:pt x="735" y="250"/>
                </a:cubicBezTo>
                <a:cubicBezTo>
                  <a:pt x="689" y="274"/>
                  <a:pt x="689" y="274"/>
                  <a:pt x="689" y="274"/>
                </a:cubicBezTo>
                <a:cubicBezTo>
                  <a:pt x="662" y="302"/>
                  <a:pt x="662" y="302"/>
                  <a:pt x="662" y="302"/>
                </a:cubicBezTo>
                <a:cubicBezTo>
                  <a:pt x="635" y="289"/>
                  <a:pt x="635" y="289"/>
                  <a:pt x="635" y="289"/>
                </a:cubicBezTo>
                <a:cubicBezTo>
                  <a:pt x="615" y="280"/>
                  <a:pt x="615" y="280"/>
                  <a:pt x="615" y="280"/>
                </a:cubicBezTo>
                <a:cubicBezTo>
                  <a:pt x="607" y="261"/>
                  <a:pt x="607" y="261"/>
                  <a:pt x="607" y="261"/>
                </a:cubicBezTo>
                <a:cubicBezTo>
                  <a:pt x="580" y="113"/>
                  <a:pt x="580" y="113"/>
                  <a:pt x="580" y="113"/>
                </a:cubicBezTo>
                <a:cubicBezTo>
                  <a:pt x="580" y="113"/>
                  <a:pt x="561" y="113"/>
                  <a:pt x="556" y="113"/>
                </a:cubicBezTo>
                <a:cubicBezTo>
                  <a:pt x="552" y="113"/>
                  <a:pt x="538" y="105"/>
                  <a:pt x="538" y="105"/>
                </a:cubicBezTo>
                <a:cubicBezTo>
                  <a:pt x="456" y="3"/>
                  <a:pt x="456" y="3"/>
                  <a:pt x="456" y="3"/>
                </a:cubicBezTo>
                <a:cubicBezTo>
                  <a:pt x="424" y="2"/>
                  <a:pt x="424" y="2"/>
                  <a:pt x="424" y="2"/>
                </a:cubicBezTo>
                <a:cubicBezTo>
                  <a:pt x="425" y="1"/>
                  <a:pt x="425" y="0"/>
                  <a:pt x="425" y="0"/>
                </a:cubicBezTo>
                <a:cubicBezTo>
                  <a:pt x="425" y="0"/>
                  <a:pt x="423" y="5"/>
                  <a:pt x="407" y="42"/>
                </a:cubicBezTo>
                <a:cubicBezTo>
                  <a:pt x="405" y="47"/>
                  <a:pt x="403" y="50"/>
                  <a:pt x="402" y="53"/>
                </a:cubicBezTo>
                <a:cubicBezTo>
                  <a:pt x="383" y="57"/>
                  <a:pt x="383" y="57"/>
                  <a:pt x="383" y="57"/>
                </a:cubicBezTo>
                <a:cubicBezTo>
                  <a:pt x="357" y="57"/>
                  <a:pt x="357" y="57"/>
                  <a:pt x="357" y="57"/>
                </a:cubicBezTo>
                <a:cubicBezTo>
                  <a:pt x="344" y="65"/>
                  <a:pt x="344" y="65"/>
                  <a:pt x="344" y="65"/>
                </a:cubicBezTo>
                <a:cubicBezTo>
                  <a:pt x="344" y="65"/>
                  <a:pt x="329" y="78"/>
                  <a:pt x="323" y="86"/>
                </a:cubicBezTo>
                <a:cubicBezTo>
                  <a:pt x="316" y="93"/>
                  <a:pt x="315" y="93"/>
                  <a:pt x="310" y="98"/>
                </a:cubicBezTo>
                <a:cubicBezTo>
                  <a:pt x="306" y="102"/>
                  <a:pt x="294" y="95"/>
                  <a:pt x="294" y="95"/>
                </a:cubicBezTo>
                <a:cubicBezTo>
                  <a:pt x="276" y="83"/>
                  <a:pt x="276" y="83"/>
                  <a:pt x="276" y="83"/>
                </a:cubicBezTo>
                <a:cubicBezTo>
                  <a:pt x="237" y="89"/>
                  <a:pt x="237" y="89"/>
                  <a:pt x="237" y="89"/>
                </a:cubicBezTo>
                <a:cubicBezTo>
                  <a:pt x="237" y="89"/>
                  <a:pt x="210" y="90"/>
                  <a:pt x="196" y="92"/>
                </a:cubicBezTo>
                <a:cubicBezTo>
                  <a:pt x="183" y="93"/>
                  <a:pt x="162" y="92"/>
                  <a:pt x="149" y="92"/>
                </a:cubicBezTo>
                <a:cubicBezTo>
                  <a:pt x="137" y="92"/>
                  <a:pt x="128" y="92"/>
                  <a:pt x="128" y="92"/>
                </a:cubicBezTo>
                <a:cubicBezTo>
                  <a:pt x="146" y="129"/>
                  <a:pt x="146" y="129"/>
                  <a:pt x="146" y="129"/>
                </a:cubicBezTo>
                <a:cubicBezTo>
                  <a:pt x="95" y="159"/>
                  <a:pt x="95" y="159"/>
                  <a:pt x="95" y="159"/>
                </a:cubicBezTo>
                <a:cubicBezTo>
                  <a:pt x="100" y="173"/>
                  <a:pt x="100" y="173"/>
                  <a:pt x="100" y="173"/>
                </a:cubicBezTo>
                <a:cubicBezTo>
                  <a:pt x="95" y="200"/>
                  <a:pt x="95" y="200"/>
                  <a:pt x="95" y="200"/>
                </a:cubicBezTo>
                <a:cubicBezTo>
                  <a:pt x="56" y="325"/>
                  <a:pt x="56" y="325"/>
                  <a:pt x="56" y="325"/>
                </a:cubicBezTo>
                <a:cubicBezTo>
                  <a:pt x="26" y="332"/>
                  <a:pt x="26" y="332"/>
                  <a:pt x="26" y="332"/>
                </a:cubicBezTo>
                <a:cubicBezTo>
                  <a:pt x="17" y="340"/>
                  <a:pt x="17" y="340"/>
                  <a:pt x="17" y="340"/>
                </a:cubicBezTo>
                <a:cubicBezTo>
                  <a:pt x="17" y="340"/>
                  <a:pt x="16" y="341"/>
                  <a:pt x="10" y="346"/>
                </a:cubicBezTo>
                <a:cubicBezTo>
                  <a:pt x="4" y="350"/>
                  <a:pt x="0" y="356"/>
                  <a:pt x="0" y="356"/>
                </a:cubicBezTo>
                <a:cubicBezTo>
                  <a:pt x="29" y="381"/>
                  <a:pt x="29" y="381"/>
                  <a:pt x="29" y="381"/>
                </a:cubicBezTo>
                <a:cubicBezTo>
                  <a:pt x="49" y="387"/>
                  <a:pt x="49" y="387"/>
                  <a:pt x="49" y="387"/>
                </a:cubicBezTo>
                <a:cubicBezTo>
                  <a:pt x="58" y="415"/>
                  <a:pt x="58" y="415"/>
                  <a:pt x="58" y="415"/>
                </a:cubicBezTo>
                <a:cubicBezTo>
                  <a:pt x="86" y="427"/>
                  <a:pt x="86" y="427"/>
                  <a:pt x="86" y="427"/>
                </a:cubicBezTo>
                <a:cubicBezTo>
                  <a:pt x="109" y="451"/>
                  <a:pt x="109" y="451"/>
                  <a:pt x="109" y="451"/>
                </a:cubicBezTo>
                <a:cubicBezTo>
                  <a:pt x="109" y="451"/>
                  <a:pt x="109" y="480"/>
                  <a:pt x="115" y="483"/>
                </a:cubicBezTo>
                <a:cubicBezTo>
                  <a:pt x="121" y="486"/>
                  <a:pt x="155" y="501"/>
                  <a:pt x="155" y="501"/>
                </a:cubicBezTo>
                <a:cubicBezTo>
                  <a:pt x="171" y="501"/>
                  <a:pt x="171" y="501"/>
                  <a:pt x="171" y="501"/>
                </a:cubicBezTo>
                <a:cubicBezTo>
                  <a:pt x="192" y="481"/>
                  <a:pt x="192" y="481"/>
                  <a:pt x="192" y="481"/>
                </a:cubicBezTo>
                <a:cubicBezTo>
                  <a:pt x="208" y="480"/>
                  <a:pt x="208" y="480"/>
                  <a:pt x="208" y="480"/>
                </a:cubicBezTo>
                <a:cubicBezTo>
                  <a:pt x="213" y="487"/>
                  <a:pt x="213" y="487"/>
                  <a:pt x="213" y="487"/>
                </a:cubicBezTo>
                <a:cubicBezTo>
                  <a:pt x="207" y="495"/>
                  <a:pt x="207" y="495"/>
                  <a:pt x="207" y="495"/>
                </a:cubicBezTo>
                <a:cubicBezTo>
                  <a:pt x="201" y="504"/>
                  <a:pt x="201" y="504"/>
                  <a:pt x="201" y="504"/>
                </a:cubicBezTo>
                <a:cubicBezTo>
                  <a:pt x="214" y="524"/>
                  <a:pt x="214" y="524"/>
                  <a:pt x="214" y="524"/>
                </a:cubicBezTo>
                <a:cubicBezTo>
                  <a:pt x="244" y="531"/>
                  <a:pt x="244" y="531"/>
                  <a:pt x="244" y="531"/>
                </a:cubicBezTo>
                <a:cubicBezTo>
                  <a:pt x="244" y="545"/>
                  <a:pt x="244" y="545"/>
                  <a:pt x="244" y="545"/>
                </a:cubicBezTo>
                <a:cubicBezTo>
                  <a:pt x="244" y="545"/>
                  <a:pt x="280" y="557"/>
                  <a:pt x="298" y="557"/>
                </a:cubicBezTo>
                <a:cubicBezTo>
                  <a:pt x="316" y="557"/>
                  <a:pt x="377" y="548"/>
                  <a:pt x="377" y="548"/>
                </a:cubicBezTo>
                <a:cubicBezTo>
                  <a:pt x="377" y="548"/>
                  <a:pt x="399" y="537"/>
                  <a:pt x="426" y="539"/>
                </a:cubicBezTo>
                <a:cubicBezTo>
                  <a:pt x="453" y="540"/>
                  <a:pt x="471" y="543"/>
                  <a:pt x="471" y="543"/>
                </a:cubicBezTo>
                <a:cubicBezTo>
                  <a:pt x="484" y="536"/>
                  <a:pt x="484" y="536"/>
                  <a:pt x="484" y="536"/>
                </a:cubicBezTo>
                <a:cubicBezTo>
                  <a:pt x="505" y="499"/>
                  <a:pt x="505" y="499"/>
                  <a:pt x="505" y="499"/>
                </a:cubicBezTo>
                <a:cubicBezTo>
                  <a:pt x="505" y="499"/>
                  <a:pt x="515" y="477"/>
                  <a:pt x="539" y="466"/>
                </a:cubicBezTo>
                <a:cubicBezTo>
                  <a:pt x="563" y="456"/>
                  <a:pt x="583" y="444"/>
                  <a:pt x="595" y="444"/>
                </a:cubicBezTo>
                <a:cubicBezTo>
                  <a:pt x="607" y="444"/>
                  <a:pt x="640" y="456"/>
                  <a:pt x="652" y="460"/>
                </a:cubicBezTo>
                <a:cubicBezTo>
                  <a:pt x="662" y="464"/>
                  <a:pt x="697" y="467"/>
                  <a:pt x="709" y="468"/>
                </a:cubicBezTo>
                <a:cubicBezTo>
                  <a:pt x="709" y="465"/>
                  <a:pt x="708" y="461"/>
                  <a:pt x="706" y="459"/>
                </a:cubicBezTo>
                <a:cubicBezTo>
                  <a:pt x="702" y="451"/>
                  <a:pt x="703" y="451"/>
                  <a:pt x="700" y="439"/>
                </a:cubicBezTo>
                <a:cubicBezTo>
                  <a:pt x="697" y="427"/>
                  <a:pt x="693" y="391"/>
                  <a:pt x="693" y="391"/>
                </a:cubicBezTo>
                <a:cubicBezTo>
                  <a:pt x="693" y="359"/>
                  <a:pt x="693" y="359"/>
                  <a:pt x="693" y="359"/>
                </a:cubicBezTo>
                <a:cubicBezTo>
                  <a:pt x="691" y="326"/>
                  <a:pt x="691" y="326"/>
                  <a:pt x="691" y="326"/>
                </a:cubicBezTo>
                <a:cubicBezTo>
                  <a:pt x="696" y="313"/>
                  <a:pt x="696" y="313"/>
                  <a:pt x="696" y="313"/>
                </a:cubicBezTo>
                <a:cubicBezTo>
                  <a:pt x="703" y="311"/>
                  <a:pt x="712" y="311"/>
                  <a:pt x="712" y="316"/>
                </a:cubicBezTo>
                <a:cubicBezTo>
                  <a:pt x="712" y="320"/>
                  <a:pt x="712" y="329"/>
                  <a:pt x="712" y="329"/>
                </a:cubicBezTo>
                <a:cubicBezTo>
                  <a:pt x="718" y="334"/>
                  <a:pt x="718" y="334"/>
                  <a:pt x="718" y="334"/>
                </a:cubicBezTo>
                <a:cubicBezTo>
                  <a:pt x="750" y="319"/>
                  <a:pt x="750" y="319"/>
                  <a:pt x="750" y="319"/>
                </a:cubicBezTo>
                <a:cubicBezTo>
                  <a:pt x="750" y="319"/>
                  <a:pt x="750" y="292"/>
                  <a:pt x="750" y="284"/>
                </a:cubicBezTo>
                <a:cubicBezTo>
                  <a:pt x="750" y="277"/>
                  <a:pt x="754" y="272"/>
                  <a:pt x="751" y="265"/>
                </a:cubicBezTo>
                <a:cubicBezTo>
                  <a:pt x="750" y="262"/>
                  <a:pt x="750" y="259"/>
                  <a:pt x="749" y="257"/>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93"/>
          <p:cNvSpPr>
            <a:spLocks/>
          </p:cNvSpPr>
          <p:nvPr/>
        </p:nvSpPr>
        <p:spPr bwMode="auto">
          <a:xfrm>
            <a:off x="21688425" y="944245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94"/>
          <p:cNvSpPr>
            <a:spLocks/>
          </p:cNvSpPr>
          <p:nvPr/>
        </p:nvSpPr>
        <p:spPr bwMode="auto">
          <a:xfrm>
            <a:off x="21688425" y="944880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95"/>
          <p:cNvSpPr>
            <a:spLocks/>
          </p:cNvSpPr>
          <p:nvPr/>
        </p:nvSpPr>
        <p:spPr bwMode="auto">
          <a:xfrm>
            <a:off x="21685250" y="9436100"/>
            <a:ext cx="0" cy="635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96"/>
          <p:cNvSpPr>
            <a:spLocks/>
          </p:cNvSpPr>
          <p:nvPr/>
        </p:nvSpPr>
        <p:spPr bwMode="auto">
          <a:xfrm>
            <a:off x="21685250" y="9429750"/>
            <a:ext cx="0" cy="635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97"/>
          <p:cNvSpPr>
            <a:spLocks/>
          </p:cNvSpPr>
          <p:nvPr/>
        </p:nvSpPr>
        <p:spPr bwMode="auto">
          <a:xfrm>
            <a:off x="21682075" y="9423400"/>
            <a:ext cx="3175" cy="63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1"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98"/>
          <p:cNvSpPr>
            <a:spLocks/>
          </p:cNvSpPr>
          <p:nvPr/>
        </p:nvSpPr>
        <p:spPr bwMode="auto">
          <a:xfrm>
            <a:off x="21691600" y="94630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99"/>
          <p:cNvSpPr>
            <a:spLocks/>
          </p:cNvSpPr>
          <p:nvPr/>
        </p:nvSpPr>
        <p:spPr bwMode="auto">
          <a:xfrm>
            <a:off x="21675725" y="9363075"/>
            <a:ext cx="3175" cy="22225"/>
          </a:xfrm>
          <a:custGeom>
            <a:avLst/>
            <a:gdLst>
              <a:gd name="T0" fmla="*/ 0 w 1"/>
              <a:gd name="T1" fmla="*/ 0 h 7"/>
              <a:gd name="T2" fmla="*/ 0 w 1"/>
              <a:gd name="T3" fmla="*/ 0 h 7"/>
              <a:gd name="T4" fmla="*/ 1 w 1"/>
              <a:gd name="T5" fmla="*/ 7 h 7"/>
              <a:gd name="T6" fmla="*/ 0 w 1"/>
              <a:gd name="T7" fmla="*/ 0 h 7"/>
            </a:gdLst>
            <a:ahLst/>
            <a:cxnLst>
              <a:cxn ang="0">
                <a:pos x="T0" y="T1"/>
              </a:cxn>
              <a:cxn ang="0">
                <a:pos x="T2" y="T3"/>
              </a:cxn>
              <a:cxn ang="0">
                <a:pos x="T4" y="T5"/>
              </a:cxn>
              <a:cxn ang="0">
                <a:pos x="T6" y="T7"/>
              </a:cxn>
            </a:cxnLst>
            <a:rect l="0" t="0" r="r" b="b"/>
            <a:pathLst>
              <a:path w="1" h="7">
                <a:moveTo>
                  <a:pt x="0" y="0"/>
                </a:moveTo>
                <a:cubicBezTo>
                  <a:pt x="0" y="0"/>
                  <a:pt x="0" y="0"/>
                  <a:pt x="0" y="0"/>
                </a:cubicBezTo>
                <a:cubicBezTo>
                  <a:pt x="0" y="3"/>
                  <a:pt x="0" y="5"/>
                  <a:pt x="1" y="7"/>
                </a:cubicBezTo>
                <a:cubicBezTo>
                  <a:pt x="0" y="5"/>
                  <a:pt x="0" y="3"/>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00"/>
          <p:cNvSpPr>
            <a:spLocks/>
          </p:cNvSpPr>
          <p:nvPr/>
        </p:nvSpPr>
        <p:spPr bwMode="auto">
          <a:xfrm>
            <a:off x="21688425" y="9455150"/>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01"/>
          <p:cNvSpPr>
            <a:spLocks/>
          </p:cNvSpPr>
          <p:nvPr/>
        </p:nvSpPr>
        <p:spPr bwMode="auto">
          <a:xfrm>
            <a:off x="21691600" y="9459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02"/>
          <p:cNvSpPr>
            <a:spLocks/>
          </p:cNvSpPr>
          <p:nvPr/>
        </p:nvSpPr>
        <p:spPr bwMode="auto">
          <a:xfrm>
            <a:off x="21678900" y="9385300"/>
            <a:ext cx="0" cy="635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03"/>
          <p:cNvSpPr>
            <a:spLocks/>
          </p:cNvSpPr>
          <p:nvPr/>
        </p:nvSpPr>
        <p:spPr bwMode="auto">
          <a:xfrm>
            <a:off x="21717000" y="9542463"/>
            <a:ext cx="3175" cy="1587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2"/>
                  <a:pt x="1" y="3"/>
                  <a:pt x="1" y="5"/>
                </a:cubicBezTo>
                <a:cubicBezTo>
                  <a:pt x="1" y="3"/>
                  <a:pt x="1" y="2"/>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04"/>
          <p:cNvSpPr>
            <a:spLocks/>
          </p:cNvSpPr>
          <p:nvPr/>
        </p:nvSpPr>
        <p:spPr bwMode="auto">
          <a:xfrm>
            <a:off x="21682075" y="9413875"/>
            <a:ext cx="0" cy="635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05"/>
          <p:cNvSpPr>
            <a:spLocks/>
          </p:cNvSpPr>
          <p:nvPr/>
        </p:nvSpPr>
        <p:spPr bwMode="auto">
          <a:xfrm>
            <a:off x="21710650" y="9529763"/>
            <a:ext cx="3175" cy="63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0"/>
                  <a:pt x="1" y="1"/>
                  <a:pt x="1" y="2"/>
                </a:cubicBezTo>
                <a:cubicBezTo>
                  <a:pt x="1"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06"/>
          <p:cNvSpPr>
            <a:spLocks/>
          </p:cNvSpPr>
          <p:nvPr/>
        </p:nvSpPr>
        <p:spPr bwMode="auto">
          <a:xfrm>
            <a:off x="20112038" y="9482138"/>
            <a:ext cx="1614488" cy="1268413"/>
          </a:xfrm>
          <a:custGeom>
            <a:avLst/>
            <a:gdLst>
              <a:gd name="T0" fmla="*/ 486 w 507"/>
              <a:gd name="T1" fmla="*/ 69 h 401"/>
              <a:gd name="T2" fmla="*/ 498 w 507"/>
              <a:gd name="T3" fmla="*/ 66 h 401"/>
              <a:gd name="T4" fmla="*/ 507 w 507"/>
              <a:gd name="T5" fmla="*/ 34 h 401"/>
              <a:gd name="T6" fmla="*/ 505 w 507"/>
              <a:gd name="T7" fmla="*/ 24 h 401"/>
              <a:gd name="T8" fmla="*/ 448 w 507"/>
              <a:gd name="T9" fmla="*/ 16 h 401"/>
              <a:gd name="T10" fmla="*/ 391 w 507"/>
              <a:gd name="T11" fmla="*/ 0 h 401"/>
              <a:gd name="T12" fmla="*/ 335 w 507"/>
              <a:gd name="T13" fmla="*/ 22 h 401"/>
              <a:gd name="T14" fmla="*/ 301 w 507"/>
              <a:gd name="T15" fmla="*/ 55 h 401"/>
              <a:gd name="T16" fmla="*/ 280 w 507"/>
              <a:gd name="T17" fmla="*/ 92 h 401"/>
              <a:gd name="T18" fmla="*/ 267 w 507"/>
              <a:gd name="T19" fmla="*/ 99 h 401"/>
              <a:gd name="T20" fmla="*/ 222 w 507"/>
              <a:gd name="T21" fmla="*/ 95 h 401"/>
              <a:gd name="T22" fmla="*/ 173 w 507"/>
              <a:gd name="T23" fmla="*/ 104 h 401"/>
              <a:gd name="T24" fmla="*/ 94 w 507"/>
              <a:gd name="T25" fmla="*/ 113 h 401"/>
              <a:gd name="T26" fmla="*/ 40 w 507"/>
              <a:gd name="T27" fmla="*/ 101 h 401"/>
              <a:gd name="T28" fmla="*/ 40 w 507"/>
              <a:gd name="T29" fmla="*/ 87 h 401"/>
              <a:gd name="T30" fmla="*/ 10 w 507"/>
              <a:gd name="T31" fmla="*/ 80 h 401"/>
              <a:gd name="T32" fmla="*/ 9 w 507"/>
              <a:gd name="T33" fmla="*/ 78 h 401"/>
              <a:gd name="T34" fmla="*/ 5 w 507"/>
              <a:gd name="T35" fmla="*/ 117 h 401"/>
              <a:gd name="T36" fmla="*/ 0 w 507"/>
              <a:gd name="T37" fmla="*/ 132 h 401"/>
              <a:gd name="T38" fmla="*/ 8 w 507"/>
              <a:gd name="T39" fmla="*/ 147 h 401"/>
              <a:gd name="T40" fmla="*/ 17 w 507"/>
              <a:gd name="T41" fmla="*/ 161 h 401"/>
              <a:gd name="T42" fmla="*/ 40 w 507"/>
              <a:gd name="T43" fmla="*/ 183 h 401"/>
              <a:gd name="T44" fmla="*/ 70 w 507"/>
              <a:gd name="T45" fmla="*/ 195 h 401"/>
              <a:gd name="T46" fmla="*/ 34 w 507"/>
              <a:gd name="T47" fmla="*/ 250 h 401"/>
              <a:gd name="T48" fmla="*/ 28 w 507"/>
              <a:gd name="T49" fmla="*/ 281 h 401"/>
              <a:gd name="T50" fmla="*/ 34 w 507"/>
              <a:gd name="T51" fmla="*/ 310 h 401"/>
              <a:gd name="T52" fmla="*/ 69 w 507"/>
              <a:gd name="T53" fmla="*/ 325 h 401"/>
              <a:gd name="T54" fmla="*/ 87 w 507"/>
              <a:gd name="T55" fmla="*/ 336 h 401"/>
              <a:gd name="T56" fmla="*/ 102 w 507"/>
              <a:gd name="T57" fmla="*/ 401 h 401"/>
              <a:gd name="T58" fmla="*/ 176 w 507"/>
              <a:gd name="T59" fmla="*/ 385 h 401"/>
              <a:gd name="T60" fmla="*/ 199 w 507"/>
              <a:gd name="T61" fmla="*/ 353 h 401"/>
              <a:gd name="T62" fmla="*/ 228 w 507"/>
              <a:gd name="T63" fmla="*/ 353 h 401"/>
              <a:gd name="T64" fmla="*/ 241 w 507"/>
              <a:gd name="T65" fmla="*/ 368 h 401"/>
              <a:gd name="T66" fmla="*/ 276 w 507"/>
              <a:gd name="T67" fmla="*/ 368 h 401"/>
              <a:gd name="T68" fmla="*/ 304 w 507"/>
              <a:gd name="T69" fmla="*/ 370 h 401"/>
              <a:gd name="T70" fmla="*/ 338 w 507"/>
              <a:gd name="T71" fmla="*/ 361 h 401"/>
              <a:gd name="T72" fmla="*/ 369 w 507"/>
              <a:gd name="T73" fmla="*/ 340 h 401"/>
              <a:gd name="T74" fmla="*/ 369 w 507"/>
              <a:gd name="T75" fmla="*/ 309 h 401"/>
              <a:gd name="T76" fmla="*/ 390 w 507"/>
              <a:gd name="T77" fmla="*/ 284 h 401"/>
              <a:gd name="T78" fmla="*/ 402 w 507"/>
              <a:gd name="T79" fmla="*/ 252 h 401"/>
              <a:gd name="T80" fmla="*/ 444 w 507"/>
              <a:gd name="T81" fmla="*/ 238 h 401"/>
              <a:gd name="T82" fmla="*/ 456 w 507"/>
              <a:gd name="T83" fmla="*/ 243 h 401"/>
              <a:gd name="T84" fmla="*/ 474 w 507"/>
              <a:gd name="T85" fmla="*/ 243 h 401"/>
              <a:gd name="T86" fmla="*/ 501 w 507"/>
              <a:gd name="T87" fmla="*/ 225 h 401"/>
              <a:gd name="T88" fmla="*/ 486 w 507"/>
              <a:gd name="T89" fmla="*/ 203 h 401"/>
              <a:gd name="T90" fmla="*/ 465 w 507"/>
              <a:gd name="T91" fmla="*/ 186 h 401"/>
              <a:gd name="T92" fmla="*/ 454 w 507"/>
              <a:gd name="T93" fmla="*/ 185 h 401"/>
              <a:gd name="T94" fmla="*/ 466 w 507"/>
              <a:gd name="T95" fmla="*/ 158 h 401"/>
              <a:gd name="T96" fmla="*/ 465 w 507"/>
              <a:gd name="T97" fmla="*/ 113 h 401"/>
              <a:gd name="T98" fmla="*/ 465 w 507"/>
              <a:gd name="T99" fmla="*/ 87 h 401"/>
              <a:gd name="T100" fmla="*/ 486 w 507"/>
              <a:gd name="T101" fmla="*/ 69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7" h="401">
                <a:moveTo>
                  <a:pt x="486" y="69"/>
                </a:moveTo>
                <a:cubicBezTo>
                  <a:pt x="498" y="66"/>
                  <a:pt x="498" y="66"/>
                  <a:pt x="498" y="66"/>
                </a:cubicBezTo>
                <a:cubicBezTo>
                  <a:pt x="507" y="34"/>
                  <a:pt x="507" y="34"/>
                  <a:pt x="507" y="34"/>
                </a:cubicBezTo>
                <a:cubicBezTo>
                  <a:pt x="507" y="34"/>
                  <a:pt x="507" y="29"/>
                  <a:pt x="505" y="24"/>
                </a:cubicBezTo>
                <a:cubicBezTo>
                  <a:pt x="493" y="23"/>
                  <a:pt x="458" y="20"/>
                  <a:pt x="448" y="16"/>
                </a:cubicBezTo>
                <a:cubicBezTo>
                  <a:pt x="436" y="12"/>
                  <a:pt x="403" y="0"/>
                  <a:pt x="391" y="0"/>
                </a:cubicBezTo>
                <a:cubicBezTo>
                  <a:pt x="379" y="0"/>
                  <a:pt x="359" y="12"/>
                  <a:pt x="335" y="22"/>
                </a:cubicBezTo>
                <a:cubicBezTo>
                  <a:pt x="311" y="33"/>
                  <a:pt x="301" y="55"/>
                  <a:pt x="301" y="55"/>
                </a:cubicBezTo>
                <a:cubicBezTo>
                  <a:pt x="280" y="92"/>
                  <a:pt x="280" y="92"/>
                  <a:pt x="280" y="92"/>
                </a:cubicBezTo>
                <a:cubicBezTo>
                  <a:pt x="267" y="99"/>
                  <a:pt x="267" y="99"/>
                  <a:pt x="267" y="99"/>
                </a:cubicBezTo>
                <a:cubicBezTo>
                  <a:pt x="267" y="99"/>
                  <a:pt x="249" y="96"/>
                  <a:pt x="222" y="95"/>
                </a:cubicBezTo>
                <a:cubicBezTo>
                  <a:pt x="195" y="93"/>
                  <a:pt x="173" y="104"/>
                  <a:pt x="173" y="104"/>
                </a:cubicBezTo>
                <a:cubicBezTo>
                  <a:pt x="173" y="104"/>
                  <a:pt x="112" y="113"/>
                  <a:pt x="94" y="113"/>
                </a:cubicBezTo>
                <a:cubicBezTo>
                  <a:pt x="76" y="113"/>
                  <a:pt x="40" y="101"/>
                  <a:pt x="40" y="101"/>
                </a:cubicBezTo>
                <a:cubicBezTo>
                  <a:pt x="40" y="87"/>
                  <a:pt x="40" y="87"/>
                  <a:pt x="40" y="87"/>
                </a:cubicBezTo>
                <a:cubicBezTo>
                  <a:pt x="10" y="80"/>
                  <a:pt x="10" y="80"/>
                  <a:pt x="10" y="80"/>
                </a:cubicBezTo>
                <a:cubicBezTo>
                  <a:pt x="9" y="78"/>
                  <a:pt x="9" y="78"/>
                  <a:pt x="9" y="78"/>
                </a:cubicBezTo>
                <a:cubicBezTo>
                  <a:pt x="5" y="117"/>
                  <a:pt x="5" y="117"/>
                  <a:pt x="5" y="117"/>
                </a:cubicBezTo>
                <a:cubicBezTo>
                  <a:pt x="0" y="132"/>
                  <a:pt x="0" y="132"/>
                  <a:pt x="0" y="132"/>
                </a:cubicBezTo>
                <a:cubicBezTo>
                  <a:pt x="8" y="147"/>
                  <a:pt x="8" y="147"/>
                  <a:pt x="8" y="147"/>
                </a:cubicBezTo>
                <a:cubicBezTo>
                  <a:pt x="8" y="147"/>
                  <a:pt x="16" y="156"/>
                  <a:pt x="17" y="161"/>
                </a:cubicBezTo>
                <a:cubicBezTo>
                  <a:pt x="18" y="166"/>
                  <a:pt x="40" y="183"/>
                  <a:pt x="40" y="183"/>
                </a:cubicBezTo>
                <a:cubicBezTo>
                  <a:pt x="70" y="195"/>
                  <a:pt x="70" y="195"/>
                  <a:pt x="70" y="195"/>
                </a:cubicBezTo>
                <a:cubicBezTo>
                  <a:pt x="34" y="250"/>
                  <a:pt x="34" y="250"/>
                  <a:pt x="34" y="250"/>
                </a:cubicBezTo>
                <a:cubicBezTo>
                  <a:pt x="28" y="281"/>
                  <a:pt x="28" y="281"/>
                  <a:pt x="28" y="281"/>
                </a:cubicBezTo>
                <a:cubicBezTo>
                  <a:pt x="28" y="281"/>
                  <a:pt x="29" y="307"/>
                  <a:pt x="34" y="310"/>
                </a:cubicBezTo>
                <a:cubicBezTo>
                  <a:pt x="39" y="314"/>
                  <a:pt x="69" y="325"/>
                  <a:pt x="69" y="325"/>
                </a:cubicBezTo>
                <a:cubicBezTo>
                  <a:pt x="87" y="336"/>
                  <a:pt x="87" y="336"/>
                  <a:pt x="87" y="336"/>
                </a:cubicBezTo>
                <a:cubicBezTo>
                  <a:pt x="102" y="401"/>
                  <a:pt x="102" y="401"/>
                  <a:pt x="102" y="401"/>
                </a:cubicBezTo>
                <a:cubicBezTo>
                  <a:pt x="176" y="385"/>
                  <a:pt x="176" y="385"/>
                  <a:pt x="176" y="385"/>
                </a:cubicBezTo>
                <a:cubicBezTo>
                  <a:pt x="199" y="353"/>
                  <a:pt x="199" y="353"/>
                  <a:pt x="199" y="353"/>
                </a:cubicBezTo>
                <a:cubicBezTo>
                  <a:pt x="228" y="353"/>
                  <a:pt x="228" y="353"/>
                  <a:pt x="228" y="353"/>
                </a:cubicBezTo>
                <a:cubicBezTo>
                  <a:pt x="241" y="368"/>
                  <a:pt x="241" y="368"/>
                  <a:pt x="241" y="368"/>
                </a:cubicBezTo>
                <a:cubicBezTo>
                  <a:pt x="276" y="368"/>
                  <a:pt x="276" y="368"/>
                  <a:pt x="276" y="368"/>
                </a:cubicBezTo>
                <a:cubicBezTo>
                  <a:pt x="304" y="370"/>
                  <a:pt x="304" y="370"/>
                  <a:pt x="304" y="370"/>
                </a:cubicBezTo>
                <a:cubicBezTo>
                  <a:pt x="304" y="370"/>
                  <a:pt x="332" y="366"/>
                  <a:pt x="338" y="361"/>
                </a:cubicBezTo>
                <a:cubicBezTo>
                  <a:pt x="344" y="356"/>
                  <a:pt x="369" y="347"/>
                  <a:pt x="369" y="340"/>
                </a:cubicBezTo>
                <a:cubicBezTo>
                  <a:pt x="369" y="332"/>
                  <a:pt x="369" y="309"/>
                  <a:pt x="369" y="309"/>
                </a:cubicBezTo>
                <a:cubicBezTo>
                  <a:pt x="390" y="284"/>
                  <a:pt x="390" y="284"/>
                  <a:pt x="390" y="284"/>
                </a:cubicBezTo>
                <a:cubicBezTo>
                  <a:pt x="390" y="284"/>
                  <a:pt x="394" y="255"/>
                  <a:pt x="402" y="252"/>
                </a:cubicBezTo>
                <a:cubicBezTo>
                  <a:pt x="411" y="250"/>
                  <a:pt x="444" y="238"/>
                  <a:pt x="444" y="238"/>
                </a:cubicBezTo>
                <a:cubicBezTo>
                  <a:pt x="456" y="243"/>
                  <a:pt x="456" y="243"/>
                  <a:pt x="456" y="243"/>
                </a:cubicBezTo>
                <a:cubicBezTo>
                  <a:pt x="474" y="243"/>
                  <a:pt x="474" y="243"/>
                  <a:pt x="474" y="243"/>
                </a:cubicBezTo>
                <a:cubicBezTo>
                  <a:pt x="501" y="225"/>
                  <a:pt x="501" y="225"/>
                  <a:pt x="501" y="225"/>
                </a:cubicBezTo>
                <a:cubicBezTo>
                  <a:pt x="497" y="218"/>
                  <a:pt x="489" y="205"/>
                  <a:pt x="486" y="203"/>
                </a:cubicBezTo>
                <a:cubicBezTo>
                  <a:pt x="481" y="200"/>
                  <a:pt x="471" y="188"/>
                  <a:pt x="465" y="186"/>
                </a:cubicBezTo>
                <a:cubicBezTo>
                  <a:pt x="459" y="185"/>
                  <a:pt x="454" y="185"/>
                  <a:pt x="454" y="185"/>
                </a:cubicBezTo>
                <a:cubicBezTo>
                  <a:pt x="454" y="185"/>
                  <a:pt x="463" y="164"/>
                  <a:pt x="466" y="158"/>
                </a:cubicBezTo>
                <a:cubicBezTo>
                  <a:pt x="469" y="152"/>
                  <a:pt x="465" y="113"/>
                  <a:pt x="465" y="113"/>
                </a:cubicBezTo>
                <a:cubicBezTo>
                  <a:pt x="465" y="87"/>
                  <a:pt x="465" y="87"/>
                  <a:pt x="465" y="87"/>
                </a:cubicBezTo>
                <a:lnTo>
                  <a:pt x="486" y="69"/>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07"/>
          <p:cNvSpPr>
            <a:spLocks/>
          </p:cNvSpPr>
          <p:nvPr/>
        </p:nvSpPr>
        <p:spPr bwMode="auto">
          <a:xfrm>
            <a:off x="21713825" y="9536113"/>
            <a:ext cx="3175" cy="63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08"/>
          <p:cNvSpPr>
            <a:spLocks/>
          </p:cNvSpPr>
          <p:nvPr/>
        </p:nvSpPr>
        <p:spPr bwMode="auto">
          <a:xfrm>
            <a:off x="21678900" y="939482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09"/>
          <p:cNvSpPr>
            <a:spLocks/>
          </p:cNvSpPr>
          <p:nvPr/>
        </p:nvSpPr>
        <p:spPr bwMode="auto">
          <a:xfrm>
            <a:off x="21682075" y="9407525"/>
            <a:ext cx="0" cy="635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10"/>
          <p:cNvSpPr>
            <a:spLocks/>
          </p:cNvSpPr>
          <p:nvPr/>
        </p:nvSpPr>
        <p:spPr bwMode="auto">
          <a:xfrm>
            <a:off x="21678900" y="9401175"/>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11"/>
          <p:cNvSpPr>
            <a:spLocks/>
          </p:cNvSpPr>
          <p:nvPr/>
        </p:nvSpPr>
        <p:spPr bwMode="auto">
          <a:xfrm>
            <a:off x="21697950" y="101774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12"/>
          <p:cNvSpPr>
            <a:spLocks/>
          </p:cNvSpPr>
          <p:nvPr/>
        </p:nvSpPr>
        <p:spPr bwMode="auto">
          <a:xfrm>
            <a:off x="21701125" y="10183813"/>
            <a:ext cx="3175" cy="63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13"/>
          <p:cNvSpPr>
            <a:spLocks/>
          </p:cNvSpPr>
          <p:nvPr/>
        </p:nvSpPr>
        <p:spPr bwMode="auto">
          <a:xfrm>
            <a:off x="21704300" y="101901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14"/>
          <p:cNvSpPr>
            <a:spLocks/>
          </p:cNvSpPr>
          <p:nvPr/>
        </p:nvSpPr>
        <p:spPr bwMode="auto">
          <a:xfrm>
            <a:off x="21556663" y="10058400"/>
            <a:ext cx="3175" cy="9525"/>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2"/>
                  <a:pt x="0" y="3"/>
                  <a:pt x="0" y="3"/>
                </a:cubicBezTo>
                <a:cubicBezTo>
                  <a:pt x="0" y="3"/>
                  <a:pt x="1" y="2"/>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15"/>
          <p:cNvSpPr>
            <a:spLocks/>
          </p:cNvSpPr>
          <p:nvPr/>
        </p:nvSpPr>
        <p:spPr bwMode="auto">
          <a:xfrm>
            <a:off x="21691600" y="10167938"/>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16"/>
          <p:cNvSpPr>
            <a:spLocks/>
          </p:cNvSpPr>
          <p:nvPr/>
        </p:nvSpPr>
        <p:spPr bwMode="auto">
          <a:xfrm>
            <a:off x="21661438" y="10126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17"/>
          <p:cNvSpPr>
            <a:spLocks/>
          </p:cNvSpPr>
          <p:nvPr/>
        </p:nvSpPr>
        <p:spPr bwMode="auto">
          <a:xfrm>
            <a:off x="21678900" y="101488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18"/>
          <p:cNvSpPr>
            <a:spLocks/>
          </p:cNvSpPr>
          <p:nvPr/>
        </p:nvSpPr>
        <p:spPr bwMode="auto">
          <a:xfrm>
            <a:off x="21664613" y="10129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19"/>
          <p:cNvSpPr>
            <a:spLocks/>
          </p:cNvSpPr>
          <p:nvPr/>
        </p:nvSpPr>
        <p:spPr bwMode="auto">
          <a:xfrm>
            <a:off x="21296313" y="10193338"/>
            <a:ext cx="754063" cy="781050"/>
          </a:xfrm>
          <a:custGeom>
            <a:avLst/>
            <a:gdLst>
              <a:gd name="T0" fmla="*/ 234 w 237"/>
              <a:gd name="T1" fmla="*/ 52 h 247"/>
              <a:gd name="T2" fmla="*/ 187 w 237"/>
              <a:gd name="T3" fmla="*/ 50 h 247"/>
              <a:gd name="T4" fmla="*/ 160 w 237"/>
              <a:gd name="T5" fmla="*/ 29 h 247"/>
              <a:gd name="T6" fmla="*/ 132 w 237"/>
              <a:gd name="T7" fmla="*/ 5 h 247"/>
              <a:gd name="T8" fmla="*/ 129 w 237"/>
              <a:gd name="T9" fmla="*/ 0 h 247"/>
              <a:gd name="T10" fmla="*/ 102 w 237"/>
              <a:gd name="T11" fmla="*/ 18 h 247"/>
              <a:gd name="T12" fmla="*/ 84 w 237"/>
              <a:gd name="T13" fmla="*/ 18 h 247"/>
              <a:gd name="T14" fmla="*/ 72 w 237"/>
              <a:gd name="T15" fmla="*/ 13 h 247"/>
              <a:gd name="T16" fmla="*/ 30 w 237"/>
              <a:gd name="T17" fmla="*/ 27 h 247"/>
              <a:gd name="T18" fmla="*/ 18 w 237"/>
              <a:gd name="T19" fmla="*/ 59 h 247"/>
              <a:gd name="T20" fmla="*/ 11 w 237"/>
              <a:gd name="T21" fmla="*/ 67 h 247"/>
              <a:gd name="T22" fmla="*/ 25 w 237"/>
              <a:gd name="T23" fmla="*/ 77 h 247"/>
              <a:gd name="T24" fmla="*/ 26 w 237"/>
              <a:gd name="T25" fmla="*/ 93 h 247"/>
              <a:gd name="T26" fmla="*/ 9 w 237"/>
              <a:gd name="T27" fmla="*/ 113 h 247"/>
              <a:gd name="T28" fmla="*/ 12 w 237"/>
              <a:gd name="T29" fmla="*/ 136 h 247"/>
              <a:gd name="T30" fmla="*/ 0 w 237"/>
              <a:gd name="T31" fmla="*/ 174 h 247"/>
              <a:gd name="T32" fmla="*/ 8 w 237"/>
              <a:gd name="T33" fmla="*/ 183 h 247"/>
              <a:gd name="T34" fmla="*/ 23 w 237"/>
              <a:gd name="T35" fmla="*/ 187 h 247"/>
              <a:gd name="T36" fmla="*/ 41 w 237"/>
              <a:gd name="T37" fmla="*/ 184 h 247"/>
              <a:gd name="T38" fmla="*/ 62 w 237"/>
              <a:gd name="T39" fmla="*/ 179 h 247"/>
              <a:gd name="T40" fmla="*/ 71 w 237"/>
              <a:gd name="T41" fmla="*/ 177 h 247"/>
              <a:gd name="T42" fmla="*/ 68 w 237"/>
              <a:gd name="T43" fmla="*/ 188 h 247"/>
              <a:gd name="T44" fmla="*/ 49 w 237"/>
              <a:gd name="T45" fmla="*/ 193 h 247"/>
              <a:gd name="T46" fmla="*/ 43 w 237"/>
              <a:gd name="T47" fmla="*/ 203 h 247"/>
              <a:gd name="T48" fmla="*/ 23 w 237"/>
              <a:gd name="T49" fmla="*/ 234 h 247"/>
              <a:gd name="T50" fmla="*/ 34 w 237"/>
              <a:gd name="T51" fmla="*/ 247 h 247"/>
              <a:gd name="T52" fmla="*/ 63 w 237"/>
              <a:gd name="T53" fmla="*/ 201 h 247"/>
              <a:gd name="T54" fmla="*/ 92 w 237"/>
              <a:gd name="T55" fmla="*/ 181 h 247"/>
              <a:gd name="T56" fmla="*/ 105 w 237"/>
              <a:gd name="T57" fmla="*/ 163 h 247"/>
              <a:gd name="T58" fmla="*/ 113 w 237"/>
              <a:gd name="T59" fmla="*/ 133 h 247"/>
              <a:gd name="T60" fmla="*/ 116 w 237"/>
              <a:gd name="T61" fmla="*/ 126 h 247"/>
              <a:gd name="T62" fmla="*/ 172 w 237"/>
              <a:gd name="T63" fmla="*/ 100 h 247"/>
              <a:gd name="T64" fmla="*/ 195 w 237"/>
              <a:gd name="T65" fmla="*/ 92 h 247"/>
              <a:gd name="T66" fmla="*/ 227 w 237"/>
              <a:gd name="T67" fmla="*/ 94 h 247"/>
              <a:gd name="T68" fmla="*/ 237 w 237"/>
              <a:gd name="T69" fmla="*/ 80 h 247"/>
              <a:gd name="T70" fmla="*/ 234 w 237"/>
              <a:gd name="T71" fmla="*/ 5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247">
                <a:moveTo>
                  <a:pt x="234" y="52"/>
                </a:moveTo>
                <a:cubicBezTo>
                  <a:pt x="187" y="50"/>
                  <a:pt x="187" y="50"/>
                  <a:pt x="187" y="50"/>
                </a:cubicBezTo>
                <a:cubicBezTo>
                  <a:pt x="187" y="50"/>
                  <a:pt x="166" y="34"/>
                  <a:pt x="160" y="29"/>
                </a:cubicBezTo>
                <a:cubicBezTo>
                  <a:pt x="154" y="25"/>
                  <a:pt x="132" y="5"/>
                  <a:pt x="132" y="5"/>
                </a:cubicBezTo>
                <a:cubicBezTo>
                  <a:pt x="132" y="5"/>
                  <a:pt x="131" y="3"/>
                  <a:pt x="129" y="0"/>
                </a:cubicBezTo>
                <a:cubicBezTo>
                  <a:pt x="102" y="18"/>
                  <a:pt x="102" y="18"/>
                  <a:pt x="102" y="18"/>
                </a:cubicBezTo>
                <a:cubicBezTo>
                  <a:pt x="84" y="18"/>
                  <a:pt x="84" y="18"/>
                  <a:pt x="84" y="18"/>
                </a:cubicBezTo>
                <a:cubicBezTo>
                  <a:pt x="72" y="13"/>
                  <a:pt x="72" y="13"/>
                  <a:pt x="72" y="13"/>
                </a:cubicBezTo>
                <a:cubicBezTo>
                  <a:pt x="72" y="13"/>
                  <a:pt x="39" y="25"/>
                  <a:pt x="30" y="27"/>
                </a:cubicBezTo>
                <a:cubicBezTo>
                  <a:pt x="22" y="30"/>
                  <a:pt x="18" y="59"/>
                  <a:pt x="18" y="59"/>
                </a:cubicBezTo>
                <a:cubicBezTo>
                  <a:pt x="11" y="67"/>
                  <a:pt x="11" y="67"/>
                  <a:pt x="11" y="67"/>
                </a:cubicBezTo>
                <a:cubicBezTo>
                  <a:pt x="25" y="77"/>
                  <a:pt x="25" y="77"/>
                  <a:pt x="25" y="77"/>
                </a:cubicBezTo>
                <a:cubicBezTo>
                  <a:pt x="26" y="93"/>
                  <a:pt x="26" y="93"/>
                  <a:pt x="26" y="93"/>
                </a:cubicBezTo>
                <a:cubicBezTo>
                  <a:pt x="9" y="113"/>
                  <a:pt x="9" y="113"/>
                  <a:pt x="9" y="113"/>
                </a:cubicBezTo>
                <a:cubicBezTo>
                  <a:pt x="12" y="136"/>
                  <a:pt x="12" y="136"/>
                  <a:pt x="12" y="136"/>
                </a:cubicBezTo>
                <a:cubicBezTo>
                  <a:pt x="12" y="136"/>
                  <a:pt x="6" y="156"/>
                  <a:pt x="0" y="174"/>
                </a:cubicBezTo>
                <a:cubicBezTo>
                  <a:pt x="1" y="176"/>
                  <a:pt x="6" y="183"/>
                  <a:pt x="8" y="183"/>
                </a:cubicBezTo>
                <a:cubicBezTo>
                  <a:pt x="11" y="183"/>
                  <a:pt x="18" y="187"/>
                  <a:pt x="23" y="187"/>
                </a:cubicBezTo>
                <a:cubicBezTo>
                  <a:pt x="28" y="187"/>
                  <a:pt x="41" y="184"/>
                  <a:pt x="41" y="184"/>
                </a:cubicBezTo>
                <a:cubicBezTo>
                  <a:pt x="62" y="179"/>
                  <a:pt x="62" y="179"/>
                  <a:pt x="62" y="179"/>
                </a:cubicBezTo>
                <a:cubicBezTo>
                  <a:pt x="71" y="177"/>
                  <a:pt x="71" y="177"/>
                  <a:pt x="71" y="177"/>
                </a:cubicBezTo>
                <a:cubicBezTo>
                  <a:pt x="71" y="177"/>
                  <a:pt x="83" y="185"/>
                  <a:pt x="68" y="188"/>
                </a:cubicBezTo>
                <a:cubicBezTo>
                  <a:pt x="52" y="191"/>
                  <a:pt x="52" y="188"/>
                  <a:pt x="49" y="193"/>
                </a:cubicBezTo>
                <a:cubicBezTo>
                  <a:pt x="46" y="198"/>
                  <a:pt x="45" y="200"/>
                  <a:pt x="43" y="203"/>
                </a:cubicBezTo>
                <a:cubicBezTo>
                  <a:pt x="41" y="206"/>
                  <a:pt x="23" y="234"/>
                  <a:pt x="23" y="234"/>
                </a:cubicBezTo>
                <a:cubicBezTo>
                  <a:pt x="34" y="247"/>
                  <a:pt x="34" y="247"/>
                  <a:pt x="34" y="247"/>
                </a:cubicBezTo>
                <a:cubicBezTo>
                  <a:pt x="34" y="247"/>
                  <a:pt x="59" y="202"/>
                  <a:pt x="63" y="201"/>
                </a:cubicBezTo>
                <a:cubicBezTo>
                  <a:pt x="67" y="200"/>
                  <a:pt x="92" y="181"/>
                  <a:pt x="92" y="181"/>
                </a:cubicBezTo>
                <a:cubicBezTo>
                  <a:pt x="105" y="163"/>
                  <a:pt x="105" y="163"/>
                  <a:pt x="105" y="163"/>
                </a:cubicBezTo>
                <a:cubicBezTo>
                  <a:pt x="113" y="133"/>
                  <a:pt x="113" y="133"/>
                  <a:pt x="113" y="133"/>
                </a:cubicBezTo>
                <a:cubicBezTo>
                  <a:pt x="116" y="126"/>
                  <a:pt x="116" y="126"/>
                  <a:pt x="116" y="126"/>
                </a:cubicBezTo>
                <a:cubicBezTo>
                  <a:pt x="172" y="100"/>
                  <a:pt x="172" y="100"/>
                  <a:pt x="172" y="100"/>
                </a:cubicBezTo>
                <a:cubicBezTo>
                  <a:pt x="172" y="100"/>
                  <a:pt x="190" y="92"/>
                  <a:pt x="195" y="92"/>
                </a:cubicBezTo>
                <a:cubicBezTo>
                  <a:pt x="199" y="92"/>
                  <a:pt x="222" y="95"/>
                  <a:pt x="227" y="94"/>
                </a:cubicBezTo>
                <a:cubicBezTo>
                  <a:pt x="231" y="92"/>
                  <a:pt x="237" y="88"/>
                  <a:pt x="237" y="80"/>
                </a:cubicBezTo>
                <a:cubicBezTo>
                  <a:pt x="237" y="73"/>
                  <a:pt x="234" y="52"/>
                  <a:pt x="234" y="5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20"/>
          <p:cNvSpPr>
            <a:spLocks/>
          </p:cNvSpPr>
          <p:nvPr/>
        </p:nvSpPr>
        <p:spPr bwMode="auto">
          <a:xfrm>
            <a:off x="21669375" y="1013301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21"/>
          <p:cNvSpPr>
            <a:spLocks/>
          </p:cNvSpPr>
          <p:nvPr/>
        </p:nvSpPr>
        <p:spPr bwMode="auto">
          <a:xfrm>
            <a:off x="21688425" y="1016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22"/>
          <p:cNvSpPr>
            <a:spLocks/>
          </p:cNvSpPr>
          <p:nvPr/>
        </p:nvSpPr>
        <p:spPr bwMode="auto">
          <a:xfrm>
            <a:off x="21672550" y="101393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23"/>
          <p:cNvSpPr>
            <a:spLocks/>
          </p:cNvSpPr>
          <p:nvPr/>
        </p:nvSpPr>
        <p:spPr bwMode="auto">
          <a:xfrm>
            <a:off x="21682075" y="1015523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24"/>
          <p:cNvSpPr>
            <a:spLocks/>
          </p:cNvSpPr>
          <p:nvPr/>
        </p:nvSpPr>
        <p:spPr bwMode="auto">
          <a:xfrm>
            <a:off x="21299488" y="10747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25"/>
          <p:cNvSpPr>
            <a:spLocks/>
          </p:cNvSpPr>
          <p:nvPr/>
        </p:nvSpPr>
        <p:spPr bwMode="auto">
          <a:xfrm>
            <a:off x="21302663" y="10750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26"/>
          <p:cNvSpPr>
            <a:spLocks/>
          </p:cNvSpPr>
          <p:nvPr/>
        </p:nvSpPr>
        <p:spPr bwMode="auto">
          <a:xfrm>
            <a:off x="21299488" y="10747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27"/>
          <p:cNvSpPr>
            <a:spLocks/>
          </p:cNvSpPr>
          <p:nvPr/>
        </p:nvSpPr>
        <p:spPr bwMode="auto">
          <a:xfrm>
            <a:off x="21309013" y="10760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28"/>
          <p:cNvSpPr>
            <a:spLocks/>
          </p:cNvSpPr>
          <p:nvPr/>
        </p:nvSpPr>
        <p:spPr bwMode="auto">
          <a:xfrm>
            <a:off x="21296313" y="1074420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0"/>
                  <a:pt x="1" y="0"/>
                  <a:pt x="1"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29"/>
          <p:cNvSpPr>
            <a:spLocks/>
          </p:cNvSpPr>
          <p:nvPr/>
        </p:nvSpPr>
        <p:spPr bwMode="auto">
          <a:xfrm>
            <a:off x="21305838" y="10760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30"/>
          <p:cNvSpPr>
            <a:spLocks/>
          </p:cNvSpPr>
          <p:nvPr/>
        </p:nvSpPr>
        <p:spPr bwMode="auto">
          <a:xfrm>
            <a:off x="21318538" y="10772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31"/>
          <p:cNvSpPr>
            <a:spLocks/>
          </p:cNvSpPr>
          <p:nvPr/>
        </p:nvSpPr>
        <p:spPr bwMode="auto">
          <a:xfrm>
            <a:off x="21309013" y="10763250"/>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32"/>
          <p:cNvSpPr>
            <a:spLocks/>
          </p:cNvSpPr>
          <p:nvPr/>
        </p:nvSpPr>
        <p:spPr bwMode="auto">
          <a:xfrm>
            <a:off x="21328063" y="10772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33"/>
          <p:cNvSpPr>
            <a:spLocks/>
          </p:cNvSpPr>
          <p:nvPr/>
        </p:nvSpPr>
        <p:spPr bwMode="auto">
          <a:xfrm>
            <a:off x="21321713" y="10772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34"/>
          <p:cNvSpPr>
            <a:spLocks/>
          </p:cNvSpPr>
          <p:nvPr/>
        </p:nvSpPr>
        <p:spPr bwMode="auto">
          <a:xfrm>
            <a:off x="21312188" y="107664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35"/>
          <p:cNvSpPr>
            <a:spLocks/>
          </p:cNvSpPr>
          <p:nvPr/>
        </p:nvSpPr>
        <p:spPr bwMode="auto">
          <a:xfrm>
            <a:off x="21315363" y="10769600"/>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36"/>
          <p:cNvSpPr>
            <a:spLocks/>
          </p:cNvSpPr>
          <p:nvPr/>
        </p:nvSpPr>
        <p:spPr bwMode="auto">
          <a:xfrm>
            <a:off x="21315363" y="10769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37"/>
          <p:cNvSpPr>
            <a:spLocks/>
          </p:cNvSpPr>
          <p:nvPr/>
        </p:nvSpPr>
        <p:spPr bwMode="auto">
          <a:xfrm>
            <a:off x="19783425" y="10406063"/>
            <a:ext cx="1595438" cy="2122488"/>
          </a:xfrm>
          <a:custGeom>
            <a:avLst/>
            <a:gdLst>
              <a:gd name="T0" fmla="*/ 472 w 501"/>
              <a:gd name="T1" fmla="*/ 48 h 672"/>
              <a:gd name="T2" fmla="*/ 344 w 501"/>
              <a:gd name="T3" fmla="*/ 76 h 672"/>
              <a:gd name="T4" fmla="*/ 205 w 501"/>
              <a:gd name="T5" fmla="*/ 109 h 672"/>
              <a:gd name="T6" fmla="*/ 132 w 501"/>
              <a:gd name="T7" fmla="*/ 145 h 672"/>
              <a:gd name="T8" fmla="*/ 51 w 501"/>
              <a:gd name="T9" fmla="*/ 197 h 672"/>
              <a:gd name="T10" fmla="*/ 24 w 501"/>
              <a:gd name="T11" fmla="*/ 293 h 672"/>
              <a:gd name="T12" fmla="*/ 76 w 501"/>
              <a:gd name="T13" fmla="*/ 394 h 672"/>
              <a:gd name="T14" fmla="*/ 80 w 501"/>
              <a:gd name="T15" fmla="*/ 409 h 672"/>
              <a:gd name="T16" fmla="*/ 77 w 501"/>
              <a:gd name="T17" fmla="*/ 428 h 672"/>
              <a:gd name="T18" fmla="*/ 130 w 501"/>
              <a:gd name="T19" fmla="*/ 458 h 672"/>
              <a:gd name="T20" fmla="*/ 196 w 501"/>
              <a:gd name="T21" fmla="*/ 449 h 672"/>
              <a:gd name="T22" fmla="*/ 243 w 501"/>
              <a:gd name="T23" fmla="*/ 441 h 672"/>
              <a:gd name="T24" fmla="*/ 281 w 501"/>
              <a:gd name="T25" fmla="*/ 462 h 672"/>
              <a:gd name="T26" fmla="*/ 268 w 501"/>
              <a:gd name="T27" fmla="*/ 485 h 672"/>
              <a:gd name="T28" fmla="*/ 194 w 501"/>
              <a:gd name="T29" fmla="*/ 468 h 672"/>
              <a:gd name="T30" fmla="*/ 147 w 501"/>
              <a:gd name="T31" fmla="*/ 486 h 672"/>
              <a:gd name="T32" fmla="*/ 107 w 501"/>
              <a:gd name="T33" fmla="*/ 522 h 672"/>
              <a:gd name="T34" fmla="*/ 169 w 501"/>
              <a:gd name="T35" fmla="*/ 604 h 672"/>
              <a:gd name="T36" fmla="*/ 207 w 501"/>
              <a:gd name="T37" fmla="*/ 621 h 672"/>
              <a:gd name="T38" fmla="*/ 245 w 501"/>
              <a:gd name="T39" fmla="*/ 624 h 672"/>
              <a:gd name="T40" fmla="*/ 270 w 501"/>
              <a:gd name="T41" fmla="*/ 616 h 672"/>
              <a:gd name="T42" fmla="*/ 318 w 501"/>
              <a:gd name="T43" fmla="*/ 646 h 672"/>
              <a:gd name="T44" fmla="*/ 265 w 501"/>
              <a:gd name="T45" fmla="*/ 541 h 672"/>
              <a:gd name="T46" fmla="*/ 300 w 501"/>
              <a:gd name="T47" fmla="*/ 548 h 672"/>
              <a:gd name="T48" fmla="*/ 317 w 501"/>
              <a:gd name="T49" fmla="*/ 520 h 672"/>
              <a:gd name="T50" fmla="*/ 298 w 501"/>
              <a:gd name="T51" fmla="*/ 504 h 672"/>
              <a:gd name="T52" fmla="*/ 306 w 501"/>
              <a:gd name="T53" fmla="*/ 471 h 672"/>
              <a:gd name="T54" fmla="*/ 367 w 501"/>
              <a:gd name="T55" fmla="*/ 486 h 672"/>
              <a:gd name="T56" fmla="*/ 360 w 501"/>
              <a:gd name="T57" fmla="*/ 438 h 672"/>
              <a:gd name="T58" fmla="*/ 355 w 501"/>
              <a:gd name="T59" fmla="*/ 415 h 672"/>
              <a:gd name="T60" fmla="*/ 410 w 501"/>
              <a:gd name="T61" fmla="*/ 439 h 672"/>
              <a:gd name="T62" fmla="*/ 306 w 501"/>
              <a:gd name="T63" fmla="*/ 373 h 672"/>
              <a:gd name="T64" fmla="*/ 276 w 501"/>
              <a:gd name="T65" fmla="*/ 383 h 672"/>
              <a:gd name="T66" fmla="*/ 300 w 501"/>
              <a:gd name="T67" fmla="*/ 415 h 672"/>
              <a:gd name="T68" fmla="*/ 271 w 501"/>
              <a:gd name="T69" fmla="*/ 406 h 672"/>
              <a:gd name="T70" fmla="*/ 220 w 501"/>
              <a:gd name="T71" fmla="*/ 393 h 672"/>
              <a:gd name="T72" fmla="*/ 244 w 501"/>
              <a:gd name="T73" fmla="*/ 347 h 672"/>
              <a:gd name="T74" fmla="*/ 266 w 501"/>
              <a:gd name="T75" fmla="*/ 339 h 672"/>
              <a:gd name="T76" fmla="*/ 274 w 501"/>
              <a:gd name="T77" fmla="*/ 320 h 672"/>
              <a:gd name="T78" fmla="*/ 197 w 501"/>
              <a:gd name="T79" fmla="*/ 200 h 672"/>
              <a:gd name="T80" fmla="*/ 211 w 501"/>
              <a:gd name="T81" fmla="*/ 205 h 672"/>
              <a:gd name="T82" fmla="*/ 290 w 501"/>
              <a:gd name="T83" fmla="*/ 249 h 672"/>
              <a:gd name="T84" fmla="*/ 272 w 501"/>
              <a:gd name="T85" fmla="*/ 234 h 672"/>
              <a:gd name="T86" fmla="*/ 287 w 501"/>
              <a:gd name="T87" fmla="*/ 214 h 672"/>
              <a:gd name="T88" fmla="*/ 319 w 501"/>
              <a:gd name="T89" fmla="*/ 225 h 672"/>
              <a:gd name="T90" fmla="*/ 316 w 501"/>
              <a:gd name="T91" fmla="*/ 197 h 672"/>
              <a:gd name="T92" fmla="*/ 345 w 501"/>
              <a:gd name="T93" fmla="*/ 198 h 672"/>
              <a:gd name="T94" fmla="*/ 287 w 501"/>
              <a:gd name="T95" fmla="*/ 172 h 672"/>
              <a:gd name="T96" fmla="*/ 326 w 501"/>
              <a:gd name="T97" fmla="*/ 132 h 672"/>
              <a:gd name="T98" fmla="*/ 391 w 501"/>
              <a:gd name="T99" fmla="*/ 106 h 672"/>
              <a:gd name="T100" fmla="*/ 484 w 501"/>
              <a:gd name="T101" fmla="*/ 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1" h="672">
                <a:moveTo>
                  <a:pt x="500" y="10"/>
                </a:moveTo>
                <a:cubicBezTo>
                  <a:pt x="486" y="0"/>
                  <a:pt x="486" y="0"/>
                  <a:pt x="486" y="0"/>
                </a:cubicBezTo>
                <a:cubicBezTo>
                  <a:pt x="472" y="17"/>
                  <a:pt x="472" y="17"/>
                  <a:pt x="472" y="17"/>
                </a:cubicBezTo>
                <a:cubicBezTo>
                  <a:pt x="472" y="17"/>
                  <a:pt x="472" y="40"/>
                  <a:pt x="472" y="48"/>
                </a:cubicBezTo>
                <a:cubicBezTo>
                  <a:pt x="472" y="55"/>
                  <a:pt x="447" y="64"/>
                  <a:pt x="441" y="69"/>
                </a:cubicBezTo>
                <a:cubicBezTo>
                  <a:pt x="435" y="74"/>
                  <a:pt x="407" y="78"/>
                  <a:pt x="407" y="78"/>
                </a:cubicBezTo>
                <a:cubicBezTo>
                  <a:pt x="379" y="76"/>
                  <a:pt x="379" y="76"/>
                  <a:pt x="379" y="76"/>
                </a:cubicBezTo>
                <a:cubicBezTo>
                  <a:pt x="344" y="76"/>
                  <a:pt x="344" y="76"/>
                  <a:pt x="344" y="76"/>
                </a:cubicBezTo>
                <a:cubicBezTo>
                  <a:pt x="331" y="61"/>
                  <a:pt x="331" y="61"/>
                  <a:pt x="331" y="61"/>
                </a:cubicBezTo>
                <a:cubicBezTo>
                  <a:pt x="302" y="61"/>
                  <a:pt x="302" y="61"/>
                  <a:pt x="302" y="61"/>
                </a:cubicBezTo>
                <a:cubicBezTo>
                  <a:pt x="279" y="93"/>
                  <a:pt x="279" y="93"/>
                  <a:pt x="279" y="93"/>
                </a:cubicBezTo>
                <a:cubicBezTo>
                  <a:pt x="205" y="109"/>
                  <a:pt x="205" y="109"/>
                  <a:pt x="205" y="109"/>
                </a:cubicBezTo>
                <a:cubicBezTo>
                  <a:pt x="186" y="122"/>
                  <a:pt x="186" y="122"/>
                  <a:pt x="186" y="122"/>
                </a:cubicBezTo>
                <a:cubicBezTo>
                  <a:pt x="182" y="134"/>
                  <a:pt x="182" y="134"/>
                  <a:pt x="182" y="134"/>
                </a:cubicBezTo>
                <a:cubicBezTo>
                  <a:pt x="158" y="147"/>
                  <a:pt x="158" y="147"/>
                  <a:pt x="158" y="147"/>
                </a:cubicBezTo>
                <a:cubicBezTo>
                  <a:pt x="132" y="145"/>
                  <a:pt x="132" y="145"/>
                  <a:pt x="132" y="145"/>
                </a:cubicBezTo>
                <a:cubicBezTo>
                  <a:pt x="112" y="164"/>
                  <a:pt x="112" y="164"/>
                  <a:pt x="112" y="164"/>
                </a:cubicBezTo>
                <a:cubicBezTo>
                  <a:pt x="112" y="164"/>
                  <a:pt x="107" y="184"/>
                  <a:pt x="103" y="185"/>
                </a:cubicBezTo>
                <a:cubicBezTo>
                  <a:pt x="99" y="186"/>
                  <a:pt x="77" y="187"/>
                  <a:pt x="77" y="187"/>
                </a:cubicBezTo>
                <a:cubicBezTo>
                  <a:pt x="51" y="197"/>
                  <a:pt x="51" y="197"/>
                  <a:pt x="51" y="197"/>
                </a:cubicBezTo>
                <a:cubicBezTo>
                  <a:pt x="52" y="228"/>
                  <a:pt x="52" y="228"/>
                  <a:pt x="52" y="228"/>
                </a:cubicBezTo>
                <a:cubicBezTo>
                  <a:pt x="44" y="268"/>
                  <a:pt x="44" y="268"/>
                  <a:pt x="44" y="268"/>
                </a:cubicBezTo>
                <a:cubicBezTo>
                  <a:pt x="40" y="285"/>
                  <a:pt x="40" y="285"/>
                  <a:pt x="40" y="285"/>
                </a:cubicBezTo>
                <a:cubicBezTo>
                  <a:pt x="24" y="293"/>
                  <a:pt x="24" y="293"/>
                  <a:pt x="24" y="293"/>
                </a:cubicBezTo>
                <a:cubicBezTo>
                  <a:pt x="0" y="346"/>
                  <a:pt x="0" y="346"/>
                  <a:pt x="0" y="346"/>
                </a:cubicBezTo>
                <a:cubicBezTo>
                  <a:pt x="1" y="347"/>
                  <a:pt x="2" y="348"/>
                  <a:pt x="3" y="349"/>
                </a:cubicBezTo>
                <a:cubicBezTo>
                  <a:pt x="6" y="352"/>
                  <a:pt x="41" y="384"/>
                  <a:pt x="41" y="384"/>
                </a:cubicBezTo>
                <a:cubicBezTo>
                  <a:pt x="76" y="394"/>
                  <a:pt x="76" y="394"/>
                  <a:pt x="76" y="394"/>
                </a:cubicBezTo>
                <a:cubicBezTo>
                  <a:pt x="88" y="391"/>
                  <a:pt x="88" y="391"/>
                  <a:pt x="88" y="391"/>
                </a:cubicBezTo>
                <a:cubicBezTo>
                  <a:pt x="88" y="391"/>
                  <a:pt x="103" y="400"/>
                  <a:pt x="103" y="403"/>
                </a:cubicBezTo>
                <a:cubicBezTo>
                  <a:pt x="103" y="406"/>
                  <a:pt x="106" y="409"/>
                  <a:pt x="102" y="409"/>
                </a:cubicBezTo>
                <a:cubicBezTo>
                  <a:pt x="98" y="409"/>
                  <a:pt x="80" y="409"/>
                  <a:pt x="80" y="409"/>
                </a:cubicBezTo>
                <a:cubicBezTo>
                  <a:pt x="71" y="409"/>
                  <a:pt x="71" y="409"/>
                  <a:pt x="71" y="409"/>
                </a:cubicBezTo>
                <a:cubicBezTo>
                  <a:pt x="65" y="413"/>
                  <a:pt x="65" y="413"/>
                  <a:pt x="65" y="413"/>
                </a:cubicBezTo>
                <a:cubicBezTo>
                  <a:pt x="65" y="413"/>
                  <a:pt x="55" y="420"/>
                  <a:pt x="66" y="424"/>
                </a:cubicBezTo>
                <a:cubicBezTo>
                  <a:pt x="77" y="428"/>
                  <a:pt x="77" y="428"/>
                  <a:pt x="77" y="428"/>
                </a:cubicBezTo>
                <a:cubicBezTo>
                  <a:pt x="77" y="428"/>
                  <a:pt x="92" y="438"/>
                  <a:pt x="93" y="442"/>
                </a:cubicBezTo>
                <a:cubicBezTo>
                  <a:pt x="94" y="446"/>
                  <a:pt x="103" y="465"/>
                  <a:pt x="103" y="465"/>
                </a:cubicBezTo>
                <a:cubicBezTo>
                  <a:pt x="112" y="468"/>
                  <a:pt x="112" y="468"/>
                  <a:pt x="112" y="468"/>
                </a:cubicBezTo>
                <a:cubicBezTo>
                  <a:pt x="112" y="468"/>
                  <a:pt x="123" y="458"/>
                  <a:pt x="130" y="458"/>
                </a:cubicBezTo>
                <a:cubicBezTo>
                  <a:pt x="137" y="458"/>
                  <a:pt x="152" y="459"/>
                  <a:pt x="156" y="459"/>
                </a:cubicBezTo>
                <a:cubicBezTo>
                  <a:pt x="160" y="459"/>
                  <a:pt x="179" y="462"/>
                  <a:pt x="181" y="459"/>
                </a:cubicBezTo>
                <a:cubicBezTo>
                  <a:pt x="183" y="456"/>
                  <a:pt x="185" y="452"/>
                  <a:pt x="185" y="452"/>
                </a:cubicBezTo>
                <a:cubicBezTo>
                  <a:pt x="196" y="449"/>
                  <a:pt x="196" y="449"/>
                  <a:pt x="196" y="449"/>
                </a:cubicBezTo>
                <a:cubicBezTo>
                  <a:pt x="208" y="451"/>
                  <a:pt x="208" y="451"/>
                  <a:pt x="208" y="451"/>
                </a:cubicBezTo>
                <a:cubicBezTo>
                  <a:pt x="219" y="448"/>
                  <a:pt x="219" y="448"/>
                  <a:pt x="219" y="448"/>
                </a:cubicBezTo>
                <a:cubicBezTo>
                  <a:pt x="223" y="442"/>
                  <a:pt x="223" y="442"/>
                  <a:pt x="223" y="442"/>
                </a:cubicBezTo>
                <a:cubicBezTo>
                  <a:pt x="243" y="441"/>
                  <a:pt x="243" y="441"/>
                  <a:pt x="243" y="441"/>
                </a:cubicBezTo>
                <a:cubicBezTo>
                  <a:pt x="268" y="448"/>
                  <a:pt x="268" y="448"/>
                  <a:pt x="268" y="448"/>
                </a:cubicBezTo>
                <a:cubicBezTo>
                  <a:pt x="278" y="449"/>
                  <a:pt x="278" y="449"/>
                  <a:pt x="278" y="449"/>
                </a:cubicBezTo>
                <a:cubicBezTo>
                  <a:pt x="285" y="458"/>
                  <a:pt x="285" y="458"/>
                  <a:pt x="285" y="458"/>
                </a:cubicBezTo>
                <a:cubicBezTo>
                  <a:pt x="281" y="462"/>
                  <a:pt x="281" y="462"/>
                  <a:pt x="281" y="462"/>
                </a:cubicBezTo>
                <a:cubicBezTo>
                  <a:pt x="272" y="465"/>
                  <a:pt x="272" y="465"/>
                  <a:pt x="272" y="465"/>
                </a:cubicBezTo>
                <a:cubicBezTo>
                  <a:pt x="275" y="473"/>
                  <a:pt x="275" y="473"/>
                  <a:pt x="275" y="473"/>
                </a:cubicBezTo>
                <a:cubicBezTo>
                  <a:pt x="276" y="478"/>
                  <a:pt x="276" y="478"/>
                  <a:pt x="276" y="478"/>
                </a:cubicBezTo>
                <a:cubicBezTo>
                  <a:pt x="268" y="485"/>
                  <a:pt x="268" y="485"/>
                  <a:pt x="268" y="485"/>
                </a:cubicBezTo>
                <a:cubicBezTo>
                  <a:pt x="260" y="487"/>
                  <a:pt x="260" y="487"/>
                  <a:pt x="260" y="487"/>
                </a:cubicBezTo>
                <a:cubicBezTo>
                  <a:pt x="227" y="481"/>
                  <a:pt x="227" y="481"/>
                  <a:pt x="227" y="481"/>
                </a:cubicBezTo>
                <a:cubicBezTo>
                  <a:pt x="203" y="471"/>
                  <a:pt x="203" y="471"/>
                  <a:pt x="203" y="471"/>
                </a:cubicBezTo>
                <a:cubicBezTo>
                  <a:pt x="203" y="471"/>
                  <a:pt x="197" y="468"/>
                  <a:pt x="194" y="468"/>
                </a:cubicBezTo>
                <a:cubicBezTo>
                  <a:pt x="191" y="468"/>
                  <a:pt x="178" y="467"/>
                  <a:pt x="178" y="467"/>
                </a:cubicBezTo>
                <a:cubicBezTo>
                  <a:pt x="178" y="467"/>
                  <a:pt x="176" y="462"/>
                  <a:pt x="171" y="467"/>
                </a:cubicBezTo>
                <a:cubicBezTo>
                  <a:pt x="166" y="472"/>
                  <a:pt x="166" y="476"/>
                  <a:pt x="159" y="480"/>
                </a:cubicBezTo>
                <a:cubicBezTo>
                  <a:pt x="152" y="484"/>
                  <a:pt x="151" y="486"/>
                  <a:pt x="147" y="486"/>
                </a:cubicBezTo>
                <a:cubicBezTo>
                  <a:pt x="143" y="486"/>
                  <a:pt x="125" y="483"/>
                  <a:pt x="125" y="486"/>
                </a:cubicBezTo>
                <a:cubicBezTo>
                  <a:pt x="125" y="489"/>
                  <a:pt x="122" y="515"/>
                  <a:pt x="122" y="515"/>
                </a:cubicBezTo>
                <a:cubicBezTo>
                  <a:pt x="115" y="516"/>
                  <a:pt x="115" y="516"/>
                  <a:pt x="115" y="516"/>
                </a:cubicBezTo>
                <a:cubicBezTo>
                  <a:pt x="107" y="522"/>
                  <a:pt x="107" y="522"/>
                  <a:pt x="107" y="522"/>
                </a:cubicBezTo>
                <a:cubicBezTo>
                  <a:pt x="155" y="539"/>
                  <a:pt x="155" y="539"/>
                  <a:pt x="155" y="539"/>
                </a:cubicBezTo>
                <a:cubicBezTo>
                  <a:pt x="160" y="564"/>
                  <a:pt x="160" y="564"/>
                  <a:pt x="160" y="564"/>
                </a:cubicBezTo>
                <a:cubicBezTo>
                  <a:pt x="172" y="585"/>
                  <a:pt x="172" y="585"/>
                  <a:pt x="172" y="585"/>
                </a:cubicBezTo>
                <a:cubicBezTo>
                  <a:pt x="169" y="604"/>
                  <a:pt x="169" y="604"/>
                  <a:pt x="169" y="604"/>
                </a:cubicBezTo>
                <a:cubicBezTo>
                  <a:pt x="169" y="604"/>
                  <a:pt x="160" y="604"/>
                  <a:pt x="171" y="614"/>
                </a:cubicBezTo>
                <a:cubicBezTo>
                  <a:pt x="182" y="624"/>
                  <a:pt x="198" y="633"/>
                  <a:pt x="198" y="633"/>
                </a:cubicBezTo>
                <a:cubicBezTo>
                  <a:pt x="198" y="633"/>
                  <a:pt x="200" y="637"/>
                  <a:pt x="203" y="633"/>
                </a:cubicBezTo>
                <a:cubicBezTo>
                  <a:pt x="206" y="629"/>
                  <a:pt x="207" y="628"/>
                  <a:pt x="207" y="621"/>
                </a:cubicBezTo>
                <a:cubicBezTo>
                  <a:pt x="207" y="614"/>
                  <a:pt x="207" y="600"/>
                  <a:pt x="207" y="600"/>
                </a:cubicBezTo>
                <a:cubicBezTo>
                  <a:pt x="227" y="602"/>
                  <a:pt x="227" y="602"/>
                  <a:pt x="227" y="602"/>
                </a:cubicBezTo>
                <a:cubicBezTo>
                  <a:pt x="227" y="602"/>
                  <a:pt x="226" y="614"/>
                  <a:pt x="230" y="616"/>
                </a:cubicBezTo>
                <a:cubicBezTo>
                  <a:pt x="234" y="618"/>
                  <a:pt x="245" y="624"/>
                  <a:pt x="245" y="624"/>
                </a:cubicBezTo>
                <a:cubicBezTo>
                  <a:pt x="245" y="624"/>
                  <a:pt x="242" y="654"/>
                  <a:pt x="246" y="656"/>
                </a:cubicBezTo>
                <a:cubicBezTo>
                  <a:pt x="250" y="658"/>
                  <a:pt x="263" y="672"/>
                  <a:pt x="263" y="664"/>
                </a:cubicBezTo>
                <a:cubicBezTo>
                  <a:pt x="263" y="656"/>
                  <a:pt x="263" y="630"/>
                  <a:pt x="263" y="630"/>
                </a:cubicBezTo>
                <a:cubicBezTo>
                  <a:pt x="270" y="616"/>
                  <a:pt x="270" y="616"/>
                  <a:pt x="270" y="616"/>
                </a:cubicBezTo>
                <a:cubicBezTo>
                  <a:pt x="280" y="617"/>
                  <a:pt x="280" y="617"/>
                  <a:pt x="280" y="617"/>
                </a:cubicBezTo>
                <a:cubicBezTo>
                  <a:pt x="286" y="626"/>
                  <a:pt x="286" y="626"/>
                  <a:pt x="286" y="626"/>
                </a:cubicBezTo>
                <a:cubicBezTo>
                  <a:pt x="286" y="626"/>
                  <a:pt x="289" y="638"/>
                  <a:pt x="297" y="640"/>
                </a:cubicBezTo>
                <a:cubicBezTo>
                  <a:pt x="305" y="642"/>
                  <a:pt x="322" y="651"/>
                  <a:pt x="318" y="646"/>
                </a:cubicBezTo>
                <a:cubicBezTo>
                  <a:pt x="314" y="641"/>
                  <a:pt x="315" y="636"/>
                  <a:pt x="315" y="636"/>
                </a:cubicBezTo>
                <a:cubicBezTo>
                  <a:pt x="312" y="607"/>
                  <a:pt x="312" y="607"/>
                  <a:pt x="312" y="607"/>
                </a:cubicBezTo>
                <a:cubicBezTo>
                  <a:pt x="312" y="607"/>
                  <a:pt x="298" y="581"/>
                  <a:pt x="294" y="578"/>
                </a:cubicBezTo>
                <a:cubicBezTo>
                  <a:pt x="290" y="575"/>
                  <a:pt x="266" y="544"/>
                  <a:pt x="265" y="541"/>
                </a:cubicBezTo>
                <a:cubicBezTo>
                  <a:pt x="264" y="538"/>
                  <a:pt x="271" y="524"/>
                  <a:pt x="271" y="524"/>
                </a:cubicBezTo>
                <a:cubicBezTo>
                  <a:pt x="289" y="532"/>
                  <a:pt x="289" y="532"/>
                  <a:pt x="289" y="532"/>
                </a:cubicBezTo>
                <a:cubicBezTo>
                  <a:pt x="289" y="532"/>
                  <a:pt x="298" y="530"/>
                  <a:pt x="299" y="537"/>
                </a:cubicBezTo>
                <a:cubicBezTo>
                  <a:pt x="300" y="544"/>
                  <a:pt x="300" y="548"/>
                  <a:pt x="300" y="548"/>
                </a:cubicBezTo>
                <a:cubicBezTo>
                  <a:pt x="317" y="544"/>
                  <a:pt x="317" y="544"/>
                  <a:pt x="317" y="544"/>
                </a:cubicBezTo>
                <a:cubicBezTo>
                  <a:pt x="342" y="530"/>
                  <a:pt x="342" y="530"/>
                  <a:pt x="342" y="530"/>
                </a:cubicBezTo>
                <a:cubicBezTo>
                  <a:pt x="325" y="517"/>
                  <a:pt x="325" y="517"/>
                  <a:pt x="325" y="517"/>
                </a:cubicBezTo>
                <a:cubicBezTo>
                  <a:pt x="317" y="520"/>
                  <a:pt x="317" y="520"/>
                  <a:pt x="317" y="520"/>
                </a:cubicBezTo>
                <a:cubicBezTo>
                  <a:pt x="317" y="520"/>
                  <a:pt x="321" y="524"/>
                  <a:pt x="316" y="524"/>
                </a:cubicBezTo>
                <a:cubicBezTo>
                  <a:pt x="311" y="524"/>
                  <a:pt x="305" y="522"/>
                  <a:pt x="305" y="522"/>
                </a:cubicBezTo>
                <a:cubicBezTo>
                  <a:pt x="305" y="522"/>
                  <a:pt x="303" y="522"/>
                  <a:pt x="303" y="518"/>
                </a:cubicBezTo>
                <a:cubicBezTo>
                  <a:pt x="303" y="514"/>
                  <a:pt x="298" y="504"/>
                  <a:pt x="298" y="504"/>
                </a:cubicBezTo>
                <a:cubicBezTo>
                  <a:pt x="298" y="496"/>
                  <a:pt x="298" y="496"/>
                  <a:pt x="298" y="496"/>
                </a:cubicBezTo>
                <a:cubicBezTo>
                  <a:pt x="286" y="494"/>
                  <a:pt x="286" y="494"/>
                  <a:pt x="286" y="494"/>
                </a:cubicBezTo>
                <a:cubicBezTo>
                  <a:pt x="286" y="481"/>
                  <a:pt x="286" y="481"/>
                  <a:pt x="286" y="481"/>
                </a:cubicBezTo>
                <a:cubicBezTo>
                  <a:pt x="306" y="471"/>
                  <a:pt x="306" y="471"/>
                  <a:pt x="306" y="471"/>
                </a:cubicBezTo>
                <a:cubicBezTo>
                  <a:pt x="317" y="464"/>
                  <a:pt x="317" y="464"/>
                  <a:pt x="317" y="464"/>
                </a:cubicBezTo>
                <a:cubicBezTo>
                  <a:pt x="336" y="472"/>
                  <a:pt x="336" y="472"/>
                  <a:pt x="336" y="472"/>
                </a:cubicBezTo>
                <a:cubicBezTo>
                  <a:pt x="336" y="472"/>
                  <a:pt x="335" y="480"/>
                  <a:pt x="345" y="482"/>
                </a:cubicBezTo>
                <a:cubicBezTo>
                  <a:pt x="355" y="484"/>
                  <a:pt x="364" y="485"/>
                  <a:pt x="367" y="486"/>
                </a:cubicBezTo>
                <a:cubicBezTo>
                  <a:pt x="370" y="487"/>
                  <a:pt x="375" y="490"/>
                  <a:pt x="375" y="490"/>
                </a:cubicBezTo>
                <a:cubicBezTo>
                  <a:pt x="366" y="471"/>
                  <a:pt x="366" y="471"/>
                  <a:pt x="366" y="471"/>
                </a:cubicBezTo>
                <a:cubicBezTo>
                  <a:pt x="356" y="452"/>
                  <a:pt x="356" y="452"/>
                  <a:pt x="356" y="452"/>
                </a:cubicBezTo>
                <a:cubicBezTo>
                  <a:pt x="360" y="438"/>
                  <a:pt x="360" y="438"/>
                  <a:pt x="360" y="438"/>
                </a:cubicBezTo>
                <a:cubicBezTo>
                  <a:pt x="345" y="429"/>
                  <a:pt x="345" y="429"/>
                  <a:pt x="345" y="429"/>
                </a:cubicBezTo>
                <a:cubicBezTo>
                  <a:pt x="331" y="421"/>
                  <a:pt x="331" y="421"/>
                  <a:pt x="331" y="421"/>
                </a:cubicBezTo>
                <a:cubicBezTo>
                  <a:pt x="331" y="421"/>
                  <a:pt x="331" y="421"/>
                  <a:pt x="331" y="421"/>
                </a:cubicBezTo>
                <a:cubicBezTo>
                  <a:pt x="355" y="415"/>
                  <a:pt x="355" y="415"/>
                  <a:pt x="355" y="415"/>
                </a:cubicBezTo>
                <a:cubicBezTo>
                  <a:pt x="370" y="448"/>
                  <a:pt x="370" y="448"/>
                  <a:pt x="370" y="448"/>
                </a:cubicBezTo>
                <a:cubicBezTo>
                  <a:pt x="399" y="453"/>
                  <a:pt x="399" y="453"/>
                  <a:pt x="399" y="453"/>
                </a:cubicBezTo>
                <a:cubicBezTo>
                  <a:pt x="413" y="450"/>
                  <a:pt x="413" y="450"/>
                  <a:pt x="413" y="450"/>
                </a:cubicBezTo>
                <a:cubicBezTo>
                  <a:pt x="410" y="439"/>
                  <a:pt x="410" y="439"/>
                  <a:pt x="410" y="439"/>
                </a:cubicBezTo>
                <a:cubicBezTo>
                  <a:pt x="381" y="432"/>
                  <a:pt x="381" y="432"/>
                  <a:pt x="381" y="432"/>
                </a:cubicBezTo>
                <a:cubicBezTo>
                  <a:pt x="367" y="386"/>
                  <a:pt x="367" y="386"/>
                  <a:pt x="367" y="386"/>
                </a:cubicBezTo>
                <a:cubicBezTo>
                  <a:pt x="354" y="377"/>
                  <a:pt x="354" y="377"/>
                  <a:pt x="354" y="377"/>
                </a:cubicBezTo>
                <a:cubicBezTo>
                  <a:pt x="354" y="377"/>
                  <a:pt x="312" y="374"/>
                  <a:pt x="306" y="373"/>
                </a:cubicBezTo>
                <a:cubicBezTo>
                  <a:pt x="300" y="371"/>
                  <a:pt x="306" y="362"/>
                  <a:pt x="306" y="362"/>
                </a:cubicBezTo>
                <a:cubicBezTo>
                  <a:pt x="274" y="359"/>
                  <a:pt x="274" y="359"/>
                  <a:pt x="274" y="359"/>
                </a:cubicBezTo>
                <a:cubicBezTo>
                  <a:pt x="256" y="382"/>
                  <a:pt x="256" y="382"/>
                  <a:pt x="256" y="382"/>
                </a:cubicBezTo>
                <a:cubicBezTo>
                  <a:pt x="256" y="382"/>
                  <a:pt x="271" y="383"/>
                  <a:pt x="276" y="383"/>
                </a:cubicBezTo>
                <a:cubicBezTo>
                  <a:pt x="280" y="383"/>
                  <a:pt x="316" y="403"/>
                  <a:pt x="322" y="404"/>
                </a:cubicBezTo>
                <a:cubicBezTo>
                  <a:pt x="326" y="405"/>
                  <a:pt x="326" y="410"/>
                  <a:pt x="325" y="415"/>
                </a:cubicBezTo>
                <a:cubicBezTo>
                  <a:pt x="307" y="415"/>
                  <a:pt x="307" y="415"/>
                  <a:pt x="307" y="415"/>
                </a:cubicBezTo>
                <a:cubicBezTo>
                  <a:pt x="300" y="415"/>
                  <a:pt x="300" y="415"/>
                  <a:pt x="300" y="415"/>
                </a:cubicBezTo>
                <a:cubicBezTo>
                  <a:pt x="290" y="404"/>
                  <a:pt x="290" y="404"/>
                  <a:pt x="290" y="404"/>
                </a:cubicBezTo>
                <a:cubicBezTo>
                  <a:pt x="284" y="400"/>
                  <a:pt x="284" y="400"/>
                  <a:pt x="284" y="400"/>
                </a:cubicBezTo>
                <a:cubicBezTo>
                  <a:pt x="279" y="406"/>
                  <a:pt x="279" y="406"/>
                  <a:pt x="279" y="406"/>
                </a:cubicBezTo>
                <a:cubicBezTo>
                  <a:pt x="271" y="406"/>
                  <a:pt x="271" y="406"/>
                  <a:pt x="271" y="406"/>
                </a:cubicBezTo>
                <a:cubicBezTo>
                  <a:pt x="267" y="399"/>
                  <a:pt x="266" y="396"/>
                  <a:pt x="266" y="396"/>
                </a:cubicBezTo>
                <a:cubicBezTo>
                  <a:pt x="266" y="396"/>
                  <a:pt x="265" y="394"/>
                  <a:pt x="261" y="394"/>
                </a:cubicBezTo>
                <a:cubicBezTo>
                  <a:pt x="257" y="394"/>
                  <a:pt x="234" y="396"/>
                  <a:pt x="234" y="396"/>
                </a:cubicBezTo>
                <a:cubicBezTo>
                  <a:pt x="220" y="393"/>
                  <a:pt x="220" y="393"/>
                  <a:pt x="220" y="393"/>
                </a:cubicBezTo>
                <a:cubicBezTo>
                  <a:pt x="220" y="393"/>
                  <a:pt x="217" y="388"/>
                  <a:pt x="220" y="387"/>
                </a:cubicBezTo>
                <a:cubicBezTo>
                  <a:pt x="223" y="386"/>
                  <a:pt x="240" y="372"/>
                  <a:pt x="240" y="372"/>
                </a:cubicBezTo>
                <a:cubicBezTo>
                  <a:pt x="248" y="365"/>
                  <a:pt x="248" y="365"/>
                  <a:pt x="248" y="365"/>
                </a:cubicBezTo>
                <a:cubicBezTo>
                  <a:pt x="248" y="365"/>
                  <a:pt x="246" y="350"/>
                  <a:pt x="244" y="347"/>
                </a:cubicBezTo>
                <a:cubicBezTo>
                  <a:pt x="242" y="344"/>
                  <a:pt x="235" y="340"/>
                  <a:pt x="242" y="334"/>
                </a:cubicBezTo>
                <a:cubicBezTo>
                  <a:pt x="249" y="328"/>
                  <a:pt x="253" y="326"/>
                  <a:pt x="253" y="326"/>
                </a:cubicBezTo>
                <a:cubicBezTo>
                  <a:pt x="253" y="326"/>
                  <a:pt x="259" y="325"/>
                  <a:pt x="262" y="328"/>
                </a:cubicBezTo>
                <a:cubicBezTo>
                  <a:pt x="265" y="331"/>
                  <a:pt x="266" y="339"/>
                  <a:pt x="266" y="339"/>
                </a:cubicBezTo>
                <a:cubicBezTo>
                  <a:pt x="265" y="347"/>
                  <a:pt x="265" y="347"/>
                  <a:pt x="265" y="347"/>
                </a:cubicBezTo>
                <a:cubicBezTo>
                  <a:pt x="265" y="347"/>
                  <a:pt x="267" y="348"/>
                  <a:pt x="270" y="347"/>
                </a:cubicBezTo>
                <a:cubicBezTo>
                  <a:pt x="273" y="346"/>
                  <a:pt x="281" y="338"/>
                  <a:pt x="281" y="338"/>
                </a:cubicBezTo>
                <a:cubicBezTo>
                  <a:pt x="274" y="320"/>
                  <a:pt x="274" y="320"/>
                  <a:pt x="274" y="320"/>
                </a:cubicBezTo>
                <a:cubicBezTo>
                  <a:pt x="274" y="320"/>
                  <a:pt x="261" y="314"/>
                  <a:pt x="255" y="312"/>
                </a:cubicBezTo>
                <a:cubicBezTo>
                  <a:pt x="249" y="310"/>
                  <a:pt x="220" y="284"/>
                  <a:pt x="220" y="284"/>
                </a:cubicBezTo>
                <a:cubicBezTo>
                  <a:pt x="194" y="256"/>
                  <a:pt x="194" y="256"/>
                  <a:pt x="194" y="256"/>
                </a:cubicBezTo>
                <a:cubicBezTo>
                  <a:pt x="197" y="200"/>
                  <a:pt x="197" y="200"/>
                  <a:pt x="197" y="200"/>
                </a:cubicBezTo>
                <a:cubicBezTo>
                  <a:pt x="197" y="200"/>
                  <a:pt x="206" y="184"/>
                  <a:pt x="210" y="184"/>
                </a:cubicBezTo>
                <a:cubicBezTo>
                  <a:pt x="214" y="184"/>
                  <a:pt x="214" y="184"/>
                  <a:pt x="214" y="184"/>
                </a:cubicBezTo>
                <a:cubicBezTo>
                  <a:pt x="220" y="193"/>
                  <a:pt x="220" y="193"/>
                  <a:pt x="220" y="193"/>
                </a:cubicBezTo>
                <a:cubicBezTo>
                  <a:pt x="220" y="193"/>
                  <a:pt x="208" y="202"/>
                  <a:pt x="211" y="205"/>
                </a:cubicBezTo>
                <a:cubicBezTo>
                  <a:pt x="214" y="208"/>
                  <a:pt x="217" y="210"/>
                  <a:pt x="221" y="210"/>
                </a:cubicBezTo>
                <a:cubicBezTo>
                  <a:pt x="225" y="210"/>
                  <a:pt x="248" y="219"/>
                  <a:pt x="248" y="219"/>
                </a:cubicBezTo>
                <a:cubicBezTo>
                  <a:pt x="248" y="219"/>
                  <a:pt x="266" y="246"/>
                  <a:pt x="270" y="247"/>
                </a:cubicBezTo>
                <a:cubicBezTo>
                  <a:pt x="274" y="248"/>
                  <a:pt x="290" y="249"/>
                  <a:pt x="290" y="249"/>
                </a:cubicBezTo>
                <a:cubicBezTo>
                  <a:pt x="299" y="250"/>
                  <a:pt x="299" y="250"/>
                  <a:pt x="299" y="250"/>
                </a:cubicBezTo>
                <a:cubicBezTo>
                  <a:pt x="294" y="244"/>
                  <a:pt x="294" y="244"/>
                  <a:pt x="294" y="244"/>
                </a:cubicBezTo>
                <a:cubicBezTo>
                  <a:pt x="278" y="236"/>
                  <a:pt x="278" y="236"/>
                  <a:pt x="278" y="236"/>
                </a:cubicBezTo>
                <a:cubicBezTo>
                  <a:pt x="272" y="234"/>
                  <a:pt x="272" y="234"/>
                  <a:pt x="272" y="234"/>
                </a:cubicBezTo>
                <a:cubicBezTo>
                  <a:pt x="262" y="223"/>
                  <a:pt x="262" y="223"/>
                  <a:pt x="262" y="223"/>
                </a:cubicBezTo>
                <a:cubicBezTo>
                  <a:pt x="264" y="214"/>
                  <a:pt x="264" y="214"/>
                  <a:pt x="264" y="214"/>
                </a:cubicBezTo>
                <a:cubicBezTo>
                  <a:pt x="271" y="211"/>
                  <a:pt x="271" y="211"/>
                  <a:pt x="271" y="211"/>
                </a:cubicBezTo>
                <a:cubicBezTo>
                  <a:pt x="287" y="214"/>
                  <a:pt x="287" y="214"/>
                  <a:pt x="287" y="214"/>
                </a:cubicBezTo>
                <a:cubicBezTo>
                  <a:pt x="298" y="222"/>
                  <a:pt x="298" y="222"/>
                  <a:pt x="298" y="222"/>
                </a:cubicBezTo>
                <a:cubicBezTo>
                  <a:pt x="311" y="236"/>
                  <a:pt x="311" y="236"/>
                  <a:pt x="311" y="236"/>
                </a:cubicBezTo>
                <a:cubicBezTo>
                  <a:pt x="317" y="232"/>
                  <a:pt x="317" y="232"/>
                  <a:pt x="317" y="232"/>
                </a:cubicBezTo>
                <a:cubicBezTo>
                  <a:pt x="317" y="232"/>
                  <a:pt x="323" y="232"/>
                  <a:pt x="319" y="225"/>
                </a:cubicBezTo>
                <a:cubicBezTo>
                  <a:pt x="315" y="218"/>
                  <a:pt x="311" y="213"/>
                  <a:pt x="307" y="211"/>
                </a:cubicBezTo>
                <a:cubicBezTo>
                  <a:pt x="303" y="209"/>
                  <a:pt x="294" y="203"/>
                  <a:pt x="294" y="203"/>
                </a:cubicBezTo>
                <a:cubicBezTo>
                  <a:pt x="294" y="203"/>
                  <a:pt x="292" y="196"/>
                  <a:pt x="298" y="196"/>
                </a:cubicBezTo>
                <a:cubicBezTo>
                  <a:pt x="304" y="196"/>
                  <a:pt x="312" y="195"/>
                  <a:pt x="316" y="197"/>
                </a:cubicBezTo>
                <a:cubicBezTo>
                  <a:pt x="320" y="199"/>
                  <a:pt x="330" y="205"/>
                  <a:pt x="336" y="209"/>
                </a:cubicBezTo>
                <a:cubicBezTo>
                  <a:pt x="342" y="213"/>
                  <a:pt x="345" y="217"/>
                  <a:pt x="347" y="214"/>
                </a:cubicBezTo>
                <a:cubicBezTo>
                  <a:pt x="349" y="211"/>
                  <a:pt x="350" y="203"/>
                  <a:pt x="350" y="203"/>
                </a:cubicBezTo>
                <a:cubicBezTo>
                  <a:pt x="350" y="203"/>
                  <a:pt x="349" y="200"/>
                  <a:pt x="345" y="198"/>
                </a:cubicBezTo>
                <a:cubicBezTo>
                  <a:pt x="341" y="196"/>
                  <a:pt x="338" y="192"/>
                  <a:pt x="338" y="192"/>
                </a:cubicBezTo>
                <a:cubicBezTo>
                  <a:pt x="317" y="185"/>
                  <a:pt x="317" y="185"/>
                  <a:pt x="317" y="185"/>
                </a:cubicBezTo>
                <a:cubicBezTo>
                  <a:pt x="300" y="181"/>
                  <a:pt x="300" y="181"/>
                  <a:pt x="300" y="181"/>
                </a:cubicBezTo>
                <a:cubicBezTo>
                  <a:pt x="287" y="172"/>
                  <a:pt x="287" y="172"/>
                  <a:pt x="287" y="172"/>
                </a:cubicBezTo>
                <a:cubicBezTo>
                  <a:pt x="281" y="159"/>
                  <a:pt x="281" y="159"/>
                  <a:pt x="281" y="159"/>
                </a:cubicBezTo>
                <a:cubicBezTo>
                  <a:pt x="279" y="152"/>
                  <a:pt x="279" y="152"/>
                  <a:pt x="279" y="152"/>
                </a:cubicBezTo>
                <a:cubicBezTo>
                  <a:pt x="308" y="154"/>
                  <a:pt x="308" y="154"/>
                  <a:pt x="308" y="154"/>
                </a:cubicBezTo>
                <a:cubicBezTo>
                  <a:pt x="326" y="132"/>
                  <a:pt x="326" y="132"/>
                  <a:pt x="326" y="132"/>
                </a:cubicBezTo>
                <a:cubicBezTo>
                  <a:pt x="346" y="120"/>
                  <a:pt x="346" y="120"/>
                  <a:pt x="346" y="120"/>
                </a:cubicBezTo>
                <a:cubicBezTo>
                  <a:pt x="346" y="120"/>
                  <a:pt x="351" y="127"/>
                  <a:pt x="354" y="127"/>
                </a:cubicBezTo>
                <a:cubicBezTo>
                  <a:pt x="357" y="127"/>
                  <a:pt x="366" y="125"/>
                  <a:pt x="366" y="125"/>
                </a:cubicBezTo>
                <a:cubicBezTo>
                  <a:pt x="366" y="125"/>
                  <a:pt x="386" y="106"/>
                  <a:pt x="391" y="106"/>
                </a:cubicBezTo>
                <a:cubicBezTo>
                  <a:pt x="396" y="106"/>
                  <a:pt x="475" y="107"/>
                  <a:pt x="475" y="107"/>
                </a:cubicBezTo>
                <a:cubicBezTo>
                  <a:pt x="475" y="107"/>
                  <a:pt x="475" y="107"/>
                  <a:pt x="475" y="107"/>
                </a:cubicBezTo>
                <a:cubicBezTo>
                  <a:pt x="481" y="89"/>
                  <a:pt x="487" y="69"/>
                  <a:pt x="487" y="69"/>
                </a:cubicBezTo>
                <a:cubicBezTo>
                  <a:pt x="484" y="46"/>
                  <a:pt x="484" y="46"/>
                  <a:pt x="484" y="46"/>
                </a:cubicBezTo>
                <a:cubicBezTo>
                  <a:pt x="501" y="26"/>
                  <a:pt x="501" y="26"/>
                  <a:pt x="501" y="26"/>
                </a:cubicBezTo>
                <a:lnTo>
                  <a:pt x="500" y="1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38"/>
          <p:cNvSpPr>
            <a:spLocks/>
          </p:cNvSpPr>
          <p:nvPr/>
        </p:nvSpPr>
        <p:spPr bwMode="auto">
          <a:xfrm>
            <a:off x="19761200" y="10440988"/>
            <a:ext cx="674688" cy="590550"/>
          </a:xfrm>
          <a:custGeom>
            <a:avLst/>
            <a:gdLst>
              <a:gd name="T0" fmla="*/ 179 w 212"/>
              <a:gd name="T1" fmla="*/ 22 h 187"/>
              <a:gd name="T2" fmla="*/ 144 w 212"/>
              <a:gd name="T3" fmla="*/ 7 h 187"/>
              <a:gd name="T4" fmla="*/ 141 w 212"/>
              <a:gd name="T5" fmla="*/ 0 h 187"/>
              <a:gd name="T6" fmla="*/ 130 w 212"/>
              <a:gd name="T7" fmla="*/ 7 h 187"/>
              <a:gd name="T8" fmla="*/ 113 w 212"/>
              <a:gd name="T9" fmla="*/ 7 h 187"/>
              <a:gd name="T10" fmla="*/ 100 w 212"/>
              <a:gd name="T11" fmla="*/ 1 h 187"/>
              <a:gd name="T12" fmla="*/ 85 w 212"/>
              <a:gd name="T13" fmla="*/ 7 h 187"/>
              <a:gd name="T14" fmla="*/ 77 w 212"/>
              <a:gd name="T15" fmla="*/ 27 h 187"/>
              <a:gd name="T16" fmla="*/ 45 w 212"/>
              <a:gd name="T17" fmla="*/ 41 h 187"/>
              <a:gd name="T18" fmla="*/ 39 w 212"/>
              <a:gd name="T19" fmla="*/ 60 h 187"/>
              <a:gd name="T20" fmla="*/ 33 w 212"/>
              <a:gd name="T21" fmla="*/ 76 h 187"/>
              <a:gd name="T22" fmla="*/ 2 w 212"/>
              <a:gd name="T23" fmla="*/ 81 h 187"/>
              <a:gd name="T24" fmla="*/ 0 w 212"/>
              <a:gd name="T25" fmla="*/ 99 h 187"/>
              <a:gd name="T26" fmla="*/ 6 w 212"/>
              <a:gd name="T27" fmla="*/ 119 h 187"/>
              <a:gd name="T28" fmla="*/ 11 w 212"/>
              <a:gd name="T29" fmla="*/ 145 h 187"/>
              <a:gd name="T30" fmla="*/ 17 w 212"/>
              <a:gd name="T31" fmla="*/ 164 h 187"/>
              <a:gd name="T32" fmla="*/ 58 w 212"/>
              <a:gd name="T33" fmla="*/ 187 h 187"/>
              <a:gd name="T34" fmla="*/ 58 w 212"/>
              <a:gd name="T35" fmla="*/ 186 h 187"/>
              <a:gd name="T36" fmla="*/ 84 w 212"/>
              <a:gd name="T37" fmla="*/ 176 h 187"/>
              <a:gd name="T38" fmla="*/ 110 w 212"/>
              <a:gd name="T39" fmla="*/ 174 h 187"/>
              <a:gd name="T40" fmla="*/ 119 w 212"/>
              <a:gd name="T41" fmla="*/ 153 h 187"/>
              <a:gd name="T42" fmla="*/ 139 w 212"/>
              <a:gd name="T43" fmla="*/ 134 h 187"/>
              <a:gd name="T44" fmla="*/ 165 w 212"/>
              <a:gd name="T45" fmla="*/ 136 h 187"/>
              <a:gd name="T46" fmla="*/ 189 w 212"/>
              <a:gd name="T47" fmla="*/ 123 h 187"/>
              <a:gd name="T48" fmla="*/ 193 w 212"/>
              <a:gd name="T49" fmla="*/ 111 h 187"/>
              <a:gd name="T50" fmla="*/ 212 w 212"/>
              <a:gd name="T51" fmla="*/ 98 h 187"/>
              <a:gd name="T52" fmla="*/ 197 w 212"/>
              <a:gd name="T53" fmla="*/ 33 h 187"/>
              <a:gd name="T54" fmla="*/ 179 w 212"/>
              <a:gd name="T55" fmla="*/ 2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2" h="187">
                <a:moveTo>
                  <a:pt x="179" y="22"/>
                </a:moveTo>
                <a:cubicBezTo>
                  <a:pt x="179" y="22"/>
                  <a:pt x="149" y="11"/>
                  <a:pt x="144" y="7"/>
                </a:cubicBezTo>
                <a:cubicBezTo>
                  <a:pt x="143" y="6"/>
                  <a:pt x="142" y="4"/>
                  <a:pt x="141" y="0"/>
                </a:cubicBezTo>
                <a:cubicBezTo>
                  <a:pt x="130" y="7"/>
                  <a:pt x="130" y="7"/>
                  <a:pt x="130" y="7"/>
                </a:cubicBezTo>
                <a:cubicBezTo>
                  <a:pt x="113" y="7"/>
                  <a:pt x="113" y="7"/>
                  <a:pt x="113" y="7"/>
                </a:cubicBezTo>
                <a:cubicBezTo>
                  <a:pt x="100" y="1"/>
                  <a:pt x="100" y="1"/>
                  <a:pt x="100" y="1"/>
                </a:cubicBezTo>
                <a:cubicBezTo>
                  <a:pt x="85" y="7"/>
                  <a:pt x="85" y="7"/>
                  <a:pt x="85" y="7"/>
                </a:cubicBezTo>
                <a:cubicBezTo>
                  <a:pt x="77" y="27"/>
                  <a:pt x="77" y="27"/>
                  <a:pt x="77" y="27"/>
                </a:cubicBezTo>
                <a:cubicBezTo>
                  <a:pt x="45" y="41"/>
                  <a:pt x="45" y="41"/>
                  <a:pt x="45" y="41"/>
                </a:cubicBezTo>
                <a:cubicBezTo>
                  <a:pt x="39" y="60"/>
                  <a:pt x="39" y="60"/>
                  <a:pt x="39" y="60"/>
                </a:cubicBezTo>
                <a:cubicBezTo>
                  <a:pt x="33" y="76"/>
                  <a:pt x="33" y="76"/>
                  <a:pt x="33" y="76"/>
                </a:cubicBezTo>
                <a:cubicBezTo>
                  <a:pt x="2" y="81"/>
                  <a:pt x="2" y="81"/>
                  <a:pt x="2" y="81"/>
                </a:cubicBezTo>
                <a:cubicBezTo>
                  <a:pt x="0" y="99"/>
                  <a:pt x="0" y="99"/>
                  <a:pt x="0" y="99"/>
                </a:cubicBezTo>
                <a:cubicBezTo>
                  <a:pt x="6" y="119"/>
                  <a:pt x="6" y="119"/>
                  <a:pt x="6" y="119"/>
                </a:cubicBezTo>
                <a:cubicBezTo>
                  <a:pt x="11" y="145"/>
                  <a:pt x="11" y="145"/>
                  <a:pt x="11" y="145"/>
                </a:cubicBezTo>
                <a:cubicBezTo>
                  <a:pt x="11" y="145"/>
                  <a:pt x="14" y="161"/>
                  <a:pt x="17" y="164"/>
                </a:cubicBezTo>
                <a:cubicBezTo>
                  <a:pt x="19" y="166"/>
                  <a:pt x="42" y="178"/>
                  <a:pt x="58" y="187"/>
                </a:cubicBezTo>
                <a:cubicBezTo>
                  <a:pt x="58" y="186"/>
                  <a:pt x="58" y="186"/>
                  <a:pt x="58" y="186"/>
                </a:cubicBezTo>
                <a:cubicBezTo>
                  <a:pt x="84" y="176"/>
                  <a:pt x="84" y="176"/>
                  <a:pt x="84" y="176"/>
                </a:cubicBezTo>
                <a:cubicBezTo>
                  <a:pt x="84" y="176"/>
                  <a:pt x="106" y="175"/>
                  <a:pt x="110" y="174"/>
                </a:cubicBezTo>
                <a:cubicBezTo>
                  <a:pt x="114" y="173"/>
                  <a:pt x="119" y="153"/>
                  <a:pt x="119" y="153"/>
                </a:cubicBezTo>
                <a:cubicBezTo>
                  <a:pt x="139" y="134"/>
                  <a:pt x="139" y="134"/>
                  <a:pt x="139" y="134"/>
                </a:cubicBezTo>
                <a:cubicBezTo>
                  <a:pt x="165" y="136"/>
                  <a:pt x="165" y="136"/>
                  <a:pt x="165" y="136"/>
                </a:cubicBezTo>
                <a:cubicBezTo>
                  <a:pt x="189" y="123"/>
                  <a:pt x="189" y="123"/>
                  <a:pt x="189" y="123"/>
                </a:cubicBezTo>
                <a:cubicBezTo>
                  <a:pt x="193" y="111"/>
                  <a:pt x="193" y="111"/>
                  <a:pt x="193" y="111"/>
                </a:cubicBezTo>
                <a:cubicBezTo>
                  <a:pt x="212" y="98"/>
                  <a:pt x="212" y="98"/>
                  <a:pt x="212" y="98"/>
                </a:cubicBezTo>
                <a:cubicBezTo>
                  <a:pt x="197" y="33"/>
                  <a:pt x="197" y="33"/>
                  <a:pt x="197" y="33"/>
                </a:cubicBezTo>
                <a:lnTo>
                  <a:pt x="179" y="2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39"/>
          <p:cNvSpPr>
            <a:spLocks/>
          </p:cNvSpPr>
          <p:nvPr/>
        </p:nvSpPr>
        <p:spPr bwMode="auto">
          <a:xfrm>
            <a:off x="20435888" y="10731500"/>
            <a:ext cx="100013" cy="19050"/>
          </a:xfrm>
          <a:custGeom>
            <a:avLst/>
            <a:gdLst>
              <a:gd name="T0" fmla="*/ 0 w 63"/>
              <a:gd name="T1" fmla="*/ 12 h 12"/>
              <a:gd name="T2" fmla="*/ 63 w 63"/>
              <a:gd name="T3" fmla="*/ 0 h 12"/>
              <a:gd name="T4" fmla="*/ 63 w 63"/>
              <a:gd name="T5" fmla="*/ 0 h 12"/>
              <a:gd name="T6" fmla="*/ 0 w 63"/>
              <a:gd name="T7" fmla="*/ 12 h 12"/>
            </a:gdLst>
            <a:ahLst/>
            <a:cxnLst>
              <a:cxn ang="0">
                <a:pos x="T0" y="T1"/>
              </a:cxn>
              <a:cxn ang="0">
                <a:pos x="T2" y="T3"/>
              </a:cxn>
              <a:cxn ang="0">
                <a:pos x="T4" y="T5"/>
              </a:cxn>
              <a:cxn ang="0">
                <a:pos x="T6" y="T7"/>
              </a:cxn>
            </a:cxnLst>
            <a:rect l="0" t="0" r="r" b="b"/>
            <a:pathLst>
              <a:path w="63" h="12">
                <a:moveTo>
                  <a:pt x="0" y="12"/>
                </a:moveTo>
                <a:lnTo>
                  <a:pt x="63" y="0"/>
                </a:lnTo>
                <a:lnTo>
                  <a:pt x="63" y="0"/>
                </a:lnTo>
                <a:lnTo>
                  <a:pt x="0" y="1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40"/>
          <p:cNvSpPr>
            <a:spLocks/>
          </p:cNvSpPr>
          <p:nvPr/>
        </p:nvSpPr>
        <p:spPr bwMode="auto">
          <a:xfrm>
            <a:off x="19831050" y="1154271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41"/>
          <p:cNvSpPr>
            <a:spLocks/>
          </p:cNvSpPr>
          <p:nvPr/>
        </p:nvSpPr>
        <p:spPr bwMode="auto">
          <a:xfrm>
            <a:off x="19824700" y="115363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42"/>
          <p:cNvSpPr>
            <a:spLocks/>
          </p:cNvSpPr>
          <p:nvPr/>
        </p:nvSpPr>
        <p:spPr bwMode="auto">
          <a:xfrm>
            <a:off x="19818350" y="1153001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43"/>
          <p:cNvSpPr>
            <a:spLocks/>
          </p:cNvSpPr>
          <p:nvPr/>
        </p:nvSpPr>
        <p:spPr bwMode="auto">
          <a:xfrm>
            <a:off x="19837400" y="115490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44"/>
          <p:cNvSpPr>
            <a:spLocks/>
          </p:cNvSpPr>
          <p:nvPr/>
        </p:nvSpPr>
        <p:spPr bwMode="auto">
          <a:xfrm>
            <a:off x="19427825" y="10448925"/>
            <a:ext cx="522288" cy="1052513"/>
          </a:xfrm>
          <a:custGeom>
            <a:avLst/>
            <a:gdLst>
              <a:gd name="T0" fmla="*/ 112 w 164"/>
              <a:gd name="T1" fmla="*/ 332 h 333"/>
              <a:gd name="T2" fmla="*/ 136 w 164"/>
              <a:gd name="T3" fmla="*/ 279 h 333"/>
              <a:gd name="T4" fmla="*/ 152 w 164"/>
              <a:gd name="T5" fmla="*/ 271 h 333"/>
              <a:gd name="T6" fmla="*/ 156 w 164"/>
              <a:gd name="T7" fmla="*/ 254 h 333"/>
              <a:gd name="T8" fmla="*/ 164 w 164"/>
              <a:gd name="T9" fmla="*/ 214 h 333"/>
              <a:gd name="T10" fmla="*/ 163 w 164"/>
              <a:gd name="T11" fmla="*/ 184 h 333"/>
              <a:gd name="T12" fmla="*/ 122 w 164"/>
              <a:gd name="T13" fmla="*/ 161 h 333"/>
              <a:gd name="T14" fmla="*/ 116 w 164"/>
              <a:gd name="T15" fmla="*/ 142 h 333"/>
              <a:gd name="T16" fmla="*/ 111 w 164"/>
              <a:gd name="T17" fmla="*/ 116 h 333"/>
              <a:gd name="T18" fmla="*/ 105 w 164"/>
              <a:gd name="T19" fmla="*/ 96 h 333"/>
              <a:gd name="T20" fmla="*/ 107 w 164"/>
              <a:gd name="T21" fmla="*/ 78 h 333"/>
              <a:gd name="T22" fmla="*/ 107 w 164"/>
              <a:gd name="T23" fmla="*/ 59 h 333"/>
              <a:gd name="T24" fmla="*/ 100 w 164"/>
              <a:gd name="T25" fmla="*/ 41 h 333"/>
              <a:gd name="T26" fmla="*/ 71 w 164"/>
              <a:gd name="T27" fmla="*/ 23 h 333"/>
              <a:gd name="T28" fmla="*/ 57 w 164"/>
              <a:gd name="T29" fmla="*/ 4 h 333"/>
              <a:gd name="T30" fmla="*/ 34 w 164"/>
              <a:gd name="T31" fmla="*/ 12 h 333"/>
              <a:gd name="T32" fmla="*/ 24 w 164"/>
              <a:gd name="T33" fmla="*/ 9 h 333"/>
              <a:gd name="T34" fmla="*/ 18 w 164"/>
              <a:gd name="T35" fmla="*/ 0 h 333"/>
              <a:gd name="T36" fmla="*/ 12 w 164"/>
              <a:gd name="T37" fmla="*/ 24 h 333"/>
              <a:gd name="T38" fmla="*/ 1 w 164"/>
              <a:gd name="T39" fmla="*/ 39 h 333"/>
              <a:gd name="T40" fmla="*/ 2 w 164"/>
              <a:gd name="T41" fmla="*/ 54 h 333"/>
              <a:gd name="T42" fmla="*/ 0 w 164"/>
              <a:gd name="T43" fmla="*/ 83 h 333"/>
              <a:gd name="T44" fmla="*/ 13 w 164"/>
              <a:gd name="T45" fmla="*/ 89 h 333"/>
              <a:gd name="T46" fmla="*/ 28 w 164"/>
              <a:gd name="T47" fmla="*/ 108 h 333"/>
              <a:gd name="T48" fmla="*/ 24 w 164"/>
              <a:gd name="T49" fmla="*/ 121 h 333"/>
              <a:gd name="T50" fmla="*/ 24 w 164"/>
              <a:gd name="T51" fmla="*/ 136 h 333"/>
              <a:gd name="T52" fmla="*/ 27 w 164"/>
              <a:gd name="T53" fmla="*/ 144 h 333"/>
              <a:gd name="T54" fmla="*/ 31 w 164"/>
              <a:gd name="T55" fmla="*/ 148 h 333"/>
              <a:gd name="T56" fmla="*/ 35 w 164"/>
              <a:gd name="T57" fmla="*/ 162 h 333"/>
              <a:gd name="T58" fmla="*/ 28 w 164"/>
              <a:gd name="T59" fmla="*/ 179 h 333"/>
              <a:gd name="T60" fmla="*/ 28 w 164"/>
              <a:gd name="T61" fmla="*/ 187 h 333"/>
              <a:gd name="T62" fmla="*/ 31 w 164"/>
              <a:gd name="T63" fmla="*/ 197 h 333"/>
              <a:gd name="T64" fmla="*/ 31 w 164"/>
              <a:gd name="T65" fmla="*/ 202 h 333"/>
              <a:gd name="T66" fmla="*/ 20 w 164"/>
              <a:gd name="T67" fmla="*/ 223 h 333"/>
              <a:gd name="T68" fmla="*/ 26 w 164"/>
              <a:gd name="T69" fmla="*/ 234 h 333"/>
              <a:gd name="T70" fmla="*/ 34 w 164"/>
              <a:gd name="T71" fmla="*/ 239 h 333"/>
              <a:gd name="T72" fmla="*/ 38 w 164"/>
              <a:gd name="T73" fmla="*/ 249 h 333"/>
              <a:gd name="T74" fmla="*/ 31 w 164"/>
              <a:gd name="T75" fmla="*/ 252 h 333"/>
              <a:gd name="T76" fmla="*/ 27 w 164"/>
              <a:gd name="T77" fmla="*/ 256 h 333"/>
              <a:gd name="T78" fmla="*/ 38 w 164"/>
              <a:gd name="T79" fmla="*/ 267 h 333"/>
              <a:gd name="T80" fmla="*/ 49 w 164"/>
              <a:gd name="T81" fmla="*/ 268 h 333"/>
              <a:gd name="T82" fmla="*/ 73 w 164"/>
              <a:gd name="T83" fmla="*/ 275 h 333"/>
              <a:gd name="T84" fmla="*/ 80 w 164"/>
              <a:gd name="T85" fmla="*/ 283 h 333"/>
              <a:gd name="T86" fmla="*/ 98 w 164"/>
              <a:gd name="T87" fmla="*/ 313 h 333"/>
              <a:gd name="T88" fmla="*/ 101 w 164"/>
              <a:gd name="T89" fmla="*/ 322 h 333"/>
              <a:gd name="T90" fmla="*/ 107 w 164"/>
              <a:gd name="T91" fmla="*/ 322 h 333"/>
              <a:gd name="T92" fmla="*/ 114 w 164"/>
              <a:gd name="T93" fmla="*/ 333 h 333"/>
              <a:gd name="T94" fmla="*/ 112 w 164"/>
              <a:gd name="T95" fmla="*/ 33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333">
                <a:moveTo>
                  <a:pt x="112" y="332"/>
                </a:moveTo>
                <a:cubicBezTo>
                  <a:pt x="136" y="279"/>
                  <a:pt x="136" y="279"/>
                  <a:pt x="136" y="279"/>
                </a:cubicBezTo>
                <a:cubicBezTo>
                  <a:pt x="152" y="271"/>
                  <a:pt x="152" y="271"/>
                  <a:pt x="152" y="271"/>
                </a:cubicBezTo>
                <a:cubicBezTo>
                  <a:pt x="156" y="254"/>
                  <a:pt x="156" y="254"/>
                  <a:pt x="156" y="254"/>
                </a:cubicBezTo>
                <a:cubicBezTo>
                  <a:pt x="164" y="214"/>
                  <a:pt x="164" y="214"/>
                  <a:pt x="164" y="214"/>
                </a:cubicBezTo>
                <a:cubicBezTo>
                  <a:pt x="163" y="184"/>
                  <a:pt x="163" y="184"/>
                  <a:pt x="163" y="184"/>
                </a:cubicBezTo>
                <a:cubicBezTo>
                  <a:pt x="147" y="175"/>
                  <a:pt x="124" y="163"/>
                  <a:pt x="122" y="161"/>
                </a:cubicBezTo>
                <a:cubicBezTo>
                  <a:pt x="119" y="158"/>
                  <a:pt x="116" y="142"/>
                  <a:pt x="116" y="142"/>
                </a:cubicBezTo>
                <a:cubicBezTo>
                  <a:pt x="111" y="116"/>
                  <a:pt x="111" y="116"/>
                  <a:pt x="111" y="116"/>
                </a:cubicBezTo>
                <a:cubicBezTo>
                  <a:pt x="105" y="96"/>
                  <a:pt x="105" y="96"/>
                  <a:pt x="105" y="96"/>
                </a:cubicBezTo>
                <a:cubicBezTo>
                  <a:pt x="107" y="78"/>
                  <a:pt x="107" y="78"/>
                  <a:pt x="107" y="78"/>
                </a:cubicBezTo>
                <a:cubicBezTo>
                  <a:pt x="107" y="59"/>
                  <a:pt x="107" y="59"/>
                  <a:pt x="107" y="59"/>
                </a:cubicBezTo>
                <a:cubicBezTo>
                  <a:pt x="100" y="41"/>
                  <a:pt x="100" y="41"/>
                  <a:pt x="100" y="41"/>
                </a:cubicBezTo>
                <a:cubicBezTo>
                  <a:pt x="71" y="23"/>
                  <a:pt x="71" y="23"/>
                  <a:pt x="71" y="23"/>
                </a:cubicBezTo>
                <a:cubicBezTo>
                  <a:pt x="57" y="4"/>
                  <a:pt x="57" y="4"/>
                  <a:pt x="57" y="4"/>
                </a:cubicBezTo>
                <a:cubicBezTo>
                  <a:pt x="34" y="12"/>
                  <a:pt x="34" y="12"/>
                  <a:pt x="34" y="12"/>
                </a:cubicBezTo>
                <a:cubicBezTo>
                  <a:pt x="24" y="9"/>
                  <a:pt x="24" y="9"/>
                  <a:pt x="24" y="9"/>
                </a:cubicBezTo>
                <a:cubicBezTo>
                  <a:pt x="18" y="0"/>
                  <a:pt x="18" y="0"/>
                  <a:pt x="18" y="0"/>
                </a:cubicBezTo>
                <a:cubicBezTo>
                  <a:pt x="12" y="24"/>
                  <a:pt x="12" y="24"/>
                  <a:pt x="12" y="24"/>
                </a:cubicBezTo>
                <a:cubicBezTo>
                  <a:pt x="1" y="39"/>
                  <a:pt x="1" y="39"/>
                  <a:pt x="1" y="39"/>
                </a:cubicBezTo>
                <a:cubicBezTo>
                  <a:pt x="2" y="54"/>
                  <a:pt x="2" y="54"/>
                  <a:pt x="2" y="54"/>
                </a:cubicBezTo>
                <a:cubicBezTo>
                  <a:pt x="0" y="83"/>
                  <a:pt x="0" y="83"/>
                  <a:pt x="0" y="83"/>
                </a:cubicBezTo>
                <a:cubicBezTo>
                  <a:pt x="6" y="85"/>
                  <a:pt x="13" y="89"/>
                  <a:pt x="13" y="89"/>
                </a:cubicBezTo>
                <a:cubicBezTo>
                  <a:pt x="19" y="91"/>
                  <a:pt x="28" y="108"/>
                  <a:pt x="28" y="108"/>
                </a:cubicBezTo>
                <a:cubicBezTo>
                  <a:pt x="28" y="108"/>
                  <a:pt x="24" y="116"/>
                  <a:pt x="24" y="121"/>
                </a:cubicBezTo>
                <a:cubicBezTo>
                  <a:pt x="24" y="126"/>
                  <a:pt x="24" y="136"/>
                  <a:pt x="24" y="136"/>
                </a:cubicBezTo>
                <a:cubicBezTo>
                  <a:pt x="27" y="144"/>
                  <a:pt x="27" y="144"/>
                  <a:pt x="27" y="144"/>
                </a:cubicBezTo>
                <a:cubicBezTo>
                  <a:pt x="31" y="148"/>
                  <a:pt x="31" y="148"/>
                  <a:pt x="31" y="148"/>
                </a:cubicBezTo>
                <a:cubicBezTo>
                  <a:pt x="35" y="162"/>
                  <a:pt x="35" y="162"/>
                  <a:pt x="35" y="162"/>
                </a:cubicBezTo>
                <a:cubicBezTo>
                  <a:pt x="28" y="179"/>
                  <a:pt x="28" y="179"/>
                  <a:pt x="28" y="179"/>
                </a:cubicBezTo>
                <a:cubicBezTo>
                  <a:pt x="28" y="187"/>
                  <a:pt x="28" y="187"/>
                  <a:pt x="28" y="187"/>
                </a:cubicBezTo>
                <a:cubicBezTo>
                  <a:pt x="31" y="197"/>
                  <a:pt x="31" y="197"/>
                  <a:pt x="31" y="197"/>
                </a:cubicBezTo>
                <a:cubicBezTo>
                  <a:pt x="31" y="202"/>
                  <a:pt x="31" y="202"/>
                  <a:pt x="31" y="202"/>
                </a:cubicBezTo>
                <a:cubicBezTo>
                  <a:pt x="20" y="223"/>
                  <a:pt x="20" y="223"/>
                  <a:pt x="20" y="223"/>
                </a:cubicBezTo>
                <a:cubicBezTo>
                  <a:pt x="20" y="223"/>
                  <a:pt x="23" y="233"/>
                  <a:pt x="26" y="234"/>
                </a:cubicBezTo>
                <a:cubicBezTo>
                  <a:pt x="29" y="235"/>
                  <a:pt x="34" y="239"/>
                  <a:pt x="34" y="239"/>
                </a:cubicBezTo>
                <a:cubicBezTo>
                  <a:pt x="34" y="239"/>
                  <a:pt x="45" y="246"/>
                  <a:pt x="38" y="249"/>
                </a:cubicBezTo>
                <a:cubicBezTo>
                  <a:pt x="31" y="252"/>
                  <a:pt x="35" y="248"/>
                  <a:pt x="31" y="252"/>
                </a:cubicBezTo>
                <a:cubicBezTo>
                  <a:pt x="27" y="256"/>
                  <a:pt x="24" y="251"/>
                  <a:pt x="27" y="256"/>
                </a:cubicBezTo>
                <a:cubicBezTo>
                  <a:pt x="30" y="261"/>
                  <a:pt x="38" y="267"/>
                  <a:pt x="38" y="267"/>
                </a:cubicBezTo>
                <a:cubicBezTo>
                  <a:pt x="49" y="268"/>
                  <a:pt x="49" y="268"/>
                  <a:pt x="49" y="268"/>
                </a:cubicBezTo>
                <a:cubicBezTo>
                  <a:pt x="73" y="275"/>
                  <a:pt x="73" y="275"/>
                  <a:pt x="73" y="275"/>
                </a:cubicBezTo>
                <a:cubicBezTo>
                  <a:pt x="80" y="283"/>
                  <a:pt x="80" y="283"/>
                  <a:pt x="80" y="283"/>
                </a:cubicBezTo>
                <a:cubicBezTo>
                  <a:pt x="98" y="313"/>
                  <a:pt x="98" y="313"/>
                  <a:pt x="98" y="313"/>
                </a:cubicBezTo>
                <a:cubicBezTo>
                  <a:pt x="101" y="322"/>
                  <a:pt x="101" y="322"/>
                  <a:pt x="101" y="322"/>
                </a:cubicBezTo>
                <a:cubicBezTo>
                  <a:pt x="107" y="322"/>
                  <a:pt x="107" y="322"/>
                  <a:pt x="107" y="322"/>
                </a:cubicBezTo>
                <a:cubicBezTo>
                  <a:pt x="107" y="322"/>
                  <a:pt x="111" y="330"/>
                  <a:pt x="114" y="333"/>
                </a:cubicBezTo>
                <a:cubicBezTo>
                  <a:pt x="113" y="333"/>
                  <a:pt x="113" y="332"/>
                  <a:pt x="112" y="33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45"/>
          <p:cNvSpPr>
            <a:spLocks/>
          </p:cNvSpPr>
          <p:nvPr/>
        </p:nvSpPr>
        <p:spPr bwMode="auto">
          <a:xfrm>
            <a:off x="19843750" y="1155541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46"/>
          <p:cNvSpPr>
            <a:spLocks/>
          </p:cNvSpPr>
          <p:nvPr/>
        </p:nvSpPr>
        <p:spPr bwMode="auto">
          <a:xfrm>
            <a:off x="19789775" y="11501438"/>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0" y="1"/>
                  <a:pt x="0" y="1"/>
                  <a:pt x="1"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47"/>
          <p:cNvSpPr>
            <a:spLocks/>
          </p:cNvSpPr>
          <p:nvPr/>
        </p:nvSpPr>
        <p:spPr bwMode="auto">
          <a:xfrm>
            <a:off x="19859625" y="1156811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48"/>
          <p:cNvSpPr>
            <a:spLocks/>
          </p:cNvSpPr>
          <p:nvPr/>
        </p:nvSpPr>
        <p:spPr bwMode="auto">
          <a:xfrm>
            <a:off x="19812000" y="1152683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49"/>
          <p:cNvSpPr>
            <a:spLocks/>
          </p:cNvSpPr>
          <p:nvPr/>
        </p:nvSpPr>
        <p:spPr bwMode="auto">
          <a:xfrm>
            <a:off x="19808825" y="115204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50"/>
          <p:cNvSpPr>
            <a:spLocks/>
          </p:cNvSpPr>
          <p:nvPr/>
        </p:nvSpPr>
        <p:spPr bwMode="auto">
          <a:xfrm>
            <a:off x="19792950" y="11507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51"/>
          <p:cNvSpPr>
            <a:spLocks/>
          </p:cNvSpPr>
          <p:nvPr/>
        </p:nvSpPr>
        <p:spPr bwMode="auto">
          <a:xfrm>
            <a:off x="19862800" y="11571288"/>
            <a:ext cx="6350" cy="6350"/>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1"/>
                  <a:pt x="0" y="0"/>
                </a:cubicBezTo>
                <a:cubicBezTo>
                  <a:pt x="1" y="1"/>
                  <a:pt x="1" y="1"/>
                  <a:pt x="2"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52"/>
          <p:cNvSpPr>
            <a:spLocks/>
          </p:cNvSpPr>
          <p:nvPr/>
        </p:nvSpPr>
        <p:spPr bwMode="auto">
          <a:xfrm>
            <a:off x="19878675" y="115871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153"/>
          <p:cNvSpPr>
            <a:spLocks/>
          </p:cNvSpPr>
          <p:nvPr/>
        </p:nvSpPr>
        <p:spPr bwMode="auto">
          <a:xfrm>
            <a:off x="19802475" y="1151731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54"/>
          <p:cNvSpPr>
            <a:spLocks/>
          </p:cNvSpPr>
          <p:nvPr/>
        </p:nvSpPr>
        <p:spPr bwMode="auto">
          <a:xfrm>
            <a:off x="19796125" y="11510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155"/>
          <p:cNvSpPr>
            <a:spLocks/>
          </p:cNvSpPr>
          <p:nvPr/>
        </p:nvSpPr>
        <p:spPr bwMode="auto">
          <a:xfrm>
            <a:off x="19799300" y="11514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156"/>
          <p:cNvSpPr>
            <a:spLocks/>
          </p:cNvSpPr>
          <p:nvPr/>
        </p:nvSpPr>
        <p:spPr bwMode="auto">
          <a:xfrm>
            <a:off x="20535900" y="9826625"/>
            <a:ext cx="95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157"/>
          <p:cNvSpPr>
            <a:spLocks/>
          </p:cNvSpPr>
          <p:nvPr/>
        </p:nvSpPr>
        <p:spPr bwMode="auto">
          <a:xfrm>
            <a:off x="20513675" y="9829800"/>
            <a:ext cx="95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158"/>
          <p:cNvSpPr>
            <a:spLocks/>
          </p:cNvSpPr>
          <p:nvPr/>
        </p:nvSpPr>
        <p:spPr bwMode="auto">
          <a:xfrm>
            <a:off x="20526375" y="9826625"/>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0" y="0"/>
                  <a:pt x="1" y="0"/>
                  <a:pt x="2"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159"/>
          <p:cNvSpPr>
            <a:spLocks/>
          </p:cNvSpPr>
          <p:nvPr/>
        </p:nvSpPr>
        <p:spPr bwMode="auto">
          <a:xfrm>
            <a:off x="20473988" y="9832975"/>
            <a:ext cx="793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160"/>
          <p:cNvSpPr>
            <a:spLocks/>
          </p:cNvSpPr>
          <p:nvPr/>
        </p:nvSpPr>
        <p:spPr bwMode="auto">
          <a:xfrm>
            <a:off x="20504150" y="9829800"/>
            <a:ext cx="95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161"/>
          <p:cNvSpPr>
            <a:spLocks/>
          </p:cNvSpPr>
          <p:nvPr/>
        </p:nvSpPr>
        <p:spPr bwMode="auto">
          <a:xfrm>
            <a:off x="20485100" y="9832975"/>
            <a:ext cx="6350"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162"/>
          <p:cNvSpPr>
            <a:spLocks/>
          </p:cNvSpPr>
          <p:nvPr/>
        </p:nvSpPr>
        <p:spPr bwMode="auto">
          <a:xfrm>
            <a:off x="20545425" y="9823450"/>
            <a:ext cx="9525" cy="3175"/>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163"/>
          <p:cNvSpPr>
            <a:spLocks/>
          </p:cNvSpPr>
          <p:nvPr/>
        </p:nvSpPr>
        <p:spPr bwMode="auto">
          <a:xfrm>
            <a:off x="20494625" y="9829800"/>
            <a:ext cx="6350" cy="317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164"/>
          <p:cNvSpPr>
            <a:spLocks/>
          </p:cNvSpPr>
          <p:nvPr/>
        </p:nvSpPr>
        <p:spPr bwMode="auto">
          <a:xfrm>
            <a:off x="20445413" y="9836150"/>
            <a:ext cx="635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165"/>
          <p:cNvSpPr>
            <a:spLocks/>
          </p:cNvSpPr>
          <p:nvPr/>
        </p:nvSpPr>
        <p:spPr bwMode="auto">
          <a:xfrm>
            <a:off x="20423188" y="983615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166"/>
          <p:cNvSpPr>
            <a:spLocks/>
          </p:cNvSpPr>
          <p:nvPr/>
        </p:nvSpPr>
        <p:spPr bwMode="auto">
          <a:xfrm>
            <a:off x="20416838" y="983932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167"/>
          <p:cNvSpPr>
            <a:spLocks/>
          </p:cNvSpPr>
          <p:nvPr/>
        </p:nvSpPr>
        <p:spPr bwMode="auto">
          <a:xfrm>
            <a:off x="20464463" y="9832975"/>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0"/>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168"/>
          <p:cNvSpPr>
            <a:spLocks/>
          </p:cNvSpPr>
          <p:nvPr/>
        </p:nvSpPr>
        <p:spPr bwMode="auto">
          <a:xfrm>
            <a:off x="20454938" y="9836150"/>
            <a:ext cx="635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169"/>
          <p:cNvSpPr>
            <a:spLocks/>
          </p:cNvSpPr>
          <p:nvPr/>
        </p:nvSpPr>
        <p:spPr bwMode="auto">
          <a:xfrm>
            <a:off x="20429538" y="9836150"/>
            <a:ext cx="635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170"/>
          <p:cNvSpPr>
            <a:spLocks/>
          </p:cNvSpPr>
          <p:nvPr/>
        </p:nvSpPr>
        <p:spPr bwMode="auto">
          <a:xfrm>
            <a:off x="20439063" y="983615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171"/>
          <p:cNvSpPr>
            <a:spLocks/>
          </p:cNvSpPr>
          <p:nvPr/>
        </p:nvSpPr>
        <p:spPr bwMode="auto">
          <a:xfrm>
            <a:off x="19115088" y="9185275"/>
            <a:ext cx="1219200" cy="1355725"/>
          </a:xfrm>
          <a:custGeom>
            <a:avLst/>
            <a:gdLst>
              <a:gd name="T0" fmla="*/ 234 w 383"/>
              <a:gd name="T1" fmla="*/ 353 h 429"/>
              <a:gd name="T2" fmla="*/ 282 w 383"/>
              <a:gd name="T3" fmla="*/ 383 h 429"/>
              <a:gd name="T4" fmla="*/ 267 w 383"/>
              <a:gd name="T5" fmla="*/ 429 h 429"/>
              <a:gd name="T6" fmla="*/ 288 w 383"/>
              <a:gd name="T7" fmla="*/ 404 h 429"/>
              <a:gd name="T8" fmla="*/ 316 w 383"/>
              <a:gd name="T9" fmla="*/ 404 h 429"/>
              <a:gd name="T10" fmla="*/ 344 w 383"/>
              <a:gd name="T11" fmla="*/ 397 h 429"/>
              <a:gd name="T12" fmla="*/ 347 w 383"/>
              <a:gd name="T13" fmla="*/ 344 h 429"/>
              <a:gd name="T14" fmla="*/ 353 w 383"/>
              <a:gd name="T15" fmla="*/ 277 h 429"/>
              <a:gd name="T16" fmla="*/ 321 w 383"/>
              <a:gd name="T17" fmla="*/ 241 h 429"/>
              <a:gd name="T18" fmla="*/ 318 w 383"/>
              <a:gd name="T19" fmla="*/ 211 h 429"/>
              <a:gd name="T20" fmla="*/ 323 w 383"/>
              <a:gd name="T21" fmla="*/ 174 h 429"/>
              <a:gd name="T22" fmla="*/ 316 w 383"/>
              <a:gd name="T23" fmla="*/ 145 h 429"/>
              <a:gd name="T24" fmla="*/ 317 w 383"/>
              <a:gd name="T25" fmla="*/ 130 h 429"/>
              <a:gd name="T26" fmla="*/ 280 w 383"/>
              <a:gd name="T27" fmla="*/ 151 h 429"/>
              <a:gd name="T28" fmla="*/ 224 w 383"/>
              <a:gd name="T29" fmla="*/ 133 h 429"/>
              <a:gd name="T30" fmla="*/ 195 w 383"/>
              <a:gd name="T31" fmla="*/ 77 h 429"/>
              <a:gd name="T32" fmla="*/ 158 w 383"/>
              <a:gd name="T33" fmla="*/ 37 h 429"/>
              <a:gd name="T34" fmla="*/ 109 w 383"/>
              <a:gd name="T35" fmla="*/ 6 h 429"/>
              <a:gd name="T36" fmla="*/ 40 w 383"/>
              <a:gd name="T37" fmla="*/ 13 h 429"/>
              <a:gd name="T38" fmla="*/ 0 w 383"/>
              <a:gd name="T39" fmla="*/ 46 h 429"/>
              <a:gd name="T40" fmla="*/ 21 w 383"/>
              <a:gd name="T41" fmla="*/ 97 h 429"/>
              <a:gd name="T42" fmla="*/ 43 w 383"/>
              <a:gd name="T43" fmla="*/ 113 h 429"/>
              <a:gd name="T44" fmla="*/ 34 w 383"/>
              <a:gd name="T45" fmla="*/ 138 h 429"/>
              <a:gd name="T46" fmla="*/ 47 w 383"/>
              <a:gd name="T47" fmla="*/ 167 h 429"/>
              <a:gd name="T48" fmla="*/ 33 w 383"/>
              <a:gd name="T49" fmla="*/ 199 h 429"/>
              <a:gd name="T50" fmla="*/ 67 w 383"/>
              <a:gd name="T51" fmla="*/ 224 h 429"/>
              <a:gd name="T52" fmla="*/ 65 w 383"/>
              <a:gd name="T53" fmla="*/ 246 h 429"/>
              <a:gd name="T54" fmla="*/ 52 w 383"/>
              <a:gd name="T55" fmla="*/ 244 h 429"/>
              <a:gd name="T56" fmla="*/ 48 w 383"/>
              <a:gd name="T57" fmla="*/ 262 h 429"/>
              <a:gd name="T58" fmla="*/ 45 w 383"/>
              <a:gd name="T59" fmla="*/ 285 h 429"/>
              <a:gd name="T60" fmla="*/ 126 w 383"/>
              <a:gd name="T61" fmla="*/ 355 h 429"/>
              <a:gd name="T62" fmla="*/ 187 w 383"/>
              <a:gd name="T63" fmla="*/ 341 h 429"/>
              <a:gd name="T64" fmla="*/ 185 w 383"/>
              <a:gd name="T65" fmla="*/ 322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3" h="429">
                <a:moveTo>
                  <a:pt x="197" y="312"/>
                </a:moveTo>
                <a:cubicBezTo>
                  <a:pt x="234" y="353"/>
                  <a:pt x="234" y="353"/>
                  <a:pt x="234" y="353"/>
                </a:cubicBezTo>
                <a:cubicBezTo>
                  <a:pt x="280" y="374"/>
                  <a:pt x="280" y="374"/>
                  <a:pt x="280" y="374"/>
                </a:cubicBezTo>
                <a:cubicBezTo>
                  <a:pt x="282" y="383"/>
                  <a:pt x="282" y="383"/>
                  <a:pt x="282" y="383"/>
                </a:cubicBezTo>
                <a:cubicBezTo>
                  <a:pt x="268" y="414"/>
                  <a:pt x="268" y="414"/>
                  <a:pt x="268" y="414"/>
                </a:cubicBezTo>
                <a:cubicBezTo>
                  <a:pt x="267" y="429"/>
                  <a:pt x="267" y="429"/>
                  <a:pt x="267" y="429"/>
                </a:cubicBezTo>
                <a:cubicBezTo>
                  <a:pt x="280" y="424"/>
                  <a:pt x="280" y="424"/>
                  <a:pt x="280" y="424"/>
                </a:cubicBezTo>
                <a:cubicBezTo>
                  <a:pt x="288" y="404"/>
                  <a:pt x="288" y="404"/>
                  <a:pt x="288" y="404"/>
                </a:cubicBezTo>
                <a:cubicBezTo>
                  <a:pt x="303" y="398"/>
                  <a:pt x="303" y="398"/>
                  <a:pt x="303" y="398"/>
                </a:cubicBezTo>
                <a:cubicBezTo>
                  <a:pt x="316" y="404"/>
                  <a:pt x="316" y="404"/>
                  <a:pt x="316" y="404"/>
                </a:cubicBezTo>
                <a:cubicBezTo>
                  <a:pt x="333" y="404"/>
                  <a:pt x="333" y="404"/>
                  <a:pt x="333" y="404"/>
                </a:cubicBezTo>
                <a:cubicBezTo>
                  <a:pt x="344" y="397"/>
                  <a:pt x="344" y="397"/>
                  <a:pt x="344" y="397"/>
                </a:cubicBezTo>
                <a:cubicBezTo>
                  <a:pt x="342" y="388"/>
                  <a:pt x="341" y="375"/>
                  <a:pt x="341" y="375"/>
                </a:cubicBezTo>
                <a:cubicBezTo>
                  <a:pt x="347" y="344"/>
                  <a:pt x="347" y="344"/>
                  <a:pt x="347" y="344"/>
                </a:cubicBezTo>
                <a:cubicBezTo>
                  <a:pt x="383" y="289"/>
                  <a:pt x="383" y="289"/>
                  <a:pt x="383" y="289"/>
                </a:cubicBezTo>
                <a:cubicBezTo>
                  <a:pt x="353" y="277"/>
                  <a:pt x="353" y="277"/>
                  <a:pt x="353" y="277"/>
                </a:cubicBezTo>
                <a:cubicBezTo>
                  <a:pt x="353" y="277"/>
                  <a:pt x="331" y="260"/>
                  <a:pt x="330" y="255"/>
                </a:cubicBezTo>
                <a:cubicBezTo>
                  <a:pt x="329" y="250"/>
                  <a:pt x="321" y="241"/>
                  <a:pt x="321" y="241"/>
                </a:cubicBezTo>
                <a:cubicBezTo>
                  <a:pt x="313" y="226"/>
                  <a:pt x="313" y="226"/>
                  <a:pt x="313" y="226"/>
                </a:cubicBezTo>
                <a:cubicBezTo>
                  <a:pt x="318" y="211"/>
                  <a:pt x="318" y="211"/>
                  <a:pt x="318" y="211"/>
                </a:cubicBezTo>
                <a:cubicBezTo>
                  <a:pt x="322" y="172"/>
                  <a:pt x="322" y="172"/>
                  <a:pt x="322" y="172"/>
                </a:cubicBezTo>
                <a:cubicBezTo>
                  <a:pt x="323" y="174"/>
                  <a:pt x="323" y="174"/>
                  <a:pt x="323" y="174"/>
                </a:cubicBezTo>
                <a:cubicBezTo>
                  <a:pt x="310" y="154"/>
                  <a:pt x="310" y="154"/>
                  <a:pt x="310" y="154"/>
                </a:cubicBezTo>
                <a:cubicBezTo>
                  <a:pt x="316" y="145"/>
                  <a:pt x="316" y="145"/>
                  <a:pt x="316" y="145"/>
                </a:cubicBezTo>
                <a:cubicBezTo>
                  <a:pt x="322" y="137"/>
                  <a:pt x="322" y="137"/>
                  <a:pt x="322" y="137"/>
                </a:cubicBezTo>
                <a:cubicBezTo>
                  <a:pt x="317" y="130"/>
                  <a:pt x="317" y="130"/>
                  <a:pt x="317" y="130"/>
                </a:cubicBezTo>
                <a:cubicBezTo>
                  <a:pt x="301" y="131"/>
                  <a:pt x="301" y="131"/>
                  <a:pt x="301" y="131"/>
                </a:cubicBezTo>
                <a:cubicBezTo>
                  <a:pt x="280" y="151"/>
                  <a:pt x="280" y="151"/>
                  <a:pt x="280" y="151"/>
                </a:cubicBezTo>
                <a:cubicBezTo>
                  <a:pt x="264" y="151"/>
                  <a:pt x="264" y="151"/>
                  <a:pt x="264" y="151"/>
                </a:cubicBezTo>
                <a:cubicBezTo>
                  <a:pt x="264" y="151"/>
                  <a:pt x="230" y="136"/>
                  <a:pt x="224" y="133"/>
                </a:cubicBezTo>
                <a:cubicBezTo>
                  <a:pt x="218" y="130"/>
                  <a:pt x="218" y="101"/>
                  <a:pt x="218" y="101"/>
                </a:cubicBezTo>
                <a:cubicBezTo>
                  <a:pt x="195" y="77"/>
                  <a:pt x="195" y="77"/>
                  <a:pt x="195" y="77"/>
                </a:cubicBezTo>
                <a:cubicBezTo>
                  <a:pt x="167" y="65"/>
                  <a:pt x="167" y="65"/>
                  <a:pt x="167" y="65"/>
                </a:cubicBezTo>
                <a:cubicBezTo>
                  <a:pt x="158" y="37"/>
                  <a:pt x="158" y="37"/>
                  <a:pt x="158" y="37"/>
                </a:cubicBezTo>
                <a:cubicBezTo>
                  <a:pt x="138" y="31"/>
                  <a:pt x="138" y="31"/>
                  <a:pt x="138" y="31"/>
                </a:cubicBezTo>
                <a:cubicBezTo>
                  <a:pt x="109" y="6"/>
                  <a:pt x="109" y="6"/>
                  <a:pt x="109" y="6"/>
                </a:cubicBezTo>
                <a:cubicBezTo>
                  <a:pt x="48" y="0"/>
                  <a:pt x="48" y="0"/>
                  <a:pt x="48" y="0"/>
                </a:cubicBezTo>
                <a:cubicBezTo>
                  <a:pt x="40" y="13"/>
                  <a:pt x="40" y="13"/>
                  <a:pt x="40" y="13"/>
                </a:cubicBezTo>
                <a:cubicBezTo>
                  <a:pt x="18" y="19"/>
                  <a:pt x="18" y="19"/>
                  <a:pt x="18" y="19"/>
                </a:cubicBezTo>
                <a:cubicBezTo>
                  <a:pt x="0" y="46"/>
                  <a:pt x="0" y="46"/>
                  <a:pt x="0" y="46"/>
                </a:cubicBezTo>
                <a:cubicBezTo>
                  <a:pt x="0" y="46"/>
                  <a:pt x="10" y="85"/>
                  <a:pt x="12" y="90"/>
                </a:cubicBezTo>
                <a:cubicBezTo>
                  <a:pt x="13" y="95"/>
                  <a:pt x="21" y="97"/>
                  <a:pt x="21" y="97"/>
                </a:cubicBezTo>
                <a:cubicBezTo>
                  <a:pt x="21" y="97"/>
                  <a:pt x="40" y="106"/>
                  <a:pt x="43" y="108"/>
                </a:cubicBezTo>
                <a:cubicBezTo>
                  <a:pt x="45" y="110"/>
                  <a:pt x="43" y="111"/>
                  <a:pt x="43" y="113"/>
                </a:cubicBezTo>
                <a:cubicBezTo>
                  <a:pt x="43" y="116"/>
                  <a:pt x="34" y="117"/>
                  <a:pt x="31" y="119"/>
                </a:cubicBezTo>
                <a:cubicBezTo>
                  <a:pt x="28" y="122"/>
                  <a:pt x="34" y="138"/>
                  <a:pt x="34" y="138"/>
                </a:cubicBezTo>
                <a:cubicBezTo>
                  <a:pt x="34" y="138"/>
                  <a:pt x="46" y="152"/>
                  <a:pt x="47" y="155"/>
                </a:cubicBezTo>
                <a:cubicBezTo>
                  <a:pt x="48" y="158"/>
                  <a:pt x="47" y="167"/>
                  <a:pt x="47" y="167"/>
                </a:cubicBezTo>
                <a:cubicBezTo>
                  <a:pt x="40" y="177"/>
                  <a:pt x="40" y="177"/>
                  <a:pt x="40" y="177"/>
                </a:cubicBezTo>
                <a:cubicBezTo>
                  <a:pt x="33" y="199"/>
                  <a:pt x="33" y="199"/>
                  <a:pt x="33" y="199"/>
                </a:cubicBezTo>
                <a:cubicBezTo>
                  <a:pt x="45" y="204"/>
                  <a:pt x="45" y="204"/>
                  <a:pt x="45" y="204"/>
                </a:cubicBezTo>
                <a:cubicBezTo>
                  <a:pt x="67" y="224"/>
                  <a:pt x="67" y="224"/>
                  <a:pt x="67" y="224"/>
                </a:cubicBezTo>
                <a:cubicBezTo>
                  <a:pt x="68" y="240"/>
                  <a:pt x="68" y="240"/>
                  <a:pt x="68" y="240"/>
                </a:cubicBezTo>
                <a:cubicBezTo>
                  <a:pt x="65" y="246"/>
                  <a:pt x="65" y="246"/>
                  <a:pt x="65" y="246"/>
                </a:cubicBezTo>
                <a:cubicBezTo>
                  <a:pt x="61" y="247"/>
                  <a:pt x="61" y="247"/>
                  <a:pt x="61" y="247"/>
                </a:cubicBezTo>
                <a:cubicBezTo>
                  <a:pt x="52" y="244"/>
                  <a:pt x="52" y="244"/>
                  <a:pt x="52" y="244"/>
                </a:cubicBezTo>
                <a:cubicBezTo>
                  <a:pt x="43" y="245"/>
                  <a:pt x="43" y="245"/>
                  <a:pt x="43" y="245"/>
                </a:cubicBezTo>
                <a:cubicBezTo>
                  <a:pt x="48" y="262"/>
                  <a:pt x="48" y="262"/>
                  <a:pt x="48" y="262"/>
                </a:cubicBezTo>
                <a:cubicBezTo>
                  <a:pt x="53" y="280"/>
                  <a:pt x="53" y="280"/>
                  <a:pt x="53" y="280"/>
                </a:cubicBezTo>
                <a:cubicBezTo>
                  <a:pt x="45" y="285"/>
                  <a:pt x="45" y="285"/>
                  <a:pt x="45" y="285"/>
                </a:cubicBezTo>
                <a:cubicBezTo>
                  <a:pt x="45" y="293"/>
                  <a:pt x="45" y="293"/>
                  <a:pt x="45" y="293"/>
                </a:cubicBezTo>
                <a:cubicBezTo>
                  <a:pt x="126" y="355"/>
                  <a:pt x="126" y="355"/>
                  <a:pt x="126" y="355"/>
                </a:cubicBezTo>
                <a:cubicBezTo>
                  <a:pt x="171" y="362"/>
                  <a:pt x="171" y="362"/>
                  <a:pt x="171" y="362"/>
                </a:cubicBezTo>
                <a:cubicBezTo>
                  <a:pt x="187" y="341"/>
                  <a:pt x="187" y="341"/>
                  <a:pt x="187" y="341"/>
                </a:cubicBezTo>
                <a:cubicBezTo>
                  <a:pt x="178" y="331"/>
                  <a:pt x="178" y="331"/>
                  <a:pt x="178" y="331"/>
                </a:cubicBezTo>
                <a:cubicBezTo>
                  <a:pt x="185" y="322"/>
                  <a:pt x="185" y="322"/>
                  <a:pt x="185" y="322"/>
                </a:cubicBezTo>
                <a:lnTo>
                  <a:pt x="197" y="31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172"/>
          <p:cNvSpPr>
            <a:spLocks/>
          </p:cNvSpPr>
          <p:nvPr/>
        </p:nvSpPr>
        <p:spPr bwMode="auto">
          <a:xfrm>
            <a:off x="20216813" y="10458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173"/>
          <p:cNvSpPr>
            <a:spLocks/>
          </p:cNvSpPr>
          <p:nvPr/>
        </p:nvSpPr>
        <p:spPr bwMode="auto">
          <a:xfrm>
            <a:off x="20213638" y="10447338"/>
            <a:ext cx="0" cy="158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174"/>
          <p:cNvSpPr>
            <a:spLocks/>
          </p:cNvSpPr>
          <p:nvPr/>
        </p:nvSpPr>
        <p:spPr bwMode="auto">
          <a:xfrm>
            <a:off x="20213638" y="10452100"/>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175"/>
          <p:cNvSpPr>
            <a:spLocks/>
          </p:cNvSpPr>
          <p:nvPr/>
        </p:nvSpPr>
        <p:spPr bwMode="auto">
          <a:xfrm>
            <a:off x="19761200" y="10753725"/>
            <a:ext cx="3175" cy="9525"/>
          </a:xfrm>
          <a:custGeom>
            <a:avLst/>
            <a:gdLst>
              <a:gd name="T0" fmla="*/ 0 w 2"/>
              <a:gd name="T1" fmla="*/ 0 h 6"/>
              <a:gd name="T2" fmla="*/ 2 w 2"/>
              <a:gd name="T3" fmla="*/ 6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lnTo>
                  <a:pt x="2" y="6"/>
                </a:lnTo>
                <a:lnTo>
                  <a:pt x="2" y="6"/>
                </a:lnTo>
                <a:lnTo>
                  <a:pt x="0" y="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76"/>
          <p:cNvSpPr>
            <a:spLocks/>
          </p:cNvSpPr>
          <p:nvPr/>
        </p:nvSpPr>
        <p:spPr bwMode="auto">
          <a:xfrm>
            <a:off x="19573875" y="10171113"/>
            <a:ext cx="439738" cy="525463"/>
          </a:xfrm>
          <a:custGeom>
            <a:avLst/>
            <a:gdLst>
              <a:gd name="T0" fmla="*/ 249 w 277"/>
              <a:gd name="T1" fmla="*/ 203 h 331"/>
              <a:gd name="T2" fmla="*/ 277 w 277"/>
              <a:gd name="T3" fmla="*/ 142 h 331"/>
              <a:gd name="T4" fmla="*/ 273 w 277"/>
              <a:gd name="T5" fmla="*/ 124 h 331"/>
              <a:gd name="T6" fmla="*/ 180 w 277"/>
              <a:gd name="T7" fmla="*/ 82 h 331"/>
              <a:gd name="T8" fmla="*/ 106 w 277"/>
              <a:gd name="T9" fmla="*/ 0 h 331"/>
              <a:gd name="T10" fmla="*/ 82 w 277"/>
              <a:gd name="T11" fmla="*/ 20 h 331"/>
              <a:gd name="T12" fmla="*/ 68 w 277"/>
              <a:gd name="T13" fmla="*/ 38 h 331"/>
              <a:gd name="T14" fmla="*/ 86 w 277"/>
              <a:gd name="T15" fmla="*/ 58 h 331"/>
              <a:gd name="T16" fmla="*/ 54 w 277"/>
              <a:gd name="T17" fmla="*/ 100 h 331"/>
              <a:gd name="T18" fmla="*/ 46 w 277"/>
              <a:gd name="T19" fmla="*/ 120 h 331"/>
              <a:gd name="T20" fmla="*/ 34 w 277"/>
              <a:gd name="T21" fmla="*/ 136 h 331"/>
              <a:gd name="T22" fmla="*/ 10 w 277"/>
              <a:gd name="T23" fmla="*/ 146 h 331"/>
              <a:gd name="T24" fmla="*/ 0 w 277"/>
              <a:gd name="T25" fmla="*/ 150 h 331"/>
              <a:gd name="T26" fmla="*/ 6 w 277"/>
              <a:gd name="T27" fmla="*/ 189 h 331"/>
              <a:gd name="T28" fmla="*/ 22 w 277"/>
              <a:gd name="T29" fmla="*/ 183 h 331"/>
              <a:gd name="T30" fmla="*/ 50 w 277"/>
              <a:gd name="T31" fmla="*/ 221 h 331"/>
              <a:gd name="T32" fmla="*/ 108 w 277"/>
              <a:gd name="T33" fmla="*/ 257 h 331"/>
              <a:gd name="T34" fmla="*/ 122 w 277"/>
              <a:gd name="T35" fmla="*/ 293 h 331"/>
              <a:gd name="T36" fmla="*/ 122 w 277"/>
              <a:gd name="T37" fmla="*/ 331 h 331"/>
              <a:gd name="T38" fmla="*/ 184 w 277"/>
              <a:gd name="T39" fmla="*/ 321 h 331"/>
              <a:gd name="T40" fmla="*/ 197 w 277"/>
              <a:gd name="T41" fmla="*/ 289 h 331"/>
              <a:gd name="T42" fmla="*/ 209 w 277"/>
              <a:gd name="T43" fmla="*/ 251 h 331"/>
              <a:gd name="T44" fmla="*/ 273 w 277"/>
              <a:gd name="T45" fmla="*/ 223 h 331"/>
              <a:gd name="T46" fmla="*/ 247 w 277"/>
              <a:gd name="T47" fmla="*/ 233 h 331"/>
              <a:gd name="T48" fmla="*/ 249 w 277"/>
              <a:gd name="T49" fmla="*/ 20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7" h="331">
                <a:moveTo>
                  <a:pt x="249" y="203"/>
                </a:moveTo>
                <a:lnTo>
                  <a:pt x="277" y="142"/>
                </a:lnTo>
                <a:lnTo>
                  <a:pt x="273" y="124"/>
                </a:lnTo>
                <a:lnTo>
                  <a:pt x="180" y="82"/>
                </a:lnTo>
                <a:lnTo>
                  <a:pt x="106" y="0"/>
                </a:lnTo>
                <a:lnTo>
                  <a:pt x="82" y="20"/>
                </a:lnTo>
                <a:lnTo>
                  <a:pt x="68" y="38"/>
                </a:lnTo>
                <a:lnTo>
                  <a:pt x="86" y="58"/>
                </a:lnTo>
                <a:lnTo>
                  <a:pt x="54" y="100"/>
                </a:lnTo>
                <a:lnTo>
                  <a:pt x="46" y="120"/>
                </a:lnTo>
                <a:lnTo>
                  <a:pt x="34" y="136"/>
                </a:lnTo>
                <a:lnTo>
                  <a:pt x="10" y="146"/>
                </a:lnTo>
                <a:lnTo>
                  <a:pt x="0" y="150"/>
                </a:lnTo>
                <a:lnTo>
                  <a:pt x="6" y="189"/>
                </a:lnTo>
                <a:lnTo>
                  <a:pt x="22" y="183"/>
                </a:lnTo>
                <a:lnTo>
                  <a:pt x="50" y="221"/>
                </a:lnTo>
                <a:lnTo>
                  <a:pt x="108" y="257"/>
                </a:lnTo>
                <a:lnTo>
                  <a:pt x="122" y="293"/>
                </a:lnTo>
                <a:lnTo>
                  <a:pt x="122" y="331"/>
                </a:lnTo>
                <a:lnTo>
                  <a:pt x="184" y="321"/>
                </a:lnTo>
                <a:lnTo>
                  <a:pt x="197" y="289"/>
                </a:lnTo>
                <a:lnTo>
                  <a:pt x="209" y="251"/>
                </a:lnTo>
                <a:lnTo>
                  <a:pt x="273" y="223"/>
                </a:lnTo>
                <a:lnTo>
                  <a:pt x="247" y="233"/>
                </a:lnTo>
                <a:lnTo>
                  <a:pt x="249" y="203"/>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77"/>
          <p:cNvSpPr>
            <a:spLocks/>
          </p:cNvSpPr>
          <p:nvPr/>
        </p:nvSpPr>
        <p:spPr bwMode="auto">
          <a:xfrm>
            <a:off x="19134138" y="10099675"/>
            <a:ext cx="585788" cy="679450"/>
          </a:xfrm>
          <a:custGeom>
            <a:avLst/>
            <a:gdLst>
              <a:gd name="T0" fmla="*/ 149 w 184"/>
              <a:gd name="T1" fmla="*/ 115 h 215"/>
              <a:gd name="T2" fmla="*/ 141 w 184"/>
              <a:gd name="T3" fmla="*/ 118 h 215"/>
              <a:gd name="T4" fmla="*/ 138 w 184"/>
              <a:gd name="T5" fmla="*/ 98 h 215"/>
              <a:gd name="T6" fmla="*/ 143 w 184"/>
              <a:gd name="T7" fmla="*/ 96 h 215"/>
              <a:gd name="T8" fmla="*/ 155 w 184"/>
              <a:gd name="T9" fmla="*/ 91 h 215"/>
              <a:gd name="T10" fmla="*/ 161 w 184"/>
              <a:gd name="T11" fmla="*/ 83 h 215"/>
              <a:gd name="T12" fmla="*/ 165 w 184"/>
              <a:gd name="T13" fmla="*/ 73 h 215"/>
              <a:gd name="T14" fmla="*/ 120 w 184"/>
              <a:gd name="T15" fmla="*/ 66 h 215"/>
              <a:gd name="T16" fmla="*/ 45 w 184"/>
              <a:gd name="T17" fmla="*/ 9 h 215"/>
              <a:gd name="T18" fmla="*/ 31 w 184"/>
              <a:gd name="T19" fmla="*/ 6 h 215"/>
              <a:gd name="T20" fmla="*/ 9 w 184"/>
              <a:gd name="T21" fmla="*/ 0 h 215"/>
              <a:gd name="T22" fmla="*/ 1 w 184"/>
              <a:gd name="T23" fmla="*/ 12 h 215"/>
              <a:gd name="T24" fmla="*/ 9 w 184"/>
              <a:gd name="T25" fmla="*/ 36 h 215"/>
              <a:gd name="T26" fmla="*/ 25 w 184"/>
              <a:gd name="T27" fmla="*/ 57 h 215"/>
              <a:gd name="T28" fmla="*/ 26 w 184"/>
              <a:gd name="T29" fmla="*/ 69 h 215"/>
              <a:gd name="T30" fmla="*/ 16 w 184"/>
              <a:gd name="T31" fmla="*/ 74 h 215"/>
              <a:gd name="T32" fmla="*/ 15 w 184"/>
              <a:gd name="T33" fmla="*/ 92 h 215"/>
              <a:gd name="T34" fmla="*/ 21 w 184"/>
              <a:gd name="T35" fmla="*/ 103 h 215"/>
              <a:gd name="T36" fmla="*/ 0 w 184"/>
              <a:gd name="T37" fmla="*/ 125 h 215"/>
              <a:gd name="T38" fmla="*/ 3 w 184"/>
              <a:gd name="T39" fmla="*/ 142 h 215"/>
              <a:gd name="T40" fmla="*/ 26 w 184"/>
              <a:gd name="T41" fmla="*/ 145 h 215"/>
              <a:gd name="T42" fmla="*/ 37 w 184"/>
              <a:gd name="T43" fmla="*/ 153 h 215"/>
              <a:gd name="T44" fmla="*/ 61 w 184"/>
              <a:gd name="T45" fmla="*/ 179 h 215"/>
              <a:gd name="T46" fmla="*/ 84 w 184"/>
              <a:gd name="T47" fmla="*/ 191 h 215"/>
              <a:gd name="T48" fmla="*/ 105 w 184"/>
              <a:gd name="T49" fmla="*/ 200 h 215"/>
              <a:gd name="T50" fmla="*/ 117 w 184"/>
              <a:gd name="T51" fmla="*/ 215 h 215"/>
              <a:gd name="T52" fmla="*/ 164 w 184"/>
              <a:gd name="T53" fmla="*/ 178 h 215"/>
              <a:gd name="T54" fmla="*/ 184 w 184"/>
              <a:gd name="T55" fmla="*/ 147 h 215"/>
              <a:gd name="T56" fmla="*/ 163 w 184"/>
              <a:gd name="T57" fmla="*/ 134 h 215"/>
              <a:gd name="T58" fmla="*/ 149 w 184"/>
              <a:gd name="T59" fmla="*/ 1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215">
                <a:moveTo>
                  <a:pt x="149" y="115"/>
                </a:moveTo>
                <a:cubicBezTo>
                  <a:pt x="141" y="118"/>
                  <a:pt x="141" y="118"/>
                  <a:pt x="141" y="118"/>
                </a:cubicBezTo>
                <a:cubicBezTo>
                  <a:pt x="138" y="98"/>
                  <a:pt x="138" y="98"/>
                  <a:pt x="138" y="98"/>
                </a:cubicBezTo>
                <a:cubicBezTo>
                  <a:pt x="143" y="96"/>
                  <a:pt x="143" y="96"/>
                  <a:pt x="143" y="96"/>
                </a:cubicBezTo>
                <a:cubicBezTo>
                  <a:pt x="155" y="91"/>
                  <a:pt x="155" y="91"/>
                  <a:pt x="155" y="91"/>
                </a:cubicBezTo>
                <a:cubicBezTo>
                  <a:pt x="161" y="83"/>
                  <a:pt x="161" y="83"/>
                  <a:pt x="161" y="83"/>
                </a:cubicBezTo>
                <a:cubicBezTo>
                  <a:pt x="165" y="73"/>
                  <a:pt x="165" y="73"/>
                  <a:pt x="165" y="73"/>
                </a:cubicBezTo>
                <a:cubicBezTo>
                  <a:pt x="120" y="66"/>
                  <a:pt x="120" y="66"/>
                  <a:pt x="120" y="66"/>
                </a:cubicBezTo>
                <a:cubicBezTo>
                  <a:pt x="45" y="9"/>
                  <a:pt x="45" y="9"/>
                  <a:pt x="45" y="9"/>
                </a:cubicBezTo>
                <a:cubicBezTo>
                  <a:pt x="31" y="6"/>
                  <a:pt x="31" y="6"/>
                  <a:pt x="31" y="6"/>
                </a:cubicBezTo>
                <a:cubicBezTo>
                  <a:pt x="9" y="0"/>
                  <a:pt x="9" y="0"/>
                  <a:pt x="9" y="0"/>
                </a:cubicBezTo>
                <a:cubicBezTo>
                  <a:pt x="1" y="12"/>
                  <a:pt x="1" y="12"/>
                  <a:pt x="1" y="12"/>
                </a:cubicBezTo>
                <a:cubicBezTo>
                  <a:pt x="9" y="36"/>
                  <a:pt x="9" y="36"/>
                  <a:pt x="9" y="36"/>
                </a:cubicBezTo>
                <a:cubicBezTo>
                  <a:pt x="25" y="57"/>
                  <a:pt x="25" y="57"/>
                  <a:pt x="25" y="57"/>
                </a:cubicBezTo>
                <a:cubicBezTo>
                  <a:pt x="26" y="69"/>
                  <a:pt x="26" y="69"/>
                  <a:pt x="26" y="69"/>
                </a:cubicBezTo>
                <a:cubicBezTo>
                  <a:pt x="16" y="74"/>
                  <a:pt x="16" y="74"/>
                  <a:pt x="16" y="74"/>
                </a:cubicBezTo>
                <a:cubicBezTo>
                  <a:pt x="15" y="92"/>
                  <a:pt x="15" y="92"/>
                  <a:pt x="15" y="92"/>
                </a:cubicBezTo>
                <a:cubicBezTo>
                  <a:pt x="21" y="103"/>
                  <a:pt x="21" y="103"/>
                  <a:pt x="21" y="103"/>
                </a:cubicBezTo>
                <a:cubicBezTo>
                  <a:pt x="0" y="125"/>
                  <a:pt x="0" y="125"/>
                  <a:pt x="0" y="125"/>
                </a:cubicBezTo>
                <a:cubicBezTo>
                  <a:pt x="3" y="142"/>
                  <a:pt x="3" y="142"/>
                  <a:pt x="3" y="142"/>
                </a:cubicBezTo>
                <a:cubicBezTo>
                  <a:pt x="26" y="145"/>
                  <a:pt x="26" y="145"/>
                  <a:pt x="26" y="145"/>
                </a:cubicBezTo>
                <a:cubicBezTo>
                  <a:pt x="37" y="153"/>
                  <a:pt x="37" y="153"/>
                  <a:pt x="37" y="153"/>
                </a:cubicBezTo>
                <a:cubicBezTo>
                  <a:pt x="61" y="179"/>
                  <a:pt x="61" y="179"/>
                  <a:pt x="61" y="179"/>
                </a:cubicBezTo>
                <a:cubicBezTo>
                  <a:pt x="61" y="179"/>
                  <a:pt x="80" y="190"/>
                  <a:pt x="84" y="191"/>
                </a:cubicBezTo>
                <a:cubicBezTo>
                  <a:pt x="88" y="192"/>
                  <a:pt x="105" y="200"/>
                  <a:pt x="105" y="200"/>
                </a:cubicBezTo>
                <a:cubicBezTo>
                  <a:pt x="109" y="201"/>
                  <a:pt x="114" y="210"/>
                  <a:pt x="117" y="215"/>
                </a:cubicBezTo>
                <a:cubicBezTo>
                  <a:pt x="164" y="178"/>
                  <a:pt x="164" y="178"/>
                  <a:pt x="164" y="178"/>
                </a:cubicBezTo>
                <a:cubicBezTo>
                  <a:pt x="184" y="147"/>
                  <a:pt x="184" y="147"/>
                  <a:pt x="184" y="147"/>
                </a:cubicBezTo>
                <a:cubicBezTo>
                  <a:pt x="163" y="134"/>
                  <a:pt x="163" y="134"/>
                  <a:pt x="163" y="134"/>
                </a:cubicBezTo>
                <a:lnTo>
                  <a:pt x="149" y="115"/>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78"/>
          <p:cNvSpPr>
            <a:spLocks/>
          </p:cNvSpPr>
          <p:nvPr/>
        </p:nvSpPr>
        <p:spPr bwMode="auto">
          <a:xfrm>
            <a:off x="18367375" y="9615488"/>
            <a:ext cx="965200" cy="877888"/>
          </a:xfrm>
          <a:custGeom>
            <a:avLst/>
            <a:gdLst>
              <a:gd name="T0" fmla="*/ 272 w 303"/>
              <a:gd name="T1" fmla="*/ 159 h 278"/>
              <a:gd name="T2" fmla="*/ 286 w 303"/>
              <a:gd name="T3" fmla="*/ 162 h 278"/>
              <a:gd name="T4" fmla="*/ 280 w 303"/>
              <a:gd name="T5" fmla="*/ 157 h 278"/>
              <a:gd name="T6" fmla="*/ 280 w 303"/>
              <a:gd name="T7" fmla="*/ 149 h 278"/>
              <a:gd name="T8" fmla="*/ 288 w 303"/>
              <a:gd name="T9" fmla="*/ 144 h 278"/>
              <a:gd name="T10" fmla="*/ 283 w 303"/>
              <a:gd name="T11" fmla="*/ 126 h 278"/>
              <a:gd name="T12" fmla="*/ 278 w 303"/>
              <a:gd name="T13" fmla="*/ 109 h 278"/>
              <a:gd name="T14" fmla="*/ 287 w 303"/>
              <a:gd name="T15" fmla="*/ 108 h 278"/>
              <a:gd name="T16" fmla="*/ 296 w 303"/>
              <a:gd name="T17" fmla="*/ 111 h 278"/>
              <a:gd name="T18" fmla="*/ 300 w 303"/>
              <a:gd name="T19" fmla="*/ 110 h 278"/>
              <a:gd name="T20" fmla="*/ 303 w 303"/>
              <a:gd name="T21" fmla="*/ 104 h 278"/>
              <a:gd name="T22" fmla="*/ 302 w 303"/>
              <a:gd name="T23" fmla="*/ 88 h 278"/>
              <a:gd name="T24" fmla="*/ 280 w 303"/>
              <a:gd name="T25" fmla="*/ 68 h 278"/>
              <a:gd name="T26" fmla="*/ 268 w 303"/>
              <a:gd name="T27" fmla="*/ 63 h 278"/>
              <a:gd name="T28" fmla="*/ 275 w 303"/>
              <a:gd name="T29" fmla="*/ 41 h 278"/>
              <a:gd name="T30" fmla="*/ 282 w 303"/>
              <a:gd name="T31" fmla="*/ 31 h 278"/>
              <a:gd name="T32" fmla="*/ 282 w 303"/>
              <a:gd name="T33" fmla="*/ 19 h 278"/>
              <a:gd name="T34" fmla="*/ 272 w 303"/>
              <a:gd name="T35" fmla="*/ 5 h 278"/>
              <a:gd name="T36" fmla="*/ 242 w 303"/>
              <a:gd name="T37" fmla="*/ 23 h 278"/>
              <a:gd name="T38" fmla="*/ 232 w 303"/>
              <a:gd name="T39" fmla="*/ 5 h 278"/>
              <a:gd name="T40" fmla="*/ 167 w 303"/>
              <a:gd name="T41" fmla="*/ 0 h 278"/>
              <a:gd name="T42" fmla="*/ 159 w 303"/>
              <a:gd name="T43" fmla="*/ 11 h 278"/>
              <a:gd name="T44" fmla="*/ 118 w 303"/>
              <a:gd name="T45" fmla="*/ 5 h 278"/>
              <a:gd name="T46" fmla="*/ 87 w 303"/>
              <a:gd name="T47" fmla="*/ 0 h 278"/>
              <a:gd name="T48" fmla="*/ 70 w 303"/>
              <a:gd name="T49" fmla="*/ 0 h 278"/>
              <a:gd name="T50" fmla="*/ 61 w 303"/>
              <a:gd name="T51" fmla="*/ 9 h 278"/>
              <a:gd name="T52" fmla="*/ 46 w 303"/>
              <a:gd name="T53" fmla="*/ 11 h 278"/>
              <a:gd name="T54" fmla="*/ 31 w 303"/>
              <a:gd name="T55" fmla="*/ 24 h 278"/>
              <a:gd name="T56" fmla="*/ 20 w 303"/>
              <a:gd name="T57" fmla="*/ 15 h 278"/>
              <a:gd name="T58" fmla="*/ 8 w 303"/>
              <a:gd name="T59" fmla="*/ 11 h 278"/>
              <a:gd name="T60" fmla="*/ 0 w 303"/>
              <a:gd name="T61" fmla="*/ 53 h 278"/>
              <a:gd name="T62" fmla="*/ 17 w 303"/>
              <a:gd name="T63" fmla="*/ 70 h 278"/>
              <a:gd name="T64" fmla="*/ 43 w 303"/>
              <a:gd name="T65" fmla="*/ 114 h 278"/>
              <a:gd name="T66" fmla="*/ 120 w 303"/>
              <a:gd name="T67" fmla="*/ 187 h 278"/>
              <a:gd name="T68" fmla="*/ 137 w 303"/>
              <a:gd name="T69" fmla="*/ 187 h 278"/>
              <a:gd name="T70" fmla="*/ 156 w 303"/>
              <a:gd name="T71" fmla="*/ 203 h 278"/>
              <a:gd name="T72" fmla="*/ 181 w 303"/>
              <a:gd name="T73" fmla="*/ 222 h 278"/>
              <a:gd name="T74" fmla="*/ 180 w 303"/>
              <a:gd name="T75" fmla="*/ 237 h 278"/>
              <a:gd name="T76" fmla="*/ 189 w 303"/>
              <a:gd name="T77" fmla="*/ 248 h 278"/>
              <a:gd name="T78" fmla="*/ 218 w 303"/>
              <a:gd name="T79" fmla="*/ 255 h 278"/>
              <a:gd name="T80" fmla="*/ 241 w 303"/>
              <a:gd name="T81" fmla="*/ 278 h 278"/>
              <a:gd name="T82" fmla="*/ 262 w 303"/>
              <a:gd name="T83" fmla="*/ 256 h 278"/>
              <a:gd name="T84" fmla="*/ 256 w 303"/>
              <a:gd name="T85" fmla="*/ 245 h 278"/>
              <a:gd name="T86" fmla="*/ 257 w 303"/>
              <a:gd name="T87" fmla="*/ 227 h 278"/>
              <a:gd name="T88" fmla="*/ 267 w 303"/>
              <a:gd name="T89" fmla="*/ 222 h 278"/>
              <a:gd name="T90" fmla="*/ 266 w 303"/>
              <a:gd name="T91" fmla="*/ 210 h 278"/>
              <a:gd name="T92" fmla="*/ 250 w 303"/>
              <a:gd name="T93" fmla="*/ 189 h 278"/>
              <a:gd name="T94" fmla="*/ 242 w 303"/>
              <a:gd name="T95" fmla="*/ 165 h 278"/>
              <a:gd name="T96" fmla="*/ 250 w 303"/>
              <a:gd name="T97" fmla="*/ 153 h 278"/>
              <a:gd name="T98" fmla="*/ 272 w 303"/>
              <a:gd name="T99" fmla="*/ 15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278">
                <a:moveTo>
                  <a:pt x="272" y="159"/>
                </a:moveTo>
                <a:cubicBezTo>
                  <a:pt x="286" y="162"/>
                  <a:pt x="286" y="162"/>
                  <a:pt x="286" y="162"/>
                </a:cubicBezTo>
                <a:cubicBezTo>
                  <a:pt x="280" y="157"/>
                  <a:pt x="280" y="157"/>
                  <a:pt x="280" y="157"/>
                </a:cubicBezTo>
                <a:cubicBezTo>
                  <a:pt x="280" y="149"/>
                  <a:pt x="280" y="149"/>
                  <a:pt x="280" y="149"/>
                </a:cubicBezTo>
                <a:cubicBezTo>
                  <a:pt x="288" y="144"/>
                  <a:pt x="288" y="144"/>
                  <a:pt x="288" y="144"/>
                </a:cubicBezTo>
                <a:cubicBezTo>
                  <a:pt x="283" y="126"/>
                  <a:pt x="283" y="126"/>
                  <a:pt x="283" y="126"/>
                </a:cubicBezTo>
                <a:cubicBezTo>
                  <a:pt x="278" y="109"/>
                  <a:pt x="278" y="109"/>
                  <a:pt x="278" y="109"/>
                </a:cubicBezTo>
                <a:cubicBezTo>
                  <a:pt x="287" y="108"/>
                  <a:pt x="287" y="108"/>
                  <a:pt x="287" y="108"/>
                </a:cubicBezTo>
                <a:cubicBezTo>
                  <a:pt x="296" y="111"/>
                  <a:pt x="296" y="111"/>
                  <a:pt x="296" y="111"/>
                </a:cubicBezTo>
                <a:cubicBezTo>
                  <a:pt x="300" y="110"/>
                  <a:pt x="300" y="110"/>
                  <a:pt x="300" y="110"/>
                </a:cubicBezTo>
                <a:cubicBezTo>
                  <a:pt x="303" y="104"/>
                  <a:pt x="303" y="104"/>
                  <a:pt x="303" y="104"/>
                </a:cubicBezTo>
                <a:cubicBezTo>
                  <a:pt x="302" y="88"/>
                  <a:pt x="302" y="88"/>
                  <a:pt x="302" y="88"/>
                </a:cubicBezTo>
                <a:cubicBezTo>
                  <a:pt x="280" y="68"/>
                  <a:pt x="280" y="68"/>
                  <a:pt x="280" y="68"/>
                </a:cubicBezTo>
                <a:cubicBezTo>
                  <a:pt x="268" y="63"/>
                  <a:pt x="268" y="63"/>
                  <a:pt x="268" y="63"/>
                </a:cubicBezTo>
                <a:cubicBezTo>
                  <a:pt x="275" y="41"/>
                  <a:pt x="275" y="41"/>
                  <a:pt x="275" y="41"/>
                </a:cubicBezTo>
                <a:cubicBezTo>
                  <a:pt x="282" y="31"/>
                  <a:pt x="282" y="31"/>
                  <a:pt x="282" y="31"/>
                </a:cubicBezTo>
                <a:cubicBezTo>
                  <a:pt x="282" y="31"/>
                  <a:pt x="283" y="22"/>
                  <a:pt x="282" y="19"/>
                </a:cubicBezTo>
                <a:cubicBezTo>
                  <a:pt x="282" y="17"/>
                  <a:pt x="275" y="9"/>
                  <a:pt x="272" y="5"/>
                </a:cubicBezTo>
                <a:cubicBezTo>
                  <a:pt x="242" y="23"/>
                  <a:pt x="242" y="23"/>
                  <a:pt x="242" y="23"/>
                </a:cubicBezTo>
                <a:cubicBezTo>
                  <a:pt x="232" y="5"/>
                  <a:pt x="232" y="5"/>
                  <a:pt x="232" y="5"/>
                </a:cubicBezTo>
                <a:cubicBezTo>
                  <a:pt x="167" y="0"/>
                  <a:pt x="167" y="0"/>
                  <a:pt x="167" y="0"/>
                </a:cubicBezTo>
                <a:cubicBezTo>
                  <a:pt x="159" y="11"/>
                  <a:pt x="159" y="11"/>
                  <a:pt x="159" y="11"/>
                </a:cubicBezTo>
                <a:cubicBezTo>
                  <a:pt x="118" y="5"/>
                  <a:pt x="118" y="5"/>
                  <a:pt x="118" y="5"/>
                </a:cubicBezTo>
                <a:cubicBezTo>
                  <a:pt x="87" y="0"/>
                  <a:pt x="87" y="0"/>
                  <a:pt x="87" y="0"/>
                </a:cubicBezTo>
                <a:cubicBezTo>
                  <a:pt x="70" y="0"/>
                  <a:pt x="70" y="0"/>
                  <a:pt x="70" y="0"/>
                </a:cubicBezTo>
                <a:cubicBezTo>
                  <a:pt x="61" y="9"/>
                  <a:pt x="61" y="9"/>
                  <a:pt x="61" y="9"/>
                </a:cubicBezTo>
                <a:cubicBezTo>
                  <a:pt x="46" y="11"/>
                  <a:pt x="46" y="11"/>
                  <a:pt x="46" y="11"/>
                </a:cubicBezTo>
                <a:cubicBezTo>
                  <a:pt x="31" y="24"/>
                  <a:pt x="31" y="24"/>
                  <a:pt x="31" y="24"/>
                </a:cubicBezTo>
                <a:cubicBezTo>
                  <a:pt x="20" y="15"/>
                  <a:pt x="20" y="15"/>
                  <a:pt x="20" y="15"/>
                </a:cubicBezTo>
                <a:cubicBezTo>
                  <a:pt x="8" y="11"/>
                  <a:pt x="8" y="11"/>
                  <a:pt x="8" y="11"/>
                </a:cubicBezTo>
                <a:cubicBezTo>
                  <a:pt x="0" y="53"/>
                  <a:pt x="0" y="53"/>
                  <a:pt x="0" y="53"/>
                </a:cubicBezTo>
                <a:cubicBezTo>
                  <a:pt x="17" y="70"/>
                  <a:pt x="17" y="70"/>
                  <a:pt x="17" y="70"/>
                </a:cubicBezTo>
                <a:cubicBezTo>
                  <a:pt x="43" y="114"/>
                  <a:pt x="43" y="114"/>
                  <a:pt x="43" y="114"/>
                </a:cubicBezTo>
                <a:cubicBezTo>
                  <a:pt x="120" y="187"/>
                  <a:pt x="120" y="187"/>
                  <a:pt x="120" y="187"/>
                </a:cubicBezTo>
                <a:cubicBezTo>
                  <a:pt x="137" y="187"/>
                  <a:pt x="137" y="187"/>
                  <a:pt x="137" y="187"/>
                </a:cubicBezTo>
                <a:cubicBezTo>
                  <a:pt x="156" y="203"/>
                  <a:pt x="156" y="203"/>
                  <a:pt x="156" y="203"/>
                </a:cubicBezTo>
                <a:cubicBezTo>
                  <a:pt x="181" y="222"/>
                  <a:pt x="181" y="222"/>
                  <a:pt x="181" y="222"/>
                </a:cubicBezTo>
                <a:cubicBezTo>
                  <a:pt x="180" y="237"/>
                  <a:pt x="180" y="237"/>
                  <a:pt x="180" y="237"/>
                </a:cubicBezTo>
                <a:cubicBezTo>
                  <a:pt x="180" y="237"/>
                  <a:pt x="178" y="245"/>
                  <a:pt x="189" y="248"/>
                </a:cubicBezTo>
                <a:cubicBezTo>
                  <a:pt x="200" y="251"/>
                  <a:pt x="209" y="249"/>
                  <a:pt x="218" y="255"/>
                </a:cubicBezTo>
                <a:cubicBezTo>
                  <a:pt x="227" y="261"/>
                  <a:pt x="241" y="278"/>
                  <a:pt x="241" y="278"/>
                </a:cubicBezTo>
                <a:cubicBezTo>
                  <a:pt x="262" y="256"/>
                  <a:pt x="262" y="256"/>
                  <a:pt x="262" y="256"/>
                </a:cubicBezTo>
                <a:cubicBezTo>
                  <a:pt x="256" y="245"/>
                  <a:pt x="256" y="245"/>
                  <a:pt x="256" y="245"/>
                </a:cubicBezTo>
                <a:cubicBezTo>
                  <a:pt x="257" y="227"/>
                  <a:pt x="257" y="227"/>
                  <a:pt x="257" y="227"/>
                </a:cubicBezTo>
                <a:cubicBezTo>
                  <a:pt x="267" y="222"/>
                  <a:pt x="267" y="222"/>
                  <a:pt x="267" y="222"/>
                </a:cubicBezTo>
                <a:cubicBezTo>
                  <a:pt x="266" y="210"/>
                  <a:pt x="266" y="210"/>
                  <a:pt x="266" y="210"/>
                </a:cubicBezTo>
                <a:cubicBezTo>
                  <a:pt x="250" y="189"/>
                  <a:pt x="250" y="189"/>
                  <a:pt x="250" y="189"/>
                </a:cubicBezTo>
                <a:cubicBezTo>
                  <a:pt x="242" y="165"/>
                  <a:pt x="242" y="165"/>
                  <a:pt x="242" y="165"/>
                </a:cubicBezTo>
                <a:cubicBezTo>
                  <a:pt x="250" y="153"/>
                  <a:pt x="250" y="153"/>
                  <a:pt x="250" y="153"/>
                </a:cubicBezTo>
                <a:lnTo>
                  <a:pt x="272" y="159"/>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79"/>
          <p:cNvSpPr>
            <a:spLocks/>
          </p:cNvSpPr>
          <p:nvPr/>
        </p:nvSpPr>
        <p:spPr bwMode="auto">
          <a:xfrm>
            <a:off x="19316700" y="10155238"/>
            <a:ext cx="95250" cy="73025"/>
          </a:xfrm>
          <a:custGeom>
            <a:avLst/>
            <a:gdLst>
              <a:gd name="T0" fmla="*/ 0 w 60"/>
              <a:gd name="T1" fmla="*/ 0 h 46"/>
              <a:gd name="T2" fmla="*/ 60 w 60"/>
              <a:gd name="T3" fmla="*/ 46 h 46"/>
              <a:gd name="T4" fmla="*/ 60 w 60"/>
              <a:gd name="T5" fmla="*/ 46 h 46"/>
              <a:gd name="T6" fmla="*/ 0 w 60"/>
              <a:gd name="T7" fmla="*/ 0 h 46"/>
            </a:gdLst>
            <a:ahLst/>
            <a:cxnLst>
              <a:cxn ang="0">
                <a:pos x="T0" y="T1"/>
              </a:cxn>
              <a:cxn ang="0">
                <a:pos x="T2" y="T3"/>
              </a:cxn>
              <a:cxn ang="0">
                <a:pos x="T4" y="T5"/>
              </a:cxn>
              <a:cxn ang="0">
                <a:pos x="T6" y="T7"/>
              </a:cxn>
            </a:cxnLst>
            <a:rect l="0" t="0" r="r" b="b"/>
            <a:pathLst>
              <a:path w="60" h="46">
                <a:moveTo>
                  <a:pt x="0" y="0"/>
                </a:moveTo>
                <a:lnTo>
                  <a:pt x="60" y="46"/>
                </a:lnTo>
                <a:lnTo>
                  <a:pt x="60" y="46"/>
                </a:lnTo>
                <a:lnTo>
                  <a:pt x="0" y="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180"/>
          <p:cNvSpPr>
            <a:spLocks/>
          </p:cNvSpPr>
          <p:nvPr/>
        </p:nvSpPr>
        <p:spPr bwMode="auto">
          <a:xfrm>
            <a:off x="19264313" y="96853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181"/>
          <p:cNvSpPr>
            <a:spLocks/>
          </p:cNvSpPr>
          <p:nvPr/>
        </p:nvSpPr>
        <p:spPr bwMode="auto">
          <a:xfrm>
            <a:off x="19264313" y="967581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182"/>
          <p:cNvSpPr>
            <a:spLocks/>
          </p:cNvSpPr>
          <p:nvPr/>
        </p:nvSpPr>
        <p:spPr bwMode="auto">
          <a:xfrm>
            <a:off x="19264313" y="9675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183"/>
          <p:cNvSpPr>
            <a:spLocks/>
          </p:cNvSpPr>
          <p:nvPr/>
        </p:nvSpPr>
        <p:spPr bwMode="auto">
          <a:xfrm>
            <a:off x="19264313" y="96948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184"/>
          <p:cNvSpPr>
            <a:spLocks/>
          </p:cNvSpPr>
          <p:nvPr/>
        </p:nvSpPr>
        <p:spPr bwMode="auto">
          <a:xfrm>
            <a:off x="19264313" y="9704388"/>
            <a:ext cx="0" cy="6350"/>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0"/>
                  <a:pt x="0" y="0"/>
                </a:cubicBezTo>
                <a:cubicBezTo>
                  <a:pt x="0" y="0"/>
                  <a:pt x="0" y="1"/>
                  <a:pt x="0"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185"/>
          <p:cNvSpPr>
            <a:spLocks/>
          </p:cNvSpPr>
          <p:nvPr/>
        </p:nvSpPr>
        <p:spPr bwMode="auto">
          <a:xfrm>
            <a:off x="19264313" y="96980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186"/>
          <p:cNvSpPr>
            <a:spLocks/>
          </p:cNvSpPr>
          <p:nvPr/>
        </p:nvSpPr>
        <p:spPr bwMode="auto">
          <a:xfrm>
            <a:off x="19264313" y="9688513"/>
            <a:ext cx="0" cy="6350"/>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187"/>
          <p:cNvSpPr>
            <a:spLocks/>
          </p:cNvSpPr>
          <p:nvPr/>
        </p:nvSpPr>
        <p:spPr bwMode="auto">
          <a:xfrm>
            <a:off x="19264313" y="96821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188"/>
          <p:cNvSpPr>
            <a:spLocks/>
          </p:cNvSpPr>
          <p:nvPr/>
        </p:nvSpPr>
        <p:spPr bwMode="auto">
          <a:xfrm>
            <a:off x="17740313" y="9185275"/>
            <a:ext cx="1517650" cy="1362075"/>
          </a:xfrm>
          <a:custGeom>
            <a:avLst/>
            <a:gdLst>
              <a:gd name="T0" fmla="*/ 386 w 477"/>
              <a:gd name="T1" fmla="*/ 384 h 431"/>
              <a:gd name="T2" fmla="*/ 378 w 477"/>
              <a:gd name="T3" fmla="*/ 358 h 431"/>
              <a:gd name="T4" fmla="*/ 334 w 477"/>
              <a:gd name="T5" fmla="*/ 323 h 431"/>
              <a:gd name="T6" fmla="*/ 240 w 477"/>
              <a:gd name="T7" fmla="*/ 250 h 431"/>
              <a:gd name="T8" fmla="*/ 197 w 477"/>
              <a:gd name="T9" fmla="*/ 189 h 431"/>
              <a:gd name="T10" fmla="*/ 217 w 477"/>
              <a:gd name="T11" fmla="*/ 151 h 431"/>
              <a:gd name="T12" fmla="*/ 243 w 477"/>
              <a:gd name="T13" fmla="*/ 147 h 431"/>
              <a:gd name="T14" fmla="*/ 267 w 477"/>
              <a:gd name="T15" fmla="*/ 136 h 431"/>
              <a:gd name="T16" fmla="*/ 315 w 477"/>
              <a:gd name="T17" fmla="*/ 141 h 431"/>
              <a:gd name="T18" fmla="*/ 364 w 477"/>
              <a:gd name="T19" fmla="*/ 136 h 431"/>
              <a:gd name="T20" fmla="*/ 439 w 477"/>
              <a:gd name="T21" fmla="*/ 159 h 431"/>
              <a:gd name="T22" fmla="*/ 466 w 477"/>
              <a:gd name="T23" fmla="*/ 138 h 431"/>
              <a:gd name="T24" fmla="*/ 475 w 477"/>
              <a:gd name="T25" fmla="*/ 113 h 431"/>
              <a:gd name="T26" fmla="*/ 453 w 477"/>
              <a:gd name="T27" fmla="*/ 97 h 431"/>
              <a:gd name="T28" fmla="*/ 432 w 477"/>
              <a:gd name="T29" fmla="*/ 46 h 431"/>
              <a:gd name="T30" fmla="*/ 396 w 477"/>
              <a:gd name="T31" fmla="*/ 64 h 431"/>
              <a:gd name="T32" fmla="*/ 326 w 477"/>
              <a:gd name="T33" fmla="*/ 46 h 431"/>
              <a:gd name="T34" fmla="*/ 231 w 477"/>
              <a:gd name="T35" fmla="*/ 0 h 431"/>
              <a:gd name="T36" fmla="*/ 210 w 477"/>
              <a:gd name="T37" fmla="*/ 17 h 431"/>
              <a:gd name="T38" fmla="*/ 181 w 477"/>
              <a:gd name="T39" fmla="*/ 72 h 431"/>
              <a:gd name="T40" fmla="*/ 158 w 477"/>
              <a:gd name="T41" fmla="*/ 110 h 431"/>
              <a:gd name="T42" fmla="*/ 117 w 477"/>
              <a:gd name="T43" fmla="*/ 119 h 431"/>
              <a:gd name="T44" fmla="*/ 98 w 477"/>
              <a:gd name="T45" fmla="*/ 106 h 431"/>
              <a:gd name="T46" fmla="*/ 69 w 477"/>
              <a:gd name="T47" fmla="*/ 124 h 431"/>
              <a:gd name="T48" fmla="*/ 2 w 477"/>
              <a:gd name="T49" fmla="*/ 144 h 431"/>
              <a:gd name="T50" fmla="*/ 27 w 477"/>
              <a:gd name="T51" fmla="*/ 190 h 431"/>
              <a:gd name="T52" fmla="*/ 37 w 477"/>
              <a:gd name="T53" fmla="*/ 201 h 431"/>
              <a:gd name="T54" fmla="*/ 56 w 477"/>
              <a:gd name="T55" fmla="*/ 188 h 431"/>
              <a:gd name="T56" fmla="*/ 59 w 477"/>
              <a:gd name="T57" fmla="*/ 145 h 431"/>
              <a:gd name="T58" fmla="*/ 104 w 477"/>
              <a:gd name="T59" fmla="*/ 163 h 431"/>
              <a:gd name="T60" fmla="*/ 121 w 477"/>
              <a:gd name="T61" fmla="*/ 201 h 431"/>
              <a:gd name="T62" fmla="*/ 152 w 477"/>
              <a:gd name="T63" fmla="*/ 248 h 431"/>
              <a:gd name="T64" fmla="*/ 168 w 477"/>
              <a:gd name="T65" fmla="*/ 257 h 431"/>
              <a:gd name="T66" fmla="*/ 157 w 477"/>
              <a:gd name="T67" fmla="*/ 285 h 431"/>
              <a:gd name="T68" fmla="*/ 190 w 477"/>
              <a:gd name="T69" fmla="*/ 304 h 431"/>
              <a:gd name="T70" fmla="*/ 218 w 477"/>
              <a:gd name="T71" fmla="*/ 328 h 431"/>
              <a:gd name="T72" fmla="*/ 236 w 477"/>
              <a:gd name="T73" fmla="*/ 336 h 431"/>
              <a:gd name="T74" fmla="*/ 283 w 477"/>
              <a:gd name="T75" fmla="*/ 332 h 431"/>
              <a:gd name="T76" fmla="*/ 334 w 477"/>
              <a:gd name="T77" fmla="*/ 363 h 431"/>
              <a:gd name="T78" fmla="*/ 370 w 477"/>
              <a:gd name="T79" fmla="*/ 387 h 431"/>
              <a:gd name="T80" fmla="*/ 387 w 477"/>
              <a:gd name="T81" fmla="*/ 399 h 431"/>
              <a:gd name="T82" fmla="*/ 425 w 477"/>
              <a:gd name="T83" fmla="*/ 423 h 431"/>
              <a:gd name="T84" fmla="*/ 441 w 477"/>
              <a:gd name="T85" fmla="*/ 431 h 431"/>
              <a:gd name="T86" fmla="*/ 415 w 477"/>
              <a:gd name="T87" fmla="*/ 39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7" h="431">
                <a:moveTo>
                  <a:pt x="415" y="391"/>
                </a:moveTo>
                <a:cubicBezTo>
                  <a:pt x="406" y="385"/>
                  <a:pt x="397" y="387"/>
                  <a:pt x="386" y="384"/>
                </a:cubicBezTo>
                <a:cubicBezTo>
                  <a:pt x="375" y="381"/>
                  <a:pt x="377" y="373"/>
                  <a:pt x="377" y="373"/>
                </a:cubicBezTo>
                <a:cubicBezTo>
                  <a:pt x="378" y="358"/>
                  <a:pt x="378" y="358"/>
                  <a:pt x="378" y="358"/>
                </a:cubicBezTo>
                <a:cubicBezTo>
                  <a:pt x="353" y="339"/>
                  <a:pt x="353" y="339"/>
                  <a:pt x="353" y="339"/>
                </a:cubicBezTo>
                <a:cubicBezTo>
                  <a:pt x="334" y="323"/>
                  <a:pt x="334" y="323"/>
                  <a:pt x="334" y="323"/>
                </a:cubicBezTo>
                <a:cubicBezTo>
                  <a:pt x="317" y="323"/>
                  <a:pt x="317" y="323"/>
                  <a:pt x="317" y="323"/>
                </a:cubicBezTo>
                <a:cubicBezTo>
                  <a:pt x="240" y="250"/>
                  <a:pt x="240" y="250"/>
                  <a:pt x="240" y="250"/>
                </a:cubicBezTo>
                <a:cubicBezTo>
                  <a:pt x="214" y="206"/>
                  <a:pt x="214" y="206"/>
                  <a:pt x="214" y="206"/>
                </a:cubicBezTo>
                <a:cubicBezTo>
                  <a:pt x="197" y="189"/>
                  <a:pt x="197" y="189"/>
                  <a:pt x="197" y="189"/>
                </a:cubicBezTo>
                <a:cubicBezTo>
                  <a:pt x="205" y="147"/>
                  <a:pt x="205" y="147"/>
                  <a:pt x="205" y="147"/>
                </a:cubicBezTo>
                <a:cubicBezTo>
                  <a:pt x="217" y="151"/>
                  <a:pt x="217" y="151"/>
                  <a:pt x="217" y="151"/>
                </a:cubicBezTo>
                <a:cubicBezTo>
                  <a:pt x="228" y="160"/>
                  <a:pt x="228" y="160"/>
                  <a:pt x="228" y="160"/>
                </a:cubicBezTo>
                <a:cubicBezTo>
                  <a:pt x="243" y="147"/>
                  <a:pt x="243" y="147"/>
                  <a:pt x="243" y="147"/>
                </a:cubicBezTo>
                <a:cubicBezTo>
                  <a:pt x="258" y="145"/>
                  <a:pt x="258" y="145"/>
                  <a:pt x="258" y="145"/>
                </a:cubicBezTo>
                <a:cubicBezTo>
                  <a:pt x="267" y="136"/>
                  <a:pt x="267" y="136"/>
                  <a:pt x="267" y="136"/>
                </a:cubicBezTo>
                <a:cubicBezTo>
                  <a:pt x="284" y="136"/>
                  <a:pt x="284" y="136"/>
                  <a:pt x="284" y="136"/>
                </a:cubicBezTo>
                <a:cubicBezTo>
                  <a:pt x="315" y="141"/>
                  <a:pt x="315" y="141"/>
                  <a:pt x="315" y="141"/>
                </a:cubicBezTo>
                <a:cubicBezTo>
                  <a:pt x="356" y="147"/>
                  <a:pt x="356" y="147"/>
                  <a:pt x="356" y="147"/>
                </a:cubicBezTo>
                <a:cubicBezTo>
                  <a:pt x="364" y="136"/>
                  <a:pt x="364" y="136"/>
                  <a:pt x="364" y="136"/>
                </a:cubicBezTo>
                <a:cubicBezTo>
                  <a:pt x="429" y="141"/>
                  <a:pt x="429" y="141"/>
                  <a:pt x="429" y="141"/>
                </a:cubicBezTo>
                <a:cubicBezTo>
                  <a:pt x="439" y="159"/>
                  <a:pt x="439" y="159"/>
                  <a:pt x="439" y="159"/>
                </a:cubicBezTo>
                <a:cubicBezTo>
                  <a:pt x="469" y="141"/>
                  <a:pt x="469" y="141"/>
                  <a:pt x="469" y="141"/>
                </a:cubicBezTo>
                <a:cubicBezTo>
                  <a:pt x="467" y="139"/>
                  <a:pt x="466" y="138"/>
                  <a:pt x="466" y="138"/>
                </a:cubicBezTo>
                <a:cubicBezTo>
                  <a:pt x="466" y="138"/>
                  <a:pt x="460" y="122"/>
                  <a:pt x="463" y="119"/>
                </a:cubicBezTo>
                <a:cubicBezTo>
                  <a:pt x="466" y="117"/>
                  <a:pt x="475" y="116"/>
                  <a:pt x="475" y="113"/>
                </a:cubicBezTo>
                <a:cubicBezTo>
                  <a:pt x="475" y="111"/>
                  <a:pt x="477" y="110"/>
                  <a:pt x="475" y="108"/>
                </a:cubicBezTo>
                <a:cubicBezTo>
                  <a:pt x="472" y="106"/>
                  <a:pt x="453" y="97"/>
                  <a:pt x="453" y="97"/>
                </a:cubicBezTo>
                <a:cubicBezTo>
                  <a:pt x="453" y="97"/>
                  <a:pt x="445" y="95"/>
                  <a:pt x="444" y="90"/>
                </a:cubicBezTo>
                <a:cubicBezTo>
                  <a:pt x="442" y="85"/>
                  <a:pt x="432" y="46"/>
                  <a:pt x="432" y="46"/>
                </a:cubicBezTo>
                <a:cubicBezTo>
                  <a:pt x="411" y="47"/>
                  <a:pt x="411" y="47"/>
                  <a:pt x="411" y="47"/>
                </a:cubicBezTo>
                <a:cubicBezTo>
                  <a:pt x="396" y="64"/>
                  <a:pt x="396" y="64"/>
                  <a:pt x="396" y="64"/>
                </a:cubicBezTo>
                <a:cubicBezTo>
                  <a:pt x="334" y="56"/>
                  <a:pt x="334" y="56"/>
                  <a:pt x="334" y="56"/>
                </a:cubicBezTo>
                <a:cubicBezTo>
                  <a:pt x="326" y="46"/>
                  <a:pt x="326" y="46"/>
                  <a:pt x="326" y="46"/>
                </a:cubicBezTo>
                <a:cubicBezTo>
                  <a:pt x="291" y="48"/>
                  <a:pt x="291" y="48"/>
                  <a:pt x="291" y="48"/>
                </a:cubicBezTo>
                <a:cubicBezTo>
                  <a:pt x="231" y="0"/>
                  <a:pt x="231" y="0"/>
                  <a:pt x="231" y="0"/>
                </a:cubicBezTo>
                <a:cubicBezTo>
                  <a:pt x="219" y="0"/>
                  <a:pt x="219" y="0"/>
                  <a:pt x="219" y="0"/>
                </a:cubicBezTo>
                <a:cubicBezTo>
                  <a:pt x="210" y="17"/>
                  <a:pt x="210" y="17"/>
                  <a:pt x="210" y="17"/>
                </a:cubicBezTo>
                <a:cubicBezTo>
                  <a:pt x="185" y="26"/>
                  <a:pt x="185" y="26"/>
                  <a:pt x="185" y="26"/>
                </a:cubicBezTo>
                <a:cubicBezTo>
                  <a:pt x="181" y="72"/>
                  <a:pt x="181" y="72"/>
                  <a:pt x="181" y="72"/>
                </a:cubicBezTo>
                <a:cubicBezTo>
                  <a:pt x="161" y="80"/>
                  <a:pt x="161" y="80"/>
                  <a:pt x="161" y="80"/>
                </a:cubicBezTo>
                <a:cubicBezTo>
                  <a:pt x="158" y="110"/>
                  <a:pt x="158" y="110"/>
                  <a:pt x="158" y="110"/>
                </a:cubicBezTo>
                <a:cubicBezTo>
                  <a:pt x="150" y="119"/>
                  <a:pt x="150" y="119"/>
                  <a:pt x="150" y="119"/>
                </a:cubicBezTo>
                <a:cubicBezTo>
                  <a:pt x="117" y="119"/>
                  <a:pt x="117" y="119"/>
                  <a:pt x="117" y="119"/>
                </a:cubicBezTo>
                <a:cubicBezTo>
                  <a:pt x="101" y="115"/>
                  <a:pt x="101" y="115"/>
                  <a:pt x="101" y="115"/>
                </a:cubicBezTo>
                <a:cubicBezTo>
                  <a:pt x="98" y="106"/>
                  <a:pt x="98" y="106"/>
                  <a:pt x="98" y="106"/>
                </a:cubicBezTo>
                <a:cubicBezTo>
                  <a:pt x="82" y="113"/>
                  <a:pt x="82" y="113"/>
                  <a:pt x="82" y="113"/>
                </a:cubicBezTo>
                <a:cubicBezTo>
                  <a:pt x="69" y="124"/>
                  <a:pt x="69" y="124"/>
                  <a:pt x="69" y="124"/>
                </a:cubicBezTo>
                <a:cubicBezTo>
                  <a:pt x="6" y="133"/>
                  <a:pt x="6" y="133"/>
                  <a:pt x="6" y="133"/>
                </a:cubicBezTo>
                <a:cubicBezTo>
                  <a:pt x="3" y="136"/>
                  <a:pt x="0" y="141"/>
                  <a:pt x="2" y="144"/>
                </a:cubicBezTo>
                <a:cubicBezTo>
                  <a:pt x="4" y="148"/>
                  <a:pt x="10" y="162"/>
                  <a:pt x="10" y="162"/>
                </a:cubicBezTo>
                <a:cubicBezTo>
                  <a:pt x="10" y="162"/>
                  <a:pt x="25" y="187"/>
                  <a:pt x="27" y="190"/>
                </a:cubicBezTo>
                <a:cubicBezTo>
                  <a:pt x="29" y="193"/>
                  <a:pt x="29" y="201"/>
                  <a:pt x="33" y="201"/>
                </a:cubicBezTo>
                <a:cubicBezTo>
                  <a:pt x="37" y="201"/>
                  <a:pt x="37" y="201"/>
                  <a:pt x="37" y="201"/>
                </a:cubicBezTo>
                <a:cubicBezTo>
                  <a:pt x="37" y="201"/>
                  <a:pt x="50" y="203"/>
                  <a:pt x="52" y="199"/>
                </a:cubicBezTo>
                <a:cubicBezTo>
                  <a:pt x="54" y="195"/>
                  <a:pt x="56" y="192"/>
                  <a:pt x="56" y="188"/>
                </a:cubicBezTo>
                <a:cubicBezTo>
                  <a:pt x="56" y="184"/>
                  <a:pt x="59" y="170"/>
                  <a:pt x="59" y="170"/>
                </a:cubicBezTo>
                <a:cubicBezTo>
                  <a:pt x="59" y="145"/>
                  <a:pt x="59" y="145"/>
                  <a:pt x="59" y="145"/>
                </a:cubicBezTo>
                <a:cubicBezTo>
                  <a:pt x="59" y="145"/>
                  <a:pt x="56" y="133"/>
                  <a:pt x="69" y="140"/>
                </a:cubicBezTo>
                <a:cubicBezTo>
                  <a:pt x="82" y="147"/>
                  <a:pt x="104" y="163"/>
                  <a:pt x="104" y="163"/>
                </a:cubicBezTo>
                <a:cubicBezTo>
                  <a:pt x="125" y="177"/>
                  <a:pt x="125" y="177"/>
                  <a:pt x="125" y="177"/>
                </a:cubicBezTo>
                <a:cubicBezTo>
                  <a:pt x="125" y="177"/>
                  <a:pt x="118" y="193"/>
                  <a:pt x="121" y="201"/>
                </a:cubicBezTo>
                <a:cubicBezTo>
                  <a:pt x="124" y="209"/>
                  <a:pt x="141" y="226"/>
                  <a:pt x="142" y="229"/>
                </a:cubicBezTo>
                <a:cubicBezTo>
                  <a:pt x="143" y="232"/>
                  <a:pt x="152" y="248"/>
                  <a:pt x="152" y="248"/>
                </a:cubicBezTo>
                <a:cubicBezTo>
                  <a:pt x="162" y="248"/>
                  <a:pt x="162" y="248"/>
                  <a:pt x="162" y="248"/>
                </a:cubicBezTo>
                <a:cubicBezTo>
                  <a:pt x="168" y="257"/>
                  <a:pt x="168" y="257"/>
                  <a:pt x="168" y="257"/>
                </a:cubicBezTo>
                <a:cubicBezTo>
                  <a:pt x="160" y="268"/>
                  <a:pt x="160" y="268"/>
                  <a:pt x="160" y="268"/>
                </a:cubicBezTo>
                <a:cubicBezTo>
                  <a:pt x="157" y="285"/>
                  <a:pt x="157" y="285"/>
                  <a:pt x="157" y="285"/>
                </a:cubicBezTo>
                <a:cubicBezTo>
                  <a:pt x="169" y="293"/>
                  <a:pt x="169" y="293"/>
                  <a:pt x="169" y="293"/>
                </a:cubicBezTo>
                <a:cubicBezTo>
                  <a:pt x="169" y="293"/>
                  <a:pt x="186" y="302"/>
                  <a:pt x="190" y="304"/>
                </a:cubicBezTo>
                <a:cubicBezTo>
                  <a:pt x="194" y="306"/>
                  <a:pt x="215" y="316"/>
                  <a:pt x="215" y="316"/>
                </a:cubicBezTo>
                <a:cubicBezTo>
                  <a:pt x="218" y="328"/>
                  <a:pt x="218" y="328"/>
                  <a:pt x="218" y="328"/>
                </a:cubicBezTo>
                <a:cubicBezTo>
                  <a:pt x="224" y="335"/>
                  <a:pt x="224" y="335"/>
                  <a:pt x="224" y="335"/>
                </a:cubicBezTo>
                <a:cubicBezTo>
                  <a:pt x="236" y="336"/>
                  <a:pt x="236" y="336"/>
                  <a:pt x="236" y="336"/>
                </a:cubicBezTo>
                <a:cubicBezTo>
                  <a:pt x="254" y="332"/>
                  <a:pt x="254" y="332"/>
                  <a:pt x="254" y="332"/>
                </a:cubicBezTo>
                <a:cubicBezTo>
                  <a:pt x="254" y="332"/>
                  <a:pt x="277" y="330"/>
                  <a:pt x="283" y="332"/>
                </a:cubicBezTo>
                <a:cubicBezTo>
                  <a:pt x="289" y="334"/>
                  <a:pt x="289" y="334"/>
                  <a:pt x="289" y="334"/>
                </a:cubicBezTo>
                <a:cubicBezTo>
                  <a:pt x="289" y="334"/>
                  <a:pt x="328" y="361"/>
                  <a:pt x="334" y="363"/>
                </a:cubicBezTo>
                <a:cubicBezTo>
                  <a:pt x="340" y="365"/>
                  <a:pt x="356" y="375"/>
                  <a:pt x="356" y="375"/>
                </a:cubicBezTo>
                <a:cubicBezTo>
                  <a:pt x="370" y="387"/>
                  <a:pt x="370" y="387"/>
                  <a:pt x="370" y="387"/>
                </a:cubicBezTo>
                <a:cubicBezTo>
                  <a:pt x="373" y="395"/>
                  <a:pt x="373" y="395"/>
                  <a:pt x="373" y="395"/>
                </a:cubicBezTo>
                <a:cubicBezTo>
                  <a:pt x="387" y="399"/>
                  <a:pt x="387" y="399"/>
                  <a:pt x="387" y="399"/>
                </a:cubicBezTo>
                <a:cubicBezTo>
                  <a:pt x="403" y="405"/>
                  <a:pt x="403" y="405"/>
                  <a:pt x="403" y="405"/>
                </a:cubicBezTo>
                <a:cubicBezTo>
                  <a:pt x="425" y="423"/>
                  <a:pt x="425" y="423"/>
                  <a:pt x="425" y="423"/>
                </a:cubicBezTo>
                <a:cubicBezTo>
                  <a:pt x="439" y="431"/>
                  <a:pt x="439" y="431"/>
                  <a:pt x="439" y="431"/>
                </a:cubicBezTo>
                <a:cubicBezTo>
                  <a:pt x="441" y="431"/>
                  <a:pt x="441" y="431"/>
                  <a:pt x="441" y="431"/>
                </a:cubicBezTo>
                <a:cubicBezTo>
                  <a:pt x="438" y="414"/>
                  <a:pt x="438" y="414"/>
                  <a:pt x="438" y="414"/>
                </a:cubicBezTo>
                <a:cubicBezTo>
                  <a:pt x="438" y="414"/>
                  <a:pt x="424" y="397"/>
                  <a:pt x="415" y="39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189"/>
          <p:cNvSpPr>
            <a:spLocks/>
          </p:cNvSpPr>
          <p:nvPr/>
        </p:nvSpPr>
        <p:spPr bwMode="auto">
          <a:xfrm>
            <a:off x="19261138" y="96694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190"/>
          <p:cNvSpPr>
            <a:spLocks/>
          </p:cNvSpPr>
          <p:nvPr/>
        </p:nvSpPr>
        <p:spPr bwMode="auto">
          <a:xfrm>
            <a:off x="19232563" y="9631363"/>
            <a:ext cx="9525" cy="12700"/>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1" y="1"/>
                  <a:pt x="2" y="2"/>
                  <a:pt x="3" y="4"/>
                </a:cubicBezTo>
                <a:cubicBezTo>
                  <a:pt x="2" y="2"/>
                  <a:pt x="1"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191"/>
          <p:cNvSpPr>
            <a:spLocks/>
          </p:cNvSpPr>
          <p:nvPr/>
        </p:nvSpPr>
        <p:spPr bwMode="auto">
          <a:xfrm>
            <a:off x="19251613" y="965676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1" y="1"/>
                  <a:pt x="1" y="1"/>
                  <a:pt x="1"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192"/>
          <p:cNvSpPr>
            <a:spLocks/>
          </p:cNvSpPr>
          <p:nvPr/>
        </p:nvSpPr>
        <p:spPr bwMode="auto">
          <a:xfrm>
            <a:off x="19245263" y="9650413"/>
            <a:ext cx="6350" cy="6350"/>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1"/>
                  <a:pt x="0" y="0"/>
                </a:cubicBezTo>
                <a:cubicBezTo>
                  <a:pt x="1" y="1"/>
                  <a:pt x="1" y="1"/>
                  <a:pt x="2"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193"/>
          <p:cNvSpPr>
            <a:spLocks/>
          </p:cNvSpPr>
          <p:nvPr/>
        </p:nvSpPr>
        <p:spPr bwMode="auto">
          <a:xfrm>
            <a:off x="19257963" y="966311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1"/>
                  <a:pt x="0" y="1"/>
                  <a:pt x="0" y="0"/>
                </a:cubicBezTo>
                <a:cubicBezTo>
                  <a:pt x="0" y="1"/>
                  <a:pt x="0" y="1"/>
                  <a:pt x="1"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194"/>
          <p:cNvSpPr>
            <a:spLocks/>
          </p:cNvSpPr>
          <p:nvPr/>
        </p:nvSpPr>
        <p:spPr bwMode="auto">
          <a:xfrm>
            <a:off x="19242088" y="9644063"/>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195"/>
          <p:cNvSpPr>
            <a:spLocks/>
          </p:cNvSpPr>
          <p:nvPr/>
        </p:nvSpPr>
        <p:spPr bwMode="auto">
          <a:xfrm>
            <a:off x="17702213" y="9072563"/>
            <a:ext cx="773113" cy="533400"/>
          </a:xfrm>
          <a:custGeom>
            <a:avLst/>
            <a:gdLst>
              <a:gd name="T0" fmla="*/ 17 w 243"/>
              <a:gd name="T1" fmla="*/ 101 h 169"/>
              <a:gd name="T2" fmla="*/ 15 w 243"/>
              <a:gd name="T3" fmla="*/ 113 h 169"/>
              <a:gd name="T4" fmla="*/ 28 w 243"/>
              <a:gd name="T5" fmla="*/ 138 h 169"/>
              <a:gd name="T6" fmla="*/ 31 w 243"/>
              <a:gd name="T7" fmla="*/ 138 h 169"/>
              <a:gd name="T8" fmla="*/ 35 w 243"/>
              <a:gd name="T9" fmla="*/ 150 h 169"/>
              <a:gd name="T10" fmla="*/ 35 w 243"/>
              <a:gd name="T11" fmla="*/ 155 h 169"/>
              <a:gd name="T12" fmla="*/ 20 w 243"/>
              <a:gd name="T13" fmla="*/ 167 h 169"/>
              <a:gd name="T14" fmla="*/ 18 w 243"/>
              <a:gd name="T15" fmla="*/ 169 h 169"/>
              <a:gd name="T16" fmla="*/ 81 w 243"/>
              <a:gd name="T17" fmla="*/ 160 h 169"/>
              <a:gd name="T18" fmla="*/ 94 w 243"/>
              <a:gd name="T19" fmla="*/ 149 h 169"/>
              <a:gd name="T20" fmla="*/ 110 w 243"/>
              <a:gd name="T21" fmla="*/ 142 h 169"/>
              <a:gd name="T22" fmla="*/ 113 w 243"/>
              <a:gd name="T23" fmla="*/ 151 h 169"/>
              <a:gd name="T24" fmla="*/ 129 w 243"/>
              <a:gd name="T25" fmla="*/ 155 h 169"/>
              <a:gd name="T26" fmla="*/ 162 w 243"/>
              <a:gd name="T27" fmla="*/ 155 h 169"/>
              <a:gd name="T28" fmla="*/ 170 w 243"/>
              <a:gd name="T29" fmla="*/ 146 h 169"/>
              <a:gd name="T30" fmla="*/ 173 w 243"/>
              <a:gd name="T31" fmla="*/ 116 h 169"/>
              <a:gd name="T32" fmla="*/ 193 w 243"/>
              <a:gd name="T33" fmla="*/ 108 h 169"/>
              <a:gd name="T34" fmla="*/ 197 w 243"/>
              <a:gd name="T35" fmla="*/ 62 h 169"/>
              <a:gd name="T36" fmla="*/ 222 w 243"/>
              <a:gd name="T37" fmla="*/ 53 h 169"/>
              <a:gd name="T38" fmla="*/ 231 w 243"/>
              <a:gd name="T39" fmla="*/ 36 h 169"/>
              <a:gd name="T40" fmla="*/ 243 w 243"/>
              <a:gd name="T41" fmla="*/ 36 h 169"/>
              <a:gd name="T42" fmla="*/ 243 w 243"/>
              <a:gd name="T43" fmla="*/ 28 h 169"/>
              <a:gd name="T44" fmla="*/ 218 w 243"/>
              <a:gd name="T45" fmla="*/ 0 h 169"/>
              <a:gd name="T46" fmla="*/ 198 w 243"/>
              <a:gd name="T47" fmla="*/ 0 h 169"/>
              <a:gd name="T48" fmla="*/ 198 w 243"/>
              <a:gd name="T49" fmla="*/ 12 h 169"/>
              <a:gd name="T50" fmla="*/ 201 w 243"/>
              <a:gd name="T51" fmla="*/ 17 h 169"/>
              <a:gd name="T52" fmla="*/ 188 w 243"/>
              <a:gd name="T53" fmla="*/ 21 h 169"/>
              <a:gd name="T54" fmla="*/ 175 w 243"/>
              <a:gd name="T55" fmla="*/ 21 h 169"/>
              <a:gd name="T56" fmla="*/ 163 w 243"/>
              <a:gd name="T57" fmla="*/ 33 h 169"/>
              <a:gd name="T58" fmla="*/ 120 w 243"/>
              <a:gd name="T59" fmla="*/ 32 h 169"/>
              <a:gd name="T60" fmla="*/ 91 w 243"/>
              <a:gd name="T61" fmla="*/ 62 h 169"/>
              <a:gd name="T62" fmla="*/ 52 w 243"/>
              <a:gd name="T63" fmla="*/ 59 h 169"/>
              <a:gd name="T64" fmla="*/ 23 w 243"/>
              <a:gd name="T65" fmla="*/ 57 h 169"/>
              <a:gd name="T66" fmla="*/ 0 w 243"/>
              <a:gd name="T67" fmla="*/ 89 h 169"/>
              <a:gd name="T68" fmla="*/ 15 w 243"/>
              <a:gd name="T69" fmla="*/ 95 h 169"/>
              <a:gd name="T70" fmla="*/ 17 w 243"/>
              <a:gd name="T71" fmla="*/ 10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3" h="169">
                <a:moveTo>
                  <a:pt x="17" y="101"/>
                </a:moveTo>
                <a:cubicBezTo>
                  <a:pt x="15" y="113"/>
                  <a:pt x="15" y="113"/>
                  <a:pt x="15" y="113"/>
                </a:cubicBezTo>
                <a:cubicBezTo>
                  <a:pt x="28" y="138"/>
                  <a:pt x="28" y="138"/>
                  <a:pt x="28" y="138"/>
                </a:cubicBezTo>
                <a:cubicBezTo>
                  <a:pt x="31" y="138"/>
                  <a:pt x="31" y="138"/>
                  <a:pt x="31" y="138"/>
                </a:cubicBezTo>
                <a:cubicBezTo>
                  <a:pt x="35" y="150"/>
                  <a:pt x="35" y="150"/>
                  <a:pt x="35" y="150"/>
                </a:cubicBezTo>
                <a:cubicBezTo>
                  <a:pt x="35" y="150"/>
                  <a:pt x="38" y="151"/>
                  <a:pt x="35" y="155"/>
                </a:cubicBezTo>
                <a:cubicBezTo>
                  <a:pt x="32" y="159"/>
                  <a:pt x="20" y="167"/>
                  <a:pt x="20" y="167"/>
                </a:cubicBezTo>
                <a:cubicBezTo>
                  <a:pt x="20" y="167"/>
                  <a:pt x="19" y="168"/>
                  <a:pt x="18" y="169"/>
                </a:cubicBezTo>
                <a:cubicBezTo>
                  <a:pt x="81" y="160"/>
                  <a:pt x="81" y="160"/>
                  <a:pt x="81" y="160"/>
                </a:cubicBezTo>
                <a:cubicBezTo>
                  <a:pt x="94" y="149"/>
                  <a:pt x="94" y="149"/>
                  <a:pt x="94" y="149"/>
                </a:cubicBezTo>
                <a:cubicBezTo>
                  <a:pt x="110" y="142"/>
                  <a:pt x="110" y="142"/>
                  <a:pt x="110" y="142"/>
                </a:cubicBezTo>
                <a:cubicBezTo>
                  <a:pt x="113" y="151"/>
                  <a:pt x="113" y="151"/>
                  <a:pt x="113" y="151"/>
                </a:cubicBezTo>
                <a:cubicBezTo>
                  <a:pt x="129" y="155"/>
                  <a:pt x="129" y="155"/>
                  <a:pt x="129" y="155"/>
                </a:cubicBezTo>
                <a:cubicBezTo>
                  <a:pt x="162" y="155"/>
                  <a:pt x="162" y="155"/>
                  <a:pt x="162" y="155"/>
                </a:cubicBezTo>
                <a:cubicBezTo>
                  <a:pt x="170" y="146"/>
                  <a:pt x="170" y="146"/>
                  <a:pt x="170" y="146"/>
                </a:cubicBezTo>
                <a:cubicBezTo>
                  <a:pt x="173" y="116"/>
                  <a:pt x="173" y="116"/>
                  <a:pt x="173" y="116"/>
                </a:cubicBezTo>
                <a:cubicBezTo>
                  <a:pt x="193" y="108"/>
                  <a:pt x="193" y="108"/>
                  <a:pt x="193" y="108"/>
                </a:cubicBezTo>
                <a:cubicBezTo>
                  <a:pt x="197" y="62"/>
                  <a:pt x="197" y="62"/>
                  <a:pt x="197" y="62"/>
                </a:cubicBezTo>
                <a:cubicBezTo>
                  <a:pt x="222" y="53"/>
                  <a:pt x="222" y="53"/>
                  <a:pt x="222" y="53"/>
                </a:cubicBezTo>
                <a:cubicBezTo>
                  <a:pt x="231" y="36"/>
                  <a:pt x="231" y="36"/>
                  <a:pt x="231" y="36"/>
                </a:cubicBezTo>
                <a:cubicBezTo>
                  <a:pt x="243" y="36"/>
                  <a:pt x="243" y="36"/>
                  <a:pt x="243" y="36"/>
                </a:cubicBezTo>
                <a:cubicBezTo>
                  <a:pt x="243" y="28"/>
                  <a:pt x="243" y="28"/>
                  <a:pt x="243" y="28"/>
                </a:cubicBezTo>
                <a:cubicBezTo>
                  <a:pt x="218" y="0"/>
                  <a:pt x="218" y="0"/>
                  <a:pt x="218" y="0"/>
                </a:cubicBezTo>
                <a:cubicBezTo>
                  <a:pt x="198" y="0"/>
                  <a:pt x="198" y="0"/>
                  <a:pt x="198" y="0"/>
                </a:cubicBezTo>
                <a:cubicBezTo>
                  <a:pt x="198" y="12"/>
                  <a:pt x="198" y="12"/>
                  <a:pt x="198" y="12"/>
                </a:cubicBezTo>
                <a:cubicBezTo>
                  <a:pt x="201" y="17"/>
                  <a:pt x="201" y="17"/>
                  <a:pt x="201" y="17"/>
                </a:cubicBezTo>
                <a:cubicBezTo>
                  <a:pt x="188" y="21"/>
                  <a:pt x="188" y="21"/>
                  <a:pt x="188" y="21"/>
                </a:cubicBezTo>
                <a:cubicBezTo>
                  <a:pt x="175" y="21"/>
                  <a:pt x="175" y="21"/>
                  <a:pt x="175" y="21"/>
                </a:cubicBezTo>
                <a:cubicBezTo>
                  <a:pt x="163" y="33"/>
                  <a:pt x="163" y="33"/>
                  <a:pt x="163" y="33"/>
                </a:cubicBezTo>
                <a:cubicBezTo>
                  <a:pt x="120" y="32"/>
                  <a:pt x="120" y="32"/>
                  <a:pt x="120" y="32"/>
                </a:cubicBezTo>
                <a:cubicBezTo>
                  <a:pt x="91" y="62"/>
                  <a:pt x="91" y="62"/>
                  <a:pt x="91" y="62"/>
                </a:cubicBezTo>
                <a:cubicBezTo>
                  <a:pt x="52" y="59"/>
                  <a:pt x="52" y="59"/>
                  <a:pt x="52" y="59"/>
                </a:cubicBezTo>
                <a:cubicBezTo>
                  <a:pt x="23" y="57"/>
                  <a:pt x="23" y="57"/>
                  <a:pt x="23" y="57"/>
                </a:cubicBezTo>
                <a:cubicBezTo>
                  <a:pt x="0" y="89"/>
                  <a:pt x="0" y="89"/>
                  <a:pt x="0" y="89"/>
                </a:cubicBezTo>
                <a:cubicBezTo>
                  <a:pt x="15" y="95"/>
                  <a:pt x="15" y="95"/>
                  <a:pt x="15" y="95"/>
                </a:cubicBezTo>
                <a:lnTo>
                  <a:pt x="17" y="101"/>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196"/>
          <p:cNvSpPr>
            <a:spLocks/>
          </p:cNvSpPr>
          <p:nvPr/>
        </p:nvSpPr>
        <p:spPr bwMode="auto">
          <a:xfrm>
            <a:off x="19946938" y="83708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197"/>
          <p:cNvSpPr>
            <a:spLocks/>
          </p:cNvSpPr>
          <p:nvPr/>
        </p:nvSpPr>
        <p:spPr bwMode="auto">
          <a:xfrm>
            <a:off x="18430875" y="9185275"/>
            <a:ext cx="6350" cy="12700"/>
          </a:xfrm>
          <a:custGeom>
            <a:avLst/>
            <a:gdLst>
              <a:gd name="T0" fmla="*/ 0 w 4"/>
              <a:gd name="T1" fmla="*/ 8 h 8"/>
              <a:gd name="T2" fmla="*/ 0 w 4"/>
              <a:gd name="T3" fmla="*/ 8 h 8"/>
              <a:gd name="T4" fmla="*/ 4 w 4"/>
              <a:gd name="T5" fmla="*/ 0 h 8"/>
              <a:gd name="T6" fmla="*/ 0 w 4"/>
              <a:gd name="T7" fmla="*/ 8 h 8"/>
            </a:gdLst>
            <a:ahLst/>
            <a:cxnLst>
              <a:cxn ang="0">
                <a:pos x="T0" y="T1"/>
              </a:cxn>
              <a:cxn ang="0">
                <a:pos x="T2" y="T3"/>
              </a:cxn>
              <a:cxn ang="0">
                <a:pos x="T4" y="T5"/>
              </a:cxn>
              <a:cxn ang="0">
                <a:pos x="T6" y="T7"/>
              </a:cxn>
            </a:cxnLst>
            <a:rect l="0" t="0" r="r" b="b"/>
            <a:pathLst>
              <a:path w="4" h="8">
                <a:moveTo>
                  <a:pt x="0" y="8"/>
                </a:moveTo>
                <a:lnTo>
                  <a:pt x="0" y="8"/>
                </a:lnTo>
                <a:lnTo>
                  <a:pt x="4" y="0"/>
                </a:lnTo>
                <a:lnTo>
                  <a:pt x="0" y="8"/>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98"/>
          <p:cNvSpPr>
            <a:spLocks/>
          </p:cNvSpPr>
          <p:nvPr/>
        </p:nvSpPr>
        <p:spPr bwMode="auto">
          <a:xfrm>
            <a:off x="18376900" y="8272463"/>
            <a:ext cx="1550988" cy="1116013"/>
          </a:xfrm>
          <a:custGeom>
            <a:avLst/>
            <a:gdLst>
              <a:gd name="T0" fmla="*/ 487 w 487"/>
              <a:gd name="T1" fmla="*/ 68 h 353"/>
              <a:gd name="T2" fmla="*/ 469 w 487"/>
              <a:gd name="T3" fmla="*/ 31 h 353"/>
              <a:gd name="T4" fmla="*/ 433 w 487"/>
              <a:gd name="T5" fmla="*/ 8 h 353"/>
              <a:gd name="T6" fmla="*/ 401 w 487"/>
              <a:gd name="T7" fmla="*/ 21 h 353"/>
              <a:gd name="T8" fmla="*/ 385 w 487"/>
              <a:gd name="T9" fmla="*/ 0 h 353"/>
              <a:gd name="T10" fmla="*/ 355 w 487"/>
              <a:gd name="T11" fmla="*/ 14 h 353"/>
              <a:gd name="T12" fmla="*/ 316 w 487"/>
              <a:gd name="T13" fmla="*/ 14 h 353"/>
              <a:gd name="T14" fmla="*/ 304 w 487"/>
              <a:gd name="T15" fmla="*/ 11 h 353"/>
              <a:gd name="T16" fmla="*/ 272 w 487"/>
              <a:gd name="T17" fmla="*/ 66 h 353"/>
              <a:gd name="T18" fmla="*/ 260 w 487"/>
              <a:gd name="T19" fmla="*/ 64 h 353"/>
              <a:gd name="T20" fmla="*/ 247 w 487"/>
              <a:gd name="T21" fmla="*/ 55 h 353"/>
              <a:gd name="T22" fmla="*/ 242 w 487"/>
              <a:gd name="T23" fmla="*/ 58 h 353"/>
              <a:gd name="T24" fmla="*/ 235 w 487"/>
              <a:gd name="T25" fmla="*/ 87 h 353"/>
              <a:gd name="T26" fmla="*/ 194 w 487"/>
              <a:gd name="T27" fmla="*/ 91 h 353"/>
              <a:gd name="T28" fmla="*/ 178 w 487"/>
              <a:gd name="T29" fmla="*/ 117 h 353"/>
              <a:gd name="T30" fmla="*/ 133 w 487"/>
              <a:gd name="T31" fmla="*/ 129 h 353"/>
              <a:gd name="T32" fmla="*/ 110 w 487"/>
              <a:gd name="T33" fmla="*/ 135 h 353"/>
              <a:gd name="T34" fmla="*/ 78 w 487"/>
              <a:gd name="T35" fmla="*/ 110 h 353"/>
              <a:gd name="T36" fmla="*/ 50 w 487"/>
              <a:gd name="T37" fmla="*/ 109 h 353"/>
              <a:gd name="T38" fmla="*/ 56 w 487"/>
              <a:gd name="T39" fmla="*/ 150 h 353"/>
              <a:gd name="T40" fmla="*/ 24 w 487"/>
              <a:gd name="T41" fmla="*/ 150 h 353"/>
              <a:gd name="T42" fmla="*/ 17 w 487"/>
              <a:gd name="T43" fmla="*/ 160 h 353"/>
              <a:gd name="T44" fmla="*/ 31 w 487"/>
              <a:gd name="T45" fmla="*/ 167 h 353"/>
              <a:gd name="T46" fmla="*/ 21 w 487"/>
              <a:gd name="T47" fmla="*/ 179 h 353"/>
              <a:gd name="T48" fmla="*/ 13 w 487"/>
              <a:gd name="T49" fmla="*/ 191 h 353"/>
              <a:gd name="T50" fmla="*/ 24 w 487"/>
              <a:gd name="T51" fmla="*/ 218 h 353"/>
              <a:gd name="T52" fmla="*/ 24 w 487"/>
              <a:gd name="T53" fmla="*/ 229 h 353"/>
              <a:gd name="T54" fmla="*/ 4 w 487"/>
              <a:gd name="T55" fmla="*/ 237 h 353"/>
              <a:gd name="T56" fmla="*/ 0 w 487"/>
              <a:gd name="T57" fmla="*/ 253 h 353"/>
              <a:gd name="T58" fmla="*/ 6 w 487"/>
              <a:gd name="T59" fmla="*/ 253 h 353"/>
              <a:gd name="T60" fmla="*/ 31 w 487"/>
              <a:gd name="T61" fmla="*/ 281 h 353"/>
              <a:gd name="T62" fmla="*/ 31 w 487"/>
              <a:gd name="T63" fmla="*/ 289 h 353"/>
              <a:gd name="T64" fmla="*/ 91 w 487"/>
              <a:gd name="T65" fmla="*/ 337 h 353"/>
              <a:gd name="T66" fmla="*/ 126 w 487"/>
              <a:gd name="T67" fmla="*/ 335 h 353"/>
              <a:gd name="T68" fmla="*/ 134 w 487"/>
              <a:gd name="T69" fmla="*/ 345 h 353"/>
              <a:gd name="T70" fmla="*/ 196 w 487"/>
              <a:gd name="T71" fmla="*/ 353 h 353"/>
              <a:gd name="T72" fmla="*/ 211 w 487"/>
              <a:gd name="T73" fmla="*/ 336 h 353"/>
              <a:gd name="T74" fmla="*/ 232 w 487"/>
              <a:gd name="T75" fmla="*/ 335 h 353"/>
              <a:gd name="T76" fmla="*/ 250 w 487"/>
              <a:gd name="T77" fmla="*/ 308 h 353"/>
              <a:gd name="T78" fmla="*/ 272 w 487"/>
              <a:gd name="T79" fmla="*/ 302 h 353"/>
              <a:gd name="T80" fmla="*/ 280 w 487"/>
              <a:gd name="T81" fmla="*/ 289 h 353"/>
              <a:gd name="T82" fmla="*/ 341 w 487"/>
              <a:gd name="T83" fmla="*/ 295 h 353"/>
              <a:gd name="T84" fmla="*/ 351 w 487"/>
              <a:gd name="T85" fmla="*/ 285 h 353"/>
              <a:gd name="T86" fmla="*/ 358 w 487"/>
              <a:gd name="T87" fmla="*/ 279 h 353"/>
              <a:gd name="T88" fmla="*/ 367 w 487"/>
              <a:gd name="T89" fmla="*/ 271 h 353"/>
              <a:gd name="T90" fmla="*/ 397 w 487"/>
              <a:gd name="T91" fmla="*/ 264 h 353"/>
              <a:gd name="T92" fmla="*/ 436 w 487"/>
              <a:gd name="T93" fmla="*/ 139 h 353"/>
              <a:gd name="T94" fmla="*/ 441 w 487"/>
              <a:gd name="T95" fmla="*/ 112 h 353"/>
              <a:gd name="T96" fmla="*/ 436 w 487"/>
              <a:gd name="T97" fmla="*/ 98 h 353"/>
              <a:gd name="T98" fmla="*/ 487 w 487"/>
              <a:gd name="T99" fmla="*/ 6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7" h="353">
                <a:moveTo>
                  <a:pt x="487" y="68"/>
                </a:moveTo>
                <a:cubicBezTo>
                  <a:pt x="469" y="31"/>
                  <a:pt x="469" y="31"/>
                  <a:pt x="469" y="31"/>
                </a:cubicBezTo>
                <a:cubicBezTo>
                  <a:pt x="433" y="8"/>
                  <a:pt x="433" y="8"/>
                  <a:pt x="433" y="8"/>
                </a:cubicBezTo>
                <a:cubicBezTo>
                  <a:pt x="401" y="21"/>
                  <a:pt x="401" y="21"/>
                  <a:pt x="401" y="21"/>
                </a:cubicBezTo>
                <a:cubicBezTo>
                  <a:pt x="385" y="0"/>
                  <a:pt x="385" y="0"/>
                  <a:pt x="385" y="0"/>
                </a:cubicBezTo>
                <a:cubicBezTo>
                  <a:pt x="355" y="14"/>
                  <a:pt x="355" y="14"/>
                  <a:pt x="355" y="14"/>
                </a:cubicBezTo>
                <a:cubicBezTo>
                  <a:pt x="316" y="14"/>
                  <a:pt x="316" y="14"/>
                  <a:pt x="316" y="14"/>
                </a:cubicBezTo>
                <a:cubicBezTo>
                  <a:pt x="304" y="11"/>
                  <a:pt x="304" y="11"/>
                  <a:pt x="304" y="11"/>
                </a:cubicBezTo>
                <a:cubicBezTo>
                  <a:pt x="304" y="11"/>
                  <a:pt x="276" y="68"/>
                  <a:pt x="272" y="66"/>
                </a:cubicBezTo>
                <a:cubicBezTo>
                  <a:pt x="268" y="64"/>
                  <a:pt x="260" y="64"/>
                  <a:pt x="260" y="64"/>
                </a:cubicBezTo>
                <a:cubicBezTo>
                  <a:pt x="247" y="55"/>
                  <a:pt x="247" y="55"/>
                  <a:pt x="247" y="55"/>
                </a:cubicBezTo>
                <a:cubicBezTo>
                  <a:pt x="242" y="58"/>
                  <a:pt x="242" y="58"/>
                  <a:pt x="242" y="58"/>
                </a:cubicBezTo>
                <a:cubicBezTo>
                  <a:pt x="235" y="87"/>
                  <a:pt x="235" y="87"/>
                  <a:pt x="235" y="87"/>
                </a:cubicBezTo>
                <a:cubicBezTo>
                  <a:pt x="194" y="91"/>
                  <a:pt x="194" y="91"/>
                  <a:pt x="194" y="91"/>
                </a:cubicBezTo>
                <a:cubicBezTo>
                  <a:pt x="178" y="117"/>
                  <a:pt x="178" y="117"/>
                  <a:pt x="178" y="117"/>
                </a:cubicBezTo>
                <a:cubicBezTo>
                  <a:pt x="133" y="129"/>
                  <a:pt x="133" y="129"/>
                  <a:pt x="133" y="129"/>
                </a:cubicBezTo>
                <a:cubicBezTo>
                  <a:pt x="110" y="135"/>
                  <a:pt x="110" y="135"/>
                  <a:pt x="110" y="135"/>
                </a:cubicBezTo>
                <a:cubicBezTo>
                  <a:pt x="78" y="110"/>
                  <a:pt x="78" y="110"/>
                  <a:pt x="78" y="110"/>
                </a:cubicBezTo>
                <a:cubicBezTo>
                  <a:pt x="50" y="109"/>
                  <a:pt x="50" y="109"/>
                  <a:pt x="50" y="109"/>
                </a:cubicBezTo>
                <a:cubicBezTo>
                  <a:pt x="56" y="150"/>
                  <a:pt x="56" y="150"/>
                  <a:pt x="56" y="150"/>
                </a:cubicBezTo>
                <a:cubicBezTo>
                  <a:pt x="24" y="150"/>
                  <a:pt x="24" y="150"/>
                  <a:pt x="24" y="150"/>
                </a:cubicBezTo>
                <a:cubicBezTo>
                  <a:pt x="17" y="160"/>
                  <a:pt x="17" y="160"/>
                  <a:pt x="17" y="160"/>
                </a:cubicBezTo>
                <a:cubicBezTo>
                  <a:pt x="31" y="167"/>
                  <a:pt x="31" y="167"/>
                  <a:pt x="31" y="167"/>
                </a:cubicBezTo>
                <a:cubicBezTo>
                  <a:pt x="21" y="179"/>
                  <a:pt x="21" y="179"/>
                  <a:pt x="21" y="179"/>
                </a:cubicBezTo>
                <a:cubicBezTo>
                  <a:pt x="13" y="191"/>
                  <a:pt x="13" y="191"/>
                  <a:pt x="13" y="191"/>
                </a:cubicBezTo>
                <a:cubicBezTo>
                  <a:pt x="24" y="218"/>
                  <a:pt x="24" y="218"/>
                  <a:pt x="24" y="218"/>
                </a:cubicBezTo>
                <a:cubicBezTo>
                  <a:pt x="24" y="229"/>
                  <a:pt x="24" y="229"/>
                  <a:pt x="24" y="229"/>
                </a:cubicBezTo>
                <a:cubicBezTo>
                  <a:pt x="4" y="237"/>
                  <a:pt x="4" y="237"/>
                  <a:pt x="4" y="237"/>
                </a:cubicBezTo>
                <a:cubicBezTo>
                  <a:pt x="0" y="253"/>
                  <a:pt x="0" y="253"/>
                  <a:pt x="0" y="253"/>
                </a:cubicBezTo>
                <a:cubicBezTo>
                  <a:pt x="6" y="253"/>
                  <a:pt x="6" y="253"/>
                  <a:pt x="6" y="253"/>
                </a:cubicBezTo>
                <a:cubicBezTo>
                  <a:pt x="31" y="281"/>
                  <a:pt x="31" y="281"/>
                  <a:pt x="31" y="281"/>
                </a:cubicBezTo>
                <a:cubicBezTo>
                  <a:pt x="31" y="289"/>
                  <a:pt x="31" y="289"/>
                  <a:pt x="31" y="289"/>
                </a:cubicBezTo>
                <a:cubicBezTo>
                  <a:pt x="91" y="337"/>
                  <a:pt x="91" y="337"/>
                  <a:pt x="91" y="337"/>
                </a:cubicBezTo>
                <a:cubicBezTo>
                  <a:pt x="126" y="335"/>
                  <a:pt x="126" y="335"/>
                  <a:pt x="126" y="335"/>
                </a:cubicBezTo>
                <a:cubicBezTo>
                  <a:pt x="134" y="345"/>
                  <a:pt x="134" y="345"/>
                  <a:pt x="134" y="345"/>
                </a:cubicBezTo>
                <a:cubicBezTo>
                  <a:pt x="196" y="353"/>
                  <a:pt x="196" y="353"/>
                  <a:pt x="196" y="353"/>
                </a:cubicBezTo>
                <a:cubicBezTo>
                  <a:pt x="211" y="336"/>
                  <a:pt x="211" y="336"/>
                  <a:pt x="211" y="336"/>
                </a:cubicBezTo>
                <a:cubicBezTo>
                  <a:pt x="232" y="335"/>
                  <a:pt x="232" y="335"/>
                  <a:pt x="232" y="335"/>
                </a:cubicBezTo>
                <a:cubicBezTo>
                  <a:pt x="250" y="308"/>
                  <a:pt x="250" y="308"/>
                  <a:pt x="250" y="308"/>
                </a:cubicBezTo>
                <a:cubicBezTo>
                  <a:pt x="272" y="302"/>
                  <a:pt x="272" y="302"/>
                  <a:pt x="272" y="302"/>
                </a:cubicBezTo>
                <a:cubicBezTo>
                  <a:pt x="280" y="289"/>
                  <a:pt x="280" y="289"/>
                  <a:pt x="280" y="289"/>
                </a:cubicBezTo>
                <a:cubicBezTo>
                  <a:pt x="341" y="295"/>
                  <a:pt x="341" y="295"/>
                  <a:pt x="341" y="295"/>
                </a:cubicBezTo>
                <a:cubicBezTo>
                  <a:pt x="341" y="295"/>
                  <a:pt x="345" y="289"/>
                  <a:pt x="351" y="285"/>
                </a:cubicBezTo>
                <a:cubicBezTo>
                  <a:pt x="357" y="280"/>
                  <a:pt x="358" y="279"/>
                  <a:pt x="358" y="279"/>
                </a:cubicBezTo>
                <a:cubicBezTo>
                  <a:pt x="367" y="271"/>
                  <a:pt x="367" y="271"/>
                  <a:pt x="367" y="271"/>
                </a:cubicBezTo>
                <a:cubicBezTo>
                  <a:pt x="397" y="264"/>
                  <a:pt x="397" y="264"/>
                  <a:pt x="397" y="264"/>
                </a:cubicBezTo>
                <a:cubicBezTo>
                  <a:pt x="436" y="139"/>
                  <a:pt x="436" y="139"/>
                  <a:pt x="436" y="139"/>
                </a:cubicBezTo>
                <a:cubicBezTo>
                  <a:pt x="441" y="112"/>
                  <a:pt x="441" y="112"/>
                  <a:pt x="441" y="112"/>
                </a:cubicBezTo>
                <a:cubicBezTo>
                  <a:pt x="436" y="98"/>
                  <a:pt x="436" y="98"/>
                  <a:pt x="436" y="98"/>
                </a:cubicBezTo>
                <a:lnTo>
                  <a:pt x="487" y="68"/>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99"/>
          <p:cNvSpPr>
            <a:spLocks/>
          </p:cNvSpPr>
          <p:nvPr/>
        </p:nvSpPr>
        <p:spPr bwMode="auto">
          <a:xfrm>
            <a:off x="18491200" y="7953375"/>
            <a:ext cx="1304925" cy="746125"/>
          </a:xfrm>
          <a:custGeom>
            <a:avLst/>
            <a:gdLst>
              <a:gd name="T0" fmla="*/ 42 w 410"/>
              <a:gd name="T1" fmla="*/ 211 h 236"/>
              <a:gd name="T2" fmla="*/ 74 w 410"/>
              <a:gd name="T3" fmla="*/ 236 h 236"/>
              <a:gd name="T4" fmla="*/ 97 w 410"/>
              <a:gd name="T5" fmla="*/ 230 h 236"/>
              <a:gd name="T6" fmla="*/ 142 w 410"/>
              <a:gd name="T7" fmla="*/ 218 h 236"/>
              <a:gd name="T8" fmla="*/ 158 w 410"/>
              <a:gd name="T9" fmla="*/ 192 h 236"/>
              <a:gd name="T10" fmla="*/ 199 w 410"/>
              <a:gd name="T11" fmla="*/ 188 h 236"/>
              <a:gd name="T12" fmla="*/ 206 w 410"/>
              <a:gd name="T13" fmla="*/ 159 h 236"/>
              <a:gd name="T14" fmla="*/ 211 w 410"/>
              <a:gd name="T15" fmla="*/ 156 h 236"/>
              <a:gd name="T16" fmla="*/ 224 w 410"/>
              <a:gd name="T17" fmla="*/ 165 h 236"/>
              <a:gd name="T18" fmla="*/ 236 w 410"/>
              <a:gd name="T19" fmla="*/ 167 h 236"/>
              <a:gd name="T20" fmla="*/ 268 w 410"/>
              <a:gd name="T21" fmla="*/ 112 h 236"/>
              <a:gd name="T22" fmla="*/ 280 w 410"/>
              <a:gd name="T23" fmla="*/ 115 h 236"/>
              <a:gd name="T24" fmla="*/ 319 w 410"/>
              <a:gd name="T25" fmla="*/ 115 h 236"/>
              <a:gd name="T26" fmla="*/ 349 w 410"/>
              <a:gd name="T27" fmla="*/ 101 h 236"/>
              <a:gd name="T28" fmla="*/ 365 w 410"/>
              <a:gd name="T29" fmla="*/ 122 h 236"/>
              <a:gd name="T30" fmla="*/ 397 w 410"/>
              <a:gd name="T31" fmla="*/ 109 h 236"/>
              <a:gd name="T32" fmla="*/ 391 w 410"/>
              <a:gd name="T33" fmla="*/ 31 h 236"/>
              <a:gd name="T34" fmla="*/ 410 w 410"/>
              <a:gd name="T35" fmla="*/ 28 h 236"/>
              <a:gd name="T36" fmla="*/ 393 w 410"/>
              <a:gd name="T37" fmla="*/ 31 h 236"/>
              <a:gd name="T38" fmla="*/ 362 w 410"/>
              <a:gd name="T39" fmla="*/ 0 h 236"/>
              <a:gd name="T40" fmla="*/ 330 w 410"/>
              <a:gd name="T41" fmla="*/ 9 h 236"/>
              <a:gd name="T42" fmla="*/ 248 w 410"/>
              <a:gd name="T43" fmla="*/ 18 h 236"/>
              <a:gd name="T44" fmla="*/ 223 w 410"/>
              <a:gd name="T45" fmla="*/ 45 h 236"/>
              <a:gd name="T46" fmla="*/ 206 w 410"/>
              <a:gd name="T47" fmla="*/ 45 h 236"/>
              <a:gd name="T48" fmla="*/ 201 w 410"/>
              <a:gd name="T49" fmla="*/ 25 h 236"/>
              <a:gd name="T50" fmla="*/ 173 w 410"/>
              <a:gd name="T51" fmla="*/ 9 h 236"/>
              <a:gd name="T52" fmla="*/ 159 w 410"/>
              <a:gd name="T53" fmla="*/ 33 h 236"/>
              <a:gd name="T54" fmla="*/ 140 w 410"/>
              <a:gd name="T55" fmla="*/ 32 h 236"/>
              <a:gd name="T56" fmla="*/ 124 w 410"/>
              <a:gd name="T57" fmla="*/ 13 h 236"/>
              <a:gd name="T58" fmla="*/ 123 w 410"/>
              <a:gd name="T59" fmla="*/ 13 h 236"/>
              <a:gd name="T60" fmla="*/ 104 w 410"/>
              <a:gd name="T61" fmla="*/ 36 h 236"/>
              <a:gd name="T62" fmla="*/ 79 w 410"/>
              <a:gd name="T63" fmla="*/ 54 h 236"/>
              <a:gd name="T64" fmla="*/ 68 w 410"/>
              <a:gd name="T65" fmla="*/ 101 h 236"/>
              <a:gd name="T66" fmla="*/ 13 w 410"/>
              <a:gd name="T67" fmla="*/ 123 h 236"/>
              <a:gd name="T68" fmla="*/ 1 w 410"/>
              <a:gd name="T69" fmla="*/ 137 h 236"/>
              <a:gd name="T70" fmla="*/ 0 w 410"/>
              <a:gd name="T71" fmla="*/ 178 h 236"/>
              <a:gd name="T72" fmla="*/ 17 w 410"/>
              <a:gd name="T73" fmla="*/ 210 h 236"/>
              <a:gd name="T74" fmla="*/ 42 w 410"/>
              <a:gd name="T75" fmla="*/ 21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0" h="236">
                <a:moveTo>
                  <a:pt x="42" y="211"/>
                </a:moveTo>
                <a:cubicBezTo>
                  <a:pt x="74" y="236"/>
                  <a:pt x="74" y="236"/>
                  <a:pt x="74" y="236"/>
                </a:cubicBezTo>
                <a:cubicBezTo>
                  <a:pt x="97" y="230"/>
                  <a:pt x="97" y="230"/>
                  <a:pt x="97" y="230"/>
                </a:cubicBezTo>
                <a:cubicBezTo>
                  <a:pt x="142" y="218"/>
                  <a:pt x="142" y="218"/>
                  <a:pt x="142" y="218"/>
                </a:cubicBezTo>
                <a:cubicBezTo>
                  <a:pt x="158" y="192"/>
                  <a:pt x="158" y="192"/>
                  <a:pt x="158" y="192"/>
                </a:cubicBezTo>
                <a:cubicBezTo>
                  <a:pt x="199" y="188"/>
                  <a:pt x="199" y="188"/>
                  <a:pt x="199" y="188"/>
                </a:cubicBezTo>
                <a:cubicBezTo>
                  <a:pt x="206" y="159"/>
                  <a:pt x="206" y="159"/>
                  <a:pt x="206" y="159"/>
                </a:cubicBezTo>
                <a:cubicBezTo>
                  <a:pt x="211" y="156"/>
                  <a:pt x="211" y="156"/>
                  <a:pt x="211" y="156"/>
                </a:cubicBezTo>
                <a:cubicBezTo>
                  <a:pt x="224" y="165"/>
                  <a:pt x="224" y="165"/>
                  <a:pt x="224" y="165"/>
                </a:cubicBezTo>
                <a:cubicBezTo>
                  <a:pt x="224" y="165"/>
                  <a:pt x="232" y="165"/>
                  <a:pt x="236" y="167"/>
                </a:cubicBezTo>
                <a:cubicBezTo>
                  <a:pt x="240" y="169"/>
                  <a:pt x="268" y="112"/>
                  <a:pt x="268" y="112"/>
                </a:cubicBezTo>
                <a:cubicBezTo>
                  <a:pt x="280" y="115"/>
                  <a:pt x="280" y="115"/>
                  <a:pt x="280" y="115"/>
                </a:cubicBezTo>
                <a:cubicBezTo>
                  <a:pt x="319" y="115"/>
                  <a:pt x="319" y="115"/>
                  <a:pt x="319" y="115"/>
                </a:cubicBezTo>
                <a:cubicBezTo>
                  <a:pt x="349" y="101"/>
                  <a:pt x="349" y="101"/>
                  <a:pt x="349" y="101"/>
                </a:cubicBezTo>
                <a:cubicBezTo>
                  <a:pt x="365" y="122"/>
                  <a:pt x="365" y="122"/>
                  <a:pt x="365" y="122"/>
                </a:cubicBezTo>
                <a:cubicBezTo>
                  <a:pt x="397" y="109"/>
                  <a:pt x="397" y="109"/>
                  <a:pt x="397" y="109"/>
                </a:cubicBezTo>
                <a:cubicBezTo>
                  <a:pt x="391" y="31"/>
                  <a:pt x="391" y="31"/>
                  <a:pt x="391" y="31"/>
                </a:cubicBezTo>
                <a:cubicBezTo>
                  <a:pt x="410" y="28"/>
                  <a:pt x="410" y="28"/>
                  <a:pt x="410" y="28"/>
                </a:cubicBezTo>
                <a:cubicBezTo>
                  <a:pt x="393" y="31"/>
                  <a:pt x="393" y="31"/>
                  <a:pt x="393" y="31"/>
                </a:cubicBezTo>
                <a:cubicBezTo>
                  <a:pt x="362" y="0"/>
                  <a:pt x="362" y="0"/>
                  <a:pt x="362" y="0"/>
                </a:cubicBezTo>
                <a:cubicBezTo>
                  <a:pt x="330" y="9"/>
                  <a:pt x="330" y="9"/>
                  <a:pt x="330" y="9"/>
                </a:cubicBezTo>
                <a:cubicBezTo>
                  <a:pt x="248" y="18"/>
                  <a:pt x="248" y="18"/>
                  <a:pt x="248" y="18"/>
                </a:cubicBezTo>
                <a:cubicBezTo>
                  <a:pt x="223" y="45"/>
                  <a:pt x="223" y="45"/>
                  <a:pt x="223" y="45"/>
                </a:cubicBezTo>
                <a:cubicBezTo>
                  <a:pt x="206" y="45"/>
                  <a:pt x="206" y="45"/>
                  <a:pt x="206" y="45"/>
                </a:cubicBezTo>
                <a:cubicBezTo>
                  <a:pt x="201" y="25"/>
                  <a:pt x="201" y="25"/>
                  <a:pt x="201" y="25"/>
                </a:cubicBezTo>
                <a:cubicBezTo>
                  <a:pt x="173" y="9"/>
                  <a:pt x="173" y="9"/>
                  <a:pt x="173" y="9"/>
                </a:cubicBezTo>
                <a:cubicBezTo>
                  <a:pt x="159" y="33"/>
                  <a:pt x="159" y="33"/>
                  <a:pt x="159" y="33"/>
                </a:cubicBezTo>
                <a:cubicBezTo>
                  <a:pt x="140" y="32"/>
                  <a:pt x="140" y="32"/>
                  <a:pt x="140" y="32"/>
                </a:cubicBezTo>
                <a:cubicBezTo>
                  <a:pt x="124" y="13"/>
                  <a:pt x="124" y="13"/>
                  <a:pt x="124" y="13"/>
                </a:cubicBezTo>
                <a:cubicBezTo>
                  <a:pt x="123" y="13"/>
                  <a:pt x="123" y="13"/>
                  <a:pt x="123" y="13"/>
                </a:cubicBezTo>
                <a:cubicBezTo>
                  <a:pt x="104" y="36"/>
                  <a:pt x="104" y="36"/>
                  <a:pt x="104" y="36"/>
                </a:cubicBezTo>
                <a:cubicBezTo>
                  <a:pt x="79" y="54"/>
                  <a:pt x="79" y="54"/>
                  <a:pt x="79" y="54"/>
                </a:cubicBezTo>
                <a:cubicBezTo>
                  <a:pt x="68" y="101"/>
                  <a:pt x="68" y="101"/>
                  <a:pt x="68" y="101"/>
                </a:cubicBezTo>
                <a:cubicBezTo>
                  <a:pt x="13" y="123"/>
                  <a:pt x="13" y="123"/>
                  <a:pt x="13" y="123"/>
                </a:cubicBezTo>
                <a:cubicBezTo>
                  <a:pt x="1" y="137"/>
                  <a:pt x="1" y="137"/>
                  <a:pt x="1" y="137"/>
                </a:cubicBezTo>
                <a:cubicBezTo>
                  <a:pt x="0" y="178"/>
                  <a:pt x="0" y="178"/>
                  <a:pt x="0" y="178"/>
                </a:cubicBezTo>
                <a:cubicBezTo>
                  <a:pt x="17" y="210"/>
                  <a:pt x="17" y="210"/>
                  <a:pt x="17" y="210"/>
                </a:cubicBezTo>
                <a:lnTo>
                  <a:pt x="42" y="211"/>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200"/>
          <p:cNvSpPr>
            <a:spLocks/>
          </p:cNvSpPr>
          <p:nvPr/>
        </p:nvSpPr>
        <p:spPr bwMode="auto">
          <a:xfrm>
            <a:off x="17272000" y="7634288"/>
            <a:ext cx="1614488" cy="874713"/>
          </a:xfrm>
          <a:custGeom>
            <a:avLst/>
            <a:gdLst>
              <a:gd name="T0" fmla="*/ 396 w 507"/>
              <a:gd name="T1" fmla="*/ 224 h 277"/>
              <a:gd name="T2" fmla="*/ 462 w 507"/>
              <a:gd name="T3" fmla="*/ 155 h 277"/>
              <a:gd name="T4" fmla="*/ 506 w 507"/>
              <a:gd name="T5" fmla="*/ 114 h 277"/>
              <a:gd name="T6" fmla="*/ 499 w 507"/>
              <a:gd name="T7" fmla="*/ 105 h 277"/>
              <a:gd name="T8" fmla="*/ 481 w 507"/>
              <a:gd name="T9" fmla="*/ 84 h 277"/>
              <a:gd name="T10" fmla="*/ 448 w 507"/>
              <a:gd name="T11" fmla="*/ 85 h 277"/>
              <a:gd name="T12" fmla="*/ 421 w 507"/>
              <a:gd name="T13" fmla="*/ 73 h 277"/>
              <a:gd name="T14" fmla="*/ 404 w 507"/>
              <a:gd name="T15" fmla="*/ 57 h 277"/>
              <a:gd name="T16" fmla="*/ 381 w 507"/>
              <a:gd name="T17" fmla="*/ 46 h 277"/>
              <a:gd name="T18" fmla="*/ 348 w 507"/>
              <a:gd name="T19" fmla="*/ 43 h 277"/>
              <a:gd name="T20" fmla="*/ 364 w 507"/>
              <a:gd name="T21" fmla="*/ 74 h 277"/>
              <a:gd name="T22" fmla="*/ 333 w 507"/>
              <a:gd name="T23" fmla="*/ 69 h 277"/>
              <a:gd name="T24" fmla="*/ 317 w 507"/>
              <a:gd name="T25" fmla="*/ 34 h 277"/>
              <a:gd name="T26" fmla="*/ 240 w 507"/>
              <a:gd name="T27" fmla="*/ 21 h 277"/>
              <a:gd name="T28" fmla="*/ 214 w 507"/>
              <a:gd name="T29" fmla="*/ 1 h 277"/>
              <a:gd name="T30" fmla="*/ 200 w 507"/>
              <a:gd name="T31" fmla="*/ 9 h 277"/>
              <a:gd name="T32" fmla="*/ 181 w 507"/>
              <a:gd name="T33" fmla="*/ 19 h 277"/>
              <a:gd name="T34" fmla="*/ 179 w 507"/>
              <a:gd name="T35" fmla="*/ 2 h 277"/>
              <a:gd name="T36" fmla="*/ 154 w 507"/>
              <a:gd name="T37" fmla="*/ 14 h 277"/>
              <a:gd name="T38" fmla="*/ 135 w 507"/>
              <a:gd name="T39" fmla="*/ 33 h 277"/>
              <a:gd name="T40" fmla="*/ 117 w 507"/>
              <a:gd name="T41" fmla="*/ 46 h 277"/>
              <a:gd name="T42" fmla="*/ 92 w 507"/>
              <a:gd name="T43" fmla="*/ 55 h 277"/>
              <a:gd name="T44" fmla="*/ 75 w 507"/>
              <a:gd name="T45" fmla="*/ 70 h 277"/>
              <a:gd name="T46" fmla="*/ 60 w 507"/>
              <a:gd name="T47" fmla="*/ 83 h 277"/>
              <a:gd name="T48" fmla="*/ 25 w 507"/>
              <a:gd name="T49" fmla="*/ 94 h 277"/>
              <a:gd name="T50" fmla="*/ 11 w 507"/>
              <a:gd name="T51" fmla="*/ 100 h 277"/>
              <a:gd name="T52" fmla="*/ 0 w 507"/>
              <a:gd name="T53" fmla="*/ 108 h 277"/>
              <a:gd name="T54" fmla="*/ 24 w 507"/>
              <a:gd name="T55" fmla="*/ 134 h 277"/>
              <a:gd name="T56" fmla="*/ 30 w 507"/>
              <a:gd name="T57" fmla="*/ 162 h 277"/>
              <a:gd name="T58" fmla="*/ 67 w 507"/>
              <a:gd name="T59" fmla="*/ 200 h 277"/>
              <a:gd name="T60" fmla="*/ 98 w 507"/>
              <a:gd name="T61" fmla="*/ 230 h 277"/>
              <a:gd name="T62" fmla="*/ 150 w 507"/>
              <a:gd name="T63" fmla="*/ 256 h 277"/>
              <a:gd name="T64" fmla="*/ 221 w 507"/>
              <a:gd name="T65" fmla="*/ 277 h 277"/>
              <a:gd name="T66" fmla="*/ 242 w 507"/>
              <a:gd name="T67" fmla="*/ 228 h 277"/>
              <a:gd name="T68" fmla="*/ 316 w 507"/>
              <a:gd name="T69" fmla="*/ 243 h 277"/>
              <a:gd name="T70" fmla="*/ 354 w 507"/>
              <a:gd name="T71" fmla="*/ 237 h 277"/>
              <a:gd name="T72" fmla="*/ 384 w 507"/>
              <a:gd name="T73" fmla="*/ 23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7" h="277">
                <a:moveTo>
                  <a:pt x="384" y="238"/>
                </a:moveTo>
                <a:cubicBezTo>
                  <a:pt x="396" y="224"/>
                  <a:pt x="396" y="224"/>
                  <a:pt x="396" y="224"/>
                </a:cubicBezTo>
                <a:cubicBezTo>
                  <a:pt x="451" y="202"/>
                  <a:pt x="451" y="202"/>
                  <a:pt x="451" y="202"/>
                </a:cubicBezTo>
                <a:cubicBezTo>
                  <a:pt x="462" y="155"/>
                  <a:pt x="462" y="155"/>
                  <a:pt x="462" y="155"/>
                </a:cubicBezTo>
                <a:cubicBezTo>
                  <a:pt x="487" y="137"/>
                  <a:pt x="487" y="137"/>
                  <a:pt x="487" y="137"/>
                </a:cubicBezTo>
                <a:cubicBezTo>
                  <a:pt x="506" y="114"/>
                  <a:pt x="506" y="114"/>
                  <a:pt x="506" y="114"/>
                </a:cubicBezTo>
                <a:cubicBezTo>
                  <a:pt x="507" y="114"/>
                  <a:pt x="507" y="114"/>
                  <a:pt x="507" y="114"/>
                </a:cubicBezTo>
                <a:cubicBezTo>
                  <a:pt x="499" y="105"/>
                  <a:pt x="499" y="105"/>
                  <a:pt x="499" y="105"/>
                </a:cubicBezTo>
                <a:cubicBezTo>
                  <a:pt x="495" y="85"/>
                  <a:pt x="495" y="85"/>
                  <a:pt x="495" y="85"/>
                </a:cubicBezTo>
                <a:cubicBezTo>
                  <a:pt x="481" y="84"/>
                  <a:pt x="481" y="84"/>
                  <a:pt x="481" y="84"/>
                </a:cubicBezTo>
                <a:cubicBezTo>
                  <a:pt x="463" y="81"/>
                  <a:pt x="463" y="81"/>
                  <a:pt x="463" y="81"/>
                </a:cubicBezTo>
                <a:cubicBezTo>
                  <a:pt x="463" y="81"/>
                  <a:pt x="463" y="81"/>
                  <a:pt x="448" y="85"/>
                </a:cubicBezTo>
                <a:cubicBezTo>
                  <a:pt x="433" y="89"/>
                  <a:pt x="448" y="85"/>
                  <a:pt x="429" y="84"/>
                </a:cubicBezTo>
                <a:cubicBezTo>
                  <a:pt x="410" y="82"/>
                  <a:pt x="421" y="73"/>
                  <a:pt x="421" y="73"/>
                </a:cubicBezTo>
                <a:cubicBezTo>
                  <a:pt x="419" y="61"/>
                  <a:pt x="419" y="61"/>
                  <a:pt x="419" y="61"/>
                </a:cubicBezTo>
                <a:cubicBezTo>
                  <a:pt x="404" y="57"/>
                  <a:pt x="404" y="57"/>
                  <a:pt x="404" y="57"/>
                </a:cubicBezTo>
                <a:cubicBezTo>
                  <a:pt x="393" y="61"/>
                  <a:pt x="393" y="61"/>
                  <a:pt x="393" y="61"/>
                </a:cubicBezTo>
                <a:cubicBezTo>
                  <a:pt x="381" y="46"/>
                  <a:pt x="381" y="46"/>
                  <a:pt x="381" y="46"/>
                </a:cubicBezTo>
                <a:cubicBezTo>
                  <a:pt x="364" y="42"/>
                  <a:pt x="364" y="42"/>
                  <a:pt x="364" y="42"/>
                </a:cubicBezTo>
                <a:cubicBezTo>
                  <a:pt x="348" y="43"/>
                  <a:pt x="348" y="43"/>
                  <a:pt x="348" y="43"/>
                </a:cubicBezTo>
                <a:cubicBezTo>
                  <a:pt x="362" y="59"/>
                  <a:pt x="362" y="59"/>
                  <a:pt x="362" y="59"/>
                </a:cubicBezTo>
                <a:cubicBezTo>
                  <a:pt x="362" y="59"/>
                  <a:pt x="364" y="65"/>
                  <a:pt x="364" y="74"/>
                </a:cubicBezTo>
                <a:cubicBezTo>
                  <a:pt x="364" y="84"/>
                  <a:pt x="351" y="80"/>
                  <a:pt x="345" y="81"/>
                </a:cubicBezTo>
                <a:cubicBezTo>
                  <a:pt x="340" y="82"/>
                  <a:pt x="333" y="69"/>
                  <a:pt x="333" y="69"/>
                </a:cubicBezTo>
                <a:cubicBezTo>
                  <a:pt x="333" y="69"/>
                  <a:pt x="311" y="51"/>
                  <a:pt x="306" y="46"/>
                </a:cubicBezTo>
                <a:cubicBezTo>
                  <a:pt x="301" y="40"/>
                  <a:pt x="317" y="34"/>
                  <a:pt x="317" y="34"/>
                </a:cubicBezTo>
                <a:cubicBezTo>
                  <a:pt x="317" y="27"/>
                  <a:pt x="317" y="27"/>
                  <a:pt x="317" y="27"/>
                </a:cubicBezTo>
                <a:cubicBezTo>
                  <a:pt x="240" y="21"/>
                  <a:pt x="240" y="21"/>
                  <a:pt x="240" y="21"/>
                </a:cubicBezTo>
                <a:cubicBezTo>
                  <a:pt x="230" y="0"/>
                  <a:pt x="230" y="0"/>
                  <a:pt x="230" y="0"/>
                </a:cubicBezTo>
                <a:cubicBezTo>
                  <a:pt x="214" y="1"/>
                  <a:pt x="214" y="1"/>
                  <a:pt x="214" y="1"/>
                </a:cubicBezTo>
                <a:cubicBezTo>
                  <a:pt x="212" y="10"/>
                  <a:pt x="212" y="10"/>
                  <a:pt x="212" y="10"/>
                </a:cubicBezTo>
                <a:cubicBezTo>
                  <a:pt x="200" y="9"/>
                  <a:pt x="200" y="9"/>
                  <a:pt x="200" y="9"/>
                </a:cubicBezTo>
                <a:cubicBezTo>
                  <a:pt x="195" y="15"/>
                  <a:pt x="195" y="15"/>
                  <a:pt x="195" y="15"/>
                </a:cubicBezTo>
                <a:cubicBezTo>
                  <a:pt x="181" y="19"/>
                  <a:pt x="181" y="19"/>
                  <a:pt x="181" y="19"/>
                </a:cubicBezTo>
                <a:cubicBezTo>
                  <a:pt x="179" y="9"/>
                  <a:pt x="179" y="9"/>
                  <a:pt x="179" y="9"/>
                </a:cubicBezTo>
                <a:cubicBezTo>
                  <a:pt x="179" y="2"/>
                  <a:pt x="179" y="2"/>
                  <a:pt x="179" y="2"/>
                </a:cubicBezTo>
                <a:cubicBezTo>
                  <a:pt x="154" y="7"/>
                  <a:pt x="154" y="7"/>
                  <a:pt x="154" y="7"/>
                </a:cubicBezTo>
                <a:cubicBezTo>
                  <a:pt x="154" y="14"/>
                  <a:pt x="154" y="14"/>
                  <a:pt x="154" y="14"/>
                </a:cubicBezTo>
                <a:cubicBezTo>
                  <a:pt x="154" y="14"/>
                  <a:pt x="156" y="16"/>
                  <a:pt x="154" y="20"/>
                </a:cubicBezTo>
                <a:cubicBezTo>
                  <a:pt x="151" y="23"/>
                  <a:pt x="135" y="33"/>
                  <a:pt x="135" y="33"/>
                </a:cubicBezTo>
                <a:cubicBezTo>
                  <a:pt x="135" y="33"/>
                  <a:pt x="122" y="33"/>
                  <a:pt x="122" y="36"/>
                </a:cubicBezTo>
                <a:cubicBezTo>
                  <a:pt x="122" y="39"/>
                  <a:pt x="117" y="46"/>
                  <a:pt x="117" y="46"/>
                </a:cubicBezTo>
                <a:cubicBezTo>
                  <a:pt x="105" y="55"/>
                  <a:pt x="105" y="55"/>
                  <a:pt x="105" y="55"/>
                </a:cubicBezTo>
                <a:cubicBezTo>
                  <a:pt x="92" y="55"/>
                  <a:pt x="92" y="55"/>
                  <a:pt x="92" y="55"/>
                </a:cubicBezTo>
                <a:cubicBezTo>
                  <a:pt x="92" y="55"/>
                  <a:pt x="88" y="59"/>
                  <a:pt x="86" y="62"/>
                </a:cubicBezTo>
                <a:cubicBezTo>
                  <a:pt x="85" y="64"/>
                  <a:pt x="75" y="70"/>
                  <a:pt x="75" y="70"/>
                </a:cubicBezTo>
                <a:cubicBezTo>
                  <a:pt x="61" y="73"/>
                  <a:pt x="61" y="73"/>
                  <a:pt x="61" y="73"/>
                </a:cubicBezTo>
                <a:cubicBezTo>
                  <a:pt x="61" y="73"/>
                  <a:pt x="63" y="83"/>
                  <a:pt x="60" y="83"/>
                </a:cubicBezTo>
                <a:cubicBezTo>
                  <a:pt x="56" y="83"/>
                  <a:pt x="33" y="83"/>
                  <a:pt x="33" y="83"/>
                </a:cubicBezTo>
                <a:cubicBezTo>
                  <a:pt x="33" y="83"/>
                  <a:pt x="26" y="91"/>
                  <a:pt x="25" y="94"/>
                </a:cubicBezTo>
                <a:cubicBezTo>
                  <a:pt x="24" y="96"/>
                  <a:pt x="20" y="106"/>
                  <a:pt x="20" y="106"/>
                </a:cubicBezTo>
                <a:cubicBezTo>
                  <a:pt x="11" y="100"/>
                  <a:pt x="11" y="100"/>
                  <a:pt x="11" y="100"/>
                </a:cubicBezTo>
                <a:cubicBezTo>
                  <a:pt x="4" y="96"/>
                  <a:pt x="4" y="96"/>
                  <a:pt x="4" y="96"/>
                </a:cubicBezTo>
                <a:cubicBezTo>
                  <a:pt x="0" y="108"/>
                  <a:pt x="0" y="108"/>
                  <a:pt x="0" y="108"/>
                </a:cubicBezTo>
                <a:cubicBezTo>
                  <a:pt x="15" y="125"/>
                  <a:pt x="15" y="125"/>
                  <a:pt x="15" y="125"/>
                </a:cubicBezTo>
                <a:cubicBezTo>
                  <a:pt x="24" y="134"/>
                  <a:pt x="24" y="134"/>
                  <a:pt x="24" y="134"/>
                </a:cubicBezTo>
                <a:cubicBezTo>
                  <a:pt x="32" y="151"/>
                  <a:pt x="32" y="151"/>
                  <a:pt x="32" y="151"/>
                </a:cubicBezTo>
                <a:cubicBezTo>
                  <a:pt x="30" y="162"/>
                  <a:pt x="30" y="162"/>
                  <a:pt x="30" y="162"/>
                </a:cubicBezTo>
                <a:cubicBezTo>
                  <a:pt x="45" y="194"/>
                  <a:pt x="45" y="194"/>
                  <a:pt x="45" y="194"/>
                </a:cubicBezTo>
                <a:cubicBezTo>
                  <a:pt x="67" y="200"/>
                  <a:pt x="67" y="200"/>
                  <a:pt x="67" y="200"/>
                </a:cubicBezTo>
                <a:cubicBezTo>
                  <a:pt x="86" y="208"/>
                  <a:pt x="86" y="208"/>
                  <a:pt x="86" y="208"/>
                </a:cubicBezTo>
                <a:cubicBezTo>
                  <a:pt x="98" y="230"/>
                  <a:pt x="98" y="230"/>
                  <a:pt x="98" y="230"/>
                </a:cubicBezTo>
                <a:cubicBezTo>
                  <a:pt x="123" y="240"/>
                  <a:pt x="123" y="240"/>
                  <a:pt x="123" y="240"/>
                </a:cubicBezTo>
                <a:cubicBezTo>
                  <a:pt x="150" y="256"/>
                  <a:pt x="150" y="256"/>
                  <a:pt x="150" y="256"/>
                </a:cubicBezTo>
                <a:cubicBezTo>
                  <a:pt x="150" y="256"/>
                  <a:pt x="167" y="277"/>
                  <a:pt x="171" y="277"/>
                </a:cubicBezTo>
                <a:cubicBezTo>
                  <a:pt x="174" y="277"/>
                  <a:pt x="221" y="277"/>
                  <a:pt x="221" y="277"/>
                </a:cubicBezTo>
                <a:cubicBezTo>
                  <a:pt x="236" y="240"/>
                  <a:pt x="236" y="240"/>
                  <a:pt x="236" y="240"/>
                </a:cubicBezTo>
                <a:cubicBezTo>
                  <a:pt x="242" y="228"/>
                  <a:pt x="242" y="228"/>
                  <a:pt x="242" y="228"/>
                </a:cubicBezTo>
                <a:cubicBezTo>
                  <a:pt x="297" y="231"/>
                  <a:pt x="297" y="231"/>
                  <a:pt x="297" y="231"/>
                </a:cubicBezTo>
                <a:cubicBezTo>
                  <a:pt x="316" y="243"/>
                  <a:pt x="316" y="243"/>
                  <a:pt x="316" y="243"/>
                </a:cubicBezTo>
                <a:cubicBezTo>
                  <a:pt x="316" y="243"/>
                  <a:pt x="328" y="241"/>
                  <a:pt x="336" y="239"/>
                </a:cubicBezTo>
                <a:cubicBezTo>
                  <a:pt x="345" y="237"/>
                  <a:pt x="351" y="237"/>
                  <a:pt x="354" y="237"/>
                </a:cubicBezTo>
                <a:cubicBezTo>
                  <a:pt x="357" y="237"/>
                  <a:pt x="373" y="240"/>
                  <a:pt x="384" y="243"/>
                </a:cubicBezTo>
                <a:lnTo>
                  <a:pt x="384" y="238"/>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201"/>
          <p:cNvSpPr>
            <a:spLocks/>
          </p:cNvSpPr>
          <p:nvPr/>
        </p:nvSpPr>
        <p:spPr bwMode="auto">
          <a:xfrm>
            <a:off x="16705263" y="8355013"/>
            <a:ext cx="1849438" cy="912813"/>
          </a:xfrm>
          <a:custGeom>
            <a:avLst/>
            <a:gdLst>
              <a:gd name="T0" fmla="*/ 575 w 581"/>
              <a:gd name="T1" fmla="*/ 83 h 289"/>
              <a:gd name="T2" fmla="*/ 561 w 581"/>
              <a:gd name="T3" fmla="*/ 51 h 289"/>
              <a:gd name="T4" fmla="*/ 532 w 581"/>
              <a:gd name="T5" fmla="*/ 9 h 289"/>
              <a:gd name="T6" fmla="*/ 494 w 581"/>
              <a:gd name="T7" fmla="*/ 15 h 289"/>
              <a:gd name="T8" fmla="*/ 420 w 581"/>
              <a:gd name="T9" fmla="*/ 0 h 289"/>
              <a:gd name="T10" fmla="*/ 399 w 581"/>
              <a:gd name="T11" fmla="*/ 49 h 289"/>
              <a:gd name="T12" fmla="*/ 328 w 581"/>
              <a:gd name="T13" fmla="*/ 28 h 289"/>
              <a:gd name="T14" fmla="*/ 316 w 581"/>
              <a:gd name="T15" fmla="*/ 60 h 289"/>
              <a:gd name="T16" fmla="*/ 296 w 581"/>
              <a:gd name="T17" fmla="*/ 53 h 289"/>
              <a:gd name="T18" fmla="*/ 286 w 581"/>
              <a:gd name="T19" fmla="*/ 81 h 289"/>
              <a:gd name="T20" fmla="*/ 250 w 581"/>
              <a:gd name="T21" fmla="*/ 110 h 289"/>
              <a:gd name="T22" fmla="*/ 289 w 581"/>
              <a:gd name="T23" fmla="*/ 155 h 289"/>
              <a:gd name="T24" fmla="*/ 248 w 581"/>
              <a:gd name="T25" fmla="*/ 154 h 289"/>
              <a:gd name="T26" fmla="*/ 204 w 581"/>
              <a:gd name="T27" fmla="*/ 170 h 289"/>
              <a:gd name="T28" fmla="*/ 113 w 581"/>
              <a:gd name="T29" fmla="*/ 199 h 289"/>
              <a:gd name="T30" fmla="*/ 60 w 581"/>
              <a:gd name="T31" fmla="*/ 182 h 289"/>
              <a:gd name="T32" fmla="*/ 36 w 581"/>
              <a:gd name="T33" fmla="*/ 188 h 289"/>
              <a:gd name="T34" fmla="*/ 0 w 581"/>
              <a:gd name="T35" fmla="*/ 179 h 289"/>
              <a:gd name="T36" fmla="*/ 6 w 581"/>
              <a:gd name="T37" fmla="*/ 223 h 289"/>
              <a:gd name="T38" fmla="*/ 21 w 581"/>
              <a:gd name="T39" fmla="*/ 251 h 289"/>
              <a:gd name="T40" fmla="*/ 69 w 581"/>
              <a:gd name="T41" fmla="*/ 250 h 289"/>
              <a:gd name="T42" fmla="*/ 107 w 581"/>
              <a:gd name="T43" fmla="*/ 269 h 289"/>
              <a:gd name="T44" fmla="*/ 138 w 581"/>
              <a:gd name="T45" fmla="*/ 241 h 289"/>
              <a:gd name="T46" fmla="*/ 207 w 581"/>
              <a:gd name="T47" fmla="*/ 223 h 289"/>
              <a:gd name="T48" fmla="*/ 222 w 581"/>
              <a:gd name="T49" fmla="*/ 257 h 289"/>
              <a:gd name="T50" fmla="*/ 336 w 581"/>
              <a:gd name="T51" fmla="*/ 284 h 289"/>
              <a:gd name="T52" fmla="*/ 404 w 581"/>
              <a:gd name="T53" fmla="*/ 289 h 289"/>
              <a:gd name="T54" fmla="*/ 476 w 581"/>
              <a:gd name="T55" fmla="*/ 260 h 289"/>
              <a:gd name="T56" fmla="*/ 501 w 581"/>
              <a:gd name="T57" fmla="*/ 248 h 289"/>
              <a:gd name="T58" fmla="*/ 511 w 581"/>
              <a:gd name="T59" fmla="*/ 239 h 289"/>
              <a:gd name="T60" fmla="*/ 525 w 581"/>
              <a:gd name="T61" fmla="*/ 227 h 289"/>
              <a:gd name="T62" fmla="*/ 549 w 581"/>
              <a:gd name="T63" fmla="*/ 203 h 289"/>
              <a:gd name="T64" fmla="*/ 538 w 581"/>
              <a:gd name="T65" fmla="*/ 165 h 289"/>
              <a:gd name="T66" fmla="*/ 556 w 581"/>
              <a:gd name="T67" fmla="*/ 141 h 289"/>
              <a:gd name="T68" fmla="*/ 549 w 581"/>
              <a:gd name="T69" fmla="*/ 12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1" h="289">
                <a:moveTo>
                  <a:pt x="581" y="124"/>
                </a:moveTo>
                <a:cubicBezTo>
                  <a:pt x="575" y="83"/>
                  <a:pt x="575" y="83"/>
                  <a:pt x="575" y="83"/>
                </a:cubicBezTo>
                <a:cubicBezTo>
                  <a:pt x="578" y="83"/>
                  <a:pt x="578" y="83"/>
                  <a:pt x="578" y="83"/>
                </a:cubicBezTo>
                <a:cubicBezTo>
                  <a:pt x="561" y="51"/>
                  <a:pt x="561" y="51"/>
                  <a:pt x="561" y="51"/>
                </a:cubicBezTo>
                <a:cubicBezTo>
                  <a:pt x="562" y="15"/>
                  <a:pt x="562" y="15"/>
                  <a:pt x="562" y="15"/>
                </a:cubicBezTo>
                <a:cubicBezTo>
                  <a:pt x="551" y="12"/>
                  <a:pt x="535" y="9"/>
                  <a:pt x="532" y="9"/>
                </a:cubicBezTo>
                <a:cubicBezTo>
                  <a:pt x="529" y="9"/>
                  <a:pt x="523" y="9"/>
                  <a:pt x="514" y="11"/>
                </a:cubicBezTo>
                <a:cubicBezTo>
                  <a:pt x="506" y="13"/>
                  <a:pt x="494" y="15"/>
                  <a:pt x="494" y="15"/>
                </a:cubicBezTo>
                <a:cubicBezTo>
                  <a:pt x="475" y="3"/>
                  <a:pt x="475" y="3"/>
                  <a:pt x="475" y="3"/>
                </a:cubicBezTo>
                <a:cubicBezTo>
                  <a:pt x="420" y="0"/>
                  <a:pt x="420" y="0"/>
                  <a:pt x="420" y="0"/>
                </a:cubicBezTo>
                <a:cubicBezTo>
                  <a:pt x="414" y="12"/>
                  <a:pt x="414" y="12"/>
                  <a:pt x="414" y="12"/>
                </a:cubicBezTo>
                <a:cubicBezTo>
                  <a:pt x="399" y="49"/>
                  <a:pt x="399" y="49"/>
                  <a:pt x="399" y="49"/>
                </a:cubicBezTo>
                <a:cubicBezTo>
                  <a:pt x="399" y="49"/>
                  <a:pt x="352" y="49"/>
                  <a:pt x="349" y="49"/>
                </a:cubicBezTo>
                <a:cubicBezTo>
                  <a:pt x="345" y="49"/>
                  <a:pt x="328" y="28"/>
                  <a:pt x="328" y="28"/>
                </a:cubicBezTo>
                <a:cubicBezTo>
                  <a:pt x="322" y="25"/>
                  <a:pt x="322" y="25"/>
                  <a:pt x="322" y="25"/>
                </a:cubicBezTo>
                <a:cubicBezTo>
                  <a:pt x="316" y="60"/>
                  <a:pt x="316" y="60"/>
                  <a:pt x="316" y="60"/>
                </a:cubicBezTo>
                <a:cubicBezTo>
                  <a:pt x="302" y="56"/>
                  <a:pt x="302" y="56"/>
                  <a:pt x="302" y="56"/>
                </a:cubicBezTo>
                <a:cubicBezTo>
                  <a:pt x="296" y="53"/>
                  <a:pt x="296" y="53"/>
                  <a:pt x="296" y="53"/>
                </a:cubicBezTo>
                <a:cubicBezTo>
                  <a:pt x="284" y="57"/>
                  <a:pt x="284" y="57"/>
                  <a:pt x="284" y="57"/>
                </a:cubicBezTo>
                <a:cubicBezTo>
                  <a:pt x="286" y="81"/>
                  <a:pt x="286" y="81"/>
                  <a:pt x="286" y="81"/>
                </a:cubicBezTo>
                <a:cubicBezTo>
                  <a:pt x="257" y="92"/>
                  <a:pt x="257" y="92"/>
                  <a:pt x="257" y="92"/>
                </a:cubicBezTo>
                <a:cubicBezTo>
                  <a:pt x="250" y="110"/>
                  <a:pt x="250" y="110"/>
                  <a:pt x="250" y="110"/>
                </a:cubicBezTo>
                <a:cubicBezTo>
                  <a:pt x="275" y="136"/>
                  <a:pt x="275" y="136"/>
                  <a:pt x="275" y="136"/>
                </a:cubicBezTo>
                <a:cubicBezTo>
                  <a:pt x="289" y="155"/>
                  <a:pt x="289" y="155"/>
                  <a:pt x="289" y="155"/>
                </a:cubicBezTo>
                <a:cubicBezTo>
                  <a:pt x="272" y="169"/>
                  <a:pt x="272" y="169"/>
                  <a:pt x="272" y="169"/>
                </a:cubicBezTo>
                <a:cubicBezTo>
                  <a:pt x="248" y="154"/>
                  <a:pt x="248" y="154"/>
                  <a:pt x="248" y="154"/>
                </a:cubicBezTo>
                <a:cubicBezTo>
                  <a:pt x="215" y="154"/>
                  <a:pt x="215" y="154"/>
                  <a:pt x="215" y="154"/>
                </a:cubicBezTo>
                <a:cubicBezTo>
                  <a:pt x="204" y="170"/>
                  <a:pt x="204" y="170"/>
                  <a:pt x="204" y="170"/>
                </a:cubicBezTo>
                <a:cubicBezTo>
                  <a:pt x="168" y="187"/>
                  <a:pt x="168" y="187"/>
                  <a:pt x="168" y="187"/>
                </a:cubicBezTo>
                <a:cubicBezTo>
                  <a:pt x="113" y="199"/>
                  <a:pt x="113" y="199"/>
                  <a:pt x="113" y="199"/>
                </a:cubicBezTo>
                <a:cubicBezTo>
                  <a:pt x="107" y="184"/>
                  <a:pt x="107" y="184"/>
                  <a:pt x="107" y="184"/>
                </a:cubicBezTo>
                <a:cubicBezTo>
                  <a:pt x="60" y="182"/>
                  <a:pt x="60" y="182"/>
                  <a:pt x="60" y="182"/>
                </a:cubicBezTo>
                <a:cubicBezTo>
                  <a:pt x="57" y="202"/>
                  <a:pt x="57" y="202"/>
                  <a:pt x="57" y="202"/>
                </a:cubicBezTo>
                <a:cubicBezTo>
                  <a:pt x="57" y="202"/>
                  <a:pt x="40" y="193"/>
                  <a:pt x="36" y="188"/>
                </a:cubicBezTo>
                <a:cubicBezTo>
                  <a:pt x="31" y="184"/>
                  <a:pt x="25" y="175"/>
                  <a:pt x="25" y="175"/>
                </a:cubicBezTo>
                <a:cubicBezTo>
                  <a:pt x="0" y="179"/>
                  <a:pt x="0" y="179"/>
                  <a:pt x="0" y="179"/>
                </a:cubicBezTo>
                <a:cubicBezTo>
                  <a:pt x="3" y="199"/>
                  <a:pt x="3" y="199"/>
                  <a:pt x="3" y="199"/>
                </a:cubicBezTo>
                <a:cubicBezTo>
                  <a:pt x="6" y="223"/>
                  <a:pt x="6" y="223"/>
                  <a:pt x="6" y="223"/>
                </a:cubicBezTo>
                <a:cubicBezTo>
                  <a:pt x="6" y="223"/>
                  <a:pt x="3" y="229"/>
                  <a:pt x="4" y="233"/>
                </a:cubicBezTo>
                <a:cubicBezTo>
                  <a:pt x="6" y="238"/>
                  <a:pt x="21" y="251"/>
                  <a:pt x="21" y="251"/>
                </a:cubicBezTo>
                <a:cubicBezTo>
                  <a:pt x="48" y="259"/>
                  <a:pt x="48" y="259"/>
                  <a:pt x="48" y="259"/>
                </a:cubicBezTo>
                <a:cubicBezTo>
                  <a:pt x="69" y="250"/>
                  <a:pt x="69" y="250"/>
                  <a:pt x="69" y="250"/>
                </a:cubicBezTo>
                <a:cubicBezTo>
                  <a:pt x="78" y="262"/>
                  <a:pt x="78" y="262"/>
                  <a:pt x="78" y="262"/>
                </a:cubicBezTo>
                <a:cubicBezTo>
                  <a:pt x="107" y="269"/>
                  <a:pt x="107" y="269"/>
                  <a:pt x="107" y="269"/>
                </a:cubicBezTo>
                <a:cubicBezTo>
                  <a:pt x="123" y="259"/>
                  <a:pt x="123" y="259"/>
                  <a:pt x="123" y="259"/>
                </a:cubicBezTo>
                <a:cubicBezTo>
                  <a:pt x="123" y="259"/>
                  <a:pt x="134" y="241"/>
                  <a:pt x="138" y="241"/>
                </a:cubicBezTo>
                <a:cubicBezTo>
                  <a:pt x="143" y="241"/>
                  <a:pt x="168" y="241"/>
                  <a:pt x="168" y="241"/>
                </a:cubicBezTo>
                <a:cubicBezTo>
                  <a:pt x="207" y="223"/>
                  <a:pt x="207" y="223"/>
                  <a:pt x="207" y="223"/>
                </a:cubicBezTo>
                <a:cubicBezTo>
                  <a:pt x="207" y="238"/>
                  <a:pt x="207" y="238"/>
                  <a:pt x="207" y="238"/>
                </a:cubicBezTo>
                <a:cubicBezTo>
                  <a:pt x="222" y="257"/>
                  <a:pt x="222" y="257"/>
                  <a:pt x="222" y="257"/>
                </a:cubicBezTo>
                <a:cubicBezTo>
                  <a:pt x="248" y="276"/>
                  <a:pt x="248" y="276"/>
                  <a:pt x="248" y="276"/>
                </a:cubicBezTo>
                <a:cubicBezTo>
                  <a:pt x="336" y="284"/>
                  <a:pt x="336" y="284"/>
                  <a:pt x="336" y="284"/>
                </a:cubicBezTo>
                <a:cubicBezTo>
                  <a:pt x="365" y="286"/>
                  <a:pt x="365" y="286"/>
                  <a:pt x="365" y="286"/>
                </a:cubicBezTo>
                <a:cubicBezTo>
                  <a:pt x="404" y="289"/>
                  <a:pt x="404" y="289"/>
                  <a:pt x="404" y="289"/>
                </a:cubicBezTo>
                <a:cubicBezTo>
                  <a:pt x="433" y="259"/>
                  <a:pt x="433" y="259"/>
                  <a:pt x="433" y="259"/>
                </a:cubicBezTo>
                <a:cubicBezTo>
                  <a:pt x="476" y="260"/>
                  <a:pt x="476" y="260"/>
                  <a:pt x="476" y="260"/>
                </a:cubicBezTo>
                <a:cubicBezTo>
                  <a:pt x="488" y="248"/>
                  <a:pt x="488" y="248"/>
                  <a:pt x="488" y="248"/>
                </a:cubicBezTo>
                <a:cubicBezTo>
                  <a:pt x="501" y="248"/>
                  <a:pt x="501" y="248"/>
                  <a:pt x="501" y="248"/>
                </a:cubicBezTo>
                <a:cubicBezTo>
                  <a:pt x="514" y="244"/>
                  <a:pt x="514" y="244"/>
                  <a:pt x="514" y="244"/>
                </a:cubicBezTo>
                <a:cubicBezTo>
                  <a:pt x="511" y="239"/>
                  <a:pt x="511" y="239"/>
                  <a:pt x="511" y="239"/>
                </a:cubicBezTo>
                <a:cubicBezTo>
                  <a:pt x="511" y="227"/>
                  <a:pt x="511" y="227"/>
                  <a:pt x="511" y="227"/>
                </a:cubicBezTo>
                <a:cubicBezTo>
                  <a:pt x="525" y="227"/>
                  <a:pt x="525" y="227"/>
                  <a:pt x="525" y="227"/>
                </a:cubicBezTo>
                <a:cubicBezTo>
                  <a:pt x="529" y="211"/>
                  <a:pt x="529" y="211"/>
                  <a:pt x="529" y="211"/>
                </a:cubicBezTo>
                <a:cubicBezTo>
                  <a:pt x="549" y="203"/>
                  <a:pt x="549" y="203"/>
                  <a:pt x="549" y="203"/>
                </a:cubicBezTo>
                <a:cubicBezTo>
                  <a:pt x="549" y="192"/>
                  <a:pt x="549" y="192"/>
                  <a:pt x="549" y="192"/>
                </a:cubicBezTo>
                <a:cubicBezTo>
                  <a:pt x="538" y="165"/>
                  <a:pt x="538" y="165"/>
                  <a:pt x="538" y="165"/>
                </a:cubicBezTo>
                <a:cubicBezTo>
                  <a:pt x="546" y="153"/>
                  <a:pt x="546" y="153"/>
                  <a:pt x="546" y="153"/>
                </a:cubicBezTo>
                <a:cubicBezTo>
                  <a:pt x="556" y="141"/>
                  <a:pt x="556" y="141"/>
                  <a:pt x="556" y="141"/>
                </a:cubicBezTo>
                <a:cubicBezTo>
                  <a:pt x="542" y="134"/>
                  <a:pt x="542" y="134"/>
                  <a:pt x="542" y="134"/>
                </a:cubicBezTo>
                <a:cubicBezTo>
                  <a:pt x="549" y="124"/>
                  <a:pt x="549" y="124"/>
                  <a:pt x="549" y="124"/>
                </a:cubicBezTo>
                <a:lnTo>
                  <a:pt x="581" y="124"/>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202"/>
          <p:cNvSpPr>
            <a:spLocks/>
          </p:cNvSpPr>
          <p:nvPr/>
        </p:nvSpPr>
        <p:spPr bwMode="auto">
          <a:xfrm>
            <a:off x="17775238" y="9251950"/>
            <a:ext cx="50800" cy="3175"/>
          </a:xfrm>
          <a:custGeom>
            <a:avLst/>
            <a:gdLst>
              <a:gd name="T0" fmla="*/ 32 w 32"/>
              <a:gd name="T1" fmla="*/ 2 h 2"/>
              <a:gd name="T2" fmla="*/ 0 w 32"/>
              <a:gd name="T3" fmla="*/ 0 h 2"/>
              <a:gd name="T4" fmla="*/ 32 w 32"/>
              <a:gd name="T5" fmla="*/ 2 h 2"/>
              <a:gd name="T6" fmla="*/ 32 w 32"/>
              <a:gd name="T7" fmla="*/ 2 h 2"/>
            </a:gdLst>
            <a:ahLst/>
            <a:cxnLst>
              <a:cxn ang="0">
                <a:pos x="T0" y="T1"/>
              </a:cxn>
              <a:cxn ang="0">
                <a:pos x="T2" y="T3"/>
              </a:cxn>
              <a:cxn ang="0">
                <a:pos x="T4" y="T5"/>
              </a:cxn>
              <a:cxn ang="0">
                <a:pos x="T6" y="T7"/>
              </a:cxn>
            </a:cxnLst>
            <a:rect l="0" t="0" r="r" b="b"/>
            <a:pathLst>
              <a:path w="32" h="2">
                <a:moveTo>
                  <a:pt x="32" y="2"/>
                </a:moveTo>
                <a:lnTo>
                  <a:pt x="0" y="0"/>
                </a:lnTo>
                <a:lnTo>
                  <a:pt x="32" y="2"/>
                </a:lnTo>
                <a:lnTo>
                  <a:pt x="32" y="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203"/>
          <p:cNvSpPr>
            <a:spLocks/>
          </p:cNvSpPr>
          <p:nvPr/>
        </p:nvSpPr>
        <p:spPr bwMode="auto">
          <a:xfrm>
            <a:off x="15979775" y="9059863"/>
            <a:ext cx="3314700" cy="3175000"/>
          </a:xfrm>
          <a:custGeom>
            <a:avLst/>
            <a:gdLst>
              <a:gd name="T0" fmla="*/ 977 w 1041"/>
              <a:gd name="T1" fmla="*/ 679 h 1005"/>
              <a:gd name="T2" fmla="*/ 828 w 1041"/>
              <a:gd name="T3" fmla="*/ 621 h 1005"/>
              <a:gd name="T4" fmla="*/ 808 w 1041"/>
              <a:gd name="T5" fmla="*/ 583 h 1005"/>
              <a:gd name="T6" fmla="*/ 774 w 1041"/>
              <a:gd name="T7" fmla="*/ 554 h 1005"/>
              <a:gd name="T8" fmla="*/ 721 w 1041"/>
              <a:gd name="T9" fmla="*/ 558 h 1005"/>
              <a:gd name="T10" fmla="*/ 598 w 1041"/>
              <a:gd name="T11" fmla="*/ 419 h 1005"/>
              <a:gd name="T12" fmla="*/ 460 w 1041"/>
              <a:gd name="T13" fmla="*/ 272 h 1005"/>
              <a:gd name="T14" fmla="*/ 475 w 1041"/>
              <a:gd name="T15" fmla="*/ 241 h 1005"/>
              <a:gd name="T16" fmla="*/ 463 w 1041"/>
              <a:gd name="T17" fmla="*/ 183 h 1005"/>
              <a:gd name="T18" fmla="*/ 481 w 1041"/>
              <a:gd name="T19" fmla="*/ 189 h 1005"/>
              <a:gd name="T20" fmla="*/ 526 w 1041"/>
              <a:gd name="T21" fmla="*/ 152 h 1005"/>
              <a:gd name="T22" fmla="*/ 551 w 1041"/>
              <a:gd name="T23" fmla="*/ 148 h 1005"/>
              <a:gd name="T24" fmla="*/ 556 w 1041"/>
              <a:gd name="T25" fmla="*/ 117 h 1005"/>
              <a:gd name="T26" fmla="*/ 541 w 1041"/>
              <a:gd name="T27" fmla="*/ 93 h 1005"/>
              <a:gd name="T28" fmla="*/ 450 w 1041"/>
              <a:gd name="T29" fmla="*/ 34 h 1005"/>
              <a:gd name="T30" fmla="*/ 396 w 1041"/>
              <a:gd name="T31" fmla="*/ 18 h 1005"/>
              <a:gd name="T32" fmla="*/ 335 w 1041"/>
              <a:gd name="T33" fmla="*/ 46 h 1005"/>
              <a:gd name="T34" fmla="*/ 308 w 1041"/>
              <a:gd name="T35" fmla="*/ 65 h 1005"/>
              <a:gd name="T36" fmla="*/ 289 w 1041"/>
              <a:gd name="T37" fmla="*/ 64 h 1005"/>
              <a:gd name="T38" fmla="*/ 281 w 1041"/>
              <a:gd name="T39" fmla="*/ 95 h 1005"/>
              <a:gd name="T40" fmla="*/ 272 w 1041"/>
              <a:gd name="T41" fmla="*/ 106 h 1005"/>
              <a:gd name="T42" fmla="*/ 240 w 1041"/>
              <a:gd name="T43" fmla="*/ 103 h 1005"/>
              <a:gd name="T44" fmla="*/ 209 w 1041"/>
              <a:gd name="T45" fmla="*/ 85 h 1005"/>
              <a:gd name="T46" fmla="*/ 195 w 1041"/>
              <a:gd name="T47" fmla="*/ 143 h 1005"/>
              <a:gd name="T48" fmla="*/ 171 w 1041"/>
              <a:gd name="T49" fmla="*/ 137 h 1005"/>
              <a:gd name="T50" fmla="*/ 146 w 1041"/>
              <a:gd name="T51" fmla="*/ 88 h 1005"/>
              <a:gd name="T52" fmla="*/ 123 w 1041"/>
              <a:gd name="T53" fmla="*/ 123 h 1005"/>
              <a:gd name="T54" fmla="*/ 79 w 1041"/>
              <a:gd name="T55" fmla="*/ 144 h 1005"/>
              <a:gd name="T56" fmla="*/ 18 w 1041"/>
              <a:gd name="T57" fmla="*/ 167 h 1005"/>
              <a:gd name="T58" fmla="*/ 0 w 1041"/>
              <a:gd name="T59" fmla="*/ 233 h 1005"/>
              <a:gd name="T60" fmla="*/ 27 w 1041"/>
              <a:gd name="T61" fmla="*/ 303 h 1005"/>
              <a:gd name="T62" fmla="*/ 89 w 1041"/>
              <a:gd name="T63" fmla="*/ 341 h 1005"/>
              <a:gd name="T64" fmla="*/ 85 w 1041"/>
              <a:gd name="T65" fmla="*/ 385 h 1005"/>
              <a:gd name="T66" fmla="*/ 133 w 1041"/>
              <a:gd name="T67" fmla="*/ 341 h 1005"/>
              <a:gd name="T68" fmla="*/ 189 w 1041"/>
              <a:gd name="T69" fmla="*/ 311 h 1005"/>
              <a:gd name="T70" fmla="*/ 268 w 1041"/>
              <a:gd name="T71" fmla="*/ 347 h 1005"/>
              <a:gd name="T72" fmla="*/ 300 w 1041"/>
              <a:gd name="T73" fmla="*/ 399 h 1005"/>
              <a:gd name="T74" fmla="*/ 336 w 1041"/>
              <a:gd name="T75" fmla="*/ 484 h 1005"/>
              <a:gd name="T76" fmla="*/ 396 w 1041"/>
              <a:gd name="T77" fmla="*/ 536 h 1005"/>
              <a:gd name="T78" fmla="*/ 604 w 1041"/>
              <a:gd name="T79" fmla="*/ 644 h 1005"/>
              <a:gd name="T80" fmla="*/ 673 w 1041"/>
              <a:gd name="T81" fmla="*/ 706 h 1005"/>
              <a:gd name="T82" fmla="*/ 709 w 1041"/>
              <a:gd name="T83" fmla="*/ 707 h 1005"/>
              <a:gd name="T84" fmla="*/ 729 w 1041"/>
              <a:gd name="T85" fmla="*/ 746 h 1005"/>
              <a:gd name="T86" fmla="*/ 779 w 1041"/>
              <a:gd name="T87" fmla="*/ 771 h 1005"/>
              <a:gd name="T88" fmla="*/ 840 w 1041"/>
              <a:gd name="T89" fmla="*/ 841 h 1005"/>
              <a:gd name="T90" fmla="*/ 844 w 1041"/>
              <a:gd name="T91" fmla="*/ 919 h 1005"/>
              <a:gd name="T92" fmla="*/ 815 w 1041"/>
              <a:gd name="T93" fmla="*/ 968 h 1005"/>
              <a:gd name="T94" fmla="*/ 848 w 1041"/>
              <a:gd name="T95" fmla="*/ 1005 h 1005"/>
              <a:gd name="T96" fmla="*/ 895 w 1041"/>
              <a:gd name="T97" fmla="*/ 937 h 1005"/>
              <a:gd name="T98" fmla="*/ 910 w 1041"/>
              <a:gd name="T99" fmla="*/ 879 h 1005"/>
              <a:gd name="T100" fmla="*/ 938 w 1041"/>
              <a:gd name="T101" fmla="*/ 875 h 1005"/>
              <a:gd name="T102" fmla="*/ 931 w 1041"/>
              <a:gd name="T103" fmla="*/ 838 h 1005"/>
              <a:gd name="T104" fmla="*/ 879 w 1041"/>
              <a:gd name="T105" fmla="*/ 803 h 1005"/>
              <a:gd name="T106" fmla="*/ 895 w 1041"/>
              <a:gd name="T107" fmla="*/ 713 h 1005"/>
              <a:gd name="T108" fmla="*/ 925 w 1041"/>
              <a:gd name="T109" fmla="*/ 709 h 1005"/>
              <a:gd name="T110" fmla="*/ 943 w 1041"/>
              <a:gd name="T111" fmla="*/ 716 h 1005"/>
              <a:gd name="T112" fmla="*/ 994 w 1041"/>
              <a:gd name="T113" fmla="*/ 730 h 1005"/>
              <a:gd name="T114" fmla="*/ 1018 w 1041"/>
              <a:gd name="T115" fmla="*/ 769 h 1005"/>
              <a:gd name="T116" fmla="*/ 1041 w 1041"/>
              <a:gd name="T117" fmla="*/ 74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41" h="1005">
                <a:moveTo>
                  <a:pt x="1030" y="716"/>
                </a:moveTo>
                <a:cubicBezTo>
                  <a:pt x="1019" y="706"/>
                  <a:pt x="1019" y="706"/>
                  <a:pt x="1019" y="706"/>
                </a:cubicBezTo>
                <a:cubicBezTo>
                  <a:pt x="977" y="679"/>
                  <a:pt x="977" y="679"/>
                  <a:pt x="977" y="679"/>
                </a:cubicBezTo>
                <a:cubicBezTo>
                  <a:pt x="977" y="679"/>
                  <a:pt x="953" y="662"/>
                  <a:pt x="949" y="661"/>
                </a:cubicBezTo>
                <a:cubicBezTo>
                  <a:pt x="945" y="660"/>
                  <a:pt x="887" y="643"/>
                  <a:pt x="887" y="643"/>
                </a:cubicBezTo>
                <a:cubicBezTo>
                  <a:pt x="828" y="621"/>
                  <a:pt x="828" y="621"/>
                  <a:pt x="828" y="621"/>
                </a:cubicBezTo>
                <a:cubicBezTo>
                  <a:pt x="804" y="607"/>
                  <a:pt x="804" y="607"/>
                  <a:pt x="804" y="607"/>
                </a:cubicBezTo>
                <a:cubicBezTo>
                  <a:pt x="795" y="596"/>
                  <a:pt x="795" y="596"/>
                  <a:pt x="795" y="596"/>
                </a:cubicBezTo>
                <a:cubicBezTo>
                  <a:pt x="808" y="583"/>
                  <a:pt x="808" y="583"/>
                  <a:pt x="808" y="583"/>
                </a:cubicBezTo>
                <a:cubicBezTo>
                  <a:pt x="808" y="583"/>
                  <a:pt x="814" y="578"/>
                  <a:pt x="814" y="574"/>
                </a:cubicBezTo>
                <a:cubicBezTo>
                  <a:pt x="814" y="570"/>
                  <a:pt x="810" y="558"/>
                  <a:pt x="810" y="558"/>
                </a:cubicBezTo>
                <a:cubicBezTo>
                  <a:pt x="774" y="554"/>
                  <a:pt x="774" y="554"/>
                  <a:pt x="774" y="554"/>
                </a:cubicBezTo>
                <a:cubicBezTo>
                  <a:pt x="743" y="554"/>
                  <a:pt x="743" y="554"/>
                  <a:pt x="743" y="554"/>
                </a:cubicBezTo>
                <a:cubicBezTo>
                  <a:pt x="731" y="556"/>
                  <a:pt x="731" y="556"/>
                  <a:pt x="731" y="556"/>
                </a:cubicBezTo>
                <a:cubicBezTo>
                  <a:pt x="731" y="556"/>
                  <a:pt x="724" y="558"/>
                  <a:pt x="721" y="558"/>
                </a:cubicBezTo>
                <a:cubicBezTo>
                  <a:pt x="718" y="558"/>
                  <a:pt x="691" y="546"/>
                  <a:pt x="691" y="546"/>
                </a:cubicBezTo>
                <a:cubicBezTo>
                  <a:pt x="636" y="504"/>
                  <a:pt x="636" y="504"/>
                  <a:pt x="636" y="504"/>
                </a:cubicBezTo>
                <a:cubicBezTo>
                  <a:pt x="598" y="419"/>
                  <a:pt x="598" y="419"/>
                  <a:pt x="598" y="419"/>
                </a:cubicBezTo>
                <a:cubicBezTo>
                  <a:pt x="571" y="383"/>
                  <a:pt x="571" y="383"/>
                  <a:pt x="571" y="383"/>
                </a:cubicBezTo>
                <a:cubicBezTo>
                  <a:pt x="465" y="322"/>
                  <a:pt x="465" y="322"/>
                  <a:pt x="465" y="322"/>
                </a:cubicBezTo>
                <a:cubicBezTo>
                  <a:pt x="465" y="322"/>
                  <a:pt x="459" y="277"/>
                  <a:pt x="460" y="272"/>
                </a:cubicBezTo>
                <a:cubicBezTo>
                  <a:pt x="461" y="267"/>
                  <a:pt x="459" y="251"/>
                  <a:pt x="464" y="251"/>
                </a:cubicBezTo>
                <a:cubicBezTo>
                  <a:pt x="470" y="251"/>
                  <a:pt x="474" y="251"/>
                  <a:pt x="474" y="251"/>
                </a:cubicBezTo>
                <a:cubicBezTo>
                  <a:pt x="475" y="241"/>
                  <a:pt x="475" y="241"/>
                  <a:pt x="475" y="241"/>
                </a:cubicBezTo>
                <a:cubicBezTo>
                  <a:pt x="474" y="231"/>
                  <a:pt x="474" y="231"/>
                  <a:pt x="474" y="231"/>
                </a:cubicBezTo>
                <a:cubicBezTo>
                  <a:pt x="453" y="198"/>
                  <a:pt x="453" y="198"/>
                  <a:pt x="453" y="198"/>
                </a:cubicBezTo>
                <a:cubicBezTo>
                  <a:pt x="463" y="183"/>
                  <a:pt x="463" y="183"/>
                  <a:pt x="463" y="183"/>
                </a:cubicBezTo>
                <a:cubicBezTo>
                  <a:pt x="472" y="178"/>
                  <a:pt x="472" y="178"/>
                  <a:pt x="472" y="178"/>
                </a:cubicBezTo>
                <a:cubicBezTo>
                  <a:pt x="474" y="189"/>
                  <a:pt x="474" y="189"/>
                  <a:pt x="474" y="189"/>
                </a:cubicBezTo>
                <a:cubicBezTo>
                  <a:pt x="481" y="189"/>
                  <a:pt x="481" y="189"/>
                  <a:pt x="481" y="189"/>
                </a:cubicBezTo>
                <a:cubicBezTo>
                  <a:pt x="481" y="189"/>
                  <a:pt x="481" y="186"/>
                  <a:pt x="490" y="180"/>
                </a:cubicBezTo>
                <a:cubicBezTo>
                  <a:pt x="499" y="174"/>
                  <a:pt x="513" y="165"/>
                  <a:pt x="513" y="165"/>
                </a:cubicBezTo>
                <a:cubicBezTo>
                  <a:pt x="526" y="152"/>
                  <a:pt x="526" y="152"/>
                  <a:pt x="526" y="152"/>
                </a:cubicBezTo>
                <a:cubicBezTo>
                  <a:pt x="526" y="146"/>
                  <a:pt x="526" y="146"/>
                  <a:pt x="526" y="146"/>
                </a:cubicBezTo>
                <a:cubicBezTo>
                  <a:pt x="540" y="146"/>
                  <a:pt x="540" y="146"/>
                  <a:pt x="540" y="146"/>
                </a:cubicBezTo>
                <a:cubicBezTo>
                  <a:pt x="551" y="148"/>
                  <a:pt x="551" y="148"/>
                  <a:pt x="551" y="148"/>
                </a:cubicBezTo>
                <a:cubicBezTo>
                  <a:pt x="555" y="142"/>
                  <a:pt x="555" y="142"/>
                  <a:pt x="555" y="142"/>
                </a:cubicBezTo>
                <a:cubicBezTo>
                  <a:pt x="569" y="142"/>
                  <a:pt x="569" y="142"/>
                  <a:pt x="569" y="142"/>
                </a:cubicBezTo>
                <a:cubicBezTo>
                  <a:pt x="556" y="117"/>
                  <a:pt x="556" y="117"/>
                  <a:pt x="556" y="117"/>
                </a:cubicBezTo>
                <a:cubicBezTo>
                  <a:pt x="558" y="105"/>
                  <a:pt x="558" y="105"/>
                  <a:pt x="558" y="105"/>
                </a:cubicBezTo>
                <a:cubicBezTo>
                  <a:pt x="556" y="99"/>
                  <a:pt x="556" y="99"/>
                  <a:pt x="556" y="99"/>
                </a:cubicBezTo>
                <a:cubicBezTo>
                  <a:pt x="541" y="93"/>
                  <a:pt x="541" y="93"/>
                  <a:pt x="541" y="93"/>
                </a:cubicBezTo>
                <a:cubicBezTo>
                  <a:pt x="564" y="61"/>
                  <a:pt x="564" y="61"/>
                  <a:pt x="564" y="61"/>
                </a:cubicBezTo>
                <a:cubicBezTo>
                  <a:pt x="476" y="53"/>
                  <a:pt x="476" y="53"/>
                  <a:pt x="476" y="53"/>
                </a:cubicBezTo>
                <a:cubicBezTo>
                  <a:pt x="450" y="34"/>
                  <a:pt x="450" y="34"/>
                  <a:pt x="450" y="34"/>
                </a:cubicBezTo>
                <a:cubicBezTo>
                  <a:pt x="435" y="15"/>
                  <a:pt x="435" y="15"/>
                  <a:pt x="435" y="15"/>
                </a:cubicBezTo>
                <a:cubicBezTo>
                  <a:pt x="435" y="0"/>
                  <a:pt x="435" y="0"/>
                  <a:pt x="435" y="0"/>
                </a:cubicBezTo>
                <a:cubicBezTo>
                  <a:pt x="396" y="18"/>
                  <a:pt x="396" y="18"/>
                  <a:pt x="396" y="18"/>
                </a:cubicBezTo>
                <a:cubicBezTo>
                  <a:pt x="396" y="18"/>
                  <a:pt x="371" y="18"/>
                  <a:pt x="366" y="18"/>
                </a:cubicBezTo>
                <a:cubicBezTo>
                  <a:pt x="362" y="18"/>
                  <a:pt x="351" y="36"/>
                  <a:pt x="351" y="36"/>
                </a:cubicBezTo>
                <a:cubicBezTo>
                  <a:pt x="335" y="46"/>
                  <a:pt x="335" y="46"/>
                  <a:pt x="335" y="46"/>
                </a:cubicBezTo>
                <a:cubicBezTo>
                  <a:pt x="306" y="39"/>
                  <a:pt x="306" y="39"/>
                  <a:pt x="306" y="39"/>
                </a:cubicBezTo>
                <a:cubicBezTo>
                  <a:pt x="303" y="55"/>
                  <a:pt x="303" y="55"/>
                  <a:pt x="303" y="55"/>
                </a:cubicBezTo>
                <a:cubicBezTo>
                  <a:pt x="308" y="65"/>
                  <a:pt x="308" y="65"/>
                  <a:pt x="308" y="65"/>
                </a:cubicBezTo>
                <a:cubicBezTo>
                  <a:pt x="308" y="65"/>
                  <a:pt x="305" y="70"/>
                  <a:pt x="301" y="72"/>
                </a:cubicBezTo>
                <a:cubicBezTo>
                  <a:pt x="297" y="74"/>
                  <a:pt x="289" y="77"/>
                  <a:pt x="289" y="77"/>
                </a:cubicBezTo>
                <a:cubicBezTo>
                  <a:pt x="289" y="64"/>
                  <a:pt x="289" y="64"/>
                  <a:pt x="289" y="64"/>
                </a:cubicBezTo>
                <a:cubicBezTo>
                  <a:pt x="281" y="70"/>
                  <a:pt x="281" y="70"/>
                  <a:pt x="281" y="70"/>
                </a:cubicBezTo>
                <a:cubicBezTo>
                  <a:pt x="273" y="77"/>
                  <a:pt x="273" y="77"/>
                  <a:pt x="273" y="77"/>
                </a:cubicBezTo>
                <a:cubicBezTo>
                  <a:pt x="281" y="95"/>
                  <a:pt x="281" y="95"/>
                  <a:pt x="281" y="95"/>
                </a:cubicBezTo>
                <a:cubicBezTo>
                  <a:pt x="283" y="105"/>
                  <a:pt x="283" y="105"/>
                  <a:pt x="283" y="105"/>
                </a:cubicBezTo>
                <a:cubicBezTo>
                  <a:pt x="279" y="108"/>
                  <a:pt x="279" y="108"/>
                  <a:pt x="279" y="108"/>
                </a:cubicBezTo>
                <a:cubicBezTo>
                  <a:pt x="272" y="106"/>
                  <a:pt x="272" y="106"/>
                  <a:pt x="272" y="106"/>
                </a:cubicBezTo>
                <a:cubicBezTo>
                  <a:pt x="267" y="96"/>
                  <a:pt x="267" y="96"/>
                  <a:pt x="267" y="96"/>
                </a:cubicBezTo>
                <a:cubicBezTo>
                  <a:pt x="255" y="95"/>
                  <a:pt x="255" y="95"/>
                  <a:pt x="255" y="95"/>
                </a:cubicBezTo>
                <a:cubicBezTo>
                  <a:pt x="240" y="103"/>
                  <a:pt x="240" y="103"/>
                  <a:pt x="240" y="103"/>
                </a:cubicBezTo>
                <a:cubicBezTo>
                  <a:pt x="223" y="103"/>
                  <a:pt x="223" y="103"/>
                  <a:pt x="223" y="103"/>
                </a:cubicBezTo>
                <a:cubicBezTo>
                  <a:pt x="223" y="85"/>
                  <a:pt x="223" y="85"/>
                  <a:pt x="223" y="85"/>
                </a:cubicBezTo>
                <a:cubicBezTo>
                  <a:pt x="209" y="85"/>
                  <a:pt x="209" y="85"/>
                  <a:pt x="209" y="85"/>
                </a:cubicBezTo>
                <a:cubicBezTo>
                  <a:pt x="206" y="107"/>
                  <a:pt x="206" y="107"/>
                  <a:pt x="206" y="107"/>
                </a:cubicBezTo>
                <a:cubicBezTo>
                  <a:pt x="194" y="130"/>
                  <a:pt x="194" y="130"/>
                  <a:pt x="194" y="130"/>
                </a:cubicBezTo>
                <a:cubicBezTo>
                  <a:pt x="195" y="143"/>
                  <a:pt x="195" y="143"/>
                  <a:pt x="195" y="143"/>
                </a:cubicBezTo>
                <a:cubicBezTo>
                  <a:pt x="197" y="149"/>
                  <a:pt x="197" y="149"/>
                  <a:pt x="197" y="149"/>
                </a:cubicBezTo>
                <a:cubicBezTo>
                  <a:pt x="197" y="149"/>
                  <a:pt x="186" y="157"/>
                  <a:pt x="183" y="154"/>
                </a:cubicBezTo>
                <a:cubicBezTo>
                  <a:pt x="180" y="151"/>
                  <a:pt x="171" y="137"/>
                  <a:pt x="171" y="137"/>
                </a:cubicBezTo>
                <a:cubicBezTo>
                  <a:pt x="171" y="137"/>
                  <a:pt x="172" y="127"/>
                  <a:pt x="169" y="126"/>
                </a:cubicBezTo>
                <a:cubicBezTo>
                  <a:pt x="167" y="125"/>
                  <a:pt x="149" y="114"/>
                  <a:pt x="149" y="114"/>
                </a:cubicBezTo>
                <a:cubicBezTo>
                  <a:pt x="146" y="88"/>
                  <a:pt x="146" y="88"/>
                  <a:pt x="146" y="88"/>
                </a:cubicBezTo>
                <a:cubicBezTo>
                  <a:pt x="127" y="95"/>
                  <a:pt x="127" y="95"/>
                  <a:pt x="127" y="95"/>
                </a:cubicBezTo>
                <a:cubicBezTo>
                  <a:pt x="120" y="108"/>
                  <a:pt x="120" y="108"/>
                  <a:pt x="120" y="108"/>
                </a:cubicBezTo>
                <a:cubicBezTo>
                  <a:pt x="123" y="123"/>
                  <a:pt x="123" y="123"/>
                  <a:pt x="123" y="123"/>
                </a:cubicBezTo>
                <a:cubicBezTo>
                  <a:pt x="103" y="145"/>
                  <a:pt x="103" y="145"/>
                  <a:pt x="103" y="145"/>
                </a:cubicBezTo>
                <a:cubicBezTo>
                  <a:pt x="89" y="145"/>
                  <a:pt x="89" y="145"/>
                  <a:pt x="89" y="145"/>
                </a:cubicBezTo>
                <a:cubicBezTo>
                  <a:pt x="79" y="144"/>
                  <a:pt x="79" y="144"/>
                  <a:pt x="79" y="144"/>
                </a:cubicBezTo>
                <a:cubicBezTo>
                  <a:pt x="62" y="151"/>
                  <a:pt x="62" y="151"/>
                  <a:pt x="62" y="151"/>
                </a:cubicBezTo>
                <a:cubicBezTo>
                  <a:pt x="29" y="147"/>
                  <a:pt x="29" y="147"/>
                  <a:pt x="29" y="147"/>
                </a:cubicBezTo>
                <a:cubicBezTo>
                  <a:pt x="18" y="167"/>
                  <a:pt x="18" y="167"/>
                  <a:pt x="18" y="167"/>
                </a:cubicBezTo>
                <a:cubicBezTo>
                  <a:pt x="41" y="213"/>
                  <a:pt x="41" y="213"/>
                  <a:pt x="41" y="213"/>
                </a:cubicBezTo>
                <a:cubicBezTo>
                  <a:pt x="31" y="230"/>
                  <a:pt x="31" y="230"/>
                  <a:pt x="31" y="230"/>
                </a:cubicBezTo>
                <a:cubicBezTo>
                  <a:pt x="0" y="233"/>
                  <a:pt x="0" y="233"/>
                  <a:pt x="0" y="233"/>
                </a:cubicBezTo>
                <a:cubicBezTo>
                  <a:pt x="1" y="242"/>
                  <a:pt x="1" y="242"/>
                  <a:pt x="1" y="242"/>
                </a:cubicBezTo>
                <a:cubicBezTo>
                  <a:pt x="27" y="276"/>
                  <a:pt x="27" y="276"/>
                  <a:pt x="27" y="276"/>
                </a:cubicBezTo>
                <a:cubicBezTo>
                  <a:pt x="27" y="303"/>
                  <a:pt x="27" y="303"/>
                  <a:pt x="27" y="303"/>
                </a:cubicBezTo>
                <a:cubicBezTo>
                  <a:pt x="19" y="320"/>
                  <a:pt x="19" y="320"/>
                  <a:pt x="19" y="320"/>
                </a:cubicBezTo>
                <a:cubicBezTo>
                  <a:pt x="43" y="342"/>
                  <a:pt x="43" y="342"/>
                  <a:pt x="43" y="342"/>
                </a:cubicBezTo>
                <a:cubicBezTo>
                  <a:pt x="89" y="341"/>
                  <a:pt x="89" y="341"/>
                  <a:pt x="89" y="341"/>
                </a:cubicBezTo>
                <a:cubicBezTo>
                  <a:pt x="89" y="356"/>
                  <a:pt x="89" y="356"/>
                  <a:pt x="89" y="356"/>
                </a:cubicBezTo>
                <a:cubicBezTo>
                  <a:pt x="80" y="385"/>
                  <a:pt x="80" y="385"/>
                  <a:pt x="80" y="385"/>
                </a:cubicBezTo>
                <a:cubicBezTo>
                  <a:pt x="82" y="385"/>
                  <a:pt x="83" y="385"/>
                  <a:pt x="85" y="385"/>
                </a:cubicBezTo>
                <a:cubicBezTo>
                  <a:pt x="95" y="385"/>
                  <a:pt x="110" y="379"/>
                  <a:pt x="110" y="379"/>
                </a:cubicBezTo>
                <a:cubicBezTo>
                  <a:pt x="134" y="362"/>
                  <a:pt x="134" y="362"/>
                  <a:pt x="134" y="362"/>
                </a:cubicBezTo>
                <a:cubicBezTo>
                  <a:pt x="133" y="341"/>
                  <a:pt x="133" y="341"/>
                  <a:pt x="133" y="341"/>
                </a:cubicBezTo>
                <a:cubicBezTo>
                  <a:pt x="151" y="335"/>
                  <a:pt x="151" y="335"/>
                  <a:pt x="151" y="335"/>
                </a:cubicBezTo>
                <a:cubicBezTo>
                  <a:pt x="151" y="335"/>
                  <a:pt x="165" y="311"/>
                  <a:pt x="171" y="311"/>
                </a:cubicBezTo>
                <a:cubicBezTo>
                  <a:pt x="177" y="311"/>
                  <a:pt x="178" y="310"/>
                  <a:pt x="189" y="311"/>
                </a:cubicBezTo>
                <a:cubicBezTo>
                  <a:pt x="199" y="313"/>
                  <a:pt x="214" y="319"/>
                  <a:pt x="214" y="319"/>
                </a:cubicBezTo>
                <a:cubicBezTo>
                  <a:pt x="244" y="341"/>
                  <a:pt x="244" y="341"/>
                  <a:pt x="244" y="341"/>
                </a:cubicBezTo>
                <a:cubicBezTo>
                  <a:pt x="268" y="347"/>
                  <a:pt x="268" y="347"/>
                  <a:pt x="268" y="347"/>
                </a:cubicBezTo>
                <a:cubicBezTo>
                  <a:pt x="283" y="350"/>
                  <a:pt x="283" y="350"/>
                  <a:pt x="283" y="350"/>
                </a:cubicBezTo>
                <a:cubicBezTo>
                  <a:pt x="300" y="375"/>
                  <a:pt x="300" y="375"/>
                  <a:pt x="300" y="375"/>
                </a:cubicBezTo>
                <a:cubicBezTo>
                  <a:pt x="300" y="399"/>
                  <a:pt x="300" y="399"/>
                  <a:pt x="300" y="399"/>
                </a:cubicBezTo>
                <a:cubicBezTo>
                  <a:pt x="318" y="424"/>
                  <a:pt x="318" y="424"/>
                  <a:pt x="318" y="424"/>
                </a:cubicBezTo>
                <a:cubicBezTo>
                  <a:pt x="329" y="454"/>
                  <a:pt x="329" y="454"/>
                  <a:pt x="329" y="454"/>
                </a:cubicBezTo>
                <a:cubicBezTo>
                  <a:pt x="336" y="484"/>
                  <a:pt x="336" y="484"/>
                  <a:pt x="336" y="484"/>
                </a:cubicBezTo>
                <a:cubicBezTo>
                  <a:pt x="336" y="484"/>
                  <a:pt x="363" y="504"/>
                  <a:pt x="365" y="508"/>
                </a:cubicBezTo>
                <a:cubicBezTo>
                  <a:pt x="366" y="513"/>
                  <a:pt x="363" y="534"/>
                  <a:pt x="372" y="534"/>
                </a:cubicBezTo>
                <a:cubicBezTo>
                  <a:pt x="381" y="534"/>
                  <a:pt x="396" y="536"/>
                  <a:pt x="396" y="536"/>
                </a:cubicBezTo>
                <a:cubicBezTo>
                  <a:pt x="517" y="627"/>
                  <a:pt x="517" y="627"/>
                  <a:pt x="517" y="627"/>
                </a:cubicBezTo>
                <a:cubicBezTo>
                  <a:pt x="517" y="627"/>
                  <a:pt x="539" y="647"/>
                  <a:pt x="551" y="647"/>
                </a:cubicBezTo>
                <a:cubicBezTo>
                  <a:pt x="563" y="647"/>
                  <a:pt x="589" y="636"/>
                  <a:pt x="604" y="644"/>
                </a:cubicBezTo>
                <a:cubicBezTo>
                  <a:pt x="619" y="651"/>
                  <a:pt x="645" y="677"/>
                  <a:pt x="645" y="677"/>
                </a:cubicBezTo>
                <a:cubicBezTo>
                  <a:pt x="664" y="691"/>
                  <a:pt x="664" y="691"/>
                  <a:pt x="664" y="691"/>
                </a:cubicBezTo>
                <a:cubicBezTo>
                  <a:pt x="664" y="691"/>
                  <a:pt x="676" y="688"/>
                  <a:pt x="673" y="706"/>
                </a:cubicBezTo>
                <a:cubicBezTo>
                  <a:pt x="670" y="724"/>
                  <a:pt x="670" y="724"/>
                  <a:pt x="670" y="724"/>
                </a:cubicBezTo>
                <a:cubicBezTo>
                  <a:pt x="670" y="724"/>
                  <a:pt x="684" y="727"/>
                  <a:pt x="690" y="724"/>
                </a:cubicBezTo>
                <a:cubicBezTo>
                  <a:pt x="696" y="721"/>
                  <a:pt x="709" y="707"/>
                  <a:pt x="709" y="707"/>
                </a:cubicBezTo>
                <a:cubicBezTo>
                  <a:pt x="729" y="722"/>
                  <a:pt x="729" y="722"/>
                  <a:pt x="729" y="722"/>
                </a:cubicBezTo>
                <a:cubicBezTo>
                  <a:pt x="733" y="731"/>
                  <a:pt x="733" y="731"/>
                  <a:pt x="733" y="731"/>
                </a:cubicBezTo>
                <a:cubicBezTo>
                  <a:pt x="729" y="746"/>
                  <a:pt x="729" y="746"/>
                  <a:pt x="729" y="746"/>
                </a:cubicBezTo>
                <a:cubicBezTo>
                  <a:pt x="729" y="758"/>
                  <a:pt x="729" y="758"/>
                  <a:pt x="729" y="758"/>
                </a:cubicBezTo>
                <a:cubicBezTo>
                  <a:pt x="758" y="776"/>
                  <a:pt x="758" y="776"/>
                  <a:pt x="758" y="776"/>
                </a:cubicBezTo>
                <a:cubicBezTo>
                  <a:pt x="779" y="771"/>
                  <a:pt x="779" y="771"/>
                  <a:pt x="779" y="771"/>
                </a:cubicBezTo>
                <a:cubicBezTo>
                  <a:pt x="798" y="780"/>
                  <a:pt x="798" y="780"/>
                  <a:pt x="798" y="780"/>
                </a:cubicBezTo>
                <a:cubicBezTo>
                  <a:pt x="813" y="805"/>
                  <a:pt x="813" y="805"/>
                  <a:pt x="813" y="805"/>
                </a:cubicBezTo>
                <a:cubicBezTo>
                  <a:pt x="840" y="841"/>
                  <a:pt x="840" y="841"/>
                  <a:pt x="840" y="841"/>
                </a:cubicBezTo>
                <a:cubicBezTo>
                  <a:pt x="854" y="893"/>
                  <a:pt x="854" y="893"/>
                  <a:pt x="854" y="893"/>
                </a:cubicBezTo>
                <a:cubicBezTo>
                  <a:pt x="854" y="917"/>
                  <a:pt x="854" y="917"/>
                  <a:pt x="854" y="917"/>
                </a:cubicBezTo>
                <a:cubicBezTo>
                  <a:pt x="844" y="919"/>
                  <a:pt x="844" y="919"/>
                  <a:pt x="844" y="919"/>
                </a:cubicBezTo>
                <a:cubicBezTo>
                  <a:pt x="832" y="926"/>
                  <a:pt x="832" y="926"/>
                  <a:pt x="832" y="926"/>
                </a:cubicBezTo>
                <a:cubicBezTo>
                  <a:pt x="831" y="957"/>
                  <a:pt x="831" y="957"/>
                  <a:pt x="831" y="957"/>
                </a:cubicBezTo>
                <a:cubicBezTo>
                  <a:pt x="815" y="968"/>
                  <a:pt x="815" y="968"/>
                  <a:pt x="815" y="968"/>
                </a:cubicBezTo>
                <a:cubicBezTo>
                  <a:pt x="818" y="992"/>
                  <a:pt x="818" y="992"/>
                  <a:pt x="818" y="992"/>
                </a:cubicBezTo>
                <a:cubicBezTo>
                  <a:pt x="827" y="1003"/>
                  <a:pt x="827" y="1003"/>
                  <a:pt x="827" y="1003"/>
                </a:cubicBezTo>
                <a:cubicBezTo>
                  <a:pt x="848" y="1005"/>
                  <a:pt x="848" y="1005"/>
                  <a:pt x="848" y="1005"/>
                </a:cubicBezTo>
                <a:cubicBezTo>
                  <a:pt x="854" y="979"/>
                  <a:pt x="854" y="979"/>
                  <a:pt x="854" y="979"/>
                </a:cubicBezTo>
                <a:cubicBezTo>
                  <a:pt x="880" y="952"/>
                  <a:pt x="880" y="952"/>
                  <a:pt x="880" y="952"/>
                </a:cubicBezTo>
                <a:cubicBezTo>
                  <a:pt x="880" y="952"/>
                  <a:pt x="897" y="948"/>
                  <a:pt x="895" y="937"/>
                </a:cubicBezTo>
                <a:cubicBezTo>
                  <a:pt x="893" y="926"/>
                  <a:pt x="886" y="905"/>
                  <a:pt x="886" y="905"/>
                </a:cubicBezTo>
                <a:cubicBezTo>
                  <a:pt x="895" y="888"/>
                  <a:pt x="895" y="888"/>
                  <a:pt x="895" y="888"/>
                </a:cubicBezTo>
                <a:cubicBezTo>
                  <a:pt x="910" y="879"/>
                  <a:pt x="910" y="879"/>
                  <a:pt x="910" y="879"/>
                </a:cubicBezTo>
                <a:cubicBezTo>
                  <a:pt x="925" y="877"/>
                  <a:pt x="925" y="877"/>
                  <a:pt x="925" y="877"/>
                </a:cubicBezTo>
                <a:cubicBezTo>
                  <a:pt x="934" y="877"/>
                  <a:pt x="934" y="877"/>
                  <a:pt x="934" y="877"/>
                </a:cubicBezTo>
                <a:cubicBezTo>
                  <a:pt x="938" y="875"/>
                  <a:pt x="938" y="875"/>
                  <a:pt x="938" y="875"/>
                </a:cubicBezTo>
                <a:cubicBezTo>
                  <a:pt x="935" y="863"/>
                  <a:pt x="935" y="863"/>
                  <a:pt x="935" y="863"/>
                </a:cubicBezTo>
                <a:cubicBezTo>
                  <a:pt x="932" y="851"/>
                  <a:pt x="932" y="851"/>
                  <a:pt x="932" y="851"/>
                </a:cubicBezTo>
                <a:cubicBezTo>
                  <a:pt x="931" y="838"/>
                  <a:pt x="931" y="838"/>
                  <a:pt x="931" y="838"/>
                </a:cubicBezTo>
                <a:cubicBezTo>
                  <a:pt x="931" y="830"/>
                  <a:pt x="931" y="830"/>
                  <a:pt x="931" y="830"/>
                </a:cubicBezTo>
                <a:cubicBezTo>
                  <a:pt x="905" y="812"/>
                  <a:pt x="905" y="812"/>
                  <a:pt x="905" y="812"/>
                </a:cubicBezTo>
                <a:cubicBezTo>
                  <a:pt x="879" y="803"/>
                  <a:pt x="879" y="803"/>
                  <a:pt x="879" y="803"/>
                </a:cubicBezTo>
                <a:cubicBezTo>
                  <a:pt x="879" y="803"/>
                  <a:pt x="875" y="795"/>
                  <a:pt x="875" y="784"/>
                </a:cubicBezTo>
                <a:cubicBezTo>
                  <a:pt x="875" y="773"/>
                  <a:pt x="878" y="757"/>
                  <a:pt x="878" y="757"/>
                </a:cubicBezTo>
                <a:cubicBezTo>
                  <a:pt x="895" y="713"/>
                  <a:pt x="895" y="713"/>
                  <a:pt x="895" y="713"/>
                </a:cubicBezTo>
                <a:cubicBezTo>
                  <a:pt x="914" y="703"/>
                  <a:pt x="914" y="703"/>
                  <a:pt x="914" y="703"/>
                </a:cubicBezTo>
                <a:cubicBezTo>
                  <a:pt x="937" y="703"/>
                  <a:pt x="937" y="703"/>
                  <a:pt x="937" y="703"/>
                </a:cubicBezTo>
                <a:cubicBezTo>
                  <a:pt x="925" y="709"/>
                  <a:pt x="925" y="709"/>
                  <a:pt x="925" y="709"/>
                </a:cubicBezTo>
                <a:cubicBezTo>
                  <a:pt x="925" y="715"/>
                  <a:pt x="925" y="715"/>
                  <a:pt x="925" y="715"/>
                </a:cubicBezTo>
                <a:cubicBezTo>
                  <a:pt x="929" y="715"/>
                  <a:pt x="929" y="715"/>
                  <a:pt x="929" y="715"/>
                </a:cubicBezTo>
                <a:cubicBezTo>
                  <a:pt x="943" y="716"/>
                  <a:pt x="943" y="716"/>
                  <a:pt x="943" y="716"/>
                </a:cubicBezTo>
                <a:cubicBezTo>
                  <a:pt x="967" y="717"/>
                  <a:pt x="967" y="717"/>
                  <a:pt x="967" y="717"/>
                </a:cubicBezTo>
                <a:cubicBezTo>
                  <a:pt x="985" y="719"/>
                  <a:pt x="985" y="719"/>
                  <a:pt x="985" y="719"/>
                </a:cubicBezTo>
                <a:cubicBezTo>
                  <a:pt x="985" y="719"/>
                  <a:pt x="992" y="722"/>
                  <a:pt x="994" y="730"/>
                </a:cubicBezTo>
                <a:cubicBezTo>
                  <a:pt x="996" y="738"/>
                  <a:pt x="994" y="740"/>
                  <a:pt x="996" y="744"/>
                </a:cubicBezTo>
                <a:cubicBezTo>
                  <a:pt x="998" y="748"/>
                  <a:pt x="996" y="754"/>
                  <a:pt x="999" y="755"/>
                </a:cubicBezTo>
                <a:cubicBezTo>
                  <a:pt x="1002" y="756"/>
                  <a:pt x="1013" y="767"/>
                  <a:pt x="1018" y="769"/>
                </a:cubicBezTo>
                <a:cubicBezTo>
                  <a:pt x="1023" y="771"/>
                  <a:pt x="1032" y="776"/>
                  <a:pt x="1032" y="776"/>
                </a:cubicBezTo>
                <a:cubicBezTo>
                  <a:pt x="1032" y="776"/>
                  <a:pt x="1040" y="785"/>
                  <a:pt x="1040" y="776"/>
                </a:cubicBezTo>
                <a:cubicBezTo>
                  <a:pt x="1040" y="767"/>
                  <a:pt x="1041" y="743"/>
                  <a:pt x="1041" y="743"/>
                </a:cubicBezTo>
                <a:lnTo>
                  <a:pt x="1030" y="716"/>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204"/>
          <p:cNvSpPr>
            <a:spLocks/>
          </p:cNvSpPr>
          <p:nvPr/>
        </p:nvSpPr>
        <p:spPr bwMode="auto">
          <a:xfrm>
            <a:off x="16300450" y="5302250"/>
            <a:ext cx="566738" cy="1052513"/>
          </a:xfrm>
          <a:custGeom>
            <a:avLst/>
            <a:gdLst>
              <a:gd name="T0" fmla="*/ 112 w 178"/>
              <a:gd name="T1" fmla="*/ 331 h 333"/>
              <a:gd name="T2" fmla="*/ 110 w 178"/>
              <a:gd name="T3" fmla="*/ 312 h 333"/>
              <a:gd name="T4" fmla="*/ 95 w 178"/>
              <a:gd name="T5" fmla="*/ 296 h 333"/>
              <a:gd name="T6" fmla="*/ 101 w 178"/>
              <a:gd name="T7" fmla="*/ 286 h 333"/>
              <a:gd name="T8" fmla="*/ 107 w 178"/>
              <a:gd name="T9" fmla="*/ 280 h 333"/>
              <a:gd name="T10" fmla="*/ 107 w 178"/>
              <a:gd name="T11" fmla="*/ 265 h 333"/>
              <a:gd name="T12" fmla="*/ 107 w 178"/>
              <a:gd name="T13" fmla="*/ 244 h 333"/>
              <a:gd name="T14" fmla="*/ 136 w 178"/>
              <a:gd name="T15" fmla="*/ 208 h 333"/>
              <a:gd name="T16" fmla="*/ 142 w 178"/>
              <a:gd name="T17" fmla="*/ 178 h 333"/>
              <a:gd name="T18" fmla="*/ 155 w 178"/>
              <a:gd name="T19" fmla="*/ 169 h 333"/>
              <a:gd name="T20" fmla="*/ 173 w 178"/>
              <a:gd name="T21" fmla="*/ 178 h 333"/>
              <a:gd name="T22" fmla="*/ 176 w 178"/>
              <a:gd name="T23" fmla="*/ 148 h 333"/>
              <a:gd name="T24" fmla="*/ 178 w 178"/>
              <a:gd name="T25" fmla="*/ 138 h 333"/>
              <a:gd name="T26" fmla="*/ 161 w 178"/>
              <a:gd name="T27" fmla="*/ 129 h 333"/>
              <a:gd name="T28" fmla="*/ 148 w 178"/>
              <a:gd name="T29" fmla="*/ 119 h 333"/>
              <a:gd name="T30" fmla="*/ 140 w 178"/>
              <a:gd name="T31" fmla="*/ 99 h 333"/>
              <a:gd name="T32" fmla="*/ 145 w 178"/>
              <a:gd name="T33" fmla="*/ 87 h 333"/>
              <a:gd name="T34" fmla="*/ 155 w 178"/>
              <a:gd name="T35" fmla="*/ 74 h 333"/>
              <a:gd name="T36" fmla="*/ 152 w 178"/>
              <a:gd name="T37" fmla="*/ 57 h 333"/>
              <a:gd name="T38" fmla="*/ 155 w 178"/>
              <a:gd name="T39" fmla="*/ 29 h 333"/>
              <a:gd name="T40" fmla="*/ 163 w 178"/>
              <a:gd name="T41" fmla="*/ 9 h 333"/>
              <a:gd name="T42" fmla="*/ 164 w 178"/>
              <a:gd name="T43" fmla="*/ 0 h 333"/>
              <a:gd name="T44" fmla="*/ 148 w 178"/>
              <a:gd name="T45" fmla="*/ 0 h 333"/>
              <a:gd name="T46" fmla="*/ 148 w 178"/>
              <a:gd name="T47" fmla="*/ 14 h 333"/>
              <a:gd name="T48" fmla="*/ 142 w 178"/>
              <a:gd name="T49" fmla="*/ 17 h 333"/>
              <a:gd name="T50" fmla="*/ 118 w 178"/>
              <a:gd name="T51" fmla="*/ 21 h 333"/>
              <a:gd name="T52" fmla="*/ 107 w 178"/>
              <a:gd name="T53" fmla="*/ 29 h 333"/>
              <a:gd name="T54" fmla="*/ 101 w 178"/>
              <a:gd name="T55" fmla="*/ 42 h 333"/>
              <a:gd name="T56" fmla="*/ 77 w 178"/>
              <a:gd name="T57" fmla="*/ 75 h 333"/>
              <a:gd name="T58" fmla="*/ 51 w 178"/>
              <a:gd name="T59" fmla="*/ 80 h 333"/>
              <a:gd name="T60" fmla="*/ 30 w 178"/>
              <a:gd name="T61" fmla="*/ 80 h 333"/>
              <a:gd name="T62" fmla="*/ 26 w 178"/>
              <a:gd name="T63" fmla="*/ 86 h 333"/>
              <a:gd name="T64" fmla="*/ 11 w 178"/>
              <a:gd name="T65" fmla="*/ 122 h 333"/>
              <a:gd name="T66" fmla="*/ 11 w 178"/>
              <a:gd name="T67" fmla="*/ 152 h 333"/>
              <a:gd name="T68" fmla="*/ 3 w 178"/>
              <a:gd name="T69" fmla="*/ 196 h 333"/>
              <a:gd name="T70" fmla="*/ 3 w 178"/>
              <a:gd name="T71" fmla="*/ 221 h 333"/>
              <a:gd name="T72" fmla="*/ 0 w 178"/>
              <a:gd name="T73" fmla="*/ 242 h 333"/>
              <a:gd name="T74" fmla="*/ 24 w 178"/>
              <a:gd name="T75" fmla="*/ 260 h 333"/>
              <a:gd name="T76" fmla="*/ 39 w 178"/>
              <a:gd name="T77" fmla="*/ 274 h 333"/>
              <a:gd name="T78" fmla="*/ 38 w 178"/>
              <a:gd name="T79" fmla="*/ 318 h 333"/>
              <a:gd name="T80" fmla="*/ 62 w 178"/>
              <a:gd name="T81" fmla="*/ 325 h 333"/>
              <a:gd name="T82" fmla="*/ 103 w 178"/>
              <a:gd name="T83" fmla="*/ 333 h 333"/>
              <a:gd name="T84" fmla="*/ 114 w 178"/>
              <a:gd name="T85" fmla="*/ 333 h 333"/>
              <a:gd name="T86" fmla="*/ 112 w 178"/>
              <a:gd name="T87" fmla="*/ 3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8" h="333">
                <a:moveTo>
                  <a:pt x="112" y="331"/>
                </a:moveTo>
                <a:cubicBezTo>
                  <a:pt x="110" y="324"/>
                  <a:pt x="110" y="312"/>
                  <a:pt x="110" y="312"/>
                </a:cubicBezTo>
                <a:cubicBezTo>
                  <a:pt x="95" y="296"/>
                  <a:pt x="95" y="296"/>
                  <a:pt x="95" y="296"/>
                </a:cubicBezTo>
                <a:cubicBezTo>
                  <a:pt x="101" y="286"/>
                  <a:pt x="101" y="286"/>
                  <a:pt x="101" y="286"/>
                </a:cubicBezTo>
                <a:cubicBezTo>
                  <a:pt x="107" y="280"/>
                  <a:pt x="107" y="280"/>
                  <a:pt x="107" y="280"/>
                </a:cubicBezTo>
                <a:cubicBezTo>
                  <a:pt x="107" y="280"/>
                  <a:pt x="106" y="281"/>
                  <a:pt x="107" y="265"/>
                </a:cubicBezTo>
                <a:cubicBezTo>
                  <a:pt x="109" y="248"/>
                  <a:pt x="107" y="244"/>
                  <a:pt x="107" y="244"/>
                </a:cubicBezTo>
                <a:cubicBezTo>
                  <a:pt x="107" y="244"/>
                  <a:pt x="133" y="217"/>
                  <a:pt x="136" y="208"/>
                </a:cubicBezTo>
                <a:cubicBezTo>
                  <a:pt x="139" y="199"/>
                  <a:pt x="142" y="182"/>
                  <a:pt x="142" y="178"/>
                </a:cubicBezTo>
                <a:cubicBezTo>
                  <a:pt x="142" y="173"/>
                  <a:pt x="151" y="169"/>
                  <a:pt x="155" y="169"/>
                </a:cubicBezTo>
                <a:cubicBezTo>
                  <a:pt x="160" y="169"/>
                  <a:pt x="173" y="187"/>
                  <a:pt x="173" y="178"/>
                </a:cubicBezTo>
                <a:cubicBezTo>
                  <a:pt x="173" y="169"/>
                  <a:pt x="176" y="148"/>
                  <a:pt x="176" y="148"/>
                </a:cubicBezTo>
                <a:cubicBezTo>
                  <a:pt x="178" y="138"/>
                  <a:pt x="178" y="138"/>
                  <a:pt x="178" y="138"/>
                </a:cubicBezTo>
                <a:cubicBezTo>
                  <a:pt x="161" y="129"/>
                  <a:pt x="161" y="129"/>
                  <a:pt x="161" y="129"/>
                </a:cubicBezTo>
                <a:cubicBezTo>
                  <a:pt x="148" y="119"/>
                  <a:pt x="148" y="119"/>
                  <a:pt x="148" y="119"/>
                </a:cubicBezTo>
                <a:cubicBezTo>
                  <a:pt x="140" y="99"/>
                  <a:pt x="140" y="99"/>
                  <a:pt x="140" y="99"/>
                </a:cubicBezTo>
                <a:cubicBezTo>
                  <a:pt x="145" y="87"/>
                  <a:pt x="145" y="87"/>
                  <a:pt x="145" y="87"/>
                </a:cubicBezTo>
                <a:cubicBezTo>
                  <a:pt x="155" y="74"/>
                  <a:pt x="155" y="74"/>
                  <a:pt x="155" y="74"/>
                </a:cubicBezTo>
                <a:cubicBezTo>
                  <a:pt x="152" y="57"/>
                  <a:pt x="152" y="57"/>
                  <a:pt x="152" y="57"/>
                </a:cubicBezTo>
                <a:cubicBezTo>
                  <a:pt x="155" y="29"/>
                  <a:pt x="155" y="29"/>
                  <a:pt x="155" y="29"/>
                </a:cubicBezTo>
                <a:cubicBezTo>
                  <a:pt x="163" y="9"/>
                  <a:pt x="163" y="9"/>
                  <a:pt x="163" y="9"/>
                </a:cubicBezTo>
                <a:cubicBezTo>
                  <a:pt x="164" y="0"/>
                  <a:pt x="164" y="0"/>
                  <a:pt x="164" y="0"/>
                </a:cubicBezTo>
                <a:cubicBezTo>
                  <a:pt x="148" y="0"/>
                  <a:pt x="148" y="0"/>
                  <a:pt x="148" y="0"/>
                </a:cubicBezTo>
                <a:cubicBezTo>
                  <a:pt x="148" y="0"/>
                  <a:pt x="154" y="11"/>
                  <a:pt x="148" y="14"/>
                </a:cubicBezTo>
                <a:cubicBezTo>
                  <a:pt x="142" y="17"/>
                  <a:pt x="160" y="15"/>
                  <a:pt x="142" y="17"/>
                </a:cubicBezTo>
                <a:cubicBezTo>
                  <a:pt x="124" y="18"/>
                  <a:pt x="122" y="20"/>
                  <a:pt x="118" y="21"/>
                </a:cubicBezTo>
                <a:cubicBezTo>
                  <a:pt x="113" y="23"/>
                  <a:pt x="107" y="29"/>
                  <a:pt x="107" y="29"/>
                </a:cubicBezTo>
                <a:cubicBezTo>
                  <a:pt x="101" y="42"/>
                  <a:pt x="101" y="42"/>
                  <a:pt x="101" y="42"/>
                </a:cubicBezTo>
                <a:cubicBezTo>
                  <a:pt x="77" y="75"/>
                  <a:pt x="77" y="75"/>
                  <a:pt x="77" y="75"/>
                </a:cubicBezTo>
                <a:cubicBezTo>
                  <a:pt x="77" y="75"/>
                  <a:pt x="64" y="80"/>
                  <a:pt x="51" y="80"/>
                </a:cubicBezTo>
                <a:cubicBezTo>
                  <a:pt x="39" y="80"/>
                  <a:pt x="30" y="80"/>
                  <a:pt x="30" y="80"/>
                </a:cubicBezTo>
                <a:cubicBezTo>
                  <a:pt x="30" y="80"/>
                  <a:pt x="30" y="80"/>
                  <a:pt x="26" y="86"/>
                </a:cubicBezTo>
                <a:cubicBezTo>
                  <a:pt x="21" y="92"/>
                  <a:pt x="11" y="122"/>
                  <a:pt x="11" y="122"/>
                </a:cubicBezTo>
                <a:cubicBezTo>
                  <a:pt x="11" y="152"/>
                  <a:pt x="11" y="152"/>
                  <a:pt x="11" y="152"/>
                </a:cubicBezTo>
                <a:cubicBezTo>
                  <a:pt x="3" y="196"/>
                  <a:pt x="3" y="196"/>
                  <a:pt x="3" y="196"/>
                </a:cubicBezTo>
                <a:cubicBezTo>
                  <a:pt x="3" y="221"/>
                  <a:pt x="3" y="221"/>
                  <a:pt x="3" y="221"/>
                </a:cubicBezTo>
                <a:cubicBezTo>
                  <a:pt x="3" y="221"/>
                  <a:pt x="0" y="238"/>
                  <a:pt x="0" y="242"/>
                </a:cubicBezTo>
                <a:cubicBezTo>
                  <a:pt x="0" y="247"/>
                  <a:pt x="24" y="260"/>
                  <a:pt x="24" y="260"/>
                </a:cubicBezTo>
                <a:cubicBezTo>
                  <a:pt x="33" y="265"/>
                  <a:pt x="39" y="274"/>
                  <a:pt x="39" y="274"/>
                </a:cubicBezTo>
                <a:cubicBezTo>
                  <a:pt x="38" y="318"/>
                  <a:pt x="38" y="318"/>
                  <a:pt x="38" y="318"/>
                </a:cubicBezTo>
                <a:cubicBezTo>
                  <a:pt x="62" y="325"/>
                  <a:pt x="62" y="325"/>
                  <a:pt x="62" y="325"/>
                </a:cubicBezTo>
                <a:cubicBezTo>
                  <a:pt x="103" y="333"/>
                  <a:pt x="103" y="333"/>
                  <a:pt x="103" y="333"/>
                </a:cubicBezTo>
                <a:cubicBezTo>
                  <a:pt x="114" y="333"/>
                  <a:pt x="114" y="333"/>
                  <a:pt x="114" y="333"/>
                </a:cubicBezTo>
                <a:lnTo>
                  <a:pt x="112" y="331"/>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07"/>
          <p:cNvSpPr>
            <a:spLocks/>
          </p:cNvSpPr>
          <p:nvPr/>
        </p:nvSpPr>
        <p:spPr bwMode="auto">
          <a:xfrm>
            <a:off x="17272000" y="7634288"/>
            <a:ext cx="1614487" cy="874713"/>
          </a:xfrm>
          <a:custGeom>
            <a:avLst/>
            <a:gdLst>
              <a:gd name="T0" fmla="*/ 396 w 507"/>
              <a:gd name="T1" fmla="*/ 224 h 277"/>
              <a:gd name="T2" fmla="*/ 462 w 507"/>
              <a:gd name="T3" fmla="*/ 155 h 277"/>
              <a:gd name="T4" fmla="*/ 506 w 507"/>
              <a:gd name="T5" fmla="*/ 114 h 277"/>
              <a:gd name="T6" fmla="*/ 499 w 507"/>
              <a:gd name="T7" fmla="*/ 105 h 277"/>
              <a:gd name="T8" fmla="*/ 481 w 507"/>
              <a:gd name="T9" fmla="*/ 84 h 277"/>
              <a:gd name="T10" fmla="*/ 448 w 507"/>
              <a:gd name="T11" fmla="*/ 85 h 277"/>
              <a:gd name="T12" fmla="*/ 421 w 507"/>
              <a:gd name="T13" fmla="*/ 73 h 277"/>
              <a:gd name="T14" fmla="*/ 404 w 507"/>
              <a:gd name="T15" fmla="*/ 57 h 277"/>
              <a:gd name="T16" fmla="*/ 381 w 507"/>
              <a:gd name="T17" fmla="*/ 46 h 277"/>
              <a:gd name="T18" fmla="*/ 348 w 507"/>
              <a:gd name="T19" fmla="*/ 43 h 277"/>
              <a:gd name="T20" fmla="*/ 364 w 507"/>
              <a:gd name="T21" fmla="*/ 74 h 277"/>
              <a:gd name="T22" fmla="*/ 333 w 507"/>
              <a:gd name="T23" fmla="*/ 69 h 277"/>
              <a:gd name="T24" fmla="*/ 317 w 507"/>
              <a:gd name="T25" fmla="*/ 34 h 277"/>
              <a:gd name="T26" fmla="*/ 240 w 507"/>
              <a:gd name="T27" fmla="*/ 21 h 277"/>
              <a:gd name="T28" fmla="*/ 214 w 507"/>
              <a:gd name="T29" fmla="*/ 1 h 277"/>
              <a:gd name="T30" fmla="*/ 200 w 507"/>
              <a:gd name="T31" fmla="*/ 9 h 277"/>
              <a:gd name="T32" fmla="*/ 181 w 507"/>
              <a:gd name="T33" fmla="*/ 19 h 277"/>
              <a:gd name="T34" fmla="*/ 179 w 507"/>
              <a:gd name="T35" fmla="*/ 2 h 277"/>
              <a:gd name="T36" fmla="*/ 154 w 507"/>
              <a:gd name="T37" fmla="*/ 14 h 277"/>
              <a:gd name="T38" fmla="*/ 135 w 507"/>
              <a:gd name="T39" fmla="*/ 33 h 277"/>
              <a:gd name="T40" fmla="*/ 117 w 507"/>
              <a:gd name="T41" fmla="*/ 46 h 277"/>
              <a:gd name="T42" fmla="*/ 92 w 507"/>
              <a:gd name="T43" fmla="*/ 55 h 277"/>
              <a:gd name="T44" fmla="*/ 75 w 507"/>
              <a:gd name="T45" fmla="*/ 70 h 277"/>
              <a:gd name="T46" fmla="*/ 60 w 507"/>
              <a:gd name="T47" fmla="*/ 83 h 277"/>
              <a:gd name="T48" fmla="*/ 25 w 507"/>
              <a:gd name="T49" fmla="*/ 94 h 277"/>
              <a:gd name="T50" fmla="*/ 11 w 507"/>
              <a:gd name="T51" fmla="*/ 100 h 277"/>
              <a:gd name="T52" fmla="*/ 0 w 507"/>
              <a:gd name="T53" fmla="*/ 108 h 277"/>
              <a:gd name="T54" fmla="*/ 24 w 507"/>
              <a:gd name="T55" fmla="*/ 134 h 277"/>
              <a:gd name="T56" fmla="*/ 30 w 507"/>
              <a:gd name="T57" fmla="*/ 162 h 277"/>
              <a:gd name="T58" fmla="*/ 67 w 507"/>
              <a:gd name="T59" fmla="*/ 200 h 277"/>
              <a:gd name="T60" fmla="*/ 98 w 507"/>
              <a:gd name="T61" fmla="*/ 230 h 277"/>
              <a:gd name="T62" fmla="*/ 150 w 507"/>
              <a:gd name="T63" fmla="*/ 256 h 277"/>
              <a:gd name="T64" fmla="*/ 221 w 507"/>
              <a:gd name="T65" fmla="*/ 277 h 277"/>
              <a:gd name="T66" fmla="*/ 242 w 507"/>
              <a:gd name="T67" fmla="*/ 228 h 277"/>
              <a:gd name="T68" fmla="*/ 316 w 507"/>
              <a:gd name="T69" fmla="*/ 243 h 277"/>
              <a:gd name="T70" fmla="*/ 354 w 507"/>
              <a:gd name="T71" fmla="*/ 237 h 277"/>
              <a:gd name="T72" fmla="*/ 384 w 507"/>
              <a:gd name="T73" fmla="*/ 23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7" h="277">
                <a:moveTo>
                  <a:pt x="384" y="238"/>
                </a:moveTo>
                <a:cubicBezTo>
                  <a:pt x="396" y="224"/>
                  <a:pt x="396" y="224"/>
                  <a:pt x="396" y="224"/>
                </a:cubicBezTo>
                <a:cubicBezTo>
                  <a:pt x="451" y="202"/>
                  <a:pt x="451" y="202"/>
                  <a:pt x="451" y="202"/>
                </a:cubicBezTo>
                <a:cubicBezTo>
                  <a:pt x="462" y="155"/>
                  <a:pt x="462" y="155"/>
                  <a:pt x="462" y="155"/>
                </a:cubicBezTo>
                <a:cubicBezTo>
                  <a:pt x="487" y="137"/>
                  <a:pt x="487" y="137"/>
                  <a:pt x="487" y="137"/>
                </a:cubicBezTo>
                <a:cubicBezTo>
                  <a:pt x="506" y="114"/>
                  <a:pt x="506" y="114"/>
                  <a:pt x="506" y="114"/>
                </a:cubicBezTo>
                <a:cubicBezTo>
                  <a:pt x="507" y="114"/>
                  <a:pt x="507" y="114"/>
                  <a:pt x="507" y="114"/>
                </a:cubicBezTo>
                <a:cubicBezTo>
                  <a:pt x="499" y="105"/>
                  <a:pt x="499" y="105"/>
                  <a:pt x="499" y="105"/>
                </a:cubicBezTo>
                <a:cubicBezTo>
                  <a:pt x="495" y="85"/>
                  <a:pt x="495" y="85"/>
                  <a:pt x="495" y="85"/>
                </a:cubicBezTo>
                <a:cubicBezTo>
                  <a:pt x="481" y="84"/>
                  <a:pt x="481" y="84"/>
                  <a:pt x="481" y="84"/>
                </a:cubicBezTo>
                <a:cubicBezTo>
                  <a:pt x="463" y="81"/>
                  <a:pt x="463" y="81"/>
                  <a:pt x="463" y="81"/>
                </a:cubicBezTo>
                <a:cubicBezTo>
                  <a:pt x="463" y="81"/>
                  <a:pt x="463" y="81"/>
                  <a:pt x="448" y="85"/>
                </a:cubicBezTo>
                <a:cubicBezTo>
                  <a:pt x="433" y="89"/>
                  <a:pt x="448" y="85"/>
                  <a:pt x="429" y="84"/>
                </a:cubicBezTo>
                <a:cubicBezTo>
                  <a:pt x="410" y="82"/>
                  <a:pt x="421" y="73"/>
                  <a:pt x="421" y="73"/>
                </a:cubicBezTo>
                <a:cubicBezTo>
                  <a:pt x="419" y="61"/>
                  <a:pt x="419" y="61"/>
                  <a:pt x="419" y="61"/>
                </a:cubicBezTo>
                <a:cubicBezTo>
                  <a:pt x="404" y="57"/>
                  <a:pt x="404" y="57"/>
                  <a:pt x="404" y="57"/>
                </a:cubicBezTo>
                <a:cubicBezTo>
                  <a:pt x="393" y="61"/>
                  <a:pt x="393" y="61"/>
                  <a:pt x="393" y="61"/>
                </a:cubicBezTo>
                <a:cubicBezTo>
                  <a:pt x="381" y="46"/>
                  <a:pt x="381" y="46"/>
                  <a:pt x="381" y="46"/>
                </a:cubicBezTo>
                <a:cubicBezTo>
                  <a:pt x="364" y="42"/>
                  <a:pt x="364" y="42"/>
                  <a:pt x="364" y="42"/>
                </a:cubicBezTo>
                <a:cubicBezTo>
                  <a:pt x="348" y="43"/>
                  <a:pt x="348" y="43"/>
                  <a:pt x="348" y="43"/>
                </a:cubicBezTo>
                <a:cubicBezTo>
                  <a:pt x="362" y="59"/>
                  <a:pt x="362" y="59"/>
                  <a:pt x="362" y="59"/>
                </a:cubicBezTo>
                <a:cubicBezTo>
                  <a:pt x="362" y="59"/>
                  <a:pt x="364" y="65"/>
                  <a:pt x="364" y="74"/>
                </a:cubicBezTo>
                <a:cubicBezTo>
                  <a:pt x="364" y="84"/>
                  <a:pt x="351" y="80"/>
                  <a:pt x="345" y="81"/>
                </a:cubicBezTo>
                <a:cubicBezTo>
                  <a:pt x="340" y="82"/>
                  <a:pt x="333" y="69"/>
                  <a:pt x="333" y="69"/>
                </a:cubicBezTo>
                <a:cubicBezTo>
                  <a:pt x="333" y="69"/>
                  <a:pt x="311" y="51"/>
                  <a:pt x="306" y="46"/>
                </a:cubicBezTo>
                <a:cubicBezTo>
                  <a:pt x="301" y="40"/>
                  <a:pt x="317" y="34"/>
                  <a:pt x="317" y="34"/>
                </a:cubicBezTo>
                <a:cubicBezTo>
                  <a:pt x="317" y="27"/>
                  <a:pt x="317" y="27"/>
                  <a:pt x="317" y="27"/>
                </a:cubicBezTo>
                <a:cubicBezTo>
                  <a:pt x="240" y="21"/>
                  <a:pt x="240" y="21"/>
                  <a:pt x="240" y="21"/>
                </a:cubicBezTo>
                <a:cubicBezTo>
                  <a:pt x="230" y="0"/>
                  <a:pt x="230" y="0"/>
                  <a:pt x="230" y="0"/>
                </a:cubicBezTo>
                <a:cubicBezTo>
                  <a:pt x="214" y="1"/>
                  <a:pt x="214" y="1"/>
                  <a:pt x="214" y="1"/>
                </a:cubicBezTo>
                <a:cubicBezTo>
                  <a:pt x="212" y="10"/>
                  <a:pt x="212" y="10"/>
                  <a:pt x="212" y="10"/>
                </a:cubicBezTo>
                <a:cubicBezTo>
                  <a:pt x="200" y="9"/>
                  <a:pt x="200" y="9"/>
                  <a:pt x="200" y="9"/>
                </a:cubicBezTo>
                <a:cubicBezTo>
                  <a:pt x="195" y="15"/>
                  <a:pt x="195" y="15"/>
                  <a:pt x="195" y="15"/>
                </a:cubicBezTo>
                <a:cubicBezTo>
                  <a:pt x="181" y="19"/>
                  <a:pt x="181" y="19"/>
                  <a:pt x="181" y="19"/>
                </a:cubicBezTo>
                <a:cubicBezTo>
                  <a:pt x="179" y="9"/>
                  <a:pt x="179" y="9"/>
                  <a:pt x="179" y="9"/>
                </a:cubicBezTo>
                <a:cubicBezTo>
                  <a:pt x="179" y="2"/>
                  <a:pt x="179" y="2"/>
                  <a:pt x="179" y="2"/>
                </a:cubicBezTo>
                <a:cubicBezTo>
                  <a:pt x="154" y="7"/>
                  <a:pt x="154" y="7"/>
                  <a:pt x="154" y="7"/>
                </a:cubicBezTo>
                <a:cubicBezTo>
                  <a:pt x="154" y="14"/>
                  <a:pt x="154" y="14"/>
                  <a:pt x="154" y="14"/>
                </a:cubicBezTo>
                <a:cubicBezTo>
                  <a:pt x="154" y="14"/>
                  <a:pt x="156" y="16"/>
                  <a:pt x="154" y="20"/>
                </a:cubicBezTo>
                <a:cubicBezTo>
                  <a:pt x="151" y="23"/>
                  <a:pt x="135" y="33"/>
                  <a:pt x="135" y="33"/>
                </a:cubicBezTo>
                <a:cubicBezTo>
                  <a:pt x="135" y="33"/>
                  <a:pt x="122" y="33"/>
                  <a:pt x="122" y="36"/>
                </a:cubicBezTo>
                <a:cubicBezTo>
                  <a:pt x="122" y="39"/>
                  <a:pt x="117" y="46"/>
                  <a:pt x="117" y="46"/>
                </a:cubicBezTo>
                <a:cubicBezTo>
                  <a:pt x="105" y="55"/>
                  <a:pt x="105" y="55"/>
                  <a:pt x="105" y="55"/>
                </a:cubicBezTo>
                <a:cubicBezTo>
                  <a:pt x="92" y="55"/>
                  <a:pt x="92" y="55"/>
                  <a:pt x="92" y="55"/>
                </a:cubicBezTo>
                <a:cubicBezTo>
                  <a:pt x="92" y="55"/>
                  <a:pt x="88" y="59"/>
                  <a:pt x="86" y="62"/>
                </a:cubicBezTo>
                <a:cubicBezTo>
                  <a:pt x="85" y="64"/>
                  <a:pt x="75" y="70"/>
                  <a:pt x="75" y="70"/>
                </a:cubicBezTo>
                <a:cubicBezTo>
                  <a:pt x="61" y="73"/>
                  <a:pt x="61" y="73"/>
                  <a:pt x="61" y="73"/>
                </a:cubicBezTo>
                <a:cubicBezTo>
                  <a:pt x="61" y="73"/>
                  <a:pt x="63" y="83"/>
                  <a:pt x="60" y="83"/>
                </a:cubicBezTo>
                <a:cubicBezTo>
                  <a:pt x="56" y="83"/>
                  <a:pt x="33" y="83"/>
                  <a:pt x="33" y="83"/>
                </a:cubicBezTo>
                <a:cubicBezTo>
                  <a:pt x="33" y="83"/>
                  <a:pt x="26" y="91"/>
                  <a:pt x="25" y="94"/>
                </a:cubicBezTo>
                <a:cubicBezTo>
                  <a:pt x="24" y="96"/>
                  <a:pt x="20" y="106"/>
                  <a:pt x="20" y="106"/>
                </a:cubicBezTo>
                <a:cubicBezTo>
                  <a:pt x="11" y="100"/>
                  <a:pt x="11" y="100"/>
                  <a:pt x="11" y="100"/>
                </a:cubicBezTo>
                <a:cubicBezTo>
                  <a:pt x="4" y="96"/>
                  <a:pt x="4" y="96"/>
                  <a:pt x="4" y="96"/>
                </a:cubicBezTo>
                <a:cubicBezTo>
                  <a:pt x="0" y="108"/>
                  <a:pt x="0" y="108"/>
                  <a:pt x="0" y="108"/>
                </a:cubicBezTo>
                <a:cubicBezTo>
                  <a:pt x="15" y="125"/>
                  <a:pt x="15" y="125"/>
                  <a:pt x="15" y="125"/>
                </a:cubicBezTo>
                <a:cubicBezTo>
                  <a:pt x="24" y="134"/>
                  <a:pt x="24" y="134"/>
                  <a:pt x="24" y="134"/>
                </a:cubicBezTo>
                <a:cubicBezTo>
                  <a:pt x="32" y="151"/>
                  <a:pt x="32" y="151"/>
                  <a:pt x="32" y="151"/>
                </a:cubicBezTo>
                <a:cubicBezTo>
                  <a:pt x="30" y="162"/>
                  <a:pt x="30" y="162"/>
                  <a:pt x="30" y="162"/>
                </a:cubicBezTo>
                <a:cubicBezTo>
                  <a:pt x="45" y="194"/>
                  <a:pt x="45" y="194"/>
                  <a:pt x="45" y="194"/>
                </a:cubicBezTo>
                <a:cubicBezTo>
                  <a:pt x="67" y="200"/>
                  <a:pt x="67" y="200"/>
                  <a:pt x="67" y="200"/>
                </a:cubicBezTo>
                <a:cubicBezTo>
                  <a:pt x="86" y="208"/>
                  <a:pt x="86" y="208"/>
                  <a:pt x="86" y="208"/>
                </a:cubicBezTo>
                <a:cubicBezTo>
                  <a:pt x="98" y="230"/>
                  <a:pt x="98" y="230"/>
                  <a:pt x="98" y="230"/>
                </a:cubicBezTo>
                <a:cubicBezTo>
                  <a:pt x="123" y="240"/>
                  <a:pt x="123" y="240"/>
                  <a:pt x="123" y="240"/>
                </a:cubicBezTo>
                <a:cubicBezTo>
                  <a:pt x="150" y="256"/>
                  <a:pt x="150" y="256"/>
                  <a:pt x="150" y="256"/>
                </a:cubicBezTo>
                <a:cubicBezTo>
                  <a:pt x="150" y="256"/>
                  <a:pt x="167" y="277"/>
                  <a:pt x="171" y="277"/>
                </a:cubicBezTo>
                <a:cubicBezTo>
                  <a:pt x="174" y="277"/>
                  <a:pt x="221" y="277"/>
                  <a:pt x="221" y="277"/>
                </a:cubicBezTo>
                <a:cubicBezTo>
                  <a:pt x="236" y="240"/>
                  <a:pt x="236" y="240"/>
                  <a:pt x="236" y="240"/>
                </a:cubicBezTo>
                <a:cubicBezTo>
                  <a:pt x="242" y="228"/>
                  <a:pt x="242" y="228"/>
                  <a:pt x="242" y="228"/>
                </a:cubicBezTo>
                <a:cubicBezTo>
                  <a:pt x="297" y="231"/>
                  <a:pt x="297" y="231"/>
                  <a:pt x="297" y="231"/>
                </a:cubicBezTo>
                <a:cubicBezTo>
                  <a:pt x="316" y="243"/>
                  <a:pt x="316" y="243"/>
                  <a:pt x="316" y="243"/>
                </a:cubicBezTo>
                <a:cubicBezTo>
                  <a:pt x="316" y="243"/>
                  <a:pt x="328" y="241"/>
                  <a:pt x="336" y="239"/>
                </a:cubicBezTo>
                <a:cubicBezTo>
                  <a:pt x="345" y="237"/>
                  <a:pt x="351" y="237"/>
                  <a:pt x="354" y="237"/>
                </a:cubicBezTo>
                <a:cubicBezTo>
                  <a:pt x="357" y="237"/>
                  <a:pt x="373" y="240"/>
                  <a:pt x="384" y="243"/>
                </a:cubicBezTo>
                <a:lnTo>
                  <a:pt x="384" y="238"/>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8"/>
          <p:cNvSpPr>
            <a:spLocks/>
          </p:cNvSpPr>
          <p:nvPr/>
        </p:nvSpPr>
        <p:spPr bwMode="auto">
          <a:xfrm>
            <a:off x="16603663" y="6234113"/>
            <a:ext cx="3175" cy="3175"/>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0"/>
                </a:lnTo>
                <a:lnTo>
                  <a:pt x="2" y="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9"/>
          <p:cNvSpPr>
            <a:spLocks/>
          </p:cNvSpPr>
          <p:nvPr/>
        </p:nvSpPr>
        <p:spPr bwMode="auto">
          <a:xfrm>
            <a:off x="17930813" y="6496050"/>
            <a:ext cx="6350" cy="6350"/>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1" y="1"/>
                  <a:pt x="2" y="0"/>
                </a:cubicBezTo>
                <a:cubicBezTo>
                  <a:pt x="1" y="1"/>
                  <a:pt x="1" y="1"/>
                  <a:pt x="0"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0"/>
          <p:cNvSpPr>
            <a:spLocks/>
          </p:cNvSpPr>
          <p:nvPr/>
        </p:nvSpPr>
        <p:spPr bwMode="auto">
          <a:xfrm>
            <a:off x="17899063" y="652145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11"/>
          <p:cNvSpPr>
            <a:spLocks/>
          </p:cNvSpPr>
          <p:nvPr/>
        </p:nvSpPr>
        <p:spPr bwMode="auto">
          <a:xfrm>
            <a:off x="17911763" y="65151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2"/>
          <p:cNvSpPr>
            <a:spLocks/>
          </p:cNvSpPr>
          <p:nvPr/>
        </p:nvSpPr>
        <p:spPr bwMode="auto">
          <a:xfrm>
            <a:off x="17921288" y="65055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13"/>
          <p:cNvSpPr>
            <a:spLocks/>
          </p:cNvSpPr>
          <p:nvPr/>
        </p:nvSpPr>
        <p:spPr bwMode="auto">
          <a:xfrm>
            <a:off x="17975263" y="6462713"/>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14"/>
          <p:cNvSpPr>
            <a:spLocks/>
          </p:cNvSpPr>
          <p:nvPr/>
        </p:nvSpPr>
        <p:spPr bwMode="auto">
          <a:xfrm>
            <a:off x="17965738" y="647223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15"/>
          <p:cNvSpPr>
            <a:spLocks/>
          </p:cNvSpPr>
          <p:nvPr/>
        </p:nvSpPr>
        <p:spPr bwMode="auto">
          <a:xfrm>
            <a:off x="17943513" y="64897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16"/>
          <p:cNvSpPr>
            <a:spLocks/>
          </p:cNvSpPr>
          <p:nvPr/>
        </p:nvSpPr>
        <p:spPr bwMode="auto">
          <a:xfrm>
            <a:off x="17953038" y="6480175"/>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1"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17"/>
          <p:cNvSpPr>
            <a:spLocks/>
          </p:cNvSpPr>
          <p:nvPr/>
        </p:nvSpPr>
        <p:spPr bwMode="auto">
          <a:xfrm>
            <a:off x="17864138" y="6540500"/>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18"/>
          <p:cNvSpPr>
            <a:spLocks/>
          </p:cNvSpPr>
          <p:nvPr/>
        </p:nvSpPr>
        <p:spPr bwMode="auto">
          <a:xfrm>
            <a:off x="17686338" y="6696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19"/>
          <p:cNvSpPr>
            <a:spLocks/>
          </p:cNvSpPr>
          <p:nvPr/>
        </p:nvSpPr>
        <p:spPr bwMode="auto">
          <a:xfrm>
            <a:off x="17695863" y="66992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0"/>
          <p:cNvSpPr>
            <a:spLocks/>
          </p:cNvSpPr>
          <p:nvPr/>
        </p:nvSpPr>
        <p:spPr bwMode="auto">
          <a:xfrm>
            <a:off x="17705388" y="670242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21"/>
          <p:cNvSpPr>
            <a:spLocks/>
          </p:cNvSpPr>
          <p:nvPr/>
        </p:nvSpPr>
        <p:spPr bwMode="auto">
          <a:xfrm>
            <a:off x="17867313" y="65405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22"/>
          <p:cNvSpPr>
            <a:spLocks/>
          </p:cNvSpPr>
          <p:nvPr/>
        </p:nvSpPr>
        <p:spPr bwMode="auto">
          <a:xfrm>
            <a:off x="17889538" y="65278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23"/>
          <p:cNvSpPr>
            <a:spLocks/>
          </p:cNvSpPr>
          <p:nvPr/>
        </p:nvSpPr>
        <p:spPr bwMode="auto">
          <a:xfrm>
            <a:off x="17883188" y="65309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24"/>
          <p:cNvSpPr>
            <a:spLocks/>
          </p:cNvSpPr>
          <p:nvPr/>
        </p:nvSpPr>
        <p:spPr bwMode="auto">
          <a:xfrm>
            <a:off x="17873663" y="653732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25"/>
          <p:cNvSpPr>
            <a:spLocks/>
          </p:cNvSpPr>
          <p:nvPr/>
        </p:nvSpPr>
        <p:spPr bwMode="auto">
          <a:xfrm>
            <a:off x="18243550" y="77771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26"/>
          <p:cNvSpPr>
            <a:spLocks/>
          </p:cNvSpPr>
          <p:nvPr/>
        </p:nvSpPr>
        <p:spPr bwMode="auto">
          <a:xfrm>
            <a:off x="18246725" y="7780338"/>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27"/>
          <p:cNvSpPr>
            <a:spLocks/>
          </p:cNvSpPr>
          <p:nvPr/>
        </p:nvSpPr>
        <p:spPr bwMode="auto">
          <a:xfrm>
            <a:off x="18243550" y="77676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28"/>
          <p:cNvSpPr>
            <a:spLocks/>
          </p:cNvSpPr>
          <p:nvPr/>
        </p:nvSpPr>
        <p:spPr bwMode="auto">
          <a:xfrm>
            <a:off x="18246725" y="77612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29"/>
          <p:cNvSpPr>
            <a:spLocks/>
          </p:cNvSpPr>
          <p:nvPr/>
        </p:nvSpPr>
        <p:spPr bwMode="auto">
          <a:xfrm>
            <a:off x="18243550" y="7764463"/>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0"/>
          <p:cNvSpPr>
            <a:spLocks/>
          </p:cNvSpPr>
          <p:nvPr/>
        </p:nvSpPr>
        <p:spPr bwMode="auto">
          <a:xfrm>
            <a:off x="18243550" y="7773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31"/>
          <p:cNvSpPr>
            <a:spLocks/>
          </p:cNvSpPr>
          <p:nvPr/>
        </p:nvSpPr>
        <p:spPr bwMode="auto">
          <a:xfrm>
            <a:off x="18253075" y="77835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32"/>
          <p:cNvSpPr>
            <a:spLocks/>
          </p:cNvSpPr>
          <p:nvPr/>
        </p:nvSpPr>
        <p:spPr bwMode="auto">
          <a:xfrm>
            <a:off x="18262600" y="7793038"/>
            <a:ext cx="6350" cy="635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2" y="2"/>
                </a:cubicBezTo>
                <a:cubicBezTo>
                  <a:pt x="2" y="2"/>
                  <a:pt x="2" y="2"/>
                  <a:pt x="2" y="2"/>
                </a:cubicBezTo>
                <a:cubicBezTo>
                  <a:pt x="1"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33"/>
          <p:cNvSpPr>
            <a:spLocks/>
          </p:cNvSpPr>
          <p:nvPr/>
        </p:nvSpPr>
        <p:spPr bwMode="auto">
          <a:xfrm>
            <a:off x="18256250" y="77898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34"/>
          <p:cNvSpPr>
            <a:spLocks/>
          </p:cNvSpPr>
          <p:nvPr/>
        </p:nvSpPr>
        <p:spPr bwMode="auto">
          <a:xfrm>
            <a:off x="15849600" y="6307138"/>
            <a:ext cx="2090737" cy="2686050"/>
          </a:xfrm>
          <a:custGeom>
            <a:avLst/>
            <a:gdLst>
              <a:gd name="T0" fmla="*/ 533 w 657"/>
              <a:gd name="T1" fmla="*/ 628 h 850"/>
              <a:gd name="T2" fmla="*/ 477 w 657"/>
              <a:gd name="T3" fmla="*/ 582 h 850"/>
              <a:gd name="T4" fmla="*/ 462 w 657"/>
              <a:gd name="T5" fmla="*/ 545 h 850"/>
              <a:gd name="T6" fmla="*/ 458 w 657"/>
              <a:gd name="T7" fmla="*/ 520 h 850"/>
              <a:gd name="T8" fmla="*/ 480 w 657"/>
              <a:gd name="T9" fmla="*/ 503 h 850"/>
              <a:gd name="T10" fmla="*/ 522 w 657"/>
              <a:gd name="T11" fmla="*/ 490 h 850"/>
              <a:gd name="T12" fmla="*/ 552 w 657"/>
              <a:gd name="T13" fmla="*/ 475 h 850"/>
              <a:gd name="T14" fmla="*/ 582 w 657"/>
              <a:gd name="T15" fmla="*/ 453 h 850"/>
              <a:gd name="T16" fmla="*/ 601 w 657"/>
              <a:gd name="T17" fmla="*/ 427 h 850"/>
              <a:gd name="T18" fmla="*/ 628 w 657"/>
              <a:gd name="T19" fmla="*/ 439 h 850"/>
              <a:gd name="T20" fmla="*/ 657 w 657"/>
              <a:gd name="T21" fmla="*/ 369 h 850"/>
              <a:gd name="T22" fmla="*/ 627 w 657"/>
              <a:gd name="T23" fmla="*/ 310 h 850"/>
              <a:gd name="T24" fmla="*/ 596 w 657"/>
              <a:gd name="T25" fmla="*/ 232 h 850"/>
              <a:gd name="T26" fmla="*/ 590 w 657"/>
              <a:gd name="T27" fmla="*/ 185 h 850"/>
              <a:gd name="T28" fmla="*/ 573 w 657"/>
              <a:gd name="T29" fmla="*/ 122 h 850"/>
              <a:gd name="T30" fmla="*/ 534 w 657"/>
              <a:gd name="T31" fmla="*/ 85 h 850"/>
              <a:gd name="T32" fmla="*/ 457 w 657"/>
              <a:gd name="T33" fmla="*/ 48 h 850"/>
              <a:gd name="T34" fmla="*/ 428 w 657"/>
              <a:gd name="T35" fmla="*/ 73 h 850"/>
              <a:gd name="T36" fmla="*/ 374 w 657"/>
              <a:gd name="T37" fmla="*/ 109 h 850"/>
              <a:gd name="T38" fmla="*/ 338 w 657"/>
              <a:gd name="T39" fmla="*/ 81 h 850"/>
              <a:gd name="T40" fmla="*/ 326 w 657"/>
              <a:gd name="T41" fmla="*/ 54 h 850"/>
              <a:gd name="T42" fmla="*/ 279 w 657"/>
              <a:gd name="T43" fmla="*/ 55 h 850"/>
              <a:gd name="T44" fmla="*/ 256 w 657"/>
              <a:gd name="T45" fmla="*/ 15 h 850"/>
              <a:gd name="T46" fmla="*/ 180 w 657"/>
              <a:gd name="T47" fmla="*/ 0 h 850"/>
              <a:gd name="T48" fmla="*/ 209 w 657"/>
              <a:gd name="T49" fmla="*/ 54 h 850"/>
              <a:gd name="T50" fmla="*/ 210 w 657"/>
              <a:gd name="T51" fmla="*/ 84 h 850"/>
              <a:gd name="T52" fmla="*/ 207 w 657"/>
              <a:gd name="T53" fmla="*/ 100 h 850"/>
              <a:gd name="T54" fmla="*/ 248 w 657"/>
              <a:gd name="T55" fmla="*/ 120 h 850"/>
              <a:gd name="T56" fmla="*/ 237 w 657"/>
              <a:gd name="T57" fmla="*/ 147 h 850"/>
              <a:gd name="T58" fmla="*/ 206 w 657"/>
              <a:gd name="T59" fmla="*/ 127 h 850"/>
              <a:gd name="T60" fmla="*/ 178 w 657"/>
              <a:gd name="T61" fmla="*/ 158 h 850"/>
              <a:gd name="T62" fmla="*/ 142 w 657"/>
              <a:gd name="T63" fmla="*/ 147 h 850"/>
              <a:gd name="T64" fmla="*/ 87 w 657"/>
              <a:gd name="T65" fmla="*/ 159 h 850"/>
              <a:gd name="T66" fmla="*/ 85 w 657"/>
              <a:gd name="T67" fmla="*/ 195 h 850"/>
              <a:gd name="T68" fmla="*/ 93 w 657"/>
              <a:gd name="T69" fmla="*/ 218 h 850"/>
              <a:gd name="T70" fmla="*/ 59 w 657"/>
              <a:gd name="T71" fmla="*/ 278 h 850"/>
              <a:gd name="T72" fmla="*/ 56 w 657"/>
              <a:gd name="T73" fmla="*/ 331 h 850"/>
              <a:gd name="T74" fmla="*/ 11 w 657"/>
              <a:gd name="T75" fmla="*/ 375 h 850"/>
              <a:gd name="T76" fmla="*/ 0 w 657"/>
              <a:gd name="T77" fmla="*/ 452 h 850"/>
              <a:gd name="T78" fmla="*/ 7 w 657"/>
              <a:gd name="T79" fmla="*/ 486 h 850"/>
              <a:gd name="T80" fmla="*/ 32 w 657"/>
              <a:gd name="T81" fmla="*/ 523 h 850"/>
              <a:gd name="T82" fmla="*/ 18 w 657"/>
              <a:gd name="T83" fmla="*/ 572 h 850"/>
              <a:gd name="T84" fmla="*/ 45 w 657"/>
              <a:gd name="T85" fmla="*/ 652 h 850"/>
              <a:gd name="T86" fmla="*/ 125 w 657"/>
              <a:gd name="T87" fmla="*/ 781 h 850"/>
              <a:gd name="T88" fmla="*/ 129 w 657"/>
              <a:gd name="T89" fmla="*/ 828 h 850"/>
              <a:gd name="T90" fmla="*/ 189 w 657"/>
              <a:gd name="T91" fmla="*/ 814 h 850"/>
              <a:gd name="T92" fmla="*/ 266 w 657"/>
              <a:gd name="T93" fmla="*/ 836 h 850"/>
              <a:gd name="T94" fmla="*/ 294 w 657"/>
              <a:gd name="T95" fmla="*/ 823 h 850"/>
              <a:gd name="T96" fmla="*/ 329 w 657"/>
              <a:gd name="T97" fmla="*/ 830 h 850"/>
              <a:gd name="T98" fmla="*/ 437 w 657"/>
              <a:gd name="T99" fmla="*/ 835 h 850"/>
              <a:gd name="T100" fmla="*/ 517 w 657"/>
              <a:gd name="T101" fmla="*/ 802 h 850"/>
              <a:gd name="T102" fmla="*/ 544 w 657"/>
              <a:gd name="T103" fmla="*/ 784 h 850"/>
              <a:gd name="T104" fmla="*/ 555 w 657"/>
              <a:gd name="T105" fmla="*/ 729 h 850"/>
              <a:gd name="T106" fmla="*/ 571 w 657"/>
              <a:gd name="T107" fmla="*/ 704 h 850"/>
              <a:gd name="T108" fmla="*/ 570 w 657"/>
              <a:gd name="T109" fmla="*/ 66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7" h="850">
                <a:moveTo>
                  <a:pt x="570" y="660"/>
                </a:moveTo>
                <a:cubicBezTo>
                  <a:pt x="545" y="650"/>
                  <a:pt x="545" y="650"/>
                  <a:pt x="545" y="650"/>
                </a:cubicBezTo>
                <a:cubicBezTo>
                  <a:pt x="533" y="628"/>
                  <a:pt x="533" y="628"/>
                  <a:pt x="533" y="628"/>
                </a:cubicBezTo>
                <a:cubicBezTo>
                  <a:pt x="514" y="620"/>
                  <a:pt x="514" y="620"/>
                  <a:pt x="514" y="620"/>
                </a:cubicBezTo>
                <a:cubicBezTo>
                  <a:pt x="492" y="614"/>
                  <a:pt x="492" y="614"/>
                  <a:pt x="492" y="614"/>
                </a:cubicBezTo>
                <a:cubicBezTo>
                  <a:pt x="477" y="582"/>
                  <a:pt x="477" y="582"/>
                  <a:pt x="477" y="582"/>
                </a:cubicBezTo>
                <a:cubicBezTo>
                  <a:pt x="479" y="571"/>
                  <a:pt x="479" y="571"/>
                  <a:pt x="479" y="571"/>
                </a:cubicBezTo>
                <a:cubicBezTo>
                  <a:pt x="471" y="554"/>
                  <a:pt x="471" y="554"/>
                  <a:pt x="471" y="554"/>
                </a:cubicBezTo>
                <a:cubicBezTo>
                  <a:pt x="462" y="545"/>
                  <a:pt x="462" y="545"/>
                  <a:pt x="462" y="545"/>
                </a:cubicBezTo>
                <a:cubicBezTo>
                  <a:pt x="447" y="528"/>
                  <a:pt x="447" y="528"/>
                  <a:pt x="447" y="528"/>
                </a:cubicBezTo>
                <a:cubicBezTo>
                  <a:pt x="451" y="516"/>
                  <a:pt x="451" y="516"/>
                  <a:pt x="451" y="516"/>
                </a:cubicBezTo>
                <a:cubicBezTo>
                  <a:pt x="458" y="520"/>
                  <a:pt x="458" y="520"/>
                  <a:pt x="458" y="520"/>
                </a:cubicBezTo>
                <a:cubicBezTo>
                  <a:pt x="467" y="526"/>
                  <a:pt x="467" y="526"/>
                  <a:pt x="467" y="526"/>
                </a:cubicBezTo>
                <a:cubicBezTo>
                  <a:pt x="467" y="526"/>
                  <a:pt x="471" y="516"/>
                  <a:pt x="472" y="514"/>
                </a:cubicBezTo>
                <a:cubicBezTo>
                  <a:pt x="473" y="511"/>
                  <a:pt x="480" y="503"/>
                  <a:pt x="480" y="503"/>
                </a:cubicBezTo>
                <a:cubicBezTo>
                  <a:pt x="480" y="503"/>
                  <a:pt x="503" y="503"/>
                  <a:pt x="507" y="503"/>
                </a:cubicBezTo>
                <a:cubicBezTo>
                  <a:pt x="510" y="503"/>
                  <a:pt x="508" y="493"/>
                  <a:pt x="508" y="493"/>
                </a:cubicBezTo>
                <a:cubicBezTo>
                  <a:pt x="522" y="490"/>
                  <a:pt x="522" y="490"/>
                  <a:pt x="522" y="490"/>
                </a:cubicBezTo>
                <a:cubicBezTo>
                  <a:pt x="522" y="490"/>
                  <a:pt x="532" y="484"/>
                  <a:pt x="533" y="482"/>
                </a:cubicBezTo>
                <a:cubicBezTo>
                  <a:pt x="535" y="479"/>
                  <a:pt x="539" y="475"/>
                  <a:pt x="539" y="475"/>
                </a:cubicBezTo>
                <a:cubicBezTo>
                  <a:pt x="552" y="475"/>
                  <a:pt x="552" y="475"/>
                  <a:pt x="552" y="475"/>
                </a:cubicBezTo>
                <a:cubicBezTo>
                  <a:pt x="564" y="466"/>
                  <a:pt x="564" y="466"/>
                  <a:pt x="564" y="466"/>
                </a:cubicBezTo>
                <a:cubicBezTo>
                  <a:pt x="564" y="466"/>
                  <a:pt x="569" y="459"/>
                  <a:pt x="569" y="456"/>
                </a:cubicBezTo>
                <a:cubicBezTo>
                  <a:pt x="569" y="453"/>
                  <a:pt x="582" y="453"/>
                  <a:pt x="582" y="453"/>
                </a:cubicBezTo>
                <a:cubicBezTo>
                  <a:pt x="582" y="453"/>
                  <a:pt x="598" y="443"/>
                  <a:pt x="601" y="440"/>
                </a:cubicBezTo>
                <a:cubicBezTo>
                  <a:pt x="603" y="436"/>
                  <a:pt x="601" y="434"/>
                  <a:pt x="601" y="434"/>
                </a:cubicBezTo>
                <a:cubicBezTo>
                  <a:pt x="601" y="427"/>
                  <a:pt x="601" y="427"/>
                  <a:pt x="601" y="427"/>
                </a:cubicBezTo>
                <a:cubicBezTo>
                  <a:pt x="626" y="422"/>
                  <a:pt x="626" y="422"/>
                  <a:pt x="626" y="422"/>
                </a:cubicBezTo>
                <a:cubicBezTo>
                  <a:pt x="626" y="429"/>
                  <a:pt x="626" y="429"/>
                  <a:pt x="626" y="429"/>
                </a:cubicBezTo>
                <a:cubicBezTo>
                  <a:pt x="628" y="439"/>
                  <a:pt x="628" y="439"/>
                  <a:pt x="628" y="439"/>
                </a:cubicBezTo>
                <a:cubicBezTo>
                  <a:pt x="642" y="435"/>
                  <a:pt x="642" y="435"/>
                  <a:pt x="642" y="435"/>
                </a:cubicBezTo>
                <a:cubicBezTo>
                  <a:pt x="647" y="429"/>
                  <a:pt x="647" y="429"/>
                  <a:pt x="647" y="429"/>
                </a:cubicBezTo>
                <a:cubicBezTo>
                  <a:pt x="657" y="369"/>
                  <a:pt x="657" y="369"/>
                  <a:pt x="657" y="369"/>
                </a:cubicBezTo>
                <a:cubicBezTo>
                  <a:pt x="649" y="360"/>
                  <a:pt x="649" y="360"/>
                  <a:pt x="649" y="360"/>
                </a:cubicBezTo>
                <a:cubicBezTo>
                  <a:pt x="630" y="340"/>
                  <a:pt x="630" y="340"/>
                  <a:pt x="630" y="340"/>
                </a:cubicBezTo>
                <a:cubicBezTo>
                  <a:pt x="630" y="340"/>
                  <a:pt x="628" y="314"/>
                  <a:pt x="627" y="310"/>
                </a:cubicBezTo>
                <a:cubicBezTo>
                  <a:pt x="626" y="306"/>
                  <a:pt x="621" y="284"/>
                  <a:pt x="621" y="284"/>
                </a:cubicBezTo>
                <a:cubicBezTo>
                  <a:pt x="615" y="243"/>
                  <a:pt x="615" y="243"/>
                  <a:pt x="615" y="243"/>
                </a:cubicBezTo>
                <a:cubicBezTo>
                  <a:pt x="596" y="232"/>
                  <a:pt x="596" y="232"/>
                  <a:pt x="596" y="232"/>
                </a:cubicBezTo>
                <a:cubicBezTo>
                  <a:pt x="573" y="218"/>
                  <a:pt x="573" y="218"/>
                  <a:pt x="573" y="218"/>
                </a:cubicBezTo>
                <a:cubicBezTo>
                  <a:pt x="573" y="204"/>
                  <a:pt x="573" y="204"/>
                  <a:pt x="573" y="204"/>
                </a:cubicBezTo>
                <a:cubicBezTo>
                  <a:pt x="590" y="185"/>
                  <a:pt x="590" y="185"/>
                  <a:pt x="590" y="185"/>
                </a:cubicBezTo>
                <a:cubicBezTo>
                  <a:pt x="592" y="167"/>
                  <a:pt x="592" y="167"/>
                  <a:pt x="592" y="167"/>
                </a:cubicBezTo>
                <a:cubicBezTo>
                  <a:pt x="575" y="142"/>
                  <a:pt x="575" y="142"/>
                  <a:pt x="575" y="142"/>
                </a:cubicBezTo>
                <a:cubicBezTo>
                  <a:pt x="573" y="122"/>
                  <a:pt x="573" y="122"/>
                  <a:pt x="573" y="122"/>
                </a:cubicBezTo>
                <a:cubicBezTo>
                  <a:pt x="567" y="119"/>
                  <a:pt x="561" y="117"/>
                  <a:pt x="561" y="117"/>
                </a:cubicBezTo>
                <a:cubicBezTo>
                  <a:pt x="561" y="117"/>
                  <a:pt x="547" y="108"/>
                  <a:pt x="546" y="103"/>
                </a:cubicBezTo>
                <a:cubicBezTo>
                  <a:pt x="544" y="99"/>
                  <a:pt x="552" y="96"/>
                  <a:pt x="534" y="85"/>
                </a:cubicBezTo>
                <a:cubicBezTo>
                  <a:pt x="516" y="75"/>
                  <a:pt x="508" y="73"/>
                  <a:pt x="508" y="73"/>
                </a:cubicBezTo>
                <a:cubicBezTo>
                  <a:pt x="469" y="66"/>
                  <a:pt x="469" y="66"/>
                  <a:pt x="469" y="66"/>
                </a:cubicBezTo>
                <a:cubicBezTo>
                  <a:pt x="457" y="48"/>
                  <a:pt x="457" y="48"/>
                  <a:pt x="457" y="48"/>
                </a:cubicBezTo>
                <a:cubicBezTo>
                  <a:pt x="457" y="42"/>
                  <a:pt x="457" y="42"/>
                  <a:pt x="457" y="42"/>
                </a:cubicBezTo>
                <a:cubicBezTo>
                  <a:pt x="446" y="49"/>
                  <a:pt x="446" y="49"/>
                  <a:pt x="446" y="49"/>
                </a:cubicBezTo>
                <a:cubicBezTo>
                  <a:pt x="428" y="73"/>
                  <a:pt x="428" y="73"/>
                  <a:pt x="428" y="73"/>
                </a:cubicBezTo>
                <a:cubicBezTo>
                  <a:pt x="428" y="73"/>
                  <a:pt x="401" y="73"/>
                  <a:pt x="398" y="78"/>
                </a:cubicBezTo>
                <a:cubicBezTo>
                  <a:pt x="395" y="82"/>
                  <a:pt x="389" y="93"/>
                  <a:pt x="389" y="93"/>
                </a:cubicBezTo>
                <a:cubicBezTo>
                  <a:pt x="374" y="109"/>
                  <a:pt x="374" y="109"/>
                  <a:pt x="374" y="109"/>
                </a:cubicBezTo>
                <a:cubicBezTo>
                  <a:pt x="351" y="108"/>
                  <a:pt x="351" y="108"/>
                  <a:pt x="351" y="108"/>
                </a:cubicBezTo>
                <a:cubicBezTo>
                  <a:pt x="351" y="108"/>
                  <a:pt x="333" y="102"/>
                  <a:pt x="333" y="97"/>
                </a:cubicBezTo>
                <a:cubicBezTo>
                  <a:pt x="333" y="93"/>
                  <a:pt x="338" y="81"/>
                  <a:pt x="338" y="81"/>
                </a:cubicBezTo>
                <a:cubicBezTo>
                  <a:pt x="341" y="63"/>
                  <a:pt x="341" y="63"/>
                  <a:pt x="341" y="63"/>
                </a:cubicBezTo>
                <a:cubicBezTo>
                  <a:pt x="341" y="51"/>
                  <a:pt x="341" y="51"/>
                  <a:pt x="341" y="51"/>
                </a:cubicBezTo>
                <a:cubicBezTo>
                  <a:pt x="341" y="51"/>
                  <a:pt x="330" y="54"/>
                  <a:pt x="326" y="54"/>
                </a:cubicBezTo>
                <a:cubicBezTo>
                  <a:pt x="321" y="54"/>
                  <a:pt x="312" y="55"/>
                  <a:pt x="312" y="55"/>
                </a:cubicBezTo>
                <a:cubicBezTo>
                  <a:pt x="296" y="55"/>
                  <a:pt x="296" y="55"/>
                  <a:pt x="296" y="55"/>
                </a:cubicBezTo>
                <a:cubicBezTo>
                  <a:pt x="279" y="55"/>
                  <a:pt x="279" y="55"/>
                  <a:pt x="279" y="55"/>
                </a:cubicBezTo>
                <a:cubicBezTo>
                  <a:pt x="279" y="55"/>
                  <a:pt x="273" y="55"/>
                  <a:pt x="273" y="49"/>
                </a:cubicBezTo>
                <a:cubicBezTo>
                  <a:pt x="273" y="43"/>
                  <a:pt x="272" y="24"/>
                  <a:pt x="272" y="24"/>
                </a:cubicBezTo>
                <a:cubicBezTo>
                  <a:pt x="256" y="15"/>
                  <a:pt x="256" y="15"/>
                  <a:pt x="256" y="15"/>
                </a:cubicBezTo>
                <a:cubicBezTo>
                  <a:pt x="245" y="15"/>
                  <a:pt x="245" y="15"/>
                  <a:pt x="245" y="15"/>
                </a:cubicBezTo>
                <a:cubicBezTo>
                  <a:pt x="204" y="7"/>
                  <a:pt x="204" y="7"/>
                  <a:pt x="204" y="7"/>
                </a:cubicBezTo>
                <a:cubicBezTo>
                  <a:pt x="180" y="0"/>
                  <a:pt x="180" y="0"/>
                  <a:pt x="180" y="0"/>
                </a:cubicBezTo>
                <a:cubicBezTo>
                  <a:pt x="180" y="7"/>
                  <a:pt x="180" y="7"/>
                  <a:pt x="180" y="7"/>
                </a:cubicBezTo>
                <a:cubicBezTo>
                  <a:pt x="203" y="45"/>
                  <a:pt x="203" y="45"/>
                  <a:pt x="203" y="45"/>
                </a:cubicBezTo>
                <a:cubicBezTo>
                  <a:pt x="209" y="54"/>
                  <a:pt x="209" y="54"/>
                  <a:pt x="209" y="54"/>
                </a:cubicBezTo>
                <a:cubicBezTo>
                  <a:pt x="192" y="67"/>
                  <a:pt x="192" y="67"/>
                  <a:pt x="192" y="67"/>
                </a:cubicBezTo>
                <a:cubicBezTo>
                  <a:pt x="204" y="75"/>
                  <a:pt x="204" y="75"/>
                  <a:pt x="204" y="75"/>
                </a:cubicBezTo>
                <a:cubicBezTo>
                  <a:pt x="210" y="84"/>
                  <a:pt x="210" y="84"/>
                  <a:pt x="210" y="84"/>
                </a:cubicBezTo>
                <a:cubicBezTo>
                  <a:pt x="207" y="91"/>
                  <a:pt x="207" y="91"/>
                  <a:pt x="207" y="91"/>
                </a:cubicBezTo>
                <a:cubicBezTo>
                  <a:pt x="201" y="94"/>
                  <a:pt x="201" y="94"/>
                  <a:pt x="201" y="94"/>
                </a:cubicBezTo>
                <a:cubicBezTo>
                  <a:pt x="207" y="100"/>
                  <a:pt x="207" y="100"/>
                  <a:pt x="207" y="100"/>
                </a:cubicBezTo>
                <a:cubicBezTo>
                  <a:pt x="207" y="100"/>
                  <a:pt x="206" y="99"/>
                  <a:pt x="219" y="105"/>
                </a:cubicBezTo>
                <a:cubicBezTo>
                  <a:pt x="233" y="111"/>
                  <a:pt x="233" y="111"/>
                  <a:pt x="233" y="111"/>
                </a:cubicBezTo>
                <a:cubicBezTo>
                  <a:pt x="248" y="120"/>
                  <a:pt x="248" y="120"/>
                  <a:pt x="248" y="120"/>
                </a:cubicBezTo>
                <a:cubicBezTo>
                  <a:pt x="261" y="147"/>
                  <a:pt x="261" y="147"/>
                  <a:pt x="261" y="147"/>
                </a:cubicBezTo>
                <a:cubicBezTo>
                  <a:pt x="251" y="147"/>
                  <a:pt x="251" y="147"/>
                  <a:pt x="251" y="147"/>
                </a:cubicBezTo>
                <a:cubicBezTo>
                  <a:pt x="237" y="147"/>
                  <a:pt x="237" y="147"/>
                  <a:pt x="237" y="147"/>
                </a:cubicBezTo>
                <a:cubicBezTo>
                  <a:pt x="230" y="138"/>
                  <a:pt x="230" y="138"/>
                  <a:pt x="230" y="138"/>
                </a:cubicBezTo>
                <a:cubicBezTo>
                  <a:pt x="212" y="130"/>
                  <a:pt x="212" y="130"/>
                  <a:pt x="212" y="130"/>
                </a:cubicBezTo>
                <a:cubicBezTo>
                  <a:pt x="212" y="130"/>
                  <a:pt x="222" y="127"/>
                  <a:pt x="206" y="127"/>
                </a:cubicBezTo>
                <a:cubicBezTo>
                  <a:pt x="189" y="127"/>
                  <a:pt x="190" y="120"/>
                  <a:pt x="189" y="127"/>
                </a:cubicBezTo>
                <a:cubicBezTo>
                  <a:pt x="187" y="135"/>
                  <a:pt x="187" y="135"/>
                  <a:pt x="187" y="135"/>
                </a:cubicBezTo>
                <a:cubicBezTo>
                  <a:pt x="178" y="158"/>
                  <a:pt x="178" y="158"/>
                  <a:pt x="178" y="158"/>
                </a:cubicBezTo>
                <a:cubicBezTo>
                  <a:pt x="178" y="158"/>
                  <a:pt x="160" y="143"/>
                  <a:pt x="160" y="158"/>
                </a:cubicBezTo>
                <a:cubicBezTo>
                  <a:pt x="160" y="173"/>
                  <a:pt x="145" y="173"/>
                  <a:pt x="145" y="173"/>
                </a:cubicBezTo>
                <a:cubicBezTo>
                  <a:pt x="142" y="147"/>
                  <a:pt x="142" y="147"/>
                  <a:pt x="142" y="147"/>
                </a:cubicBezTo>
                <a:cubicBezTo>
                  <a:pt x="120" y="143"/>
                  <a:pt x="120" y="143"/>
                  <a:pt x="120" y="143"/>
                </a:cubicBezTo>
                <a:cubicBezTo>
                  <a:pt x="96" y="147"/>
                  <a:pt x="96" y="147"/>
                  <a:pt x="96" y="147"/>
                </a:cubicBezTo>
                <a:cubicBezTo>
                  <a:pt x="96" y="147"/>
                  <a:pt x="87" y="155"/>
                  <a:pt x="87" y="159"/>
                </a:cubicBezTo>
                <a:cubicBezTo>
                  <a:pt x="87" y="164"/>
                  <a:pt x="73" y="161"/>
                  <a:pt x="87" y="171"/>
                </a:cubicBezTo>
                <a:cubicBezTo>
                  <a:pt x="100" y="182"/>
                  <a:pt x="105" y="185"/>
                  <a:pt x="105" y="185"/>
                </a:cubicBezTo>
                <a:cubicBezTo>
                  <a:pt x="85" y="195"/>
                  <a:pt x="85" y="195"/>
                  <a:pt x="85" y="195"/>
                </a:cubicBezTo>
                <a:cubicBezTo>
                  <a:pt x="85" y="196"/>
                  <a:pt x="85" y="196"/>
                  <a:pt x="85" y="196"/>
                </a:cubicBezTo>
                <a:cubicBezTo>
                  <a:pt x="84" y="208"/>
                  <a:pt x="84" y="208"/>
                  <a:pt x="84" y="208"/>
                </a:cubicBezTo>
                <a:cubicBezTo>
                  <a:pt x="93" y="218"/>
                  <a:pt x="93" y="218"/>
                  <a:pt x="93" y="218"/>
                </a:cubicBezTo>
                <a:cubicBezTo>
                  <a:pt x="79" y="258"/>
                  <a:pt x="79" y="258"/>
                  <a:pt x="79" y="258"/>
                </a:cubicBezTo>
                <a:cubicBezTo>
                  <a:pt x="79" y="258"/>
                  <a:pt x="52" y="255"/>
                  <a:pt x="53" y="262"/>
                </a:cubicBezTo>
                <a:cubicBezTo>
                  <a:pt x="54" y="269"/>
                  <a:pt x="59" y="278"/>
                  <a:pt x="59" y="278"/>
                </a:cubicBezTo>
                <a:cubicBezTo>
                  <a:pt x="81" y="282"/>
                  <a:pt x="81" y="282"/>
                  <a:pt x="81" y="282"/>
                </a:cubicBezTo>
                <a:cubicBezTo>
                  <a:pt x="71" y="313"/>
                  <a:pt x="71" y="313"/>
                  <a:pt x="71" y="313"/>
                </a:cubicBezTo>
                <a:cubicBezTo>
                  <a:pt x="56" y="331"/>
                  <a:pt x="56" y="331"/>
                  <a:pt x="56" y="331"/>
                </a:cubicBezTo>
                <a:cubicBezTo>
                  <a:pt x="55" y="343"/>
                  <a:pt x="55" y="343"/>
                  <a:pt x="55" y="343"/>
                </a:cubicBezTo>
                <a:cubicBezTo>
                  <a:pt x="3" y="345"/>
                  <a:pt x="3" y="345"/>
                  <a:pt x="3" y="345"/>
                </a:cubicBezTo>
                <a:cubicBezTo>
                  <a:pt x="11" y="375"/>
                  <a:pt x="11" y="375"/>
                  <a:pt x="11" y="375"/>
                </a:cubicBezTo>
                <a:cubicBezTo>
                  <a:pt x="25" y="400"/>
                  <a:pt x="25" y="400"/>
                  <a:pt x="25" y="400"/>
                </a:cubicBezTo>
                <a:cubicBezTo>
                  <a:pt x="15" y="422"/>
                  <a:pt x="15" y="422"/>
                  <a:pt x="15" y="422"/>
                </a:cubicBezTo>
                <a:cubicBezTo>
                  <a:pt x="0" y="452"/>
                  <a:pt x="0" y="452"/>
                  <a:pt x="0" y="452"/>
                </a:cubicBezTo>
                <a:cubicBezTo>
                  <a:pt x="0" y="452"/>
                  <a:pt x="8" y="454"/>
                  <a:pt x="8" y="458"/>
                </a:cubicBezTo>
                <a:cubicBezTo>
                  <a:pt x="8" y="462"/>
                  <a:pt x="8" y="473"/>
                  <a:pt x="8" y="473"/>
                </a:cubicBezTo>
                <a:cubicBezTo>
                  <a:pt x="8" y="473"/>
                  <a:pt x="2" y="484"/>
                  <a:pt x="7" y="486"/>
                </a:cubicBezTo>
                <a:cubicBezTo>
                  <a:pt x="12" y="488"/>
                  <a:pt x="11" y="503"/>
                  <a:pt x="11" y="503"/>
                </a:cubicBezTo>
                <a:cubicBezTo>
                  <a:pt x="11" y="503"/>
                  <a:pt x="15" y="514"/>
                  <a:pt x="18" y="515"/>
                </a:cubicBezTo>
                <a:cubicBezTo>
                  <a:pt x="21" y="516"/>
                  <a:pt x="32" y="523"/>
                  <a:pt x="32" y="523"/>
                </a:cubicBezTo>
                <a:cubicBezTo>
                  <a:pt x="29" y="529"/>
                  <a:pt x="29" y="529"/>
                  <a:pt x="29" y="529"/>
                </a:cubicBezTo>
                <a:cubicBezTo>
                  <a:pt x="10" y="546"/>
                  <a:pt x="10" y="546"/>
                  <a:pt x="10" y="546"/>
                </a:cubicBezTo>
                <a:cubicBezTo>
                  <a:pt x="18" y="572"/>
                  <a:pt x="18" y="572"/>
                  <a:pt x="18" y="572"/>
                </a:cubicBezTo>
                <a:cubicBezTo>
                  <a:pt x="35" y="583"/>
                  <a:pt x="35" y="583"/>
                  <a:pt x="35" y="583"/>
                </a:cubicBezTo>
                <a:cubicBezTo>
                  <a:pt x="14" y="618"/>
                  <a:pt x="14" y="618"/>
                  <a:pt x="14" y="618"/>
                </a:cubicBezTo>
                <a:cubicBezTo>
                  <a:pt x="14" y="618"/>
                  <a:pt x="41" y="651"/>
                  <a:pt x="45" y="652"/>
                </a:cubicBezTo>
                <a:cubicBezTo>
                  <a:pt x="49" y="653"/>
                  <a:pt x="157" y="675"/>
                  <a:pt x="157" y="675"/>
                </a:cubicBezTo>
                <a:cubicBezTo>
                  <a:pt x="125" y="725"/>
                  <a:pt x="125" y="725"/>
                  <a:pt x="125" y="725"/>
                </a:cubicBezTo>
                <a:cubicBezTo>
                  <a:pt x="125" y="725"/>
                  <a:pt x="125" y="776"/>
                  <a:pt x="125" y="781"/>
                </a:cubicBezTo>
                <a:cubicBezTo>
                  <a:pt x="125" y="786"/>
                  <a:pt x="118" y="814"/>
                  <a:pt x="118" y="814"/>
                </a:cubicBezTo>
                <a:cubicBezTo>
                  <a:pt x="118" y="824"/>
                  <a:pt x="118" y="824"/>
                  <a:pt x="118" y="824"/>
                </a:cubicBezTo>
                <a:cubicBezTo>
                  <a:pt x="118" y="824"/>
                  <a:pt x="126" y="827"/>
                  <a:pt x="129" y="828"/>
                </a:cubicBezTo>
                <a:cubicBezTo>
                  <a:pt x="132" y="829"/>
                  <a:pt x="146" y="830"/>
                  <a:pt x="149" y="830"/>
                </a:cubicBezTo>
                <a:cubicBezTo>
                  <a:pt x="152" y="830"/>
                  <a:pt x="194" y="831"/>
                  <a:pt x="194" y="831"/>
                </a:cubicBezTo>
                <a:cubicBezTo>
                  <a:pt x="189" y="814"/>
                  <a:pt x="189" y="814"/>
                  <a:pt x="189" y="814"/>
                </a:cubicBezTo>
                <a:cubicBezTo>
                  <a:pt x="196" y="808"/>
                  <a:pt x="196" y="808"/>
                  <a:pt x="196" y="808"/>
                </a:cubicBezTo>
                <a:cubicBezTo>
                  <a:pt x="227" y="812"/>
                  <a:pt x="227" y="812"/>
                  <a:pt x="227" y="812"/>
                </a:cubicBezTo>
                <a:cubicBezTo>
                  <a:pt x="227" y="812"/>
                  <a:pt x="260" y="833"/>
                  <a:pt x="266" y="836"/>
                </a:cubicBezTo>
                <a:cubicBezTo>
                  <a:pt x="267" y="837"/>
                  <a:pt x="268" y="838"/>
                  <a:pt x="271" y="839"/>
                </a:cubicBezTo>
                <a:cubicBezTo>
                  <a:pt x="269" y="827"/>
                  <a:pt x="269" y="827"/>
                  <a:pt x="269" y="827"/>
                </a:cubicBezTo>
                <a:cubicBezTo>
                  <a:pt x="294" y="823"/>
                  <a:pt x="294" y="823"/>
                  <a:pt x="294" y="823"/>
                </a:cubicBezTo>
                <a:cubicBezTo>
                  <a:pt x="294" y="823"/>
                  <a:pt x="300" y="832"/>
                  <a:pt x="305" y="836"/>
                </a:cubicBezTo>
                <a:cubicBezTo>
                  <a:pt x="309" y="841"/>
                  <a:pt x="326" y="850"/>
                  <a:pt x="326" y="850"/>
                </a:cubicBezTo>
                <a:cubicBezTo>
                  <a:pt x="329" y="830"/>
                  <a:pt x="329" y="830"/>
                  <a:pt x="329" y="830"/>
                </a:cubicBezTo>
                <a:cubicBezTo>
                  <a:pt x="376" y="832"/>
                  <a:pt x="376" y="832"/>
                  <a:pt x="376" y="832"/>
                </a:cubicBezTo>
                <a:cubicBezTo>
                  <a:pt x="382" y="847"/>
                  <a:pt x="382" y="847"/>
                  <a:pt x="382" y="847"/>
                </a:cubicBezTo>
                <a:cubicBezTo>
                  <a:pt x="437" y="835"/>
                  <a:pt x="437" y="835"/>
                  <a:pt x="437" y="835"/>
                </a:cubicBezTo>
                <a:cubicBezTo>
                  <a:pt x="473" y="818"/>
                  <a:pt x="473" y="818"/>
                  <a:pt x="473" y="818"/>
                </a:cubicBezTo>
                <a:cubicBezTo>
                  <a:pt x="484" y="802"/>
                  <a:pt x="484" y="802"/>
                  <a:pt x="484" y="802"/>
                </a:cubicBezTo>
                <a:cubicBezTo>
                  <a:pt x="517" y="802"/>
                  <a:pt x="517" y="802"/>
                  <a:pt x="517" y="802"/>
                </a:cubicBezTo>
                <a:cubicBezTo>
                  <a:pt x="541" y="817"/>
                  <a:pt x="541" y="817"/>
                  <a:pt x="541" y="817"/>
                </a:cubicBezTo>
                <a:cubicBezTo>
                  <a:pt x="558" y="803"/>
                  <a:pt x="558" y="803"/>
                  <a:pt x="558" y="803"/>
                </a:cubicBezTo>
                <a:cubicBezTo>
                  <a:pt x="544" y="784"/>
                  <a:pt x="544" y="784"/>
                  <a:pt x="544" y="784"/>
                </a:cubicBezTo>
                <a:cubicBezTo>
                  <a:pt x="519" y="758"/>
                  <a:pt x="519" y="758"/>
                  <a:pt x="519" y="758"/>
                </a:cubicBezTo>
                <a:cubicBezTo>
                  <a:pt x="526" y="740"/>
                  <a:pt x="526" y="740"/>
                  <a:pt x="526" y="740"/>
                </a:cubicBezTo>
                <a:cubicBezTo>
                  <a:pt x="555" y="729"/>
                  <a:pt x="555" y="729"/>
                  <a:pt x="555" y="729"/>
                </a:cubicBezTo>
                <a:cubicBezTo>
                  <a:pt x="553" y="705"/>
                  <a:pt x="553" y="705"/>
                  <a:pt x="553" y="705"/>
                </a:cubicBezTo>
                <a:cubicBezTo>
                  <a:pt x="565" y="701"/>
                  <a:pt x="565" y="701"/>
                  <a:pt x="565" y="701"/>
                </a:cubicBezTo>
                <a:cubicBezTo>
                  <a:pt x="571" y="704"/>
                  <a:pt x="571" y="704"/>
                  <a:pt x="571" y="704"/>
                </a:cubicBezTo>
                <a:cubicBezTo>
                  <a:pt x="585" y="708"/>
                  <a:pt x="585" y="708"/>
                  <a:pt x="585" y="708"/>
                </a:cubicBezTo>
                <a:cubicBezTo>
                  <a:pt x="591" y="673"/>
                  <a:pt x="591" y="673"/>
                  <a:pt x="591" y="673"/>
                </a:cubicBezTo>
                <a:lnTo>
                  <a:pt x="570" y="660"/>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35"/>
          <p:cNvSpPr>
            <a:spLocks/>
          </p:cNvSpPr>
          <p:nvPr/>
        </p:nvSpPr>
        <p:spPr bwMode="auto">
          <a:xfrm>
            <a:off x="18253075" y="7754938"/>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36"/>
          <p:cNvSpPr>
            <a:spLocks/>
          </p:cNvSpPr>
          <p:nvPr/>
        </p:nvSpPr>
        <p:spPr bwMode="auto">
          <a:xfrm>
            <a:off x="18249900" y="7758113"/>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37"/>
          <p:cNvSpPr>
            <a:spLocks/>
          </p:cNvSpPr>
          <p:nvPr/>
        </p:nvSpPr>
        <p:spPr bwMode="auto">
          <a:xfrm>
            <a:off x="18256250" y="7751763"/>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0"/>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38"/>
          <p:cNvSpPr>
            <a:spLocks/>
          </p:cNvSpPr>
          <p:nvPr/>
        </p:nvSpPr>
        <p:spPr bwMode="auto">
          <a:xfrm>
            <a:off x="15808325" y="8859838"/>
            <a:ext cx="1152525" cy="695325"/>
          </a:xfrm>
          <a:custGeom>
            <a:avLst/>
            <a:gdLst>
              <a:gd name="T0" fmla="*/ 351 w 362"/>
              <a:gd name="T1" fmla="*/ 90 h 220"/>
              <a:gd name="T2" fmla="*/ 303 w 362"/>
              <a:gd name="T3" fmla="*/ 91 h 220"/>
              <a:gd name="T4" fmla="*/ 288 w 362"/>
              <a:gd name="T5" fmla="*/ 63 h 220"/>
              <a:gd name="T6" fmla="*/ 284 w 362"/>
              <a:gd name="T7" fmla="*/ 31 h 220"/>
              <a:gd name="T8" fmla="*/ 240 w 362"/>
              <a:gd name="T9" fmla="*/ 4 h 220"/>
              <a:gd name="T10" fmla="*/ 202 w 362"/>
              <a:gd name="T11" fmla="*/ 6 h 220"/>
              <a:gd name="T12" fmla="*/ 162 w 362"/>
              <a:gd name="T13" fmla="*/ 22 h 220"/>
              <a:gd name="T14" fmla="*/ 131 w 362"/>
              <a:gd name="T15" fmla="*/ 16 h 220"/>
              <a:gd name="T16" fmla="*/ 120 w 362"/>
              <a:gd name="T17" fmla="*/ 41 h 220"/>
              <a:gd name="T18" fmla="*/ 86 w 362"/>
              <a:gd name="T19" fmla="*/ 34 h 220"/>
              <a:gd name="T20" fmla="*/ 57 w 362"/>
              <a:gd name="T21" fmla="*/ 90 h 220"/>
              <a:gd name="T22" fmla="*/ 0 w 362"/>
              <a:gd name="T23" fmla="*/ 182 h 220"/>
              <a:gd name="T24" fmla="*/ 25 w 362"/>
              <a:gd name="T25" fmla="*/ 158 h 220"/>
              <a:gd name="T26" fmla="*/ 75 w 362"/>
              <a:gd name="T27" fmla="*/ 176 h 220"/>
              <a:gd name="T28" fmla="*/ 84 w 362"/>
              <a:gd name="T29" fmla="*/ 210 h 220"/>
              <a:gd name="T30" fmla="*/ 133 w 362"/>
              <a:gd name="T31" fmla="*/ 207 h 220"/>
              <a:gd name="T32" fmla="*/ 157 w 362"/>
              <a:gd name="T33" fmla="*/ 208 h 220"/>
              <a:gd name="T34" fmla="*/ 174 w 362"/>
              <a:gd name="T35" fmla="*/ 171 h 220"/>
              <a:gd name="T36" fmla="*/ 200 w 362"/>
              <a:gd name="T37" fmla="*/ 151 h 220"/>
              <a:gd name="T38" fmla="*/ 223 w 362"/>
              <a:gd name="T39" fmla="*/ 189 h 220"/>
              <a:gd name="T40" fmla="*/ 237 w 362"/>
              <a:gd name="T41" fmla="*/ 217 h 220"/>
              <a:gd name="T42" fmla="*/ 249 w 362"/>
              <a:gd name="T43" fmla="*/ 206 h 220"/>
              <a:gd name="T44" fmla="*/ 260 w 362"/>
              <a:gd name="T45" fmla="*/ 170 h 220"/>
              <a:gd name="T46" fmla="*/ 277 w 362"/>
              <a:gd name="T47" fmla="*/ 148 h 220"/>
              <a:gd name="T48" fmla="*/ 294 w 362"/>
              <a:gd name="T49" fmla="*/ 166 h 220"/>
              <a:gd name="T50" fmla="*/ 321 w 362"/>
              <a:gd name="T51" fmla="*/ 159 h 220"/>
              <a:gd name="T52" fmla="*/ 333 w 362"/>
              <a:gd name="T53" fmla="*/ 171 h 220"/>
              <a:gd name="T54" fmla="*/ 335 w 362"/>
              <a:gd name="T55" fmla="*/ 158 h 220"/>
              <a:gd name="T56" fmla="*/ 335 w 362"/>
              <a:gd name="T57" fmla="*/ 133 h 220"/>
              <a:gd name="T58" fmla="*/ 343 w 362"/>
              <a:gd name="T59" fmla="*/ 140 h 220"/>
              <a:gd name="T60" fmla="*/ 362 w 362"/>
              <a:gd name="T61" fmla="*/ 128 h 220"/>
              <a:gd name="T62" fmla="*/ 360 w 362"/>
              <a:gd name="T63" fmla="*/ 10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2" h="220">
                <a:moveTo>
                  <a:pt x="360" y="102"/>
                </a:moveTo>
                <a:cubicBezTo>
                  <a:pt x="351" y="90"/>
                  <a:pt x="351" y="90"/>
                  <a:pt x="351" y="90"/>
                </a:cubicBezTo>
                <a:cubicBezTo>
                  <a:pt x="330" y="99"/>
                  <a:pt x="330" y="99"/>
                  <a:pt x="330" y="99"/>
                </a:cubicBezTo>
                <a:cubicBezTo>
                  <a:pt x="303" y="91"/>
                  <a:pt x="303" y="91"/>
                  <a:pt x="303" y="91"/>
                </a:cubicBezTo>
                <a:cubicBezTo>
                  <a:pt x="303" y="91"/>
                  <a:pt x="288" y="78"/>
                  <a:pt x="286" y="73"/>
                </a:cubicBezTo>
                <a:cubicBezTo>
                  <a:pt x="285" y="69"/>
                  <a:pt x="288" y="63"/>
                  <a:pt x="288" y="63"/>
                </a:cubicBezTo>
                <a:cubicBezTo>
                  <a:pt x="285" y="39"/>
                  <a:pt x="285" y="39"/>
                  <a:pt x="285" y="39"/>
                </a:cubicBezTo>
                <a:cubicBezTo>
                  <a:pt x="284" y="31"/>
                  <a:pt x="284" y="31"/>
                  <a:pt x="284" y="31"/>
                </a:cubicBezTo>
                <a:cubicBezTo>
                  <a:pt x="281" y="30"/>
                  <a:pt x="280" y="29"/>
                  <a:pt x="279" y="28"/>
                </a:cubicBezTo>
                <a:cubicBezTo>
                  <a:pt x="273" y="25"/>
                  <a:pt x="240" y="4"/>
                  <a:pt x="240" y="4"/>
                </a:cubicBezTo>
                <a:cubicBezTo>
                  <a:pt x="209" y="0"/>
                  <a:pt x="209" y="0"/>
                  <a:pt x="209" y="0"/>
                </a:cubicBezTo>
                <a:cubicBezTo>
                  <a:pt x="202" y="6"/>
                  <a:pt x="202" y="6"/>
                  <a:pt x="202" y="6"/>
                </a:cubicBezTo>
                <a:cubicBezTo>
                  <a:pt x="207" y="23"/>
                  <a:pt x="207" y="23"/>
                  <a:pt x="207" y="23"/>
                </a:cubicBezTo>
                <a:cubicBezTo>
                  <a:pt x="207" y="23"/>
                  <a:pt x="165" y="22"/>
                  <a:pt x="162" y="22"/>
                </a:cubicBezTo>
                <a:cubicBezTo>
                  <a:pt x="159" y="22"/>
                  <a:pt x="145" y="21"/>
                  <a:pt x="142" y="20"/>
                </a:cubicBezTo>
                <a:cubicBezTo>
                  <a:pt x="139" y="19"/>
                  <a:pt x="131" y="16"/>
                  <a:pt x="131" y="16"/>
                </a:cubicBezTo>
                <a:cubicBezTo>
                  <a:pt x="121" y="29"/>
                  <a:pt x="121" y="29"/>
                  <a:pt x="121" y="29"/>
                </a:cubicBezTo>
                <a:cubicBezTo>
                  <a:pt x="120" y="41"/>
                  <a:pt x="120" y="41"/>
                  <a:pt x="120" y="41"/>
                </a:cubicBezTo>
                <a:cubicBezTo>
                  <a:pt x="90" y="28"/>
                  <a:pt x="90" y="28"/>
                  <a:pt x="90" y="28"/>
                </a:cubicBezTo>
                <a:cubicBezTo>
                  <a:pt x="86" y="34"/>
                  <a:pt x="86" y="34"/>
                  <a:pt x="86" y="34"/>
                </a:cubicBezTo>
                <a:cubicBezTo>
                  <a:pt x="91" y="45"/>
                  <a:pt x="91" y="45"/>
                  <a:pt x="91" y="45"/>
                </a:cubicBezTo>
                <a:cubicBezTo>
                  <a:pt x="57" y="90"/>
                  <a:pt x="57" y="90"/>
                  <a:pt x="57" y="90"/>
                </a:cubicBezTo>
                <a:cubicBezTo>
                  <a:pt x="16" y="139"/>
                  <a:pt x="16" y="139"/>
                  <a:pt x="16" y="139"/>
                </a:cubicBezTo>
                <a:cubicBezTo>
                  <a:pt x="0" y="182"/>
                  <a:pt x="0" y="182"/>
                  <a:pt x="0" y="182"/>
                </a:cubicBezTo>
                <a:cubicBezTo>
                  <a:pt x="20" y="183"/>
                  <a:pt x="20" y="183"/>
                  <a:pt x="20" y="183"/>
                </a:cubicBezTo>
                <a:cubicBezTo>
                  <a:pt x="25" y="158"/>
                  <a:pt x="25" y="158"/>
                  <a:pt x="25" y="158"/>
                </a:cubicBezTo>
                <a:cubicBezTo>
                  <a:pt x="67" y="149"/>
                  <a:pt x="67" y="149"/>
                  <a:pt x="67" y="149"/>
                </a:cubicBezTo>
                <a:cubicBezTo>
                  <a:pt x="75" y="176"/>
                  <a:pt x="75" y="176"/>
                  <a:pt x="75" y="176"/>
                </a:cubicBezTo>
                <a:cubicBezTo>
                  <a:pt x="81" y="207"/>
                  <a:pt x="81" y="207"/>
                  <a:pt x="81" y="207"/>
                </a:cubicBezTo>
                <a:cubicBezTo>
                  <a:pt x="84" y="210"/>
                  <a:pt x="84" y="210"/>
                  <a:pt x="84" y="210"/>
                </a:cubicBezTo>
                <a:cubicBezTo>
                  <a:pt x="116" y="214"/>
                  <a:pt x="116" y="214"/>
                  <a:pt x="116" y="214"/>
                </a:cubicBezTo>
                <a:cubicBezTo>
                  <a:pt x="133" y="207"/>
                  <a:pt x="133" y="207"/>
                  <a:pt x="133" y="207"/>
                </a:cubicBezTo>
                <a:cubicBezTo>
                  <a:pt x="143" y="208"/>
                  <a:pt x="143" y="208"/>
                  <a:pt x="143" y="208"/>
                </a:cubicBezTo>
                <a:cubicBezTo>
                  <a:pt x="157" y="208"/>
                  <a:pt x="157" y="208"/>
                  <a:pt x="157" y="208"/>
                </a:cubicBezTo>
                <a:cubicBezTo>
                  <a:pt x="177" y="186"/>
                  <a:pt x="177" y="186"/>
                  <a:pt x="177" y="186"/>
                </a:cubicBezTo>
                <a:cubicBezTo>
                  <a:pt x="174" y="171"/>
                  <a:pt x="174" y="171"/>
                  <a:pt x="174" y="171"/>
                </a:cubicBezTo>
                <a:cubicBezTo>
                  <a:pt x="181" y="158"/>
                  <a:pt x="181" y="158"/>
                  <a:pt x="181" y="158"/>
                </a:cubicBezTo>
                <a:cubicBezTo>
                  <a:pt x="200" y="151"/>
                  <a:pt x="200" y="151"/>
                  <a:pt x="200" y="151"/>
                </a:cubicBezTo>
                <a:cubicBezTo>
                  <a:pt x="203" y="177"/>
                  <a:pt x="203" y="177"/>
                  <a:pt x="203" y="177"/>
                </a:cubicBezTo>
                <a:cubicBezTo>
                  <a:pt x="203" y="177"/>
                  <a:pt x="221" y="188"/>
                  <a:pt x="223" y="189"/>
                </a:cubicBezTo>
                <a:cubicBezTo>
                  <a:pt x="226" y="190"/>
                  <a:pt x="225" y="200"/>
                  <a:pt x="225" y="200"/>
                </a:cubicBezTo>
                <a:cubicBezTo>
                  <a:pt x="225" y="200"/>
                  <a:pt x="234" y="214"/>
                  <a:pt x="237" y="217"/>
                </a:cubicBezTo>
                <a:cubicBezTo>
                  <a:pt x="240" y="220"/>
                  <a:pt x="251" y="212"/>
                  <a:pt x="251" y="212"/>
                </a:cubicBezTo>
                <a:cubicBezTo>
                  <a:pt x="249" y="206"/>
                  <a:pt x="249" y="206"/>
                  <a:pt x="249" y="206"/>
                </a:cubicBezTo>
                <a:cubicBezTo>
                  <a:pt x="248" y="193"/>
                  <a:pt x="248" y="193"/>
                  <a:pt x="248" y="193"/>
                </a:cubicBezTo>
                <a:cubicBezTo>
                  <a:pt x="260" y="170"/>
                  <a:pt x="260" y="170"/>
                  <a:pt x="260" y="170"/>
                </a:cubicBezTo>
                <a:cubicBezTo>
                  <a:pt x="263" y="148"/>
                  <a:pt x="263" y="148"/>
                  <a:pt x="263" y="148"/>
                </a:cubicBezTo>
                <a:cubicBezTo>
                  <a:pt x="277" y="148"/>
                  <a:pt x="277" y="148"/>
                  <a:pt x="277" y="148"/>
                </a:cubicBezTo>
                <a:cubicBezTo>
                  <a:pt x="277" y="166"/>
                  <a:pt x="277" y="166"/>
                  <a:pt x="277" y="166"/>
                </a:cubicBezTo>
                <a:cubicBezTo>
                  <a:pt x="294" y="166"/>
                  <a:pt x="294" y="166"/>
                  <a:pt x="294" y="166"/>
                </a:cubicBezTo>
                <a:cubicBezTo>
                  <a:pt x="309" y="158"/>
                  <a:pt x="309" y="158"/>
                  <a:pt x="309" y="158"/>
                </a:cubicBezTo>
                <a:cubicBezTo>
                  <a:pt x="321" y="159"/>
                  <a:pt x="321" y="159"/>
                  <a:pt x="321" y="159"/>
                </a:cubicBezTo>
                <a:cubicBezTo>
                  <a:pt x="326" y="169"/>
                  <a:pt x="326" y="169"/>
                  <a:pt x="326" y="169"/>
                </a:cubicBezTo>
                <a:cubicBezTo>
                  <a:pt x="333" y="171"/>
                  <a:pt x="333" y="171"/>
                  <a:pt x="333" y="171"/>
                </a:cubicBezTo>
                <a:cubicBezTo>
                  <a:pt x="337" y="168"/>
                  <a:pt x="337" y="168"/>
                  <a:pt x="337" y="168"/>
                </a:cubicBezTo>
                <a:cubicBezTo>
                  <a:pt x="335" y="158"/>
                  <a:pt x="335" y="158"/>
                  <a:pt x="335" y="158"/>
                </a:cubicBezTo>
                <a:cubicBezTo>
                  <a:pt x="327" y="140"/>
                  <a:pt x="327" y="140"/>
                  <a:pt x="327" y="140"/>
                </a:cubicBezTo>
                <a:cubicBezTo>
                  <a:pt x="335" y="133"/>
                  <a:pt x="335" y="133"/>
                  <a:pt x="335" y="133"/>
                </a:cubicBezTo>
                <a:cubicBezTo>
                  <a:pt x="343" y="127"/>
                  <a:pt x="343" y="127"/>
                  <a:pt x="343" y="127"/>
                </a:cubicBezTo>
                <a:cubicBezTo>
                  <a:pt x="343" y="140"/>
                  <a:pt x="343" y="140"/>
                  <a:pt x="343" y="140"/>
                </a:cubicBezTo>
                <a:cubicBezTo>
                  <a:pt x="343" y="140"/>
                  <a:pt x="351" y="137"/>
                  <a:pt x="355" y="135"/>
                </a:cubicBezTo>
                <a:cubicBezTo>
                  <a:pt x="359" y="133"/>
                  <a:pt x="362" y="128"/>
                  <a:pt x="362" y="128"/>
                </a:cubicBezTo>
                <a:cubicBezTo>
                  <a:pt x="357" y="118"/>
                  <a:pt x="357" y="118"/>
                  <a:pt x="357" y="118"/>
                </a:cubicBezTo>
                <a:lnTo>
                  <a:pt x="360" y="10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39"/>
          <p:cNvSpPr>
            <a:spLocks/>
          </p:cNvSpPr>
          <p:nvPr/>
        </p:nvSpPr>
        <p:spPr bwMode="auto">
          <a:xfrm>
            <a:off x="15244763" y="6862763"/>
            <a:ext cx="938212" cy="933450"/>
          </a:xfrm>
          <a:custGeom>
            <a:avLst/>
            <a:gdLst>
              <a:gd name="T0" fmla="*/ 190 w 295"/>
              <a:gd name="T1" fmla="*/ 276 h 295"/>
              <a:gd name="T2" fmla="*/ 215 w 295"/>
              <a:gd name="T3" fmla="*/ 224 h 295"/>
              <a:gd name="T4" fmla="*/ 193 w 295"/>
              <a:gd name="T5" fmla="*/ 169 h 295"/>
              <a:gd name="T6" fmla="*/ 246 w 295"/>
              <a:gd name="T7" fmla="*/ 155 h 295"/>
              <a:gd name="T8" fmla="*/ 271 w 295"/>
              <a:gd name="T9" fmla="*/ 106 h 295"/>
              <a:gd name="T10" fmla="*/ 243 w 295"/>
              <a:gd name="T11" fmla="*/ 86 h 295"/>
              <a:gd name="T12" fmla="*/ 283 w 295"/>
              <a:gd name="T13" fmla="*/ 42 h 295"/>
              <a:gd name="T14" fmla="*/ 275 w 295"/>
              <a:gd name="T15" fmla="*/ 20 h 295"/>
              <a:gd name="T16" fmla="*/ 295 w 295"/>
              <a:gd name="T17" fmla="*/ 9 h 295"/>
              <a:gd name="T18" fmla="*/ 253 w 295"/>
              <a:gd name="T19" fmla="*/ 0 h 295"/>
              <a:gd name="T20" fmla="*/ 195 w 295"/>
              <a:gd name="T21" fmla="*/ 4 h 295"/>
              <a:gd name="T22" fmla="*/ 168 w 295"/>
              <a:gd name="T23" fmla="*/ 18 h 295"/>
              <a:gd name="T24" fmla="*/ 149 w 295"/>
              <a:gd name="T25" fmla="*/ 46 h 295"/>
              <a:gd name="T26" fmla="*/ 171 w 295"/>
              <a:gd name="T27" fmla="*/ 57 h 295"/>
              <a:gd name="T28" fmla="*/ 171 w 295"/>
              <a:gd name="T29" fmla="*/ 93 h 295"/>
              <a:gd name="T30" fmla="*/ 131 w 295"/>
              <a:gd name="T31" fmla="*/ 122 h 295"/>
              <a:gd name="T32" fmla="*/ 129 w 295"/>
              <a:gd name="T33" fmla="*/ 79 h 295"/>
              <a:gd name="T34" fmla="*/ 131 w 295"/>
              <a:gd name="T35" fmla="*/ 64 h 295"/>
              <a:gd name="T36" fmla="*/ 111 w 295"/>
              <a:gd name="T37" fmla="*/ 49 h 295"/>
              <a:gd name="T38" fmla="*/ 99 w 295"/>
              <a:gd name="T39" fmla="*/ 106 h 295"/>
              <a:gd name="T40" fmla="*/ 75 w 295"/>
              <a:gd name="T41" fmla="*/ 153 h 295"/>
              <a:gd name="T42" fmla="*/ 61 w 295"/>
              <a:gd name="T43" fmla="*/ 164 h 295"/>
              <a:gd name="T44" fmla="*/ 86 w 295"/>
              <a:gd name="T45" fmla="*/ 183 h 295"/>
              <a:gd name="T46" fmla="*/ 49 w 295"/>
              <a:gd name="T47" fmla="*/ 206 h 295"/>
              <a:gd name="T48" fmla="*/ 24 w 295"/>
              <a:gd name="T49" fmla="*/ 189 h 295"/>
              <a:gd name="T50" fmla="*/ 7 w 295"/>
              <a:gd name="T51" fmla="*/ 198 h 295"/>
              <a:gd name="T52" fmla="*/ 30 w 295"/>
              <a:gd name="T53" fmla="*/ 207 h 295"/>
              <a:gd name="T54" fmla="*/ 54 w 295"/>
              <a:gd name="T55" fmla="*/ 212 h 295"/>
              <a:gd name="T56" fmla="*/ 74 w 295"/>
              <a:gd name="T57" fmla="*/ 222 h 295"/>
              <a:gd name="T58" fmla="*/ 69 w 295"/>
              <a:gd name="T59" fmla="*/ 233 h 295"/>
              <a:gd name="T60" fmla="*/ 49 w 295"/>
              <a:gd name="T61" fmla="*/ 221 h 295"/>
              <a:gd name="T62" fmla="*/ 9 w 295"/>
              <a:gd name="T63" fmla="*/ 221 h 295"/>
              <a:gd name="T64" fmla="*/ 2 w 295"/>
              <a:gd name="T65" fmla="*/ 224 h 295"/>
              <a:gd name="T66" fmla="*/ 50 w 295"/>
              <a:gd name="T67" fmla="*/ 249 h 295"/>
              <a:gd name="T68" fmla="*/ 87 w 295"/>
              <a:gd name="T69" fmla="*/ 225 h 295"/>
              <a:gd name="T70" fmla="*/ 129 w 295"/>
              <a:gd name="T71" fmla="*/ 233 h 295"/>
              <a:gd name="T72" fmla="*/ 165 w 295"/>
              <a:gd name="T73" fmla="*/ 241 h 295"/>
              <a:gd name="T74" fmla="*/ 171 w 295"/>
              <a:gd name="T75" fmla="*/ 287 h 295"/>
              <a:gd name="T76" fmla="*/ 198 w 295"/>
              <a:gd name="T77"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 h="295">
                <a:moveTo>
                  <a:pt x="198" y="282"/>
                </a:moveTo>
                <a:cubicBezTo>
                  <a:pt x="198" y="278"/>
                  <a:pt x="190" y="276"/>
                  <a:pt x="190" y="276"/>
                </a:cubicBezTo>
                <a:cubicBezTo>
                  <a:pt x="205" y="246"/>
                  <a:pt x="205" y="246"/>
                  <a:pt x="205" y="246"/>
                </a:cubicBezTo>
                <a:cubicBezTo>
                  <a:pt x="215" y="224"/>
                  <a:pt x="215" y="224"/>
                  <a:pt x="215" y="224"/>
                </a:cubicBezTo>
                <a:cubicBezTo>
                  <a:pt x="201" y="199"/>
                  <a:pt x="201" y="199"/>
                  <a:pt x="201" y="199"/>
                </a:cubicBezTo>
                <a:cubicBezTo>
                  <a:pt x="193" y="169"/>
                  <a:pt x="193" y="169"/>
                  <a:pt x="193" y="169"/>
                </a:cubicBezTo>
                <a:cubicBezTo>
                  <a:pt x="245" y="167"/>
                  <a:pt x="245" y="167"/>
                  <a:pt x="245" y="167"/>
                </a:cubicBezTo>
                <a:cubicBezTo>
                  <a:pt x="246" y="155"/>
                  <a:pt x="246" y="155"/>
                  <a:pt x="246" y="155"/>
                </a:cubicBezTo>
                <a:cubicBezTo>
                  <a:pt x="261" y="137"/>
                  <a:pt x="261" y="137"/>
                  <a:pt x="261" y="137"/>
                </a:cubicBezTo>
                <a:cubicBezTo>
                  <a:pt x="271" y="106"/>
                  <a:pt x="271" y="106"/>
                  <a:pt x="271" y="106"/>
                </a:cubicBezTo>
                <a:cubicBezTo>
                  <a:pt x="249" y="102"/>
                  <a:pt x="249" y="102"/>
                  <a:pt x="249" y="102"/>
                </a:cubicBezTo>
                <a:cubicBezTo>
                  <a:pt x="249" y="102"/>
                  <a:pt x="244" y="93"/>
                  <a:pt x="243" y="86"/>
                </a:cubicBezTo>
                <a:cubicBezTo>
                  <a:pt x="242" y="79"/>
                  <a:pt x="269" y="82"/>
                  <a:pt x="269" y="82"/>
                </a:cubicBezTo>
                <a:cubicBezTo>
                  <a:pt x="283" y="42"/>
                  <a:pt x="283" y="42"/>
                  <a:pt x="283" y="42"/>
                </a:cubicBezTo>
                <a:cubicBezTo>
                  <a:pt x="274" y="32"/>
                  <a:pt x="274" y="32"/>
                  <a:pt x="274" y="32"/>
                </a:cubicBezTo>
                <a:cubicBezTo>
                  <a:pt x="275" y="20"/>
                  <a:pt x="275" y="20"/>
                  <a:pt x="275" y="20"/>
                </a:cubicBezTo>
                <a:cubicBezTo>
                  <a:pt x="275" y="19"/>
                  <a:pt x="275" y="19"/>
                  <a:pt x="275" y="19"/>
                </a:cubicBezTo>
                <a:cubicBezTo>
                  <a:pt x="295" y="9"/>
                  <a:pt x="295" y="9"/>
                  <a:pt x="295" y="9"/>
                </a:cubicBezTo>
                <a:cubicBezTo>
                  <a:pt x="269" y="22"/>
                  <a:pt x="269" y="22"/>
                  <a:pt x="269" y="22"/>
                </a:cubicBezTo>
                <a:cubicBezTo>
                  <a:pt x="253" y="0"/>
                  <a:pt x="253" y="0"/>
                  <a:pt x="253" y="0"/>
                </a:cubicBezTo>
                <a:cubicBezTo>
                  <a:pt x="219" y="3"/>
                  <a:pt x="219" y="3"/>
                  <a:pt x="219" y="3"/>
                </a:cubicBezTo>
                <a:cubicBezTo>
                  <a:pt x="195" y="4"/>
                  <a:pt x="195" y="4"/>
                  <a:pt x="195" y="4"/>
                </a:cubicBezTo>
                <a:cubicBezTo>
                  <a:pt x="188" y="4"/>
                  <a:pt x="188" y="4"/>
                  <a:pt x="188" y="4"/>
                </a:cubicBezTo>
                <a:cubicBezTo>
                  <a:pt x="168" y="18"/>
                  <a:pt x="168" y="18"/>
                  <a:pt x="168" y="18"/>
                </a:cubicBezTo>
                <a:cubicBezTo>
                  <a:pt x="149" y="31"/>
                  <a:pt x="149" y="31"/>
                  <a:pt x="149" y="31"/>
                </a:cubicBezTo>
                <a:cubicBezTo>
                  <a:pt x="149" y="46"/>
                  <a:pt x="149" y="46"/>
                  <a:pt x="149" y="46"/>
                </a:cubicBezTo>
                <a:cubicBezTo>
                  <a:pt x="159" y="55"/>
                  <a:pt x="159" y="55"/>
                  <a:pt x="159" y="55"/>
                </a:cubicBezTo>
                <a:cubicBezTo>
                  <a:pt x="171" y="57"/>
                  <a:pt x="171" y="57"/>
                  <a:pt x="171" y="57"/>
                </a:cubicBezTo>
                <a:cubicBezTo>
                  <a:pt x="174" y="63"/>
                  <a:pt x="174" y="63"/>
                  <a:pt x="174" y="63"/>
                </a:cubicBezTo>
                <a:cubicBezTo>
                  <a:pt x="171" y="93"/>
                  <a:pt x="171" y="93"/>
                  <a:pt x="171" y="93"/>
                </a:cubicBezTo>
                <a:cubicBezTo>
                  <a:pt x="170" y="100"/>
                  <a:pt x="170" y="100"/>
                  <a:pt x="170" y="100"/>
                </a:cubicBezTo>
                <a:cubicBezTo>
                  <a:pt x="131" y="122"/>
                  <a:pt x="131" y="122"/>
                  <a:pt x="131" y="122"/>
                </a:cubicBezTo>
                <a:cubicBezTo>
                  <a:pt x="123" y="99"/>
                  <a:pt x="123" y="99"/>
                  <a:pt x="123" y="99"/>
                </a:cubicBezTo>
                <a:cubicBezTo>
                  <a:pt x="129" y="79"/>
                  <a:pt x="129" y="79"/>
                  <a:pt x="129" y="79"/>
                </a:cubicBezTo>
                <a:cubicBezTo>
                  <a:pt x="137" y="76"/>
                  <a:pt x="137" y="76"/>
                  <a:pt x="137" y="76"/>
                </a:cubicBezTo>
                <a:cubicBezTo>
                  <a:pt x="137" y="76"/>
                  <a:pt x="131" y="72"/>
                  <a:pt x="131" y="64"/>
                </a:cubicBezTo>
                <a:cubicBezTo>
                  <a:pt x="131" y="57"/>
                  <a:pt x="128" y="49"/>
                  <a:pt x="128" y="49"/>
                </a:cubicBezTo>
                <a:cubicBezTo>
                  <a:pt x="111" y="49"/>
                  <a:pt x="111" y="49"/>
                  <a:pt x="111" y="49"/>
                </a:cubicBezTo>
                <a:cubicBezTo>
                  <a:pt x="104" y="75"/>
                  <a:pt x="104" y="75"/>
                  <a:pt x="104" y="75"/>
                </a:cubicBezTo>
                <a:cubicBezTo>
                  <a:pt x="99" y="106"/>
                  <a:pt x="99" y="106"/>
                  <a:pt x="99" y="106"/>
                </a:cubicBezTo>
                <a:cubicBezTo>
                  <a:pt x="93" y="126"/>
                  <a:pt x="93" y="126"/>
                  <a:pt x="93" y="126"/>
                </a:cubicBezTo>
                <a:cubicBezTo>
                  <a:pt x="93" y="126"/>
                  <a:pt x="83" y="152"/>
                  <a:pt x="75" y="153"/>
                </a:cubicBezTo>
                <a:cubicBezTo>
                  <a:pt x="67" y="155"/>
                  <a:pt x="55" y="156"/>
                  <a:pt x="55" y="156"/>
                </a:cubicBezTo>
                <a:cubicBezTo>
                  <a:pt x="61" y="164"/>
                  <a:pt x="61" y="164"/>
                  <a:pt x="61" y="164"/>
                </a:cubicBezTo>
                <a:cubicBezTo>
                  <a:pt x="81" y="177"/>
                  <a:pt x="81" y="177"/>
                  <a:pt x="81" y="177"/>
                </a:cubicBezTo>
                <a:cubicBezTo>
                  <a:pt x="81" y="177"/>
                  <a:pt x="86" y="179"/>
                  <a:pt x="86" y="183"/>
                </a:cubicBezTo>
                <a:cubicBezTo>
                  <a:pt x="86" y="188"/>
                  <a:pt x="83" y="194"/>
                  <a:pt x="77" y="195"/>
                </a:cubicBezTo>
                <a:cubicBezTo>
                  <a:pt x="70" y="197"/>
                  <a:pt x="49" y="206"/>
                  <a:pt x="49" y="206"/>
                </a:cubicBezTo>
                <a:cubicBezTo>
                  <a:pt x="33" y="198"/>
                  <a:pt x="33" y="198"/>
                  <a:pt x="33" y="198"/>
                </a:cubicBezTo>
                <a:cubicBezTo>
                  <a:pt x="24" y="189"/>
                  <a:pt x="24" y="189"/>
                  <a:pt x="24" y="189"/>
                </a:cubicBezTo>
                <a:cubicBezTo>
                  <a:pt x="24" y="189"/>
                  <a:pt x="16" y="182"/>
                  <a:pt x="12" y="188"/>
                </a:cubicBezTo>
                <a:cubicBezTo>
                  <a:pt x="7" y="194"/>
                  <a:pt x="7" y="198"/>
                  <a:pt x="7" y="198"/>
                </a:cubicBezTo>
                <a:cubicBezTo>
                  <a:pt x="18" y="203"/>
                  <a:pt x="18" y="203"/>
                  <a:pt x="18" y="203"/>
                </a:cubicBezTo>
                <a:cubicBezTo>
                  <a:pt x="30" y="207"/>
                  <a:pt x="30" y="207"/>
                  <a:pt x="30" y="207"/>
                </a:cubicBezTo>
                <a:cubicBezTo>
                  <a:pt x="45" y="212"/>
                  <a:pt x="45" y="212"/>
                  <a:pt x="45" y="212"/>
                </a:cubicBezTo>
                <a:cubicBezTo>
                  <a:pt x="54" y="212"/>
                  <a:pt x="54" y="212"/>
                  <a:pt x="54" y="212"/>
                </a:cubicBezTo>
                <a:cubicBezTo>
                  <a:pt x="74" y="216"/>
                  <a:pt x="74" y="216"/>
                  <a:pt x="74" y="216"/>
                </a:cubicBezTo>
                <a:cubicBezTo>
                  <a:pt x="74" y="216"/>
                  <a:pt x="74" y="218"/>
                  <a:pt x="74" y="222"/>
                </a:cubicBezTo>
                <a:cubicBezTo>
                  <a:pt x="74" y="227"/>
                  <a:pt x="78" y="230"/>
                  <a:pt x="74" y="231"/>
                </a:cubicBezTo>
                <a:cubicBezTo>
                  <a:pt x="69" y="233"/>
                  <a:pt x="69" y="233"/>
                  <a:pt x="69" y="233"/>
                </a:cubicBezTo>
                <a:cubicBezTo>
                  <a:pt x="60" y="230"/>
                  <a:pt x="60" y="230"/>
                  <a:pt x="60" y="230"/>
                </a:cubicBezTo>
                <a:cubicBezTo>
                  <a:pt x="60" y="230"/>
                  <a:pt x="60" y="221"/>
                  <a:pt x="49" y="221"/>
                </a:cubicBezTo>
                <a:cubicBezTo>
                  <a:pt x="39" y="221"/>
                  <a:pt x="28" y="221"/>
                  <a:pt x="24" y="221"/>
                </a:cubicBezTo>
                <a:cubicBezTo>
                  <a:pt x="19" y="221"/>
                  <a:pt x="9" y="221"/>
                  <a:pt x="9" y="221"/>
                </a:cubicBezTo>
                <a:cubicBezTo>
                  <a:pt x="9" y="221"/>
                  <a:pt x="10" y="224"/>
                  <a:pt x="0" y="221"/>
                </a:cubicBezTo>
                <a:cubicBezTo>
                  <a:pt x="2" y="224"/>
                  <a:pt x="2" y="224"/>
                  <a:pt x="2" y="224"/>
                </a:cubicBezTo>
                <a:cubicBezTo>
                  <a:pt x="19" y="242"/>
                  <a:pt x="19" y="242"/>
                  <a:pt x="19" y="242"/>
                </a:cubicBezTo>
                <a:cubicBezTo>
                  <a:pt x="50" y="249"/>
                  <a:pt x="50" y="249"/>
                  <a:pt x="50" y="249"/>
                </a:cubicBezTo>
                <a:cubicBezTo>
                  <a:pt x="87" y="246"/>
                  <a:pt x="87" y="246"/>
                  <a:pt x="87" y="246"/>
                </a:cubicBezTo>
                <a:cubicBezTo>
                  <a:pt x="87" y="225"/>
                  <a:pt x="87" y="225"/>
                  <a:pt x="87" y="225"/>
                </a:cubicBezTo>
                <a:cubicBezTo>
                  <a:pt x="119" y="223"/>
                  <a:pt x="119" y="223"/>
                  <a:pt x="119" y="223"/>
                </a:cubicBezTo>
                <a:cubicBezTo>
                  <a:pt x="129" y="233"/>
                  <a:pt x="129" y="233"/>
                  <a:pt x="129" y="233"/>
                </a:cubicBezTo>
                <a:cubicBezTo>
                  <a:pt x="157" y="234"/>
                  <a:pt x="157" y="234"/>
                  <a:pt x="157" y="234"/>
                </a:cubicBezTo>
                <a:cubicBezTo>
                  <a:pt x="165" y="241"/>
                  <a:pt x="165" y="241"/>
                  <a:pt x="165" y="241"/>
                </a:cubicBezTo>
                <a:cubicBezTo>
                  <a:pt x="179" y="254"/>
                  <a:pt x="179" y="254"/>
                  <a:pt x="179" y="254"/>
                </a:cubicBezTo>
                <a:cubicBezTo>
                  <a:pt x="171" y="287"/>
                  <a:pt x="171" y="287"/>
                  <a:pt x="171" y="287"/>
                </a:cubicBezTo>
                <a:cubicBezTo>
                  <a:pt x="182" y="294"/>
                  <a:pt x="182" y="294"/>
                  <a:pt x="182" y="294"/>
                </a:cubicBezTo>
                <a:cubicBezTo>
                  <a:pt x="198" y="295"/>
                  <a:pt x="198" y="295"/>
                  <a:pt x="198" y="295"/>
                </a:cubicBezTo>
                <a:cubicBezTo>
                  <a:pt x="198" y="291"/>
                  <a:pt x="198" y="285"/>
                  <a:pt x="198" y="28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0"/>
          <p:cNvSpPr>
            <a:spLocks/>
          </p:cNvSpPr>
          <p:nvPr/>
        </p:nvSpPr>
        <p:spPr bwMode="auto">
          <a:xfrm>
            <a:off x="15244763" y="75612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41"/>
          <p:cNvSpPr>
            <a:spLocks/>
          </p:cNvSpPr>
          <p:nvPr/>
        </p:nvSpPr>
        <p:spPr bwMode="auto">
          <a:xfrm>
            <a:off x="15049500" y="7551738"/>
            <a:ext cx="911225" cy="682625"/>
          </a:xfrm>
          <a:custGeom>
            <a:avLst/>
            <a:gdLst>
              <a:gd name="T0" fmla="*/ 286 w 286"/>
              <a:gd name="T1" fmla="*/ 189 h 216"/>
              <a:gd name="T2" fmla="*/ 269 w 286"/>
              <a:gd name="T3" fmla="*/ 178 h 216"/>
              <a:gd name="T4" fmla="*/ 261 w 286"/>
              <a:gd name="T5" fmla="*/ 152 h 216"/>
              <a:gd name="T6" fmla="*/ 280 w 286"/>
              <a:gd name="T7" fmla="*/ 135 h 216"/>
              <a:gd name="T8" fmla="*/ 283 w 286"/>
              <a:gd name="T9" fmla="*/ 129 h 216"/>
              <a:gd name="T10" fmla="*/ 269 w 286"/>
              <a:gd name="T11" fmla="*/ 121 h 216"/>
              <a:gd name="T12" fmla="*/ 262 w 286"/>
              <a:gd name="T13" fmla="*/ 109 h 216"/>
              <a:gd name="T14" fmla="*/ 258 w 286"/>
              <a:gd name="T15" fmla="*/ 92 h 216"/>
              <a:gd name="T16" fmla="*/ 259 w 286"/>
              <a:gd name="T17" fmla="*/ 79 h 216"/>
              <a:gd name="T18" fmla="*/ 259 w 286"/>
              <a:gd name="T19" fmla="*/ 77 h 216"/>
              <a:gd name="T20" fmla="*/ 243 w 286"/>
              <a:gd name="T21" fmla="*/ 76 h 216"/>
              <a:gd name="T22" fmla="*/ 232 w 286"/>
              <a:gd name="T23" fmla="*/ 69 h 216"/>
              <a:gd name="T24" fmla="*/ 240 w 286"/>
              <a:gd name="T25" fmla="*/ 36 h 216"/>
              <a:gd name="T26" fmla="*/ 226 w 286"/>
              <a:gd name="T27" fmla="*/ 23 h 216"/>
              <a:gd name="T28" fmla="*/ 218 w 286"/>
              <a:gd name="T29" fmla="*/ 16 h 216"/>
              <a:gd name="T30" fmla="*/ 190 w 286"/>
              <a:gd name="T31" fmla="*/ 15 h 216"/>
              <a:gd name="T32" fmla="*/ 180 w 286"/>
              <a:gd name="T33" fmla="*/ 5 h 216"/>
              <a:gd name="T34" fmla="*/ 148 w 286"/>
              <a:gd name="T35" fmla="*/ 7 h 216"/>
              <a:gd name="T36" fmla="*/ 148 w 286"/>
              <a:gd name="T37" fmla="*/ 28 h 216"/>
              <a:gd name="T38" fmla="*/ 111 w 286"/>
              <a:gd name="T39" fmla="*/ 31 h 216"/>
              <a:gd name="T40" fmla="*/ 80 w 286"/>
              <a:gd name="T41" fmla="*/ 24 h 216"/>
              <a:gd name="T42" fmla="*/ 63 w 286"/>
              <a:gd name="T43" fmla="*/ 6 h 216"/>
              <a:gd name="T44" fmla="*/ 61 w 286"/>
              <a:gd name="T45" fmla="*/ 3 h 216"/>
              <a:gd name="T46" fmla="*/ 61 w 286"/>
              <a:gd name="T47" fmla="*/ 3 h 216"/>
              <a:gd name="T48" fmla="*/ 8 w 286"/>
              <a:gd name="T49" fmla="*/ 27 h 216"/>
              <a:gd name="T50" fmla="*/ 0 w 286"/>
              <a:gd name="T51" fmla="*/ 30 h 216"/>
              <a:gd name="T52" fmla="*/ 13 w 286"/>
              <a:gd name="T53" fmla="*/ 67 h 216"/>
              <a:gd name="T54" fmla="*/ 37 w 286"/>
              <a:gd name="T55" fmla="*/ 71 h 216"/>
              <a:gd name="T56" fmla="*/ 48 w 286"/>
              <a:gd name="T57" fmla="*/ 101 h 216"/>
              <a:gd name="T58" fmla="*/ 108 w 286"/>
              <a:gd name="T59" fmla="*/ 120 h 216"/>
              <a:gd name="T60" fmla="*/ 121 w 286"/>
              <a:gd name="T61" fmla="*/ 163 h 216"/>
              <a:gd name="T62" fmla="*/ 139 w 286"/>
              <a:gd name="T63" fmla="*/ 167 h 216"/>
              <a:gd name="T64" fmla="*/ 168 w 286"/>
              <a:gd name="T65" fmla="*/ 149 h 216"/>
              <a:gd name="T66" fmla="*/ 170 w 286"/>
              <a:gd name="T67" fmla="*/ 178 h 216"/>
              <a:gd name="T68" fmla="*/ 204 w 286"/>
              <a:gd name="T69" fmla="*/ 202 h 216"/>
              <a:gd name="T70" fmla="*/ 237 w 286"/>
              <a:gd name="T71" fmla="*/ 216 h 216"/>
              <a:gd name="T72" fmla="*/ 269 w 286"/>
              <a:gd name="T73" fmla="*/ 216 h 216"/>
              <a:gd name="T74" fmla="*/ 286 w 286"/>
              <a:gd name="T75" fmla="*/ 18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6" h="216">
                <a:moveTo>
                  <a:pt x="286" y="189"/>
                </a:moveTo>
                <a:cubicBezTo>
                  <a:pt x="269" y="178"/>
                  <a:pt x="269" y="178"/>
                  <a:pt x="269" y="178"/>
                </a:cubicBezTo>
                <a:cubicBezTo>
                  <a:pt x="261" y="152"/>
                  <a:pt x="261" y="152"/>
                  <a:pt x="261" y="152"/>
                </a:cubicBezTo>
                <a:cubicBezTo>
                  <a:pt x="280" y="135"/>
                  <a:pt x="280" y="135"/>
                  <a:pt x="280" y="135"/>
                </a:cubicBezTo>
                <a:cubicBezTo>
                  <a:pt x="283" y="129"/>
                  <a:pt x="283" y="129"/>
                  <a:pt x="283" y="129"/>
                </a:cubicBezTo>
                <a:cubicBezTo>
                  <a:pt x="283" y="129"/>
                  <a:pt x="272" y="122"/>
                  <a:pt x="269" y="121"/>
                </a:cubicBezTo>
                <a:cubicBezTo>
                  <a:pt x="266" y="120"/>
                  <a:pt x="262" y="109"/>
                  <a:pt x="262" y="109"/>
                </a:cubicBezTo>
                <a:cubicBezTo>
                  <a:pt x="262" y="109"/>
                  <a:pt x="263" y="94"/>
                  <a:pt x="258" y="92"/>
                </a:cubicBezTo>
                <a:cubicBezTo>
                  <a:pt x="253" y="90"/>
                  <a:pt x="259" y="79"/>
                  <a:pt x="259" y="79"/>
                </a:cubicBezTo>
                <a:cubicBezTo>
                  <a:pt x="259" y="79"/>
                  <a:pt x="259" y="78"/>
                  <a:pt x="259" y="77"/>
                </a:cubicBezTo>
                <a:cubicBezTo>
                  <a:pt x="243" y="76"/>
                  <a:pt x="243" y="76"/>
                  <a:pt x="243" y="76"/>
                </a:cubicBezTo>
                <a:cubicBezTo>
                  <a:pt x="232" y="69"/>
                  <a:pt x="232" y="69"/>
                  <a:pt x="232" y="69"/>
                </a:cubicBezTo>
                <a:cubicBezTo>
                  <a:pt x="240" y="36"/>
                  <a:pt x="240" y="36"/>
                  <a:pt x="240" y="36"/>
                </a:cubicBezTo>
                <a:cubicBezTo>
                  <a:pt x="226" y="23"/>
                  <a:pt x="226" y="23"/>
                  <a:pt x="226" y="23"/>
                </a:cubicBezTo>
                <a:cubicBezTo>
                  <a:pt x="218" y="16"/>
                  <a:pt x="218" y="16"/>
                  <a:pt x="218" y="16"/>
                </a:cubicBezTo>
                <a:cubicBezTo>
                  <a:pt x="190" y="15"/>
                  <a:pt x="190" y="15"/>
                  <a:pt x="190" y="15"/>
                </a:cubicBezTo>
                <a:cubicBezTo>
                  <a:pt x="180" y="5"/>
                  <a:pt x="180" y="5"/>
                  <a:pt x="180" y="5"/>
                </a:cubicBezTo>
                <a:cubicBezTo>
                  <a:pt x="148" y="7"/>
                  <a:pt x="148" y="7"/>
                  <a:pt x="148" y="7"/>
                </a:cubicBezTo>
                <a:cubicBezTo>
                  <a:pt x="148" y="28"/>
                  <a:pt x="148" y="28"/>
                  <a:pt x="148" y="28"/>
                </a:cubicBezTo>
                <a:cubicBezTo>
                  <a:pt x="111" y="31"/>
                  <a:pt x="111" y="31"/>
                  <a:pt x="111" y="31"/>
                </a:cubicBezTo>
                <a:cubicBezTo>
                  <a:pt x="80" y="24"/>
                  <a:pt x="80" y="24"/>
                  <a:pt x="80" y="24"/>
                </a:cubicBezTo>
                <a:cubicBezTo>
                  <a:pt x="63" y="6"/>
                  <a:pt x="63" y="6"/>
                  <a:pt x="63" y="6"/>
                </a:cubicBezTo>
                <a:cubicBezTo>
                  <a:pt x="61" y="3"/>
                  <a:pt x="61" y="3"/>
                  <a:pt x="61" y="3"/>
                </a:cubicBezTo>
                <a:cubicBezTo>
                  <a:pt x="61" y="3"/>
                  <a:pt x="61" y="3"/>
                  <a:pt x="61" y="3"/>
                </a:cubicBezTo>
                <a:cubicBezTo>
                  <a:pt x="50" y="0"/>
                  <a:pt x="14" y="25"/>
                  <a:pt x="8" y="27"/>
                </a:cubicBezTo>
                <a:cubicBezTo>
                  <a:pt x="7" y="27"/>
                  <a:pt x="4" y="28"/>
                  <a:pt x="0" y="30"/>
                </a:cubicBezTo>
                <a:cubicBezTo>
                  <a:pt x="13" y="67"/>
                  <a:pt x="13" y="67"/>
                  <a:pt x="13" y="67"/>
                </a:cubicBezTo>
                <a:cubicBezTo>
                  <a:pt x="37" y="71"/>
                  <a:pt x="37" y="71"/>
                  <a:pt x="37" y="71"/>
                </a:cubicBezTo>
                <a:cubicBezTo>
                  <a:pt x="48" y="101"/>
                  <a:pt x="48" y="101"/>
                  <a:pt x="48" y="101"/>
                </a:cubicBezTo>
                <a:cubicBezTo>
                  <a:pt x="108" y="120"/>
                  <a:pt x="108" y="120"/>
                  <a:pt x="108" y="120"/>
                </a:cubicBezTo>
                <a:cubicBezTo>
                  <a:pt x="121" y="163"/>
                  <a:pt x="121" y="163"/>
                  <a:pt x="121" y="163"/>
                </a:cubicBezTo>
                <a:cubicBezTo>
                  <a:pt x="139" y="167"/>
                  <a:pt x="139" y="167"/>
                  <a:pt x="139" y="167"/>
                </a:cubicBezTo>
                <a:cubicBezTo>
                  <a:pt x="168" y="149"/>
                  <a:pt x="168" y="149"/>
                  <a:pt x="168" y="149"/>
                </a:cubicBezTo>
                <a:cubicBezTo>
                  <a:pt x="170" y="178"/>
                  <a:pt x="170" y="178"/>
                  <a:pt x="170" y="178"/>
                </a:cubicBezTo>
                <a:cubicBezTo>
                  <a:pt x="170" y="178"/>
                  <a:pt x="195" y="199"/>
                  <a:pt x="204" y="202"/>
                </a:cubicBezTo>
                <a:cubicBezTo>
                  <a:pt x="213" y="205"/>
                  <a:pt x="213" y="215"/>
                  <a:pt x="237" y="216"/>
                </a:cubicBezTo>
                <a:cubicBezTo>
                  <a:pt x="245" y="216"/>
                  <a:pt x="257" y="216"/>
                  <a:pt x="269" y="216"/>
                </a:cubicBezTo>
                <a:lnTo>
                  <a:pt x="286" y="189"/>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42"/>
          <p:cNvSpPr>
            <a:spLocks/>
          </p:cNvSpPr>
          <p:nvPr/>
        </p:nvSpPr>
        <p:spPr bwMode="auto">
          <a:xfrm>
            <a:off x="16483013" y="100806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43"/>
          <p:cNvSpPr>
            <a:spLocks/>
          </p:cNvSpPr>
          <p:nvPr/>
        </p:nvSpPr>
        <p:spPr bwMode="auto">
          <a:xfrm>
            <a:off x="16460788" y="10117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44"/>
          <p:cNvSpPr>
            <a:spLocks/>
          </p:cNvSpPr>
          <p:nvPr/>
        </p:nvSpPr>
        <p:spPr bwMode="auto">
          <a:xfrm>
            <a:off x="16463963" y="101123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45"/>
          <p:cNvSpPr>
            <a:spLocks/>
          </p:cNvSpPr>
          <p:nvPr/>
        </p:nvSpPr>
        <p:spPr bwMode="auto">
          <a:xfrm>
            <a:off x="16489363" y="10074275"/>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46"/>
          <p:cNvSpPr>
            <a:spLocks/>
          </p:cNvSpPr>
          <p:nvPr/>
        </p:nvSpPr>
        <p:spPr bwMode="auto">
          <a:xfrm>
            <a:off x="16460788" y="10115550"/>
            <a:ext cx="3175" cy="158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47"/>
          <p:cNvSpPr>
            <a:spLocks/>
          </p:cNvSpPr>
          <p:nvPr/>
        </p:nvSpPr>
        <p:spPr bwMode="auto">
          <a:xfrm>
            <a:off x="16473488" y="100933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48"/>
          <p:cNvSpPr>
            <a:spLocks/>
          </p:cNvSpPr>
          <p:nvPr/>
        </p:nvSpPr>
        <p:spPr bwMode="auto">
          <a:xfrm>
            <a:off x="16476663" y="10086975"/>
            <a:ext cx="3175" cy="6350"/>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1"/>
                  <a:pt x="1" y="1"/>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49"/>
          <p:cNvSpPr>
            <a:spLocks/>
          </p:cNvSpPr>
          <p:nvPr/>
        </p:nvSpPr>
        <p:spPr bwMode="auto">
          <a:xfrm>
            <a:off x="16470313" y="10096500"/>
            <a:ext cx="3175" cy="9525"/>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0"/>
          <p:cNvSpPr>
            <a:spLocks/>
          </p:cNvSpPr>
          <p:nvPr/>
        </p:nvSpPr>
        <p:spPr bwMode="auto">
          <a:xfrm>
            <a:off x="16467138" y="1010602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51"/>
          <p:cNvSpPr>
            <a:spLocks/>
          </p:cNvSpPr>
          <p:nvPr/>
        </p:nvSpPr>
        <p:spPr bwMode="auto">
          <a:xfrm>
            <a:off x="16454438" y="9420225"/>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52"/>
          <p:cNvSpPr>
            <a:spLocks/>
          </p:cNvSpPr>
          <p:nvPr/>
        </p:nvSpPr>
        <p:spPr bwMode="auto">
          <a:xfrm>
            <a:off x="16460788" y="942657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53"/>
          <p:cNvSpPr>
            <a:spLocks/>
          </p:cNvSpPr>
          <p:nvPr/>
        </p:nvSpPr>
        <p:spPr bwMode="auto">
          <a:xfrm>
            <a:off x="16457613" y="94234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54"/>
          <p:cNvSpPr>
            <a:spLocks/>
          </p:cNvSpPr>
          <p:nvPr/>
        </p:nvSpPr>
        <p:spPr bwMode="auto">
          <a:xfrm>
            <a:off x="15090775" y="762793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55"/>
          <p:cNvSpPr>
            <a:spLocks/>
          </p:cNvSpPr>
          <p:nvPr/>
        </p:nvSpPr>
        <p:spPr bwMode="auto">
          <a:xfrm>
            <a:off x="15097125" y="762476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56"/>
          <p:cNvSpPr>
            <a:spLocks/>
          </p:cNvSpPr>
          <p:nvPr/>
        </p:nvSpPr>
        <p:spPr bwMode="auto">
          <a:xfrm>
            <a:off x="15084425" y="76311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57"/>
          <p:cNvSpPr>
            <a:spLocks/>
          </p:cNvSpPr>
          <p:nvPr/>
        </p:nvSpPr>
        <p:spPr bwMode="auto">
          <a:xfrm>
            <a:off x="15103475" y="762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58"/>
          <p:cNvSpPr>
            <a:spLocks/>
          </p:cNvSpPr>
          <p:nvPr/>
        </p:nvSpPr>
        <p:spPr bwMode="auto">
          <a:xfrm>
            <a:off x="15074900" y="763746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59"/>
          <p:cNvSpPr>
            <a:spLocks/>
          </p:cNvSpPr>
          <p:nvPr/>
        </p:nvSpPr>
        <p:spPr bwMode="auto">
          <a:xfrm>
            <a:off x="15049500" y="7643813"/>
            <a:ext cx="9525"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0"/>
                  <a:pt x="3" y="0"/>
                </a:cubicBezTo>
                <a:cubicBezTo>
                  <a:pt x="2" y="0"/>
                  <a:pt x="1"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0"/>
          <p:cNvSpPr>
            <a:spLocks/>
          </p:cNvSpPr>
          <p:nvPr/>
        </p:nvSpPr>
        <p:spPr bwMode="auto">
          <a:xfrm>
            <a:off x="13206413" y="7646988"/>
            <a:ext cx="3143250" cy="3106738"/>
          </a:xfrm>
          <a:custGeom>
            <a:avLst/>
            <a:gdLst>
              <a:gd name="T0" fmla="*/ 938 w 987"/>
              <a:gd name="T1" fmla="*/ 413 h 983"/>
              <a:gd name="T2" fmla="*/ 948 w 987"/>
              <a:gd name="T3" fmla="*/ 390 h 983"/>
              <a:gd name="T4" fmla="*/ 955 w 987"/>
              <a:gd name="T5" fmla="*/ 301 h 983"/>
              <a:gd name="T6" fmla="*/ 875 w 987"/>
              <a:gd name="T7" fmla="*/ 228 h 983"/>
              <a:gd name="T8" fmla="*/ 848 w 987"/>
              <a:gd name="T9" fmla="*/ 186 h 983"/>
              <a:gd name="T10" fmla="*/ 783 w 987"/>
              <a:gd name="T11" fmla="*/ 172 h 983"/>
              <a:gd name="T12" fmla="*/ 747 w 987"/>
              <a:gd name="T13" fmla="*/ 119 h 983"/>
              <a:gd name="T14" fmla="*/ 700 w 987"/>
              <a:gd name="T15" fmla="*/ 133 h 983"/>
              <a:gd name="T16" fmla="*/ 627 w 987"/>
              <a:gd name="T17" fmla="*/ 71 h 983"/>
              <a:gd name="T18" fmla="*/ 592 w 987"/>
              <a:gd name="T19" fmla="*/ 37 h 983"/>
              <a:gd name="T20" fmla="*/ 546 w 987"/>
              <a:gd name="T21" fmla="*/ 13 h 983"/>
              <a:gd name="T22" fmla="*/ 504 w 987"/>
              <a:gd name="T23" fmla="*/ 98 h 983"/>
              <a:gd name="T24" fmla="*/ 394 w 987"/>
              <a:gd name="T25" fmla="*/ 170 h 983"/>
              <a:gd name="T26" fmla="*/ 297 w 987"/>
              <a:gd name="T27" fmla="*/ 170 h 983"/>
              <a:gd name="T28" fmla="*/ 279 w 987"/>
              <a:gd name="T29" fmla="*/ 131 h 983"/>
              <a:gd name="T30" fmla="*/ 235 w 987"/>
              <a:gd name="T31" fmla="*/ 135 h 983"/>
              <a:gd name="T32" fmla="*/ 253 w 987"/>
              <a:gd name="T33" fmla="*/ 248 h 983"/>
              <a:gd name="T34" fmla="*/ 130 w 987"/>
              <a:gd name="T35" fmla="*/ 214 h 983"/>
              <a:gd name="T36" fmla="*/ 33 w 987"/>
              <a:gd name="T37" fmla="*/ 215 h 983"/>
              <a:gd name="T38" fmla="*/ 0 w 987"/>
              <a:gd name="T39" fmla="*/ 247 h 983"/>
              <a:gd name="T40" fmla="*/ 15 w 987"/>
              <a:gd name="T41" fmla="*/ 278 h 983"/>
              <a:gd name="T42" fmla="*/ 181 w 987"/>
              <a:gd name="T43" fmla="*/ 393 h 983"/>
              <a:gd name="T44" fmla="*/ 243 w 987"/>
              <a:gd name="T45" fmla="*/ 513 h 983"/>
              <a:gd name="T46" fmla="*/ 238 w 987"/>
              <a:gd name="T47" fmla="*/ 668 h 983"/>
              <a:gd name="T48" fmla="*/ 175 w 987"/>
              <a:gd name="T49" fmla="*/ 850 h 983"/>
              <a:gd name="T50" fmla="*/ 196 w 987"/>
              <a:gd name="T51" fmla="*/ 870 h 983"/>
              <a:gd name="T52" fmla="*/ 358 w 987"/>
              <a:gd name="T53" fmla="*/ 922 h 983"/>
              <a:gd name="T54" fmla="*/ 393 w 987"/>
              <a:gd name="T55" fmla="*/ 918 h 983"/>
              <a:gd name="T56" fmla="*/ 458 w 987"/>
              <a:gd name="T57" fmla="*/ 963 h 983"/>
              <a:gd name="T58" fmla="*/ 519 w 987"/>
              <a:gd name="T59" fmla="*/ 964 h 983"/>
              <a:gd name="T60" fmla="*/ 580 w 987"/>
              <a:gd name="T61" fmla="*/ 974 h 983"/>
              <a:gd name="T62" fmla="*/ 575 w 987"/>
              <a:gd name="T63" fmla="*/ 927 h 983"/>
              <a:gd name="T64" fmla="*/ 593 w 987"/>
              <a:gd name="T65" fmla="*/ 871 h 983"/>
              <a:gd name="T66" fmla="*/ 655 w 987"/>
              <a:gd name="T67" fmla="*/ 841 h 983"/>
              <a:gd name="T68" fmla="*/ 707 w 987"/>
              <a:gd name="T69" fmla="*/ 871 h 983"/>
              <a:gd name="T70" fmla="*/ 750 w 987"/>
              <a:gd name="T71" fmla="*/ 858 h 983"/>
              <a:gd name="T72" fmla="*/ 741 w 987"/>
              <a:gd name="T73" fmla="*/ 873 h 983"/>
              <a:gd name="T74" fmla="*/ 762 w 987"/>
              <a:gd name="T75" fmla="*/ 886 h 983"/>
              <a:gd name="T76" fmla="*/ 820 w 987"/>
              <a:gd name="T77" fmla="*/ 906 h 983"/>
              <a:gd name="T78" fmla="*/ 867 w 987"/>
              <a:gd name="T79" fmla="*/ 885 h 983"/>
              <a:gd name="T80" fmla="*/ 909 w 987"/>
              <a:gd name="T81" fmla="*/ 859 h 983"/>
              <a:gd name="T82" fmla="*/ 951 w 987"/>
              <a:gd name="T83" fmla="*/ 832 h 983"/>
              <a:gd name="T84" fmla="*/ 960 w 987"/>
              <a:gd name="T85" fmla="*/ 788 h 983"/>
              <a:gd name="T86" fmla="*/ 890 w 987"/>
              <a:gd name="T87" fmla="*/ 767 h 983"/>
              <a:gd name="T88" fmla="*/ 898 w 987"/>
              <a:gd name="T89" fmla="*/ 723 h 983"/>
              <a:gd name="T90" fmla="*/ 871 w 987"/>
              <a:gd name="T91" fmla="*/ 680 h 983"/>
              <a:gd name="T92" fmla="*/ 912 w 987"/>
              <a:gd name="T93" fmla="*/ 660 h 983"/>
              <a:gd name="T94" fmla="*/ 900 w 987"/>
              <a:gd name="T95" fmla="*/ 594 h 983"/>
              <a:gd name="T96" fmla="*/ 901 w 987"/>
              <a:gd name="T97" fmla="*/ 594 h 983"/>
              <a:gd name="T98" fmla="*/ 892 w 987"/>
              <a:gd name="T99" fmla="*/ 560 h 983"/>
              <a:gd name="T100" fmla="*/ 842 w 987"/>
              <a:gd name="T101" fmla="*/ 542 h 983"/>
              <a:gd name="T102" fmla="*/ 817 w 987"/>
              <a:gd name="T103" fmla="*/ 566 h 983"/>
              <a:gd name="T104" fmla="*/ 874 w 987"/>
              <a:gd name="T105" fmla="*/ 474 h 983"/>
              <a:gd name="T106" fmla="*/ 903 w 987"/>
              <a:gd name="T107" fmla="*/ 418 h 983"/>
              <a:gd name="T108" fmla="*/ 937 w 987"/>
              <a:gd name="T109" fmla="*/ 425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7" h="983">
                <a:moveTo>
                  <a:pt x="937" y="425"/>
                </a:moveTo>
                <a:cubicBezTo>
                  <a:pt x="938" y="413"/>
                  <a:pt x="938" y="413"/>
                  <a:pt x="938" y="413"/>
                </a:cubicBezTo>
                <a:cubicBezTo>
                  <a:pt x="948" y="400"/>
                  <a:pt x="948" y="400"/>
                  <a:pt x="948" y="400"/>
                </a:cubicBezTo>
                <a:cubicBezTo>
                  <a:pt x="948" y="390"/>
                  <a:pt x="948" y="390"/>
                  <a:pt x="948" y="390"/>
                </a:cubicBezTo>
                <a:cubicBezTo>
                  <a:pt x="948" y="390"/>
                  <a:pt x="955" y="362"/>
                  <a:pt x="955" y="357"/>
                </a:cubicBezTo>
                <a:cubicBezTo>
                  <a:pt x="955" y="352"/>
                  <a:pt x="955" y="301"/>
                  <a:pt x="955" y="301"/>
                </a:cubicBezTo>
                <a:cubicBezTo>
                  <a:pt x="987" y="251"/>
                  <a:pt x="987" y="251"/>
                  <a:pt x="987" y="251"/>
                </a:cubicBezTo>
                <a:cubicBezTo>
                  <a:pt x="987" y="251"/>
                  <a:pt x="879" y="229"/>
                  <a:pt x="875" y="228"/>
                </a:cubicBezTo>
                <a:cubicBezTo>
                  <a:pt x="871" y="227"/>
                  <a:pt x="844" y="194"/>
                  <a:pt x="844" y="194"/>
                </a:cubicBezTo>
                <a:cubicBezTo>
                  <a:pt x="848" y="186"/>
                  <a:pt x="848" y="186"/>
                  <a:pt x="848" y="186"/>
                </a:cubicBezTo>
                <a:cubicBezTo>
                  <a:pt x="836" y="186"/>
                  <a:pt x="824" y="186"/>
                  <a:pt x="816" y="186"/>
                </a:cubicBezTo>
                <a:cubicBezTo>
                  <a:pt x="792" y="185"/>
                  <a:pt x="792" y="175"/>
                  <a:pt x="783" y="172"/>
                </a:cubicBezTo>
                <a:cubicBezTo>
                  <a:pt x="774" y="169"/>
                  <a:pt x="749" y="148"/>
                  <a:pt x="749" y="148"/>
                </a:cubicBezTo>
                <a:cubicBezTo>
                  <a:pt x="747" y="119"/>
                  <a:pt x="747" y="119"/>
                  <a:pt x="747" y="119"/>
                </a:cubicBezTo>
                <a:cubicBezTo>
                  <a:pt x="718" y="137"/>
                  <a:pt x="718" y="137"/>
                  <a:pt x="718" y="137"/>
                </a:cubicBezTo>
                <a:cubicBezTo>
                  <a:pt x="700" y="133"/>
                  <a:pt x="700" y="133"/>
                  <a:pt x="700" y="133"/>
                </a:cubicBezTo>
                <a:cubicBezTo>
                  <a:pt x="687" y="90"/>
                  <a:pt x="687" y="90"/>
                  <a:pt x="687" y="90"/>
                </a:cubicBezTo>
                <a:cubicBezTo>
                  <a:pt x="627" y="71"/>
                  <a:pt x="627" y="71"/>
                  <a:pt x="627" y="71"/>
                </a:cubicBezTo>
                <a:cubicBezTo>
                  <a:pt x="616" y="41"/>
                  <a:pt x="616" y="41"/>
                  <a:pt x="616" y="41"/>
                </a:cubicBezTo>
                <a:cubicBezTo>
                  <a:pt x="592" y="37"/>
                  <a:pt x="592" y="37"/>
                  <a:pt x="592" y="37"/>
                </a:cubicBezTo>
                <a:cubicBezTo>
                  <a:pt x="579" y="0"/>
                  <a:pt x="579" y="0"/>
                  <a:pt x="579" y="0"/>
                </a:cubicBezTo>
                <a:cubicBezTo>
                  <a:pt x="568" y="5"/>
                  <a:pt x="550" y="13"/>
                  <a:pt x="546" y="13"/>
                </a:cubicBezTo>
                <a:cubicBezTo>
                  <a:pt x="542" y="13"/>
                  <a:pt x="519" y="16"/>
                  <a:pt x="519" y="16"/>
                </a:cubicBezTo>
                <a:cubicBezTo>
                  <a:pt x="504" y="98"/>
                  <a:pt x="504" y="98"/>
                  <a:pt x="504" y="98"/>
                </a:cubicBezTo>
                <a:cubicBezTo>
                  <a:pt x="401" y="158"/>
                  <a:pt x="401" y="158"/>
                  <a:pt x="401" y="158"/>
                </a:cubicBezTo>
                <a:cubicBezTo>
                  <a:pt x="394" y="170"/>
                  <a:pt x="394" y="170"/>
                  <a:pt x="394" y="170"/>
                </a:cubicBezTo>
                <a:cubicBezTo>
                  <a:pt x="376" y="179"/>
                  <a:pt x="376" y="179"/>
                  <a:pt x="376" y="179"/>
                </a:cubicBezTo>
                <a:cubicBezTo>
                  <a:pt x="297" y="170"/>
                  <a:pt x="297" y="170"/>
                  <a:pt x="297" y="170"/>
                </a:cubicBezTo>
                <a:cubicBezTo>
                  <a:pt x="286" y="143"/>
                  <a:pt x="286" y="143"/>
                  <a:pt x="286" y="143"/>
                </a:cubicBezTo>
                <a:cubicBezTo>
                  <a:pt x="279" y="131"/>
                  <a:pt x="279" y="131"/>
                  <a:pt x="279" y="131"/>
                </a:cubicBezTo>
                <a:cubicBezTo>
                  <a:pt x="253" y="128"/>
                  <a:pt x="253" y="128"/>
                  <a:pt x="253" y="128"/>
                </a:cubicBezTo>
                <a:cubicBezTo>
                  <a:pt x="235" y="135"/>
                  <a:pt x="235" y="135"/>
                  <a:pt x="235" y="135"/>
                </a:cubicBezTo>
                <a:cubicBezTo>
                  <a:pt x="252" y="187"/>
                  <a:pt x="252" y="187"/>
                  <a:pt x="252" y="187"/>
                </a:cubicBezTo>
                <a:cubicBezTo>
                  <a:pt x="252" y="187"/>
                  <a:pt x="274" y="248"/>
                  <a:pt x="253" y="248"/>
                </a:cubicBezTo>
                <a:cubicBezTo>
                  <a:pt x="232" y="248"/>
                  <a:pt x="154" y="253"/>
                  <a:pt x="154" y="253"/>
                </a:cubicBezTo>
                <a:cubicBezTo>
                  <a:pt x="130" y="214"/>
                  <a:pt x="130" y="214"/>
                  <a:pt x="130" y="214"/>
                </a:cubicBezTo>
                <a:cubicBezTo>
                  <a:pt x="66" y="215"/>
                  <a:pt x="66" y="215"/>
                  <a:pt x="66" y="215"/>
                </a:cubicBezTo>
                <a:cubicBezTo>
                  <a:pt x="33" y="215"/>
                  <a:pt x="33" y="215"/>
                  <a:pt x="33" y="215"/>
                </a:cubicBezTo>
                <a:cubicBezTo>
                  <a:pt x="33" y="215"/>
                  <a:pt x="27" y="223"/>
                  <a:pt x="18" y="229"/>
                </a:cubicBezTo>
                <a:cubicBezTo>
                  <a:pt x="9" y="235"/>
                  <a:pt x="0" y="247"/>
                  <a:pt x="0" y="247"/>
                </a:cubicBezTo>
                <a:cubicBezTo>
                  <a:pt x="35" y="265"/>
                  <a:pt x="35" y="265"/>
                  <a:pt x="35" y="265"/>
                </a:cubicBezTo>
                <a:cubicBezTo>
                  <a:pt x="15" y="278"/>
                  <a:pt x="15" y="278"/>
                  <a:pt x="15" y="278"/>
                </a:cubicBezTo>
                <a:cubicBezTo>
                  <a:pt x="130" y="343"/>
                  <a:pt x="130" y="343"/>
                  <a:pt x="130" y="343"/>
                </a:cubicBezTo>
                <a:cubicBezTo>
                  <a:pt x="181" y="393"/>
                  <a:pt x="181" y="393"/>
                  <a:pt x="181" y="393"/>
                </a:cubicBezTo>
                <a:cubicBezTo>
                  <a:pt x="176" y="444"/>
                  <a:pt x="176" y="444"/>
                  <a:pt x="176" y="444"/>
                </a:cubicBezTo>
                <a:cubicBezTo>
                  <a:pt x="243" y="513"/>
                  <a:pt x="243" y="513"/>
                  <a:pt x="243" y="513"/>
                </a:cubicBezTo>
                <a:cubicBezTo>
                  <a:pt x="256" y="599"/>
                  <a:pt x="256" y="599"/>
                  <a:pt x="256" y="599"/>
                </a:cubicBezTo>
                <a:cubicBezTo>
                  <a:pt x="238" y="668"/>
                  <a:pt x="238" y="668"/>
                  <a:pt x="238" y="668"/>
                </a:cubicBezTo>
                <a:cubicBezTo>
                  <a:pt x="163" y="831"/>
                  <a:pt x="163" y="831"/>
                  <a:pt x="163" y="831"/>
                </a:cubicBezTo>
                <a:cubicBezTo>
                  <a:pt x="175" y="850"/>
                  <a:pt x="175" y="850"/>
                  <a:pt x="175" y="850"/>
                </a:cubicBezTo>
                <a:cubicBezTo>
                  <a:pt x="193" y="852"/>
                  <a:pt x="193" y="852"/>
                  <a:pt x="193" y="852"/>
                </a:cubicBezTo>
                <a:cubicBezTo>
                  <a:pt x="196" y="870"/>
                  <a:pt x="196" y="870"/>
                  <a:pt x="196" y="870"/>
                </a:cubicBezTo>
                <a:cubicBezTo>
                  <a:pt x="316" y="922"/>
                  <a:pt x="316" y="922"/>
                  <a:pt x="316" y="922"/>
                </a:cubicBezTo>
                <a:cubicBezTo>
                  <a:pt x="358" y="922"/>
                  <a:pt x="358" y="922"/>
                  <a:pt x="358" y="922"/>
                </a:cubicBezTo>
                <a:cubicBezTo>
                  <a:pt x="369" y="916"/>
                  <a:pt x="369" y="916"/>
                  <a:pt x="369" y="916"/>
                </a:cubicBezTo>
                <a:cubicBezTo>
                  <a:pt x="393" y="918"/>
                  <a:pt x="393" y="918"/>
                  <a:pt x="393" y="918"/>
                </a:cubicBezTo>
                <a:cubicBezTo>
                  <a:pt x="455" y="945"/>
                  <a:pt x="455" y="945"/>
                  <a:pt x="455" y="945"/>
                </a:cubicBezTo>
                <a:cubicBezTo>
                  <a:pt x="455" y="945"/>
                  <a:pt x="449" y="960"/>
                  <a:pt x="458" y="963"/>
                </a:cubicBezTo>
                <a:cubicBezTo>
                  <a:pt x="467" y="966"/>
                  <a:pt x="486" y="972"/>
                  <a:pt x="486" y="972"/>
                </a:cubicBezTo>
                <a:cubicBezTo>
                  <a:pt x="519" y="964"/>
                  <a:pt x="519" y="964"/>
                  <a:pt x="519" y="964"/>
                </a:cubicBezTo>
                <a:cubicBezTo>
                  <a:pt x="537" y="983"/>
                  <a:pt x="537" y="983"/>
                  <a:pt x="537" y="983"/>
                </a:cubicBezTo>
                <a:cubicBezTo>
                  <a:pt x="580" y="974"/>
                  <a:pt x="580" y="974"/>
                  <a:pt x="580" y="974"/>
                </a:cubicBezTo>
                <a:cubicBezTo>
                  <a:pt x="575" y="968"/>
                  <a:pt x="568" y="960"/>
                  <a:pt x="568" y="957"/>
                </a:cubicBezTo>
                <a:cubicBezTo>
                  <a:pt x="568" y="952"/>
                  <a:pt x="575" y="927"/>
                  <a:pt x="575" y="927"/>
                </a:cubicBezTo>
                <a:cubicBezTo>
                  <a:pt x="568" y="912"/>
                  <a:pt x="568" y="912"/>
                  <a:pt x="568" y="912"/>
                </a:cubicBezTo>
                <a:cubicBezTo>
                  <a:pt x="593" y="871"/>
                  <a:pt x="593" y="871"/>
                  <a:pt x="593" y="871"/>
                </a:cubicBezTo>
                <a:cubicBezTo>
                  <a:pt x="593" y="871"/>
                  <a:pt x="602" y="879"/>
                  <a:pt x="611" y="874"/>
                </a:cubicBezTo>
                <a:cubicBezTo>
                  <a:pt x="620" y="870"/>
                  <a:pt x="655" y="841"/>
                  <a:pt x="655" y="841"/>
                </a:cubicBezTo>
                <a:cubicBezTo>
                  <a:pt x="655" y="841"/>
                  <a:pt x="691" y="859"/>
                  <a:pt x="695" y="861"/>
                </a:cubicBezTo>
                <a:cubicBezTo>
                  <a:pt x="700" y="862"/>
                  <a:pt x="707" y="871"/>
                  <a:pt x="707" y="871"/>
                </a:cubicBezTo>
                <a:cubicBezTo>
                  <a:pt x="736" y="852"/>
                  <a:pt x="736" y="852"/>
                  <a:pt x="736" y="852"/>
                </a:cubicBezTo>
                <a:cubicBezTo>
                  <a:pt x="750" y="858"/>
                  <a:pt x="750" y="858"/>
                  <a:pt x="750" y="858"/>
                </a:cubicBezTo>
                <a:cubicBezTo>
                  <a:pt x="745" y="867"/>
                  <a:pt x="745" y="867"/>
                  <a:pt x="745" y="867"/>
                </a:cubicBezTo>
                <a:cubicBezTo>
                  <a:pt x="741" y="873"/>
                  <a:pt x="741" y="873"/>
                  <a:pt x="741" y="873"/>
                </a:cubicBezTo>
                <a:cubicBezTo>
                  <a:pt x="751" y="876"/>
                  <a:pt x="751" y="876"/>
                  <a:pt x="751" y="876"/>
                </a:cubicBezTo>
                <a:cubicBezTo>
                  <a:pt x="751" y="876"/>
                  <a:pt x="760" y="882"/>
                  <a:pt x="762" y="886"/>
                </a:cubicBezTo>
                <a:cubicBezTo>
                  <a:pt x="763" y="891"/>
                  <a:pt x="780" y="904"/>
                  <a:pt x="780" y="904"/>
                </a:cubicBezTo>
                <a:cubicBezTo>
                  <a:pt x="820" y="906"/>
                  <a:pt x="820" y="906"/>
                  <a:pt x="820" y="906"/>
                </a:cubicBezTo>
                <a:cubicBezTo>
                  <a:pt x="859" y="901"/>
                  <a:pt x="859" y="901"/>
                  <a:pt x="859" y="901"/>
                </a:cubicBezTo>
                <a:cubicBezTo>
                  <a:pt x="867" y="885"/>
                  <a:pt x="867" y="885"/>
                  <a:pt x="867" y="885"/>
                </a:cubicBezTo>
                <a:cubicBezTo>
                  <a:pt x="894" y="861"/>
                  <a:pt x="894" y="861"/>
                  <a:pt x="894" y="861"/>
                </a:cubicBezTo>
                <a:cubicBezTo>
                  <a:pt x="894" y="861"/>
                  <a:pt x="903" y="867"/>
                  <a:pt x="909" y="859"/>
                </a:cubicBezTo>
                <a:cubicBezTo>
                  <a:pt x="915" y="852"/>
                  <a:pt x="924" y="840"/>
                  <a:pt x="924" y="840"/>
                </a:cubicBezTo>
                <a:cubicBezTo>
                  <a:pt x="924" y="840"/>
                  <a:pt x="940" y="834"/>
                  <a:pt x="951" y="832"/>
                </a:cubicBezTo>
                <a:cubicBezTo>
                  <a:pt x="960" y="803"/>
                  <a:pt x="960" y="803"/>
                  <a:pt x="960" y="803"/>
                </a:cubicBezTo>
                <a:cubicBezTo>
                  <a:pt x="960" y="788"/>
                  <a:pt x="960" y="788"/>
                  <a:pt x="960" y="788"/>
                </a:cubicBezTo>
                <a:cubicBezTo>
                  <a:pt x="914" y="789"/>
                  <a:pt x="914" y="789"/>
                  <a:pt x="914" y="789"/>
                </a:cubicBezTo>
                <a:cubicBezTo>
                  <a:pt x="890" y="767"/>
                  <a:pt x="890" y="767"/>
                  <a:pt x="890" y="767"/>
                </a:cubicBezTo>
                <a:cubicBezTo>
                  <a:pt x="898" y="750"/>
                  <a:pt x="898" y="750"/>
                  <a:pt x="898" y="750"/>
                </a:cubicBezTo>
                <a:cubicBezTo>
                  <a:pt x="898" y="723"/>
                  <a:pt x="898" y="723"/>
                  <a:pt x="898" y="723"/>
                </a:cubicBezTo>
                <a:cubicBezTo>
                  <a:pt x="872" y="689"/>
                  <a:pt x="872" y="689"/>
                  <a:pt x="872" y="689"/>
                </a:cubicBezTo>
                <a:cubicBezTo>
                  <a:pt x="871" y="680"/>
                  <a:pt x="871" y="680"/>
                  <a:pt x="871" y="680"/>
                </a:cubicBezTo>
                <a:cubicBezTo>
                  <a:pt x="902" y="677"/>
                  <a:pt x="902" y="677"/>
                  <a:pt x="902" y="677"/>
                </a:cubicBezTo>
                <a:cubicBezTo>
                  <a:pt x="912" y="660"/>
                  <a:pt x="912" y="660"/>
                  <a:pt x="912" y="660"/>
                </a:cubicBezTo>
                <a:cubicBezTo>
                  <a:pt x="889" y="614"/>
                  <a:pt x="889" y="614"/>
                  <a:pt x="889" y="614"/>
                </a:cubicBezTo>
                <a:cubicBezTo>
                  <a:pt x="900" y="594"/>
                  <a:pt x="900" y="594"/>
                  <a:pt x="900" y="594"/>
                </a:cubicBezTo>
                <a:cubicBezTo>
                  <a:pt x="933" y="598"/>
                  <a:pt x="933" y="598"/>
                  <a:pt x="933" y="598"/>
                </a:cubicBezTo>
                <a:cubicBezTo>
                  <a:pt x="901" y="594"/>
                  <a:pt x="901" y="594"/>
                  <a:pt x="901" y="594"/>
                </a:cubicBezTo>
                <a:cubicBezTo>
                  <a:pt x="898" y="591"/>
                  <a:pt x="898" y="591"/>
                  <a:pt x="898" y="591"/>
                </a:cubicBezTo>
                <a:cubicBezTo>
                  <a:pt x="892" y="560"/>
                  <a:pt x="892" y="560"/>
                  <a:pt x="892" y="560"/>
                </a:cubicBezTo>
                <a:cubicBezTo>
                  <a:pt x="884" y="533"/>
                  <a:pt x="884" y="533"/>
                  <a:pt x="884" y="533"/>
                </a:cubicBezTo>
                <a:cubicBezTo>
                  <a:pt x="842" y="542"/>
                  <a:pt x="842" y="542"/>
                  <a:pt x="842" y="542"/>
                </a:cubicBezTo>
                <a:cubicBezTo>
                  <a:pt x="837" y="567"/>
                  <a:pt x="837" y="567"/>
                  <a:pt x="837" y="567"/>
                </a:cubicBezTo>
                <a:cubicBezTo>
                  <a:pt x="817" y="566"/>
                  <a:pt x="817" y="566"/>
                  <a:pt x="817" y="566"/>
                </a:cubicBezTo>
                <a:cubicBezTo>
                  <a:pt x="833" y="523"/>
                  <a:pt x="833" y="523"/>
                  <a:pt x="833" y="523"/>
                </a:cubicBezTo>
                <a:cubicBezTo>
                  <a:pt x="874" y="474"/>
                  <a:pt x="874" y="474"/>
                  <a:pt x="874" y="474"/>
                </a:cubicBezTo>
                <a:cubicBezTo>
                  <a:pt x="908" y="429"/>
                  <a:pt x="908" y="429"/>
                  <a:pt x="908" y="429"/>
                </a:cubicBezTo>
                <a:cubicBezTo>
                  <a:pt x="903" y="418"/>
                  <a:pt x="903" y="418"/>
                  <a:pt x="903" y="418"/>
                </a:cubicBezTo>
                <a:cubicBezTo>
                  <a:pt x="907" y="412"/>
                  <a:pt x="907" y="412"/>
                  <a:pt x="907" y="412"/>
                </a:cubicBezTo>
                <a:lnTo>
                  <a:pt x="937" y="425"/>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61"/>
          <p:cNvSpPr>
            <a:spLocks/>
          </p:cNvSpPr>
          <p:nvPr/>
        </p:nvSpPr>
        <p:spPr bwMode="auto">
          <a:xfrm>
            <a:off x="15081250" y="763428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62"/>
          <p:cNvSpPr>
            <a:spLocks/>
          </p:cNvSpPr>
          <p:nvPr/>
        </p:nvSpPr>
        <p:spPr bwMode="auto">
          <a:xfrm>
            <a:off x="15059025" y="7637463"/>
            <a:ext cx="12700" cy="6350"/>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1"/>
                  <a:pt x="4" y="0"/>
                </a:cubicBezTo>
                <a:cubicBezTo>
                  <a:pt x="3" y="1"/>
                  <a:pt x="2" y="1"/>
                  <a:pt x="0" y="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63"/>
          <p:cNvSpPr>
            <a:spLocks/>
          </p:cNvSpPr>
          <p:nvPr/>
        </p:nvSpPr>
        <p:spPr bwMode="auto">
          <a:xfrm>
            <a:off x="15078075" y="76342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264"/>
          <p:cNvSpPr>
            <a:spLocks/>
          </p:cNvSpPr>
          <p:nvPr/>
        </p:nvSpPr>
        <p:spPr bwMode="auto">
          <a:xfrm>
            <a:off x="11726863" y="9896475"/>
            <a:ext cx="3348037" cy="2806700"/>
          </a:xfrm>
          <a:custGeom>
            <a:avLst/>
            <a:gdLst>
              <a:gd name="T0" fmla="*/ 1002 w 1052"/>
              <a:gd name="T1" fmla="*/ 271 h 888"/>
              <a:gd name="T2" fmla="*/ 951 w 1052"/>
              <a:gd name="T3" fmla="*/ 260 h 888"/>
              <a:gd name="T4" fmla="*/ 920 w 1052"/>
              <a:gd name="T5" fmla="*/ 233 h 888"/>
              <a:gd name="T6" fmla="*/ 834 w 1052"/>
              <a:gd name="T7" fmla="*/ 204 h 888"/>
              <a:gd name="T8" fmla="*/ 781 w 1052"/>
              <a:gd name="T9" fmla="*/ 210 h 888"/>
              <a:gd name="T10" fmla="*/ 658 w 1052"/>
              <a:gd name="T11" fmla="*/ 140 h 888"/>
              <a:gd name="T12" fmla="*/ 628 w 1052"/>
              <a:gd name="T13" fmla="*/ 119 h 888"/>
              <a:gd name="T14" fmla="*/ 537 w 1052"/>
              <a:gd name="T15" fmla="*/ 102 h 888"/>
              <a:gd name="T16" fmla="*/ 479 w 1052"/>
              <a:gd name="T17" fmla="*/ 94 h 888"/>
              <a:gd name="T18" fmla="*/ 370 w 1052"/>
              <a:gd name="T19" fmla="*/ 78 h 888"/>
              <a:gd name="T20" fmla="*/ 237 w 1052"/>
              <a:gd name="T21" fmla="*/ 33 h 888"/>
              <a:gd name="T22" fmla="*/ 151 w 1052"/>
              <a:gd name="T23" fmla="*/ 10 h 888"/>
              <a:gd name="T24" fmla="*/ 72 w 1052"/>
              <a:gd name="T25" fmla="*/ 40 h 888"/>
              <a:gd name="T26" fmla="*/ 20 w 1052"/>
              <a:gd name="T27" fmla="*/ 126 h 888"/>
              <a:gd name="T28" fmla="*/ 6 w 1052"/>
              <a:gd name="T29" fmla="*/ 167 h 888"/>
              <a:gd name="T30" fmla="*/ 6 w 1052"/>
              <a:gd name="T31" fmla="*/ 202 h 888"/>
              <a:gd name="T32" fmla="*/ 51 w 1052"/>
              <a:gd name="T33" fmla="*/ 177 h 888"/>
              <a:gd name="T34" fmla="*/ 63 w 1052"/>
              <a:gd name="T35" fmla="*/ 195 h 888"/>
              <a:gd name="T36" fmla="*/ 109 w 1052"/>
              <a:gd name="T37" fmla="*/ 222 h 888"/>
              <a:gd name="T38" fmla="*/ 202 w 1052"/>
              <a:gd name="T39" fmla="*/ 225 h 888"/>
              <a:gd name="T40" fmla="*/ 218 w 1052"/>
              <a:gd name="T41" fmla="*/ 257 h 888"/>
              <a:gd name="T42" fmla="*/ 154 w 1052"/>
              <a:gd name="T43" fmla="*/ 322 h 888"/>
              <a:gd name="T44" fmla="*/ 122 w 1052"/>
              <a:gd name="T45" fmla="*/ 415 h 888"/>
              <a:gd name="T46" fmla="*/ 115 w 1052"/>
              <a:gd name="T47" fmla="*/ 478 h 888"/>
              <a:gd name="T48" fmla="*/ 80 w 1052"/>
              <a:gd name="T49" fmla="*/ 492 h 888"/>
              <a:gd name="T50" fmla="*/ 97 w 1052"/>
              <a:gd name="T51" fmla="*/ 534 h 888"/>
              <a:gd name="T52" fmla="*/ 77 w 1052"/>
              <a:gd name="T53" fmla="*/ 618 h 888"/>
              <a:gd name="T54" fmla="*/ 36 w 1052"/>
              <a:gd name="T55" fmla="*/ 687 h 888"/>
              <a:gd name="T56" fmla="*/ 34 w 1052"/>
              <a:gd name="T57" fmla="*/ 734 h 888"/>
              <a:gd name="T58" fmla="*/ 104 w 1052"/>
              <a:gd name="T59" fmla="*/ 757 h 888"/>
              <a:gd name="T60" fmla="*/ 115 w 1052"/>
              <a:gd name="T61" fmla="*/ 829 h 888"/>
              <a:gd name="T62" fmla="*/ 226 w 1052"/>
              <a:gd name="T63" fmla="*/ 848 h 888"/>
              <a:gd name="T64" fmla="*/ 294 w 1052"/>
              <a:gd name="T65" fmla="*/ 829 h 888"/>
              <a:gd name="T66" fmla="*/ 432 w 1052"/>
              <a:gd name="T67" fmla="*/ 848 h 888"/>
              <a:gd name="T68" fmla="*/ 479 w 1052"/>
              <a:gd name="T69" fmla="*/ 841 h 888"/>
              <a:gd name="T70" fmla="*/ 565 w 1052"/>
              <a:gd name="T71" fmla="*/ 776 h 888"/>
              <a:gd name="T72" fmla="*/ 655 w 1052"/>
              <a:gd name="T73" fmla="*/ 761 h 888"/>
              <a:gd name="T74" fmla="*/ 747 w 1052"/>
              <a:gd name="T75" fmla="*/ 665 h 888"/>
              <a:gd name="T76" fmla="*/ 708 w 1052"/>
              <a:gd name="T77" fmla="*/ 562 h 888"/>
              <a:gd name="T78" fmla="*/ 977 w 1052"/>
              <a:gd name="T79" fmla="*/ 365 h 888"/>
              <a:gd name="T80" fmla="*/ 1046 w 1052"/>
              <a:gd name="T81" fmla="*/ 299 h 888"/>
              <a:gd name="T82" fmla="*/ 1045 w 1052"/>
              <a:gd name="T83" fmla="*/ 26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2" h="888">
                <a:moveTo>
                  <a:pt x="1045" y="262"/>
                </a:moveTo>
                <a:cubicBezTo>
                  <a:pt x="1002" y="271"/>
                  <a:pt x="1002" y="271"/>
                  <a:pt x="1002" y="271"/>
                </a:cubicBezTo>
                <a:cubicBezTo>
                  <a:pt x="984" y="252"/>
                  <a:pt x="984" y="252"/>
                  <a:pt x="984" y="252"/>
                </a:cubicBezTo>
                <a:cubicBezTo>
                  <a:pt x="951" y="260"/>
                  <a:pt x="951" y="260"/>
                  <a:pt x="951" y="260"/>
                </a:cubicBezTo>
                <a:cubicBezTo>
                  <a:pt x="951" y="260"/>
                  <a:pt x="932" y="254"/>
                  <a:pt x="923" y="251"/>
                </a:cubicBezTo>
                <a:cubicBezTo>
                  <a:pt x="914" y="248"/>
                  <a:pt x="920" y="233"/>
                  <a:pt x="920" y="233"/>
                </a:cubicBezTo>
                <a:cubicBezTo>
                  <a:pt x="858" y="206"/>
                  <a:pt x="858" y="206"/>
                  <a:pt x="858" y="206"/>
                </a:cubicBezTo>
                <a:cubicBezTo>
                  <a:pt x="834" y="204"/>
                  <a:pt x="834" y="204"/>
                  <a:pt x="834" y="204"/>
                </a:cubicBezTo>
                <a:cubicBezTo>
                  <a:pt x="823" y="210"/>
                  <a:pt x="823" y="210"/>
                  <a:pt x="823" y="210"/>
                </a:cubicBezTo>
                <a:cubicBezTo>
                  <a:pt x="781" y="210"/>
                  <a:pt x="781" y="210"/>
                  <a:pt x="781" y="210"/>
                </a:cubicBezTo>
                <a:cubicBezTo>
                  <a:pt x="661" y="158"/>
                  <a:pt x="661" y="158"/>
                  <a:pt x="661" y="158"/>
                </a:cubicBezTo>
                <a:cubicBezTo>
                  <a:pt x="658" y="140"/>
                  <a:pt x="658" y="140"/>
                  <a:pt x="658" y="140"/>
                </a:cubicBezTo>
                <a:cubicBezTo>
                  <a:pt x="640" y="138"/>
                  <a:pt x="640" y="138"/>
                  <a:pt x="640" y="138"/>
                </a:cubicBezTo>
                <a:cubicBezTo>
                  <a:pt x="628" y="119"/>
                  <a:pt x="628" y="119"/>
                  <a:pt x="628" y="119"/>
                </a:cubicBezTo>
                <a:cubicBezTo>
                  <a:pt x="571" y="117"/>
                  <a:pt x="571" y="117"/>
                  <a:pt x="571" y="117"/>
                </a:cubicBezTo>
                <a:cubicBezTo>
                  <a:pt x="571" y="117"/>
                  <a:pt x="550" y="102"/>
                  <a:pt x="537" y="102"/>
                </a:cubicBezTo>
                <a:cubicBezTo>
                  <a:pt x="525" y="102"/>
                  <a:pt x="507" y="104"/>
                  <a:pt x="501" y="104"/>
                </a:cubicBezTo>
                <a:cubicBezTo>
                  <a:pt x="495" y="104"/>
                  <a:pt x="479" y="94"/>
                  <a:pt x="479" y="94"/>
                </a:cubicBezTo>
                <a:cubicBezTo>
                  <a:pt x="479" y="94"/>
                  <a:pt x="453" y="81"/>
                  <a:pt x="426" y="81"/>
                </a:cubicBezTo>
                <a:cubicBezTo>
                  <a:pt x="399" y="81"/>
                  <a:pt x="379" y="79"/>
                  <a:pt x="370" y="78"/>
                </a:cubicBezTo>
                <a:cubicBezTo>
                  <a:pt x="361" y="76"/>
                  <a:pt x="304" y="43"/>
                  <a:pt x="304" y="43"/>
                </a:cubicBezTo>
                <a:cubicBezTo>
                  <a:pt x="304" y="43"/>
                  <a:pt x="243" y="33"/>
                  <a:pt x="237" y="33"/>
                </a:cubicBezTo>
                <a:cubicBezTo>
                  <a:pt x="230" y="33"/>
                  <a:pt x="200" y="36"/>
                  <a:pt x="191" y="33"/>
                </a:cubicBezTo>
                <a:cubicBezTo>
                  <a:pt x="182" y="30"/>
                  <a:pt x="151" y="10"/>
                  <a:pt x="151" y="10"/>
                </a:cubicBezTo>
                <a:cubicBezTo>
                  <a:pt x="151" y="10"/>
                  <a:pt x="143" y="0"/>
                  <a:pt x="137" y="1"/>
                </a:cubicBezTo>
                <a:cubicBezTo>
                  <a:pt x="131" y="3"/>
                  <a:pt x="72" y="40"/>
                  <a:pt x="72" y="40"/>
                </a:cubicBezTo>
                <a:cubicBezTo>
                  <a:pt x="0" y="60"/>
                  <a:pt x="0" y="60"/>
                  <a:pt x="0" y="60"/>
                </a:cubicBezTo>
                <a:cubicBezTo>
                  <a:pt x="20" y="126"/>
                  <a:pt x="20" y="126"/>
                  <a:pt x="20" y="126"/>
                </a:cubicBezTo>
                <a:cubicBezTo>
                  <a:pt x="23" y="149"/>
                  <a:pt x="23" y="149"/>
                  <a:pt x="23" y="149"/>
                </a:cubicBezTo>
                <a:cubicBezTo>
                  <a:pt x="23" y="149"/>
                  <a:pt x="6" y="162"/>
                  <a:pt x="6" y="167"/>
                </a:cubicBezTo>
                <a:cubicBezTo>
                  <a:pt x="6" y="171"/>
                  <a:pt x="6" y="195"/>
                  <a:pt x="6" y="195"/>
                </a:cubicBezTo>
                <a:cubicBezTo>
                  <a:pt x="6" y="202"/>
                  <a:pt x="6" y="202"/>
                  <a:pt x="6" y="202"/>
                </a:cubicBezTo>
                <a:cubicBezTo>
                  <a:pt x="8" y="203"/>
                  <a:pt x="8" y="203"/>
                  <a:pt x="8" y="203"/>
                </a:cubicBezTo>
                <a:cubicBezTo>
                  <a:pt x="51" y="177"/>
                  <a:pt x="51" y="177"/>
                  <a:pt x="51" y="177"/>
                </a:cubicBezTo>
                <a:cubicBezTo>
                  <a:pt x="71" y="179"/>
                  <a:pt x="71" y="179"/>
                  <a:pt x="71" y="179"/>
                </a:cubicBezTo>
                <a:cubicBezTo>
                  <a:pt x="63" y="195"/>
                  <a:pt x="63" y="195"/>
                  <a:pt x="63" y="195"/>
                </a:cubicBezTo>
                <a:cubicBezTo>
                  <a:pt x="65" y="210"/>
                  <a:pt x="65" y="210"/>
                  <a:pt x="65" y="210"/>
                </a:cubicBezTo>
                <a:cubicBezTo>
                  <a:pt x="109" y="222"/>
                  <a:pt x="109" y="222"/>
                  <a:pt x="109" y="222"/>
                </a:cubicBezTo>
                <a:cubicBezTo>
                  <a:pt x="167" y="219"/>
                  <a:pt x="167" y="219"/>
                  <a:pt x="167" y="219"/>
                </a:cubicBezTo>
                <a:cubicBezTo>
                  <a:pt x="202" y="225"/>
                  <a:pt x="202" y="225"/>
                  <a:pt x="202" y="225"/>
                </a:cubicBezTo>
                <a:cubicBezTo>
                  <a:pt x="206" y="242"/>
                  <a:pt x="206" y="242"/>
                  <a:pt x="206" y="242"/>
                </a:cubicBezTo>
                <a:cubicBezTo>
                  <a:pt x="218" y="257"/>
                  <a:pt x="218" y="257"/>
                  <a:pt x="218" y="257"/>
                </a:cubicBezTo>
                <a:cubicBezTo>
                  <a:pt x="218" y="295"/>
                  <a:pt x="218" y="295"/>
                  <a:pt x="218" y="295"/>
                </a:cubicBezTo>
                <a:cubicBezTo>
                  <a:pt x="154" y="322"/>
                  <a:pt x="154" y="322"/>
                  <a:pt x="154" y="322"/>
                </a:cubicBezTo>
                <a:cubicBezTo>
                  <a:pt x="158" y="401"/>
                  <a:pt x="158" y="401"/>
                  <a:pt x="158" y="401"/>
                </a:cubicBezTo>
                <a:cubicBezTo>
                  <a:pt x="122" y="415"/>
                  <a:pt x="122" y="415"/>
                  <a:pt x="122" y="415"/>
                </a:cubicBezTo>
                <a:cubicBezTo>
                  <a:pt x="133" y="433"/>
                  <a:pt x="133" y="433"/>
                  <a:pt x="133" y="433"/>
                </a:cubicBezTo>
                <a:cubicBezTo>
                  <a:pt x="115" y="478"/>
                  <a:pt x="115" y="478"/>
                  <a:pt x="115" y="478"/>
                </a:cubicBezTo>
                <a:cubicBezTo>
                  <a:pt x="82" y="471"/>
                  <a:pt x="82" y="471"/>
                  <a:pt x="82" y="471"/>
                </a:cubicBezTo>
                <a:cubicBezTo>
                  <a:pt x="80" y="492"/>
                  <a:pt x="80" y="492"/>
                  <a:pt x="80" y="492"/>
                </a:cubicBezTo>
                <a:cubicBezTo>
                  <a:pt x="89" y="529"/>
                  <a:pt x="89" y="529"/>
                  <a:pt x="89" y="529"/>
                </a:cubicBezTo>
                <a:cubicBezTo>
                  <a:pt x="97" y="534"/>
                  <a:pt x="97" y="534"/>
                  <a:pt x="97" y="534"/>
                </a:cubicBezTo>
                <a:cubicBezTo>
                  <a:pt x="65" y="593"/>
                  <a:pt x="65" y="593"/>
                  <a:pt x="65" y="593"/>
                </a:cubicBezTo>
                <a:cubicBezTo>
                  <a:pt x="77" y="618"/>
                  <a:pt x="77" y="618"/>
                  <a:pt x="77" y="618"/>
                </a:cubicBezTo>
                <a:cubicBezTo>
                  <a:pt x="77" y="618"/>
                  <a:pt x="89" y="627"/>
                  <a:pt x="89" y="633"/>
                </a:cubicBezTo>
                <a:cubicBezTo>
                  <a:pt x="89" y="639"/>
                  <a:pt x="36" y="687"/>
                  <a:pt x="36" y="687"/>
                </a:cubicBezTo>
                <a:cubicBezTo>
                  <a:pt x="21" y="696"/>
                  <a:pt x="21" y="696"/>
                  <a:pt x="21" y="696"/>
                </a:cubicBezTo>
                <a:cubicBezTo>
                  <a:pt x="34" y="734"/>
                  <a:pt x="34" y="734"/>
                  <a:pt x="34" y="734"/>
                </a:cubicBezTo>
                <a:cubicBezTo>
                  <a:pt x="63" y="731"/>
                  <a:pt x="63" y="731"/>
                  <a:pt x="63" y="731"/>
                </a:cubicBezTo>
                <a:cubicBezTo>
                  <a:pt x="104" y="757"/>
                  <a:pt x="104" y="757"/>
                  <a:pt x="104" y="757"/>
                </a:cubicBezTo>
                <a:cubicBezTo>
                  <a:pt x="118" y="785"/>
                  <a:pt x="118" y="785"/>
                  <a:pt x="118" y="785"/>
                </a:cubicBezTo>
                <a:cubicBezTo>
                  <a:pt x="118" y="785"/>
                  <a:pt x="104" y="821"/>
                  <a:pt x="115" y="829"/>
                </a:cubicBezTo>
                <a:cubicBezTo>
                  <a:pt x="125" y="836"/>
                  <a:pt x="179" y="888"/>
                  <a:pt x="179" y="888"/>
                </a:cubicBezTo>
                <a:cubicBezTo>
                  <a:pt x="226" y="848"/>
                  <a:pt x="226" y="848"/>
                  <a:pt x="226" y="848"/>
                </a:cubicBezTo>
                <a:cubicBezTo>
                  <a:pt x="270" y="853"/>
                  <a:pt x="270" y="853"/>
                  <a:pt x="270" y="853"/>
                </a:cubicBezTo>
                <a:cubicBezTo>
                  <a:pt x="294" y="829"/>
                  <a:pt x="294" y="829"/>
                  <a:pt x="294" y="829"/>
                </a:cubicBezTo>
                <a:cubicBezTo>
                  <a:pt x="385" y="838"/>
                  <a:pt x="385" y="838"/>
                  <a:pt x="385" y="838"/>
                </a:cubicBezTo>
                <a:cubicBezTo>
                  <a:pt x="385" y="838"/>
                  <a:pt x="428" y="848"/>
                  <a:pt x="432" y="848"/>
                </a:cubicBezTo>
                <a:cubicBezTo>
                  <a:pt x="437" y="848"/>
                  <a:pt x="461" y="851"/>
                  <a:pt x="465" y="848"/>
                </a:cubicBezTo>
                <a:cubicBezTo>
                  <a:pt x="470" y="845"/>
                  <a:pt x="479" y="841"/>
                  <a:pt x="479" y="841"/>
                </a:cubicBezTo>
                <a:cubicBezTo>
                  <a:pt x="479" y="841"/>
                  <a:pt x="495" y="851"/>
                  <a:pt x="500" y="851"/>
                </a:cubicBezTo>
                <a:cubicBezTo>
                  <a:pt x="504" y="851"/>
                  <a:pt x="565" y="776"/>
                  <a:pt x="565" y="776"/>
                </a:cubicBezTo>
                <a:cubicBezTo>
                  <a:pt x="641" y="776"/>
                  <a:pt x="641" y="776"/>
                  <a:pt x="641" y="776"/>
                </a:cubicBezTo>
                <a:cubicBezTo>
                  <a:pt x="655" y="761"/>
                  <a:pt x="655" y="761"/>
                  <a:pt x="655" y="761"/>
                </a:cubicBezTo>
                <a:cubicBezTo>
                  <a:pt x="655" y="761"/>
                  <a:pt x="662" y="695"/>
                  <a:pt x="670" y="693"/>
                </a:cubicBezTo>
                <a:cubicBezTo>
                  <a:pt x="677" y="692"/>
                  <a:pt x="747" y="665"/>
                  <a:pt x="747" y="665"/>
                </a:cubicBezTo>
                <a:cubicBezTo>
                  <a:pt x="747" y="665"/>
                  <a:pt x="724" y="594"/>
                  <a:pt x="720" y="590"/>
                </a:cubicBezTo>
                <a:cubicBezTo>
                  <a:pt x="715" y="585"/>
                  <a:pt x="708" y="562"/>
                  <a:pt x="708" y="562"/>
                </a:cubicBezTo>
                <a:cubicBezTo>
                  <a:pt x="820" y="423"/>
                  <a:pt x="820" y="423"/>
                  <a:pt x="820" y="423"/>
                </a:cubicBezTo>
                <a:cubicBezTo>
                  <a:pt x="977" y="365"/>
                  <a:pt x="977" y="365"/>
                  <a:pt x="977" y="365"/>
                </a:cubicBezTo>
                <a:cubicBezTo>
                  <a:pt x="977" y="365"/>
                  <a:pt x="1014" y="340"/>
                  <a:pt x="1019" y="335"/>
                </a:cubicBezTo>
                <a:cubicBezTo>
                  <a:pt x="1024" y="331"/>
                  <a:pt x="1045" y="310"/>
                  <a:pt x="1046" y="299"/>
                </a:cubicBezTo>
                <a:cubicBezTo>
                  <a:pt x="1048" y="289"/>
                  <a:pt x="1052" y="269"/>
                  <a:pt x="1052" y="269"/>
                </a:cubicBezTo>
                <a:cubicBezTo>
                  <a:pt x="1052" y="269"/>
                  <a:pt x="1049" y="266"/>
                  <a:pt x="1045" y="262"/>
                </a:cubicBezTo>
                <a:cubicBezTo>
                  <a:pt x="1045" y="262"/>
                  <a:pt x="1045" y="262"/>
                  <a:pt x="1045" y="262"/>
                </a:cubicBezTo>
                <a:close/>
              </a:path>
            </a:pathLst>
          </a:custGeom>
          <a:solidFill>
            <a:schemeClr val="accent3"/>
          </a:solidFill>
          <a:ln w="508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265"/>
          <p:cNvSpPr>
            <a:spLocks/>
          </p:cNvSpPr>
          <p:nvPr/>
        </p:nvSpPr>
        <p:spPr bwMode="auto">
          <a:xfrm>
            <a:off x="15014575" y="1067435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266"/>
          <p:cNvSpPr>
            <a:spLocks/>
          </p:cNvSpPr>
          <p:nvPr/>
        </p:nvSpPr>
        <p:spPr bwMode="auto">
          <a:xfrm>
            <a:off x="15020925" y="106870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267"/>
          <p:cNvSpPr>
            <a:spLocks/>
          </p:cNvSpPr>
          <p:nvPr/>
        </p:nvSpPr>
        <p:spPr bwMode="auto">
          <a:xfrm>
            <a:off x="15017750" y="106807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268"/>
          <p:cNvSpPr>
            <a:spLocks/>
          </p:cNvSpPr>
          <p:nvPr/>
        </p:nvSpPr>
        <p:spPr bwMode="auto">
          <a:xfrm>
            <a:off x="15024100" y="106934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69"/>
          <p:cNvSpPr>
            <a:spLocks/>
          </p:cNvSpPr>
          <p:nvPr/>
        </p:nvSpPr>
        <p:spPr bwMode="auto">
          <a:xfrm>
            <a:off x="15039975" y="107092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72"/>
          <p:cNvSpPr>
            <a:spLocks/>
          </p:cNvSpPr>
          <p:nvPr/>
        </p:nvSpPr>
        <p:spPr bwMode="auto">
          <a:xfrm>
            <a:off x="15165388" y="104028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73"/>
          <p:cNvSpPr>
            <a:spLocks/>
          </p:cNvSpPr>
          <p:nvPr/>
        </p:nvSpPr>
        <p:spPr bwMode="auto">
          <a:xfrm>
            <a:off x="15159038" y="104060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74"/>
          <p:cNvSpPr>
            <a:spLocks/>
          </p:cNvSpPr>
          <p:nvPr/>
        </p:nvSpPr>
        <p:spPr bwMode="auto">
          <a:xfrm>
            <a:off x="15171738" y="10396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75"/>
          <p:cNvSpPr>
            <a:spLocks/>
          </p:cNvSpPr>
          <p:nvPr/>
        </p:nvSpPr>
        <p:spPr bwMode="auto">
          <a:xfrm>
            <a:off x="15181263" y="1039018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76"/>
          <p:cNvSpPr>
            <a:spLocks/>
          </p:cNvSpPr>
          <p:nvPr/>
        </p:nvSpPr>
        <p:spPr bwMode="auto">
          <a:xfrm>
            <a:off x="15200313" y="10377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77"/>
          <p:cNvSpPr>
            <a:spLocks/>
          </p:cNvSpPr>
          <p:nvPr/>
        </p:nvSpPr>
        <p:spPr bwMode="auto">
          <a:xfrm>
            <a:off x="15190788" y="10383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78"/>
          <p:cNvSpPr>
            <a:spLocks/>
          </p:cNvSpPr>
          <p:nvPr/>
        </p:nvSpPr>
        <p:spPr bwMode="auto">
          <a:xfrm>
            <a:off x="15046325" y="10715625"/>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279"/>
          <p:cNvSpPr>
            <a:spLocks/>
          </p:cNvSpPr>
          <p:nvPr/>
        </p:nvSpPr>
        <p:spPr bwMode="auto">
          <a:xfrm>
            <a:off x="12198350" y="12607925"/>
            <a:ext cx="9525" cy="9525"/>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280"/>
          <p:cNvSpPr>
            <a:spLocks/>
          </p:cNvSpPr>
          <p:nvPr/>
        </p:nvSpPr>
        <p:spPr bwMode="auto">
          <a:xfrm>
            <a:off x="12185650" y="12598400"/>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0"/>
                  <a:pt x="2" y="1"/>
                  <a:pt x="3" y="2"/>
                </a:cubicBezTo>
                <a:cubicBezTo>
                  <a:pt x="2"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281"/>
          <p:cNvSpPr>
            <a:spLocks/>
          </p:cNvSpPr>
          <p:nvPr/>
        </p:nvSpPr>
        <p:spPr bwMode="auto">
          <a:xfrm>
            <a:off x="12172950" y="12585700"/>
            <a:ext cx="9525" cy="9525"/>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82"/>
          <p:cNvSpPr>
            <a:spLocks/>
          </p:cNvSpPr>
          <p:nvPr/>
        </p:nvSpPr>
        <p:spPr bwMode="auto">
          <a:xfrm>
            <a:off x="11334750" y="10455275"/>
            <a:ext cx="1085850" cy="1804988"/>
          </a:xfrm>
          <a:custGeom>
            <a:avLst/>
            <a:gdLst>
              <a:gd name="T0" fmla="*/ 144 w 341"/>
              <a:gd name="T1" fmla="*/ 519 h 571"/>
              <a:gd name="T2" fmla="*/ 159 w 341"/>
              <a:gd name="T3" fmla="*/ 510 h 571"/>
              <a:gd name="T4" fmla="*/ 212 w 341"/>
              <a:gd name="T5" fmla="*/ 456 h 571"/>
              <a:gd name="T6" fmla="*/ 200 w 341"/>
              <a:gd name="T7" fmla="*/ 441 h 571"/>
              <a:gd name="T8" fmla="*/ 188 w 341"/>
              <a:gd name="T9" fmla="*/ 416 h 571"/>
              <a:gd name="T10" fmla="*/ 220 w 341"/>
              <a:gd name="T11" fmla="*/ 357 h 571"/>
              <a:gd name="T12" fmla="*/ 212 w 341"/>
              <a:gd name="T13" fmla="*/ 352 h 571"/>
              <a:gd name="T14" fmla="*/ 203 w 341"/>
              <a:gd name="T15" fmla="*/ 315 h 571"/>
              <a:gd name="T16" fmla="*/ 205 w 341"/>
              <a:gd name="T17" fmla="*/ 294 h 571"/>
              <a:gd name="T18" fmla="*/ 238 w 341"/>
              <a:gd name="T19" fmla="*/ 301 h 571"/>
              <a:gd name="T20" fmla="*/ 256 w 341"/>
              <a:gd name="T21" fmla="*/ 256 h 571"/>
              <a:gd name="T22" fmla="*/ 245 w 341"/>
              <a:gd name="T23" fmla="*/ 238 h 571"/>
              <a:gd name="T24" fmla="*/ 281 w 341"/>
              <a:gd name="T25" fmla="*/ 224 h 571"/>
              <a:gd name="T26" fmla="*/ 277 w 341"/>
              <a:gd name="T27" fmla="*/ 145 h 571"/>
              <a:gd name="T28" fmla="*/ 341 w 341"/>
              <a:gd name="T29" fmla="*/ 118 h 571"/>
              <a:gd name="T30" fmla="*/ 341 w 341"/>
              <a:gd name="T31" fmla="*/ 80 h 571"/>
              <a:gd name="T32" fmla="*/ 329 w 341"/>
              <a:gd name="T33" fmla="*/ 65 h 571"/>
              <a:gd name="T34" fmla="*/ 325 w 341"/>
              <a:gd name="T35" fmla="*/ 48 h 571"/>
              <a:gd name="T36" fmla="*/ 290 w 341"/>
              <a:gd name="T37" fmla="*/ 42 h 571"/>
              <a:gd name="T38" fmla="*/ 232 w 341"/>
              <a:gd name="T39" fmla="*/ 45 h 571"/>
              <a:gd name="T40" fmla="*/ 188 w 341"/>
              <a:gd name="T41" fmla="*/ 33 h 571"/>
              <a:gd name="T42" fmla="*/ 186 w 341"/>
              <a:gd name="T43" fmla="*/ 18 h 571"/>
              <a:gd name="T44" fmla="*/ 194 w 341"/>
              <a:gd name="T45" fmla="*/ 2 h 571"/>
              <a:gd name="T46" fmla="*/ 174 w 341"/>
              <a:gd name="T47" fmla="*/ 0 h 571"/>
              <a:gd name="T48" fmla="*/ 131 w 341"/>
              <a:gd name="T49" fmla="*/ 26 h 571"/>
              <a:gd name="T50" fmla="*/ 129 w 341"/>
              <a:gd name="T51" fmla="*/ 25 h 571"/>
              <a:gd name="T52" fmla="*/ 120 w 341"/>
              <a:gd name="T53" fmla="*/ 140 h 571"/>
              <a:gd name="T54" fmla="*/ 39 w 341"/>
              <a:gd name="T55" fmla="*/ 283 h 571"/>
              <a:gd name="T56" fmla="*/ 25 w 341"/>
              <a:gd name="T57" fmla="*/ 283 h 571"/>
              <a:gd name="T58" fmla="*/ 4 w 341"/>
              <a:gd name="T59" fmla="*/ 310 h 571"/>
              <a:gd name="T60" fmla="*/ 1 w 341"/>
              <a:gd name="T61" fmla="*/ 346 h 571"/>
              <a:gd name="T62" fmla="*/ 0 w 341"/>
              <a:gd name="T63" fmla="*/ 357 h 571"/>
              <a:gd name="T64" fmla="*/ 62 w 341"/>
              <a:gd name="T65" fmla="*/ 333 h 571"/>
              <a:gd name="T66" fmla="*/ 37 w 341"/>
              <a:gd name="T67" fmla="*/ 363 h 571"/>
              <a:gd name="T68" fmla="*/ 13 w 341"/>
              <a:gd name="T69" fmla="*/ 379 h 571"/>
              <a:gd name="T70" fmla="*/ 19 w 341"/>
              <a:gd name="T71" fmla="*/ 387 h 571"/>
              <a:gd name="T72" fmla="*/ 31 w 341"/>
              <a:gd name="T73" fmla="*/ 391 h 571"/>
              <a:gd name="T74" fmla="*/ 72 w 341"/>
              <a:gd name="T75" fmla="*/ 382 h 571"/>
              <a:gd name="T76" fmla="*/ 45 w 341"/>
              <a:gd name="T77" fmla="*/ 413 h 571"/>
              <a:gd name="T78" fmla="*/ 47 w 341"/>
              <a:gd name="T79" fmla="*/ 467 h 571"/>
              <a:gd name="T80" fmla="*/ 10 w 341"/>
              <a:gd name="T81" fmla="*/ 534 h 571"/>
              <a:gd name="T82" fmla="*/ 12 w 341"/>
              <a:gd name="T83" fmla="*/ 556 h 571"/>
              <a:gd name="T84" fmla="*/ 22 w 341"/>
              <a:gd name="T85" fmla="*/ 556 h 571"/>
              <a:gd name="T86" fmla="*/ 37 w 341"/>
              <a:gd name="T87" fmla="*/ 543 h 571"/>
              <a:gd name="T88" fmla="*/ 60 w 341"/>
              <a:gd name="T89" fmla="*/ 545 h 571"/>
              <a:gd name="T90" fmla="*/ 80 w 341"/>
              <a:gd name="T91" fmla="*/ 554 h 571"/>
              <a:gd name="T92" fmla="*/ 108 w 341"/>
              <a:gd name="T93" fmla="*/ 571 h 571"/>
              <a:gd name="T94" fmla="*/ 132 w 341"/>
              <a:gd name="T95" fmla="*/ 560 h 571"/>
              <a:gd name="T96" fmla="*/ 156 w 341"/>
              <a:gd name="T97" fmla="*/ 557 h 571"/>
              <a:gd name="T98" fmla="*/ 186 w 341"/>
              <a:gd name="T99" fmla="*/ 554 h 571"/>
              <a:gd name="T100" fmla="*/ 157 w 341"/>
              <a:gd name="T101" fmla="*/ 557 h 571"/>
              <a:gd name="T102" fmla="*/ 144 w 341"/>
              <a:gd name="T103" fmla="*/ 519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 h="571">
                <a:moveTo>
                  <a:pt x="144" y="519"/>
                </a:moveTo>
                <a:cubicBezTo>
                  <a:pt x="159" y="510"/>
                  <a:pt x="159" y="510"/>
                  <a:pt x="159" y="510"/>
                </a:cubicBezTo>
                <a:cubicBezTo>
                  <a:pt x="159" y="510"/>
                  <a:pt x="212" y="462"/>
                  <a:pt x="212" y="456"/>
                </a:cubicBezTo>
                <a:cubicBezTo>
                  <a:pt x="212" y="450"/>
                  <a:pt x="200" y="441"/>
                  <a:pt x="200" y="441"/>
                </a:cubicBezTo>
                <a:cubicBezTo>
                  <a:pt x="188" y="416"/>
                  <a:pt x="188" y="416"/>
                  <a:pt x="188" y="416"/>
                </a:cubicBezTo>
                <a:cubicBezTo>
                  <a:pt x="220" y="357"/>
                  <a:pt x="220" y="357"/>
                  <a:pt x="220" y="357"/>
                </a:cubicBezTo>
                <a:cubicBezTo>
                  <a:pt x="212" y="352"/>
                  <a:pt x="212" y="352"/>
                  <a:pt x="212" y="352"/>
                </a:cubicBezTo>
                <a:cubicBezTo>
                  <a:pt x="203" y="315"/>
                  <a:pt x="203" y="315"/>
                  <a:pt x="203" y="315"/>
                </a:cubicBezTo>
                <a:cubicBezTo>
                  <a:pt x="205" y="294"/>
                  <a:pt x="205" y="294"/>
                  <a:pt x="205" y="294"/>
                </a:cubicBezTo>
                <a:cubicBezTo>
                  <a:pt x="238" y="301"/>
                  <a:pt x="238" y="301"/>
                  <a:pt x="238" y="301"/>
                </a:cubicBezTo>
                <a:cubicBezTo>
                  <a:pt x="256" y="256"/>
                  <a:pt x="256" y="256"/>
                  <a:pt x="256" y="256"/>
                </a:cubicBezTo>
                <a:cubicBezTo>
                  <a:pt x="245" y="238"/>
                  <a:pt x="245" y="238"/>
                  <a:pt x="245" y="238"/>
                </a:cubicBezTo>
                <a:cubicBezTo>
                  <a:pt x="281" y="224"/>
                  <a:pt x="281" y="224"/>
                  <a:pt x="281" y="224"/>
                </a:cubicBezTo>
                <a:cubicBezTo>
                  <a:pt x="277" y="145"/>
                  <a:pt x="277" y="145"/>
                  <a:pt x="277" y="145"/>
                </a:cubicBezTo>
                <a:cubicBezTo>
                  <a:pt x="341" y="118"/>
                  <a:pt x="341" y="118"/>
                  <a:pt x="341" y="118"/>
                </a:cubicBezTo>
                <a:cubicBezTo>
                  <a:pt x="341" y="80"/>
                  <a:pt x="341" y="80"/>
                  <a:pt x="341" y="80"/>
                </a:cubicBezTo>
                <a:cubicBezTo>
                  <a:pt x="329" y="65"/>
                  <a:pt x="329" y="65"/>
                  <a:pt x="329" y="65"/>
                </a:cubicBezTo>
                <a:cubicBezTo>
                  <a:pt x="325" y="48"/>
                  <a:pt x="325" y="48"/>
                  <a:pt x="325" y="48"/>
                </a:cubicBezTo>
                <a:cubicBezTo>
                  <a:pt x="290" y="42"/>
                  <a:pt x="290" y="42"/>
                  <a:pt x="290" y="42"/>
                </a:cubicBezTo>
                <a:cubicBezTo>
                  <a:pt x="232" y="45"/>
                  <a:pt x="232" y="45"/>
                  <a:pt x="232" y="45"/>
                </a:cubicBezTo>
                <a:cubicBezTo>
                  <a:pt x="188" y="33"/>
                  <a:pt x="188" y="33"/>
                  <a:pt x="188" y="33"/>
                </a:cubicBezTo>
                <a:cubicBezTo>
                  <a:pt x="186" y="18"/>
                  <a:pt x="186" y="18"/>
                  <a:pt x="186" y="18"/>
                </a:cubicBezTo>
                <a:cubicBezTo>
                  <a:pt x="194" y="2"/>
                  <a:pt x="194" y="2"/>
                  <a:pt x="194" y="2"/>
                </a:cubicBezTo>
                <a:cubicBezTo>
                  <a:pt x="174" y="0"/>
                  <a:pt x="174" y="0"/>
                  <a:pt x="174" y="0"/>
                </a:cubicBezTo>
                <a:cubicBezTo>
                  <a:pt x="131" y="26"/>
                  <a:pt x="131" y="26"/>
                  <a:pt x="131" y="26"/>
                </a:cubicBezTo>
                <a:cubicBezTo>
                  <a:pt x="129" y="25"/>
                  <a:pt x="129" y="25"/>
                  <a:pt x="129" y="25"/>
                </a:cubicBezTo>
                <a:cubicBezTo>
                  <a:pt x="120" y="140"/>
                  <a:pt x="120" y="140"/>
                  <a:pt x="120" y="140"/>
                </a:cubicBezTo>
                <a:cubicBezTo>
                  <a:pt x="39" y="283"/>
                  <a:pt x="39" y="283"/>
                  <a:pt x="39" y="283"/>
                </a:cubicBezTo>
                <a:cubicBezTo>
                  <a:pt x="25" y="283"/>
                  <a:pt x="25" y="283"/>
                  <a:pt x="25" y="283"/>
                </a:cubicBezTo>
                <a:cubicBezTo>
                  <a:pt x="25" y="283"/>
                  <a:pt x="4" y="303"/>
                  <a:pt x="4" y="310"/>
                </a:cubicBezTo>
                <a:cubicBezTo>
                  <a:pt x="4" y="318"/>
                  <a:pt x="1" y="346"/>
                  <a:pt x="1" y="346"/>
                </a:cubicBezTo>
                <a:cubicBezTo>
                  <a:pt x="0" y="357"/>
                  <a:pt x="0" y="357"/>
                  <a:pt x="0" y="357"/>
                </a:cubicBezTo>
                <a:cubicBezTo>
                  <a:pt x="62" y="333"/>
                  <a:pt x="62" y="333"/>
                  <a:pt x="62" y="333"/>
                </a:cubicBezTo>
                <a:cubicBezTo>
                  <a:pt x="37" y="363"/>
                  <a:pt x="37" y="363"/>
                  <a:pt x="37" y="363"/>
                </a:cubicBezTo>
                <a:cubicBezTo>
                  <a:pt x="13" y="379"/>
                  <a:pt x="13" y="379"/>
                  <a:pt x="13" y="379"/>
                </a:cubicBezTo>
                <a:cubicBezTo>
                  <a:pt x="19" y="387"/>
                  <a:pt x="19" y="387"/>
                  <a:pt x="19" y="387"/>
                </a:cubicBezTo>
                <a:cubicBezTo>
                  <a:pt x="19" y="387"/>
                  <a:pt x="24" y="394"/>
                  <a:pt x="31" y="391"/>
                </a:cubicBezTo>
                <a:cubicBezTo>
                  <a:pt x="39" y="388"/>
                  <a:pt x="72" y="382"/>
                  <a:pt x="72" y="382"/>
                </a:cubicBezTo>
                <a:cubicBezTo>
                  <a:pt x="45" y="413"/>
                  <a:pt x="45" y="413"/>
                  <a:pt x="45" y="413"/>
                </a:cubicBezTo>
                <a:cubicBezTo>
                  <a:pt x="45" y="413"/>
                  <a:pt x="47" y="461"/>
                  <a:pt x="47" y="467"/>
                </a:cubicBezTo>
                <a:cubicBezTo>
                  <a:pt x="47" y="473"/>
                  <a:pt x="10" y="534"/>
                  <a:pt x="10" y="534"/>
                </a:cubicBezTo>
                <a:cubicBezTo>
                  <a:pt x="12" y="556"/>
                  <a:pt x="12" y="556"/>
                  <a:pt x="12" y="556"/>
                </a:cubicBezTo>
                <a:cubicBezTo>
                  <a:pt x="22" y="556"/>
                  <a:pt x="22" y="556"/>
                  <a:pt x="22" y="556"/>
                </a:cubicBezTo>
                <a:cubicBezTo>
                  <a:pt x="37" y="543"/>
                  <a:pt x="37" y="543"/>
                  <a:pt x="37" y="543"/>
                </a:cubicBezTo>
                <a:cubicBezTo>
                  <a:pt x="60" y="545"/>
                  <a:pt x="60" y="545"/>
                  <a:pt x="60" y="545"/>
                </a:cubicBezTo>
                <a:cubicBezTo>
                  <a:pt x="80" y="554"/>
                  <a:pt x="80" y="554"/>
                  <a:pt x="80" y="554"/>
                </a:cubicBezTo>
                <a:cubicBezTo>
                  <a:pt x="108" y="571"/>
                  <a:pt x="108" y="571"/>
                  <a:pt x="108" y="571"/>
                </a:cubicBezTo>
                <a:cubicBezTo>
                  <a:pt x="132" y="560"/>
                  <a:pt x="132" y="560"/>
                  <a:pt x="132" y="560"/>
                </a:cubicBezTo>
                <a:cubicBezTo>
                  <a:pt x="156" y="557"/>
                  <a:pt x="156" y="557"/>
                  <a:pt x="156" y="557"/>
                </a:cubicBezTo>
                <a:cubicBezTo>
                  <a:pt x="186" y="554"/>
                  <a:pt x="186" y="554"/>
                  <a:pt x="186" y="554"/>
                </a:cubicBezTo>
                <a:cubicBezTo>
                  <a:pt x="157" y="557"/>
                  <a:pt x="157" y="557"/>
                  <a:pt x="157" y="557"/>
                </a:cubicBezTo>
                <a:lnTo>
                  <a:pt x="144" y="519"/>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83"/>
          <p:cNvSpPr>
            <a:spLocks/>
          </p:cNvSpPr>
          <p:nvPr/>
        </p:nvSpPr>
        <p:spPr bwMode="auto">
          <a:xfrm>
            <a:off x="12149138" y="12566650"/>
            <a:ext cx="7937"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2" y="2"/>
                </a:cubicBezTo>
                <a:cubicBezTo>
                  <a:pt x="2"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84"/>
          <p:cNvSpPr>
            <a:spLocks/>
          </p:cNvSpPr>
          <p:nvPr/>
        </p:nvSpPr>
        <p:spPr bwMode="auto">
          <a:xfrm>
            <a:off x="12220575" y="12630150"/>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2" y="2"/>
                  <a:pt x="1"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85"/>
          <p:cNvSpPr>
            <a:spLocks/>
          </p:cNvSpPr>
          <p:nvPr/>
        </p:nvSpPr>
        <p:spPr bwMode="auto">
          <a:xfrm>
            <a:off x="12207875" y="12617450"/>
            <a:ext cx="9525" cy="9525"/>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86"/>
          <p:cNvSpPr>
            <a:spLocks/>
          </p:cNvSpPr>
          <p:nvPr/>
        </p:nvSpPr>
        <p:spPr bwMode="auto">
          <a:xfrm>
            <a:off x="12163425" y="12576175"/>
            <a:ext cx="9525" cy="9525"/>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7"/>
          <p:cNvSpPr>
            <a:spLocks/>
          </p:cNvSpPr>
          <p:nvPr/>
        </p:nvSpPr>
        <p:spPr bwMode="auto">
          <a:xfrm>
            <a:off x="12095163" y="12519025"/>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1"/>
                  <a:pt x="0" y="0"/>
                </a:cubicBezTo>
                <a:cubicBezTo>
                  <a:pt x="1" y="1"/>
                  <a:pt x="1" y="1"/>
                  <a:pt x="2" y="1"/>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288"/>
          <p:cNvSpPr>
            <a:spLocks/>
          </p:cNvSpPr>
          <p:nvPr/>
        </p:nvSpPr>
        <p:spPr bwMode="auto">
          <a:xfrm>
            <a:off x="12091988" y="12515850"/>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289"/>
          <p:cNvSpPr>
            <a:spLocks/>
          </p:cNvSpPr>
          <p:nvPr/>
        </p:nvSpPr>
        <p:spPr bwMode="auto">
          <a:xfrm>
            <a:off x="12230100" y="12639675"/>
            <a:ext cx="22225" cy="19050"/>
          </a:xfrm>
          <a:custGeom>
            <a:avLst/>
            <a:gdLst>
              <a:gd name="T0" fmla="*/ 0 w 7"/>
              <a:gd name="T1" fmla="*/ 0 h 6"/>
              <a:gd name="T2" fmla="*/ 7 w 7"/>
              <a:gd name="T3" fmla="*/ 6 h 6"/>
              <a:gd name="T4" fmla="*/ 7 w 7"/>
              <a:gd name="T5" fmla="*/ 6 h 6"/>
              <a:gd name="T6" fmla="*/ 0 w 7"/>
              <a:gd name="T7" fmla="*/ 0 h 6"/>
            </a:gdLst>
            <a:ahLst/>
            <a:cxnLst>
              <a:cxn ang="0">
                <a:pos x="T0" y="T1"/>
              </a:cxn>
              <a:cxn ang="0">
                <a:pos x="T2" y="T3"/>
              </a:cxn>
              <a:cxn ang="0">
                <a:pos x="T4" y="T5"/>
              </a:cxn>
              <a:cxn ang="0">
                <a:pos x="T6" y="T7"/>
              </a:cxn>
            </a:cxnLst>
            <a:rect l="0" t="0" r="r" b="b"/>
            <a:pathLst>
              <a:path w="7" h="6">
                <a:moveTo>
                  <a:pt x="0" y="0"/>
                </a:moveTo>
                <a:cubicBezTo>
                  <a:pt x="3" y="2"/>
                  <a:pt x="5" y="4"/>
                  <a:pt x="7" y="6"/>
                </a:cubicBezTo>
                <a:cubicBezTo>
                  <a:pt x="7" y="6"/>
                  <a:pt x="7" y="6"/>
                  <a:pt x="7" y="6"/>
                </a:cubicBezTo>
                <a:cubicBezTo>
                  <a:pt x="5" y="4"/>
                  <a:pt x="3" y="2"/>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290"/>
          <p:cNvSpPr>
            <a:spLocks/>
          </p:cNvSpPr>
          <p:nvPr/>
        </p:nvSpPr>
        <p:spPr bwMode="auto">
          <a:xfrm>
            <a:off x="12126913" y="12547600"/>
            <a:ext cx="19050" cy="15875"/>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2" y="1"/>
                  <a:pt x="4" y="3"/>
                  <a:pt x="6" y="5"/>
                </a:cubicBezTo>
                <a:cubicBezTo>
                  <a:pt x="4" y="3"/>
                  <a:pt x="2"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291"/>
          <p:cNvSpPr>
            <a:spLocks/>
          </p:cNvSpPr>
          <p:nvPr/>
        </p:nvSpPr>
        <p:spPr bwMode="auto">
          <a:xfrm>
            <a:off x="12120563" y="12538075"/>
            <a:ext cx="6350"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1"/>
                  <a:pt x="2" y="2"/>
                </a:cubicBezTo>
                <a:cubicBezTo>
                  <a:pt x="1" y="1"/>
                  <a:pt x="0" y="1"/>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292"/>
          <p:cNvSpPr>
            <a:spLocks/>
          </p:cNvSpPr>
          <p:nvPr/>
        </p:nvSpPr>
        <p:spPr bwMode="auto">
          <a:xfrm>
            <a:off x="12101513" y="12525375"/>
            <a:ext cx="6350"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2" y="2"/>
                </a:cubicBezTo>
                <a:cubicBezTo>
                  <a:pt x="2"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293"/>
          <p:cNvSpPr>
            <a:spLocks/>
          </p:cNvSpPr>
          <p:nvPr/>
        </p:nvSpPr>
        <p:spPr bwMode="auto">
          <a:xfrm>
            <a:off x="12107863" y="125317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0"/>
                  <a:pt x="2" y="1"/>
                  <a:pt x="3" y="2"/>
                </a:cubicBezTo>
                <a:cubicBezTo>
                  <a:pt x="2" y="1"/>
                  <a:pt x="1"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294"/>
          <p:cNvSpPr>
            <a:spLocks noEditPoints="1"/>
          </p:cNvSpPr>
          <p:nvPr/>
        </p:nvSpPr>
        <p:spPr bwMode="auto">
          <a:xfrm>
            <a:off x="17651413" y="12111038"/>
            <a:ext cx="896937" cy="592138"/>
          </a:xfrm>
          <a:custGeom>
            <a:avLst/>
            <a:gdLst>
              <a:gd name="T0" fmla="*/ 250 w 282"/>
              <a:gd name="T1" fmla="*/ 13 h 187"/>
              <a:gd name="T2" fmla="*/ 234 w 282"/>
              <a:gd name="T3" fmla="*/ 18 h 187"/>
              <a:gd name="T4" fmla="*/ 217 w 282"/>
              <a:gd name="T5" fmla="*/ 12 h 187"/>
              <a:gd name="T6" fmla="*/ 177 w 282"/>
              <a:gd name="T7" fmla="*/ 35 h 187"/>
              <a:gd name="T8" fmla="*/ 147 w 282"/>
              <a:gd name="T9" fmla="*/ 43 h 187"/>
              <a:gd name="T10" fmla="*/ 107 w 282"/>
              <a:gd name="T11" fmla="*/ 43 h 187"/>
              <a:gd name="T12" fmla="*/ 88 w 282"/>
              <a:gd name="T13" fmla="*/ 25 h 187"/>
              <a:gd name="T14" fmla="*/ 65 w 282"/>
              <a:gd name="T15" fmla="*/ 17 h 187"/>
              <a:gd name="T16" fmla="*/ 53 w 282"/>
              <a:gd name="T17" fmla="*/ 30 h 187"/>
              <a:gd name="T18" fmla="*/ 40 w 282"/>
              <a:gd name="T19" fmla="*/ 42 h 187"/>
              <a:gd name="T20" fmla="*/ 33 w 282"/>
              <a:gd name="T21" fmla="*/ 40 h 187"/>
              <a:gd name="T22" fmla="*/ 26 w 282"/>
              <a:gd name="T23" fmla="*/ 35 h 187"/>
              <a:gd name="T24" fmla="*/ 0 w 282"/>
              <a:gd name="T25" fmla="*/ 35 h 187"/>
              <a:gd name="T26" fmla="*/ 0 w 282"/>
              <a:gd name="T27" fmla="*/ 63 h 187"/>
              <a:gd name="T28" fmla="*/ 3 w 282"/>
              <a:gd name="T29" fmla="*/ 92 h 187"/>
              <a:gd name="T30" fmla="*/ 20 w 282"/>
              <a:gd name="T31" fmla="*/ 105 h 187"/>
              <a:gd name="T32" fmla="*/ 47 w 282"/>
              <a:gd name="T33" fmla="*/ 106 h 187"/>
              <a:gd name="T34" fmla="*/ 103 w 282"/>
              <a:gd name="T35" fmla="*/ 137 h 187"/>
              <a:gd name="T36" fmla="*/ 138 w 282"/>
              <a:gd name="T37" fmla="*/ 156 h 187"/>
              <a:gd name="T38" fmla="*/ 170 w 282"/>
              <a:gd name="T39" fmla="*/ 156 h 187"/>
              <a:gd name="T40" fmla="*/ 194 w 282"/>
              <a:gd name="T41" fmla="*/ 187 h 187"/>
              <a:gd name="T42" fmla="*/ 254 w 282"/>
              <a:gd name="T43" fmla="*/ 187 h 187"/>
              <a:gd name="T44" fmla="*/ 268 w 282"/>
              <a:gd name="T45" fmla="*/ 132 h 187"/>
              <a:gd name="T46" fmla="*/ 243 w 282"/>
              <a:gd name="T47" fmla="*/ 100 h 187"/>
              <a:gd name="T48" fmla="*/ 282 w 282"/>
              <a:gd name="T49" fmla="*/ 0 h 187"/>
              <a:gd name="T50" fmla="*/ 250 w 282"/>
              <a:gd name="T51" fmla="*/ 13 h 187"/>
              <a:gd name="T52" fmla="*/ 263 w 282"/>
              <a:gd name="T53" fmla="*/ 133 h 187"/>
              <a:gd name="T54" fmla="*/ 250 w 282"/>
              <a:gd name="T55" fmla="*/ 183 h 187"/>
              <a:gd name="T56" fmla="*/ 196 w 282"/>
              <a:gd name="T57" fmla="*/ 183 h 187"/>
              <a:gd name="T58" fmla="*/ 172 w 282"/>
              <a:gd name="T59" fmla="*/ 151 h 187"/>
              <a:gd name="T60" fmla="*/ 140 w 282"/>
              <a:gd name="T61" fmla="*/ 151 h 187"/>
              <a:gd name="T62" fmla="*/ 106 w 282"/>
              <a:gd name="T63" fmla="*/ 133 h 187"/>
              <a:gd name="T64" fmla="*/ 48 w 282"/>
              <a:gd name="T65" fmla="*/ 102 h 187"/>
              <a:gd name="T66" fmla="*/ 21 w 282"/>
              <a:gd name="T67" fmla="*/ 100 h 187"/>
              <a:gd name="T68" fmla="*/ 8 w 282"/>
              <a:gd name="T69" fmla="*/ 92 h 187"/>
              <a:gd name="T70" fmla="*/ 5 w 282"/>
              <a:gd name="T71" fmla="*/ 63 h 187"/>
              <a:gd name="T72" fmla="*/ 5 w 282"/>
              <a:gd name="T73" fmla="*/ 40 h 187"/>
              <a:gd name="T74" fmla="*/ 24 w 282"/>
              <a:gd name="T75" fmla="*/ 40 h 187"/>
              <a:gd name="T76" fmla="*/ 31 w 282"/>
              <a:gd name="T77" fmla="*/ 44 h 187"/>
              <a:gd name="T78" fmla="*/ 43 w 282"/>
              <a:gd name="T79" fmla="*/ 45 h 187"/>
              <a:gd name="T80" fmla="*/ 57 w 282"/>
              <a:gd name="T81" fmla="*/ 33 h 187"/>
              <a:gd name="T82" fmla="*/ 66 w 282"/>
              <a:gd name="T83" fmla="*/ 22 h 187"/>
              <a:gd name="T84" fmla="*/ 85 w 282"/>
              <a:gd name="T85" fmla="*/ 29 h 187"/>
              <a:gd name="T86" fmla="*/ 105 w 282"/>
              <a:gd name="T87" fmla="*/ 47 h 187"/>
              <a:gd name="T88" fmla="*/ 147 w 282"/>
              <a:gd name="T89" fmla="*/ 47 h 187"/>
              <a:gd name="T90" fmla="*/ 179 w 282"/>
              <a:gd name="T91" fmla="*/ 40 h 187"/>
              <a:gd name="T92" fmla="*/ 218 w 282"/>
              <a:gd name="T93" fmla="*/ 18 h 187"/>
              <a:gd name="T94" fmla="*/ 234 w 282"/>
              <a:gd name="T95" fmla="*/ 24 h 187"/>
              <a:gd name="T96" fmla="*/ 251 w 282"/>
              <a:gd name="T97" fmla="*/ 17 h 187"/>
              <a:gd name="T98" fmla="*/ 273 w 282"/>
              <a:gd name="T99" fmla="*/ 9 h 187"/>
              <a:gd name="T100" fmla="*/ 238 w 282"/>
              <a:gd name="T101" fmla="*/ 100 h 187"/>
              <a:gd name="T102" fmla="*/ 237 w 282"/>
              <a:gd name="T103" fmla="*/ 101 h 187"/>
              <a:gd name="T104" fmla="*/ 263 w 282"/>
              <a:gd name="T105" fmla="*/ 13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2" h="187">
                <a:moveTo>
                  <a:pt x="250" y="13"/>
                </a:moveTo>
                <a:cubicBezTo>
                  <a:pt x="234" y="18"/>
                  <a:pt x="234" y="18"/>
                  <a:pt x="234" y="18"/>
                </a:cubicBezTo>
                <a:cubicBezTo>
                  <a:pt x="217" y="12"/>
                  <a:pt x="217" y="12"/>
                  <a:pt x="217" y="12"/>
                </a:cubicBezTo>
                <a:cubicBezTo>
                  <a:pt x="177" y="35"/>
                  <a:pt x="177" y="35"/>
                  <a:pt x="177" y="35"/>
                </a:cubicBezTo>
                <a:cubicBezTo>
                  <a:pt x="147" y="43"/>
                  <a:pt x="147" y="43"/>
                  <a:pt x="147" y="43"/>
                </a:cubicBezTo>
                <a:cubicBezTo>
                  <a:pt x="107" y="43"/>
                  <a:pt x="107" y="43"/>
                  <a:pt x="107" y="43"/>
                </a:cubicBezTo>
                <a:cubicBezTo>
                  <a:pt x="88" y="25"/>
                  <a:pt x="88" y="25"/>
                  <a:pt x="88" y="25"/>
                </a:cubicBezTo>
                <a:cubicBezTo>
                  <a:pt x="65" y="17"/>
                  <a:pt x="65" y="17"/>
                  <a:pt x="65" y="17"/>
                </a:cubicBezTo>
                <a:cubicBezTo>
                  <a:pt x="53" y="30"/>
                  <a:pt x="53" y="30"/>
                  <a:pt x="53" y="30"/>
                </a:cubicBezTo>
                <a:cubicBezTo>
                  <a:pt x="53" y="30"/>
                  <a:pt x="44" y="37"/>
                  <a:pt x="40" y="42"/>
                </a:cubicBezTo>
                <a:cubicBezTo>
                  <a:pt x="38" y="43"/>
                  <a:pt x="38" y="43"/>
                  <a:pt x="33" y="40"/>
                </a:cubicBezTo>
                <a:cubicBezTo>
                  <a:pt x="31" y="39"/>
                  <a:pt x="29" y="37"/>
                  <a:pt x="26" y="35"/>
                </a:cubicBezTo>
                <a:cubicBezTo>
                  <a:pt x="0" y="35"/>
                  <a:pt x="0" y="35"/>
                  <a:pt x="0" y="35"/>
                </a:cubicBezTo>
                <a:cubicBezTo>
                  <a:pt x="0" y="63"/>
                  <a:pt x="0" y="63"/>
                  <a:pt x="0" y="63"/>
                </a:cubicBezTo>
                <a:cubicBezTo>
                  <a:pt x="0" y="64"/>
                  <a:pt x="3" y="84"/>
                  <a:pt x="3" y="92"/>
                </a:cubicBezTo>
                <a:cubicBezTo>
                  <a:pt x="3" y="101"/>
                  <a:pt x="18" y="104"/>
                  <a:pt x="20" y="105"/>
                </a:cubicBezTo>
                <a:cubicBezTo>
                  <a:pt x="47" y="106"/>
                  <a:pt x="47" y="106"/>
                  <a:pt x="47" y="106"/>
                </a:cubicBezTo>
                <a:cubicBezTo>
                  <a:pt x="103" y="137"/>
                  <a:pt x="103" y="137"/>
                  <a:pt x="103" y="137"/>
                </a:cubicBezTo>
                <a:cubicBezTo>
                  <a:pt x="138" y="156"/>
                  <a:pt x="138" y="156"/>
                  <a:pt x="138" y="156"/>
                </a:cubicBezTo>
                <a:cubicBezTo>
                  <a:pt x="170" y="156"/>
                  <a:pt x="170" y="156"/>
                  <a:pt x="170" y="156"/>
                </a:cubicBezTo>
                <a:cubicBezTo>
                  <a:pt x="194" y="187"/>
                  <a:pt x="194" y="187"/>
                  <a:pt x="194" y="187"/>
                </a:cubicBezTo>
                <a:cubicBezTo>
                  <a:pt x="254" y="187"/>
                  <a:pt x="254" y="187"/>
                  <a:pt x="254" y="187"/>
                </a:cubicBezTo>
                <a:cubicBezTo>
                  <a:pt x="268" y="132"/>
                  <a:pt x="268" y="132"/>
                  <a:pt x="268" y="132"/>
                </a:cubicBezTo>
                <a:cubicBezTo>
                  <a:pt x="243" y="100"/>
                  <a:pt x="243" y="100"/>
                  <a:pt x="243" y="100"/>
                </a:cubicBezTo>
                <a:cubicBezTo>
                  <a:pt x="282" y="0"/>
                  <a:pt x="282" y="0"/>
                  <a:pt x="282" y="0"/>
                </a:cubicBezTo>
                <a:lnTo>
                  <a:pt x="250" y="13"/>
                </a:lnTo>
                <a:close/>
                <a:moveTo>
                  <a:pt x="263" y="133"/>
                </a:moveTo>
                <a:cubicBezTo>
                  <a:pt x="250" y="183"/>
                  <a:pt x="250" y="183"/>
                  <a:pt x="250" y="183"/>
                </a:cubicBezTo>
                <a:cubicBezTo>
                  <a:pt x="196" y="183"/>
                  <a:pt x="196" y="183"/>
                  <a:pt x="196" y="183"/>
                </a:cubicBezTo>
                <a:cubicBezTo>
                  <a:pt x="172" y="151"/>
                  <a:pt x="172" y="151"/>
                  <a:pt x="172" y="151"/>
                </a:cubicBezTo>
                <a:cubicBezTo>
                  <a:pt x="140" y="151"/>
                  <a:pt x="140" y="151"/>
                  <a:pt x="140" y="151"/>
                </a:cubicBezTo>
                <a:cubicBezTo>
                  <a:pt x="106" y="133"/>
                  <a:pt x="106" y="133"/>
                  <a:pt x="106" y="133"/>
                </a:cubicBezTo>
                <a:cubicBezTo>
                  <a:pt x="48" y="102"/>
                  <a:pt x="48" y="102"/>
                  <a:pt x="48" y="102"/>
                </a:cubicBezTo>
                <a:cubicBezTo>
                  <a:pt x="21" y="100"/>
                  <a:pt x="21" y="100"/>
                  <a:pt x="21" y="100"/>
                </a:cubicBezTo>
                <a:cubicBezTo>
                  <a:pt x="16" y="99"/>
                  <a:pt x="8" y="96"/>
                  <a:pt x="8" y="92"/>
                </a:cubicBezTo>
                <a:cubicBezTo>
                  <a:pt x="8" y="84"/>
                  <a:pt x="5" y="64"/>
                  <a:pt x="5" y="63"/>
                </a:cubicBezTo>
                <a:cubicBezTo>
                  <a:pt x="5" y="40"/>
                  <a:pt x="5" y="40"/>
                  <a:pt x="5" y="40"/>
                </a:cubicBezTo>
                <a:cubicBezTo>
                  <a:pt x="24" y="40"/>
                  <a:pt x="24" y="40"/>
                  <a:pt x="24" y="40"/>
                </a:cubicBezTo>
                <a:cubicBezTo>
                  <a:pt x="27" y="41"/>
                  <a:pt x="29" y="43"/>
                  <a:pt x="31" y="44"/>
                </a:cubicBezTo>
                <a:cubicBezTo>
                  <a:pt x="35" y="47"/>
                  <a:pt x="39" y="50"/>
                  <a:pt x="43" y="45"/>
                </a:cubicBezTo>
                <a:cubicBezTo>
                  <a:pt x="47" y="41"/>
                  <a:pt x="56" y="33"/>
                  <a:pt x="57" y="33"/>
                </a:cubicBezTo>
                <a:cubicBezTo>
                  <a:pt x="66" y="22"/>
                  <a:pt x="66" y="22"/>
                  <a:pt x="66" y="22"/>
                </a:cubicBezTo>
                <a:cubicBezTo>
                  <a:pt x="85" y="29"/>
                  <a:pt x="85" y="29"/>
                  <a:pt x="85" y="29"/>
                </a:cubicBezTo>
                <a:cubicBezTo>
                  <a:pt x="105" y="47"/>
                  <a:pt x="105" y="47"/>
                  <a:pt x="105" y="47"/>
                </a:cubicBezTo>
                <a:cubicBezTo>
                  <a:pt x="147" y="47"/>
                  <a:pt x="147" y="47"/>
                  <a:pt x="147" y="47"/>
                </a:cubicBezTo>
                <a:cubicBezTo>
                  <a:pt x="179" y="40"/>
                  <a:pt x="179" y="40"/>
                  <a:pt x="179" y="40"/>
                </a:cubicBezTo>
                <a:cubicBezTo>
                  <a:pt x="218" y="18"/>
                  <a:pt x="218" y="18"/>
                  <a:pt x="218" y="18"/>
                </a:cubicBezTo>
                <a:cubicBezTo>
                  <a:pt x="234" y="24"/>
                  <a:pt x="234" y="24"/>
                  <a:pt x="234" y="24"/>
                </a:cubicBezTo>
                <a:cubicBezTo>
                  <a:pt x="251" y="17"/>
                  <a:pt x="251" y="17"/>
                  <a:pt x="251" y="17"/>
                </a:cubicBezTo>
                <a:cubicBezTo>
                  <a:pt x="273" y="9"/>
                  <a:pt x="273" y="9"/>
                  <a:pt x="273" y="9"/>
                </a:cubicBezTo>
                <a:cubicBezTo>
                  <a:pt x="238" y="100"/>
                  <a:pt x="238" y="100"/>
                  <a:pt x="238" y="100"/>
                </a:cubicBezTo>
                <a:cubicBezTo>
                  <a:pt x="237" y="101"/>
                  <a:pt x="237" y="101"/>
                  <a:pt x="237" y="101"/>
                </a:cubicBezTo>
                <a:lnTo>
                  <a:pt x="263" y="133"/>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295"/>
          <p:cNvSpPr>
            <a:spLocks noEditPoints="1"/>
          </p:cNvSpPr>
          <p:nvPr/>
        </p:nvSpPr>
        <p:spPr bwMode="auto">
          <a:xfrm>
            <a:off x="16495713" y="10531475"/>
            <a:ext cx="273050" cy="576263"/>
          </a:xfrm>
          <a:custGeom>
            <a:avLst/>
            <a:gdLst>
              <a:gd name="T0" fmla="*/ 62 w 86"/>
              <a:gd name="T1" fmla="*/ 0 h 182"/>
              <a:gd name="T2" fmla="*/ 58 w 86"/>
              <a:gd name="T3" fmla="*/ 29 h 182"/>
              <a:gd name="T4" fmla="*/ 46 w 86"/>
              <a:gd name="T5" fmla="*/ 25 h 182"/>
              <a:gd name="T6" fmla="*/ 45 w 86"/>
              <a:gd name="T7" fmla="*/ 25 h 182"/>
              <a:gd name="T8" fmla="*/ 23 w 86"/>
              <a:gd name="T9" fmla="*/ 38 h 182"/>
              <a:gd name="T10" fmla="*/ 3 w 86"/>
              <a:gd name="T11" fmla="*/ 54 h 182"/>
              <a:gd name="T12" fmla="*/ 2 w 86"/>
              <a:gd name="T13" fmla="*/ 55 h 182"/>
              <a:gd name="T14" fmla="*/ 0 w 86"/>
              <a:gd name="T15" fmla="*/ 106 h 182"/>
              <a:gd name="T16" fmla="*/ 3 w 86"/>
              <a:gd name="T17" fmla="*/ 119 h 182"/>
              <a:gd name="T18" fmla="*/ 13 w 86"/>
              <a:gd name="T19" fmla="*/ 128 h 182"/>
              <a:gd name="T20" fmla="*/ 11 w 86"/>
              <a:gd name="T21" fmla="*/ 140 h 182"/>
              <a:gd name="T22" fmla="*/ 11 w 86"/>
              <a:gd name="T23" fmla="*/ 141 h 182"/>
              <a:gd name="T24" fmla="*/ 14 w 86"/>
              <a:gd name="T25" fmla="*/ 157 h 182"/>
              <a:gd name="T26" fmla="*/ 18 w 86"/>
              <a:gd name="T27" fmla="*/ 173 h 182"/>
              <a:gd name="T28" fmla="*/ 19 w 86"/>
              <a:gd name="T29" fmla="*/ 174 h 182"/>
              <a:gd name="T30" fmla="*/ 58 w 86"/>
              <a:gd name="T31" fmla="*/ 182 h 182"/>
              <a:gd name="T32" fmla="*/ 78 w 86"/>
              <a:gd name="T33" fmla="*/ 148 h 182"/>
              <a:gd name="T34" fmla="*/ 79 w 86"/>
              <a:gd name="T35" fmla="*/ 147 h 182"/>
              <a:gd name="T36" fmla="*/ 86 w 86"/>
              <a:gd name="T37" fmla="*/ 85 h 182"/>
              <a:gd name="T38" fmla="*/ 83 w 86"/>
              <a:gd name="T39" fmla="*/ 56 h 182"/>
              <a:gd name="T40" fmla="*/ 83 w 86"/>
              <a:gd name="T41" fmla="*/ 6 h 182"/>
              <a:gd name="T42" fmla="*/ 62 w 86"/>
              <a:gd name="T43" fmla="*/ 0 h 182"/>
              <a:gd name="T44" fmla="*/ 74 w 86"/>
              <a:gd name="T45" fmla="*/ 145 h 182"/>
              <a:gd name="T46" fmla="*/ 56 w 86"/>
              <a:gd name="T47" fmla="*/ 177 h 182"/>
              <a:gd name="T48" fmla="*/ 22 w 86"/>
              <a:gd name="T49" fmla="*/ 170 h 182"/>
              <a:gd name="T50" fmla="*/ 18 w 86"/>
              <a:gd name="T51" fmla="*/ 157 h 182"/>
              <a:gd name="T52" fmla="*/ 16 w 86"/>
              <a:gd name="T53" fmla="*/ 140 h 182"/>
              <a:gd name="T54" fmla="*/ 19 w 86"/>
              <a:gd name="T55" fmla="*/ 126 h 182"/>
              <a:gd name="T56" fmla="*/ 8 w 86"/>
              <a:gd name="T57" fmla="*/ 116 h 182"/>
              <a:gd name="T58" fmla="*/ 5 w 86"/>
              <a:gd name="T59" fmla="*/ 105 h 182"/>
              <a:gd name="T60" fmla="*/ 6 w 86"/>
              <a:gd name="T61" fmla="*/ 57 h 182"/>
              <a:gd name="T62" fmla="*/ 27 w 86"/>
              <a:gd name="T63" fmla="*/ 41 h 182"/>
              <a:gd name="T64" fmla="*/ 46 w 86"/>
              <a:gd name="T65" fmla="*/ 30 h 182"/>
              <a:gd name="T66" fmla="*/ 62 w 86"/>
              <a:gd name="T67" fmla="*/ 35 h 182"/>
              <a:gd name="T68" fmla="*/ 66 w 86"/>
              <a:gd name="T69" fmla="*/ 6 h 182"/>
              <a:gd name="T70" fmla="*/ 78 w 86"/>
              <a:gd name="T71" fmla="*/ 10 h 182"/>
              <a:gd name="T72" fmla="*/ 78 w 86"/>
              <a:gd name="T73" fmla="*/ 56 h 182"/>
              <a:gd name="T74" fmla="*/ 81 w 86"/>
              <a:gd name="T75" fmla="*/ 85 h 182"/>
              <a:gd name="T76" fmla="*/ 74 w 86"/>
              <a:gd name="T77" fmla="*/ 14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182">
                <a:moveTo>
                  <a:pt x="62" y="0"/>
                </a:moveTo>
                <a:cubicBezTo>
                  <a:pt x="58" y="29"/>
                  <a:pt x="58" y="29"/>
                  <a:pt x="58" y="29"/>
                </a:cubicBezTo>
                <a:cubicBezTo>
                  <a:pt x="46" y="25"/>
                  <a:pt x="46" y="25"/>
                  <a:pt x="46" y="25"/>
                </a:cubicBezTo>
                <a:cubicBezTo>
                  <a:pt x="45" y="25"/>
                  <a:pt x="45" y="25"/>
                  <a:pt x="45" y="25"/>
                </a:cubicBezTo>
                <a:cubicBezTo>
                  <a:pt x="43" y="26"/>
                  <a:pt x="28" y="33"/>
                  <a:pt x="23" y="38"/>
                </a:cubicBezTo>
                <a:cubicBezTo>
                  <a:pt x="19" y="42"/>
                  <a:pt x="3" y="54"/>
                  <a:pt x="3" y="54"/>
                </a:cubicBezTo>
                <a:cubicBezTo>
                  <a:pt x="2" y="55"/>
                  <a:pt x="2" y="55"/>
                  <a:pt x="2" y="55"/>
                </a:cubicBezTo>
                <a:cubicBezTo>
                  <a:pt x="0" y="106"/>
                  <a:pt x="0" y="106"/>
                  <a:pt x="0" y="106"/>
                </a:cubicBezTo>
                <a:cubicBezTo>
                  <a:pt x="3" y="119"/>
                  <a:pt x="3" y="119"/>
                  <a:pt x="3" y="119"/>
                </a:cubicBezTo>
                <a:cubicBezTo>
                  <a:pt x="13" y="128"/>
                  <a:pt x="13" y="128"/>
                  <a:pt x="13" y="128"/>
                </a:cubicBezTo>
                <a:cubicBezTo>
                  <a:pt x="11" y="140"/>
                  <a:pt x="11" y="140"/>
                  <a:pt x="11" y="140"/>
                </a:cubicBezTo>
                <a:cubicBezTo>
                  <a:pt x="11" y="141"/>
                  <a:pt x="11" y="141"/>
                  <a:pt x="11" y="141"/>
                </a:cubicBezTo>
                <a:cubicBezTo>
                  <a:pt x="12" y="144"/>
                  <a:pt x="14" y="153"/>
                  <a:pt x="14" y="157"/>
                </a:cubicBezTo>
                <a:cubicBezTo>
                  <a:pt x="14" y="162"/>
                  <a:pt x="18" y="172"/>
                  <a:pt x="18" y="173"/>
                </a:cubicBezTo>
                <a:cubicBezTo>
                  <a:pt x="19" y="174"/>
                  <a:pt x="19" y="174"/>
                  <a:pt x="19" y="174"/>
                </a:cubicBezTo>
                <a:cubicBezTo>
                  <a:pt x="58" y="182"/>
                  <a:pt x="58" y="182"/>
                  <a:pt x="58" y="182"/>
                </a:cubicBezTo>
                <a:cubicBezTo>
                  <a:pt x="78" y="148"/>
                  <a:pt x="78" y="148"/>
                  <a:pt x="78" y="148"/>
                </a:cubicBezTo>
                <a:cubicBezTo>
                  <a:pt x="79" y="147"/>
                  <a:pt x="79" y="147"/>
                  <a:pt x="79" y="147"/>
                </a:cubicBezTo>
                <a:cubicBezTo>
                  <a:pt x="79" y="144"/>
                  <a:pt x="86" y="91"/>
                  <a:pt x="86" y="85"/>
                </a:cubicBezTo>
                <a:cubicBezTo>
                  <a:pt x="86" y="78"/>
                  <a:pt x="83" y="57"/>
                  <a:pt x="83" y="56"/>
                </a:cubicBezTo>
                <a:cubicBezTo>
                  <a:pt x="83" y="6"/>
                  <a:pt x="83" y="6"/>
                  <a:pt x="83" y="6"/>
                </a:cubicBezTo>
                <a:lnTo>
                  <a:pt x="62" y="0"/>
                </a:lnTo>
                <a:close/>
                <a:moveTo>
                  <a:pt x="74" y="145"/>
                </a:moveTo>
                <a:cubicBezTo>
                  <a:pt x="56" y="177"/>
                  <a:pt x="56" y="177"/>
                  <a:pt x="56" y="177"/>
                </a:cubicBezTo>
                <a:cubicBezTo>
                  <a:pt x="22" y="170"/>
                  <a:pt x="22" y="170"/>
                  <a:pt x="22" y="170"/>
                </a:cubicBezTo>
                <a:cubicBezTo>
                  <a:pt x="21" y="166"/>
                  <a:pt x="18" y="159"/>
                  <a:pt x="18" y="157"/>
                </a:cubicBezTo>
                <a:cubicBezTo>
                  <a:pt x="18" y="153"/>
                  <a:pt x="16" y="143"/>
                  <a:pt x="16" y="140"/>
                </a:cubicBezTo>
                <a:cubicBezTo>
                  <a:pt x="19" y="126"/>
                  <a:pt x="19" y="126"/>
                  <a:pt x="19" y="126"/>
                </a:cubicBezTo>
                <a:cubicBezTo>
                  <a:pt x="8" y="116"/>
                  <a:pt x="8" y="116"/>
                  <a:pt x="8" y="116"/>
                </a:cubicBezTo>
                <a:cubicBezTo>
                  <a:pt x="5" y="105"/>
                  <a:pt x="5" y="105"/>
                  <a:pt x="5" y="105"/>
                </a:cubicBezTo>
                <a:cubicBezTo>
                  <a:pt x="6" y="57"/>
                  <a:pt x="6" y="57"/>
                  <a:pt x="6" y="57"/>
                </a:cubicBezTo>
                <a:cubicBezTo>
                  <a:pt x="10" y="55"/>
                  <a:pt x="23" y="45"/>
                  <a:pt x="27" y="41"/>
                </a:cubicBezTo>
                <a:cubicBezTo>
                  <a:pt x="30" y="38"/>
                  <a:pt x="41" y="32"/>
                  <a:pt x="46" y="30"/>
                </a:cubicBezTo>
                <a:cubicBezTo>
                  <a:pt x="62" y="35"/>
                  <a:pt x="62" y="35"/>
                  <a:pt x="62" y="35"/>
                </a:cubicBezTo>
                <a:cubicBezTo>
                  <a:pt x="66" y="6"/>
                  <a:pt x="66" y="6"/>
                  <a:pt x="66" y="6"/>
                </a:cubicBezTo>
                <a:cubicBezTo>
                  <a:pt x="78" y="10"/>
                  <a:pt x="78" y="10"/>
                  <a:pt x="78" y="10"/>
                </a:cubicBezTo>
                <a:cubicBezTo>
                  <a:pt x="78" y="56"/>
                  <a:pt x="78" y="56"/>
                  <a:pt x="78" y="56"/>
                </a:cubicBezTo>
                <a:cubicBezTo>
                  <a:pt x="78" y="57"/>
                  <a:pt x="81" y="79"/>
                  <a:pt x="81" y="85"/>
                </a:cubicBezTo>
                <a:cubicBezTo>
                  <a:pt x="81" y="89"/>
                  <a:pt x="77" y="126"/>
                  <a:pt x="74" y="145"/>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296"/>
          <p:cNvSpPr>
            <a:spLocks noEditPoints="1"/>
          </p:cNvSpPr>
          <p:nvPr/>
        </p:nvSpPr>
        <p:spPr bwMode="auto">
          <a:xfrm>
            <a:off x="16384588" y="11160125"/>
            <a:ext cx="476250" cy="831850"/>
          </a:xfrm>
          <a:custGeom>
            <a:avLst/>
            <a:gdLst>
              <a:gd name="T0" fmla="*/ 138 w 150"/>
              <a:gd name="T1" fmla="*/ 89 h 263"/>
              <a:gd name="T2" fmla="*/ 141 w 150"/>
              <a:gd name="T3" fmla="*/ 72 h 263"/>
              <a:gd name="T4" fmla="*/ 126 w 150"/>
              <a:gd name="T5" fmla="*/ 34 h 263"/>
              <a:gd name="T6" fmla="*/ 97 w 150"/>
              <a:gd name="T7" fmla="*/ 0 h 263"/>
              <a:gd name="T8" fmla="*/ 30 w 150"/>
              <a:gd name="T9" fmla="*/ 47 h 263"/>
              <a:gd name="T10" fmla="*/ 6 w 150"/>
              <a:gd name="T11" fmla="*/ 36 h 263"/>
              <a:gd name="T12" fmla="*/ 0 w 150"/>
              <a:gd name="T13" fmla="*/ 71 h 263"/>
              <a:gd name="T14" fmla="*/ 32 w 150"/>
              <a:gd name="T15" fmla="*/ 122 h 263"/>
              <a:gd name="T16" fmla="*/ 31 w 150"/>
              <a:gd name="T17" fmla="*/ 140 h 263"/>
              <a:gd name="T18" fmla="*/ 39 w 150"/>
              <a:gd name="T19" fmla="*/ 159 h 263"/>
              <a:gd name="T20" fmla="*/ 23 w 150"/>
              <a:gd name="T21" fmla="*/ 199 h 263"/>
              <a:gd name="T22" fmla="*/ 32 w 150"/>
              <a:gd name="T23" fmla="*/ 252 h 263"/>
              <a:gd name="T24" fmla="*/ 32 w 150"/>
              <a:gd name="T25" fmla="*/ 253 h 263"/>
              <a:gd name="T26" fmla="*/ 34 w 150"/>
              <a:gd name="T27" fmla="*/ 254 h 263"/>
              <a:gd name="T28" fmla="*/ 55 w 150"/>
              <a:gd name="T29" fmla="*/ 258 h 263"/>
              <a:gd name="T30" fmla="*/ 75 w 150"/>
              <a:gd name="T31" fmla="*/ 263 h 263"/>
              <a:gd name="T32" fmla="*/ 77 w 150"/>
              <a:gd name="T33" fmla="*/ 263 h 263"/>
              <a:gd name="T34" fmla="*/ 80 w 150"/>
              <a:gd name="T35" fmla="*/ 236 h 263"/>
              <a:gd name="T36" fmla="*/ 108 w 150"/>
              <a:gd name="T37" fmla="*/ 236 h 263"/>
              <a:gd name="T38" fmla="*/ 113 w 150"/>
              <a:gd name="T39" fmla="*/ 239 h 263"/>
              <a:gd name="T40" fmla="*/ 119 w 150"/>
              <a:gd name="T41" fmla="*/ 234 h 263"/>
              <a:gd name="T42" fmla="*/ 138 w 150"/>
              <a:gd name="T43" fmla="*/ 167 h 263"/>
              <a:gd name="T44" fmla="*/ 139 w 150"/>
              <a:gd name="T45" fmla="*/ 162 h 263"/>
              <a:gd name="T46" fmla="*/ 146 w 150"/>
              <a:gd name="T47" fmla="*/ 110 h 263"/>
              <a:gd name="T48" fmla="*/ 138 w 150"/>
              <a:gd name="T49" fmla="*/ 89 h 263"/>
              <a:gd name="T50" fmla="*/ 135 w 150"/>
              <a:gd name="T51" fmla="*/ 160 h 263"/>
              <a:gd name="T52" fmla="*/ 133 w 150"/>
              <a:gd name="T53" fmla="*/ 166 h 263"/>
              <a:gd name="T54" fmla="*/ 115 w 150"/>
              <a:gd name="T55" fmla="*/ 232 h 263"/>
              <a:gd name="T56" fmla="*/ 113 w 150"/>
              <a:gd name="T57" fmla="*/ 234 h 263"/>
              <a:gd name="T58" fmla="*/ 112 w 150"/>
              <a:gd name="T59" fmla="*/ 232 h 263"/>
              <a:gd name="T60" fmla="*/ 111 w 150"/>
              <a:gd name="T61" fmla="*/ 231 h 263"/>
              <a:gd name="T62" fmla="*/ 76 w 150"/>
              <a:gd name="T63" fmla="*/ 231 h 263"/>
              <a:gd name="T64" fmla="*/ 73 w 150"/>
              <a:gd name="T65" fmla="*/ 257 h 263"/>
              <a:gd name="T66" fmla="*/ 56 w 150"/>
              <a:gd name="T67" fmla="*/ 253 h 263"/>
              <a:gd name="T68" fmla="*/ 37 w 150"/>
              <a:gd name="T69" fmla="*/ 249 h 263"/>
              <a:gd name="T70" fmla="*/ 28 w 150"/>
              <a:gd name="T71" fmla="*/ 198 h 263"/>
              <a:gd name="T72" fmla="*/ 44 w 150"/>
              <a:gd name="T73" fmla="*/ 161 h 263"/>
              <a:gd name="T74" fmla="*/ 45 w 150"/>
              <a:gd name="T75" fmla="*/ 160 h 263"/>
              <a:gd name="T76" fmla="*/ 44 w 150"/>
              <a:gd name="T77" fmla="*/ 159 h 263"/>
              <a:gd name="T78" fmla="*/ 35 w 150"/>
              <a:gd name="T79" fmla="*/ 137 h 263"/>
              <a:gd name="T80" fmla="*/ 37 w 150"/>
              <a:gd name="T81" fmla="*/ 123 h 263"/>
              <a:gd name="T82" fmla="*/ 37 w 150"/>
              <a:gd name="T83" fmla="*/ 122 h 263"/>
              <a:gd name="T84" fmla="*/ 5 w 150"/>
              <a:gd name="T85" fmla="*/ 70 h 263"/>
              <a:gd name="T86" fmla="*/ 9 w 150"/>
              <a:gd name="T87" fmla="*/ 43 h 263"/>
              <a:gd name="T88" fmla="*/ 30 w 150"/>
              <a:gd name="T89" fmla="*/ 52 h 263"/>
              <a:gd name="T90" fmla="*/ 96 w 150"/>
              <a:gd name="T91" fmla="*/ 6 h 263"/>
              <a:gd name="T92" fmla="*/ 121 w 150"/>
              <a:gd name="T93" fmla="*/ 36 h 263"/>
              <a:gd name="T94" fmla="*/ 136 w 150"/>
              <a:gd name="T95" fmla="*/ 72 h 263"/>
              <a:gd name="T96" fmla="*/ 133 w 150"/>
              <a:gd name="T97" fmla="*/ 89 h 263"/>
              <a:gd name="T98" fmla="*/ 133 w 150"/>
              <a:gd name="T99" fmla="*/ 89 h 263"/>
              <a:gd name="T100" fmla="*/ 142 w 150"/>
              <a:gd name="T101" fmla="*/ 113 h 263"/>
              <a:gd name="T102" fmla="*/ 135 w 150"/>
              <a:gd name="T103" fmla="*/ 16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263">
                <a:moveTo>
                  <a:pt x="138" y="89"/>
                </a:moveTo>
                <a:cubicBezTo>
                  <a:pt x="141" y="72"/>
                  <a:pt x="141" y="72"/>
                  <a:pt x="141" y="72"/>
                </a:cubicBezTo>
                <a:cubicBezTo>
                  <a:pt x="126" y="34"/>
                  <a:pt x="126" y="34"/>
                  <a:pt x="126" y="34"/>
                </a:cubicBezTo>
                <a:cubicBezTo>
                  <a:pt x="97" y="0"/>
                  <a:pt x="97" y="0"/>
                  <a:pt x="97" y="0"/>
                </a:cubicBezTo>
                <a:cubicBezTo>
                  <a:pt x="30" y="47"/>
                  <a:pt x="30" y="47"/>
                  <a:pt x="30" y="47"/>
                </a:cubicBezTo>
                <a:cubicBezTo>
                  <a:pt x="6" y="36"/>
                  <a:pt x="6" y="36"/>
                  <a:pt x="6" y="36"/>
                </a:cubicBezTo>
                <a:cubicBezTo>
                  <a:pt x="0" y="71"/>
                  <a:pt x="0" y="71"/>
                  <a:pt x="0" y="71"/>
                </a:cubicBezTo>
                <a:cubicBezTo>
                  <a:pt x="32" y="122"/>
                  <a:pt x="32" y="122"/>
                  <a:pt x="32" y="122"/>
                </a:cubicBezTo>
                <a:cubicBezTo>
                  <a:pt x="31" y="126"/>
                  <a:pt x="28" y="135"/>
                  <a:pt x="31" y="140"/>
                </a:cubicBezTo>
                <a:cubicBezTo>
                  <a:pt x="33" y="143"/>
                  <a:pt x="37" y="154"/>
                  <a:pt x="39" y="159"/>
                </a:cubicBezTo>
                <a:cubicBezTo>
                  <a:pt x="35" y="165"/>
                  <a:pt x="20" y="189"/>
                  <a:pt x="23" y="199"/>
                </a:cubicBezTo>
                <a:cubicBezTo>
                  <a:pt x="26" y="210"/>
                  <a:pt x="32" y="251"/>
                  <a:pt x="32" y="252"/>
                </a:cubicBezTo>
                <a:cubicBezTo>
                  <a:pt x="32" y="253"/>
                  <a:pt x="32" y="253"/>
                  <a:pt x="32" y="253"/>
                </a:cubicBezTo>
                <a:cubicBezTo>
                  <a:pt x="34" y="254"/>
                  <a:pt x="34" y="254"/>
                  <a:pt x="34" y="254"/>
                </a:cubicBezTo>
                <a:cubicBezTo>
                  <a:pt x="34" y="254"/>
                  <a:pt x="48" y="257"/>
                  <a:pt x="55" y="258"/>
                </a:cubicBezTo>
                <a:cubicBezTo>
                  <a:pt x="63" y="260"/>
                  <a:pt x="74" y="263"/>
                  <a:pt x="75" y="263"/>
                </a:cubicBezTo>
                <a:cubicBezTo>
                  <a:pt x="77" y="263"/>
                  <a:pt x="77" y="263"/>
                  <a:pt x="77" y="263"/>
                </a:cubicBezTo>
                <a:cubicBezTo>
                  <a:pt x="80" y="236"/>
                  <a:pt x="80" y="236"/>
                  <a:pt x="80" y="236"/>
                </a:cubicBezTo>
                <a:cubicBezTo>
                  <a:pt x="108" y="236"/>
                  <a:pt x="108" y="236"/>
                  <a:pt x="108" y="236"/>
                </a:cubicBezTo>
                <a:cubicBezTo>
                  <a:pt x="109" y="237"/>
                  <a:pt x="111" y="239"/>
                  <a:pt x="113" y="239"/>
                </a:cubicBezTo>
                <a:cubicBezTo>
                  <a:pt x="115" y="239"/>
                  <a:pt x="117" y="238"/>
                  <a:pt x="119" y="234"/>
                </a:cubicBezTo>
                <a:cubicBezTo>
                  <a:pt x="123" y="228"/>
                  <a:pt x="131" y="195"/>
                  <a:pt x="138" y="167"/>
                </a:cubicBezTo>
                <a:cubicBezTo>
                  <a:pt x="139" y="164"/>
                  <a:pt x="139" y="162"/>
                  <a:pt x="139" y="162"/>
                </a:cubicBezTo>
                <a:cubicBezTo>
                  <a:pt x="139" y="161"/>
                  <a:pt x="150" y="116"/>
                  <a:pt x="146" y="110"/>
                </a:cubicBezTo>
                <a:cubicBezTo>
                  <a:pt x="144" y="107"/>
                  <a:pt x="140" y="94"/>
                  <a:pt x="138" y="89"/>
                </a:cubicBezTo>
                <a:close/>
                <a:moveTo>
                  <a:pt x="135" y="160"/>
                </a:moveTo>
                <a:cubicBezTo>
                  <a:pt x="134" y="161"/>
                  <a:pt x="134" y="163"/>
                  <a:pt x="133" y="166"/>
                </a:cubicBezTo>
                <a:cubicBezTo>
                  <a:pt x="130" y="181"/>
                  <a:pt x="119" y="226"/>
                  <a:pt x="115" y="232"/>
                </a:cubicBezTo>
                <a:cubicBezTo>
                  <a:pt x="114" y="234"/>
                  <a:pt x="113" y="234"/>
                  <a:pt x="113" y="234"/>
                </a:cubicBezTo>
                <a:cubicBezTo>
                  <a:pt x="113" y="234"/>
                  <a:pt x="112" y="233"/>
                  <a:pt x="112" y="232"/>
                </a:cubicBezTo>
                <a:cubicBezTo>
                  <a:pt x="111" y="231"/>
                  <a:pt x="111" y="231"/>
                  <a:pt x="111" y="231"/>
                </a:cubicBezTo>
                <a:cubicBezTo>
                  <a:pt x="76" y="231"/>
                  <a:pt x="76" y="231"/>
                  <a:pt x="76" y="231"/>
                </a:cubicBezTo>
                <a:cubicBezTo>
                  <a:pt x="73" y="257"/>
                  <a:pt x="73" y="257"/>
                  <a:pt x="73" y="257"/>
                </a:cubicBezTo>
                <a:cubicBezTo>
                  <a:pt x="69" y="256"/>
                  <a:pt x="61" y="254"/>
                  <a:pt x="56" y="253"/>
                </a:cubicBezTo>
                <a:cubicBezTo>
                  <a:pt x="50" y="252"/>
                  <a:pt x="40" y="250"/>
                  <a:pt x="37" y="249"/>
                </a:cubicBezTo>
                <a:cubicBezTo>
                  <a:pt x="35" y="241"/>
                  <a:pt x="31" y="207"/>
                  <a:pt x="28" y="198"/>
                </a:cubicBezTo>
                <a:cubicBezTo>
                  <a:pt x="26" y="191"/>
                  <a:pt x="37" y="172"/>
                  <a:pt x="44" y="161"/>
                </a:cubicBezTo>
                <a:cubicBezTo>
                  <a:pt x="45" y="160"/>
                  <a:pt x="45" y="160"/>
                  <a:pt x="45" y="160"/>
                </a:cubicBezTo>
                <a:cubicBezTo>
                  <a:pt x="44" y="159"/>
                  <a:pt x="44" y="159"/>
                  <a:pt x="44" y="159"/>
                </a:cubicBezTo>
                <a:cubicBezTo>
                  <a:pt x="44" y="158"/>
                  <a:pt x="38" y="142"/>
                  <a:pt x="35" y="137"/>
                </a:cubicBezTo>
                <a:cubicBezTo>
                  <a:pt x="33" y="135"/>
                  <a:pt x="35" y="127"/>
                  <a:pt x="37" y="123"/>
                </a:cubicBezTo>
                <a:cubicBezTo>
                  <a:pt x="37" y="122"/>
                  <a:pt x="37" y="122"/>
                  <a:pt x="37" y="122"/>
                </a:cubicBezTo>
                <a:cubicBezTo>
                  <a:pt x="5" y="70"/>
                  <a:pt x="5" y="70"/>
                  <a:pt x="5" y="70"/>
                </a:cubicBezTo>
                <a:cubicBezTo>
                  <a:pt x="9" y="43"/>
                  <a:pt x="9" y="43"/>
                  <a:pt x="9" y="43"/>
                </a:cubicBezTo>
                <a:cubicBezTo>
                  <a:pt x="30" y="52"/>
                  <a:pt x="30" y="52"/>
                  <a:pt x="30" y="52"/>
                </a:cubicBezTo>
                <a:cubicBezTo>
                  <a:pt x="96" y="6"/>
                  <a:pt x="96" y="6"/>
                  <a:pt x="96" y="6"/>
                </a:cubicBezTo>
                <a:cubicBezTo>
                  <a:pt x="121" y="36"/>
                  <a:pt x="121" y="36"/>
                  <a:pt x="121" y="36"/>
                </a:cubicBezTo>
                <a:cubicBezTo>
                  <a:pt x="136" y="72"/>
                  <a:pt x="136" y="72"/>
                  <a:pt x="136" y="72"/>
                </a:cubicBezTo>
                <a:cubicBezTo>
                  <a:pt x="133" y="89"/>
                  <a:pt x="133" y="89"/>
                  <a:pt x="133" y="89"/>
                </a:cubicBezTo>
                <a:cubicBezTo>
                  <a:pt x="133" y="89"/>
                  <a:pt x="133" y="89"/>
                  <a:pt x="133" y="89"/>
                </a:cubicBezTo>
                <a:cubicBezTo>
                  <a:pt x="134" y="91"/>
                  <a:pt x="139" y="108"/>
                  <a:pt x="142" y="113"/>
                </a:cubicBezTo>
                <a:cubicBezTo>
                  <a:pt x="144" y="116"/>
                  <a:pt x="138" y="146"/>
                  <a:pt x="135" y="16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97"/>
          <p:cNvSpPr>
            <a:spLocks noEditPoints="1"/>
          </p:cNvSpPr>
          <p:nvPr/>
        </p:nvSpPr>
        <p:spPr bwMode="auto">
          <a:xfrm>
            <a:off x="12182475" y="5889625"/>
            <a:ext cx="1279525" cy="1227138"/>
          </a:xfrm>
          <a:custGeom>
            <a:avLst/>
            <a:gdLst>
              <a:gd name="T0" fmla="*/ 189 w 402"/>
              <a:gd name="T1" fmla="*/ 51 h 388"/>
              <a:gd name="T2" fmla="*/ 215 w 402"/>
              <a:gd name="T3" fmla="*/ 72 h 388"/>
              <a:gd name="T4" fmla="*/ 162 w 402"/>
              <a:gd name="T5" fmla="*/ 99 h 388"/>
              <a:gd name="T6" fmla="*/ 127 w 402"/>
              <a:gd name="T7" fmla="*/ 78 h 388"/>
              <a:gd name="T8" fmla="*/ 70 w 402"/>
              <a:gd name="T9" fmla="*/ 93 h 388"/>
              <a:gd name="T10" fmla="*/ 85 w 402"/>
              <a:gd name="T11" fmla="*/ 117 h 388"/>
              <a:gd name="T12" fmla="*/ 62 w 402"/>
              <a:gd name="T13" fmla="*/ 158 h 388"/>
              <a:gd name="T14" fmla="*/ 85 w 402"/>
              <a:gd name="T15" fmla="*/ 184 h 388"/>
              <a:gd name="T16" fmla="*/ 131 w 402"/>
              <a:gd name="T17" fmla="*/ 212 h 388"/>
              <a:gd name="T18" fmla="*/ 86 w 402"/>
              <a:gd name="T19" fmla="*/ 253 h 388"/>
              <a:gd name="T20" fmla="*/ 80 w 402"/>
              <a:gd name="T21" fmla="*/ 271 h 388"/>
              <a:gd name="T22" fmla="*/ 88 w 402"/>
              <a:gd name="T23" fmla="*/ 280 h 388"/>
              <a:gd name="T24" fmla="*/ 8 w 402"/>
              <a:gd name="T25" fmla="*/ 284 h 388"/>
              <a:gd name="T26" fmla="*/ 11 w 402"/>
              <a:gd name="T27" fmla="*/ 307 h 388"/>
              <a:gd name="T28" fmla="*/ 31 w 402"/>
              <a:gd name="T29" fmla="*/ 320 h 388"/>
              <a:gd name="T30" fmla="*/ 4 w 402"/>
              <a:gd name="T31" fmla="*/ 333 h 388"/>
              <a:gd name="T32" fmla="*/ 17 w 402"/>
              <a:gd name="T33" fmla="*/ 365 h 388"/>
              <a:gd name="T34" fmla="*/ 46 w 402"/>
              <a:gd name="T35" fmla="*/ 388 h 388"/>
              <a:gd name="T36" fmla="*/ 207 w 402"/>
              <a:gd name="T37" fmla="*/ 351 h 388"/>
              <a:gd name="T38" fmla="*/ 334 w 402"/>
              <a:gd name="T39" fmla="*/ 210 h 388"/>
              <a:gd name="T40" fmla="*/ 364 w 402"/>
              <a:gd name="T41" fmla="*/ 137 h 388"/>
              <a:gd name="T42" fmla="*/ 377 w 402"/>
              <a:gd name="T43" fmla="*/ 79 h 388"/>
              <a:gd name="T44" fmla="*/ 333 w 402"/>
              <a:gd name="T45" fmla="*/ 13 h 388"/>
              <a:gd name="T46" fmla="*/ 303 w 402"/>
              <a:gd name="T47" fmla="*/ 4 h 388"/>
              <a:gd name="T48" fmla="*/ 228 w 402"/>
              <a:gd name="T49" fmla="*/ 1 h 388"/>
              <a:gd name="T50" fmla="*/ 362 w 402"/>
              <a:gd name="T51" fmla="*/ 35 h 388"/>
              <a:gd name="T52" fmla="*/ 391 w 402"/>
              <a:gd name="T53" fmla="*/ 118 h 388"/>
              <a:gd name="T54" fmla="*/ 334 w 402"/>
              <a:gd name="T55" fmla="*/ 143 h 388"/>
              <a:gd name="T56" fmla="*/ 262 w 402"/>
              <a:gd name="T57" fmla="*/ 119 h 388"/>
              <a:gd name="T58" fmla="*/ 262 w 402"/>
              <a:gd name="T59" fmla="*/ 47 h 388"/>
              <a:gd name="T60" fmla="*/ 296 w 402"/>
              <a:gd name="T61" fmla="*/ 10 h 388"/>
              <a:gd name="T62" fmla="*/ 258 w 402"/>
              <a:gd name="T63" fmla="*/ 43 h 388"/>
              <a:gd name="T64" fmla="*/ 262 w 402"/>
              <a:gd name="T65" fmla="*/ 124 h 388"/>
              <a:gd name="T66" fmla="*/ 330 w 402"/>
              <a:gd name="T67" fmla="*/ 165 h 388"/>
              <a:gd name="T68" fmla="*/ 273 w 402"/>
              <a:gd name="T69" fmla="*/ 351 h 388"/>
              <a:gd name="T70" fmla="*/ 156 w 402"/>
              <a:gd name="T71" fmla="*/ 375 h 388"/>
              <a:gd name="T72" fmla="*/ 48 w 402"/>
              <a:gd name="T73" fmla="*/ 383 h 388"/>
              <a:gd name="T74" fmla="*/ 29 w 402"/>
              <a:gd name="T75" fmla="*/ 364 h 388"/>
              <a:gd name="T76" fmla="*/ 8 w 402"/>
              <a:gd name="T77" fmla="*/ 330 h 388"/>
              <a:gd name="T78" fmla="*/ 39 w 402"/>
              <a:gd name="T79" fmla="*/ 323 h 388"/>
              <a:gd name="T80" fmla="*/ 13 w 402"/>
              <a:gd name="T81" fmla="*/ 302 h 388"/>
              <a:gd name="T82" fmla="*/ 62 w 402"/>
              <a:gd name="T83" fmla="*/ 287 h 388"/>
              <a:gd name="T84" fmla="*/ 135 w 402"/>
              <a:gd name="T85" fmla="*/ 272 h 388"/>
              <a:gd name="T86" fmla="*/ 80 w 402"/>
              <a:gd name="T87" fmla="*/ 266 h 388"/>
              <a:gd name="T88" fmla="*/ 103 w 402"/>
              <a:gd name="T89" fmla="*/ 223 h 388"/>
              <a:gd name="T90" fmla="*/ 132 w 402"/>
              <a:gd name="T91" fmla="*/ 218 h 388"/>
              <a:gd name="T92" fmla="*/ 98 w 402"/>
              <a:gd name="T93" fmla="*/ 179 h 388"/>
              <a:gd name="T94" fmla="*/ 66 w 402"/>
              <a:gd name="T95" fmla="*/ 161 h 388"/>
              <a:gd name="T96" fmla="*/ 105 w 402"/>
              <a:gd name="T97" fmla="*/ 137 h 388"/>
              <a:gd name="T98" fmla="*/ 72 w 402"/>
              <a:gd name="T99" fmla="*/ 104 h 388"/>
              <a:gd name="T100" fmla="*/ 84 w 402"/>
              <a:gd name="T101" fmla="*/ 80 h 388"/>
              <a:gd name="T102" fmla="*/ 152 w 402"/>
              <a:gd name="T103" fmla="*/ 98 h 388"/>
              <a:gd name="T104" fmla="*/ 216 w 402"/>
              <a:gd name="T105" fmla="*/ 77 h 388"/>
              <a:gd name="T106" fmla="*/ 195 w 402"/>
              <a:gd name="T107" fmla="*/ 41 h 388"/>
              <a:gd name="T108" fmla="*/ 264 w 402"/>
              <a:gd name="T109" fmla="*/ 2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2" h="388">
                <a:moveTo>
                  <a:pt x="228" y="1"/>
                </a:moveTo>
                <a:cubicBezTo>
                  <a:pt x="208" y="29"/>
                  <a:pt x="208" y="29"/>
                  <a:pt x="208" y="29"/>
                </a:cubicBezTo>
                <a:cubicBezTo>
                  <a:pt x="191" y="38"/>
                  <a:pt x="191" y="38"/>
                  <a:pt x="191" y="38"/>
                </a:cubicBezTo>
                <a:cubicBezTo>
                  <a:pt x="189" y="51"/>
                  <a:pt x="189" y="51"/>
                  <a:pt x="189" y="51"/>
                </a:cubicBezTo>
                <a:cubicBezTo>
                  <a:pt x="213" y="67"/>
                  <a:pt x="213" y="67"/>
                  <a:pt x="213" y="67"/>
                </a:cubicBezTo>
                <a:cubicBezTo>
                  <a:pt x="213" y="68"/>
                  <a:pt x="213" y="68"/>
                  <a:pt x="213" y="68"/>
                </a:cubicBezTo>
                <a:cubicBezTo>
                  <a:pt x="216" y="68"/>
                  <a:pt x="218" y="70"/>
                  <a:pt x="219" y="70"/>
                </a:cubicBezTo>
                <a:cubicBezTo>
                  <a:pt x="219" y="70"/>
                  <a:pt x="218" y="71"/>
                  <a:pt x="215" y="72"/>
                </a:cubicBezTo>
                <a:cubicBezTo>
                  <a:pt x="201" y="77"/>
                  <a:pt x="183" y="81"/>
                  <a:pt x="183" y="81"/>
                </a:cubicBezTo>
                <a:cubicBezTo>
                  <a:pt x="182" y="81"/>
                  <a:pt x="182" y="81"/>
                  <a:pt x="182" y="81"/>
                </a:cubicBezTo>
                <a:cubicBezTo>
                  <a:pt x="180" y="92"/>
                  <a:pt x="180" y="92"/>
                  <a:pt x="180" y="92"/>
                </a:cubicBezTo>
                <a:cubicBezTo>
                  <a:pt x="162" y="99"/>
                  <a:pt x="162" y="99"/>
                  <a:pt x="162" y="99"/>
                </a:cubicBezTo>
                <a:cubicBezTo>
                  <a:pt x="152" y="93"/>
                  <a:pt x="152" y="93"/>
                  <a:pt x="152" y="93"/>
                </a:cubicBezTo>
                <a:cubicBezTo>
                  <a:pt x="134" y="101"/>
                  <a:pt x="134" y="101"/>
                  <a:pt x="134" y="101"/>
                </a:cubicBezTo>
                <a:cubicBezTo>
                  <a:pt x="129" y="78"/>
                  <a:pt x="129" y="78"/>
                  <a:pt x="129" y="78"/>
                </a:cubicBezTo>
                <a:cubicBezTo>
                  <a:pt x="127" y="78"/>
                  <a:pt x="127" y="78"/>
                  <a:pt x="127" y="78"/>
                </a:cubicBezTo>
                <a:cubicBezTo>
                  <a:pt x="127" y="78"/>
                  <a:pt x="115" y="75"/>
                  <a:pt x="106" y="75"/>
                </a:cubicBezTo>
                <a:cubicBezTo>
                  <a:pt x="76" y="75"/>
                  <a:pt x="76" y="75"/>
                  <a:pt x="76" y="75"/>
                </a:cubicBezTo>
                <a:cubicBezTo>
                  <a:pt x="83" y="87"/>
                  <a:pt x="83" y="87"/>
                  <a:pt x="83" y="87"/>
                </a:cubicBezTo>
                <a:cubicBezTo>
                  <a:pt x="78" y="87"/>
                  <a:pt x="71" y="88"/>
                  <a:pt x="70" y="93"/>
                </a:cubicBezTo>
                <a:cubicBezTo>
                  <a:pt x="69" y="99"/>
                  <a:pt x="67" y="104"/>
                  <a:pt x="67" y="104"/>
                </a:cubicBezTo>
                <a:cubicBezTo>
                  <a:pt x="67" y="105"/>
                  <a:pt x="67" y="105"/>
                  <a:pt x="67" y="105"/>
                </a:cubicBezTo>
                <a:cubicBezTo>
                  <a:pt x="72" y="114"/>
                  <a:pt x="72" y="114"/>
                  <a:pt x="72" y="114"/>
                </a:cubicBezTo>
                <a:cubicBezTo>
                  <a:pt x="85" y="117"/>
                  <a:pt x="85" y="117"/>
                  <a:pt x="85" y="117"/>
                </a:cubicBezTo>
                <a:cubicBezTo>
                  <a:pt x="88" y="118"/>
                  <a:pt x="95" y="121"/>
                  <a:pt x="96" y="125"/>
                </a:cubicBezTo>
                <a:cubicBezTo>
                  <a:pt x="97" y="129"/>
                  <a:pt x="98" y="133"/>
                  <a:pt x="99" y="136"/>
                </a:cubicBezTo>
                <a:cubicBezTo>
                  <a:pt x="94" y="138"/>
                  <a:pt x="82" y="142"/>
                  <a:pt x="77" y="146"/>
                </a:cubicBezTo>
                <a:cubicBezTo>
                  <a:pt x="71" y="151"/>
                  <a:pt x="62" y="158"/>
                  <a:pt x="62" y="158"/>
                </a:cubicBezTo>
                <a:cubicBezTo>
                  <a:pt x="60" y="159"/>
                  <a:pt x="60" y="159"/>
                  <a:pt x="60" y="159"/>
                </a:cubicBezTo>
                <a:cubicBezTo>
                  <a:pt x="67" y="174"/>
                  <a:pt x="67" y="174"/>
                  <a:pt x="67" y="174"/>
                </a:cubicBezTo>
                <a:cubicBezTo>
                  <a:pt x="71" y="189"/>
                  <a:pt x="71" y="189"/>
                  <a:pt x="71" y="189"/>
                </a:cubicBezTo>
                <a:cubicBezTo>
                  <a:pt x="85" y="184"/>
                  <a:pt x="85" y="184"/>
                  <a:pt x="85" y="184"/>
                </a:cubicBezTo>
                <a:cubicBezTo>
                  <a:pt x="95" y="184"/>
                  <a:pt x="95" y="184"/>
                  <a:pt x="95" y="184"/>
                </a:cubicBezTo>
                <a:cubicBezTo>
                  <a:pt x="101" y="200"/>
                  <a:pt x="101" y="200"/>
                  <a:pt x="101" y="200"/>
                </a:cubicBezTo>
                <a:cubicBezTo>
                  <a:pt x="130" y="203"/>
                  <a:pt x="130" y="203"/>
                  <a:pt x="130" y="203"/>
                </a:cubicBezTo>
                <a:cubicBezTo>
                  <a:pt x="131" y="212"/>
                  <a:pt x="131" y="212"/>
                  <a:pt x="131" y="212"/>
                </a:cubicBezTo>
                <a:cubicBezTo>
                  <a:pt x="129" y="211"/>
                  <a:pt x="126" y="211"/>
                  <a:pt x="122" y="214"/>
                </a:cubicBezTo>
                <a:cubicBezTo>
                  <a:pt x="117" y="217"/>
                  <a:pt x="112" y="219"/>
                  <a:pt x="110" y="219"/>
                </a:cubicBezTo>
                <a:cubicBezTo>
                  <a:pt x="100" y="218"/>
                  <a:pt x="100" y="218"/>
                  <a:pt x="100" y="218"/>
                </a:cubicBezTo>
                <a:cubicBezTo>
                  <a:pt x="86" y="253"/>
                  <a:pt x="86" y="253"/>
                  <a:pt x="86" y="253"/>
                </a:cubicBezTo>
                <a:cubicBezTo>
                  <a:pt x="75" y="256"/>
                  <a:pt x="75" y="256"/>
                  <a:pt x="75" y="256"/>
                </a:cubicBezTo>
                <a:cubicBezTo>
                  <a:pt x="60" y="262"/>
                  <a:pt x="60" y="262"/>
                  <a:pt x="60" y="262"/>
                </a:cubicBezTo>
                <a:cubicBezTo>
                  <a:pt x="64" y="264"/>
                  <a:pt x="64" y="264"/>
                  <a:pt x="64" y="264"/>
                </a:cubicBezTo>
                <a:cubicBezTo>
                  <a:pt x="65" y="265"/>
                  <a:pt x="73" y="271"/>
                  <a:pt x="80" y="271"/>
                </a:cubicBezTo>
                <a:cubicBezTo>
                  <a:pt x="86" y="271"/>
                  <a:pt x="113" y="270"/>
                  <a:pt x="117" y="269"/>
                </a:cubicBezTo>
                <a:cubicBezTo>
                  <a:pt x="130" y="273"/>
                  <a:pt x="130" y="273"/>
                  <a:pt x="130" y="273"/>
                </a:cubicBezTo>
                <a:cubicBezTo>
                  <a:pt x="129" y="276"/>
                  <a:pt x="127" y="280"/>
                  <a:pt x="119" y="280"/>
                </a:cubicBezTo>
                <a:cubicBezTo>
                  <a:pt x="88" y="280"/>
                  <a:pt x="88" y="280"/>
                  <a:pt x="88" y="280"/>
                </a:cubicBezTo>
                <a:cubicBezTo>
                  <a:pt x="74" y="275"/>
                  <a:pt x="74" y="275"/>
                  <a:pt x="74" y="275"/>
                </a:cubicBezTo>
                <a:cubicBezTo>
                  <a:pt x="59" y="283"/>
                  <a:pt x="59" y="283"/>
                  <a:pt x="59" y="283"/>
                </a:cubicBezTo>
                <a:cubicBezTo>
                  <a:pt x="42" y="304"/>
                  <a:pt x="42" y="304"/>
                  <a:pt x="42" y="304"/>
                </a:cubicBezTo>
                <a:cubicBezTo>
                  <a:pt x="12" y="281"/>
                  <a:pt x="10" y="283"/>
                  <a:pt x="8" y="284"/>
                </a:cubicBezTo>
                <a:cubicBezTo>
                  <a:pt x="7" y="284"/>
                  <a:pt x="7" y="285"/>
                  <a:pt x="7" y="287"/>
                </a:cubicBezTo>
                <a:cubicBezTo>
                  <a:pt x="8" y="293"/>
                  <a:pt x="8" y="304"/>
                  <a:pt x="8" y="305"/>
                </a:cubicBezTo>
                <a:cubicBezTo>
                  <a:pt x="8" y="307"/>
                  <a:pt x="8" y="307"/>
                  <a:pt x="8" y="307"/>
                </a:cubicBezTo>
                <a:cubicBezTo>
                  <a:pt x="11" y="307"/>
                  <a:pt x="11" y="307"/>
                  <a:pt x="11" y="307"/>
                </a:cubicBezTo>
                <a:cubicBezTo>
                  <a:pt x="17" y="307"/>
                  <a:pt x="25" y="308"/>
                  <a:pt x="27" y="310"/>
                </a:cubicBezTo>
                <a:cubicBezTo>
                  <a:pt x="27" y="311"/>
                  <a:pt x="28" y="312"/>
                  <a:pt x="29" y="314"/>
                </a:cubicBezTo>
                <a:cubicBezTo>
                  <a:pt x="30" y="315"/>
                  <a:pt x="33" y="318"/>
                  <a:pt x="33" y="319"/>
                </a:cubicBezTo>
                <a:cubicBezTo>
                  <a:pt x="31" y="319"/>
                  <a:pt x="31" y="320"/>
                  <a:pt x="31" y="320"/>
                </a:cubicBezTo>
                <a:cubicBezTo>
                  <a:pt x="30" y="320"/>
                  <a:pt x="29" y="320"/>
                  <a:pt x="29" y="320"/>
                </a:cubicBezTo>
                <a:cubicBezTo>
                  <a:pt x="14" y="320"/>
                  <a:pt x="8" y="322"/>
                  <a:pt x="6" y="323"/>
                </a:cubicBezTo>
                <a:cubicBezTo>
                  <a:pt x="4" y="323"/>
                  <a:pt x="3" y="323"/>
                  <a:pt x="2" y="325"/>
                </a:cubicBezTo>
                <a:cubicBezTo>
                  <a:pt x="0" y="327"/>
                  <a:pt x="2" y="330"/>
                  <a:pt x="4" y="333"/>
                </a:cubicBezTo>
                <a:cubicBezTo>
                  <a:pt x="10" y="341"/>
                  <a:pt x="15" y="345"/>
                  <a:pt x="15" y="346"/>
                </a:cubicBezTo>
                <a:cubicBezTo>
                  <a:pt x="23" y="351"/>
                  <a:pt x="23" y="351"/>
                  <a:pt x="23" y="351"/>
                </a:cubicBezTo>
                <a:cubicBezTo>
                  <a:pt x="29" y="358"/>
                  <a:pt x="29" y="358"/>
                  <a:pt x="29" y="358"/>
                </a:cubicBezTo>
                <a:cubicBezTo>
                  <a:pt x="17" y="365"/>
                  <a:pt x="17" y="365"/>
                  <a:pt x="17" y="365"/>
                </a:cubicBezTo>
                <a:cubicBezTo>
                  <a:pt x="36" y="372"/>
                  <a:pt x="36" y="372"/>
                  <a:pt x="36" y="372"/>
                </a:cubicBezTo>
                <a:cubicBezTo>
                  <a:pt x="44" y="372"/>
                  <a:pt x="44" y="372"/>
                  <a:pt x="44" y="372"/>
                </a:cubicBezTo>
                <a:cubicBezTo>
                  <a:pt x="38" y="382"/>
                  <a:pt x="38" y="382"/>
                  <a:pt x="38" y="382"/>
                </a:cubicBezTo>
                <a:cubicBezTo>
                  <a:pt x="46" y="388"/>
                  <a:pt x="46" y="388"/>
                  <a:pt x="46" y="388"/>
                </a:cubicBezTo>
                <a:cubicBezTo>
                  <a:pt x="126" y="388"/>
                  <a:pt x="126" y="388"/>
                  <a:pt x="126" y="388"/>
                </a:cubicBezTo>
                <a:cubicBezTo>
                  <a:pt x="138" y="379"/>
                  <a:pt x="138" y="379"/>
                  <a:pt x="138" y="379"/>
                </a:cubicBezTo>
                <a:cubicBezTo>
                  <a:pt x="141" y="380"/>
                  <a:pt x="153" y="381"/>
                  <a:pt x="157" y="379"/>
                </a:cubicBezTo>
                <a:cubicBezTo>
                  <a:pt x="162" y="378"/>
                  <a:pt x="200" y="355"/>
                  <a:pt x="207" y="351"/>
                </a:cubicBezTo>
                <a:cubicBezTo>
                  <a:pt x="222" y="353"/>
                  <a:pt x="269" y="359"/>
                  <a:pt x="276" y="355"/>
                </a:cubicBezTo>
                <a:cubicBezTo>
                  <a:pt x="279" y="352"/>
                  <a:pt x="335" y="289"/>
                  <a:pt x="335" y="282"/>
                </a:cubicBezTo>
                <a:cubicBezTo>
                  <a:pt x="335" y="280"/>
                  <a:pt x="335" y="266"/>
                  <a:pt x="334" y="250"/>
                </a:cubicBezTo>
                <a:cubicBezTo>
                  <a:pt x="334" y="233"/>
                  <a:pt x="334" y="213"/>
                  <a:pt x="334" y="210"/>
                </a:cubicBezTo>
                <a:cubicBezTo>
                  <a:pt x="334" y="204"/>
                  <a:pt x="335" y="165"/>
                  <a:pt x="335" y="165"/>
                </a:cubicBezTo>
                <a:cubicBezTo>
                  <a:pt x="338" y="147"/>
                  <a:pt x="338" y="147"/>
                  <a:pt x="338" y="147"/>
                </a:cubicBezTo>
                <a:cubicBezTo>
                  <a:pt x="352" y="147"/>
                  <a:pt x="352" y="147"/>
                  <a:pt x="352" y="147"/>
                </a:cubicBezTo>
                <a:cubicBezTo>
                  <a:pt x="364" y="137"/>
                  <a:pt x="364" y="137"/>
                  <a:pt x="364" y="137"/>
                </a:cubicBezTo>
                <a:cubicBezTo>
                  <a:pt x="379" y="128"/>
                  <a:pt x="379" y="128"/>
                  <a:pt x="379" y="128"/>
                </a:cubicBezTo>
                <a:cubicBezTo>
                  <a:pt x="395" y="121"/>
                  <a:pt x="395" y="121"/>
                  <a:pt x="395" y="121"/>
                </a:cubicBezTo>
                <a:cubicBezTo>
                  <a:pt x="402" y="98"/>
                  <a:pt x="402" y="98"/>
                  <a:pt x="402" y="98"/>
                </a:cubicBezTo>
                <a:cubicBezTo>
                  <a:pt x="377" y="79"/>
                  <a:pt x="377" y="79"/>
                  <a:pt x="377" y="79"/>
                </a:cubicBezTo>
                <a:cubicBezTo>
                  <a:pt x="377" y="62"/>
                  <a:pt x="377" y="62"/>
                  <a:pt x="377" y="62"/>
                </a:cubicBezTo>
                <a:cubicBezTo>
                  <a:pt x="367" y="33"/>
                  <a:pt x="367" y="33"/>
                  <a:pt x="367" y="33"/>
                </a:cubicBezTo>
                <a:cubicBezTo>
                  <a:pt x="358" y="15"/>
                  <a:pt x="358" y="15"/>
                  <a:pt x="358" y="15"/>
                </a:cubicBezTo>
                <a:cubicBezTo>
                  <a:pt x="333" y="13"/>
                  <a:pt x="333" y="13"/>
                  <a:pt x="333" y="13"/>
                </a:cubicBezTo>
                <a:cubicBezTo>
                  <a:pt x="305" y="20"/>
                  <a:pt x="305" y="20"/>
                  <a:pt x="305" y="20"/>
                </a:cubicBezTo>
                <a:cubicBezTo>
                  <a:pt x="305" y="20"/>
                  <a:pt x="305" y="20"/>
                  <a:pt x="305" y="20"/>
                </a:cubicBezTo>
                <a:cubicBezTo>
                  <a:pt x="297" y="21"/>
                  <a:pt x="297" y="21"/>
                  <a:pt x="297" y="21"/>
                </a:cubicBezTo>
                <a:cubicBezTo>
                  <a:pt x="303" y="4"/>
                  <a:pt x="303" y="4"/>
                  <a:pt x="303" y="4"/>
                </a:cubicBezTo>
                <a:cubicBezTo>
                  <a:pt x="275" y="9"/>
                  <a:pt x="275" y="9"/>
                  <a:pt x="275" y="9"/>
                </a:cubicBezTo>
                <a:cubicBezTo>
                  <a:pt x="266" y="15"/>
                  <a:pt x="266" y="15"/>
                  <a:pt x="266" y="15"/>
                </a:cubicBezTo>
                <a:cubicBezTo>
                  <a:pt x="262" y="0"/>
                  <a:pt x="262" y="0"/>
                  <a:pt x="262" y="0"/>
                </a:cubicBezTo>
                <a:lnTo>
                  <a:pt x="228" y="1"/>
                </a:lnTo>
                <a:close/>
                <a:moveTo>
                  <a:pt x="307" y="24"/>
                </a:moveTo>
                <a:cubicBezTo>
                  <a:pt x="333" y="18"/>
                  <a:pt x="333" y="18"/>
                  <a:pt x="333" y="18"/>
                </a:cubicBezTo>
                <a:cubicBezTo>
                  <a:pt x="355" y="19"/>
                  <a:pt x="355" y="19"/>
                  <a:pt x="355" y="19"/>
                </a:cubicBezTo>
                <a:cubicBezTo>
                  <a:pt x="362" y="35"/>
                  <a:pt x="362" y="35"/>
                  <a:pt x="362" y="35"/>
                </a:cubicBezTo>
                <a:cubicBezTo>
                  <a:pt x="373" y="63"/>
                  <a:pt x="373" y="63"/>
                  <a:pt x="373" y="63"/>
                </a:cubicBezTo>
                <a:cubicBezTo>
                  <a:pt x="373" y="82"/>
                  <a:pt x="373" y="82"/>
                  <a:pt x="373" y="82"/>
                </a:cubicBezTo>
                <a:cubicBezTo>
                  <a:pt x="396" y="99"/>
                  <a:pt x="396" y="99"/>
                  <a:pt x="396" y="99"/>
                </a:cubicBezTo>
                <a:cubicBezTo>
                  <a:pt x="391" y="118"/>
                  <a:pt x="391" y="118"/>
                  <a:pt x="391" y="118"/>
                </a:cubicBezTo>
                <a:cubicBezTo>
                  <a:pt x="377" y="123"/>
                  <a:pt x="377" y="123"/>
                  <a:pt x="377" y="123"/>
                </a:cubicBezTo>
                <a:cubicBezTo>
                  <a:pt x="361" y="133"/>
                  <a:pt x="361" y="133"/>
                  <a:pt x="361" y="133"/>
                </a:cubicBezTo>
                <a:cubicBezTo>
                  <a:pt x="350" y="143"/>
                  <a:pt x="350" y="143"/>
                  <a:pt x="350" y="143"/>
                </a:cubicBezTo>
                <a:cubicBezTo>
                  <a:pt x="334" y="143"/>
                  <a:pt x="334" y="143"/>
                  <a:pt x="334" y="143"/>
                </a:cubicBezTo>
                <a:cubicBezTo>
                  <a:pt x="333" y="146"/>
                  <a:pt x="333" y="146"/>
                  <a:pt x="333" y="146"/>
                </a:cubicBezTo>
                <a:cubicBezTo>
                  <a:pt x="323" y="140"/>
                  <a:pt x="323" y="140"/>
                  <a:pt x="323" y="140"/>
                </a:cubicBezTo>
                <a:cubicBezTo>
                  <a:pt x="285" y="117"/>
                  <a:pt x="285" y="117"/>
                  <a:pt x="285" y="117"/>
                </a:cubicBezTo>
                <a:cubicBezTo>
                  <a:pt x="262" y="119"/>
                  <a:pt x="262" y="119"/>
                  <a:pt x="262" y="119"/>
                </a:cubicBezTo>
                <a:cubicBezTo>
                  <a:pt x="254" y="117"/>
                  <a:pt x="254" y="117"/>
                  <a:pt x="254" y="117"/>
                </a:cubicBezTo>
                <a:cubicBezTo>
                  <a:pt x="243" y="88"/>
                  <a:pt x="243" y="88"/>
                  <a:pt x="243" y="88"/>
                </a:cubicBezTo>
                <a:cubicBezTo>
                  <a:pt x="252" y="70"/>
                  <a:pt x="252" y="70"/>
                  <a:pt x="252" y="70"/>
                </a:cubicBezTo>
                <a:cubicBezTo>
                  <a:pt x="262" y="47"/>
                  <a:pt x="262" y="47"/>
                  <a:pt x="262" y="47"/>
                </a:cubicBezTo>
                <a:cubicBezTo>
                  <a:pt x="302" y="31"/>
                  <a:pt x="302" y="31"/>
                  <a:pt x="302" y="31"/>
                </a:cubicBezTo>
                <a:lnTo>
                  <a:pt x="307" y="24"/>
                </a:lnTo>
                <a:close/>
                <a:moveTo>
                  <a:pt x="277" y="13"/>
                </a:moveTo>
                <a:cubicBezTo>
                  <a:pt x="296" y="10"/>
                  <a:pt x="296" y="10"/>
                  <a:pt x="296" y="10"/>
                </a:cubicBezTo>
                <a:cubicBezTo>
                  <a:pt x="290" y="28"/>
                  <a:pt x="290" y="28"/>
                  <a:pt x="290" y="28"/>
                </a:cubicBezTo>
                <a:cubicBezTo>
                  <a:pt x="300" y="26"/>
                  <a:pt x="300" y="26"/>
                  <a:pt x="300" y="26"/>
                </a:cubicBezTo>
                <a:cubicBezTo>
                  <a:pt x="299" y="27"/>
                  <a:pt x="299" y="27"/>
                  <a:pt x="299" y="27"/>
                </a:cubicBezTo>
                <a:cubicBezTo>
                  <a:pt x="258" y="43"/>
                  <a:pt x="258" y="43"/>
                  <a:pt x="258" y="43"/>
                </a:cubicBezTo>
                <a:cubicBezTo>
                  <a:pt x="248" y="68"/>
                  <a:pt x="248" y="68"/>
                  <a:pt x="248" y="68"/>
                </a:cubicBezTo>
                <a:cubicBezTo>
                  <a:pt x="237" y="87"/>
                  <a:pt x="237" y="87"/>
                  <a:pt x="237" y="87"/>
                </a:cubicBezTo>
                <a:cubicBezTo>
                  <a:pt x="250" y="122"/>
                  <a:pt x="250" y="122"/>
                  <a:pt x="250" y="122"/>
                </a:cubicBezTo>
                <a:cubicBezTo>
                  <a:pt x="262" y="124"/>
                  <a:pt x="262" y="124"/>
                  <a:pt x="262" y="124"/>
                </a:cubicBezTo>
                <a:cubicBezTo>
                  <a:pt x="284" y="122"/>
                  <a:pt x="284" y="122"/>
                  <a:pt x="284" y="122"/>
                </a:cubicBezTo>
                <a:cubicBezTo>
                  <a:pt x="321" y="144"/>
                  <a:pt x="321" y="144"/>
                  <a:pt x="321" y="144"/>
                </a:cubicBezTo>
                <a:cubicBezTo>
                  <a:pt x="332" y="152"/>
                  <a:pt x="332" y="152"/>
                  <a:pt x="332" y="152"/>
                </a:cubicBezTo>
                <a:cubicBezTo>
                  <a:pt x="330" y="165"/>
                  <a:pt x="330" y="165"/>
                  <a:pt x="330" y="165"/>
                </a:cubicBezTo>
                <a:cubicBezTo>
                  <a:pt x="330" y="166"/>
                  <a:pt x="329" y="204"/>
                  <a:pt x="329" y="210"/>
                </a:cubicBezTo>
                <a:cubicBezTo>
                  <a:pt x="329" y="213"/>
                  <a:pt x="329" y="232"/>
                  <a:pt x="330" y="250"/>
                </a:cubicBezTo>
                <a:cubicBezTo>
                  <a:pt x="330" y="266"/>
                  <a:pt x="330" y="280"/>
                  <a:pt x="330" y="282"/>
                </a:cubicBezTo>
                <a:cubicBezTo>
                  <a:pt x="329" y="288"/>
                  <a:pt x="278" y="347"/>
                  <a:pt x="273" y="351"/>
                </a:cubicBezTo>
                <a:cubicBezTo>
                  <a:pt x="269" y="353"/>
                  <a:pt x="236" y="350"/>
                  <a:pt x="207" y="346"/>
                </a:cubicBezTo>
                <a:cubicBezTo>
                  <a:pt x="206" y="346"/>
                  <a:pt x="206" y="346"/>
                  <a:pt x="206" y="346"/>
                </a:cubicBezTo>
                <a:cubicBezTo>
                  <a:pt x="205" y="346"/>
                  <a:pt x="205" y="346"/>
                  <a:pt x="205" y="346"/>
                </a:cubicBezTo>
                <a:cubicBezTo>
                  <a:pt x="188" y="357"/>
                  <a:pt x="159" y="374"/>
                  <a:pt x="156" y="375"/>
                </a:cubicBezTo>
                <a:cubicBezTo>
                  <a:pt x="153" y="376"/>
                  <a:pt x="143" y="375"/>
                  <a:pt x="137" y="374"/>
                </a:cubicBezTo>
                <a:cubicBezTo>
                  <a:pt x="136" y="374"/>
                  <a:pt x="136" y="374"/>
                  <a:pt x="136" y="374"/>
                </a:cubicBezTo>
                <a:cubicBezTo>
                  <a:pt x="124" y="383"/>
                  <a:pt x="124" y="383"/>
                  <a:pt x="124" y="383"/>
                </a:cubicBezTo>
                <a:cubicBezTo>
                  <a:pt x="48" y="383"/>
                  <a:pt x="48" y="383"/>
                  <a:pt x="48" y="383"/>
                </a:cubicBezTo>
                <a:cubicBezTo>
                  <a:pt x="44" y="381"/>
                  <a:pt x="44" y="381"/>
                  <a:pt x="44" y="381"/>
                </a:cubicBezTo>
                <a:cubicBezTo>
                  <a:pt x="53" y="367"/>
                  <a:pt x="53" y="367"/>
                  <a:pt x="53" y="367"/>
                </a:cubicBezTo>
                <a:cubicBezTo>
                  <a:pt x="37" y="367"/>
                  <a:pt x="37" y="367"/>
                  <a:pt x="37" y="367"/>
                </a:cubicBezTo>
                <a:cubicBezTo>
                  <a:pt x="29" y="364"/>
                  <a:pt x="29" y="364"/>
                  <a:pt x="29" y="364"/>
                </a:cubicBezTo>
                <a:cubicBezTo>
                  <a:pt x="37" y="359"/>
                  <a:pt x="37" y="359"/>
                  <a:pt x="37" y="359"/>
                </a:cubicBezTo>
                <a:cubicBezTo>
                  <a:pt x="26" y="348"/>
                  <a:pt x="26" y="348"/>
                  <a:pt x="26" y="348"/>
                </a:cubicBezTo>
                <a:cubicBezTo>
                  <a:pt x="18" y="342"/>
                  <a:pt x="18" y="342"/>
                  <a:pt x="18" y="342"/>
                </a:cubicBezTo>
                <a:cubicBezTo>
                  <a:pt x="18" y="342"/>
                  <a:pt x="14" y="338"/>
                  <a:pt x="8" y="330"/>
                </a:cubicBezTo>
                <a:cubicBezTo>
                  <a:pt x="7" y="329"/>
                  <a:pt x="7" y="329"/>
                  <a:pt x="7" y="328"/>
                </a:cubicBezTo>
                <a:cubicBezTo>
                  <a:pt x="7" y="328"/>
                  <a:pt x="7" y="328"/>
                  <a:pt x="7" y="328"/>
                </a:cubicBezTo>
                <a:cubicBezTo>
                  <a:pt x="8" y="328"/>
                  <a:pt x="12" y="325"/>
                  <a:pt x="29" y="325"/>
                </a:cubicBezTo>
                <a:cubicBezTo>
                  <a:pt x="39" y="325"/>
                  <a:pt x="39" y="325"/>
                  <a:pt x="39" y="323"/>
                </a:cubicBezTo>
                <a:cubicBezTo>
                  <a:pt x="39" y="321"/>
                  <a:pt x="38" y="320"/>
                  <a:pt x="37" y="320"/>
                </a:cubicBezTo>
                <a:cubicBezTo>
                  <a:pt x="38" y="317"/>
                  <a:pt x="35" y="314"/>
                  <a:pt x="33" y="311"/>
                </a:cubicBezTo>
                <a:cubicBezTo>
                  <a:pt x="32" y="310"/>
                  <a:pt x="31" y="309"/>
                  <a:pt x="31" y="308"/>
                </a:cubicBezTo>
                <a:cubicBezTo>
                  <a:pt x="28" y="303"/>
                  <a:pt x="18" y="302"/>
                  <a:pt x="13" y="302"/>
                </a:cubicBezTo>
                <a:cubicBezTo>
                  <a:pt x="13" y="299"/>
                  <a:pt x="13" y="294"/>
                  <a:pt x="12" y="289"/>
                </a:cubicBezTo>
                <a:cubicBezTo>
                  <a:pt x="18" y="292"/>
                  <a:pt x="30" y="301"/>
                  <a:pt x="41" y="310"/>
                </a:cubicBezTo>
                <a:cubicBezTo>
                  <a:pt x="43" y="311"/>
                  <a:pt x="43" y="311"/>
                  <a:pt x="43" y="311"/>
                </a:cubicBezTo>
                <a:cubicBezTo>
                  <a:pt x="62" y="287"/>
                  <a:pt x="62" y="287"/>
                  <a:pt x="62" y="287"/>
                </a:cubicBezTo>
                <a:cubicBezTo>
                  <a:pt x="74" y="280"/>
                  <a:pt x="74" y="280"/>
                  <a:pt x="74" y="280"/>
                </a:cubicBezTo>
                <a:cubicBezTo>
                  <a:pt x="87" y="284"/>
                  <a:pt x="87" y="284"/>
                  <a:pt x="87" y="284"/>
                </a:cubicBezTo>
                <a:cubicBezTo>
                  <a:pt x="119" y="284"/>
                  <a:pt x="119" y="284"/>
                  <a:pt x="119" y="284"/>
                </a:cubicBezTo>
                <a:cubicBezTo>
                  <a:pt x="135" y="284"/>
                  <a:pt x="135" y="272"/>
                  <a:pt x="135" y="272"/>
                </a:cubicBezTo>
                <a:cubicBezTo>
                  <a:pt x="135" y="270"/>
                  <a:pt x="135" y="270"/>
                  <a:pt x="135" y="270"/>
                </a:cubicBezTo>
                <a:cubicBezTo>
                  <a:pt x="118" y="265"/>
                  <a:pt x="118" y="265"/>
                  <a:pt x="118" y="265"/>
                </a:cubicBezTo>
                <a:cubicBezTo>
                  <a:pt x="117" y="265"/>
                  <a:pt x="117" y="265"/>
                  <a:pt x="117" y="265"/>
                </a:cubicBezTo>
                <a:cubicBezTo>
                  <a:pt x="117" y="265"/>
                  <a:pt x="86" y="266"/>
                  <a:pt x="80" y="266"/>
                </a:cubicBezTo>
                <a:cubicBezTo>
                  <a:pt x="77" y="266"/>
                  <a:pt x="73" y="264"/>
                  <a:pt x="70" y="263"/>
                </a:cubicBezTo>
                <a:cubicBezTo>
                  <a:pt x="76" y="260"/>
                  <a:pt x="76" y="260"/>
                  <a:pt x="76" y="260"/>
                </a:cubicBezTo>
                <a:cubicBezTo>
                  <a:pt x="89" y="257"/>
                  <a:pt x="89" y="257"/>
                  <a:pt x="89" y="257"/>
                </a:cubicBezTo>
                <a:cubicBezTo>
                  <a:pt x="103" y="223"/>
                  <a:pt x="103" y="223"/>
                  <a:pt x="103" y="223"/>
                </a:cubicBezTo>
                <a:cubicBezTo>
                  <a:pt x="110" y="224"/>
                  <a:pt x="110" y="224"/>
                  <a:pt x="110" y="224"/>
                </a:cubicBezTo>
                <a:cubicBezTo>
                  <a:pt x="111" y="224"/>
                  <a:pt x="111" y="224"/>
                  <a:pt x="111" y="224"/>
                </a:cubicBezTo>
                <a:cubicBezTo>
                  <a:pt x="111" y="224"/>
                  <a:pt x="119" y="223"/>
                  <a:pt x="125" y="218"/>
                </a:cubicBezTo>
                <a:cubicBezTo>
                  <a:pt x="129" y="215"/>
                  <a:pt x="132" y="217"/>
                  <a:pt x="132" y="218"/>
                </a:cubicBezTo>
                <a:cubicBezTo>
                  <a:pt x="137" y="222"/>
                  <a:pt x="137" y="222"/>
                  <a:pt x="137" y="222"/>
                </a:cubicBezTo>
                <a:cubicBezTo>
                  <a:pt x="135" y="199"/>
                  <a:pt x="135" y="199"/>
                  <a:pt x="135" y="199"/>
                </a:cubicBezTo>
                <a:cubicBezTo>
                  <a:pt x="104" y="196"/>
                  <a:pt x="104" y="196"/>
                  <a:pt x="104" y="196"/>
                </a:cubicBezTo>
                <a:cubicBezTo>
                  <a:pt x="98" y="179"/>
                  <a:pt x="98" y="179"/>
                  <a:pt x="98" y="179"/>
                </a:cubicBezTo>
                <a:cubicBezTo>
                  <a:pt x="84" y="179"/>
                  <a:pt x="84" y="179"/>
                  <a:pt x="84" y="179"/>
                </a:cubicBezTo>
                <a:cubicBezTo>
                  <a:pt x="74" y="183"/>
                  <a:pt x="74" y="183"/>
                  <a:pt x="74" y="183"/>
                </a:cubicBezTo>
                <a:cubicBezTo>
                  <a:pt x="72" y="173"/>
                  <a:pt x="72" y="173"/>
                  <a:pt x="72" y="173"/>
                </a:cubicBezTo>
                <a:cubicBezTo>
                  <a:pt x="66" y="161"/>
                  <a:pt x="66" y="161"/>
                  <a:pt x="66" y="161"/>
                </a:cubicBezTo>
                <a:cubicBezTo>
                  <a:pt x="69" y="159"/>
                  <a:pt x="75" y="153"/>
                  <a:pt x="80" y="150"/>
                </a:cubicBezTo>
                <a:cubicBezTo>
                  <a:pt x="86" y="146"/>
                  <a:pt x="103" y="140"/>
                  <a:pt x="103" y="140"/>
                </a:cubicBezTo>
                <a:cubicBezTo>
                  <a:pt x="106" y="139"/>
                  <a:pt x="106" y="139"/>
                  <a:pt x="106" y="139"/>
                </a:cubicBezTo>
                <a:cubicBezTo>
                  <a:pt x="105" y="137"/>
                  <a:pt x="105" y="137"/>
                  <a:pt x="105" y="137"/>
                </a:cubicBezTo>
                <a:cubicBezTo>
                  <a:pt x="105" y="137"/>
                  <a:pt x="102" y="129"/>
                  <a:pt x="100" y="123"/>
                </a:cubicBezTo>
                <a:cubicBezTo>
                  <a:pt x="99" y="116"/>
                  <a:pt x="88" y="113"/>
                  <a:pt x="87" y="113"/>
                </a:cubicBezTo>
                <a:cubicBezTo>
                  <a:pt x="75" y="110"/>
                  <a:pt x="75" y="110"/>
                  <a:pt x="75" y="110"/>
                </a:cubicBezTo>
                <a:cubicBezTo>
                  <a:pt x="72" y="104"/>
                  <a:pt x="72" y="104"/>
                  <a:pt x="72" y="104"/>
                </a:cubicBezTo>
                <a:cubicBezTo>
                  <a:pt x="73" y="102"/>
                  <a:pt x="74" y="99"/>
                  <a:pt x="75" y="95"/>
                </a:cubicBezTo>
                <a:cubicBezTo>
                  <a:pt x="75" y="92"/>
                  <a:pt x="82" y="91"/>
                  <a:pt x="87" y="92"/>
                </a:cubicBezTo>
                <a:cubicBezTo>
                  <a:pt x="92" y="92"/>
                  <a:pt x="92" y="92"/>
                  <a:pt x="92" y="92"/>
                </a:cubicBezTo>
                <a:cubicBezTo>
                  <a:pt x="84" y="80"/>
                  <a:pt x="84" y="80"/>
                  <a:pt x="84" y="80"/>
                </a:cubicBezTo>
                <a:cubicBezTo>
                  <a:pt x="106" y="80"/>
                  <a:pt x="106" y="80"/>
                  <a:pt x="106" y="80"/>
                </a:cubicBezTo>
                <a:cubicBezTo>
                  <a:pt x="112" y="80"/>
                  <a:pt x="121" y="82"/>
                  <a:pt x="125" y="82"/>
                </a:cubicBezTo>
                <a:cubicBezTo>
                  <a:pt x="131" y="108"/>
                  <a:pt x="131" y="108"/>
                  <a:pt x="131" y="108"/>
                </a:cubicBezTo>
                <a:cubicBezTo>
                  <a:pt x="152" y="98"/>
                  <a:pt x="152" y="98"/>
                  <a:pt x="152" y="98"/>
                </a:cubicBezTo>
                <a:cubicBezTo>
                  <a:pt x="161" y="104"/>
                  <a:pt x="161" y="104"/>
                  <a:pt x="161" y="104"/>
                </a:cubicBezTo>
                <a:cubicBezTo>
                  <a:pt x="184" y="96"/>
                  <a:pt x="184" y="96"/>
                  <a:pt x="184" y="96"/>
                </a:cubicBezTo>
                <a:cubicBezTo>
                  <a:pt x="186" y="85"/>
                  <a:pt x="186" y="85"/>
                  <a:pt x="186" y="85"/>
                </a:cubicBezTo>
                <a:cubicBezTo>
                  <a:pt x="191" y="84"/>
                  <a:pt x="205" y="80"/>
                  <a:pt x="216" y="77"/>
                </a:cubicBezTo>
                <a:cubicBezTo>
                  <a:pt x="219" y="76"/>
                  <a:pt x="223" y="74"/>
                  <a:pt x="223" y="70"/>
                </a:cubicBezTo>
                <a:cubicBezTo>
                  <a:pt x="223" y="66"/>
                  <a:pt x="218" y="64"/>
                  <a:pt x="215" y="63"/>
                </a:cubicBezTo>
                <a:cubicBezTo>
                  <a:pt x="194" y="49"/>
                  <a:pt x="194" y="49"/>
                  <a:pt x="194" y="49"/>
                </a:cubicBezTo>
                <a:cubicBezTo>
                  <a:pt x="195" y="41"/>
                  <a:pt x="195" y="41"/>
                  <a:pt x="195" y="41"/>
                </a:cubicBezTo>
                <a:cubicBezTo>
                  <a:pt x="211" y="33"/>
                  <a:pt x="211" y="33"/>
                  <a:pt x="211" y="33"/>
                </a:cubicBezTo>
                <a:cubicBezTo>
                  <a:pt x="230" y="6"/>
                  <a:pt x="230" y="6"/>
                  <a:pt x="230" y="6"/>
                </a:cubicBezTo>
                <a:cubicBezTo>
                  <a:pt x="259" y="5"/>
                  <a:pt x="259" y="5"/>
                  <a:pt x="259" y="5"/>
                </a:cubicBezTo>
                <a:cubicBezTo>
                  <a:pt x="264" y="23"/>
                  <a:pt x="264" y="23"/>
                  <a:pt x="264" y="23"/>
                </a:cubicBezTo>
                <a:lnTo>
                  <a:pt x="277" y="13"/>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98"/>
          <p:cNvSpPr>
            <a:spLocks noEditPoints="1"/>
          </p:cNvSpPr>
          <p:nvPr/>
        </p:nvSpPr>
        <p:spPr bwMode="auto">
          <a:xfrm>
            <a:off x="13092113" y="4800600"/>
            <a:ext cx="1814512" cy="3044825"/>
          </a:xfrm>
          <a:custGeom>
            <a:avLst/>
            <a:gdLst>
              <a:gd name="T0" fmla="*/ 119 w 570"/>
              <a:gd name="T1" fmla="*/ 206 h 964"/>
              <a:gd name="T2" fmla="*/ 151 w 570"/>
              <a:gd name="T3" fmla="*/ 297 h 964"/>
              <a:gd name="T4" fmla="*/ 152 w 570"/>
              <a:gd name="T5" fmla="*/ 432 h 964"/>
              <a:gd name="T6" fmla="*/ 225 w 570"/>
              <a:gd name="T7" fmla="*/ 440 h 964"/>
              <a:gd name="T8" fmla="*/ 267 w 570"/>
              <a:gd name="T9" fmla="*/ 548 h 964"/>
              <a:gd name="T10" fmla="*/ 187 w 570"/>
              <a:gd name="T11" fmla="*/ 608 h 964"/>
              <a:gd name="T12" fmla="*/ 137 w 570"/>
              <a:gd name="T13" fmla="*/ 635 h 964"/>
              <a:gd name="T14" fmla="*/ 67 w 570"/>
              <a:gd name="T15" fmla="*/ 752 h 964"/>
              <a:gd name="T16" fmla="*/ 132 w 570"/>
              <a:gd name="T17" fmla="*/ 790 h 964"/>
              <a:gd name="T18" fmla="*/ 229 w 570"/>
              <a:gd name="T19" fmla="*/ 817 h 964"/>
              <a:gd name="T20" fmla="*/ 132 w 570"/>
              <a:gd name="T21" fmla="*/ 832 h 964"/>
              <a:gd name="T22" fmla="*/ 79 w 570"/>
              <a:gd name="T23" fmla="*/ 896 h 964"/>
              <a:gd name="T24" fmla="*/ 50 w 570"/>
              <a:gd name="T25" fmla="*/ 943 h 964"/>
              <a:gd name="T26" fmla="*/ 209 w 570"/>
              <a:gd name="T27" fmla="*/ 914 h 964"/>
              <a:gd name="T28" fmla="*/ 433 w 570"/>
              <a:gd name="T29" fmla="*/ 921 h 964"/>
              <a:gd name="T30" fmla="*/ 475 w 570"/>
              <a:gd name="T31" fmla="*/ 843 h 964"/>
              <a:gd name="T32" fmla="*/ 551 w 570"/>
              <a:gd name="T33" fmla="*/ 696 h 964"/>
              <a:gd name="T34" fmla="*/ 471 w 570"/>
              <a:gd name="T35" fmla="*/ 628 h 964"/>
              <a:gd name="T36" fmla="*/ 472 w 570"/>
              <a:gd name="T37" fmla="*/ 594 h 964"/>
              <a:gd name="T38" fmla="*/ 377 w 570"/>
              <a:gd name="T39" fmla="*/ 364 h 964"/>
              <a:gd name="T40" fmla="*/ 334 w 570"/>
              <a:gd name="T41" fmla="*/ 282 h 964"/>
              <a:gd name="T42" fmla="*/ 398 w 570"/>
              <a:gd name="T43" fmla="*/ 136 h 964"/>
              <a:gd name="T44" fmla="*/ 260 w 570"/>
              <a:gd name="T45" fmla="*/ 122 h 964"/>
              <a:gd name="T46" fmla="*/ 337 w 570"/>
              <a:gd name="T47" fmla="*/ 24 h 964"/>
              <a:gd name="T48" fmla="*/ 221 w 570"/>
              <a:gd name="T49" fmla="*/ 4 h 964"/>
              <a:gd name="T50" fmla="*/ 195 w 570"/>
              <a:gd name="T51" fmla="*/ 76 h 964"/>
              <a:gd name="T52" fmla="*/ 159 w 570"/>
              <a:gd name="T53" fmla="*/ 152 h 964"/>
              <a:gd name="T54" fmla="*/ 109 w 570"/>
              <a:gd name="T55" fmla="*/ 99 h 964"/>
              <a:gd name="T56" fmla="*/ 114 w 570"/>
              <a:gd name="T57" fmla="*/ 104 h 964"/>
              <a:gd name="T58" fmla="*/ 164 w 570"/>
              <a:gd name="T59" fmla="*/ 152 h 964"/>
              <a:gd name="T60" fmla="*/ 201 w 570"/>
              <a:gd name="T61" fmla="*/ 83 h 964"/>
              <a:gd name="T62" fmla="*/ 234 w 570"/>
              <a:gd name="T63" fmla="*/ 5 h 964"/>
              <a:gd name="T64" fmla="*/ 320 w 570"/>
              <a:gd name="T65" fmla="*/ 48 h 964"/>
              <a:gd name="T66" fmla="*/ 242 w 570"/>
              <a:gd name="T67" fmla="*/ 132 h 964"/>
              <a:gd name="T68" fmla="*/ 400 w 570"/>
              <a:gd name="T69" fmla="*/ 156 h 964"/>
              <a:gd name="T70" fmla="*/ 260 w 570"/>
              <a:gd name="T71" fmla="*/ 301 h 964"/>
              <a:gd name="T72" fmla="*/ 405 w 570"/>
              <a:gd name="T73" fmla="*/ 491 h 964"/>
              <a:gd name="T74" fmla="*/ 440 w 570"/>
              <a:gd name="T75" fmla="*/ 581 h 964"/>
              <a:gd name="T76" fmla="*/ 472 w 570"/>
              <a:gd name="T77" fmla="*/ 650 h 964"/>
              <a:gd name="T78" fmla="*/ 539 w 570"/>
              <a:gd name="T79" fmla="*/ 792 h 964"/>
              <a:gd name="T80" fmla="*/ 532 w 570"/>
              <a:gd name="T81" fmla="*/ 864 h 964"/>
              <a:gd name="T82" fmla="*/ 303 w 570"/>
              <a:gd name="T83" fmla="*/ 912 h 964"/>
              <a:gd name="T84" fmla="*/ 78 w 570"/>
              <a:gd name="T85" fmla="*/ 921 h 964"/>
              <a:gd name="T86" fmla="*/ 36 w 570"/>
              <a:gd name="T87" fmla="*/ 933 h 964"/>
              <a:gd name="T88" fmla="*/ 134 w 570"/>
              <a:gd name="T89" fmla="*/ 848 h 964"/>
              <a:gd name="T90" fmla="*/ 252 w 570"/>
              <a:gd name="T91" fmla="*/ 796 h 964"/>
              <a:gd name="T92" fmla="*/ 139 w 570"/>
              <a:gd name="T93" fmla="*/ 789 h 964"/>
              <a:gd name="T94" fmla="*/ 72 w 570"/>
              <a:gd name="T95" fmla="*/ 755 h 964"/>
              <a:gd name="T96" fmla="*/ 151 w 570"/>
              <a:gd name="T97" fmla="*/ 635 h 964"/>
              <a:gd name="T98" fmla="*/ 224 w 570"/>
              <a:gd name="T99" fmla="*/ 613 h 964"/>
              <a:gd name="T100" fmla="*/ 253 w 570"/>
              <a:gd name="T101" fmla="*/ 527 h 964"/>
              <a:gd name="T102" fmla="*/ 212 w 570"/>
              <a:gd name="T103" fmla="*/ 432 h 964"/>
              <a:gd name="T104" fmla="*/ 144 w 570"/>
              <a:gd name="T105" fmla="*/ 435 h 964"/>
              <a:gd name="T106" fmla="*/ 163 w 570"/>
              <a:gd name="T107" fmla="*/ 295 h 964"/>
              <a:gd name="T108" fmla="*/ 137 w 570"/>
              <a:gd name="T109" fmla="*/ 221 h 964"/>
              <a:gd name="T110" fmla="*/ 113 w 570"/>
              <a:gd name="T111" fmla="*/ 13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0" h="964">
                <a:moveTo>
                  <a:pt x="118" y="150"/>
                </a:moveTo>
                <a:cubicBezTo>
                  <a:pt x="121" y="162"/>
                  <a:pt x="121" y="162"/>
                  <a:pt x="121" y="162"/>
                </a:cubicBezTo>
                <a:cubicBezTo>
                  <a:pt x="134" y="169"/>
                  <a:pt x="134" y="169"/>
                  <a:pt x="134" y="169"/>
                </a:cubicBezTo>
                <a:cubicBezTo>
                  <a:pt x="147" y="176"/>
                  <a:pt x="147" y="176"/>
                  <a:pt x="147" y="176"/>
                </a:cubicBezTo>
                <a:cubicBezTo>
                  <a:pt x="137" y="194"/>
                  <a:pt x="137" y="194"/>
                  <a:pt x="137" y="194"/>
                </a:cubicBezTo>
                <a:cubicBezTo>
                  <a:pt x="120" y="194"/>
                  <a:pt x="120" y="194"/>
                  <a:pt x="120" y="194"/>
                </a:cubicBezTo>
                <a:cubicBezTo>
                  <a:pt x="119" y="195"/>
                  <a:pt x="119" y="195"/>
                  <a:pt x="119" y="195"/>
                </a:cubicBezTo>
                <a:cubicBezTo>
                  <a:pt x="117" y="197"/>
                  <a:pt x="115" y="201"/>
                  <a:pt x="119" y="206"/>
                </a:cubicBezTo>
                <a:cubicBezTo>
                  <a:pt x="122" y="210"/>
                  <a:pt x="133" y="225"/>
                  <a:pt x="134" y="225"/>
                </a:cubicBezTo>
                <a:cubicBezTo>
                  <a:pt x="134" y="226"/>
                  <a:pt x="134" y="226"/>
                  <a:pt x="134" y="226"/>
                </a:cubicBezTo>
                <a:cubicBezTo>
                  <a:pt x="150" y="226"/>
                  <a:pt x="150" y="226"/>
                  <a:pt x="150" y="226"/>
                </a:cubicBezTo>
                <a:cubicBezTo>
                  <a:pt x="151" y="234"/>
                  <a:pt x="151" y="234"/>
                  <a:pt x="151" y="234"/>
                </a:cubicBezTo>
                <a:cubicBezTo>
                  <a:pt x="145" y="257"/>
                  <a:pt x="145" y="257"/>
                  <a:pt x="145" y="257"/>
                </a:cubicBezTo>
                <a:cubicBezTo>
                  <a:pt x="110" y="349"/>
                  <a:pt x="110" y="349"/>
                  <a:pt x="110" y="349"/>
                </a:cubicBezTo>
                <a:cubicBezTo>
                  <a:pt x="134" y="351"/>
                  <a:pt x="134" y="351"/>
                  <a:pt x="134" y="351"/>
                </a:cubicBezTo>
                <a:cubicBezTo>
                  <a:pt x="151" y="297"/>
                  <a:pt x="151" y="297"/>
                  <a:pt x="151" y="297"/>
                </a:cubicBezTo>
                <a:cubicBezTo>
                  <a:pt x="153" y="299"/>
                  <a:pt x="157" y="300"/>
                  <a:pt x="163" y="300"/>
                </a:cubicBezTo>
                <a:cubicBezTo>
                  <a:pt x="170" y="300"/>
                  <a:pt x="175" y="299"/>
                  <a:pt x="177" y="298"/>
                </a:cubicBezTo>
                <a:cubicBezTo>
                  <a:pt x="179" y="308"/>
                  <a:pt x="175" y="322"/>
                  <a:pt x="175" y="322"/>
                </a:cubicBezTo>
                <a:cubicBezTo>
                  <a:pt x="171" y="339"/>
                  <a:pt x="171" y="339"/>
                  <a:pt x="171" y="339"/>
                </a:cubicBezTo>
                <a:cubicBezTo>
                  <a:pt x="179" y="349"/>
                  <a:pt x="179" y="349"/>
                  <a:pt x="179" y="349"/>
                </a:cubicBezTo>
                <a:cubicBezTo>
                  <a:pt x="131" y="421"/>
                  <a:pt x="131" y="421"/>
                  <a:pt x="131" y="421"/>
                </a:cubicBezTo>
                <a:cubicBezTo>
                  <a:pt x="143" y="443"/>
                  <a:pt x="143" y="443"/>
                  <a:pt x="143" y="443"/>
                </a:cubicBezTo>
                <a:cubicBezTo>
                  <a:pt x="152" y="432"/>
                  <a:pt x="152" y="432"/>
                  <a:pt x="152" y="432"/>
                </a:cubicBezTo>
                <a:cubicBezTo>
                  <a:pt x="167" y="444"/>
                  <a:pt x="167" y="444"/>
                  <a:pt x="167" y="444"/>
                </a:cubicBezTo>
                <a:cubicBezTo>
                  <a:pt x="168" y="445"/>
                  <a:pt x="171" y="450"/>
                  <a:pt x="176" y="451"/>
                </a:cubicBezTo>
                <a:cubicBezTo>
                  <a:pt x="177" y="451"/>
                  <a:pt x="179" y="450"/>
                  <a:pt x="181" y="448"/>
                </a:cubicBezTo>
                <a:cubicBezTo>
                  <a:pt x="184" y="445"/>
                  <a:pt x="184" y="440"/>
                  <a:pt x="183" y="437"/>
                </a:cubicBezTo>
                <a:cubicBezTo>
                  <a:pt x="183" y="434"/>
                  <a:pt x="183" y="432"/>
                  <a:pt x="184" y="431"/>
                </a:cubicBezTo>
                <a:cubicBezTo>
                  <a:pt x="184" y="431"/>
                  <a:pt x="185" y="431"/>
                  <a:pt x="185" y="431"/>
                </a:cubicBezTo>
                <a:cubicBezTo>
                  <a:pt x="192" y="431"/>
                  <a:pt x="207" y="436"/>
                  <a:pt x="210" y="437"/>
                </a:cubicBezTo>
                <a:cubicBezTo>
                  <a:pt x="211" y="438"/>
                  <a:pt x="217" y="441"/>
                  <a:pt x="225" y="440"/>
                </a:cubicBezTo>
                <a:cubicBezTo>
                  <a:pt x="232" y="438"/>
                  <a:pt x="246" y="427"/>
                  <a:pt x="250" y="424"/>
                </a:cubicBezTo>
                <a:cubicBezTo>
                  <a:pt x="267" y="428"/>
                  <a:pt x="267" y="428"/>
                  <a:pt x="267" y="428"/>
                </a:cubicBezTo>
                <a:cubicBezTo>
                  <a:pt x="263" y="440"/>
                  <a:pt x="263" y="440"/>
                  <a:pt x="263" y="440"/>
                </a:cubicBezTo>
                <a:cubicBezTo>
                  <a:pt x="231" y="464"/>
                  <a:pt x="231" y="464"/>
                  <a:pt x="231" y="464"/>
                </a:cubicBezTo>
                <a:cubicBezTo>
                  <a:pt x="250" y="534"/>
                  <a:pt x="250" y="534"/>
                  <a:pt x="250" y="534"/>
                </a:cubicBezTo>
                <a:cubicBezTo>
                  <a:pt x="284" y="517"/>
                  <a:pt x="284" y="517"/>
                  <a:pt x="284" y="517"/>
                </a:cubicBezTo>
                <a:cubicBezTo>
                  <a:pt x="272" y="540"/>
                  <a:pt x="272" y="540"/>
                  <a:pt x="272" y="540"/>
                </a:cubicBezTo>
                <a:cubicBezTo>
                  <a:pt x="267" y="548"/>
                  <a:pt x="267" y="548"/>
                  <a:pt x="267" y="548"/>
                </a:cubicBezTo>
                <a:cubicBezTo>
                  <a:pt x="267" y="577"/>
                  <a:pt x="267" y="577"/>
                  <a:pt x="267" y="577"/>
                </a:cubicBezTo>
                <a:cubicBezTo>
                  <a:pt x="251" y="578"/>
                  <a:pt x="251" y="578"/>
                  <a:pt x="251" y="578"/>
                </a:cubicBezTo>
                <a:cubicBezTo>
                  <a:pt x="248" y="604"/>
                  <a:pt x="248" y="604"/>
                  <a:pt x="248" y="604"/>
                </a:cubicBezTo>
                <a:cubicBezTo>
                  <a:pt x="245" y="618"/>
                  <a:pt x="245" y="618"/>
                  <a:pt x="245" y="618"/>
                </a:cubicBezTo>
                <a:cubicBezTo>
                  <a:pt x="229" y="610"/>
                  <a:pt x="229" y="610"/>
                  <a:pt x="229" y="610"/>
                </a:cubicBezTo>
                <a:cubicBezTo>
                  <a:pt x="228" y="609"/>
                  <a:pt x="226" y="608"/>
                  <a:pt x="218" y="608"/>
                </a:cubicBezTo>
                <a:cubicBezTo>
                  <a:pt x="215" y="608"/>
                  <a:pt x="211" y="608"/>
                  <a:pt x="207" y="608"/>
                </a:cubicBezTo>
                <a:cubicBezTo>
                  <a:pt x="199" y="609"/>
                  <a:pt x="191" y="609"/>
                  <a:pt x="187" y="608"/>
                </a:cubicBezTo>
                <a:cubicBezTo>
                  <a:pt x="183" y="607"/>
                  <a:pt x="166" y="596"/>
                  <a:pt x="155" y="589"/>
                </a:cubicBezTo>
                <a:cubicBezTo>
                  <a:pt x="153" y="588"/>
                  <a:pt x="153" y="588"/>
                  <a:pt x="153" y="588"/>
                </a:cubicBezTo>
                <a:cubicBezTo>
                  <a:pt x="141" y="598"/>
                  <a:pt x="141" y="598"/>
                  <a:pt x="141" y="598"/>
                </a:cubicBezTo>
                <a:cubicBezTo>
                  <a:pt x="154" y="617"/>
                  <a:pt x="154" y="617"/>
                  <a:pt x="154" y="617"/>
                </a:cubicBezTo>
                <a:cubicBezTo>
                  <a:pt x="157" y="622"/>
                  <a:pt x="158" y="629"/>
                  <a:pt x="157" y="630"/>
                </a:cubicBezTo>
                <a:cubicBezTo>
                  <a:pt x="157" y="631"/>
                  <a:pt x="157" y="631"/>
                  <a:pt x="157" y="631"/>
                </a:cubicBezTo>
                <a:cubicBezTo>
                  <a:pt x="155" y="631"/>
                  <a:pt x="153" y="630"/>
                  <a:pt x="151" y="630"/>
                </a:cubicBezTo>
                <a:cubicBezTo>
                  <a:pt x="146" y="630"/>
                  <a:pt x="141" y="629"/>
                  <a:pt x="137" y="635"/>
                </a:cubicBezTo>
                <a:cubicBezTo>
                  <a:pt x="132" y="641"/>
                  <a:pt x="126" y="650"/>
                  <a:pt x="126" y="650"/>
                </a:cubicBezTo>
                <a:cubicBezTo>
                  <a:pt x="124" y="653"/>
                  <a:pt x="124" y="653"/>
                  <a:pt x="124" y="653"/>
                </a:cubicBezTo>
                <a:cubicBezTo>
                  <a:pt x="143" y="655"/>
                  <a:pt x="143" y="655"/>
                  <a:pt x="143" y="655"/>
                </a:cubicBezTo>
                <a:cubicBezTo>
                  <a:pt x="163" y="655"/>
                  <a:pt x="163" y="655"/>
                  <a:pt x="163" y="655"/>
                </a:cubicBezTo>
                <a:cubicBezTo>
                  <a:pt x="166" y="659"/>
                  <a:pt x="166" y="659"/>
                  <a:pt x="166" y="659"/>
                </a:cubicBezTo>
                <a:cubicBezTo>
                  <a:pt x="166" y="673"/>
                  <a:pt x="166" y="673"/>
                  <a:pt x="166" y="673"/>
                </a:cubicBezTo>
                <a:cubicBezTo>
                  <a:pt x="162" y="711"/>
                  <a:pt x="162" y="711"/>
                  <a:pt x="162" y="711"/>
                </a:cubicBezTo>
                <a:cubicBezTo>
                  <a:pt x="67" y="752"/>
                  <a:pt x="67" y="752"/>
                  <a:pt x="67" y="752"/>
                </a:cubicBezTo>
                <a:cubicBezTo>
                  <a:pt x="67" y="767"/>
                  <a:pt x="67" y="767"/>
                  <a:pt x="67" y="767"/>
                </a:cubicBezTo>
                <a:cubicBezTo>
                  <a:pt x="67" y="768"/>
                  <a:pt x="67" y="768"/>
                  <a:pt x="67" y="768"/>
                </a:cubicBezTo>
                <a:cubicBezTo>
                  <a:pt x="67" y="768"/>
                  <a:pt x="69" y="771"/>
                  <a:pt x="74" y="776"/>
                </a:cubicBezTo>
                <a:cubicBezTo>
                  <a:pt x="79" y="781"/>
                  <a:pt x="79" y="781"/>
                  <a:pt x="79" y="781"/>
                </a:cubicBezTo>
                <a:cubicBezTo>
                  <a:pt x="109" y="783"/>
                  <a:pt x="109" y="783"/>
                  <a:pt x="109" y="783"/>
                </a:cubicBezTo>
                <a:cubicBezTo>
                  <a:pt x="138" y="773"/>
                  <a:pt x="138" y="773"/>
                  <a:pt x="138" y="773"/>
                </a:cubicBezTo>
                <a:cubicBezTo>
                  <a:pt x="138" y="776"/>
                  <a:pt x="138" y="779"/>
                  <a:pt x="136" y="782"/>
                </a:cubicBezTo>
                <a:cubicBezTo>
                  <a:pt x="132" y="790"/>
                  <a:pt x="132" y="790"/>
                  <a:pt x="132" y="790"/>
                </a:cubicBezTo>
                <a:cubicBezTo>
                  <a:pt x="153" y="804"/>
                  <a:pt x="153" y="804"/>
                  <a:pt x="153" y="804"/>
                </a:cubicBezTo>
                <a:cubicBezTo>
                  <a:pt x="154" y="804"/>
                  <a:pt x="154" y="804"/>
                  <a:pt x="154" y="804"/>
                </a:cubicBezTo>
                <a:cubicBezTo>
                  <a:pt x="161" y="804"/>
                  <a:pt x="165" y="805"/>
                  <a:pt x="167" y="805"/>
                </a:cubicBezTo>
                <a:cubicBezTo>
                  <a:pt x="171" y="817"/>
                  <a:pt x="171" y="817"/>
                  <a:pt x="171" y="817"/>
                </a:cubicBezTo>
                <a:cubicBezTo>
                  <a:pt x="190" y="829"/>
                  <a:pt x="190" y="829"/>
                  <a:pt x="190" y="829"/>
                </a:cubicBezTo>
                <a:cubicBezTo>
                  <a:pt x="191" y="829"/>
                  <a:pt x="191" y="829"/>
                  <a:pt x="191" y="829"/>
                </a:cubicBezTo>
                <a:cubicBezTo>
                  <a:pt x="191" y="830"/>
                  <a:pt x="202" y="833"/>
                  <a:pt x="209" y="829"/>
                </a:cubicBezTo>
                <a:cubicBezTo>
                  <a:pt x="215" y="826"/>
                  <a:pt x="228" y="818"/>
                  <a:pt x="229" y="817"/>
                </a:cubicBezTo>
                <a:cubicBezTo>
                  <a:pt x="248" y="804"/>
                  <a:pt x="248" y="804"/>
                  <a:pt x="248" y="804"/>
                </a:cubicBezTo>
                <a:cubicBezTo>
                  <a:pt x="249" y="807"/>
                  <a:pt x="249" y="807"/>
                  <a:pt x="249" y="807"/>
                </a:cubicBezTo>
                <a:cubicBezTo>
                  <a:pt x="238" y="818"/>
                  <a:pt x="238" y="818"/>
                  <a:pt x="238" y="818"/>
                </a:cubicBezTo>
                <a:cubicBezTo>
                  <a:pt x="224" y="843"/>
                  <a:pt x="224" y="843"/>
                  <a:pt x="224" y="843"/>
                </a:cubicBezTo>
                <a:cubicBezTo>
                  <a:pt x="223" y="844"/>
                  <a:pt x="223" y="844"/>
                  <a:pt x="223" y="844"/>
                </a:cubicBezTo>
                <a:cubicBezTo>
                  <a:pt x="220" y="844"/>
                  <a:pt x="216" y="844"/>
                  <a:pt x="205" y="841"/>
                </a:cubicBezTo>
                <a:cubicBezTo>
                  <a:pt x="175" y="835"/>
                  <a:pt x="161" y="832"/>
                  <a:pt x="155" y="832"/>
                </a:cubicBezTo>
                <a:cubicBezTo>
                  <a:pt x="132" y="832"/>
                  <a:pt x="132" y="832"/>
                  <a:pt x="132" y="832"/>
                </a:cubicBezTo>
                <a:cubicBezTo>
                  <a:pt x="129" y="849"/>
                  <a:pt x="129" y="849"/>
                  <a:pt x="129" y="849"/>
                </a:cubicBezTo>
                <a:cubicBezTo>
                  <a:pt x="129" y="849"/>
                  <a:pt x="129" y="849"/>
                  <a:pt x="129" y="849"/>
                </a:cubicBezTo>
                <a:cubicBezTo>
                  <a:pt x="131" y="854"/>
                  <a:pt x="133" y="861"/>
                  <a:pt x="132" y="862"/>
                </a:cubicBezTo>
                <a:cubicBezTo>
                  <a:pt x="132" y="862"/>
                  <a:pt x="132" y="862"/>
                  <a:pt x="131" y="862"/>
                </a:cubicBezTo>
                <a:cubicBezTo>
                  <a:pt x="96" y="862"/>
                  <a:pt x="96" y="862"/>
                  <a:pt x="96" y="862"/>
                </a:cubicBezTo>
                <a:cubicBezTo>
                  <a:pt x="96" y="864"/>
                  <a:pt x="96" y="864"/>
                  <a:pt x="96" y="864"/>
                </a:cubicBezTo>
                <a:cubicBezTo>
                  <a:pt x="92" y="879"/>
                  <a:pt x="86" y="892"/>
                  <a:pt x="84" y="893"/>
                </a:cubicBezTo>
                <a:cubicBezTo>
                  <a:pt x="81" y="893"/>
                  <a:pt x="80" y="895"/>
                  <a:pt x="79" y="896"/>
                </a:cubicBezTo>
                <a:cubicBezTo>
                  <a:pt x="79" y="898"/>
                  <a:pt x="77" y="900"/>
                  <a:pt x="67" y="903"/>
                </a:cubicBezTo>
                <a:cubicBezTo>
                  <a:pt x="51" y="909"/>
                  <a:pt x="37" y="925"/>
                  <a:pt x="34" y="929"/>
                </a:cubicBezTo>
                <a:cubicBezTo>
                  <a:pt x="0" y="930"/>
                  <a:pt x="0" y="930"/>
                  <a:pt x="0" y="930"/>
                </a:cubicBezTo>
                <a:cubicBezTo>
                  <a:pt x="11" y="945"/>
                  <a:pt x="11" y="945"/>
                  <a:pt x="11" y="945"/>
                </a:cubicBezTo>
                <a:cubicBezTo>
                  <a:pt x="23" y="948"/>
                  <a:pt x="23" y="948"/>
                  <a:pt x="23" y="948"/>
                </a:cubicBezTo>
                <a:cubicBezTo>
                  <a:pt x="30" y="962"/>
                  <a:pt x="30" y="962"/>
                  <a:pt x="30" y="962"/>
                </a:cubicBezTo>
                <a:cubicBezTo>
                  <a:pt x="39" y="964"/>
                  <a:pt x="39" y="964"/>
                  <a:pt x="39" y="964"/>
                </a:cubicBezTo>
                <a:cubicBezTo>
                  <a:pt x="50" y="943"/>
                  <a:pt x="50" y="943"/>
                  <a:pt x="50" y="943"/>
                </a:cubicBezTo>
                <a:cubicBezTo>
                  <a:pt x="54" y="937"/>
                  <a:pt x="62" y="927"/>
                  <a:pt x="68" y="927"/>
                </a:cubicBezTo>
                <a:cubicBezTo>
                  <a:pt x="73" y="927"/>
                  <a:pt x="76" y="926"/>
                  <a:pt x="79" y="926"/>
                </a:cubicBezTo>
                <a:cubicBezTo>
                  <a:pt x="82" y="925"/>
                  <a:pt x="84" y="924"/>
                  <a:pt x="87" y="924"/>
                </a:cubicBezTo>
                <a:cubicBezTo>
                  <a:pt x="92" y="924"/>
                  <a:pt x="123" y="939"/>
                  <a:pt x="140" y="948"/>
                </a:cubicBezTo>
                <a:cubicBezTo>
                  <a:pt x="141" y="949"/>
                  <a:pt x="141" y="949"/>
                  <a:pt x="141" y="949"/>
                </a:cubicBezTo>
                <a:cubicBezTo>
                  <a:pt x="166" y="940"/>
                  <a:pt x="166" y="940"/>
                  <a:pt x="166" y="940"/>
                </a:cubicBezTo>
                <a:cubicBezTo>
                  <a:pt x="168" y="914"/>
                  <a:pt x="168" y="914"/>
                  <a:pt x="168" y="914"/>
                </a:cubicBezTo>
                <a:cubicBezTo>
                  <a:pt x="209" y="914"/>
                  <a:pt x="209" y="914"/>
                  <a:pt x="209" y="914"/>
                </a:cubicBezTo>
                <a:cubicBezTo>
                  <a:pt x="212" y="914"/>
                  <a:pt x="241" y="921"/>
                  <a:pt x="258" y="926"/>
                </a:cubicBezTo>
                <a:cubicBezTo>
                  <a:pt x="259" y="926"/>
                  <a:pt x="259" y="926"/>
                  <a:pt x="259" y="926"/>
                </a:cubicBezTo>
                <a:cubicBezTo>
                  <a:pt x="282" y="921"/>
                  <a:pt x="282" y="921"/>
                  <a:pt x="282" y="921"/>
                </a:cubicBezTo>
                <a:cubicBezTo>
                  <a:pt x="283" y="921"/>
                  <a:pt x="283" y="921"/>
                  <a:pt x="283" y="921"/>
                </a:cubicBezTo>
                <a:cubicBezTo>
                  <a:pt x="283" y="921"/>
                  <a:pt x="289" y="917"/>
                  <a:pt x="303" y="917"/>
                </a:cubicBezTo>
                <a:cubicBezTo>
                  <a:pt x="317" y="917"/>
                  <a:pt x="367" y="920"/>
                  <a:pt x="368" y="920"/>
                </a:cubicBezTo>
                <a:cubicBezTo>
                  <a:pt x="409" y="915"/>
                  <a:pt x="409" y="915"/>
                  <a:pt x="409" y="915"/>
                </a:cubicBezTo>
                <a:cubicBezTo>
                  <a:pt x="412" y="916"/>
                  <a:pt x="426" y="920"/>
                  <a:pt x="433" y="921"/>
                </a:cubicBezTo>
                <a:cubicBezTo>
                  <a:pt x="440" y="923"/>
                  <a:pt x="480" y="922"/>
                  <a:pt x="486" y="918"/>
                </a:cubicBezTo>
                <a:cubicBezTo>
                  <a:pt x="487" y="917"/>
                  <a:pt x="492" y="916"/>
                  <a:pt x="497" y="914"/>
                </a:cubicBezTo>
                <a:cubicBezTo>
                  <a:pt x="518" y="908"/>
                  <a:pt x="535" y="902"/>
                  <a:pt x="535" y="893"/>
                </a:cubicBezTo>
                <a:cubicBezTo>
                  <a:pt x="535" y="883"/>
                  <a:pt x="537" y="862"/>
                  <a:pt x="537" y="862"/>
                </a:cubicBezTo>
                <a:cubicBezTo>
                  <a:pt x="537" y="860"/>
                  <a:pt x="537" y="860"/>
                  <a:pt x="537" y="860"/>
                </a:cubicBezTo>
                <a:cubicBezTo>
                  <a:pt x="506" y="852"/>
                  <a:pt x="506" y="852"/>
                  <a:pt x="506" y="852"/>
                </a:cubicBezTo>
                <a:cubicBezTo>
                  <a:pt x="475" y="846"/>
                  <a:pt x="475" y="846"/>
                  <a:pt x="475" y="846"/>
                </a:cubicBezTo>
                <a:cubicBezTo>
                  <a:pt x="475" y="843"/>
                  <a:pt x="475" y="843"/>
                  <a:pt x="475" y="843"/>
                </a:cubicBezTo>
                <a:cubicBezTo>
                  <a:pt x="500" y="840"/>
                  <a:pt x="500" y="840"/>
                  <a:pt x="500" y="840"/>
                </a:cubicBezTo>
                <a:cubicBezTo>
                  <a:pt x="504" y="826"/>
                  <a:pt x="504" y="826"/>
                  <a:pt x="504" y="826"/>
                </a:cubicBezTo>
                <a:cubicBezTo>
                  <a:pt x="500" y="815"/>
                  <a:pt x="500" y="815"/>
                  <a:pt x="500" y="815"/>
                </a:cubicBezTo>
                <a:cubicBezTo>
                  <a:pt x="520" y="811"/>
                  <a:pt x="520" y="811"/>
                  <a:pt x="520" y="811"/>
                </a:cubicBezTo>
                <a:cubicBezTo>
                  <a:pt x="542" y="796"/>
                  <a:pt x="542" y="796"/>
                  <a:pt x="542" y="796"/>
                </a:cubicBezTo>
                <a:cubicBezTo>
                  <a:pt x="559" y="782"/>
                  <a:pt x="559" y="782"/>
                  <a:pt x="559" y="782"/>
                </a:cubicBezTo>
                <a:cubicBezTo>
                  <a:pt x="570" y="731"/>
                  <a:pt x="570" y="731"/>
                  <a:pt x="570" y="731"/>
                </a:cubicBezTo>
                <a:cubicBezTo>
                  <a:pt x="551" y="696"/>
                  <a:pt x="551" y="696"/>
                  <a:pt x="551" y="696"/>
                </a:cubicBezTo>
                <a:cubicBezTo>
                  <a:pt x="549" y="694"/>
                  <a:pt x="538" y="682"/>
                  <a:pt x="531" y="682"/>
                </a:cubicBezTo>
                <a:cubicBezTo>
                  <a:pt x="525" y="682"/>
                  <a:pt x="500" y="680"/>
                  <a:pt x="500" y="680"/>
                </a:cubicBezTo>
                <a:cubicBezTo>
                  <a:pt x="499" y="680"/>
                  <a:pt x="499" y="680"/>
                  <a:pt x="499" y="680"/>
                </a:cubicBezTo>
                <a:cubicBezTo>
                  <a:pt x="467" y="693"/>
                  <a:pt x="467" y="693"/>
                  <a:pt x="467" y="693"/>
                </a:cubicBezTo>
                <a:cubicBezTo>
                  <a:pt x="463" y="677"/>
                  <a:pt x="463" y="677"/>
                  <a:pt x="463" y="677"/>
                </a:cubicBezTo>
                <a:cubicBezTo>
                  <a:pt x="476" y="653"/>
                  <a:pt x="476" y="653"/>
                  <a:pt x="476" y="653"/>
                </a:cubicBezTo>
                <a:cubicBezTo>
                  <a:pt x="478" y="649"/>
                  <a:pt x="482" y="642"/>
                  <a:pt x="476" y="635"/>
                </a:cubicBezTo>
                <a:cubicBezTo>
                  <a:pt x="474" y="633"/>
                  <a:pt x="473" y="631"/>
                  <a:pt x="471" y="628"/>
                </a:cubicBezTo>
                <a:cubicBezTo>
                  <a:pt x="466" y="623"/>
                  <a:pt x="461" y="617"/>
                  <a:pt x="460" y="613"/>
                </a:cubicBezTo>
                <a:cubicBezTo>
                  <a:pt x="458" y="607"/>
                  <a:pt x="441" y="597"/>
                  <a:pt x="433" y="593"/>
                </a:cubicBezTo>
                <a:cubicBezTo>
                  <a:pt x="434" y="589"/>
                  <a:pt x="435" y="586"/>
                  <a:pt x="437" y="586"/>
                </a:cubicBezTo>
                <a:cubicBezTo>
                  <a:pt x="438" y="586"/>
                  <a:pt x="439" y="586"/>
                  <a:pt x="440" y="586"/>
                </a:cubicBezTo>
                <a:cubicBezTo>
                  <a:pt x="444" y="585"/>
                  <a:pt x="447" y="585"/>
                  <a:pt x="450" y="587"/>
                </a:cubicBezTo>
                <a:cubicBezTo>
                  <a:pt x="451" y="587"/>
                  <a:pt x="452" y="588"/>
                  <a:pt x="453" y="589"/>
                </a:cubicBezTo>
                <a:cubicBezTo>
                  <a:pt x="463" y="596"/>
                  <a:pt x="467" y="599"/>
                  <a:pt x="470" y="597"/>
                </a:cubicBezTo>
                <a:cubicBezTo>
                  <a:pt x="471" y="596"/>
                  <a:pt x="472" y="595"/>
                  <a:pt x="472" y="594"/>
                </a:cubicBezTo>
                <a:cubicBezTo>
                  <a:pt x="472" y="575"/>
                  <a:pt x="472" y="575"/>
                  <a:pt x="472" y="575"/>
                </a:cubicBezTo>
                <a:cubicBezTo>
                  <a:pt x="461" y="557"/>
                  <a:pt x="461" y="557"/>
                  <a:pt x="461" y="557"/>
                </a:cubicBezTo>
                <a:cubicBezTo>
                  <a:pt x="454" y="533"/>
                  <a:pt x="454" y="533"/>
                  <a:pt x="454" y="533"/>
                </a:cubicBezTo>
                <a:cubicBezTo>
                  <a:pt x="426" y="491"/>
                  <a:pt x="426" y="491"/>
                  <a:pt x="426" y="491"/>
                </a:cubicBezTo>
                <a:cubicBezTo>
                  <a:pt x="408" y="487"/>
                  <a:pt x="408" y="487"/>
                  <a:pt x="408" y="487"/>
                </a:cubicBezTo>
                <a:cubicBezTo>
                  <a:pt x="398" y="461"/>
                  <a:pt x="398" y="461"/>
                  <a:pt x="398" y="461"/>
                </a:cubicBezTo>
                <a:cubicBezTo>
                  <a:pt x="377" y="365"/>
                  <a:pt x="377" y="365"/>
                  <a:pt x="377" y="365"/>
                </a:cubicBezTo>
                <a:cubicBezTo>
                  <a:pt x="377" y="364"/>
                  <a:pt x="377" y="364"/>
                  <a:pt x="377" y="364"/>
                </a:cubicBezTo>
                <a:cubicBezTo>
                  <a:pt x="326" y="308"/>
                  <a:pt x="326" y="308"/>
                  <a:pt x="326" y="308"/>
                </a:cubicBezTo>
                <a:cubicBezTo>
                  <a:pt x="302" y="313"/>
                  <a:pt x="302" y="313"/>
                  <a:pt x="302" y="313"/>
                </a:cubicBezTo>
                <a:cubicBezTo>
                  <a:pt x="289" y="318"/>
                  <a:pt x="289" y="318"/>
                  <a:pt x="289" y="318"/>
                </a:cubicBezTo>
                <a:cubicBezTo>
                  <a:pt x="271" y="313"/>
                  <a:pt x="271" y="313"/>
                  <a:pt x="271" y="313"/>
                </a:cubicBezTo>
                <a:cubicBezTo>
                  <a:pt x="268" y="311"/>
                  <a:pt x="265" y="308"/>
                  <a:pt x="263" y="306"/>
                </a:cubicBezTo>
                <a:cubicBezTo>
                  <a:pt x="270" y="305"/>
                  <a:pt x="282" y="302"/>
                  <a:pt x="284" y="301"/>
                </a:cubicBezTo>
                <a:cubicBezTo>
                  <a:pt x="319" y="291"/>
                  <a:pt x="319" y="291"/>
                  <a:pt x="319" y="291"/>
                </a:cubicBezTo>
                <a:cubicBezTo>
                  <a:pt x="334" y="282"/>
                  <a:pt x="334" y="282"/>
                  <a:pt x="334" y="282"/>
                </a:cubicBezTo>
                <a:cubicBezTo>
                  <a:pt x="330" y="267"/>
                  <a:pt x="330" y="267"/>
                  <a:pt x="330" y="267"/>
                </a:cubicBezTo>
                <a:cubicBezTo>
                  <a:pt x="325" y="265"/>
                  <a:pt x="325" y="265"/>
                  <a:pt x="325" y="265"/>
                </a:cubicBezTo>
                <a:cubicBezTo>
                  <a:pt x="351" y="249"/>
                  <a:pt x="351" y="249"/>
                  <a:pt x="351" y="249"/>
                </a:cubicBezTo>
                <a:cubicBezTo>
                  <a:pt x="351" y="249"/>
                  <a:pt x="351" y="249"/>
                  <a:pt x="351" y="249"/>
                </a:cubicBezTo>
                <a:cubicBezTo>
                  <a:pt x="365" y="218"/>
                  <a:pt x="382" y="183"/>
                  <a:pt x="385" y="181"/>
                </a:cubicBezTo>
                <a:cubicBezTo>
                  <a:pt x="391" y="176"/>
                  <a:pt x="404" y="162"/>
                  <a:pt x="404" y="156"/>
                </a:cubicBezTo>
                <a:cubicBezTo>
                  <a:pt x="404" y="151"/>
                  <a:pt x="399" y="138"/>
                  <a:pt x="398" y="137"/>
                </a:cubicBezTo>
                <a:cubicBezTo>
                  <a:pt x="398" y="136"/>
                  <a:pt x="398" y="136"/>
                  <a:pt x="398" y="136"/>
                </a:cubicBezTo>
                <a:cubicBezTo>
                  <a:pt x="351" y="121"/>
                  <a:pt x="351" y="121"/>
                  <a:pt x="351" y="121"/>
                </a:cubicBezTo>
                <a:cubicBezTo>
                  <a:pt x="305" y="111"/>
                  <a:pt x="305" y="111"/>
                  <a:pt x="305" y="111"/>
                </a:cubicBezTo>
                <a:cubicBezTo>
                  <a:pt x="304" y="112"/>
                  <a:pt x="304" y="112"/>
                  <a:pt x="304" y="112"/>
                </a:cubicBezTo>
                <a:cubicBezTo>
                  <a:pt x="304" y="112"/>
                  <a:pt x="288" y="124"/>
                  <a:pt x="278" y="127"/>
                </a:cubicBezTo>
                <a:cubicBezTo>
                  <a:pt x="269" y="129"/>
                  <a:pt x="250" y="131"/>
                  <a:pt x="247" y="131"/>
                </a:cubicBezTo>
                <a:cubicBezTo>
                  <a:pt x="247" y="131"/>
                  <a:pt x="247" y="131"/>
                  <a:pt x="247" y="131"/>
                </a:cubicBezTo>
                <a:cubicBezTo>
                  <a:pt x="247" y="131"/>
                  <a:pt x="247" y="130"/>
                  <a:pt x="248" y="129"/>
                </a:cubicBezTo>
                <a:cubicBezTo>
                  <a:pt x="254" y="125"/>
                  <a:pt x="260" y="122"/>
                  <a:pt x="260" y="122"/>
                </a:cubicBezTo>
                <a:cubicBezTo>
                  <a:pt x="274" y="110"/>
                  <a:pt x="274" y="110"/>
                  <a:pt x="274" y="110"/>
                </a:cubicBezTo>
                <a:cubicBezTo>
                  <a:pt x="279" y="99"/>
                  <a:pt x="279" y="99"/>
                  <a:pt x="279" y="99"/>
                </a:cubicBezTo>
                <a:cubicBezTo>
                  <a:pt x="276" y="99"/>
                  <a:pt x="276" y="99"/>
                  <a:pt x="276" y="99"/>
                </a:cubicBezTo>
                <a:cubicBezTo>
                  <a:pt x="274" y="99"/>
                  <a:pt x="270" y="99"/>
                  <a:pt x="270" y="97"/>
                </a:cubicBezTo>
                <a:cubicBezTo>
                  <a:pt x="270" y="94"/>
                  <a:pt x="273" y="90"/>
                  <a:pt x="278" y="86"/>
                </a:cubicBezTo>
                <a:cubicBezTo>
                  <a:pt x="284" y="81"/>
                  <a:pt x="297" y="77"/>
                  <a:pt x="297" y="77"/>
                </a:cubicBezTo>
                <a:cubicBezTo>
                  <a:pt x="324" y="51"/>
                  <a:pt x="324" y="51"/>
                  <a:pt x="324" y="51"/>
                </a:cubicBezTo>
                <a:cubicBezTo>
                  <a:pt x="337" y="24"/>
                  <a:pt x="337" y="24"/>
                  <a:pt x="337" y="24"/>
                </a:cubicBezTo>
                <a:cubicBezTo>
                  <a:pt x="331" y="13"/>
                  <a:pt x="331" y="13"/>
                  <a:pt x="331" y="13"/>
                </a:cubicBezTo>
                <a:cubicBezTo>
                  <a:pt x="323" y="10"/>
                  <a:pt x="323" y="10"/>
                  <a:pt x="323" y="10"/>
                </a:cubicBezTo>
                <a:cubicBezTo>
                  <a:pt x="322" y="11"/>
                  <a:pt x="322" y="11"/>
                  <a:pt x="322" y="11"/>
                </a:cubicBezTo>
                <a:cubicBezTo>
                  <a:pt x="322" y="11"/>
                  <a:pt x="316" y="15"/>
                  <a:pt x="307" y="17"/>
                </a:cubicBezTo>
                <a:cubicBezTo>
                  <a:pt x="297" y="18"/>
                  <a:pt x="266" y="18"/>
                  <a:pt x="262" y="18"/>
                </a:cubicBezTo>
                <a:cubicBezTo>
                  <a:pt x="247" y="13"/>
                  <a:pt x="247" y="13"/>
                  <a:pt x="247" y="13"/>
                </a:cubicBezTo>
                <a:cubicBezTo>
                  <a:pt x="236" y="0"/>
                  <a:pt x="236" y="0"/>
                  <a:pt x="236" y="0"/>
                </a:cubicBezTo>
                <a:cubicBezTo>
                  <a:pt x="221" y="4"/>
                  <a:pt x="221" y="4"/>
                  <a:pt x="221" y="4"/>
                </a:cubicBezTo>
                <a:cubicBezTo>
                  <a:pt x="218" y="39"/>
                  <a:pt x="218" y="39"/>
                  <a:pt x="218" y="39"/>
                </a:cubicBezTo>
                <a:cubicBezTo>
                  <a:pt x="204" y="41"/>
                  <a:pt x="204" y="41"/>
                  <a:pt x="204" y="41"/>
                </a:cubicBezTo>
                <a:cubicBezTo>
                  <a:pt x="203" y="40"/>
                  <a:pt x="201" y="38"/>
                  <a:pt x="198" y="39"/>
                </a:cubicBezTo>
                <a:cubicBezTo>
                  <a:pt x="197" y="39"/>
                  <a:pt x="196" y="40"/>
                  <a:pt x="195" y="42"/>
                </a:cubicBezTo>
                <a:cubicBezTo>
                  <a:pt x="193" y="47"/>
                  <a:pt x="191" y="54"/>
                  <a:pt x="191" y="54"/>
                </a:cubicBezTo>
                <a:cubicBezTo>
                  <a:pt x="190" y="55"/>
                  <a:pt x="190" y="55"/>
                  <a:pt x="190" y="55"/>
                </a:cubicBezTo>
                <a:cubicBezTo>
                  <a:pt x="195" y="75"/>
                  <a:pt x="195" y="75"/>
                  <a:pt x="195" y="75"/>
                </a:cubicBezTo>
                <a:cubicBezTo>
                  <a:pt x="195" y="76"/>
                  <a:pt x="195" y="76"/>
                  <a:pt x="195" y="76"/>
                </a:cubicBezTo>
                <a:cubicBezTo>
                  <a:pt x="196" y="77"/>
                  <a:pt x="197" y="79"/>
                  <a:pt x="197" y="80"/>
                </a:cubicBezTo>
                <a:cubicBezTo>
                  <a:pt x="191" y="80"/>
                  <a:pt x="164" y="81"/>
                  <a:pt x="163" y="81"/>
                </a:cubicBezTo>
                <a:cubicBezTo>
                  <a:pt x="160" y="82"/>
                  <a:pt x="160" y="82"/>
                  <a:pt x="160" y="82"/>
                </a:cubicBezTo>
                <a:cubicBezTo>
                  <a:pt x="157" y="110"/>
                  <a:pt x="157" y="110"/>
                  <a:pt x="157" y="110"/>
                </a:cubicBezTo>
                <a:cubicBezTo>
                  <a:pt x="143" y="110"/>
                  <a:pt x="143" y="110"/>
                  <a:pt x="143" y="110"/>
                </a:cubicBezTo>
                <a:cubicBezTo>
                  <a:pt x="150" y="121"/>
                  <a:pt x="150" y="121"/>
                  <a:pt x="150" y="121"/>
                </a:cubicBezTo>
                <a:cubicBezTo>
                  <a:pt x="159" y="134"/>
                  <a:pt x="159" y="134"/>
                  <a:pt x="159" y="134"/>
                </a:cubicBezTo>
                <a:cubicBezTo>
                  <a:pt x="159" y="152"/>
                  <a:pt x="159" y="152"/>
                  <a:pt x="159" y="152"/>
                </a:cubicBezTo>
                <a:cubicBezTo>
                  <a:pt x="159" y="153"/>
                  <a:pt x="159" y="154"/>
                  <a:pt x="159" y="155"/>
                </a:cubicBezTo>
                <a:cubicBezTo>
                  <a:pt x="158" y="155"/>
                  <a:pt x="157" y="155"/>
                  <a:pt x="157" y="155"/>
                </a:cubicBezTo>
                <a:cubicBezTo>
                  <a:pt x="153" y="155"/>
                  <a:pt x="152" y="154"/>
                  <a:pt x="149" y="152"/>
                </a:cubicBezTo>
                <a:cubicBezTo>
                  <a:pt x="148" y="151"/>
                  <a:pt x="147" y="150"/>
                  <a:pt x="146" y="150"/>
                </a:cubicBezTo>
                <a:cubicBezTo>
                  <a:pt x="143" y="147"/>
                  <a:pt x="137" y="139"/>
                  <a:pt x="134" y="136"/>
                </a:cubicBezTo>
                <a:cubicBezTo>
                  <a:pt x="126" y="128"/>
                  <a:pt x="126" y="128"/>
                  <a:pt x="126" y="128"/>
                </a:cubicBezTo>
                <a:cubicBezTo>
                  <a:pt x="126" y="99"/>
                  <a:pt x="126" y="99"/>
                  <a:pt x="126" y="99"/>
                </a:cubicBezTo>
                <a:cubicBezTo>
                  <a:pt x="109" y="99"/>
                  <a:pt x="109" y="99"/>
                  <a:pt x="109" y="99"/>
                </a:cubicBezTo>
                <a:cubicBezTo>
                  <a:pt x="109" y="113"/>
                  <a:pt x="109" y="113"/>
                  <a:pt x="109" y="113"/>
                </a:cubicBezTo>
                <a:cubicBezTo>
                  <a:pt x="94" y="113"/>
                  <a:pt x="94" y="113"/>
                  <a:pt x="94" y="113"/>
                </a:cubicBezTo>
                <a:cubicBezTo>
                  <a:pt x="94" y="129"/>
                  <a:pt x="94" y="129"/>
                  <a:pt x="94" y="129"/>
                </a:cubicBezTo>
                <a:cubicBezTo>
                  <a:pt x="110" y="141"/>
                  <a:pt x="110" y="141"/>
                  <a:pt x="110" y="141"/>
                </a:cubicBezTo>
                <a:lnTo>
                  <a:pt x="118" y="150"/>
                </a:lnTo>
                <a:close/>
                <a:moveTo>
                  <a:pt x="99" y="118"/>
                </a:moveTo>
                <a:cubicBezTo>
                  <a:pt x="114" y="118"/>
                  <a:pt x="114" y="118"/>
                  <a:pt x="114" y="118"/>
                </a:cubicBezTo>
                <a:cubicBezTo>
                  <a:pt x="114" y="104"/>
                  <a:pt x="114" y="104"/>
                  <a:pt x="114" y="104"/>
                </a:cubicBezTo>
                <a:cubicBezTo>
                  <a:pt x="121" y="104"/>
                  <a:pt x="121" y="104"/>
                  <a:pt x="121" y="104"/>
                </a:cubicBezTo>
                <a:cubicBezTo>
                  <a:pt x="121" y="130"/>
                  <a:pt x="121" y="130"/>
                  <a:pt x="121" y="130"/>
                </a:cubicBezTo>
                <a:cubicBezTo>
                  <a:pt x="131" y="139"/>
                  <a:pt x="131" y="139"/>
                  <a:pt x="131" y="139"/>
                </a:cubicBezTo>
                <a:cubicBezTo>
                  <a:pt x="131" y="140"/>
                  <a:pt x="139" y="150"/>
                  <a:pt x="143" y="154"/>
                </a:cubicBezTo>
                <a:cubicBezTo>
                  <a:pt x="144" y="154"/>
                  <a:pt x="145" y="155"/>
                  <a:pt x="146" y="156"/>
                </a:cubicBezTo>
                <a:cubicBezTo>
                  <a:pt x="149" y="158"/>
                  <a:pt x="151" y="160"/>
                  <a:pt x="157" y="160"/>
                </a:cubicBezTo>
                <a:cubicBezTo>
                  <a:pt x="160" y="160"/>
                  <a:pt x="161" y="159"/>
                  <a:pt x="162" y="158"/>
                </a:cubicBezTo>
                <a:cubicBezTo>
                  <a:pt x="164" y="155"/>
                  <a:pt x="164" y="152"/>
                  <a:pt x="164" y="152"/>
                </a:cubicBezTo>
                <a:cubicBezTo>
                  <a:pt x="164" y="152"/>
                  <a:pt x="164" y="152"/>
                  <a:pt x="164" y="152"/>
                </a:cubicBezTo>
                <a:cubicBezTo>
                  <a:pt x="164" y="133"/>
                  <a:pt x="164" y="133"/>
                  <a:pt x="164" y="133"/>
                </a:cubicBezTo>
                <a:cubicBezTo>
                  <a:pt x="154" y="119"/>
                  <a:pt x="154" y="119"/>
                  <a:pt x="154" y="119"/>
                </a:cubicBezTo>
                <a:cubicBezTo>
                  <a:pt x="152" y="115"/>
                  <a:pt x="152" y="115"/>
                  <a:pt x="152" y="115"/>
                </a:cubicBezTo>
                <a:cubicBezTo>
                  <a:pt x="162" y="115"/>
                  <a:pt x="162" y="115"/>
                  <a:pt x="162" y="115"/>
                </a:cubicBezTo>
                <a:cubicBezTo>
                  <a:pt x="165" y="86"/>
                  <a:pt x="165" y="86"/>
                  <a:pt x="165" y="86"/>
                </a:cubicBezTo>
                <a:cubicBezTo>
                  <a:pt x="172" y="86"/>
                  <a:pt x="194" y="85"/>
                  <a:pt x="197" y="85"/>
                </a:cubicBezTo>
                <a:cubicBezTo>
                  <a:pt x="200" y="85"/>
                  <a:pt x="201" y="83"/>
                  <a:pt x="201" y="83"/>
                </a:cubicBezTo>
                <a:cubicBezTo>
                  <a:pt x="203" y="80"/>
                  <a:pt x="201" y="76"/>
                  <a:pt x="199" y="74"/>
                </a:cubicBezTo>
                <a:cubicBezTo>
                  <a:pt x="195" y="55"/>
                  <a:pt x="195" y="55"/>
                  <a:pt x="195" y="55"/>
                </a:cubicBezTo>
                <a:cubicBezTo>
                  <a:pt x="196" y="53"/>
                  <a:pt x="198" y="48"/>
                  <a:pt x="199" y="44"/>
                </a:cubicBezTo>
                <a:cubicBezTo>
                  <a:pt x="200" y="44"/>
                  <a:pt x="201" y="44"/>
                  <a:pt x="202" y="45"/>
                </a:cubicBezTo>
                <a:cubicBezTo>
                  <a:pt x="202" y="46"/>
                  <a:pt x="202" y="46"/>
                  <a:pt x="202" y="46"/>
                </a:cubicBezTo>
                <a:cubicBezTo>
                  <a:pt x="222" y="44"/>
                  <a:pt x="222" y="44"/>
                  <a:pt x="222" y="44"/>
                </a:cubicBezTo>
                <a:cubicBezTo>
                  <a:pt x="225" y="7"/>
                  <a:pt x="225" y="7"/>
                  <a:pt x="225" y="7"/>
                </a:cubicBezTo>
                <a:cubicBezTo>
                  <a:pt x="234" y="5"/>
                  <a:pt x="234" y="5"/>
                  <a:pt x="234" y="5"/>
                </a:cubicBezTo>
                <a:cubicBezTo>
                  <a:pt x="244" y="16"/>
                  <a:pt x="244" y="16"/>
                  <a:pt x="244" y="16"/>
                </a:cubicBezTo>
                <a:cubicBezTo>
                  <a:pt x="261" y="23"/>
                  <a:pt x="261" y="23"/>
                  <a:pt x="261" y="23"/>
                </a:cubicBezTo>
                <a:cubicBezTo>
                  <a:pt x="262" y="23"/>
                  <a:pt x="262" y="23"/>
                  <a:pt x="262" y="23"/>
                </a:cubicBezTo>
                <a:cubicBezTo>
                  <a:pt x="263" y="23"/>
                  <a:pt x="297" y="23"/>
                  <a:pt x="307" y="21"/>
                </a:cubicBezTo>
                <a:cubicBezTo>
                  <a:pt x="316" y="20"/>
                  <a:pt x="322" y="17"/>
                  <a:pt x="324" y="16"/>
                </a:cubicBezTo>
                <a:cubicBezTo>
                  <a:pt x="328" y="17"/>
                  <a:pt x="328" y="17"/>
                  <a:pt x="328" y="17"/>
                </a:cubicBezTo>
                <a:cubicBezTo>
                  <a:pt x="332" y="24"/>
                  <a:pt x="332" y="24"/>
                  <a:pt x="332" y="24"/>
                </a:cubicBezTo>
                <a:cubicBezTo>
                  <a:pt x="320" y="48"/>
                  <a:pt x="320" y="48"/>
                  <a:pt x="320" y="48"/>
                </a:cubicBezTo>
                <a:cubicBezTo>
                  <a:pt x="295" y="73"/>
                  <a:pt x="295" y="73"/>
                  <a:pt x="295" y="73"/>
                </a:cubicBezTo>
                <a:cubicBezTo>
                  <a:pt x="293" y="74"/>
                  <a:pt x="281" y="78"/>
                  <a:pt x="276" y="82"/>
                </a:cubicBezTo>
                <a:cubicBezTo>
                  <a:pt x="269" y="87"/>
                  <a:pt x="266" y="92"/>
                  <a:pt x="266" y="97"/>
                </a:cubicBezTo>
                <a:cubicBezTo>
                  <a:pt x="266" y="101"/>
                  <a:pt x="269" y="103"/>
                  <a:pt x="272" y="104"/>
                </a:cubicBezTo>
                <a:cubicBezTo>
                  <a:pt x="271" y="106"/>
                  <a:pt x="271" y="106"/>
                  <a:pt x="271" y="106"/>
                </a:cubicBezTo>
                <a:cubicBezTo>
                  <a:pt x="258" y="118"/>
                  <a:pt x="258" y="118"/>
                  <a:pt x="258" y="118"/>
                </a:cubicBezTo>
                <a:cubicBezTo>
                  <a:pt x="256" y="119"/>
                  <a:pt x="251" y="121"/>
                  <a:pt x="245" y="126"/>
                </a:cubicBezTo>
                <a:cubicBezTo>
                  <a:pt x="244" y="126"/>
                  <a:pt x="241" y="129"/>
                  <a:pt x="242" y="132"/>
                </a:cubicBezTo>
                <a:cubicBezTo>
                  <a:pt x="243" y="135"/>
                  <a:pt x="246" y="136"/>
                  <a:pt x="246" y="136"/>
                </a:cubicBezTo>
                <a:cubicBezTo>
                  <a:pt x="247" y="136"/>
                  <a:pt x="247" y="136"/>
                  <a:pt x="247" y="136"/>
                </a:cubicBezTo>
                <a:cubicBezTo>
                  <a:pt x="247" y="136"/>
                  <a:pt x="247" y="136"/>
                  <a:pt x="247" y="136"/>
                </a:cubicBezTo>
                <a:cubicBezTo>
                  <a:pt x="248" y="136"/>
                  <a:pt x="269" y="134"/>
                  <a:pt x="279" y="131"/>
                </a:cubicBezTo>
                <a:cubicBezTo>
                  <a:pt x="289" y="129"/>
                  <a:pt x="303" y="119"/>
                  <a:pt x="306" y="116"/>
                </a:cubicBezTo>
                <a:cubicBezTo>
                  <a:pt x="350" y="125"/>
                  <a:pt x="350" y="125"/>
                  <a:pt x="350" y="125"/>
                </a:cubicBezTo>
                <a:cubicBezTo>
                  <a:pt x="394" y="140"/>
                  <a:pt x="394" y="140"/>
                  <a:pt x="394" y="140"/>
                </a:cubicBezTo>
                <a:cubicBezTo>
                  <a:pt x="396" y="145"/>
                  <a:pt x="400" y="153"/>
                  <a:pt x="400" y="156"/>
                </a:cubicBezTo>
                <a:cubicBezTo>
                  <a:pt x="400" y="159"/>
                  <a:pt x="389" y="172"/>
                  <a:pt x="382" y="177"/>
                </a:cubicBezTo>
                <a:cubicBezTo>
                  <a:pt x="376" y="181"/>
                  <a:pt x="353" y="234"/>
                  <a:pt x="347" y="246"/>
                </a:cubicBezTo>
                <a:cubicBezTo>
                  <a:pt x="313" y="267"/>
                  <a:pt x="313" y="267"/>
                  <a:pt x="313" y="267"/>
                </a:cubicBezTo>
                <a:cubicBezTo>
                  <a:pt x="326" y="271"/>
                  <a:pt x="326" y="271"/>
                  <a:pt x="326" y="271"/>
                </a:cubicBezTo>
                <a:cubicBezTo>
                  <a:pt x="328" y="280"/>
                  <a:pt x="328" y="280"/>
                  <a:pt x="328" y="280"/>
                </a:cubicBezTo>
                <a:cubicBezTo>
                  <a:pt x="317" y="286"/>
                  <a:pt x="317" y="286"/>
                  <a:pt x="317" y="286"/>
                </a:cubicBezTo>
                <a:cubicBezTo>
                  <a:pt x="282" y="297"/>
                  <a:pt x="282" y="297"/>
                  <a:pt x="282" y="297"/>
                </a:cubicBezTo>
                <a:cubicBezTo>
                  <a:pt x="278" y="298"/>
                  <a:pt x="264" y="301"/>
                  <a:pt x="260" y="301"/>
                </a:cubicBezTo>
                <a:cubicBezTo>
                  <a:pt x="258" y="301"/>
                  <a:pt x="258" y="303"/>
                  <a:pt x="257" y="303"/>
                </a:cubicBezTo>
                <a:cubicBezTo>
                  <a:pt x="257" y="304"/>
                  <a:pt x="256" y="307"/>
                  <a:pt x="268" y="317"/>
                </a:cubicBezTo>
                <a:cubicBezTo>
                  <a:pt x="289" y="323"/>
                  <a:pt x="289" y="323"/>
                  <a:pt x="289" y="323"/>
                </a:cubicBezTo>
                <a:cubicBezTo>
                  <a:pt x="303" y="318"/>
                  <a:pt x="303" y="318"/>
                  <a:pt x="303" y="318"/>
                </a:cubicBezTo>
                <a:cubicBezTo>
                  <a:pt x="324" y="314"/>
                  <a:pt x="324" y="314"/>
                  <a:pt x="324" y="314"/>
                </a:cubicBezTo>
                <a:cubicBezTo>
                  <a:pt x="373" y="366"/>
                  <a:pt x="373" y="366"/>
                  <a:pt x="373" y="366"/>
                </a:cubicBezTo>
                <a:cubicBezTo>
                  <a:pt x="394" y="462"/>
                  <a:pt x="394" y="462"/>
                  <a:pt x="394" y="462"/>
                </a:cubicBezTo>
                <a:cubicBezTo>
                  <a:pt x="405" y="491"/>
                  <a:pt x="405" y="491"/>
                  <a:pt x="405" y="491"/>
                </a:cubicBezTo>
                <a:cubicBezTo>
                  <a:pt x="423" y="495"/>
                  <a:pt x="423" y="495"/>
                  <a:pt x="423" y="495"/>
                </a:cubicBezTo>
                <a:cubicBezTo>
                  <a:pt x="449" y="535"/>
                  <a:pt x="449" y="535"/>
                  <a:pt x="449" y="535"/>
                </a:cubicBezTo>
                <a:cubicBezTo>
                  <a:pt x="457" y="559"/>
                  <a:pt x="457" y="559"/>
                  <a:pt x="457" y="559"/>
                </a:cubicBezTo>
                <a:cubicBezTo>
                  <a:pt x="467" y="577"/>
                  <a:pt x="467" y="577"/>
                  <a:pt x="467" y="577"/>
                </a:cubicBezTo>
                <a:cubicBezTo>
                  <a:pt x="467" y="592"/>
                  <a:pt x="467" y="592"/>
                  <a:pt x="467" y="592"/>
                </a:cubicBezTo>
                <a:cubicBezTo>
                  <a:pt x="464" y="591"/>
                  <a:pt x="458" y="587"/>
                  <a:pt x="456" y="585"/>
                </a:cubicBezTo>
                <a:cubicBezTo>
                  <a:pt x="455" y="584"/>
                  <a:pt x="454" y="583"/>
                  <a:pt x="453" y="583"/>
                </a:cubicBezTo>
                <a:cubicBezTo>
                  <a:pt x="449" y="580"/>
                  <a:pt x="444" y="581"/>
                  <a:pt x="440" y="581"/>
                </a:cubicBezTo>
                <a:cubicBezTo>
                  <a:pt x="439" y="581"/>
                  <a:pt x="438" y="581"/>
                  <a:pt x="437" y="581"/>
                </a:cubicBezTo>
                <a:cubicBezTo>
                  <a:pt x="430" y="581"/>
                  <a:pt x="428" y="591"/>
                  <a:pt x="428" y="594"/>
                </a:cubicBezTo>
                <a:cubicBezTo>
                  <a:pt x="428" y="595"/>
                  <a:pt x="428" y="595"/>
                  <a:pt x="428" y="595"/>
                </a:cubicBezTo>
                <a:cubicBezTo>
                  <a:pt x="429" y="596"/>
                  <a:pt x="429" y="596"/>
                  <a:pt x="429" y="596"/>
                </a:cubicBezTo>
                <a:cubicBezTo>
                  <a:pt x="441" y="602"/>
                  <a:pt x="455" y="611"/>
                  <a:pt x="455" y="614"/>
                </a:cubicBezTo>
                <a:cubicBezTo>
                  <a:pt x="457" y="619"/>
                  <a:pt x="462" y="625"/>
                  <a:pt x="467" y="632"/>
                </a:cubicBezTo>
                <a:cubicBezTo>
                  <a:pt x="469" y="634"/>
                  <a:pt x="471" y="636"/>
                  <a:pt x="472" y="638"/>
                </a:cubicBezTo>
                <a:cubicBezTo>
                  <a:pt x="477" y="643"/>
                  <a:pt x="472" y="649"/>
                  <a:pt x="472" y="650"/>
                </a:cubicBezTo>
                <a:cubicBezTo>
                  <a:pt x="458" y="676"/>
                  <a:pt x="458" y="676"/>
                  <a:pt x="458" y="676"/>
                </a:cubicBezTo>
                <a:cubicBezTo>
                  <a:pt x="463" y="700"/>
                  <a:pt x="463" y="700"/>
                  <a:pt x="463" y="700"/>
                </a:cubicBezTo>
                <a:cubicBezTo>
                  <a:pt x="500" y="685"/>
                  <a:pt x="500" y="685"/>
                  <a:pt x="500" y="685"/>
                </a:cubicBezTo>
                <a:cubicBezTo>
                  <a:pt x="504" y="685"/>
                  <a:pt x="526" y="687"/>
                  <a:pt x="531" y="687"/>
                </a:cubicBezTo>
                <a:cubicBezTo>
                  <a:pt x="535" y="687"/>
                  <a:pt x="543" y="694"/>
                  <a:pt x="547" y="699"/>
                </a:cubicBezTo>
                <a:cubicBezTo>
                  <a:pt x="565" y="731"/>
                  <a:pt x="565" y="731"/>
                  <a:pt x="565" y="731"/>
                </a:cubicBezTo>
                <a:cubicBezTo>
                  <a:pt x="555" y="779"/>
                  <a:pt x="555" y="779"/>
                  <a:pt x="555" y="779"/>
                </a:cubicBezTo>
                <a:cubicBezTo>
                  <a:pt x="539" y="792"/>
                  <a:pt x="539" y="792"/>
                  <a:pt x="539" y="792"/>
                </a:cubicBezTo>
                <a:cubicBezTo>
                  <a:pt x="518" y="807"/>
                  <a:pt x="518" y="807"/>
                  <a:pt x="518" y="807"/>
                </a:cubicBezTo>
                <a:cubicBezTo>
                  <a:pt x="493" y="812"/>
                  <a:pt x="493" y="812"/>
                  <a:pt x="493" y="812"/>
                </a:cubicBezTo>
                <a:cubicBezTo>
                  <a:pt x="499" y="826"/>
                  <a:pt x="499" y="826"/>
                  <a:pt x="499" y="826"/>
                </a:cubicBezTo>
                <a:cubicBezTo>
                  <a:pt x="496" y="836"/>
                  <a:pt x="496" y="836"/>
                  <a:pt x="496" y="836"/>
                </a:cubicBezTo>
                <a:cubicBezTo>
                  <a:pt x="470" y="839"/>
                  <a:pt x="470" y="839"/>
                  <a:pt x="470" y="839"/>
                </a:cubicBezTo>
                <a:cubicBezTo>
                  <a:pt x="470" y="850"/>
                  <a:pt x="470" y="850"/>
                  <a:pt x="470" y="850"/>
                </a:cubicBezTo>
                <a:cubicBezTo>
                  <a:pt x="505" y="857"/>
                  <a:pt x="505" y="857"/>
                  <a:pt x="505" y="857"/>
                </a:cubicBezTo>
                <a:cubicBezTo>
                  <a:pt x="532" y="864"/>
                  <a:pt x="532" y="864"/>
                  <a:pt x="532" y="864"/>
                </a:cubicBezTo>
                <a:cubicBezTo>
                  <a:pt x="531" y="869"/>
                  <a:pt x="530" y="885"/>
                  <a:pt x="530" y="893"/>
                </a:cubicBezTo>
                <a:cubicBezTo>
                  <a:pt x="530" y="899"/>
                  <a:pt x="506" y="907"/>
                  <a:pt x="495" y="910"/>
                </a:cubicBezTo>
                <a:cubicBezTo>
                  <a:pt x="488" y="912"/>
                  <a:pt x="485" y="913"/>
                  <a:pt x="483" y="914"/>
                </a:cubicBezTo>
                <a:cubicBezTo>
                  <a:pt x="480" y="916"/>
                  <a:pt x="442" y="918"/>
                  <a:pt x="434" y="917"/>
                </a:cubicBezTo>
                <a:cubicBezTo>
                  <a:pt x="427" y="915"/>
                  <a:pt x="410" y="911"/>
                  <a:pt x="410" y="911"/>
                </a:cubicBezTo>
                <a:cubicBezTo>
                  <a:pt x="410" y="911"/>
                  <a:pt x="410" y="911"/>
                  <a:pt x="410" y="911"/>
                </a:cubicBezTo>
                <a:cubicBezTo>
                  <a:pt x="367" y="915"/>
                  <a:pt x="367" y="915"/>
                  <a:pt x="367" y="915"/>
                </a:cubicBezTo>
                <a:cubicBezTo>
                  <a:pt x="365" y="915"/>
                  <a:pt x="318" y="912"/>
                  <a:pt x="303" y="912"/>
                </a:cubicBezTo>
                <a:cubicBezTo>
                  <a:pt x="289" y="912"/>
                  <a:pt x="282" y="916"/>
                  <a:pt x="281" y="917"/>
                </a:cubicBezTo>
                <a:cubicBezTo>
                  <a:pt x="259" y="921"/>
                  <a:pt x="259" y="921"/>
                  <a:pt x="259" y="921"/>
                </a:cubicBezTo>
                <a:cubicBezTo>
                  <a:pt x="250" y="919"/>
                  <a:pt x="214" y="909"/>
                  <a:pt x="209" y="909"/>
                </a:cubicBezTo>
                <a:cubicBezTo>
                  <a:pt x="163" y="909"/>
                  <a:pt x="163" y="909"/>
                  <a:pt x="163" y="909"/>
                </a:cubicBezTo>
                <a:cubicBezTo>
                  <a:pt x="162" y="937"/>
                  <a:pt x="162" y="937"/>
                  <a:pt x="162" y="937"/>
                </a:cubicBezTo>
                <a:cubicBezTo>
                  <a:pt x="142" y="943"/>
                  <a:pt x="142" y="943"/>
                  <a:pt x="142" y="943"/>
                </a:cubicBezTo>
                <a:cubicBezTo>
                  <a:pt x="132" y="939"/>
                  <a:pt x="95" y="920"/>
                  <a:pt x="87" y="920"/>
                </a:cubicBezTo>
                <a:cubicBezTo>
                  <a:pt x="83" y="920"/>
                  <a:pt x="81" y="920"/>
                  <a:pt x="78" y="921"/>
                </a:cubicBezTo>
                <a:cubicBezTo>
                  <a:pt x="75" y="922"/>
                  <a:pt x="72" y="923"/>
                  <a:pt x="68" y="923"/>
                </a:cubicBezTo>
                <a:cubicBezTo>
                  <a:pt x="58" y="923"/>
                  <a:pt x="47" y="938"/>
                  <a:pt x="46" y="940"/>
                </a:cubicBezTo>
                <a:cubicBezTo>
                  <a:pt x="37" y="958"/>
                  <a:pt x="37" y="958"/>
                  <a:pt x="37" y="958"/>
                </a:cubicBezTo>
                <a:cubicBezTo>
                  <a:pt x="33" y="958"/>
                  <a:pt x="33" y="958"/>
                  <a:pt x="33" y="958"/>
                </a:cubicBezTo>
                <a:cubicBezTo>
                  <a:pt x="26" y="944"/>
                  <a:pt x="26" y="944"/>
                  <a:pt x="26" y="944"/>
                </a:cubicBezTo>
                <a:cubicBezTo>
                  <a:pt x="14" y="941"/>
                  <a:pt x="14" y="941"/>
                  <a:pt x="14" y="941"/>
                </a:cubicBezTo>
                <a:cubicBezTo>
                  <a:pt x="9" y="935"/>
                  <a:pt x="9" y="935"/>
                  <a:pt x="9" y="935"/>
                </a:cubicBezTo>
                <a:cubicBezTo>
                  <a:pt x="36" y="933"/>
                  <a:pt x="36" y="933"/>
                  <a:pt x="36" y="933"/>
                </a:cubicBezTo>
                <a:cubicBezTo>
                  <a:pt x="37" y="932"/>
                  <a:pt x="37" y="932"/>
                  <a:pt x="37" y="932"/>
                </a:cubicBezTo>
                <a:cubicBezTo>
                  <a:pt x="37" y="932"/>
                  <a:pt x="51" y="913"/>
                  <a:pt x="69" y="908"/>
                </a:cubicBezTo>
                <a:cubicBezTo>
                  <a:pt x="80" y="904"/>
                  <a:pt x="82" y="901"/>
                  <a:pt x="83" y="898"/>
                </a:cubicBezTo>
                <a:cubicBezTo>
                  <a:pt x="84" y="898"/>
                  <a:pt x="84" y="897"/>
                  <a:pt x="85" y="897"/>
                </a:cubicBezTo>
                <a:cubicBezTo>
                  <a:pt x="91" y="896"/>
                  <a:pt x="97" y="877"/>
                  <a:pt x="100" y="867"/>
                </a:cubicBezTo>
                <a:cubicBezTo>
                  <a:pt x="131" y="867"/>
                  <a:pt x="131" y="867"/>
                  <a:pt x="131" y="867"/>
                </a:cubicBezTo>
                <a:cubicBezTo>
                  <a:pt x="133" y="867"/>
                  <a:pt x="135" y="866"/>
                  <a:pt x="136" y="865"/>
                </a:cubicBezTo>
                <a:cubicBezTo>
                  <a:pt x="138" y="860"/>
                  <a:pt x="135" y="852"/>
                  <a:pt x="134" y="848"/>
                </a:cubicBezTo>
                <a:cubicBezTo>
                  <a:pt x="136" y="837"/>
                  <a:pt x="136" y="837"/>
                  <a:pt x="136" y="837"/>
                </a:cubicBezTo>
                <a:cubicBezTo>
                  <a:pt x="155" y="837"/>
                  <a:pt x="155" y="837"/>
                  <a:pt x="155" y="837"/>
                </a:cubicBezTo>
                <a:cubicBezTo>
                  <a:pt x="161" y="837"/>
                  <a:pt x="179" y="841"/>
                  <a:pt x="204" y="846"/>
                </a:cubicBezTo>
                <a:cubicBezTo>
                  <a:pt x="225" y="850"/>
                  <a:pt x="228" y="849"/>
                  <a:pt x="229" y="846"/>
                </a:cubicBezTo>
                <a:cubicBezTo>
                  <a:pt x="229" y="845"/>
                  <a:pt x="229" y="844"/>
                  <a:pt x="229" y="844"/>
                </a:cubicBezTo>
                <a:cubicBezTo>
                  <a:pt x="241" y="821"/>
                  <a:pt x="241" y="821"/>
                  <a:pt x="241" y="821"/>
                </a:cubicBezTo>
                <a:cubicBezTo>
                  <a:pt x="254" y="808"/>
                  <a:pt x="254" y="808"/>
                  <a:pt x="254" y="808"/>
                </a:cubicBezTo>
                <a:cubicBezTo>
                  <a:pt x="252" y="796"/>
                  <a:pt x="252" y="796"/>
                  <a:pt x="252" y="796"/>
                </a:cubicBezTo>
                <a:cubicBezTo>
                  <a:pt x="226" y="813"/>
                  <a:pt x="226" y="813"/>
                  <a:pt x="226" y="813"/>
                </a:cubicBezTo>
                <a:cubicBezTo>
                  <a:pt x="226" y="813"/>
                  <a:pt x="213" y="822"/>
                  <a:pt x="207" y="825"/>
                </a:cubicBezTo>
                <a:cubicBezTo>
                  <a:pt x="203" y="827"/>
                  <a:pt x="195" y="826"/>
                  <a:pt x="192" y="825"/>
                </a:cubicBezTo>
                <a:cubicBezTo>
                  <a:pt x="175" y="814"/>
                  <a:pt x="175" y="814"/>
                  <a:pt x="175" y="814"/>
                </a:cubicBezTo>
                <a:cubicBezTo>
                  <a:pt x="171" y="801"/>
                  <a:pt x="171" y="801"/>
                  <a:pt x="171" y="801"/>
                </a:cubicBezTo>
                <a:cubicBezTo>
                  <a:pt x="169" y="801"/>
                  <a:pt x="169" y="801"/>
                  <a:pt x="169" y="801"/>
                </a:cubicBezTo>
                <a:cubicBezTo>
                  <a:pt x="169" y="801"/>
                  <a:pt x="165" y="799"/>
                  <a:pt x="154" y="799"/>
                </a:cubicBezTo>
                <a:cubicBezTo>
                  <a:pt x="139" y="789"/>
                  <a:pt x="139" y="789"/>
                  <a:pt x="139" y="789"/>
                </a:cubicBezTo>
                <a:cubicBezTo>
                  <a:pt x="141" y="785"/>
                  <a:pt x="141" y="785"/>
                  <a:pt x="141" y="785"/>
                </a:cubicBezTo>
                <a:cubicBezTo>
                  <a:pt x="144" y="778"/>
                  <a:pt x="142" y="770"/>
                  <a:pt x="142" y="770"/>
                </a:cubicBezTo>
                <a:cubicBezTo>
                  <a:pt x="142" y="767"/>
                  <a:pt x="142" y="767"/>
                  <a:pt x="142" y="767"/>
                </a:cubicBezTo>
                <a:cubicBezTo>
                  <a:pt x="108" y="778"/>
                  <a:pt x="108" y="778"/>
                  <a:pt x="108" y="778"/>
                </a:cubicBezTo>
                <a:cubicBezTo>
                  <a:pt x="81" y="777"/>
                  <a:pt x="81" y="777"/>
                  <a:pt x="81" y="777"/>
                </a:cubicBezTo>
                <a:cubicBezTo>
                  <a:pt x="77" y="773"/>
                  <a:pt x="77" y="773"/>
                  <a:pt x="77" y="773"/>
                </a:cubicBezTo>
                <a:cubicBezTo>
                  <a:pt x="74" y="770"/>
                  <a:pt x="72" y="767"/>
                  <a:pt x="72" y="766"/>
                </a:cubicBezTo>
                <a:cubicBezTo>
                  <a:pt x="72" y="755"/>
                  <a:pt x="72" y="755"/>
                  <a:pt x="72" y="755"/>
                </a:cubicBezTo>
                <a:cubicBezTo>
                  <a:pt x="166" y="714"/>
                  <a:pt x="166" y="714"/>
                  <a:pt x="166" y="714"/>
                </a:cubicBezTo>
                <a:cubicBezTo>
                  <a:pt x="171" y="674"/>
                  <a:pt x="171" y="674"/>
                  <a:pt x="171" y="674"/>
                </a:cubicBezTo>
                <a:cubicBezTo>
                  <a:pt x="171" y="658"/>
                  <a:pt x="171" y="658"/>
                  <a:pt x="171" y="658"/>
                </a:cubicBezTo>
                <a:cubicBezTo>
                  <a:pt x="165" y="650"/>
                  <a:pt x="165" y="650"/>
                  <a:pt x="165" y="650"/>
                </a:cubicBezTo>
                <a:cubicBezTo>
                  <a:pt x="143" y="650"/>
                  <a:pt x="143" y="650"/>
                  <a:pt x="143" y="650"/>
                </a:cubicBezTo>
                <a:cubicBezTo>
                  <a:pt x="132" y="649"/>
                  <a:pt x="132" y="649"/>
                  <a:pt x="132" y="649"/>
                </a:cubicBezTo>
                <a:cubicBezTo>
                  <a:pt x="134" y="646"/>
                  <a:pt x="138" y="641"/>
                  <a:pt x="140" y="638"/>
                </a:cubicBezTo>
                <a:cubicBezTo>
                  <a:pt x="143" y="634"/>
                  <a:pt x="145" y="634"/>
                  <a:pt x="151" y="635"/>
                </a:cubicBezTo>
                <a:cubicBezTo>
                  <a:pt x="154" y="635"/>
                  <a:pt x="159" y="636"/>
                  <a:pt x="161" y="633"/>
                </a:cubicBezTo>
                <a:cubicBezTo>
                  <a:pt x="164" y="628"/>
                  <a:pt x="160" y="618"/>
                  <a:pt x="159" y="615"/>
                </a:cubicBezTo>
                <a:cubicBezTo>
                  <a:pt x="148" y="599"/>
                  <a:pt x="148" y="599"/>
                  <a:pt x="148" y="599"/>
                </a:cubicBezTo>
                <a:cubicBezTo>
                  <a:pt x="154" y="594"/>
                  <a:pt x="154" y="594"/>
                  <a:pt x="154" y="594"/>
                </a:cubicBezTo>
                <a:cubicBezTo>
                  <a:pt x="160" y="598"/>
                  <a:pt x="181" y="611"/>
                  <a:pt x="186" y="613"/>
                </a:cubicBezTo>
                <a:cubicBezTo>
                  <a:pt x="190" y="614"/>
                  <a:pt x="198" y="614"/>
                  <a:pt x="207" y="613"/>
                </a:cubicBezTo>
                <a:cubicBezTo>
                  <a:pt x="211" y="613"/>
                  <a:pt x="215" y="613"/>
                  <a:pt x="218" y="613"/>
                </a:cubicBezTo>
                <a:cubicBezTo>
                  <a:pt x="221" y="613"/>
                  <a:pt x="223" y="613"/>
                  <a:pt x="224" y="613"/>
                </a:cubicBezTo>
                <a:cubicBezTo>
                  <a:pt x="249" y="624"/>
                  <a:pt x="249" y="624"/>
                  <a:pt x="249" y="624"/>
                </a:cubicBezTo>
                <a:cubicBezTo>
                  <a:pt x="252" y="605"/>
                  <a:pt x="252" y="605"/>
                  <a:pt x="252" y="605"/>
                </a:cubicBezTo>
                <a:cubicBezTo>
                  <a:pt x="255" y="583"/>
                  <a:pt x="255" y="583"/>
                  <a:pt x="255" y="583"/>
                </a:cubicBezTo>
                <a:cubicBezTo>
                  <a:pt x="272" y="581"/>
                  <a:pt x="272" y="581"/>
                  <a:pt x="272" y="581"/>
                </a:cubicBezTo>
                <a:cubicBezTo>
                  <a:pt x="272" y="549"/>
                  <a:pt x="272" y="549"/>
                  <a:pt x="272" y="549"/>
                </a:cubicBezTo>
                <a:cubicBezTo>
                  <a:pt x="276" y="542"/>
                  <a:pt x="276" y="542"/>
                  <a:pt x="276" y="542"/>
                </a:cubicBezTo>
                <a:cubicBezTo>
                  <a:pt x="294" y="506"/>
                  <a:pt x="294" y="506"/>
                  <a:pt x="294" y="506"/>
                </a:cubicBezTo>
                <a:cubicBezTo>
                  <a:pt x="253" y="527"/>
                  <a:pt x="253" y="527"/>
                  <a:pt x="253" y="527"/>
                </a:cubicBezTo>
                <a:cubicBezTo>
                  <a:pt x="236" y="466"/>
                  <a:pt x="236" y="466"/>
                  <a:pt x="236" y="466"/>
                </a:cubicBezTo>
                <a:cubicBezTo>
                  <a:pt x="267" y="443"/>
                  <a:pt x="267" y="443"/>
                  <a:pt x="267" y="443"/>
                </a:cubicBezTo>
                <a:cubicBezTo>
                  <a:pt x="272" y="425"/>
                  <a:pt x="272" y="425"/>
                  <a:pt x="272" y="425"/>
                </a:cubicBezTo>
                <a:cubicBezTo>
                  <a:pt x="249" y="418"/>
                  <a:pt x="249" y="418"/>
                  <a:pt x="249" y="418"/>
                </a:cubicBezTo>
                <a:cubicBezTo>
                  <a:pt x="248" y="419"/>
                  <a:pt x="248" y="419"/>
                  <a:pt x="248" y="419"/>
                </a:cubicBezTo>
                <a:cubicBezTo>
                  <a:pt x="243" y="423"/>
                  <a:pt x="230" y="434"/>
                  <a:pt x="224" y="435"/>
                </a:cubicBezTo>
                <a:cubicBezTo>
                  <a:pt x="218" y="436"/>
                  <a:pt x="212" y="433"/>
                  <a:pt x="212" y="433"/>
                </a:cubicBezTo>
                <a:cubicBezTo>
                  <a:pt x="212" y="432"/>
                  <a:pt x="212" y="432"/>
                  <a:pt x="212" y="432"/>
                </a:cubicBezTo>
                <a:cubicBezTo>
                  <a:pt x="211" y="432"/>
                  <a:pt x="193" y="426"/>
                  <a:pt x="185" y="426"/>
                </a:cubicBezTo>
                <a:cubicBezTo>
                  <a:pt x="183" y="426"/>
                  <a:pt x="182" y="427"/>
                  <a:pt x="181" y="428"/>
                </a:cubicBezTo>
                <a:cubicBezTo>
                  <a:pt x="179" y="430"/>
                  <a:pt x="179" y="433"/>
                  <a:pt x="179" y="437"/>
                </a:cubicBezTo>
                <a:cubicBezTo>
                  <a:pt x="179" y="440"/>
                  <a:pt x="179" y="443"/>
                  <a:pt x="177" y="445"/>
                </a:cubicBezTo>
                <a:cubicBezTo>
                  <a:pt x="177" y="446"/>
                  <a:pt x="176" y="446"/>
                  <a:pt x="176" y="446"/>
                </a:cubicBezTo>
                <a:cubicBezTo>
                  <a:pt x="174" y="446"/>
                  <a:pt x="172" y="443"/>
                  <a:pt x="171" y="441"/>
                </a:cubicBezTo>
                <a:cubicBezTo>
                  <a:pt x="152" y="425"/>
                  <a:pt x="152" y="425"/>
                  <a:pt x="152" y="425"/>
                </a:cubicBezTo>
                <a:cubicBezTo>
                  <a:pt x="144" y="435"/>
                  <a:pt x="144" y="435"/>
                  <a:pt x="144" y="435"/>
                </a:cubicBezTo>
                <a:cubicBezTo>
                  <a:pt x="137" y="421"/>
                  <a:pt x="137" y="421"/>
                  <a:pt x="137" y="421"/>
                </a:cubicBezTo>
                <a:cubicBezTo>
                  <a:pt x="185" y="348"/>
                  <a:pt x="185" y="348"/>
                  <a:pt x="185" y="348"/>
                </a:cubicBezTo>
                <a:cubicBezTo>
                  <a:pt x="176" y="338"/>
                  <a:pt x="176" y="338"/>
                  <a:pt x="176" y="338"/>
                </a:cubicBezTo>
                <a:cubicBezTo>
                  <a:pt x="180" y="324"/>
                  <a:pt x="180" y="324"/>
                  <a:pt x="180" y="324"/>
                </a:cubicBezTo>
                <a:cubicBezTo>
                  <a:pt x="180" y="323"/>
                  <a:pt x="185" y="305"/>
                  <a:pt x="181" y="294"/>
                </a:cubicBezTo>
                <a:cubicBezTo>
                  <a:pt x="181" y="291"/>
                  <a:pt x="181" y="291"/>
                  <a:pt x="181" y="291"/>
                </a:cubicBezTo>
                <a:cubicBezTo>
                  <a:pt x="178" y="292"/>
                  <a:pt x="178" y="292"/>
                  <a:pt x="178" y="292"/>
                </a:cubicBezTo>
                <a:cubicBezTo>
                  <a:pt x="178" y="293"/>
                  <a:pt x="174" y="295"/>
                  <a:pt x="163" y="295"/>
                </a:cubicBezTo>
                <a:cubicBezTo>
                  <a:pt x="155" y="295"/>
                  <a:pt x="153" y="293"/>
                  <a:pt x="153" y="291"/>
                </a:cubicBezTo>
                <a:cubicBezTo>
                  <a:pt x="153" y="276"/>
                  <a:pt x="153" y="276"/>
                  <a:pt x="153" y="276"/>
                </a:cubicBezTo>
                <a:cubicBezTo>
                  <a:pt x="131" y="346"/>
                  <a:pt x="131" y="346"/>
                  <a:pt x="131" y="346"/>
                </a:cubicBezTo>
                <a:cubicBezTo>
                  <a:pt x="116" y="345"/>
                  <a:pt x="116" y="345"/>
                  <a:pt x="116" y="345"/>
                </a:cubicBezTo>
                <a:cubicBezTo>
                  <a:pt x="150" y="259"/>
                  <a:pt x="150" y="259"/>
                  <a:pt x="150" y="259"/>
                </a:cubicBezTo>
                <a:cubicBezTo>
                  <a:pt x="156" y="234"/>
                  <a:pt x="156" y="234"/>
                  <a:pt x="156" y="234"/>
                </a:cubicBezTo>
                <a:cubicBezTo>
                  <a:pt x="154" y="221"/>
                  <a:pt x="154" y="221"/>
                  <a:pt x="154" y="221"/>
                </a:cubicBezTo>
                <a:cubicBezTo>
                  <a:pt x="137" y="221"/>
                  <a:pt x="137" y="221"/>
                  <a:pt x="137" y="221"/>
                </a:cubicBezTo>
                <a:cubicBezTo>
                  <a:pt x="134" y="218"/>
                  <a:pt x="125" y="207"/>
                  <a:pt x="123" y="203"/>
                </a:cubicBezTo>
                <a:cubicBezTo>
                  <a:pt x="121" y="201"/>
                  <a:pt x="121" y="200"/>
                  <a:pt x="122" y="199"/>
                </a:cubicBezTo>
                <a:cubicBezTo>
                  <a:pt x="140" y="199"/>
                  <a:pt x="140" y="199"/>
                  <a:pt x="140" y="199"/>
                </a:cubicBezTo>
                <a:cubicBezTo>
                  <a:pt x="154" y="175"/>
                  <a:pt x="154" y="175"/>
                  <a:pt x="154" y="175"/>
                </a:cubicBezTo>
                <a:cubicBezTo>
                  <a:pt x="137" y="164"/>
                  <a:pt x="137" y="164"/>
                  <a:pt x="137" y="164"/>
                </a:cubicBezTo>
                <a:cubicBezTo>
                  <a:pt x="126" y="159"/>
                  <a:pt x="126" y="159"/>
                  <a:pt x="126" y="159"/>
                </a:cubicBezTo>
                <a:cubicBezTo>
                  <a:pt x="123" y="147"/>
                  <a:pt x="123" y="147"/>
                  <a:pt x="123" y="147"/>
                </a:cubicBezTo>
                <a:cubicBezTo>
                  <a:pt x="113" y="138"/>
                  <a:pt x="113" y="138"/>
                  <a:pt x="113" y="138"/>
                </a:cubicBezTo>
                <a:cubicBezTo>
                  <a:pt x="99" y="126"/>
                  <a:pt x="99" y="126"/>
                  <a:pt x="99" y="126"/>
                </a:cubicBezTo>
                <a:lnTo>
                  <a:pt x="99" y="118"/>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299"/>
          <p:cNvSpPr>
            <a:spLocks noEditPoints="1"/>
          </p:cNvSpPr>
          <p:nvPr/>
        </p:nvSpPr>
        <p:spPr bwMode="auto">
          <a:xfrm>
            <a:off x="16679863" y="6061075"/>
            <a:ext cx="233362" cy="227013"/>
          </a:xfrm>
          <a:custGeom>
            <a:avLst/>
            <a:gdLst>
              <a:gd name="T0" fmla="*/ 51 w 73"/>
              <a:gd name="T1" fmla="*/ 1 h 72"/>
              <a:gd name="T2" fmla="*/ 50 w 73"/>
              <a:gd name="T3" fmla="*/ 0 h 72"/>
              <a:gd name="T4" fmla="*/ 33 w 73"/>
              <a:gd name="T5" fmla="*/ 2 h 72"/>
              <a:gd name="T6" fmla="*/ 8 w 73"/>
              <a:gd name="T7" fmla="*/ 8 h 72"/>
              <a:gd name="T8" fmla="*/ 2 w 73"/>
              <a:gd name="T9" fmla="*/ 15 h 72"/>
              <a:gd name="T10" fmla="*/ 2 w 73"/>
              <a:gd name="T11" fmla="*/ 16 h 72"/>
              <a:gd name="T12" fmla="*/ 4 w 73"/>
              <a:gd name="T13" fmla="*/ 38 h 72"/>
              <a:gd name="T14" fmla="*/ 22 w 73"/>
              <a:gd name="T15" fmla="*/ 55 h 72"/>
              <a:gd name="T16" fmla="*/ 58 w 73"/>
              <a:gd name="T17" fmla="*/ 72 h 72"/>
              <a:gd name="T18" fmla="*/ 66 w 73"/>
              <a:gd name="T19" fmla="*/ 48 h 72"/>
              <a:gd name="T20" fmla="*/ 71 w 73"/>
              <a:gd name="T21" fmla="*/ 44 h 72"/>
              <a:gd name="T22" fmla="*/ 66 w 73"/>
              <a:gd name="T23" fmla="*/ 24 h 72"/>
              <a:gd name="T24" fmla="*/ 51 w 73"/>
              <a:gd name="T25" fmla="*/ 1 h 72"/>
              <a:gd name="T26" fmla="*/ 66 w 73"/>
              <a:gd name="T27" fmla="*/ 42 h 72"/>
              <a:gd name="T28" fmla="*/ 64 w 73"/>
              <a:gd name="T29" fmla="*/ 44 h 72"/>
              <a:gd name="T30" fmla="*/ 62 w 73"/>
              <a:gd name="T31" fmla="*/ 44 h 72"/>
              <a:gd name="T32" fmla="*/ 55 w 73"/>
              <a:gd name="T33" fmla="*/ 65 h 72"/>
              <a:gd name="T34" fmla="*/ 25 w 73"/>
              <a:gd name="T35" fmla="*/ 51 h 72"/>
              <a:gd name="T36" fmla="*/ 8 w 73"/>
              <a:gd name="T37" fmla="*/ 35 h 72"/>
              <a:gd name="T38" fmla="*/ 7 w 73"/>
              <a:gd name="T39" fmla="*/ 17 h 72"/>
              <a:gd name="T40" fmla="*/ 11 w 73"/>
              <a:gd name="T41" fmla="*/ 12 h 72"/>
              <a:gd name="T42" fmla="*/ 33 w 73"/>
              <a:gd name="T43" fmla="*/ 7 h 72"/>
              <a:gd name="T44" fmla="*/ 48 w 73"/>
              <a:gd name="T45" fmla="*/ 5 h 72"/>
              <a:gd name="T46" fmla="*/ 62 w 73"/>
              <a:gd name="T47" fmla="*/ 27 h 72"/>
              <a:gd name="T48" fmla="*/ 66 w 73"/>
              <a:gd name="T4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72">
                <a:moveTo>
                  <a:pt x="51" y="1"/>
                </a:moveTo>
                <a:cubicBezTo>
                  <a:pt x="50" y="0"/>
                  <a:pt x="50" y="0"/>
                  <a:pt x="50" y="0"/>
                </a:cubicBezTo>
                <a:cubicBezTo>
                  <a:pt x="33" y="2"/>
                  <a:pt x="33" y="2"/>
                  <a:pt x="33" y="2"/>
                </a:cubicBezTo>
                <a:cubicBezTo>
                  <a:pt x="8" y="8"/>
                  <a:pt x="8" y="8"/>
                  <a:pt x="8" y="8"/>
                </a:cubicBezTo>
                <a:cubicBezTo>
                  <a:pt x="2" y="15"/>
                  <a:pt x="2" y="15"/>
                  <a:pt x="2" y="15"/>
                </a:cubicBezTo>
                <a:cubicBezTo>
                  <a:pt x="2" y="16"/>
                  <a:pt x="2" y="16"/>
                  <a:pt x="2" y="16"/>
                </a:cubicBezTo>
                <a:cubicBezTo>
                  <a:pt x="2" y="19"/>
                  <a:pt x="0" y="33"/>
                  <a:pt x="4" y="38"/>
                </a:cubicBezTo>
                <a:cubicBezTo>
                  <a:pt x="7" y="42"/>
                  <a:pt x="21" y="54"/>
                  <a:pt x="22" y="55"/>
                </a:cubicBezTo>
                <a:cubicBezTo>
                  <a:pt x="58" y="72"/>
                  <a:pt x="58" y="72"/>
                  <a:pt x="58" y="72"/>
                </a:cubicBezTo>
                <a:cubicBezTo>
                  <a:pt x="66" y="48"/>
                  <a:pt x="66" y="48"/>
                  <a:pt x="66" y="48"/>
                </a:cubicBezTo>
                <a:cubicBezTo>
                  <a:pt x="68" y="48"/>
                  <a:pt x="70" y="46"/>
                  <a:pt x="71" y="44"/>
                </a:cubicBezTo>
                <a:cubicBezTo>
                  <a:pt x="73" y="39"/>
                  <a:pt x="71" y="32"/>
                  <a:pt x="66" y="24"/>
                </a:cubicBezTo>
                <a:cubicBezTo>
                  <a:pt x="54" y="5"/>
                  <a:pt x="51" y="1"/>
                  <a:pt x="51" y="1"/>
                </a:cubicBezTo>
                <a:close/>
                <a:moveTo>
                  <a:pt x="66" y="42"/>
                </a:moveTo>
                <a:cubicBezTo>
                  <a:pt x="66" y="44"/>
                  <a:pt x="64" y="44"/>
                  <a:pt x="64" y="44"/>
                </a:cubicBezTo>
                <a:cubicBezTo>
                  <a:pt x="62" y="44"/>
                  <a:pt x="62" y="44"/>
                  <a:pt x="62" y="44"/>
                </a:cubicBezTo>
                <a:cubicBezTo>
                  <a:pt x="55" y="65"/>
                  <a:pt x="55" y="65"/>
                  <a:pt x="55" y="65"/>
                </a:cubicBezTo>
                <a:cubicBezTo>
                  <a:pt x="25" y="51"/>
                  <a:pt x="25" y="51"/>
                  <a:pt x="25" y="51"/>
                </a:cubicBezTo>
                <a:cubicBezTo>
                  <a:pt x="21" y="48"/>
                  <a:pt x="10" y="38"/>
                  <a:pt x="8" y="35"/>
                </a:cubicBezTo>
                <a:cubicBezTo>
                  <a:pt x="6" y="33"/>
                  <a:pt x="6" y="24"/>
                  <a:pt x="7" y="17"/>
                </a:cubicBezTo>
                <a:cubicBezTo>
                  <a:pt x="11" y="12"/>
                  <a:pt x="11" y="12"/>
                  <a:pt x="11" y="12"/>
                </a:cubicBezTo>
                <a:cubicBezTo>
                  <a:pt x="33" y="7"/>
                  <a:pt x="33" y="7"/>
                  <a:pt x="33" y="7"/>
                </a:cubicBezTo>
                <a:cubicBezTo>
                  <a:pt x="48" y="5"/>
                  <a:pt x="48" y="5"/>
                  <a:pt x="48" y="5"/>
                </a:cubicBezTo>
                <a:cubicBezTo>
                  <a:pt x="49" y="7"/>
                  <a:pt x="53" y="13"/>
                  <a:pt x="62" y="27"/>
                </a:cubicBezTo>
                <a:cubicBezTo>
                  <a:pt x="68" y="36"/>
                  <a:pt x="67" y="40"/>
                  <a:pt x="66" y="4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300"/>
          <p:cNvSpPr>
            <a:spLocks noEditPoints="1"/>
          </p:cNvSpPr>
          <p:nvPr/>
        </p:nvSpPr>
        <p:spPr bwMode="auto">
          <a:xfrm>
            <a:off x="16889413" y="5857875"/>
            <a:ext cx="357187" cy="420688"/>
          </a:xfrm>
          <a:custGeom>
            <a:avLst/>
            <a:gdLst>
              <a:gd name="T0" fmla="*/ 51 w 112"/>
              <a:gd name="T1" fmla="*/ 18 h 133"/>
              <a:gd name="T2" fmla="*/ 35 w 112"/>
              <a:gd name="T3" fmla="*/ 23 h 133"/>
              <a:gd name="T4" fmla="*/ 24 w 112"/>
              <a:gd name="T5" fmla="*/ 44 h 133"/>
              <a:gd name="T6" fmla="*/ 1 w 112"/>
              <a:gd name="T7" fmla="*/ 50 h 133"/>
              <a:gd name="T8" fmla="*/ 22 w 112"/>
              <a:gd name="T9" fmla="*/ 71 h 133"/>
              <a:gd name="T10" fmla="*/ 45 w 112"/>
              <a:gd name="T11" fmla="*/ 107 h 133"/>
              <a:gd name="T12" fmla="*/ 77 w 112"/>
              <a:gd name="T13" fmla="*/ 132 h 133"/>
              <a:gd name="T14" fmla="*/ 87 w 112"/>
              <a:gd name="T15" fmla="*/ 133 h 133"/>
              <a:gd name="T16" fmla="*/ 94 w 112"/>
              <a:gd name="T17" fmla="*/ 129 h 133"/>
              <a:gd name="T18" fmla="*/ 102 w 112"/>
              <a:gd name="T19" fmla="*/ 101 h 133"/>
              <a:gd name="T20" fmla="*/ 107 w 112"/>
              <a:gd name="T21" fmla="*/ 79 h 133"/>
              <a:gd name="T22" fmla="*/ 101 w 112"/>
              <a:gd name="T23" fmla="*/ 58 h 133"/>
              <a:gd name="T24" fmla="*/ 108 w 112"/>
              <a:gd name="T25" fmla="*/ 9 h 133"/>
              <a:gd name="T26" fmla="*/ 92 w 112"/>
              <a:gd name="T27" fmla="*/ 6 h 133"/>
              <a:gd name="T28" fmla="*/ 68 w 112"/>
              <a:gd name="T29" fmla="*/ 6 h 133"/>
              <a:gd name="T30" fmla="*/ 66 w 112"/>
              <a:gd name="T31" fmla="*/ 38 h 133"/>
              <a:gd name="T32" fmla="*/ 68 w 112"/>
              <a:gd name="T33" fmla="*/ 51 h 133"/>
              <a:gd name="T34" fmla="*/ 58 w 112"/>
              <a:gd name="T35" fmla="*/ 43 h 133"/>
              <a:gd name="T36" fmla="*/ 72 w 112"/>
              <a:gd name="T37" fmla="*/ 54 h 133"/>
              <a:gd name="T38" fmla="*/ 71 w 112"/>
              <a:gd name="T39" fmla="*/ 38 h 133"/>
              <a:gd name="T40" fmla="*/ 73 w 112"/>
              <a:gd name="T41" fmla="*/ 7 h 133"/>
              <a:gd name="T42" fmla="*/ 104 w 112"/>
              <a:gd name="T43" fmla="*/ 13 h 133"/>
              <a:gd name="T44" fmla="*/ 97 w 112"/>
              <a:gd name="T45" fmla="*/ 55 h 133"/>
              <a:gd name="T46" fmla="*/ 103 w 112"/>
              <a:gd name="T47" fmla="*/ 82 h 133"/>
              <a:gd name="T48" fmla="*/ 101 w 112"/>
              <a:gd name="T49" fmla="*/ 96 h 133"/>
              <a:gd name="T50" fmla="*/ 83 w 112"/>
              <a:gd name="T51" fmla="*/ 108 h 133"/>
              <a:gd name="T52" fmla="*/ 79 w 112"/>
              <a:gd name="T53" fmla="*/ 127 h 133"/>
              <a:gd name="T54" fmla="*/ 47 w 112"/>
              <a:gd name="T55" fmla="*/ 103 h 133"/>
              <a:gd name="T56" fmla="*/ 26 w 112"/>
              <a:gd name="T57" fmla="*/ 68 h 133"/>
              <a:gd name="T58" fmla="*/ 9 w 112"/>
              <a:gd name="T59" fmla="*/ 60 h 133"/>
              <a:gd name="T60" fmla="*/ 26 w 112"/>
              <a:gd name="T61" fmla="*/ 49 h 133"/>
              <a:gd name="T62" fmla="*/ 39 w 112"/>
              <a:gd name="T63" fmla="*/ 26 h 133"/>
              <a:gd name="T64" fmla="*/ 54 w 112"/>
              <a:gd name="T65" fmla="*/ 44 h 133"/>
              <a:gd name="T66" fmla="*/ 54 w 112"/>
              <a:gd name="T67" fmla="*/ 4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33">
                <a:moveTo>
                  <a:pt x="58" y="43"/>
                </a:moveTo>
                <a:cubicBezTo>
                  <a:pt x="57" y="34"/>
                  <a:pt x="52" y="19"/>
                  <a:pt x="51" y="18"/>
                </a:cubicBezTo>
                <a:cubicBezTo>
                  <a:pt x="50" y="16"/>
                  <a:pt x="50" y="16"/>
                  <a:pt x="50" y="16"/>
                </a:cubicBezTo>
                <a:cubicBezTo>
                  <a:pt x="35" y="23"/>
                  <a:pt x="35" y="23"/>
                  <a:pt x="35" y="23"/>
                </a:cubicBezTo>
                <a:cubicBezTo>
                  <a:pt x="35" y="35"/>
                  <a:pt x="35" y="35"/>
                  <a:pt x="35" y="35"/>
                </a:cubicBezTo>
                <a:cubicBezTo>
                  <a:pt x="24" y="44"/>
                  <a:pt x="24" y="44"/>
                  <a:pt x="24" y="44"/>
                </a:cubicBezTo>
                <a:cubicBezTo>
                  <a:pt x="0" y="47"/>
                  <a:pt x="0" y="47"/>
                  <a:pt x="0" y="47"/>
                </a:cubicBezTo>
                <a:cubicBezTo>
                  <a:pt x="1" y="50"/>
                  <a:pt x="1" y="50"/>
                  <a:pt x="1" y="50"/>
                </a:cubicBezTo>
                <a:cubicBezTo>
                  <a:pt x="2" y="56"/>
                  <a:pt x="4" y="63"/>
                  <a:pt x="7" y="65"/>
                </a:cubicBezTo>
                <a:cubicBezTo>
                  <a:pt x="9" y="65"/>
                  <a:pt x="17" y="69"/>
                  <a:pt x="22" y="71"/>
                </a:cubicBezTo>
                <a:cubicBezTo>
                  <a:pt x="24" y="97"/>
                  <a:pt x="24" y="97"/>
                  <a:pt x="24" y="97"/>
                </a:cubicBezTo>
                <a:cubicBezTo>
                  <a:pt x="45" y="107"/>
                  <a:pt x="45" y="107"/>
                  <a:pt x="45" y="107"/>
                </a:cubicBezTo>
                <a:cubicBezTo>
                  <a:pt x="62" y="121"/>
                  <a:pt x="62" y="121"/>
                  <a:pt x="62" y="121"/>
                </a:cubicBezTo>
                <a:cubicBezTo>
                  <a:pt x="77" y="132"/>
                  <a:pt x="77" y="132"/>
                  <a:pt x="77" y="132"/>
                </a:cubicBezTo>
                <a:cubicBezTo>
                  <a:pt x="77" y="132"/>
                  <a:pt x="77" y="132"/>
                  <a:pt x="77" y="132"/>
                </a:cubicBezTo>
                <a:cubicBezTo>
                  <a:pt x="79" y="132"/>
                  <a:pt x="83" y="133"/>
                  <a:pt x="87" y="133"/>
                </a:cubicBezTo>
                <a:cubicBezTo>
                  <a:pt x="89" y="133"/>
                  <a:pt x="91" y="133"/>
                  <a:pt x="92" y="132"/>
                </a:cubicBezTo>
                <a:cubicBezTo>
                  <a:pt x="93" y="131"/>
                  <a:pt x="94" y="130"/>
                  <a:pt x="94" y="129"/>
                </a:cubicBezTo>
                <a:cubicBezTo>
                  <a:pt x="94" y="124"/>
                  <a:pt x="90" y="113"/>
                  <a:pt x="88" y="109"/>
                </a:cubicBezTo>
                <a:cubicBezTo>
                  <a:pt x="102" y="101"/>
                  <a:pt x="102" y="101"/>
                  <a:pt x="102" y="101"/>
                </a:cubicBezTo>
                <a:cubicBezTo>
                  <a:pt x="105" y="100"/>
                  <a:pt x="111" y="97"/>
                  <a:pt x="111" y="91"/>
                </a:cubicBezTo>
                <a:cubicBezTo>
                  <a:pt x="111" y="85"/>
                  <a:pt x="107" y="79"/>
                  <a:pt x="107" y="79"/>
                </a:cubicBezTo>
                <a:cubicBezTo>
                  <a:pt x="99" y="71"/>
                  <a:pt x="99" y="71"/>
                  <a:pt x="99" y="71"/>
                </a:cubicBezTo>
                <a:cubicBezTo>
                  <a:pt x="101" y="58"/>
                  <a:pt x="101" y="58"/>
                  <a:pt x="101" y="58"/>
                </a:cubicBezTo>
                <a:cubicBezTo>
                  <a:pt x="112" y="48"/>
                  <a:pt x="112" y="48"/>
                  <a:pt x="112" y="48"/>
                </a:cubicBezTo>
                <a:cubicBezTo>
                  <a:pt x="108" y="9"/>
                  <a:pt x="108" y="9"/>
                  <a:pt x="108" y="9"/>
                </a:cubicBezTo>
                <a:cubicBezTo>
                  <a:pt x="106" y="9"/>
                  <a:pt x="106" y="9"/>
                  <a:pt x="106" y="9"/>
                </a:cubicBezTo>
                <a:cubicBezTo>
                  <a:pt x="100" y="8"/>
                  <a:pt x="93" y="7"/>
                  <a:pt x="92" y="6"/>
                </a:cubicBezTo>
                <a:cubicBezTo>
                  <a:pt x="89" y="4"/>
                  <a:pt x="74" y="0"/>
                  <a:pt x="70" y="3"/>
                </a:cubicBezTo>
                <a:cubicBezTo>
                  <a:pt x="68" y="4"/>
                  <a:pt x="68" y="5"/>
                  <a:pt x="68" y="6"/>
                </a:cubicBezTo>
                <a:cubicBezTo>
                  <a:pt x="68" y="8"/>
                  <a:pt x="67" y="15"/>
                  <a:pt x="67" y="22"/>
                </a:cubicBezTo>
                <a:cubicBezTo>
                  <a:pt x="66" y="29"/>
                  <a:pt x="66" y="36"/>
                  <a:pt x="66" y="38"/>
                </a:cubicBezTo>
                <a:cubicBezTo>
                  <a:pt x="66" y="40"/>
                  <a:pt x="66" y="42"/>
                  <a:pt x="67" y="44"/>
                </a:cubicBezTo>
                <a:cubicBezTo>
                  <a:pt x="67" y="46"/>
                  <a:pt x="68" y="50"/>
                  <a:pt x="68" y="51"/>
                </a:cubicBezTo>
                <a:cubicBezTo>
                  <a:pt x="64" y="51"/>
                  <a:pt x="59" y="51"/>
                  <a:pt x="59" y="49"/>
                </a:cubicBezTo>
                <a:cubicBezTo>
                  <a:pt x="59" y="48"/>
                  <a:pt x="59" y="46"/>
                  <a:pt x="58" y="43"/>
                </a:cubicBezTo>
                <a:close/>
                <a:moveTo>
                  <a:pt x="68" y="56"/>
                </a:moveTo>
                <a:cubicBezTo>
                  <a:pt x="70" y="56"/>
                  <a:pt x="71" y="55"/>
                  <a:pt x="72" y="54"/>
                </a:cubicBezTo>
                <a:cubicBezTo>
                  <a:pt x="74" y="52"/>
                  <a:pt x="73" y="47"/>
                  <a:pt x="71" y="43"/>
                </a:cubicBezTo>
                <a:cubicBezTo>
                  <a:pt x="71" y="41"/>
                  <a:pt x="71" y="39"/>
                  <a:pt x="71" y="38"/>
                </a:cubicBezTo>
                <a:cubicBezTo>
                  <a:pt x="71" y="36"/>
                  <a:pt x="71" y="29"/>
                  <a:pt x="72" y="22"/>
                </a:cubicBezTo>
                <a:cubicBezTo>
                  <a:pt x="72" y="16"/>
                  <a:pt x="72" y="10"/>
                  <a:pt x="73" y="7"/>
                </a:cubicBezTo>
                <a:cubicBezTo>
                  <a:pt x="76" y="6"/>
                  <a:pt x="87" y="9"/>
                  <a:pt x="89" y="10"/>
                </a:cubicBezTo>
                <a:cubicBezTo>
                  <a:pt x="92" y="12"/>
                  <a:pt x="100" y="13"/>
                  <a:pt x="104" y="13"/>
                </a:cubicBezTo>
                <a:cubicBezTo>
                  <a:pt x="107" y="46"/>
                  <a:pt x="107" y="46"/>
                  <a:pt x="107" y="46"/>
                </a:cubicBezTo>
                <a:cubicBezTo>
                  <a:pt x="97" y="55"/>
                  <a:pt x="97" y="55"/>
                  <a:pt x="97" y="55"/>
                </a:cubicBezTo>
                <a:cubicBezTo>
                  <a:pt x="94" y="72"/>
                  <a:pt x="94" y="72"/>
                  <a:pt x="94" y="72"/>
                </a:cubicBezTo>
                <a:cubicBezTo>
                  <a:pt x="103" y="82"/>
                  <a:pt x="103" y="82"/>
                  <a:pt x="103" y="82"/>
                </a:cubicBezTo>
                <a:cubicBezTo>
                  <a:pt x="103" y="82"/>
                  <a:pt x="106" y="86"/>
                  <a:pt x="106" y="91"/>
                </a:cubicBezTo>
                <a:cubicBezTo>
                  <a:pt x="106" y="95"/>
                  <a:pt x="101" y="96"/>
                  <a:pt x="101" y="96"/>
                </a:cubicBezTo>
                <a:cubicBezTo>
                  <a:pt x="82" y="106"/>
                  <a:pt x="82" y="106"/>
                  <a:pt x="82" y="106"/>
                </a:cubicBezTo>
                <a:cubicBezTo>
                  <a:pt x="83" y="108"/>
                  <a:pt x="83" y="108"/>
                  <a:pt x="83" y="108"/>
                </a:cubicBezTo>
                <a:cubicBezTo>
                  <a:pt x="85" y="114"/>
                  <a:pt x="89" y="125"/>
                  <a:pt x="89" y="128"/>
                </a:cubicBezTo>
                <a:cubicBezTo>
                  <a:pt x="88" y="129"/>
                  <a:pt x="83" y="129"/>
                  <a:pt x="79" y="127"/>
                </a:cubicBezTo>
                <a:cubicBezTo>
                  <a:pt x="65" y="118"/>
                  <a:pt x="65" y="118"/>
                  <a:pt x="65" y="118"/>
                </a:cubicBezTo>
                <a:cubicBezTo>
                  <a:pt x="47" y="103"/>
                  <a:pt x="47" y="103"/>
                  <a:pt x="47" y="103"/>
                </a:cubicBezTo>
                <a:cubicBezTo>
                  <a:pt x="28" y="94"/>
                  <a:pt x="28" y="94"/>
                  <a:pt x="28" y="94"/>
                </a:cubicBezTo>
                <a:cubicBezTo>
                  <a:pt x="26" y="68"/>
                  <a:pt x="26" y="68"/>
                  <a:pt x="26" y="68"/>
                </a:cubicBezTo>
                <a:cubicBezTo>
                  <a:pt x="25" y="67"/>
                  <a:pt x="25" y="67"/>
                  <a:pt x="25" y="67"/>
                </a:cubicBezTo>
                <a:cubicBezTo>
                  <a:pt x="24" y="67"/>
                  <a:pt x="12" y="61"/>
                  <a:pt x="9" y="60"/>
                </a:cubicBezTo>
                <a:cubicBezTo>
                  <a:pt x="8" y="59"/>
                  <a:pt x="7" y="56"/>
                  <a:pt x="6" y="51"/>
                </a:cubicBezTo>
                <a:cubicBezTo>
                  <a:pt x="26" y="49"/>
                  <a:pt x="26" y="49"/>
                  <a:pt x="26" y="49"/>
                </a:cubicBezTo>
                <a:cubicBezTo>
                  <a:pt x="39" y="37"/>
                  <a:pt x="39" y="37"/>
                  <a:pt x="39" y="37"/>
                </a:cubicBezTo>
                <a:cubicBezTo>
                  <a:pt x="39" y="26"/>
                  <a:pt x="39" y="26"/>
                  <a:pt x="39" y="26"/>
                </a:cubicBezTo>
                <a:cubicBezTo>
                  <a:pt x="48" y="22"/>
                  <a:pt x="48" y="22"/>
                  <a:pt x="48" y="22"/>
                </a:cubicBezTo>
                <a:cubicBezTo>
                  <a:pt x="49" y="27"/>
                  <a:pt x="53" y="37"/>
                  <a:pt x="54" y="44"/>
                </a:cubicBezTo>
                <a:cubicBezTo>
                  <a:pt x="54" y="44"/>
                  <a:pt x="54" y="45"/>
                  <a:pt x="54" y="46"/>
                </a:cubicBezTo>
                <a:cubicBezTo>
                  <a:pt x="54" y="47"/>
                  <a:pt x="54" y="48"/>
                  <a:pt x="54" y="48"/>
                </a:cubicBezTo>
                <a:cubicBezTo>
                  <a:pt x="54" y="56"/>
                  <a:pt x="63" y="56"/>
                  <a:pt x="68" y="56"/>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301"/>
          <p:cNvSpPr>
            <a:spLocks noEditPoints="1"/>
          </p:cNvSpPr>
          <p:nvPr/>
        </p:nvSpPr>
        <p:spPr bwMode="auto">
          <a:xfrm>
            <a:off x="18000663" y="5321300"/>
            <a:ext cx="128587" cy="433388"/>
          </a:xfrm>
          <a:custGeom>
            <a:avLst/>
            <a:gdLst>
              <a:gd name="T0" fmla="*/ 16 w 40"/>
              <a:gd name="T1" fmla="*/ 134 h 137"/>
              <a:gd name="T2" fmla="*/ 27 w 40"/>
              <a:gd name="T3" fmla="*/ 100 h 137"/>
              <a:gd name="T4" fmla="*/ 40 w 40"/>
              <a:gd name="T5" fmla="*/ 49 h 137"/>
              <a:gd name="T6" fmla="*/ 35 w 40"/>
              <a:gd name="T7" fmla="*/ 5 h 137"/>
              <a:gd name="T8" fmla="*/ 34 w 40"/>
              <a:gd name="T9" fmla="*/ 0 h 137"/>
              <a:gd name="T10" fmla="*/ 20 w 40"/>
              <a:gd name="T11" fmla="*/ 14 h 137"/>
              <a:gd name="T12" fmla="*/ 11 w 40"/>
              <a:gd name="T13" fmla="*/ 81 h 137"/>
              <a:gd name="T14" fmla="*/ 0 w 40"/>
              <a:gd name="T15" fmla="*/ 136 h 137"/>
              <a:gd name="T16" fmla="*/ 2 w 40"/>
              <a:gd name="T17" fmla="*/ 136 h 137"/>
              <a:gd name="T18" fmla="*/ 9 w 40"/>
              <a:gd name="T19" fmla="*/ 137 h 137"/>
              <a:gd name="T20" fmla="*/ 16 w 40"/>
              <a:gd name="T21" fmla="*/ 134 h 137"/>
              <a:gd name="T22" fmla="*/ 15 w 40"/>
              <a:gd name="T23" fmla="*/ 82 h 137"/>
              <a:gd name="T24" fmla="*/ 24 w 40"/>
              <a:gd name="T25" fmla="*/ 17 h 137"/>
              <a:gd name="T26" fmla="*/ 30 w 40"/>
              <a:gd name="T27" fmla="*/ 11 h 137"/>
              <a:gd name="T28" fmla="*/ 35 w 40"/>
              <a:gd name="T29" fmla="*/ 49 h 137"/>
              <a:gd name="T30" fmla="*/ 23 w 40"/>
              <a:gd name="T31" fmla="*/ 99 h 137"/>
              <a:gd name="T32" fmla="*/ 12 w 40"/>
              <a:gd name="T33" fmla="*/ 132 h 137"/>
              <a:gd name="T34" fmla="*/ 6 w 40"/>
              <a:gd name="T35" fmla="*/ 132 h 137"/>
              <a:gd name="T36" fmla="*/ 15 w 40"/>
              <a:gd name="T37" fmla="*/ 8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137">
                <a:moveTo>
                  <a:pt x="16" y="134"/>
                </a:moveTo>
                <a:cubicBezTo>
                  <a:pt x="18" y="130"/>
                  <a:pt x="26" y="104"/>
                  <a:pt x="27" y="100"/>
                </a:cubicBezTo>
                <a:cubicBezTo>
                  <a:pt x="29" y="93"/>
                  <a:pt x="40" y="53"/>
                  <a:pt x="40" y="49"/>
                </a:cubicBezTo>
                <a:cubicBezTo>
                  <a:pt x="40" y="45"/>
                  <a:pt x="35" y="9"/>
                  <a:pt x="35" y="5"/>
                </a:cubicBezTo>
                <a:cubicBezTo>
                  <a:pt x="34" y="0"/>
                  <a:pt x="34" y="0"/>
                  <a:pt x="34" y="0"/>
                </a:cubicBezTo>
                <a:cubicBezTo>
                  <a:pt x="20" y="14"/>
                  <a:pt x="20" y="14"/>
                  <a:pt x="20" y="14"/>
                </a:cubicBezTo>
                <a:cubicBezTo>
                  <a:pt x="11" y="81"/>
                  <a:pt x="11" y="81"/>
                  <a:pt x="11" y="81"/>
                </a:cubicBezTo>
                <a:cubicBezTo>
                  <a:pt x="0" y="136"/>
                  <a:pt x="0" y="136"/>
                  <a:pt x="0" y="136"/>
                </a:cubicBezTo>
                <a:cubicBezTo>
                  <a:pt x="2" y="136"/>
                  <a:pt x="2" y="136"/>
                  <a:pt x="2" y="136"/>
                </a:cubicBezTo>
                <a:cubicBezTo>
                  <a:pt x="3" y="137"/>
                  <a:pt x="6" y="137"/>
                  <a:pt x="9" y="137"/>
                </a:cubicBezTo>
                <a:cubicBezTo>
                  <a:pt x="12" y="137"/>
                  <a:pt x="15" y="137"/>
                  <a:pt x="16" y="134"/>
                </a:cubicBezTo>
                <a:close/>
                <a:moveTo>
                  <a:pt x="15" y="82"/>
                </a:moveTo>
                <a:cubicBezTo>
                  <a:pt x="24" y="17"/>
                  <a:pt x="24" y="17"/>
                  <a:pt x="24" y="17"/>
                </a:cubicBezTo>
                <a:cubicBezTo>
                  <a:pt x="30" y="11"/>
                  <a:pt x="30" y="11"/>
                  <a:pt x="30" y="11"/>
                </a:cubicBezTo>
                <a:cubicBezTo>
                  <a:pt x="32" y="26"/>
                  <a:pt x="35" y="46"/>
                  <a:pt x="35" y="49"/>
                </a:cubicBezTo>
                <a:cubicBezTo>
                  <a:pt x="35" y="52"/>
                  <a:pt x="27" y="81"/>
                  <a:pt x="23" y="99"/>
                </a:cubicBezTo>
                <a:cubicBezTo>
                  <a:pt x="20" y="107"/>
                  <a:pt x="14" y="129"/>
                  <a:pt x="12" y="132"/>
                </a:cubicBezTo>
                <a:cubicBezTo>
                  <a:pt x="11" y="133"/>
                  <a:pt x="9" y="133"/>
                  <a:pt x="6" y="132"/>
                </a:cubicBezTo>
                <a:lnTo>
                  <a:pt x="15" y="82"/>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302"/>
          <p:cNvSpPr>
            <a:spLocks noEditPoints="1"/>
          </p:cNvSpPr>
          <p:nvPr/>
        </p:nvSpPr>
        <p:spPr bwMode="auto">
          <a:xfrm>
            <a:off x="18281650" y="5056188"/>
            <a:ext cx="187325" cy="379413"/>
          </a:xfrm>
          <a:custGeom>
            <a:avLst/>
            <a:gdLst>
              <a:gd name="T0" fmla="*/ 56 w 59"/>
              <a:gd name="T1" fmla="*/ 18 h 120"/>
              <a:gd name="T2" fmla="*/ 59 w 59"/>
              <a:gd name="T3" fmla="*/ 16 h 120"/>
              <a:gd name="T4" fmla="*/ 31 w 59"/>
              <a:gd name="T5" fmla="*/ 0 h 120"/>
              <a:gd name="T6" fmla="*/ 26 w 59"/>
              <a:gd name="T7" fmla="*/ 16 h 120"/>
              <a:gd name="T8" fmla="*/ 14 w 59"/>
              <a:gd name="T9" fmla="*/ 35 h 120"/>
              <a:gd name="T10" fmla="*/ 0 w 59"/>
              <a:gd name="T11" fmla="*/ 52 h 120"/>
              <a:gd name="T12" fmla="*/ 5 w 59"/>
              <a:gd name="T13" fmla="*/ 79 h 120"/>
              <a:gd name="T14" fmla="*/ 11 w 59"/>
              <a:gd name="T15" fmla="*/ 106 h 120"/>
              <a:gd name="T16" fmla="*/ 32 w 59"/>
              <a:gd name="T17" fmla="*/ 120 h 120"/>
              <a:gd name="T18" fmla="*/ 33 w 59"/>
              <a:gd name="T19" fmla="*/ 118 h 120"/>
              <a:gd name="T20" fmla="*/ 52 w 59"/>
              <a:gd name="T21" fmla="*/ 83 h 120"/>
              <a:gd name="T22" fmla="*/ 50 w 59"/>
              <a:gd name="T23" fmla="*/ 57 h 120"/>
              <a:gd name="T24" fmla="*/ 49 w 59"/>
              <a:gd name="T25" fmla="*/ 25 h 120"/>
              <a:gd name="T26" fmla="*/ 56 w 59"/>
              <a:gd name="T27" fmla="*/ 18 h 120"/>
              <a:gd name="T28" fmla="*/ 44 w 59"/>
              <a:gd name="T29" fmla="*/ 25 h 120"/>
              <a:gd name="T30" fmla="*/ 45 w 59"/>
              <a:gd name="T31" fmla="*/ 58 h 120"/>
              <a:gd name="T32" fmla="*/ 47 w 59"/>
              <a:gd name="T33" fmla="*/ 83 h 120"/>
              <a:gd name="T34" fmla="*/ 31 w 59"/>
              <a:gd name="T35" fmla="*/ 113 h 120"/>
              <a:gd name="T36" fmla="*/ 15 w 59"/>
              <a:gd name="T37" fmla="*/ 103 h 120"/>
              <a:gd name="T38" fmla="*/ 10 w 59"/>
              <a:gd name="T39" fmla="*/ 78 h 120"/>
              <a:gd name="T40" fmla="*/ 5 w 59"/>
              <a:gd name="T41" fmla="*/ 53 h 120"/>
              <a:gd name="T42" fmla="*/ 17 w 59"/>
              <a:gd name="T43" fmla="*/ 38 h 120"/>
              <a:gd name="T44" fmla="*/ 30 w 59"/>
              <a:gd name="T45" fmla="*/ 19 h 120"/>
              <a:gd name="T46" fmla="*/ 34 w 59"/>
              <a:gd name="T47" fmla="*/ 7 h 120"/>
              <a:gd name="T48" fmla="*/ 50 w 59"/>
              <a:gd name="T49" fmla="*/ 17 h 120"/>
              <a:gd name="T50" fmla="*/ 44 w 59"/>
              <a:gd name="T51" fmla="*/ 2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0">
                <a:moveTo>
                  <a:pt x="56" y="18"/>
                </a:moveTo>
                <a:cubicBezTo>
                  <a:pt x="59" y="16"/>
                  <a:pt x="59" y="16"/>
                  <a:pt x="59" y="16"/>
                </a:cubicBezTo>
                <a:cubicBezTo>
                  <a:pt x="31" y="0"/>
                  <a:pt x="31" y="0"/>
                  <a:pt x="31" y="0"/>
                </a:cubicBezTo>
                <a:cubicBezTo>
                  <a:pt x="26" y="16"/>
                  <a:pt x="26" y="16"/>
                  <a:pt x="26" y="16"/>
                </a:cubicBezTo>
                <a:cubicBezTo>
                  <a:pt x="14" y="35"/>
                  <a:pt x="14" y="35"/>
                  <a:pt x="14" y="35"/>
                </a:cubicBezTo>
                <a:cubicBezTo>
                  <a:pt x="5" y="44"/>
                  <a:pt x="0" y="50"/>
                  <a:pt x="0" y="52"/>
                </a:cubicBezTo>
                <a:cubicBezTo>
                  <a:pt x="0" y="56"/>
                  <a:pt x="4" y="75"/>
                  <a:pt x="5" y="79"/>
                </a:cubicBezTo>
                <a:cubicBezTo>
                  <a:pt x="11" y="106"/>
                  <a:pt x="11" y="106"/>
                  <a:pt x="11" y="106"/>
                </a:cubicBezTo>
                <a:cubicBezTo>
                  <a:pt x="32" y="120"/>
                  <a:pt x="32" y="120"/>
                  <a:pt x="32" y="120"/>
                </a:cubicBezTo>
                <a:cubicBezTo>
                  <a:pt x="33" y="118"/>
                  <a:pt x="33" y="118"/>
                  <a:pt x="33" y="118"/>
                </a:cubicBezTo>
                <a:cubicBezTo>
                  <a:pt x="39" y="109"/>
                  <a:pt x="52" y="87"/>
                  <a:pt x="52" y="83"/>
                </a:cubicBezTo>
                <a:cubicBezTo>
                  <a:pt x="52" y="78"/>
                  <a:pt x="51" y="64"/>
                  <a:pt x="50" y="57"/>
                </a:cubicBezTo>
                <a:cubicBezTo>
                  <a:pt x="49" y="51"/>
                  <a:pt x="49" y="31"/>
                  <a:pt x="49" y="25"/>
                </a:cubicBezTo>
                <a:cubicBezTo>
                  <a:pt x="49" y="24"/>
                  <a:pt x="52" y="21"/>
                  <a:pt x="56" y="18"/>
                </a:cubicBezTo>
                <a:close/>
                <a:moveTo>
                  <a:pt x="44" y="25"/>
                </a:moveTo>
                <a:cubicBezTo>
                  <a:pt x="44" y="33"/>
                  <a:pt x="44" y="51"/>
                  <a:pt x="45" y="58"/>
                </a:cubicBezTo>
                <a:cubicBezTo>
                  <a:pt x="46" y="65"/>
                  <a:pt x="47" y="79"/>
                  <a:pt x="47" y="83"/>
                </a:cubicBezTo>
                <a:cubicBezTo>
                  <a:pt x="47" y="85"/>
                  <a:pt x="39" y="100"/>
                  <a:pt x="31" y="113"/>
                </a:cubicBezTo>
                <a:cubicBezTo>
                  <a:pt x="15" y="103"/>
                  <a:pt x="15" y="103"/>
                  <a:pt x="15" y="103"/>
                </a:cubicBezTo>
                <a:cubicBezTo>
                  <a:pt x="10" y="78"/>
                  <a:pt x="10" y="78"/>
                  <a:pt x="10" y="78"/>
                </a:cubicBezTo>
                <a:cubicBezTo>
                  <a:pt x="7" y="67"/>
                  <a:pt x="5" y="54"/>
                  <a:pt x="5" y="53"/>
                </a:cubicBezTo>
                <a:cubicBezTo>
                  <a:pt x="5" y="51"/>
                  <a:pt x="11" y="44"/>
                  <a:pt x="17" y="38"/>
                </a:cubicBezTo>
                <a:cubicBezTo>
                  <a:pt x="30" y="19"/>
                  <a:pt x="30" y="19"/>
                  <a:pt x="30" y="19"/>
                </a:cubicBezTo>
                <a:cubicBezTo>
                  <a:pt x="34" y="7"/>
                  <a:pt x="34" y="7"/>
                  <a:pt x="34" y="7"/>
                </a:cubicBezTo>
                <a:cubicBezTo>
                  <a:pt x="50" y="17"/>
                  <a:pt x="50" y="17"/>
                  <a:pt x="50" y="17"/>
                </a:cubicBezTo>
                <a:cubicBezTo>
                  <a:pt x="47" y="19"/>
                  <a:pt x="44" y="23"/>
                  <a:pt x="44" y="25"/>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03"/>
          <p:cNvSpPr>
            <a:spLocks noEditPoints="1"/>
          </p:cNvSpPr>
          <p:nvPr/>
        </p:nvSpPr>
        <p:spPr bwMode="auto">
          <a:xfrm>
            <a:off x="18930938" y="4683125"/>
            <a:ext cx="311150" cy="290513"/>
          </a:xfrm>
          <a:custGeom>
            <a:avLst/>
            <a:gdLst>
              <a:gd name="T0" fmla="*/ 19 w 98"/>
              <a:gd name="T1" fmla="*/ 88 h 92"/>
              <a:gd name="T2" fmla="*/ 21 w 98"/>
              <a:gd name="T3" fmla="*/ 89 h 92"/>
              <a:gd name="T4" fmla="*/ 30 w 98"/>
              <a:gd name="T5" fmla="*/ 92 h 92"/>
              <a:gd name="T6" fmla="*/ 35 w 98"/>
              <a:gd name="T7" fmla="*/ 90 h 92"/>
              <a:gd name="T8" fmla="*/ 39 w 98"/>
              <a:gd name="T9" fmla="*/ 75 h 92"/>
              <a:gd name="T10" fmla="*/ 43 w 98"/>
              <a:gd name="T11" fmla="*/ 56 h 92"/>
              <a:gd name="T12" fmla="*/ 66 w 98"/>
              <a:gd name="T13" fmla="*/ 44 h 92"/>
              <a:gd name="T14" fmla="*/ 66 w 98"/>
              <a:gd name="T15" fmla="*/ 43 h 92"/>
              <a:gd name="T16" fmla="*/ 75 w 98"/>
              <a:gd name="T17" fmla="*/ 27 h 92"/>
              <a:gd name="T18" fmla="*/ 80 w 98"/>
              <a:gd name="T19" fmla="*/ 28 h 92"/>
              <a:gd name="T20" fmla="*/ 91 w 98"/>
              <a:gd name="T21" fmla="*/ 25 h 92"/>
              <a:gd name="T22" fmla="*/ 93 w 98"/>
              <a:gd name="T23" fmla="*/ 22 h 92"/>
              <a:gd name="T24" fmla="*/ 94 w 98"/>
              <a:gd name="T25" fmla="*/ 14 h 92"/>
              <a:gd name="T26" fmla="*/ 85 w 98"/>
              <a:gd name="T27" fmla="*/ 4 h 92"/>
              <a:gd name="T28" fmla="*/ 83 w 98"/>
              <a:gd name="T29" fmla="*/ 0 h 92"/>
              <a:gd name="T30" fmla="*/ 77 w 98"/>
              <a:gd name="T31" fmla="*/ 12 h 92"/>
              <a:gd name="T32" fmla="*/ 65 w 98"/>
              <a:gd name="T33" fmla="*/ 5 h 92"/>
              <a:gd name="T34" fmla="*/ 49 w 98"/>
              <a:gd name="T35" fmla="*/ 5 h 92"/>
              <a:gd name="T36" fmla="*/ 35 w 98"/>
              <a:gd name="T37" fmla="*/ 10 h 92"/>
              <a:gd name="T38" fmla="*/ 4 w 98"/>
              <a:gd name="T39" fmla="*/ 25 h 92"/>
              <a:gd name="T40" fmla="*/ 0 w 98"/>
              <a:gd name="T41" fmla="*/ 35 h 92"/>
              <a:gd name="T42" fmla="*/ 0 w 98"/>
              <a:gd name="T43" fmla="*/ 35 h 92"/>
              <a:gd name="T44" fmla="*/ 6 w 98"/>
              <a:gd name="T45" fmla="*/ 51 h 92"/>
              <a:gd name="T46" fmla="*/ 22 w 98"/>
              <a:gd name="T47" fmla="*/ 56 h 92"/>
              <a:gd name="T48" fmla="*/ 23 w 98"/>
              <a:gd name="T49" fmla="*/ 56 h 92"/>
              <a:gd name="T50" fmla="*/ 27 w 98"/>
              <a:gd name="T51" fmla="*/ 57 h 92"/>
              <a:gd name="T52" fmla="*/ 27 w 98"/>
              <a:gd name="T53" fmla="*/ 68 h 92"/>
              <a:gd name="T54" fmla="*/ 19 w 98"/>
              <a:gd name="T55" fmla="*/ 88 h 92"/>
              <a:gd name="T56" fmla="*/ 23 w 98"/>
              <a:gd name="T57" fmla="*/ 52 h 92"/>
              <a:gd name="T58" fmla="*/ 8 w 98"/>
              <a:gd name="T59" fmla="*/ 47 h 92"/>
              <a:gd name="T60" fmla="*/ 4 w 98"/>
              <a:gd name="T61" fmla="*/ 36 h 92"/>
              <a:gd name="T62" fmla="*/ 8 w 98"/>
              <a:gd name="T63" fmla="*/ 29 h 92"/>
              <a:gd name="T64" fmla="*/ 37 w 98"/>
              <a:gd name="T65" fmla="*/ 14 h 92"/>
              <a:gd name="T66" fmla="*/ 50 w 98"/>
              <a:gd name="T67" fmla="*/ 9 h 92"/>
              <a:gd name="T68" fmla="*/ 64 w 98"/>
              <a:gd name="T69" fmla="*/ 9 h 92"/>
              <a:gd name="T70" fmla="*/ 79 w 98"/>
              <a:gd name="T71" fmla="*/ 18 h 92"/>
              <a:gd name="T72" fmla="*/ 84 w 98"/>
              <a:gd name="T73" fmla="*/ 9 h 92"/>
              <a:gd name="T74" fmla="*/ 91 w 98"/>
              <a:gd name="T75" fmla="*/ 18 h 92"/>
              <a:gd name="T76" fmla="*/ 91 w 98"/>
              <a:gd name="T77" fmla="*/ 18 h 92"/>
              <a:gd name="T78" fmla="*/ 90 w 98"/>
              <a:gd name="T79" fmla="*/ 19 h 92"/>
              <a:gd name="T80" fmla="*/ 87 w 98"/>
              <a:gd name="T81" fmla="*/ 23 h 92"/>
              <a:gd name="T82" fmla="*/ 80 w 98"/>
              <a:gd name="T83" fmla="*/ 23 h 92"/>
              <a:gd name="T84" fmla="*/ 75 w 98"/>
              <a:gd name="T85" fmla="*/ 23 h 92"/>
              <a:gd name="T86" fmla="*/ 62 w 98"/>
              <a:gd name="T87" fmla="*/ 40 h 92"/>
              <a:gd name="T88" fmla="*/ 39 w 98"/>
              <a:gd name="T89" fmla="*/ 52 h 92"/>
              <a:gd name="T90" fmla="*/ 39 w 98"/>
              <a:gd name="T91" fmla="*/ 54 h 92"/>
              <a:gd name="T92" fmla="*/ 35 w 98"/>
              <a:gd name="T93" fmla="*/ 74 h 92"/>
              <a:gd name="T94" fmla="*/ 31 w 98"/>
              <a:gd name="T95" fmla="*/ 87 h 92"/>
              <a:gd name="T96" fmla="*/ 25 w 98"/>
              <a:gd name="T97" fmla="*/ 86 h 92"/>
              <a:gd name="T98" fmla="*/ 31 w 98"/>
              <a:gd name="T99" fmla="*/ 69 h 92"/>
              <a:gd name="T100" fmla="*/ 31 w 98"/>
              <a:gd name="T101" fmla="*/ 57 h 92"/>
              <a:gd name="T102" fmla="*/ 23 w 98"/>
              <a:gd name="T103"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 h="92">
                <a:moveTo>
                  <a:pt x="19" y="88"/>
                </a:moveTo>
                <a:cubicBezTo>
                  <a:pt x="21" y="89"/>
                  <a:pt x="21" y="89"/>
                  <a:pt x="21" y="89"/>
                </a:cubicBezTo>
                <a:cubicBezTo>
                  <a:pt x="23" y="90"/>
                  <a:pt x="27" y="92"/>
                  <a:pt x="30" y="92"/>
                </a:cubicBezTo>
                <a:cubicBezTo>
                  <a:pt x="32" y="92"/>
                  <a:pt x="34" y="91"/>
                  <a:pt x="35" y="90"/>
                </a:cubicBezTo>
                <a:cubicBezTo>
                  <a:pt x="37" y="86"/>
                  <a:pt x="38" y="81"/>
                  <a:pt x="39" y="75"/>
                </a:cubicBezTo>
                <a:cubicBezTo>
                  <a:pt x="40" y="70"/>
                  <a:pt x="42" y="59"/>
                  <a:pt x="43" y="56"/>
                </a:cubicBezTo>
                <a:cubicBezTo>
                  <a:pt x="66" y="44"/>
                  <a:pt x="66" y="44"/>
                  <a:pt x="66" y="44"/>
                </a:cubicBezTo>
                <a:cubicBezTo>
                  <a:pt x="66" y="43"/>
                  <a:pt x="66" y="43"/>
                  <a:pt x="66" y="43"/>
                </a:cubicBezTo>
                <a:cubicBezTo>
                  <a:pt x="69" y="35"/>
                  <a:pt x="73" y="28"/>
                  <a:pt x="75" y="27"/>
                </a:cubicBezTo>
                <a:cubicBezTo>
                  <a:pt x="77" y="27"/>
                  <a:pt x="78" y="28"/>
                  <a:pt x="80" y="28"/>
                </a:cubicBezTo>
                <a:cubicBezTo>
                  <a:pt x="84" y="29"/>
                  <a:pt x="89" y="29"/>
                  <a:pt x="91" y="25"/>
                </a:cubicBezTo>
                <a:cubicBezTo>
                  <a:pt x="92" y="24"/>
                  <a:pt x="93" y="23"/>
                  <a:pt x="93" y="22"/>
                </a:cubicBezTo>
                <a:cubicBezTo>
                  <a:pt x="95" y="21"/>
                  <a:pt x="98" y="18"/>
                  <a:pt x="94" y="14"/>
                </a:cubicBezTo>
                <a:cubicBezTo>
                  <a:pt x="91" y="11"/>
                  <a:pt x="85" y="4"/>
                  <a:pt x="85" y="4"/>
                </a:cubicBezTo>
                <a:cubicBezTo>
                  <a:pt x="83" y="0"/>
                  <a:pt x="83" y="0"/>
                  <a:pt x="83" y="0"/>
                </a:cubicBezTo>
                <a:cubicBezTo>
                  <a:pt x="77" y="12"/>
                  <a:pt x="77" y="12"/>
                  <a:pt x="77" y="12"/>
                </a:cubicBezTo>
                <a:cubicBezTo>
                  <a:pt x="65" y="5"/>
                  <a:pt x="65" y="5"/>
                  <a:pt x="65" y="5"/>
                </a:cubicBezTo>
                <a:cubicBezTo>
                  <a:pt x="49" y="5"/>
                  <a:pt x="49" y="5"/>
                  <a:pt x="49" y="5"/>
                </a:cubicBezTo>
                <a:cubicBezTo>
                  <a:pt x="35" y="10"/>
                  <a:pt x="35" y="10"/>
                  <a:pt x="35" y="10"/>
                </a:cubicBezTo>
                <a:cubicBezTo>
                  <a:pt x="4" y="25"/>
                  <a:pt x="4" y="25"/>
                  <a:pt x="4" y="25"/>
                </a:cubicBezTo>
                <a:cubicBezTo>
                  <a:pt x="0" y="35"/>
                  <a:pt x="0" y="35"/>
                  <a:pt x="0" y="35"/>
                </a:cubicBezTo>
                <a:cubicBezTo>
                  <a:pt x="0" y="35"/>
                  <a:pt x="0" y="35"/>
                  <a:pt x="0" y="35"/>
                </a:cubicBezTo>
                <a:cubicBezTo>
                  <a:pt x="0" y="40"/>
                  <a:pt x="1" y="50"/>
                  <a:pt x="6" y="51"/>
                </a:cubicBezTo>
                <a:cubicBezTo>
                  <a:pt x="10" y="52"/>
                  <a:pt x="22" y="56"/>
                  <a:pt x="22" y="56"/>
                </a:cubicBezTo>
                <a:cubicBezTo>
                  <a:pt x="23" y="56"/>
                  <a:pt x="23" y="56"/>
                  <a:pt x="23" y="56"/>
                </a:cubicBezTo>
                <a:cubicBezTo>
                  <a:pt x="25" y="56"/>
                  <a:pt x="26" y="57"/>
                  <a:pt x="27" y="57"/>
                </a:cubicBezTo>
                <a:cubicBezTo>
                  <a:pt x="27" y="68"/>
                  <a:pt x="27" y="68"/>
                  <a:pt x="27" y="68"/>
                </a:cubicBezTo>
                <a:lnTo>
                  <a:pt x="19" y="88"/>
                </a:lnTo>
                <a:close/>
                <a:moveTo>
                  <a:pt x="23" y="52"/>
                </a:moveTo>
                <a:cubicBezTo>
                  <a:pt x="21" y="51"/>
                  <a:pt x="11" y="48"/>
                  <a:pt x="8" y="47"/>
                </a:cubicBezTo>
                <a:cubicBezTo>
                  <a:pt x="6" y="46"/>
                  <a:pt x="5" y="41"/>
                  <a:pt x="4" y="36"/>
                </a:cubicBezTo>
                <a:cubicBezTo>
                  <a:pt x="8" y="29"/>
                  <a:pt x="8" y="29"/>
                  <a:pt x="8" y="29"/>
                </a:cubicBezTo>
                <a:cubicBezTo>
                  <a:pt x="37" y="14"/>
                  <a:pt x="37" y="14"/>
                  <a:pt x="37" y="14"/>
                </a:cubicBezTo>
                <a:cubicBezTo>
                  <a:pt x="50" y="9"/>
                  <a:pt x="50" y="9"/>
                  <a:pt x="50" y="9"/>
                </a:cubicBezTo>
                <a:cubicBezTo>
                  <a:pt x="64" y="9"/>
                  <a:pt x="64" y="9"/>
                  <a:pt x="64" y="9"/>
                </a:cubicBezTo>
                <a:cubicBezTo>
                  <a:pt x="79" y="18"/>
                  <a:pt x="79" y="18"/>
                  <a:pt x="79" y="18"/>
                </a:cubicBezTo>
                <a:cubicBezTo>
                  <a:pt x="84" y="9"/>
                  <a:pt x="84" y="9"/>
                  <a:pt x="84" y="9"/>
                </a:cubicBezTo>
                <a:cubicBezTo>
                  <a:pt x="86" y="12"/>
                  <a:pt x="89" y="16"/>
                  <a:pt x="91" y="18"/>
                </a:cubicBezTo>
                <a:cubicBezTo>
                  <a:pt x="91" y="18"/>
                  <a:pt x="91" y="18"/>
                  <a:pt x="91" y="18"/>
                </a:cubicBezTo>
                <a:cubicBezTo>
                  <a:pt x="91" y="18"/>
                  <a:pt x="90" y="19"/>
                  <a:pt x="90" y="19"/>
                </a:cubicBezTo>
                <a:cubicBezTo>
                  <a:pt x="89" y="20"/>
                  <a:pt x="88" y="21"/>
                  <a:pt x="87" y="23"/>
                </a:cubicBezTo>
                <a:cubicBezTo>
                  <a:pt x="87" y="24"/>
                  <a:pt x="83" y="24"/>
                  <a:pt x="80" y="23"/>
                </a:cubicBezTo>
                <a:cubicBezTo>
                  <a:pt x="79" y="23"/>
                  <a:pt x="77" y="23"/>
                  <a:pt x="75" y="23"/>
                </a:cubicBezTo>
                <a:cubicBezTo>
                  <a:pt x="69" y="23"/>
                  <a:pt x="64" y="34"/>
                  <a:pt x="62" y="40"/>
                </a:cubicBezTo>
                <a:cubicBezTo>
                  <a:pt x="39" y="52"/>
                  <a:pt x="39" y="52"/>
                  <a:pt x="39" y="52"/>
                </a:cubicBezTo>
                <a:cubicBezTo>
                  <a:pt x="39" y="54"/>
                  <a:pt x="39" y="54"/>
                  <a:pt x="39" y="54"/>
                </a:cubicBezTo>
                <a:cubicBezTo>
                  <a:pt x="39" y="54"/>
                  <a:pt x="36" y="68"/>
                  <a:pt x="35" y="74"/>
                </a:cubicBezTo>
                <a:cubicBezTo>
                  <a:pt x="34" y="79"/>
                  <a:pt x="33" y="84"/>
                  <a:pt x="31" y="87"/>
                </a:cubicBezTo>
                <a:cubicBezTo>
                  <a:pt x="30" y="87"/>
                  <a:pt x="28" y="87"/>
                  <a:pt x="25" y="86"/>
                </a:cubicBezTo>
                <a:cubicBezTo>
                  <a:pt x="31" y="69"/>
                  <a:pt x="31" y="69"/>
                  <a:pt x="31" y="69"/>
                </a:cubicBezTo>
                <a:cubicBezTo>
                  <a:pt x="31" y="57"/>
                  <a:pt x="31" y="57"/>
                  <a:pt x="31" y="57"/>
                </a:cubicBezTo>
                <a:cubicBezTo>
                  <a:pt x="31" y="53"/>
                  <a:pt x="27" y="52"/>
                  <a:pt x="23" y="52"/>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304"/>
          <p:cNvSpPr>
            <a:spLocks noEditPoints="1"/>
          </p:cNvSpPr>
          <p:nvPr/>
        </p:nvSpPr>
        <p:spPr bwMode="auto">
          <a:xfrm>
            <a:off x="14728825" y="11577638"/>
            <a:ext cx="314325" cy="239713"/>
          </a:xfrm>
          <a:custGeom>
            <a:avLst/>
            <a:gdLst>
              <a:gd name="T0" fmla="*/ 158 w 198"/>
              <a:gd name="T1" fmla="*/ 0 h 151"/>
              <a:gd name="T2" fmla="*/ 0 w 198"/>
              <a:gd name="T3" fmla="*/ 74 h 151"/>
              <a:gd name="T4" fmla="*/ 22 w 198"/>
              <a:gd name="T5" fmla="*/ 114 h 151"/>
              <a:gd name="T6" fmla="*/ 82 w 198"/>
              <a:gd name="T7" fmla="*/ 114 h 151"/>
              <a:gd name="T8" fmla="*/ 126 w 198"/>
              <a:gd name="T9" fmla="*/ 151 h 151"/>
              <a:gd name="T10" fmla="*/ 198 w 198"/>
              <a:gd name="T11" fmla="*/ 76 h 151"/>
              <a:gd name="T12" fmla="*/ 168 w 198"/>
              <a:gd name="T13" fmla="*/ 50 h 151"/>
              <a:gd name="T14" fmla="*/ 158 w 198"/>
              <a:gd name="T15" fmla="*/ 0 h 151"/>
              <a:gd name="T16" fmla="*/ 124 w 198"/>
              <a:gd name="T17" fmla="*/ 137 h 151"/>
              <a:gd name="T18" fmla="*/ 84 w 198"/>
              <a:gd name="T19" fmla="*/ 104 h 151"/>
              <a:gd name="T20" fmla="*/ 28 w 198"/>
              <a:gd name="T21" fmla="*/ 104 h 151"/>
              <a:gd name="T22" fmla="*/ 14 w 198"/>
              <a:gd name="T23" fmla="*/ 78 h 151"/>
              <a:gd name="T24" fmla="*/ 152 w 198"/>
              <a:gd name="T25" fmla="*/ 14 h 151"/>
              <a:gd name="T26" fmla="*/ 160 w 198"/>
              <a:gd name="T27" fmla="*/ 54 h 151"/>
              <a:gd name="T28" fmla="*/ 184 w 198"/>
              <a:gd name="T29" fmla="*/ 76 h 151"/>
              <a:gd name="T30" fmla="*/ 124 w 198"/>
              <a:gd name="T31" fmla="*/ 13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8" h="151">
                <a:moveTo>
                  <a:pt x="158" y="0"/>
                </a:moveTo>
                <a:lnTo>
                  <a:pt x="0" y="74"/>
                </a:lnTo>
                <a:lnTo>
                  <a:pt x="22" y="114"/>
                </a:lnTo>
                <a:lnTo>
                  <a:pt x="82" y="114"/>
                </a:lnTo>
                <a:lnTo>
                  <a:pt x="126" y="151"/>
                </a:lnTo>
                <a:lnTo>
                  <a:pt x="198" y="76"/>
                </a:lnTo>
                <a:lnTo>
                  <a:pt x="168" y="50"/>
                </a:lnTo>
                <a:lnTo>
                  <a:pt x="158" y="0"/>
                </a:lnTo>
                <a:close/>
                <a:moveTo>
                  <a:pt x="124" y="137"/>
                </a:moveTo>
                <a:lnTo>
                  <a:pt x="84" y="104"/>
                </a:lnTo>
                <a:lnTo>
                  <a:pt x="28" y="104"/>
                </a:lnTo>
                <a:lnTo>
                  <a:pt x="14" y="78"/>
                </a:lnTo>
                <a:lnTo>
                  <a:pt x="152" y="14"/>
                </a:lnTo>
                <a:lnTo>
                  <a:pt x="160" y="54"/>
                </a:lnTo>
                <a:lnTo>
                  <a:pt x="184" y="76"/>
                </a:lnTo>
                <a:lnTo>
                  <a:pt x="124" y="137"/>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305"/>
          <p:cNvSpPr>
            <a:spLocks noEditPoints="1"/>
          </p:cNvSpPr>
          <p:nvPr/>
        </p:nvSpPr>
        <p:spPr bwMode="auto">
          <a:xfrm>
            <a:off x="15155863" y="11555413"/>
            <a:ext cx="193675" cy="117475"/>
          </a:xfrm>
          <a:custGeom>
            <a:avLst/>
            <a:gdLst>
              <a:gd name="T0" fmla="*/ 16 w 122"/>
              <a:gd name="T1" fmla="*/ 4 h 74"/>
              <a:gd name="T2" fmla="*/ 0 w 122"/>
              <a:gd name="T3" fmla="*/ 36 h 74"/>
              <a:gd name="T4" fmla="*/ 86 w 122"/>
              <a:gd name="T5" fmla="*/ 74 h 74"/>
              <a:gd name="T6" fmla="*/ 122 w 122"/>
              <a:gd name="T7" fmla="*/ 52 h 74"/>
              <a:gd name="T8" fmla="*/ 82 w 122"/>
              <a:gd name="T9" fmla="*/ 0 h 74"/>
              <a:gd name="T10" fmla="*/ 16 w 122"/>
              <a:gd name="T11" fmla="*/ 4 h 74"/>
              <a:gd name="T12" fmla="*/ 86 w 122"/>
              <a:gd name="T13" fmla="*/ 64 h 74"/>
              <a:gd name="T14" fmla="*/ 14 w 122"/>
              <a:gd name="T15" fmla="*/ 30 h 74"/>
              <a:gd name="T16" fmla="*/ 22 w 122"/>
              <a:gd name="T17" fmla="*/ 14 h 74"/>
              <a:gd name="T18" fmla="*/ 78 w 122"/>
              <a:gd name="T19" fmla="*/ 10 h 74"/>
              <a:gd name="T20" fmla="*/ 108 w 122"/>
              <a:gd name="T21" fmla="*/ 50 h 74"/>
              <a:gd name="T22" fmla="*/ 86 w 122"/>
              <a:gd name="T23" fmla="*/ 6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74">
                <a:moveTo>
                  <a:pt x="16" y="4"/>
                </a:moveTo>
                <a:lnTo>
                  <a:pt x="0" y="36"/>
                </a:lnTo>
                <a:lnTo>
                  <a:pt x="86" y="74"/>
                </a:lnTo>
                <a:lnTo>
                  <a:pt x="122" y="52"/>
                </a:lnTo>
                <a:lnTo>
                  <a:pt x="82" y="0"/>
                </a:lnTo>
                <a:lnTo>
                  <a:pt x="16" y="4"/>
                </a:lnTo>
                <a:close/>
                <a:moveTo>
                  <a:pt x="86" y="64"/>
                </a:moveTo>
                <a:lnTo>
                  <a:pt x="14" y="30"/>
                </a:lnTo>
                <a:lnTo>
                  <a:pt x="22" y="14"/>
                </a:lnTo>
                <a:lnTo>
                  <a:pt x="78" y="10"/>
                </a:lnTo>
                <a:lnTo>
                  <a:pt x="108" y="50"/>
                </a:lnTo>
                <a:lnTo>
                  <a:pt x="86" y="64"/>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06"/>
          <p:cNvSpPr>
            <a:spLocks noEditPoints="1"/>
          </p:cNvSpPr>
          <p:nvPr/>
        </p:nvSpPr>
        <p:spPr bwMode="auto">
          <a:xfrm>
            <a:off x="14368463" y="11842750"/>
            <a:ext cx="185737" cy="149225"/>
          </a:xfrm>
          <a:custGeom>
            <a:avLst/>
            <a:gdLst>
              <a:gd name="T0" fmla="*/ 5 w 58"/>
              <a:gd name="T1" fmla="*/ 13 h 47"/>
              <a:gd name="T2" fmla="*/ 0 w 58"/>
              <a:gd name="T3" fmla="*/ 31 h 47"/>
              <a:gd name="T4" fmla="*/ 0 w 58"/>
              <a:gd name="T5" fmla="*/ 31 h 47"/>
              <a:gd name="T6" fmla="*/ 10 w 58"/>
              <a:gd name="T7" fmla="*/ 47 h 47"/>
              <a:gd name="T8" fmla="*/ 55 w 58"/>
              <a:gd name="T9" fmla="*/ 11 h 47"/>
              <a:gd name="T10" fmla="*/ 58 w 58"/>
              <a:gd name="T11" fmla="*/ 9 h 47"/>
              <a:gd name="T12" fmla="*/ 29 w 58"/>
              <a:gd name="T13" fmla="*/ 0 h 47"/>
              <a:gd name="T14" fmla="*/ 5 w 58"/>
              <a:gd name="T15" fmla="*/ 13 h 47"/>
              <a:gd name="T16" fmla="*/ 49 w 58"/>
              <a:gd name="T17" fmla="*/ 11 h 47"/>
              <a:gd name="T18" fmla="*/ 10 w 58"/>
              <a:gd name="T19" fmla="*/ 42 h 47"/>
              <a:gd name="T20" fmla="*/ 5 w 58"/>
              <a:gd name="T21" fmla="*/ 31 h 47"/>
              <a:gd name="T22" fmla="*/ 9 w 58"/>
              <a:gd name="T23" fmla="*/ 16 h 47"/>
              <a:gd name="T24" fmla="*/ 30 w 58"/>
              <a:gd name="T25" fmla="*/ 5 h 47"/>
              <a:gd name="T26" fmla="*/ 49 w 58"/>
              <a:gd name="T2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47">
                <a:moveTo>
                  <a:pt x="5" y="13"/>
                </a:moveTo>
                <a:cubicBezTo>
                  <a:pt x="0" y="31"/>
                  <a:pt x="0" y="31"/>
                  <a:pt x="0" y="31"/>
                </a:cubicBezTo>
                <a:cubicBezTo>
                  <a:pt x="0" y="31"/>
                  <a:pt x="0" y="31"/>
                  <a:pt x="0" y="31"/>
                </a:cubicBezTo>
                <a:cubicBezTo>
                  <a:pt x="0" y="34"/>
                  <a:pt x="2" y="47"/>
                  <a:pt x="10" y="47"/>
                </a:cubicBezTo>
                <a:cubicBezTo>
                  <a:pt x="16" y="47"/>
                  <a:pt x="44" y="22"/>
                  <a:pt x="55" y="11"/>
                </a:cubicBezTo>
                <a:cubicBezTo>
                  <a:pt x="58" y="9"/>
                  <a:pt x="58" y="9"/>
                  <a:pt x="58" y="9"/>
                </a:cubicBezTo>
                <a:cubicBezTo>
                  <a:pt x="29" y="0"/>
                  <a:pt x="29" y="0"/>
                  <a:pt x="29" y="0"/>
                </a:cubicBezTo>
                <a:lnTo>
                  <a:pt x="5" y="13"/>
                </a:lnTo>
                <a:close/>
                <a:moveTo>
                  <a:pt x="49" y="11"/>
                </a:moveTo>
                <a:cubicBezTo>
                  <a:pt x="32" y="26"/>
                  <a:pt x="13" y="41"/>
                  <a:pt x="10" y="42"/>
                </a:cubicBezTo>
                <a:cubicBezTo>
                  <a:pt x="8" y="42"/>
                  <a:pt x="5" y="36"/>
                  <a:pt x="5" y="31"/>
                </a:cubicBezTo>
                <a:cubicBezTo>
                  <a:pt x="9" y="16"/>
                  <a:pt x="9" y="16"/>
                  <a:pt x="9" y="16"/>
                </a:cubicBezTo>
                <a:cubicBezTo>
                  <a:pt x="30" y="5"/>
                  <a:pt x="30" y="5"/>
                  <a:pt x="30" y="5"/>
                </a:cubicBezTo>
                <a:lnTo>
                  <a:pt x="49" y="11"/>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307"/>
          <p:cNvSpPr>
            <a:spLocks noEditPoints="1"/>
          </p:cNvSpPr>
          <p:nvPr/>
        </p:nvSpPr>
        <p:spPr bwMode="auto">
          <a:xfrm>
            <a:off x="20980400" y="12665075"/>
            <a:ext cx="869950" cy="227013"/>
          </a:xfrm>
          <a:custGeom>
            <a:avLst/>
            <a:gdLst>
              <a:gd name="T0" fmla="*/ 243 w 273"/>
              <a:gd name="T1" fmla="*/ 6 h 72"/>
              <a:gd name="T2" fmla="*/ 211 w 273"/>
              <a:gd name="T3" fmla="*/ 17 h 72"/>
              <a:gd name="T4" fmla="*/ 210 w 273"/>
              <a:gd name="T5" fmla="*/ 19 h 72"/>
              <a:gd name="T6" fmla="*/ 208 w 273"/>
              <a:gd name="T7" fmla="*/ 28 h 72"/>
              <a:gd name="T8" fmla="*/ 207 w 273"/>
              <a:gd name="T9" fmla="*/ 27 h 72"/>
              <a:gd name="T10" fmla="*/ 200 w 273"/>
              <a:gd name="T11" fmla="*/ 13 h 72"/>
              <a:gd name="T12" fmla="*/ 199 w 273"/>
              <a:gd name="T13" fmla="*/ 12 h 72"/>
              <a:gd name="T14" fmla="*/ 166 w 273"/>
              <a:gd name="T15" fmla="*/ 15 h 72"/>
              <a:gd name="T16" fmla="*/ 125 w 273"/>
              <a:gd name="T17" fmla="*/ 21 h 72"/>
              <a:gd name="T18" fmla="*/ 77 w 273"/>
              <a:gd name="T19" fmla="*/ 30 h 72"/>
              <a:gd name="T20" fmla="*/ 55 w 273"/>
              <a:gd name="T21" fmla="*/ 24 h 72"/>
              <a:gd name="T22" fmla="*/ 25 w 273"/>
              <a:gd name="T23" fmla="*/ 15 h 72"/>
              <a:gd name="T24" fmla="*/ 20 w 273"/>
              <a:gd name="T25" fmla="*/ 24 h 72"/>
              <a:gd name="T26" fmla="*/ 0 w 273"/>
              <a:gd name="T27" fmla="*/ 28 h 72"/>
              <a:gd name="T28" fmla="*/ 0 w 273"/>
              <a:gd name="T29" fmla="*/ 61 h 72"/>
              <a:gd name="T30" fmla="*/ 91 w 273"/>
              <a:gd name="T31" fmla="*/ 58 h 72"/>
              <a:gd name="T32" fmla="*/ 121 w 273"/>
              <a:gd name="T33" fmla="*/ 59 h 72"/>
              <a:gd name="T34" fmla="*/ 124 w 273"/>
              <a:gd name="T35" fmla="*/ 72 h 72"/>
              <a:gd name="T36" fmla="*/ 245 w 273"/>
              <a:gd name="T37" fmla="*/ 42 h 72"/>
              <a:gd name="T38" fmla="*/ 260 w 273"/>
              <a:gd name="T39" fmla="*/ 41 h 72"/>
              <a:gd name="T40" fmla="*/ 273 w 273"/>
              <a:gd name="T41" fmla="*/ 0 h 72"/>
              <a:gd name="T42" fmla="*/ 249 w 273"/>
              <a:gd name="T43" fmla="*/ 0 h 72"/>
              <a:gd name="T44" fmla="*/ 243 w 273"/>
              <a:gd name="T45" fmla="*/ 6 h 72"/>
              <a:gd name="T46" fmla="*/ 267 w 273"/>
              <a:gd name="T47" fmla="*/ 5 h 72"/>
              <a:gd name="T48" fmla="*/ 256 w 273"/>
              <a:gd name="T49" fmla="*/ 36 h 72"/>
              <a:gd name="T50" fmla="*/ 244 w 273"/>
              <a:gd name="T51" fmla="*/ 38 h 72"/>
              <a:gd name="T52" fmla="*/ 127 w 273"/>
              <a:gd name="T53" fmla="*/ 66 h 72"/>
              <a:gd name="T54" fmla="*/ 124 w 273"/>
              <a:gd name="T55" fmla="*/ 54 h 72"/>
              <a:gd name="T56" fmla="*/ 91 w 273"/>
              <a:gd name="T57" fmla="*/ 53 h 72"/>
              <a:gd name="T58" fmla="*/ 4 w 273"/>
              <a:gd name="T59" fmla="*/ 56 h 72"/>
              <a:gd name="T60" fmla="*/ 4 w 273"/>
              <a:gd name="T61" fmla="*/ 32 h 72"/>
              <a:gd name="T62" fmla="*/ 23 w 273"/>
              <a:gd name="T63" fmla="*/ 29 h 72"/>
              <a:gd name="T64" fmla="*/ 27 w 273"/>
              <a:gd name="T65" fmla="*/ 20 h 72"/>
              <a:gd name="T66" fmla="*/ 54 w 273"/>
              <a:gd name="T67" fmla="*/ 29 h 72"/>
              <a:gd name="T68" fmla="*/ 77 w 273"/>
              <a:gd name="T69" fmla="*/ 35 h 72"/>
              <a:gd name="T70" fmla="*/ 126 w 273"/>
              <a:gd name="T71" fmla="*/ 26 h 72"/>
              <a:gd name="T72" fmla="*/ 166 w 273"/>
              <a:gd name="T73" fmla="*/ 20 h 72"/>
              <a:gd name="T74" fmla="*/ 196 w 273"/>
              <a:gd name="T75" fmla="*/ 17 h 72"/>
              <a:gd name="T76" fmla="*/ 203 w 273"/>
              <a:gd name="T77" fmla="*/ 29 h 72"/>
              <a:gd name="T78" fmla="*/ 208 w 273"/>
              <a:gd name="T79" fmla="*/ 33 h 72"/>
              <a:gd name="T80" fmla="*/ 215 w 273"/>
              <a:gd name="T81" fmla="*/ 21 h 72"/>
              <a:gd name="T82" fmla="*/ 245 w 273"/>
              <a:gd name="T83" fmla="*/ 11 h 72"/>
              <a:gd name="T84" fmla="*/ 251 w 273"/>
              <a:gd name="T85" fmla="*/ 5 h 72"/>
              <a:gd name="T86" fmla="*/ 267 w 273"/>
              <a:gd name="T87"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3" h="72">
                <a:moveTo>
                  <a:pt x="243" y="6"/>
                </a:moveTo>
                <a:cubicBezTo>
                  <a:pt x="211" y="17"/>
                  <a:pt x="211" y="17"/>
                  <a:pt x="211" y="17"/>
                </a:cubicBezTo>
                <a:cubicBezTo>
                  <a:pt x="210" y="19"/>
                  <a:pt x="210" y="19"/>
                  <a:pt x="210" y="19"/>
                </a:cubicBezTo>
                <a:cubicBezTo>
                  <a:pt x="210" y="22"/>
                  <a:pt x="209" y="26"/>
                  <a:pt x="208" y="28"/>
                </a:cubicBezTo>
                <a:cubicBezTo>
                  <a:pt x="208" y="27"/>
                  <a:pt x="207" y="27"/>
                  <a:pt x="207" y="27"/>
                </a:cubicBezTo>
                <a:cubicBezTo>
                  <a:pt x="203" y="18"/>
                  <a:pt x="200" y="13"/>
                  <a:pt x="200" y="13"/>
                </a:cubicBezTo>
                <a:cubicBezTo>
                  <a:pt x="199" y="12"/>
                  <a:pt x="199" y="12"/>
                  <a:pt x="199" y="12"/>
                </a:cubicBezTo>
                <a:cubicBezTo>
                  <a:pt x="166" y="15"/>
                  <a:pt x="166" y="15"/>
                  <a:pt x="166" y="15"/>
                </a:cubicBezTo>
                <a:cubicBezTo>
                  <a:pt x="125" y="21"/>
                  <a:pt x="125" y="21"/>
                  <a:pt x="125" y="21"/>
                </a:cubicBezTo>
                <a:cubicBezTo>
                  <a:pt x="77" y="30"/>
                  <a:pt x="77" y="30"/>
                  <a:pt x="77" y="30"/>
                </a:cubicBezTo>
                <a:cubicBezTo>
                  <a:pt x="55" y="24"/>
                  <a:pt x="55" y="24"/>
                  <a:pt x="55" y="24"/>
                </a:cubicBezTo>
                <a:cubicBezTo>
                  <a:pt x="25" y="15"/>
                  <a:pt x="25" y="15"/>
                  <a:pt x="25" y="15"/>
                </a:cubicBezTo>
                <a:cubicBezTo>
                  <a:pt x="20" y="24"/>
                  <a:pt x="20" y="24"/>
                  <a:pt x="20" y="24"/>
                </a:cubicBezTo>
                <a:cubicBezTo>
                  <a:pt x="0" y="28"/>
                  <a:pt x="0" y="28"/>
                  <a:pt x="0" y="28"/>
                </a:cubicBezTo>
                <a:cubicBezTo>
                  <a:pt x="0" y="61"/>
                  <a:pt x="0" y="61"/>
                  <a:pt x="0" y="61"/>
                </a:cubicBezTo>
                <a:cubicBezTo>
                  <a:pt x="91" y="58"/>
                  <a:pt x="91" y="58"/>
                  <a:pt x="91" y="58"/>
                </a:cubicBezTo>
                <a:cubicBezTo>
                  <a:pt x="121" y="59"/>
                  <a:pt x="121" y="59"/>
                  <a:pt x="121" y="59"/>
                </a:cubicBezTo>
                <a:cubicBezTo>
                  <a:pt x="124" y="72"/>
                  <a:pt x="124" y="72"/>
                  <a:pt x="124" y="72"/>
                </a:cubicBezTo>
                <a:cubicBezTo>
                  <a:pt x="245" y="42"/>
                  <a:pt x="245" y="42"/>
                  <a:pt x="245" y="42"/>
                </a:cubicBezTo>
                <a:cubicBezTo>
                  <a:pt x="260" y="41"/>
                  <a:pt x="260" y="41"/>
                  <a:pt x="260" y="41"/>
                </a:cubicBezTo>
                <a:cubicBezTo>
                  <a:pt x="273" y="0"/>
                  <a:pt x="273" y="0"/>
                  <a:pt x="273" y="0"/>
                </a:cubicBezTo>
                <a:cubicBezTo>
                  <a:pt x="249" y="0"/>
                  <a:pt x="249" y="0"/>
                  <a:pt x="249" y="0"/>
                </a:cubicBezTo>
                <a:lnTo>
                  <a:pt x="243" y="6"/>
                </a:lnTo>
                <a:close/>
                <a:moveTo>
                  <a:pt x="267" y="5"/>
                </a:moveTo>
                <a:cubicBezTo>
                  <a:pt x="256" y="36"/>
                  <a:pt x="256" y="36"/>
                  <a:pt x="256" y="36"/>
                </a:cubicBezTo>
                <a:cubicBezTo>
                  <a:pt x="244" y="38"/>
                  <a:pt x="244" y="38"/>
                  <a:pt x="244" y="38"/>
                </a:cubicBezTo>
                <a:cubicBezTo>
                  <a:pt x="127" y="66"/>
                  <a:pt x="127" y="66"/>
                  <a:pt x="127" y="66"/>
                </a:cubicBezTo>
                <a:cubicBezTo>
                  <a:pt x="124" y="54"/>
                  <a:pt x="124" y="54"/>
                  <a:pt x="124" y="54"/>
                </a:cubicBezTo>
                <a:cubicBezTo>
                  <a:pt x="91" y="53"/>
                  <a:pt x="91" y="53"/>
                  <a:pt x="91" y="53"/>
                </a:cubicBezTo>
                <a:cubicBezTo>
                  <a:pt x="4" y="56"/>
                  <a:pt x="4" y="56"/>
                  <a:pt x="4" y="56"/>
                </a:cubicBezTo>
                <a:cubicBezTo>
                  <a:pt x="4" y="32"/>
                  <a:pt x="4" y="32"/>
                  <a:pt x="4" y="32"/>
                </a:cubicBezTo>
                <a:cubicBezTo>
                  <a:pt x="23" y="29"/>
                  <a:pt x="23" y="29"/>
                  <a:pt x="23" y="29"/>
                </a:cubicBezTo>
                <a:cubicBezTo>
                  <a:pt x="27" y="20"/>
                  <a:pt x="27" y="20"/>
                  <a:pt x="27" y="20"/>
                </a:cubicBezTo>
                <a:cubicBezTo>
                  <a:pt x="54" y="29"/>
                  <a:pt x="54" y="29"/>
                  <a:pt x="54" y="29"/>
                </a:cubicBezTo>
                <a:cubicBezTo>
                  <a:pt x="77" y="35"/>
                  <a:pt x="77" y="35"/>
                  <a:pt x="77" y="35"/>
                </a:cubicBezTo>
                <a:cubicBezTo>
                  <a:pt x="126" y="26"/>
                  <a:pt x="126" y="26"/>
                  <a:pt x="126" y="26"/>
                </a:cubicBezTo>
                <a:cubicBezTo>
                  <a:pt x="166" y="20"/>
                  <a:pt x="166" y="20"/>
                  <a:pt x="166" y="20"/>
                </a:cubicBezTo>
                <a:cubicBezTo>
                  <a:pt x="196" y="17"/>
                  <a:pt x="196" y="17"/>
                  <a:pt x="196" y="17"/>
                </a:cubicBezTo>
                <a:cubicBezTo>
                  <a:pt x="198" y="19"/>
                  <a:pt x="200" y="23"/>
                  <a:pt x="203" y="29"/>
                </a:cubicBezTo>
                <a:cubicBezTo>
                  <a:pt x="204" y="32"/>
                  <a:pt x="206" y="33"/>
                  <a:pt x="208" y="33"/>
                </a:cubicBezTo>
                <a:cubicBezTo>
                  <a:pt x="212" y="32"/>
                  <a:pt x="214" y="26"/>
                  <a:pt x="215" y="21"/>
                </a:cubicBezTo>
                <a:cubicBezTo>
                  <a:pt x="245" y="11"/>
                  <a:pt x="245" y="11"/>
                  <a:pt x="245" y="11"/>
                </a:cubicBezTo>
                <a:cubicBezTo>
                  <a:pt x="251" y="5"/>
                  <a:pt x="251" y="5"/>
                  <a:pt x="251" y="5"/>
                </a:cubicBezTo>
                <a:lnTo>
                  <a:pt x="267" y="5"/>
                </a:ln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Oval 309"/>
          <p:cNvSpPr>
            <a:spLocks noChangeArrowheads="1"/>
          </p:cNvSpPr>
          <p:nvPr/>
        </p:nvSpPr>
        <p:spPr bwMode="auto">
          <a:xfrm>
            <a:off x="1274768" y="4116388"/>
            <a:ext cx="1960562" cy="194627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22" name="Oval 310"/>
          <p:cNvSpPr>
            <a:spLocks noChangeArrowheads="1"/>
          </p:cNvSpPr>
          <p:nvPr/>
        </p:nvSpPr>
        <p:spPr bwMode="auto">
          <a:xfrm>
            <a:off x="1274769" y="7186614"/>
            <a:ext cx="1960562" cy="19478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23" name="Oval 311"/>
          <p:cNvSpPr>
            <a:spLocks noChangeArrowheads="1"/>
          </p:cNvSpPr>
          <p:nvPr/>
        </p:nvSpPr>
        <p:spPr bwMode="auto">
          <a:xfrm>
            <a:off x="1270008" y="10271129"/>
            <a:ext cx="1960562" cy="194627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33" name="Group 332"/>
          <p:cNvGrpSpPr/>
          <p:nvPr/>
        </p:nvGrpSpPr>
        <p:grpSpPr>
          <a:xfrm>
            <a:off x="1720855" y="4641850"/>
            <a:ext cx="1066800" cy="881063"/>
            <a:chOff x="1720855" y="4641850"/>
            <a:chExt cx="1066800" cy="881063"/>
          </a:xfrm>
          <a:solidFill>
            <a:schemeClr val="accent1"/>
          </a:solidFill>
        </p:grpSpPr>
        <p:sp>
          <p:nvSpPr>
            <p:cNvPr id="124" name="Freeform 312"/>
            <p:cNvSpPr>
              <a:spLocks/>
            </p:cNvSpPr>
            <p:nvPr/>
          </p:nvSpPr>
          <p:spPr bwMode="auto">
            <a:xfrm>
              <a:off x="1720855" y="5100638"/>
              <a:ext cx="1066800" cy="422275"/>
            </a:xfrm>
            <a:custGeom>
              <a:avLst/>
              <a:gdLst>
                <a:gd name="T0" fmla="*/ 335 w 335"/>
                <a:gd name="T1" fmla="*/ 6 h 134"/>
                <a:gd name="T2" fmla="*/ 335 w 335"/>
                <a:gd name="T3" fmla="*/ 110 h 134"/>
                <a:gd name="T4" fmla="*/ 331 w 335"/>
                <a:gd name="T5" fmla="*/ 121 h 134"/>
                <a:gd name="T6" fmla="*/ 305 w 335"/>
                <a:gd name="T7" fmla="*/ 134 h 134"/>
                <a:gd name="T8" fmla="*/ 30 w 335"/>
                <a:gd name="T9" fmla="*/ 134 h 134"/>
                <a:gd name="T10" fmla="*/ 27 w 335"/>
                <a:gd name="T11" fmla="*/ 134 h 134"/>
                <a:gd name="T12" fmla="*/ 0 w 335"/>
                <a:gd name="T13" fmla="*/ 107 h 134"/>
                <a:gd name="T14" fmla="*/ 0 w 335"/>
                <a:gd name="T15" fmla="*/ 9 h 134"/>
                <a:gd name="T16" fmla="*/ 4 w 335"/>
                <a:gd name="T17" fmla="*/ 2 h 134"/>
                <a:gd name="T18" fmla="*/ 12 w 335"/>
                <a:gd name="T19" fmla="*/ 3 h 134"/>
                <a:gd name="T20" fmla="*/ 31 w 335"/>
                <a:gd name="T21" fmla="*/ 9 h 134"/>
                <a:gd name="T22" fmla="*/ 136 w 335"/>
                <a:gd name="T23" fmla="*/ 9 h 134"/>
                <a:gd name="T24" fmla="*/ 140 w 335"/>
                <a:gd name="T25" fmla="*/ 9 h 134"/>
                <a:gd name="T26" fmla="*/ 140 w 335"/>
                <a:gd name="T27" fmla="*/ 28 h 134"/>
                <a:gd name="T28" fmla="*/ 148 w 335"/>
                <a:gd name="T29" fmla="*/ 36 h 134"/>
                <a:gd name="T30" fmla="*/ 186 w 335"/>
                <a:gd name="T31" fmla="*/ 36 h 134"/>
                <a:gd name="T32" fmla="*/ 196 w 335"/>
                <a:gd name="T33" fmla="*/ 27 h 134"/>
                <a:gd name="T34" fmla="*/ 196 w 335"/>
                <a:gd name="T35" fmla="*/ 9 h 134"/>
                <a:gd name="T36" fmla="*/ 200 w 335"/>
                <a:gd name="T37" fmla="*/ 9 h 134"/>
                <a:gd name="T38" fmla="*/ 306 w 335"/>
                <a:gd name="T39" fmla="*/ 9 h 134"/>
                <a:gd name="T40" fmla="*/ 323 w 335"/>
                <a:gd name="T41" fmla="*/ 4 h 134"/>
                <a:gd name="T42" fmla="*/ 335 w 335"/>
                <a:gd name="T43"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5" h="134">
                  <a:moveTo>
                    <a:pt x="335" y="6"/>
                  </a:moveTo>
                  <a:cubicBezTo>
                    <a:pt x="335" y="41"/>
                    <a:pt x="335" y="76"/>
                    <a:pt x="335" y="110"/>
                  </a:cubicBezTo>
                  <a:cubicBezTo>
                    <a:pt x="334" y="114"/>
                    <a:pt x="333" y="117"/>
                    <a:pt x="331" y="121"/>
                  </a:cubicBezTo>
                  <a:cubicBezTo>
                    <a:pt x="325" y="130"/>
                    <a:pt x="317" y="134"/>
                    <a:pt x="305" y="134"/>
                  </a:cubicBezTo>
                  <a:cubicBezTo>
                    <a:pt x="214" y="134"/>
                    <a:pt x="122" y="134"/>
                    <a:pt x="30" y="134"/>
                  </a:cubicBezTo>
                  <a:cubicBezTo>
                    <a:pt x="29" y="134"/>
                    <a:pt x="28" y="134"/>
                    <a:pt x="27" y="134"/>
                  </a:cubicBezTo>
                  <a:cubicBezTo>
                    <a:pt x="12" y="133"/>
                    <a:pt x="1" y="122"/>
                    <a:pt x="0" y="107"/>
                  </a:cubicBezTo>
                  <a:cubicBezTo>
                    <a:pt x="0" y="74"/>
                    <a:pt x="0" y="42"/>
                    <a:pt x="0" y="9"/>
                  </a:cubicBezTo>
                  <a:cubicBezTo>
                    <a:pt x="0" y="6"/>
                    <a:pt x="1" y="4"/>
                    <a:pt x="4" y="2"/>
                  </a:cubicBezTo>
                  <a:cubicBezTo>
                    <a:pt x="7" y="1"/>
                    <a:pt x="9" y="1"/>
                    <a:pt x="12" y="3"/>
                  </a:cubicBezTo>
                  <a:cubicBezTo>
                    <a:pt x="17" y="7"/>
                    <a:pt x="24" y="9"/>
                    <a:pt x="31" y="9"/>
                  </a:cubicBezTo>
                  <a:cubicBezTo>
                    <a:pt x="66" y="8"/>
                    <a:pt x="101" y="9"/>
                    <a:pt x="136" y="9"/>
                  </a:cubicBezTo>
                  <a:cubicBezTo>
                    <a:pt x="137" y="9"/>
                    <a:pt x="138" y="9"/>
                    <a:pt x="140" y="9"/>
                  </a:cubicBezTo>
                  <a:cubicBezTo>
                    <a:pt x="140" y="15"/>
                    <a:pt x="140" y="22"/>
                    <a:pt x="140" y="28"/>
                  </a:cubicBezTo>
                  <a:cubicBezTo>
                    <a:pt x="140" y="34"/>
                    <a:pt x="142" y="36"/>
                    <a:pt x="148" y="36"/>
                  </a:cubicBezTo>
                  <a:cubicBezTo>
                    <a:pt x="161" y="36"/>
                    <a:pt x="174" y="36"/>
                    <a:pt x="186" y="36"/>
                  </a:cubicBezTo>
                  <a:cubicBezTo>
                    <a:pt x="194" y="36"/>
                    <a:pt x="196" y="34"/>
                    <a:pt x="196" y="27"/>
                  </a:cubicBezTo>
                  <a:cubicBezTo>
                    <a:pt x="196" y="21"/>
                    <a:pt x="196" y="15"/>
                    <a:pt x="196" y="9"/>
                  </a:cubicBezTo>
                  <a:cubicBezTo>
                    <a:pt x="197" y="9"/>
                    <a:pt x="199" y="9"/>
                    <a:pt x="200" y="9"/>
                  </a:cubicBezTo>
                  <a:cubicBezTo>
                    <a:pt x="235" y="9"/>
                    <a:pt x="270" y="8"/>
                    <a:pt x="306" y="9"/>
                  </a:cubicBezTo>
                  <a:cubicBezTo>
                    <a:pt x="312" y="9"/>
                    <a:pt x="317" y="7"/>
                    <a:pt x="323" y="4"/>
                  </a:cubicBezTo>
                  <a:cubicBezTo>
                    <a:pt x="329" y="0"/>
                    <a:pt x="332" y="1"/>
                    <a:pt x="33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13"/>
            <p:cNvSpPr>
              <a:spLocks noEditPoints="1"/>
            </p:cNvSpPr>
            <p:nvPr/>
          </p:nvSpPr>
          <p:spPr bwMode="auto">
            <a:xfrm>
              <a:off x="1720855" y="4641850"/>
              <a:ext cx="1066800" cy="442913"/>
            </a:xfrm>
            <a:custGeom>
              <a:avLst/>
              <a:gdLst>
                <a:gd name="T0" fmla="*/ 335 w 335"/>
                <a:gd name="T1" fmla="*/ 66 h 140"/>
                <a:gd name="T2" fmla="*/ 335 w 335"/>
                <a:gd name="T3" fmla="*/ 115 h 140"/>
                <a:gd name="T4" fmla="*/ 335 w 335"/>
                <a:gd name="T5" fmla="*/ 117 h 140"/>
                <a:gd name="T6" fmla="*/ 305 w 335"/>
                <a:gd name="T7" fmla="*/ 140 h 140"/>
                <a:gd name="T8" fmla="*/ 200 w 335"/>
                <a:gd name="T9" fmla="*/ 140 h 140"/>
                <a:gd name="T10" fmla="*/ 196 w 335"/>
                <a:gd name="T11" fmla="*/ 140 h 140"/>
                <a:gd name="T12" fmla="*/ 196 w 335"/>
                <a:gd name="T13" fmla="*/ 133 h 140"/>
                <a:gd name="T14" fmla="*/ 188 w 335"/>
                <a:gd name="T15" fmla="*/ 126 h 140"/>
                <a:gd name="T16" fmla="*/ 148 w 335"/>
                <a:gd name="T17" fmla="*/ 126 h 140"/>
                <a:gd name="T18" fmla="*/ 140 w 335"/>
                <a:gd name="T19" fmla="*/ 134 h 140"/>
                <a:gd name="T20" fmla="*/ 140 w 335"/>
                <a:gd name="T21" fmla="*/ 140 h 140"/>
                <a:gd name="T22" fmla="*/ 137 w 335"/>
                <a:gd name="T23" fmla="*/ 140 h 140"/>
                <a:gd name="T24" fmla="*/ 29 w 335"/>
                <a:gd name="T25" fmla="*/ 140 h 140"/>
                <a:gd name="T26" fmla="*/ 0 w 335"/>
                <a:gd name="T27" fmla="*/ 111 h 140"/>
                <a:gd name="T28" fmla="*/ 0 w 335"/>
                <a:gd name="T29" fmla="*/ 72 h 140"/>
                <a:gd name="T30" fmla="*/ 30 w 335"/>
                <a:gd name="T31" fmla="*/ 42 h 140"/>
                <a:gd name="T32" fmla="*/ 94 w 335"/>
                <a:gd name="T33" fmla="*/ 42 h 140"/>
                <a:gd name="T34" fmla="*/ 98 w 335"/>
                <a:gd name="T35" fmla="*/ 42 h 140"/>
                <a:gd name="T36" fmla="*/ 98 w 335"/>
                <a:gd name="T37" fmla="*/ 29 h 140"/>
                <a:gd name="T38" fmla="*/ 127 w 335"/>
                <a:gd name="T39" fmla="*/ 0 h 140"/>
                <a:gd name="T40" fmla="*/ 208 w 335"/>
                <a:gd name="T41" fmla="*/ 0 h 140"/>
                <a:gd name="T42" fmla="*/ 215 w 335"/>
                <a:gd name="T43" fmla="*/ 1 h 140"/>
                <a:gd name="T44" fmla="*/ 238 w 335"/>
                <a:gd name="T45" fmla="*/ 29 h 140"/>
                <a:gd name="T46" fmla="*/ 238 w 335"/>
                <a:gd name="T47" fmla="*/ 42 h 140"/>
                <a:gd name="T48" fmla="*/ 242 w 335"/>
                <a:gd name="T49" fmla="*/ 42 h 140"/>
                <a:gd name="T50" fmla="*/ 307 w 335"/>
                <a:gd name="T51" fmla="*/ 42 h 140"/>
                <a:gd name="T52" fmla="*/ 335 w 335"/>
                <a:gd name="T53" fmla="*/ 65 h 140"/>
                <a:gd name="T54" fmla="*/ 335 w 335"/>
                <a:gd name="T55" fmla="*/ 66 h 140"/>
                <a:gd name="T56" fmla="*/ 126 w 335"/>
                <a:gd name="T57" fmla="*/ 42 h 140"/>
                <a:gd name="T58" fmla="*/ 209 w 335"/>
                <a:gd name="T59" fmla="*/ 42 h 140"/>
                <a:gd name="T60" fmla="*/ 209 w 335"/>
                <a:gd name="T61" fmla="*/ 28 h 140"/>
                <a:gd name="T62" fmla="*/ 126 w 335"/>
                <a:gd name="T63" fmla="*/ 28 h 140"/>
                <a:gd name="T64" fmla="*/ 126 w 335"/>
                <a:gd name="T65" fmla="*/ 4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5" h="140">
                  <a:moveTo>
                    <a:pt x="335" y="66"/>
                  </a:moveTo>
                  <a:cubicBezTo>
                    <a:pt x="335" y="82"/>
                    <a:pt x="335" y="99"/>
                    <a:pt x="335" y="115"/>
                  </a:cubicBezTo>
                  <a:cubicBezTo>
                    <a:pt x="335" y="116"/>
                    <a:pt x="335" y="116"/>
                    <a:pt x="335" y="117"/>
                  </a:cubicBezTo>
                  <a:cubicBezTo>
                    <a:pt x="331" y="132"/>
                    <a:pt x="321" y="140"/>
                    <a:pt x="305" y="140"/>
                  </a:cubicBezTo>
                  <a:cubicBezTo>
                    <a:pt x="270" y="140"/>
                    <a:pt x="235" y="140"/>
                    <a:pt x="200" y="140"/>
                  </a:cubicBezTo>
                  <a:cubicBezTo>
                    <a:pt x="199" y="140"/>
                    <a:pt x="197" y="140"/>
                    <a:pt x="196" y="140"/>
                  </a:cubicBezTo>
                  <a:cubicBezTo>
                    <a:pt x="196" y="137"/>
                    <a:pt x="196" y="135"/>
                    <a:pt x="196" y="133"/>
                  </a:cubicBezTo>
                  <a:cubicBezTo>
                    <a:pt x="196" y="128"/>
                    <a:pt x="193" y="126"/>
                    <a:pt x="188" y="126"/>
                  </a:cubicBezTo>
                  <a:cubicBezTo>
                    <a:pt x="175" y="126"/>
                    <a:pt x="161" y="126"/>
                    <a:pt x="148" y="126"/>
                  </a:cubicBezTo>
                  <a:cubicBezTo>
                    <a:pt x="143" y="126"/>
                    <a:pt x="140" y="128"/>
                    <a:pt x="140" y="134"/>
                  </a:cubicBezTo>
                  <a:cubicBezTo>
                    <a:pt x="140" y="136"/>
                    <a:pt x="140" y="137"/>
                    <a:pt x="140" y="140"/>
                  </a:cubicBezTo>
                  <a:cubicBezTo>
                    <a:pt x="139" y="140"/>
                    <a:pt x="138" y="140"/>
                    <a:pt x="137" y="140"/>
                  </a:cubicBezTo>
                  <a:cubicBezTo>
                    <a:pt x="101" y="140"/>
                    <a:pt x="65" y="140"/>
                    <a:pt x="29" y="140"/>
                  </a:cubicBezTo>
                  <a:cubicBezTo>
                    <a:pt x="12" y="140"/>
                    <a:pt x="0" y="127"/>
                    <a:pt x="0" y="111"/>
                  </a:cubicBezTo>
                  <a:cubicBezTo>
                    <a:pt x="0" y="98"/>
                    <a:pt x="1" y="85"/>
                    <a:pt x="0" y="72"/>
                  </a:cubicBezTo>
                  <a:cubicBezTo>
                    <a:pt x="0" y="55"/>
                    <a:pt x="13" y="41"/>
                    <a:pt x="30" y="42"/>
                  </a:cubicBezTo>
                  <a:cubicBezTo>
                    <a:pt x="52" y="42"/>
                    <a:pt x="73" y="42"/>
                    <a:pt x="94" y="42"/>
                  </a:cubicBezTo>
                  <a:cubicBezTo>
                    <a:pt x="95" y="42"/>
                    <a:pt x="96" y="42"/>
                    <a:pt x="98" y="42"/>
                  </a:cubicBezTo>
                  <a:cubicBezTo>
                    <a:pt x="98" y="38"/>
                    <a:pt x="98" y="33"/>
                    <a:pt x="98" y="29"/>
                  </a:cubicBezTo>
                  <a:cubicBezTo>
                    <a:pt x="98" y="12"/>
                    <a:pt x="110" y="0"/>
                    <a:pt x="127" y="0"/>
                  </a:cubicBezTo>
                  <a:cubicBezTo>
                    <a:pt x="154" y="0"/>
                    <a:pt x="181" y="0"/>
                    <a:pt x="208" y="0"/>
                  </a:cubicBezTo>
                  <a:cubicBezTo>
                    <a:pt x="211" y="0"/>
                    <a:pt x="213" y="0"/>
                    <a:pt x="215" y="1"/>
                  </a:cubicBezTo>
                  <a:cubicBezTo>
                    <a:pt x="228" y="3"/>
                    <a:pt x="237" y="14"/>
                    <a:pt x="238" y="29"/>
                  </a:cubicBezTo>
                  <a:cubicBezTo>
                    <a:pt x="238" y="33"/>
                    <a:pt x="238" y="37"/>
                    <a:pt x="238" y="42"/>
                  </a:cubicBezTo>
                  <a:cubicBezTo>
                    <a:pt x="239" y="42"/>
                    <a:pt x="241" y="42"/>
                    <a:pt x="242" y="42"/>
                  </a:cubicBezTo>
                  <a:cubicBezTo>
                    <a:pt x="264" y="42"/>
                    <a:pt x="285" y="42"/>
                    <a:pt x="307" y="42"/>
                  </a:cubicBezTo>
                  <a:cubicBezTo>
                    <a:pt x="321" y="42"/>
                    <a:pt x="331" y="50"/>
                    <a:pt x="335" y="65"/>
                  </a:cubicBezTo>
                  <a:cubicBezTo>
                    <a:pt x="335" y="65"/>
                    <a:pt x="335" y="65"/>
                    <a:pt x="335" y="66"/>
                  </a:cubicBezTo>
                  <a:close/>
                  <a:moveTo>
                    <a:pt x="126" y="42"/>
                  </a:moveTo>
                  <a:cubicBezTo>
                    <a:pt x="154" y="42"/>
                    <a:pt x="182" y="42"/>
                    <a:pt x="209" y="42"/>
                  </a:cubicBezTo>
                  <a:cubicBezTo>
                    <a:pt x="209" y="37"/>
                    <a:pt x="209" y="33"/>
                    <a:pt x="209" y="28"/>
                  </a:cubicBezTo>
                  <a:cubicBezTo>
                    <a:pt x="182" y="28"/>
                    <a:pt x="154" y="28"/>
                    <a:pt x="126" y="28"/>
                  </a:cubicBezTo>
                  <a:cubicBezTo>
                    <a:pt x="126" y="33"/>
                    <a:pt x="126" y="37"/>
                    <a:pt x="126"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7" name="Freeform 336"/>
          <p:cNvSpPr>
            <a:spLocks/>
          </p:cNvSpPr>
          <p:nvPr/>
        </p:nvSpPr>
        <p:spPr bwMode="auto">
          <a:xfrm>
            <a:off x="1660531" y="7668757"/>
            <a:ext cx="1187611" cy="984384"/>
          </a:xfrm>
          <a:custGeom>
            <a:avLst/>
            <a:gdLst>
              <a:gd name="connsiteX0" fmla="*/ 391746 w 1187611"/>
              <a:gd name="connsiteY0" fmla="*/ 346396 h 984384"/>
              <a:gd name="connsiteX1" fmla="*/ 629976 w 1187611"/>
              <a:gd name="connsiteY1" fmla="*/ 428557 h 984384"/>
              <a:gd name="connsiteX2" fmla="*/ 738154 w 1187611"/>
              <a:gd name="connsiteY2" fmla="*/ 596038 h 984384"/>
              <a:gd name="connsiteX3" fmla="*/ 668156 w 1187611"/>
              <a:gd name="connsiteY3" fmla="*/ 817240 h 984384"/>
              <a:gd name="connsiteX4" fmla="*/ 439074 w 1187611"/>
              <a:gd name="connsiteY4" fmla="*/ 931001 h 984384"/>
              <a:gd name="connsiteX5" fmla="*/ 264081 w 1187611"/>
              <a:gd name="connsiteY5" fmla="*/ 921520 h 984384"/>
              <a:gd name="connsiteX6" fmla="*/ 251354 w 1187611"/>
              <a:gd name="connsiteY6" fmla="*/ 924680 h 984384"/>
              <a:gd name="connsiteX7" fmla="*/ 139995 w 1187611"/>
              <a:gd name="connsiteY7" fmla="*/ 978401 h 984384"/>
              <a:gd name="connsiteX8" fmla="*/ 108178 w 1187611"/>
              <a:gd name="connsiteY8" fmla="*/ 978401 h 984384"/>
              <a:gd name="connsiteX9" fmla="*/ 101814 w 1187611"/>
              <a:gd name="connsiteY9" fmla="*/ 946801 h 984384"/>
              <a:gd name="connsiteX10" fmla="*/ 133631 w 1187611"/>
              <a:gd name="connsiteY10" fmla="*/ 867800 h 984384"/>
              <a:gd name="connsiteX11" fmla="*/ 124086 w 1187611"/>
              <a:gd name="connsiteY11" fmla="*/ 858320 h 984384"/>
              <a:gd name="connsiteX12" fmla="*/ 3182 w 1187611"/>
              <a:gd name="connsiteY12" fmla="*/ 678199 h 984384"/>
              <a:gd name="connsiteX13" fmla="*/ 0 w 1187611"/>
              <a:gd name="connsiteY13" fmla="*/ 662399 h 984384"/>
              <a:gd name="connsiteX14" fmla="*/ 0 w 1187611"/>
              <a:gd name="connsiteY14" fmla="*/ 618158 h 984384"/>
              <a:gd name="connsiteX15" fmla="*/ 9545 w 1187611"/>
              <a:gd name="connsiteY15" fmla="*/ 577078 h 984384"/>
              <a:gd name="connsiteX16" fmla="*/ 146358 w 1187611"/>
              <a:gd name="connsiteY16" fmla="*/ 406437 h 984384"/>
              <a:gd name="connsiteX17" fmla="*/ 391746 w 1187611"/>
              <a:gd name="connsiteY17" fmla="*/ 346396 h 984384"/>
              <a:gd name="connsiteX18" fmla="*/ 775508 w 1187611"/>
              <a:gd name="connsiteY18" fmla="*/ 365 h 984384"/>
              <a:gd name="connsiteX19" fmla="*/ 1008929 w 1187611"/>
              <a:gd name="connsiteY19" fmla="*/ 71525 h 984384"/>
              <a:gd name="connsiteX20" fmla="*/ 1177820 w 1187611"/>
              <a:gd name="connsiteY20" fmla="*/ 296076 h 984384"/>
              <a:gd name="connsiteX21" fmla="*/ 1082222 w 1187611"/>
              <a:gd name="connsiteY21" fmla="*/ 609183 h 984384"/>
              <a:gd name="connsiteX22" fmla="*/ 1037609 w 1187611"/>
              <a:gd name="connsiteY22" fmla="*/ 653461 h 984384"/>
              <a:gd name="connsiteX23" fmla="*/ 1075848 w 1187611"/>
              <a:gd name="connsiteY23" fmla="*/ 735690 h 984384"/>
              <a:gd name="connsiteX24" fmla="*/ 1085408 w 1187611"/>
              <a:gd name="connsiteY24" fmla="*/ 751504 h 984384"/>
              <a:gd name="connsiteX25" fmla="*/ 1082222 w 1187611"/>
              <a:gd name="connsiteY25" fmla="*/ 779968 h 984384"/>
              <a:gd name="connsiteX26" fmla="*/ 1050355 w 1187611"/>
              <a:gd name="connsiteY26" fmla="*/ 783131 h 984384"/>
              <a:gd name="connsiteX27" fmla="*/ 964316 w 1187611"/>
              <a:gd name="connsiteY27" fmla="*/ 735690 h 984384"/>
              <a:gd name="connsiteX28" fmla="*/ 878277 w 1187611"/>
              <a:gd name="connsiteY28" fmla="*/ 723040 h 984384"/>
              <a:gd name="connsiteX29" fmla="*/ 817731 w 1187611"/>
              <a:gd name="connsiteY29" fmla="*/ 735690 h 984384"/>
              <a:gd name="connsiteX30" fmla="*/ 785865 w 1187611"/>
              <a:gd name="connsiteY30" fmla="*/ 700901 h 984384"/>
              <a:gd name="connsiteX31" fmla="*/ 706199 w 1187611"/>
              <a:gd name="connsiteY31" fmla="*/ 432072 h 984384"/>
              <a:gd name="connsiteX32" fmla="*/ 444896 w 1187611"/>
              <a:gd name="connsiteY32" fmla="*/ 302402 h 984384"/>
              <a:gd name="connsiteX33" fmla="*/ 377976 w 1187611"/>
              <a:gd name="connsiteY33" fmla="*/ 296076 h 984384"/>
              <a:gd name="connsiteX34" fmla="*/ 362043 w 1187611"/>
              <a:gd name="connsiteY34" fmla="*/ 296076 h 984384"/>
              <a:gd name="connsiteX35" fmla="*/ 342923 w 1187611"/>
              <a:gd name="connsiteY35" fmla="*/ 258124 h 984384"/>
              <a:gd name="connsiteX36" fmla="*/ 537308 w 1187611"/>
              <a:gd name="connsiteY36" fmla="*/ 52549 h 984384"/>
              <a:gd name="connsiteX37" fmla="*/ 775508 w 1187611"/>
              <a:gd name="connsiteY37" fmla="*/ 365 h 98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7611" h="984384">
                <a:moveTo>
                  <a:pt x="391746" y="346396"/>
                </a:moveTo>
                <a:cubicBezTo>
                  <a:pt x="478050" y="350347"/>
                  <a:pt x="563160" y="377997"/>
                  <a:pt x="629976" y="428557"/>
                </a:cubicBezTo>
                <a:cubicBezTo>
                  <a:pt x="684065" y="469637"/>
                  <a:pt x="725427" y="523358"/>
                  <a:pt x="738154" y="596038"/>
                </a:cubicBezTo>
                <a:cubicBezTo>
                  <a:pt x="754062" y="681359"/>
                  <a:pt x="725427" y="757199"/>
                  <a:pt x="668156" y="817240"/>
                </a:cubicBezTo>
                <a:cubicBezTo>
                  <a:pt x="604522" y="883600"/>
                  <a:pt x="524980" y="918360"/>
                  <a:pt x="439074" y="931001"/>
                </a:cubicBezTo>
                <a:cubicBezTo>
                  <a:pt x="378622" y="940481"/>
                  <a:pt x="321351" y="937321"/>
                  <a:pt x="264081" y="921520"/>
                </a:cubicBezTo>
                <a:cubicBezTo>
                  <a:pt x="260899" y="921520"/>
                  <a:pt x="254536" y="924680"/>
                  <a:pt x="251354" y="924680"/>
                </a:cubicBezTo>
                <a:cubicBezTo>
                  <a:pt x="213174" y="943641"/>
                  <a:pt x="174993" y="962601"/>
                  <a:pt x="139995" y="978401"/>
                </a:cubicBezTo>
                <a:cubicBezTo>
                  <a:pt x="127268" y="984721"/>
                  <a:pt x="117723" y="987881"/>
                  <a:pt x="108178" y="978401"/>
                </a:cubicBezTo>
                <a:cubicBezTo>
                  <a:pt x="98633" y="972081"/>
                  <a:pt x="98633" y="959441"/>
                  <a:pt x="101814" y="946801"/>
                </a:cubicBezTo>
                <a:cubicBezTo>
                  <a:pt x="114541" y="918360"/>
                  <a:pt x="124086" y="893080"/>
                  <a:pt x="133631" y="867800"/>
                </a:cubicBezTo>
                <a:cubicBezTo>
                  <a:pt x="130449" y="864640"/>
                  <a:pt x="127268" y="861480"/>
                  <a:pt x="124086" y="858320"/>
                </a:cubicBezTo>
                <a:cubicBezTo>
                  <a:pt x="60452" y="814080"/>
                  <a:pt x="19090" y="757199"/>
                  <a:pt x="3182" y="678199"/>
                </a:cubicBezTo>
                <a:cubicBezTo>
                  <a:pt x="3182" y="675039"/>
                  <a:pt x="0" y="668719"/>
                  <a:pt x="0" y="662399"/>
                </a:cubicBezTo>
                <a:cubicBezTo>
                  <a:pt x="0" y="649759"/>
                  <a:pt x="0" y="633959"/>
                  <a:pt x="0" y="618158"/>
                </a:cubicBezTo>
                <a:cubicBezTo>
                  <a:pt x="3182" y="605518"/>
                  <a:pt x="6363" y="589718"/>
                  <a:pt x="9545" y="577078"/>
                </a:cubicBezTo>
                <a:cubicBezTo>
                  <a:pt x="31817" y="501238"/>
                  <a:pt x="79542" y="447517"/>
                  <a:pt x="146358" y="406437"/>
                </a:cubicBezTo>
                <a:cubicBezTo>
                  <a:pt x="217946" y="362197"/>
                  <a:pt x="305443" y="342446"/>
                  <a:pt x="391746" y="346396"/>
                </a:cubicBezTo>
                <a:close/>
                <a:moveTo>
                  <a:pt x="775508" y="365"/>
                </a:moveTo>
                <a:cubicBezTo>
                  <a:pt x="854378" y="3527"/>
                  <a:pt x="932450" y="27248"/>
                  <a:pt x="1008929" y="71525"/>
                </a:cubicBezTo>
                <a:cubicBezTo>
                  <a:pt x="1094968" y="122128"/>
                  <a:pt x="1155514" y="198033"/>
                  <a:pt x="1177820" y="296076"/>
                </a:cubicBezTo>
                <a:cubicBezTo>
                  <a:pt x="1206500" y="416259"/>
                  <a:pt x="1171447" y="520628"/>
                  <a:pt x="1082222" y="609183"/>
                </a:cubicBezTo>
                <a:cubicBezTo>
                  <a:pt x="1069475" y="624996"/>
                  <a:pt x="1053542" y="637647"/>
                  <a:pt x="1037609" y="653461"/>
                </a:cubicBezTo>
                <a:cubicBezTo>
                  <a:pt x="1050355" y="678762"/>
                  <a:pt x="1063102" y="707226"/>
                  <a:pt x="1075848" y="735690"/>
                </a:cubicBezTo>
                <a:cubicBezTo>
                  <a:pt x="1079035" y="738853"/>
                  <a:pt x="1082222" y="745179"/>
                  <a:pt x="1085408" y="751504"/>
                </a:cubicBezTo>
                <a:cubicBezTo>
                  <a:pt x="1091781" y="764155"/>
                  <a:pt x="1088595" y="773643"/>
                  <a:pt x="1082222" y="779968"/>
                </a:cubicBezTo>
                <a:cubicBezTo>
                  <a:pt x="1072662" y="789456"/>
                  <a:pt x="1063102" y="792619"/>
                  <a:pt x="1050355" y="783131"/>
                </a:cubicBezTo>
                <a:cubicBezTo>
                  <a:pt x="1021676" y="767317"/>
                  <a:pt x="989809" y="754667"/>
                  <a:pt x="964316" y="735690"/>
                </a:cubicBezTo>
                <a:cubicBezTo>
                  <a:pt x="935637" y="716715"/>
                  <a:pt x="910144" y="710389"/>
                  <a:pt x="878277" y="723040"/>
                </a:cubicBezTo>
                <a:cubicBezTo>
                  <a:pt x="862344" y="729365"/>
                  <a:pt x="840038" y="732528"/>
                  <a:pt x="817731" y="735690"/>
                </a:cubicBezTo>
                <a:cubicBezTo>
                  <a:pt x="792238" y="738853"/>
                  <a:pt x="779492" y="726202"/>
                  <a:pt x="785865" y="700901"/>
                </a:cubicBezTo>
                <a:cubicBezTo>
                  <a:pt x="804985" y="596532"/>
                  <a:pt x="776305" y="507977"/>
                  <a:pt x="706199" y="432072"/>
                </a:cubicBezTo>
                <a:cubicBezTo>
                  <a:pt x="636093" y="356167"/>
                  <a:pt x="546868" y="318215"/>
                  <a:pt x="444896" y="302402"/>
                </a:cubicBezTo>
                <a:cubicBezTo>
                  <a:pt x="422589" y="299239"/>
                  <a:pt x="400283" y="299239"/>
                  <a:pt x="377976" y="296076"/>
                </a:cubicBezTo>
                <a:cubicBezTo>
                  <a:pt x="371603" y="296076"/>
                  <a:pt x="368416" y="296076"/>
                  <a:pt x="362043" y="296076"/>
                </a:cubicBezTo>
                <a:cubicBezTo>
                  <a:pt x="342923" y="289751"/>
                  <a:pt x="336550" y="273937"/>
                  <a:pt x="342923" y="258124"/>
                </a:cubicBezTo>
                <a:cubicBezTo>
                  <a:pt x="377976" y="163243"/>
                  <a:pt x="444896" y="93664"/>
                  <a:pt x="537308" y="52549"/>
                </a:cubicBezTo>
                <a:cubicBezTo>
                  <a:pt x="616974" y="14597"/>
                  <a:pt x="696639" y="-2798"/>
                  <a:pt x="775508" y="36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28" name="Freeform 316"/>
          <p:cNvSpPr>
            <a:spLocks noEditPoints="1"/>
          </p:cNvSpPr>
          <p:nvPr/>
        </p:nvSpPr>
        <p:spPr bwMode="auto">
          <a:xfrm>
            <a:off x="1684345" y="10650541"/>
            <a:ext cx="1133475" cy="1184275"/>
          </a:xfrm>
          <a:custGeom>
            <a:avLst/>
            <a:gdLst>
              <a:gd name="T0" fmla="*/ 177 w 356"/>
              <a:gd name="T1" fmla="*/ 375 h 375"/>
              <a:gd name="T2" fmla="*/ 143 w 356"/>
              <a:gd name="T3" fmla="*/ 371 h 375"/>
              <a:gd name="T4" fmla="*/ 132 w 356"/>
              <a:gd name="T5" fmla="*/ 362 h 375"/>
              <a:gd name="T6" fmla="*/ 117 w 356"/>
              <a:gd name="T7" fmla="*/ 327 h 375"/>
              <a:gd name="T8" fmla="*/ 112 w 356"/>
              <a:gd name="T9" fmla="*/ 321 h 375"/>
              <a:gd name="T10" fmla="*/ 94 w 356"/>
              <a:gd name="T11" fmla="*/ 311 h 375"/>
              <a:gd name="T12" fmla="*/ 88 w 356"/>
              <a:gd name="T13" fmla="*/ 309 h 375"/>
              <a:gd name="T14" fmla="*/ 51 w 356"/>
              <a:gd name="T15" fmla="*/ 314 h 375"/>
              <a:gd name="T16" fmla="*/ 35 w 356"/>
              <a:gd name="T17" fmla="*/ 308 h 375"/>
              <a:gd name="T18" fmla="*/ 2 w 356"/>
              <a:gd name="T19" fmla="*/ 250 h 375"/>
              <a:gd name="T20" fmla="*/ 4 w 356"/>
              <a:gd name="T21" fmla="*/ 234 h 375"/>
              <a:gd name="T22" fmla="*/ 27 w 356"/>
              <a:gd name="T23" fmla="*/ 204 h 375"/>
              <a:gd name="T24" fmla="*/ 29 w 356"/>
              <a:gd name="T25" fmla="*/ 198 h 375"/>
              <a:gd name="T26" fmla="*/ 29 w 356"/>
              <a:gd name="T27" fmla="*/ 177 h 375"/>
              <a:gd name="T28" fmla="*/ 27 w 356"/>
              <a:gd name="T29" fmla="*/ 170 h 375"/>
              <a:gd name="T30" fmla="*/ 4 w 356"/>
              <a:gd name="T31" fmla="*/ 140 h 375"/>
              <a:gd name="T32" fmla="*/ 2 w 356"/>
              <a:gd name="T33" fmla="*/ 125 h 375"/>
              <a:gd name="T34" fmla="*/ 35 w 356"/>
              <a:gd name="T35" fmla="*/ 66 h 375"/>
              <a:gd name="T36" fmla="*/ 51 w 356"/>
              <a:gd name="T37" fmla="*/ 60 h 375"/>
              <a:gd name="T38" fmla="*/ 89 w 356"/>
              <a:gd name="T39" fmla="*/ 65 h 375"/>
              <a:gd name="T40" fmla="*/ 94 w 356"/>
              <a:gd name="T41" fmla="*/ 64 h 375"/>
              <a:gd name="T42" fmla="*/ 113 w 356"/>
              <a:gd name="T43" fmla="*/ 53 h 375"/>
              <a:gd name="T44" fmla="*/ 117 w 356"/>
              <a:gd name="T45" fmla="*/ 49 h 375"/>
              <a:gd name="T46" fmla="*/ 131 w 356"/>
              <a:gd name="T47" fmla="*/ 14 h 375"/>
              <a:gd name="T48" fmla="*/ 144 w 356"/>
              <a:gd name="T49" fmla="*/ 3 h 375"/>
              <a:gd name="T50" fmla="*/ 213 w 356"/>
              <a:gd name="T51" fmla="*/ 4 h 375"/>
              <a:gd name="T52" fmla="*/ 224 w 356"/>
              <a:gd name="T53" fmla="*/ 13 h 375"/>
              <a:gd name="T54" fmla="*/ 238 w 356"/>
              <a:gd name="T55" fmla="*/ 48 h 375"/>
              <a:gd name="T56" fmla="*/ 244 w 356"/>
              <a:gd name="T57" fmla="*/ 54 h 375"/>
              <a:gd name="T58" fmla="*/ 262 w 356"/>
              <a:gd name="T59" fmla="*/ 64 h 375"/>
              <a:gd name="T60" fmla="*/ 267 w 356"/>
              <a:gd name="T61" fmla="*/ 65 h 375"/>
              <a:gd name="T62" fmla="*/ 305 w 356"/>
              <a:gd name="T63" fmla="*/ 60 h 375"/>
              <a:gd name="T64" fmla="*/ 320 w 356"/>
              <a:gd name="T65" fmla="*/ 66 h 375"/>
              <a:gd name="T66" fmla="*/ 354 w 356"/>
              <a:gd name="T67" fmla="*/ 124 h 375"/>
              <a:gd name="T68" fmla="*/ 351 w 356"/>
              <a:gd name="T69" fmla="*/ 141 h 375"/>
              <a:gd name="T70" fmla="*/ 329 w 356"/>
              <a:gd name="T71" fmla="*/ 170 h 375"/>
              <a:gd name="T72" fmla="*/ 327 w 356"/>
              <a:gd name="T73" fmla="*/ 177 h 375"/>
              <a:gd name="T74" fmla="*/ 327 w 356"/>
              <a:gd name="T75" fmla="*/ 198 h 375"/>
              <a:gd name="T76" fmla="*/ 328 w 356"/>
              <a:gd name="T77" fmla="*/ 204 h 375"/>
              <a:gd name="T78" fmla="*/ 351 w 356"/>
              <a:gd name="T79" fmla="*/ 234 h 375"/>
              <a:gd name="T80" fmla="*/ 354 w 356"/>
              <a:gd name="T81" fmla="*/ 250 h 375"/>
              <a:gd name="T82" fmla="*/ 320 w 356"/>
              <a:gd name="T83" fmla="*/ 308 h 375"/>
              <a:gd name="T84" fmla="*/ 304 w 356"/>
              <a:gd name="T85" fmla="*/ 314 h 375"/>
              <a:gd name="T86" fmla="*/ 267 w 356"/>
              <a:gd name="T87" fmla="*/ 309 h 375"/>
              <a:gd name="T88" fmla="*/ 262 w 356"/>
              <a:gd name="T89" fmla="*/ 310 h 375"/>
              <a:gd name="T90" fmla="*/ 242 w 356"/>
              <a:gd name="T91" fmla="*/ 322 h 375"/>
              <a:gd name="T92" fmla="*/ 239 w 356"/>
              <a:gd name="T93" fmla="*/ 326 h 375"/>
              <a:gd name="T94" fmla="*/ 224 w 356"/>
              <a:gd name="T95" fmla="*/ 361 h 375"/>
              <a:gd name="T96" fmla="*/ 211 w 356"/>
              <a:gd name="T97" fmla="*/ 371 h 375"/>
              <a:gd name="T98" fmla="*/ 177 w 356"/>
              <a:gd name="T99" fmla="*/ 375 h 375"/>
              <a:gd name="T100" fmla="*/ 278 w 356"/>
              <a:gd name="T101" fmla="*/ 187 h 375"/>
              <a:gd name="T102" fmla="*/ 178 w 356"/>
              <a:gd name="T103" fmla="*/ 87 h 375"/>
              <a:gd name="T104" fmla="*/ 78 w 356"/>
              <a:gd name="T105" fmla="*/ 187 h 375"/>
              <a:gd name="T106" fmla="*/ 178 w 356"/>
              <a:gd name="T107" fmla="*/ 287 h 375"/>
              <a:gd name="T108" fmla="*/ 278 w 356"/>
              <a:gd name="T109" fmla="*/ 187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6" h="375">
                <a:moveTo>
                  <a:pt x="177" y="375"/>
                </a:moveTo>
                <a:cubicBezTo>
                  <a:pt x="166" y="373"/>
                  <a:pt x="155" y="372"/>
                  <a:pt x="143" y="371"/>
                </a:cubicBezTo>
                <a:cubicBezTo>
                  <a:pt x="138" y="370"/>
                  <a:pt x="134" y="367"/>
                  <a:pt x="132" y="362"/>
                </a:cubicBezTo>
                <a:cubicBezTo>
                  <a:pt x="127" y="350"/>
                  <a:pt x="122" y="338"/>
                  <a:pt x="117" y="327"/>
                </a:cubicBezTo>
                <a:cubicBezTo>
                  <a:pt x="116" y="324"/>
                  <a:pt x="115" y="322"/>
                  <a:pt x="112" y="321"/>
                </a:cubicBezTo>
                <a:cubicBezTo>
                  <a:pt x="106" y="318"/>
                  <a:pt x="100" y="314"/>
                  <a:pt x="94" y="311"/>
                </a:cubicBezTo>
                <a:cubicBezTo>
                  <a:pt x="93" y="310"/>
                  <a:pt x="90" y="309"/>
                  <a:pt x="88" y="309"/>
                </a:cubicBezTo>
                <a:cubicBezTo>
                  <a:pt x="76" y="311"/>
                  <a:pt x="64" y="312"/>
                  <a:pt x="51" y="314"/>
                </a:cubicBezTo>
                <a:cubicBezTo>
                  <a:pt x="45" y="315"/>
                  <a:pt x="40" y="313"/>
                  <a:pt x="35" y="308"/>
                </a:cubicBezTo>
                <a:cubicBezTo>
                  <a:pt x="21" y="290"/>
                  <a:pt x="10" y="271"/>
                  <a:pt x="2" y="250"/>
                </a:cubicBezTo>
                <a:cubicBezTo>
                  <a:pt x="0" y="244"/>
                  <a:pt x="0" y="239"/>
                  <a:pt x="4" y="234"/>
                </a:cubicBezTo>
                <a:cubicBezTo>
                  <a:pt x="12" y="224"/>
                  <a:pt x="20" y="214"/>
                  <a:pt x="27" y="204"/>
                </a:cubicBezTo>
                <a:cubicBezTo>
                  <a:pt x="28" y="202"/>
                  <a:pt x="29" y="200"/>
                  <a:pt x="29" y="198"/>
                </a:cubicBezTo>
                <a:cubicBezTo>
                  <a:pt x="29" y="191"/>
                  <a:pt x="29" y="184"/>
                  <a:pt x="29" y="177"/>
                </a:cubicBezTo>
                <a:cubicBezTo>
                  <a:pt x="29" y="174"/>
                  <a:pt x="28" y="172"/>
                  <a:pt x="27" y="170"/>
                </a:cubicBezTo>
                <a:cubicBezTo>
                  <a:pt x="20" y="160"/>
                  <a:pt x="12" y="150"/>
                  <a:pt x="4" y="140"/>
                </a:cubicBezTo>
                <a:cubicBezTo>
                  <a:pt x="0" y="136"/>
                  <a:pt x="0" y="131"/>
                  <a:pt x="2" y="125"/>
                </a:cubicBezTo>
                <a:cubicBezTo>
                  <a:pt x="9" y="104"/>
                  <a:pt x="21" y="84"/>
                  <a:pt x="35" y="66"/>
                </a:cubicBezTo>
                <a:cubicBezTo>
                  <a:pt x="40" y="61"/>
                  <a:pt x="45" y="59"/>
                  <a:pt x="51" y="60"/>
                </a:cubicBezTo>
                <a:cubicBezTo>
                  <a:pt x="64" y="62"/>
                  <a:pt x="76" y="64"/>
                  <a:pt x="89" y="65"/>
                </a:cubicBezTo>
                <a:cubicBezTo>
                  <a:pt x="90" y="65"/>
                  <a:pt x="92" y="65"/>
                  <a:pt x="94" y="64"/>
                </a:cubicBezTo>
                <a:cubicBezTo>
                  <a:pt x="100" y="61"/>
                  <a:pt x="107" y="57"/>
                  <a:pt x="113" y="53"/>
                </a:cubicBezTo>
                <a:cubicBezTo>
                  <a:pt x="114" y="52"/>
                  <a:pt x="116" y="50"/>
                  <a:pt x="117" y="49"/>
                </a:cubicBezTo>
                <a:cubicBezTo>
                  <a:pt x="122" y="37"/>
                  <a:pt x="127" y="26"/>
                  <a:pt x="131" y="14"/>
                </a:cubicBezTo>
                <a:cubicBezTo>
                  <a:pt x="134" y="8"/>
                  <a:pt x="138" y="5"/>
                  <a:pt x="144" y="3"/>
                </a:cubicBezTo>
                <a:cubicBezTo>
                  <a:pt x="167" y="0"/>
                  <a:pt x="190" y="0"/>
                  <a:pt x="213" y="4"/>
                </a:cubicBezTo>
                <a:cubicBezTo>
                  <a:pt x="218" y="5"/>
                  <a:pt x="222" y="8"/>
                  <a:pt x="224" y="13"/>
                </a:cubicBezTo>
                <a:cubicBezTo>
                  <a:pt x="228" y="24"/>
                  <a:pt x="233" y="36"/>
                  <a:pt x="238" y="48"/>
                </a:cubicBezTo>
                <a:cubicBezTo>
                  <a:pt x="239" y="50"/>
                  <a:pt x="241" y="52"/>
                  <a:pt x="244" y="54"/>
                </a:cubicBezTo>
                <a:cubicBezTo>
                  <a:pt x="250" y="57"/>
                  <a:pt x="256" y="61"/>
                  <a:pt x="262" y="64"/>
                </a:cubicBezTo>
                <a:cubicBezTo>
                  <a:pt x="263" y="65"/>
                  <a:pt x="265" y="65"/>
                  <a:pt x="267" y="65"/>
                </a:cubicBezTo>
                <a:cubicBezTo>
                  <a:pt x="280" y="64"/>
                  <a:pt x="292" y="62"/>
                  <a:pt x="305" y="60"/>
                </a:cubicBezTo>
                <a:cubicBezTo>
                  <a:pt x="311" y="59"/>
                  <a:pt x="316" y="61"/>
                  <a:pt x="320" y="66"/>
                </a:cubicBezTo>
                <a:cubicBezTo>
                  <a:pt x="335" y="84"/>
                  <a:pt x="346" y="103"/>
                  <a:pt x="354" y="124"/>
                </a:cubicBezTo>
                <a:cubicBezTo>
                  <a:pt x="356" y="130"/>
                  <a:pt x="355" y="136"/>
                  <a:pt x="351" y="141"/>
                </a:cubicBezTo>
                <a:cubicBezTo>
                  <a:pt x="343" y="151"/>
                  <a:pt x="336" y="160"/>
                  <a:pt x="329" y="170"/>
                </a:cubicBezTo>
                <a:cubicBezTo>
                  <a:pt x="327" y="172"/>
                  <a:pt x="327" y="174"/>
                  <a:pt x="327" y="177"/>
                </a:cubicBezTo>
                <a:cubicBezTo>
                  <a:pt x="326" y="184"/>
                  <a:pt x="326" y="191"/>
                  <a:pt x="327" y="198"/>
                </a:cubicBezTo>
                <a:cubicBezTo>
                  <a:pt x="327" y="200"/>
                  <a:pt x="327" y="202"/>
                  <a:pt x="328" y="204"/>
                </a:cubicBezTo>
                <a:cubicBezTo>
                  <a:pt x="336" y="214"/>
                  <a:pt x="343" y="224"/>
                  <a:pt x="351" y="234"/>
                </a:cubicBezTo>
                <a:cubicBezTo>
                  <a:pt x="355" y="239"/>
                  <a:pt x="356" y="244"/>
                  <a:pt x="354" y="250"/>
                </a:cubicBezTo>
                <a:cubicBezTo>
                  <a:pt x="346" y="271"/>
                  <a:pt x="335" y="290"/>
                  <a:pt x="320" y="308"/>
                </a:cubicBezTo>
                <a:cubicBezTo>
                  <a:pt x="316" y="313"/>
                  <a:pt x="311" y="315"/>
                  <a:pt x="304" y="314"/>
                </a:cubicBezTo>
                <a:cubicBezTo>
                  <a:pt x="292" y="312"/>
                  <a:pt x="279" y="311"/>
                  <a:pt x="267" y="309"/>
                </a:cubicBezTo>
                <a:cubicBezTo>
                  <a:pt x="265" y="309"/>
                  <a:pt x="264" y="309"/>
                  <a:pt x="262" y="310"/>
                </a:cubicBezTo>
                <a:cubicBezTo>
                  <a:pt x="255" y="314"/>
                  <a:pt x="249" y="318"/>
                  <a:pt x="242" y="322"/>
                </a:cubicBezTo>
                <a:cubicBezTo>
                  <a:pt x="241" y="323"/>
                  <a:pt x="239" y="324"/>
                  <a:pt x="239" y="326"/>
                </a:cubicBezTo>
                <a:cubicBezTo>
                  <a:pt x="234" y="337"/>
                  <a:pt x="229" y="349"/>
                  <a:pt x="224" y="361"/>
                </a:cubicBezTo>
                <a:cubicBezTo>
                  <a:pt x="222" y="367"/>
                  <a:pt x="218" y="370"/>
                  <a:pt x="211" y="371"/>
                </a:cubicBezTo>
                <a:cubicBezTo>
                  <a:pt x="200" y="372"/>
                  <a:pt x="189" y="373"/>
                  <a:pt x="177" y="375"/>
                </a:cubicBezTo>
                <a:close/>
                <a:moveTo>
                  <a:pt x="278" y="187"/>
                </a:moveTo>
                <a:cubicBezTo>
                  <a:pt x="278" y="132"/>
                  <a:pt x="233" y="87"/>
                  <a:pt x="178" y="87"/>
                </a:cubicBezTo>
                <a:cubicBezTo>
                  <a:pt x="123" y="87"/>
                  <a:pt x="78" y="132"/>
                  <a:pt x="78" y="187"/>
                </a:cubicBezTo>
                <a:cubicBezTo>
                  <a:pt x="78" y="242"/>
                  <a:pt x="122" y="287"/>
                  <a:pt x="178" y="287"/>
                </a:cubicBezTo>
                <a:cubicBezTo>
                  <a:pt x="232" y="287"/>
                  <a:pt x="278" y="242"/>
                  <a:pt x="278" y="18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Line 317"/>
          <p:cNvSpPr>
            <a:spLocks noChangeShapeType="1"/>
          </p:cNvSpPr>
          <p:nvPr/>
        </p:nvSpPr>
        <p:spPr bwMode="auto">
          <a:xfrm>
            <a:off x="3800483" y="6653214"/>
            <a:ext cx="1325562" cy="0"/>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Line 318"/>
          <p:cNvSpPr>
            <a:spLocks noChangeShapeType="1"/>
          </p:cNvSpPr>
          <p:nvPr/>
        </p:nvSpPr>
        <p:spPr bwMode="auto">
          <a:xfrm>
            <a:off x="3795720" y="9753604"/>
            <a:ext cx="1325562" cy="0"/>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319"/>
          <p:cNvSpPr>
            <a:spLocks noChangeShapeType="1"/>
          </p:cNvSpPr>
          <p:nvPr/>
        </p:nvSpPr>
        <p:spPr bwMode="auto">
          <a:xfrm>
            <a:off x="2303470" y="6242052"/>
            <a:ext cx="0" cy="771525"/>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Line 320"/>
          <p:cNvSpPr>
            <a:spLocks noChangeShapeType="1"/>
          </p:cNvSpPr>
          <p:nvPr/>
        </p:nvSpPr>
        <p:spPr bwMode="auto">
          <a:xfrm>
            <a:off x="2301883" y="9310685"/>
            <a:ext cx="0" cy="771525"/>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Freeform 76"/>
          <p:cNvSpPr>
            <a:spLocks/>
          </p:cNvSpPr>
          <p:nvPr/>
        </p:nvSpPr>
        <p:spPr bwMode="auto">
          <a:xfrm>
            <a:off x="18981738" y="5334000"/>
            <a:ext cx="1177925" cy="947738"/>
          </a:xfrm>
          <a:custGeom>
            <a:avLst/>
            <a:gdLst>
              <a:gd name="T0" fmla="*/ 226 w 370"/>
              <a:gd name="T1" fmla="*/ 299 h 300"/>
              <a:gd name="T2" fmla="*/ 238 w 370"/>
              <a:gd name="T3" fmla="*/ 294 h 300"/>
              <a:gd name="T4" fmla="*/ 256 w 370"/>
              <a:gd name="T5" fmla="*/ 295 h 300"/>
              <a:gd name="T6" fmla="*/ 274 w 370"/>
              <a:gd name="T7" fmla="*/ 296 h 300"/>
              <a:gd name="T8" fmla="*/ 307 w 370"/>
              <a:gd name="T9" fmla="*/ 237 h 300"/>
              <a:gd name="T10" fmla="*/ 319 w 370"/>
              <a:gd name="T11" fmla="*/ 243 h 300"/>
              <a:gd name="T12" fmla="*/ 333 w 370"/>
              <a:gd name="T13" fmla="*/ 256 h 300"/>
              <a:gd name="T14" fmla="*/ 347 w 370"/>
              <a:gd name="T15" fmla="*/ 230 h 300"/>
              <a:gd name="T16" fmla="*/ 330 w 370"/>
              <a:gd name="T17" fmla="*/ 226 h 300"/>
              <a:gd name="T18" fmla="*/ 329 w 370"/>
              <a:gd name="T19" fmla="*/ 169 h 300"/>
              <a:gd name="T20" fmla="*/ 370 w 370"/>
              <a:gd name="T21" fmla="*/ 116 h 300"/>
              <a:gd name="T22" fmla="*/ 370 w 370"/>
              <a:gd name="T23" fmla="*/ 105 h 300"/>
              <a:gd name="T24" fmla="*/ 361 w 370"/>
              <a:gd name="T25" fmla="*/ 101 h 300"/>
              <a:gd name="T26" fmla="*/ 353 w 370"/>
              <a:gd name="T27" fmla="*/ 96 h 300"/>
              <a:gd name="T28" fmla="*/ 350 w 370"/>
              <a:gd name="T29" fmla="*/ 73 h 300"/>
              <a:gd name="T30" fmla="*/ 327 w 370"/>
              <a:gd name="T31" fmla="*/ 53 h 300"/>
              <a:gd name="T32" fmla="*/ 305 w 370"/>
              <a:gd name="T33" fmla="*/ 34 h 300"/>
              <a:gd name="T34" fmla="*/ 291 w 370"/>
              <a:gd name="T35" fmla="*/ 23 h 300"/>
              <a:gd name="T36" fmla="*/ 279 w 370"/>
              <a:gd name="T37" fmla="*/ 31 h 300"/>
              <a:gd name="T38" fmla="*/ 258 w 370"/>
              <a:gd name="T39" fmla="*/ 30 h 300"/>
              <a:gd name="T40" fmla="*/ 231 w 370"/>
              <a:gd name="T41" fmla="*/ 0 h 300"/>
              <a:gd name="T42" fmla="*/ 202 w 370"/>
              <a:gd name="T43" fmla="*/ 33 h 300"/>
              <a:gd name="T44" fmla="*/ 164 w 370"/>
              <a:gd name="T45" fmla="*/ 47 h 300"/>
              <a:gd name="T46" fmla="*/ 151 w 370"/>
              <a:gd name="T47" fmla="*/ 32 h 300"/>
              <a:gd name="T48" fmla="*/ 36 w 370"/>
              <a:gd name="T49" fmla="*/ 58 h 300"/>
              <a:gd name="T50" fmla="*/ 0 w 370"/>
              <a:gd name="T51" fmla="*/ 109 h 300"/>
              <a:gd name="T52" fmla="*/ 0 w 370"/>
              <a:gd name="T53" fmla="*/ 109 h 300"/>
              <a:gd name="T54" fmla="*/ 13 w 370"/>
              <a:gd name="T55" fmla="*/ 139 h 300"/>
              <a:gd name="T56" fmla="*/ 15 w 370"/>
              <a:gd name="T57" fmla="*/ 171 h 300"/>
              <a:gd name="T58" fmla="*/ 25 w 370"/>
              <a:gd name="T59" fmla="*/ 183 h 300"/>
              <a:gd name="T60" fmla="*/ 25 w 370"/>
              <a:gd name="T61" fmla="*/ 184 h 300"/>
              <a:gd name="T62" fmla="*/ 32 w 370"/>
              <a:gd name="T63" fmla="*/ 184 h 300"/>
              <a:gd name="T64" fmla="*/ 75 w 370"/>
              <a:gd name="T65" fmla="*/ 199 h 300"/>
              <a:gd name="T66" fmla="*/ 117 w 370"/>
              <a:gd name="T67" fmla="*/ 200 h 300"/>
              <a:gd name="T68" fmla="*/ 131 w 370"/>
              <a:gd name="T69" fmla="*/ 199 h 300"/>
              <a:gd name="T70" fmla="*/ 139 w 370"/>
              <a:gd name="T71" fmla="*/ 215 h 300"/>
              <a:gd name="T72" fmla="*/ 135 w 370"/>
              <a:gd name="T73" fmla="*/ 227 h 300"/>
              <a:gd name="T74" fmla="*/ 133 w 370"/>
              <a:gd name="T75" fmla="*/ 244 h 300"/>
              <a:gd name="T76" fmla="*/ 147 w 370"/>
              <a:gd name="T77" fmla="*/ 255 h 300"/>
              <a:gd name="T78" fmla="*/ 165 w 370"/>
              <a:gd name="T79" fmla="*/ 267 h 300"/>
              <a:gd name="T80" fmla="*/ 199 w 370"/>
              <a:gd name="T81" fmla="*/ 278 h 300"/>
              <a:gd name="T82" fmla="*/ 208 w 370"/>
              <a:gd name="T83" fmla="*/ 300 h 300"/>
              <a:gd name="T84" fmla="*/ 226 w 370"/>
              <a:gd name="T85" fmla="*/ 29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0" h="300">
                <a:moveTo>
                  <a:pt x="226" y="299"/>
                </a:moveTo>
                <a:cubicBezTo>
                  <a:pt x="238" y="294"/>
                  <a:pt x="238" y="294"/>
                  <a:pt x="238" y="294"/>
                </a:cubicBezTo>
                <a:cubicBezTo>
                  <a:pt x="256" y="295"/>
                  <a:pt x="256" y="295"/>
                  <a:pt x="256" y="295"/>
                </a:cubicBezTo>
                <a:cubicBezTo>
                  <a:pt x="274" y="296"/>
                  <a:pt x="274" y="296"/>
                  <a:pt x="274" y="296"/>
                </a:cubicBezTo>
                <a:cubicBezTo>
                  <a:pt x="307" y="237"/>
                  <a:pt x="307" y="237"/>
                  <a:pt x="307" y="237"/>
                </a:cubicBezTo>
                <a:cubicBezTo>
                  <a:pt x="307" y="237"/>
                  <a:pt x="315" y="240"/>
                  <a:pt x="319" y="243"/>
                </a:cubicBezTo>
                <a:cubicBezTo>
                  <a:pt x="323" y="246"/>
                  <a:pt x="333" y="256"/>
                  <a:pt x="333" y="256"/>
                </a:cubicBezTo>
                <a:cubicBezTo>
                  <a:pt x="333" y="256"/>
                  <a:pt x="347" y="233"/>
                  <a:pt x="347" y="230"/>
                </a:cubicBezTo>
                <a:cubicBezTo>
                  <a:pt x="347" y="227"/>
                  <a:pt x="330" y="226"/>
                  <a:pt x="330" y="226"/>
                </a:cubicBezTo>
                <a:cubicBezTo>
                  <a:pt x="329" y="169"/>
                  <a:pt x="329" y="169"/>
                  <a:pt x="329" y="169"/>
                </a:cubicBezTo>
                <a:cubicBezTo>
                  <a:pt x="370" y="116"/>
                  <a:pt x="370" y="116"/>
                  <a:pt x="370" y="116"/>
                </a:cubicBezTo>
                <a:cubicBezTo>
                  <a:pt x="370" y="105"/>
                  <a:pt x="370" y="105"/>
                  <a:pt x="370" y="105"/>
                </a:cubicBezTo>
                <a:cubicBezTo>
                  <a:pt x="361" y="101"/>
                  <a:pt x="361" y="101"/>
                  <a:pt x="361" y="101"/>
                </a:cubicBezTo>
                <a:cubicBezTo>
                  <a:pt x="353" y="96"/>
                  <a:pt x="353" y="96"/>
                  <a:pt x="353" y="96"/>
                </a:cubicBezTo>
                <a:cubicBezTo>
                  <a:pt x="350" y="73"/>
                  <a:pt x="350" y="73"/>
                  <a:pt x="350" y="73"/>
                </a:cubicBezTo>
                <a:cubicBezTo>
                  <a:pt x="327" y="53"/>
                  <a:pt x="327" y="53"/>
                  <a:pt x="327" y="53"/>
                </a:cubicBezTo>
                <a:cubicBezTo>
                  <a:pt x="305" y="34"/>
                  <a:pt x="305" y="34"/>
                  <a:pt x="305" y="34"/>
                </a:cubicBezTo>
                <a:cubicBezTo>
                  <a:pt x="291" y="23"/>
                  <a:pt x="291" y="23"/>
                  <a:pt x="291" y="23"/>
                </a:cubicBezTo>
                <a:cubicBezTo>
                  <a:pt x="279" y="31"/>
                  <a:pt x="279" y="31"/>
                  <a:pt x="279" y="31"/>
                </a:cubicBezTo>
                <a:cubicBezTo>
                  <a:pt x="258" y="30"/>
                  <a:pt x="258" y="30"/>
                  <a:pt x="258" y="30"/>
                </a:cubicBezTo>
                <a:cubicBezTo>
                  <a:pt x="231" y="0"/>
                  <a:pt x="231" y="0"/>
                  <a:pt x="231" y="0"/>
                </a:cubicBezTo>
                <a:cubicBezTo>
                  <a:pt x="202" y="33"/>
                  <a:pt x="202" y="33"/>
                  <a:pt x="202" y="33"/>
                </a:cubicBezTo>
                <a:cubicBezTo>
                  <a:pt x="202" y="33"/>
                  <a:pt x="167" y="47"/>
                  <a:pt x="164" y="47"/>
                </a:cubicBezTo>
                <a:cubicBezTo>
                  <a:pt x="161" y="47"/>
                  <a:pt x="151" y="32"/>
                  <a:pt x="151" y="32"/>
                </a:cubicBezTo>
                <a:cubicBezTo>
                  <a:pt x="36" y="58"/>
                  <a:pt x="36" y="58"/>
                  <a:pt x="36" y="58"/>
                </a:cubicBezTo>
                <a:cubicBezTo>
                  <a:pt x="0" y="109"/>
                  <a:pt x="0" y="109"/>
                  <a:pt x="0" y="109"/>
                </a:cubicBezTo>
                <a:cubicBezTo>
                  <a:pt x="0" y="109"/>
                  <a:pt x="0" y="109"/>
                  <a:pt x="0" y="109"/>
                </a:cubicBezTo>
                <a:cubicBezTo>
                  <a:pt x="3" y="116"/>
                  <a:pt x="13" y="135"/>
                  <a:pt x="13" y="139"/>
                </a:cubicBezTo>
                <a:cubicBezTo>
                  <a:pt x="13" y="144"/>
                  <a:pt x="15" y="171"/>
                  <a:pt x="15" y="171"/>
                </a:cubicBezTo>
                <a:cubicBezTo>
                  <a:pt x="25" y="183"/>
                  <a:pt x="25" y="183"/>
                  <a:pt x="25" y="183"/>
                </a:cubicBezTo>
                <a:cubicBezTo>
                  <a:pt x="25" y="184"/>
                  <a:pt x="25" y="184"/>
                  <a:pt x="25" y="184"/>
                </a:cubicBezTo>
                <a:cubicBezTo>
                  <a:pt x="32" y="184"/>
                  <a:pt x="32" y="184"/>
                  <a:pt x="32" y="184"/>
                </a:cubicBezTo>
                <a:cubicBezTo>
                  <a:pt x="32" y="184"/>
                  <a:pt x="72" y="198"/>
                  <a:pt x="75" y="199"/>
                </a:cubicBezTo>
                <a:cubicBezTo>
                  <a:pt x="78" y="200"/>
                  <a:pt x="117" y="200"/>
                  <a:pt x="117" y="200"/>
                </a:cubicBezTo>
                <a:cubicBezTo>
                  <a:pt x="117" y="200"/>
                  <a:pt x="127" y="196"/>
                  <a:pt x="131" y="199"/>
                </a:cubicBezTo>
                <a:cubicBezTo>
                  <a:pt x="135" y="202"/>
                  <a:pt x="139" y="215"/>
                  <a:pt x="139" y="215"/>
                </a:cubicBezTo>
                <a:cubicBezTo>
                  <a:pt x="139" y="215"/>
                  <a:pt x="136" y="224"/>
                  <a:pt x="135" y="227"/>
                </a:cubicBezTo>
                <a:cubicBezTo>
                  <a:pt x="134" y="230"/>
                  <a:pt x="133" y="244"/>
                  <a:pt x="133" y="244"/>
                </a:cubicBezTo>
                <a:cubicBezTo>
                  <a:pt x="147" y="255"/>
                  <a:pt x="147" y="255"/>
                  <a:pt x="147" y="255"/>
                </a:cubicBezTo>
                <a:cubicBezTo>
                  <a:pt x="147" y="255"/>
                  <a:pt x="159" y="266"/>
                  <a:pt x="165" y="267"/>
                </a:cubicBezTo>
                <a:cubicBezTo>
                  <a:pt x="171" y="268"/>
                  <a:pt x="199" y="278"/>
                  <a:pt x="199" y="278"/>
                </a:cubicBezTo>
                <a:cubicBezTo>
                  <a:pt x="199" y="278"/>
                  <a:pt x="203" y="291"/>
                  <a:pt x="208" y="300"/>
                </a:cubicBezTo>
                <a:lnTo>
                  <a:pt x="226" y="299"/>
                </a:lnTo>
                <a:close/>
              </a:path>
            </a:pathLst>
          </a:custGeom>
          <a:solidFill>
            <a:schemeClr val="accent2">
              <a:lumMod val="25000"/>
              <a:lumOff val="75000"/>
            </a:schemeClr>
          </a:solidFill>
          <a:ln w="508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12156302" y="11033460"/>
            <a:ext cx="2035948" cy="707886"/>
          </a:xfrm>
          <a:prstGeom prst="rect">
            <a:avLst/>
          </a:prstGeom>
        </p:spPr>
        <p:txBody>
          <a:bodyPr wrap="square">
            <a:spAutoFit/>
          </a:bodyPr>
          <a:lstStyle/>
          <a:p>
            <a:pPr algn="ctr"/>
            <a:r>
              <a:rPr lang="en-US" sz="4000" b="1" dirty="0">
                <a:solidFill>
                  <a:schemeClr val="accent1"/>
                </a:solidFill>
              </a:rPr>
              <a:t>Spain</a:t>
            </a:r>
          </a:p>
        </p:txBody>
      </p:sp>
      <p:sp>
        <p:nvSpPr>
          <p:cNvPr id="12" name="Rectangle 11"/>
          <p:cNvSpPr/>
          <p:nvPr/>
        </p:nvSpPr>
        <p:spPr>
          <a:xfrm>
            <a:off x="20516077" y="7143883"/>
            <a:ext cx="2340748" cy="707886"/>
          </a:xfrm>
          <a:prstGeom prst="rect">
            <a:avLst/>
          </a:prstGeom>
        </p:spPr>
        <p:txBody>
          <a:bodyPr wrap="square">
            <a:spAutoFit/>
          </a:bodyPr>
          <a:lstStyle/>
          <a:p>
            <a:pPr algn="ctr"/>
            <a:r>
              <a:rPr lang="en-US" sz="4000" b="1" dirty="0">
                <a:solidFill>
                  <a:schemeClr val="accent1"/>
                </a:solidFill>
              </a:rPr>
              <a:t>Ukraine</a:t>
            </a:r>
          </a:p>
        </p:txBody>
      </p:sp>
      <p:sp>
        <p:nvSpPr>
          <p:cNvPr id="220" name="Freeform 92"/>
          <p:cNvSpPr>
            <a:spLocks/>
          </p:cNvSpPr>
          <p:nvPr/>
        </p:nvSpPr>
        <p:spPr bwMode="auto">
          <a:xfrm>
            <a:off x="20815300" y="8080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2">
              <a:lumMod val="25000"/>
              <a:lumOff val="75000"/>
            </a:schemeClr>
          </a:solidFill>
          <a:ln w="508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2" name="Line 270"/>
          <p:cNvSpPr>
            <a:spLocks noChangeShapeType="1"/>
          </p:cNvSpPr>
          <p:nvPr/>
        </p:nvSpPr>
        <p:spPr bwMode="auto">
          <a:xfrm>
            <a:off x="13725525" y="102727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3" name="Line 271"/>
          <p:cNvSpPr>
            <a:spLocks noChangeShapeType="1"/>
          </p:cNvSpPr>
          <p:nvPr/>
        </p:nvSpPr>
        <p:spPr bwMode="auto">
          <a:xfrm>
            <a:off x="13725525" y="10272713"/>
            <a:ext cx="0" cy="0"/>
          </a:xfrm>
          <a:prstGeom prst="line">
            <a:avLst/>
          </a:prstGeom>
          <a:noFill/>
          <a:ln w="508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Tree>
    <p:extLst>
      <p:ext uri="{BB962C8B-B14F-4D97-AF65-F5344CB8AC3E}">
        <p14:creationId xmlns:p14="http://schemas.microsoft.com/office/powerpoint/2010/main" val="353826143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430982" y="1061065"/>
            <a:ext cx="17515158" cy="1554272"/>
          </a:xfrm>
          <a:prstGeom prst="rect">
            <a:avLst/>
          </a:prstGeom>
        </p:spPr>
        <p:txBody>
          <a:bodyPr wrap="square">
            <a:spAutoFit/>
          </a:bodyPr>
          <a:lstStyle/>
          <a:p>
            <a:pPr algn="ctr"/>
            <a:r>
              <a:rPr lang="en-US" sz="9500" b="1" dirty="0">
                <a:solidFill>
                  <a:schemeClr val="accent2"/>
                </a:solidFill>
                <a:latin typeface="+mj-lt"/>
              </a:rPr>
              <a:t>Unite States Map</a:t>
            </a:r>
          </a:p>
        </p:txBody>
      </p:sp>
      <p:sp>
        <p:nvSpPr>
          <p:cNvPr id="5" name="Rectangle 4"/>
          <p:cNvSpPr/>
          <p:nvPr/>
        </p:nvSpPr>
        <p:spPr>
          <a:xfrm>
            <a:off x="3437466" y="2384504"/>
            <a:ext cx="1751515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2033967" y="3963677"/>
            <a:ext cx="8768711" cy="784830"/>
          </a:xfrm>
          <a:prstGeom prst="rect">
            <a:avLst/>
          </a:prstGeom>
        </p:spPr>
        <p:txBody>
          <a:bodyPr wrap="square">
            <a:spAutoFit/>
          </a:bodyPr>
          <a:lstStyle/>
          <a:p>
            <a:r>
              <a:rPr lang="en-GB" sz="4500" b="1" dirty="0" smtClean="0">
                <a:solidFill>
                  <a:schemeClr val="accent2"/>
                </a:solidFill>
              </a:rPr>
              <a:t>Nevada</a:t>
            </a:r>
            <a:endParaRPr lang="en-US" sz="4500" b="1" dirty="0">
              <a:solidFill>
                <a:schemeClr val="accent2"/>
              </a:solidFill>
            </a:endParaRPr>
          </a:p>
        </p:txBody>
      </p:sp>
      <p:sp>
        <p:nvSpPr>
          <p:cNvPr id="7" name="Rectangle 6"/>
          <p:cNvSpPr/>
          <p:nvPr/>
        </p:nvSpPr>
        <p:spPr>
          <a:xfrm>
            <a:off x="2033968" y="7881954"/>
            <a:ext cx="7725984"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8" name="Rectangle 7"/>
          <p:cNvSpPr/>
          <p:nvPr/>
        </p:nvSpPr>
        <p:spPr>
          <a:xfrm>
            <a:off x="2033967" y="6953800"/>
            <a:ext cx="8768711" cy="784830"/>
          </a:xfrm>
          <a:prstGeom prst="rect">
            <a:avLst/>
          </a:prstGeom>
        </p:spPr>
        <p:txBody>
          <a:bodyPr wrap="square">
            <a:spAutoFit/>
          </a:bodyPr>
          <a:lstStyle/>
          <a:p>
            <a:r>
              <a:rPr lang="en-GB" sz="4500" b="1" dirty="0">
                <a:solidFill>
                  <a:schemeClr val="accent2"/>
                </a:solidFill>
              </a:rPr>
              <a:t>Montana</a:t>
            </a:r>
            <a:endParaRPr lang="en-US" sz="4500" b="1" dirty="0">
              <a:solidFill>
                <a:schemeClr val="accent2"/>
              </a:solidFill>
            </a:endParaRPr>
          </a:p>
        </p:txBody>
      </p:sp>
      <p:sp>
        <p:nvSpPr>
          <p:cNvPr id="9" name="Rectangle 8"/>
          <p:cNvSpPr/>
          <p:nvPr/>
        </p:nvSpPr>
        <p:spPr>
          <a:xfrm>
            <a:off x="2033968" y="10870639"/>
            <a:ext cx="7725984"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10" name="Rectangle 9"/>
          <p:cNvSpPr/>
          <p:nvPr/>
        </p:nvSpPr>
        <p:spPr>
          <a:xfrm>
            <a:off x="2033967" y="9942485"/>
            <a:ext cx="8768711" cy="784830"/>
          </a:xfrm>
          <a:prstGeom prst="rect">
            <a:avLst/>
          </a:prstGeom>
        </p:spPr>
        <p:txBody>
          <a:bodyPr wrap="square">
            <a:spAutoFit/>
          </a:bodyPr>
          <a:lstStyle/>
          <a:p>
            <a:r>
              <a:rPr lang="en-GB" sz="4500" b="1" dirty="0">
                <a:solidFill>
                  <a:schemeClr val="accent2"/>
                </a:solidFill>
              </a:rPr>
              <a:t>Texas</a:t>
            </a:r>
            <a:endParaRPr lang="en-US" sz="4500" b="1" dirty="0">
              <a:solidFill>
                <a:schemeClr val="accent2"/>
              </a:solidFill>
            </a:endParaRPr>
          </a:p>
        </p:txBody>
      </p:sp>
      <p:sp>
        <p:nvSpPr>
          <p:cNvPr id="17" name="Freeform 5"/>
          <p:cNvSpPr>
            <a:spLocks/>
          </p:cNvSpPr>
          <p:nvPr/>
        </p:nvSpPr>
        <p:spPr bwMode="auto">
          <a:xfrm>
            <a:off x="22037676" y="1874838"/>
            <a:ext cx="957263" cy="1681162"/>
          </a:xfrm>
          <a:custGeom>
            <a:avLst/>
            <a:gdLst>
              <a:gd name="T0" fmla="*/ 299 w 303"/>
              <a:gd name="T1" fmla="*/ 179 h 532"/>
              <a:gd name="T2" fmla="*/ 290 w 303"/>
              <a:gd name="T3" fmla="*/ 168 h 532"/>
              <a:gd name="T4" fmla="*/ 252 w 303"/>
              <a:gd name="T5" fmla="*/ 149 h 532"/>
              <a:gd name="T6" fmla="*/ 230 w 303"/>
              <a:gd name="T7" fmla="*/ 142 h 532"/>
              <a:gd name="T8" fmla="*/ 211 w 303"/>
              <a:gd name="T9" fmla="*/ 121 h 532"/>
              <a:gd name="T10" fmla="*/ 202 w 303"/>
              <a:gd name="T11" fmla="*/ 120 h 532"/>
              <a:gd name="T12" fmla="*/ 178 w 303"/>
              <a:gd name="T13" fmla="*/ 106 h 532"/>
              <a:gd name="T14" fmla="*/ 142 w 303"/>
              <a:gd name="T15" fmla="*/ 41 h 532"/>
              <a:gd name="T16" fmla="*/ 82 w 303"/>
              <a:gd name="T17" fmla="*/ 4 h 532"/>
              <a:gd name="T18" fmla="*/ 75 w 303"/>
              <a:gd name="T19" fmla="*/ 7 h 532"/>
              <a:gd name="T20" fmla="*/ 62 w 303"/>
              <a:gd name="T21" fmla="*/ 31 h 532"/>
              <a:gd name="T22" fmla="*/ 56 w 303"/>
              <a:gd name="T23" fmla="*/ 31 h 532"/>
              <a:gd name="T24" fmla="*/ 43 w 303"/>
              <a:gd name="T25" fmla="*/ 52 h 532"/>
              <a:gd name="T26" fmla="*/ 38 w 303"/>
              <a:gd name="T27" fmla="*/ 59 h 532"/>
              <a:gd name="T28" fmla="*/ 9 w 303"/>
              <a:gd name="T29" fmla="*/ 43 h 532"/>
              <a:gd name="T30" fmla="*/ 4 w 303"/>
              <a:gd name="T31" fmla="*/ 54 h 532"/>
              <a:gd name="T32" fmla="*/ 7 w 303"/>
              <a:gd name="T33" fmla="*/ 151 h 532"/>
              <a:gd name="T34" fmla="*/ 28 w 303"/>
              <a:gd name="T35" fmla="*/ 216 h 532"/>
              <a:gd name="T36" fmla="*/ 33 w 303"/>
              <a:gd name="T37" fmla="*/ 260 h 532"/>
              <a:gd name="T38" fmla="*/ 29 w 303"/>
              <a:gd name="T39" fmla="*/ 296 h 532"/>
              <a:gd name="T40" fmla="*/ 31 w 303"/>
              <a:gd name="T41" fmla="*/ 322 h 532"/>
              <a:gd name="T42" fmla="*/ 24 w 303"/>
              <a:gd name="T43" fmla="*/ 329 h 532"/>
              <a:gd name="T44" fmla="*/ 140 w 303"/>
              <a:gd name="T45" fmla="*/ 519 h 532"/>
              <a:gd name="T46" fmla="*/ 149 w 303"/>
              <a:gd name="T47" fmla="*/ 530 h 532"/>
              <a:gd name="T48" fmla="*/ 161 w 303"/>
              <a:gd name="T49" fmla="*/ 531 h 532"/>
              <a:gd name="T50" fmla="*/ 173 w 303"/>
              <a:gd name="T51" fmla="*/ 531 h 532"/>
              <a:gd name="T52" fmla="*/ 173 w 303"/>
              <a:gd name="T53" fmla="*/ 528 h 532"/>
              <a:gd name="T54" fmla="*/ 168 w 303"/>
              <a:gd name="T55" fmla="*/ 492 h 532"/>
              <a:gd name="T56" fmla="*/ 179 w 303"/>
              <a:gd name="T57" fmla="*/ 451 h 532"/>
              <a:gd name="T58" fmla="*/ 178 w 303"/>
              <a:gd name="T59" fmla="*/ 428 h 532"/>
              <a:gd name="T60" fmla="*/ 189 w 303"/>
              <a:gd name="T61" fmla="*/ 410 h 532"/>
              <a:gd name="T62" fmla="*/ 215 w 303"/>
              <a:gd name="T63" fmla="*/ 370 h 532"/>
              <a:gd name="T64" fmla="*/ 213 w 303"/>
              <a:gd name="T65" fmla="*/ 324 h 532"/>
              <a:gd name="T66" fmla="*/ 208 w 303"/>
              <a:gd name="T67" fmla="*/ 312 h 532"/>
              <a:gd name="T68" fmla="*/ 223 w 303"/>
              <a:gd name="T69" fmla="*/ 305 h 532"/>
              <a:gd name="T70" fmla="*/ 232 w 303"/>
              <a:gd name="T71" fmla="*/ 315 h 532"/>
              <a:gd name="T72" fmla="*/ 244 w 303"/>
              <a:gd name="T73" fmla="*/ 306 h 532"/>
              <a:gd name="T74" fmla="*/ 243 w 303"/>
              <a:gd name="T75" fmla="*/ 289 h 532"/>
              <a:gd name="T76" fmla="*/ 251 w 303"/>
              <a:gd name="T77" fmla="*/ 276 h 532"/>
              <a:gd name="T78" fmla="*/ 263 w 303"/>
              <a:gd name="T79" fmla="*/ 278 h 532"/>
              <a:gd name="T80" fmla="*/ 268 w 303"/>
              <a:gd name="T81" fmla="*/ 265 h 532"/>
              <a:gd name="T82" fmla="*/ 301 w 303"/>
              <a:gd name="T83" fmla="*/ 203 h 532"/>
              <a:gd name="T84" fmla="*/ 299 w 303"/>
              <a:gd name="T85" fmla="*/ 179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3" h="532">
                <a:moveTo>
                  <a:pt x="299" y="179"/>
                </a:moveTo>
                <a:cubicBezTo>
                  <a:pt x="297" y="175"/>
                  <a:pt x="294" y="172"/>
                  <a:pt x="290" y="168"/>
                </a:cubicBezTo>
                <a:cubicBezTo>
                  <a:pt x="280" y="159"/>
                  <a:pt x="266" y="152"/>
                  <a:pt x="252" y="149"/>
                </a:cubicBezTo>
                <a:cubicBezTo>
                  <a:pt x="245" y="148"/>
                  <a:pt x="236" y="148"/>
                  <a:pt x="230" y="142"/>
                </a:cubicBezTo>
                <a:cubicBezTo>
                  <a:pt x="223" y="136"/>
                  <a:pt x="221" y="123"/>
                  <a:pt x="211" y="121"/>
                </a:cubicBezTo>
                <a:cubicBezTo>
                  <a:pt x="208" y="120"/>
                  <a:pt x="205" y="121"/>
                  <a:pt x="202" y="120"/>
                </a:cubicBezTo>
                <a:cubicBezTo>
                  <a:pt x="192" y="120"/>
                  <a:pt x="184" y="113"/>
                  <a:pt x="178" y="106"/>
                </a:cubicBezTo>
                <a:cubicBezTo>
                  <a:pt x="162" y="86"/>
                  <a:pt x="155" y="62"/>
                  <a:pt x="142" y="41"/>
                </a:cubicBezTo>
                <a:cubicBezTo>
                  <a:pt x="129" y="19"/>
                  <a:pt x="107" y="0"/>
                  <a:pt x="82" y="4"/>
                </a:cubicBezTo>
                <a:cubicBezTo>
                  <a:pt x="80" y="5"/>
                  <a:pt x="77" y="5"/>
                  <a:pt x="75" y="7"/>
                </a:cubicBezTo>
                <a:cubicBezTo>
                  <a:pt x="68" y="13"/>
                  <a:pt x="72" y="30"/>
                  <a:pt x="62" y="31"/>
                </a:cubicBezTo>
                <a:cubicBezTo>
                  <a:pt x="60" y="31"/>
                  <a:pt x="58" y="31"/>
                  <a:pt x="56" y="31"/>
                </a:cubicBezTo>
                <a:cubicBezTo>
                  <a:pt x="47" y="31"/>
                  <a:pt x="46" y="44"/>
                  <a:pt x="43" y="52"/>
                </a:cubicBezTo>
                <a:cubicBezTo>
                  <a:pt x="42" y="55"/>
                  <a:pt x="41" y="57"/>
                  <a:pt x="38" y="59"/>
                </a:cubicBezTo>
                <a:cubicBezTo>
                  <a:pt x="27" y="64"/>
                  <a:pt x="20" y="37"/>
                  <a:pt x="9" y="43"/>
                </a:cubicBezTo>
                <a:cubicBezTo>
                  <a:pt x="5" y="45"/>
                  <a:pt x="4" y="50"/>
                  <a:pt x="4" y="54"/>
                </a:cubicBezTo>
                <a:cubicBezTo>
                  <a:pt x="2" y="86"/>
                  <a:pt x="0" y="119"/>
                  <a:pt x="7" y="151"/>
                </a:cubicBezTo>
                <a:cubicBezTo>
                  <a:pt x="12" y="173"/>
                  <a:pt x="22" y="194"/>
                  <a:pt x="28" y="216"/>
                </a:cubicBezTo>
                <a:cubicBezTo>
                  <a:pt x="32" y="230"/>
                  <a:pt x="35" y="245"/>
                  <a:pt x="33" y="260"/>
                </a:cubicBezTo>
                <a:cubicBezTo>
                  <a:pt x="32" y="273"/>
                  <a:pt x="26" y="283"/>
                  <a:pt x="29" y="296"/>
                </a:cubicBezTo>
                <a:cubicBezTo>
                  <a:pt x="32" y="308"/>
                  <a:pt x="41" y="308"/>
                  <a:pt x="31" y="322"/>
                </a:cubicBezTo>
                <a:cubicBezTo>
                  <a:pt x="29" y="324"/>
                  <a:pt x="26" y="327"/>
                  <a:pt x="24" y="329"/>
                </a:cubicBezTo>
                <a:cubicBezTo>
                  <a:pt x="63" y="392"/>
                  <a:pt x="101" y="456"/>
                  <a:pt x="140" y="519"/>
                </a:cubicBezTo>
                <a:cubicBezTo>
                  <a:pt x="142" y="523"/>
                  <a:pt x="145" y="528"/>
                  <a:pt x="149" y="530"/>
                </a:cubicBezTo>
                <a:cubicBezTo>
                  <a:pt x="153" y="532"/>
                  <a:pt x="157" y="532"/>
                  <a:pt x="161" y="531"/>
                </a:cubicBezTo>
                <a:cubicBezTo>
                  <a:pt x="165" y="531"/>
                  <a:pt x="169" y="531"/>
                  <a:pt x="173" y="531"/>
                </a:cubicBezTo>
                <a:cubicBezTo>
                  <a:pt x="173" y="530"/>
                  <a:pt x="173" y="529"/>
                  <a:pt x="173" y="528"/>
                </a:cubicBezTo>
                <a:cubicBezTo>
                  <a:pt x="173" y="516"/>
                  <a:pt x="167" y="504"/>
                  <a:pt x="168" y="492"/>
                </a:cubicBezTo>
                <a:cubicBezTo>
                  <a:pt x="169" y="478"/>
                  <a:pt x="180" y="465"/>
                  <a:pt x="179" y="451"/>
                </a:cubicBezTo>
                <a:cubicBezTo>
                  <a:pt x="179" y="443"/>
                  <a:pt x="176" y="436"/>
                  <a:pt x="178" y="428"/>
                </a:cubicBezTo>
                <a:cubicBezTo>
                  <a:pt x="179" y="421"/>
                  <a:pt x="184" y="416"/>
                  <a:pt x="189" y="410"/>
                </a:cubicBezTo>
                <a:cubicBezTo>
                  <a:pt x="200" y="398"/>
                  <a:pt x="210" y="385"/>
                  <a:pt x="215" y="370"/>
                </a:cubicBezTo>
                <a:cubicBezTo>
                  <a:pt x="220" y="355"/>
                  <a:pt x="220" y="338"/>
                  <a:pt x="213" y="324"/>
                </a:cubicBezTo>
                <a:cubicBezTo>
                  <a:pt x="210" y="320"/>
                  <a:pt x="208" y="316"/>
                  <a:pt x="208" y="312"/>
                </a:cubicBezTo>
                <a:cubicBezTo>
                  <a:pt x="208" y="305"/>
                  <a:pt x="218" y="301"/>
                  <a:pt x="223" y="305"/>
                </a:cubicBezTo>
                <a:cubicBezTo>
                  <a:pt x="226" y="308"/>
                  <a:pt x="228" y="313"/>
                  <a:pt x="232" y="315"/>
                </a:cubicBezTo>
                <a:cubicBezTo>
                  <a:pt x="237" y="317"/>
                  <a:pt x="243" y="312"/>
                  <a:pt x="244" y="306"/>
                </a:cubicBezTo>
                <a:cubicBezTo>
                  <a:pt x="245" y="301"/>
                  <a:pt x="243" y="295"/>
                  <a:pt x="243" y="289"/>
                </a:cubicBezTo>
                <a:cubicBezTo>
                  <a:pt x="243" y="283"/>
                  <a:pt x="246" y="277"/>
                  <a:pt x="251" y="276"/>
                </a:cubicBezTo>
                <a:cubicBezTo>
                  <a:pt x="252" y="280"/>
                  <a:pt x="259" y="281"/>
                  <a:pt x="263" y="278"/>
                </a:cubicBezTo>
                <a:cubicBezTo>
                  <a:pt x="266" y="275"/>
                  <a:pt x="267" y="270"/>
                  <a:pt x="268" y="265"/>
                </a:cubicBezTo>
                <a:cubicBezTo>
                  <a:pt x="275" y="242"/>
                  <a:pt x="296" y="226"/>
                  <a:pt x="301" y="203"/>
                </a:cubicBezTo>
                <a:cubicBezTo>
                  <a:pt x="303" y="195"/>
                  <a:pt x="302" y="186"/>
                  <a:pt x="299" y="179"/>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22063076" y="2914650"/>
            <a:ext cx="542925" cy="995362"/>
          </a:xfrm>
          <a:custGeom>
            <a:avLst/>
            <a:gdLst>
              <a:gd name="T0" fmla="*/ 165 w 172"/>
              <a:gd name="T1" fmla="*/ 202 h 315"/>
              <a:gd name="T2" fmla="*/ 153 w 172"/>
              <a:gd name="T3" fmla="*/ 202 h 315"/>
              <a:gd name="T4" fmla="*/ 141 w 172"/>
              <a:gd name="T5" fmla="*/ 201 h 315"/>
              <a:gd name="T6" fmla="*/ 132 w 172"/>
              <a:gd name="T7" fmla="*/ 190 h 315"/>
              <a:gd name="T8" fmla="*/ 16 w 172"/>
              <a:gd name="T9" fmla="*/ 0 h 315"/>
              <a:gd name="T10" fmla="*/ 4 w 172"/>
              <a:gd name="T11" fmla="*/ 14 h 315"/>
              <a:gd name="T12" fmla="*/ 1 w 172"/>
              <a:gd name="T13" fmla="*/ 48 h 315"/>
              <a:gd name="T14" fmla="*/ 16 w 172"/>
              <a:gd name="T15" fmla="*/ 73 h 315"/>
              <a:gd name="T16" fmla="*/ 25 w 172"/>
              <a:gd name="T17" fmla="*/ 80 h 315"/>
              <a:gd name="T18" fmla="*/ 23 w 172"/>
              <a:gd name="T19" fmla="*/ 123 h 315"/>
              <a:gd name="T20" fmla="*/ 23 w 172"/>
              <a:gd name="T21" fmla="*/ 177 h 315"/>
              <a:gd name="T22" fmla="*/ 28 w 172"/>
              <a:gd name="T23" fmla="*/ 224 h 315"/>
              <a:gd name="T24" fmla="*/ 31 w 172"/>
              <a:gd name="T25" fmla="*/ 234 h 315"/>
              <a:gd name="T26" fmla="*/ 44 w 172"/>
              <a:gd name="T27" fmla="*/ 245 h 315"/>
              <a:gd name="T28" fmla="*/ 73 w 172"/>
              <a:gd name="T29" fmla="*/ 315 h 315"/>
              <a:gd name="T30" fmla="*/ 130 w 172"/>
              <a:gd name="T31" fmla="*/ 278 h 315"/>
              <a:gd name="T32" fmla="*/ 146 w 172"/>
              <a:gd name="T33" fmla="*/ 265 h 315"/>
              <a:gd name="T34" fmla="*/ 155 w 172"/>
              <a:gd name="T35" fmla="*/ 248 h 315"/>
              <a:gd name="T36" fmla="*/ 172 w 172"/>
              <a:gd name="T37" fmla="*/ 226 h 315"/>
              <a:gd name="T38" fmla="*/ 165 w 172"/>
              <a:gd name="T39" fmla="*/ 20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2" h="315">
                <a:moveTo>
                  <a:pt x="165" y="202"/>
                </a:moveTo>
                <a:cubicBezTo>
                  <a:pt x="161" y="202"/>
                  <a:pt x="157" y="202"/>
                  <a:pt x="153" y="202"/>
                </a:cubicBezTo>
                <a:cubicBezTo>
                  <a:pt x="149" y="203"/>
                  <a:pt x="145" y="203"/>
                  <a:pt x="141" y="201"/>
                </a:cubicBezTo>
                <a:cubicBezTo>
                  <a:pt x="137" y="199"/>
                  <a:pt x="134" y="194"/>
                  <a:pt x="132" y="190"/>
                </a:cubicBezTo>
                <a:cubicBezTo>
                  <a:pt x="93" y="127"/>
                  <a:pt x="55" y="63"/>
                  <a:pt x="16" y="0"/>
                </a:cubicBezTo>
                <a:cubicBezTo>
                  <a:pt x="11" y="4"/>
                  <a:pt x="7" y="8"/>
                  <a:pt x="4" y="14"/>
                </a:cubicBezTo>
                <a:cubicBezTo>
                  <a:pt x="0" y="28"/>
                  <a:pt x="5" y="38"/>
                  <a:pt x="1" y="48"/>
                </a:cubicBezTo>
                <a:cubicBezTo>
                  <a:pt x="6" y="56"/>
                  <a:pt x="10" y="66"/>
                  <a:pt x="16" y="73"/>
                </a:cubicBezTo>
                <a:cubicBezTo>
                  <a:pt x="19" y="75"/>
                  <a:pt x="22" y="77"/>
                  <a:pt x="25" y="80"/>
                </a:cubicBezTo>
                <a:cubicBezTo>
                  <a:pt x="34" y="92"/>
                  <a:pt x="27" y="109"/>
                  <a:pt x="23" y="123"/>
                </a:cubicBezTo>
                <a:cubicBezTo>
                  <a:pt x="19" y="141"/>
                  <a:pt x="21" y="159"/>
                  <a:pt x="23" y="177"/>
                </a:cubicBezTo>
                <a:cubicBezTo>
                  <a:pt x="25" y="193"/>
                  <a:pt x="27" y="208"/>
                  <a:pt x="28" y="224"/>
                </a:cubicBezTo>
                <a:cubicBezTo>
                  <a:pt x="29" y="228"/>
                  <a:pt x="29" y="231"/>
                  <a:pt x="31" y="234"/>
                </a:cubicBezTo>
                <a:cubicBezTo>
                  <a:pt x="34" y="239"/>
                  <a:pt x="39" y="241"/>
                  <a:pt x="44" y="245"/>
                </a:cubicBezTo>
                <a:cubicBezTo>
                  <a:pt x="65" y="260"/>
                  <a:pt x="62" y="293"/>
                  <a:pt x="73" y="315"/>
                </a:cubicBezTo>
                <a:cubicBezTo>
                  <a:pt x="92" y="303"/>
                  <a:pt x="111" y="291"/>
                  <a:pt x="130" y="278"/>
                </a:cubicBezTo>
                <a:cubicBezTo>
                  <a:pt x="136" y="275"/>
                  <a:pt x="142" y="271"/>
                  <a:pt x="146" y="265"/>
                </a:cubicBezTo>
                <a:cubicBezTo>
                  <a:pt x="150" y="260"/>
                  <a:pt x="152" y="254"/>
                  <a:pt x="155" y="248"/>
                </a:cubicBezTo>
                <a:cubicBezTo>
                  <a:pt x="159" y="240"/>
                  <a:pt x="165" y="232"/>
                  <a:pt x="172" y="226"/>
                </a:cubicBezTo>
                <a:cubicBezTo>
                  <a:pt x="163" y="222"/>
                  <a:pt x="165" y="211"/>
                  <a:pt x="165" y="202"/>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21709063" y="3067050"/>
            <a:ext cx="584200" cy="935037"/>
          </a:xfrm>
          <a:custGeom>
            <a:avLst/>
            <a:gdLst>
              <a:gd name="T0" fmla="*/ 143 w 185"/>
              <a:gd name="T1" fmla="*/ 186 h 296"/>
              <a:gd name="T2" fmla="*/ 140 w 185"/>
              <a:gd name="T3" fmla="*/ 176 h 296"/>
              <a:gd name="T4" fmla="*/ 135 w 185"/>
              <a:gd name="T5" fmla="*/ 129 h 296"/>
              <a:gd name="T6" fmla="*/ 135 w 185"/>
              <a:gd name="T7" fmla="*/ 75 h 296"/>
              <a:gd name="T8" fmla="*/ 137 w 185"/>
              <a:gd name="T9" fmla="*/ 32 h 296"/>
              <a:gd name="T10" fmla="*/ 128 w 185"/>
              <a:gd name="T11" fmla="*/ 25 h 296"/>
              <a:gd name="T12" fmla="*/ 113 w 185"/>
              <a:gd name="T13" fmla="*/ 0 h 296"/>
              <a:gd name="T14" fmla="*/ 102 w 185"/>
              <a:gd name="T15" fmla="*/ 13 h 296"/>
              <a:gd name="T16" fmla="*/ 15 w 185"/>
              <a:gd name="T17" fmla="*/ 68 h 296"/>
              <a:gd name="T18" fmla="*/ 0 w 185"/>
              <a:gd name="T19" fmla="*/ 76 h 296"/>
              <a:gd name="T20" fmla="*/ 9 w 185"/>
              <a:gd name="T21" fmla="*/ 106 h 296"/>
              <a:gd name="T22" fmla="*/ 35 w 185"/>
              <a:gd name="T23" fmla="*/ 142 h 296"/>
              <a:gd name="T24" fmla="*/ 62 w 185"/>
              <a:gd name="T25" fmla="*/ 192 h 296"/>
              <a:gd name="T26" fmla="*/ 82 w 185"/>
              <a:gd name="T27" fmla="*/ 212 h 296"/>
              <a:gd name="T28" fmla="*/ 132 w 185"/>
              <a:gd name="T29" fmla="*/ 296 h 296"/>
              <a:gd name="T30" fmla="*/ 164 w 185"/>
              <a:gd name="T31" fmla="*/ 281 h 296"/>
              <a:gd name="T32" fmla="*/ 185 w 185"/>
              <a:gd name="T33" fmla="*/ 267 h 296"/>
              <a:gd name="T34" fmla="*/ 156 w 185"/>
              <a:gd name="T35" fmla="*/ 197 h 296"/>
              <a:gd name="T36" fmla="*/ 143 w 185"/>
              <a:gd name="T37" fmla="*/ 18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296">
                <a:moveTo>
                  <a:pt x="143" y="186"/>
                </a:moveTo>
                <a:cubicBezTo>
                  <a:pt x="141" y="183"/>
                  <a:pt x="141" y="180"/>
                  <a:pt x="140" y="176"/>
                </a:cubicBezTo>
                <a:cubicBezTo>
                  <a:pt x="139" y="160"/>
                  <a:pt x="137" y="145"/>
                  <a:pt x="135" y="129"/>
                </a:cubicBezTo>
                <a:cubicBezTo>
                  <a:pt x="133" y="111"/>
                  <a:pt x="131" y="93"/>
                  <a:pt x="135" y="75"/>
                </a:cubicBezTo>
                <a:cubicBezTo>
                  <a:pt x="139" y="61"/>
                  <a:pt x="146" y="44"/>
                  <a:pt x="137" y="32"/>
                </a:cubicBezTo>
                <a:cubicBezTo>
                  <a:pt x="134" y="29"/>
                  <a:pt x="131" y="27"/>
                  <a:pt x="128" y="25"/>
                </a:cubicBezTo>
                <a:cubicBezTo>
                  <a:pt x="122" y="18"/>
                  <a:pt x="118" y="8"/>
                  <a:pt x="113" y="0"/>
                </a:cubicBezTo>
                <a:cubicBezTo>
                  <a:pt x="111" y="4"/>
                  <a:pt x="108" y="8"/>
                  <a:pt x="102" y="13"/>
                </a:cubicBezTo>
                <a:cubicBezTo>
                  <a:pt x="74" y="32"/>
                  <a:pt x="45" y="52"/>
                  <a:pt x="15" y="68"/>
                </a:cubicBezTo>
                <a:cubicBezTo>
                  <a:pt x="10" y="70"/>
                  <a:pt x="5" y="73"/>
                  <a:pt x="0" y="76"/>
                </a:cubicBezTo>
                <a:cubicBezTo>
                  <a:pt x="2" y="86"/>
                  <a:pt x="4" y="97"/>
                  <a:pt x="9" y="106"/>
                </a:cubicBezTo>
                <a:cubicBezTo>
                  <a:pt x="16" y="119"/>
                  <a:pt x="27" y="129"/>
                  <a:pt x="35" y="142"/>
                </a:cubicBezTo>
                <a:cubicBezTo>
                  <a:pt x="45" y="158"/>
                  <a:pt x="50" y="177"/>
                  <a:pt x="62" y="192"/>
                </a:cubicBezTo>
                <a:cubicBezTo>
                  <a:pt x="68" y="200"/>
                  <a:pt x="76" y="206"/>
                  <a:pt x="82" y="212"/>
                </a:cubicBezTo>
                <a:cubicBezTo>
                  <a:pt x="105" y="235"/>
                  <a:pt x="121" y="265"/>
                  <a:pt x="132" y="296"/>
                </a:cubicBezTo>
                <a:cubicBezTo>
                  <a:pt x="143" y="293"/>
                  <a:pt x="154" y="287"/>
                  <a:pt x="164" y="281"/>
                </a:cubicBezTo>
                <a:cubicBezTo>
                  <a:pt x="171" y="276"/>
                  <a:pt x="178" y="272"/>
                  <a:pt x="185" y="267"/>
                </a:cubicBezTo>
                <a:cubicBezTo>
                  <a:pt x="174" y="245"/>
                  <a:pt x="177" y="212"/>
                  <a:pt x="156" y="197"/>
                </a:cubicBezTo>
                <a:cubicBezTo>
                  <a:pt x="151" y="193"/>
                  <a:pt x="146" y="191"/>
                  <a:pt x="143" y="186"/>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22126576" y="3629025"/>
            <a:ext cx="890588" cy="644525"/>
          </a:xfrm>
          <a:custGeom>
            <a:avLst/>
            <a:gdLst>
              <a:gd name="T0" fmla="*/ 273 w 282"/>
              <a:gd name="T1" fmla="*/ 42 h 204"/>
              <a:gd name="T2" fmla="*/ 258 w 282"/>
              <a:gd name="T3" fmla="*/ 22 h 204"/>
              <a:gd name="T4" fmla="*/ 254 w 282"/>
              <a:gd name="T5" fmla="*/ 19 h 204"/>
              <a:gd name="T6" fmla="*/ 248 w 282"/>
              <a:gd name="T7" fmla="*/ 21 h 204"/>
              <a:gd name="T8" fmla="*/ 237 w 282"/>
              <a:gd name="T9" fmla="*/ 37 h 204"/>
              <a:gd name="T10" fmla="*/ 261 w 282"/>
              <a:gd name="T11" fmla="*/ 66 h 204"/>
              <a:gd name="T12" fmla="*/ 256 w 282"/>
              <a:gd name="T13" fmla="*/ 76 h 204"/>
              <a:gd name="T14" fmla="*/ 209 w 282"/>
              <a:gd name="T15" fmla="*/ 80 h 204"/>
              <a:gd name="T16" fmla="*/ 178 w 282"/>
              <a:gd name="T17" fmla="*/ 38 h 204"/>
              <a:gd name="T18" fmla="*/ 164 w 282"/>
              <a:gd name="T19" fmla="*/ 23 h 204"/>
              <a:gd name="T20" fmla="*/ 166 w 282"/>
              <a:gd name="T21" fmla="*/ 4 h 204"/>
              <a:gd name="T22" fmla="*/ 153 w 282"/>
              <a:gd name="T23" fmla="*/ 0 h 204"/>
              <a:gd name="T24" fmla="*/ 152 w 282"/>
              <a:gd name="T25" fmla="*/ 0 h 204"/>
              <a:gd name="T26" fmla="*/ 135 w 282"/>
              <a:gd name="T27" fmla="*/ 22 h 204"/>
              <a:gd name="T28" fmla="*/ 126 w 282"/>
              <a:gd name="T29" fmla="*/ 39 h 204"/>
              <a:gd name="T30" fmla="*/ 110 w 282"/>
              <a:gd name="T31" fmla="*/ 52 h 204"/>
              <a:gd name="T32" fmla="*/ 32 w 282"/>
              <a:gd name="T33" fmla="*/ 103 h 204"/>
              <a:gd name="T34" fmla="*/ 0 w 282"/>
              <a:gd name="T35" fmla="*/ 118 h 204"/>
              <a:gd name="T36" fmla="*/ 16 w 282"/>
              <a:gd name="T37" fmla="*/ 166 h 204"/>
              <a:gd name="T38" fmla="*/ 27 w 282"/>
              <a:gd name="T39" fmla="*/ 204 h 204"/>
              <a:gd name="T40" fmla="*/ 44 w 282"/>
              <a:gd name="T41" fmla="*/ 190 h 204"/>
              <a:gd name="T42" fmla="*/ 84 w 282"/>
              <a:gd name="T43" fmla="*/ 168 h 204"/>
              <a:gd name="T44" fmla="*/ 159 w 282"/>
              <a:gd name="T45" fmla="*/ 115 h 204"/>
              <a:gd name="T46" fmla="*/ 171 w 282"/>
              <a:gd name="T47" fmla="*/ 113 h 204"/>
              <a:gd name="T48" fmla="*/ 191 w 282"/>
              <a:gd name="T49" fmla="*/ 124 h 204"/>
              <a:gd name="T50" fmla="*/ 211 w 282"/>
              <a:gd name="T51" fmla="*/ 135 h 204"/>
              <a:gd name="T52" fmla="*/ 229 w 282"/>
              <a:gd name="T53" fmla="*/ 124 h 204"/>
              <a:gd name="T54" fmla="*/ 230 w 282"/>
              <a:gd name="T55" fmla="*/ 113 h 204"/>
              <a:gd name="T56" fmla="*/ 237 w 282"/>
              <a:gd name="T57" fmla="*/ 106 h 204"/>
              <a:gd name="T58" fmla="*/ 244 w 282"/>
              <a:gd name="T59" fmla="*/ 112 h 204"/>
              <a:gd name="T60" fmla="*/ 255 w 282"/>
              <a:gd name="T61" fmla="*/ 105 h 204"/>
              <a:gd name="T62" fmla="*/ 272 w 282"/>
              <a:gd name="T63" fmla="*/ 78 h 204"/>
              <a:gd name="T64" fmla="*/ 280 w 282"/>
              <a:gd name="T65" fmla="*/ 56 h 204"/>
              <a:gd name="T66" fmla="*/ 273 w 282"/>
              <a:gd name="T67" fmla="*/ 4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04">
                <a:moveTo>
                  <a:pt x="273" y="42"/>
                </a:moveTo>
                <a:cubicBezTo>
                  <a:pt x="268" y="35"/>
                  <a:pt x="263" y="29"/>
                  <a:pt x="258" y="22"/>
                </a:cubicBezTo>
                <a:cubicBezTo>
                  <a:pt x="257" y="21"/>
                  <a:pt x="255" y="19"/>
                  <a:pt x="254" y="19"/>
                </a:cubicBezTo>
                <a:cubicBezTo>
                  <a:pt x="252" y="19"/>
                  <a:pt x="250" y="20"/>
                  <a:pt x="248" y="21"/>
                </a:cubicBezTo>
                <a:cubicBezTo>
                  <a:pt x="243" y="25"/>
                  <a:pt x="237" y="31"/>
                  <a:pt x="237" y="37"/>
                </a:cubicBezTo>
                <a:cubicBezTo>
                  <a:pt x="238" y="50"/>
                  <a:pt x="261" y="53"/>
                  <a:pt x="261" y="66"/>
                </a:cubicBezTo>
                <a:cubicBezTo>
                  <a:pt x="261" y="70"/>
                  <a:pt x="259" y="73"/>
                  <a:pt x="256" y="76"/>
                </a:cubicBezTo>
                <a:cubicBezTo>
                  <a:pt x="245" y="90"/>
                  <a:pt x="222" y="91"/>
                  <a:pt x="209" y="80"/>
                </a:cubicBezTo>
                <a:cubicBezTo>
                  <a:pt x="195" y="69"/>
                  <a:pt x="192" y="49"/>
                  <a:pt x="178" y="38"/>
                </a:cubicBezTo>
                <a:cubicBezTo>
                  <a:pt x="173" y="34"/>
                  <a:pt x="164" y="30"/>
                  <a:pt x="164" y="23"/>
                </a:cubicBezTo>
                <a:cubicBezTo>
                  <a:pt x="164" y="16"/>
                  <a:pt x="170" y="9"/>
                  <a:pt x="166" y="4"/>
                </a:cubicBezTo>
                <a:cubicBezTo>
                  <a:pt x="163" y="1"/>
                  <a:pt x="157" y="2"/>
                  <a:pt x="153" y="0"/>
                </a:cubicBezTo>
                <a:cubicBezTo>
                  <a:pt x="153" y="0"/>
                  <a:pt x="152" y="0"/>
                  <a:pt x="152" y="0"/>
                </a:cubicBezTo>
                <a:cubicBezTo>
                  <a:pt x="145" y="6"/>
                  <a:pt x="139" y="14"/>
                  <a:pt x="135" y="22"/>
                </a:cubicBezTo>
                <a:cubicBezTo>
                  <a:pt x="132" y="28"/>
                  <a:pt x="130" y="34"/>
                  <a:pt x="126" y="39"/>
                </a:cubicBezTo>
                <a:cubicBezTo>
                  <a:pt x="122" y="45"/>
                  <a:pt x="116" y="49"/>
                  <a:pt x="110" y="52"/>
                </a:cubicBezTo>
                <a:cubicBezTo>
                  <a:pt x="84" y="69"/>
                  <a:pt x="58" y="86"/>
                  <a:pt x="32" y="103"/>
                </a:cubicBezTo>
                <a:cubicBezTo>
                  <a:pt x="22" y="109"/>
                  <a:pt x="11" y="115"/>
                  <a:pt x="0" y="118"/>
                </a:cubicBezTo>
                <a:cubicBezTo>
                  <a:pt x="6" y="134"/>
                  <a:pt x="12" y="151"/>
                  <a:pt x="16" y="166"/>
                </a:cubicBezTo>
                <a:cubicBezTo>
                  <a:pt x="20" y="179"/>
                  <a:pt x="23" y="192"/>
                  <a:pt x="27" y="204"/>
                </a:cubicBezTo>
                <a:cubicBezTo>
                  <a:pt x="32" y="199"/>
                  <a:pt x="38" y="194"/>
                  <a:pt x="44" y="190"/>
                </a:cubicBezTo>
                <a:cubicBezTo>
                  <a:pt x="57" y="182"/>
                  <a:pt x="71" y="176"/>
                  <a:pt x="84" y="168"/>
                </a:cubicBezTo>
                <a:cubicBezTo>
                  <a:pt x="110" y="152"/>
                  <a:pt x="131" y="127"/>
                  <a:pt x="159" y="115"/>
                </a:cubicBezTo>
                <a:cubicBezTo>
                  <a:pt x="163" y="114"/>
                  <a:pt x="167" y="112"/>
                  <a:pt x="171" y="113"/>
                </a:cubicBezTo>
                <a:cubicBezTo>
                  <a:pt x="179" y="113"/>
                  <a:pt x="185" y="119"/>
                  <a:pt x="191" y="124"/>
                </a:cubicBezTo>
                <a:cubicBezTo>
                  <a:pt x="197" y="128"/>
                  <a:pt x="204" y="132"/>
                  <a:pt x="211" y="135"/>
                </a:cubicBezTo>
                <a:cubicBezTo>
                  <a:pt x="219" y="133"/>
                  <a:pt x="227" y="131"/>
                  <a:pt x="229" y="124"/>
                </a:cubicBezTo>
                <a:cubicBezTo>
                  <a:pt x="230" y="120"/>
                  <a:pt x="230" y="116"/>
                  <a:pt x="230" y="113"/>
                </a:cubicBezTo>
                <a:cubicBezTo>
                  <a:pt x="231" y="109"/>
                  <a:pt x="234" y="105"/>
                  <a:pt x="237" y="106"/>
                </a:cubicBezTo>
                <a:cubicBezTo>
                  <a:pt x="240" y="107"/>
                  <a:pt x="242" y="110"/>
                  <a:pt x="244" y="112"/>
                </a:cubicBezTo>
                <a:cubicBezTo>
                  <a:pt x="248" y="113"/>
                  <a:pt x="252" y="109"/>
                  <a:pt x="255" y="105"/>
                </a:cubicBezTo>
                <a:cubicBezTo>
                  <a:pt x="261" y="96"/>
                  <a:pt x="267" y="87"/>
                  <a:pt x="272" y="78"/>
                </a:cubicBezTo>
                <a:cubicBezTo>
                  <a:pt x="277" y="72"/>
                  <a:pt x="282" y="64"/>
                  <a:pt x="280" y="56"/>
                </a:cubicBezTo>
                <a:cubicBezTo>
                  <a:pt x="279" y="51"/>
                  <a:pt x="276" y="46"/>
                  <a:pt x="273" y="42"/>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9"/>
          <p:cNvSpPr>
            <a:spLocks/>
          </p:cNvSpPr>
          <p:nvPr/>
        </p:nvSpPr>
        <p:spPr bwMode="auto">
          <a:xfrm>
            <a:off x="22212301" y="4017963"/>
            <a:ext cx="488950" cy="552450"/>
          </a:xfrm>
          <a:custGeom>
            <a:avLst/>
            <a:gdLst>
              <a:gd name="T0" fmla="*/ 127 w 155"/>
              <a:gd name="T1" fmla="*/ 21 h 175"/>
              <a:gd name="T2" fmla="*/ 118 w 155"/>
              <a:gd name="T3" fmla="*/ 0 h 175"/>
              <a:gd name="T4" fmla="*/ 57 w 155"/>
              <a:gd name="T5" fmla="*/ 45 h 175"/>
              <a:gd name="T6" fmla="*/ 17 w 155"/>
              <a:gd name="T7" fmla="*/ 67 h 175"/>
              <a:gd name="T8" fmla="*/ 0 w 155"/>
              <a:gd name="T9" fmla="*/ 81 h 175"/>
              <a:gd name="T10" fmla="*/ 7 w 155"/>
              <a:gd name="T11" fmla="*/ 100 h 175"/>
              <a:gd name="T12" fmla="*/ 52 w 155"/>
              <a:gd name="T13" fmla="*/ 175 h 175"/>
              <a:gd name="T14" fmla="*/ 106 w 155"/>
              <a:gd name="T15" fmla="*/ 106 h 175"/>
              <a:gd name="T16" fmla="*/ 155 w 155"/>
              <a:gd name="T17" fmla="*/ 69 h 175"/>
              <a:gd name="T18" fmla="*/ 146 w 155"/>
              <a:gd name="T19" fmla="*/ 55 h 175"/>
              <a:gd name="T20" fmla="*/ 127 w 155"/>
              <a:gd name="T21" fmla="*/ 2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75">
                <a:moveTo>
                  <a:pt x="127" y="21"/>
                </a:moveTo>
                <a:cubicBezTo>
                  <a:pt x="124" y="14"/>
                  <a:pt x="120" y="7"/>
                  <a:pt x="118" y="0"/>
                </a:cubicBezTo>
                <a:cubicBezTo>
                  <a:pt x="96" y="12"/>
                  <a:pt x="79" y="31"/>
                  <a:pt x="57" y="45"/>
                </a:cubicBezTo>
                <a:cubicBezTo>
                  <a:pt x="44" y="53"/>
                  <a:pt x="30" y="59"/>
                  <a:pt x="17" y="67"/>
                </a:cubicBezTo>
                <a:cubicBezTo>
                  <a:pt x="11" y="71"/>
                  <a:pt x="5" y="76"/>
                  <a:pt x="0" y="81"/>
                </a:cubicBezTo>
                <a:cubicBezTo>
                  <a:pt x="2" y="88"/>
                  <a:pt x="4" y="94"/>
                  <a:pt x="7" y="100"/>
                </a:cubicBezTo>
                <a:cubicBezTo>
                  <a:pt x="19" y="129"/>
                  <a:pt x="48" y="146"/>
                  <a:pt x="52" y="175"/>
                </a:cubicBezTo>
                <a:cubicBezTo>
                  <a:pt x="66" y="149"/>
                  <a:pt x="84" y="126"/>
                  <a:pt x="106" y="106"/>
                </a:cubicBezTo>
                <a:cubicBezTo>
                  <a:pt x="119" y="95"/>
                  <a:pt x="141" y="84"/>
                  <a:pt x="155" y="69"/>
                </a:cubicBezTo>
                <a:cubicBezTo>
                  <a:pt x="151" y="65"/>
                  <a:pt x="148" y="60"/>
                  <a:pt x="146" y="55"/>
                </a:cubicBezTo>
                <a:cubicBezTo>
                  <a:pt x="139" y="44"/>
                  <a:pt x="133" y="33"/>
                  <a:pt x="127" y="21"/>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22583776" y="3983038"/>
            <a:ext cx="209550" cy="252412"/>
          </a:xfrm>
          <a:custGeom>
            <a:avLst/>
            <a:gdLst>
              <a:gd name="T0" fmla="*/ 46 w 66"/>
              <a:gd name="T1" fmla="*/ 12 h 80"/>
              <a:gd name="T2" fmla="*/ 26 w 66"/>
              <a:gd name="T3" fmla="*/ 1 h 80"/>
              <a:gd name="T4" fmla="*/ 14 w 66"/>
              <a:gd name="T5" fmla="*/ 3 h 80"/>
              <a:gd name="T6" fmla="*/ 0 w 66"/>
              <a:gd name="T7" fmla="*/ 11 h 80"/>
              <a:gd name="T8" fmla="*/ 9 w 66"/>
              <a:gd name="T9" fmla="*/ 32 h 80"/>
              <a:gd name="T10" fmla="*/ 28 w 66"/>
              <a:gd name="T11" fmla="*/ 66 h 80"/>
              <a:gd name="T12" fmla="*/ 37 w 66"/>
              <a:gd name="T13" fmla="*/ 80 h 80"/>
              <a:gd name="T14" fmla="*/ 48 w 66"/>
              <a:gd name="T15" fmla="*/ 51 h 80"/>
              <a:gd name="T16" fmla="*/ 48 w 66"/>
              <a:gd name="T17" fmla="*/ 32 h 80"/>
              <a:gd name="T18" fmla="*/ 66 w 66"/>
              <a:gd name="T19" fmla="*/ 23 h 80"/>
              <a:gd name="T20" fmla="*/ 46 w 66"/>
              <a:gd name="T21"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80">
                <a:moveTo>
                  <a:pt x="46" y="12"/>
                </a:moveTo>
                <a:cubicBezTo>
                  <a:pt x="40" y="7"/>
                  <a:pt x="34" y="1"/>
                  <a:pt x="26" y="1"/>
                </a:cubicBezTo>
                <a:cubicBezTo>
                  <a:pt x="22" y="0"/>
                  <a:pt x="18" y="2"/>
                  <a:pt x="14" y="3"/>
                </a:cubicBezTo>
                <a:cubicBezTo>
                  <a:pt x="9" y="5"/>
                  <a:pt x="4" y="8"/>
                  <a:pt x="0" y="11"/>
                </a:cubicBezTo>
                <a:cubicBezTo>
                  <a:pt x="2" y="18"/>
                  <a:pt x="6" y="25"/>
                  <a:pt x="9" y="32"/>
                </a:cubicBezTo>
                <a:cubicBezTo>
                  <a:pt x="15" y="44"/>
                  <a:pt x="21" y="55"/>
                  <a:pt x="28" y="66"/>
                </a:cubicBezTo>
                <a:cubicBezTo>
                  <a:pt x="30" y="71"/>
                  <a:pt x="33" y="76"/>
                  <a:pt x="37" y="80"/>
                </a:cubicBezTo>
                <a:cubicBezTo>
                  <a:pt x="44" y="72"/>
                  <a:pt x="49" y="63"/>
                  <a:pt x="48" y="51"/>
                </a:cubicBezTo>
                <a:cubicBezTo>
                  <a:pt x="47" y="45"/>
                  <a:pt x="45" y="38"/>
                  <a:pt x="48" y="32"/>
                </a:cubicBezTo>
                <a:cubicBezTo>
                  <a:pt x="51" y="26"/>
                  <a:pt x="59" y="24"/>
                  <a:pt x="66" y="23"/>
                </a:cubicBezTo>
                <a:cubicBezTo>
                  <a:pt x="59" y="20"/>
                  <a:pt x="52" y="16"/>
                  <a:pt x="46" y="12"/>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p:cNvSpPr>
          <p:nvPr/>
        </p:nvSpPr>
        <p:spPr bwMode="auto">
          <a:xfrm>
            <a:off x="20713701" y="3306763"/>
            <a:ext cx="1662113" cy="1854200"/>
          </a:xfrm>
          <a:custGeom>
            <a:avLst/>
            <a:gdLst>
              <a:gd name="T0" fmla="*/ 526 w 526"/>
              <a:gd name="T1" fmla="*/ 400 h 587"/>
              <a:gd name="T2" fmla="*/ 481 w 526"/>
              <a:gd name="T3" fmla="*/ 325 h 587"/>
              <a:gd name="T4" fmla="*/ 463 w 526"/>
              <a:gd name="T5" fmla="*/ 268 h 587"/>
              <a:gd name="T6" fmla="*/ 397 w 526"/>
              <a:gd name="T7" fmla="*/ 136 h 587"/>
              <a:gd name="T8" fmla="*/ 377 w 526"/>
              <a:gd name="T9" fmla="*/ 116 h 587"/>
              <a:gd name="T10" fmla="*/ 350 w 526"/>
              <a:gd name="T11" fmla="*/ 66 h 587"/>
              <a:gd name="T12" fmla="*/ 324 w 526"/>
              <a:gd name="T13" fmla="*/ 30 h 587"/>
              <a:gd name="T14" fmla="*/ 315 w 526"/>
              <a:gd name="T15" fmla="*/ 0 h 587"/>
              <a:gd name="T16" fmla="*/ 254 w 526"/>
              <a:gd name="T17" fmla="*/ 35 h 587"/>
              <a:gd name="T18" fmla="*/ 226 w 526"/>
              <a:gd name="T19" fmla="*/ 53 h 587"/>
              <a:gd name="T20" fmla="*/ 197 w 526"/>
              <a:gd name="T21" fmla="*/ 98 h 587"/>
              <a:gd name="T22" fmla="*/ 182 w 526"/>
              <a:gd name="T23" fmla="*/ 131 h 587"/>
              <a:gd name="T24" fmla="*/ 178 w 526"/>
              <a:gd name="T25" fmla="*/ 177 h 587"/>
              <a:gd name="T26" fmla="*/ 161 w 526"/>
              <a:gd name="T27" fmla="*/ 215 h 587"/>
              <a:gd name="T28" fmla="*/ 167 w 526"/>
              <a:gd name="T29" fmla="*/ 229 h 587"/>
              <a:gd name="T30" fmla="*/ 190 w 526"/>
              <a:gd name="T31" fmla="*/ 229 h 587"/>
              <a:gd name="T32" fmla="*/ 196 w 526"/>
              <a:gd name="T33" fmla="*/ 261 h 587"/>
              <a:gd name="T34" fmla="*/ 206 w 526"/>
              <a:gd name="T35" fmla="*/ 269 h 587"/>
              <a:gd name="T36" fmla="*/ 170 w 526"/>
              <a:gd name="T37" fmla="*/ 330 h 587"/>
              <a:gd name="T38" fmla="*/ 115 w 526"/>
              <a:gd name="T39" fmla="*/ 371 h 587"/>
              <a:gd name="T40" fmla="*/ 95 w 526"/>
              <a:gd name="T41" fmla="*/ 374 h 587"/>
              <a:gd name="T42" fmla="*/ 73 w 526"/>
              <a:gd name="T43" fmla="*/ 385 h 587"/>
              <a:gd name="T44" fmla="*/ 45 w 526"/>
              <a:gd name="T45" fmla="*/ 403 h 587"/>
              <a:gd name="T46" fmla="*/ 32 w 526"/>
              <a:gd name="T47" fmla="*/ 418 h 587"/>
              <a:gd name="T48" fmla="*/ 55 w 526"/>
              <a:gd name="T49" fmla="*/ 445 h 587"/>
              <a:gd name="T50" fmla="*/ 58 w 526"/>
              <a:gd name="T51" fmla="*/ 494 h 587"/>
              <a:gd name="T52" fmla="*/ 29 w 526"/>
              <a:gd name="T53" fmla="*/ 536 h 587"/>
              <a:gd name="T54" fmla="*/ 0 w 526"/>
              <a:gd name="T55" fmla="*/ 587 h 587"/>
              <a:gd name="T56" fmla="*/ 67 w 526"/>
              <a:gd name="T57" fmla="*/ 554 h 587"/>
              <a:gd name="T58" fmla="*/ 163 w 526"/>
              <a:gd name="T59" fmla="*/ 502 h 587"/>
              <a:gd name="T60" fmla="*/ 347 w 526"/>
              <a:gd name="T61" fmla="*/ 395 h 587"/>
              <a:gd name="T62" fmla="*/ 357 w 526"/>
              <a:gd name="T63" fmla="*/ 392 h 587"/>
              <a:gd name="T64" fmla="*/ 374 w 526"/>
              <a:gd name="T65" fmla="*/ 405 h 587"/>
              <a:gd name="T66" fmla="*/ 427 w 526"/>
              <a:gd name="T67" fmla="*/ 431 h 587"/>
              <a:gd name="T68" fmla="*/ 487 w 526"/>
              <a:gd name="T69" fmla="*/ 427 h 587"/>
              <a:gd name="T70" fmla="*/ 514 w 526"/>
              <a:gd name="T71" fmla="*/ 423 h 587"/>
              <a:gd name="T72" fmla="*/ 518 w 526"/>
              <a:gd name="T73" fmla="*/ 415 h 587"/>
              <a:gd name="T74" fmla="*/ 526 w 526"/>
              <a:gd name="T75" fmla="*/ 40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6" h="587">
                <a:moveTo>
                  <a:pt x="526" y="400"/>
                </a:moveTo>
                <a:cubicBezTo>
                  <a:pt x="522" y="371"/>
                  <a:pt x="493" y="354"/>
                  <a:pt x="481" y="325"/>
                </a:cubicBezTo>
                <a:cubicBezTo>
                  <a:pt x="473" y="307"/>
                  <a:pt x="468" y="287"/>
                  <a:pt x="463" y="268"/>
                </a:cubicBezTo>
                <a:cubicBezTo>
                  <a:pt x="450" y="222"/>
                  <a:pt x="432" y="171"/>
                  <a:pt x="397" y="136"/>
                </a:cubicBezTo>
                <a:cubicBezTo>
                  <a:pt x="391" y="130"/>
                  <a:pt x="383" y="124"/>
                  <a:pt x="377" y="116"/>
                </a:cubicBezTo>
                <a:cubicBezTo>
                  <a:pt x="365" y="101"/>
                  <a:pt x="360" y="82"/>
                  <a:pt x="350" y="66"/>
                </a:cubicBezTo>
                <a:cubicBezTo>
                  <a:pt x="342" y="53"/>
                  <a:pt x="331" y="43"/>
                  <a:pt x="324" y="30"/>
                </a:cubicBezTo>
                <a:cubicBezTo>
                  <a:pt x="319" y="21"/>
                  <a:pt x="317" y="10"/>
                  <a:pt x="315" y="0"/>
                </a:cubicBezTo>
                <a:cubicBezTo>
                  <a:pt x="294" y="11"/>
                  <a:pt x="275" y="24"/>
                  <a:pt x="254" y="35"/>
                </a:cubicBezTo>
                <a:cubicBezTo>
                  <a:pt x="244" y="41"/>
                  <a:pt x="234" y="45"/>
                  <a:pt x="226" y="53"/>
                </a:cubicBezTo>
                <a:cubicBezTo>
                  <a:pt x="212" y="65"/>
                  <a:pt x="205" y="82"/>
                  <a:pt x="197" y="98"/>
                </a:cubicBezTo>
                <a:cubicBezTo>
                  <a:pt x="191" y="109"/>
                  <a:pt x="185" y="119"/>
                  <a:pt x="182" y="131"/>
                </a:cubicBezTo>
                <a:cubicBezTo>
                  <a:pt x="178" y="146"/>
                  <a:pt x="181" y="162"/>
                  <a:pt x="178" y="177"/>
                </a:cubicBezTo>
                <a:cubicBezTo>
                  <a:pt x="175" y="191"/>
                  <a:pt x="164" y="201"/>
                  <a:pt x="161" y="215"/>
                </a:cubicBezTo>
                <a:cubicBezTo>
                  <a:pt x="159" y="220"/>
                  <a:pt x="161" y="227"/>
                  <a:pt x="167" y="229"/>
                </a:cubicBezTo>
                <a:cubicBezTo>
                  <a:pt x="174" y="233"/>
                  <a:pt x="183" y="225"/>
                  <a:pt x="190" y="229"/>
                </a:cubicBezTo>
                <a:cubicBezTo>
                  <a:pt x="200" y="235"/>
                  <a:pt x="190" y="251"/>
                  <a:pt x="196" y="261"/>
                </a:cubicBezTo>
                <a:cubicBezTo>
                  <a:pt x="198" y="264"/>
                  <a:pt x="202" y="266"/>
                  <a:pt x="206" y="269"/>
                </a:cubicBezTo>
                <a:cubicBezTo>
                  <a:pt x="232" y="293"/>
                  <a:pt x="184" y="315"/>
                  <a:pt x="170" y="330"/>
                </a:cubicBezTo>
                <a:cubicBezTo>
                  <a:pt x="155" y="346"/>
                  <a:pt x="139" y="367"/>
                  <a:pt x="115" y="371"/>
                </a:cubicBezTo>
                <a:cubicBezTo>
                  <a:pt x="109" y="372"/>
                  <a:pt x="102" y="372"/>
                  <a:pt x="95" y="374"/>
                </a:cubicBezTo>
                <a:cubicBezTo>
                  <a:pt x="87" y="376"/>
                  <a:pt x="80" y="380"/>
                  <a:pt x="73" y="385"/>
                </a:cubicBezTo>
                <a:cubicBezTo>
                  <a:pt x="64" y="391"/>
                  <a:pt x="55" y="397"/>
                  <a:pt x="45" y="403"/>
                </a:cubicBezTo>
                <a:cubicBezTo>
                  <a:pt x="40" y="406"/>
                  <a:pt x="33" y="411"/>
                  <a:pt x="32" y="418"/>
                </a:cubicBezTo>
                <a:cubicBezTo>
                  <a:pt x="31" y="430"/>
                  <a:pt x="46" y="437"/>
                  <a:pt x="55" y="445"/>
                </a:cubicBezTo>
                <a:cubicBezTo>
                  <a:pt x="67" y="458"/>
                  <a:pt x="66" y="478"/>
                  <a:pt x="58" y="494"/>
                </a:cubicBezTo>
                <a:cubicBezTo>
                  <a:pt x="51" y="509"/>
                  <a:pt x="38" y="521"/>
                  <a:pt x="29" y="536"/>
                </a:cubicBezTo>
                <a:cubicBezTo>
                  <a:pt x="18" y="552"/>
                  <a:pt x="10" y="571"/>
                  <a:pt x="0" y="587"/>
                </a:cubicBezTo>
                <a:cubicBezTo>
                  <a:pt x="24" y="581"/>
                  <a:pt x="43" y="565"/>
                  <a:pt x="67" y="554"/>
                </a:cubicBezTo>
                <a:cubicBezTo>
                  <a:pt x="100" y="539"/>
                  <a:pt x="132" y="521"/>
                  <a:pt x="163" y="502"/>
                </a:cubicBezTo>
                <a:cubicBezTo>
                  <a:pt x="223" y="464"/>
                  <a:pt x="282" y="423"/>
                  <a:pt x="347" y="395"/>
                </a:cubicBezTo>
                <a:cubicBezTo>
                  <a:pt x="350" y="393"/>
                  <a:pt x="354" y="392"/>
                  <a:pt x="357" y="392"/>
                </a:cubicBezTo>
                <a:cubicBezTo>
                  <a:pt x="365" y="393"/>
                  <a:pt x="369" y="400"/>
                  <a:pt x="374" y="405"/>
                </a:cubicBezTo>
                <a:cubicBezTo>
                  <a:pt x="387" y="421"/>
                  <a:pt x="407" y="429"/>
                  <a:pt x="427" y="431"/>
                </a:cubicBezTo>
                <a:cubicBezTo>
                  <a:pt x="447" y="433"/>
                  <a:pt x="467" y="430"/>
                  <a:pt x="487" y="427"/>
                </a:cubicBezTo>
                <a:cubicBezTo>
                  <a:pt x="496" y="426"/>
                  <a:pt x="505" y="425"/>
                  <a:pt x="514" y="423"/>
                </a:cubicBezTo>
                <a:cubicBezTo>
                  <a:pt x="515" y="421"/>
                  <a:pt x="516" y="418"/>
                  <a:pt x="518" y="415"/>
                </a:cubicBezTo>
                <a:cubicBezTo>
                  <a:pt x="520" y="410"/>
                  <a:pt x="523" y="405"/>
                  <a:pt x="526" y="400"/>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22024976" y="4643438"/>
            <a:ext cx="427038" cy="820737"/>
          </a:xfrm>
          <a:custGeom>
            <a:avLst/>
            <a:gdLst>
              <a:gd name="T0" fmla="*/ 108 w 135"/>
              <a:gd name="T1" fmla="*/ 247 h 260"/>
              <a:gd name="T2" fmla="*/ 118 w 135"/>
              <a:gd name="T3" fmla="*/ 257 h 260"/>
              <a:gd name="T4" fmla="*/ 120 w 135"/>
              <a:gd name="T5" fmla="*/ 253 h 260"/>
              <a:gd name="T6" fmla="*/ 125 w 135"/>
              <a:gd name="T7" fmla="*/ 106 h 260"/>
              <a:gd name="T8" fmla="*/ 127 w 135"/>
              <a:gd name="T9" fmla="*/ 79 h 260"/>
              <a:gd name="T10" fmla="*/ 106 w 135"/>
              <a:gd name="T11" fmla="*/ 69 h 260"/>
              <a:gd name="T12" fmla="*/ 98 w 135"/>
              <a:gd name="T13" fmla="*/ 73 h 260"/>
              <a:gd name="T14" fmla="*/ 95 w 135"/>
              <a:gd name="T15" fmla="*/ 69 h 260"/>
              <a:gd name="T16" fmla="*/ 99 w 135"/>
              <a:gd name="T17" fmla="*/ 0 h 260"/>
              <a:gd name="T18" fmla="*/ 72 w 135"/>
              <a:gd name="T19" fmla="*/ 4 h 260"/>
              <a:gd name="T20" fmla="*/ 12 w 135"/>
              <a:gd name="T21" fmla="*/ 8 h 260"/>
              <a:gd name="T22" fmla="*/ 12 w 135"/>
              <a:gd name="T23" fmla="*/ 8 h 260"/>
              <a:gd name="T24" fmla="*/ 1 w 135"/>
              <a:gd name="T25" fmla="*/ 49 h 260"/>
              <a:gd name="T26" fmla="*/ 1 w 135"/>
              <a:gd name="T27" fmla="*/ 60 h 260"/>
              <a:gd name="T28" fmla="*/ 14 w 135"/>
              <a:gd name="T29" fmla="*/ 76 h 260"/>
              <a:gd name="T30" fmla="*/ 12 w 135"/>
              <a:gd name="T31" fmla="*/ 94 h 260"/>
              <a:gd name="T32" fmla="*/ 33 w 135"/>
              <a:gd name="T33" fmla="*/ 108 h 260"/>
              <a:gd name="T34" fmla="*/ 59 w 135"/>
              <a:gd name="T35" fmla="*/ 138 h 260"/>
              <a:gd name="T36" fmla="*/ 52 w 135"/>
              <a:gd name="T37" fmla="*/ 210 h 260"/>
              <a:gd name="T38" fmla="*/ 67 w 135"/>
              <a:gd name="T39" fmla="*/ 234 h 260"/>
              <a:gd name="T40" fmla="*/ 71 w 135"/>
              <a:gd name="T41" fmla="*/ 231 h 260"/>
              <a:gd name="T42" fmla="*/ 108 w 135"/>
              <a:gd name="T43" fmla="*/ 24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5" h="260">
                <a:moveTo>
                  <a:pt x="108" y="247"/>
                </a:moveTo>
                <a:cubicBezTo>
                  <a:pt x="110" y="252"/>
                  <a:pt x="114" y="260"/>
                  <a:pt x="118" y="257"/>
                </a:cubicBezTo>
                <a:cubicBezTo>
                  <a:pt x="119" y="256"/>
                  <a:pt x="120" y="254"/>
                  <a:pt x="120" y="253"/>
                </a:cubicBezTo>
                <a:cubicBezTo>
                  <a:pt x="135" y="206"/>
                  <a:pt x="115" y="154"/>
                  <a:pt x="125" y="106"/>
                </a:cubicBezTo>
                <a:cubicBezTo>
                  <a:pt x="126" y="97"/>
                  <a:pt x="129" y="88"/>
                  <a:pt x="127" y="79"/>
                </a:cubicBezTo>
                <a:cubicBezTo>
                  <a:pt x="124" y="70"/>
                  <a:pt x="113" y="63"/>
                  <a:pt x="106" y="69"/>
                </a:cubicBezTo>
                <a:cubicBezTo>
                  <a:pt x="103" y="71"/>
                  <a:pt x="101" y="73"/>
                  <a:pt x="98" y="73"/>
                </a:cubicBezTo>
                <a:cubicBezTo>
                  <a:pt x="97" y="72"/>
                  <a:pt x="96" y="71"/>
                  <a:pt x="95" y="69"/>
                </a:cubicBezTo>
                <a:cubicBezTo>
                  <a:pt x="85" y="47"/>
                  <a:pt x="90" y="22"/>
                  <a:pt x="99" y="0"/>
                </a:cubicBezTo>
                <a:cubicBezTo>
                  <a:pt x="90" y="2"/>
                  <a:pt x="81" y="3"/>
                  <a:pt x="72" y="4"/>
                </a:cubicBezTo>
                <a:cubicBezTo>
                  <a:pt x="52" y="7"/>
                  <a:pt x="32" y="10"/>
                  <a:pt x="12" y="8"/>
                </a:cubicBezTo>
                <a:cubicBezTo>
                  <a:pt x="12" y="8"/>
                  <a:pt x="12" y="8"/>
                  <a:pt x="12" y="8"/>
                </a:cubicBezTo>
                <a:cubicBezTo>
                  <a:pt x="8" y="22"/>
                  <a:pt x="5" y="35"/>
                  <a:pt x="1" y="49"/>
                </a:cubicBezTo>
                <a:cubicBezTo>
                  <a:pt x="0" y="53"/>
                  <a:pt x="0" y="56"/>
                  <a:pt x="1" y="60"/>
                </a:cubicBezTo>
                <a:cubicBezTo>
                  <a:pt x="3" y="66"/>
                  <a:pt x="12" y="69"/>
                  <a:pt x="14" y="76"/>
                </a:cubicBezTo>
                <a:cubicBezTo>
                  <a:pt x="16" y="82"/>
                  <a:pt x="11" y="88"/>
                  <a:pt x="12" y="94"/>
                </a:cubicBezTo>
                <a:cubicBezTo>
                  <a:pt x="14" y="103"/>
                  <a:pt x="25" y="105"/>
                  <a:pt x="33" y="108"/>
                </a:cubicBezTo>
                <a:cubicBezTo>
                  <a:pt x="46" y="113"/>
                  <a:pt x="56" y="125"/>
                  <a:pt x="59" y="138"/>
                </a:cubicBezTo>
                <a:cubicBezTo>
                  <a:pt x="63" y="162"/>
                  <a:pt x="46" y="186"/>
                  <a:pt x="52" y="210"/>
                </a:cubicBezTo>
                <a:cubicBezTo>
                  <a:pt x="54" y="219"/>
                  <a:pt x="60" y="227"/>
                  <a:pt x="67" y="234"/>
                </a:cubicBezTo>
                <a:cubicBezTo>
                  <a:pt x="67" y="233"/>
                  <a:pt x="69" y="232"/>
                  <a:pt x="71" y="231"/>
                </a:cubicBezTo>
                <a:cubicBezTo>
                  <a:pt x="85" y="224"/>
                  <a:pt x="103" y="233"/>
                  <a:pt x="108" y="247"/>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20664488" y="4545013"/>
            <a:ext cx="1560513" cy="1419225"/>
          </a:xfrm>
          <a:custGeom>
            <a:avLst/>
            <a:gdLst>
              <a:gd name="T0" fmla="*/ 108 w 494"/>
              <a:gd name="T1" fmla="*/ 449 h 449"/>
              <a:gd name="T2" fmla="*/ 449 w 494"/>
              <a:gd name="T3" fmla="*/ 251 h 449"/>
              <a:gd name="T4" fmla="*/ 482 w 494"/>
              <a:gd name="T5" fmla="*/ 231 h 449"/>
              <a:gd name="T6" fmla="*/ 490 w 494"/>
              <a:gd name="T7" fmla="*/ 169 h 449"/>
              <a:gd name="T8" fmla="*/ 464 w 494"/>
              <a:gd name="T9" fmla="*/ 139 h 449"/>
              <a:gd name="T10" fmla="*/ 443 w 494"/>
              <a:gd name="T11" fmla="*/ 125 h 449"/>
              <a:gd name="T12" fmla="*/ 445 w 494"/>
              <a:gd name="T13" fmla="*/ 107 h 449"/>
              <a:gd name="T14" fmla="*/ 432 w 494"/>
              <a:gd name="T15" fmla="*/ 91 h 449"/>
              <a:gd name="T16" fmla="*/ 432 w 494"/>
              <a:gd name="T17" fmla="*/ 80 h 449"/>
              <a:gd name="T18" fmla="*/ 443 w 494"/>
              <a:gd name="T19" fmla="*/ 39 h 449"/>
              <a:gd name="T20" fmla="*/ 390 w 494"/>
              <a:gd name="T21" fmla="*/ 13 h 449"/>
              <a:gd name="T22" fmla="*/ 373 w 494"/>
              <a:gd name="T23" fmla="*/ 0 h 449"/>
              <a:gd name="T24" fmla="*/ 363 w 494"/>
              <a:gd name="T25" fmla="*/ 3 h 449"/>
              <a:gd name="T26" fmla="*/ 179 w 494"/>
              <a:gd name="T27" fmla="*/ 110 h 449"/>
              <a:gd name="T28" fmla="*/ 83 w 494"/>
              <a:gd name="T29" fmla="*/ 162 h 449"/>
              <a:gd name="T30" fmla="*/ 16 w 494"/>
              <a:gd name="T31" fmla="*/ 195 h 449"/>
              <a:gd name="T32" fmla="*/ 0 w 494"/>
              <a:gd name="T33" fmla="*/ 217 h 449"/>
              <a:gd name="T34" fmla="*/ 68 w 494"/>
              <a:gd name="T35" fmla="*/ 365 h 449"/>
              <a:gd name="T36" fmla="*/ 108 w 494"/>
              <a:gd name="T37" fmla="*/ 449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4" h="449">
                <a:moveTo>
                  <a:pt x="108" y="449"/>
                </a:moveTo>
                <a:cubicBezTo>
                  <a:pt x="222" y="383"/>
                  <a:pt x="335" y="317"/>
                  <a:pt x="449" y="251"/>
                </a:cubicBezTo>
                <a:cubicBezTo>
                  <a:pt x="460" y="244"/>
                  <a:pt x="471" y="238"/>
                  <a:pt x="482" y="231"/>
                </a:cubicBezTo>
                <a:cubicBezTo>
                  <a:pt x="482" y="210"/>
                  <a:pt x="494" y="190"/>
                  <a:pt x="490" y="169"/>
                </a:cubicBezTo>
                <a:cubicBezTo>
                  <a:pt x="487" y="156"/>
                  <a:pt x="477" y="144"/>
                  <a:pt x="464" y="139"/>
                </a:cubicBezTo>
                <a:cubicBezTo>
                  <a:pt x="456" y="136"/>
                  <a:pt x="445" y="134"/>
                  <a:pt x="443" y="125"/>
                </a:cubicBezTo>
                <a:cubicBezTo>
                  <a:pt x="442" y="119"/>
                  <a:pt x="447" y="113"/>
                  <a:pt x="445" y="107"/>
                </a:cubicBezTo>
                <a:cubicBezTo>
                  <a:pt x="443" y="100"/>
                  <a:pt x="434" y="97"/>
                  <a:pt x="432" y="91"/>
                </a:cubicBezTo>
                <a:cubicBezTo>
                  <a:pt x="431" y="87"/>
                  <a:pt x="431" y="84"/>
                  <a:pt x="432" y="80"/>
                </a:cubicBezTo>
                <a:cubicBezTo>
                  <a:pt x="436" y="66"/>
                  <a:pt x="439" y="53"/>
                  <a:pt x="443" y="39"/>
                </a:cubicBezTo>
                <a:cubicBezTo>
                  <a:pt x="423" y="37"/>
                  <a:pt x="403" y="29"/>
                  <a:pt x="390" y="13"/>
                </a:cubicBezTo>
                <a:cubicBezTo>
                  <a:pt x="385" y="8"/>
                  <a:pt x="381" y="1"/>
                  <a:pt x="373" y="0"/>
                </a:cubicBezTo>
                <a:cubicBezTo>
                  <a:pt x="370" y="0"/>
                  <a:pt x="366" y="1"/>
                  <a:pt x="363" y="3"/>
                </a:cubicBezTo>
                <a:cubicBezTo>
                  <a:pt x="298" y="31"/>
                  <a:pt x="239" y="72"/>
                  <a:pt x="179" y="110"/>
                </a:cubicBezTo>
                <a:cubicBezTo>
                  <a:pt x="148" y="129"/>
                  <a:pt x="116" y="147"/>
                  <a:pt x="83" y="162"/>
                </a:cubicBezTo>
                <a:cubicBezTo>
                  <a:pt x="59" y="173"/>
                  <a:pt x="40" y="189"/>
                  <a:pt x="16" y="195"/>
                </a:cubicBezTo>
                <a:cubicBezTo>
                  <a:pt x="11" y="203"/>
                  <a:pt x="6" y="211"/>
                  <a:pt x="0" y="217"/>
                </a:cubicBezTo>
                <a:cubicBezTo>
                  <a:pt x="23" y="266"/>
                  <a:pt x="46" y="315"/>
                  <a:pt x="68" y="365"/>
                </a:cubicBezTo>
                <a:cubicBezTo>
                  <a:pt x="82" y="393"/>
                  <a:pt x="95" y="421"/>
                  <a:pt x="108" y="449"/>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22082126" y="5275263"/>
            <a:ext cx="354013" cy="442912"/>
          </a:xfrm>
          <a:custGeom>
            <a:avLst/>
            <a:gdLst>
              <a:gd name="T0" fmla="*/ 112 w 112"/>
              <a:gd name="T1" fmla="*/ 116 h 140"/>
              <a:gd name="T2" fmla="*/ 109 w 112"/>
              <a:gd name="T3" fmla="*/ 104 h 140"/>
              <a:gd name="T4" fmla="*/ 100 w 112"/>
              <a:gd name="T5" fmla="*/ 82 h 140"/>
              <a:gd name="T6" fmla="*/ 67 w 112"/>
              <a:gd name="T7" fmla="*/ 68 h 140"/>
              <a:gd name="T8" fmla="*/ 48 w 112"/>
              <a:gd name="T9" fmla="*/ 40 h 140"/>
              <a:gd name="T10" fmla="*/ 48 w 112"/>
              <a:gd name="T11" fmla="*/ 34 h 140"/>
              <a:gd name="T12" fmla="*/ 49 w 112"/>
              <a:gd name="T13" fmla="*/ 34 h 140"/>
              <a:gd name="T14" fmla="*/ 34 w 112"/>
              <a:gd name="T15" fmla="*/ 10 h 140"/>
              <a:gd name="T16" fmla="*/ 33 w 112"/>
              <a:gd name="T17" fmla="*/ 0 h 140"/>
              <a:gd name="T18" fmla="*/ 0 w 112"/>
              <a:gd name="T19" fmla="*/ 19 h 140"/>
              <a:gd name="T20" fmla="*/ 71 w 112"/>
              <a:gd name="T21" fmla="*/ 140 h 140"/>
              <a:gd name="T22" fmla="*/ 112 w 112"/>
              <a:gd name="T23" fmla="*/ 11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140">
                <a:moveTo>
                  <a:pt x="112" y="116"/>
                </a:moveTo>
                <a:cubicBezTo>
                  <a:pt x="111" y="112"/>
                  <a:pt x="110" y="108"/>
                  <a:pt x="109" y="104"/>
                </a:cubicBezTo>
                <a:cubicBezTo>
                  <a:pt x="106" y="93"/>
                  <a:pt x="111" y="85"/>
                  <a:pt x="100" y="82"/>
                </a:cubicBezTo>
                <a:cubicBezTo>
                  <a:pt x="89" y="78"/>
                  <a:pt x="77" y="74"/>
                  <a:pt x="67" y="68"/>
                </a:cubicBezTo>
                <a:cubicBezTo>
                  <a:pt x="58" y="61"/>
                  <a:pt x="50" y="51"/>
                  <a:pt x="48" y="40"/>
                </a:cubicBezTo>
                <a:cubicBezTo>
                  <a:pt x="48" y="38"/>
                  <a:pt x="48" y="36"/>
                  <a:pt x="48" y="34"/>
                </a:cubicBezTo>
                <a:cubicBezTo>
                  <a:pt x="49" y="34"/>
                  <a:pt x="49" y="34"/>
                  <a:pt x="49" y="34"/>
                </a:cubicBezTo>
                <a:cubicBezTo>
                  <a:pt x="42" y="27"/>
                  <a:pt x="36" y="19"/>
                  <a:pt x="34" y="10"/>
                </a:cubicBezTo>
                <a:cubicBezTo>
                  <a:pt x="33" y="6"/>
                  <a:pt x="33" y="3"/>
                  <a:pt x="33" y="0"/>
                </a:cubicBezTo>
                <a:cubicBezTo>
                  <a:pt x="22" y="7"/>
                  <a:pt x="11" y="13"/>
                  <a:pt x="0" y="19"/>
                </a:cubicBezTo>
                <a:cubicBezTo>
                  <a:pt x="28" y="57"/>
                  <a:pt x="51" y="98"/>
                  <a:pt x="71" y="140"/>
                </a:cubicBezTo>
                <a:cubicBezTo>
                  <a:pt x="85" y="134"/>
                  <a:pt x="99" y="126"/>
                  <a:pt x="112" y="116"/>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21258213" y="5335588"/>
            <a:ext cx="1206500" cy="746125"/>
          </a:xfrm>
          <a:custGeom>
            <a:avLst/>
            <a:gdLst>
              <a:gd name="T0" fmla="*/ 14 w 382"/>
              <a:gd name="T1" fmla="*/ 197 h 236"/>
              <a:gd name="T2" fmla="*/ 25 w 382"/>
              <a:gd name="T3" fmla="*/ 182 h 236"/>
              <a:gd name="T4" fmla="*/ 46 w 382"/>
              <a:gd name="T5" fmla="*/ 157 h 236"/>
              <a:gd name="T6" fmla="*/ 66 w 382"/>
              <a:gd name="T7" fmla="*/ 141 h 236"/>
              <a:gd name="T8" fmla="*/ 85 w 382"/>
              <a:gd name="T9" fmla="*/ 142 h 236"/>
              <a:gd name="T10" fmla="*/ 90 w 382"/>
              <a:gd name="T11" fmla="*/ 125 h 236"/>
              <a:gd name="T12" fmla="*/ 127 w 382"/>
              <a:gd name="T13" fmla="*/ 112 h 236"/>
              <a:gd name="T14" fmla="*/ 136 w 382"/>
              <a:gd name="T15" fmla="*/ 119 h 236"/>
              <a:gd name="T16" fmla="*/ 155 w 382"/>
              <a:gd name="T17" fmla="*/ 116 h 236"/>
              <a:gd name="T18" fmla="*/ 183 w 382"/>
              <a:gd name="T19" fmla="*/ 138 h 236"/>
              <a:gd name="T20" fmla="*/ 214 w 382"/>
              <a:gd name="T21" fmla="*/ 143 h 236"/>
              <a:gd name="T22" fmla="*/ 219 w 382"/>
              <a:gd name="T23" fmla="*/ 165 h 236"/>
              <a:gd name="T24" fmla="*/ 212 w 382"/>
              <a:gd name="T25" fmla="*/ 188 h 236"/>
              <a:gd name="T26" fmla="*/ 213 w 382"/>
              <a:gd name="T27" fmla="*/ 196 h 236"/>
              <a:gd name="T28" fmla="*/ 227 w 382"/>
              <a:gd name="T29" fmla="*/ 198 h 236"/>
              <a:gd name="T30" fmla="*/ 240 w 382"/>
              <a:gd name="T31" fmla="*/ 192 h 236"/>
              <a:gd name="T32" fmla="*/ 259 w 382"/>
              <a:gd name="T33" fmla="*/ 190 h 236"/>
              <a:gd name="T34" fmla="*/ 277 w 382"/>
              <a:gd name="T35" fmla="*/ 176 h 236"/>
              <a:gd name="T36" fmla="*/ 295 w 382"/>
              <a:gd name="T37" fmla="*/ 171 h 236"/>
              <a:gd name="T38" fmla="*/ 298 w 382"/>
              <a:gd name="T39" fmla="*/ 159 h 236"/>
              <a:gd name="T40" fmla="*/ 274 w 382"/>
              <a:gd name="T41" fmla="*/ 149 h 236"/>
              <a:gd name="T42" fmla="*/ 269 w 382"/>
              <a:gd name="T43" fmla="*/ 132 h 236"/>
              <a:gd name="T44" fmla="*/ 248 w 382"/>
              <a:gd name="T45" fmla="*/ 107 h 236"/>
              <a:gd name="T46" fmla="*/ 246 w 382"/>
              <a:gd name="T47" fmla="*/ 36 h 236"/>
              <a:gd name="T48" fmla="*/ 251 w 382"/>
              <a:gd name="T49" fmla="*/ 30 h 236"/>
              <a:gd name="T50" fmla="*/ 258 w 382"/>
              <a:gd name="T51" fmla="*/ 38 h 236"/>
              <a:gd name="T52" fmla="*/ 256 w 382"/>
              <a:gd name="T53" fmla="*/ 75 h 236"/>
              <a:gd name="T54" fmla="*/ 276 w 382"/>
              <a:gd name="T55" fmla="*/ 104 h 236"/>
              <a:gd name="T56" fmla="*/ 291 w 382"/>
              <a:gd name="T57" fmla="*/ 108 h 236"/>
              <a:gd name="T58" fmla="*/ 291 w 382"/>
              <a:gd name="T59" fmla="*/ 117 h 236"/>
              <a:gd name="T60" fmla="*/ 311 w 382"/>
              <a:gd name="T61" fmla="*/ 136 h 236"/>
              <a:gd name="T62" fmla="*/ 320 w 382"/>
              <a:gd name="T63" fmla="*/ 135 h 236"/>
              <a:gd name="T64" fmla="*/ 335 w 382"/>
              <a:gd name="T65" fmla="*/ 168 h 236"/>
              <a:gd name="T66" fmla="*/ 362 w 382"/>
              <a:gd name="T67" fmla="*/ 165 h 236"/>
              <a:gd name="T68" fmla="*/ 362 w 382"/>
              <a:gd name="T69" fmla="*/ 187 h 236"/>
              <a:gd name="T70" fmla="*/ 373 w 382"/>
              <a:gd name="T71" fmla="*/ 236 h 236"/>
              <a:gd name="T72" fmla="*/ 373 w 382"/>
              <a:gd name="T73" fmla="*/ 97 h 236"/>
              <a:gd name="T74" fmla="*/ 332 w 382"/>
              <a:gd name="T75" fmla="*/ 121 h 236"/>
              <a:gd name="T76" fmla="*/ 261 w 382"/>
              <a:gd name="T77" fmla="*/ 0 h 236"/>
              <a:gd name="T78" fmla="*/ 261 w 382"/>
              <a:gd name="T79" fmla="*/ 1 h 236"/>
              <a:gd name="T80" fmla="*/ 0 w 382"/>
              <a:gd name="T81" fmla="*/ 152 h 236"/>
              <a:gd name="T82" fmla="*/ 14 w 382"/>
              <a:gd name="T83" fmla="*/ 19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2" h="236">
                <a:moveTo>
                  <a:pt x="14" y="197"/>
                </a:moveTo>
                <a:cubicBezTo>
                  <a:pt x="20" y="194"/>
                  <a:pt x="22" y="188"/>
                  <a:pt x="25" y="182"/>
                </a:cubicBezTo>
                <a:cubicBezTo>
                  <a:pt x="29" y="173"/>
                  <a:pt x="40" y="166"/>
                  <a:pt x="46" y="157"/>
                </a:cubicBezTo>
                <a:cubicBezTo>
                  <a:pt x="51" y="150"/>
                  <a:pt x="57" y="142"/>
                  <a:pt x="66" y="141"/>
                </a:cubicBezTo>
                <a:cubicBezTo>
                  <a:pt x="73" y="141"/>
                  <a:pt x="80" y="145"/>
                  <a:pt x="85" y="142"/>
                </a:cubicBezTo>
                <a:cubicBezTo>
                  <a:pt x="90" y="138"/>
                  <a:pt x="89" y="131"/>
                  <a:pt x="90" y="125"/>
                </a:cubicBezTo>
                <a:cubicBezTo>
                  <a:pt x="93" y="110"/>
                  <a:pt x="115" y="102"/>
                  <a:pt x="127" y="112"/>
                </a:cubicBezTo>
                <a:cubicBezTo>
                  <a:pt x="130" y="114"/>
                  <a:pt x="132" y="117"/>
                  <a:pt x="136" y="119"/>
                </a:cubicBezTo>
                <a:cubicBezTo>
                  <a:pt x="142" y="120"/>
                  <a:pt x="148" y="116"/>
                  <a:pt x="155" y="116"/>
                </a:cubicBezTo>
                <a:cubicBezTo>
                  <a:pt x="167" y="116"/>
                  <a:pt x="171" y="133"/>
                  <a:pt x="183" y="138"/>
                </a:cubicBezTo>
                <a:cubicBezTo>
                  <a:pt x="193" y="143"/>
                  <a:pt x="206" y="137"/>
                  <a:pt x="214" y="143"/>
                </a:cubicBezTo>
                <a:cubicBezTo>
                  <a:pt x="220" y="148"/>
                  <a:pt x="221" y="157"/>
                  <a:pt x="219" y="165"/>
                </a:cubicBezTo>
                <a:cubicBezTo>
                  <a:pt x="217" y="173"/>
                  <a:pt x="213" y="180"/>
                  <a:pt x="212" y="188"/>
                </a:cubicBezTo>
                <a:cubicBezTo>
                  <a:pt x="211" y="191"/>
                  <a:pt x="211" y="194"/>
                  <a:pt x="213" y="196"/>
                </a:cubicBezTo>
                <a:cubicBezTo>
                  <a:pt x="216" y="200"/>
                  <a:pt x="222" y="200"/>
                  <a:pt x="227" y="198"/>
                </a:cubicBezTo>
                <a:cubicBezTo>
                  <a:pt x="231" y="196"/>
                  <a:pt x="235" y="193"/>
                  <a:pt x="240" y="192"/>
                </a:cubicBezTo>
                <a:cubicBezTo>
                  <a:pt x="246" y="190"/>
                  <a:pt x="253" y="192"/>
                  <a:pt x="259" y="190"/>
                </a:cubicBezTo>
                <a:cubicBezTo>
                  <a:pt x="266" y="188"/>
                  <a:pt x="271" y="181"/>
                  <a:pt x="277" y="176"/>
                </a:cubicBezTo>
                <a:cubicBezTo>
                  <a:pt x="282" y="173"/>
                  <a:pt x="289" y="171"/>
                  <a:pt x="295" y="171"/>
                </a:cubicBezTo>
                <a:cubicBezTo>
                  <a:pt x="297" y="167"/>
                  <a:pt x="299" y="163"/>
                  <a:pt x="298" y="159"/>
                </a:cubicBezTo>
                <a:cubicBezTo>
                  <a:pt x="295" y="151"/>
                  <a:pt x="281" y="155"/>
                  <a:pt x="274" y="149"/>
                </a:cubicBezTo>
                <a:cubicBezTo>
                  <a:pt x="270" y="144"/>
                  <a:pt x="270" y="138"/>
                  <a:pt x="269" y="132"/>
                </a:cubicBezTo>
                <a:cubicBezTo>
                  <a:pt x="266" y="122"/>
                  <a:pt x="255" y="116"/>
                  <a:pt x="248" y="107"/>
                </a:cubicBezTo>
                <a:cubicBezTo>
                  <a:pt x="232" y="88"/>
                  <a:pt x="239" y="59"/>
                  <a:pt x="246" y="36"/>
                </a:cubicBezTo>
                <a:cubicBezTo>
                  <a:pt x="247" y="33"/>
                  <a:pt x="248" y="30"/>
                  <a:pt x="251" y="30"/>
                </a:cubicBezTo>
                <a:cubicBezTo>
                  <a:pt x="255" y="28"/>
                  <a:pt x="257" y="33"/>
                  <a:pt x="258" y="38"/>
                </a:cubicBezTo>
                <a:cubicBezTo>
                  <a:pt x="260" y="50"/>
                  <a:pt x="256" y="63"/>
                  <a:pt x="256" y="75"/>
                </a:cubicBezTo>
                <a:cubicBezTo>
                  <a:pt x="256" y="88"/>
                  <a:pt x="263" y="103"/>
                  <a:pt x="276" y="104"/>
                </a:cubicBezTo>
                <a:cubicBezTo>
                  <a:pt x="281" y="105"/>
                  <a:pt x="289" y="103"/>
                  <a:pt x="291" y="108"/>
                </a:cubicBezTo>
                <a:cubicBezTo>
                  <a:pt x="292" y="111"/>
                  <a:pt x="291" y="114"/>
                  <a:pt x="291" y="117"/>
                </a:cubicBezTo>
                <a:cubicBezTo>
                  <a:pt x="290" y="128"/>
                  <a:pt x="301" y="138"/>
                  <a:pt x="311" y="136"/>
                </a:cubicBezTo>
                <a:cubicBezTo>
                  <a:pt x="314" y="136"/>
                  <a:pt x="317" y="134"/>
                  <a:pt x="320" y="135"/>
                </a:cubicBezTo>
                <a:cubicBezTo>
                  <a:pt x="333" y="137"/>
                  <a:pt x="323" y="163"/>
                  <a:pt x="335" y="168"/>
                </a:cubicBezTo>
                <a:cubicBezTo>
                  <a:pt x="344" y="172"/>
                  <a:pt x="354" y="160"/>
                  <a:pt x="362" y="165"/>
                </a:cubicBezTo>
                <a:cubicBezTo>
                  <a:pt x="369" y="169"/>
                  <a:pt x="365" y="179"/>
                  <a:pt x="362" y="187"/>
                </a:cubicBezTo>
                <a:cubicBezTo>
                  <a:pt x="356" y="203"/>
                  <a:pt x="360" y="224"/>
                  <a:pt x="373" y="236"/>
                </a:cubicBezTo>
                <a:cubicBezTo>
                  <a:pt x="382" y="190"/>
                  <a:pt x="382" y="143"/>
                  <a:pt x="373" y="97"/>
                </a:cubicBezTo>
                <a:cubicBezTo>
                  <a:pt x="360" y="107"/>
                  <a:pt x="346" y="115"/>
                  <a:pt x="332" y="121"/>
                </a:cubicBezTo>
                <a:cubicBezTo>
                  <a:pt x="312" y="79"/>
                  <a:pt x="289" y="38"/>
                  <a:pt x="261" y="0"/>
                </a:cubicBezTo>
                <a:cubicBezTo>
                  <a:pt x="261" y="1"/>
                  <a:pt x="261" y="1"/>
                  <a:pt x="261" y="1"/>
                </a:cubicBezTo>
                <a:cubicBezTo>
                  <a:pt x="174" y="51"/>
                  <a:pt x="87" y="102"/>
                  <a:pt x="0" y="152"/>
                </a:cubicBezTo>
                <a:cubicBezTo>
                  <a:pt x="6" y="176"/>
                  <a:pt x="12" y="198"/>
                  <a:pt x="14" y="197"/>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6"/>
          <p:cNvSpPr>
            <a:spLocks/>
          </p:cNvSpPr>
          <p:nvPr/>
        </p:nvSpPr>
        <p:spPr bwMode="auto">
          <a:xfrm>
            <a:off x="19002376" y="4441825"/>
            <a:ext cx="1111250" cy="1503362"/>
          </a:xfrm>
          <a:custGeom>
            <a:avLst/>
            <a:gdLst>
              <a:gd name="T0" fmla="*/ 234 w 352"/>
              <a:gd name="T1" fmla="*/ 434 h 476"/>
              <a:gd name="T2" fmla="*/ 327 w 352"/>
              <a:gd name="T3" fmla="*/ 378 h 476"/>
              <a:gd name="T4" fmla="*/ 337 w 352"/>
              <a:gd name="T5" fmla="*/ 337 h 476"/>
              <a:gd name="T6" fmla="*/ 329 w 352"/>
              <a:gd name="T7" fmla="*/ 295 h 476"/>
              <a:gd name="T8" fmla="*/ 339 w 352"/>
              <a:gd name="T9" fmla="*/ 257 h 476"/>
              <a:gd name="T10" fmla="*/ 348 w 352"/>
              <a:gd name="T11" fmla="*/ 251 h 476"/>
              <a:gd name="T12" fmla="*/ 350 w 352"/>
              <a:gd name="T13" fmla="*/ 233 h 476"/>
              <a:gd name="T14" fmla="*/ 312 w 352"/>
              <a:gd name="T15" fmla="*/ 166 h 476"/>
              <a:gd name="T16" fmla="*/ 289 w 352"/>
              <a:gd name="T17" fmla="*/ 135 h 476"/>
              <a:gd name="T18" fmla="*/ 279 w 352"/>
              <a:gd name="T19" fmla="*/ 124 h 476"/>
              <a:gd name="T20" fmla="*/ 259 w 352"/>
              <a:gd name="T21" fmla="*/ 122 h 476"/>
              <a:gd name="T22" fmla="*/ 244 w 352"/>
              <a:gd name="T23" fmla="*/ 138 h 476"/>
              <a:gd name="T24" fmla="*/ 238 w 352"/>
              <a:gd name="T25" fmla="*/ 160 h 476"/>
              <a:gd name="T26" fmla="*/ 233 w 352"/>
              <a:gd name="T27" fmla="*/ 184 h 476"/>
              <a:gd name="T28" fmla="*/ 212 w 352"/>
              <a:gd name="T29" fmla="*/ 194 h 476"/>
              <a:gd name="T30" fmla="*/ 205 w 352"/>
              <a:gd name="T31" fmla="*/ 172 h 476"/>
              <a:gd name="T32" fmla="*/ 219 w 352"/>
              <a:gd name="T33" fmla="*/ 154 h 476"/>
              <a:gd name="T34" fmla="*/ 216 w 352"/>
              <a:gd name="T35" fmla="*/ 133 h 476"/>
              <a:gd name="T36" fmla="*/ 219 w 352"/>
              <a:gd name="T37" fmla="*/ 112 h 476"/>
              <a:gd name="T38" fmla="*/ 194 w 352"/>
              <a:gd name="T39" fmla="*/ 49 h 476"/>
              <a:gd name="T40" fmla="*/ 187 w 352"/>
              <a:gd name="T41" fmla="*/ 42 h 476"/>
              <a:gd name="T42" fmla="*/ 188 w 352"/>
              <a:gd name="T43" fmla="*/ 26 h 476"/>
              <a:gd name="T44" fmla="*/ 181 w 352"/>
              <a:gd name="T45" fmla="*/ 12 h 476"/>
              <a:gd name="T46" fmla="*/ 170 w 352"/>
              <a:gd name="T47" fmla="*/ 15 h 476"/>
              <a:gd name="T48" fmla="*/ 163 w 352"/>
              <a:gd name="T49" fmla="*/ 11 h 476"/>
              <a:gd name="T50" fmla="*/ 157 w 352"/>
              <a:gd name="T51" fmla="*/ 9 h 476"/>
              <a:gd name="T52" fmla="*/ 123 w 352"/>
              <a:gd name="T53" fmla="*/ 9 h 476"/>
              <a:gd name="T54" fmla="*/ 105 w 352"/>
              <a:gd name="T55" fmla="*/ 12 h 476"/>
              <a:gd name="T56" fmla="*/ 81 w 352"/>
              <a:gd name="T57" fmla="*/ 3 h 476"/>
              <a:gd name="T58" fmla="*/ 49 w 352"/>
              <a:gd name="T59" fmla="*/ 25 h 476"/>
              <a:gd name="T60" fmla="*/ 60 w 352"/>
              <a:gd name="T61" fmla="*/ 48 h 476"/>
              <a:gd name="T62" fmla="*/ 67 w 352"/>
              <a:gd name="T63" fmla="*/ 49 h 476"/>
              <a:gd name="T64" fmla="*/ 64 w 352"/>
              <a:gd name="T65" fmla="*/ 58 h 476"/>
              <a:gd name="T66" fmla="*/ 54 w 352"/>
              <a:gd name="T67" fmla="*/ 63 h 476"/>
              <a:gd name="T68" fmla="*/ 50 w 352"/>
              <a:gd name="T69" fmla="*/ 87 h 476"/>
              <a:gd name="T70" fmla="*/ 56 w 352"/>
              <a:gd name="T71" fmla="*/ 112 h 476"/>
              <a:gd name="T72" fmla="*/ 51 w 352"/>
              <a:gd name="T73" fmla="*/ 120 h 476"/>
              <a:gd name="T74" fmla="*/ 36 w 352"/>
              <a:gd name="T75" fmla="*/ 114 h 476"/>
              <a:gd name="T76" fmla="*/ 30 w 352"/>
              <a:gd name="T77" fmla="*/ 97 h 476"/>
              <a:gd name="T78" fmla="*/ 26 w 352"/>
              <a:gd name="T79" fmla="*/ 92 h 476"/>
              <a:gd name="T80" fmla="*/ 20 w 352"/>
              <a:gd name="T81" fmla="*/ 103 h 476"/>
              <a:gd name="T82" fmla="*/ 2 w 352"/>
              <a:gd name="T83" fmla="*/ 137 h 476"/>
              <a:gd name="T84" fmla="*/ 3 w 352"/>
              <a:gd name="T85" fmla="*/ 157 h 476"/>
              <a:gd name="T86" fmla="*/ 14 w 352"/>
              <a:gd name="T87" fmla="*/ 225 h 476"/>
              <a:gd name="T88" fmla="*/ 41 w 352"/>
              <a:gd name="T89" fmla="*/ 287 h 476"/>
              <a:gd name="T90" fmla="*/ 65 w 352"/>
              <a:gd name="T91" fmla="*/ 312 h 476"/>
              <a:gd name="T92" fmla="*/ 81 w 352"/>
              <a:gd name="T93" fmla="*/ 367 h 476"/>
              <a:gd name="T94" fmla="*/ 84 w 352"/>
              <a:gd name="T95" fmla="*/ 438 h 476"/>
              <a:gd name="T96" fmla="*/ 71 w 352"/>
              <a:gd name="T97" fmla="*/ 476 h 476"/>
              <a:gd name="T98" fmla="*/ 228 w 352"/>
              <a:gd name="T99" fmla="*/ 415 h 476"/>
              <a:gd name="T100" fmla="*/ 234 w 352"/>
              <a:gd name="T101" fmla="*/ 43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2" h="476">
                <a:moveTo>
                  <a:pt x="234" y="434"/>
                </a:moveTo>
                <a:cubicBezTo>
                  <a:pt x="264" y="414"/>
                  <a:pt x="295" y="395"/>
                  <a:pt x="327" y="378"/>
                </a:cubicBezTo>
                <a:cubicBezTo>
                  <a:pt x="324" y="366"/>
                  <a:pt x="336" y="347"/>
                  <a:pt x="337" y="337"/>
                </a:cubicBezTo>
                <a:cubicBezTo>
                  <a:pt x="339" y="323"/>
                  <a:pt x="332" y="309"/>
                  <a:pt x="329" y="295"/>
                </a:cubicBezTo>
                <a:cubicBezTo>
                  <a:pt x="325" y="281"/>
                  <a:pt x="326" y="264"/>
                  <a:pt x="339" y="257"/>
                </a:cubicBezTo>
                <a:cubicBezTo>
                  <a:pt x="342" y="255"/>
                  <a:pt x="345" y="254"/>
                  <a:pt x="348" y="251"/>
                </a:cubicBezTo>
                <a:cubicBezTo>
                  <a:pt x="352" y="247"/>
                  <a:pt x="351" y="239"/>
                  <a:pt x="350" y="233"/>
                </a:cubicBezTo>
                <a:cubicBezTo>
                  <a:pt x="344" y="208"/>
                  <a:pt x="328" y="187"/>
                  <a:pt x="312" y="166"/>
                </a:cubicBezTo>
                <a:cubicBezTo>
                  <a:pt x="305" y="156"/>
                  <a:pt x="297" y="145"/>
                  <a:pt x="289" y="135"/>
                </a:cubicBezTo>
                <a:cubicBezTo>
                  <a:pt x="286" y="131"/>
                  <a:pt x="283" y="127"/>
                  <a:pt x="279" y="124"/>
                </a:cubicBezTo>
                <a:cubicBezTo>
                  <a:pt x="273" y="120"/>
                  <a:pt x="266" y="119"/>
                  <a:pt x="259" y="122"/>
                </a:cubicBezTo>
                <a:cubicBezTo>
                  <a:pt x="252" y="125"/>
                  <a:pt x="247" y="131"/>
                  <a:pt x="244" y="138"/>
                </a:cubicBezTo>
                <a:cubicBezTo>
                  <a:pt x="241" y="145"/>
                  <a:pt x="240" y="152"/>
                  <a:pt x="238" y="160"/>
                </a:cubicBezTo>
                <a:cubicBezTo>
                  <a:pt x="236" y="169"/>
                  <a:pt x="235" y="175"/>
                  <a:pt x="233" y="184"/>
                </a:cubicBezTo>
                <a:cubicBezTo>
                  <a:pt x="231" y="193"/>
                  <a:pt x="220" y="198"/>
                  <a:pt x="212" y="194"/>
                </a:cubicBezTo>
                <a:cubicBezTo>
                  <a:pt x="204" y="191"/>
                  <a:pt x="201" y="180"/>
                  <a:pt x="205" y="172"/>
                </a:cubicBezTo>
                <a:cubicBezTo>
                  <a:pt x="209" y="165"/>
                  <a:pt x="216" y="161"/>
                  <a:pt x="219" y="154"/>
                </a:cubicBezTo>
                <a:cubicBezTo>
                  <a:pt x="220" y="147"/>
                  <a:pt x="217" y="140"/>
                  <a:pt x="216" y="133"/>
                </a:cubicBezTo>
                <a:cubicBezTo>
                  <a:pt x="215" y="126"/>
                  <a:pt x="218" y="119"/>
                  <a:pt x="219" y="112"/>
                </a:cubicBezTo>
                <a:cubicBezTo>
                  <a:pt x="223" y="88"/>
                  <a:pt x="213" y="63"/>
                  <a:pt x="194" y="49"/>
                </a:cubicBezTo>
                <a:cubicBezTo>
                  <a:pt x="191" y="47"/>
                  <a:pt x="188" y="45"/>
                  <a:pt x="187" y="42"/>
                </a:cubicBezTo>
                <a:cubicBezTo>
                  <a:pt x="184" y="37"/>
                  <a:pt x="187" y="31"/>
                  <a:pt x="188" y="26"/>
                </a:cubicBezTo>
                <a:cubicBezTo>
                  <a:pt x="189" y="20"/>
                  <a:pt x="187" y="13"/>
                  <a:pt x="181" y="12"/>
                </a:cubicBezTo>
                <a:cubicBezTo>
                  <a:pt x="177" y="12"/>
                  <a:pt x="174" y="16"/>
                  <a:pt x="170" y="15"/>
                </a:cubicBezTo>
                <a:cubicBezTo>
                  <a:pt x="167" y="15"/>
                  <a:pt x="165" y="13"/>
                  <a:pt x="163" y="11"/>
                </a:cubicBezTo>
                <a:cubicBezTo>
                  <a:pt x="161" y="10"/>
                  <a:pt x="159" y="10"/>
                  <a:pt x="157" y="9"/>
                </a:cubicBezTo>
                <a:cubicBezTo>
                  <a:pt x="146" y="7"/>
                  <a:pt x="134" y="7"/>
                  <a:pt x="123" y="9"/>
                </a:cubicBezTo>
                <a:cubicBezTo>
                  <a:pt x="117" y="11"/>
                  <a:pt x="111" y="12"/>
                  <a:pt x="105" y="12"/>
                </a:cubicBezTo>
                <a:cubicBezTo>
                  <a:pt x="97" y="11"/>
                  <a:pt x="89" y="5"/>
                  <a:pt x="81" y="3"/>
                </a:cubicBezTo>
                <a:cubicBezTo>
                  <a:pt x="67" y="0"/>
                  <a:pt x="53" y="13"/>
                  <a:pt x="49" y="25"/>
                </a:cubicBezTo>
                <a:cubicBezTo>
                  <a:pt x="45" y="34"/>
                  <a:pt x="50" y="47"/>
                  <a:pt x="60" y="48"/>
                </a:cubicBezTo>
                <a:cubicBezTo>
                  <a:pt x="62" y="48"/>
                  <a:pt x="65" y="48"/>
                  <a:pt x="67" y="49"/>
                </a:cubicBezTo>
                <a:cubicBezTo>
                  <a:pt x="69" y="52"/>
                  <a:pt x="67" y="57"/>
                  <a:pt x="64" y="58"/>
                </a:cubicBezTo>
                <a:cubicBezTo>
                  <a:pt x="61" y="60"/>
                  <a:pt x="57" y="61"/>
                  <a:pt x="54" y="63"/>
                </a:cubicBezTo>
                <a:cubicBezTo>
                  <a:pt x="47" y="67"/>
                  <a:pt x="47" y="78"/>
                  <a:pt x="50" y="87"/>
                </a:cubicBezTo>
                <a:cubicBezTo>
                  <a:pt x="53" y="95"/>
                  <a:pt x="58" y="103"/>
                  <a:pt x="56" y="112"/>
                </a:cubicBezTo>
                <a:cubicBezTo>
                  <a:pt x="55" y="115"/>
                  <a:pt x="54" y="118"/>
                  <a:pt x="51" y="120"/>
                </a:cubicBezTo>
                <a:cubicBezTo>
                  <a:pt x="46" y="123"/>
                  <a:pt x="39" y="119"/>
                  <a:pt x="36" y="114"/>
                </a:cubicBezTo>
                <a:cubicBezTo>
                  <a:pt x="33" y="108"/>
                  <a:pt x="32" y="102"/>
                  <a:pt x="30" y="97"/>
                </a:cubicBezTo>
                <a:cubicBezTo>
                  <a:pt x="29" y="95"/>
                  <a:pt x="28" y="93"/>
                  <a:pt x="26" y="92"/>
                </a:cubicBezTo>
                <a:cubicBezTo>
                  <a:pt x="21" y="91"/>
                  <a:pt x="20" y="98"/>
                  <a:pt x="20" y="103"/>
                </a:cubicBezTo>
                <a:cubicBezTo>
                  <a:pt x="18" y="116"/>
                  <a:pt x="5" y="124"/>
                  <a:pt x="2" y="137"/>
                </a:cubicBezTo>
                <a:cubicBezTo>
                  <a:pt x="0" y="143"/>
                  <a:pt x="2" y="150"/>
                  <a:pt x="3" y="157"/>
                </a:cubicBezTo>
                <a:cubicBezTo>
                  <a:pt x="8" y="179"/>
                  <a:pt x="10" y="202"/>
                  <a:pt x="14" y="225"/>
                </a:cubicBezTo>
                <a:cubicBezTo>
                  <a:pt x="18" y="247"/>
                  <a:pt x="26" y="270"/>
                  <a:pt x="41" y="287"/>
                </a:cubicBezTo>
                <a:cubicBezTo>
                  <a:pt x="49" y="296"/>
                  <a:pt x="58" y="303"/>
                  <a:pt x="65" y="312"/>
                </a:cubicBezTo>
                <a:cubicBezTo>
                  <a:pt x="76" y="328"/>
                  <a:pt x="79" y="348"/>
                  <a:pt x="81" y="367"/>
                </a:cubicBezTo>
                <a:cubicBezTo>
                  <a:pt x="84" y="391"/>
                  <a:pt x="87" y="415"/>
                  <a:pt x="84" y="438"/>
                </a:cubicBezTo>
                <a:cubicBezTo>
                  <a:pt x="82" y="451"/>
                  <a:pt x="78" y="465"/>
                  <a:pt x="71" y="476"/>
                </a:cubicBezTo>
                <a:cubicBezTo>
                  <a:pt x="126" y="462"/>
                  <a:pt x="178" y="441"/>
                  <a:pt x="228" y="415"/>
                </a:cubicBezTo>
                <a:cubicBezTo>
                  <a:pt x="229" y="422"/>
                  <a:pt x="231" y="428"/>
                  <a:pt x="234" y="434"/>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7"/>
          <p:cNvSpPr>
            <a:spLocks/>
          </p:cNvSpPr>
          <p:nvPr/>
        </p:nvSpPr>
        <p:spPr bwMode="auto">
          <a:xfrm>
            <a:off x="20326351" y="9064625"/>
            <a:ext cx="2643188" cy="1831975"/>
          </a:xfrm>
          <a:custGeom>
            <a:avLst/>
            <a:gdLst>
              <a:gd name="T0" fmla="*/ 491 w 837"/>
              <a:gd name="T1" fmla="*/ 9 h 580"/>
              <a:gd name="T2" fmla="*/ 489 w 837"/>
              <a:gd name="T3" fmla="*/ 54 h 580"/>
              <a:gd name="T4" fmla="*/ 468 w 837"/>
              <a:gd name="T5" fmla="*/ 59 h 580"/>
              <a:gd name="T6" fmla="*/ 303 w 837"/>
              <a:gd name="T7" fmla="*/ 111 h 580"/>
              <a:gd name="T8" fmla="*/ 208 w 837"/>
              <a:gd name="T9" fmla="*/ 113 h 580"/>
              <a:gd name="T10" fmla="*/ 60 w 837"/>
              <a:gd name="T11" fmla="*/ 176 h 580"/>
              <a:gd name="T12" fmla="*/ 6 w 837"/>
              <a:gd name="T13" fmla="*/ 227 h 580"/>
              <a:gd name="T14" fmla="*/ 31 w 837"/>
              <a:gd name="T15" fmla="*/ 278 h 580"/>
              <a:gd name="T16" fmla="*/ 57 w 837"/>
              <a:gd name="T17" fmla="*/ 243 h 580"/>
              <a:gd name="T18" fmla="*/ 188 w 837"/>
              <a:gd name="T19" fmla="*/ 222 h 580"/>
              <a:gd name="T20" fmla="*/ 209 w 837"/>
              <a:gd name="T21" fmla="*/ 236 h 580"/>
              <a:gd name="T22" fmla="*/ 247 w 837"/>
              <a:gd name="T23" fmla="*/ 251 h 580"/>
              <a:gd name="T24" fmla="*/ 305 w 837"/>
              <a:gd name="T25" fmla="*/ 209 h 580"/>
              <a:gd name="T26" fmla="*/ 308 w 837"/>
              <a:gd name="T27" fmla="*/ 185 h 580"/>
              <a:gd name="T28" fmla="*/ 386 w 837"/>
              <a:gd name="T29" fmla="*/ 191 h 580"/>
              <a:gd name="T30" fmla="*/ 441 w 837"/>
              <a:gd name="T31" fmla="*/ 223 h 580"/>
              <a:gd name="T32" fmla="*/ 508 w 837"/>
              <a:gd name="T33" fmla="*/ 348 h 580"/>
              <a:gd name="T34" fmla="*/ 538 w 837"/>
              <a:gd name="T35" fmla="*/ 352 h 580"/>
              <a:gd name="T36" fmla="*/ 554 w 837"/>
              <a:gd name="T37" fmla="*/ 381 h 580"/>
              <a:gd name="T38" fmla="*/ 600 w 837"/>
              <a:gd name="T39" fmla="*/ 437 h 580"/>
              <a:gd name="T40" fmla="*/ 634 w 837"/>
              <a:gd name="T41" fmla="*/ 448 h 580"/>
              <a:gd name="T42" fmla="*/ 657 w 837"/>
              <a:gd name="T43" fmla="*/ 470 h 580"/>
              <a:gd name="T44" fmla="*/ 691 w 837"/>
              <a:gd name="T45" fmla="*/ 500 h 580"/>
              <a:gd name="T46" fmla="*/ 754 w 837"/>
              <a:gd name="T47" fmla="*/ 540 h 580"/>
              <a:gd name="T48" fmla="*/ 791 w 837"/>
              <a:gd name="T49" fmla="*/ 552 h 580"/>
              <a:gd name="T50" fmla="*/ 794 w 837"/>
              <a:gd name="T51" fmla="*/ 579 h 580"/>
              <a:gd name="T52" fmla="*/ 822 w 837"/>
              <a:gd name="T53" fmla="*/ 559 h 580"/>
              <a:gd name="T54" fmla="*/ 836 w 837"/>
              <a:gd name="T55" fmla="*/ 526 h 580"/>
              <a:gd name="T56" fmla="*/ 782 w 837"/>
              <a:gd name="T57" fmla="*/ 326 h 580"/>
              <a:gd name="T58" fmla="*/ 754 w 837"/>
              <a:gd name="T59" fmla="*/ 282 h 580"/>
              <a:gd name="T60" fmla="*/ 694 w 837"/>
              <a:gd name="T61" fmla="*/ 220 h 580"/>
              <a:gd name="T62" fmla="*/ 676 w 837"/>
              <a:gd name="T63" fmla="*/ 192 h 580"/>
              <a:gd name="T64" fmla="*/ 694 w 837"/>
              <a:gd name="T65" fmla="*/ 203 h 580"/>
              <a:gd name="T66" fmla="*/ 607 w 837"/>
              <a:gd name="T67" fmla="*/ 112 h 580"/>
              <a:gd name="T68" fmla="*/ 545 w 837"/>
              <a:gd name="T69" fmla="*/ 31 h 580"/>
              <a:gd name="T70" fmla="*/ 545 w 837"/>
              <a:gd name="T71" fmla="*/ 92 h 580"/>
              <a:gd name="T72" fmla="*/ 533 w 837"/>
              <a:gd name="T73" fmla="*/ 36 h 580"/>
              <a:gd name="T74" fmla="*/ 538 w 837"/>
              <a:gd name="T75" fmla="*/ 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7" h="580">
                <a:moveTo>
                  <a:pt x="503" y="8"/>
                </a:moveTo>
                <a:cubicBezTo>
                  <a:pt x="499" y="8"/>
                  <a:pt x="495" y="7"/>
                  <a:pt x="491" y="9"/>
                </a:cubicBezTo>
                <a:cubicBezTo>
                  <a:pt x="484" y="13"/>
                  <a:pt x="482" y="22"/>
                  <a:pt x="483" y="30"/>
                </a:cubicBezTo>
                <a:cubicBezTo>
                  <a:pt x="484" y="38"/>
                  <a:pt x="488" y="46"/>
                  <a:pt x="489" y="54"/>
                </a:cubicBezTo>
                <a:cubicBezTo>
                  <a:pt x="489" y="58"/>
                  <a:pt x="489" y="62"/>
                  <a:pt x="486" y="64"/>
                </a:cubicBezTo>
                <a:cubicBezTo>
                  <a:pt x="480" y="68"/>
                  <a:pt x="474" y="62"/>
                  <a:pt x="468" y="59"/>
                </a:cubicBezTo>
                <a:cubicBezTo>
                  <a:pt x="460" y="55"/>
                  <a:pt x="450" y="59"/>
                  <a:pt x="441" y="62"/>
                </a:cubicBezTo>
                <a:cubicBezTo>
                  <a:pt x="395" y="78"/>
                  <a:pt x="349" y="95"/>
                  <a:pt x="303" y="111"/>
                </a:cubicBezTo>
                <a:cubicBezTo>
                  <a:pt x="286" y="117"/>
                  <a:pt x="269" y="124"/>
                  <a:pt x="251" y="121"/>
                </a:cubicBezTo>
                <a:cubicBezTo>
                  <a:pt x="237" y="120"/>
                  <a:pt x="223" y="112"/>
                  <a:pt x="208" y="113"/>
                </a:cubicBezTo>
                <a:cubicBezTo>
                  <a:pt x="199" y="114"/>
                  <a:pt x="191" y="118"/>
                  <a:pt x="183" y="121"/>
                </a:cubicBezTo>
                <a:cubicBezTo>
                  <a:pt x="142" y="139"/>
                  <a:pt x="101" y="158"/>
                  <a:pt x="60" y="176"/>
                </a:cubicBezTo>
                <a:cubicBezTo>
                  <a:pt x="47" y="182"/>
                  <a:pt x="34" y="188"/>
                  <a:pt x="22" y="196"/>
                </a:cubicBezTo>
                <a:cubicBezTo>
                  <a:pt x="11" y="203"/>
                  <a:pt x="0" y="216"/>
                  <a:pt x="6" y="227"/>
                </a:cubicBezTo>
                <a:cubicBezTo>
                  <a:pt x="9" y="233"/>
                  <a:pt x="15" y="236"/>
                  <a:pt x="20" y="240"/>
                </a:cubicBezTo>
                <a:cubicBezTo>
                  <a:pt x="29" y="250"/>
                  <a:pt x="28" y="265"/>
                  <a:pt x="31" y="278"/>
                </a:cubicBezTo>
                <a:cubicBezTo>
                  <a:pt x="40" y="273"/>
                  <a:pt x="49" y="265"/>
                  <a:pt x="52" y="254"/>
                </a:cubicBezTo>
                <a:cubicBezTo>
                  <a:pt x="53" y="250"/>
                  <a:pt x="54" y="246"/>
                  <a:pt x="57" y="243"/>
                </a:cubicBezTo>
                <a:cubicBezTo>
                  <a:pt x="59" y="241"/>
                  <a:pt x="62" y="240"/>
                  <a:pt x="65" y="238"/>
                </a:cubicBezTo>
                <a:cubicBezTo>
                  <a:pt x="104" y="223"/>
                  <a:pt x="147" y="218"/>
                  <a:pt x="188" y="222"/>
                </a:cubicBezTo>
                <a:cubicBezTo>
                  <a:pt x="192" y="223"/>
                  <a:pt x="196" y="223"/>
                  <a:pt x="199" y="225"/>
                </a:cubicBezTo>
                <a:cubicBezTo>
                  <a:pt x="203" y="228"/>
                  <a:pt x="205" y="234"/>
                  <a:pt x="209" y="236"/>
                </a:cubicBezTo>
                <a:cubicBezTo>
                  <a:pt x="217" y="240"/>
                  <a:pt x="227" y="232"/>
                  <a:pt x="234" y="237"/>
                </a:cubicBezTo>
                <a:cubicBezTo>
                  <a:pt x="239" y="241"/>
                  <a:pt x="240" y="250"/>
                  <a:pt x="247" y="251"/>
                </a:cubicBezTo>
                <a:cubicBezTo>
                  <a:pt x="249" y="251"/>
                  <a:pt x="252" y="249"/>
                  <a:pt x="254" y="248"/>
                </a:cubicBezTo>
                <a:cubicBezTo>
                  <a:pt x="271" y="235"/>
                  <a:pt x="288" y="222"/>
                  <a:pt x="305" y="209"/>
                </a:cubicBezTo>
                <a:cubicBezTo>
                  <a:pt x="307" y="207"/>
                  <a:pt x="309" y="206"/>
                  <a:pt x="310" y="203"/>
                </a:cubicBezTo>
                <a:cubicBezTo>
                  <a:pt x="313" y="198"/>
                  <a:pt x="307" y="191"/>
                  <a:pt x="308" y="185"/>
                </a:cubicBezTo>
                <a:cubicBezTo>
                  <a:pt x="309" y="176"/>
                  <a:pt x="321" y="174"/>
                  <a:pt x="330" y="174"/>
                </a:cubicBezTo>
                <a:cubicBezTo>
                  <a:pt x="350" y="174"/>
                  <a:pt x="374" y="175"/>
                  <a:pt x="386" y="191"/>
                </a:cubicBezTo>
                <a:cubicBezTo>
                  <a:pt x="391" y="197"/>
                  <a:pt x="394" y="204"/>
                  <a:pt x="399" y="209"/>
                </a:cubicBezTo>
                <a:cubicBezTo>
                  <a:pt x="409" y="220"/>
                  <a:pt x="426" y="220"/>
                  <a:pt x="441" y="223"/>
                </a:cubicBezTo>
                <a:cubicBezTo>
                  <a:pt x="471" y="230"/>
                  <a:pt x="495" y="255"/>
                  <a:pt x="502" y="284"/>
                </a:cubicBezTo>
                <a:cubicBezTo>
                  <a:pt x="506" y="305"/>
                  <a:pt x="501" y="327"/>
                  <a:pt x="508" y="348"/>
                </a:cubicBezTo>
                <a:cubicBezTo>
                  <a:pt x="511" y="356"/>
                  <a:pt x="515" y="367"/>
                  <a:pt x="526" y="365"/>
                </a:cubicBezTo>
                <a:cubicBezTo>
                  <a:pt x="533" y="363"/>
                  <a:pt x="533" y="354"/>
                  <a:pt x="538" y="352"/>
                </a:cubicBezTo>
                <a:cubicBezTo>
                  <a:pt x="547" y="349"/>
                  <a:pt x="555" y="359"/>
                  <a:pt x="556" y="367"/>
                </a:cubicBezTo>
                <a:cubicBezTo>
                  <a:pt x="556" y="372"/>
                  <a:pt x="555" y="376"/>
                  <a:pt x="554" y="381"/>
                </a:cubicBezTo>
                <a:cubicBezTo>
                  <a:pt x="552" y="403"/>
                  <a:pt x="572" y="420"/>
                  <a:pt x="589" y="433"/>
                </a:cubicBezTo>
                <a:cubicBezTo>
                  <a:pt x="593" y="435"/>
                  <a:pt x="596" y="437"/>
                  <a:pt x="600" y="437"/>
                </a:cubicBezTo>
                <a:cubicBezTo>
                  <a:pt x="606" y="436"/>
                  <a:pt x="610" y="429"/>
                  <a:pt x="616" y="429"/>
                </a:cubicBezTo>
                <a:cubicBezTo>
                  <a:pt x="625" y="429"/>
                  <a:pt x="626" y="443"/>
                  <a:pt x="634" y="448"/>
                </a:cubicBezTo>
                <a:cubicBezTo>
                  <a:pt x="640" y="451"/>
                  <a:pt x="648" y="448"/>
                  <a:pt x="653" y="453"/>
                </a:cubicBezTo>
                <a:cubicBezTo>
                  <a:pt x="657" y="458"/>
                  <a:pt x="654" y="465"/>
                  <a:pt x="657" y="470"/>
                </a:cubicBezTo>
                <a:cubicBezTo>
                  <a:pt x="661" y="478"/>
                  <a:pt x="674" y="475"/>
                  <a:pt x="681" y="480"/>
                </a:cubicBezTo>
                <a:cubicBezTo>
                  <a:pt x="687" y="485"/>
                  <a:pt x="687" y="494"/>
                  <a:pt x="691" y="500"/>
                </a:cubicBezTo>
                <a:cubicBezTo>
                  <a:pt x="694" y="505"/>
                  <a:pt x="699" y="508"/>
                  <a:pt x="704" y="511"/>
                </a:cubicBezTo>
                <a:cubicBezTo>
                  <a:pt x="721" y="521"/>
                  <a:pt x="737" y="530"/>
                  <a:pt x="754" y="540"/>
                </a:cubicBezTo>
                <a:cubicBezTo>
                  <a:pt x="760" y="543"/>
                  <a:pt x="767" y="547"/>
                  <a:pt x="774" y="549"/>
                </a:cubicBezTo>
                <a:cubicBezTo>
                  <a:pt x="776" y="550"/>
                  <a:pt x="789" y="550"/>
                  <a:pt x="791" y="552"/>
                </a:cubicBezTo>
                <a:cubicBezTo>
                  <a:pt x="797" y="558"/>
                  <a:pt x="785" y="562"/>
                  <a:pt x="783" y="570"/>
                </a:cubicBezTo>
                <a:cubicBezTo>
                  <a:pt x="782" y="575"/>
                  <a:pt x="788" y="580"/>
                  <a:pt x="794" y="579"/>
                </a:cubicBezTo>
                <a:cubicBezTo>
                  <a:pt x="799" y="579"/>
                  <a:pt x="803" y="575"/>
                  <a:pt x="807" y="571"/>
                </a:cubicBezTo>
                <a:cubicBezTo>
                  <a:pt x="812" y="567"/>
                  <a:pt x="817" y="563"/>
                  <a:pt x="822" y="559"/>
                </a:cubicBezTo>
                <a:cubicBezTo>
                  <a:pt x="827" y="554"/>
                  <a:pt x="832" y="549"/>
                  <a:pt x="835" y="542"/>
                </a:cubicBezTo>
                <a:cubicBezTo>
                  <a:pt x="837" y="537"/>
                  <a:pt x="836" y="531"/>
                  <a:pt x="836" y="526"/>
                </a:cubicBezTo>
                <a:cubicBezTo>
                  <a:pt x="831" y="474"/>
                  <a:pt x="806" y="431"/>
                  <a:pt x="813" y="380"/>
                </a:cubicBezTo>
                <a:cubicBezTo>
                  <a:pt x="816" y="359"/>
                  <a:pt x="792" y="345"/>
                  <a:pt x="782" y="326"/>
                </a:cubicBezTo>
                <a:cubicBezTo>
                  <a:pt x="778" y="320"/>
                  <a:pt x="776" y="314"/>
                  <a:pt x="773" y="308"/>
                </a:cubicBezTo>
                <a:cubicBezTo>
                  <a:pt x="768" y="299"/>
                  <a:pt x="761" y="291"/>
                  <a:pt x="754" y="282"/>
                </a:cubicBezTo>
                <a:cubicBezTo>
                  <a:pt x="743" y="270"/>
                  <a:pt x="731" y="258"/>
                  <a:pt x="720" y="245"/>
                </a:cubicBezTo>
                <a:cubicBezTo>
                  <a:pt x="712" y="236"/>
                  <a:pt x="704" y="227"/>
                  <a:pt x="694" y="220"/>
                </a:cubicBezTo>
                <a:cubicBezTo>
                  <a:pt x="688" y="217"/>
                  <a:pt x="683" y="214"/>
                  <a:pt x="678" y="209"/>
                </a:cubicBezTo>
                <a:cubicBezTo>
                  <a:pt x="674" y="205"/>
                  <a:pt x="672" y="197"/>
                  <a:pt x="676" y="192"/>
                </a:cubicBezTo>
                <a:cubicBezTo>
                  <a:pt x="681" y="195"/>
                  <a:pt x="686" y="199"/>
                  <a:pt x="690" y="202"/>
                </a:cubicBezTo>
                <a:cubicBezTo>
                  <a:pt x="691" y="203"/>
                  <a:pt x="693" y="203"/>
                  <a:pt x="694" y="203"/>
                </a:cubicBezTo>
                <a:cubicBezTo>
                  <a:pt x="697" y="202"/>
                  <a:pt x="695" y="197"/>
                  <a:pt x="693" y="195"/>
                </a:cubicBezTo>
                <a:cubicBezTo>
                  <a:pt x="663" y="169"/>
                  <a:pt x="635" y="141"/>
                  <a:pt x="607" y="112"/>
                </a:cubicBezTo>
                <a:cubicBezTo>
                  <a:pt x="592" y="97"/>
                  <a:pt x="578" y="82"/>
                  <a:pt x="569" y="63"/>
                </a:cubicBezTo>
                <a:cubicBezTo>
                  <a:pt x="566" y="57"/>
                  <a:pt x="557" y="20"/>
                  <a:pt x="545" y="31"/>
                </a:cubicBezTo>
                <a:cubicBezTo>
                  <a:pt x="538" y="37"/>
                  <a:pt x="547" y="57"/>
                  <a:pt x="549" y="64"/>
                </a:cubicBezTo>
                <a:cubicBezTo>
                  <a:pt x="550" y="69"/>
                  <a:pt x="561" y="97"/>
                  <a:pt x="545" y="92"/>
                </a:cubicBezTo>
                <a:cubicBezTo>
                  <a:pt x="543" y="91"/>
                  <a:pt x="539" y="81"/>
                  <a:pt x="538" y="79"/>
                </a:cubicBezTo>
                <a:cubicBezTo>
                  <a:pt x="533" y="65"/>
                  <a:pt x="530" y="51"/>
                  <a:pt x="533" y="36"/>
                </a:cubicBezTo>
                <a:cubicBezTo>
                  <a:pt x="536" y="27"/>
                  <a:pt x="540" y="17"/>
                  <a:pt x="539" y="8"/>
                </a:cubicBezTo>
                <a:cubicBezTo>
                  <a:pt x="539" y="5"/>
                  <a:pt x="538" y="3"/>
                  <a:pt x="538" y="0"/>
                </a:cubicBezTo>
                <a:cubicBezTo>
                  <a:pt x="527" y="5"/>
                  <a:pt x="515" y="8"/>
                  <a:pt x="503" y="8"/>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p:cNvSpPr>
          <p:nvPr/>
        </p:nvSpPr>
        <p:spPr bwMode="auto">
          <a:xfrm>
            <a:off x="19119851" y="5753100"/>
            <a:ext cx="987425" cy="1681162"/>
          </a:xfrm>
          <a:custGeom>
            <a:avLst/>
            <a:gdLst>
              <a:gd name="T0" fmla="*/ 114 w 313"/>
              <a:gd name="T1" fmla="*/ 530 h 532"/>
              <a:gd name="T2" fmla="*/ 129 w 313"/>
              <a:gd name="T3" fmla="*/ 509 h 532"/>
              <a:gd name="T4" fmla="*/ 165 w 313"/>
              <a:gd name="T5" fmla="*/ 506 h 532"/>
              <a:gd name="T6" fmla="*/ 178 w 313"/>
              <a:gd name="T7" fmla="*/ 481 h 532"/>
              <a:gd name="T8" fmla="*/ 209 w 313"/>
              <a:gd name="T9" fmla="*/ 477 h 532"/>
              <a:gd name="T10" fmla="*/ 208 w 313"/>
              <a:gd name="T11" fmla="*/ 446 h 532"/>
              <a:gd name="T12" fmla="*/ 231 w 313"/>
              <a:gd name="T13" fmla="*/ 447 h 532"/>
              <a:gd name="T14" fmla="*/ 242 w 313"/>
              <a:gd name="T15" fmla="*/ 436 h 532"/>
              <a:gd name="T16" fmla="*/ 263 w 313"/>
              <a:gd name="T17" fmla="*/ 381 h 532"/>
              <a:gd name="T18" fmla="*/ 266 w 313"/>
              <a:gd name="T19" fmla="*/ 351 h 532"/>
              <a:gd name="T20" fmla="*/ 294 w 313"/>
              <a:gd name="T21" fmla="*/ 338 h 532"/>
              <a:gd name="T22" fmla="*/ 307 w 313"/>
              <a:gd name="T23" fmla="*/ 316 h 532"/>
              <a:gd name="T24" fmla="*/ 302 w 313"/>
              <a:gd name="T25" fmla="*/ 310 h 532"/>
              <a:gd name="T26" fmla="*/ 303 w 313"/>
              <a:gd name="T27" fmla="*/ 287 h 532"/>
              <a:gd name="T28" fmla="*/ 304 w 313"/>
              <a:gd name="T29" fmla="*/ 286 h 532"/>
              <a:gd name="T30" fmla="*/ 197 w 313"/>
              <a:gd name="T31" fmla="*/ 19 h 532"/>
              <a:gd name="T32" fmla="*/ 197 w 313"/>
              <a:gd name="T33" fmla="*/ 19 h 532"/>
              <a:gd name="T34" fmla="*/ 191 w 313"/>
              <a:gd name="T35" fmla="*/ 0 h 532"/>
              <a:gd name="T36" fmla="*/ 34 w 313"/>
              <a:gd name="T37" fmla="*/ 61 h 532"/>
              <a:gd name="T38" fmla="*/ 14 w 313"/>
              <a:gd name="T39" fmla="*/ 85 h 532"/>
              <a:gd name="T40" fmla="*/ 4 w 313"/>
              <a:gd name="T41" fmla="*/ 90 h 532"/>
              <a:gd name="T42" fmla="*/ 0 w 313"/>
              <a:gd name="T43" fmla="*/ 90 h 532"/>
              <a:gd name="T44" fmla="*/ 78 w 313"/>
              <a:gd name="T45" fmla="*/ 323 h 532"/>
              <a:gd name="T46" fmla="*/ 82 w 313"/>
              <a:gd name="T47" fmla="*/ 341 h 532"/>
              <a:gd name="T48" fmla="*/ 80 w 313"/>
              <a:gd name="T49" fmla="*/ 367 h 532"/>
              <a:gd name="T50" fmla="*/ 93 w 313"/>
              <a:gd name="T51" fmla="*/ 386 h 532"/>
              <a:gd name="T52" fmla="*/ 99 w 313"/>
              <a:gd name="T53" fmla="*/ 439 h 532"/>
              <a:gd name="T54" fmla="*/ 92 w 313"/>
              <a:gd name="T55" fmla="*/ 493 h 532"/>
              <a:gd name="T56" fmla="*/ 101 w 313"/>
              <a:gd name="T57" fmla="*/ 524 h 532"/>
              <a:gd name="T58" fmla="*/ 102 w 313"/>
              <a:gd name="T59" fmla="*/ 531 h 532"/>
              <a:gd name="T60" fmla="*/ 114 w 313"/>
              <a:gd name="T61" fmla="*/ 53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3" h="532">
                <a:moveTo>
                  <a:pt x="114" y="530"/>
                </a:moveTo>
                <a:cubicBezTo>
                  <a:pt x="122" y="526"/>
                  <a:pt x="121" y="514"/>
                  <a:pt x="129" y="509"/>
                </a:cubicBezTo>
                <a:cubicBezTo>
                  <a:pt x="139" y="501"/>
                  <a:pt x="156" y="514"/>
                  <a:pt x="165" y="506"/>
                </a:cubicBezTo>
                <a:cubicBezTo>
                  <a:pt x="173" y="500"/>
                  <a:pt x="170" y="486"/>
                  <a:pt x="178" y="481"/>
                </a:cubicBezTo>
                <a:cubicBezTo>
                  <a:pt x="187" y="475"/>
                  <a:pt x="203" y="486"/>
                  <a:pt x="209" y="477"/>
                </a:cubicBezTo>
                <a:cubicBezTo>
                  <a:pt x="215" y="468"/>
                  <a:pt x="199" y="453"/>
                  <a:pt x="208" y="446"/>
                </a:cubicBezTo>
                <a:cubicBezTo>
                  <a:pt x="214" y="441"/>
                  <a:pt x="223" y="449"/>
                  <a:pt x="231" y="447"/>
                </a:cubicBezTo>
                <a:cubicBezTo>
                  <a:pt x="236" y="446"/>
                  <a:pt x="239" y="441"/>
                  <a:pt x="242" y="436"/>
                </a:cubicBezTo>
                <a:cubicBezTo>
                  <a:pt x="252" y="419"/>
                  <a:pt x="263" y="401"/>
                  <a:pt x="263" y="381"/>
                </a:cubicBezTo>
                <a:cubicBezTo>
                  <a:pt x="263" y="371"/>
                  <a:pt x="260" y="359"/>
                  <a:pt x="266" y="351"/>
                </a:cubicBezTo>
                <a:cubicBezTo>
                  <a:pt x="272" y="343"/>
                  <a:pt x="284" y="342"/>
                  <a:pt x="294" y="338"/>
                </a:cubicBezTo>
                <a:cubicBezTo>
                  <a:pt x="303" y="335"/>
                  <a:pt x="313" y="324"/>
                  <a:pt x="307" y="316"/>
                </a:cubicBezTo>
                <a:cubicBezTo>
                  <a:pt x="306" y="313"/>
                  <a:pt x="304" y="312"/>
                  <a:pt x="302" y="310"/>
                </a:cubicBezTo>
                <a:cubicBezTo>
                  <a:pt x="297" y="303"/>
                  <a:pt x="298" y="294"/>
                  <a:pt x="303" y="287"/>
                </a:cubicBezTo>
                <a:cubicBezTo>
                  <a:pt x="303" y="287"/>
                  <a:pt x="303" y="287"/>
                  <a:pt x="304" y="286"/>
                </a:cubicBezTo>
                <a:cubicBezTo>
                  <a:pt x="268" y="197"/>
                  <a:pt x="233" y="108"/>
                  <a:pt x="197" y="19"/>
                </a:cubicBezTo>
                <a:cubicBezTo>
                  <a:pt x="197" y="19"/>
                  <a:pt x="197" y="19"/>
                  <a:pt x="197" y="19"/>
                </a:cubicBezTo>
                <a:cubicBezTo>
                  <a:pt x="194" y="13"/>
                  <a:pt x="192" y="7"/>
                  <a:pt x="191" y="0"/>
                </a:cubicBezTo>
                <a:cubicBezTo>
                  <a:pt x="141" y="26"/>
                  <a:pt x="89" y="47"/>
                  <a:pt x="34" y="61"/>
                </a:cubicBezTo>
                <a:cubicBezTo>
                  <a:pt x="29" y="70"/>
                  <a:pt x="23" y="79"/>
                  <a:pt x="14" y="85"/>
                </a:cubicBezTo>
                <a:cubicBezTo>
                  <a:pt x="11" y="87"/>
                  <a:pt x="8" y="90"/>
                  <a:pt x="4" y="90"/>
                </a:cubicBezTo>
                <a:cubicBezTo>
                  <a:pt x="3" y="90"/>
                  <a:pt x="1" y="90"/>
                  <a:pt x="0" y="90"/>
                </a:cubicBezTo>
                <a:cubicBezTo>
                  <a:pt x="23" y="169"/>
                  <a:pt x="49" y="247"/>
                  <a:pt x="78" y="323"/>
                </a:cubicBezTo>
                <a:cubicBezTo>
                  <a:pt x="80" y="329"/>
                  <a:pt x="82" y="335"/>
                  <a:pt x="82" y="341"/>
                </a:cubicBezTo>
                <a:cubicBezTo>
                  <a:pt x="82" y="350"/>
                  <a:pt x="78" y="358"/>
                  <a:pt x="80" y="367"/>
                </a:cubicBezTo>
                <a:cubicBezTo>
                  <a:pt x="82" y="374"/>
                  <a:pt x="89" y="379"/>
                  <a:pt x="93" y="386"/>
                </a:cubicBezTo>
                <a:cubicBezTo>
                  <a:pt x="104" y="401"/>
                  <a:pt x="103" y="421"/>
                  <a:pt x="99" y="439"/>
                </a:cubicBezTo>
                <a:cubicBezTo>
                  <a:pt x="95" y="457"/>
                  <a:pt x="89" y="475"/>
                  <a:pt x="92" y="493"/>
                </a:cubicBezTo>
                <a:cubicBezTo>
                  <a:pt x="94" y="504"/>
                  <a:pt x="99" y="514"/>
                  <a:pt x="101" y="524"/>
                </a:cubicBezTo>
                <a:cubicBezTo>
                  <a:pt x="102" y="526"/>
                  <a:pt x="102" y="528"/>
                  <a:pt x="102" y="531"/>
                </a:cubicBezTo>
                <a:cubicBezTo>
                  <a:pt x="106" y="532"/>
                  <a:pt x="111" y="532"/>
                  <a:pt x="114" y="530"/>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9"/>
          <p:cNvSpPr>
            <a:spLocks/>
          </p:cNvSpPr>
          <p:nvPr/>
        </p:nvSpPr>
        <p:spPr bwMode="auto">
          <a:xfrm>
            <a:off x="19245263" y="6538913"/>
            <a:ext cx="1684338" cy="1431925"/>
          </a:xfrm>
          <a:custGeom>
            <a:avLst/>
            <a:gdLst>
              <a:gd name="T0" fmla="*/ 532 w 533"/>
              <a:gd name="T1" fmla="*/ 101 h 453"/>
              <a:gd name="T2" fmla="*/ 515 w 533"/>
              <a:gd name="T3" fmla="*/ 95 h 453"/>
              <a:gd name="T4" fmla="*/ 477 w 533"/>
              <a:gd name="T5" fmla="*/ 61 h 453"/>
              <a:gd name="T6" fmla="*/ 464 w 533"/>
              <a:gd name="T7" fmla="*/ 24 h 453"/>
              <a:gd name="T8" fmla="*/ 433 w 533"/>
              <a:gd name="T9" fmla="*/ 14 h 453"/>
              <a:gd name="T10" fmla="*/ 406 w 533"/>
              <a:gd name="T11" fmla="*/ 6 h 453"/>
              <a:gd name="T12" fmla="*/ 395 w 533"/>
              <a:gd name="T13" fmla="*/ 22 h 453"/>
              <a:gd name="T14" fmla="*/ 357 w 533"/>
              <a:gd name="T15" fmla="*/ 32 h 453"/>
              <a:gd name="T16" fmla="*/ 353 w 533"/>
              <a:gd name="T17" fmla="*/ 38 h 453"/>
              <a:gd name="T18" fmla="*/ 334 w 533"/>
              <a:gd name="T19" fmla="*/ 32 h 453"/>
              <a:gd name="T20" fmla="*/ 304 w 533"/>
              <a:gd name="T21" fmla="*/ 39 h 453"/>
              <a:gd name="T22" fmla="*/ 265 w 533"/>
              <a:gd name="T23" fmla="*/ 40 h 453"/>
              <a:gd name="T24" fmla="*/ 264 w 533"/>
              <a:gd name="T25" fmla="*/ 37 h 453"/>
              <a:gd name="T26" fmla="*/ 263 w 533"/>
              <a:gd name="T27" fmla="*/ 38 h 453"/>
              <a:gd name="T28" fmla="*/ 262 w 533"/>
              <a:gd name="T29" fmla="*/ 61 h 453"/>
              <a:gd name="T30" fmla="*/ 267 w 533"/>
              <a:gd name="T31" fmla="*/ 67 h 453"/>
              <a:gd name="T32" fmla="*/ 254 w 533"/>
              <a:gd name="T33" fmla="*/ 89 h 453"/>
              <a:gd name="T34" fmla="*/ 226 w 533"/>
              <a:gd name="T35" fmla="*/ 102 h 453"/>
              <a:gd name="T36" fmla="*/ 223 w 533"/>
              <a:gd name="T37" fmla="*/ 132 h 453"/>
              <a:gd name="T38" fmla="*/ 202 w 533"/>
              <a:gd name="T39" fmla="*/ 187 h 453"/>
              <a:gd name="T40" fmla="*/ 191 w 533"/>
              <a:gd name="T41" fmla="*/ 198 h 453"/>
              <a:gd name="T42" fmla="*/ 168 w 533"/>
              <a:gd name="T43" fmla="*/ 197 h 453"/>
              <a:gd name="T44" fmla="*/ 169 w 533"/>
              <a:gd name="T45" fmla="*/ 228 h 453"/>
              <a:gd name="T46" fmla="*/ 138 w 533"/>
              <a:gd name="T47" fmla="*/ 232 h 453"/>
              <a:gd name="T48" fmla="*/ 125 w 533"/>
              <a:gd name="T49" fmla="*/ 257 h 453"/>
              <a:gd name="T50" fmla="*/ 89 w 533"/>
              <a:gd name="T51" fmla="*/ 260 h 453"/>
              <a:gd name="T52" fmla="*/ 74 w 533"/>
              <a:gd name="T53" fmla="*/ 281 h 453"/>
              <a:gd name="T54" fmla="*/ 62 w 533"/>
              <a:gd name="T55" fmla="*/ 282 h 453"/>
              <a:gd name="T56" fmla="*/ 57 w 533"/>
              <a:gd name="T57" fmla="*/ 306 h 453"/>
              <a:gd name="T58" fmla="*/ 55 w 533"/>
              <a:gd name="T59" fmla="*/ 309 h 453"/>
              <a:gd name="T60" fmla="*/ 66 w 533"/>
              <a:gd name="T61" fmla="*/ 321 h 453"/>
              <a:gd name="T62" fmla="*/ 61 w 533"/>
              <a:gd name="T63" fmla="*/ 341 h 453"/>
              <a:gd name="T64" fmla="*/ 48 w 533"/>
              <a:gd name="T65" fmla="*/ 360 h 453"/>
              <a:gd name="T66" fmla="*/ 49 w 533"/>
              <a:gd name="T67" fmla="*/ 373 h 453"/>
              <a:gd name="T68" fmla="*/ 31 w 533"/>
              <a:gd name="T69" fmla="*/ 376 h 453"/>
              <a:gd name="T70" fmla="*/ 13 w 533"/>
              <a:gd name="T71" fmla="*/ 370 h 453"/>
              <a:gd name="T72" fmla="*/ 1 w 533"/>
              <a:gd name="T73" fmla="*/ 384 h 453"/>
              <a:gd name="T74" fmla="*/ 3 w 533"/>
              <a:gd name="T75" fmla="*/ 404 h 453"/>
              <a:gd name="T76" fmla="*/ 17 w 533"/>
              <a:gd name="T77" fmla="*/ 453 h 453"/>
              <a:gd name="T78" fmla="*/ 60 w 533"/>
              <a:gd name="T79" fmla="*/ 439 h 453"/>
              <a:gd name="T80" fmla="*/ 137 w 533"/>
              <a:gd name="T81" fmla="*/ 401 h 453"/>
              <a:gd name="T82" fmla="*/ 446 w 533"/>
              <a:gd name="T83" fmla="*/ 272 h 453"/>
              <a:gd name="T84" fmla="*/ 461 w 533"/>
              <a:gd name="T85" fmla="*/ 265 h 453"/>
              <a:gd name="T86" fmla="*/ 482 w 533"/>
              <a:gd name="T87" fmla="*/ 224 h 453"/>
              <a:gd name="T88" fmla="*/ 504 w 533"/>
              <a:gd name="T89" fmla="*/ 194 h 453"/>
              <a:gd name="T90" fmla="*/ 508 w 533"/>
              <a:gd name="T91" fmla="*/ 171 h 453"/>
              <a:gd name="T92" fmla="*/ 531 w 533"/>
              <a:gd name="T93" fmla="*/ 126 h 453"/>
              <a:gd name="T94" fmla="*/ 531 w 533"/>
              <a:gd name="T95" fmla="*/ 102 h 453"/>
              <a:gd name="T96" fmla="*/ 532 w 533"/>
              <a:gd name="T97" fmla="*/ 10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3" h="453">
                <a:moveTo>
                  <a:pt x="532" y="101"/>
                </a:moveTo>
                <a:cubicBezTo>
                  <a:pt x="526" y="99"/>
                  <a:pt x="520" y="97"/>
                  <a:pt x="515" y="95"/>
                </a:cubicBezTo>
                <a:cubicBezTo>
                  <a:pt x="499" y="88"/>
                  <a:pt x="488" y="74"/>
                  <a:pt x="477" y="61"/>
                </a:cubicBezTo>
                <a:cubicBezTo>
                  <a:pt x="468" y="50"/>
                  <a:pt x="459" y="37"/>
                  <a:pt x="464" y="24"/>
                </a:cubicBezTo>
                <a:cubicBezTo>
                  <a:pt x="453" y="24"/>
                  <a:pt x="442" y="20"/>
                  <a:pt x="433" y="14"/>
                </a:cubicBezTo>
                <a:cubicBezTo>
                  <a:pt x="424" y="8"/>
                  <a:pt x="414" y="0"/>
                  <a:pt x="406" y="6"/>
                </a:cubicBezTo>
                <a:cubicBezTo>
                  <a:pt x="400" y="10"/>
                  <a:pt x="400" y="17"/>
                  <a:pt x="395" y="22"/>
                </a:cubicBezTo>
                <a:cubicBezTo>
                  <a:pt x="385" y="31"/>
                  <a:pt x="365" y="21"/>
                  <a:pt x="357" y="32"/>
                </a:cubicBezTo>
                <a:cubicBezTo>
                  <a:pt x="356" y="34"/>
                  <a:pt x="355" y="36"/>
                  <a:pt x="353" y="38"/>
                </a:cubicBezTo>
                <a:cubicBezTo>
                  <a:pt x="347" y="42"/>
                  <a:pt x="341" y="34"/>
                  <a:pt x="334" y="32"/>
                </a:cubicBezTo>
                <a:cubicBezTo>
                  <a:pt x="324" y="28"/>
                  <a:pt x="314" y="37"/>
                  <a:pt x="304" y="39"/>
                </a:cubicBezTo>
                <a:cubicBezTo>
                  <a:pt x="291" y="41"/>
                  <a:pt x="276" y="33"/>
                  <a:pt x="265" y="40"/>
                </a:cubicBezTo>
                <a:cubicBezTo>
                  <a:pt x="264" y="39"/>
                  <a:pt x="264" y="38"/>
                  <a:pt x="264" y="37"/>
                </a:cubicBezTo>
                <a:cubicBezTo>
                  <a:pt x="263" y="38"/>
                  <a:pt x="263" y="38"/>
                  <a:pt x="263" y="38"/>
                </a:cubicBezTo>
                <a:cubicBezTo>
                  <a:pt x="258" y="45"/>
                  <a:pt x="257" y="54"/>
                  <a:pt x="262" y="61"/>
                </a:cubicBezTo>
                <a:cubicBezTo>
                  <a:pt x="264" y="63"/>
                  <a:pt x="266" y="64"/>
                  <a:pt x="267" y="67"/>
                </a:cubicBezTo>
                <a:cubicBezTo>
                  <a:pt x="273" y="75"/>
                  <a:pt x="263" y="86"/>
                  <a:pt x="254" y="89"/>
                </a:cubicBezTo>
                <a:cubicBezTo>
                  <a:pt x="244" y="93"/>
                  <a:pt x="232" y="94"/>
                  <a:pt x="226" y="102"/>
                </a:cubicBezTo>
                <a:cubicBezTo>
                  <a:pt x="220" y="110"/>
                  <a:pt x="223" y="122"/>
                  <a:pt x="223" y="132"/>
                </a:cubicBezTo>
                <a:cubicBezTo>
                  <a:pt x="223" y="152"/>
                  <a:pt x="212" y="170"/>
                  <a:pt x="202" y="187"/>
                </a:cubicBezTo>
                <a:cubicBezTo>
                  <a:pt x="199" y="192"/>
                  <a:pt x="196" y="197"/>
                  <a:pt x="191" y="198"/>
                </a:cubicBezTo>
                <a:cubicBezTo>
                  <a:pt x="183" y="200"/>
                  <a:pt x="174" y="192"/>
                  <a:pt x="168" y="197"/>
                </a:cubicBezTo>
                <a:cubicBezTo>
                  <a:pt x="159" y="204"/>
                  <a:pt x="175" y="219"/>
                  <a:pt x="169" y="228"/>
                </a:cubicBezTo>
                <a:cubicBezTo>
                  <a:pt x="163" y="237"/>
                  <a:pt x="147" y="226"/>
                  <a:pt x="138" y="232"/>
                </a:cubicBezTo>
                <a:cubicBezTo>
                  <a:pt x="130" y="237"/>
                  <a:pt x="133" y="251"/>
                  <a:pt x="125" y="257"/>
                </a:cubicBezTo>
                <a:cubicBezTo>
                  <a:pt x="116" y="265"/>
                  <a:pt x="99" y="252"/>
                  <a:pt x="89" y="260"/>
                </a:cubicBezTo>
                <a:cubicBezTo>
                  <a:pt x="81" y="265"/>
                  <a:pt x="82" y="277"/>
                  <a:pt x="74" y="281"/>
                </a:cubicBezTo>
                <a:cubicBezTo>
                  <a:pt x="71" y="283"/>
                  <a:pt x="66" y="283"/>
                  <a:pt x="62" y="282"/>
                </a:cubicBezTo>
                <a:cubicBezTo>
                  <a:pt x="63" y="290"/>
                  <a:pt x="62" y="299"/>
                  <a:pt x="57" y="306"/>
                </a:cubicBezTo>
                <a:cubicBezTo>
                  <a:pt x="56" y="307"/>
                  <a:pt x="55" y="308"/>
                  <a:pt x="55" y="309"/>
                </a:cubicBezTo>
                <a:cubicBezTo>
                  <a:pt x="53" y="314"/>
                  <a:pt x="62" y="317"/>
                  <a:pt x="66" y="321"/>
                </a:cubicBezTo>
                <a:cubicBezTo>
                  <a:pt x="71" y="326"/>
                  <a:pt x="66" y="336"/>
                  <a:pt x="61" y="341"/>
                </a:cubicBezTo>
                <a:cubicBezTo>
                  <a:pt x="55" y="347"/>
                  <a:pt x="48" y="352"/>
                  <a:pt x="48" y="360"/>
                </a:cubicBezTo>
                <a:cubicBezTo>
                  <a:pt x="48" y="364"/>
                  <a:pt x="50" y="369"/>
                  <a:pt x="49" y="373"/>
                </a:cubicBezTo>
                <a:cubicBezTo>
                  <a:pt x="46" y="379"/>
                  <a:pt x="37" y="379"/>
                  <a:pt x="31" y="376"/>
                </a:cubicBezTo>
                <a:cubicBezTo>
                  <a:pt x="25" y="374"/>
                  <a:pt x="19" y="369"/>
                  <a:pt x="13" y="370"/>
                </a:cubicBezTo>
                <a:cubicBezTo>
                  <a:pt x="6" y="371"/>
                  <a:pt x="2" y="378"/>
                  <a:pt x="1" y="384"/>
                </a:cubicBezTo>
                <a:cubicBezTo>
                  <a:pt x="0" y="391"/>
                  <a:pt x="1" y="398"/>
                  <a:pt x="3" y="404"/>
                </a:cubicBezTo>
                <a:cubicBezTo>
                  <a:pt x="8" y="420"/>
                  <a:pt x="13" y="437"/>
                  <a:pt x="17" y="453"/>
                </a:cubicBezTo>
                <a:cubicBezTo>
                  <a:pt x="30" y="447"/>
                  <a:pt x="46" y="443"/>
                  <a:pt x="60" y="439"/>
                </a:cubicBezTo>
                <a:cubicBezTo>
                  <a:pt x="87" y="431"/>
                  <a:pt x="112" y="415"/>
                  <a:pt x="137" y="401"/>
                </a:cubicBezTo>
                <a:cubicBezTo>
                  <a:pt x="235" y="347"/>
                  <a:pt x="343" y="316"/>
                  <a:pt x="446" y="272"/>
                </a:cubicBezTo>
                <a:cubicBezTo>
                  <a:pt x="451" y="270"/>
                  <a:pt x="456" y="268"/>
                  <a:pt x="461" y="265"/>
                </a:cubicBezTo>
                <a:cubicBezTo>
                  <a:pt x="465" y="250"/>
                  <a:pt x="472" y="236"/>
                  <a:pt x="482" y="224"/>
                </a:cubicBezTo>
                <a:cubicBezTo>
                  <a:pt x="490" y="214"/>
                  <a:pt x="500" y="206"/>
                  <a:pt x="504" y="194"/>
                </a:cubicBezTo>
                <a:cubicBezTo>
                  <a:pt x="506" y="186"/>
                  <a:pt x="506" y="178"/>
                  <a:pt x="508" y="171"/>
                </a:cubicBezTo>
                <a:cubicBezTo>
                  <a:pt x="514" y="155"/>
                  <a:pt x="533" y="143"/>
                  <a:pt x="531" y="126"/>
                </a:cubicBezTo>
                <a:cubicBezTo>
                  <a:pt x="531" y="118"/>
                  <a:pt x="526" y="108"/>
                  <a:pt x="531" y="102"/>
                </a:cubicBezTo>
                <a:cubicBezTo>
                  <a:pt x="531" y="102"/>
                  <a:pt x="532" y="101"/>
                  <a:pt x="532" y="101"/>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0"/>
          <p:cNvSpPr>
            <a:spLocks/>
          </p:cNvSpPr>
          <p:nvPr/>
        </p:nvSpPr>
        <p:spPr bwMode="auto">
          <a:xfrm>
            <a:off x="19742151" y="5230813"/>
            <a:ext cx="1149350" cy="1441450"/>
          </a:xfrm>
          <a:custGeom>
            <a:avLst/>
            <a:gdLst>
              <a:gd name="T0" fmla="*/ 292 w 364"/>
              <a:gd name="T1" fmla="*/ 0 h 456"/>
              <a:gd name="T2" fmla="*/ 289 w 364"/>
              <a:gd name="T3" fmla="*/ 3 h 456"/>
              <a:gd name="T4" fmla="*/ 260 w 364"/>
              <a:gd name="T5" fmla="*/ 28 h 456"/>
              <a:gd name="T6" fmla="*/ 235 w 364"/>
              <a:gd name="T7" fmla="*/ 73 h 456"/>
              <a:gd name="T8" fmla="*/ 202 w 364"/>
              <a:gd name="T9" fmla="*/ 95 h 456"/>
              <a:gd name="T10" fmla="*/ 158 w 364"/>
              <a:gd name="T11" fmla="*/ 142 h 456"/>
              <a:gd name="T12" fmla="*/ 149 w 364"/>
              <a:gd name="T13" fmla="*/ 138 h 456"/>
              <a:gd name="T14" fmla="*/ 147 w 364"/>
              <a:gd name="T15" fmla="*/ 133 h 456"/>
              <a:gd name="T16" fmla="*/ 142 w 364"/>
              <a:gd name="T17" fmla="*/ 131 h 456"/>
              <a:gd name="T18" fmla="*/ 121 w 364"/>
              <a:gd name="T19" fmla="*/ 137 h 456"/>
              <a:gd name="T20" fmla="*/ 99 w 364"/>
              <a:gd name="T21" fmla="*/ 136 h 456"/>
              <a:gd name="T22" fmla="*/ 93 w 364"/>
              <a:gd name="T23" fmla="*/ 128 h 456"/>
              <a:gd name="T24" fmla="*/ 0 w 364"/>
              <a:gd name="T25" fmla="*/ 184 h 456"/>
              <a:gd name="T26" fmla="*/ 108 w 364"/>
              <a:gd name="T27" fmla="*/ 454 h 456"/>
              <a:gd name="T28" fmla="*/ 147 w 364"/>
              <a:gd name="T29" fmla="*/ 453 h 456"/>
              <a:gd name="T30" fmla="*/ 177 w 364"/>
              <a:gd name="T31" fmla="*/ 446 h 456"/>
              <a:gd name="T32" fmla="*/ 196 w 364"/>
              <a:gd name="T33" fmla="*/ 452 h 456"/>
              <a:gd name="T34" fmla="*/ 200 w 364"/>
              <a:gd name="T35" fmla="*/ 446 h 456"/>
              <a:gd name="T36" fmla="*/ 238 w 364"/>
              <a:gd name="T37" fmla="*/ 436 h 456"/>
              <a:gd name="T38" fmla="*/ 249 w 364"/>
              <a:gd name="T39" fmla="*/ 420 h 456"/>
              <a:gd name="T40" fmla="*/ 276 w 364"/>
              <a:gd name="T41" fmla="*/ 428 h 456"/>
              <a:gd name="T42" fmla="*/ 307 w 364"/>
              <a:gd name="T43" fmla="*/ 438 h 456"/>
              <a:gd name="T44" fmla="*/ 307 w 364"/>
              <a:gd name="T45" fmla="*/ 437 h 456"/>
              <a:gd name="T46" fmla="*/ 321 w 364"/>
              <a:gd name="T47" fmla="*/ 416 h 456"/>
              <a:gd name="T48" fmla="*/ 331 w 364"/>
              <a:gd name="T49" fmla="*/ 366 h 456"/>
              <a:gd name="T50" fmla="*/ 335 w 364"/>
              <a:gd name="T51" fmla="*/ 327 h 456"/>
              <a:gd name="T52" fmla="*/ 336 w 364"/>
              <a:gd name="T53" fmla="*/ 288 h 456"/>
              <a:gd name="T54" fmla="*/ 340 w 364"/>
              <a:gd name="T55" fmla="*/ 285 h 456"/>
              <a:gd name="T56" fmla="*/ 352 w 364"/>
              <a:gd name="T57" fmla="*/ 292 h 456"/>
              <a:gd name="T58" fmla="*/ 363 w 364"/>
              <a:gd name="T59" fmla="*/ 248 h 456"/>
              <a:gd name="T60" fmla="*/ 353 w 364"/>
              <a:gd name="T61" fmla="*/ 161 h 456"/>
              <a:gd name="T62" fmla="*/ 352 w 364"/>
              <a:gd name="T63" fmla="*/ 131 h 456"/>
              <a:gd name="T64" fmla="*/ 292 w 364"/>
              <a:gd name="T65"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456">
                <a:moveTo>
                  <a:pt x="292" y="0"/>
                </a:moveTo>
                <a:cubicBezTo>
                  <a:pt x="291" y="1"/>
                  <a:pt x="290" y="2"/>
                  <a:pt x="289" y="3"/>
                </a:cubicBezTo>
                <a:cubicBezTo>
                  <a:pt x="279" y="12"/>
                  <a:pt x="268" y="18"/>
                  <a:pt x="260" y="28"/>
                </a:cubicBezTo>
                <a:cubicBezTo>
                  <a:pt x="249" y="42"/>
                  <a:pt x="247" y="60"/>
                  <a:pt x="235" y="73"/>
                </a:cubicBezTo>
                <a:cubicBezTo>
                  <a:pt x="226" y="83"/>
                  <a:pt x="213" y="88"/>
                  <a:pt x="202" y="95"/>
                </a:cubicBezTo>
                <a:cubicBezTo>
                  <a:pt x="184" y="105"/>
                  <a:pt x="178" y="135"/>
                  <a:pt x="158" y="142"/>
                </a:cubicBezTo>
                <a:cubicBezTo>
                  <a:pt x="155" y="143"/>
                  <a:pt x="150" y="142"/>
                  <a:pt x="149" y="138"/>
                </a:cubicBezTo>
                <a:cubicBezTo>
                  <a:pt x="148" y="136"/>
                  <a:pt x="148" y="134"/>
                  <a:pt x="147" y="133"/>
                </a:cubicBezTo>
                <a:cubicBezTo>
                  <a:pt x="146" y="131"/>
                  <a:pt x="144" y="131"/>
                  <a:pt x="142" y="131"/>
                </a:cubicBezTo>
                <a:cubicBezTo>
                  <a:pt x="135" y="132"/>
                  <a:pt x="128" y="135"/>
                  <a:pt x="121" y="137"/>
                </a:cubicBezTo>
                <a:cubicBezTo>
                  <a:pt x="114" y="139"/>
                  <a:pt x="106" y="140"/>
                  <a:pt x="99" y="136"/>
                </a:cubicBezTo>
                <a:cubicBezTo>
                  <a:pt x="95" y="134"/>
                  <a:pt x="93" y="131"/>
                  <a:pt x="93" y="128"/>
                </a:cubicBezTo>
                <a:cubicBezTo>
                  <a:pt x="61" y="145"/>
                  <a:pt x="30" y="164"/>
                  <a:pt x="0" y="184"/>
                </a:cubicBezTo>
                <a:cubicBezTo>
                  <a:pt x="36" y="274"/>
                  <a:pt x="72" y="364"/>
                  <a:pt x="108" y="454"/>
                </a:cubicBezTo>
                <a:cubicBezTo>
                  <a:pt x="119" y="447"/>
                  <a:pt x="134" y="455"/>
                  <a:pt x="147" y="453"/>
                </a:cubicBezTo>
                <a:cubicBezTo>
                  <a:pt x="157" y="451"/>
                  <a:pt x="167" y="442"/>
                  <a:pt x="177" y="446"/>
                </a:cubicBezTo>
                <a:cubicBezTo>
                  <a:pt x="184" y="448"/>
                  <a:pt x="190" y="456"/>
                  <a:pt x="196" y="452"/>
                </a:cubicBezTo>
                <a:cubicBezTo>
                  <a:pt x="198" y="450"/>
                  <a:pt x="199" y="448"/>
                  <a:pt x="200" y="446"/>
                </a:cubicBezTo>
                <a:cubicBezTo>
                  <a:pt x="208" y="435"/>
                  <a:pt x="228" y="445"/>
                  <a:pt x="238" y="436"/>
                </a:cubicBezTo>
                <a:cubicBezTo>
                  <a:pt x="243" y="431"/>
                  <a:pt x="243" y="424"/>
                  <a:pt x="249" y="420"/>
                </a:cubicBezTo>
                <a:cubicBezTo>
                  <a:pt x="257" y="414"/>
                  <a:pt x="267" y="422"/>
                  <a:pt x="276" y="428"/>
                </a:cubicBezTo>
                <a:cubicBezTo>
                  <a:pt x="285" y="434"/>
                  <a:pt x="296" y="438"/>
                  <a:pt x="307" y="438"/>
                </a:cubicBezTo>
                <a:cubicBezTo>
                  <a:pt x="307" y="438"/>
                  <a:pt x="307" y="438"/>
                  <a:pt x="307" y="437"/>
                </a:cubicBezTo>
                <a:cubicBezTo>
                  <a:pt x="310" y="429"/>
                  <a:pt x="318" y="424"/>
                  <a:pt x="321" y="416"/>
                </a:cubicBezTo>
                <a:cubicBezTo>
                  <a:pt x="325" y="408"/>
                  <a:pt x="306" y="332"/>
                  <a:pt x="331" y="366"/>
                </a:cubicBezTo>
                <a:cubicBezTo>
                  <a:pt x="341" y="356"/>
                  <a:pt x="339" y="340"/>
                  <a:pt x="335" y="327"/>
                </a:cubicBezTo>
                <a:cubicBezTo>
                  <a:pt x="332" y="314"/>
                  <a:pt x="328" y="299"/>
                  <a:pt x="336" y="288"/>
                </a:cubicBezTo>
                <a:cubicBezTo>
                  <a:pt x="337" y="286"/>
                  <a:pt x="338" y="285"/>
                  <a:pt x="340" y="285"/>
                </a:cubicBezTo>
                <a:cubicBezTo>
                  <a:pt x="345" y="284"/>
                  <a:pt x="347" y="292"/>
                  <a:pt x="352" y="292"/>
                </a:cubicBezTo>
                <a:cubicBezTo>
                  <a:pt x="362" y="280"/>
                  <a:pt x="364" y="263"/>
                  <a:pt x="363" y="248"/>
                </a:cubicBezTo>
                <a:cubicBezTo>
                  <a:pt x="363" y="219"/>
                  <a:pt x="355" y="190"/>
                  <a:pt x="353" y="161"/>
                </a:cubicBezTo>
                <a:cubicBezTo>
                  <a:pt x="352" y="151"/>
                  <a:pt x="352" y="141"/>
                  <a:pt x="352" y="131"/>
                </a:cubicBezTo>
                <a:cubicBezTo>
                  <a:pt x="332" y="87"/>
                  <a:pt x="312" y="44"/>
                  <a:pt x="292" y="0"/>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1"/>
          <p:cNvSpPr>
            <a:spLocks/>
          </p:cNvSpPr>
          <p:nvPr/>
        </p:nvSpPr>
        <p:spPr bwMode="auto">
          <a:xfrm>
            <a:off x="20696238" y="5645150"/>
            <a:ext cx="1003300" cy="1295400"/>
          </a:xfrm>
          <a:custGeom>
            <a:avLst/>
            <a:gdLst>
              <a:gd name="T0" fmla="*/ 314 w 318"/>
              <a:gd name="T1" fmla="*/ 21 h 410"/>
              <a:gd name="T2" fmla="*/ 305 w 318"/>
              <a:gd name="T3" fmla="*/ 14 h 410"/>
              <a:gd name="T4" fmla="*/ 268 w 318"/>
              <a:gd name="T5" fmla="*/ 27 h 410"/>
              <a:gd name="T6" fmla="*/ 263 w 318"/>
              <a:gd name="T7" fmla="*/ 44 h 410"/>
              <a:gd name="T8" fmla="*/ 244 w 318"/>
              <a:gd name="T9" fmla="*/ 43 h 410"/>
              <a:gd name="T10" fmla="*/ 224 w 318"/>
              <a:gd name="T11" fmla="*/ 59 h 410"/>
              <a:gd name="T12" fmla="*/ 203 w 318"/>
              <a:gd name="T13" fmla="*/ 84 h 410"/>
              <a:gd name="T14" fmla="*/ 192 w 318"/>
              <a:gd name="T15" fmla="*/ 99 h 410"/>
              <a:gd name="T16" fmla="*/ 178 w 318"/>
              <a:gd name="T17" fmla="*/ 54 h 410"/>
              <a:gd name="T18" fmla="*/ 98 w 318"/>
              <a:gd name="T19" fmla="*/ 101 h 410"/>
              <a:gd name="T20" fmla="*/ 58 w 318"/>
              <a:gd name="T21" fmla="*/ 17 h 410"/>
              <a:gd name="T22" fmla="*/ 50 w 318"/>
              <a:gd name="T23" fmla="*/ 0 h 410"/>
              <a:gd name="T24" fmla="*/ 51 w 318"/>
              <a:gd name="T25" fmla="*/ 30 h 410"/>
              <a:gd name="T26" fmla="*/ 61 w 318"/>
              <a:gd name="T27" fmla="*/ 117 h 410"/>
              <a:gd name="T28" fmla="*/ 50 w 318"/>
              <a:gd name="T29" fmla="*/ 161 h 410"/>
              <a:gd name="T30" fmla="*/ 38 w 318"/>
              <a:gd name="T31" fmla="*/ 154 h 410"/>
              <a:gd name="T32" fmla="*/ 34 w 318"/>
              <a:gd name="T33" fmla="*/ 157 h 410"/>
              <a:gd name="T34" fmla="*/ 33 w 318"/>
              <a:gd name="T35" fmla="*/ 196 h 410"/>
              <a:gd name="T36" fmla="*/ 29 w 318"/>
              <a:gd name="T37" fmla="*/ 235 h 410"/>
              <a:gd name="T38" fmla="*/ 19 w 318"/>
              <a:gd name="T39" fmla="*/ 285 h 410"/>
              <a:gd name="T40" fmla="*/ 5 w 318"/>
              <a:gd name="T41" fmla="*/ 306 h 410"/>
              <a:gd name="T42" fmla="*/ 18 w 318"/>
              <a:gd name="T43" fmla="*/ 344 h 410"/>
              <a:gd name="T44" fmla="*/ 56 w 318"/>
              <a:gd name="T45" fmla="*/ 378 h 410"/>
              <a:gd name="T46" fmla="*/ 73 w 318"/>
              <a:gd name="T47" fmla="*/ 384 h 410"/>
              <a:gd name="T48" fmla="*/ 87 w 318"/>
              <a:gd name="T49" fmla="*/ 382 h 410"/>
              <a:gd name="T50" fmla="*/ 100 w 318"/>
              <a:gd name="T51" fmla="*/ 392 h 410"/>
              <a:gd name="T52" fmla="*/ 120 w 318"/>
              <a:gd name="T53" fmla="*/ 405 h 410"/>
              <a:gd name="T54" fmla="*/ 140 w 318"/>
              <a:gd name="T55" fmla="*/ 404 h 410"/>
              <a:gd name="T56" fmla="*/ 143 w 318"/>
              <a:gd name="T57" fmla="*/ 381 h 410"/>
              <a:gd name="T58" fmla="*/ 157 w 318"/>
              <a:gd name="T59" fmla="*/ 375 h 410"/>
              <a:gd name="T60" fmla="*/ 196 w 318"/>
              <a:gd name="T61" fmla="*/ 343 h 410"/>
              <a:gd name="T62" fmla="*/ 217 w 318"/>
              <a:gd name="T63" fmla="*/ 332 h 410"/>
              <a:gd name="T64" fmla="*/ 217 w 318"/>
              <a:gd name="T65" fmla="*/ 322 h 410"/>
              <a:gd name="T66" fmla="*/ 202 w 318"/>
              <a:gd name="T67" fmla="*/ 280 h 410"/>
              <a:gd name="T68" fmla="*/ 207 w 318"/>
              <a:gd name="T69" fmla="*/ 251 h 410"/>
              <a:gd name="T70" fmla="*/ 223 w 318"/>
              <a:gd name="T71" fmla="*/ 196 h 410"/>
              <a:gd name="T72" fmla="*/ 237 w 318"/>
              <a:gd name="T73" fmla="*/ 176 h 410"/>
              <a:gd name="T74" fmla="*/ 246 w 318"/>
              <a:gd name="T75" fmla="*/ 173 h 410"/>
              <a:gd name="T76" fmla="*/ 256 w 318"/>
              <a:gd name="T77" fmla="*/ 137 h 410"/>
              <a:gd name="T78" fmla="*/ 264 w 318"/>
              <a:gd name="T79" fmla="*/ 128 h 410"/>
              <a:gd name="T80" fmla="*/ 278 w 318"/>
              <a:gd name="T81" fmla="*/ 58 h 410"/>
              <a:gd name="T82" fmla="*/ 291 w 318"/>
              <a:gd name="T83" fmla="*/ 42 h 410"/>
              <a:gd name="T84" fmla="*/ 312 w 318"/>
              <a:gd name="T85" fmla="*/ 48 h 410"/>
              <a:gd name="T86" fmla="*/ 317 w 318"/>
              <a:gd name="T87" fmla="*/ 36 h 410"/>
              <a:gd name="T88" fmla="*/ 318 w 318"/>
              <a:gd name="T89" fmla="*/ 21 h 410"/>
              <a:gd name="T90" fmla="*/ 314 w 318"/>
              <a:gd name="T91" fmla="*/ 2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8" h="410">
                <a:moveTo>
                  <a:pt x="314" y="21"/>
                </a:moveTo>
                <a:cubicBezTo>
                  <a:pt x="310" y="19"/>
                  <a:pt x="308" y="16"/>
                  <a:pt x="305" y="14"/>
                </a:cubicBezTo>
                <a:cubicBezTo>
                  <a:pt x="293" y="4"/>
                  <a:pt x="271" y="12"/>
                  <a:pt x="268" y="27"/>
                </a:cubicBezTo>
                <a:cubicBezTo>
                  <a:pt x="267" y="33"/>
                  <a:pt x="268" y="40"/>
                  <a:pt x="263" y="44"/>
                </a:cubicBezTo>
                <a:cubicBezTo>
                  <a:pt x="258" y="47"/>
                  <a:pt x="251" y="43"/>
                  <a:pt x="244" y="43"/>
                </a:cubicBezTo>
                <a:cubicBezTo>
                  <a:pt x="235" y="44"/>
                  <a:pt x="229" y="52"/>
                  <a:pt x="224" y="59"/>
                </a:cubicBezTo>
                <a:cubicBezTo>
                  <a:pt x="218" y="68"/>
                  <a:pt x="207" y="75"/>
                  <a:pt x="203" y="84"/>
                </a:cubicBezTo>
                <a:cubicBezTo>
                  <a:pt x="200" y="90"/>
                  <a:pt x="198" y="96"/>
                  <a:pt x="192" y="99"/>
                </a:cubicBezTo>
                <a:cubicBezTo>
                  <a:pt x="190" y="100"/>
                  <a:pt x="184" y="78"/>
                  <a:pt x="178" y="54"/>
                </a:cubicBezTo>
                <a:cubicBezTo>
                  <a:pt x="152" y="70"/>
                  <a:pt x="125" y="85"/>
                  <a:pt x="98" y="101"/>
                </a:cubicBezTo>
                <a:cubicBezTo>
                  <a:pt x="85" y="73"/>
                  <a:pt x="72" y="45"/>
                  <a:pt x="58" y="17"/>
                </a:cubicBezTo>
                <a:cubicBezTo>
                  <a:pt x="56" y="11"/>
                  <a:pt x="53" y="5"/>
                  <a:pt x="50" y="0"/>
                </a:cubicBezTo>
                <a:cubicBezTo>
                  <a:pt x="50" y="10"/>
                  <a:pt x="50" y="20"/>
                  <a:pt x="51" y="30"/>
                </a:cubicBezTo>
                <a:cubicBezTo>
                  <a:pt x="53" y="59"/>
                  <a:pt x="61" y="88"/>
                  <a:pt x="61" y="117"/>
                </a:cubicBezTo>
                <a:cubicBezTo>
                  <a:pt x="62" y="132"/>
                  <a:pt x="60" y="149"/>
                  <a:pt x="50" y="161"/>
                </a:cubicBezTo>
                <a:cubicBezTo>
                  <a:pt x="45" y="161"/>
                  <a:pt x="43" y="153"/>
                  <a:pt x="38" y="154"/>
                </a:cubicBezTo>
                <a:cubicBezTo>
                  <a:pt x="36" y="154"/>
                  <a:pt x="35" y="155"/>
                  <a:pt x="34" y="157"/>
                </a:cubicBezTo>
                <a:cubicBezTo>
                  <a:pt x="26" y="168"/>
                  <a:pt x="30" y="183"/>
                  <a:pt x="33" y="196"/>
                </a:cubicBezTo>
                <a:cubicBezTo>
                  <a:pt x="37" y="209"/>
                  <a:pt x="39" y="225"/>
                  <a:pt x="29" y="235"/>
                </a:cubicBezTo>
                <a:cubicBezTo>
                  <a:pt x="4" y="201"/>
                  <a:pt x="23" y="277"/>
                  <a:pt x="19" y="285"/>
                </a:cubicBezTo>
                <a:cubicBezTo>
                  <a:pt x="16" y="293"/>
                  <a:pt x="8" y="298"/>
                  <a:pt x="5" y="306"/>
                </a:cubicBezTo>
                <a:cubicBezTo>
                  <a:pt x="0" y="319"/>
                  <a:pt x="9" y="333"/>
                  <a:pt x="18" y="344"/>
                </a:cubicBezTo>
                <a:cubicBezTo>
                  <a:pt x="29" y="357"/>
                  <a:pt x="40" y="371"/>
                  <a:pt x="56" y="378"/>
                </a:cubicBezTo>
                <a:cubicBezTo>
                  <a:pt x="61" y="380"/>
                  <a:pt x="67" y="382"/>
                  <a:pt x="73" y="384"/>
                </a:cubicBezTo>
                <a:cubicBezTo>
                  <a:pt x="76" y="381"/>
                  <a:pt x="82" y="381"/>
                  <a:pt x="87" y="382"/>
                </a:cubicBezTo>
                <a:cubicBezTo>
                  <a:pt x="91" y="384"/>
                  <a:pt x="95" y="388"/>
                  <a:pt x="100" y="392"/>
                </a:cubicBezTo>
                <a:cubicBezTo>
                  <a:pt x="106" y="397"/>
                  <a:pt x="113" y="401"/>
                  <a:pt x="120" y="405"/>
                </a:cubicBezTo>
                <a:cubicBezTo>
                  <a:pt x="127" y="408"/>
                  <a:pt x="136" y="410"/>
                  <a:pt x="140" y="404"/>
                </a:cubicBezTo>
                <a:cubicBezTo>
                  <a:pt x="144" y="398"/>
                  <a:pt x="138" y="388"/>
                  <a:pt x="143" y="381"/>
                </a:cubicBezTo>
                <a:cubicBezTo>
                  <a:pt x="146" y="377"/>
                  <a:pt x="152" y="377"/>
                  <a:pt x="157" y="375"/>
                </a:cubicBezTo>
                <a:cubicBezTo>
                  <a:pt x="173" y="370"/>
                  <a:pt x="180" y="349"/>
                  <a:pt x="196" y="343"/>
                </a:cubicBezTo>
                <a:cubicBezTo>
                  <a:pt x="204" y="340"/>
                  <a:pt x="214" y="340"/>
                  <a:pt x="217" y="332"/>
                </a:cubicBezTo>
                <a:cubicBezTo>
                  <a:pt x="219" y="329"/>
                  <a:pt x="218" y="325"/>
                  <a:pt x="217" y="322"/>
                </a:cubicBezTo>
                <a:cubicBezTo>
                  <a:pt x="214" y="307"/>
                  <a:pt x="203" y="295"/>
                  <a:pt x="202" y="280"/>
                </a:cubicBezTo>
                <a:cubicBezTo>
                  <a:pt x="201" y="270"/>
                  <a:pt x="204" y="260"/>
                  <a:pt x="207" y="251"/>
                </a:cubicBezTo>
                <a:cubicBezTo>
                  <a:pt x="212" y="232"/>
                  <a:pt x="218" y="214"/>
                  <a:pt x="223" y="196"/>
                </a:cubicBezTo>
                <a:cubicBezTo>
                  <a:pt x="226" y="188"/>
                  <a:pt x="229" y="179"/>
                  <a:pt x="237" y="176"/>
                </a:cubicBezTo>
                <a:cubicBezTo>
                  <a:pt x="240" y="175"/>
                  <a:pt x="243" y="175"/>
                  <a:pt x="246" y="173"/>
                </a:cubicBezTo>
                <a:cubicBezTo>
                  <a:pt x="258" y="167"/>
                  <a:pt x="249" y="148"/>
                  <a:pt x="256" y="137"/>
                </a:cubicBezTo>
                <a:cubicBezTo>
                  <a:pt x="258" y="133"/>
                  <a:pt x="262" y="131"/>
                  <a:pt x="264" y="128"/>
                </a:cubicBezTo>
                <a:cubicBezTo>
                  <a:pt x="281" y="110"/>
                  <a:pt x="275" y="82"/>
                  <a:pt x="278" y="58"/>
                </a:cubicBezTo>
                <a:cubicBezTo>
                  <a:pt x="279" y="51"/>
                  <a:pt x="284" y="42"/>
                  <a:pt x="291" y="42"/>
                </a:cubicBezTo>
                <a:cubicBezTo>
                  <a:pt x="299" y="42"/>
                  <a:pt x="305" y="51"/>
                  <a:pt x="312" y="48"/>
                </a:cubicBezTo>
                <a:cubicBezTo>
                  <a:pt x="316" y="46"/>
                  <a:pt x="317" y="41"/>
                  <a:pt x="317" y="36"/>
                </a:cubicBezTo>
                <a:cubicBezTo>
                  <a:pt x="317" y="31"/>
                  <a:pt x="318" y="26"/>
                  <a:pt x="318" y="21"/>
                </a:cubicBezTo>
                <a:cubicBezTo>
                  <a:pt x="317" y="21"/>
                  <a:pt x="315" y="21"/>
                  <a:pt x="314" y="21"/>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2"/>
          <p:cNvSpPr>
            <a:spLocks/>
          </p:cNvSpPr>
          <p:nvPr/>
        </p:nvSpPr>
        <p:spPr bwMode="auto">
          <a:xfrm>
            <a:off x="20702588" y="5702300"/>
            <a:ext cx="1841500" cy="1674812"/>
          </a:xfrm>
          <a:custGeom>
            <a:avLst/>
            <a:gdLst>
              <a:gd name="T0" fmla="*/ 564 w 583"/>
              <a:gd name="T1" fmla="*/ 178 h 530"/>
              <a:gd name="T2" fmla="*/ 541 w 583"/>
              <a:gd name="T3" fmla="*/ 178 h 530"/>
              <a:gd name="T4" fmla="*/ 519 w 583"/>
              <a:gd name="T5" fmla="*/ 188 h 530"/>
              <a:gd name="T6" fmla="*/ 498 w 583"/>
              <a:gd name="T7" fmla="*/ 180 h 530"/>
              <a:gd name="T8" fmla="*/ 498 w 583"/>
              <a:gd name="T9" fmla="*/ 175 h 530"/>
              <a:gd name="T10" fmla="*/ 521 w 583"/>
              <a:gd name="T11" fmla="*/ 171 h 530"/>
              <a:gd name="T12" fmla="*/ 521 w 583"/>
              <a:gd name="T13" fmla="*/ 156 h 530"/>
              <a:gd name="T14" fmla="*/ 507 w 583"/>
              <a:gd name="T15" fmla="*/ 148 h 530"/>
              <a:gd name="T16" fmla="*/ 498 w 583"/>
              <a:gd name="T17" fmla="*/ 135 h 530"/>
              <a:gd name="T18" fmla="*/ 503 w 583"/>
              <a:gd name="T19" fmla="*/ 131 h 530"/>
              <a:gd name="T20" fmla="*/ 496 w 583"/>
              <a:gd name="T21" fmla="*/ 117 h 530"/>
              <a:gd name="T22" fmla="*/ 477 w 583"/>
              <a:gd name="T23" fmla="*/ 116 h 530"/>
              <a:gd name="T24" fmla="*/ 468 w 583"/>
              <a:gd name="T25" fmla="*/ 103 h 530"/>
              <a:gd name="T26" fmla="*/ 495 w 583"/>
              <a:gd name="T27" fmla="*/ 99 h 530"/>
              <a:gd name="T28" fmla="*/ 486 w 583"/>
              <a:gd name="T29" fmla="*/ 78 h 530"/>
              <a:gd name="T30" fmla="*/ 469 w 583"/>
              <a:gd name="T31" fmla="*/ 60 h 530"/>
              <a:gd name="T32" fmla="*/ 471 w 583"/>
              <a:gd name="T33" fmla="*/ 55 h 530"/>
              <a:gd name="T34" fmla="*/ 453 w 583"/>
              <a:gd name="T35" fmla="*/ 60 h 530"/>
              <a:gd name="T36" fmla="*/ 435 w 583"/>
              <a:gd name="T37" fmla="*/ 74 h 530"/>
              <a:gd name="T38" fmla="*/ 416 w 583"/>
              <a:gd name="T39" fmla="*/ 76 h 530"/>
              <a:gd name="T40" fmla="*/ 403 w 583"/>
              <a:gd name="T41" fmla="*/ 82 h 530"/>
              <a:gd name="T42" fmla="*/ 389 w 583"/>
              <a:gd name="T43" fmla="*/ 80 h 530"/>
              <a:gd name="T44" fmla="*/ 388 w 583"/>
              <a:gd name="T45" fmla="*/ 72 h 530"/>
              <a:gd name="T46" fmla="*/ 395 w 583"/>
              <a:gd name="T47" fmla="*/ 49 h 530"/>
              <a:gd name="T48" fmla="*/ 390 w 583"/>
              <a:gd name="T49" fmla="*/ 27 h 530"/>
              <a:gd name="T50" fmla="*/ 359 w 583"/>
              <a:gd name="T51" fmla="*/ 22 h 530"/>
              <a:gd name="T52" fmla="*/ 331 w 583"/>
              <a:gd name="T53" fmla="*/ 0 h 530"/>
              <a:gd name="T54" fmla="*/ 316 w 583"/>
              <a:gd name="T55" fmla="*/ 3 h 530"/>
              <a:gd name="T56" fmla="*/ 315 w 583"/>
              <a:gd name="T57" fmla="*/ 18 h 530"/>
              <a:gd name="T58" fmla="*/ 310 w 583"/>
              <a:gd name="T59" fmla="*/ 30 h 530"/>
              <a:gd name="T60" fmla="*/ 289 w 583"/>
              <a:gd name="T61" fmla="*/ 24 h 530"/>
              <a:gd name="T62" fmla="*/ 276 w 583"/>
              <a:gd name="T63" fmla="*/ 40 h 530"/>
              <a:gd name="T64" fmla="*/ 262 w 583"/>
              <a:gd name="T65" fmla="*/ 110 h 530"/>
              <a:gd name="T66" fmla="*/ 254 w 583"/>
              <a:gd name="T67" fmla="*/ 119 h 530"/>
              <a:gd name="T68" fmla="*/ 244 w 583"/>
              <a:gd name="T69" fmla="*/ 155 h 530"/>
              <a:gd name="T70" fmla="*/ 235 w 583"/>
              <a:gd name="T71" fmla="*/ 158 h 530"/>
              <a:gd name="T72" fmla="*/ 221 w 583"/>
              <a:gd name="T73" fmla="*/ 178 h 530"/>
              <a:gd name="T74" fmla="*/ 205 w 583"/>
              <a:gd name="T75" fmla="*/ 233 h 530"/>
              <a:gd name="T76" fmla="*/ 200 w 583"/>
              <a:gd name="T77" fmla="*/ 262 h 530"/>
              <a:gd name="T78" fmla="*/ 215 w 583"/>
              <a:gd name="T79" fmla="*/ 304 h 530"/>
              <a:gd name="T80" fmla="*/ 215 w 583"/>
              <a:gd name="T81" fmla="*/ 314 h 530"/>
              <a:gd name="T82" fmla="*/ 194 w 583"/>
              <a:gd name="T83" fmla="*/ 325 h 530"/>
              <a:gd name="T84" fmla="*/ 155 w 583"/>
              <a:gd name="T85" fmla="*/ 357 h 530"/>
              <a:gd name="T86" fmla="*/ 141 w 583"/>
              <a:gd name="T87" fmla="*/ 363 h 530"/>
              <a:gd name="T88" fmla="*/ 138 w 583"/>
              <a:gd name="T89" fmla="*/ 386 h 530"/>
              <a:gd name="T90" fmla="*/ 118 w 583"/>
              <a:gd name="T91" fmla="*/ 387 h 530"/>
              <a:gd name="T92" fmla="*/ 98 w 583"/>
              <a:gd name="T93" fmla="*/ 374 h 530"/>
              <a:gd name="T94" fmla="*/ 85 w 583"/>
              <a:gd name="T95" fmla="*/ 364 h 530"/>
              <a:gd name="T96" fmla="*/ 70 w 583"/>
              <a:gd name="T97" fmla="*/ 367 h 530"/>
              <a:gd name="T98" fmla="*/ 70 w 583"/>
              <a:gd name="T99" fmla="*/ 391 h 530"/>
              <a:gd name="T100" fmla="*/ 47 w 583"/>
              <a:gd name="T101" fmla="*/ 436 h 530"/>
              <a:gd name="T102" fmla="*/ 43 w 583"/>
              <a:gd name="T103" fmla="*/ 459 h 530"/>
              <a:gd name="T104" fmla="*/ 21 w 583"/>
              <a:gd name="T105" fmla="*/ 489 h 530"/>
              <a:gd name="T106" fmla="*/ 0 w 583"/>
              <a:gd name="T107" fmla="*/ 530 h 530"/>
              <a:gd name="T108" fmla="*/ 314 w 583"/>
              <a:gd name="T109" fmla="*/ 363 h 530"/>
              <a:gd name="T110" fmla="*/ 582 w 583"/>
              <a:gd name="T111" fmla="*/ 206 h 530"/>
              <a:gd name="T112" fmla="*/ 582 w 583"/>
              <a:gd name="T113" fmla="*/ 202 h 530"/>
              <a:gd name="T114" fmla="*/ 564 w 583"/>
              <a:gd name="T115" fmla="*/ 178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3" h="530">
                <a:moveTo>
                  <a:pt x="564" y="178"/>
                </a:moveTo>
                <a:cubicBezTo>
                  <a:pt x="558" y="173"/>
                  <a:pt x="548" y="175"/>
                  <a:pt x="541" y="178"/>
                </a:cubicBezTo>
                <a:cubicBezTo>
                  <a:pt x="533" y="181"/>
                  <a:pt x="527" y="187"/>
                  <a:pt x="519" y="188"/>
                </a:cubicBezTo>
                <a:cubicBezTo>
                  <a:pt x="511" y="190"/>
                  <a:pt x="501" y="188"/>
                  <a:pt x="498" y="180"/>
                </a:cubicBezTo>
                <a:cubicBezTo>
                  <a:pt x="498" y="179"/>
                  <a:pt x="498" y="177"/>
                  <a:pt x="498" y="175"/>
                </a:cubicBezTo>
                <a:cubicBezTo>
                  <a:pt x="501" y="168"/>
                  <a:pt x="514" y="175"/>
                  <a:pt x="521" y="171"/>
                </a:cubicBezTo>
                <a:cubicBezTo>
                  <a:pt x="525" y="168"/>
                  <a:pt x="525" y="160"/>
                  <a:pt x="521" y="156"/>
                </a:cubicBezTo>
                <a:cubicBezTo>
                  <a:pt x="518" y="152"/>
                  <a:pt x="512" y="150"/>
                  <a:pt x="507" y="148"/>
                </a:cubicBezTo>
                <a:cubicBezTo>
                  <a:pt x="501" y="146"/>
                  <a:pt x="495" y="140"/>
                  <a:pt x="498" y="135"/>
                </a:cubicBezTo>
                <a:cubicBezTo>
                  <a:pt x="499" y="134"/>
                  <a:pt x="502" y="133"/>
                  <a:pt x="503" y="131"/>
                </a:cubicBezTo>
                <a:cubicBezTo>
                  <a:pt x="507" y="126"/>
                  <a:pt x="502" y="119"/>
                  <a:pt x="496" y="117"/>
                </a:cubicBezTo>
                <a:cubicBezTo>
                  <a:pt x="490" y="116"/>
                  <a:pt x="483" y="118"/>
                  <a:pt x="477" y="116"/>
                </a:cubicBezTo>
                <a:cubicBezTo>
                  <a:pt x="471" y="115"/>
                  <a:pt x="465" y="108"/>
                  <a:pt x="468" y="103"/>
                </a:cubicBezTo>
                <a:cubicBezTo>
                  <a:pt x="473" y="95"/>
                  <a:pt x="487" y="104"/>
                  <a:pt x="495" y="99"/>
                </a:cubicBezTo>
                <a:cubicBezTo>
                  <a:pt x="501" y="93"/>
                  <a:pt x="494" y="82"/>
                  <a:pt x="486" y="78"/>
                </a:cubicBezTo>
                <a:cubicBezTo>
                  <a:pt x="479" y="74"/>
                  <a:pt x="469" y="69"/>
                  <a:pt x="469" y="60"/>
                </a:cubicBezTo>
                <a:cubicBezTo>
                  <a:pt x="470" y="58"/>
                  <a:pt x="470" y="57"/>
                  <a:pt x="471" y="55"/>
                </a:cubicBezTo>
                <a:cubicBezTo>
                  <a:pt x="465" y="55"/>
                  <a:pt x="458" y="57"/>
                  <a:pt x="453" y="60"/>
                </a:cubicBezTo>
                <a:cubicBezTo>
                  <a:pt x="447" y="65"/>
                  <a:pt x="442" y="72"/>
                  <a:pt x="435" y="74"/>
                </a:cubicBezTo>
                <a:cubicBezTo>
                  <a:pt x="429" y="76"/>
                  <a:pt x="422" y="74"/>
                  <a:pt x="416" y="76"/>
                </a:cubicBezTo>
                <a:cubicBezTo>
                  <a:pt x="411" y="77"/>
                  <a:pt x="407" y="80"/>
                  <a:pt x="403" y="82"/>
                </a:cubicBezTo>
                <a:cubicBezTo>
                  <a:pt x="398" y="84"/>
                  <a:pt x="392" y="84"/>
                  <a:pt x="389" y="80"/>
                </a:cubicBezTo>
                <a:cubicBezTo>
                  <a:pt x="387" y="78"/>
                  <a:pt x="387" y="75"/>
                  <a:pt x="388" y="72"/>
                </a:cubicBezTo>
                <a:cubicBezTo>
                  <a:pt x="389" y="64"/>
                  <a:pt x="393" y="57"/>
                  <a:pt x="395" y="49"/>
                </a:cubicBezTo>
                <a:cubicBezTo>
                  <a:pt x="397" y="41"/>
                  <a:pt x="396" y="32"/>
                  <a:pt x="390" y="27"/>
                </a:cubicBezTo>
                <a:cubicBezTo>
                  <a:pt x="382" y="21"/>
                  <a:pt x="369" y="27"/>
                  <a:pt x="359" y="22"/>
                </a:cubicBezTo>
                <a:cubicBezTo>
                  <a:pt x="347" y="17"/>
                  <a:pt x="343" y="0"/>
                  <a:pt x="331" y="0"/>
                </a:cubicBezTo>
                <a:cubicBezTo>
                  <a:pt x="326" y="0"/>
                  <a:pt x="321" y="2"/>
                  <a:pt x="316" y="3"/>
                </a:cubicBezTo>
                <a:cubicBezTo>
                  <a:pt x="316" y="8"/>
                  <a:pt x="315" y="13"/>
                  <a:pt x="315" y="18"/>
                </a:cubicBezTo>
                <a:cubicBezTo>
                  <a:pt x="315" y="23"/>
                  <a:pt x="314" y="28"/>
                  <a:pt x="310" y="30"/>
                </a:cubicBezTo>
                <a:cubicBezTo>
                  <a:pt x="303" y="33"/>
                  <a:pt x="297" y="24"/>
                  <a:pt x="289" y="24"/>
                </a:cubicBezTo>
                <a:cubicBezTo>
                  <a:pt x="282" y="24"/>
                  <a:pt x="277" y="33"/>
                  <a:pt x="276" y="40"/>
                </a:cubicBezTo>
                <a:cubicBezTo>
                  <a:pt x="273" y="64"/>
                  <a:pt x="279" y="92"/>
                  <a:pt x="262" y="110"/>
                </a:cubicBezTo>
                <a:cubicBezTo>
                  <a:pt x="260" y="113"/>
                  <a:pt x="256" y="115"/>
                  <a:pt x="254" y="119"/>
                </a:cubicBezTo>
                <a:cubicBezTo>
                  <a:pt x="247" y="130"/>
                  <a:pt x="256" y="149"/>
                  <a:pt x="244" y="155"/>
                </a:cubicBezTo>
                <a:cubicBezTo>
                  <a:pt x="241" y="157"/>
                  <a:pt x="238" y="157"/>
                  <a:pt x="235" y="158"/>
                </a:cubicBezTo>
                <a:cubicBezTo>
                  <a:pt x="227" y="161"/>
                  <a:pt x="224" y="170"/>
                  <a:pt x="221" y="178"/>
                </a:cubicBezTo>
                <a:cubicBezTo>
                  <a:pt x="216" y="196"/>
                  <a:pt x="210" y="214"/>
                  <a:pt x="205" y="233"/>
                </a:cubicBezTo>
                <a:cubicBezTo>
                  <a:pt x="202" y="242"/>
                  <a:pt x="199" y="252"/>
                  <a:pt x="200" y="262"/>
                </a:cubicBezTo>
                <a:cubicBezTo>
                  <a:pt x="201" y="277"/>
                  <a:pt x="212" y="289"/>
                  <a:pt x="215" y="304"/>
                </a:cubicBezTo>
                <a:cubicBezTo>
                  <a:pt x="216" y="307"/>
                  <a:pt x="217" y="311"/>
                  <a:pt x="215" y="314"/>
                </a:cubicBezTo>
                <a:cubicBezTo>
                  <a:pt x="212" y="322"/>
                  <a:pt x="202" y="322"/>
                  <a:pt x="194" y="325"/>
                </a:cubicBezTo>
                <a:cubicBezTo>
                  <a:pt x="178" y="331"/>
                  <a:pt x="171" y="352"/>
                  <a:pt x="155" y="357"/>
                </a:cubicBezTo>
                <a:cubicBezTo>
                  <a:pt x="150" y="359"/>
                  <a:pt x="144" y="359"/>
                  <a:pt x="141" y="363"/>
                </a:cubicBezTo>
                <a:cubicBezTo>
                  <a:pt x="136" y="370"/>
                  <a:pt x="142" y="380"/>
                  <a:pt x="138" y="386"/>
                </a:cubicBezTo>
                <a:cubicBezTo>
                  <a:pt x="134" y="392"/>
                  <a:pt x="125" y="390"/>
                  <a:pt x="118" y="387"/>
                </a:cubicBezTo>
                <a:cubicBezTo>
                  <a:pt x="111" y="383"/>
                  <a:pt x="104" y="379"/>
                  <a:pt x="98" y="374"/>
                </a:cubicBezTo>
                <a:cubicBezTo>
                  <a:pt x="93" y="370"/>
                  <a:pt x="89" y="366"/>
                  <a:pt x="85" y="364"/>
                </a:cubicBezTo>
                <a:cubicBezTo>
                  <a:pt x="80" y="362"/>
                  <a:pt x="73" y="363"/>
                  <a:pt x="70" y="367"/>
                </a:cubicBezTo>
                <a:cubicBezTo>
                  <a:pt x="65" y="373"/>
                  <a:pt x="70" y="383"/>
                  <a:pt x="70" y="391"/>
                </a:cubicBezTo>
                <a:cubicBezTo>
                  <a:pt x="72" y="408"/>
                  <a:pt x="53" y="420"/>
                  <a:pt x="47" y="436"/>
                </a:cubicBezTo>
                <a:cubicBezTo>
                  <a:pt x="45" y="443"/>
                  <a:pt x="45" y="451"/>
                  <a:pt x="43" y="459"/>
                </a:cubicBezTo>
                <a:cubicBezTo>
                  <a:pt x="39" y="471"/>
                  <a:pt x="29" y="479"/>
                  <a:pt x="21" y="489"/>
                </a:cubicBezTo>
                <a:cubicBezTo>
                  <a:pt x="11" y="501"/>
                  <a:pt x="4" y="515"/>
                  <a:pt x="0" y="530"/>
                </a:cubicBezTo>
                <a:cubicBezTo>
                  <a:pt x="109" y="483"/>
                  <a:pt x="212" y="423"/>
                  <a:pt x="314" y="363"/>
                </a:cubicBezTo>
                <a:cubicBezTo>
                  <a:pt x="403" y="311"/>
                  <a:pt x="493" y="258"/>
                  <a:pt x="582" y="206"/>
                </a:cubicBezTo>
                <a:cubicBezTo>
                  <a:pt x="582" y="205"/>
                  <a:pt x="582" y="203"/>
                  <a:pt x="582" y="202"/>
                </a:cubicBezTo>
                <a:cubicBezTo>
                  <a:pt x="583" y="189"/>
                  <a:pt x="577" y="178"/>
                  <a:pt x="564" y="178"/>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
          <p:cNvSpPr>
            <a:spLocks/>
          </p:cNvSpPr>
          <p:nvPr/>
        </p:nvSpPr>
        <p:spPr bwMode="auto">
          <a:xfrm>
            <a:off x="20999451" y="7450138"/>
            <a:ext cx="1322388" cy="1108075"/>
          </a:xfrm>
          <a:custGeom>
            <a:avLst/>
            <a:gdLst>
              <a:gd name="T0" fmla="*/ 317 w 419"/>
              <a:gd name="T1" fmla="*/ 13 h 351"/>
              <a:gd name="T2" fmla="*/ 269 w 419"/>
              <a:gd name="T3" fmla="*/ 17 h 351"/>
              <a:gd name="T4" fmla="*/ 218 w 419"/>
              <a:gd name="T5" fmla="*/ 47 h 351"/>
              <a:gd name="T6" fmla="*/ 207 w 419"/>
              <a:gd name="T7" fmla="*/ 49 h 351"/>
              <a:gd name="T8" fmla="*/ 195 w 419"/>
              <a:gd name="T9" fmla="*/ 40 h 351"/>
              <a:gd name="T10" fmla="*/ 151 w 419"/>
              <a:gd name="T11" fmla="*/ 40 h 351"/>
              <a:gd name="T12" fmla="*/ 92 w 419"/>
              <a:gd name="T13" fmla="*/ 63 h 351"/>
              <a:gd name="T14" fmla="*/ 45 w 419"/>
              <a:gd name="T15" fmla="*/ 88 h 351"/>
              <a:gd name="T16" fmla="*/ 21 w 419"/>
              <a:gd name="T17" fmla="*/ 112 h 351"/>
              <a:gd name="T18" fmla="*/ 1 w 419"/>
              <a:gd name="T19" fmla="*/ 125 h 351"/>
              <a:gd name="T20" fmla="*/ 0 w 419"/>
              <a:gd name="T21" fmla="*/ 142 h 351"/>
              <a:gd name="T22" fmla="*/ 15 w 419"/>
              <a:gd name="T23" fmla="*/ 169 h 351"/>
              <a:gd name="T24" fmla="*/ 46 w 419"/>
              <a:gd name="T25" fmla="*/ 178 h 351"/>
              <a:gd name="T26" fmla="*/ 93 w 419"/>
              <a:gd name="T27" fmla="*/ 212 h 351"/>
              <a:gd name="T28" fmla="*/ 150 w 419"/>
              <a:gd name="T29" fmla="*/ 222 h 351"/>
              <a:gd name="T30" fmla="*/ 181 w 419"/>
              <a:gd name="T31" fmla="*/ 252 h 351"/>
              <a:gd name="T32" fmla="*/ 200 w 419"/>
              <a:gd name="T33" fmla="*/ 254 h 351"/>
              <a:gd name="T34" fmla="*/ 225 w 419"/>
              <a:gd name="T35" fmla="*/ 276 h 351"/>
              <a:gd name="T36" fmla="*/ 232 w 419"/>
              <a:gd name="T37" fmla="*/ 299 h 351"/>
              <a:gd name="T38" fmla="*/ 258 w 419"/>
              <a:gd name="T39" fmla="*/ 314 h 351"/>
              <a:gd name="T40" fmla="*/ 280 w 419"/>
              <a:gd name="T41" fmla="*/ 334 h 351"/>
              <a:gd name="T42" fmla="*/ 305 w 419"/>
              <a:gd name="T43" fmla="*/ 351 h 351"/>
              <a:gd name="T44" fmla="*/ 305 w 419"/>
              <a:gd name="T45" fmla="*/ 351 h 351"/>
              <a:gd name="T46" fmla="*/ 304 w 419"/>
              <a:gd name="T47" fmla="*/ 343 h 351"/>
              <a:gd name="T48" fmla="*/ 303 w 419"/>
              <a:gd name="T49" fmla="*/ 334 h 351"/>
              <a:gd name="T50" fmla="*/ 306 w 419"/>
              <a:gd name="T51" fmla="*/ 326 h 351"/>
              <a:gd name="T52" fmla="*/ 301 w 419"/>
              <a:gd name="T53" fmla="*/ 313 h 351"/>
              <a:gd name="T54" fmla="*/ 302 w 419"/>
              <a:gd name="T55" fmla="*/ 301 h 351"/>
              <a:gd name="T56" fmla="*/ 313 w 419"/>
              <a:gd name="T57" fmla="*/ 300 h 351"/>
              <a:gd name="T58" fmla="*/ 317 w 419"/>
              <a:gd name="T59" fmla="*/ 286 h 351"/>
              <a:gd name="T60" fmla="*/ 337 w 419"/>
              <a:gd name="T61" fmla="*/ 272 h 351"/>
              <a:gd name="T62" fmla="*/ 344 w 419"/>
              <a:gd name="T63" fmla="*/ 257 h 351"/>
              <a:gd name="T64" fmla="*/ 364 w 419"/>
              <a:gd name="T65" fmla="*/ 229 h 351"/>
              <a:gd name="T66" fmla="*/ 366 w 419"/>
              <a:gd name="T67" fmla="*/ 219 h 351"/>
              <a:gd name="T68" fmla="*/ 370 w 419"/>
              <a:gd name="T69" fmla="*/ 203 h 351"/>
              <a:gd name="T70" fmla="*/ 387 w 419"/>
              <a:gd name="T71" fmla="*/ 164 h 351"/>
              <a:gd name="T72" fmla="*/ 386 w 419"/>
              <a:gd name="T73" fmla="*/ 154 h 351"/>
              <a:gd name="T74" fmla="*/ 390 w 419"/>
              <a:gd name="T75" fmla="*/ 144 h 351"/>
              <a:gd name="T76" fmla="*/ 418 w 419"/>
              <a:gd name="T77" fmla="*/ 60 h 351"/>
              <a:gd name="T78" fmla="*/ 419 w 419"/>
              <a:gd name="T79" fmla="*/ 56 h 351"/>
              <a:gd name="T80" fmla="*/ 317 w 419"/>
              <a:gd name="T81" fmla="*/ 13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9" h="351">
                <a:moveTo>
                  <a:pt x="317" y="13"/>
                </a:moveTo>
                <a:cubicBezTo>
                  <a:pt x="294" y="4"/>
                  <a:pt x="289" y="0"/>
                  <a:pt x="269" y="17"/>
                </a:cubicBezTo>
                <a:cubicBezTo>
                  <a:pt x="254" y="30"/>
                  <a:pt x="236" y="39"/>
                  <a:pt x="218" y="47"/>
                </a:cubicBezTo>
                <a:cubicBezTo>
                  <a:pt x="215" y="49"/>
                  <a:pt x="211" y="50"/>
                  <a:pt x="207" y="49"/>
                </a:cubicBezTo>
                <a:cubicBezTo>
                  <a:pt x="202" y="48"/>
                  <a:pt x="199" y="43"/>
                  <a:pt x="195" y="40"/>
                </a:cubicBezTo>
                <a:cubicBezTo>
                  <a:pt x="183" y="30"/>
                  <a:pt x="166" y="35"/>
                  <a:pt x="151" y="40"/>
                </a:cubicBezTo>
                <a:cubicBezTo>
                  <a:pt x="132" y="48"/>
                  <a:pt x="112" y="56"/>
                  <a:pt x="92" y="63"/>
                </a:cubicBezTo>
                <a:cubicBezTo>
                  <a:pt x="76" y="70"/>
                  <a:pt x="59" y="76"/>
                  <a:pt x="45" y="88"/>
                </a:cubicBezTo>
                <a:cubicBezTo>
                  <a:pt x="37" y="96"/>
                  <a:pt x="30" y="105"/>
                  <a:pt x="21" y="112"/>
                </a:cubicBezTo>
                <a:cubicBezTo>
                  <a:pt x="15" y="117"/>
                  <a:pt x="8" y="121"/>
                  <a:pt x="1" y="125"/>
                </a:cubicBezTo>
                <a:cubicBezTo>
                  <a:pt x="0" y="131"/>
                  <a:pt x="0" y="136"/>
                  <a:pt x="0" y="142"/>
                </a:cubicBezTo>
                <a:cubicBezTo>
                  <a:pt x="1" y="153"/>
                  <a:pt x="6" y="164"/>
                  <a:pt x="15" y="169"/>
                </a:cubicBezTo>
                <a:cubicBezTo>
                  <a:pt x="24" y="175"/>
                  <a:pt x="36" y="174"/>
                  <a:pt x="46" y="178"/>
                </a:cubicBezTo>
                <a:cubicBezTo>
                  <a:pt x="67" y="188"/>
                  <a:pt x="69" y="207"/>
                  <a:pt x="93" y="212"/>
                </a:cubicBezTo>
                <a:cubicBezTo>
                  <a:pt x="111" y="215"/>
                  <a:pt x="133" y="213"/>
                  <a:pt x="150" y="222"/>
                </a:cubicBezTo>
                <a:cubicBezTo>
                  <a:pt x="162" y="230"/>
                  <a:pt x="168" y="246"/>
                  <a:pt x="181" y="252"/>
                </a:cubicBezTo>
                <a:cubicBezTo>
                  <a:pt x="187" y="254"/>
                  <a:pt x="194" y="253"/>
                  <a:pt x="200" y="254"/>
                </a:cubicBezTo>
                <a:cubicBezTo>
                  <a:pt x="212" y="255"/>
                  <a:pt x="222" y="264"/>
                  <a:pt x="225" y="276"/>
                </a:cubicBezTo>
                <a:cubicBezTo>
                  <a:pt x="228" y="283"/>
                  <a:pt x="227" y="292"/>
                  <a:pt x="232" y="299"/>
                </a:cubicBezTo>
                <a:cubicBezTo>
                  <a:pt x="237" y="307"/>
                  <a:pt x="249" y="309"/>
                  <a:pt x="258" y="314"/>
                </a:cubicBezTo>
                <a:cubicBezTo>
                  <a:pt x="267" y="318"/>
                  <a:pt x="274" y="326"/>
                  <a:pt x="280" y="334"/>
                </a:cubicBezTo>
                <a:cubicBezTo>
                  <a:pt x="287" y="341"/>
                  <a:pt x="295" y="348"/>
                  <a:pt x="305" y="351"/>
                </a:cubicBezTo>
                <a:cubicBezTo>
                  <a:pt x="305" y="351"/>
                  <a:pt x="305" y="351"/>
                  <a:pt x="305" y="351"/>
                </a:cubicBezTo>
                <a:cubicBezTo>
                  <a:pt x="305" y="348"/>
                  <a:pt x="305" y="346"/>
                  <a:pt x="304" y="343"/>
                </a:cubicBezTo>
                <a:cubicBezTo>
                  <a:pt x="303" y="340"/>
                  <a:pt x="302" y="337"/>
                  <a:pt x="303" y="334"/>
                </a:cubicBezTo>
                <a:cubicBezTo>
                  <a:pt x="303" y="331"/>
                  <a:pt x="305" y="329"/>
                  <a:pt x="306" y="326"/>
                </a:cubicBezTo>
                <a:cubicBezTo>
                  <a:pt x="306" y="322"/>
                  <a:pt x="303" y="318"/>
                  <a:pt x="301" y="313"/>
                </a:cubicBezTo>
                <a:cubicBezTo>
                  <a:pt x="298" y="309"/>
                  <a:pt x="298" y="303"/>
                  <a:pt x="302" y="301"/>
                </a:cubicBezTo>
                <a:cubicBezTo>
                  <a:pt x="305" y="299"/>
                  <a:pt x="310" y="302"/>
                  <a:pt x="313" y="300"/>
                </a:cubicBezTo>
                <a:cubicBezTo>
                  <a:pt x="318" y="297"/>
                  <a:pt x="315" y="291"/>
                  <a:pt x="317" y="286"/>
                </a:cubicBezTo>
                <a:cubicBezTo>
                  <a:pt x="320" y="278"/>
                  <a:pt x="331" y="278"/>
                  <a:pt x="337" y="272"/>
                </a:cubicBezTo>
                <a:cubicBezTo>
                  <a:pt x="341" y="268"/>
                  <a:pt x="342" y="262"/>
                  <a:pt x="344" y="257"/>
                </a:cubicBezTo>
                <a:cubicBezTo>
                  <a:pt x="349" y="246"/>
                  <a:pt x="361" y="240"/>
                  <a:pt x="364" y="229"/>
                </a:cubicBezTo>
                <a:cubicBezTo>
                  <a:pt x="365" y="226"/>
                  <a:pt x="365" y="222"/>
                  <a:pt x="366" y="219"/>
                </a:cubicBezTo>
                <a:cubicBezTo>
                  <a:pt x="366" y="213"/>
                  <a:pt x="368" y="208"/>
                  <a:pt x="370" y="203"/>
                </a:cubicBezTo>
                <a:cubicBezTo>
                  <a:pt x="376" y="190"/>
                  <a:pt x="389" y="179"/>
                  <a:pt x="387" y="164"/>
                </a:cubicBezTo>
                <a:cubicBezTo>
                  <a:pt x="387" y="161"/>
                  <a:pt x="386" y="157"/>
                  <a:pt x="386" y="154"/>
                </a:cubicBezTo>
                <a:cubicBezTo>
                  <a:pt x="386" y="150"/>
                  <a:pt x="388" y="147"/>
                  <a:pt x="390" y="144"/>
                </a:cubicBezTo>
                <a:cubicBezTo>
                  <a:pt x="403" y="117"/>
                  <a:pt x="396" y="81"/>
                  <a:pt x="418" y="60"/>
                </a:cubicBezTo>
                <a:cubicBezTo>
                  <a:pt x="418" y="59"/>
                  <a:pt x="419" y="57"/>
                  <a:pt x="419" y="56"/>
                </a:cubicBezTo>
                <a:cubicBezTo>
                  <a:pt x="386" y="39"/>
                  <a:pt x="352" y="25"/>
                  <a:pt x="317" y="13"/>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4"/>
          <p:cNvSpPr>
            <a:spLocks/>
          </p:cNvSpPr>
          <p:nvPr/>
        </p:nvSpPr>
        <p:spPr bwMode="auto">
          <a:xfrm>
            <a:off x="19075401" y="8404225"/>
            <a:ext cx="1095375" cy="1763712"/>
          </a:xfrm>
          <a:custGeom>
            <a:avLst/>
            <a:gdLst>
              <a:gd name="T0" fmla="*/ 225 w 347"/>
              <a:gd name="T1" fmla="*/ 45 h 558"/>
              <a:gd name="T2" fmla="*/ 215 w 347"/>
              <a:gd name="T3" fmla="*/ 15 h 558"/>
              <a:gd name="T4" fmla="*/ 201 w 347"/>
              <a:gd name="T5" fmla="*/ 0 h 558"/>
              <a:gd name="T6" fmla="*/ 152 w 347"/>
              <a:gd name="T7" fmla="*/ 22 h 558"/>
              <a:gd name="T8" fmla="*/ 33 w 347"/>
              <a:gd name="T9" fmla="*/ 68 h 558"/>
              <a:gd name="T10" fmla="*/ 15 w 347"/>
              <a:gd name="T11" fmla="*/ 152 h 558"/>
              <a:gd name="T12" fmla="*/ 0 w 347"/>
              <a:gd name="T13" fmla="*/ 229 h 558"/>
              <a:gd name="T14" fmla="*/ 44 w 347"/>
              <a:gd name="T15" fmla="*/ 364 h 558"/>
              <a:gd name="T16" fmla="*/ 46 w 347"/>
              <a:gd name="T17" fmla="*/ 514 h 558"/>
              <a:gd name="T18" fmla="*/ 52 w 347"/>
              <a:gd name="T19" fmla="*/ 536 h 558"/>
              <a:gd name="T20" fmla="*/ 83 w 347"/>
              <a:gd name="T21" fmla="*/ 535 h 558"/>
              <a:gd name="T22" fmla="*/ 109 w 347"/>
              <a:gd name="T23" fmla="*/ 514 h 558"/>
              <a:gd name="T24" fmla="*/ 167 w 347"/>
              <a:gd name="T25" fmla="*/ 500 h 558"/>
              <a:gd name="T26" fmla="*/ 191 w 347"/>
              <a:gd name="T27" fmla="*/ 487 h 558"/>
              <a:gd name="T28" fmla="*/ 215 w 347"/>
              <a:gd name="T29" fmla="*/ 492 h 558"/>
              <a:gd name="T30" fmla="*/ 220 w 347"/>
              <a:gd name="T31" fmla="*/ 516 h 558"/>
              <a:gd name="T32" fmla="*/ 241 w 347"/>
              <a:gd name="T33" fmla="*/ 540 h 558"/>
              <a:gd name="T34" fmla="*/ 252 w 347"/>
              <a:gd name="T35" fmla="*/ 558 h 558"/>
              <a:gd name="T36" fmla="*/ 275 w 347"/>
              <a:gd name="T37" fmla="*/ 548 h 558"/>
              <a:gd name="T38" fmla="*/ 293 w 347"/>
              <a:gd name="T39" fmla="*/ 528 h 558"/>
              <a:gd name="T40" fmla="*/ 317 w 347"/>
              <a:gd name="T41" fmla="*/ 516 h 558"/>
              <a:gd name="T42" fmla="*/ 347 w 347"/>
              <a:gd name="T43" fmla="*/ 505 h 558"/>
              <a:gd name="T44" fmla="*/ 333 w 347"/>
              <a:gd name="T45" fmla="*/ 472 h 558"/>
              <a:gd name="T46" fmla="*/ 225 w 347"/>
              <a:gd name="T47" fmla="*/ 4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558">
                <a:moveTo>
                  <a:pt x="225" y="45"/>
                </a:moveTo>
                <a:cubicBezTo>
                  <a:pt x="223" y="34"/>
                  <a:pt x="221" y="24"/>
                  <a:pt x="215" y="15"/>
                </a:cubicBezTo>
                <a:cubicBezTo>
                  <a:pt x="211" y="9"/>
                  <a:pt x="206" y="4"/>
                  <a:pt x="201" y="0"/>
                </a:cubicBezTo>
                <a:cubicBezTo>
                  <a:pt x="186" y="9"/>
                  <a:pt x="169" y="16"/>
                  <a:pt x="152" y="22"/>
                </a:cubicBezTo>
                <a:cubicBezTo>
                  <a:pt x="112" y="37"/>
                  <a:pt x="73" y="53"/>
                  <a:pt x="33" y="68"/>
                </a:cubicBezTo>
                <a:cubicBezTo>
                  <a:pt x="29" y="96"/>
                  <a:pt x="23" y="124"/>
                  <a:pt x="15" y="152"/>
                </a:cubicBezTo>
                <a:cubicBezTo>
                  <a:pt x="8" y="177"/>
                  <a:pt x="0" y="203"/>
                  <a:pt x="0" y="229"/>
                </a:cubicBezTo>
                <a:cubicBezTo>
                  <a:pt x="1" y="277"/>
                  <a:pt x="29" y="319"/>
                  <a:pt x="44" y="364"/>
                </a:cubicBezTo>
                <a:cubicBezTo>
                  <a:pt x="60" y="414"/>
                  <a:pt x="45" y="463"/>
                  <a:pt x="46" y="514"/>
                </a:cubicBezTo>
                <a:cubicBezTo>
                  <a:pt x="46" y="522"/>
                  <a:pt x="47" y="530"/>
                  <a:pt x="52" y="536"/>
                </a:cubicBezTo>
                <a:cubicBezTo>
                  <a:pt x="60" y="544"/>
                  <a:pt x="74" y="541"/>
                  <a:pt x="83" y="535"/>
                </a:cubicBezTo>
                <a:cubicBezTo>
                  <a:pt x="92" y="529"/>
                  <a:pt x="99" y="520"/>
                  <a:pt x="109" y="514"/>
                </a:cubicBezTo>
                <a:cubicBezTo>
                  <a:pt x="126" y="504"/>
                  <a:pt x="148" y="508"/>
                  <a:pt x="167" y="500"/>
                </a:cubicBezTo>
                <a:cubicBezTo>
                  <a:pt x="175" y="496"/>
                  <a:pt x="182" y="490"/>
                  <a:pt x="191" y="487"/>
                </a:cubicBezTo>
                <a:cubicBezTo>
                  <a:pt x="199" y="484"/>
                  <a:pt x="210" y="484"/>
                  <a:pt x="215" y="492"/>
                </a:cubicBezTo>
                <a:cubicBezTo>
                  <a:pt x="220" y="499"/>
                  <a:pt x="218" y="508"/>
                  <a:pt x="220" y="516"/>
                </a:cubicBezTo>
                <a:cubicBezTo>
                  <a:pt x="223" y="527"/>
                  <a:pt x="233" y="533"/>
                  <a:pt x="241" y="540"/>
                </a:cubicBezTo>
                <a:cubicBezTo>
                  <a:pt x="246" y="545"/>
                  <a:pt x="249" y="551"/>
                  <a:pt x="252" y="558"/>
                </a:cubicBezTo>
                <a:cubicBezTo>
                  <a:pt x="260" y="556"/>
                  <a:pt x="268" y="553"/>
                  <a:pt x="275" y="548"/>
                </a:cubicBezTo>
                <a:cubicBezTo>
                  <a:pt x="282" y="542"/>
                  <a:pt x="287" y="534"/>
                  <a:pt x="293" y="528"/>
                </a:cubicBezTo>
                <a:cubicBezTo>
                  <a:pt x="299" y="522"/>
                  <a:pt x="308" y="517"/>
                  <a:pt x="317" y="516"/>
                </a:cubicBezTo>
                <a:cubicBezTo>
                  <a:pt x="331" y="516"/>
                  <a:pt x="340" y="512"/>
                  <a:pt x="347" y="505"/>
                </a:cubicBezTo>
                <a:cubicBezTo>
                  <a:pt x="342" y="495"/>
                  <a:pt x="337" y="483"/>
                  <a:pt x="333" y="472"/>
                </a:cubicBezTo>
                <a:cubicBezTo>
                  <a:pt x="282" y="334"/>
                  <a:pt x="257" y="188"/>
                  <a:pt x="225" y="45"/>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5"/>
          <p:cNvSpPr>
            <a:spLocks/>
          </p:cNvSpPr>
          <p:nvPr/>
        </p:nvSpPr>
        <p:spPr bwMode="auto">
          <a:xfrm>
            <a:off x="19710401" y="8135938"/>
            <a:ext cx="1266825" cy="1863725"/>
          </a:xfrm>
          <a:custGeom>
            <a:avLst/>
            <a:gdLst>
              <a:gd name="T0" fmla="*/ 380 w 401"/>
              <a:gd name="T1" fmla="*/ 316 h 590"/>
              <a:gd name="T2" fmla="*/ 373 w 401"/>
              <a:gd name="T3" fmla="*/ 271 h 590"/>
              <a:gd name="T4" fmla="*/ 379 w 401"/>
              <a:gd name="T5" fmla="*/ 254 h 590"/>
              <a:gd name="T6" fmla="*/ 373 w 401"/>
              <a:gd name="T7" fmla="*/ 248 h 590"/>
              <a:gd name="T8" fmla="*/ 341 w 401"/>
              <a:gd name="T9" fmla="*/ 223 h 590"/>
              <a:gd name="T10" fmla="*/ 321 w 401"/>
              <a:gd name="T11" fmla="*/ 191 h 590"/>
              <a:gd name="T12" fmla="*/ 222 w 401"/>
              <a:gd name="T13" fmla="*/ 0 h 590"/>
              <a:gd name="T14" fmla="*/ 132 w 401"/>
              <a:gd name="T15" fmla="*/ 42 h 590"/>
              <a:gd name="T16" fmla="*/ 68 w 401"/>
              <a:gd name="T17" fmla="*/ 62 h 590"/>
              <a:gd name="T18" fmla="*/ 31 w 401"/>
              <a:gd name="T19" fmla="*/ 65 h 590"/>
              <a:gd name="T20" fmla="*/ 10 w 401"/>
              <a:gd name="T21" fmla="*/ 78 h 590"/>
              <a:gd name="T22" fmla="*/ 0 w 401"/>
              <a:gd name="T23" fmla="*/ 85 h 590"/>
              <a:gd name="T24" fmla="*/ 14 w 401"/>
              <a:gd name="T25" fmla="*/ 100 h 590"/>
              <a:gd name="T26" fmla="*/ 24 w 401"/>
              <a:gd name="T27" fmla="*/ 130 h 590"/>
              <a:gd name="T28" fmla="*/ 132 w 401"/>
              <a:gd name="T29" fmla="*/ 557 h 590"/>
              <a:gd name="T30" fmla="*/ 146 w 401"/>
              <a:gd name="T31" fmla="*/ 590 h 590"/>
              <a:gd name="T32" fmla="*/ 168 w 401"/>
              <a:gd name="T33" fmla="*/ 569 h 590"/>
              <a:gd name="T34" fmla="*/ 213 w 401"/>
              <a:gd name="T35" fmla="*/ 576 h 590"/>
              <a:gd name="T36" fmla="*/ 226 w 401"/>
              <a:gd name="T37" fmla="*/ 572 h 590"/>
              <a:gd name="T38" fmla="*/ 215 w 401"/>
              <a:gd name="T39" fmla="*/ 534 h 590"/>
              <a:gd name="T40" fmla="*/ 201 w 401"/>
              <a:gd name="T41" fmla="*/ 521 h 590"/>
              <a:gd name="T42" fmla="*/ 217 w 401"/>
              <a:gd name="T43" fmla="*/ 490 h 590"/>
              <a:gd name="T44" fmla="*/ 255 w 401"/>
              <a:gd name="T45" fmla="*/ 470 h 590"/>
              <a:gd name="T46" fmla="*/ 378 w 401"/>
              <a:gd name="T47" fmla="*/ 415 h 590"/>
              <a:gd name="T48" fmla="*/ 401 w 401"/>
              <a:gd name="T49" fmla="*/ 407 h 590"/>
              <a:gd name="T50" fmla="*/ 380 w 401"/>
              <a:gd name="T51" fmla="*/ 3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1" h="590">
                <a:moveTo>
                  <a:pt x="380" y="316"/>
                </a:moveTo>
                <a:cubicBezTo>
                  <a:pt x="373" y="301"/>
                  <a:pt x="366" y="284"/>
                  <a:pt x="373" y="271"/>
                </a:cubicBezTo>
                <a:cubicBezTo>
                  <a:pt x="376" y="265"/>
                  <a:pt x="382" y="260"/>
                  <a:pt x="379" y="254"/>
                </a:cubicBezTo>
                <a:cubicBezTo>
                  <a:pt x="378" y="251"/>
                  <a:pt x="375" y="250"/>
                  <a:pt x="373" y="248"/>
                </a:cubicBezTo>
                <a:cubicBezTo>
                  <a:pt x="361" y="241"/>
                  <a:pt x="350" y="234"/>
                  <a:pt x="341" y="223"/>
                </a:cubicBezTo>
                <a:cubicBezTo>
                  <a:pt x="333" y="214"/>
                  <a:pt x="327" y="202"/>
                  <a:pt x="321" y="191"/>
                </a:cubicBezTo>
                <a:cubicBezTo>
                  <a:pt x="288" y="127"/>
                  <a:pt x="255" y="64"/>
                  <a:pt x="222" y="0"/>
                </a:cubicBezTo>
                <a:cubicBezTo>
                  <a:pt x="192" y="15"/>
                  <a:pt x="162" y="29"/>
                  <a:pt x="132" y="42"/>
                </a:cubicBezTo>
                <a:cubicBezTo>
                  <a:pt x="111" y="52"/>
                  <a:pt x="90" y="61"/>
                  <a:pt x="68" y="62"/>
                </a:cubicBezTo>
                <a:cubicBezTo>
                  <a:pt x="55" y="62"/>
                  <a:pt x="42" y="60"/>
                  <a:pt x="31" y="65"/>
                </a:cubicBezTo>
                <a:cubicBezTo>
                  <a:pt x="23" y="68"/>
                  <a:pt x="17" y="73"/>
                  <a:pt x="10" y="78"/>
                </a:cubicBezTo>
                <a:cubicBezTo>
                  <a:pt x="7" y="80"/>
                  <a:pt x="3" y="83"/>
                  <a:pt x="0" y="85"/>
                </a:cubicBezTo>
                <a:cubicBezTo>
                  <a:pt x="5" y="89"/>
                  <a:pt x="10" y="94"/>
                  <a:pt x="14" y="100"/>
                </a:cubicBezTo>
                <a:cubicBezTo>
                  <a:pt x="20" y="109"/>
                  <a:pt x="22" y="119"/>
                  <a:pt x="24" y="130"/>
                </a:cubicBezTo>
                <a:cubicBezTo>
                  <a:pt x="56" y="273"/>
                  <a:pt x="81" y="419"/>
                  <a:pt x="132" y="557"/>
                </a:cubicBezTo>
                <a:cubicBezTo>
                  <a:pt x="136" y="568"/>
                  <a:pt x="141" y="580"/>
                  <a:pt x="146" y="590"/>
                </a:cubicBezTo>
                <a:cubicBezTo>
                  <a:pt x="153" y="584"/>
                  <a:pt x="160" y="576"/>
                  <a:pt x="168" y="569"/>
                </a:cubicBezTo>
                <a:cubicBezTo>
                  <a:pt x="184" y="556"/>
                  <a:pt x="194" y="578"/>
                  <a:pt x="213" y="576"/>
                </a:cubicBezTo>
                <a:cubicBezTo>
                  <a:pt x="217" y="575"/>
                  <a:pt x="222" y="574"/>
                  <a:pt x="226" y="572"/>
                </a:cubicBezTo>
                <a:cubicBezTo>
                  <a:pt x="223" y="559"/>
                  <a:pt x="224" y="544"/>
                  <a:pt x="215" y="534"/>
                </a:cubicBezTo>
                <a:cubicBezTo>
                  <a:pt x="210" y="530"/>
                  <a:pt x="204" y="527"/>
                  <a:pt x="201" y="521"/>
                </a:cubicBezTo>
                <a:cubicBezTo>
                  <a:pt x="195" y="510"/>
                  <a:pt x="206" y="497"/>
                  <a:pt x="217" y="490"/>
                </a:cubicBezTo>
                <a:cubicBezTo>
                  <a:pt x="229" y="482"/>
                  <a:pt x="242" y="476"/>
                  <a:pt x="255" y="470"/>
                </a:cubicBezTo>
                <a:cubicBezTo>
                  <a:pt x="296" y="452"/>
                  <a:pt x="337" y="433"/>
                  <a:pt x="378" y="415"/>
                </a:cubicBezTo>
                <a:cubicBezTo>
                  <a:pt x="385" y="412"/>
                  <a:pt x="393" y="408"/>
                  <a:pt x="401" y="407"/>
                </a:cubicBezTo>
                <a:cubicBezTo>
                  <a:pt x="400" y="376"/>
                  <a:pt x="393" y="345"/>
                  <a:pt x="380" y="316"/>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6"/>
          <p:cNvSpPr>
            <a:spLocks/>
          </p:cNvSpPr>
          <p:nvPr/>
        </p:nvSpPr>
        <p:spPr bwMode="auto">
          <a:xfrm>
            <a:off x="20410488" y="7843838"/>
            <a:ext cx="1614488" cy="1612900"/>
          </a:xfrm>
          <a:custGeom>
            <a:avLst/>
            <a:gdLst>
              <a:gd name="T0" fmla="*/ 466 w 511"/>
              <a:gd name="T1" fmla="*/ 209 h 510"/>
              <a:gd name="T2" fmla="*/ 444 w 511"/>
              <a:gd name="T3" fmla="*/ 189 h 510"/>
              <a:gd name="T4" fmla="*/ 418 w 511"/>
              <a:gd name="T5" fmla="*/ 174 h 510"/>
              <a:gd name="T6" fmla="*/ 411 w 511"/>
              <a:gd name="T7" fmla="*/ 151 h 510"/>
              <a:gd name="T8" fmla="*/ 386 w 511"/>
              <a:gd name="T9" fmla="*/ 129 h 510"/>
              <a:gd name="T10" fmla="*/ 367 w 511"/>
              <a:gd name="T11" fmla="*/ 127 h 510"/>
              <a:gd name="T12" fmla="*/ 336 w 511"/>
              <a:gd name="T13" fmla="*/ 97 h 510"/>
              <a:gd name="T14" fmla="*/ 279 w 511"/>
              <a:gd name="T15" fmla="*/ 87 h 510"/>
              <a:gd name="T16" fmla="*/ 232 w 511"/>
              <a:gd name="T17" fmla="*/ 53 h 510"/>
              <a:gd name="T18" fmla="*/ 201 w 511"/>
              <a:gd name="T19" fmla="*/ 44 h 510"/>
              <a:gd name="T20" fmla="*/ 186 w 511"/>
              <a:gd name="T21" fmla="*/ 17 h 510"/>
              <a:gd name="T22" fmla="*/ 187 w 511"/>
              <a:gd name="T23" fmla="*/ 0 h 510"/>
              <a:gd name="T24" fmla="*/ 180 w 511"/>
              <a:gd name="T25" fmla="*/ 4 h 510"/>
              <a:gd name="T26" fmla="*/ 0 w 511"/>
              <a:gd name="T27" fmla="*/ 92 h 510"/>
              <a:gd name="T28" fmla="*/ 99 w 511"/>
              <a:gd name="T29" fmla="*/ 283 h 510"/>
              <a:gd name="T30" fmla="*/ 119 w 511"/>
              <a:gd name="T31" fmla="*/ 315 h 510"/>
              <a:gd name="T32" fmla="*/ 151 w 511"/>
              <a:gd name="T33" fmla="*/ 340 h 510"/>
              <a:gd name="T34" fmla="*/ 157 w 511"/>
              <a:gd name="T35" fmla="*/ 346 h 510"/>
              <a:gd name="T36" fmla="*/ 151 w 511"/>
              <a:gd name="T37" fmla="*/ 363 h 510"/>
              <a:gd name="T38" fmla="*/ 158 w 511"/>
              <a:gd name="T39" fmla="*/ 408 h 510"/>
              <a:gd name="T40" fmla="*/ 179 w 511"/>
              <a:gd name="T41" fmla="*/ 499 h 510"/>
              <a:gd name="T42" fmla="*/ 181 w 511"/>
              <a:gd name="T43" fmla="*/ 499 h 510"/>
              <a:gd name="T44" fmla="*/ 224 w 511"/>
              <a:gd name="T45" fmla="*/ 507 h 510"/>
              <a:gd name="T46" fmla="*/ 276 w 511"/>
              <a:gd name="T47" fmla="*/ 497 h 510"/>
              <a:gd name="T48" fmla="*/ 414 w 511"/>
              <a:gd name="T49" fmla="*/ 448 h 510"/>
              <a:gd name="T50" fmla="*/ 441 w 511"/>
              <a:gd name="T51" fmla="*/ 445 h 510"/>
              <a:gd name="T52" fmla="*/ 459 w 511"/>
              <a:gd name="T53" fmla="*/ 450 h 510"/>
              <a:gd name="T54" fmla="*/ 462 w 511"/>
              <a:gd name="T55" fmla="*/ 440 h 510"/>
              <a:gd name="T56" fmla="*/ 456 w 511"/>
              <a:gd name="T57" fmla="*/ 416 h 510"/>
              <a:gd name="T58" fmla="*/ 464 w 511"/>
              <a:gd name="T59" fmla="*/ 395 h 510"/>
              <a:gd name="T60" fmla="*/ 476 w 511"/>
              <a:gd name="T61" fmla="*/ 394 h 510"/>
              <a:gd name="T62" fmla="*/ 511 w 511"/>
              <a:gd name="T63" fmla="*/ 386 h 510"/>
              <a:gd name="T64" fmla="*/ 507 w 511"/>
              <a:gd name="T65" fmla="*/ 376 h 510"/>
              <a:gd name="T66" fmla="*/ 488 w 511"/>
              <a:gd name="T67" fmla="*/ 291 h 510"/>
              <a:gd name="T68" fmla="*/ 487 w 511"/>
              <a:gd name="T69" fmla="*/ 248 h 510"/>
              <a:gd name="T70" fmla="*/ 491 w 511"/>
              <a:gd name="T71" fmla="*/ 226 h 510"/>
              <a:gd name="T72" fmla="*/ 491 w 511"/>
              <a:gd name="T73" fmla="*/ 226 h 510"/>
              <a:gd name="T74" fmla="*/ 466 w 511"/>
              <a:gd name="T75" fmla="*/ 209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1" h="510">
                <a:moveTo>
                  <a:pt x="466" y="209"/>
                </a:moveTo>
                <a:cubicBezTo>
                  <a:pt x="460" y="201"/>
                  <a:pt x="453" y="193"/>
                  <a:pt x="444" y="189"/>
                </a:cubicBezTo>
                <a:cubicBezTo>
                  <a:pt x="435" y="184"/>
                  <a:pt x="423" y="182"/>
                  <a:pt x="418" y="174"/>
                </a:cubicBezTo>
                <a:cubicBezTo>
                  <a:pt x="413" y="167"/>
                  <a:pt x="414" y="158"/>
                  <a:pt x="411" y="151"/>
                </a:cubicBezTo>
                <a:cubicBezTo>
                  <a:pt x="408" y="139"/>
                  <a:pt x="398" y="130"/>
                  <a:pt x="386" y="129"/>
                </a:cubicBezTo>
                <a:cubicBezTo>
                  <a:pt x="380" y="128"/>
                  <a:pt x="373" y="129"/>
                  <a:pt x="367" y="127"/>
                </a:cubicBezTo>
                <a:cubicBezTo>
                  <a:pt x="354" y="121"/>
                  <a:pt x="348" y="105"/>
                  <a:pt x="336" y="97"/>
                </a:cubicBezTo>
                <a:cubicBezTo>
                  <a:pt x="319" y="88"/>
                  <a:pt x="297" y="90"/>
                  <a:pt x="279" y="87"/>
                </a:cubicBezTo>
                <a:cubicBezTo>
                  <a:pt x="255" y="82"/>
                  <a:pt x="253" y="63"/>
                  <a:pt x="232" y="53"/>
                </a:cubicBezTo>
                <a:cubicBezTo>
                  <a:pt x="222" y="49"/>
                  <a:pt x="210" y="50"/>
                  <a:pt x="201" y="44"/>
                </a:cubicBezTo>
                <a:cubicBezTo>
                  <a:pt x="192" y="39"/>
                  <a:pt x="187" y="28"/>
                  <a:pt x="186" y="17"/>
                </a:cubicBezTo>
                <a:cubicBezTo>
                  <a:pt x="186" y="11"/>
                  <a:pt x="186" y="6"/>
                  <a:pt x="187" y="0"/>
                </a:cubicBezTo>
                <a:cubicBezTo>
                  <a:pt x="185" y="1"/>
                  <a:pt x="182" y="3"/>
                  <a:pt x="180" y="4"/>
                </a:cubicBezTo>
                <a:cubicBezTo>
                  <a:pt x="120" y="34"/>
                  <a:pt x="60" y="64"/>
                  <a:pt x="0" y="92"/>
                </a:cubicBezTo>
                <a:cubicBezTo>
                  <a:pt x="33" y="156"/>
                  <a:pt x="66" y="219"/>
                  <a:pt x="99" y="283"/>
                </a:cubicBezTo>
                <a:cubicBezTo>
                  <a:pt x="105" y="294"/>
                  <a:pt x="111" y="306"/>
                  <a:pt x="119" y="315"/>
                </a:cubicBezTo>
                <a:cubicBezTo>
                  <a:pt x="128" y="326"/>
                  <a:pt x="139" y="333"/>
                  <a:pt x="151" y="340"/>
                </a:cubicBezTo>
                <a:cubicBezTo>
                  <a:pt x="153" y="342"/>
                  <a:pt x="156" y="343"/>
                  <a:pt x="157" y="346"/>
                </a:cubicBezTo>
                <a:cubicBezTo>
                  <a:pt x="160" y="352"/>
                  <a:pt x="154" y="357"/>
                  <a:pt x="151" y="363"/>
                </a:cubicBezTo>
                <a:cubicBezTo>
                  <a:pt x="144" y="376"/>
                  <a:pt x="151" y="393"/>
                  <a:pt x="158" y="408"/>
                </a:cubicBezTo>
                <a:cubicBezTo>
                  <a:pt x="171" y="437"/>
                  <a:pt x="178" y="468"/>
                  <a:pt x="179" y="499"/>
                </a:cubicBezTo>
                <a:cubicBezTo>
                  <a:pt x="180" y="499"/>
                  <a:pt x="180" y="499"/>
                  <a:pt x="181" y="499"/>
                </a:cubicBezTo>
                <a:cubicBezTo>
                  <a:pt x="196" y="498"/>
                  <a:pt x="210" y="506"/>
                  <a:pt x="224" y="507"/>
                </a:cubicBezTo>
                <a:cubicBezTo>
                  <a:pt x="242" y="510"/>
                  <a:pt x="259" y="503"/>
                  <a:pt x="276" y="497"/>
                </a:cubicBezTo>
                <a:cubicBezTo>
                  <a:pt x="322" y="481"/>
                  <a:pt x="368" y="464"/>
                  <a:pt x="414" y="448"/>
                </a:cubicBezTo>
                <a:cubicBezTo>
                  <a:pt x="423" y="445"/>
                  <a:pt x="433" y="441"/>
                  <a:pt x="441" y="445"/>
                </a:cubicBezTo>
                <a:cubicBezTo>
                  <a:pt x="447" y="448"/>
                  <a:pt x="453" y="454"/>
                  <a:pt x="459" y="450"/>
                </a:cubicBezTo>
                <a:cubicBezTo>
                  <a:pt x="462" y="448"/>
                  <a:pt x="462" y="444"/>
                  <a:pt x="462" y="440"/>
                </a:cubicBezTo>
                <a:cubicBezTo>
                  <a:pt x="461" y="432"/>
                  <a:pt x="457" y="424"/>
                  <a:pt x="456" y="416"/>
                </a:cubicBezTo>
                <a:cubicBezTo>
                  <a:pt x="455" y="408"/>
                  <a:pt x="457" y="399"/>
                  <a:pt x="464" y="395"/>
                </a:cubicBezTo>
                <a:cubicBezTo>
                  <a:pt x="468" y="393"/>
                  <a:pt x="472" y="394"/>
                  <a:pt x="476" y="394"/>
                </a:cubicBezTo>
                <a:cubicBezTo>
                  <a:pt x="488" y="394"/>
                  <a:pt x="500" y="391"/>
                  <a:pt x="511" y="386"/>
                </a:cubicBezTo>
                <a:cubicBezTo>
                  <a:pt x="510" y="383"/>
                  <a:pt x="509" y="380"/>
                  <a:pt x="507" y="376"/>
                </a:cubicBezTo>
                <a:cubicBezTo>
                  <a:pt x="497" y="349"/>
                  <a:pt x="491" y="320"/>
                  <a:pt x="488" y="291"/>
                </a:cubicBezTo>
                <a:cubicBezTo>
                  <a:pt x="487" y="277"/>
                  <a:pt x="484" y="261"/>
                  <a:pt x="487" y="248"/>
                </a:cubicBezTo>
                <a:cubicBezTo>
                  <a:pt x="488" y="239"/>
                  <a:pt x="491" y="233"/>
                  <a:pt x="491" y="226"/>
                </a:cubicBezTo>
                <a:cubicBezTo>
                  <a:pt x="491" y="226"/>
                  <a:pt x="491" y="226"/>
                  <a:pt x="491" y="226"/>
                </a:cubicBezTo>
                <a:cubicBezTo>
                  <a:pt x="481" y="223"/>
                  <a:pt x="473" y="216"/>
                  <a:pt x="466" y="209"/>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7"/>
          <p:cNvSpPr>
            <a:spLocks/>
          </p:cNvSpPr>
          <p:nvPr/>
        </p:nvSpPr>
        <p:spPr bwMode="auto">
          <a:xfrm>
            <a:off x="19178588" y="7154863"/>
            <a:ext cx="1993900" cy="1463675"/>
          </a:xfrm>
          <a:custGeom>
            <a:avLst/>
            <a:gdLst>
              <a:gd name="T0" fmla="*/ 510 w 631"/>
              <a:gd name="T1" fmla="*/ 193 h 463"/>
              <a:gd name="T2" fmla="*/ 526 w 631"/>
              <a:gd name="T3" fmla="*/ 158 h 463"/>
              <a:gd name="T4" fmla="*/ 554 w 631"/>
              <a:gd name="T5" fmla="*/ 119 h 463"/>
              <a:gd name="T6" fmla="*/ 569 w 631"/>
              <a:gd name="T7" fmla="*/ 84 h 463"/>
              <a:gd name="T8" fmla="*/ 583 w 631"/>
              <a:gd name="T9" fmla="*/ 80 h 463"/>
              <a:gd name="T10" fmla="*/ 608 w 631"/>
              <a:gd name="T11" fmla="*/ 53 h 463"/>
              <a:gd name="T12" fmla="*/ 622 w 631"/>
              <a:gd name="T13" fmla="*/ 43 h 463"/>
              <a:gd name="T14" fmla="*/ 630 w 631"/>
              <a:gd name="T15" fmla="*/ 15 h 463"/>
              <a:gd name="T16" fmla="*/ 625 w 631"/>
              <a:gd name="T17" fmla="*/ 0 h 463"/>
              <a:gd name="T18" fmla="*/ 467 w 631"/>
              <a:gd name="T19" fmla="*/ 77 h 463"/>
              <a:gd name="T20" fmla="*/ 158 w 631"/>
              <a:gd name="T21" fmla="*/ 206 h 463"/>
              <a:gd name="T22" fmla="*/ 81 w 631"/>
              <a:gd name="T23" fmla="*/ 244 h 463"/>
              <a:gd name="T24" fmla="*/ 17 w 631"/>
              <a:gd name="T25" fmla="*/ 278 h 463"/>
              <a:gd name="T26" fmla="*/ 12 w 631"/>
              <a:gd name="T27" fmla="*/ 313 h 463"/>
              <a:gd name="T28" fmla="*/ 0 w 631"/>
              <a:gd name="T29" fmla="*/ 463 h 463"/>
              <a:gd name="T30" fmla="*/ 119 w 631"/>
              <a:gd name="T31" fmla="*/ 417 h 463"/>
              <a:gd name="T32" fmla="*/ 178 w 631"/>
              <a:gd name="T33" fmla="*/ 388 h 463"/>
              <a:gd name="T34" fmla="*/ 199 w 631"/>
              <a:gd name="T35" fmla="*/ 375 h 463"/>
              <a:gd name="T36" fmla="*/ 236 w 631"/>
              <a:gd name="T37" fmla="*/ 372 h 463"/>
              <a:gd name="T38" fmla="*/ 300 w 631"/>
              <a:gd name="T39" fmla="*/ 352 h 463"/>
              <a:gd name="T40" fmla="*/ 474 w 631"/>
              <a:gd name="T41" fmla="*/ 270 h 463"/>
              <a:gd name="T42" fmla="*/ 477 w 631"/>
              <a:gd name="T43" fmla="*/ 225 h 463"/>
              <a:gd name="T44" fmla="*/ 510 w 631"/>
              <a:gd name="T45" fmla="*/ 19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1" h="463">
                <a:moveTo>
                  <a:pt x="510" y="193"/>
                </a:moveTo>
                <a:cubicBezTo>
                  <a:pt x="518" y="183"/>
                  <a:pt x="520" y="169"/>
                  <a:pt x="526" y="158"/>
                </a:cubicBezTo>
                <a:cubicBezTo>
                  <a:pt x="534" y="144"/>
                  <a:pt x="549" y="134"/>
                  <a:pt x="554" y="119"/>
                </a:cubicBezTo>
                <a:cubicBezTo>
                  <a:pt x="559" y="107"/>
                  <a:pt x="557" y="90"/>
                  <a:pt x="569" y="84"/>
                </a:cubicBezTo>
                <a:cubicBezTo>
                  <a:pt x="573" y="82"/>
                  <a:pt x="579" y="82"/>
                  <a:pt x="583" y="80"/>
                </a:cubicBezTo>
                <a:cubicBezTo>
                  <a:pt x="595" y="76"/>
                  <a:pt x="599" y="61"/>
                  <a:pt x="608" y="53"/>
                </a:cubicBezTo>
                <a:cubicBezTo>
                  <a:pt x="613" y="50"/>
                  <a:pt x="618" y="47"/>
                  <a:pt x="622" y="43"/>
                </a:cubicBezTo>
                <a:cubicBezTo>
                  <a:pt x="629" y="36"/>
                  <a:pt x="631" y="25"/>
                  <a:pt x="630" y="15"/>
                </a:cubicBezTo>
                <a:cubicBezTo>
                  <a:pt x="629" y="10"/>
                  <a:pt x="627" y="5"/>
                  <a:pt x="625" y="0"/>
                </a:cubicBezTo>
                <a:cubicBezTo>
                  <a:pt x="574" y="28"/>
                  <a:pt x="521" y="54"/>
                  <a:pt x="467" y="77"/>
                </a:cubicBezTo>
                <a:cubicBezTo>
                  <a:pt x="364" y="121"/>
                  <a:pt x="256" y="152"/>
                  <a:pt x="158" y="206"/>
                </a:cubicBezTo>
                <a:cubicBezTo>
                  <a:pt x="133" y="220"/>
                  <a:pt x="108" y="236"/>
                  <a:pt x="81" y="244"/>
                </a:cubicBezTo>
                <a:cubicBezTo>
                  <a:pt x="57" y="251"/>
                  <a:pt x="28" y="256"/>
                  <a:pt x="17" y="278"/>
                </a:cubicBezTo>
                <a:cubicBezTo>
                  <a:pt x="12" y="288"/>
                  <a:pt x="12" y="301"/>
                  <a:pt x="12" y="313"/>
                </a:cubicBezTo>
                <a:cubicBezTo>
                  <a:pt x="13" y="363"/>
                  <a:pt x="9" y="413"/>
                  <a:pt x="0" y="463"/>
                </a:cubicBezTo>
                <a:cubicBezTo>
                  <a:pt x="40" y="448"/>
                  <a:pt x="79" y="432"/>
                  <a:pt x="119" y="417"/>
                </a:cubicBezTo>
                <a:cubicBezTo>
                  <a:pt x="139" y="409"/>
                  <a:pt x="160" y="401"/>
                  <a:pt x="178" y="388"/>
                </a:cubicBezTo>
                <a:cubicBezTo>
                  <a:pt x="185" y="383"/>
                  <a:pt x="191" y="378"/>
                  <a:pt x="199" y="375"/>
                </a:cubicBezTo>
                <a:cubicBezTo>
                  <a:pt x="210" y="370"/>
                  <a:pt x="223" y="372"/>
                  <a:pt x="236" y="372"/>
                </a:cubicBezTo>
                <a:cubicBezTo>
                  <a:pt x="258" y="371"/>
                  <a:pt x="279" y="362"/>
                  <a:pt x="300" y="352"/>
                </a:cubicBezTo>
                <a:cubicBezTo>
                  <a:pt x="358" y="326"/>
                  <a:pt x="416" y="298"/>
                  <a:pt x="474" y="270"/>
                </a:cubicBezTo>
                <a:cubicBezTo>
                  <a:pt x="471" y="254"/>
                  <a:pt x="469" y="238"/>
                  <a:pt x="477" y="225"/>
                </a:cubicBezTo>
                <a:cubicBezTo>
                  <a:pt x="485" y="212"/>
                  <a:pt x="501" y="206"/>
                  <a:pt x="510" y="193"/>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p:cNvSpPr>
          <p:nvPr/>
        </p:nvSpPr>
        <p:spPr bwMode="auto">
          <a:xfrm>
            <a:off x="20661313" y="6353175"/>
            <a:ext cx="2078038" cy="1655762"/>
          </a:xfrm>
          <a:custGeom>
            <a:avLst/>
            <a:gdLst>
              <a:gd name="T0" fmla="*/ 651 w 658"/>
              <a:gd name="T1" fmla="*/ 62 h 524"/>
              <a:gd name="T2" fmla="*/ 639 w 658"/>
              <a:gd name="T3" fmla="*/ 53 h 524"/>
              <a:gd name="T4" fmla="*/ 635 w 658"/>
              <a:gd name="T5" fmla="*/ 61 h 524"/>
              <a:gd name="T6" fmla="*/ 619 w 658"/>
              <a:gd name="T7" fmla="*/ 80 h 524"/>
              <a:gd name="T8" fmla="*/ 602 w 658"/>
              <a:gd name="T9" fmla="*/ 76 h 524"/>
              <a:gd name="T10" fmla="*/ 577 w 658"/>
              <a:gd name="T11" fmla="*/ 98 h 524"/>
              <a:gd name="T12" fmla="*/ 557 w 658"/>
              <a:gd name="T13" fmla="*/ 75 h 524"/>
              <a:gd name="T14" fmla="*/ 580 w 658"/>
              <a:gd name="T15" fmla="*/ 63 h 524"/>
              <a:gd name="T16" fmla="*/ 595 w 658"/>
              <a:gd name="T17" fmla="*/ 55 h 524"/>
              <a:gd name="T18" fmla="*/ 603 w 658"/>
              <a:gd name="T19" fmla="*/ 39 h 524"/>
              <a:gd name="T20" fmla="*/ 610 w 658"/>
              <a:gd name="T21" fmla="*/ 35 h 524"/>
              <a:gd name="T22" fmla="*/ 607 w 658"/>
              <a:gd name="T23" fmla="*/ 19 h 524"/>
              <a:gd name="T24" fmla="*/ 595 w 658"/>
              <a:gd name="T25" fmla="*/ 5 h 524"/>
              <a:gd name="T26" fmla="*/ 595 w 658"/>
              <a:gd name="T27" fmla="*/ 0 h 524"/>
              <a:gd name="T28" fmla="*/ 327 w 658"/>
              <a:gd name="T29" fmla="*/ 157 h 524"/>
              <a:gd name="T30" fmla="*/ 156 w 658"/>
              <a:gd name="T31" fmla="*/ 254 h 524"/>
              <a:gd name="T32" fmla="*/ 161 w 658"/>
              <a:gd name="T33" fmla="*/ 269 h 524"/>
              <a:gd name="T34" fmla="*/ 153 w 658"/>
              <a:gd name="T35" fmla="*/ 297 h 524"/>
              <a:gd name="T36" fmla="*/ 139 w 658"/>
              <a:gd name="T37" fmla="*/ 307 h 524"/>
              <a:gd name="T38" fmla="*/ 114 w 658"/>
              <a:gd name="T39" fmla="*/ 334 h 524"/>
              <a:gd name="T40" fmla="*/ 100 w 658"/>
              <a:gd name="T41" fmla="*/ 338 h 524"/>
              <a:gd name="T42" fmla="*/ 85 w 658"/>
              <a:gd name="T43" fmla="*/ 373 h 524"/>
              <a:gd name="T44" fmla="*/ 57 w 658"/>
              <a:gd name="T45" fmla="*/ 412 h 524"/>
              <a:gd name="T46" fmla="*/ 41 w 658"/>
              <a:gd name="T47" fmla="*/ 447 h 524"/>
              <a:gd name="T48" fmla="*/ 8 w 658"/>
              <a:gd name="T49" fmla="*/ 479 h 524"/>
              <a:gd name="T50" fmla="*/ 5 w 658"/>
              <a:gd name="T51" fmla="*/ 524 h 524"/>
              <a:gd name="T52" fmla="*/ 101 w 658"/>
              <a:gd name="T53" fmla="*/ 476 h 524"/>
              <a:gd name="T54" fmla="*/ 128 w 658"/>
              <a:gd name="T55" fmla="*/ 459 h 524"/>
              <a:gd name="T56" fmla="*/ 152 w 658"/>
              <a:gd name="T57" fmla="*/ 435 h 524"/>
              <a:gd name="T58" fmla="*/ 199 w 658"/>
              <a:gd name="T59" fmla="*/ 410 h 524"/>
              <a:gd name="T60" fmla="*/ 258 w 658"/>
              <a:gd name="T61" fmla="*/ 387 h 524"/>
              <a:gd name="T62" fmla="*/ 302 w 658"/>
              <a:gd name="T63" fmla="*/ 387 h 524"/>
              <a:gd name="T64" fmla="*/ 314 w 658"/>
              <a:gd name="T65" fmla="*/ 396 h 524"/>
              <a:gd name="T66" fmla="*/ 325 w 658"/>
              <a:gd name="T67" fmla="*/ 394 h 524"/>
              <a:gd name="T68" fmla="*/ 376 w 658"/>
              <a:gd name="T69" fmla="*/ 364 h 524"/>
              <a:gd name="T70" fmla="*/ 424 w 658"/>
              <a:gd name="T71" fmla="*/ 360 h 524"/>
              <a:gd name="T72" fmla="*/ 526 w 658"/>
              <a:gd name="T73" fmla="*/ 403 h 524"/>
              <a:gd name="T74" fmla="*/ 543 w 658"/>
              <a:gd name="T75" fmla="*/ 378 h 524"/>
              <a:gd name="T76" fmla="*/ 562 w 658"/>
              <a:gd name="T77" fmla="*/ 365 h 524"/>
              <a:gd name="T78" fmla="*/ 575 w 658"/>
              <a:gd name="T79" fmla="*/ 347 h 524"/>
              <a:gd name="T80" fmla="*/ 575 w 658"/>
              <a:gd name="T81" fmla="*/ 332 h 524"/>
              <a:gd name="T82" fmla="*/ 594 w 658"/>
              <a:gd name="T83" fmla="*/ 261 h 524"/>
              <a:gd name="T84" fmla="*/ 630 w 658"/>
              <a:gd name="T85" fmla="*/ 228 h 524"/>
              <a:gd name="T86" fmla="*/ 640 w 658"/>
              <a:gd name="T87" fmla="*/ 225 h 524"/>
              <a:gd name="T88" fmla="*/ 647 w 658"/>
              <a:gd name="T89" fmla="*/ 217 h 524"/>
              <a:gd name="T90" fmla="*/ 646 w 658"/>
              <a:gd name="T91" fmla="*/ 210 h 524"/>
              <a:gd name="T92" fmla="*/ 647 w 658"/>
              <a:gd name="T93" fmla="*/ 196 h 524"/>
              <a:gd name="T94" fmla="*/ 644 w 658"/>
              <a:gd name="T95" fmla="*/ 189 h 524"/>
              <a:gd name="T96" fmla="*/ 623 w 658"/>
              <a:gd name="T97" fmla="*/ 201 h 524"/>
              <a:gd name="T98" fmla="*/ 604 w 658"/>
              <a:gd name="T99" fmla="*/ 217 h 524"/>
              <a:gd name="T100" fmla="*/ 594 w 658"/>
              <a:gd name="T101" fmla="*/ 201 h 524"/>
              <a:gd name="T102" fmla="*/ 601 w 658"/>
              <a:gd name="T103" fmla="*/ 199 h 524"/>
              <a:gd name="T104" fmla="*/ 618 w 658"/>
              <a:gd name="T105" fmla="*/ 185 h 524"/>
              <a:gd name="T106" fmla="*/ 608 w 658"/>
              <a:gd name="T107" fmla="*/ 168 h 524"/>
              <a:gd name="T108" fmla="*/ 595 w 658"/>
              <a:gd name="T109" fmla="*/ 172 h 524"/>
              <a:gd name="T110" fmla="*/ 585 w 658"/>
              <a:gd name="T111" fmla="*/ 167 h 524"/>
              <a:gd name="T112" fmla="*/ 605 w 658"/>
              <a:gd name="T113" fmla="*/ 152 h 524"/>
              <a:gd name="T114" fmla="*/ 603 w 658"/>
              <a:gd name="T115" fmla="*/ 148 h 524"/>
              <a:gd name="T116" fmla="*/ 620 w 658"/>
              <a:gd name="T117" fmla="*/ 130 h 524"/>
              <a:gd name="T118" fmla="*/ 630 w 658"/>
              <a:gd name="T119" fmla="*/ 136 h 524"/>
              <a:gd name="T120" fmla="*/ 649 w 658"/>
              <a:gd name="T121" fmla="*/ 123 h 524"/>
              <a:gd name="T122" fmla="*/ 651 w 658"/>
              <a:gd name="T123" fmla="*/ 62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8" h="524">
                <a:moveTo>
                  <a:pt x="651" y="62"/>
                </a:moveTo>
                <a:cubicBezTo>
                  <a:pt x="650" y="57"/>
                  <a:pt x="645" y="51"/>
                  <a:pt x="639" y="53"/>
                </a:cubicBezTo>
                <a:cubicBezTo>
                  <a:pt x="637" y="55"/>
                  <a:pt x="636" y="58"/>
                  <a:pt x="635" y="61"/>
                </a:cubicBezTo>
                <a:cubicBezTo>
                  <a:pt x="633" y="70"/>
                  <a:pt x="628" y="79"/>
                  <a:pt x="619" y="80"/>
                </a:cubicBezTo>
                <a:cubicBezTo>
                  <a:pt x="613" y="80"/>
                  <a:pt x="608" y="77"/>
                  <a:pt x="602" y="76"/>
                </a:cubicBezTo>
                <a:cubicBezTo>
                  <a:pt x="583" y="75"/>
                  <a:pt x="588" y="93"/>
                  <a:pt x="577" y="98"/>
                </a:cubicBezTo>
                <a:cubicBezTo>
                  <a:pt x="566" y="102"/>
                  <a:pt x="557" y="84"/>
                  <a:pt x="557" y="75"/>
                </a:cubicBezTo>
                <a:cubicBezTo>
                  <a:pt x="555" y="50"/>
                  <a:pt x="573" y="85"/>
                  <a:pt x="580" y="63"/>
                </a:cubicBezTo>
                <a:cubicBezTo>
                  <a:pt x="583" y="54"/>
                  <a:pt x="591" y="59"/>
                  <a:pt x="595" y="55"/>
                </a:cubicBezTo>
                <a:cubicBezTo>
                  <a:pt x="601" y="51"/>
                  <a:pt x="598" y="43"/>
                  <a:pt x="603" y="39"/>
                </a:cubicBezTo>
                <a:cubicBezTo>
                  <a:pt x="605" y="37"/>
                  <a:pt x="608" y="37"/>
                  <a:pt x="610" y="35"/>
                </a:cubicBezTo>
                <a:cubicBezTo>
                  <a:pt x="615" y="32"/>
                  <a:pt x="612" y="23"/>
                  <a:pt x="607" y="19"/>
                </a:cubicBezTo>
                <a:cubicBezTo>
                  <a:pt x="603" y="15"/>
                  <a:pt x="596" y="11"/>
                  <a:pt x="595" y="5"/>
                </a:cubicBezTo>
                <a:cubicBezTo>
                  <a:pt x="595" y="4"/>
                  <a:pt x="595" y="2"/>
                  <a:pt x="595" y="0"/>
                </a:cubicBezTo>
                <a:cubicBezTo>
                  <a:pt x="506" y="52"/>
                  <a:pt x="416" y="105"/>
                  <a:pt x="327" y="157"/>
                </a:cubicBezTo>
                <a:cubicBezTo>
                  <a:pt x="271" y="190"/>
                  <a:pt x="214" y="223"/>
                  <a:pt x="156" y="254"/>
                </a:cubicBezTo>
                <a:cubicBezTo>
                  <a:pt x="158" y="259"/>
                  <a:pt x="160" y="264"/>
                  <a:pt x="161" y="269"/>
                </a:cubicBezTo>
                <a:cubicBezTo>
                  <a:pt x="162" y="279"/>
                  <a:pt x="160" y="290"/>
                  <a:pt x="153" y="297"/>
                </a:cubicBezTo>
                <a:cubicBezTo>
                  <a:pt x="149" y="301"/>
                  <a:pt x="144" y="304"/>
                  <a:pt x="139" y="307"/>
                </a:cubicBezTo>
                <a:cubicBezTo>
                  <a:pt x="130" y="315"/>
                  <a:pt x="126" y="330"/>
                  <a:pt x="114" y="334"/>
                </a:cubicBezTo>
                <a:cubicBezTo>
                  <a:pt x="110" y="336"/>
                  <a:pt x="104" y="336"/>
                  <a:pt x="100" y="338"/>
                </a:cubicBezTo>
                <a:cubicBezTo>
                  <a:pt x="88" y="344"/>
                  <a:pt x="90" y="361"/>
                  <a:pt x="85" y="373"/>
                </a:cubicBezTo>
                <a:cubicBezTo>
                  <a:pt x="80" y="388"/>
                  <a:pt x="65" y="398"/>
                  <a:pt x="57" y="412"/>
                </a:cubicBezTo>
                <a:cubicBezTo>
                  <a:pt x="51" y="423"/>
                  <a:pt x="49" y="437"/>
                  <a:pt x="41" y="447"/>
                </a:cubicBezTo>
                <a:cubicBezTo>
                  <a:pt x="32" y="460"/>
                  <a:pt x="16" y="466"/>
                  <a:pt x="8" y="479"/>
                </a:cubicBezTo>
                <a:cubicBezTo>
                  <a:pt x="0" y="492"/>
                  <a:pt x="2" y="508"/>
                  <a:pt x="5" y="524"/>
                </a:cubicBezTo>
                <a:cubicBezTo>
                  <a:pt x="37" y="508"/>
                  <a:pt x="69" y="492"/>
                  <a:pt x="101" y="476"/>
                </a:cubicBezTo>
                <a:cubicBezTo>
                  <a:pt x="110" y="471"/>
                  <a:pt x="120" y="466"/>
                  <a:pt x="128" y="459"/>
                </a:cubicBezTo>
                <a:cubicBezTo>
                  <a:pt x="137" y="452"/>
                  <a:pt x="144" y="443"/>
                  <a:pt x="152" y="435"/>
                </a:cubicBezTo>
                <a:cubicBezTo>
                  <a:pt x="166" y="423"/>
                  <a:pt x="183" y="417"/>
                  <a:pt x="199" y="410"/>
                </a:cubicBezTo>
                <a:cubicBezTo>
                  <a:pt x="219" y="403"/>
                  <a:pt x="239" y="395"/>
                  <a:pt x="258" y="387"/>
                </a:cubicBezTo>
                <a:cubicBezTo>
                  <a:pt x="273" y="382"/>
                  <a:pt x="290" y="377"/>
                  <a:pt x="302" y="387"/>
                </a:cubicBezTo>
                <a:cubicBezTo>
                  <a:pt x="306" y="390"/>
                  <a:pt x="309" y="395"/>
                  <a:pt x="314" y="396"/>
                </a:cubicBezTo>
                <a:cubicBezTo>
                  <a:pt x="318" y="397"/>
                  <a:pt x="322" y="396"/>
                  <a:pt x="325" y="394"/>
                </a:cubicBezTo>
                <a:cubicBezTo>
                  <a:pt x="343" y="386"/>
                  <a:pt x="361" y="377"/>
                  <a:pt x="376" y="364"/>
                </a:cubicBezTo>
                <a:cubicBezTo>
                  <a:pt x="396" y="347"/>
                  <a:pt x="401" y="351"/>
                  <a:pt x="424" y="360"/>
                </a:cubicBezTo>
                <a:cubicBezTo>
                  <a:pt x="459" y="372"/>
                  <a:pt x="493" y="386"/>
                  <a:pt x="526" y="403"/>
                </a:cubicBezTo>
                <a:cubicBezTo>
                  <a:pt x="530" y="393"/>
                  <a:pt x="536" y="385"/>
                  <a:pt x="543" y="378"/>
                </a:cubicBezTo>
                <a:cubicBezTo>
                  <a:pt x="549" y="374"/>
                  <a:pt x="556" y="370"/>
                  <a:pt x="562" y="365"/>
                </a:cubicBezTo>
                <a:cubicBezTo>
                  <a:pt x="568" y="361"/>
                  <a:pt x="573" y="354"/>
                  <a:pt x="575" y="347"/>
                </a:cubicBezTo>
                <a:cubicBezTo>
                  <a:pt x="576" y="342"/>
                  <a:pt x="575" y="337"/>
                  <a:pt x="575" y="332"/>
                </a:cubicBezTo>
                <a:cubicBezTo>
                  <a:pt x="573" y="309"/>
                  <a:pt x="585" y="282"/>
                  <a:pt x="594" y="261"/>
                </a:cubicBezTo>
                <a:cubicBezTo>
                  <a:pt x="601" y="245"/>
                  <a:pt x="613" y="232"/>
                  <a:pt x="630" y="228"/>
                </a:cubicBezTo>
                <a:cubicBezTo>
                  <a:pt x="633" y="227"/>
                  <a:pt x="637" y="226"/>
                  <a:pt x="640" y="225"/>
                </a:cubicBezTo>
                <a:cubicBezTo>
                  <a:pt x="644" y="223"/>
                  <a:pt x="647" y="221"/>
                  <a:pt x="647" y="217"/>
                </a:cubicBezTo>
                <a:cubicBezTo>
                  <a:pt x="647" y="215"/>
                  <a:pt x="647" y="212"/>
                  <a:pt x="646" y="210"/>
                </a:cubicBezTo>
                <a:cubicBezTo>
                  <a:pt x="646" y="205"/>
                  <a:pt x="648" y="201"/>
                  <a:pt x="647" y="196"/>
                </a:cubicBezTo>
                <a:cubicBezTo>
                  <a:pt x="647" y="192"/>
                  <a:pt x="648" y="190"/>
                  <a:pt x="644" y="189"/>
                </a:cubicBezTo>
                <a:cubicBezTo>
                  <a:pt x="636" y="188"/>
                  <a:pt x="628" y="194"/>
                  <a:pt x="623" y="201"/>
                </a:cubicBezTo>
                <a:cubicBezTo>
                  <a:pt x="618" y="208"/>
                  <a:pt x="613" y="215"/>
                  <a:pt x="604" y="217"/>
                </a:cubicBezTo>
                <a:cubicBezTo>
                  <a:pt x="596" y="218"/>
                  <a:pt x="587" y="207"/>
                  <a:pt x="594" y="201"/>
                </a:cubicBezTo>
                <a:cubicBezTo>
                  <a:pt x="596" y="200"/>
                  <a:pt x="598" y="199"/>
                  <a:pt x="601" y="199"/>
                </a:cubicBezTo>
                <a:cubicBezTo>
                  <a:pt x="608" y="197"/>
                  <a:pt x="615" y="192"/>
                  <a:pt x="618" y="185"/>
                </a:cubicBezTo>
                <a:cubicBezTo>
                  <a:pt x="620" y="178"/>
                  <a:pt x="616" y="169"/>
                  <a:pt x="608" y="168"/>
                </a:cubicBezTo>
                <a:cubicBezTo>
                  <a:pt x="604" y="168"/>
                  <a:pt x="600" y="171"/>
                  <a:pt x="595" y="172"/>
                </a:cubicBezTo>
                <a:cubicBezTo>
                  <a:pt x="591" y="173"/>
                  <a:pt x="585" y="171"/>
                  <a:pt x="585" y="167"/>
                </a:cubicBezTo>
                <a:cubicBezTo>
                  <a:pt x="585" y="157"/>
                  <a:pt x="606" y="161"/>
                  <a:pt x="605" y="152"/>
                </a:cubicBezTo>
                <a:cubicBezTo>
                  <a:pt x="605" y="151"/>
                  <a:pt x="604" y="149"/>
                  <a:pt x="603" y="148"/>
                </a:cubicBezTo>
                <a:cubicBezTo>
                  <a:pt x="598" y="138"/>
                  <a:pt x="610" y="125"/>
                  <a:pt x="620" y="130"/>
                </a:cubicBezTo>
                <a:cubicBezTo>
                  <a:pt x="624" y="132"/>
                  <a:pt x="626" y="135"/>
                  <a:pt x="630" y="136"/>
                </a:cubicBezTo>
                <a:cubicBezTo>
                  <a:pt x="638" y="138"/>
                  <a:pt x="645" y="130"/>
                  <a:pt x="649" y="123"/>
                </a:cubicBezTo>
                <a:cubicBezTo>
                  <a:pt x="657" y="104"/>
                  <a:pt x="658" y="82"/>
                  <a:pt x="651" y="62"/>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17894301" y="4165600"/>
            <a:ext cx="1436688" cy="746125"/>
          </a:xfrm>
          <a:custGeom>
            <a:avLst/>
            <a:gdLst>
              <a:gd name="T0" fmla="*/ 9 w 455"/>
              <a:gd name="T1" fmla="*/ 177 h 236"/>
              <a:gd name="T2" fmla="*/ 25 w 455"/>
              <a:gd name="T3" fmla="*/ 181 h 236"/>
              <a:gd name="T4" fmla="*/ 78 w 455"/>
              <a:gd name="T5" fmla="*/ 176 h 236"/>
              <a:gd name="T6" fmla="*/ 124 w 455"/>
              <a:gd name="T7" fmla="*/ 182 h 236"/>
              <a:gd name="T8" fmla="*/ 179 w 455"/>
              <a:gd name="T9" fmla="*/ 176 h 236"/>
              <a:gd name="T10" fmla="*/ 195 w 455"/>
              <a:gd name="T11" fmla="*/ 190 h 236"/>
              <a:gd name="T12" fmla="*/ 204 w 455"/>
              <a:gd name="T13" fmla="*/ 189 h 236"/>
              <a:gd name="T14" fmla="*/ 213 w 455"/>
              <a:gd name="T15" fmla="*/ 205 h 236"/>
              <a:gd name="T16" fmla="*/ 239 w 455"/>
              <a:gd name="T17" fmla="*/ 236 h 236"/>
              <a:gd name="T18" fmla="*/ 237 w 455"/>
              <a:gd name="T19" fmla="*/ 227 h 236"/>
              <a:gd name="T20" fmla="*/ 249 w 455"/>
              <a:gd name="T21" fmla="*/ 199 h 236"/>
              <a:gd name="T22" fmla="*/ 251 w 455"/>
              <a:gd name="T23" fmla="*/ 159 h 236"/>
              <a:gd name="T24" fmla="*/ 255 w 455"/>
              <a:gd name="T25" fmla="*/ 146 h 236"/>
              <a:gd name="T26" fmla="*/ 276 w 455"/>
              <a:gd name="T27" fmla="*/ 149 h 236"/>
              <a:gd name="T28" fmla="*/ 290 w 455"/>
              <a:gd name="T29" fmla="*/ 141 h 236"/>
              <a:gd name="T30" fmla="*/ 292 w 455"/>
              <a:gd name="T31" fmla="*/ 160 h 236"/>
              <a:gd name="T32" fmla="*/ 307 w 455"/>
              <a:gd name="T33" fmla="*/ 143 h 236"/>
              <a:gd name="T34" fmla="*/ 315 w 455"/>
              <a:gd name="T35" fmla="*/ 120 h 236"/>
              <a:gd name="T36" fmla="*/ 335 w 455"/>
              <a:gd name="T37" fmla="*/ 107 h 236"/>
              <a:gd name="T38" fmla="*/ 350 w 455"/>
              <a:gd name="T39" fmla="*/ 82 h 236"/>
              <a:gd name="T40" fmla="*/ 400 w 455"/>
              <a:gd name="T41" fmla="*/ 76 h 236"/>
              <a:gd name="T42" fmla="*/ 415 w 455"/>
              <a:gd name="T43" fmla="*/ 72 h 236"/>
              <a:gd name="T44" fmla="*/ 412 w 455"/>
              <a:gd name="T45" fmla="*/ 62 h 236"/>
              <a:gd name="T46" fmla="*/ 433 w 455"/>
              <a:gd name="T47" fmla="*/ 53 h 236"/>
              <a:gd name="T48" fmla="*/ 454 w 455"/>
              <a:gd name="T49" fmla="*/ 43 h 236"/>
              <a:gd name="T50" fmla="*/ 400 w 455"/>
              <a:gd name="T51" fmla="*/ 24 h 236"/>
              <a:gd name="T52" fmla="*/ 376 w 455"/>
              <a:gd name="T53" fmla="*/ 42 h 236"/>
              <a:gd name="T54" fmla="*/ 371 w 455"/>
              <a:gd name="T55" fmla="*/ 37 h 236"/>
              <a:gd name="T56" fmla="*/ 368 w 455"/>
              <a:gd name="T57" fmla="*/ 30 h 236"/>
              <a:gd name="T58" fmla="*/ 354 w 455"/>
              <a:gd name="T59" fmla="*/ 21 h 236"/>
              <a:gd name="T60" fmla="*/ 348 w 455"/>
              <a:gd name="T61" fmla="*/ 1 h 236"/>
              <a:gd name="T62" fmla="*/ 342 w 455"/>
              <a:gd name="T63" fmla="*/ 3 h 236"/>
              <a:gd name="T64" fmla="*/ 295 w 455"/>
              <a:gd name="T65" fmla="*/ 37 h 236"/>
              <a:gd name="T66" fmla="*/ 278 w 455"/>
              <a:gd name="T67" fmla="*/ 52 h 236"/>
              <a:gd name="T68" fmla="*/ 267 w 455"/>
              <a:gd name="T69" fmla="*/ 70 h 236"/>
              <a:gd name="T70" fmla="*/ 242 w 455"/>
              <a:gd name="T71" fmla="*/ 78 h 236"/>
              <a:gd name="T72" fmla="*/ 188 w 455"/>
              <a:gd name="T73" fmla="*/ 80 h 236"/>
              <a:gd name="T74" fmla="*/ 167 w 455"/>
              <a:gd name="T75" fmla="*/ 68 h 236"/>
              <a:gd name="T76" fmla="*/ 138 w 455"/>
              <a:gd name="T77" fmla="*/ 70 h 236"/>
              <a:gd name="T78" fmla="*/ 121 w 455"/>
              <a:gd name="T79" fmla="*/ 80 h 236"/>
              <a:gd name="T80" fmla="*/ 116 w 455"/>
              <a:gd name="T81" fmla="*/ 56 h 236"/>
              <a:gd name="T82" fmla="*/ 136 w 455"/>
              <a:gd name="T83" fmla="*/ 31 h 236"/>
              <a:gd name="T84" fmla="*/ 144 w 455"/>
              <a:gd name="T85" fmla="*/ 1 h 236"/>
              <a:gd name="T86" fmla="*/ 92 w 455"/>
              <a:gd name="T87" fmla="*/ 38 h 236"/>
              <a:gd name="T88" fmla="*/ 55 w 455"/>
              <a:gd name="T89" fmla="*/ 93 h 236"/>
              <a:gd name="T90" fmla="*/ 48 w 455"/>
              <a:gd name="T91" fmla="*/ 102 h 236"/>
              <a:gd name="T92" fmla="*/ 46 w 455"/>
              <a:gd name="T93" fmla="*/ 114 h 236"/>
              <a:gd name="T94" fmla="*/ 34 w 455"/>
              <a:gd name="T95" fmla="*/ 120 h 236"/>
              <a:gd name="T96" fmla="*/ 0 w 455"/>
              <a:gd name="T97" fmla="*/ 158 h 236"/>
              <a:gd name="T98" fmla="*/ 2 w 455"/>
              <a:gd name="T99" fmla="*/ 165 h 236"/>
              <a:gd name="T100" fmla="*/ 9 w 455"/>
              <a:gd name="T101" fmla="*/ 17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5" h="236">
                <a:moveTo>
                  <a:pt x="9" y="177"/>
                </a:moveTo>
                <a:cubicBezTo>
                  <a:pt x="13" y="180"/>
                  <a:pt x="19" y="181"/>
                  <a:pt x="25" y="181"/>
                </a:cubicBezTo>
                <a:cubicBezTo>
                  <a:pt x="43" y="180"/>
                  <a:pt x="60" y="176"/>
                  <a:pt x="78" y="176"/>
                </a:cubicBezTo>
                <a:cubicBezTo>
                  <a:pt x="94" y="176"/>
                  <a:pt x="109" y="181"/>
                  <a:pt x="124" y="182"/>
                </a:cubicBezTo>
                <a:cubicBezTo>
                  <a:pt x="143" y="184"/>
                  <a:pt x="162" y="182"/>
                  <a:pt x="179" y="176"/>
                </a:cubicBezTo>
                <a:cubicBezTo>
                  <a:pt x="180" y="184"/>
                  <a:pt x="188" y="190"/>
                  <a:pt x="195" y="190"/>
                </a:cubicBezTo>
                <a:cubicBezTo>
                  <a:pt x="198" y="190"/>
                  <a:pt x="201" y="189"/>
                  <a:pt x="204" y="189"/>
                </a:cubicBezTo>
                <a:cubicBezTo>
                  <a:pt x="210" y="191"/>
                  <a:pt x="212" y="199"/>
                  <a:pt x="213" y="205"/>
                </a:cubicBezTo>
                <a:cubicBezTo>
                  <a:pt x="217" y="218"/>
                  <a:pt x="226" y="230"/>
                  <a:pt x="239" y="236"/>
                </a:cubicBezTo>
                <a:cubicBezTo>
                  <a:pt x="238" y="233"/>
                  <a:pt x="237" y="230"/>
                  <a:pt x="237" y="227"/>
                </a:cubicBezTo>
                <a:cubicBezTo>
                  <a:pt x="237" y="216"/>
                  <a:pt x="244" y="208"/>
                  <a:pt x="249" y="199"/>
                </a:cubicBezTo>
                <a:cubicBezTo>
                  <a:pt x="257" y="185"/>
                  <a:pt x="256" y="173"/>
                  <a:pt x="251" y="159"/>
                </a:cubicBezTo>
                <a:cubicBezTo>
                  <a:pt x="250" y="154"/>
                  <a:pt x="247" y="145"/>
                  <a:pt x="255" y="146"/>
                </a:cubicBezTo>
                <a:cubicBezTo>
                  <a:pt x="264" y="147"/>
                  <a:pt x="272" y="170"/>
                  <a:pt x="276" y="149"/>
                </a:cubicBezTo>
                <a:cubicBezTo>
                  <a:pt x="277" y="145"/>
                  <a:pt x="286" y="139"/>
                  <a:pt x="290" y="141"/>
                </a:cubicBezTo>
                <a:cubicBezTo>
                  <a:pt x="295" y="144"/>
                  <a:pt x="291" y="155"/>
                  <a:pt x="292" y="160"/>
                </a:cubicBezTo>
                <a:cubicBezTo>
                  <a:pt x="300" y="159"/>
                  <a:pt x="305" y="151"/>
                  <a:pt x="307" y="143"/>
                </a:cubicBezTo>
                <a:cubicBezTo>
                  <a:pt x="309" y="135"/>
                  <a:pt x="310" y="126"/>
                  <a:pt x="315" y="120"/>
                </a:cubicBezTo>
                <a:cubicBezTo>
                  <a:pt x="320" y="114"/>
                  <a:pt x="329" y="112"/>
                  <a:pt x="335" y="107"/>
                </a:cubicBezTo>
                <a:cubicBezTo>
                  <a:pt x="342" y="100"/>
                  <a:pt x="343" y="89"/>
                  <a:pt x="350" y="82"/>
                </a:cubicBezTo>
                <a:cubicBezTo>
                  <a:pt x="361" y="68"/>
                  <a:pt x="383" y="71"/>
                  <a:pt x="400" y="76"/>
                </a:cubicBezTo>
                <a:cubicBezTo>
                  <a:pt x="406" y="78"/>
                  <a:pt x="413" y="78"/>
                  <a:pt x="415" y="72"/>
                </a:cubicBezTo>
                <a:cubicBezTo>
                  <a:pt x="415" y="69"/>
                  <a:pt x="412" y="66"/>
                  <a:pt x="412" y="62"/>
                </a:cubicBezTo>
                <a:cubicBezTo>
                  <a:pt x="411" y="53"/>
                  <a:pt x="424" y="51"/>
                  <a:pt x="433" y="53"/>
                </a:cubicBezTo>
                <a:cubicBezTo>
                  <a:pt x="442" y="55"/>
                  <a:pt x="455" y="52"/>
                  <a:pt x="454" y="43"/>
                </a:cubicBezTo>
                <a:cubicBezTo>
                  <a:pt x="439" y="29"/>
                  <a:pt x="418" y="14"/>
                  <a:pt x="400" y="24"/>
                </a:cubicBezTo>
                <a:cubicBezTo>
                  <a:pt x="394" y="27"/>
                  <a:pt x="382" y="43"/>
                  <a:pt x="376" y="42"/>
                </a:cubicBezTo>
                <a:cubicBezTo>
                  <a:pt x="373" y="42"/>
                  <a:pt x="372" y="39"/>
                  <a:pt x="371" y="37"/>
                </a:cubicBezTo>
                <a:cubicBezTo>
                  <a:pt x="370" y="35"/>
                  <a:pt x="370" y="32"/>
                  <a:pt x="368" y="30"/>
                </a:cubicBezTo>
                <a:cubicBezTo>
                  <a:pt x="365" y="25"/>
                  <a:pt x="357" y="26"/>
                  <a:pt x="354" y="21"/>
                </a:cubicBezTo>
                <a:cubicBezTo>
                  <a:pt x="350" y="16"/>
                  <a:pt x="356" y="2"/>
                  <a:pt x="348" y="1"/>
                </a:cubicBezTo>
                <a:cubicBezTo>
                  <a:pt x="346" y="0"/>
                  <a:pt x="344" y="2"/>
                  <a:pt x="342" y="3"/>
                </a:cubicBezTo>
                <a:cubicBezTo>
                  <a:pt x="326" y="14"/>
                  <a:pt x="310" y="25"/>
                  <a:pt x="295" y="37"/>
                </a:cubicBezTo>
                <a:cubicBezTo>
                  <a:pt x="288" y="41"/>
                  <a:pt x="282" y="46"/>
                  <a:pt x="278" y="52"/>
                </a:cubicBezTo>
                <a:cubicBezTo>
                  <a:pt x="274" y="57"/>
                  <a:pt x="271" y="64"/>
                  <a:pt x="267" y="70"/>
                </a:cubicBezTo>
                <a:cubicBezTo>
                  <a:pt x="260" y="79"/>
                  <a:pt x="254" y="82"/>
                  <a:pt x="242" y="78"/>
                </a:cubicBezTo>
                <a:cubicBezTo>
                  <a:pt x="226" y="89"/>
                  <a:pt x="204" y="90"/>
                  <a:pt x="188" y="80"/>
                </a:cubicBezTo>
                <a:cubicBezTo>
                  <a:pt x="181" y="76"/>
                  <a:pt x="175" y="71"/>
                  <a:pt x="167" y="68"/>
                </a:cubicBezTo>
                <a:cubicBezTo>
                  <a:pt x="159" y="64"/>
                  <a:pt x="146" y="64"/>
                  <a:pt x="138" y="70"/>
                </a:cubicBezTo>
                <a:cubicBezTo>
                  <a:pt x="133" y="74"/>
                  <a:pt x="130" y="84"/>
                  <a:pt x="121" y="80"/>
                </a:cubicBezTo>
                <a:cubicBezTo>
                  <a:pt x="113" y="76"/>
                  <a:pt x="113" y="62"/>
                  <a:pt x="116" y="56"/>
                </a:cubicBezTo>
                <a:cubicBezTo>
                  <a:pt x="120" y="46"/>
                  <a:pt x="129" y="39"/>
                  <a:pt x="136" y="31"/>
                </a:cubicBezTo>
                <a:cubicBezTo>
                  <a:pt x="143" y="22"/>
                  <a:pt x="148" y="11"/>
                  <a:pt x="144" y="1"/>
                </a:cubicBezTo>
                <a:cubicBezTo>
                  <a:pt x="122" y="3"/>
                  <a:pt x="104" y="20"/>
                  <a:pt x="92" y="38"/>
                </a:cubicBezTo>
                <a:cubicBezTo>
                  <a:pt x="80" y="57"/>
                  <a:pt x="70" y="77"/>
                  <a:pt x="55" y="93"/>
                </a:cubicBezTo>
                <a:cubicBezTo>
                  <a:pt x="52" y="96"/>
                  <a:pt x="49" y="99"/>
                  <a:pt x="48" y="102"/>
                </a:cubicBezTo>
                <a:cubicBezTo>
                  <a:pt x="47" y="106"/>
                  <a:pt x="48" y="110"/>
                  <a:pt x="46" y="114"/>
                </a:cubicBezTo>
                <a:cubicBezTo>
                  <a:pt x="44" y="118"/>
                  <a:pt x="39" y="118"/>
                  <a:pt x="34" y="120"/>
                </a:cubicBezTo>
                <a:cubicBezTo>
                  <a:pt x="17" y="128"/>
                  <a:pt x="14" y="147"/>
                  <a:pt x="0" y="158"/>
                </a:cubicBezTo>
                <a:cubicBezTo>
                  <a:pt x="1" y="161"/>
                  <a:pt x="1" y="163"/>
                  <a:pt x="2" y="165"/>
                </a:cubicBezTo>
                <a:cubicBezTo>
                  <a:pt x="3" y="169"/>
                  <a:pt x="5" y="174"/>
                  <a:pt x="9" y="177"/>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0"/>
          <p:cNvSpPr>
            <a:spLocks/>
          </p:cNvSpPr>
          <p:nvPr/>
        </p:nvSpPr>
        <p:spPr bwMode="auto">
          <a:xfrm>
            <a:off x="17368838" y="4592638"/>
            <a:ext cx="1570038" cy="1492250"/>
          </a:xfrm>
          <a:custGeom>
            <a:avLst/>
            <a:gdLst>
              <a:gd name="T0" fmla="*/ 494 w 497"/>
              <a:gd name="T1" fmla="*/ 383 h 472"/>
              <a:gd name="T2" fmla="*/ 487 w 497"/>
              <a:gd name="T3" fmla="*/ 350 h 472"/>
              <a:gd name="T4" fmla="*/ 477 w 497"/>
              <a:gd name="T5" fmla="*/ 338 h 472"/>
              <a:gd name="T6" fmla="*/ 457 w 497"/>
              <a:gd name="T7" fmla="*/ 270 h 472"/>
              <a:gd name="T8" fmla="*/ 458 w 497"/>
              <a:gd name="T9" fmla="*/ 246 h 472"/>
              <a:gd name="T10" fmla="*/ 452 w 497"/>
              <a:gd name="T11" fmla="*/ 235 h 472"/>
              <a:gd name="T12" fmla="*/ 456 w 497"/>
              <a:gd name="T13" fmla="*/ 196 h 472"/>
              <a:gd name="T14" fmla="*/ 451 w 497"/>
              <a:gd name="T15" fmla="*/ 182 h 472"/>
              <a:gd name="T16" fmla="*/ 452 w 497"/>
              <a:gd name="T17" fmla="*/ 148 h 472"/>
              <a:gd name="T18" fmla="*/ 442 w 497"/>
              <a:gd name="T19" fmla="*/ 92 h 472"/>
              <a:gd name="T20" fmla="*/ 429 w 497"/>
              <a:gd name="T21" fmla="*/ 109 h 472"/>
              <a:gd name="T22" fmla="*/ 418 w 497"/>
              <a:gd name="T23" fmla="*/ 171 h 472"/>
              <a:gd name="T24" fmla="*/ 402 w 497"/>
              <a:gd name="T25" fmla="*/ 180 h 472"/>
              <a:gd name="T26" fmla="*/ 397 w 497"/>
              <a:gd name="T27" fmla="*/ 172 h 472"/>
              <a:gd name="T28" fmla="*/ 408 w 497"/>
              <a:gd name="T29" fmla="*/ 110 h 472"/>
              <a:gd name="T30" fmla="*/ 405 w 497"/>
              <a:gd name="T31" fmla="*/ 101 h 472"/>
              <a:gd name="T32" fmla="*/ 379 w 497"/>
              <a:gd name="T33" fmla="*/ 70 h 472"/>
              <a:gd name="T34" fmla="*/ 370 w 497"/>
              <a:gd name="T35" fmla="*/ 54 h 472"/>
              <a:gd name="T36" fmla="*/ 361 w 497"/>
              <a:gd name="T37" fmla="*/ 55 h 472"/>
              <a:gd name="T38" fmla="*/ 345 w 497"/>
              <a:gd name="T39" fmla="*/ 41 h 472"/>
              <a:gd name="T40" fmla="*/ 290 w 497"/>
              <a:gd name="T41" fmla="*/ 47 h 472"/>
              <a:gd name="T42" fmla="*/ 244 w 497"/>
              <a:gd name="T43" fmla="*/ 41 h 472"/>
              <a:gd name="T44" fmla="*/ 191 w 497"/>
              <a:gd name="T45" fmla="*/ 46 h 472"/>
              <a:gd name="T46" fmla="*/ 175 w 497"/>
              <a:gd name="T47" fmla="*/ 42 h 472"/>
              <a:gd name="T48" fmla="*/ 168 w 497"/>
              <a:gd name="T49" fmla="*/ 30 h 472"/>
              <a:gd name="T50" fmla="*/ 166 w 497"/>
              <a:gd name="T51" fmla="*/ 23 h 472"/>
              <a:gd name="T52" fmla="*/ 160 w 497"/>
              <a:gd name="T53" fmla="*/ 28 h 472"/>
              <a:gd name="T54" fmla="*/ 122 w 497"/>
              <a:gd name="T55" fmla="*/ 33 h 472"/>
              <a:gd name="T56" fmla="*/ 120 w 497"/>
              <a:gd name="T57" fmla="*/ 5 h 472"/>
              <a:gd name="T58" fmla="*/ 102 w 497"/>
              <a:gd name="T59" fmla="*/ 11 h 472"/>
              <a:gd name="T60" fmla="*/ 57 w 497"/>
              <a:gd name="T61" fmla="*/ 45 h 472"/>
              <a:gd name="T62" fmla="*/ 40 w 497"/>
              <a:gd name="T63" fmla="*/ 48 h 472"/>
              <a:gd name="T64" fmla="*/ 34 w 497"/>
              <a:gd name="T65" fmla="*/ 56 h 472"/>
              <a:gd name="T66" fmla="*/ 22 w 497"/>
              <a:gd name="T67" fmla="*/ 80 h 472"/>
              <a:gd name="T68" fmla="*/ 28 w 497"/>
              <a:gd name="T69" fmla="*/ 97 h 472"/>
              <a:gd name="T70" fmla="*/ 23 w 497"/>
              <a:gd name="T71" fmla="*/ 153 h 472"/>
              <a:gd name="T72" fmla="*/ 12 w 497"/>
              <a:gd name="T73" fmla="*/ 202 h 472"/>
              <a:gd name="T74" fmla="*/ 40 w 497"/>
              <a:gd name="T75" fmla="*/ 223 h 472"/>
              <a:gd name="T76" fmla="*/ 30 w 497"/>
              <a:gd name="T77" fmla="*/ 265 h 472"/>
              <a:gd name="T78" fmla="*/ 67 w 497"/>
              <a:gd name="T79" fmla="*/ 287 h 472"/>
              <a:gd name="T80" fmla="*/ 113 w 497"/>
              <a:gd name="T81" fmla="*/ 297 h 472"/>
              <a:gd name="T82" fmla="*/ 123 w 497"/>
              <a:gd name="T83" fmla="*/ 312 h 472"/>
              <a:gd name="T84" fmla="*/ 197 w 497"/>
              <a:gd name="T85" fmla="*/ 340 h 472"/>
              <a:gd name="T86" fmla="*/ 205 w 497"/>
              <a:gd name="T87" fmla="*/ 362 h 472"/>
              <a:gd name="T88" fmla="*/ 235 w 497"/>
              <a:gd name="T89" fmla="*/ 445 h 472"/>
              <a:gd name="T90" fmla="*/ 266 w 497"/>
              <a:gd name="T91" fmla="*/ 470 h 472"/>
              <a:gd name="T92" fmla="*/ 280 w 497"/>
              <a:gd name="T93" fmla="*/ 467 h 472"/>
              <a:gd name="T94" fmla="*/ 286 w 497"/>
              <a:gd name="T95" fmla="*/ 472 h 472"/>
              <a:gd name="T96" fmla="*/ 497 w 497"/>
              <a:gd name="T97" fmla="*/ 392 h 472"/>
              <a:gd name="T98" fmla="*/ 494 w 497"/>
              <a:gd name="T99" fmla="*/ 38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7" h="472">
                <a:moveTo>
                  <a:pt x="494" y="383"/>
                </a:moveTo>
                <a:cubicBezTo>
                  <a:pt x="492" y="372"/>
                  <a:pt x="492" y="360"/>
                  <a:pt x="487" y="350"/>
                </a:cubicBezTo>
                <a:cubicBezTo>
                  <a:pt x="484" y="346"/>
                  <a:pt x="480" y="342"/>
                  <a:pt x="477" y="338"/>
                </a:cubicBezTo>
                <a:cubicBezTo>
                  <a:pt x="461" y="320"/>
                  <a:pt x="453" y="294"/>
                  <a:pt x="457" y="270"/>
                </a:cubicBezTo>
                <a:cubicBezTo>
                  <a:pt x="458" y="262"/>
                  <a:pt x="461" y="253"/>
                  <a:pt x="458" y="246"/>
                </a:cubicBezTo>
                <a:cubicBezTo>
                  <a:pt x="456" y="242"/>
                  <a:pt x="453" y="238"/>
                  <a:pt x="452" y="235"/>
                </a:cubicBezTo>
                <a:cubicBezTo>
                  <a:pt x="447" y="222"/>
                  <a:pt x="458" y="209"/>
                  <a:pt x="456" y="196"/>
                </a:cubicBezTo>
                <a:cubicBezTo>
                  <a:pt x="455" y="191"/>
                  <a:pt x="452" y="186"/>
                  <a:pt x="451" y="182"/>
                </a:cubicBezTo>
                <a:cubicBezTo>
                  <a:pt x="448" y="171"/>
                  <a:pt x="450" y="160"/>
                  <a:pt x="452" y="148"/>
                </a:cubicBezTo>
                <a:cubicBezTo>
                  <a:pt x="453" y="140"/>
                  <a:pt x="458" y="88"/>
                  <a:pt x="442" y="92"/>
                </a:cubicBezTo>
                <a:cubicBezTo>
                  <a:pt x="434" y="94"/>
                  <a:pt x="430" y="102"/>
                  <a:pt x="429" y="109"/>
                </a:cubicBezTo>
                <a:cubicBezTo>
                  <a:pt x="424" y="130"/>
                  <a:pt x="426" y="152"/>
                  <a:pt x="418" y="171"/>
                </a:cubicBezTo>
                <a:cubicBezTo>
                  <a:pt x="415" y="177"/>
                  <a:pt x="408" y="184"/>
                  <a:pt x="402" y="180"/>
                </a:cubicBezTo>
                <a:cubicBezTo>
                  <a:pt x="399" y="179"/>
                  <a:pt x="398" y="175"/>
                  <a:pt x="397" y="172"/>
                </a:cubicBezTo>
                <a:cubicBezTo>
                  <a:pt x="393" y="151"/>
                  <a:pt x="412" y="131"/>
                  <a:pt x="408" y="110"/>
                </a:cubicBezTo>
                <a:cubicBezTo>
                  <a:pt x="407" y="107"/>
                  <a:pt x="406" y="104"/>
                  <a:pt x="405" y="101"/>
                </a:cubicBezTo>
                <a:cubicBezTo>
                  <a:pt x="392" y="95"/>
                  <a:pt x="383" y="83"/>
                  <a:pt x="379" y="70"/>
                </a:cubicBezTo>
                <a:cubicBezTo>
                  <a:pt x="378" y="64"/>
                  <a:pt x="376" y="56"/>
                  <a:pt x="370" y="54"/>
                </a:cubicBezTo>
                <a:cubicBezTo>
                  <a:pt x="367" y="54"/>
                  <a:pt x="364" y="55"/>
                  <a:pt x="361" y="55"/>
                </a:cubicBezTo>
                <a:cubicBezTo>
                  <a:pt x="354" y="55"/>
                  <a:pt x="346" y="49"/>
                  <a:pt x="345" y="41"/>
                </a:cubicBezTo>
                <a:cubicBezTo>
                  <a:pt x="328" y="47"/>
                  <a:pt x="309" y="49"/>
                  <a:pt x="290" y="47"/>
                </a:cubicBezTo>
                <a:cubicBezTo>
                  <a:pt x="275" y="46"/>
                  <a:pt x="260" y="41"/>
                  <a:pt x="244" y="41"/>
                </a:cubicBezTo>
                <a:cubicBezTo>
                  <a:pt x="226" y="41"/>
                  <a:pt x="209" y="45"/>
                  <a:pt x="191" y="46"/>
                </a:cubicBezTo>
                <a:cubicBezTo>
                  <a:pt x="185" y="46"/>
                  <a:pt x="179" y="45"/>
                  <a:pt x="175" y="42"/>
                </a:cubicBezTo>
                <a:cubicBezTo>
                  <a:pt x="171" y="39"/>
                  <a:pt x="169" y="34"/>
                  <a:pt x="168" y="30"/>
                </a:cubicBezTo>
                <a:cubicBezTo>
                  <a:pt x="167" y="28"/>
                  <a:pt x="167" y="26"/>
                  <a:pt x="166" y="23"/>
                </a:cubicBezTo>
                <a:cubicBezTo>
                  <a:pt x="164" y="25"/>
                  <a:pt x="162" y="26"/>
                  <a:pt x="160" y="28"/>
                </a:cubicBezTo>
                <a:cubicBezTo>
                  <a:pt x="152" y="32"/>
                  <a:pt x="128" y="41"/>
                  <a:pt x="122" y="33"/>
                </a:cubicBezTo>
                <a:cubicBezTo>
                  <a:pt x="117" y="26"/>
                  <a:pt x="128" y="13"/>
                  <a:pt x="120" y="5"/>
                </a:cubicBezTo>
                <a:cubicBezTo>
                  <a:pt x="115" y="0"/>
                  <a:pt x="107" y="6"/>
                  <a:pt x="102" y="11"/>
                </a:cubicBezTo>
                <a:cubicBezTo>
                  <a:pt x="89" y="25"/>
                  <a:pt x="74" y="37"/>
                  <a:pt x="57" y="45"/>
                </a:cubicBezTo>
                <a:cubicBezTo>
                  <a:pt x="52" y="48"/>
                  <a:pt x="45" y="50"/>
                  <a:pt x="40" y="48"/>
                </a:cubicBezTo>
                <a:cubicBezTo>
                  <a:pt x="38" y="51"/>
                  <a:pt x="36" y="54"/>
                  <a:pt x="34" y="56"/>
                </a:cubicBezTo>
                <a:cubicBezTo>
                  <a:pt x="28" y="63"/>
                  <a:pt x="21" y="71"/>
                  <a:pt x="22" y="80"/>
                </a:cubicBezTo>
                <a:cubicBezTo>
                  <a:pt x="23" y="86"/>
                  <a:pt x="26" y="91"/>
                  <a:pt x="28" y="97"/>
                </a:cubicBezTo>
                <a:cubicBezTo>
                  <a:pt x="37" y="116"/>
                  <a:pt x="31" y="135"/>
                  <a:pt x="23" y="153"/>
                </a:cubicBezTo>
                <a:cubicBezTo>
                  <a:pt x="16" y="166"/>
                  <a:pt x="0" y="188"/>
                  <a:pt x="12" y="202"/>
                </a:cubicBezTo>
                <a:cubicBezTo>
                  <a:pt x="19" y="212"/>
                  <a:pt x="35" y="212"/>
                  <a:pt x="40" y="223"/>
                </a:cubicBezTo>
                <a:cubicBezTo>
                  <a:pt x="46" y="237"/>
                  <a:pt x="29" y="250"/>
                  <a:pt x="30" y="265"/>
                </a:cubicBezTo>
                <a:cubicBezTo>
                  <a:pt x="31" y="281"/>
                  <a:pt x="51" y="287"/>
                  <a:pt x="67" y="287"/>
                </a:cubicBezTo>
                <a:cubicBezTo>
                  <a:pt x="84" y="287"/>
                  <a:pt x="102" y="285"/>
                  <a:pt x="113" y="297"/>
                </a:cubicBezTo>
                <a:cubicBezTo>
                  <a:pt x="117" y="301"/>
                  <a:pt x="119" y="307"/>
                  <a:pt x="123" y="312"/>
                </a:cubicBezTo>
                <a:cubicBezTo>
                  <a:pt x="140" y="333"/>
                  <a:pt x="180" y="319"/>
                  <a:pt x="197" y="340"/>
                </a:cubicBezTo>
                <a:cubicBezTo>
                  <a:pt x="202" y="346"/>
                  <a:pt x="203" y="355"/>
                  <a:pt x="205" y="362"/>
                </a:cubicBezTo>
                <a:cubicBezTo>
                  <a:pt x="212" y="391"/>
                  <a:pt x="222" y="418"/>
                  <a:pt x="235" y="445"/>
                </a:cubicBezTo>
                <a:cubicBezTo>
                  <a:pt x="241" y="458"/>
                  <a:pt x="252" y="472"/>
                  <a:pt x="266" y="470"/>
                </a:cubicBezTo>
                <a:cubicBezTo>
                  <a:pt x="271" y="469"/>
                  <a:pt x="275" y="466"/>
                  <a:pt x="280" y="467"/>
                </a:cubicBezTo>
                <a:cubicBezTo>
                  <a:pt x="282" y="468"/>
                  <a:pt x="284" y="470"/>
                  <a:pt x="286" y="472"/>
                </a:cubicBezTo>
                <a:cubicBezTo>
                  <a:pt x="352" y="438"/>
                  <a:pt x="427" y="422"/>
                  <a:pt x="497" y="392"/>
                </a:cubicBezTo>
                <a:cubicBezTo>
                  <a:pt x="495" y="389"/>
                  <a:pt x="495" y="386"/>
                  <a:pt x="494" y="383"/>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p:cNvSpPr>
          <p:nvPr/>
        </p:nvSpPr>
        <p:spPr bwMode="auto">
          <a:xfrm>
            <a:off x="18272126" y="5830888"/>
            <a:ext cx="1198563" cy="1970087"/>
          </a:xfrm>
          <a:custGeom>
            <a:avLst/>
            <a:gdLst>
              <a:gd name="T0" fmla="*/ 361 w 379"/>
              <a:gd name="T1" fmla="*/ 361 h 623"/>
              <a:gd name="T2" fmla="*/ 348 w 379"/>
              <a:gd name="T3" fmla="*/ 342 h 623"/>
              <a:gd name="T4" fmla="*/ 350 w 379"/>
              <a:gd name="T5" fmla="*/ 316 h 623"/>
              <a:gd name="T6" fmla="*/ 346 w 379"/>
              <a:gd name="T7" fmla="*/ 298 h 623"/>
              <a:gd name="T8" fmla="*/ 268 w 379"/>
              <a:gd name="T9" fmla="*/ 65 h 623"/>
              <a:gd name="T10" fmla="*/ 262 w 379"/>
              <a:gd name="T11" fmla="*/ 64 h 623"/>
              <a:gd name="T12" fmla="*/ 228 w 379"/>
              <a:gd name="T13" fmla="*/ 32 h 623"/>
              <a:gd name="T14" fmla="*/ 211 w 379"/>
              <a:gd name="T15" fmla="*/ 0 h 623"/>
              <a:gd name="T16" fmla="*/ 0 w 379"/>
              <a:gd name="T17" fmla="*/ 80 h 623"/>
              <a:gd name="T18" fmla="*/ 3 w 379"/>
              <a:gd name="T19" fmla="*/ 86 h 623"/>
              <a:gd name="T20" fmla="*/ 46 w 379"/>
              <a:gd name="T21" fmla="*/ 123 h 623"/>
              <a:gd name="T22" fmla="*/ 35 w 379"/>
              <a:gd name="T23" fmla="*/ 194 h 623"/>
              <a:gd name="T24" fmla="*/ 6 w 379"/>
              <a:gd name="T25" fmla="*/ 225 h 623"/>
              <a:gd name="T26" fmla="*/ 12 w 379"/>
              <a:gd name="T27" fmla="*/ 234 h 623"/>
              <a:gd name="T28" fmla="*/ 9 w 379"/>
              <a:gd name="T29" fmla="*/ 345 h 623"/>
              <a:gd name="T30" fmla="*/ 40 w 379"/>
              <a:gd name="T31" fmla="*/ 397 h 623"/>
              <a:gd name="T32" fmla="*/ 77 w 379"/>
              <a:gd name="T33" fmla="*/ 415 h 623"/>
              <a:gd name="T34" fmla="*/ 119 w 379"/>
              <a:gd name="T35" fmla="*/ 472 h 623"/>
              <a:gd name="T36" fmla="*/ 155 w 379"/>
              <a:gd name="T37" fmla="*/ 460 h 623"/>
              <a:gd name="T38" fmla="*/ 164 w 379"/>
              <a:gd name="T39" fmla="*/ 506 h 623"/>
              <a:gd name="T40" fmla="*/ 242 w 379"/>
              <a:gd name="T41" fmla="*/ 562 h 623"/>
              <a:gd name="T42" fmla="*/ 270 w 379"/>
              <a:gd name="T43" fmla="*/ 614 h 623"/>
              <a:gd name="T44" fmla="*/ 310 w 379"/>
              <a:gd name="T45" fmla="*/ 623 h 623"/>
              <a:gd name="T46" fmla="*/ 309 w 379"/>
              <a:gd name="T47" fmla="*/ 608 h 623"/>
              <a:gd name="T48" fmla="*/ 321 w 379"/>
              <a:gd name="T49" fmla="*/ 594 h 623"/>
              <a:gd name="T50" fmla="*/ 339 w 379"/>
              <a:gd name="T51" fmla="*/ 600 h 623"/>
              <a:gd name="T52" fmla="*/ 357 w 379"/>
              <a:gd name="T53" fmla="*/ 597 h 623"/>
              <a:gd name="T54" fmla="*/ 356 w 379"/>
              <a:gd name="T55" fmla="*/ 584 h 623"/>
              <a:gd name="T56" fmla="*/ 369 w 379"/>
              <a:gd name="T57" fmla="*/ 565 h 623"/>
              <a:gd name="T58" fmla="*/ 374 w 379"/>
              <a:gd name="T59" fmla="*/ 545 h 623"/>
              <a:gd name="T60" fmla="*/ 363 w 379"/>
              <a:gd name="T61" fmla="*/ 533 h 623"/>
              <a:gd name="T62" fmla="*/ 365 w 379"/>
              <a:gd name="T63" fmla="*/ 530 h 623"/>
              <a:gd name="T64" fmla="*/ 369 w 379"/>
              <a:gd name="T65" fmla="*/ 499 h 623"/>
              <a:gd name="T66" fmla="*/ 360 w 379"/>
              <a:gd name="T67" fmla="*/ 468 h 623"/>
              <a:gd name="T68" fmla="*/ 367 w 379"/>
              <a:gd name="T69" fmla="*/ 414 h 623"/>
              <a:gd name="T70" fmla="*/ 361 w 379"/>
              <a:gd name="T71" fmla="*/ 361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9" h="623">
                <a:moveTo>
                  <a:pt x="361" y="361"/>
                </a:moveTo>
                <a:cubicBezTo>
                  <a:pt x="357" y="354"/>
                  <a:pt x="350" y="349"/>
                  <a:pt x="348" y="342"/>
                </a:cubicBezTo>
                <a:cubicBezTo>
                  <a:pt x="346" y="333"/>
                  <a:pt x="350" y="325"/>
                  <a:pt x="350" y="316"/>
                </a:cubicBezTo>
                <a:cubicBezTo>
                  <a:pt x="350" y="310"/>
                  <a:pt x="348" y="304"/>
                  <a:pt x="346" y="298"/>
                </a:cubicBezTo>
                <a:cubicBezTo>
                  <a:pt x="317" y="222"/>
                  <a:pt x="291" y="144"/>
                  <a:pt x="268" y="65"/>
                </a:cubicBezTo>
                <a:cubicBezTo>
                  <a:pt x="266" y="65"/>
                  <a:pt x="264" y="65"/>
                  <a:pt x="262" y="64"/>
                </a:cubicBezTo>
                <a:cubicBezTo>
                  <a:pt x="247" y="59"/>
                  <a:pt x="237" y="45"/>
                  <a:pt x="228" y="32"/>
                </a:cubicBezTo>
                <a:cubicBezTo>
                  <a:pt x="221" y="22"/>
                  <a:pt x="215" y="11"/>
                  <a:pt x="211" y="0"/>
                </a:cubicBezTo>
                <a:cubicBezTo>
                  <a:pt x="141" y="30"/>
                  <a:pt x="66" y="46"/>
                  <a:pt x="0" y="80"/>
                </a:cubicBezTo>
                <a:cubicBezTo>
                  <a:pt x="1" y="82"/>
                  <a:pt x="2" y="84"/>
                  <a:pt x="3" y="86"/>
                </a:cubicBezTo>
                <a:cubicBezTo>
                  <a:pt x="13" y="102"/>
                  <a:pt x="33" y="109"/>
                  <a:pt x="46" y="123"/>
                </a:cubicBezTo>
                <a:cubicBezTo>
                  <a:pt x="63" y="143"/>
                  <a:pt x="58" y="179"/>
                  <a:pt x="35" y="194"/>
                </a:cubicBezTo>
                <a:cubicBezTo>
                  <a:pt x="22" y="202"/>
                  <a:pt x="1" y="210"/>
                  <a:pt x="6" y="225"/>
                </a:cubicBezTo>
                <a:cubicBezTo>
                  <a:pt x="7" y="228"/>
                  <a:pt x="10" y="231"/>
                  <a:pt x="12" y="234"/>
                </a:cubicBezTo>
                <a:cubicBezTo>
                  <a:pt x="34" y="265"/>
                  <a:pt x="6" y="307"/>
                  <a:pt x="9" y="345"/>
                </a:cubicBezTo>
                <a:cubicBezTo>
                  <a:pt x="11" y="366"/>
                  <a:pt x="22" y="385"/>
                  <a:pt x="40" y="397"/>
                </a:cubicBezTo>
                <a:cubicBezTo>
                  <a:pt x="51" y="404"/>
                  <a:pt x="65" y="408"/>
                  <a:pt x="77" y="415"/>
                </a:cubicBezTo>
                <a:cubicBezTo>
                  <a:pt x="98" y="427"/>
                  <a:pt x="113" y="448"/>
                  <a:pt x="119" y="472"/>
                </a:cubicBezTo>
                <a:cubicBezTo>
                  <a:pt x="129" y="462"/>
                  <a:pt x="143" y="452"/>
                  <a:pt x="155" y="460"/>
                </a:cubicBezTo>
                <a:cubicBezTo>
                  <a:pt x="169" y="469"/>
                  <a:pt x="160" y="490"/>
                  <a:pt x="164" y="506"/>
                </a:cubicBezTo>
                <a:cubicBezTo>
                  <a:pt x="171" y="539"/>
                  <a:pt x="222" y="536"/>
                  <a:pt x="242" y="562"/>
                </a:cubicBezTo>
                <a:cubicBezTo>
                  <a:pt x="254" y="578"/>
                  <a:pt x="254" y="603"/>
                  <a:pt x="270" y="614"/>
                </a:cubicBezTo>
                <a:cubicBezTo>
                  <a:pt x="281" y="622"/>
                  <a:pt x="297" y="620"/>
                  <a:pt x="310" y="623"/>
                </a:cubicBezTo>
                <a:cubicBezTo>
                  <a:pt x="309" y="618"/>
                  <a:pt x="308" y="613"/>
                  <a:pt x="309" y="608"/>
                </a:cubicBezTo>
                <a:cubicBezTo>
                  <a:pt x="310" y="602"/>
                  <a:pt x="314" y="595"/>
                  <a:pt x="321" y="594"/>
                </a:cubicBezTo>
                <a:cubicBezTo>
                  <a:pt x="327" y="593"/>
                  <a:pt x="333" y="598"/>
                  <a:pt x="339" y="600"/>
                </a:cubicBezTo>
                <a:cubicBezTo>
                  <a:pt x="345" y="603"/>
                  <a:pt x="354" y="603"/>
                  <a:pt x="357" y="597"/>
                </a:cubicBezTo>
                <a:cubicBezTo>
                  <a:pt x="358" y="593"/>
                  <a:pt x="356" y="588"/>
                  <a:pt x="356" y="584"/>
                </a:cubicBezTo>
                <a:cubicBezTo>
                  <a:pt x="356" y="576"/>
                  <a:pt x="363" y="571"/>
                  <a:pt x="369" y="565"/>
                </a:cubicBezTo>
                <a:cubicBezTo>
                  <a:pt x="374" y="560"/>
                  <a:pt x="379" y="550"/>
                  <a:pt x="374" y="545"/>
                </a:cubicBezTo>
                <a:cubicBezTo>
                  <a:pt x="370" y="541"/>
                  <a:pt x="361" y="538"/>
                  <a:pt x="363" y="533"/>
                </a:cubicBezTo>
                <a:cubicBezTo>
                  <a:pt x="363" y="532"/>
                  <a:pt x="364" y="531"/>
                  <a:pt x="365" y="530"/>
                </a:cubicBezTo>
                <a:cubicBezTo>
                  <a:pt x="372" y="521"/>
                  <a:pt x="371" y="510"/>
                  <a:pt x="369" y="499"/>
                </a:cubicBezTo>
                <a:cubicBezTo>
                  <a:pt x="367" y="489"/>
                  <a:pt x="362" y="479"/>
                  <a:pt x="360" y="468"/>
                </a:cubicBezTo>
                <a:cubicBezTo>
                  <a:pt x="357" y="450"/>
                  <a:pt x="363" y="432"/>
                  <a:pt x="367" y="414"/>
                </a:cubicBezTo>
                <a:cubicBezTo>
                  <a:pt x="371" y="396"/>
                  <a:pt x="372" y="376"/>
                  <a:pt x="361" y="361"/>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2"/>
          <p:cNvSpPr>
            <a:spLocks/>
          </p:cNvSpPr>
          <p:nvPr/>
        </p:nvSpPr>
        <p:spPr bwMode="auto">
          <a:xfrm>
            <a:off x="16111538" y="4056063"/>
            <a:ext cx="1924050" cy="2125662"/>
          </a:xfrm>
          <a:custGeom>
            <a:avLst/>
            <a:gdLst>
              <a:gd name="T0" fmla="*/ 603 w 609"/>
              <a:gd name="T1" fmla="*/ 532 h 673"/>
              <a:gd name="T2" fmla="*/ 595 w 609"/>
              <a:gd name="T3" fmla="*/ 510 h 673"/>
              <a:gd name="T4" fmla="*/ 521 w 609"/>
              <a:gd name="T5" fmla="*/ 482 h 673"/>
              <a:gd name="T6" fmla="*/ 511 w 609"/>
              <a:gd name="T7" fmla="*/ 467 h 673"/>
              <a:gd name="T8" fmla="*/ 465 w 609"/>
              <a:gd name="T9" fmla="*/ 457 h 673"/>
              <a:gd name="T10" fmla="*/ 428 w 609"/>
              <a:gd name="T11" fmla="*/ 435 h 673"/>
              <a:gd name="T12" fmla="*/ 438 w 609"/>
              <a:gd name="T13" fmla="*/ 393 h 673"/>
              <a:gd name="T14" fmla="*/ 410 w 609"/>
              <a:gd name="T15" fmla="*/ 372 h 673"/>
              <a:gd name="T16" fmla="*/ 421 w 609"/>
              <a:gd name="T17" fmla="*/ 323 h 673"/>
              <a:gd name="T18" fmla="*/ 426 w 609"/>
              <a:gd name="T19" fmla="*/ 267 h 673"/>
              <a:gd name="T20" fmla="*/ 420 w 609"/>
              <a:gd name="T21" fmla="*/ 250 h 673"/>
              <a:gd name="T22" fmla="*/ 432 w 609"/>
              <a:gd name="T23" fmla="*/ 226 h 673"/>
              <a:gd name="T24" fmla="*/ 438 w 609"/>
              <a:gd name="T25" fmla="*/ 218 h 673"/>
              <a:gd name="T26" fmla="*/ 434 w 609"/>
              <a:gd name="T27" fmla="*/ 216 h 673"/>
              <a:gd name="T28" fmla="*/ 482 w 609"/>
              <a:gd name="T29" fmla="*/ 118 h 673"/>
              <a:gd name="T30" fmla="*/ 498 w 609"/>
              <a:gd name="T31" fmla="*/ 91 h 673"/>
              <a:gd name="T32" fmla="*/ 528 w 609"/>
              <a:gd name="T33" fmla="*/ 68 h 673"/>
              <a:gd name="T34" fmla="*/ 548 w 609"/>
              <a:gd name="T35" fmla="*/ 35 h 673"/>
              <a:gd name="T36" fmla="*/ 506 w 609"/>
              <a:gd name="T37" fmla="*/ 33 h 673"/>
              <a:gd name="T38" fmla="*/ 463 w 609"/>
              <a:gd name="T39" fmla="*/ 40 h 673"/>
              <a:gd name="T40" fmla="*/ 453 w 609"/>
              <a:gd name="T41" fmla="*/ 34 h 673"/>
              <a:gd name="T42" fmla="*/ 437 w 609"/>
              <a:gd name="T43" fmla="*/ 49 h 673"/>
              <a:gd name="T44" fmla="*/ 420 w 609"/>
              <a:gd name="T45" fmla="*/ 58 h 673"/>
              <a:gd name="T46" fmla="*/ 411 w 609"/>
              <a:gd name="T47" fmla="*/ 47 h 673"/>
              <a:gd name="T48" fmla="*/ 400 w 609"/>
              <a:gd name="T49" fmla="*/ 50 h 673"/>
              <a:gd name="T50" fmla="*/ 374 w 609"/>
              <a:gd name="T51" fmla="*/ 44 h 673"/>
              <a:gd name="T52" fmla="*/ 356 w 609"/>
              <a:gd name="T53" fmla="*/ 54 h 673"/>
              <a:gd name="T54" fmla="*/ 335 w 609"/>
              <a:gd name="T55" fmla="*/ 23 h 673"/>
              <a:gd name="T56" fmla="*/ 329 w 609"/>
              <a:gd name="T57" fmla="*/ 18 h 673"/>
              <a:gd name="T58" fmla="*/ 324 w 609"/>
              <a:gd name="T59" fmla="*/ 21 h 673"/>
              <a:gd name="T60" fmla="*/ 293 w 609"/>
              <a:gd name="T61" fmla="*/ 47 h 673"/>
              <a:gd name="T62" fmla="*/ 275 w 609"/>
              <a:gd name="T63" fmla="*/ 43 h 673"/>
              <a:gd name="T64" fmla="*/ 267 w 609"/>
              <a:gd name="T65" fmla="*/ 54 h 673"/>
              <a:gd name="T66" fmla="*/ 239 w 609"/>
              <a:gd name="T67" fmla="*/ 46 h 673"/>
              <a:gd name="T68" fmla="*/ 212 w 609"/>
              <a:gd name="T69" fmla="*/ 54 h 673"/>
              <a:gd name="T70" fmla="*/ 163 w 609"/>
              <a:gd name="T71" fmla="*/ 14 h 673"/>
              <a:gd name="T72" fmla="*/ 153 w 609"/>
              <a:gd name="T73" fmla="*/ 1 h 673"/>
              <a:gd name="T74" fmla="*/ 140 w 609"/>
              <a:gd name="T75" fmla="*/ 10 h 673"/>
              <a:gd name="T76" fmla="*/ 137 w 609"/>
              <a:gd name="T77" fmla="*/ 28 h 673"/>
              <a:gd name="T78" fmla="*/ 41 w 609"/>
              <a:gd name="T79" fmla="*/ 72 h 673"/>
              <a:gd name="T80" fmla="*/ 0 w 609"/>
              <a:gd name="T81" fmla="*/ 81 h 673"/>
              <a:gd name="T82" fmla="*/ 13 w 609"/>
              <a:gd name="T83" fmla="*/ 97 h 673"/>
              <a:gd name="T84" fmla="*/ 18 w 609"/>
              <a:gd name="T85" fmla="*/ 131 h 673"/>
              <a:gd name="T86" fmla="*/ 29 w 609"/>
              <a:gd name="T87" fmla="*/ 147 h 673"/>
              <a:gd name="T88" fmla="*/ 33 w 609"/>
              <a:gd name="T89" fmla="*/ 178 h 673"/>
              <a:gd name="T90" fmla="*/ 53 w 609"/>
              <a:gd name="T91" fmla="*/ 207 h 673"/>
              <a:gd name="T92" fmla="*/ 89 w 609"/>
              <a:gd name="T93" fmla="*/ 286 h 673"/>
              <a:gd name="T94" fmla="*/ 95 w 609"/>
              <a:gd name="T95" fmla="*/ 316 h 673"/>
              <a:gd name="T96" fmla="*/ 110 w 609"/>
              <a:gd name="T97" fmla="*/ 343 h 673"/>
              <a:gd name="T98" fmla="*/ 136 w 609"/>
              <a:gd name="T99" fmla="*/ 418 h 673"/>
              <a:gd name="T100" fmla="*/ 147 w 609"/>
              <a:gd name="T101" fmla="*/ 455 h 673"/>
              <a:gd name="T102" fmla="*/ 162 w 609"/>
              <a:gd name="T103" fmla="*/ 467 h 673"/>
              <a:gd name="T104" fmla="*/ 171 w 609"/>
              <a:gd name="T105" fmla="*/ 489 h 673"/>
              <a:gd name="T106" fmla="*/ 212 w 609"/>
              <a:gd name="T107" fmla="*/ 653 h 673"/>
              <a:gd name="T108" fmla="*/ 217 w 609"/>
              <a:gd name="T109" fmla="*/ 673 h 673"/>
              <a:gd name="T110" fmla="*/ 609 w 609"/>
              <a:gd name="T111" fmla="*/ 555 h 673"/>
              <a:gd name="T112" fmla="*/ 603 w 609"/>
              <a:gd name="T113" fmla="*/ 53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673">
                <a:moveTo>
                  <a:pt x="603" y="532"/>
                </a:moveTo>
                <a:cubicBezTo>
                  <a:pt x="601" y="525"/>
                  <a:pt x="600" y="516"/>
                  <a:pt x="595" y="510"/>
                </a:cubicBezTo>
                <a:cubicBezTo>
                  <a:pt x="578" y="489"/>
                  <a:pt x="538" y="503"/>
                  <a:pt x="521" y="482"/>
                </a:cubicBezTo>
                <a:cubicBezTo>
                  <a:pt x="517" y="477"/>
                  <a:pt x="515" y="471"/>
                  <a:pt x="511" y="467"/>
                </a:cubicBezTo>
                <a:cubicBezTo>
                  <a:pt x="500" y="455"/>
                  <a:pt x="482" y="457"/>
                  <a:pt x="465" y="457"/>
                </a:cubicBezTo>
                <a:cubicBezTo>
                  <a:pt x="449" y="457"/>
                  <a:pt x="429" y="451"/>
                  <a:pt x="428" y="435"/>
                </a:cubicBezTo>
                <a:cubicBezTo>
                  <a:pt x="427" y="420"/>
                  <a:pt x="444" y="407"/>
                  <a:pt x="438" y="393"/>
                </a:cubicBezTo>
                <a:cubicBezTo>
                  <a:pt x="433" y="382"/>
                  <a:pt x="417" y="382"/>
                  <a:pt x="410" y="372"/>
                </a:cubicBezTo>
                <a:cubicBezTo>
                  <a:pt x="398" y="358"/>
                  <a:pt x="414" y="336"/>
                  <a:pt x="421" y="323"/>
                </a:cubicBezTo>
                <a:cubicBezTo>
                  <a:pt x="429" y="305"/>
                  <a:pt x="435" y="286"/>
                  <a:pt x="426" y="267"/>
                </a:cubicBezTo>
                <a:cubicBezTo>
                  <a:pt x="424" y="261"/>
                  <a:pt x="421" y="256"/>
                  <a:pt x="420" y="250"/>
                </a:cubicBezTo>
                <a:cubicBezTo>
                  <a:pt x="419" y="241"/>
                  <a:pt x="426" y="233"/>
                  <a:pt x="432" y="226"/>
                </a:cubicBezTo>
                <a:cubicBezTo>
                  <a:pt x="434" y="224"/>
                  <a:pt x="436" y="221"/>
                  <a:pt x="438" y="218"/>
                </a:cubicBezTo>
                <a:cubicBezTo>
                  <a:pt x="437" y="218"/>
                  <a:pt x="435" y="217"/>
                  <a:pt x="434" y="216"/>
                </a:cubicBezTo>
                <a:cubicBezTo>
                  <a:pt x="450" y="183"/>
                  <a:pt x="466" y="151"/>
                  <a:pt x="482" y="118"/>
                </a:cubicBezTo>
                <a:cubicBezTo>
                  <a:pt x="486" y="109"/>
                  <a:pt x="491" y="99"/>
                  <a:pt x="498" y="91"/>
                </a:cubicBezTo>
                <a:cubicBezTo>
                  <a:pt x="507" y="82"/>
                  <a:pt x="518" y="76"/>
                  <a:pt x="528" y="68"/>
                </a:cubicBezTo>
                <a:cubicBezTo>
                  <a:pt x="538" y="60"/>
                  <a:pt x="549" y="48"/>
                  <a:pt x="548" y="35"/>
                </a:cubicBezTo>
                <a:cubicBezTo>
                  <a:pt x="539" y="23"/>
                  <a:pt x="520" y="27"/>
                  <a:pt x="506" y="33"/>
                </a:cubicBezTo>
                <a:cubicBezTo>
                  <a:pt x="492" y="40"/>
                  <a:pt x="476" y="47"/>
                  <a:pt x="463" y="40"/>
                </a:cubicBezTo>
                <a:cubicBezTo>
                  <a:pt x="459" y="38"/>
                  <a:pt x="456" y="35"/>
                  <a:pt x="453" y="34"/>
                </a:cubicBezTo>
                <a:cubicBezTo>
                  <a:pt x="445" y="33"/>
                  <a:pt x="441" y="42"/>
                  <a:pt x="437" y="49"/>
                </a:cubicBezTo>
                <a:cubicBezTo>
                  <a:pt x="434" y="56"/>
                  <a:pt x="426" y="63"/>
                  <a:pt x="420" y="58"/>
                </a:cubicBezTo>
                <a:cubicBezTo>
                  <a:pt x="416" y="56"/>
                  <a:pt x="416" y="49"/>
                  <a:pt x="411" y="47"/>
                </a:cubicBezTo>
                <a:cubicBezTo>
                  <a:pt x="408" y="46"/>
                  <a:pt x="404" y="49"/>
                  <a:pt x="400" y="50"/>
                </a:cubicBezTo>
                <a:cubicBezTo>
                  <a:pt x="391" y="53"/>
                  <a:pt x="383" y="46"/>
                  <a:pt x="374" y="44"/>
                </a:cubicBezTo>
                <a:cubicBezTo>
                  <a:pt x="366" y="41"/>
                  <a:pt x="353" y="46"/>
                  <a:pt x="356" y="54"/>
                </a:cubicBezTo>
                <a:cubicBezTo>
                  <a:pt x="349" y="44"/>
                  <a:pt x="342" y="33"/>
                  <a:pt x="335" y="23"/>
                </a:cubicBezTo>
                <a:cubicBezTo>
                  <a:pt x="334" y="21"/>
                  <a:pt x="332" y="18"/>
                  <a:pt x="329" y="18"/>
                </a:cubicBezTo>
                <a:cubicBezTo>
                  <a:pt x="327" y="18"/>
                  <a:pt x="325" y="20"/>
                  <a:pt x="324" y="21"/>
                </a:cubicBezTo>
                <a:cubicBezTo>
                  <a:pt x="315" y="33"/>
                  <a:pt x="307" y="51"/>
                  <a:pt x="293" y="47"/>
                </a:cubicBezTo>
                <a:cubicBezTo>
                  <a:pt x="287" y="46"/>
                  <a:pt x="281" y="40"/>
                  <a:pt x="275" y="43"/>
                </a:cubicBezTo>
                <a:cubicBezTo>
                  <a:pt x="271" y="45"/>
                  <a:pt x="270" y="51"/>
                  <a:pt x="267" y="54"/>
                </a:cubicBezTo>
                <a:cubicBezTo>
                  <a:pt x="259" y="60"/>
                  <a:pt x="249" y="49"/>
                  <a:pt x="239" y="46"/>
                </a:cubicBezTo>
                <a:cubicBezTo>
                  <a:pt x="230" y="44"/>
                  <a:pt x="221" y="50"/>
                  <a:pt x="212" y="54"/>
                </a:cubicBezTo>
                <a:cubicBezTo>
                  <a:pt x="186" y="65"/>
                  <a:pt x="171" y="33"/>
                  <a:pt x="163" y="14"/>
                </a:cubicBezTo>
                <a:cubicBezTo>
                  <a:pt x="161" y="8"/>
                  <a:pt x="159" y="2"/>
                  <a:pt x="153" y="1"/>
                </a:cubicBezTo>
                <a:cubicBezTo>
                  <a:pt x="147" y="0"/>
                  <a:pt x="142" y="5"/>
                  <a:pt x="140" y="10"/>
                </a:cubicBezTo>
                <a:cubicBezTo>
                  <a:pt x="138" y="16"/>
                  <a:pt x="138" y="22"/>
                  <a:pt x="137" y="28"/>
                </a:cubicBezTo>
                <a:cubicBezTo>
                  <a:pt x="129" y="63"/>
                  <a:pt x="69" y="66"/>
                  <a:pt x="41" y="72"/>
                </a:cubicBezTo>
                <a:cubicBezTo>
                  <a:pt x="28" y="75"/>
                  <a:pt x="14" y="78"/>
                  <a:pt x="0" y="81"/>
                </a:cubicBezTo>
                <a:cubicBezTo>
                  <a:pt x="5" y="86"/>
                  <a:pt x="10" y="91"/>
                  <a:pt x="13" y="97"/>
                </a:cubicBezTo>
                <a:cubicBezTo>
                  <a:pt x="20" y="108"/>
                  <a:pt x="15" y="119"/>
                  <a:pt x="18" y="131"/>
                </a:cubicBezTo>
                <a:cubicBezTo>
                  <a:pt x="20" y="138"/>
                  <a:pt x="25" y="141"/>
                  <a:pt x="29" y="147"/>
                </a:cubicBezTo>
                <a:cubicBezTo>
                  <a:pt x="34" y="157"/>
                  <a:pt x="30" y="168"/>
                  <a:pt x="33" y="178"/>
                </a:cubicBezTo>
                <a:cubicBezTo>
                  <a:pt x="37" y="190"/>
                  <a:pt x="46" y="198"/>
                  <a:pt x="53" y="207"/>
                </a:cubicBezTo>
                <a:cubicBezTo>
                  <a:pt x="72" y="229"/>
                  <a:pt x="85" y="257"/>
                  <a:pt x="89" y="286"/>
                </a:cubicBezTo>
                <a:cubicBezTo>
                  <a:pt x="91" y="296"/>
                  <a:pt x="91" y="306"/>
                  <a:pt x="95" y="316"/>
                </a:cubicBezTo>
                <a:cubicBezTo>
                  <a:pt x="98" y="326"/>
                  <a:pt x="104" y="334"/>
                  <a:pt x="110" y="343"/>
                </a:cubicBezTo>
                <a:cubicBezTo>
                  <a:pt x="124" y="366"/>
                  <a:pt x="133" y="391"/>
                  <a:pt x="136" y="418"/>
                </a:cubicBezTo>
                <a:cubicBezTo>
                  <a:pt x="137" y="431"/>
                  <a:pt x="138" y="446"/>
                  <a:pt x="147" y="455"/>
                </a:cubicBezTo>
                <a:cubicBezTo>
                  <a:pt x="152" y="460"/>
                  <a:pt x="157" y="462"/>
                  <a:pt x="162" y="467"/>
                </a:cubicBezTo>
                <a:cubicBezTo>
                  <a:pt x="167" y="473"/>
                  <a:pt x="169" y="481"/>
                  <a:pt x="171" y="489"/>
                </a:cubicBezTo>
                <a:cubicBezTo>
                  <a:pt x="185" y="544"/>
                  <a:pt x="199" y="599"/>
                  <a:pt x="212" y="653"/>
                </a:cubicBezTo>
                <a:cubicBezTo>
                  <a:pt x="214" y="660"/>
                  <a:pt x="215" y="666"/>
                  <a:pt x="217" y="673"/>
                </a:cubicBezTo>
                <a:cubicBezTo>
                  <a:pt x="349" y="637"/>
                  <a:pt x="481" y="600"/>
                  <a:pt x="609" y="555"/>
                </a:cubicBezTo>
                <a:cubicBezTo>
                  <a:pt x="607" y="548"/>
                  <a:pt x="605" y="540"/>
                  <a:pt x="603" y="532"/>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16797338" y="5808663"/>
            <a:ext cx="1674813" cy="1349375"/>
          </a:xfrm>
          <a:custGeom>
            <a:avLst/>
            <a:gdLst>
              <a:gd name="T0" fmla="*/ 292 w 530"/>
              <a:gd name="T1" fmla="*/ 383 h 427"/>
              <a:gd name="T2" fmla="*/ 374 w 530"/>
              <a:gd name="T3" fmla="*/ 356 h 427"/>
              <a:gd name="T4" fmla="*/ 409 w 530"/>
              <a:gd name="T5" fmla="*/ 346 h 427"/>
              <a:gd name="T6" fmla="*/ 440 w 530"/>
              <a:gd name="T7" fmla="*/ 334 h 427"/>
              <a:gd name="T8" fmla="*/ 476 w 530"/>
              <a:gd name="T9" fmla="*/ 347 h 427"/>
              <a:gd name="T10" fmla="*/ 479 w 530"/>
              <a:gd name="T11" fmla="*/ 241 h 427"/>
              <a:gd name="T12" fmla="*/ 473 w 530"/>
              <a:gd name="T13" fmla="*/ 232 h 427"/>
              <a:gd name="T14" fmla="*/ 502 w 530"/>
              <a:gd name="T15" fmla="*/ 201 h 427"/>
              <a:gd name="T16" fmla="*/ 513 w 530"/>
              <a:gd name="T17" fmla="*/ 130 h 427"/>
              <a:gd name="T18" fmla="*/ 470 w 530"/>
              <a:gd name="T19" fmla="*/ 93 h 427"/>
              <a:gd name="T20" fmla="*/ 461 w 530"/>
              <a:gd name="T21" fmla="*/ 82 h 427"/>
              <a:gd name="T22" fmla="*/ 447 w 530"/>
              <a:gd name="T23" fmla="*/ 85 h 427"/>
              <a:gd name="T24" fmla="*/ 416 w 530"/>
              <a:gd name="T25" fmla="*/ 60 h 427"/>
              <a:gd name="T26" fmla="*/ 392 w 530"/>
              <a:gd name="T27" fmla="*/ 0 h 427"/>
              <a:gd name="T28" fmla="*/ 0 w 530"/>
              <a:gd name="T29" fmla="*/ 118 h 427"/>
              <a:gd name="T30" fmla="*/ 6 w 530"/>
              <a:gd name="T31" fmla="*/ 170 h 427"/>
              <a:gd name="T32" fmla="*/ 6 w 530"/>
              <a:gd name="T33" fmla="*/ 190 h 427"/>
              <a:gd name="T34" fmla="*/ 12 w 530"/>
              <a:gd name="T35" fmla="*/ 207 h 427"/>
              <a:gd name="T36" fmla="*/ 44 w 530"/>
              <a:gd name="T37" fmla="*/ 260 h 427"/>
              <a:gd name="T38" fmla="*/ 57 w 530"/>
              <a:gd name="T39" fmla="*/ 274 h 427"/>
              <a:gd name="T40" fmla="*/ 78 w 530"/>
              <a:gd name="T41" fmla="*/ 308 h 427"/>
              <a:gd name="T42" fmla="*/ 100 w 530"/>
              <a:gd name="T43" fmla="*/ 346 h 427"/>
              <a:gd name="T44" fmla="*/ 117 w 530"/>
              <a:gd name="T45" fmla="*/ 378 h 427"/>
              <a:gd name="T46" fmla="*/ 130 w 530"/>
              <a:gd name="T47" fmla="*/ 419 h 427"/>
              <a:gd name="T48" fmla="*/ 133 w 530"/>
              <a:gd name="T49" fmla="*/ 427 h 427"/>
              <a:gd name="T50" fmla="*/ 197 w 530"/>
              <a:gd name="T51" fmla="*/ 405 h 427"/>
              <a:gd name="T52" fmla="*/ 292 w 530"/>
              <a:gd name="T53" fmla="*/ 38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0" h="427">
                <a:moveTo>
                  <a:pt x="292" y="383"/>
                </a:moveTo>
                <a:cubicBezTo>
                  <a:pt x="318" y="372"/>
                  <a:pt x="346" y="363"/>
                  <a:pt x="374" y="356"/>
                </a:cubicBezTo>
                <a:cubicBezTo>
                  <a:pt x="386" y="353"/>
                  <a:pt x="398" y="352"/>
                  <a:pt x="409" y="346"/>
                </a:cubicBezTo>
                <a:cubicBezTo>
                  <a:pt x="420" y="340"/>
                  <a:pt x="427" y="334"/>
                  <a:pt x="440" y="334"/>
                </a:cubicBezTo>
                <a:cubicBezTo>
                  <a:pt x="453" y="334"/>
                  <a:pt x="464" y="342"/>
                  <a:pt x="476" y="347"/>
                </a:cubicBezTo>
                <a:cubicBezTo>
                  <a:pt x="476" y="310"/>
                  <a:pt x="500" y="270"/>
                  <a:pt x="479" y="241"/>
                </a:cubicBezTo>
                <a:cubicBezTo>
                  <a:pt x="477" y="238"/>
                  <a:pt x="474" y="235"/>
                  <a:pt x="473" y="232"/>
                </a:cubicBezTo>
                <a:cubicBezTo>
                  <a:pt x="468" y="217"/>
                  <a:pt x="489" y="209"/>
                  <a:pt x="502" y="201"/>
                </a:cubicBezTo>
                <a:cubicBezTo>
                  <a:pt x="525" y="186"/>
                  <a:pt x="530" y="150"/>
                  <a:pt x="513" y="130"/>
                </a:cubicBezTo>
                <a:cubicBezTo>
                  <a:pt x="500" y="116"/>
                  <a:pt x="480" y="109"/>
                  <a:pt x="470" y="93"/>
                </a:cubicBezTo>
                <a:cubicBezTo>
                  <a:pt x="468" y="89"/>
                  <a:pt x="466" y="84"/>
                  <a:pt x="461" y="82"/>
                </a:cubicBezTo>
                <a:cubicBezTo>
                  <a:pt x="456" y="81"/>
                  <a:pt x="452" y="84"/>
                  <a:pt x="447" y="85"/>
                </a:cubicBezTo>
                <a:cubicBezTo>
                  <a:pt x="433" y="87"/>
                  <a:pt x="422" y="73"/>
                  <a:pt x="416" y="60"/>
                </a:cubicBezTo>
                <a:cubicBezTo>
                  <a:pt x="406" y="40"/>
                  <a:pt x="399" y="20"/>
                  <a:pt x="392" y="0"/>
                </a:cubicBezTo>
                <a:cubicBezTo>
                  <a:pt x="264" y="45"/>
                  <a:pt x="132" y="82"/>
                  <a:pt x="0" y="118"/>
                </a:cubicBezTo>
                <a:cubicBezTo>
                  <a:pt x="4" y="135"/>
                  <a:pt x="7" y="152"/>
                  <a:pt x="6" y="170"/>
                </a:cubicBezTo>
                <a:cubicBezTo>
                  <a:pt x="6" y="177"/>
                  <a:pt x="5" y="183"/>
                  <a:pt x="6" y="190"/>
                </a:cubicBezTo>
                <a:cubicBezTo>
                  <a:pt x="7" y="196"/>
                  <a:pt x="10" y="201"/>
                  <a:pt x="12" y="207"/>
                </a:cubicBezTo>
                <a:cubicBezTo>
                  <a:pt x="21" y="225"/>
                  <a:pt x="30" y="244"/>
                  <a:pt x="44" y="260"/>
                </a:cubicBezTo>
                <a:cubicBezTo>
                  <a:pt x="48" y="265"/>
                  <a:pt x="53" y="269"/>
                  <a:pt x="57" y="274"/>
                </a:cubicBezTo>
                <a:cubicBezTo>
                  <a:pt x="65" y="284"/>
                  <a:pt x="71" y="297"/>
                  <a:pt x="78" y="308"/>
                </a:cubicBezTo>
                <a:cubicBezTo>
                  <a:pt x="85" y="321"/>
                  <a:pt x="93" y="333"/>
                  <a:pt x="100" y="346"/>
                </a:cubicBezTo>
                <a:cubicBezTo>
                  <a:pt x="105" y="357"/>
                  <a:pt x="112" y="367"/>
                  <a:pt x="117" y="378"/>
                </a:cubicBezTo>
                <a:cubicBezTo>
                  <a:pt x="122" y="391"/>
                  <a:pt x="124" y="406"/>
                  <a:pt x="130" y="419"/>
                </a:cubicBezTo>
                <a:cubicBezTo>
                  <a:pt x="131" y="422"/>
                  <a:pt x="132" y="424"/>
                  <a:pt x="133" y="427"/>
                </a:cubicBezTo>
                <a:cubicBezTo>
                  <a:pt x="155" y="421"/>
                  <a:pt x="176" y="414"/>
                  <a:pt x="197" y="405"/>
                </a:cubicBezTo>
                <a:cubicBezTo>
                  <a:pt x="228" y="393"/>
                  <a:pt x="260" y="396"/>
                  <a:pt x="292" y="383"/>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4"/>
          <p:cNvSpPr>
            <a:spLocks/>
          </p:cNvSpPr>
          <p:nvPr/>
        </p:nvSpPr>
        <p:spPr bwMode="auto">
          <a:xfrm>
            <a:off x="17218026" y="6864350"/>
            <a:ext cx="2081213" cy="1622425"/>
          </a:xfrm>
          <a:custGeom>
            <a:avLst/>
            <a:gdLst>
              <a:gd name="T0" fmla="*/ 582 w 659"/>
              <a:gd name="T1" fmla="*/ 435 h 513"/>
              <a:gd name="T2" fmla="*/ 583 w 659"/>
              <a:gd name="T3" fmla="*/ 443 h 513"/>
              <a:gd name="T4" fmla="*/ 607 w 659"/>
              <a:gd name="T5" fmla="*/ 442 h 513"/>
              <a:gd name="T6" fmla="*/ 633 w 659"/>
              <a:gd name="T7" fmla="*/ 430 h 513"/>
              <a:gd name="T8" fmla="*/ 633 w 659"/>
              <a:gd name="T9" fmla="*/ 405 h 513"/>
              <a:gd name="T10" fmla="*/ 638 w 659"/>
              <a:gd name="T11" fmla="*/ 370 h 513"/>
              <a:gd name="T12" fmla="*/ 659 w 659"/>
              <a:gd name="T13" fmla="*/ 350 h 513"/>
              <a:gd name="T14" fmla="*/ 645 w 659"/>
              <a:gd name="T15" fmla="*/ 301 h 513"/>
              <a:gd name="T16" fmla="*/ 644 w 659"/>
              <a:gd name="T17" fmla="*/ 296 h 513"/>
              <a:gd name="T18" fmla="*/ 604 w 659"/>
              <a:gd name="T19" fmla="*/ 287 h 513"/>
              <a:gd name="T20" fmla="*/ 576 w 659"/>
              <a:gd name="T21" fmla="*/ 235 h 513"/>
              <a:gd name="T22" fmla="*/ 498 w 659"/>
              <a:gd name="T23" fmla="*/ 179 h 513"/>
              <a:gd name="T24" fmla="*/ 489 w 659"/>
              <a:gd name="T25" fmla="*/ 133 h 513"/>
              <a:gd name="T26" fmla="*/ 453 w 659"/>
              <a:gd name="T27" fmla="*/ 145 h 513"/>
              <a:gd name="T28" fmla="*/ 411 w 659"/>
              <a:gd name="T29" fmla="*/ 88 h 513"/>
              <a:gd name="T30" fmla="*/ 374 w 659"/>
              <a:gd name="T31" fmla="*/ 70 h 513"/>
              <a:gd name="T32" fmla="*/ 343 w 659"/>
              <a:gd name="T33" fmla="*/ 18 h 513"/>
              <a:gd name="T34" fmla="*/ 343 w 659"/>
              <a:gd name="T35" fmla="*/ 13 h 513"/>
              <a:gd name="T36" fmla="*/ 307 w 659"/>
              <a:gd name="T37" fmla="*/ 0 h 513"/>
              <a:gd name="T38" fmla="*/ 276 w 659"/>
              <a:gd name="T39" fmla="*/ 12 h 513"/>
              <a:gd name="T40" fmla="*/ 241 w 659"/>
              <a:gd name="T41" fmla="*/ 22 h 513"/>
              <a:gd name="T42" fmla="*/ 159 w 659"/>
              <a:gd name="T43" fmla="*/ 49 h 513"/>
              <a:gd name="T44" fmla="*/ 64 w 659"/>
              <a:gd name="T45" fmla="*/ 71 h 513"/>
              <a:gd name="T46" fmla="*/ 0 w 659"/>
              <a:gd name="T47" fmla="*/ 93 h 513"/>
              <a:gd name="T48" fmla="*/ 19 w 659"/>
              <a:gd name="T49" fmla="*/ 114 h 513"/>
              <a:gd name="T50" fmla="*/ 32 w 659"/>
              <a:gd name="T51" fmla="*/ 123 h 513"/>
              <a:gd name="T52" fmla="*/ 90 w 659"/>
              <a:gd name="T53" fmla="*/ 164 h 513"/>
              <a:gd name="T54" fmla="*/ 92 w 659"/>
              <a:gd name="T55" fmla="*/ 197 h 513"/>
              <a:gd name="T56" fmla="*/ 131 w 659"/>
              <a:gd name="T57" fmla="*/ 229 h 513"/>
              <a:gd name="T58" fmla="*/ 158 w 659"/>
              <a:gd name="T59" fmla="*/ 300 h 513"/>
              <a:gd name="T60" fmla="*/ 221 w 659"/>
              <a:gd name="T61" fmla="*/ 513 h 513"/>
              <a:gd name="T62" fmla="*/ 581 w 659"/>
              <a:gd name="T63" fmla="*/ 390 h 513"/>
              <a:gd name="T64" fmla="*/ 582 w 659"/>
              <a:gd name="T65" fmla="*/ 435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9" h="513">
                <a:moveTo>
                  <a:pt x="582" y="435"/>
                </a:moveTo>
                <a:cubicBezTo>
                  <a:pt x="582" y="438"/>
                  <a:pt x="582" y="441"/>
                  <a:pt x="583" y="443"/>
                </a:cubicBezTo>
                <a:cubicBezTo>
                  <a:pt x="588" y="450"/>
                  <a:pt x="599" y="446"/>
                  <a:pt x="607" y="442"/>
                </a:cubicBezTo>
                <a:cubicBezTo>
                  <a:pt x="615" y="437"/>
                  <a:pt x="624" y="433"/>
                  <a:pt x="633" y="430"/>
                </a:cubicBezTo>
                <a:cubicBezTo>
                  <a:pt x="633" y="422"/>
                  <a:pt x="633" y="413"/>
                  <a:pt x="633" y="405"/>
                </a:cubicBezTo>
                <a:cubicBezTo>
                  <a:pt x="633" y="393"/>
                  <a:pt x="633" y="380"/>
                  <a:pt x="638" y="370"/>
                </a:cubicBezTo>
                <a:cubicBezTo>
                  <a:pt x="643" y="361"/>
                  <a:pt x="650" y="355"/>
                  <a:pt x="659" y="350"/>
                </a:cubicBezTo>
                <a:cubicBezTo>
                  <a:pt x="655" y="334"/>
                  <a:pt x="650" y="317"/>
                  <a:pt x="645" y="301"/>
                </a:cubicBezTo>
                <a:cubicBezTo>
                  <a:pt x="645" y="299"/>
                  <a:pt x="644" y="298"/>
                  <a:pt x="644" y="296"/>
                </a:cubicBezTo>
                <a:cubicBezTo>
                  <a:pt x="631" y="293"/>
                  <a:pt x="615" y="295"/>
                  <a:pt x="604" y="287"/>
                </a:cubicBezTo>
                <a:cubicBezTo>
                  <a:pt x="588" y="276"/>
                  <a:pt x="588" y="251"/>
                  <a:pt x="576" y="235"/>
                </a:cubicBezTo>
                <a:cubicBezTo>
                  <a:pt x="556" y="209"/>
                  <a:pt x="505" y="212"/>
                  <a:pt x="498" y="179"/>
                </a:cubicBezTo>
                <a:cubicBezTo>
                  <a:pt x="494" y="163"/>
                  <a:pt x="503" y="142"/>
                  <a:pt x="489" y="133"/>
                </a:cubicBezTo>
                <a:cubicBezTo>
                  <a:pt x="477" y="125"/>
                  <a:pt x="463" y="135"/>
                  <a:pt x="453" y="145"/>
                </a:cubicBezTo>
                <a:cubicBezTo>
                  <a:pt x="447" y="121"/>
                  <a:pt x="432" y="100"/>
                  <a:pt x="411" y="88"/>
                </a:cubicBezTo>
                <a:cubicBezTo>
                  <a:pt x="399" y="81"/>
                  <a:pt x="385" y="77"/>
                  <a:pt x="374" y="70"/>
                </a:cubicBezTo>
                <a:cubicBezTo>
                  <a:pt x="356" y="58"/>
                  <a:pt x="345" y="39"/>
                  <a:pt x="343" y="18"/>
                </a:cubicBezTo>
                <a:cubicBezTo>
                  <a:pt x="343" y="16"/>
                  <a:pt x="343" y="15"/>
                  <a:pt x="343" y="13"/>
                </a:cubicBezTo>
                <a:cubicBezTo>
                  <a:pt x="331" y="8"/>
                  <a:pt x="320" y="0"/>
                  <a:pt x="307" y="0"/>
                </a:cubicBezTo>
                <a:cubicBezTo>
                  <a:pt x="294" y="0"/>
                  <a:pt x="287" y="6"/>
                  <a:pt x="276" y="12"/>
                </a:cubicBezTo>
                <a:cubicBezTo>
                  <a:pt x="265" y="18"/>
                  <a:pt x="253" y="19"/>
                  <a:pt x="241" y="22"/>
                </a:cubicBezTo>
                <a:cubicBezTo>
                  <a:pt x="213" y="29"/>
                  <a:pt x="185" y="38"/>
                  <a:pt x="159" y="49"/>
                </a:cubicBezTo>
                <a:cubicBezTo>
                  <a:pt x="127" y="62"/>
                  <a:pt x="95" y="59"/>
                  <a:pt x="64" y="71"/>
                </a:cubicBezTo>
                <a:cubicBezTo>
                  <a:pt x="43" y="80"/>
                  <a:pt x="22" y="87"/>
                  <a:pt x="0" y="93"/>
                </a:cubicBezTo>
                <a:cubicBezTo>
                  <a:pt x="5" y="101"/>
                  <a:pt x="11" y="110"/>
                  <a:pt x="19" y="114"/>
                </a:cubicBezTo>
                <a:cubicBezTo>
                  <a:pt x="24" y="116"/>
                  <a:pt x="28" y="120"/>
                  <a:pt x="32" y="123"/>
                </a:cubicBezTo>
                <a:cubicBezTo>
                  <a:pt x="49" y="139"/>
                  <a:pt x="83" y="141"/>
                  <a:pt x="90" y="164"/>
                </a:cubicBezTo>
                <a:cubicBezTo>
                  <a:pt x="93" y="175"/>
                  <a:pt x="89" y="186"/>
                  <a:pt x="92" y="197"/>
                </a:cubicBezTo>
                <a:cubicBezTo>
                  <a:pt x="98" y="216"/>
                  <a:pt x="118" y="216"/>
                  <a:pt x="131" y="229"/>
                </a:cubicBezTo>
                <a:cubicBezTo>
                  <a:pt x="149" y="246"/>
                  <a:pt x="153" y="277"/>
                  <a:pt x="158" y="300"/>
                </a:cubicBezTo>
                <a:cubicBezTo>
                  <a:pt x="171" y="373"/>
                  <a:pt x="196" y="443"/>
                  <a:pt x="221" y="513"/>
                </a:cubicBezTo>
                <a:cubicBezTo>
                  <a:pt x="339" y="466"/>
                  <a:pt x="460" y="428"/>
                  <a:pt x="581" y="390"/>
                </a:cubicBezTo>
                <a:cubicBezTo>
                  <a:pt x="581" y="405"/>
                  <a:pt x="582" y="420"/>
                  <a:pt x="582" y="435"/>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17916526" y="8097838"/>
            <a:ext cx="1300163" cy="1554162"/>
          </a:xfrm>
          <a:custGeom>
            <a:avLst/>
            <a:gdLst>
              <a:gd name="T0" fmla="*/ 367 w 412"/>
              <a:gd name="T1" fmla="*/ 326 h 492"/>
              <a:gd name="T2" fmla="*/ 382 w 412"/>
              <a:gd name="T3" fmla="*/ 249 h 492"/>
              <a:gd name="T4" fmla="*/ 412 w 412"/>
              <a:gd name="T5" fmla="*/ 40 h 492"/>
              <a:gd name="T6" fmla="*/ 386 w 412"/>
              <a:gd name="T7" fmla="*/ 52 h 492"/>
              <a:gd name="T8" fmla="*/ 362 w 412"/>
              <a:gd name="T9" fmla="*/ 53 h 492"/>
              <a:gd name="T10" fmla="*/ 361 w 412"/>
              <a:gd name="T11" fmla="*/ 45 h 492"/>
              <a:gd name="T12" fmla="*/ 360 w 412"/>
              <a:gd name="T13" fmla="*/ 0 h 492"/>
              <a:gd name="T14" fmla="*/ 0 w 412"/>
              <a:gd name="T15" fmla="*/ 123 h 492"/>
              <a:gd name="T16" fmla="*/ 43 w 412"/>
              <a:gd name="T17" fmla="*/ 254 h 492"/>
              <a:gd name="T18" fmla="*/ 88 w 412"/>
              <a:gd name="T19" fmla="*/ 426 h 492"/>
              <a:gd name="T20" fmla="*/ 118 w 412"/>
              <a:gd name="T21" fmla="*/ 429 h 492"/>
              <a:gd name="T22" fmla="*/ 136 w 412"/>
              <a:gd name="T23" fmla="*/ 427 h 492"/>
              <a:gd name="T24" fmla="*/ 141 w 412"/>
              <a:gd name="T25" fmla="*/ 436 h 492"/>
              <a:gd name="T26" fmla="*/ 154 w 412"/>
              <a:gd name="T27" fmla="*/ 492 h 492"/>
              <a:gd name="T28" fmla="*/ 389 w 412"/>
              <a:gd name="T29" fmla="*/ 408 h 492"/>
              <a:gd name="T30" fmla="*/ 367 w 412"/>
              <a:gd name="T31" fmla="*/ 326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2" h="492">
                <a:moveTo>
                  <a:pt x="367" y="326"/>
                </a:moveTo>
                <a:cubicBezTo>
                  <a:pt x="367" y="300"/>
                  <a:pt x="375" y="274"/>
                  <a:pt x="382" y="249"/>
                </a:cubicBezTo>
                <a:cubicBezTo>
                  <a:pt x="401" y="181"/>
                  <a:pt x="411" y="111"/>
                  <a:pt x="412" y="40"/>
                </a:cubicBezTo>
                <a:cubicBezTo>
                  <a:pt x="403" y="43"/>
                  <a:pt x="394" y="47"/>
                  <a:pt x="386" y="52"/>
                </a:cubicBezTo>
                <a:cubicBezTo>
                  <a:pt x="378" y="56"/>
                  <a:pt x="367" y="60"/>
                  <a:pt x="362" y="53"/>
                </a:cubicBezTo>
                <a:cubicBezTo>
                  <a:pt x="361" y="51"/>
                  <a:pt x="361" y="48"/>
                  <a:pt x="361" y="45"/>
                </a:cubicBezTo>
                <a:cubicBezTo>
                  <a:pt x="361" y="30"/>
                  <a:pt x="360" y="15"/>
                  <a:pt x="360" y="0"/>
                </a:cubicBezTo>
                <a:cubicBezTo>
                  <a:pt x="239" y="38"/>
                  <a:pt x="118" y="76"/>
                  <a:pt x="0" y="123"/>
                </a:cubicBezTo>
                <a:cubicBezTo>
                  <a:pt x="16" y="166"/>
                  <a:pt x="31" y="210"/>
                  <a:pt x="43" y="254"/>
                </a:cubicBezTo>
                <a:cubicBezTo>
                  <a:pt x="58" y="311"/>
                  <a:pt x="70" y="371"/>
                  <a:pt x="88" y="426"/>
                </a:cubicBezTo>
                <a:cubicBezTo>
                  <a:pt x="97" y="432"/>
                  <a:pt x="109" y="433"/>
                  <a:pt x="118" y="429"/>
                </a:cubicBezTo>
                <a:cubicBezTo>
                  <a:pt x="124" y="427"/>
                  <a:pt x="131" y="423"/>
                  <a:pt x="136" y="427"/>
                </a:cubicBezTo>
                <a:cubicBezTo>
                  <a:pt x="139" y="429"/>
                  <a:pt x="140" y="432"/>
                  <a:pt x="141" y="436"/>
                </a:cubicBezTo>
                <a:cubicBezTo>
                  <a:pt x="146" y="454"/>
                  <a:pt x="150" y="473"/>
                  <a:pt x="154" y="492"/>
                </a:cubicBezTo>
                <a:cubicBezTo>
                  <a:pt x="231" y="459"/>
                  <a:pt x="309" y="431"/>
                  <a:pt x="389" y="408"/>
                </a:cubicBezTo>
                <a:cubicBezTo>
                  <a:pt x="378" y="382"/>
                  <a:pt x="368" y="355"/>
                  <a:pt x="367" y="326"/>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6"/>
          <p:cNvSpPr>
            <a:spLocks/>
          </p:cNvSpPr>
          <p:nvPr/>
        </p:nvSpPr>
        <p:spPr bwMode="auto">
          <a:xfrm>
            <a:off x="18402301" y="9386888"/>
            <a:ext cx="1727200" cy="1368425"/>
          </a:xfrm>
          <a:custGeom>
            <a:avLst/>
            <a:gdLst>
              <a:gd name="T0" fmla="*/ 543 w 547"/>
              <a:gd name="T1" fmla="*/ 343 h 433"/>
              <a:gd name="T2" fmla="*/ 517 w 547"/>
              <a:gd name="T3" fmla="*/ 328 h 433"/>
              <a:gd name="T4" fmla="*/ 504 w 547"/>
              <a:gd name="T5" fmla="*/ 329 h 433"/>
              <a:gd name="T6" fmla="*/ 486 w 547"/>
              <a:gd name="T7" fmla="*/ 314 h 433"/>
              <a:gd name="T8" fmla="*/ 495 w 547"/>
              <a:gd name="T9" fmla="*/ 293 h 433"/>
              <a:gd name="T10" fmla="*/ 505 w 547"/>
              <a:gd name="T11" fmla="*/ 288 h 433"/>
              <a:gd name="T12" fmla="*/ 501 w 547"/>
              <a:gd name="T13" fmla="*/ 265 h 433"/>
              <a:gd name="T14" fmla="*/ 476 w 547"/>
              <a:gd name="T15" fmla="*/ 270 h 433"/>
              <a:gd name="T16" fmla="*/ 466 w 547"/>
              <a:gd name="T17" fmla="*/ 281 h 433"/>
              <a:gd name="T18" fmla="*/ 453 w 547"/>
              <a:gd name="T19" fmla="*/ 281 h 433"/>
              <a:gd name="T20" fmla="*/ 445 w 547"/>
              <a:gd name="T21" fmla="*/ 263 h 433"/>
              <a:gd name="T22" fmla="*/ 431 w 547"/>
              <a:gd name="T23" fmla="*/ 271 h 433"/>
              <a:gd name="T24" fmla="*/ 396 w 547"/>
              <a:gd name="T25" fmla="*/ 286 h 433"/>
              <a:gd name="T26" fmla="*/ 383 w 547"/>
              <a:gd name="T27" fmla="*/ 254 h 433"/>
              <a:gd name="T28" fmla="*/ 422 w 547"/>
              <a:gd name="T29" fmla="*/ 249 h 433"/>
              <a:gd name="T30" fmla="*/ 461 w 547"/>
              <a:gd name="T31" fmla="*/ 248 h 433"/>
              <a:gd name="T32" fmla="*/ 465 w 547"/>
              <a:gd name="T33" fmla="*/ 247 h 433"/>
              <a:gd name="T34" fmla="*/ 454 w 547"/>
              <a:gd name="T35" fmla="*/ 229 h 433"/>
              <a:gd name="T36" fmla="*/ 433 w 547"/>
              <a:gd name="T37" fmla="*/ 205 h 433"/>
              <a:gd name="T38" fmla="*/ 428 w 547"/>
              <a:gd name="T39" fmla="*/ 181 h 433"/>
              <a:gd name="T40" fmla="*/ 404 w 547"/>
              <a:gd name="T41" fmla="*/ 176 h 433"/>
              <a:gd name="T42" fmla="*/ 380 w 547"/>
              <a:gd name="T43" fmla="*/ 189 h 433"/>
              <a:gd name="T44" fmla="*/ 322 w 547"/>
              <a:gd name="T45" fmla="*/ 203 h 433"/>
              <a:gd name="T46" fmla="*/ 296 w 547"/>
              <a:gd name="T47" fmla="*/ 224 h 433"/>
              <a:gd name="T48" fmla="*/ 265 w 547"/>
              <a:gd name="T49" fmla="*/ 225 h 433"/>
              <a:gd name="T50" fmla="*/ 259 w 547"/>
              <a:gd name="T51" fmla="*/ 203 h 433"/>
              <a:gd name="T52" fmla="*/ 257 w 547"/>
              <a:gd name="T53" fmla="*/ 53 h 433"/>
              <a:gd name="T54" fmla="*/ 235 w 547"/>
              <a:gd name="T55" fmla="*/ 0 h 433"/>
              <a:gd name="T56" fmla="*/ 0 w 547"/>
              <a:gd name="T57" fmla="*/ 84 h 433"/>
              <a:gd name="T58" fmla="*/ 13 w 547"/>
              <a:gd name="T59" fmla="*/ 150 h 433"/>
              <a:gd name="T60" fmla="*/ 25 w 547"/>
              <a:gd name="T61" fmla="*/ 200 h 433"/>
              <a:gd name="T62" fmla="*/ 69 w 547"/>
              <a:gd name="T63" fmla="*/ 257 h 433"/>
              <a:gd name="T64" fmla="*/ 98 w 547"/>
              <a:gd name="T65" fmla="*/ 302 h 433"/>
              <a:gd name="T66" fmla="*/ 92 w 547"/>
              <a:gd name="T67" fmla="*/ 340 h 433"/>
              <a:gd name="T68" fmla="*/ 101 w 547"/>
              <a:gd name="T69" fmla="*/ 365 h 433"/>
              <a:gd name="T70" fmla="*/ 114 w 547"/>
              <a:gd name="T71" fmla="*/ 433 h 433"/>
              <a:gd name="T72" fmla="*/ 158 w 547"/>
              <a:gd name="T73" fmla="*/ 418 h 433"/>
              <a:gd name="T74" fmla="*/ 192 w 547"/>
              <a:gd name="T75" fmla="*/ 419 h 433"/>
              <a:gd name="T76" fmla="*/ 259 w 547"/>
              <a:gd name="T77" fmla="*/ 403 h 433"/>
              <a:gd name="T78" fmla="*/ 281 w 547"/>
              <a:gd name="T79" fmla="*/ 376 h 433"/>
              <a:gd name="T80" fmla="*/ 287 w 547"/>
              <a:gd name="T81" fmla="*/ 375 h 433"/>
              <a:gd name="T82" fmla="*/ 332 w 547"/>
              <a:gd name="T83" fmla="*/ 378 h 433"/>
              <a:gd name="T84" fmla="*/ 323 w 547"/>
              <a:gd name="T85" fmla="*/ 362 h 433"/>
              <a:gd name="T86" fmla="*/ 308 w 547"/>
              <a:gd name="T87" fmla="*/ 351 h 433"/>
              <a:gd name="T88" fmla="*/ 306 w 547"/>
              <a:gd name="T89" fmla="*/ 344 h 433"/>
              <a:gd name="T90" fmla="*/ 306 w 547"/>
              <a:gd name="T91" fmla="*/ 339 h 433"/>
              <a:gd name="T92" fmla="*/ 314 w 547"/>
              <a:gd name="T93" fmla="*/ 336 h 433"/>
              <a:gd name="T94" fmla="*/ 342 w 547"/>
              <a:gd name="T95" fmla="*/ 364 h 433"/>
              <a:gd name="T96" fmla="*/ 352 w 547"/>
              <a:gd name="T97" fmla="*/ 405 h 433"/>
              <a:gd name="T98" fmla="*/ 386 w 547"/>
              <a:gd name="T99" fmla="*/ 425 h 433"/>
              <a:gd name="T100" fmla="*/ 404 w 547"/>
              <a:gd name="T101" fmla="*/ 407 h 433"/>
              <a:gd name="T102" fmla="*/ 427 w 547"/>
              <a:gd name="T103" fmla="*/ 401 h 433"/>
              <a:gd name="T104" fmla="*/ 434 w 547"/>
              <a:gd name="T105" fmla="*/ 406 h 433"/>
              <a:gd name="T106" fmla="*/ 440 w 547"/>
              <a:gd name="T107" fmla="*/ 403 h 433"/>
              <a:gd name="T108" fmla="*/ 456 w 547"/>
              <a:gd name="T109" fmla="*/ 374 h 433"/>
              <a:gd name="T110" fmla="*/ 439 w 547"/>
              <a:gd name="T111" fmla="*/ 347 h 433"/>
              <a:gd name="T112" fmla="*/ 421 w 547"/>
              <a:gd name="T113" fmla="*/ 338 h 433"/>
              <a:gd name="T114" fmla="*/ 438 w 547"/>
              <a:gd name="T115" fmla="*/ 328 h 433"/>
              <a:gd name="T116" fmla="*/ 456 w 547"/>
              <a:gd name="T117" fmla="*/ 344 h 433"/>
              <a:gd name="T118" fmla="*/ 517 w 547"/>
              <a:gd name="T119" fmla="*/ 365 h 433"/>
              <a:gd name="T120" fmla="*/ 535 w 547"/>
              <a:gd name="T121" fmla="*/ 377 h 433"/>
              <a:gd name="T122" fmla="*/ 539 w 547"/>
              <a:gd name="T123" fmla="*/ 373 h 433"/>
              <a:gd name="T124" fmla="*/ 543 w 547"/>
              <a:gd name="T125" fmla="*/ 34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7" h="433">
                <a:moveTo>
                  <a:pt x="543" y="343"/>
                </a:moveTo>
                <a:cubicBezTo>
                  <a:pt x="538" y="334"/>
                  <a:pt x="528" y="328"/>
                  <a:pt x="517" y="328"/>
                </a:cubicBezTo>
                <a:cubicBezTo>
                  <a:pt x="513" y="328"/>
                  <a:pt x="508" y="329"/>
                  <a:pt x="504" y="329"/>
                </a:cubicBezTo>
                <a:cubicBezTo>
                  <a:pt x="496" y="328"/>
                  <a:pt x="488" y="322"/>
                  <a:pt x="486" y="314"/>
                </a:cubicBezTo>
                <a:cubicBezTo>
                  <a:pt x="485" y="306"/>
                  <a:pt x="488" y="298"/>
                  <a:pt x="495" y="293"/>
                </a:cubicBezTo>
                <a:cubicBezTo>
                  <a:pt x="499" y="291"/>
                  <a:pt x="502" y="291"/>
                  <a:pt x="505" y="288"/>
                </a:cubicBezTo>
                <a:cubicBezTo>
                  <a:pt x="512" y="282"/>
                  <a:pt x="509" y="269"/>
                  <a:pt x="501" y="265"/>
                </a:cubicBezTo>
                <a:cubicBezTo>
                  <a:pt x="493" y="260"/>
                  <a:pt x="482" y="264"/>
                  <a:pt x="476" y="270"/>
                </a:cubicBezTo>
                <a:cubicBezTo>
                  <a:pt x="472" y="274"/>
                  <a:pt x="470" y="278"/>
                  <a:pt x="466" y="281"/>
                </a:cubicBezTo>
                <a:cubicBezTo>
                  <a:pt x="462" y="284"/>
                  <a:pt x="456" y="285"/>
                  <a:pt x="453" y="281"/>
                </a:cubicBezTo>
                <a:cubicBezTo>
                  <a:pt x="448" y="276"/>
                  <a:pt x="451" y="266"/>
                  <a:pt x="445" y="263"/>
                </a:cubicBezTo>
                <a:cubicBezTo>
                  <a:pt x="439" y="261"/>
                  <a:pt x="435" y="267"/>
                  <a:pt x="431" y="271"/>
                </a:cubicBezTo>
                <a:cubicBezTo>
                  <a:pt x="423" y="282"/>
                  <a:pt x="409" y="290"/>
                  <a:pt x="396" y="286"/>
                </a:cubicBezTo>
                <a:cubicBezTo>
                  <a:pt x="383" y="283"/>
                  <a:pt x="375" y="265"/>
                  <a:pt x="383" y="254"/>
                </a:cubicBezTo>
                <a:cubicBezTo>
                  <a:pt x="392" y="244"/>
                  <a:pt x="408" y="247"/>
                  <a:pt x="422" y="249"/>
                </a:cubicBezTo>
                <a:cubicBezTo>
                  <a:pt x="435" y="251"/>
                  <a:pt x="448" y="250"/>
                  <a:pt x="461" y="248"/>
                </a:cubicBezTo>
                <a:cubicBezTo>
                  <a:pt x="463" y="247"/>
                  <a:pt x="464" y="247"/>
                  <a:pt x="465" y="247"/>
                </a:cubicBezTo>
                <a:cubicBezTo>
                  <a:pt x="462" y="240"/>
                  <a:pt x="459" y="234"/>
                  <a:pt x="454" y="229"/>
                </a:cubicBezTo>
                <a:cubicBezTo>
                  <a:pt x="446" y="222"/>
                  <a:pt x="436" y="216"/>
                  <a:pt x="433" y="205"/>
                </a:cubicBezTo>
                <a:cubicBezTo>
                  <a:pt x="431" y="197"/>
                  <a:pt x="433" y="188"/>
                  <a:pt x="428" y="181"/>
                </a:cubicBezTo>
                <a:cubicBezTo>
                  <a:pt x="423" y="173"/>
                  <a:pt x="412" y="173"/>
                  <a:pt x="404" y="176"/>
                </a:cubicBezTo>
                <a:cubicBezTo>
                  <a:pt x="395" y="179"/>
                  <a:pt x="388" y="185"/>
                  <a:pt x="380" y="189"/>
                </a:cubicBezTo>
                <a:cubicBezTo>
                  <a:pt x="361" y="197"/>
                  <a:pt x="339" y="193"/>
                  <a:pt x="322" y="203"/>
                </a:cubicBezTo>
                <a:cubicBezTo>
                  <a:pt x="312" y="209"/>
                  <a:pt x="305" y="218"/>
                  <a:pt x="296" y="224"/>
                </a:cubicBezTo>
                <a:cubicBezTo>
                  <a:pt x="287" y="230"/>
                  <a:pt x="273" y="233"/>
                  <a:pt x="265" y="225"/>
                </a:cubicBezTo>
                <a:cubicBezTo>
                  <a:pt x="260" y="219"/>
                  <a:pt x="259" y="211"/>
                  <a:pt x="259" y="203"/>
                </a:cubicBezTo>
                <a:cubicBezTo>
                  <a:pt x="258" y="152"/>
                  <a:pt x="273" y="103"/>
                  <a:pt x="257" y="53"/>
                </a:cubicBezTo>
                <a:cubicBezTo>
                  <a:pt x="251" y="35"/>
                  <a:pt x="243" y="18"/>
                  <a:pt x="235" y="0"/>
                </a:cubicBezTo>
                <a:cubicBezTo>
                  <a:pt x="155" y="23"/>
                  <a:pt x="77" y="51"/>
                  <a:pt x="0" y="84"/>
                </a:cubicBezTo>
                <a:cubicBezTo>
                  <a:pt x="5" y="106"/>
                  <a:pt x="9" y="128"/>
                  <a:pt x="13" y="150"/>
                </a:cubicBezTo>
                <a:cubicBezTo>
                  <a:pt x="16" y="167"/>
                  <a:pt x="19" y="184"/>
                  <a:pt x="25" y="200"/>
                </a:cubicBezTo>
                <a:cubicBezTo>
                  <a:pt x="35" y="223"/>
                  <a:pt x="51" y="241"/>
                  <a:pt x="69" y="257"/>
                </a:cubicBezTo>
                <a:cubicBezTo>
                  <a:pt x="82" y="270"/>
                  <a:pt x="97" y="284"/>
                  <a:pt x="98" y="302"/>
                </a:cubicBezTo>
                <a:cubicBezTo>
                  <a:pt x="98" y="315"/>
                  <a:pt x="91" y="327"/>
                  <a:pt x="92" y="340"/>
                </a:cubicBezTo>
                <a:cubicBezTo>
                  <a:pt x="93" y="348"/>
                  <a:pt x="97" y="356"/>
                  <a:pt x="101" y="365"/>
                </a:cubicBezTo>
                <a:cubicBezTo>
                  <a:pt x="109" y="386"/>
                  <a:pt x="110" y="410"/>
                  <a:pt x="114" y="433"/>
                </a:cubicBezTo>
                <a:cubicBezTo>
                  <a:pt x="128" y="425"/>
                  <a:pt x="142" y="419"/>
                  <a:pt x="158" y="418"/>
                </a:cubicBezTo>
                <a:cubicBezTo>
                  <a:pt x="169" y="418"/>
                  <a:pt x="180" y="419"/>
                  <a:pt x="192" y="419"/>
                </a:cubicBezTo>
                <a:cubicBezTo>
                  <a:pt x="207" y="419"/>
                  <a:pt x="250" y="418"/>
                  <a:pt x="259" y="403"/>
                </a:cubicBezTo>
                <a:cubicBezTo>
                  <a:pt x="268" y="387"/>
                  <a:pt x="252" y="373"/>
                  <a:pt x="281" y="376"/>
                </a:cubicBezTo>
                <a:cubicBezTo>
                  <a:pt x="283" y="376"/>
                  <a:pt x="285" y="376"/>
                  <a:pt x="287" y="375"/>
                </a:cubicBezTo>
                <a:cubicBezTo>
                  <a:pt x="299" y="372"/>
                  <a:pt x="327" y="394"/>
                  <a:pt x="332" y="378"/>
                </a:cubicBezTo>
                <a:cubicBezTo>
                  <a:pt x="334" y="372"/>
                  <a:pt x="329" y="366"/>
                  <a:pt x="323" y="362"/>
                </a:cubicBezTo>
                <a:cubicBezTo>
                  <a:pt x="318" y="359"/>
                  <a:pt x="312" y="357"/>
                  <a:pt x="308" y="351"/>
                </a:cubicBezTo>
                <a:cubicBezTo>
                  <a:pt x="307" y="349"/>
                  <a:pt x="307" y="347"/>
                  <a:pt x="306" y="344"/>
                </a:cubicBezTo>
                <a:cubicBezTo>
                  <a:pt x="306" y="342"/>
                  <a:pt x="305" y="341"/>
                  <a:pt x="306" y="339"/>
                </a:cubicBezTo>
                <a:cubicBezTo>
                  <a:pt x="307" y="336"/>
                  <a:pt x="311" y="335"/>
                  <a:pt x="314" y="336"/>
                </a:cubicBezTo>
                <a:cubicBezTo>
                  <a:pt x="325" y="341"/>
                  <a:pt x="337" y="353"/>
                  <a:pt x="342" y="364"/>
                </a:cubicBezTo>
                <a:cubicBezTo>
                  <a:pt x="347" y="377"/>
                  <a:pt x="347" y="392"/>
                  <a:pt x="352" y="405"/>
                </a:cubicBezTo>
                <a:cubicBezTo>
                  <a:pt x="358" y="419"/>
                  <a:pt x="373" y="430"/>
                  <a:pt x="386" y="425"/>
                </a:cubicBezTo>
                <a:cubicBezTo>
                  <a:pt x="394" y="422"/>
                  <a:pt x="398" y="414"/>
                  <a:pt x="404" y="407"/>
                </a:cubicBezTo>
                <a:cubicBezTo>
                  <a:pt x="410" y="401"/>
                  <a:pt x="420" y="396"/>
                  <a:pt x="427" y="401"/>
                </a:cubicBezTo>
                <a:cubicBezTo>
                  <a:pt x="429" y="403"/>
                  <a:pt x="431" y="406"/>
                  <a:pt x="434" y="406"/>
                </a:cubicBezTo>
                <a:cubicBezTo>
                  <a:pt x="436" y="406"/>
                  <a:pt x="438" y="405"/>
                  <a:pt x="440" y="403"/>
                </a:cubicBezTo>
                <a:cubicBezTo>
                  <a:pt x="448" y="396"/>
                  <a:pt x="455" y="385"/>
                  <a:pt x="456" y="374"/>
                </a:cubicBezTo>
                <a:cubicBezTo>
                  <a:pt x="456" y="363"/>
                  <a:pt x="450" y="350"/>
                  <a:pt x="439" y="347"/>
                </a:cubicBezTo>
                <a:cubicBezTo>
                  <a:pt x="433" y="345"/>
                  <a:pt x="423" y="344"/>
                  <a:pt x="421" y="338"/>
                </a:cubicBezTo>
                <a:cubicBezTo>
                  <a:pt x="419" y="330"/>
                  <a:pt x="431" y="325"/>
                  <a:pt x="438" y="328"/>
                </a:cubicBezTo>
                <a:cubicBezTo>
                  <a:pt x="445" y="332"/>
                  <a:pt x="449" y="339"/>
                  <a:pt x="456" y="344"/>
                </a:cubicBezTo>
                <a:cubicBezTo>
                  <a:pt x="473" y="357"/>
                  <a:pt x="502" y="349"/>
                  <a:pt x="517" y="365"/>
                </a:cubicBezTo>
                <a:cubicBezTo>
                  <a:pt x="522" y="370"/>
                  <a:pt x="527" y="379"/>
                  <a:pt x="535" y="377"/>
                </a:cubicBezTo>
                <a:cubicBezTo>
                  <a:pt x="537" y="376"/>
                  <a:pt x="538" y="375"/>
                  <a:pt x="539" y="373"/>
                </a:cubicBezTo>
                <a:cubicBezTo>
                  <a:pt x="546" y="365"/>
                  <a:pt x="547" y="353"/>
                  <a:pt x="543" y="343"/>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7"/>
          <p:cNvSpPr>
            <a:spLocks/>
          </p:cNvSpPr>
          <p:nvPr/>
        </p:nvSpPr>
        <p:spPr bwMode="auto">
          <a:xfrm>
            <a:off x="15603538" y="8308975"/>
            <a:ext cx="2593975" cy="1314450"/>
          </a:xfrm>
          <a:custGeom>
            <a:avLst/>
            <a:gdLst>
              <a:gd name="T0" fmla="*/ 820 w 821"/>
              <a:gd name="T1" fmla="*/ 359 h 416"/>
              <a:gd name="T2" fmla="*/ 775 w 821"/>
              <a:gd name="T3" fmla="*/ 187 h 416"/>
              <a:gd name="T4" fmla="*/ 712 w 821"/>
              <a:gd name="T5" fmla="*/ 0 h 416"/>
              <a:gd name="T6" fmla="*/ 387 w 821"/>
              <a:gd name="T7" fmla="*/ 84 h 416"/>
              <a:gd name="T8" fmla="*/ 174 w 821"/>
              <a:gd name="T9" fmla="*/ 130 h 416"/>
              <a:gd name="T10" fmla="*/ 80 w 821"/>
              <a:gd name="T11" fmla="*/ 146 h 416"/>
              <a:gd name="T12" fmla="*/ 79 w 821"/>
              <a:gd name="T13" fmla="*/ 146 h 416"/>
              <a:gd name="T14" fmla="*/ 80 w 821"/>
              <a:gd name="T15" fmla="*/ 148 h 416"/>
              <a:gd name="T16" fmla="*/ 3 w 821"/>
              <a:gd name="T17" fmla="*/ 164 h 416"/>
              <a:gd name="T18" fmla="*/ 8 w 821"/>
              <a:gd name="T19" fmla="*/ 222 h 416"/>
              <a:gd name="T20" fmla="*/ 263 w 821"/>
              <a:gd name="T21" fmla="*/ 173 h 416"/>
              <a:gd name="T22" fmla="*/ 310 w 821"/>
              <a:gd name="T23" fmla="*/ 379 h 416"/>
              <a:gd name="T24" fmla="*/ 314 w 821"/>
              <a:gd name="T25" fmla="*/ 385 h 416"/>
              <a:gd name="T26" fmla="*/ 318 w 821"/>
              <a:gd name="T27" fmla="*/ 384 h 416"/>
              <a:gd name="T28" fmla="*/ 368 w 821"/>
              <a:gd name="T29" fmla="*/ 387 h 416"/>
              <a:gd name="T30" fmla="*/ 382 w 821"/>
              <a:gd name="T31" fmla="*/ 382 h 416"/>
              <a:gd name="T32" fmla="*/ 405 w 821"/>
              <a:gd name="T33" fmla="*/ 397 h 416"/>
              <a:gd name="T34" fmla="*/ 453 w 821"/>
              <a:gd name="T35" fmla="*/ 400 h 416"/>
              <a:gd name="T36" fmla="*/ 483 w 821"/>
              <a:gd name="T37" fmla="*/ 389 h 416"/>
              <a:gd name="T38" fmla="*/ 505 w 821"/>
              <a:gd name="T39" fmla="*/ 407 h 416"/>
              <a:gd name="T40" fmla="*/ 529 w 821"/>
              <a:gd name="T41" fmla="*/ 407 h 416"/>
              <a:gd name="T42" fmla="*/ 541 w 821"/>
              <a:gd name="T43" fmla="*/ 399 h 416"/>
              <a:gd name="T44" fmla="*/ 556 w 821"/>
              <a:gd name="T45" fmla="*/ 408 h 416"/>
              <a:gd name="T46" fmla="*/ 573 w 821"/>
              <a:gd name="T47" fmla="*/ 401 h 416"/>
              <a:gd name="T48" fmla="*/ 621 w 821"/>
              <a:gd name="T49" fmla="*/ 402 h 416"/>
              <a:gd name="T50" fmla="*/ 667 w 821"/>
              <a:gd name="T51" fmla="*/ 397 h 416"/>
              <a:gd name="T52" fmla="*/ 683 w 821"/>
              <a:gd name="T53" fmla="*/ 379 h 416"/>
              <a:gd name="T54" fmla="*/ 695 w 821"/>
              <a:gd name="T55" fmla="*/ 377 h 416"/>
              <a:gd name="T56" fmla="*/ 708 w 821"/>
              <a:gd name="T57" fmla="*/ 362 h 416"/>
              <a:gd name="T58" fmla="*/ 742 w 821"/>
              <a:gd name="T59" fmla="*/ 360 h 416"/>
              <a:gd name="T60" fmla="*/ 758 w 821"/>
              <a:gd name="T61" fmla="*/ 354 h 416"/>
              <a:gd name="T62" fmla="*/ 783 w 821"/>
              <a:gd name="T63" fmla="*/ 366 h 416"/>
              <a:gd name="T64" fmla="*/ 820 w 821"/>
              <a:gd name="T65" fmla="*/ 361 h 416"/>
              <a:gd name="T66" fmla="*/ 821 w 821"/>
              <a:gd name="T67" fmla="*/ 360 h 416"/>
              <a:gd name="T68" fmla="*/ 820 w 821"/>
              <a:gd name="T69" fmla="*/ 359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1" h="416">
                <a:moveTo>
                  <a:pt x="820" y="359"/>
                </a:moveTo>
                <a:cubicBezTo>
                  <a:pt x="802" y="304"/>
                  <a:pt x="790" y="244"/>
                  <a:pt x="775" y="187"/>
                </a:cubicBezTo>
                <a:cubicBezTo>
                  <a:pt x="758" y="124"/>
                  <a:pt x="734" y="62"/>
                  <a:pt x="712" y="0"/>
                </a:cubicBezTo>
                <a:cubicBezTo>
                  <a:pt x="604" y="28"/>
                  <a:pt x="495" y="56"/>
                  <a:pt x="387" y="84"/>
                </a:cubicBezTo>
                <a:cubicBezTo>
                  <a:pt x="316" y="102"/>
                  <a:pt x="245" y="113"/>
                  <a:pt x="174" y="130"/>
                </a:cubicBezTo>
                <a:cubicBezTo>
                  <a:pt x="145" y="136"/>
                  <a:pt x="111" y="150"/>
                  <a:pt x="80" y="146"/>
                </a:cubicBezTo>
                <a:cubicBezTo>
                  <a:pt x="80" y="146"/>
                  <a:pt x="80" y="146"/>
                  <a:pt x="79" y="146"/>
                </a:cubicBezTo>
                <a:cubicBezTo>
                  <a:pt x="80" y="147"/>
                  <a:pt x="80" y="147"/>
                  <a:pt x="80" y="148"/>
                </a:cubicBezTo>
                <a:cubicBezTo>
                  <a:pt x="54" y="153"/>
                  <a:pt x="28" y="160"/>
                  <a:pt x="3" y="164"/>
                </a:cubicBezTo>
                <a:cubicBezTo>
                  <a:pt x="0" y="164"/>
                  <a:pt x="3" y="189"/>
                  <a:pt x="8" y="222"/>
                </a:cubicBezTo>
                <a:cubicBezTo>
                  <a:pt x="94" y="210"/>
                  <a:pt x="179" y="194"/>
                  <a:pt x="263" y="173"/>
                </a:cubicBezTo>
                <a:cubicBezTo>
                  <a:pt x="279" y="242"/>
                  <a:pt x="294" y="311"/>
                  <a:pt x="310" y="379"/>
                </a:cubicBezTo>
                <a:cubicBezTo>
                  <a:pt x="310" y="382"/>
                  <a:pt x="311" y="385"/>
                  <a:pt x="314" y="385"/>
                </a:cubicBezTo>
                <a:cubicBezTo>
                  <a:pt x="315" y="386"/>
                  <a:pt x="317" y="385"/>
                  <a:pt x="318" y="384"/>
                </a:cubicBezTo>
                <a:cubicBezTo>
                  <a:pt x="337" y="376"/>
                  <a:pt x="351" y="390"/>
                  <a:pt x="368" y="387"/>
                </a:cubicBezTo>
                <a:cubicBezTo>
                  <a:pt x="373" y="387"/>
                  <a:pt x="375" y="381"/>
                  <a:pt x="382" y="382"/>
                </a:cubicBezTo>
                <a:cubicBezTo>
                  <a:pt x="391" y="383"/>
                  <a:pt x="398" y="392"/>
                  <a:pt x="405" y="397"/>
                </a:cubicBezTo>
                <a:cubicBezTo>
                  <a:pt x="419" y="406"/>
                  <a:pt x="438" y="408"/>
                  <a:pt x="453" y="400"/>
                </a:cubicBezTo>
                <a:cubicBezTo>
                  <a:pt x="463" y="395"/>
                  <a:pt x="473" y="387"/>
                  <a:pt x="483" y="389"/>
                </a:cubicBezTo>
                <a:cubicBezTo>
                  <a:pt x="492" y="391"/>
                  <a:pt x="498" y="400"/>
                  <a:pt x="505" y="407"/>
                </a:cubicBezTo>
                <a:cubicBezTo>
                  <a:pt x="515" y="416"/>
                  <a:pt x="519" y="412"/>
                  <a:pt x="529" y="407"/>
                </a:cubicBezTo>
                <a:cubicBezTo>
                  <a:pt x="532" y="404"/>
                  <a:pt x="536" y="399"/>
                  <a:pt x="541" y="399"/>
                </a:cubicBezTo>
                <a:cubicBezTo>
                  <a:pt x="547" y="399"/>
                  <a:pt x="550" y="407"/>
                  <a:pt x="556" y="408"/>
                </a:cubicBezTo>
                <a:cubicBezTo>
                  <a:pt x="562" y="410"/>
                  <a:pt x="568" y="404"/>
                  <a:pt x="573" y="401"/>
                </a:cubicBezTo>
                <a:cubicBezTo>
                  <a:pt x="587" y="393"/>
                  <a:pt x="605" y="398"/>
                  <a:pt x="621" y="402"/>
                </a:cubicBezTo>
                <a:cubicBezTo>
                  <a:pt x="636" y="407"/>
                  <a:pt x="655" y="409"/>
                  <a:pt x="667" y="397"/>
                </a:cubicBezTo>
                <a:cubicBezTo>
                  <a:pt x="672" y="391"/>
                  <a:pt x="676" y="382"/>
                  <a:pt x="683" y="379"/>
                </a:cubicBezTo>
                <a:cubicBezTo>
                  <a:pt x="687" y="378"/>
                  <a:pt x="691" y="378"/>
                  <a:pt x="695" y="377"/>
                </a:cubicBezTo>
                <a:cubicBezTo>
                  <a:pt x="701" y="374"/>
                  <a:pt x="703" y="366"/>
                  <a:pt x="708" y="362"/>
                </a:cubicBezTo>
                <a:cubicBezTo>
                  <a:pt x="717" y="355"/>
                  <a:pt x="731" y="363"/>
                  <a:pt x="742" y="360"/>
                </a:cubicBezTo>
                <a:cubicBezTo>
                  <a:pt x="748" y="359"/>
                  <a:pt x="752" y="355"/>
                  <a:pt x="758" y="354"/>
                </a:cubicBezTo>
                <a:cubicBezTo>
                  <a:pt x="767" y="354"/>
                  <a:pt x="775" y="362"/>
                  <a:pt x="783" y="366"/>
                </a:cubicBezTo>
                <a:cubicBezTo>
                  <a:pt x="795" y="371"/>
                  <a:pt x="809" y="368"/>
                  <a:pt x="820" y="361"/>
                </a:cubicBezTo>
                <a:cubicBezTo>
                  <a:pt x="820" y="361"/>
                  <a:pt x="821" y="360"/>
                  <a:pt x="821" y="360"/>
                </a:cubicBezTo>
                <a:cubicBezTo>
                  <a:pt x="821" y="360"/>
                  <a:pt x="821" y="360"/>
                  <a:pt x="820" y="359"/>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8"/>
          <p:cNvSpPr>
            <a:spLocks/>
          </p:cNvSpPr>
          <p:nvPr/>
        </p:nvSpPr>
        <p:spPr bwMode="auto">
          <a:xfrm>
            <a:off x="14627226" y="4311650"/>
            <a:ext cx="1908175" cy="1403350"/>
          </a:xfrm>
          <a:custGeom>
            <a:avLst/>
            <a:gdLst>
              <a:gd name="T0" fmla="*/ 604 w 604"/>
              <a:gd name="T1" fmla="*/ 324 h 444"/>
              <a:gd name="T2" fmla="*/ 580 w 604"/>
              <a:gd name="T3" fmla="*/ 262 h 444"/>
              <a:gd name="T4" fmla="*/ 565 w 604"/>
              <a:gd name="T5" fmla="*/ 235 h 444"/>
              <a:gd name="T6" fmla="*/ 559 w 604"/>
              <a:gd name="T7" fmla="*/ 205 h 444"/>
              <a:gd name="T8" fmla="*/ 523 w 604"/>
              <a:gd name="T9" fmla="*/ 126 h 444"/>
              <a:gd name="T10" fmla="*/ 503 w 604"/>
              <a:gd name="T11" fmla="*/ 97 h 444"/>
              <a:gd name="T12" fmla="*/ 499 w 604"/>
              <a:gd name="T13" fmla="*/ 66 h 444"/>
              <a:gd name="T14" fmla="*/ 488 w 604"/>
              <a:gd name="T15" fmla="*/ 50 h 444"/>
              <a:gd name="T16" fmla="*/ 483 w 604"/>
              <a:gd name="T17" fmla="*/ 16 h 444"/>
              <a:gd name="T18" fmla="*/ 470 w 604"/>
              <a:gd name="T19" fmla="*/ 0 h 444"/>
              <a:gd name="T20" fmla="*/ 395 w 604"/>
              <a:gd name="T21" fmla="*/ 15 h 444"/>
              <a:gd name="T22" fmla="*/ 110 w 604"/>
              <a:gd name="T23" fmla="*/ 76 h 444"/>
              <a:gd name="T24" fmla="*/ 0 w 604"/>
              <a:gd name="T25" fmla="*/ 99 h 444"/>
              <a:gd name="T26" fmla="*/ 58 w 604"/>
              <a:gd name="T27" fmla="*/ 444 h 444"/>
              <a:gd name="T28" fmla="*/ 604 w 604"/>
              <a:gd name="T29" fmla="*/ 32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4" h="444">
                <a:moveTo>
                  <a:pt x="604" y="324"/>
                </a:moveTo>
                <a:cubicBezTo>
                  <a:pt x="600" y="302"/>
                  <a:pt x="592" y="281"/>
                  <a:pt x="580" y="262"/>
                </a:cubicBezTo>
                <a:cubicBezTo>
                  <a:pt x="574" y="253"/>
                  <a:pt x="568" y="245"/>
                  <a:pt x="565" y="235"/>
                </a:cubicBezTo>
                <a:cubicBezTo>
                  <a:pt x="561" y="225"/>
                  <a:pt x="561" y="215"/>
                  <a:pt x="559" y="205"/>
                </a:cubicBezTo>
                <a:cubicBezTo>
                  <a:pt x="555" y="176"/>
                  <a:pt x="542" y="148"/>
                  <a:pt x="523" y="126"/>
                </a:cubicBezTo>
                <a:cubicBezTo>
                  <a:pt x="516" y="117"/>
                  <a:pt x="507" y="109"/>
                  <a:pt x="503" y="97"/>
                </a:cubicBezTo>
                <a:cubicBezTo>
                  <a:pt x="500" y="87"/>
                  <a:pt x="504" y="76"/>
                  <a:pt x="499" y="66"/>
                </a:cubicBezTo>
                <a:cubicBezTo>
                  <a:pt x="495" y="60"/>
                  <a:pt x="490" y="57"/>
                  <a:pt x="488" y="50"/>
                </a:cubicBezTo>
                <a:cubicBezTo>
                  <a:pt x="485" y="38"/>
                  <a:pt x="490" y="27"/>
                  <a:pt x="483" y="16"/>
                </a:cubicBezTo>
                <a:cubicBezTo>
                  <a:pt x="480" y="10"/>
                  <a:pt x="475" y="5"/>
                  <a:pt x="470" y="0"/>
                </a:cubicBezTo>
                <a:cubicBezTo>
                  <a:pt x="445" y="5"/>
                  <a:pt x="420" y="9"/>
                  <a:pt x="395" y="15"/>
                </a:cubicBezTo>
                <a:cubicBezTo>
                  <a:pt x="300" y="35"/>
                  <a:pt x="205" y="56"/>
                  <a:pt x="110" y="76"/>
                </a:cubicBezTo>
                <a:cubicBezTo>
                  <a:pt x="74" y="84"/>
                  <a:pt x="37" y="92"/>
                  <a:pt x="0" y="99"/>
                </a:cubicBezTo>
                <a:cubicBezTo>
                  <a:pt x="19" y="214"/>
                  <a:pt x="38" y="329"/>
                  <a:pt x="58" y="444"/>
                </a:cubicBezTo>
                <a:cubicBezTo>
                  <a:pt x="241" y="413"/>
                  <a:pt x="424" y="373"/>
                  <a:pt x="604" y="324"/>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9"/>
          <p:cNvSpPr>
            <a:spLocks/>
          </p:cNvSpPr>
          <p:nvPr/>
        </p:nvSpPr>
        <p:spPr bwMode="auto">
          <a:xfrm>
            <a:off x="14811376" y="5335588"/>
            <a:ext cx="2049463" cy="1403350"/>
          </a:xfrm>
          <a:custGeom>
            <a:avLst/>
            <a:gdLst>
              <a:gd name="T0" fmla="*/ 624 w 649"/>
              <a:gd name="T1" fmla="*/ 248 h 444"/>
              <a:gd name="T2" fmla="*/ 583 w 649"/>
              <a:gd name="T3" fmla="*/ 84 h 444"/>
              <a:gd name="T4" fmla="*/ 574 w 649"/>
              <a:gd name="T5" fmla="*/ 62 h 444"/>
              <a:gd name="T6" fmla="*/ 559 w 649"/>
              <a:gd name="T7" fmla="*/ 50 h 444"/>
              <a:gd name="T8" fmla="*/ 548 w 649"/>
              <a:gd name="T9" fmla="*/ 13 h 444"/>
              <a:gd name="T10" fmla="*/ 546 w 649"/>
              <a:gd name="T11" fmla="*/ 0 h 444"/>
              <a:gd name="T12" fmla="*/ 0 w 649"/>
              <a:gd name="T13" fmla="*/ 120 h 444"/>
              <a:gd name="T14" fmla="*/ 54 w 649"/>
              <a:gd name="T15" fmla="*/ 444 h 444"/>
              <a:gd name="T16" fmla="*/ 457 w 649"/>
              <a:gd name="T17" fmla="*/ 367 h 444"/>
              <a:gd name="T18" fmla="*/ 483 w 649"/>
              <a:gd name="T19" fmla="*/ 365 h 444"/>
              <a:gd name="T20" fmla="*/ 531 w 649"/>
              <a:gd name="T21" fmla="*/ 375 h 444"/>
              <a:gd name="T22" fmla="*/ 551 w 649"/>
              <a:gd name="T23" fmla="*/ 366 h 444"/>
              <a:gd name="T24" fmla="*/ 649 w 649"/>
              <a:gd name="T25" fmla="*/ 372 h 444"/>
              <a:gd name="T26" fmla="*/ 641 w 649"/>
              <a:gd name="T27" fmla="*/ 357 h 444"/>
              <a:gd name="T28" fmla="*/ 635 w 649"/>
              <a:gd name="T29" fmla="*/ 340 h 444"/>
              <a:gd name="T30" fmla="*/ 635 w 649"/>
              <a:gd name="T31" fmla="*/ 320 h 444"/>
              <a:gd name="T32" fmla="*/ 624 w 649"/>
              <a:gd name="T33" fmla="*/ 24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9" h="444">
                <a:moveTo>
                  <a:pt x="624" y="248"/>
                </a:moveTo>
                <a:cubicBezTo>
                  <a:pt x="611" y="194"/>
                  <a:pt x="597" y="139"/>
                  <a:pt x="583" y="84"/>
                </a:cubicBezTo>
                <a:cubicBezTo>
                  <a:pt x="581" y="76"/>
                  <a:pt x="579" y="68"/>
                  <a:pt x="574" y="62"/>
                </a:cubicBezTo>
                <a:cubicBezTo>
                  <a:pt x="569" y="57"/>
                  <a:pt x="564" y="55"/>
                  <a:pt x="559" y="50"/>
                </a:cubicBezTo>
                <a:cubicBezTo>
                  <a:pt x="550" y="41"/>
                  <a:pt x="549" y="26"/>
                  <a:pt x="548" y="13"/>
                </a:cubicBezTo>
                <a:cubicBezTo>
                  <a:pt x="547" y="9"/>
                  <a:pt x="547" y="5"/>
                  <a:pt x="546" y="0"/>
                </a:cubicBezTo>
                <a:cubicBezTo>
                  <a:pt x="366" y="49"/>
                  <a:pt x="183" y="89"/>
                  <a:pt x="0" y="120"/>
                </a:cubicBezTo>
                <a:cubicBezTo>
                  <a:pt x="18" y="228"/>
                  <a:pt x="36" y="336"/>
                  <a:pt x="54" y="444"/>
                </a:cubicBezTo>
                <a:cubicBezTo>
                  <a:pt x="188" y="418"/>
                  <a:pt x="323" y="393"/>
                  <a:pt x="457" y="367"/>
                </a:cubicBezTo>
                <a:cubicBezTo>
                  <a:pt x="466" y="365"/>
                  <a:pt x="475" y="364"/>
                  <a:pt x="483" y="365"/>
                </a:cubicBezTo>
                <a:cubicBezTo>
                  <a:pt x="500" y="367"/>
                  <a:pt x="515" y="378"/>
                  <a:pt x="531" y="375"/>
                </a:cubicBezTo>
                <a:cubicBezTo>
                  <a:pt x="538" y="373"/>
                  <a:pt x="545" y="369"/>
                  <a:pt x="551" y="366"/>
                </a:cubicBezTo>
                <a:cubicBezTo>
                  <a:pt x="582" y="353"/>
                  <a:pt x="615" y="368"/>
                  <a:pt x="649" y="372"/>
                </a:cubicBezTo>
                <a:cubicBezTo>
                  <a:pt x="646" y="367"/>
                  <a:pt x="644" y="362"/>
                  <a:pt x="641" y="357"/>
                </a:cubicBezTo>
                <a:cubicBezTo>
                  <a:pt x="639" y="351"/>
                  <a:pt x="636" y="346"/>
                  <a:pt x="635" y="340"/>
                </a:cubicBezTo>
                <a:cubicBezTo>
                  <a:pt x="634" y="333"/>
                  <a:pt x="635" y="327"/>
                  <a:pt x="635" y="320"/>
                </a:cubicBezTo>
                <a:cubicBezTo>
                  <a:pt x="636" y="296"/>
                  <a:pt x="630" y="272"/>
                  <a:pt x="624" y="248"/>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0"/>
          <p:cNvSpPr>
            <a:spLocks/>
          </p:cNvSpPr>
          <p:nvPr/>
        </p:nvSpPr>
        <p:spPr bwMode="auto">
          <a:xfrm>
            <a:off x="14981238" y="6451600"/>
            <a:ext cx="2406650" cy="1250950"/>
          </a:xfrm>
          <a:custGeom>
            <a:avLst/>
            <a:gdLst>
              <a:gd name="T0" fmla="*/ 740 w 762"/>
              <a:gd name="T1" fmla="*/ 254 h 396"/>
              <a:gd name="T2" fmla="*/ 727 w 762"/>
              <a:gd name="T3" fmla="*/ 245 h 396"/>
              <a:gd name="T4" fmla="*/ 705 w 762"/>
              <a:gd name="T5" fmla="*/ 216 h 396"/>
              <a:gd name="T6" fmla="*/ 692 w 762"/>
              <a:gd name="T7" fmla="*/ 175 h 396"/>
              <a:gd name="T8" fmla="*/ 675 w 762"/>
              <a:gd name="T9" fmla="*/ 143 h 396"/>
              <a:gd name="T10" fmla="*/ 653 w 762"/>
              <a:gd name="T11" fmla="*/ 105 h 396"/>
              <a:gd name="T12" fmla="*/ 632 w 762"/>
              <a:gd name="T13" fmla="*/ 71 h 396"/>
              <a:gd name="T14" fmla="*/ 619 w 762"/>
              <a:gd name="T15" fmla="*/ 57 h 396"/>
              <a:gd name="T16" fmla="*/ 595 w 762"/>
              <a:gd name="T17" fmla="*/ 19 h 396"/>
              <a:gd name="T18" fmla="*/ 497 w 762"/>
              <a:gd name="T19" fmla="*/ 13 h 396"/>
              <a:gd name="T20" fmla="*/ 477 w 762"/>
              <a:gd name="T21" fmla="*/ 22 h 396"/>
              <a:gd name="T22" fmla="*/ 429 w 762"/>
              <a:gd name="T23" fmla="*/ 12 h 396"/>
              <a:gd name="T24" fmla="*/ 403 w 762"/>
              <a:gd name="T25" fmla="*/ 14 h 396"/>
              <a:gd name="T26" fmla="*/ 0 w 762"/>
              <a:gd name="T27" fmla="*/ 91 h 396"/>
              <a:gd name="T28" fmla="*/ 37 w 762"/>
              <a:gd name="T29" fmla="*/ 317 h 396"/>
              <a:gd name="T30" fmla="*/ 200 w 762"/>
              <a:gd name="T31" fmla="*/ 289 h 396"/>
              <a:gd name="T32" fmla="*/ 220 w 762"/>
              <a:gd name="T33" fmla="*/ 396 h 396"/>
              <a:gd name="T34" fmla="*/ 252 w 762"/>
              <a:gd name="T35" fmla="*/ 390 h 396"/>
              <a:gd name="T36" fmla="*/ 537 w 762"/>
              <a:gd name="T37" fmla="*/ 325 h 396"/>
              <a:gd name="T38" fmla="*/ 762 w 762"/>
              <a:gd name="T39" fmla="*/ 267 h 396"/>
              <a:gd name="T40" fmla="*/ 740 w 762"/>
              <a:gd name="T41" fmla="*/ 25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2" h="396">
                <a:moveTo>
                  <a:pt x="740" y="254"/>
                </a:moveTo>
                <a:cubicBezTo>
                  <a:pt x="736" y="251"/>
                  <a:pt x="732" y="247"/>
                  <a:pt x="727" y="245"/>
                </a:cubicBezTo>
                <a:cubicBezTo>
                  <a:pt x="717" y="240"/>
                  <a:pt x="710" y="228"/>
                  <a:pt x="705" y="216"/>
                </a:cubicBezTo>
                <a:cubicBezTo>
                  <a:pt x="699" y="203"/>
                  <a:pt x="697" y="188"/>
                  <a:pt x="692" y="175"/>
                </a:cubicBezTo>
                <a:cubicBezTo>
                  <a:pt x="687" y="164"/>
                  <a:pt x="680" y="154"/>
                  <a:pt x="675" y="143"/>
                </a:cubicBezTo>
                <a:cubicBezTo>
                  <a:pt x="668" y="130"/>
                  <a:pt x="660" y="118"/>
                  <a:pt x="653" y="105"/>
                </a:cubicBezTo>
                <a:cubicBezTo>
                  <a:pt x="646" y="94"/>
                  <a:pt x="640" y="81"/>
                  <a:pt x="632" y="71"/>
                </a:cubicBezTo>
                <a:cubicBezTo>
                  <a:pt x="628" y="66"/>
                  <a:pt x="623" y="62"/>
                  <a:pt x="619" y="57"/>
                </a:cubicBezTo>
                <a:cubicBezTo>
                  <a:pt x="609" y="46"/>
                  <a:pt x="602" y="32"/>
                  <a:pt x="595" y="19"/>
                </a:cubicBezTo>
                <a:cubicBezTo>
                  <a:pt x="561" y="15"/>
                  <a:pt x="528" y="0"/>
                  <a:pt x="497" y="13"/>
                </a:cubicBezTo>
                <a:cubicBezTo>
                  <a:pt x="491" y="16"/>
                  <a:pt x="484" y="20"/>
                  <a:pt x="477" y="22"/>
                </a:cubicBezTo>
                <a:cubicBezTo>
                  <a:pt x="461" y="25"/>
                  <a:pt x="446" y="14"/>
                  <a:pt x="429" y="12"/>
                </a:cubicBezTo>
                <a:cubicBezTo>
                  <a:pt x="421" y="11"/>
                  <a:pt x="412" y="12"/>
                  <a:pt x="403" y="14"/>
                </a:cubicBezTo>
                <a:cubicBezTo>
                  <a:pt x="269" y="40"/>
                  <a:pt x="134" y="65"/>
                  <a:pt x="0" y="91"/>
                </a:cubicBezTo>
                <a:cubicBezTo>
                  <a:pt x="12" y="167"/>
                  <a:pt x="25" y="242"/>
                  <a:pt x="37" y="317"/>
                </a:cubicBezTo>
                <a:cubicBezTo>
                  <a:pt x="91" y="305"/>
                  <a:pt x="145" y="297"/>
                  <a:pt x="200" y="289"/>
                </a:cubicBezTo>
                <a:cubicBezTo>
                  <a:pt x="207" y="324"/>
                  <a:pt x="213" y="360"/>
                  <a:pt x="220" y="396"/>
                </a:cubicBezTo>
                <a:cubicBezTo>
                  <a:pt x="231" y="395"/>
                  <a:pt x="241" y="392"/>
                  <a:pt x="252" y="390"/>
                </a:cubicBezTo>
                <a:cubicBezTo>
                  <a:pt x="347" y="368"/>
                  <a:pt x="442" y="347"/>
                  <a:pt x="537" y="325"/>
                </a:cubicBezTo>
                <a:cubicBezTo>
                  <a:pt x="612" y="308"/>
                  <a:pt x="687" y="286"/>
                  <a:pt x="762" y="267"/>
                </a:cubicBezTo>
                <a:cubicBezTo>
                  <a:pt x="754" y="263"/>
                  <a:pt x="746" y="260"/>
                  <a:pt x="740" y="254"/>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1"/>
          <p:cNvSpPr>
            <a:spLocks/>
          </p:cNvSpPr>
          <p:nvPr/>
        </p:nvSpPr>
        <p:spPr bwMode="auto">
          <a:xfrm>
            <a:off x="15676563" y="7294563"/>
            <a:ext cx="2176463" cy="1489075"/>
          </a:xfrm>
          <a:custGeom>
            <a:avLst/>
            <a:gdLst>
              <a:gd name="T0" fmla="*/ 646 w 689"/>
              <a:gd name="T1" fmla="*/ 164 h 471"/>
              <a:gd name="T2" fmla="*/ 619 w 689"/>
              <a:gd name="T3" fmla="*/ 93 h 471"/>
              <a:gd name="T4" fmla="*/ 580 w 689"/>
              <a:gd name="T5" fmla="*/ 61 h 471"/>
              <a:gd name="T6" fmla="*/ 578 w 689"/>
              <a:gd name="T7" fmla="*/ 28 h 471"/>
              <a:gd name="T8" fmla="*/ 542 w 689"/>
              <a:gd name="T9" fmla="*/ 0 h 471"/>
              <a:gd name="T10" fmla="*/ 317 w 689"/>
              <a:gd name="T11" fmla="*/ 58 h 471"/>
              <a:gd name="T12" fmla="*/ 32 w 689"/>
              <a:gd name="T13" fmla="*/ 123 h 471"/>
              <a:gd name="T14" fmla="*/ 0 w 689"/>
              <a:gd name="T15" fmla="*/ 129 h 471"/>
              <a:gd name="T16" fmla="*/ 56 w 689"/>
              <a:gd name="T17" fmla="*/ 467 h 471"/>
              <a:gd name="T18" fmla="*/ 57 w 689"/>
              <a:gd name="T19" fmla="*/ 467 h 471"/>
              <a:gd name="T20" fmla="*/ 151 w 689"/>
              <a:gd name="T21" fmla="*/ 451 h 471"/>
              <a:gd name="T22" fmla="*/ 364 w 689"/>
              <a:gd name="T23" fmla="*/ 405 h 471"/>
              <a:gd name="T24" fmla="*/ 689 w 689"/>
              <a:gd name="T25" fmla="*/ 321 h 471"/>
              <a:gd name="T26" fmla="*/ 646 w 689"/>
              <a:gd name="T27" fmla="*/ 1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9" h="471">
                <a:moveTo>
                  <a:pt x="646" y="164"/>
                </a:moveTo>
                <a:cubicBezTo>
                  <a:pt x="641" y="141"/>
                  <a:pt x="637" y="110"/>
                  <a:pt x="619" y="93"/>
                </a:cubicBezTo>
                <a:cubicBezTo>
                  <a:pt x="606" y="80"/>
                  <a:pt x="586" y="80"/>
                  <a:pt x="580" y="61"/>
                </a:cubicBezTo>
                <a:cubicBezTo>
                  <a:pt x="577" y="50"/>
                  <a:pt x="581" y="39"/>
                  <a:pt x="578" y="28"/>
                </a:cubicBezTo>
                <a:cubicBezTo>
                  <a:pt x="573" y="12"/>
                  <a:pt x="557" y="7"/>
                  <a:pt x="542" y="0"/>
                </a:cubicBezTo>
                <a:cubicBezTo>
                  <a:pt x="467" y="19"/>
                  <a:pt x="392" y="41"/>
                  <a:pt x="317" y="58"/>
                </a:cubicBezTo>
                <a:cubicBezTo>
                  <a:pt x="222" y="80"/>
                  <a:pt x="127" y="101"/>
                  <a:pt x="32" y="123"/>
                </a:cubicBezTo>
                <a:cubicBezTo>
                  <a:pt x="21" y="125"/>
                  <a:pt x="11" y="128"/>
                  <a:pt x="0" y="129"/>
                </a:cubicBezTo>
                <a:cubicBezTo>
                  <a:pt x="20" y="241"/>
                  <a:pt x="38" y="354"/>
                  <a:pt x="56" y="467"/>
                </a:cubicBezTo>
                <a:cubicBezTo>
                  <a:pt x="57" y="467"/>
                  <a:pt x="57" y="467"/>
                  <a:pt x="57" y="467"/>
                </a:cubicBezTo>
                <a:cubicBezTo>
                  <a:pt x="88" y="471"/>
                  <a:pt x="122" y="457"/>
                  <a:pt x="151" y="451"/>
                </a:cubicBezTo>
                <a:cubicBezTo>
                  <a:pt x="222" y="434"/>
                  <a:pt x="293" y="423"/>
                  <a:pt x="364" y="405"/>
                </a:cubicBezTo>
                <a:cubicBezTo>
                  <a:pt x="472" y="377"/>
                  <a:pt x="581" y="349"/>
                  <a:pt x="689" y="321"/>
                </a:cubicBezTo>
                <a:cubicBezTo>
                  <a:pt x="672" y="269"/>
                  <a:pt x="655" y="218"/>
                  <a:pt x="646" y="164"/>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2"/>
          <p:cNvSpPr>
            <a:spLocks/>
          </p:cNvSpPr>
          <p:nvPr/>
        </p:nvSpPr>
        <p:spPr bwMode="auto">
          <a:xfrm>
            <a:off x="14879638" y="8855075"/>
            <a:ext cx="3883025" cy="3546475"/>
          </a:xfrm>
          <a:custGeom>
            <a:avLst/>
            <a:gdLst>
              <a:gd name="T0" fmla="*/ 1184 w 1229"/>
              <a:gd name="T1" fmla="*/ 425 h 1122"/>
              <a:gd name="T2" fmla="*/ 1128 w 1229"/>
              <a:gd name="T3" fmla="*/ 318 h 1122"/>
              <a:gd name="T4" fmla="*/ 1097 w 1229"/>
              <a:gd name="T5" fmla="*/ 187 h 1122"/>
              <a:gd name="T6" fmla="*/ 1050 w 1229"/>
              <a:gd name="T7" fmla="*/ 187 h 1122"/>
              <a:gd name="T8" fmla="*/ 1012 w 1229"/>
              <a:gd name="T9" fmla="*/ 193 h 1122"/>
              <a:gd name="T10" fmla="*/ 971 w 1229"/>
              <a:gd name="T11" fmla="*/ 187 h 1122"/>
              <a:gd name="T12" fmla="*/ 924 w 1229"/>
              <a:gd name="T13" fmla="*/ 204 h 1122"/>
              <a:gd name="T14" fmla="*/ 896 w 1229"/>
              <a:gd name="T15" fmla="*/ 224 h 1122"/>
              <a:gd name="T16" fmla="*/ 802 w 1229"/>
              <a:gd name="T17" fmla="*/ 228 h 1122"/>
              <a:gd name="T18" fmla="*/ 770 w 1229"/>
              <a:gd name="T19" fmla="*/ 226 h 1122"/>
              <a:gd name="T20" fmla="*/ 734 w 1229"/>
              <a:gd name="T21" fmla="*/ 234 h 1122"/>
              <a:gd name="T22" fmla="*/ 682 w 1229"/>
              <a:gd name="T23" fmla="*/ 227 h 1122"/>
              <a:gd name="T24" fmla="*/ 611 w 1229"/>
              <a:gd name="T25" fmla="*/ 209 h 1122"/>
              <a:gd name="T26" fmla="*/ 547 w 1229"/>
              <a:gd name="T27" fmla="*/ 211 h 1122"/>
              <a:gd name="T28" fmla="*/ 539 w 1229"/>
              <a:gd name="T29" fmla="*/ 206 h 1122"/>
              <a:gd name="T30" fmla="*/ 237 w 1229"/>
              <a:gd name="T31" fmla="*/ 49 h 1122"/>
              <a:gd name="T32" fmla="*/ 332 w 1229"/>
              <a:gd name="T33" fmla="*/ 546 h 1122"/>
              <a:gd name="T34" fmla="*/ 135 w 1229"/>
              <a:gd name="T35" fmla="*/ 578 h 1122"/>
              <a:gd name="T36" fmla="*/ 0 w 1229"/>
              <a:gd name="T37" fmla="*/ 599 h 1122"/>
              <a:gd name="T38" fmla="*/ 25 w 1229"/>
              <a:gd name="T39" fmla="*/ 622 h 1122"/>
              <a:gd name="T40" fmla="*/ 59 w 1229"/>
              <a:gd name="T41" fmla="*/ 647 h 1122"/>
              <a:gd name="T42" fmla="*/ 94 w 1229"/>
              <a:gd name="T43" fmla="*/ 674 h 1122"/>
              <a:gd name="T44" fmla="*/ 166 w 1229"/>
              <a:gd name="T45" fmla="*/ 716 h 1122"/>
              <a:gd name="T46" fmla="*/ 207 w 1229"/>
              <a:gd name="T47" fmla="*/ 767 h 1122"/>
              <a:gd name="T48" fmla="*/ 258 w 1229"/>
              <a:gd name="T49" fmla="*/ 832 h 1122"/>
              <a:gd name="T50" fmla="*/ 297 w 1229"/>
              <a:gd name="T51" fmla="*/ 867 h 1122"/>
              <a:gd name="T52" fmla="*/ 379 w 1229"/>
              <a:gd name="T53" fmla="*/ 889 h 1122"/>
              <a:gd name="T54" fmla="*/ 404 w 1229"/>
              <a:gd name="T55" fmla="*/ 868 h 1122"/>
              <a:gd name="T56" fmla="*/ 435 w 1229"/>
              <a:gd name="T57" fmla="*/ 807 h 1122"/>
              <a:gd name="T58" fmla="*/ 466 w 1229"/>
              <a:gd name="T59" fmla="*/ 784 h 1122"/>
              <a:gd name="T60" fmla="*/ 528 w 1229"/>
              <a:gd name="T61" fmla="*/ 786 h 1122"/>
              <a:gd name="T62" fmla="*/ 596 w 1229"/>
              <a:gd name="T63" fmla="*/ 835 h 1122"/>
              <a:gd name="T64" fmla="*/ 666 w 1229"/>
              <a:gd name="T65" fmla="*/ 912 h 1122"/>
              <a:gd name="T66" fmla="*/ 741 w 1229"/>
              <a:gd name="T67" fmla="*/ 970 h 1122"/>
              <a:gd name="T68" fmla="*/ 785 w 1229"/>
              <a:gd name="T69" fmla="*/ 1047 h 1122"/>
              <a:gd name="T70" fmla="*/ 804 w 1229"/>
              <a:gd name="T71" fmla="*/ 1074 h 1122"/>
              <a:gd name="T72" fmla="*/ 914 w 1229"/>
              <a:gd name="T73" fmla="*/ 1111 h 1122"/>
              <a:gd name="T74" fmla="*/ 1018 w 1229"/>
              <a:gd name="T75" fmla="*/ 1108 h 1122"/>
              <a:gd name="T76" fmla="*/ 998 w 1229"/>
              <a:gd name="T77" fmla="*/ 1095 h 1122"/>
              <a:gd name="T78" fmla="*/ 953 w 1229"/>
              <a:gd name="T79" fmla="*/ 1010 h 1122"/>
              <a:gd name="T80" fmla="*/ 958 w 1229"/>
              <a:gd name="T81" fmla="*/ 986 h 1122"/>
              <a:gd name="T82" fmla="*/ 933 w 1229"/>
              <a:gd name="T83" fmla="*/ 956 h 1122"/>
              <a:gd name="T84" fmla="*/ 955 w 1229"/>
              <a:gd name="T85" fmla="*/ 932 h 1122"/>
              <a:gd name="T86" fmla="*/ 940 w 1229"/>
              <a:gd name="T87" fmla="*/ 912 h 1122"/>
              <a:gd name="T88" fmla="*/ 964 w 1229"/>
              <a:gd name="T89" fmla="*/ 888 h 1122"/>
              <a:gd name="T90" fmla="*/ 950 w 1229"/>
              <a:gd name="T91" fmla="*/ 866 h 1122"/>
              <a:gd name="T92" fmla="*/ 965 w 1229"/>
              <a:gd name="T93" fmla="*/ 864 h 1122"/>
              <a:gd name="T94" fmla="*/ 989 w 1229"/>
              <a:gd name="T95" fmla="*/ 842 h 1122"/>
              <a:gd name="T96" fmla="*/ 985 w 1229"/>
              <a:gd name="T97" fmla="*/ 823 h 1122"/>
              <a:gd name="T98" fmla="*/ 993 w 1229"/>
              <a:gd name="T99" fmla="*/ 816 h 1122"/>
              <a:gd name="T100" fmla="*/ 1017 w 1229"/>
              <a:gd name="T101" fmla="*/ 798 h 1122"/>
              <a:gd name="T102" fmla="*/ 1014 w 1229"/>
              <a:gd name="T103" fmla="*/ 779 h 1122"/>
              <a:gd name="T104" fmla="*/ 1076 w 1229"/>
              <a:gd name="T105" fmla="*/ 763 h 1122"/>
              <a:gd name="T106" fmla="*/ 1110 w 1229"/>
              <a:gd name="T107" fmla="*/ 700 h 1122"/>
              <a:gd name="T108" fmla="*/ 1117 w 1229"/>
              <a:gd name="T109" fmla="*/ 650 h 1122"/>
              <a:gd name="T110" fmla="*/ 1134 w 1229"/>
              <a:gd name="T111" fmla="*/ 620 h 1122"/>
              <a:gd name="T112" fmla="*/ 1139 w 1229"/>
              <a:gd name="T113" fmla="*/ 635 h 1122"/>
              <a:gd name="T114" fmla="*/ 1156 w 1229"/>
              <a:gd name="T115" fmla="*/ 652 h 1122"/>
              <a:gd name="T116" fmla="*/ 1229 w 1229"/>
              <a:gd name="T117" fmla="*/ 601 h 1122"/>
              <a:gd name="T118" fmla="*/ 1207 w 1229"/>
              <a:gd name="T119" fmla="*/ 508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29" h="1122">
                <a:moveTo>
                  <a:pt x="1213" y="470"/>
                </a:moveTo>
                <a:cubicBezTo>
                  <a:pt x="1212" y="452"/>
                  <a:pt x="1197" y="438"/>
                  <a:pt x="1184" y="425"/>
                </a:cubicBezTo>
                <a:cubicBezTo>
                  <a:pt x="1166" y="409"/>
                  <a:pt x="1150" y="391"/>
                  <a:pt x="1140" y="368"/>
                </a:cubicBezTo>
                <a:cubicBezTo>
                  <a:pt x="1134" y="352"/>
                  <a:pt x="1131" y="335"/>
                  <a:pt x="1128" y="318"/>
                </a:cubicBezTo>
                <a:cubicBezTo>
                  <a:pt x="1121" y="277"/>
                  <a:pt x="1112" y="236"/>
                  <a:pt x="1102" y="196"/>
                </a:cubicBezTo>
                <a:cubicBezTo>
                  <a:pt x="1101" y="192"/>
                  <a:pt x="1100" y="189"/>
                  <a:pt x="1097" y="187"/>
                </a:cubicBezTo>
                <a:cubicBezTo>
                  <a:pt x="1092" y="183"/>
                  <a:pt x="1085" y="187"/>
                  <a:pt x="1079" y="189"/>
                </a:cubicBezTo>
                <a:cubicBezTo>
                  <a:pt x="1070" y="192"/>
                  <a:pt x="1059" y="192"/>
                  <a:pt x="1050" y="187"/>
                </a:cubicBezTo>
                <a:cubicBezTo>
                  <a:pt x="1050" y="187"/>
                  <a:pt x="1049" y="188"/>
                  <a:pt x="1049" y="188"/>
                </a:cubicBezTo>
                <a:cubicBezTo>
                  <a:pt x="1038" y="195"/>
                  <a:pt x="1024" y="198"/>
                  <a:pt x="1012" y="193"/>
                </a:cubicBezTo>
                <a:cubicBezTo>
                  <a:pt x="1004" y="189"/>
                  <a:pt x="996" y="181"/>
                  <a:pt x="987" y="181"/>
                </a:cubicBezTo>
                <a:cubicBezTo>
                  <a:pt x="981" y="182"/>
                  <a:pt x="977" y="186"/>
                  <a:pt x="971" y="187"/>
                </a:cubicBezTo>
                <a:cubicBezTo>
                  <a:pt x="960" y="190"/>
                  <a:pt x="946" y="182"/>
                  <a:pt x="937" y="189"/>
                </a:cubicBezTo>
                <a:cubicBezTo>
                  <a:pt x="932" y="193"/>
                  <a:pt x="930" y="201"/>
                  <a:pt x="924" y="204"/>
                </a:cubicBezTo>
                <a:cubicBezTo>
                  <a:pt x="920" y="205"/>
                  <a:pt x="916" y="205"/>
                  <a:pt x="912" y="206"/>
                </a:cubicBezTo>
                <a:cubicBezTo>
                  <a:pt x="905" y="209"/>
                  <a:pt x="901" y="218"/>
                  <a:pt x="896" y="224"/>
                </a:cubicBezTo>
                <a:cubicBezTo>
                  <a:pt x="884" y="236"/>
                  <a:pt x="865" y="234"/>
                  <a:pt x="850" y="229"/>
                </a:cubicBezTo>
                <a:cubicBezTo>
                  <a:pt x="834" y="225"/>
                  <a:pt x="816" y="220"/>
                  <a:pt x="802" y="228"/>
                </a:cubicBezTo>
                <a:cubicBezTo>
                  <a:pt x="797" y="231"/>
                  <a:pt x="791" y="237"/>
                  <a:pt x="785" y="235"/>
                </a:cubicBezTo>
                <a:cubicBezTo>
                  <a:pt x="779" y="234"/>
                  <a:pt x="776" y="226"/>
                  <a:pt x="770" y="226"/>
                </a:cubicBezTo>
                <a:cubicBezTo>
                  <a:pt x="765" y="226"/>
                  <a:pt x="761" y="231"/>
                  <a:pt x="758" y="234"/>
                </a:cubicBezTo>
                <a:cubicBezTo>
                  <a:pt x="748" y="239"/>
                  <a:pt x="744" y="243"/>
                  <a:pt x="734" y="234"/>
                </a:cubicBezTo>
                <a:cubicBezTo>
                  <a:pt x="727" y="227"/>
                  <a:pt x="721" y="218"/>
                  <a:pt x="712" y="216"/>
                </a:cubicBezTo>
                <a:cubicBezTo>
                  <a:pt x="702" y="214"/>
                  <a:pt x="692" y="222"/>
                  <a:pt x="682" y="227"/>
                </a:cubicBezTo>
                <a:cubicBezTo>
                  <a:pt x="667" y="235"/>
                  <a:pt x="648" y="233"/>
                  <a:pt x="634" y="224"/>
                </a:cubicBezTo>
                <a:cubicBezTo>
                  <a:pt x="627" y="219"/>
                  <a:pt x="620" y="210"/>
                  <a:pt x="611" y="209"/>
                </a:cubicBezTo>
                <a:cubicBezTo>
                  <a:pt x="604" y="208"/>
                  <a:pt x="602" y="214"/>
                  <a:pt x="597" y="214"/>
                </a:cubicBezTo>
                <a:cubicBezTo>
                  <a:pt x="580" y="217"/>
                  <a:pt x="566" y="203"/>
                  <a:pt x="547" y="211"/>
                </a:cubicBezTo>
                <a:cubicBezTo>
                  <a:pt x="546" y="212"/>
                  <a:pt x="544" y="213"/>
                  <a:pt x="543" y="212"/>
                </a:cubicBezTo>
                <a:cubicBezTo>
                  <a:pt x="540" y="212"/>
                  <a:pt x="539" y="209"/>
                  <a:pt x="539" y="206"/>
                </a:cubicBezTo>
                <a:cubicBezTo>
                  <a:pt x="523" y="138"/>
                  <a:pt x="508" y="69"/>
                  <a:pt x="492" y="0"/>
                </a:cubicBezTo>
                <a:cubicBezTo>
                  <a:pt x="408" y="21"/>
                  <a:pt x="323" y="37"/>
                  <a:pt x="237" y="49"/>
                </a:cubicBezTo>
                <a:cubicBezTo>
                  <a:pt x="249" y="118"/>
                  <a:pt x="272" y="224"/>
                  <a:pt x="274" y="235"/>
                </a:cubicBezTo>
                <a:cubicBezTo>
                  <a:pt x="295" y="339"/>
                  <a:pt x="318" y="442"/>
                  <a:pt x="332" y="546"/>
                </a:cubicBezTo>
                <a:cubicBezTo>
                  <a:pt x="316" y="552"/>
                  <a:pt x="302" y="552"/>
                  <a:pt x="285" y="555"/>
                </a:cubicBezTo>
                <a:cubicBezTo>
                  <a:pt x="235" y="562"/>
                  <a:pt x="185" y="570"/>
                  <a:pt x="135" y="578"/>
                </a:cubicBezTo>
                <a:cubicBezTo>
                  <a:pt x="110" y="581"/>
                  <a:pt x="86" y="585"/>
                  <a:pt x="61" y="589"/>
                </a:cubicBezTo>
                <a:cubicBezTo>
                  <a:pt x="40" y="592"/>
                  <a:pt x="20" y="591"/>
                  <a:pt x="0" y="599"/>
                </a:cubicBezTo>
                <a:cubicBezTo>
                  <a:pt x="5" y="609"/>
                  <a:pt x="14" y="611"/>
                  <a:pt x="22" y="618"/>
                </a:cubicBezTo>
                <a:cubicBezTo>
                  <a:pt x="23" y="619"/>
                  <a:pt x="24" y="620"/>
                  <a:pt x="25" y="622"/>
                </a:cubicBezTo>
                <a:cubicBezTo>
                  <a:pt x="30" y="622"/>
                  <a:pt x="34" y="622"/>
                  <a:pt x="39" y="626"/>
                </a:cubicBezTo>
                <a:cubicBezTo>
                  <a:pt x="46" y="632"/>
                  <a:pt x="47" y="646"/>
                  <a:pt x="59" y="647"/>
                </a:cubicBezTo>
                <a:cubicBezTo>
                  <a:pt x="63" y="648"/>
                  <a:pt x="66" y="646"/>
                  <a:pt x="70" y="646"/>
                </a:cubicBezTo>
                <a:cubicBezTo>
                  <a:pt x="83" y="647"/>
                  <a:pt x="88" y="663"/>
                  <a:pt x="94" y="674"/>
                </a:cubicBezTo>
                <a:cubicBezTo>
                  <a:pt x="101" y="687"/>
                  <a:pt x="113" y="697"/>
                  <a:pt x="127" y="701"/>
                </a:cubicBezTo>
                <a:cubicBezTo>
                  <a:pt x="141" y="704"/>
                  <a:pt x="159" y="704"/>
                  <a:pt x="166" y="716"/>
                </a:cubicBezTo>
                <a:cubicBezTo>
                  <a:pt x="169" y="720"/>
                  <a:pt x="170" y="725"/>
                  <a:pt x="171" y="729"/>
                </a:cubicBezTo>
                <a:cubicBezTo>
                  <a:pt x="178" y="746"/>
                  <a:pt x="198" y="752"/>
                  <a:pt x="207" y="767"/>
                </a:cubicBezTo>
                <a:cubicBezTo>
                  <a:pt x="213" y="777"/>
                  <a:pt x="214" y="790"/>
                  <a:pt x="217" y="801"/>
                </a:cubicBezTo>
                <a:cubicBezTo>
                  <a:pt x="224" y="826"/>
                  <a:pt x="242" y="820"/>
                  <a:pt x="258" y="832"/>
                </a:cubicBezTo>
                <a:cubicBezTo>
                  <a:pt x="269" y="840"/>
                  <a:pt x="268" y="859"/>
                  <a:pt x="280" y="865"/>
                </a:cubicBezTo>
                <a:cubicBezTo>
                  <a:pt x="285" y="867"/>
                  <a:pt x="291" y="867"/>
                  <a:pt x="297" y="867"/>
                </a:cubicBezTo>
                <a:cubicBezTo>
                  <a:pt x="320" y="866"/>
                  <a:pt x="343" y="872"/>
                  <a:pt x="363" y="884"/>
                </a:cubicBezTo>
                <a:cubicBezTo>
                  <a:pt x="368" y="887"/>
                  <a:pt x="373" y="891"/>
                  <a:pt x="379" y="889"/>
                </a:cubicBezTo>
                <a:cubicBezTo>
                  <a:pt x="385" y="887"/>
                  <a:pt x="386" y="879"/>
                  <a:pt x="389" y="874"/>
                </a:cubicBezTo>
                <a:cubicBezTo>
                  <a:pt x="391" y="868"/>
                  <a:pt x="400" y="863"/>
                  <a:pt x="404" y="868"/>
                </a:cubicBezTo>
                <a:cubicBezTo>
                  <a:pt x="414" y="855"/>
                  <a:pt x="401" y="833"/>
                  <a:pt x="412" y="821"/>
                </a:cubicBezTo>
                <a:cubicBezTo>
                  <a:pt x="418" y="814"/>
                  <a:pt x="429" y="813"/>
                  <a:pt x="435" y="807"/>
                </a:cubicBezTo>
                <a:cubicBezTo>
                  <a:pt x="440" y="802"/>
                  <a:pt x="441" y="795"/>
                  <a:pt x="446" y="791"/>
                </a:cubicBezTo>
                <a:cubicBezTo>
                  <a:pt x="451" y="786"/>
                  <a:pt x="459" y="785"/>
                  <a:pt x="466" y="784"/>
                </a:cubicBezTo>
                <a:cubicBezTo>
                  <a:pt x="477" y="783"/>
                  <a:pt x="487" y="782"/>
                  <a:pt x="498" y="781"/>
                </a:cubicBezTo>
                <a:cubicBezTo>
                  <a:pt x="509" y="781"/>
                  <a:pt x="520" y="780"/>
                  <a:pt x="528" y="786"/>
                </a:cubicBezTo>
                <a:cubicBezTo>
                  <a:pt x="536" y="791"/>
                  <a:pt x="539" y="800"/>
                  <a:pt x="545" y="807"/>
                </a:cubicBezTo>
                <a:cubicBezTo>
                  <a:pt x="558" y="822"/>
                  <a:pt x="580" y="824"/>
                  <a:pt x="596" y="835"/>
                </a:cubicBezTo>
                <a:cubicBezTo>
                  <a:pt x="615" y="850"/>
                  <a:pt x="621" y="876"/>
                  <a:pt x="639" y="892"/>
                </a:cubicBezTo>
                <a:cubicBezTo>
                  <a:pt x="647" y="900"/>
                  <a:pt x="658" y="905"/>
                  <a:pt x="666" y="912"/>
                </a:cubicBezTo>
                <a:cubicBezTo>
                  <a:pt x="684" y="927"/>
                  <a:pt x="694" y="951"/>
                  <a:pt x="716" y="960"/>
                </a:cubicBezTo>
                <a:cubicBezTo>
                  <a:pt x="724" y="963"/>
                  <a:pt x="734" y="964"/>
                  <a:pt x="741" y="970"/>
                </a:cubicBezTo>
                <a:cubicBezTo>
                  <a:pt x="753" y="979"/>
                  <a:pt x="753" y="997"/>
                  <a:pt x="757" y="1011"/>
                </a:cubicBezTo>
                <a:cubicBezTo>
                  <a:pt x="761" y="1026"/>
                  <a:pt x="771" y="1039"/>
                  <a:pt x="785" y="1047"/>
                </a:cubicBezTo>
                <a:cubicBezTo>
                  <a:pt x="792" y="1051"/>
                  <a:pt x="800" y="1054"/>
                  <a:pt x="802" y="1062"/>
                </a:cubicBezTo>
                <a:cubicBezTo>
                  <a:pt x="804" y="1066"/>
                  <a:pt x="803" y="1070"/>
                  <a:pt x="804" y="1074"/>
                </a:cubicBezTo>
                <a:cubicBezTo>
                  <a:pt x="806" y="1088"/>
                  <a:pt x="821" y="1096"/>
                  <a:pt x="835" y="1100"/>
                </a:cubicBezTo>
                <a:cubicBezTo>
                  <a:pt x="860" y="1107"/>
                  <a:pt x="887" y="1109"/>
                  <a:pt x="914" y="1111"/>
                </a:cubicBezTo>
                <a:cubicBezTo>
                  <a:pt x="935" y="1113"/>
                  <a:pt x="957" y="1115"/>
                  <a:pt x="979" y="1116"/>
                </a:cubicBezTo>
                <a:cubicBezTo>
                  <a:pt x="993" y="1117"/>
                  <a:pt x="1016" y="1122"/>
                  <a:pt x="1018" y="1108"/>
                </a:cubicBezTo>
                <a:cubicBezTo>
                  <a:pt x="1019" y="1103"/>
                  <a:pt x="1014" y="1100"/>
                  <a:pt x="1010" y="1099"/>
                </a:cubicBezTo>
                <a:cubicBezTo>
                  <a:pt x="1006" y="1097"/>
                  <a:pt x="1001" y="1097"/>
                  <a:pt x="998" y="1095"/>
                </a:cubicBezTo>
                <a:cubicBezTo>
                  <a:pt x="989" y="1091"/>
                  <a:pt x="987" y="1069"/>
                  <a:pt x="983" y="1061"/>
                </a:cubicBezTo>
                <a:cubicBezTo>
                  <a:pt x="973" y="1044"/>
                  <a:pt x="963" y="1027"/>
                  <a:pt x="953" y="1010"/>
                </a:cubicBezTo>
                <a:cubicBezTo>
                  <a:pt x="952" y="1008"/>
                  <a:pt x="950" y="1005"/>
                  <a:pt x="950" y="1001"/>
                </a:cubicBezTo>
                <a:cubicBezTo>
                  <a:pt x="950" y="995"/>
                  <a:pt x="956" y="991"/>
                  <a:pt x="958" y="986"/>
                </a:cubicBezTo>
                <a:cubicBezTo>
                  <a:pt x="962" y="978"/>
                  <a:pt x="957" y="967"/>
                  <a:pt x="948" y="964"/>
                </a:cubicBezTo>
                <a:cubicBezTo>
                  <a:pt x="942" y="962"/>
                  <a:pt x="933" y="962"/>
                  <a:pt x="933" y="956"/>
                </a:cubicBezTo>
                <a:cubicBezTo>
                  <a:pt x="933" y="953"/>
                  <a:pt x="936" y="950"/>
                  <a:pt x="939" y="948"/>
                </a:cubicBezTo>
                <a:cubicBezTo>
                  <a:pt x="946" y="944"/>
                  <a:pt x="952" y="939"/>
                  <a:pt x="955" y="932"/>
                </a:cubicBezTo>
                <a:cubicBezTo>
                  <a:pt x="957" y="924"/>
                  <a:pt x="954" y="915"/>
                  <a:pt x="946" y="913"/>
                </a:cubicBezTo>
                <a:cubicBezTo>
                  <a:pt x="944" y="913"/>
                  <a:pt x="942" y="913"/>
                  <a:pt x="940" y="912"/>
                </a:cubicBezTo>
                <a:cubicBezTo>
                  <a:pt x="934" y="908"/>
                  <a:pt x="941" y="899"/>
                  <a:pt x="947" y="897"/>
                </a:cubicBezTo>
                <a:cubicBezTo>
                  <a:pt x="954" y="895"/>
                  <a:pt x="962" y="894"/>
                  <a:pt x="964" y="888"/>
                </a:cubicBezTo>
                <a:cubicBezTo>
                  <a:pt x="965" y="883"/>
                  <a:pt x="962" y="879"/>
                  <a:pt x="958" y="876"/>
                </a:cubicBezTo>
                <a:cubicBezTo>
                  <a:pt x="955" y="873"/>
                  <a:pt x="951" y="870"/>
                  <a:pt x="950" y="866"/>
                </a:cubicBezTo>
                <a:cubicBezTo>
                  <a:pt x="949" y="861"/>
                  <a:pt x="952" y="856"/>
                  <a:pt x="956" y="857"/>
                </a:cubicBezTo>
                <a:cubicBezTo>
                  <a:pt x="960" y="858"/>
                  <a:pt x="961" y="863"/>
                  <a:pt x="965" y="864"/>
                </a:cubicBezTo>
                <a:cubicBezTo>
                  <a:pt x="969" y="866"/>
                  <a:pt x="973" y="862"/>
                  <a:pt x="975" y="859"/>
                </a:cubicBezTo>
                <a:cubicBezTo>
                  <a:pt x="980" y="853"/>
                  <a:pt x="984" y="848"/>
                  <a:pt x="989" y="842"/>
                </a:cubicBezTo>
                <a:cubicBezTo>
                  <a:pt x="991" y="840"/>
                  <a:pt x="992" y="837"/>
                  <a:pt x="992" y="835"/>
                </a:cubicBezTo>
                <a:cubicBezTo>
                  <a:pt x="993" y="830"/>
                  <a:pt x="988" y="827"/>
                  <a:pt x="985" y="823"/>
                </a:cubicBezTo>
                <a:cubicBezTo>
                  <a:pt x="982" y="819"/>
                  <a:pt x="983" y="811"/>
                  <a:pt x="988" y="812"/>
                </a:cubicBezTo>
                <a:cubicBezTo>
                  <a:pt x="990" y="813"/>
                  <a:pt x="991" y="815"/>
                  <a:pt x="993" y="816"/>
                </a:cubicBezTo>
                <a:cubicBezTo>
                  <a:pt x="1000" y="822"/>
                  <a:pt x="1010" y="813"/>
                  <a:pt x="1015" y="805"/>
                </a:cubicBezTo>
                <a:cubicBezTo>
                  <a:pt x="1017" y="803"/>
                  <a:pt x="1018" y="800"/>
                  <a:pt x="1017" y="798"/>
                </a:cubicBezTo>
                <a:cubicBezTo>
                  <a:pt x="1016" y="797"/>
                  <a:pt x="1014" y="796"/>
                  <a:pt x="1013" y="795"/>
                </a:cubicBezTo>
                <a:cubicBezTo>
                  <a:pt x="1007" y="792"/>
                  <a:pt x="1009" y="782"/>
                  <a:pt x="1014" y="779"/>
                </a:cubicBezTo>
                <a:cubicBezTo>
                  <a:pt x="1020" y="775"/>
                  <a:pt x="1028" y="774"/>
                  <a:pt x="1034" y="774"/>
                </a:cubicBezTo>
                <a:cubicBezTo>
                  <a:pt x="1049" y="773"/>
                  <a:pt x="1063" y="770"/>
                  <a:pt x="1076" y="763"/>
                </a:cubicBezTo>
                <a:cubicBezTo>
                  <a:pt x="1089" y="757"/>
                  <a:pt x="1099" y="745"/>
                  <a:pt x="1103" y="731"/>
                </a:cubicBezTo>
                <a:cubicBezTo>
                  <a:pt x="1106" y="721"/>
                  <a:pt x="1105" y="710"/>
                  <a:pt x="1110" y="700"/>
                </a:cubicBezTo>
                <a:cubicBezTo>
                  <a:pt x="1113" y="694"/>
                  <a:pt x="1118" y="689"/>
                  <a:pt x="1120" y="682"/>
                </a:cubicBezTo>
                <a:cubicBezTo>
                  <a:pt x="1123" y="671"/>
                  <a:pt x="1116" y="661"/>
                  <a:pt x="1117" y="650"/>
                </a:cubicBezTo>
                <a:cubicBezTo>
                  <a:pt x="1117" y="640"/>
                  <a:pt x="1124" y="631"/>
                  <a:pt x="1131" y="623"/>
                </a:cubicBezTo>
                <a:cubicBezTo>
                  <a:pt x="1131" y="622"/>
                  <a:pt x="1132" y="621"/>
                  <a:pt x="1134" y="620"/>
                </a:cubicBezTo>
                <a:cubicBezTo>
                  <a:pt x="1137" y="620"/>
                  <a:pt x="1138" y="624"/>
                  <a:pt x="1138" y="627"/>
                </a:cubicBezTo>
                <a:cubicBezTo>
                  <a:pt x="1137" y="630"/>
                  <a:pt x="1136" y="633"/>
                  <a:pt x="1139" y="635"/>
                </a:cubicBezTo>
                <a:cubicBezTo>
                  <a:pt x="1142" y="638"/>
                  <a:pt x="1147" y="634"/>
                  <a:pt x="1151" y="637"/>
                </a:cubicBezTo>
                <a:cubicBezTo>
                  <a:pt x="1155" y="640"/>
                  <a:pt x="1150" y="649"/>
                  <a:pt x="1156" y="652"/>
                </a:cubicBezTo>
                <a:cubicBezTo>
                  <a:pt x="1161" y="655"/>
                  <a:pt x="1170" y="647"/>
                  <a:pt x="1173" y="644"/>
                </a:cubicBezTo>
                <a:cubicBezTo>
                  <a:pt x="1190" y="628"/>
                  <a:pt x="1209" y="612"/>
                  <a:pt x="1229" y="601"/>
                </a:cubicBezTo>
                <a:cubicBezTo>
                  <a:pt x="1225" y="578"/>
                  <a:pt x="1224" y="554"/>
                  <a:pt x="1216" y="533"/>
                </a:cubicBezTo>
                <a:cubicBezTo>
                  <a:pt x="1212" y="524"/>
                  <a:pt x="1208" y="516"/>
                  <a:pt x="1207" y="508"/>
                </a:cubicBezTo>
                <a:cubicBezTo>
                  <a:pt x="1206" y="495"/>
                  <a:pt x="1213" y="483"/>
                  <a:pt x="1213" y="470"/>
                </a:cubicBezTo>
                <a:close/>
              </a:path>
            </a:pathLst>
          </a:custGeom>
          <a:solidFill>
            <a:schemeClr val="accent5"/>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3"/>
          <p:cNvSpPr>
            <a:spLocks/>
          </p:cNvSpPr>
          <p:nvPr/>
        </p:nvSpPr>
        <p:spPr bwMode="auto">
          <a:xfrm>
            <a:off x="11942763" y="4624388"/>
            <a:ext cx="2924175" cy="1830387"/>
          </a:xfrm>
          <a:custGeom>
            <a:avLst/>
            <a:gdLst>
              <a:gd name="T0" fmla="*/ 6 w 926"/>
              <a:gd name="T1" fmla="*/ 188 h 579"/>
              <a:gd name="T2" fmla="*/ 28 w 926"/>
              <a:gd name="T3" fmla="*/ 226 h 579"/>
              <a:gd name="T4" fmla="*/ 107 w 926"/>
              <a:gd name="T5" fmla="*/ 309 h 579"/>
              <a:gd name="T6" fmla="*/ 118 w 926"/>
              <a:gd name="T7" fmla="*/ 319 h 579"/>
              <a:gd name="T8" fmla="*/ 116 w 926"/>
              <a:gd name="T9" fmla="*/ 334 h 579"/>
              <a:gd name="T10" fmla="*/ 120 w 926"/>
              <a:gd name="T11" fmla="*/ 382 h 579"/>
              <a:gd name="T12" fmla="*/ 124 w 926"/>
              <a:gd name="T13" fmla="*/ 396 h 579"/>
              <a:gd name="T14" fmla="*/ 120 w 926"/>
              <a:gd name="T15" fmla="*/ 407 h 579"/>
              <a:gd name="T16" fmla="*/ 121 w 926"/>
              <a:gd name="T17" fmla="*/ 434 h 579"/>
              <a:gd name="T18" fmla="*/ 122 w 926"/>
              <a:gd name="T19" fmla="*/ 447 h 579"/>
              <a:gd name="T20" fmla="*/ 171 w 926"/>
              <a:gd name="T21" fmla="*/ 450 h 579"/>
              <a:gd name="T22" fmla="*/ 181 w 926"/>
              <a:gd name="T23" fmla="*/ 472 h 579"/>
              <a:gd name="T24" fmla="*/ 201 w 926"/>
              <a:gd name="T25" fmla="*/ 493 h 579"/>
              <a:gd name="T26" fmla="*/ 199 w 926"/>
              <a:gd name="T27" fmla="*/ 520 h 579"/>
              <a:gd name="T28" fmla="*/ 219 w 926"/>
              <a:gd name="T29" fmla="*/ 533 h 579"/>
              <a:gd name="T30" fmla="*/ 234 w 926"/>
              <a:gd name="T31" fmla="*/ 554 h 579"/>
              <a:gd name="T32" fmla="*/ 250 w 926"/>
              <a:gd name="T33" fmla="*/ 575 h 579"/>
              <a:gd name="T34" fmla="*/ 273 w 926"/>
              <a:gd name="T35" fmla="*/ 571 h 579"/>
              <a:gd name="T36" fmla="*/ 286 w 926"/>
              <a:gd name="T37" fmla="*/ 573 h 579"/>
              <a:gd name="T38" fmla="*/ 303 w 926"/>
              <a:gd name="T39" fmla="*/ 565 h 579"/>
              <a:gd name="T40" fmla="*/ 340 w 926"/>
              <a:gd name="T41" fmla="*/ 571 h 579"/>
              <a:gd name="T42" fmla="*/ 351 w 926"/>
              <a:gd name="T43" fmla="*/ 546 h 579"/>
              <a:gd name="T44" fmla="*/ 390 w 926"/>
              <a:gd name="T45" fmla="*/ 553 h 579"/>
              <a:gd name="T46" fmla="*/ 381 w 926"/>
              <a:gd name="T47" fmla="*/ 511 h 579"/>
              <a:gd name="T48" fmla="*/ 381 w 926"/>
              <a:gd name="T49" fmla="*/ 505 h 579"/>
              <a:gd name="T50" fmla="*/ 389 w 926"/>
              <a:gd name="T51" fmla="*/ 501 h 579"/>
              <a:gd name="T52" fmla="*/ 926 w 926"/>
              <a:gd name="T53" fmla="*/ 453 h 579"/>
              <a:gd name="T54" fmla="*/ 850 w 926"/>
              <a:gd name="T55" fmla="*/ 0 h 579"/>
              <a:gd name="T56" fmla="*/ 721 w 926"/>
              <a:gd name="T57" fmla="*/ 22 h 579"/>
              <a:gd name="T58" fmla="*/ 416 w 926"/>
              <a:gd name="T59" fmla="*/ 43 h 579"/>
              <a:gd name="T60" fmla="*/ 1 w 926"/>
              <a:gd name="T61" fmla="*/ 50 h 579"/>
              <a:gd name="T62" fmla="*/ 0 w 926"/>
              <a:gd name="T63" fmla="*/ 138 h 579"/>
              <a:gd name="T64" fmla="*/ 6 w 926"/>
              <a:gd name="T65" fmla="*/ 188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579">
                <a:moveTo>
                  <a:pt x="6" y="188"/>
                </a:moveTo>
                <a:cubicBezTo>
                  <a:pt x="11" y="202"/>
                  <a:pt x="19" y="214"/>
                  <a:pt x="28" y="226"/>
                </a:cubicBezTo>
                <a:cubicBezTo>
                  <a:pt x="51" y="257"/>
                  <a:pt x="74" y="289"/>
                  <a:pt x="107" y="309"/>
                </a:cubicBezTo>
                <a:cubicBezTo>
                  <a:pt x="112" y="312"/>
                  <a:pt x="116" y="314"/>
                  <a:pt x="118" y="319"/>
                </a:cubicBezTo>
                <a:cubicBezTo>
                  <a:pt x="120" y="324"/>
                  <a:pt x="118" y="329"/>
                  <a:pt x="116" y="334"/>
                </a:cubicBezTo>
                <a:cubicBezTo>
                  <a:pt x="111" y="350"/>
                  <a:pt x="113" y="367"/>
                  <a:pt x="120" y="382"/>
                </a:cubicBezTo>
                <a:cubicBezTo>
                  <a:pt x="122" y="387"/>
                  <a:pt x="125" y="391"/>
                  <a:pt x="124" y="396"/>
                </a:cubicBezTo>
                <a:cubicBezTo>
                  <a:pt x="124" y="400"/>
                  <a:pt x="122" y="404"/>
                  <a:pt x="120" y="407"/>
                </a:cubicBezTo>
                <a:cubicBezTo>
                  <a:pt x="114" y="419"/>
                  <a:pt x="121" y="423"/>
                  <a:pt x="121" y="434"/>
                </a:cubicBezTo>
                <a:cubicBezTo>
                  <a:pt x="121" y="438"/>
                  <a:pt x="120" y="443"/>
                  <a:pt x="122" y="447"/>
                </a:cubicBezTo>
                <a:cubicBezTo>
                  <a:pt x="126" y="456"/>
                  <a:pt x="159" y="432"/>
                  <a:pt x="171" y="450"/>
                </a:cubicBezTo>
                <a:cubicBezTo>
                  <a:pt x="176" y="456"/>
                  <a:pt x="176" y="465"/>
                  <a:pt x="181" y="472"/>
                </a:cubicBezTo>
                <a:cubicBezTo>
                  <a:pt x="186" y="480"/>
                  <a:pt x="198" y="483"/>
                  <a:pt x="201" y="493"/>
                </a:cubicBezTo>
                <a:cubicBezTo>
                  <a:pt x="203" y="502"/>
                  <a:pt x="195" y="512"/>
                  <a:pt x="199" y="520"/>
                </a:cubicBezTo>
                <a:cubicBezTo>
                  <a:pt x="202" y="528"/>
                  <a:pt x="212" y="529"/>
                  <a:pt x="219" y="533"/>
                </a:cubicBezTo>
                <a:cubicBezTo>
                  <a:pt x="226" y="537"/>
                  <a:pt x="230" y="546"/>
                  <a:pt x="234" y="554"/>
                </a:cubicBezTo>
                <a:cubicBezTo>
                  <a:pt x="237" y="562"/>
                  <a:pt x="242" y="571"/>
                  <a:pt x="250" y="575"/>
                </a:cubicBezTo>
                <a:cubicBezTo>
                  <a:pt x="257" y="578"/>
                  <a:pt x="265" y="571"/>
                  <a:pt x="273" y="571"/>
                </a:cubicBezTo>
                <a:cubicBezTo>
                  <a:pt x="278" y="570"/>
                  <a:pt x="280" y="573"/>
                  <a:pt x="286" y="573"/>
                </a:cubicBezTo>
                <a:cubicBezTo>
                  <a:pt x="292" y="572"/>
                  <a:pt x="297" y="566"/>
                  <a:pt x="303" y="565"/>
                </a:cubicBezTo>
                <a:cubicBezTo>
                  <a:pt x="316" y="564"/>
                  <a:pt x="329" y="579"/>
                  <a:pt x="340" y="571"/>
                </a:cubicBezTo>
                <a:cubicBezTo>
                  <a:pt x="347" y="566"/>
                  <a:pt x="345" y="553"/>
                  <a:pt x="351" y="546"/>
                </a:cubicBezTo>
                <a:cubicBezTo>
                  <a:pt x="361" y="536"/>
                  <a:pt x="379" y="548"/>
                  <a:pt x="390" y="553"/>
                </a:cubicBezTo>
                <a:cubicBezTo>
                  <a:pt x="385" y="539"/>
                  <a:pt x="382" y="525"/>
                  <a:pt x="381" y="511"/>
                </a:cubicBezTo>
                <a:cubicBezTo>
                  <a:pt x="380" y="509"/>
                  <a:pt x="380" y="507"/>
                  <a:pt x="381" y="505"/>
                </a:cubicBezTo>
                <a:cubicBezTo>
                  <a:pt x="383" y="502"/>
                  <a:pt x="386" y="502"/>
                  <a:pt x="389" y="501"/>
                </a:cubicBezTo>
                <a:cubicBezTo>
                  <a:pt x="568" y="483"/>
                  <a:pt x="746" y="464"/>
                  <a:pt x="926" y="453"/>
                </a:cubicBezTo>
                <a:cubicBezTo>
                  <a:pt x="901" y="302"/>
                  <a:pt x="875" y="151"/>
                  <a:pt x="850" y="0"/>
                </a:cubicBezTo>
                <a:cubicBezTo>
                  <a:pt x="807" y="9"/>
                  <a:pt x="764" y="16"/>
                  <a:pt x="721" y="22"/>
                </a:cubicBezTo>
                <a:cubicBezTo>
                  <a:pt x="620" y="36"/>
                  <a:pt x="518" y="39"/>
                  <a:pt x="416" y="43"/>
                </a:cubicBezTo>
                <a:cubicBezTo>
                  <a:pt x="277" y="47"/>
                  <a:pt x="139" y="51"/>
                  <a:pt x="1" y="50"/>
                </a:cubicBezTo>
                <a:cubicBezTo>
                  <a:pt x="0" y="79"/>
                  <a:pt x="0" y="108"/>
                  <a:pt x="0" y="138"/>
                </a:cubicBezTo>
                <a:cubicBezTo>
                  <a:pt x="0" y="155"/>
                  <a:pt x="0" y="172"/>
                  <a:pt x="6" y="188"/>
                </a:cubicBezTo>
                <a:close/>
              </a:path>
            </a:pathLst>
          </a:custGeom>
          <a:solidFill>
            <a:schemeClr val="accent4"/>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4"/>
          <p:cNvSpPr>
            <a:spLocks/>
          </p:cNvSpPr>
          <p:nvPr/>
        </p:nvSpPr>
        <p:spPr bwMode="auto">
          <a:xfrm>
            <a:off x="9920288" y="4678363"/>
            <a:ext cx="1808163" cy="1212850"/>
          </a:xfrm>
          <a:custGeom>
            <a:avLst/>
            <a:gdLst>
              <a:gd name="T0" fmla="*/ 82 w 572"/>
              <a:gd name="T1" fmla="*/ 309 h 384"/>
              <a:gd name="T2" fmla="*/ 93 w 572"/>
              <a:gd name="T3" fmla="*/ 313 h 384"/>
              <a:gd name="T4" fmla="*/ 124 w 572"/>
              <a:gd name="T5" fmla="*/ 340 h 384"/>
              <a:gd name="T6" fmla="*/ 131 w 572"/>
              <a:gd name="T7" fmla="*/ 366 h 384"/>
              <a:gd name="T8" fmla="*/ 152 w 572"/>
              <a:gd name="T9" fmla="*/ 380 h 384"/>
              <a:gd name="T10" fmla="*/ 166 w 572"/>
              <a:gd name="T11" fmla="*/ 373 h 384"/>
              <a:gd name="T12" fmla="*/ 192 w 572"/>
              <a:gd name="T13" fmla="*/ 381 h 384"/>
              <a:gd name="T14" fmla="*/ 220 w 572"/>
              <a:gd name="T15" fmla="*/ 372 h 384"/>
              <a:gd name="T16" fmla="*/ 250 w 572"/>
              <a:gd name="T17" fmla="*/ 382 h 384"/>
              <a:gd name="T18" fmla="*/ 266 w 572"/>
              <a:gd name="T19" fmla="*/ 373 h 384"/>
              <a:gd name="T20" fmla="*/ 308 w 572"/>
              <a:gd name="T21" fmla="*/ 381 h 384"/>
              <a:gd name="T22" fmla="*/ 356 w 572"/>
              <a:gd name="T23" fmla="*/ 376 h 384"/>
              <a:gd name="T24" fmla="*/ 378 w 572"/>
              <a:gd name="T25" fmla="*/ 384 h 384"/>
              <a:gd name="T26" fmla="*/ 395 w 572"/>
              <a:gd name="T27" fmla="*/ 375 h 384"/>
              <a:gd name="T28" fmla="*/ 429 w 572"/>
              <a:gd name="T29" fmla="*/ 371 h 384"/>
              <a:gd name="T30" fmla="*/ 499 w 572"/>
              <a:gd name="T31" fmla="*/ 376 h 384"/>
              <a:gd name="T32" fmla="*/ 572 w 572"/>
              <a:gd name="T33" fmla="*/ 378 h 384"/>
              <a:gd name="T34" fmla="*/ 567 w 572"/>
              <a:gd name="T35" fmla="*/ 31 h 384"/>
              <a:gd name="T36" fmla="*/ 146 w 572"/>
              <a:gd name="T37" fmla="*/ 0 h 384"/>
              <a:gd name="T38" fmla="*/ 171 w 572"/>
              <a:gd name="T39" fmla="*/ 53 h 384"/>
              <a:gd name="T40" fmla="*/ 165 w 572"/>
              <a:gd name="T41" fmla="*/ 74 h 384"/>
              <a:gd name="T42" fmla="*/ 187 w 572"/>
              <a:gd name="T43" fmla="*/ 113 h 384"/>
              <a:gd name="T44" fmla="*/ 174 w 572"/>
              <a:gd name="T45" fmla="*/ 139 h 384"/>
              <a:gd name="T46" fmla="*/ 178 w 572"/>
              <a:gd name="T47" fmla="*/ 176 h 384"/>
              <a:gd name="T48" fmla="*/ 157 w 572"/>
              <a:gd name="T49" fmla="*/ 205 h 384"/>
              <a:gd name="T50" fmla="*/ 149 w 572"/>
              <a:gd name="T51" fmla="*/ 211 h 384"/>
              <a:gd name="T52" fmla="*/ 127 w 572"/>
              <a:gd name="T53" fmla="*/ 193 h 384"/>
              <a:gd name="T54" fmla="*/ 128 w 572"/>
              <a:gd name="T55" fmla="*/ 186 h 384"/>
              <a:gd name="T56" fmla="*/ 141 w 572"/>
              <a:gd name="T57" fmla="*/ 181 h 384"/>
              <a:gd name="T58" fmla="*/ 159 w 572"/>
              <a:gd name="T59" fmla="*/ 156 h 384"/>
              <a:gd name="T60" fmla="*/ 140 w 572"/>
              <a:gd name="T61" fmla="*/ 139 h 384"/>
              <a:gd name="T62" fmla="*/ 153 w 572"/>
              <a:gd name="T63" fmla="*/ 119 h 384"/>
              <a:gd name="T64" fmla="*/ 147 w 572"/>
              <a:gd name="T65" fmla="*/ 102 h 384"/>
              <a:gd name="T66" fmla="*/ 129 w 572"/>
              <a:gd name="T67" fmla="*/ 94 h 384"/>
              <a:gd name="T68" fmla="*/ 31 w 572"/>
              <a:gd name="T69" fmla="*/ 69 h 384"/>
              <a:gd name="T70" fmla="*/ 15 w 572"/>
              <a:gd name="T71" fmla="*/ 68 h 384"/>
              <a:gd name="T72" fmla="*/ 5 w 572"/>
              <a:gd name="T73" fmla="*/ 108 h 384"/>
              <a:gd name="T74" fmla="*/ 28 w 572"/>
              <a:gd name="T75" fmla="*/ 189 h 384"/>
              <a:gd name="T76" fmla="*/ 33 w 572"/>
              <a:gd name="T77" fmla="*/ 198 h 384"/>
              <a:gd name="T78" fmla="*/ 43 w 572"/>
              <a:gd name="T79" fmla="*/ 209 h 384"/>
              <a:gd name="T80" fmla="*/ 37 w 572"/>
              <a:gd name="T81" fmla="*/ 227 h 384"/>
              <a:gd name="T82" fmla="*/ 52 w 572"/>
              <a:gd name="T83" fmla="*/ 262 h 384"/>
              <a:gd name="T84" fmla="*/ 42 w 572"/>
              <a:gd name="T85" fmla="*/ 272 h 384"/>
              <a:gd name="T86" fmla="*/ 48 w 572"/>
              <a:gd name="T87" fmla="*/ 290 h 384"/>
              <a:gd name="T88" fmla="*/ 63 w 572"/>
              <a:gd name="T89" fmla="*/ 305 h 384"/>
              <a:gd name="T90" fmla="*/ 61 w 572"/>
              <a:gd name="T91" fmla="*/ 305 h 384"/>
              <a:gd name="T92" fmla="*/ 73 w 572"/>
              <a:gd name="T93" fmla="*/ 310 h 384"/>
              <a:gd name="T94" fmla="*/ 82 w 572"/>
              <a:gd name="T95" fmla="*/ 3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2" h="384">
                <a:moveTo>
                  <a:pt x="82" y="309"/>
                </a:moveTo>
                <a:cubicBezTo>
                  <a:pt x="86" y="309"/>
                  <a:pt x="89" y="311"/>
                  <a:pt x="93" y="313"/>
                </a:cubicBezTo>
                <a:cubicBezTo>
                  <a:pt x="105" y="319"/>
                  <a:pt x="118" y="327"/>
                  <a:pt x="124" y="340"/>
                </a:cubicBezTo>
                <a:cubicBezTo>
                  <a:pt x="128" y="348"/>
                  <a:pt x="128" y="357"/>
                  <a:pt x="131" y="366"/>
                </a:cubicBezTo>
                <a:cubicBezTo>
                  <a:pt x="135" y="375"/>
                  <a:pt x="143" y="382"/>
                  <a:pt x="152" y="380"/>
                </a:cubicBezTo>
                <a:cubicBezTo>
                  <a:pt x="157" y="379"/>
                  <a:pt x="161" y="375"/>
                  <a:pt x="166" y="373"/>
                </a:cubicBezTo>
                <a:cubicBezTo>
                  <a:pt x="175" y="371"/>
                  <a:pt x="183" y="381"/>
                  <a:pt x="192" y="381"/>
                </a:cubicBezTo>
                <a:cubicBezTo>
                  <a:pt x="202" y="382"/>
                  <a:pt x="210" y="372"/>
                  <a:pt x="220" y="372"/>
                </a:cubicBezTo>
                <a:cubicBezTo>
                  <a:pt x="231" y="372"/>
                  <a:pt x="239" y="384"/>
                  <a:pt x="250" y="382"/>
                </a:cubicBezTo>
                <a:cubicBezTo>
                  <a:pt x="256" y="381"/>
                  <a:pt x="260" y="375"/>
                  <a:pt x="266" y="373"/>
                </a:cubicBezTo>
                <a:cubicBezTo>
                  <a:pt x="279" y="367"/>
                  <a:pt x="294" y="379"/>
                  <a:pt x="308" y="381"/>
                </a:cubicBezTo>
                <a:cubicBezTo>
                  <a:pt x="325" y="383"/>
                  <a:pt x="341" y="371"/>
                  <a:pt x="356" y="376"/>
                </a:cubicBezTo>
                <a:cubicBezTo>
                  <a:pt x="364" y="378"/>
                  <a:pt x="371" y="384"/>
                  <a:pt x="378" y="384"/>
                </a:cubicBezTo>
                <a:cubicBezTo>
                  <a:pt x="385" y="383"/>
                  <a:pt x="390" y="378"/>
                  <a:pt x="395" y="375"/>
                </a:cubicBezTo>
                <a:cubicBezTo>
                  <a:pt x="405" y="369"/>
                  <a:pt x="418" y="370"/>
                  <a:pt x="429" y="371"/>
                </a:cubicBezTo>
                <a:cubicBezTo>
                  <a:pt x="452" y="373"/>
                  <a:pt x="475" y="374"/>
                  <a:pt x="499" y="376"/>
                </a:cubicBezTo>
                <a:cubicBezTo>
                  <a:pt x="523" y="378"/>
                  <a:pt x="548" y="380"/>
                  <a:pt x="572" y="378"/>
                </a:cubicBezTo>
                <a:cubicBezTo>
                  <a:pt x="562" y="263"/>
                  <a:pt x="564" y="147"/>
                  <a:pt x="567" y="31"/>
                </a:cubicBezTo>
                <a:cubicBezTo>
                  <a:pt x="426" y="28"/>
                  <a:pt x="286" y="19"/>
                  <a:pt x="146" y="0"/>
                </a:cubicBezTo>
                <a:cubicBezTo>
                  <a:pt x="139" y="19"/>
                  <a:pt x="173" y="33"/>
                  <a:pt x="171" y="53"/>
                </a:cubicBezTo>
                <a:cubicBezTo>
                  <a:pt x="170" y="61"/>
                  <a:pt x="165" y="67"/>
                  <a:pt x="165" y="74"/>
                </a:cubicBezTo>
                <a:cubicBezTo>
                  <a:pt x="165" y="90"/>
                  <a:pt x="188" y="98"/>
                  <a:pt x="187" y="113"/>
                </a:cubicBezTo>
                <a:cubicBezTo>
                  <a:pt x="187" y="123"/>
                  <a:pt x="178" y="130"/>
                  <a:pt x="174" y="139"/>
                </a:cubicBezTo>
                <a:cubicBezTo>
                  <a:pt x="169" y="152"/>
                  <a:pt x="180" y="163"/>
                  <a:pt x="178" y="176"/>
                </a:cubicBezTo>
                <a:cubicBezTo>
                  <a:pt x="177" y="186"/>
                  <a:pt x="164" y="197"/>
                  <a:pt x="157" y="205"/>
                </a:cubicBezTo>
                <a:cubicBezTo>
                  <a:pt x="154" y="207"/>
                  <a:pt x="152" y="210"/>
                  <a:pt x="149" y="211"/>
                </a:cubicBezTo>
                <a:cubicBezTo>
                  <a:pt x="139" y="215"/>
                  <a:pt x="128" y="204"/>
                  <a:pt x="127" y="193"/>
                </a:cubicBezTo>
                <a:cubicBezTo>
                  <a:pt x="127" y="191"/>
                  <a:pt x="127" y="188"/>
                  <a:pt x="128" y="186"/>
                </a:cubicBezTo>
                <a:cubicBezTo>
                  <a:pt x="130" y="182"/>
                  <a:pt x="136" y="182"/>
                  <a:pt x="141" y="181"/>
                </a:cubicBezTo>
                <a:cubicBezTo>
                  <a:pt x="151" y="178"/>
                  <a:pt x="164" y="167"/>
                  <a:pt x="159" y="156"/>
                </a:cubicBezTo>
                <a:cubicBezTo>
                  <a:pt x="156" y="147"/>
                  <a:pt x="142" y="148"/>
                  <a:pt x="140" y="139"/>
                </a:cubicBezTo>
                <a:cubicBezTo>
                  <a:pt x="139" y="131"/>
                  <a:pt x="150" y="127"/>
                  <a:pt x="153" y="119"/>
                </a:cubicBezTo>
                <a:cubicBezTo>
                  <a:pt x="156" y="113"/>
                  <a:pt x="153" y="106"/>
                  <a:pt x="147" y="102"/>
                </a:cubicBezTo>
                <a:cubicBezTo>
                  <a:pt x="142" y="97"/>
                  <a:pt x="136" y="96"/>
                  <a:pt x="129" y="94"/>
                </a:cubicBezTo>
                <a:cubicBezTo>
                  <a:pt x="96" y="86"/>
                  <a:pt x="64" y="77"/>
                  <a:pt x="31" y="69"/>
                </a:cubicBezTo>
                <a:cubicBezTo>
                  <a:pt x="26" y="68"/>
                  <a:pt x="20" y="66"/>
                  <a:pt x="15" y="68"/>
                </a:cubicBezTo>
                <a:cubicBezTo>
                  <a:pt x="0" y="72"/>
                  <a:pt x="1" y="93"/>
                  <a:pt x="5" y="108"/>
                </a:cubicBezTo>
                <a:cubicBezTo>
                  <a:pt x="13" y="135"/>
                  <a:pt x="21" y="162"/>
                  <a:pt x="28" y="189"/>
                </a:cubicBezTo>
                <a:cubicBezTo>
                  <a:pt x="29" y="192"/>
                  <a:pt x="30" y="196"/>
                  <a:pt x="33" y="198"/>
                </a:cubicBezTo>
                <a:cubicBezTo>
                  <a:pt x="36" y="202"/>
                  <a:pt x="42" y="204"/>
                  <a:pt x="43" y="209"/>
                </a:cubicBezTo>
                <a:cubicBezTo>
                  <a:pt x="45" y="215"/>
                  <a:pt x="38" y="221"/>
                  <a:pt x="37" y="227"/>
                </a:cubicBezTo>
                <a:cubicBezTo>
                  <a:pt x="35" y="240"/>
                  <a:pt x="58" y="250"/>
                  <a:pt x="52" y="262"/>
                </a:cubicBezTo>
                <a:cubicBezTo>
                  <a:pt x="50" y="266"/>
                  <a:pt x="44" y="268"/>
                  <a:pt x="42" y="272"/>
                </a:cubicBezTo>
                <a:cubicBezTo>
                  <a:pt x="38" y="278"/>
                  <a:pt x="43" y="286"/>
                  <a:pt x="48" y="290"/>
                </a:cubicBezTo>
                <a:cubicBezTo>
                  <a:pt x="54" y="295"/>
                  <a:pt x="61" y="299"/>
                  <a:pt x="63" y="305"/>
                </a:cubicBezTo>
                <a:cubicBezTo>
                  <a:pt x="62" y="305"/>
                  <a:pt x="62" y="305"/>
                  <a:pt x="61" y="305"/>
                </a:cubicBezTo>
                <a:cubicBezTo>
                  <a:pt x="65" y="307"/>
                  <a:pt x="69" y="309"/>
                  <a:pt x="73" y="310"/>
                </a:cubicBezTo>
                <a:cubicBezTo>
                  <a:pt x="76" y="310"/>
                  <a:pt x="79" y="309"/>
                  <a:pt x="82" y="309"/>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
          <p:cNvSpPr>
            <a:spLocks/>
          </p:cNvSpPr>
          <p:nvPr/>
        </p:nvSpPr>
        <p:spPr bwMode="auto">
          <a:xfrm>
            <a:off x="9829801" y="5635625"/>
            <a:ext cx="2005013" cy="1671637"/>
          </a:xfrm>
          <a:custGeom>
            <a:avLst/>
            <a:gdLst>
              <a:gd name="T0" fmla="*/ 606 w 635"/>
              <a:gd name="T1" fmla="*/ 313 h 529"/>
              <a:gd name="T2" fmla="*/ 598 w 635"/>
              <a:gd name="T3" fmla="*/ 283 h 529"/>
              <a:gd name="T4" fmla="*/ 589 w 635"/>
              <a:gd name="T5" fmla="*/ 273 h 529"/>
              <a:gd name="T6" fmla="*/ 594 w 635"/>
              <a:gd name="T7" fmla="*/ 223 h 529"/>
              <a:gd name="T8" fmla="*/ 615 w 635"/>
              <a:gd name="T9" fmla="*/ 175 h 529"/>
              <a:gd name="T10" fmla="*/ 613 w 635"/>
              <a:gd name="T11" fmla="*/ 156 h 529"/>
              <a:gd name="T12" fmla="*/ 628 w 635"/>
              <a:gd name="T13" fmla="*/ 129 h 529"/>
              <a:gd name="T14" fmla="*/ 608 w 635"/>
              <a:gd name="T15" fmla="*/ 82 h 529"/>
              <a:gd name="T16" fmla="*/ 599 w 635"/>
              <a:gd name="T17" fmla="*/ 75 h 529"/>
              <a:gd name="T18" fmla="*/ 528 w 635"/>
              <a:gd name="T19" fmla="*/ 73 h 529"/>
              <a:gd name="T20" fmla="*/ 458 w 635"/>
              <a:gd name="T21" fmla="*/ 68 h 529"/>
              <a:gd name="T22" fmla="*/ 424 w 635"/>
              <a:gd name="T23" fmla="*/ 72 h 529"/>
              <a:gd name="T24" fmla="*/ 407 w 635"/>
              <a:gd name="T25" fmla="*/ 81 h 529"/>
              <a:gd name="T26" fmla="*/ 385 w 635"/>
              <a:gd name="T27" fmla="*/ 73 h 529"/>
              <a:gd name="T28" fmla="*/ 337 w 635"/>
              <a:gd name="T29" fmla="*/ 78 h 529"/>
              <a:gd name="T30" fmla="*/ 295 w 635"/>
              <a:gd name="T31" fmla="*/ 70 h 529"/>
              <a:gd name="T32" fmla="*/ 279 w 635"/>
              <a:gd name="T33" fmla="*/ 79 h 529"/>
              <a:gd name="T34" fmla="*/ 249 w 635"/>
              <a:gd name="T35" fmla="*/ 69 h 529"/>
              <a:gd name="T36" fmla="*/ 221 w 635"/>
              <a:gd name="T37" fmla="*/ 78 h 529"/>
              <a:gd name="T38" fmla="*/ 195 w 635"/>
              <a:gd name="T39" fmla="*/ 70 h 529"/>
              <a:gd name="T40" fmla="*/ 181 w 635"/>
              <a:gd name="T41" fmla="*/ 77 h 529"/>
              <a:gd name="T42" fmla="*/ 160 w 635"/>
              <a:gd name="T43" fmla="*/ 63 h 529"/>
              <a:gd name="T44" fmla="*/ 153 w 635"/>
              <a:gd name="T45" fmla="*/ 37 h 529"/>
              <a:gd name="T46" fmla="*/ 122 w 635"/>
              <a:gd name="T47" fmla="*/ 10 h 529"/>
              <a:gd name="T48" fmla="*/ 111 w 635"/>
              <a:gd name="T49" fmla="*/ 6 h 529"/>
              <a:gd name="T50" fmla="*/ 102 w 635"/>
              <a:gd name="T51" fmla="*/ 7 h 529"/>
              <a:gd name="T52" fmla="*/ 90 w 635"/>
              <a:gd name="T53" fmla="*/ 2 h 529"/>
              <a:gd name="T54" fmla="*/ 68 w 635"/>
              <a:gd name="T55" fmla="*/ 14 h 529"/>
              <a:gd name="T56" fmla="*/ 63 w 635"/>
              <a:gd name="T57" fmla="*/ 42 h 529"/>
              <a:gd name="T58" fmla="*/ 27 w 635"/>
              <a:gd name="T59" fmla="*/ 256 h 529"/>
              <a:gd name="T60" fmla="*/ 5 w 635"/>
              <a:gd name="T61" fmla="*/ 333 h 529"/>
              <a:gd name="T62" fmla="*/ 4 w 635"/>
              <a:gd name="T63" fmla="*/ 369 h 529"/>
              <a:gd name="T64" fmla="*/ 5 w 635"/>
              <a:gd name="T65" fmla="*/ 427 h 529"/>
              <a:gd name="T66" fmla="*/ 10 w 635"/>
              <a:gd name="T67" fmla="*/ 452 h 529"/>
              <a:gd name="T68" fmla="*/ 8 w 635"/>
              <a:gd name="T69" fmla="*/ 472 h 529"/>
              <a:gd name="T70" fmla="*/ 605 w 635"/>
              <a:gd name="T71" fmla="*/ 529 h 529"/>
              <a:gd name="T72" fmla="*/ 606 w 635"/>
              <a:gd name="T73" fmla="*/ 313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5" h="529">
                <a:moveTo>
                  <a:pt x="606" y="313"/>
                </a:moveTo>
                <a:cubicBezTo>
                  <a:pt x="605" y="302"/>
                  <a:pt x="604" y="291"/>
                  <a:pt x="598" y="283"/>
                </a:cubicBezTo>
                <a:cubicBezTo>
                  <a:pt x="595" y="279"/>
                  <a:pt x="591" y="277"/>
                  <a:pt x="589" y="273"/>
                </a:cubicBezTo>
                <a:cubicBezTo>
                  <a:pt x="578" y="259"/>
                  <a:pt x="585" y="238"/>
                  <a:pt x="594" y="223"/>
                </a:cubicBezTo>
                <a:cubicBezTo>
                  <a:pt x="604" y="208"/>
                  <a:pt x="616" y="193"/>
                  <a:pt x="615" y="175"/>
                </a:cubicBezTo>
                <a:cubicBezTo>
                  <a:pt x="614" y="169"/>
                  <a:pt x="612" y="162"/>
                  <a:pt x="613" y="156"/>
                </a:cubicBezTo>
                <a:cubicBezTo>
                  <a:pt x="615" y="146"/>
                  <a:pt x="624" y="139"/>
                  <a:pt x="628" y="129"/>
                </a:cubicBezTo>
                <a:cubicBezTo>
                  <a:pt x="635" y="112"/>
                  <a:pt x="622" y="94"/>
                  <a:pt x="608" y="82"/>
                </a:cubicBezTo>
                <a:cubicBezTo>
                  <a:pt x="605" y="80"/>
                  <a:pt x="602" y="78"/>
                  <a:pt x="599" y="75"/>
                </a:cubicBezTo>
                <a:cubicBezTo>
                  <a:pt x="576" y="77"/>
                  <a:pt x="552" y="75"/>
                  <a:pt x="528" y="73"/>
                </a:cubicBezTo>
                <a:cubicBezTo>
                  <a:pt x="504" y="71"/>
                  <a:pt x="481" y="70"/>
                  <a:pt x="458" y="68"/>
                </a:cubicBezTo>
                <a:cubicBezTo>
                  <a:pt x="447" y="67"/>
                  <a:pt x="434" y="66"/>
                  <a:pt x="424" y="72"/>
                </a:cubicBezTo>
                <a:cubicBezTo>
                  <a:pt x="419" y="75"/>
                  <a:pt x="414" y="80"/>
                  <a:pt x="407" y="81"/>
                </a:cubicBezTo>
                <a:cubicBezTo>
                  <a:pt x="400" y="81"/>
                  <a:pt x="393" y="75"/>
                  <a:pt x="385" y="73"/>
                </a:cubicBezTo>
                <a:cubicBezTo>
                  <a:pt x="370" y="68"/>
                  <a:pt x="354" y="80"/>
                  <a:pt x="337" y="78"/>
                </a:cubicBezTo>
                <a:cubicBezTo>
                  <a:pt x="323" y="76"/>
                  <a:pt x="308" y="64"/>
                  <a:pt x="295" y="70"/>
                </a:cubicBezTo>
                <a:cubicBezTo>
                  <a:pt x="289" y="72"/>
                  <a:pt x="285" y="78"/>
                  <a:pt x="279" y="79"/>
                </a:cubicBezTo>
                <a:cubicBezTo>
                  <a:pt x="268" y="81"/>
                  <a:pt x="260" y="69"/>
                  <a:pt x="249" y="69"/>
                </a:cubicBezTo>
                <a:cubicBezTo>
                  <a:pt x="239" y="69"/>
                  <a:pt x="231" y="79"/>
                  <a:pt x="221" y="78"/>
                </a:cubicBezTo>
                <a:cubicBezTo>
                  <a:pt x="212" y="78"/>
                  <a:pt x="204" y="68"/>
                  <a:pt x="195" y="70"/>
                </a:cubicBezTo>
                <a:cubicBezTo>
                  <a:pt x="190" y="72"/>
                  <a:pt x="186" y="76"/>
                  <a:pt x="181" y="77"/>
                </a:cubicBezTo>
                <a:cubicBezTo>
                  <a:pt x="172" y="79"/>
                  <a:pt x="164" y="72"/>
                  <a:pt x="160" y="63"/>
                </a:cubicBezTo>
                <a:cubicBezTo>
                  <a:pt x="157" y="54"/>
                  <a:pt x="157" y="45"/>
                  <a:pt x="153" y="37"/>
                </a:cubicBezTo>
                <a:cubicBezTo>
                  <a:pt x="147" y="24"/>
                  <a:pt x="134" y="16"/>
                  <a:pt x="122" y="10"/>
                </a:cubicBezTo>
                <a:cubicBezTo>
                  <a:pt x="118" y="8"/>
                  <a:pt x="115" y="6"/>
                  <a:pt x="111" y="6"/>
                </a:cubicBezTo>
                <a:cubicBezTo>
                  <a:pt x="108" y="6"/>
                  <a:pt x="105" y="7"/>
                  <a:pt x="102" y="7"/>
                </a:cubicBezTo>
                <a:cubicBezTo>
                  <a:pt x="98" y="6"/>
                  <a:pt x="94" y="4"/>
                  <a:pt x="90" y="2"/>
                </a:cubicBezTo>
                <a:cubicBezTo>
                  <a:pt x="81" y="0"/>
                  <a:pt x="72" y="6"/>
                  <a:pt x="68" y="14"/>
                </a:cubicBezTo>
                <a:cubicBezTo>
                  <a:pt x="64" y="23"/>
                  <a:pt x="63" y="33"/>
                  <a:pt x="63" y="42"/>
                </a:cubicBezTo>
                <a:cubicBezTo>
                  <a:pt x="60" y="115"/>
                  <a:pt x="48" y="187"/>
                  <a:pt x="27" y="256"/>
                </a:cubicBezTo>
                <a:cubicBezTo>
                  <a:pt x="19" y="282"/>
                  <a:pt x="10" y="307"/>
                  <a:pt x="5" y="333"/>
                </a:cubicBezTo>
                <a:cubicBezTo>
                  <a:pt x="2" y="347"/>
                  <a:pt x="7" y="355"/>
                  <a:pt x="4" y="369"/>
                </a:cubicBezTo>
                <a:cubicBezTo>
                  <a:pt x="0" y="388"/>
                  <a:pt x="1" y="408"/>
                  <a:pt x="5" y="427"/>
                </a:cubicBezTo>
                <a:cubicBezTo>
                  <a:pt x="7" y="435"/>
                  <a:pt x="10" y="443"/>
                  <a:pt x="10" y="452"/>
                </a:cubicBezTo>
                <a:cubicBezTo>
                  <a:pt x="10" y="458"/>
                  <a:pt x="9" y="465"/>
                  <a:pt x="8" y="472"/>
                </a:cubicBezTo>
                <a:cubicBezTo>
                  <a:pt x="206" y="501"/>
                  <a:pt x="405" y="520"/>
                  <a:pt x="605" y="529"/>
                </a:cubicBezTo>
                <a:cubicBezTo>
                  <a:pt x="592" y="458"/>
                  <a:pt x="609" y="385"/>
                  <a:pt x="606" y="313"/>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6"/>
          <p:cNvSpPr>
            <a:spLocks/>
          </p:cNvSpPr>
          <p:nvPr/>
        </p:nvSpPr>
        <p:spPr bwMode="auto">
          <a:xfrm>
            <a:off x="9782176" y="7127875"/>
            <a:ext cx="2878138" cy="3589337"/>
          </a:xfrm>
          <a:custGeom>
            <a:avLst/>
            <a:gdLst>
              <a:gd name="T0" fmla="*/ 882 w 911"/>
              <a:gd name="T1" fmla="*/ 1082 h 1136"/>
              <a:gd name="T2" fmla="*/ 873 w 911"/>
              <a:gd name="T3" fmla="*/ 1063 h 1136"/>
              <a:gd name="T4" fmla="*/ 860 w 911"/>
              <a:gd name="T5" fmla="*/ 1033 h 1136"/>
              <a:gd name="T6" fmla="*/ 859 w 911"/>
              <a:gd name="T7" fmla="*/ 1024 h 1136"/>
              <a:gd name="T8" fmla="*/ 866 w 911"/>
              <a:gd name="T9" fmla="*/ 1016 h 1136"/>
              <a:gd name="T10" fmla="*/ 879 w 911"/>
              <a:gd name="T11" fmla="*/ 973 h 1136"/>
              <a:gd name="T12" fmla="*/ 900 w 911"/>
              <a:gd name="T13" fmla="*/ 952 h 1136"/>
              <a:gd name="T14" fmla="*/ 906 w 911"/>
              <a:gd name="T15" fmla="*/ 925 h 1136"/>
              <a:gd name="T16" fmla="*/ 888 w 911"/>
              <a:gd name="T17" fmla="*/ 914 h 1136"/>
              <a:gd name="T18" fmla="*/ 867 w 911"/>
              <a:gd name="T19" fmla="*/ 867 h 1136"/>
              <a:gd name="T20" fmla="*/ 663 w 911"/>
              <a:gd name="T21" fmla="*/ 665 h 1136"/>
              <a:gd name="T22" fmla="*/ 511 w 911"/>
              <a:gd name="T23" fmla="*/ 516 h 1136"/>
              <a:gd name="T24" fmla="*/ 381 w 911"/>
              <a:gd name="T25" fmla="*/ 393 h 1136"/>
              <a:gd name="T26" fmla="*/ 375 w 911"/>
              <a:gd name="T27" fmla="*/ 386 h 1136"/>
              <a:gd name="T28" fmla="*/ 374 w 911"/>
              <a:gd name="T29" fmla="*/ 379 h 1136"/>
              <a:gd name="T30" fmla="*/ 371 w 911"/>
              <a:gd name="T31" fmla="*/ 199 h 1136"/>
              <a:gd name="T32" fmla="*/ 374 w 911"/>
              <a:gd name="T33" fmla="*/ 41 h 1136"/>
              <a:gd name="T34" fmla="*/ 23 w 911"/>
              <a:gd name="T35" fmla="*/ 0 h 1136"/>
              <a:gd name="T36" fmla="*/ 24 w 911"/>
              <a:gd name="T37" fmla="*/ 14 h 1136"/>
              <a:gd name="T38" fmla="*/ 36 w 911"/>
              <a:gd name="T39" fmla="*/ 39 h 1136"/>
              <a:gd name="T40" fmla="*/ 26 w 911"/>
              <a:gd name="T41" fmla="*/ 78 h 1136"/>
              <a:gd name="T42" fmla="*/ 29 w 911"/>
              <a:gd name="T43" fmla="*/ 124 h 1136"/>
              <a:gd name="T44" fmla="*/ 5 w 911"/>
              <a:gd name="T45" fmla="*/ 162 h 1136"/>
              <a:gd name="T46" fmla="*/ 17 w 911"/>
              <a:gd name="T47" fmla="*/ 204 h 1136"/>
              <a:gd name="T48" fmla="*/ 44 w 911"/>
              <a:gd name="T49" fmla="*/ 240 h 1136"/>
              <a:gd name="T50" fmla="*/ 51 w 911"/>
              <a:gd name="T51" fmla="*/ 273 h 1136"/>
              <a:gd name="T52" fmla="*/ 82 w 911"/>
              <a:gd name="T53" fmla="*/ 396 h 1136"/>
              <a:gd name="T54" fmla="*/ 108 w 911"/>
              <a:gd name="T55" fmla="*/ 428 h 1136"/>
              <a:gd name="T56" fmla="*/ 137 w 911"/>
              <a:gd name="T57" fmla="*/ 490 h 1136"/>
              <a:gd name="T58" fmla="*/ 160 w 911"/>
              <a:gd name="T59" fmla="*/ 483 h 1136"/>
              <a:gd name="T60" fmla="*/ 165 w 911"/>
              <a:gd name="T61" fmla="*/ 513 h 1136"/>
              <a:gd name="T62" fmla="*/ 165 w 911"/>
              <a:gd name="T63" fmla="*/ 516 h 1136"/>
              <a:gd name="T64" fmla="*/ 162 w 911"/>
              <a:gd name="T65" fmla="*/ 517 h 1136"/>
              <a:gd name="T66" fmla="*/ 149 w 911"/>
              <a:gd name="T67" fmla="*/ 534 h 1136"/>
              <a:gd name="T68" fmla="*/ 186 w 911"/>
              <a:gd name="T69" fmla="*/ 595 h 1136"/>
              <a:gd name="T70" fmla="*/ 212 w 911"/>
              <a:gd name="T71" fmla="*/ 625 h 1136"/>
              <a:gd name="T72" fmla="*/ 205 w 911"/>
              <a:gd name="T73" fmla="*/ 645 h 1136"/>
              <a:gd name="T74" fmla="*/ 217 w 911"/>
              <a:gd name="T75" fmla="*/ 683 h 1136"/>
              <a:gd name="T76" fmla="*/ 243 w 911"/>
              <a:gd name="T77" fmla="*/ 715 h 1136"/>
              <a:gd name="T78" fmla="*/ 255 w 911"/>
              <a:gd name="T79" fmla="*/ 742 h 1136"/>
              <a:gd name="T80" fmla="*/ 269 w 911"/>
              <a:gd name="T81" fmla="*/ 755 h 1136"/>
              <a:gd name="T82" fmla="*/ 308 w 911"/>
              <a:gd name="T83" fmla="*/ 804 h 1136"/>
              <a:gd name="T84" fmla="*/ 316 w 911"/>
              <a:gd name="T85" fmla="*/ 828 h 1136"/>
              <a:gd name="T86" fmla="*/ 319 w 911"/>
              <a:gd name="T87" fmla="*/ 874 h 1136"/>
              <a:gd name="T88" fmla="*/ 379 w 911"/>
              <a:gd name="T89" fmla="*/ 902 h 1136"/>
              <a:gd name="T90" fmla="*/ 411 w 911"/>
              <a:gd name="T91" fmla="*/ 905 h 1136"/>
              <a:gd name="T92" fmla="*/ 433 w 911"/>
              <a:gd name="T93" fmla="*/ 921 h 1136"/>
              <a:gd name="T94" fmla="*/ 489 w 911"/>
              <a:gd name="T95" fmla="*/ 959 h 1136"/>
              <a:gd name="T96" fmla="*/ 520 w 911"/>
              <a:gd name="T97" fmla="*/ 970 h 1136"/>
              <a:gd name="T98" fmla="*/ 526 w 911"/>
              <a:gd name="T99" fmla="*/ 988 h 1136"/>
              <a:gd name="T100" fmla="*/ 552 w 911"/>
              <a:gd name="T101" fmla="*/ 995 h 1136"/>
              <a:gd name="T102" fmla="*/ 607 w 911"/>
              <a:gd name="T103" fmla="*/ 1044 h 1136"/>
              <a:gd name="T104" fmla="*/ 626 w 911"/>
              <a:gd name="T105" fmla="*/ 1092 h 1136"/>
              <a:gd name="T106" fmla="*/ 635 w 911"/>
              <a:gd name="T107" fmla="*/ 1113 h 1136"/>
              <a:gd name="T108" fmla="*/ 641 w 911"/>
              <a:gd name="T109" fmla="*/ 1103 h 1136"/>
              <a:gd name="T110" fmla="*/ 654 w 911"/>
              <a:gd name="T111" fmla="*/ 1136 h 1136"/>
              <a:gd name="T112" fmla="*/ 855 w 911"/>
              <a:gd name="T113" fmla="*/ 1118 h 1136"/>
              <a:gd name="T114" fmla="*/ 854 w 911"/>
              <a:gd name="T115" fmla="*/ 1120 h 1136"/>
              <a:gd name="T116" fmla="*/ 860 w 911"/>
              <a:gd name="T117" fmla="*/ 1114 h 1136"/>
              <a:gd name="T118" fmla="*/ 882 w 911"/>
              <a:gd name="T119" fmla="*/ 1082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1" h="1136">
                <a:moveTo>
                  <a:pt x="882" y="1082"/>
                </a:moveTo>
                <a:cubicBezTo>
                  <a:pt x="881" y="1075"/>
                  <a:pt x="877" y="1069"/>
                  <a:pt x="873" y="1063"/>
                </a:cubicBezTo>
                <a:cubicBezTo>
                  <a:pt x="867" y="1053"/>
                  <a:pt x="863" y="1043"/>
                  <a:pt x="860" y="1033"/>
                </a:cubicBezTo>
                <a:cubicBezTo>
                  <a:pt x="859" y="1030"/>
                  <a:pt x="858" y="1027"/>
                  <a:pt x="859" y="1024"/>
                </a:cubicBezTo>
                <a:cubicBezTo>
                  <a:pt x="861" y="1021"/>
                  <a:pt x="864" y="1018"/>
                  <a:pt x="866" y="1016"/>
                </a:cubicBezTo>
                <a:cubicBezTo>
                  <a:pt x="876" y="1005"/>
                  <a:pt x="872" y="986"/>
                  <a:pt x="879" y="973"/>
                </a:cubicBezTo>
                <a:cubicBezTo>
                  <a:pt x="884" y="964"/>
                  <a:pt x="893" y="959"/>
                  <a:pt x="900" y="952"/>
                </a:cubicBezTo>
                <a:cubicBezTo>
                  <a:pt x="907" y="945"/>
                  <a:pt x="911" y="933"/>
                  <a:pt x="906" y="925"/>
                </a:cubicBezTo>
                <a:cubicBezTo>
                  <a:pt x="902" y="919"/>
                  <a:pt x="894" y="918"/>
                  <a:pt x="888" y="914"/>
                </a:cubicBezTo>
                <a:cubicBezTo>
                  <a:pt x="871" y="905"/>
                  <a:pt x="869" y="886"/>
                  <a:pt x="867" y="867"/>
                </a:cubicBezTo>
                <a:cubicBezTo>
                  <a:pt x="794" y="804"/>
                  <a:pt x="727" y="736"/>
                  <a:pt x="663" y="665"/>
                </a:cubicBezTo>
                <a:cubicBezTo>
                  <a:pt x="614" y="613"/>
                  <a:pt x="562" y="565"/>
                  <a:pt x="511" y="516"/>
                </a:cubicBezTo>
                <a:cubicBezTo>
                  <a:pt x="467" y="475"/>
                  <a:pt x="423" y="435"/>
                  <a:pt x="381" y="393"/>
                </a:cubicBezTo>
                <a:cubicBezTo>
                  <a:pt x="378" y="391"/>
                  <a:pt x="376" y="389"/>
                  <a:pt x="375" y="386"/>
                </a:cubicBezTo>
                <a:cubicBezTo>
                  <a:pt x="374" y="384"/>
                  <a:pt x="374" y="381"/>
                  <a:pt x="374" y="379"/>
                </a:cubicBezTo>
                <a:cubicBezTo>
                  <a:pt x="371" y="318"/>
                  <a:pt x="369" y="259"/>
                  <a:pt x="371" y="199"/>
                </a:cubicBezTo>
                <a:cubicBezTo>
                  <a:pt x="372" y="146"/>
                  <a:pt x="373" y="93"/>
                  <a:pt x="374" y="41"/>
                </a:cubicBezTo>
                <a:cubicBezTo>
                  <a:pt x="257" y="31"/>
                  <a:pt x="140" y="17"/>
                  <a:pt x="23" y="0"/>
                </a:cubicBezTo>
                <a:cubicBezTo>
                  <a:pt x="22" y="5"/>
                  <a:pt x="22" y="10"/>
                  <a:pt x="24" y="14"/>
                </a:cubicBezTo>
                <a:cubicBezTo>
                  <a:pt x="26" y="23"/>
                  <a:pt x="34" y="30"/>
                  <a:pt x="36" y="39"/>
                </a:cubicBezTo>
                <a:cubicBezTo>
                  <a:pt x="38" y="52"/>
                  <a:pt x="28" y="65"/>
                  <a:pt x="26" y="78"/>
                </a:cubicBezTo>
                <a:cubicBezTo>
                  <a:pt x="24" y="94"/>
                  <a:pt x="33" y="109"/>
                  <a:pt x="29" y="124"/>
                </a:cubicBezTo>
                <a:cubicBezTo>
                  <a:pt x="25" y="138"/>
                  <a:pt x="9" y="148"/>
                  <a:pt x="5" y="162"/>
                </a:cubicBezTo>
                <a:cubicBezTo>
                  <a:pt x="0" y="177"/>
                  <a:pt x="8" y="192"/>
                  <a:pt x="17" y="204"/>
                </a:cubicBezTo>
                <a:cubicBezTo>
                  <a:pt x="26" y="216"/>
                  <a:pt x="38" y="226"/>
                  <a:pt x="44" y="240"/>
                </a:cubicBezTo>
                <a:cubicBezTo>
                  <a:pt x="49" y="250"/>
                  <a:pt x="50" y="262"/>
                  <a:pt x="51" y="273"/>
                </a:cubicBezTo>
                <a:cubicBezTo>
                  <a:pt x="54" y="316"/>
                  <a:pt x="52" y="365"/>
                  <a:pt x="82" y="396"/>
                </a:cubicBezTo>
                <a:cubicBezTo>
                  <a:pt x="91" y="406"/>
                  <a:pt x="111" y="414"/>
                  <a:pt x="108" y="428"/>
                </a:cubicBezTo>
                <a:cubicBezTo>
                  <a:pt x="102" y="452"/>
                  <a:pt x="115" y="479"/>
                  <a:pt x="137" y="490"/>
                </a:cubicBezTo>
                <a:cubicBezTo>
                  <a:pt x="144" y="484"/>
                  <a:pt x="156" y="461"/>
                  <a:pt x="160" y="483"/>
                </a:cubicBezTo>
                <a:cubicBezTo>
                  <a:pt x="161" y="493"/>
                  <a:pt x="163" y="503"/>
                  <a:pt x="165" y="513"/>
                </a:cubicBezTo>
                <a:cubicBezTo>
                  <a:pt x="165" y="514"/>
                  <a:pt x="165" y="515"/>
                  <a:pt x="165" y="516"/>
                </a:cubicBezTo>
                <a:cubicBezTo>
                  <a:pt x="164" y="517"/>
                  <a:pt x="163" y="517"/>
                  <a:pt x="162" y="517"/>
                </a:cubicBezTo>
                <a:cubicBezTo>
                  <a:pt x="150" y="519"/>
                  <a:pt x="148" y="521"/>
                  <a:pt x="149" y="534"/>
                </a:cubicBezTo>
                <a:cubicBezTo>
                  <a:pt x="152" y="558"/>
                  <a:pt x="166" y="581"/>
                  <a:pt x="186" y="595"/>
                </a:cubicBezTo>
                <a:cubicBezTo>
                  <a:pt x="198" y="603"/>
                  <a:pt x="213" y="611"/>
                  <a:pt x="212" y="625"/>
                </a:cubicBezTo>
                <a:cubicBezTo>
                  <a:pt x="212" y="632"/>
                  <a:pt x="207" y="638"/>
                  <a:pt x="205" y="645"/>
                </a:cubicBezTo>
                <a:cubicBezTo>
                  <a:pt x="201" y="658"/>
                  <a:pt x="208" y="672"/>
                  <a:pt x="217" y="683"/>
                </a:cubicBezTo>
                <a:cubicBezTo>
                  <a:pt x="226" y="693"/>
                  <a:pt x="237" y="703"/>
                  <a:pt x="243" y="715"/>
                </a:cubicBezTo>
                <a:cubicBezTo>
                  <a:pt x="247" y="724"/>
                  <a:pt x="249" y="734"/>
                  <a:pt x="255" y="742"/>
                </a:cubicBezTo>
                <a:cubicBezTo>
                  <a:pt x="259" y="747"/>
                  <a:pt x="264" y="751"/>
                  <a:pt x="269" y="755"/>
                </a:cubicBezTo>
                <a:cubicBezTo>
                  <a:pt x="286" y="769"/>
                  <a:pt x="299" y="786"/>
                  <a:pt x="308" y="804"/>
                </a:cubicBezTo>
                <a:cubicBezTo>
                  <a:pt x="312" y="812"/>
                  <a:pt x="315" y="820"/>
                  <a:pt x="316" y="828"/>
                </a:cubicBezTo>
                <a:cubicBezTo>
                  <a:pt x="318" y="843"/>
                  <a:pt x="313" y="859"/>
                  <a:pt x="319" y="874"/>
                </a:cubicBezTo>
                <a:cubicBezTo>
                  <a:pt x="327" y="896"/>
                  <a:pt x="355" y="902"/>
                  <a:pt x="379" y="902"/>
                </a:cubicBezTo>
                <a:cubicBezTo>
                  <a:pt x="390" y="902"/>
                  <a:pt x="401" y="901"/>
                  <a:pt x="411" y="905"/>
                </a:cubicBezTo>
                <a:cubicBezTo>
                  <a:pt x="419" y="908"/>
                  <a:pt x="427" y="914"/>
                  <a:pt x="433" y="921"/>
                </a:cubicBezTo>
                <a:cubicBezTo>
                  <a:pt x="450" y="937"/>
                  <a:pt x="467" y="956"/>
                  <a:pt x="489" y="959"/>
                </a:cubicBezTo>
                <a:cubicBezTo>
                  <a:pt x="501" y="961"/>
                  <a:pt x="514" y="960"/>
                  <a:pt x="520" y="970"/>
                </a:cubicBezTo>
                <a:cubicBezTo>
                  <a:pt x="523" y="975"/>
                  <a:pt x="523" y="983"/>
                  <a:pt x="526" y="988"/>
                </a:cubicBezTo>
                <a:cubicBezTo>
                  <a:pt x="532" y="995"/>
                  <a:pt x="543" y="994"/>
                  <a:pt x="552" y="995"/>
                </a:cubicBezTo>
                <a:cubicBezTo>
                  <a:pt x="577" y="998"/>
                  <a:pt x="594" y="1022"/>
                  <a:pt x="607" y="1044"/>
                </a:cubicBezTo>
                <a:cubicBezTo>
                  <a:pt x="617" y="1059"/>
                  <a:pt x="626" y="1075"/>
                  <a:pt x="626" y="1092"/>
                </a:cubicBezTo>
                <a:cubicBezTo>
                  <a:pt x="626" y="1100"/>
                  <a:pt x="627" y="1112"/>
                  <a:pt x="635" y="1113"/>
                </a:cubicBezTo>
                <a:cubicBezTo>
                  <a:pt x="637" y="1109"/>
                  <a:pt x="639" y="1106"/>
                  <a:pt x="641" y="1103"/>
                </a:cubicBezTo>
                <a:cubicBezTo>
                  <a:pt x="644" y="1114"/>
                  <a:pt x="650" y="1125"/>
                  <a:pt x="654" y="1136"/>
                </a:cubicBezTo>
                <a:cubicBezTo>
                  <a:pt x="721" y="1128"/>
                  <a:pt x="788" y="1122"/>
                  <a:pt x="855" y="1118"/>
                </a:cubicBezTo>
                <a:cubicBezTo>
                  <a:pt x="854" y="1118"/>
                  <a:pt x="854" y="1119"/>
                  <a:pt x="854" y="1120"/>
                </a:cubicBezTo>
                <a:cubicBezTo>
                  <a:pt x="856" y="1118"/>
                  <a:pt x="858" y="1115"/>
                  <a:pt x="860" y="1114"/>
                </a:cubicBezTo>
                <a:cubicBezTo>
                  <a:pt x="870" y="1105"/>
                  <a:pt x="882" y="1095"/>
                  <a:pt x="882" y="1082"/>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7"/>
          <p:cNvSpPr>
            <a:spLocks/>
          </p:cNvSpPr>
          <p:nvPr/>
        </p:nvSpPr>
        <p:spPr bwMode="auto">
          <a:xfrm>
            <a:off x="11655426" y="4776788"/>
            <a:ext cx="1601788" cy="2524125"/>
          </a:xfrm>
          <a:custGeom>
            <a:avLst/>
            <a:gdLst>
              <a:gd name="T0" fmla="*/ 490 w 507"/>
              <a:gd name="T1" fmla="*/ 571 h 799"/>
              <a:gd name="T2" fmla="*/ 478 w 507"/>
              <a:gd name="T3" fmla="*/ 504 h 799"/>
              <a:gd name="T4" fmla="*/ 442 w 507"/>
              <a:gd name="T5" fmla="*/ 498 h 799"/>
              <a:gd name="T6" fmla="*/ 431 w 507"/>
              <a:gd name="T7" fmla="*/ 523 h 799"/>
              <a:gd name="T8" fmla="*/ 394 w 507"/>
              <a:gd name="T9" fmla="*/ 517 h 799"/>
              <a:gd name="T10" fmla="*/ 377 w 507"/>
              <a:gd name="T11" fmla="*/ 525 h 799"/>
              <a:gd name="T12" fmla="*/ 364 w 507"/>
              <a:gd name="T13" fmla="*/ 523 h 799"/>
              <a:gd name="T14" fmla="*/ 341 w 507"/>
              <a:gd name="T15" fmla="*/ 527 h 799"/>
              <a:gd name="T16" fmla="*/ 325 w 507"/>
              <a:gd name="T17" fmla="*/ 506 h 799"/>
              <a:gd name="T18" fmla="*/ 310 w 507"/>
              <a:gd name="T19" fmla="*/ 485 h 799"/>
              <a:gd name="T20" fmla="*/ 290 w 507"/>
              <a:gd name="T21" fmla="*/ 472 h 799"/>
              <a:gd name="T22" fmla="*/ 292 w 507"/>
              <a:gd name="T23" fmla="*/ 445 h 799"/>
              <a:gd name="T24" fmla="*/ 272 w 507"/>
              <a:gd name="T25" fmla="*/ 424 h 799"/>
              <a:gd name="T26" fmla="*/ 262 w 507"/>
              <a:gd name="T27" fmla="*/ 402 h 799"/>
              <a:gd name="T28" fmla="*/ 213 w 507"/>
              <a:gd name="T29" fmla="*/ 399 h 799"/>
              <a:gd name="T30" fmla="*/ 212 w 507"/>
              <a:gd name="T31" fmla="*/ 386 h 799"/>
              <a:gd name="T32" fmla="*/ 211 w 507"/>
              <a:gd name="T33" fmla="*/ 359 h 799"/>
              <a:gd name="T34" fmla="*/ 215 w 507"/>
              <a:gd name="T35" fmla="*/ 348 h 799"/>
              <a:gd name="T36" fmla="*/ 211 w 507"/>
              <a:gd name="T37" fmla="*/ 334 h 799"/>
              <a:gd name="T38" fmla="*/ 207 w 507"/>
              <a:gd name="T39" fmla="*/ 286 h 799"/>
              <a:gd name="T40" fmla="*/ 209 w 507"/>
              <a:gd name="T41" fmla="*/ 271 h 799"/>
              <a:gd name="T42" fmla="*/ 198 w 507"/>
              <a:gd name="T43" fmla="*/ 261 h 799"/>
              <a:gd name="T44" fmla="*/ 119 w 507"/>
              <a:gd name="T45" fmla="*/ 178 h 799"/>
              <a:gd name="T46" fmla="*/ 97 w 507"/>
              <a:gd name="T47" fmla="*/ 140 h 799"/>
              <a:gd name="T48" fmla="*/ 91 w 507"/>
              <a:gd name="T49" fmla="*/ 90 h 799"/>
              <a:gd name="T50" fmla="*/ 92 w 507"/>
              <a:gd name="T51" fmla="*/ 2 h 799"/>
              <a:gd name="T52" fmla="*/ 18 w 507"/>
              <a:gd name="T53" fmla="*/ 0 h 799"/>
              <a:gd name="T54" fmla="*/ 23 w 507"/>
              <a:gd name="T55" fmla="*/ 347 h 799"/>
              <a:gd name="T56" fmla="*/ 21 w 507"/>
              <a:gd name="T57" fmla="*/ 347 h 799"/>
              <a:gd name="T58" fmla="*/ 30 w 507"/>
              <a:gd name="T59" fmla="*/ 354 h 799"/>
              <a:gd name="T60" fmla="*/ 50 w 507"/>
              <a:gd name="T61" fmla="*/ 401 h 799"/>
              <a:gd name="T62" fmla="*/ 35 w 507"/>
              <a:gd name="T63" fmla="*/ 428 h 799"/>
              <a:gd name="T64" fmla="*/ 37 w 507"/>
              <a:gd name="T65" fmla="*/ 447 h 799"/>
              <a:gd name="T66" fmla="*/ 16 w 507"/>
              <a:gd name="T67" fmla="*/ 495 h 799"/>
              <a:gd name="T68" fmla="*/ 11 w 507"/>
              <a:gd name="T69" fmla="*/ 545 h 799"/>
              <a:gd name="T70" fmla="*/ 20 w 507"/>
              <a:gd name="T71" fmla="*/ 555 h 799"/>
              <a:gd name="T72" fmla="*/ 28 w 507"/>
              <a:gd name="T73" fmla="*/ 585 h 799"/>
              <a:gd name="T74" fmla="*/ 26 w 507"/>
              <a:gd name="T75" fmla="*/ 795 h 799"/>
              <a:gd name="T76" fmla="*/ 50 w 507"/>
              <a:gd name="T77" fmla="*/ 797 h 799"/>
              <a:gd name="T78" fmla="*/ 506 w 507"/>
              <a:gd name="T79" fmla="*/ 799 h 799"/>
              <a:gd name="T80" fmla="*/ 506 w 507"/>
              <a:gd name="T81" fmla="*/ 799 h 799"/>
              <a:gd name="T82" fmla="*/ 502 w 507"/>
              <a:gd name="T83" fmla="*/ 705 h 799"/>
              <a:gd name="T84" fmla="*/ 490 w 507"/>
              <a:gd name="T85" fmla="*/ 571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7" h="799">
                <a:moveTo>
                  <a:pt x="490" y="571"/>
                </a:moveTo>
                <a:cubicBezTo>
                  <a:pt x="488" y="548"/>
                  <a:pt x="485" y="525"/>
                  <a:pt x="478" y="504"/>
                </a:cubicBezTo>
                <a:cubicBezTo>
                  <a:pt x="468" y="498"/>
                  <a:pt x="452" y="488"/>
                  <a:pt x="442" y="498"/>
                </a:cubicBezTo>
                <a:cubicBezTo>
                  <a:pt x="436" y="505"/>
                  <a:pt x="438" y="518"/>
                  <a:pt x="431" y="523"/>
                </a:cubicBezTo>
                <a:cubicBezTo>
                  <a:pt x="420" y="531"/>
                  <a:pt x="407" y="516"/>
                  <a:pt x="394" y="517"/>
                </a:cubicBezTo>
                <a:cubicBezTo>
                  <a:pt x="388" y="518"/>
                  <a:pt x="383" y="524"/>
                  <a:pt x="377" y="525"/>
                </a:cubicBezTo>
                <a:cubicBezTo>
                  <a:pt x="371" y="525"/>
                  <a:pt x="369" y="522"/>
                  <a:pt x="364" y="523"/>
                </a:cubicBezTo>
                <a:cubicBezTo>
                  <a:pt x="356" y="523"/>
                  <a:pt x="348" y="530"/>
                  <a:pt x="341" y="527"/>
                </a:cubicBezTo>
                <a:cubicBezTo>
                  <a:pt x="333" y="523"/>
                  <a:pt x="328" y="514"/>
                  <a:pt x="325" y="506"/>
                </a:cubicBezTo>
                <a:cubicBezTo>
                  <a:pt x="321" y="498"/>
                  <a:pt x="317" y="489"/>
                  <a:pt x="310" y="485"/>
                </a:cubicBezTo>
                <a:cubicBezTo>
                  <a:pt x="303" y="481"/>
                  <a:pt x="293" y="480"/>
                  <a:pt x="290" y="472"/>
                </a:cubicBezTo>
                <a:cubicBezTo>
                  <a:pt x="286" y="464"/>
                  <a:pt x="294" y="454"/>
                  <a:pt x="292" y="445"/>
                </a:cubicBezTo>
                <a:cubicBezTo>
                  <a:pt x="289" y="435"/>
                  <a:pt x="277" y="432"/>
                  <a:pt x="272" y="424"/>
                </a:cubicBezTo>
                <a:cubicBezTo>
                  <a:pt x="267" y="417"/>
                  <a:pt x="267" y="408"/>
                  <a:pt x="262" y="402"/>
                </a:cubicBezTo>
                <a:cubicBezTo>
                  <a:pt x="250" y="384"/>
                  <a:pt x="217" y="408"/>
                  <a:pt x="213" y="399"/>
                </a:cubicBezTo>
                <a:cubicBezTo>
                  <a:pt x="211" y="395"/>
                  <a:pt x="212" y="390"/>
                  <a:pt x="212" y="386"/>
                </a:cubicBezTo>
                <a:cubicBezTo>
                  <a:pt x="212" y="375"/>
                  <a:pt x="205" y="371"/>
                  <a:pt x="211" y="359"/>
                </a:cubicBezTo>
                <a:cubicBezTo>
                  <a:pt x="213" y="356"/>
                  <a:pt x="215" y="352"/>
                  <a:pt x="215" y="348"/>
                </a:cubicBezTo>
                <a:cubicBezTo>
                  <a:pt x="216" y="343"/>
                  <a:pt x="213" y="339"/>
                  <a:pt x="211" y="334"/>
                </a:cubicBezTo>
                <a:cubicBezTo>
                  <a:pt x="204" y="319"/>
                  <a:pt x="202" y="302"/>
                  <a:pt x="207" y="286"/>
                </a:cubicBezTo>
                <a:cubicBezTo>
                  <a:pt x="209" y="281"/>
                  <a:pt x="211" y="276"/>
                  <a:pt x="209" y="271"/>
                </a:cubicBezTo>
                <a:cubicBezTo>
                  <a:pt x="207" y="266"/>
                  <a:pt x="203" y="264"/>
                  <a:pt x="198" y="261"/>
                </a:cubicBezTo>
                <a:cubicBezTo>
                  <a:pt x="165" y="241"/>
                  <a:pt x="142" y="209"/>
                  <a:pt x="119" y="178"/>
                </a:cubicBezTo>
                <a:cubicBezTo>
                  <a:pt x="110" y="166"/>
                  <a:pt x="102" y="154"/>
                  <a:pt x="97" y="140"/>
                </a:cubicBezTo>
                <a:cubicBezTo>
                  <a:pt x="91" y="124"/>
                  <a:pt x="91" y="107"/>
                  <a:pt x="91" y="90"/>
                </a:cubicBezTo>
                <a:cubicBezTo>
                  <a:pt x="91" y="60"/>
                  <a:pt x="91" y="31"/>
                  <a:pt x="92" y="2"/>
                </a:cubicBezTo>
                <a:cubicBezTo>
                  <a:pt x="67" y="1"/>
                  <a:pt x="42" y="1"/>
                  <a:pt x="18" y="0"/>
                </a:cubicBezTo>
                <a:cubicBezTo>
                  <a:pt x="15" y="116"/>
                  <a:pt x="13" y="232"/>
                  <a:pt x="23" y="347"/>
                </a:cubicBezTo>
                <a:cubicBezTo>
                  <a:pt x="23" y="347"/>
                  <a:pt x="22" y="347"/>
                  <a:pt x="21" y="347"/>
                </a:cubicBezTo>
                <a:cubicBezTo>
                  <a:pt x="24" y="350"/>
                  <a:pt x="27" y="352"/>
                  <a:pt x="30" y="354"/>
                </a:cubicBezTo>
                <a:cubicBezTo>
                  <a:pt x="44" y="366"/>
                  <a:pt x="57" y="384"/>
                  <a:pt x="50" y="401"/>
                </a:cubicBezTo>
                <a:cubicBezTo>
                  <a:pt x="46" y="411"/>
                  <a:pt x="37" y="418"/>
                  <a:pt x="35" y="428"/>
                </a:cubicBezTo>
                <a:cubicBezTo>
                  <a:pt x="34" y="434"/>
                  <a:pt x="36" y="441"/>
                  <a:pt x="37" y="447"/>
                </a:cubicBezTo>
                <a:cubicBezTo>
                  <a:pt x="38" y="465"/>
                  <a:pt x="26" y="480"/>
                  <a:pt x="16" y="495"/>
                </a:cubicBezTo>
                <a:cubicBezTo>
                  <a:pt x="7" y="510"/>
                  <a:pt x="0" y="531"/>
                  <a:pt x="11" y="545"/>
                </a:cubicBezTo>
                <a:cubicBezTo>
                  <a:pt x="13" y="549"/>
                  <a:pt x="17" y="551"/>
                  <a:pt x="20" y="555"/>
                </a:cubicBezTo>
                <a:cubicBezTo>
                  <a:pt x="26" y="563"/>
                  <a:pt x="27" y="574"/>
                  <a:pt x="28" y="585"/>
                </a:cubicBezTo>
                <a:cubicBezTo>
                  <a:pt x="31" y="655"/>
                  <a:pt x="15" y="726"/>
                  <a:pt x="26" y="795"/>
                </a:cubicBezTo>
                <a:cubicBezTo>
                  <a:pt x="34" y="797"/>
                  <a:pt x="42" y="797"/>
                  <a:pt x="50" y="797"/>
                </a:cubicBezTo>
                <a:cubicBezTo>
                  <a:pt x="202" y="797"/>
                  <a:pt x="354" y="798"/>
                  <a:pt x="506" y="799"/>
                </a:cubicBezTo>
                <a:cubicBezTo>
                  <a:pt x="506" y="799"/>
                  <a:pt x="506" y="799"/>
                  <a:pt x="506" y="799"/>
                </a:cubicBezTo>
                <a:cubicBezTo>
                  <a:pt x="507" y="768"/>
                  <a:pt x="504" y="737"/>
                  <a:pt x="502" y="705"/>
                </a:cubicBezTo>
                <a:cubicBezTo>
                  <a:pt x="500" y="660"/>
                  <a:pt x="495" y="616"/>
                  <a:pt x="490" y="571"/>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8"/>
          <p:cNvSpPr>
            <a:spLocks/>
          </p:cNvSpPr>
          <p:nvPr/>
        </p:nvSpPr>
        <p:spPr bwMode="auto">
          <a:xfrm>
            <a:off x="13142913" y="6056313"/>
            <a:ext cx="1955800" cy="1585912"/>
          </a:xfrm>
          <a:custGeom>
            <a:avLst/>
            <a:gdLst>
              <a:gd name="T0" fmla="*/ 9 w 619"/>
              <a:gd name="T1" fmla="*/ 48 h 502"/>
              <a:gd name="T2" fmla="*/ 1 w 619"/>
              <a:gd name="T3" fmla="*/ 52 h 502"/>
              <a:gd name="T4" fmla="*/ 1 w 619"/>
              <a:gd name="T5" fmla="*/ 58 h 502"/>
              <a:gd name="T6" fmla="*/ 10 w 619"/>
              <a:gd name="T7" fmla="*/ 100 h 502"/>
              <a:gd name="T8" fmla="*/ 7 w 619"/>
              <a:gd name="T9" fmla="*/ 99 h 502"/>
              <a:gd name="T10" fmla="*/ 19 w 619"/>
              <a:gd name="T11" fmla="*/ 166 h 502"/>
              <a:gd name="T12" fmla="*/ 31 w 619"/>
              <a:gd name="T13" fmla="*/ 300 h 502"/>
              <a:gd name="T14" fmla="*/ 35 w 619"/>
              <a:gd name="T15" fmla="*/ 394 h 502"/>
              <a:gd name="T16" fmla="*/ 47 w 619"/>
              <a:gd name="T17" fmla="*/ 502 h 502"/>
              <a:gd name="T18" fmla="*/ 582 w 619"/>
              <a:gd name="T19" fmla="*/ 449 h 502"/>
              <a:gd name="T20" fmla="*/ 619 w 619"/>
              <a:gd name="T21" fmla="*/ 440 h 502"/>
              <a:gd name="T22" fmla="*/ 546 w 619"/>
              <a:gd name="T23" fmla="*/ 0 h 502"/>
              <a:gd name="T24" fmla="*/ 9 w 619"/>
              <a:gd name="T25" fmla="*/ 48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9" h="502">
                <a:moveTo>
                  <a:pt x="9" y="48"/>
                </a:moveTo>
                <a:cubicBezTo>
                  <a:pt x="6" y="49"/>
                  <a:pt x="3" y="49"/>
                  <a:pt x="1" y="52"/>
                </a:cubicBezTo>
                <a:cubicBezTo>
                  <a:pt x="0" y="54"/>
                  <a:pt x="0" y="56"/>
                  <a:pt x="1" y="58"/>
                </a:cubicBezTo>
                <a:cubicBezTo>
                  <a:pt x="2" y="72"/>
                  <a:pt x="5" y="86"/>
                  <a:pt x="10" y="100"/>
                </a:cubicBezTo>
                <a:cubicBezTo>
                  <a:pt x="9" y="99"/>
                  <a:pt x="8" y="99"/>
                  <a:pt x="7" y="99"/>
                </a:cubicBezTo>
                <a:cubicBezTo>
                  <a:pt x="14" y="120"/>
                  <a:pt x="17" y="143"/>
                  <a:pt x="19" y="166"/>
                </a:cubicBezTo>
                <a:cubicBezTo>
                  <a:pt x="24" y="211"/>
                  <a:pt x="29" y="255"/>
                  <a:pt x="31" y="300"/>
                </a:cubicBezTo>
                <a:cubicBezTo>
                  <a:pt x="33" y="332"/>
                  <a:pt x="36" y="363"/>
                  <a:pt x="35" y="394"/>
                </a:cubicBezTo>
                <a:cubicBezTo>
                  <a:pt x="39" y="430"/>
                  <a:pt x="43" y="466"/>
                  <a:pt x="47" y="502"/>
                </a:cubicBezTo>
                <a:cubicBezTo>
                  <a:pt x="226" y="494"/>
                  <a:pt x="405" y="476"/>
                  <a:pt x="582" y="449"/>
                </a:cubicBezTo>
                <a:cubicBezTo>
                  <a:pt x="595" y="447"/>
                  <a:pt x="608" y="445"/>
                  <a:pt x="619" y="440"/>
                </a:cubicBezTo>
                <a:cubicBezTo>
                  <a:pt x="594" y="294"/>
                  <a:pt x="570" y="147"/>
                  <a:pt x="546" y="0"/>
                </a:cubicBezTo>
                <a:cubicBezTo>
                  <a:pt x="366" y="11"/>
                  <a:pt x="188" y="30"/>
                  <a:pt x="9" y="48"/>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9"/>
          <p:cNvSpPr>
            <a:spLocks/>
          </p:cNvSpPr>
          <p:nvPr/>
        </p:nvSpPr>
        <p:spPr bwMode="auto">
          <a:xfrm>
            <a:off x="10947401" y="7256463"/>
            <a:ext cx="1687513" cy="2573337"/>
          </a:xfrm>
          <a:custGeom>
            <a:avLst/>
            <a:gdLst>
              <a:gd name="T0" fmla="*/ 470 w 534"/>
              <a:gd name="T1" fmla="*/ 721 h 814"/>
              <a:gd name="T2" fmla="*/ 468 w 534"/>
              <a:gd name="T3" fmla="*/ 692 h 814"/>
              <a:gd name="T4" fmla="*/ 522 w 534"/>
              <a:gd name="T5" fmla="*/ 685 h 814"/>
              <a:gd name="T6" fmla="*/ 533 w 534"/>
              <a:gd name="T7" fmla="*/ 649 h 814"/>
              <a:gd name="T8" fmla="*/ 508 w 534"/>
              <a:gd name="T9" fmla="*/ 341 h 814"/>
              <a:gd name="T10" fmla="*/ 502 w 534"/>
              <a:gd name="T11" fmla="*/ 157 h 814"/>
              <a:gd name="T12" fmla="*/ 492 w 534"/>
              <a:gd name="T13" fmla="*/ 13 h 814"/>
              <a:gd name="T14" fmla="*/ 274 w 534"/>
              <a:gd name="T15" fmla="*/ 12 h 814"/>
              <a:gd name="T16" fmla="*/ 250 w 534"/>
              <a:gd name="T17" fmla="*/ 10 h 814"/>
              <a:gd name="T18" fmla="*/ 251 w 534"/>
              <a:gd name="T19" fmla="*/ 16 h 814"/>
              <a:gd name="T20" fmla="*/ 5 w 534"/>
              <a:gd name="T21" fmla="*/ 0 h 814"/>
              <a:gd name="T22" fmla="*/ 2 w 534"/>
              <a:gd name="T23" fmla="*/ 158 h 814"/>
              <a:gd name="T24" fmla="*/ 5 w 534"/>
              <a:gd name="T25" fmla="*/ 338 h 814"/>
              <a:gd name="T26" fmla="*/ 6 w 534"/>
              <a:gd name="T27" fmla="*/ 345 h 814"/>
              <a:gd name="T28" fmla="*/ 12 w 534"/>
              <a:gd name="T29" fmla="*/ 352 h 814"/>
              <a:gd name="T30" fmla="*/ 142 w 534"/>
              <a:gd name="T31" fmla="*/ 475 h 814"/>
              <a:gd name="T32" fmla="*/ 294 w 534"/>
              <a:gd name="T33" fmla="*/ 624 h 814"/>
              <a:gd name="T34" fmla="*/ 484 w 534"/>
              <a:gd name="T35" fmla="*/ 814 h 814"/>
              <a:gd name="T36" fmla="*/ 470 w 534"/>
              <a:gd name="T37" fmla="*/ 721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4" h="814">
                <a:moveTo>
                  <a:pt x="470" y="721"/>
                </a:moveTo>
                <a:cubicBezTo>
                  <a:pt x="466" y="711"/>
                  <a:pt x="462" y="700"/>
                  <a:pt x="468" y="692"/>
                </a:cubicBezTo>
                <a:cubicBezTo>
                  <a:pt x="480" y="677"/>
                  <a:pt x="506" y="694"/>
                  <a:pt x="522" y="685"/>
                </a:cubicBezTo>
                <a:cubicBezTo>
                  <a:pt x="533" y="678"/>
                  <a:pt x="534" y="662"/>
                  <a:pt x="533" y="649"/>
                </a:cubicBezTo>
                <a:cubicBezTo>
                  <a:pt x="525" y="546"/>
                  <a:pt x="512" y="443"/>
                  <a:pt x="508" y="341"/>
                </a:cubicBezTo>
                <a:cubicBezTo>
                  <a:pt x="506" y="279"/>
                  <a:pt x="504" y="218"/>
                  <a:pt x="502" y="157"/>
                </a:cubicBezTo>
                <a:cubicBezTo>
                  <a:pt x="500" y="108"/>
                  <a:pt x="500" y="60"/>
                  <a:pt x="492" y="13"/>
                </a:cubicBezTo>
                <a:cubicBezTo>
                  <a:pt x="419" y="12"/>
                  <a:pt x="346" y="12"/>
                  <a:pt x="274" y="12"/>
                </a:cubicBezTo>
                <a:cubicBezTo>
                  <a:pt x="266" y="12"/>
                  <a:pt x="258" y="12"/>
                  <a:pt x="250" y="10"/>
                </a:cubicBezTo>
                <a:cubicBezTo>
                  <a:pt x="250" y="12"/>
                  <a:pt x="250" y="14"/>
                  <a:pt x="251" y="16"/>
                </a:cubicBezTo>
                <a:cubicBezTo>
                  <a:pt x="169" y="12"/>
                  <a:pt x="87" y="7"/>
                  <a:pt x="5" y="0"/>
                </a:cubicBezTo>
                <a:cubicBezTo>
                  <a:pt x="4" y="52"/>
                  <a:pt x="3" y="105"/>
                  <a:pt x="2" y="158"/>
                </a:cubicBezTo>
                <a:cubicBezTo>
                  <a:pt x="0" y="218"/>
                  <a:pt x="2" y="277"/>
                  <a:pt x="5" y="338"/>
                </a:cubicBezTo>
                <a:cubicBezTo>
                  <a:pt x="5" y="340"/>
                  <a:pt x="5" y="343"/>
                  <a:pt x="6" y="345"/>
                </a:cubicBezTo>
                <a:cubicBezTo>
                  <a:pt x="7" y="348"/>
                  <a:pt x="9" y="350"/>
                  <a:pt x="12" y="352"/>
                </a:cubicBezTo>
                <a:cubicBezTo>
                  <a:pt x="54" y="394"/>
                  <a:pt x="98" y="434"/>
                  <a:pt x="142" y="475"/>
                </a:cubicBezTo>
                <a:cubicBezTo>
                  <a:pt x="193" y="524"/>
                  <a:pt x="245" y="572"/>
                  <a:pt x="294" y="624"/>
                </a:cubicBezTo>
                <a:cubicBezTo>
                  <a:pt x="354" y="690"/>
                  <a:pt x="417" y="755"/>
                  <a:pt x="484" y="814"/>
                </a:cubicBezTo>
                <a:cubicBezTo>
                  <a:pt x="485" y="782"/>
                  <a:pt x="481" y="750"/>
                  <a:pt x="470" y="721"/>
                </a:cubicBezTo>
                <a:close/>
              </a:path>
            </a:pathLst>
          </a:custGeom>
          <a:solidFill>
            <a:schemeClr val="accent3"/>
          </a:solidFill>
          <a:ln w="50800"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0"/>
          <p:cNvSpPr>
            <a:spLocks/>
          </p:cNvSpPr>
          <p:nvPr/>
        </p:nvSpPr>
        <p:spPr bwMode="auto">
          <a:xfrm>
            <a:off x="13970001" y="8831263"/>
            <a:ext cx="1958975" cy="2236787"/>
          </a:xfrm>
          <a:custGeom>
            <a:avLst/>
            <a:gdLst>
              <a:gd name="T0" fmla="*/ 0 w 620"/>
              <a:gd name="T1" fmla="*/ 61 h 708"/>
              <a:gd name="T2" fmla="*/ 78 w 620"/>
              <a:gd name="T3" fmla="*/ 708 h 708"/>
              <a:gd name="T4" fmla="*/ 152 w 620"/>
              <a:gd name="T5" fmla="*/ 700 h 708"/>
              <a:gd name="T6" fmla="*/ 169 w 620"/>
              <a:gd name="T7" fmla="*/ 701 h 708"/>
              <a:gd name="T8" fmla="*/ 159 w 620"/>
              <a:gd name="T9" fmla="*/ 644 h 708"/>
              <a:gd name="T10" fmla="*/ 301 w 620"/>
              <a:gd name="T11" fmla="*/ 631 h 708"/>
              <a:gd name="T12" fmla="*/ 313 w 620"/>
              <a:gd name="T13" fmla="*/ 630 h 708"/>
              <a:gd name="T14" fmla="*/ 310 w 620"/>
              <a:gd name="T15" fmla="*/ 626 h 708"/>
              <a:gd name="T16" fmla="*/ 288 w 620"/>
              <a:gd name="T17" fmla="*/ 607 h 708"/>
              <a:gd name="T18" fmla="*/ 349 w 620"/>
              <a:gd name="T19" fmla="*/ 597 h 708"/>
              <a:gd name="T20" fmla="*/ 423 w 620"/>
              <a:gd name="T21" fmla="*/ 586 h 708"/>
              <a:gd name="T22" fmla="*/ 573 w 620"/>
              <a:gd name="T23" fmla="*/ 563 h 708"/>
              <a:gd name="T24" fmla="*/ 620 w 620"/>
              <a:gd name="T25" fmla="*/ 554 h 708"/>
              <a:gd name="T26" fmla="*/ 562 w 620"/>
              <a:gd name="T27" fmla="*/ 243 h 708"/>
              <a:gd name="T28" fmla="*/ 519 w 620"/>
              <a:gd name="T29" fmla="*/ 1 h 708"/>
              <a:gd name="T30" fmla="*/ 474 w 620"/>
              <a:gd name="T31" fmla="*/ 5 h 708"/>
              <a:gd name="T32" fmla="*/ 0 w 620"/>
              <a:gd name="T33" fmla="*/ 61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0" h="708">
                <a:moveTo>
                  <a:pt x="0" y="61"/>
                </a:moveTo>
                <a:cubicBezTo>
                  <a:pt x="24" y="277"/>
                  <a:pt x="50" y="492"/>
                  <a:pt x="78" y="708"/>
                </a:cubicBezTo>
                <a:cubicBezTo>
                  <a:pt x="103" y="706"/>
                  <a:pt x="127" y="703"/>
                  <a:pt x="152" y="700"/>
                </a:cubicBezTo>
                <a:cubicBezTo>
                  <a:pt x="158" y="700"/>
                  <a:pt x="164" y="699"/>
                  <a:pt x="169" y="701"/>
                </a:cubicBezTo>
                <a:cubicBezTo>
                  <a:pt x="167" y="682"/>
                  <a:pt x="164" y="662"/>
                  <a:pt x="159" y="644"/>
                </a:cubicBezTo>
                <a:cubicBezTo>
                  <a:pt x="207" y="640"/>
                  <a:pt x="254" y="635"/>
                  <a:pt x="301" y="631"/>
                </a:cubicBezTo>
                <a:cubicBezTo>
                  <a:pt x="306" y="631"/>
                  <a:pt x="310" y="630"/>
                  <a:pt x="313" y="630"/>
                </a:cubicBezTo>
                <a:cubicBezTo>
                  <a:pt x="312" y="628"/>
                  <a:pt x="311" y="627"/>
                  <a:pt x="310" y="626"/>
                </a:cubicBezTo>
                <a:cubicBezTo>
                  <a:pt x="302" y="619"/>
                  <a:pt x="293" y="617"/>
                  <a:pt x="288" y="607"/>
                </a:cubicBezTo>
                <a:cubicBezTo>
                  <a:pt x="308" y="599"/>
                  <a:pt x="328" y="600"/>
                  <a:pt x="349" y="597"/>
                </a:cubicBezTo>
                <a:cubicBezTo>
                  <a:pt x="374" y="593"/>
                  <a:pt x="398" y="589"/>
                  <a:pt x="423" y="586"/>
                </a:cubicBezTo>
                <a:cubicBezTo>
                  <a:pt x="473" y="578"/>
                  <a:pt x="523" y="570"/>
                  <a:pt x="573" y="563"/>
                </a:cubicBezTo>
                <a:cubicBezTo>
                  <a:pt x="590" y="560"/>
                  <a:pt x="604" y="560"/>
                  <a:pt x="620" y="554"/>
                </a:cubicBezTo>
                <a:cubicBezTo>
                  <a:pt x="606" y="450"/>
                  <a:pt x="583" y="347"/>
                  <a:pt x="562" y="243"/>
                </a:cubicBezTo>
                <a:cubicBezTo>
                  <a:pt x="559" y="228"/>
                  <a:pt x="515" y="26"/>
                  <a:pt x="519" y="1"/>
                </a:cubicBezTo>
                <a:cubicBezTo>
                  <a:pt x="504" y="0"/>
                  <a:pt x="489" y="2"/>
                  <a:pt x="474" y="5"/>
                </a:cubicBezTo>
                <a:cubicBezTo>
                  <a:pt x="317" y="32"/>
                  <a:pt x="159" y="49"/>
                  <a:pt x="0" y="61"/>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1"/>
          <p:cNvSpPr>
            <a:spLocks/>
          </p:cNvSpPr>
          <p:nvPr/>
        </p:nvSpPr>
        <p:spPr bwMode="auto">
          <a:xfrm>
            <a:off x="13816013" y="7364413"/>
            <a:ext cx="2039938" cy="1658937"/>
          </a:xfrm>
          <a:custGeom>
            <a:avLst/>
            <a:gdLst>
              <a:gd name="T0" fmla="*/ 406 w 646"/>
              <a:gd name="T1" fmla="*/ 28 h 525"/>
              <a:gd name="T2" fmla="*/ 406 w 646"/>
              <a:gd name="T3" fmla="*/ 26 h 525"/>
              <a:gd name="T4" fmla="*/ 369 w 646"/>
              <a:gd name="T5" fmla="*/ 35 h 525"/>
              <a:gd name="T6" fmla="*/ 0 w 646"/>
              <a:gd name="T7" fmla="*/ 77 h 525"/>
              <a:gd name="T8" fmla="*/ 49 w 646"/>
              <a:gd name="T9" fmla="*/ 525 h 525"/>
              <a:gd name="T10" fmla="*/ 523 w 646"/>
              <a:gd name="T11" fmla="*/ 469 h 525"/>
              <a:gd name="T12" fmla="*/ 568 w 646"/>
              <a:gd name="T13" fmla="*/ 465 h 525"/>
              <a:gd name="T14" fmla="*/ 569 w 646"/>
              <a:gd name="T15" fmla="*/ 463 h 525"/>
              <a:gd name="T16" fmla="*/ 646 w 646"/>
              <a:gd name="T17" fmla="*/ 447 h 525"/>
              <a:gd name="T18" fmla="*/ 569 w 646"/>
              <a:gd name="T19" fmla="*/ 0 h 525"/>
              <a:gd name="T20" fmla="*/ 406 w 646"/>
              <a:gd name="T21" fmla="*/ 28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6" h="525">
                <a:moveTo>
                  <a:pt x="406" y="28"/>
                </a:moveTo>
                <a:cubicBezTo>
                  <a:pt x="406" y="28"/>
                  <a:pt x="406" y="27"/>
                  <a:pt x="406" y="26"/>
                </a:cubicBezTo>
                <a:cubicBezTo>
                  <a:pt x="395" y="31"/>
                  <a:pt x="382" y="33"/>
                  <a:pt x="369" y="35"/>
                </a:cubicBezTo>
                <a:cubicBezTo>
                  <a:pt x="247" y="54"/>
                  <a:pt x="124" y="68"/>
                  <a:pt x="0" y="77"/>
                </a:cubicBezTo>
                <a:cubicBezTo>
                  <a:pt x="16" y="227"/>
                  <a:pt x="32" y="376"/>
                  <a:pt x="49" y="525"/>
                </a:cubicBezTo>
                <a:cubicBezTo>
                  <a:pt x="208" y="513"/>
                  <a:pt x="366" y="496"/>
                  <a:pt x="523" y="469"/>
                </a:cubicBezTo>
                <a:cubicBezTo>
                  <a:pt x="538" y="466"/>
                  <a:pt x="553" y="464"/>
                  <a:pt x="568" y="465"/>
                </a:cubicBezTo>
                <a:cubicBezTo>
                  <a:pt x="568" y="464"/>
                  <a:pt x="568" y="463"/>
                  <a:pt x="569" y="463"/>
                </a:cubicBezTo>
                <a:cubicBezTo>
                  <a:pt x="594" y="459"/>
                  <a:pt x="620" y="452"/>
                  <a:pt x="646" y="447"/>
                </a:cubicBezTo>
                <a:cubicBezTo>
                  <a:pt x="622" y="297"/>
                  <a:pt x="598" y="148"/>
                  <a:pt x="569" y="0"/>
                </a:cubicBezTo>
                <a:cubicBezTo>
                  <a:pt x="514" y="8"/>
                  <a:pt x="460" y="16"/>
                  <a:pt x="406" y="28"/>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p:cNvSpPr>
          <p:nvPr/>
        </p:nvSpPr>
        <p:spPr bwMode="auto">
          <a:xfrm>
            <a:off x="12406313" y="9023350"/>
            <a:ext cx="1811338" cy="2120900"/>
          </a:xfrm>
          <a:custGeom>
            <a:avLst/>
            <a:gdLst>
              <a:gd name="T0" fmla="*/ 65 w 573"/>
              <a:gd name="T1" fmla="*/ 22 h 671"/>
              <a:gd name="T2" fmla="*/ 71 w 573"/>
              <a:gd name="T3" fmla="*/ 90 h 671"/>
              <a:gd name="T4" fmla="*/ 60 w 573"/>
              <a:gd name="T5" fmla="*/ 126 h 671"/>
              <a:gd name="T6" fmla="*/ 6 w 573"/>
              <a:gd name="T7" fmla="*/ 133 h 671"/>
              <a:gd name="T8" fmla="*/ 8 w 573"/>
              <a:gd name="T9" fmla="*/ 162 h 671"/>
              <a:gd name="T10" fmla="*/ 22 w 573"/>
              <a:gd name="T11" fmla="*/ 255 h 671"/>
              <a:gd name="T12" fmla="*/ 36 w 573"/>
              <a:gd name="T13" fmla="*/ 267 h 671"/>
              <a:gd name="T14" fmla="*/ 57 w 573"/>
              <a:gd name="T15" fmla="*/ 314 h 671"/>
              <a:gd name="T16" fmla="*/ 75 w 573"/>
              <a:gd name="T17" fmla="*/ 325 h 671"/>
              <a:gd name="T18" fmla="*/ 69 w 573"/>
              <a:gd name="T19" fmla="*/ 352 h 671"/>
              <a:gd name="T20" fmla="*/ 48 w 573"/>
              <a:gd name="T21" fmla="*/ 373 h 671"/>
              <a:gd name="T22" fmla="*/ 35 w 573"/>
              <a:gd name="T23" fmla="*/ 416 h 671"/>
              <a:gd name="T24" fmla="*/ 28 w 573"/>
              <a:gd name="T25" fmla="*/ 424 h 671"/>
              <a:gd name="T26" fmla="*/ 29 w 573"/>
              <a:gd name="T27" fmla="*/ 433 h 671"/>
              <a:gd name="T28" fmla="*/ 42 w 573"/>
              <a:gd name="T29" fmla="*/ 463 h 671"/>
              <a:gd name="T30" fmla="*/ 51 w 573"/>
              <a:gd name="T31" fmla="*/ 482 h 671"/>
              <a:gd name="T32" fmla="*/ 29 w 573"/>
              <a:gd name="T33" fmla="*/ 514 h 671"/>
              <a:gd name="T34" fmla="*/ 23 w 573"/>
              <a:gd name="T35" fmla="*/ 520 h 671"/>
              <a:gd name="T36" fmla="*/ 46 w 573"/>
              <a:gd name="T37" fmla="*/ 541 h 671"/>
              <a:gd name="T38" fmla="*/ 162 w 573"/>
              <a:gd name="T39" fmla="*/ 584 h 671"/>
              <a:gd name="T40" fmla="*/ 358 w 573"/>
              <a:gd name="T41" fmla="*/ 660 h 671"/>
              <a:gd name="T42" fmla="*/ 452 w 573"/>
              <a:gd name="T43" fmla="*/ 657 h 671"/>
              <a:gd name="T44" fmla="*/ 573 w 573"/>
              <a:gd name="T45" fmla="*/ 647 h 671"/>
              <a:gd name="T46" fmla="*/ 495 w 573"/>
              <a:gd name="T47" fmla="*/ 0 h 671"/>
              <a:gd name="T48" fmla="*/ 65 w 573"/>
              <a:gd name="T49" fmla="*/ 22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3" h="671">
                <a:moveTo>
                  <a:pt x="65" y="22"/>
                </a:moveTo>
                <a:cubicBezTo>
                  <a:pt x="67" y="44"/>
                  <a:pt x="69" y="67"/>
                  <a:pt x="71" y="90"/>
                </a:cubicBezTo>
                <a:cubicBezTo>
                  <a:pt x="72" y="103"/>
                  <a:pt x="71" y="119"/>
                  <a:pt x="60" y="126"/>
                </a:cubicBezTo>
                <a:cubicBezTo>
                  <a:pt x="44" y="135"/>
                  <a:pt x="18" y="118"/>
                  <a:pt x="6" y="133"/>
                </a:cubicBezTo>
                <a:cubicBezTo>
                  <a:pt x="0" y="141"/>
                  <a:pt x="4" y="152"/>
                  <a:pt x="8" y="162"/>
                </a:cubicBezTo>
                <a:cubicBezTo>
                  <a:pt x="19" y="191"/>
                  <a:pt x="23" y="223"/>
                  <a:pt x="22" y="255"/>
                </a:cubicBezTo>
                <a:cubicBezTo>
                  <a:pt x="27" y="259"/>
                  <a:pt x="31" y="263"/>
                  <a:pt x="36" y="267"/>
                </a:cubicBezTo>
                <a:cubicBezTo>
                  <a:pt x="38" y="286"/>
                  <a:pt x="40" y="305"/>
                  <a:pt x="57" y="314"/>
                </a:cubicBezTo>
                <a:cubicBezTo>
                  <a:pt x="63" y="318"/>
                  <a:pt x="71" y="319"/>
                  <a:pt x="75" y="325"/>
                </a:cubicBezTo>
                <a:cubicBezTo>
                  <a:pt x="80" y="333"/>
                  <a:pt x="76" y="345"/>
                  <a:pt x="69" y="352"/>
                </a:cubicBezTo>
                <a:cubicBezTo>
                  <a:pt x="62" y="359"/>
                  <a:pt x="53" y="364"/>
                  <a:pt x="48" y="373"/>
                </a:cubicBezTo>
                <a:cubicBezTo>
                  <a:pt x="41" y="386"/>
                  <a:pt x="45" y="405"/>
                  <a:pt x="35" y="416"/>
                </a:cubicBezTo>
                <a:cubicBezTo>
                  <a:pt x="33" y="418"/>
                  <a:pt x="30" y="421"/>
                  <a:pt x="28" y="424"/>
                </a:cubicBezTo>
                <a:cubicBezTo>
                  <a:pt x="27" y="427"/>
                  <a:pt x="28" y="430"/>
                  <a:pt x="29" y="433"/>
                </a:cubicBezTo>
                <a:cubicBezTo>
                  <a:pt x="32" y="443"/>
                  <a:pt x="36" y="453"/>
                  <a:pt x="42" y="463"/>
                </a:cubicBezTo>
                <a:cubicBezTo>
                  <a:pt x="46" y="469"/>
                  <a:pt x="50" y="475"/>
                  <a:pt x="51" y="482"/>
                </a:cubicBezTo>
                <a:cubicBezTo>
                  <a:pt x="51" y="495"/>
                  <a:pt x="39" y="505"/>
                  <a:pt x="29" y="514"/>
                </a:cubicBezTo>
                <a:cubicBezTo>
                  <a:pt x="27" y="515"/>
                  <a:pt x="25" y="518"/>
                  <a:pt x="23" y="520"/>
                </a:cubicBezTo>
                <a:cubicBezTo>
                  <a:pt x="26" y="525"/>
                  <a:pt x="43" y="540"/>
                  <a:pt x="46" y="541"/>
                </a:cubicBezTo>
                <a:cubicBezTo>
                  <a:pt x="83" y="557"/>
                  <a:pt x="123" y="569"/>
                  <a:pt x="162" y="584"/>
                </a:cubicBezTo>
                <a:cubicBezTo>
                  <a:pt x="227" y="609"/>
                  <a:pt x="292" y="638"/>
                  <a:pt x="358" y="660"/>
                </a:cubicBezTo>
                <a:cubicBezTo>
                  <a:pt x="389" y="671"/>
                  <a:pt x="420" y="660"/>
                  <a:pt x="452" y="657"/>
                </a:cubicBezTo>
                <a:cubicBezTo>
                  <a:pt x="492" y="652"/>
                  <a:pt x="533" y="650"/>
                  <a:pt x="573" y="647"/>
                </a:cubicBezTo>
                <a:cubicBezTo>
                  <a:pt x="545" y="431"/>
                  <a:pt x="519" y="216"/>
                  <a:pt x="495" y="0"/>
                </a:cubicBezTo>
                <a:cubicBezTo>
                  <a:pt x="352" y="11"/>
                  <a:pt x="208" y="17"/>
                  <a:pt x="65" y="22"/>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3"/>
          <p:cNvSpPr>
            <a:spLocks/>
          </p:cNvSpPr>
          <p:nvPr/>
        </p:nvSpPr>
        <p:spPr bwMode="auto">
          <a:xfrm>
            <a:off x="12501563" y="7297738"/>
            <a:ext cx="1468438" cy="1795462"/>
          </a:xfrm>
          <a:custGeom>
            <a:avLst/>
            <a:gdLst>
              <a:gd name="T0" fmla="*/ 416 w 465"/>
              <a:gd name="T1" fmla="*/ 98 h 568"/>
              <a:gd name="T2" fmla="*/ 250 w 465"/>
              <a:gd name="T3" fmla="*/ 109 h 568"/>
              <a:gd name="T4" fmla="*/ 238 w 465"/>
              <a:gd name="T5" fmla="*/ 1 h 568"/>
              <a:gd name="T6" fmla="*/ 0 w 465"/>
              <a:gd name="T7" fmla="*/ 0 h 568"/>
              <a:gd name="T8" fmla="*/ 10 w 465"/>
              <a:gd name="T9" fmla="*/ 144 h 568"/>
              <a:gd name="T10" fmla="*/ 16 w 465"/>
              <a:gd name="T11" fmla="*/ 328 h 568"/>
              <a:gd name="T12" fmla="*/ 35 w 465"/>
              <a:gd name="T13" fmla="*/ 568 h 568"/>
              <a:gd name="T14" fmla="*/ 465 w 465"/>
              <a:gd name="T15" fmla="*/ 546 h 568"/>
              <a:gd name="T16" fmla="*/ 416 w 465"/>
              <a:gd name="T17" fmla="*/ 98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5" h="568">
                <a:moveTo>
                  <a:pt x="416" y="98"/>
                </a:moveTo>
                <a:cubicBezTo>
                  <a:pt x="361" y="103"/>
                  <a:pt x="306" y="106"/>
                  <a:pt x="250" y="109"/>
                </a:cubicBezTo>
                <a:cubicBezTo>
                  <a:pt x="246" y="73"/>
                  <a:pt x="242" y="37"/>
                  <a:pt x="238" y="1"/>
                </a:cubicBezTo>
                <a:cubicBezTo>
                  <a:pt x="159" y="0"/>
                  <a:pt x="79" y="0"/>
                  <a:pt x="0" y="0"/>
                </a:cubicBezTo>
                <a:cubicBezTo>
                  <a:pt x="8" y="47"/>
                  <a:pt x="8" y="95"/>
                  <a:pt x="10" y="144"/>
                </a:cubicBezTo>
                <a:cubicBezTo>
                  <a:pt x="12" y="205"/>
                  <a:pt x="14" y="266"/>
                  <a:pt x="16" y="328"/>
                </a:cubicBezTo>
                <a:cubicBezTo>
                  <a:pt x="19" y="408"/>
                  <a:pt x="28" y="488"/>
                  <a:pt x="35" y="568"/>
                </a:cubicBezTo>
                <a:cubicBezTo>
                  <a:pt x="178" y="563"/>
                  <a:pt x="322" y="557"/>
                  <a:pt x="465" y="546"/>
                </a:cubicBezTo>
                <a:cubicBezTo>
                  <a:pt x="448" y="397"/>
                  <a:pt x="432" y="248"/>
                  <a:pt x="416" y="98"/>
                </a:cubicBezTo>
                <a:close/>
              </a:path>
            </a:pathLst>
          </a:custGeom>
          <a:solidFill>
            <a:schemeClr val="accent2">
              <a:lumMod val="25000"/>
              <a:lumOff val="75000"/>
            </a:schemeClr>
          </a:solidFill>
          <a:ln w="508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Oval 54"/>
          <p:cNvSpPr>
            <a:spLocks noChangeArrowheads="1"/>
          </p:cNvSpPr>
          <p:nvPr/>
        </p:nvSpPr>
        <p:spPr bwMode="auto">
          <a:xfrm>
            <a:off x="1325563" y="4149725"/>
            <a:ext cx="404813" cy="407987"/>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Oval 55"/>
          <p:cNvSpPr>
            <a:spLocks noChangeArrowheads="1"/>
          </p:cNvSpPr>
          <p:nvPr/>
        </p:nvSpPr>
        <p:spPr bwMode="auto">
          <a:xfrm>
            <a:off x="1325563" y="7153275"/>
            <a:ext cx="404813" cy="4032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Oval 56"/>
          <p:cNvSpPr>
            <a:spLocks noChangeArrowheads="1"/>
          </p:cNvSpPr>
          <p:nvPr/>
        </p:nvSpPr>
        <p:spPr bwMode="auto">
          <a:xfrm>
            <a:off x="1325563" y="10152063"/>
            <a:ext cx="404813" cy="404812"/>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Line 57"/>
          <p:cNvSpPr>
            <a:spLocks noChangeShapeType="1"/>
          </p:cNvSpPr>
          <p:nvPr/>
        </p:nvSpPr>
        <p:spPr bwMode="auto">
          <a:xfrm>
            <a:off x="1514476" y="4713288"/>
            <a:ext cx="0" cy="2243137"/>
          </a:xfrm>
          <a:prstGeom prst="line">
            <a:avLst/>
          </a:prstGeom>
          <a:noFill/>
          <a:ln w="63500" cap="flat">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58"/>
          <p:cNvSpPr>
            <a:spLocks noChangeShapeType="1"/>
          </p:cNvSpPr>
          <p:nvPr/>
        </p:nvSpPr>
        <p:spPr bwMode="auto">
          <a:xfrm>
            <a:off x="1514476" y="7702550"/>
            <a:ext cx="0" cy="2239962"/>
          </a:xfrm>
          <a:prstGeom prst="line">
            <a:avLst/>
          </a:prstGeom>
          <a:noFill/>
          <a:ln w="63500"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59"/>
          <p:cNvSpPr>
            <a:spLocks noChangeShapeType="1"/>
          </p:cNvSpPr>
          <p:nvPr/>
        </p:nvSpPr>
        <p:spPr bwMode="auto">
          <a:xfrm>
            <a:off x="1514476" y="10688638"/>
            <a:ext cx="0" cy="1422400"/>
          </a:xfrm>
          <a:prstGeom prst="line">
            <a:avLst/>
          </a:prstGeom>
          <a:noFill/>
          <a:ln w="63500"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Rectangle 3"/>
          <p:cNvSpPr/>
          <p:nvPr/>
        </p:nvSpPr>
        <p:spPr>
          <a:xfrm>
            <a:off x="2033968" y="4891831"/>
            <a:ext cx="7725984"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11" name="Rectangle 10"/>
          <p:cNvSpPr/>
          <p:nvPr/>
        </p:nvSpPr>
        <p:spPr>
          <a:xfrm>
            <a:off x="16114468" y="10197728"/>
            <a:ext cx="1854218" cy="784830"/>
          </a:xfrm>
          <a:prstGeom prst="rect">
            <a:avLst/>
          </a:prstGeom>
        </p:spPr>
        <p:txBody>
          <a:bodyPr wrap="square">
            <a:spAutoFit/>
          </a:bodyPr>
          <a:lstStyle/>
          <a:p>
            <a:pPr algn="ctr"/>
            <a:r>
              <a:rPr lang="en-GB" sz="4500" b="1" dirty="0">
                <a:solidFill>
                  <a:schemeClr val="accent1"/>
                </a:solidFill>
              </a:rPr>
              <a:t>9</a:t>
            </a:r>
            <a:r>
              <a:rPr lang="en-GB" sz="4500" b="1" dirty="0" smtClean="0">
                <a:solidFill>
                  <a:schemeClr val="accent1"/>
                </a:solidFill>
              </a:rPr>
              <a:t>0M</a:t>
            </a:r>
            <a:endParaRPr lang="en-US" sz="4500" b="1" dirty="0">
              <a:solidFill>
                <a:schemeClr val="accent1"/>
              </a:solidFill>
            </a:endParaRPr>
          </a:p>
        </p:txBody>
      </p:sp>
      <p:sp>
        <p:nvSpPr>
          <p:cNvPr id="12" name="Rectangle 11"/>
          <p:cNvSpPr/>
          <p:nvPr/>
        </p:nvSpPr>
        <p:spPr>
          <a:xfrm>
            <a:off x="10959800" y="7740533"/>
            <a:ext cx="1522486" cy="784830"/>
          </a:xfrm>
          <a:prstGeom prst="rect">
            <a:avLst/>
          </a:prstGeom>
        </p:spPr>
        <p:txBody>
          <a:bodyPr wrap="square">
            <a:spAutoFit/>
          </a:bodyPr>
          <a:lstStyle/>
          <a:p>
            <a:pPr algn="ctr"/>
            <a:r>
              <a:rPr lang="en-GB" sz="4500" b="1" dirty="0">
                <a:solidFill>
                  <a:schemeClr val="accent1"/>
                </a:solidFill>
              </a:rPr>
              <a:t>4</a:t>
            </a:r>
            <a:r>
              <a:rPr lang="en-GB" sz="4500" b="1" dirty="0" smtClean="0">
                <a:solidFill>
                  <a:schemeClr val="accent1"/>
                </a:solidFill>
              </a:rPr>
              <a:t>0M</a:t>
            </a:r>
            <a:endParaRPr lang="en-US" sz="4500" b="1" dirty="0">
              <a:solidFill>
                <a:schemeClr val="accent1"/>
              </a:solidFill>
            </a:endParaRPr>
          </a:p>
        </p:txBody>
      </p:sp>
      <p:sp>
        <p:nvSpPr>
          <p:cNvPr id="13" name="Rectangle 12"/>
          <p:cNvSpPr/>
          <p:nvPr/>
        </p:nvSpPr>
        <p:spPr>
          <a:xfrm>
            <a:off x="12540222" y="5106788"/>
            <a:ext cx="1901492" cy="784830"/>
          </a:xfrm>
          <a:prstGeom prst="rect">
            <a:avLst/>
          </a:prstGeom>
        </p:spPr>
        <p:txBody>
          <a:bodyPr wrap="square">
            <a:spAutoFit/>
          </a:bodyPr>
          <a:lstStyle/>
          <a:p>
            <a:pPr algn="ctr"/>
            <a:r>
              <a:rPr lang="en-GB" sz="4500" b="1" dirty="0" smtClean="0">
                <a:solidFill>
                  <a:schemeClr val="accent1"/>
                </a:solidFill>
              </a:rPr>
              <a:t>60M</a:t>
            </a:r>
            <a:endParaRPr lang="en-US" sz="4500" b="1" dirty="0">
              <a:solidFill>
                <a:schemeClr val="accent1"/>
              </a:solidFill>
            </a:endParaRPr>
          </a:p>
        </p:txBody>
      </p:sp>
    </p:spTree>
    <p:extLst>
      <p:ext uri="{BB962C8B-B14F-4D97-AF65-F5344CB8AC3E}">
        <p14:creationId xmlns:p14="http://schemas.microsoft.com/office/powerpoint/2010/main" val="178141107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89228" y="1061064"/>
            <a:ext cx="9723248" cy="1554272"/>
          </a:xfrm>
          <a:prstGeom prst="rect">
            <a:avLst/>
          </a:prstGeom>
        </p:spPr>
        <p:txBody>
          <a:bodyPr wrap="square">
            <a:spAutoFit/>
          </a:bodyPr>
          <a:lstStyle/>
          <a:p>
            <a:r>
              <a:rPr lang="en-US" sz="9500" b="1" dirty="0">
                <a:solidFill>
                  <a:schemeClr val="accent2"/>
                </a:solidFill>
                <a:latin typeface="+mj-lt"/>
              </a:rPr>
              <a:t>Asia Map</a:t>
            </a:r>
          </a:p>
        </p:txBody>
      </p:sp>
      <p:sp>
        <p:nvSpPr>
          <p:cNvPr id="4" name="Rectangle 3"/>
          <p:cNvSpPr/>
          <p:nvPr/>
        </p:nvSpPr>
        <p:spPr>
          <a:xfrm>
            <a:off x="1195711" y="8903964"/>
            <a:ext cx="4765228"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a:t>
            </a:r>
            <a:endParaRPr lang="en-US" sz="2500" dirty="0">
              <a:solidFill>
                <a:schemeClr val="accent2">
                  <a:alpha val="60000"/>
                </a:schemeClr>
              </a:solidFill>
            </a:endParaRPr>
          </a:p>
        </p:txBody>
      </p:sp>
      <p:sp>
        <p:nvSpPr>
          <p:cNvPr id="6" name="Rectangle 5"/>
          <p:cNvSpPr/>
          <p:nvPr/>
        </p:nvSpPr>
        <p:spPr>
          <a:xfrm>
            <a:off x="1195711" y="7954545"/>
            <a:ext cx="4765228" cy="784830"/>
          </a:xfrm>
          <a:prstGeom prst="rect">
            <a:avLst/>
          </a:prstGeom>
        </p:spPr>
        <p:txBody>
          <a:bodyPr wrap="square">
            <a:spAutoFit/>
          </a:bodyPr>
          <a:lstStyle/>
          <a:p>
            <a:r>
              <a:rPr lang="en-US" sz="4500" b="1" dirty="0" err="1">
                <a:solidFill>
                  <a:schemeClr val="accent2"/>
                </a:solidFill>
              </a:rPr>
              <a:t>Soudi</a:t>
            </a:r>
            <a:r>
              <a:rPr lang="en-US" sz="4500" b="1" dirty="0">
                <a:solidFill>
                  <a:schemeClr val="accent2"/>
                </a:solidFill>
              </a:rPr>
              <a:t> Arabia</a:t>
            </a:r>
          </a:p>
        </p:txBody>
      </p:sp>
      <p:sp>
        <p:nvSpPr>
          <p:cNvPr id="7" name="Rectangle 6"/>
          <p:cNvSpPr/>
          <p:nvPr/>
        </p:nvSpPr>
        <p:spPr>
          <a:xfrm>
            <a:off x="1195711" y="7215011"/>
            <a:ext cx="4765228" cy="784830"/>
          </a:xfrm>
          <a:prstGeom prst="rect">
            <a:avLst/>
          </a:prstGeom>
        </p:spPr>
        <p:txBody>
          <a:bodyPr wrap="square">
            <a:spAutoFit/>
          </a:bodyPr>
          <a:lstStyle/>
          <a:p>
            <a:r>
              <a:rPr lang="en-US" sz="4500" b="1" dirty="0" smtClean="0">
                <a:solidFill>
                  <a:schemeClr val="accent3"/>
                </a:solidFill>
              </a:rPr>
              <a:t>$200M+</a:t>
            </a:r>
            <a:endParaRPr lang="en-US" sz="4500" b="1" dirty="0">
              <a:solidFill>
                <a:schemeClr val="accent3"/>
              </a:solidFill>
            </a:endParaRPr>
          </a:p>
        </p:txBody>
      </p:sp>
      <p:sp>
        <p:nvSpPr>
          <p:cNvPr id="8" name="Rectangle 7"/>
          <p:cNvSpPr/>
          <p:nvPr/>
        </p:nvSpPr>
        <p:spPr>
          <a:xfrm>
            <a:off x="17038223" y="8563724"/>
            <a:ext cx="6034428"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tincidunt</a:t>
            </a:r>
            <a:endParaRPr lang="en-US" sz="2500" dirty="0">
              <a:solidFill>
                <a:schemeClr val="accent2">
                  <a:alpha val="60000"/>
                </a:schemeClr>
              </a:solidFill>
            </a:endParaRPr>
          </a:p>
        </p:txBody>
      </p:sp>
      <p:sp>
        <p:nvSpPr>
          <p:cNvPr id="9" name="Rectangle 8"/>
          <p:cNvSpPr/>
          <p:nvPr/>
        </p:nvSpPr>
        <p:spPr>
          <a:xfrm>
            <a:off x="17038223" y="7614305"/>
            <a:ext cx="6034428" cy="784830"/>
          </a:xfrm>
          <a:prstGeom prst="rect">
            <a:avLst/>
          </a:prstGeom>
        </p:spPr>
        <p:txBody>
          <a:bodyPr wrap="square">
            <a:spAutoFit/>
          </a:bodyPr>
          <a:lstStyle/>
          <a:p>
            <a:r>
              <a:rPr lang="en-US" sz="4500" b="1" dirty="0">
                <a:solidFill>
                  <a:schemeClr val="accent2"/>
                </a:solidFill>
              </a:rPr>
              <a:t>China</a:t>
            </a:r>
          </a:p>
        </p:txBody>
      </p:sp>
      <p:sp>
        <p:nvSpPr>
          <p:cNvPr id="10" name="Rectangle 9"/>
          <p:cNvSpPr/>
          <p:nvPr/>
        </p:nvSpPr>
        <p:spPr>
          <a:xfrm>
            <a:off x="17038223" y="6874771"/>
            <a:ext cx="6034428" cy="784830"/>
          </a:xfrm>
          <a:prstGeom prst="rect">
            <a:avLst/>
          </a:prstGeom>
        </p:spPr>
        <p:txBody>
          <a:bodyPr wrap="square">
            <a:spAutoFit/>
          </a:bodyPr>
          <a:lstStyle/>
          <a:p>
            <a:r>
              <a:rPr lang="en-US" sz="4500" b="1" dirty="0" smtClean="0">
                <a:solidFill>
                  <a:schemeClr val="accent5"/>
                </a:solidFill>
              </a:rPr>
              <a:t>$600M+</a:t>
            </a:r>
            <a:endParaRPr lang="en-US" sz="4500" b="1" dirty="0">
              <a:solidFill>
                <a:schemeClr val="accent5"/>
              </a:solidFill>
            </a:endParaRPr>
          </a:p>
        </p:txBody>
      </p:sp>
      <p:sp>
        <p:nvSpPr>
          <p:cNvPr id="11" name="Rectangle 10"/>
          <p:cNvSpPr/>
          <p:nvPr/>
        </p:nvSpPr>
        <p:spPr>
          <a:xfrm>
            <a:off x="8109687" y="11012052"/>
            <a:ext cx="5542518"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a:t>
            </a:r>
            <a:endParaRPr lang="en-US" sz="2500" dirty="0">
              <a:solidFill>
                <a:schemeClr val="accent2">
                  <a:alpha val="60000"/>
                </a:schemeClr>
              </a:solidFill>
            </a:endParaRPr>
          </a:p>
        </p:txBody>
      </p:sp>
      <p:sp>
        <p:nvSpPr>
          <p:cNvPr id="12" name="Rectangle 11"/>
          <p:cNvSpPr/>
          <p:nvPr/>
        </p:nvSpPr>
        <p:spPr>
          <a:xfrm>
            <a:off x="8109687" y="10062633"/>
            <a:ext cx="5542518" cy="784830"/>
          </a:xfrm>
          <a:prstGeom prst="rect">
            <a:avLst/>
          </a:prstGeom>
        </p:spPr>
        <p:txBody>
          <a:bodyPr wrap="square">
            <a:spAutoFit/>
          </a:bodyPr>
          <a:lstStyle/>
          <a:p>
            <a:r>
              <a:rPr lang="en-US" sz="4500" b="1" dirty="0" smtClean="0">
                <a:solidFill>
                  <a:schemeClr val="accent2"/>
                </a:solidFill>
              </a:rPr>
              <a:t>India</a:t>
            </a:r>
            <a:endParaRPr lang="en-US" sz="4500" b="1" dirty="0">
              <a:solidFill>
                <a:schemeClr val="accent2"/>
              </a:solidFill>
            </a:endParaRPr>
          </a:p>
        </p:txBody>
      </p:sp>
      <p:sp>
        <p:nvSpPr>
          <p:cNvPr id="13" name="Rectangle 12"/>
          <p:cNvSpPr/>
          <p:nvPr/>
        </p:nvSpPr>
        <p:spPr>
          <a:xfrm>
            <a:off x="8109687" y="9259304"/>
            <a:ext cx="5542518" cy="784830"/>
          </a:xfrm>
          <a:prstGeom prst="rect">
            <a:avLst/>
          </a:prstGeom>
        </p:spPr>
        <p:txBody>
          <a:bodyPr wrap="square">
            <a:spAutoFit/>
          </a:bodyPr>
          <a:lstStyle/>
          <a:p>
            <a:r>
              <a:rPr lang="en-US" sz="4500" b="1" dirty="0" smtClean="0">
                <a:solidFill>
                  <a:schemeClr val="accent4"/>
                </a:solidFill>
              </a:rPr>
              <a:t>$150M+</a:t>
            </a:r>
            <a:endParaRPr lang="en-US" sz="4500" b="1" dirty="0">
              <a:solidFill>
                <a:schemeClr val="accent4"/>
              </a:solidFill>
            </a:endParaRPr>
          </a:p>
        </p:txBody>
      </p:sp>
      <p:sp>
        <p:nvSpPr>
          <p:cNvPr id="17" name="Freeform 5"/>
          <p:cNvSpPr>
            <a:spLocks/>
          </p:cNvSpPr>
          <p:nvPr/>
        </p:nvSpPr>
        <p:spPr bwMode="auto">
          <a:xfrm>
            <a:off x="15162213" y="7754938"/>
            <a:ext cx="487363" cy="434975"/>
          </a:xfrm>
          <a:custGeom>
            <a:avLst/>
            <a:gdLst>
              <a:gd name="T0" fmla="*/ 58 w 154"/>
              <a:gd name="T1" fmla="*/ 137 h 137"/>
              <a:gd name="T2" fmla="*/ 49 w 154"/>
              <a:gd name="T3" fmla="*/ 136 h 137"/>
              <a:gd name="T4" fmla="*/ 30 w 154"/>
              <a:gd name="T5" fmla="*/ 129 h 137"/>
              <a:gd name="T6" fmla="*/ 10 w 154"/>
              <a:gd name="T7" fmla="*/ 114 h 137"/>
              <a:gd name="T8" fmla="*/ 2 w 154"/>
              <a:gd name="T9" fmla="*/ 91 h 137"/>
              <a:gd name="T10" fmla="*/ 21 w 154"/>
              <a:gd name="T11" fmla="*/ 82 h 137"/>
              <a:gd name="T12" fmla="*/ 1 w 154"/>
              <a:gd name="T13" fmla="*/ 85 h 137"/>
              <a:gd name="T14" fmla="*/ 2 w 154"/>
              <a:gd name="T15" fmla="*/ 72 h 137"/>
              <a:gd name="T16" fmla="*/ 3 w 154"/>
              <a:gd name="T17" fmla="*/ 70 h 137"/>
              <a:gd name="T18" fmla="*/ 5 w 154"/>
              <a:gd name="T19" fmla="*/ 64 h 137"/>
              <a:gd name="T20" fmla="*/ 11 w 154"/>
              <a:gd name="T21" fmla="*/ 48 h 137"/>
              <a:gd name="T22" fmla="*/ 33 w 154"/>
              <a:gd name="T23" fmla="*/ 31 h 137"/>
              <a:gd name="T24" fmla="*/ 55 w 154"/>
              <a:gd name="T25" fmla="*/ 21 h 137"/>
              <a:gd name="T26" fmla="*/ 70 w 154"/>
              <a:gd name="T27" fmla="*/ 18 h 137"/>
              <a:gd name="T28" fmla="*/ 75 w 154"/>
              <a:gd name="T29" fmla="*/ 18 h 137"/>
              <a:gd name="T30" fmla="*/ 91 w 154"/>
              <a:gd name="T31" fmla="*/ 5 h 137"/>
              <a:gd name="T32" fmla="*/ 95 w 154"/>
              <a:gd name="T33" fmla="*/ 4 h 137"/>
              <a:gd name="T34" fmla="*/ 101 w 154"/>
              <a:gd name="T35" fmla="*/ 3 h 137"/>
              <a:gd name="T36" fmla="*/ 111 w 154"/>
              <a:gd name="T37" fmla="*/ 5 h 137"/>
              <a:gd name="T38" fmla="*/ 123 w 154"/>
              <a:gd name="T39" fmla="*/ 0 h 137"/>
              <a:gd name="T40" fmla="*/ 123 w 154"/>
              <a:gd name="T41" fmla="*/ 0 h 137"/>
              <a:gd name="T42" fmla="*/ 149 w 154"/>
              <a:gd name="T43" fmla="*/ 14 h 137"/>
              <a:gd name="T44" fmla="*/ 153 w 154"/>
              <a:gd name="T45" fmla="*/ 30 h 137"/>
              <a:gd name="T46" fmla="*/ 129 w 154"/>
              <a:gd name="T47" fmla="*/ 87 h 137"/>
              <a:gd name="T48" fmla="*/ 124 w 154"/>
              <a:gd name="T49" fmla="*/ 91 h 137"/>
              <a:gd name="T50" fmla="*/ 119 w 154"/>
              <a:gd name="T51" fmla="*/ 96 h 137"/>
              <a:gd name="T52" fmla="*/ 116 w 154"/>
              <a:gd name="T53" fmla="*/ 106 h 137"/>
              <a:gd name="T54" fmla="*/ 93 w 154"/>
              <a:gd name="T55" fmla="*/ 127 h 137"/>
              <a:gd name="T56" fmla="*/ 58 w 154"/>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37">
                <a:moveTo>
                  <a:pt x="58" y="137"/>
                </a:moveTo>
                <a:cubicBezTo>
                  <a:pt x="55" y="137"/>
                  <a:pt x="52" y="136"/>
                  <a:pt x="49" y="136"/>
                </a:cubicBezTo>
                <a:cubicBezTo>
                  <a:pt x="41" y="134"/>
                  <a:pt x="35" y="131"/>
                  <a:pt x="30" y="129"/>
                </a:cubicBezTo>
                <a:cubicBezTo>
                  <a:pt x="25" y="126"/>
                  <a:pt x="16" y="122"/>
                  <a:pt x="10" y="114"/>
                </a:cubicBezTo>
                <a:cubicBezTo>
                  <a:pt x="4" y="106"/>
                  <a:pt x="3" y="97"/>
                  <a:pt x="2" y="91"/>
                </a:cubicBezTo>
                <a:cubicBezTo>
                  <a:pt x="21" y="82"/>
                  <a:pt x="21" y="82"/>
                  <a:pt x="21" y="82"/>
                </a:cubicBezTo>
                <a:cubicBezTo>
                  <a:pt x="1" y="85"/>
                  <a:pt x="1" y="85"/>
                  <a:pt x="1" y="85"/>
                </a:cubicBezTo>
                <a:cubicBezTo>
                  <a:pt x="1" y="83"/>
                  <a:pt x="0" y="78"/>
                  <a:pt x="2" y="72"/>
                </a:cubicBezTo>
                <a:cubicBezTo>
                  <a:pt x="3" y="70"/>
                  <a:pt x="3" y="70"/>
                  <a:pt x="3" y="70"/>
                </a:cubicBezTo>
                <a:cubicBezTo>
                  <a:pt x="5" y="64"/>
                  <a:pt x="5" y="64"/>
                  <a:pt x="5" y="64"/>
                </a:cubicBezTo>
                <a:cubicBezTo>
                  <a:pt x="7" y="58"/>
                  <a:pt x="8" y="53"/>
                  <a:pt x="11" y="48"/>
                </a:cubicBezTo>
                <a:cubicBezTo>
                  <a:pt x="17" y="38"/>
                  <a:pt x="27" y="33"/>
                  <a:pt x="33" y="31"/>
                </a:cubicBezTo>
                <a:cubicBezTo>
                  <a:pt x="55" y="21"/>
                  <a:pt x="55" y="21"/>
                  <a:pt x="55" y="21"/>
                </a:cubicBezTo>
                <a:cubicBezTo>
                  <a:pt x="58" y="20"/>
                  <a:pt x="63" y="18"/>
                  <a:pt x="70" y="18"/>
                </a:cubicBezTo>
                <a:cubicBezTo>
                  <a:pt x="72" y="18"/>
                  <a:pt x="73" y="18"/>
                  <a:pt x="75" y="18"/>
                </a:cubicBezTo>
                <a:cubicBezTo>
                  <a:pt x="80" y="12"/>
                  <a:pt x="85" y="8"/>
                  <a:pt x="91" y="5"/>
                </a:cubicBezTo>
                <a:cubicBezTo>
                  <a:pt x="95" y="4"/>
                  <a:pt x="95" y="4"/>
                  <a:pt x="95" y="4"/>
                </a:cubicBezTo>
                <a:cubicBezTo>
                  <a:pt x="101" y="3"/>
                  <a:pt x="101" y="3"/>
                  <a:pt x="101" y="3"/>
                </a:cubicBezTo>
                <a:cubicBezTo>
                  <a:pt x="105" y="3"/>
                  <a:pt x="108" y="4"/>
                  <a:pt x="111" y="5"/>
                </a:cubicBezTo>
                <a:cubicBezTo>
                  <a:pt x="114" y="3"/>
                  <a:pt x="118" y="1"/>
                  <a:pt x="123" y="0"/>
                </a:cubicBezTo>
                <a:cubicBezTo>
                  <a:pt x="123" y="0"/>
                  <a:pt x="123" y="0"/>
                  <a:pt x="123" y="0"/>
                </a:cubicBezTo>
                <a:cubicBezTo>
                  <a:pt x="135" y="0"/>
                  <a:pt x="144" y="6"/>
                  <a:pt x="149" y="14"/>
                </a:cubicBezTo>
                <a:cubicBezTo>
                  <a:pt x="152" y="20"/>
                  <a:pt x="153" y="26"/>
                  <a:pt x="153" y="30"/>
                </a:cubicBezTo>
                <a:cubicBezTo>
                  <a:pt x="154" y="52"/>
                  <a:pt x="145" y="73"/>
                  <a:pt x="129" y="87"/>
                </a:cubicBezTo>
                <a:cubicBezTo>
                  <a:pt x="124" y="91"/>
                  <a:pt x="124" y="91"/>
                  <a:pt x="124" y="91"/>
                </a:cubicBezTo>
                <a:cubicBezTo>
                  <a:pt x="123" y="92"/>
                  <a:pt x="120" y="95"/>
                  <a:pt x="119" y="96"/>
                </a:cubicBezTo>
                <a:cubicBezTo>
                  <a:pt x="118" y="99"/>
                  <a:pt x="118" y="102"/>
                  <a:pt x="116" y="106"/>
                </a:cubicBezTo>
                <a:cubicBezTo>
                  <a:pt x="110" y="119"/>
                  <a:pt x="99" y="124"/>
                  <a:pt x="93" y="127"/>
                </a:cubicBezTo>
                <a:cubicBezTo>
                  <a:pt x="82" y="132"/>
                  <a:pt x="71" y="137"/>
                  <a:pt x="58" y="137"/>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11277600" y="9183688"/>
            <a:ext cx="468313" cy="677863"/>
          </a:xfrm>
          <a:custGeom>
            <a:avLst/>
            <a:gdLst>
              <a:gd name="T0" fmla="*/ 63 w 148"/>
              <a:gd name="T1" fmla="*/ 214 h 214"/>
              <a:gd name="T2" fmla="*/ 33 w 148"/>
              <a:gd name="T3" fmla="*/ 197 h 214"/>
              <a:gd name="T4" fmla="*/ 18 w 148"/>
              <a:gd name="T5" fmla="*/ 177 h 214"/>
              <a:gd name="T6" fmla="*/ 4 w 148"/>
              <a:gd name="T7" fmla="*/ 153 h 214"/>
              <a:gd name="T8" fmla="*/ 1 w 148"/>
              <a:gd name="T9" fmla="*/ 132 h 214"/>
              <a:gd name="T10" fmla="*/ 0 w 148"/>
              <a:gd name="T11" fmla="*/ 99 h 214"/>
              <a:gd name="T12" fmla="*/ 11 w 148"/>
              <a:gd name="T13" fmla="*/ 73 h 214"/>
              <a:gd name="T14" fmla="*/ 17 w 148"/>
              <a:gd name="T15" fmla="*/ 47 h 214"/>
              <a:gd name="T16" fmla="*/ 25 w 148"/>
              <a:gd name="T17" fmla="*/ 28 h 214"/>
              <a:gd name="T18" fmla="*/ 27 w 148"/>
              <a:gd name="T19" fmla="*/ 18 h 214"/>
              <a:gd name="T20" fmla="*/ 54 w 148"/>
              <a:gd name="T21" fmla="*/ 0 h 214"/>
              <a:gd name="T22" fmla="*/ 78 w 148"/>
              <a:gd name="T23" fmla="*/ 12 h 214"/>
              <a:gd name="T24" fmla="*/ 85 w 148"/>
              <a:gd name="T25" fmla="*/ 24 h 214"/>
              <a:gd name="T26" fmla="*/ 86 w 148"/>
              <a:gd name="T27" fmla="*/ 28 h 214"/>
              <a:gd name="T28" fmla="*/ 91 w 148"/>
              <a:gd name="T29" fmla="*/ 32 h 214"/>
              <a:gd name="T30" fmla="*/ 107 w 148"/>
              <a:gd name="T31" fmla="*/ 58 h 214"/>
              <a:gd name="T32" fmla="*/ 108 w 148"/>
              <a:gd name="T33" fmla="*/ 62 h 214"/>
              <a:gd name="T34" fmla="*/ 111 w 148"/>
              <a:gd name="T35" fmla="*/ 64 h 214"/>
              <a:gd name="T36" fmla="*/ 122 w 148"/>
              <a:gd name="T37" fmla="*/ 95 h 214"/>
              <a:gd name="T38" fmla="*/ 124 w 148"/>
              <a:gd name="T39" fmla="*/ 97 h 214"/>
              <a:gd name="T40" fmla="*/ 140 w 148"/>
              <a:gd name="T41" fmla="*/ 112 h 214"/>
              <a:gd name="T42" fmla="*/ 139 w 148"/>
              <a:gd name="T43" fmla="*/ 150 h 214"/>
              <a:gd name="T44" fmla="*/ 136 w 148"/>
              <a:gd name="T45" fmla="*/ 155 h 214"/>
              <a:gd name="T46" fmla="*/ 133 w 148"/>
              <a:gd name="T47" fmla="*/ 162 h 214"/>
              <a:gd name="T48" fmla="*/ 127 w 148"/>
              <a:gd name="T49" fmla="*/ 188 h 214"/>
              <a:gd name="T50" fmla="*/ 97 w 148"/>
              <a:gd name="T51" fmla="*/ 201 h 214"/>
              <a:gd name="T52" fmla="*/ 87 w 148"/>
              <a:gd name="T53" fmla="*/ 201 h 214"/>
              <a:gd name="T54" fmla="*/ 71 w 148"/>
              <a:gd name="T55" fmla="*/ 213 h 214"/>
              <a:gd name="T56" fmla="*/ 69 w 148"/>
              <a:gd name="T57" fmla="*/ 214 h 214"/>
              <a:gd name="T58" fmla="*/ 63 w 148"/>
              <a:gd name="T59"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8" h="214">
                <a:moveTo>
                  <a:pt x="63" y="214"/>
                </a:moveTo>
                <a:cubicBezTo>
                  <a:pt x="47" y="214"/>
                  <a:pt x="37" y="201"/>
                  <a:pt x="33" y="197"/>
                </a:cubicBezTo>
                <a:cubicBezTo>
                  <a:pt x="18" y="177"/>
                  <a:pt x="18" y="177"/>
                  <a:pt x="18" y="177"/>
                </a:cubicBezTo>
                <a:cubicBezTo>
                  <a:pt x="13" y="170"/>
                  <a:pt x="7" y="163"/>
                  <a:pt x="4" y="153"/>
                </a:cubicBezTo>
                <a:cubicBezTo>
                  <a:pt x="2" y="145"/>
                  <a:pt x="1" y="138"/>
                  <a:pt x="1" y="132"/>
                </a:cubicBezTo>
                <a:cubicBezTo>
                  <a:pt x="0" y="99"/>
                  <a:pt x="0" y="99"/>
                  <a:pt x="0" y="99"/>
                </a:cubicBezTo>
                <a:cubicBezTo>
                  <a:pt x="0" y="84"/>
                  <a:pt x="6" y="77"/>
                  <a:pt x="11" y="73"/>
                </a:cubicBezTo>
                <a:cubicBezTo>
                  <a:pt x="8" y="60"/>
                  <a:pt x="12" y="52"/>
                  <a:pt x="17" y="47"/>
                </a:cubicBezTo>
                <a:cubicBezTo>
                  <a:pt x="17" y="37"/>
                  <a:pt x="22" y="31"/>
                  <a:pt x="25" y="28"/>
                </a:cubicBezTo>
                <a:cubicBezTo>
                  <a:pt x="25" y="26"/>
                  <a:pt x="25" y="22"/>
                  <a:pt x="27" y="18"/>
                </a:cubicBezTo>
                <a:cubicBezTo>
                  <a:pt x="32" y="7"/>
                  <a:pt x="42" y="0"/>
                  <a:pt x="54" y="0"/>
                </a:cubicBezTo>
                <a:cubicBezTo>
                  <a:pt x="63" y="0"/>
                  <a:pt x="72" y="4"/>
                  <a:pt x="78" y="12"/>
                </a:cubicBezTo>
                <a:cubicBezTo>
                  <a:pt x="81" y="16"/>
                  <a:pt x="83" y="21"/>
                  <a:pt x="85" y="24"/>
                </a:cubicBezTo>
                <a:cubicBezTo>
                  <a:pt x="85" y="26"/>
                  <a:pt x="86" y="28"/>
                  <a:pt x="86" y="28"/>
                </a:cubicBezTo>
                <a:cubicBezTo>
                  <a:pt x="87" y="29"/>
                  <a:pt x="89" y="31"/>
                  <a:pt x="91" y="32"/>
                </a:cubicBezTo>
                <a:cubicBezTo>
                  <a:pt x="96" y="37"/>
                  <a:pt x="105" y="44"/>
                  <a:pt x="107" y="58"/>
                </a:cubicBezTo>
                <a:cubicBezTo>
                  <a:pt x="108" y="59"/>
                  <a:pt x="108" y="61"/>
                  <a:pt x="108" y="62"/>
                </a:cubicBezTo>
                <a:cubicBezTo>
                  <a:pt x="109" y="62"/>
                  <a:pt x="110" y="63"/>
                  <a:pt x="111" y="64"/>
                </a:cubicBezTo>
                <a:cubicBezTo>
                  <a:pt x="124" y="74"/>
                  <a:pt x="123" y="88"/>
                  <a:pt x="122" y="95"/>
                </a:cubicBezTo>
                <a:cubicBezTo>
                  <a:pt x="121" y="95"/>
                  <a:pt x="122" y="96"/>
                  <a:pt x="124" y="97"/>
                </a:cubicBezTo>
                <a:cubicBezTo>
                  <a:pt x="128" y="100"/>
                  <a:pt x="136" y="104"/>
                  <a:pt x="140" y="112"/>
                </a:cubicBezTo>
                <a:cubicBezTo>
                  <a:pt x="144" y="118"/>
                  <a:pt x="148" y="132"/>
                  <a:pt x="139" y="150"/>
                </a:cubicBezTo>
                <a:cubicBezTo>
                  <a:pt x="136" y="155"/>
                  <a:pt x="136" y="155"/>
                  <a:pt x="136" y="155"/>
                </a:cubicBezTo>
                <a:cubicBezTo>
                  <a:pt x="135" y="157"/>
                  <a:pt x="133" y="160"/>
                  <a:pt x="133" y="162"/>
                </a:cubicBezTo>
                <a:cubicBezTo>
                  <a:pt x="133" y="170"/>
                  <a:pt x="133" y="179"/>
                  <a:pt x="127" y="188"/>
                </a:cubicBezTo>
                <a:cubicBezTo>
                  <a:pt x="117" y="201"/>
                  <a:pt x="102" y="201"/>
                  <a:pt x="97" y="201"/>
                </a:cubicBezTo>
                <a:cubicBezTo>
                  <a:pt x="87" y="201"/>
                  <a:pt x="87" y="201"/>
                  <a:pt x="87" y="201"/>
                </a:cubicBezTo>
                <a:cubicBezTo>
                  <a:pt x="85" y="205"/>
                  <a:pt x="80" y="211"/>
                  <a:pt x="71" y="213"/>
                </a:cubicBezTo>
                <a:cubicBezTo>
                  <a:pt x="69" y="214"/>
                  <a:pt x="69" y="214"/>
                  <a:pt x="69" y="214"/>
                </a:cubicBezTo>
                <a:lnTo>
                  <a:pt x="63" y="214"/>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18186400" y="6172200"/>
            <a:ext cx="173038" cy="214313"/>
          </a:xfrm>
          <a:custGeom>
            <a:avLst/>
            <a:gdLst>
              <a:gd name="T0" fmla="*/ 27 w 55"/>
              <a:gd name="T1" fmla="*/ 68 h 68"/>
              <a:gd name="T2" fmla="*/ 7 w 55"/>
              <a:gd name="T3" fmla="*/ 59 h 68"/>
              <a:gd name="T4" fmla="*/ 1 w 55"/>
              <a:gd name="T5" fmla="*/ 53 h 68"/>
              <a:gd name="T6" fmla="*/ 0 w 55"/>
              <a:gd name="T7" fmla="*/ 41 h 68"/>
              <a:gd name="T8" fmla="*/ 21 w 55"/>
              <a:gd name="T9" fmla="*/ 35 h 68"/>
              <a:gd name="T10" fmla="*/ 1 w 55"/>
              <a:gd name="T11" fmla="*/ 36 h 68"/>
              <a:gd name="T12" fmla="*/ 9 w 55"/>
              <a:gd name="T13" fmla="*/ 9 h 68"/>
              <a:gd name="T14" fmla="*/ 29 w 55"/>
              <a:gd name="T15" fmla="*/ 0 h 68"/>
              <a:gd name="T16" fmla="*/ 36 w 55"/>
              <a:gd name="T17" fmla="*/ 0 h 68"/>
              <a:gd name="T18" fmla="*/ 44 w 55"/>
              <a:gd name="T19" fmla="*/ 5 h 68"/>
              <a:gd name="T20" fmla="*/ 54 w 55"/>
              <a:gd name="T21" fmla="*/ 30 h 68"/>
              <a:gd name="T22" fmla="*/ 52 w 55"/>
              <a:gd name="T23" fmla="*/ 40 h 68"/>
              <a:gd name="T24" fmla="*/ 42 w 55"/>
              <a:gd name="T25" fmla="*/ 63 h 68"/>
              <a:gd name="T26" fmla="*/ 37 w 55"/>
              <a:gd name="T27" fmla="*/ 67 h 68"/>
              <a:gd name="T28" fmla="*/ 27 w 55"/>
              <a:gd name="T2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68">
                <a:moveTo>
                  <a:pt x="27" y="68"/>
                </a:moveTo>
                <a:cubicBezTo>
                  <a:pt x="19" y="68"/>
                  <a:pt x="12" y="65"/>
                  <a:pt x="7" y="59"/>
                </a:cubicBezTo>
                <a:cubicBezTo>
                  <a:pt x="1" y="53"/>
                  <a:pt x="1" y="53"/>
                  <a:pt x="1" y="53"/>
                </a:cubicBezTo>
                <a:cubicBezTo>
                  <a:pt x="0" y="41"/>
                  <a:pt x="0" y="41"/>
                  <a:pt x="0" y="41"/>
                </a:cubicBezTo>
                <a:cubicBezTo>
                  <a:pt x="21" y="35"/>
                  <a:pt x="21" y="35"/>
                  <a:pt x="21" y="35"/>
                </a:cubicBezTo>
                <a:cubicBezTo>
                  <a:pt x="1" y="36"/>
                  <a:pt x="1" y="36"/>
                  <a:pt x="1" y="36"/>
                </a:cubicBezTo>
                <a:cubicBezTo>
                  <a:pt x="0" y="26"/>
                  <a:pt x="3" y="16"/>
                  <a:pt x="9" y="9"/>
                </a:cubicBezTo>
                <a:cubicBezTo>
                  <a:pt x="14" y="3"/>
                  <a:pt x="22" y="0"/>
                  <a:pt x="29" y="0"/>
                </a:cubicBezTo>
                <a:cubicBezTo>
                  <a:pt x="36" y="0"/>
                  <a:pt x="36" y="0"/>
                  <a:pt x="36" y="0"/>
                </a:cubicBezTo>
                <a:cubicBezTo>
                  <a:pt x="44" y="5"/>
                  <a:pt x="44" y="5"/>
                  <a:pt x="44" y="5"/>
                </a:cubicBezTo>
                <a:cubicBezTo>
                  <a:pt x="52" y="11"/>
                  <a:pt x="55" y="20"/>
                  <a:pt x="54" y="30"/>
                </a:cubicBezTo>
                <a:cubicBezTo>
                  <a:pt x="53" y="36"/>
                  <a:pt x="52" y="38"/>
                  <a:pt x="52" y="40"/>
                </a:cubicBezTo>
                <a:cubicBezTo>
                  <a:pt x="52" y="45"/>
                  <a:pt x="52" y="56"/>
                  <a:pt x="42" y="63"/>
                </a:cubicBezTo>
                <a:cubicBezTo>
                  <a:pt x="37" y="67"/>
                  <a:pt x="37" y="67"/>
                  <a:pt x="37" y="67"/>
                </a:cubicBezTo>
                <a:lnTo>
                  <a:pt x="27" y="68"/>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18027650" y="5664200"/>
            <a:ext cx="458788" cy="574675"/>
          </a:xfrm>
          <a:custGeom>
            <a:avLst/>
            <a:gdLst>
              <a:gd name="T0" fmla="*/ 79 w 145"/>
              <a:gd name="T1" fmla="*/ 181 h 181"/>
              <a:gd name="T2" fmla="*/ 67 w 145"/>
              <a:gd name="T3" fmla="*/ 180 h 181"/>
              <a:gd name="T4" fmla="*/ 59 w 145"/>
              <a:gd name="T5" fmla="*/ 179 h 181"/>
              <a:gd name="T6" fmla="*/ 51 w 145"/>
              <a:gd name="T7" fmla="*/ 171 h 181"/>
              <a:gd name="T8" fmla="*/ 36 w 145"/>
              <a:gd name="T9" fmla="*/ 168 h 181"/>
              <a:gd name="T10" fmla="*/ 21 w 145"/>
              <a:gd name="T11" fmla="*/ 143 h 181"/>
              <a:gd name="T12" fmla="*/ 26 w 145"/>
              <a:gd name="T13" fmla="*/ 130 h 181"/>
              <a:gd name="T14" fmla="*/ 21 w 145"/>
              <a:gd name="T15" fmla="*/ 113 h 181"/>
              <a:gd name="T16" fmla="*/ 21 w 145"/>
              <a:gd name="T17" fmla="*/ 110 h 181"/>
              <a:gd name="T18" fmla="*/ 20 w 145"/>
              <a:gd name="T19" fmla="*/ 110 h 181"/>
              <a:gd name="T20" fmla="*/ 16 w 145"/>
              <a:gd name="T21" fmla="*/ 104 h 181"/>
              <a:gd name="T22" fmla="*/ 9 w 145"/>
              <a:gd name="T23" fmla="*/ 97 h 181"/>
              <a:gd name="T24" fmla="*/ 5 w 145"/>
              <a:gd name="T25" fmla="*/ 74 h 181"/>
              <a:gd name="T26" fmla="*/ 2 w 145"/>
              <a:gd name="T27" fmla="*/ 66 h 181"/>
              <a:gd name="T28" fmla="*/ 9 w 145"/>
              <a:gd name="T29" fmla="*/ 33 h 181"/>
              <a:gd name="T30" fmla="*/ 38 w 145"/>
              <a:gd name="T31" fmla="*/ 18 h 181"/>
              <a:gd name="T32" fmla="*/ 55 w 145"/>
              <a:gd name="T33" fmla="*/ 13 h 181"/>
              <a:gd name="T34" fmla="*/ 60 w 145"/>
              <a:gd name="T35" fmla="*/ 8 h 181"/>
              <a:gd name="T36" fmla="*/ 81 w 145"/>
              <a:gd name="T37" fmla="*/ 0 h 181"/>
              <a:gd name="T38" fmla="*/ 88 w 145"/>
              <a:gd name="T39" fmla="*/ 0 h 181"/>
              <a:gd name="T40" fmla="*/ 97 w 145"/>
              <a:gd name="T41" fmla="*/ 5 h 181"/>
              <a:gd name="T42" fmla="*/ 100 w 145"/>
              <a:gd name="T43" fmla="*/ 7 h 181"/>
              <a:gd name="T44" fmla="*/ 108 w 145"/>
              <a:gd name="T45" fmla="*/ 6 h 181"/>
              <a:gd name="T46" fmla="*/ 123 w 145"/>
              <a:gd name="T47" fmla="*/ 9 h 181"/>
              <a:gd name="T48" fmla="*/ 142 w 145"/>
              <a:gd name="T49" fmla="*/ 34 h 181"/>
              <a:gd name="T50" fmla="*/ 142 w 145"/>
              <a:gd name="T51" fmla="*/ 44 h 181"/>
              <a:gd name="T52" fmla="*/ 143 w 145"/>
              <a:gd name="T53" fmla="*/ 54 h 181"/>
              <a:gd name="T54" fmla="*/ 145 w 145"/>
              <a:gd name="T55" fmla="*/ 67 h 181"/>
              <a:gd name="T56" fmla="*/ 140 w 145"/>
              <a:gd name="T57" fmla="*/ 90 h 181"/>
              <a:gd name="T58" fmla="*/ 137 w 145"/>
              <a:gd name="T59" fmla="*/ 96 h 181"/>
              <a:gd name="T60" fmla="*/ 135 w 145"/>
              <a:gd name="T61" fmla="*/ 99 h 181"/>
              <a:gd name="T62" fmla="*/ 139 w 145"/>
              <a:gd name="T63" fmla="*/ 106 h 181"/>
              <a:gd name="T64" fmla="*/ 129 w 145"/>
              <a:gd name="T65" fmla="*/ 142 h 181"/>
              <a:gd name="T66" fmla="*/ 120 w 145"/>
              <a:gd name="T67" fmla="*/ 158 h 181"/>
              <a:gd name="T68" fmla="*/ 116 w 145"/>
              <a:gd name="T69" fmla="*/ 161 h 181"/>
              <a:gd name="T70" fmla="*/ 114 w 145"/>
              <a:gd name="T71" fmla="*/ 161 h 181"/>
              <a:gd name="T72" fmla="*/ 89 w 145"/>
              <a:gd name="T73" fmla="*/ 180 h 181"/>
              <a:gd name="T74" fmla="*/ 79 w 145"/>
              <a:gd name="T75"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5" h="181">
                <a:moveTo>
                  <a:pt x="79" y="181"/>
                </a:moveTo>
                <a:cubicBezTo>
                  <a:pt x="75" y="181"/>
                  <a:pt x="71" y="181"/>
                  <a:pt x="67" y="180"/>
                </a:cubicBezTo>
                <a:cubicBezTo>
                  <a:pt x="59" y="179"/>
                  <a:pt x="59" y="179"/>
                  <a:pt x="59" y="179"/>
                </a:cubicBezTo>
                <a:cubicBezTo>
                  <a:pt x="51" y="171"/>
                  <a:pt x="51" y="171"/>
                  <a:pt x="51" y="171"/>
                </a:cubicBezTo>
                <a:cubicBezTo>
                  <a:pt x="46" y="171"/>
                  <a:pt x="41" y="171"/>
                  <a:pt x="36" y="168"/>
                </a:cubicBezTo>
                <a:cubicBezTo>
                  <a:pt x="26" y="164"/>
                  <a:pt x="20" y="154"/>
                  <a:pt x="21" y="143"/>
                </a:cubicBezTo>
                <a:cubicBezTo>
                  <a:pt x="21" y="137"/>
                  <a:pt x="23" y="133"/>
                  <a:pt x="26" y="130"/>
                </a:cubicBezTo>
                <a:cubicBezTo>
                  <a:pt x="23" y="125"/>
                  <a:pt x="21" y="119"/>
                  <a:pt x="21" y="113"/>
                </a:cubicBezTo>
                <a:cubicBezTo>
                  <a:pt x="21" y="112"/>
                  <a:pt x="21" y="111"/>
                  <a:pt x="21" y="110"/>
                </a:cubicBezTo>
                <a:cubicBezTo>
                  <a:pt x="20" y="110"/>
                  <a:pt x="20" y="110"/>
                  <a:pt x="20" y="110"/>
                </a:cubicBezTo>
                <a:cubicBezTo>
                  <a:pt x="19" y="108"/>
                  <a:pt x="17" y="106"/>
                  <a:pt x="16" y="104"/>
                </a:cubicBezTo>
                <a:cubicBezTo>
                  <a:pt x="14" y="102"/>
                  <a:pt x="12" y="100"/>
                  <a:pt x="9" y="97"/>
                </a:cubicBezTo>
                <a:cubicBezTo>
                  <a:pt x="3" y="88"/>
                  <a:pt x="4" y="78"/>
                  <a:pt x="5" y="74"/>
                </a:cubicBezTo>
                <a:cubicBezTo>
                  <a:pt x="4" y="70"/>
                  <a:pt x="3" y="68"/>
                  <a:pt x="2" y="66"/>
                </a:cubicBezTo>
                <a:cubicBezTo>
                  <a:pt x="0" y="55"/>
                  <a:pt x="2" y="42"/>
                  <a:pt x="9" y="33"/>
                </a:cubicBezTo>
                <a:cubicBezTo>
                  <a:pt x="16" y="24"/>
                  <a:pt x="27" y="19"/>
                  <a:pt x="38" y="18"/>
                </a:cubicBezTo>
                <a:cubicBezTo>
                  <a:pt x="44" y="14"/>
                  <a:pt x="51" y="13"/>
                  <a:pt x="55" y="13"/>
                </a:cubicBezTo>
                <a:cubicBezTo>
                  <a:pt x="58" y="11"/>
                  <a:pt x="59" y="10"/>
                  <a:pt x="60" y="8"/>
                </a:cubicBezTo>
                <a:cubicBezTo>
                  <a:pt x="66" y="3"/>
                  <a:pt x="74" y="0"/>
                  <a:pt x="81" y="0"/>
                </a:cubicBezTo>
                <a:cubicBezTo>
                  <a:pt x="88" y="0"/>
                  <a:pt x="88" y="0"/>
                  <a:pt x="88" y="0"/>
                </a:cubicBezTo>
                <a:cubicBezTo>
                  <a:pt x="97" y="5"/>
                  <a:pt x="97" y="5"/>
                  <a:pt x="97" y="5"/>
                </a:cubicBezTo>
                <a:cubicBezTo>
                  <a:pt x="98" y="6"/>
                  <a:pt x="99" y="7"/>
                  <a:pt x="100" y="7"/>
                </a:cubicBezTo>
                <a:cubicBezTo>
                  <a:pt x="103" y="6"/>
                  <a:pt x="105" y="6"/>
                  <a:pt x="108" y="6"/>
                </a:cubicBezTo>
                <a:cubicBezTo>
                  <a:pt x="113" y="6"/>
                  <a:pt x="118" y="7"/>
                  <a:pt x="123" y="9"/>
                </a:cubicBezTo>
                <a:cubicBezTo>
                  <a:pt x="133" y="14"/>
                  <a:pt x="140" y="23"/>
                  <a:pt x="142" y="34"/>
                </a:cubicBezTo>
                <a:cubicBezTo>
                  <a:pt x="143" y="38"/>
                  <a:pt x="143" y="42"/>
                  <a:pt x="142" y="44"/>
                </a:cubicBezTo>
                <a:cubicBezTo>
                  <a:pt x="142" y="48"/>
                  <a:pt x="143" y="51"/>
                  <a:pt x="143" y="54"/>
                </a:cubicBezTo>
                <a:cubicBezTo>
                  <a:pt x="144" y="58"/>
                  <a:pt x="145" y="63"/>
                  <a:pt x="145" y="67"/>
                </a:cubicBezTo>
                <a:cubicBezTo>
                  <a:pt x="145" y="75"/>
                  <a:pt x="143" y="83"/>
                  <a:pt x="140" y="90"/>
                </a:cubicBezTo>
                <a:cubicBezTo>
                  <a:pt x="139" y="92"/>
                  <a:pt x="138" y="94"/>
                  <a:pt x="137" y="96"/>
                </a:cubicBezTo>
                <a:cubicBezTo>
                  <a:pt x="137" y="97"/>
                  <a:pt x="136" y="98"/>
                  <a:pt x="135" y="99"/>
                </a:cubicBezTo>
                <a:cubicBezTo>
                  <a:pt x="139" y="106"/>
                  <a:pt x="139" y="106"/>
                  <a:pt x="139" y="106"/>
                </a:cubicBezTo>
                <a:cubicBezTo>
                  <a:pt x="143" y="120"/>
                  <a:pt x="139" y="134"/>
                  <a:pt x="129" y="142"/>
                </a:cubicBezTo>
                <a:cubicBezTo>
                  <a:pt x="128" y="147"/>
                  <a:pt x="126" y="153"/>
                  <a:pt x="120" y="158"/>
                </a:cubicBezTo>
                <a:cubicBezTo>
                  <a:pt x="116" y="161"/>
                  <a:pt x="116" y="161"/>
                  <a:pt x="116" y="161"/>
                </a:cubicBezTo>
                <a:cubicBezTo>
                  <a:pt x="114" y="161"/>
                  <a:pt x="114" y="161"/>
                  <a:pt x="114" y="161"/>
                </a:cubicBezTo>
                <a:cubicBezTo>
                  <a:pt x="110" y="171"/>
                  <a:pt x="100" y="178"/>
                  <a:pt x="89" y="180"/>
                </a:cubicBezTo>
                <a:cubicBezTo>
                  <a:pt x="86" y="181"/>
                  <a:pt x="82" y="181"/>
                  <a:pt x="79" y="181"/>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9"/>
          <p:cNvSpPr>
            <a:spLocks/>
          </p:cNvSpPr>
          <p:nvPr/>
        </p:nvSpPr>
        <p:spPr bwMode="auto">
          <a:xfrm>
            <a:off x="18388013" y="5592763"/>
            <a:ext cx="457200" cy="446088"/>
          </a:xfrm>
          <a:custGeom>
            <a:avLst/>
            <a:gdLst>
              <a:gd name="T0" fmla="*/ 48 w 144"/>
              <a:gd name="T1" fmla="*/ 141 h 141"/>
              <a:gd name="T2" fmla="*/ 36 w 144"/>
              <a:gd name="T3" fmla="*/ 139 h 141"/>
              <a:gd name="T4" fmla="*/ 32 w 144"/>
              <a:gd name="T5" fmla="*/ 138 h 141"/>
              <a:gd name="T6" fmla="*/ 26 w 144"/>
              <a:gd name="T7" fmla="*/ 133 h 141"/>
              <a:gd name="T8" fmla="*/ 18 w 144"/>
              <a:gd name="T9" fmla="*/ 116 h 141"/>
              <a:gd name="T10" fmla="*/ 17 w 144"/>
              <a:gd name="T11" fmla="*/ 105 h 141"/>
              <a:gd name="T12" fmla="*/ 18 w 144"/>
              <a:gd name="T13" fmla="*/ 99 h 141"/>
              <a:gd name="T14" fmla="*/ 16 w 144"/>
              <a:gd name="T15" fmla="*/ 96 h 141"/>
              <a:gd name="T16" fmla="*/ 15 w 144"/>
              <a:gd name="T17" fmla="*/ 91 h 141"/>
              <a:gd name="T18" fmla="*/ 8 w 144"/>
              <a:gd name="T19" fmla="*/ 86 h 141"/>
              <a:gd name="T20" fmla="*/ 5 w 144"/>
              <a:gd name="T21" fmla="*/ 83 h 141"/>
              <a:gd name="T22" fmla="*/ 2 w 144"/>
              <a:gd name="T23" fmla="*/ 75 h 141"/>
              <a:gd name="T24" fmla="*/ 6 w 144"/>
              <a:gd name="T25" fmla="*/ 52 h 141"/>
              <a:gd name="T26" fmla="*/ 18 w 144"/>
              <a:gd name="T27" fmla="*/ 43 h 141"/>
              <a:gd name="T28" fmla="*/ 36 w 144"/>
              <a:gd name="T29" fmla="*/ 24 h 141"/>
              <a:gd name="T30" fmla="*/ 48 w 144"/>
              <a:gd name="T31" fmla="*/ 21 h 141"/>
              <a:gd name="T32" fmla="*/ 50 w 144"/>
              <a:gd name="T33" fmla="*/ 18 h 141"/>
              <a:gd name="T34" fmla="*/ 76 w 144"/>
              <a:gd name="T35" fmla="*/ 7 h 141"/>
              <a:gd name="T36" fmla="*/ 77 w 144"/>
              <a:gd name="T37" fmla="*/ 7 h 141"/>
              <a:gd name="T38" fmla="*/ 96 w 144"/>
              <a:gd name="T39" fmla="*/ 0 h 141"/>
              <a:gd name="T40" fmla="*/ 109 w 144"/>
              <a:gd name="T41" fmla="*/ 3 h 141"/>
              <a:gd name="T42" fmla="*/ 124 w 144"/>
              <a:gd name="T43" fmla="*/ 9 h 141"/>
              <a:gd name="T44" fmla="*/ 134 w 144"/>
              <a:gd name="T45" fmla="*/ 17 h 141"/>
              <a:gd name="T46" fmla="*/ 136 w 144"/>
              <a:gd name="T47" fmla="*/ 20 h 141"/>
              <a:gd name="T48" fmla="*/ 139 w 144"/>
              <a:gd name="T49" fmla="*/ 27 h 141"/>
              <a:gd name="T50" fmla="*/ 142 w 144"/>
              <a:gd name="T51" fmla="*/ 51 h 141"/>
              <a:gd name="T52" fmla="*/ 128 w 144"/>
              <a:gd name="T53" fmla="*/ 75 h 141"/>
              <a:gd name="T54" fmla="*/ 124 w 144"/>
              <a:gd name="T55" fmla="*/ 81 h 141"/>
              <a:gd name="T56" fmla="*/ 114 w 144"/>
              <a:gd name="T57" fmla="*/ 95 h 141"/>
              <a:gd name="T58" fmla="*/ 109 w 144"/>
              <a:gd name="T59" fmla="*/ 98 h 141"/>
              <a:gd name="T60" fmla="*/ 101 w 144"/>
              <a:gd name="T61" fmla="*/ 98 h 141"/>
              <a:gd name="T62" fmla="*/ 90 w 144"/>
              <a:gd name="T63" fmla="*/ 96 h 141"/>
              <a:gd name="T64" fmla="*/ 86 w 144"/>
              <a:gd name="T65" fmla="*/ 100 h 141"/>
              <a:gd name="T66" fmla="*/ 76 w 144"/>
              <a:gd name="T67" fmla="*/ 125 h 141"/>
              <a:gd name="T68" fmla="*/ 51 w 144"/>
              <a:gd name="T69" fmla="*/ 141 h 141"/>
              <a:gd name="T70" fmla="*/ 48 w 144"/>
              <a:gd name="T71"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41">
                <a:moveTo>
                  <a:pt x="48" y="141"/>
                </a:moveTo>
                <a:cubicBezTo>
                  <a:pt x="43" y="141"/>
                  <a:pt x="39" y="140"/>
                  <a:pt x="36" y="139"/>
                </a:cubicBezTo>
                <a:cubicBezTo>
                  <a:pt x="32" y="138"/>
                  <a:pt x="32" y="138"/>
                  <a:pt x="32" y="138"/>
                </a:cubicBezTo>
                <a:cubicBezTo>
                  <a:pt x="26" y="133"/>
                  <a:pt x="26" y="133"/>
                  <a:pt x="26" y="133"/>
                </a:cubicBezTo>
                <a:cubicBezTo>
                  <a:pt x="19" y="127"/>
                  <a:pt x="18" y="119"/>
                  <a:pt x="18" y="116"/>
                </a:cubicBezTo>
                <a:cubicBezTo>
                  <a:pt x="17" y="112"/>
                  <a:pt x="17" y="108"/>
                  <a:pt x="17" y="105"/>
                </a:cubicBezTo>
                <a:cubicBezTo>
                  <a:pt x="18" y="99"/>
                  <a:pt x="18" y="99"/>
                  <a:pt x="18" y="99"/>
                </a:cubicBezTo>
                <a:cubicBezTo>
                  <a:pt x="17" y="98"/>
                  <a:pt x="17" y="97"/>
                  <a:pt x="16" y="96"/>
                </a:cubicBezTo>
                <a:cubicBezTo>
                  <a:pt x="16" y="94"/>
                  <a:pt x="15" y="93"/>
                  <a:pt x="15" y="91"/>
                </a:cubicBezTo>
                <a:cubicBezTo>
                  <a:pt x="12" y="90"/>
                  <a:pt x="10" y="88"/>
                  <a:pt x="8" y="86"/>
                </a:cubicBezTo>
                <a:cubicBezTo>
                  <a:pt x="5" y="83"/>
                  <a:pt x="5" y="83"/>
                  <a:pt x="5" y="83"/>
                </a:cubicBezTo>
                <a:cubicBezTo>
                  <a:pt x="2" y="75"/>
                  <a:pt x="2" y="75"/>
                  <a:pt x="2" y="75"/>
                </a:cubicBezTo>
                <a:cubicBezTo>
                  <a:pt x="0" y="66"/>
                  <a:pt x="1" y="58"/>
                  <a:pt x="6" y="52"/>
                </a:cubicBezTo>
                <a:cubicBezTo>
                  <a:pt x="9" y="47"/>
                  <a:pt x="14" y="44"/>
                  <a:pt x="18" y="43"/>
                </a:cubicBezTo>
                <a:cubicBezTo>
                  <a:pt x="21" y="34"/>
                  <a:pt x="28" y="28"/>
                  <a:pt x="36" y="24"/>
                </a:cubicBezTo>
                <a:cubicBezTo>
                  <a:pt x="41" y="22"/>
                  <a:pt x="45" y="22"/>
                  <a:pt x="48" y="21"/>
                </a:cubicBezTo>
                <a:cubicBezTo>
                  <a:pt x="49" y="20"/>
                  <a:pt x="50" y="19"/>
                  <a:pt x="50" y="18"/>
                </a:cubicBezTo>
                <a:cubicBezTo>
                  <a:pt x="56" y="11"/>
                  <a:pt x="65" y="7"/>
                  <a:pt x="76" y="7"/>
                </a:cubicBezTo>
                <a:cubicBezTo>
                  <a:pt x="77" y="7"/>
                  <a:pt x="77" y="7"/>
                  <a:pt x="77" y="7"/>
                </a:cubicBezTo>
                <a:cubicBezTo>
                  <a:pt x="83" y="2"/>
                  <a:pt x="89" y="0"/>
                  <a:pt x="96" y="0"/>
                </a:cubicBezTo>
                <a:cubicBezTo>
                  <a:pt x="100" y="0"/>
                  <a:pt x="105" y="1"/>
                  <a:pt x="109" y="3"/>
                </a:cubicBezTo>
                <a:cubicBezTo>
                  <a:pt x="114" y="4"/>
                  <a:pt x="119" y="7"/>
                  <a:pt x="124" y="9"/>
                </a:cubicBezTo>
                <a:cubicBezTo>
                  <a:pt x="127" y="11"/>
                  <a:pt x="130" y="13"/>
                  <a:pt x="134" y="17"/>
                </a:cubicBezTo>
                <a:cubicBezTo>
                  <a:pt x="136" y="20"/>
                  <a:pt x="136" y="20"/>
                  <a:pt x="136" y="20"/>
                </a:cubicBezTo>
                <a:cubicBezTo>
                  <a:pt x="139" y="27"/>
                  <a:pt x="139" y="27"/>
                  <a:pt x="139" y="27"/>
                </a:cubicBezTo>
                <a:cubicBezTo>
                  <a:pt x="141" y="33"/>
                  <a:pt x="144" y="41"/>
                  <a:pt x="142" y="51"/>
                </a:cubicBezTo>
                <a:cubicBezTo>
                  <a:pt x="140" y="62"/>
                  <a:pt x="133" y="70"/>
                  <a:pt x="128" y="75"/>
                </a:cubicBezTo>
                <a:cubicBezTo>
                  <a:pt x="127" y="77"/>
                  <a:pt x="125" y="80"/>
                  <a:pt x="124" y="81"/>
                </a:cubicBezTo>
                <a:cubicBezTo>
                  <a:pt x="123" y="83"/>
                  <a:pt x="121" y="90"/>
                  <a:pt x="114" y="95"/>
                </a:cubicBezTo>
                <a:cubicBezTo>
                  <a:pt x="109" y="98"/>
                  <a:pt x="109" y="98"/>
                  <a:pt x="109" y="98"/>
                </a:cubicBezTo>
                <a:cubicBezTo>
                  <a:pt x="101" y="98"/>
                  <a:pt x="101" y="98"/>
                  <a:pt x="101" y="98"/>
                </a:cubicBezTo>
                <a:cubicBezTo>
                  <a:pt x="97" y="98"/>
                  <a:pt x="93" y="97"/>
                  <a:pt x="90" y="96"/>
                </a:cubicBezTo>
                <a:cubicBezTo>
                  <a:pt x="89" y="97"/>
                  <a:pt x="88" y="99"/>
                  <a:pt x="86" y="100"/>
                </a:cubicBezTo>
                <a:cubicBezTo>
                  <a:pt x="85" y="113"/>
                  <a:pt x="79" y="121"/>
                  <a:pt x="76" y="125"/>
                </a:cubicBezTo>
                <a:cubicBezTo>
                  <a:pt x="72" y="130"/>
                  <a:pt x="65" y="140"/>
                  <a:pt x="51" y="141"/>
                </a:cubicBezTo>
                <a:lnTo>
                  <a:pt x="48" y="14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18170525" y="4378325"/>
            <a:ext cx="1681163" cy="1485900"/>
          </a:xfrm>
          <a:custGeom>
            <a:avLst/>
            <a:gdLst>
              <a:gd name="T0" fmla="*/ 224 w 531"/>
              <a:gd name="T1" fmla="*/ 457 h 469"/>
              <a:gd name="T2" fmla="*/ 185 w 531"/>
              <a:gd name="T3" fmla="*/ 429 h 469"/>
              <a:gd name="T4" fmla="*/ 159 w 531"/>
              <a:gd name="T5" fmla="*/ 413 h 469"/>
              <a:gd name="T6" fmla="*/ 132 w 531"/>
              <a:gd name="T7" fmla="*/ 423 h 469"/>
              <a:gd name="T8" fmla="*/ 100 w 531"/>
              <a:gd name="T9" fmla="*/ 431 h 469"/>
              <a:gd name="T10" fmla="*/ 84 w 531"/>
              <a:gd name="T11" fmla="*/ 445 h 469"/>
              <a:gd name="T12" fmla="*/ 54 w 531"/>
              <a:gd name="T13" fmla="*/ 438 h 469"/>
              <a:gd name="T14" fmla="*/ 8 w 531"/>
              <a:gd name="T15" fmla="*/ 420 h 469"/>
              <a:gd name="T16" fmla="*/ 41 w 531"/>
              <a:gd name="T17" fmla="*/ 372 h 469"/>
              <a:gd name="T18" fmla="*/ 91 w 531"/>
              <a:gd name="T19" fmla="*/ 340 h 469"/>
              <a:gd name="T20" fmla="*/ 102 w 531"/>
              <a:gd name="T21" fmla="*/ 330 h 469"/>
              <a:gd name="T22" fmla="*/ 135 w 531"/>
              <a:gd name="T23" fmla="*/ 312 h 469"/>
              <a:gd name="T24" fmla="*/ 154 w 531"/>
              <a:gd name="T25" fmla="*/ 317 h 469"/>
              <a:gd name="T26" fmla="*/ 183 w 531"/>
              <a:gd name="T27" fmla="*/ 308 h 469"/>
              <a:gd name="T28" fmla="*/ 221 w 531"/>
              <a:gd name="T29" fmla="*/ 300 h 469"/>
              <a:gd name="T30" fmla="*/ 230 w 531"/>
              <a:gd name="T31" fmla="*/ 287 h 469"/>
              <a:gd name="T32" fmla="*/ 252 w 531"/>
              <a:gd name="T33" fmla="*/ 264 h 469"/>
              <a:gd name="T34" fmla="*/ 275 w 531"/>
              <a:gd name="T35" fmla="*/ 218 h 469"/>
              <a:gd name="T36" fmla="*/ 330 w 531"/>
              <a:gd name="T37" fmla="*/ 224 h 469"/>
              <a:gd name="T38" fmla="*/ 341 w 531"/>
              <a:gd name="T39" fmla="*/ 225 h 469"/>
              <a:gd name="T40" fmla="*/ 379 w 531"/>
              <a:gd name="T41" fmla="*/ 189 h 469"/>
              <a:gd name="T42" fmla="*/ 390 w 531"/>
              <a:gd name="T43" fmla="*/ 138 h 469"/>
              <a:gd name="T44" fmla="*/ 384 w 531"/>
              <a:gd name="T45" fmla="*/ 89 h 469"/>
              <a:gd name="T46" fmla="*/ 388 w 531"/>
              <a:gd name="T47" fmla="*/ 66 h 469"/>
              <a:gd name="T48" fmla="*/ 439 w 531"/>
              <a:gd name="T49" fmla="*/ 15 h 469"/>
              <a:gd name="T50" fmla="*/ 463 w 531"/>
              <a:gd name="T51" fmla="*/ 0 h 469"/>
              <a:gd name="T52" fmla="*/ 502 w 531"/>
              <a:gd name="T53" fmla="*/ 14 h 469"/>
              <a:gd name="T54" fmla="*/ 508 w 531"/>
              <a:gd name="T55" fmla="*/ 52 h 469"/>
              <a:gd name="T56" fmla="*/ 527 w 531"/>
              <a:gd name="T57" fmla="*/ 90 h 469"/>
              <a:gd name="T58" fmla="*/ 524 w 531"/>
              <a:gd name="T59" fmla="*/ 153 h 469"/>
              <a:gd name="T60" fmla="*/ 510 w 531"/>
              <a:gd name="T61" fmla="*/ 180 h 469"/>
              <a:gd name="T62" fmla="*/ 509 w 531"/>
              <a:gd name="T63" fmla="*/ 214 h 469"/>
              <a:gd name="T64" fmla="*/ 490 w 531"/>
              <a:gd name="T65" fmla="*/ 222 h 469"/>
              <a:gd name="T66" fmla="*/ 488 w 531"/>
              <a:gd name="T67" fmla="*/ 253 h 469"/>
              <a:gd name="T68" fmla="*/ 465 w 531"/>
              <a:gd name="T69" fmla="*/ 295 h 469"/>
              <a:gd name="T70" fmla="*/ 466 w 531"/>
              <a:gd name="T71" fmla="*/ 355 h 469"/>
              <a:gd name="T72" fmla="*/ 429 w 531"/>
              <a:gd name="T73" fmla="*/ 392 h 469"/>
              <a:gd name="T74" fmla="*/ 415 w 531"/>
              <a:gd name="T75" fmla="*/ 388 h 469"/>
              <a:gd name="T76" fmla="*/ 389 w 531"/>
              <a:gd name="T77" fmla="*/ 414 h 469"/>
              <a:gd name="T78" fmla="*/ 371 w 531"/>
              <a:gd name="T79" fmla="*/ 408 h 469"/>
              <a:gd name="T80" fmla="*/ 343 w 531"/>
              <a:gd name="T81" fmla="*/ 410 h 469"/>
              <a:gd name="T82" fmla="*/ 324 w 531"/>
              <a:gd name="T83" fmla="*/ 408 h 469"/>
              <a:gd name="T84" fmla="*/ 306 w 531"/>
              <a:gd name="T85" fmla="*/ 407 h 469"/>
              <a:gd name="T86" fmla="*/ 285 w 531"/>
              <a:gd name="T87" fmla="*/ 443 h 469"/>
              <a:gd name="T88" fmla="*/ 252 w 531"/>
              <a:gd name="T89"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1" h="469">
                <a:moveTo>
                  <a:pt x="252" y="469"/>
                </a:moveTo>
                <a:cubicBezTo>
                  <a:pt x="242" y="468"/>
                  <a:pt x="232" y="464"/>
                  <a:pt x="225" y="457"/>
                </a:cubicBezTo>
                <a:cubicBezTo>
                  <a:pt x="224" y="457"/>
                  <a:pt x="224" y="457"/>
                  <a:pt x="224" y="457"/>
                </a:cubicBezTo>
                <a:cubicBezTo>
                  <a:pt x="219" y="457"/>
                  <a:pt x="214" y="456"/>
                  <a:pt x="210" y="453"/>
                </a:cubicBezTo>
                <a:cubicBezTo>
                  <a:pt x="205" y="451"/>
                  <a:pt x="199" y="445"/>
                  <a:pt x="197" y="434"/>
                </a:cubicBezTo>
                <a:cubicBezTo>
                  <a:pt x="190" y="433"/>
                  <a:pt x="187" y="430"/>
                  <a:pt x="185" y="429"/>
                </a:cubicBezTo>
                <a:cubicBezTo>
                  <a:pt x="179" y="425"/>
                  <a:pt x="175" y="420"/>
                  <a:pt x="172" y="415"/>
                </a:cubicBezTo>
                <a:cubicBezTo>
                  <a:pt x="171" y="415"/>
                  <a:pt x="171" y="415"/>
                  <a:pt x="170" y="415"/>
                </a:cubicBezTo>
                <a:cubicBezTo>
                  <a:pt x="166" y="415"/>
                  <a:pt x="162" y="414"/>
                  <a:pt x="159" y="413"/>
                </a:cubicBezTo>
                <a:cubicBezTo>
                  <a:pt x="159" y="414"/>
                  <a:pt x="159" y="414"/>
                  <a:pt x="159" y="414"/>
                </a:cubicBezTo>
                <a:cubicBezTo>
                  <a:pt x="153" y="418"/>
                  <a:pt x="146" y="419"/>
                  <a:pt x="140" y="421"/>
                </a:cubicBezTo>
                <a:cubicBezTo>
                  <a:pt x="137" y="422"/>
                  <a:pt x="134" y="422"/>
                  <a:pt x="132" y="423"/>
                </a:cubicBezTo>
                <a:cubicBezTo>
                  <a:pt x="127" y="426"/>
                  <a:pt x="124" y="428"/>
                  <a:pt x="119" y="429"/>
                </a:cubicBezTo>
                <a:cubicBezTo>
                  <a:pt x="116" y="430"/>
                  <a:pt x="112" y="431"/>
                  <a:pt x="108" y="431"/>
                </a:cubicBezTo>
                <a:cubicBezTo>
                  <a:pt x="105" y="431"/>
                  <a:pt x="102" y="431"/>
                  <a:pt x="100" y="431"/>
                </a:cubicBezTo>
                <a:cubicBezTo>
                  <a:pt x="99" y="428"/>
                  <a:pt x="99" y="428"/>
                  <a:pt x="99" y="428"/>
                </a:cubicBezTo>
                <a:cubicBezTo>
                  <a:pt x="98" y="432"/>
                  <a:pt x="95" y="437"/>
                  <a:pt x="89" y="441"/>
                </a:cubicBezTo>
                <a:cubicBezTo>
                  <a:pt x="84" y="445"/>
                  <a:pt x="84" y="445"/>
                  <a:pt x="84" y="445"/>
                </a:cubicBezTo>
                <a:cubicBezTo>
                  <a:pt x="74" y="446"/>
                  <a:pt x="74" y="446"/>
                  <a:pt x="74" y="446"/>
                </a:cubicBezTo>
                <a:cubicBezTo>
                  <a:pt x="67" y="446"/>
                  <a:pt x="62" y="443"/>
                  <a:pt x="58" y="441"/>
                </a:cubicBezTo>
                <a:cubicBezTo>
                  <a:pt x="54" y="438"/>
                  <a:pt x="54" y="438"/>
                  <a:pt x="54" y="438"/>
                </a:cubicBezTo>
                <a:cubicBezTo>
                  <a:pt x="48" y="439"/>
                  <a:pt x="42" y="439"/>
                  <a:pt x="42" y="439"/>
                </a:cubicBezTo>
                <a:cubicBezTo>
                  <a:pt x="31" y="439"/>
                  <a:pt x="16" y="435"/>
                  <a:pt x="9" y="423"/>
                </a:cubicBezTo>
                <a:cubicBezTo>
                  <a:pt x="8" y="420"/>
                  <a:pt x="8" y="420"/>
                  <a:pt x="8" y="420"/>
                </a:cubicBezTo>
                <a:cubicBezTo>
                  <a:pt x="7" y="415"/>
                  <a:pt x="7" y="415"/>
                  <a:pt x="7" y="415"/>
                </a:cubicBezTo>
                <a:cubicBezTo>
                  <a:pt x="0" y="388"/>
                  <a:pt x="19" y="378"/>
                  <a:pt x="25" y="376"/>
                </a:cubicBezTo>
                <a:cubicBezTo>
                  <a:pt x="30" y="374"/>
                  <a:pt x="35" y="373"/>
                  <a:pt x="41" y="372"/>
                </a:cubicBezTo>
                <a:cubicBezTo>
                  <a:pt x="47" y="366"/>
                  <a:pt x="52" y="359"/>
                  <a:pt x="61" y="356"/>
                </a:cubicBezTo>
                <a:cubicBezTo>
                  <a:pt x="66" y="354"/>
                  <a:pt x="71" y="354"/>
                  <a:pt x="74" y="354"/>
                </a:cubicBezTo>
                <a:cubicBezTo>
                  <a:pt x="76" y="349"/>
                  <a:pt x="82" y="343"/>
                  <a:pt x="91" y="340"/>
                </a:cubicBezTo>
                <a:cubicBezTo>
                  <a:pt x="92" y="340"/>
                  <a:pt x="92" y="340"/>
                  <a:pt x="92" y="340"/>
                </a:cubicBezTo>
                <a:cubicBezTo>
                  <a:pt x="92" y="340"/>
                  <a:pt x="93" y="339"/>
                  <a:pt x="93" y="339"/>
                </a:cubicBezTo>
                <a:cubicBezTo>
                  <a:pt x="96" y="335"/>
                  <a:pt x="99" y="332"/>
                  <a:pt x="102" y="330"/>
                </a:cubicBezTo>
                <a:cubicBezTo>
                  <a:pt x="114" y="320"/>
                  <a:pt x="114" y="320"/>
                  <a:pt x="114" y="320"/>
                </a:cubicBezTo>
                <a:cubicBezTo>
                  <a:pt x="117" y="318"/>
                  <a:pt x="123" y="312"/>
                  <a:pt x="133" y="312"/>
                </a:cubicBezTo>
                <a:cubicBezTo>
                  <a:pt x="135" y="312"/>
                  <a:pt x="135" y="312"/>
                  <a:pt x="135" y="312"/>
                </a:cubicBezTo>
                <a:cubicBezTo>
                  <a:pt x="138" y="313"/>
                  <a:pt x="138" y="313"/>
                  <a:pt x="138" y="313"/>
                </a:cubicBezTo>
                <a:cubicBezTo>
                  <a:pt x="142" y="314"/>
                  <a:pt x="146" y="316"/>
                  <a:pt x="149" y="318"/>
                </a:cubicBezTo>
                <a:cubicBezTo>
                  <a:pt x="150" y="318"/>
                  <a:pt x="152" y="317"/>
                  <a:pt x="154" y="317"/>
                </a:cubicBezTo>
                <a:cubicBezTo>
                  <a:pt x="156" y="317"/>
                  <a:pt x="160" y="317"/>
                  <a:pt x="160" y="317"/>
                </a:cubicBezTo>
                <a:cubicBezTo>
                  <a:pt x="161" y="315"/>
                  <a:pt x="161" y="315"/>
                  <a:pt x="161" y="315"/>
                </a:cubicBezTo>
                <a:cubicBezTo>
                  <a:pt x="170" y="308"/>
                  <a:pt x="179" y="308"/>
                  <a:pt x="183" y="308"/>
                </a:cubicBezTo>
                <a:cubicBezTo>
                  <a:pt x="185" y="308"/>
                  <a:pt x="190" y="308"/>
                  <a:pt x="191" y="308"/>
                </a:cubicBezTo>
                <a:cubicBezTo>
                  <a:pt x="196" y="308"/>
                  <a:pt x="200" y="307"/>
                  <a:pt x="202" y="306"/>
                </a:cubicBezTo>
                <a:cubicBezTo>
                  <a:pt x="209" y="303"/>
                  <a:pt x="214" y="301"/>
                  <a:pt x="221" y="300"/>
                </a:cubicBezTo>
                <a:cubicBezTo>
                  <a:pt x="223" y="300"/>
                  <a:pt x="223" y="300"/>
                  <a:pt x="223" y="300"/>
                </a:cubicBezTo>
                <a:cubicBezTo>
                  <a:pt x="223" y="300"/>
                  <a:pt x="225" y="294"/>
                  <a:pt x="225" y="294"/>
                </a:cubicBezTo>
                <a:cubicBezTo>
                  <a:pt x="230" y="287"/>
                  <a:pt x="230" y="287"/>
                  <a:pt x="230" y="287"/>
                </a:cubicBezTo>
                <a:cubicBezTo>
                  <a:pt x="234" y="283"/>
                  <a:pt x="239" y="281"/>
                  <a:pt x="241" y="281"/>
                </a:cubicBezTo>
                <a:cubicBezTo>
                  <a:pt x="247" y="279"/>
                  <a:pt x="248" y="277"/>
                  <a:pt x="248" y="277"/>
                </a:cubicBezTo>
                <a:cubicBezTo>
                  <a:pt x="249" y="271"/>
                  <a:pt x="250" y="268"/>
                  <a:pt x="252" y="264"/>
                </a:cubicBezTo>
                <a:cubicBezTo>
                  <a:pt x="255" y="260"/>
                  <a:pt x="255" y="260"/>
                  <a:pt x="255" y="260"/>
                </a:cubicBezTo>
                <a:cubicBezTo>
                  <a:pt x="254" y="252"/>
                  <a:pt x="253" y="245"/>
                  <a:pt x="257" y="237"/>
                </a:cubicBezTo>
                <a:cubicBezTo>
                  <a:pt x="261" y="226"/>
                  <a:pt x="270" y="221"/>
                  <a:pt x="275" y="218"/>
                </a:cubicBezTo>
                <a:cubicBezTo>
                  <a:pt x="282" y="214"/>
                  <a:pt x="292" y="208"/>
                  <a:pt x="304" y="208"/>
                </a:cubicBezTo>
                <a:cubicBezTo>
                  <a:pt x="319" y="209"/>
                  <a:pt x="325" y="215"/>
                  <a:pt x="327" y="219"/>
                </a:cubicBezTo>
                <a:cubicBezTo>
                  <a:pt x="330" y="224"/>
                  <a:pt x="330" y="224"/>
                  <a:pt x="330" y="224"/>
                </a:cubicBezTo>
                <a:cubicBezTo>
                  <a:pt x="331" y="231"/>
                  <a:pt x="331" y="231"/>
                  <a:pt x="331" y="231"/>
                </a:cubicBezTo>
                <a:cubicBezTo>
                  <a:pt x="331" y="232"/>
                  <a:pt x="331" y="233"/>
                  <a:pt x="331" y="234"/>
                </a:cubicBezTo>
                <a:cubicBezTo>
                  <a:pt x="335" y="232"/>
                  <a:pt x="338" y="228"/>
                  <a:pt x="341" y="225"/>
                </a:cubicBezTo>
                <a:cubicBezTo>
                  <a:pt x="347" y="214"/>
                  <a:pt x="353" y="204"/>
                  <a:pt x="366" y="199"/>
                </a:cubicBezTo>
                <a:cubicBezTo>
                  <a:pt x="370" y="198"/>
                  <a:pt x="374" y="197"/>
                  <a:pt x="376" y="197"/>
                </a:cubicBezTo>
                <a:cubicBezTo>
                  <a:pt x="378" y="192"/>
                  <a:pt x="379" y="190"/>
                  <a:pt x="379" y="189"/>
                </a:cubicBezTo>
                <a:cubicBezTo>
                  <a:pt x="378" y="177"/>
                  <a:pt x="383" y="167"/>
                  <a:pt x="386" y="160"/>
                </a:cubicBezTo>
                <a:cubicBezTo>
                  <a:pt x="388" y="157"/>
                  <a:pt x="390" y="153"/>
                  <a:pt x="390" y="151"/>
                </a:cubicBezTo>
                <a:cubicBezTo>
                  <a:pt x="390" y="146"/>
                  <a:pt x="389" y="143"/>
                  <a:pt x="390" y="138"/>
                </a:cubicBezTo>
                <a:cubicBezTo>
                  <a:pt x="391" y="135"/>
                  <a:pt x="392" y="131"/>
                  <a:pt x="394" y="129"/>
                </a:cubicBezTo>
                <a:cubicBezTo>
                  <a:pt x="388" y="127"/>
                  <a:pt x="385" y="124"/>
                  <a:pt x="383" y="122"/>
                </a:cubicBezTo>
                <a:cubicBezTo>
                  <a:pt x="375" y="113"/>
                  <a:pt x="375" y="99"/>
                  <a:pt x="384" y="89"/>
                </a:cubicBezTo>
                <a:cubicBezTo>
                  <a:pt x="388" y="85"/>
                  <a:pt x="391" y="83"/>
                  <a:pt x="395" y="81"/>
                </a:cubicBezTo>
                <a:cubicBezTo>
                  <a:pt x="395" y="81"/>
                  <a:pt x="395" y="80"/>
                  <a:pt x="394" y="80"/>
                </a:cubicBezTo>
                <a:cubicBezTo>
                  <a:pt x="392" y="77"/>
                  <a:pt x="389" y="73"/>
                  <a:pt x="388" y="66"/>
                </a:cubicBezTo>
                <a:cubicBezTo>
                  <a:pt x="387" y="52"/>
                  <a:pt x="396" y="40"/>
                  <a:pt x="410" y="36"/>
                </a:cubicBezTo>
                <a:cubicBezTo>
                  <a:pt x="411" y="34"/>
                  <a:pt x="412" y="31"/>
                  <a:pt x="414" y="28"/>
                </a:cubicBezTo>
                <a:cubicBezTo>
                  <a:pt x="419" y="20"/>
                  <a:pt x="428" y="15"/>
                  <a:pt x="439" y="15"/>
                </a:cubicBezTo>
                <a:cubicBezTo>
                  <a:pt x="440" y="15"/>
                  <a:pt x="440" y="15"/>
                  <a:pt x="440" y="15"/>
                </a:cubicBezTo>
                <a:cubicBezTo>
                  <a:pt x="440" y="14"/>
                  <a:pt x="441" y="12"/>
                  <a:pt x="442" y="11"/>
                </a:cubicBezTo>
                <a:cubicBezTo>
                  <a:pt x="447" y="4"/>
                  <a:pt x="455" y="0"/>
                  <a:pt x="463" y="0"/>
                </a:cubicBezTo>
                <a:cubicBezTo>
                  <a:pt x="467" y="0"/>
                  <a:pt x="471" y="1"/>
                  <a:pt x="475" y="3"/>
                </a:cubicBezTo>
                <a:cubicBezTo>
                  <a:pt x="480" y="5"/>
                  <a:pt x="480" y="5"/>
                  <a:pt x="480" y="5"/>
                </a:cubicBezTo>
                <a:cubicBezTo>
                  <a:pt x="485" y="6"/>
                  <a:pt x="494" y="6"/>
                  <a:pt x="502" y="14"/>
                </a:cubicBezTo>
                <a:cubicBezTo>
                  <a:pt x="509" y="22"/>
                  <a:pt x="511" y="33"/>
                  <a:pt x="506" y="44"/>
                </a:cubicBezTo>
                <a:cubicBezTo>
                  <a:pt x="505" y="46"/>
                  <a:pt x="504" y="47"/>
                  <a:pt x="503" y="49"/>
                </a:cubicBezTo>
                <a:cubicBezTo>
                  <a:pt x="505" y="50"/>
                  <a:pt x="506" y="51"/>
                  <a:pt x="508" y="52"/>
                </a:cubicBezTo>
                <a:cubicBezTo>
                  <a:pt x="515" y="59"/>
                  <a:pt x="517" y="67"/>
                  <a:pt x="518" y="72"/>
                </a:cubicBezTo>
                <a:cubicBezTo>
                  <a:pt x="520" y="77"/>
                  <a:pt x="520" y="77"/>
                  <a:pt x="520" y="77"/>
                </a:cubicBezTo>
                <a:cubicBezTo>
                  <a:pt x="522" y="81"/>
                  <a:pt x="525" y="85"/>
                  <a:pt x="527" y="90"/>
                </a:cubicBezTo>
                <a:cubicBezTo>
                  <a:pt x="531" y="102"/>
                  <a:pt x="528" y="112"/>
                  <a:pt x="526" y="120"/>
                </a:cubicBezTo>
                <a:cubicBezTo>
                  <a:pt x="524" y="129"/>
                  <a:pt x="524" y="133"/>
                  <a:pt x="524" y="139"/>
                </a:cubicBezTo>
                <a:cubicBezTo>
                  <a:pt x="524" y="142"/>
                  <a:pt x="525" y="148"/>
                  <a:pt x="524" y="153"/>
                </a:cubicBezTo>
                <a:cubicBezTo>
                  <a:pt x="522" y="162"/>
                  <a:pt x="517" y="169"/>
                  <a:pt x="510" y="174"/>
                </a:cubicBezTo>
                <a:cubicBezTo>
                  <a:pt x="510" y="175"/>
                  <a:pt x="510" y="175"/>
                  <a:pt x="510" y="175"/>
                </a:cubicBezTo>
                <a:cubicBezTo>
                  <a:pt x="509" y="177"/>
                  <a:pt x="509" y="179"/>
                  <a:pt x="510" y="180"/>
                </a:cubicBezTo>
                <a:cubicBezTo>
                  <a:pt x="511" y="182"/>
                  <a:pt x="512" y="184"/>
                  <a:pt x="512" y="186"/>
                </a:cubicBezTo>
                <a:cubicBezTo>
                  <a:pt x="514" y="194"/>
                  <a:pt x="513" y="201"/>
                  <a:pt x="511" y="205"/>
                </a:cubicBezTo>
                <a:cubicBezTo>
                  <a:pt x="509" y="214"/>
                  <a:pt x="509" y="214"/>
                  <a:pt x="509" y="214"/>
                </a:cubicBezTo>
                <a:cubicBezTo>
                  <a:pt x="499" y="220"/>
                  <a:pt x="499" y="220"/>
                  <a:pt x="499" y="220"/>
                </a:cubicBezTo>
                <a:cubicBezTo>
                  <a:pt x="495" y="222"/>
                  <a:pt x="495" y="222"/>
                  <a:pt x="495" y="222"/>
                </a:cubicBezTo>
                <a:cubicBezTo>
                  <a:pt x="490" y="222"/>
                  <a:pt x="490" y="222"/>
                  <a:pt x="490" y="222"/>
                </a:cubicBezTo>
                <a:cubicBezTo>
                  <a:pt x="490" y="225"/>
                  <a:pt x="490" y="227"/>
                  <a:pt x="490" y="229"/>
                </a:cubicBezTo>
                <a:cubicBezTo>
                  <a:pt x="491" y="234"/>
                  <a:pt x="490" y="240"/>
                  <a:pt x="489" y="245"/>
                </a:cubicBezTo>
                <a:cubicBezTo>
                  <a:pt x="489" y="248"/>
                  <a:pt x="488" y="251"/>
                  <a:pt x="488" y="253"/>
                </a:cubicBezTo>
                <a:cubicBezTo>
                  <a:pt x="488" y="264"/>
                  <a:pt x="484" y="274"/>
                  <a:pt x="477" y="284"/>
                </a:cubicBezTo>
                <a:cubicBezTo>
                  <a:pt x="474" y="287"/>
                  <a:pt x="471" y="290"/>
                  <a:pt x="468" y="293"/>
                </a:cubicBezTo>
                <a:cubicBezTo>
                  <a:pt x="467" y="294"/>
                  <a:pt x="466" y="295"/>
                  <a:pt x="465" y="295"/>
                </a:cubicBezTo>
                <a:cubicBezTo>
                  <a:pt x="466" y="297"/>
                  <a:pt x="467" y="299"/>
                  <a:pt x="467" y="301"/>
                </a:cubicBezTo>
                <a:cubicBezTo>
                  <a:pt x="475" y="309"/>
                  <a:pt x="479" y="318"/>
                  <a:pt x="479" y="327"/>
                </a:cubicBezTo>
                <a:cubicBezTo>
                  <a:pt x="479" y="338"/>
                  <a:pt x="474" y="348"/>
                  <a:pt x="466" y="355"/>
                </a:cubicBezTo>
                <a:cubicBezTo>
                  <a:pt x="466" y="356"/>
                  <a:pt x="465" y="356"/>
                  <a:pt x="465" y="357"/>
                </a:cubicBezTo>
                <a:cubicBezTo>
                  <a:pt x="463" y="362"/>
                  <a:pt x="461" y="365"/>
                  <a:pt x="460" y="366"/>
                </a:cubicBezTo>
                <a:cubicBezTo>
                  <a:pt x="455" y="381"/>
                  <a:pt x="443" y="392"/>
                  <a:pt x="429" y="392"/>
                </a:cubicBezTo>
                <a:cubicBezTo>
                  <a:pt x="425" y="392"/>
                  <a:pt x="425" y="392"/>
                  <a:pt x="425" y="392"/>
                </a:cubicBezTo>
                <a:cubicBezTo>
                  <a:pt x="420" y="390"/>
                  <a:pt x="420" y="390"/>
                  <a:pt x="420" y="390"/>
                </a:cubicBezTo>
                <a:cubicBezTo>
                  <a:pt x="418" y="389"/>
                  <a:pt x="417" y="389"/>
                  <a:pt x="415" y="388"/>
                </a:cubicBezTo>
                <a:cubicBezTo>
                  <a:pt x="415" y="388"/>
                  <a:pt x="415" y="394"/>
                  <a:pt x="415" y="394"/>
                </a:cubicBezTo>
                <a:cubicBezTo>
                  <a:pt x="412" y="402"/>
                  <a:pt x="412" y="402"/>
                  <a:pt x="412" y="402"/>
                </a:cubicBezTo>
                <a:cubicBezTo>
                  <a:pt x="407" y="410"/>
                  <a:pt x="399" y="414"/>
                  <a:pt x="389" y="414"/>
                </a:cubicBezTo>
                <a:cubicBezTo>
                  <a:pt x="388" y="414"/>
                  <a:pt x="388" y="414"/>
                  <a:pt x="388" y="414"/>
                </a:cubicBezTo>
                <a:cubicBezTo>
                  <a:pt x="384" y="414"/>
                  <a:pt x="384" y="414"/>
                  <a:pt x="384" y="414"/>
                </a:cubicBezTo>
                <a:cubicBezTo>
                  <a:pt x="379" y="413"/>
                  <a:pt x="375" y="411"/>
                  <a:pt x="371" y="408"/>
                </a:cubicBezTo>
                <a:cubicBezTo>
                  <a:pt x="366" y="412"/>
                  <a:pt x="366" y="412"/>
                  <a:pt x="366" y="412"/>
                </a:cubicBezTo>
                <a:cubicBezTo>
                  <a:pt x="356" y="413"/>
                  <a:pt x="356" y="413"/>
                  <a:pt x="356" y="413"/>
                </a:cubicBezTo>
                <a:cubicBezTo>
                  <a:pt x="350" y="413"/>
                  <a:pt x="346" y="411"/>
                  <a:pt x="343" y="410"/>
                </a:cubicBezTo>
                <a:cubicBezTo>
                  <a:pt x="338" y="408"/>
                  <a:pt x="334" y="407"/>
                  <a:pt x="329" y="407"/>
                </a:cubicBezTo>
                <a:cubicBezTo>
                  <a:pt x="323" y="388"/>
                  <a:pt x="323" y="388"/>
                  <a:pt x="323" y="388"/>
                </a:cubicBezTo>
                <a:cubicBezTo>
                  <a:pt x="324" y="408"/>
                  <a:pt x="324" y="408"/>
                  <a:pt x="324" y="408"/>
                </a:cubicBezTo>
                <a:cubicBezTo>
                  <a:pt x="322" y="408"/>
                  <a:pt x="319" y="408"/>
                  <a:pt x="317" y="408"/>
                </a:cubicBezTo>
                <a:cubicBezTo>
                  <a:pt x="312" y="408"/>
                  <a:pt x="312" y="408"/>
                  <a:pt x="312" y="408"/>
                </a:cubicBezTo>
                <a:cubicBezTo>
                  <a:pt x="310" y="408"/>
                  <a:pt x="308" y="407"/>
                  <a:pt x="306" y="407"/>
                </a:cubicBezTo>
                <a:cubicBezTo>
                  <a:pt x="304" y="411"/>
                  <a:pt x="300" y="414"/>
                  <a:pt x="298" y="417"/>
                </a:cubicBezTo>
                <a:cubicBezTo>
                  <a:pt x="298" y="421"/>
                  <a:pt x="298" y="430"/>
                  <a:pt x="291" y="438"/>
                </a:cubicBezTo>
                <a:cubicBezTo>
                  <a:pt x="289" y="440"/>
                  <a:pt x="287" y="442"/>
                  <a:pt x="285" y="443"/>
                </a:cubicBezTo>
                <a:cubicBezTo>
                  <a:pt x="284" y="446"/>
                  <a:pt x="283" y="452"/>
                  <a:pt x="279" y="457"/>
                </a:cubicBezTo>
                <a:cubicBezTo>
                  <a:pt x="274" y="465"/>
                  <a:pt x="265" y="469"/>
                  <a:pt x="255" y="469"/>
                </a:cubicBezTo>
                <a:lnTo>
                  <a:pt x="252" y="469"/>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noEditPoints="1"/>
          </p:cNvSpPr>
          <p:nvPr/>
        </p:nvSpPr>
        <p:spPr bwMode="auto">
          <a:xfrm>
            <a:off x="19418300" y="3624263"/>
            <a:ext cx="974725" cy="890588"/>
          </a:xfrm>
          <a:custGeom>
            <a:avLst/>
            <a:gdLst>
              <a:gd name="T0" fmla="*/ 27 w 308"/>
              <a:gd name="T1" fmla="*/ 275 h 281"/>
              <a:gd name="T2" fmla="*/ 6 w 308"/>
              <a:gd name="T3" fmla="*/ 219 h 281"/>
              <a:gd name="T4" fmla="*/ 21 w 308"/>
              <a:gd name="T5" fmla="*/ 164 h 281"/>
              <a:gd name="T6" fmla="*/ 24 w 308"/>
              <a:gd name="T7" fmla="*/ 131 h 281"/>
              <a:gd name="T8" fmla="*/ 49 w 308"/>
              <a:gd name="T9" fmla="*/ 121 h 281"/>
              <a:gd name="T10" fmla="*/ 68 w 308"/>
              <a:gd name="T11" fmla="*/ 128 h 281"/>
              <a:gd name="T12" fmla="*/ 83 w 308"/>
              <a:gd name="T13" fmla="*/ 101 h 281"/>
              <a:gd name="T14" fmla="*/ 90 w 308"/>
              <a:gd name="T15" fmla="*/ 71 h 281"/>
              <a:gd name="T16" fmla="*/ 78 w 308"/>
              <a:gd name="T17" fmla="*/ 43 h 281"/>
              <a:gd name="T18" fmla="*/ 102 w 308"/>
              <a:gd name="T19" fmla="*/ 0 h 281"/>
              <a:gd name="T20" fmla="*/ 138 w 308"/>
              <a:gd name="T21" fmla="*/ 16 h 281"/>
              <a:gd name="T22" fmla="*/ 147 w 308"/>
              <a:gd name="T23" fmla="*/ 33 h 281"/>
              <a:gd name="T24" fmla="*/ 172 w 308"/>
              <a:gd name="T25" fmla="*/ 54 h 281"/>
              <a:gd name="T26" fmla="*/ 185 w 308"/>
              <a:gd name="T27" fmla="*/ 69 h 281"/>
              <a:gd name="T28" fmla="*/ 197 w 308"/>
              <a:gd name="T29" fmla="*/ 75 h 281"/>
              <a:gd name="T30" fmla="*/ 216 w 308"/>
              <a:gd name="T31" fmla="*/ 89 h 281"/>
              <a:gd name="T32" fmla="*/ 230 w 308"/>
              <a:gd name="T33" fmla="*/ 91 h 281"/>
              <a:gd name="T34" fmla="*/ 235 w 308"/>
              <a:gd name="T35" fmla="*/ 88 h 281"/>
              <a:gd name="T36" fmla="*/ 264 w 308"/>
              <a:gd name="T37" fmla="*/ 76 h 281"/>
              <a:gd name="T38" fmla="*/ 276 w 308"/>
              <a:gd name="T39" fmla="*/ 83 h 281"/>
              <a:gd name="T40" fmla="*/ 286 w 308"/>
              <a:gd name="T41" fmla="*/ 121 h 281"/>
              <a:gd name="T42" fmla="*/ 286 w 308"/>
              <a:gd name="T43" fmla="*/ 180 h 281"/>
              <a:gd name="T44" fmla="*/ 260 w 308"/>
              <a:gd name="T45" fmla="*/ 198 h 281"/>
              <a:gd name="T46" fmla="*/ 255 w 308"/>
              <a:gd name="T47" fmla="*/ 199 h 281"/>
              <a:gd name="T48" fmla="*/ 251 w 308"/>
              <a:gd name="T49" fmla="*/ 200 h 281"/>
              <a:gd name="T50" fmla="*/ 218 w 308"/>
              <a:gd name="T51" fmla="*/ 210 h 281"/>
              <a:gd name="T52" fmla="*/ 208 w 308"/>
              <a:gd name="T53" fmla="*/ 215 h 281"/>
              <a:gd name="T54" fmla="*/ 173 w 308"/>
              <a:gd name="T55" fmla="*/ 258 h 281"/>
              <a:gd name="T56" fmla="*/ 146 w 308"/>
              <a:gd name="T57" fmla="*/ 244 h 281"/>
              <a:gd name="T58" fmla="*/ 124 w 308"/>
              <a:gd name="T59" fmla="*/ 228 h 281"/>
              <a:gd name="T60" fmla="*/ 113 w 308"/>
              <a:gd name="T61" fmla="*/ 227 h 281"/>
              <a:gd name="T62" fmla="*/ 97 w 308"/>
              <a:gd name="T63" fmla="*/ 223 h 281"/>
              <a:gd name="T64" fmla="*/ 74 w 308"/>
              <a:gd name="T65" fmla="*/ 267 h 281"/>
              <a:gd name="T66" fmla="*/ 45 w 308"/>
              <a:gd name="T67" fmla="*/ 281 h 281"/>
              <a:gd name="T68" fmla="*/ 79 w 308"/>
              <a:gd name="T69" fmla="*/ 13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8" h="281">
                <a:moveTo>
                  <a:pt x="45" y="281"/>
                </a:moveTo>
                <a:cubicBezTo>
                  <a:pt x="38" y="281"/>
                  <a:pt x="32" y="279"/>
                  <a:pt x="27" y="275"/>
                </a:cubicBezTo>
                <a:cubicBezTo>
                  <a:pt x="15" y="267"/>
                  <a:pt x="10" y="252"/>
                  <a:pt x="15" y="239"/>
                </a:cubicBezTo>
                <a:cubicBezTo>
                  <a:pt x="10" y="232"/>
                  <a:pt x="8" y="224"/>
                  <a:pt x="6" y="219"/>
                </a:cubicBezTo>
                <a:cubicBezTo>
                  <a:pt x="0" y="196"/>
                  <a:pt x="4" y="178"/>
                  <a:pt x="17" y="167"/>
                </a:cubicBezTo>
                <a:cubicBezTo>
                  <a:pt x="18" y="166"/>
                  <a:pt x="20" y="165"/>
                  <a:pt x="21" y="164"/>
                </a:cubicBezTo>
                <a:cubicBezTo>
                  <a:pt x="19" y="161"/>
                  <a:pt x="17" y="157"/>
                  <a:pt x="17" y="152"/>
                </a:cubicBezTo>
                <a:cubicBezTo>
                  <a:pt x="16" y="144"/>
                  <a:pt x="19" y="137"/>
                  <a:pt x="24" y="131"/>
                </a:cubicBezTo>
                <a:cubicBezTo>
                  <a:pt x="30" y="125"/>
                  <a:pt x="39" y="121"/>
                  <a:pt x="48" y="121"/>
                </a:cubicBezTo>
                <a:cubicBezTo>
                  <a:pt x="49" y="121"/>
                  <a:pt x="49" y="121"/>
                  <a:pt x="49" y="121"/>
                </a:cubicBezTo>
                <a:cubicBezTo>
                  <a:pt x="53" y="122"/>
                  <a:pt x="53" y="122"/>
                  <a:pt x="53" y="122"/>
                </a:cubicBezTo>
                <a:cubicBezTo>
                  <a:pt x="59" y="123"/>
                  <a:pt x="64" y="125"/>
                  <a:pt x="68" y="128"/>
                </a:cubicBezTo>
                <a:cubicBezTo>
                  <a:pt x="69" y="121"/>
                  <a:pt x="70" y="114"/>
                  <a:pt x="76" y="107"/>
                </a:cubicBezTo>
                <a:cubicBezTo>
                  <a:pt x="78" y="104"/>
                  <a:pt x="81" y="102"/>
                  <a:pt x="83" y="101"/>
                </a:cubicBezTo>
                <a:cubicBezTo>
                  <a:pt x="85" y="91"/>
                  <a:pt x="88" y="87"/>
                  <a:pt x="91" y="83"/>
                </a:cubicBezTo>
                <a:cubicBezTo>
                  <a:pt x="93" y="80"/>
                  <a:pt x="93" y="77"/>
                  <a:pt x="90" y="71"/>
                </a:cubicBezTo>
                <a:cubicBezTo>
                  <a:pt x="87" y="65"/>
                  <a:pt x="87" y="65"/>
                  <a:pt x="87" y="65"/>
                </a:cubicBezTo>
                <a:cubicBezTo>
                  <a:pt x="84" y="59"/>
                  <a:pt x="80" y="52"/>
                  <a:pt x="78" y="43"/>
                </a:cubicBezTo>
                <a:cubicBezTo>
                  <a:pt x="75" y="24"/>
                  <a:pt x="83" y="7"/>
                  <a:pt x="98" y="1"/>
                </a:cubicBezTo>
                <a:cubicBezTo>
                  <a:pt x="102" y="0"/>
                  <a:pt x="102" y="0"/>
                  <a:pt x="102" y="0"/>
                </a:cubicBezTo>
                <a:cubicBezTo>
                  <a:pt x="109" y="0"/>
                  <a:pt x="109" y="0"/>
                  <a:pt x="109" y="0"/>
                </a:cubicBezTo>
                <a:cubicBezTo>
                  <a:pt x="120" y="0"/>
                  <a:pt x="131" y="6"/>
                  <a:pt x="138" y="16"/>
                </a:cubicBezTo>
                <a:cubicBezTo>
                  <a:pt x="140" y="20"/>
                  <a:pt x="142" y="24"/>
                  <a:pt x="144" y="28"/>
                </a:cubicBezTo>
                <a:cubicBezTo>
                  <a:pt x="145" y="30"/>
                  <a:pt x="146" y="31"/>
                  <a:pt x="147" y="33"/>
                </a:cubicBezTo>
                <a:cubicBezTo>
                  <a:pt x="149" y="36"/>
                  <a:pt x="153" y="39"/>
                  <a:pt x="157" y="42"/>
                </a:cubicBezTo>
                <a:cubicBezTo>
                  <a:pt x="162" y="45"/>
                  <a:pt x="167" y="49"/>
                  <a:pt x="172" y="54"/>
                </a:cubicBezTo>
                <a:cubicBezTo>
                  <a:pt x="175" y="57"/>
                  <a:pt x="177" y="60"/>
                  <a:pt x="180" y="63"/>
                </a:cubicBezTo>
                <a:cubicBezTo>
                  <a:pt x="182" y="66"/>
                  <a:pt x="184" y="68"/>
                  <a:pt x="185" y="69"/>
                </a:cubicBezTo>
                <a:cubicBezTo>
                  <a:pt x="187" y="70"/>
                  <a:pt x="189" y="71"/>
                  <a:pt x="190" y="72"/>
                </a:cubicBezTo>
                <a:cubicBezTo>
                  <a:pt x="193" y="73"/>
                  <a:pt x="195" y="74"/>
                  <a:pt x="197" y="75"/>
                </a:cubicBezTo>
                <a:cubicBezTo>
                  <a:pt x="204" y="79"/>
                  <a:pt x="209" y="84"/>
                  <a:pt x="213" y="89"/>
                </a:cubicBezTo>
                <a:cubicBezTo>
                  <a:pt x="213" y="89"/>
                  <a:pt x="216" y="89"/>
                  <a:pt x="216" y="89"/>
                </a:cubicBezTo>
                <a:cubicBezTo>
                  <a:pt x="219" y="89"/>
                  <a:pt x="219" y="89"/>
                  <a:pt x="219" y="89"/>
                </a:cubicBezTo>
                <a:cubicBezTo>
                  <a:pt x="223" y="90"/>
                  <a:pt x="227" y="90"/>
                  <a:pt x="230" y="91"/>
                </a:cubicBezTo>
                <a:cubicBezTo>
                  <a:pt x="231" y="92"/>
                  <a:pt x="232" y="92"/>
                  <a:pt x="232" y="92"/>
                </a:cubicBezTo>
                <a:cubicBezTo>
                  <a:pt x="233" y="91"/>
                  <a:pt x="234" y="89"/>
                  <a:pt x="235" y="88"/>
                </a:cubicBezTo>
                <a:cubicBezTo>
                  <a:pt x="240" y="81"/>
                  <a:pt x="249" y="76"/>
                  <a:pt x="258" y="76"/>
                </a:cubicBezTo>
                <a:cubicBezTo>
                  <a:pt x="264" y="76"/>
                  <a:pt x="264" y="76"/>
                  <a:pt x="264" y="76"/>
                </a:cubicBezTo>
                <a:cubicBezTo>
                  <a:pt x="273" y="81"/>
                  <a:pt x="273" y="81"/>
                  <a:pt x="273" y="81"/>
                </a:cubicBezTo>
                <a:cubicBezTo>
                  <a:pt x="276" y="83"/>
                  <a:pt x="276" y="83"/>
                  <a:pt x="276" y="83"/>
                </a:cubicBezTo>
                <a:cubicBezTo>
                  <a:pt x="278" y="86"/>
                  <a:pt x="278" y="86"/>
                  <a:pt x="278" y="86"/>
                </a:cubicBezTo>
                <a:cubicBezTo>
                  <a:pt x="281" y="91"/>
                  <a:pt x="291" y="105"/>
                  <a:pt x="286" y="121"/>
                </a:cubicBezTo>
                <a:cubicBezTo>
                  <a:pt x="307" y="133"/>
                  <a:pt x="308" y="147"/>
                  <a:pt x="307" y="155"/>
                </a:cubicBezTo>
                <a:cubicBezTo>
                  <a:pt x="306" y="166"/>
                  <a:pt x="298" y="175"/>
                  <a:pt x="286" y="180"/>
                </a:cubicBezTo>
                <a:cubicBezTo>
                  <a:pt x="279" y="183"/>
                  <a:pt x="279" y="183"/>
                  <a:pt x="279" y="183"/>
                </a:cubicBezTo>
                <a:cubicBezTo>
                  <a:pt x="277" y="187"/>
                  <a:pt x="272" y="196"/>
                  <a:pt x="260" y="198"/>
                </a:cubicBezTo>
                <a:cubicBezTo>
                  <a:pt x="258" y="199"/>
                  <a:pt x="258" y="199"/>
                  <a:pt x="258" y="199"/>
                </a:cubicBezTo>
                <a:cubicBezTo>
                  <a:pt x="255" y="199"/>
                  <a:pt x="255" y="199"/>
                  <a:pt x="255" y="199"/>
                </a:cubicBezTo>
                <a:cubicBezTo>
                  <a:pt x="254" y="199"/>
                  <a:pt x="252" y="199"/>
                  <a:pt x="251" y="199"/>
                </a:cubicBezTo>
                <a:cubicBezTo>
                  <a:pt x="251" y="199"/>
                  <a:pt x="251" y="199"/>
                  <a:pt x="251" y="200"/>
                </a:cubicBezTo>
                <a:cubicBezTo>
                  <a:pt x="247" y="205"/>
                  <a:pt x="239" y="211"/>
                  <a:pt x="226" y="211"/>
                </a:cubicBezTo>
                <a:cubicBezTo>
                  <a:pt x="224" y="211"/>
                  <a:pt x="221" y="210"/>
                  <a:pt x="218" y="210"/>
                </a:cubicBezTo>
                <a:cubicBezTo>
                  <a:pt x="217" y="210"/>
                  <a:pt x="217" y="210"/>
                  <a:pt x="217" y="210"/>
                </a:cubicBezTo>
                <a:cubicBezTo>
                  <a:pt x="211" y="210"/>
                  <a:pt x="208" y="213"/>
                  <a:pt x="208" y="215"/>
                </a:cubicBezTo>
                <a:cubicBezTo>
                  <a:pt x="208" y="223"/>
                  <a:pt x="208" y="230"/>
                  <a:pt x="205" y="236"/>
                </a:cubicBezTo>
                <a:cubicBezTo>
                  <a:pt x="201" y="249"/>
                  <a:pt x="188" y="258"/>
                  <a:pt x="173" y="258"/>
                </a:cubicBezTo>
                <a:cubicBezTo>
                  <a:pt x="165" y="258"/>
                  <a:pt x="157" y="255"/>
                  <a:pt x="151" y="249"/>
                </a:cubicBezTo>
                <a:cubicBezTo>
                  <a:pt x="149" y="248"/>
                  <a:pt x="148" y="246"/>
                  <a:pt x="146" y="244"/>
                </a:cubicBezTo>
                <a:cubicBezTo>
                  <a:pt x="124" y="247"/>
                  <a:pt x="124" y="247"/>
                  <a:pt x="124" y="247"/>
                </a:cubicBezTo>
                <a:cubicBezTo>
                  <a:pt x="124" y="228"/>
                  <a:pt x="124" y="228"/>
                  <a:pt x="124" y="228"/>
                </a:cubicBezTo>
                <a:cubicBezTo>
                  <a:pt x="124" y="228"/>
                  <a:pt x="123" y="228"/>
                  <a:pt x="123" y="228"/>
                </a:cubicBezTo>
                <a:cubicBezTo>
                  <a:pt x="119" y="228"/>
                  <a:pt x="116" y="228"/>
                  <a:pt x="113" y="227"/>
                </a:cubicBezTo>
                <a:cubicBezTo>
                  <a:pt x="108" y="226"/>
                  <a:pt x="104" y="225"/>
                  <a:pt x="100" y="224"/>
                </a:cubicBezTo>
                <a:cubicBezTo>
                  <a:pt x="99" y="223"/>
                  <a:pt x="98" y="223"/>
                  <a:pt x="97" y="223"/>
                </a:cubicBezTo>
                <a:cubicBezTo>
                  <a:pt x="100" y="230"/>
                  <a:pt x="100" y="238"/>
                  <a:pt x="97" y="246"/>
                </a:cubicBezTo>
                <a:cubicBezTo>
                  <a:pt x="93" y="257"/>
                  <a:pt x="84" y="264"/>
                  <a:pt x="74" y="267"/>
                </a:cubicBezTo>
                <a:cubicBezTo>
                  <a:pt x="70" y="268"/>
                  <a:pt x="70" y="268"/>
                  <a:pt x="70" y="268"/>
                </a:cubicBezTo>
                <a:cubicBezTo>
                  <a:pt x="63" y="277"/>
                  <a:pt x="54" y="281"/>
                  <a:pt x="45" y="281"/>
                </a:cubicBezTo>
                <a:close/>
                <a:moveTo>
                  <a:pt x="78" y="135"/>
                </a:moveTo>
                <a:cubicBezTo>
                  <a:pt x="79" y="134"/>
                  <a:pt x="79" y="134"/>
                  <a:pt x="79" y="134"/>
                </a:cubicBezTo>
                <a:lnTo>
                  <a:pt x="78" y="135"/>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17546638" y="5743575"/>
            <a:ext cx="233363" cy="187325"/>
          </a:xfrm>
          <a:custGeom>
            <a:avLst/>
            <a:gdLst>
              <a:gd name="T0" fmla="*/ 28 w 74"/>
              <a:gd name="T1" fmla="*/ 59 h 59"/>
              <a:gd name="T2" fmla="*/ 2 w 74"/>
              <a:gd name="T3" fmla="*/ 40 h 59"/>
              <a:gd name="T4" fmla="*/ 13 w 74"/>
              <a:gd name="T5" fmla="*/ 13 h 59"/>
              <a:gd name="T6" fmla="*/ 44 w 74"/>
              <a:gd name="T7" fmla="*/ 0 h 59"/>
              <a:gd name="T8" fmla="*/ 47 w 74"/>
              <a:gd name="T9" fmla="*/ 0 h 59"/>
              <a:gd name="T10" fmla="*/ 52 w 74"/>
              <a:gd name="T11" fmla="*/ 1 h 59"/>
              <a:gd name="T12" fmla="*/ 74 w 74"/>
              <a:gd name="T13" fmla="*/ 28 h 59"/>
              <a:gd name="T14" fmla="*/ 45 w 74"/>
              <a:gd name="T15" fmla="*/ 56 h 59"/>
              <a:gd name="T16" fmla="*/ 33 w 74"/>
              <a:gd name="T17" fmla="*/ 59 h 59"/>
              <a:gd name="T18" fmla="*/ 28 w 74"/>
              <a:gd name="T1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59">
                <a:moveTo>
                  <a:pt x="28" y="59"/>
                </a:moveTo>
                <a:cubicBezTo>
                  <a:pt x="14" y="59"/>
                  <a:pt x="4" y="51"/>
                  <a:pt x="2" y="40"/>
                </a:cubicBezTo>
                <a:cubicBezTo>
                  <a:pt x="0" y="34"/>
                  <a:pt x="0" y="23"/>
                  <a:pt x="13" y="13"/>
                </a:cubicBezTo>
                <a:cubicBezTo>
                  <a:pt x="21" y="7"/>
                  <a:pt x="32" y="0"/>
                  <a:pt x="44" y="0"/>
                </a:cubicBezTo>
                <a:cubicBezTo>
                  <a:pt x="47" y="0"/>
                  <a:pt x="47" y="0"/>
                  <a:pt x="47" y="0"/>
                </a:cubicBezTo>
                <a:cubicBezTo>
                  <a:pt x="52" y="1"/>
                  <a:pt x="52" y="1"/>
                  <a:pt x="52" y="1"/>
                </a:cubicBezTo>
                <a:cubicBezTo>
                  <a:pt x="69" y="6"/>
                  <a:pt x="74" y="18"/>
                  <a:pt x="74" y="28"/>
                </a:cubicBezTo>
                <a:cubicBezTo>
                  <a:pt x="73" y="43"/>
                  <a:pt x="58" y="54"/>
                  <a:pt x="45" y="56"/>
                </a:cubicBezTo>
                <a:cubicBezTo>
                  <a:pt x="33" y="59"/>
                  <a:pt x="33" y="59"/>
                  <a:pt x="33" y="59"/>
                </a:cubicBezTo>
                <a:lnTo>
                  <a:pt x="28" y="59"/>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
          <p:cNvSpPr>
            <a:spLocks/>
          </p:cNvSpPr>
          <p:nvPr/>
        </p:nvSpPr>
        <p:spPr bwMode="auto">
          <a:xfrm>
            <a:off x="16684625" y="9807575"/>
            <a:ext cx="203200" cy="168275"/>
          </a:xfrm>
          <a:custGeom>
            <a:avLst/>
            <a:gdLst>
              <a:gd name="T0" fmla="*/ 35 w 64"/>
              <a:gd name="T1" fmla="*/ 53 h 53"/>
              <a:gd name="T2" fmla="*/ 31 w 64"/>
              <a:gd name="T3" fmla="*/ 52 h 53"/>
              <a:gd name="T4" fmla="*/ 29 w 64"/>
              <a:gd name="T5" fmla="*/ 52 h 53"/>
              <a:gd name="T6" fmla="*/ 6 w 64"/>
              <a:gd name="T7" fmla="*/ 39 h 53"/>
              <a:gd name="T8" fmla="*/ 15 w 64"/>
              <a:gd name="T9" fmla="*/ 6 h 53"/>
              <a:gd name="T10" fmla="*/ 32 w 64"/>
              <a:gd name="T11" fmla="*/ 0 h 53"/>
              <a:gd name="T12" fmla="*/ 32 w 64"/>
              <a:gd name="T13" fmla="*/ 0 h 53"/>
              <a:gd name="T14" fmla="*/ 56 w 64"/>
              <a:gd name="T15" fmla="*/ 10 h 53"/>
              <a:gd name="T16" fmla="*/ 63 w 64"/>
              <a:gd name="T17" fmla="*/ 32 h 53"/>
              <a:gd name="T18" fmla="*/ 39 w 64"/>
              <a:gd name="T19" fmla="*/ 53 h 53"/>
              <a:gd name="T20" fmla="*/ 35 w 64"/>
              <a:gd name="T2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35" y="53"/>
                </a:moveTo>
                <a:cubicBezTo>
                  <a:pt x="31" y="52"/>
                  <a:pt x="31" y="52"/>
                  <a:pt x="31" y="52"/>
                </a:cubicBezTo>
                <a:cubicBezTo>
                  <a:pt x="30" y="52"/>
                  <a:pt x="29" y="52"/>
                  <a:pt x="29" y="52"/>
                </a:cubicBezTo>
                <a:cubicBezTo>
                  <a:pt x="18" y="52"/>
                  <a:pt x="10" y="47"/>
                  <a:pt x="6" y="39"/>
                </a:cubicBezTo>
                <a:cubicBezTo>
                  <a:pt x="0" y="28"/>
                  <a:pt x="4" y="14"/>
                  <a:pt x="15" y="6"/>
                </a:cubicBezTo>
                <a:cubicBezTo>
                  <a:pt x="20" y="3"/>
                  <a:pt x="26" y="1"/>
                  <a:pt x="32" y="0"/>
                </a:cubicBezTo>
                <a:cubicBezTo>
                  <a:pt x="32" y="0"/>
                  <a:pt x="32" y="0"/>
                  <a:pt x="32" y="0"/>
                </a:cubicBezTo>
                <a:cubicBezTo>
                  <a:pt x="42" y="0"/>
                  <a:pt x="50" y="4"/>
                  <a:pt x="56" y="10"/>
                </a:cubicBezTo>
                <a:cubicBezTo>
                  <a:pt x="61" y="16"/>
                  <a:pt x="64" y="24"/>
                  <a:pt x="63" y="32"/>
                </a:cubicBezTo>
                <a:cubicBezTo>
                  <a:pt x="61" y="44"/>
                  <a:pt x="50" y="53"/>
                  <a:pt x="39" y="53"/>
                </a:cubicBezTo>
                <a:lnTo>
                  <a:pt x="35" y="53"/>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16846550" y="9715500"/>
            <a:ext cx="180975" cy="177800"/>
          </a:xfrm>
          <a:custGeom>
            <a:avLst/>
            <a:gdLst>
              <a:gd name="T0" fmla="*/ 19 w 57"/>
              <a:gd name="T1" fmla="*/ 56 h 56"/>
              <a:gd name="T2" fmla="*/ 13 w 57"/>
              <a:gd name="T3" fmla="*/ 53 h 56"/>
              <a:gd name="T4" fmla="*/ 1 w 57"/>
              <a:gd name="T5" fmla="*/ 30 h 56"/>
              <a:gd name="T6" fmla="*/ 5 w 57"/>
              <a:gd name="T7" fmla="*/ 18 h 56"/>
              <a:gd name="T8" fmla="*/ 16 w 57"/>
              <a:gd name="T9" fmla="*/ 5 h 56"/>
              <a:gd name="T10" fmla="*/ 21 w 57"/>
              <a:gd name="T11" fmla="*/ 1 h 56"/>
              <a:gd name="T12" fmla="*/ 31 w 57"/>
              <a:gd name="T13" fmla="*/ 0 h 56"/>
              <a:gd name="T14" fmla="*/ 49 w 57"/>
              <a:gd name="T15" fmla="*/ 8 h 56"/>
              <a:gd name="T16" fmla="*/ 52 w 57"/>
              <a:gd name="T17" fmla="*/ 37 h 56"/>
              <a:gd name="T18" fmla="*/ 43 w 57"/>
              <a:gd name="T19" fmla="*/ 49 h 56"/>
              <a:gd name="T20" fmla="*/ 25 w 57"/>
              <a:gd name="T21" fmla="*/ 56 h 56"/>
              <a:gd name="T22" fmla="*/ 19 w 57"/>
              <a:gd name="T2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19" y="56"/>
                </a:moveTo>
                <a:cubicBezTo>
                  <a:pt x="13" y="53"/>
                  <a:pt x="13" y="53"/>
                  <a:pt x="13" y="53"/>
                </a:cubicBezTo>
                <a:cubicBezTo>
                  <a:pt x="5" y="48"/>
                  <a:pt x="0" y="39"/>
                  <a:pt x="1" y="30"/>
                </a:cubicBezTo>
                <a:cubicBezTo>
                  <a:pt x="2" y="25"/>
                  <a:pt x="4" y="21"/>
                  <a:pt x="5" y="18"/>
                </a:cubicBezTo>
                <a:cubicBezTo>
                  <a:pt x="6" y="15"/>
                  <a:pt x="9" y="9"/>
                  <a:pt x="16" y="5"/>
                </a:cubicBezTo>
                <a:cubicBezTo>
                  <a:pt x="21" y="1"/>
                  <a:pt x="21" y="1"/>
                  <a:pt x="21" y="1"/>
                </a:cubicBezTo>
                <a:cubicBezTo>
                  <a:pt x="31" y="0"/>
                  <a:pt x="31" y="0"/>
                  <a:pt x="31" y="0"/>
                </a:cubicBezTo>
                <a:cubicBezTo>
                  <a:pt x="38" y="0"/>
                  <a:pt x="45" y="3"/>
                  <a:pt x="49" y="8"/>
                </a:cubicBezTo>
                <a:cubicBezTo>
                  <a:pt x="56" y="16"/>
                  <a:pt x="57" y="27"/>
                  <a:pt x="52" y="37"/>
                </a:cubicBezTo>
                <a:cubicBezTo>
                  <a:pt x="49" y="43"/>
                  <a:pt x="45" y="47"/>
                  <a:pt x="43" y="49"/>
                </a:cubicBezTo>
                <a:cubicBezTo>
                  <a:pt x="37" y="53"/>
                  <a:pt x="31" y="56"/>
                  <a:pt x="25" y="56"/>
                </a:cubicBezTo>
                <a:lnTo>
                  <a:pt x="19" y="56"/>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16957675" y="9631363"/>
            <a:ext cx="180975" cy="166688"/>
          </a:xfrm>
          <a:custGeom>
            <a:avLst/>
            <a:gdLst>
              <a:gd name="T0" fmla="*/ 19 w 57"/>
              <a:gd name="T1" fmla="*/ 53 h 53"/>
              <a:gd name="T2" fmla="*/ 12 w 57"/>
              <a:gd name="T3" fmla="*/ 51 h 53"/>
              <a:gd name="T4" fmla="*/ 6 w 57"/>
              <a:gd name="T5" fmla="*/ 45 h 53"/>
              <a:gd name="T6" fmla="*/ 1 w 57"/>
              <a:gd name="T7" fmla="*/ 40 h 53"/>
              <a:gd name="T8" fmla="*/ 0 w 57"/>
              <a:gd name="T9" fmla="*/ 32 h 53"/>
              <a:gd name="T10" fmla="*/ 2 w 57"/>
              <a:gd name="T11" fmla="*/ 16 h 53"/>
              <a:gd name="T12" fmla="*/ 4 w 57"/>
              <a:gd name="T13" fmla="*/ 10 h 53"/>
              <a:gd name="T14" fmla="*/ 10 w 57"/>
              <a:gd name="T15" fmla="*/ 5 h 53"/>
              <a:gd name="T16" fmla="*/ 16 w 57"/>
              <a:gd name="T17" fmla="*/ 0 h 53"/>
              <a:gd name="T18" fmla="*/ 24 w 57"/>
              <a:gd name="T19" fmla="*/ 0 h 53"/>
              <a:gd name="T20" fmla="*/ 26 w 57"/>
              <a:gd name="T21" fmla="*/ 20 h 53"/>
              <a:gd name="T22" fmla="*/ 28 w 57"/>
              <a:gd name="T23" fmla="*/ 0 h 53"/>
              <a:gd name="T24" fmla="*/ 31 w 57"/>
              <a:gd name="T25" fmla="*/ 0 h 53"/>
              <a:gd name="T26" fmla="*/ 34 w 57"/>
              <a:gd name="T27" fmla="*/ 0 h 53"/>
              <a:gd name="T28" fmla="*/ 39 w 57"/>
              <a:gd name="T29" fmla="*/ 1 h 53"/>
              <a:gd name="T30" fmla="*/ 55 w 57"/>
              <a:gd name="T31" fmla="*/ 28 h 53"/>
              <a:gd name="T32" fmla="*/ 43 w 57"/>
              <a:gd name="T33" fmla="*/ 47 h 53"/>
              <a:gd name="T34" fmla="*/ 24 w 57"/>
              <a:gd name="T35" fmla="*/ 53 h 53"/>
              <a:gd name="T36" fmla="*/ 19 w 57"/>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53">
                <a:moveTo>
                  <a:pt x="19" y="53"/>
                </a:moveTo>
                <a:cubicBezTo>
                  <a:pt x="12" y="51"/>
                  <a:pt x="12" y="51"/>
                  <a:pt x="12" y="51"/>
                </a:cubicBezTo>
                <a:cubicBezTo>
                  <a:pt x="6" y="45"/>
                  <a:pt x="6" y="45"/>
                  <a:pt x="6" y="45"/>
                </a:cubicBezTo>
                <a:cubicBezTo>
                  <a:pt x="1" y="40"/>
                  <a:pt x="1" y="40"/>
                  <a:pt x="1" y="40"/>
                </a:cubicBezTo>
                <a:cubicBezTo>
                  <a:pt x="0" y="32"/>
                  <a:pt x="0" y="32"/>
                  <a:pt x="0" y="32"/>
                </a:cubicBezTo>
                <a:cubicBezTo>
                  <a:pt x="0" y="27"/>
                  <a:pt x="1" y="22"/>
                  <a:pt x="2" y="16"/>
                </a:cubicBezTo>
                <a:cubicBezTo>
                  <a:pt x="4" y="10"/>
                  <a:pt x="4" y="10"/>
                  <a:pt x="4" y="10"/>
                </a:cubicBezTo>
                <a:cubicBezTo>
                  <a:pt x="10" y="5"/>
                  <a:pt x="10" y="5"/>
                  <a:pt x="10" y="5"/>
                </a:cubicBezTo>
                <a:cubicBezTo>
                  <a:pt x="16" y="0"/>
                  <a:pt x="16" y="0"/>
                  <a:pt x="16" y="0"/>
                </a:cubicBezTo>
                <a:cubicBezTo>
                  <a:pt x="24" y="0"/>
                  <a:pt x="24" y="0"/>
                  <a:pt x="24" y="0"/>
                </a:cubicBezTo>
                <a:cubicBezTo>
                  <a:pt x="26" y="20"/>
                  <a:pt x="26" y="20"/>
                  <a:pt x="26" y="20"/>
                </a:cubicBezTo>
                <a:cubicBezTo>
                  <a:pt x="28" y="0"/>
                  <a:pt x="28" y="0"/>
                  <a:pt x="28" y="0"/>
                </a:cubicBezTo>
                <a:cubicBezTo>
                  <a:pt x="28" y="0"/>
                  <a:pt x="30" y="0"/>
                  <a:pt x="31" y="0"/>
                </a:cubicBezTo>
                <a:cubicBezTo>
                  <a:pt x="34" y="0"/>
                  <a:pt x="34" y="0"/>
                  <a:pt x="34" y="0"/>
                </a:cubicBezTo>
                <a:cubicBezTo>
                  <a:pt x="39" y="1"/>
                  <a:pt x="39" y="1"/>
                  <a:pt x="39" y="1"/>
                </a:cubicBezTo>
                <a:cubicBezTo>
                  <a:pt x="50" y="4"/>
                  <a:pt x="57" y="16"/>
                  <a:pt x="55" y="28"/>
                </a:cubicBezTo>
                <a:cubicBezTo>
                  <a:pt x="54" y="36"/>
                  <a:pt x="50" y="42"/>
                  <a:pt x="43" y="47"/>
                </a:cubicBezTo>
                <a:cubicBezTo>
                  <a:pt x="38" y="51"/>
                  <a:pt x="31" y="53"/>
                  <a:pt x="24" y="53"/>
                </a:cubicBezTo>
                <a:lnTo>
                  <a:pt x="19" y="53"/>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6"/>
          <p:cNvSpPr>
            <a:spLocks/>
          </p:cNvSpPr>
          <p:nvPr/>
        </p:nvSpPr>
        <p:spPr bwMode="auto">
          <a:xfrm>
            <a:off x="15244763" y="9605963"/>
            <a:ext cx="1535113" cy="908050"/>
          </a:xfrm>
          <a:custGeom>
            <a:avLst/>
            <a:gdLst>
              <a:gd name="T0" fmla="*/ 67 w 485"/>
              <a:gd name="T1" fmla="*/ 284 h 287"/>
              <a:gd name="T2" fmla="*/ 12 w 485"/>
              <a:gd name="T3" fmla="*/ 234 h 287"/>
              <a:gd name="T4" fmla="*/ 24 w 485"/>
              <a:gd name="T5" fmla="*/ 205 h 287"/>
              <a:gd name="T6" fmla="*/ 39 w 485"/>
              <a:gd name="T7" fmla="*/ 204 h 287"/>
              <a:gd name="T8" fmla="*/ 68 w 485"/>
              <a:gd name="T9" fmla="*/ 221 h 287"/>
              <a:gd name="T10" fmla="*/ 79 w 485"/>
              <a:gd name="T11" fmla="*/ 219 h 287"/>
              <a:gd name="T12" fmla="*/ 81 w 485"/>
              <a:gd name="T13" fmla="*/ 213 h 287"/>
              <a:gd name="T14" fmla="*/ 100 w 485"/>
              <a:gd name="T15" fmla="*/ 197 h 287"/>
              <a:gd name="T16" fmla="*/ 125 w 485"/>
              <a:gd name="T17" fmla="*/ 184 h 287"/>
              <a:gd name="T18" fmla="*/ 144 w 485"/>
              <a:gd name="T19" fmla="*/ 182 h 287"/>
              <a:gd name="T20" fmla="*/ 197 w 485"/>
              <a:gd name="T21" fmla="*/ 128 h 287"/>
              <a:gd name="T22" fmla="*/ 236 w 485"/>
              <a:gd name="T23" fmla="*/ 97 h 287"/>
              <a:gd name="T24" fmla="*/ 244 w 485"/>
              <a:gd name="T25" fmla="*/ 89 h 287"/>
              <a:gd name="T26" fmla="*/ 263 w 485"/>
              <a:gd name="T27" fmla="*/ 83 h 287"/>
              <a:gd name="T28" fmla="*/ 293 w 485"/>
              <a:gd name="T29" fmla="*/ 58 h 287"/>
              <a:gd name="T30" fmla="*/ 302 w 485"/>
              <a:gd name="T31" fmla="*/ 58 h 287"/>
              <a:gd name="T32" fmla="*/ 308 w 485"/>
              <a:gd name="T33" fmla="*/ 50 h 287"/>
              <a:gd name="T34" fmla="*/ 325 w 485"/>
              <a:gd name="T35" fmla="*/ 26 h 287"/>
              <a:gd name="T36" fmla="*/ 333 w 485"/>
              <a:gd name="T37" fmla="*/ 14 h 287"/>
              <a:gd name="T38" fmla="*/ 362 w 485"/>
              <a:gd name="T39" fmla="*/ 2 h 287"/>
              <a:gd name="T40" fmla="*/ 378 w 485"/>
              <a:gd name="T41" fmla="*/ 0 h 287"/>
              <a:gd name="T42" fmla="*/ 394 w 485"/>
              <a:gd name="T43" fmla="*/ 6 h 287"/>
              <a:gd name="T44" fmla="*/ 410 w 485"/>
              <a:gd name="T45" fmla="*/ 34 h 287"/>
              <a:gd name="T46" fmla="*/ 415 w 485"/>
              <a:gd name="T47" fmla="*/ 48 h 287"/>
              <a:gd name="T48" fmla="*/ 437 w 485"/>
              <a:gd name="T49" fmla="*/ 65 h 287"/>
              <a:gd name="T50" fmla="*/ 456 w 485"/>
              <a:gd name="T51" fmla="*/ 60 h 287"/>
              <a:gd name="T52" fmla="*/ 477 w 485"/>
              <a:gd name="T53" fmla="*/ 67 h 287"/>
              <a:gd name="T54" fmla="*/ 473 w 485"/>
              <a:gd name="T55" fmla="*/ 108 h 287"/>
              <a:gd name="T56" fmla="*/ 444 w 485"/>
              <a:gd name="T57" fmla="*/ 149 h 287"/>
              <a:gd name="T58" fmla="*/ 400 w 485"/>
              <a:gd name="T59" fmla="*/ 157 h 287"/>
              <a:gd name="T60" fmla="*/ 387 w 485"/>
              <a:gd name="T61" fmla="*/ 156 h 287"/>
              <a:gd name="T62" fmla="*/ 372 w 485"/>
              <a:gd name="T63" fmla="*/ 146 h 287"/>
              <a:gd name="T64" fmla="*/ 353 w 485"/>
              <a:gd name="T65" fmla="*/ 150 h 287"/>
              <a:gd name="T66" fmla="*/ 335 w 485"/>
              <a:gd name="T67" fmla="*/ 150 h 287"/>
              <a:gd name="T68" fmla="*/ 315 w 485"/>
              <a:gd name="T69" fmla="*/ 167 h 287"/>
              <a:gd name="T70" fmla="*/ 315 w 485"/>
              <a:gd name="T71" fmla="*/ 199 h 287"/>
              <a:gd name="T72" fmla="*/ 285 w 485"/>
              <a:gd name="T73" fmla="*/ 221 h 287"/>
              <a:gd name="T74" fmla="*/ 269 w 485"/>
              <a:gd name="T75" fmla="*/ 240 h 287"/>
              <a:gd name="T76" fmla="*/ 192 w 485"/>
              <a:gd name="T77" fmla="*/ 269 h 287"/>
              <a:gd name="T78" fmla="*/ 165 w 485"/>
              <a:gd name="T79" fmla="*/ 263 h 287"/>
              <a:gd name="T80" fmla="*/ 155 w 485"/>
              <a:gd name="T81" fmla="*/ 269 h 287"/>
              <a:gd name="T82" fmla="*/ 122 w 485"/>
              <a:gd name="T83" fmla="*/ 28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5" h="287">
                <a:moveTo>
                  <a:pt x="93" y="287"/>
                </a:moveTo>
                <a:cubicBezTo>
                  <a:pt x="84" y="287"/>
                  <a:pt x="75" y="286"/>
                  <a:pt x="67" y="284"/>
                </a:cubicBezTo>
                <a:cubicBezTo>
                  <a:pt x="46" y="278"/>
                  <a:pt x="27" y="263"/>
                  <a:pt x="17" y="243"/>
                </a:cubicBezTo>
                <a:cubicBezTo>
                  <a:pt x="12" y="234"/>
                  <a:pt x="12" y="234"/>
                  <a:pt x="12" y="234"/>
                </a:cubicBezTo>
                <a:cubicBezTo>
                  <a:pt x="0" y="211"/>
                  <a:pt x="0" y="211"/>
                  <a:pt x="0" y="211"/>
                </a:cubicBezTo>
                <a:cubicBezTo>
                  <a:pt x="24" y="205"/>
                  <a:pt x="24" y="205"/>
                  <a:pt x="24" y="205"/>
                </a:cubicBezTo>
                <a:cubicBezTo>
                  <a:pt x="27" y="204"/>
                  <a:pt x="30" y="204"/>
                  <a:pt x="34" y="204"/>
                </a:cubicBezTo>
                <a:cubicBezTo>
                  <a:pt x="39" y="204"/>
                  <a:pt x="39" y="204"/>
                  <a:pt x="39" y="204"/>
                </a:cubicBezTo>
                <a:cubicBezTo>
                  <a:pt x="48" y="205"/>
                  <a:pt x="57" y="210"/>
                  <a:pt x="65" y="218"/>
                </a:cubicBezTo>
                <a:cubicBezTo>
                  <a:pt x="66" y="219"/>
                  <a:pt x="67" y="220"/>
                  <a:pt x="68" y="221"/>
                </a:cubicBezTo>
                <a:cubicBezTo>
                  <a:pt x="71" y="220"/>
                  <a:pt x="71" y="220"/>
                  <a:pt x="71" y="220"/>
                </a:cubicBezTo>
                <a:cubicBezTo>
                  <a:pt x="74" y="219"/>
                  <a:pt x="76" y="219"/>
                  <a:pt x="79" y="219"/>
                </a:cubicBezTo>
                <a:cubicBezTo>
                  <a:pt x="79" y="219"/>
                  <a:pt x="79" y="219"/>
                  <a:pt x="79" y="219"/>
                </a:cubicBezTo>
                <a:cubicBezTo>
                  <a:pt x="79" y="217"/>
                  <a:pt x="80" y="215"/>
                  <a:pt x="81" y="213"/>
                </a:cubicBezTo>
                <a:cubicBezTo>
                  <a:pt x="84" y="205"/>
                  <a:pt x="91" y="200"/>
                  <a:pt x="98" y="197"/>
                </a:cubicBezTo>
                <a:cubicBezTo>
                  <a:pt x="100" y="197"/>
                  <a:pt x="100" y="197"/>
                  <a:pt x="100" y="197"/>
                </a:cubicBezTo>
                <a:cubicBezTo>
                  <a:pt x="103" y="191"/>
                  <a:pt x="108" y="188"/>
                  <a:pt x="110" y="187"/>
                </a:cubicBezTo>
                <a:cubicBezTo>
                  <a:pt x="116" y="184"/>
                  <a:pt x="122" y="184"/>
                  <a:pt x="125" y="184"/>
                </a:cubicBezTo>
                <a:cubicBezTo>
                  <a:pt x="136" y="184"/>
                  <a:pt x="136" y="184"/>
                  <a:pt x="136" y="184"/>
                </a:cubicBezTo>
                <a:cubicBezTo>
                  <a:pt x="138" y="183"/>
                  <a:pt x="141" y="182"/>
                  <a:pt x="144" y="182"/>
                </a:cubicBezTo>
                <a:cubicBezTo>
                  <a:pt x="152" y="177"/>
                  <a:pt x="152" y="177"/>
                  <a:pt x="152" y="177"/>
                </a:cubicBezTo>
                <a:cubicBezTo>
                  <a:pt x="170" y="167"/>
                  <a:pt x="184" y="147"/>
                  <a:pt x="197" y="128"/>
                </a:cubicBezTo>
                <a:cubicBezTo>
                  <a:pt x="207" y="115"/>
                  <a:pt x="207" y="115"/>
                  <a:pt x="207" y="115"/>
                </a:cubicBezTo>
                <a:cubicBezTo>
                  <a:pt x="210" y="110"/>
                  <a:pt x="220" y="97"/>
                  <a:pt x="236" y="97"/>
                </a:cubicBezTo>
                <a:cubicBezTo>
                  <a:pt x="236" y="97"/>
                  <a:pt x="237" y="97"/>
                  <a:pt x="238" y="97"/>
                </a:cubicBezTo>
                <a:cubicBezTo>
                  <a:pt x="239" y="94"/>
                  <a:pt x="241" y="92"/>
                  <a:pt x="244" y="89"/>
                </a:cubicBezTo>
                <a:cubicBezTo>
                  <a:pt x="249" y="85"/>
                  <a:pt x="255" y="83"/>
                  <a:pt x="262" y="83"/>
                </a:cubicBezTo>
                <a:cubicBezTo>
                  <a:pt x="263" y="83"/>
                  <a:pt x="263" y="83"/>
                  <a:pt x="263" y="83"/>
                </a:cubicBezTo>
                <a:cubicBezTo>
                  <a:pt x="264" y="69"/>
                  <a:pt x="277" y="58"/>
                  <a:pt x="292" y="58"/>
                </a:cubicBezTo>
                <a:cubicBezTo>
                  <a:pt x="293" y="58"/>
                  <a:pt x="293" y="58"/>
                  <a:pt x="293" y="58"/>
                </a:cubicBezTo>
                <a:cubicBezTo>
                  <a:pt x="296" y="58"/>
                  <a:pt x="299" y="58"/>
                  <a:pt x="301" y="58"/>
                </a:cubicBezTo>
                <a:cubicBezTo>
                  <a:pt x="302" y="58"/>
                  <a:pt x="302" y="58"/>
                  <a:pt x="302" y="58"/>
                </a:cubicBezTo>
                <a:cubicBezTo>
                  <a:pt x="303" y="58"/>
                  <a:pt x="304" y="57"/>
                  <a:pt x="305" y="54"/>
                </a:cubicBezTo>
                <a:cubicBezTo>
                  <a:pt x="308" y="50"/>
                  <a:pt x="308" y="50"/>
                  <a:pt x="308" y="50"/>
                </a:cubicBezTo>
                <a:cubicBezTo>
                  <a:pt x="311" y="43"/>
                  <a:pt x="314" y="35"/>
                  <a:pt x="321" y="29"/>
                </a:cubicBezTo>
                <a:cubicBezTo>
                  <a:pt x="325" y="26"/>
                  <a:pt x="325" y="26"/>
                  <a:pt x="325" y="26"/>
                </a:cubicBezTo>
                <a:cubicBezTo>
                  <a:pt x="327" y="23"/>
                  <a:pt x="327" y="23"/>
                  <a:pt x="327" y="23"/>
                </a:cubicBezTo>
                <a:cubicBezTo>
                  <a:pt x="329" y="20"/>
                  <a:pt x="331" y="17"/>
                  <a:pt x="333" y="14"/>
                </a:cubicBezTo>
                <a:cubicBezTo>
                  <a:pt x="335" y="11"/>
                  <a:pt x="344" y="2"/>
                  <a:pt x="356" y="2"/>
                </a:cubicBezTo>
                <a:cubicBezTo>
                  <a:pt x="362" y="2"/>
                  <a:pt x="362" y="2"/>
                  <a:pt x="362" y="2"/>
                </a:cubicBezTo>
                <a:cubicBezTo>
                  <a:pt x="364" y="4"/>
                  <a:pt x="364" y="4"/>
                  <a:pt x="364" y="4"/>
                </a:cubicBezTo>
                <a:cubicBezTo>
                  <a:pt x="368" y="1"/>
                  <a:pt x="373" y="0"/>
                  <a:pt x="378" y="0"/>
                </a:cubicBezTo>
                <a:cubicBezTo>
                  <a:pt x="385" y="0"/>
                  <a:pt x="385" y="0"/>
                  <a:pt x="385" y="0"/>
                </a:cubicBezTo>
                <a:cubicBezTo>
                  <a:pt x="394" y="6"/>
                  <a:pt x="394" y="6"/>
                  <a:pt x="394" y="6"/>
                </a:cubicBezTo>
                <a:cubicBezTo>
                  <a:pt x="401" y="12"/>
                  <a:pt x="402" y="20"/>
                  <a:pt x="402" y="25"/>
                </a:cubicBezTo>
                <a:cubicBezTo>
                  <a:pt x="405" y="27"/>
                  <a:pt x="408" y="30"/>
                  <a:pt x="410" y="34"/>
                </a:cubicBezTo>
                <a:cubicBezTo>
                  <a:pt x="412" y="38"/>
                  <a:pt x="413" y="43"/>
                  <a:pt x="413" y="47"/>
                </a:cubicBezTo>
                <a:cubicBezTo>
                  <a:pt x="415" y="48"/>
                  <a:pt x="415" y="48"/>
                  <a:pt x="415" y="48"/>
                </a:cubicBezTo>
                <a:cubicBezTo>
                  <a:pt x="421" y="51"/>
                  <a:pt x="425" y="55"/>
                  <a:pt x="427" y="61"/>
                </a:cubicBezTo>
                <a:cubicBezTo>
                  <a:pt x="431" y="62"/>
                  <a:pt x="435" y="64"/>
                  <a:pt x="437" y="65"/>
                </a:cubicBezTo>
                <a:cubicBezTo>
                  <a:pt x="437" y="65"/>
                  <a:pt x="438" y="64"/>
                  <a:pt x="439" y="64"/>
                </a:cubicBezTo>
                <a:cubicBezTo>
                  <a:pt x="444" y="62"/>
                  <a:pt x="450" y="60"/>
                  <a:pt x="456" y="60"/>
                </a:cubicBezTo>
                <a:cubicBezTo>
                  <a:pt x="462" y="60"/>
                  <a:pt x="467" y="61"/>
                  <a:pt x="471" y="64"/>
                </a:cubicBezTo>
                <a:cubicBezTo>
                  <a:pt x="477" y="67"/>
                  <a:pt x="477" y="67"/>
                  <a:pt x="477" y="67"/>
                </a:cubicBezTo>
                <a:cubicBezTo>
                  <a:pt x="480" y="72"/>
                  <a:pt x="480" y="72"/>
                  <a:pt x="480" y="72"/>
                </a:cubicBezTo>
                <a:cubicBezTo>
                  <a:pt x="483" y="80"/>
                  <a:pt x="485" y="92"/>
                  <a:pt x="473" y="108"/>
                </a:cubicBezTo>
                <a:cubicBezTo>
                  <a:pt x="467" y="114"/>
                  <a:pt x="461" y="122"/>
                  <a:pt x="452" y="127"/>
                </a:cubicBezTo>
                <a:cubicBezTo>
                  <a:pt x="453" y="135"/>
                  <a:pt x="450" y="143"/>
                  <a:pt x="444" y="149"/>
                </a:cubicBezTo>
                <a:cubicBezTo>
                  <a:pt x="438" y="156"/>
                  <a:pt x="427" y="160"/>
                  <a:pt x="417" y="160"/>
                </a:cubicBezTo>
                <a:cubicBezTo>
                  <a:pt x="409" y="159"/>
                  <a:pt x="405" y="158"/>
                  <a:pt x="400" y="157"/>
                </a:cubicBezTo>
                <a:cubicBezTo>
                  <a:pt x="398" y="156"/>
                  <a:pt x="395" y="156"/>
                  <a:pt x="393" y="156"/>
                </a:cubicBezTo>
                <a:cubicBezTo>
                  <a:pt x="387" y="156"/>
                  <a:pt x="387" y="156"/>
                  <a:pt x="387" y="156"/>
                </a:cubicBezTo>
                <a:cubicBezTo>
                  <a:pt x="380" y="152"/>
                  <a:pt x="380" y="152"/>
                  <a:pt x="380" y="152"/>
                </a:cubicBezTo>
                <a:cubicBezTo>
                  <a:pt x="376" y="148"/>
                  <a:pt x="373" y="146"/>
                  <a:pt x="372" y="146"/>
                </a:cubicBezTo>
                <a:cubicBezTo>
                  <a:pt x="368" y="148"/>
                  <a:pt x="368" y="148"/>
                  <a:pt x="368" y="148"/>
                </a:cubicBezTo>
                <a:cubicBezTo>
                  <a:pt x="362" y="149"/>
                  <a:pt x="357" y="150"/>
                  <a:pt x="353" y="150"/>
                </a:cubicBezTo>
                <a:cubicBezTo>
                  <a:pt x="340" y="149"/>
                  <a:pt x="340" y="149"/>
                  <a:pt x="340" y="149"/>
                </a:cubicBezTo>
                <a:cubicBezTo>
                  <a:pt x="338" y="149"/>
                  <a:pt x="336" y="150"/>
                  <a:pt x="335" y="150"/>
                </a:cubicBezTo>
                <a:cubicBezTo>
                  <a:pt x="330" y="151"/>
                  <a:pt x="324" y="157"/>
                  <a:pt x="319" y="162"/>
                </a:cubicBezTo>
                <a:cubicBezTo>
                  <a:pt x="317" y="164"/>
                  <a:pt x="315" y="166"/>
                  <a:pt x="315" y="167"/>
                </a:cubicBezTo>
                <a:cubicBezTo>
                  <a:pt x="315" y="168"/>
                  <a:pt x="315" y="171"/>
                  <a:pt x="316" y="173"/>
                </a:cubicBezTo>
                <a:cubicBezTo>
                  <a:pt x="317" y="179"/>
                  <a:pt x="320" y="189"/>
                  <a:pt x="315" y="199"/>
                </a:cubicBezTo>
                <a:cubicBezTo>
                  <a:pt x="310" y="211"/>
                  <a:pt x="299" y="215"/>
                  <a:pt x="291" y="218"/>
                </a:cubicBezTo>
                <a:cubicBezTo>
                  <a:pt x="289" y="219"/>
                  <a:pt x="287" y="220"/>
                  <a:pt x="285" y="221"/>
                </a:cubicBezTo>
                <a:cubicBezTo>
                  <a:pt x="282" y="223"/>
                  <a:pt x="279" y="227"/>
                  <a:pt x="275" y="232"/>
                </a:cubicBezTo>
                <a:cubicBezTo>
                  <a:pt x="273" y="235"/>
                  <a:pt x="271" y="238"/>
                  <a:pt x="269" y="240"/>
                </a:cubicBezTo>
                <a:cubicBezTo>
                  <a:pt x="254" y="259"/>
                  <a:pt x="230" y="270"/>
                  <a:pt x="206" y="270"/>
                </a:cubicBezTo>
                <a:cubicBezTo>
                  <a:pt x="201" y="270"/>
                  <a:pt x="197" y="270"/>
                  <a:pt x="192" y="269"/>
                </a:cubicBezTo>
                <a:cubicBezTo>
                  <a:pt x="189" y="268"/>
                  <a:pt x="185" y="267"/>
                  <a:pt x="180" y="266"/>
                </a:cubicBezTo>
                <a:cubicBezTo>
                  <a:pt x="175" y="265"/>
                  <a:pt x="170" y="263"/>
                  <a:pt x="165" y="263"/>
                </a:cubicBezTo>
                <a:cubicBezTo>
                  <a:pt x="163" y="263"/>
                  <a:pt x="162" y="264"/>
                  <a:pt x="161" y="264"/>
                </a:cubicBezTo>
                <a:cubicBezTo>
                  <a:pt x="159" y="265"/>
                  <a:pt x="157" y="267"/>
                  <a:pt x="155" y="269"/>
                </a:cubicBezTo>
                <a:cubicBezTo>
                  <a:pt x="151" y="272"/>
                  <a:pt x="148" y="275"/>
                  <a:pt x="144" y="277"/>
                </a:cubicBezTo>
                <a:cubicBezTo>
                  <a:pt x="137" y="281"/>
                  <a:pt x="129" y="283"/>
                  <a:pt x="122" y="284"/>
                </a:cubicBezTo>
                <a:cubicBezTo>
                  <a:pt x="113" y="286"/>
                  <a:pt x="103" y="287"/>
                  <a:pt x="93" y="287"/>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7"/>
          <p:cNvSpPr>
            <a:spLocks/>
          </p:cNvSpPr>
          <p:nvPr/>
        </p:nvSpPr>
        <p:spPr bwMode="auto">
          <a:xfrm>
            <a:off x="14474825" y="10344150"/>
            <a:ext cx="203200" cy="192088"/>
          </a:xfrm>
          <a:custGeom>
            <a:avLst/>
            <a:gdLst>
              <a:gd name="T0" fmla="*/ 38 w 64"/>
              <a:gd name="T1" fmla="*/ 61 h 61"/>
              <a:gd name="T2" fmla="*/ 1 w 64"/>
              <a:gd name="T3" fmla="*/ 30 h 61"/>
              <a:gd name="T4" fmla="*/ 23 w 64"/>
              <a:gd name="T5" fmla="*/ 1 h 61"/>
              <a:gd name="T6" fmla="*/ 25 w 64"/>
              <a:gd name="T7" fmla="*/ 0 h 61"/>
              <a:gd name="T8" fmla="*/ 30 w 64"/>
              <a:gd name="T9" fmla="*/ 0 h 61"/>
              <a:gd name="T10" fmla="*/ 37 w 64"/>
              <a:gd name="T11" fmla="*/ 1 h 61"/>
              <a:gd name="T12" fmla="*/ 51 w 64"/>
              <a:gd name="T13" fmla="*/ 7 h 61"/>
              <a:gd name="T14" fmla="*/ 61 w 64"/>
              <a:gd name="T15" fmla="*/ 41 h 61"/>
              <a:gd name="T16" fmla="*/ 61 w 64"/>
              <a:gd name="T17" fmla="*/ 46 h 61"/>
              <a:gd name="T18" fmla="*/ 57 w 64"/>
              <a:gd name="T19" fmla="*/ 52 h 61"/>
              <a:gd name="T20" fmla="*/ 39 w 64"/>
              <a:gd name="T21" fmla="*/ 61 h 61"/>
              <a:gd name="T22" fmla="*/ 38 w 64"/>
              <a:gd name="T2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61">
                <a:moveTo>
                  <a:pt x="38" y="61"/>
                </a:moveTo>
                <a:cubicBezTo>
                  <a:pt x="21" y="61"/>
                  <a:pt x="3" y="46"/>
                  <a:pt x="1" y="30"/>
                </a:cubicBezTo>
                <a:cubicBezTo>
                  <a:pt x="0" y="16"/>
                  <a:pt x="8" y="4"/>
                  <a:pt x="23" y="1"/>
                </a:cubicBezTo>
                <a:cubicBezTo>
                  <a:pt x="25" y="0"/>
                  <a:pt x="25" y="0"/>
                  <a:pt x="25" y="0"/>
                </a:cubicBezTo>
                <a:cubicBezTo>
                  <a:pt x="30" y="0"/>
                  <a:pt x="30" y="0"/>
                  <a:pt x="30" y="0"/>
                </a:cubicBezTo>
                <a:cubicBezTo>
                  <a:pt x="32" y="0"/>
                  <a:pt x="35" y="0"/>
                  <a:pt x="37" y="1"/>
                </a:cubicBezTo>
                <a:cubicBezTo>
                  <a:pt x="43" y="2"/>
                  <a:pt x="47" y="4"/>
                  <a:pt x="51" y="7"/>
                </a:cubicBezTo>
                <a:cubicBezTo>
                  <a:pt x="64" y="18"/>
                  <a:pt x="62" y="35"/>
                  <a:pt x="61" y="41"/>
                </a:cubicBezTo>
                <a:cubicBezTo>
                  <a:pt x="61" y="46"/>
                  <a:pt x="61" y="46"/>
                  <a:pt x="61" y="46"/>
                </a:cubicBezTo>
                <a:cubicBezTo>
                  <a:pt x="57" y="52"/>
                  <a:pt x="57" y="52"/>
                  <a:pt x="57" y="52"/>
                </a:cubicBezTo>
                <a:cubicBezTo>
                  <a:pt x="54" y="56"/>
                  <a:pt x="48" y="61"/>
                  <a:pt x="39" y="61"/>
                </a:cubicBezTo>
                <a:lnTo>
                  <a:pt x="38" y="6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p:cNvSpPr>
          <p:nvPr/>
        </p:nvSpPr>
        <p:spPr bwMode="auto">
          <a:xfrm>
            <a:off x="13341350" y="9801225"/>
            <a:ext cx="1579563" cy="1666875"/>
          </a:xfrm>
          <a:custGeom>
            <a:avLst/>
            <a:gdLst>
              <a:gd name="T0" fmla="*/ 385 w 499"/>
              <a:gd name="T1" fmla="*/ 506 h 526"/>
              <a:gd name="T2" fmla="*/ 362 w 499"/>
              <a:gd name="T3" fmla="*/ 479 h 526"/>
              <a:gd name="T4" fmla="*/ 315 w 499"/>
              <a:gd name="T5" fmla="*/ 451 h 526"/>
              <a:gd name="T6" fmla="*/ 303 w 499"/>
              <a:gd name="T7" fmla="*/ 429 h 526"/>
              <a:gd name="T8" fmla="*/ 282 w 499"/>
              <a:gd name="T9" fmla="*/ 403 h 526"/>
              <a:gd name="T10" fmla="*/ 250 w 499"/>
              <a:gd name="T11" fmla="*/ 382 h 526"/>
              <a:gd name="T12" fmla="*/ 244 w 499"/>
              <a:gd name="T13" fmla="*/ 350 h 526"/>
              <a:gd name="T14" fmla="*/ 241 w 499"/>
              <a:gd name="T15" fmla="*/ 347 h 526"/>
              <a:gd name="T16" fmla="*/ 227 w 499"/>
              <a:gd name="T17" fmla="*/ 318 h 526"/>
              <a:gd name="T18" fmla="*/ 194 w 499"/>
              <a:gd name="T19" fmla="*/ 273 h 526"/>
              <a:gd name="T20" fmla="*/ 172 w 499"/>
              <a:gd name="T21" fmla="*/ 248 h 526"/>
              <a:gd name="T22" fmla="*/ 158 w 499"/>
              <a:gd name="T23" fmla="*/ 220 h 526"/>
              <a:gd name="T24" fmla="*/ 146 w 499"/>
              <a:gd name="T25" fmla="*/ 202 h 526"/>
              <a:gd name="T26" fmla="*/ 134 w 499"/>
              <a:gd name="T27" fmla="*/ 193 h 526"/>
              <a:gd name="T28" fmla="*/ 106 w 499"/>
              <a:gd name="T29" fmla="*/ 150 h 526"/>
              <a:gd name="T30" fmla="*/ 80 w 499"/>
              <a:gd name="T31" fmla="*/ 128 h 526"/>
              <a:gd name="T32" fmla="*/ 33 w 499"/>
              <a:gd name="T33" fmla="*/ 94 h 526"/>
              <a:gd name="T34" fmla="*/ 26 w 499"/>
              <a:gd name="T35" fmla="*/ 83 h 526"/>
              <a:gd name="T36" fmla="*/ 0 w 499"/>
              <a:gd name="T37" fmla="*/ 34 h 526"/>
              <a:gd name="T38" fmla="*/ 28 w 499"/>
              <a:gd name="T39" fmla="*/ 0 h 526"/>
              <a:gd name="T40" fmla="*/ 40 w 499"/>
              <a:gd name="T41" fmla="*/ 0 h 526"/>
              <a:gd name="T42" fmla="*/ 64 w 499"/>
              <a:gd name="T43" fmla="*/ 6 h 526"/>
              <a:gd name="T44" fmla="*/ 77 w 499"/>
              <a:gd name="T45" fmla="*/ 10 h 526"/>
              <a:gd name="T46" fmla="*/ 112 w 499"/>
              <a:gd name="T47" fmla="*/ 10 h 526"/>
              <a:gd name="T48" fmla="*/ 134 w 499"/>
              <a:gd name="T49" fmla="*/ 13 h 526"/>
              <a:gd name="T50" fmla="*/ 164 w 499"/>
              <a:gd name="T51" fmla="*/ 51 h 526"/>
              <a:gd name="T52" fmla="*/ 181 w 499"/>
              <a:gd name="T53" fmla="*/ 65 h 526"/>
              <a:gd name="T54" fmla="*/ 194 w 499"/>
              <a:gd name="T55" fmla="*/ 66 h 526"/>
              <a:gd name="T56" fmla="*/ 213 w 499"/>
              <a:gd name="T57" fmla="*/ 102 h 526"/>
              <a:gd name="T58" fmla="*/ 244 w 499"/>
              <a:gd name="T59" fmla="*/ 130 h 526"/>
              <a:gd name="T60" fmla="*/ 253 w 499"/>
              <a:gd name="T61" fmla="*/ 136 h 526"/>
              <a:gd name="T62" fmla="*/ 280 w 499"/>
              <a:gd name="T63" fmla="*/ 143 h 526"/>
              <a:gd name="T64" fmla="*/ 303 w 499"/>
              <a:gd name="T65" fmla="*/ 176 h 526"/>
              <a:gd name="T66" fmla="*/ 338 w 499"/>
              <a:gd name="T67" fmla="*/ 197 h 526"/>
              <a:gd name="T68" fmla="*/ 348 w 499"/>
              <a:gd name="T69" fmla="*/ 200 h 526"/>
              <a:gd name="T70" fmla="*/ 353 w 499"/>
              <a:gd name="T71" fmla="*/ 200 h 526"/>
              <a:gd name="T72" fmla="*/ 396 w 499"/>
              <a:gd name="T73" fmla="*/ 226 h 526"/>
              <a:gd name="T74" fmla="*/ 400 w 499"/>
              <a:gd name="T75" fmla="*/ 275 h 526"/>
              <a:gd name="T76" fmla="*/ 436 w 499"/>
              <a:gd name="T77" fmla="*/ 297 h 526"/>
              <a:gd name="T78" fmla="*/ 455 w 499"/>
              <a:gd name="T79" fmla="*/ 331 h 526"/>
              <a:gd name="T80" fmla="*/ 482 w 499"/>
              <a:gd name="T81" fmla="*/ 360 h 526"/>
              <a:gd name="T82" fmla="*/ 498 w 499"/>
              <a:gd name="T83" fmla="*/ 393 h 526"/>
              <a:gd name="T84" fmla="*/ 491 w 499"/>
              <a:gd name="T85" fmla="*/ 453 h 526"/>
              <a:gd name="T86" fmla="*/ 484 w 499"/>
              <a:gd name="T87" fmla="*/ 504 h 526"/>
              <a:gd name="T88" fmla="*/ 455 w 499"/>
              <a:gd name="T89" fmla="*/ 516 h 526"/>
              <a:gd name="T90" fmla="*/ 444 w 499"/>
              <a:gd name="T91" fmla="*/ 524 h 526"/>
              <a:gd name="T92" fmla="*/ 427 w 499"/>
              <a:gd name="T93" fmla="*/ 5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9" h="526">
                <a:moveTo>
                  <a:pt x="427" y="526"/>
                </a:moveTo>
                <a:cubicBezTo>
                  <a:pt x="413" y="526"/>
                  <a:pt x="398" y="519"/>
                  <a:pt x="385" y="506"/>
                </a:cubicBezTo>
                <a:cubicBezTo>
                  <a:pt x="380" y="501"/>
                  <a:pt x="376" y="496"/>
                  <a:pt x="372" y="490"/>
                </a:cubicBezTo>
                <a:cubicBezTo>
                  <a:pt x="369" y="486"/>
                  <a:pt x="366" y="482"/>
                  <a:pt x="362" y="479"/>
                </a:cubicBezTo>
                <a:cubicBezTo>
                  <a:pt x="355" y="471"/>
                  <a:pt x="345" y="465"/>
                  <a:pt x="334" y="462"/>
                </a:cubicBezTo>
                <a:cubicBezTo>
                  <a:pt x="329" y="460"/>
                  <a:pt x="321" y="458"/>
                  <a:pt x="315" y="451"/>
                </a:cubicBezTo>
                <a:cubicBezTo>
                  <a:pt x="310" y="445"/>
                  <a:pt x="309" y="439"/>
                  <a:pt x="308" y="436"/>
                </a:cubicBezTo>
                <a:cubicBezTo>
                  <a:pt x="307" y="432"/>
                  <a:pt x="305" y="430"/>
                  <a:pt x="303" y="429"/>
                </a:cubicBezTo>
                <a:cubicBezTo>
                  <a:pt x="296" y="426"/>
                  <a:pt x="288" y="421"/>
                  <a:pt x="284" y="411"/>
                </a:cubicBezTo>
                <a:cubicBezTo>
                  <a:pt x="283" y="408"/>
                  <a:pt x="282" y="405"/>
                  <a:pt x="282" y="403"/>
                </a:cubicBezTo>
                <a:cubicBezTo>
                  <a:pt x="275" y="399"/>
                  <a:pt x="269" y="395"/>
                  <a:pt x="263" y="391"/>
                </a:cubicBezTo>
                <a:cubicBezTo>
                  <a:pt x="259" y="389"/>
                  <a:pt x="254" y="387"/>
                  <a:pt x="250" y="382"/>
                </a:cubicBezTo>
                <a:cubicBezTo>
                  <a:pt x="242" y="372"/>
                  <a:pt x="243" y="360"/>
                  <a:pt x="244" y="354"/>
                </a:cubicBezTo>
                <a:cubicBezTo>
                  <a:pt x="244" y="352"/>
                  <a:pt x="244" y="351"/>
                  <a:pt x="244" y="350"/>
                </a:cubicBezTo>
                <a:cubicBezTo>
                  <a:pt x="244" y="350"/>
                  <a:pt x="244" y="350"/>
                  <a:pt x="244" y="350"/>
                </a:cubicBezTo>
                <a:cubicBezTo>
                  <a:pt x="243" y="350"/>
                  <a:pt x="242" y="348"/>
                  <a:pt x="241" y="347"/>
                </a:cubicBezTo>
                <a:cubicBezTo>
                  <a:pt x="236" y="343"/>
                  <a:pt x="230" y="336"/>
                  <a:pt x="228" y="326"/>
                </a:cubicBezTo>
                <a:cubicBezTo>
                  <a:pt x="227" y="323"/>
                  <a:pt x="227" y="320"/>
                  <a:pt x="227" y="318"/>
                </a:cubicBezTo>
                <a:cubicBezTo>
                  <a:pt x="198" y="275"/>
                  <a:pt x="198" y="275"/>
                  <a:pt x="198" y="275"/>
                </a:cubicBezTo>
                <a:cubicBezTo>
                  <a:pt x="197" y="274"/>
                  <a:pt x="196" y="273"/>
                  <a:pt x="194" y="273"/>
                </a:cubicBezTo>
                <a:cubicBezTo>
                  <a:pt x="188" y="270"/>
                  <a:pt x="175" y="264"/>
                  <a:pt x="172" y="248"/>
                </a:cubicBezTo>
                <a:cubicBezTo>
                  <a:pt x="172" y="248"/>
                  <a:pt x="172" y="248"/>
                  <a:pt x="172" y="248"/>
                </a:cubicBezTo>
                <a:cubicBezTo>
                  <a:pt x="170" y="247"/>
                  <a:pt x="168" y="245"/>
                  <a:pt x="166" y="243"/>
                </a:cubicBezTo>
                <a:cubicBezTo>
                  <a:pt x="158" y="236"/>
                  <a:pt x="157" y="226"/>
                  <a:pt x="158" y="220"/>
                </a:cubicBezTo>
                <a:cubicBezTo>
                  <a:pt x="156" y="219"/>
                  <a:pt x="154" y="217"/>
                  <a:pt x="152" y="215"/>
                </a:cubicBezTo>
                <a:cubicBezTo>
                  <a:pt x="148" y="210"/>
                  <a:pt x="147" y="205"/>
                  <a:pt x="146" y="202"/>
                </a:cubicBezTo>
                <a:cubicBezTo>
                  <a:pt x="145" y="201"/>
                  <a:pt x="142" y="199"/>
                  <a:pt x="140" y="197"/>
                </a:cubicBezTo>
                <a:cubicBezTo>
                  <a:pt x="138" y="196"/>
                  <a:pt x="136" y="194"/>
                  <a:pt x="134" y="193"/>
                </a:cubicBezTo>
                <a:cubicBezTo>
                  <a:pt x="121" y="182"/>
                  <a:pt x="114" y="168"/>
                  <a:pt x="109" y="155"/>
                </a:cubicBezTo>
                <a:cubicBezTo>
                  <a:pt x="106" y="150"/>
                  <a:pt x="106" y="150"/>
                  <a:pt x="106" y="150"/>
                </a:cubicBezTo>
                <a:cubicBezTo>
                  <a:pt x="103" y="143"/>
                  <a:pt x="97" y="132"/>
                  <a:pt x="90" y="130"/>
                </a:cubicBezTo>
                <a:cubicBezTo>
                  <a:pt x="87" y="129"/>
                  <a:pt x="84" y="128"/>
                  <a:pt x="80" y="128"/>
                </a:cubicBezTo>
                <a:cubicBezTo>
                  <a:pt x="70" y="126"/>
                  <a:pt x="59" y="125"/>
                  <a:pt x="49" y="116"/>
                </a:cubicBezTo>
                <a:cubicBezTo>
                  <a:pt x="41" y="110"/>
                  <a:pt x="37" y="101"/>
                  <a:pt x="33" y="94"/>
                </a:cubicBezTo>
                <a:cubicBezTo>
                  <a:pt x="32" y="91"/>
                  <a:pt x="31" y="88"/>
                  <a:pt x="29" y="86"/>
                </a:cubicBezTo>
                <a:cubicBezTo>
                  <a:pt x="28" y="85"/>
                  <a:pt x="27" y="84"/>
                  <a:pt x="26" y="83"/>
                </a:cubicBezTo>
                <a:cubicBezTo>
                  <a:pt x="22" y="80"/>
                  <a:pt x="22" y="80"/>
                  <a:pt x="22" y="80"/>
                </a:cubicBezTo>
                <a:cubicBezTo>
                  <a:pt x="9" y="68"/>
                  <a:pt x="1" y="51"/>
                  <a:pt x="0" y="34"/>
                </a:cubicBezTo>
                <a:cubicBezTo>
                  <a:pt x="0" y="24"/>
                  <a:pt x="3" y="15"/>
                  <a:pt x="9" y="9"/>
                </a:cubicBezTo>
                <a:cubicBezTo>
                  <a:pt x="14" y="3"/>
                  <a:pt x="20" y="0"/>
                  <a:pt x="28" y="0"/>
                </a:cubicBezTo>
                <a:cubicBezTo>
                  <a:pt x="32" y="0"/>
                  <a:pt x="32" y="0"/>
                  <a:pt x="32" y="0"/>
                </a:cubicBezTo>
                <a:cubicBezTo>
                  <a:pt x="34" y="0"/>
                  <a:pt x="37" y="0"/>
                  <a:pt x="40" y="0"/>
                </a:cubicBezTo>
                <a:cubicBezTo>
                  <a:pt x="47" y="0"/>
                  <a:pt x="52" y="1"/>
                  <a:pt x="57" y="3"/>
                </a:cubicBezTo>
                <a:cubicBezTo>
                  <a:pt x="60" y="4"/>
                  <a:pt x="62" y="5"/>
                  <a:pt x="64" y="6"/>
                </a:cubicBezTo>
                <a:cubicBezTo>
                  <a:pt x="66" y="7"/>
                  <a:pt x="67" y="8"/>
                  <a:pt x="69" y="8"/>
                </a:cubicBezTo>
                <a:cubicBezTo>
                  <a:pt x="71" y="9"/>
                  <a:pt x="74" y="9"/>
                  <a:pt x="77" y="10"/>
                </a:cubicBezTo>
                <a:cubicBezTo>
                  <a:pt x="84" y="10"/>
                  <a:pt x="91" y="11"/>
                  <a:pt x="98" y="11"/>
                </a:cubicBezTo>
                <a:cubicBezTo>
                  <a:pt x="103" y="11"/>
                  <a:pt x="107" y="11"/>
                  <a:pt x="112" y="10"/>
                </a:cubicBezTo>
                <a:cubicBezTo>
                  <a:pt x="114" y="10"/>
                  <a:pt x="116" y="10"/>
                  <a:pt x="118" y="10"/>
                </a:cubicBezTo>
                <a:cubicBezTo>
                  <a:pt x="124" y="10"/>
                  <a:pt x="129" y="11"/>
                  <a:pt x="134" y="13"/>
                </a:cubicBezTo>
                <a:cubicBezTo>
                  <a:pt x="142" y="17"/>
                  <a:pt x="147" y="24"/>
                  <a:pt x="149" y="27"/>
                </a:cubicBezTo>
                <a:cubicBezTo>
                  <a:pt x="155" y="35"/>
                  <a:pt x="160" y="43"/>
                  <a:pt x="164" y="51"/>
                </a:cubicBezTo>
                <a:cubicBezTo>
                  <a:pt x="168" y="53"/>
                  <a:pt x="176" y="56"/>
                  <a:pt x="181" y="64"/>
                </a:cubicBezTo>
                <a:cubicBezTo>
                  <a:pt x="181" y="64"/>
                  <a:pt x="181" y="64"/>
                  <a:pt x="181" y="65"/>
                </a:cubicBezTo>
                <a:cubicBezTo>
                  <a:pt x="182" y="64"/>
                  <a:pt x="188" y="64"/>
                  <a:pt x="188" y="64"/>
                </a:cubicBezTo>
                <a:cubicBezTo>
                  <a:pt x="194" y="66"/>
                  <a:pt x="194" y="66"/>
                  <a:pt x="194" y="66"/>
                </a:cubicBezTo>
                <a:cubicBezTo>
                  <a:pt x="206" y="70"/>
                  <a:pt x="213" y="82"/>
                  <a:pt x="213" y="95"/>
                </a:cubicBezTo>
                <a:cubicBezTo>
                  <a:pt x="213" y="97"/>
                  <a:pt x="213" y="100"/>
                  <a:pt x="213" y="102"/>
                </a:cubicBezTo>
                <a:cubicBezTo>
                  <a:pt x="213" y="104"/>
                  <a:pt x="214" y="105"/>
                  <a:pt x="218" y="108"/>
                </a:cubicBezTo>
                <a:cubicBezTo>
                  <a:pt x="228" y="115"/>
                  <a:pt x="237" y="121"/>
                  <a:pt x="244" y="130"/>
                </a:cubicBezTo>
                <a:cubicBezTo>
                  <a:pt x="249" y="128"/>
                  <a:pt x="249" y="128"/>
                  <a:pt x="249" y="128"/>
                </a:cubicBezTo>
                <a:cubicBezTo>
                  <a:pt x="253" y="136"/>
                  <a:pt x="253" y="136"/>
                  <a:pt x="253" y="136"/>
                </a:cubicBezTo>
                <a:cubicBezTo>
                  <a:pt x="259" y="137"/>
                  <a:pt x="259" y="137"/>
                  <a:pt x="259" y="137"/>
                </a:cubicBezTo>
                <a:cubicBezTo>
                  <a:pt x="265" y="138"/>
                  <a:pt x="272" y="139"/>
                  <a:pt x="280" y="143"/>
                </a:cubicBezTo>
                <a:cubicBezTo>
                  <a:pt x="291" y="149"/>
                  <a:pt x="298" y="160"/>
                  <a:pt x="298" y="172"/>
                </a:cubicBezTo>
                <a:cubicBezTo>
                  <a:pt x="300" y="174"/>
                  <a:pt x="302" y="176"/>
                  <a:pt x="303" y="176"/>
                </a:cubicBezTo>
                <a:cubicBezTo>
                  <a:pt x="307" y="177"/>
                  <a:pt x="310" y="177"/>
                  <a:pt x="314" y="178"/>
                </a:cubicBezTo>
                <a:cubicBezTo>
                  <a:pt x="326" y="181"/>
                  <a:pt x="333" y="191"/>
                  <a:pt x="338" y="197"/>
                </a:cubicBezTo>
                <a:cubicBezTo>
                  <a:pt x="339" y="198"/>
                  <a:pt x="340" y="200"/>
                  <a:pt x="340" y="201"/>
                </a:cubicBezTo>
                <a:cubicBezTo>
                  <a:pt x="343" y="200"/>
                  <a:pt x="346" y="200"/>
                  <a:pt x="348" y="200"/>
                </a:cubicBezTo>
                <a:cubicBezTo>
                  <a:pt x="350" y="200"/>
                  <a:pt x="350" y="200"/>
                  <a:pt x="350" y="200"/>
                </a:cubicBezTo>
                <a:cubicBezTo>
                  <a:pt x="353" y="200"/>
                  <a:pt x="353" y="200"/>
                  <a:pt x="353" y="200"/>
                </a:cubicBezTo>
                <a:cubicBezTo>
                  <a:pt x="364" y="202"/>
                  <a:pt x="373" y="210"/>
                  <a:pt x="376" y="220"/>
                </a:cubicBezTo>
                <a:cubicBezTo>
                  <a:pt x="383" y="221"/>
                  <a:pt x="390" y="222"/>
                  <a:pt x="396" y="226"/>
                </a:cubicBezTo>
                <a:cubicBezTo>
                  <a:pt x="402" y="229"/>
                  <a:pt x="406" y="234"/>
                  <a:pt x="409" y="240"/>
                </a:cubicBezTo>
                <a:cubicBezTo>
                  <a:pt x="412" y="247"/>
                  <a:pt x="414" y="261"/>
                  <a:pt x="400" y="275"/>
                </a:cubicBezTo>
                <a:cubicBezTo>
                  <a:pt x="402" y="277"/>
                  <a:pt x="403" y="279"/>
                  <a:pt x="404" y="281"/>
                </a:cubicBezTo>
                <a:cubicBezTo>
                  <a:pt x="419" y="282"/>
                  <a:pt x="430" y="287"/>
                  <a:pt x="436" y="297"/>
                </a:cubicBezTo>
                <a:cubicBezTo>
                  <a:pt x="439" y="303"/>
                  <a:pt x="440" y="309"/>
                  <a:pt x="441" y="312"/>
                </a:cubicBezTo>
                <a:cubicBezTo>
                  <a:pt x="442" y="321"/>
                  <a:pt x="448" y="328"/>
                  <a:pt x="455" y="331"/>
                </a:cubicBezTo>
                <a:cubicBezTo>
                  <a:pt x="461" y="333"/>
                  <a:pt x="467" y="335"/>
                  <a:pt x="473" y="340"/>
                </a:cubicBezTo>
                <a:cubicBezTo>
                  <a:pt x="479" y="347"/>
                  <a:pt x="481" y="355"/>
                  <a:pt x="482" y="360"/>
                </a:cubicBezTo>
                <a:cubicBezTo>
                  <a:pt x="482" y="360"/>
                  <a:pt x="486" y="362"/>
                  <a:pt x="486" y="362"/>
                </a:cubicBezTo>
                <a:cubicBezTo>
                  <a:pt x="494" y="369"/>
                  <a:pt x="499" y="380"/>
                  <a:pt x="498" y="393"/>
                </a:cubicBezTo>
                <a:cubicBezTo>
                  <a:pt x="498" y="399"/>
                  <a:pt x="496" y="404"/>
                  <a:pt x="495" y="408"/>
                </a:cubicBezTo>
                <a:cubicBezTo>
                  <a:pt x="490" y="423"/>
                  <a:pt x="490" y="438"/>
                  <a:pt x="491" y="453"/>
                </a:cubicBezTo>
                <a:cubicBezTo>
                  <a:pt x="491" y="463"/>
                  <a:pt x="491" y="473"/>
                  <a:pt x="490" y="484"/>
                </a:cubicBezTo>
                <a:cubicBezTo>
                  <a:pt x="490" y="488"/>
                  <a:pt x="489" y="496"/>
                  <a:pt x="484" y="504"/>
                </a:cubicBezTo>
                <a:cubicBezTo>
                  <a:pt x="478" y="511"/>
                  <a:pt x="470" y="516"/>
                  <a:pt x="461" y="516"/>
                </a:cubicBezTo>
                <a:cubicBezTo>
                  <a:pt x="455" y="516"/>
                  <a:pt x="455" y="516"/>
                  <a:pt x="455" y="516"/>
                </a:cubicBezTo>
                <a:cubicBezTo>
                  <a:pt x="449" y="513"/>
                  <a:pt x="449" y="513"/>
                  <a:pt x="449" y="513"/>
                </a:cubicBezTo>
                <a:cubicBezTo>
                  <a:pt x="449" y="513"/>
                  <a:pt x="444" y="524"/>
                  <a:pt x="444" y="524"/>
                </a:cubicBezTo>
                <a:cubicBezTo>
                  <a:pt x="432" y="526"/>
                  <a:pt x="432" y="526"/>
                  <a:pt x="432" y="526"/>
                </a:cubicBezTo>
                <a:lnTo>
                  <a:pt x="427" y="526"/>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9"/>
          <p:cNvSpPr>
            <a:spLocks/>
          </p:cNvSpPr>
          <p:nvPr/>
        </p:nvSpPr>
        <p:spPr bwMode="auto">
          <a:xfrm>
            <a:off x="13392150" y="10137775"/>
            <a:ext cx="266700" cy="246063"/>
          </a:xfrm>
          <a:custGeom>
            <a:avLst/>
            <a:gdLst>
              <a:gd name="T0" fmla="*/ 59 w 84"/>
              <a:gd name="T1" fmla="*/ 78 h 78"/>
              <a:gd name="T2" fmla="*/ 21 w 84"/>
              <a:gd name="T3" fmla="*/ 57 h 78"/>
              <a:gd name="T4" fmla="*/ 7 w 84"/>
              <a:gd name="T5" fmla="*/ 46 h 78"/>
              <a:gd name="T6" fmla="*/ 2 w 84"/>
              <a:gd name="T7" fmla="*/ 39 h 78"/>
              <a:gd name="T8" fmla="*/ 2 w 84"/>
              <a:gd name="T9" fmla="*/ 35 h 78"/>
              <a:gd name="T10" fmla="*/ 1 w 84"/>
              <a:gd name="T11" fmla="*/ 21 h 78"/>
              <a:gd name="T12" fmla="*/ 20 w 84"/>
              <a:gd name="T13" fmla="*/ 1 h 78"/>
              <a:gd name="T14" fmla="*/ 23 w 84"/>
              <a:gd name="T15" fmla="*/ 1 h 78"/>
              <a:gd name="T16" fmla="*/ 27 w 84"/>
              <a:gd name="T17" fmla="*/ 0 h 78"/>
              <a:gd name="T18" fmla="*/ 34 w 84"/>
              <a:gd name="T19" fmla="*/ 1 h 78"/>
              <a:gd name="T20" fmla="*/ 37 w 84"/>
              <a:gd name="T21" fmla="*/ 1 h 78"/>
              <a:gd name="T22" fmla="*/ 42 w 84"/>
              <a:gd name="T23" fmla="*/ 3 h 78"/>
              <a:gd name="T24" fmla="*/ 46 w 84"/>
              <a:gd name="T25" fmla="*/ 5 h 78"/>
              <a:gd name="T26" fmla="*/ 58 w 84"/>
              <a:gd name="T27" fmla="*/ 20 h 78"/>
              <a:gd name="T28" fmla="*/ 72 w 84"/>
              <a:gd name="T29" fmla="*/ 34 h 78"/>
              <a:gd name="T30" fmla="*/ 82 w 84"/>
              <a:gd name="T31" fmla="*/ 62 h 78"/>
              <a:gd name="T32" fmla="*/ 79 w 84"/>
              <a:gd name="T33" fmla="*/ 75 h 78"/>
              <a:gd name="T34" fmla="*/ 64 w 84"/>
              <a:gd name="T35" fmla="*/ 77 h 78"/>
              <a:gd name="T36" fmla="*/ 59 w 84"/>
              <a:gd name="T3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78">
                <a:moveTo>
                  <a:pt x="59" y="78"/>
                </a:moveTo>
                <a:cubicBezTo>
                  <a:pt x="44" y="78"/>
                  <a:pt x="29" y="70"/>
                  <a:pt x="21" y="57"/>
                </a:cubicBezTo>
                <a:cubicBezTo>
                  <a:pt x="16" y="54"/>
                  <a:pt x="11" y="51"/>
                  <a:pt x="7" y="46"/>
                </a:cubicBezTo>
                <a:cubicBezTo>
                  <a:pt x="2" y="39"/>
                  <a:pt x="2" y="39"/>
                  <a:pt x="2" y="39"/>
                </a:cubicBezTo>
                <a:cubicBezTo>
                  <a:pt x="2" y="35"/>
                  <a:pt x="2" y="35"/>
                  <a:pt x="2" y="35"/>
                </a:cubicBezTo>
                <a:cubicBezTo>
                  <a:pt x="1" y="31"/>
                  <a:pt x="0" y="27"/>
                  <a:pt x="1" y="21"/>
                </a:cubicBezTo>
                <a:cubicBezTo>
                  <a:pt x="3" y="12"/>
                  <a:pt x="10" y="4"/>
                  <a:pt x="20" y="1"/>
                </a:cubicBezTo>
                <a:cubicBezTo>
                  <a:pt x="23" y="1"/>
                  <a:pt x="23" y="1"/>
                  <a:pt x="23" y="1"/>
                </a:cubicBezTo>
                <a:cubicBezTo>
                  <a:pt x="27" y="0"/>
                  <a:pt x="27" y="0"/>
                  <a:pt x="27" y="0"/>
                </a:cubicBezTo>
                <a:cubicBezTo>
                  <a:pt x="30" y="0"/>
                  <a:pt x="32" y="1"/>
                  <a:pt x="34" y="1"/>
                </a:cubicBezTo>
                <a:cubicBezTo>
                  <a:pt x="37" y="1"/>
                  <a:pt x="37" y="1"/>
                  <a:pt x="37" y="1"/>
                </a:cubicBezTo>
                <a:cubicBezTo>
                  <a:pt x="42" y="3"/>
                  <a:pt x="42" y="3"/>
                  <a:pt x="42" y="3"/>
                </a:cubicBezTo>
                <a:cubicBezTo>
                  <a:pt x="46" y="5"/>
                  <a:pt x="46" y="5"/>
                  <a:pt x="46" y="5"/>
                </a:cubicBezTo>
                <a:cubicBezTo>
                  <a:pt x="46" y="5"/>
                  <a:pt x="55" y="17"/>
                  <a:pt x="58" y="20"/>
                </a:cubicBezTo>
                <a:cubicBezTo>
                  <a:pt x="72" y="34"/>
                  <a:pt x="72" y="34"/>
                  <a:pt x="72" y="34"/>
                </a:cubicBezTo>
                <a:cubicBezTo>
                  <a:pt x="83" y="46"/>
                  <a:pt x="84" y="56"/>
                  <a:pt x="82" y="62"/>
                </a:cubicBezTo>
                <a:cubicBezTo>
                  <a:pt x="79" y="75"/>
                  <a:pt x="79" y="75"/>
                  <a:pt x="79" y="75"/>
                </a:cubicBezTo>
                <a:cubicBezTo>
                  <a:pt x="64" y="77"/>
                  <a:pt x="64" y="77"/>
                  <a:pt x="64" y="77"/>
                </a:cubicBezTo>
                <a:lnTo>
                  <a:pt x="59" y="78"/>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0"/>
          <p:cNvSpPr>
            <a:spLocks/>
          </p:cNvSpPr>
          <p:nvPr/>
        </p:nvSpPr>
        <p:spPr bwMode="auto">
          <a:xfrm>
            <a:off x="13611225" y="10360025"/>
            <a:ext cx="252413" cy="242888"/>
          </a:xfrm>
          <a:custGeom>
            <a:avLst/>
            <a:gdLst>
              <a:gd name="T0" fmla="*/ 57 w 80"/>
              <a:gd name="T1" fmla="*/ 77 h 77"/>
              <a:gd name="T2" fmla="*/ 34 w 80"/>
              <a:gd name="T3" fmla="*/ 67 h 77"/>
              <a:gd name="T4" fmla="*/ 27 w 80"/>
              <a:gd name="T5" fmla="*/ 62 h 77"/>
              <a:gd name="T6" fmla="*/ 1 w 80"/>
              <a:gd name="T7" fmla="*/ 33 h 77"/>
              <a:gd name="T8" fmla="*/ 10 w 80"/>
              <a:gd name="T9" fmla="*/ 9 h 77"/>
              <a:gd name="T10" fmla="*/ 31 w 80"/>
              <a:gd name="T11" fmla="*/ 0 h 77"/>
              <a:gd name="T12" fmla="*/ 33 w 80"/>
              <a:gd name="T13" fmla="*/ 0 h 77"/>
              <a:gd name="T14" fmla="*/ 40 w 80"/>
              <a:gd name="T15" fmla="*/ 1 h 77"/>
              <a:gd name="T16" fmla="*/ 42 w 80"/>
              <a:gd name="T17" fmla="*/ 3 h 77"/>
              <a:gd name="T18" fmla="*/ 55 w 80"/>
              <a:gd name="T19" fmla="*/ 12 h 77"/>
              <a:gd name="T20" fmla="*/ 57 w 80"/>
              <a:gd name="T21" fmla="*/ 14 h 77"/>
              <a:gd name="T22" fmla="*/ 61 w 80"/>
              <a:gd name="T23" fmla="*/ 19 h 77"/>
              <a:gd name="T24" fmla="*/ 65 w 80"/>
              <a:gd name="T25" fmla="*/ 26 h 77"/>
              <a:gd name="T26" fmla="*/ 69 w 80"/>
              <a:gd name="T27" fmla="*/ 34 h 77"/>
              <a:gd name="T28" fmla="*/ 77 w 80"/>
              <a:gd name="T29" fmla="*/ 64 h 77"/>
              <a:gd name="T30" fmla="*/ 72 w 80"/>
              <a:gd name="T31" fmla="*/ 76 h 77"/>
              <a:gd name="T32" fmla="*/ 57 w 80"/>
              <a:gd name="T3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77">
                <a:moveTo>
                  <a:pt x="57" y="77"/>
                </a:moveTo>
                <a:cubicBezTo>
                  <a:pt x="49" y="77"/>
                  <a:pt x="41" y="74"/>
                  <a:pt x="34" y="67"/>
                </a:cubicBezTo>
                <a:cubicBezTo>
                  <a:pt x="34" y="67"/>
                  <a:pt x="28" y="62"/>
                  <a:pt x="27" y="62"/>
                </a:cubicBezTo>
                <a:cubicBezTo>
                  <a:pt x="19" y="59"/>
                  <a:pt x="1" y="53"/>
                  <a:pt x="1" y="33"/>
                </a:cubicBezTo>
                <a:cubicBezTo>
                  <a:pt x="0" y="25"/>
                  <a:pt x="4" y="16"/>
                  <a:pt x="10" y="9"/>
                </a:cubicBezTo>
                <a:cubicBezTo>
                  <a:pt x="15" y="3"/>
                  <a:pt x="23" y="0"/>
                  <a:pt x="31" y="0"/>
                </a:cubicBezTo>
                <a:cubicBezTo>
                  <a:pt x="33" y="0"/>
                  <a:pt x="33" y="0"/>
                  <a:pt x="33" y="0"/>
                </a:cubicBezTo>
                <a:cubicBezTo>
                  <a:pt x="40" y="1"/>
                  <a:pt x="40" y="1"/>
                  <a:pt x="40" y="1"/>
                </a:cubicBezTo>
                <a:cubicBezTo>
                  <a:pt x="42" y="3"/>
                  <a:pt x="42" y="3"/>
                  <a:pt x="42" y="3"/>
                </a:cubicBezTo>
                <a:cubicBezTo>
                  <a:pt x="47" y="5"/>
                  <a:pt x="51" y="8"/>
                  <a:pt x="55" y="12"/>
                </a:cubicBezTo>
                <a:cubicBezTo>
                  <a:pt x="57" y="14"/>
                  <a:pt x="57" y="14"/>
                  <a:pt x="57" y="14"/>
                </a:cubicBezTo>
                <a:cubicBezTo>
                  <a:pt x="61" y="19"/>
                  <a:pt x="61" y="19"/>
                  <a:pt x="61" y="19"/>
                </a:cubicBezTo>
                <a:cubicBezTo>
                  <a:pt x="63" y="22"/>
                  <a:pt x="64" y="25"/>
                  <a:pt x="65" y="26"/>
                </a:cubicBezTo>
                <a:cubicBezTo>
                  <a:pt x="66" y="30"/>
                  <a:pt x="68" y="33"/>
                  <a:pt x="69" y="34"/>
                </a:cubicBezTo>
                <a:cubicBezTo>
                  <a:pt x="78" y="44"/>
                  <a:pt x="80" y="54"/>
                  <a:pt x="77" y="64"/>
                </a:cubicBezTo>
                <a:cubicBezTo>
                  <a:pt x="72" y="76"/>
                  <a:pt x="72" y="76"/>
                  <a:pt x="72" y="76"/>
                </a:cubicBezTo>
                <a:lnTo>
                  <a:pt x="57" y="77"/>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1"/>
          <p:cNvSpPr>
            <a:spLocks/>
          </p:cNvSpPr>
          <p:nvPr/>
        </p:nvSpPr>
        <p:spPr bwMode="auto">
          <a:xfrm>
            <a:off x="13787438" y="10666413"/>
            <a:ext cx="282575" cy="327025"/>
          </a:xfrm>
          <a:custGeom>
            <a:avLst/>
            <a:gdLst>
              <a:gd name="T0" fmla="*/ 51 w 89"/>
              <a:gd name="T1" fmla="*/ 93 h 103"/>
              <a:gd name="T2" fmla="*/ 16 w 89"/>
              <a:gd name="T3" fmla="*/ 63 h 103"/>
              <a:gd name="T4" fmla="*/ 32 w 89"/>
              <a:gd name="T5" fmla="*/ 49 h 103"/>
              <a:gd name="T6" fmla="*/ 14 w 89"/>
              <a:gd name="T7" fmla="*/ 58 h 103"/>
              <a:gd name="T8" fmla="*/ 2 w 89"/>
              <a:gd name="T9" fmla="*/ 34 h 103"/>
              <a:gd name="T10" fmla="*/ 8 w 89"/>
              <a:gd name="T11" fmla="*/ 11 h 103"/>
              <a:gd name="T12" fmla="*/ 31 w 89"/>
              <a:gd name="T13" fmla="*/ 0 h 103"/>
              <a:gd name="T14" fmla="*/ 51 w 89"/>
              <a:gd name="T15" fmla="*/ 5 h 103"/>
              <a:gd name="T16" fmla="*/ 69 w 89"/>
              <a:gd name="T17" fmla="*/ 30 h 103"/>
              <a:gd name="T18" fmla="*/ 69 w 89"/>
              <a:gd name="T19" fmla="*/ 37 h 103"/>
              <a:gd name="T20" fmla="*/ 72 w 89"/>
              <a:gd name="T21" fmla="*/ 43 h 103"/>
              <a:gd name="T22" fmla="*/ 74 w 89"/>
              <a:gd name="T23" fmla="*/ 60 h 103"/>
              <a:gd name="T24" fmla="*/ 75 w 89"/>
              <a:gd name="T25" fmla="*/ 67 h 103"/>
              <a:gd name="T26" fmla="*/ 89 w 89"/>
              <a:gd name="T27" fmla="*/ 103 h 103"/>
              <a:gd name="T28" fmla="*/ 51 w 89"/>
              <a:gd name="T29" fmla="*/ 9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03">
                <a:moveTo>
                  <a:pt x="51" y="93"/>
                </a:moveTo>
                <a:cubicBezTo>
                  <a:pt x="36" y="89"/>
                  <a:pt x="22" y="78"/>
                  <a:pt x="16" y="63"/>
                </a:cubicBezTo>
                <a:cubicBezTo>
                  <a:pt x="32" y="49"/>
                  <a:pt x="32" y="49"/>
                  <a:pt x="32" y="49"/>
                </a:cubicBezTo>
                <a:cubicBezTo>
                  <a:pt x="14" y="58"/>
                  <a:pt x="14" y="58"/>
                  <a:pt x="14" y="58"/>
                </a:cubicBezTo>
                <a:cubicBezTo>
                  <a:pt x="7" y="50"/>
                  <a:pt x="3" y="42"/>
                  <a:pt x="2" y="34"/>
                </a:cubicBezTo>
                <a:cubicBezTo>
                  <a:pt x="0" y="25"/>
                  <a:pt x="2" y="17"/>
                  <a:pt x="8" y="11"/>
                </a:cubicBezTo>
                <a:cubicBezTo>
                  <a:pt x="13" y="4"/>
                  <a:pt x="21" y="0"/>
                  <a:pt x="31" y="0"/>
                </a:cubicBezTo>
                <a:cubicBezTo>
                  <a:pt x="38" y="0"/>
                  <a:pt x="45" y="2"/>
                  <a:pt x="51" y="5"/>
                </a:cubicBezTo>
                <a:cubicBezTo>
                  <a:pt x="60" y="10"/>
                  <a:pt x="67" y="20"/>
                  <a:pt x="69" y="30"/>
                </a:cubicBezTo>
                <a:cubicBezTo>
                  <a:pt x="69" y="33"/>
                  <a:pt x="69" y="35"/>
                  <a:pt x="69" y="37"/>
                </a:cubicBezTo>
                <a:cubicBezTo>
                  <a:pt x="70" y="39"/>
                  <a:pt x="71" y="41"/>
                  <a:pt x="72" y="43"/>
                </a:cubicBezTo>
                <a:cubicBezTo>
                  <a:pt x="75" y="50"/>
                  <a:pt x="75" y="56"/>
                  <a:pt x="74" y="60"/>
                </a:cubicBezTo>
                <a:cubicBezTo>
                  <a:pt x="74" y="63"/>
                  <a:pt x="75" y="65"/>
                  <a:pt x="75" y="67"/>
                </a:cubicBezTo>
                <a:cubicBezTo>
                  <a:pt x="89" y="103"/>
                  <a:pt x="89" y="103"/>
                  <a:pt x="89" y="103"/>
                </a:cubicBezTo>
                <a:lnTo>
                  <a:pt x="51" y="93"/>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2"/>
          <p:cNvSpPr>
            <a:spLocks/>
          </p:cNvSpPr>
          <p:nvPr/>
        </p:nvSpPr>
        <p:spPr bwMode="auto">
          <a:xfrm>
            <a:off x="13965238" y="10879138"/>
            <a:ext cx="231775" cy="230188"/>
          </a:xfrm>
          <a:custGeom>
            <a:avLst/>
            <a:gdLst>
              <a:gd name="T0" fmla="*/ 52 w 73"/>
              <a:gd name="T1" fmla="*/ 73 h 73"/>
              <a:gd name="T2" fmla="*/ 37 w 73"/>
              <a:gd name="T3" fmla="*/ 69 h 73"/>
              <a:gd name="T4" fmla="*/ 23 w 73"/>
              <a:gd name="T5" fmla="*/ 58 h 73"/>
              <a:gd name="T6" fmla="*/ 13 w 73"/>
              <a:gd name="T7" fmla="*/ 49 h 73"/>
              <a:gd name="T8" fmla="*/ 9 w 73"/>
              <a:gd name="T9" fmla="*/ 46 h 73"/>
              <a:gd name="T10" fmla="*/ 1 w 73"/>
              <a:gd name="T11" fmla="*/ 22 h 73"/>
              <a:gd name="T12" fmla="*/ 13 w 73"/>
              <a:gd name="T13" fmla="*/ 4 h 73"/>
              <a:gd name="T14" fmla="*/ 28 w 73"/>
              <a:gd name="T15" fmla="*/ 0 h 73"/>
              <a:gd name="T16" fmla="*/ 52 w 73"/>
              <a:gd name="T17" fmla="*/ 10 h 73"/>
              <a:gd name="T18" fmla="*/ 61 w 73"/>
              <a:gd name="T19" fmla="*/ 26 h 73"/>
              <a:gd name="T20" fmla="*/ 72 w 73"/>
              <a:gd name="T21" fmla="*/ 55 h 73"/>
              <a:gd name="T22" fmla="*/ 70 w 73"/>
              <a:gd name="T23" fmla="*/ 72 h 73"/>
              <a:gd name="T24" fmla="*/ 52 w 73"/>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3">
                <a:moveTo>
                  <a:pt x="52" y="73"/>
                </a:moveTo>
                <a:cubicBezTo>
                  <a:pt x="44" y="73"/>
                  <a:pt x="39" y="70"/>
                  <a:pt x="37" y="69"/>
                </a:cubicBezTo>
                <a:cubicBezTo>
                  <a:pt x="32" y="66"/>
                  <a:pt x="27" y="62"/>
                  <a:pt x="23" y="58"/>
                </a:cubicBezTo>
                <a:cubicBezTo>
                  <a:pt x="13" y="49"/>
                  <a:pt x="13" y="49"/>
                  <a:pt x="13" y="49"/>
                </a:cubicBezTo>
                <a:cubicBezTo>
                  <a:pt x="9" y="46"/>
                  <a:pt x="9" y="46"/>
                  <a:pt x="9" y="46"/>
                </a:cubicBezTo>
                <a:cubicBezTo>
                  <a:pt x="3" y="38"/>
                  <a:pt x="0" y="30"/>
                  <a:pt x="1" y="22"/>
                </a:cubicBezTo>
                <a:cubicBezTo>
                  <a:pt x="2" y="15"/>
                  <a:pt x="7" y="8"/>
                  <a:pt x="13" y="4"/>
                </a:cubicBezTo>
                <a:cubicBezTo>
                  <a:pt x="17" y="2"/>
                  <a:pt x="23" y="0"/>
                  <a:pt x="28" y="0"/>
                </a:cubicBezTo>
                <a:cubicBezTo>
                  <a:pt x="37" y="0"/>
                  <a:pt x="45" y="4"/>
                  <a:pt x="52" y="10"/>
                </a:cubicBezTo>
                <a:cubicBezTo>
                  <a:pt x="56" y="15"/>
                  <a:pt x="59" y="21"/>
                  <a:pt x="61" y="26"/>
                </a:cubicBezTo>
                <a:cubicBezTo>
                  <a:pt x="69" y="33"/>
                  <a:pt x="73" y="44"/>
                  <a:pt x="72" y="55"/>
                </a:cubicBezTo>
                <a:cubicBezTo>
                  <a:pt x="70" y="72"/>
                  <a:pt x="70" y="72"/>
                  <a:pt x="70" y="72"/>
                </a:cubicBezTo>
                <a:lnTo>
                  <a:pt x="52" y="73"/>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
          <p:cNvSpPr>
            <a:spLocks/>
          </p:cNvSpPr>
          <p:nvPr/>
        </p:nvSpPr>
        <p:spPr bwMode="auto">
          <a:xfrm>
            <a:off x="14238288" y="11233150"/>
            <a:ext cx="236538" cy="203200"/>
          </a:xfrm>
          <a:custGeom>
            <a:avLst/>
            <a:gdLst>
              <a:gd name="T0" fmla="*/ 43 w 75"/>
              <a:gd name="T1" fmla="*/ 64 h 64"/>
              <a:gd name="T2" fmla="*/ 21 w 75"/>
              <a:gd name="T3" fmla="*/ 56 h 64"/>
              <a:gd name="T4" fmla="*/ 16 w 75"/>
              <a:gd name="T5" fmla="*/ 51 h 64"/>
              <a:gd name="T6" fmla="*/ 2 w 75"/>
              <a:gd name="T7" fmla="*/ 22 h 64"/>
              <a:gd name="T8" fmla="*/ 32 w 75"/>
              <a:gd name="T9" fmla="*/ 0 h 64"/>
              <a:gd name="T10" fmla="*/ 68 w 75"/>
              <a:gd name="T11" fmla="*/ 22 h 64"/>
              <a:gd name="T12" fmla="*/ 73 w 75"/>
              <a:gd name="T13" fmla="*/ 34 h 64"/>
              <a:gd name="T14" fmla="*/ 64 w 75"/>
              <a:gd name="T15" fmla="*/ 59 h 64"/>
              <a:gd name="T16" fmla="*/ 60 w 75"/>
              <a:gd name="T17" fmla="*/ 62 h 64"/>
              <a:gd name="T18" fmla="*/ 53 w 75"/>
              <a:gd name="T19" fmla="*/ 63 h 64"/>
              <a:gd name="T20" fmla="*/ 43 w 75"/>
              <a:gd name="T2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64">
                <a:moveTo>
                  <a:pt x="43" y="64"/>
                </a:moveTo>
                <a:cubicBezTo>
                  <a:pt x="32" y="64"/>
                  <a:pt x="25" y="60"/>
                  <a:pt x="21" y="56"/>
                </a:cubicBezTo>
                <a:cubicBezTo>
                  <a:pt x="19" y="54"/>
                  <a:pt x="18" y="52"/>
                  <a:pt x="16" y="51"/>
                </a:cubicBezTo>
                <a:cubicBezTo>
                  <a:pt x="2" y="42"/>
                  <a:pt x="0" y="30"/>
                  <a:pt x="2" y="22"/>
                </a:cubicBezTo>
                <a:cubicBezTo>
                  <a:pt x="5" y="8"/>
                  <a:pt x="20" y="0"/>
                  <a:pt x="32" y="0"/>
                </a:cubicBezTo>
                <a:cubicBezTo>
                  <a:pt x="52" y="1"/>
                  <a:pt x="64" y="17"/>
                  <a:pt x="68" y="22"/>
                </a:cubicBezTo>
                <a:cubicBezTo>
                  <a:pt x="69" y="24"/>
                  <a:pt x="72" y="28"/>
                  <a:pt x="73" y="34"/>
                </a:cubicBezTo>
                <a:cubicBezTo>
                  <a:pt x="75" y="44"/>
                  <a:pt x="72" y="53"/>
                  <a:pt x="64" y="59"/>
                </a:cubicBezTo>
                <a:cubicBezTo>
                  <a:pt x="60" y="62"/>
                  <a:pt x="60" y="62"/>
                  <a:pt x="60" y="62"/>
                </a:cubicBezTo>
                <a:cubicBezTo>
                  <a:pt x="53" y="63"/>
                  <a:pt x="53" y="63"/>
                  <a:pt x="53" y="63"/>
                </a:cubicBezTo>
                <a:cubicBezTo>
                  <a:pt x="50" y="64"/>
                  <a:pt x="46" y="64"/>
                  <a:pt x="43" y="64"/>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4"/>
          <p:cNvSpPr>
            <a:spLocks/>
          </p:cNvSpPr>
          <p:nvPr/>
        </p:nvSpPr>
        <p:spPr bwMode="auto">
          <a:xfrm>
            <a:off x="14687550" y="10755313"/>
            <a:ext cx="331788" cy="296863"/>
          </a:xfrm>
          <a:custGeom>
            <a:avLst/>
            <a:gdLst>
              <a:gd name="T0" fmla="*/ 69 w 105"/>
              <a:gd name="T1" fmla="*/ 94 h 94"/>
              <a:gd name="T2" fmla="*/ 52 w 105"/>
              <a:gd name="T3" fmla="*/ 88 h 94"/>
              <a:gd name="T4" fmla="*/ 33 w 105"/>
              <a:gd name="T5" fmla="*/ 78 h 94"/>
              <a:gd name="T6" fmla="*/ 26 w 105"/>
              <a:gd name="T7" fmla="*/ 61 h 94"/>
              <a:gd name="T8" fmla="*/ 26 w 105"/>
              <a:gd name="T9" fmla="*/ 54 h 94"/>
              <a:gd name="T10" fmla="*/ 3 w 105"/>
              <a:gd name="T11" fmla="*/ 35 h 94"/>
              <a:gd name="T12" fmla="*/ 5 w 105"/>
              <a:gd name="T13" fmla="*/ 13 h 94"/>
              <a:gd name="T14" fmla="*/ 29 w 105"/>
              <a:gd name="T15" fmla="*/ 1 h 94"/>
              <a:gd name="T16" fmla="*/ 61 w 105"/>
              <a:gd name="T17" fmla="*/ 0 h 94"/>
              <a:gd name="T18" fmla="*/ 65 w 105"/>
              <a:gd name="T19" fmla="*/ 0 h 94"/>
              <a:gd name="T20" fmla="*/ 71 w 105"/>
              <a:gd name="T21" fmla="*/ 2 h 94"/>
              <a:gd name="T22" fmla="*/ 81 w 105"/>
              <a:gd name="T23" fmla="*/ 8 h 94"/>
              <a:gd name="T24" fmla="*/ 100 w 105"/>
              <a:gd name="T25" fmla="*/ 36 h 94"/>
              <a:gd name="T26" fmla="*/ 98 w 105"/>
              <a:gd name="T27" fmla="*/ 51 h 94"/>
              <a:gd name="T28" fmla="*/ 98 w 105"/>
              <a:gd name="T29" fmla="*/ 79 h 94"/>
              <a:gd name="T30" fmla="*/ 81 w 105"/>
              <a:gd name="T31" fmla="*/ 92 h 94"/>
              <a:gd name="T32" fmla="*/ 70 w 105"/>
              <a:gd name="T33" fmla="*/ 94 h 94"/>
              <a:gd name="T34" fmla="*/ 69 w 105"/>
              <a:gd name="T35"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94">
                <a:moveTo>
                  <a:pt x="69" y="94"/>
                </a:moveTo>
                <a:cubicBezTo>
                  <a:pt x="61" y="94"/>
                  <a:pt x="55" y="90"/>
                  <a:pt x="52" y="88"/>
                </a:cubicBezTo>
                <a:cubicBezTo>
                  <a:pt x="47" y="87"/>
                  <a:pt x="39" y="85"/>
                  <a:pt x="33" y="78"/>
                </a:cubicBezTo>
                <a:cubicBezTo>
                  <a:pt x="28" y="71"/>
                  <a:pt x="27" y="64"/>
                  <a:pt x="26" y="61"/>
                </a:cubicBezTo>
                <a:cubicBezTo>
                  <a:pt x="26" y="54"/>
                  <a:pt x="26" y="54"/>
                  <a:pt x="26" y="54"/>
                </a:cubicBezTo>
                <a:cubicBezTo>
                  <a:pt x="17" y="51"/>
                  <a:pt x="7" y="46"/>
                  <a:pt x="3" y="35"/>
                </a:cubicBezTo>
                <a:cubicBezTo>
                  <a:pt x="0" y="28"/>
                  <a:pt x="1" y="19"/>
                  <a:pt x="5" y="13"/>
                </a:cubicBezTo>
                <a:cubicBezTo>
                  <a:pt x="12" y="1"/>
                  <a:pt x="25" y="1"/>
                  <a:pt x="29" y="1"/>
                </a:cubicBezTo>
                <a:cubicBezTo>
                  <a:pt x="40" y="0"/>
                  <a:pt x="50" y="0"/>
                  <a:pt x="61" y="0"/>
                </a:cubicBezTo>
                <a:cubicBezTo>
                  <a:pt x="65" y="0"/>
                  <a:pt x="65" y="0"/>
                  <a:pt x="65" y="0"/>
                </a:cubicBezTo>
                <a:cubicBezTo>
                  <a:pt x="71" y="2"/>
                  <a:pt x="71" y="2"/>
                  <a:pt x="71" y="2"/>
                </a:cubicBezTo>
                <a:cubicBezTo>
                  <a:pt x="76" y="4"/>
                  <a:pt x="79" y="7"/>
                  <a:pt x="81" y="8"/>
                </a:cubicBezTo>
                <a:cubicBezTo>
                  <a:pt x="89" y="15"/>
                  <a:pt x="98" y="23"/>
                  <a:pt x="100" y="36"/>
                </a:cubicBezTo>
                <a:cubicBezTo>
                  <a:pt x="100" y="42"/>
                  <a:pt x="99" y="47"/>
                  <a:pt x="98" y="51"/>
                </a:cubicBezTo>
                <a:cubicBezTo>
                  <a:pt x="100" y="56"/>
                  <a:pt x="105" y="67"/>
                  <a:pt x="98" y="79"/>
                </a:cubicBezTo>
                <a:cubicBezTo>
                  <a:pt x="93" y="88"/>
                  <a:pt x="84" y="91"/>
                  <a:pt x="81" y="92"/>
                </a:cubicBezTo>
                <a:cubicBezTo>
                  <a:pt x="79" y="93"/>
                  <a:pt x="75" y="94"/>
                  <a:pt x="70" y="94"/>
                </a:cubicBezTo>
                <a:lnTo>
                  <a:pt x="69" y="94"/>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5"/>
          <p:cNvSpPr>
            <a:spLocks/>
          </p:cNvSpPr>
          <p:nvPr/>
        </p:nvSpPr>
        <p:spPr bwMode="auto">
          <a:xfrm>
            <a:off x="15022513" y="10869613"/>
            <a:ext cx="244475" cy="236538"/>
          </a:xfrm>
          <a:custGeom>
            <a:avLst/>
            <a:gdLst>
              <a:gd name="T0" fmla="*/ 34 w 77"/>
              <a:gd name="T1" fmla="*/ 75 h 75"/>
              <a:gd name="T2" fmla="*/ 29 w 77"/>
              <a:gd name="T3" fmla="*/ 73 h 75"/>
              <a:gd name="T4" fmla="*/ 12 w 77"/>
              <a:gd name="T5" fmla="*/ 68 h 75"/>
              <a:gd name="T6" fmla="*/ 6 w 77"/>
              <a:gd name="T7" fmla="*/ 63 h 75"/>
              <a:gd name="T8" fmla="*/ 0 w 77"/>
              <a:gd name="T9" fmla="*/ 45 h 75"/>
              <a:gd name="T10" fmla="*/ 0 w 77"/>
              <a:gd name="T11" fmla="*/ 27 h 75"/>
              <a:gd name="T12" fmla="*/ 7 w 77"/>
              <a:gd name="T13" fmla="*/ 7 h 75"/>
              <a:gd name="T14" fmla="*/ 27 w 77"/>
              <a:gd name="T15" fmla="*/ 0 h 75"/>
              <a:gd name="T16" fmla="*/ 27 w 77"/>
              <a:gd name="T17" fmla="*/ 0 h 75"/>
              <a:gd name="T18" fmla="*/ 47 w 77"/>
              <a:gd name="T19" fmla="*/ 6 h 75"/>
              <a:gd name="T20" fmla="*/ 49 w 77"/>
              <a:gd name="T21" fmla="*/ 8 h 75"/>
              <a:gd name="T22" fmla="*/ 52 w 77"/>
              <a:gd name="T23" fmla="*/ 13 h 75"/>
              <a:gd name="T24" fmla="*/ 55 w 77"/>
              <a:gd name="T25" fmla="*/ 15 h 75"/>
              <a:gd name="T26" fmla="*/ 64 w 77"/>
              <a:gd name="T27" fmla="*/ 21 h 75"/>
              <a:gd name="T28" fmla="*/ 72 w 77"/>
              <a:gd name="T29" fmla="*/ 52 h 75"/>
              <a:gd name="T30" fmla="*/ 61 w 77"/>
              <a:gd name="T31" fmla="*/ 64 h 75"/>
              <a:gd name="T32" fmla="*/ 46 w 77"/>
              <a:gd name="T33" fmla="*/ 73 h 75"/>
              <a:gd name="T34" fmla="*/ 38 w 77"/>
              <a:gd name="T35" fmla="*/ 75 h 75"/>
              <a:gd name="T36" fmla="*/ 37 w 77"/>
              <a:gd name="T37" fmla="*/ 75 h 75"/>
              <a:gd name="T38" fmla="*/ 34 w 77"/>
              <a:gd name="T3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75">
                <a:moveTo>
                  <a:pt x="34" y="75"/>
                </a:moveTo>
                <a:cubicBezTo>
                  <a:pt x="29" y="73"/>
                  <a:pt x="29" y="73"/>
                  <a:pt x="29" y="73"/>
                </a:cubicBezTo>
                <a:cubicBezTo>
                  <a:pt x="12" y="68"/>
                  <a:pt x="12" y="68"/>
                  <a:pt x="12" y="68"/>
                </a:cubicBezTo>
                <a:cubicBezTo>
                  <a:pt x="6" y="63"/>
                  <a:pt x="6" y="63"/>
                  <a:pt x="6" y="63"/>
                </a:cubicBezTo>
                <a:cubicBezTo>
                  <a:pt x="2" y="59"/>
                  <a:pt x="0" y="53"/>
                  <a:pt x="0" y="45"/>
                </a:cubicBezTo>
                <a:cubicBezTo>
                  <a:pt x="0" y="27"/>
                  <a:pt x="0" y="27"/>
                  <a:pt x="0" y="27"/>
                </a:cubicBezTo>
                <a:cubicBezTo>
                  <a:pt x="0" y="24"/>
                  <a:pt x="0" y="15"/>
                  <a:pt x="7" y="7"/>
                </a:cubicBezTo>
                <a:cubicBezTo>
                  <a:pt x="14" y="0"/>
                  <a:pt x="23" y="0"/>
                  <a:pt x="27" y="0"/>
                </a:cubicBezTo>
                <a:cubicBezTo>
                  <a:pt x="27" y="0"/>
                  <a:pt x="27" y="0"/>
                  <a:pt x="27" y="0"/>
                </a:cubicBezTo>
                <a:cubicBezTo>
                  <a:pt x="31" y="0"/>
                  <a:pt x="39" y="0"/>
                  <a:pt x="47" y="6"/>
                </a:cubicBezTo>
                <a:cubicBezTo>
                  <a:pt x="49" y="8"/>
                  <a:pt x="49" y="8"/>
                  <a:pt x="49" y="8"/>
                </a:cubicBezTo>
                <a:cubicBezTo>
                  <a:pt x="52" y="13"/>
                  <a:pt x="52" y="13"/>
                  <a:pt x="52" y="13"/>
                </a:cubicBezTo>
                <a:cubicBezTo>
                  <a:pt x="53" y="14"/>
                  <a:pt x="54" y="14"/>
                  <a:pt x="55" y="15"/>
                </a:cubicBezTo>
                <a:cubicBezTo>
                  <a:pt x="58" y="17"/>
                  <a:pt x="61" y="19"/>
                  <a:pt x="64" y="21"/>
                </a:cubicBezTo>
                <a:cubicBezTo>
                  <a:pt x="74" y="29"/>
                  <a:pt x="77" y="42"/>
                  <a:pt x="72" y="52"/>
                </a:cubicBezTo>
                <a:cubicBezTo>
                  <a:pt x="69" y="60"/>
                  <a:pt x="63" y="63"/>
                  <a:pt x="61" y="64"/>
                </a:cubicBezTo>
                <a:cubicBezTo>
                  <a:pt x="46" y="73"/>
                  <a:pt x="46" y="73"/>
                  <a:pt x="46" y="73"/>
                </a:cubicBezTo>
                <a:cubicBezTo>
                  <a:pt x="38" y="75"/>
                  <a:pt x="38" y="75"/>
                  <a:pt x="38" y="75"/>
                </a:cubicBezTo>
                <a:cubicBezTo>
                  <a:pt x="37" y="75"/>
                  <a:pt x="37" y="75"/>
                  <a:pt x="37" y="75"/>
                </a:cubicBezTo>
                <a:lnTo>
                  <a:pt x="34" y="75"/>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6"/>
          <p:cNvSpPr>
            <a:spLocks/>
          </p:cNvSpPr>
          <p:nvPr/>
        </p:nvSpPr>
        <p:spPr bwMode="auto">
          <a:xfrm>
            <a:off x="14579600" y="10485438"/>
            <a:ext cx="190500" cy="165100"/>
          </a:xfrm>
          <a:custGeom>
            <a:avLst/>
            <a:gdLst>
              <a:gd name="T0" fmla="*/ 33 w 60"/>
              <a:gd name="T1" fmla="*/ 52 h 52"/>
              <a:gd name="T2" fmla="*/ 2 w 60"/>
              <a:gd name="T3" fmla="*/ 31 h 52"/>
              <a:gd name="T4" fmla="*/ 5 w 60"/>
              <a:gd name="T5" fmla="*/ 12 h 52"/>
              <a:gd name="T6" fmla="*/ 23 w 60"/>
              <a:gd name="T7" fmla="*/ 0 h 52"/>
              <a:gd name="T8" fmla="*/ 25 w 60"/>
              <a:gd name="T9" fmla="*/ 0 h 52"/>
              <a:gd name="T10" fmla="*/ 30 w 60"/>
              <a:gd name="T11" fmla="*/ 0 h 52"/>
              <a:gd name="T12" fmla="*/ 59 w 60"/>
              <a:gd name="T13" fmla="*/ 23 h 52"/>
              <a:gd name="T14" fmla="*/ 47 w 60"/>
              <a:gd name="T15" fmla="*/ 49 h 52"/>
              <a:gd name="T16" fmla="*/ 42 w 60"/>
              <a:gd name="T17" fmla="*/ 52 h 52"/>
              <a:gd name="T18" fmla="*/ 35 w 60"/>
              <a:gd name="T19" fmla="*/ 52 h 52"/>
              <a:gd name="T20" fmla="*/ 33 w 60"/>
              <a:gd name="T2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52">
                <a:moveTo>
                  <a:pt x="33" y="52"/>
                </a:moveTo>
                <a:cubicBezTo>
                  <a:pt x="12" y="51"/>
                  <a:pt x="4" y="41"/>
                  <a:pt x="2" y="31"/>
                </a:cubicBezTo>
                <a:cubicBezTo>
                  <a:pt x="0" y="24"/>
                  <a:pt x="1" y="17"/>
                  <a:pt x="5" y="12"/>
                </a:cubicBezTo>
                <a:cubicBezTo>
                  <a:pt x="9" y="6"/>
                  <a:pt x="16" y="2"/>
                  <a:pt x="23" y="0"/>
                </a:cubicBezTo>
                <a:cubicBezTo>
                  <a:pt x="25" y="0"/>
                  <a:pt x="25" y="0"/>
                  <a:pt x="25" y="0"/>
                </a:cubicBezTo>
                <a:cubicBezTo>
                  <a:pt x="30" y="0"/>
                  <a:pt x="30" y="0"/>
                  <a:pt x="30" y="0"/>
                </a:cubicBezTo>
                <a:cubicBezTo>
                  <a:pt x="47" y="0"/>
                  <a:pt x="59" y="10"/>
                  <a:pt x="59" y="23"/>
                </a:cubicBezTo>
                <a:cubicBezTo>
                  <a:pt x="60" y="39"/>
                  <a:pt x="53" y="46"/>
                  <a:pt x="47" y="49"/>
                </a:cubicBezTo>
                <a:cubicBezTo>
                  <a:pt x="42" y="52"/>
                  <a:pt x="42" y="52"/>
                  <a:pt x="42" y="52"/>
                </a:cubicBezTo>
                <a:cubicBezTo>
                  <a:pt x="35" y="52"/>
                  <a:pt x="35" y="52"/>
                  <a:pt x="35" y="52"/>
                </a:cubicBezTo>
                <a:lnTo>
                  <a:pt x="33" y="52"/>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7"/>
          <p:cNvSpPr>
            <a:spLocks/>
          </p:cNvSpPr>
          <p:nvPr/>
        </p:nvSpPr>
        <p:spPr bwMode="auto">
          <a:xfrm>
            <a:off x="14579600" y="10552113"/>
            <a:ext cx="274638" cy="228600"/>
          </a:xfrm>
          <a:custGeom>
            <a:avLst/>
            <a:gdLst>
              <a:gd name="T0" fmla="*/ 47 w 87"/>
              <a:gd name="T1" fmla="*/ 71 h 72"/>
              <a:gd name="T2" fmla="*/ 38 w 87"/>
              <a:gd name="T3" fmla="*/ 68 h 72"/>
              <a:gd name="T4" fmla="*/ 16 w 87"/>
              <a:gd name="T5" fmla="*/ 56 h 72"/>
              <a:gd name="T6" fmla="*/ 15 w 87"/>
              <a:gd name="T7" fmla="*/ 54 h 72"/>
              <a:gd name="T8" fmla="*/ 14 w 87"/>
              <a:gd name="T9" fmla="*/ 52 h 72"/>
              <a:gd name="T10" fmla="*/ 11 w 87"/>
              <a:gd name="T11" fmla="*/ 51 h 72"/>
              <a:gd name="T12" fmla="*/ 8 w 87"/>
              <a:gd name="T13" fmla="*/ 46 h 72"/>
              <a:gd name="T14" fmla="*/ 5 w 87"/>
              <a:gd name="T15" fmla="*/ 15 h 72"/>
              <a:gd name="T16" fmla="*/ 32 w 87"/>
              <a:gd name="T17" fmla="*/ 0 h 72"/>
              <a:gd name="T18" fmla="*/ 57 w 87"/>
              <a:gd name="T19" fmla="*/ 11 h 72"/>
              <a:gd name="T20" fmla="*/ 59 w 87"/>
              <a:gd name="T21" fmla="*/ 15 h 72"/>
              <a:gd name="T22" fmla="*/ 61 w 87"/>
              <a:gd name="T23" fmla="*/ 15 h 72"/>
              <a:gd name="T24" fmla="*/ 77 w 87"/>
              <a:gd name="T25" fmla="*/ 24 h 72"/>
              <a:gd name="T26" fmla="*/ 80 w 87"/>
              <a:gd name="T27" fmla="*/ 27 h 72"/>
              <a:gd name="T28" fmla="*/ 84 w 87"/>
              <a:gd name="T29" fmla="*/ 33 h 72"/>
              <a:gd name="T30" fmla="*/ 85 w 87"/>
              <a:gd name="T31" fmla="*/ 52 h 72"/>
              <a:gd name="T32" fmla="*/ 71 w 87"/>
              <a:gd name="T33" fmla="*/ 67 h 72"/>
              <a:gd name="T34" fmla="*/ 67 w 87"/>
              <a:gd name="T35" fmla="*/ 68 h 72"/>
              <a:gd name="T36" fmla="*/ 63 w 87"/>
              <a:gd name="T37" fmla="*/ 68 h 72"/>
              <a:gd name="T38" fmla="*/ 51 w 87"/>
              <a:gd name="T39" fmla="*/ 72 h 72"/>
              <a:gd name="T40" fmla="*/ 47 w 87"/>
              <a:gd name="T41"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72">
                <a:moveTo>
                  <a:pt x="47" y="71"/>
                </a:moveTo>
                <a:cubicBezTo>
                  <a:pt x="43" y="71"/>
                  <a:pt x="40" y="69"/>
                  <a:pt x="38" y="68"/>
                </a:cubicBezTo>
                <a:cubicBezTo>
                  <a:pt x="31" y="67"/>
                  <a:pt x="22" y="65"/>
                  <a:pt x="16" y="56"/>
                </a:cubicBezTo>
                <a:cubicBezTo>
                  <a:pt x="15" y="54"/>
                  <a:pt x="15" y="54"/>
                  <a:pt x="15" y="54"/>
                </a:cubicBezTo>
                <a:cubicBezTo>
                  <a:pt x="14" y="52"/>
                  <a:pt x="14" y="52"/>
                  <a:pt x="14" y="52"/>
                </a:cubicBezTo>
                <a:cubicBezTo>
                  <a:pt x="11" y="51"/>
                  <a:pt x="11" y="51"/>
                  <a:pt x="11" y="51"/>
                </a:cubicBezTo>
                <a:cubicBezTo>
                  <a:pt x="8" y="46"/>
                  <a:pt x="8" y="46"/>
                  <a:pt x="8" y="46"/>
                </a:cubicBezTo>
                <a:cubicBezTo>
                  <a:pt x="1" y="36"/>
                  <a:pt x="0" y="25"/>
                  <a:pt x="5" y="15"/>
                </a:cubicBezTo>
                <a:cubicBezTo>
                  <a:pt x="10" y="6"/>
                  <a:pt x="21" y="0"/>
                  <a:pt x="32" y="0"/>
                </a:cubicBezTo>
                <a:cubicBezTo>
                  <a:pt x="42" y="0"/>
                  <a:pt x="51" y="4"/>
                  <a:pt x="57" y="11"/>
                </a:cubicBezTo>
                <a:cubicBezTo>
                  <a:pt x="58" y="13"/>
                  <a:pt x="59" y="14"/>
                  <a:pt x="59" y="15"/>
                </a:cubicBezTo>
                <a:cubicBezTo>
                  <a:pt x="60" y="15"/>
                  <a:pt x="60" y="15"/>
                  <a:pt x="61" y="15"/>
                </a:cubicBezTo>
                <a:cubicBezTo>
                  <a:pt x="68" y="17"/>
                  <a:pt x="74" y="22"/>
                  <a:pt x="77" y="24"/>
                </a:cubicBezTo>
                <a:cubicBezTo>
                  <a:pt x="80" y="27"/>
                  <a:pt x="80" y="27"/>
                  <a:pt x="80" y="27"/>
                </a:cubicBezTo>
                <a:cubicBezTo>
                  <a:pt x="84" y="33"/>
                  <a:pt x="84" y="33"/>
                  <a:pt x="84" y="33"/>
                </a:cubicBezTo>
                <a:cubicBezTo>
                  <a:pt x="87" y="39"/>
                  <a:pt x="87" y="46"/>
                  <a:pt x="85" y="52"/>
                </a:cubicBezTo>
                <a:cubicBezTo>
                  <a:pt x="82" y="58"/>
                  <a:pt x="77" y="64"/>
                  <a:pt x="71" y="67"/>
                </a:cubicBezTo>
                <a:cubicBezTo>
                  <a:pt x="67" y="68"/>
                  <a:pt x="67" y="68"/>
                  <a:pt x="67" y="68"/>
                </a:cubicBezTo>
                <a:cubicBezTo>
                  <a:pt x="63" y="68"/>
                  <a:pt x="63" y="68"/>
                  <a:pt x="63" y="68"/>
                </a:cubicBezTo>
                <a:cubicBezTo>
                  <a:pt x="60" y="71"/>
                  <a:pt x="55" y="72"/>
                  <a:pt x="51" y="72"/>
                </a:cubicBezTo>
                <a:lnTo>
                  <a:pt x="47" y="7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p:cNvSpPr>
          <p:nvPr/>
        </p:nvSpPr>
        <p:spPr bwMode="auto">
          <a:xfrm>
            <a:off x="14544675" y="10612438"/>
            <a:ext cx="174625" cy="161925"/>
          </a:xfrm>
          <a:custGeom>
            <a:avLst/>
            <a:gdLst>
              <a:gd name="T0" fmla="*/ 16 w 55"/>
              <a:gd name="T1" fmla="*/ 49 h 51"/>
              <a:gd name="T2" fmla="*/ 9 w 55"/>
              <a:gd name="T3" fmla="*/ 44 h 51"/>
              <a:gd name="T4" fmla="*/ 0 w 55"/>
              <a:gd name="T5" fmla="*/ 36 h 51"/>
              <a:gd name="T6" fmla="*/ 2 w 55"/>
              <a:gd name="T7" fmla="*/ 23 h 51"/>
              <a:gd name="T8" fmla="*/ 29 w 55"/>
              <a:gd name="T9" fmla="*/ 0 h 51"/>
              <a:gd name="T10" fmla="*/ 51 w 55"/>
              <a:gd name="T11" fmla="*/ 13 h 51"/>
              <a:gd name="T12" fmla="*/ 53 w 55"/>
              <a:gd name="T13" fmla="*/ 34 h 51"/>
              <a:gd name="T14" fmla="*/ 50 w 55"/>
              <a:gd name="T15" fmla="*/ 51 h 51"/>
              <a:gd name="T16" fmla="*/ 16 w 55"/>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1">
                <a:moveTo>
                  <a:pt x="16" y="49"/>
                </a:moveTo>
                <a:cubicBezTo>
                  <a:pt x="9" y="44"/>
                  <a:pt x="9" y="44"/>
                  <a:pt x="9" y="44"/>
                </a:cubicBezTo>
                <a:cubicBezTo>
                  <a:pt x="0" y="36"/>
                  <a:pt x="0" y="36"/>
                  <a:pt x="0" y="36"/>
                </a:cubicBezTo>
                <a:cubicBezTo>
                  <a:pt x="2" y="23"/>
                  <a:pt x="2" y="23"/>
                  <a:pt x="2" y="23"/>
                </a:cubicBezTo>
                <a:cubicBezTo>
                  <a:pt x="5" y="12"/>
                  <a:pt x="15" y="0"/>
                  <a:pt x="29" y="0"/>
                </a:cubicBezTo>
                <a:cubicBezTo>
                  <a:pt x="38" y="0"/>
                  <a:pt x="46" y="5"/>
                  <a:pt x="51" y="13"/>
                </a:cubicBezTo>
                <a:cubicBezTo>
                  <a:pt x="54" y="20"/>
                  <a:pt x="55" y="27"/>
                  <a:pt x="53" y="34"/>
                </a:cubicBezTo>
                <a:cubicBezTo>
                  <a:pt x="50" y="51"/>
                  <a:pt x="50" y="51"/>
                  <a:pt x="50" y="51"/>
                </a:cubicBezTo>
                <a:lnTo>
                  <a:pt x="16" y="49"/>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14674850" y="11334750"/>
            <a:ext cx="1436688" cy="528638"/>
          </a:xfrm>
          <a:custGeom>
            <a:avLst/>
            <a:gdLst>
              <a:gd name="T0" fmla="*/ 382 w 454"/>
              <a:gd name="T1" fmla="*/ 157 h 167"/>
              <a:gd name="T2" fmla="*/ 373 w 454"/>
              <a:gd name="T3" fmla="*/ 154 h 167"/>
              <a:gd name="T4" fmla="*/ 363 w 454"/>
              <a:gd name="T5" fmla="*/ 153 h 167"/>
              <a:gd name="T6" fmla="*/ 340 w 454"/>
              <a:gd name="T7" fmla="*/ 155 h 167"/>
              <a:gd name="T8" fmla="*/ 315 w 454"/>
              <a:gd name="T9" fmla="*/ 147 h 167"/>
              <a:gd name="T10" fmla="*/ 299 w 454"/>
              <a:gd name="T11" fmla="*/ 146 h 167"/>
              <a:gd name="T12" fmla="*/ 267 w 454"/>
              <a:gd name="T13" fmla="*/ 144 h 167"/>
              <a:gd name="T14" fmla="*/ 251 w 454"/>
              <a:gd name="T15" fmla="*/ 136 h 167"/>
              <a:gd name="T16" fmla="*/ 245 w 454"/>
              <a:gd name="T17" fmla="*/ 136 h 167"/>
              <a:gd name="T18" fmla="*/ 223 w 454"/>
              <a:gd name="T19" fmla="*/ 133 h 167"/>
              <a:gd name="T20" fmla="*/ 200 w 454"/>
              <a:gd name="T21" fmla="*/ 123 h 167"/>
              <a:gd name="T22" fmla="*/ 184 w 454"/>
              <a:gd name="T23" fmla="*/ 125 h 167"/>
              <a:gd name="T24" fmla="*/ 140 w 454"/>
              <a:gd name="T25" fmla="*/ 123 h 167"/>
              <a:gd name="T26" fmla="*/ 126 w 454"/>
              <a:gd name="T27" fmla="*/ 114 h 167"/>
              <a:gd name="T28" fmla="*/ 97 w 454"/>
              <a:gd name="T29" fmla="*/ 113 h 167"/>
              <a:gd name="T30" fmla="*/ 56 w 454"/>
              <a:gd name="T31" fmla="*/ 99 h 167"/>
              <a:gd name="T32" fmla="*/ 51 w 454"/>
              <a:gd name="T33" fmla="*/ 91 h 167"/>
              <a:gd name="T34" fmla="*/ 4 w 454"/>
              <a:gd name="T35" fmla="*/ 72 h 167"/>
              <a:gd name="T36" fmla="*/ 31 w 454"/>
              <a:gd name="T37" fmla="*/ 41 h 167"/>
              <a:gd name="T38" fmla="*/ 40 w 454"/>
              <a:gd name="T39" fmla="*/ 22 h 167"/>
              <a:gd name="T40" fmla="*/ 116 w 454"/>
              <a:gd name="T41" fmla="*/ 0 h 167"/>
              <a:gd name="T42" fmla="*/ 151 w 454"/>
              <a:gd name="T43" fmla="*/ 18 h 167"/>
              <a:gd name="T44" fmla="*/ 166 w 454"/>
              <a:gd name="T45" fmla="*/ 16 h 167"/>
              <a:gd name="T46" fmla="*/ 201 w 454"/>
              <a:gd name="T47" fmla="*/ 25 h 167"/>
              <a:gd name="T48" fmla="*/ 236 w 454"/>
              <a:gd name="T49" fmla="*/ 35 h 167"/>
              <a:gd name="T50" fmla="*/ 265 w 454"/>
              <a:gd name="T51" fmla="*/ 23 h 167"/>
              <a:gd name="T52" fmla="*/ 274 w 454"/>
              <a:gd name="T53" fmla="*/ 22 h 167"/>
              <a:gd name="T54" fmla="*/ 305 w 454"/>
              <a:gd name="T55" fmla="*/ 24 h 167"/>
              <a:gd name="T56" fmla="*/ 334 w 454"/>
              <a:gd name="T57" fmla="*/ 29 h 167"/>
              <a:gd name="T58" fmla="*/ 357 w 454"/>
              <a:gd name="T59" fmla="*/ 29 h 167"/>
              <a:gd name="T60" fmla="*/ 400 w 454"/>
              <a:gd name="T61" fmla="*/ 34 h 167"/>
              <a:gd name="T62" fmla="*/ 432 w 454"/>
              <a:gd name="T63" fmla="*/ 70 h 167"/>
              <a:gd name="T64" fmla="*/ 432 w 454"/>
              <a:gd name="T65" fmla="*/ 75 h 167"/>
              <a:gd name="T66" fmla="*/ 435 w 454"/>
              <a:gd name="T67" fmla="*/ 113 h 167"/>
              <a:gd name="T68" fmla="*/ 445 w 454"/>
              <a:gd name="T69" fmla="*/ 157 h 167"/>
              <a:gd name="T70" fmla="*/ 413 w 454"/>
              <a:gd name="T7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4" h="167">
                <a:moveTo>
                  <a:pt x="413" y="167"/>
                </a:moveTo>
                <a:cubicBezTo>
                  <a:pt x="402" y="167"/>
                  <a:pt x="391" y="164"/>
                  <a:pt x="382" y="157"/>
                </a:cubicBezTo>
                <a:cubicBezTo>
                  <a:pt x="379" y="155"/>
                  <a:pt x="379" y="155"/>
                  <a:pt x="379" y="155"/>
                </a:cubicBezTo>
                <a:cubicBezTo>
                  <a:pt x="376" y="154"/>
                  <a:pt x="374" y="154"/>
                  <a:pt x="373" y="154"/>
                </a:cubicBezTo>
                <a:cubicBezTo>
                  <a:pt x="372" y="154"/>
                  <a:pt x="368" y="154"/>
                  <a:pt x="368" y="154"/>
                </a:cubicBezTo>
                <a:cubicBezTo>
                  <a:pt x="363" y="153"/>
                  <a:pt x="363" y="153"/>
                  <a:pt x="363" y="153"/>
                </a:cubicBezTo>
                <a:cubicBezTo>
                  <a:pt x="361" y="153"/>
                  <a:pt x="359" y="152"/>
                  <a:pt x="357" y="151"/>
                </a:cubicBezTo>
                <a:cubicBezTo>
                  <a:pt x="350" y="154"/>
                  <a:pt x="345" y="155"/>
                  <a:pt x="340" y="155"/>
                </a:cubicBezTo>
                <a:cubicBezTo>
                  <a:pt x="333" y="155"/>
                  <a:pt x="326" y="154"/>
                  <a:pt x="320" y="151"/>
                </a:cubicBezTo>
                <a:cubicBezTo>
                  <a:pt x="319" y="150"/>
                  <a:pt x="317" y="148"/>
                  <a:pt x="315" y="147"/>
                </a:cubicBezTo>
                <a:cubicBezTo>
                  <a:pt x="312" y="145"/>
                  <a:pt x="311" y="145"/>
                  <a:pt x="309" y="145"/>
                </a:cubicBezTo>
                <a:cubicBezTo>
                  <a:pt x="305" y="145"/>
                  <a:pt x="302" y="146"/>
                  <a:pt x="299" y="146"/>
                </a:cubicBezTo>
                <a:cubicBezTo>
                  <a:pt x="294" y="147"/>
                  <a:pt x="290" y="147"/>
                  <a:pt x="285" y="147"/>
                </a:cubicBezTo>
                <a:cubicBezTo>
                  <a:pt x="278" y="147"/>
                  <a:pt x="272" y="146"/>
                  <a:pt x="267" y="144"/>
                </a:cubicBezTo>
                <a:cubicBezTo>
                  <a:pt x="263" y="143"/>
                  <a:pt x="259" y="141"/>
                  <a:pt x="256" y="139"/>
                </a:cubicBezTo>
                <a:cubicBezTo>
                  <a:pt x="254" y="137"/>
                  <a:pt x="252" y="136"/>
                  <a:pt x="251" y="136"/>
                </a:cubicBezTo>
                <a:cubicBezTo>
                  <a:pt x="247" y="116"/>
                  <a:pt x="247" y="116"/>
                  <a:pt x="247" y="116"/>
                </a:cubicBezTo>
                <a:cubicBezTo>
                  <a:pt x="245" y="136"/>
                  <a:pt x="245" y="136"/>
                  <a:pt x="245" y="136"/>
                </a:cubicBezTo>
                <a:cubicBezTo>
                  <a:pt x="244" y="136"/>
                  <a:pt x="244" y="136"/>
                  <a:pt x="243" y="136"/>
                </a:cubicBezTo>
                <a:cubicBezTo>
                  <a:pt x="235" y="136"/>
                  <a:pt x="230" y="135"/>
                  <a:pt x="223" y="133"/>
                </a:cubicBezTo>
                <a:cubicBezTo>
                  <a:pt x="219" y="131"/>
                  <a:pt x="216" y="129"/>
                  <a:pt x="213" y="127"/>
                </a:cubicBezTo>
                <a:cubicBezTo>
                  <a:pt x="208" y="124"/>
                  <a:pt x="204" y="123"/>
                  <a:pt x="200" y="123"/>
                </a:cubicBezTo>
                <a:cubicBezTo>
                  <a:pt x="196" y="123"/>
                  <a:pt x="192" y="124"/>
                  <a:pt x="189" y="124"/>
                </a:cubicBezTo>
                <a:cubicBezTo>
                  <a:pt x="184" y="125"/>
                  <a:pt x="184" y="125"/>
                  <a:pt x="184" y="125"/>
                </a:cubicBezTo>
                <a:cubicBezTo>
                  <a:pt x="177" y="126"/>
                  <a:pt x="170" y="127"/>
                  <a:pt x="163" y="127"/>
                </a:cubicBezTo>
                <a:cubicBezTo>
                  <a:pt x="155" y="127"/>
                  <a:pt x="147" y="126"/>
                  <a:pt x="140" y="123"/>
                </a:cubicBezTo>
                <a:cubicBezTo>
                  <a:pt x="137" y="121"/>
                  <a:pt x="133" y="119"/>
                  <a:pt x="130" y="117"/>
                </a:cubicBezTo>
                <a:cubicBezTo>
                  <a:pt x="129" y="116"/>
                  <a:pt x="127" y="115"/>
                  <a:pt x="126" y="114"/>
                </a:cubicBezTo>
                <a:cubicBezTo>
                  <a:pt x="123" y="113"/>
                  <a:pt x="120" y="112"/>
                  <a:pt x="116" y="112"/>
                </a:cubicBezTo>
                <a:cubicBezTo>
                  <a:pt x="113" y="112"/>
                  <a:pt x="101" y="113"/>
                  <a:pt x="97" y="113"/>
                </a:cubicBezTo>
                <a:cubicBezTo>
                  <a:pt x="89" y="113"/>
                  <a:pt x="78" y="112"/>
                  <a:pt x="67" y="106"/>
                </a:cubicBezTo>
                <a:cubicBezTo>
                  <a:pt x="56" y="99"/>
                  <a:pt x="56" y="99"/>
                  <a:pt x="56" y="99"/>
                </a:cubicBezTo>
                <a:cubicBezTo>
                  <a:pt x="57" y="91"/>
                  <a:pt x="57" y="91"/>
                  <a:pt x="57" y="91"/>
                </a:cubicBezTo>
                <a:cubicBezTo>
                  <a:pt x="51" y="91"/>
                  <a:pt x="51" y="91"/>
                  <a:pt x="51" y="91"/>
                </a:cubicBezTo>
                <a:cubicBezTo>
                  <a:pt x="51" y="91"/>
                  <a:pt x="36" y="91"/>
                  <a:pt x="36" y="91"/>
                </a:cubicBezTo>
                <a:cubicBezTo>
                  <a:pt x="23" y="91"/>
                  <a:pt x="8" y="86"/>
                  <a:pt x="4" y="72"/>
                </a:cubicBezTo>
                <a:cubicBezTo>
                  <a:pt x="3" y="68"/>
                  <a:pt x="0" y="54"/>
                  <a:pt x="17" y="45"/>
                </a:cubicBezTo>
                <a:cubicBezTo>
                  <a:pt x="22" y="42"/>
                  <a:pt x="27" y="41"/>
                  <a:pt x="31" y="41"/>
                </a:cubicBezTo>
                <a:cubicBezTo>
                  <a:pt x="30" y="40"/>
                  <a:pt x="31" y="38"/>
                  <a:pt x="32" y="36"/>
                </a:cubicBezTo>
                <a:cubicBezTo>
                  <a:pt x="34" y="32"/>
                  <a:pt x="36" y="27"/>
                  <a:pt x="40" y="22"/>
                </a:cubicBezTo>
                <a:cubicBezTo>
                  <a:pt x="54" y="3"/>
                  <a:pt x="79" y="2"/>
                  <a:pt x="92" y="1"/>
                </a:cubicBezTo>
                <a:cubicBezTo>
                  <a:pt x="116" y="0"/>
                  <a:pt x="116" y="0"/>
                  <a:pt x="116" y="0"/>
                </a:cubicBezTo>
                <a:cubicBezTo>
                  <a:pt x="121" y="0"/>
                  <a:pt x="134" y="0"/>
                  <a:pt x="144" y="9"/>
                </a:cubicBezTo>
                <a:cubicBezTo>
                  <a:pt x="147" y="13"/>
                  <a:pt x="149" y="16"/>
                  <a:pt x="151" y="18"/>
                </a:cubicBezTo>
                <a:cubicBezTo>
                  <a:pt x="150" y="17"/>
                  <a:pt x="153" y="17"/>
                  <a:pt x="155" y="17"/>
                </a:cubicBezTo>
                <a:cubicBezTo>
                  <a:pt x="159" y="16"/>
                  <a:pt x="162" y="16"/>
                  <a:pt x="166" y="16"/>
                </a:cubicBezTo>
                <a:cubicBezTo>
                  <a:pt x="180" y="16"/>
                  <a:pt x="188" y="21"/>
                  <a:pt x="193" y="26"/>
                </a:cubicBezTo>
                <a:cubicBezTo>
                  <a:pt x="195" y="26"/>
                  <a:pt x="198" y="25"/>
                  <a:pt x="201" y="25"/>
                </a:cubicBezTo>
                <a:cubicBezTo>
                  <a:pt x="210" y="25"/>
                  <a:pt x="218" y="29"/>
                  <a:pt x="224" y="32"/>
                </a:cubicBezTo>
                <a:cubicBezTo>
                  <a:pt x="230" y="34"/>
                  <a:pt x="233" y="35"/>
                  <a:pt x="236" y="35"/>
                </a:cubicBezTo>
                <a:cubicBezTo>
                  <a:pt x="240" y="35"/>
                  <a:pt x="244" y="34"/>
                  <a:pt x="248" y="32"/>
                </a:cubicBezTo>
                <a:cubicBezTo>
                  <a:pt x="254" y="28"/>
                  <a:pt x="259" y="24"/>
                  <a:pt x="265" y="23"/>
                </a:cubicBezTo>
                <a:cubicBezTo>
                  <a:pt x="268" y="22"/>
                  <a:pt x="268" y="22"/>
                  <a:pt x="268" y="22"/>
                </a:cubicBezTo>
                <a:cubicBezTo>
                  <a:pt x="274" y="22"/>
                  <a:pt x="274" y="22"/>
                  <a:pt x="274" y="22"/>
                </a:cubicBezTo>
                <a:cubicBezTo>
                  <a:pt x="280" y="22"/>
                  <a:pt x="287" y="24"/>
                  <a:pt x="293" y="27"/>
                </a:cubicBezTo>
                <a:cubicBezTo>
                  <a:pt x="295" y="26"/>
                  <a:pt x="300" y="24"/>
                  <a:pt x="305" y="24"/>
                </a:cubicBezTo>
                <a:cubicBezTo>
                  <a:pt x="314" y="25"/>
                  <a:pt x="320" y="28"/>
                  <a:pt x="323" y="31"/>
                </a:cubicBezTo>
                <a:cubicBezTo>
                  <a:pt x="326" y="29"/>
                  <a:pt x="330" y="29"/>
                  <a:pt x="334" y="29"/>
                </a:cubicBezTo>
                <a:cubicBezTo>
                  <a:pt x="338" y="29"/>
                  <a:pt x="342" y="30"/>
                  <a:pt x="345" y="31"/>
                </a:cubicBezTo>
                <a:cubicBezTo>
                  <a:pt x="348" y="29"/>
                  <a:pt x="352" y="29"/>
                  <a:pt x="357" y="29"/>
                </a:cubicBezTo>
                <a:cubicBezTo>
                  <a:pt x="363" y="29"/>
                  <a:pt x="363" y="29"/>
                  <a:pt x="363" y="29"/>
                </a:cubicBezTo>
                <a:cubicBezTo>
                  <a:pt x="400" y="34"/>
                  <a:pt x="400" y="34"/>
                  <a:pt x="400" y="34"/>
                </a:cubicBezTo>
                <a:cubicBezTo>
                  <a:pt x="405" y="34"/>
                  <a:pt x="412" y="35"/>
                  <a:pt x="419" y="39"/>
                </a:cubicBezTo>
                <a:cubicBezTo>
                  <a:pt x="429" y="46"/>
                  <a:pt x="435" y="59"/>
                  <a:pt x="432" y="70"/>
                </a:cubicBezTo>
                <a:cubicBezTo>
                  <a:pt x="431" y="74"/>
                  <a:pt x="431" y="74"/>
                  <a:pt x="431" y="74"/>
                </a:cubicBezTo>
                <a:cubicBezTo>
                  <a:pt x="432" y="75"/>
                  <a:pt x="432" y="75"/>
                  <a:pt x="432" y="75"/>
                </a:cubicBezTo>
                <a:cubicBezTo>
                  <a:pt x="436" y="79"/>
                  <a:pt x="442" y="89"/>
                  <a:pt x="434" y="105"/>
                </a:cubicBezTo>
                <a:cubicBezTo>
                  <a:pt x="432" y="107"/>
                  <a:pt x="433" y="111"/>
                  <a:pt x="435" y="113"/>
                </a:cubicBezTo>
                <a:cubicBezTo>
                  <a:pt x="442" y="121"/>
                  <a:pt x="454" y="133"/>
                  <a:pt x="448" y="150"/>
                </a:cubicBezTo>
                <a:cubicBezTo>
                  <a:pt x="445" y="157"/>
                  <a:pt x="445" y="157"/>
                  <a:pt x="445" y="157"/>
                </a:cubicBezTo>
                <a:cubicBezTo>
                  <a:pt x="439" y="161"/>
                  <a:pt x="439" y="161"/>
                  <a:pt x="439" y="161"/>
                </a:cubicBezTo>
                <a:cubicBezTo>
                  <a:pt x="431" y="165"/>
                  <a:pt x="422" y="167"/>
                  <a:pt x="413" y="167"/>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0"/>
          <p:cNvSpPr>
            <a:spLocks/>
          </p:cNvSpPr>
          <p:nvPr/>
        </p:nvSpPr>
        <p:spPr bwMode="auto">
          <a:xfrm>
            <a:off x="15970250" y="11620500"/>
            <a:ext cx="312738" cy="252413"/>
          </a:xfrm>
          <a:custGeom>
            <a:avLst/>
            <a:gdLst>
              <a:gd name="T0" fmla="*/ 59 w 99"/>
              <a:gd name="T1" fmla="*/ 80 h 80"/>
              <a:gd name="T2" fmla="*/ 43 w 99"/>
              <a:gd name="T3" fmla="*/ 75 h 80"/>
              <a:gd name="T4" fmla="*/ 34 w 99"/>
              <a:gd name="T5" fmla="*/ 68 h 80"/>
              <a:gd name="T6" fmla="*/ 30 w 99"/>
              <a:gd name="T7" fmla="*/ 64 h 80"/>
              <a:gd name="T8" fmla="*/ 4 w 99"/>
              <a:gd name="T9" fmla="*/ 46 h 80"/>
              <a:gd name="T10" fmla="*/ 0 w 99"/>
              <a:gd name="T11" fmla="*/ 29 h 80"/>
              <a:gd name="T12" fmla="*/ 6 w 99"/>
              <a:gd name="T13" fmla="*/ 9 h 80"/>
              <a:gd name="T14" fmla="*/ 26 w 99"/>
              <a:gd name="T15" fmla="*/ 0 h 80"/>
              <a:gd name="T16" fmla="*/ 31 w 99"/>
              <a:gd name="T17" fmla="*/ 0 h 80"/>
              <a:gd name="T18" fmla="*/ 38 w 99"/>
              <a:gd name="T19" fmla="*/ 3 h 80"/>
              <a:gd name="T20" fmla="*/ 46 w 99"/>
              <a:gd name="T21" fmla="*/ 9 h 80"/>
              <a:gd name="T22" fmla="*/ 55 w 99"/>
              <a:gd name="T23" fmla="*/ 7 h 80"/>
              <a:gd name="T24" fmla="*/ 76 w 99"/>
              <a:gd name="T25" fmla="*/ 11 h 80"/>
              <a:gd name="T26" fmla="*/ 89 w 99"/>
              <a:gd name="T27" fmla="*/ 18 h 80"/>
              <a:gd name="T28" fmla="*/ 97 w 99"/>
              <a:gd name="T29" fmla="*/ 42 h 80"/>
              <a:gd name="T30" fmla="*/ 84 w 99"/>
              <a:gd name="T31" fmla="*/ 59 h 80"/>
              <a:gd name="T32" fmla="*/ 69 w 99"/>
              <a:gd name="T33" fmla="*/ 78 h 80"/>
              <a:gd name="T34" fmla="*/ 65 w 99"/>
              <a:gd name="T35" fmla="*/ 80 h 80"/>
              <a:gd name="T36" fmla="*/ 59 w 99"/>
              <a:gd name="T3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80">
                <a:moveTo>
                  <a:pt x="59" y="80"/>
                </a:moveTo>
                <a:cubicBezTo>
                  <a:pt x="54" y="80"/>
                  <a:pt x="49" y="78"/>
                  <a:pt x="43" y="75"/>
                </a:cubicBezTo>
                <a:cubicBezTo>
                  <a:pt x="40" y="73"/>
                  <a:pt x="37" y="70"/>
                  <a:pt x="34" y="68"/>
                </a:cubicBezTo>
                <a:cubicBezTo>
                  <a:pt x="33" y="66"/>
                  <a:pt x="31" y="65"/>
                  <a:pt x="30" y="64"/>
                </a:cubicBezTo>
                <a:cubicBezTo>
                  <a:pt x="21" y="61"/>
                  <a:pt x="10" y="58"/>
                  <a:pt x="4" y="46"/>
                </a:cubicBezTo>
                <a:cubicBezTo>
                  <a:pt x="0" y="39"/>
                  <a:pt x="0" y="32"/>
                  <a:pt x="0" y="29"/>
                </a:cubicBezTo>
                <a:cubicBezTo>
                  <a:pt x="0" y="25"/>
                  <a:pt x="0" y="17"/>
                  <a:pt x="6" y="9"/>
                </a:cubicBezTo>
                <a:cubicBezTo>
                  <a:pt x="11" y="4"/>
                  <a:pt x="18" y="0"/>
                  <a:pt x="26" y="0"/>
                </a:cubicBezTo>
                <a:cubicBezTo>
                  <a:pt x="31" y="0"/>
                  <a:pt x="31" y="0"/>
                  <a:pt x="31" y="0"/>
                </a:cubicBezTo>
                <a:cubicBezTo>
                  <a:pt x="38" y="3"/>
                  <a:pt x="38" y="3"/>
                  <a:pt x="38" y="3"/>
                </a:cubicBezTo>
                <a:cubicBezTo>
                  <a:pt x="42" y="5"/>
                  <a:pt x="44" y="7"/>
                  <a:pt x="46" y="9"/>
                </a:cubicBezTo>
                <a:cubicBezTo>
                  <a:pt x="50" y="8"/>
                  <a:pt x="52" y="7"/>
                  <a:pt x="55" y="7"/>
                </a:cubicBezTo>
                <a:cubicBezTo>
                  <a:pt x="62" y="7"/>
                  <a:pt x="69" y="9"/>
                  <a:pt x="76" y="11"/>
                </a:cubicBezTo>
                <a:cubicBezTo>
                  <a:pt x="80" y="12"/>
                  <a:pt x="85" y="14"/>
                  <a:pt x="89" y="18"/>
                </a:cubicBezTo>
                <a:cubicBezTo>
                  <a:pt x="96" y="24"/>
                  <a:pt x="99" y="33"/>
                  <a:pt x="97" y="42"/>
                </a:cubicBezTo>
                <a:cubicBezTo>
                  <a:pt x="95" y="52"/>
                  <a:pt x="89" y="56"/>
                  <a:pt x="84" y="59"/>
                </a:cubicBezTo>
                <a:cubicBezTo>
                  <a:pt x="83" y="65"/>
                  <a:pt x="79" y="74"/>
                  <a:pt x="69" y="78"/>
                </a:cubicBezTo>
                <a:cubicBezTo>
                  <a:pt x="65" y="80"/>
                  <a:pt x="65" y="80"/>
                  <a:pt x="65" y="80"/>
                </a:cubicBezTo>
                <a:lnTo>
                  <a:pt x="59" y="80"/>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p:cNvSpPr>
          <p:nvPr/>
        </p:nvSpPr>
        <p:spPr bwMode="auto">
          <a:xfrm>
            <a:off x="16136938" y="11661775"/>
            <a:ext cx="307975" cy="249238"/>
          </a:xfrm>
          <a:custGeom>
            <a:avLst/>
            <a:gdLst>
              <a:gd name="T0" fmla="*/ 44 w 97"/>
              <a:gd name="T1" fmla="*/ 78 h 79"/>
              <a:gd name="T2" fmla="*/ 33 w 97"/>
              <a:gd name="T3" fmla="*/ 74 h 79"/>
              <a:gd name="T4" fmla="*/ 21 w 97"/>
              <a:gd name="T5" fmla="*/ 72 h 79"/>
              <a:gd name="T6" fmla="*/ 3 w 97"/>
              <a:gd name="T7" fmla="*/ 41 h 79"/>
              <a:gd name="T8" fmla="*/ 21 w 97"/>
              <a:gd name="T9" fmla="*/ 22 h 79"/>
              <a:gd name="T10" fmla="*/ 25 w 97"/>
              <a:gd name="T11" fmla="*/ 13 h 79"/>
              <a:gd name="T12" fmla="*/ 52 w 97"/>
              <a:gd name="T13" fmla="*/ 0 h 79"/>
              <a:gd name="T14" fmla="*/ 74 w 97"/>
              <a:gd name="T15" fmla="*/ 0 h 79"/>
              <a:gd name="T16" fmla="*/ 82 w 97"/>
              <a:gd name="T17" fmla="*/ 3 h 79"/>
              <a:gd name="T18" fmla="*/ 93 w 97"/>
              <a:gd name="T19" fmla="*/ 34 h 79"/>
              <a:gd name="T20" fmla="*/ 82 w 97"/>
              <a:gd name="T21" fmla="*/ 49 h 79"/>
              <a:gd name="T22" fmla="*/ 73 w 97"/>
              <a:gd name="T23" fmla="*/ 67 h 79"/>
              <a:gd name="T24" fmla="*/ 49 w 97"/>
              <a:gd name="T25" fmla="*/ 79 h 79"/>
              <a:gd name="T26" fmla="*/ 44 w 97"/>
              <a:gd name="T27"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79">
                <a:moveTo>
                  <a:pt x="44" y="78"/>
                </a:moveTo>
                <a:cubicBezTo>
                  <a:pt x="39" y="78"/>
                  <a:pt x="35" y="76"/>
                  <a:pt x="33" y="74"/>
                </a:cubicBezTo>
                <a:cubicBezTo>
                  <a:pt x="27" y="73"/>
                  <a:pt x="24" y="73"/>
                  <a:pt x="21" y="72"/>
                </a:cubicBezTo>
                <a:cubicBezTo>
                  <a:pt x="8" y="68"/>
                  <a:pt x="0" y="54"/>
                  <a:pt x="3" y="41"/>
                </a:cubicBezTo>
                <a:cubicBezTo>
                  <a:pt x="5" y="33"/>
                  <a:pt x="11" y="26"/>
                  <a:pt x="21" y="22"/>
                </a:cubicBezTo>
                <a:cubicBezTo>
                  <a:pt x="21" y="19"/>
                  <a:pt x="22" y="16"/>
                  <a:pt x="25" y="13"/>
                </a:cubicBezTo>
                <a:cubicBezTo>
                  <a:pt x="33" y="0"/>
                  <a:pt x="47" y="0"/>
                  <a:pt x="52" y="0"/>
                </a:cubicBezTo>
                <a:cubicBezTo>
                  <a:pt x="74" y="0"/>
                  <a:pt x="74" y="0"/>
                  <a:pt x="74" y="0"/>
                </a:cubicBezTo>
                <a:cubicBezTo>
                  <a:pt x="82" y="3"/>
                  <a:pt x="82" y="3"/>
                  <a:pt x="82" y="3"/>
                </a:cubicBezTo>
                <a:cubicBezTo>
                  <a:pt x="93" y="9"/>
                  <a:pt x="97" y="22"/>
                  <a:pt x="93" y="34"/>
                </a:cubicBezTo>
                <a:cubicBezTo>
                  <a:pt x="90" y="41"/>
                  <a:pt x="85" y="46"/>
                  <a:pt x="82" y="49"/>
                </a:cubicBezTo>
                <a:cubicBezTo>
                  <a:pt x="79" y="56"/>
                  <a:pt x="77" y="62"/>
                  <a:pt x="73" y="67"/>
                </a:cubicBezTo>
                <a:cubicBezTo>
                  <a:pt x="67" y="75"/>
                  <a:pt x="58" y="79"/>
                  <a:pt x="49" y="79"/>
                </a:cubicBezTo>
                <a:lnTo>
                  <a:pt x="44" y="78"/>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2"/>
          <p:cNvSpPr>
            <a:spLocks/>
          </p:cNvSpPr>
          <p:nvPr/>
        </p:nvSpPr>
        <p:spPr bwMode="auto">
          <a:xfrm>
            <a:off x="16282988" y="11642725"/>
            <a:ext cx="481013" cy="261938"/>
          </a:xfrm>
          <a:custGeom>
            <a:avLst/>
            <a:gdLst>
              <a:gd name="T0" fmla="*/ 28 w 152"/>
              <a:gd name="T1" fmla="*/ 83 h 83"/>
              <a:gd name="T2" fmla="*/ 7 w 152"/>
              <a:gd name="T3" fmla="*/ 74 h 83"/>
              <a:gd name="T4" fmla="*/ 2 w 152"/>
              <a:gd name="T5" fmla="*/ 52 h 83"/>
              <a:gd name="T6" fmla="*/ 13 w 152"/>
              <a:gd name="T7" fmla="*/ 33 h 83"/>
              <a:gd name="T8" fmla="*/ 37 w 152"/>
              <a:gd name="T9" fmla="*/ 16 h 83"/>
              <a:gd name="T10" fmla="*/ 39 w 152"/>
              <a:gd name="T11" fmla="*/ 15 h 83"/>
              <a:gd name="T12" fmla="*/ 47 w 152"/>
              <a:gd name="T13" fmla="*/ 15 h 83"/>
              <a:gd name="T14" fmla="*/ 67 w 152"/>
              <a:gd name="T15" fmla="*/ 0 h 83"/>
              <a:gd name="T16" fmla="*/ 75 w 152"/>
              <a:gd name="T17" fmla="*/ 0 h 83"/>
              <a:gd name="T18" fmla="*/ 105 w 152"/>
              <a:gd name="T19" fmla="*/ 8 h 83"/>
              <a:gd name="T20" fmla="*/ 116 w 152"/>
              <a:gd name="T21" fmla="*/ 2 h 83"/>
              <a:gd name="T22" fmla="*/ 119 w 152"/>
              <a:gd name="T23" fmla="*/ 2 h 83"/>
              <a:gd name="T24" fmla="*/ 125 w 152"/>
              <a:gd name="T25" fmla="*/ 1 h 83"/>
              <a:gd name="T26" fmla="*/ 149 w 152"/>
              <a:gd name="T27" fmla="*/ 19 h 83"/>
              <a:gd name="T28" fmla="*/ 147 w 152"/>
              <a:gd name="T29" fmla="*/ 36 h 83"/>
              <a:gd name="T30" fmla="*/ 150 w 152"/>
              <a:gd name="T31" fmla="*/ 54 h 83"/>
              <a:gd name="T32" fmla="*/ 130 w 152"/>
              <a:gd name="T33" fmla="*/ 72 h 83"/>
              <a:gd name="T34" fmla="*/ 119 w 152"/>
              <a:gd name="T35" fmla="*/ 73 h 83"/>
              <a:gd name="T36" fmla="*/ 112 w 152"/>
              <a:gd name="T37" fmla="*/ 79 h 83"/>
              <a:gd name="T38" fmla="*/ 108 w 152"/>
              <a:gd name="T39" fmla="*/ 81 h 83"/>
              <a:gd name="T40" fmla="*/ 99 w 152"/>
              <a:gd name="T41" fmla="*/ 82 h 83"/>
              <a:gd name="T42" fmla="*/ 82 w 152"/>
              <a:gd name="T43" fmla="*/ 77 h 83"/>
              <a:gd name="T44" fmla="*/ 58 w 152"/>
              <a:gd name="T45" fmla="*/ 82 h 83"/>
              <a:gd name="T46" fmla="*/ 28 w 152"/>
              <a:gd name="T4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2" h="83">
                <a:moveTo>
                  <a:pt x="28" y="83"/>
                </a:moveTo>
                <a:cubicBezTo>
                  <a:pt x="19" y="83"/>
                  <a:pt x="12" y="80"/>
                  <a:pt x="7" y="74"/>
                </a:cubicBezTo>
                <a:cubicBezTo>
                  <a:pt x="4" y="70"/>
                  <a:pt x="0" y="63"/>
                  <a:pt x="2" y="52"/>
                </a:cubicBezTo>
                <a:cubicBezTo>
                  <a:pt x="3" y="43"/>
                  <a:pt x="9" y="37"/>
                  <a:pt x="13" y="33"/>
                </a:cubicBezTo>
                <a:cubicBezTo>
                  <a:pt x="18" y="26"/>
                  <a:pt x="26" y="19"/>
                  <a:pt x="37" y="16"/>
                </a:cubicBezTo>
                <a:cubicBezTo>
                  <a:pt x="39" y="15"/>
                  <a:pt x="39" y="15"/>
                  <a:pt x="39" y="15"/>
                </a:cubicBezTo>
                <a:cubicBezTo>
                  <a:pt x="39" y="15"/>
                  <a:pt x="46" y="15"/>
                  <a:pt x="47" y="15"/>
                </a:cubicBezTo>
                <a:cubicBezTo>
                  <a:pt x="50" y="7"/>
                  <a:pt x="57" y="2"/>
                  <a:pt x="67" y="0"/>
                </a:cubicBezTo>
                <a:cubicBezTo>
                  <a:pt x="69" y="0"/>
                  <a:pt x="72" y="0"/>
                  <a:pt x="75" y="0"/>
                </a:cubicBezTo>
                <a:cubicBezTo>
                  <a:pt x="85" y="0"/>
                  <a:pt x="96" y="3"/>
                  <a:pt x="105" y="8"/>
                </a:cubicBezTo>
                <a:cubicBezTo>
                  <a:pt x="108" y="5"/>
                  <a:pt x="112" y="4"/>
                  <a:pt x="116" y="2"/>
                </a:cubicBezTo>
                <a:cubicBezTo>
                  <a:pt x="119" y="2"/>
                  <a:pt x="119" y="2"/>
                  <a:pt x="119" y="2"/>
                </a:cubicBezTo>
                <a:cubicBezTo>
                  <a:pt x="125" y="1"/>
                  <a:pt x="125" y="1"/>
                  <a:pt x="125" y="1"/>
                </a:cubicBezTo>
                <a:cubicBezTo>
                  <a:pt x="136" y="1"/>
                  <a:pt x="146" y="8"/>
                  <a:pt x="149" y="19"/>
                </a:cubicBezTo>
                <a:cubicBezTo>
                  <a:pt x="151" y="26"/>
                  <a:pt x="150" y="31"/>
                  <a:pt x="147" y="36"/>
                </a:cubicBezTo>
                <a:cubicBezTo>
                  <a:pt x="150" y="40"/>
                  <a:pt x="152" y="46"/>
                  <a:pt x="150" y="54"/>
                </a:cubicBezTo>
                <a:cubicBezTo>
                  <a:pt x="147" y="63"/>
                  <a:pt x="140" y="70"/>
                  <a:pt x="130" y="72"/>
                </a:cubicBezTo>
                <a:cubicBezTo>
                  <a:pt x="126" y="73"/>
                  <a:pt x="122" y="73"/>
                  <a:pt x="119" y="73"/>
                </a:cubicBezTo>
                <a:cubicBezTo>
                  <a:pt x="117" y="75"/>
                  <a:pt x="115" y="77"/>
                  <a:pt x="112" y="79"/>
                </a:cubicBezTo>
                <a:cubicBezTo>
                  <a:pt x="108" y="81"/>
                  <a:pt x="108" y="81"/>
                  <a:pt x="108" y="81"/>
                </a:cubicBezTo>
                <a:cubicBezTo>
                  <a:pt x="99" y="82"/>
                  <a:pt x="99" y="82"/>
                  <a:pt x="99" y="82"/>
                </a:cubicBezTo>
                <a:cubicBezTo>
                  <a:pt x="94" y="82"/>
                  <a:pt x="88" y="80"/>
                  <a:pt x="82" y="77"/>
                </a:cubicBezTo>
                <a:cubicBezTo>
                  <a:pt x="72" y="81"/>
                  <a:pt x="64" y="81"/>
                  <a:pt x="58" y="82"/>
                </a:cubicBezTo>
                <a:lnTo>
                  <a:pt x="28" y="83"/>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16675100" y="11655425"/>
            <a:ext cx="544513" cy="227013"/>
          </a:xfrm>
          <a:custGeom>
            <a:avLst/>
            <a:gdLst>
              <a:gd name="T0" fmla="*/ 34 w 172"/>
              <a:gd name="T1" fmla="*/ 68 h 72"/>
              <a:gd name="T2" fmla="*/ 7 w 172"/>
              <a:gd name="T3" fmla="*/ 59 h 72"/>
              <a:gd name="T4" fmla="*/ 0 w 172"/>
              <a:gd name="T5" fmla="*/ 53 h 72"/>
              <a:gd name="T6" fmla="*/ 1 w 172"/>
              <a:gd name="T7" fmla="*/ 43 h 72"/>
              <a:gd name="T8" fmla="*/ 3 w 172"/>
              <a:gd name="T9" fmla="*/ 26 h 72"/>
              <a:gd name="T10" fmla="*/ 25 w 172"/>
              <a:gd name="T11" fmla="*/ 6 h 72"/>
              <a:gd name="T12" fmla="*/ 27 w 172"/>
              <a:gd name="T13" fmla="*/ 6 h 72"/>
              <a:gd name="T14" fmla="*/ 32 w 172"/>
              <a:gd name="T15" fmla="*/ 5 h 72"/>
              <a:gd name="T16" fmla="*/ 37 w 172"/>
              <a:gd name="T17" fmla="*/ 6 h 72"/>
              <a:gd name="T18" fmla="*/ 48 w 172"/>
              <a:gd name="T19" fmla="*/ 2 h 72"/>
              <a:gd name="T20" fmla="*/ 49 w 172"/>
              <a:gd name="T21" fmla="*/ 2 h 72"/>
              <a:gd name="T22" fmla="*/ 74 w 172"/>
              <a:gd name="T23" fmla="*/ 13 h 72"/>
              <a:gd name="T24" fmla="*/ 76 w 172"/>
              <a:gd name="T25" fmla="*/ 14 h 72"/>
              <a:gd name="T26" fmla="*/ 80 w 172"/>
              <a:gd name="T27" fmla="*/ 15 h 72"/>
              <a:gd name="T28" fmla="*/ 90 w 172"/>
              <a:gd name="T29" fmla="*/ 10 h 72"/>
              <a:gd name="T30" fmla="*/ 101 w 172"/>
              <a:gd name="T31" fmla="*/ 8 h 72"/>
              <a:gd name="T32" fmla="*/ 115 w 172"/>
              <a:gd name="T33" fmla="*/ 11 h 72"/>
              <a:gd name="T34" fmla="*/ 136 w 172"/>
              <a:gd name="T35" fmla="*/ 1 h 72"/>
              <a:gd name="T36" fmla="*/ 138 w 172"/>
              <a:gd name="T37" fmla="*/ 0 h 72"/>
              <a:gd name="T38" fmla="*/ 143 w 172"/>
              <a:gd name="T39" fmla="*/ 0 h 72"/>
              <a:gd name="T40" fmla="*/ 169 w 172"/>
              <a:gd name="T41" fmla="*/ 18 h 72"/>
              <a:gd name="T42" fmla="*/ 165 w 172"/>
              <a:gd name="T43" fmla="*/ 45 h 72"/>
              <a:gd name="T44" fmla="*/ 127 w 172"/>
              <a:gd name="T45" fmla="*/ 68 h 72"/>
              <a:gd name="T46" fmla="*/ 112 w 172"/>
              <a:gd name="T47" fmla="*/ 70 h 72"/>
              <a:gd name="T48" fmla="*/ 103 w 172"/>
              <a:gd name="T49" fmla="*/ 69 h 72"/>
              <a:gd name="T50" fmla="*/ 96 w 172"/>
              <a:gd name="T51" fmla="*/ 67 h 72"/>
              <a:gd name="T52" fmla="*/ 88 w 172"/>
              <a:gd name="T53" fmla="*/ 71 h 72"/>
              <a:gd name="T54" fmla="*/ 85 w 172"/>
              <a:gd name="T55" fmla="*/ 71 h 72"/>
              <a:gd name="T56" fmla="*/ 80 w 172"/>
              <a:gd name="T57" fmla="*/ 72 h 72"/>
              <a:gd name="T58" fmla="*/ 34 w 172"/>
              <a:gd name="T5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72">
                <a:moveTo>
                  <a:pt x="34" y="68"/>
                </a:moveTo>
                <a:cubicBezTo>
                  <a:pt x="28" y="68"/>
                  <a:pt x="17" y="67"/>
                  <a:pt x="7" y="59"/>
                </a:cubicBezTo>
                <a:cubicBezTo>
                  <a:pt x="0" y="53"/>
                  <a:pt x="0" y="53"/>
                  <a:pt x="0" y="53"/>
                </a:cubicBezTo>
                <a:cubicBezTo>
                  <a:pt x="1" y="43"/>
                  <a:pt x="1" y="43"/>
                  <a:pt x="1" y="43"/>
                </a:cubicBezTo>
                <a:cubicBezTo>
                  <a:pt x="1" y="38"/>
                  <a:pt x="1" y="32"/>
                  <a:pt x="3" y="26"/>
                </a:cubicBezTo>
                <a:cubicBezTo>
                  <a:pt x="7" y="16"/>
                  <a:pt x="15" y="8"/>
                  <a:pt x="25" y="6"/>
                </a:cubicBezTo>
                <a:cubicBezTo>
                  <a:pt x="27" y="6"/>
                  <a:pt x="27" y="6"/>
                  <a:pt x="27" y="6"/>
                </a:cubicBezTo>
                <a:cubicBezTo>
                  <a:pt x="32" y="5"/>
                  <a:pt x="32" y="5"/>
                  <a:pt x="32" y="5"/>
                </a:cubicBezTo>
                <a:cubicBezTo>
                  <a:pt x="33" y="5"/>
                  <a:pt x="35" y="5"/>
                  <a:pt x="37" y="6"/>
                </a:cubicBezTo>
                <a:cubicBezTo>
                  <a:pt x="40" y="4"/>
                  <a:pt x="43" y="2"/>
                  <a:pt x="48" y="2"/>
                </a:cubicBezTo>
                <a:cubicBezTo>
                  <a:pt x="48" y="2"/>
                  <a:pt x="49" y="2"/>
                  <a:pt x="49" y="2"/>
                </a:cubicBezTo>
                <a:cubicBezTo>
                  <a:pt x="59" y="2"/>
                  <a:pt x="69" y="6"/>
                  <a:pt x="74" y="13"/>
                </a:cubicBezTo>
                <a:cubicBezTo>
                  <a:pt x="76" y="14"/>
                  <a:pt x="76" y="14"/>
                  <a:pt x="76" y="14"/>
                </a:cubicBezTo>
                <a:cubicBezTo>
                  <a:pt x="80" y="15"/>
                  <a:pt x="80" y="15"/>
                  <a:pt x="80" y="15"/>
                </a:cubicBezTo>
                <a:cubicBezTo>
                  <a:pt x="85" y="13"/>
                  <a:pt x="87" y="11"/>
                  <a:pt x="90" y="10"/>
                </a:cubicBezTo>
                <a:cubicBezTo>
                  <a:pt x="94" y="9"/>
                  <a:pt x="97" y="8"/>
                  <a:pt x="101" y="8"/>
                </a:cubicBezTo>
                <a:cubicBezTo>
                  <a:pt x="107" y="8"/>
                  <a:pt x="112" y="10"/>
                  <a:pt x="115" y="11"/>
                </a:cubicBezTo>
                <a:cubicBezTo>
                  <a:pt x="122" y="7"/>
                  <a:pt x="128" y="2"/>
                  <a:pt x="136" y="1"/>
                </a:cubicBezTo>
                <a:cubicBezTo>
                  <a:pt x="138" y="0"/>
                  <a:pt x="138" y="0"/>
                  <a:pt x="138" y="0"/>
                </a:cubicBezTo>
                <a:cubicBezTo>
                  <a:pt x="143" y="0"/>
                  <a:pt x="143" y="0"/>
                  <a:pt x="143" y="0"/>
                </a:cubicBezTo>
                <a:cubicBezTo>
                  <a:pt x="155" y="0"/>
                  <a:pt x="166" y="7"/>
                  <a:pt x="169" y="18"/>
                </a:cubicBezTo>
                <a:cubicBezTo>
                  <a:pt x="172" y="27"/>
                  <a:pt x="171" y="36"/>
                  <a:pt x="165" y="45"/>
                </a:cubicBezTo>
                <a:cubicBezTo>
                  <a:pt x="157" y="56"/>
                  <a:pt x="144" y="64"/>
                  <a:pt x="127" y="68"/>
                </a:cubicBezTo>
                <a:cubicBezTo>
                  <a:pt x="121" y="69"/>
                  <a:pt x="117" y="70"/>
                  <a:pt x="112" y="70"/>
                </a:cubicBezTo>
                <a:cubicBezTo>
                  <a:pt x="109" y="70"/>
                  <a:pt x="106" y="69"/>
                  <a:pt x="103" y="69"/>
                </a:cubicBezTo>
                <a:cubicBezTo>
                  <a:pt x="101" y="68"/>
                  <a:pt x="99" y="68"/>
                  <a:pt x="96" y="67"/>
                </a:cubicBezTo>
                <a:cubicBezTo>
                  <a:pt x="95" y="67"/>
                  <a:pt x="92" y="69"/>
                  <a:pt x="88" y="71"/>
                </a:cubicBezTo>
                <a:cubicBezTo>
                  <a:pt x="85" y="71"/>
                  <a:pt x="85" y="71"/>
                  <a:pt x="85" y="71"/>
                </a:cubicBezTo>
                <a:cubicBezTo>
                  <a:pt x="80" y="72"/>
                  <a:pt x="80" y="72"/>
                  <a:pt x="80" y="72"/>
                </a:cubicBezTo>
                <a:lnTo>
                  <a:pt x="34" y="68"/>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4"/>
          <p:cNvSpPr>
            <a:spLocks/>
          </p:cNvSpPr>
          <p:nvPr/>
        </p:nvSpPr>
        <p:spPr bwMode="auto">
          <a:xfrm>
            <a:off x="16586200" y="11818938"/>
            <a:ext cx="365125" cy="247650"/>
          </a:xfrm>
          <a:custGeom>
            <a:avLst/>
            <a:gdLst>
              <a:gd name="T0" fmla="*/ 87 w 115"/>
              <a:gd name="T1" fmla="*/ 78 h 78"/>
              <a:gd name="T2" fmla="*/ 61 w 115"/>
              <a:gd name="T3" fmla="*/ 71 h 78"/>
              <a:gd name="T4" fmla="*/ 42 w 115"/>
              <a:gd name="T5" fmla="*/ 59 h 78"/>
              <a:gd name="T6" fmla="*/ 41 w 115"/>
              <a:gd name="T7" fmla="*/ 59 h 78"/>
              <a:gd name="T8" fmla="*/ 34 w 115"/>
              <a:gd name="T9" fmla="*/ 60 h 78"/>
              <a:gd name="T10" fmla="*/ 12 w 115"/>
              <a:gd name="T11" fmla="*/ 53 h 78"/>
              <a:gd name="T12" fmla="*/ 1 w 115"/>
              <a:gd name="T13" fmla="*/ 32 h 78"/>
              <a:gd name="T14" fmla="*/ 7 w 115"/>
              <a:gd name="T15" fmla="*/ 11 h 78"/>
              <a:gd name="T16" fmla="*/ 31 w 115"/>
              <a:gd name="T17" fmla="*/ 1 h 78"/>
              <a:gd name="T18" fmla="*/ 53 w 115"/>
              <a:gd name="T19" fmla="*/ 0 h 78"/>
              <a:gd name="T20" fmla="*/ 55 w 115"/>
              <a:gd name="T21" fmla="*/ 0 h 78"/>
              <a:gd name="T22" fmla="*/ 70 w 115"/>
              <a:gd name="T23" fmla="*/ 1 h 78"/>
              <a:gd name="T24" fmla="*/ 89 w 115"/>
              <a:gd name="T25" fmla="*/ 13 h 78"/>
              <a:gd name="T26" fmla="*/ 98 w 115"/>
              <a:gd name="T27" fmla="*/ 21 h 78"/>
              <a:gd name="T28" fmla="*/ 110 w 115"/>
              <a:gd name="T29" fmla="*/ 35 h 78"/>
              <a:gd name="T30" fmla="*/ 114 w 115"/>
              <a:gd name="T31" fmla="*/ 56 h 78"/>
              <a:gd name="T32" fmla="*/ 113 w 115"/>
              <a:gd name="T33" fmla="*/ 63 h 78"/>
              <a:gd name="T34" fmla="*/ 108 w 115"/>
              <a:gd name="T35" fmla="*/ 70 h 78"/>
              <a:gd name="T36" fmla="*/ 96 w 115"/>
              <a:gd name="T37" fmla="*/ 77 h 78"/>
              <a:gd name="T38" fmla="*/ 87 w 115"/>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78">
                <a:moveTo>
                  <a:pt x="87" y="78"/>
                </a:moveTo>
                <a:cubicBezTo>
                  <a:pt x="77" y="78"/>
                  <a:pt x="69" y="75"/>
                  <a:pt x="61" y="71"/>
                </a:cubicBezTo>
                <a:cubicBezTo>
                  <a:pt x="56" y="69"/>
                  <a:pt x="48" y="66"/>
                  <a:pt x="42" y="59"/>
                </a:cubicBezTo>
                <a:cubicBezTo>
                  <a:pt x="41" y="59"/>
                  <a:pt x="41" y="59"/>
                  <a:pt x="41" y="59"/>
                </a:cubicBezTo>
                <a:cubicBezTo>
                  <a:pt x="39" y="60"/>
                  <a:pt x="36" y="60"/>
                  <a:pt x="34" y="60"/>
                </a:cubicBezTo>
                <a:cubicBezTo>
                  <a:pt x="26" y="60"/>
                  <a:pt x="18" y="57"/>
                  <a:pt x="12" y="53"/>
                </a:cubicBezTo>
                <a:cubicBezTo>
                  <a:pt x="6" y="48"/>
                  <a:pt x="1" y="40"/>
                  <a:pt x="1" y="32"/>
                </a:cubicBezTo>
                <a:cubicBezTo>
                  <a:pt x="0" y="24"/>
                  <a:pt x="2" y="17"/>
                  <a:pt x="7" y="11"/>
                </a:cubicBezTo>
                <a:cubicBezTo>
                  <a:pt x="15" y="2"/>
                  <a:pt x="26" y="1"/>
                  <a:pt x="31" y="1"/>
                </a:cubicBezTo>
                <a:cubicBezTo>
                  <a:pt x="38" y="0"/>
                  <a:pt x="46" y="0"/>
                  <a:pt x="53" y="0"/>
                </a:cubicBezTo>
                <a:cubicBezTo>
                  <a:pt x="54" y="0"/>
                  <a:pt x="55" y="0"/>
                  <a:pt x="55" y="0"/>
                </a:cubicBezTo>
                <a:cubicBezTo>
                  <a:pt x="63" y="0"/>
                  <a:pt x="67" y="0"/>
                  <a:pt x="70" y="1"/>
                </a:cubicBezTo>
                <a:cubicBezTo>
                  <a:pt x="79" y="4"/>
                  <a:pt x="85" y="9"/>
                  <a:pt x="89" y="13"/>
                </a:cubicBezTo>
                <a:cubicBezTo>
                  <a:pt x="98" y="21"/>
                  <a:pt x="98" y="21"/>
                  <a:pt x="98" y="21"/>
                </a:cubicBezTo>
                <a:cubicBezTo>
                  <a:pt x="101" y="24"/>
                  <a:pt x="106" y="28"/>
                  <a:pt x="110" y="35"/>
                </a:cubicBezTo>
                <a:cubicBezTo>
                  <a:pt x="114" y="41"/>
                  <a:pt x="115" y="49"/>
                  <a:pt x="114" y="56"/>
                </a:cubicBezTo>
                <a:cubicBezTo>
                  <a:pt x="113" y="63"/>
                  <a:pt x="113" y="63"/>
                  <a:pt x="113" y="63"/>
                </a:cubicBezTo>
                <a:cubicBezTo>
                  <a:pt x="108" y="70"/>
                  <a:pt x="108" y="70"/>
                  <a:pt x="108" y="70"/>
                </a:cubicBezTo>
                <a:cubicBezTo>
                  <a:pt x="104" y="73"/>
                  <a:pt x="101" y="76"/>
                  <a:pt x="96" y="77"/>
                </a:cubicBezTo>
                <a:cubicBezTo>
                  <a:pt x="93" y="77"/>
                  <a:pt x="90" y="78"/>
                  <a:pt x="87" y="78"/>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17084675" y="10656888"/>
            <a:ext cx="274638" cy="219075"/>
          </a:xfrm>
          <a:custGeom>
            <a:avLst/>
            <a:gdLst>
              <a:gd name="T0" fmla="*/ 43 w 87"/>
              <a:gd name="T1" fmla="*/ 69 h 69"/>
              <a:gd name="T2" fmla="*/ 31 w 87"/>
              <a:gd name="T3" fmla="*/ 67 h 69"/>
              <a:gd name="T4" fmla="*/ 25 w 87"/>
              <a:gd name="T5" fmla="*/ 64 h 69"/>
              <a:gd name="T6" fmla="*/ 22 w 87"/>
              <a:gd name="T7" fmla="*/ 61 h 69"/>
              <a:gd name="T8" fmla="*/ 9 w 87"/>
              <a:gd name="T9" fmla="*/ 54 h 69"/>
              <a:gd name="T10" fmla="*/ 6 w 87"/>
              <a:gd name="T11" fmla="*/ 51 h 69"/>
              <a:gd name="T12" fmla="*/ 5 w 87"/>
              <a:gd name="T13" fmla="*/ 47 h 69"/>
              <a:gd name="T14" fmla="*/ 10 w 87"/>
              <a:gd name="T15" fmla="*/ 22 h 69"/>
              <a:gd name="T16" fmla="*/ 17 w 87"/>
              <a:gd name="T17" fmla="*/ 15 h 69"/>
              <a:gd name="T18" fmla="*/ 30 w 87"/>
              <a:gd name="T19" fmla="*/ 5 h 69"/>
              <a:gd name="T20" fmla="*/ 32 w 87"/>
              <a:gd name="T21" fmla="*/ 4 h 69"/>
              <a:gd name="T22" fmla="*/ 36 w 87"/>
              <a:gd name="T23" fmla="*/ 2 h 69"/>
              <a:gd name="T24" fmla="*/ 52 w 87"/>
              <a:gd name="T25" fmla="*/ 0 h 69"/>
              <a:gd name="T26" fmla="*/ 74 w 87"/>
              <a:gd name="T27" fmla="*/ 8 h 69"/>
              <a:gd name="T28" fmla="*/ 86 w 87"/>
              <a:gd name="T29" fmla="*/ 31 h 69"/>
              <a:gd name="T30" fmla="*/ 82 w 87"/>
              <a:gd name="T31" fmla="*/ 53 h 69"/>
              <a:gd name="T32" fmla="*/ 60 w 87"/>
              <a:gd name="T33" fmla="*/ 65 h 69"/>
              <a:gd name="T34" fmla="*/ 56 w 87"/>
              <a:gd name="T35" fmla="*/ 65 h 69"/>
              <a:gd name="T36" fmla="*/ 43 w 87"/>
              <a:gd name="T3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69">
                <a:moveTo>
                  <a:pt x="43" y="69"/>
                </a:moveTo>
                <a:cubicBezTo>
                  <a:pt x="39" y="69"/>
                  <a:pt x="35" y="68"/>
                  <a:pt x="31" y="67"/>
                </a:cubicBezTo>
                <a:cubicBezTo>
                  <a:pt x="25" y="64"/>
                  <a:pt x="25" y="64"/>
                  <a:pt x="25" y="64"/>
                </a:cubicBezTo>
                <a:cubicBezTo>
                  <a:pt x="22" y="61"/>
                  <a:pt x="22" y="61"/>
                  <a:pt x="22" y="61"/>
                </a:cubicBezTo>
                <a:cubicBezTo>
                  <a:pt x="18" y="60"/>
                  <a:pt x="14" y="58"/>
                  <a:pt x="9" y="54"/>
                </a:cubicBezTo>
                <a:cubicBezTo>
                  <a:pt x="6" y="51"/>
                  <a:pt x="6" y="51"/>
                  <a:pt x="6" y="51"/>
                </a:cubicBezTo>
                <a:cubicBezTo>
                  <a:pt x="5" y="47"/>
                  <a:pt x="5" y="47"/>
                  <a:pt x="5" y="47"/>
                </a:cubicBezTo>
                <a:cubicBezTo>
                  <a:pt x="3" y="43"/>
                  <a:pt x="0" y="33"/>
                  <a:pt x="10" y="22"/>
                </a:cubicBezTo>
                <a:cubicBezTo>
                  <a:pt x="17" y="15"/>
                  <a:pt x="17" y="15"/>
                  <a:pt x="17" y="15"/>
                </a:cubicBezTo>
                <a:cubicBezTo>
                  <a:pt x="20" y="12"/>
                  <a:pt x="24" y="8"/>
                  <a:pt x="30" y="5"/>
                </a:cubicBezTo>
                <a:cubicBezTo>
                  <a:pt x="32" y="4"/>
                  <a:pt x="32" y="4"/>
                  <a:pt x="32" y="4"/>
                </a:cubicBezTo>
                <a:cubicBezTo>
                  <a:pt x="36" y="2"/>
                  <a:pt x="36" y="2"/>
                  <a:pt x="36" y="2"/>
                </a:cubicBezTo>
                <a:cubicBezTo>
                  <a:pt x="41" y="1"/>
                  <a:pt x="46" y="0"/>
                  <a:pt x="52" y="0"/>
                </a:cubicBezTo>
                <a:cubicBezTo>
                  <a:pt x="60" y="0"/>
                  <a:pt x="68" y="3"/>
                  <a:pt x="74" y="8"/>
                </a:cubicBezTo>
                <a:cubicBezTo>
                  <a:pt x="81" y="13"/>
                  <a:pt x="85" y="22"/>
                  <a:pt x="86" y="31"/>
                </a:cubicBezTo>
                <a:cubicBezTo>
                  <a:pt x="87" y="38"/>
                  <a:pt x="87" y="46"/>
                  <a:pt x="82" y="53"/>
                </a:cubicBezTo>
                <a:cubicBezTo>
                  <a:pt x="78" y="61"/>
                  <a:pt x="69" y="65"/>
                  <a:pt x="60" y="65"/>
                </a:cubicBezTo>
                <a:cubicBezTo>
                  <a:pt x="56" y="65"/>
                  <a:pt x="56" y="65"/>
                  <a:pt x="56" y="65"/>
                </a:cubicBezTo>
                <a:cubicBezTo>
                  <a:pt x="52" y="68"/>
                  <a:pt x="48" y="69"/>
                  <a:pt x="43" y="69"/>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6"/>
          <p:cNvSpPr>
            <a:spLocks/>
          </p:cNvSpPr>
          <p:nvPr/>
        </p:nvSpPr>
        <p:spPr bwMode="auto">
          <a:xfrm>
            <a:off x="17308513" y="10755313"/>
            <a:ext cx="263525" cy="187325"/>
          </a:xfrm>
          <a:custGeom>
            <a:avLst/>
            <a:gdLst>
              <a:gd name="T0" fmla="*/ 51 w 83"/>
              <a:gd name="T1" fmla="*/ 59 h 59"/>
              <a:gd name="T2" fmla="*/ 41 w 83"/>
              <a:gd name="T3" fmla="*/ 58 h 59"/>
              <a:gd name="T4" fmla="*/ 8 w 83"/>
              <a:gd name="T5" fmla="*/ 45 h 59"/>
              <a:gd name="T6" fmla="*/ 17 w 83"/>
              <a:gd name="T7" fmla="*/ 5 h 59"/>
              <a:gd name="T8" fmla="*/ 22 w 83"/>
              <a:gd name="T9" fmla="*/ 2 h 59"/>
              <a:gd name="T10" fmla="*/ 30 w 83"/>
              <a:gd name="T11" fmla="*/ 0 h 59"/>
              <a:gd name="T12" fmla="*/ 31 w 83"/>
              <a:gd name="T13" fmla="*/ 0 h 59"/>
              <a:gd name="T14" fmla="*/ 52 w 83"/>
              <a:gd name="T15" fmla="*/ 7 h 59"/>
              <a:gd name="T16" fmla="*/ 52 w 83"/>
              <a:gd name="T17" fmla="*/ 7 h 59"/>
              <a:gd name="T18" fmla="*/ 60 w 83"/>
              <a:gd name="T19" fmla="*/ 7 h 59"/>
              <a:gd name="T20" fmla="*/ 80 w 83"/>
              <a:gd name="T21" fmla="*/ 24 h 59"/>
              <a:gd name="T22" fmla="*/ 79 w 83"/>
              <a:gd name="T23" fmla="*/ 46 h 59"/>
              <a:gd name="T24" fmla="*/ 77 w 83"/>
              <a:gd name="T25" fmla="*/ 50 h 59"/>
              <a:gd name="T26" fmla="*/ 73 w 83"/>
              <a:gd name="T27" fmla="*/ 53 h 59"/>
              <a:gd name="T28" fmla="*/ 51 w 83"/>
              <a:gd name="T2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59">
                <a:moveTo>
                  <a:pt x="51" y="59"/>
                </a:moveTo>
                <a:cubicBezTo>
                  <a:pt x="47" y="59"/>
                  <a:pt x="44" y="59"/>
                  <a:pt x="41" y="58"/>
                </a:cubicBezTo>
                <a:cubicBezTo>
                  <a:pt x="30" y="58"/>
                  <a:pt x="16" y="57"/>
                  <a:pt x="8" y="45"/>
                </a:cubicBezTo>
                <a:cubicBezTo>
                  <a:pt x="0" y="31"/>
                  <a:pt x="6" y="14"/>
                  <a:pt x="17" y="5"/>
                </a:cubicBezTo>
                <a:cubicBezTo>
                  <a:pt x="22" y="2"/>
                  <a:pt x="22" y="2"/>
                  <a:pt x="22" y="2"/>
                </a:cubicBezTo>
                <a:cubicBezTo>
                  <a:pt x="30" y="0"/>
                  <a:pt x="30" y="0"/>
                  <a:pt x="30" y="0"/>
                </a:cubicBezTo>
                <a:cubicBezTo>
                  <a:pt x="30" y="0"/>
                  <a:pt x="31" y="0"/>
                  <a:pt x="31" y="0"/>
                </a:cubicBezTo>
                <a:cubicBezTo>
                  <a:pt x="43" y="0"/>
                  <a:pt x="49" y="4"/>
                  <a:pt x="52" y="7"/>
                </a:cubicBezTo>
                <a:cubicBezTo>
                  <a:pt x="52" y="7"/>
                  <a:pt x="52" y="7"/>
                  <a:pt x="52" y="7"/>
                </a:cubicBezTo>
                <a:cubicBezTo>
                  <a:pt x="55" y="7"/>
                  <a:pt x="57" y="7"/>
                  <a:pt x="60" y="7"/>
                </a:cubicBezTo>
                <a:cubicBezTo>
                  <a:pt x="69" y="10"/>
                  <a:pt x="77" y="16"/>
                  <a:pt x="80" y="24"/>
                </a:cubicBezTo>
                <a:cubicBezTo>
                  <a:pt x="83" y="32"/>
                  <a:pt x="83" y="40"/>
                  <a:pt x="79" y="46"/>
                </a:cubicBezTo>
                <a:cubicBezTo>
                  <a:pt x="77" y="50"/>
                  <a:pt x="77" y="50"/>
                  <a:pt x="77" y="50"/>
                </a:cubicBezTo>
                <a:cubicBezTo>
                  <a:pt x="73" y="53"/>
                  <a:pt x="73" y="53"/>
                  <a:pt x="73" y="53"/>
                </a:cubicBezTo>
                <a:cubicBezTo>
                  <a:pt x="67" y="57"/>
                  <a:pt x="59" y="59"/>
                  <a:pt x="51" y="59"/>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7"/>
          <p:cNvSpPr>
            <a:spLocks/>
          </p:cNvSpPr>
          <p:nvPr/>
        </p:nvSpPr>
        <p:spPr bwMode="auto">
          <a:xfrm>
            <a:off x="17718088" y="10733088"/>
            <a:ext cx="252413" cy="190500"/>
          </a:xfrm>
          <a:custGeom>
            <a:avLst/>
            <a:gdLst>
              <a:gd name="T0" fmla="*/ 37 w 80"/>
              <a:gd name="T1" fmla="*/ 60 h 60"/>
              <a:gd name="T2" fmla="*/ 31 w 80"/>
              <a:gd name="T3" fmla="*/ 58 h 60"/>
              <a:gd name="T4" fmla="*/ 23 w 80"/>
              <a:gd name="T5" fmla="*/ 55 h 60"/>
              <a:gd name="T6" fmla="*/ 6 w 80"/>
              <a:gd name="T7" fmla="*/ 45 h 60"/>
              <a:gd name="T8" fmla="*/ 8 w 80"/>
              <a:gd name="T9" fmla="*/ 42 h 60"/>
              <a:gd name="T10" fmla="*/ 4 w 80"/>
              <a:gd name="T11" fmla="*/ 17 h 60"/>
              <a:gd name="T12" fmla="*/ 34 w 80"/>
              <a:gd name="T13" fmla="*/ 0 h 60"/>
              <a:gd name="T14" fmla="*/ 39 w 80"/>
              <a:gd name="T15" fmla="*/ 0 h 60"/>
              <a:gd name="T16" fmla="*/ 57 w 80"/>
              <a:gd name="T17" fmla="*/ 2 h 60"/>
              <a:gd name="T18" fmla="*/ 68 w 80"/>
              <a:gd name="T19" fmla="*/ 4 h 60"/>
              <a:gd name="T20" fmla="*/ 75 w 80"/>
              <a:gd name="T21" fmla="*/ 14 h 60"/>
              <a:gd name="T22" fmla="*/ 70 w 80"/>
              <a:gd name="T23" fmla="*/ 47 h 60"/>
              <a:gd name="T24" fmla="*/ 47 w 80"/>
              <a:gd name="T25" fmla="*/ 59 h 60"/>
              <a:gd name="T26" fmla="*/ 41 w 80"/>
              <a:gd name="T27" fmla="*/ 60 h 60"/>
              <a:gd name="T28" fmla="*/ 37 w 80"/>
              <a:gd name="T2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60">
                <a:moveTo>
                  <a:pt x="37" y="60"/>
                </a:moveTo>
                <a:cubicBezTo>
                  <a:pt x="31" y="58"/>
                  <a:pt x="31" y="58"/>
                  <a:pt x="31" y="58"/>
                </a:cubicBezTo>
                <a:cubicBezTo>
                  <a:pt x="27" y="57"/>
                  <a:pt x="24" y="56"/>
                  <a:pt x="23" y="55"/>
                </a:cubicBezTo>
                <a:cubicBezTo>
                  <a:pt x="6" y="45"/>
                  <a:pt x="6" y="45"/>
                  <a:pt x="6" y="45"/>
                </a:cubicBezTo>
                <a:cubicBezTo>
                  <a:pt x="8" y="42"/>
                  <a:pt x="8" y="42"/>
                  <a:pt x="8" y="42"/>
                </a:cubicBezTo>
                <a:cubicBezTo>
                  <a:pt x="0" y="32"/>
                  <a:pt x="1" y="22"/>
                  <a:pt x="4" y="17"/>
                </a:cubicBezTo>
                <a:cubicBezTo>
                  <a:pt x="7" y="9"/>
                  <a:pt x="15" y="0"/>
                  <a:pt x="34" y="0"/>
                </a:cubicBezTo>
                <a:cubicBezTo>
                  <a:pt x="39" y="0"/>
                  <a:pt x="39" y="0"/>
                  <a:pt x="39" y="0"/>
                </a:cubicBezTo>
                <a:cubicBezTo>
                  <a:pt x="45" y="0"/>
                  <a:pt x="51" y="1"/>
                  <a:pt x="57" y="2"/>
                </a:cubicBezTo>
                <a:cubicBezTo>
                  <a:pt x="68" y="4"/>
                  <a:pt x="68" y="4"/>
                  <a:pt x="68" y="4"/>
                </a:cubicBezTo>
                <a:cubicBezTo>
                  <a:pt x="75" y="14"/>
                  <a:pt x="75" y="14"/>
                  <a:pt x="75" y="14"/>
                </a:cubicBezTo>
                <a:cubicBezTo>
                  <a:pt x="80" y="24"/>
                  <a:pt x="78" y="38"/>
                  <a:pt x="70" y="47"/>
                </a:cubicBezTo>
                <a:cubicBezTo>
                  <a:pt x="64" y="54"/>
                  <a:pt x="56" y="58"/>
                  <a:pt x="47" y="59"/>
                </a:cubicBezTo>
                <a:cubicBezTo>
                  <a:pt x="41" y="60"/>
                  <a:pt x="41" y="60"/>
                  <a:pt x="41" y="60"/>
                </a:cubicBezTo>
                <a:lnTo>
                  <a:pt x="37" y="60"/>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8"/>
          <p:cNvSpPr>
            <a:spLocks/>
          </p:cNvSpPr>
          <p:nvPr/>
        </p:nvSpPr>
        <p:spPr bwMode="auto">
          <a:xfrm>
            <a:off x="18011775" y="10739438"/>
            <a:ext cx="238125" cy="196850"/>
          </a:xfrm>
          <a:custGeom>
            <a:avLst/>
            <a:gdLst>
              <a:gd name="T0" fmla="*/ 23 w 75"/>
              <a:gd name="T1" fmla="*/ 62 h 62"/>
              <a:gd name="T2" fmla="*/ 19 w 75"/>
              <a:gd name="T3" fmla="*/ 61 h 62"/>
              <a:gd name="T4" fmla="*/ 0 w 75"/>
              <a:gd name="T5" fmla="*/ 38 h 62"/>
              <a:gd name="T6" fmla="*/ 20 w 75"/>
              <a:gd name="T7" fmla="*/ 13 h 62"/>
              <a:gd name="T8" fmla="*/ 25 w 75"/>
              <a:gd name="T9" fmla="*/ 10 h 62"/>
              <a:gd name="T10" fmla="*/ 51 w 75"/>
              <a:gd name="T11" fmla="*/ 0 h 62"/>
              <a:gd name="T12" fmla="*/ 59 w 75"/>
              <a:gd name="T13" fmla="*/ 0 h 62"/>
              <a:gd name="T14" fmla="*/ 68 w 75"/>
              <a:gd name="T15" fmla="*/ 6 h 62"/>
              <a:gd name="T16" fmla="*/ 75 w 75"/>
              <a:gd name="T17" fmla="*/ 24 h 62"/>
              <a:gd name="T18" fmla="*/ 61 w 75"/>
              <a:gd name="T19" fmla="*/ 52 h 62"/>
              <a:gd name="T20" fmla="*/ 40 w 75"/>
              <a:gd name="T21" fmla="*/ 60 h 62"/>
              <a:gd name="T22" fmla="*/ 34 w 75"/>
              <a:gd name="T23" fmla="*/ 61 h 62"/>
              <a:gd name="T24" fmla="*/ 26 w 75"/>
              <a:gd name="T25" fmla="*/ 62 h 62"/>
              <a:gd name="T26" fmla="*/ 23 w 75"/>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62">
                <a:moveTo>
                  <a:pt x="23" y="62"/>
                </a:moveTo>
                <a:cubicBezTo>
                  <a:pt x="19" y="61"/>
                  <a:pt x="19" y="61"/>
                  <a:pt x="19" y="61"/>
                </a:cubicBezTo>
                <a:cubicBezTo>
                  <a:pt x="8" y="59"/>
                  <a:pt x="0" y="49"/>
                  <a:pt x="0" y="38"/>
                </a:cubicBezTo>
                <a:cubicBezTo>
                  <a:pt x="0" y="30"/>
                  <a:pt x="4" y="19"/>
                  <a:pt x="20" y="13"/>
                </a:cubicBezTo>
                <a:cubicBezTo>
                  <a:pt x="22" y="13"/>
                  <a:pt x="24" y="11"/>
                  <a:pt x="25" y="10"/>
                </a:cubicBezTo>
                <a:cubicBezTo>
                  <a:pt x="31" y="6"/>
                  <a:pt x="39" y="0"/>
                  <a:pt x="51" y="0"/>
                </a:cubicBezTo>
                <a:cubicBezTo>
                  <a:pt x="59" y="0"/>
                  <a:pt x="59" y="0"/>
                  <a:pt x="59" y="0"/>
                </a:cubicBezTo>
                <a:cubicBezTo>
                  <a:pt x="68" y="6"/>
                  <a:pt x="68" y="6"/>
                  <a:pt x="68" y="6"/>
                </a:cubicBezTo>
                <a:cubicBezTo>
                  <a:pt x="71" y="10"/>
                  <a:pt x="75" y="16"/>
                  <a:pt x="75" y="24"/>
                </a:cubicBezTo>
                <a:cubicBezTo>
                  <a:pt x="75" y="35"/>
                  <a:pt x="70" y="45"/>
                  <a:pt x="61" y="52"/>
                </a:cubicBezTo>
                <a:cubicBezTo>
                  <a:pt x="54" y="57"/>
                  <a:pt x="46" y="59"/>
                  <a:pt x="40" y="60"/>
                </a:cubicBezTo>
                <a:cubicBezTo>
                  <a:pt x="34" y="61"/>
                  <a:pt x="34" y="61"/>
                  <a:pt x="34" y="61"/>
                </a:cubicBezTo>
                <a:cubicBezTo>
                  <a:pt x="31" y="62"/>
                  <a:pt x="29" y="62"/>
                  <a:pt x="26" y="62"/>
                </a:cubicBezTo>
                <a:lnTo>
                  <a:pt x="23" y="62"/>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9"/>
          <p:cNvSpPr>
            <a:spLocks/>
          </p:cNvSpPr>
          <p:nvPr/>
        </p:nvSpPr>
        <p:spPr bwMode="auto">
          <a:xfrm>
            <a:off x="18116550" y="10514013"/>
            <a:ext cx="268288" cy="196850"/>
          </a:xfrm>
          <a:custGeom>
            <a:avLst/>
            <a:gdLst>
              <a:gd name="T0" fmla="*/ 36 w 85"/>
              <a:gd name="T1" fmla="*/ 62 h 62"/>
              <a:gd name="T2" fmla="*/ 20 w 85"/>
              <a:gd name="T3" fmla="*/ 59 h 62"/>
              <a:gd name="T4" fmla="*/ 6 w 85"/>
              <a:gd name="T5" fmla="*/ 49 h 62"/>
              <a:gd name="T6" fmla="*/ 4 w 85"/>
              <a:gd name="T7" fmla="*/ 23 h 62"/>
              <a:gd name="T8" fmla="*/ 6 w 85"/>
              <a:gd name="T9" fmla="*/ 19 h 62"/>
              <a:gd name="T10" fmla="*/ 11 w 85"/>
              <a:gd name="T11" fmla="*/ 14 h 62"/>
              <a:gd name="T12" fmla="*/ 42 w 85"/>
              <a:gd name="T13" fmla="*/ 1 h 62"/>
              <a:gd name="T14" fmla="*/ 48 w 85"/>
              <a:gd name="T15" fmla="*/ 0 h 62"/>
              <a:gd name="T16" fmla="*/ 60 w 85"/>
              <a:gd name="T17" fmla="*/ 2 h 62"/>
              <a:gd name="T18" fmla="*/ 70 w 85"/>
              <a:gd name="T19" fmla="*/ 9 h 62"/>
              <a:gd name="T20" fmla="*/ 78 w 85"/>
              <a:gd name="T21" fmla="*/ 17 h 62"/>
              <a:gd name="T22" fmla="*/ 85 w 85"/>
              <a:gd name="T23" fmla="*/ 35 h 62"/>
              <a:gd name="T24" fmla="*/ 72 w 85"/>
              <a:gd name="T25" fmla="*/ 56 h 62"/>
              <a:gd name="T26" fmla="*/ 60 w 85"/>
              <a:gd name="T27" fmla="*/ 59 h 62"/>
              <a:gd name="T28" fmla="*/ 47 w 85"/>
              <a:gd name="T29" fmla="*/ 61 h 62"/>
              <a:gd name="T30" fmla="*/ 36 w 85"/>
              <a:gd name="T3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62">
                <a:moveTo>
                  <a:pt x="36" y="62"/>
                </a:moveTo>
                <a:cubicBezTo>
                  <a:pt x="30" y="62"/>
                  <a:pt x="25" y="61"/>
                  <a:pt x="20" y="59"/>
                </a:cubicBezTo>
                <a:cubicBezTo>
                  <a:pt x="14" y="57"/>
                  <a:pt x="9" y="53"/>
                  <a:pt x="6" y="49"/>
                </a:cubicBezTo>
                <a:cubicBezTo>
                  <a:pt x="1" y="41"/>
                  <a:pt x="0" y="31"/>
                  <a:pt x="4" y="23"/>
                </a:cubicBezTo>
                <a:cubicBezTo>
                  <a:pt x="6" y="19"/>
                  <a:pt x="6" y="19"/>
                  <a:pt x="6" y="19"/>
                </a:cubicBezTo>
                <a:cubicBezTo>
                  <a:pt x="11" y="14"/>
                  <a:pt x="11" y="14"/>
                  <a:pt x="11" y="14"/>
                </a:cubicBezTo>
                <a:cubicBezTo>
                  <a:pt x="19" y="7"/>
                  <a:pt x="29" y="2"/>
                  <a:pt x="42" y="1"/>
                </a:cubicBezTo>
                <a:cubicBezTo>
                  <a:pt x="48" y="0"/>
                  <a:pt x="48" y="0"/>
                  <a:pt x="48" y="0"/>
                </a:cubicBezTo>
                <a:cubicBezTo>
                  <a:pt x="52" y="0"/>
                  <a:pt x="56" y="1"/>
                  <a:pt x="60" y="2"/>
                </a:cubicBezTo>
                <a:cubicBezTo>
                  <a:pt x="64" y="4"/>
                  <a:pt x="68" y="7"/>
                  <a:pt x="70" y="9"/>
                </a:cubicBezTo>
                <a:cubicBezTo>
                  <a:pt x="73" y="11"/>
                  <a:pt x="76" y="14"/>
                  <a:pt x="78" y="17"/>
                </a:cubicBezTo>
                <a:cubicBezTo>
                  <a:pt x="80" y="19"/>
                  <a:pt x="85" y="26"/>
                  <a:pt x="85" y="35"/>
                </a:cubicBezTo>
                <a:cubicBezTo>
                  <a:pt x="84" y="43"/>
                  <a:pt x="79" y="51"/>
                  <a:pt x="72" y="56"/>
                </a:cubicBezTo>
                <a:cubicBezTo>
                  <a:pt x="67" y="58"/>
                  <a:pt x="62" y="59"/>
                  <a:pt x="60" y="59"/>
                </a:cubicBezTo>
                <a:cubicBezTo>
                  <a:pt x="47" y="61"/>
                  <a:pt x="47" y="61"/>
                  <a:pt x="47" y="61"/>
                </a:cubicBezTo>
                <a:cubicBezTo>
                  <a:pt x="44" y="61"/>
                  <a:pt x="40" y="62"/>
                  <a:pt x="36" y="62"/>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0"/>
          <p:cNvSpPr>
            <a:spLocks/>
          </p:cNvSpPr>
          <p:nvPr/>
        </p:nvSpPr>
        <p:spPr bwMode="auto">
          <a:xfrm>
            <a:off x="18157825" y="10663238"/>
            <a:ext cx="173038" cy="174625"/>
          </a:xfrm>
          <a:custGeom>
            <a:avLst/>
            <a:gdLst>
              <a:gd name="T0" fmla="*/ 23 w 55"/>
              <a:gd name="T1" fmla="*/ 55 h 55"/>
              <a:gd name="T2" fmla="*/ 16 w 55"/>
              <a:gd name="T3" fmla="*/ 53 h 55"/>
              <a:gd name="T4" fmla="*/ 14 w 55"/>
              <a:gd name="T5" fmla="*/ 52 h 55"/>
              <a:gd name="T6" fmla="*/ 3 w 55"/>
              <a:gd name="T7" fmla="*/ 43 h 55"/>
              <a:gd name="T8" fmla="*/ 3 w 55"/>
              <a:gd name="T9" fmla="*/ 37 h 55"/>
              <a:gd name="T10" fmla="*/ 2 w 55"/>
              <a:gd name="T11" fmla="*/ 32 h 55"/>
              <a:gd name="T12" fmla="*/ 15 w 55"/>
              <a:gd name="T13" fmla="*/ 4 h 55"/>
              <a:gd name="T14" fmla="*/ 20 w 55"/>
              <a:gd name="T15" fmla="*/ 1 h 55"/>
              <a:gd name="T16" fmla="*/ 29 w 55"/>
              <a:gd name="T17" fmla="*/ 0 h 55"/>
              <a:gd name="T18" fmla="*/ 35 w 55"/>
              <a:gd name="T19" fmla="*/ 1 h 55"/>
              <a:gd name="T20" fmla="*/ 53 w 55"/>
              <a:gd name="T21" fmla="*/ 17 h 55"/>
              <a:gd name="T22" fmla="*/ 52 w 55"/>
              <a:gd name="T23" fmla="*/ 37 h 55"/>
              <a:gd name="T24" fmla="*/ 47 w 55"/>
              <a:gd name="T25" fmla="*/ 45 h 55"/>
              <a:gd name="T26" fmla="*/ 45 w 55"/>
              <a:gd name="T27" fmla="*/ 47 h 55"/>
              <a:gd name="T28" fmla="*/ 42 w 55"/>
              <a:gd name="T29" fmla="*/ 50 h 55"/>
              <a:gd name="T30" fmla="*/ 27 w 55"/>
              <a:gd name="T31" fmla="*/ 55 h 55"/>
              <a:gd name="T32" fmla="*/ 23 w 55"/>
              <a:gd name="T3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5">
                <a:moveTo>
                  <a:pt x="23" y="55"/>
                </a:moveTo>
                <a:cubicBezTo>
                  <a:pt x="16" y="53"/>
                  <a:pt x="16" y="53"/>
                  <a:pt x="16" y="53"/>
                </a:cubicBezTo>
                <a:cubicBezTo>
                  <a:pt x="14" y="52"/>
                  <a:pt x="14" y="52"/>
                  <a:pt x="14" y="52"/>
                </a:cubicBezTo>
                <a:cubicBezTo>
                  <a:pt x="3" y="43"/>
                  <a:pt x="3" y="43"/>
                  <a:pt x="3" y="43"/>
                </a:cubicBezTo>
                <a:cubicBezTo>
                  <a:pt x="3" y="37"/>
                  <a:pt x="3" y="37"/>
                  <a:pt x="3" y="37"/>
                </a:cubicBezTo>
                <a:cubicBezTo>
                  <a:pt x="2" y="32"/>
                  <a:pt x="2" y="32"/>
                  <a:pt x="2" y="32"/>
                </a:cubicBezTo>
                <a:cubicBezTo>
                  <a:pt x="0" y="21"/>
                  <a:pt x="6" y="9"/>
                  <a:pt x="15" y="4"/>
                </a:cubicBezTo>
                <a:cubicBezTo>
                  <a:pt x="20" y="1"/>
                  <a:pt x="20" y="1"/>
                  <a:pt x="20" y="1"/>
                </a:cubicBezTo>
                <a:cubicBezTo>
                  <a:pt x="29" y="0"/>
                  <a:pt x="29" y="0"/>
                  <a:pt x="29" y="0"/>
                </a:cubicBezTo>
                <a:cubicBezTo>
                  <a:pt x="31" y="0"/>
                  <a:pt x="33" y="0"/>
                  <a:pt x="35" y="1"/>
                </a:cubicBezTo>
                <a:cubicBezTo>
                  <a:pt x="44" y="3"/>
                  <a:pt x="50" y="9"/>
                  <a:pt x="53" y="17"/>
                </a:cubicBezTo>
                <a:cubicBezTo>
                  <a:pt x="55" y="23"/>
                  <a:pt x="55" y="30"/>
                  <a:pt x="52" y="37"/>
                </a:cubicBezTo>
                <a:cubicBezTo>
                  <a:pt x="51" y="40"/>
                  <a:pt x="48" y="43"/>
                  <a:pt x="47" y="45"/>
                </a:cubicBezTo>
                <a:cubicBezTo>
                  <a:pt x="45" y="47"/>
                  <a:pt x="45" y="47"/>
                  <a:pt x="45" y="47"/>
                </a:cubicBezTo>
                <a:cubicBezTo>
                  <a:pt x="42" y="50"/>
                  <a:pt x="42" y="50"/>
                  <a:pt x="42" y="50"/>
                </a:cubicBezTo>
                <a:cubicBezTo>
                  <a:pt x="38" y="53"/>
                  <a:pt x="33" y="55"/>
                  <a:pt x="27" y="55"/>
                </a:cubicBezTo>
                <a:lnTo>
                  <a:pt x="23" y="55"/>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1"/>
          <p:cNvSpPr>
            <a:spLocks/>
          </p:cNvSpPr>
          <p:nvPr/>
        </p:nvSpPr>
        <p:spPr bwMode="auto">
          <a:xfrm>
            <a:off x="17651413" y="10402888"/>
            <a:ext cx="211138" cy="180975"/>
          </a:xfrm>
          <a:custGeom>
            <a:avLst/>
            <a:gdLst>
              <a:gd name="T0" fmla="*/ 25 w 67"/>
              <a:gd name="T1" fmla="*/ 57 h 57"/>
              <a:gd name="T2" fmla="*/ 21 w 67"/>
              <a:gd name="T3" fmla="*/ 56 h 57"/>
              <a:gd name="T4" fmla="*/ 0 w 67"/>
              <a:gd name="T5" fmla="*/ 35 h 57"/>
              <a:gd name="T6" fmla="*/ 0 w 67"/>
              <a:gd name="T7" fmla="*/ 27 h 57"/>
              <a:gd name="T8" fmla="*/ 7 w 67"/>
              <a:gd name="T9" fmla="*/ 17 h 57"/>
              <a:gd name="T10" fmla="*/ 13 w 67"/>
              <a:gd name="T11" fmla="*/ 9 h 57"/>
              <a:gd name="T12" fmla="*/ 17 w 67"/>
              <a:gd name="T13" fmla="*/ 6 h 57"/>
              <a:gd name="T14" fmla="*/ 37 w 67"/>
              <a:gd name="T15" fmla="*/ 0 h 57"/>
              <a:gd name="T16" fmla="*/ 64 w 67"/>
              <a:gd name="T17" fmla="*/ 17 h 57"/>
              <a:gd name="T18" fmla="*/ 63 w 67"/>
              <a:gd name="T19" fmla="*/ 35 h 57"/>
              <a:gd name="T20" fmla="*/ 53 w 67"/>
              <a:gd name="T21" fmla="*/ 48 h 57"/>
              <a:gd name="T22" fmla="*/ 50 w 67"/>
              <a:gd name="T23" fmla="*/ 50 h 57"/>
              <a:gd name="T24" fmla="*/ 45 w 67"/>
              <a:gd name="T25" fmla="*/ 51 h 57"/>
              <a:gd name="T26" fmla="*/ 27 w 67"/>
              <a:gd name="T27" fmla="*/ 57 h 57"/>
              <a:gd name="T28" fmla="*/ 25 w 67"/>
              <a:gd name="T2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57">
                <a:moveTo>
                  <a:pt x="25" y="57"/>
                </a:moveTo>
                <a:cubicBezTo>
                  <a:pt x="21" y="56"/>
                  <a:pt x="21" y="56"/>
                  <a:pt x="21" y="56"/>
                </a:cubicBezTo>
                <a:cubicBezTo>
                  <a:pt x="10" y="54"/>
                  <a:pt x="1" y="46"/>
                  <a:pt x="0" y="35"/>
                </a:cubicBezTo>
                <a:cubicBezTo>
                  <a:pt x="0" y="27"/>
                  <a:pt x="0" y="27"/>
                  <a:pt x="0" y="27"/>
                </a:cubicBezTo>
                <a:cubicBezTo>
                  <a:pt x="7" y="17"/>
                  <a:pt x="7" y="17"/>
                  <a:pt x="7" y="17"/>
                </a:cubicBezTo>
                <a:cubicBezTo>
                  <a:pt x="13" y="9"/>
                  <a:pt x="13" y="9"/>
                  <a:pt x="13" y="9"/>
                </a:cubicBezTo>
                <a:cubicBezTo>
                  <a:pt x="17" y="6"/>
                  <a:pt x="17" y="6"/>
                  <a:pt x="17" y="6"/>
                </a:cubicBezTo>
                <a:cubicBezTo>
                  <a:pt x="23" y="2"/>
                  <a:pt x="29" y="0"/>
                  <a:pt x="37" y="0"/>
                </a:cubicBezTo>
                <a:cubicBezTo>
                  <a:pt x="52" y="0"/>
                  <a:pt x="61" y="7"/>
                  <a:pt x="64" y="17"/>
                </a:cubicBezTo>
                <a:cubicBezTo>
                  <a:pt x="67" y="25"/>
                  <a:pt x="64" y="33"/>
                  <a:pt x="63" y="35"/>
                </a:cubicBezTo>
                <a:cubicBezTo>
                  <a:pt x="62" y="37"/>
                  <a:pt x="60" y="44"/>
                  <a:pt x="53" y="48"/>
                </a:cubicBezTo>
                <a:cubicBezTo>
                  <a:pt x="50" y="50"/>
                  <a:pt x="50" y="50"/>
                  <a:pt x="50" y="50"/>
                </a:cubicBezTo>
                <a:cubicBezTo>
                  <a:pt x="45" y="51"/>
                  <a:pt x="45" y="51"/>
                  <a:pt x="45" y="51"/>
                </a:cubicBezTo>
                <a:cubicBezTo>
                  <a:pt x="41" y="55"/>
                  <a:pt x="34" y="57"/>
                  <a:pt x="27" y="57"/>
                </a:cubicBezTo>
                <a:lnTo>
                  <a:pt x="25" y="57"/>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2"/>
          <p:cNvSpPr>
            <a:spLocks/>
          </p:cNvSpPr>
          <p:nvPr/>
        </p:nvSpPr>
        <p:spPr bwMode="auto">
          <a:xfrm>
            <a:off x="17603788" y="10552113"/>
            <a:ext cx="182563" cy="180975"/>
          </a:xfrm>
          <a:custGeom>
            <a:avLst/>
            <a:gdLst>
              <a:gd name="T0" fmla="*/ 25 w 58"/>
              <a:gd name="T1" fmla="*/ 57 h 57"/>
              <a:gd name="T2" fmla="*/ 19 w 58"/>
              <a:gd name="T3" fmla="*/ 56 h 57"/>
              <a:gd name="T4" fmla="*/ 0 w 58"/>
              <a:gd name="T5" fmla="*/ 40 h 57"/>
              <a:gd name="T6" fmla="*/ 0 w 58"/>
              <a:gd name="T7" fmla="*/ 37 h 57"/>
              <a:gd name="T8" fmla="*/ 0 w 58"/>
              <a:gd name="T9" fmla="*/ 28 h 57"/>
              <a:gd name="T10" fmla="*/ 4 w 58"/>
              <a:gd name="T11" fmla="*/ 12 h 57"/>
              <a:gd name="T12" fmla="*/ 7 w 58"/>
              <a:gd name="T13" fmla="*/ 9 h 57"/>
              <a:gd name="T14" fmla="*/ 13 w 58"/>
              <a:gd name="T15" fmla="*/ 4 h 57"/>
              <a:gd name="T16" fmla="*/ 30 w 58"/>
              <a:gd name="T17" fmla="*/ 0 h 57"/>
              <a:gd name="T18" fmla="*/ 47 w 58"/>
              <a:gd name="T19" fmla="*/ 4 h 57"/>
              <a:gd name="T20" fmla="*/ 56 w 58"/>
              <a:gd name="T21" fmla="*/ 10 h 57"/>
              <a:gd name="T22" fmla="*/ 56 w 58"/>
              <a:gd name="T23" fmla="*/ 21 h 57"/>
              <a:gd name="T24" fmla="*/ 55 w 58"/>
              <a:gd name="T25" fmla="*/ 35 h 57"/>
              <a:gd name="T26" fmla="*/ 54 w 58"/>
              <a:gd name="T27" fmla="*/ 37 h 57"/>
              <a:gd name="T28" fmla="*/ 52 w 58"/>
              <a:gd name="T29" fmla="*/ 40 h 57"/>
              <a:gd name="T30" fmla="*/ 33 w 58"/>
              <a:gd name="T31" fmla="*/ 32 h 57"/>
              <a:gd name="T32" fmla="*/ 50 w 58"/>
              <a:gd name="T33" fmla="*/ 43 h 57"/>
              <a:gd name="T34" fmla="*/ 35 w 58"/>
              <a:gd name="T35" fmla="*/ 56 h 57"/>
              <a:gd name="T36" fmla="*/ 32 w 58"/>
              <a:gd name="T37" fmla="*/ 57 h 57"/>
              <a:gd name="T38" fmla="*/ 27 w 58"/>
              <a:gd name="T39" fmla="*/ 57 h 57"/>
              <a:gd name="T40" fmla="*/ 25 w 58"/>
              <a:gd name="T4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57">
                <a:moveTo>
                  <a:pt x="25" y="57"/>
                </a:moveTo>
                <a:cubicBezTo>
                  <a:pt x="19" y="56"/>
                  <a:pt x="19" y="56"/>
                  <a:pt x="19" y="56"/>
                </a:cubicBezTo>
                <a:cubicBezTo>
                  <a:pt x="6" y="53"/>
                  <a:pt x="2" y="45"/>
                  <a:pt x="0" y="40"/>
                </a:cubicBezTo>
                <a:cubicBezTo>
                  <a:pt x="0" y="37"/>
                  <a:pt x="0" y="37"/>
                  <a:pt x="0" y="37"/>
                </a:cubicBezTo>
                <a:cubicBezTo>
                  <a:pt x="0" y="28"/>
                  <a:pt x="0" y="28"/>
                  <a:pt x="0" y="28"/>
                </a:cubicBezTo>
                <a:cubicBezTo>
                  <a:pt x="0" y="25"/>
                  <a:pt x="0" y="19"/>
                  <a:pt x="4" y="12"/>
                </a:cubicBezTo>
                <a:cubicBezTo>
                  <a:pt x="7" y="9"/>
                  <a:pt x="7" y="9"/>
                  <a:pt x="7" y="9"/>
                </a:cubicBezTo>
                <a:cubicBezTo>
                  <a:pt x="13" y="4"/>
                  <a:pt x="13" y="4"/>
                  <a:pt x="13" y="4"/>
                </a:cubicBezTo>
                <a:cubicBezTo>
                  <a:pt x="18" y="1"/>
                  <a:pt x="24" y="0"/>
                  <a:pt x="30" y="0"/>
                </a:cubicBezTo>
                <a:cubicBezTo>
                  <a:pt x="36" y="0"/>
                  <a:pt x="42" y="1"/>
                  <a:pt x="47" y="4"/>
                </a:cubicBezTo>
                <a:cubicBezTo>
                  <a:pt x="56" y="10"/>
                  <a:pt x="56" y="10"/>
                  <a:pt x="56" y="10"/>
                </a:cubicBezTo>
                <a:cubicBezTo>
                  <a:pt x="56" y="21"/>
                  <a:pt x="56" y="21"/>
                  <a:pt x="56" y="21"/>
                </a:cubicBezTo>
                <a:cubicBezTo>
                  <a:pt x="57" y="23"/>
                  <a:pt x="58" y="29"/>
                  <a:pt x="55" y="35"/>
                </a:cubicBezTo>
                <a:cubicBezTo>
                  <a:pt x="54" y="37"/>
                  <a:pt x="54" y="37"/>
                  <a:pt x="54" y="37"/>
                </a:cubicBezTo>
                <a:cubicBezTo>
                  <a:pt x="52" y="40"/>
                  <a:pt x="52" y="40"/>
                  <a:pt x="52" y="40"/>
                </a:cubicBezTo>
                <a:cubicBezTo>
                  <a:pt x="33" y="32"/>
                  <a:pt x="33" y="32"/>
                  <a:pt x="33" y="32"/>
                </a:cubicBezTo>
                <a:cubicBezTo>
                  <a:pt x="50" y="43"/>
                  <a:pt x="50" y="43"/>
                  <a:pt x="50" y="43"/>
                </a:cubicBezTo>
                <a:cubicBezTo>
                  <a:pt x="48" y="46"/>
                  <a:pt x="44" y="53"/>
                  <a:pt x="35" y="56"/>
                </a:cubicBezTo>
                <a:cubicBezTo>
                  <a:pt x="32" y="57"/>
                  <a:pt x="32" y="57"/>
                  <a:pt x="32" y="57"/>
                </a:cubicBezTo>
                <a:cubicBezTo>
                  <a:pt x="27" y="57"/>
                  <a:pt x="27" y="57"/>
                  <a:pt x="27" y="57"/>
                </a:cubicBezTo>
                <a:lnTo>
                  <a:pt x="25" y="57"/>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3"/>
          <p:cNvSpPr>
            <a:spLocks/>
          </p:cNvSpPr>
          <p:nvPr/>
        </p:nvSpPr>
        <p:spPr bwMode="auto">
          <a:xfrm>
            <a:off x="17673638" y="10558463"/>
            <a:ext cx="217488" cy="215900"/>
          </a:xfrm>
          <a:custGeom>
            <a:avLst/>
            <a:gdLst>
              <a:gd name="T0" fmla="*/ 45 w 69"/>
              <a:gd name="T1" fmla="*/ 68 h 68"/>
              <a:gd name="T2" fmla="*/ 28 w 69"/>
              <a:gd name="T3" fmla="*/ 61 h 68"/>
              <a:gd name="T4" fmla="*/ 23 w 69"/>
              <a:gd name="T5" fmla="*/ 59 h 68"/>
              <a:gd name="T6" fmla="*/ 14 w 69"/>
              <a:gd name="T7" fmla="*/ 53 h 68"/>
              <a:gd name="T8" fmla="*/ 2 w 69"/>
              <a:gd name="T9" fmla="*/ 32 h 68"/>
              <a:gd name="T10" fmla="*/ 17 w 69"/>
              <a:gd name="T11" fmla="*/ 3 h 68"/>
              <a:gd name="T12" fmla="*/ 21 w 69"/>
              <a:gd name="T13" fmla="*/ 1 h 68"/>
              <a:gd name="T14" fmla="*/ 30 w 69"/>
              <a:gd name="T15" fmla="*/ 0 h 68"/>
              <a:gd name="T16" fmla="*/ 36 w 69"/>
              <a:gd name="T17" fmla="*/ 1 h 68"/>
              <a:gd name="T18" fmla="*/ 53 w 69"/>
              <a:gd name="T19" fmla="*/ 9 h 68"/>
              <a:gd name="T20" fmla="*/ 55 w 69"/>
              <a:gd name="T21" fmla="*/ 11 h 68"/>
              <a:gd name="T22" fmla="*/ 58 w 69"/>
              <a:gd name="T23" fmla="*/ 15 h 68"/>
              <a:gd name="T24" fmla="*/ 64 w 69"/>
              <a:gd name="T25" fmla="*/ 26 h 68"/>
              <a:gd name="T26" fmla="*/ 67 w 69"/>
              <a:gd name="T27" fmla="*/ 31 h 68"/>
              <a:gd name="T28" fmla="*/ 68 w 69"/>
              <a:gd name="T29" fmla="*/ 46 h 68"/>
              <a:gd name="T30" fmla="*/ 50 w 69"/>
              <a:gd name="T31" fmla="*/ 67 h 68"/>
              <a:gd name="T32" fmla="*/ 48 w 69"/>
              <a:gd name="T33" fmla="*/ 68 h 68"/>
              <a:gd name="T34" fmla="*/ 45 w 69"/>
              <a:gd name="T3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8">
                <a:moveTo>
                  <a:pt x="45" y="68"/>
                </a:moveTo>
                <a:cubicBezTo>
                  <a:pt x="36" y="68"/>
                  <a:pt x="30" y="63"/>
                  <a:pt x="28" y="61"/>
                </a:cubicBezTo>
                <a:cubicBezTo>
                  <a:pt x="23" y="59"/>
                  <a:pt x="23" y="59"/>
                  <a:pt x="23" y="59"/>
                </a:cubicBezTo>
                <a:cubicBezTo>
                  <a:pt x="20" y="58"/>
                  <a:pt x="17" y="56"/>
                  <a:pt x="14" y="53"/>
                </a:cubicBezTo>
                <a:cubicBezTo>
                  <a:pt x="8" y="48"/>
                  <a:pt x="3" y="40"/>
                  <a:pt x="2" y="32"/>
                </a:cubicBezTo>
                <a:cubicBezTo>
                  <a:pt x="0" y="21"/>
                  <a:pt x="6" y="8"/>
                  <a:pt x="17" y="3"/>
                </a:cubicBezTo>
                <a:cubicBezTo>
                  <a:pt x="21" y="1"/>
                  <a:pt x="21" y="1"/>
                  <a:pt x="21" y="1"/>
                </a:cubicBezTo>
                <a:cubicBezTo>
                  <a:pt x="30" y="0"/>
                  <a:pt x="30" y="0"/>
                  <a:pt x="30" y="0"/>
                </a:cubicBezTo>
                <a:cubicBezTo>
                  <a:pt x="32" y="0"/>
                  <a:pt x="34" y="0"/>
                  <a:pt x="36" y="1"/>
                </a:cubicBezTo>
                <a:cubicBezTo>
                  <a:pt x="43" y="2"/>
                  <a:pt x="49" y="5"/>
                  <a:pt x="53" y="9"/>
                </a:cubicBezTo>
                <a:cubicBezTo>
                  <a:pt x="55" y="11"/>
                  <a:pt x="55" y="11"/>
                  <a:pt x="55" y="11"/>
                </a:cubicBezTo>
                <a:cubicBezTo>
                  <a:pt x="58" y="15"/>
                  <a:pt x="58" y="15"/>
                  <a:pt x="58" y="15"/>
                </a:cubicBezTo>
                <a:cubicBezTo>
                  <a:pt x="64" y="26"/>
                  <a:pt x="64" y="26"/>
                  <a:pt x="64" y="26"/>
                </a:cubicBezTo>
                <a:cubicBezTo>
                  <a:pt x="67" y="31"/>
                  <a:pt x="67" y="31"/>
                  <a:pt x="67" y="31"/>
                </a:cubicBezTo>
                <a:cubicBezTo>
                  <a:pt x="69" y="37"/>
                  <a:pt x="69" y="42"/>
                  <a:pt x="68" y="46"/>
                </a:cubicBezTo>
                <a:cubicBezTo>
                  <a:pt x="66" y="59"/>
                  <a:pt x="58" y="65"/>
                  <a:pt x="50" y="67"/>
                </a:cubicBezTo>
                <a:cubicBezTo>
                  <a:pt x="48" y="68"/>
                  <a:pt x="48" y="68"/>
                  <a:pt x="48" y="68"/>
                </a:cubicBezTo>
                <a:lnTo>
                  <a:pt x="45" y="68"/>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4"/>
          <p:cNvSpPr>
            <a:spLocks/>
          </p:cNvSpPr>
          <p:nvPr/>
        </p:nvSpPr>
        <p:spPr bwMode="auto">
          <a:xfrm>
            <a:off x="17754600" y="10318750"/>
            <a:ext cx="327025" cy="458788"/>
          </a:xfrm>
          <a:custGeom>
            <a:avLst/>
            <a:gdLst>
              <a:gd name="T0" fmla="*/ 36 w 103"/>
              <a:gd name="T1" fmla="*/ 145 h 145"/>
              <a:gd name="T2" fmla="*/ 29 w 103"/>
              <a:gd name="T3" fmla="*/ 142 h 145"/>
              <a:gd name="T4" fmla="*/ 18 w 103"/>
              <a:gd name="T5" fmla="*/ 134 h 145"/>
              <a:gd name="T6" fmla="*/ 11 w 103"/>
              <a:gd name="T7" fmla="*/ 116 h 145"/>
              <a:gd name="T8" fmla="*/ 4 w 103"/>
              <a:gd name="T9" fmla="*/ 108 h 145"/>
              <a:gd name="T10" fmla="*/ 1 w 103"/>
              <a:gd name="T11" fmla="*/ 92 h 145"/>
              <a:gd name="T12" fmla="*/ 3 w 103"/>
              <a:gd name="T13" fmla="*/ 79 h 145"/>
              <a:gd name="T14" fmla="*/ 4 w 103"/>
              <a:gd name="T15" fmla="*/ 74 h 145"/>
              <a:gd name="T16" fmla="*/ 2 w 103"/>
              <a:gd name="T17" fmla="*/ 63 h 145"/>
              <a:gd name="T18" fmla="*/ 16 w 103"/>
              <a:gd name="T19" fmla="*/ 33 h 145"/>
              <a:gd name="T20" fmla="*/ 24 w 103"/>
              <a:gd name="T21" fmla="*/ 27 h 145"/>
              <a:gd name="T22" fmla="*/ 30 w 103"/>
              <a:gd name="T23" fmla="*/ 23 h 145"/>
              <a:gd name="T24" fmla="*/ 35 w 103"/>
              <a:gd name="T25" fmla="*/ 20 h 145"/>
              <a:gd name="T26" fmla="*/ 44 w 103"/>
              <a:gd name="T27" fmla="*/ 8 h 145"/>
              <a:gd name="T28" fmla="*/ 65 w 103"/>
              <a:gd name="T29" fmla="*/ 0 h 145"/>
              <a:gd name="T30" fmla="*/ 80 w 103"/>
              <a:gd name="T31" fmla="*/ 5 h 145"/>
              <a:gd name="T32" fmla="*/ 83 w 103"/>
              <a:gd name="T33" fmla="*/ 7 h 145"/>
              <a:gd name="T34" fmla="*/ 86 w 103"/>
              <a:gd name="T35" fmla="*/ 11 h 145"/>
              <a:gd name="T36" fmla="*/ 89 w 103"/>
              <a:gd name="T37" fmla="*/ 47 h 145"/>
              <a:gd name="T38" fmla="*/ 102 w 103"/>
              <a:gd name="T39" fmla="*/ 64 h 145"/>
              <a:gd name="T40" fmla="*/ 103 w 103"/>
              <a:gd name="T41" fmla="*/ 70 h 145"/>
              <a:gd name="T42" fmla="*/ 100 w 103"/>
              <a:gd name="T43" fmla="*/ 78 h 145"/>
              <a:gd name="T44" fmla="*/ 73 w 103"/>
              <a:gd name="T45" fmla="*/ 96 h 145"/>
              <a:gd name="T46" fmla="*/ 70 w 103"/>
              <a:gd name="T47" fmla="*/ 96 h 145"/>
              <a:gd name="T48" fmla="*/ 66 w 103"/>
              <a:gd name="T49" fmla="*/ 95 h 145"/>
              <a:gd name="T50" fmla="*/ 67 w 103"/>
              <a:gd name="T51" fmla="*/ 107 h 145"/>
              <a:gd name="T52" fmla="*/ 66 w 103"/>
              <a:gd name="T53" fmla="*/ 117 h 145"/>
              <a:gd name="T54" fmla="*/ 63 w 103"/>
              <a:gd name="T55" fmla="*/ 131 h 145"/>
              <a:gd name="T56" fmla="*/ 42 w 103"/>
              <a:gd name="T57" fmla="*/ 145 h 145"/>
              <a:gd name="T58" fmla="*/ 41 w 103"/>
              <a:gd name="T59" fmla="*/ 145 h 145"/>
              <a:gd name="T60" fmla="*/ 36 w 103"/>
              <a:gd name="T6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45">
                <a:moveTo>
                  <a:pt x="36" y="145"/>
                </a:moveTo>
                <a:cubicBezTo>
                  <a:pt x="29" y="142"/>
                  <a:pt x="29" y="142"/>
                  <a:pt x="29" y="142"/>
                </a:cubicBezTo>
                <a:cubicBezTo>
                  <a:pt x="27" y="141"/>
                  <a:pt x="22" y="139"/>
                  <a:pt x="18" y="134"/>
                </a:cubicBezTo>
                <a:cubicBezTo>
                  <a:pt x="13" y="128"/>
                  <a:pt x="11" y="121"/>
                  <a:pt x="11" y="116"/>
                </a:cubicBezTo>
                <a:cubicBezTo>
                  <a:pt x="9" y="114"/>
                  <a:pt x="6" y="112"/>
                  <a:pt x="4" y="108"/>
                </a:cubicBezTo>
                <a:cubicBezTo>
                  <a:pt x="2" y="103"/>
                  <a:pt x="0" y="98"/>
                  <a:pt x="1" y="92"/>
                </a:cubicBezTo>
                <a:cubicBezTo>
                  <a:pt x="1" y="87"/>
                  <a:pt x="2" y="82"/>
                  <a:pt x="3" y="79"/>
                </a:cubicBezTo>
                <a:cubicBezTo>
                  <a:pt x="4" y="77"/>
                  <a:pt x="4" y="75"/>
                  <a:pt x="4" y="74"/>
                </a:cubicBezTo>
                <a:cubicBezTo>
                  <a:pt x="3" y="71"/>
                  <a:pt x="2" y="68"/>
                  <a:pt x="2" y="63"/>
                </a:cubicBezTo>
                <a:cubicBezTo>
                  <a:pt x="0" y="48"/>
                  <a:pt x="11" y="37"/>
                  <a:pt x="16" y="33"/>
                </a:cubicBezTo>
                <a:cubicBezTo>
                  <a:pt x="18" y="31"/>
                  <a:pt x="21" y="29"/>
                  <a:pt x="24" y="27"/>
                </a:cubicBezTo>
                <a:cubicBezTo>
                  <a:pt x="26" y="25"/>
                  <a:pt x="28" y="24"/>
                  <a:pt x="30" y="23"/>
                </a:cubicBezTo>
                <a:cubicBezTo>
                  <a:pt x="33" y="22"/>
                  <a:pt x="34" y="21"/>
                  <a:pt x="35" y="20"/>
                </a:cubicBezTo>
                <a:cubicBezTo>
                  <a:pt x="38" y="15"/>
                  <a:pt x="41" y="12"/>
                  <a:pt x="44" y="8"/>
                </a:cubicBezTo>
                <a:cubicBezTo>
                  <a:pt x="50" y="3"/>
                  <a:pt x="57" y="0"/>
                  <a:pt x="65" y="0"/>
                </a:cubicBezTo>
                <a:cubicBezTo>
                  <a:pt x="70" y="0"/>
                  <a:pt x="76" y="2"/>
                  <a:pt x="80" y="5"/>
                </a:cubicBezTo>
                <a:cubicBezTo>
                  <a:pt x="83" y="7"/>
                  <a:pt x="83" y="7"/>
                  <a:pt x="83" y="7"/>
                </a:cubicBezTo>
                <a:cubicBezTo>
                  <a:pt x="86" y="11"/>
                  <a:pt x="86" y="11"/>
                  <a:pt x="86" y="11"/>
                </a:cubicBezTo>
                <a:cubicBezTo>
                  <a:pt x="94" y="22"/>
                  <a:pt x="95" y="36"/>
                  <a:pt x="89" y="47"/>
                </a:cubicBezTo>
                <a:cubicBezTo>
                  <a:pt x="98" y="52"/>
                  <a:pt x="101" y="59"/>
                  <a:pt x="102" y="64"/>
                </a:cubicBezTo>
                <a:cubicBezTo>
                  <a:pt x="103" y="70"/>
                  <a:pt x="103" y="70"/>
                  <a:pt x="103" y="70"/>
                </a:cubicBezTo>
                <a:cubicBezTo>
                  <a:pt x="100" y="78"/>
                  <a:pt x="100" y="78"/>
                  <a:pt x="100" y="78"/>
                </a:cubicBezTo>
                <a:cubicBezTo>
                  <a:pt x="95" y="89"/>
                  <a:pt x="85" y="96"/>
                  <a:pt x="73" y="96"/>
                </a:cubicBezTo>
                <a:cubicBezTo>
                  <a:pt x="70" y="96"/>
                  <a:pt x="70" y="96"/>
                  <a:pt x="70" y="96"/>
                </a:cubicBezTo>
                <a:cubicBezTo>
                  <a:pt x="66" y="95"/>
                  <a:pt x="66" y="95"/>
                  <a:pt x="66" y="95"/>
                </a:cubicBezTo>
                <a:cubicBezTo>
                  <a:pt x="68" y="100"/>
                  <a:pt x="67" y="104"/>
                  <a:pt x="67" y="107"/>
                </a:cubicBezTo>
                <a:cubicBezTo>
                  <a:pt x="66" y="117"/>
                  <a:pt x="66" y="117"/>
                  <a:pt x="66" y="117"/>
                </a:cubicBezTo>
                <a:cubicBezTo>
                  <a:pt x="65" y="122"/>
                  <a:pt x="65" y="126"/>
                  <a:pt x="63" y="131"/>
                </a:cubicBezTo>
                <a:cubicBezTo>
                  <a:pt x="59" y="139"/>
                  <a:pt x="51" y="144"/>
                  <a:pt x="42" y="145"/>
                </a:cubicBezTo>
                <a:cubicBezTo>
                  <a:pt x="41" y="145"/>
                  <a:pt x="41" y="145"/>
                  <a:pt x="41" y="145"/>
                </a:cubicBezTo>
                <a:lnTo>
                  <a:pt x="36" y="145"/>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
          <p:cNvSpPr>
            <a:spLocks/>
          </p:cNvSpPr>
          <p:nvPr/>
        </p:nvSpPr>
        <p:spPr bwMode="auto">
          <a:xfrm>
            <a:off x="17830800" y="10163175"/>
            <a:ext cx="209550" cy="230188"/>
          </a:xfrm>
          <a:custGeom>
            <a:avLst/>
            <a:gdLst>
              <a:gd name="T0" fmla="*/ 28 w 66"/>
              <a:gd name="T1" fmla="*/ 73 h 73"/>
              <a:gd name="T2" fmla="*/ 8 w 66"/>
              <a:gd name="T3" fmla="*/ 64 h 73"/>
              <a:gd name="T4" fmla="*/ 0 w 66"/>
              <a:gd name="T5" fmla="*/ 46 h 73"/>
              <a:gd name="T6" fmla="*/ 1 w 66"/>
              <a:gd name="T7" fmla="*/ 43 h 73"/>
              <a:gd name="T8" fmla="*/ 2 w 66"/>
              <a:gd name="T9" fmla="*/ 39 h 73"/>
              <a:gd name="T10" fmla="*/ 2 w 66"/>
              <a:gd name="T11" fmla="*/ 39 h 73"/>
              <a:gd name="T12" fmla="*/ 1 w 66"/>
              <a:gd name="T13" fmla="*/ 32 h 73"/>
              <a:gd name="T14" fmla="*/ 8 w 66"/>
              <a:gd name="T15" fmla="*/ 16 h 73"/>
              <a:gd name="T16" fmla="*/ 16 w 66"/>
              <a:gd name="T17" fmla="*/ 8 h 73"/>
              <a:gd name="T18" fmla="*/ 35 w 66"/>
              <a:gd name="T19" fmla="*/ 0 h 73"/>
              <a:gd name="T20" fmla="*/ 60 w 66"/>
              <a:gd name="T21" fmla="*/ 16 h 73"/>
              <a:gd name="T22" fmla="*/ 58 w 66"/>
              <a:gd name="T23" fmla="*/ 49 h 73"/>
              <a:gd name="T24" fmla="*/ 56 w 66"/>
              <a:gd name="T25" fmla="*/ 53 h 73"/>
              <a:gd name="T26" fmla="*/ 31 w 66"/>
              <a:gd name="T27" fmla="*/ 72 h 73"/>
              <a:gd name="T28" fmla="*/ 28 w 66"/>
              <a:gd name="T2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3">
                <a:moveTo>
                  <a:pt x="28" y="73"/>
                </a:moveTo>
                <a:cubicBezTo>
                  <a:pt x="20" y="73"/>
                  <a:pt x="13" y="70"/>
                  <a:pt x="8" y="64"/>
                </a:cubicBezTo>
                <a:cubicBezTo>
                  <a:pt x="3" y="59"/>
                  <a:pt x="0" y="53"/>
                  <a:pt x="0" y="46"/>
                </a:cubicBezTo>
                <a:cubicBezTo>
                  <a:pt x="1" y="43"/>
                  <a:pt x="1" y="43"/>
                  <a:pt x="1" y="43"/>
                </a:cubicBezTo>
                <a:cubicBezTo>
                  <a:pt x="2" y="39"/>
                  <a:pt x="2" y="39"/>
                  <a:pt x="2" y="39"/>
                </a:cubicBezTo>
                <a:cubicBezTo>
                  <a:pt x="2" y="39"/>
                  <a:pt x="2" y="39"/>
                  <a:pt x="2" y="39"/>
                </a:cubicBezTo>
                <a:cubicBezTo>
                  <a:pt x="1" y="39"/>
                  <a:pt x="1" y="36"/>
                  <a:pt x="1" y="32"/>
                </a:cubicBezTo>
                <a:cubicBezTo>
                  <a:pt x="2" y="24"/>
                  <a:pt x="6" y="19"/>
                  <a:pt x="8" y="16"/>
                </a:cubicBezTo>
                <a:cubicBezTo>
                  <a:pt x="11" y="13"/>
                  <a:pt x="13" y="10"/>
                  <a:pt x="16" y="8"/>
                </a:cubicBezTo>
                <a:cubicBezTo>
                  <a:pt x="21" y="3"/>
                  <a:pt x="28" y="0"/>
                  <a:pt x="35" y="0"/>
                </a:cubicBezTo>
                <a:cubicBezTo>
                  <a:pt x="48" y="1"/>
                  <a:pt x="56" y="7"/>
                  <a:pt x="60" y="16"/>
                </a:cubicBezTo>
                <a:cubicBezTo>
                  <a:pt x="66" y="27"/>
                  <a:pt x="65" y="39"/>
                  <a:pt x="58" y="49"/>
                </a:cubicBezTo>
                <a:cubicBezTo>
                  <a:pt x="56" y="53"/>
                  <a:pt x="56" y="53"/>
                  <a:pt x="56" y="53"/>
                </a:cubicBezTo>
                <a:cubicBezTo>
                  <a:pt x="49" y="65"/>
                  <a:pt x="41" y="71"/>
                  <a:pt x="31" y="72"/>
                </a:cubicBezTo>
                <a:lnTo>
                  <a:pt x="28" y="73"/>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6"/>
          <p:cNvSpPr>
            <a:spLocks/>
          </p:cNvSpPr>
          <p:nvPr/>
        </p:nvSpPr>
        <p:spPr bwMode="auto">
          <a:xfrm>
            <a:off x="17714913" y="10204450"/>
            <a:ext cx="227013" cy="319088"/>
          </a:xfrm>
          <a:custGeom>
            <a:avLst/>
            <a:gdLst>
              <a:gd name="T0" fmla="*/ 32 w 72"/>
              <a:gd name="T1" fmla="*/ 101 h 101"/>
              <a:gd name="T2" fmla="*/ 19 w 72"/>
              <a:gd name="T3" fmla="*/ 98 h 101"/>
              <a:gd name="T4" fmla="*/ 3 w 72"/>
              <a:gd name="T5" fmla="*/ 81 h 101"/>
              <a:gd name="T6" fmla="*/ 2 w 72"/>
              <a:gd name="T7" fmla="*/ 78 h 101"/>
              <a:gd name="T8" fmla="*/ 0 w 72"/>
              <a:gd name="T9" fmla="*/ 72 h 101"/>
              <a:gd name="T10" fmla="*/ 1 w 72"/>
              <a:gd name="T11" fmla="*/ 60 h 101"/>
              <a:gd name="T12" fmla="*/ 13 w 72"/>
              <a:gd name="T13" fmla="*/ 39 h 101"/>
              <a:gd name="T14" fmla="*/ 14 w 72"/>
              <a:gd name="T15" fmla="*/ 40 h 101"/>
              <a:gd name="T16" fmla="*/ 13 w 72"/>
              <a:gd name="T17" fmla="*/ 34 h 101"/>
              <a:gd name="T18" fmla="*/ 25 w 72"/>
              <a:gd name="T19" fmla="*/ 11 h 101"/>
              <a:gd name="T20" fmla="*/ 27 w 72"/>
              <a:gd name="T21" fmla="*/ 9 h 101"/>
              <a:gd name="T22" fmla="*/ 31 w 72"/>
              <a:gd name="T23" fmla="*/ 6 h 101"/>
              <a:gd name="T24" fmla="*/ 37 w 72"/>
              <a:gd name="T25" fmla="*/ 1 h 101"/>
              <a:gd name="T26" fmla="*/ 48 w 72"/>
              <a:gd name="T27" fmla="*/ 0 h 101"/>
              <a:gd name="T28" fmla="*/ 69 w 72"/>
              <a:gd name="T29" fmla="*/ 13 h 101"/>
              <a:gd name="T30" fmla="*/ 71 w 72"/>
              <a:gd name="T31" fmla="*/ 18 h 101"/>
              <a:gd name="T32" fmla="*/ 70 w 72"/>
              <a:gd name="T33" fmla="*/ 28 h 101"/>
              <a:gd name="T34" fmla="*/ 71 w 72"/>
              <a:gd name="T35" fmla="*/ 41 h 101"/>
              <a:gd name="T36" fmla="*/ 71 w 72"/>
              <a:gd name="T37" fmla="*/ 67 h 101"/>
              <a:gd name="T38" fmla="*/ 66 w 72"/>
              <a:gd name="T39" fmla="*/ 78 h 101"/>
              <a:gd name="T40" fmla="*/ 57 w 72"/>
              <a:gd name="T41" fmla="*/ 86 h 101"/>
              <a:gd name="T42" fmla="*/ 32 w 72"/>
              <a:gd name="T4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101">
                <a:moveTo>
                  <a:pt x="32" y="101"/>
                </a:moveTo>
                <a:cubicBezTo>
                  <a:pt x="28" y="101"/>
                  <a:pt x="23" y="100"/>
                  <a:pt x="19" y="98"/>
                </a:cubicBezTo>
                <a:cubicBezTo>
                  <a:pt x="9" y="93"/>
                  <a:pt x="5" y="84"/>
                  <a:pt x="3" y="81"/>
                </a:cubicBezTo>
                <a:cubicBezTo>
                  <a:pt x="2" y="78"/>
                  <a:pt x="2" y="78"/>
                  <a:pt x="2" y="78"/>
                </a:cubicBezTo>
                <a:cubicBezTo>
                  <a:pt x="0" y="72"/>
                  <a:pt x="0" y="72"/>
                  <a:pt x="0" y="72"/>
                </a:cubicBezTo>
                <a:cubicBezTo>
                  <a:pt x="0" y="68"/>
                  <a:pt x="0" y="64"/>
                  <a:pt x="1" y="60"/>
                </a:cubicBezTo>
                <a:cubicBezTo>
                  <a:pt x="3" y="52"/>
                  <a:pt x="8" y="45"/>
                  <a:pt x="13" y="39"/>
                </a:cubicBezTo>
                <a:cubicBezTo>
                  <a:pt x="14" y="40"/>
                  <a:pt x="14" y="40"/>
                  <a:pt x="14" y="40"/>
                </a:cubicBezTo>
                <a:cubicBezTo>
                  <a:pt x="14" y="37"/>
                  <a:pt x="13" y="36"/>
                  <a:pt x="13" y="34"/>
                </a:cubicBezTo>
                <a:cubicBezTo>
                  <a:pt x="13" y="24"/>
                  <a:pt x="17" y="16"/>
                  <a:pt x="25" y="11"/>
                </a:cubicBezTo>
                <a:cubicBezTo>
                  <a:pt x="27" y="9"/>
                  <a:pt x="27" y="9"/>
                  <a:pt x="27" y="9"/>
                </a:cubicBezTo>
                <a:cubicBezTo>
                  <a:pt x="29" y="8"/>
                  <a:pt x="30" y="7"/>
                  <a:pt x="31" y="6"/>
                </a:cubicBezTo>
                <a:cubicBezTo>
                  <a:pt x="37" y="1"/>
                  <a:pt x="37" y="1"/>
                  <a:pt x="37" y="1"/>
                </a:cubicBezTo>
                <a:cubicBezTo>
                  <a:pt x="48" y="0"/>
                  <a:pt x="48" y="0"/>
                  <a:pt x="48" y="0"/>
                </a:cubicBezTo>
                <a:cubicBezTo>
                  <a:pt x="57" y="0"/>
                  <a:pt x="65" y="5"/>
                  <a:pt x="69" y="13"/>
                </a:cubicBezTo>
                <a:cubicBezTo>
                  <a:pt x="71" y="18"/>
                  <a:pt x="71" y="18"/>
                  <a:pt x="71" y="18"/>
                </a:cubicBezTo>
                <a:cubicBezTo>
                  <a:pt x="70" y="28"/>
                  <a:pt x="70" y="28"/>
                  <a:pt x="70" y="28"/>
                </a:cubicBezTo>
                <a:cubicBezTo>
                  <a:pt x="70" y="31"/>
                  <a:pt x="70" y="36"/>
                  <a:pt x="71" y="41"/>
                </a:cubicBezTo>
                <a:cubicBezTo>
                  <a:pt x="72" y="49"/>
                  <a:pt x="72" y="57"/>
                  <a:pt x="71" y="67"/>
                </a:cubicBezTo>
                <a:cubicBezTo>
                  <a:pt x="70" y="70"/>
                  <a:pt x="69" y="74"/>
                  <a:pt x="66" y="78"/>
                </a:cubicBezTo>
                <a:cubicBezTo>
                  <a:pt x="63" y="83"/>
                  <a:pt x="59" y="85"/>
                  <a:pt x="57" y="86"/>
                </a:cubicBezTo>
                <a:cubicBezTo>
                  <a:pt x="51" y="96"/>
                  <a:pt x="42" y="101"/>
                  <a:pt x="32" y="101"/>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7"/>
          <p:cNvSpPr>
            <a:spLocks/>
          </p:cNvSpPr>
          <p:nvPr/>
        </p:nvSpPr>
        <p:spPr bwMode="auto">
          <a:xfrm>
            <a:off x="17521238" y="10936288"/>
            <a:ext cx="354013" cy="274638"/>
          </a:xfrm>
          <a:custGeom>
            <a:avLst/>
            <a:gdLst>
              <a:gd name="T0" fmla="*/ 52 w 112"/>
              <a:gd name="T1" fmla="*/ 87 h 87"/>
              <a:gd name="T2" fmla="*/ 36 w 112"/>
              <a:gd name="T3" fmla="*/ 82 h 87"/>
              <a:gd name="T4" fmla="*/ 24 w 112"/>
              <a:gd name="T5" fmla="*/ 73 h 87"/>
              <a:gd name="T6" fmla="*/ 12 w 112"/>
              <a:gd name="T7" fmla="*/ 62 h 87"/>
              <a:gd name="T8" fmla="*/ 1 w 112"/>
              <a:gd name="T9" fmla="*/ 43 h 87"/>
              <a:gd name="T10" fmla="*/ 3 w 112"/>
              <a:gd name="T11" fmla="*/ 29 h 87"/>
              <a:gd name="T12" fmla="*/ 15 w 112"/>
              <a:gd name="T13" fmla="*/ 12 h 87"/>
              <a:gd name="T14" fmla="*/ 38 w 112"/>
              <a:gd name="T15" fmla="*/ 3 h 87"/>
              <a:gd name="T16" fmla="*/ 40 w 112"/>
              <a:gd name="T17" fmla="*/ 3 h 87"/>
              <a:gd name="T18" fmla="*/ 43 w 112"/>
              <a:gd name="T19" fmla="*/ 4 h 87"/>
              <a:gd name="T20" fmla="*/ 59 w 112"/>
              <a:gd name="T21" fmla="*/ 0 h 87"/>
              <a:gd name="T22" fmla="*/ 71 w 112"/>
              <a:gd name="T23" fmla="*/ 2 h 87"/>
              <a:gd name="T24" fmla="*/ 79 w 112"/>
              <a:gd name="T25" fmla="*/ 5 h 87"/>
              <a:gd name="T26" fmla="*/ 84 w 112"/>
              <a:gd name="T27" fmla="*/ 7 h 87"/>
              <a:gd name="T28" fmla="*/ 108 w 112"/>
              <a:gd name="T29" fmla="*/ 24 h 87"/>
              <a:gd name="T30" fmla="*/ 103 w 112"/>
              <a:gd name="T31" fmla="*/ 54 h 87"/>
              <a:gd name="T32" fmla="*/ 97 w 112"/>
              <a:gd name="T33" fmla="*/ 62 h 87"/>
              <a:gd name="T34" fmla="*/ 89 w 112"/>
              <a:gd name="T35" fmla="*/ 70 h 87"/>
              <a:gd name="T36" fmla="*/ 74 w 112"/>
              <a:gd name="T37" fmla="*/ 75 h 87"/>
              <a:gd name="T38" fmla="*/ 55 w 112"/>
              <a:gd name="T39" fmla="*/ 87 h 87"/>
              <a:gd name="T40" fmla="*/ 52 w 112"/>
              <a:gd name="T4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87">
                <a:moveTo>
                  <a:pt x="52" y="87"/>
                </a:moveTo>
                <a:cubicBezTo>
                  <a:pt x="47" y="87"/>
                  <a:pt x="42" y="85"/>
                  <a:pt x="36" y="82"/>
                </a:cubicBezTo>
                <a:cubicBezTo>
                  <a:pt x="32" y="80"/>
                  <a:pt x="28" y="76"/>
                  <a:pt x="24" y="73"/>
                </a:cubicBezTo>
                <a:cubicBezTo>
                  <a:pt x="12" y="62"/>
                  <a:pt x="12" y="62"/>
                  <a:pt x="12" y="62"/>
                </a:cubicBezTo>
                <a:cubicBezTo>
                  <a:pt x="9" y="60"/>
                  <a:pt x="2" y="54"/>
                  <a:pt x="1" y="43"/>
                </a:cubicBezTo>
                <a:cubicBezTo>
                  <a:pt x="0" y="37"/>
                  <a:pt x="2" y="32"/>
                  <a:pt x="3" y="29"/>
                </a:cubicBezTo>
                <a:cubicBezTo>
                  <a:pt x="5" y="25"/>
                  <a:pt x="9" y="18"/>
                  <a:pt x="15" y="12"/>
                </a:cubicBezTo>
                <a:cubicBezTo>
                  <a:pt x="21" y="6"/>
                  <a:pt x="29" y="3"/>
                  <a:pt x="38" y="3"/>
                </a:cubicBezTo>
                <a:cubicBezTo>
                  <a:pt x="40" y="3"/>
                  <a:pt x="40" y="3"/>
                  <a:pt x="40" y="3"/>
                </a:cubicBezTo>
                <a:cubicBezTo>
                  <a:pt x="43" y="4"/>
                  <a:pt x="43" y="4"/>
                  <a:pt x="43" y="4"/>
                </a:cubicBezTo>
                <a:cubicBezTo>
                  <a:pt x="48" y="1"/>
                  <a:pt x="53" y="0"/>
                  <a:pt x="59" y="0"/>
                </a:cubicBezTo>
                <a:cubicBezTo>
                  <a:pt x="63" y="0"/>
                  <a:pt x="67" y="0"/>
                  <a:pt x="71" y="2"/>
                </a:cubicBezTo>
                <a:cubicBezTo>
                  <a:pt x="74" y="3"/>
                  <a:pt x="77" y="4"/>
                  <a:pt x="79" y="5"/>
                </a:cubicBezTo>
                <a:cubicBezTo>
                  <a:pt x="81" y="6"/>
                  <a:pt x="82" y="6"/>
                  <a:pt x="84" y="7"/>
                </a:cubicBezTo>
                <a:cubicBezTo>
                  <a:pt x="91" y="8"/>
                  <a:pt x="103" y="12"/>
                  <a:pt x="108" y="24"/>
                </a:cubicBezTo>
                <a:cubicBezTo>
                  <a:pt x="112" y="33"/>
                  <a:pt x="110" y="43"/>
                  <a:pt x="103" y="54"/>
                </a:cubicBezTo>
                <a:cubicBezTo>
                  <a:pt x="97" y="62"/>
                  <a:pt x="97" y="62"/>
                  <a:pt x="97" y="62"/>
                </a:cubicBezTo>
                <a:cubicBezTo>
                  <a:pt x="96" y="63"/>
                  <a:pt x="94" y="67"/>
                  <a:pt x="89" y="70"/>
                </a:cubicBezTo>
                <a:cubicBezTo>
                  <a:pt x="84" y="74"/>
                  <a:pt x="77" y="75"/>
                  <a:pt x="74" y="75"/>
                </a:cubicBezTo>
                <a:cubicBezTo>
                  <a:pt x="72" y="78"/>
                  <a:pt x="66" y="86"/>
                  <a:pt x="55" y="87"/>
                </a:cubicBezTo>
                <a:lnTo>
                  <a:pt x="52" y="87"/>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8"/>
          <p:cNvSpPr>
            <a:spLocks/>
          </p:cNvSpPr>
          <p:nvPr/>
        </p:nvSpPr>
        <p:spPr bwMode="auto">
          <a:xfrm>
            <a:off x="17773650" y="10910888"/>
            <a:ext cx="592138" cy="319088"/>
          </a:xfrm>
          <a:custGeom>
            <a:avLst/>
            <a:gdLst>
              <a:gd name="T0" fmla="*/ 153 w 187"/>
              <a:gd name="T1" fmla="*/ 101 h 101"/>
              <a:gd name="T2" fmla="*/ 140 w 187"/>
              <a:gd name="T3" fmla="*/ 99 h 101"/>
              <a:gd name="T4" fmla="*/ 101 w 187"/>
              <a:gd name="T5" fmla="*/ 79 h 101"/>
              <a:gd name="T6" fmla="*/ 97 w 187"/>
              <a:gd name="T7" fmla="*/ 76 h 101"/>
              <a:gd name="T8" fmla="*/ 94 w 187"/>
              <a:gd name="T9" fmla="*/ 77 h 101"/>
              <a:gd name="T10" fmla="*/ 81 w 187"/>
              <a:gd name="T11" fmla="*/ 79 h 101"/>
              <a:gd name="T12" fmla="*/ 76 w 187"/>
              <a:gd name="T13" fmla="*/ 78 h 101"/>
              <a:gd name="T14" fmla="*/ 67 w 187"/>
              <a:gd name="T15" fmla="*/ 82 h 101"/>
              <a:gd name="T16" fmla="*/ 58 w 187"/>
              <a:gd name="T17" fmla="*/ 83 h 101"/>
              <a:gd name="T18" fmla="*/ 36 w 187"/>
              <a:gd name="T19" fmla="*/ 74 h 101"/>
              <a:gd name="T20" fmla="*/ 32 w 187"/>
              <a:gd name="T21" fmla="*/ 72 h 101"/>
              <a:gd name="T22" fmla="*/ 24 w 187"/>
              <a:gd name="T23" fmla="*/ 71 h 101"/>
              <a:gd name="T24" fmla="*/ 4 w 187"/>
              <a:gd name="T25" fmla="*/ 53 h 101"/>
              <a:gd name="T26" fmla="*/ 17 w 187"/>
              <a:gd name="T27" fmla="*/ 21 h 101"/>
              <a:gd name="T28" fmla="*/ 49 w 187"/>
              <a:gd name="T29" fmla="*/ 0 h 101"/>
              <a:gd name="T30" fmla="*/ 54 w 187"/>
              <a:gd name="T31" fmla="*/ 0 h 101"/>
              <a:gd name="T32" fmla="*/ 62 w 187"/>
              <a:gd name="T33" fmla="*/ 3 h 101"/>
              <a:gd name="T34" fmla="*/ 78 w 187"/>
              <a:gd name="T35" fmla="*/ 0 h 101"/>
              <a:gd name="T36" fmla="*/ 94 w 187"/>
              <a:gd name="T37" fmla="*/ 4 h 101"/>
              <a:gd name="T38" fmla="*/ 101 w 187"/>
              <a:gd name="T39" fmla="*/ 8 h 101"/>
              <a:gd name="T40" fmla="*/ 112 w 187"/>
              <a:gd name="T41" fmla="*/ 6 h 101"/>
              <a:gd name="T42" fmla="*/ 126 w 187"/>
              <a:gd name="T43" fmla="*/ 9 h 101"/>
              <a:gd name="T44" fmla="*/ 138 w 187"/>
              <a:gd name="T45" fmla="*/ 17 h 101"/>
              <a:gd name="T46" fmla="*/ 142 w 187"/>
              <a:gd name="T47" fmla="*/ 18 h 101"/>
              <a:gd name="T48" fmla="*/ 154 w 187"/>
              <a:gd name="T49" fmla="*/ 19 h 101"/>
              <a:gd name="T50" fmla="*/ 177 w 187"/>
              <a:gd name="T51" fmla="*/ 40 h 101"/>
              <a:gd name="T52" fmla="*/ 182 w 187"/>
              <a:gd name="T53" fmla="*/ 52 h 101"/>
              <a:gd name="T54" fmla="*/ 183 w 187"/>
              <a:gd name="T55" fmla="*/ 57 h 101"/>
              <a:gd name="T56" fmla="*/ 187 w 187"/>
              <a:gd name="T57" fmla="*/ 70 h 101"/>
              <a:gd name="T58" fmla="*/ 164 w 187"/>
              <a:gd name="T59" fmla="*/ 99 h 101"/>
              <a:gd name="T60" fmla="*/ 153 w 187"/>
              <a:gd name="T61"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7" h="101">
                <a:moveTo>
                  <a:pt x="153" y="101"/>
                </a:moveTo>
                <a:cubicBezTo>
                  <a:pt x="148" y="101"/>
                  <a:pt x="143" y="100"/>
                  <a:pt x="140" y="99"/>
                </a:cubicBezTo>
                <a:cubicBezTo>
                  <a:pt x="125" y="95"/>
                  <a:pt x="112" y="88"/>
                  <a:pt x="101" y="79"/>
                </a:cubicBezTo>
                <a:cubicBezTo>
                  <a:pt x="97" y="76"/>
                  <a:pt x="97" y="76"/>
                  <a:pt x="97" y="76"/>
                </a:cubicBezTo>
                <a:cubicBezTo>
                  <a:pt x="97" y="76"/>
                  <a:pt x="95" y="77"/>
                  <a:pt x="94" y="77"/>
                </a:cubicBezTo>
                <a:cubicBezTo>
                  <a:pt x="89" y="78"/>
                  <a:pt x="85" y="79"/>
                  <a:pt x="81" y="79"/>
                </a:cubicBezTo>
                <a:cubicBezTo>
                  <a:pt x="79" y="79"/>
                  <a:pt x="77" y="78"/>
                  <a:pt x="76" y="78"/>
                </a:cubicBezTo>
                <a:cubicBezTo>
                  <a:pt x="67" y="82"/>
                  <a:pt x="67" y="82"/>
                  <a:pt x="67" y="82"/>
                </a:cubicBezTo>
                <a:cubicBezTo>
                  <a:pt x="64" y="83"/>
                  <a:pt x="61" y="83"/>
                  <a:pt x="58" y="83"/>
                </a:cubicBezTo>
                <a:cubicBezTo>
                  <a:pt x="48" y="83"/>
                  <a:pt x="40" y="78"/>
                  <a:pt x="36" y="74"/>
                </a:cubicBezTo>
                <a:cubicBezTo>
                  <a:pt x="32" y="72"/>
                  <a:pt x="32" y="72"/>
                  <a:pt x="32" y="72"/>
                </a:cubicBezTo>
                <a:cubicBezTo>
                  <a:pt x="29" y="72"/>
                  <a:pt x="26" y="72"/>
                  <a:pt x="24" y="71"/>
                </a:cubicBezTo>
                <a:cubicBezTo>
                  <a:pt x="10" y="67"/>
                  <a:pt x="5" y="58"/>
                  <a:pt x="4" y="53"/>
                </a:cubicBezTo>
                <a:cubicBezTo>
                  <a:pt x="0" y="38"/>
                  <a:pt x="11" y="27"/>
                  <a:pt x="17" y="21"/>
                </a:cubicBezTo>
                <a:cubicBezTo>
                  <a:pt x="26" y="7"/>
                  <a:pt x="38" y="0"/>
                  <a:pt x="49" y="0"/>
                </a:cubicBezTo>
                <a:cubicBezTo>
                  <a:pt x="54" y="0"/>
                  <a:pt x="54" y="0"/>
                  <a:pt x="54" y="0"/>
                </a:cubicBezTo>
                <a:cubicBezTo>
                  <a:pt x="54" y="0"/>
                  <a:pt x="62" y="3"/>
                  <a:pt x="62" y="3"/>
                </a:cubicBezTo>
                <a:cubicBezTo>
                  <a:pt x="67" y="1"/>
                  <a:pt x="73" y="0"/>
                  <a:pt x="78" y="0"/>
                </a:cubicBezTo>
                <a:cubicBezTo>
                  <a:pt x="84" y="0"/>
                  <a:pt x="89" y="1"/>
                  <a:pt x="94" y="4"/>
                </a:cubicBezTo>
                <a:cubicBezTo>
                  <a:pt x="96" y="5"/>
                  <a:pt x="99" y="6"/>
                  <a:pt x="101" y="8"/>
                </a:cubicBezTo>
                <a:cubicBezTo>
                  <a:pt x="106" y="7"/>
                  <a:pt x="109" y="6"/>
                  <a:pt x="112" y="6"/>
                </a:cubicBezTo>
                <a:cubicBezTo>
                  <a:pt x="117" y="6"/>
                  <a:pt x="122" y="7"/>
                  <a:pt x="126" y="9"/>
                </a:cubicBezTo>
                <a:cubicBezTo>
                  <a:pt x="131" y="11"/>
                  <a:pt x="135" y="15"/>
                  <a:pt x="138" y="17"/>
                </a:cubicBezTo>
                <a:cubicBezTo>
                  <a:pt x="142" y="18"/>
                  <a:pt x="142" y="18"/>
                  <a:pt x="142" y="18"/>
                </a:cubicBezTo>
                <a:cubicBezTo>
                  <a:pt x="145" y="18"/>
                  <a:pt x="150" y="18"/>
                  <a:pt x="154" y="19"/>
                </a:cubicBezTo>
                <a:cubicBezTo>
                  <a:pt x="164" y="22"/>
                  <a:pt x="172" y="30"/>
                  <a:pt x="177" y="40"/>
                </a:cubicBezTo>
                <a:cubicBezTo>
                  <a:pt x="179" y="44"/>
                  <a:pt x="181" y="48"/>
                  <a:pt x="182" y="52"/>
                </a:cubicBezTo>
                <a:cubicBezTo>
                  <a:pt x="183" y="57"/>
                  <a:pt x="183" y="57"/>
                  <a:pt x="183" y="57"/>
                </a:cubicBezTo>
                <a:cubicBezTo>
                  <a:pt x="185" y="60"/>
                  <a:pt x="187" y="65"/>
                  <a:pt x="187" y="70"/>
                </a:cubicBezTo>
                <a:cubicBezTo>
                  <a:pt x="187" y="83"/>
                  <a:pt x="177" y="95"/>
                  <a:pt x="164" y="99"/>
                </a:cubicBezTo>
                <a:cubicBezTo>
                  <a:pt x="160" y="101"/>
                  <a:pt x="157" y="101"/>
                  <a:pt x="153" y="101"/>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9"/>
          <p:cNvSpPr>
            <a:spLocks/>
          </p:cNvSpPr>
          <p:nvPr/>
        </p:nvSpPr>
        <p:spPr bwMode="auto">
          <a:xfrm>
            <a:off x="17094200" y="11614150"/>
            <a:ext cx="188913" cy="163513"/>
          </a:xfrm>
          <a:custGeom>
            <a:avLst/>
            <a:gdLst>
              <a:gd name="T0" fmla="*/ 19 w 60"/>
              <a:gd name="T1" fmla="*/ 51 h 52"/>
              <a:gd name="T2" fmla="*/ 14 w 60"/>
              <a:gd name="T3" fmla="*/ 49 h 52"/>
              <a:gd name="T4" fmla="*/ 2 w 60"/>
              <a:gd name="T5" fmla="*/ 34 h 52"/>
              <a:gd name="T6" fmla="*/ 0 w 60"/>
              <a:gd name="T7" fmla="*/ 29 h 52"/>
              <a:gd name="T8" fmla="*/ 1 w 60"/>
              <a:gd name="T9" fmla="*/ 21 h 52"/>
              <a:gd name="T10" fmla="*/ 14 w 60"/>
              <a:gd name="T11" fmla="*/ 3 h 52"/>
              <a:gd name="T12" fmla="*/ 17 w 60"/>
              <a:gd name="T13" fmla="*/ 2 h 52"/>
              <a:gd name="T14" fmla="*/ 20 w 60"/>
              <a:gd name="T15" fmla="*/ 1 h 52"/>
              <a:gd name="T16" fmla="*/ 29 w 60"/>
              <a:gd name="T17" fmla="*/ 0 h 52"/>
              <a:gd name="T18" fmla="*/ 33 w 60"/>
              <a:gd name="T19" fmla="*/ 1 h 52"/>
              <a:gd name="T20" fmla="*/ 44 w 60"/>
              <a:gd name="T21" fmla="*/ 2 h 52"/>
              <a:gd name="T22" fmla="*/ 51 w 60"/>
              <a:gd name="T23" fmla="*/ 7 h 52"/>
              <a:gd name="T24" fmla="*/ 60 w 60"/>
              <a:gd name="T25" fmla="*/ 15 h 52"/>
              <a:gd name="T26" fmla="*/ 58 w 60"/>
              <a:gd name="T27" fmla="*/ 28 h 52"/>
              <a:gd name="T28" fmla="*/ 54 w 60"/>
              <a:gd name="T29" fmla="*/ 36 h 52"/>
              <a:gd name="T30" fmla="*/ 48 w 60"/>
              <a:gd name="T31" fmla="*/ 45 h 52"/>
              <a:gd name="T32" fmla="*/ 41 w 60"/>
              <a:gd name="T33" fmla="*/ 50 h 52"/>
              <a:gd name="T34" fmla="*/ 31 w 60"/>
              <a:gd name="T35" fmla="*/ 52 h 52"/>
              <a:gd name="T36" fmla="*/ 19 w 60"/>
              <a:gd name="T37"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52">
                <a:moveTo>
                  <a:pt x="19" y="51"/>
                </a:moveTo>
                <a:cubicBezTo>
                  <a:pt x="14" y="49"/>
                  <a:pt x="14" y="49"/>
                  <a:pt x="14" y="49"/>
                </a:cubicBezTo>
                <a:cubicBezTo>
                  <a:pt x="11" y="47"/>
                  <a:pt x="5" y="43"/>
                  <a:pt x="2" y="34"/>
                </a:cubicBezTo>
                <a:cubicBezTo>
                  <a:pt x="0" y="29"/>
                  <a:pt x="0" y="29"/>
                  <a:pt x="0" y="29"/>
                </a:cubicBezTo>
                <a:cubicBezTo>
                  <a:pt x="1" y="21"/>
                  <a:pt x="1" y="21"/>
                  <a:pt x="1" y="21"/>
                </a:cubicBezTo>
                <a:cubicBezTo>
                  <a:pt x="2" y="13"/>
                  <a:pt x="7" y="6"/>
                  <a:pt x="14" y="3"/>
                </a:cubicBezTo>
                <a:cubicBezTo>
                  <a:pt x="17" y="2"/>
                  <a:pt x="17" y="2"/>
                  <a:pt x="17" y="2"/>
                </a:cubicBezTo>
                <a:cubicBezTo>
                  <a:pt x="20" y="1"/>
                  <a:pt x="20" y="1"/>
                  <a:pt x="20" y="1"/>
                </a:cubicBezTo>
                <a:cubicBezTo>
                  <a:pt x="23" y="1"/>
                  <a:pt x="26" y="0"/>
                  <a:pt x="29" y="0"/>
                </a:cubicBezTo>
                <a:cubicBezTo>
                  <a:pt x="33" y="1"/>
                  <a:pt x="33" y="1"/>
                  <a:pt x="33" y="1"/>
                </a:cubicBezTo>
                <a:cubicBezTo>
                  <a:pt x="35" y="1"/>
                  <a:pt x="44" y="2"/>
                  <a:pt x="44" y="2"/>
                </a:cubicBezTo>
                <a:cubicBezTo>
                  <a:pt x="51" y="7"/>
                  <a:pt x="51" y="7"/>
                  <a:pt x="51" y="7"/>
                </a:cubicBezTo>
                <a:cubicBezTo>
                  <a:pt x="60" y="15"/>
                  <a:pt x="60" y="15"/>
                  <a:pt x="60" y="15"/>
                </a:cubicBezTo>
                <a:cubicBezTo>
                  <a:pt x="58" y="28"/>
                  <a:pt x="58" y="28"/>
                  <a:pt x="58" y="28"/>
                </a:cubicBezTo>
                <a:cubicBezTo>
                  <a:pt x="57" y="32"/>
                  <a:pt x="55" y="35"/>
                  <a:pt x="54" y="36"/>
                </a:cubicBezTo>
                <a:cubicBezTo>
                  <a:pt x="48" y="45"/>
                  <a:pt x="48" y="45"/>
                  <a:pt x="48" y="45"/>
                </a:cubicBezTo>
                <a:cubicBezTo>
                  <a:pt x="41" y="50"/>
                  <a:pt x="41" y="50"/>
                  <a:pt x="41" y="50"/>
                </a:cubicBezTo>
                <a:cubicBezTo>
                  <a:pt x="37" y="51"/>
                  <a:pt x="34" y="52"/>
                  <a:pt x="31" y="52"/>
                </a:cubicBezTo>
                <a:lnTo>
                  <a:pt x="19" y="5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0"/>
          <p:cNvSpPr>
            <a:spLocks/>
          </p:cNvSpPr>
          <p:nvPr/>
        </p:nvSpPr>
        <p:spPr bwMode="auto">
          <a:xfrm>
            <a:off x="17138650" y="11661775"/>
            <a:ext cx="166688" cy="160338"/>
          </a:xfrm>
          <a:custGeom>
            <a:avLst/>
            <a:gdLst>
              <a:gd name="T0" fmla="*/ 20 w 53"/>
              <a:gd name="T1" fmla="*/ 51 h 51"/>
              <a:gd name="T2" fmla="*/ 9 w 53"/>
              <a:gd name="T3" fmla="*/ 48 h 51"/>
              <a:gd name="T4" fmla="*/ 4 w 53"/>
              <a:gd name="T5" fmla="*/ 41 h 51"/>
              <a:gd name="T6" fmla="*/ 1 w 53"/>
              <a:gd name="T7" fmla="*/ 37 h 51"/>
              <a:gd name="T8" fmla="*/ 0 w 53"/>
              <a:gd name="T9" fmla="*/ 29 h 51"/>
              <a:gd name="T10" fmla="*/ 0 w 53"/>
              <a:gd name="T11" fmla="*/ 25 h 51"/>
              <a:gd name="T12" fmla="*/ 0 w 53"/>
              <a:gd name="T13" fmla="*/ 19 h 51"/>
              <a:gd name="T14" fmla="*/ 3 w 53"/>
              <a:gd name="T15" fmla="*/ 13 h 51"/>
              <a:gd name="T16" fmla="*/ 6 w 53"/>
              <a:gd name="T17" fmla="*/ 8 h 51"/>
              <a:gd name="T18" fmla="*/ 12 w 53"/>
              <a:gd name="T19" fmla="*/ 4 h 51"/>
              <a:gd name="T20" fmla="*/ 28 w 53"/>
              <a:gd name="T21" fmla="*/ 0 h 51"/>
              <a:gd name="T22" fmla="*/ 31 w 53"/>
              <a:gd name="T23" fmla="*/ 0 h 51"/>
              <a:gd name="T24" fmla="*/ 37 w 53"/>
              <a:gd name="T25" fmla="*/ 1 h 51"/>
              <a:gd name="T26" fmla="*/ 41 w 53"/>
              <a:gd name="T27" fmla="*/ 3 h 51"/>
              <a:gd name="T28" fmla="*/ 45 w 53"/>
              <a:gd name="T29" fmla="*/ 6 h 51"/>
              <a:gd name="T30" fmla="*/ 51 w 53"/>
              <a:gd name="T31" fmla="*/ 20 h 51"/>
              <a:gd name="T32" fmla="*/ 51 w 53"/>
              <a:gd name="T33" fmla="*/ 33 h 51"/>
              <a:gd name="T34" fmla="*/ 25 w 53"/>
              <a:gd name="T35" fmla="*/ 51 h 51"/>
              <a:gd name="T36" fmla="*/ 20 w 53"/>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51">
                <a:moveTo>
                  <a:pt x="20" y="51"/>
                </a:moveTo>
                <a:cubicBezTo>
                  <a:pt x="9" y="48"/>
                  <a:pt x="9" y="48"/>
                  <a:pt x="9" y="48"/>
                </a:cubicBezTo>
                <a:cubicBezTo>
                  <a:pt x="4" y="41"/>
                  <a:pt x="4" y="41"/>
                  <a:pt x="4" y="41"/>
                </a:cubicBezTo>
                <a:cubicBezTo>
                  <a:pt x="1" y="37"/>
                  <a:pt x="1" y="37"/>
                  <a:pt x="1" y="37"/>
                </a:cubicBezTo>
                <a:cubicBezTo>
                  <a:pt x="0" y="29"/>
                  <a:pt x="0" y="29"/>
                  <a:pt x="0" y="29"/>
                </a:cubicBezTo>
                <a:cubicBezTo>
                  <a:pt x="0" y="25"/>
                  <a:pt x="0" y="25"/>
                  <a:pt x="0" y="25"/>
                </a:cubicBezTo>
                <a:cubicBezTo>
                  <a:pt x="0" y="19"/>
                  <a:pt x="0" y="19"/>
                  <a:pt x="0" y="19"/>
                </a:cubicBezTo>
                <a:cubicBezTo>
                  <a:pt x="3" y="13"/>
                  <a:pt x="3" y="13"/>
                  <a:pt x="3" y="13"/>
                </a:cubicBezTo>
                <a:cubicBezTo>
                  <a:pt x="6" y="8"/>
                  <a:pt x="6" y="8"/>
                  <a:pt x="6" y="8"/>
                </a:cubicBezTo>
                <a:cubicBezTo>
                  <a:pt x="12" y="4"/>
                  <a:pt x="12" y="4"/>
                  <a:pt x="12" y="4"/>
                </a:cubicBezTo>
                <a:cubicBezTo>
                  <a:pt x="17" y="1"/>
                  <a:pt x="23" y="0"/>
                  <a:pt x="28" y="0"/>
                </a:cubicBezTo>
                <a:cubicBezTo>
                  <a:pt x="31" y="0"/>
                  <a:pt x="31" y="0"/>
                  <a:pt x="31" y="0"/>
                </a:cubicBezTo>
                <a:cubicBezTo>
                  <a:pt x="37" y="1"/>
                  <a:pt x="37" y="1"/>
                  <a:pt x="37" y="1"/>
                </a:cubicBezTo>
                <a:cubicBezTo>
                  <a:pt x="41" y="3"/>
                  <a:pt x="41" y="3"/>
                  <a:pt x="41" y="3"/>
                </a:cubicBezTo>
                <a:cubicBezTo>
                  <a:pt x="45" y="6"/>
                  <a:pt x="45" y="6"/>
                  <a:pt x="45" y="6"/>
                </a:cubicBezTo>
                <a:cubicBezTo>
                  <a:pt x="49" y="11"/>
                  <a:pt x="51" y="15"/>
                  <a:pt x="51" y="20"/>
                </a:cubicBezTo>
                <a:cubicBezTo>
                  <a:pt x="52" y="22"/>
                  <a:pt x="53" y="27"/>
                  <a:pt x="51" y="33"/>
                </a:cubicBezTo>
                <a:cubicBezTo>
                  <a:pt x="47" y="44"/>
                  <a:pt x="37" y="51"/>
                  <a:pt x="25" y="51"/>
                </a:cubicBezTo>
                <a:lnTo>
                  <a:pt x="20" y="5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1"/>
          <p:cNvSpPr>
            <a:spLocks/>
          </p:cNvSpPr>
          <p:nvPr/>
        </p:nvSpPr>
        <p:spPr bwMode="auto">
          <a:xfrm>
            <a:off x="17197388" y="11655425"/>
            <a:ext cx="187325" cy="163513"/>
          </a:xfrm>
          <a:custGeom>
            <a:avLst/>
            <a:gdLst>
              <a:gd name="T0" fmla="*/ 26 w 59"/>
              <a:gd name="T1" fmla="*/ 52 h 52"/>
              <a:gd name="T2" fmla="*/ 9 w 59"/>
              <a:gd name="T3" fmla="*/ 45 h 52"/>
              <a:gd name="T4" fmla="*/ 4 w 59"/>
              <a:gd name="T5" fmla="*/ 19 h 52"/>
              <a:gd name="T6" fmla="*/ 20 w 59"/>
              <a:gd name="T7" fmla="*/ 2 h 52"/>
              <a:gd name="T8" fmla="*/ 30 w 59"/>
              <a:gd name="T9" fmla="*/ 0 h 52"/>
              <a:gd name="T10" fmla="*/ 34 w 59"/>
              <a:gd name="T11" fmla="*/ 0 h 52"/>
              <a:gd name="T12" fmla="*/ 40 w 59"/>
              <a:gd name="T13" fmla="*/ 1 h 52"/>
              <a:gd name="T14" fmla="*/ 48 w 59"/>
              <a:gd name="T15" fmla="*/ 2 h 52"/>
              <a:gd name="T16" fmla="*/ 54 w 59"/>
              <a:gd name="T17" fmla="*/ 10 h 52"/>
              <a:gd name="T18" fmla="*/ 57 w 59"/>
              <a:gd name="T19" fmla="*/ 30 h 52"/>
              <a:gd name="T20" fmla="*/ 53 w 59"/>
              <a:gd name="T21" fmla="*/ 41 h 52"/>
              <a:gd name="T22" fmla="*/ 50 w 59"/>
              <a:gd name="T23" fmla="*/ 45 h 52"/>
              <a:gd name="T24" fmla="*/ 45 w 59"/>
              <a:gd name="T25" fmla="*/ 49 h 52"/>
              <a:gd name="T26" fmla="*/ 40 w 59"/>
              <a:gd name="T27" fmla="*/ 52 h 52"/>
              <a:gd name="T28" fmla="*/ 30 w 59"/>
              <a:gd name="T29" fmla="*/ 52 h 52"/>
              <a:gd name="T30" fmla="*/ 26 w 59"/>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52">
                <a:moveTo>
                  <a:pt x="26" y="52"/>
                </a:moveTo>
                <a:cubicBezTo>
                  <a:pt x="19" y="52"/>
                  <a:pt x="14" y="49"/>
                  <a:pt x="9" y="45"/>
                </a:cubicBezTo>
                <a:cubicBezTo>
                  <a:pt x="2" y="38"/>
                  <a:pt x="0" y="28"/>
                  <a:pt x="4" y="19"/>
                </a:cubicBezTo>
                <a:cubicBezTo>
                  <a:pt x="6" y="11"/>
                  <a:pt x="12" y="4"/>
                  <a:pt x="20" y="2"/>
                </a:cubicBezTo>
                <a:cubicBezTo>
                  <a:pt x="24" y="1"/>
                  <a:pt x="27" y="0"/>
                  <a:pt x="30" y="0"/>
                </a:cubicBezTo>
                <a:cubicBezTo>
                  <a:pt x="34" y="0"/>
                  <a:pt x="34" y="0"/>
                  <a:pt x="34" y="0"/>
                </a:cubicBezTo>
                <a:cubicBezTo>
                  <a:pt x="36" y="0"/>
                  <a:pt x="38" y="0"/>
                  <a:pt x="40" y="1"/>
                </a:cubicBezTo>
                <a:cubicBezTo>
                  <a:pt x="48" y="2"/>
                  <a:pt x="48" y="2"/>
                  <a:pt x="48" y="2"/>
                </a:cubicBezTo>
                <a:cubicBezTo>
                  <a:pt x="54" y="10"/>
                  <a:pt x="54" y="10"/>
                  <a:pt x="54" y="10"/>
                </a:cubicBezTo>
                <a:cubicBezTo>
                  <a:pt x="57" y="15"/>
                  <a:pt x="59" y="21"/>
                  <a:pt x="57" y="30"/>
                </a:cubicBezTo>
                <a:cubicBezTo>
                  <a:pt x="56" y="33"/>
                  <a:pt x="55" y="37"/>
                  <a:pt x="53" y="41"/>
                </a:cubicBezTo>
                <a:cubicBezTo>
                  <a:pt x="50" y="45"/>
                  <a:pt x="50" y="45"/>
                  <a:pt x="50" y="45"/>
                </a:cubicBezTo>
                <a:cubicBezTo>
                  <a:pt x="45" y="49"/>
                  <a:pt x="45" y="49"/>
                  <a:pt x="45" y="49"/>
                </a:cubicBezTo>
                <a:cubicBezTo>
                  <a:pt x="40" y="52"/>
                  <a:pt x="40" y="52"/>
                  <a:pt x="40" y="52"/>
                </a:cubicBezTo>
                <a:cubicBezTo>
                  <a:pt x="30" y="52"/>
                  <a:pt x="30" y="52"/>
                  <a:pt x="30" y="52"/>
                </a:cubicBezTo>
                <a:lnTo>
                  <a:pt x="26" y="52"/>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p:cNvSpPr>
          <p:nvPr/>
        </p:nvSpPr>
        <p:spPr bwMode="auto">
          <a:xfrm>
            <a:off x="17264063" y="11626850"/>
            <a:ext cx="276225" cy="192088"/>
          </a:xfrm>
          <a:custGeom>
            <a:avLst/>
            <a:gdLst>
              <a:gd name="T0" fmla="*/ 27 w 87"/>
              <a:gd name="T1" fmla="*/ 61 h 61"/>
              <a:gd name="T2" fmla="*/ 4 w 87"/>
              <a:gd name="T3" fmla="*/ 46 h 61"/>
              <a:gd name="T4" fmla="*/ 9 w 87"/>
              <a:gd name="T5" fmla="*/ 17 h 61"/>
              <a:gd name="T6" fmla="*/ 11 w 87"/>
              <a:gd name="T7" fmla="*/ 15 h 61"/>
              <a:gd name="T8" fmla="*/ 15 w 87"/>
              <a:gd name="T9" fmla="*/ 13 h 61"/>
              <a:gd name="T10" fmla="*/ 19 w 87"/>
              <a:gd name="T11" fmla="*/ 8 h 61"/>
              <a:gd name="T12" fmla="*/ 41 w 87"/>
              <a:gd name="T13" fmla="*/ 0 h 61"/>
              <a:gd name="T14" fmla="*/ 47 w 87"/>
              <a:gd name="T15" fmla="*/ 0 h 61"/>
              <a:gd name="T16" fmla="*/ 52 w 87"/>
              <a:gd name="T17" fmla="*/ 0 h 61"/>
              <a:gd name="T18" fmla="*/ 59 w 87"/>
              <a:gd name="T19" fmla="*/ 0 h 61"/>
              <a:gd name="T20" fmla="*/ 77 w 87"/>
              <a:gd name="T21" fmla="*/ 5 h 61"/>
              <a:gd name="T22" fmla="*/ 87 w 87"/>
              <a:gd name="T23" fmla="*/ 12 h 61"/>
              <a:gd name="T24" fmla="*/ 87 w 87"/>
              <a:gd name="T25" fmla="*/ 27 h 61"/>
              <a:gd name="T26" fmla="*/ 86 w 87"/>
              <a:gd name="T27" fmla="*/ 33 h 61"/>
              <a:gd name="T28" fmla="*/ 72 w 87"/>
              <a:gd name="T29" fmla="*/ 48 h 61"/>
              <a:gd name="T30" fmla="*/ 67 w 87"/>
              <a:gd name="T31" fmla="*/ 51 h 61"/>
              <a:gd name="T32" fmla="*/ 58 w 87"/>
              <a:gd name="T33" fmla="*/ 54 h 61"/>
              <a:gd name="T34" fmla="*/ 40 w 87"/>
              <a:gd name="T35" fmla="*/ 58 h 61"/>
              <a:gd name="T36" fmla="*/ 38 w 87"/>
              <a:gd name="T37" fmla="*/ 59 h 61"/>
              <a:gd name="T38" fmla="*/ 29 w 87"/>
              <a:gd name="T39" fmla="*/ 60 h 61"/>
              <a:gd name="T40" fmla="*/ 27 w 87"/>
              <a:gd name="T4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61">
                <a:moveTo>
                  <a:pt x="27" y="61"/>
                </a:moveTo>
                <a:cubicBezTo>
                  <a:pt x="17" y="61"/>
                  <a:pt x="8" y="55"/>
                  <a:pt x="4" y="46"/>
                </a:cubicBezTo>
                <a:cubicBezTo>
                  <a:pt x="0" y="36"/>
                  <a:pt x="2" y="25"/>
                  <a:pt x="9" y="17"/>
                </a:cubicBezTo>
                <a:cubicBezTo>
                  <a:pt x="11" y="15"/>
                  <a:pt x="11" y="15"/>
                  <a:pt x="11" y="15"/>
                </a:cubicBezTo>
                <a:cubicBezTo>
                  <a:pt x="15" y="13"/>
                  <a:pt x="15" y="13"/>
                  <a:pt x="15" y="13"/>
                </a:cubicBezTo>
                <a:cubicBezTo>
                  <a:pt x="19" y="8"/>
                  <a:pt x="19" y="8"/>
                  <a:pt x="19" y="8"/>
                </a:cubicBezTo>
                <a:cubicBezTo>
                  <a:pt x="25" y="3"/>
                  <a:pt x="32" y="0"/>
                  <a:pt x="41" y="0"/>
                </a:cubicBezTo>
                <a:cubicBezTo>
                  <a:pt x="43" y="0"/>
                  <a:pt x="45" y="0"/>
                  <a:pt x="47" y="0"/>
                </a:cubicBezTo>
                <a:cubicBezTo>
                  <a:pt x="52" y="0"/>
                  <a:pt x="52" y="0"/>
                  <a:pt x="52" y="0"/>
                </a:cubicBezTo>
                <a:cubicBezTo>
                  <a:pt x="54" y="0"/>
                  <a:pt x="57" y="0"/>
                  <a:pt x="59" y="0"/>
                </a:cubicBezTo>
                <a:cubicBezTo>
                  <a:pt x="66" y="0"/>
                  <a:pt x="72" y="2"/>
                  <a:pt x="77" y="5"/>
                </a:cubicBezTo>
                <a:cubicBezTo>
                  <a:pt x="87" y="12"/>
                  <a:pt x="87" y="12"/>
                  <a:pt x="87" y="12"/>
                </a:cubicBezTo>
                <a:cubicBezTo>
                  <a:pt x="87" y="27"/>
                  <a:pt x="87" y="27"/>
                  <a:pt x="87" y="27"/>
                </a:cubicBezTo>
                <a:cubicBezTo>
                  <a:pt x="86" y="33"/>
                  <a:pt x="86" y="33"/>
                  <a:pt x="86" y="33"/>
                </a:cubicBezTo>
                <a:cubicBezTo>
                  <a:pt x="72" y="48"/>
                  <a:pt x="72" y="48"/>
                  <a:pt x="72" y="48"/>
                </a:cubicBezTo>
                <a:cubicBezTo>
                  <a:pt x="67" y="51"/>
                  <a:pt x="67" y="51"/>
                  <a:pt x="67" y="51"/>
                </a:cubicBezTo>
                <a:cubicBezTo>
                  <a:pt x="63" y="53"/>
                  <a:pt x="60" y="53"/>
                  <a:pt x="58" y="54"/>
                </a:cubicBezTo>
                <a:cubicBezTo>
                  <a:pt x="49" y="57"/>
                  <a:pt x="44" y="58"/>
                  <a:pt x="40" y="58"/>
                </a:cubicBezTo>
                <a:cubicBezTo>
                  <a:pt x="38" y="59"/>
                  <a:pt x="38" y="59"/>
                  <a:pt x="38" y="59"/>
                </a:cubicBezTo>
                <a:cubicBezTo>
                  <a:pt x="29" y="60"/>
                  <a:pt x="29" y="60"/>
                  <a:pt x="29" y="60"/>
                </a:cubicBezTo>
                <a:lnTo>
                  <a:pt x="27" y="6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3"/>
          <p:cNvSpPr>
            <a:spLocks/>
          </p:cNvSpPr>
          <p:nvPr/>
        </p:nvSpPr>
        <p:spPr bwMode="auto">
          <a:xfrm>
            <a:off x="17464088" y="11512550"/>
            <a:ext cx="331788" cy="239713"/>
          </a:xfrm>
          <a:custGeom>
            <a:avLst/>
            <a:gdLst>
              <a:gd name="T0" fmla="*/ 25 w 105"/>
              <a:gd name="T1" fmla="*/ 76 h 76"/>
              <a:gd name="T2" fmla="*/ 21 w 105"/>
              <a:gd name="T3" fmla="*/ 75 h 76"/>
              <a:gd name="T4" fmla="*/ 16 w 105"/>
              <a:gd name="T5" fmla="*/ 73 h 76"/>
              <a:gd name="T6" fmla="*/ 12 w 105"/>
              <a:gd name="T7" fmla="*/ 70 h 76"/>
              <a:gd name="T8" fmla="*/ 0 w 105"/>
              <a:gd name="T9" fmla="*/ 60 h 76"/>
              <a:gd name="T10" fmla="*/ 7 w 105"/>
              <a:gd name="T11" fmla="*/ 43 h 76"/>
              <a:gd name="T12" fmla="*/ 9 w 105"/>
              <a:gd name="T13" fmla="*/ 39 h 76"/>
              <a:gd name="T14" fmla="*/ 15 w 105"/>
              <a:gd name="T15" fmla="*/ 35 h 76"/>
              <a:gd name="T16" fmla="*/ 20 w 105"/>
              <a:gd name="T17" fmla="*/ 30 h 76"/>
              <a:gd name="T18" fmla="*/ 24 w 105"/>
              <a:gd name="T19" fmla="*/ 25 h 76"/>
              <a:gd name="T20" fmla="*/ 46 w 105"/>
              <a:gd name="T21" fmla="*/ 12 h 76"/>
              <a:gd name="T22" fmla="*/ 66 w 105"/>
              <a:gd name="T23" fmla="*/ 0 h 76"/>
              <a:gd name="T24" fmla="*/ 67 w 105"/>
              <a:gd name="T25" fmla="*/ 0 h 76"/>
              <a:gd name="T26" fmla="*/ 71 w 105"/>
              <a:gd name="T27" fmla="*/ 0 h 76"/>
              <a:gd name="T28" fmla="*/ 89 w 105"/>
              <a:gd name="T29" fmla="*/ 6 h 76"/>
              <a:gd name="T30" fmla="*/ 100 w 105"/>
              <a:gd name="T31" fmla="*/ 18 h 76"/>
              <a:gd name="T32" fmla="*/ 105 w 105"/>
              <a:gd name="T33" fmla="*/ 32 h 76"/>
              <a:gd name="T34" fmla="*/ 101 w 105"/>
              <a:gd name="T35" fmla="*/ 48 h 76"/>
              <a:gd name="T36" fmla="*/ 76 w 105"/>
              <a:gd name="T37" fmla="*/ 67 h 76"/>
              <a:gd name="T38" fmla="*/ 71 w 105"/>
              <a:gd name="T39" fmla="*/ 69 h 76"/>
              <a:gd name="T40" fmla="*/ 64 w 105"/>
              <a:gd name="T41" fmla="*/ 71 h 76"/>
              <a:gd name="T42" fmla="*/ 48 w 105"/>
              <a:gd name="T43" fmla="*/ 74 h 76"/>
              <a:gd name="T44" fmla="*/ 43 w 105"/>
              <a:gd name="T45" fmla="*/ 74 h 76"/>
              <a:gd name="T46" fmla="*/ 33 w 105"/>
              <a:gd name="T47" fmla="*/ 54 h 76"/>
              <a:gd name="T48" fmla="*/ 37 w 105"/>
              <a:gd name="T49" fmla="*/ 74 h 76"/>
              <a:gd name="T50" fmla="*/ 28 w 105"/>
              <a:gd name="T51" fmla="*/ 76 h 76"/>
              <a:gd name="T52" fmla="*/ 25 w 105"/>
              <a:gd name="T5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76">
                <a:moveTo>
                  <a:pt x="25" y="76"/>
                </a:moveTo>
                <a:cubicBezTo>
                  <a:pt x="21" y="75"/>
                  <a:pt x="21" y="75"/>
                  <a:pt x="21" y="75"/>
                </a:cubicBezTo>
                <a:cubicBezTo>
                  <a:pt x="16" y="73"/>
                  <a:pt x="16" y="73"/>
                  <a:pt x="16" y="73"/>
                </a:cubicBezTo>
                <a:cubicBezTo>
                  <a:pt x="12" y="70"/>
                  <a:pt x="12" y="70"/>
                  <a:pt x="12" y="70"/>
                </a:cubicBezTo>
                <a:cubicBezTo>
                  <a:pt x="0" y="60"/>
                  <a:pt x="0" y="60"/>
                  <a:pt x="0" y="60"/>
                </a:cubicBezTo>
                <a:cubicBezTo>
                  <a:pt x="7" y="43"/>
                  <a:pt x="7" y="43"/>
                  <a:pt x="7" y="43"/>
                </a:cubicBezTo>
                <a:cubicBezTo>
                  <a:pt x="9" y="39"/>
                  <a:pt x="9" y="39"/>
                  <a:pt x="9" y="39"/>
                </a:cubicBezTo>
                <a:cubicBezTo>
                  <a:pt x="15" y="35"/>
                  <a:pt x="15" y="35"/>
                  <a:pt x="15" y="35"/>
                </a:cubicBezTo>
                <a:cubicBezTo>
                  <a:pt x="17" y="33"/>
                  <a:pt x="18" y="32"/>
                  <a:pt x="20" y="30"/>
                </a:cubicBezTo>
                <a:cubicBezTo>
                  <a:pt x="22" y="28"/>
                  <a:pt x="23" y="26"/>
                  <a:pt x="24" y="25"/>
                </a:cubicBezTo>
                <a:cubicBezTo>
                  <a:pt x="29" y="18"/>
                  <a:pt x="37" y="14"/>
                  <a:pt x="46" y="12"/>
                </a:cubicBezTo>
                <a:cubicBezTo>
                  <a:pt x="50" y="7"/>
                  <a:pt x="56" y="2"/>
                  <a:pt x="66" y="0"/>
                </a:cubicBezTo>
                <a:cubicBezTo>
                  <a:pt x="67" y="0"/>
                  <a:pt x="67" y="0"/>
                  <a:pt x="67" y="0"/>
                </a:cubicBezTo>
                <a:cubicBezTo>
                  <a:pt x="71" y="0"/>
                  <a:pt x="71" y="0"/>
                  <a:pt x="71" y="0"/>
                </a:cubicBezTo>
                <a:cubicBezTo>
                  <a:pt x="77" y="0"/>
                  <a:pt x="83" y="2"/>
                  <a:pt x="89" y="6"/>
                </a:cubicBezTo>
                <a:cubicBezTo>
                  <a:pt x="94" y="10"/>
                  <a:pt x="98" y="15"/>
                  <a:pt x="100" y="18"/>
                </a:cubicBezTo>
                <a:cubicBezTo>
                  <a:pt x="102" y="21"/>
                  <a:pt x="105" y="26"/>
                  <a:pt x="105" y="32"/>
                </a:cubicBezTo>
                <a:cubicBezTo>
                  <a:pt x="105" y="37"/>
                  <a:pt x="104" y="43"/>
                  <a:pt x="101" y="48"/>
                </a:cubicBezTo>
                <a:cubicBezTo>
                  <a:pt x="96" y="58"/>
                  <a:pt x="87" y="65"/>
                  <a:pt x="76" y="67"/>
                </a:cubicBezTo>
                <a:cubicBezTo>
                  <a:pt x="71" y="69"/>
                  <a:pt x="71" y="69"/>
                  <a:pt x="71" y="69"/>
                </a:cubicBezTo>
                <a:cubicBezTo>
                  <a:pt x="64" y="71"/>
                  <a:pt x="64" y="71"/>
                  <a:pt x="64" y="71"/>
                </a:cubicBezTo>
                <a:cubicBezTo>
                  <a:pt x="58" y="74"/>
                  <a:pt x="52" y="74"/>
                  <a:pt x="48" y="74"/>
                </a:cubicBezTo>
                <a:cubicBezTo>
                  <a:pt x="43" y="74"/>
                  <a:pt x="43" y="74"/>
                  <a:pt x="43" y="74"/>
                </a:cubicBezTo>
                <a:cubicBezTo>
                  <a:pt x="33" y="54"/>
                  <a:pt x="33" y="54"/>
                  <a:pt x="33" y="54"/>
                </a:cubicBezTo>
                <a:cubicBezTo>
                  <a:pt x="37" y="74"/>
                  <a:pt x="37" y="74"/>
                  <a:pt x="37" y="74"/>
                </a:cubicBezTo>
                <a:cubicBezTo>
                  <a:pt x="34" y="75"/>
                  <a:pt x="31" y="76"/>
                  <a:pt x="28" y="76"/>
                </a:cubicBezTo>
                <a:lnTo>
                  <a:pt x="25" y="76"/>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4"/>
          <p:cNvSpPr>
            <a:spLocks/>
          </p:cNvSpPr>
          <p:nvPr/>
        </p:nvSpPr>
        <p:spPr bwMode="auto">
          <a:xfrm>
            <a:off x="17181513" y="11652250"/>
            <a:ext cx="693738" cy="423863"/>
          </a:xfrm>
          <a:custGeom>
            <a:avLst/>
            <a:gdLst>
              <a:gd name="T0" fmla="*/ 9 w 219"/>
              <a:gd name="T1" fmla="*/ 128 h 134"/>
              <a:gd name="T2" fmla="*/ 7 w 219"/>
              <a:gd name="T3" fmla="*/ 97 h 134"/>
              <a:gd name="T4" fmla="*/ 8 w 219"/>
              <a:gd name="T5" fmla="*/ 95 h 134"/>
              <a:gd name="T6" fmla="*/ 12 w 219"/>
              <a:gd name="T7" fmla="*/ 91 h 134"/>
              <a:gd name="T8" fmla="*/ 12 w 219"/>
              <a:gd name="T9" fmla="*/ 79 h 134"/>
              <a:gd name="T10" fmla="*/ 39 w 219"/>
              <a:gd name="T11" fmla="*/ 48 h 134"/>
              <a:gd name="T12" fmla="*/ 54 w 219"/>
              <a:gd name="T13" fmla="*/ 39 h 134"/>
              <a:gd name="T14" fmla="*/ 75 w 219"/>
              <a:gd name="T15" fmla="*/ 25 h 134"/>
              <a:gd name="T16" fmla="*/ 123 w 219"/>
              <a:gd name="T17" fmla="*/ 11 h 134"/>
              <a:gd name="T18" fmla="*/ 134 w 219"/>
              <a:gd name="T19" fmla="*/ 11 h 134"/>
              <a:gd name="T20" fmla="*/ 140 w 219"/>
              <a:gd name="T21" fmla="*/ 10 h 134"/>
              <a:gd name="T22" fmla="*/ 157 w 219"/>
              <a:gd name="T23" fmla="*/ 5 h 134"/>
              <a:gd name="T24" fmla="*/ 161 w 219"/>
              <a:gd name="T25" fmla="*/ 5 h 134"/>
              <a:gd name="T26" fmla="*/ 166 w 219"/>
              <a:gd name="T27" fmla="*/ 7 h 134"/>
              <a:gd name="T28" fmla="*/ 187 w 219"/>
              <a:gd name="T29" fmla="*/ 0 h 134"/>
              <a:gd name="T30" fmla="*/ 193 w 219"/>
              <a:gd name="T31" fmla="*/ 0 h 134"/>
              <a:gd name="T32" fmla="*/ 212 w 219"/>
              <a:gd name="T33" fmla="*/ 8 h 134"/>
              <a:gd name="T34" fmla="*/ 218 w 219"/>
              <a:gd name="T35" fmla="*/ 14 h 134"/>
              <a:gd name="T36" fmla="*/ 219 w 219"/>
              <a:gd name="T37" fmla="*/ 27 h 134"/>
              <a:gd name="T38" fmla="*/ 205 w 219"/>
              <a:gd name="T39" fmla="*/ 49 h 134"/>
              <a:gd name="T40" fmla="*/ 142 w 219"/>
              <a:gd name="T41" fmla="*/ 76 h 134"/>
              <a:gd name="T42" fmla="*/ 137 w 219"/>
              <a:gd name="T43" fmla="*/ 77 h 134"/>
              <a:gd name="T44" fmla="*/ 127 w 219"/>
              <a:gd name="T45" fmla="*/ 79 h 134"/>
              <a:gd name="T46" fmla="*/ 104 w 219"/>
              <a:gd name="T47" fmla="*/ 101 h 134"/>
              <a:gd name="T48" fmla="*/ 90 w 219"/>
              <a:gd name="T49" fmla="*/ 119 h 134"/>
              <a:gd name="T50" fmla="*/ 66 w 219"/>
              <a:gd name="T51" fmla="*/ 128 h 134"/>
              <a:gd name="T52" fmla="*/ 16 w 219"/>
              <a:gd name="T53" fmla="*/ 134 h 134"/>
              <a:gd name="T54" fmla="*/ 9 w 219"/>
              <a:gd name="T55"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9" h="134">
                <a:moveTo>
                  <a:pt x="9" y="128"/>
                </a:moveTo>
                <a:cubicBezTo>
                  <a:pt x="1" y="120"/>
                  <a:pt x="0" y="107"/>
                  <a:pt x="7" y="97"/>
                </a:cubicBezTo>
                <a:cubicBezTo>
                  <a:pt x="8" y="95"/>
                  <a:pt x="8" y="95"/>
                  <a:pt x="8" y="95"/>
                </a:cubicBezTo>
                <a:cubicBezTo>
                  <a:pt x="12" y="91"/>
                  <a:pt x="12" y="91"/>
                  <a:pt x="12" y="91"/>
                </a:cubicBezTo>
                <a:cubicBezTo>
                  <a:pt x="11" y="88"/>
                  <a:pt x="11" y="83"/>
                  <a:pt x="12" y="79"/>
                </a:cubicBezTo>
                <a:cubicBezTo>
                  <a:pt x="17" y="62"/>
                  <a:pt x="30" y="54"/>
                  <a:pt x="39" y="48"/>
                </a:cubicBezTo>
                <a:cubicBezTo>
                  <a:pt x="45" y="45"/>
                  <a:pt x="49" y="42"/>
                  <a:pt x="54" y="39"/>
                </a:cubicBezTo>
                <a:cubicBezTo>
                  <a:pt x="61" y="34"/>
                  <a:pt x="68" y="29"/>
                  <a:pt x="75" y="25"/>
                </a:cubicBezTo>
                <a:cubicBezTo>
                  <a:pt x="92" y="15"/>
                  <a:pt x="107" y="11"/>
                  <a:pt x="123" y="11"/>
                </a:cubicBezTo>
                <a:cubicBezTo>
                  <a:pt x="134" y="11"/>
                  <a:pt x="134" y="11"/>
                  <a:pt x="134" y="11"/>
                </a:cubicBezTo>
                <a:cubicBezTo>
                  <a:pt x="140" y="10"/>
                  <a:pt x="140" y="10"/>
                  <a:pt x="140" y="10"/>
                </a:cubicBezTo>
                <a:cubicBezTo>
                  <a:pt x="144" y="8"/>
                  <a:pt x="150" y="5"/>
                  <a:pt x="157" y="5"/>
                </a:cubicBezTo>
                <a:cubicBezTo>
                  <a:pt x="161" y="5"/>
                  <a:pt x="161" y="5"/>
                  <a:pt x="161" y="5"/>
                </a:cubicBezTo>
                <a:cubicBezTo>
                  <a:pt x="166" y="7"/>
                  <a:pt x="166" y="7"/>
                  <a:pt x="166" y="7"/>
                </a:cubicBezTo>
                <a:cubicBezTo>
                  <a:pt x="174" y="3"/>
                  <a:pt x="180" y="1"/>
                  <a:pt x="187" y="0"/>
                </a:cubicBezTo>
                <a:cubicBezTo>
                  <a:pt x="193" y="0"/>
                  <a:pt x="193" y="0"/>
                  <a:pt x="193" y="0"/>
                </a:cubicBezTo>
                <a:cubicBezTo>
                  <a:pt x="201" y="0"/>
                  <a:pt x="208" y="3"/>
                  <a:pt x="212" y="8"/>
                </a:cubicBezTo>
                <a:cubicBezTo>
                  <a:pt x="218" y="14"/>
                  <a:pt x="218" y="14"/>
                  <a:pt x="218" y="14"/>
                </a:cubicBezTo>
                <a:cubicBezTo>
                  <a:pt x="219" y="27"/>
                  <a:pt x="219" y="27"/>
                  <a:pt x="219" y="27"/>
                </a:cubicBezTo>
                <a:cubicBezTo>
                  <a:pt x="217" y="38"/>
                  <a:pt x="209" y="46"/>
                  <a:pt x="205" y="49"/>
                </a:cubicBezTo>
                <a:cubicBezTo>
                  <a:pt x="187" y="62"/>
                  <a:pt x="165" y="72"/>
                  <a:pt x="142" y="76"/>
                </a:cubicBezTo>
                <a:cubicBezTo>
                  <a:pt x="137" y="77"/>
                  <a:pt x="137" y="77"/>
                  <a:pt x="137" y="77"/>
                </a:cubicBezTo>
                <a:cubicBezTo>
                  <a:pt x="134" y="78"/>
                  <a:pt x="130" y="78"/>
                  <a:pt x="127" y="79"/>
                </a:cubicBezTo>
                <a:cubicBezTo>
                  <a:pt x="116" y="83"/>
                  <a:pt x="108" y="93"/>
                  <a:pt x="104" y="101"/>
                </a:cubicBezTo>
                <a:cubicBezTo>
                  <a:pt x="100" y="107"/>
                  <a:pt x="96" y="114"/>
                  <a:pt x="90" y="119"/>
                </a:cubicBezTo>
                <a:cubicBezTo>
                  <a:pt x="81" y="125"/>
                  <a:pt x="72" y="127"/>
                  <a:pt x="66" y="128"/>
                </a:cubicBezTo>
                <a:cubicBezTo>
                  <a:pt x="52" y="130"/>
                  <a:pt x="16" y="134"/>
                  <a:pt x="16" y="134"/>
                </a:cubicBezTo>
                <a:lnTo>
                  <a:pt x="9" y="128"/>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5"/>
          <p:cNvSpPr>
            <a:spLocks noEditPoints="1"/>
          </p:cNvSpPr>
          <p:nvPr/>
        </p:nvSpPr>
        <p:spPr bwMode="auto">
          <a:xfrm>
            <a:off x="16489363" y="10242550"/>
            <a:ext cx="1085850" cy="1285875"/>
          </a:xfrm>
          <a:custGeom>
            <a:avLst/>
            <a:gdLst>
              <a:gd name="T0" fmla="*/ 75 w 343"/>
              <a:gd name="T1" fmla="*/ 385 h 406"/>
              <a:gd name="T2" fmla="*/ 69 w 343"/>
              <a:gd name="T3" fmla="*/ 370 h 406"/>
              <a:gd name="T4" fmla="*/ 44 w 343"/>
              <a:gd name="T5" fmla="*/ 302 h 406"/>
              <a:gd name="T6" fmla="*/ 42 w 343"/>
              <a:gd name="T7" fmla="*/ 297 h 406"/>
              <a:gd name="T8" fmla="*/ 11 w 343"/>
              <a:gd name="T9" fmla="*/ 254 h 406"/>
              <a:gd name="T10" fmla="*/ 22 w 343"/>
              <a:gd name="T11" fmla="*/ 207 h 406"/>
              <a:gd name="T12" fmla="*/ 39 w 343"/>
              <a:gd name="T13" fmla="*/ 164 h 406"/>
              <a:gd name="T14" fmla="*/ 56 w 343"/>
              <a:gd name="T15" fmla="*/ 134 h 406"/>
              <a:gd name="T16" fmla="*/ 60 w 343"/>
              <a:gd name="T17" fmla="*/ 92 h 406"/>
              <a:gd name="T18" fmla="*/ 76 w 343"/>
              <a:gd name="T19" fmla="*/ 69 h 406"/>
              <a:gd name="T20" fmla="*/ 108 w 343"/>
              <a:gd name="T21" fmla="*/ 41 h 406"/>
              <a:gd name="T22" fmla="*/ 141 w 343"/>
              <a:gd name="T23" fmla="*/ 25 h 406"/>
              <a:gd name="T24" fmla="*/ 171 w 343"/>
              <a:gd name="T25" fmla="*/ 36 h 406"/>
              <a:gd name="T26" fmla="*/ 193 w 343"/>
              <a:gd name="T27" fmla="*/ 39 h 406"/>
              <a:gd name="T28" fmla="*/ 216 w 343"/>
              <a:gd name="T29" fmla="*/ 43 h 406"/>
              <a:gd name="T30" fmla="*/ 255 w 343"/>
              <a:gd name="T31" fmla="*/ 36 h 406"/>
              <a:gd name="T32" fmla="*/ 292 w 343"/>
              <a:gd name="T33" fmla="*/ 6 h 406"/>
              <a:gd name="T34" fmla="*/ 336 w 343"/>
              <a:gd name="T35" fmla="*/ 14 h 406"/>
              <a:gd name="T36" fmla="*/ 335 w 343"/>
              <a:gd name="T37" fmla="*/ 59 h 406"/>
              <a:gd name="T38" fmla="*/ 329 w 343"/>
              <a:gd name="T39" fmla="*/ 70 h 406"/>
              <a:gd name="T40" fmla="*/ 255 w 343"/>
              <a:gd name="T41" fmla="*/ 116 h 406"/>
              <a:gd name="T42" fmla="*/ 231 w 343"/>
              <a:gd name="T43" fmla="*/ 164 h 406"/>
              <a:gd name="T44" fmla="*/ 196 w 343"/>
              <a:gd name="T45" fmla="*/ 187 h 406"/>
              <a:gd name="T46" fmla="*/ 192 w 343"/>
              <a:gd name="T47" fmla="*/ 189 h 406"/>
              <a:gd name="T48" fmla="*/ 202 w 343"/>
              <a:gd name="T49" fmla="*/ 219 h 406"/>
              <a:gd name="T50" fmla="*/ 210 w 343"/>
              <a:gd name="T51" fmla="*/ 251 h 406"/>
              <a:gd name="T52" fmla="*/ 225 w 343"/>
              <a:gd name="T53" fmla="*/ 257 h 406"/>
              <a:gd name="T54" fmla="*/ 239 w 343"/>
              <a:gd name="T55" fmla="*/ 263 h 406"/>
              <a:gd name="T56" fmla="*/ 251 w 343"/>
              <a:gd name="T57" fmla="*/ 306 h 406"/>
              <a:gd name="T58" fmla="*/ 251 w 343"/>
              <a:gd name="T59" fmla="*/ 317 h 406"/>
              <a:gd name="T60" fmla="*/ 235 w 343"/>
              <a:gd name="T61" fmla="*/ 362 h 406"/>
              <a:gd name="T62" fmla="*/ 200 w 343"/>
              <a:gd name="T63" fmla="*/ 370 h 406"/>
              <a:gd name="T64" fmla="*/ 186 w 343"/>
              <a:gd name="T65" fmla="*/ 362 h 406"/>
              <a:gd name="T66" fmla="*/ 168 w 343"/>
              <a:gd name="T67" fmla="*/ 324 h 406"/>
              <a:gd name="T68" fmla="*/ 143 w 343"/>
              <a:gd name="T69" fmla="*/ 314 h 406"/>
              <a:gd name="T70" fmla="*/ 130 w 343"/>
              <a:gd name="T71" fmla="*/ 294 h 406"/>
              <a:gd name="T72" fmla="*/ 128 w 343"/>
              <a:gd name="T73" fmla="*/ 314 h 406"/>
              <a:gd name="T74" fmla="*/ 129 w 343"/>
              <a:gd name="T75" fmla="*/ 331 h 406"/>
              <a:gd name="T76" fmla="*/ 136 w 343"/>
              <a:gd name="T77" fmla="*/ 390 h 406"/>
              <a:gd name="T78" fmla="*/ 142 w 343"/>
              <a:gd name="T79" fmla="*/ 117 h 406"/>
              <a:gd name="T80" fmla="*/ 122 w 343"/>
              <a:gd name="T81" fmla="*/ 134 h 406"/>
              <a:gd name="T82" fmla="*/ 137 w 343"/>
              <a:gd name="T83" fmla="*/ 136 h 406"/>
              <a:gd name="T84" fmla="*/ 161 w 343"/>
              <a:gd name="T85" fmla="*/ 118 h 406"/>
              <a:gd name="T86" fmla="*/ 149 w 343"/>
              <a:gd name="T87" fmla="*/ 11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3" h="406">
                <a:moveTo>
                  <a:pt x="107" y="406"/>
                </a:moveTo>
                <a:cubicBezTo>
                  <a:pt x="92" y="406"/>
                  <a:pt x="79" y="398"/>
                  <a:pt x="75" y="385"/>
                </a:cubicBezTo>
                <a:cubicBezTo>
                  <a:pt x="73" y="379"/>
                  <a:pt x="72" y="374"/>
                  <a:pt x="72" y="370"/>
                </a:cubicBezTo>
                <a:cubicBezTo>
                  <a:pt x="69" y="370"/>
                  <a:pt x="69" y="370"/>
                  <a:pt x="69" y="370"/>
                </a:cubicBezTo>
                <a:cubicBezTo>
                  <a:pt x="56" y="366"/>
                  <a:pt x="45" y="356"/>
                  <a:pt x="40" y="342"/>
                </a:cubicBezTo>
                <a:cubicBezTo>
                  <a:pt x="35" y="328"/>
                  <a:pt x="36" y="313"/>
                  <a:pt x="44" y="302"/>
                </a:cubicBezTo>
                <a:cubicBezTo>
                  <a:pt x="43" y="301"/>
                  <a:pt x="43" y="299"/>
                  <a:pt x="42" y="297"/>
                </a:cubicBezTo>
                <a:cubicBezTo>
                  <a:pt x="42" y="297"/>
                  <a:pt x="42" y="297"/>
                  <a:pt x="42" y="297"/>
                </a:cubicBezTo>
                <a:cubicBezTo>
                  <a:pt x="34" y="297"/>
                  <a:pt x="27" y="295"/>
                  <a:pt x="22" y="290"/>
                </a:cubicBezTo>
                <a:cubicBezTo>
                  <a:pt x="11" y="281"/>
                  <a:pt x="7" y="267"/>
                  <a:pt x="11" y="254"/>
                </a:cubicBezTo>
                <a:cubicBezTo>
                  <a:pt x="8" y="251"/>
                  <a:pt x="5" y="247"/>
                  <a:pt x="4" y="242"/>
                </a:cubicBezTo>
                <a:cubicBezTo>
                  <a:pt x="0" y="228"/>
                  <a:pt x="7" y="214"/>
                  <a:pt x="22" y="207"/>
                </a:cubicBezTo>
                <a:cubicBezTo>
                  <a:pt x="24" y="206"/>
                  <a:pt x="26" y="205"/>
                  <a:pt x="28" y="204"/>
                </a:cubicBezTo>
                <a:cubicBezTo>
                  <a:pt x="34" y="189"/>
                  <a:pt x="39" y="176"/>
                  <a:pt x="39" y="164"/>
                </a:cubicBezTo>
                <a:cubicBezTo>
                  <a:pt x="39" y="159"/>
                  <a:pt x="39" y="150"/>
                  <a:pt x="45" y="142"/>
                </a:cubicBezTo>
                <a:cubicBezTo>
                  <a:pt x="49" y="138"/>
                  <a:pt x="53" y="135"/>
                  <a:pt x="56" y="134"/>
                </a:cubicBezTo>
                <a:cubicBezTo>
                  <a:pt x="48" y="118"/>
                  <a:pt x="48" y="106"/>
                  <a:pt x="56" y="97"/>
                </a:cubicBezTo>
                <a:cubicBezTo>
                  <a:pt x="60" y="92"/>
                  <a:pt x="60" y="92"/>
                  <a:pt x="60" y="92"/>
                </a:cubicBezTo>
                <a:cubicBezTo>
                  <a:pt x="61" y="88"/>
                  <a:pt x="62" y="84"/>
                  <a:pt x="64" y="80"/>
                </a:cubicBezTo>
                <a:cubicBezTo>
                  <a:pt x="68" y="74"/>
                  <a:pt x="73" y="71"/>
                  <a:pt x="76" y="69"/>
                </a:cubicBezTo>
                <a:cubicBezTo>
                  <a:pt x="79" y="63"/>
                  <a:pt x="80" y="60"/>
                  <a:pt x="81" y="58"/>
                </a:cubicBezTo>
                <a:cubicBezTo>
                  <a:pt x="87" y="48"/>
                  <a:pt x="98" y="41"/>
                  <a:pt x="108" y="41"/>
                </a:cubicBezTo>
                <a:cubicBezTo>
                  <a:pt x="109" y="41"/>
                  <a:pt x="110" y="41"/>
                  <a:pt x="111" y="41"/>
                </a:cubicBezTo>
                <a:cubicBezTo>
                  <a:pt x="117" y="31"/>
                  <a:pt x="128" y="25"/>
                  <a:pt x="141" y="25"/>
                </a:cubicBezTo>
                <a:cubicBezTo>
                  <a:pt x="144" y="25"/>
                  <a:pt x="146" y="26"/>
                  <a:pt x="149" y="26"/>
                </a:cubicBezTo>
                <a:cubicBezTo>
                  <a:pt x="158" y="28"/>
                  <a:pt x="165" y="33"/>
                  <a:pt x="171" y="36"/>
                </a:cubicBezTo>
                <a:cubicBezTo>
                  <a:pt x="178" y="41"/>
                  <a:pt x="180" y="41"/>
                  <a:pt x="180" y="41"/>
                </a:cubicBezTo>
                <a:cubicBezTo>
                  <a:pt x="184" y="40"/>
                  <a:pt x="188" y="39"/>
                  <a:pt x="193" y="39"/>
                </a:cubicBezTo>
                <a:cubicBezTo>
                  <a:pt x="200" y="39"/>
                  <a:pt x="204" y="41"/>
                  <a:pt x="207" y="42"/>
                </a:cubicBezTo>
                <a:cubicBezTo>
                  <a:pt x="210" y="43"/>
                  <a:pt x="212" y="43"/>
                  <a:pt x="216" y="43"/>
                </a:cubicBezTo>
                <a:cubicBezTo>
                  <a:pt x="219" y="43"/>
                  <a:pt x="223" y="43"/>
                  <a:pt x="227" y="42"/>
                </a:cubicBezTo>
                <a:cubicBezTo>
                  <a:pt x="237" y="41"/>
                  <a:pt x="248" y="40"/>
                  <a:pt x="255" y="36"/>
                </a:cubicBezTo>
                <a:cubicBezTo>
                  <a:pt x="260" y="34"/>
                  <a:pt x="265" y="29"/>
                  <a:pt x="271" y="23"/>
                </a:cubicBezTo>
                <a:cubicBezTo>
                  <a:pt x="277" y="18"/>
                  <a:pt x="283" y="11"/>
                  <a:pt x="292" y="6"/>
                </a:cubicBezTo>
                <a:cubicBezTo>
                  <a:pt x="295" y="4"/>
                  <a:pt x="303" y="0"/>
                  <a:pt x="312" y="0"/>
                </a:cubicBezTo>
                <a:cubicBezTo>
                  <a:pt x="322" y="0"/>
                  <a:pt x="331" y="5"/>
                  <a:pt x="336" y="14"/>
                </a:cubicBezTo>
                <a:cubicBezTo>
                  <a:pt x="343" y="26"/>
                  <a:pt x="338" y="37"/>
                  <a:pt x="335" y="43"/>
                </a:cubicBezTo>
                <a:cubicBezTo>
                  <a:pt x="336" y="44"/>
                  <a:pt x="338" y="51"/>
                  <a:pt x="335" y="59"/>
                </a:cubicBezTo>
                <a:cubicBezTo>
                  <a:pt x="334" y="63"/>
                  <a:pt x="334" y="63"/>
                  <a:pt x="334" y="63"/>
                </a:cubicBezTo>
                <a:cubicBezTo>
                  <a:pt x="329" y="70"/>
                  <a:pt x="329" y="70"/>
                  <a:pt x="329" y="70"/>
                </a:cubicBezTo>
                <a:cubicBezTo>
                  <a:pt x="316" y="84"/>
                  <a:pt x="299" y="101"/>
                  <a:pt x="278" y="110"/>
                </a:cubicBezTo>
                <a:cubicBezTo>
                  <a:pt x="270" y="113"/>
                  <a:pt x="263" y="115"/>
                  <a:pt x="255" y="116"/>
                </a:cubicBezTo>
                <a:cubicBezTo>
                  <a:pt x="263" y="125"/>
                  <a:pt x="265" y="137"/>
                  <a:pt x="260" y="147"/>
                </a:cubicBezTo>
                <a:cubicBezTo>
                  <a:pt x="253" y="162"/>
                  <a:pt x="238" y="164"/>
                  <a:pt x="231" y="164"/>
                </a:cubicBezTo>
                <a:cubicBezTo>
                  <a:pt x="226" y="165"/>
                  <a:pt x="221" y="169"/>
                  <a:pt x="218" y="173"/>
                </a:cubicBezTo>
                <a:cubicBezTo>
                  <a:pt x="212" y="177"/>
                  <a:pt x="205" y="184"/>
                  <a:pt x="196" y="187"/>
                </a:cubicBezTo>
                <a:cubicBezTo>
                  <a:pt x="184" y="171"/>
                  <a:pt x="184" y="171"/>
                  <a:pt x="184" y="171"/>
                </a:cubicBezTo>
                <a:cubicBezTo>
                  <a:pt x="192" y="189"/>
                  <a:pt x="192" y="189"/>
                  <a:pt x="192" y="189"/>
                </a:cubicBezTo>
                <a:cubicBezTo>
                  <a:pt x="191" y="193"/>
                  <a:pt x="189" y="196"/>
                  <a:pt x="187" y="198"/>
                </a:cubicBezTo>
                <a:cubicBezTo>
                  <a:pt x="192" y="205"/>
                  <a:pt x="198" y="211"/>
                  <a:pt x="202" y="219"/>
                </a:cubicBezTo>
                <a:cubicBezTo>
                  <a:pt x="211" y="232"/>
                  <a:pt x="211" y="243"/>
                  <a:pt x="209" y="250"/>
                </a:cubicBezTo>
                <a:cubicBezTo>
                  <a:pt x="209" y="250"/>
                  <a:pt x="210" y="251"/>
                  <a:pt x="210" y="251"/>
                </a:cubicBezTo>
                <a:cubicBezTo>
                  <a:pt x="210" y="251"/>
                  <a:pt x="214" y="251"/>
                  <a:pt x="219" y="253"/>
                </a:cubicBezTo>
                <a:cubicBezTo>
                  <a:pt x="221" y="254"/>
                  <a:pt x="223" y="255"/>
                  <a:pt x="225" y="257"/>
                </a:cubicBezTo>
                <a:cubicBezTo>
                  <a:pt x="227" y="256"/>
                  <a:pt x="227" y="256"/>
                  <a:pt x="227" y="256"/>
                </a:cubicBezTo>
                <a:cubicBezTo>
                  <a:pt x="239" y="263"/>
                  <a:pt x="239" y="263"/>
                  <a:pt x="239" y="263"/>
                </a:cubicBezTo>
                <a:cubicBezTo>
                  <a:pt x="250" y="270"/>
                  <a:pt x="255" y="284"/>
                  <a:pt x="252" y="300"/>
                </a:cubicBezTo>
                <a:cubicBezTo>
                  <a:pt x="251" y="306"/>
                  <a:pt x="251" y="306"/>
                  <a:pt x="251" y="306"/>
                </a:cubicBezTo>
                <a:cubicBezTo>
                  <a:pt x="251" y="309"/>
                  <a:pt x="250" y="312"/>
                  <a:pt x="250" y="314"/>
                </a:cubicBezTo>
                <a:cubicBezTo>
                  <a:pt x="250" y="315"/>
                  <a:pt x="251" y="316"/>
                  <a:pt x="251" y="317"/>
                </a:cubicBezTo>
                <a:cubicBezTo>
                  <a:pt x="254" y="324"/>
                  <a:pt x="258" y="337"/>
                  <a:pt x="250" y="349"/>
                </a:cubicBezTo>
                <a:cubicBezTo>
                  <a:pt x="246" y="356"/>
                  <a:pt x="239" y="360"/>
                  <a:pt x="235" y="362"/>
                </a:cubicBezTo>
                <a:cubicBezTo>
                  <a:pt x="229" y="365"/>
                  <a:pt x="218" y="371"/>
                  <a:pt x="206" y="371"/>
                </a:cubicBezTo>
                <a:cubicBezTo>
                  <a:pt x="200" y="370"/>
                  <a:pt x="200" y="370"/>
                  <a:pt x="200" y="370"/>
                </a:cubicBezTo>
                <a:cubicBezTo>
                  <a:pt x="191" y="369"/>
                  <a:pt x="191" y="369"/>
                  <a:pt x="191" y="369"/>
                </a:cubicBezTo>
                <a:cubicBezTo>
                  <a:pt x="186" y="362"/>
                  <a:pt x="186" y="362"/>
                  <a:pt x="186" y="362"/>
                </a:cubicBezTo>
                <a:cubicBezTo>
                  <a:pt x="183" y="356"/>
                  <a:pt x="181" y="349"/>
                  <a:pt x="182" y="342"/>
                </a:cubicBezTo>
                <a:cubicBezTo>
                  <a:pt x="175" y="339"/>
                  <a:pt x="170" y="332"/>
                  <a:pt x="168" y="324"/>
                </a:cubicBezTo>
                <a:cubicBezTo>
                  <a:pt x="168" y="324"/>
                  <a:pt x="167" y="324"/>
                  <a:pt x="166" y="324"/>
                </a:cubicBezTo>
                <a:cubicBezTo>
                  <a:pt x="157" y="324"/>
                  <a:pt x="148" y="320"/>
                  <a:pt x="143" y="314"/>
                </a:cubicBezTo>
                <a:cubicBezTo>
                  <a:pt x="137" y="307"/>
                  <a:pt x="136" y="300"/>
                  <a:pt x="135" y="296"/>
                </a:cubicBezTo>
                <a:cubicBezTo>
                  <a:pt x="133" y="295"/>
                  <a:pt x="132" y="295"/>
                  <a:pt x="130" y="294"/>
                </a:cubicBezTo>
                <a:cubicBezTo>
                  <a:pt x="130" y="299"/>
                  <a:pt x="130" y="303"/>
                  <a:pt x="129" y="308"/>
                </a:cubicBezTo>
                <a:cubicBezTo>
                  <a:pt x="128" y="314"/>
                  <a:pt x="128" y="314"/>
                  <a:pt x="128" y="314"/>
                </a:cubicBezTo>
                <a:cubicBezTo>
                  <a:pt x="128" y="317"/>
                  <a:pt x="127" y="321"/>
                  <a:pt x="127" y="323"/>
                </a:cubicBezTo>
                <a:cubicBezTo>
                  <a:pt x="127" y="325"/>
                  <a:pt x="128" y="328"/>
                  <a:pt x="129" y="331"/>
                </a:cubicBezTo>
                <a:cubicBezTo>
                  <a:pt x="136" y="352"/>
                  <a:pt x="136" y="352"/>
                  <a:pt x="136" y="352"/>
                </a:cubicBezTo>
                <a:cubicBezTo>
                  <a:pt x="139" y="359"/>
                  <a:pt x="144" y="375"/>
                  <a:pt x="136" y="390"/>
                </a:cubicBezTo>
                <a:cubicBezTo>
                  <a:pt x="130" y="400"/>
                  <a:pt x="119" y="406"/>
                  <a:pt x="107" y="406"/>
                </a:cubicBezTo>
                <a:close/>
                <a:moveTo>
                  <a:pt x="142" y="117"/>
                </a:moveTo>
                <a:cubicBezTo>
                  <a:pt x="137" y="117"/>
                  <a:pt x="132" y="118"/>
                  <a:pt x="128" y="121"/>
                </a:cubicBezTo>
                <a:cubicBezTo>
                  <a:pt x="124" y="124"/>
                  <a:pt x="121" y="129"/>
                  <a:pt x="122" y="134"/>
                </a:cubicBezTo>
                <a:cubicBezTo>
                  <a:pt x="121" y="134"/>
                  <a:pt x="124" y="135"/>
                  <a:pt x="129" y="135"/>
                </a:cubicBezTo>
                <a:cubicBezTo>
                  <a:pt x="132" y="135"/>
                  <a:pt x="134" y="136"/>
                  <a:pt x="137" y="136"/>
                </a:cubicBezTo>
                <a:cubicBezTo>
                  <a:pt x="143" y="136"/>
                  <a:pt x="145" y="134"/>
                  <a:pt x="145" y="134"/>
                </a:cubicBezTo>
                <a:cubicBezTo>
                  <a:pt x="148" y="129"/>
                  <a:pt x="153" y="122"/>
                  <a:pt x="161" y="118"/>
                </a:cubicBezTo>
                <a:cubicBezTo>
                  <a:pt x="159" y="118"/>
                  <a:pt x="158" y="118"/>
                  <a:pt x="157" y="118"/>
                </a:cubicBezTo>
                <a:cubicBezTo>
                  <a:pt x="154" y="118"/>
                  <a:pt x="151" y="118"/>
                  <a:pt x="149" y="117"/>
                </a:cubicBezTo>
                <a:cubicBezTo>
                  <a:pt x="146" y="117"/>
                  <a:pt x="144" y="117"/>
                  <a:pt x="142" y="117"/>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56"/>
          <p:cNvSpPr>
            <a:spLocks/>
          </p:cNvSpPr>
          <p:nvPr/>
        </p:nvSpPr>
        <p:spPr bwMode="auto">
          <a:xfrm>
            <a:off x="18202275" y="10571163"/>
            <a:ext cx="1557338" cy="1317625"/>
          </a:xfrm>
          <a:custGeom>
            <a:avLst/>
            <a:gdLst>
              <a:gd name="T0" fmla="*/ 423 w 492"/>
              <a:gd name="T1" fmla="*/ 396 h 416"/>
              <a:gd name="T2" fmla="*/ 410 w 492"/>
              <a:gd name="T3" fmla="*/ 380 h 416"/>
              <a:gd name="T4" fmla="*/ 366 w 492"/>
              <a:gd name="T5" fmla="*/ 367 h 416"/>
              <a:gd name="T6" fmla="*/ 361 w 492"/>
              <a:gd name="T7" fmla="*/ 319 h 416"/>
              <a:gd name="T8" fmla="*/ 342 w 492"/>
              <a:gd name="T9" fmla="*/ 311 h 416"/>
              <a:gd name="T10" fmla="*/ 333 w 492"/>
              <a:gd name="T11" fmla="*/ 290 h 416"/>
              <a:gd name="T12" fmla="*/ 316 w 492"/>
              <a:gd name="T13" fmla="*/ 254 h 416"/>
              <a:gd name="T14" fmla="*/ 287 w 492"/>
              <a:gd name="T15" fmla="*/ 242 h 416"/>
              <a:gd name="T16" fmla="*/ 277 w 492"/>
              <a:gd name="T17" fmla="*/ 234 h 416"/>
              <a:gd name="T18" fmla="*/ 263 w 492"/>
              <a:gd name="T19" fmla="*/ 213 h 416"/>
              <a:gd name="T20" fmla="*/ 240 w 492"/>
              <a:gd name="T21" fmla="*/ 230 h 416"/>
              <a:gd name="T22" fmla="*/ 218 w 492"/>
              <a:gd name="T23" fmla="*/ 216 h 416"/>
              <a:gd name="T24" fmla="*/ 182 w 492"/>
              <a:gd name="T25" fmla="*/ 218 h 416"/>
              <a:gd name="T26" fmla="*/ 163 w 492"/>
              <a:gd name="T27" fmla="*/ 206 h 416"/>
              <a:gd name="T28" fmla="*/ 141 w 492"/>
              <a:gd name="T29" fmla="*/ 199 h 416"/>
              <a:gd name="T30" fmla="*/ 117 w 492"/>
              <a:gd name="T31" fmla="*/ 211 h 416"/>
              <a:gd name="T32" fmla="*/ 82 w 492"/>
              <a:gd name="T33" fmla="*/ 165 h 416"/>
              <a:gd name="T34" fmla="*/ 72 w 492"/>
              <a:gd name="T35" fmla="*/ 153 h 416"/>
              <a:gd name="T36" fmla="*/ 47 w 492"/>
              <a:gd name="T37" fmla="*/ 135 h 416"/>
              <a:gd name="T38" fmla="*/ 57 w 492"/>
              <a:gd name="T39" fmla="*/ 111 h 416"/>
              <a:gd name="T40" fmla="*/ 52 w 492"/>
              <a:gd name="T41" fmla="*/ 101 h 416"/>
              <a:gd name="T42" fmla="*/ 33 w 492"/>
              <a:gd name="T43" fmla="*/ 92 h 416"/>
              <a:gd name="T44" fmla="*/ 24 w 492"/>
              <a:gd name="T45" fmla="*/ 21 h 416"/>
              <a:gd name="T46" fmla="*/ 61 w 492"/>
              <a:gd name="T47" fmla="*/ 12 h 416"/>
              <a:gd name="T48" fmla="*/ 74 w 492"/>
              <a:gd name="T49" fmla="*/ 4 h 416"/>
              <a:gd name="T50" fmla="*/ 111 w 492"/>
              <a:gd name="T51" fmla="*/ 8 h 416"/>
              <a:gd name="T52" fmla="*/ 136 w 492"/>
              <a:gd name="T53" fmla="*/ 11 h 416"/>
              <a:gd name="T54" fmla="*/ 175 w 492"/>
              <a:gd name="T55" fmla="*/ 21 h 416"/>
              <a:gd name="T56" fmla="*/ 182 w 492"/>
              <a:gd name="T57" fmla="*/ 96 h 416"/>
              <a:gd name="T58" fmla="*/ 216 w 492"/>
              <a:gd name="T59" fmla="*/ 122 h 416"/>
              <a:gd name="T60" fmla="*/ 231 w 492"/>
              <a:gd name="T61" fmla="*/ 117 h 416"/>
              <a:gd name="T62" fmla="*/ 236 w 492"/>
              <a:gd name="T63" fmla="*/ 104 h 416"/>
              <a:gd name="T64" fmla="*/ 263 w 492"/>
              <a:gd name="T65" fmla="*/ 82 h 416"/>
              <a:gd name="T66" fmla="*/ 272 w 492"/>
              <a:gd name="T67" fmla="*/ 82 h 416"/>
              <a:gd name="T68" fmla="*/ 320 w 492"/>
              <a:gd name="T69" fmla="*/ 45 h 416"/>
              <a:gd name="T70" fmla="*/ 325 w 492"/>
              <a:gd name="T71" fmla="*/ 45 h 416"/>
              <a:gd name="T72" fmla="*/ 361 w 492"/>
              <a:gd name="T73" fmla="*/ 63 h 416"/>
              <a:gd name="T74" fmla="*/ 400 w 492"/>
              <a:gd name="T75" fmla="*/ 79 h 416"/>
              <a:gd name="T76" fmla="*/ 413 w 492"/>
              <a:gd name="T77" fmla="*/ 79 h 416"/>
              <a:gd name="T78" fmla="*/ 423 w 492"/>
              <a:gd name="T79" fmla="*/ 80 h 416"/>
              <a:gd name="T80" fmla="*/ 452 w 492"/>
              <a:gd name="T81" fmla="*/ 85 h 416"/>
              <a:gd name="T82" fmla="*/ 487 w 492"/>
              <a:gd name="T83" fmla="*/ 142 h 416"/>
              <a:gd name="T84" fmla="*/ 486 w 492"/>
              <a:gd name="T85" fmla="*/ 173 h 416"/>
              <a:gd name="T86" fmla="*/ 485 w 492"/>
              <a:gd name="T87" fmla="*/ 251 h 416"/>
              <a:gd name="T88" fmla="*/ 482 w 492"/>
              <a:gd name="T89" fmla="*/ 300 h 416"/>
              <a:gd name="T90" fmla="*/ 484 w 492"/>
              <a:gd name="T91" fmla="*/ 320 h 416"/>
              <a:gd name="T92" fmla="*/ 487 w 492"/>
              <a:gd name="T93" fmla="*/ 386 h 416"/>
              <a:gd name="T94" fmla="*/ 459 w 492"/>
              <a:gd name="T95" fmla="*/ 41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2" h="416">
                <a:moveTo>
                  <a:pt x="459" y="416"/>
                </a:moveTo>
                <a:cubicBezTo>
                  <a:pt x="445" y="416"/>
                  <a:pt x="433" y="409"/>
                  <a:pt x="423" y="396"/>
                </a:cubicBezTo>
                <a:cubicBezTo>
                  <a:pt x="421" y="394"/>
                  <a:pt x="419" y="391"/>
                  <a:pt x="418" y="389"/>
                </a:cubicBezTo>
                <a:cubicBezTo>
                  <a:pt x="415" y="385"/>
                  <a:pt x="412" y="381"/>
                  <a:pt x="410" y="380"/>
                </a:cubicBezTo>
                <a:cubicBezTo>
                  <a:pt x="405" y="376"/>
                  <a:pt x="395" y="376"/>
                  <a:pt x="387" y="376"/>
                </a:cubicBezTo>
                <a:cubicBezTo>
                  <a:pt x="383" y="376"/>
                  <a:pt x="373" y="376"/>
                  <a:pt x="366" y="367"/>
                </a:cubicBezTo>
                <a:cubicBezTo>
                  <a:pt x="359" y="359"/>
                  <a:pt x="359" y="351"/>
                  <a:pt x="359" y="347"/>
                </a:cubicBezTo>
                <a:cubicBezTo>
                  <a:pt x="361" y="319"/>
                  <a:pt x="361" y="319"/>
                  <a:pt x="361" y="319"/>
                </a:cubicBezTo>
                <a:cubicBezTo>
                  <a:pt x="360" y="319"/>
                  <a:pt x="348" y="318"/>
                  <a:pt x="348" y="318"/>
                </a:cubicBezTo>
                <a:cubicBezTo>
                  <a:pt x="342" y="311"/>
                  <a:pt x="342" y="311"/>
                  <a:pt x="342" y="311"/>
                </a:cubicBezTo>
                <a:cubicBezTo>
                  <a:pt x="338" y="305"/>
                  <a:pt x="337" y="298"/>
                  <a:pt x="338" y="293"/>
                </a:cubicBezTo>
                <a:cubicBezTo>
                  <a:pt x="336" y="292"/>
                  <a:pt x="334" y="291"/>
                  <a:pt x="333" y="290"/>
                </a:cubicBezTo>
                <a:cubicBezTo>
                  <a:pt x="319" y="281"/>
                  <a:pt x="320" y="265"/>
                  <a:pt x="321" y="259"/>
                </a:cubicBezTo>
                <a:cubicBezTo>
                  <a:pt x="321" y="256"/>
                  <a:pt x="319" y="255"/>
                  <a:pt x="316" y="254"/>
                </a:cubicBezTo>
                <a:cubicBezTo>
                  <a:pt x="314" y="253"/>
                  <a:pt x="311" y="252"/>
                  <a:pt x="309" y="252"/>
                </a:cubicBezTo>
                <a:cubicBezTo>
                  <a:pt x="302" y="249"/>
                  <a:pt x="295" y="247"/>
                  <a:pt x="287" y="242"/>
                </a:cubicBezTo>
                <a:cubicBezTo>
                  <a:pt x="285" y="240"/>
                  <a:pt x="283" y="239"/>
                  <a:pt x="280" y="237"/>
                </a:cubicBezTo>
                <a:cubicBezTo>
                  <a:pt x="279" y="236"/>
                  <a:pt x="277" y="234"/>
                  <a:pt x="277" y="234"/>
                </a:cubicBezTo>
                <a:cubicBezTo>
                  <a:pt x="275" y="233"/>
                  <a:pt x="270" y="233"/>
                  <a:pt x="269" y="233"/>
                </a:cubicBezTo>
                <a:cubicBezTo>
                  <a:pt x="263" y="213"/>
                  <a:pt x="263" y="213"/>
                  <a:pt x="263" y="213"/>
                </a:cubicBezTo>
                <a:cubicBezTo>
                  <a:pt x="263" y="233"/>
                  <a:pt x="263" y="233"/>
                  <a:pt x="263" y="233"/>
                </a:cubicBezTo>
                <a:cubicBezTo>
                  <a:pt x="256" y="233"/>
                  <a:pt x="248" y="233"/>
                  <a:pt x="240" y="230"/>
                </a:cubicBezTo>
                <a:cubicBezTo>
                  <a:pt x="234" y="227"/>
                  <a:pt x="229" y="224"/>
                  <a:pt x="224" y="221"/>
                </a:cubicBezTo>
                <a:cubicBezTo>
                  <a:pt x="222" y="219"/>
                  <a:pt x="219" y="217"/>
                  <a:pt x="218" y="216"/>
                </a:cubicBezTo>
                <a:cubicBezTo>
                  <a:pt x="213" y="220"/>
                  <a:pt x="206" y="223"/>
                  <a:pt x="199" y="223"/>
                </a:cubicBezTo>
                <a:cubicBezTo>
                  <a:pt x="192" y="223"/>
                  <a:pt x="187" y="221"/>
                  <a:pt x="182" y="218"/>
                </a:cubicBezTo>
                <a:cubicBezTo>
                  <a:pt x="177" y="214"/>
                  <a:pt x="174" y="209"/>
                  <a:pt x="173" y="205"/>
                </a:cubicBezTo>
                <a:cubicBezTo>
                  <a:pt x="170" y="205"/>
                  <a:pt x="166" y="206"/>
                  <a:pt x="163" y="206"/>
                </a:cubicBezTo>
                <a:cubicBezTo>
                  <a:pt x="155" y="206"/>
                  <a:pt x="148" y="204"/>
                  <a:pt x="143" y="200"/>
                </a:cubicBezTo>
                <a:cubicBezTo>
                  <a:pt x="142" y="199"/>
                  <a:pt x="142" y="199"/>
                  <a:pt x="141" y="199"/>
                </a:cubicBezTo>
                <a:cubicBezTo>
                  <a:pt x="140" y="200"/>
                  <a:pt x="139" y="201"/>
                  <a:pt x="138" y="202"/>
                </a:cubicBezTo>
                <a:cubicBezTo>
                  <a:pt x="133" y="208"/>
                  <a:pt x="125" y="211"/>
                  <a:pt x="117" y="211"/>
                </a:cubicBezTo>
                <a:cubicBezTo>
                  <a:pt x="106" y="211"/>
                  <a:pt x="95" y="206"/>
                  <a:pt x="89" y="197"/>
                </a:cubicBezTo>
                <a:cubicBezTo>
                  <a:pt x="83" y="189"/>
                  <a:pt x="81" y="178"/>
                  <a:pt x="82" y="165"/>
                </a:cubicBezTo>
                <a:cubicBezTo>
                  <a:pt x="79" y="163"/>
                  <a:pt x="77" y="161"/>
                  <a:pt x="74" y="158"/>
                </a:cubicBezTo>
                <a:cubicBezTo>
                  <a:pt x="73" y="156"/>
                  <a:pt x="72" y="154"/>
                  <a:pt x="72" y="153"/>
                </a:cubicBezTo>
                <a:cubicBezTo>
                  <a:pt x="64" y="152"/>
                  <a:pt x="58" y="148"/>
                  <a:pt x="53" y="143"/>
                </a:cubicBezTo>
                <a:cubicBezTo>
                  <a:pt x="47" y="135"/>
                  <a:pt x="47" y="135"/>
                  <a:pt x="47" y="135"/>
                </a:cubicBezTo>
                <a:cubicBezTo>
                  <a:pt x="50" y="122"/>
                  <a:pt x="50" y="122"/>
                  <a:pt x="50" y="122"/>
                </a:cubicBezTo>
                <a:cubicBezTo>
                  <a:pt x="52" y="118"/>
                  <a:pt x="54" y="114"/>
                  <a:pt x="57" y="111"/>
                </a:cubicBezTo>
                <a:cubicBezTo>
                  <a:pt x="57" y="110"/>
                  <a:pt x="56" y="110"/>
                  <a:pt x="56" y="109"/>
                </a:cubicBezTo>
                <a:cubicBezTo>
                  <a:pt x="54" y="107"/>
                  <a:pt x="53" y="104"/>
                  <a:pt x="52" y="101"/>
                </a:cubicBezTo>
                <a:cubicBezTo>
                  <a:pt x="51" y="101"/>
                  <a:pt x="37" y="101"/>
                  <a:pt x="37" y="101"/>
                </a:cubicBezTo>
                <a:cubicBezTo>
                  <a:pt x="33" y="92"/>
                  <a:pt x="33" y="92"/>
                  <a:pt x="33" y="92"/>
                </a:cubicBezTo>
                <a:cubicBezTo>
                  <a:pt x="23" y="89"/>
                  <a:pt x="12" y="85"/>
                  <a:pt x="7" y="73"/>
                </a:cubicBezTo>
                <a:cubicBezTo>
                  <a:pt x="0" y="55"/>
                  <a:pt x="19" y="26"/>
                  <a:pt x="24" y="21"/>
                </a:cubicBezTo>
                <a:cubicBezTo>
                  <a:pt x="34" y="12"/>
                  <a:pt x="46" y="12"/>
                  <a:pt x="50" y="12"/>
                </a:cubicBezTo>
                <a:cubicBezTo>
                  <a:pt x="61" y="12"/>
                  <a:pt x="61" y="12"/>
                  <a:pt x="61" y="12"/>
                </a:cubicBezTo>
                <a:cubicBezTo>
                  <a:pt x="63" y="12"/>
                  <a:pt x="65" y="11"/>
                  <a:pt x="66" y="10"/>
                </a:cubicBezTo>
                <a:cubicBezTo>
                  <a:pt x="69" y="8"/>
                  <a:pt x="72" y="6"/>
                  <a:pt x="74" y="4"/>
                </a:cubicBezTo>
                <a:cubicBezTo>
                  <a:pt x="79" y="2"/>
                  <a:pt x="85" y="0"/>
                  <a:pt x="91" y="0"/>
                </a:cubicBezTo>
                <a:cubicBezTo>
                  <a:pt x="99" y="0"/>
                  <a:pt x="106" y="3"/>
                  <a:pt x="111" y="8"/>
                </a:cubicBezTo>
                <a:cubicBezTo>
                  <a:pt x="118" y="11"/>
                  <a:pt x="123" y="12"/>
                  <a:pt x="130" y="12"/>
                </a:cubicBezTo>
                <a:cubicBezTo>
                  <a:pt x="132" y="12"/>
                  <a:pt x="134" y="12"/>
                  <a:pt x="136" y="11"/>
                </a:cubicBezTo>
                <a:cubicBezTo>
                  <a:pt x="141" y="11"/>
                  <a:pt x="144" y="11"/>
                  <a:pt x="148" y="11"/>
                </a:cubicBezTo>
                <a:cubicBezTo>
                  <a:pt x="159" y="11"/>
                  <a:pt x="168" y="14"/>
                  <a:pt x="175" y="21"/>
                </a:cubicBezTo>
                <a:cubicBezTo>
                  <a:pt x="189" y="36"/>
                  <a:pt x="183" y="55"/>
                  <a:pt x="180" y="65"/>
                </a:cubicBezTo>
                <a:cubicBezTo>
                  <a:pt x="176" y="77"/>
                  <a:pt x="177" y="88"/>
                  <a:pt x="182" y="96"/>
                </a:cubicBezTo>
                <a:cubicBezTo>
                  <a:pt x="185" y="100"/>
                  <a:pt x="189" y="104"/>
                  <a:pt x="192" y="107"/>
                </a:cubicBezTo>
                <a:cubicBezTo>
                  <a:pt x="201" y="115"/>
                  <a:pt x="209" y="120"/>
                  <a:pt x="216" y="122"/>
                </a:cubicBezTo>
                <a:cubicBezTo>
                  <a:pt x="217" y="122"/>
                  <a:pt x="217" y="122"/>
                  <a:pt x="218" y="122"/>
                </a:cubicBezTo>
                <a:cubicBezTo>
                  <a:pt x="225" y="122"/>
                  <a:pt x="229" y="120"/>
                  <a:pt x="231" y="117"/>
                </a:cubicBezTo>
                <a:cubicBezTo>
                  <a:pt x="232" y="116"/>
                  <a:pt x="232" y="114"/>
                  <a:pt x="233" y="112"/>
                </a:cubicBezTo>
                <a:cubicBezTo>
                  <a:pt x="234" y="109"/>
                  <a:pt x="235" y="107"/>
                  <a:pt x="236" y="104"/>
                </a:cubicBezTo>
                <a:cubicBezTo>
                  <a:pt x="241" y="92"/>
                  <a:pt x="251" y="84"/>
                  <a:pt x="262" y="82"/>
                </a:cubicBezTo>
                <a:cubicBezTo>
                  <a:pt x="263" y="82"/>
                  <a:pt x="263" y="82"/>
                  <a:pt x="263" y="82"/>
                </a:cubicBezTo>
                <a:cubicBezTo>
                  <a:pt x="267" y="82"/>
                  <a:pt x="267" y="82"/>
                  <a:pt x="267" y="82"/>
                </a:cubicBezTo>
                <a:cubicBezTo>
                  <a:pt x="269" y="82"/>
                  <a:pt x="271" y="82"/>
                  <a:pt x="272" y="82"/>
                </a:cubicBezTo>
                <a:cubicBezTo>
                  <a:pt x="278" y="66"/>
                  <a:pt x="291" y="58"/>
                  <a:pt x="297" y="54"/>
                </a:cubicBezTo>
                <a:cubicBezTo>
                  <a:pt x="301" y="51"/>
                  <a:pt x="310" y="45"/>
                  <a:pt x="320" y="45"/>
                </a:cubicBezTo>
                <a:cubicBezTo>
                  <a:pt x="322" y="45"/>
                  <a:pt x="322" y="45"/>
                  <a:pt x="322" y="45"/>
                </a:cubicBezTo>
                <a:cubicBezTo>
                  <a:pt x="325" y="45"/>
                  <a:pt x="325" y="45"/>
                  <a:pt x="325" y="45"/>
                </a:cubicBezTo>
                <a:cubicBezTo>
                  <a:pt x="336" y="47"/>
                  <a:pt x="343" y="55"/>
                  <a:pt x="347" y="59"/>
                </a:cubicBezTo>
                <a:cubicBezTo>
                  <a:pt x="351" y="63"/>
                  <a:pt x="357" y="63"/>
                  <a:pt x="361" y="63"/>
                </a:cubicBezTo>
                <a:cubicBezTo>
                  <a:pt x="369" y="64"/>
                  <a:pt x="380" y="65"/>
                  <a:pt x="391" y="71"/>
                </a:cubicBezTo>
                <a:cubicBezTo>
                  <a:pt x="394" y="73"/>
                  <a:pt x="397" y="76"/>
                  <a:pt x="400" y="79"/>
                </a:cubicBezTo>
                <a:cubicBezTo>
                  <a:pt x="401" y="80"/>
                  <a:pt x="402" y="81"/>
                  <a:pt x="404" y="82"/>
                </a:cubicBezTo>
                <a:cubicBezTo>
                  <a:pt x="405" y="80"/>
                  <a:pt x="409" y="79"/>
                  <a:pt x="413" y="79"/>
                </a:cubicBezTo>
                <a:cubicBezTo>
                  <a:pt x="417" y="79"/>
                  <a:pt x="417" y="79"/>
                  <a:pt x="417" y="79"/>
                </a:cubicBezTo>
                <a:cubicBezTo>
                  <a:pt x="423" y="80"/>
                  <a:pt x="423" y="80"/>
                  <a:pt x="423" y="80"/>
                </a:cubicBezTo>
                <a:cubicBezTo>
                  <a:pt x="428" y="82"/>
                  <a:pt x="432" y="85"/>
                  <a:pt x="435" y="88"/>
                </a:cubicBezTo>
                <a:cubicBezTo>
                  <a:pt x="441" y="86"/>
                  <a:pt x="447" y="85"/>
                  <a:pt x="452" y="85"/>
                </a:cubicBezTo>
                <a:cubicBezTo>
                  <a:pt x="458" y="85"/>
                  <a:pt x="463" y="86"/>
                  <a:pt x="468" y="88"/>
                </a:cubicBezTo>
                <a:cubicBezTo>
                  <a:pt x="492" y="99"/>
                  <a:pt x="489" y="127"/>
                  <a:pt x="487" y="142"/>
                </a:cubicBezTo>
                <a:cubicBezTo>
                  <a:pt x="486" y="145"/>
                  <a:pt x="486" y="148"/>
                  <a:pt x="486" y="150"/>
                </a:cubicBezTo>
                <a:cubicBezTo>
                  <a:pt x="486" y="158"/>
                  <a:pt x="486" y="165"/>
                  <a:pt x="486" y="173"/>
                </a:cubicBezTo>
                <a:cubicBezTo>
                  <a:pt x="486" y="187"/>
                  <a:pt x="486" y="201"/>
                  <a:pt x="485" y="215"/>
                </a:cubicBezTo>
                <a:cubicBezTo>
                  <a:pt x="484" y="227"/>
                  <a:pt x="484" y="239"/>
                  <a:pt x="485" y="251"/>
                </a:cubicBezTo>
                <a:cubicBezTo>
                  <a:pt x="485" y="272"/>
                  <a:pt x="485" y="272"/>
                  <a:pt x="485" y="272"/>
                </a:cubicBezTo>
                <a:cubicBezTo>
                  <a:pt x="486" y="280"/>
                  <a:pt x="487" y="290"/>
                  <a:pt x="482" y="300"/>
                </a:cubicBezTo>
                <a:cubicBezTo>
                  <a:pt x="481" y="304"/>
                  <a:pt x="479" y="307"/>
                  <a:pt x="477" y="310"/>
                </a:cubicBezTo>
                <a:cubicBezTo>
                  <a:pt x="479" y="313"/>
                  <a:pt x="482" y="316"/>
                  <a:pt x="484" y="320"/>
                </a:cubicBezTo>
                <a:cubicBezTo>
                  <a:pt x="487" y="327"/>
                  <a:pt x="487" y="334"/>
                  <a:pt x="487" y="338"/>
                </a:cubicBezTo>
                <a:cubicBezTo>
                  <a:pt x="487" y="386"/>
                  <a:pt x="487" y="386"/>
                  <a:pt x="487" y="386"/>
                </a:cubicBezTo>
                <a:cubicBezTo>
                  <a:pt x="487" y="406"/>
                  <a:pt x="475" y="415"/>
                  <a:pt x="463" y="416"/>
                </a:cubicBezTo>
                <a:lnTo>
                  <a:pt x="459" y="416"/>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57"/>
          <p:cNvSpPr>
            <a:spLocks/>
          </p:cNvSpPr>
          <p:nvPr/>
        </p:nvSpPr>
        <p:spPr bwMode="auto">
          <a:xfrm>
            <a:off x="18816638" y="10720388"/>
            <a:ext cx="319088" cy="193675"/>
          </a:xfrm>
          <a:custGeom>
            <a:avLst/>
            <a:gdLst>
              <a:gd name="T0" fmla="*/ 58 w 101"/>
              <a:gd name="T1" fmla="*/ 61 h 61"/>
              <a:gd name="T2" fmla="*/ 48 w 101"/>
              <a:gd name="T3" fmla="*/ 60 h 61"/>
              <a:gd name="T4" fmla="*/ 26 w 101"/>
              <a:gd name="T5" fmla="*/ 54 h 61"/>
              <a:gd name="T6" fmla="*/ 8 w 101"/>
              <a:gd name="T7" fmla="*/ 41 h 61"/>
              <a:gd name="T8" fmla="*/ 2 w 101"/>
              <a:gd name="T9" fmla="*/ 19 h 61"/>
              <a:gd name="T10" fmla="*/ 26 w 101"/>
              <a:gd name="T11" fmla="*/ 0 h 61"/>
              <a:gd name="T12" fmla="*/ 35 w 101"/>
              <a:gd name="T13" fmla="*/ 1 h 61"/>
              <a:gd name="T14" fmla="*/ 44 w 101"/>
              <a:gd name="T15" fmla="*/ 4 h 61"/>
              <a:gd name="T16" fmla="*/ 51 w 101"/>
              <a:gd name="T17" fmla="*/ 6 h 61"/>
              <a:gd name="T18" fmla="*/ 63 w 101"/>
              <a:gd name="T19" fmla="*/ 5 h 61"/>
              <a:gd name="T20" fmla="*/ 96 w 101"/>
              <a:gd name="T21" fmla="*/ 19 h 61"/>
              <a:gd name="T22" fmla="*/ 98 w 101"/>
              <a:gd name="T23" fmla="*/ 41 h 61"/>
              <a:gd name="T24" fmla="*/ 58 w 10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61">
                <a:moveTo>
                  <a:pt x="58" y="61"/>
                </a:moveTo>
                <a:cubicBezTo>
                  <a:pt x="54" y="61"/>
                  <a:pt x="51" y="61"/>
                  <a:pt x="48" y="60"/>
                </a:cubicBezTo>
                <a:cubicBezTo>
                  <a:pt x="41" y="59"/>
                  <a:pt x="34" y="58"/>
                  <a:pt x="26" y="54"/>
                </a:cubicBezTo>
                <a:cubicBezTo>
                  <a:pt x="22" y="52"/>
                  <a:pt x="13" y="47"/>
                  <a:pt x="8" y="41"/>
                </a:cubicBezTo>
                <a:cubicBezTo>
                  <a:pt x="0" y="32"/>
                  <a:pt x="1" y="23"/>
                  <a:pt x="2" y="19"/>
                </a:cubicBezTo>
                <a:cubicBezTo>
                  <a:pt x="4" y="8"/>
                  <a:pt x="14" y="0"/>
                  <a:pt x="26" y="0"/>
                </a:cubicBezTo>
                <a:cubicBezTo>
                  <a:pt x="29" y="0"/>
                  <a:pt x="32" y="1"/>
                  <a:pt x="35" y="1"/>
                </a:cubicBezTo>
                <a:cubicBezTo>
                  <a:pt x="38" y="2"/>
                  <a:pt x="41" y="3"/>
                  <a:pt x="44" y="4"/>
                </a:cubicBezTo>
                <a:cubicBezTo>
                  <a:pt x="48" y="6"/>
                  <a:pt x="49" y="6"/>
                  <a:pt x="51" y="6"/>
                </a:cubicBezTo>
                <a:cubicBezTo>
                  <a:pt x="63" y="5"/>
                  <a:pt x="63" y="5"/>
                  <a:pt x="63" y="5"/>
                </a:cubicBezTo>
                <a:cubicBezTo>
                  <a:pt x="72" y="6"/>
                  <a:pt x="88" y="6"/>
                  <a:pt x="96" y="19"/>
                </a:cubicBezTo>
                <a:cubicBezTo>
                  <a:pt x="100" y="25"/>
                  <a:pt x="101" y="33"/>
                  <a:pt x="98" y="41"/>
                </a:cubicBezTo>
                <a:cubicBezTo>
                  <a:pt x="90" y="60"/>
                  <a:pt x="59" y="61"/>
                  <a:pt x="58" y="61"/>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8"/>
          <p:cNvSpPr>
            <a:spLocks/>
          </p:cNvSpPr>
          <p:nvPr/>
        </p:nvSpPr>
        <p:spPr bwMode="auto">
          <a:xfrm>
            <a:off x="18788063" y="10593388"/>
            <a:ext cx="300038" cy="219075"/>
          </a:xfrm>
          <a:custGeom>
            <a:avLst/>
            <a:gdLst>
              <a:gd name="T0" fmla="*/ 61 w 95"/>
              <a:gd name="T1" fmla="*/ 69 h 69"/>
              <a:gd name="T2" fmla="*/ 41 w 95"/>
              <a:gd name="T3" fmla="*/ 65 h 69"/>
              <a:gd name="T4" fmla="*/ 27 w 95"/>
              <a:gd name="T5" fmla="*/ 56 h 69"/>
              <a:gd name="T6" fmla="*/ 24 w 95"/>
              <a:gd name="T7" fmla="*/ 53 h 69"/>
              <a:gd name="T8" fmla="*/ 17 w 95"/>
              <a:gd name="T9" fmla="*/ 50 h 69"/>
              <a:gd name="T10" fmla="*/ 1 w 95"/>
              <a:gd name="T11" fmla="*/ 28 h 69"/>
              <a:gd name="T12" fmla="*/ 16 w 95"/>
              <a:gd name="T13" fmla="*/ 3 h 69"/>
              <a:gd name="T14" fmla="*/ 30 w 95"/>
              <a:gd name="T15" fmla="*/ 0 h 69"/>
              <a:gd name="T16" fmla="*/ 83 w 95"/>
              <a:gd name="T17" fmla="*/ 22 h 69"/>
              <a:gd name="T18" fmla="*/ 89 w 95"/>
              <a:gd name="T19" fmla="*/ 55 h 69"/>
              <a:gd name="T20" fmla="*/ 63 w 95"/>
              <a:gd name="T21" fmla="*/ 69 h 69"/>
              <a:gd name="T22" fmla="*/ 61 w 9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69">
                <a:moveTo>
                  <a:pt x="61" y="69"/>
                </a:moveTo>
                <a:cubicBezTo>
                  <a:pt x="55" y="69"/>
                  <a:pt x="48" y="68"/>
                  <a:pt x="41" y="65"/>
                </a:cubicBezTo>
                <a:cubicBezTo>
                  <a:pt x="35" y="62"/>
                  <a:pt x="31" y="58"/>
                  <a:pt x="27" y="56"/>
                </a:cubicBezTo>
                <a:cubicBezTo>
                  <a:pt x="26" y="55"/>
                  <a:pt x="25" y="54"/>
                  <a:pt x="24" y="53"/>
                </a:cubicBezTo>
                <a:cubicBezTo>
                  <a:pt x="17" y="50"/>
                  <a:pt x="17" y="50"/>
                  <a:pt x="17" y="50"/>
                </a:cubicBezTo>
                <a:cubicBezTo>
                  <a:pt x="8" y="46"/>
                  <a:pt x="2" y="38"/>
                  <a:pt x="1" y="28"/>
                </a:cubicBezTo>
                <a:cubicBezTo>
                  <a:pt x="0" y="18"/>
                  <a:pt x="6" y="8"/>
                  <a:pt x="16" y="3"/>
                </a:cubicBezTo>
                <a:cubicBezTo>
                  <a:pt x="20" y="1"/>
                  <a:pt x="25" y="0"/>
                  <a:pt x="30" y="0"/>
                </a:cubicBezTo>
                <a:cubicBezTo>
                  <a:pt x="51" y="0"/>
                  <a:pt x="69" y="9"/>
                  <a:pt x="83" y="22"/>
                </a:cubicBezTo>
                <a:cubicBezTo>
                  <a:pt x="92" y="32"/>
                  <a:pt x="95" y="45"/>
                  <a:pt x="89" y="55"/>
                </a:cubicBezTo>
                <a:cubicBezTo>
                  <a:pt x="85" y="61"/>
                  <a:pt x="78" y="68"/>
                  <a:pt x="63" y="69"/>
                </a:cubicBezTo>
                <a:lnTo>
                  <a:pt x="61" y="69"/>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9"/>
          <p:cNvSpPr>
            <a:spLocks/>
          </p:cNvSpPr>
          <p:nvPr/>
        </p:nvSpPr>
        <p:spPr bwMode="auto">
          <a:xfrm>
            <a:off x="18422938" y="11236325"/>
            <a:ext cx="219075" cy="257175"/>
          </a:xfrm>
          <a:custGeom>
            <a:avLst/>
            <a:gdLst>
              <a:gd name="T0" fmla="*/ 29 w 69"/>
              <a:gd name="T1" fmla="*/ 81 h 81"/>
              <a:gd name="T2" fmla="*/ 9 w 69"/>
              <a:gd name="T3" fmla="*/ 72 h 81"/>
              <a:gd name="T4" fmla="*/ 1 w 69"/>
              <a:gd name="T5" fmla="*/ 49 h 81"/>
              <a:gd name="T6" fmla="*/ 12 w 69"/>
              <a:gd name="T7" fmla="*/ 26 h 81"/>
              <a:gd name="T8" fmla="*/ 21 w 69"/>
              <a:gd name="T9" fmla="*/ 14 h 81"/>
              <a:gd name="T10" fmla="*/ 31 w 69"/>
              <a:gd name="T11" fmla="*/ 4 h 81"/>
              <a:gd name="T12" fmla="*/ 35 w 69"/>
              <a:gd name="T13" fmla="*/ 2 h 81"/>
              <a:gd name="T14" fmla="*/ 41 w 69"/>
              <a:gd name="T15" fmla="*/ 0 h 81"/>
              <a:gd name="T16" fmla="*/ 42 w 69"/>
              <a:gd name="T17" fmla="*/ 0 h 81"/>
              <a:gd name="T18" fmla="*/ 68 w 69"/>
              <a:gd name="T19" fmla="*/ 19 h 81"/>
              <a:gd name="T20" fmla="*/ 66 w 69"/>
              <a:gd name="T21" fmla="*/ 36 h 81"/>
              <a:gd name="T22" fmla="*/ 63 w 69"/>
              <a:gd name="T23" fmla="*/ 46 h 81"/>
              <a:gd name="T24" fmla="*/ 57 w 69"/>
              <a:gd name="T25" fmla="*/ 59 h 81"/>
              <a:gd name="T26" fmla="*/ 30 w 69"/>
              <a:gd name="T27" fmla="*/ 81 h 81"/>
              <a:gd name="T28" fmla="*/ 29 w 69"/>
              <a:gd name="T2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81">
                <a:moveTo>
                  <a:pt x="29" y="81"/>
                </a:moveTo>
                <a:cubicBezTo>
                  <a:pt x="21" y="81"/>
                  <a:pt x="14" y="78"/>
                  <a:pt x="9" y="72"/>
                </a:cubicBezTo>
                <a:cubicBezTo>
                  <a:pt x="3" y="66"/>
                  <a:pt x="0" y="57"/>
                  <a:pt x="1" y="49"/>
                </a:cubicBezTo>
                <a:cubicBezTo>
                  <a:pt x="2" y="38"/>
                  <a:pt x="8" y="30"/>
                  <a:pt x="12" y="26"/>
                </a:cubicBezTo>
                <a:cubicBezTo>
                  <a:pt x="21" y="14"/>
                  <a:pt x="21" y="14"/>
                  <a:pt x="21" y="14"/>
                </a:cubicBezTo>
                <a:cubicBezTo>
                  <a:pt x="23" y="12"/>
                  <a:pt x="26" y="8"/>
                  <a:pt x="31" y="4"/>
                </a:cubicBezTo>
                <a:cubicBezTo>
                  <a:pt x="35" y="2"/>
                  <a:pt x="35" y="2"/>
                  <a:pt x="35" y="2"/>
                </a:cubicBezTo>
                <a:cubicBezTo>
                  <a:pt x="41" y="0"/>
                  <a:pt x="41" y="0"/>
                  <a:pt x="41" y="0"/>
                </a:cubicBezTo>
                <a:cubicBezTo>
                  <a:pt x="41" y="0"/>
                  <a:pt x="41" y="0"/>
                  <a:pt x="42" y="0"/>
                </a:cubicBezTo>
                <a:cubicBezTo>
                  <a:pt x="56" y="0"/>
                  <a:pt x="65" y="8"/>
                  <a:pt x="68" y="19"/>
                </a:cubicBezTo>
                <a:cubicBezTo>
                  <a:pt x="69" y="26"/>
                  <a:pt x="68" y="32"/>
                  <a:pt x="66" y="36"/>
                </a:cubicBezTo>
                <a:cubicBezTo>
                  <a:pt x="65" y="40"/>
                  <a:pt x="64" y="43"/>
                  <a:pt x="63" y="46"/>
                </a:cubicBezTo>
                <a:cubicBezTo>
                  <a:pt x="57" y="59"/>
                  <a:pt x="57" y="59"/>
                  <a:pt x="57" y="59"/>
                </a:cubicBezTo>
                <a:cubicBezTo>
                  <a:pt x="50" y="77"/>
                  <a:pt x="38" y="81"/>
                  <a:pt x="30" y="81"/>
                </a:cubicBezTo>
                <a:lnTo>
                  <a:pt x="29" y="8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0"/>
          <p:cNvSpPr>
            <a:spLocks/>
          </p:cNvSpPr>
          <p:nvPr/>
        </p:nvSpPr>
        <p:spPr bwMode="auto">
          <a:xfrm>
            <a:off x="18173700" y="11483975"/>
            <a:ext cx="293688" cy="319088"/>
          </a:xfrm>
          <a:custGeom>
            <a:avLst/>
            <a:gdLst>
              <a:gd name="T0" fmla="*/ 28 w 93"/>
              <a:gd name="T1" fmla="*/ 101 h 101"/>
              <a:gd name="T2" fmla="*/ 3 w 93"/>
              <a:gd name="T3" fmla="*/ 83 h 101"/>
              <a:gd name="T4" fmla="*/ 11 w 93"/>
              <a:gd name="T5" fmla="*/ 55 h 101"/>
              <a:gd name="T6" fmla="*/ 16 w 93"/>
              <a:gd name="T7" fmla="*/ 40 h 101"/>
              <a:gd name="T8" fmla="*/ 23 w 93"/>
              <a:gd name="T9" fmla="*/ 34 h 101"/>
              <a:gd name="T10" fmla="*/ 35 w 93"/>
              <a:gd name="T11" fmla="*/ 14 h 101"/>
              <a:gd name="T12" fmla="*/ 60 w 93"/>
              <a:gd name="T13" fmla="*/ 0 h 101"/>
              <a:gd name="T14" fmla="*/ 63 w 93"/>
              <a:gd name="T15" fmla="*/ 0 h 101"/>
              <a:gd name="T16" fmla="*/ 66 w 93"/>
              <a:gd name="T17" fmla="*/ 1 h 101"/>
              <a:gd name="T18" fmla="*/ 87 w 93"/>
              <a:gd name="T19" fmla="*/ 18 h 101"/>
              <a:gd name="T20" fmla="*/ 91 w 93"/>
              <a:gd name="T21" fmla="*/ 31 h 101"/>
              <a:gd name="T22" fmla="*/ 86 w 93"/>
              <a:gd name="T23" fmla="*/ 53 h 101"/>
              <a:gd name="T24" fmla="*/ 47 w 93"/>
              <a:gd name="T25" fmla="*/ 94 h 101"/>
              <a:gd name="T26" fmla="*/ 30 w 93"/>
              <a:gd name="T27" fmla="*/ 101 h 101"/>
              <a:gd name="T28" fmla="*/ 28 w 93"/>
              <a:gd name="T2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3" h="101">
                <a:moveTo>
                  <a:pt x="28" y="101"/>
                </a:moveTo>
                <a:cubicBezTo>
                  <a:pt x="16" y="101"/>
                  <a:pt x="6" y="94"/>
                  <a:pt x="3" y="83"/>
                </a:cubicBezTo>
                <a:cubicBezTo>
                  <a:pt x="0" y="73"/>
                  <a:pt x="3" y="63"/>
                  <a:pt x="11" y="55"/>
                </a:cubicBezTo>
                <a:cubicBezTo>
                  <a:pt x="11" y="54"/>
                  <a:pt x="12" y="47"/>
                  <a:pt x="16" y="40"/>
                </a:cubicBezTo>
                <a:cubicBezTo>
                  <a:pt x="19" y="37"/>
                  <a:pt x="21" y="35"/>
                  <a:pt x="23" y="34"/>
                </a:cubicBezTo>
                <a:cubicBezTo>
                  <a:pt x="26" y="23"/>
                  <a:pt x="31" y="17"/>
                  <a:pt x="35" y="14"/>
                </a:cubicBezTo>
                <a:cubicBezTo>
                  <a:pt x="38" y="10"/>
                  <a:pt x="47" y="0"/>
                  <a:pt x="60" y="0"/>
                </a:cubicBezTo>
                <a:cubicBezTo>
                  <a:pt x="63" y="0"/>
                  <a:pt x="63" y="0"/>
                  <a:pt x="63" y="0"/>
                </a:cubicBezTo>
                <a:cubicBezTo>
                  <a:pt x="66" y="1"/>
                  <a:pt x="66" y="1"/>
                  <a:pt x="66" y="1"/>
                </a:cubicBezTo>
                <a:cubicBezTo>
                  <a:pt x="75" y="3"/>
                  <a:pt x="82" y="9"/>
                  <a:pt x="87" y="18"/>
                </a:cubicBezTo>
                <a:cubicBezTo>
                  <a:pt x="89" y="22"/>
                  <a:pt x="91" y="26"/>
                  <a:pt x="91" y="31"/>
                </a:cubicBezTo>
                <a:cubicBezTo>
                  <a:pt x="93" y="40"/>
                  <a:pt x="89" y="47"/>
                  <a:pt x="86" y="53"/>
                </a:cubicBezTo>
                <a:cubicBezTo>
                  <a:pt x="76" y="70"/>
                  <a:pt x="63" y="84"/>
                  <a:pt x="47" y="94"/>
                </a:cubicBezTo>
                <a:cubicBezTo>
                  <a:pt x="44" y="96"/>
                  <a:pt x="38" y="100"/>
                  <a:pt x="30" y="101"/>
                </a:cubicBezTo>
                <a:lnTo>
                  <a:pt x="28" y="10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1"/>
          <p:cNvSpPr>
            <a:spLocks/>
          </p:cNvSpPr>
          <p:nvPr/>
        </p:nvSpPr>
        <p:spPr bwMode="auto">
          <a:xfrm>
            <a:off x="18648363" y="11268075"/>
            <a:ext cx="244475" cy="222250"/>
          </a:xfrm>
          <a:custGeom>
            <a:avLst/>
            <a:gdLst>
              <a:gd name="T0" fmla="*/ 25 w 77"/>
              <a:gd name="T1" fmla="*/ 70 h 70"/>
              <a:gd name="T2" fmla="*/ 5 w 77"/>
              <a:gd name="T3" fmla="*/ 55 h 70"/>
              <a:gd name="T4" fmla="*/ 5 w 77"/>
              <a:gd name="T5" fmla="*/ 30 h 70"/>
              <a:gd name="T6" fmla="*/ 11 w 77"/>
              <a:gd name="T7" fmla="*/ 21 h 70"/>
              <a:gd name="T8" fmla="*/ 23 w 77"/>
              <a:gd name="T9" fmla="*/ 10 h 70"/>
              <a:gd name="T10" fmla="*/ 42 w 77"/>
              <a:gd name="T11" fmla="*/ 0 h 70"/>
              <a:gd name="T12" fmla="*/ 42 w 77"/>
              <a:gd name="T13" fmla="*/ 0 h 70"/>
              <a:gd name="T14" fmla="*/ 55 w 77"/>
              <a:gd name="T15" fmla="*/ 3 h 70"/>
              <a:gd name="T16" fmla="*/ 69 w 77"/>
              <a:gd name="T17" fmla="*/ 12 h 70"/>
              <a:gd name="T18" fmla="*/ 76 w 77"/>
              <a:gd name="T19" fmla="*/ 36 h 70"/>
              <a:gd name="T20" fmla="*/ 64 w 77"/>
              <a:gd name="T21" fmla="*/ 56 h 70"/>
              <a:gd name="T22" fmla="*/ 55 w 77"/>
              <a:gd name="T23" fmla="*/ 64 h 70"/>
              <a:gd name="T24" fmla="*/ 40 w 77"/>
              <a:gd name="T25" fmla="*/ 68 h 70"/>
              <a:gd name="T26" fmla="*/ 29 w 77"/>
              <a:gd name="T27" fmla="*/ 70 h 70"/>
              <a:gd name="T28" fmla="*/ 25 w 77"/>
              <a:gd name="T2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0">
                <a:moveTo>
                  <a:pt x="25" y="70"/>
                </a:moveTo>
                <a:cubicBezTo>
                  <a:pt x="16" y="68"/>
                  <a:pt x="9" y="63"/>
                  <a:pt x="5" y="55"/>
                </a:cubicBezTo>
                <a:cubicBezTo>
                  <a:pt x="1" y="47"/>
                  <a:pt x="0" y="37"/>
                  <a:pt x="5" y="30"/>
                </a:cubicBezTo>
                <a:cubicBezTo>
                  <a:pt x="7" y="25"/>
                  <a:pt x="10" y="22"/>
                  <a:pt x="11" y="21"/>
                </a:cubicBezTo>
                <a:cubicBezTo>
                  <a:pt x="23" y="10"/>
                  <a:pt x="23" y="10"/>
                  <a:pt x="23" y="10"/>
                </a:cubicBezTo>
                <a:cubicBezTo>
                  <a:pt x="25" y="7"/>
                  <a:pt x="32" y="1"/>
                  <a:pt x="42" y="0"/>
                </a:cubicBezTo>
                <a:cubicBezTo>
                  <a:pt x="42" y="0"/>
                  <a:pt x="42" y="0"/>
                  <a:pt x="42" y="0"/>
                </a:cubicBezTo>
                <a:cubicBezTo>
                  <a:pt x="48" y="0"/>
                  <a:pt x="52" y="2"/>
                  <a:pt x="55" y="3"/>
                </a:cubicBezTo>
                <a:cubicBezTo>
                  <a:pt x="59" y="5"/>
                  <a:pt x="64" y="7"/>
                  <a:pt x="69" y="12"/>
                </a:cubicBezTo>
                <a:cubicBezTo>
                  <a:pt x="75" y="19"/>
                  <a:pt x="77" y="28"/>
                  <a:pt x="76" y="36"/>
                </a:cubicBezTo>
                <a:cubicBezTo>
                  <a:pt x="74" y="46"/>
                  <a:pt x="68" y="52"/>
                  <a:pt x="64" y="56"/>
                </a:cubicBezTo>
                <a:cubicBezTo>
                  <a:pt x="62" y="58"/>
                  <a:pt x="59" y="62"/>
                  <a:pt x="55" y="64"/>
                </a:cubicBezTo>
                <a:cubicBezTo>
                  <a:pt x="50" y="68"/>
                  <a:pt x="44" y="68"/>
                  <a:pt x="40" y="68"/>
                </a:cubicBezTo>
                <a:cubicBezTo>
                  <a:pt x="36" y="69"/>
                  <a:pt x="33" y="70"/>
                  <a:pt x="29" y="70"/>
                </a:cubicBezTo>
                <a:lnTo>
                  <a:pt x="25" y="70"/>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2"/>
          <p:cNvSpPr>
            <a:spLocks/>
          </p:cNvSpPr>
          <p:nvPr/>
        </p:nvSpPr>
        <p:spPr bwMode="auto">
          <a:xfrm>
            <a:off x="19110325" y="11496675"/>
            <a:ext cx="339725" cy="309563"/>
          </a:xfrm>
          <a:custGeom>
            <a:avLst/>
            <a:gdLst>
              <a:gd name="T0" fmla="*/ 56 w 107"/>
              <a:gd name="T1" fmla="*/ 98 h 98"/>
              <a:gd name="T2" fmla="*/ 43 w 107"/>
              <a:gd name="T3" fmla="*/ 95 h 98"/>
              <a:gd name="T4" fmla="*/ 37 w 107"/>
              <a:gd name="T5" fmla="*/ 95 h 98"/>
              <a:gd name="T6" fmla="*/ 28 w 107"/>
              <a:gd name="T7" fmla="*/ 96 h 98"/>
              <a:gd name="T8" fmla="*/ 15 w 107"/>
              <a:gd name="T9" fmla="*/ 93 h 98"/>
              <a:gd name="T10" fmla="*/ 7 w 107"/>
              <a:gd name="T11" fmla="*/ 90 h 98"/>
              <a:gd name="T12" fmla="*/ 1 w 107"/>
              <a:gd name="T13" fmla="*/ 79 h 98"/>
              <a:gd name="T14" fmla="*/ 1 w 107"/>
              <a:gd name="T15" fmla="*/ 66 h 98"/>
              <a:gd name="T16" fmla="*/ 18 w 107"/>
              <a:gd name="T17" fmla="*/ 42 h 98"/>
              <a:gd name="T18" fmla="*/ 32 w 107"/>
              <a:gd name="T19" fmla="*/ 28 h 98"/>
              <a:gd name="T20" fmla="*/ 53 w 107"/>
              <a:gd name="T21" fmla="*/ 7 h 98"/>
              <a:gd name="T22" fmla="*/ 71 w 107"/>
              <a:gd name="T23" fmla="*/ 0 h 98"/>
              <a:gd name="T24" fmla="*/ 74 w 107"/>
              <a:gd name="T25" fmla="*/ 0 h 98"/>
              <a:gd name="T26" fmla="*/ 78 w 107"/>
              <a:gd name="T27" fmla="*/ 1 h 98"/>
              <a:gd name="T28" fmla="*/ 92 w 107"/>
              <a:gd name="T29" fmla="*/ 10 h 98"/>
              <a:gd name="T30" fmla="*/ 97 w 107"/>
              <a:gd name="T31" fmla="*/ 14 h 98"/>
              <a:gd name="T32" fmla="*/ 106 w 107"/>
              <a:gd name="T33" fmla="*/ 36 h 98"/>
              <a:gd name="T34" fmla="*/ 95 w 107"/>
              <a:gd name="T35" fmla="*/ 62 h 98"/>
              <a:gd name="T36" fmla="*/ 90 w 107"/>
              <a:gd name="T37" fmla="*/ 66 h 98"/>
              <a:gd name="T38" fmla="*/ 58 w 107"/>
              <a:gd name="T39" fmla="*/ 98 h 98"/>
              <a:gd name="T40" fmla="*/ 56 w 107"/>
              <a:gd name="T4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98">
                <a:moveTo>
                  <a:pt x="56" y="98"/>
                </a:moveTo>
                <a:cubicBezTo>
                  <a:pt x="51" y="98"/>
                  <a:pt x="46" y="96"/>
                  <a:pt x="43" y="95"/>
                </a:cubicBezTo>
                <a:cubicBezTo>
                  <a:pt x="37" y="95"/>
                  <a:pt x="37" y="95"/>
                  <a:pt x="37" y="95"/>
                </a:cubicBezTo>
                <a:cubicBezTo>
                  <a:pt x="34" y="95"/>
                  <a:pt x="31" y="96"/>
                  <a:pt x="28" y="96"/>
                </a:cubicBezTo>
                <a:cubicBezTo>
                  <a:pt x="24" y="96"/>
                  <a:pt x="19" y="95"/>
                  <a:pt x="15" y="93"/>
                </a:cubicBezTo>
                <a:cubicBezTo>
                  <a:pt x="7" y="90"/>
                  <a:pt x="7" y="90"/>
                  <a:pt x="7" y="90"/>
                </a:cubicBezTo>
                <a:cubicBezTo>
                  <a:pt x="1" y="79"/>
                  <a:pt x="1" y="79"/>
                  <a:pt x="1" y="79"/>
                </a:cubicBezTo>
                <a:cubicBezTo>
                  <a:pt x="0" y="75"/>
                  <a:pt x="0" y="71"/>
                  <a:pt x="1" y="66"/>
                </a:cubicBezTo>
                <a:cubicBezTo>
                  <a:pt x="4" y="53"/>
                  <a:pt x="12" y="47"/>
                  <a:pt x="18" y="42"/>
                </a:cubicBezTo>
                <a:cubicBezTo>
                  <a:pt x="24" y="38"/>
                  <a:pt x="28" y="33"/>
                  <a:pt x="32" y="28"/>
                </a:cubicBezTo>
                <a:cubicBezTo>
                  <a:pt x="37" y="21"/>
                  <a:pt x="44" y="13"/>
                  <a:pt x="53" y="7"/>
                </a:cubicBezTo>
                <a:cubicBezTo>
                  <a:pt x="59" y="2"/>
                  <a:pt x="65" y="0"/>
                  <a:pt x="71" y="0"/>
                </a:cubicBezTo>
                <a:cubicBezTo>
                  <a:pt x="74" y="0"/>
                  <a:pt x="74" y="0"/>
                  <a:pt x="74" y="0"/>
                </a:cubicBezTo>
                <a:cubicBezTo>
                  <a:pt x="78" y="1"/>
                  <a:pt x="78" y="1"/>
                  <a:pt x="78" y="1"/>
                </a:cubicBezTo>
                <a:cubicBezTo>
                  <a:pt x="85" y="3"/>
                  <a:pt x="90" y="8"/>
                  <a:pt x="92" y="10"/>
                </a:cubicBezTo>
                <a:cubicBezTo>
                  <a:pt x="92" y="10"/>
                  <a:pt x="95" y="12"/>
                  <a:pt x="97" y="14"/>
                </a:cubicBezTo>
                <a:cubicBezTo>
                  <a:pt x="103" y="19"/>
                  <a:pt x="107" y="27"/>
                  <a:pt x="106" y="36"/>
                </a:cubicBezTo>
                <a:cubicBezTo>
                  <a:pt x="106" y="45"/>
                  <a:pt x="102" y="55"/>
                  <a:pt x="95" y="62"/>
                </a:cubicBezTo>
                <a:cubicBezTo>
                  <a:pt x="94" y="63"/>
                  <a:pt x="92" y="65"/>
                  <a:pt x="90" y="66"/>
                </a:cubicBezTo>
                <a:cubicBezTo>
                  <a:pt x="86" y="85"/>
                  <a:pt x="73" y="97"/>
                  <a:pt x="58" y="98"/>
                </a:cubicBezTo>
                <a:lnTo>
                  <a:pt x="56" y="98"/>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3"/>
          <p:cNvSpPr>
            <a:spLocks/>
          </p:cNvSpPr>
          <p:nvPr/>
        </p:nvSpPr>
        <p:spPr bwMode="auto">
          <a:xfrm>
            <a:off x="18629313" y="11430000"/>
            <a:ext cx="215900" cy="196850"/>
          </a:xfrm>
          <a:custGeom>
            <a:avLst/>
            <a:gdLst>
              <a:gd name="T0" fmla="*/ 24 w 68"/>
              <a:gd name="T1" fmla="*/ 62 h 62"/>
              <a:gd name="T2" fmla="*/ 2 w 68"/>
              <a:gd name="T3" fmla="*/ 38 h 62"/>
              <a:gd name="T4" fmla="*/ 7 w 68"/>
              <a:gd name="T5" fmla="*/ 11 h 62"/>
              <a:gd name="T6" fmla="*/ 12 w 68"/>
              <a:gd name="T7" fmla="*/ 2 h 62"/>
              <a:gd name="T8" fmla="*/ 21 w 68"/>
              <a:gd name="T9" fmla="*/ 1 h 62"/>
              <a:gd name="T10" fmla="*/ 30 w 68"/>
              <a:gd name="T11" fmla="*/ 0 h 62"/>
              <a:gd name="T12" fmla="*/ 40 w 68"/>
              <a:gd name="T13" fmla="*/ 2 h 62"/>
              <a:gd name="T14" fmla="*/ 55 w 68"/>
              <a:gd name="T15" fmla="*/ 11 h 62"/>
              <a:gd name="T16" fmla="*/ 63 w 68"/>
              <a:gd name="T17" fmla="*/ 42 h 62"/>
              <a:gd name="T18" fmla="*/ 38 w 68"/>
              <a:gd name="T19" fmla="*/ 60 h 62"/>
              <a:gd name="T20" fmla="*/ 27 w 68"/>
              <a:gd name="T21" fmla="*/ 62 h 62"/>
              <a:gd name="T22" fmla="*/ 24 w 68"/>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62">
                <a:moveTo>
                  <a:pt x="24" y="62"/>
                </a:moveTo>
                <a:cubicBezTo>
                  <a:pt x="13" y="60"/>
                  <a:pt x="4" y="51"/>
                  <a:pt x="2" y="38"/>
                </a:cubicBezTo>
                <a:cubicBezTo>
                  <a:pt x="0" y="29"/>
                  <a:pt x="2" y="19"/>
                  <a:pt x="7" y="11"/>
                </a:cubicBezTo>
                <a:cubicBezTo>
                  <a:pt x="12" y="2"/>
                  <a:pt x="12" y="2"/>
                  <a:pt x="12" y="2"/>
                </a:cubicBezTo>
                <a:cubicBezTo>
                  <a:pt x="21" y="1"/>
                  <a:pt x="21" y="1"/>
                  <a:pt x="21" y="1"/>
                </a:cubicBezTo>
                <a:cubicBezTo>
                  <a:pt x="24" y="1"/>
                  <a:pt x="27" y="0"/>
                  <a:pt x="30" y="0"/>
                </a:cubicBezTo>
                <a:cubicBezTo>
                  <a:pt x="34" y="0"/>
                  <a:pt x="37" y="1"/>
                  <a:pt x="40" y="2"/>
                </a:cubicBezTo>
                <a:cubicBezTo>
                  <a:pt x="46" y="4"/>
                  <a:pt x="50" y="7"/>
                  <a:pt x="55" y="11"/>
                </a:cubicBezTo>
                <a:cubicBezTo>
                  <a:pt x="61" y="18"/>
                  <a:pt x="68" y="30"/>
                  <a:pt x="63" y="42"/>
                </a:cubicBezTo>
                <a:cubicBezTo>
                  <a:pt x="58" y="54"/>
                  <a:pt x="46" y="58"/>
                  <a:pt x="38" y="60"/>
                </a:cubicBezTo>
                <a:cubicBezTo>
                  <a:pt x="35" y="61"/>
                  <a:pt x="31" y="62"/>
                  <a:pt x="27" y="62"/>
                </a:cubicBezTo>
                <a:lnTo>
                  <a:pt x="24" y="62"/>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4"/>
          <p:cNvSpPr>
            <a:spLocks/>
          </p:cNvSpPr>
          <p:nvPr/>
        </p:nvSpPr>
        <p:spPr bwMode="auto">
          <a:xfrm>
            <a:off x="18645188" y="11376025"/>
            <a:ext cx="247650" cy="177800"/>
          </a:xfrm>
          <a:custGeom>
            <a:avLst/>
            <a:gdLst>
              <a:gd name="T0" fmla="*/ 43 w 78"/>
              <a:gd name="T1" fmla="*/ 55 h 56"/>
              <a:gd name="T2" fmla="*/ 29 w 78"/>
              <a:gd name="T3" fmla="*/ 51 h 56"/>
              <a:gd name="T4" fmla="*/ 25 w 78"/>
              <a:gd name="T5" fmla="*/ 50 h 56"/>
              <a:gd name="T6" fmla="*/ 13 w 78"/>
              <a:gd name="T7" fmla="*/ 47 h 56"/>
              <a:gd name="T8" fmla="*/ 5 w 78"/>
              <a:gd name="T9" fmla="*/ 43 h 56"/>
              <a:gd name="T10" fmla="*/ 1 w 78"/>
              <a:gd name="T11" fmla="*/ 31 h 56"/>
              <a:gd name="T12" fmla="*/ 5 w 78"/>
              <a:gd name="T13" fmla="*/ 13 h 56"/>
              <a:gd name="T14" fmla="*/ 9 w 78"/>
              <a:gd name="T15" fmla="*/ 6 h 56"/>
              <a:gd name="T16" fmla="*/ 20 w 78"/>
              <a:gd name="T17" fmla="*/ 3 h 56"/>
              <a:gd name="T18" fmla="*/ 37 w 78"/>
              <a:gd name="T19" fmla="*/ 0 h 56"/>
              <a:gd name="T20" fmla="*/ 41 w 78"/>
              <a:gd name="T21" fmla="*/ 0 h 56"/>
              <a:gd name="T22" fmla="*/ 61 w 78"/>
              <a:gd name="T23" fmla="*/ 7 h 56"/>
              <a:gd name="T24" fmla="*/ 71 w 78"/>
              <a:gd name="T25" fmla="*/ 15 h 56"/>
              <a:gd name="T26" fmla="*/ 78 w 78"/>
              <a:gd name="T27" fmla="*/ 22 h 56"/>
              <a:gd name="T28" fmla="*/ 78 w 78"/>
              <a:gd name="T29" fmla="*/ 34 h 56"/>
              <a:gd name="T30" fmla="*/ 77 w 78"/>
              <a:gd name="T31" fmla="*/ 43 h 56"/>
              <a:gd name="T32" fmla="*/ 68 w 78"/>
              <a:gd name="T33" fmla="*/ 49 h 56"/>
              <a:gd name="T34" fmla="*/ 47 w 78"/>
              <a:gd name="T35" fmla="*/ 56 h 56"/>
              <a:gd name="T36" fmla="*/ 43 w 78"/>
              <a:gd name="T37" fmla="*/ 5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6">
                <a:moveTo>
                  <a:pt x="43" y="55"/>
                </a:moveTo>
                <a:cubicBezTo>
                  <a:pt x="37" y="55"/>
                  <a:pt x="32" y="53"/>
                  <a:pt x="29" y="51"/>
                </a:cubicBezTo>
                <a:cubicBezTo>
                  <a:pt x="25" y="50"/>
                  <a:pt x="25" y="50"/>
                  <a:pt x="25" y="50"/>
                </a:cubicBezTo>
                <a:cubicBezTo>
                  <a:pt x="22" y="50"/>
                  <a:pt x="18" y="49"/>
                  <a:pt x="13" y="47"/>
                </a:cubicBezTo>
                <a:cubicBezTo>
                  <a:pt x="5" y="43"/>
                  <a:pt x="5" y="43"/>
                  <a:pt x="5" y="43"/>
                </a:cubicBezTo>
                <a:cubicBezTo>
                  <a:pt x="1" y="31"/>
                  <a:pt x="1" y="31"/>
                  <a:pt x="1" y="31"/>
                </a:cubicBezTo>
                <a:cubicBezTo>
                  <a:pt x="0" y="25"/>
                  <a:pt x="1" y="18"/>
                  <a:pt x="5" y="13"/>
                </a:cubicBezTo>
                <a:cubicBezTo>
                  <a:pt x="9" y="6"/>
                  <a:pt x="9" y="6"/>
                  <a:pt x="9" y="6"/>
                </a:cubicBezTo>
                <a:cubicBezTo>
                  <a:pt x="20" y="3"/>
                  <a:pt x="20" y="3"/>
                  <a:pt x="20" y="3"/>
                </a:cubicBezTo>
                <a:cubicBezTo>
                  <a:pt x="37" y="0"/>
                  <a:pt x="37" y="0"/>
                  <a:pt x="37" y="0"/>
                </a:cubicBezTo>
                <a:cubicBezTo>
                  <a:pt x="41" y="0"/>
                  <a:pt x="41" y="0"/>
                  <a:pt x="41" y="0"/>
                </a:cubicBezTo>
                <a:cubicBezTo>
                  <a:pt x="50" y="0"/>
                  <a:pt x="57" y="4"/>
                  <a:pt x="61" y="7"/>
                </a:cubicBezTo>
                <a:cubicBezTo>
                  <a:pt x="65" y="9"/>
                  <a:pt x="68" y="12"/>
                  <a:pt x="71" y="15"/>
                </a:cubicBezTo>
                <a:cubicBezTo>
                  <a:pt x="78" y="22"/>
                  <a:pt x="78" y="22"/>
                  <a:pt x="78" y="22"/>
                </a:cubicBezTo>
                <a:cubicBezTo>
                  <a:pt x="78" y="34"/>
                  <a:pt x="78" y="34"/>
                  <a:pt x="78" y="34"/>
                </a:cubicBezTo>
                <a:cubicBezTo>
                  <a:pt x="77" y="43"/>
                  <a:pt x="77" y="43"/>
                  <a:pt x="77" y="43"/>
                </a:cubicBezTo>
                <a:cubicBezTo>
                  <a:pt x="68" y="49"/>
                  <a:pt x="68" y="49"/>
                  <a:pt x="68" y="49"/>
                </a:cubicBezTo>
                <a:cubicBezTo>
                  <a:pt x="62" y="53"/>
                  <a:pt x="55" y="56"/>
                  <a:pt x="47" y="56"/>
                </a:cubicBezTo>
                <a:lnTo>
                  <a:pt x="43" y="55"/>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5"/>
          <p:cNvSpPr>
            <a:spLocks/>
          </p:cNvSpPr>
          <p:nvPr/>
        </p:nvSpPr>
        <p:spPr bwMode="auto">
          <a:xfrm>
            <a:off x="15178088" y="9963150"/>
            <a:ext cx="1519238" cy="1266825"/>
          </a:xfrm>
          <a:custGeom>
            <a:avLst/>
            <a:gdLst>
              <a:gd name="T0" fmla="*/ 267 w 480"/>
              <a:gd name="T1" fmla="*/ 398 h 400"/>
              <a:gd name="T2" fmla="*/ 249 w 480"/>
              <a:gd name="T3" fmla="*/ 367 h 400"/>
              <a:gd name="T4" fmla="*/ 226 w 480"/>
              <a:gd name="T5" fmla="*/ 361 h 400"/>
              <a:gd name="T6" fmla="*/ 220 w 480"/>
              <a:gd name="T7" fmla="*/ 361 h 400"/>
              <a:gd name="T8" fmla="*/ 192 w 480"/>
              <a:gd name="T9" fmla="*/ 376 h 400"/>
              <a:gd name="T10" fmla="*/ 186 w 480"/>
              <a:gd name="T11" fmla="*/ 375 h 400"/>
              <a:gd name="T12" fmla="*/ 166 w 480"/>
              <a:gd name="T13" fmla="*/ 368 h 400"/>
              <a:gd name="T14" fmla="*/ 132 w 480"/>
              <a:gd name="T15" fmla="*/ 347 h 400"/>
              <a:gd name="T16" fmla="*/ 115 w 480"/>
              <a:gd name="T17" fmla="*/ 350 h 400"/>
              <a:gd name="T18" fmla="*/ 66 w 480"/>
              <a:gd name="T19" fmla="*/ 325 h 400"/>
              <a:gd name="T20" fmla="*/ 64 w 480"/>
              <a:gd name="T21" fmla="*/ 318 h 400"/>
              <a:gd name="T22" fmla="*/ 55 w 480"/>
              <a:gd name="T23" fmla="*/ 280 h 400"/>
              <a:gd name="T24" fmla="*/ 28 w 480"/>
              <a:gd name="T25" fmla="*/ 252 h 400"/>
              <a:gd name="T26" fmla="*/ 16 w 480"/>
              <a:gd name="T27" fmla="*/ 216 h 400"/>
              <a:gd name="T28" fmla="*/ 13 w 480"/>
              <a:gd name="T29" fmla="*/ 144 h 400"/>
              <a:gd name="T30" fmla="*/ 24 w 480"/>
              <a:gd name="T31" fmla="*/ 107 h 400"/>
              <a:gd name="T32" fmla="*/ 31 w 480"/>
              <a:gd name="T33" fmla="*/ 100 h 400"/>
              <a:gd name="T34" fmla="*/ 62 w 480"/>
              <a:gd name="T35" fmla="*/ 105 h 400"/>
              <a:gd name="T36" fmla="*/ 97 w 480"/>
              <a:gd name="T37" fmla="*/ 139 h 400"/>
              <a:gd name="T38" fmla="*/ 137 w 480"/>
              <a:gd name="T39" fmla="*/ 139 h 400"/>
              <a:gd name="T40" fmla="*/ 154 w 480"/>
              <a:gd name="T41" fmla="*/ 131 h 400"/>
              <a:gd name="T42" fmla="*/ 186 w 480"/>
              <a:gd name="T43" fmla="*/ 117 h 400"/>
              <a:gd name="T44" fmla="*/ 219 w 480"/>
              <a:gd name="T45" fmla="*/ 123 h 400"/>
              <a:gd name="T46" fmla="*/ 265 w 480"/>
              <a:gd name="T47" fmla="*/ 106 h 400"/>
              <a:gd name="T48" fmla="*/ 290 w 480"/>
              <a:gd name="T49" fmla="*/ 80 h 400"/>
              <a:gd name="T50" fmla="*/ 307 w 480"/>
              <a:gd name="T51" fmla="*/ 72 h 400"/>
              <a:gd name="T52" fmla="*/ 305 w 480"/>
              <a:gd name="T53" fmla="*/ 68 h 400"/>
              <a:gd name="T54" fmla="*/ 317 w 480"/>
              <a:gd name="T55" fmla="*/ 26 h 400"/>
              <a:gd name="T56" fmla="*/ 361 w 480"/>
              <a:gd name="T57" fmla="*/ 3 h 400"/>
              <a:gd name="T58" fmla="*/ 380 w 480"/>
              <a:gd name="T59" fmla="*/ 3 h 400"/>
              <a:gd name="T60" fmla="*/ 392 w 480"/>
              <a:gd name="T61" fmla="*/ 0 h 400"/>
              <a:gd name="T62" fmla="*/ 426 w 480"/>
              <a:gd name="T63" fmla="*/ 15 h 400"/>
              <a:gd name="T64" fmla="*/ 436 w 480"/>
              <a:gd name="T65" fmla="*/ 31 h 400"/>
              <a:gd name="T66" fmla="*/ 435 w 480"/>
              <a:gd name="T67" fmla="*/ 43 h 400"/>
              <a:gd name="T68" fmla="*/ 424 w 480"/>
              <a:gd name="T69" fmla="*/ 71 h 400"/>
              <a:gd name="T70" fmla="*/ 429 w 480"/>
              <a:gd name="T71" fmla="*/ 81 h 400"/>
              <a:gd name="T72" fmla="*/ 458 w 480"/>
              <a:gd name="T73" fmla="*/ 127 h 400"/>
              <a:gd name="T74" fmla="*/ 458 w 480"/>
              <a:gd name="T75" fmla="*/ 181 h 400"/>
              <a:gd name="T76" fmla="*/ 431 w 480"/>
              <a:gd name="T77" fmla="*/ 187 h 400"/>
              <a:gd name="T78" fmla="*/ 412 w 480"/>
              <a:gd name="T79" fmla="*/ 186 h 400"/>
              <a:gd name="T80" fmla="*/ 411 w 480"/>
              <a:gd name="T81" fmla="*/ 203 h 400"/>
              <a:gd name="T82" fmla="*/ 386 w 480"/>
              <a:gd name="T83" fmla="*/ 268 h 400"/>
              <a:gd name="T84" fmla="*/ 376 w 480"/>
              <a:gd name="T85" fmla="*/ 277 h 400"/>
              <a:gd name="T86" fmla="*/ 380 w 480"/>
              <a:gd name="T87" fmla="*/ 290 h 400"/>
              <a:gd name="T88" fmla="*/ 341 w 480"/>
              <a:gd name="T89" fmla="*/ 371 h 400"/>
              <a:gd name="T90" fmla="*/ 279 w 480"/>
              <a:gd name="T9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0" h="400">
                <a:moveTo>
                  <a:pt x="279" y="400"/>
                </a:moveTo>
                <a:cubicBezTo>
                  <a:pt x="274" y="400"/>
                  <a:pt x="270" y="399"/>
                  <a:pt x="267" y="398"/>
                </a:cubicBezTo>
                <a:cubicBezTo>
                  <a:pt x="254" y="393"/>
                  <a:pt x="247" y="380"/>
                  <a:pt x="249" y="368"/>
                </a:cubicBezTo>
                <a:cubicBezTo>
                  <a:pt x="249" y="368"/>
                  <a:pt x="249" y="367"/>
                  <a:pt x="249" y="367"/>
                </a:cubicBezTo>
                <a:cubicBezTo>
                  <a:pt x="247" y="367"/>
                  <a:pt x="245" y="368"/>
                  <a:pt x="243" y="368"/>
                </a:cubicBezTo>
                <a:cubicBezTo>
                  <a:pt x="237" y="368"/>
                  <a:pt x="231" y="365"/>
                  <a:pt x="226" y="361"/>
                </a:cubicBezTo>
                <a:cubicBezTo>
                  <a:pt x="225" y="361"/>
                  <a:pt x="225" y="361"/>
                  <a:pt x="225" y="361"/>
                </a:cubicBezTo>
                <a:cubicBezTo>
                  <a:pt x="223" y="361"/>
                  <a:pt x="222" y="361"/>
                  <a:pt x="220" y="361"/>
                </a:cubicBezTo>
                <a:cubicBezTo>
                  <a:pt x="219" y="363"/>
                  <a:pt x="217" y="365"/>
                  <a:pt x="215" y="366"/>
                </a:cubicBezTo>
                <a:cubicBezTo>
                  <a:pt x="209" y="373"/>
                  <a:pt x="200" y="376"/>
                  <a:pt x="192" y="376"/>
                </a:cubicBezTo>
                <a:cubicBezTo>
                  <a:pt x="190" y="376"/>
                  <a:pt x="190" y="376"/>
                  <a:pt x="190" y="376"/>
                </a:cubicBezTo>
                <a:cubicBezTo>
                  <a:pt x="186" y="375"/>
                  <a:pt x="186" y="375"/>
                  <a:pt x="186" y="375"/>
                </a:cubicBezTo>
                <a:cubicBezTo>
                  <a:pt x="180" y="374"/>
                  <a:pt x="175" y="372"/>
                  <a:pt x="172" y="370"/>
                </a:cubicBezTo>
                <a:cubicBezTo>
                  <a:pt x="170" y="370"/>
                  <a:pt x="168" y="369"/>
                  <a:pt x="166" y="368"/>
                </a:cubicBezTo>
                <a:cubicBezTo>
                  <a:pt x="155" y="366"/>
                  <a:pt x="141" y="364"/>
                  <a:pt x="133" y="350"/>
                </a:cubicBezTo>
                <a:cubicBezTo>
                  <a:pt x="133" y="349"/>
                  <a:pt x="132" y="348"/>
                  <a:pt x="132" y="347"/>
                </a:cubicBezTo>
                <a:cubicBezTo>
                  <a:pt x="131" y="347"/>
                  <a:pt x="131" y="347"/>
                  <a:pt x="131" y="347"/>
                </a:cubicBezTo>
                <a:cubicBezTo>
                  <a:pt x="126" y="349"/>
                  <a:pt x="121" y="350"/>
                  <a:pt x="115" y="350"/>
                </a:cubicBezTo>
                <a:cubicBezTo>
                  <a:pt x="110" y="350"/>
                  <a:pt x="105" y="349"/>
                  <a:pt x="100" y="349"/>
                </a:cubicBezTo>
                <a:cubicBezTo>
                  <a:pt x="81" y="346"/>
                  <a:pt x="70" y="338"/>
                  <a:pt x="66" y="325"/>
                </a:cubicBezTo>
                <a:cubicBezTo>
                  <a:pt x="65" y="323"/>
                  <a:pt x="65" y="323"/>
                  <a:pt x="65" y="323"/>
                </a:cubicBezTo>
                <a:cubicBezTo>
                  <a:pt x="64" y="318"/>
                  <a:pt x="64" y="318"/>
                  <a:pt x="64" y="318"/>
                </a:cubicBezTo>
                <a:cubicBezTo>
                  <a:pt x="61" y="312"/>
                  <a:pt x="61" y="312"/>
                  <a:pt x="61" y="312"/>
                </a:cubicBezTo>
                <a:cubicBezTo>
                  <a:pt x="56" y="301"/>
                  <a:pt x="55" y="290"/>
                  <a:pt x="55" y="280"/>
                </a:cubicBezTo>
                <a:cubicBezTo>
                  <a:pt x="55" y="279"/>
                  <a:pt x="55" y="277"/>
                  <a:pt x="55" y="275"/>
                </a:cubicBezTo>
                <a:cubicBezTo>
                  <a:pt x="43" y="274"/>
                  <a:pt x="32" y="265"/>
                  <a:pt x="28" y="252"/>
                </a:cubicBezTo>
                <a:cubicBezTo>
                  <a:pt x="26" y="247"/>
                  <a:pt x="26" y="242"/>
                  <a:pt x="25" y="238"/>
                </a:cubicBezTo>
                <a:cubicBezTo>
                  <a:pt x="24" y="229"/>
                  <a:pt x="20" y="223"/>
                  <a:pt x="16" y="216"/>
                </a:cubicBezTo>
                <a:cubicBezTo>
                  <a:pt x="9" y="205"/>
                  <a:pt x="0" y="191"/>
                  <a:pt x="2" y="173"/>
                </a:cubicBezTo>
                <a:cubicBezTo>
                  <a:pt x="3" y="161"/>
                  <a:pt x="9" y="151"/>
                  <a:pt x="13" y="144"/>
                </a:cubicBezTo>
                <a:cubicBezTo>
                  <a:pt x="16" y="139"/>
                  <a:pt x="18" y="134"/>
                  <a:pt x="19" y="131"/>
                </a:cubicBezTo>
                <a:cubicBezTo>
                  <a:pt x="19" y="123"/>
                  <a:pt x="20" y="115"/>
                  <a:pt x="24" y="107"/>
                </a:cubicBezTo>
                <a:cubicBezTo>
                  <a:pt x="26" y="105"/>
                  <a:pt x="26" y="105"/>
                  <a:pt x="26" y="105"/>
                </a:cubicBezTo>
                <a:cubicBezTo>
                  <a:pt x="31" y="100"/>
                  <a:pt x="31" y="100"/>
                  <a:pt x="31" y="100"/>
                </a:cubicBezTo>
                <a:cubicBezTo>
                  <a:pt x="50" y="83"/>
                  <a:pt x="50" y="83"/>
                  <a:pt x="50" y="83"/>
                </a:cubicBezTo>
                <a:cubicBezTo>
                  <a:pt x="62" y="105"/>
                  <a:pt x="62" y="105"/>
                  <a:pt x="62" y="105"/>
                </a:cubicBezTo>
                <a:cubicBezTo>
                  <a:pt x="67" y="115"/>
                  <a:pt x="67" y="115"/>
                  <a:pt x="67" y="115"/>
                </a:cubicBezTo>
                <a:cubicBezTo>
                  <a:pt x="73" y="127"/>
                  <a:pt x="84" y="136"/>
                  <a:pt x="97" y="139"/>
                </a:cubicBezTo>
                <a:cubicBezTo>
                  <a:pt x="102" y="141"/>
                  <a:pt x="108" y="142"/>
                  <a:pt x="114" y="142"/>
                </a:cubicBezTo>
                <a:cubicBezTo>
                  <a:pt x="122" y="142"/>
                  <a:pt x="130" y="140"/>
                  <a:pt x="137" y="139"/>
                </a:cubicBezTo>
                <a:cubicBezTo>
                  <a:pt x="141" y="138"/>
                  <a:pt x="146" y="137"/>
                  <a:pt x="148" y="136"/>
                </a:cubicBezTo>
                <a:cubicBezTo>
                  <a:pt x="150" y="134"/>
                  <a:pt x="152" y="133"/>
                  <a:pt x="154" y="131"/>
                </a:cubicBezTo>
                <a:cubicBezTo>
                  <a:pt x="157" y="128"/>
                  <a:pt x="162" y="124"/>
                  <a:pt x="168" y="121"/>
                </a:cubicBezTo>
                <a:cubicBezTo>
                  <a:pt x="173" y="119"/>
                  <a:pt x="180" y="117"/>
                  <a:pt x="186" y="117"/>
                </a:cubicBezTo>
                <a:cubicBezTo>
                  <a:pt x="195" y="117"/>
                  <a:pt x="202" y="119"/>
                  <a:pt x="209" y="121"/>
                </a:cubicBezTo>
                <a:cubicBezTo>
                  <a:pt x="213" y="122"/>
                  <a:pt x="216" y="123"/>
                  <a:pt x="219" y="123"/>
                </a:cubicBezTo>
                <a:cubicBezTo>
                  <a:pt x="222" y="124"/>
                  <a:pt x="224" y="124"/>
                  <a:pt x="227" y="124"/>
                </a:cubicBezTo>
                <a:cubicBezTo>
                  <a:pt x="242" y="124"/>
                  <a:pt x="256" y="117"/>
                  <a:pt x="265" y="106"/>
                </a:cubicBezTo>
                <a:cubicBezTo>
                  <a:pt x="266" y="104"/>
                  <a:pt x="268" y="102"/>
                  <a:pt x="270" y="100"/>
                </a:cubicBezTo>
                <a:cubicBezTo>
                  <a:pt x="275" y="93"/>
                  <a:pt x="280" y="85"/>
                  <a:pt x="290" y="80"/>
                </a:cubicBezTo>
                <a:cubicBezTo>
                  <a:pt x="293" y="78"/>
                  <a:pt x="296" y="76"/>
                  <a:pt x="300" y="75"/>
                </a:cubicBezTo>
                <a:cubicBezTo>
                  <a:pt x="302" y="74"/>
                  <a:pt x="306" y="73"/>
                  <a:pt x="307" y="72"/>
                </a:cubicBezTo>
                <a:cubicBezTo>
                  <a:pt x="307" y="72"/>
                  <a:pt x="307" y="72"/>
                  <a:pt x="307" y="72"/>
                </a:cubicBezTo>
                <a:cubicBezTo>
                  <a:pt x="306" y="72"/>
                  <a:pt x="305" y="69"/>
                  <a:pt x="305" y="68"/>
                </a:cubicBezTo>
                <a:cubicBezTo>
                  <a:pt x="303" y="62"/>
                  <a:pt x="302" y="54"/>
                  <a:pt x="304" y="46"/>
                </a:cubicBezTo>
                <a:cubicBezTo>
                  <a:pt x="306" y="36"/>
                  <a:pt x="312" y="30"/>
                  <a:pt x="317" y="26"/>
                </a:cubicBezTo>
                <a:cubicBezTo>
                  <a:pt x="324" y="18"/>
                  <a:pt x="334" y="9"/>
                  <a:pt x="348" y="5"/>
                </a:cubicBezTo>
                <a:cubicBezTo>
                  <a:pt x="352" y="4"/>
                  <a:pt x="356" y="3"/>
                  <a:pt x="361" y="3"/>
                </a:cubicBezTo>
                <a:cubicBezTo>
                  <a:pt x="374" y="4"/>
                  <a:pt x="374" y="4"/>
                  <a:pt x="374" y="4"/>
                </a:cubicBezTo>
                <a:cubicBezTo>
                  <a:pt x="376" y="4"/>
                  <a:pt x="378" y="4"/>
                  <a:pt x="380" y="3"/>
                </a:cubicBezTo>
                <a:cubicBezTo>
                  <a:pt x="384" y="2"/>
                  <a:pt x="387" y="0"/>
                  <a:pt x="391" y="0"/>
                </a:cubicBezTo>
                <a:cubicBezTo>
                  <a:pt x="391" y="0"/>
                  <a:pt x="391" y="0"/>
                  <a:pt x="392" y="0"/>
                </a:cubicBezTo>
                <a:cubicBezTo>
                  <a:pt x="405" y="0"/>
                  <a:pt x="413" y="6"/>
                  <a:pt x="419" y="11"/>
                </a:cubicBezTo>
                <a:cubicBezTo>
                  <a:pt x="423" y="14"/>
                  <a:pt x="424" y="15"/>
                  <a:pt x="426" y="15"/>
                </a:cubicBezTo>
                <a:cubicBezTo>
                  <a:pt x="435" y="20"/>
                  <a:pt x="435" y="20"/>
                  <a:pt x="435" y="20"/>
                </a:cubicBezTo>
                <a:cubicBezTo>
                  <a:pt x="436" y="31"/>
                  <a:pt x="436" y="31"/>
                  <a:pt x="436" y="31"/>
                </a:cubicBezTo>
                <a:cubicBezTo>
                  <a:pt x="437" y="35"/>
                  <a:pt x="436" y="39"/>
                  <a:pt x="435" y="42"/>
                </a:cubicBezTo>
                <a:cubicBezTo>
                  <a:pt x="435" y="42"/>
                  <a:pt x="435" y="42"/>
                  <a:pt x="435" y="43"/>
                </a:cubicBezTo>
                <a:cubicBezTo>
                  <a:pt x="438" y="50"/>
                  <a:pt x="436" y="59"/>
                  <a:pt x="431" y="65"/>
                </a:cubicBezTo>
                <a:cubicBezTo>
                  <a:pt x="429" y="67"/>
                  <a:pt x="427" y="70"/>
                  <a:pt x="424" y="71"/>
                </a:cubicBezTo>
                <a:cubicBezTo>
                  <a:pt x="425" y="73"/>
                  <a:pt x="426" y="74"/>
                  <a:pt x="426" y="76"/>
                </a:cubicBezTo>
                <a:cubicBezTo>
                  <a:pt x="429" y="81"/>
                  <a:pt x="429" y="81"/>
                  <a:pt x="429" y="81"/>
                </a:cubicBezTo>
                <a:cubicBezTo>
                  <a:pt x="435" y="89"/>
                  <a:pt x="444" y="102"/>
                  <a:pt x="437" y="115"/>
                </a:cubicBezTo>
                <a:cubicBezTo>
                  <a:pt x="458" y="127"/>
                  <a:pt x="458" y="127"/>
                  <a:pt x="458" y="127"/>
                </a:cubicBezTo>
                <a:cubicBezTo>
                  <a:pt x="477" y="138"/>
                  <a:pt x="480" y="154"/>
                  <a:pt x="475" y="166"/>
                </a:cubicBezTo>
                <a:cubicBezTo>
                  <a:pt x="470" y="176"/>
                  <a:pt x="461" y="179"/>
                  <a:pt x="458" y="181"/>
                </a:cubicBezTo>
                <a:cubicBezTo>
                  <a:pt x="451" y="183"/>
                  <a:pt x="443" y="186"/>
                  <a:pt x="433" y="187"/>
                </a:cubicBezTo>
                <a:cubicBezTo>
                  <a:pt x="433" y="187"/>
                  <a:pt x="432" y="187"/>
                  <a:pt x="431" y="187"/>
                </a:cubicBezTo>
                <a:cubicBezTo>
                  <a:pt x="425" y="187"/>
                  <a:pt x="422" y="187"/>
                  <a:pt x="419" y="186"/>
                </a:cubicBezTo>
                <a:cubicBezTo>
                  <a:pt x="416" y="186"/>
                  <a:pt x="414" y="186"/>
                  <a:pt x="412" y="186"/>
                </a:cubicBezTo>
                <a:cubicBezTo>
                  <a:pt x="411" y="186"/>
                  <a:pt x="409" y="191"/>
                  <a:pt x="410" y="198"/>
                </a:cubicBezTo>
                <a:cubicBezTo>
                  <a:pt x="411" y="203"/>
                  <a:pt x="411" y="203"/>
                  <a:pt x="411" y="203"/>
                </a:cubicBezTo>
                <a:cubicBezTo>
                  <a:pt x="413" y="215"/>
                  <a:pt x="415" y="231"/>
                  <a:pt x="407" y="245"/>
                </a:cubicBezTo>
                <a:cubicBezTo>
                  <a:pt x="402" y="256"/>
                  <a:pt x="393" y="263"/>
                  <a:pt x="386" y="268"/>
                </a:cubicBezTo>
                <a:cubicBezTo>
                  <a:pt x="382" y="271"/>
                  <a:pt x="382" y="271"/>
                  <a:pt x="382" y="271"/>
                </a:cubicBezTo>
                <a:cubicBezTo>
                  <a:pt x="377" y="275"/>
                  <a:pt x="376" y="277"/>
                  <a:pt x="376" y="277"/>
                </a:cubicBezTo>
                <a:cubicBezTo>
                  <a:pt x="376" y="277"/>
                  <a:pt x="377" y="279"/>
                  <a:pt x="377" y="281"/>
                </a:cubicBezTo>
                <a:cubicBezTo>
                  <a:pt x="378" y="284"/>
                  <a:pt x="379" y="287"/>
                  <a:pt x="380" y="290"/>
                </a:cubicBezTo>
                <a:cubicBezTo>
                  <a:pt x="384" y="312"/>
                  <a:pt x="371" y="330"/>
                  <a:pt x="364" y="341"/>
                </a:cubicBezTo>
                <a:cubicBezTo>
                  <a:pt x="358" y="351"/>
                  <a:pt x="351" y="362"/>
                  <a:pt x="341" y="371"/>
                </a:cubicBezTo>
                <a:cubicBezTo>
                  <a:pt x="326" y="386"/>
                  <a:pt x="307" y="395"/>
                  <a:pt x="287" y="399"/>
                </a:cubicBezTo>
                <a:cubicBezTo>
                  <a:pt x="284" y="399"/>
                  <a:pt x="281" y="400"/>
                  <a:pt x="279" y="400"/>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66"/>
          <p:cNvSpPr>
            <a:spLocks/>
          </p:cNvSpPr>
          <p:nvPr/>
        </p:nvSpPr>
        <p:spPr bwMode="auto">
          <a:xfrm>
            <a:off x="7464425" y="6815138"/>
            <a:ext cx="893763" cy="652463"/>
          </a:xfrm>
          <a:custGeom>
            <a:avLst/>
            <a:gdLst>
              <a:gd name="T0" fmla="*/ 161 w 282"/>
              <a:gd name="T1" fmla="*/ 206 h 206"/>
              <a:gd name="T2" fmla="*/ 50 w 282"/>
              <a:gd name="T3" fmla="*/ 198 h 206"/>
              <a:gd name="T4" fmla="*/ 18 w 282"/>
              <a:gd name="T5" fmla="*/ 186 h 206"/>
              <a:gd name="T6" fmla="*/ 3 w 282"/>
              <a:gd name="T7" fmla="*/ 148 h 206"/>
              <a:gd name="T8" fmla="*/ 1 w 282"/>
              <a:gd name="T9" fmla="*/ 126 h 206"/>
              <a:gd name="T10" fmla="*/ 4 w 282"/>
              <a:gd name="T11" fmla="*/ 105 h 206"/>
              <a:gd name="T12" fmla="*/ 18 w 282"/>
              <a:gd name="T13" fmla="*/ 91 h 206"/>
              <a:gd name="T14" fmla="*/ 23 w 282"/>
              <a:gd name="T15" fmla="*/ 87 h 206"/>
              <a:gd name="T16" fmla="*/ 66 w 282"/>
              <a:gd name="T17" fmla="*/ 50 h 206"/>
              <a:gd name="T18" fmla="*/ 56 w 282"/>
              <a:gd name="T19" fmla="*/ 105 h 206"/>
              <a:gd name="T20" fmla="*/ 56 w 282"/>
              <a:gd name="T21" fmla="*/ 105 h 206"/>
              <a:gd name="T22" fmla="*/ 59 w 282"/>
              <a:gd name="T23" fmla="*/ 107 h 206"/>
              <a:gd name="T24" fmla="*/ 73 w 282"/>
              <a:gd name="T25" fmla="*/ 118 h 206"/>
              <a:gd name="T26" fmla="*/ 77 w 282"/>
              <a:gd name="T27" fmla="*/ 118 h 206"/>
              <a:gd name="T28" fmla="*/ 104 w 282"/>
              <a:gd name="T29" fmla="*/ 103 h 206"/>
              <a:gd name="T30" fmla="*/ 127 w 282"/>
              <a:gd name="T31" fmla="*/ 113 h 206"/>
              <a:gd name="T32" fmla="*/ 131 w 282"/>
              <a:gd name="T33" fmla="*/ 111 h 206"/>
              <a:gd name="T34" fmla="*/ 147 w 282"/>
              <a:gd name="T35" fmla="*/ 102 h 206"/>
              <a:gd name="T36" fmla="*/ 163 w 282"/>
              <a:gd name="T37" fmla="*/ 89 h 206"/>
              <a:gd name="T38" fmla="*/ 166 w 282"/>
              <a:gd name="T39" fmla="*/ 84 h 206"/>
              <a:gd name="T40" fmla="*/ 168 w 282"/>
              <a:gd name="T41" fmla="*/ 79 h 206"/>
              <a:gd name="T42" fmla="*/ 191 w 282"/>
              <a:gd name="T43" fmla="*/ 48 h 206"/>
              <a:gd name="T44" fmla="*/ 211 w 282"/>
              <a:gd name="T45" fmla="*/ 28 h 206"/>
              <a:gd name="T46" fmla="*/ 240 w 282"/>
              <a:gd name="T47" fmla="*/ 2 h 206"/>
              <a:gd name="T48" fmla="*/ 249 w 282"/>
              <a:gd name="T49" fmla="*/ 0 h 206"/>
              <a:gd name="T50" fmla="*/ 255 w 282"/>
              <a:gd name="T51" fmla="*/ 0 h 206"/>
              <a:gd name="T52" fmla="*/ 262 w 282"/>
              <a:gd name="T53" fmla="*/ 4 h 206"/>
              <a:gd name="T54" fmla="*/ 281 w 282"/>
              <a:gd name="T55" fmla="*/ 39 h 206"/>
              <a:gd name="T56" fmla="*/ 278 w 282"/>
              <a:gd name="T57" fmla="*/ 66 h 206"/>
              <a:gd name="T58" fmla="*/ 276 w 282"/>
              <a:gd name="T59" fmla="*/ 76 h 206"/>
              <a:gd name="T60" fmla="*/ 275 w 282"/>
              <a:gd name="T61" fmla="*/ 84 h 206"/>
              <a:gd name="T62" fmla="*/ 269 w 282"/>
              <a:gd name="T63" fmla="*/ 89 h 206"/>
              <a:gd name="T64" fmla="*/ 262 w 282"/>
              <a:gd name="T65" fmla="*/ 94 h 206"/>
              <a:gd name="T66" fmla="*/ 242 w 282"/>
              <a:gd name="T67" fmla="*/ 110 h 206"/>
              <a:gd name="T68" fmla="*/ 229 w 282"/>
              <a:gd name="T69" fmla="*/ 114 h 206"/>
              <a:gd name="T70" fmla="*/ 222 w 282"/>
              <a:gd name="T71" fmla="*/ 116 h 206"/>
              <a:gd name="T72" fmla="*/ 222 w 282"/>
              <a:gd name="T73" fmla="*/ 116 h 206"/>
              <a:gd name="T74" fmla="*/ 223 w 282"/>
              <a:gd name="T75" fmla="*/ 121 h 206"/>
              <a:gd name="T76" fmla="*/ 223 w 282"/>
              <a:gd name="T77" fmla="*/ 125 h 206"/>
              <a:gd name="T78" fmla="*/ 211 w 282"/>
              <a:gd name="T79" fmla="*/ 173 h 206"/>
              <a:gd name="T80" fmla="*/ 193 w 282"/>
              <a:gd name="T81" fmla="*/ 198 h 206"/>
              <a:gd name="T82" fmla="*/ 163 w 282"/>
              <a:gd name="T83" fmla="*/ 206 h 206"/>
              <a:gd name="T84" fmla="*/ 161 w 282"/>
              <a:gd name="T8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2" h="206">
                <a:moveTo>
                  <a:pt x="161" y="206"/>
                </a:moveTo>
                <a:cubicBezTo>
                  <a:pt x="124" y="206"/>
                  <a:pt x="86" y="203"/>
                  <a:pt x="50" y="198"/>
                </a:cubicBezTo>
                <a:cubicBezTo>
                  <a:pt x="39" y="197"/>
                  <a:pt x="27" y="194"/>
                  <a:pt x="18" y="186"/>
                </a:cubicBezTo>
                <a:cubicBezTo>
                  <a:pt x="6" y="174"/>
                  <a:pt x="4" y="158"/>
                  <a:pt x="3" y="148"/>
                </a:cubicBezTo>
                <a:cubicBezTo>
                  <a:pt x="1" y="126"/>
                  <a:pt x="1" y="126"/>
                  <a:pt x="1" y="126"/>
                </a:cubicBezTo>
                <a:cubicBezTo>
                  <a:pt x="1" y="121"/>
                  <a:pt x="0" y="113"/>
                  <a:pt x="4" y="105"/>
                </a:cubicBezTo>
                <a:cubicBezTo>
                  <a:pt x="8" y="97"/>
                  <a:pt x="14" y="93"/>
                  <a:pt x="18" y="91"/>
                </a:cubicBezTo>
                <a:cubicBezTo>
                  <a:pt x="21" y="89"/>
                  <a:pt x="22" y="88"/>
                  <a:pt x="23" y="87"/>
                </a:cubicBezTo>
                <a:cubicBezTo>
                  <a:pt x="66" y="50"/>
                  <a:pt x="66" y="50"/>
                  <a:pt x="66" y="50"/>
                </a:cubicBezTo>
                <a:cubicBezTo>
                  <a:pt x="56" y="105"/>
                  <a:pt x="56" y="105"/>
                  <a:pt x="56" y="105"/>
                </a:cubicBezTo>
                <a:cubicBezTo>
                  <a:pt x="56" y="105"/>
                  <a:pt x="56" y="105"/>
                  <a:pt x="56" y="105"/>
                </a:cubicBezTo>
                <a:cubicBezTo>
                  <a:pt x="57" y="105"/>
                  <a:pt x="58" y="106"/>
                  <a:pt x="59" y="107"/>
                </a:cubicBezTo>
                <a:cubicBezTo>
                  <a:pt x="64" y="111"/>
                  <a:pt x="69" y="116"/>
                  <a:pt x="73" y="118"/>
                </a:cubicBezTo>
                <a:cubicBezTo>
                  <a:pt x="77" y="118"/>
                  <a:pt x="77" y="118"/>
                  <a:pt x="77" y="118"/>
                </a:cubicBezTo>
                <a:cubicBezTo>
                  <a:pt x="83" y="112"/>
                  <a:pt x="91" y="103"/>
                  <a:pt x="104" y="103"/>
                </a:cubicBezTo>
                <a:cubicBezTo>
                  <a:pt x="116" y="103"/>
                  <a:pt x="123" y="110"/>
                  <a:pt x="127" y="113"/>
                </a:cubicBezTo>
                <a:cubicBezTo>
                  <a:pt x="128" y="113"/>
                  <a:pt x="129" y="112"/>
                  <a:pt x="131" y="111"/>
                </a:cubicBezTo>
                <a:cubicBezTo>
                  <a:pt x="136" y="108"/>
                  <a:pt x="142" y="105"/>
                  <a:pt x="147" y="102"/>
                </a:cubicBezTo>
                <a:cubicBezTo>
                  <a:pt x="153" y="98"/>
                  <a:pt x="160" y="94"/>
                  <a:pt x="163" y="89"/>
                </a:cubicBezTo>
                <a:cubicBezTo>
                  <a:pt x="164" y="88"/>
                  <a:pt x="165" y="86"/>
                  <a:pt x="166" y="84"/>
                </a:cubicBezTo>
                <a:cubicBezTo>
                  <a:pt x="168" y="79"/>
                  <a:pt x="168" y="79"/>
                  <a:pt x="168" y="79"/>
                </a:cubicBezTo>
                <a:cubicBezTo>
                  <a:pt x="174" y="66"/>
                  <a:pt x="183" y="55"/>
                  <a:pt x="191" y="48"/>
                </a:cubicBezTo>
                <a:cubicBezTo>
                  <a:pt x="197" y="41"/>
                  <a:pt x="204" y="34"/>
                  <a:pt x="211" y="28"/>
                </a:cubicBezTo>
                <a:cubicBezTo>
                  <a:pt x="240" y="2"/>
                  <a:pt x="240" y="2"/>
                  <a:pt x="240" y="2"/>
                </a:cubicBezTo>
                <a:cubicBezTo>
                  <a:pt x="249" y="0"/>
                  <a:pt x="249" y="0"/>
                  <a:pt x="249" y="0"/>
                </a:cubicBezTo>
                <a:cubicBezTo>
                  <a:pt x="255" y="0"/>
                  <a:pt x="255" y="0"/>
                  <a:pt x="255" y="0"/>
                </a:cubicBezTo>
                <a:cubicBezTo>
                  <a:pt x="262" y="4"/>
                  <a:pt x="262" y="4"/>
                  <a:pt x="262" y="4"/>
                </a:cubicBezTo>
                <a:cubicBezTo>
                  <a:pt x="274" y="12"/>
                  <a:pt x="281" y="24"/>
                  <a:pt x="281" y="39"/>
                </a:cubicBezTo>
                <a:cubicBezTo>
                  <a:pt x="282" y="49"/>
                  <a:pt x="280" y="58"/>
                  <a:pt x="278" y="66"/>
                </a:cubicBezTo>
                <a:cubicBezTo>
                  <a:pt x="277" y="70"/>
                  <a:pt x="277" y="73"/>
                  <a:pt x="276" y="76"/>
                </a:cubicBezTo>
                <a:cubicBezTo>
                  <a:pt x="275" y="84"/>
                  <a:pt x="275" y="84"/>
                  <a:pt x="275" y="84"/>
                </a:cubicBezTo>
                <a:cubicBezTo>
                  <a:pt x="269" y="89"/>
                  <a:pt x="269" y="89"/>
                  <a:pt x="269" y="89"/>
                </a:cubicBezTo>
                <a:cubicBezTo>
                  <a:pt x="266" y="90"/>
                  <a:pt x="264" y="92"/>
                  <a:pt x="262" y="94"/>
                </a:cubicBezTo>
                <a:cubicBezTo>
                  <a:pt x="257" y="100"/>
                  <a:pt x="250" y="106"/>
                  <a:pt x="242" y="110"/>
                </a:cubicBezTo>
                <a:cubicBezTo>
                  <a:pt x="238" y="111"/>
                  <a:pt x="234" y="113"/>
                  <a:pt x="229" y="114"/>
                </a:cubicBezTo>
                <a:cubicBezTo>
                  <a:pt x="227" y="114"/>
                  <a:pt x="223" y="115"/>
                  <a:pt x="222" y="116"/>
                </a:cubicBezTo>
                <a:cubicBezTo>
                  <a:pt x="222" y="116"/>
                  <a:pt x="222" y="116"/>
                  <a:pt x="222" y="116"/>
                </a:cubicBezTo>
                <a:cubicBezTo>
                  <a:pt x="223" y="116"/>
                  <a:pt x="223" y="119"/>
                  <a:pt x="223" y="121"/>
                </a:cubicBezTo>
                <a:cubicBezTo>
                  <a:pt x="223" y="125"/>
                  <a:pt x="223" y="125"/>
                  <a:pt x="223" y="125"/>
                </a:cubicBezTo>
                <a:cubicBezTo>
                  <a:pt x="224" y="143"/>
                  <a:pt x="217" y="159"/>
                  <a:pt x="211" y="173"/>
                </a:cubicBezTo>
                <a:cubicBezTo>
                  <a:pt x="208" y="180"/>
                  <a:pt x="203" y="191"/>
                  <a:pt x="193" y="198"/>
                </a:cubicBezTo>
                <a:cubicBezTo>
                  <a:pt x="183" y="205"/>
                  <a:pt x="172" y="206"/>
                  <a:pt x="163" y="206"/>
                </a:cubicBezTo>
                <a:lnTo>
                  <a:pt x="161" y="206"/>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7"/>
          <p:cNvSpPr>
            <a:spLocks/>
          </p:cNvSpPr>
          <p:nvPr/>
        </p:nvSpPr>
        <p:spPr bwMode="auto">
          <a:xfrm>
            <a:off x="5194300" y="5984875"/>
            <a:ext cx="2963863" cy="2355850"/>
          </a:xfrm>
          <a:custGeom>
            <a:avLst/>
            <a:gdLst>
              <a:gd name="T0" fmla="*/ 334 w 936"/>
              <a:gd name="T1" fmla="*/ 710 h 744"/>
              <a:gd name="T2" fmla="*/ 293 w 936"/>
              <a:gd name="T3" fmla="*/ 651 h 744"/>
              <a:gd name="T4" fmla="*/ 234 w 936"/>
              <a:gd name="T5" fmla="*/ 585 h 744"/>
              <a:gd name="T6" fmla="*/ 196 w 936"/>
              <a:gd name="T7" fmla="*/ 520 h 744"/>
              <a:gd name="T8" fmla="*/ 188 w 936"/>
              <a:gd name="T9" fmla="*/ 460 h 744"/>
              <a:gd name="T10" fmla="*/ 174 w 936"/>
              <a:gd name="T11" fmla="*/ 432 h 744"/>
              <a:gd name="T12" fmla="*/ 131 w 936"/>
              <a:gd name="T13" fmla="*/ 398 h 744"/>
              <a:gd name="T14" fmla="*/ 108 w 936"/>
              <a:gd name="T15" fmla="*/ 360 h 744"/>
              <a:gd name="T16" fmla="*/ 81 w 936"/>
              <a:gd name="T17" fmla="*/ 305 h 744"/>
              <a:gd name="T18" fmla="*/ 55 w 936"/>
              <a:gd name="T19" fmla="*/ 269 h 744"/>
              <a:gd name="T20" fmla="*/ 5 w 936"/>
              <a:gd name="T21" fmla="*/ 222 h 744"/>
              <a:gd name="T22" fmla="*/ 14 w 936"/>
              <a:gd name="T23" fmla="*/ 142 h 744"/>
              <a:gd name="T24" fmla="*/ 94 w 936"/>
              <a:gd name="T25" fmla="*/ 145 h 744"/>
              <a:gd name="T26" fmla="*/ 157 w 936"/>
              <a:gd name="T27" fmla="*/ 127 h 744"/>
              <a:gd name="T28" fmla="*/ 132 w 936"/>
              <a:gd name="T29" fmla="*/ 72 h 744"/>
              <a:gd name="T30" fmla="*/ 194 w 936"/>
              <a:gd name="T31" fmla="*/ 18 h 744"/>
              <a:gd name="T32" fmla="*/ 217 w 936"/>
              <a:gd name="T33" fmla="*/ 0 h 744"/>
              <a:gd name="T34" fmla="*/ 271 w 936"/>
              <a:gd name="T35" fmla="*/ 11 h 744"/>
              <a:gd name="T36" fmla="*/ 354 w 936"/>
              <a:gd name="T37" fmla="*/ 48 h 744"/>
              <a:gd name="T38" fmla="*/ 406 w 936"/>
              <a:gd name="T39" fmla="*/ 81 h 744"/>
              <a:gd name="T40" fmla="*/ 431 w 936"/>
              <a:gd name="T41" fmla="*/ 95 h 744"/>
              <a:gd name="T42" fmla="*/ 428 w 936"/>
              <a:gd name="T43" fmla="*/ 122 h 744"/>
              <a:gd name="T44" fmla="*/ 477 w 936"/>
              <a:gd name="T45" fmla="*/ 142 h 744"/>
              <a:gd name="T46" fmla="*/ 501 w 936"/>
              <a:gd name="T47" fmla="*/ 133 h 744"/>
              <a:gd name="T48" fmla="*/ 529 w 936"/>
              <a:gd name="T49" fmla="*/ 134 h 744"/>
              <a:gd name="T50" fmla="*/ 563 w 936"/>
              <a:gd name="T51" fmla="*/ 99 h 744"/>
              <a:gd name="T52" fmla="*/ 591 w 936"/>
              <a:gd name="T53" fmla="*/ 107 h 744"/>
              <a:gd name="T54" fmla="*/ 631 w 936"/>
              <a:gd name="T55" fmla="*/ 132 h 744"/>
              <a:gd name="T56" fmla="*/ 633 w 936"/>
              <a:gd name="T57" fmla="*/ 165 h 744"/>
              <a:gd name="T58" fmla="*/ 664 w 936"/>
              <a:gd name="T59" fmla="*/ 200 h 744"/>
              <a:gd name="T60" fmla="*/ 697 w 936"/>
              <a:gd name="T61" fmla="*/ 238 h 744"/>
              <a:gd name="T62" fmla="*/ 737 w 936"/>
              <a:gd name="T63" fmla="*/ 291 h 744"/>
              <a:gd name="T64" fmla="*/ 776 w 936"/>
              <a:gd name="T65" fmla="*/ 354 h 744"/>
              <a:gd name="T66" fmla="*/ 755 w 936"/>
              <a:gd name="T67" fmla="*/ 379 h 744"/>
              <a:gd name="T68" fmla="*/ 753 w 936"/>
              <a:gd name="T69" fmla="*/ 407 h 744"/>
              <a:gd name="T70" fmla="*/ 878 w 936"/>
              <a:gd name="T71" fmla="*/ 435 h 744"/>
              <a:gd name="T72" fmla="*/ 923 w 936"/>
              <a:gd name="T73" fmla="*/ 453 h 744"/>
              <a:gd name="T74" fmla="*/ 930 w 936"/>
              <a:gd name="T75" fmla="*/ 529 h 744"/>
              <a:gd name="T76" fmla="*/ 894 w 936"/>
              <a:gd name="T77" fmla="*/ 586 h 744"/>
              <a:gd name="T78" fmla="*/ 675 w 936"/>
              <a:gd name="T79" fmla="*/ 664 h 744"/>
              <a:gd name="T80" fmla="*/ 611 w 936"/>
              <a:gd name="T81" fmla="*/ 693 h 744"/>
              <a:gd name="T82" fmla="*/ 516 w 936"/>
              <a:gd name="T83" fmla="*/ 733 h 744"/>
              <a:gd name="T84" fmla="*/ 467 w 936"/>
              <a:gd name="T85" fmla="*/ 713 h 744"/>
              <a:gd name="T86" fmla="*/ 391 w 936"/>
              <a:gd name="T87" fmla="*/ 717 h 744"/>
              <a:gd name="T88" fmla="*/ 341 w 936"/>
              <a:gd name="T89" fmla="*/ 717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36" h="744">
                <a:moveTo>
                  <a:pt x="341" y="717"/>
                </a:moveTo>
                <a:cubicBezTo>
                  <a:pt x="340" y="714"/>
                  <a:pt x="340" y="714"/>
                  <a:pt x="339" y="713"/>
                </a:cubicBezTo>
                <a:cubicBezTo>
                  <a:pt x="337" y="712"/>
                  <a:pt x="335" y="711"/>
                  <a:pt x="334" y="710"/>
                </a:cubicBezTo>
                <a:cubicBezTo>
                  <a:pt x="329" y="707"/>
                  <a:pt x="324" y="704"/>
                  <a:pt x="319" y="700"/>
                </a:cubicBezTo>
                <a:cubicBezTo>
                  <a:pt x="307" y="689"/>
                  <a:pt x="302" y="675"/>
                  <a:pt x="298" y="663"/>
                </a:cubicBezTo>
                <a:cubicBezTo>
                  <a:pt x="297" y="659"/>
                  <a:pt x="295" y="655"/>
                  <a:pt x="293" y="651"/>
                </a:cubicBezTo>
                <a:cubicBezTo>
                  <a:pt x="290" y="644"/>
                  <a:pt x="284" y="638"/>
                  <a:pt x="277" y="630"/>
                </a:cubicBezTo>
                <a:cubicBezTo>
                  <a:pt x="272" y="625"/>
                  <a:pt x="267" y="619"/>
                  <a:pt x="263" y="613"/>
                </a:cubicBezTo>
                <a:cubicBezTo>
                  <a:pt x="252" y="598"/>
                  <a:pt x="244" y="590"/>
                  <a:pt x="234" y="585"/>
                </a:cubicBezTo>
                <a:cubicBezTo>
                  <a:pt x="226" y="582"/>
                  <a:pt x="219" y="578"/>
                  <a:pt x="213" y="571"/>
                </a:cubicBezTo>
                <a:cubicBezTo>
                  <a:pt x="210" y="567"/>
                  <a:pt x="208" y="563"/>
                  <a:pt x="207" y="559"/>
                </a:cubicBezTo>
                <a:cubicBezTo>
                  <a:pt x="202" y="546"/>
                  <a:pt x="199" y="533"/>
                  <a:pt x="196" y="520"/>
                </a:cubicBezTo>
                <a:cubicBezTo>
                  <a:pt x="187" y="513"/>
                  <a:pt x="182" y="502"/>
                  <a:pt x="184" y="490"/>
                </a:cubicBezTo>
                <a:cubicBezTo>
                  <a:pt x="184" y="485"/>
                  <a:pt x="186" y="480"/>
                  <a:pt x="187" y="477"/>
                </a:cubicBezTo>
                <a:cubicBezTo>
                  <a:pt x="189" y="468"/>
                  <a:pt x="189" y="462"/>
                  <a:pt x="188" y="460"/>
                </a:cubicBezTo>
                <a:cubicBezTo>
                  <a:pt x="188" y="460"/>
                  <a:pt x="188" y="460"/>
                  <a:pt x="188" y="460"/>
                </a:cubicBezTo>
                <a:cubicBezTo>
                  <a:pt x="187" y="460"/>
                  <a:pt x="185" y="459"/>
                  <a:pt x="182" y="456"/>
                </a:cubicBezTo>
                <a:cubicBezTo>
                  <a:pt x="174" y="448"/>
                  <a:pt x="174" y="438"/>
                  <a:pt x="174" y="432"/>
                </a:cubicBezTo>
                <a:cubicBezTo>
                  <a:pt x="147" y="417"/>
                  <a:pt x="147" y="417"/>
                  <a:pt x="147" y="417"/>
                </a:cubicBezTo>
                <a:cubicBezTo>
                  <a:pt x="145" y="415"/>
                  <a:pt x="141" y="413"/>
                  <a:pt x="137" y="409"/>
                </a:cubicBezTo>
                <a:cubicBezTo>
                  <a:pt x="133" y="405"/>
                  <a:pt x="132" y="401"/>
                  <a:pt x="131" y="398"/>
                </a:cubicBezTo>
                <a:cubicBezTo>
                  <a:pt x="128" y="393"/>
                  <a:pt x="125" y="389"/>
                  <a:pt x="121" y="386"/>
                </a:cubicBezTo>
                <a:cubicBezTo>
                  <a:pt x="119" y="384"/>
                  <a:pt x="115" y="381"/>
                  <a:pt x="112" y="375"/>
                </a:cubicBezTo>
                <a:cubicBezTo>
                  <a:pt x="109" y="369"/>
                  <a:pt x="108" y="363"/>
                  <a:pt x="108" y="360"/>
                </a:cubicBezTo>
                <a:cubicBezTo>
                  <a:pt x="108" y="355"/>
                  <a:pt x="108" y="341"/>
                  <a:pt x="104" y="338"/>
                </a:cubicBezTo>
                <a:cubicBezTo>
                  <a:pt x="95" y="332"/>
                  <a:pt x="88" y="327"/>
                  <a:pt x="84" y="317"/>
                </a:cubicBezTo>
                <a:cubicBezTo>
                  <a:pt x="82" y="312"/>
                  <a:pt x="82" y="308"/>
                  <a:pt x="81" y="305"/>
                </a:cubicBezTo>
                <a:cubicBezTo>
                  <a:pt x="81" y="305"/>
                  <a:pt x="79" y="303"/>
                  <a:pt x="78" y="302"/>
                </a:cubicBezTo>
                <a:cubicBezTo>
                  <a:pt x="72" y="299"/>
                  <a:pt x="65" y="294"/>
                  <a:pt x="60" y="285"/>
                </a:cubicBezTo>
                <a:cubicBezTo>
                  <a:pt x="57" y="279"/>
                  <a:pt x="56" y="274"/>
                  <a:pt x="55" y="269"/>
                </a:cubicBezTo>
                <a:cubicBezTo>
                  <a:pt x="53" y="259"/>
                  <a:pt x="47" y="249"/>
                  <a:pt x="41" y="241"/>
                </a:cubicBezTo>
                <a:cubicBezTo>
                  <a:pt x="40" y="241"/>
                  <a:pt x="37" y="241"/>
                  <a:pt x="37" y="241"/>
                </a:cubicBezTo>
                <a:cubicBezTo>
                  <a:pt x="21" y="241"/>
                  <a:pt x="10" y="234"/>
                  <a:pt x="5" y="222"/>
                </a:cubicBezTo>
                <a:cubicBezTo>
                  <a:pt x="0" y="213"/>
                  <a:pt x="1" y="203"/>
                  <a:pt x="2" y="197"/>
                </a:cubicBezTo>
                <a:cubicBezTo>
                  <a:pt x="3" y="187"/>
                  <a:pt x="6" y="177"/>
                  <a:pt x="9" y="168"/>
                </a:cubicBezTo>
                <a:cubicBezTo>
                  <a:pt x="11" y="159"/>
                  <a:pt x="14" y="150"/>
                  <a:pt x="14" y="142"/>
                </a:cubicBezTo>
                <a:cubicBezTo>
                  <a:pt x="17" y="103"/>
                  <a:pt x="17" y="103"/>
                  <a:pt x="17" y="103"/>
                </a:cubicBezTo>
                <a:cubicBezTo>
                  <a:pt x="47" y="128"/>
                  <a:pt x="47" y="128"/>
                  <a:pt x="47" y="128"/>
                </a:cubicBezTo>
                <a:cubicBezTo>
                  <a:pt x="60" y="139"/>
                  <a:pt x="77" y="145"/>
                  <a:pt x="94" y="145"/>
                </a:cubicBezTo>
                <a:cubicBezTo>
                  <a:pt x="99" y="145"/>
                  <a:pt x="103" y="145"/>
                  <a:pt x="107" y="144"/>
                </a:cubicBezTo>
                <a:cubicBezTo>
                  <a:pt x="116" y="142"/>
                  <a:pt x="125" y="139"/>
                  <a:pt x="134" y="135"/>
                </a:cubicBezTo>
                <a:cubicBezTo>
                  <a:pt x="157" y="127"/>
                  <a:pt x="157" y="127"/>
                  <a:pt x="157" y="127"/>
                </a:cubicBezTo>
                <a:cubicBezTo>
                  <a:pt x="157" y="122"/>
                  <a:pt x="155" y="114"/>
                  <a:pt x="151" y="108"/>
                </a:cubicBezTo>
                <a:cubicBezTo>
                  <a:pt x="149" y="106"/>
                  <a:pt x="148" y="104"/>
                  <a:pt x="146" y="102"/>
                </a:cubicBezTo>
                <a:cubicBezTo>
                  <a:pt x="140" y="94"/>
                  <a:pt x="133" y="85"/>
                  <a:pt x="132" y="72"/>
                </a:cubicBezTo>
                <a:cubicBezTo>
                  <a:pt x="131" y="52"/>
                  <a:pt x="146" y="37"/>
                  <a:pt x="161" y="30"/>
                </a:cubicBezTo>
                <a:cubicBezTo>
                  <a:pt x="167" y="27"/>
                  <a:pt x="173" y="26"/>
                  <a:pt x="179" y="24"/>
                </a:cubicBezTo>
                <a:cubicBezTo>
                  <a:pt x="184" y="22"/>
                  <a:pt x="189" y="21"/>
                  <a:pt x="194" y="18"/>
                </a:cubicBezTo>
                <a:cubicBezTo>
                  <a:pt x="198" y="16"/>
                  <a:pt x="201" y="13"/>
                  <a:pt x="202" y="11"/>
                </a:cubicBezTo>
                <a:cubicBezTo>
                  <a:pt x="207" y="2"/>
                  <a:pt x="207" y="2"/>
                  <a:pt x="207" y="2"/>
                </a:cubicBezTo>
                <a:cubicBezTo>
                  <a:pt x="217" y="0"/>
                  <a:pt x="217" y="0"/>
                  <a:pt x="217" y="0"/>
                </a:cubicBezTo>
                <a:cubicBezTo>
                  <a:pt x="219" y="0"/>
                  <a:pt x="223" y="0"/>
                  <a:pt x="227" y="0"/>
                </a:cubicBezTo>
                <a:cubicBezTo>
                  <a:pt x="232" y="0"/>
                  <a:pt x="237" y="0"/>
                  <a:pt x="242" y="1"/>
                </a:cubicBezTo>
                <a:cubicBezTo>
                  <a:pt x="252" y="4"/>
                  <a:pt x="261" y="7"/>
                  <a:pt x="271" y="11"/>
                </a:cubicBezTo>
                <a:cubicBezTo>
                  <a:pt x="276" y="13"/>
                  <a:pt x="276" y="13"/>
                  <a:pt x="276" y="13"/>
                </a:cubicBezTo>
                <a:cubicBezTo>
                  <a:pt x="300" y="22"/>
                  <a:pt x="325" y="31"/>
                  <a:pt x="348" y="45"/>
                </a:cubicBezTo>
                <a:cubicBezTo>
                  <a:pt x="354" y="48"/>
                  <a:pt x="354" y="48"/>
                  <a:pt x="354" y="48"/>
                </a:cubicBezTo>
                <a:cubicBezTo>
                  <a:pt x="364" y="55"/>
                  <a:pt x="372" y="60"/>
                  <a:pt x="381" y="61"/>
                </a:cubicBezTo>
                <a:cubicBezTo>
                  <a:pt x="384" y="61"/>
                  <a:pt x="387" y="62"/>
                  <a:pt x="391" y="63"/>
                </a:cubicBezTo>
                <a:cubicBezTo>
                  <a:pt x="397" y="66"/>
                  <a:pt x="403" y="71"/>
                  <a:pt x="406" y="81"/>
                </a:cubicBezTo>
                <a:cubicBezTo>
                  <a:pt x="407" y="81"/>
                  <a:pt x="408" y="81"/>
                  <a:pt x="409" y="81"/>
                </a:cubicBezTo>
                <a:cubicBezTo>
                  <a:pt x="426" y="79"/>
                  <a:pt x="426" y="79"/>
                  <a:pt x="426" y="79"/>
                </a:cubicBezTo>
                <a:cubicBezTo>
                  <a:pt x="431" y="95"/>
                  <a:pt x="431" y="95"/>
                  <a:pt x="431" y="95"/>
                </a:cubicBezTo>
                <a:cubicBezTo>
                  <a:pt x="433" y="104"/>
                  <a:pt x="431" y="112"/>
                  <a:pt x="429" y="118"/>
                </a:cubicBezTo>
                <a:cubicBezTo>
                  <a:pt x="429" y="119"/>
                  <a:pt x="428" y="121"/>
                  <a:pt x="428" y="123"/>
                </a:cubicBezTo>
                <a:cubicBezTo>
                  <a:pt x="428" y="122"/>
                  <a:pt x="428" y="122"/>
                  <a:pt x="428" y="122"/>
                </a:cubicBezTo>
                <a:cubicBezTo>
                  <a:pt x="429" y="122"/>
                  <a:pt x="430" y="123"/>
                  <a:pt x="432" y="124"/>
                </a:cubicBezTo>
                <a:cubicBezTo>
                  <a:pt x="465" y="138"/>
                  <a:pt x="465" y="138"/>
                  <a:pt x="465" y="138"/>
                </a:cubicBezTo>
                <a:cubicBezTo>
                  <a:pt x="470" y="140"/>
                  <a:pt x="474" y="142"/>
                  <a:pt x="477" y="142"/>
                </a:cubicBezTo>
                <a:cubicBezTo>
                  <a:pt x="479" y="142"/>
                  <a:pt x="481" y="140"/>
                  <a:pt x="483" y="140"/>
                </a:cubicBezTo>
                <a:cubicBezTo>
                  <a:pt x="487" y="137"/>
                  <a:pt x="493" y="134"/>
                  <a:pt x="500" y="133"/>
                </a:cubicBezTo>
                <a:cubicBezTo>
                  <a:pt x="501" y="133"/>
                  <a:pt x="501" y="133"/>
                  <a:pt x="501" y="133"/>
                </a:cubicBezTo>
                <a:cubicBezTo>
                  <a:pt x="511" y="133"/>
                  <a:pt x="516" y="135"/>
                  <a:pt x="521" y="137"/>
                </a:cubicBezTo>
                <a:cubicBezTo>
                  <a:pt x="525" y="138"/>
                  <a:pt x="527" y="139"/>
                  <a:pt x="528" y="140"/>
                </a:cubicBezTo>
                <a:cubicBezTo>
                  <a:pt x="529" y="134"/>
                  <a:pt x="529" y="134"/>
                  <a:pt x="529" y="134"/>
                </a:cubicBezTo>
                <a:cubicBezTo>
                  <a:pt x="544" y="113"/>
                  <a:pt x="544" y="113"/>
                  <a:pt x="544" y="113"/>
                </a:cubicBezTo>
                <a:cubicBezTo>
                  <a:pt x="547" y="110"/>
                  <a:pt x="552" y="103"/>
                  <a:pt x="560" y="100"/>
                </a:cubicBezTo>
                <a:cubicBezTo>
                  <a:pt x="563" y="99"/>
                  <a:pt x="563" y="99"/>
                  <a:pt x="563" y="99"/>
                </a:cubicBezTo>
                <a:cubicBezTo>
                  <a:pt x="568" y="99"/>
                  <a:pt x="568" y="99"/>
                  <a:pt x="568" y="99"/>
                </a:cubicBezTo>
                <a:cubicBezTo>
                  <a:pt x="577" y="99"/>
                  <a:pt x="583" y="102"/>
                  <a:pt x="587" y="105"/>
                </a:cubicBezTo>
                <a:cubicBezTo>
                  <a:pt x="589" y="106"/>
                  <a:pt x="590" y="107"/>
                  <a:pt x="591" y="107"/>
                </a:cubicBezTo>
                <a:cubicBezTo>
                  <a:pt x="592" y="108"/>
                  <a:pt x="594" y="108"/>
                  <a:pt x="596" y="108"/>
                </a:cubicBezTo>
                <a:cubicBezTo>
                  <a:pt x="600" y="109"/>
                  <a:pt x="604" y="109"/>
                  <a:pt x="609" y="111"/>
                </a:cubicBezTo>
                <a:cubicBezTo>
                  <a:pt x="621" y="116"/>
                  <a:pt x="627" y="126"/>
                  <a:pt x="631" y="132"/>
                </a:cubicBezTo>
                <a:cubicBezTo>
                  <a:pt x="646" y="158"/>
                  <a:pt x="646" y="158"/>
                  <a:pt x="646" y="158"/>
                </a:cubicBezTo>
                <a:cubicBezTo>
                  <a:pt x="629" y="161"/>
                  <a:pt x="629" y="161"/>
                  <a:pt x="629" y="161"/>
                </a:cubicBezTo>
                <a:cubicBezTo>
                  <a:pt x="630" y="162"/>
                  <a:pt x="632" y="163"/>
                  <a:pt x="633" y="165"/>
                </a:cubicBezTo>
                <a:cubicBezTo>
                  <a:pt x="637" y="169"/>
                  <a:pt x="640" y="174"/>
                  <a:pt x="643" y="180"/>
                </a:cubicBezTo>
                <a:cubicBezTo>
                  <a:pt x="646" y="183"/>
                  <a:pt x="648" y="186"/>
                  <a:pt x="650" y="189"/>
                </a:cubicBezTo>
                <a:cubicBezTo>
                  <a:pt x="653" y="193"/>
                  <a:pt x="659" y="196"/>
                  <a:pt x="664" y="200"/>
                </a:cubicBezTo>
                <a:cubicBezTo>
                  <a:pt x="670" y="204"/>
                  <a:pt x="676" y="209"/>
                  <a:pt x="682" y="214"/>
                </a:cubicBezTo>
                <a:cubicBezTo>
                  <a:pt x="689" y="221"/>
                  <a:pt x="692" y="227"/>
                  <a:pt x="694" y="232"/>
                </a:cubicBezTo>
                <a:cubicBezTo>
                  <a:pt x="695" y="234"/>
                  <a:pt x="696" y="236"/>
                  <a:pt x="697" y="238"/>
                </a:cubicBezTo>
                <a:cubicBezTo>
                  <a:pt x="706" y="253"/>
                  <a:pt x="714" y="269"/>
                  <a:pt x="720" y="285"/>
                </a:cubicBezTo>
                <a:cubicBezTo>
                  <a:pt x="722" y="288"/>
                  <a:pt x="724" y="292"/>
                  <a:pt x="724" y="298"/>
                </a:cubicBezTo>
                <a:cubicBezTo>
                  <a:pt x="728" y="295"/>
                  <a:pt x="732" y="293"/>
                  <a:pt x="737" y="291"/>
                </a:cubicBezTo>
                <a:cubicBezTo>
                  <a:pt x="753" y="283"/>
                  <a:pt x="753" y="283"/>
                  <a:pt x="753" y="283"/>
                </a:cubicBezTo>
                <a:cubicBezTo>
                  <a:pt x="762" y="298"/>
                  <a:pt x="762" y="298"/>
                  <a:pt x="762" y="298"/>
                </a:cubicBezTo>
                <a:cubicBezTo>
                  <a:pt x="773" y="314"/>
                  <a:pt x="778" y="334"/>
                  <a:pt x="776" y="354"/>
                </a:cubicBezTo>
                <a:cubicBezTo>
                  <a:pt x="775" y="360"/>
                  <a:pt x="775" y="360"/>
                  <a:pt x="775" y="360"/>
                </a:cubicBezTo>
                <a:cubicBezTo>
                  <a:pt x="771" y="365"/>
                  <a:pt x="771" y="365"/>
                  <a:pt x="771" y="365"/>
                </a:cubicBezTo>
                <a:cubicBezTo>
                  <a:pt x="766" y="370"/>
                  <a:pt x="761" y="375"/>
                  <a:pt x="755" y="379"/>
                </a:cubicBezTo>
                <a:cubicBezTo>
                  <a:pt x="750" y="382"/>
                  <a:pt x="750" y="382"/>
                  <a:pt x="750" y="382"/>
                </a:cubicBezTo>
                <a:cubicBezTo>
                  <a:pt x="751" y="382"/>
                  <a:pt x="751" y="384"/>
                  <a:pt x="751" y="385"/>
                </a:cubicBezTo>
                <a:cubicBezTo>
                  <a:pt x="753" y="407"/>
                  <a:pt x="753" y="407"/>
                  <a:pt x="753" y="407"/>
                </a:cubicBezTo>
                <a:cubicBezTo>
                  <a:pt x="753" y="411"/>
                  <a:pt x="754" y="421"/>
                  <a:pt x="757" y="424"/>
                </a:cubicBezTo>
                <a:cubicBezTo>
                  <a:pt x="760" y="426"/>
                  <a:pt x="767" y="427"/>
                  <a:pt x="771" y="427"/>
                </a:cubicBezTo>
                <a:cubicBezTo>
                  <a:pt x="806" y="432"/>
                  <a:pt x="842" y="435"/>
                  <a:pt x="878" y="435"/>
                </a:cubicBezTo>
                <a:cubicBezTo>
                  <a:pt x="882" y="435"/>
                  <a:pt x="888" y="435"/>
                  <a:pt x="891" y="433"/>
                </a:cubicBezTo>
                <a:cubicBezTo>
                  <a:pt x="911" y="422"/>
                  <a:pt x="911" y="422"/>
                  <a:pt x="911" y="422"/>
                </a:cubicBezTo>
                <a:cubicBezTo>
                  <a:pt x="923" y="453"/>
                  <a:pt x="923" y="453"/>
                  <a:pt x="923" y="453"/>
                </a:cubicBezTo>
                <a:cubicBezTo>
                  <a:pt x="927" y="465"/>
                  <a:pt x="931" y="477"/>
                  <a:pt x="934" y="490"/>
                </a:cubicBezTo>
                <a:cubicBezTo>
                  <a:pt x="935" y="494"/>
                  <a:pt x="936" y="498"/>
                  <a:pt x="936" y="502"/>
                </a:cubicBezTo>
                <a:cubicBezTo>
                  <a:pt x="936" y="512"/>
                  <a:pt x="933" y="521"/>
                  <a:pt x="930" y="529"/>
                </a:cubicBezTo>
                <a:cubicBezTo>
                  <a:pt x="929" y="533"/>
                  <a:pt x="928" y="535"/>
                  <a:pt x="927" y="536"/>
                </a:cubicBezTo>
                <a:cubicBezTo>
                  <a:pt x="926" y="541"/>
                  <a:pt x="923" y="544"/>
                  <a:pt x="921" y="546"/>
                </a:cubicBezTo>
                <a:cubicBezTo>
                  <a:pt x="894" y="586"/>
                  <a:pt x="894" y="586"/>
                  <a:pt x="894" y="586"/>
                </a:cubicBezTo>
                <a:cubicBezTo>
                  <a:pt x="878" y="609"/>
                  <a:pt x="862" y="630"/>
                  <a:pt x="836" y="638"/>
                </a:cubicBezTo>
                <a:cubicBezTo>
                  <a:pt x="826" y="642"/>
                  <a:pt x="815" y="642"/>
                  <a:pt x="805" y="643"/>
                </a:cubicBezTo>
                <a:cubicBezTo>
                  <a:pt x="760" y="646"/>
                  <a:pt x="717" y="655"/>
                  <a:pt x="675" y="664"/>
                </a:cubicBezTo>
                <a:cubicBezTo>
                  <a:pt x="662" y="667"/>
                  <a:pt x="649" y="670"/>
                  <a:pt x="637" y="675"/>
                </a:cubicBezTo>
                <a:cubicBezTo>
                  <a:pt x="629" y="679"/>
                  <a:pt x="622" y="685"/>
                  <a:pt x="615" y="690"/>
                </a:cubicBezTo>
                <a:cubicBezTo>
                  <a:pt x="611" y="693"/>
                  <a:pt x="611" y="693"/>
                  <a:pt x="611" y="693"/>
                </a:cubicBezTo>
                <a:cubicBezTo>
                  <a:pt x="595" y="705"/>
                  <a:pt x="578" y="716"/>
                  <a:pt x="561" y="725"/>
                </a:cubicBezTo>
                <a:cubicBezTo>
                  <a:pt x="552" y="730"/>
                  <a:pt x="542" y="735"/>
                  <a:pt x="530" y="735"/>
                </a:cubicBezTo>
                <a:cubicBezTo>
                  <a:pt x="525" y="735"/>
                  <a:pt x="520" y="735"/>
                  <a:pt x="516" y="733"/>
                </a:cubicBezTo>
                <a:cubicBezTo>
                  <a:pt x="510" y="730"/>
                  <a:pt x="505" y="726"/>
                  <a:pt x="502" y="723"/>
                </a:cubicBezTo>
                <a:cubicBezTo>
                  <a:pt x="498" y="720"/>
                  <a:pt x="498" y="720"/>
                  <a:pt x="498" y="720"/>
                </a:cubicBezTo>
                <a:cubicBezTo>
                  <a:pt x="492" y="715"/>
                  <a:pt x="483" y="713"/>
                  <a:pt x="467" y="713"/>
                </a:cubicBezTo>
                <a:cubicBezTo>
                  <a:pt x="457" y="713"/>
                  <a:pt x="457" y="713"/>
                  <a:pt x="457" y="713"/>
                </a:cubicBezTo>
                <a:cubicBezTo>
                  <a:pt x="402" y="715"/>
                  <a:pt x="402" y="715"/>
                  <a:pt x="402" y="715"/>
                </a:cubicBezTo>
                <a:cubicBezTo>
                  <a:pt x="398" y="715"/>
                  <a:pt x="394" y="716"/>
                  <a:pt x="391" y="717"/>
                </a:cubicBezTo>
                <a:cubicBezTo>
                  <a:pt x="389" y="717"/>
                  <a:pt x="387" y="719"/>
                  <a:pt x="384" y="720"/>
                </a:cubicBezTo>
                <a:cubicBezTo>
                  <a:pt x="349" y="744"/>
                  <a:pt x="349" y="744"/>
                  <a:pt x="349" y="744"/>
                </a:cubicBezTo>
                <a:lnTo>
                  <a:pt x="341" y="717"/>
                </a:lnTo>
                <a:close/>
              </a:path>
            </a:pathLst>
          </a:custGeom>
          <a:solidFill>
            <a:schemeClr val="accent3"/>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Oval 68"/>
          <p:cNvSpPr>
            <a:spLocks noChangeArrowheads="1"/>
          </p:cNvSpPr>
          <p:nvPr/>
        </p:nvSpPr>
        <p:spPr bwMode="auto">
          <a:xfrm>
            <a:off x="7550150" y="7929563"/>
            <a:ext cx="127000" cy="127000"/>
          </a:xfrm>
          <a:prstGeom prst="ellipse">
            <a:avLst/>
          </a:pr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9"/>
          <p:cNvSpPr>
            <a:spLocks/>
          </p:cNvSpPr>
          <p:nvPr/>
        </p:nvSpPr>
        <p:spPr bwMode="auto">
          <a:xfrm>
            <a:off x="6273800" y="8139113"/>
            <a:ext cx="668338" cy="769938"/>
          </a:xfrm>
          <a:custGeom>
            <a:avLst/>
            <a:gdLst>
              <a:gd name="T0" fmla="*/ 67 w 211"/>
              <a:gd name="T1" fmla="*/ 243 h 243"/>
              <a:gd name="T2" fmla="*/ 38 w 211"/>
              <a:gd name="T3" fmla="*/ 211 h 243"/>
              <a:gd name="T4" fmla="*/ 23 w 211"/>
              <a:gd name="T5" fmla="*/ 144 h 243"/>
              <a:gd name="T6" fmla="*/ 14 w 211"/>
              <a:gd name="T7" fmla="*/ 112 h 243"/>
              <a:gd name="T8" fmla="*/ 11 w 211"/>
              <a:gd name="T9" fmla="*/ 104 h 243"/>
              <a:gd name="T10" fmla="*/ 2 w 211"/>
              <a:gd name="T11" fmla="*/ 75 h 243"/>
              <a:gd name="T12" fmla="*/ 1 w 211"/>
              <a:gd name="T13" fmla="*/ 56 h 243"/>
              <a:gd name="T14" fmla="*/ 1 w 211"/>
              <a:gd name="T15" fmla="*/ 42 h 243"/>
              <a:gd name="T16" fmla="*/ 0 w 211"/>
              <a:gd name="T17" fmla="*/ 30 h 243"/>
              <a:gd name="T18" fmla="*/ 25 w 211"/>
              <a:gd name="T19" fmla="*/ 13 h 243"/>
              <a:gd name="T20" fmla="*/ 38 w 211"/>
              <a:gd name="T21" fmla="*/ 6 h 243"/>
              <a:gd name="T22" fmla="*/ 59 w 211"/>
              <a:gd name="T23" fmla="*/ 2 h 243"/>
              <a:gd name="T24" fmla="*/ 114 w 211"/>
              <a:gd name="T25" fmla="*/ 0 h 243"/>
              <a:gd name="T26" fmla="*/ 126 w 211"/>
              <a:gd name="T27" fmla="*/ 0 h 243"/>
              <a:gd name="T28" fmla="*/ 178 w 211"/>
              <a:gd name="T29" fmla="*/ 14 h 243"/>
              <a:gd name="T30" fmla="*/ 182 w 211"/>
              <a:gd name="T31" fmla="*/ 18 h 243"/>
              <a:gd name="T32" fmla="*/ 188 w 211"/>
              <a:gd name="T33" fmla="*/ 22 h 243"/>
              <a:gd name="T34" fmla="*/ 197 w 211"/>
              <a:gd name="T35" fmla="*/ 24 h 243"/>
              <a:gd name="T36" fmla="*/ 202 w 211"/>
              <a:gd name="T37" fmla="*/ 32 h 243"/>
              <a:gd name="T38" fmla="*/ 192 w 211"/>
              <a:gd name="T39" fmla="*/ 69 h 243"/>
              <a:gd name="T40" fmla="*/ 189 w 211"/>
              <a:gd name="T41" fmla="*/ 73 h 243"/>
              <a:gd name="T42" fmla="*/ 189 w 211"/>
              <a:gd name="T43" fmla="*/ 74 h 243"/>
              <a:gd name="T44" fmla="*/ 193 w 211"/>
              <a:gd name="T45" fmla="*/ 79 h 243"/>
              <a:gd name="T46" fmla="*/ 199 w 211"/>
              <a:gd name="T47" fmla="*/ 122 h 243"/>
              <a:gd name="T48" fmla="*/ 177 w 211"/>
              <a:gd name="T49" fmla="*/ 141 h 243"/>
              <a:gd name="T50" fmla="*/ 169 w 211"/>
              <a:gd name="T51" fmla="*/ 146 h 243"/>
              <a:gd name="T52" fmla="*/ 163 w 211"/>
              <a:gd name="T53" fmla="*/ 165 h 243"/>
              <a:gd name="T54" fmla="*/ 154 w 211"/>
              <a:gd name="T55" fmla="*/ 198 h 243"/>
              <a:gd name="T56" fmla="*/ 125 w 211"/>
              <a:gd name="T57" fmla="*/ 210 h 243"/>
              <a:gd name="T58" fmla="*/ 116 w 211"/>
              <a:gd name="T59" fmla="*/ 209 h 243"/>
              <a:gd name="T60" fmla="*/ 106 w 211"/>
              <a:gd name="T61" fmla="*/ 208 h 243"/>
              <a:gd name="T62" fmla="*/ 102 w 211"/>
              <a:gd name="T63" fmla="*/ 213 h 243"/>
              <a:gd name="T64" fmla="*/ 91 w 211"/>
              <a:gd name="T65" fmla="*/ 243 h 243"/>
              <a:gd name="T66" fmla="*/ 77 w 211"/>
              <a:gd name="T67" fmla="*/ 243 h 243"/>
              <a:gd name="T68" fmla="*/ 70 w 211"/>
              <a:gd name="T69" fmla="*/ 243 h 243"/>
              <a:gd name="T70" fmla="*/ 67 w 211"/>
              <a:gd name="T71"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243">
                <a:moveTo>
                  <a:pt x="67" y="243"/>
                </a:moveTo>
                <a:cubicBezTo>
                  <a:pt x="59" y="243"/>
                  <a:pt x="43" y="237"/>
                  <a:pt x="38" y="211"/>
                </a:cubicBezTo>
                <a:cubicBezTo>
                  <a:pt x="23" y="144"/>
                  <a:pt x="23" y="144"/>
                  <a:pt x="23" y="144"/>
                </a:cubicBezTo>
                <a:cubicBezTo>
                  <a:pt x="20" y="133"/>
                  <a:pt x="18" y="122"/>
                  <a:pt x="14" y="112"/>
                </a:cubicBezTo>
                <a:cubicBezTo>
                  <a:pt x="11" y="104"/>
                  <a:pt x="11" y="104"/>
                  <a:pt x="11" y="104"/>
                </a:cubicBezTo>
                <a:cubicBezTo>
                  <a:pt x="8" y="95"/>
                  <a:pt x="4" y="86"/>
                  <a:pt x="2" y="75"/>
                </a:cubicBezTo>
                <a:cubicBezTo>
                  <a:pt x="1" y="69"/>
                  <a:pt x="1" y="63"/>
                  <a:pt x="1" y="56"/>
                </a:cubicBezTo>
                <a:cubicBezTo>
                  <a:pt x="1" y="51"/>
                  <a:pt x="2" y="46"/>
                  <a:pt x="1" y="42"/>
                </a:cubicBezTo>
                <a:cubicBezTo>
                  <a:pt x="0" y="30"/>
                  <a:pt x="0" y="30"/>
                  <a:pt x="0" y="30"/>
                </a:cubicBezTo>
                <a:cubicBezTo>
                  <a:pt x="25" y="13"/>
                  <a:pt x="25" y="13"/>
                  <a:pt x="25" y="13"/>
                </a:cubicBezTo>
                <a:cubicBezTo>
                  <a:pt x="28" y="11"/>
                  <a:pt x="33" y="8"/>
                  <a:pt x="38" y="6"/>
                </a:cubicBezTo>
                <a:cubicBezTo>
                  <a:pt x="46" y="3"/>
                  <a:pt x="53" y="3"/>
                  <a:pt x="59" y="2"/>
                </a:cubicBezTo>
                <a:cubicBezTo>
                  <a:pt x="114" y="0"/>
                  <a:pt x="114" y="0"/>
                  <a:pt x="114" y="0"/>
                </a:cubicBezTo>
                <a:cubicBezTo>
                  <a:pt x="118" y="0"/>
                  <a:pt x="122" y="0"/>
                  <a:pt x="126" y="0"/>
                </a:cubicBezTo>
                <a:cubicBezTo>
                  <a:pt x="142" y="0"/>
                  <a:pt x="162" y="2"/>
                  <a:pt x="178" y="14"/>
                </a:cubicBezTo>
                <a:cubicBezTo>
                  <a:pt x="182" y="18"/>
                  <a:pt x="182" y="18"/>
                  <a:pt x="182" y="18"/>
                </a:cubicBezTo>
                <a:cubicBezTo>
                  <a:pt x="184" y="20"/>
                  <a:pt x="187" y="22"/>
                  <a:pt x="188" y="22"/>
                </a:cubicBezTo>
                <a:cubicBezTo>
                  <a:pt x="197" y="24"/>
                  <a:pt x="197" y="24"/>
                  <a:pt x="197" y="24"/>
                </a:cubicBezTo>
                <a:cubicBezTo>
                  <a:pt x="202" y="32"/>
                  <a:pt x="202" y="32"/>
                  <a:pt x="202" y="32"/>
                </a:cubicBezTo>
                <a:cubicBezTo>
                  <a:pt x="211" y="48"/>
                  <a:pt x="198" y="63"/>
                  <a:pt x="192" y="69"/>
                </a:cubicBezTo>
                <a:cubicBezTo>
                  <a:pt x="191" y="71"/>
                  <a:pt x="189" y="72"/>
                  <a:pt x="189" y="73"/>
                </a:cubicBezTo>
                <a:cubicBezTo>
                  <a:pt x="189" y="74"/>
                  <a:pt x="189" y="74"/>
                  <a:pt x="189" y="74"/>
                </a:cubicBezTo>
                <a:cubicBezTo>
                  <a:pt x="193" y="79"/>
                  <a:pt x="193" y="79"/>
                  <a:pt x="193" y="79"/>
                </a:cubicBezTo>
                <a:cubicBezTo>
                  <a:pt x="204" y="91"/>
                  <a:pt x="207" y="109"/>
                  <a:pt x="199" y="122"/>
                </a:cubicBezTo>
                <a:cubicBezTo>
                  <a:pt x="193" y="132"/>
                  <a:pt x="184" y="137"/>
                  <a:pt x="177" y="141"/>
                </a:cubicBezTo>
                <a:cubicBezTo>
                  <a:pt x="174" y="143"/>
                  <a:pt x="171" y="145"/>
                  <a:pt x="169" y="146"/>
                </a:cubicBezTo>
                <a:cubicBezTo>
                  <a:pt x="165" y="150"/>
                  <a:pt x="163" y="156"/>
                  <a:pt x="163" y="165"/>
                </a:cubicBezTo>
                <a:cubicBezTo>
                  <a:pt x="163" y="176"/>
                  <a:pt x="163" y="188"/>
                  <a:pt x="154" y="198"/>
                </a:cubicBezTo>
                <a:cubicBezTo>
                  <a:pt x="149" y="203"/>
                  <a:pt x="140" y="210"/>
                  <a:pt x="125" y="210"/>
                </a:cubicBezTo>
                <a:cubicBezTo>
                  <a:pt x="122" y="210"/>
                  <a:pt x="119" y="209"/>
                  <a:pt x="116" y="209"/>
                </a:cubicBezTo>
                <a:cubicBezTo>
                  <a:pt x="111" y="208"/>
                  <a:pt x="108" y="208"/>
                  <a:pt x="106" y="208"/>
                </a:cubicBezTo>
                <a:cubicBezTo>
                  <a:pt x="104" y="208"/>
                  <a:pt x="103" y="211"/>
                  <a:pt x="102" y="213"/>
                </a:cubicBezTo>
                <a:cubicBezTo>
                  <a:pt x="91" y="243"/>
                  <a:pt x="91" y="243"/>
                  <a:pt x="91" y="243"/>
                </a:cubicBezTo>
                <a:cubicBezTo>
                  <a:pt x="77" y="243"/>
                  <a:pt x="77" y="243"/>
                  <a:pt x="77" y="243"/>
                </a:cubicBezTo>
                <a:cubicBezTo>
                  <a:pt x="74" y="243"/>
                  <a:pt x="72" y="243"/>
                  <a:pt x="70" y="243"/>
                </a:cubicBezTo>
                <a:lnTo>
                  <a:pt x="67" y="243"/>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70"/>
          <p:cNvSpPr>
            <a:spLocks/>
          </p:cNvSpPr>
          <p:nvPr/>
        </p:nvSpPr>
        <p:spPr bwMode="auto">
          <a:xfrm>
            <a:off x="5311775" y="5119688"/>
            <a:ext cx="1057275" cy="935038"/>
          </a:xfrm>
          <a:custGeom>
            <a:avLst/>
            <a:gdLst>
              <a:gd name="T0" fmla="*/ 72 w 334"/>
              <a:gd name="T1" fmla="*/ 295 h 295"/>
              <a:gd name="T2" fmla="*/ 30 w 334"/>
              <a:gd name="T3" fmla="*/ 278 h 295"/>
              <a:gd name="T4" fmla="*/ 22 w 334"/>
              <a:gd name="T5" fmla="*/ 272 h 295"/>
              <a:gd name="T6" fmla="*/ 15 w 334"/>
              <a:gd name="T7" fmla="*/ 262 h 295"/>
              <a:gd name="T8" fmla="*/ 12 w 334"/>
              <a:gd name="T9" fmla="*/ 256 h 295"/>
              <a:gd name="T10" fmla="*/ 13 w 334"/>
              <a:gd name="T11" fmla="*/ 249 h 295"/>
              <a:gd name="T12" fmla="*/ 14 w 334"/>
              <a:gd name="T13" fmla="*/ 239 h 295"/>
              <a:gd name="T14" fmla="*/ 22 w 334"/>
              <a:gd name="T15" fmla="*/ 205 h 295"/>
              <a:gd name="T16" fmla="*/ 36 w 334"/>
              <a:gd name="T17" fmla="*/ 190 h 295"/>
              <a:gd name="T18" fmla="*/ 41 w 334"/>
              <a:gd name="T19" fmla="*/ 186 h 295"/>
              <a:gd name="T20" fmla="*/ 31 w 334"/>
              <a:gd name="T21" fmla="*/ 188 h 295"/>
              <a:gd name="T22" fmla="*/ 8 w 334"/>
              <a:gd name="T23" fmla="*/ 176 h 295"/>
              <a:gd name="T24" fmla="*/ 4 w 334"/>
              <a:gd name="T25" fmla="*/ 153 h 295"/>
              <a:gd name="T26" fmla="*/ 9 w 334"/>
              <a:gd name="T27" fmla="*/ 121 h 295"/>
              <a:gd name="T28" fmla="*/ 0 w 334"/>
              <a:gd name="T29" fmla="*/ 101 h 295"/>
              <a:gd name="T30" fmla="*/ 26 w 334"/>
              <a:gd name="T31" fmla="*/ 92 h 295"/>
              <a:gd name="T32" fmla="*/ 32 w 334"/>
              <a:gd name="T33" fmla="*/ 89 h 295"/>
              <a:gd name="T34" fmla="*/ 41 w 334"/>
              <a:gd name="T35" fmla="*/ 74 h 295"/>
              <a:gd name="T36" fmla="*/ 53 w 334"/>
              <a:gd name="T37" fmla="*/ 44 h 295"/>
              <a:gd name="T38" fmla="*/ 84 w 334"/>
              <a:gd name="T39" fmla="*/ 33 h 295"/>
              <a:gd name="T40" fmla="*/ 93 w 334"/>
              <a:gd name="T41" fmla="*/ 34 h 295"/>
              <a:gd name="T42" fmla="*/ 105 w 334"/>
              <a:gd name="T43" fmla="*/ 35 h 295"/>
              <a:gd name="T44" fmla="*/ 111 w 334"/>
              <a:gd name="T45" fmla="*/ 34 h 295"/>
              <a:gd name="T46" fmla="*/ 119 w 334"/>
              <a:gd name="T47" fmla="*/ 28 h 295"/>
              <a:gd name="T48" fmla="*/ 146 w 334"/>
              <a:gd name="T49" fmla="*/ 21 h 295"/>
              <a:gd name="T50" fmla="*/ 161 w 334"/>
              <a:gd name="T51" fmla="*/ 22 h 295"/>
              <a:gd name="T52" fmla="*/ 191 w 334"/>
              <a:gd name="T53" fmla="*/ 23 h 295"/>
              <a:gd name="T54" fmla="*/ 201 w 334"/>
              <a:gd name="T55" fmla="*/ 23 h 295"/>
              <a:gd name="T56" fmla="*/ 206 w 334"/>
              <a:gd name="T57" fmla="*/ 19 h 295"/>
              <a:gd name="T58" fmla="*/ 217 w 334"/>
              <a:gd name="T59" fmla="*/ 11 h 295"/>
              <a:gd name="T60" fmla="*/ 236 w 334"/>
              <a:gd name="T61" fmla="*/ 7 h 295"/>
              <a:gd name="T62" fmla="*/ 258 w 334"/>
              <a:gd name="T63" fmla="*/ 11 h 295"/>
              <a:gd name="T64" fmla="*/ 273 w 334"/>
              <a:gd name="T65" fmla="*/ 13 h 295"/>
              <a:gd name="T66" fmla="*/ 277 w 334"/>
              <a:gd name="T67" fmla="*/ 12 h 295"/>
              <a:gd name="T68" fmla="*/ 296 w 334"/>
              <a:gd name="T69" fmla="*/ 3 h 295"/>
              <a:gd name="T70" fmla="*/ 301 w 334"/>
              <a:gd name="T71" fmla="*/ 3 h 295"/>
              <a:gd name="T72" fmla="*/ 308 w 334"/>
              <a:gd name="T73" fmla="*/ 4 h 295"/>
              <a:gd name="T74" fmla="*/ 333 w 334"/>
              <a:gd name="T75" fmla="*/ 0 h 295"/>
              <a:gd name="T76" fmla="*/ 334 w 334"/>
              <a:gd name="T77" fmla="*/ 26 h 295"/>
              <a:gd name="T78" fmla="*/ 327 w 334"/>
              <a:gd name="T79" fmla="*/ 48 h 295"/>
              <a:gd name="T80" fmla="*/ 300 w 334"/>
              <a:gd name="T81" fmla="*/ 73 h 295"/>
              <a:gd name="T82" fmla="*/ 292 w 334"/>
              <a:gd name="T83" fmla="*/ 77 h 295"/>
              <a:gd name="T84" fmla="*/ 283 w 334"/>
              <a:gd name="T85" fmla="*/ 83 h 295"/>
              <a:gd name="T86" fmla="*/ 284 w 334"/>
              <a:gd name="T87" fmla="*/ 93 h 295"/>
              <a:gd name="T88" fmla="*/ 285 w 334"/>
              <a:gd name="T89" fmla="*/ 121 h 295"/>
              <a:gd name="T90" fmla="*/ 282 w 334"/>
              <a:gd name="T91" fmla="*/ 128 h 295"/>
              <a:gd name="T92" fmla="*/ 281 w 334"/>
              <a:gd name="T93" fmla="*/ 139 h 295"/>
              <a:gd name="T94" fmla="*/ 281 w 334"/>
              <a:gd name="T95" fmla="*/ 153 h 295"/>
              <a:gd name="T96" fmla="*/ 261 w 334"/>
              <a:gd name="T97" fmla="*/ 188 h 295"/>
              <a:gd name="T98" fmla="*/ 236 w 334"/>
              <a:gd name="T99" fmla="*/ 203 h 295"/>
              <a:gd name="T100" fmla="*/ 195 w 334"/>
              <a:gd name="T101" fmla="*/ 228 h 295"/>
              <a:gd name="T102" fmla="*/ 184 w 334"/>
              <a:gd name="T103" fmla="*/ 238 h 295"/>
              <a:gd name="T104" fmla="*/ 171 w 334"/>
              <a:gd name="T105" fmla="*/ 249 h 295"/>
              <a:gd name="T106" fmla="*/ 102 w 334"/>
              <a:gd name="T107" fmla="*/ 287 h 295"/>
              <a:gd name="T108" fmla="*/ 72 w 334"/>
              <a:gd name="T109" fmla="*/ 295 h 295"/>
              <a:gd name="T110" fmla="*/ 72 w 334"/>
              <a:gd name="T11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4" h="295">
                <a:moveTo>
                  <a:pt x="72" y="295"/>
                </a:moveTo>
                <a:cubicBezTo>
                  <a:pt x="55" y="295"/>
                  <a:pt x="42" y="287"/>
                  <a:pt x="30" y="278"/>
                </a:cubicBezTo>
                <a:cubicBezTo>
                  <a:pt x="28" y="277"/>
                  <a:pt x="25" y="275"/>
                  <a:pt x="22" y="272"/>
                </a:cubicBezTo>
                <a:cubicBezTo>
                  <a:pt x="19" y="269"/>
                  <a:pt x="17" y="265"/>
                  <a:pt x="15" y="262"/>
                </a:cubicBezTo>
                <a:cubicBezTo>
                  <a:pt x="12" y="256"/>
                  <a:pt x="12" y="256"/>
                  <a:pt x="12" y="256"/>
                </a:cubicBezTo>
                <a:cubicBezTo>
                  <a:pt x="13" y="249"/>
                  <a:pt x="13" y="249"/>
                  <a:pt x="13" y="249"/>
                </a:cubicBezTo>
                <a:cubicBezTo>
                  <a:pt x="14" y="246"/>
                  <a:pt x="14" y="243"/>
                  <a:pt x="14" y="239"/>
                </a:cubicBezTo>
                <a:cubicBezTo>
                  <a:pt x="14" y="229"/>
                  <a:pt x="14" y="216"/>
                  <a:pt x="22" y="205"/>
                </a:cubicBezTo>
                <a:cubicBezTo>
                  <a:pt x="26" y="198"/>
                  <a:pt x="31" y="194"/>
                  <a:pt x="36" y="190"/>
                </a:cubicBezTo>
                <a:cubicBezTo>
                  <a:pt x="37" y="189"/>
                  <a:pt x="39" y="187"/>
                  <a:pt x="41" y="186"/>
                </a:cubicBezTo>
                <a:cubicBezTo>
                  <a:pt x="38" y="187"/>
                  <a:pt x="34" y="188"/>
                  <a:pt x="31" y="188"/>
                </a:cubicBezTo>
                <a:cubicBezTo>
                  <a:pt x="22" y="188"/>
                  <a:pt x="13" y="183"/>
                  <a:pt x="8" y="176"/>
                </a:cubicBezTo>
                <a:cubicBezTo>
                  <a:pt x="2" y="167"/>
                  <a:pt x="3" y="157"/>
                  <a:pt x="4" y="153"/>
                </a:cubicBezTo>
                <a:cubicBezTo>
                  <a:pt x="5" y="142"/>
                  <a:pt x="7" y="132"/>
                  <a:pt x="9" y="121"/>
                </a:cubicBezTo>
                <a:cubicBezTo>
                  <a:pt x="0" y="101"/>
                  <a:pt x="0" y="101"/>
                  <a:pt x="0" y="101"/>
                </a:cubicBezTo>
                <a:cubicBezTo>
                  <a:pt x="26" y="92"/>
                  <a:pt x="26" y="92"/>
                  <a:pt x="26" y="92"/>
                </a:cubicBezTo>
                <a:cubicBezTo>
                  <a:pt x="28" y="91"/>
                  <a:pt x="31" y="90"/>
                  <a:pt x="32" y="89"/>
                </a:cubicBezTo>
                <a:cubicBezTo>
                  <a:pt x="37" y="86"/>
                  <a:pt x="39" y="79"/>
                  <a:pt x="41" y="74"/>
                </a:cubicBezTo>
                <a:cubicBezTo>
                  <a:pt x="43" y="63"/>
                  <a:pt x="45" y="53"/>
                  <a:pt x="53" y="44"/>
                </a:cubicBezTo>
                <a:cubicBezTo>
                  <a:pt x="60" y="37"/>
                  <a:pt x="71" y="33"/>
                  <a:pt x="84" y="33"/>
                </a:cubicBezTo>
                <a:cubicBezTo>
                  <a:pt x="87" y="33"/>
                  <a:pt x="90" y="33"/>
                  <a:pt x="93" y="34"/>
                </a:cubicBezTo>
                <a:cubicBezTo>
                  <a:pt x="98" y="34"/>
                  <a:pt x="101" y="35"/>
                  <a:pt x="105" y="35"/>
                </a:cubicBezTo>
                <a:cubicBezTo>
                  <a:pt x="108" y="35"/>
                  <a:pt x="110" y="34"/>
                  <a:pt x="111" y="34"/>
                </a:cubicBezTo>
                <a:cubicBezTo>
                  <a:pt x="111" y="34"/>
                  <a:pt x="118" y="29"/>
                  <a:pt x="119" y="28"/>
                </a:cubicBezTo>
                <a:cubicBezTo>
                  <a:pt x="127" y="23"/>
                  <a:pt x="136" y="21"/>
                  <a:pt x="146" y="21"/>
                </a:cubicBezTo>
                <a:cubicBezTo>
                  <a:pt x="151" y="21"/>
                  <a:pt x="156" y="21"/>
                  <a:pt x="161" y="22"/>
                </a:cubicBezTo>
                <a:cubicBezTo>
                  <a:pt x="172" y="23"/>
                  <a:pt x="181" y="23"/>
                  <a:pt x="191" y="23"/>
                </a:cubicBezTo>
                <a:cubicBezTo>
                  <a:pt x="196" y="23"/>
                  <a:pt x="200" y="23"/>
                  <a:pt x="201" y="23"/>
                </a:cubicBezTo>
                <a:cubicBezTo>
                  <a:pt x="202" y="22"/>
                  <a:pt x="204" y="20"/>
                  <a:pt x="206" y="19"/>
                </a:cubicBezTo>
                <a:cubicBezTo>
                  <a:pt x="209" y="17"/>
                  <a:pt x="212" y="14"/>
                  <a:pt x="217" y="11"/>
                </a:cubicBezTo>
                <a:cubicBezTo>
                  <a:pt x="223" y="8"/>
                  <a:pt x="229" y="7"/>
                  <a:pt x="236" y="7"/>
                </a:cubicBezTo>
                <a:cubicBezTo>
                  <a:pt x="244" y="7"/>
                  <a:pt x="251" y="9"/>
                  <a:pt x="258" y="11"/>
                </a:cubicBezTo>
                <a:cubicBezTo>
                  <a:pt x="264" y="12"/>
                  <a:pt x="269" y="13"/>
                  <a:pt x="273" y="13"/>
                </a:cubicBezTo>
                <a:cubicBezTo>
                  <a:pt x="277" y="12"/>
                  <a:pt x="277" y="12"/>
                  <a:pt x="277" y="12"/>
                </a:cubicBezTo>
                <a:cubicBezTo>
                  <a:pt x="284" y="8"/>
                  <a:pt x="289" y="4"/>
                  <a:pt x="296" y="3"/>
                </a:cubicBezTo>
                <a:cubicBezTo>
                  <a:pt x="301" y="3"/>
                  <a:pt x="301" y="3"/>
                  <a:pt x="301" y="3"/>
                </a:cubicBezTo>
                <a:cubicBezTo>
                  <a:pt x="303" y="3"/>
                  <a:pt x="306" y="3"/>
                  <a:pt x="308" y="4"/>
                </a:cubicBezTo>
                <a:cubicBezTo>
                  <a:pt x="333" y="0"/>
                  <a:pt x="333" y="0"/>
                  <a:pt x="333" y="0"/>
                </a:cubicBezTo>
                <a:cubicBezTo>
                  <a:pt x="334" y="26"/>
                  <a:pt x="334" y="26"/>
                  <a:pt x="334" y="26"/>
                </a:cubicBezTo>
                <a:cubicBezTo>
                  <a:pt x="332" y="41"/>
                  <a:pt x="328" y="46"/>
                  <a:pt x="327" y="48"/>
                </a:cubicBezTo>
                <a:cubicBezTo>
                  <a:pt x="320" y="59"/>
                  <a:pt x="308" y="67"/>
                  <a:pt x="300" y="73"/>
                </a:cubicBezTo>
                <a:cubicBezTo>
                  <a:pt x="297" y="74"/>
                  <a:pt x="295" y="76"/>
                  <a:pt x="292" y="77"/>
                </a:cubicBezTo>
                <a:cubicBezTo>
                  <a:pt x="285" y="80"/>
                  <a:pt x="283" y="81"/>
                  <a:pt x="283" y="83"/>
                </a:cubicBezTo>
                <a:cubicBezTo>
                  <a:pt x="282" y="85"/>
                  <a:pt x="283" y="89"/>
                  <a:pt x="284" y="93"/>
                </a:cubicBezTo>
                <a:cubicBezTo>
                  <a:pt x="286" y="101"/>
                  <a:pt x="288" y="111"/>
                  <a:pt x="285" y="121"/>
                </a:cubicBezTo>
                <a:cubicBezTo>
                  <a:pt x="284" y="123"/>
                  <a:pt x="283" y="126"/>
                  <a:pt x="282" y="128"/>
                </a:cubicBezTo>
                <a:cubicBezTo>
                  <a:pt x="280" y="132"/>
                  <a:pt x="281" y="136"/>
                  <a:pt x="281" y="139"/>
                </a:cubicBezTo>
                <a:cubicBezTo>
                  <a:pt x="281" y="144"/>
                  <a:pt x="282" y="148"/>
                  <a:pt x="281" y="153"/>
                </a:cubicBezTo>
                <a:cubicBezTo>
                  <a:pt x="279" y="170"/>
                  <a:pt x="268" y="182"/>
                  <a:pt x="261" y="188"/>
                </a:cubicBezTo>
                <a:cubicBezTo>
                  <a:pt x="253" y="195"/>
                  <a:pt x="244" y="199"/>
                  <a:pt x="236" y="203"/>
                </a:cubicBezTo>
                <a:cubicBezTo>
                  <a:pt x="222" y="210"/>
                  <a:pt x="207" y="218"/>
                  <a:pt x="195" y="228"/>
                </a:cubicBezTo>
                <a:cubicBezTo>
                  <a:pt x="191" y="231"/>
                  <a:pt x="188" y="234"/>
                  <a:pt x="184" y="238"/>
                </a:cubicBezTo>
                <a:cubicBezTo>
                  <a:pt x="179" y="242"/>
                  <a:pt x="175" y="246"/>
                  <a:pt x="171" y="249"/>
                </a:cubicBezTo>
                <a:cubicBezTo>
                  <a:pt x="150" y="266"/>
                  <a:pt x="126" y="277"/>
                  <a:pt x="102" y="287"/>
                </a:cubicBezTo>
                <a:cubicBezTo>
                  <a:pt x="94" y="291"/>
                  <a:pt x="84" y="295"/>
                  <a:pt x="72" y="295"/>
                </a:cubicBezTo>
                <a:cubicBezTo>
                  <a:pt x="72" y="295"/>
                  <a:pt x="72" y="295"/>
                  <a:pt x="72" y="295"/>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1"/>
          <p:cNvSpPr>
            <a:spLocks/>
          </p:cNvSpPr>
          <p:nvPr/>
        </p:nvSpPr>
        <p:spPr bwMode="auto">
          <a:xfrm>
            <a:off x="7534275" y="6926263"/>
            <a:ext cx="1238250" cy="1468438"/>
          </a:xfrm>
          <a:custGeom>
            <a:avLst/>
            <a:gdLst>
              <a:gd name="T0" fmla="*/ 59 w 391"/>
              <a:gd name="T1" fmla="*/ 452 h 464"/>
              <a:gd name="T2" fmla="*/ 32 w 391"/>
              <a:gd name="T3" fmla="*/ 401 h 464"/>
              <a:gd name="T4" fmla="*/ 16 w 391"/>
              <a:gd name="T5" fmla="*/ 363 h 464"/>
              <a:gd name="T6" fmla="*/ 7 w 391"/>
              <a:gd name="T7" fmla="*/ 343 h 464"/>
              <a:gd name="T8" fmla="*/ 0 w 391"/>
              <a:gd name="T9" fmla="*/ 320 h 464"/>
              <a:gd name="T10" fmla="*/ 24 w 391"/>
              <a:gd name="T11" fmla="*/ 317 h 464"/>
              <a:gd name="T12" fmla="*/ 61 w 391"/>
              <a:gd name="T13" fmla="*/ 313 h 464"/>
              <a:gd name="T14" fmla="*/ 87 w 391"/>
              <a:gd name="T15" fmla="*/ 310 h 464"/>
              <a:gd name="T16" fmla="*/ 127 w 391"/>
              <a:gd name="T17" fmla="*/ 270 h 464"/>
              <a:gd name="T18" fmla="*/ 154 w 391"/>
              <a:gd name="T19" fmla="*/ 232 h 464"/>
              <a:gd name="T20" fmla="*/ 156 w 391"/>
              <a:gd name="T21" fmla="*/ 229 h 464"/>
              <a:gd name="T22" fmla="*/ 178 w 391"/>
              <a:gd name="T23" fmla="*/ 230 h 464"/>
              <a:gd name="T24" fmla="*/ 158 w 391"/>
              <a:gd name="T25" fmla="*/ 225 h 464"/>
              <a:gd name="T26" fmla="*/ 160 w 391"/>
              <a:gd name="T27" fmla="*/ 219 h 464"/>
              <a:gd name="T28" fmla="*/ 164 w 391"/>
              <a:gd name="T29" fmla="*/ 206 h 464"/>
              <a:gd name="T30" fmla="*/ 163 w 391"/>
              <a:gd name="T31" fmla="*/ 200 h 464"/>
              <a:gd name="T32" fmla="*/ 153 w 391"/>
              <a:gd name="T33" fmla="*/ 168 h 464"/>
              <a:gd name="T34" fmla="*/ 144 w 391"/>
              <a:gd name="T35" fmla="*/ 144 h 464"/>
              <a:gd name="T36" fmla="*/ 153 w 391"/>
              <a:gd name="T37" fmla="*/ 135 h 464"/>
              <a:gd name="T38" fmla="*/ 159 w 391"/>
              <a:gd name="T39" fmla="*/ 125 h 464"/>
              <a:gd name="T40" fmla="*/ 168 w 391"/>
              <a:gd name="T41" fmla="*/ 91 h 464"/>
              <a:gd name="T42" fmla="*/ 172 w 391"/>
              <a:gd name="T43" fmla="*/ 64 h 464"/>
              <a:gd name="T44" fmla="*/ 199 w 391"/>
              <a:gd name="T45" fmla="*/ 47 h 464"/>
              <a:gd name="T46" fmla="*/ 206 w 391"/>
              <a:gd name="T47" fmla="*/ 45 h 464"/>
              <a:gd name="T48" fmla="*/ 217 w 391"/>
              <a:gd name="T49" fmla="*/ 36 h 464"/>
              <a:gd name="T50" fmla="*/ 255 w 391"/>
              <a:gd name="T51" fmla="*/ 0 h 464"/>
              <a:gd name="T52" fmla="*/ 253 w 391"/>
              <a:gd name="T53" fmla="*/ 50 h 464"/>
              <a:gd name="T54" fmla="*/ 254 w 391"/>
              <a:gd name="T55" fmla="*/ 62 h 464"/>
              <a:gd name="T56" fmla="*/ 278 w 391"/>
              <a:gd name="T57" fmla="*/ 83 h 464"/>
              <a:gd name="T58" fmla="*/ 328 w 391"/>
              <a:gd name="T59" fmla="*/ 109 h 464"/>
              <a:gd name="T60" fmla="*/ 335 w 391"/>
              <a:gd name="T61" fmla="*/ 117 h 464"/>
              <a:gd name="T62" fmla="*/ 342 w 391"/>
              <a:gd name="T63" fmla="*/ 124 h 464"/>
              <a:gd name="T64" fmla="*/ 348 w 391"/>
              <a:gd name="T65" fmla="*/ 127 h 464"/>
              <a:gd name="T66" fmla="*/ 359 w 391"/>
              <a:gd name="T67" fmla="*/ 133 h 464"/>
              <a:gd name="T68" fmla="*/ 378 w 391"/>
              <a:gd name="T69" fmla="*/ 207 h 464"/>
              <a:gd name="T70" fmla="*/ 364 w 391"/>
              <a:gd name="T71" fmla="*/ 226 h 464"/>
              <a:gd name="T72" fmla="*/ 357 w 391"/>
              <a:gd name="T73" fmla="*/ 235 h 464"/>
              <a:gd name="T74" fmla="*/ 351 w 391"/>
              <a:gd name="T75" fmla="*/ 251 h 464"/>
              <a:gd name="T76" fmla="*/ 324 w 391"/>
              <a:gd name="T77" fmla="*/ 291 h 464"/>
              <a:gd name="T78" fmla="*/ 305 w 391"/>
              <a:gd name="T79" fmla="*/ 295 h 464"/>
              <a:gd name="T80" fmla="*/ 305 w 391"/>
              <a:gd name="T81" fmla="*/ 295 h 464"/>
              <a:gd name="T82" fmla="*/ 307 w 391"/>
              <a:gd name="T83" fmla="*/ 311 h 464"/>
              <a:gd name="T84" fmla="*/ 304 w 391"/>
              <a:gd name="T85" fmla="*/ 348 h 464"/>
              <a:gd name="T86" fmla="*/ 270 w 391"/>
              <a:gd name="T87" fmla="*/ 368 h 464"/>
              <a:gd name="T88" fmla="*/ 266 w 391"/>
              <a:gd name="T89" fmla="*/ 369 h 464"/>
              <a:gd name="T90" fmla="*/ 249 w 391"/>
              <a:gd name="T91" fmla="*/ 388 h 464"/>
              <a:gd name="T92" fmla="*/ 229 w 391"/>
              <a:gd name="T93" fmla="*/ 403 h 464"/>
              <a:gd name="T94" fmla="*/ 213 w 391"/>
              <a:gd name="T95" fmla="*/ 406 h 464"/>
              <a:gd name="T96" fmla="*/ 208 w 391"/>
              <a:gd name="T97" fmla="*/ 406 h 464"/>
              <a:gd name="T98" fmla="*/ 197 w 391"/>
              <a:gd name="T99" fmla="*/ 424 h 464"/>
              <a:gd name="T100" fmla="*/ 161 w 391"/>
              <a:gd name="T101" fmla="*/ 452 h 464"/>
              <a:gd name="T102" fmla="*/ 150 w 391"/>
              <a:gd name="T103" fmla="*/ 454 h 464"/>
              <a:gd name="T104" fmla="*/ 136 w 391"/>
              <a:gd name="T105" fmla="*/ 453 h 464"/>
              <a:gd name="T106" fmla="*/ 85 w 391"/>
              <a:gd name="T107" fmla="*/ 459 h 464"/>
              <a:gd name="T108" fmla="*/ 67 w 391"/>
              <a:gd name="T109" fmla="*/ 464 h 464"/>
              <a:gd name="T110" fmla="*/ 59 w 391"/>
              <a:gd name="T111" fmla="*/ 452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1" h="464">
                <a:moveTo>
                  <a:pt x="59" y="452"/>
                </a:moveTo>
                <a:cubicBezTo>
                  <a:pt x="43" y="430"/>
                  <a:pt x="37" y="417"/>
                  <a:pt x="32" y="401"/>
                </a:cubicBezTo>
                <a:cubicBezTo>
                  <a:pt x="27" y="386"/>
                  <a:pt x="24" y="380"/>
                  <a:pt x="16" y="363"/>
                </a:cubicBezTo>
                <a:cubicBezTo>
                  <a:pt x="10" y="351"/>
                  <a:pt x="8" y="345"/>
                  <a:pt x="7" y="343"/>
                </a:cubicBezTo>
                <a:cubicBezTo>
                  <a:pt x="0" y="320"/>
                  <a:pt x="0" y="320"/>
                  <a:pt x="0" y="320"/>
                </a:cubicBezTo>
                <a:cubicBezTo>
                  <a:pt x="24" y="317"/>
                  <a:pt x="24" y="317"/>
                  <a:pt x="24" y="317"/>
                </a:cubicBezTo>
                <a:cubicBezTo>
                  <a:pt x="36" y="316"/>
                  <a:pt x="49" y="314"/>
                  <a:pt x="61" y="313"/>
                </a:cubicBezTo>
                <a:cubicBezTo>
                  <a:pt x="73" y="313"/>
                  <a:pt x="80" y="312"/>
                  <a:pt x="87" y="310"/>
                </a:cubicBezTo>
                <a:cubicBezTo>
                  <a:pt x="104" y="304"/>
                  <a:pt x="117" y="286"/>
                  <a:pt x="127" y="270"/>
                </a:cubicBezTo>
                <a:cubicBezTo>
                  <a:pt x="154" y="232"/>
                  <a:pt x="154" y="232"/>
                  <a:pt x="154" y="232"/>
                </a:cubicBezTo>
                <a:cubicBezTo>
                  <a:pt x="156" y="229"/>
                  <a:pt x="156" y="229"/>
                  <a:pt x="156" y="229"/>
                </a:cubicBezTo>
                <a:cubicBezTo>
                  <a:pt x="178" y="230"/>
                  <a:pt x="178" y="230"/>
                  <a:pt x="178" y="230"/>
                </a:cubicBezTo>
                <a:cubicBezTo>
                  <a:pt x="158" y="225"/>
                  <a:pt x="158" y="225"/>
                  <a:pt x="158" y="225"/>
                </a:cubicBezTo>
                <a:cubicBezTo>
                  <a:pt x="160" y="219"/>
                  <a:pt x="160" y="219"/>
                  <a:pt x="160" y="219"/>
                </a:cubicBezTo>
                <a:cubicBezTo>
                  <a:pt x="162" y="214"/>
                  <a:pt x="164" y="210"/>
                  <a:pt x="164" y="206"/>
                </a:cubicBezTo>
                <a:cubicBezTo>
                  <a:pt x="164" y="204"/>
                  <a:pt x="163" y="202"/>
                  <a:pt x="163" y="200"/>
                </a:cubicBezTo>
                <a:cubicBezTo>
                  <a:pt x="161" y="190"/>
                  <a:pt x="157" y="179"/>
                  <a:pt x="153" y="168"/>
                </a:cubicBezTo>
                <a:cubicBezTo>
                  <a:pt x="144" y="144"/>
                  <a:pt x="144" y="144"/>
                  <a:pt x="144" y="144"/>
                </a:cubicBezTo>
                <a:cubicBezTo>
                  <a:pt x="153" y="135"/>
                  <a:pt x="153" y="135"/>
                  <a:pt x="153" y="135"/>
                </a:cubicBezTo>
                <a:cubicBezTo>
                  <a:pt x="155" y="133"/>
                  <a:pt x="157" y="128"/>
                  <a:pt x="159" y="125"/>
                </a:cubicBezTo>
                <a:cubicBezTo>
                  <a:pt x="164" y="113"/>
                  <a:pt x="168" y="102"/>
                  <a:pt x="168" y="91"/>
                </a:cubicBezTo>
                <a:cubicBezTo>
                  <a:pt x="168" y="81"/>
                  <a:pt x="167" y="73"/>
                  <a:pt x="172" y="64"/>
                </a:cubicBezTo>
                <a:cubicBezTo>
                  <a:pt x="179" y="52"/>
                  <a:pt x="191" y="49"/>
                  <a:pt x="199" y="47"/>
                </a:cubicBezTo>
                <a:cubicBezTo>
                  <a:pt x="202" y="46"/>
                  <a:pt x="204" y="46"/>
                  <a:pt x="206" y="45"/>
                </a:cubicBezTo>
                <a:cubicBezTo>
                  <a:pt x="210" y="43"/>
                  <a:pt x="213" y="39"/>
                  <a:pt x="217" y="36"/>
                </a:cubicBezTo>
                <a:cubicBezTo>
                  <a:pt x="255" y="0"/>
                  <a:pt x="255" y="0"/>
                  <a:pt x="255" y="0"/>
                </a:cubicBezTo>
                <a:cubicBezTo>
                  <a:pt x="253" y="50"/>
                  <a:pt x="253" y="50"/>
                  <a:pt x="253" y="50"/>
                </a:cubicBezTo>
                <a:cubicBezTo>
                  <a:pt x="253" y="54"/>
                  <a:pt x="253" y="59"/>
                  <a:pt x="254" y="62"/>
                </a:cubicBezTo>
                <a:cubicBezTo>
                  <a:pt x="257" y="71"/>
                  <a:pt x="266" y="79"/>
                  <a:pt x="278" y="83"/>
                </a:cubicBezTo>
                <a:cubicBezTo>
                  <a:pt x="294" y="88"/>
                  <a:pt x="313" y="95"/>
                  <a:pt x="328" y="109"/>
                </a:cubicBezTo>
                <a:cubicBezTo>
                  <a:pt x="331" y="112"/>
                  <a:pt x="333" y="114"/>
                  <a:pt x="335" y="117"/>
                </a:cubicBezTo>
                <a:cubicBezTo>
                  <a:pt x="338" y="119"/>
                  <a:pt x="340" y="122"/>
                  <a:pt x="342" y="124"/>
                </a:cubicBezTo>
                <a:cubicBezTo>
                  <a:pt x="344" y="125"/>
                  <a:pt x="346" y="126"/>
                  <a:pt x="348" y="127"/>
                </a:cubicBezTo>
                <a:cubicBezTo>
                  <a:pt x="352" y="129"/>
                  <a:pt x="356" y="131"/>
                  <a:pt x="359" y="133"/>
                </a:cubicBezTo>
                <a:cubicBezTo>
                  <a:pt x="382" y="149"/>
                  <a:pt x="391" y="182"/>
                  <a:pt x="378" y="207"/>
                </a:cubicBezTo>
                <a:cubicBezTo>
                  <a:pt x="374" y="215"/>
                  <a:pt x="369" y="221"/>
                  <a:pt x="364" y="226"/>
                </a:cubicBezTo>
                <a:cubicBezTo>
                  <a:pt x="362" y="229"/>
                  <a:pt x="359" y="232"/>
                  <a:pt x="357" y="235"/>
                </a:cubicBezTo>
                <a:cubicBezTo>
                  <a:pt x="355" y="239"/>
                  <a:pt x="353" y="244"/>
                  <a:pt x="351" y="251"/>
                </a:cubicBezTo>
                <a:cubicBezTo>
                  <a:pt x="348" y="264"/>
                  <a:pt x="343" y="283"/>
                  <a:pt x="324" y="291"/>
                </a:cubicBezTo>
                <a:cubicBezTo>
                  <a:pt x="317" y="294"/>
                  <a:pt x="310" y="295"/>
                  <a:pt x="305" y="295"/>
                </a:cubicBezTo>
                <a:cubicBezTo>
                  <a:pt x="305" y="295"/>
                  <a:pt x="305" y="295"/>
                  <a:pt x="305" y="295"/>
                </a:cubicBezTo>
                <a:cubicBezTo>
                  <a:pt x="305" y="302"/>
                  <a:pt x="306" y="307"/>
                  <a:pt x="307" y="311"/>
                </a:cubicBezTo>
                <a:cubicBezTo>
                  <a:pt x="309" y="322"/>
                  <a:pt x="312" y="335"/>
                  <a:pt x="304" y="348"/>
                </a:cubicBezTo>
                <a:cubicBezTo>
                  <a:pt x="296" y="363"/>
                  <a:pt x="280" y="366"/>
                  <a:pt x="270" y="368"/>
                </a:cubicBezTo>
                <a:cubicBezTo>
                  <a:pt x="268" y="368"/>
                  <a:pt x="266" y="369"/>
                  <a:pt x="266" y="369"/>
                </a:cubicBezTo>
                <a:cubicBezTo>
                  <a:pt x="249" y="388"/>
                  <a:pt x="249" y="388"/>
                  <a:pt x="249" y="388"/>
                </a:cubicBezTo>
                <a:cubicBezTo>
                  <a:pt x="245" y="392"/>
                  <a:pt x="239" y="400"/>
                  <a:pt x="229" y="403"/>
                </a:cubicBezTo>
                <a:cubicBezTo>
                  <a:pt x="223" y="406"/>
                  <a:pt x="217" y="406"/>
                  <a:pt x="213" y="406"/>
                </a:cubicBezTo>
                <a:cubicBezTo>
                  <a:pt x="211" y="406"/>
                  <a:pt x="210" y="406"/>
                  <a:pt x="208" y="406"/>
                </a:cubicBezTo>
                <a:cubicBezTo>
                  <a:pt x="197" y="424"/>
                  <a:pt x="197" y="424"/>
                  <a:pt x="197" y="424"/>
                </a:cubicBezTo>
                <a:cubicBezTo>
                  <a:pt x="191" y="433"/>
                  <a:pt x="180" y="448"/>
                  <a:pt x="161" y="452"/>
                </a:cubicBezTo>
                <a:cubicBezTo>
                  <a:pt x="158" y="453"/>
                  <a:pt x="155" y="454"/>
                  <a:pt x="150" y="454"/>
                </a:cubicBezTo>
                <a:cubicBezTo>
                  <a:pt x="136" y="453"/>
                  <a:pt x="136" y="453"/>
                  <a:pt x="136" y="453"/>
                </a:cubicBezTo>
                <a:cubicBezTo>
                  <a:pt x="119" y="453"/>
                  <a:pt x="102" y="455"/>
                  <a:pt x="85" y="459"/>
                </a:cubicBezTo>
                <a:cubicBezTo>
                  <a:pt x="67" y="464"/>
                  <a:pt x="67" y="464"/>
                  <a:pt x="67" y="464"/>
                </a:cubicBezTo>
                <a:lnTo>
                  <a:pt x="59" y="452"/>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2"/>
          <p:cNvSpPr>
            <a:spLocks/>
          </p:cNvSpPr>
          <p:nvPr/>
        </p:nvSpPr>
        <p:spPr bwMode="auto">
          <a:xfrm>
            <a:off x="7702550" y="8782050"/>
            <a:ext cx="341313" cy="203200"/>
          </a:xfrm>
          <a:custGeom>
            <a:avLst/>
            <a:gdLst>
              <a:gd name="T0" fmla="*/ 60 w 108"/>
              <a:gd name="T1" fmla="*/ 64 h 64"/>
              <a:gd name="T2" fmla="*/ 47 w 108"/>
              <a:gd name="T3" fmla="*/ 62 h 64"/>
              <a:gd name="T4" fmla="*/ 39 w 108"/>
              <a:gd name="T5" fmla="*/ 60 h 64"/>
              <a:gd name="T6" fmla="*/ 31 w 108"/>
              <a:gd name="T7" fmla="*/ 58 h 64"/>
              <a:gd name="T8" fmla="*/ 31 w 108"/>
              <a:gd name="T9" fmla="*/ 58 h 64"/>
              <a:gd name="T10" fmla="*/ 4 w 108"/>
              <a:gd name="T11" fmla="*/ 46 h 64"/>
              <a:gd name="T12" fmla="*/ 4 w 108"/>
              <a:gd name="T13" fmla="*/ 21 h 64"/>
              <a:gd name="T14" fmla="*/ 43 w 108"/>
              <a:gd name="T15" fmla="*/ 0 h 64"/>
              <a:gd name="T16" fmla="*/ 45 w 108"/>
              <a:gd name="T17" fmla="*/ 0 h 64"/>
              <a:gd name="T18" fmla="*/ 49 w 108"/>
              <a:gd name="T19" fmla="*/ 0 h 64"/>
              <a:gd name="T20" fmla="*/ 53 w 108"/>
              <a:gd name="T21" fmla="*/ 1 h 64"/>
              <a:gd name="T22" fmla="*/ 59 w 108"/>
              <a:gd name="T23" fmla="*/ 2 h 64"/>
              <a:gd name="T24" fmla="*/ 62 w 108"/>
              <a:gd name="T25" fmla="*/ 1 h 64"/>
              <a:gd name="T26" fmla="*/ 70 w 108"/>
              <a:gd name="T27" fmla="*/ 1 h 64"/>
              <a:gd name="T28" fmla="*/ 106 w 108"/>
              <a:gd name="T29" fmla="*/ 27 h 64"/>
              <a:gd name="T30" fmla="*/ 102 w 108"/>
              <a:gd name="T31" fmla="*/ 47 h 64"/>
              <a:gd name="T32" fmla="*/ 100 w 108"/>
              <a:gd name="T33" fmla="*/ 51 h 64"/>
              <a:gd name="T34" fmla="*/ 93 w 108"/>
              <a:gd name="T35" fmla="*/ 55 h 64"/>
              <a:gd name="T36" fmla="*/ 60 w 108"/>
              <a:gd name="T3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64">
                <a:moveTo>
                  <a:pt x="60" y="64"/>
                </a:moveTo>
                <a:cubicBezTo>
                  <a:pt x="56" y="64"/>
                  <a:pt x="51" y="63"/>
                  <a:pt x="47" y="62"/>
                </a:cubicBezTo>
                <a:cubicBezTo>
                  <a:pt x="44" y="62"/>
                  <a:pt x="42" y="61"/>
                  <a:pt x="39" y="60"/>
                </a:cubicBezTo>
                <a:cubicBezTo>
                  <a:pt x="36" y="59"/>
                  <a:pt x="33" y="58"/>
                  <a:pt x="31" y="58"/>
                </a:cubicBezTo>
                <a:cubicBezTo>
                  <a:pt x="31" y="58"/>
                  <a:pt x="31" y="58"/>
                  <a:pt x="31" y="58"/>
                </a:cubicBezTo>
                <a:cubicBezTo>
                  <a:pt x="14" y="58"/>
                  <a:pt x="7" y="51"/>
                  <a:pt x="4" y="46"/>
                </a:cubicBezTo>
                <a:cubicBezTo>
                  <a:pt x="0" y="38"/>
                  <a:pt x="0" y="29"/>
                  <a:pt x="4" y="21"/>
                </a:cubicBezTo>
                <a:cubicBezTo>
                  <a:pt x="11" y="9"/>
                  <a:pt x="28" y="0"/>
                  <a:pt x="43" y="0"/>
                </a:cubicBezTo>
                <a:cubicBezTo>
                  <a:pt x="45" y="0"/>
                  <a:pt x="45" y="0"/>
                  <a:pt x="45" y="0"/>
                </a:cubicBezTo>
                <a:cubicBezTo>
                  <a:pt x="49" y="0"/>
                  <a:pt x="49" y="0"/>
                  <a:pt x="49" y="0"/>
                </a:cubicBezTo>
                <a:cubicBezTo>
                  <a:pt x="53" y="1"/>
                  <a:pt x="53" y="1"/>
                  <a:pt x="53" y="1"/>
                </a:cubicBezTo>
                <a:cubicBezTo>
                  <a:pt x="56" y="1"/>
                  <a:pt x="58" y="2"/>
                  <a:pt x="59" y="2"/>
                </a:cubicBezTo>
                <a:cubicBezTo>
                  <a:pt x="60" y="2"/>
                  <a:pt x="61" y="1"/>
                  <a:pt x="62" y="1"/>
                </a:cubicBezTo>
                <a:cubicBezTo>
                  <a:pt x="64" y="1"/>
                  <a:pt x="67" y="1"/>
                  <a:pt x="70" y="1"/>
                </a:cubicBezTo>
                <a:cubicBezTo>
                  <a:pt x="90" y="2"/>
                  <a:pt x="104" y="13"/>
                  <a:pt x="106" y="27"/>
                </a:cubicBezTo>
                <a:cubicBezTo>
                  <a:pt x="108" y="35"/>
                  <a:pt x="106" y="42"/>
                  <a:pt x="102" y="47"/>
                </a:cubicBezTo>
                <a:cubicBezTo>
                  <a:pt x="100" y="51"/>
                  <a:pt x="100" y="51"/>
                  <a:pt x="100" y="51"/>
                </a:cubicBezTo>
                <a:cubicBezTo>
                  <a:pt x="93" y="55"/>
                  <a:pt x="93" y="55"/>
                  <a:pt x="93" y="55"/>
                </a:cubicBezTo>
                <a:cubicBezTo>
                  <a:pt x="84" y="61"/>
                  <a:pt x="72" y="64"/>
                  <a:pt x="60" y="64"/>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73"/>
          <p:cNvSpPr>
            <a:spLocks/>
          </p:cNvSpPr>
          <p:nvPr/>
        </p:nvSpPr>
        <p:spPr bwMode="auto">
          <a:xfrm>
            <a:off x="6467475" y="7926388"/>
            <a:ext cx="1382713" cy="1020763"/>
          </a:xfrm>
          <a:custGeom>
            <a:avLst/>
            <a:gdLst>
              <a:gd name="T0" fmla="*/ 51 w 437"/>
              <a:gd name="T1" fmla="*/ 322 h 322"/>
              <a:gd name="T2" fmla="*/ 13 w 437"/>
              <a:gd name="T3" fmla="*/ 310 h 322"/>
              <a:gd name="T4" fmla="*/ 0 w 437"/>
              <a:gd name="T5" fmla="*/ 301 h 322"/>
              <a:gd name="T6" fmla="*/ 4 w 437"/>
              <a:gd name="T7" fmla="*/ 285 h 322"/>
              <a:gd name="T8" fmla="*/ 11 w 437"/>
              <a:gd name="T9" fmla="*/ 268 h 322"/>
              <a:gd name="T10" fmla="*/ 24 w 437"/>
              <a:gd name="T11" fmla="*/ 248 h 322"/>
              <a:gd name="T12" fmla="*/ 45 w 437"/>
              <a:gd name="T13" fmla="*/ 242 h 322"/>
              <a:gd name="T14" fmla="*/ 57 w 437"/>
              <a:gd name="T15" fmla="*/ 243 h 322"/>
              <a:gd name="T16" fmla="*/ 64 w 437"/>
              <a:gd name="T17" fmla="*/ 244 h 322"/>
              <a:gd name="T18" fmla="*/ 68 w 437"/>
              <a:gd name="T19" fmla="*/ 243 h 322"/>
              <a:gd name="T20" fmla="*/ 69 w 437"/>
              <a:gd name="T21" fmla="*/ 234 h 322"/>
              <a:gd name="T22" fmla="*/ 85 w 437"/>
              <a:gd name="T23" fmla="*/ 190 h 322"/>
              <a:gd name="T24" fmla="*/ 100 w 437"/>
              <a:gd name="T25" fmla="*/ 179 h 322"/>
              <a:gd name="T26" fmla="*/ 109 w 437"/>
              <a:gd name="T27" fmla="*/ 173 h 322"/>
              <a:gd name="T28" fmla="*/ 107 w 437"/>
              <a:gd name="T29" fmla="*/ 168 h 322"/>
              <a:gd name="T30" fmla="*/ 101 w 437"/>
              <a:gd name="T31" fmla="*/ 162 h 322"/>
              <a:gd name="T32" fmla="*/ 98 w 437"/>
              <a:gd name="T33" fmla="*/ 125 h 322"/>
              <a:gd name="T34" fmla="*/ 107 w 437"/>
              <a:gd name="T35" fmla="*/ 114 h 322"/>
              <a:gd name="T36" fmla="*/ 111 w 437"/>
              <a:gd name="T37" fmla="*/ 109 h 322"/>
              <a:gd name="T38" fmla="*/ 108 w 437"/>
              <a:gd name="T39" fmla="*/ 92 h 322"/>
              <a:gd name="T40" fmla="*/ 129 w 437"/>
              <a:gd name="T41" fmla="*/ 89 h 322"/>
              <a:gd name="T42" fmla="*/ 143 w 437"/>
              <a:gd name="T43" fmla="*/ 84 h 322"/>
              <a:gd name="T44" fmla="*/ 190 w 437"/>
              <a:gd name="T45" fmla="*/ 53 h 322"/>
              <a:gd name="T46" fmla="*/ 193 w 437"/>
              <a:gd name="T47" fmla="*/ 51 h 322"/>
              <a:gd name="T48" fmla="*/ 221 w 437"/>
              <a:gd name="T49" fmla="*/ 33 h 322"/>
              <a:gd name="T50" fmla="*/ 265 w 437"/>
              <a:gd name="T51" fmla="*/ 19 h 322"/>
              <a:gd name="T52" fmla="*/ 353 w 437"/>
              <a:gd name="T53" fmla="*/ 2 h 322"/>
              <a:gd name="T54" fmla="*/ 371 w 437"/>
              <a:gd name="T55" fmla="*/ 0 h 322"/>
              <a:gd name="T56" fmla="*/ 376 w 437"/>
              <a:gd name="T57" fmla="*/ 17 h 322"/>
              <a:gd name="T58" fmla="*/ 381 w 437"/>
              <a:gd name="T59" fmla="*/ 31 h 322"/>
              <a:gd name="T60" fmla="*/ 400 w 437"/>
              <a:gd name="T61" fmla="*/ 75 h 322"/>
              <a:gd name="T62" fmla="*/ 422 w 437"/>
              <a:gd name="T63" fmla="*/ 115 h 322"/>
              <a:gd name="T64" fmla="*/ 437 w 437"/>
              <a:gd name="T65" fmla="*/ 137 h 322"/>
              <a:gd name="T66" fmla="*/ 412 w 437"/>
              <a:gd name="T67" fmla="*/ 146 h 322"/>
              <a:gd name="T68" fmla="*/ 401 w 437"/>
              <a:gd name="T69" fmla="*/ 151 h 322"/>
              <a:gd name="T70" fmla="*/ 391 w 437"/>
              <a:gd name="T71" fmla="*/ 161 h 322"/>
              <a:gd name="T72" fmla="*/ 375 w 437"/>
              <a:gd name="T73" fmla="*/ 178 h 322"/>
              <a:gd name="T74" fmla="*/ 354 w 437"/>
              <a:gd name="T75" fmla="*/ 193 h 322"/>
              <a:gd name="T76" fmla="*/ 317 w 437"/>
              <a:gd name="T77" fmla="*/ 211 h 322"/>
              <a:gd name="T78" fmla="*/ 309 w 437"/>
              <a:gd name="T79" fmla="*/ 213 h 322"/>
              <a:gd name="T80" fmla="*/ 294 w 437"/>
              <a:gd name="T81" fmla="*/ 224 h 322"/>
              <a:gd name="T82" fmla="*/ 291 w 437"/>
              <a:gd name="T83" fmla="*/ 225 h 322"/>
              <a:gd name="T84" fmla="*/ 287 w 437"/>
              <a:gd name="T85" fmla="*/ 225 h 322"/>
              <a:gd name="T86" fmla="*/ 285 w 437"/>
              <a:gd name="T87" fmla="*/ 229 h 322"/>
              <a:gd name="T88" fmla="*/ 276 w 437"/>
              <a:gd name="T89" fmla="*/ 243 h 322"/>
              <a:gd name="T90" fmla="*/ 232 w 437"/>
              <a:gd name="T91" fmla="*/ 260 h 322"/>
              <a:gd name="T92" fmla="*/ 153 w 437"/>
              <a:gd name="T93" fmla="*/ 281 h 322"/>
              <a:gd name="T94" fmla="*/ 145 w 437"/>
              <a:gd name="T95" fmla="*/ 287 h 322"/>
              <a:gd name="T96" fmla="*/ 106 w 437"/>
              <a:gd name="T97" fmla="*/ 307 h 322"/>
              <a:gd name="T98" fmla="*/ 98 w 437"/>
              <a:gd name="T99" fmla="*/ 307 h 322"/>
              <a:gd name="T100" fmla="*/ 94 w 437"/>
              <a:gd name="T101" fmla="*/ 307 h 322"/>
              <a:gd name="T102" fmla="*/ 85 w 437"/>
              <a:gd name="T103" fmla="*/ 313 h 322"/>
              <a:gd name="T104" fmla="*/ 51 w 437"/>
              <a:gd name="T105"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7" h="322">
                <a:moveTo>
                  <a:pt x="51" y="322"/>
                </a:moveTo>
                <a:cubicBezTo>
                  <a:pt x="38" y="322"/>
                  <a:pt x="24" y="318"/>
                  <a:pt x="13" y="310"/>
                </a:cubicBezTo>
                <a:cubicBezTo>
                  <a:pt x="0" y="301"/>
                  <a:pt x="0" y="301"/>
                  <a:pt x="0" y="301"/>
                </a:cubicBezTo>
                <a:cubicBezTo>
                  <a:pt x="4" y="285"/>
                  <a:pt x="4" y="285"/>
                  <a:pt x="4" y="285"/>
                </a:cubicBezTo>
                <a:cubicBezTo>
                  <a:pt x="11" y="268"/>
                  <a:pt x="11" y="268"/>
                  <a:pt x="11" y="268"/>
                </a:cubicBezTo>
                <a:cubicBezTo>
                  <a:pt x="13" y="262"/>
                  <a:pt x="16" y="254"/>
                  <a:pt x="24" y="248"/>
                </a:cubicBezTo>
                <a:cubicBezTo>
                  <a:pt x="29" y="244"/>
                  <a:pt x="36" y="242"/>
                  <a:pt x="45" y="242"/>
                </a:cubicBezTo>
                <a:cubicBezTo>
                  <a:pt x="49" y="242"/>
                  <a:pt x="53" y="242"/>
                  <a:pt x="57" y="243"/>
                </a:cubicBezTo>
                <a:cubicBezTo>
                  <a:pt x="61" y="244"/>
                  <a:pt x="63" y="244"/>
                  <a:pt x="64" y="244"/>
                </a:cubicBezTo>
                <a:cubicBezTo>
                  <a:pt x="67" y="244"/>
                  <a:pt x="68" y="243"/>
                  <a:pt x="68" y="243"/>
                </a:cubicBezTo>
                <a:cubicBezTo>
                  <a:pt x="69" y="242"/>
                  <a:pt x="69" y="237"/>
                  <a:pt x="69" y="234"/>
                </a:cubicBezTo>
                <a:cubicBezTo>
                  <a:pt x="70" y="213"/>
                  <a:pt x="75" y="199"/>
                  <a:pt x="85" y="190"/>
                </a:cubicBezTo>
                <a:cubicBezTo>
                  <a:pt x="90" y="185"/>
                  <a:pt x="95" y="182"/>
                  <a:pt x="100" y="179"/>
                </a:cubicBezTo>
                <a:cubicBezTo>
                  <a:pt x="104" y="177"/>
                  <a:pt x="108" y="175"/>
                  <a:pt x="109" y="173"/>
                </a:cubicBezTo>
                <a:cubicBezTo>
                  <a:pt x="107" y="168"/>
                  <a:pt x="107" y="168"/>
                  <a:pt x="107" y="168"/>
                </a:cubicBezTo>
                <a:cubicBezTo>
                  <a:pt x="105" y="166"/>
                  <a:pt x="103" y="164"/>
                  <a:pt x="101" y="162"/>
                </a:cubicBezTo>
                <a:cubicBezTo>
                  <a:pt x="93" y="152"/>
                  <a:pt x="92" y="138"/>
                  <a:pt x="98" y="125"/>
                </a:cubicBezTo>
                <a:cubicBezTo>
                  <a:pt x="100" y="121"/>
                  <a:pt x="103" y="118"/>
                  <a:pt x="107" y="114"/>
                </a:cubicBezTo>
                <a:cubicBezTo>
                  <a:pt x="108" y="113"/>
                  <a:pt x="110" y="111"/>
                  <a:pt x="111" y="109"/>
                </a:cubicBezTo>
                <a:cubicBezTo>
                  <a:pt x="108" y="92"/>
                  <a:pt x="108" y="92"/>
                  <a:pt x="108" y="92"/>
                </a:cubicBezTo>
                <a:cubicBezTo>
                  <a:pt x="129" y="89"/>
                  <a:pt x="129" y="89"/>
                  <a:pt x="129" y="89"/>
                </a:cubicBezTo>
                <a:cubicBezTo>
                  <a:pt x="133" y="89"/>
                  <a:pt x="140" y="85"/>
                  <a:pt x="143" y="84"/>
                </a:cubicBezTo>
                <a:cubicBezTo>
                  <a:pt x="159" y="75"/>
                  <a:pt x="175" y="64"/>
                  <a:pt x="190" y="53"/>
                </a:cubicBezTo>
                <a:cubicBezTo>
                  <a:pt x="193" y="51"/>
                  <a:pt x="193" y="51"/>
                  <a:pt x="193" y="51"/>
                </a:cubicBezTo>
                <a:cubicBezTo>
                  <a:pt x="202" y="45"/>
                  <a:pt x="211" y="38"/>
                  <a:pt x="221" y="33"/>
                </a:cubicBezTo>
                <a:cubicBezTo>
                  <a:pt x="235" y="26"/>
                  <a:pt x="251" y="22"/>
                  <a:pt x="265" y="19"/>
                </a:cubicBezTo>
                <a:cubicBezTo>
                  <a:pt x="292" y="13"/>
                  <a:pt x="323" y="7"/>
                  <a:pt x="353" y="2"/>
                </a:cubicBezTo>
                <a:cubicBezTo>
                  <a:pt x="371" y="0"/>
                  <a:pt x="371" y="0"/>
                  <a:pt x="371" y="0"/>
                </a:cubicBezTo>
                <a:cubicBezTo>
                  <a:pt x="376" y="17"/>
                  <a:pt x="376" y="17"/>
                  <a:pt x="376" y="17"/>
                </a:cubicBezTo>
                <a:cubicBezTo>
                  <a:pt x="376" y="20"/>
                  <a:pt x="378" y="23"/>
                  <a:pt x="381" y="31"/>
                </a:cubicBezTo>
                <a:cubicBezTo>
                  <a:pt x="391" y="50"/>
                  <a:pt x="394" y="57"/>
                  <a:pt x="400" y="75"/>
                </a:cubicBezTo>
                <a:cubicBezTo>
                  <a:pt x="405" y="87"/>
                  <a:pt x="409" y="97"/>
                  <a:pt x="422" y="115"/>
                </a:cubicBezTo>
                <a:cubicBezTo>
                  <a:pt x="437" y="137"/>
                  <a:pt x="437" y="137"/>
                  <a:pt x="437" y="137"/>
                </a:cubicBezTo>
                <a:cubicBezTo>
                  <a:pt x="412" y="146"/>
                  <a:pt x="412" y="146"/>
                  <a:pt x="412" y="146"/>
                </a:cubicBezTo>
                <a:cubicBezTo>
                  <a:pt x="407" y="147"/>
                  <a:pt x="404" y="149"/>
                  <a:pt x="401" y="151"/>
                </a:cubicBezTo>
                <a:cubicBezTo>
                  <a:pt x="398" y="154"/>
                  <a:pt x="395" y="157"/>
                  <a:pt x="391" y="161"/>
                </a:cubicBezTo>
                <a:cubicBezTo>
                  <a:pt x="387" y="167"/>
                  <a:pt x="382" y="173"/>
                  <a:pt x="375" y="178"/>
                </a:cubicBezTo>
                <a:cubicBezTo>
                  <a:pt x="367" y="184"/>
                  <a:pt x="362" y="187"/>
                  <a:pt x="354" y="193"/>
                </a:cubicBezTo>
                <a:cubicBezTo>
                  <a:pt x="342" y="201"/>
                  <a:pt x="330" y="206"/>
                  <a:pt x="317" y="211"/>
                </a:cubicBezTo>
                <a:cubicBezTo>
                  <a:pt x="313" y="212"/>
                  <a:pt x="310" y="213"/>
                  <a:pt x="309" y="213"/>
                </a:cubicBezTo>
                <a:cubicBezTo>
                  <a:pt x="306" y="217"/>
                  <a:pt x="302" y="222"/>
                  <a:pt x="294" y="224"/>
                </a:cubicBezTo>
                <a:cubicBezTo>
                  <a:pt x="291" y="225"/>
                  <a:pt x="291" y="225"/>
                  <a:pt x="291" y="225"/>
                </a:cubicBezTo>
                <a:cubicBezTo>
                  <a:pt x="287" y="225"/>
                  <a:pt x="287" y="225"/>
                  <a:pt x="287" y="225"/>
                </a:cubicBezTo>
                <a:cubicBezTo>
                  <a:pt x="287" y="227"/>
                  <a:pt x="286" y="228"/>
                  <a:pt x="285" y="229"/>
                </a:cubicBezTo>
                <a:cubicBezTo>
                  <a:pt x="283" y="233"/>
                  <a:pt x="280" y="238"/>
                  <a:pt x="276" y="243"/>
                </a:cubicBezTo>
                <a:cubicBezTo>
                  <a:pt x="263" y="258"/>
                  <a:pt x="244" y="259"/>
                  <a:pt x="232" y="260"/>
                </a:cubicBezTo>
                <a:cubicBezTo>
                  <a:pt x="204" y="262"/>
                  <a:pt x="174" y="265"/>
                  <a:pt x="153" y="281"/>
                </a:cubicBezTo>
                <a:cubicBezTo>
                  <a:pt x="150" y="283"/>
                  <a:pt x="148" y="285"/>
                  <a:pt x="145" y="287"/>
                </a:cubicBezTo>
                <a:cubicBezTo>
                  <a:pt x="135" y="295"/>
                  <a:pt x="123" y="305"/>
                  <a:pt x="106" y="307"/>
                </a:cubicBezTo>
                <a:cubicBezTo>
                  <a:pt x="103" y="307"/>
                  <a:pt x="101" y="307"/>
                  <a:pt x="98" y="307"/>
                </a:cubicBezTo>
                <a:cubicBezTo>
                  <a:pt x="97" y="307"/>
                  <a:pt x="95" y="307"/>
                  <a:pt x="94" y="307"/>
                </a:cubicBezTo>
                <a:cubicBezTo>
                  <a:pt x="94" y="307"/>
                  <a:pt x="85" y="313"/>
                  <a:pt x="85" y="313"/>
                </a:cubicBezTo>
                <a:cubicBezTo>
                  <a:pt x="75" y="319"/>
                  <a:pt x="64" y="322"/>
                  <a:pt x="51" y="322"/>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74"/>
          <p:cNvSpPr>
            <a:spLocks/>
          </p:cNvSpPr>
          <p:nvPr/>
        </p:nvSpPr>
        <p:spPr bwMode="auto">
          <a:xfrm>
            <a:off x="4035425" y="4268788"/>
            <a:ext cx="528638" cy="522288"/>
          </a:xfrm>
          <a:custGeom>
            <a:avLst/>
            <a:gdLst>
              <a:gd name="T0" fmla="*/ 28 w 167"/>
              <a:gd name="T1" fmla="*/ 165 h 165"/>
              <a:gd name="T2" fmla="*/ 18 w 167"/>
              <a:gd name="T3" fmla="*/ 163 h 165"/>
              <a:gd name="T4" fmla="*/ 7 w 167"/>
              <a:gd name="T5" fmla="*/ 160 h 165"/>
              <a:gd name="T6" fmla="*/ 0 w 167"/>
              <a:gd name="T7" fmla="*/ 131 h 165"/>
              <a:gd name="T8" fmla="*/ 9 w 167"/>
              <a:gd name="T9" fmla="*/ 117 h 165"/>
              <a:gd name="T10" fmla="*/ 4 w 167"/>
              <a:gd name="T11" fmla="*/ 106 h 165"/>
              <a:gd name="T12" fmla="*/ 8 w 167"/>
              <a:gd name="T13" fmla="*/ 85 h 165"/>
              <a:gd name="T14" fmla="*/ 10 w 167"/>
              <a:gd name="T15" fmla="*/ 78 h 165"/>
              <a:gd name="T16" fmla="*/ 18 w 167"/>
              <a:gd name="T17" fmla="*/ 55 h 165"/>
              <a:gd name="T18" fmla="*/ 21 w 167"/>
              <a:gd name="T19" fmla="*/ 20 h 165"/>
              <a:gd name="T20" fmla="*/ 61 w 167"/>
              <a:gd name="T21" fmla="*/ 1 h 165"/>
              <a:gd name="T22" fmla="*/ 78 w 167"/>
              <a:gd name="T23" fmla="*/ 5 h 165"/>
              <a:gd name="T24" fmla="*/ 78 w 167"/>
              <a:gd name="T25" fmla="*/ 2 h 165"/>
              <a:gd name="T26" fmla="*/ 96 w 167"/>
              <a:gd name="T27" fmla="*/ 0 h 165"/>
              <a:gd name="T28" fmla="*/ 123 w 167"/>
              <a:gd name="T29" fmla="*/ 35 h 165"/>
              <a:gd name="T30" fmla="*/ 128 w 167"/>
              <a:gd name="T31" fmla="*/ 52 h 165"/>
              <a:gd name="T32" fmla="*/ 134 w 167"/>
              <a:gd name="T33" fmla="*/ 55 h 165"/>
              <a:gd name="T34" fmla="*/ 161 w 167"/>
              <a:gd name="T35" fmla="*/ 92 h 165"/>
              <a:gd name="T36" fmla="*/ 134 w 167"/>
              <a:gd name="T37" fmla="*/ 119 h 165"/>
              <a:gd name="T38" fmla="*/ 113 w 167"/>
              <a:gd name="T39" fmla="*/ 112 h 165"/>
              <a:gd name="T40" fmla="*/ 103 w 167"/>
              <a:gd name="T41" fmla="*/ 107 h 165"/>
              <a:gd name="T42" fmla="*/ 99 w 167"/>
              <a:gd name="T43" fmla="*/ 109 h 165"/>
              <a:gd name="T44" fmla="*/ 76 w 167"/>
              <a:gd name="T45" fmla="*/ 123 h 165"/>
              <a:gd name="T46" fmla="*/ 67 w 167"/>
              <a:gd name="T47" fmla="*/ 134 h 165"/>
              <a:gd name="T48" fmla="*/ 56 w 167"/>
              <a:gd name="T49" fmla="*/ 147 h 165"/>
              <a:gd name="T50" fmla="*/ 28 w 167"/>
              <a:gd name="T51"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165">
                <a:moveTo>
                  <a:pt x="28" y="165"/>
                </a:moveTo>
                <a:cubicBezTo>
                  <a:pt x="25" y="165"/>
                  <a:pt x="21" y="164"/>
                  <a:pt x="18" y="163"/>
                </a:cubicBezTo>
                <a:cubicBezTo>
                  <a:pt x="7" y="160"/>
                  <a:pt x="7" y="160"/>
                  <a:pt x="7" y="160"/>
                </a:cubicBezTo>
                <a:cubicBezTo>
                  <a:pt x="0" y="131"/>
                  <a:pt x="0" y="131"/>
                  <a:pt x="0" y="131"/>
                </a:cubicBezTo>
                <a:cubicBezTo>
                  <a:pt x="9" y="117"/>
                  <a:pt x="9" y="117"/>
                  <a:pt x="9" y="117"/>
                </a:cubicBezTo>
                <a:cubicBezTo>
                  <a:pt x="6" y="113"/>
                  <a:pt x="4" y="108"/>
                  <a:pt x="4" y="106"/>
                </a:cubicBezTo>
                <a:cubicBezTo>
                  <a:pt x="2" y="96"/>
                  <a:pt x="6" y="89"/>
                  <a:pt x="8" y="85"/>
                </a:cubicBezTo>
                <a:cubicBezTo>
                  <a:pt x="9" y="83"/>
                  <a:pt x="10" y="82"/>
                  <a:pt x="10" y="78"/>
                </a:cubicBezTo>
                <a:cubicBezTo>
                  <a:pt x="10" y="69"/>
                  <a:pt x="13" y="61"/>
                  <a:pt x="18" y="55"/>
                </a:cubicBezTo>
                <a:cubicBezTo>
                  <a:pt x="8" y="40"/>
                  <a:pt x="15" y="27"/>
                  <a:pt x="21" y="20"/>
                </a:cubicBezTo>
                <a:cubicBezTo>
                  <a:pt x="33" y="7"/>
                  <a:pt x="46" y="1"/>
                  <a:pt x="61" y="1"/>
                </a:cubicBezTo>
                <a:cubicBezTo>
                  <a:pt x="68" y="1"/>
                  <a:pt x="74" y="3"/>
                  <a:pt x="78" y="5"/>
                </a:cubicBezTo>
                <a:cubicBezTo>
                  <a:pt x="78" y="2"/>
                  <a:pt x="78" y="2"/>
                  <a:pt x="78" y="2"/>
                </a:cubicBezTo>
                <a:cubicBezTo>
                  <a:pt x="96" y="0"/>
                  <a:pt x="96" y="0"/>
                  <a:pt x="96" y="0"/>
                </a:cubicBezTo>
                <a:cubicBezTo>
                  <a:pt x="117" y="0"/>
                  <a:pt x="122" y="26"/>
                  <a:pt x="123" y="35"/>
                </a:cubicBezTo>
                <a:cubicBezTo>
                  <a:pt x="125" y="50"/>
                  <a:pt x="128" y="52"/>
                  <a:pt x="128" y="52"/>
                </a:cubicBezTo>
                <a:cubicBezTo>
                  <a:pt x="130" y="53"/>
                  <a:pt x="132" y="54"/>
                  <a:pt x="134" y="55"/>
                </a:cubicBezTo>
                <a:cubicBezTo>
                  <a:pt x="143" y="59"/>
                  <a:pt x="167" y="69"/>
                  <a:pt x="161" y="92"/>
                </a:cubicBezTo>
                <a:cubicBezTo>
                  <a:pt x="157" y="110"/>
                  <a:pt x="148" y="119"/>
                  <a:pt x="134" y="119"/>
                </a:cubicBezTo>
                <a:cubicBezTo>
                  <a:pt x="127" y="119"/>
                  <a:pt x="121" y="117"/>
                  <a:pt x="113" y="112"/>
                </a:cubicBezTo>
                <a:cubicBezTo>
                  <a:pt x="107" y="109"/>
                  <a:pt x="105" y="107"/>
                  <a:pt x="103" y="107"/>
                </a:cubicBezTo>
                <a:cubicBezTo>
                  <a:pt x="99" y="109"/>
                  <a:pt x="99" y="109"/>
                  <a:pt x="99" y="109"/>
                </a:cubicBezTo>
                <a:cubicBezTo>
                  <a:pt x="89" y="114"/>
                  <a:pt x="81" y="117"/>
                  <a:pt x="76" y="123"/>
                </a:cubicBezTo>
                <a:cubicBezTo>
                  <a:pt x="67" y="134"/>
                  <a:pt x="67" y="134"/>
                  <a:pt x="67" y="134"/>
                </a:cubicBezTo>
                <a:cubicBezTo>
                  <a:pt x="63" y="139"/>
                  <a:pt x="60" y="142"/>
                  <a:pt x="56" y="147"/>
                </a:cubicBezTo>
                <a:cubicBezTo>
                  <a:pt x="50" y="154"/>
                  <a:pt x="43" y="165"/>
                  <a:pt x="28" y="165"/>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75"/>
          <p:cNvSpPr>
            <a:spLocks/>
          </p:cNvSpPr>
          <p:nvPr/>
        </p:nvSpPr>
        <p:spPr bwMode="auto">
          <a:xfrm>
            <a:off x="4016375" y="4289425"/>
            <a:ext cx="2725738" cy="1239838"/>
          </a:xfrm>
          <a:custGeom>
            <a:avLst/>
            <a:gdLst>
              <a:gd name="T0" fmla="*/ 413 w 861"/>
              <a:gd name="T1" fmla="*/ 337 h 391"/>
              <a:gd name="T2" fmla="*/ 381 w 861"/>
              <a:gd name="T3" fmla="*/ 346 h 391"/>
              <a:gd name="T4" fmla="*/ 358 w 861"/>
              <a:gd name="T5" fmla="*/ 361 h 391"/>
              <a:gd name="T6" fmla="*/ 328 w 861"/>
              <a:gd name="T7" fmla="*/ 367 h 391"/>
              <a:gd name="T8" fmla="*/ 301 w 861"/>
              <a:gd name="T9" fmla="*/ 378 h 391"/>
              <a:gd name="T10" fmla="*/ 254 w 861"/>
              <a:gd name="T11" fmla="*/ 341 h 391"/>
              <a:gd name="T12" fmla="*/ 229 w 861"/>
              <a:gd name="T13" fmla="*/ 343 h 391"/>
              <a:gd name="T14" fmla="*/ 168 w 861"/>
              <a:gd name="T15" fmla="*/ 368 h 391"/>
              <a:gd name="T16" fmla="*/ 134 w 861"/>
              <a:gd name="T17" fmla="*/ 342 h 391"/>
              <a:gd name="T18" fmla="*/ 105 w 861"/>
              <a:gd name="T19" fmla="*/ 344 h 391"/>
              <a:gd name="T20" fmla="*/ 65 w 861"/>
              <a:gd name="T21" fmla="*/ 328 h 391"/>
              <a:gd name="T22" fmla="*/ 48 w 861"/>
              <a:gd name="T23" fmla="*/ 303 h 391"/>
              <a:gd name="T24" fmla="*/ 45 w 861"/>
              <a:gd name="T25" fmla="*/ 263 h 391"/>
              <a:gd name="T26" fmla="*/ 29 w 861"/>
              <a:gd name="T27" fmla="*/ 199 h 391"/>
              <a:gd name="T28" fmla="*/ 25 w 861"/>
              <a:gd name="T29" fmla="*/ 123 h 391"/>
              <a:gd name="T30" fmla="*/ 61 w 861"/>
              <a:gd name="T31" fmla="*/ 101 h 391"/>
              <a:gd name="T32" fmla="*/ 124 w 861"/>
              <a:gd name="T33" fmla="*/ 96 h 391"/>
              <a:gd name="T34" fmla="*/ 133 w 861"/>
              <a:gd name="T35" fmla="*/ 77 h 391"/>
              <a:gd name="T36" fmla="*/ 162 w 861"/>
              <a:gd name="T37" fmla="*/ 58 h 391"/>
              <a:gd name="T38" fmla="*/ 195 w 861"/>
              <a:gd name="T39" fmla="*/ 50 h 391"/>
              <a:gd name="T40" fmla="*/ 228 w 861"/>
              <a:gd name="T41" fmla="*/ 58 h 391"/>
              <a:gd name="T42" fmla="*/ 249 w 861"/>
              <a:gd name="T43" fmla="*/ 44 h 391"/>
              <a:gd name="T44" fmla="*/ 280 w 861"/>
              <a:gd name="T45" fmla="*/ 22 h 391"/>
              <a:gd name="T46" fmla="*/ 356 w 861"/>
              <a:gd name="T47" fmla="*/ 3 h 391"/>
              <a:gd name="T48" fmla="*/ 381 w 861"/>
              <a:gd name="T49" fmla="*/ 6 h 391"/>
              <a:gd name="T50" fmla="*/ 408 w 861"/>
              <a:gd name="T51" fmla="*/ 4 h 391"/>
              <a:gd name="T52" fmla="*/ 458 w 861"/>
              <a:gd name="T53" fmla="*/ 28 h 391"/>
              <a:gd name="T54" fmla="*/ 494 w 861"/>
              <a:gd name="T55" fmla="*/ 41 h 391"/>
              <a:gd name="T56" fmla="*/ 529 w 861"/>
              <a:gd name="T57" fmla="*/ 57 h 391"/>
              <a:gd name="T58" fmla="*/ 576 w 861"/>
              <a:gd name="T59" fmla="*/ 61 h 391"/>
              <a:gd name="T60" fmla="*/ 650 w 861"/>
              <a:gd name="T61" fmla="*/ 47 h 391"/>
              <a:gd name="T62" fmla="*/ 691 w 861"/>
              <a:gd name="T63" fmla="*/ 28 h 391"/>
              <a:gd name="T64" fmla="*/ 721 w 861"/>
              <a:gd name="T65" fmla="*/ 26 h 391"/>
              <a:gd name="T66" fmla="*/ 745 w 861"/>
              <a:gd name="T67" fmla="*/ 14 h 391"/>
              <a:gd name="T68" fmla="*/ 789 w 861"/>
              <a:gd name="T69" fmla="*/ 41 h 391"/>
              <a:gd name="T70" fmla="*/ 817 w 861"/>
              <a:gd name="T71" fmla="*/ 103 h 391"/>
              <a:gd name="T72" fmla="*/ 861 w 861"/>
              <a:gd name="T73" fmla="*/ 138 h 391"/>
              <a:gd name="T74" fmla="*/ 820 w 861"/>
              <a:gd name="T75" fmla="*/ 162 h 391"/>
              <a:gd name="T76" fmla="*/ 816 w 861"/>
              <a:gd name="T77" fmla="*/ 205 h 391"/>
              <a:gd name="T78" fmla="*/ 820 w 861"/>
              <a:gd name="T79" fmla="*/ 226 h 391"/>
              <a:gd name="T80" fmla="*/ 842 w 861"/>
              <a:gd name="T81" fmla="*/ 296 h 391"/>
              <a:gd name="T82" fmla="*/ 819 w 861"/>
              <a:gd name="T83" fmla="*/ 309 h 391"/>
              <a:gd name="T84" fmla="*/ 794 w 861"/>
              <a:gd name="T85" fmla="*/ 317 h 391"/>
              <a:gd name="T86" fmla="*/ 776 w 861"/>
              <a:gd name="T87" fmla="*/ 297 h 391"/>
              <a:gd name="T88" fmla="*/ 758 w 861"/>
              <a:gd name="T89" fmla="*/ 295 h 391"/>
              <a:gd name="T90" fmla="*/ 731 w 861"/>
              <a:gd name="T91" fmla="*/ 298 h 391"/>
              <a:gd name="T92" fmla="*/ 712 w 861"/>
              <a:gd name="T93" fmla="*/ 298 h 391"/>
              <a:gd name="T94" fmla="*/ 682 w 861"/>
              <a:gd name="T95" fmla="*/ 308 h 391"/>
              <a:gd name="T96" fmla="*/ 636 w 861"/>
              <a:gd name="T97" fmla="*/ 306 h 391"/>
              <a:gd name="T98" fmla="*/ 602 w 861"/>
              <a:gd name="T99" fmla="*/ 318 h 391"/>
              <a:gd name="T100" fmla="*/ 545 w 861"/>
              <a:gd name="T101" fmla="*/ 318 h 391"/>
              <a:gd name="T102" fmla="*/ 501 w 861"/>
              <a:gd name="T103" fmla="*/ 329 h 391"/>
              <a:gd name="T104" fmla="*/ 483 w 861"/>
              <a:gd name="T105" fmla="*/ 339 h 391"/>
              <a:gd name="T106" fmla="*/ 435 w 861"/>
              <a:gd name="T107" fmla="*/ 367 h 391"/>
              <a:gd name="T108" fmla="*/ 415 w 861"/>
              <a:gd name="T109" fmla="*/ 37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1" h="391">
                <a:moveTo>
                  <a:pt x="415" y="376"/>
                </a:moveTo>
                <a:cubicBezTo>
                  <a:pt x="409" y="365"/>
                  <a:pt x="411" y="353"/>
                  <a:pt x="412" y="345"/>
                </a:cubicBezTo>
                <a:cubicBezTo>
                  <a:pt x="412" y="342"/>
                  <a:pt x="412" y="339"/>
                  <a:pt x="413" y="337"/>
                </a:cubicBezTo>
                <a:cubicBezTo>
                  <a:pt x="409" y="337"/>
                  <a:pt x="405" y="336"/>
                  <a:pt x="401" y="335"/>
                </a:cubicBezTo>
                <a:cubicBezTo>
                  <a:pt x="399" y="335"/>
                  <a:pt x="397" y="335"/>
                  <a:pt x="395" y="335"/>
                </a:cubicBezTo>
                <a:cubicBezTo>
                  <a:pt x="394" y="337"/>
                  <a:pt x="389" y="343"/>
                  <a:pt x="381" y="346"/>
                </a:cubicBezTo>
                <a:cubicBezTo>
                  <a:pt x="378" y="347"/>
                  <a:pt x="378" y="347"/>
                  <a:pt x="378" y="347"/>
                </a:cubicBezTo>
                <a:cubicBezTo>
                  <a:pt x="378" y="347"/>
                  <a:pt x="371" y="347"/>
                  <a:pt x="371" y="347"/>
                </a:cubicBezTo>
                <a:cubicBezTo>
                  <a:pt x="368" y="352"/>
                  <a:pt x="364" y="357"/>
                  <a:pt x="358" y="361"/>
                </a:cubicBezTo>
                <a:cubicBezTo>
                  <a:pt x="353" y="364"/>
                  <a:pt x="347" y="365"/>
                  <a:pt x="341" y="365"/>
                </a:cubicBezTo>
                <a:cubicBezTo>
                  <a:pt x="341" y="365"/>
                  <a:pt x="335" y="365"/>
                  <a:pt x="335" y="365"/>
                </a:cubicBezTo>
                <a:cubicBezTo>
                  <a:pt x="332" y="365"/>
                  <a:pt x="330" y="366"/>
                  <a:pt x="328" y="367"/>
                </a:cubicBezTo>
                <a:cubicBezTo>
                  <a:pt x="324" y="371"/>
                  <a:pt x="318" y="375"/>
                  <a:pt x="310" y="377"/>
                </a:cubicBezTo>
                <a:cubicBezTo>
                  <a:pt x="307" y="378"/>
                  <a:pt x="307" y="378"/>
                  <a:pt x="307" y="378"/>
                </a:cubicBezTo>
                <a:cubicBezTo>
                  <a:pt x="301" y="378"/>
                  <a:pt x="301" y="378"/>
                  <a:pt x="301" y="378"/>
                </a:cubicBezTo>
                <a:cubicBezTo>
                  <a:pt x="290" y="378"/>
                  <a:pt x="277" y="372"/>
                  <a:pt x="268" y="362"/>
                </a:cubicBezTo>
                <a:cubicBezTo>
                  <a:pt x="265" y="358"/>
                  <a:pt x="262" y="353"/>
                  <a:pt x="259" y="348"/>
                </a:cubicBezTo>
                <a:cubicBezTo>
                  <a:pt x="257" y="346"/>
                  <a:pt x="256" y="343"/>
                  <a:pt x="254" y="341"/>
                </a:cubicBezTo>
                <a:cubicBezTo>
                  <a:pt x="250" y="336"/>
                  <a:pt x="245" y="332"/>
                  <a:pt x="238" y="330"/>
                </a:cubicBezTo>
                <a:cubicBezTo>
                  <a:pt x="237" y="330"/>
                  <a:pt x="236" y="330"/>
                  <a:pt x="234" y="330"/>
                </a:cubicBezTo>
                <a:cubicBezTo>
                  <a:pt x="233" y="334"/>
                  <a:pt x="232" y="339"/>
                  <a:pt x="229" y="343"/>
                </a:cubicBezTo>
                <a:cubicBezTo>
                  <a:pt x="223" y="350"/>
                  <a:pt x="215" y="353"/>
                  <a:pt x="210" y="355"/>
                </a:cubicBezTo>
                <a:cubicBezTo>
                  <a:pt x="184" y="364"/>
                  <a:pt x="184" y="364"/>
                  <a:pt x="184" y="364"/>
                </a:cubicBezTo>
                <a:cubicBezTo>
                  <a:pt x="180" y="366"/>
                  <a:pt x="174" y="368"/>
                  <a:pt x="168" y="368"/>
                </a:cubicBezTo>
                <a:cubicBezTo>
                  <a:pt x="165" y="368"/>
                  <a:pt x="165" y="368"/>
                  <a:pt x="165" y="368"/>
                </a:cubicBezTo>
                <a:cubicBezTo>
                  <a:pt x="159" y="367"/>
                  <a:pt x="159" y="367"/>
                  <a:pt x="159" y="367"/>
                </a:cubicBezTo>
                <a:cubicBezTo>
                  <a:pt x="144" y="363"/>
                  <a:pt x="138" y="350"/>
                  <a:pt x="134" y="342"/>
                </a:cubicBezTo>
                <a:cubicBezTo>
                  <a:pt x="133" y="340"/>
                  <a:pt x="131" y="337"/>
                  <a:pt x="131" y="336"/>
                </a:cubicBezTo>
                <a:cubicBezTo>
                  <a:pt x="125" y="338"/>
                  <a:pt x="123" y="339"/>
                  <a:pt x="121" y="340"/>
                </a:cubicBezTo>
                <a:cubicBezTo>
                  <a:pt x="115" y="341"/>
                  <a:pt x="110" y="343"/>
                  <a:pt x="105" y="344"/>
                </a:cubicBezTo>
                <a:cubicBezTo>
                  <a:pt x="102" y="344"/>
                  <a:pt x="100" y="345"/>
                  <a:pt x="97" y="345"/>
                </a:cubicBezTo>
                <a:cubicBezTo>
                  <a:pt x="85" y="345"/>
                  <a:pt x="73" y="339"/>
                  <a:pt x="66" y="330"/>
                </a:cubicBezTo>
                <a:cubicBezTo>
                  <a:pt x="65" y="328"/>
                  <a:pt x="65" y="328"/>
                  <a:pt x="65" y="328"/>
                </a:cubicBezTo>
                <a:cubicBezTo>
                  <a:pt x="64" y="325"/>
                  <a:pt x="64" y="325"/>
                  <a:pt x="64" y="325"/>
                </a:cubicBezTo>
                <a:cubicBezTo>
                  <a:pt x="63" y="324"/>
                  <a:pt x="63" y="322"/>
                  <a:pt x="62" y="321"/>
                </a:cubicBezTo>
                <a:cubicBezTo>
                  <a:pt x="55" y="317"/>
                  <a:pt x="50" y="311"/>
                  <a:pt x="48" y="303"/>
                </a:cubicBezTo>
                <a:cubicBezTo>
                  <a:pt x="46" y="297"/>
                  <a:pt x="46" y="290"/>
                  <a:pt x="49" y="285"/>
                </a:cubicBezTo>
                <a:cubicBezTo>
                  <a:pt x="46" y="280"/>
                  <a:pt x="45" y="274"/>
                  <a:pt x="45" y="267"/>
                </a:cubicBezTo>
                <a:cubicBezTo>
                  <a:pt x="45" y="263"/>
                  <a:pt x="45" y="263"/>
                  <a:pt x="45" y="263"/>
                </a:cubicBezTo>
                <a:cubicBezTo>
                  <a:pt x="44" y="263"/>
                  <a:pt x="42" y="262"/>
                  <a:pt x="41" y="262"/>
                </a:cubicBezTo>
                <a:cubicBezTo>
                  <a:pt x="20" y="257"/>
                  <a:pt x="7" y="244"/>
                  <a:pt x="8" y="227"/>
                </a:cubicBezTo>
                <a:cubicBezTo>
                  <a:pt x="9" y="211"/>
                  <a:pt x="22" y="203"/>
                  <a:pt x="29" y="199"/>
                </a:cubicBezTo>
                <a:cubicBezTo>
                  <a:pt x="26" y="195"/>
                  <a:pt x="23" y="188"/>
                  <a:pt x="23" y="180"/>
                </a:cubicBezTo>
                <a:cubicBezTo>
                  <a:pt x="12" y="177"/>
                  <a:pt x="8" y="170"/>
                  <a:pt x="7" y="167"/>
                </a:cubicBezTo>
                <a:cubicBezTo>
                  <a:pt x="0" y="150"/>
                  <a:pt x="14" y="135"/>
                  <a:pt x="25" y="123"/>
                </a:cubicBezTo>
                <a:cubicBezTo>
                  <a:pt x="29" y="119"/>
                  <a:pt x="29" y="119"/>
                  <a:pt x="29" y="119"/>
                </a:cubicBezTo>
                <a:cubicBezTo>
                  <a:pt x="33" y="114"/>
                  <a:pt x="39" y="107"/>
                  <a:pt x="49" y="103"/>
                </a:cubicBezTo>
                <a:cubicBezTo>
                  <a:pt x="53" y="102"/>
                  <a:pt x="57" y="101"/>
                  <a:pt x="61" y="101"/>
                </a:cubicBezTo>
                <a:cubicBezTo>
                  <a:pt x="68" y="101"/>
                  <a:pt x="74" y="103"/>
                  <a:pt x="79" y="105"/>
                </a:cubicBezTo>
                <a:cubicBezTo>
                  <a:pt x="84" y="92"/>
                  <a:pt x="94" y="88"/>
                  <a:pt x="102" y="88"/>
                </a:cubicBezTo>
                <a:cubicBezTo>
                  <a:pt x="111" y="88"/>
                  <a:pt x="119" y="92"/>
                  <a:pt x="124" y="96"/>
                </a:cubicBezTo>
                <a:cubicBezTo>
                  <a:pt x="128" y="98"/>
                  <a:pt x="128" y="98"/>
                  <a:pt x="128" y="98"/>
                </a:cubicBezTo>
                <a:cubicBezTo>
                  <a:pt x="133" y="94"/>
                  <a:pt x="133" y="94"/>
                  <a:pt x="133" y="94"/>
                </a:cubicBezTo>
                <a:cubicBezTo>
                  <a:pt x="132" y="88"/>
                  <a:pt x="132" y="83"/>
                  <a:pt x="133" y="77"/>
                </a:cubicBezTo>
                <a:cubicBezTo>
                  <a:pt x="136" y="67"/>
                  <a:pt x="145" y="60"/>
                  <a:pt x="156" y="58"/>
                </a:cubicBezTo>
                <a:cubicBezTo>
                  <a:pt x="158" y="58"/>
                  <a:pt x="158" y="58"/>
                  <a:pt x="158" y="58"/>
                </a:cubicBezTo>
                <a:cubicBezTo>
                  <a:pt x="162" y="58"/>
                  <a:pt x="162" y="58"/>
                  <a:pt x="162" y="58"/>
                </a:cubicBezTo>
                <a:cubicBezTo>
                  <a:pt x="164" y="58"/>
                  <a:pt x="169" y="58"/>
                  <a:pt x="170" y="58"/>
                </a:cubicBezTo>
                <a:cubicBezTo>
                  <a:pt x="175" y="58"/>
                  <a:pt x="179" y="57"/>
                  <a:pt x="181" y="56"/>
                </a:cubicBezTo>
                <a:cubicBezTo>
                  <a:pt x="188" y="53"/>
                  <a:pt x="192" y="51"/>
                  <a:pt x="195" y="50"/>
                </a:cubicBezTo>
                <a:cubicBezTo>
                  <a:pt x="199" y="49"/>
                  <a:pt x="202" y="48"/>
                  <a:pt x="205" y="48"/>
                </a:cubicBezTo>
                <a:cubicBezTo>
                  <a:pt x="214" y="48"/>
                  <a:pt x="221" y="51"/>
                  <a:pt x="227" y="56"/>
                </a:cubicBezTo>
                <a:cubicBezTo>
                  <a:pt x="228" y="58"/>
                  <a:pt x="228" y="58"/>
                  <a:pt x="228" y="58"/>
                </a:cubicBezTo>
                <a:cubicBezTo>
                  <a:pt x="231" y="62"/>
                  <a:pt x="231" y="62"/>
                  <a:pt x="231" y="62"/>
                </a:cubicBezTo>
                <a:cubicBezTo>
                  <a:pt x="234" y="58"/>
                  <a:pt x="237" y="55"/>
                  <a:pt x="240" y="52"/>
                </a:cubicBezTo>
                <a:cubicBezTo>
                  <a:pt x="243" y="49"/>
                  <a:pt x="246" y="46"/>
                  <a:pt x="249" y="44"/>
                </a:cubicBezTo>
                <a:cubicBezTo>
                  <a:pt x="254" y="40"/>
                  <a:pt x="259" y="37"/>
                  <a:pt x="264" y="34"/>
                </a:cubicBezTo>
                <a:cubicBezTo>
                  <a:pt x="267" y="32"/>
                  <a:pt x="270" y="30"/>
                  <a:pt x="273" y="28"/>
                </a:cubicBezTo>
                <a:cubicBezTo>
                  <a:pt x="275" y="26"/>
                  <a:pt x="278" y="24"/>
                  <a:pt x="280" y="22"/>
                </a:cubicBezTo>
                <a:cubicBezTo>
                  <a:pt x="287" y="16"/>
                  <a:pt x="295" y="9"/>
                  <a:pt x="306" y="5"/>
                </a:cubicBezTo>
                <a:cubicBezTo>
                  <a:pt x="313" y="2"/>
                  <a:pt x="321" y="0"/>
                  <a:pt x="330" y="0"/>
                </a:cubicBezTo>
                <a:cubicBezTo>
                  <a:pt x="339" y="0"/>
                  <a:pt x="347" y="2"/>
                  <a:pt x="356" y="3"/>
                </a:cubicBezTo>
                <a:cubicBezTo>
                  <a:pt x="363" y="5"/>
                  <a:pt x="363" y="5"/>
                  <a:pt x="363" y="5"/>
                </a:cubicBezTo>
                <a:cubicBezTo>
                  <a:pt x="367" y="5"/>
                  <a:pt x="372" y="6"/>
                  <a:pt x="377" y="6"/>
                </a:cubicBezTo>
                <a:cubicBezTo>
                  <a:pt x="381" y="6"/>
                  <a:pt x="381" y="6"/>
                  <a:pt x="381" y="6"/>
                </a:cubicBezTo>
                <a:cubicBezTo>
                  <a:pt x="383" y="5"/>
                  <a:pt x="385" y="5"/>
                  <a:pt x="388" y="5"/>
                </a:cubicBezTo>
                <a:cubicBezTo>
                  <a:pt x="392" y="4"/>
                  <a:pt x="397" y="3"/>
                  <a:pt x="402" y="3"/>
                </a:cubicBezTo>
                <a:cubicBezTo>
                  <a:pt x="404" y="3"/>
                  <a:pt x="406" y="3"/>
                  <a:pt x="408" y="4"/>
                </a:cubicBezTo>
                <a:cubicBezTo>
                  <a:pt x="421" y="5"/>
                  <a:pt x="432" y="13"/>
                  <a:pt x="435" y="24"/>
                </a:cubicBezTo>
                <a:cubicBezTo>
                  <a:pt x="437" y="24"/>
                  <a:pt x="438" y="24"/>
                  <a:pt x="439" y="24"/>
                </a:cubicBezTo>
                <a:cubicBezTo>
                  <a:pt x="447" y="24"/>
                  <a:pt x="453" y="25"/>
                  <a:pt x="458" y="28"/>
                </a:cubicBezTo>
                <a:cubicBezTo>
                  <a:pt x="462" y="31"/>
                  <a:pt x="465" y="34"/>
                  <a:pt x="467" y="36"/>
                </a:cubicBezTo>
                <a:cubicBezTo>
                  <a:pt x="471" y="36"/>
                  <a:pt x="473" y="35"/>
                  <a:pt x="476" y="35"/>
                </a:cubicBezTo>
                <a:cubicBezTo>
                  <a:pt x="483" y="35"/>
                  <a:pt x="489" y="37"/>
                  <a:pt x="494" y="41"/>
                </a:cubicBezTo>
                <a:cubicBezTo>
                  <a:pt x="498" y="43"/>
                  <a:pt x="500" y="46"/>
                  <a:pt x="502" y="48"/>
                </a:cubicBezTo>
                <a:cubicBezTo>
                  <a:pt x="503" y="48"/>
                  <a:pt x="506" y="49"/>
                  <a:pt x="508" y="49"/>
                </a:cubicBezTo>
                <a:cubicBezTo>
                  <a:pt x="514" y="50"/>
                  <a:pt x="522" y="52"/>
                  <a:pt x="529" y="57"/>
                </a:cubicBezTo>
                <a:cubicBezTo>
                  <a:pt x="540" y="64"/>
                  <a:pt x="550" y="67"/>
                  <a:pt x="558" y="67"/>
                </a:cubicBezTo>
                <a:cubicBezTo>
                  <a:pt x="561" y="67"/>
                  <a:pt x="564" y="67"/>
                  <a:pt x="567" y="66"/>
                </a:cubicBezTo>
                <a:cubicBezTo>
                  <a:pt x="572" y="63"/>
                  <a:pt x="574" y="62"/>
                  <a:pt x="576" y="61"/>
                </a:cubicBezTo>
                <a:cubicBezTo>
                  <a:pt x="581" y="60"/>
                  <a:pt x="586" y="59"/>
                  <a:pt x="592" y="59"/>
                </a:cubicBezTo>
                <a:cubicBezTo>
                  <a:pt x="601" y="59"/>
                  <a:pt x="610" y="62"/>
                  <a:pt x="617" y="67"/>
                </a:cubicBezTo>
                <a:cubicBezTo>
                  <a:pt x="631" y="61"/>
                  <a:pt x="643" y="56"/>
                  <a:pt x="650" y="47"/>
                </a:cubicBezTo>
                <a:cubicBezTo>
                  <a:pt x="656" y="39"/>
                  <a:pt x="664" y="28"/>
                  <a:pt x="679" y="27"/>
                </a:cubicBezTo>
                <a:cubicBezTo>
                  <a:pt x="679" y="27"/>
                  <a:pt x="680" y="27"/>
                  <a:pt x="680" y="27"/>
                </a:cubicBezTo>
                <a:cubicBezTo>
                  <a:pt x="685" y="27"/>
                  <a:pt x="688" y="28"/>
                  <a:pt x="691" y="28"/>
                </a:cubicBezTo>
                <a:cubicBezTo>
                  <a:pt x="692" y="27"/>
                  <a:pt x="694" y="26"/>
                  <a:pt x="696" y="25"/>
                </a:cubicBezTo>
                <a:cubicBezTo>
                  <a:pt x="700" y="24"/>
                  <a:pt x="704" y="23"/>
                  <a:pt x="708" y="23"/>
                </a:cubicBezTo>
                <a:cubicBezTo>
                  <a:pt x="713" y="23"/>
                  <a:pt x="718" y="25"/>
                  <a:pt x="721" y="26"/>
                </a:cubicBezTo>
                <a:cubicBezTo>
                  <a:pt x="726" y="21"/>
                  <a:pt x="731" y="16"/>
                  <a:pt x="739" y="14"/>
                </a:cubicBezTo>
                <a:cubicBezTo>
                  <a:pt x="741" y="14"/>
                  <a:pt x="741" y="14"/>
                  <a:pt x="741" y="14"/>
                </a:cubicBezTo>
                <a:cubicBezTo>
                  <a:pt x="745" y="14"/>
                  <a:pt x="745" y="14"/>
                  <a:pt x="745" y="14"/>
                </a:cubicBezTo>
                <a:cubicBezTo>
                  <a:pt x="758" y="14"/>
                  <a:pt x="767" y="22"/>
                  <a:pt x="772" y="27"/>
                </a:cubicBezTo>
                <a:cubicBezTo>
                  <a:pt x="775" y="30"/>
                  <a:pt x="777" y="31"/>
                  <a:pt x="779" y="33"/>
                </a:cubicBezTo>
                <a:cubicBezTo>
                  <a:pt x="783" y="35"/>
                  <a:pt x="786" y="38"/>
                  <a:pt x="789" y="41"/>
                </a:cubicBezTo>
                <a:cubicBezTo>
                  <a:pt x="799" y="51"/>
                  <a:pt x="800" y="62"/>
                  <a:pt x="800" y="68"/>
                </a:cubicBezTo>
                <a:cubicBezTo>
                  <a:pt x="803" y="72"/>
                  <a:pt x="803" y="72"/>
                  <a:pt x="803" y="72"/>
                </a:cubicBezTo>
                <a:cubicBezTo>
                  <a:pt x="808" y="77"/>
                  <a:pt x="820" y="87"/>
                  <a:pt x="817" y="103"/>
                </a:cubicBezTo>
                <a:cubicBezTo>
                  <a:pt x="817" y="105"/>
                  <a:pt x="817" y="106"/>
                  <a:pt x="816" y="107"/>
                </a:cubicBezTo>
                <a:cubicBezTo>
                  <a:pt x="819" y="109"/>
                  <a:pt x="833" y="118"/>
                  <a:pt x="833" y="118"/>
                </a:cubicBezTo>
                <a:cubicBezTo>
                  <a:pt x="861" y="138"/>
                  <a:pt x="861" y="138"/>
                  <a:pt x="861" y="138"/>
                </a:cubicBezTo>
                <a:cubicBezTo>
                  <a:pt x="830" y="153"/>
                  <a:pt x="830" y="153"/>
                  <a:pt x="830" y="153"/>
                </a:cubicBezTo>
                <a:cubicBezTo>
                  <a:pt x="828" y="154"/>
                  <a:pt x="826" y="155"/>
                  <a:pt x="825" y="156"/>
                </a:cubicBezTo>
                <a:cubicBezTo>
                  <a:pt x="823" y="158"/>
                  <a:pt x="822" y="160"/>
                  <a:pt x="820" y="162"/>
                </a:cubicBezTo>
                <a:cubicBezTo>
                  <a:pt x="818" y="166"/>
                  <a:pt x="815" y="170"/>
                  <a:pt x="811" y="173"/>
                </a:cubicBezTo>
                <a:cubicBezTo>
                  <a:pt x="808" y="177"/>
                  <a:pt x="808" y="177"/>
                  <a:pt x="812" y="189"/>
                </a:cubicBezTo>
                <a:cubicBezTo>
                  <a:pt x="813" y="195"/>
                  <a:pt x="815" y="200"/>
                  <a:pt x="816" y="205"/>
                </a:cubicBezTo>
                <a:cubicBezTo>
                  <a:pt x="816" y="208"/>
                  <a:pt x="817" y="211"/>
                  <a:pt x="817" y="214"/>
                </a:cubicBezTo>
                <a:cubicBezTo>
                  <a:pt x="817" y="217"/>
                  <a:pt x="817" y="220"/>
                  <a:pt x="818" y="222"/>
                </a:cubicBezTo>
                <a:cubicBezTo>
                  <a:pt x="819" y="223"/>
                  <a:pt x="820" y="224"/>
                  <a:pt x="820" y="226"/>
                </a:cubicBezTo>
                <a:cubicBezTo>
                  <a:pt x="822" y="227"/>
                  <a:pt x="823" y="229"/>
                  <a:pt x="824" y="231"/>
                </a:cubicBezTo>
                <a:cubicBezTo>
                  <a:pt x="828" y="238"/>
                  <a:pt x="830" y="245"/>
                  <a:pt x="831" y="251"/>
                </a:cubicBezTo>
                <a:cubicBezTo>
                  <a:pt x="842" y="296"/>
                  <a:pt x="842" y="296"/>
                  <a:pt x="842" y="296"/>
                </a:cubicBezTo>
                <a:cubicBezTo>
                  <a:pt x="827" y="303"/>
                  <a:pt x="827" y="303"/>
                  <a:pt x="827" y="303"/>
                </a:cubicBezTo>
                <a:cubicBezTo>
                  <a:pt x="827" y="303"/>
                  <a:pt x="825" y="304"/>
                  <a:pt x="822" y="306"/>
                </a:cubicBezTo>
                <a:cubicBezTo>
                  <a:pt x="819" y="309"/>
                  <a:pt x="819" y="309"/>
                  <a:pt x="819" y="309"/>
                </a:cubicBezTo>
                <a:cubicBezTo>
                  <a:pt x="816" y="312"/>
                  <a:pt x="811" y="318"/>
                  <a:pt x="801" y="318"/>
                </a:cubicBezTo>
                <a:cubicBezTo>
                  <a:pt x="796" y="318"/>
                  <a:pt x="796" y="318"/>
                  <a:pt x="796" y="318"/>
                </a:cubicBezTo>
                <a:cubicBezTo>
                  <a:pt x="794" y="317"/>
                  <a:pt x="794" y="317"/>
                  <a:pt x="794" y="317"/>
                </a:cubicBezTo>
                <a:cubicBezTo>
                  <a:pt x="779" y="320"/>
                  <a:pt x="779" y="320"/>
                  <a:pt x="779" y="320"/>
                </a:cubicBezTo>
                <a:cubicBezTo>
                  <a:pt x="777" y="302"/>
                  <a:pt x="777" y="302"/>
                  <a:pt x="777" y="302"/>
                </a:cubicBezTo>
                <a:cubicBezTo>
                  <a:pt x="777" y="301"/>
                  <a:pt x="776" y="299"/>
                  <a:pt x="776" y="297"/>
                </a:cubicBezTo>
                <a:cubicBezTo>
                  <a:pt x="772" y="296"/>
                  <a:pt x="769" y="294"/>
                  <a:pt x="766" y="293"/>
                </a:cubicBezTo>
                <a:cubicBezTo>
                  <a:pt x="764" y="294"/>
                  <a:pt x="762" y="295"/>
                  <a:pt x="759" y="295"/>
                </a:cubicBezTo>
                <a:cubicBezTo>
                  <a:pt x="758" y="295"/>
                  <a:pt x="758" y="295"/>
                  <a:pt x="758" y="295"/>
                </a:cubicBezTo>
                <a:cubicBezTo>
                  <a:pt x="749" y="295"/>
                  <a:pt x="744" y="293"/>
                  <a:pt x="740" y="290"/>
                </a:cubicBezTo>
                <a:cubicBezTo>
                  <a:pt x="739" y="291"/>
                  <a:pt x="738" y="293"/>
                  <a:pt x="737" y="294"/>
                </a:cubicBezTo>
                <a:cubicBezTo>
                  <a:pt x="731" y="298"/>
                  <a:pt x="731" y="298"/>
                  <a:pt x="731" y="298"/>
                </a:cubicBezTo>
                <a:cubicBezTo>
                  <a:pt x="721" y="299"/>
                  <a:pt x="721" y="299"/>
                  <a:pt x="721" y="299"/>
                </a:cubicBezTo>
                <a:cubicBezTo>
                  <a:pt x="719" y="299"/>
                  <a:pt x="716" y="299"/>
                  <a:pt x="713" y="298"/>
                </a:cubicBezTo>
                <a:cubicBezTo>
                  <a:pt x="713" y="298"/>
                  <a:pt x="712" y="298"/>
                  <a:pt x="712" y="298"/>
                </a:cubicBezTo>
                <a:cubicBezTo>
                  <a:pt x="710" y="298"/>
                  <a:pt x="708" y="299"/>
                  <a:pt x="707" y="300"/>
                </a:cubicBezTo>
                <a:cubicBezTo>
                  <a:pt x="705" y="301"/>
                  <a:pt x="702" y="303"/>
                  <a:pt x="700" y="304"/>
                </a:cubicBezTo>
                <a:cubicBezTo>
                  <a:pt x="694" y="307"/>
                  <a:pt x="688" y="308"/>
                  <a:pt x="682" y="308"/>
                </a:cubicBezTo>
                <a:cubicBezTo>
                  <a:pt x="674" y="308"/>
                  <a:pt x="666" y="306"/>
                  <a:pt x="659" y="304"/>
                </a:cubicBezTo>
                <a:cubicBezTo>
                  <a:pt x="654" y="303"/>
                  <a:pt x="649" y="302"/>
                  <a:pt x="645" y="302"/>
                </a:cubicBezTo>
                <a:cubicBezTo>
                  <a:pt x="640" y="303"/>
                  <a:pt x="638" y="305"/>
                  <a:pt x="636" y="306"/>
                </a:cubicBezTo>
                <a:cubicBezTo>
                  <a:pt x="633" y="309"/>
                  <a:pt x="629" y="312"/>
                  <a:pt x="623" y="315"/>
                </a:cubicBezTo>
                <a:cubicBezTo>
                  <a:pt x="616" y="318"/>
                  <a:pt x="609" y="318"/>
                  <a:pt x="603" y="318"/>
                </a:cubicBezTo>
                <a:cubicBezTo>
                  <a:pt x="603" y="318"/>
                  <a:pt x="603" y="318"/>
                  <a:pt x="602" y="318"/>
                </a:cubicBezTo>
                <a:cubicBezTo>
                  <a:pt x="589" y="318"/>
                  <a:pt x="579" y="318"/>
                  <a:pt x="569" y="317"/>
                </a:cubicBezTo>
                <a:cubicBezTo>
                  <a:pt x="563" y="316"/>
                  <a:pt x="559" y="316"/>
                  <a:pt x="555" y="316"/>
                </a:cubicBezTo>
                <a:cubicBezTo>
                  <a:pt x="551" y="316"/>
                  <a:pt x="548" y="316"/>
                  <a:pt x="545" y="318"/>
                </a:cubicBezTo>
                <a:cubicBezTo>
                  <a:pt x="540" y="322"/>
                  <a:pt x="538" y="323"/>
                  <a:pt x="536" y="324"/>
                </a:cubicBezTo>
                <a:cubicBezTo>
                  <a:pt x="530" y="328"/>
                  <a:pt x="522" y="330"/>
                  <a:pt x="514" y="330"/>
                </a:cubicBezTo>
                <a:cubicBezTo>
                  <a:pt x="509" y="330"/>
                  <a:pt x="505" y="329"/>
                  <a:pt x="501" y="329"/>
                </a:cubicBezTo>
                <a:cubicBezTo>
                  <a:pt x="497" y="328"/>
                  <a:pt x="495" y="328"/>
                  <a:pt x="493" y="328"/>
                </a:cubicBezTo>
                <a:cubicBezTo>
                  <a:pt x="488" y="328"/>
                  <a:pt x="486" y="329"/>
                  <a:pt x="486" y="329"/>
                </a:cubicBezTo>
                <a:cubicBezTo>
                  <a:pt x="484" y="331"/>
                  <a:pt x="483" y="336"/>
                  <a:pt x="483" y="339"/>
                </a:cubicBezTo>
                <a:cubicBezTo>
                  <a:pt x="478" y="360"/>
                  <a:pt x="470" y="373"/>
                  <a:pt x="458" y="380"/>
                </a:cubicBezTo>
                <a:cubicBezTo>
                  <a:pt x="454" y="382"/>
                  <a:pt x="449" y="384"/>
                  <a:pt x="446" y="385"/>
                </a:cubicBezTo>
                <a:cubicBezTo>
                  <a:pt x="435" y="367"/>
                  <a:pt x="435" y="367"/>
                  <a:pt x="435" y="367"/>
                </a:cubicBezTo>
                <a:cubicBezTo>
                  <a:pt x="440" y="387"/>
                  <a:pt x="440" y="387"/>
                  <a:pt x="440" y="387"/>
                </a:cubicBezTo>
                <a:cubicBezTo>
                  <a:pt x="426" y="391"/>
                  <a:pt x="426" y="391"/>
                  <a:pt x="426" y="391"/>
                </a:cubicBezTo>
                <a:lnTo>
                  <a:pt x="415" y="376"/>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76"/>
          <p:cNvSpPr>
            <a:spLocks/>
          </p:cNvSpPr>
          <p:nvPr/>
        </p:nvSpPr>
        <p:spPr bwMode="auto">
          <a:xfrm>
            <a:off x="10475913" y="2789238"/>
            <a:ext cx="3040063" cy="2759075"/>
          </a:xfrm>
          <a:custGeom>
            <a:avLst/>
            <a:gdLst>
              <a:gd name="T0" fmla="*/ 315 w 960"/>
              <a:gd name="T1" fmla="*/ 865 h 871"/>
              <a:gd name="T2" fmla="*/ 283 w 960"/>
              <a:gd name="T3" fmla="*/ 845 h 871"/>
              <a:gd name="T4" fmla="*/ 244 w 960"/>
              <a:gd name="T5" fmla="*/ 836 h 871"/>
              <a:gd name="T6" fmla="*/ 197 w 960"/>
              <a:gd name="T7" fmla="*/ 841 h 871"/>
              <a:gd name="T8" fmla="*/ 145 w 960"/>
              <a:gd name="T9" fmla="*/ 820 h 871"/>
              <a:gd name="T10" fmla="*/ 107 w 960"/>
              <a:gd name="T11" fmla="*/ 790 h 871"/>
              <a:gd name="T12" fmla="*/ 58 w 960"/>
              <a:gd name="T13" fmla="*/ 749 h 871"/>
              <a:gd name="T14" fmla="*/ 56 w 960"/>
              <a:gd name="T15" fmla="*/ 720 h 871"/>
              <a:gd name="T16" fmla="*/ 48 w 960"/>
              <a:gd name="T17" fmla="*/ 696 h 871"/>
              <a:gd name="T18" fmla="*/ 3 w 960"/>
              <a:gd name="T19" fmla="*/ 668 h 871"/>
              <a:gd name="T20" fmla="*/ 76 w 960"/>
              <a:gd name="T21" fmla="*/ 557 h 871"/>
              <a:gd name="T22" fmla="*/ 106 w 960"/>
              <a:gd name="T23" fmla="*/ 554 h 871"/>
              <a:gd name="T24" fmla="*/ 132 w 960"/>
              <a:gd name="T25" fmla="*/ 564 h 871"/>
              <a:gd name="T26" fmla="*/ 171 w 960"/>
              <a:gd name="T27" fmla="*/ 536 h 871"/>
              <a:gd name="T28" fmla="*/ 199 w 960"/>
              <a:gd name="T29" fmla="*/ 527 h 871"/>
              <a:gd name="T30" fmla="*/ 250 w 960"/>
              <a:gd name="T31" fmla="*/ 493 h 871"/>
              <a:gd name="T32" fmla="*/ 276 w 960"/>
              <a:gd name="T33" fmla="*/ 440 h 871"/>
              <a:gd name="T34" fmla="*/ 279 w 960"/>
              <a:gd name="T35" fmla="*/ 325 h 871"/>
              <a:gd name="T36" fmla="*/ 325 w 960"/>
              <a:gd name="T37" fmla="*/ 284 h 871"/>
              <a:gd name="T38" fmla="*/ 372 w 960"/>
              <a:gd name="T39" fmla="*/ 289 h 871"/>
              <a:gd name="T40" fmla="*/ 374 w 960"/>
              <a:gd name="T41" fmla="*/ 246 h 871"/>
              <a:gd name="T42" fmla="*/ 440 w 960"/>
              <a:gd name="T43" fmla="*/ 165 h 871"/>
              <a:gd name="T44" fmla="*/ 481 w 960"/>
              <a:gd name="T45" fmla="*/ 162 h 871"/>
              <a:gd name="T46" fmla="*/ 518 w 960"/>
              <a:gd name="T47" fmla="*/ 164 h 871"/>
              <a:gd name="T48" fmla="*/ 499 w 960"/>
              <a:gd name="T49" fmla="*/ 98 h 871"/>
              <a:gd name="T50" fmla="*/ 568 w 960"/>
              <a:gd name="T51" fmla="*/ 50 h 871"/>
              <a:gd name="T52" fmla="*/ 606 w 960"/>
              <a:gd name="T53" fmla="*/ 6 h 871"/>
              <a:gd name="T54" fmla="*/ 629 w 960"/>
              <a:gd name="T55" fmla="*/ 9 h 871"/>
              <a:gd name="T56" fmla="*/ 665 w 960"/>
              <a:gd name="T57" fmla="*/ 69 h 871"/>
              <a:gd name="T58" fmla="*/ 680 w 960"/>
              <a:gd name="T59" fmla="*/ 96 h 871"/>
              <a:gd name="T60" fmla="*/ 695 w 960"/>
              <a:gd name="T61" fmla="*/ 93 h 871"/>
              <a:gd name="T62" fmla="*/ 722 w 960"/>
              <a:gd name="T63" fmla="*/ 123 h 871"/>
              <a:gd name="T64" fmla="*/ 756 w 960"/>
              <a:gd name="T65" fmla="*/ 267 h 871"/>
              <a:gd name="T66" fmla="*/ 761 w 960"/>
              <a:gd name="T67" fmla="*/ 298 h 871"/>
              <a:gd name="T68" fmla="*/ 779 w 960"/>
              <a:gd name="T69" fmla="*/ 300 h 871"/>
              <a:gd name="T70" fmla="*/ 852 w 960"/>
              <a:gd name="T71" fmla="*/ 325 h 871"/>
              <a:gd name="T72" fmla="*/ 875 w 960"/>
              <a:gd name="T73" fmla="*/ 333 h 871"/>
              <a:gd name="T74" fmla="*/ 904 w 960"/>
              <a:gd name="T75" fmla="*/ 328 h 871"/>
              <a:gd name="T76" fmla="*/ 939 w 960"/>
              <a:gd name="T77" fmla="*/ 395 h 871"/>
              <a:gd name="T78" fmla="*/ 942 w 960"/>
              <a:gd name="T79" fmla="*/ 412 h 871"/>
              <a:gd name="T80" fmla="*/ 957 w 960"/>
              <a:gd name="T81" fmla="*/ 452 h 871"/>
              <a:gd name="T82" fmla="*/ 907 w 960"/>
              <a:gd name="T83" fmla="*/ 532 h 871"/>
              <a:gd name="T84" fmla="*/ 858 w 960"/>
              <a:gd name="T85" fmla="*/ 601 h 871"/>
              <a:gd name="T86" fmla="*/ 825 w 960"/>
              <a:gd name="T87" fmla="*/ 666 h 871"/>
              <a:gd name="T88" fmla="*/ 749 w 960"/>
              <a:gd name="T89" fmla="*/ 712 h 871"/>
              <a:gd name="T90" fmla="*/ 755 w 960"/>
              <a:gd name="T91" fmla="*/ 774 h 871"/>
              <a:gd name="T92" fmla="*/ 775 w 960"/>
              <a:gd name="T93" fmla="*/ 821 h 871"/>
              <a:gd name="T94" fmla="*/ 720 w 960"/>
              <a:gd name="T95" fmla="*/ 838 h 871"/>
              <a:gd name="T96" fmla="*/ 655 w 960"/>
              <a:gd name="T97" fmla="*/ 828 h 871"/>
              <a:gd name="T98" fmla="*/ 610 w 960"/>
              <a:gd name="T99" fmla="*/ 822 h 871"/>
              <a:gd name="T100" fmla="*/ 556 w 960"/>
              <a:gd name="T101" fmla="*/ 839 h 871"/>
              <a:gd name="T102" fmla="*/ 513 w 960"/>
              <a:gd name="T103" fmla="*/ 853 h 871"/>
              <a:gd name="T104" fmla="*/ 467 w 960"/>
              <a:gd name="T105" fmla="*/ 863 h 871"/>
              <a:gd name="T106" fmla="*/ 387 w 960"/>
              <a:gd name="T107" fmla="*/ 859 h 871"/>
              <a:gd name="T108" fmla="*/ 343 w 960"/>
              <a:gd name="T109" fmla="*/ 871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0" h="871">
                <a:moveTo>
                  <a:pt x="343" y="871"/>
                </a:moveTo>
                <a:cubicBezTo>
                  <a:pt x="339" y="870"/>
                  <a:pt x="333" y="869"/>
                  <a:pt x="328" y="867"/>
                </a:cubicBezTo>
                <a:cubicBezTo>
                  <a:pt x="323" y="866"/>
                  <a:pt x="318" y="865"/>
                  <a:pt x="315" y="865"/>
                </a:cubicBezTo>
                <a:cubicBezTo>
                  <a:pt x="299" y="868"/>
                  <a:pt x="299" y="868"/>
                  <a:pt x="299" y="868"/>
                </a:cubicBezTo>
                <a:cubicBezTo>
                  <a:pt x="292" y="852"/>
                  <a:pt x="292" y="852"/>
                  <a:pt x="292" y="852"/>
                </a:cubicBezTo>
                <a:cubicBezTo>
                  <a:pt x="290" y="848"/>
                  <a:pt x="287" y="845"/>
                  <a:pt x="283" y="845"/>
                </a:cubicBezTo>
                <a:cubicBezTo>
                  <a:pt x="276" y="844"/>
                  <a:pt x="272" y="844"/>
                  <a:pt x="267" y="843"/>
                </a:cubicBezTo>
                <a:cubicBezTo>
                  <a:pt x="263" y="842"/>
                  <a:pt x="260" y="840"/>
                  <a:pt x="258" y="839"/>
                </a:cubicBezTo>
                <a:cubicBezTo>
                  <a:pt x="252" y="836"/>
                  <a:pt x="248" y="836"/>
                  <a:pt x="244" y="836"/>
                </a:cubicBezTo>
                <a:cubicBezTo>
                  <a:pt x="236" y="836"/>
                  <a:pt x="229" y="837"/>
                  <a:pt x="222" y="839"/>
                </a:cubicBezTo>
                <a:cubicBezTo>
                  <a:pt x="216" y="840"/>
                  <a:pt x="216" y="840"/>
                  <a:pt x="216" y="840"/>
                </a:cubicBezTo>
                <a:cubicBezTo>
                  <a:pt x="210" y="841"/>
                  <a:pt x="204" y="841"/>
                  <a:pt x="197" y="841"/>
                </a:cubicBezTo>
                <a:cubicBezTo>
                  <a:pt x="173" y="841"/>
                  <a:pt x="161" y="832"/>
                  <a:pt x="154" y="824"/>
                </a:cubicBezTo>
                <a:cubicBezTo>
                  <a:pt x="151" y="820"/>
                  <a:pt x="151" y="820"/>
                  <a:pt x="151" y="820"/>
                </a:cubicBezTo>
                <a:cubicBezTo>
                  <a:pt x="149" y="820"/>
                  <a:pt x="147" y="820"/>
                  <a:pt x="145" y="820"/>
                </a:cubicBezTo>
                <a:cubicBezTo>
                  <a:pt x="142" y="820"/>
                  <a:pt x="137" y="820"/>
                  <a:pt x="137" y="820"/>
                </a:cubicBezTo>
                <a:cubicBezTo>
                  <a:pt x="132" y="819"/>
                  <a:pt x="132" y="819"/>
                  <a:pt x="132" y="819"/>
                </a:cubicBezTo>
                <a:cubicBezTo>
                  <a:pt x="115" y="816"/>
                  <a:pt x="110" y="800"/>
                  <a:pt x="107" y="790"/>
                </a:cubicBezTo>
                <a:cubicBezTo>
                  <a:pt x="106" y="787"/>
                  <a:pt x="104" y="782"/>
                  <a:pt x="102" y="781"/>
                </a:cubicBezTo>
                <a:cubicBezTo>
                  <a:pt x="102" y="780"/>
                  <a:pt x="94" y="779"/>
                  <a:pt x="92" y="778"/>
                </a:cubicBezTo>
                <a:cubicBezTo>
                  <a:pt x="75" y="773"/>
                  <a:pt x="66" y="760"/>
                  <a:pt x="58" y="749"/>
                </a:cubicBezTo>
                <a:cubicBezTo>
                  <a:pt x="55" y="745"/>
                  <a:pt x="55" y="745"/>
                  <a:pt x="55" y="745"/>
                </a:cubicBezTo>
                <a:cubicBezTo>
                  <a:pt x="54" y="740"/>
                  <a:pt x="54" y="740"/>
                  <a:pt x="54" y="740"/>
                </a:cubicBezTo>
                <a:cubicBezTo>
                  <a:pt x="53" y="732"/>
                  <a:pt x="55" y="725"/>
                  <a:pt x="56" y="720"/>
                </a:cubicBezTo>
                <a:cubicBezTo>
                  <a:pt x="56" y="717"/>
                  <a:pt x="57" y="713"/>
                  <a:pt x="57" y="712"/>
                </a:cubicBezTo>
                <a:cubicBezTo>
                  <a:pt x="54" y="709"/>
                  <a:pt x="51" y="705"/>
                  <a:pt x="49" y="700"/>
                </a:cubicBezTo>
                <a:cubicBezTo>
                  <a:pt x="49" y="699"/>
                  <a:pt x="48" y="697"/>
                  <a:pt x="48" y="696"/>
                </a:cubicBezTo>
                <a:cubicBezTo>
                  <a:pt x="42" y="696"/>
                  <a:pt x="42" y="696"/>
                  <a:pt x="42" y="696"/>
                </a:cubicBezTo>
                <a:cubicBezTo>
                  <a:pt x="26" y="696"/>
                  <a:pt x="10" y="685"/>
                  <a:pt x="4" y="670"/>
                </a:cubicBezTo>
                <a:cubicBezTo>
                  <a:pt x="3" y="668"/>
                  <a:pt x="3" y="668"/>
                  <a:pt x="3" y="668"/>
                </a:cubicBezTo>
                <a:cubicBezTo>
                  <a:pt x="3" y="665"/>
                  <a:pt x="3" y="665"/>
                  <a:pt x="3" y="665"/>
                </a:cubicBezTo>
                <a:cubicBezTo>
                  <a:pt x="0" y="642"/>
                  <a:pt x="9" y="617"/>
                  <a:pt x="26" y="596"/>
                </a:cubicBezTo>
                <a:cubicBezTo>
                  <a:pt x="41" y="580"/>
                  <a:pt x="60" y="568"/>
                  <a:pt x="76" y="557"/>
                </a:cubicBezTo>
                <a:cubicBezTo>
                  <a:pt x="80" y="554"/>
                  <a:pt x="87" y="551"/>
                  <a:pt x="94" y="551"/>
                </a:cubicBezTo>
                <a:cubicBezTo>
                  <a:pt x="99" y="551"/>
                  <a:pt x="99" y="551"/>
                  <a:pt x="99" y="551"/>
                </a:cubicBezTo>
                <a:cubicBezTo>
                  <a:pt x="106" y="554"/>
                  <a:pt x="106" y="554"/>
                  <a:pt x="106" y="554"/>
                </a:cubicBezTo>
                <a:cubicBezTo>
                  <a:pt x="112" y="557"/>
                  <a:pt x="115" y="561"/>
                  <a:pt x="116" y="563"/>
                </a:cubicBezTo>
                <a:cubicBezTo>
                  <a:pt x="118" y="566"/>
                  <a:pt x="121" y="567"/>
                  <a:pt x="125" y="567"/>
                </a:cubicBezTo>
                <a:cubicBezTo>
                  <a:pt x="128" y="567"/>
                  <a:pt x="131" y="566"/>
                  <a:pt x="132" y="564"/>
                </a:cubicBezTo>
                <a:cubicBezTo>
                  <a:pt x="133" y="563"/>
                  <a:pt x="134" y="561"/>
                  <a:pt x="135" y="559"/>
                </a:cubicBezTo>
                <a:cubicBezTo>
                  <a:pt x="139" y="553"/>
                  <a:pt x="144" y="545"/>
                  <a:pt x="154" y="540"/>
                </a:cubicBezTo>
                <a:cubicBezTo>
                  <a:pt x="159" y="537"/>
                  <a:pt x="164" y="536"/>
                  <a:pt x="171" y="536"/>
                </a:cubicBezTo>
                <a:cubicBezTo>
                  <a:pt x="175" y="536"/>
                  <a:pt x="178" y="536"/>
                  <a:pt x="182" y="537"/>
                </a:cubicBezTo>
                <a:cubicBezTo>
                  <a:pt x="184" y="537"/>
                  <a:pt x="186" y="538"/>
                  <a:pt x="188" y="538"/>
                </a:cubicBezTo>
                <a:cubicBezTo>
                  <a:pt x="191" y="537"/>
                  <a:pt x="196" y="531"/>
                  <a:pt x="199" y="527"/>
                </a:cubicBezTo>
                <a:cubicBezTo>
                  <a:pt x="203" y="522"/>
                  <a:pt x="207" y="516"/>
                  <a:pt x="213" y="511"/>
                </a:cubicBezTo>
                <a:cubicBezTo>
                  <a:pt x="222" y="504"/>
                  <a:pt x="232" y="500"/>
                  <a:pt x="240" y="497"/>
                </a:cubicBezTo>
                <a:cubicBezTo>
                  <a:pt x="244" y="495"/>
                  <a:pt x="247" y="494"/>
                  <a:pt x="250" y="493"/>
                </a:cubicBezTo>
                <a:cubicBezTo>
                  <a:pt x="263" y="486"/>
                  <a:pt x="274" y="476"/>
                  <a:pt x="274" y="471"/>
                </a:cubicBezTo>
                <a:cubicBezTo>
                  <a:pt x="275" y="468"/>
                  <a:pt x="275" y="465"/>
                  <a:pt x="274" y="462"/>
                </a:cubicBezTo>
                <a:cubicBezTo>
                  <a:pt x="274" y="456"/>
                  <a:pt x="274" y="448"/>
                  <a:pt x="276" y="440"/>
                </a:cubicBezTo>
                <a:cubicBezTo>
                  <a:pt x="280" y="427"/>
                  <a:pt x="288" y="416"/>
                  <a:pt x="300" y="409"/>
                </a:cubicBezTo>
                <a:cubicBezTo>
                  <a:pt x="300" y="390"/>
                  <a:pt x="295" y="372"/>
                  <a:pt x="284" y="356"/>
                </a:cubicBezTo>
                <a:cubicBezTo>
                  <a:pt x="281" y="352"/>
                  <a:pt x="273" y="339"/>
                  <a:pt x="279" y="325"/>
                </a:cubicBezTo>
                <a:cubicBezTo>
                  <a:pt x="282" y="319"/>
                  <a:pt x="286" y="316"/>
                  <a:pt x="288" y="314"/>
                </a:cubicBezTo>
                <a:cubicBezTo>
                  <a:pt x="291" y="312"/>
                  <a:pt x="294" y="309"/>
                  <a:pt x="297" y="306"/>
                </a:cubicBezTo>
                <a:cubicBezTo>
                  <a:pt x="304" y="298"/>
                  <a:pt x="313" y="289"/>
                  <a:pt x="325" y="284"/>
                </a:cubicBezTo>
                <a:cubicBezTo>
                  <a:pt x="331" y="281"/>
                  <a:pt x="337" y="279"/>
                  <a:pt x="343" y="279"/>
                </a:cubicBezTo>
                <a:cubicBezTo>
                  <a:pt x="353" y="279"/>
                  <a:pt x="360" y="283"/>
                  <a:pt x="365" y="286"/>
                </a:cubicBezTo>
                <a:cubicBezTo>
                  <a:pt x="368" y="288"/>
                  <a:pt x="370" y="289"/>
                  <a:pt x="372" y="289"/>
                </a:cubicBezTo>
                <a:cubicBezTo>
                  <a:pt x="372" y="289"/>
                  <a:pt x="374" y="289"/>
                  <a:pt x="375" y="288"/>
                </a:cubicBezTo>
                <a:cubicBezTo>
                  <a:pt x="371" y="282"/>
                  <a:pt x="368" y="275"/>
                  <a:pt x="368" y="266"/>
                </a:cubicBezTo>
                <a:cubicBezTo>
                  <a:pt x="369" y="258"/>
                  <a:pt x="372" y="251"/>
                  <a:pt x="374" y="246"/>
                </a:cubicBezTo>
                <a:cubicBezTo>
                  <a:pt x="398" y="199"/>
                  <a:pt x="398" y="199"/>
                  <a:pt x="398" y="199"/>
                </a:cubicBezTo>
                <a:cubicBezTo>
                  <a:pt x="402" y="191"/>
                  <a:pt x="414" y="165"/>
                  <a:pt x="440" y="165"/>
                </a:cubicBezTo>
                <a:cubicBezTo>
                  <a:pt x="440" y="165"/>
                  <a:pt x="440" y="165"/>
                  <a:pt x="440" y="165"/>
                </a:cubicBezTo>
                <a:cubicBezTo>
                  <a:pt x="448" y="165"/>
                  <a:pt x="454" y="167"/>
                  <a:pt x="459" y="169"/>
                </a:cubicBezTo>
                <a:cubicBezTo>
                  <a:pt x="461" y="169"/>
                  <a:pt x="463" y="170"/>
                  <a:pt x="464" y="170"/>
                </a:cubicBezTo>
                <a:cubicBezTo>
                  <a:pt x="465" y="167"/>
                  <a:pt x="472" y="162"/>
                  <a:pt x="481" y="162"/>
                </a:cubicBezTo>
                <a:cubicBezTo>
                  <a:pt x="489" y="162"/>
                  <a:pt x="495" y="165"/>
                  <a:pt x="500" y="169"/>
                </a:cubicBezTo>
                <a:cubicBezTo>
                  <a:pt x="507" y="165"/>
                  <a:pt x="513" y="164"/>
                  <a:pt x="517" y="164"/>
                </a:cubicBezTo>
                <a:cubicBezTo>
                  <a:pt x="518" y="164"/>
                  <a:pt x="518" y="164"/>
                  <a:pt x="518" y="164"/>
                </a:cubicBezTo>
                <a:cubicBezTo>
                  <a:pt x="517" y="158"/>
                  <a:pt x="515" y="153"/>
                  <a:pt x="512" y="149"/>
                </a:cubicBezTo>
                <a:cubicBezTo>
                  <a:pt x="509" y="144"/>
                  <a:pt x="509" y="144"/>
                  <a:pt x="509" y="144"/>
                </a:cubicBezTo>
                <a:cubicBezTo>
                  <a:pt x="502" y="133"/>
                  <a:pt x="492" y="117"/>
                  <a:pt x="499" y="98"/>
                </a:cubicBezTo>
                <a:cubicBezTo>
                  <a:pt x="508" y="72"/>
                  <a:pt x="539" y="71"/>
                  <a:pt x="550" y="70"/>
                </a:cubicBezTo>
                <a:cubicBezTo>
                  <a:pt x="557" y="70"/>
                  <a:pt x="562" y="68"/>
                  <a:pt x="563" y="67"/>
                </a:cubicBezTo>
                <a:cubicBezTo>
                  <a:pt x="562" y="65"/>
                  <a:pt x="562" y="57"/>
                  <a:pt x="568" y="50"/>
                </a:cubicBezTo>
                <a:cubicBezTo>
                  <a:pt x="573" y="44"/>
                  <a:pt x="579" y="41"/>
                  <a:pt x="584" y="41"/>
                </a:cubicBezTo>
                <a:cubicBezTo>
                  <a:pt x="585" y="31"/>
                  <a:pt x="586" y="15"/>
                  <a:pt x="603" y="8"/>
                </a:cubicBezTo>
                <a:cubicBezTo>
                  <a:pt x="606" y="6"/>
                  <a:pt x="606" y="6"/>
                  <a:pt x="606" y="6"/>
                </a:cubicBezTo>
                <a:cubicBezTo>
                  <a:pt x="614" y="5"/>
                  <a:pt x="614" y="5"/>
                  <a:pt x="614" y="5"/>
                </a:cubicBezTo>
                <a:cubicBezTo>
                  <a:pt x="620" y="5"/>
                  <a:pt x="625" y="7"/>
                  <a:pt x="629" y="8"/>
                </a:cubicBezTo>
                <a:cubicBezTo>
                  <a:pt x="629" y="9"/>
                  <a:pt x="629" y="9"/>
                  <a:pt x="629" y="9"/>
                </a:cubicBezTo>
                <a:cubicBezTo>
                  <a:pt x="652" y="0"/>
                  <a:pt x="652" y="0"/>
                  <a:pt x="652" y="0"/>
                </a:cubicBezTo>
                <a:cubicBezTo>
                  <a:pt x="654" y="27"/>
                  <a:pt x="654" y="27"/>
                  <a:pt x="654" y="27"/>
                </a:cubicBezTo>
                <a:cubicBezTo>
                  <a:pt x="655" y="42"/>
                  <a:pt x="657" y="58"/>
                  <a:pt x="665" y="69"/>
                </a:cubicBezTo>
                <a:cubicBezTo>
                  <a:pt x="668" y="73"/>
                  <a:pt x="668" y="73"/>
                  <a:pt x="668" y="73"/>
                </a:cubicBezTo>
                <a:cubicBezTo>
                  <a:pt x="671" y="77"/>
                  <a:pt x="675" y="82"/>
                  <a:pt x="678" y="89"/>
                </a:cubicBezTo>
                <a:cubicBezTo>
                  <a:pt x="679" y="91"/>
                  <a:pt x="679" y="93"/>
                  <a:pt x="680" y="96"/>
                </a:cubicBezTo>
                <a:cubicBezTo>
                  <a:pt x="683" y="94"/>
                  <a:pt x="686" y="93"/>
                  <a:pt x="691" y="93"/>
                </a:cubicBezTo>
                <a:cubicBezTo>
                  <a:pt x="692" y="93"/>
                  <a:pt x="692" y="93"/>
                  <a:pt x="692" y="93"/>
                </a:cubicBezTo>
                <a:cubicBezTo>
                  <a:pt x="695" y="93"/>
                  <a:pt x="695" y="93"/>
                  <a:pt x="695" y="93"/>
                </a:cubicBezTo>
                <a:cubicBezTo>
                  <a:pt x="709" y="96"/>
                  <a:pt x="714" y="108"/>
                  <a:pt x="717" y="115"/>
                </a:cubicBezTo>
                <a:cubicBezTo>
                  <a:pt x="717" y="117"/>
                  <a:pt x="718" y="118"/>
                  <a:pt x="719" y="119"/>
                </a:cubicBezTo>
                <a:cubicBezTo>
                  <a:pt x="719" y="120"/>
                  <a:pt x="721" y="122"/>
                  <a:pt x="722" y="123"/>
                </a:cubicBezTo>
                <a:cubicBezTo>
                  <a:pt x="746" y="142"/>
                  <a:pt x="754" y="167"/>
                  <a:pt x="757" y="185"/>
                </a:cubicBezTo>
                <a:cubicBezTo>
                  <a:pt x="761" y="206"/>
                  <a:pt x="761" y="227"/>
                  <a:pt x="760" y="248"/>
                </a:cubicBezTo>
                <a:cubicBezTo>
                  <a:pt x="760" y="253"/>
                  <a:pt x="759" y="260"/>
                  <a:pt x="756" y="267"/>
                </a:cubicBezTo>
                <a:cubicBezTo>
                  <a:pt x="755" y="270"/>
                  <a:pt x="754" y="273"/>
                  <a:pt x="752" y="276"/>
                </a:cubicBezTo>
                <a:cubicBezTo>
                  <a:pt x="751" y="277"/>
                  <a:pt x="750" y="278"/>
                  <a:pt x="750" y="280"/>
                </a:cubicBezTo>
                <a:cubicBezTo>
                  <a:pt x="748" y="284"/>
                  <a:pt x="753" y="292"/>
                  <a:pt x="761" y="298"/>
                </a:cubicBezTo>
                <a:cubicBezTo>
                  <a:pt x="762" y="299"/>
                  <a:pt x="764" y="300"/>
                  <a:pt x="766" y="301"/>
                </a:cubicBezTo>
                <a:cubicBezTo>
                  <a:pt x="768" y="301"/>
                  <a:pt x="769" y="301"/>
                  <a:pt x="771" y="301"/>
                </a:cubicBezTo>
                <a:cubicBezTo>
                  <a:pt x="773" y="301"/>
                  <a:pt x="779" y="300"/>
                  <a:pt x="779" y="300"/>
                </a:cubicBezTo>
                <a:cubicBezTo>
                  <a:pt x="782" y="300"/>
                  <a:pt x="784" y="300"/>
                  <a:pt x="787" y="300"/>
                </a:cubicBezTo>
                <a:cubicBezTo>
                  <a:pt x="808" y="300"/>
                  <a:pt x="828" y="307"/>
                  <a:pt x="845" y="319"/>
                </a:cubicBezTo>
                <a:cubicBezTo>
                  <a:pt x="848" y="321"/>
                  <a:pt x="850" y="323"/>
                  <a:pt x="852" y="325"/>
                </a:cubicBezTo>
                <a:cubicBezTo>
                  <a:pt x="856" y="328"/>
                  <a:pt x="859" y="330"/>
                  <a:pt x="863" y="332"/>
                </a:cubicBezTo>
                <a:cubicBezTo>
                  <a:pt x="866" y="334"/>
                  <a:pt x="868" y="335"/>
                  <a:pt x="870" y="335"/>
                </a:cubicBezTo>
                <a:cubicBezTo>
                  <a:pt x="873" y="334"/>
                  <a:pt x="874" y="333"/>
                  <a:pt x="875" y="333"/>
                </a:cubicBezTo>
                <a:cubicBezTo>
                  <a:pt x="880" y="330"/>
                  <a:pt x="886" y="326"/>
                  <a:pt x="895" y="326"/>
                </a:cubicBezTo>
                <a:cubicBezTo>
                  <a:pt x="899" y="326"/>
                  <a:pt x="899" y="326"/>
                  <a:pt x="899" y="326"/>
                </a:cubicBezTo>
                <a:cubicBezTo>
                  <a:pt x="904" y="328"/>
                  <a:pt x="904" y="328"/>
                  <a:pt x="904" y="328"/>
                </a:cubicBezTo>
                <a:cubicBezTo>
                  <a:pt x="920" y="335"/>
                  <a:pt x="920" y="352"/>
                  <a:pt x="920" y="360"/>
                </a:cubicBezTo>
                <a:cubicBezTo>
                  <a:pt x="920" y="361"/>
                  <a:pt x="920" y="362"/>
                  <a:pt x="920" y="362"/>
                </a:cubicBezTo>
                <a:cubicBezTo>
                  <a:pt x="932" y="367"/>
                  <a:pt x="939" y="380"/>
                  <a:pt x="939" y="395"/>
                </a:cubicBezTo>
                <a:cubicBezTo>
                  <a:pt x="938" y="400"/>
                  <a:pt x="938" y="400"/>
                  <a:pt x="938" y="400"/>
                </a:cubicBezTo>
                <a:cubicBezTo>
                  <a:pt x="938" y="403"/>
                  <a:pt x="938" y="407"/>
                  <a:pt x="938" y="408"/>
                </a:cubicBezTo>
                <a:cubicBezTo>
                  <a:pt x="938" y="408"/>
                  <a:pt x="941" y="411"/>
                  <a:pt x="942" y="412"/>
                </a:cubicBezTo>
                <a:cubicBezTo>
                  <a:pt x="946" y="415"/>
                  <a:pt x="951" y="420"/>
                  <a:pt x="954" y="427"/>
                </a:cubicBezTo>
                <a:cubicBezTo>
                  <a:pt x="957" y="434"/>
                  <a:pt x="957" y="442"/>
                  <a:pt x="957" y="447"/>
                </a:cubicBezTo>
                <a:cubicBezTo>
                  <a:pt x="957" y="449"/>
                  <a:pt x="957" y="451"/>
                  <a:pt x="957" y="452"/>
                </a:cubicBezTo>
                <a:cubicBezTo>
                  <a:pt x="960" y="459"/>
                  <a:pt x="960" y="459"/>
                  <a:pt x="960" y="459"/>
                </a:cubicBezTo>
                <a:cubicBezTo>
                  <a:pt x="958" y="463"/>
                  <a:pt x="958" y="463"/>
                  <a:pt x="958" y="463"/>
                </a:cubicBezTo>
                <a:cubicBezTo>
                  <a:pt x="951" y="492"/>
                  <a:pt x="932" y="518"/>
                  <a:pt x="907" y="532"/>
                </a:cubicBezTo>
                <a:cubicBezTo>
                  <a:pt x="900" y="535"/>
                  <a:pt x="893" y="539"/>
                  <a:pt x="885" y="542"/>
                </a:cubicBezTo>
                <a:cubicBezTo>
                  <a:pt x="868" y="549"/>
                  <a:pt x="856" y="554"/>
                  <a:pt x="852" y="564"/>
                </a:cubicBezTo>
                <a:cubicBezTo>
                  <a:pt x="849" y="574"/>
                  <a:pt x="853" y="587"/>
                  <a:pt x="858" y="601"/>
                </a:cubicBezTo>
                <a:cubicBezTo>
                  <a:pt x="862" y="611"/>
                  <a:pt x="862" y="611"/>
                  <a:pt x="862" y="611"/>
                </a:cubicBezTo>
                <a:cubicBezTo>
                  <a:pt x="864" y="618"/>
                  <a:pt x="866" y="627"/>
                  <a:pt x="864" y="636"/>
                </a:cubicBezTo>
                <a:cubicBezTo>
                  <a:pt x="858" y="658"/>
                  <a:pt x="834" y="664"/>
                  <a:pt x="825" y="666"/>
                </a:cubicBezTo>
                <a:cubicBezTo>
                  <a:pt x="765" y="681"/>
                  <a:pt x="765" y="681"/>
                  <a:pt x="765" y="681"/>
                </a:cubicBezTo>
                <a:cubicBezTo>
                  <a:pt x="759" y="682"/>
                  <a:pt x="747" y="685"/>
                  <a:pt x="744" y="690"/>
                </a:cubicBezTo>
                <a:cubicBezTo>
                  <a:pt x="742" y="694"/>
                  <a:pt x="745" y="701"/>
                  <a:pt x="749" y="712"/>
                </a:cubicBezTo>
                <a:cubicBezTo>
                  <a:pt x="752" y="721"/>
                  <a:pt x="756" y="731"/>
                  <a:pt x="757" y="742"/>
                </a:cubicBezTo>
                <a:cubicBezTo>
                  <a:pt x="757" y="747"/>
                  <a:pt x="756" y="754"/>
                  <a:pt x="755" y="760"/>
                </a:cubicBezTo>
                <a:cubicBezTo>
                  <a:pt x="754" y="766"/>
                  <a:pt x="753" y="772"/>
                  <a:pt x="755" y="774"/>
                </a:cubicBezTo>
                <a:cubicBezTo>
                  <a:pt x="756" y="776"/>
                  <a:pt x="759" y="778"/>
                  <a:pt x="761" y="780"/>
                </a:cubicBezTo>
                <a:cubicBezTo>
                  <a:pt x="768" y="786"/>
                  <a:pt x="778" y="795"/>
                  <a:pt x="776" y="810"/>
                </a:cubicBezTo>
                <a:cubicBezTo>
                  <a:pt x="775" y="821"/>
                  <a:pt x="775" y="821"/>
                  <a:pt x="775" y="821"/>
                </a:cubicBezTo>
                <a:cubicBezTo>
                  <a:pt x="765" y="826"/>
                  <a:pt x="765" y="826"/>
                  <a:pt x="765" y="826"/>
                </a:cubicBezTo>
                <a:cubicBezTo>
                  <a:pt x="753" y="831"/>
                  <a:pt x="741" y="836"/>
                  <a:pt x="727" y="838"/>
                </a:cubicBezTo>
                <a:cubicBezTo>
                  <a:pt x="725" y="838"/>
                  <a:pt x="722" y="838"/>
                  <a:pt x="720" y="838"/>
                </a:cubicBezTo>
                <a:cubicBezTo>
                  <a:pt x="704" y="838"/>
                  <a:pt x="690" y="832"/>
                  <a:pt x="680" y="823"/>
                </a:cubicBezTo>
                <a:cubicBezTo>
                  <a:pt x="680" y="823"/>
                  <a:pt x="680" y="823"/>
                  <a:pt x="680" y="823"/>
                </a:cubicBezTo>
                <a:cubicBezTo>
                  <a:pt x="672" y="827"/>
                  <a:pt x="664" y="828"/>
                  <a:pt x="655" y="828"/>
                </a:cubicBezTo>
                <a:cubicBezTo>
                  <a:pt x="647" y="828"/>
                  <a:pt x="638" y="827"/>
                  <a:pt x="629" y="825"/>
                </a:cubicBezTo>
                <a:cubicBezTo>
                  <a:pt x="623" y="824"/>
                  <a:pt x="616" y="823"/>
                  <a:pt x="610" y="822"/>
                </a:cubicBezTo>
                <a:cubicBezTo>
                  <a:pt x="610" y="822"/>
                  <a:pt x="610" y="822"/>
                  <a:pt x="610" y="822"/>
                </a:cubicBezTo>
                <a:cubicBezTo>
                  <a:pt x="598" y="822"/>
                  <a:pt x="587" y="826"/>
                  <a:pt x="576" y="829"/>
                </a:cubicBezTo>
                <a:cubicBezTo>
                  <a:pt x="569" y="831"/>
                  <a:pt x="563" y="833"/>
                  <a:pt x="559" y="837"/>
                </a:cubicBezTo>
                <a:cubicBezTo>
                  <a:pt x="556" y="839"/>
                  <a:pt x="556" y="839"/>
                  <a:pt x="556" y="839"/>
                </a:cubicBezTo>
                <a:cubicBezTo>
                  <a:pt x="553" y="843"/>
                  <a:pt x="549" y="847"/>
                  <a:pt x="543" y="850"/>
                </a:cubicBezTo>
                <a:cubicBezTo>
                  <a:pt x="538" y="853"/>
                  <a:pt x="533" y="854"/>
                  <a:pt x="526" y="854"/>
                </a:cubicBezTo>
                <a:cubicBezTo>
                  <a:pt x="522" y="854"/>
                  <a:pt x="517" y="854"/>
                  <a:pt x="513" y="853"/>
                </a:cubicBezTo>
                <a:cubicBezTo>
                  <a:pt x="510" y="852"/>
                  <a:pt x="507" y="852"/>
                  <a:pt x="504" y="852"/>
                </a:cubicBezTo>
                <a:cubicBezTo>
                  <a:pt x="500" y="852"/>
                  <a:pt x="496" y="854"/>
                  <a:pt x="492" y="856"/>
                </a:cubicBezTo>
                <a:cubicBezTo>
                  <a:pt x="485" y="859"/>
                  <a:pt x="477" y="863"/>
                  <a:pt x="467" y="863"/>
                </a:cubicBezTo>
                <a:cubicBezTo>
                  <a:pt x="458" y="863"/>
                  <a:pt x="452" y="860"/>
                  <a:pt x="448" y="859"/>
                </a:cubicBezTo>
                <a:cubicBezTo>
                  <a:pt x="436" y="855"/>
                  <a:pt x="427" y="853"/>
                  <a:pt x="417" y="853"/>
                </a:cubicBezTo>
                <a:cubicBezTo>
                  <a:pt x="407" y="853"/>
                  <a:pt x="396" y="855"/>
                  <a:pt x="387" y="859"/>
                </a:cubicBezTo>
                <a:cubicBezTo>
                  <a:pt x="380" y="862"/>
                  <a:pt x="380" y="862"/>
                  <a:pt x="380" y="862"/>
                </a:cubicBezTo>
                <a:cubicBezTo>
                  <a:pt x="370" y="866"/>
                  <a:pt x="360" y="871"/>
                  <a:pt x="348" y="871"/>
                </a:cubicBezTo>
                <a:lnTo>
                  <a:pt x="343" y="87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77"/>
          <p:cNvSpPr>
            <a:spLocks/>
          </p:cNvSpPr>
          <p:nvPr/>
        </p:nvSpPr>
        <p:spPr bwMode="auto">
          <a:xfrm>
            <a:off x="8689975" y="4927600"/>
            <a:ext cx="2101850" cy="1598613"/>
          </a:xfrm>
          <a:custGeom>
            <a:avLst/>
            <a:gdLst>
              <a:gd name="T0" fmla="*/ 76 w 664"/>
              <a:gd name="T1" fmla="*/ 500 h 505"/>
              <a:gd name="T2" fmla="*/ 62 w 664"/>
              <a:gd name="T3" fmla="*/ 494 h 505"/>
              <a:gd name="T4" fmla="*/ 36 w 664"/>
              <a:gd name="T5" fmla="*/ 489 h 505"/>
              <a:gd name="T6" fmla="*/ 32 w 664"/>
              <a:gd name="T7" fmla="*/ 486 h 505"/>
              <a:gd name="T8" fmla="*/ 41 w 664"/>
              <a:gd name="T9" fmla="*/ 421 h 505"/>
              <a:gd name="T10" fmla="*/ 34 w 664"/>
              <a:gd name="T11" fmla="*/ 387 h 505"/>
              <a:gd name="T12" fmla="*/ 21 w 664"/>
              <a:gd name="T13" fmla="*/ 362 h 505"/>
              <a:gd name="T14" fmla="*/ 16 w 664"/>
              <a:gd name="T15" fmla="*/ 319 h 505"/>
              <a:gd name="T16" fmla="*/ 10 w 664"/>
              <a:gd name="T17" fmla="*/ 241 h 505"/>
              <a:gd name="T18" fmla="*/ 11 w 664"/>
              <a:gd name="T19" fmla="*/ 219 h 505"/>
              <a:gd name="T20" fmla="*/ 25 w 664"/>
              <a:gd name="T21" fmla="*/ 200 h 505"/>
              <a:gd name="T22" fmla="*/ 31 w 664"/>
              <a:gd name="T23" fmla="*/ 189 h 505"/>
              <a:gd name="T24" fmla="*/ 54 w 664"/>
              <a:gd name="T25" fmla="*/ 163 h 505"/>
              <a:gd name="T26" fmla="*/ 70 w 664"/>
              <a:gd name="T27" fmla="*/ 167 h 505"/>
              <a:gd name="T28" fmla="*/ 90 w 664"/>
              <a:gd name="T29" fmla="*/ 168 h 505"/>
              <a:gd name="T30" fmla="*/ 114 w 664"/>
              <a:gd name="T31" fmla="*/ 158 h 505"/>
              <a:gd name="T32" fmla="*/ 144 w 664"/>
              <a:gd name="T33" fmla="*/ 143 h 505"/>
              <a:gd name="T34" fmla="*/ 171 w 664"/>
              <a:gd name="T35" fmla="*/ 114 h 505"/>
              <a:gd name="T36" fmla="*/ 207 w 664"/>
              <a:gd name="T37" fmla="*/ 67 h 505"/>
              <a:gd name="T38" fmla="*/ 213 w 664"/>
              <a:gd name="T39" fmla="*/ 63 h 505"/>
              <a:gd name="T40" fmla="*/ 298 w 664"/>
              <a:gd name="T41" fmla="*/ 55 h 505"/>
              <a:gd name="T42" fmla="*/ 389 w 664"/>
              <a:gd name="T43" fmla="*/ 62 h 505"/>
              <a:gd name="T44" fmla="*/ 413 w 664"/>
              <a:gd name="T45" fmla="*/ 50 h 505"/>
              <a:gd name="T46" fmla="*/ 423 w 664"/>
              <a:gd name="T47" fmla="*/ 43 h 505"/>
              <a:gd name="T48" fmla="*/ 450 w 664"/>
              <a:gd name="T49" fmla="*/ 15 h 505"/>
              <a:gd name="T50" fmla="*/ 502 w 664"/>
              <a:gd name="T51" fmla="*/ 28 h 505"/>
              <a:gd name="T52" fmla="*/ 503 w 664"/>
              <a:gd name="T53" fmla="*/ 34 h 505"/>
              <a:gd name="T54" fmla="*/ 516 w 664"/>
              <a:gd name="T55" fmla="*/ 71 h 505"/>
              <a:gd name="T56" fmla="*/ 553 w 664"/>
              <a:gd name="T57" fmla="*/ 58 h 505"/>
              <a:gd name="T58" fmla="*/ 616 w 664"/>
              <a:gd name="T59" fmla="*/ 43 h 505"/>
              <a:gd name="T60" fmla="*/ 632 w 664"/>
              <a:gd name="T61" fmla="*/ 49 h 505"/>
              <a:gd name="T62" fmla="*/ 651 w 664"/>
              <a:gd name="T63" fmla="*/ 58 h 505"/>
              <a:gd name="T64" fmla="*/ 664 w 664"/>
              <a:gd name="T65" fmla="*/ 74 h 505"/>
              <a:gd name="T66" fmla="*/ 643 w 664"/>
              <a:gd name="T67" fmla="*/ 102 h 505"/>
              <a:gd name="T68" fmla="*/ 618 w 664"/>
              <a:gd name="T69" fmla="*/ 108 h 505"/>
              <a:gd name="T70" fmla="*/ 595 w 664"/>
              <a:gd name="T71" fmla="*/ 120 h 505"/>
              <a:gd name="T72" fmla="*/ 572 w 664"/>
              <a:gd name="T73" fmla="*/ 120 h 505"/>
              <a:gd name="T74" fmla="*/ 550 w 664"/>
              <a:gd name="T75" fmla="*/ 120 h 505"/>
              <a:gd name="T76" fmla="*/ 514 w 664"/>
              <a:gd name="T77" fmla="*/ 137 h 505"/>
              <a:gd name="T78" fmla="*/ 513 w 664"/>
              <a:gd name="T79" fmla="*/ 154 h 505"/>
              <a:gd name="T80" fmla="*/ 513 w 664"/>
              <a:gd name="T81" fmla="*/ 210 h 505"/>
              <a:gd name="T82" fmla="*/ 500 w 664"/>
              <a:gd name="T83" fmla="*/ 224 h 505"/>
              <a:gd name="T84" fmla="*/ 473 w 664"/>
              <a:gd name="T85" fmla="*/ 268 h 505"/>
              <a:gd name="T86" fmla="*/ 443 w 664"/>
              <a:gd name="T87" fmla="*/ 275 h 505"/>
              <a:gd name="T88" fmla="*/ 446 w 664"/>
              <a:gd name="T89" fmla="*/ 306 h 505"/>
              <a:gd name="T90" fmla="*/ 435 w 664"/>
              <a:gd name="T91" fmla="*/ 315 h 505"/>
              <a:gd name="T92" fmla="*/ 422 w 664"/>
              <a:gd name="T93" fmla="*/ 342 h 505"/>
              <a:gd name="T94" fmla="*/ 421 w 664"/>
              <a:gd name="T95" fmla="*/ 343 h 505"/>
              <a:gd name="T96" fmla="*/ 374 w 664"/>
              <a:gd name="T97" fmla="*/ 373 h 505"/>
              <a:gd name="T98" fmla="*/ 346 w 664"/>
              <a:gd name="T99" fmla="*/ 392 h 505"/>
              <a:gd name="T100" fmla="*/ 329 w 664"/>
              <a:gd name="T101" fmla="*/ 408 h 505"/>
              <a:gd name="T102" fmla="*/ 319 w 664"/>
              <a:gd name="T103" fmla="*/ 407 h 505"/>
              <a:gd name="T104" fmla="*/ 301 w 664"/>
              <a:gd name="T105" fmla="*/ 419 h 505"/>
              <a:gd name="T106" fmla="*/ 299 w 664"/>
              <a:gd name="T107" fmla="*/ 435 h 505"/>
              <a:gd name="T108" fmla="*/ 248 w 664"/>
              <a:gd name="T109" fmla="*/ 474 h 505"/>
              <a:gd name="T110" fmla="*/ 232 w 664"/>
              <a:gd name="T111" fmla="*/ 478 h 505"/>
              <a:gd name="T112" fmla="*/ 201 w 664"/>
              <a:gd name="T113" fmla="*/ 486 h 505"/>
              <a:gd name="T114" fmla="*/ 192 w 664"/>
              <a:gd name="T115" fmla="*/ 484 h 505"/>
              <a:gd name="T116" fmla="*/ 170 w 664"/>
              <a:gd name="T117" fmla="*/ 495 h 505"/>
              <a:gd name="T118" fmla="*/ 145 w 664"/>
              <a:gd name="T119" fmla="*/ 496 h 505"/>
              <a:gd name="T120" fmla="*/ 123 w 664"/>
              <a:gd name="T121" fmla="*/ 499 h 505"/>
              <a:gd name="T122" fmla="*/ 96 w 664"/>
              <a:gd name="T123" fmla="*/ 5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4" h="505">
                <a:moveTo>
                  <a:pt x="96" y="505"/>
                </a:moveTo>
                <a:cubicBezTo>
                  <a:pt x="89" y="505"/>
                  <a:pt x="82" y="503"/>
                  <a:pt x="76" y="500"/>
                </a:cubicBezTo>
                <a:cubicBezTo>
                  <a:pt x="74" y="498"/>
                  <a:pt x="72" y="497"/>
                  <a:pt x="70" y="495"/>
                </a:cubicBezTo>
                <a:cubicBezTo>
                  <a:pt x="62" y="494"/>
                  <a:pt x="62" y="494"/>
                  <a:pt x="62" y="494"/>
                </a:cubicBezTo>
                <a:cubicBezTo>
                  <a:pt x="60" y="494"/>
                  <a:pt x="57" y="494"/>
                  <a:pt x="55" y="494"/>
                </a:cubicBezTo>
                <a:cubicBezTo>
                  <a:pt x="52" y="494"/>
                  <a:pt x="44" y="494"/>
                  <a:pt x="36" y="489"/>
                </a:cubicBezTo>
                <a:cubicBezTo>
                  <a:pt x="34" y="487"/>
                  <a:pt x="34" y="487"/>
                  <a:pt x="34" y="487"/>
                </a:cubicBezTo>
                <a:cubicBezTo>
                  <a:pt x="32" y="486"/>
                  <a:pt x="32" y="486"/>
                  <a:pt x="32" y="486"/>
                </a:cubicBezTo>
                <a:cubicBezTo>
                  <a:pt x="24" y="476"/>
                  <a:pt x="17" y="461"/>
                  <a:pt x="25" y="446"/>
                </a:cubicBezTo>
                <a:cubicBezTo>
                  <a:pt x="30" y="438"/>
                  <a:pt x="35" y="429"/>
                  <a:pt x="41" y="421"/>
                </a:cubicBezTo>
                <a:cubicBezTo>
                  <a:pt x="47" y="414"/>
                  <a:pt x="50" y="407"/>
                  <a:pt x="51" y="400"/>
                </a:cubicBezTo>
                <a:cubicBezTo>
                  <a:pt x="44" y="397"/>
                  <a:pt x="38" y="393"/>
                  <a:pt x="34" y="387"/>
                </a:cubicBezTo>
                <a:cubicBezTo>
                  <a:pt x="29" y="381"/>
                  <a:pt x="27" y="373"/>
                  <a:pt x="27" y="366"/>
                </a:cubicBezTo>
                <a:cubicBezTo>
                  <a:pt x="25" y="365"/>
                  <a:pt x="23" y="363"/>
                  <a:pt x="21" y="362"/>
                </a:cubicBezTo>
                <a:cubicBezTo>
                  <a:pt x="11" y="354"/>
                  <a:pt x="7" y="342"/>
                  <a:pt x="10" y="332"/>
                </a:cubicBezTo>
                <a:cubicBezTo>
                  <a:pt x="11" y="326"/>
                  <a:pt x="14" y="322"/>
                  <a:pt x="16" y="319"/>
                </a:cubicBezTo>
                <a:cubicBezTo>
                  <a:pt x="21" y="312"/>
                  <a:pt x="16" y="298"/>
                  <a:pt x="14" y="294"/>
                </a:cubicBezTo>
                <a:cubicBezTo>
                  <a:pt x="9" y="281"/>
                  <a:pt x="0" y="260"/>
                  <a:pt x="10" y="241"/>
                </a:cubicBezTo>
                <a:cubicBezTo>
                  <a:pt x="15" y="233"/>
                  <a:pt x="15" y="233"/>
                  <a:pt x="15" y="233"/>
                </a:cubicBezTo>
                <a:cubicBezTo>
                  <a:pt x="12" y="229"/>
                  <a:pt x="11" y="224"/>
                  <a:pt x="11" y="219"/>
                </a:cubicBezTo>
                <a:cubicBezTo>
                  <a:pt x="11" y="204"/>
                  <a:pt x="11" y="204"/>
                  <a:pt x="11" y="204"/>
                </a:cubicBezTo>
                <a:cubicBezTo>
                  <a:pt x="25" y="200"/>
                  <a:pt x="25" y="200"/>
                  <a:pt x="25" y="200"/>
                </a:cubicBezTo>
                <a:cubicBezTo>
                  <a:pt x="26" y="200"/>
                  <a:pt x="28" y="198"/>
                  <a:pt x="28" y="197"/>
                </a:cubicBezTo>
                <a:cubicBezTo>
                  <a:pt x="29" y="193"/>
                  <a:pt x="30" y="191"/>
                  <a:pt x="31" y="189"/>
                </a:cubicBezTo>
                <a:cubicBezTo>
                  <a:pt x="34" y="182"/>
                  <a:pt x="39" y="178"/>
                  <a:pt x="42" y="174"/>
                </a:cubicBezTo>
                <a:cubicBezTo>
                  <a:pt x="54" y="163"/>
                  <a:pt x="54" y="163"/>
                  <a:pt x="54" y="163"/>
                </a:cubicBezTo>
                <a:cubicBezTo>
                  <a:pt x="61" y="167"/>
                  <a:pt x="61" y="167"/>
                  <a:pt x="61" y="167"/>
                </a:cubicBezTo>
                <a:cubicBezTo>
                  <a:pt x="64" y="167"/>
                  <a:pt x="67" y="167"/>
                  <a:pt x="70" y="167"/>
                </a:cubicBezTo>
                <a:cubicBezTo>
                  <a:pt x="74" y="167"/>
                  <a:pt x="78" y="167"/>
                  <a:pt x="82" y="167"/>
                </a:cubicBezTo>
                <a:cubicBezTo>
                  <a:pt x="85" y="167"/>
                  <a:pt x="88" y="168"/>
                  <a:pt x="90" y="168"/>
                </a:cubicBezTo>
                <a:cubicBezTo>
                  <a:pt x="92" y="168"/>
                  <a:pt x="94" y="168"/>
                  <a:pt x="95" y="167"/>
                </a:cubicBezTo>
                <a:cubicBezTo>
                  <a:pt x="101" y="166"/>
                  <a:pt x="107" y="162"/>
                  <a:pt x="114" y="158"/>
                </a:cubicBezTo>
                <a:cubicBezTo>
                  <a:pt x="119" y="155"/>
                  <a:pt x="123" y="152"/>
                  <a:pt x="128" y="150"/>
                </a:cubicBezTo>
                <a:cubicBezTo>
                  <a:pt x="133" y="147"/>
                  <a:pt x="138" y="145"/>
                  <a:pt x="144" y="143"/>
                </a:cubicBezTo>
                <a:cubicBezTo>
                  <a:pt x="154" y="138"/>
                  <a:pt x="162" y="135"/>
                  <a:pt x="166" y="129"/>
                </a:cubicBezTo>
                <a:cubicBezTo>
                  <a:pt x="168" y="126"/>
                  <a:pt x="170" y="120"/>
                  <a:pt x="171" y="114"/>
                </a:cubicBezTo>
                <a:cubicBezTo>
                  <a:pt x="172" y="111"/>
                  <a:pt x="172" y="108"/>
                  <a:pt x="173" y="105"/>
                </a:cubicBezTo>
                <a:cubicBezTo>
                  <a:pt x="179" y="84"/>
                  <a:pt x="191" y="71"/>
                  <a:pt x="207" y="67"/>
                </a:cubicBezTo>
                <a:cubicBezTo>
                  <a:pt x="208" y="66"/>
                  <a:pt x="210" y="66"/>
                  <a:pt x="212" y="66"/>
                </a:cubicBezTo>
                <a:cubicBezTo>
                  <a:pt x="212" y="65"/>
                  <a:pt x="213" y="64"/>
                  <a:pt x="213" y="63"/>
                </a:cubicBezTo>
                <a:cubicBezTo>
                  <a:pt x="216" y="58"/>
                  <a:pt x="223" y="51"/>
                  <a:pt x="237" y="51"/>
                </a:cubicBezTo>
                <a:cubicBezTo>
                  <a:pt x="298" y="55"/>
                  <a:pt x="298" y="55"/>
                  <a:pt x="298" y="55"/>
                </a:cubicBezTo>
                <a:cubicBezTo>
                  <a:pt x="308" y="55"/>
                  <a:pt x="337" y="57"/>
                  <a:pt x="353" y="76"/>
                </a:cubicBezTo>
                <a:cubicBezTo>
                  <a:pt x="362" y="70"/>
                  <a:pt x="374" y="62"/>
                  <a:pt x="389" y="62"/>
                </a:cubicBezTo>
                <a:cubicBezTo>
                  <a:pt x="394" y="62"/>
                  <a:pt x="394" y="62"/>
                  <a:pt x="394" y="62"/>
                </a:cubicBezTo>
                <a:cubicBezTo>
                  <a:pt x="401" y="53"/>
                  <a:pt x="409" y="51"/>
                  <a:pt x="413" y="50"/>
                </a:cubicBezTo>
                <a:cubicBezTo>
                  <a:pt x="418" y="48"/>
                  <a:pt x="418" y="48"/>
                  <a:pt x="418" y="48"/>
                </a:cubicBezTo>
                <a:cubicBezTo>
                  <a:pt x="423" y="43"/>
                  <a:pt x="423" y="43"/>
                  <a:pt x="423" y="43"/>
                </a:cubicBezTo>
                <a:cubicBezTo>
                  <a:pt x="427" y="38"/>
                  <a:pt x="432" y="33"/>
                  <a:pt x="437" y="29"/>
                </a:cubicBezTo>
                <a:cubicBezTo>
                  <a:pt x="441" y="24"/>
                  <a:pt x="446" y="20"/>
                  <a:pt x="450" y="15"/>
                </a:cubicBezTo>
                <a:cubicBezTo>
                  <a:pt x="459" y="3"/>
                  <a:pt x="469" y="0"/>
                  <a:pt x="476" y="0"/>
                </a:cubicBezTo>
                <a:cubicBezTo>
                  <a:pt x="486" y="0"/>
                  <a:pt x="500" y="8"/>
                  <a:pt x="502" y="28"/>
                </a:cubicBezTo>
                <a:cubicBezTo>
                  <a:pt x="503" y="30"/>
                  <a:pt x="503" y="32"/>
                  <a:pt x="502" y="34"/>
                </a:cubicBezTo>
                <a:cubicBezTo>
                  <a:pt x="503" y="34"/>
                  <a:pt x="503" y="34"/>
                  <a:pt x="503" y="34"/>
                </a:cubicBezTo>
                <a:cubicBezTo>
                  <a:pt x="514" y="40"/>
                  <a:pt x="519" y="51"/>
                  <a:pt x="517" y="64"/>
                </a:cubicBezTo>
                <a:cubicBezTo>
                  <a:pt x="517" y="66"/>
                  <a:pt x="517" y="69"/>
                  <a:pt x="516" y="71"/>
                </a:cubicBezTo>
                <a:cubicBezTo>
                  <a:pt x="522" y="68"/>
                  <a:pt x="528" y="66"/>
                  <a:pt x="534" y="64"/>
                </a:cubicBezTo>
                <a:cubicBezTo>
                  <a:pt x="540" y="62"/>
                  <a:pt x="547" y="60"/>
                  <a:pt x="553" y="58"/>
                </a:cubicBezTo>
                <a:cubicBezTo>
                  <a:pt x="564" y="46"/>
                  <a:pt x="580" y="39"/>
                  <a:pt x="596" y="39"/>
                </a:cubicBezTo>
                <a:cubicBezTo>
                  <a:pt x="603" y="39"/>
                  <a:pt x="609" y="40"/>
                  <a:pt x="616" y="43"/>
                </a:cubicBezTo>
                <a:cubicBezTo>
                  <a:pt x="618" y="44"/>
                  <a:pt x="621" y="45"/>
                  <a:pt x="624" y="46"/>
                </a:cubicBezTo>
                <a:cubicBezTo>
                  <a:pt x="627" y="47"/>
                  <a:pt x="631" y="49"/>
                  <a:pt x="632" y="49"/>
                </a:cubicBezTo>
                <a:cubicBezTo>
                  <a:pt x="645" y="47"/>
                  <a:pt x="645" y="47"/>
                  <a:pt x="645" y="47"/>
                </a:cubicBezTo>
                <a:cubicBezTo>
                  <a:pt x="651" y="58"/>
                  <a:pt x="651" y="58"/>
                  <a:pt x="651" y="58"/>
                </a:cubicBezTo>
                <a:cubicBezTo>
                  <a:pt x="653" y="60"/>
                  <a:pt x="654" y="62"/>
                  <a:pt x="656" y="64"/>
                </a:cubicBezTo>
                <a:cubicBezTo>
                  <a:pt x="664" y="74"/>
                  <a:pt x="664" y="74"/>
                  <a:pt x="664" y="74"/>
                </a:cubicBezTo>
                <a:cubicBezTo>
                  <a:pt x="659" y="86"/>
                  <a:pt x="659" y="86"/>
                  <a:pt x="659" y="86"/>
                </a:cubicBezTo>
                <a:cubicBezTo>
                  <a:pt x="657" y="90"/>
                  <a:pt x="652" y="98"/>
                  <a:pt x="643" y="102"/>
                </a:cubicBezTo>
                <a:cubicBezTo>
                  <a:pt x="639" y="104"/>
                  <a:pt x="635" y="105"/>
                  <a:pt x="631" y="105"/>
                </a:cubicBezTo>
                <a:cubicBezTo>
                  <a:pt x="626" y="106"/>
                  <a:pt x="621" y="107"/>
                  <a:pt x="618" y="108"/>
                </a:cubicBezTo>
                <a:cubicBezTo>
                  <a:pt x="616" y="109"/>
                  <a:pt x="615" y="111"/>
                  <a:pt x="613" y="112"/>
                </a:cubicBezTo>
                <a:cubicBezTo>
                  <a:pt x="609" y="115"/>
                  <a:pt x="604" y="119"/>
                  <a:pt x="595" y="120"/>
                </a:cubicBezTo>
                <a:cubicBezTo>
                  <a:pt x="593" y="121"/>
                  <a:pt x="590" y="121"/>
                  <a:pt x="586" y="121"/>
                </a:cubicBezTo>
                <a:cubicBezTo>
                  <a:pt x="583" y="121"/>
                  <a:pt x="578" y="121"/>
                  <a:pt x="572" y="120"/>
                </a:cubicBezTo>
                <a:cubicBezTo>
                  <a:pt x="568" y="120"/>
                  <a:pt x="562" y="120"/>
                  <a:pt x="558" y="120"/>
                </a:cubicBezTo>
                <a:cubicBezTo>
                  <a:pt x="552" y="120"/>
                  <a:pt x="550" y="120"/>
                  <a:pt x="550" y="120"/>
                </a:cubicBezTo>
                <a:cubicBezTo>
                  <a:pt x="544" y="122"/>
                  <a:pt x="537" y="126"/>
                  <a:pt x="531" y="129"/>
                </a:cubicBezTo>
                <a:cubicBezTo>
                  <a:pt x="524" y="132"/>
                  <a:pt x="518" y="135"/>
                  <a:pt x="514" y="137"/>
                </a:cubicBezTo>
                <a:cubicBezTo>
                  <a:pt x="512" y="137"/>
                  <a:pt x="510" y="138"/>
                  <a:pt x="508" y="139"/>
                </a:cubicBezTo>
                <a:cubicBezTo>
                  <a:pt x="511" y="143"/>
                  <a:pt x="513" y="148"/>
                  <a:pt x="513" y="154"/>
                </a:cubicBezTo>
                <a:cubicBezTo>
                  <a:pt x="514" y="161"/>
                  <a:pt x="513" y="167"/>
                  <a:pt x="513" y="170"/>
                </a:cubicBezTo>
                <a:cubicBezTo>
                  <a:pt x="518" y="180"/>
                  <a:pt x="526" y="193"/>
                  <a:pt x="513" y="210"/>
                </a:cubicBezTo>
                <a:cubicBezTo>
                  <a:pt x="509" y="214"/>
                  <a:pt x="505" y="217"/>
                  <a:pt x="503" y="219"/>
                </a:cubicBezTo>
                <a:cubicBezTo>
                  <a:pt x="501" y="220"/>
                  <a:pt x="501" y="221"/>
                  <a:pt x="500" y="224"/>
                </a:cubicBezTo>
                <a:cubicBezTo>
                  <a:pt x="500" y="230"/>
                  <a:pt x="500" y="230"/>
                  <a:pt x="500" y="230"/>
                </a:cubicBezTo>
                <a:cubicBezTo>
                  <a:pt x="498" y="249"/>
                  <a:pt x="494" y="259"/>
                  <a:pt x="473" y="268"/>
                </a:cubicBezTo>
                <a:cubicBezTo>
                  <a:pt x="466" y="270"/>
                  <a:pt x="460" y="272"/>
                  <a:pt x="454" y="273"/>
                </a:cubicBezTo>
                <a:cubicBezTo>
                  <a:pt x="450" y="274"/>
                  <a:pt x="446" y="274"/>
                  <a:pt x="443" y="275"/>
                </a:cubicBezTo>
                <a:cubicBezTo>
                  <a:pt x="447" y="283"/>
                  <a:pt x="449" y="290"/>
                  <a:pt x="448" y="297"/>
                </a:cubicBezTo>
                <a:cubicBezTo>
                  <a:pt x="446" y="306"/>
                  <a:pt x="446" y="306"/>
                  <a:pt x="446" y="306"/>
                </a:cubicBezTo>
                <a:cubicBezTo>
                  <a:pt x="437" y="314"/>
                  <a:pt x="437" y="314"/>
                  <a:pt x="437" y="314"/>
                </a:cubicBezTo>
                <a:cubicBezTo>
                  <a:pt x="436" y="314"/>
                  <a:pt x="436" y="315"/>
                  <a:pt x="435" y="315"/>
                </a:cubicBezTo>
                <a:cubicBezTo>
                  <a:pt x="434" y="324"/>
                  <a:pt x="433" y="334"/>
                  <a:pt x="424" y="341"/>
                </a:cubicBezTo>
                <a:cubicBezTo>
                  <a:pt x="422" y="342"/>
                  <a:pt x="422" y="342"/>
                  <a:pt x="422" y="342"/>
                </a:cubicBezTo>
                <a:cubicBezTo>
                  <a:pt x="421" y="343"/>
                  <a:pt x="421" y="343"/>
                  <a:pt x="421" y="343"/>
                </a:cubicBezTo>
                <a:cubicBezTo>
                  <a:pt x="421" y="343"/>
                  <a:pt x="421" y="343"/>
                  <a:pt x="421" y="343"/>
                </a:cubicBezTo>
                <a:cubicBezTo>
                  <a:pt x="419" y="359"/>
                  <a:pt x="404" y="370"/>
                  <a:pt x="386" y="372"/>
                </a:cubicBezTo>
                <a:cubicBezTo>
                  <a:pt x="382" y="373"/>
                  <a:pt x="378" y="373"/>
                  <a:pt x="374" y="373"/>
                </a:cubicBezTo>
                <a:cubicBezTo>
                  <a:pt x="369" y="373"/>
                  <a:pt x="365" y="373"/>
                  <a:pt x="362" y="374"/>
                </a:cubicBezTo>
                <a:cubicBezTo>
                  <a:pt x="356" y="376"/>
                  <a:pt x="350" y="382"/>
                  <a:pt x="346" y="392"/>
                </a:cubicBezTo>
                <a:cubicBezTo>
                  <a:pt x="345" y="395"/>
                  <a:pt x="342" y="404"/>
                  <a:pt x="332" y="407"/>
                </a:cubicBezTo>
                <a:cubicBezTo>
                  <a:pt x="329" y="408"/>
                  <a:pt x="329" y="408"/>
                  <a:pt x="329" y="408"/>
                </a:cubicBezTo>
                <a:cubicBezTo>
                  <a:pt x="323" y="408"/>
                  <a:pt x="323" y="408"/>
                  <a:pt x="323" y="408"/>
                </a:cubicBezTo>
                <a:cubicBezTo>
                  <a:pt x="323" y="408"/>
                  <a:pt x="319" y="407"/>
                  <a:pt x="319" y="407"/>
                </a:cubicBezTo>
                <a:cubicBezTo>
                  <a:pt x="314" y="407"/>
                  <a:pt x="306" y="414"/>
                  <a:pt x="304" y="416"/>
                </a:cubicBezTo>
                <a:cubicBezTo>
                  <a:pt x="301" y="419"/>
                  <a:pt x="301" y="419"/>
                  <a:pt x="301" y="419"/>
                </a:cubicBezTo>
                <a:cubicBezTo>
                  <a:pt x="300" y="420"/>
                  <a:pt x="300" y="424"/>
                  <a:pt x="300" y="426"/>
                </a:cubicBezTo>
                <a:cubicBezTo>
                  <a:pt x="300" y="429"/>
                  <a:pt x="300" y="432"/>
                  <a:pt x="299" y="435"/>
                </a:cubicBezTo>
                <a:cubicBezTo>
                  <a:pt x="296" y="453"/>
                  <a:pt x="280" y="469"/>
                  <a:pt x="261" y="473"/>
                </a:cubicBezTo>
                <a:cubicBezTo>
                  <a:pt x="257" y="473"/>
                  <a:pt x="253" y="474"/>
                  <a:pt x="248" y="474"/>
                </a:cubicBezTo>
                <a:cubicBezTo>
                  <a:pt x="246" y="474"/>
                  <a:pt x="243" y="474"/>
                  <a:pt x="241" y="474"/>
                </a:cubicBezTo>
                <a:cubicBezTo>
                  <a:pt x="238" y="475"/>
                  <a:pt x="235" y="477"/>
                  <a:pt x="232" y="478"/>
                </a:cubicBezTo>
                <a:cubicBezTo>
                  <a:pt x="224" y="482"/>
                  <a:pt x="216" y="486"/>
                  <a:pt x="206" y="486"/>
                </a:cubicBezTo>
                <a:cubicBezTo>
                  <a:pt x="201" y="486"/>
                  <a:pt x="201" y="486"/>
                  <a:pt x="201" y="486"/>
                </a:cubicBezTo>
                <a:cubicBezTo>
                  <a:pt x="199" y="485"/>
                  <a:pt x="196" y="485"/>
                  <a:pt x="193" y="484"/>
                </a:cubicBezTo>
                <a:cubicBezTo>
                  <a:pt x="193" y="484"/>
                  <a:pt x="192" y="484"/>
                  <a:pt x="192" y="484"/>
                </a:cubicBezTo>
                <a:cubicBezTo>
                  <a:pt x="189" y="484"/>
                  <a:pt x="186" y="486"/>
                  <a:pt x="185" y="487"/>
                </a:cubicBezTo>
                <a:cubicBezTo>
                  <a:pt x="181" y="490"/>
                  <a:pt x="176" y="493"/>
                  <a:pt x="170" y="495"/>
                </a:cubicBezTo>
                <a:cubicBezTo>
                  <a:pt x="166" y="496"/>
                  <a:pt x="162" y="497"/>
                  <a:pt x="157" y="497"/>
                </a:cubicBezTo>
                <a:cubicBezTo>
                  <a:pt x="153" y="497"/>
                  <a:pt x="149" y="496"/>
                  <a:pt x="145" y="496"/>
                </a:cubicBezTo>
                <a:cubicBezTo>
                  <a:pt x="142" y="495"/>
                  <a:pt x="140" y="495"/>
                  <a:pt x="137" y="495"/>
                </a:cubicBezTo>
                <a:cubicBezTo>
                  <a:pt x="132" y="495"/>
                  <a:pt x="128" y="497"/>
                  <a:pt x="123" y="499"/>
                </a:cubicBezTo>
                <a:cubicBezTo>
                  <a:pt x="120" y="500"/>
                  <a:pt x="118" y="501"/>
                  <a:pt x="115" y="502"/>
                </a:cubicBezTo>
                <a:cubicBezTo>
                  <a:pt x="109" y="504"/>
                  <a:pt x="102" y="505"/>
                  <a:pt x="96" y="505"/>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78"/>
          <p:cNvSpPr>
            <a:spLocks/>
          </p:cNvSpPr>
          <p:nvPr/>
        </p:nvSpPr>
        <p:spPr bwMode="auto">
          <a:xfrm>
            <a:off x="12439650" y="2268538"/>
            <a:ext cx="4368800" cy="2195513"/>
          </a:xfrm>
          <a:custGeom>
            <a:avLst/>
            <a:gdLst>
              <a:gd name="T0" fmla="*/ 553 w 1380"/>
              <a:gd name="T1" fmla="*/ 642 h 693"/>
              <a:gd name="T2" fmla="*/ 456 w 1380"/>
              <a:gd name="T3" fmla="*/ 637 h 693"/>
              <a:gd name="T4" fmla="*/ 368 w 1380"/>
              <a:gd name="T5" fmla="*/ 653 h 693"/>
              <a:gd name="T6" fmla="*/ 300 w 1380"/>
              <a:gd name="T7" fmla="*/ 600 h 693"/>
              <a:gd name="T8" fmla="*/ 283 w 1380"/>
              <a:gd name="T9" fmla="*/ 556 h 693"/>
              <a:gd name="T10" fmla="*/ 227 w 1380"/>
              <a:gd name="T11" fmla="*/ 525 h 693"/>
              <a:gd name="T12" fmla="*/ 162 w 1380"/>
              <a:gd name="T13" fmla="*/ 497 h 693"/>
              <a:gd name="T14" fmla="*/ 99 w 1380"/>
              <a:gd name="T15" fmla="*/ 432 h 693"/>
              <a:gd name="T16" fmla="*/ 105 w 1380"/>
              <a:gd name="T17" fmla="*/ 355 h 693"/>
              <a:gd name="T18" fmla="*/ 55 w 1380"/>
              <a:gd name="T19" fmla="*/ 295 h 693"/>
              <a:gd name="T20" fmla="*/ 27 w 1380"/>
              <a:gd name="T21" fmla="*/ 264 h 693"/>
              <a:gd name="T22" fmla="*/ 0 w 1380"/>
              <a:gd name="T23" fmla="*/ 177 h 693"/>
              <a:gd name="T24" fmla="*/ 23 w 1380"/>
              <a:gd name="T25" fmla="*/ 162 h 693"/>
              <a:gd name="T26" fmla="*/ 81 w 1380"/>
              <a:gd name="T27" fmla="*/ 117 h 693"/>
              <a:gd name="T28" fmla="*/ 126 w 1380"/>
              <a:gd name="T29" fmla="*/ 98 h 693"/>
              <a:gd name="T30" fmla="*/ 206 w 1380"/>
              <a:gd name="T31" fmla="*/ 94 h 693"/>
              <a:gd name="T32" fmla="*/ 242 w 1380"/>
              <a:gd name="T33" fmla="*/ 103 h 693"/>
              <a:gd name="T34" fmla="*/ 300 w 1380"/>
              <a:gd name="T35" fmla="*/ 136 h 693"/>
              <a:gd name="T36" fmla="*/ 353 w 1380"/>
              <a:gd name="T37" fmla="*/ 145 h 693"/>
              <a:gd name="T38" fmla="*/ 389 w 1380"/>
              <a:gd name="T39" fmla="*/ 157 h 693"/>
              <a:gd name="T40" fmla="*/ 395 w 1380"/>
              <a:gd name="T41" fmla="*/ 108 h 693"/>
              <a:gd name="T42" fmla="*/ 416 w 1380"/>
              <a:gd name="T43" fmla="*/ 34 h 693"/>
              <a:gd name="T44" fmla="*/ 482 w 1380"/>
              <a:gd name="T45" fmla="*/ 8 h 693"/>
              <a:gd name="T46" fmla="*/ 560 w 1380"/>
              <a:gd name="T47" fmla="*/ 35 h 693"/>
              <a:gd name="T48" fmla="*/ 616 w 1380"/>
              <a:gd name="T49" fmla="*/ 86 h 693"/>
              <a:gd name="T50" fmla="*/ 719 w 1380"/>
              <a:gd name="T51" fmla="*/ 102 h 693"/>
              <a:gd name="T52" fmla="*/ 756 w 1380"/>
              <a:gd name="T53" fmla="*/ 96 h 693"/>
              <a:gd name="T54" fmla="*/ 867 w 1380"/>
              <a:gd name="T55" fmla="*/ 165 h 693"/>
              <a:gd name="T56" fmla="*/ 957 w 1380"/>
              <a:gd name="T57" fmla="*/ 193 h 693"/>
              <a:gd name="T58" fmla="*/ 1020 w 1380"/>
              <a:gd name="T59" fmla="*/ 169 h 693"/>
              <a:gd name="T60" fmla="*/ 1156 w 1380"/>
              <a:gd name="T61" fmla="*/ 125 h 693"/>
              <a:gd name="T62" fmla="*/ 1199 w 1380"/>
              <a:gd name="T63" fmla="*/ 139 h 693"/>
              <a:gd name="T64" fmla="*/ 1221 w 1380"/>
              <a:gd name="T65" fmla="*/ 197 h 693"/>
              <a:gd name="T66" fmla="*/ 1207 w 1380"/>
              <a:gd name="T67" fmla="*/ 276 h 693"/>
              <a:gd name="T68" fmla="*/ 1243 w 1380"/>
              <a:gd name="T69" fmla="*/ 292 h 693"/>
              <a:gd name="T70" fmla="*/ 1286 w 1380"/>
              <a:gd name="T71" fmla="*/ 286 h 693"/>
              <a:gd name="T72" fmla="*/ 1339 w 1380"/>
              <a:gd name="T73" fmla="*/ 333 h 693"/>
              <a:gd name="T74" fmla="*/ 1380 w 1380"/>
              <a:gd name="T75" fmla="*/ 371 h 693"/>
              <a:gd name="T76" fmla="*/ 1308 w 1380"/>
              <a:gd name="T77" fmla="*/ 412 h 693"/>
              <a:gd name="T78" fmla="*/ 1247 w 1380"/>
              <a:gd name="T79" fmla="*/ 431 h 693"/>
              <a:gd name="T80" fmla="*/ 1222 w 1380"/>
              <a:gd name="T81" fmla="*/ 466 h 693"/>
              <a:gd name="T82" fmla="*/ 1177 w 1380"/>
              <a:gd name="T83" fmla="*/ 494 h 693"/>
              <a:gd name="T84" fmla="*/ 1158 w 1380"/>
              <a:gd name="T85" fmla="*/ 482 h 693"/>
              <a:gd name="T86" fmla="*/ 1067 w 1380"/>
              <a:gd name="T87" fmla="*/ 524 h 693"/>
              <a:gd name="T88" fmla="*/ 1001 w 1380"/>
              <a:gd name="T89" fmla="*/ 521 h 693"/>
              <a:gd name="T90" fmla="*/ 981 w 1380"/>
              <a:gd name="T91" fmla="*/ 568 h 693"/>
              <a:gd name="T92" fmla="*/ 964 w 1380"/>
              <a:gd name="T93" fmla="*/ 569 h 693"/>
              <a:gd name="T94" fmla="*/ 810 w 1380"/>
              <a:gd name="T95" fmla="*/ 641 h 693"/>
              <a:gd name="T96" fmla="*/ 770 w 1380"/>
              <a:gd name="T97" fmla="*/ 64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0" h="693">
                <a:moveTo>
                  <a:pt x="639" y="693"/>
                </a:moveTo>
                <a:cubicBezTo>
                  <a:pt x="634" y="693"/>
                  <a:pt x="629" y="692"/>
                  <a:pt x="624" y="691"/>
                </a:cubicBezTo>
                <a:cubicBezTo>
                  <a:pt x="601" y="687"/>
                  <a:pt x="579" y="672"/>
                  <a:pt x="559" y="648"/>
                </a:cubicBezTo>
                <a:cubicBezTo>
                  <a:pt x="557" y="645"/>
                  <a:pt x="555" y="642"/>
                  <a:pt x="553" y="642"/>
                </a:cubicBezTo>
                <a:cubicBezTo>
                  <a:pt x="553" y="642"/>
                  <a:pt x="552" y="641"/>
                  <a:pt x="549" y="641"/>
                </a:cubicBezTo>
                <a:cubicBezTo>
                  <a:pt x="504" y="644"/>
                  <a:pt x="504" y="644"/>
                  <a:pt x="504" y="644"/>
                </a:cubicBezTo>
                <a:cubicBezTo>
                  <a:pt x="499" y="644"/>
                  <a:pt x="495" y="645"/>
                  <a:pt x="490" y="645"/>
                </a:cubicBezTo>
                <a:cubicBezTo>
                  <a:pt x="482" y="645"/>
                  <a:pt x="468" y="644"/>
                  <a:pt x="456" y="637"/>
                </a:cubicBezTo>
                <a:cubicBezTo>
                  <a:pt x="453" y="635"/>
                  <a:pt x="451" y="632"/>
                  <a:pt x="448" y="630"/>
                </a:cubicBezTo>
                <a:cubicBezTo>
                  <a:pt x="446" y="628"/>
                  <a:pt x="442" y="626"/>
                  <a:pt x="441" y="625"/>
                </a:cubicBezTo>
                <a:cubicBezTo>
                  <a:pt x="439" y="625"/>
                  <a:pt x="434" y="629"/>
                  <a:pt x="431" y="631"/>
                </a:cubicBezTo>
                <a:cubicBezTo>
                  <a:pt x="411" y="646"/>
                  <a:pt x="390" y="653"/>
                  <a:pt x="368" y="653"/>
                </a:cubicBezTo>
                <a:cubicBezTo>
                  <a:pt x="351" y="653"/>
                  <a:pt x="307" y="649"/>
                  <a:pt x="304" y="619"/>
                </a:cubicBezTo>
                <a:cubicBezTo>
                  <a:pt x="304" y="616"/>
                  <a:pt x="304" y="614"/>
                  <a:pt x="304" y="611"/>
                </a:cubicBezTo>
                <a:cubicBezTo>
                  <a:pt x="304" y="609"/>
                  <a:pt x="304" y="605"/>
                  <a:pt x="304" y="604"/>
                </a:cubicBezTo>
                <a:cubicBezTo>
                  <a:pt x="303" y="603"/>
                  <a:pt x="301" y="601"/>
                  <a:pt x="300" y="600"/>
                </a:cubicBezTo>
                <a:cubicBezTo>
                  <a:pt x="296" y="596"/>
                  <a:pt x="291" y="592"/>
                  <a:pt x="288" y="585"/>
                </a:cubicBezTo>
                <a:cubicBezTo>
                  <a:pt x="284" y="576"/>
                  <a:pt x="285" y="568"/>
                  <a:pt x="285" y="562"/>
                </a:cubicBezTo>
                <a:cubicBezTo>
                  <a:pt x="285" y="562"/>
                  <a:pt x="286" y="557"/>
                  <a:pt x="286" y="557"/>
                </a:cubicBezTo>
                <a:cubicBezTo>
                  <a:pt x="285" y="556"/>
                  <a:pt x="284" y="556"/>
                  <a:pt x="283" y="556"/>
                </a:cubicBezTo>
                <a:cubicBezTo>
                  <a:pt x="269" y="550"/>
                  <a:pt x="267" y="537"/>
                  <a:pt x="267" y="528"/>
                </a:cubicBezTo>
                <a:cubicBezTo>
                  <a:pt x="266" y="528"/>
                  <a:pt x="266" y="528"/>
                  <a:pt x="265" y="529"/>
                </a:cubicBezTo>
                <a:cubicBezTo>
                  <a:pt x="260" y="531"/>
                  <a:pt x="255" y="532"/>
                  <a:pt x="250" y="532"/>
                </a:cubicBezTo>
                <a:cubicBezTo>
                  <a:pt x="240" y="532"/>
                  <a:pt x="231" y="528"/>
                  <a:pt x="227" y="525"/>
                </a:cubicBezTo>
                <a:cubicBezTo>
                  <a:pt x="222" y="522"/>
                  <a:pt x="217" y="519"/>
                  <a:pt x="212" y="515"/>
                </a:cubicBezTo>
                <a:cubicBezTo>
                  <a:pt x="206" y="510"/>
                  <a:pt x="206" y="510"/>
                  <a:pt x="206" y="510"/>
                </a:cubicBezTo>
                <a:cubicBezTo>
                  <a:pt x="195" y="502"/>
                  <a:pt x="181" y="497"/>
                  <a:pt x="167" y="497"/>
                </a:cubicBezTo>
                <a:cubicBezTo>
                  <a:pt x="162" y="497"/>
                  <a:pt x="162" y="497"/>
                  <a:pt x="162" y="497"/>
                </a:cubicBezTo>
                <a:cubicBezTo>
                  <a:pt x="155" y="498"/>
                  <a:pt x="152" y="498"/>
                  <a:pt x="149" y="498"/>
                </a:cubicBezTo>
                <a:cubicBezTo>
                  <a:pt x="144" y="498"/>
                  <a:pt x="139" y="497"/>
                  <a:pt x="135" y="496"/>
                </a:cubicBezTo>
                <a:cubicBezTo>
                  <a:pt x="129" y="494"/>
                  <a:pt x="125" y="491"/>
                  <a:pt x="121" y="488"/>
                </a:cubicBezTo>
                <a:cubicBezTo>
                  <a:pt x="101" y="473"/>
                  <a:pt x="92" y="450"/>
                  <a:pt x="99" y="432"/>
                </a:cubicBezTo>
                <a:cubicBezTo>
                  <a:pt x="100" y="429"/>
                  <a:pt x="102" y="426"/>
                  <a:pt x="104" y="423"/>
                </a:cubicBezTo>
                <a:cubicBezTo>
                  <a:pt x="105" y="422"/>
                  <a:pt x="105" y="420"/>
                  <a:pt x="106" y="419"/>
                </a:cubicBezTo>
                <a:cubicBezTo>
                  <a:pt x="107" y="417"/>
                  <a:pt x="107" y="414"/>
                  <a:pt x="107" y="411"/>
                </a:cubicBezTo>
                <a:cubicBezTo>
                  <a:pt x="108" y="392"/>
                  <a:pt x="108" y="373"/>
                  <a:pt x="105" y="355"/>
                </a:cubicBezTo>
                <a:cubicBezTo>
                  <a:pt x="103" y="343"/>
                  <a:pt x="97" y="325"/>
                  <a:pt x="83" y="314"/>
                </a:cubicBezTo>
                <a:cubicBezTo>
                  <a:pt x="78" y="310"/>
                  <a:pt x="74" y="306"/>
                  <a:pt x="71" y="301"/>
                </a:cubicBezTo>
                <a:cubicBezTo>
                  <a:pt x="69" y="299"/>
                  <a:pt x="68" y="296"/>
                  <a:pt x="66" y="292"/>
                </a:cubicBezTo>
                <a:cubicBezTo>
                  <a:pt x="64" y="294"/>
                  <a:pt x="60" y="295"/>
                  <a:pt x="55" y="295"/>
                </a:cubicBezTo>
                <a:cubicBezTo>
                  <a:pt x="53" y="295"/>
                  <a:pt x="53" y="295"/>
                  <a:pt x="53" y="295"/>
                </a:cubicBezTo>
                <a:cubicBezTo>
                  <a:pt x="51" y="295"/>
                  <a:pt x="51" y="295"/>
                  <a:pt x="51" y="295"/>
                </a:cubicBezTo>
                <a:cubicBezTo>
                  <a:pt x="34" y="292"/>
                  <a:pt x="30" y="276"/>
                  <a:pt x="28" y="269"/>
                </a:cubicBezTo>
                <a:cubicBezTo>
                  <a:pt x="28" y="267"/>
                  <a:pt x="27" y="266"/>
                  <a:pt x="27" y="264"/>
                </a:cubicBezTo>
                <a:cubicBezTo>
                  <a:pt x="26" y="263"/>
                  <a:pt x="24" y="260"/>
                  <a:pt x="22" y="258"/>
                </a:cubicBezTo>
                <a:cubicBezTo>
                  <a:pt x="18" y="252"/>
                  <a:pt x="18" y="252"/>
                  <a:pt x="18" y="252"/>
                </a:cubicBezTo>
                <a:cubicBezTo>
                  <a:pt x="4" y="232"/>
                  <a:pt x="2" y="207"/>
                  <a:pt x="1" y="191"/>
                </a:cubicBezTo>
                <a:cubicBezTo>
                  <a:pt x="0" y="177"/>
                  <a:pt x="0" y="177"/>
                  <a:pt x="0" y="177"/>
                </a:cubicBezTo>
                <a:cubicBezTo>
                  <a:pt x="13" y="171"/>
                  <a:pt x="13" y="171"/>
                  <a:pt x="13" y="171"/>
                </a:cubicBezTo>
                <a:cubicBezTo>
                  <a:pt x="16" y="170"/>
                  <a:pt x="22" y="167"/>
                  <a:pt x="25" y="165"/>
                </a:cubicBezTo>
                <a:cubicBezTo>
                  <a:pt x="24" y="165"/>
                  <a:pt x="24" y="165"/>
                  <a:pt x="24" y="165"/>
                </a:cubicBezTo>
                <a:cubicBezTo>
                  <a:pt x="24" y="165"/>
                  <a:pt x="24" y="163"/>
                  <a:pt x="23" y="162"/>
                </a:cubicBezTo>
                <a:cubicBezTo>
                  <a:pt x="23" y="154"/>
                  <a:pt x="22" y="143"/>
                  <a:pt x="29" y="132"/>
                </a:cubicBezTo>
                <a:cubicBezTo>
                  <a:pt x="40" y="117"/>
                  <a:pt x="58" y="117"/>
                  <a:pt x="64" y="117"/>
                </a:cubicBezTo>
                <a:cubicBezTo>
                  <a:pt x="77" y="117"/>
                  <a:pt x="77" y="117"/>
                  <a:pt x="77" y="117"/>
                </a:cubicBezTo>
                <a:cubicBezTo>
                  <a:pt x="80" y="117"/>
                  <a:pt x="81" y="117"/>
                  <a:pt x="81" y="117"/>
                </a:cubicBezTo>
                <a:cubicBezTo>
                  <a:pt x="82" y="114"/>
                  <a:pt x="84" y="110"/>
                  <a:pt x="88" y="106"/>
                </a:cubicBezTo>
                <a:cubicBezTo>
                  <a:pt x="94" y="100"/>
                  <a:pt x="102" y="98"/>
                  <a:pt x="112" y="98"/>
                </a:cubicBezTo>
                <a:cubicBezTo>
                  <a:pt x="115" y="98"/>
                  <a:pt x="118" y="98"/>
                  <a:pt x="121" y="98"/>
                </a:cubicBezTo>
                <a:cubicBezTo>
                  <a:pt x="122" y="98"/>
                  <a:pt x="124" y="98"/>
                  <a:pt x="126" y="98"/>
                </a:cubicBezTo>
                <a:cubicBezTo>
                  <a:pt x="128" y="96"/>
                  <a:pt x="130" y="94"/>
                  <a:pt x="132" y="92"/>
                </a:cubicBezTo>
                <a:cubicBezTo>
                  <a:pt x="140" y="86"/>
                  <a:pt x="150" y="82"/>
                  <a:pt x="162" y="82"/>
                </a:cubicBezTo>
                <a:cubicBezTo>
                  <a:pt x="172" y="82"/>
                  <a:pt x="181" y="85"/>
                  <a:pt x="189" y="87"/>
                </a:cubicBezTo>
                <a:cubicBezTo>
                  <a:pt x="193" y="88"/>
                  <a:pt x="200" y="90"/>
                  <a:pt x="206" y="94"/>
                </a:cubicBezTo>
                <a:cubicBezTo>
                  <a:pt x="209" y="97"/>
                  <a:pt x="211" y="100"/>
                  <a:pt x="213" y="102"/>
                </a:cubicBezTo>
                <a:cubicBezTo>
                  <a:pt x="214" y="104"/>
                  <a:pt x="216" y="104"/>
                  <a:pt x="220" y="104"/>
                </a:cubicBezTo>
                <a:cubicBezTo>
                  <a:pt x="223" y="104"/>
                  <a:pt x="226" y="104"/>
                  <a:pt x="229" y="104"/>
                </a:cubicBezTo>
                <a:cubicBezTo>
                  <a:pt x="234" y="103"/>
                  <a:pt x="238" y="103"/>
                  <a:pt x="242" y="103"/>
                </a:cubicBezTo>
                <a:cubicBezTo>
                  <a:pt x="247" y="103"/>
                  <a:pt x="247" y="103"/>
                  <a:pt x="247" y="103"/>
                </a:cubicBezTo>
                <a:cubicBezTo>
                  <a:pt x="264" y="104"/>
                  <a:pt x="281" y="113"/>
                  <a:pt x="292" y="126"/>
                </a:cubicBezTo>
                <a:cubicBezTo>
                  <a:pt x="294" y="128"/>
                  <a:pt x="295" y="130"/>
                  <a:pt x="296" y="132"/>
                </a:cubicBezTo>
                <a:cubicBezTo>
                  <a:pt x="297" y="133"/>
                  <a:pt x="299" y="136"/>
                  <a:pt x="300" y="136"/>
                </a:cubicBezTo>
                <a:cubicBezTo>
                  <a:pt x="303" y="136"/>
                  <a:pt x="305" y="135"/>
                  <a:pt x="308" y="135"/>
                </a:cubicBezTo>
                <a:cubicBezTo>
                  <a:pt x="312" y="135"/>
                  <a:pt x="317" y="134"/>
                  <a:pt x="321" y="134"/>
                </a:cubicBezTo>
                <a:cubicBezTo>
                  <a:pt x="324" y="134"/>
                  <a:pt x="327" y="134"/>
                  <a:pt x="330" y="135"/>
                </a:cubicBezTo>
                <a:cubicBezTo>
                  <a:pt x="340" y="137"/>
                  <a:pt x="347" y="141"/>
                  <a:pt x="353" y="145"/>
                </a:cubicBezTo>
                <a:cubicBezTo>
                  <a:pt x="355" y="147"/>
                  <a:pt x="359" y="149"/>
                  <a:pt x="360" y="149"/>
                </a:cubicBezTo>
                <a:cubicBezTo>
                  <a:pt x="369" y="147"/>
                  <a:pt x="369" y="147"/>
                  <a:pt x="369" y="147"/>
                </a:cubicBezTo>
                <a:cubicBezTo>
                  <a:pt x="374" y="151"/>
                  <a:pt x="374" y="151"/>
                  <a:pt x="374" y="151"/>
                </a:cubicBezTo>
                <a:cubicBezTo>
                  <a:pt x="380" y="154"/>
                  <a:pt x="385" y="157"/>
                  <a:pt x="389" y="157"/>
                </a:cubicBezTo>
                <a:cubicBezTo>
                  <a:pt x="389" y="157"/>
                  <a:pt x="389" y="157"/>
                  <a:pt x="389" y="157"/>
                </a:cubicBezTo>
                <a:cubicBezTo>
                  <a:pt x="390" y="157"/>
                  <a:pt x="390" y="154"/>
                  <a:pt x="389" y="151"/>
                </a:cubicBezTo>
                <a:cubicBezTo>
                  <a:pt x="388" y="147"/>
                  <a:pt x="388" y="142"/>
                  <a:pt x="388" y="137"/>
                </a:cubicBezTo>
                <a:cubicBezTo>
                  <a:pt x="388" y="126"/>
                  <a:pt x="392" y="116"/>
                  <a:pt x="395" y="108"/>
                </a:cubicBezTo>
                <a:cubicBezTo>
                  <a:pt x="397" y="104"/>
                  <a:pt x="399" y="99"/>
                  <a:pt x="399" y="95"/>
                </a:cubicBezTo>
                <a:cubicBezTo>
                  <a:pt x="400" y="91"/>
                  <a:pt x="399" y="87"/>
                  <a:pt x="399" y="83"/>
                </a:cubicBezTo>
                <a:cubicBezTo>
                  <a:pt x="398" y="70"/>
                  <a:pt x="397" y="53"/>
                  <a:pt x="410" y="39"/>
                </a:cubicBezTo>
                <a:cubicBezTo>
                  <a:pt x="412" y="37"/>
                  <a:pt x="414" y="36"/>
                  <a:pt x="416" y="34"/>
                </a:cubicBezTo>
                <a:cubicBezTo>
                  <a:pt x="418" y="32"/>
                  <a:pt x="419" y="29"/>
                  <a:pt x="420" y="28"/>
                </a:cubicBezTo>
                <a:cubicBezTo>
                  <a:pt x="422" y="22"/>
                  <a:pt x="425" y="13"/>
                  <a:pt x="434" y="7"/>
                </a:cubicBezTo>
                <a:cubicBezTo>
                  <a:pt x="440" y="2"/>
                  <a:pt x="447" y="0"/>
                  <a:pt x="455" y="0"/>
                </a:cubicBezTo>
                <a:cubicBezTo>
                  <a:pt x="464" y="0"/>
                  <a:pt x="474" y="3"/>
                  <a:pt x="482" y="8"/>
                </a:cubicBezTo>
                <a:cubicBezTo>
                  <a:pt x="485" y="10"/>
                  <a:pt x="489" y="13"/>
                  <a:pt x="492" y="16"/>
                </a:cubicBezTo>
                <a:cubicBezTo>
                  <a:pt x="495" y="18"/>
                  <a:pt x="498" y="21"/>
                  <a:pt x="501" y="22"/>
                </a:cubicBezTo>
                <a:cubicBezTo>
                  <a:pt x="505" y="24"/>
                  <a:pt x="512" y="24"/>
                  <a:pt x="519" y="24"/>
                </a:cubicBezTo>
                <a:cubicBezTo>
                  <a:pt x="531" y="25"/>
                  <a:pt x="547" y="25"/>
                  <a:pt x="560" y="35"/>
                </a:cubicBezTo>
                <a:cubicBezTo>
                  <a:pt x="562" y="36"/>
                  <a:pt x="564" y="38"/>
                  <a:pt x="565" y="39"/>
                </a:cubicBezTo>
                <a:cubicBezTo>
                  <a:pt x="571" y="43"/>
                  <a:pt x="571" y="43"/>
                  <a:pt x="571" y="43"/>
                </a:cubicBezTo>
                <a:cubicBezTo>
                  <a:pt x="573" y="43"/>
                  <a:pt x="576" y="44"/>
                  <a:pt x="578" y="45"/>
                </a:cubicBezTo>
                <a:cubicBezTo>
                  <a:pt x="598" y="53"/>
                  <a:pt x="608" y="71"/>
                  <a:pt x="616" y="86"/>
                </a:cubicBezTo>
                <a:cubicBezTo>
                  <a:pt x="621" y="96"/>
                  <a:pt x="626" y="105"/>
                  <a:pt x="632" y="109"/>
                </a:cubicBezTo>
                <a:cubicBezTo>
                  <a:pt x="637" y="112"/>
                  <a:pt x="643" y="113"/>
                  <a:pt x="653" y="113"/>
                </a:cubicBezTo>
                <a:cubicBezTo>
                  <a:pt x="657" y="113"/>
                  <a:pt x="662" y="113"/>
                  <a:pt x="666" y="113"/>
                </a:cubicBezTo>
                <a:cubicBezTo>
                  <a:pt x="684" y="112"/>
                  <a:pt x="704" y="110"/>
                  <a:pt x="719" y="102"/>
                </a:cubicBezTo>
                <a:cubicBezTo>
                  <a:pt x="724" y="99"/>
                  <a:pt x="730" y="95"/>
                  <a:pt x="737" y="94"/>
                </a:cubicBezTo>
                <a:cubicBezTo>
                  <a:pt x="738" y="94"/>
                  <a:pt x="738" y="94"/>
                  <a:pt x="738" y="94"/>
                </a:cubicBezTo>
                <a:cubicBezTo>
                  <a:pt x="742" y="94"/>
                  <a:pt x="742" y="94"/>
                  <a:pt x="742" y="94"/>
                </a:cubicBezTo>
                <a:cubicBezTo>
                  <a:pt x="748" y="94"/>
                  <a:pt x="753" y="95"/>
                  <a:pt x="756" y="96"/>
                </a:cubicBezTo>
                <a:cubicBezTo>
                  <a:pt x="775" y="101"/>
                  <a:pt x="804" y="108"/>
                  <a:pt x="821" y="133"/>
                </a:cubicBezTo>
                <a:cubicBezTo>
                  <a:pt x="821" y="133"/>
                  <a:pt x="825" y="139"/>
                  <a:pt x="825" y="139"/>
                </a:cubicBezTo>
                <a:cubicBezTo>
                  <a:pt x="830" y="140"/>
                  <a:pt x="830" y="140"/>
                  <a:pt x="830" y="140"/>
                </a:cubicBezTo>
                <a:cubicBezTo>
                  <a:pt x="848" y="142"/>
                  <a:pt x="859" y="155"/>
                  <a:pt x="867" y="165"/>
                </a:cubicBezTo>
                <a:cubicBezTo>
                  <a:pt x="871" y="169"/>
                  <a:pt x="871" y="169"/>
                  <a:pt x="871" y="169"/>
                </a:cubicBezTo>
                <a:cubicBezTo>
                  <a:pt x="874" y="173"/>
                  <a:pt x="874" y="173"/>
                  <a:pt x="885" y="173"/>
                </a:cubicBezTo>
                <a:cubicBezTo>
                  <a:pt x="902" y="174"/>
                  <a:pt x="915" y="179"/>
                  <a:pt x="927" y="184"/>
                </a:cubicBezTo>
                <a:cubicBezTo>
                  <a:pt x="938" y="189"/>
                  <a:pt x="948" y="193"/>
                  <a:pt x="957" y="193"/>
                </a:cubicBezTo>
                <a:cubicBezTo>
                  <a:pt x="960" y="193"/>
                  <a:pt x="963" y="192"/>
                  <a:pt x="965" y="191"/>
                </a:cubicBezTo>
                <a:cubicBezTo>
                  <a:pt x="968" y="189"/>
                  <a:pt x="970" y="187"/>
                  <a:pt x="972" y="185"/>
                </a:cubicBezTo>
                <a:cubicBezTo>
                  <a:pt x="977" y="182"/>
                  <a:pt x="982" y="178"/>
                  <a:pt x="988" y="175"/>
                </a:cubicBezTo>
                <a:cubicBezTo>
                  <a:pt x="999" y="169"/>
                  <a:pt x="1010" y="169"/>
                  <a:pt x="1020" y="169"/>
                </a:cubicBezTo>
                <a:cubicBezTo>
                  <a:pt x="1025" y="169"/>
                  <a:pt x="1030" y="168"/>
                  <a:pt x="1034" y="167"/>
                </a:cubicBezTo>
                <a:cubicBezTo>
                  <a:pt x="1044" y="165"/>
                  <a:pt x="1053" y="156"/>
                  <a:pt x="1063" y="146"/>
                </a:cubicBezTo>
                <a:cubicBezTo>
                  <a:pt x="1079" y="131"/>
                  <a:pt x="1097" y="114"/>
                  <a:pt x="1123" y="114"/>
                </a:cubicBezTo>
                <a:cubicBezTo>
                  <a:pt x="1135" y="114"/>
                  <a:pt x="1146" y="118"/>
                  <a:pt x="1156" y="125"/>
                </a:cubicBezTo>
                <a:cubicBezTo>
                  <a:pt x="1159" y="127"/>
                  <a:pt x="1162" y="129"/>
                  <a:pt x="1165" y="132"/>
                </a:cubicBezTo>
                <a:cubicBezTo>
                  <a:pt x="1167" y="134"/>
                  <a:pt x="1169" y="136"/>
                  <a:pt x="1170" y="137"/>
                </a:cubicBezTo>
                <a:cubicBezTo>
                  <a:pt x="1173" y="138"/>
                  <a:pt x="1179" y="138"/>
                  <a:pt x="1184" y="138"/>
                </a:cubicBezTo>
                <a:cubicBezTo>
                  <a:pt x="1189" y="138"/>
                  <a:pt x="1194" y="139"/>
                  <a:pt x="1199" y="139"/>
                </a:cubicBezTo>
                <a:cubicBezTo>
                  <a:pt x="1207" y="141"/>
                  <a:pt x="1215" y="143"/>
                  <a:pt x="1224" y="148"/>
                </a:cubicBezTo>
                <a:cubicBezTo>
                  <a:pt x="1242" y="156"/>
                  <a:pt x="1242" y="156"/>
                  <a:pt x="1242" y="156"/>
                </a:cubicBezTo>
                <a:cubicBezTo>
                  <a:pt x="1233" y="174"/>
                  <a:pt x="1233" y="174"/>
                  <a:pt x="1233" y="174"/>
                </a:cubicBezTo>
                <a:cubicBezTo>
                  <a:pt x="1230" y="182"/>
                  <a:pt x="1226" y="189"/>
                  <a:pt x="1221" y="197"/>
                </a:cubicBezTo>
                <a:cubicBezTo>
                  <a:pt x="1220" y="199"/>
                  <a:pt x="1218" y="202"/>
                  <a:pt x="1218" y="204"/>
                </a:cubicBezTo>
                <a:cubicBezTo>
                  <a:pt x="1220" y="207"/>
                  <a:pt x="1220" y="207"/>
                  <a:pt x="1220" y="207"/>
                </a:cubicBezTo>
                <a:cubicBezTo>
                  <a:pt x="1230" y="226"/>
                  <a:pt x="1219" y="247"/>
                  <a:pt x="1214" y="256"/>
                </a:cubicBezTo>
                <a:cubicBezTo>
                  <a:pt x="1210" y="264"/>
                  <a:pt x="1206" y="272"/>
                  <a:pt x="1207" y="276"/>
                </a:cubicBezTo>
                <a:cubicBezTo>
                  <a:pt x="1208" y="278"/>
                  <a:pt x="1211" y="280"/>
                  <a:pt x="1216" y="282"/>
                </a:cubicBezTo>
                <a:cubicBezTo>
                  <a:pt x="1219" y="284"/>
                  <a:pt x="1222" y="284"/>
                  <a:pt x="1225" y="285"/>
                </a:cubicBezTo>
                <a:cubicBezTo>
                  <a:pt x="1230" y="287"/>
                  <a:pt x="1234" y="288"/>
                  <a:pt x="1238" y="290"/>
                </a:cubicBezTo>
                <a:cubicBezTo>
                  <a:pt x="1243" y="292"/>
                  <a:pt x="1243" y="292"/>
                  <a:pt x="1243" y="292"/>
                </a:cubicBezTo>
                <a:cubicBezTo>
                  <a:pt x="1246" y="294"/>
                  <a:pt x="1249" y="295"/>
                  <a:pt x="1251" y="295"/>
                </a:cubicBezTo>
                <a:cubicBezTo>
                  <a:pt x="1251" y="295"/>
                  <a:pt x="1251" y="295"/>
                  <a:pt x="1251" y="295"/>
                </a:cubicBezTo>
                <a:cubicBezTo>
                  <a:pt x="1254" y="295"/>
                  <a:pt x="1259" y="293"/>
                  <a:pt x="1263" y="292"/>
                </a:cubicBezTo>
                <a:cubicBezTo>
                  <a:pt x="1270" y="289"/>
                  <a:pt x="1278" y="286"/>
                  <a:pt x="1286" y="286"/>
                </a:cubicBezTo>
                <a:cubicBezTo>
                  <a:pt x="1291" y="286"/>
                  <a:pt x="1295" y="287"/>
                  <a:pt x="1299" y="288"/>
                </a:cubicBezTo>
                <a:cubicBezTo>
                  <a:pt x="1313" y="294"/>
                  <a:pt x="1319" y="307"/>
                  <a:pt x="1323" y="316"/>
                </a:cubicBezTo>
                <a:cubicBezTo>
                  <a:pt x="1326" y="321"/>
                  <a:pt x="1328" y="326"/>
                  <a:pt x="1330" y="328"/>
                </a:cubicBezTo>
                <a:cubicBezTo>
                  <a:pt x="1332" y="330"/>
                  <a:pt x="1335" y="332"/>
                  <a:pt x="1339" y="333"/>
                </a:cubicBezTo>
                <a:cubicBezTo>
                  <a:pt x="1345" y="337"/>
                  <a:pt x="1353" y="341"/>
                  <a:pt x="1359" y="348"/>
                </a:cubicBezTo>
                <a:cubicBezTo>
                  <a:pt x="1361" y="351"/>
                  <a:pt x="1363" y="354"/>
                  <a:pt x="1365" y="358"/>
                </a:cubicBezTo>
                <a:cubicBezTo>
                  <a:pt x="1366" y="360"/>
                  <a:pt x="1368" y="363"/>
                  <a:pt x="1368" y="363"/>
                </a:cubicBezTo>
                <a:cubicBezTo>
                  <a:pt x="1380" y="371"/>
                  <a:pt x="1380" y="371"/>
                  <a:pt x="1380" y="371"/>
                </a:cubicBezTo>
                <a:cubicBezTo>
                  <a:pt x="1377" y="384"/>
                  <a:pt x="1377" y="384"/>
                  <a:pt x="1377" y="384"/>
                </a:cubicBezTo>
                <a:cubicBezTo>
                  <a:pt x="1374" y="398"/>
                  <a:pt x="1361" y="408"/>
                  <a:pt x="1342" y="411"/>
                </a:cubicBezTo>
                <a:cubicBezTo>
                  <a:pt x="1336" y="412"/>
                  <a:pt x="1329" y="413"/>
                  <a:pt x="1323" y="413"/>
                </a:cubicBezTo>
                <a:cubicBezTo>
                  <a:pt x="1318" y="413"/>
                  <a:pt x="1313" y="413"/>
                  <a:pt x="1308" y="412"/>
                </a:cubicBezTo>
                <a:cubicBezTo>
                  <a:pt x="1303" y="412"/>
                  <a:pt x="1298" y="412"/>
                  <a:pt x="1294" y="412"/>
                </a:cubicBezTo>
                <a:cubicBezTo>
                  <a:pt x="1277" y="412"/>
                  <a:pt x="1268" y="415"/>
                  <a:pt x="1261" y="422"/>
                </a:cubicBezTo>
                <a:cubicBezTo>
                  <a:pt x="1259" y="424"/>
                  <a:pt x="1256" y="427"/>
                  <a:pt x="1250" y="430"/>
                </a:cubicBezTo>
                <a:cubicBezTo>
                  <a:pt x="1247" y="431"/>
                  <a:pt x="1247" y="431"/>
                  <a:pt x="1247" y="431"/>
                </a:cubicBezTo>
                <a:cubicBezTo>
                  <a:pt x="1242" y="431"/>
                  <a:pt x="1242" y="431"/>
                  <a:pt x="1242" y="431"/>
                </a:cubicBezTo>
                <a:cubicBezTo>
                  <a:pt x="1238" y="431"/>
                  <a:pt x="1235" y="431"/>
                  <a:pt x="1232" y="430"/>
                </a:cubicBezTo>
                <a:cubicBezTo>
                  <a:pt x="1228" y="450"/>
                  <a:pt x="1228" y="450"/>
                  <a:pt x="1228" y="450"/>
                </a:cubicBezTo>
                <a:cubicBezTo>
                  <a:pt x="1227" y="454"/>
                  <a:pt x="1225" y="460"/>
                  <a:pt x="1222" y="466"/>
                </a:cubicBezTo>
                <a:cubicBezTo>
                  <a:pt x="1219" y="470"/>
                  <a:pt x="1215" y="474"/>
                  <a:pt x="1212" y="476"/>
                </a:cubicBezTo>
                <a:cubicBezTo>
                  <a:pt x="1202" y="485"/>
                  <a:pt x="1202" y="485"/>
                  <a:pt x="1202" y="485"/>
                </a:cubicBezTo>
                <a:cubicBezTo>
                  <a:pt x="1195" y="491"/>
                  <a:pt x="1189" y="494"/>
                  <a:pt x="1182" y="494"/>
                </a:cubicBezTo>
                <a:cubicBezTo>
                  <a:pt x="1177" y="494"/>
                  <a:pt x="1177" y="494"/>
                  <a:pt x="1177" y="494"/>
                </a:cubicBezTo>
                <a:cubicBezTo>
                  <a:pt x="1171" y="491"/>
                  <a:pt x="1171" y="491"/>
                  <a:pt x="1171" y="491"/>
                </a:cubicBezTo>
                <a:cubicBezTo>
                  <a:pt x="1166" y="487"/>
                  <a:pt x="1164" y="483"/>
                  <a:pt x="1162" y="481"/>
                </a:cubicBezTo>
                <a:cubicBezTo>
                  <a:pt x="1162" y="482"/>
                  <a:pt x="1161" y="482"/>
                  <a:pt x="1159" y="482"/>
                </a:cubicBezTo>
                <a:cubicBezTo>
                  <a:pt x="1159" y="482"/>
                  <a:pt x="1158" y="482"/>
                  <a:pt x="1158" y="482"/>
                </a:cubicBezTo>
                <a:cubicBezTo>
                  <a:pt x="1149" y="482"/>
                  <a:pt x="1141" y="485"/>
                  <a:pt x="1134" y="489"/>
                </a:cubicBezTo>
                <a:cubicBezTo>
                  <a:pt x="1128" y="492"/>
                  <a:pt x="1124" y="496"/>
                  <a:pt x="1120" y="500"/>
                </a:cubicBezTo>
                <a:cubicBezTo>
                  <a:pt x="1110" y="508"/>
                  <a:pt x="1100" y="517"/>
                  <a:pt x="1087" y="521"/>
                </a:cubicBezTo>
                <a:cubicBezTo>
                  <a:pt x="1081" y="523"/>
                  <a:pt x="1074" y="524"/>
                  <a:pt x="1067" y="524"/>
                </a:cubicBezTo>
                <a:cubicBezTo>
                  <a:pt x="1057" y="524"/>
                  <a:pt x="1047" y="522"/>
                  <a:pt x="1038" y="520"/>
                </a:cubicBezTo>
                <a:cubicBezTo>
                  <a:pt x="1029" y="519"/>
                  <a:pt x="1022" y="517"/>
                  <a:pt x="1015" y="517"/>
                </a:cubicBezTo>
                <a:cubicBezTo>
                  <a:pt x="1012" y="517"/>
                  <a:pt x="1009" y="517"/>
                  <a:pt x="1006" y="518"/>
                </a:cubicBezTo>
                <a:cubicBezTo>
                  <a:pt x="1004" y="519"/>
                  <a:pt x="1002" y="520"/>
                  <a:pt x="1001" y="521"/>
                </a:cubicBezTo>
                <a:cubicBezTo>
                  <a:pt x="1001" y="521"/>
                  <a:pt x="1001" y="521"/>
                  <a:pt x="1001" y="521"/>
                </a:cubicBezTo>
                <a:cubicBezTo>
                  <a:pt x="1001" y="521"/>
                  <a:pt x="1002" y="522"/>
                  <a:pt x="1003" y="523"/>
                </a:cubicBezTo>
                <a:cubicBezTo>
                  <a:pt x="1005" y="528"/>
                  <a:pt x="1009" y="536"/>
                  <a:pt x="1007" y="546"/>
                </a:cubicBezTo>
                <a:cubicBezTo>
                  <a:pt x="1004" y="558"/>
                  <a:pt x="994" y="566"/>
                  <a:pt x="981" y="568"/>
                </a:cubicBezTo>
                <a:cubicBezTo>
                  <a:pt x="979" y="569"/>
                  <a:pt x="976" y="569"/>
                  <a:pt x="974" y="569"/>
                </a:cubicBezTo>
                <a:cubicBezTo>
                  <a:pt x="969" y="569"/>
                  <a:pt x="969" y="569"/>
                  <a:pt x="969" y="569"/>
                </a:cubicBezTo>
                <a:cubicBezTo>
                  <a:pt x="966" y="549"/>
                  <a:pt x="966" y="549"/>
                  <a:pt x="966" y="549"/>
                </a:cubicBezTo>
                <a:cubicBezTo>
                  <a:pt x="964" y="569"/>
                  <a:pt x="964" y="569"/>
                  <a:pt x="964" y="569"/>
                </a:cubicBezTo>
                <a:cubicBezTo>
                  <a:pt x="955" y="569"/>
                  <a:pt x="945" y="578"/>
                  <a:pt x="936" y="587"/>
                </a:cubicBezTo>
                <a:cubicBezTo>
                  <a:pt x="909" y="612"/>
                  <a:pt x="871" y="639"/>
                  <a:pt x="826" y="641"/>
                </a:cubicBezTo>
                <a:cubicBezTo>
                  <a:pt x="821" y="641"/>
                  <a:pt x="821" y="641"/>
                  <a:pt x="821" y="641"/>
                </a:cubicBezTo>
                <a:cubicBezTo>
                  <a:pt x="818" y="641"/>
                  <a:pt x="814" y="641"/>
                  <a:pt x="810" y="641"/>
                </a:cubicBezTo>
                <a:cubicBezTo>
                  <a:pt x="804" y="640"/>
                  <a:pt x="800" y="640"/>
                  <a:pt x="796" y="640"/>
                </a:cubicBezTo>
                <a:cubicBezTo>
                  <a:pt x="794" y="640"/>
                  <a:pt x="792" y="640"/>
                  <a:pt x="789" y="640"/>
                </a:cubicBezTo>
                <a:cubicBezTo>
                  <a:pt x="785" y="641"/>
                  <a:pt x="782" y="642"/>
                  <a:pt x="777" y="644"/>
                </a:cubicBezTo>
                <a:cubicBezTo>
                  <a:pt x="770" y="647"/>
                  <a:pt x="770" y="647"/>
                  <a:pt x="770" y="647"/>
                </a:cubicBezTo>
                <a:cubicBezTo>
                  <a:pt x="756" y="652"/>
                  <a:pt x="756" y="652"/>
                  <a:pt x="756" y="652"/>
                </a:cubicBezTo>
                <a:cubicBezTo>
                  <a:pt x="738" y="658"/>
                  <a:pt x="724" y="663"/>
                  <a:pt x="709" y="671"/>
                </a:cubicBezTo>
                <a:cubicBezTo>
                  <a:pt x="689" y="681"/>
                  <a:pt x="665" y="693"/>
                  <a:pt x="639" y="693"/>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79"/>
          <p:cNvSpPr>
            <a:spLocks/>
          </p:cNvSpPr>
          <p:nvPr/>
        </p:nvSpPr>
        <p:spPr bwMode="auto">
          <a:xfrm>
            <a:off x="5222875" y="5768975"/>
            <a:ext cx="722313" cy="779463"/>
          </a:xfrm>
          <a:custGeom>
            <a:avLst/>
            <a:gdLst>
              <a:gd name="T0" fmla="*/ 85 w 228"/>
              <a:gd name="T1" fmla="*/ 246 h 246"/>
              <a:gd name="T2" fmla="*/ 13 w 228"/>
              <a:gd name="T3" fmla="*/ 218 h 246"/>
              <a:gd name="T4" fmla="*/ 5 w 228"/>
              <a:gd name="T5" fmla="*/ 211 h 246"/>
              <a:gd name="T6" fmla="*/ 8 w 228"/>
              <a:gd name="T7" fmla="*/ 193 h 246"/>
              <a:gd name="T8" fmla="*/ 8 w 228"/>
              <a:gd name="T9" fmla="*/ 170 h 246"/>
              <a:gd name="T10" fmla="*/ 4 w 228"/>
              <a:gd name="T11" fmla="*/ 160 h 246"/>
              <a:gd name="T12" fmla="*/ 9 w 228"/>
              <a:gd name="T13" fmla="*/ 125 h 246"/>
              <a:gd name="T14" fmla="*/ 18 w 228"/>
              <a:gd name="T15" fmla="*/ 89 h 246"/>
              <a:gd name="T16" fmla="*/ 29 w 228"/>
              <a:gd name="T17" fmla="*/ 55 h 246"/>
              <a:gd name="T18" fmla="*/ 39 w 228"/>
              <a:gd name="T19" fmla="*/ 47 h 246"/>
              <a:gd name="T20" fmla="*/ 54 w 228"/>
              <a:gd name="T21" fmla="*/ 22 h 246"/>
              <a:gd name="T22" fmla="*/ 74 w 228"/>
              <a:gd name="T23" fmla="*/ 44 h 246"/>
              <a:gd name="T24" fmla="*/ 100 w 228"/>
              <a:gd name="T25" fmla="*/ 57 h 246"/>
              <a:gd name="T26" fmla="*/ 116 w 228"/>
              <a:gd name="T27" fmla="*/ 52 h 246"/>
              <a:gd name="T28" fmla="*/ 177 w 228"/>
              <a:gd name="T29" fmla="*/ 20 h 246"/>
              <a:gd name="T30" fmla="*/ 201 w 228"/>
              <a:gd name="T31" fmla="*/ 0 h 246"/>
              <a:gd name="T32" fmla="*/ 209 w 228"/>
              <a:gd name="T33" fmla="*/ 31 h 246"/>
              <a:gd name="T34" fmla="*/ 212 w 228"/>
              <a:gd name="T35" fmla="*/ 40 h 246"/>
              <a:gd name="T36" fmla="*/ 216 w 228"/>
              <a:gd name="T37" fmla="*/ 47 h 246"/>
              <a:gd name="T38" fmla="*/ 227 w 228"/>
              <a:gd name="T39" fmla="*/ 78 h 246"/>
              <a:gd name="T40" fmla="*/ 199 w 228"/>
              <a:gd name="T41" fmla="*/ 116 h 246"/>
              <a:gd name="T42" fmla="*/ 180 w 228"/>
              <a:gd name="T43" fmla="*/ 123 h 246"/>
              <a:gd name="T44" fmla="*/ 166 w 228"/>
              <a:gd name="T45" fmla="*/ 128 h 246"/>
              <a:gd name="T46" fmla="*/ 156 w 228"/>
              <a:gd name="T47" fmla="*/ 138 h 246"/>
              <a:gd name="T48" fmla="*/ 163 w 228"/>
              <a:gd name="T49" fmla="*/ 150 h 246"/>
              <a:gd name="T50" fmla="*/ 169 w 228"/>
              <a:gd name="T51" fmla="*/ 158 h 246"/>
              <a:gd name="T52" fmla="*/ 180 w 228"/>
              <a:gd name="T53" fmla="*/ 199 h 246"/>
              <a:gd name="T54" fmla="*/ 176 w 228"/>
              <a:gd name="T55" fmla="*/ 213 h 246"/>
              <a:gd name="T56" fmla="*/ 159 w 228"/>
              <a:gd name="T57" fmla="*/ 226 h 246"/>
              <a:gd name="T58" fmla="*/ 137 w 228"/>
              <a:gd name="T59" fmla="*/ 234 h 246"/>
              <a:gd name="T60" fmla="*/ 104 w 228"/>
              <a:gd name="T61" fmla="*/ 244 h 246"/>
              <a:gd name="T62" fmla="*/ 85 w 228"/>
              <a:gd name="T63" fmla="*/ 246 h 246"/>
              <a:gd name="T64" fmla="*/ 85 w 228"/>
              <a:gd name="T65"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8" h="246">
                <a:moveTo>
                  <a:pt x="85" y="246"/>
                </a:moveTo>
                <a:cubicBezTo>
                  <a:pt x="59" y="246"/>
                  <a:pt x="32" y="236"/>
                  <a:pt x="13" y="218"/>
                </a:cubicBezTo>
                <a:cubicBezTo>
                  <a:pt x="5" y="211"/>
                  <a:pt x="5" y="211"/>
                  <a:pt x="5" y="211"/>
                </a:cubicBezTo>
                <a:cubicBezTo>
                  <a:pt x="8" y="193"/>
                  <a:pt x="8" y="193"/>
                  <a:pt x="8" y="193"/>
                </a:cubicBezTo>
                <a:cubicBezTo>
                  <a:pt x="9" y="182"/>
                  <a:pt x="10" y="176"/>
                  <a:pt x="8" y="170"/>
                </a:cubicBezTo>
                <a:cubicBezTo>
                  <a:pt x="6" y="166"/>
                  <a:pt x="5" y="163"/>
                  <a:pt x="4" y="160"/>
                </a:cubicBezTo>
                <a:cubicBezTo>
                  <a:pt x="0" y="147"/>
                  <a:pt x="5" y="134"/>
                  <a:pt x="9" y="125"/>
                </a:cubicBezTo>
                <a:cubicBezTo>
                  <a:pt x="14" y="112"/>
                  <a:pt x="17" y="101"/>
                  <a:pt x="18" y="89"/>
                </a:cubicBezTo>
                <a:cubicBezTo>
                  <a:pt x="19" y="78"/>
                  <a:pt x="20" y="66"/>
                  <a:pt x="29" y="55"/>
                </a:cubicBezTo>
                <a:cubicBezTo>
                  <a:pt x="33" y="52"/>
                  <a:pt x="36" y="49"/>
                  <a:pt x="39" y="47"/>
                </a:cubicBezTo>
                <a:cubicBezTo>
                  <a:pt x="54" y="22"/>
                  <a:pt x="54" y="22"/>
                  <a:pt x="54" y="22"/>
                </a:cubicBezTo>
                <a:cubicBezTo>
                  <a:pt x="74" y="44"/>
                  <a:pt x="74" y="44"/>
                  <a:pt x="74" y="44"/>
                </a:cubicBezTo>
                <a:cubicBezTo>
                  <a:pt x="87" y="54"/>
                  <a:pt x="94" y="57"/>
                  <a:pt x="100" y="57"/>
                </a:cubicBezTo>
                <a:cubicBezTo>
                  <a:pt x="105" y="57"/>
                  <a:pt x="111" y="55"/>
                  <a:pt x="116" y="52"/>
                </a:cubicBezTo>
                <a:cubicBezTo>
                  <a:pt x="137" y="43"/>
                  <a:pt x="159" y="34"/>
                  <a:pt x="177" y="20"/>
                </a:cubicBezTo>
                <a:cubicBezTo>
                  <a:pt x="201" y="0"/>
                  <a:pt x="201" y="0"/>
                  <a:pt x="201" y="0"/>
                </a:cubicBezTo>
                <a:cubicBezTo>
                  <a:pt x="209" y="31"/>
                  <a:pt x="209" y="31"/>
                  <a:pt x="209" y="31"/>
                </a:cubicBezTo>
                <a:cubicBezTo>
                  <a:pt x="210" y="34"/>
                  <a:pt x="211" y="37"/>
                  <a:pt x="212" y="40"/>
                </a:cubicBezTo>
                <a:cubicBezTo>
                  <a:pt x="213" y="42"/>
                  <a:pt x="214" y="44"/>
                  <a:pt x="216" y="47"/>
                </a:cubicBezTo>
                <a:cubicBezTo>
                  <a:pt x="221" y="55"/>
                  <a:pt x="228" y="65"/>
                  <a:pt x="227" y="78"/>
                </a:cubicBezTo>
                <a:cubicBezTo>
                  <a:pt x="227" y="89"/>
                  <a:pt x="221" y="105"/>
                  <a:pt x="199" y="116"/>
                </a:cubicBezTo>
                <a:cubicBezTo>
                  <a:pt x="193" y="119"/>
                  <a:pt x="187" y="121"/>
                  <a:pt x="180" y="123"/>
                </a:cubicBezTo>
                <a:cubicBezTo>
                  <a:pt x="175" y="124"/>
                  <a:pt x="171" y="126"/>
                  <a:pt x="166" y="128"/>
                </a:cubicBezTo>
                <a:cubicBezTo>
                  <a:pt x="161" y="131"/>
                  <a:pt x="156" y="135"/>
                  <a:pt x="156" y="138"/>
                </a:cubicBezTo>
                <a:cubicBezTo>
                  <a:pt x="156" y="141"/>
                  <a:pt x="160" y="145"/>
                  <a:pt x="163" y="150"/>
                </a:cubicBezTo>
                <a:cubicBezTo>
                  <a:pt x="165" y="152"/>
                  <a:pt x="167" y="155"/>
                  <a:pt x="169" y="158"/>
                </a:cubicBezTo>
                <a:cubicBezTo>
                  <a:pt x="177" y="170"/>
                  <a:pt x="181" y="184"/>
                  <a:pt x="180" y="199"/>
                </a:cubicBezTo>
                <a:cubicBezTo>
                  <a:pt x="180" y="202"/>
                  <a:pt x="180" y="208"/>
                  <a:pt x="176" y="213"/>
                </a:cubicBezTo>
                <a:cubicBezTo>
                  <a:pt x="171" y="221"/>
                  <a:pt x="163" y="224"/>
                  <a:pt x="159" y="226"/>
                </a:cubicBezTo>
                <a:cubicBezTo>
                  <a:pt x="137" y="234"/>
                  <a:pt x="137" y="234"/>
                  <a:pt x="137" y="234"/>
                </a:cubicBezTo>
                <a:cubicBezTo>
                  <a:pt x="127" y="238"/>
                  <a:pt x="116" y="242"/>
                  <a:pt x="104" y="244"/>
                </a:cubicBezTo>
                <a:cubicBezTo>
                  <a:pt x="98" y="245"/>
                  <a:pt x="92" y="246"/>
                  <a:pt x="85" y="246"/>
                </a:cubicBezTo>
                <a:cubicBezTo>
                  <a:pt x="85" y="246"/>
                  <a:pt x="85" y="246"/>
                  <a:pt x="85" y="246"/>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80"/>
          <p:cNvSpPr>
            <a:spLocks/>
          </p:cNvSpPr>
          <p:nvPr/>
        </p:nvSpPr>
        <p:spPr bwMode="auto">
          <a:xfrm>
            <a:off x="5773738" y="5097463"/>
            <a:ext cx="1481138" cy="1457325"/>
          </a:xfrm>
          <a:custGeom>
            <a:avLst/>
            <a:gdLst>
              <a:gd name="T0" fmla="*/ 414 w 468"/>
              <a:gd name="T1" fmla="*/ 422 h 460"/>
              <a:gd name="T2" fmla="*/ 397 w 468"/>
              <a:gd name="T3" fmla="*/ 418 h 460"/>
              <a:gd name="T4" fmla="*/ 387 w 468"/>
              <a:gd name="T5" fmla="*/ 413 h 460"/>
              <a:gd name="T6" fmla="*/ 345 w 468"/>
              <a:gd name="T7" fmla="*/ 452 h 460"/>
              <a:gd name="T8" fmla="*/ 321 w 468"/>
              <a:gd name="T9" fmla="*/ 446 h 460"/>
              <a:gd name="T10" fmla="*/ 300 w 468"/>
              <a:gd name="T11" fmla="*/ 455 h 460"/>
              <a:gd name="T12" fmla="*/ 269 w 468"/>
              <a:gd name="T13" fmla="*/ 448 h 460"/>
              <a:gd name="T14" fmla="*/ 214 w 468"/>
              <a:gd name="T15" fmla="*/ 415 h 460"/>
              <a:gd name="T16" fmla="*/ 207 w 468"/>
              <a:gd name="T17" fmla="*/ 392 h 460"/>
              <a:gd name="T18" fmla="*/ 191 w 468"/>
              <a:gd name="T19" fmla="*/ 373 h 460"/>
              <a:gd name="T20" fmla="*/ 148 w 468"/>
              <a:gd name="T21" fmla="*/ 353 h 460"/>
              <a:gd name="T22" fmla="*/ 76 w 468"/>
              <a:gd name="T23" fmla="*/ 322 h 460"/>
              <a:gd name="T24" fmla="*/ 44 w 468"/>
              <a:gd name="T25" fmla="*/ 313 h 460"/>
              <a:gd name="T26" fmla="*/ 20 w 468"/>
              <a:gd name="T27" fmla="*/ 289 h 460"/>
              <a:gd name="T28" fmla="*/ 8 w 468"/>
              <a:gd name="T29" fmla="*/ 266 h 460"/>
              <a:gd name="T30" fmla="*/ 0 w 468"/>
              <a:gd name="T31" fmla="*/ 235 h 460"/>
              <a:gd name="T32" fmla="*/ 28 w 468"/>
              <a:gd name="T33" fmla="*/ 210 h 460"/>
              <a:gd name="T34" fmla="*/ 94 w 468"/>
              <a:gd name="T35" fmla="*/ 169 h 460"/>
              <a:gd name="T36" fmla="*/ 102 w 468"/>
              <a:gd name="T37" fmla="*/ 149 h 460"/>
              <a:gd name="T38" fmla="*/ 106 w 468"/>
              <a:gd name="T39" fmla="*/ 121 h 460"/>
              <a:gd name="T40" fmla="*/ 105 w 468"/>
              <a:gd name="T41" fmla="*/ 80 h 460"/>
              <a:gd name="T42" fmla="*/ 136 w 468"/>
              <a:gd name="T43" fmla="*/ 52 h 460"/>
              <a:gd name="T44" fmla="*/ 155 w 468"/>
              <a:gd name="T45" fmla="*/ 26 h 460"/>
              <a:gd name="T46" fmla="*/ 161 w 468"/>
              <a:gd name="T47" fmla="*/ 13 h 460"/>
              <a:gd name="T48" fmla="*/ 185 w 468"/>
              <a:gd name="T49" fmla="*/ 0 h 460"/>
              <a:gd name="T50" fmla="*/ 197 w 468"/>
              <a:gd name="T51" fmla="*/ 4 h 460"/>
              <a:gd name="T52" fmla="*/ 207 w 468"/>
              <a:gd name="T53" fmla="*/ 4 h 460"/>
              <a:gd name="T54" fmla="*/ 211 w 468"/>
              <a:gd name="T55" fmla="*/ 3 h 460"/>
              <a:gd name="T56" fmla="*/ 229 w 468"/>
              <a:gd name="T57" fmla="*/ 9 h 460"/>
              <a:gd name="T58" fmla="*/ 242 w 468"/>
              <a:gd name="T59" fmla="*/ 11 h 460"/>
              <a:gd name="T60" fmla="*/ 256 w 468"/>
              <a:gd name="T61" fmla="*/ 19 h 460"/>
              <a:gd name="T62" fmla="*/ 294 w 468"/>
              <a:gd name="T63" fmla="*/ 67 h 460"/>
              <a:gd name="T64" fmla="*/ 310 w 468"/>
              <a:gd name="T65" fmla="*/ 89 h 460"/>
              <a:gd name="T66" fmla="*/ 340 w 468"/>
              <a:gd name="T67" fmla="*/ 124 h 460"/>
              <a:gd name="T68" fmla="*/ 328 w 468"/>
              <a:gd name="T69" fmla="*/ 148 h 460"/>
              <a:gd name="T70" fmla="*/ 311 w 468"/>
              <a:gd name="T71" fmla="*/ 163 h 460"/>
              <a:gd name="T72" fmla="*/ 362 w 468"/>
              <a:gd name="T73" fmla="*/ 236 h 460"/>
              <a:gd name="T74" fmla="*/ 375 w 468"/>
              <a:gd name="T75" fmla="*/ 242 h 460"/>
              <a:gd name="T76" fmla="*/ 414 w 468"/>
              <a:gd name="T77" fmla="*/ 318 h 460"/>
              <a:gd name="T78" fmla="*/ 410 w 468"/>
              <a:gd name="T79" fmla="*/ 330 h 460"/>
              <a:gd name="T80" fmla="*/ 414 w 468"/>
              <a:gd name="T81" fmla="*/ 330 h 460"/>
              <a:gd name="T82" fmla="*/ 440 w 468"/>
              <a:gd name="T83" fmla="*/ 371 h 460"/>
              <a:gd name="T84" fmla="*/ 446 w 468"/>
              <a:gd name="T85" fmla="*/ 385 h 460"/>
              <a:gd name="T86" fmla="*/ 468 w 468"/>
              <a:gd name="T87" fmla="*/ 408 h 460"/>
              <a:gd name="T88" fmla="*/ 454 w 468"/>
              <a:gd name="T89" fmla="*/ 425 h 460"/>
              <a:gd name="T90" fmla="*/ 419 w 468"/>
              <a:gd name="T91" fmla="*/ 42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8" h="460">
                <a:moveTo>
                  <a:pt x="419" y="428"/>
                </a:moveTo>
                <a:cubicBezTo>
                  <a:pt x="418" y="426"/>
                  <a:pt x="415" y="422"/>
                  <a:pt x="414" y="422"/>
                </a:cubicBezTo>
                <a:cubicBezTo>
                  <a:pt x="413" y="421"/>
                  <a:pt x="411" y="421"/>
                  <a:pt x="409" y="421"/>
                </a:cubicBezTo>
                <a:cubicBezTo>
                  <a:pt x="405" y="420"/>
                  <a:pt x="401" y="420"/>
                  <a:pt x="397" y="418"/>
                </a:cubicBezTo>
                <a:cubicBezTo>
                  <a:pt x="394" y="417"/>
                  <a:pt x="391" y="415"/>
                  <a:pt x="388" y="414"/>
                </a:cubicBezTo>
                <a:cubicBezTo>
                  <a:pt x="387" y="413"/>
                  <a:pt x="387" y="413"/>
                  <a:pt x="387" y="413"/>
                </a:cubicBezTo>
                <a:cubicBezTo>
                  <a:pt x="373" y="433"/>
                  <a:pt x="373" y="433"/>
                  <a:pt x="373" y="433"/>
                </a:cubicBezTo>
                <a:cubicBezTo>
                  <a:pt x="368" y="442"/>
                  <a:pt x="360" y="452"/>
                  <a:pt x="345" y="452"/>
                </a:cubicBezTo>
                <a:cubicBezTo>
                  <a:pt x="336" y="452"/>
                  <a:pt x="331" y="449"/>
                  <a:pt x="326" y="448"/>
                </a:cubicBezTo>
                <a:cubicBezTo>
                  <a:pt x="322" y="446"/>
                  <a:pt x="321" y="446"/>
                  <a:pt x="321" y="446"/>
                </a:cubicBezTo>
                <a:cubicBezTo>
                  <a:pt x="320" y="446"/>
                  <a:pt x="318" y="447"/>
                  <a:pt x="317" y="448"/>
                </a:cubicBezTo>
                <a:cubicBezTo>
                  <a:pt x="312" y="451"/>
                  <a:pt x="307" y="454"/>
                  <a:pt x="300" y="455"/>
                </a:cubicBezTo>
                <a:cubicBezTo>
                  <a:pt x="294" y="455"/>
                  <a:pt x="294" y="455"/>
                  <a:pt x="294" y="455"/>
                </a:cubicBezTo>
                <a:cubicBezTo>
                  <a:pt x="284" y="455"/>
                  <a:pt x="276" y="451"/>
                  <a:pt x="269" y="448"/>
                </a:cubicBezTo>
                <a:cubicBezTo>
                  <a:pt x="236" y="434"/>
                  <a:pt x="236" y="434"/>
                  <a:pt x="236" y="434"/>
                </a:cubicBezTo>
                <a:cubicBezTo>
                  <a:pt x="230" y="432"/>
                  <a:pt x="219" y="427"/>
                  <a:pt x="214" y="415"/>
                </a:cubicBezTo>
                <a:cubicBezTo>
                  <a:pt x="211" y="407"/>
                  <a:pt x="212" y="399"/>
                  <a:pt x="213" y="393"/>
                </a:cubicBezTo>
                <a:cubicBezTo>
                  <a:pt x="211" y="393"/>
                  <a:pt x="209" y="393"/>
                  <a:pt x="207" y="392"/>
                </a:cubicBezTo>
                <a:cubicBezTo>
                  <a:pt x="191" y="389"/>
                  <a:pt x="191" y="389"/>
                  <a:pt x="191" y="389"/>
                </a:cubicBezTo>
                <a:cubicBezTo>
                  <a:pt x="191" y="373"/>
                  <a:pt x="191" y="373"/>
                  <a:pt x="191" y="373"/>
                </a:cubicBezTo>
                <a:cubicBezTo>
                  <a:pt x="176" y="371"/>
                  <a:pt x="165" y="363"/>
                  <a:pt x="154" y="357"/>
                </a:cubicBezTo>
                <a:cubicBezTo>
                  <a:pt x="148" y="353"/>
                  <a:pt x="148" y="353"/>
                  <a:pt x="148" y="353"/>
                </a:cubicBezTo>
                <a:cubicBezTo>
                  <a:pt x="128" y="341"/>
                  <a:pt x="104" y="332"/>
                  <a:pt x="82" y="324"/>
                </a:cubicBezTo>
                <a:cubicBezTo>
                  <a:pt x="76" y="322"/>
                  <a:pt x="76" y="322"/>
                  <a:pt x="76" y="322"/>
                </a:cubicBezTo>
                <a:cubicBezTo>
                  <a:pt x="68" y="318"/>
                  <a:pt x="60" y="316"/>
                  <a:pt x="51" y="314"/>
                </a:cubicBezTo>
                <a:cubicBezTo>
                  <a:pt x="49" y="313"/>
                  <a:pt x="47" y="313"/>
                  <a:pt x="44" y="313"/>
                </a:cubicBezTo>
                <a:cubicBezTo>
                  <a:pt x="18" y="315"/>
                  <a:pt x="18" y="315"/>
                  <a:pt x="18" y="315"/>
                </a:cubicBezTo>
                <a:cubicBezTo>
                  <a:pt x="20" y="289"/>
                  <a:pt x="20" y="289"/>
                  <a:pt x="20" y="289"/>
                </a:cubicBezTo>
                <a:cubicBezTo>
                  <a:pt x="20" y="286"/>
                  <a:pt x="17" y="280"/>
                  <a:pt x="15" y="277"/>
                </a:cubicBezTo>
                <a:cubicBezTo>
                  <a:pt x="12" y="273"/>
                  <a:pt x="10" y="269"/>
                  <a:pt x="8" y="266"/>
                </a:cubicBezTo>
                <a:cubicBezTo>
                  <a:pt x="4" y="257"/>
                  <a:pt x="2" y="249"/>
                  <a:pt x="2" y="246"/>
                </a:cubicBezTo>
                <a:cubicBezTo>
                  <a:pt x="0" y="235"/>
                  <a:pt x="0" y="235"/>
                  <a:pt x="0" y="235"/>
                </a:cubicBezTo>
                <a:cubicBezTo>
                  <a:pt x="16" y="220"/>
                  <a:pt x="16" y="220"/>
                  <a:pt x="16" y="220"/>
                </a:cubicBezTo>
                <a:cubicBezTo>
                  <a:pt x="20" y="216"/>
                  <a:pt x="24" y="213"/>
                  <a:pt x="28" y="210"/>
                </a:cubicBezTo>
                <a:cubicBezTo>
                  <a:pt x="43" y="197"/>
                  <a:pt x="59" y="189"/>
                  <a:pt x="72" y="182"/>
                </a:cubicBezTo>
                <a:cubicBezTo>
                  <a:pt x="81" y="177"/>
                  <a:pt x="88" y="174"/>
                  <a:pt x="94" y="169"/>
                </a:cubicBezTo>
                <a:cubicBezTo>
                  <a:pt x="99" y="165"/>
                  <a:pt x="102" y="160"/>
                  <a:pt x="102" y="156"/>
                </a:cubicBezTo>
                <a:cubicBezTo>
                  <a:pt x="103" y="154"/>
                  <a:pt x="102" y="151"/>
                  <a:pt x="102" y="149"/>
                </a:cubicBezTo>
                <a:cubicBezTo>
                  <a:pt x="102" y="143"/>
                  <a:pt x="101" y="135"/>
                  <a:pt x="104" y="127"/>
                </a:cubicBezTo>
                <a:cubicBezTo>
                  <a:pt x="106" y="121"/>
                  <a:pt x="106" y="121"/>
                  <a:pt x="106" y="121"/>
                </a:cubicBezTo>
                <a:cubicBezTo>
                  <a:pt x="108" y="116"/>
                  <a:pt x="107" y="112"/>
                  <a:pt x="106" y="108"/>
                </a:cubicBezTo>
                <a:cubicBezTo>
                  <a:pt x="104" y="100"/>
                  <a:pt x="102" y="90"/>
                  <a:pt x="105" y="80"/>
                </a:cubicBezTo>
                <a:cubicBezTo>
                  <a:pt x="110" y="65"/>
                  <a:pt x="122" y="59"/>
                  <a:pt x="130" y="55"/>
                </a:cubicBezTo>
                <a:cubicBezTo>
                  <a:pt x="132" y="54"/>
                  <a:pt x="134" y="53"/>
                  <a:pt x="136" y="52"/>
                </a:cubicBezTo>
                <a:cubicBezTo>
                  <a:pt x="144" y="47"/>
                  <a:pt x="151" y="41"/>
                  <a:pt x="154" y="37"/>
                </a:cubicBezTo>
                <a:cubicBezTo>
                  <a:pt x="154" y="36"/>
                  <a:pt x="155" y="32"/>
                  <a:pt x="155" y="26"/>
                </a:cubicBezTo>
                <a:cubicBezTo>
                  <a:pt x="156" y="19"/>
                  <a:pt x="156" y="19"/>
                  <a:pt x="156" y="19"/>
                </a:cubicBezTo>
                <a:cubicBezTo>
                  <a:pt x="161" y="13"/>
                  <a:pt x="161" y="13"/>
                  <a:pt x="161" y="13"/>
                </a:cubicBezTo>
                <a:cubicBezTo>
                  <a:pt x="164" y="10"/>
                  <a:pt x="164" y="10"/>
                  <a:pt x="164" y="10"/>
                </a:cubicBezTo>
                <a:cubicBezTo>
                  <a:pt x="169" y="4"/>
                  <a:pt x="177" y="0"/>
                  <a:pt x="185" y="0"/>
                </a:cubicBezTo>
                <a:cubicBezTo>
                  <a:pt x="190" y="0"/>
                  <a:pt x="190" y="0"/>
                  <a:pt x="190" y="0"/>
                </a:cubicBezTo>
                <a:cubicBezTo>
                  <a:pt x="197" y="4"/>
                  <a:pt x="197" y="4"/>
                  <a:pt x="197" y="4"/>
                </a:cubicBezTo>
                <a:cubicBezTo>
                  <a:pt x="199" y="4"/>
                  <a:pt x="200" y="5"/>
                  <a:pt x="201" y="6"/>
                </a:cubicBezTo>
                <a:cubicBezTo>
                  <a:pt x="203" y="5"/>
                  <a:pt x="205" y="4"/>
                  <a:pt x="207" y="4"/>
                </a:cubicBezTo>
                <a:cubicBezTo>
                  <a:pt x="209" y="3"/>
                  <a:pt x="209" y="3"/>
                  <a:pt x="209" y="3"/>
                </a:cubicBezTo>
                <a:cubicBezTo>
                  <a:pt x="211" y="3"/>
                  <a:pt x="211" y="3"/>
                  <a:pt x="211" y="3"/>
                </a:cubicBezTo>
                <a:cubicBezTo>
                  <a:pt x="219" y="3"/>
                  <a:pt x="224" y="7"/>
                  <a:pt x="227" y="9"/>
                </a:cubicBezTo>
                <a:cubicBezTo>
                  <a:pt x="229" y="9"/>
                  <a:pt x="229" y="9"/>
                  <a:pt x="229" y="9"/>
                </a:cubicBezTo>
                <a:cubicBezTo>
                  <a:pt x="237" y="9"/>
                  <a:pt x="237" y="9"/>
                  <a:pt x="237" y="9"/>
                </a:cubicBezTo>
                <a:cubicBezTo>
                  <a:pt x="242" y="11"/>
                  <a:pt x="242" y="11"/>
                  <a:pt x="242" y="11"/>
                </a:cubicBezTo>
                <a:cubicBezTo>
                  <a:pt x="247" y="14"/>
                  <a:pt x="250" y="17"/>
                  <a:pt x="252" y="21"/>
                </a:cubicBezTo>
                <a:cubicBezTo>
                  <a:pt x="253" y="20"/>
                  <a:pt x="255" y="19"/>
                  <a:pt x="256" y="19"/>
                </a:cubicBezTo>
                <a:cubicBezTo>
                  <a:pt x="279" y="7"/>
                  <a:pt x="279" y="7"/>
                  <a:pt x="279" y="7"/>
                </a:cubicBezTo>
                <a:cubicBezTo>
                  <a:pt x="294" y="67"/>
                  <a:pt x="294" y="67"/>
                  <a:pt x="294" y="67"/>
                </a:cubicBezTo>
                <a:cubicBezTo>
                  <a:pt x="296" y="73"/>
                  <a:pt x="297" y="81"/>
                  <a:pt x="301" y="84"/>
                </a:cubicBezTo>
                <a:cubicBezTo>
                  <a:pt x="303" y="86"/>
                  <a:pt x="306" y="87"/>
                  <a:pt x="310" y="89"/>
                </a:cubicBezTo>
                <a:cubicBezTo>
                  <a:pt x="315" y="91"/>
                  <a:pt x="319" y="93"/>
                  <a:pt x="323" y="96"/>
                </a:cubicBezTo>
                <a:cubicBezTo>
                  <a:pt x="333" y="102"/>
                  <a:pt x="339" y="113"/>
                  <a:pt x="340" y="124"/>
                </a:cubicBezTo>
                <a:cubicBezTo>
                  <a:pt x="340" y="131"/>
                  <a:pt x="338" y="138"/>
                  <a:pt x="333" y="143"/>
                </a:cubicBezTo>
                <a:cubicBezTo>
                  <a:pt x="328" y="148"/>
                  <a:pt x="328" y="148"/>
                  <a:pt x="328" y="148"/>
                </a:cubicBezTo>
                <a:cubicBezTo>
                  <a:pt x="321" y="150"/>
                  <a:pt x="321" y="150"/>
                  <a:pt x="321" y="150"/>
                </a:cubicBezTo>
                <a:cubicBezTo>
                  <a:pt x="316" y="150"/>
                  <a:pt x="311" y="157"/>
                  <a:pt x="311" y="163"/>
                </a:cubicBezTo>
                <a:cubicBezTo>
                  <a:pt x="312" y="169"/>
                  <a:pt x="317" y="176"/>
                  <a:pt x="321" y="181"/>
                </a:cubicBezTo>
                <a:cubicBezTo>
                  <a:pt x="362" y="236"/>
                  <a:pt x="362" y="236"/>
                  <a:pt x="362" y="236"/>
                </a:cubicBezTo>
                <a:cubicBezTo>
                  <a:pt x="365" y="239"/>
                  <a:pt x="365" y="239"/>
                  <a:pt x="365" y="239"/>
                </a:cubicBezTo>
                <a:cubicBezTo>
                  <a:pt x="368" y="239"/>
                  <a:pt x="372" y="240"/>
                  <a:pt x="375" y="242"/>
                </a:cubicBezTo>
                <a:cubicBezTo>
                  <a:pt x="383" y="245"/>
                  <a:pt x="388" y="251"/>
                  <a:pt x="391" y="255"/>
                </a:cubicBezTo>
                <a:cubicBezTo>
                  <a:pt x="401" y="268"/>
                  <a:pt x="420" y="291"/>
                  <a:pt x="414" y="318"/>
                </a:cubicBezTo>
                <a:cubicBezTo>
                  <a:pt x="413" y="320"/>
                  <a:pt x="412" y="323"/>
                  <a:pt x="412" y="325"/>
                </a:cubicBezTo>
                <a:cubicBezTo>
                  <a:pt x="411" y="327"/>
                  <a:pt x="411" y="328"/>
                  <a:pt x="410" y="330"/>
                </a:cubicBezTo>
                <a:cubicBezTo>
                  <a:pt x="411" y="330"/>
                  <a:pt x="411" y="330"/>
                  <a:pt x="411" y="330"/>
                </a:cubicBezTo>
                <a:cubicBezTo>
                  <a:pt x="412" y="330"/>
                  <a:pt x="413" y="330"/>
                  <a:pt x="414" y="330"/>
                </a:cubicBezTo>
                <a:cubicBezTo>
                  <a:pt x="420" y="333"/>
                  <a:pt x="426" y="336"/>
                  <a:pt x="432" y="342"/>
                </a:cubicBezTo>
                <a:cubicBezTo>
                  <a:pt x="440" y="351"/>
                  <a:pt x="440" y="363"/>
                  <a:pt x="440" y="371"/>
                </a:cubicBezTo>
                <a:cubicBezTo>
                  <a:pt x="440" y="374"/>
                  <a:pt x="440" y="378"/>
                  <a:pt x="441" y="380"/>
                </a:cubicBezTo>
                <a:cubicBezTo>
                  <a:pt x="441" y="381"/>
                  <a:pt x="444" y="383"/>
                  <a:pt x="446" y="385"/>
                </a:cubicBezTo>
                <a:cubicBezTo>
                  <a:pt x="451" y="389"/>
                  <a:pt x="454" y="392"/>
                  <a:pt x="456" y="395"/>
                </a:cubicBezTo>
                <a:cubicBezTo>
                  <a:pt x="468" y="408"/>
                  <a:pt x="468" y="408"/>
                  <a:pt x="468" y="408"/>
                </a:cubicBezTo>
                <a:cubicBezTo>
                  <a:pt x="456" y="422"/>
                  <a:pt x="456" y="422"/>
                  <a:pt x="456" y="422"/>
                </a:cubicBezTo>
                <a:cubicBezTo>
                  <a:pt x="455" y="423"/>
                  <a:pt x="454" y="424"/>
                  <a:pt x="454" y="425"/>
                </a:cubicBezTo>
                <a:cubicBezTo>
                  <a:pt x="439" y="460"/>
                  <a:pt x="439" y="460"/>
                  <a:pt x="439" y="460"/>
                </a:cubicBezTo>
                <a:lnTo>
                  <a:pt x="419" y="428"/>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81"/>
          <p:cNvSpPr>
            <a:spLocks/>
          </p:cNvSpPr>
          <p:nvPr/>
        </p:nvSpPr>
        <p:spPr bwMode="auto">
          <a:xfrm>
            <a:off x="6454775" y="4660900"/>
            <a:ext cx="2709863" cy="2514600"/>
          </a:xfrm>
          <a:custGeom>
            <a:avLst/>
            <a:gdLst>
              <a:gd name="T0" fmla="*/ 703 w 856"/>
              <a:gd name="T1" fmla="*/ 780 h 794"/>
              <a:gd name="T2" fmla="*/ 651 w 856"/>
              <a:gd name="T3" fmla="*/ 767 h 794"/>
              <a:gd name="T4" fmla="*/ 629 w 856"/>
              <a:gd name="T5" fmla="*/ 759 h 794"/>
              <a:gd name="T6" fmla="*/ 592 w 856"/>
              <a:gd name="T7" fmla="*/ 756 h 794"/>
              <a:gd name="T8" fmla="*/ 573 w 856"/>
              <a:gd name="T9" fmla="*/ 701 h 794"/>
              <a:gd name="T10" fmla="*/ 507 w 856"/>
              <a:gd name="T11" fmla="*/ 704 h 794"/>
              <a:gd name="T12" fmla="*/ 455 w 856"/>
              <a:gd name="T13" fmla="*/ 705 h 794"/>
              <a:gd name="T14" fmla="*/ 412 w 856"/>
              <a:gd name="T15" fmla="*/ 696 h 794"/>
              <a:gd name="T16" fmla="*/ 386 w 856"/>
              <a:gd name="T17" fmla="*/ 698 h 794"/>
              <a:gd name="T18" fmla="*/ 317 w 856"/>
              <a:gd name="T19" fmla="*/ 649 h 794"/>
              <a:gd name="T20" fmla="*/ 266 w 856"/>
              <a:gd name="T21" fmla="*/ 563 h 794"/>
              <a:gd name="T22" fmla="*/ 228 w 856"/>
              <a:gd name="T23" fmla="*/ 569 h 794"/>
              <a:gd name="T24" fmla="*/ 196 w 856"/>
              <a:gd name="T25" fmla="*/ 533 h 794"/>
              <a:gd name="T26" fmla="*/ 186 w 856"/>
              <a:gd name="T27" fmla="*/ 499 h 794"/>
              <a:gd name="T28" fmla="*/ 167 w 856"/>
              <a:gd name="T29" fmla="*/ 449 h 794"/>
              <a:gd name="T30" fmla="*/ 131 w 856"/>
              <a:gd name="T31" fmla="*/ 405 h 794"/>
              <a:gd name="T32" fmla="*/ 64 w 856"/>
              <a:gd name="T33" fmla="*/ 305 h 794"/>
              <a:gd name="T34" fmla="*/ 64 w 856"/>
              <a:gd name="T35" fmla="*/ 246 h 794"/>
              <a:gd name="T36" fmla="*/ 25 w 856"/>
              <a:gd name="T37" fmla="*/ 130 h 794"/>
              <a:gd name="T38" fmla="*/ 14 w 856"/>
              <a:gd name="T39" fmla="*/ 99 h 794"/>
              <a:gd name="T40" fmla="*/ 18 w 856"/>
              <a:gd name="T41" fmla="*/ 33 h 794"/>
              <a:gd name="T42" fmla="*/ 47 w 856"/>
              <a:gd name="T43" fmla="*/ 6 h 794"/>
              <a:gd name="T44" fmla="*/ 97 w 856"/>
              <a:gd name="T45" fmla="*/ 38 h 794"/>
              <a:gd name="T46" fmla="*/ 115 w 856"/>
              <a:gd name="T47" fmla="*/ 52 h 794"/>
              <a:gd name="T48" fmla="*/ 151 w 856"/>
              <a:gd name="T49" fmla="*/ 31 h 794"/>
              <a:gd name="T50" fmla="*/ 186 w 856"/>
              <a:gd name="T51" fmla="*/ 15 h 794"/>
              <a:gd name="T52" fmla="*/ 219 w 856"/>
              <a:gd name="T53" fmla="*/ 45 h 794"/>
              <a:gd name="T54" fmla="*/ 239 w 856"/>
              <a:gd name="T55" fmla="*/ 75 h 794"/>
              <a:gd name="T56" fmla="*/ 266 w 856"/>
              <a:gd name="T57" fmla="*/ 120 h 794"/>
              <a:gd name="T58" fmla="*/ 279 w 856"/>
              <a:gd name="T59" fmla="*/ 124 h 794"/>
              <a:gd name="T60" fmla="*/ 381 w 856"/>
              <a:gd name="T61" fmla="*/ 176 h 794"/>
              <a:gd name="T62" fmla="*/ 408 w 856"/>
              <a:gd name="T63" fmla="*/ 168 h 794"/>
              <a:gd name="T64" fmla="*/ 437 w 856"/>
              <a:gd name="T65" fmla="*/ 152 h 794"/>
              <a:gd name="T66" fmla="*/ 474 w 856"/>
              <a:gd name="T67" fmla="*/ 122 h 794"/>
              <a:gd name="T68" fmla="*/ 522 w 856"/>
              <a:gd name="T69" fmla="*/ 104 h 794"/>
              <a:gd name="T70" fmla="*/ 539 w 856"/>
              <a:gd name="T71" fmla="*/ 101 h 794"/>
              <a:gd name="T72" fmla="*/ 608 w 856"/>
              <a:gd name="T73" fmla="*/ 117 h 794"/>
              <a:gd name="T74" fmla="*/ 621 w 856"/>
              <a:gd name="T75" fmla="*/ 122 h 794"/>
              <a:gd name="T76" fmla="*/ 639 w 856"/>
              <a:gd name="T77" fmla="*/ 121 h 794"/>
              <a:gd name="T78" fmla="*/ 669 w 856"/>
              <a:gd name="T79" fmla="*/ 125 h 794"/>
              <a:gd name="T80" fmla="*/ 701 w 856"/>
              <a:gd name="T81" fmla="*/ 141 h 794"/>
              <a:gd name="T82" fmla="*/ 744 w 856"/>
              <a:gd name="T83" fmla="*/ 165 h 794"/>
              <a:gd name="T84" fmla="*/ 774 w 856"/>
              <a:gd name="T85" fmla="*/ 209 h 794"/>
              <a:gd name="T86" fmla="*/ 781 w 856"/>
              <a:gd name="T87" fmla="*/ 257 h 794"/>
              <a:gd name="T88" fmla="*/ 773 w 856"/>
              <a:gd name="T89" fmla="*/ 280 h 794"/>
              <a:gd name="T90" fmla="*/ 765 w 856"/>
              <a:gd name="T91" fmla="*/ 292 h 794"/>
              <a:gd name="T92" fmla="*/ 747 w 856"/>
              <a:gd name="T93" fmla="*/ 337 h 794"/>
              <a:gd name="T94" fmla="*/ 750 w 856"/>
              <a:gd name="T95" fmla="*/ 422 h 794"/>
              <a:gd name="T96" fmla="*/ 770 w 856"/>
              <a:gd name="T97" fmla="*/ 429 h 794"/>
              <a:gd name="T98" fmla="*/ 771 w 856"/>
              <a:gd name="T99" fmla="*/ 454 h 794"/>
              <a:gd name="T100" fmla="*/ 776 w 856"/>
              <a:gd name="T101" fmla="*/ 522 h 794"/>
              <a:gd name="T102" fmla="*/ 762 w 856"/>
              <a:gd name="T103" fmla="*/ 547 h 794"/>
              <a:gd name="T104" fmla="*/ 770 w 856"/>
              <a:gd name="T105" fmla="*/ 558 h 794"/>
              <a:gd name="T106" fmla="*/ 793 w 856"/>
              <a:gd name="T107" fmla="*/ 591 h 794"/>
              <a:gd name="T108" fmla="*/ 817 w 856"/>
              <a:gd name="T109" fmla="*/ 605 h 794"/>
              <a:gd name="T110" fmla="*/ 831 w 856"/>
              <a:gd name="T111" fmla="*/ 618 h 794"/>
              <a:gd name="T112" fmla="*/ 830 w 856"/>
              <a:gd name="T113" fmla="*/ 651 h 794"/>
              <a:gd name="T114" fmla="*/ 854 w 856"/>
              <a:gd name="T115" fmla="*/ 673 h 794"/>
              <a:gd name="T116" fmla="*/ 813 w 856"/>
              <a:gd name="T117" fmla="*/ 710 h 794"/>
              <a:gd name="T118" fmla="*/ 805 w 856"/>
              <a:gd name="T119" fmla="*/ 726 h 794"/>
              <a:gd name="T120" fmla="*/ 796 w 856"/>
              <a:gd name="T121" fmla="*/ 769 h 794"/>
              <a:gd name="T122" fmla="*/ 760 w 856"/>
              <a:gd name="T123"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6" h="794">
                <a:moveTo>
                  <a:pt x="755" y="793"/>
                </a:moveTo>
                <a:cubicBezTo>
                  <a:pt x="746" y="793"/>
                  <a:pt x="738" y="792"/>
                  <a:pt x="730" y="790"/>
                </a:cubicBezTo>
                <a:cubicBezTo>
                  <a:pt x="721" y="788"/>
                  <a:pt x="712" y="784"/>
                  <a:pt x="703" y="780"/>
                </a:cubicBezTo>
                <a:cubicBezTo>
                  <a:pt x="698" y="778"/>
                  <a:pt x="694" y="776"/>
                  <a:pt x="689" y="774"/>
                </a:cubicBezTo>
                <a:cubicBezTo>
                  <a:pt x="685" y="773"/>
                  <a:pt x="679" y="772"/>
                  <a:pt x="674" y="771"/>
                </a:cubicBezTo>
                <a:cubicBezTo>
                  <a:pt x="666" y="770"/>
                  <a:pt x="658" y="769"/>
                  <a:pt x="651" y="767"/>
                </a:cubicBezTo>
                <a:cubicBezTo>
                  <a:pt x="643" y="764"/>
                  <a:pt x="643" y="764"/>
                  <a:pt x="643" y="764"/>
                </a:cubicBezTo>
                <a:cubicBezTo>
                  <a:pt x="637" y="761"/>
                  <a:pt x="632" y="759"/>
                  <a:pt x="629" y="759"/>
                </a:cubicBezTo>
                <a:cubicBezTo>
                  <a:pt x="629" y="759"/>
                  <a:pt x="629" y="759"/>
                  <a:pt x="629" y="759"/>
                </a:cubicBezTo>
                <a:cubicBezTo>
                  <a:pt x="627" y="759"/>
                  <a:pt x="624" y="760"/>
                  <a:pt x="622" y="760"/>
                </a:cubicBezTo>
                <a:cubicBezTo>
                  <a:pt x="619" y="760"/>
                  <a:pt x="615" y="761"/>
                  <a:pt x="611" y="761"/>
                </a:cubicBezTo>
                <a:cubicBezTo>
                  <a:pt x="604" y="761"/>
                  <a:pt x="597" y="759"/>
                  <a:pt x="592" y="756"/>
                </a:cubicBezTo>
                <a:cubicBezTo>
                  <a:pt x="580" y="749"/>
                  <a:pt x="573" y="736"/>
                  <a:pt x="573" y="720"/>
                </a:cubicBezTo>
                <a:cubicBezTo>
                  <a:pt x="573" y="717"/>
                  <a:pt x="573" y="714"/>
                  <a:pt x="573" y="710"/>
                </a:cubicBezTo>
                <a:cubicBezTo>
                  <a:pt x="573" y="707"/>
                  <a:pt x="573" y="703"/>
                  <a:pt x="573" y="701"/>
                </a:cubicBezTo>
                <a:cubicBezTo>
                  <a:pt x="572" y="695"/>
                  <a:pt x="564" y="689"/>
                  <a:pt x="557" y="689"/>
                </a:cubicBezTo>
                <a:cubicBezTo>
                  <a:pt x="557" y="689"/>
                  <a:pt x="557" y="689"/>
                  <a:pt x="557" y="689"/>
                </a:cubicBezTo>
                <a:cubicBezTo>
                  <a:pt x="540" y="689"/>
                  <a:pt x="522" y="697"/>
                  <a:pt x="507" y="704"/>
                </a:cubicBezTo>
                <a:cubicBezTo>
                  <a:pt x="500" y="708"/>
                  <a:pt x="489" y="713"/>
                  <a:pt x="478" y="713"/>
                </a:cubicBezTo>
                <a:cubicBezTo>
                  <a:pt x="469" y="713"/>
                  <a:pt x="462" y="710"/>
                  <a:pt x="455" y="705"/>
                </a:cubicBezTo>
                <a:cubicBezTo>
                  <a:pt x="455" y="705"/>
                  <a:pt x="455" y="705"/>
                  <a:pt x="455" y="705"/>
                </a:cubicBezTo>
                <a:cubicBezTo>
                  <a:pt x="449" y="706"/>
                  <a:pt x="449" y="706"/>
                  <a:pt x="449" y="706"/>
                </a:cubicBezTo>
                <a:cubicBezTo>
                  <a:pt x="447" y="707"/>
                  <a:pt x="444" y="707"/>
                  <a:pt x="442" y="707"/>
                </a:cubicBezTo>
                <a:cubicBezTo>
                  <a:pt x="431" y="707"/>
                  <a:pt x="420" y="703"/>
                  <a:pt x="412" y="696"/>
                </a:cubicBezTo>
                <a:cubicBezTo>
                  <a:pt x="411" y="695"/>
                  <a:pt x="409" y="694"/>
                  <a:pt x="408" y="693"/>
                </a:cubicBezTo>
                <a:cubicBezTo>
                  <a:pt x="406" y="694"/>
                  <a:pt x="404" y="695"/>
                  <a:pt x="402" y="696"/>
                </a:cubicBezTo>
                <a:cubicBezTo>
                  <a:pt x="397" y="697"/>
                  <a:pt x="392" y="698"/>
                  <a:pt x="386" y="698"/>
                </a:cubicBezTo>
                <a:cubicBezTo>
                  <a:pt x="373" y="698"/>
                  <a:pt x="362" y="694"/>
                  <a:pt x="351" y="689"/>
                </a:cubicBezTo>
                <a:cubicBezTo>
                  <a:pt x="346" y="688"/>
                  <a:pt x="339" y="685"/>
                  <a:pt x="333" y="679"/>
                </a:cubicBezTo>
                <a:cubicBezTo>
                  <a:pt x="322" y="670"/>
                  <a:pt x="319" y="657"/>
                  <a:pt x="317" y="649"/>
                </a:cubicBezTo>
                <a:cubicBezTo>
                  <a:pt x="310" y="621"/>
                  <a:pt x="304" y="597"/>
                  <a:pt x="287" y="584"/>
                </a:cubicBezTo>
                <a:cubicBezTo>
                  <a:pt x="280" y="580"/>
                  <a:pt x="276" y="576"/>
                  <a:pt x="272" y="572"/>
                </a:cubicBezTo>
                <a:cubicBezTo>
                  <a:pt x="270" y="569"/>
                  <a:pt x="268" y="566"/>
                  <a:pt x="266" y="563"/>
                </a:cubicBezTo>
                <a:cubicBezTo>
                  <a:pt x="261" y="557"/>
                  <a:pt x="256" y="554"/>
                  <a:pt x="252" y="554"/>
                </a:cubicBezTo>
                <a:cubicBezTo>
                  <a:pt x="248" y="555"/>
                  <a:pt x="246" y="556"/>
                  <a:pt x="243" y="558"/>
                </a:cubicBezTo>
                <a:cubicBezTo>
                  <a:pt x="228" y="569"/>
                  <a:pt x="228" y="569"/>
                  <a:pt x="228" y="569"/>
                </a:cubicBezTo>
                <a:cubicBezTo>
                  <a:pt x="216" y="554"/>
                  <a:pt x="216" y="554"/>
                  <a:pt x="216" y="554"/>
                </a:cubicBezTo>
                <a:cubicBezTo>
                  <a:pt x="215" y="553"/>
                  <a:pt x="213" y="551"/>
                  <a:pt x="211" y="549"/>
                </a:cubicBezTo>
                <a:cubicBezTo>
                  <a:pt x="205" y="544"/>
                  <a:pt x="200" y="539"/>
                  <a:pt x="196" y="533"/>
                </a:cubicBezTo>
                <a:cubicBezTo>
                  <a:pt x="192" y="524"/>
                  <a:pt x="192" y="516"/>
                  <a:pt x="192" y="509"/>
                </a:cubicBezTo>
                <a:cubicBezTo>
                  <a:pt x="192" y="507"/>
                  <a:pt x="192" y="502"/>
                  <a:pt x="191" y="501"/>
                </a:cubicBezTo>
                <a:cubicBezTo>
                  <a:pt x="191" y="501"/>
                  <a:pt x="188" y="499"/>
                  <a:pt x="186" y="499"/>
                </a:cubicBezTo>
                <a:cubicBezTo>
                  <a:pt x="180" y="496"/>
                  <a:pt x="170" y="492"/>
                  <a:pt x="165" y="481"/>
                </a:cubicBezTo>
                <a:cubicBezTo>
                  <a:pt x="160" y="470"/>
                  <a:pt x="163" y="460"/>
                  <a:pt x="165" y="454"/>
                </a:cubicBezTo>
                <a:cubicBezTo>
                  <a:pt x="167" y="449"/>
                  <a:pt x="167" y="449"/>
                  <a:pt x="167" y="449"/>
                </a:cubicBezTo>
                <a:cubicBezTo>
                  <a:pt x="169" y="439"/>
                  <a:pt x="162" y="428"/>
                  <a:pt x="150" y="414"/>
                </a:cubicBezTo>
                <a:cubicBezTo>
                  <a:pt x="149" y="413"/>
                  <a:pt x="147" y="410"/>
                  <a:pt x="146" y="410"/>
                </a:cubicBezTo>
                <a:cubicBezTo>
                  <a:pt x="141" y="408"/>
                  <a:pt x="136" y="407"/>
                  <a:pt x="131" y="405"/>
                </a:cubicBezTo>
                <a:cubicBezTo>
                  <a:pt x="126" y="401"/>
                  <a:pt x="122" y="397"/>
                  <a:pt x="120" y="394"/>
                </a:cubicBezTo>
                <a:cubicBezTo>
                  <a:pt x="80" y="339"/>
                  <a:pt x="80" y="339"/>
                  <a:pt x="80" y="339"/>
                </a:cubicBezTo>
                <a:cubicBezTo>
                  <a:pt x="74" y="330"/>
                  <a:pt x="65" y="319"/>
                  <a:pt x="64" y="305"/>
                </a:cubicBezTo>
                <a:cubicBezTo>
                  <a:pt x="61" y="287"/>
                  <a:pt x="72" y="269"/>
                  <a:pt x="87" y="260"/>
                </a:cubicBezTo>
                <a:cubicBezTo>
                  <a:pt x="85" y="259"/>
                  <a:pt x="84" y="258"/>
                  <a:pt x="82" y="257"/>
                </a:cubicBezTo>
                <a:cubicBezTo>
                  <a:pt x="76" y="254"/>
                  <a:pt x="69" y="252"/>
                  <a:pt x="64" y="246"/>
                </a:cubicBezTo>
                <a:cubicBezTo>
                  <a:pt x="53" y="236"/>
                  <a:pt x="49" y="222"/>
                  <a:pt x="47" y="213"/>
                </a:cubicBezTo>
                <a:cubicBezTo>
                  <a:pt x="29" y="142"/>
                  <a:pt x="29" y="142"/>
                  <a:pt x="29" y="142"/>
                </a:cubicBezTo>
                <a:cubicBezTo>
                  <a:pt x="28" y="138"/>
                  <a:pt x="27" y="133"/>
                  <a:pt x="25" y="130"/>
                </a:cubicBezTo>
                <a:cubicBezTo>
                  <a:pt x="23" y="127"/>
                  <a:pt x="23" y="127"/>
                  <a:pt x="23" y="127"/>
                </a:cubicBezTo>
                <a:cubicBezTo>
                  <a:pt x="21" y="123"/>
                  <a:pt x="19" y="120"/>
                  <a:pt x="18" y="117"/>
                </a:cubicBezTo>
                <a:cubicBezTo>
                  <a:pt x="15" y="111"/>
                  <a:pt x="14" y="104"/>
                  <a:pt x="14" y="99"/>
                </a:cubicBezTo>
                <a:cubicBezTo>
                  <a:pt x="14" y="97"/>
                  <a:pt x="14" y="95"/>
                  <a:pt x="13" y="94"/>
                </a:cubicBezTo>
                <a:cubicBezTo>
                  <a:pt x="13" y="90"/>
                  <a:pt x="11" y="86"/>
                  <a:pt x="10" y="83"/>
                </a:cubicBezTo>
                <a:cubicBezTo>
                  <a:pt x="6" y="70"/>
                  <a:pt x="0" y="51"/>
                  <a:pt x="18" y="33"/>
                </a:cubicBezTo>
                <a:cubicBezTo>
                  <a:pt x="20" y="31"/>
                  <a:pt x="21" y="29"/>
                  <a:pt x="23" y="27"/>
                </a:cubicBezTo>
                <a:cubicBezTo>
                  <a:pt x="25" y="23"/>
                  <a:pt x="27" y="20"/>
                  <a:pt x="30" y="18"/>
                </a:cubicBezTo>
                <a:cubicBezTo>
                  <a:pt x="35" y="11"/>
                  <a:pt x="42" y="8"/>
                  <a:pt x="47" y="6"/>
                </a:cubicBezTo>
                <a:cubicBezTo>
                  <a:pt x="58" y="0"/>
                  <a:pt x="58" y="0"/>
                  <a:pt x="58" y="0"/>
                </a:cubicBezTo>
                <a:cubicBezTo>
                  <a:pt x="70" y="7"/>
                  <a:pt x="70" y="7"/>
                  <a:pt x="70" y="7"/>
                </a:cubicBezTo>
                <a:cubicBezTo>
                  <a:pt x="82" y="16"/>
                  <a:pt x="91" y="26"/>
                  <a:pt x="97" y="38"/>
                </a:cubicBezTo>
                <a:cubicBezTo>
                  <a:pt x="99" y="43"/>
                  <a:pt x="99" y="43"/>
                  <a:pt x="99" y="43"/>
                </a:cubicBezTo>
                <a:cubicBezTo>
                  <a:pt x="100" y="46"/>
                  <a:pt x="102" y="50"/>
                  <a:pt x="104" y="51"/>
                </a:cubicBezTo>
                <a:cubicBezTo>
                  <a:pt x="104" y="51"/>
                  <a:pt x="107" y="52"/>
                  <a:pt x="115" y="52"/>
                </a:cubicBezTo>
                <a:cubicBezTo>
                  <a:pt x="121" y="52"/>
                  <a:pt x="121" y="52"/>
                  <a:pt x="121" y="52"/>
                </a:cubicBezTo>
                <a:cubicBezTo>
                  <a:pt x="121" y="51"/>
                  <a:pt x="122" y="51"/>
                  <a:pt x="122" y="50"/>
                </a:cubicBezTo>
                <a:cubicBezTo>
                  <a:pt x="129" y="35"/>
                  <a:pt x="145" y="32"/>
                  <a:pt x="151" y="31"/>
                </a:cubicBezTo>
                <a:cubicBezTo>
                  <a:pt x="157" y="30"/>
                  <a:pt x="165" y="29"/>
                  <a:pt x="168" y="26"/>
                </a:cubicBezTo>
                <a:cubicBezTo>
                  <a:pt x="171" y="23"/>
                  <a:pt x="175" y="18"/>
                  <a:pt x="183" y="15"/>
                </a:cubicBezTo>
                <a:cubicBezTo>
                  <a:pt x="186" y="15"/>
                  <a:pt x="186" y="15"/>
                  <a:pt x="186" y="15"/>
                </a:cubicBezTo>
                <a:cubicBezTo>
                  <a:pt x="190" y="14"/>
                  <a:pt x="190" y="14"/>
                  <a:pt x="190" y="14"/>
                </a:cubicBezTo>
                <a:cubicBezTo>
                  <a:pt x="200" y="14"/>
                  <a:pt x="210" y="20"/>
                  <a:pt x="215" y="30"/>
                </a:cubicBezTo>
                <a:cubicBezTo>
                  <a:pt x="218" y="35"/>
                  <a:pt x="219" y="41"/>
                  <a:pt x="219" y="45"/>
                </a:cubicBezTo>
                <a:cubicBezTo>
                  <a:pt x="228" y="49"/>
                  <a:pt x="234" y="56"/>
                  <a:pt x="235" y="65"/>
                </a:cubicBezTo>
                <a:cubicBezTo>
                  <a:pt x="235" y="69"/>
                  <a:pt x="235" y="72"/>
                  <a:pt x="234" y="75"/>
                </a:cubicBezTo>
                <a:cubicBezTo>
                  <a:pt x="239" y="75"/>
                  <a:pt x="239" y="75"/>
                  <a:pt x="239" y="75"/>
                </a:cubicBezTo>
                <a:cubicBezTo>
                  <a:pt x="246" y="75"/>
                  <a:pt x="253" y="78"/>
                  <a:pt x="258" y="83"/>
                </a:cubicBezTo>
                <a:cubicBezTo>
                  <a:pt x="266" y="92"/>
                  <a:pt x="266" y="104"/>
                  <a:pt x="266" y="111"/>
                </a:cubicBezTo>
                <a:cubicBezTo>
                  <a:pt x="266" y="116"/>
                  <a:pt x="266" y="119"/>
                  <a:pt x="266" y="120"/>
                </a:cubicBezTo>
                <a:cubicBezTo>
                  <a:pt x="266" y="120"/>
                  <a:pt x="266" y="120"/>
                  <a:pt x="266" y="120"/>
                </a:cubicBezTo>
                <a:cubicBezTo>
                  <a:pt x="266" y="120"/>
                  <a:pt x="269" y="121"/>
                  <a:pt x="273" y="123"/>
                </a:cubicBezTo>
                <a:cubicBezTo>
                  <a:pt x="279" y="124"/>
                  <a:pt x="279" y="124"/>
                  <a:pt x="279" y="124"/>
                </a:cubicBezTo>
                <a:cubicBezTo>
                  <a:pt x="286" y="126"/>
                  <a:pt x="296" y="128"/>
                  <a:pt x="305" y="134"/>
                </a:cubicBezTo>
                <a:cubicBezTo>
                  <a:pt x="311" y="138"/>
                  <a:pt x="315" y="143"/>
                  <a:pt x="318" y="147"/>
                </a:cubicBezTo>
                <a:cubicBezTo>
                  <a:pt x="336" y="166"/>
                  <a:pt x="358" y="176"/>
                  <a:pt x="381" y="176"/>
                </a:cubicBezTo>
                <a:cubicBezTo>
                  <a:pt x="384" y="176"/>
                  <a:pt x="386" y="176"/>
                  <a:pt x="389" y="176"/>
                </a:cubicBezTo>
                <a:cubicBezTo>
                  <a:pt x="393" y="175"/>
                  <a:pt x="396" y="175"/>
                  <a:pt x="397" y="174"/>
                </a:cubicBezTo>
                <a:cubicBezTo>
                  <a:pt x="403" y="171"/>
                  <a:pt x="405" y="169"/>
                  <a:pt x="408" y="168"/>
                </a:cubicBezTo>
                <a:cubicBezTo>
                  <a:pt x="416" y="164"/>
                  <a:pt x="424" y="164"/>
                  <a:pt x="430" y="164"/>
                </a:cubicBezTo>
                <a:cubicBezTo>
                  <a:pt x="432" y="164"/>
                  <a:pt x="434" y="164"/>
                  <a:pt x="436" y="163"/>
                </a:cubicBezTo>
                <a:cubicBezTo>
                  <a:pt x="436" y="160"/>
                  <a:pt x="436" y="156"/>
                  <a:pt x="437" y="152"/>
                </a:cubicBezTo>
                <a:cubicBezTo>
                  <a:pt x="442" y="135"/>
                  <a:pt x="457" y="130"/>
                  <a:pt x="465" y="127"/>
                </a:cubicBezTo>
                <a:cubicBezTo>
                  <a:pt x="467" y="127"/>
                  <a:pt x="470" y="126"/>
                  <a:pt x="471" y="125"/>
                </a:cubicBezTo>
                <a:cubicBezTo>
                  <a:pt x="472" y="125"/>
                  <a:pt x="473" y="123"/>
                  <a:pt x="474" y="122"/>
                </a:cubicBezTo>
                <a:cubicBezTo>
                  <a:pt x="477" y="118"/>
                  <a:pt x="481" y="114"/>
                  <a:pt x="487" y="110"/>
                </a:cubicBezTo>
                <a:cubicBezTo>
                  <a:pt x="493" y="106"/>
                  <a:pt x="501" y="104"/>
                  <a:pt x="510" y="104"/>
                </a:cubicBezTo>
                <a:cubicBezTo>
                  <a:pt x="512" y="104"/>
                  <a:pt x="522" y="104"/>
                  <a:pt x="522" y="104"/>
                </a:cubicBezTo>
                <a:cubicBezTo>
                  <a:pt x="526" y="104"/>
                  <a:pt x="529" y="104"/>
                  <a:pt x="532" y="103"/>
                </a:cubicBezTo>
                <a:cubicBezTo>
                  <a:pt x="534" y="103"/>
                  <a:pt x="536" y="103"/>
                  <a:pt x="538" y="102"/>
                </a:cubicBezTo>
                <a:cubicBezTo>
                  <a:pt x="538" y="102"/>
                  <a:pt x="538" y="101"/>
                  <a:pt x="539" y="101"/>
                </a:cubicBezTo>
                <a:cubicBezTo>
                  <a:pt x="546" y="91"/>
                  <a:pt x="557" y="85"/>
                  <a:pt x="569" y="85"/>
                </a:cubicBezTo>
                <a:cubicBezTo>
                  <a:pt x="587" y="86"/>
                  <a:pt x="601" y="96"/>
                  <a:pt x="606" y="109"/>
                </a:cubicBezTo>
                <a:cubicBezTo>
                  <a:pt x="607" y="111"/>
                  <a:pt x="608" y="114"/>
                  <a:pt x="608" y="117"/>
                </a:cubicBezTo>
                <a:cubicBezTo>
                  <a:pt x="608" y="117"/>
                  <a:pt x="608" y="117"/>
                  <a:pt x="608" y="117"/>
                </a:cubicBezTo>
                <a:cubicBezTo>
                  <a:pt x="608" y="117"/>
                  <a:pt x="610" y="117"/>
                  <a:pt x="611" y="118"/>
                </a:cubicBezTo>
                <a:cubicBezTo>
                  <a:pt x="613" y="119"/>
                  <a:pt x="618" y="122"/>
                  <a:pt x="621" y="122"/>
                </a:cubicBezTo>
                <a:cubicBezTo>
                  <a:pt x="624" y="121"/>
                  <a:pt x="627" y="120"/>
                  <a:pt x="632" y="120"/>
                </a:cubicBezTo>
                <a:cubicBezTo>
                  <a:pt x="634" y="120"/>
                  <a:pt x="634" y="120"/>
                  <a:pt x="634" y="120"/>
                </a:cubicBezTo>
                <a:cubicBezTo>
                  <a:pt x="639" y="121"/>
                  <a:pt x="639" y="121"/>
                  <a:pt x="639" y="121"/>
                </a:cubicBezTo>
                <a:cubicBezTo>
                  <a:pt x="645" y="123"/>
                  <a:pt x="648" y="126"/>
                  <a:pt x="651" y="127"/>
                </a:cubicBezTo>
                <a:cubicBezTo>
                  <a:pt x="651" y="127"/>
                  <a:pt x="653" y="126"/>
                  <a:pt x="656" y="126"/>
                </a:cubicBezTo>
                <a:cubicBezTo>
                  <a:pt x="660" y="125"/>
                  <a:pt x="664" y="125"/>
                  <a:pt x="669" y="125"/>
                </a:cubicBezTo>
                <a:cubicBezTo>
                  <a:pt x="677" y="125"/>
                  <a:pt x="684" y="127"/>
                  <a:pt x="690" y="131"/>
                </a:cubicBezTo>
                <a:cubicBezTo>
                  <a:pt x="694" y="135"/>
                  <a:pt x="697" y="139"/>
                  <a:pt x="699" y="142"/>
                </a:cubicBezTo>
                <a:cubicBezTo>
                  <a:pt x="701" y="141"/>
                  <a:pt x="701" y="141"/>
                  <a:pt x="701" y="141"/>
                </a:cubicBezTo>
                <a:cubicBezTo>
                  <a:pt x="704" y="141"/>
                  <a:pt x="707" y="141"/>
                  <a:pt x="710" y="142"/>
                </a:cubicBezTo>
                <a:cubicBezTo>
                  <a:pt x="725" y="147"/>
                  <a:pt x="730" y="159"/>
                  <a:pt x="732" y="168"/>
                </a:cubicBezTo>
                <a:cubicBezTo>
                  <a:pt x="735" y="166"/>
                  <a:pt x="739" y="165"/>
                  <a:pt x="744" y="165"/>
                </a:cubicBezTo>
                <a:cubicBezTo>
                  <a:pt x="751" y="165"/>
                  <a:pt x="758" y="168"/>
                  <a:pt x="764" y="173"/>
                </a:cubicBezTo>
                <a:cubicBezTo>
                  <a:pt x="774" y="183"/>
                  <a:pt x="774" y="197"/>
                  <a:pt x="774" y="205"/>
                </a:cubicBezTo>
                <a:cubicBezTo>
                  <a:pt x="774" y="206"/>
                  <a:pt x="774" y="208"/>
                  <a:pt x="774" y="209"/>
                </a:cubicBezTo>
                <a:cubicBezTo>
                  <a:pt x="775" y="212"/>
                  <a:pt x="776" y="215"/>
                  <a:pt x="777" y="218"/>
                </a:cubicBezTo>
                <a:cubicBezTo>
                  <a:pt x="780" y="226"/>
                  <a:pt x="783" y="235"/>
                  <a:pt x="783" y="247"/>
                </a:cubicBezTo>
                <a:cubicBezTo>
                  <a:pt x="782" y="250"/>
                  <a:pt x="782" y="254"/>
                  <a:pt x="781" y="257"/>
                </a:cubicBezTo>
                <a:cubicBezTo>
                  <a:pt x="781" y="259"/>
                  <a:pt x="780" y="261"/>
                  <a:pt x="780" y="262"/>
                </a:cubicBezTo>
                <a:cubicBezTo>
                  <a:pt x="779" y="270"/>
                  <a:pt x="779" y="270"/>
                  <a:pt x="779" y="270"/>
                </a:cubicBezTo>
                <a:cubicBezTo>
                  <a:pt x="773" y="280"/>
                  <a:pt x="773" y="280"/>
                  <a:pt x="773" y="280"/>
                </a:cubicBezTo>
                <a:cubicBezTo>
                  <a:pt x="770" y="283"/>
                  <a:pt x="770" y="283"/>
                  <a:pt x="770" y="283"/>
                </a:cubicBezTo>
                <a:cubicBezTo>
                  <a:pt x="769" y="284"/>
                  <a:pt x="767" y="286"/>
                  <a:pt x="767" y="286"/>
                </a:cubicBezTo>
                <a:cubicBezTo>
                  <a:pt x="765" y="292"/>
                  <a:pt x="765" y="292"/>
                  <a:pt x="765" y="292"/>
                </a:cubicBezTo>
                <a:cubicBezTo>
                  <a:pt x="763" y="299"/>
                  <a:pt x="758" y="305"/>
                  <a:pt x="752" y="309"/>
                </a:cubicBezTo>
                <a:cubicBezTo>
                  <a:pt x="753" y="312"/>
                  <a:pt x="754" y="315"/>
                  <a:pt x="754" y="318"/>
                </a:cubicBezTo>
                <a:cubicBezTo>
                  <a:pt x="754" y="326"/>
                  <a:pt x="750" y="333"/>
                  <a:pt x="747" y="337"/>
                </a:cubicBezTo>
                <a:cubicBezTo>
                  <a:pt x="743" y="345"/>
                  <a:pt x="746" y="353"/>
                  <a:pt x="751" y="365"/>
                </a:cubicBezTo>
                <a:cubicBezTo>
                  <a:pt x="755" y="375"/>
                  <a:pt x="764" y="399"/>
                  <a:pt x="752" y="419"/>
                </a:cubicBezTo>
                <a:cubicBezTo>
                  <a:pt x="750" y="422"/>
                  <a:pt x="750" y="422"/>
                  <a:pt x="750" y="422"/>
                </a:cubicBezTo>
                <a:cubicBezTo>
                  <a:pt x="750" y="422"/>
                  <a:pt x="750" y="422"/>
                  <a:pt x="750" y="422"/>
                </a:cubicBezTo>
                <a:cubicBezTo>
                  <a:pt x="751" y="422"/>
                  <a:pt x="752" y="423"/>
                  <a:pt x="753" y="423"/>
                </a:cubicBezTo>
                <a:cubicBezTo>
                  <a:pt x="770" y="429"/>
                  <a:pt x="770" y="429"/>
                  <a:pt x="770" y="429"/>
                </a:cubicBezTo>
                <a:cubicBezTo>
                  <a:pt x="766" y="446"/>
                  <a:pt x="766" y="446"/>
                  <a:pt x="766" y="446"/>
                </a:cubicBezTo>
                <a:cubicBezTo>
                  <a:pt x="765" y="448"/>
                  <a:pt x="766" y="450"/>
                  <a:pt x="767" y="452"/>
                </a:cubicBezTo>
                <a:cubicBezTo>
                  <a:pt x="768" y="453"/>
                  <a:pt x="770" y="454"/>
                  <a:pt x="771" y="454"/>
                </a:cubicBezTo>
                <a:cubicBezTo>
                  <a:pt x="790" y="455"/>
                  <a:pt x="790" y="455"/>
                  <a:pt x="790" y="455"/>
                </a:cubicBezTo>
                <a:cubicBezTo>
                  <a:pt x="791" y="473"/>
                  <a:pt x="791" y="473"/>
                  <a:pt x="791" y="473"/>
                </a:cubicBezTo>
                <a:cubicBezTo>
                  <a:pt x="791" y="490"/>
                  <a:pt x="786" y="508"/>
                  <a:pt x="776" y="522"/>
                </a:cubicBezTo>
                <a:cubicBezTo>
                  <a:pt x="769" y="531"/>
                  <a:pt x="764" y="538"/>
                  <a:pt x="760" y="546"/>
                </a:cubicBezTo>
                <a:cubicBezTo>
                  <a:pt x="760" y="545"/>
                  <a:pt x="760" y="545"/>
                  <a:pt x="760" y="545"/>
                </a:cubicBezTo>
                <a:cubicBezTo>
                  <a:pt x="761" y="545"/>
                  <a:pt x="762" y="546"/>
                  <a:pt x="762" y="547"/>
                </a:cubicBezTo>
                <a:cubicBezTo>
                  <a:pt x="765" y="550"/>
                  <a:pt x="765" y="550"/>
                  <a:pt x="765" y="550"/>
                </a:cubicBezTo>
                <a:cubicBezTo>
                  <a:pt x="766" y="553"/>
                  <a:pt x="766" y="553"/>
                  <a:pt x="766" y="553"/>
                </a:cubicBezTo>
                <a:cubicBezTo>
                  <a:pt x="766" y="553"/>
                  <a:pt x="768" y="555"/>
                  <a:pt x="770" y="558"/>
                </a:cubicBezTo>
                <a:cubicBezTo>
                  <a:pt x="777" y="564"/>
                  <a:pt x="781" y="571"/>
                  <a:pt x="784" y="578"/>
                </a:cubicBezTo>
                <a:cubicBezTo>
                  <a:pt x="786" y="581"/>
                  <a:pt x="788" y="584"/>
                  <a:pt x="790" y="586"/>
                </a:cubicBezTo>
                <a:cubicBezTo>
                  <a:pt x="793" y="591"/>
                  <a:pt x="793" y="591"/>
                  <a:pt x="793" y="591"/>
                </a:cubicBezTo>
                <a:cubicBezTo>
                  <a:pt x="800" y="594"/>
                  <a:pt x="805" y="596"/>
                  <a:pt x="809" y="599"/>
                </a:cubicBezTo>
                <a:cubicBezTo>
                  <a:pt x="811" y="600"/>
                  <a:pt x="813" y="602"/>
                  <a:pt x="815" y="604"/>
                </a:cubicBezTo>
                <a:cubicBezTo>
                  <a:pt x="817" y="605"/>
                  <a:pt x="817" y="605"/>
                  <a:pt x="817" y="605"/>
                </a:cubicBezTo>
                <a:cubicBezTo>
                  <a:pt x="821" y="607"/>
                  <a:pt x="821" y="607"/>
                  <a:pt x="821" y="607"/>
                </a:cubicBezTo>
                <a:cubicBezTo>
                  <a:pt x="825" y="610"/>
                  <a:pt x="825" y="610"/>
                  <a:pt x="825" y="610"/>
                </a:cubicBezTo>
                <a:cubicBezTo>
                  <a:pt x="831" y="618"/>
                  <a:pt x="831" y="618"/>
                  <a:pt x="831" y="618"/>
                </a:cubicBezTo>
                <a:cubicBezTo>
                  <a:pt x="832" y="626"/>
                  <a:pt x="832" y="626"/>
                  <a:pt x="832" y="626"/>
                </a:cubicBezTo>
                <a:cubicBezTo>
                  <a:pt x="833" y="632"/>
                  <a:pt x="833" y="640"/>
                  <a:pt x="831" y="648"/>
                </a:cubicBezTo>
                <a:cubicBezTo>
                  <a:pt x="831" y="649"/>
                  <a:pt x="831" y="650"/>
                  <a:pt x="830" y="651"/>
                </a:cubicBezTo>
                <a:cubicBezTo>
                  <a:pt x="833" y="651"/>
                  <a:pt x="833" y="651"/>
                  <a:pt x="833" y="651"/>
                </a:cubicBezTo>
                <a:cubicBezTo>
                  <a:pt x="841" y="653"/>
                  <a:pt x="841" y="653"/>
                  <a:pt x="841" y="653"/>
                </a:cubicBezTo>
                <a:cubicBezTo>
                  <a:pt x="843" y="654"/>
                  <a:pt x="852" y="658"/>
                  <a:pt x="854" y="673"/>
                </a:cubicBezTo>
                <a:cubicBezTo>
                  <a:pt x="854" y="678"/>
                  <a:pt x="856" y="689"/>
                  <a:pt x="849" y="699"/>
                </a:cubicBezTo>
                <a:cubicBezTo>
                  <a:pt x="845" y="704"/>
                  <a:pt x="837" y="710"/>
                  <a:pt x="823" y="710"/>
                </a:cubicBezTo>
                <a:cubicBezTo>
                  <a:pt x="813" y="710"/>
                  <a:pt x="813" y="710"/>
                  <a:pt x="813" y="710"/>
                </a:cubicBezTo>
                <a:cubicBezTo>
                  <a:pt x="813" y="710"/>
                  <a:pt x="812" y="711"/>
                  <a:pt x="809" y="715"/>
                </a:cubicBezTo>
                <a:cubicBezTo>
                  <a:pt x="808" y="716"/>
                  <a:pt x="807" y="719"/>
                  <a:pt x="806" y="720"/>
                </a:cubicBezTo>
                <a:cubicBezTo>
                  <a:pt x="806" y="721"/>
                  <a:pt x="806" y="724"/>
                  <a:pt x="805" y="726"/>
                </a:cubicBezTo>
                <a:cubicBezTo>
                  <a:pt x="805" y="732"/>
                  <a:pt x="805" y="740"/>
                  <a:pt x="800" y="747"/>
                </a:cubicBezTo>
                <a:cubicBezTo>
                  <a:pt x="798" y="751"/>
                  <a:pt x="798" y="751"/>
                  <a:pt x="798" y="751"/>
                </a:cubicBezTo>
                <a:cubicBezTo>
                  <a:pt x="796" y="769"/>
                  <a:pt x="796" y="769"/>
                  <a:pt x="796" y="769"/>
                </a:cubicBezTo>
                <a:cubicBezTo>
                  <a:pt x="796" y="782"/>
                  <a:pt x="796" y="782"/>
                  <a:pt x="796" y="782"/>
                </a:cubicBezTo>
                <a:cubicBezTo>
                  <a:pt x="785" y="787"/>
                  <a:pt x="785" y="787"/>
                  <a:pt x="785" y="787"/>
                </a:cubicBezTo>
                <a:cubicBezTo>
                  <a:pt x="777" y="791"/>
                  <a:pt x="771" y="794"/>
                  <a:pt x="760" y="794"/>
                </a:cubicBezTo>
                <a:lnTo>
                  <a:pt x="755" y="793"/>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82"/>
          <p:cNvSpPr>
            <a:spLocks/>
          </p:cNvSpPr>
          <p:nvPr/>
        </p:nvSpPr>
        <p:spPr bwMode="auto">
          <a:xfrm>
            <a:off x="12452350" y="6567488"/>
            <a:ext cx="531813" cy="327025"/>
          </a:xfrm>
          <a:custGeom>
            <a:avLst/>
            <a:gdLst>
              <a:gd name="T0" fmla="*/ 50 w 168"/>
              <a:gd name="T1" fmla="*/ 103 h 103"/>
              <a:gd name="T2" fmla="*/ 31 w 168"/>
              <a:gd name="T3" fmla="*/ 99 h 103"/>
              <a:gd name="T4" fmla="*/ 20 w 168"/>
              <a:gd name="T5" fmla="*/ 92 h 103"/>
              <a:gd name="T6" fmla="*/ 15 w 168"/>
              <a:gd name="T7" fmla="*/ 88 h 103"/>
              <a:gd name="T8" fmla="*/ 5 w 168"/>
              <a:gd name="T9" fmla="*/ 83 h 103"/>
              <a:gd name="T10" fmla="*/ 4 w 168"/>
              <a:gd name="T11" fmla="*/ 72 h 103"/>
              <a:gd name="T12" fmla="*/ 3 w 168"/>
              <a:gd name="T13" fmla="*/ 53 h 103"/>
              <a:gd name="T14" fmla="*/ 7 w 168"/>
              <a:gd name="T15" fmla="*/ 44 h 103"/>
              <a:gd name="T16" fmla="*/ 6 w 168"/>
              <a:gd name="T17" fmla="*/ 27 h 103"/>
              <a:gd name="T18" fmla="*/ 16 w 168"/>
              <a:gd name="T19" fmla="*/ 23 h 103"/>
              <a:gd name="T20" fmla="*/ 51 w 168"/>
              <a:gd name="T21" fmla="*/ 0 h 103"/>
              <a:gd name="T22" fmla="*/ 72 w 168"/>
              <a:gd name="T23" fmla="*/ 5 h 103"/>
              <a:gd name="T24" fmla="*/ 82 w 168"/>
              <a:gd name="T25" fmla="*/ 8 h 103"/>
              <a:gd name="T26" fmla="*/ 86 w 168"/>
              <a:gd name="T27" fmla="*/ 8 h 103"/>
              <a:gd name="T28" fmla="*/ 93 w 168"/>
              <a:gd name="T29" fmla="*/ 7 h 103"/>
              <a:gd name="T30" fmla="*/ 96 w 168"/>
              <a:gd name="T31" fmla="*/ 7 h 103"/>
              <a:gd name="T32" fmla="*/ 102 w 168"/>
              <a:gd name="T33" fmla="*/ 8 h 103"/>
              <a:gd name="T34" fmla="*/ 122 w 168"/>
              <a:gd name="T35" fmla="*/ 21 h 103"/>
              <a:gd name="T36" fmla="*/ 127 w 168"/>
              <a:gd name="T37" fmla="*/ 26 h 103"/>
              <a:gd name="T38" fmla="*/ 138 w 168"/>
              <a:gd name="T39" fmla="*/ 29 h 103"/>
              <a:gd name="T40" fmla="*/ 142 w 168"/>
              <a:gd name="T41" fmla="*/ 39 h 103"/>
              <a:gd name="T42" fmla="*/ 146 w 168"/>
              <a:gd name="T43" fmla="*/ 45 h 103"/>
              <a:gd name="T44" fmla="*/ 149 w 168"/>
              <a:gd name="T45" fmla="*/ 48 h 103"/>
              <a:gd name="T46" fmla="*/ 162 w 168"/>
              <a:gd name="T47" fmla="*/ 60 h 103"/>
              <a:gd name="T48" fmla="*/ 160 w 168"/>
              <a:gd name="T49" fmla="*/ 90 h 103"/>
              <a:gd name="T50" fmla="*/ 154 w 168"/>
              <a:gd name="T51" fmla="*/ 97 h 103"/>
              <a:gd name="T52" fmla="*/ 142 w 168"/>
              <a:gd name="T53" fmla="*/ 98 h 103"/>
              <a:gd name="T54" fmla="*/ 139 w 168"/>
              <a:gd name="T55" fmla="*/ 78 h 103"/>
              <a:gd name="T56" fmla="*/ 136 w 168"/>
              <a:gd name="T57" fmla="*/ 98 h 103"/>
              <a:gd name="T58" fmla="*/ 130 w 168"/>
              <a:gd name="T59" fmla="*/ 100 h 103"/>
              <a:gd name="T60" fmla="*/ 128 w 168"/>
              <a:gd name="T61" fmla="*/ 100 h 103"/>
              <a:gd name="T62" fmla="*/ 124 w 168"/>
              <a:gd name="T63" fmla="*/ 100 h 103"/>
              <a:gd name="T64" fmla="*/ 116 w 168"/>
              <a:gd name="T65" fmla="*/ 99 h 103"/>
              <a:gd name="T66" fmla="*/ 104 w 168"/>
              <a:gd name="T67" fmla="*/ 102 h 103"/>
              <a:gd name="T68" fmla="*/ 101 w 168"/>
              <a:gd name="T69" fmla="*/ 102 h 103"/>
              <a:gd name="T70" fmla="*/ 97 w 168"/>
              <a:gd name="T71" fmla="*/ 101 h 103"/>
              <a:gd name="T72" fmla="*/ 72 w 168"/>
              <a:gd name="T73" fmla="*/ 103 h 103"/>
              <a:gd name="T74" fmla="*/ 50 w 168"/>
              <a:gd name="T75"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03">
                <a:moveTo>
                  <a:pt x="50" y="103"/>
                </a:moveTo>
                <a:cubicBezTo>
                  <a:pt x="43" y="103"/>
                  <a:pt x="37" y="102"/>
                  <a:pt x="31" y="99"/>
                </a:cubicBezTo>
                <a:cubicBezTo>
                  <a:pt x="26" y="97"/>
                  <a:pt x="23" y="94"/>
                  <a:pt x="20" y="92"/>
                </a:cubicBezTo>
                <a:cubicBezTo>
                  <a:pt x="17" y="90"/>
                  <a:pt x="16" y="89"/>
                  <a:pt x="15" y="88"/>
                </a:cubicBezTo>
                <a:cubicBezTo>
                  <a:pt x="5" y="83"/>
                  <a:pt x="5" y="83"/>
                  <a:pt x="5" y="83"/>
                </a:cubicBezTo>
                <a:cubicBezTo>
                  <a:pt x="4" y="72"/>
                  <a:pt x="4" y="72"/>
                  <a:pt x="4" y="72"/>
                </a:cubicBezTo>
                <a:cubicBezTo>
                  <a:pt x="3" y="67"/>
                  <a:pt x="0" y="60"/>
                  <a:pt x="3" y="53"/>
                </a:cubicBezTo>
                <a:cubicBezTo>
                  <a:pt x="4" y="49"/>
                  <a:pt x="6" y="46"/>
                  <a:pt x="7" y="44"/>
                </a:cubicBezTo>
                <a:cubicBezTo>
                  <a:pt x="6" y="27"/>
                  <a:pt x="6" y="27"/>
                  <a:pt x="6" y="27"/>
                </a:cubicBezTo>
                <a:cubicBezTo>
                  <a:pt x="16" y="23"/>
                  <a:pt x="16" y="23"/>
                  <a:pt x="16" y="23"/>
                </a:cubicBezTo>
                <a:cubicBezTo>
                  <a:pt x="22" y="10"/>
                  <a:pt x="36" y="0"/>
                  <a:pt x="51" y="0"/>
                </a:cubicBezTo>
                <a:cubicBezTo>
                  <a:pt x="59" y="0"/>
                  <a:pt x="67" y="3"/>
                  <a:pt x="72" y="5"/>
                </a:cubicBezTo>
                <a:cubicBezTo>
                  <a:pt x="76" y="7"/>
                  <a:pt x="80" y="8"/>
                  <a:pt x="82" y="8"/>
                </a:cubicBezTo>
                <a:cubicBezTo>
                  <a:pt x="86" y="8"/>
                  <a:pt x="86" y="8"/>
                  <a:pt x="86" y="8"/>
                </a:cubicBezTo>
                <a:cubicBezTo>
                  <a:pt x="88" y="7"/>
                  <a:pt x="91" y="7"/>
                  <a:pt x="93" y="7"/>
                </a:cubicBezTo>
                <a:cubicBezTo>
                  <a:pt x="96" y="7"/>
                  <a:pt x="96" y="7"/>
                  <a:pt x="96" y="7"/>
                </a:cubicBezTo>
                <a:cubicBezTo>
                  <a:pt x="102" y="8"/>
                  <a:pt x="102" y="8"/>
                  <a:pt x="102" y="8"/>
                </a:cubicBezTo>
                <a:cubicBezTo>
                  <a:pt x="112" y="11"/>
                  <a:pt x="118" y="17"/>
                  <a:pt x="122" y="21"/>
                </a:cubicBezTo>
                <a:cubicBezTo>
                  <a:pt x="124" y="24"/>
                  <a:pt x="126" y="26"/>
                  <a:pt x="127" y="26"/>
                </a:cubicBezTo>
                <a:cubicBezTo>
                  <a:pt x="138" y="29"/>
                  <a:pt x="138" y="29"/>
                  <a:pt x="138" y="29"/>
                </a:cubicBezTo>
                <a:cubicBezTo>
                  <a:pt x="142" y="39"/>
                  <a:pt x="142" y="39"/>
                  <a:pt x="142" y="39"/>
                </a:cubicBezTo>
                <a:cubicBezTo>
                  <a:pt x="143" y="41"/>
                  <a:pt x="144" y="43"/>
                  <a:pt x="146" y="45"/>
                </a:cubicBezTo>
                <a:cubicBezTo>
                  <a:pt x="147" y="46"/>
                  <a:pt x="148" y="47"/>
                  <a:pt x="149" y="48"/>
                </a:cubicBezTo>
                <a:cubicBezTo>
                  <a:pt x="153" y="51"/>
                  <a:pt x="158" y="54"/>
                  <a:pt x="162" y="60"/>
                </a:cubicBezTo>
                <a:cubicBezTo>
                  <a:pt x="168" y="70"/>
                  <a:pt x="167" y="82"/>
                  <a:pt x="160" y="90"/>
                </a:cubicBezTo>
                <a:cubicBezTo>
                  <a:pt x="154" y="97"/>
                  <a:pt x="154" y="97"/>
                  <a:pt x="154" y="97"/>
                </a:cubicBezTo>
                <a:cubicBezTo>
                  <a:pt x="142" y="98"/>
                  <a:pt x="142" y="98"/>
                  <a:pt x="142" y="98"/>
                </a:cubicBezTo>
                <a:cubicBezTo>
                  <a:pt x="139" y="78"/>
                  <a:pt x="139" y="78"/>
                  <a:pt x="139" y="78"/>
                </a:cubicBezTo>
                <a:cubicBezTo>
                  <a:pt x="136" y="98"/>
                  <a:pt x="136" y="98"/>
                  <a:pt x="136" y="98"/>
                </a:cubicBezTo>
                <a:cubicBezTo>
                  <a:pt x="135" y="98"/>
                  <a:pt x="133" y="99"/>
                  <a:pt x="130" y="100"/>
                </a:cubicBezTo>
                <a:cubicBezTo>
                  <a:pt x="128" y="100"/>
                  <a:pt x="128" y="100"/>
                  <a:pt x="128" y="100"/>
                </a:cubicBezTo>
                <a:cubicBezTo>
                  <a:pt x="124" y="100"/>
                  <a:pt x="124" y="100"/>
                  <a:pt x="124" y="100"/>
                </a:cubicBezTo>
                <a:cubicBezTo>
                  <a:pt x="121" y="100"/>
                  <a:pt x="119" y="100"/>
                  <a:pt x="116" y="99"/>
                </a:cubicBezTo>
                <a:cubicBezTo>
                  <a:pt x="113" y="100"/>
                  <a:pt x="109" y="102"/>
                  <a:pt x="104" y="102"/>
                </a:cubicBezTo>
                <a:cubicBezTo>
                  <a:pt x="101" y="102"/>
                  <a:pt x="101" y="102"/>
                  <a:pt x="101" y="102"/>
                </a:cubicBezTo>
                <a:cubicBezTo>
                  <a:pt x="97" y="101"/>
                  <a:pt x="97" y="101"/>
                  <a:pt x="97" y="101"/>
                </a:cubicBezTo>
                <a:cubicBezTo>
                  <a:pt x="89" y="102"/>
                  <a:pt x="81" y="103"/>
                  <a:pt x="72" y="103"/>
                </a:cubicBezTo>
                <a:cubicBezTo>
                  <a:pt x="72" y="103"/>
                  <a:pt x="51" y="103"/>
                  <a:pt x="50" y="103"/>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83"/>
          <p:cNvSpPr>
            <a:spLocks/>
          </p:cNvSpPr>
          <p:nvPr/>
        </p:nvSpPr>
        <p:spPr bwMode="auto">
          <a:xfrm>
            <a:off x="8702675" y="5167313"/>
            <a:ext cx="2209800" cy="2303463"/>
          </a:xfrm>
          <a:custGeom>
            <a:avLst/>
            <a:gdLst>
              <a:gd name="T0" fmla="*/ 249 w 698"/>
              <a:gd name="T1" fmla="*/ 626 h 727"/>
              <a:gd name="T2" fmla="*/ 236 w 698"/>
              <a:gd name="T3" fmla="*/ 610 h 727"/>
              <a:gd name="T4" fmla="*/ 188 w 698"/>
              <a:gd name="T5" fmla="*/ 625 h 727"/>
              <a:gd name="T6" fmla="*/ 155 w 698"/>
              <a:gd name="T7" fmla="*/ 615 h 727"/>
              <a:gd name="T8" fmla="*/ 111 w 698"/>
              <a:gd name="T9" fmla="*/ 618 h 727"/>
              <a:gd name="T10" fmla="*/ 80 w 698"/>
              <a:gd name="T11" fmla="*/ 626 h 727"/>
              <a:gd name="T12" fmla="*/ 54 w 698"/>
              <a:gd name="T13" fmla="*/ 593 h 727"/>
              <a:gd name="T14" fmla="*/ 61 w 698"/>
              <a:gd name="T15" fmla="*/ 572 h 727"/>
              <a:gd name="T16" fmla="*/ 72 w 698"/>
              <a:gd name="T17" fmla="*/ 536 h 727"/>
              <a:gd name="T18" fmla="*/ 91 w 698"/>
              <a:gd name="T19" fmla="*/ 514 h 727"/>
              <a:gd name="T20" fmla="*/ 90 w 698"/>
              <a:gd name="T21" fmla="*/ 474 h 727"/>
              <a:gd name="T22" fmla="*/ 56 w 698"/>
              <a:gd name="T23" fmla="*/ 450 h 727"/>
              <a:gd name="T24" fmla="*/ 37 w 698"/>
              <a:gd name="T25" fmla="*/ 421 h 727"/>
              <a:gd name="T26" fmla="*/ 63 w 698"/>
              <a:gd name="T27" fmla="*/ 384 h 727"/>
              <a:gd name="T28" fmla="*/ 92 w 698"/>
              <a:gd name="T29" fmla="*/ 396 h 727"/>
              <a:gd name="T30" fmla="*/ 130 w 698"/>
              <a:gd name="T31" fmla="*/ 386 h 727"/>
              <a:gd name="T32" fmla="*/ 153 w 698"/>
              <a:gd name="T33" fmla="*/ 388 h 727"/>
              <a:gd name="T34" fmla="*/ 199 w 698"/>
              <a:gd name="T35" fmla="*/ 376 h 727"/>
              <a:gd name="T36" fmla="*/ 229 w 698"/>
              <a:gd name="T37" fmla="*/ 366 h 727"/>
              <a:gd name="T38" fmla="*/ 263 w 698"/>
              <a:gd name="T39" fmla="*/ 353 h 727"/>
              <a:gd name="T40" fmla="*/ 278 w 698"/>
              <a:gd name="T41" fmla="*/ 316 h 727"/>
              <a:gd name="T42" fmla="*/ 369 w 698"/>
              <a:gd name="T43" fmla="*/ 264 h 727"/>
              <a:gd name="T44" fmla="*/ 390 w 698"/>
              <a:gd name="T45" fmla="*/ 245 h 727"/>
              <a:gd name="T46" fmla="*/ 408 w 698"/>
              <a:gd name="T47" fmla="*/ 214 h 727"/>
              <a:gd name="T48" fmla="*/ 428 w 698"/>
              <a:gd name="T49" fmla="*/ 168 h 727"/>
              <a:gd name="T50" fmla="*/ 463 w 698"/>
              <a:gd name="T51" fmla="*/ 158 h 727"/>
              <a:gd name="T52" fmla="*/ 480 w 698"/>
              <a:gd name="T53" fmla="*/ 116 h 727"/>
              <a:gd name="T54" fmla="*/ 476 w 698"/>
              <a:gd name="T55" fmla="*/ 90 h 727"/>
              <a:gd name="T56" fmla="*/ 498 w 698"/>
              <a:gd name="T57" fmla="*/ 30 h 727"/>
              <a:gd name="T58" fmla="*/ 553 w 698"/>
              <a:gd name="T59" fmla="*/ 11 h 727"/>
              <a:gd name="T60" fmla="*/ 608 w 698"/>
              <a:gd name="T61" fmla="*/ 0 h 727"/>
              <a:gd name="T62" fmla="*/ 581 w 698"/>
              <a:gd name="T63" fmla="*/ 62 h 727"/>
              <a:gd name="T64" fmla="*/ 578 w 698"/>
              <a:gd name="T65" fmla="*/ 69 h 727"/>
              <a:gd name="T66" fmla="*/ 605 w 698"/>
              <a:gd name="T67" fmla="*/ 102 h 727"/>
              <a:gd name="T68" fmla="*/ 608 w 698"/>
              <a:gd name="T69" fmla="*/ 187 h 727"/>
              <a:gd name="T70" fmla="*/ 641 w 698"/>
              <a:gd name="T71" fmla="*/ 222 h 727"/>
              <a:gd name="T72" fmla="*/ 698 w 698"/>
              <a:gd name="T73" fmla="*/ 215 h 727"/>
              <a:gd name="T74" fmla="*/ 653 w 698"/>
              <a:gd name="T75" fmla="*/ 269 h 727"/>
              <a:gd name="T76" fmla="*/ 625 w 698"/>
              <a:gd name="T77" fmla="*/ 278 h 727"/>
              <a:gd name="T78" fmla="*/ 621 w 698"/>
              <a:gd name="T79" fmla="*/ 326 h 727"/>
              <a:gd name="T80" fmla="*/ 603 w 698"/>
              <a:gd name="T81" fmla="*/ 357 h 727"/>
              <a:gd name="T82" fmla="*/ 584 w 698"/>
              <a:gd name="T83" fmla="*/ 411 h 727"/>
              <a:gd name="T84" fmla="*/ 540 w 698"/>
              <a:gd name="T85" fmla="*/ 446 h 727"/>
              <a:gd name="T86" fmla="*/ 522 w 698"/>
              <a:gd name="T87" fmla="*/ 475 h 727"/>
              <a:gd name="T88" fmla="*/ 502 w 698"/>
              <a:gd name="T89" fmla="*/ 492 h 727"/>
              <a:gd name="T90" fmla="*/ 472 w 698"/>
              <a:gd name="T91" fmla="*/ 482 h 727"/>
              <a:gd name="T92" fmla="*/ 446 w 698"/>
              <a:gd name="T93" fmla="*/ 512 h 727"/>
              <a:gd name="T94" fmla="*/ 468 w 698"/>
              <a:gd name="T95" fmla="*/ 564 h 727"/>
              <a:gd name="T96" fmla="*/ 462 w 698"/>
              <a:gd name="T97" fmla="*/ 644 h 727"/>
              <a:gd name="T98" fmla="*/ 350 w 698"/>
              <a:gd name="T99" fmla="*/ 680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8" h="727">
                <a:moveTo>
                  <a:pt x="313" y="684"/>
                </a:moveTo>
                <a:cubicBezTo>
                  <a:pt x="310" y="677"/>
                  <a:pt x="297" y="670"/>
                  <a:pt x="292" y="667"/>
                </a:cubicBezTo>
                <a:cubicBezTo>
                  <a:pt x="278" y="660"/>
                  <a:pt x="257" y="648"/>
                  <a:pt x="249" y="626"/>
                </a:cubicBezTo>
                <a:cubicBezTo>
                  <a:pt x="248" y="622"/>
                  <a:pt x="247" y="618"/>
                  <a:pt x="246" y="614"/>
                </a:cubicBezTo>
                <a:cubicBezTo>
                  <a:pt x="246" y="613"/>
                  <a:pt x="246" y="612"/>
                  <a:pt x="246" y="611"/>
                </a:cubicBezTo>
                <a:cubicBezTo>
                  <a:pt x="243" y="610"/>
                  <a:pt x="239" y="610"/>
                  <a:pt x="236" y="610"/>
                </a:cubicBezTo>
                <a:cubicBezTo>
                  <a:pt x="232" y="610"/>
                  <a:pt x="229" y="611"/>
                  <a:pt x="226" y="611"/>
                </a:cubicBezTo>
                <a:cubicBezTo>
                  <a:pt x="223" y="613"/>
                  <a:pt x="220" y="614"/>
                  <a:pt x="217" y="616"/>
                </a:cubicBezTo>
                <a:cubicBezTo>
                  <a:pt x="209" y="620"/>
                  <a:pt x="200" y="625"/>
                  <a:pt x="188" y="625"/>
                </a:cubicBezTo>
                <a:cubicBezTo>
                  <a:pt x="183" y="624"/>
                  <a:pt x="183" y="624"/>
                  <a:pt x="183" y="624"/>
                </a:cubicBezTo>
                <a:cubicBezTo>
                  <a:pt x="175" y="623"/>
                  <a:pt x="168" y="620"/>
                  <a:pt x="162" y="618"/>
                </a:cubicBezTo>
                <a:cubicBezTo>
                  <a:pt x="160" y="616"/>
                  <a:pt x="156" y="615"/>
                  <a:pt x="155" y="615"/>
                </a:cubicBezTo>
                <a:cubicBezTo>
                  <a:pt x="155" y="616"/>
                  <a:pt x="152" y="619"/>
                  <a:pt x="148" y="621"/>
                </a:cubicBezTo>
                <a:cubicBezTo>
                  <a:pt x="143" y="623"/>
                  <a:pt x="139" y="624"/>
                  <a:pt x="134" y="624"/>
                </a:cubicBezTo>
                <a:cubicBezTo>
                  <a:pt x="125" y="624"/>
                  <a:pt x="117" y="621"/>
                  <a:pt x="111" y="618"/>
                </a:cubicBezTo>
                <a:cubicBezTo>
                  <a:pt x="110" y="618"/>
                  <a:pt x="109" y="617"/>
                  <a:pt x="107" y="616"/>
                </a:cubicBezTo>
                <a:cubicBezTo>
                  <a:pt x="104" y="619"/>
                  <a:pt x="104" y="619"/>
                  <a:pt x="104" y="619"/>
                </a:cubicBezTo>
                <a:cubicBezTo>
                  <a:pt x="95" y="626"/>
                  <a:pt x="86" y="626"/>
                  <a:pt x="80" y="626"/>
                </a:cubicBezTo>
                <a:cubicBezTo>
                  <a:pt x="57" y="629"/>
                  <a:pt x="57" y="629"/>
                  <a:pt x="57" y="629"/>
                </a:cubicBezTo>
                <a:cubicBezTo>
                  <a:pt x="54" y="606"/>
                  <a:pt x="54" y="606"/>
                  <a:pt x="54" y="606"/>
                </a:cubicBezTo>
                <a:cubicBezTo>
                  <a:pt x="54" y="593"/>
                  <a:pt x="54" y="593"/>
                  <a:pt x="54" y="593"/>
                </a:cubicBezTo>
                <a:cubicBezTo>
                  <a:pt x="54" y="590"/>
                  <a:pt x="54" y="585"/>
                  <a:pt x="56" y="579"/>
                </a:cubicBezTo>
                <a:cubicBezTo>
                  <a:pt x="57" y="577"/>
                  <a:pt x="57" y="577"/>
                  <a:pt x="57" y="577"/>
                </a:cubicBezTo>
                <a:cubicBezTo>
                  <a:pt x="61" y="572"/>
                  <a:pt x="61" y="572"/>
                  <a:pt x="61" y="572"/>
                </a:cubicBezTo>
                <a:cubicBezTo>
                  <a:pt x="62" y="570"/>
                  <a:pt x="62" y="566"/>
                  <a:pt x="63" y="564"/>
                </a:cubicBezTo>
                <a:cubicBezTo>
                  <a:pt x="63" y="560"/>
                  <a:pt x="63" y="555"/>
                  <a:pt x="65" y="550"/>
                </a:cubicBezTo>
                <a:cubicBezTo>
                  <a:pt x="66" y="545"/>
                  <a:pt x="69" y="540"/>
                  <a:pt x="72" y="536"/>
                </a:cubicBezTo>
                <a:cubicBezTo>
                  <a:pt x="75" y="532"/>
                  <a:pt x="81" y="522"/>
                  <a:pt x="93" y="518"/>
                </a:cubicBezTo>
                <a:cubicBezTo>
                  <a:pt x="93" y="518"/>
                  <a:pt x="94" y="518"/>
                  <a:pt x="94" y="518"/>
                </a:cubicBezTo>
                <a:cubicBezTo>
                  <a:pt x="93" y="517"/>
                  <a:pt x="92" y="516"/>
                  <a:pt x="91" y="514"/>
                </a:cubicBezTo>
                <a:cubicBezTo>
                  <a:pt x="86" y="508"/>
                  <a:pt x="84" y="500"/>
                  <a:pt x="86" y="491"/>
                </a:cubicBezTo>
                <a:cubicBezTo>
                  <a:pt x="87" y="488"/>
                  <a:pt x="87" y="486"/>
                  <a:pt x="88" y="484"/>
                </a:cubicBezTo>
                <a:cubicBezTo>
                  <a:pt x="89" y="480"/>
                  <a:pt x="90" y="477"/>
                  <a:pt x="90" y="474"/>
                </a:cubicBezTo>
                <a:cubicBezTo>
                  <a:pt x="87" y="472"/>
                  <a:pt x="85" y="470"/>
                  <a:pt x="83" y="468"/>
                </a:cubicBezTo>
                <a:cubicBezTo>
                  <a:pt x="79" y="465"/>
                  <a:pt x="76" y="464"/>
                  <a:pt x="73" y="463"/>
                </a:cubicBezTo>
                <a:cubicBezTo>
                  <a:pt x="65" y="459"/>
                  <a:pt x="61" y="457"/>
                  <a:pt x="56" y="450"/>
                </a:cubicBezTo>
                <a:cubicBezTo>
                  <a:pt x="54" y="446"/>
                  <a:pt x="54" y="446"/>
                  <a:pt x="54" y="446"/>
                </a:cubicBezTo>
                <a:cubicBezTo>
                  <a:pt x="51" y="443"/>
                  <a:pt x="49" y="439"/>
                  <a:pt x="46" y="435"/>
                </a:cubicBezTo>
                <a:cubicBezTo>
                  <a:pt x="43" y="429"/>
                  <a:pt x="40" y="424"/>
                  <a:pt x="37" y="421"/>
                </a:cubicBezTo>
                <a:cubicBezTo>
                  <a:pt x="0" y="384"/>
                  <a:pt x="0" y="384"/>
                  <a:pt x="0" y="384"/>
                </a:cubicBezTo>
                <a:cubicBezTo>
                  <a:pt x="51" y="385"/>
                  <a:pt x="51" y="385"/>
                  <a:pt x="51" y="385"/>
                </a:cubicBezTo>
                <a:cubicBezTo>
                  <a:pt x="51" y="385"/>
                  <a:pt x="60" y="384"/>
                  <a:pt x="63" y="384"/>
                </a:cubicBezTo>
                <a:cubicBezTo>
                  <a:pt x="69" y="384"/>
                  <a:pt x="75" y="386"/>
                  <a:pt x="80" y="388"/>
                </a:cubicBezTo>
                <a:cubicBezTo>
                  <a:pt x="83" y="390"/>
                  <a:pt x="86" y="392"/>
                  <a:pt x="88" y="394"/>
                </a:cubicBezTo>
                <a:cubicBezTo>
                  <a:pt x="92" y="396"/>
                  <a:pt x="92" y="396"/>
                  <a:pt x="92" y="396"/>
                </a:cubicBezTo>
                <a:cubicBezTo>
                  <a:pt x="94" y="396"/>
                  <a:pt x="97" y="396"/>
                  <a:pt x="101" y="395"/>
                </a:cubicBezTo>
                <a:cubicBezTo>
                  <a:pt x="106" y="392"/>
                  <a:pt x="106" y="392"/>
                  <a:pt x="106" y="392"/>
                </a:cubicBezTo>
                <a:cubicBezTo>
                  <a:pt x="113" y="390"/>
                  <a:pt x="121" y="386"/>
                  <a:pt x="130" y="386"/>
                </a:cubicBezTo>
                <a:cubicBezTo>
                  <a:pt x="130" y="386"/>
                  <a:pt x="131" y="386"/>
                  <a:pt x="131" y="386"/>
                </a:cubicBezTo>
                <a:cubicBezTo>
                  <a:pt x="138" y="386"/>
                  <a:pt x="141" y="386"/>
                  <a:pt x="146" y="387"/>
                </a:cubicBezTo>
                <a:cubicBezTo>
                  <a:pt x="148" y="387"/>
                  <a:pt x="151" y="388"/>
                  <a:pt x="153" y="388"/>
                </a:cubicBezTo>
                <a:cubicBezTo>
                  <a:pt x="157" y="387"/>
                  <a:pt x="160" y="385"/>
                  <a:pt x="162" y="384"/>
                </a:cubicBezTo>
                <a:cubicBezTo>
                  <a:pt x="168" y="380"/>
                  <a:pt x="176" y="374"/>
                  <a:pt x="186" y="374"/>
                </a:cubicBezTo>
                <a:cubicBezTo>
                  <a:pt x="192" y="374"/>
                  <a:pt x="196" y="375"/>
                  <a:pt x="199" y="376"/>
                </a:cubicBezTo>
                <a:cubicBezTo>
                  <a:pt x="200" y="377"/>
                  <a:pt x="201" y="377"/>
                  <a:pt x="201" y="377"/>
                </a:cubicBezTo>
                <a:cubicBezTo>
                  <a:pt x="206" y="377"/>
                  <a:pt x="209" y="375"/>
                  <a:pt x="212" y="373"/>
                </a:cubicBezTo>
                <a:cubicBezTo>
                  <a:pt x="217" y="371"/>
                  <a:pt x="223" y="368"/>
                  <a:pt x="229" y="366"/>
                </a:cubicBezTo>
                <a:cubicBezTo>
                  <a:pt x="234" y="365"/>
                  <a:pt x="239" y="365"/>
                  <a:pt x="244" y="365"/>
                </a:cubicBezTo>
                <a:cubicBezTo>
                  <a:pt x="246" y="365"/>
                  <a:pt x="249" y="365"/>
                  <a:pt x="251" y="364"/>
                </a:cubicBezTo>
                <a:cubicBezTo>
                  <a:pt x="257" y="363"/>
                  <a:pt x="262" y="358"/>
                  <a:pt x="263" y="353"/>
                </a:cubicBezTo>
                <a:cubicBezTo>
                  <a:pt x="263" y="351"/>
                  <a:pt x="263" y="349"/>
                  <a:pt x="263" y="347"/>
                </a:cubicBezTo>
                <a:cubicBezTo>
                  <a:pt x="264" y="341"/>
                  <a:pt x="264" y="333"/>
                  <a:pt x="269" y="326"/>
                </a:cubicBezTo>
                <a:cubicBezTo>
                  <a:pt x="272" y="321"/>
                  <a:pt x="275" y="318"/>
                  <a:pt x="278" y="316"/>
                </a:cubicBezTo>
                <a:cubicBezTo>
                  <a:pt x="285" y="310"/>
                  <a:pt x="298" y="298"/>
                  <a:pt x="314" y="298"/>
                </a:cubicBezTo>
                <a:cubicBezTo>
                  <a:pt x="322" y="282"/>
                  <a:pt x="334" y="271"/>
                  <a:pt x="347" y="267"/>
                </a:cubicBezTo>
                <a:cubicBezTo>
                  <a:pt x="355" y="264"/>
                  <a:pt x="363" y="264"/>
                  <a:pt x="369" y="264"/>
                </a:cubicBezTo>
                <a:cubicBezTo>
                  <a:pt x="372" y="264"/>
                  <a:pt x="375" y="264"/>
                  <a:pt x="378" y="264"/>
                </a:cubicBezTo>
                <a:cubicBezTo>
                  <a:pt x="381" y="263"/>
                  <a:pt x="384" y="262"/>
                  <a:pt x="385" y="261"/>
                </a:cubicBezTo>
                <a:cubicBezTo>
                  <a:pt x="384" y="258"/>
                  <a:pt x="384" y="251"/>
                  <a:pt x="390" y="245"/>
                </a:cubicBezTo>
                <a:cubicBezTo>
                  <a:pt x="393" y="241"/>
                  <a:pt x="393" y="241"/>
                  <a:pt x="393" y="241"/>
                </a:cubicBezTo>
                <a:cubicBezTo>
                  <a:pt x="398" y="239"/>
                  <a:pt x="398" y="239"/>
                  <a:pt x="398" y="239"/>
                </a:cubicBezTo>
                <a:cubicBezTo>
                  <a:pt x="398" y="230"/>
                  <a:pt x="399" y="220"/>
                  <a:pt x="408" y="214"/>
                </a:cubicBezTo>
                <a:cubicBezTo>
                  <a:pt x="409" y="213"/>
                  <a:pt x="409" y="213"/>
                  <a:pt x="409" y="213"/>
                </a:cubicBezTo>
                <a:cubicBezTo>
                  <a:pt x="403" y="205"/>
                  <a:pt x="401" y="197"/>
                  <a:pt x="404" y="189"/>
                </a:cubicBezTo>
                <a:cubicBezTo>
                  <a:pt x="408" y="175"/>
                  <a:pt x="422" y="170"/>
                  <a:pt x="428" y="168"/>
                </a:cubicBezTo>
                <a:cubicBezTo>
                  <a:pt x="433" y="167"/>
                  <a:pt x="438" y="166"/>
                  <a:pt x="444" y="164"/>
                </a:cubicBezTo>
                <a:cubicBezTo>
                  <a:pt x="448" y="164"/>
                  <a:pt x="453" y="163"/>
                  <a:pt x="456" y="161"/>
                </a:cubicBezTo>
                <a:cubicBezTo>
                  <a:pt x="461" y="159"/>
                  <a:pt x="463" y="158"/>
                  <a:pt x="463" y="158"/>
                </a:cubicBezTo>
                <a:cubicBezTo>
                  <a:pt x="462" y="158"/>
                  <a:pt x="463" y="154"/>
                  <a:pt x="463" y="151"/>
                </a:cubicBezTo>
                <a:cubicBezTo>
                  <a:pt x="464" y="145"/>
                  <a:pt x="464" y="145"/>
                  <a:pt x="464" y="145"/>
                </a:cubicBezTo>
                <a:cubicBezTo>
                  <a:pt x="465" y="127"/>
                  <a:pt x="473" y="121"/>
                  <a:pt x="480" y="116"/>
                </a:cubicBezTo>
                <a:cubicBezTo>
                  <a:pt x="481" y="115"/>
                  <a:pt x="481" y="115"/>
                  <a:pt x="481" y="115"/>
                </a:cubicBezTo>
                <a:cubicBezTo>
                  <a:pt x="480" y="113"/>
                  <a:pt x="480" y="113"/>
                  <a:pt x="480" y="113"/>
                </a:cubicBezTo>
                <a:cubicBezTo>
                  <a:pt x="474" y="103"/>
                  <a:pt x="475" y="95"/>
                  <a:pt x="476" y="90"/>
                </a:cubicBezTo>
                <a:cubicBezTo>
                  <a:pt x="477" y="87"/>
                  <a:pt x="477" y="85"/>
                  <a:pt x="477" y="81"/>
                </a:cubicBezTo>
                <a:cubicBezTo>
                  <a:pt x="472" y="76"/>
                  <a:pt x="465" y="69"/>
                  <a:pt x="467" y="58"/>
                </a:cubicBezTo>
                <a:cubicBezTo>
                  <a:pt x="469" y="46"/>
                  <a:pt x="480" y="37"/>
                  <a:pt x="498" y="30"/>
                </a:cubicBezTo>
                <a:cubicBezTo>
                  <a:pt x="502" y="28"/>
                  <a:pt x="506" y="26"/>
                  <a:pt x="511" y="24"/>
                </a:cubicBezTo>
                <a:cubicBezTo>
                  <a:pt x="520" y="20"/>
                  <a:pt x="528" y="16"/>
                  <a:pt x="535" y="13"/>
                </a:cubicBezTo>
                <a:cubicBezTo>
                  <a:pt x="540" y="11"/>
                  <a:pt x="546" y="11"/>
                  <a:pt x="553" y="11"/>
                </a:cubicBezTo>
                <a:cubicBezTo>
                  <a:pt x="559" y="11"/>
                  <a:pt x="565" y="11"/>
                  <a:pt x="571" y="11"/>
                </a:cubicBezTo>
                <a:cubicBezTo>
                  <a:pt x="575" y="12"/>
                  <a:pt x="579" y="12"/>
                  <a:pt x="582" y="12"/>
                </a:cubicBezTo>
                <a:cubicBezTo>
                  <a:pt x="608" y="0"/>
                  <a:pt x="608" y="0"/>
                  <a:pt x="608" y="0"/>
                </a:cubicBezTo>
                <a:cubicBezTo>
                  <a:pt x="615" y="28"/>
                  <a:pt x="615" y="28"/>
                  <a:pt x="615" y="28"/>
                </a:cubicBezTo>
                <a:cubicBezTo>
                  <a:pt x="616" y="45"/>
                  <a:pt x="607" y="55"/>
                  <a:pt x="598" y="59"/>
                </a:cubicBezTo>
                <a:cubicBezTo>
                  <a:pt x="592" y="61"/>
                  <a:pt x="586" y="62"/>
                  <a:pt x="581" y="62"/>
                </a:cubicBezTo>
                <a:cubicBezTo>
                  <a:pt x="577" y="62"/>
                  <a:pt x="577" y="62"/>
                  <a:pt x="577" y="62"/>
                </a:cubicBezTo>
                <a:cubicBezTo>
                  <a:pt x="572" y="64"/>
                  <a:pt x="571" y="65"/>
                  <a:pt x="570" y="69"/>
                </a:cubicBezTo>
                <a:cubicBezTo>
                  <a:pt x="573" y="69"/>
                  <a:pt x="576" y="69"/>
                  <a:pt x="578" y="69"/>
                </a:cubicBezTo>
                <a:cubicBezTo>
                  <a:pt x="581" y="69"/>
                  <a:pt x="589" y="69"/>
                  <a:pt x="596" y="75"/>
                </a:cubicBezTo>
                <a:cubicBezTo>
                  <a:pt x="603" y="81"/>
                  <a:pt x="604" y="90"/>
                  <a:pt x="604" y="95"/>
                </a:cubicBezTo>
                <a:cubicBezTo>
                  <a:pt x="605" y="98"/>
                  <a:pt x="605" y="100"/>
                  <a:pt x="605" y="102"/>
                </a:cubicBezTo>
                <a:cubicBezTo>
                  <a:pt x="610" y="104"/>
                  <a:pt x="619" y="110"/>
                  <a:pt x="620" y="124"/>
                </a:cubicBezTo>
                <a:cubicBezTo>
                  <a:pt x="621" y="138"/>
                  <a:pt x="619" y="158"/>
                  <a:pt x="612" y="172"/>
                </a:cubicBezTo>
                <a:cubicBezTo>
                  <a:pt x="609" y="176"/>
                  <a:pt x="608" y="183"/>
                  <a:pt x="608" y="187"/>
                </a:cubicBezTo>
                <a:cubicBezTo>
                  <a:pt x="613" y="190"/>
                  <a:pt x="616" y="191"/>
                  <a:pt x="619" y="193"/>
                </a:cubicBezTo>
                <a:cubicBezTo>
                  <a:pt x="621" y="195"/>
                  <a:pt x="623" y="195"/>
                  <a:pt x="624" y="196"/>
                </a:cubicBezTo>
                <a:cubicBezTo>
                  <a:pt x="636" y="201"/>
                  <a:pt x="641" y="209"/>
                  <a:pt x="641" y="222"/>
                </a:cubicBezTo>
                <a:cubicBezTo>
                  <a:pt x="642" y="222"/>
                  <a:pt x="649" y="219"/>
                  <a:pt x="649" y="219"/>
                </a:cubicBezTo>
                <a:cubicBezTo>
                  <a:pt x="655" y="217"/>
                  <a:pt x="660" y="215"/>
                  <a:pt x="665" y="215"/>
                </a:cubicBezTo>
                <a:cubicBezTo>
                  <a:pt x="698" y="215"/>
                  <a:pt x="698" y="215"/>
                  <a:pt x="698" y="215"/>
                </a:cubicBezTo>
                <a:cubicBezTo>
                  <a:pt x="683" y="244"/>
                  <a:pt x="683" y="244"/>
                  <a:pt x="683" y="244"/>
                </a:cubicBezTo>
                <a:cubicBezTo>
                  <a:pt x="683" y="244"/>
                  <a:pt x="683" y="244"/>
                  <a:pt x="683" y="244"/>
                </a:cubicBezTo>
                <a:cubicBezTo>
                  <a:pt x="678" y="256"/>
                  <a:pt x="665" y="263"/>
                  <a:pt x="653" y="269"/>
                </a:cubicBezTo>
                <a:cubicBezTo>
                  <a:pt x="648" y="272"/>
                  <a:pt x="648" y="272"/>
                  <a:pt x="648" y="272"/>
                </a:cubicBezTo>
                <a:cubicBezTo>
                  <a:pt x="648" y="272"/>
                  <a:pt x="638" y="274"/>
                  <a:pt x="638" y="274"/>
                </a:cubicBezTo>
                <a:cubicBezTo>
                  <a:pt x="632" y="274"/>
                  <a:pt x="628" y="275"/>
                  <a:pt x="625" y="278"/>
                </a:cubicBezTo>
                <a:cubicBezTo>
                  <a:pt x="621" y="283"/>
                  <a:pt x="619" y="288"/>
                  <a:pt x="619" y="295"/>
                </a:cubicBezTo>
                <a:cubicBezTo>
                  <a:pt x="620" y="297"/>
                  <a:pt x="620" y="299"/>
                  <a:pt x="620" y="301"/>
                </a:cubicBezTo>
                <a:cubicBezTo>
                  <a:pt x="622" y="308"/>
                  <a:pt x="624" y="317"/>
                  <a:pt x="621" y="326"/>
                </a:cubicBezTo>
                <a:cubicBezTo>
                  <a:pt x="618" y="335"/>
                  <a:pt x="613" y="341"/>
                  <a:pt x="609" y="345"/>
                </a:cubicBezTo>
                <a:cubicBezTo>
                  <a:pt x="606" y="348"/>
                  <a:pt x="604" y="350"/>
                  <a:pt x="604" y="352"/>
                </a:cubicBezTo>
                <a:cubicBezTo>
                  <a:pt x="603" y="353"/>
                  <a:pt x="603" y="355"/>
                  <a:pt x="603" y="357"/>
                </a:cubicBezTo>
                <a:cubicBezTo>
                  <a:pt x="603" y="363"/>
                  <a:pt x="603" y="371"/>
                  <a:pt x="598" y="379"/>
                </a:cubicBezTo>
                <a:cubicBezTo>
                  <a:pt x="595" y="384"/>
                  <a:pt x="591" y="387"/>
                  <a:pt x="589" y="389"/>
                </a:cubicBezTo>
                <a:cubicBezTo>
                  <a:pt x="587" y="396"/>
                  <a:pt x="588" y="403"/>
                  <a:pt x="584" y="411"/>
                </a:cubicBezTo>
                <a:cubicBezTo>
                  <a:pt x="579" y="420"/>
                  <a:pt x="570" y="423"/>
                  <a:pt x="564" y="425"/>
                </a:cubicBezTo>
                <a:cubicBezTo>
                  <a:pt x="561" y="429"/>
                  <a:pt x="560" y="432"/>
                  <a:pt x="557" y="436"/>
                </a:cubicBezTo>
                <a:cubicBezTo>
                  <a:pt x="552" y="442"/>
                  <a:pt x="546" y="445"/>
                  <a:pt x="540" y="446"/>
                </a:cubicBezTo>
                <a:cubicBezTo>
                  <a:pt x="543" y="454"/>
                  <a:pt x="543" y="454"/>
                  <a:pt x="543" y="454"/>
                </a:cubicBezTo>
                <a:cubicBezTo>
                  <a:pt x="534" y="471"/>
                  <a:pt x="534" y="471"/>
                  <a:pt x="534" y="471"/>
                </a:cubicBezTo>
                <a:cubicBezTo>
                  <a:pt x="522" y="475"/>
                  <a:pt x="522" y="475"/>
                  <a:pt x="522" y="475"/>
                </a:cubicBezTo>
                <a:cubicBezTo>
                  <a:pt x="520" y="475"/>
                  <a:pt x="518" y="475"/>
                  <a:pt x="516" y="475"/>
                </a:cubicBezTo>
                <a:cubicBezTo>
                  <a:pt x="510" y="475"/>
                  <a:pt x="510" y="475"/>
                  <a:pt x="510" y="475"/>
                </a:cubicBezTo>
                <a:cubicBezTo>
                  <a:pt x="502" y="492"/>
                  <a:pt x="502" y="492"/>
                  <a:pt x="502" y="492"/>
                </a:cubicBezTo>
                <a:cubicBezTo>
                  <a:pt x="482" y="486"/>
                  <a:pt x="482" y="486"/>
                  <a:pt x="482" y="486"/>
                </a:cubicBezTo>
                <a:cubicBezTo>
                  <a:pt x="478" y="484"/>
                  <a:pt x="476" y="482"/>
                  <a:pt x="473" y="480"/>
                </a:cubicBezTo>
                <a:cubicBezTo>
                  <a:pt x="473" y="481"/>
                  <a:pt x="473" y="481"/>
                  <a:pt x="472" y="482"/>
                </a:cubicBezTo>
                <a:cubicBezTo>
                  <a:pt x="468" y="492"/>
                  <a:pt x="460" y="498"/>
                  <a:pt x="454" y="503"/>
                </a:cubicBezTo>
                <a:cubicBezTo>
                  <a:pt x="452" y="505"/>
                  <a:pt x="451" y="506"/>
                  <a:pt x="449" y="507"/>
                </a:cubicBezTo>
                <a:cubicBezTo>
                  <a:pt x="447" y="509"/>
                  <a:pt x="446" y="512"/>
                  <a:pt x="446" y="512"/>
                </a:cubicBezTo>
                <a:cubicBezTo>
                  <a:pt x="450" y="512"/>
                  <a:pt x="453" y="514"/>
                  <a:pt x="455" y="516"/>
                </a:cubicBezTo>
                <a:cubicBezTo>
                  <a:pt x="462" y="521"/>
                  <a:pt x="470" y="532"/>
                  <a:pt x="469" y="553"/>
                </a:cubicBezTo>
                <a:cubicBezTo>
                  <a:pt x="469" y="553"/>
                  <a:pt x="468" y="563"/>
                  <a:pt x="468" y="564"/>
                </a:cubicBezTo>
                <a:cubicBezTo>
                  <a:pt x="478" y="567"/>
                  <a:pt x="485" y="574"/>
                  <a:pt x="490" y="582"/>
                </a:cubicBezTo>
                <a:cubicBezTo>
                  <a:pt x="498" y="597"/>
                  <a:pt x="497" y="615"/>
                  <a:pt x="486" y="628"/>
                </a:cubicBezTo>
                <a:cubicBezTo>
                  <a:pt x="479" y="636"/>
                  <a:pt x="470" y="641"/>
                  <a:pt x="462" y="644"/>
                </a:cubicBezTo>
                <a:cubicBezTo>
                  <a:pt x="442" y="652"/>
                  <a:pt x="420" y="656"/>
                  <a:pt x="398" y="656"/>
                </a:cubicBezTo>
                <a:cubicBezTo>
                  <a:pt x="386" y="656"/>
                  <a:pt x="374" y="655"/>
                  <a:pt x="362" y="652"/>
                </a:cubicBezTo>
                <a:cubicBezTo>
                  <a:pt x="358" y="660"/>
                  <a:pt x="353" y="670"/>
                  <a:pt x="350" y="680"/>
                </a:cubicBezTo>
                <a:cubicBezTo>
                  <a:pt x="336" y="727"/>
                  <a:pt x="336" y="727"/>
                  <a:pt x="336" y="727"/>
                </a:cubicBezTo>
                <a:lnTo>
                  <a:pt x="313" y="684"/>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84"/>
          <p:cNvSpPr>
            <a:spLocks/>
          </p:cNvSpPr>
          <p:nvPr/>
        </p:nvSpPr>
        <p:spPr bwMode="auto">
          <a:xfrm>
            <a:off x="14258925" y="7337425"/>
            <a:ext cx="1138238" cy="2144713"/>
          </a:xfrm>
          <a:custGeom>
            <a:avLst/>
            <a:gdLst>
              <a:gd name="T0" fmla="*/ 121 w 359"/>
              <a:gd name="T1" fmla="*/ 668 h 677"/>
              <a:gd name="T2" fmla="*/ 119 w 359"/>
              <a:gd name="T3" fmla="*/ 625 h 677"/>
              <a:gd name="T4" fmla="*/ 106 w 359"/>
              <a:gd name="T5" fmla="*/ 588 h 677"/>
              <a:gd name="T6" fmla="*/ 131 w 359"/>
              <a:gd name="T7" fmla="*/ 556 h 677"/>
              <a:gd name="T8" fmla="*/ 148 w 359"/>
              <a:gd name="T9" fmla="*/ 545 h 677"/>
              <a:gd name="T10" fmla="*/ 158 w 359"/>
              <a:gd name="T11" fmla="*/ 540 h 677"/>
              <a:gd name="T12" fmla="*/ 174 w 359"/>
              <a:gd name="T13" fmla="*/ 516 h 677"/>
              <a:gd name="T14" fmla="*/ 201 w 359"/>
              <a:gd name="T15" fmla="*/ 499 h 677"/>
              <a:gd name="T16" fmla="*/ 221 w 359"/>
              <a:gd name="T17" fmla="*/ 487 h 677"/>
              <a:gd name="T18" fmla="*/ 222 w 359"/>
              <a:gd name="T19" fmla="*/ 455 h 677"/>
              <a:gd name="T20" fmla="*/ 219 w 359"/>
              <a:gd name="T21" fmla="*/ 442 h 677"/>
              <a:gd name="T22" fmla="*/ 217 w 359"/>
              <a:gd name="T23" fmla="*/ 391 h 677"/>
              <a:gd name="T24" fmla="*/ 219 w 359"/>
              <a:gd name="T25" fmla="*/ 372 h 677"/>
              <a:gd name="T26" fmla="*/ 201 w 359"/>
              <a:gd name="T27" fmla="*/ 349 h 677"/>
              <a:gd name="T28" fmla="*/ 187 w 359"/>
              <a:gd name="T29" fmla="*/ 324 h 677"/>
              <a:gd name="T30" fmla="*/ 177 w 359"/>
              <a:gd name="T31" fmla="*/ 302 h 677"/>
              <a:gd name="T32" fmla="*/ 151 w 359"/>
              <a:gd name="T33" fmla="*/ 260 h 677"/>
              <a:gd name="T34" fmla="*/ 125 w 359"/>
              <a:gd name="T35" fmla="*/ 225 h 677"/>
              <a:gd name="T36" fmla="*/ 96 w 359"/>
              <a:gd name="T37" fmla="*/ 212 h 677"/>
              <a:gd name="T38" fmla="*/ 100 w 359"/>
              <a:gd name="T39" fmla="*/ 146 h 677"/>
              <a:gd name="T40" fmla="*/ 103 w 359"/>
              <a:gd name="T41" fmla="*/ 142 h 677"/>
              <a:gd name="T42" fmla="*/ 91 w 359"/>
              <a:gd name="T43" fmla="*/ 129 h 677"/>
              <a:gd name="T44" fmla="*/ 53 w 359"/>
              <a:gd name="T45" fmla="*/ 100 h 677"/>
              <a:gd name="T46" fmla="*/ 41 w 359"/>
              <a:gd name="T47" fmla="*/ 89 h 677"/>
              <a:gd name="T48" fmla="*/ 2 w 359"/>
              <a:gd name="T49" fmla="*/ 41 h 677"/>
              <a:gd name="T50" fmla="*/ 47 w 359"/>
              <a:gd name="T51" fmla="*/ 17 h 677"/>
              <a:gd name="T52" fmla="*/ 60 w 359"/>
              <a:gd name="T53" fmla="*/ 17 h 677"/>
              <a:gd name="T54" fmla="*/ 82 w 359"/>
              <a:gd name="T55" fmla="*/ 14 h 677"/>
              <a:gd name="T56" fmla="*/ 110 w 359"/>
              <a:gd name="T57" fmla="*/ 16 h 677"/>
              <a:gd name="T58" fmla="*/ 136 w 359"/>
              <a:gd name="T59" fmla="*/ 13 h 677"/>
              <a:gd name="T60" fmla="*/ 162 w 359"/>
              <a:gd name="T61" fmla="*/ 2 h 677"/>
              <a:gd name="T62" fmla="*/ 195 w 359"/>
              <a:gd name="T63" fmla="*/ 0 h 677"/>
              <a:gd name="T64" fmla="*/ 237 w 359"/>
              <a:gd name="T65" fmla="*/ 41 h 677"/>
              <a:gd name="T66" fmla="*/ 281 w 359"/>
              <a:gd name="T67" fmla="*/ 67 h 677"/>
              <a:gd name="T68" fmla="*/ 298 w 359"/>
              <a:gd name="T69" fmla="*/ 97 h 677"/>
              <a:gd name="T70" fmla="*/ 277 w 359"/>
              <a:gd name="T71" fmla="*/ 119 h 677"/>
              <a:gd name="T72" fmla="*/ 253 w 359"/>
              <a:gd name="T73" fmla="*/ 141 h 677"/>
              <a:gd name="T74" fmla="*/ 230 w 359"/>
              <a:gd name="T75" fmla="*/ 168 h 677"/>
              <a:gd name="T76" fmla="*/ 216 w 359"/>
              <a:gd name="T77" fmla="*/ 192 h 677"/>
              <a:gd name="T78" fmla="*/ 213 w 359"/>
              <a:gd name="T79" fmla="*/ 216 h 677"/>
              <a:gd name="T80" fmla="*/ 228 w 359"/>
              <a:gd name="T81" fmla="*/ 250 h 677"/>
              <a:gd name="T82" fmla="*/ 250 w 359"/>
              <a:gd name="T83" fmla="*/ 283 h 677"/>
              <a:gd name="T84" fmla="*/ 291 w 359"/>
              <a:gd name="T85" fmla="*/ 329 h 677"/>
              <a:gd name="T86" fmla="*/ 325 w 359"/>
              <a:gd name="T87" fmla="*/ 390 h 677"/>
              <a:gd name="T88" fmla="*/ 336 w 359"/>
              <a:gd name="T89" fmla="*/ 425 h 677"/>
              <a:gd name="T90" fmla="*/ 340 w 359"/>
              <a:gd name="T91" fmla="*/ 528 h 677"/>
              <a:gd name="T92" fmla="*/ 334 w 359"/>
              <a:gd name="T93" fmla="*/ 552 h 677"/>
              <a:gd name="T94" fmla="*/ 288 w 359"/>
              <a:gd name="T95" fmla="*/ 584 h 677"/>
              <a:gd name="T96" fmla="*/ 251 w 359"/>
              <a:gd name="T97" fmla="*/ 607 h 677"/>
              <a:gd name="T98" fmla="*/ 235 w 359"/>
              <a:gd name="T99" fmla="*/ 603 h 677"/>
              <a:gd name="T100" fmla="*/ 231 w 359"/>
              <a:gd name="T101" fmla="*/ 620 h 677"/>
              <a:gd name="T102" fmla="*/ 142 w 359"/>
              <a:gd name="T103" fmla="*/ 677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9" h="677">
                <a:moveTo>
                  <a:pt x="142" y="677"/>
                </a:moveTo>
                <a:cubicBezTo>
                  <a:pt x="133" y="677"/>
                  <a:pt x="126" y="674"/>
                  <a:pt x="121" y="668"/>
                </a:cubicBezTo>
                <a:cubicBezTo>
                  <a:pt x="111" y="656"/>
                  <a:pt x="115" y="641"/>
                  <a:pt x="118" y="631"/>
                </a:cubicBezTo>
                <a:cubicBezTo>
                  <a:pt x="118" y="629"/>
                  <a:pt x="119" y="626"/>
                  <a:pt x="119" y="625"/>
                </a:cubicBezTo>
                <a:cubicBezTo>
                  <a:pt x="118" y="618"/>
                  <a:pt x="115" y="608"/>
                  <a:pt x="111" y="599"/>
                </a:cubicBezTo>
                <a:cubicBezTo>
                  <a:pt x="106" y="588"/>
                  <a:pt x="106" y="588"/>
                  <a:pt x="106" y="588"/>
                </a:cubicBezTo>
                <a:cubicBezTo>
                  <a:pt x="114" y="578"/>
                  <a:pt x="114" y="578"/>
                  <a:pt x="114" y="578"/>
                </a:cubicBezTo>
                <a:cubicBezTo>
                  <a:pt x="131" y="556"/>
                  <a:pt x="131" y="556"/>
                  <a:pt x="131" y="556"/>
                </a:cubicBezTo>
                <a:cubicBezTo>
                  <a:pt x="134" y="553"/>
                  <a:pt x="138" y="548"/>
                  <a:pt x="145" y="546"/>
                </a:cubicBezTo>
                <a:cubicBezTo>
                  <a:pt x="148" y="545"/>
                  <a:pt x="148" y="545"/>
                  <a:pt x="148" y="545"/>
                </a:cubicBezTo>
                <a:cubicBezTo>
                  <a:pt x="148" y="545"/>
                  <a:pt x="154" y="545"/>
                  <a:pt x="154" y="545"/>
                </a:cubicBezTo>
                <a:cubicBezTo>
                  <a:pt x="156" y="545"/>
                  <a:pt x="157" y="541"/>
                  <a:pt x="158" y="540"/>
                </a:cubicBezTo>
                <a:cubicBezTo>
                  <a:pt x="166" y="526"/>
                  <a:pt x="166" y="526"/>
                  <a:pt x="166" y="526"/>
                </a:cubicBezTo>
                <a:cubicBezTo>
                  <a:pt x="167" y="523"/>
                  <a:pt x="169" y="519"/>
                  <a:pt x="174" y="516"/>
                </a:cubicBezTo>
                <a:cubicBezTo>
                  <a:pt x="178" y="513"/>
                  <a:pt x="178" y="513"/>
                  <a:pt x="178" y="513"/>
                </a:cubicBezTo>
                <a:cubicBezTo>
                  <a:pt x="185" y="500"/>
                  <a:pt x="196" y="499"/>
                  <a:pt x="201" y="499"/>
                </a:cubicBezTo>
                <a:cubicBezTo>
                  <a:pt x="209" y="498"/>
                  <a:pt x="215" y="493"/>
                  <a:pt x="222" y="488"/>
                </a:cubicBezTo>
                <a:cubicBezTo>
                  <a:pt x="221" y="488"/>
                  <a:pt x="221" y="488"/>
                  <a:pt x="221" y="487"/>
                </a:cubicBezTo>
                <a:cubicBezTo>
                  <a:pt x="220" y="484"/>
                  <a:pt x="219" y="480"/>
                  <a:pt x="219" y="477"/>
                </a:cubicBezTo>
                <a:cubicBezTo>
                  <a:pt x="218" y="468"/>
                  <a:pt x="220" y="461"/>
                  <a:pt x="222" y="455"/>
                </a:cubicBezTo>
                <a:cubicBezTo>
                  <a:pt x="223" y="452"/>
                  <a:pt x="224" y="449"/>
                  <a:pt x="224" y="447"/>
                </a:cubicBezTo>
                <a:cubicBezTo>
                  <a:pt x="222" y="445"/>
                  <a:pt x="221" y="443"/>
                  <a:pt x="219" y="442"/>
                </a:cubicBezTo>
                <a:cubicBezTo>
                  <a:pt x="212" y="431"/>
                  <a:pt x="210" y="417"/>
                  <a:pt x="214" y="401"/>
                </a:cubicBezTo>
                <a:cubicBezTo>
                  <a:pt x="215" y="398"/>
                  <a:pt x="216" y="394"/>
                  <a:pt x="217" y="391"/>
                </a:cubicBezTo>
                <a:cubicBezTo>
                  <a:pt x="219" y="386"/>
                  <a:pt x="221" y="382"/>
                  <a:pt x="221" y="377"/>
                </a:cubicBezTo>
                <a:cubicBezTo>
                  <a:pt x="219" y="372"/>
                  <a:pt x="219" y="372"/>
                  <a:pt x="219" y="372"/>
                </a:cubicBezTo>
                <a:cubicBezTo>
                  <a:pt x="216" y="370"/>
                  <a:pt x="211" y="368"/>
                  <a:pt x="208" y="363"/>
                </a:cubicBezTo>
                <a:cubicBezTo>
                  <a:pt x="204" y="358"/>
                  <a:pt x="203" y="353"/>
                  <a:pt x="201" y="349"/>
                </a:cubicBezTo>
                <a:cubicBezTo>
                  <a:pt x="199" y="346"/>
                  <a:pt x="199" y="346"/>
                  <a:pt x="199" y="346"/>
                </a:cubicBezTo>
                <a:cubicBezTo>
                  <a:pt x="195" y="342"/>
                  <a:pt x="187" y="336"/>
                  <a:pt x="187" y="324"/>
                </a:cubicBezTo>
                <a:cubicBezTo>
                  <a:pt x="187" y="311"/>
                  <a:pt x="185" y="307"/>
                  <a:pt x="182" y="305"/>
                </a:cubicBezTo>
                <a:cubicBezTo>
                  <a:pt x="181" y="304"/>
                  <a:pt x="179" y="303"/>
                  <a:pt x="177" y="302"/>
                </a:cubicBezTo>
                <a:cubicBezTo>
                  <a:pt x="173" y="299"/>
                  <a:pt x="168" y="296"/>
                  <a:pt x="164" y="292"/>
                </a:cubicBezTo>
                <a:cubicBezTo>
                  <a:pt x="155" y="282"/>
                  <a:pt x="153" y="270"/>
                  <a:pt x="151" y="260"/>
                </a:cubicBezTo>
                <a:cubicBezTo>
                  <a:pt x="151" y="257"/>
                  <a:pt x="150" y="254"/>
                  <a:pt x="150" y="252"/>
                </a:cubicBezTo>
                <a:cubicBezTo>
                  <a:pt x="147" y="240"/>
                  <a:pt x="137" y="229"/>
                  <a:pt x="125" y="225"/>
                </a:cubicBezTo>
                <a:cubicBezTo>
                  <a:pt x="123" y="224"/>
                  <a:pt x="122" y="224"/>
                  <a:pt x="120" y="223"/>
                </a:cubicBezTo>
                <a:cubicBezTo>
                  <a:pt x="113" y="221"/>
                  <a:pt x="104" y="219"/>
                  <a:pt x="96" y="212"/>
                </a:cubicBezTo>
                <a:cubicBezTo>
                  <a:pt x="86" y="202"/>
                  <a:pt x="81" y="186"/>
                  <a:pt x="85" y="168"/>
                </a:cubicBezTo>
                <a:cubicBezTo>
                  <a:pt x="87" y="157"/>
                  <a:pt x="92" y="150"/>
                  <a:pt x="100" y="146"/>
                </a:cubicBezTo>
                <a:cubicBezTo>
                  <a:pt x="101" y="145"/>
                  <a:pt x="103" y="144"/>
                  <a:pt x="105" y="143"/>
                </a:cubicBezTo>
                <a:cubicBezTo>
                  <a:pt x="104" y="143"/>
                  <a:pt x="104" y="143"/>
                  <a:pt x="103" y="142"/>
                </a:cubicBezTo>
                <a:cubicBezTo>
                  <a:pt x="100" y="138"/>
                  <a:pt x="98" y="133"/>
                  <a:pt x="97" y="131"/>
                </a:cubicBezTo>
                <a:cubicBezTo>
                  <a:pt x="97" y="130"/>
                  <a:pt x="94" y="130"/>
                  <a:pt x="91" y="129"/>
                </a:cubicBezTo>
                <a:cubicBezTo>
                  <a:pt x="84" y="128"/>
                  <a:pt x="76" y="127"/>
                  <a:pt x="68" y="122"/>
                </a:cubicBezTo>
                <a:cubicBezTo>
                  <a:pt x="59" y="116"/>
                  <a:pt x="56" y="107"/>
                  <a:pt x="53" y="100"/>
                </a:cubicBezTo>
                <a:cubicBezTo>
                  <a:pt x="52" y="97"/>
                  <a:pt x="50" y="94"/>
                  <a:pt x="49" y="93"/>
                </a:cubicBezTo>
                <a:cubicBezTo>
                  <a:pt x="48" y="91"/>
                  <a:pt x="44" y="90"/>
                  <a:pt x="41" y="89"/>
                </a:cubicBezTo>
                <a:cubicBezTo>
                  <a:pt x="31" y="85"/>
                  <a:pt x="23" y="81"/>
                  <a:pt x="15" y="74"/>
                </a:cubicBezTo>
                <a:cubicBezTo>
                  <a:pt x="5" y="65"/>
                  <a:pt x="0" y="53"/>
                  <a:pt x="2" y="41"/>
                </a:cubicBezTo>
                <a:cubicBezTo>
                  <a:pt x="4" y="25"/>
                  <a:pt x="17" y="13"/>
                  <a:pt x="32" y="13"/>
                </a:cubicBezTo>
                <a:cubicBezTo>
                  <a:pt x="40" y="14"/>
                  <a:pt x="44" y="16"/>
                  <a:pt x="47" y="17"/>
                </a:cubicBezTo>
                <a:cubicBezTo>
                  <a:pt x="49" y="18"/>
                  <a:pt x="51" y="18"/>
                  <a:pt x="53" y="18"/>
                </a:cubicBezTo>
                <a:cubicBezTo>
                  <a:pt x="56" y="18"/>
                  <a:pt x="58" y="17"/>
                  <a:pt x="60" y="17"/>
                </a:cubicBezTo>
                <a:cubicBezTo>
                  <a:pt x="63" y="16"/>
                  <a:pt x="66" y="15"/>
                  <a:pt x="68" y="15"/>
                </a:cubicBezTo>
                <a:cubicBezTo>
                  <a:pt x="73" y="14"/>
                  <a:pt x="77" y="14"/>
                  <a:pt x="82" y="14"/>
                </a:cubicBezTo>
                <a:cubicBezTo>
                  <a:pt x="89" y="14"/>
                  <a:pt x="96" y="14"/>
                  <a:pt x="103" y="15"/>
                </a:cubicBezTo>
                <a:cubicBezTo>
                  <a:pt x="110" y="16"/>
                  <a:pt x="110" y="16"/>
                  <a:pt x="110" y="16"/>
                </a:cubicBezTo>
                <a:cubicBezTo>
                  <a:pt x="113" y="16"/>
                  <a:pt x="116" y="17"/>
                  <a:pt x="119" y="17"/>
                </a:cubicBezTo>
                <a:cubicBezTo>
                  <a:pt x="126" y="17"/>
                  <a:pt x="132" y="15"/>
                  <a:pt x="136" y="13"/>
                </a:cubicBezTo>
                <a:cubicBezTo>
                  <a:pt x="139" y="10"/>
                  <a:pt x="142" y="8"/>
                  <a:pt x="145" y="6"/>
                </a:cubicBezTo>
                <a:cubicBezTo>
                  <a:pt x="151" y="3"/>
                  <a:pt x="158" y="3"/>
                  <a:pt x="162" y="2"/>
                </a:cubicBezTo>
                <a:cubicBezTo>
                  <a:pt x="185" y="0"/>
                  <a:pt x="185" y="0"/>
                  <a:pt x="185" y="0"/>
                </a:cubicBezTo>
                <a:cubicBezTo>
                  <a:pt x="188" y="0"/>
                  <a:pt x="192" y="0"/>
                  <a:pt x="195" y="0"/>
                </a:cubicBezTo>
                <a:cubicBezTo>
                  <a:pt x="211" y="0"/>
                  <a:pt x="223" y="5"/>
                  <a:pt x="230" y="16"/>
                </a:cubicBezTo>
                <a:cubicBezTo>
                  <a:pt x="236" y="24"/>
                  <a:pt x="236" y="34"/>
                  <a:pt x="237" y="41"/>
                </a:cubicBezTo>
                <a:cubicBezTo>
                  <a:pt x="237" y="44"/>
                  <a:pt x="237" y="48"/>
                  <a:pt x="237" y="49"/>
                </a:cubicBezTo>
                <a:cubicBezTo>
                  <a:pt x="255" y="52"/>
                  <a:pt x="269" y="59"/>
                  <a:pt x="281" y="67"/>
                </a:cubicBezTo>
                <a:cubicBezTo>
                  <a:pt x="285" y="70"/>
                  <a:pt x="289" y="73"/>
                  <a:pt x="293" y="79"/>
                </a:cubicBezTo>
                <a:cubicBezTo>
                  <a:pt x="297" y="85"/>
                  <a:pt x="298" y="92"/>
                  <a:pt x="298" y="97"/>
                </a:cubicBezTo>
                <a:cubicBezTo>
                  <a:pt x="301" y="121"/>
                  <a:pt x="301" y="121"/>
                  <a:pt x="301" y="121"/>
                </a:cubicBezTo>
                <a:cubicBezTo>
                  <a:pt x="277" y="119"/>
                  <a:pt x="277" y="119"/>
                  <a:pt x="277" y="119"/>
                </a:cubicBezTo>
                <a:cubicBezTo>
                  <a:pt x="273" y="126"/>
                  <a:pt x="268" y="137"/>
                  <a:pt x="254" y="140"/>
                </a:cubicBezTo>
                <a:cubicBezTo>
                  <a:pt x="253" y="141"/>
                  <a:pt x="253" y="141"/>
                  <a:pt x="253" y="141"/>
                </a:cubicBezTo>
                <a:cubicBezTo>
                  <a:pt x="252" y="149"/>
                  <a:pt x="249" y="157"/>
                  <a:pt x="240" y="163"/>
                </a:cubicBezTo>
                <a:cubicBezTo>
                  <a:pt x="236" y="166"/>
                  <a:pt x="232" y="167"/>
                  <a:pt x="230" y="168"/>
                </a:cubicBezTo>
                <a:cubicBezTo>
                  <a:pt x="228" y="169"/>
                  <a:pt x="225" y="176"/>
                  <a:pt x="223" y="180"/>
                </a:cubicBezTo>
                <a:cubicBezTo>
                  <a:pt x="221" y="184"/>
                  <a:pt x="218" y="189"/>
                  <a:pt x="216" y="192"/>
                </a:cubicBezTo>
                <a:cubicBezTo>
                  <a:pt x="211" y="200"/>
                  <a:pt x="206" y="207"/>
                  <a:pt x="208" y="211"/>
                </a:cubicBezTo>
                <a:cubicBezTo>
                  <a:pt x="209" y="212"/>
                  <a:pt x="211" y="214"/>
                  <a:pt x="213" y="216"/>
                </a:cubicBezTo>
                <a:cubicBezTo>
                  <a:pt x="218" y="221"/>
                  <a:pt x="224" y="228"/>
                  <a:pt x="227" y="238"/>
                </a:cubicBezTo>
                <a:cubicBezTo>
                  <a:pt x="228" y="243"/>
                  <a:pt x="228" y="247"/>
                  <a:pt x="228" y="250"/>
                </a:cubicBezTo>
                <a:cubicBezTo>
                  <a:pt x="229" y="253"/>
                  <a:pt x="230" y="254"/>
                  <a:pt x="231" y="256"/>
                </a:cubicBezTo>
                <a:cubicBezTo>
                  <a:pt x="238" y="265"/>
                  <a:pt x="244" y="274"/>
                  <a:pt x="250" y="283"/>
                </a:cubicBezTo>
                <a:cubicBezTo>
                  <a:pt x="260" y="298"/>
                  <a:pt x="270" y="313"/>
                  <a:pt x="283" y="324"/>
                </a:cubicBezTo>
                <a:cubicBezTo>
                  <a:pt x="286" y="326"/>
                  <a:pt x="288" y="327"/>
                  <a:pt x="291" y="329"/>
                </a:cubicBezTo>
                <a:cubicBezTo>
                  <a:pt x="304" y="338"/>
                  <a:pt x="320" y="350"/>
                  <a:pt x="324" y="371"/>
                </a:cubicBezTo>
                <a:cubicBezTo>
                  <a:pt x="326" y="378"/>
                  <a:pt x="325" y="385"/>
                  <a:pt x="325" y="390"/>
                </a:cubicBezTo>
                <a:cubicBezTo>
                  <a:pt x="324" y="392"/>
                  <a:pt x="324" y="395"/>
                  <a:pt x="324" y="397"/>
                </a:cubicBezTo>
                <a:cubicBezTo>
                  <a:pt x="324" y="405"/>
                  <a:pt x="330" y="415"/>
                  <a:pt x="336" y="425"/>
                </a:cubicBezTo>
                <a:cubicBezTo>
                  <a:pt x="341" y="434"/>
                  <a:pt x="347" y="443"/>
                  <a:pt x="351" y="454"/>
                </a:cubicBezTo>
                <a:cubicBezTo>
                  <a:pt x="359" y="478"/>
                  <a:pt x="355" y="507"/>
                  <a:pt x="340" y="528"/>
                </a:cubicBezTo>
                <a:cubicBezTo>
                  <a:pt x="338" y="531"/>
                  <a:pt x="337" y="533"/>
                  <a:pt x="336" y="534"/>
                </a:cubicBezTo>
                <a:cubicBezTo>
                  <a:pt x="336" y="540"/>
                  <a:pt x="336" y="546"/>
                  <a:pt x="334" y="552"/>
                </a:cubicBezTo>
                <a:cubicBezTo>
                  <a:pt x="328" y="571"/>
                  <a:pt x="311" y="576"/>
                  <a:pt x="299" y="579"/>
                </a:cubicBezTo>
                <a:cubicBezTo>
                  <a:pt x="295" y="581"/>
                  <a:pt x="290" y="582"/>
                  <a:pt x="288" y="584"/>
                </a:cubicBezTo>
                <a:cubicBezTo>
                  <a:pt x="287" y="585"/>
                  <a:pt x="285" y="587"/>
                  <a:pt x="282" y="589"/>
                </a:cubicBezTo>
                <a:cubicBezTo>
                  <a:pt x="276" y="596"/>
                  <a:pt x="266" y="607"/>
                  <a:pt x="251" y="607"/>
                </a:cubicBezTo>
                <a:cubicBezTo>
                  <a:pt x="247" y="607"/>
                  <a:pt x="247" y="607"/>
                  <a:pt x="247" y="607"/>
                </a:cubicBezTo>
                <a:cubicBezTo>
                  <a:pt x="242" y="606"/>
                  <a:pt x="238" y="604"/>
                  <a:pt x="235" y="603"/>
                </a:cubicBezTo>
                <a:cubicBezTo>
                  <a:pt x="236" y="605"/>
                  <a:pt x="236" y="608"/>
                  <a:pt x="235" y="610"/>
                </a:cubicBezTo>
                <a:cubicBezTo>
                  <a:pt x="233" y="613"/>
                  <a:pt x="232" y="617"/>
                  <a:pt x="231" y="620"/>
                </a:cubicBezTo>
                <a:cubicBezTo>
                  <a:pt x="219" y="643"/>
                  <a:pt x="195" y="655"/>
                  <a:pt x="180" y="663"/>
                </a:cubicBezTo>
                <a:cubicBezTo>
                  <a:pt x="166" y="671"/>
                  <a:pt x="153" y="677"/>
                  <a:pt x="142" y="677"/>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85"/>
          <p:cNvSpPr>
            <a:spLocks/>
          </p:cNvSpPr>
          <p:nvPr/>
        </p:nvSpPr>
        <p:spPr bwMode="auto">
          <a:xfrm>
            <a:off x="13646150" y="7685088"/>
            <a:ext cx="1185863" cy="2201863"/>
          </a:xfrm>
          <a:custGeom>
            <a:avLst/>
            <a:gdLst>
              <a:gd name="T0" fmla="*/ 151 w 375"/>
              <a:gd name="T1" fmla="*/ 669 h 695"/>
              <a:gd name="T2" fmla="*/ 119 w 375"/>
              <a:gd name="T3" fmla="*/ 677 h 695"/>
              <a:gd name="T4" fmla="*/ 87 w 375"/>
              <a:gd name="T5" fmla="*/ 614 h 695"/>
              <a:gd name="T6" fmla="*/ 76 w 375"/>
              <a:gd name="T7" fmla="*/ 605 h 695"/>
              <a:gd name="T8" fmla="*/ 44 w 375"/>
              <a:gd name="T9" fmla="*/ 575 h 695"/>
              <a:gd name="T10" fmla="*/ 51 w 375"/>
              <a:gd name="T11" fmla="*/ 497 h 695"/>
              <a:gd name="T12" fmla="*/ 51 w 375"/>
              <a:gd name="T13" fmla="*/ 461 h 695"/>
              <a:gd name="T14" fmla="*/ 76 w 375"/>
              <a:gd name="T15" fmla="*/ 434 h 695"/>
              <a:gd name="T16" fmla="*/ 82 w 375"/>
              <a:gd name="T17" fmla="*/ 404 h 695"/>
              <a:gd name="T18" fmla="*/ 73 w 375"/>
              <a:gd name="T19" fmla="*/ 364 h 695"/>
              <a:gd name="T20" fmla="*/ 71 w 375"/>
              <a:gd name="T21" fmla="*/ 341 h 695"/>
              <a:gd name="T22" fmla="*/ 28 w 375"/>
              <a:gd name="T23" fmla="*/ 258 h 695"/>
              <a:gd name="T24" fmla="*/ 37 w 375"/>
              <a:gd name="T25" fmla="*/ 196 h 695"/>
              <a:gd name="T26" fmla="*/ 29 w 375"/>
              <a:gd name="T27" fmla="*/ 168 h 695"/>
              <a:gd name="T28" fmla="*/ 5 w 375"/>
              <a:gd name="T29" fmla="*/ 121 h 695"/>
              <a:gd name="T30" fmla="*/ 16 w 375"/>
              <a:gd name="T31" fmla="*/ 83 h 695"/>
              <a:gd name="T32" fmla="*/ 42 w 375"/>
              <a:gd name="T33" fmla="*/ 37 h 695"/>
              <a:gd name="T34" fmla="*/ 69 w 375"/>
              <a:gd name="T35" fmla="*/ 20 h 695"/>
              <a:gd name="T36" fmla="*/ 118 w 375"/>
              <a:gd name="T37" fmla="*/ 1 h 695"/>
              <a:gd name="T38" fmla="*/ 167 w 375"/>
              <a:gd name="T39" fmla="*/ 46 h 695"/>
              <a:gd name="T40" fmla="*/ 174 w 375"/>
              <a:gd name="T41" fmla="*/ 55 h 695"/>
              <a:gd name="T42" fmla="*/ 220 w 375"/>
              <a:gd name="T43" fmla="*/ 115 h 695"/>
              <a:gd name="T44" fmla="*/ 234 w 375"/>
              <a:gd name="T45" fmla="*/ 118 h 695"/>
              <a:gd name="T46" fmla="*/ 259 w 375"/>
              <a:gd name="T47" fmla="*/ 114 h 695"/>
              <a:gd name="T48" fmla="*/ 283 w 375"/>
              <a:gd name="T49" fmla="*/ 100 h 695"/>
              <a:gd name="T50" fmla="*/ 318 w 375"/>
              <a:gd name="T51" fmla="*/ 131 h 695"/>
              <a:gd name="T52" fmla="*/ 334 w 375"/>
              <a:gd name="T53" fmla="*/ 174 h 695"/>
              <a:gd name="T54" fmla="*/ 367 w 375"/>
              <a:gd name="T55" fmla="*/ 273 h 695"/>
              <a:gd name="T56" fmla="*/ 287 w 375"/>
              <a:gd name="T57" fmla="*/ 311 h 695"/>
              <a:gd name="T58" fmla="*/ 245 w 375"/>
              <a:gd name="T59" fmla="*/ 322 h 695"/>
              <a:gd name="T60" fmla="*/ 262 w 375"/>
              <a:gd name="T61" fmla="*/ 373 h 695"/>
              <a:gd name="T62" fmla="*/ 224 w 375"/>
              <a:gd name="T63" fmla="*/ 423 h 695"/>
              <a:gd name="T64" fmla="*/ 184 w 375"/>
              <a:gd name="T65" fmla="*/ 405 h 695"/>
              <a:gd name="T66" fmla="*/ 145 w 375"/>
              <a:gd name="T67" fmla="*/ 369 h 695"/>
              <a:gd name="T68" fmla="*/ 142 w 375"/>
              <a:gd name="T69" fmla="*/ 434 h 695"/>
              <a:gd name="T70" fmla="*/ 129 w 375"/>
              <a:gd name="T71" fmla="*/ 469 h 695"/>
              <a:gd name="T72" fmla="*/ 128 w 375"/>
              <a:gd name="T73" fmla="*/ 518 h 695"/>
              <a:gd name="T74" fmla="*/ 168 w 375"/>
              <a:gd name="T75" fmla="*/ 560 h 695"/>
              <a:gd name="T76" fmla="*/ 207 w 375"/>
              <a:gd name="T77" fmla="*/ 619 h 695"/>
              <a:gd name="T78" fmla="*/ 232 w 375"/>
              <a:gd name="T79" fmla="*/ 665 h 695"/>
              <a:gd name="T80" fmla="*/ 197 w 375"/>
              <a:gd name="T81" fmla="*/ 686 h 695"/>
              <a:gd name="T82" fmla="*/ 175 w 375"/>
              <a:gd name="T83" fmla="*/ 695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5" h="695">
                <a:moveTo>
                  <a:pt x="161" y="695"/>
                </a:moveTo>
                <a:cubicBezTo>
                  <a:pt x="154" y="682"/>
                  <a:pt x="154" y="682"/>
                  <a:pt x="154" y="682"/>
                </a:cubicBezTo>
                <a:cubicBezTo>
                  <a:pt x="152" y="677"/>
                  <a:pt x="152" y="672"/>
                  <a:pt x="151" y="669"/>
                </a:cubicBezTo>
                <a:cubicBezTo>
                  <a:pt x="151" y="667"/>
                  <a:pt x="151" y="660"/>
                  <a:pt x="148" y="656"/>
                </a:cubicBezTo>
                <a:cubicBezTo>
                  <a:pt x="145" y="658"/>
                  <a:pt x="144" y="660"/>
                  <a:pt x="142" y="661"/>
                </a:cubicBezTo>
                <a:cubicBezTo>
                  <a:pt x="119" y="677"/>
                  <a:pt x="119" y="677"/>
                  <a:pt x="119" y="677"/>
                </a:cubicBezTo>
                <a:cubicBezTo>
                  <a:pt x="111" y="651"/>
                  <a:pt x="111" y="651"/>
                  <a:pt x="111" y="651"/>
                </a:cubicBezTo>
                <a:cubicBezTo>
                  <a:pt x="111" y="650"/>
                  <a:pt x="110" y="647"/>
                  <a:pt x="109" y="647"/>
                </a:cubicBezTo>
                <a:cubicBezTo>
                  <a:pt x="93" y="642"/>
                  <a:pt x="90" y="624"/>
                  <a:pt x="87" y="614"/>
                </a:cubicBezTo>
                <a:cubicBezTo>
                  <a:pt x="86" y="608"/>
                  <a:pt x="85" y="606"/>
                  <a:pt x="85" y="606"/>
                </a:cubicBezTo>
                <a:cubicBezTo>
                  <a:pt x="85" y="606"/>
                  <a:pt x="84" y="607"/>
                  <a:pt x="83" y="607"/>
                </a:cubicBezTo>
                <a:cubicBezTo>
                  <a:pt x="81" y="607"/>
                  <a:pt x="79" y="606"/>
                  <a:pt x="76" y="605"/>
                </a:cubicBezTo>
                <a:cubicBezTo>
                  <a:pt x="68" y="602"/>
                  <a:pt x="63" y="596"/>
                  <a:pt x="60" y="591"/>
                </a:cubicBezTo>
                <a:cubicBezTo>
                  <a:pt x="51" y="595"/>
                  <a:pt x="51" y="595"/>
                  <a:pt x="51" y="595"/>
                </a:cubicBezTo>
                <a:cubicBezTo>
                  <a:pt x="44" y="575"/>
                  <a:pt x="44" y="575"/>
                  <a:pt x="44" y="575"/>
                </a:cubicBezTo>
                <a:cubicBezTo>
                  <a:pt x="38" y="555"/>
                  <a:pt x="38" y="533"/>
                  <a:pt x="45" y="514"/>
                </a:cubicBezTo>
                <a:cubicBezTo>
                  <a:pt x="47" y="507"/>
                  <a:pt x="47" y="507"/>
                  <a:pt x="47" y="507"/>
                </a:cubicBezTo>
                <a:cubicBezTo>
                  <a:pt x="49" y="504"/>
                  <a:pt x="50" y="501"/>
                  <a:pt x="51" y="497"/>
                </a:cubicBezTo>
                <a:cubicBezTo>
                  <a:pt x="51" y="494"/>
                  <a:pt x="51" y="490"/>
                  <a:pt x="51" y="485"/>
                </a:cubicBezTo>
                <a:cubicBezTo>
                  <a:pt x="51" y="480"/>
                  <a:pt x="50" y="475"/>
                  <a:pt x="51" y="470"/>
                </a:cubicBezTo>
                <a:cubicBezTo>
                  <a:pt x="51" y="461"/>
                  <a:pt x="51" y="461"/>
                  <a:pt x="51" y="461"/>
                </a:cubicBezTo>
                <a:cubicBezTo>
                  <a:pt x="65" y="451"/>
                  <a:pt x="65" y="451"/>
                  <a:pt x="65" y="451"/>
                </a:cubicBezTo>
                <a:cubicBezTo>
                  <a:pt x="68" y="449"/>
                  <a:pt x="71" y="447"/>
                  <a:pt x="73" y="445"/>
                </a:cubicBezTo>
                <a:cubicBezTo>
                  <a:pt x="74" y="443"/>
                  <a:pt x="75" y="438"/>
                  <a:pt x="76" y="434"/>
                </a:cubicBezTo>
                <a:cubicBezTo>
                  <a:pt x="78" y="426"/>
                  <a:pt x="78" y="426"/>
                  <a:pt x="78" y="426"/>
                </a:cubicBezTo>
                <a:cubicBezTo>
                  <a:pt x="80" y="419"/>
                  <a:pt x="80" y="419"/>
                  <a:pt x="80" y="419"/>
                </a:cubicBezTo>
                <a:cubicBezTo>
                  <a:pt x="81" y="413"/>
                  <a:pt x="83" y="407"/>
                  <a:pt x="82" y="404"/>
                </a:cubicBezTo>
                <a:cubicBezTo>
                  <a:pt x="82" y="403"/>
                  <a:pt x="81" y="402"/>
                  <a:pt x="80" y="400"/>
                </a:cubicBezTo>
                <a:cubicBezTo>
                  <a:pt x="78" y="397"/>
                  <a:pt x="75" y="394"/>
                  <a:pt x="74" y="389"/>
                </a:cubicBezTo>
                <a:cubicBezTo>
                  <a:pt x="70" y="379"/>
                  <a:pt x="72" y="370"/>
                  <a:pt x="73" y="364"/>
                </a:cubicBezTo>
                <a:cubicBezTo>
                  <a:pt x="74" y="362"/>
                  <a:pt x="74" y="360"/>
                  <a:pt x="74" y="359"/>
                </a:cubicBezTo>
                <a:cubicBezTo>
                  <a:pt x="75" y="355"/>
                  <a:pt x="74" y="351"/>
                  <a:pt x="72" y="346"/>
                </a:cubicBezTo>
                <a:cubicBezTo>
                  <a:pt x="71" y="341"/>
                  <a:pt x="71" y="341"/>
                  <a:pt x="71" y="341"/>
                </a:cubicBezTo>
                <a:cubicBezTo>
                  <a:pt x="69" y="329"/>
                  <a:pt x="66" y="315"/>
                  <a:pt x="59" y="306"/>
                </a:cubicBezTo>
                <a:cubicBezTo>
                  <a:pt x="56" y="303"/>
                  <a:pt x="53" y="300"/>
                  <a:pt x="50" y="297"/>
                </a:cubicBezTo>
                <a:cubicBezTo>
                  <a:pt x="40" y="288"/>
                  <a:pt x="28" y="276"/>
                  <a:pt x="28" y="258"/>
                </a:cubicBezTo>
                <a:cubicBezTo>
                  <a:pt x="28" y="247"/>
                  <a:pt x="33" y="238"/>
                  <a:pt x="36" y="231"/>
                </a:cubicBezTo>
                <a:cubicBezTo>
                  <a:pt x="38" y="227"/>
                  <a:pt x="40" y="224"/>
                  <a:pt x="41" y="221"/>
                </a:cubicBezTo>
                <a:cubicBezTo>
                  <a:pt x="42" y="214"/>
                  <a:pt x="40" y="206"/>
                  <a:pt x="37" y="196"/>
                </a:cubicBezTo>
                <a:cubicBezTo>
                  <a:pt x="35" y="192"/>
                  <a:pt x="34" y="187"/>
                  <a:pt x="33" y="182"/>
                </a:cubicBezTo>
                <a:cubicBezTo>
                  <a:pt x="32" y="177"/>
                  <a:pt x="32" y="177"/>
                  <a:pt x="32" y="177"/>
                </a:cubicBezTo>
                <a:cubicBezTo>
                  <a:pt x="31" y="173"/>
                  <a:pt x="31" y="170"/>
                  <a:pt x="29" y="168"/>
                </a:cubicBezTo>
                <a:cubicBezTo>
                  <a:pt x="28" y="165"/>
                  <a:pt x="26" y="161"/>
                  <a:pt x="24" y="158"/>
                </a:cubicBezTo>
                <a:cubicBezTo>
                  <a:pt x="20" y="153"/>
                  <a:pt x="20" y="153"/>
                  <a:pt x="20" y="153"/>
                </a:cubicBezTo>
                <a:cubicBezTo>
                  <a:pt x="14" y="143"/>
                  <a:pt x="9" y="132"/>
                  <a:pt x="5" y="121"/>
                </a:cubicBezTo>
                <a:cubicBezTo>
                  <a:pt x="4" y="116"/>
                  <a:pt x="0" y="102"/>
                  <a:pt x="8" y="90"/>
                </a:cubicBezTo>
                <a:cubicBezTo>
                  <a:pt x="11" y="87"/>
                  <a:pt x="14" y="84"/>
                  <a:pt x="16" y="83"/>
                </a:cubicBezTo>
                <a:cubicBezTo>
                  <a:pt x="16" y="83"/>
                  <a:pt x="16" y="83"/>
                  <a:pt x="16" y="83"/>
                </a:cubicBezTo>
                <a:cubicBezTo>
                  <a:pt x="16" y="83"/>
                  <a:pt x="16" y="81"/>
                  <a:pt x="16" y="80"/>
                </a:cubicBezTo>
                <a:cubicBezTo>
                  <a:pt x="16" y="76"/>
                  <a:pt x="16" y="73"/>
                  <a:pt x="16" y="70"/>
                </a:cubicBezTo>
                <a:cubicBezTo>
                  <a:pt x="18" y="57"/>
                  <a:pt x="27" y="45"/>
                  <a:pt x="42" y="37"/>
                </a:cubicBezTo>
                <a:cubicBezTo>
                  <a:pt x="45" y="36"/>
                  <a:pt x="48" y="34"/>
                  <a:pt x="51" y="33"/>
                </a:cubicBezTo>
                <a:cubicBezTo>
                  <a:pt x="56" y="31"/>
                  <a:pt x="60" y="28"/>
                  <a:pt x="64" y="26"/>
                </a:cubicBezTo>
                <a:cubicBezTo>
                  <a:pt x="66" y="24"/>
                  <a:pt x="67" y="22"/>
                  <a:pt x="69" y="20"/>
                </a:cubicBezTo>
                <a:cubicBezTo>
                  <a:pt x="74" y="14"/>
                  <a:pt x="80" y="7"/>
                  <a:pt x="90" y="3"/>
                </a:cubicBezTo>
                <a:cubicBezTo>
                  <a:pt x="96" y="1"/>
                  <a:pt x="103" y="0"/>
                  <a:pt x="108" y="0"/>
                </a:cubicBezTo>
                <a:cubicBezTo>
                  <a:pt x="118" y="1"/>
                  <a:pt x="118" y="1"/>
                  <a:pt x="118" y="1"/>
                </a:cubicBezTo>
                <a:cubicBezTo>
                  <a:pt x="141" y="1"/>
                  <a:pt x="141" y="1"/>
                  <a:pt x="141" y="1"/>
                </a:cubicBezTo>
                <a:cubicBezTo>
                  <a:pt x="142" y="17"/>
                  <a:pt x="142" y="17"/>
                  <a:pt x="142" y="17"/>
                </a:cubicBezTo>
                <a:cubicBezTo>
                  <a:pt x="156" y="19"/>
                  <a:pt x="165" y="30"/>
                  <a:pt x="167" y="46"/>
                </a:cubicBezTo>
                <a:cubicBezTo>
                  <a:pt x="168" y="50"/>
                  <a:pt x="169" y="54"/>
                  <a:pt x="169" y="55"/>
                </a:cubicBezTo>
                <a:cubicBezTo>
                  <a:pt x="170" y="55"/>
                  <a:pt x="170" y="55"/>
                  <a:pt x="170" y="55"/>
                </a:cubicBezTo>
                <a:cubicBezTo>
                  <a:pt x="174" y="55"/>
                  <a:pt x="174" y="55"/>
                  <a:pt x="174" y="55"/>
                </a:cubicBezTo>
                <a:cubicBezTo>
                  <a:pt x="189" y="60"/>
                  <a:pt x="201" y="73"/>
                  <a:pt x="205" y="91"/>
                </a:cubicBezTo>
                <a:cubicBezTo>
                  <a:pt x="208" y="100"/>
                  <a:pt x="208" y="109"/>
                  <a:pt x="207" y="118"/>
                </a:cubicBezTo>
                <a:cubicBezTo>
                  <a:pt x="211" y="116"/>
                  <a:pt x="216" y="115"/>
                  <a:pt x="220" y="115"/>
                </a:cubicBezTo>
                <a:cubicBezTo>
                  <a:pt x="222" y="115"/>
                  <a:pt x="222" y="115"/>
                  <a:pt x="222" y="115"/>
                </a:cubicBezTo>
                <a:cubicBezTo>
                  <a:pt x="225" y="115"/>
                  <a:pt x="225" y="115"/>
                  <a:pt x="225" y="115"/>
                </a:cubicBezTo>
                <a:cubicBezTo>
                  <a:pt x="229" y="116"/>
                  <a:pt x="232" y="117"/>
                  <a:pt x="234" y="118"/>
                </a:cubicBezTo>
                <a:cubicBezTo>
                  <a:pt x="237" y="119"/>
                  <a:pt x="238" y="119"/>
                  <a:pt x="239" y="119"/>
                </a:cubicBezTo>
                <a:cubicBezTo>
                  <a:pt x="240" y="119"/>
                  <a:pt x="241" y="119"/>
                  <a:pt x="241" y="119"/>
                </a:cubicBezTo>
                <a:cubicBezTo>
                  <a:pt x="255" y="117"/>
                  <a:pt x="258" y="114"/>
                  <a:pt x="259" y="114"/>
                </a:cubicBezTo>
                <a:cubicBezTo>
                  <a:pt x="262" y="110"/>
                  <a:pt x="264" y="108"/>
                  <a:pt x="268" y="105"/>
                </a:cubicBezTo>
                <a:cubicBezTo>
                  <a:pt x="273" y="102"/>
                  <a:pt x="273" y="102"/>
                  <a:pt x="273" y="102"/>
                </a:cubicBezTo>
                <a:cubicBezTo>
                  <a:pt x="283" y="100"/>
                  <a:pt x="283" y="100"/>
                  <a:pt x="283" y="100"/>
                </a:cubicBezTo>
                <a:cubicBezTo>
                  <a:pt x="296" y="102"/>
                  <a:pt x="301" y="110"/>
                  <a:pt x="303" y="114"/>
                </a:cubicBezTo>
                <a:cubicBezTo>
                  <a:pt x="306" y="117"/>
                  <a:pt x="309" y="121"/>
                  <a:pt x="312" y="124"/>
                </a:cubicBezTo>
                <a:cubicBezTo>
                  <a:pt x="314" y="127"/>
                  <a:pt x="316" y="129"/>
                  <a:pt x="318" y="131"/>
                </a:cubicBezTo>
                <a:cubicBezTo>
                  <a:pt x="323" y="137"/>
                  <a:pt x="331" y="146"/>
                  <a:pt x="333" y="158"/>
                </a:cubicBezTo>
                <a:cubicBezTo>
                  <a:pt x="334" y="161"/>
                  <a:pt x="334" y="165"/>
                  <a:pt x="334" y="169"/>
                </a:cubicBezTo>
                <a:cubicBezTo>
                  <a:pt x="333" y="171"/>
                  <a:pt x="333" y="172"/>
                  <a:pt x="334" y="174"/>
                </a:cubicBezTo>
                <a:cubicBezTo>
                  <a:pt x="334" y="181"/>
                  <a:pt x="340" y="188"/>
                  <a:pt x="348" y="196"/>
                </a:cubicBezTo>
                <a:cubicBezTo>
                  <a:pt x="354" y="203"/>
                  <a:pt x="361" y="211"/>
                  <a:pt x="365" y="220"/>
                </a:cubicBezTo>
                <a:cubicBezTo>
                  <a:pt x="374" y="236"/>
                  <a:pt x="375" y="256"/>
                  <a:pt x="367" y="273"/>
                </a:cubicBezTo>
                <a:cubicBezTo>
                  <a:pt x="360" y="290"/>
                  <a:pt x="345" y="303"/>
                  <a:pt x="328" y="309"/>
                </a:cubicBezTo>
                <a:cubicBezTo>
                  <a:pt x="321" y="311"/>
                  <a:pt x="313" y="312"/>
                  <a:pt x="304" y="312"/>
                </a:cubicBezTo>
                <a:cubicBezTo>
                  <a:pt x="299" y="312"/>
                  <a:pt x="293" y="311"/>
                  <a:pt x="287" y="311"/>
                </a:cubicBezTo>
                <a:cubicBezTo>
                  <a:pt x="281" y="310"/>
                  <a:pt x="276" y="310"/>
                  <a:pt x="271" y="310"/>
                </a:cubicBezTo>
                <a:cubicBezTo>
                  <a:pt x="263" y="310"/>
                  <a:pt x="258" y="311"/>
                  <a:pt x="254" y="313"/>
                </a:cubicBezTo>
                <a:cubicBezTo>
                  <a:pt x="250" y="315"/>
                  <a:pt x="247" y="318"/>
                  <a:pt x="245" y="322"/>
                </a:cubicBezTo>
                <a:cubicBezTo>
                  <a:pt x="240" y="329"/>
                  <a:pt x="240" y="338"/>
                  <a:pt x="243" y="345"/>
                </a:cubicBezTo>
                <a:cubicBezTo>
                  <a:pt x="245" y="349"/>
                  <a:pt x="248" y="352"/>
                  <a:pt x="251" y="356"/>
                </a:cubicBezTo>
                <a:cubicBezTo>
                  <a:pt x="255" y="362"/>
                  <a:pt x="259" y="367"/>
                  <a:pt x="262" y="373"/>
                </a:cubicBezTo>
                <a:cubicBezTo>
                  <a:pt x="270" y="389"/>
                  <a:pt x="267" y="407"/>
                  <a:pt x="264" y="419"/>
                </a:cubicBezTo>
                <a:cubicBezTo>
                  <a:pt x="263" y="424"/>
                  <a:pt x="263" y="424"/>
                  <a:pt x="263" y="424"/>
                </a:cubicBezTo>
                <a:cubicBezTo>
                  <a:pt x="224" y="423"/>
                  <a:pt x="224" y="423"/>
                  <a:pt x="224" y="423"/>
                </a:cubicBezTo>
                <a:cubicBezTo>
                  <a:pt x="220" y="418"/>
                  <a:pt x="208" y="402"/>
                  <a:pt x="199" y="402"/>
                </a:cubicBezTo>
                <a:cubicBezTo>
                  <a:pt x="195" y="403"/>
                  <a:pt x="195" y="403"/>
                  <a:pt x="195" y="403"/>
                </a:cubicBezTo>
                <a:cubicBezTo>
                  <a:pt x="192" y="404"/>
                  <a:pt x="188" y="405"/>
                  <a:pt x="184" y="405"/>
                </a:cubicBezTo>
                <a:cubicBezTo>
                  <a:pt x="167" y="403"/>
                  <a:pt x="155" y="394"/>
                  <a:pt x="150" y="381"/>
                </a:cubicBezTo>
                <a:cubicBezTo>
                  <a:pt x="148" y="377"/>
                  <a:pt x="147" y="373"/>
                  <a:pt x="146" y="370"/>
                </a:cubicBezTo>
                <a:cubicBezTo>
                  <a:pt x="146" y="370"/>
                  <a:pt x="145" y="370"/>
                  <a:pt x="145" y="369"/>
                </a:cubicBezTo>
                <a:cubicBezTo>
                  <a:pt x="143" y="377"/>
                  <a:pt x="142" y="386"/>
                  <a:pt x="142" y="394"/>
                </a:cubicBezTo>
                <a:cubicBezTo>
                  <a:pt x="143" y="401"/>
                  <a:pt x="143" y="401"/>
                  <a:pt x="143" y="401"/>
                </a:cubicBezTo>
                <a:cubicBezTo>
                  <a:pt x="145" y="411"/>
                  <a:pt x="146" y="422"/>
                  <a:pt x="142" y="434"/>
                </a:cubicBezTo>
                <a:cubicBezTo>
                  <a:pt x="140" y="441"/>
                  <a:pt x="136" y="446"/>
                  <a:pt x="134" y="451"/>
                </a:cubicBezTo>
                <a:cubicBezTo>
                  <a:pt x="132" y="454"/>
                  <a:pt x="130" y="457"/>
                  <a:pt x="129" y="458"/>
                </a:cubicBezTo>
                <a:cubicBezTo>
                  <a:pt x="129" y="459"/>
                  <a:pt x="129" y="467"/>
                  <a:pt x="129" y="469"/>
                </a:cubicBezTo>
                <a:cubicBezTo>
                  <a:pt x="128" y="478"/>
                  <a:pt x="126" y="486"/>
                  <a:pt x="123" y="493"/>
                </a:cubicBezTo>
                <a:cubicBezTo>
                  <a:pt x="121" y="499"/>
                  <a:pt x="120" y="504"/>
                  <a:pt x="120" y="508"/>
                </a:cubicBezTo>
                <a:cubicBezTo>
                  <a:pt x="120" y="512"/>
                  <a:pt x="123" y="516"/>
                  <a:pt x="128" y="518"/>
                </a:cubicBezTo>
                <a:cubicBezTo>
                  <a:pt x="131" y="520"/>
                  <a:pt x="133" y="521"/>
                  <a:pt x="136" y="522"/>
                </a:cubicBezTo>
                <a:cubicBezTo>
                  <a:pt x="145" y="526"/>
                  <a:pt x="158" y="532"/>
                  <a:pt x="164" y="552"/>
                </a:cubicBezTo>
                <a:cubicBezTo>
                  <a:pt x="165" y="554"/>
                  <a:pt x="167" y="557"/>
                  <a:pt x="168" y="560"/>
                </a:cubicBezTo>
                <a:cubicBezTo>
                  <a:pt x="174" y="570"/>
                  <a:pt x="183" y="587"/>
                  <a:pt x="176" y="604"/>
                </a:cubicBezTo>
                <a:cubicBezTo>
                  <a:pt x="175" y="605"/>
                  <a:pt x="174" y="607"/>
                  <a:pt x="174" y="608"/>
                </a:cubicBezTo>
                <a:cubicBezTo>
                  <a:pt x="185" y="613"/>
                  <a:pt x="196" y="616"/>
                  <a:pt x="207" y="619"/>
                </a:cubicBezTo>
                <a:cubicBezTo>
                  <a:pt x="217" y="621"/>
                  <a:pt x="228" y="623"/>
                  <a:pt x="238" y="630"/>
                </a:cubicBezTo>
                <a:cubicBezTo>
                  <a:pt x="271" y="654"/>
                  <a:pt x="271" y="654"/>
                  <a:pt x="271" y="654"/>
                </a:cubicBezTo>
                <a:cubicBezTo>
                  <a:pt x="232" y="665"/>
                  <a:pt x="232" y="665"/>
                  <a:pt x="232" y="665"/>
                </a:cubicBezTo>
                <a:cubicBezTo>
                  <a:pt x="231" y="665"/>
                  <a:pt x="228" y="666"/>
                  <a:pt x="227" y="667"/>
                </a:cubicBezTo>
                <a:cubicBezTo>
                  <a:pt x="226" y="667"/>
                  <a:pt x="225" y="670"/>
                  <a:pt x="224" y="671"/>
                </a:cubicBezTo>
                <a:cubicBezTo>
                  <a:pt x="216" y="686"/>
                  <a:pt x="201" y="686"/>
                  <a:pt x="197" y="686"/>
                </a:cubicBezTo>
                <a:cubicBezTo>
                  <a:pt x="192" y="686"/>
                  <a:pt x="192" y="686"/>
                  <a:pt x="192" y="686"/>
                </a:cubicBezTo>
                <a:cubicBezTo>
                  <a:pt x="189" y="688"/>
                  <a:pt x="185" y="693"/>
                  <a:pt x="177" y="694"/>
                </a:cubicBezTo>
                <a:cubicBezTo>
                  <a:pt x="175" y="695"/>
                  <a:pt x="175" y="695"/>
                  <a:pt x="175" y="695"/>
                </a:cubicBezTo>
                <a:cubicBezTo>
                  <a:pt x="174" y="695"/>
                  <a:pt x="174" y="695"/>
                  <a:pt x="174" y="695"/>
                </a:cubicBezTo>
                <a:lnTo>
                  <a:pt x="161" y="695"/>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86"/>
          <p:cNvSpPr>
            <a:spLocks/>
          </p:cNvSpPr>
          <p:nvPr/>
        </p:nvSpPr>
        <p:spPr bwMode="auto">
          <a:xfrm>
            <a:off x="17187863" y="4135438"/>
            <a:ext cx="1112838" cy="1003300"/>
          </a:xfrm>
          <a:custGeom>
            <a:avLst/>
            <a:gdLst>
              <a:gd name="T0" fmla="*/ 149 w 351"/>
              <a:gd name="T1" fmla="*/ 316 h 317"/>
              <a:gd name="T2" fmla="*/ 127 w 351"/>
              <a:gd name="T3" fmla="*/ 314 h 317"/>
              <a:gd name="T4" fmla="*/ 113 w 351"/>
              <a:gd name="T5" fmla="*/ 312 h 317"/>
              <a:gd name="T6" fmla="*/ 100 w 351"/>
              <a:gd name="T7" fmla="*/ 314 h 317"/>
              <a:gd name="T8" fmla="*/ 70 w 351"/>
              <a:gd name="T9" fmla="*/ 312 h 317"/>
              <a:gd name="T10" fmla="*/ 48 w 351"/>
              <a:gd name="T11" fmla="*/ 286 h 317"/>
              <a:gd name="T12" fmla="*/ 70 w 351"/>
              <a:gd name="T13" fmla="*/ 256 h 317"/>
              <a:gd name="T14" fmla="*/ 74 w 351"/>
              <a:gd name="T15" fmla="*/ 252 h 317"/>
              <a:gd name="T16" fmla="*/ 73 w 351"/>
              <a:gd name="T17" fmla="*/ 220 h 317"/>
              <a:gd name="T18" fmla="*/ 61 w 351"/>
              <a:gd name="T19" fmla="*/ 220 h 317"/>
              <a:gd name="T20" fmla="*/ 0 w 351"/>
              <a:gd name="T21" fmla="*/ 214 h 317"/>
              <a:gd name="T22" fmla="*/ 39 w 351"/>
              <a:gd name="T23" fmla="*/ 162 h 317"/>
              <a:gd name="T24" fmla="*/ 110 w 351"/>
              <a:gd name="T25" fmla="*/ 117 h 317"/>
              <a:gd name="T26" fmla="*/ 130 w 351"/>
              <a:gd name="T27" fmla="*/ 92 h 317"/>
              <a:gd name="T28" fmla="*/ 182 w 351"/>
              <a:gd name="T29" fmla="*/ 87 h 317"/>
              <a:gd name="T30" fmla="*/ 192 w 351"/>
              <a:gd name="T31" fmla="*/ 95 h 317"/>
              <a:gd name="T32" fmla="*/ 212 w 351"/>
              <a:gd name="T33" fmla="*/ 50 h 317"/>
              <a:gd name="T34" fmla="*/ 228 w 351"/>
              <a:gd name="T35" fmla="*/ 48 h 317"/>
              <a:gd name="T36" fmla="*/ 261 w 351"/>
              <a:gd name="T37" fmla="*/ 26 h 317"/>
              <a:gd name="T38" fmla="*/ 265 w 351"/>
              <a:gd name="T39" fmla="*/ 25 h 317"/>
              <a:gd name="T40" fmla="*/ 264 w 351"/>
              <a:gd name="T41" fmla="*/ 23 h 317"/>
              <a:gd name="T42" fmla="*/ 287 w 351"/>
              <a:gd name="T43" fmla="*/ 0 h 317"/>
              <a:gd name="T44" fmla="*/ 316 w 351"/>
              <a:gd name="T45" fmla="*/ 17 h 317"/>
              <a:gd name="T46" fmla="*/ 321 w 351"/>
              <a:gd name="T47" fmla="*/ 33 h 317"/>
              <a:gd name="T48" fmla="*/ 351 w 351"/>
              <a:gd name="T49" fmla="*/ 60 h 317"/>
              <a:gd name="T50" fmla="*/ 301 w 351"/>
              <a:gd name="T51" fmla="*/ 110 h 317"/>
              <a:gd name="T52" fmla="*/ 293 w 351"/>
              <a:gd name="T53" fmla="*/ 128 h 317"/>
              <a:gd name="T54" fmla="*/ 258 w 351"/>
              <a:gd name="T55" fmla="*/ 187 h 317"/>
              <a:gd name="T56" fmla="*/ 212 w 351"/>
              <a:gd name="T57" fmla="*/ 212 h 317"/>
              <a:gd name="T58" fmla="*/ 223 w 351"/>
              <a:gd name="T59" fmla="*/ 224 h 317"/>
              <a:gd name="T60" fmla="*/ 252 w 351"/>
              <a:gd name="T61" fmla="*/ 261 h 317"/>
              <a:gd name="T62" fmla="*/ 234 w 351"/>
              <a:gd name="T63" fmla="*/ 280 h 317"/>
              <a:gd name="T64" fmla="*/ 202 w 351"/>
              <a:gd name="T65" fmla="*/ 300 h 317"/>
              <a:gd name="T66" fmla="*/ 190 w 351"/>
              <a:gd name="T67" fmla="*/ 310 h 317"/>
              <a:gd name="T68" fmla="*/ 160 w 351"/>
              <a:gd name="T69" fmla="*/ 3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1" h="317">
                <a:moveTo>
                  <a:pt x="160" y="317"/>
                </a:moveTo>
                <a:cubicBezTo>
                  <a:pt x="149" y="316"/>
                  <a:pt x="149" y="316"/>
                  <a:pt x="149" y="316"/>
                </a:cubicBezTo>
                <a:cubicBezTo>
                  <a:pt x="143" y="315"/>
                  <a:pt x="136" y="314"/>
                  <a:pt x="130" y="314"/>
                </a:cubicBezTo>
                <a:cubicBezTo>
                  <a:pt x="127" y="314"/>
                  <a:pt x="127" y="314"/>
                  <a:pt x="127" y="314"/>
                </a:cubicBezTo>
                <a:cubicBezTo>
                  <a:pt x="121" y="314"/>
                  <a:pt x="121" y="314"/>
                  <a:pt x="121" y="314"/>
                </a:cubicBezTo>
                <a:cubicBezTo>
                  <a:pt x="118" y="313"/>
                  <a:pt x="115" y="312"/>
                  <a:pt x="113" y="312"/>
                </a:cubicBezTo>
                <a:cubicBezTo>
                  <a:pt x="111" y="312"/>
                  <a:pt x="109" y="313"/>
                  <a:pt x="107" y="313"/>
                </a:cubicBezTo>
                <a:cubicBezTo>
                  <a:pt x="105" y="313"/>
                  <a:pt x="103" y="314"/>
                  <a:pt x="100" y="314"/>
                </a:cubicBezTo>
                <a:cubicBezTo>
                  <a:pt x="98" y="314"/>
                  <a:pt x="95" y="314"/>
                  <a:pt x="93" y="314"/>
                </a:cubicBezTo>
                <a:cubicBezTo>
                  <a:pt x="85" y="314"/>
                  <a:pt x="77" y="313"/>
                  <a:pt x="70" y="312"/>
                </a:cubicBezTo>
                <a:cubicBezTo>
                  <a:pt x="56" y="309"/>
                  <a:pt x="50" y="299"/>
                  <a:pt x="49" y="291"/>
                </a:cubicBezTo>
                <a:cubicBezTo>
                  <a:pt x="48" y="286"/>
                  <a:pt x="48" y="286"/>
                  <a:pt x="48" y="286"/>
                </a:cubicBezTo>
                <a:cubicBezTo>
                  <a:pt x="51" y="278"/>
                  <a:pt x="51" y="278"/>
                  <a:pt x="51" y="278"/>
                </a:cubicBezTo>
                <a:cubicBezTo>
                  <a:pt x="53" y="272"/>
                  <a:pt x="58" y="261"/>
                  <a:pt x="70" y="256"/>
                </a:cubicBezTo>
                <a:cubicBezTo>
                  <a:pt x="71" y="256"/>
                  <a:pt x="73" y="255"/>
                  <a:pt x="74" y="255"/>
                </a:cubicBezTo>
                <a:cubicBezTo>
                  <a:pt x="74" y="254"/>
                  <a:pt x="74" y="253"/>
                  <a:pt x="74" y="252"/>
                </a:cubicBezTo>
                <a:cubicBezTo>
                  <a:pt x="74" y="249"/>
                  <a:pt x="74" y="246"/>
                  <a:pt x="74" y="242"/>
                </a:cubicBezTo>
                <a:cubicBezTo>
                  <a:pt x="73" y="235"/>
                  <a:pt x="72" y="227"/>
                  <a:pt x="73" y="220"/>
                </a:cubicBezTo>
                <a:cubicBezTo>
                  <a:pt x="72" y="219"/>
                  <a:pt x="71" y="219"/>
                  <a:pt x="71" y="218"/>
                </a:cubicBezTo>
                <a:cubicBezTo>
                  <a:pt x="68" y="219"/>
                  <a:pt x="65" y="220"/>
                  <a:pt x="61" y="220"/>
                </a:cubicBezTo>
                <a:cubicBezTo>
                  <a:pt x="50" y="220"/>
                  <a:pt x="44" y="215"/>
                  <a:pt x="39" y="212"/>
                </a:cubicBezTo>
                <a:cubicBezTo>
                  <a:pt x="0" y="214"/>
                  <a:pt x="0" y="214"/>
                  <a:pt x="0" y="214"/>
                </a:cubicBezTo>
                <a:cubicBezTo>
                  <a:pt x="24" y="181"/>
                  <a:pt x="24" y="181"/>
                  <a:pt x="24" y="181"/>
                </a:cubicBezTo>
                <a:cubicBezTo>
                  <a:pt x="29" y="174"/>
                  <a:pt x="34" y="168"/>
                  <a:pt x="39" y="162"/>
                </a:cubicBezTo>
                <a:cubicBezTo>
                  <a:pt x="56" y="146"/>
                  <a:pt x="76" y="135"/>
                  <a:pt x="93" y="127"/>
                </a:cubicBezTo>
                <a:cubicBezTo>
                  <a:pt x="101" y="124"/>
                  <a:pt x="107" y="121"/>
                  <a:pt x="110" y="117"/>
                </a:cubicBezTo>
                <a:cubicBezTo>
                  <a:pt x="113" y="115"/>
                  <a:pt x="116" y="111"/>
                  <a:pt x="119" y="107"/>
                </a:cubicBezTo>
                <a:cubicBezTo>
                  <a:pt x="122" y="101"/>
                  <a:pt x="126" y="96"/>
                  <a:pt x="130" y="92"/>
                </a:cubicBezTo>
                <a:cubicBezTo>
                  <a:pt x="138" y="84"/>
                  <a:pt x="149" y="79"/>
                  <a:pt x="160" y="79"/>
                </a:cubicBezTo>
                <a:cubicBezTo>
                  <a:pt x="171" y="79"/>
                  <a:pt x="178" y="83"/>
                  <a:pt x="182" y="87"/>
                </a:cubicBezTo>
                <a:cubicBezTo>
                  <a:pt x="185" y="90"/>
                  <a:pt x="187" y="93"/>
                  <a:pt x="189" y="95"/>
                </a:cubicBezTo>
                <a:cubicBezTo>
                  <a:pt x="190" y="95"/>
                  <a:pt x="191" y="95"/>
                  <a:pt x="192" y="95"/>
                </a:cubicBezTo>
                <a:cubicBezTo>
                  <a:pt x="188" y="90"/>
                  <a:pt x="186" y="84"/>
                  <a:pt x="186" y="77"/>
                </a:cubicBezTo>
                <a:cubicBezTo>
                  <a:pt x="187" y="64"/>
                  <a:pt x="197" y="53"/>
                  <a:pt x="212" y="50"/>
                </a:cubicBezTo>
                <a:cubicBezTo>
                  <a:pt x="215" y="49"/>
                  <a:pt x="218" y="49"/>
                  <a:pt x="221" y="49"/>
                </a:cubicBezTo>
                <a:cubicBezTo>
                  <a:pt x="224" y="48"/>
                  <a:pt x="226" y="48"/>
                  <a:pt x="228" y="48"/>
                </a:cubicBezTo>
                <a:cubicBezTo>
                  <a:pt x="230" y="47"/>
                  <a:pt x="233" y="44"/>
                  <a:pt x="237" y="41"/>
                </a:cubicBezTo>
                <a:cubicBezTo>
                  <a:pt x="243" y="35"/>
                  <a:pt x="250" y="29"/>
                  <a:pt x="261" y="26"/>
                </a:cubicBezTo>
                <a:cubicBezTo>
                  <a:pt x="270" y="45"/>
                  <a:pt x="270" y="45"/>
                  <a:pt x="270" y="45"/>
                </a:cubicBezTo>
                <a:cubicBezTo>
                  <a:pt x="265" y="25"/>
                  <a:pt x="265" y="25"/>
                  <a:pt x="265" y="25"/>
                </a:cubicBezTo>
                <a:cubicBezTo>
                  <a:pt x="262" y="28"/>
                  <a:pt x="262" y="28"/>
                  <a:pt x="262" y="28"/>
                </a:cubicBezTo>
                <a:cubicBezTo>
                  <a:pt x="262" y="27"/>
                  <a:pt x="263" y="25"/>
                  <a:pt x="264" y="23"/>
                </a:cubicBezTo>
                <a:cubicBezTo>
                  <a:pt x="266" y="16"/>
                  <a:pt x="271" y="4"/>
                  <a:pt x="284" y="1"/>
                </a:cubicBezTo>
                <a:cubicBezTo>
                  <a:pt x="287" y="0"/>
                  <a:pt x="287" y="0"/>
                  <a:pt x="287" y="0"/>
                </a:cubicBezTo>
                <a:cubicBezTo>
                  <a:pt x="290" y="0"/>
                  <a:pt x="290" y="0"/>
                  <a:pt x="290" y="0"/>
                </a:cubicBezTo>
                <a:cubicBezTo>
                  <a:pt x="301" y="0"/>
                  <a:pt x="310" y="7"/>
                  <a:pt x="316" y="17"/>
                </a:cubicBezTo>
                <a:cubicBezTo>
                  <a:pt x="317" y="21"/>
                  <a:pt x="318" y="24"/>
                  <a:pt x="319" y="28"/>
                </a:cubicBezTo>
                <a:cubicBezTo>
                  <a:pt x="320" y="30"/>
                  <a:pt x="320" y="31"/>
                  <a:pt x="321" y="33"/>
                </a:cubicBezTo>
                <a:cubicBezTo>
                  <a:pt x="323" y="37"/>
                  <a:pt x="328" y="41"/>
                  <a:pt x="333" y="46"/>
                </a:cubicBezTo>
                <a:cubicBezTo>
                  <a:pt x="351" y="60"/>
                  <a:pt x="351" y="60"/>
                  <a:pt x="351" y="60"/>
                </a:cubicBezTo>
                <a:cubicBezTo>
                  <a:pt x="336" y="77"/>
                  <a:pt x="336" y="77"/>
                  <a:pt x="336" y="77"/>
                </a:cubicBezTo>
                <a:cubicBezTo>
                  <a:pt x="301" y="110"/>
                  <a:pt x="301" y="110"/>
                  <a:pt x="301" y="110"/>
                </a:cubicBezTo>
                <a:cubicBezTo>
                  <a:pt x="298" y="113"/>
                  <a:pt x="293" y="117"/>
                  <a:pt x="293" y="120"/>
                </a:cubicBezTo>
                <a:cubicBezTo>
                  <a:pt x="293" y="121"/>
                  <a:pt x="293" y="125"/>
                  <a:pt x="293" y="128"/>
                </a:cubicBezTo>
                <a:cubicBezTo>
                  <a:pt x="294" y="134"/>
                  <a:pt x="295" y="142"/>
                  <a:pt x="293" y="151"/>
                </a:cubicBezTo>
                <a:cubicBezTo>
                  <a:pt x="288" y="172"/>
                  <a:pt x="267" y="182"/>
                  <a:pt x="258" y="187"/>
                </a:cubicBezTo>
                <a:cubicBezTo>
                  <a:pt x="228" y="202"/>
                  <a:pt x="228" y="202"/>
                  <a:pt x="228" y="202"/>
                </a:cubicBezTo>
                <a:cubicBezTo>
                  <a:pt x="221" y="205"/>
                  <a:pt x="215" y="209"/>
                  <a:pt x="212" y="212"/>
                </a:cubicBezTo>
                <a:cubicBezTo>
                  <a:pt x="211" y="215"/>
                  <a:pt x="213" y="217"/>
                  <a:pt x="215" y="218"/>
                </a:cubicBezTo>
                <a:cubicBezTo>
                  <a:pt x="218" y="220"/>
                  <a:pt x="220" y="222"/>
                  <a:pt x="223" y="224"/>
                </a:cubicBezTo>
                <a:cubicBezTo>
                  <a:pt x="231" y="230"/>
                  <a:pt x="236" y="238"/>
                  <a:pt x="240" y="244"/>
                </a:cubicBezTo>
                <a:cubicBezTo>
                  <a:pt x="252" y="261"/>
                  <a:pt x="252" y="261"/>
                  <a:pt x="252" y="261"/>
                </a:cubicBezTo>
                <a:cubicBezTo>
                  <a:pt x="238" y="278"/>
                  <a:pt x="238" y="278"/>
                  <a:pt x="238" y="278"/>
                </a:cubicBezTo>
                <a:cubicBezTo>
                  <a:pt x="236" y="278"/>
                  <a:pt x="235" y="279"/>
                  <a:pt x="234" y="280"/>
                </a:cubicBezTo>
                <a:cubicBezTo>
                  <a:pt x="229" y="287"/>
                  <a:pt x="225" y="292"/>
                  <a:pt x="218" y="296"/>
                </a:cubicBezTo>
                <a:cubicBezTo>
                  <a:pt x="213" y="299"/>
                  <a:pt x="207" y="299"/>
                  <a:pt x="202" y="300"/>
                </a:cubicBezTo>
                <a:cubicBezTo>
                  <a:pt x="201" y="300"/>
                  <a:pt x="199" y="300"/>
                  <a:pt x="198" y="300"/>
                </a:cubicBezTo>
                <a:cubicBezTo>
                  <a:pt x="196" y="304"/>
                  <a:pt x="194" y="307"/>
                  <a:pt x="190" y="310"/>
                </a:cubicBezTo>
                <a:cubicBezTo>
                  <a:pt x="184" y="315"/>
                  <a:pt x="177" y="317"/>
                  <a:pt x="168" y="317"/>
                </a:cubicBezTo>
                <a:cubicBezTo>
                  <a:pt x="165" y="317"/>
                  <a:pt x="163" y="317"/>
                  <a:pt x="160" y="317"/>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87"/>
          <p:cNvSpPr>
            <a:spLocks/>
          </p:cNvSpPr>
          <p:nvPr/>
        </p:nvSpPr>
        <p:spPr bwMode="auto">
          <a:xfrm>
            <a:off x="17537113" y="4895850"/>
            <a:ext cx="611188" cy="825500"/>
          </a:xfrm>
          <a:custGeom>
            <a:avLst/>
            <a:gdLst>
              <a:gd name="T0" fmla="*/ 40 w 193"/>
              <a:gd name="T1" fmla="*/ 261 h 261"/>
              <a:gd name="T2" fmla="*/ 32 w 193"/>
              <a:gd name="T3" fmla="*/ 257 h 261"/>
              <a:gd name="T4" fmla="*/ 21 w 193"/>
              <a:gd name="T5" fmla="*/ 229 h 261"/>
              <a:gd name="T6" fmla="*/ 15 w 193"/>
              <a:gd name="T7" fmla="*/ 198 h 261"/>
              <a:gd name="T8" fmla="*/ 16 w 193"/>
              <a:gd name="T9" fmla="*/ 196 h 261"/>
              <a:gd name="T10" fmla="*/ 18 w 193"/>
              <a:gd name="T11" fmla="*/ 182 h 261"/>
              <a:gd name="T12" fmla="*/ 20 w 193"/>
              <a:gd name="T13" fmla="*/ 178 h 261"/>
              <a:gd name="T14" fmla="*/ 22 w 193"/>
              <a:gd name="T15" fmla="*/ 176 h 261"/>
              <a:gd name="T16" fmla="*/ 26 w 193"/>
              <a:gd name="T17" fmla="*/ 157 h 261"/>
              <a:gd name="T18" fmla="*/ 22 w 193"/>
              <a:gd name="T19" fmla="*/ 142 h 261"/>
              <a:gd name="T20" fmla="*/ 8 w 193"/>
              <a:gd name="T21" fmla="*/ 110 h 261"/>
              <a:gd name="T22" fmla="*/ 13 w 193"/>
              <a:gd name="T23" fmla="*/ 98 h 261"/>
              <a:gd name="T24" fmla="*/ 8 w 193"/>
              <a:gd name="T25" fmla="*/ 90 h 261"/>
              <a:gd name="T26" fmla="*/ 8 w 193"/>
              <a:gd name="T27" fmla="*/ 66 h 261"/>
              <a:gd name="T28" fmla="*/ 8 w 193"/>
              <a:gd name="T29" fmla="*/ 65 h 261"/>
              <a:gd name="T30" fmla="*/ 0 w 193"/>
              <a:gd name="T31" fmla="*/ 40 h 261"/>
              <a:gd name="T32" fmla="*/ 30 w 193"/>
              <a:gd name="T33" fmla="*/ 42 h 261"/>
              <a:gd name="T34" fmla="*/ 53 w 193"/>
              <a:gd name="T35" fmla="*/ 44 h 261"/>
              <a:gd name="T36" fmla="*/ 58 w 193"/>
              <a:gd name="T37" fmla="*/ 44 h 261"/>
              <a:gd name="T38" fmla="*/ 70 w 193"/>
              <a:gd name="T39" fmla="*/ 33 h 261"/>
              <a:gd name="T40" fmla="*/ 89 w 193"/>
              <a:gd name="T41" fmla="*/ 27 h 261"/>
              <a:gd name="T42" fmla="*/ 93 w 193"/>
              <a:gd name="T43" fmla="*/ 26 h 261"/>
              <a:gd name="T44" fmla="*/ 100 w 193"/>
              <a:gd name="T45" fmla="*/ 18 h 261"/>
              <a:gd name="T46" fmla="*/ 111 w 193"/>
              <a:gd name="T47" fmla="*/ 9 h 261"/>
              <a:gd name="T48" fmla="*/ 127 w 193"/>
              <a:gd name="T49" fmla="*/ 0 h 261"/>
              <a:gd name="T50" fmla="*/ 155 w 193"/>
              <a:gd name="T51" fmla="*/ 41 h 261"/>
              <a:gd name="T52" fmla="*/ 184 w 193"/>
              <a:gd name="T53" fmla="*/ 92 h 261"/>
              <a:gd name="T54" fmla="*/ 183 w 193"/>
              <a:gd name="T55" fmla="*/ 164 h 261"/>
              <a:gd name="T56" fmla="*/ 178 w 193"/>
              <a:gd name="T57" fmla="*/ 194 h 261"/>
              <a:gd name="T58" fmla="*/ 173 w 193"/>
              <a:gd name="T59" fmla="*/ 215 h 261"/>
              <a:gd name="T60" fmla="*/ 145 w 193"/>
              <a:gd name="T61" fmla="*/ 233 h 261"/>
              <a:gd name="T62" fmla="*/ 143 w 193"/>
              <a:gd name="T63" fmla="*/ 233 h 261"/>
              <a:gd name="T64" fmla="*/ 121 w 193"/>
              <a:gd name="T65" fmla="*/ 243 h 261"/>
              <a:gd name="T66" fmla="*/ 112 w 193"/>
              <a:gd name="T67" fmla="*/ 242 h 261"/>
              <a:gd name="T68" fmla="*/ 109 w 193"/>
              <a:gd name="T69" fmla="*/ 244 h 261"/>
              <a:gd name="T70" fmla="*/ 104 w 193"/>
              <a:gd name="T71" fmla="*/ 247 h 261"/>
              <a:gd name="T72" fmla="*/ 95 w 193"/>
              <a:gd name="T73" fmla="*/ 248 h 261"/>
              <a:gd name="T74" fmla="*/ 89 w 193"/>
              <a:gd name="T75" fmla="*/ 248 h 261"/>
              <a:gd name="T76" fmla="*/ 66 w 193"/>
              <a:gd name="T77" fmla="*/ 257 h 261"/>
              <a:gd name="T78" fmla="*/ 47 w 193"/>
              <a:gd name="T79" fmla="*/ 261 h 261"/>
              <a:gd name="T80" fmla="*/ 40 w 193"/>
              <a:gd name="T8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261">
                <a:moveTo>
                  <a:pt x="40" y="261"/>
                </a:moveTo>
                <a:cubicBezTo>
                  <a:pt x="32" y="257"/>
                  <a:pt x="32" y="257"/>
                  <a:pt x="32" y="257"/>
                </a:cubicBezTo>
                <a:cubicBezTo>
                  <a:pt x="21" y="249"/>
                  <a:pt x="21" y="236"/>
                  <a:pt x="21" y="229"/>
                </a:cubicBezTo>
                <a:cubicBezTo>
                  <a:pt x="17" y="223"/>
                  <a:pt x="9" y="212"/>
                  <a:pt x="15" y="198"/>
                </a:cubicBezTo>
                <a:cubicBezTo>
                  <a:pt x="16" y="196"/>
                  <a:pt x="16" y="196"/>
                  <a:pt x="16" y="196"/>
                </a:cubicBezTo>
                <a:cubicBezTo>
                  <a:pt x="15" y="192"/>
                  <a:pt x="15" y="187"/>
                  <a:pt x="18" y="182"/>
                </a:cubicBezTo>
                <a:cubicBezTo>
                  <a:pt x="20" y="178"/>
                  <a:pt x="20" y="178"/>
                  <a:pt x="20" y="178"/>
                </a:cubicBezTo>
                <a:cubicBezTo>
                  <a:pt x="22" y="176"/>
                  <a:pt x="22" y="176"/>
                  <a:pt x="22" y="176"/>
                </a:cubicBezTo>
                <a:cubicBezTo>
                  <a:pt x="22" y="170"/>
                  <a:pt x="23" y="164"/>
                  <a:pt x="26" y="157"/>
                </a:cubicBezTo>
                <a:cubicBezTo>
                  <a:pt x="23" y="152"/>
                  <a:pt x="22" y="146"/>
                  <a:pt x="22" y="142"/>
                </a:cubicBezTo>
                <a:cubicBezTo>
                  <a:pt x="10" y="133"/>
                  <a:pt x="5" y="121"/>
                  <a:pt x="8" y="110"/>
                </a:cubicBezTo>
                <a:cubicBezTo>
                  <a:pt x="9" y="105"/>
                  <a:pt x="10" y="101"/>
                  <a:pt x="13" y="98"/>
                </a:cubicBezTo>
                <a:cubicBezTo>
                  <a:pt x="11" y="96"/>
                  <a:pt x="9" y="93"/>
                  <a:pt x="8" y="90"/>
                </a:cubicBezTo>
                <a:cubicBezTo>
                  <a:pt x="4" y="80"/>
                  <a:pt x="7" y="71"/>
                  <a:pt x="8" y="66"/>
                </a:cubicBezTo>
                <a:cubicBezTo>
                  <a:pt x="8" y="65"/>
                  <a:pt x="8" y="65"/>
                  <a:pt x="8" y="65"/>
                </a:cubicBezTo>
                <a:cubicBezTo>
                  <a:pt x="0" y="40"/>
                  <a:pt x="0" y="40"/>
                  <a:pt x="0" y="40"/>
                </a:cubicBezTo>
                <a:cubicBezTo>
                  <a:pt x="30" y="42"/>
                  <a:pt x="30" y="42"/>
                  <a:pt x="30" y="42"/>
                </a:cubicBezTo>
                <a:cubicBezTo>
                  <a:pt x="33" y="42"/>
                  <a:pt x="53" y="44"/>
                  <a:pt x="53" y="44"/>
                </a:cubicBezTo>
                <a:cubicBezTo>
                  <a:pt x="55" y="44"/>
                  <a:pt x="56" y="44"/>
                  <a:pt x="58" y="44"/>
                </a:cubicBezTo>
                <a:cubicBezTo>
                  <a:pt x="63" y="40"/>
                  <a:pt x="66" y="36"/>
                  <a:pt x="70" y="33"/>
                </a:cubicBezTo>
                <a:cubicBezTo>
                  <a:pt x="76" y="28"/>
                  <a:pt x="84" y="28"/>
                  <a:pt x="89" y="27"/>
                </a:cubicBezTo>
                <a:cubicBezTo>
                  <a:pt x="90" y="27"/>
                  <a:pt x="93" y="27"/>
                  <a:pt x="93" y="26"/>
                </a:cubicBezTo>
                <a:cubicBezTo>
                  <a:pt x="93" y="26"/>
                  <a:pt x="98" y="20"/>
                  <a:pt x="100" y="18"/>
                </a:cubicBezTo>
                <a:cubicBezTo>
                  <a:pt x="103" y="15"/>
                  <a:pt x="107" y="12"/>
                  <a:pt x="111" y="9"/>
                </a:cubicBezTo>
                <a:cubicBezTo>
                  <a:pt x="127" y="0"/>
                  <a:pt x="127" y="0"/>
                  <a:pt x="127" y="0"/>
                </a:cubicBezTo>
                <a:cubicBezTo>
                  <a:pt x="155" y="41"/>
                  <a:pt x="155" y="41"/>
                  <a:pt x="155" y="41"/>
                </a:cubicBezTo>
                <a:cubicBezTo>
                  <a:pt x="165" y="56"/>
                  <a:pt x="176" y="73"/>
                  <a:pt x="184" y="92"/>
                </a:cubicBezTo>
                <a:cubicBezTo>
                  <a:pt x="193" y="118"/>
                  <a:pt x="187" y="142"/>
                  <a:pt x="183" y="164"/>
                </a:cubicBezTo>
                <a:cubicBezTo>
                  <a:pt x="181" y="174"/>
                  <a:pt x="178" y="184"/>
                  <a:pt x="178" y="194"/>
                </a:cubicBezTo>
                <a:cubicBezTo>
                  <a:pt x="177" y="200"/>
                  <a:pt x="177" y="207"/>
                  <a:pt x="173" y="215"/>
                </a:cubicBezTo>
                <a:cubicBezTo>
                  <a:pt x="168" y="226"/>
                  <a:pt x="157" y="233"/>
                  <a:pt x="145" y="233"/>
                </a:cubicBezTo>
                <a:cubicBezTo>
                  <a:pt x="143" y="233"/>
                  <a:pt x="143" y="233"/>
                  <a:pt x="143" y="233"/>
                </a:cubicBezTo>
                <a:cubicBezTo>
                  <a:pt x="134" y="242"/>
                  <a:pt x="126" y="243"/>
                  <a:pt x="121" y="243"/>
                </a:cubicBezTo>
                <a:cubicBezTo>
                  <a:pt x="118" y="243"/>
                  <a:pt x="115" y="243"/>
                  <a:pt x="112" y="242"/>
                </a:cubicBezTo>
                <a:cubicBezTo>
                  <a:pt x="111" y="243"/>
                  <a:pt x="110" y="244"/>
                  <a:pt x="109" y="244"/>
                </a:cubicBezTo>
                <a:cubicBezTo>
                  <a:pt x="104" y="247"/>
                  <a:pt x="104" y="247"/>
                  <a:pt x="104" y="247"/>
                </a:cubicBezTo>
                <a:cubicBezTo>
                  <a:pt x="95" y="248"/>
                  <a:pt x="95" y="248"/>
                  <a:pt x="95" y="248"/>
                </a:cubicBezTo>
                <a:cubicBezTo>
                  <a:pt x="93" y="248"/>
                  <a:pt x="91" y="248"/>
                  <a:pt x="89" y="248"/>
                </a:cubicBezTo>
                <a:cubicBezTo>
                  <a:pt x="82" y="252"/>
                  <a:pt x="74" y="255"/>
                  <a:pt x="66" y="257"/>
                </a:cubicBezTo>
                <a:cubicBezTo>
                  <a:pt x="59" y="259"/>
                  <a:pt x="53" y="261"/>
                  <a:pt x="47" y="261"/>
                </a:cubicBezTo>
                <a:lnTo>
                  <a:pt x="40" y="26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88"/>
          <p:cNvSpPr>
            <a:spLocks/>
          </p:cNvSpPr>
          <p:nvPr/>
        </p:nvSpPr>
        <p:spPr bwMode="auto">
          <a:xfrm>
            <a:off x="14293850" y="8553450"/>
            <a:ext cx="788988" cy="709613"/>
          </a:xfrm>
          <a:custGeom>
            <a:avLst/>
            <a:gdLst>
              <a:gd name="T0" fmla="*/ 108 w 249"/>
              <a:gd name="T1" fmla="*/ 221 h 224"/>
              <a:gd name="T2" fmla="*/ 69 w 249"/>
              <a:gd name="T3" fmla="*/ 204 h 224"/>
              <a:gd name="T4" fmla="*/ 55 w 249"/>
              <a:gd name="T5" fmla="*/ 195 h 224"/>
              <a:gd name="T6" fmla="*/ 33 w 249"/>
              <a:gd name="T7" fmla="*/ 185 h 224"/>
              <a:gd name="T8" fmla="*/ 21 w 249"/>
              <a:gd name="T9" fmla="*/ 161 h 224"/>
              <a:gd name="T10" fmla="*/ 20 w 249"/>
              <a:gd name="T11" fmla="*/ 153 h 224"/>
              <a:gd name="T12" fmla="*/ 24 w 249"/>
              <a:gd name="T13" fmla="*/ 146 h 224"/>
              <a:gd name="T14" fmla="*/ 27 w 249"/>
              <a:gd name="T15" fmla="*/ 139 h 224"/>
              <a:gd name="T16" fmla="*/ 27 w 249"/>
              <a:gd name="T17" fmla="*/ 113 h 224"/>
              <a:gd name="T18" fmla="*/ 20 w 249"/>
              <a:gd name="T19" fmla="*/ 103 h 224"/>
              <a:gd name="T20" fmla="*/ 8 w 249"/>
              <a:gd name="T21" fmla="*/ 84 h 224"/>
              <a:gd name="T22" fmla="*/ 11 w 249"/>
              <a:gd name="T23" fmla="*/ 31 h 224"/>
              <a:gd name="T24" fmla="*/ 34 w 249"/>
              <a:gd name="T25" fmla="*/ 10 h 224"/>
              <a:gd name="T26" fmla="*/ 66 w 249"/>
              <a:gd name="T27" fmla="*/ 3 h 224"/>
              <a:gd name="T28" fmla="*/ 84 w 249"/>
              <a:gd name="T29" fmla="*/ 4 h 224"/>
              <a:gd name="T30" fmla="*/ 99 w 249"/>
              <a:gd name="T31" fmla="*/ 5 h 224"/>
              <a:gd name="T32" fmla="*/ 113 w 249"/>
              <a:gd name="T33" fmla="*/ 3 h 224"/>
              <a:gd name="T34" fmla="*/ 124 w 249"/>
              <a:gd name="T35" fmla="*/ 0 h 224"/>
              <a:gd name="T36" fmla="*/ 135 w 249"/>
              <a:gd name="T37" fmla="*/ 11 h 224"/>
              <a:gd name="T38" fmla="*/ 138 w 249"/>
              <a:gd name="T39" fmla="*/ 16 h 224"/>
              <a:gd name="T40" fmla="*/ 140 w 249"/>
              <a:gd name="T41" fmla="*/ 14 h 224"/>
              <a:gd name="T42" fmla="*/ 148 w 249"/>
              <a:gd name="T43" fmla="*/ 13 h 224"/>
              <a:gd name="T44" fmla="*/ 159 w 249"/>
              <a:gd name="T45" fmla="*/ 13 h 224"/>
              <a:gd name="T46" fmla="*/ 165 w 249"/>
              <a:gd name="T47" fmla="*/ 12 h 224"/>
              <a:gd name="T48" fmla="*/ 169 w 249"/>
              <a:gd name="T49" fmla="*/ 12 h 224"/>
              <a:gd name="T50" fmla="*/ 183 w 249"/>
              <a:gd name="T51" fmla="*/ 13 h 224"/>
              <a:gd name="T52" fmla="*/ 197 w 249"/>
              <a:gd name="T53" fmla="*/ 12 h 224"/>
              <a:gd name="T54" fmla="*/ 214 w 249"/>
              <a:gd name="T55" fmla="*/ 12 h 224"/>
              <a:gd name="T56" fmla="*/ 235 w 249"/>
              <a:gd name="T57" fmla="*/ 12 h 224"/>
              <a:gd name="T58" fmla="*/ 234 w 249"/>
              <a:gd name="T59" fmla="*/ 33 h 224"/>
              <a:gd name="T60" fmla="*/ 235 w 249"/>
              <a:gd name="T61" fmla="*/ 39 h 224"/>
              <a:gd name="T62" fmla="*/ 243 w 249"/>
              <a:gd name="T63" fmla="*/ 50 h 224"/>
              <a:gd name="T64" fmla="*/ 243 w 249"/>
              <a:gd name="T65" fmla="*/ 81 h 224"/>
              <a:gd name="T66" fmla="*/ 240 w 249"/>
              <a:gd name="T67" fmla="*/ 89 h 224"/>
              <a:gd name="T68" fmla="*/ 242 w 249"/>
              <a:gd name="T69" fmla="*/ 94 h 224"/>
              <a:gd name="T70" fmla="*/ 240 w 249"/>
              <a:gd name="T71" fmla="*/ 121 h 224"/>
              <a:gd name="T72" fmla="*/ 233 w 249"/>
              <a:gd name="T73" fmla="*/ 129 h 224"/>
              <a:gd name="T74" fmla="*/ 196 w 249"/>
              <a:gd name="T75" fmla="*/ 147 h 224"/>
              <a:gd name="T76" fmla="*/ 194 w 249"/>
              <a:gd name="T77" fmla="*/ 147 h 224"/>
              <a:gd name="T78" fmla="*/ 192 w 249"/>
              <a:gd name="T79" fmla="*/ 151 h 224"/>
              <a:gd name="T80" fmla="*/ 189 w 249"/>
              <a:gd name="T81" fmla="*/ 154 h 224"/>
              <a:gd name="T82" fmla="*/ 184 w 249"/>
              <a:gd name="T83" fmla="*/ 157 h 224"/>
              <a:gd name="T84" fmla="*/ 176 w 249"/>
              <a:gd name="T85" fmla="*/ 172 h 224"/>
              <a:gd name="T86" fmla="*/ 150 w 249"/>
              <a:gd name="T87" fmla="*/ 193 h 224"/>
              <a:gd name="T88" fmla="*/ 145 w 249"/>
              <a:gd name="T89" fmla="*/ 194 h 224"/>
              <a:gd name="T90" fmla="*/ 120 w 249"/>
              <a:gd name="T91" fmla="*/ 224 h 224"/>
              <a:gd name="T92" fmla="*/ 108 w 249"/>
              <a:gd name="T93" fmla="*/ 22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9" h="224">
                <a:moveTo>
                  <a:pt x="108" y="221"/>
                </a:moveTo>
                <a:cubicBezTo>
                  <a:pt x="91" y="219"/>
                  <a:pt x="79" y="211"/>
                  <a:pt x="69" y="204"/>
                </a:cubicBezTo>
                <a:cubicBezTo>
                  <a:pt x="64" y="200"/>
                  <a:pt x="59" y="197"/>
                  <a:pt x="55" y="195"/>
                </a:cubicBezTo>
                <a:cubicBezTo>
                  <a:pt x="47" y="193"/>
                  <a:pt x="39" y="191"/>
                  <a:pt x="33" y="185"/>
                </a:cubicBezTo>
                <a:cubicBezTo>
                  <a:pt x="24" y="177"/>
                  <a:pt x="22" y="168"/>
                  <a:pt x="21" y="161"/>
                </a:cubicBezTo>
                <a:cubicBezTo>
                  <a:pt x="20" y="153"/>
                  <a:pt x="20" y="153"/>
                  <a:pt x="20" y="153"/>
                </a:cubicBezTo>
                <a:cubicBezTo>
                  <a:pt x="24" y="146"/>
                  <a:pt x="24" y="146"/>
                  <a:pt x="24" y="146"/>
                </a:cubicBezTo>
                <a:cubicBezTo>
                  <a:pt x="27" y="142"/>
                  <a:pt x="27" y="141"/>
                  <a:pt x="27" y="139"/>
                </a:cubicBezTo>
                <a:cubicBezTo>
                  <a:pt x="29" y="130"/>
                  <a:pt x="31" y="120"/>
                  <a:pt x="27" y="113"/>
                </a:cubicBezTo>
                <a:cubicBezTo>
                  <a:pt x="26" y="110"/>
                  <a:pt x="23" y="106"/>
                  <a:pt x="20" y="103"/>
                </a:cubicBezTo>
                <a:cubicBezTo>
                  <a:pt x="16" y="97"/>
                  <a:pt x="11" y="92"/>
                  <a:pt x="8" y="84"/>
                </a:cubicBezTo>
                <a:cubicBezTo>
                  <a:pt x="0" y="67"/>
                  <a:pt x="2" y="47"/>
                  <a:pt x="11" y="31"/>
                </a:cubicBezTo>
                <a:cubicBezTo>
                  <a:pt x="17" y="22"/>
                  <a:pt x="25" y="14"/>
                  <a:pt x="34" y="10"/>
                </a:cubicBezTo>
                <a:cubicBezTo>
                  <a:pt x="46" y="4"/>
                  <a:pt x="58" y="3"/>
                  <a:pt x="66" y="3"/>
                </a:cubicBezTo>
                <a:cubicBezTo>
                  <a:pt x="72" y="3"/>
                  <a:pt x="78" y="3"/>
                  <a:pt x="84" y="4"/>
                </a:cubicBezTo>
                <a:cubicBezTo>
                  <a:pt x="89" y="4"/>
                  <a:pt x="94" y="5"/>
                  <a:pt x="99" y="5"/>
                </a:cubicBezTo>
                <a:cubicBezTo>
                  <a:pt x="105" y="5"/>
                  <a:pt x="109" y="4"/>
                  <a:pt x="113" y="3"/>
                </a:cubicBezTo>
                <a:cubicBezTo>
                  <a:pt x="124" y="0"/>
                  <a:pt x="124" y="0"/>
                  <a:pt x="124" y="0"/>
                </a:cubicBezTo>
                <a:cubicBezTo>
                  <a:pt x="135" y="11"/>
                  <a:pt x="135" y="11"/>
                  <a:pt x="135" y="11"/>
                </a:cubicBezTo>
                <a:cubicBezTo>
                  <a:pt x="138" y="16"/>
                  <a:pt x="138" y="16"/>
                  <a:pt x="138" y="16"/>
                </a:cubicBezTo>
                <a:cubicBezTo>
                  <a:pt x="137" y="14"/>
                  <a:pt x="139" y="14"/>
                  <a:pt x="140" y="14"/>
                </a:cubicBezTo>
                <a:cubicBezTo>
                  <a:pt x="144" y="14"/>
                  <a:pt x="146" y="13"/>
                  <a:pt x="148" y="13"/>
                </a:cubicBezTo>
                <a:cubicBezTo>
                  <a:pt x="159" y="13"/>
                  <a:pt x="159" y="13"/>
                  <a:pt x="159" y="13"/>
                </a:cubicBezTo>
                <a:cubicBezTo>
                  <a:pt x="165" y="12"/>
                  <a:pt x="165" y="12"/>
                  <a:pt x="165" y="12"/>
                </a:cubicBezTo>
                <a:cubicBezTo>
                  <a:pt x="169" y="12"/>
                  <a:pt x="169" y="12"/>
                  <a:pt x="169" y="12"/>
                </a:cubicBezTo>
                <a:cubicBezTo>
                  <a:pt x="171" y="12"/>
                  <a:pt x="181" y="13"/>
                  <a:pt x="183" y="13"/>
                </a:cubicBezTo>
                <a:cubicBezTo>
                  <a:pt x="188" y="13"/>
                  <a:pt x="193" y="13"/>
                  <a:pt x="197" y="12"/>
                </a:cubicBezTo>
                <a:cubicBezTo>
                  <a:pt x="203" y="12"/>
                  <a:pt x="208" y="12"/>
                  <a:pt x="214" y="12"/>
                </a:cubicBezTo>
                <a:cubicBezTo>
                  <a:pt x="235" y="12"/>
                  <a:pt x="235" y="12"/>
                  <a:pt x="235" y="12"/>
                </a:cubicBezTo>
                <a:cubicBezTo>
                  <a:pt x="234" y="33"/>
                  <a:pt x="234" y="33"/>
                  <a:pt x="234" y="33"/>
                </a:cubicBezTo>
                <a:cubicBezTo>
                  <a:pt x="234" y="34"/>
                  <a:pt x="234" y="37"/>
                  <a:pt x="235" y="39"/>
                </a:cubicBezTo>
                <a:cubicBezTo>
                  <a:pt x="239" y="43"/>
                  <a:pt x="241" y="46"/>
                  <a:pt x="243" y="50"/>
                </a:cubicBezTo>
                <a:cubicBezTo>
                  <a:pt x="249" y="62"/>
                  <a:pt x="245" y="73"/>
                  <a:pt x="243" y="81"/>
                </a:cubicBezTo>
                <a:cubicBezTo>
                  <a:pt x="242" y="84"/>
                  <a:pt x="240" y="88"/>
                  <a:pt x="240" y="89"/>
                </a:cubicBezTo>
                <a:cubicBezTo>
                  <a:pt x="241" y="91"/>
                  <a:pt x="241" y="92"/>
                  <a:pt x="242" y="94"/>
                </a:cubicBezTo>
                <a:cubicBezTo>
                  <a:pt x="244" y="100"/>
                  <a:pt x="247" y="110"/>
                  <a:pt x="240" y="121"/>
                </a:cubicBezTo>
                <a:cubicBezTo>
                  <a:pt x="238" y="125"/>
                  <a:pt x="235" y="127"/>
                  <a:pt x="233" y="129"/>
                </a:cubicBezTo>
                <a:cubicBezTo>
                  <a:pt x="223" y="137"/>
                  <a:pt x="211" y="145"/>
                  <a:pt x="196" y="147"/>
                </a:cubicBezTo>
                <a:cubicBezTo>
                  <a:pt x="194" y="147"/>
                  <a:pt x="194" y="147"/>
                  <a:pt x="194" y="147"/>
                </a:cubicBezTo>
                <a:cubicBezTo>
                  <a:pt x="193" y="149"/>
                  <a:pt x="192" y="150"/>
                  <a:pt x="192" y="151"/>
                </a:cubicBezTo>
                <a:cubicBezTo>
                  <a:pt x="189" y="154"/>
                  <a:pt x="189" y="154"/>
                  <a:pt x="189" y="154"/>
                </a:cubicBezTo>
                <a:cubicBezTo>
                  <a:pt x="184" y="157"/>
                  <a:pt x="184" y="157"/>
                  <a:pt x="184" y="157"/>
                </a:cubicBezTo>
                <a:cubicBezTo>
                  <a:pt x="176" y="172"/>
                  <a:pt x="176" y="172"/>
                  <a:pt x="176" y="172"/>
                </a:cubicBezTo>
                <a:cubicBezTo>
                  <a:pt x="173" y="178"/>
                  <a:pt x="166" y="192"/>
                  <a:pt x="150" y="193"/>
                </a:cubicBezTo>
                <a:cubicBezTo>
                  <a:pt x="145" y="194"/>
                  <a:pt x="145" y="194"/>
                  <a:pt x="145" y="194"/>
                </a:cubicBezTo>
                <a:cubicBezTo>
                  <a:pt x="120" y="224"/>
                  <a:pt x="120" y="224"/>
                  <a:pt x="120" y="224"/>
                </a:cubicBezTo>
                <a:lnTo>
                  <a:pt x="108" y="221"/>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89"/>
          <p:cNvSpPr>
            <a:spLocks/>
          </p:cNvSpPr>
          <p:nvPr/>
        </p:nvSpPr>
        <p:spPr bwMode="auto">
          <a:xfrm>
            <a:off x="13984288" y="9656763"/>
            <a:ext cx="703263" cy="819150"/>
          </a:xfrm>
          <a:custGeom>
            <a:avLst/>
            <a:gdLst>
              <a:gd name="T0" fmla="*/ 164 w 222"/>
              <a:gd name="T1" fmla="*/ 259 h 259"/>
              <a:gd name="T2" fmla="*/ 143 w 222"/>
              <a:gd name="T3" fmla="*/ 251 h 259"/>
              <a:gd name="T4" fmla="*/ 131 w 222"/>
              <a:gd name="T5" fmla="*/ 238 h 259"/>
              <a:gd name="T6" fmla="*/ 122 w 222"/>
              <a:gd name="T7" fmla="*/ 229 h 259"/>
              <a:gd name="T8" fmla="*/ 107 w 222"/>
              <a:gd name="T9" fmla="*/ 221 h 259"/>
              <a:gd name="T10" fmla="*/ 79 w 222"/>
              <a:gd name="T11" fmla="*/ 212 h 259"/>
              <a:gd name="T12" fmla="*/ 70 w 222"/>
              <a:gd name="T13" fmla="*/ 196 h 259"/>
              <a:gd name="T14" fmla="*/ 38 w 222"/>
              <a:gd name="T15" fmla="*/ 123 h 259"/>
              <a:gd name="T16" fmla="*/ 27 w 222"/>
              <a:gd name="T17" fmla="*/ 101 h 259"/>
              <a:gd name="T18" fmla="*/ 26 w 222"/>
              <a:gd name="T19" fmla="*/ 84 h 259"/>
              <a:gd name="T20" fmla="*/ 26 w 222"/>
              <a:gd name="T21" fmla="*/ 80 h 259"/>
              <a:gd name="T22" fmla="*/ 12 w 222"/>
              <a:gd name="T23" fmla="*/ 47 h 259"/>
              <a:gd name="T24" fmla="*/ 7 w 222"/>
              <a:gd name="T25" fmla="*/ 37 h 259"/>
              <a:gd name="T26" fmla="*/ 0 w 222"/>
              <a:gd name="T27" fmla="*/ 21 h 259"/>
              <a:gd name="T28" fmla="*/ 16 w 222"/>
              <a:gd name="T29" fmla="*/ 12 h 259"/>
              <a:gd name="T30" fmla="*/ 25 w 222"/>
              <a:gd name="T31" fmla="*/ 5 h 259"/>
              <a:gd name="T32" fmla="*/ 40 w 222"/>
              <a:gd name="T33" fmla="*/ 0 h 259"/>
              <a:gd name="T34" fmla="*/ 67 w 222"/>
              <a:gd name="T35" fmla="*/ 14 h 259"/>
              <a:gd name="T36" fmla="*/ 76 w 222"/>
              <a:gd name="T37" fmla="*/ 32 h 259"/>
              <a:gd name="T38" fmla="*/ 85 w 222"/>
              <a:gd name="T39" fmla="*/ 31 h 259"/>
              <a:gd name="T40" fmla="*/ 90 w 222"/>
              <a:gd name="T41" fmla="*/ 51 h 259"/>
              <a:gd name="T42" fmla="*/ 90 w 222"/>
              <a:gd name="T43" fmla="*/ 31 h 259"/>
              <a:gd name="T44" fmla="*/ 102 w 222"/>
              <a:gd name="T45" fmla="*/ 17 h 259"/>
              <a:gd name="T46" fmla="*/ 117 w 222"/>
              <a:gd name="T47" fmla="*/ 11 h 259"/>
              <a:gd name="T48" fmla="*/ 131 w 222"/>
              <a:gd name="T49" fmla="*/ 7 h 259"/>
              <a:gd name="T50" fmla="*/ 141 w 222"/>
              <a:gd name="T51" fmla="*/ 19 h 259"/>
              <a:gd name="T52" fmla="*/ 148 w 222"/>
              <a:gd name="T53" fmla="*/ 34 h 259"/>
              <a:gd name="T54" fmla="*/ 150 w 222"/>
              <a:gd name="T55" fmla="*/ 39 h 259"/>
              <a:gd name="T56" fmla="*/ 170 w 222"/>
              <a:gd name="T57" fmla="*/ 66 h 259"/>
              <a:gd name="T58" fmla="*/ 179 w 222"/>
              <a:gd name="T59" fmla="*/ 75 h 259"/>
              <a:gd name="T60" fmla="*/ 201 w 222"/>
              <a:gd name="T61" fmla="*/ 143 h 259"/>
              <a:gd name="T62" fmla="*/ 197 w 222"/>
              <a:gd name="T63" fmla="*/ 155 h 259"/>
              <a:gd name="T64" fmla="*/ 194 w 222"/>
              <a:gd name="T65" fmla="*/ 163 h 259"/>
              <a:gd name="T66" fmla="*/ 201 w 222"/>
              <a:gd name="T67" fmla="*/ 172 h 259"/>
              <a:gd name="T68" fmla="*/ 209 w 222"/>
              <a:gd name="T69" fmla="*/ 182 h 259"/>
              <a:gd name="T70" fmla="*/ 217 w 222"/>
              <a:gd name="T71" fmla="*/ 232 h 259"/>
              <a:gd name="T72" fmla="*/ 207 w 222"/>
              <a:gd name="T73" fmla="*/ 247 h 259"/>
              <a:gd name="T74" fmla="*/ 202 w 222"/>
              <a:gd name="T75" fmla="*/ 251 h 259"/>
              <a:gd name="T76" fmla="*/ 192 w 222"/>
              <a:gd name="T77" fmla="*/ 252 h 259"/>
              <a:gd name="T78" fmla="*/ 184 w 222"/>
              <a:gd name="T79" fmla="*/ 251 h 259"/>
              <a:gd name="T80" fmla="*/ 164 w 222"/>
              <a:gd name="T81"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59">
                <a:moveTo>
                  <a:pt x="164" y="259"/>
                </a:moveTo>
                <a:cubicBezTo>
                  <a:pt x="157" y="259"/>
                  <a:pt x="150" y="257"/>
                  <a:pt x="143" y="251"/>
                </a:cubicBezTo>
                <a:cubicBezTo>
                  <a:pt x="139" y="247"/>
                  <a:pt x="134" y="243"/>
                  <a:pt x="131" y="238"/>
                </a:cubicBezTo>
                <a:cubicBezTo>
                  <a:pt x="127" y="234"/>
                  <a:pt x="124" y="231"/>
                  <a:pt x="122" y="229"/>
                </a:cubicBezTo>
                <a:cubicBezTo>
                  <a:pt x="116" y="224"/>
                  <a:pt x="111" y="222"/>
                  <a:pt x="107" y="221"/>
                </a:cubicBezTo>
                <a:cubicBezTo>
                  <a:pt x="99" y="221"/>
                  <a:pt x="88" y="221"/>
                  <a:pt x="79" y="212"/>
                </a:cubicBezTo>
                <a:cubicBezTo>
                  <a:pt x="73" y="206"/>
                  <a:pt x="71" y="200"/>
                  <a:pt x="70" y="196"/>
                </a:cubicBezTo>
                <a:cubicBezTo>
                  <a:pt x="63" y="170"/>
                  <a:pt x="52" y="146"/>
                  <a:pt x="38" y="123"/>
                </a:cubicBezTo>
                <a:cubicBezTo>
                  <a:pt x="34" y="117"/>
                  <a:pt x="29" y="110"/>
                  <a:pt x="27" y="101"/>
                </a:cubicBezTo>
                <a:cubicBezTo>
                  <a:pt x="26" y="94"/>
                  <a:pt x="26" y="89"/>
                  <a:pt x="26" y="84"/>
                </a:cubicBezTo>
                <a:cubicBezTo>
                  <a:pt x="26" y="80"/>
                  <a:pt x="26" y="80"/>
                  <a:pt x="26" y="80"/>
                </a:cubicBezTo>
                <a:cubicBezTo>
                  <a:pt x="26" y="68"/>
                  <a:pt x="19" y="57"/>
                  <a:pt x="12" y="47"/>
                </a:cubicBezTo>
                <a:cubicBezTo>
                  <a:pt x="10" y="44"/>
                  <a:pt x="8" y="41"/>
                  <a:pt x="7" y="37"/>
                </a:cubicBezTo>
                <a:cubicBezTo>
                  <a:pt x="0" y="21"/>
                  <a:pt x="0" y="21"/>
                  <a:pt x="0" y="21"/>
                </a:cubicBezTo>
                <a:cubicBezTo>
                  <a:pt x="16" y="12"/>
                  <a:pt x="16" y="12"/>
                  <a:pt x="16" y="12"/>
                </a:cubicBezTo>
                <a:cubicBezTo>
                  <a:pt x="19" y="9"/>
                  <a:pt x="21" y="7"/>
                  <a:pt x="25" y="5"/>
                </a:cubicBezTo>
                <a:cubicBezTo>
                  <a:pt x="29" y="2"/>
                  <a:pt x="35" y="0"/>
                  <a:pt x="40" y="0"/>
                </a:cubicBezTo>
                <a:cubicBezTo>
                  <a:pt x="50" y="0"/>
                  <a:pt x="61" y="5"/>
                  <a:pt x="67" y="14"/>
                </a:cubicBezTo>
                <a:cubicBezTo>
                  <a:pt x="71" y="19"/>
                  <a:pt x="74" y="25"/>
                  <a:pt x="76" y="32"/>
                </a:cubicBezTo>
                <a:cubicBezTo>
                  <a:pt x="80" y="31"/>
                  <a:pt x="83" y="31"/>
                  <a:pt x="85" y="31"/>
                </a:cubicBezTo>
                <a:cubicBezTo>
                  <a:pt x="90" y="51"/>
                  <a:pt x="90" y="51"/>
                  <a:pt x="90" y="51"/>
                </a:cubicBezTo>
                <a:cubicBezTo>
                  <a:pt x="90" y="31"/>
                  <a:pt x="90" y="31"/>
                  <a:pt x="90" y="31"/>
                </a:cubicBezTo>
                <a:cubicBezTo>
                  <a:pt x="91" y="28"/>
                  <a:pt x="95" y="22"/>
                  <a:pt x="102" y="17"/>
                </a:cubicBezTo>
                <a:cubicBezTo>
                  <a:pt x="107" y="14"/>
                  <a:pt x="113" y="12"/>
                  <a:pt x="117" y="11"/>
                </a:cubicBezTo>
                <a:cubicBezTo>
                  <a:pt x="131" y="7"/>
                  <a:pt x="131" y="7"/>
                  <a:pt x="131" y="7"/>
                </a:cubicBezTo>
                <a:cubicBezTo>
                  <a:pt x="141" y="19"/>
                  <a:pt x="141" y="19"/>
                  <a:pt x="141" y="19"/>
                </a:cubicBezTo>
                <a:cubicBezTo>
                  <a:pt x="145" y="24"/>
                  <a:pt x="147" y="30"/>
                  <a:pt x="148" y="34"/>
                </a:cubicBezTo>
                <a:cubicBezTo>
                  <a:pt x="150" y="39"/>
                  <a:pt x="150" y="39"/>
                  <a:pt x="150" y="39"/>
                </a:cubicBezTo>
                <a:cubicBezTo>
                  <a:pt x="154" y="48"/>
                  <a:pt x="162" y="57"/>
                  <a:pt x="170" y="66"/>
                </a:cubicBezTo>
                <a:cubicBezTo>
                  <a:pt x="173" y="69"/>
                  <a:pt x="176" y="72"/>
                  <a:pt x="179" y="75"/>
                </a:cubicBezTo>
                <a:cubicBezTo>
                  <a:pt x="199" y="98"/>
                  <a:pt x="207" y="121"/>
                  <a:pt x="201" y="143"/>
                </a:cubicBezTo>
                <a:cubicBezTo>
                  <a:pt x="200" y="147"/>
                  <a:pt x="199" y="151"/>
                  <a:pt x="197" y="155"/>
                </a:cubicBezTo>
                <a:cubicBezTo>
                  <a:pt x="196" y="158"/>
                  <a:pt x="194" y="162"/>
                  <a:pt x="194" y="163"/>
                </a:cubicBezTo>
                <a:cubicBezTo>
                  <a:pt x="194" y="165"/>
                  <a:pt x="198" y="169"/>
                  <a:pt x="201" y="172"/>
                </a:cubicBezTo>
                <a:cubicBezTo>
                  <a:pt x="204" y="175"/>
                  <a:pt x="207" y="179"/>
                  <a:pt x="209" y="182"/>
                </a:cubicBezTo>
                <a:cubicBezTo>
                  <a:pt x="218" y="197"/>
                  <a:pt x="222" y="215"/>
                  <a:pt x="217" y="232"/>
                </a:cubicBezTo>
                <a:cubicBezTo>
                  <a:pt x="217" y="234"/>
                  <a:pt x="214" y="242"/>
                  <a:pt x="207" y="247"/>
                </a:cubicBezTo>
                <a:cubicBezTo>
                  <a:pt x="202" y="251"/>
                  <a:pt x="202" y="251"/>
                  <a:pt x="202" y="251"/>
                </a:cubicBezTo>
                <a:cubicBezTo>
                  <a:pt x="192" y="252"/>
                  <a:pt x="192" y="252"/>
                  <a:pt x="192" y="252"/>
                </a:cubicBezTo>
                <a:cubicBezTo>
                  <a:pt x="189" y="252"/>
                  <a:pt x="186" y="251"/>
                  <a:pt x="184" y="251"/>
                </a:cubicBezTo>
                <a:cubicBezTo>
                  <a:pt x="180" y="255"/>
                  <a:pt x="173" y="259"/>
                  <a:pt x="164" y="259"/>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90"/>
          <p:cNvSpPr>
            <a:spLocks/>
          </p:cNvSpPr>
          <p:nvPr/>
        </p:nvSpPr>
        <p:spPr bwMode="auto">
          <a:xfrm>
            <a:off x="13981113" y="7413625"/>
            <a:ext cx="1085850" cy="1289050"/>
          </a:xfrm>
          <a:custGeom>
            <a:avLst/>
            <a:gdLst>
              <a:gd name="T0" fmla="*/ 210 w 343"/>
              <a:gd name="T1" fmla="*/ 396 h 407"/>
              <a:gd name="T2" fmla="*/ 197 w 343"/>
              <a:gd name="T3" fmla="*/ 372 h 407"/>
              <a:gd name="T4" fmla="*/ 231 w 343"/>
              <a:gd name="T5" fmla="*/ 346 h 407"/>
              <a:gd name="T6" fmla="*/ 217 w 343"/>
              <a:gd name="T7" fmla="*/ 304 h 407"/>
              <a:gd name="T8" fmla="*/ 195 w 343"/>
              <a:gd name="T9" fmla="*/ 255 h 407"/>
              <a:gd name="T10" fmla="*/ 187 w 343"/>
              <a:gd name="T11" fmla="*/ 238 h 407"/>
              <a:gd name="T12" fmla="*/ 175 w 343"/>
              <a:gd name="T13" fmla="*/ 225 h 407"/>
              <a:gd name="T14" fmla="*/ 144 w 343"/>
              <a:gd name="T15" fmla="*/ 237 h 407"/>
              <a:gd name="T16" fmla="*/ 129 w 343"/>
              <a:gd name="T17" fmla="*/ 239 h 407"/>
              <a:gd name="T18" fmla="*/ 115 w 343"/>
              <a:gd name="T19" fmla="*/ 235 h 407"/>
              <a:gd name="T20" fmla="*/ 107 w 343"/>
              <a:gd name="T21" fmla="*/ 251 h 407"/>
              <a:gd name="T22" fmla="*/ 81 w 343"/>
              <a:gd name="T23" fmla="*/ 264 h 407"/>
              <a:gd name="T24" fmla="*/ 66 w 343"/>
              <a:gd name="T25" fmla="*/ 237 h 407"/>
              <a:gd name="T26" fmla="*/ 67 w 343"/>
              <a:gd name="T27" fmla="*/ 185 h 407"/>
              <a:gd name="T28" fmla="*/ 44 w 343"/>
              <a:gd name="T29" fmla="*/ 167 h 407"/>
              <a:gd name="T30" fmla="*/ 29 w 343"/>
              <a:gd name="T31" fmla="*/ 136 h 407"/>
              <a:gd name="T32" fmla="*/ 19 w 343"/>
              <a:gd name="T33" fmla="*/ 134 h 407"/>
              <a:gd name="T34" fmla="*/ 6 w 343"/>
              <a:gd name="T35" fmla="*/ 90 h 407"/>
              <a:gd name="T36" fmla="*/ 23 w 343"/>
              <a:gd name="T37" fmla="*/ 74 h 407"/>
              <a:gd name="T38" fmla="*/ 52 w 343"/>
              <a:gd name="T39" fmla="*/ 20 h 407"/>
              <a:gd name="T40" fmla="*/ 86 w 343"/>
              <a:gd name="T41" fmla="*/ 0 h 407"/>
              <a:gd name="T42" fmla="*/ 122 w 343"/>
              <a:gd name="T43" fmla="*/ 8 h 407"/>
              <a:gd name="T44" fmla="*/ 126 w 343"/>
              <a:gd name="T45" fmla="*/ 26 h 407"/>
              <a:gd name="T46" fmla="*/ 160 w 343"/>
              <a:gd name="T47" fmla="*/ 45 h 407"/>
              <a:gd name="T48" fmla="*/ 175 w 343"/>
              <a:gd name="T49" fmla="*/ 71 h 407"/>
              <a:gd name="T50" fmla="*/ 214 w 343"/>
              <a:gd name="T51" fmla="*/ 89 h 407"/>
              <a:gd name="T52" fmla="*/ 216 w 343"/>
              <a:gd name="T53" fmla="*/ 94 h 407"/>
              <a:gd name="T54" fmla="*/ 238 w 343"/>
              <a:gd name="T55" fmla="*/ 134 h 407"/>
              <a:gd name="T56" fmla="*/ 204 w 343"/>
              <a:gd name="T57" fmla="*/ 151 h 407"/>
              <a:gd name="T58" fmla="*/ 217 w 343"/>
              <a:gd name="T59" fmla="*/ 167 h 407"/>
              <a:gd name="T60" fmla="*/ 270 w 343"/>
              <a:gd name="T61" fmla="*/ 220 h 407"/>
              <a:gd name="T62" fmla="*/ 276 w 343"/>
              <a:gd name="T63" fmla="*/ 245 h 407"/>
              <a:gd name="T64" fmla="*/ 291 w 343"/>
              <a:gd name="T65" fmla="*/ 255 h 407"/>
              <a:gd name="T66" fmla="*/ 315 w 343"/>
              <a:gd name="T67" fmla="*/ 303 h 407"/>
              <a:gd name="T68" fmla="*/ 324 w 343"/>
              <a:gd name="T69" fmla="*/ 320 h 407"/>
              <a:gd name="T70" fmla="*/ 342 w 343"/>
              <a:gd name="T71" fmla="*/ 357 h 407"/>
              <a:gd name="T72" fmla="*/ 334 w 343"/>
              <a:gd name="T73" fmla="*/ 386 h 407"/>
              <a:gd name="T74" fmla="*/ 314 w 343"/>
              <a:gd name="T75" fmla="*/ 405 h 407"/>
              <a:gd name="T76" fmla="*/ 282 w 343"/>
              <a:gd name="T77" fmla="*/ 406 h 407"/>
              <a:gd name="T78" fmla="*/ 261 w 343"/>
              <a:gd name="T79" fmla="*/ 406 h 407"/>
              <a:gd name="T80" fmla="*/ 252 w 343"/>
              <a:gd name="T81" fmla="*/ 406 h 407"/>
              <a:gd name="T82" fmla="*/ 235 w 343"/>
              <a:gd name="T83" fmla="*/ 407 h 407"/>
              <a:gd name="T84" fmla="*/ 234 w 343"/>
              <a:gd name="T85"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3" h="407">
                <a:moveTo>
                  <a:pt x="234" y="407"/>
                </a:moveTo>
                <a:cubicBezTo>
                  <a:pt x="221" y="407"/>
                  <a:pt x="214" y="401"/>
                  <a:pt x="210" y="396"/>
                </a:cubicBezTo>
                <a:cubicBezTo>
                  <a:pt x="209" y="395"/>
                  <a:pt x="209" y="395"/>
                  <a:pt x="209" y="395"/>
                </a:cubicBezTo>
                <a:cubicBezTo>
                  <a:pt x="197" y="372"/>
                  <a:pt x="197" y="372"/>
                  <a:pt x="197" y="372"/>
                </a:cubicBezTo>
                <a:cubicBezTo>
                  <a:pt x="216" y="362"/>
                  <a:pt x="216" y="362"/>
                  <a:pt x="216" y="362"/>
                </a:cubicBezTo>
                <a:cubicBezTo>
                  <a:pt x="223" y="359"/>
                  <a:pt x="228" y="353"/>
                  <a:pt x="231" y="346"/>
                </a:cubicBezTo>
                <a:cubicBezTo>
                  <a:pt x="234" y="338"/>
                  <a:pt x="234" y="328"/>
                  <a:pt x="230" y="321"/>
                </a:cubicBezTo>
                <a:cubicBezTo>
                  <a:pt x="227" y="315"/>
                  <a:pt x="222" y="310"/>
                  <a:pt x="217" y="304"/>
                </a:cubicBezTo>
                <a:cubicBezTo>
                  <a:pt x="208" y="294"/>
                  <a:pt x="196" y="281"/>
                  <a:pt x="195" y="262"/>
                </a:cubicBezTo>
                <a:cubicBezTo>
                  <a:pt x="194" y="260"/>
                  <a:pt x="195" y="258"/>
                  <a:pt x="195" y="255"/>
                </a:cubicBezTo>
                <a:cubicBezTo>
                  <a:pt x="195" y="253"/>
                  <a:pt x="195" y="251"/>
                  <a:pt x="194" y="249"/>
                </a:cubicBezTo>
                <a:cubicBezTo>
                  <a:pt x="194" y="246"/>
                  <a:pt x="190" y="242"/>
                  <a:pt x="187" y="238"/>
                </a:cubicBezTo>
                <a:cubicBezTo>
                  <a:pt x="182" y="232"/>
                  <a:pt x="182" y="232"/>
                  <a:pt x="182" y="232"/>
                </a:cubicBezTo>
                <a:cubicBezTo>
                  <a:pt x="179" y="230"/>
                  <a:pt x="177" y="227"/>
                  <a:pt x="175" y="225"/>
                </a:cubicBezTo>
                <a:cubicBezTo>
                  <a:pt x="175" y="225"/>
                  <a:pt x="175" y="225"/>
                  <a:pt x="175" y="225"/>
                </a:cubicBezTo>
                <a:cubicBezTo>
                  <a:pt x="168" y="231"/>
                  <a:pt x="157" y="235"/>
                  <a:pt x="144" y="237"/>
                </a:cubicBezTo>
                <a:cubicBezTo>
                  <a:pt x="138" y="238"/>
                  <a:pt x="135" y="239"/>
                  <a:pt x="131" y="239"/>
                </a:cubicBezTo>
                <a:cubicBezTo>
                  <a:pt x="129" y="239"/>
                  <a:pt x="129" y="239"/>
                  <a:pt x="129" y="239"/>
                </a:cubicBezTo>
                <a:cubicBezTo>
                  <a:pt x="125" y="238"/>
                  <a:pt x="125" y="238"/>
                  <a:pt x="125" y="238"/>
                </a:cubicBezTo>
                <a:cubicBezTo>
                  <a:pt x="121" y="237"/>
                  <a:pt x="118" y="236"/>
                  <a:pt x="115" y="235"/>
                </a:cubicBezTo>
                <a:cubicBezTo>
                  <a:pt x="114" y="236"/>
                  <a:pt x="113" y="238"/>
                  <a:pt x="113" y="240"/>
                </a:cubicBezTo>
                <a:cubicBezTo>
                  <a:pt x="111" y="244"/>
                  <a:pt x="109" y="248"/>
                  <a:pt x="107" y="251"/>
                </a:cubicBezTo>
                <a:cubicBezTo>
                  <a:pt x="104" y="257"/>
                  <a:pt x="96" y="264"/>
                  <a:pt x="87" y="264"/>
                </a:cubicBezTo>
                <a:cubicBezTo>
                  <a:pt x="81" y="264"/>
                  <a:pt x="81" y="264"/>
                  <a:pt x="81" y="264"/>
                </a:cubicBezTo>
                <a:cubicBezTo>
                  <a:pt x="76" y="261"/>
                  <a:pt x="76" y="261"/>
                  <a:pt x="76" y="261"/>
                </a:cubicBezTo>
                <a:cubicBezTo>
                  <a:pt x="71" y="257"/>
                  <a:pt x="64" y="251"/>
                  <a:pt x="66" y="237"/>
                </a:cubicBezTo>
                <a:cubicBezTo>
                  <a:pt x="68" y="212"/>
                  <a:pt x="68" y="212"/>
                  <a:pt x="68" y="212"/>
                </a:cubicBezTo>
                <a:cubicBezTo>
                  <a:pt x="69" y="203"/>
                  <a:pt x="70" y="193"/>
                  <a:pt x="67" y="185"/>
                </a:cubicBezTo>
                <a:cubicBezTo>
                  <a:pt x="66" y="178"/>
                  <a:pt x="61" y="173"/>
                  <a:pt x="58" y="172"/>
                </a:cubicBezTo>
                <a:cubicBezTo>
                  <a:pt x="52" y="171"/>
                  <a:pt x="48" y="170"/>
                  <a:pt x="44" y="167"/>
                </a:cubicBezTo>
                <a:cubicBezTo>
                  <a:pt x="32" y="159"/>
                  <a:pt x="30" y="146"/>
                  <a:pt x="29" y="138"/>
                </a:cubicBezTo>
                <a:cubicBezTo>
                  <a:pt x="29" y="137"/>
                  <a:pt x="29" y="136"/>
                  <a:pt x="29" y="136"/>
                </a:cubicBezTo>
                <a:cubicBezTo>
                  <a:pt x="27" y="136"/>
                  <a:pt x="27" y="136"/>
                  <a:pt x="27" y="136"/>
                </a:cubicBezTo>
                <a:cubicBezTo>
                  <a:pt x="24" y="136"/>
                  <a:pt x="21" y="135"/>
                  <a:pt x="19" y="134"/>
                </a:cubicBezTo>
                <a:cubicBezTo>
                  <a:pt x="9" y="131"/>
                  <a:pt x="0" y="121"/>
                  <a:pt x="4" y="101"/>
                </a:cubicBezTo>
                <a:cubicBezTo>
                  <a:pt x="6" y="90"/>
                  <a:pt x="6" y="90"/>
                  <a:pt x="6" y="90"/>
                </a:cubicBezTo>
                <a:cubicBezTo>
                  <a:pt x="17" y="86"/>
                  <a:pt x="17" y="86"/>
                  <a:pt x="17" y="86"/>
                </a:cubicBezTo>
                <a:cubicBezTo>
                  <a:pt x="20" y="85"/>
                  <a:pt x="22" y="77"/>
                  <a:pt x="23" y="74"/>
                </a:cubicBezTo>
                <a:cubicBezTo>
                  <a:pt x="43" y="4"/>
                  <a:pt x="43" y="4"/>
                  <a:pt x="43" y="4"/>
                </a:cubicBezTo>
                <a:cubicBezTo>
                  <a:pt x="52" y="20"/>
                  <a:pt x="52" y="20"/>
                  <a:pt x="52" y="20"/>
                </a:cubicBezTo>
                <a:cubicBezTo>
                  <a:pt x="53" y="16"/>
                  <a:pt x="56" y="13"/>
                  <a:pt x="58" y="10"/>
                </a:cubicBezTo>
                <a:cubicBezTo>
                  <a:pt x="65" y="3"/>
                  <a:pt x="74" y="0"/>
                  <a:pt x="86" y="0"/>
                </a:cubicBezTo>
                <a:cubicBezTo>
                  <a:pt x="94" y="0"/>
                  <a:pt x="101" y="1"/>
                  <a:pt x="109" y="3"/>
                </a:cubicBezTo>
                <a:cubicBezTo>
                  <a:pt x="122" y="8"/>
                  <a:pt x="122" y="8"/>
                  <a:pt x="122" y="8"/>
                </a:cubicBezTo>
                <a:cubicBezTo>
                  <a:pt x="123" y="21"/>
                  <a:pt x="123" y="21"/>
                  <a:pt x="123" y="21"/>
                </a:cubicBezTo>
                <a:cubicBezTo>
                  <a:pt x="123" y="22"/>
                  <a:pt x="123" y="24"/>
                  <a:pt x="126" y="26"/>
                </a:cubicBezTo>
                <a:cubicBezTo>
                  <a:pt x="129" y="29"/>
                  <a:pt x="134" y="32"/>
                  <a:pt x="139" y="33"/>
                </a:cubicBezTo>
                <a:cubicBezTo>
                  <a:pt x="146" y="36"/>
                  <a:pt x="154" y="39"/>
                  <a:pt x="160" y="45"/>
                </a:cubicBezTo>
                <a:cubicBezTo>
                  <a:pt x="166" y="51"/>
                  <a:pt x="169" y="58"/>
                  <a:pt x="171" y="63"/>
                </a:cubicBezTo>
                <a:cubicBezTo>
                  <a:pt x="173" y="66"/>
                  <a:pt x="174" y="70"/>
                  <a:pt x="175" y="71"/>
                </a:cubicBezTo>
                <a:cubicBezTo>
                  <a:pt x="176" y="72"/>
                  <a:pt x="181" y="72"/>
                  <a:pt x="183" y="73"/>
                </a:cubicBezTo>
                <a:cubicBezTo>
                  <a:pt x="192" y="74"/>
                  <a:pt x="206" y="76"/>
                  <a:pt x="214" y="89"/>
                </a:cubicBezTo>
                <a:cubicBezTo>
                  <a:pt x="215" y="91"/>
                  <a:pt x="215" y="91"/>
                  <a:pt x="215" y="91"/>
                </a:cubicBezTo>
                <a:cubicBezTo>
                  <a:pt x="216" y="94"/>
                  <a:pt x="216" y="94"/>
                  <a:pt x="216" y="94"/>
                </a:cubicBezTo>
                <a:cubicBezTo>
                  <a:pt x="224" y="95"/>
                  <a:pt x="235" y="97"/>
                  <a:pt x="240" y="108"/>
                </a:cubicBezTo>
                <a:cubicBezTo>
                  <a:pt x="244" y="116"/>
                  <a:pt x="244" y="126"/>
                  <a:pt x="238" y="134"/>
                </a:cubicBezTo>
                <a:cubicBezTo>
                  <a:pt x="232" y="144"/>
                  <a:pt x="221" y="151"/>
                  <a:pt x="209" y="151"/>
                </a:cubicBezTo>
                <a:cubicBezTo>
                  <a:pt x="204" y="151"/>
                  <a:pt x="204" y="151"/>
                  <a:pt x="204" y="151"/>
                </a:cubicBezTo>
                <a:cubicBezTo>
                  <a:pt x="204" y="157"/>
                  <a:pt x="205" y="162"/>
                  <a:pt x="207" y="164"/>
                </a:cubicBezTo>
                <a:cubicBezTo>
                  <a:pt x="208" y="165"/>
                  <a:pt x="213" y="166"/>
                  <a:pt x="217" y="167"/>
                </a:cubicBezTo>
                <a:cubicBezTo>
                  <a:pt x="219" y="168"/>
                  <a:pt x="222" y="169"/>
                  <a:pt x="224" y="170"/>
                </a:cubicBezTo>
                <a:cubicBezTo>
                  <a:pt x="246" y="177"/>
                  <a:pt x="264" y="197"/>
                  <a:pt x="270" y="220"/>
                </a:cubicBezTo>
                <a:cubicBezTo>
                  <a:pt x="271" y="223"/>
                  <a:pt x="271" y="226"/>
                  <a:pt x="272" y="230"/>
                </a:cubicBezTo>
                <a:cubicBezTo>
                  <a:pt x="273" y="237"/>
                  <a:pt x="274" y="243"/>
                  <a:pt x="276" y="245"/>
                </a:cubicBezTo>
                <a:cubicBezTo>
                  <a:pt x="277" y="246"/>
                  <a:pt x="280" y="248"/>
                  <a:pt x="282" y="249"/>
                </a:cubicBezTo>
                <a:cubicBezTo>
                  <a:pt x="285" y="251"/>
                  <a:pt x="288" y="253"/>
                  <a:pt x="291" y="255"/>
                </a:cubicBezTo>
                <a:cubicBezTo>
                  <a:pt x="306" y="267"/>
                  <a:pt x="308" y="286"/>
                  <a:pt x="308" y="296"/>
                </a:cubicBezTo>
                <a:cubicBezTo>
                  <a:pt x="311" y="299"/>
                  <a:pt x="313" y="300"/>
                  <a:pt x="315" y="303"/>
                </a:cubicBezTo>
                <a:cubicBezTo>
                  <a:pt x="319" y="308"/>
                  <a:pt x="320" y="313"/>
                  <a:pt x="321" y="316"/>
                </a:cubicBezTo>
                <a:cubicBezTo>
                  <a:pt x="324" y="320"/>
                  <a:pt x="324" y="320"/>
                  <a:pt x="324" y="320"/>
                </a:cubicBezTo>
                <a:cubicBezTo>
                  <a:pt x="326" y="321"/>
                  <a:pt x="330" y="323"/>
                  <a:pt x="333" y="327"/>
                </a:cubicBezTo>
                <a:cubicBezTo>
                  <a:pt x="340" y="334"/>
                  <a:pt x="343" y="345"/>
                  <a:pt x="342" y="357"/>
                </a:cubicBezTo>
                <a:cubicBezTo>
                  <a:pt x="341" y="364"/>
                  <a:pt x="339" y="371"/>
                  <a:pt x="337" y="377"/>
                </a:cubicBezTo>
                <a:cubicBezTo>
                  <a:pt x="336" y="380"/>
                  <a:pt x="335" y="383"/>
                  <a:pt x="334" y="386"/>
                </a:cubicBezTo>
                <a:cubicBezTo>
                  <a:pt x="331" y="402"/>
                  <a:pt x="331" y="402"/>
                  <a:pt x="331" y="402"/>
                </a:cubicBezTo>
                <a:cubicBezTo>
                  <a:pt x="331" y="402"/>
                  <a:pt x="314" y="405"/>
                  <a:pt x="314" y="405"/>
                </a:cubicBezTo>
                <a:cubicBezTo>
                  <a:pt x="308" y="405"/>
                  <a:pt x="303" y="405"/>
                  <a:pt x="298" y="405"/>
                </a:cubicBezTo>
                <a:cubicBezTo>
                  <a:pt x="293" y="406"/>
                  <a:pt x="287" y="406"/>
                  <a:pt x="282" y="406"/>
                </a:cubicBezTo>
                <a:cubicBezTo>
                  <a:pt x="279" y="406"/>
                  <a:pt x="268" y="405"/>
                  <a:pt x="268" y="405"/>
                </a:cubicBezTo>
                <a:cubicBezTo>
                  <a:pt x="261" y="406"/>
                  <a:pt x="261" y="406"/>
                  <a:pt x="261" y="406"/>
                </a:cubicBezTo>
                <a:cubicBezTo>
                  <a:pt x="260" y="406"/>
                  <a:pt x="255" y="406"/>
                  <a:pt x="255" y="406"/>
                </a:cubicBezTo>
                <a:cubicBezTo>
                  <a:pt x="252" y="406"/>
                  <a:pt x="252" y="406"/>
                  <a:pt x="252" y="406"/>
                </a:cubicBezTo>
                <a:cubicBezTo>
                  <a:pt x="247" y="406"/>
                  <a:pt x="245" y="406"/>
                  <a:pt x="244" y="407"/>
                </a:cubicBezTo>
                <a:cubicBezTo>
                  <a:pt x="241" y="407"/>
                  <a:pt x="238" y="407"/>
                  <a:pt x="235" y="407"/>
                </a:cubicBezTo>
                <a:cubicBezTo>
                  <a:pt x="235" y="407"/>
                  <a:pt x="235" y="407"/>
                  <a:pt x="235" y="407"/>
                </a:cubicBezTo>
                <a:lnTo>
                  <a:pt x="234" y="407"/>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91"/>
          <p:cNvSpPr>
            <a:spLocks/>
          </p:cNvSpPr>
          <p:nvPr/>
        </p:nvSpPr>
        <p:spPr bwMode="auto">
          <a:xfrm>
            <a:off x="11495088" y="6251575"/>
            <a:ext cx="1117600" cy="674688"/>
          </a:xfrm>
          <a:custGeom>
            <a:avLst/>
            <a:gdLst>
              <a:gd name="T0" fmla="*/ 260 w 353"/>
              <a:gd name="T1" fmla="*/ 213 h 213"/>
              <a:gd name="T2" fmla="*/ 239 w 353"/>
              <a:gd name="T3" fmla="*/ 210 h 213"/>
              <a:gd name="T4" fmla="*/ 229 w 353"/>
              <a:gd name="T5" fmla="*/ 209 h 213"/>
              <a:gd name="T6" fmla="*/ 220 w 353"/>
              <a:gd name="T7" fmla="*/ 208 h 213"/>
              <a:gd name="T8" fmla="*/ 192 w 353"/>
              <a:gd name="T9" fmla="*/ 204 h 213"/>
              <a:gd name="T10" fmla="*/ 164 w 353"/>
              <a:gd name="T11" fmla="*/ 186 h 213"/>
              <a:gd name="T12" fmla="*/ 144 w 353"/>
              <a:gd name="T13" fmla="*/ 173 h 213"/>
              <a:gd name="T14" fmla="*/ 138 w 353"/>
              <a:gd name="T15" fmla="*/ 174 h 213"/>
              <a:gd name="T16" fmla="*/ 131 w 353"/>
              <a:gd name="T17" fmla="*/ 175 h 213"/>
              <a:gd name="T18" fmla="*/ 123 w 353"/>
              <a:gd name="T19" fmla="*/ 176 h 213"/>
              <a:gd name="T20" fmla="*/ 82 w 353"/>
              <a:gd name="T21" fmla="*/ 160 h 213"/>
              <a:gd name="T22" fmla="*/ 74 w 353"/>
              <a:gd name="T23" fmla="*/ 151 h 213"/>
              <a:gd name="T24" fmla="*/ 64 w 353"/>
              <a:gd name="T25" fmla="*/ 141 h 213"/>
              <a:gd name="T26" fmla="*/ 57 w 353"/>
              <a:gd name="T27" fmla="*/ 140 h 213"/>
              <a:gd name="T28" fmla="*/ 34 w 353"/>
              <a:gd name="T29" fmla="*/ 130 h 213"/>
              <a:gd name="T30" fmla="*/ 28 w 353"/>
              <a:gd name="T31" fmla="*/ 122 h 213"/>
              <a:gd name="T32" fmla="*/ 22 w 353"/>
              <a:gd name="T33" fmla="*/ 118 h 213"/>
              <a:gd name="T34" fmla="*/ 5 w 353"/>
              <a:gd name="T35" fmla="*/ 104 h 213"/>
              <a:gd name="T36" fmla="*/ 0 w 353"/>
              <a:gd name="T37" fmla="*/ 85 h 213"/>
              <a:gd name="T38" fmla="*/ 16 w 353"/>
              <a:gd name="T39" fmla="*/ 41 h 213"/>
              <a:gd name="T40" fmla="*/ 22 w 353"/>
              <a:gd name="T41" fmla="*/ 35 h 213"/>
              <a:gd name="T42" fmla="*/ 30 w 353"/>
              <a:gd name="T43" fmla="*/ 26 h 213"/>
              <a:gd name="T44" fmla="*/ 27 w 353"/>
              <a:gd name="T45" fmla="*/ 0 h 213"/>
              <a:gd name="T46" fmla="*/ 53 w 353"/>
              <a:gd name="T47" fmla="*/ 3 h 213"/>
              <a:gd name="T48" fmla="*/ 85 w 353"/>
              <a:gd name="T49" fmla="*/ 16 h 213"/>
              <a:gd name="T50" fmla="*/ 93 w 353"/>
              <a:gd name="T51" fmla="*/ 23 h 213"/>
              <a:gd name="T52" fmla="*/ 99 w 353"/>
              <a:gd name="T53" fmla="*/ 29 h 213"/>
              <a:gd name="T54" fmla="*/ 119 w 353"/>
              <a:gd name="T55" fmla="*/ 36 h 213"/>
              <a:gd name="T56" fmla="*/ 135 w 353"/>
              <a:gd name="T57" fmla="*/ 40 h 213"/>
              <a:gd name="T58" fmla="*/ 175 w 353"/>
              <a:gd name="T59" fmla="*/ 55 h 213"/>
              <a:gd name="T60" fmla="*/ 199 w 353"/>
              <a:gd name="T61" fmla="*/ 84 h 213"/>
              <a:gd name="T62" fmla="*/ 201 w 353"/>
              <a:gd name="T63" fmla="*/ 88 h 213"/>
              <a:gd name="T64" fmla="*/ 203 w 353"/>
              <a:gd name="T65" fmla="*/ 93 h 213"/>
              <a:gd name="T66" fmla="*/ 210 w 353"/>
              <a:gd name="T67" fmla="*/ 93 h 213"/>
              <a:gd name="T68" fmla="*/ 226 w 353"/>
              <a:gd name="T69" fmla="*/ 95 h 213"/>
              <a:gd name="T70" fmla="*/ 239 w 353"/>
              <a:gd name="T71" fmla="*/ 102 h 213"/>
              <a:gd name="T72" fmla="*/ 268 w 353"/>
              <a:gd name="T73" fmla="*/ 109 h 213"/>
              <a:gd name="T74" fmla="*/ 287 w 353"/>
              <a:gd name="T75" fmla="*/ 106 h 213"/>
              <a:gd name="T76" fmla="*/ 306 w 353"/>
              <a:gd name="T77" fmla="*/ 101 h 213"/>
              <a:gd name="T78" fmla="*/ 311 w 353"/>
              <a:gd name="T79" fmla="*/ 101 h 213"/>
              <a:gd name="T80" fmla="*/ 319 w 353"/>
              <a:gd name="T81" fmla="*/ 104 h 213"/>
              <a:gd name="T82" fmla="*/ 333 w 353"/>
              <a:gd name="T83" fmla="*/ 120 h 213"/>
              <a:gd name="T84" fmla="*/ 353 w 353"/>
              <a:gd name="T85" fmla="*/ 130 h 213"/>
              <a:gd name="T86" fmla="*/ 343 w 353"/>
              <a:gd name="T87" fmla="*/ 147 h 213"/>
              <a:gd name="T88" fmla="*/ 338 w 353"/>
              <a:gd name="T89" fmla="*/ 160 h 213"/>
              <a:gd name="T90" fmla="*/ 350 w 353"/>
              <a:gd name="T91" fmla="*/ 197 h 213"/>
              <a:gd name="T92" fmla="*/ 312 w 353"/>
              <a:gd name="T93" fmla="*/ 186 h 213"/>
              <a:gd name="T94" fmla="*/ 305 w 353"/>
              <a:gd name="T95" fmla="*/ 185 h 213"/>
              <a:gd name="T96" fmla="*/ 303 w 353"/>
              <a:gd name="T97" fmla="*/ 185 h 213"/>
              <a:gd name="T98" fmla="*/ 295 w 353"/>
              <a:gd name="T99" fmla="*/ 199 h 213"/>
              <a:gd name="T100" fmla="*/ 269 w 353"/>
              <a:gd name="T101" fmla="*/ 212 h 213"/>
              <a:gd name="T102" fmla="*/ 260 w 353"/>
              <a:gd name="T103"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3" h="213">
                <a:moveTo>
                  <a:pt x="260" y="213"/>
                </a:moveTo>
                <a:cubicBezTo>
                  <a:pt x="253" y="213"/>
                  <a:pt x="246" y="212"/>
                  <a:pt x="239" y="210"/>
                </a:cubicBezTo>
                <a:cubicBezTo>
                  <a:pt x="235" y="210"/>
                  <a:pt x="232" y="209"/>
                  <a:pt x="229" y="209"/>
                </a:cubicBezTo>
                <a:cubicBezTo>
                  <a:pt x="226" y="209"/>
                  <a:pt x="223" y="208"/>
                  <a:pt x="220" y="208"/>
                </a:cubicBezTo>
                <a:cubicBezTo>
                  <a:pt x="211" y="208"/>
                  <a:pt x="201" y="208"/>
                  <a:pt x="192" y="204"/>
                </a:cubicBezTo>
                <a:cubicBezTo>
                  <a:pt x="181" y="200"/>
                  <a:pt x="172" y="192"/>
                  <a:pt x="164" y="186"/>
                </a:cubicBezTo>
                <a:cubicBezTo>
                  <a:pt x="155" y="178"/>
                  <a:pt x="150" y="173"/>
                  <a:pt x="144" y="173"/>
                </a:cubicBezTo>
                <a:cubicBezTo>
                  <a:pt x="142" y="173"/>
                  <a:pt x="140" y="174"/>
                  <a:pt x="138" y="174"/>
                </a:cubicBezTo>
                <a:cubicBezTo>
                  <a:pt x="131" y="175"/>
                  <a:pt x="131" y="175"/>
                  <a:pt x="131" y="175"/>
                </a:cubicBezTo>
                <a:cubicBezTo>
                  <a:pt x="129" y="176"/>
                  <a:pt x="126" y="176"/>
                  <a:pt x="123" y="176"/>
                </a:cubicBezTo>
                <a:cubicBezTo>
                  <a:pt x="108" y="176"/>
                  <a:pt x="93" y="170"/>
                  <a:pt x="82" y="160"/>
                </a:cubicBezTo>
                <a:cubicBezTo>
                  <a:pt x="79" y="157"/>
                  <a:pt x="76" y="154"/>
                  <a:pt x="74" y="151"/>
                </a:cubicBezTo>
                <a:cubicBezTo>
                  <a:pt x="70" y="146"/>
                  <a:pt x="67" y="143"/>
                  <a:pt x="64" y="141"/>
                </a:cubicBezTo>
                <a:cubicBezTo>
                  <a:pt x="62" y="141"/>
                  <a:pt x="60" y="140"/>
                  <a:pt x="57" y="140"/>
                </a:cubicBezTo>
                <a:cubicBezTo>
                  <a:pt x="50" y="139"/>
                  <a:pt x="41" y="137"/>
                  <a:pt x="34" y="130"/>
                </a:cubicBezTo>
                <a:cubicBezTo>
                  <a:pt x="31" y="127"/>
                  <a:pt x="29" y="124"/>
                  <a:pt x="28" y="122"/>
                </a:cubicBezTo>
                <a:cubicBezTo>
                  <a:pt x="26" y="120"/>
                  <a:pt x="24" y="119"/>
                  <a:pt x="22" y="118"/>
                </a:cubicBezTo>
                <a:cubicBezTo>
                  <a:pt x="17" y="116"/>
                  <a:pt x="10" y="112"/>
                  <a:pt x="5" y="104"/>
                </a:cubicBezTo>
                <a:cubicBezTo>
                  <a:pt x="1" y="97"/>
                  <a:pt x="0" y="90"/>
                  <a:pt x="0" y="85"/>
                </a:cubicBezTo>
                <a:cubicBezTo>
                  <a:pt x="0" y="68"/>
                  <a:pt x="5" y="54"/>
                  <a:pt x="16" y="41"/>
                </a:cubicBezTo>
                <a:cubicBezTo>
                  <a:pt x="18" y="39"/>
                  <a:pt x="20" y="37"/>
                  <a:pt x="22" y="35"/>
                </a:cubicBezTo>
                <a:cubicBezTo>
                  <a:pt x="25" y="33"/>
                  <a:pt x="29" y="28"/>
                  <a:pt x="30" y="26"/>
                </a:cubicBezTo>
                <a:cubicBezTo>
                  <a:pt x="27" y="0"/>
                  <a:pt x="27" y="0"/>
                  <a:pt x="27" y="0"/>
                </a:cubicBezTo>
                <a:cubicBezTo>
                  <a:pt x="53" y="3"/>
                  <a:pt x="53" y="3"/>
                  <a:pt x="53" y="3"/>
                </a:cubicBezTo>
                <a:cubicBezTo>
                  <a:pt x="65" y="4"/>
                  <a:pt x="76" y="9"/>
                  <a:pt x="85" y="16"/>
                </a:cubicBezTo>
                <a:cubicBezTo>
                  <a:pt x="88" y="18"/>
                  <a:pt x="90" y="21"/>
                  <a:pt x="93" y="23"/>
                </a:cubicBezTo>
                <a:cubicBezTo>
                  <a:pt x="95" y="25"/>
                  <a:pt x="97" y="27"/>
                  <a:pt x="99" y="29"/>
                </a:cubicBezTo>
                <a:cubicBezTo>
                  <a:pt x="105" y="32"/>
                  <a:pt x="112" y="34"/>
                  <a:pt x="119" y="36"/>
                </a:cubicBezTo>
                <a:cubicBezTo>
                  <a:pt x="135" y="40"/>
                  <a:pt x="135" y="40"/>
                  <a:pt x="135" y="40"/>
                </a:cubicBezTo>
                <a:cubicBezTo>
                  <a:pt x="148" y="43"/>
                  <a:pt x="162" y="47"/>
                  <a:pt x="175" y="55"/>
                </a:cubicBezTo>
                <a:cubicBezTo>
                  <a:pt x="186" y="62"/>
                  <a:pt x="194" y="72"/>
                  <a:pt x="199" y="84"/>
                </a:cubicBezTo>
                <a:cubicBezTo>
                  <a:pt x="201" y="88"/>
                  <a:pt x="201" y="88"/>
                  <a:pt x="201" y="88"/>
                </a:cubicBezTo>
                <a:cubicBezTo>
                  <a:pt x="202" y="90"/>
                  <a:pt x="203" y="92"/>
                  <a:pt x="203" y="93"/>
                </a:cubicBezTo>
                <a:cubicBezTo>
                  <a:pt x="205" y="93"/>
                  <a:pt x="208" y="93"/>
                  <a:pt x="210" y="93"/>
                </a:cubicBezTo>
                <a:cubicBezTo>
                  <a:pt x="215" y="93"/>
                  <a:pt x="220" y="94"/>
                  <a:pt x="226" y="95"/>
                </a:cubicBezTo>
                <a:cubicBezTo>
                  <a:pt x="231" y="97"/>
                  <a:pt x="236" y="100"/>
                  <a:pt x="239" y="102"/>
                </a:cubicBezTo>
                <a:cubicBezTo>
                  <a:pt x="250" y="107"/>
                  <a:pt x="259" y="109"/>
                  <a:pt x="268" y="109"/>
                </a:cubicBezTo>
                <a:cubicBezTo>
                  <a:pt x="274" y="109"/>
                  <a:pt x="281" y="108"/>
                  <a:pt x="287" y="106"/>
                </a:cubicBezTo>
                <a:cubicBezTo>
                  <a:pt x="293" y="103"/>
                  <a:pt x="299" y="101"/>
                  <a:pt x="306" y="101"/>
                </a:cubicBezTo>
                <a:cubicBezTo>
                  <a:pt x="311" y="101"/>
                  <a:pt x="311" y="101"/>
                  <a:pt x="311" y="101"/>
                </a:cubicBezTo>
                <a:cubicBezTo>
                  <a:pt x="319" y="104"/>
                  <a:pt x="319" y="104"/>
                  <a:pt x="319" y="104"/>
                </a:cubicBezTo>
                <a:cubicBezTo>
                  <a:pt x="327" y="109"/>
                  <a:pt x="331" y="116"/>
                  <a:pt x="333" y="120"/>
                </a:cubicBezTo>
                <a:cubicBezTo>
                  <a:pt x="353" y="130"/>
                  <a:pt x="353" y="130"/>
                  <a:pt x="353" y="130"/>
                </a:cubicBezTo>
                <a:cubicBezTo>
                  <a:pt x="353" y="130"/>
                  <a:pt x="343" y="147"/>
                  <a:pt x="343" y="147"/>
                </a:cubicBezTo>
                <a:cubicBezTo>
                  <a:pt x="341" y="153"/>
                  <a:pt x="339" y="157"/>
                  <a:pt x="338" y="160"/>
                </a:cubicBezTo>
                <a:cubicBezTo>
                  <a:pt x="350" y="197"/>
                  <a:pt x="350" y="197"/>
                  <a:pt x="350" y="197"/>
                </a:cubicBezTo>
                <a:cubicBezTo>
                  <a:pt x="312" y="186"/>
                  <a:pt x="312" y="186"/>
                  <a:pt x="312" y="186"/>
                </a:cubicBezTo>
                <a:cubicBezTo>
                  <a:pt x="310" y="185"/>
                  <a:pt x="307" y="185"/>
                  <a:pt x="305" y="185"/>
                </a:cubicBezTo>
                <a:cubicBezTo>
                  <a:pt x="303" y="185"/>
                  <a:pt x="303" y="185"/>
                  <a:pt x="303" y="185"/>
                </a:cubicBezTo>
                <a:cubicBezTo>
                  <a:pt x="301" y="190"/>
                  <a:pt x="299" y="195"/>
                  <a:pt x="295" y="199"/>
                </a:cubicBezTo>
                <a:cubicBezTo>
                  <a:pt x="288" y="206"/>
                  <a:pt x="279" y="211"/>
                  <a:pt x="269" y="212"/>
                </a:cubicBezTo>
                <a:cubicBezTo>
                  <a:pt x="266" y="212"/>
                  <a:pt x="263" y="213"/>
                  <a:pt x="260" y="213"/>
                </a:cubicBez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92"/>
          <p:cNvSpPr>
            <a:spLocks noEditPoints="1"/>
          </p:cNvSpPr>
          <p:nvPr/>
        </p:nvSpPr>
        <p:spPr bwMode="auto">
          <a:xfrm>
            <a:off x="9699625" y="5087938"/>
            <a:ext cx="4090988" cy="4492625"/>
          </a:xfrm>
          <a:custGeom>
            <a:avLst/>
            <a:gdLst>
              <a:gd name="T0" fmla="*/ 363 w 1292"/>
              <a:gd name="T1" fmla="*/ 1328 h 1418"/>
              <a:gd name="T2" fmla="*/ 311 w 1292"/>
              <a:gd name="T3" fmla="*/ 1204 h 1418"/>
              <a:gd name="T4" fmla="*/ 278 w 1292"/>
              <a:gd name="T5" fmla="*/ 1131 h 1418"/>
              <a:gd name="T6" fmla="*/ 245 w 1292"/>
              <a:gd name="T7" fmla="*/ 1043 h 1418"/>
              <a:gd name="T8" fmla="*/ 212 w 1292"/>
              <a:gd name="T9" fmla="*/ 898 h 1418"/>
              <a:gd name="T10" fmla="*/ 145 w 1292"/>
              <a:gd name="T11" fmla="*/ 858 h 1418"/>
              <a:gd name="T12" fmla="*/ 61 w 1292"/>
              <a:gd name="T13" fmla="*/ 783 h 1418"/>
              <a:gd name="T14" fmla="*/ 0 w 1292"/>
              <a:gd name="T15" fmla="*/ 717 h 1418"/>
              <a:gd name="T16" fmla="*/ 54 w 1292"/>
              <a:gd name="T17" fmla="*/ 645 h 1418"/>
              <a:gd name="T18" fmla="*/ 121 w 1292"/>
              <a:gd name="T19" fmla="*/ 619 h 1418"/>
              <a:gd name="T20" fmla="*/ 112 w 1292"/>
              <a:gd name="T21" fmla="*/ 508 h 1418"/>
              <a:gd name="T22" fmla="*/ 154 w 1292"/>
              <a:gd name="T23" fmla="*/ 466 h 1418"/>
              <a:gd name="T24" fmla="*/ 220 w 1292"/>
              <a:gd name="T25" fmla="*/ 431 h 1418"/>
              <a:gd name="T26" fmla="*/ 269 w 1292"/>
              <a:gd name="T27" fmla="*/ 348 h 1418"/>
              <a:gd name="T28" fmla="*/ 294 w 1292"/>
              <a:gd name="T29" fmla="*/ 265 h 1418"/>
              <a:gd name="T30" fmla="*/ 272 w 1292"/>
              <a:gd name="T31" fmla="*/ 151 h 1418"/>
              <a:gd name="T32" fmla="*/ 244 w 1292"/>
              <a:gd name="T33" fmla="*/ 129 h 1418"/>
              <a:gd name="T34" fmla="*/ 267 w 1292"/>
              <a:gd name="T35" fmla="*/ 74 h 1418"/>
              <a:gd name="T36" fmla="*/ 312 w 1292"/>
              <a:gd name="T37" fmla="*/ 21 h 1418"/>
              <a:gd name="T38" fmla="*/ 386 w 1292"/>
              <a:gd name="T39" fmla="*/ 62 h 1418"/>
              <a:gd name="T40" fmla="*/ 455 w 1292"/>
              <a:gd name="T41" fmla="*/ 81 h 1418"/>
              <a:gd name="T42" fmla="*/ 532 w 1292"/>
              <a:gd name="T43" fmla="*/ 86 h 1418"/>
              <a:gd name="T44" fmla="*/ 540 w 1292"/>
              <a:gd name="T45" fmla="*/ 204 h 1418"/>
              <a:gd name="T46" fmla="*/ 491 w 1292"/>
              <a:gd name="T47" fmla="*/ 313 h 1418"/>
              <a:gd name="T48" fmla="*/ 579 w 1292"/>
              <a:gd name="T49" fmla="*/ 376 h 1418"/>
              <a:gd name="T50" fmla="*/ 612 w 1292"/>
              <a:gd name="T51" fmla="*/ 426 h 1418"/>
              <a:gd name="T52" fmla="*/ 630 w 1292"/>
              <a:gd name="T53" fmla="*/ 474 h 1418"/>
              <a:gd name="T54" fmla="*/ 711 w 1292"/>
              <a:gd name="T55" fmla="*/ 507 h 1418"/>
              <a:gd name="T56" fmla="*/ 827 w 1292"/>
              <a:gd name="T57" fmla="*/ 547 h 1418"/>
              <a:gd name="T58" fmla="*/ 872 w 1292"/>
              <a:gd name="T59" fmla="*/ 519 h 1418"/>
              <a:gd name="T60" fmla="*/ 970 w 1292"/>
              <a:gd name="T61" fmla="*/ 535 h 1418"/>
              <a:gd name="T62" fmla="*/ 982 w 1292"/>
              <a:gd name="T63" fmla="*/ 522 h 1418"/>
              <a:gd name="T64" fmla="*/ 1059 w 1292"/>
              <a:gd name="T65" fmla="*/ 470 h 1418"/>
              <a:gd name="T66" fmla="*/ 1122 w 1292"/>
              <a:gd name="T67" fmla="*/ 416 h 1418"/>
              <a:gd name="T68" fmla="*/ 1235 w 1292"/>
              <a:gd name="T69" fmla="*/ 431 h 1418"/>
              <a:gd name="T70" fmla="*/ 1260 w 1292"/>
              <a:gd name="T71" fmla="*/ 509 h 1418"/>
              <a:gd name="T72" fmla="*/ 1202 w 1292"/>
              <a:gd name="T73" fmla="*/ 551 h 1418"/>
              <a:gd name="T74" fmla="*/ 1161 w 1292"/>
              <a:gd name="T75" fmla="*/ 601 h 1418"/>
              <a:gd name="T76" fmla="*/ 1129 w 1292"/>
              <a:gd name="T77" fmla="*/ 685 h 1418"/>
              <a:gd name="T78" fmla="*/ 1093 w 1292"/>
              <a:gd name="T79" fmla="*/ 718 h 1418"/>
              <a:gd name="T80" fmla="*/ 1046 w 1292"/>
              <a:gd name="T81" fmla="*/ 767 h 1418"/>
              <a:gd name="T82" fmla="*/ 980 w 1292"/>
              <a:gd name="T83" fmla="*/ 709 h 1418"/>
              <a:gd name="T84" fmla="*/ 1003 w 1292"/>
              <a:gd name="T85" fmla="*/ 641 h 1418"/>
              <a:gd name="T86" fmla="*/ 925 w 1292"/>
              <a:gd name="T87" fmla="*/ 630 h 1418"/>
              <a:gd name="T88" fmla="*/ 877 w 1292"/>
              <a:gd name="T89" fmla="*/ 578 h 1418"/>
              <a:gd name="T90" fmla="*/ 887 w 1292"/>
              <a:gd name="T91" fmla="*/ 592 h 1418"/>
              <a:gd name="T92" fmla="*/ 869 w 1292"/>
              <a:gd name="T93" fmla="*/ 647 h 1418"/>
              <a:gd name="T94" fmla="*/ 900 w 1292"/>
              <a:gd name="T95" fmla="*/ 754 h 1418"/>
              <a:gd name="T96" fmla="*/ 864 w 1292"/>
              <a:gd name="T97" fmla="*/ 807 h 1418"/>
              <a:gd name="T98" fmla="*/ 707 w 1292"/>
              <a:gd name="T99" fmla="*/ 976 h 1418"/>
              <a:gd name="T100" fmla="*/ 628 w 1292"/>
              <a:gd name="T101" fmla="*/ 1054 h 1418"/>
              <a:gd name="T102" fmla="*/ 567 w 1292"/>
              <a:gd name="T103" fmla="*/ 1098 h 1418"/>
              <a:gd name="T104" fmla="*/ 548 w 1292"/>
              <a:gd name="T105" fmla="*/ 1253 h 1418"/>
              <a:gd name="T106" fmla="*/ 488 w 1292"/>
              <a:gd name="T107" fmla="*/ 1367 h 1418"/>
              <a:gd name="T108" fmla="*/ 1015 w 1292"/>
              <a:gd name="T109" fmla="*/ 707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92" h="1418">
                <a:moveTo>
                  <a:pt x="437" y="1418"/>
                </a:moveTo>
                <a:cubicBezTo>
                  <a:pt x="430" y="1418"/>
                  <a:pt x="423" y="1416"/>
                  <a:pt x="417" y="1412"/>
                </a:cubicBezTo>
                <a:cubicBezTo>
                  <a:pt x="409" y="1408"/>
                  <a:pt x="405" y="1401"/>
                  <a:pt x="401" y="1397"/>
                </a:cubicBezTo>
                <a:cubicBezTo>
                  <a:pt x="385" y="1375"/>
                  <a:pt x="385" y="1375"/>
                  <a:pt x="385" y="1375"/>
                </a:cubicBezTo>
                <a:cubicBezTo>
                  <a:pt x="379" y="1367"/>
                  <a:pt x="372" y="1357"/>
                  <a:pt x="368" y="1346"/>
                </a:cubicBezTo>
                <a:cubicBezTo>
                  <a:pt x="366" y="1340"/>
                  <a:pt x="364" y="1334"/>
                  <a:pt x="363" y="1328"/>
                </a:cubicBezTo>
                <a:cubicBezTo>
                  <a:pt x="362" y="1323"/>
                  <a:pt x="362" y="1319"/>
                  <a:pt x="360" y="1315"/>
                </a:cubicBezTo>
                <a:cubicBezTo>
                  <a:pt x="359" y="1312"/>
                  <a:pt x="357" y="1309"/>
                  <a:pt x="355" y="1306"/>
                </a:cubicBezTo>
                <a:cubicBezTo>
                  <a:pt x="351" y="1299"/>
                  <a:pt x="351" y="1299"/>
                  <a:pt x="351" y="1299"/>
                </a:cubicBezTo>
                <a:cubicBezTo>
                  <a:pt x="344" y="1286"/>
                  <a:pt x="339" y="1273"/>
                  <a:pt x="335" y="1259"/>
                </a:cubicBezTo>
                <a:cubicBezTo>
                  <a:pt x="331" y="1246"/>
                  <a:pt x="331" y="1246"/>
                  <a:pt x="331" y="1246"/>
                </a:cubicBezTo>
                <a:cubicBezTo>
                  <a:pt x="326" y="1232"/>
                  <a:pt x="319" y="1217"/>
                  <a:pt x="311" y="1204"/>
                </a:cubicBezTo>
                <a:cubicBezTo>
                  <a:pt x="310" y="1201"/>
                  <a:pt x="307" y="1198"/>
                  <a:pt x="305" y="1194"/>
                </a:cubicBezTo>
                <a:cubicBezTo>
                  <a:pt x="297" y="1184"/>
                  <a:pt x="287" y="1172"/>
                  <a:pt x="286" y="1156"/>
                </a:cubicBezTo>
                <a:cubicBezTo>
                  <a:pt x="286" y="1151"/>
                  <a:pt x="286" y="1151"/>
                  <a:pt x="286" y="1151"/>
                </a:cubicBezTo>
                <a:cubicBezTo>
                  <a:pt x="286" y="1148"/>
                  <a:pt x="286" y="1145"/>
                  <a:pt x="286" y="1144"/>
                </a:cubicBezTo>
                <a:cubicBezTo>
                  <a:pt x="285" y="1143"/>
                  <a:pt x="284" y="1141"/>
                  <a:pt x="283" y="1139"/>
                </a:cubicBezTo>
                <a:cubicBezTo>
                  <a:pt x="281" y="1136"/>
                  <a:pt x="279" y="1134"/>
                  <a:pt x="278" y="1131"/>
                </a:cubicBezTo>
                <a:cubicBezTo>
                  <a:pt x="275" y="1125"/>
                  <a:pt x="274" y="1119"/>
                  <a:pt x="272" y="1114"/>
                </a:cubicBezTo>
                <a:cubicBezTo>
                  <a:pt x="272" y="1111"/>
                  <a:pt x="271" y="1107"/>
                  <a:pt x="270" y="1106"/>
                </a:cubicBezTo>
                <a:cubicBezTo>
                  <a:pt x="269" y="1105"/>
                  <a:pt x="267" y="1103"/>
                  <a:pt x="265" y="1101"/>
                </a:cubicBezTo>
                <a:cubicBezTo>
                  <a:pt x="260" y="1098"/>
                  <a:pt x="253" y="1093"/>
                  <a:pt x="249" y="1085"/>
                </a:cubicBezTo>
                <a:cubicBezTo>
                  <a:pt x="243" y="1073"/>
                  <a:pt x="244" y="1061"/>
                  <a:pt x="245" y="1052"/>
                </a:cubicBezTo>
                <a:cubicBezTo>
                  <a:pt x="245" y="1049"/>
                  <a:pt x="246" y="1045"/>
                  <a:pt x="245" y="1043"/>
                </a:cubicBezTo>
                <a:cubicBezTo>
                  <a:pt x="245" y="1040"/>
                  <a:pt x="243" y="1037"/>
                  <a:pt x="241" y="1033"/>
                </a:cubicBezTo>
                <a:cubicBezTo>
                  <a:pt x="237" y="1027"/>
                  <a:pt x="237" y="1027"/>
                  <a:pt x="237" y="1027"/>
                </a:cubicBezTo>
                <a:cubicBezTo>
                  <a:pt x="226" y="1005"/>
                  <a:pt x="225" y="983"/>
                  <a:pt x="224" y="961"/>
                </a:cubicBezTo>
                <a:cubicBezTo>
                  <a:pt x="223" y="947"/>
                  <a:pt x="222" y="934"/>
                  <a:pt x="219" y="922"/>
                </a:cubicBezTo>
                <a:cubicBezTo>
                  <a:pt x="218" y="919"/>
                  <a:pt x="217" y="917"/>
                  <a:pt x="217" y="914"/>
                </a:cubicBezTo>
                <a:cubicBezTo>
                  <a:pt x="215" y="909"/>
                  <a:pt x="213" y="903"/>
                  <a:pt x="212" y="898"/>
                </a:cubicBezTo>
                <a:cubicBezTo>
                  <a:pt x="210" y="891"/>
                  <a:pt x="207" y="872"/>
                  <a:pt x="211" y="856"/>
                </a:cubicBezTo>
                <a:cubicBezTo>
                  <a:pt x="212" y="851"/>
                  <a:pt x="214" y="847"/>
                  <a:pt x="216" y="842"/>
                </a:cubicBezTo>
                <a:cubicBezTo>
                  <a:pt x="216" y="840"/>
                  <a:pt x="218" y="838"/>
                  <a:pt x="218" y="836"/>
                </a:cubicBezTo>
                <a:cubicBezTo>
                  <a:pt x="218" y="836"/>
                  <a:pt x="215" y="831"/>
                  <a:pt x="215" y="830"/>
                </a:cubicBezTo>
                <a:cubicBezTo>
                  <a:pt x="209" y="837"/>
                  <a:pt x="203" y="843"/>
                  <a:pt x="195" y="847"/>
                </a:cubicBezTo>
                <a:cubicBezTo>
                  <a:pt x="179" y="855"/>
                  <a:pt x="161" y="857"/>
                  <a:pt x="145" y="858"/>
                </a:cubicBezTo>
                <a:cubicBezTo>
                  <a:pt x="139" y="858"/>
                  <a:pt x="139" y="858"/>
                  <a:pt x="139" y="858"/>
                </a:cubicBezTo>
                <a:cubicBezTo>
                  <a:pt x="134" y="858"/>
                  <a:pt x="127" y="858"/>
                  <a:pt x="120" y="854"/>
                </a:cubicBezTo>
                <a:cubicBezTo>
                  <a:pt x="112" y="851"/>
                  <a:pt x="106" y="844"/>
                  <a:pt x="102" y="840"/>
                </a:cubicBezTo>
                <a:cubicBezTo>
                  <a:pt x="80" y="815"/>
                  <a:pt x="80" y="815"/>
                  <a:pt x="80" y="815"/>
                </a:cubicBezTo>
                <a:cubicBezTo>
                  <a:pt x="74" y="808"/>
                  <a:pt x="66" y="800"/>
                  <a:pt x="62" y="788"/>
                </a:cubicBezTo>
                <a:cubicBezTo>
                  <a:pt x="61" y="783"/>
                  <a:pt x="61" y="783"/>
                  <a:pt x="61" y="783"/>
                </a:cubicBezTo>
                <a:cubicBezTo>
                  <a:pt x="59" y="778"/>
                  <a:pt x="56" y="775"/>
                  <a:pt x="54" y="769"/>
                </a:cubicBezTo>
                <a:cubicBezTo>
                  <a:pt x="54" y="767"/>
                  <a:pt x="54" y="766"/>
                  <a:pt x="53" y="764"/>
                </a:cubicBezTo>
                <a:cubicBezTo>
                  <a:pt x="53" y="764"/>
                  <a:pt x="53" y="764"/>
                  <a:pt x="52" y="763"/>
                </a:cubicBezTo>
                <a:cubicBezTo>
                  <a:pt x="39" y="759"/>
                  <a:pt x="28" y="751"/>
                  <a:pt x="18" y="743"/>
                </a:cubicBezTo>
                <a:cubicBezTo>
                  <a:pt x="14" y="739"/>
                  <a:pt x="6" y="732"/>
                  <a:pt x="2" y="722"/>
                </a:cubicBezTo>
                <a:cubicBezTo>
                  <a:pt x="0" y="717"/>
                  <a:pt x="0" y="717"/>
                  <a:pt x="0" y="717"/>
                </a:cubicBezTo>
                <a:cubicBezTo>
                  <a:pt x="0" y="710"/>
                  <a:pt x="0" y="710"/>
                  <a:pt x="0" y="710"/>
                </a:cubicBezTo>
                <a:cubicBezTo>
                  <a:pt x="3" y="692"/>
                  <a:pt x="11" y="676"/>
                  <a:pt x="18" y="662"/>
                </a:cubicBezTo>
                <a:cubicBezTo>
                  <a:pt x="20" y="658"/>
                  <a:pt x="23" y="652"/>
                  <a:pt x="29" y="648"/>
                </a:cubicBezTo>
                <a:cubicBezTo>
                  <a:pt x="34" y="645"/>
                  <a:pt x="34" y="645"/>
                  <a:pt x="34" y="645"/>
                </a:cubicBezTo>
                <a:cubicBezTo>
                  <a:pt x="43" y="644"/>
                  <a:pt x="43" y="644"/>
                  <a:pt x="43" y="644"/>
                </a:cubicBezTo>
                <a:cubicBezTo>
                  <a:pt x="47" y="644"/>
                  <a:pt x="51" y="645"/>
                  <a:pt x="54" y="645"/>
                </a:cubicBezTo>
                <a:cubicBezTo>
                  <a:pt x="63" y="647"/>
                  <a:pt x="73" y="648"/>
                  <a:pt x="83" y="648"/>
                </a:cubicBezTo>
                <a:cubicBezTo>
                  <a:pt x="101" y="648"/>
                  <a:pt x="119" y="645"/>
                  <a:pt x="135" y="638"/>
                </a:cubicBezTo>
                <a:cubicBezTo>
                  <a:pt x="139" y="637"/>
                  <a:pt x="144" y="635"/>
                  <a:pt x="146" y="632"/>
                </a:cubicBezTo>
                <a:cubicBezTo>
                  <a:pt x="148" y="630"/>
                  <a:pt x="148" y="626"/>
                  <a:pt x="147" y="623"/>
                </a:cubicBezTo>
                <a:cubicBezTo>
                  <a:pt x="145" y="621"/>
                  <a:pt x="142" y="619"/>
                  <a:pt x="140" y="619"/>
                </a:cubicBezTo>
                <a:cubicBezTo>
                  <a:pt x="121" y="619"/>
                  <a:pt x="121" y="619"/>
                  <a:pt x="121" y="619"/>
                </a:cubicBezTo>
                <a:cubicBezTo>
                  <a:pt x="119" y="601"/>
                  <a:pt x="119" y="601"/>
                  <a:pt x="119" y="601"/>
                </a:cubicBezTo>
                <a:cubicBezTo>
                  <a:pt x="119" y="595"/>
                  <a:pt x="119" y="589"/>
                  <a:pt x="120" y="583"/>
                </a:cubicBezTo>
                <a:cubicBezTo>
                  <a:pt x="121" y="576"/>
                  <a:pt x="121" y="576"/>
                  <a:pt x="121" y="576"/>
                </a:cubicBezTo>
                <a:cubicBezTo>
                  <a:pt x="121" y="570"/>
                  <a:pt x="120" y="567"/>
                  <a:pt x="119" y="566"/>
                </a:cubicBezTo>
                <a:cubicBezTo>
                  <a:pt x="113" y="562"/>
                  <a:pt x="108" y="560"/>
                  <a:pt x="104" y="554"/>
                </a:cubicBezTo>
                <a:cubicBezTo>
                  <a:pt x="92" y="540"/>
                  <a:pt x="99" y="520"/>
                  <a:pt x="112" y="508"/>
                </a:cubicBezTo>
                <a:cubicBezTo>
                  <a:pt x="114" y="506"/>
                  <a:pt x="116" y="504"/>
                  <a:pt x="119" y="503"/>
                </a:cubicBezTo>
                <a:cubicBezTo>
                  <a:pt x="122" y="499"/>
                  <a:pt x="126" y="497"/>
                  <a:pt x="127" y="494"/>
                </a:cubicBezTo>
                <a:cubicBezTo>
                  <a:pt x="127" y="493"/>
                  <a:pt x="128" y="492"/>
                  <a:pt x="128" y="490"/>
                </a:cubicBezTo>
                <a:cubicBezTo>
                  <a:pt x="130" y="484"/>
                  <a:pt x="135" y="470"/>
                  <a:pt x="149" y="467"/>
                </a:cubicBezTo>
                <a:cubicBezTo>
                  <a:pt x="151" y="466"/>
                  <a:pt x="151" y="466"/>
                  <a:pt x="151" y="466"/>
                </a:cubicBezTo>
                <a:cubicBezTo>
                  <a:pt x="154" y="466"/>
                  <a:pt x="154" y="466"/>
                  <a:pt x="154" y="466"/>
                </a:cubicBezTo>
                <a:cubicBezTo>
                  <a:pt x="162" y="466"/>
                  <a:pt x="168" y="470"/>
                  <a:pt x="173" y="474"/>
                </a:cubicBezTo>
                <a:cubicBezTo>
                  <a:pt x="175" y="472"/>
                  <a:pt x="178" y="470"/>
                  <a:pt x="181" y="469"/>
                </a:cubicBezTo>
                <a:cubicBezTo>
                  <a:pt x="184" y="458"/>
                  <a:pt x="184" y="458"/>
                  <a:pt x="184" y="458"/>
                </a:cubicBezTo>
                <a:cubicBezTo>
                  <a:pt x="188" y="449"/>
                  <a:pt x="197" y="441"/>
                  <a:pt x="208" y="440"/>
                </a:cubicBezTo>
                <a:cubicBezTo>
                  <a:pt x="208" y="440"/>
                  <a:pt x="215" y="439"/>
                  <a:pt x="216" y="439"/>
                </a:cubicBezTo>
                <a:cubicBezTo>
                  <a:pt x="217" y="436"/>
                  <a:pt x="218" y="434"/>
                  <a:pt x="220" y="431"/>
                </a:cubicBezTo>
                <a:cubicBezTo>
                  <a:pt x="225" y="424"/>
                  <a:pt x="233" y="421"/>
                  <a:pt x="238" y="419"/>
                </a:cubicBezTo>
                <a:cubicBezTo>
                  <a:pt x="239" y="415"/>
                  <a:pt x="238" y="408"/>
                  <a:pt x="241" y="402"/>
                </a:cubicBezTo>
                <a:cubicBezTo>
                  <a:pt x="244" y="395"/>
                  <a:pt x="250" y="391"/>
                  <a:pt x="253" y="388"/>
                </a:cubicBezTo>
                <a:cubicBezTo>
                  <a:pt x="255" y="386"/>
                  <a:pt x="255" y="384"/>
                  <a:pt x="255" y="382"/>
                </a:cubicBezTo>
                <a:cubicBezTo>
                  <a:pt x="255" y="378"/>
                  <a:pt x="255" y="373"/>
                  <a:pt x="257" y="368"/>
                </a:cubicBezTo>
                <a:cubicBezTo>
                  <a:pt x="259" y="359"/>
                  <a:pt x="265" y="353"/>
                  <a:pt x="269" y="348"/>
                </a:cubicBezTo>
                <a:cubicBezTo>
                  <a:pt x="271" y="346"/>
                  <a:pt x="274" y="343"/>
                  <a:pt x="274" y="342"/>
                </a:cubicBezTo>
                <a:cubicBezTo>
                  <a:pt x="275" y="340"/>
                  <a:pt x="274" y="336"/>
                  <a:pt x="273" y="333"/>
                </a:cubicBezTo>
                <a:cubicBezTo>
                  <a:pt x="272" y="329"/>
                  <a:pt x="272" y="325"/>
                  <a:pt x="272" y="322"/>
                </a:cubicBezTo>
                <a:cubicBezTo>
                  <a:pt x="270" y="306"/>
                  <a:pt x="276" y="291"/>
                  <a:pt x="287" y="280"/>
                </a:cubicBezTo>
                <a:cubicBezTo>
                  <a:pt x="290" y="277"/>
                  <a:pt x="293" y="275"/>
                  <a:pt x="296" y="273"/>
                </a:cubicBezTo>
                <a:cubicBezTo>
                  <a:pt x="294" y="265"/>
                  <a:pt x="294" y="265"/>
                  <a:pt x="294" y="265"/>
                </a:cubicBezTo>
                <a:cubicBezTo>
                  <a:pt x="293" y="261"/>
                  <a:pt x="293" y="257"/>
                  <a:pt x="293" y="250"/>
                </a:cubicBezTo>
                <a:cubicBezTo>
                  <a:pt x="291" y="249"/>
                  <a:pt x="289" y="248"/>
                  <a:pt x="286" y="246"/>
                </a:cubicBezTo>
                <a:cubicBezTo>
                  <a:pt x="284" y="244"/>
                  <a:pt x="281" y="243"/>
                  <a:pt x="280" y="242"/>
                </a:cubicBezTo>
                <a:cubicBezTo>
                  <a:pt x="273" y="239"/>
                  <a:pt x="264" y="234"/>
                  <a:pt x="261" y="222"/>
                </a:cubicBezTo>
                <a:cubicBezTo>
                  <a:pt x="259" y="211"/>
                  <a:pt x="260" y="195"/>
                  <a:pt x="268" y="181"/>
                </a:cubicBezTo>
                <a:cubicBezTo>
                  <a:pt x="271" y="175"/>
                  <a:pt x="273" y="162"/>
                  <a:pt x="272" y="151"/>
                </a:cubicBezTo>
                <a:cubicBezTo>
                  <a:pt x="272" y="151"/>
                  <a:pt x="272" y="151"/>
                  <a:pt x="272" y="151"/>
                </a:cubicBezTo>
                <a:cubicBezTo>
                  <a:pt x="269" y="151"/>
                  <a:pt x="263" y="147"/>
                  <a:pt x="260" y="139"/>
                </a:cubicBezTo>
                <a:cubicBezTo>
                  <a:pt x="258" y="134"/>
                  <a:pt x="257" y="131"/>
                  <a:pt x="257" y="127"/>
                </a:cubicBezTo>
                <a:cubicBezTo>
                  <a:pt x="256" y="127"/>
                  <a:pt x="255" y="128"/>
                  <a:pt x="254" y="128"/>
                </a:cubicBezTo>
                <a:cubicBezTo>
                  <a:pt x="250" y="128"/>
                  <a:pt x="246" y="129"/>
                  <a:pt x="244" y="129"/>
                </a:cubicBezTo>
                <a:cubicBezTo>
                  <a:pt x="244" y="129"/>
                  <a:pt x="244" y="129"/>
                  <a:pt x="244" y="129"/>
                </a:cubicBezTo>
                <a:cubicBezTo>
                  <a:pt x="230" y="129"/>
                  <a:pt x="224" y="123"/>
                  <a:pt x="222" y="120"/>
                </a:cubicBezTo>
                <a:cubicBezTo>
                  <a:pt x="218" y="115"/>
                  <a:pt x="215" y="106"/>
                  <a:pt x="221" y="93"/>
                </a:cubicBezTo>
                <a:cubicBezTo>
                  <a:pt x="222" y="91"/>
                  <a:pt x="222" y="90"/>
                  <a:pt x="223" y="88"/>
                </a:cubicBezTo>
                <a:cubicBezTo>
                  <a:pt x="224" y="81"/>
                  <a:pt x="227" y="70"/>
                  <a:pt x="238" y="62"/>
                </a:cubicBezTo>
                <a:cubicBezTo>
                  <a:pt x="247" y="54"/>
                  <a:pt x="258" y="54"/>
                  <a:pt x="263" y="54"/>
                </a:cubicBezTo>
                <a:cubicBezTo>
                  <a:pt x="267" y="74"/>
                  <a:pt x="267" y="74"/>
                  <a:pt x="267" y="74"/>
                </a:cubicBezTo>
                <a:cubicBezTo>
                  <a:pt x="267" y="57"/>
                  <a:pt x="267" y="57"/>
                  <a:pt x="267" y="57"/>
                </a:cubicBezTo>
                <a:cubicBezTo>
                  <a:pt x="264" y="45"/>
                  <a:pt x="264" y="45"/>
                  <a:pt x="264" y="45"/>
                </a:cubicBezTo>
                <a:cubicBezTo>
                  <a:pt x="274" y="35"/>
                  <a:pt x="274" y="35"/>
                  <a:pt x="274" y="35"/>
                </a:cubicBezTo>
                <a:cubicBezTo>
                  <a:pt x="277" y="32"/>
                  <a:pt x="280" y="30"/>
                  <a:pt x="284" y="28"/>
                </a:cubicBezTo>
                <a:cubicBezTo>
                  <a:pt x="292" y="24"/>
                  <a:pt x="300" y="23"/>
                  <a:pt x="306" y="22"/>
                </a:cubicBezTo>
                <a:cubicBezTo>
                  <a:pt x="308" y="21"/>
                  <a:pt x="310" y="21"/>
                  <a:pt x="312" y="21"/>
                </a:cubicBezTo>
                <a:cubicBezTo>
                  <a:pt x="324" y="0"/>
                  <a:pt x="324" y="0"/>
                  <a:pt x="324" y="0"/>
                </a:cubicBezTo>
                <a:cubicBezTo>
                  <a:pt x="341" y="17"/>
                  <a:pt x="341" y="17"/>
                  <a:pt x="341" y="17"/>
                </a:cubicBezTo>
                <a:cubicBezTo>
                  <a:pt x="343" y="19"/>
                  <a:pt x="345" y="20"/>
                  <a:pt x="346" y="21"/>
                </a:cubicBezTo>
                <a:cubicBezTo>
                  <a:pt x="354" y="22"/>
                  <a:pt x="359" y="23"/>
                  <a:pt x="365" y="27"/>
                </a:cubicBezTo>
                <a:cubicBezTo>
                  <a:pt x="376" y="33"/>
                  <a:pt x="380" y="45"/>
                  <a:pt x="383" y="54"/>
                </a:cubicBezTo>
                <a:cubicBezTo>
                  <a:pt x="384" y="57"/>
                  <a:pt x="385" y="61"/>
                  <a:pt x="386" y="62"/>
                </a:cubicBezTo>
                <a:cubicBezTo>
                  <a:pt x="391" y="60"/>
                  <a:pt x="394" y="59"/>
                  <a:pt x="397" y="59"/>
                </a:cubicBezTo>
                <a:cubicBezTo>
                  <a:pt x="401" y="59"/>
                  <a:pt x="401" y="59"/>
                  <a:pt x="401" y="59"/>
                </a:cubicBezTo>
                <a:cubicBezTo>
                  <a:pt x="408" y="62"/>
                  <a:pt x="408" y="62"/>
                  <a:pt x="408" y="62"/>
                </a:cubicBezTo>
                <a:cubicBezTo>
                  <a:pt x="416" y="65"/>
                  <a:pt x="420" y="71"/>
                  <a:pt x="423" y="74"/>
                </a:cubicBezTo>
                <a:cubicBezTo>
                  <a:pt x="427" y="81"/>
                  <a:pt x="433" y="83"/>
                  <a:pt x="442" y="83"/>
                </a:cubicBezTo>
                <a:cubicBezTo>
                  <a:pt x="446" y="83"/>
                  <a:pt x="450" y="82"/>
                  <a:pt x="455" y="81"/>
                </a:cubicBezTo>
                <a:cubicBezTo>
                  <a:pt x="461" y="80"/>
                  <a:pt x="461" y="80"/>
                  <a:pt x="461" y="80"/>
                </a:cubicBezTo>
                <a:cubicBezTo>
                  <a:pt x="470" y="78"/>
                  <a:pt x="480" y="77"/>
                  <a:pt x="489" y="77"/>
                </a:cubicBezTo>
                <a:cubicBezTo>
                  <a:pt x="498" y="77"/>
                  <a:pt x="507" y="79"/>
                  <a:pt x="514" y="82"/>
                </a:cubicBezTo>
                <a:cubicBezTo>
                  <a:pt x="518" y="84"/>
                  <a:pt x="518" y="84"/>
                  <a:pt x="518" y="84"/>
                </a:cubicBezTo>
                <a:cubicBezTo>
                  <a:pt x="521" y="86"/>
                  <a:pt x="523" y="86"/>
                  <a:pt x="525" y="86"/>
                </a:cubicBezTo>
                <a:cubicBezTo>
                  <a:pt x="527" y="86"/>
                  <a:pt x="529" y="86"/>
                  <a:pt x="532" y="86"/>
                </a:cubicBezTo>
                <a:cubicBezTo>
                  <a:pt x="549" y="88"/>
                  <a:pt x="564" y="100"/>
                  <a:pt x="569" y="117"/>
                </a:cubicBezTo>
                <a:cubicBezTo>
                  <a:pt x="573" y="133"/>
                  <a:pt x="569" y="150"/>
                  <a:pt x="558" y="162"/>
                </a:cubicBezTo>
                <a:cubicBezTo>
                  <a:pt x="556" y="165"/>
                  <a:pt x="554" y="167"/>
                  <a:pt x="552" y="169"/>
                </a:cubicBezTo>
                <a:cubicBezTo>
                  <a:pt x="550" y="171"/>
                  <a:pt x="546" y="175"/>
                  <a:pt x="546" y="176"/>
                </a:cubicBezTo>
                <a:cubicBezTo>
                  <a:pt x="545" y="176"/>
                  <a:pt x="546" y="179"/>
                  <a:pt x="546" y="180"/>
                </a:cubicBezTo>
                <a:cubicBezTo>
                  <a:pt x="546" y="186"/>
                  <a:pt x="547" y="195"/>
                  <a:pt x="540" y="204"/>
                </a:cubicBezTo>
                <a:cubicBezTo>
                  <a:pt x="537" y="209"/>
                  <a:pt x="530" y="215"/>
                  <a:pt x="517" y="215"/>
                </a:cubicBezTo>
                <a:cubicBezTo>
                  <a:pt x="514" y="215"/>
                  <a:pt x="510" y="214"/>
                  <a:pt x="505" y="214"/>
                </a:cubicBezTo>
                <a:cubicBezTo>
                  <a:pt x="504" y="214"/>
                  <a:pt x="504" y="213"/>
                  <a:pt x="503" y="213"/>
                </a:cubicBezTo>
                <a:cubicBezTo>
                  <a:pt x="504" y="216"/>
                  <a:pt x="505" y="218"/>
                  <a:pt x="506" y="220"/>
                </a:cubicBezTo>
                <a:cubicBezTo>
                  <a:pt x="518" y="243"/>
                  <a:pt x="517" y="269"/>
                  <a:pt x="505" y="290"/>
                </a:cubicBezTo>
                <a:cubicBezTo>
                  <a:pt x="491" y="313"/>
                  <a:pt x="491" y="313"/>
                  <a:pt x="491" y="313"/>
                </a:cubicBezTo>
                <a:cubicBezTo>
                  <a:pt x="488" y="310"/>
                  <a:pt x="488" y="310"/>
                  <a:pt x="488" y="310"/>
                </a:cubicBezTo>
                <a:cubicBezTo>
                  <a:pt x="489" y="323"/>
                  <a:pt x="489" y="323"/>
                  <a:pt x="489" y="323"/>
                </a:cubicBezTo>
                <a:cubicBezTo>
                  <a:pt x="489" y="323"/>
                  <a:pt x="489" y="323"/>
                  <a:pt x="490" y="323"/>
                </a:cubicBezTo>
                <a:cubicBezTo>
                  <a:pt x="493" y="323"/>
                  <a:pt x="496" y="323"/>
                  <a:pt x="499" y="323"/>
                </a:cubicBezTo>
                <a:cubicBezTo>
                  <a:pt x="525" y="323"/>
                  <a:pt x="552" y="340"/>
                  <a:pt x="576" y="372"/>
                </a:cubicBezTo>
                <a:cubicBezTo>
                  <a:pt x="576" y="373"/>
                  <a:pt x="578" y="375"/>
                  <a:pt x="579" y="376"/>
                </a:cubicBezTo>
                <a:cubicBezTo>
                  <a:pt x="580" y="375"/>
                  <a:pt x="592" y="371"/>
                  <a:pt x="592" y="371"/>
                </a:cubicBezTo>
                <a:cubicBezTo>
                  <a:pt x="597" y="370"/>
                  <a:pt x="603" y="369"/>
                  <a:pt x="609" y="369"/>
                </a:cubicBezTo>
                <a:cubicBezTo>
                  <a:pt x="626" y="369"/>
                  <a:pt x="626" y="369"/>
                  <a:pt x="626" y="369"/>
                </a:cubicBezTo>
                <a:cubicBezTo>
                  <a:pt x="629" y="385"/>
                  <a:pt x="629" y="385"/>
                  <a:pt x="629" y="385"/>
                </a:cubicBezTo>
                <a:cubicBezTo>
                  <a:pt x="630" y="391"/>
                  <a:pt x="631" y="399"/>
                  <a:pt x="627" y="407"/>
                </a:cubicBezTo>
                <a:cubicBezTo>
                  <a:pt x="624" y="415"/>
                  <a:pt x="617" y="421"/>
                  <a:pt x="612" y="426"/>
                </a:cubicBezTo>
                <a:cubicBezTo>
                  <a:pt x="610" y="428"/>
                  <a:pt x="609" y="429"/>
                  <a:pt x="608" y="430"/>
                </a:cubicBezTo>
                <a:cubicBezTo>
                  <a:pt x="602" y="437"/>
                  <a:pt x="600" y="442"/>
                  <a:pt x="600" y="451"/>
                </a:cubicBezTo>
                <a:cubicBezTo>
                  <a:pt x="600" y="454"/>
                  <a:pt x="602" y="455"/>
                  <a:pt x="604" y="455"/>
                </a:cubicBezTo>
                <a:cubicBezTo>
                  <a:pt x="608" y="458"/>
                  <a:pt x="613" y="460"/>
                  <a:pt x="617" y="465"/>
                </a:cubicBezTo>
                <a:cubicBezTo>
                  <a:pt x="619" y="466"/>
                  <a:pt x="621" y="469"/>
                  <a:pt x="622" y="471"/>
                </a:cubicBezTo>
                <a:cubicBezTo>
                  <a:pt x="624" y="473"/>
                  <a:pt x="628" y="474"/>
                  <a:pt x="630" y="474"/>
                </a:cubicBezTo>
                <a:cubicBezTo>
                  <a:pt x="634" y="475"/>
                  <a:pt x="639" y="476"/>
                  <a:pt x="644" y="478"/>
                </a:cubicBezTo>
                <a:cubicBezTo>
                  <a:pt x="654" y="482"/>
                  <a:pt x="660" y="490"/>
                  <a:pt x="665" y="496"/>
                </a:cubicBezTo>
                <a:cubicBezTo>
                  <a:pt x="667" y="498"/>
                  <a:pt x="669" y="500"/>
                  <a:pt x="671" y="503"/>
                </a:cubicBezTo>
                <a:cubicBezTo>
                  <a:pt x="676" y="507"/>
                  <a:pt x="683" y="510"/>
                  <a:pt x="690" y="510"/>
                </a:cubicBezTo>
                <a:cubicBezTo>
                  <a:pt x="698" y="509"/>
                  <a:pt x="698" y="509"/>
                  <a:pt x="698" y="509"/>
                </a:cubicBezTo>
                <a:cubicBezTo>
                  <a:pt x="703" y="508"/>
                  <a:pt x="707" y="507"/>
                  <a:pt x="711" y="507"/>
                </a:cubicBezTo>
                <a:cubicBezTo>
                  <a:pt x="729" y="507"/>
                  <a:pt x="742" y="519"/>
                  <a:pt x="753" y="528"/>
                </a:cubicBezTo>
                <a:cubicBezTo>
                  <a:pt x="759" y="533"/>
                  <a:pt x="765" y="538"/>
                  <a:pt x="770" y="540"/>
                </a:cubicBezTo>
                <a:cubicBezTo>
                  <a:pt x="775" y="542"/>
                  <a:pt x="781" y="542"/>
                  <a:pt x="788" y="542"/>
                </a:cubicBezTo>
                <a:cubicBezTo>
                  <a:pt x="792" y="543"/>
                  <a:pt x="796" y="543"/>
                  <a:pt x="799" y="543"/>
                </a:cubicBezTo>
                <a:cubicBezTo>
                  <a:pt x="803" y="544"/>
                  <a:pt x="807" y="544"/>
                  <a:pt x="811" y="545"/>
                </a:cubicBezTo>
                <a:cubicBezTo>
                  <a:pt x="817" y="546"/>
                  <a:pt x="822" y="547"/>
                  <a:pt x="827" y="547"/>
                </a:cubicBezTo>
                <a:cubicBezTo>
                  <a:pt x="828" y="547"/>
                  <a:pt x="830" y="547"/>
                  <a:pt x="831" y="546"/>
                </a:cubicBezTo>
                <a:cubicBezTo>
                  <a:pt x="834" y="546"/>
                  <a:pt x="836" y="545"/>
                  <a:pt x="838" y="543"/>
                </a:cubicBezTo>
                <a:cubicBezTo>
                  <a:pt x="838" y="542"/>
                  <a:pt x="839" y="540"/>
                  <a:pt x="840" y="539"/>
                </a:cubicBezTo>
                <a:cubicBezTo>
                  <a:pt x="842" y="534"/>
                  <a:pt x="842" y="534"/>
                  <a:pt x="842" y="534"/>
                </a:cubicBezTo>
                <a:cubicBezTo>
                  <a:pt x="849" y="521"/>
                  <a:pt x="861" y="520"/>
                  <a:pt x="867" y="519"/>
                </a:cubicBezTo>
                <a:cubicBezTo>
                  <a:pt x="872" y="519"/>
                  <a:pt x="872" y="519"/>
                  <a:pt x="872" y="519"/>
                </a:cubicBezTo>
                <a:cubicBezTo>
                  <a:pt x="886" y="519"/>
                  <a:pt x="899" y="524"/>
                  <a:pt x="909" y="533"/>
                </a:cubicBezTo>
                <a:cubicBezTo>
                  <a:pt x="914" y="537"/>
                  <a:pt x="914" y="537"/>
                  <a:pt x="914" y="537"/>
                </a:cubicBezTo>
                <a:cubicBezTo>
                  <a:pt x="914" y="537"/>
                  <a:pt x="941" y="537"/>
                  <a:pt x="941" y="537"/>
                </a:cubicBezTo>
                <a:cubicBezTo>
                  <a:pt x="948" y="537"/>
                  <a:pt x="955" y="537"/>
                  <a:pt x="963" y="535"/>
                </a:cubicBezTo>
                <a:cubicBezTo>
                  <a:pt x="964" y="535"/>
                  <a:pt x="964" y="535"/>
                  <a:pt x="964" y="535"/>
                </a:cubicBezTo>
                <a:cubicBezTo>
                  <a:pt x="970" y="535"/>
                  <a:pt x="970" y="535"/>
                  <a:pt x="970" y="535"/>
                </a:cubicBezTo>
                <a:cubicBezTo>
                  <a:pt x="973" y="536"/>
                  <a:pt x="973" y="536"/>
                  <a:pt x="973" y="536"/>
                </a:cubicBezTo>
                <a:cubicBezTo>
                  <a:pt x="974" y="535"/>
                  <a:pt x="976" y="534"/>
                  <a:pt x="978" y="534"/>
                </a:cubicBezTo>
                <a:cubicBezTo>
                  <a:pt x="980" y="533"/>
                  <a:pt x="980" y="533"/>
                  <a:pt x="980" y="533"/>
                </a:cubicBezTo>
                <a:cubicBezTo>
                  <a:pt x="984" y="533"/>
                  <a:pt x="984" y="533"/>
                  <a:pt x="984" y="533"/>
                </a:cubicBezTo>
                <a:cubicBezTo>
                  <a:pt x="986" y="533"/>
                  <a:pt x="988" y="534"/>
                  <a:pt x="990" y="534"/>
                </a:cubicBezTo>
                <a:cubicBezTo>
                  <a:pt x="987" y="531"/>
                  <a:pt x="984" y="527"/>
                  <a:pt x="982" y="522"/>
                </a:cubicBezTo>
                <a:cubicBezTo>
                  <a:pt x="969" y="496"/>
                  <a:pt x="969" y="496"/>
                  <a:pt x="969" y="496"/>
                </a:cubicBezTo>
                <a:cubicBezTo>
                  <a:pt x="999" y="493"/>
                  <a:pt x="999" y="493"/>
                  <a:pt x="999" y="493"/>
                </a:cubicBezTo>
                <a:cubicBezTo>
                  <a:pt x="1002" y="493"/>
                  <a:pt x="1007" y="491"/>
                  <a:pt x="1012" y="488"/>
                </a:cubicBezTo>
                <a:cubicBezTo>
                  <a:pt x="1017" y="485"/>
                  <a:pt x="1017" y="485"/>
                  <a:pt x="1017" y="485"/>
                </a:cubicBezTo>
                <a:cubicBezTo>
                  <a:pt x="1026" y="479"/>
                  <a:pt x="1037" y="472"/>
                  <a:pt x="1050" y="471"/>
                </a:cubicBezTo>
                <a:cubicBezTo>
                  <a:pt x="1052" y="471"/>
                  <a:pt x="1058" y="471"/>
                  <a:pt x="1059" y="470"/>
                </a:cubicBezTo>
                <a:cubicBezTo>
                  <a:pt x="1059" y="470"/>
                  <a:pt x="1059" y="468"/>
                  <a:pt x="1059" y="467"/>
                </a:cubicBezTo>
                <a:cubicBezTo>
                  <a:pt x="1060" y="462"/>
                  <a:pt x="1061" y="456"/>
                  <a:pt x="1065" y="449"/>
                </a:cubicBezTo>
                <a:cubicBezTo>
                  <a:pt x="1073" y="437"/>
                  <a:pt x="1085" y="435"/>
                  <a:pt x="1095" y="433"/>
                </a:cubicBezTo>
                <a:cubicBezTo>
                  <a:pt x="1098" y="432"/>
                  <a:pt x="1102" y="431"/>
                  <a:pt x="1104" y="430"/>
                </a:cubicBezTo>
                <a:cubicBezTo>
                  <a:pt x="1105" y="429"/>
                  <a:pt x="1107" y="427"/>
                  <a:pt x="1109" y="426"/>
                </a:cubicBezTo>
                <a:cubicBezTo>
                  <a:pt x="1113" y="422"/>
                  <a:pt x="1117" y="419"/>
                  <a:pt x="1122" y="416"/>
                </a:cubicBezTo>
                <a:cubicBezTo>
                  <a:pt x="1128" y="413"/>
                  <a:pt x="1134" y="412"/>
                  <a:pt x="1141" y="412"/>
                </a:cubicBezTo>
                <a:cubicBezTo>
                  <a:pt x="1146" y="412"/>
                  <a:pt x="1151" y="412"/>
                  <a:pt x="1156" y="413"/>
                </a:cubicBezTo>
                <a:cubicBezTo>
                  <a:pt x="1159" y="414"/>
                  <a:pt x="1162" y="414"/>
                  <a:pt x="1166" y="414"/>
                </a:cubicBezTo>
                <a:cubicBezTo>
                  <a:pt x="1171" y="414"/>
                  <a:pt x="1174" y="412"/>
                  <a:pt x="1177" y="411"/>
                </a:cubicBezTo>
                <a:cubicBezTo>
                  <a:pt x="1183" y="409"/>
                  <a:pt x="1190" y="406"/>
                  <a:pt x="1198" y="406"/>
                </a:cubicBezTo>
                <a:cubicBezTo>
                  <a:pt x="1215" y="407"/>
                  <a:pt x="1228" y="417"/>
                  <a:pt x="1235" y="431"/>
                </a:cubicBezTo>
                <a:cubicBezTo>
                  <a:pt x="1239" y="437"/>
                  <a:pt x="1241" y="444"/>
                  <a:pt x="1243" y="451"/>
                </a:cubicBezTo>
                <a:cubicBezTo>
                  <a:pt x="1245" y="457"/>
                  <a:pt x="1245" y="457"/>
                  <a:pt x="1245" y="457"/>
                </a:cubicBezTo>
                <a:cubicBezTo>
                  <a:pt x="1249" y="457"/>
                  <a:pt x="1255" y="458"/>
                  <a:pt x="1260" y="461"/>
                </a:cubicBezTo>
                <a:cubicBezTo>
                  <a:pt x="1292" y="460"/>
                  <a:pt x="1292" y="460"/>
                  <a:pt x="1292" y="460"/>
                </a:cubicBezTo>
                <a:cubicBezTo>
                  <a:pt x="1276" y="491"/>
                  <a:pt x="1276" y="491"/>
                  <a:pt x="1276" y="491"/>
                </a:cubicBezTo>
                <a:cubicBezTo>
                  <a:pt x="1272" y="498"/>
                  <a:pt x="1266" y="504"/>
                  <a:pt x="1260" y="509"/>
                </a:cubicBezTo>
                <a:cubicBezTo>
                  <a:pt x="1260" y="510"/>
                  <a:pt x="1260" y="510"/>
                  <a:pt x="1260" y="510"/>
                </a:cubicBezTo>
                <a:cubicBezTo>
                  <a:pt x="1261" y="514"/>
                  <a:pt x="1261" y="514"/>
                  <a:pt x="1261" y="514"/>
                </a:cubicBezTo>
                <a:cubicBezTo>
                  <a:pt x="1259" y="527"/>
                  <a:pt x="1251" y="538"/>
                  <a:pt x="1239" y="543"/>
                </a:cubicBezTo>
                <a:cubicBezTo>
                  <a:pt x="1230" y="547"/>
                  <a:pt x="1221" y="547"/>
                  <a:pt x="1215" y="547"/>
                </a:cubicBezTo>
                <a:cubicBezTo>
                  <a:pt x="1207" y="547"/>
                  <a:pt x="1207" y="547"/>
                  <a:pt x="1207" y="547"/>
                </a:cubicBezTo>
                <a:cubicBezTo>
                  <a:pt x="1204" y="548"/>
                  <a:pt x="1203" y="549"/>
                  <a:pt x="1202" y="551"/>
                </a:cubicBezTo>
                <a:cubicBezTo>
                  <a:pt x="1199" y="555"/>
                  <a:pt x="1199" y="555"/>
                  <a:pt x="1199" y="555"/>
                </a:cubicBezTo>
                <a:cubicBezTo>
                  <a:pt x="1193" y="562"/>
                  <a:pt x="1186" y="566"/>
                  <a:pt x="1180" y="570"/>
                </a:cubicBezTo>
                <a:cubicBezTo>
                  <a:pt x="1165" y="557"/>
                  <a:pt x="1165" y="557"/>
                  <a:pt x="1165" y="557"/>
                </a:cubicBezTo>
                <a:cubicBezTo>
                  <a:pt x="1176" y="573"/>
                  <a:pt x="1176" y="573"/>
                  <a:pt x="1176" y="573"/>
                </a:cubicBezTo>
                <a:cubicBezTo>
                  <a:pt x="1174" y="575"/>
                  <a:pt x="1168" y="579"/>
                  <a:pt x="1167" y="583"/>
                </a:cubicBezTo>
                <a:cubicBezTo>
                  <a:pt x="1167" y="583"/>
                  <a:pt x="1162" y="598"/>
                  <a:pt x="1161" y="601"/>
                </a:cubicBezTo>
                <a:cubicBezTo>
                  <a:pt x="1159" y="609"/>
                  <a:pt x="1154" y="613"/>
                  <a:pt x="1150" y="617"/>
                </a:cubicBezTo>
                <a:cubicBezTo>
                  <a:pt x="1149" y="618"/>
                  <a:pt x="1147" y="620"/>
                  <a:pt x="1147" y="620"/>
                </a:cubicBezTo>
                <a:cubicBezTo>
                  <a:pt x="1146" y="622"/>
                  <a:pt x="1146" y="628"/>
                  <a:pt x="1147" y="633"/>
                </a:cubicBezTo>
                <a:cubicBezTo>
                  <a:pt x="1148" y="641"/>
                  <a:pt x="1149" y="651"/>
                  <a:pt x="1145" y="661"/>
                </a:cubicBezTo>
                <a:cubicBezTo>
                  <a:pt x="1142" y="669"/>
                  <a:pt x="1138" y="674"/>
                  <a:pt x="1134" y="679"/>
                </a:cubicBezTo>
                <a:cubicBezTo>
                  <a:pt x="1133" y="681"/>
                  <a:pt x="1131" y="683"/>
                  <a:pt x="1129" y="685"/>
                </a:cubicBezTo>
                <a:cubicBezTo>
                  <a:pt x="1126" y="692"/>
                  <a:pt x="1122" y="700"/>
                  <a:pt x="1112" y="704"/>
                </a:cubicBezTo>
                <a:cubicBezTo>
                  <a:pt x="1109" y="706"/>
                  <a:pt x="1109" y="706"/>
                  <a:pt x="1109" y="706"/>
                </a:cubicBezTo>
                <a:cubicBezTo>
                  <a:pt x="1101" y="706"/>
                  <a:pt x="1101" y="706"/>
                  <a:pt x="1101" y="706"/>
                </a:cubicBezTo>
                <a:cubicBezTo>
                  <a:pt x="1099" y="686"/>
                  <a:pt x="1099" y="686"/>
                  <a:pt x="1099" y="686"/>
                </a:cubicBezTo>
                <a:cubicBezTo>
                  <a:pt x="1096" y="706"/>
                  <a:pt x="1096" y="706"/>
                  <a:pt x="1096" y="706"/>
                </a:cubicBezTo>
                <a:cubicBezTo>
                  <a:pt x="1094" y="710"/>
                  <a:pt x="1093" y="714"/>
                  <a:pt x="1093" y="718"/>
                </a:cubicBezTo>
                <a:cubicBezTo>
                  <a:pt x="1089" y="742"/>
                  <a:pt x="1089" y="742"/>
                  <a:pt x="1089" y="742"/>
                </a:cubicBezTo>
                <a:cubicBezTo>
                  <a:pt x="1088" y="747"/>
                  <a:pt x="1087" y="755"/>
                  <a:pt x="1082" y="762"/>
                </a:cubicBezTo>
                <a:cubicBezTo>
                  <a:pt x="1081" y="764"/>
                  <a:pt x="1081" y="764"/>
                  <a:pt x="1081" y="764"/>
                </a:cubicBezTo>
                <a:cubicBezTo>
                  <a:pt x="1065" y="779"/>
                  <a:pt x="1065" y="779"/>
                  <a:pt x="1065" y="779"/>
                </a:cubicBezTo>
                <a:cubicBezTo>
                  <a:pt x="1052" y="768"/>
                  <a:pt x="1052" y="768"/>
                  <a:pt x="1052" y="768"/>
                </a:cubicBezTo>
                <a:cubicBezTo>
                  <a:pt x="1051" y="768"/>
                  <a:pt x="1048" y="767"/>
                  <a:pt x="1046" y="767"/>
                </a:cubicBezTo>
                <a:cubicBezTo>
                  <a:pt x="1040" y="766"/>
                  <a:pt x="1031" y="764"/>
                  <a:pt x="1024" y="758"/>
                </a:cubicBezTo>
                <a:cubicBezTo>
                  <a:pt x="1015" y="750"/>
                  <a:pt x="1011" y="738"/>
                  <a:pt x="1013" y="723"/>
                </a:cubicBezTo>
                <a:cubicBezTo>
                  <a:pt x="1013" y="723"/>
                  <a:pt x="1014" y="718"/>
                  <a:pt x="1014" y="718"/>
                </a:cubicBezTo>
                <a:cubicBezTo>
                  <a:pt x="1013" y="718"/>
                  <a:pt x="1008" y="720"/>
                  <a:pt x="1008" y="720"/>
                </a:cubicBezTo>
                <a:cubicBezTo>
                  <a:pt x="1002" y="720"/>
                  <a:pt x="1002" y="720"/>
                  <a:pt x="1002" y="720"/>
                </a:cubicBezTo>
                <a:cubicBezTo>
                  <a:pt x="994" y="720"/>
                  <a:pt x="985" y="716"/>
                  <a:pt x="980" y="709"/>
                </a:cubicBezTo>
                <a:cubicBezTo>
                  <a:pt x="968" y="695"/>
                  <a:pt x="973" y="676"/>
                  <a:pt x="983" y="664"/>
                </a:cubicBezTo>
                <a:cubicBezTo>
                  <a:pt x="990" y="657"/>
                  <a:pt x="998" y="653"/>
                  <a:pt x="1006" y="649"/>
                </a:cubicBezTo>
                <a:cubicBezTo>
                  <a:pt x="1016" y="644"/>
                  <a:pt x="1019" y="641"/>
                  <a:pt x="1020" y="639"/>
                </a:cubicBezTo>
                <a:cubicBezTo>
                  <a:pt x="1021" y="638"/>
                  <a:pt x="1021" y="638"/>
                  <a:pt x="1020" y="638"/>
                </a:cubicBezTo>
                <a:cubicBezTo>
                  <a:pt x="1020" y="638"/>
                  <a:pt x="1018" y="638"/>
                  <a:pt x="1017" y="639"/>
                </a:cubicBezTo>
                <a:cubicBezTo>
                  <a:pt x="1012" y="640"/>
                  <a:pt x="1008" y="641"/>
                  <a:pt x="1003" y="641"/>
                </a:cubicBezTo>
                <a:cubicBezTo>
                  <a:pt x="993" y="641"/>
                  <a:pt x="987" y="637"/>
                  <a:pt x="984" y="633"/>
                </a:cubicBezTo>
                <a:cubicBezTo>
                  <a:pt x="982" y="632"/>
                  <a:pt x="982" y="632"/>
                  <a:pt x="982" y="632"/>
                </a:cubicBezTo>
                <a:cubicBezTo>
                  <a:pt x="981" y="630"/>
                  <a:pt x="981" y="630"/>
                  <a:pt x="981" y="630"/>
                </a:cubicBezTo>
                <a:cubicBezTo>
                  <a:pt x="979" y="630"/>
                  <a:pt x="977" y="631"/>
                  <a:pt x="976" y="632"/>
                </a:cubicBezTo>
                <a:cubicBezTo>
                  <a:pt x="966" y="635"/>
                  <a:pt x="959" y="636"/>
                  <a:pt x="952" y="636"/>
                </a:cubicBezTo>
                <a:cubicBezTo>
                  <a:pt x="943" y="636"/>
                  <a:pt x="934" y="634"/>
                  <a:pt x="925" y="630"/>
                </a:cubicBezTo>
                <a:cubicBezTo>
                  <a:pt x="918" y="627"/>
                  <a:pt x="913" y="622"/>
                  <a:pt x="910" y="616"/>
                </a:cubicBezTo>
                <a:cubicBezTo>
                  <a:pt x="904" y="606"/>
                  <a:pt x="907" y="595"/>
                  <a:pt x="909" y="588"/>
                </a:cubicBezTo>
                <a:cubicBezTo>
                  <a:pt x="909" y="588"/>
                  <a:pt x="909" y="587"/>
                  <a:pt x="909" y="587"/>
                </a:cubicBezTo>
                <a:cubicBezTo>
                  <a:pt x="905" y="587"/>
                  <a:pt x="905" y="587"/>
                  <a:pt x="905" y="587"/>
                </a:cubicBezTo>
                <a:cubicBezTo>
                  <a:pt x="900" y="587"/>
                  <a:pt x="895" y="587"/>
                  <a:pt x="889" y="585"/>
                </a:cubicBezTo>
                <a:cubicBezTo>
                  <a:pt x="884" y="583"/>
                  <a:pt x="880" y="580"/>
                  <a:pt x="877" y="578"/>
                </a:cubicBezTo>
                <a:cubicBezTo>
                  <a:pt x="875" y="577"/>
                  <a:pt x="874" y="576"/>
                  <a:pt x="873" y="576"/>
                </a:cubicBezTo>
                <a:cubicBezTo>
                  <a:pt x="873" y="576"/>
                  <a:pt x="873" y="576"/>
                  <a:pt x="872" y="576"/>
                </a:cubicBezTo>
                <a:cubicBezTo>
                  <a:pt x="870" y="576"/>
                  <a:pt x="868" y="577"/>
                  <a:pt x="868" y="577"/>
                </a:cubicBezTo>
                <a:cubicBezTo>
                  <a:pt x="867" y="578"/>
                  <a:pt x="868" y="581"/>
                  <a:pt x="869" y="582"/>
                </a:cubicBezTo>
                <a:cubicBezTo>
                  <a:pt x="870" y="583"/>
                  <a:pt x="872" y="584"/>
                  <a:pt x="874" y="585"/>
                </a:cubicBezTo>
                <a:cubicBezTo>
                  <a:pt x="878" y="586"/>
                  <a:pt x="883" y="588"/>
                  <a:pt x="887" y="592"/>
                </a:cubicBezTo>
                <a:cubicBezTo>
                  <a:pt x="895" y="598"/>
                  <a:pt x="900" y="608"/>
                  <a:pt x="898" y="618"/>
                </a:cubicBezTo>
                <a:cubicBezTo>
                  <a:pt x="897" y="629"/>
                  <a:pt x="897" y="629"/>
                  <a:pt x="897" y="629"/>
                </a:cubicBezTo>
                <a:cubicBezTo>
                  <a:pt x="885" y="636"/>
                  <a:pt x="885" y="636"/>
                  <a:pt x="885" y="636"/>
                </a:cubicBezTo>
                <a:cubicBezTo>
                  <a:pt x="882" y="638"/>
                  <a:pt x="878" y="638"/>
                  <a:pt x="875" y="638"/>
                </a:cubicBezTo>
                <a:cubicBezTo>
                  <a:pt x="869" y="638"/>
                  <a:pt x="869" y="638"/>
                  <a:pt x="869" y="638"/>
                </a:cubicBezTo>
                <a:cubicBezTo>
                  <a:pt x="869" y="640"/>
                  <a:pt x="869" y="644"/>
                  <a:pt x="869" y="647"/>
                </a:cubicBezTo>
                <a:cubicBezTo>
                  <a:pt x="873" y="651"/>
                  <a:pt x="873" y="651"/>
                  <a:pt x="873" y="651"/>
                </a:cubicBezTo>
                <a:cubicBezTo>
                  <a:pt x="888" y="665"/>
                  <a:pt x="887" y="687"/>
                  <a:pt x="886" y="698"/>
                </a:cubicBezTo>
                <a:cubicBezTo>
                  <a:pt x="886" y="704"/>
                  <a:pt x="885" y="713"/>
                  <a:pt x="880" y="721"/>
                </a:cubicBezTo>
                <a:cubicBezTo>
                  <a:pt x="880" y="721"/>
                  <a:pt x="879" y="722"/>
                  <a:pt x="879" y="722"/>
                </a:cubicBezTo>
                <a:cubicBezTo>
                  <a:pt x="881" y="723"/>
                  <a:pt x="883" y="724"/>
                  <a:pt x="885" y="726"/>
                </a:cubicBezTo>
                <a:cubicBezTo>
                  <a:pt x="897" y="734"/>
                  <a:pt x="899" y="748"/>
                  <a:pt x="900" y="754"/>
                </a:cubicBezTo>
                <a:cubicBezTo>
                  <a:pt x="900" y="760"/>
                  <a:pt x="901" y="765"/>
                  <a:pt x="901" y="771"/>
                </a:cubicBezTo>
                <a:cubicBezTo>
                  <a:pt x="902" y="788"/>
                  <a:pt x="902" y="788"/>
                  <a:pt x="902" y="788"/>
                </a:cubicBezTo>
                <a:cubicBezTo>
                  <a:pt x="892" y="790"/>
                  <a:pt x="892" y="790"/>
                  <a:pt x="892" y="790"/>
                </a:cubicBezTo>
                <a:cubicBezTo>
                  <a:pt x="888" y="799"/>
                  <a:pt x="880" y="806"/>
                  <a:pt x="870" y="807"/>
                </a:cubicBezTo>
                <a:cubicBezTo>
                  <a:pt x="870" y="807"/>
                  <a:pt x="870" y="807"/>
                  <a:pt x="869" y="807"/>
                </a:cubicBezTo>
                <a:cubicBezTo>
                  <a:pt x="868" y="807"/>
                  <a:pt x="866" y="807"/>
                  <a:pt x="864" y="807"/>
                </a:cubicBezTo>
                <a:cubicBezTo>
                  <a:pt x="862" y="820"/>
                  <a:pt x="856" y="830"/>
                  <a:pt x="852" y="837"/>
                </a:cubicBezTo>
                <a:cubicBezTo>
                  <a:pt x="839" y="859"/>
                  <a:pt x="823" y="884"/>
                  <a:pt x="799" y="902"/>
                </a:cubicBezTo>
                <a:cubicBezTo>
                  <a:pt x="793" y="907"/>
                  <a:pt x="787" y="909"/>
                  <a:pt x="781" y="909"/>
                </a:cubicBezTo>
                <a:cubicBezTo>
                  <a:pt x="775" y="909"/>
                  <a:pt x="775" y="909"/>
                  <a:pt x="775" y="909"/>
                </a:cubicBezTo>
                <a:cubicBezTo>
                  <a:pt x="773" y="913"/>
                  <a:pt x="771" y="918"/>
                  <a:pt x="766" y="923"/>
                </a:cubicBezTo>
                <a:cubicBezTo>
                  <a:pt x="750" y="941"/>
                  <a:pt x="731" y="958"/>
                  <a:pt x="707" y="976"/>
                </a:cubicBezTo>
                <a:cubicBezTo>
                  <a:pt x="698" y="983"/>
                  <a:pt x="698" y="983"/>
                  <a:pt x="698" y="983"/>
                </a:cubicBezTo>
                <a:cubicBezTo>
                  <a:pt x="690" y="989"/>
                  <a:pt x="683" y="995"/>
                  <a:pt x="674" y="1000"/>
                </a:cubicBezTo>
                <a:cubicBezTo>
                  <a:pt x="664" y="1006"/>
                  <a:pt x="657" y="1010"/>
                  <a:pt x="654" y="1016"/>
                </a:cubicBezTo>
                <a:cubicBezTo>
                  <a:pt x="653" y="1018"/>
                  <a:pt x="653" y="1020"/>
                  <a:pt x="652" y="1022"/>
                </a:cubicBezTo>
                <a:cubicBezTo>
                  <a:pt x="650" y="1028"/>
                  <a:pt x="648" y="1036"/>
                  <a:pt x="642" y="1043"/>
                </a:cubicBezTo>
                <a:cubicBezTo>
                  <a:pt x="637" y="1048"/>
                  <a:pt x="632" y="1052"/>
                  <a:pt x="628" y="1054"/>
                </a:cubicBezTo>
                <a:cubicBezTo>
                  <a:pt x="625" y="1056"/>
                  <a:pt x="621" y="1058"/>
                  <a:pt x="618" y="1061"/>
                </a:cubicBezTo>
                <a:cubicBezTo>
                  <a:pt x="609" y="1067"/>
                  <a:pt x="600" y="1073"/>
                  <a:pt x="589" y="1078"/>
                </a:cubicBezTo>
                <a:cubicBezTo>
                  <a:pt x="585" y="1079"/>
                  <a:pt x="581" y="1080"/>
                  <a:pt x="578" y="1081"/>
                </a:cubicBezTo>
                <a:cubicBezTo>
                  <a:pt x="573" y="1083"/>
                  <a:pt x="570" y="1083"/>
                  <a:pt x="568" y="1085"/>
                </a:cubicBezTo>
                <a:cubicBezTo>
                  <a:pt x="565" y="1087"/>
                  <a:pt x="564" y="1089"/>
                  <a:pt x="564" y="1090"/>
                </a:cubicBezTo>
                <a:cubicBezTo>
                  <a:pt x="566" y="1094"/>
                  <a:pt x="566" y="1096"/>
                  <a:pt x="567" y="1098"/>
                </a:cubicBezTo>
                <a:cubicBezTo>
                  <a:pt x="569" y="1105"/>
                  <a:pt x="569" y="1112"/>
                  <a:pt x="569" y="1118"/>
                </a:cubicBezTo>
                <a:cubicBezTo>
                  <a:pt x="571" y="1176"/>
                  <a:pt x="571" y="1176"/>
                  <a:pt x="571" y="1176"/>
                </a:cubicBezTo>
                <a:cubicBezTo>
                  <a:pt x="571" y="1181"/>
                  <a:pt x="571" y="1187"/>
                  <a:pt x="569" y="1194"/>
                </a:cubicBezTo>
                <a:cubicBezTo>
                  <a:pt x="567" y="1201"/>
                  <a:pt x="562" y="1207"/>
                  <a:pt x="559" y="1211"/>
                </a:cubicBezTo>
                <a:cubicBezTo>
                  <a:pt x="550" y="1222"/>
                  <a:pt x="547" y="1235"/>
                  <a:pt x="547" y="1247"/>
                </a:cubicBezTo>
                <a:cubicBezTo>
                  <a:pt x="548" y="1253"/>
                  <a:pt x="548" y="1253"/>
                  <a:pt x="548" y="1253"/>
                </a:cubicBezTo>
                <a:cubicBezTo>
                  <a:pt x="549" y="1263"/>
                  <a:pt x="551" y="1276"/>
                  <a:pt x="545" y="1288"/>
                </a:cubicBezTo>
                <a:cubicBezTo>
                  <a:pt x="543" y="1293"/>
                  <a:pt x="540" y="1296"/>
                  <a:pt x="538" y="1299"/>
                </a:cubicBezTo>
                <a:cubicBezTo>
                  <a:pt x="533" y="1306"/>
                  <a:pt x="531" y="1312"/>
                  <a:pt x="530" y="1318"/>
                </a:cubicBezTo>
                <a:cubicBezTo>
                  <a:pt x="527" y="1327"/>
                  <a:pt x="527" y="1327"/>
                  <a:pt x="527" y="1327"/>
                </a:cubicBezTo>
                <a:cubicBezTo>
                  <a:pt x="521" y="1346"/>
                  <a:pt x="510" y="1359"/>
                  <a:pt x="496" y="1365"/>
                </a:cubicBezTo>
                <a:cubicBezTo>
                  <a:pt x="494" y="1366"/>
                  <a:pt x="491" y="1366"/>
                  <a:pt x="488" y="1367"/>
                </a:cubicBezTo>
                <a:cubicBezTo>
                  <a:pt x="487" y="1367"/>
                  <a:pt x="486" y="1371"/>
                  <a:pt x="485" y="1373"/>
                </a:cubicBezTo>
                <a:cubicBezTo>
                  <a:pt x="484" y="1379"/>
                  <a:pt x="484" y="1379"/>
                  <a:pt x="484" y="1379"/>
                </a:cubicBezTo>
                <a:cubicBezTo>
                  <a:pt x="480" y="1393"/>
                  <a:pt x="472" y="1404"/>
                  <a:pt x="462" y="1410"/>
                </a:cubicBezTo>
                <a:cubicBezTo>
                  <a:pt x="455" y="1415"/>
                  <a:pt x="446" y="1418"/>
                  <a:pt x="437" y="1418"/>
                </a:cubicBezTo>
                <a:close/>
                <a:moveTo>
                  <a:pt x="1015" y="707"/>
                </a:moveTo>
                <a:cubicBezTo>
                  <a:pt x="1015" y="707"/>
                  <a:pt x="1015" y="707"/>
                  <a:pt x="1015" y="707"/>
                </a:cubicBezTo>
                <a:close/>
              </a:path>
            </a:pathLst>
          </a:custGeom>
          <a:solidFill>
            <a:schemeClr val="accent4"/>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93"/>
          <p:cNvSpPr>
            <a:spLocks/>
          </p:cNvSpPr>
          <p:nvPr/>
        </p:nvSpPr>
        <p:spPr bwMode="auto">
          <a:xfrm>
            <a:off x="11134725" y="1927225"/>
            <a:ext cx="7732713" cy="5973763"/>
          </a:xfrm>
          <a:custGeom>
            <a:avLst/>
            <a:gdLst>
              <a:gd name="T0" fmla="*/ 1286 w 2442"/>
              <a:gd name="T1" fmla="*/ 1830 h 1886"/>
              <a:gd name="T2" fmla="*/ 1190 w 2442"/>
              <a:gd name="T3" fmla="*/ 1742 h 1886"/>
              <a:gd name="T4" fmla="*/ 1069 w 2442"/>
              <a:gd name="T5" fmla="*/ 1755 h 1886"/>
              <a:gd name="T6" fmla="*/ 981 w 2442"/>
              <a:gd name="T7" fmla="*/ 1765 h 1886"/>
              <a:gd name="T8" fmla="*/ 903 w 2442"/>
              <a:gd name="T9" fmla="*/ 1787 h 1886"/>
              <a:gd name="T10" fmla="*/ 852 w 2442"/>
              <a:gd name="T11" fmla="*/ 1675 h 1886"/>
              <a:gd name="T12" fmla="*/ 829 w 2442"/>
              <a:gd name="T13" fmla="*/ 1590 h 1886"/>
              <a:gd name="T14" fmla="*/ 804 w 2442"/>
              <a:gd name="T15" fmla="*/ 1492 h 1886"/>
              <a:gd name="T16" fmla="*/ 746 w 2442"/>
              <a:gd name="T17" fmla="*/ 1437 h 1886"/>
              <a:gd name="T18" fmla="*/ 668 w 2442"/>
              <a:gd name="T19" fmla="*/ 1456 h 1886"/>
              <a:gd name="T20" fmla="*/ 527 w 2442"/>
              <a:gd name="T21" fmla="*/ 1520 h 1886"/>
              <a:gd name="T22" fmla="*/ 445 w 2442"/>
              <a:gd name="T23" fmla="*/ 1518 h 1886"/>
              <a:gd name="T24" fmla="*/ 330 w 2442"/>
              <a:gd name="T25" fmla="*/ 1492 h 1886"/>
              <a:gd name="T26" fmla="*/ 179 w 2442"/>
              <a:gd name="T27" fmla="*/ 1407 h 1886"/>
              <a:gd name="T28" fmla="*/ 42 w 2442"/>
              <a:gd name="T29" fmla="*/ 1354 h 1886"/>
              <a:gd name="T30" fmla="*/ 29 w 2442"/>
              <a:gd name="T31" fmla="*/ 1255 h 1886"/>
              <a:gd name="T32" fmla="*/ 84 w 2442"/>
              <a:gd name="T33" fmla="*/ 1126 h 1886"/>
              <a:gd name="T34" fmla="*/ 209 w 2442"/>
              <a:gd name="T35" fmla="*/ 1092 h 1886"/>
              <a:gd name="T36" fmla="*/ 323 w 2442"/>
              <a:gd name="T37" fmla="*/ 1090 h 1886"/>
              <a:gd name="T38" fmla="*/ 495 w 2442"/>
              <a:gd name="T39" fmla="*/ 1071 h 1886"/>
              <a:gd name="T40" fmla="*/ 609 w 2442"/>
              <a:gd name="T41" fmla="*/ 906 h 1886"/>
              <a:gd name="T42" fmla="*/ 748 w 2442"/>
              <a:gd name="T43" fmla="*/ 722 h 1886"/>
              <a:gd name="T44" fmla="*/ 953 w 2442"/>
              <a:gd name="T45" fmla="*/ 717 h 1886"/>
              <a:gd name="T46" fmla="*/ 1175 w 2442"/>
              <a:gd name="T47" fmla="*/ 722 h 1886"/>
              <a:gd name="T48" fmla="*/ 1391 w 2442"/>
              <a:gd name="T49" fmla="*/ 663 h 1886"/>
              <a:gd name="T50" fmla="*/ 1510 w 2442"/>
              <a:gd name="T51" fmla="*/ 584 h 1886"/>
              <a:gd name="T52" fmla="*/ 1614 w 2442"/>
              <a:gd name="T53" fmla="*/ 525 h 1886"/>
              <a:gd name="T54" fmla="*/ 1751 w 2442"/>
              <a:gd name="T55" fmla="*/ 486 h 1886"/>
              <a:gd name="T56" fmla="*/ 1663 w 2442"/>
              <a:gd name="T57" fmla="*/ 436 h 1886"/>
              <a:gd name="T58" fmla="*/ 1605 w 2442"/>
              <a:gd name="T59" fmla="*/ 288 h 1886"/>
              <a:gd name="T60" fmla="*/ 1729 w 2442"/>
              <a:gd name="T61" fmla="*/ 218 h 1886"/>
              <a:gd name="T62" fmla="*/ 1752 w 2442"/>
              <a:gd name="T63" fmla="*/ 78 h 1886"/>
              <a:gd name="T64" fmla="*/ 1927 w 2442"/>
              <a:gd name="T65" fmla="*/ 10 h 1886"/>
              <a:gd name="T66" fmla="*/ 2046 w 2442"/>
              <a:gd name="T67" fmla="*/ 68 h 1886"/>
              <a:gd name="T68" fmla="*/ 2110 w 2442"/>
              <a:gd name="T69" fmla="*/ 212 h 1886"/>
              <a:gd name="T70" fmla="*/ 2191 w 2442"/>
              <a:gd name="T71" fmla="*/ 288 h 1886"/>
              <a:gd name="T72" fmla="*/ 2271 w 2442"/>
              <a:gd name="T73" fmla="*/ 410 h 1886"/>
              <a:gd name="T74" fmla="*/ 2377 w 2442"/>
              <a:gd name="T75" fmla="*/ 367 h 1886"/>
              <a:gd name="T76" fmla="*/ 2401 w 2442"/>
              <a:gd name="T77" fmla="*/ 509 h 1886"/>
              <a:gd name="T78" fmla="*/ 2300 w 2442"/>
              <a:gd name="T79" fmla="*/ 606 h 1886"/>
              <a:gd name="T80" fmla="*/ 2274 w 2442"/>
              <a:gd name="T81" fmla="*/ 685 h 1886"/>
              <a:gd name="T82" fmla="*/ 2188 w 2442"/>
              <a:gd name="T83" fmla="*/ 754 h 1886"/>
              <a:gd name="T84" fmla="*/ 2093 w 2442"/>
              <a:gd name="T85" fmla="*/ 826 h 1886"/>
              <a:gd name="T86" fmla="*/ 1960 w 2442"/>
              <a:gd name="T87" fmla="*/ 902 h 1886"/>
              <a:gd name="T88" fmla="*/ 1837 w 2442"/>
              <a:gd name="T89" fmla="*/ 957 h 1886"/>
              <a:gd name="T90" fmla="*/ 1806 w 2442"/>
              <a:gd name="T91" fmla="*/ 896 h 1886"/>
              <a:gd name="T92" fmla="*/ 1706 w 2442"/>
              <a:gd name="T93" fmla="*/ 957 h 1886"/>
              <a:gd name="T94" fmla="*/ 1774 w 2442"/>
              <a:gd name="T95" fmla="*/ 991 h 1886"/>
              <a:gd name="T96" fmla="*/ 1916 w 2442"/>
              <a:gd name="T97" fmla="*/ 1026 h 1886"/>
              <a:gd name="T98" fmla="*/ 1783 w 2442"/>
              <a:gd name="T99" fmla="*/ 1130 h 1886"/>
              <a:gd name="T100" fmla="*/ 1834 w 2442"/>
              <a:gd name="T101" fmla="*/ 1215 h 1886"/>
              <a:gd name="T102" fmla="*/ 1880 w 2442"/>
              <a:gd name="T103" fmla="*/ 1336 h 1886"/>
              <a:gd name="T104" fmla="*/ 1873 w 2442"/>
              <a:gd name="T105" fmla="*/ 1457 h 1886"/>
              <a:gd name="T106" fmla="*/ 1819 w 2442"/>
              <a:gd name="T107" fmla="*/ 1542 h 1886"/>
              <a:gd name="T108" fmla="*/ 1751 w 2442"/>
              <a:gd name="T109" fmla="*/ 1654 h 1886"/>
              <a:gd name="T110" fmla="*/ 1663 w 2442"/>
              <a:gd name="T111" fmla="*/ 1739 h 1886"/>
              <a:gd name="T112" fmla="*/ 1576 w 2442"/>
              <a:gd name="T113" fmla="*/ 1781 h 1886"/>
              <a:gd name="T114" fmla="*/ 1423 w 2442"/>
              <a:gd name="T115" fmla="*/ 1817 h 1886"/>
              <a:gd name="T116" fmla="*/ 1355 w 2442"/>
              <a:gd name="T117" fmla="*/ 1881 h 1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42" h="1886">
                <a:moveTo>
                  <a:pt x="1340" y="1886"/>
                </a:moveTo>
                <a:cubicBezTo>
                  <a:pt x="1329" y="1886"/>
                  <a:pt x="1320" y="1880"/>
                  <a:pt x="1317" y="1870"/>
                </a:cubicBezTo>
                <a:cubicBezTo>
                  <a:pt x="1312" y="1854"/>
                  <a:pt x="1312" y="1854"/>
                  <a:pt x="1312" y="1854"/>
                </a:cubicBezTo>
                <a:cubicBezTo>
                  <a:pt x="1319" y="1850"/>
                  <a:pt x="1319" y="1850"/>
                  <a:pt x="1319" y="1850"/>
                </a:cubicBezTo>
                <a:cubicBezTo>
                  <a:pt x="1317" y="1842"/>
                  <a:pt x="1315" y="1833"/>
                  <a:pt x="1320" y="1823"/>
                </a:cubicBezTo>
                <a:cubicBezTo>
                  <a:pt x="1320" y="1822"/>
                  <a:pt x="1321" y="1821"/>
                  <a:pt x="1322" y="1820"/>
                </a:cubicBezTo>
                <a:cubicBezTo>
                  <a:pt x="1319" y="1818"/>
                  <a:pt x="1317" y="1817"/>
                  <a:pt x="1314" y="1816"/>
                </a:cubicBezTo>
                <a:cubicBezTo>
                  <a:pt x="1311" y="1821"/>
                  <a:pt x="1306" y="1826"/>
                  <a:pt x="1298" y="1829"/>
                </a:cubicBezTo>
                <a:cubicBezTo>
                  <a:pt x="1294" y="1830"/>
                  <a:pt x="1290" y="1830"/>
                  <a:pt x="1286" y="1830"/>
                </a:cubicBezTo>
                <a:cubicBezTo>
                  <a:pt x="1281" y="1830"/>
                  <a:pt x="1276" y="1829"/>
                  <a:pt x="1270" y="1828"/>
                </a:cubicBezTo>
                <a:cubicBezTo>
                  <a:pt x="1256" y="1825"/>
                  <a:pt x="1256" y="1825"/>
                  <a:pt x="1256" y="1825"/>
                </a:cubicBezTo>
                <a:cubicBezTo>
                  <a:pt x="1253" y="1810"/>
                  <a:pt x="1253" y="1810"/>
                  <a:pt x="1253" y="1810"/>
                </a:cubicBezTo>
                <a:cubicBezTo>
                  <a:pt x="1252" y="1808"/>
                  <a:pt x="1252" y="1805"/>
                  <a:pt x="1252" y="1804"/>
                </a:cubicBezTo>
                <a:cubicBezTo>
                  <a:pt x="1241" y="1796"/>
                  <a:pt x="1230" y="1791"/>
                  <a:pt x="1220" y="1789"/>
                </a:cubicBezTo>
                <a:cubicBezTo>
                  <a:pt x="1215" y="1788"/>
                  <a:pt x="1209" y="1786"/>
                  <a:pt x="1203" y="1782"/>
                </a:cubicBezTo>
                <a:cubicBezTo>
                  <a:pt x="1191" y="1773"/>
                  <a:pt x="1191" y="1759"/>
                  <a:pt x="1191" y="1750"/>
                </a:cubicBezTo>
                <a:cubicBezTo>
                  <a:pt x="1191" y="1748"/>
                  <a:pt x="1190" y="1743"/>
                  <a:pt x="1190" y="1742"/>
                </a:cubicBezTo>
                <a:cubicBezTo>
                  <a:pt x="1190" y="1742"/>
                  <a:pt x="1190" y="1742"/>
                  <a:pt x="1190" y="1742"/>
                </a:cubicBezTo>
                <a:cubicBezTo>
                  <a:pt x="1190" y="1742"/>
                  <a:pt x="1188" y="1741"/>
                  <a:pt x="1182" y="1741"/>
                </a:cubicBezTo>
                <a:cubicBezTo>
                  <a:pt x="1179" y="1741"/>
                  <a:pt x="1177" y="1741"/>
                  <a:pt x="1175" y="1741"/>
                </a:cubicBezTo>
                <a:cubicBezTo>
                  <a:pt x="1152" y="1743"/>
                  <a:pt x="1152" y="1743"/>
                  <a:pt x="1152" y="1743"/>
                </a:cubicBezTo>
                <a:cubicBezTo>
                  <a:pt x="1150" y="1743"/>
                  <a:pt x="1148" y="1743"/>
                  <a:pt x="1147" y="1744"/>
                </a:cubicBezTo>
                <a:cubicBezTo>
                  <a:pt x="1142" y="1748"/>
                  <a:pt x="1142" y="1748"/>
                  <a:pt x="1142" y="1748"/>
                </a:cubicBezTo>
                <a:cubicBezTo>
                  <a:pt x="1132" y="1754"/>
                  <a:pt x="1120" y="1758"/>
                  <a:pt x="1106" y="1758"/>
                </a:cubicBezTo>
                <a:cubicBezTo>
                  <a:pt x="1102" y="1758"/>
                  <a:pt x="1098" y="1757"/>
                  <a:pt x="1094" y="1757"/>
                </a:cubicBezTo>
                <a:cubicBezTo>
                  <a:pt x="1086" y="1756"/>
                  <a:pt x="1086" y="1756"/>
                  <a:pt x="1086" y="1756"/>
                </a:cubicBezTo>
                <a:cubicBezTo>
                  <a:pt x="1080" y="1755"/>
                  <a:pt x="1075" y="1755"/>
                  <a:pt x="1069" y="1755"/>
                </a:cubicBezTo>
                <a:cubicBezTo>
                  <a:pt x="1066" y="1755"/>
                  <a:pt x="1064" y="1755"/>
                  <a:pt x="1061" y="1755"/>
                </a:cubicBezTo>
                <a:cubicBezTo>
                  <a:pt x="1059" y="1756"/>
                  <a:pt x="1057" y="1756"/>
                  <a:pt x="1055" y="1757"/>
                </a:cubicBezTo>
                <a:cubicBezTo>
                  <a:pt x="1051" y="1758"/>
                  <a:pt x="1045" y="1759"/>
                  <a:pt x="1038" y="1759"/>
                </a:cubicBezTo>
                <a:cubicBezTo>
                  <a:pt x="1035" y="1759"/>
                  <a:pt x="1031" y="1759"/>
                  <a:pt x="1028" y="1758"/>
                </a:cubicBezTo>
                <a:cubicBezTo>
                  <a:pt x="1026" y="1757"/>
                  <a:pt x="1023" y="1756"/>
                  <a:pt x="1021" y="1755"/>
                </a:cubicBezTo>
                <a:cubicBezTo>
                  <a:pt x="1015" y="1774"/>
                  <a:pt x="1015" y="1774"/>
                  <a:pt x="1015" y="1774"/>
                </a:cubicBezTo>
                <a:cubicBezTo>
                  <a:pt x="997" y="1766"/>
                  <a:pt x="997" y="1766"/>
                  <a:pt x="997" y="1766"/>
                </a:cubicBezTo>
                <a:cubicBezTo>
                  <a:pt x="993" y="1765"/>
                  <a:pt x="989" y="1765"/>
                  <a:pt x="985" y="1765"/>
                </a:cubicBezTo>
                <a:cubicBezTo>
                  <a:pt x="983" y="1765"/>
                  <a:pt x="982" y="1765"/>
                  <a:pt x="981" y="1765"/>
                </a:cubicBezTo>
                <a:cubicBezTo>
                  <a:pt x="981" y="1766"/>
                  <a:pt x="981" y="1768"/>
                  <a:pt x="982" y="1772"/>
                </a:cubicBezTo>
                <a:cubicBezTo>
                  <a:pt x="985" y="1781"/>
                  <a:pt x="987" y="1791"/>
                  <a:pt x="984" y="1800"/>
                </a:cubicBezTo>
                <a:cubicBezTo>
                  <a:pt x="980" y="1817"/>
                  <a:pt x="980" y="1817"/>
                  <a:pt x="980" y="1817"/>
                </a:cubicBezTo>
                <a:cubicBezTo>
                  <a:pt x="963" y="1815"/>
                  <a:pt x="963" y="1815"/>
                  <a:pt x="963" y="1815"/>
                </a:cubicBezTo>
                <a:cubicBezTo>
                  <a:pt x="949" y="1814"/>
                  <a:pt x="941" y="1802"/>
                  <a:pt x="936" y="1793"/>
                </a:cubicBezTo>
                <a:cubicBezTo>
                  <a:pt x="933" y="1796"/>
                  <a:pt x="933" y="1796"/>
                  <a:pt x="933" y="1796"/>
                </a:cubicBezTo>
                <a:cubicBezTo>
                  <a:pt x="926" y="1799"/>
                  <a:pt x="926" y="1799"/>
                  <a:pt x="926" y="1799"/>
                </a:cubicBezTo>
                <a:cubicBezTo>
                  <a:pt x="906" y="1803"/>
                  <a:pt x="906" y="1803"/>
                  <a:pt x="906" y="1803"/>
                </a:cubicBezTo>
                <a:cubicBezTo>
                  <a:pt x="903" y="1787"/>
                  <a:pt x="903" y="1787"/>
                  <a:pt x="903" y="1787"/>
                </a:cubicBezTo>
                <a:cubicBezTo>
                  <a:pt x="897" y="1787"/>
                  <a:pt x="897" y="1787"/>
                  <a:pt x="897" y="1787"/>
                </a:cubicBezTo>
                <a:cubicBezTo>
                  <a:pt x="879" y="1787"/>
                  <a:pt x="879" y="1787"/>
                  <a:pt x="879" y="1787"/>
                </a:cubicBezTo>
                <a:cubicBezTo>
                  <a:pt x="876" y="1768"/>
                  <a:pt x="876" y="1768"/>
                  <a:pt x="876" y="1768"/>
                </a:cubicBezTo>
                <a:cubicBezTo>
                  <a:pt x="876" y="1768"/>
                  <a:pt x="876" y="1756"/>
                  <a:pt x="876" y="1756"/>
                </a:cubicBezTo>
                <a:cubicBezTo>
                  <a:pt x="876" y="1756"/>
                  <a:pt x="876" y="1756"/>
                  <a:pt x="876" y="1756"/>
                </a:cubicBezTo>
                <a:cubicBezTo>
                  <a:pt x="870" y="1756"/>
                  <a:pt x="860" y="1753"/>
                  <a:pt x="855" y="1741"/>
                </a:cubicBezTo>
                <a:cubicBezTo>
                  <a:pt x="853" y="1736"/>
                  <a:pt x="853" y="1731"/>
                  <a:pt x="853" y="1728"/>
                </a:cubicBezTo>
                <a:cubicBezTo>
                  <a:pt x="854" y="1691"/>
                  <a:pt x="854" y="1691"/>
                  <a:pt x="854" y="1691"/>
                </a:cubicBezTo>
                <a:cubicBezTo>
                  <a:pt x="854" y="1685"/>
                  <a:pt x="854" y="1679"/>
                  <a:pt x="852" y="1675"/>
                </a:cubicBezTo>
                <a:cubicBezTo>
                  <a:pt x="851" y="1673"/>
                  <a:pt x="850" y="1672"/>
                  <a:pt x="850" y="1672"/>
                </a:cubicBezTo>
                <a:cubicBezTo>
                  <a:pt x="850" y="1672"/>
                  <a:pt x="848" y="1673"/>
                  <a:pt x="842" y="1680"/>
                </a:cubicBezTo>
                <a:cubicBezTo>
                  <a:pt x="839" y="1684"/>
                  <a:pt x="839" y="1684"/>
                  <a:pt x="839" y="1684"/>
                </a:cubicBezTo>
                <a:cubicBezTo>
                  <a:pt x="831" y="1689"/>
                  <a:pt x="831" y="1689"/>
                  <a:pt x="831" y="1689"/>
                </a:cubicBezTo>
                <a:cubicBezTo>
                  <a:pt x="806" y="1700"/>
                  <a:pt x="806" y="1700"/>
                  <a:pt x="806" y="1700"/>
                </a:cubicBezTo>
                <a:cubicBezTo>
                  <a:pt x="803" y="1671"/>
                  <a:pt x="803" y="1671"/>
                  <a:pt x="803" y="1671"/>
                </a:cubicBezTo>
                <a:cubicBezTo>
                  <a:pt x="805" y="1637"/>
                  <a:pt x="805" y="1637"/>
                  <a:pt x="805" y="1637"/>
                </a:cubicBezTo>
                <a:cubicBezTo>
                  <a:pt x="806" y="1630"/>
                  <a:pt x="806" y="1620"/>
                  <a:pt x="811" y="1611"/>
                </a:cubicBezTo>
                <a:cubicBezTo>
                  <a:pt x="816" y="1602"/>
                  <a:pt x="823" y="1595"/>
                  <a:pt x="829" y="1590"/>
                </a:cubicBezTo>
                <a:cubicBezTo>
                  <a:pt x="834" y="1586"/>
                  <a:pt x="834" y="1586"/>
                  <a:pt x="834" y="1586"/>
                </a:cubicBezTo>
                <a:cubicBezTo>
                  <a:pt x="838" y="1582"/>
                  <a:pt x="839" y="1579"/>
                  <a:pt x="839" y="1578"/>
                </a:cubicBezTo>
                <a:cubicBezTo>
                  <a:pt x="839" y="1577"/>
                  <a:pt x="834" y="1571"/>
                  <a:pt x="833" y="1569"/>
                </a:cubicBezTo>
                <a:cubicBezTo>
                  <a:pt x="825" y="1557"/>
                  <a:pt x="824" y="1541"/>
                  <a:pt x="828" y="1528"/>
                </a:cubicBezTo>
                <a:cubicBezTo>
                  <a:pt x="830" y="1523"/>
                  <a:pt x="830" y="1523"/>
                  <a:pt x="830" y="1523"/>
                </a:cubicBezTo>
                <a:cubicBezTo>
                  <a:pt x="831" y="1521"/>
                  <a:pt x="832" y="1518"/>
                  <a:pt x="832" y="1517"/>
                </a:cubicBezTo>
                <a:cubicBezTo>
                  <a:pt x="823" y="1507"/>
                  <a:pt x="823" y="1498"/>
                  <a:pt x="823" y="1490"/>
                </a:cubicBezTo>
                <a:cubicBezTo>
                  <a:pt x="823" y="1489"/>
                  <a:pt x="823" y="1488"/>
                  <a:pt x="823" y="1487"/>
                </a:cubicBezTo>
                <a:cubicBezTo>
                  <a:pt x="818" y="1490"/>
                  <a:pt x="812" y="1492"/>
                  <a:pt x="804" y="1492"/>
                </a:cubicBezTo>
                <a:cubicBezTo>
                  <a:pt x="802" y="1492"/>
                  <a:pt x="802" y="1492"/>
                  <a:pt x="802" y="1492"/>
                </a:cubicBezTo>
                <a:cubicBezTo>
                  <a:pt x="797" y="1491"/>
                  <a:pt x="797" y="1491"/>
                  <a:pt x="797" y="1491"/>
                </a:cubicBezTo>
                <a:cubicBezTo>
                  <a:pt x="790" y="1490"/>
                  <a:pt x="790" y="1490"/>
                  <a:pt x="790" y="1490"/>
                </a:cubicBezTo>
                <a:cubicBezTo>
                  <a:pt x="789" y="1488"/>
                  <a:pt x="789" y="1488"/>
                  <a:pt x="789" y="1488"/>
                </a:cubicBezTo>
                <a:cubicBezTo>
                  <a:pt x="783" y="1487"/>
                  <a:pt x="777" y="1487"/>
                  <a:pt x="771" y="1482"/>
                </a:cubicBezTo>
                <a:cubicBezTo>
                  <a:pt x="765" y="1478"/>
                  <a:pt x="762" y="1471"/>
                  <a:pt x="761" y="1468"/>
                </a:cubicBezTo>
                <a:cubicBezTo>
                  <a:pt x="758" y="1459"/>
                  <a:pt x="758" y="1459"/>
                  <a:pt x="758" y="1459"/>
                </a:cubicBezTo>
                <a:cubicBezTo>
                  <a:pt x="757" y="1454"/>
                  <a:pt x="756" y="1449"/>
                  <a:pt x="753" y="1444"/>
                </a:cubicBezTo>
                <a:cubicBezTo>
                  <a:pt x="751" y="1439"/>
                  <a:pt x="747" y="1437"/>
                  <a:pt x="746" y="1437"/>
                </a:cubicBezTo>
                <a:cubicBezTo>
                  <a:pt x="746" y="1437"/>
                  <a:pt x="746" y="1437"/>
                  <a:pt x="746" y="1437"/>
                </a:cubicBezTo>
                <a:cubicBezTo>
                  <a:pt x="743" y="1437"/>
                  <a:pt x="739" y="1438"/>
                  <a:pt x="736" y="1440"/>
                </a:cubicBezTo>
                <a:cubicBezTo>
                  <a:pt x="731" y="1442"/>
                  <a:pt x="726" y="1444"/>
                  <a:pt x="720" y="1444"/>
                </a:cubicBezTo>
                <a:cubicBezTo>
                  <a:pt x="718" y="1445"/>
                  <a:pt x="715" y="1445"/>
                  <a:pt x="713" y="1445"/>
                </a:cubicBezTo>
                <a:cubicBezTo>
                  <a:pt x="708" y="1445"/>
                  <a:pt x="703" y="1444"/>
                  <a:pt x="698" y="1444"/>
                </a:cubicBezTo>
                <a:cubicBezTo>
                  <a:pt x="694" y="1443"/>
                  <a:pt x="691" y="1443"/>
                  <a:pt x="688" y="1443"/>
                </a:cubicBezTo>
                <a:cubicBezTo>
                  <a:pt x="684" y="1443"/>
                  <a:pt x="684" y="1443"/>
                  <a:pt x="684" y="1443"/>
                </a:cubicBezTo>
                <a:cubicBezTo>
                  <a:pt x="683" y="1444"/>
                  <a:pt x="681" y="1446"/>
                  <a:pt x="679" y="1447"/>
                </a:cubicBezTo>
                <a:cubicBezTo>
                  <a:pt x="676" y="1450"/>
                  <a:pt x="672" y="1454"/>
                  <a:pt x="668" y="1456"/>
                </a:cubicBezTo>
                <a:cubicBezTo>
                  <a:pt x="661" y="1460"/>
                  <a:pt x="655" y="1461"/>
                  <a:pt x="649" y="1463"/>
                </a:cubicBezTo>
                <a:cubicBezTo>
                  <a:pt x="646" y="1463"/>
                  <a:pt x="641" y="1464"/>
                  <a:pt x="640" y="1465"/>
                </a:cubicBezTo>
                <a:cubicBezTo>
                  <a:pt x="639" y="1466"/>
                  <a:pt x="639" y="1469"/>
                  <a:pt x="638" y="1471"/>
                </a:cubicBezTo>
                <a:cubicBezTo>
                  <a:pt x="637" y="1478"/>
                  <a:pt x="636" y="1488"/>
                  <a:pt x="626" y="1495"/>
                </a:cubicBezTo>
                <a:cubicBezTo>
                  <a:pt x="618" y="1501"/>
                  <a:pt x="610" y="1501"/>
                  <a:pt x="604" y="1501"/>
                </a:cubicBezTo>
                <a:cubicBezTo>
                  <a:pt x="595" y="1502"/>
                  <a:pt x="589" y="1506"/>
                  <a:pt x="582" y="1510"/>
                </a:cubicBezTo>
                <a:cubicBezTo>
                  <a:pt x="576" y="1514"/>
                  <a:pt x="576" y="1514"/>
                  <a:pt x="576" y="1514"/>
                </a:cubicBezTo>
                <a:cubicBezTo>
                  <a:pt x="569" y="1519"/>
                  <a:pt x="557" y="1525"/>
                  <a:pt x="545" y="1525"/>
                </a:cubicBezTo>
                <a:cubicBezTo>
                  <a:pt x="538" y="1525"/>
                  <a:pt x="532" y="1523"/>
                  <a:pt x="527" y="1520"/>
                </a:cubicBezTo>
                <a:cubicBezTo>
                  <a:pt x="521" y="1517"/>
                  <a:pt x="517" y="1513"/>
                  <a:pt x="514" y="1509"/>
                </a:cubicBezTo>
                <a:cubicBezTo>
                  <a:pt x="513" y="1508"/>
                  <a:pt x="510" y="1505"/>
                  <a:pt x="510" y="1505"/>
                </a:cubicBezTo>
                <a:cubicBezTo>
                  <a:pt x="505" y="1505"/>
                  <a:pt x="505" y="1505"/>
                  <a:pt x="505" y="1505"/>
                </a:cubicBezTo>
                <a:cubicBezTo>
                  <a:pt x="503" y="1506"/>
                  <a:pt x="501" y="1506"/>
                  <a:pt x="498" y="1506"/>
                </a:cubicBezTo>
                <a:cubicBezTo>
                  <a:pt x="488" y="1506"/>
                  <a:pt x="482" y="1503"/>
                  <a:pt x="476" y="1501"/>
                </a:cubicBezTo>
                <a:cubicBezTo>
                  <a:pt x="473" y="1499"/>
                  <a:pt x="469" y="1498"/>
                  <a:pt x="467" y="1498"/>
                </a:cubicBezTo>
                <a:cubicBezTo>
                  <a:pt x="465" y="1498"/>
                  <a:pt x="463" y="1500"/>
                  <a:pt x="463" y="1502"/>
                </a:cubicBezTo>
                <a:cubicBezTo>
                  <a:pt x="460" y="1515"/>
                  <a:pt x="460" y="1515"/>
                  <a:pt x="460" y="1515"/>
                </a:cubicBezTo>
                <a:cubicBezTo>
                  <a:pt x="445" y="1518"/>
                  <a:pt x="445" y="1518"/>
                  <a:pt x="445" y="1518"/>
                </a:cubicBezTo>
                <a:cubicBezTo>
                  <a:pt x="440" y="1518"/>
                  <a:pt x="440" y="1518"/>
                  <a:pt x="440" y="1518"/>
                </a:cubicBezTo>
                <a:cubicBezTo>
                  <a:pt x="436" y="1517"/>
                  <a:pt x="436" y="1517"/>
                  <a:pt x="436" y="1517"/>
                </a:cubicBezTo>
                <a:cubicBezTo>
                  <a:pt x="431" y="1517"/>
                  <a:pt x="424" y="1512"/>
                  <a:pt x="420" y="1504"/>
                </a:cubicBezTo>
                <a:cubicBezTo>
                  <a:pt x="417" y="1500"/>
                  <a:pt x="417" y="1500"/>
                  <a:pt x="417" y="1500"/>
                </a:cubicBezTo>
                <a:cubicBezTo>
                  <a:pt x="416" y="1500"/>
                  <a:pt x="415" y="1501"/>
                  <a:pt x="415" y="1501"/>
                </a:cubicBezTo>
                <a:cubicBezTo>
                  <a:pt x="403" y="1505"/>
                  <a:pt x="393" y="1507"/>
                  <a:pt x="382" y="1507"/>
                </a:cubicBezTo>
                <a:cubicBezTo>
                  <a:pt x="367" y="1507"/>
                  <a:pt x="353" y="1504"/>
                  <a:pt x="340" y="1497"/>
                </a:cubicBezTo>
                <a:cubicBezTo>
                  <a:pt x="337" y="1495"/>
                  <a:pt x="337" y="1495"/>
                  <a:pt x="337" y="1495"/>
                </a:cubicBezTo>
                <a:cubicBezTo>
                  <a:pt x="334" y="1494"/>
                  <a:pt x="332" y="1492"/>
                  <a:pt x="330" y="1492"/>
                </a:cubicBezTo>
                <a:cubicBezTo>
                  <a:pt x="328" y="1491"/>
                  <a:pt x="325" y="1491"/>
                  <a:pt x="322" y="1491"/>
                </a:cubicBezTo>
                <a:cubicBezTo>
                  <a:pt x="318" y="1491"/>
                  <a:pt x="314" y="1491"/>
                  <a:pt x="309" y="1489"/>
                </a:cubicBezTo>
                <a:cubicBezTo>
                  <a:pt x="293" y="1485"/>
                  <a:pt x="288" y="1473"/>
                  <a:pt x="285" y="1466"/>
                </a:cubicBezTo>
                <a:cubicBezTo>
                  <a:pt x="280" y="1456"/>
                  <a:pt x="276" y="1451"/>
                  <a:pt x="271" y="1448"/>
                </a:cubicBezTo>
                <a:cubicBezTo>
                  <a:pt x="263" y="1443"/>
                  <a:pt x="251" y="1440"/>
                  <a:pt x="241" y="1437"/>
                </a:cubicBezTo>
                <a:cubicBezTo>
                  <a:pt x="225" y="1433"/>
                  <a:pt x="225" y="1433"/>
                  <a:pt x="225" y="1433"/>
                </a:cubicBezTo>
                <a:cubicBezTo>
                  <a:pt x="215" y="1430"/>
                  <a:pt x="205" y="1428"/>
                  <a:pt x="195" y="1421"/>
                </a:cubicBezTo>
                <a:cubicBezTo>
                  <a:pt x="191" y="1418"/>
                  <a:pt x="188" y="1415"/>
                  <a:pt x="184" y="1412"/>
                </a:cubicBezTo>
                <a:cubicBezTo>
                  <a:pt x="182" y="1410"/>
                  <a:pt x="181" y="1409"/>
                  <a:pt x="179" y="1407"/>
                </a:cubicBezTo>
                <a:cubicBezTo>
                  <a:pt x="173" y="1403"/>
                  <a:pt x="165" y="1400"/>
                  <a:pt x="157" y="1400"/>
                </a:cubicBezTo>
                <a:cubicBezTo>
                  <a:pt x="154" y="1400"/>
                  <a:pt x="150" y="1400"/>
                  <a:pt x="148" y="1401"/>
                </a:cubicBezTo>
                <a:cubicBezTo>
                  <a:pt x="137" y="1383"/>
                  <a:pt x="137" y="1383"/>
                  <a:pt x="137" y="1383"/>
                </a:cubicBezTo>
                <a:cubicBezTo>
                  <a:pt x="143" y="1402"/>
                  <a:pt x="143" y="1402"/>
                  <a:pt x="143" y="1402"/>
                </a:cubicBezTo>
                <a:cubicBezTo>
                  <a:pt x="138" y="1404"/>
                  <a:pt x="132" y="1406"/>
                  <a:pt x="125" y="1406"/>
                </a:cubicBezTo>
                <a:cubicBezTo>
                  <a:pt x="120" y="1406"/>
                  <a:pt x="115" y="1405"/>
                  <a:pt x="111" y="1403"/>
                </a:cubicBezTo>
                <a:cubicBezTo>
                  <a:pt x="103" y="1399"/>
                  <a:pt x="99" y="1393"/>
                  <a:pt x="96" y="1389"/>
                </a:cubicBezTo>
                <a:cubicBezTo>
                  <a:pt x="86" y="1376"/>
                  <a:pt x="67" y="1354"/>
                  <a:pt x="46" y="1354"/>
                </a:cubicBezTo>
                <a:cubicBezTo>
                  <a:pt x="44" y="1354"/>
                  <a:pt x="43" y="1354"/>
                  <a:pt x="42" y="1354"/>
                </a:cubicBezTo>
                <a:cubicBezTo>
                  <a:pt x="37" y="1355"/>
                  <a:pt x="34" y="1355"/>
                  <a:pt x="31" y="1355"/>
                </a:cubicBezTo>
                <a:cubicBezTo>
                  <a:pt x="15" y="1355"/>
                  <a:pt x="8" y="1345"/>
                  <a:pt x="6" y="1341"/>
                </a:cubicBezTo>
                <a:cubicBezTo>
                  <a:pt x="5" y="1338"/>
                  <a:pt x="5" y="1338"/>
                  <a:pt x="5" y="1338"/>
                </a:cubicBezTo>
                <a:cubicBezTo>
                  <a:pt x="4" y="1330"/>
                  <a:pt x="4" y="1330"/>
                  <a:pt x="4" y="1330"/>
                </a:cubicBezTo>
                <a:cubicBezTo>
                  <a:pt x="1" y="1283"/>
                  <a:pt x="1" y="1283"/>
                  <a:pt x="1" y="1283"/>
                </a:cubicBezTo>
                <a:cubicBezTo>
                  <a:pt x="0" y="1279"/>
                  <a:pt x="0" y="1268"/>
                  <a:pt x="8" y="1260"/>
                </a:cubicBezTo>
                <a:cubicBezTo>
                  <a:pt x="14" y="1254"/>
                  <a:pt x="14" y="1254"/>
                  <a:pt x="14" y="1254"/>
                </a:cubicBezTo>
                <a:cubicBezTo>
                  <a:pt x="23" y="1254"/>
                  <a:pt x="23" y="1254"/>
                  <a:pt x="23" y="1254"/>
                </a:cubicBezTo>
                <a:cubicBezTo>
                  <a:pt x="25" y="1254"/>
                  <a:pt x="27" y="1254"/>
                  <a:pt x="29" y="1255"/>
                </a:cubicBezTo>
                <a:cubicBezTo>
                  <a:pt x="29" y="1248"/>
                  <a:pt x="28" y="1241"/>
                  <a:pt x="25" y="1235"/>
                </a:cubicBezTo>
                <a:cubicBezTo>
                  <a:pt x="18" y="1223"/>
                  <a:pt x="7" y="1201"/>
                  <a:pt x="24" y="1186"/>
                </a:cubicBezTo>
                <a:cubicBezTo>
                  <a:pt x="29" y="1181"/>
                  <a:pt x="36" y="1178"/>
                  <a:pt x="45" y="1178"/>
                </a:cubicBezTo>
                <a:cubicBezTo>
                  <a:pt x="49" y="1178"/>
                  <a:pt x="53" y="1178"/>
                  <a:pt x="57" y="1179"/>
                </a:cubicBezTo>
                <a:cubicBezTo>
                  <a:pt x="58" y="1179"/>
                  <a:pt x="59" y="1179"/>
                  <a:pt x="60" y="1179"/>
                </a:cubicBezTo>
                <a:cubicBezTo>
                  <a:pt x="60" y="1176"/>
                  <a:pt x="59" y="1172"/>
                  <a:pt x="60" y="1167"/>
                </a:cubicBezTo>
                <a:cubicBezTo>
                  <a:pt x="63" y="1156"/>
                  <a:pt x="70" y="1149"/>
                  <a:pt x="76" y="1143"/>
                </a:cubicBezTo>
                <a:cubicBezTo>
                  <a:pt x="77" y="1142"/>
                  <a:pt x="79" y="1140"/>
                  <a:pt x="80" y="1139"/>
                </a:cubicBezTo>
                <a:cubicBezTo>
                  <a:pt x="83" y="1135"/>
                  <a:pt x="85" y="1131"/>
                  <a:pt x="84" y="1126"/>
                </a:cubicBezTo>
                <a:cubicBezTo>
                  <a:pt x="82" y="1107"/>
                  <a:pt x="82" y="1107"/>
                  <a:pt x="82" y="1107"/>
                </a:cubicBezTo>
                <a:cubicBezTo>
                  <a:pt x="103" y="1104"/>
                  <a:pt x="103" y="1104"/>
                  <a:pt x="103" y="1104"/>
                </a:cubicBezTo>
                <a:cubicBezTo>
                  <a:pt x="107" y="1104"/>
                  <a:pt x="107" y="1104"/>
                  <a:pt x="107" y="1104"/>
                </a:cubicBezTo>
                <a:cubicBezTo>
                  <a:pt x="115" y="1104"/>
                  <a:pt x="122" y="1106"/>
                  <a:pt x="128" y="1108"/>
                </a:cubicBezTo>
                <a:cubicBezTo>
                  <a:pt x="132" y="1109"/>
                  <a:pt x="135" y="1110"/>
                  <a:pt x="138" y="1110"/>
                </a:cubicBezTo>
                <a:cubicBezTo>
                  <a:pt x="138" y="1110"/>
                  <a:pt x="138" y="1110"/>
                  <a:pt x="139" y="1110"/>
                </a:cubicBezTo>
                <a:cubicBezTo>
                  <a:pt x="145" y="1110"/>
                  <a:pt x="151" y="1107"/>
                  <a:pt x="158" y="1104"/>
                </a:cubicBezTo>
                <a:cubicBezTo>
                  <a:pt x="166" y="1100"/>
                  <a:pt x="166" y="1100"/>
                  <a:pt x="166" y="1100"/>
                </a:cubicBezTo>
                <a:cubicBezTo>
                  <a:pt x="180" y="1095"/>
                  <a:pt x="194" y="1092"/>
                  <a:pt x="209" y="1092"/>
                </a:cubicBezTo>
                <a:cubicBezTo>
                  <a:pt x="223" y="1092"/>
                  <a:pt x="236" y="1094"/>
                  <a:pt x="248" y="1099"/>
                </a:cubicBezTo>
                <a:cubicBezTo>
                  <a:pt x="254" y="1101"/>
                  <a:pt x="257" y="1102"/>
                  <a:pt x="258" y="1102"/>
                </a:cubicBezTo>
                <a:cubicBezTo>
                  <a:pt x="258" y="1102"/>
                  <a:pt x="258" y="1102"/>
                  <a:pt x="258" y="1102"/>
                </a:cubicBezTo>
                <a:cubicBezTo>
                  <a:pt x="261" y="1102"/>
                  <a:pt x="266" y="1100"/>
                  <a:pt x="270" y="1098"/>
                </a:cubicBezTo>
                <a:cubicBezTo>
                  <a:pt x="277" y="1095"/>
                  <a:pt x="284" y="1092"/>
                  <a:pt x="293" y="1091"/>
                </a:cubicBezTo>
                <a:cubicBezTo>
                  <a:pt x="293" y="1091"/>
                  <a:pt x="294" y="1091"/>
                  <a:pt x="295" y="1091"/>
                </a:cubicBezTo>
                <a:cubicBezTo>
                  <a:pt x="302" y="1091"/>
                  <a:pt x="306" y="1092"/>
                  <a:pt x="310" y="1092"/>
                </a:cubicBezTo>
                <a:cubicBezTo>
                  <a:pt x="313" y="1093"/>
                  <a:pt x="316" y="1093"/>
                  <a:pt x="318" y="1093"/>
                </a:cubicBezTo>
                <a:cubicBezTo>
                  <a:pt x="320" y="1093"/>
                  <a:pt x="322" y="1091"/>
                  <a:pt x="323" y="1090"/>
                </a:cubicBezTo>
                <a:cubicBezTo>
                  <a:pt x="325" y="1088"/>
                  <a:pt x="327" y="1086"/>
                  <a:pt x="329" y="1084"/>
                </a:cubicBezTo>
                <a:cubicBezTo>
                  <a:pt x="338" y="1076"/>
                  <a:pt x="350" y="1072"/>
                  <a:pt x="358" y="1070"/>
                </a:cubicBezTo>
                <a:cubicBezTo>
                  <a:pt x="371" y="1066"/>
                  <a:pt x="385" y="1061"/>
                  <a:pt x="401" y="1061"/>
                </a:cubicBezTo>
                <a:cubicBezTo>
                  <a:pt x="411" y="1062"/>
                  <a:pt x="419" y="1063"/>
                  <a:pt x="427" y="1065"/>
                </a:cubicBezTo>
                <a:cubicBezTo>
                  <a:pt x="434" y="1066"/>
                  <a:pt x="441" y="1067"/>
                  <a:pt x="448" y="1067"/>
                </a:cubicBezTo>
                <a:cubicBezTo>
                  <a:pt x="452" y="1067"/>
                  <a:pt x="456" y="1067"/>
                  <a:pt x="459" y="1065"/>
                </a:cubicBezTo>
                <a:cubicBezTo>
                  <a:pt x="461" y="1063"/>
                  <a:pt x="465" y="1061"/>
                  <a:pt x="470" y="1060"/>
                </a:cubicBezTo>
                <a:cubicBezTo>
                  <a:pt x="470" y="1060"/>
                  <a:pt x="471" y="1060"/>
                  <a:pt x="471" y="1060"/>
                </a:cubicBezTo>
                <a:cubicBezTo>
                  <a:pt x="485" y="1060"/>
                  <a:pt x="491" y="1066"/>
                  <a:pt x="495" y="1071"/>
                </a:cubicBezTo>
                <a:cubicBezTo>
                  <a:pt x="499" y="1075"/>
                  <a:pt x="505" y="1077"/>
                  <a:pt x="512" y="1077"/>
                </a:cubicBezTo>
                <a:cubicBezTo>
                  <a:pt x="518" y="1077"/>
                  <a:pt x="523" y="1075"/>
                  <a:pt x="528" y="1074"/>
                </a:cubicBezTo>
                <a:cubicBezTo>
                  <a:pt x="525" y="1071"/>
                  <a:pt x="522" y="1068"/>
                  <a:pt x="519" y="1065"/>
                </a:cubicBezTo>
                <a:cubicBezTo>
                  <a:pt x="511" y="1052"/>
                  <a:pt x="513" y="1037"/>
                  <a:pt x="515" y="1027"/>
                </a:cubicBezTo>
                <a:cubicBezTo>
                  <a:pt x="515" y="1023"/>
                  <a:pt x="516" y="1019"/>
                  <a:pt x="516" y="1015"/>
                </a:cubicBezTo>
                <a:cubicBezTo>
                  <a:pt x="516" y="1010"/>
                  <a:pt x="513" y="1003"/>
                  <a:pt x="510" y="996"/>
                </a:cubicBezTo>
                <a:cubicBezTo>
                  <a:pt x="505" y="982"/>
                  <a:pt x="498" y="965"/>
                  <a:pt x="507" y="947"/>
                </a:cubicBezTo>
                <a:cubicBezTo>
                  <a:pt x="517" y="929"/>
                  <a:pt x="538" y="924"/>
                  <a:pt x="549" y="921"/>
                </a:cubicBezTo>
                <a:cubicBezTo>
                  <a:pt x="609" y="906"/>
                  <a:pt x="609" y="906"/>
                  <a:pt x="609" y="906"/>
                </a:cubicBezTo>
                <a:cubicBezTo>
                  <a:pt x="623" y="903"/>
                  <a:pt x="624" y="900"/>
                  <a:pt x="624" y="900"/>
                </a:cubicBezTo>
                <a:cubicBezTo>
                  <a:pt x="624" y="899"/>
                  <a:pt x="624" y="898"/>
                  <a:pt x="623" y="893"/>
                </a:cubicBezTo>
                <a:cubicBezTo>
                  <a:pt x="619" y="884"/>
                  <a:pt x="619" y="884"/>
                  <a:pt x="619" y="884"/>
                </a:cubicBezTo>
                <a:cubicBezTo>
                  <a:pt x="613" y="867"/>
                  <a:pt x="606" y="845"/>
                  <a:pt x="614" y="824"/>
                </a:cubicBezTo>
                <a:cubicBezTo>
                  <a:pt x="623" y="801"/>
                  <a:pt x="645" y="791"/>
                  <a:pt x="665" y="783"/>
                </a:cubicBezTo>
                <a:cubicBezTo>
                  <a:pt x="671" y="781"/>
                  <a:pt x="677" y="778"/>
                  <a:pt x="683" y="775"/>
                </a:cubicBezTo>
                <a:cubicBezTo>
                  <a:pt x="698" y="766"/>
                  <a:pt x="711" y="749"/>
                  <a:pt x="717" y="732"/>
                </a:cubicBezTo>
                <a:cubicBezTo>
                  <a:pt x="725" y="704"/>
                  <a:pt x="725" y="704"/>
                  <a:pt x="725" y="704"/>
                </a:cubicBezTo>
                <a:cubicBezTo>
                  <a:pt x="748" y="722"/>
                  <a:pt x="748" y="722"/>
                  <a:pt x="748" y="722"/>
                </a:cubicBezTo>
                <a:cubicBezTo>
                  <a:pt x="752" y="725"/>
                  <a:pt x="766" y="728"/>
                  <a:pt x="778" y="728"/>
                </a:cubicBezTo>
                <a:cubicBezTo>
                  <a:pt x="778" y="728"/>
                  <a:pt x="778" y="728"/>
                  <a:pt x="778" y="728"/>
                </a:cubicBezTo>
                <a:cubicBezTo>
                  <a:pt x="795" y="728"/>
                  <a:pt x="810" y="723"/>
                  <a:pt x="821" y="715"/>
                </a:cubicBezTo>
                <a:cubicBezTo>
                  <a:pt x="831" y="708"/>
                  <a:pt x="840" y="700"/>
                  <a:pt x="853" y="700"/>
                </a:cubicBezTo>
                <a:cubicBezTo>
                  <a:pt x="867" y="702"/>
                  <a:pt x="875" y="708"/>
                  <a:pt x="880" y="712"/>
                </a:cubicBezTo>
                <a:cubicBezTo>
                  <a:pt x="882" y="714"/>
                  <a:pt x="884" y="715"/>
                  <a:pt x="886" y="716"/>
                </a:cubicBezTo>
                <a:cubicBezTo>
                  <a:pt x="889" y="719"/>
                  <a:pt x="895" y="720"/>
                  <a:pt x="903" y="720"/>
                </a:cubicBezTo>
                <a:cubicBezTo>
                  <a:pt x="907" y="720"/>
                  <a:pt x="911" y="719"/>
                  <a:pt x="914" y="719"/>
                </a:cubicBezTo>
                <a:cubicBezTo>
                  <a:pt x="953" y="717"/>
                  <a:pt x="953" y="717"/>
                  <a:pt x="953" y="717"/>
                </a:cubicBezTo>
                <a:cubicBezTo>
                  <a:pt x="956" y="716"/>
                  <a:pt x="958" y="716"/>
                  <a:pt x="961" y="716"/>
                </a:cubicBezTo>
                <a:cubicBezTo>
                  <a:pt x="966" y="716"/>
                  <a:pt x="973" y="717"/>
                  <a:pt x="981" y="721"/>
                </a:cubicBezTo>
                <a:cubicBezTo>
                  <a:pt x="988" y="724"/>
                  <a:pt x="992" y="730"/>
                  <a:pt x="996" y="734"/>
                </a:cubicBezTo>
                <a:cubicBezTo>
                  <a:pt x="1011" y="753"/>
                  <a:pt x="1027" y="764"/>
                  <a:pt x="1042" y="767"/>
                </a:cubicBezTo>
                <a:cubicBezTo>
                  <a:pt x="1045" y="767"/>
                  <a:pt x="1048" y="768"/>
                  <a:pt x="1051" y="768"/>
                </a:cubicBezTo>
                <a:cubicBezTo>
                  <a:pt x="1070" y="768"/>
                  <a:pt x="1089" y="758"/>
                  <a:pt x="1106" y="750"/>
                </a:cubicBezTo>
                <a:cubicBezTo>
                  <a:pt x="1122" y="741"/>
                  <a:pt x="1138" y="736"/>
                  <a:pt x="1154" y="730"/>
                </a:cubicBezTo>
                <a:cubicBezTo>
                  <a:pt x="1170" y="724"/>
                  <a:pt x="1170" y="724"/>
                  <a:pt x="1170" y="724"/>
                </a:cubicBezTo>
                <a:cubicBezTo>
                  <a:pt x="1175" y="722"/>
                  <a:pt x="1175" y="722"/>
                  <a:pt x="1175" y="722"/>
                </a:cubicBezTo>
                <a:cubicBezTo>
                  <a:pt x="1182" y="719"/>
                  <a:pt x="1189" y="716"/>
                  <a:pt x="1199" y="716"/>
                </a:cubicBezTo>
                <a:cubicBezTo>
                  <a:pt x="1202" y="715"/>
                  <a:pt x="1205" y="715"/>
                  <a:pt x="1208" y="715"/>
                </a:cubicBezTo>
                <a:cubicBezTo>
                  <a:pt x="1212" y="715"/>
                  <a:pt x="1217" y="715"/>
                  <a:pt x="1221" y="716"/>
                </a:cubicBezTo>
                <a:cubicBezTo>
                  <a:pt x="1226" y="716"/>
                  <a:pt x="1230" y="716"/>
                  <a:pt x="1234" y="716"/>
                </a:cubicBezTo>
                <a:cubicBezTo>
                  <a:pt x="1264" y="715"/>
                  <a:pt x="1294" y="700"/>
                  <a:pt x="1323" y="673"/>
                </a:cubicBezTo>
                <a:cubicBezTo>
                  <a:pt x="1338" y="660"/>
                  <a:pt x="1353" y="645"/>
                  <a:pt x="1373" y="644"/>
                </a:cubicBezTo>
                <a:cubicBezTo>
                  <a:pt x="1378" y="644"/>
                  <a:pt x="1378" y="644"/>
                  <a:pt x="1378" y="644"/>
                </a:cubicBezTo>
                <a:cubicBezTo>
                  <a:pt x="1382" y="644"/>
                  <a:pt x="1382" y="644"/>
                  <a:pt x="1382" y="644"/>
                </a:cubicBezTo>
                <a:cubicBezTo>
                  <a:pt x="1391" y="663"/>
                  <a:pt x="1391" y="663"/>
                  <a:pt x="1391" y="663"/>
                </a:cubicBezTo>
                <a:cubicBezTo>
                  <a:pt x="1388" y="644"/>
                  <a:pt x="1388" y="644"/>
                  <a:pt x="1388" y="644"/>
                </a:cubicBezTo>
                <a:cubicBezTo>
                  <a:pt x="1388" y="644"/>
                  <a:pt x="1387" y="645"/>
                  <a:pt x="1387" y="647"/>
                </a:cubicBezTo>
                <a:cubicBezTo>
                  <a:pt x="1383" y="642"/>
                  <a:pt x="1381" y="638"/>
                  <a:pt x="1380" y="632"/>
                </a:cubicBezTo>
                <a:cubicBezTo>
                  <a:pt x="1378" y="615"/>
                  <a:pt x="1391" y="599"/>
                  <a:pt x="1410" y="594"/>
                </a:cubicBezTo>
                <a:cubicBezTo>
                  <a:pt x="1416" y="593"/>
                  <a:pt x="1421" y="592"/>
                  <a:pt x="1427" y="592"/>
                </a:cubicBezTo>
                <a:cubicBezTo>
                  <a:pt x="1437" y="592"/>
                  <a:pt x="1447" y="594"/>
                  <a:pt x="1456" y="596"/>
                </a:cubicBezTo>
                <a:cubicBezTo>
                  <a:pt x="1465" y="598"/>
                  <a:pt x="1472" y="599"/>
                  <a:pt x="1479" y="599"/>
                </a:cubicBezTo>
                <a:cubicBezTo>
                  <a:pt x="1483" y="599"/>
                  <a:pt x="1486" y="599"/>
                  <a:pt x="1489" y="598"/>
                </a:cubicBezTo>
                <a:cubicBezTo>
                  <a:pt x="1496" y="596"/>
                  <a:pt x="1503" y="590"/>
                  <a:pt x="1510" y="584"/>
                </a:cubicBezTo>
                <a:cubicBezTo>
                  <a:pt x="1516" y="578"/>
                  <a:pt x="1522" y="573"/>
                  <a:pt x="1528" y="569"/>
                </a:cubicBezTo>
                <a:cubicBezTo>
                  <a:pt x="1540" y="562"/>
                  <a:pt x="1555" y="557"/>
                  <a:pt x="1570" y="557"/>
                </a:cubicBezTo>
                <a:cubicBezTo>
                  <a:pt x="1574" y="557"/>
                  <a:pt x="1578" y="558"/>
                  <a:pt x="1582" y="559"/>
                </a:cubicBezTo>
                <a:cubicBezTo>
                  <a:pt x="1586" y="559"/>
                  <a:pt x="1592" y="560"/>
                  <a:pt x="1597" y="565"/>
                </a:cubicBezTo>
                <a:cubicBezTo>
                  <a:pt x="1597" y="565"/>
                  <a:pt x="1597" y="565"/>
                  <a:pt x="1597" y="565"/>
                </a:cubicBezTo>
                <a:cubicBezTo>
                  <a:pt x="1602" y="559"/>
                  <a:pt x="1602" y="559"/>
                  <a:pt x="1602" y="559"/>
                </a:cubicBezTo>
                <a:cubicBezTo>
                  <a:pt x="1604" y="558"/>
                  <a:pt x="1605" y="557"/>
                  <a:pt x="1606" y="556"/>
                </a:cubicBezTo>
                <a:cubicBezTo>
                  <a:pt x="1606" y="555"/>
                  <a:pt x="1607" y="552"/>
                  <a:pt x="1608" y="550"/>
                </a:cubicBezTo>
                <a:cubicBezTo>
                  <a:pt x="1614" y="525"/>
                  <a:pt x="1614" y="525"/>
                  <a:pt x="1614" y="525"/>
                </a:cubicBezTo>
                <a:cubicBezTo>
                  <a:pt x="1615" y="521"/>
                  <a:pt x="1617" y="510"/>
                  <a:pt x="1628" y="504"/>
                </a:cubicBezTo>
                <a:cubicBezTo>
                  <a:pt x="1632" y="502"/>
                  <a:pt x="1632" y="502"/>
                  <a:pt x="1632" y="502"/>
                </a:cubicBezTo>
                <a:cubicBezTo>
                  <a:pt x="1638" y="502"/>
                  <a:pt x="1638" y="502"/>
                  <a:pt x="1638" y="502"/>
                </a:cubicBezTo>
                <a:cubicBezTo>
                  <a:pt x="1644" y="502"/>
                  <a:pt x="1648" y="504"/>
                  <a:pt x="1651" y="505"/>
                </a:cubicBezTo>
                <a:cubicBezTo>
                  <a:pt x="1669" y="489"/>
                  <a:pt x="1689" y="487"/>
                  <a:pt x="1706" y="487"/>
                </a:cubicBezTo>
                <a:cubicBezTo>
                  <a:pt x="1711" y="487"/>
                  <a:pt x="1716" y="487"/>
                  <a:pt x="1721" y="487"/>
                </a:cubicBezTo>
                <a:cubicBezTo>
                  <a:pt x="1726" y="488"/>
                  <a:pt x="1730" y="488"/>
                  <a:pt x="1735" y="488"/>
                </a:cubicBezTo>
                <a:cubicBezTo>
                  <a:pt x="1739" y="488"/>
                  <a:pt x="1744" y="488"/>
                  <a:pt x="1748" y="487"/>
                </a:cubicBezTo>
                <a:cubicBezTo>
                  <a:pt x="1749" y="487"/>
                  <a:pt x="1750" y="487"/>
                  <a:pt x="1751" y="486"/>
                </a:cubicBezTo>
                <a:cubicBezTo>
                  <a:pt x="1750" y="485"/>
                  <a:pt x="1749" y="483"/>
                  <a:pt x="1748" y="482"/>
                </a:cubicBezTo>
                <a:cubicBezTo>
                  <a:pt x="1747" y="480"/>
                  <a:pt x="1747" y="478"/>
                  <a:pt x="1745" y="477"/>
                </a:cubicBezTo>
                <a:cubicBezTo>
                  <a:pt x="1744" y="475"/>
                  <a:pt x="1740" y="473"/>
                  <a:pt x="1736" y="471"/>
                </a:cubicBezTo>
                <a:cubicBezTo>
                  <a:pt x="1731" y="468"/>
                  <a:pt x="1724" y="465"/>
                  <a:pt x="1718" y="459"/>
                </a:cubicBezTo>
                <a:cubicBezTo>
                  <a:pt x="1712" y="452"/>
                  <a:pt x="1708" y="444"/>
                  <a:pt x="1705" y="438"/>
                </a:cubicBezTo>
                <a:cubicBezTo>
                  <a:pt x="1704" y="434"/>
                  <a:pt x="1701" y="428"/>
                  <a:pt x="1699" y="427"/>
                </a:cubicBezTo>
                <a:cubicBezTo>
                  <a:pt x="1699" y="427"/>
                  <a:pt x="1699" y="427"/>
                  <a:pt x="1699" y="427"/>
                </a:cubicBezTo>
                <a:cubicBezTo>
                  <a:pt x="1696" y="427"/>
                  <a:pt x="1691" y="429"/>
                  <a:pt x="1688" y="430"/>
                </a:cubicBezTo>
                <a:cubicBezTo>
                  <a:pt x="1681" y="433"/>
                  <a:pt x="1673" y="436"/>
                  <a:pt x="1663" y="436"/>
                </a:cubicBezTo>
                <a:cubicBezTo>
                  <a:pt x="1652" y="435"/>
                  <a:pt x="1646" y="432"/>
                  <a:pt x="1641" y="430"/>
                </a:cubicBezTo>
                <a:cubicBezTo>
                  <a:pt x="1637" y="428"/>
                  <a:pt x="1637" y="428"/>
                  <a:pt x="1637" y="428"/>
                </a:cubicBezTo>
                <a:cubicBezTo>
                  <a:pt x="1634" y="427"/>
                  <a:pt x="1631" y="426"/>
                  <a:pt x="1628" y="425"/>
                </a:cubicBezTo>
                <a:cubicBezTo>
                  <a:pt x="1622" y="423"/>
                  <a:pt x="1618" y="422"/>
                  <a:pt x="1615" y="420"/>
                </a:cubicBezTo>
                <a:cubicBezTo>
                  <a:pt x="1602" y="415"/>
                  <a:pt x="1593" y="407"/>
                  <a:pt x="1589" y="396"/>
                </a:cubicBezTo>
                <a:cubicBezTo>
                  <a:pt x="1581" y="377"/>
                  <a:pt x="1591" y="358"/>
                  <a:pt x="1597" y="348"/>
                </a:cubicBezTo>
                <a:cubicBezTo>
                  <a:pt x="1603" y="336"/>
                  <a:pt x="1604" y="331"/>
                  <a:pt x="1603" y="329"/>
                </a:cubicBezTo>
                <a:cubicBezTo>
                  <a:pt x="1601" y="326"/>
                  <a:pt x="1599" y="323"/>
                  <a:pt x="1598" y="320"/>
                </a:cubicBezTo>
                <a:cubicBezTo>
                  <a:pt x="1594" y="306"/>
                  <a:pt x="1601" y="294"/>
                  <a:pt x="1605" y="288"/>
                </a:cubicBezTo>
                <a:cubicBezTo>
                  <a:pt x="1609" y="281"/>
                  <a:pt x="1612" y="275"/>
                  <a:pt x="1615" y="268"/>
                </a:cubicBezTo>
                <a:cubicBezTo>
                  <a:pt x="1625" y="249"/>
                  <a:pt x="1625" y="249"/>
                  <a:pt x="1625" y="249"/>
                </a:cubicBezTo>
                <a:cubicBezTo>
                  <a:pt x="1651" y="264"/>
                  <a:pt x="1651" y="264"/>
                  <a:pt x="1651" y="264"/>
                </a:cubicBezTo>
                <a:cubicBezTo>
                  <a:pt x="1662" y="270"/>
                  <a:pt x="1671" y="275"/>
                  <a:pt x="1679" y="275"/>
                </a:cubicBezTo>
                <a:cubicBezTo>
                  <a:pt x="1691" y="273"/>
                  <a:pt x="1693" y="271"/>
                  <a:pt x="1694" y="270"/>
                </a:cubicBezTo>
                <a:cubicBezTo>
                  <a:pt x="1699" y="260"/>
                  <a:pt x="1708" y="255"/>
                  <a:pt x="1714" y="251"/>
                </a:cubicBezTo>
                <a:cubicBezTo>
                  <a:pt x="1716" y="249"/>
                  <a:pt x="1720" y="247"/>
                  <a:pt x="1721" y="245"/>
                </a:cubicBezTo>
                <a:cubicBezTo>
                  <a:pt x="1721" y="245"/>
                  <a:pt x="1722" y="242"/>
                  <a:pt x="1722" y="240"/>
                </a:cubicBezTo>
                <a:cubicBezTo>
                  <a:pt x="1723" y="234"/>
                  <a:pt x="1724" y="226"/>
                  <a:pt x="1729" y="218"/>
                </a:cubicBezTo>
                <a:cubicBezTo>
                  <a:pt x="1732" y="213"/>
                  <a:pt x="1736" y="210"/>
                  <a:pt x="1739" y="208"/>
                </a:cubicBezTo>
                <a:cubicBezTo>
                  <a:pt x="1744" y="203"/>
                  <a:pt x="1746" y="196"/>
                  <a:pt x="1748" y="189"/>
                </a:cubicBezTo>
                <a:cubicBezTo>
                  <a:pt x="1750" y="182"/>
                  <a:pt x="1752" y="174"/>
                  <a:pt x="1756" y="166"/>
                </a:cubicBezTo>
                <a:cubicBezTo>
                  <a:pt x="1760" y="161"/>
                  <a:pt x="1764" y="155"/>
                  <a:pt x="1769" y="150"/>
                </a:cubicBezTo>
                <a:cubicBezTo>
                  <a:pt x="1772" y="146"/>
                  <a:pt x="1775" y="142"/>
                  <a:pt x="1777" y="139"/>
                </a:cubicBezTo>
                <a:cubicBezTo>
                  <a:pt x="1779" y="135"/>
                  <a:pt x="1779" y="129"/>
                  <a:pt x="1779" y="122"/>
                </a:cubicBezTo>
                <a:cubicBezTo>
                  <a:pt x="1776" y="123"/>
                  <a:pt x="1774" y="124"/>
                  <a:pt x="1771" y="124"/>
                </a:cubicBezTo>
                <a:cubicBezTo>
                  <a:pt x="1763" y="124"/>
                  <a:pt x="1756" y="120"/>
                  <a:pt x="1751" y="114"/>
                </a:cubicBezTo>
                <a:cubicBezTo>
                  <a:pt x="1747" y="109"/>
                  <a:pt x="1740" y="97"/>
                  <a:pt x="1752" y="78"/>
                </a:cubicBezTo>
                <a:cubicBezTo>
                  <a:pt x="1763" y="62"/>
                  <a:pt x="1779" y="37"/>
                  <a:pt x="1807" y="29"/>
                </a:cubicBezTo>
                <a:cubicBezTo>
                  <a:pt x="1809" y="28"/>
                  <a:pt x="1811" y="28"/>
                  <a:pt x="1813" y="27"/>
                </a:cubicBezTo>
                <a:cubicBezTo>
                  <a:pt x="1816" y="27"/>
                  <a:pt x="1818" y="26"/>
                  <a:pt x="1819" y="26"/>
                </a:cubicBezTo>
                <a:cubicBezTo>
                  <a:pt x="1820" y="25"/>
                  <a:pt x="1822" y="23"/>
                  <a:pt x="1824" y="21"/>
                </a:cubicBezTo>
                <a:cubicBezTo>
                  <a:pt x="1826" y="19"/>
                  <a:pt x="1827" y="18"/>
                  <a:pt x="1829" y="16"/>
                </a:cubicBezTo>
                <a:cubicBezTo>
                  <a:pt x="1841" y="5"/>
                  <a:pt x="1858" y="0"/>
                  <a:pt x="1876" y="0"/>
                </a:cubicBezTo>
                <a:cubicBezTo>
                  <a:pt x="1888" y="0"/>
                  <a:pt x="1901" y="2"/>
                  <a:pt x="1914" y="6"/>
                </a:cubicBezTo>
                <a:cubicBezTo>
                  <a:pt x="1920" y="8"/>
                  <a:pt x="1923" y="9"/>
                  <a:pt x="1926" y="10"/>
                </a:cubicBezTo>
                <a:cubicBezTo>
                  <a:pt x="1926" y="10"/>
                  <a:pt x="1926" y="10"/>
                  <a:pt x="1927" y="10"/>
                </a:cubicBezTo>
                <a:cubicBezTo>
                  <a:pt x="1930" y="10"/>
                  <a:pt x="1933" y="9"/>
                  <a:pt x="1935" y="9"/>
                </a:cubicBezTo>
                <a:cubicBezTo>
                  <a:pt x="1939" y="9"/>
                  <a:pt x="1943" y="8"/>
                  <a:pt x="1947" y="8"/>
                </a:cubicBezTo>
                <a:cubicBezTo>
                  <a:pt x="1953" y="8"/>
                  <a:pt x="1959" y="9"/>
                  <a:pt x="1964" y="11"/>
                </a:cubicBezTo>
                <a:cubicBezTo>
                  <a:pt x="1975" y="15"/>
                  <a:pt x="1982" y="22"/>
                  <a:pt x="1988" y="28"/>
                </a:cubicBezTo>
                <a:cubicBezTo>
                  <a:pt x="1990" y="31"/>
                  <a:pt x="1994" y="35"/>
                  <a:pt x="1996" y="36"/>
                </a:cubicBezTo>
                <a:cubicBezTo>
                  <a:pt x="2002" y="36"/>
                  <a:pt x="2007" y="37"/>
                  <a:pt x="2012" y="38"/>
                </a:cubicBezTo>
                <a:cubicBezTo>
                  <a:pt x="2023" y="42"/>
                  <a:pt x="2030" y="51"/>
                  <a:pt x="2034" y="57"/>
                </a:cubicBezTo>
                <a:cubicBezTo>
                  <a:pt x="2036" y="59"/>
                  <a:pt x="2037" y="60"/>
                  <a:pt x="2038" y="62"/>
                </a:cubicBezTo>
                <a:cubicBezTo>
                  <a:pt x="2041" y="64"/>
                  <a:pt x="2044" y="66"/>
                  <a:pt x="2046" y="68"/>
                </a:cubicBezTo>
                <a:cubicBezTo>
                  <a:pt x="2053" y="73"/>
                  <a:pt x="2062" y="79"/>
                  <a:pt x="2068" y="89"/>
                </a:cubicBezTo>
                <a:cubicBezTo>
                  <a:pt x="2072" y="98"/>
                  <a:pt x="2073" y="106"/>
                  <a:pt x="2074" y="113"/>
                </a:cubicBezTo>
                <a:cubicBezTo>
                  <a:pt x="2075" y="117"/>
                  <a:pt x="2075" y="121"/>
                  <a:pt x="2076" y="123"/>
                </a:cubicBezTo>
                <a:cubicBezTo>
                  <a:pt x="2077" y="124"/>
                  <a:pt x="2079" y="126"/>
                  <a:pt x="2081" y="128"/>
                </a:cubicBezTo>
                <a:cubicBezTo>
                  <a:pt x="2085" y="131"/>
                  <a:pt x="2088" y="134"/>
                  <a:pt x="2091" y="138"/>
                </a:cubicBezTo>
                <a:cubicBezTo>
                  <a:pt x="2104" y="155"/>
                  <a:pt x="2104" y="173"/>
                  <a:pt x="2103" y="188"/>
                </a:cubicBezTo>
                <a:cubicBezTo>
                  <a:pt x="2103" y="195"/>
                  <a:pt x="2103" y="202"/>
                  <a:pt x="2104" y="209"/>
                </a:cubicBezTo>
                <a:cubicBezTo>
                  <a:pt x="2104" y="209"/>
                  <a:pt x="2104" y="209"/>
                  <a:pt x="2104" y="209"/>
                </a:cubicBezTo>
                <a:cubicBezTo>
                  <a:pt x="2105" y="209"/>
                  <a:pt x="2108" y="211"/>
                  <a:pt x="2110" y="212"/>
                </a:cubicBezTo>
                <a:cubicBezTo>
                  <a:pt x="2115" y="216"/>
                  <a:pt x="2121" y="220"/>
                  <a:pt x="2126" y="228"/>
                </a:cubicBezTo>
                <a:cubicBezTo>
                  <a:pt x="2134" y="239"/>
                  <a:pt x="2134" y="253"/>
                  <a:pt x="2134" y="263"/>
                </a:cubicBezTo>
                <a:cubicBezTo>
                  <a:pt x="2134" y="269"/>
                  <a:pt x="2134" y="269"/>
                  <a:pt x="2134" y="269"/>
                </a:cubicBezTo>
                <a:cubicBezTo>
                  <a:pt x="2134" y="273"/>
                  <a:pt x="2135" y="275"/>
                  <a:pt x="2136" y="276"/>
                </a:cubicBezTo>
                <a:cubicBezTo>
                  <a:pt x="2137" y="274"/>
                  <a:pt x="2140" y="274"/>
                  <a:pt x="2142" y="274"/>
                </a:cubicBezTo>
                <a:cubicBezTo>
                  <a:pt x="2157" y="275"/>
                  <a:pt x="2165" y="281"/>
                  <a:pt x="2171" y="285"/>
                </a:cubicBezTo>
                <a:cubicBezTo>
                  <a:pt x="2173" y="287"/>
                  <a:pt x="2177" y="289"/>
                  <a:pt x="2178" y="289"/>
                </a:cubicBezTo>
                <a:cubicBezTo>
                  <a:pt x="2183" y="289"/>
                  <a:pt x="2183" y="289"/>
                  <a:pt x="2183" y="289"/>
                </a:cubicBezTo>
                <a:cubicBezTo>
                  <a:pt x="2185" y="289"/>
                  <a:pt x="2188" y="288"/>
                  <a:pt x="2191" y="288"/>
                </a:cubicBezTo>
                <a:cubicBezTo>
                  <a:pt x="2198" y="288"/>
                  <a:pt x="2204" y="290"/>
                  <a:pt x="2209" y="293"/>
                </a:cubicBezTo>
                <a:cubicBezTo>
                  <a:pt x="2225" y="303"/>
                  <a:pt x="2227" y="320"/>
                  <a:pt x="2227" y="330"/>
                </a:cubicBezTo>
                <a:cubicBezTo>
                  <a:pt x="2227" y="333"/>
                  <a:pt x="2228" y="337"/>
                  <a:pt x="2228" y="339"/>
                </a:cubicBezTo>
                <a:cubicBezTo>
                  <a:pt x="2228" y="338"/>
                  <a:pt x="2228" y="338"/>
                  <a:pt x="2229" y="338"/>
                </a:cubicBezTo>
                <a:cubicBezTo>
                  <a:pt x="2229" y="338"/>
                  <a:pt x="2231" y="339"/>
                  <a:pt x="2232" y="340"/>
                </a:cubicBezTo>
                <a:cubicBezTo>
                  <a:pt x="2239" y="342"/>
                  <a:pt x="2248" y="346"/>
                  <a:pt x="2254" y="355"/>
                </a:cubicBezTo>
                <a:cubicBezTo>
                  <a:pt x="2258" y="361"/>
                  <a:pt x="2260" y="367"/>
                  <a:pt x="2261" y="371"/>
                </a:cubicBezTo>
                <a:cubicBezTo>
                  <a:pt x="2269" y="404"/>
                  <a:pt x="2269" y="404"/>
                  <a:pt x="2269" y="404"/>
                </a:cubicBezTo>
                <a:cubicBezTo>
                  <a:pt x="2269" y="406"/>
                  <a:pt x="2270" y="409"/>
                  <a:pt x="2271" y="410"/>
                </a:cubicBezTo>
                <a:cubicBezTo>
                  <a:pt x="2271" y="410"/>
                  <a:pt x="2271" y="410"/>
                  <a:pt x="2271" y="410"/>
                </a:cubicBezTo>
                <a:cubicBezTo>
                  <a:pt x="2272" y="410"/>
                  <a:pt x="2275" y="411"/>
                  <a:pt x="2276" y="411"/>
                </a:cubicBezTo>
                <a:cubicBezTo>
                  <a:pt x="2282" y="412"/>
                  <a:pt x="2289" y="413"/>
                  <a:pt x="2295" y="413"/>
                </a:cubicBezTo>
                <a:cubicBezTo>
                  <a:pt x="2296" y="413"/>
                  <a:pt x="2298" y="413"/>
                  <a:pt x="2299" y="413"/>
                </a:cubicBezTo>
                <a:cubicBezTo>
                  <a:pt x="2304" y="412"/>
                  <a:pt x="2307" y="410"/>
                  <a:pt x="2308" y="409"/>
                </a:cubicBezTo>
                <a:cubicBezTo>
                  <a:pt x="2310" y="403"/>
                  <a:pt x="2311" y="400"/>
                  <a:pt x="2314" y="396"/>
                </a:cubicBezTo>
                <a:cubicBezTo>
                  <a:pt x="2323" y="382"/>
                  <a:pt x="2339" y="379"/>
                  <a:pt x="2349" y="377"/>
                </a:cubicBezTo>
                <a:cubicBezTo>
                  <a:pt x="2354" y="377"/>
                  <a:pt x="2354" y="377"/>
                  <a:pt x="2354" y="377"/>
                </a:cubicBezTo>
                <a:cubicBezTo>
                  <a:pt x="2361" y="375"/>
                  <a:pt x="2369" y="371"/>
                  <a:pt x="2377" y="367"/>
                </a:cubicBezTo>
                <a:cubicBezTo>
                  <a:pt x="2385" y="362"/>
                  <a:pt x="2395" y="356"/>
                  <a:pt x="2406" y="356"/>
                </a:cubicBezTo>
                <a:cubicBezTo>
                  <a:pt x="2413" y="356"/>
                  <a:pt x="2419" y="358"/>
                  <a:pt x="2424" y="362"/>
                </a:cubicBezTo>
                <a:cubicBezTo>
                  <a:pt x="2442" y="375"/>
                  <a:pt x="2434" y="400"/>
                  <a:pt x="2431" y="411"/>
                </a:cubicBezTo>
                <a:cubicBezTo>
                  <a:pt x="2428" y="420"/>
                  <a:pt x="2426" y="427"/>
                  <a:pt x="2423" y="434"/>
                </a:cubicBezTo>
                <a:cubicBezTo>
                  <a:pt x="2417" y="449"/>
                  <a:pt x="2412" y="462"/>
                  <a:pt x="2413" y="475"/>
                </a:cubicBezTo>
                <a:cubicBezTo>
                  <a:pt x="2415" y="488"/>
                  <a:pt x="2415" y="488"/>
                  <a:pt x="2415" y="488"/>
                </a:cubicBezTo>
                <a:cubicBezTo>
                  <a:pt x="2403" y="494"/>
                  <a:pt x="2403" y="494"/>
                  <a:pt x="2403" y="494"/>
                </a:cubicBezTo>
                <a:cubicBezTo>
                  <a:pt x="2403" y="494"/>
                  <a:pt x="2401" y="497"/>
                  <a:pt x="2401" y="504"/>
                </a:cubicBezTo>
                <a:cubicBezTo>
                  <a:pt x="2401" y="509"/>
                  <a:pt x="2401" y="509"/>
                  <a:pt x="2401" y="509"/>
                </a:cubicBezTo>
                <a:cubicBezTo>
                  <a:pt x="2401" y="519"/>
                  <a:pt x="2400" y="532"/>
                  <a:pt x="2394" y="544"/>
                </a:cubicBezTo>
                <a:cubicBezTo>
                  <a:pt x="2389" y="551"/>
                  <a:pt x="2383" y="556"/>
                  <a:pt x="2379" y="561"/>
                </a:cubicBezTo>
                <a:cubicBezTo>
                  <a:pt x="2376" y="563"/>
                  <a:pt x="2373" y="565"/>
                  <a:pt x="2372" y="567"/>
                </a:cubicBezTo>
                <a:cubicBezTo>
                  <a:pt x="2371" y="570"/>
                  <a:pt x="2370" y="574"/>
                  <a:pt x="2369" y="578"/>
                </a:cubicBezTo>
                <a:cubicBezTo>
                  <a:pt x="2368" y="582"/>
                  <a:pt x="2367" y="587"/>
                  <a:pt x="2365" y="591"/>
                </a:cubicBezTo>
                <a:cubicBezTo>
                  <a:pt x="2360" y="605"/>
                  <a:pt x="2347" y="620"/>
                  <a:pt x="2328" y="620"/>
                </a:cubicBezTo>
                <a:cubicBezTo>
                  <a:pt x="2328" y="620"/>
                  <a:pt x="2326" y="620"/>
                  <a:pt x="2326" y="620"/>
                </a:cubicBezTo>
                <a:cubicBezTo>
                  <a:pt x="2320" y="619"/>
                  <a:pt x="2320" y="619"/>
                  <a:pt x="2320" y="619"/>
                </a:cubicBezTo>
                <a:cubicBezTo>
                  <a:pt x="2310" y="617"/>
                  <a:pt x="2304" y="610"/>
                  <a:pt x="2300" y="606"/>
                </a:cubicBezTo>
                <a:cubicBezTo>
                  <a:pt x="2299" y="605"/>
                  <a:pt x="2298" y="604"/>
                  <a:pt x="2297" y="603"/>
                </a:cubicBezTo>
                <a:cubicBezTo>
                  <a:pt x="2296" y="602"/>
                  <a:pt x="2294" y="602"/>
                  <a:pt x="2292" y="602"/>
                </a:cubicBezTo>
                <a:cubicBezTo>
                  <a:pt x="2291" y="602"/>
                  <a:pt x="2289" y="602"/>
                  <a:pt x="2287" y="603"/>
                </a:cubicBezTo>
                <a:cubicBezTo>
                  <a:pt x="2281" y="605"/>
                  <a:pt x="2275" y="610"/>
                  <a:pt x="2269" y="615"/>
                </a:cubicBezTo>
                <a:cubicBezTo>
                  <a:pt x="2271" y="611"/>
                  <a:pt x="2271" y="609"/>
                  <a:pt x="2270" y="609"/>
                </a:cubicBezTo>
                <a:cubicBezTo>
                  <a:pt x="2254" y="620"/>
                  <a:pt x="2254" y="620"/>
                  <a:pt x="2254" y="620"/>
                </a:cubicBezTo>
                <a:cubicBezTo>
                  <a:pt x="2273" y="614"/>
                  <a:pt x="2273" y="614"/>
                  <a:pt x="2273" y="614"/>
                </a:cubicBezTo>
                <a:cubicBezTo>
                  <a:pt x="2277" y="622"/>
                  <a:pt x="2282" y="632"/>
                  <a:pt x="2284" y="642"/>
                </a:cubicBezTo>
                <a:cubicBezTo>
                  <a:pt x="2287" y="658"/>
                  <a:pt x="2283" y="674"/>
                  <a:pt x="2274" y="685"/>
                </a:cubicBezTo>
                <a:cubicBezTo>
                  <a:pt x="2276" y="687"/>
                  <a:pt x="2277" y="690"/>
                  <a:pt x="2278" y="694"/>
                </a:cubicBezTo>
                <a:cubicBezTo>
                  <a:pt x="2281" y="703"/>
                  <a:pt x="2283" y="719"/>
                  <a:pt x="2263" y="730"/>
                </a:cubicBezTo>
                <a:cubicBezTo>
                  <a:pt x="2268" y="746"/>
                  <a:pt x="2265" y="757"/>
                  <a:pt x="2254" y="769"/>
                </a:cubicBezTo>
                <a:cubicBezTo>
                  <a:pt x="2241" y="781"/>
                  <a:pt x="2241" y="781"/>
                  <a:pt x="2241" y="781"/>
                </a:cubicBezTo>
                <a:cubicBezTo>
                  <a:pt x="2227" y="770"/>
                  <a:pt x="2227" y="770"/>
                  <a:pt x="2227" y="770"/>
                </a:cubicBezTo>
                <a:cubicBezTo>
                  <a:pt x="2217" y="762"/>
                  <a:pt x="2208" y="755"/>
                  <a:pt x="2203" y="743"/>
                </a:cubicBezTo>
                <a:cubicBezTo>
                  <a:pt x="2202" y="742"/>
                  <a:pt x="2202" y="742"/>
                  <a:pt x="2202" y="742"/>
                </a:cubicBezTo>
                <a:cubicBezTo>
                  <a:pt x="2200" y="746"/>
                  <a:pt x="2196" y="750"/>
                  <a:pt x="2190" y="753"/>
                </a:cubicBezTo>
                <a:cubicBezTo>
                  <a:pt x="2188" y="754"/>
                  <a:pt x="2188" y="754"/>
                  <a:pt x="2188" y="754"/>
                </a:cubicBezTo>
                <a:cubicBezTo>
                  <a:pt x="2181" y="755"/>
                  <a:pt x="2181" y="755"/>
                  <a:pt x="2181" y="755"/>
                </a:cubicBezTo>
                <a:cubicBezTo>
                  <a:pt x="2178" y="756"/>
                  <a:pt x="2174" y="759"/>
                  <a:pt x="2171" y="762"/>
                </a:cubicBezTo>
                <a:cubicBezTo>
                  <a:pt x="2166" y="767"/>
                  <a:pt x="2160" y="772"/>
                  <a:pt x="2151" y="776"/>
                </a:cubicBezTo>
                <a:cubicBezTo>
                  <a:pt x="2146" y="778"/>
                  <a:pt x="2141" y="778"/>
                  <a:pt x="2137" y="779"/>
                </a:cubicBezTo>
                <a:cubicBezTo>
                  <a:pt x="2135" y="779"/>
                  <a:pt x="2134" y="779"/>
                  <a:pt x="2133" y="779"/>
                </a:cubicBezTo>
                <a:cubicBezTo>
                  <a:pt x="2136" y="784"/>
                  <a:pt x="2138" y="789"/>
                  <a:pt x="2138" y="796"/>
                </a:cubicBezTo>
                <a:cubicBezTo>
                  <a:pt x="2138" y="803"/>
                  <a:pt x="2133" y="817"/>
                  <a:pt x="2111" y="824"/>
                </a:cubicBezTo>
                <a:cubicBezTo>
                  <a:pt x="2107" y="825"/>
                  <a:pt x="2103" y="826"/>
                  <a:pt x="2098" y="826"/>
                </a:cubicBezTo>
                <a:cubicBezTo>
                  <a:pt x="2093" y="826"/>
                  <a:pt x="2093" y="826"/>
                  <a:pt x="2093" y="826"/>
                </a:cubicBezTo>
                <a:cubicBezTo>
                  <a:pt x="2085" y="823"/>
                  <a:pt x="2085" y="823"/>
                  <a:pt x="2085" y="823"/>
                </a:cubicBezTo>
                <a:cubicBezTo>
                  <a:pt x="2078" y="819"/>
                  <a:pt x="2075" y="814"/>
                  <a:pt x="2073" y="810"/>
                </a:cubicBezTo>
                <a:cubicBezTo>
                  <a:pt x="2072" y="810"/>
                  <a:pt x="2071" y="809"/>
                  <a:pt x="2071" y="809"/>
                </a:cubicBezTo>
                <a:cubicBezTo>
                  <a:pt x="2069" y="809"/>
                  <a:pt x="2067" y="810"/>
                  <a:pt x="2066" y="812"/>
                </a:cubicBezTo>
                <a:cubicBezTo>
                  <a:pt x="2063" y="815"/>
                  <a:pt x="2060" y="818"/>
                  <a:pt x="2058" y="822"/>
                </a:cubicBezTo>
                <a:cubicBezTo>
                  <a:pt x="2055" y="827"/>
                  <a:pt x="2051" y="833"/>
                  <a:pt x="2045" y="839"/>
                </a:cubicBezTo>
                <a:cubicBezTo>
                  <a:pt x="2037" y="846"/>
                  <a:pt x="2028" y="850"/>
                  <a:pt x="2021" y="853"/>
                </a:cubicBezTo>
                <a:cubicBezTo>
                  <a:pt x="2005" y="860"/>
                  <a:pt x="1988" y="870"/>
                  <a:pt x="1975" y="882"/>
                </a:cubicBezTo>
                <a:cubicBezTo>
                  <a:pt x="1968" y="889"/>
                  <a:pt x="1963" y="895"/>
                  <a:pt x="1960" y="902"/>
                </a:cubicBezTo>
                <a:cubicBezTo>
                  <a:pt x="1955" y="914"/>
                  <a:pt x="1955" y="914"/>
                  <a:pt x="1955" y="914"/>
                </a:cubicBezTo>
                <a:cubicBezTo>
                  <a:pt x="1948" y="914"/>
                  <a:pt x="1948" y="914"/>
                  <a:pt x="1948" y="914"/>
                </a:cubicBezTo>
                <a:cubicBezTo>
                  <a:pt x="1946" y="916"/>
                  <a:pt x="1943" y="919"/>
                  <a:pt x="1940" y="921"/>
                </a:cubicBezTo>
                <a:cubicBezTo>
                  <a:pt x="1936" y="923"/>
                  <a:pt x="1933" y="924"/>
                  <a:pt x="1930" y="925"/>
                </a:cubicBezTo>
                <a:cubicBezTo>
                  <a:pt x="1920" y="941"/>
                  <a:pt x="1904" y="950"/>
                  <a:pt x="1888" y="951"/>
                </a:cubicBezTo>
                <a:cubicBezTo>
                  <a:pt x="1886" y="952"/>
                  <a:pt x="1877" y="952"/>
                  <a:pt x="1877" y="952"/>
                </a:cubicBezTo>
                <a:cubicBezTo>
                  <a:pt x="1872" y="954"/>
                  <a:pt x="1872" y="954"/>
                  <a:pt x="1872" y="954"/>
                </a:cubicBezTo>
                <a:cubicBezTo>
                  <a:pt x="1865" y="958"/>
                  <a:pt x="1858" y="960"/>
                  <a:pt x="1851" y="960"/>
                </a:cubicBezTo>
                <a:cubicBezTo>
                  <a:pt x="1846" y="960"/>
                  <a:pt x="1841" y="959"/>
                  <a:pt x="1837" y="957"/>
                </a:cubicBezTo>
                <a:cubicBezTo>
                  <a:pt x="1828" y="954"/>
                  <a:pt x="1821" y="946"/>
                  <a:pt x="1818" y="936"/>
                </a:cubicBezTo>
                <a:cubicBezTo>
                  <a:pt x="1815" y="928"/>
                  <a:pt x="1817" y="919"/>
                  <a:pt x="1822" y="911"/>
                </a:cubicBezTo>
                <a:cubicBezTo>
                  <a:pt x="1822" y="910"/>
                  <a:pt x="1823" y="909"/>
                  <a:pt x="1824" y="909"/>
                </a:cubicBezTo>
                <a:cubicBezTo>
                  <a:pt x="1821" y="903"/>
                  <a:pt x="1820" y="896"/>
                  <a:pt x="1822" y="888"/>
                </a:cubicBezTo>
                <a:cubicBezTo>
                  <a:pt x="1823" y="886"/>
                  <a:pt x="1823" y="886"/>
                  <a:pt x="1823" y="886"/>
                </a:cubicBezTo>
                <a:cubicBezTo>
                  <a:pt x="1825" y="880"/>
                  <a:pt x="1825" y="880"/>
                  <a:pt x="1825" y="880"/>
                </a:cubicBezTo>
                <a:cubicBezTo>
                  <a:pt x="1825" y="879"/>
                  <a:pt x="1826" y="877"/>
                  <a:pt x="1826" y="876"/>
                </a:cubicBezTo>
                <a:cubicBezTo>
                  <a:pt x="1825" y="877"/>
                  <a:pt x="1825" y="878"/>
                  <a:pt x="1824" y="879"/>
                </a:cubicBezTo>
                <a:cubicBezTo>
                  <a:pt x="1820" y="890"/>
                  <a:pt x="1811" y="894"/>
                  <a:pt x="1806" y="896"/>
                </a:cubicBezTo>
                <a:cubicBezTo>
                  <a:pt x="1796" y="901"/>
                  <a:pt x="1786" y="907"/>
                  <a:pt x="1777" y="914"/>
                </a:cubicBezTo>
                <a:cubicBezTo>
                  <a:pt x="1775" y="915"/>
                  <a:pt x="1774" y="916"/>
                  <a:pt x="1774" y="916"/>
                </a:cubicBezTo>
                <a:cubicBezTo>
                  <a:pt x="1774" y="918"/>
                  <a:pt x="1773" y="923"/>
                  <a:pt x="1769" y="928"/>
                </a:cubicBezTo>
                <a:cubicBezTo>
                  <a:pt x="1766" y="931"/>
                  <a:pt x="1759" y="937"/>
                  <a:pt x="1748" y="937"/>
                </a:cubicBezTo>
                <a:cubicBezTo>
                  <a:pt x="1746" y="937"/>
                  <a:pt x="1744" y="937"/>
                  <a:pt x="1741" y="936"/>
                </a:cubicBezTo>
                <a:cubicBezTo>
                  <a:pt x="1736" y="938"/>
                  <a:pt x="1731" y="941"/>
                  <a:pt x="1723" y="941"/>
                </a:cubicBezTo>
                <a:cubicBezTo>
                  <a:pt x="1719" y="941"/>
                  <a:pt x="1716" y="940"/>
                  <a:pt x="1713" y="939"/>
                </a:cubicBezTo>
                <a:cubicBezTo>
                  <a:pt x="1713" y="939"/>
                  <a:pt x="1713" y="940"/>
                  <a:pt x="1713" y="940"/>
                </a:cubicBezTo>
                <a:cubicBezTo>
                  <a:pt x="1710" y="945"/>
                  <a:pt x="1708" y="951"/>
                  <a:pt x="1706" y="957"/>
                </a:cubicBezTo>
                <a:cubicBezTo>
                  <a:pt x="1707" y="957"/>
                  <a:pt x="1709" y="958"/>
                  <a:pt x="1711" y="958"/>
                </a:cubicBezTo>
                <a:cubicBezTo>
                  <a:pt x="1719" y="962"/>
                  <a:pt x="1734" y="969"/>
                  <a:pt x="1738" y="985"/>
                </a:cubicBezTo>
                <a:cubicBezTo>
                  <a:pt x="1739" y="988"/>
                  <a:pt x="1739" y="990"/>
                  <a:pt x="1739" y="992"/>
                </a:cubicBezTo>
                <a:cubicBezTo>
                  <a:pt x="1741" y="993"/>
                  <a:pt x="1741" y="993"/>
                  <a:pt x="1741" y="993"/>
                </a:cubicBezTo>
                <a:cubicBezTo>
                  <a:pt x="1744" y="995"/>
                  <a:pt x="1747" y="998"/>
                  <a:pt x="1750" y="1000"/>
                </a:cubicBezTo>
                <a:cubicBezTo>
                  <a:pt x="1751" y="1002"/>
                  <a:pt x="1753" y="1003"/>
                  <a:pt x="1754" y="1004"/>
                </a:cubicBezTo>
                <a:cubicBezTo>
                  <a:pt x="1754" y="1004"/>
                  <a:pt x="1757" y="1003"/>
                  <a:pt x="1759" y="1002"/>
                </a:cubicBezTo>
                <a:cubicBezTo>
                  <a:pt x="1762" y="1001"/>
                  <a:pt x="1768" y="999"/>
                  <a:pt x="1769" y="998"/>
                </a:cubicBezTo>
                <a:cubicBezTo>
                  <a:pt x="1774" y="991"/>
                  <a:pt x="1774" y="991"/>
                  <a:pt x="1774" y="991"/>
                </a:cubicBezTo>
                <a:cubicBezTo>
                  <a:pt x="1782" y="982"/>
                  <a:pt x="1794" y="977"/>
                  <a:pt x="1807" y="977"/>
                </a:cubicBezTo>
                <a:cubicBezTo>
                  <a:pt x="1820" y="977"/>
                  <a:pt x="1832" y="982"/>
                  <a:pt x="1840" y="991"/>
                </a:cubicBezTo>
                <a:cubicBezTo>
                  <a:pt x="1841" y="992"/>
                  <a:pt x="1843" y="994"/>
                  <a:pt x="1844" y="996"/>
                </a:cubicBezTo>
                <a:cubicBezTo>
                  <a:pt x="1845" y="997"/>
                  <a:pt x="1846" y="997"/>
                  <a:pt x="1847" y="997"/>
                </a:cubicBezTo>
                <a:cubicBezTo>
                  <a:pt x="1848" y="997"/>
                  <a:pt x="1850" y="997"/>
                  <a:pt x="1851" y="996"/>
                </a:cubicBezTo>
                <a:cubicBezTo>
                  <a:pt x="1858" y="994"/>
                  <a:pt x="1864" y="993"/>
                  <a:pt x="1872" y="993"/>
                </a:cubicBezTo>
                <a:cubicBezTo>
                  <a:pt x="1877" y="993"/>
                  <a:pt x="1882" y="993"/>
                  <a:pt x="1886" y="995"/>
                </a:cubicBezTo>
                <a:cubicBezTo>
                  <a:pt x="1895" y="999"/>
                  <a:pt x="1901" y="1005"/>
                  <a:pt x="1905" y="1009"/>
                </a:cubicBezTo>
                <a:cubicBezTo>
                  <a:pt x="1908" y="1012"/>
                  <a:pt x="1913" y="1018"/>
                  <a:pt x="1916" y="1026"/>
                </a:cubicBezTo>
                <a:cubicBezTo>
                  <a:pt x="1921" y="1037"/>
                  <a:pt x="1919" y="1050"/>
                  <a:pt x="1911" y="1059"/>
                </a:cubicBezTo>
                <a:cubicBezTo>
                  <a:pt x="1905" y="1065"/>
                  <a:pt x="1897" y="1068"/>
                  <a:pt x="1889" y="1068"/>
                </a:cubicBezTo>
                <a:cubicBezTo>
                  <a:pt x="1883" y="1068"/>
                  <a:pt x="1877" y="1066"/>
                  <a:pt x="1872" y="1063"/>
                </a:cubicBezTo>
                <a:cubicBezTo>
                  <a:pt x="1868" y="1065"/>
                  <a:pt x="1864" y="1066"/>
                  <a:pt x="1860" y="1066"/>
                </a:cubicBezTo>
                <a:cubicBezTo>
                  <a:pt x="1859" y="1066"/>
                  <a:pt x="1858" y="1066"/>
                  <a:pt x="1858" y="1066"/>
                </a:cubicBezTo>
                <a:cubicBezTo>
                  <a:pt x="1853" y="1083"/>
                  <a:pt x="1837" y="1089"/>
                  <a:pt x="1831" y="1092"/>
                </a:cubicBezTo>
                <a:cubicBezTo>
                  <a:pt x="1824" y="1095"/>
                  <a:pt x="1817" y="1098"/>
                  <a:pt x="1809" y="1100"/>
                </a:cubicBezTo>
                <a:cubicBezTo>
                  <a:pt x="1809" y="1107"/>
                  <a:pt x="1808" y="1114"/>
                  <a:pt x="1802" y="1121"/>
                </a:cubicBezTo>
                <a:cubicBezTo>
                  <a:pt x="1795" y="1128"/>
                  <a:pt x="1788" y="1129"/>
                  <a:pt x="1783" y="1130"/>
                </a:cubicBezTo>
                <a:cubicBezTo>
                  <a:pt x="1776" y="1141"/>
                  <a:pt x="1776" y="1141"/>
                  <a:pt x="1776" y="1141"/>
                </a:cubicBezTo>
                <a:cubicBezTo>
                  <a:pt x="1780" y="1143"/>
                  <a:pt x="1783" y="1144"/>
                  <a:pt x="1786" y="1146"/>
                </a:cubicBezTo>
                <a:cubicBezTo>
                  <a:pt x="1788" y="1145"/>
                  <a:pt x="1791" y="1144"/>
                  <a:pt x="1795" y="1144"/>
                </a:cubicBezTo>
                <a:cubicBezTo>
                  <a:pt x="1802" y="1144"/>
                  <a:pt x="1802" y="1144"/>
                  <a:pt x="1802" y="1144"/>
                </a:cubicBezTo>
                <a:cubicBezTo>
                  <a:pt x="1811" y="1150"/>
                  <a:pt x="1811" y="1150"/>
                  <a:pt x="1811" y="1150"/>
                </a:cubicBezTo>
                <a:cubicBezTo>
                  <a:pt x="1822" y="1159"/>
                  <a:pt x="1820" y="1173"/>
                  <a:pt x="1820" y="1178"/>
                </a:cubicBezTo>
                <a:cubicBezTo>
                  <a:pt x="1820" y="1178"/>
                  <a:pt x="1821" y="1179"/>
                  <a:pt x="1822" y="1179"/>
                </a:cubicBezTo>
                <a:cubicBezTo>
                  <a:pt x="1826" y="1184"/>
                  <a:pt x="1832" y="1191"/>
                  <a:pt x="1834" y="1201"/>
                </a:cubicBezTo>
                <a:cubicBezTo>
                  <a:pt x="1835" y="1207"/>
                  <a:pt x="1834" y="1212"/>
                  <a:pt x="1834" y="1215"/>
                </a:cubicBezTo>
                <a:cubicBezTo>
                  <a:pt x="1833" y="1224"/>
                  <a:pt x="1833" y="1233"/>
                  <a:pt x="1834" y="1242"/>
                </a:cubicBezTo>
                <a:cubicBezTo>
                  <a:pt x="1839" y="1242"/>
                  <a:pt x="1844" y="1244"/>
                  <a:pt x="1849" y="1248"/>
                </a:cubicBezTo>
                <a:cubicBezTo>
                  <a:pt x="1856" y="1254"/>
                  <a:pt x="1858" y="1262"/>
                  <a:pt x="1859" y="1266"/>
                </a:cubicBezTo>
                <a:cubicBezTo>
                  <a:pt x="1861" y="1272"/>
                  <a:pt x="1863" y="1280"/>
                  <a:pt x="1867" y="1284"/>
                </a:cubicBezTo>
                <a:cubicBezTo>
                  <a:pt x="1872" y="1286"/>
                  <a:pt x="1874" y="1288"/>
                  <a:pt x="1876" y="1290"/>
                </a:cubicBezTo>
                <a:cubicBezTo>
                  <a:pt x="1883" y="1295"/>
                  <a:pt x="1891" y="1304"/>
                  <a:pt x="1891" y="1315"/>
                </a:cubicBezTo>
                <a:cubicBezTo>
                  <a:pt x="1891" y="1323"/>
                  <a:pt x="1891" y="1323"/>
                  <a:pt x="1891" y="1323"/>
                </a:cubicBezTo>
                <a:cubicBezTo>
                  <a:pt x="1885" y="1332"/>
                  <a:pt x="1885" y="1332"/>
                  <a:pt x="1885" y="1332"/>
                </a:cubicBezTo>
                <a:cubicBezTo>
                  <a:pt x="1883" y="1333"/>
                  <a:pt x="1882" y="1335"/>
                  <a:pt x="1880" y="1336"/>
                </a:cubicBezTo>
                <a:cubicBezTo>
                  <a:pt x="1882" y="1343"/>
                  <a:pt x="1881" y="1351"/>
                  <a:pt x="1877" y="1357"/>
                </a:cubicBezTo>
                <a:cubicBezTo>
                  <a:pt x="1877" y="1359"/>
                  <a:pt x="1877" y="1360"/>
                  <a:pt x="1876" y="1362"/>
                </a:cubicBezTo>
                <a:cubicBezTo>
                  <a:pt x="1876" y="1366"/>
                  <a:pt x="1874" y="1369"/>
                  <a:pt x="1872" y="1372"/>
                </a:cubicBezTo>
                <a:cubicBezTo>
                  <a:pt x="1878" y="1373"/>
                  <a:pt x="1883" y="1375"/>
                  <a:pt x="1888" y="1379"/>
                </a:cubicBezTo>
                <a:cubicBezTo>
                  <a:pt x="1893" y="1382"/>
                  <a:pt x="1893" y="1382"/>
                  <a:pt x="1893" y="1382"/>
                </a:cubicBezTo>
                <a:cubicBezTo>
                  <a:pt x="1895" y="1387"/>
                  <a:pt x="1895" y="1387"/>
                  <a:pt x="1895" y="1387"/>
                </a:cubicBezTo>
                <a:cubicBezTo>
                  <a:pt x="1900" y="1397"/>
                  <a:pt x="1899" y="1409"/>
                  <a:pt x="1892" y="1418"/>
                </a:cubicBezTo>
                <a:cubicBezTo>
                  <a:pt x="1894" y="1426"/>
                  <a:pt x="1893" y="1435"/>
                  <a:pt x="1888" y="1443"/>
                </a:cubicBezTo>
                <a:cubicBezTo>
                  <a:pt x="1883" y="1450"/>
                  <a:pt x="1877" y="1454"/>
                  <a:pt x="1873" y="1457"/>
                </a:cubicBezTo>
                <a:cubicBezTo>
                  <a:pt x="1872" y="1457"/>
                  <a:pt x="1870" y="1459"/>
                  <a:pt x="1869" y="1459"/>
                </a:cubicBezTo>
                <a:cubicBezTo>
                  <a:pt x="1870" y="1459"/>
                  <a:pt x="1870" y="1459"/>
                  <a:pt x="1870" y="1459"/>
                </a:cubicBezTo>
                <a:cubicBezTo>
                  <a:pt x="1871" y="1459"/>
                  <a:pt x="1872" y="1463"/>
                  <a:pt x="1872" y="1465"/>
                </a:cubicBezTo>
                <a:cubicBezTo>
                  <a:pt x="1874" y="1475"/>
                  <a:pt x="1872" y="1483"/>
                  <a:pt x="1867" y="1490"/>
                </a:cubicBezTo>
                <a:cubicBezTo>
                  <a:pt x="1862" y="1496"/>
                  <a:pt x="1853" y="1500"/>
                  <a:pt x="1844" y="1500"/>
                </a:cubicBezTo>
                <a:cubicBezTo>
                  <a:pt x="1843" y="1500"/>
                  <a:pt x="1843" y="1500"/>
                  <a:pt x="1843" y="1500"/>
                </a:cubicBezTo>
                <a:cubicBezTo>
                  <a:pt x="1842" y="1500"/>
                  <a:pt x="1840" y="1502"/>
                  <a:pt x="1839" y="1503"/>
                </a:cubicBezTo>
                <a:cubicBezTo>
                  <a:pt x="1839" y="1514"/>
                  <a:pt x="1835" y="1523"/>
                  <a:pt x="1832" y="1529"/>
                </a:cubicBezTo>
                <a:cubicBezTo>
                  <a:pt x="1831" y="1531"/>
                  <a:pt x="1828" y="1539"/>
                  <a:pt x="1819" y="1542"/>
                </a:cubicBezTo>
                <a:cubicBezTo>
                  <a:pt x="1815" y="1544"/>
                  <a:pt x="1815" y="1544"/>
                  <a:pt x="1815" y="1544"/>
                </a:cubicBezTo>
                <a:cubicBezTo>
                  <a:pt x="1812" y="1550"/>
                  <a:pt x="1808" y="1556"/>
                  <a:pt x="1802" y="1560"/>
                </a:cubicBezTo>
                <a:cubicBezTo>
                  <a:pt x="1803" y="1563"/>
                  <a:pt x="1803" y="1566"/>
                  <a:pt x="1803" y="1570"/>
                </a:cubicBezTo>
                <a:cubicBezTo>
                  <a:pt x="1803" y="1577"/>
                  <a:pt x="1800" y="1582"/>
                  <a:pt x="1797" y="1586"/>
                </a:cubicBezTo>
                <a:cubicBezTo>
                  <a:pt x="1797" y="1588"/>
                  <a:pt x="1797" y="1590"/>
                  <a:pt x="1797" y="1592"/>
                </a:cubicBezTo>
                <a:cubicBezTo>
                  <a:pt x="1798" y="1607"/>
                  <a:pt x="1786" y="1616"/>
                  <a:pt x="1780" y="1620"/>
                </a:cubicBezTo>
                <a:cubicBezTo>
                  <a:pt x="1775" y="1623"/>
                  <a:pt x="1773" y="1625"/>
                  <a:pt x="1772" y="1628"/>
                </a:cubicBezTo>
                <a:cubicBezTo>
                  <a:pt x="1769" y="1634"/>
                  <a:pt x="1768" y="1638"/>
                  <a:pt x="1766" y="1641"/>
                </a:cubicBezTo>
                <a:cubicBezTo>
                  <a:pt x="1762" y="1647"/>
                  <a:pt x="1757" y="1651"/>
                  <a:pt x="1751" y="1654"/>
                </a:cubicBezTo>
                <a:cubicBezTo>
                  <a:pt x="1751" y="1657"/>
                  <a:pt x="1750" y="1660"/>
                  <a:pt x="1748" y="1663"/>
                </a:cubicBezTo>
                <a:cubicBezTo>
                  <a:pt x="1744" y="1668"/>
                  <a:pt x="1738" y="1674"/>
                  <a:pt x="1726" y="1674"/>
                </a:cubicBezTo>
                <a:cubicBezTo>
                  <a:pt x="1726" y="1674"/>
                  <a:pt x="1726" y="1674"/>
                  <a:pt x="1726" y="1674"/>
                </a:cubicBezTo>
                <a:cubicBezTo>
                  <a:pt x="1723" y="1681"/>
                  <a:pt x="1718" y="1686"/>
                  <a:pt x="1709" y="1689"/>
                </a:cubicBezTo>
                <a:cubicBezTo>
                  <a:pt x="1708" y="1690"/>
                  <a:pt x="1704" y="1695"/>
                  <a:pt x="1702" y="1698"/>
                </a:cubicBezTo>
                <a:cubicBezTo>
                  <a:pt x="1697" y="1706"/>
                  <a:pt x="1688" y="1719"/>
                  <a:pt x="1674" y="1724"/>
                </a:cubicBezTo>
                <a:cubicBezTo>
                  <a:pt x="1673" y="1727"/>
                  <a:pt x="1672" y="1730"/>
                  <a:pt x="1669" y="1734"/>
                </a:cubicBezTo>
                <a:cubicBezTo>
                  <a:pt x="1665" y="1737"/>
                  <a:pt x="1665" y="1737"/>
                  <a:pt x="1665" y="1737"/>
                </a:cubicBezTo>
                <a:cubicBezTo>
                  <a:pt x="1663" y="1739"/>
                  <a:pt x="1663" y="1739"/>
                  <a:pt x="1663" y="1739"/>
                </a:cubicBezTo>
                <a:cubicBezTo>
                  <a:pt x="1662" y="1742"/>
                  <a:pt x="1661" y="1745"/>
                  <a:pt x="1659" y="1748"/>
                </a:cubicBezTo>
                <a:cubicBezTo>
                  <a:pt x="1655" y="1755"/>
                  <a:pt x="1647" y="1763"/>
                  <a:pt x="1629" y="1763"/>
                </a:cubicBezTo>
                <a:cubicBezTo>
                  <a:pt x="1626" y="1763"/>
                  <a:pt x="1623" y="1763"/>
                  <a:pt x="1619" y="1763"/>
                </a:cubicBezTo>
                <a:cubicBezTo>
                  <a:pt x="1617" y="1762"/>
                  <a:pt x="1616" y="1762"/>
                  <a:pt x="1614" y="1762"/>
                </a:cubicBezTo>
                <a:cubicBezTo>
                  <a:pt x="1612" y="1765"/>
                  <a:pt x="1608" y="1769"/>
                  <a:pt x="1603" y="1771"/>
                </a:cubicBezTo>
                <a:cubicBezTo>
                  <a:pt x="1599" y="1772"/>
                  <a:pt x="1599" y="1772"/>
                  <a:pt x="1599" y="1772"/>
                </a:cubicBezTo>
                <a:cubicBezTo>
                  <a:pt x="1593" y="1773"/>
                  <a:pt x="1593" y="1773"/>
                  <a:pt x="1593" y="1773"/>
                </a:cubicBezTo>
                <a:cubicBezTo>
                  <a:pt x="1592" y="1773"/>
                  <a:pt x="1586" y="1780"/>
                  <a:pt x="1586" y="1780"/>
                </a:cubicBezTo>
                <a:cubicBezTo>
                  <a:pt x="1576" y="1781"/>
                  <a:pt x="1576" y="1781"/>
                  <a:pt x="1576" y="1781"/>
                </a:cubicBezTo>
                <a:cubicBezTo>
                  <a:pt x="1568" y="1781"/>
                  <a:pt x="1563" y="1777"/>
                  <a:pt x="1559" y="1774"/>
                </a:cubicBezTo>
                <a:cubicBezTo>
                  <a:pt x="1551" y="1778"/>
                  <a:pt x="1541" y="1780"/>
                  <a:pt x="1532" y="1780"/>
                </a:cubicBezTo>
                <a:cubicBezTo>
                  <a:pt x="1521" y="1780"/>
                  <a:pt x="1512" y="1777"/>
                  <a:pt x="1504" y="1771"/>
                </a:cubicBezTo>
                <a:cubicBezTo>
                  <a:pt x="1500" y="1775"/>
                  <a:pt x="1495" y="1778"/>
                  <a:pt x="1489" y="1778"/>
                </a:cubicBezTo>
                <a:cubicBezTo>
                  <a:pt x="1487" y="1784"/>
                  <a:pt x="1484" y="1788"/>
                  <a:pt x="1480" y="1793"/>
                </a:cubicBezTo>
                <a:cubicBezTo>
                  <a:pt x="1471" y="1803"/>
                  <a:pt x="1459" y="1809"/>
                  <a:pt x="1446" y="1809"/>
                </a:cubicBezTo>
                <a:cubicBezTo>
                  <a:pt x="1441" y="1808"/>
                  <a:pt x="1441" y="1808"/>
                  <a:pt x="1441" y="1808"/>
                </a:cubicBezTo>
                <a:cubicBezTo>
                  <a:pt x="1441" y="1806"/>
                  <a:pt x="1441" y="1806"/>
                  <a:pt x="1441" y="1806"/>
                </a:cubicBezTo>
                <a:cubicBezTo>
                  <a:pt x="1436" y="1811"/>
                  <a:pt x="1431" y="1816"/>
                  <a:pt x="1423" y="1817"/>
                </a:cubicBezTo>
                <a:cubicBezTo>
                  <a:pt x="1421" y="1818"/>
                  <a:pt x="1421" y="1818"/>
                  <a:pt x="1421" y="1818"/>
                </a:cubicBezTo>
                <a:cubicBezTo>
                  <a:pt x="1415" y="1818"/>
                  <a:pt x="1415" y="1818"/>
                  <a:pt x="1415" y="1818"/>
                </a:cubicBezTo>
                <a:cubicBezTo>
                  <a:pt x="1408" y="1824"/>
                  <a:pt x="1402" y="1826"/>
                  <a:pt x="1394" y="1826"/>
                </a:cubicBezTo>
                <a:cubicBezTo>
                  <a:pt x="1391" y="1826"/>
                  <a:pt x="1389" y="1826"/>
                  <a:pt x="1386" y="1825"/>
                </a:cubicBezTo>
                <a:cubicBezTo>
                  <a:pt x="1386" y="1825"/>
                  <a:pt x="1386" y="1825"/>
                  <a:pt x="1386" y="1825"/>
                </a:cubicBezTo>
                <a:cubicBezTo>
                  <a:pt x="1386" y="1825"/>
                  <a:pt x="1385" y="1825"/>
                  <a:pt x="1385" y="1826"/>
                </a:cubicBezTo>
                <a:cubicBezTo>
                  <a:pt x="1390" y="1833"/>
                  <a:pt x="1397" y="1844"/>
                  <a:pt x="1392" y="1857"/>
                </a:cubicBezTo>
                <a:cubicBezTo>
                  <a:pt x="1386" y="1874"/>
                  <a:pt x="1369" y="1875"/>
                  <a:pt x="1362" y="1876"/>
                </a:cubicBezTo>
                <a:cubicBezTo>
                  <a:pt x="1360" y="1876"/>
                  <a:pt x="1358" y="1879"/>
                  <a:pt x="1355" y="1881"/>
                </a:cubicBezTo>
                <a:cubicBezTo>
                  <a:pt x="1350" y="1885"/>
                  <a:pt x="1350" y="1885"/>
                  <a:pt x="1350" y="1885"/>
                </a:cubicBezTo>
                <a:lnTo>
                  <a:pt x="1340" y="1886"/>
                </a:lnTo>
                <a:close/>
              </a:path>
            </a:pathLst>
          </a:custGeom>
          <a:solidFill>
            <a:schemeClr val="accent5"/>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94"/>
          <p:cNvSpPr>
            <a:spLocks/>
          </p:cNvSpPr>
          <p:nvPr/>
        </p:nvSpPr>
        <p:spPr bwMode="auto">
          <a:xfrm>
            <a:off x="12831763" y="6529388"/>
            <a:ext cx="1358900" cy="2670175"/>
          </a:xfrm>
          <a:custGeom>
            <a:avLst/>
            <a:gdLst>
              <a:gd name="T0" fmla="*/ 313 w 429"/>
              <a:gd name="T1" fmla="*/ 807 h 843"/>
              <a:gd name="T2" fmla="*/ 313 w 429"/>
              <a:gd name="T3" fmla="*/ 773 h 843"/>
              <a:gd name="T4" fmla="*/ 311 w 429"/>
              <a:gd name="T5" fmla="*/ 737 h 843"/>
              <a:gd name="T6" fmla="*/ 305 w 429"/>
              <a:gd name="T7" fmla="*/ 716 h 843"/>
              <a:gd name="T8" fmla="*/ 266 w 429"/>
              <a:gd name="T9" fmla="*/ 663 h 843"/>
              <a:gd name="T10" fmla="*/ 252 w 429"/>
              <a:gd name="T11" fmla="*/ 609 h 843"/>
              <a:gd name="T12" fmla="*/ 241 w 429"/>
              <a:gd name="T13" fmla="*/ 596 h 843"/>
              <a:gd name="T14" fmla="*/ 179 w 429"/>
              <a:gd name="T15" fmla="*/ 621 h 843"/>
              <a:gd name="T16" fmla="*/ 107 w 429"/>
              <a:gd name="T17" fmla="*/ 623 h 843"/>
              <a:gd name="T18" fmla="*/ 104 w 429"/>
              <a:gd name="T19" fmla="*/ 566 h 843"/>
              <a:gd name="T20" fmla="*/ 90 w 429"/>
              <a:gd name="T21" fmla="*/ 462 h 843"/>
              <a:gd name="T22" fmla="*/ 47 w 429"/>
              <a:gd name="T23" fmla="*/ 425 h 843"/>
              <a:gd name="T24" fmla="*/ 17 w 429"/>
              <a:gd name="T25" fmla="*/ 390 h 843"/>
              <a:gd name="T26" fmla="*/ 11 w 429"/>
              <a:gd name="T27" fmla="*/ 369 h 843"/>
              <a:gd name="T28" fmla="*/ 32 w 429"/>
              <a:gd name="T29" fmla="*/ 333 h 843"/>
              <a:gd name="T30" fmla="*/ 42 w 429"/>
              <a:gd name="T31" fmla="*/ 327 h 843"/>
              <a:gd name="T32" fmla="*/ 51 w 429"/>
              <a:gd name="T33" fmla="*/ 311 h 843"/>
              <a:gd name="T34" fmla="*/ 68 w 429"/>
              <a:gd name="T35" fmla="*/ 283 h 843"/>
              <a:gd name="T36" fmla="*/ 102 w 429"/>
              <a:gd name="T37" fmla="*/ 218 h 843"/>
              <a:gd name="T38" fmla="*/ 112 w 429"/>
              <a:gd name="T39" fmla="*/ 218 h 843"/>
              <a:gd name="T40" fmla="*/ 119 w 429"/>
              <a:gd name="T41" fmla="*/ 203 h 843"/>
              <a:gd name="T42" fmla="*/ 130 w 429"/>
              <a:gd name="T43" fmla="*/ 148 h 843"/>
              <a:gd name="T44" fmla="*/ 146 w 429"/>
              <a:gd name="T45" fmla="*/ 118 h 843"/>
              <a:gd name="T46" fmla="*/ 184 w 429"/>
              <a:gd name="T47" fmla="*/ 79 h 843"/>
              <a:gd name="T48" fmla="*/ 224 w 429"/>
              <a:gd name="T49" fmla="*/ 59 h 843"/>
              <a:gd name="T50" fmla="*/ 243 w 429"/>
              <a:gd name="T51" fmla="*/ 36 h 843"/>
              <a:gd name="T52" fmla="*/ 258 w 429"/>
              <a:gd name="T53" fmla="*/ 18 h 843"/>
              <a:gd name="T54" fmla="*/ 291 w 429"/>
              <a:gd name="T55" fmla="*/ 0 h 843"/>
              <a:gd name="T56" fmla="*/ 321 w 429"/>
              <a:gd name="T57" fmla="*/ 45 h 843"/>
              <a:gd name="T58" fmla="*/ 325 w 429"/>
              <a:gd name="T59" fmla="*/ 99 h 843"/>
              <a:gd name="T60" fmla="*/ 315 w 429"/>
              <a:gd name="T61" fmla="*/ 162 h 843"/>
              <a:gd name="T62" fmla="*/ 302 w 429"/>
              <a:gd name="T63" fmla="*/ 189 h 843"/>
              <a:gd name="T64" fmla="*/ 351 w 429"/>
              <a:gd name="T65" fmla="*/ 239 h 843"/>
              <a:gd name="T66" fmla="*/ 373 w 429"/>
              <a:gd name="T67" fmla="*/ 301 h 843"/>
              <a:gd name="T68" fmla="*/ 393 w 429"/>
              <a:gd name="T69" fmla="*/ 304 h 843"/>
              <a:gd name="T70" fmla="*/ 429 w 429"/>
              <a:gd name="T71" fmla="*/ 322 h 843"/>
              <a:gd name="T72" fmla="*/ 375 w 429"/>
              <a:gd name="T73" fmla="*/ 398 h 843"/>
              <a:gd name="T74" fmla="*/ 351 w 429"/>
              <a:gd name="T75" fmla="*/ 406 h 843"/>
              <a:gd name="T76" fmla="*/ 315 w 429"/>
              <a:gd name="T77" fmla="*/ 431 h 843"/>
              <a:gd name="T78" fmla="*/ 301 w 429"/>
              <a:gd name="T79" fmla="*/ 466 h 843"/>
              <a:gd name="T80" fmla="*/ 294 w 429"/>
              <a:gd name="T81" fmla="*/ 476 h 843"/>
              <a:gd name="T82" fmla="*/ 317 w 429"/>
              <a:gd name="T83" fmla="*/ 520 h 843"/>
              <a:gd name="T84" fmla="*/ 325 w 429"/>
              <a:gd name="T85" fmla="*/ 552 h 843"/>
              <a:gd name="T86" fmla="*/ 318 w 429"/>
              <a:gd name="T87" fmla="*/ 622 h 843"/>
              <a:gd name="T88" fmla="*/ 361 w 429"/>
              <a:gd name="T89" fmla="*/ 700 h 843"/>
              <a:gd name="T90" fmla="*/ 363 w 429"/>
              <a:gd name="T91" fmla="*/ 735 h 843"/>
              <a:gd name="T92" fmla="*/ 370 w 429"/>
              <a:gd name="T93" fmla="*/ 756 h 843"/>
              <a:gd name="T94" fmla="*/ 365 w 429"/>
              <a:gd name="T95" fmla="*/ 805 h 843"/>
              <a:gd name="T96" fmla="*/ 311 w 429"/>
              <a:gd name="T97" fmla="*/ 819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9" h="843">
                <a:moveTo>
                  <a:pt x="311" y="819"/>
                </a:moveTo>
                <a:cubicBezTo>
                  <a:pt x="313" y="815"/>
                  <a:pt x="313" y="815"/>
                  <a:pt x="313" y="815"/>
                </a:cubicBezTo>
                <a:cubicBezTo>
                  <a:pt x="314" y="811"/>
                  <a:pt x="314" y="809"/>
                  <a:pt x="313" y="807"/>
                </a:cubicBezTo>
                <a:cubicBezTo>
                  <a:pt x="312" y="803"/>
                  <a:pt x="311" y="799"/>
                  <a:pt x="311" y="793"/>
                </a:cubicBezTo>
                <a:cubicBezTo>
                  <a:pt x="311" y="787"/>
                  <a:pt x="312" y="782"/>
                  <a:pt x="312" y="778"/>
                </a:cubicBezTo>
                <a:cubicBezTo>
                  <a:pt x="313" y="776"/>
                  <a:pt x="313" y="774"/>
                  <a:pt x="313" y="773"/>
                </a:cubicBezTo>
                <a:cubicBezTo>
                  <a:pt x="313" y="772"/>
                  <a:pt x="313" y="770"/>
                  <a:pt x="312" y="768"/>
                </a:cubicBezTo>
                <a:cubicBezTo>
                  <a:pt x="310" y="762"/>
                  <a:pt x="307" y="754"/>
                  <a:pt x="309" y="744"/>
                </a:cubicBezTo>
                <a:cubicBezTo>
                  <a:pt x="310" y="742"/>
                  <a:pt x="311" y="740"/>
                  <a:pt x="311" y="737"/>
                </a:cubicBezTo>
                <a:cubicBezTo>
                  <a:pt x="310" y="734"/>
                  <a:pt x="309" y="731"/>
                  <a:pt x="307" y="726"/>
                </a:cubicBezTo>
                <a:cubicBezTo>
                  <a:pt x="307" y="724"/>
                  <a:pt x="307" y="722"/>
                  <a:pt x="306" y="720"/>
                </a:cubicBezTo>
                <a:cubicBezTo>
                  <a:pt x="306" y="718"/>
                  <a:pt x="305" y="716"/>
                  <a:pt x="305" y="716"/>
                </a:cubicBezTo>
                <a:cubicBezTo>
                  <a:pt x="295" y="719"/>
                  <a:pt x="295" y="719"/>
                  <a:pt x="295" y="719"/>
                </a:cubicBezTo>
                <a:cubicBezTo>
                  <a:pt x="288" y="710"/>
                  <a:pt x="288" y="710"/>
                  <a:pt x="288" y="710"/>
                </a:cubicBezTo>
                <a:cubicBezTo>
                  <a:pt x="272" y="697"/>
                  <a:pt x="269" y="678"/>
                  <a:pt x="266" y="663"/>
                </a:cubicBezTo>
                <a:cubicBezTo>
                  <a:pt x="265" y="655"/>
                  <a:pt x="264" y="648"/>
                  <a:pt x="262" y="643"/>
                </a:cubicBezTo>
                <a:cubicBezTo>
                  <a:pt x="258" y="636"/>
                  <a:pt x="256" y="633"/>
                  <a:pt x="255" y="629"/>
                </a:cubicBezTo>
                <a:cubicBezTo>
                  <a:pt x="252" y="622"/>
                  <a:pt x="252" y="615"/>
                  <a:pt x="252" y="609"/>
                </a:cubicBezTo>
                <a:cubicBezTo>
                  <a:pt x="252" y="604"/>
                  <a:pt x="252" y="604"/>
                  <a:pt x="252" y="604"/>
                </a:cubicBezTo>
                <a:cubicBezTo>
                  <a:pt x="251" y="600"/>
                  <a:pt x="250" y="595"/>
                  <a:pt x="249" y="590"/>
                </a:cubicBezTo>
                <a:cubicBezTo>
                  <a:pt x="246" y="593"/>
                  <a:pt x="244" y="594"/>
                  <a:pt x="241" y="596"/>
                </a:cubicBezTo>
                <a:cubicBezTo>
                  <a:pt x="228" y="604"/>
                  <a:pt x="213" y="610"/>
                  <a:pt x="198" y="612"/>
                </a:cubicBezTo>
                <a:cubicBezTo>
                  <a:pt x="192" y="613"/>
                  <a:pt x="189" y="614"/>
                  <a:pt x="187" y="614"/>
                </a:cubicBezTo>
                <a:cubicBezTo>
                  <a:pt x="185" y="617"/>
                  <a:pt x="183" y="619"/>
                  <a:pt x="179" y="621"/>
                </a:cubicBezTo>
                <a:cubicBezTo>
                  <a:pt x="174" y="625"/>
                  <a:pt x="167" y="627"/>
                  <a:pt x="160" y="627"/>
                </a:cubicBezTo>
                <a:cubicBezTo>
                  <a:pt x="156" y="627"/>
                  <a:pt x="152" y="626"/>
                  <a:pt x="149" y="626"/>
                </a:cubicBezTo>
                <a:cubicBezTo>
                  <a:pt x="135" y="624"/>
                  <a:pt x="121" y="623"/>
                  <a:pt x="107" y="623"/>
                </a:cubicBezTo>
                <a:cubicBezTo>
                  <a:pt x="93" y="623"/>
                  <a:pt x="93" y="623"/>
                  <a:pt x="93" y="623"/>
                </a:cubicBezTo>
                <a:cubicBezTo>
                  <a:pt x="89" y="609"/>
                  <a:pt x="89" y="609"/>
                  <a:pt x="89" y="609"/>
                </a:cubicBezTo>
                <a:cubicBezTo>
                  <a:pt x="81" y="589"/>
                  <a:pt x="96" y="574"/>
                  <a:pt x="104" y="566"/>
                </a:cubicBezTo>
                <a:cubicBezTo>
                  <a:pt x="114" y="554"/>
                  <a:pt x="118" y="540"/>
                  <a:pt x="117" y="525"/>
                </a:cubicBezTo>
                <a:cubicBezTo>
                  <a:pt x="115" y="511"/>
                  <a:pt x="109" y="496"/>
                  <a:pt x="99" y="481"/>
                </a:cubicBezTo>
                <a:cubicBezTo>
                  <a:pt x="96" y="476"/>
                  <a:pt x="91" y="470"/>
                  <a:pt x="90" y="462"/>
                </a:cubicBezTo>
                <a:cubicBezTo>
                  <a:pt x="89" y="457"/>
                  <a:pt x="90" y="453"/>
                  <a:pt x="90" y="450"/>
                </a:cubicBezTo>
                <a:cubicBezTo>
                  <a:pt x="90" y="448"/>
                  <a:pt x="88" y="446"/>
                  <a:pt x="80" y="441"/>
                </a:cubicBezTo>
                <a:cubicBezTo>
                  <a:pt x="69" y="434"/>
                  <a:pt x="58" y="428"/>
                  <a:pt x="47" y="425"/>
                </a:cubicBezTo>
                <a:cubicBezTo>
                  <a:pt x="43" y="423"/>
                  <a:pt x="37" y="421"/>
                  <a:pt x="32" y="416"/>
                </a:cubicBezTo>
                <a:cubicBezTo>
                  <a:pt x="27" y="413"/>
                  <a:pt x="25" y="408"/>
                  <a:pt x="23" y="405"/>
                </a:cubicBezTo>
                <a:cubicBezTo>
                  <a:pt x="21" y="400"/>
                  <a:pt x="19" y="395"/>
                  <a:pt x="17" y="390"/>
                </a:cubicBezTo>
                <a:cubicBezTo>
                  <a:pt x="16" y="387"/>
                  <a:pt x="15" y="384"/>
                  <a:pt x="13" y="381"/>
                </a:cubicBezTo>
                <a:cubicBezTo>
                  <a:pt x="10" y="375"/>
                  <a:pt x="10" y="375"/>
                  <a:pt x="10" y="375"/>
                </a:cubicBezTo>
                <a:cubicBezTo>
                  <a:pt x="11" y="369"/>
                  <a:pt x="11" y="369"/>
                  <a:pt x="11" y="369"/>
                </a:cubicBezTo>
                <a:cubicBezTo>
                  <a:pt x="0" y="355"/>
                  <a:pt x="0" y="355"/>
                  <a:pt x="0" y="355"/>
                </a:cubicBezTo>
                <a:cubicBezTo>
                  <a:pt x="12" y="343"/>
                  <a:pt x="12" y="343"/>
                  <a:pt x="12" y="343"/>
                </a:cubicBezTo>
                <a:cubicBezTo>
                  <a:pt x="18" y="337"/>
                  <a:pt x="25" y="334"/>
                  <a:pt x="32" y="333"/>
                </a:cubicBezTo>
                <a:cubicBezTo>
                  <a:pt x="33" y="333"/>
                  <a:pt x="33" y="333"/>
                  <a:pt x="34" y="333"/>
                </a:cubicBezTo>
                <a:cubicBezTo>
                  <a:pt x="37" y="333"/>
                  <a:pt x="39" y="334"/>
                  <a:pt x="41" y="334"/>
                </a:cubicBezTo>
                <a:cubicBezTo>
                  <a:pt x="41" y="332"/>
                  <a:pt x="42" y="330"/>
                  <a:pt x="42" y="327"/>
                </a:cubicBezTo>
                <a:cubicBezTo>
                  <a:pt x="44" y="322"/>
                  <a:pt x="47" y="318"/>
                  <a:pt x="49" y="316"/>
                </a:cubicBezTo>
                <a:cubicBezTo>
                  <a:pt x="71" y="316"/>
                  <a:pt x="71" y="316"/>
                  <a:pt x="71" y="316"/>
                </a:cubicBezTo>
                <a:cubicBezTo>
                  <a:pt x="51" y="311"/>
                  <a:pt x="51" y="311"/>
                  <a:pt x="51" y="311"/>
                </a:cubicBezTo>
                <a:cubicBezTo>
                  <a:pt x="52" y="307"/>
                  <a:pt x="54" y="302"/>
                  <a:pt x="57" y="297"/>
                </a:cubicBezTo>
                <a:cubicBezTo>
                  <a:pt x="60" y="294"/>
                  <a:pt x="63" y="291"/>
                  <a:pt x="65" y="289"/>
                </a:cubicBezTo>
                <a:cubicBezTo>
                  <a:pt x="67" y="287"/>
                  <a:pt x="67" y="284"/>
                  <a:pt x="68" y="283"/>
                </a:cubicBezTo>
                <a:cubicBezTo>
                  <a:pt x="71" y="259"/>
                  <a:pt x="71" y="259"/>
                  <a:pt x="71" y="259"/>
                </a:cubicBezTo>
                <a:cubicBezTo>
                  <a:pt x="72" y="252"/>
                  <a:pt x="73" y="245"/>
                  <a:pt x="77" y="237"/>
                </a:cubicBezTo>
                <a:cubicBezTo>
                  <a:pt x="82" y="227"/>
                  <a:pt x="92" y="220"/>
                  <a:pt x="102" y="218"/>
                </a:cubicBezTo>
                <a:cubicBezTo>
                  <a:pt x="107" y="218"/>
                  <a:pt x="107" y="218"/>
                  <a:pt x="107" y="218"/>
                </a:cubicBezTo>
                <a:cubicBezTo>
                  <a:pt x="109" y="238"/>
                  <a:pt x="109" y="238"/>
                  <a:pt x="109" y="238"/>
                </a:cubicBezTo>
                <a:cubicBezTo>
                  <a:pt x="112" y="218"/>
                  <a:pt x="112" y="218"/>
                  <a:pt x="112" y="218"/>
                </a:cubicBezTo>
                <a:cubicBezTo>
                  <a:pt x="108" y="220"/>
                  <a:pt x="108" y="220"/>
                  <a:pt x="108" y="220"/>
                </a:cubicBezTo>
                <a:cubicBezTo>
                  <a:pt x="112" y="214"/>
                  <a:pt x="112" y="214"/>
                  <a:pt x="112" y="214"/>
                </a:cubicBezTo>
                <a:cubicBezTo>
                  <a:pt x="114" y="210"/>
                  <a:pt x="117" y="207"/>
                  <a:pt x="119" y="203"/>
                </a:cubicBezTo>
                <a:cubicBezTo>
                  <a:pt x="122" y="200"/>
                  <a:pt x="124" y="197"/>
                  <a:pt x="125" y="195"/>
                </a:cubicBezTo>
                <a:cubicBezTo>
                  <a:pt x="126" y="192"/>
                  <a:pt x="126" y="187"/>
                  <a:pt x="125" y="182"/>
                </a:cubicBezTo>
                <a:cubicBezTo>
                  <a:pt x="124" y="172"/>
                  <a:pt x="123" y="159"/>
                  <a:pt x="130" y="148"/>
                </a:cubicBezTo>
                <a:cubicBezTo>
                  <a:pt x="133" y="144"/>
                  <a:pt x="136" y="141"/>
                  <a:pt x="138" y="138"/>
                </a:cubicBezTo>
                <a:cubicBezTo>
                  <a:pt x="139" y="137"/>
                  <a:pt x="141" y="136"/>
                  <a:pt x="141" y="135"/>
                </a:cubicBezTo>
                <a:cubicBezTo>
                  <a:pt x="146" y="118"/>
                  <a:pt x="146" y="118"/>
                  <a:pt x="146" y="118"/>
                </a:cubicBezTo>
                <a:cubicBezTo>
                  <a:pt x="151" y="105"/>
                  <a:pt x="161" y="97"/>
                  <a:pt x="168" y="91"/>
                </a:cubicBezTo>
                <a:cubicBezTo>
                  <a:pt x="172" y="88"/>
                  <a:pt x="172" y="88"/>
                  <a:pt x="172" y="88"/>
                </a:cubicBezTo>
                <a:cubicBezTo>
                  <a:pt x="177" y="85"/>
                  <a:pt x="181" y="82"/>
                  <a:pt x="184" y="79"/>
                </a:cubicBezTo>
                <a:cubicBezTo>
                  <a:pt x="189" y="72"/>
                  <a:pt x="193" y="67"/>
                  <a:pt x="199" y="64"/>
                </a:cubicBezTo>
                <a:cubicBezTo>
                  <a:pt x="206" y="60"/>
                  <a:pt x="213" y="59"/>
                  <a:pt x="218" y="59"/>
                </a:cubicBezTo>
                <a:cubicBezTo>
                  <a:pt x="218" y="59"/>
                  <a:pt x="224" y="59"/>
                  <a:pt x="224" y="59"/>
                </a:cubicBezTo>
                <a:cubicBezTo>
                  <a:pt x="231" y="59"/>
                  <a:pt x="234" y="59"/>
                  <a:pt x="236" y="58"/>
                </a:cubicBezTo>
                <a:cubicBezTo>
                  <a:pt x="239" y="54"/>
                  <a:pt x="239" y="54"/>
                  <a:pt x="239" y="54"/>
                </a:cubicBezTo>
                <a:cubicBezTo>
                  <a:pt x="239" y="50"/>
                  <a:pt x="239" y="43"/>
                  <a:pt x="243" y="36"/>
                </a:cubicBezTo>
                <a:cubicBezTo>
                  <a:pt x="245" y="33"/>
                  <a:pt x="245" y="33"/>
                  <a:pt x="245" y="33"/>
                </a:cubicBezTo>
                <a:cubicBezTo>
                  <a:pt x="250" y="29"/>
                  <a:pt x="250" y="29"/>
                  <a:pt x="250" y="29"/>
                </a:cubicBezTo>
                <a:cubicBezTo>
                  <a:pt x="254" y="25"/>
                  <a:pt x="257" y="22"/>
                  <a:pt x="258" y="18"/>
                </a:cubicBezTo>
                <a:cubicBezTo>
                  <a:pt x="262" y="9"/>
                  <a:pt x="262" y="9"/>
                  <a:pt x="262" y="9"/>
                </a:cubicBezTo>
                <a:cubicBezTo>
                  <a:pt x="270" y="6"/>
                  <a:pt x="270" y="6"/>
                  <a:pt x="270" y="6"/>
                </a:cubicBezTo>
                <a:cubicBezTo>
                  <a:pt x="278" y="2"/>
                  <a:pt x="284" y="0"/>
                  <a:pt x="291" y="0"/>
                </a:cubicBezTo>
                <a:cubicBezTo>
                  <a:pt x="296" y="0"/>
                  <a:pt x="302" y="1"/>
                  <a:pt x="306" y="4"/>
                </a:cubicBezTo>
                <a:cubicBezTo>
                  <a:pt x="319" y="13"/>
                  <a:pt x="319" y="27"/>
                  <a:pt x="320" y="36"/>
                </a:cubicBezTo>
                <a:cubicBezTo>
                  <a:pt x="320" y="39"/>
                  <a:pt x="320" y="43"/>
                  <a:pt x="321" y="45"/>
                </a:cubicBezTo>
                <a:cubicBezTo>
                  <a:pt x="323" y="48"/>
                  <a:pt x="325" y="50"/>
                  <a:pt x="327" y="53"/>
                </a:cubicBezTo>
                <a:cubicBezTo>
                  <a:pt x="332" y="65"/>
                  <a:pt x="327" y="76"/>
                  <a:pt x="325" y="82"/>
                </a:cubicBezTo>
                <a:cubicBezTo>
                  <a:pt x="322" y="90"/>
                  <a:pt x="323" y="95"/>
                  <a:pt x="325" y="99"/>
                </a:cubicBezTo>
                <a:cubicBezTo>
                  <a:pt x="330" y="105"/>
                  <a:pt x="333" y="110"/>
                  <a:pt x="335" y="116"/>
                </a:cubicBezTo>
                <a:cubicBezTo>
                  <a:pt x="339" y="130"/>
                  <a:pt x="334" y="145"/>
                  <a:pt x="320" y="157"/>
                </a:cubicBezTo>
                <a:cubicBezTo>
                  <a:pt x="315" y="162"/>
                  <a:pt x="315" y="162"/>
                  <a:pt x="315" y="162"/>
                </a:cubicBezTo>
                <a:cubicBezTo>
                  <a:pt x="310" y="166"/>
                  <a:pt x="306" y="169"/>
                  <a:pt x="304" y="173"/>
                </a:cubicBezTo>
                <a:cubicBezTo>
                  <a:pt x="303" y="176"/>
                  <a:pt x="302" y="181"/>
                  <a:pt x="302" y="187"/>
                </a:cubicBezTo>
                <a:cubicBezTo>
                  <a:pt x="302" y="189"/>
                  <a:pt x="302" y="189"/>
                  <a:pt x="302" y="189"/>
                </a:cubicBezTo>
                <a:cubicBezTo>
                  <a:pt x="306" y="187"/>
                  <a:pt x="310" y="186"/>
                  <a:pt x="314" y="186"/>
                </a:cubicBezTo>
                <a:cubicBezTo>
                  <a:pt x="330" y="187"/>
                  <a:pt x="342" y="197"/>
                  <a:pt x="347" y="211"/>
                </a:cubicBezTo>
                <a:cubicBezTo>
                  <a:pt x="351" y="221"/>
                  <a:pt x="351" y="231"/>
                  <a:pt x="351" y="239"/>
                </a:cubicBezTo>
                <a:cubicBezTo>
                  <a:pt x="350" y="272"/>
                  <a:pt x="350" y="272"/>
                  <a:pt x="350" y="272"/>
                </a:cubicBezTo>
                <a:cubicBezTo>
                  <a:pt x="355" y="272"/>
                  <a:pt x="360" y="274"/>
                  <a:pt x="364" y="277"/>
                </a:cubicBezTo>
                <a:cubicBezTo>
                  <a:pt x="372" y="284"/>
                  <a:pt x="373" y="294"/>
                  <a:pt x="373" y="301"/>
                </a:cubicBezTo>
                <a:cubicBezTo>
                  <a:pt x="376" y="301"/>
                  <a:pt x="376" y="301"/>
                  <a:pt x="376" y="301"/>
                </a:cubicBezTo>
                <a:cubicBezTo>
                  <a:pt x="381" y="303"/>
                  <a:pt x="384" y="305"/>
                  <a:pt x="388" y="307"/>
                </a:cubicBezTo>
                <a:cubicBezTo>
                  <a:pt x="388" y="307"/>
                  <a:pt x="393" y="304"/>
                  <a:pt x="393" y="304"/>
                </a:cubicBezTo>
                <a:cubicBezTo>
                  <a:pt x="400" y="304"/>
                  <a:pt x="400" y="304"/>
                  <a:pt x="400" y="304"/>
                </a:cubicBezTo>
                <a:cubicBezTo>
                  <a:pt x="405" y="304"/>
                  <a:pt x="413" y="306"/>
                  <a:pt x="421" y="314"/>
                </a:cubicBezTo>
                <a:cubicBezTo>
                  <a:pt x="429" y="322"/>
                  <a:pt x="429" y="322"/>
                  <a:pt x="429" y="322"/>
                </a:cubicBezTo>
                <a:cubicBezTo>
                  <a:pt x="417" y="362"/>
                  <a:pt x="417" y="362"/>
                  <a:pt x="417" y="362"/>
                </a:cubicBezTo>
                <a:cubicBezTo>
                  <a:pt x="415" y="371"/>
                  <a:pt x="410" y="385"/>
                  <a:pt x="397" y="393"/>
                </a:cubicBezTo>
                <a:cubicBezTo>
                  <a:pt x="389" y="398"/>
                  <a:pt x="381" y="398"/>
                  <a:pt x="375" y="398"/>
                </a:cubicBezTo>
                <a:cubicBezTo>
                  <a:pt x="364" y="398"/>
                  <a:pt x="364" y="398"/>
                  <a:pt x="364" y="398"/>
                </a:cubicBezTo>
                <a:cubicBezTo>
                  <a:pt x="362" y="398"/>
                  <a:pt x="360" y="398"/>
                  <a:pt x="359" y="399"/>
                </a:cubicBezTo>
                <a:cubicBezTo>
                  <a:pt x="357" y="400"/>
                  <a:pt x="354" y="403"/>
                  <a:pt x="351" y="406"/>
                </a:cubicBezTo>
                <a:cubicBezTo>
                  <a:pt x="348" y="410"/>
                  <a:pt x="345" y="413"/>
                  <a:pt x="342" y="416"/>
                </a:cubicBezTo>
                <a:cubicBezTo>
                  <a:pt x="336" y="421"/>
                  <a:pt x="328" y="425"/>
                  <a:pt x="322" y="428"/>
                </a:cubicBezTo>
                <a:cubicBezTo>
                  <a:pt x="320" y="429"/>
                  <a:pt x="317" y="430"/>
                  <a:pt x="315" y="431"/>
                </a:cubicBezTo>
                <a:cubicBezTo>
                  <a:pt x="309" y="434"/>
                  <a:pt x="306" y="438"/>
                  <a:pt x="306" y="439"/>
                </a:cubicBezTo>
                <a:cubicBezTo>
                  <a:pt x="306" y="441"/>
                  <a:pt x="306" y="442"/>
                  <a:pt x="306" y="444"/>
                </a:cubicBezTo>
                <a:cubicBezTo>
                  <a:pt x="306" y="449"/>
                  <a:pt x="307" y="458"/>
                  <a:pt x="301" y="466"/>
                </a:cubicBezTo>
                <a:cubicBezTo>
                  <a:pt x="298" y="470"/>
                  <a:pt x="295" y="472"/>
                  <a:pt x="293" y="474"/>
                </a:cubicBezTo>
                <a:cubicBezTo>
                  <a:pt x="293" y="473"/>
                  <a:pt x="293" y="473"/>
                  <a:pt x="293" y="473"/>
                </a:cubicBezTo>
                <a:cubicBezTo>
                  <a:pt x="293" y="473"/>
                  <a:pt x="293" y="474"/>
                  <a:pt x="294" y="476"/>
                </a:cubicBezTo>
                <a:cubicBezTo>
                  <a:pt x="296" y="485"/>
                  <a:pt x="300" y="493"/>
                  <a:pt x="305" y="500"/>
                </a:cubicBezTo>
                <a:cubicBezTo>
                  <a:pt x="307" y="504"/>
                  <a:pt x="307" y="504"/>
                  <a:pt x="307" y="504"/>
                </a:cubicBezTo>
                <a:cubicBezTo>
                  <a:pt x="311" y="509"/>
                  <a:pt x="314" y="514"/>
                  <a:pt x="317" y="520"/>
                </a:cubicBezTo>
                <a:cubicBezTo>
                  <a:pt x="319" y="525"/>
                  <a:pt x="320" y="530"/>
                  <a:pt x="321" y="535"/>
                </a:cubicBezTo>
                <a:cubicBezTo>
                  <a:pt x="322" y="540"/>
                  <a:pt x="322" y="540"/>
                  <a:pt x="322" y="540"/>
                </a:cubicBezTo>
                <a:cubicBezTo>
                  <a:pt x="323" y="544"/>
                  <a:pt x="324" y="548"/>
                  <a:pt x="325" y="552"/>
                </a:cubicBezTo>
                <a:cubicBezTo>
                  <a:pt x="329" y="564"/>
                  <a:pt x="334" y="578"/>
                  <a:pt x="330" y="594"/>
                </a:cubicBezTo>
                <a:cubicBezTo>
                  <a:pt x="328" y="601"/>
                  <a:pt x="325" y="606"/>
                  <a:pt x="323" y="611"/>
                </a:cubicBezTo>
                <a:cubicBezTo>
                  <a:pt x="320" y="615"/>
                  <a:pt x="318" y="620"/>
                  <a:pt x="318" y="622"/>
                </a:cubicBezTo>
                <a:cubicBezTo>
                  <a:pt x="318" y="626"/>
                  <a:pt x="323" y="631"/>
                  <a:pt x="330" y="639"/>
                </a:cubicBezTo>
                <a:cubicBezTo>
                  <a:pt x="334" y="643"/>
                  <a:pt x="339" y="647"/>
                  <a:pt x="342" y="651"/>
                </a:cubicBezTo>
                <a:cubicBezTo>
                  <a:pt x="354" y="666"/>
                  <a:pt x="358" y="685"/>
                  <a:pt x="361" y="700"/>
                </a:cubicBezTo>
                <a:cubicBezTo>
                  <a:pt x="362" y="704"/>
                  <a:pt x="362" y="704"/>
                  <a:pt x="362" y="704"/>
                </a:cubicBezTo>
                <a:cubicBezTo>
                  <a:pt x="363" y="711"/>
                  <a:pt x="365" y="718"/>
                  <a:pt x="364" y="727"/>
                </a:cubicBezTo>
                <a:cubicBezTo>
                  <a:pt x="364" y="729"/>
                  <a:pt x="363" y="732"/>
                  <a:pt x="363" y="735"/>
                </a:cubicBezTo>
                <a:cubicBezTo>
                  <a:pt x="362" y="738"/>
                  <a:pt x="361" y="742"/>
                  <a:pt x="362" y="743"/>
                </a:cubicBezTo>
                <a:cubicBezTo>
                  <a:pt x="362" y="744"/>
                  <a:pt x="363" y="745"/>
                  <a:pt x="364" y="747"/>
                </a:cubicBezTo>
                <a:cubicBezTo>
                  <a:pt x="366" y="750"/>
                  <a:pt x="368" y="753"/>
                  <a:pt x="370" y="756"/>
                </a:cubicBezTo>
                <a:cubicBezTo>
                  <a:pt x="375" y="770"/>
                  <a:pt x="371" y="782"/>
                  <a:pt x="368" y="793"/>
                </a:cubicBezTo>
                <a:cubicBezTo>
                  <a:pt x="367" y="799"/>
                  <a:pt x="367" y="799"/>
                  <a:pt x="367" y="799"/>
                </a:cubicBezTo>
                <a:cubicBezTo>
                  <a:pt x="365" y="805"/>
                  <a:pt x="365" y="805"/>
                  <a:pt x="365" y="805"/>
                </a:cubicBezTo>
                <a:cubicBezTo>
                  <a:pt x="364" y="812"/>
                  <a:pt x="362" y="822"/>
                  <a:pt x="356" y="830"/>
                </a:cubicBezTo>
                <a:cubicBezTo>
                  <a:pt x="351" y="836"/>
                  <a:pt x="346" y="840"/>
                  <a:pt x="341" y="843"/>
                </a:cubicBezTo>
                <a:lnTo>
                  <a:pt x="311" y="819"/>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95"/>
          <p:cNvSpPr>
            <a:spLocks/>
          </p:cNvSpPr>
          <p:nvPr/>
        </p:nvSpPr>
        <p:spPr bwMode="auto">
          <a:xfrm>
            <a:off x="12328525" y="6808788"/>
            <a:ext cx="825500" cy="930275"/>
          </a:xfrm>
          <a:custGeom>
            <a:avLst/>
            <a:gdLst>
              <a:gd name="T0" fmla="*/ 156 w 261"/>
              <a:gd name="T1" fmla="*/ 258 h 294"/>
              <a:gd name="T2" fmla="*/ 158 w 261"/>
              <a:gd name="T3" fmla="*/ 234 h 294"/>
              <a:gd name="T4" fmla="*/ 148 w 261"/>
              <a:gd name="T5" fmla="*/ 233 h 294"/>
              <a:gd name="T6" fmla="*/ 129 w 261"/>
              <a:gd name="T7" fmla="*/ 246 h 294"/>
              <a:gd name="T8" fmla="*/ 96 w 261"/>
              <a:gd name="T9" fmla="*/ 257 h 294"/>
              <a:gd name="T10" fmla="*/ 61 w 261"/>
              <a:gd name="T11" fmla="*/ 261 h 294"/>
              <a:gd name="T12" fmla="*/ 38 w 261"/>
              <a:gd name="T13" fmla="*/ 244 h 294"/>
              <a:gd name="T14" fmla="*/ 37 w 261"/>
              <a:gd name="T15" fmla="*/ 215 h 294"/>
              <a:gd name="T16" fmla="*/ 35 w 261"/>
              <a:gd name="T17" fmla="*/ 209 h 294"/>
              <a:gd name="T18" fmla="*/ 10 w 261"/>
              <a:gd name="T19" fmla="*/ 190 h 294"/>
              <a:gd name="T20" fmla="*/ 24 w 261"/>
              <a:gd name="T21" fmla="*/ 153 h 294"/>
              <a:gd name="T22" fmla="*/ 7 w 261"/>
              <a:gd name="T23" fmla="*/ 116 h 294"/>
              <a:gd name="T24" fmla="*/ 10 w 261"/>
              <a:gd name="T25" fmla="*/ 80 h 294"/>
              <a:gd name="T26" fmla="*/ 20 w 261"/>
              <a:gd name="T27" fmla="*/ 66 h 294"/>
              <a:gd name="T28" fmla="*/ 42 w 261"/>
              <a:gd name="T29" fmla="*/ 0 h 294"/>
              <a:gd name="T30" fmla="*/ 66 w 261"/>
              <a:gd name="T31" fmla="*/ 8 h 294"/>
              <a:gd name="T32" fmla="*/ 75 w 261"/>
              <a:gd name="T33" fmla="*/ 11 h 294"/>
              <a:gd name="T34" fmla="*/ 108 w 261"/>
              <a:gd name="T35" fmla="*/ 24 h 294"/>
              <a:gd name="T36" fmla="*/ 109 w 261"/>
              <a:gd name="T37" fmla="*/ 60 h 294"/>
              <a:gd name="T38" fmla="*/ 122 w 261"/>
              <a:gd name="T39" fmla="*/ 60 h 294"/>
              <a:gd name="T40" fmla="*/ 153 w 261"/>
              <a:gd name="T41" fmla="*/ 53 h 294"/>
              <a:gd name="T42" fmla="*/ 174 w 261"/>
              <a:gd name="T43" fmla="*/ 62 h 294"/>
              <a:gd name="T44" fmla="*/ 179 w 261"/>
              <a:gd name="T45" fmla="*/ 64 h 294"/>
              <a:gd name="T46" fmla="*/ 207 w 261"/>
              <a:gd name="T47" fmla="*/ 64 h 294"/>
              <a:gd name="T48" fmla="*/ 221 w 261"/>
              <a:gd name="T49" fmla="*/ 108 h 294"/>
              <a:gd name="T50" fmla="*/ 201 w 261"/>
              <a:gd name="T51" fmla="*/ 135 h 294"/>
              <a:gd name="T52" fmla="*/ 217 w 261"/>
              <a:gd name="T53" fmla="*/ 180 h 294"/>
              <a:gd name="T54" fmla="*/ 216 w 261"/>
              <a:gd name="T55" fmla="*/ 184 h 294"/>
              <a:gd name="T56" fmla="*/ 217 w 261"/>
              <a:gd name="T57" fmla="*/ 191 h 294"/>
              <a:gd name="T58" fmla="*/ 240 w 261"/>
              <a:gd name="T59" fmla="*/ 197 h 294"/>
              <a:gd name="T60" fmla="*/ 243 w 261"/>
              <a:gd name="T61" fmla="*/ 228 h 294"/>
              <a:gd name="T62" fmla="*/ 234 w 261"/>
              <a:gd name="T63" fmla="*/ 249 h 294"/>
              <a:gd name="T64" fmla="*/ 205 w 261"/>
              <a:gd name="T65" fmla="*/ 280 h 294"/>
              <a:gd name="T66" fmla="*/ 180 w 261"/>
              <a:gd name="T67" fmla="*/ 2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294">
                <a:moveTo>
                  <a:pt x="164" y="275"/>
                </a:moveTo>
                <a:cubicBezTo>
                  <a:pt x="161" y="271"/>
                  <a:pt x="158" y="265"/>
                  <a:pt x="156" y="258"/>
                </a:cubicBezTo>
                <a:cubicBezTo>
                  <a:pt x="155" y="250"/>
                  <a:pt x="156" y="243"/>
                  <a:pt x="158" y="238"/>
                </a:cubicBezTo>
                <a:cubicBezTo>
                  <a:pt x="158" y="237"/>
                  <a:pt x="158" y="235"/>
                  <a:pt x="158" y="234"/>
                </a:cubicBezTo>
                <a:cubicBezTo>
                  <a:pt x="158" y="233"/>
                  <a:pt x="158" y="232"/>
                  <a:pt x="158" y="231"/>
                </a:cubicBezTo>
                <a:cubicBezTo>
                  <a:pt x="155" y="232"/>
                  <a:pt x="151" y="233"/>
                  <a:pt x="148" y="233"/>
                </a:cubicBezTo>
                <a:cubicBezTo>
                  <a:pt x="143" y="233"/>
                  <a:pt x="138" y="232"/>
                  <a:pt x="135" y="231"/>
                </a:cubicBezTo>
                <a:cubicBezTo>
                  <a:pt x="134" y="236"/>
                  <a:pt x="132" y="241"/>
                  <a:pt x="129" y="246"/>
                </a:cubicBezTo>
                <a:cubicBezTo>
                  <a:pt x="124" y="254"/>
                  <a:pt x="115" y="258"/>
                  <a:pt x="105" y="258"/>
                </a:cubicBezTo>
                <a:cubicBezTo>
                  <a:pt x="102" y="258"/>
                  <a:pt x="99" y="258"/>
                  <a:pt x="96" y="257"/>
                </a:cubicBezTo>
                <a:cubicBezTo>
                  <a:pt x="90" y="261"/>
                  <a:pt x="82" y="263"/>
                  <a:pt x="74" y="263"/>
                </a:cubicBezTo>
                <a:cubicBezTo>
                  <a:pt x="70" y="263"/>
                  <a:pt x="65" y="263"/>
                  <a:pt x="61" y="261"/>
                </a:cubicBezTo>
                <a:cubicBezTo>
                  <a:pt x="53" y="259"/>
                  <a:pt x="47" y="254"/>
                  <a:pt x="44" y="250"/>
                </a:cubicBezTo>
                <a:cubicBezTo>
                  <a:pt x="38" y="244"/>
                  <a:pt x="38" y="244"/>
                  <a:pt x="38" y="244"/>
                </a:cubicBezTo>
                <a:cubicBezTo>
                  <a:pt x="38" y="236"/>
                  <a:pt x="38" y="236"/>
                  <a:pt x="38" y="236"/>
                </a:cubicBezTo>
                <a:cubicBezTo>
                  <a:pt x="38" y="229"/>
                  <a:pt x="38" y="222"/>
                  <a:pt x="37" y="215"/>
                </a:cubicBezTo>
                <a:cubicBezTo>
                  <a:pt x="36" y="212"/>
                  <a:pt x="36" y="210"/>
                  <a:pt x="36" y="209"/>
                </a:cubicBezTo>
                <a:cubicBezTo>
                  <a:pt x="36" y="209"/>
                  <a:pt x="36" y="209"/>
                  <a:pt x="35" y="209"/>
                </a:cubicBezTo>
                <a:cubicBezTo>
                  <a:pt x="35" y="209"/>
                  <a:pt x="34" y="209"/>
                  <a:pt x="33" y="209"/>
                </a:cubicBezTo>
                <a:cubicBezTo>
                  <a:pt x="27" y="207"/>
                  <a:pt x="13" y="204"/>
                  <a:pt x="10" y="190"/>
                </a:cubicBezTo>
                <a:cubicBezTo>
                  <a:pt x="6" y="176"/>
                  <a:pt x="16" y="167"/>
                  <a:pt x="20" y="162"/>
                </a:cubicBezTo>
                <a:cubicBezTo>
                  <a:pt x="23" y="158"/>
                  <a:pt x="23" y="155"/>
                  <a:pt x="24" y="153"/>
                </a:cubicBezTo>
                <a:cubicBezTo>
                  <a:pt x="24" y="147"/>
                  <a:pt x="25" y="135"/>
                  <a:pt x="21" y="132"/>
                </a:cubicBezTo>
                <a:cubicBezTo>
                  <a:pt x="15" y="127"/>
                  <a:pt x="10" y="123"/>
                  <a:pt x="7" y="116"/>
                </a:cubicBezTo>
                <a:cubicBezTo>
                  <a:pt x="5" y="110"/>
                  <a:pt x="5" y="105"/>
                  <a:pt x="6" y="102"/>
                </a:cubicBezTo>
                <a:cubicBezTo>
                  <a:pt x="6" y="95"/>
                  <a:pt x="7" y="88"/>
                  <a:pt x="10" y="80"/>
                </a:cubicBezTo>
                <a:cubicBezTo>
                  <a:pt x="13" y="75"/>
                  <a:pt x="17" y="70"/>
                  <a:pt x="21" y="67"/>
                </a:cubicBezTo>
                <a:cubicBezTo>
                  <a:pt x="21" y="67"/>
                  <a:pt x="20" y="66"/>
                  <a:pt x="20" y="66"/>
                </a:cubicBezTo>
                <a:cubicBezTo>
                  <a:pt x="5" y="55"/>
                  <a:pt x="0" y="34"/>
                  <a:pt x="10" y="18"/>
                </a:cubicBezTo>
                <a:cubicBezTo>
                  <a:pt x="16" y="7"/>
                  <a:pt x="29" y="0"/>
                  <a:pt x="42" y="0"/>
                </a:cubicBezTo>
                <a:cubicBezTo>
                  <a:pt x="47" y="0"/>
                  <a:pt x="52" y="1"/>
                  <a:pt x="57" y="3"/>
                </a:cubicBezTo>
                <a:cubicBezTo>
                  <a:pt x="60" y="4"/>
                  <a:pt x="63" y="6"/>
                  <a:pt x="66" y="8"/>
                </a:cubicBezTo>
                <a:cubicBezTo>
                  <a:pt x="67" y="9"/>
                  <a:pt x="69" y="11"/>
                  <a:pt x="70" y="11"/>
                </a:cubicBezTo>
                <a:cubicBezTo>
                  <a:pt x="71" y="11"/>
                  <a:pt x="74" y="11"/>
                  <a:pt x="75" y="11"/>
                </a:cubicBezTo>
                <a:cubicBezTo>
                  <a:pt x="79" y="11"/>
                  <a:pt x="79" y="11"/>
                  <a:pt x="79" y="11"/>
                </a:cubicBezTo>
                <a:cubicBezTo>
                  <a:pt x="86" y="11"/>
                  <a:pt x="100" y="11"/>
                  <a:pt x="108" y="24"/>
                </a:cubicBezTo>
                <a:cubicBezTo>
                  <a:pt x="116" y="35"/>
                  <a:pt x="113" y="46"/>
                  <a:pt x="111" y="54"/>
                </a:cubicBezTo>
                <a:cubicBezTo>
                  <a:pt x="110" y="56"/>
                  <a:pt x="109" y="59"/>
                  <a:pt x="109" y="60"/>
                </a:cubicBezTo>
                <a:cubicBezTo>
                  <a:pt x="110" y="60"/>
                  <a:pt x="111" y="60"/>
                  <a:pt x="111" y="60"/>
                </a:cubicBezTo>
                <a:cubicBezTo>
                  <a:pt x="115" y="60"/>
                  <a:pt x="118" y="60"/>
                  <a:pt x="122" y="60"/>
                </a:cubicBezTo>
                <a:cubicBezTo>
                  <a:pt x="125" y="60"/>
                  <a:pt x="129" y="60"/>
                  <a:pt x="132" y="59"/>
                </a:cubicBezTo>
                <a:cubicBezTo>
                  <a:pt x="140" y="55"/>
                  <a:pt x="147" y="53"/>
                  <a:pt x="153" y="53"/>
                </a:cubicBezTo>
                <a:cubicBezTo>
                  <a:pt x="163" y="53"/>
                  <a:pt x="169" y="57"/>
                  <a:pt x="172" y="61"/>
                </a:cubicBezTo>
                <a:cubicBezTo>
                  <a:pt x="174" y="62"/>
                  <a:pt x="174" y="62"/>
                  <a:pt x="174" y="62"/>
                </a:cubicBezTo>
                <a:cubicBezTo>
                  <a:pt x="175" y="65"/>
                  <a:pt x="175" y="65"/>
                  <a:pt x="175" y="65"/>
                </a:cubicBezTo>
                <a:cubicBezTo>
                  <a:pt x="176" y="64"/>
                  <a:pt x="178" y="64"/>
                  <a:pt x="179" y="64"/>
                </a:cubicBezTo>
                <a:cubicBezTo>
                  <a:pt x="183" y="63"/>
                  <a:pt x="188" y="61"/>
                  <a:pt x="193" y="61"/>
                </a:cubicBezTo>
                <a:cubicBezTo>
                  <a:pt x="198" y="61"/>
                  <a:pt x="203" y="62"/>
                  <a:pt x="207" y="64"/>
                </a:cubicBezTo>
                <a:cubicBezTo>
                  <a:pt x="214" y="68"/>
                  <a:pt x="219" y="74"/>
                  <a:pt x="222" y="82"/>
                </a:cubicBezTo>
                <a:cubicBezTo>
                  <a:pt x="225" y="91"/>
                  <a:pt x="224" y="100"/>
                  <a:pt x="221" y="108"/>
                </a:cubicBezTo>
                <a:cubicBezTo>
                  <a:pt x="215" y="121"/>
                  <a:pt x="204" y="129"/>
                  <a:pt x="195" y="133"/>
                </a:cubicBezTo>
                <a:cubicBezTo>
                  <a:pt x="201" y="135"/>
                  <a:pt x="201" y="135"/>
                  <a:pt x="201" y="135"/>
                </a:cubicBezTo>
                <a:cubicBezTo>
                  <a:pt x="209" y="140"/>
                  <a:pt x="215" y="148"/>
                  <a:pt x="217" y="157"/>
                </a:cubicBezTo>
                <a:cubicBezTo>
                  <a:pt x="219" y="165"/>
                  <a:pt x="218" y="173"/>
                  <a:pt x="217" y="180"/>
                </a:cubicBezTo>
                <a:cubicBezTo>
                  <a:pt x="196" y="181"/>
                  <a:pt x="196" y="181"/>
                  <a:pt x="196" y="181"/>
                </a:cubicBezTo>
                <a:cubicBezTo>
                  <a:pt x="216" y="184"/>
                  <a:pt x="216" y="184"/>
                  <a:pt x="216" y="184"/>
                </a:cubicBezTo>
                <a:cubicBezTo>
                  <a:pt x="215" y="188"/>
                  <a:pt x="216" y="190"/>
                  <a:pt x="216" y="191"/>
                </a:cubicBezTo>
                <a:cubicBezTo>
                  <a:pt x="216" y="191"/>
                  <a:pt x="216" y="191"/>
                  <a:pt x="217" y="191"/>
                </a:cubicBezTo>
                <a:cubicBezTo>
                  <a:pt x="218" y="191"/>
                  <a:pt x="220" y="191"/>
                  <a:pt x="222" y="191"/>
                </a:cubicBezTo>
                <a:cubicBezTo>
                  <a:pt x="227" y="192"/>
                  <a:pt x="234" y="193"/>
                  <a:pt x="240" y="197"/>
                </a:cubicBezTo>
                <a:cubicBezTo>
                  <a:pt x="261" y="211"/>
                  <a:pt x="261" y="211"/>
                  <a:pt x="261" y="211"/>
                </a:cubicBezTo>
                <a:cubicBezTo>
                  <a:pt x="243" y="228"/>
                  <a:pt x="243" y="228"/>
                  <a:pt x="243" y="228"/>
                </a:cubicBezTo>
                <a:cubicBezTo>
                  <a:pt x="241" y="235"/>
                  <a:pt x="240" y="239"/>
                  <a:pt x="238" y="243"/>
                </a:cubicBezTo>
                <a:cubicBezTo>
                  <a:pt x="237" y="245"/>
                  <a:pt x="235" y="247"/>
                  <a:pt x="234" y="249"/>
                </a:cubicBezTo>
                <a:cubicBezTo>
                  <a:pt x="232" y="257"/>
                  <a:pt x="232" y="264"/>
                  <a:pt x="226" y="271"/>
                </a:cubicBezTo>
                <a:cubicBezTo>
                  <a:pt x="221" y="277"/>
                  <a:pt x="214" y="280"/>
                  <a:pt x="205" y="280"/>
                </a:cubicBezTo>
                <a:cubicBezTo>
                  <a:pt x="197" y="279"/>
                  <a:pt x="197" y="279"/>
                  <a:pt x="197" y="279"/>
                </a:cubicBezTo>
                <a:cubicBezTo>
                  <a:pt x="180" y="294"/>
                  <a:pt x="180" y="294"/>
                  <a:pt x="180" y="294"/>
                </a:cubicBezTo>
                <a:lnTo>
                  <a:pt x="164" y="275"/>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96"/>
          <p:cNvSpPr>
            <a:spLocks noEditPoints="1"/>
          </p:cNvSpPr>
          <p:nvPr/>
        </p:nvSpPr>
        <p:spPr bwMode="auto">
          <a:xfrm>
            <a:off x="6181725" y="6742113"/>
            <a:ext cx="554038" cy="709613"/>
          </a:xfrm>
          <a:custGeom>
            <a:avLst/>
            <a:gdLst>
              <a:gd name="T0" fmla="*/ 96 w 175"/>
              <a:gd name="T1" fmla="*/ 0 h 224"/>
              <a:gd name="T2" fmla="*/ 109 w 175"/>
              <a:gd name="T3" fmla="*/ 2 h 224"/>
              <a:gd name="T4" fmla="*/ 173 w 175"/>
              <a:gd name="T5" fmla="*/ 69 h 224"/>
              <a:gd name="T6" fmla="*/ 166 w 175"/>
              <a:gd name="T7" fmla="*/ 120 h 224"/>
              <a:gd name="T8" fmla="*/ 137 w 175"/>
              <a:gd name="T9" fmla="*/ 171 h 224"/>
              <a:gd name="T10" fmla="*/ 93 w 175"/>
              <a:gd name="T11" fmla="*/ 221 h 224"/>
              <a:gd name="T12" fmla="*/ 86 w 175"/>
              <a:gd name="T13" fmla="*/ 221 h 224"/>
              <a:gd name="T14" fmla="*/ 28 w 175"/>
              <a:gd name="T15" fmla="*/ 149 h 224"/>
              <a:gd name="T16" fmla="*/ 8 w 175"/>
              <a:gd name="T17" fmla="*/ 101 h 224"/>
              <a:gd name="T18" fmla="*/ 48 w 175"/>
              <a:gd name="T19" fmla="*/ 12 h 224"/>
              <a:gd name="T20" fmla="*/ 83 w 175"/>
              <a:gd name="T21" fmla="*/ 0 h 224"/>
              <a:gd name="T22" fmla="*/ 84 w 175"/>
              <a:gd name="T23" fmla="*/ 0 h 224"/>
              <a:gd name="T24" fmla="*/ 96 w 175"/>
              <a:gd name="T25" fmla="*/ 0 h 224"/>
              <a:gd name="T26" fmla="*/ 128 w 175"/>
              <a:gd name="T27" fmla="*/ 84 h 224"/>
              <a:gd name="T28" fmla="*/ 90 w 175"/>
              <a:gd name="T29" fmla="*/ 45 h 224"/>
              <a:gd name="T30" fmla="*/ 52 w 175"/>
              <a:gd name="T31" fmla="*/ 84 h 224"/>
              <a:gd name="T32" fmla="*/ 90 w 175"/>
              <a:gd name="T33" fmla="*/ 122 h 224"/>
              <a:gd name="T34" fmla="*/ 128 w 175"/>
              <a:gd name="T35" fmla="*/ 8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224">
                <a:moveTo>
                  <a:pt x="96" y="0"/>
                </a:moveTo>
                <a:cubicBezTo>
                  <a:pt x="100" y="1"/>
                  <a:pt x="104" y="1"/>
                  <a:pt x="109" y="2"/>
                </a:cubicBezTo>
                <a:cubicBezTo>
                  <a:pt x="141" y="9"/>
                  <a:pt x="167" y="37"/>
                  <a:pt x="173" y="69"/>
                </a:cubicBezTo>
                <a:cubicBezTo>
                  <a:pt x="175" y="87"/>
                  <a:pt x="172" y="103"/>
                  <a:pt x="166" y="120"/>
                </a:cubicBezTo>
                <a:cubicBezTo>
                  <a:pt x="159" y="138"/>
                  <a:pt x="148" y="155"/>
                  <a:pt x="137" y="171"/>
                </a:cubicBezTo>
                <a:cubicBezTo>
                  <a:pt x="124" y="189"/>
                  <a:pt x="109" y="206"/>
                  <a:pt x="93" y="221"/>
                </a:cubicBezTo>
                <a:cubicBezTo>
                  <a:pt x="91" y="224"/>
                  <a:pt x="89" y="224"/>
                  <a:pt x="86" y="221"/>
                </a:cubicBezTo>
                <a:cubicBezTo>
                  <a:pt x="64" y="199"/>
                  <a:pt x="44" y="176"/>
                  <a:pt x="28" y="149"/>
                </a:cubicBezTo>
                <a:cubicBezTo>
                  <a:pt x="19" y="134"/>
                  <a:pt x="12" y="118"/>
                  <a:pt x="8" y="101"/>
                </a:cubicBezTo>
                <a:cubicBezTo>
                  <a:pt x="0" y="67"/>
                  <a:pt x="17" y="29"/>
                  <a:pt x="48" y="12"/>
                </a:cubicBezTo>
                <a:cubicBezTo>
                  <a:pt x="59" y="5"/>
                  <a:pt x="70" y="1"/>
                  <a:pt x="83" y="0"/>
                </a:cubicBezTo>
                <a:cubicBezTo>
                  <a:pt x="83" y="0"/>
                  <a:pt x="84" y="0"/>
                  <a:pt x="84" y="0"/>
                </a:cubicBezTo>
                <a:cubicBezTo>
                  <a:pt x="88" y="0"/>
                  <a:pt x="92" y="0"/>
                  <a:pt x="96" y="0"/>
                </a:cubicBezTo>
                <a:close/>
                <a:moveTo>
                  <a:pt x="128" y="84"/>
                </a:moveTo>
                <a:cubicBezTo>
                  <a:pt x="128" y="63"/>
                  <a:pt x="111" y="45"/>
                  <a:pt x="90" y="45"/>
                </a:cubicBezTo>
                <a:cubicBezTo>
                  <a:pt x="68" y="45"/>
                  <a:pt x="51" y="63"/>
                  <a:pt x="52" y="84"/>
                </a:cubicBezTo>
                <a:cubicBezTo>
                  <a:pt x="52" y="105"/>
                  <a:pt x="69" y="122"/>
                  <a:pt x="90" y="122"/>
                </a:cubicBezTo>
                <a:cubicBezTo>
                  <a:pt x="111" y="122"/>
                  <a:pt x="128" y="105"/>
                  <a:pt x="128" y="8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Freeform 97"/>
          <p:cNvSpPr>
            <a:spLocks noEditPoints="1"/>
          </p:cNvSpPr>
          <p:nvPr/>
        </p:nvSpPr>
        <p:spPr bwMode="auto">
          <a:xfrm>
            <a:off x="10829925" y="6951663"/>
            <a:ext cx="554038" cy="709613"/>
          </a:xfrm>
          <a:custGeom>
            <a:avLst/>
            <a:gdLst>
              <a:gd name="T0" fmla="*/ 95 w 175"/>
              <a:gd name="T1" fmla="*/ 0 h 224"/>
              <a:gd name="T2" fmla="*/ 109 w 175"/>
              <a:gd name="T3" fmla="*/ 2 h 224"/>
              <a:gd name="T4" fmla="*/ 172 w 175"/>
              <a:gd name="T5" fmla="*/ 69 h 224"/>
              <a:gd name="T6" fmla="*/ 166 w 175"/>
              <a:gd name="T7" fmla="*/ 119 h 224"/>
              <a:gd name="T8" fmla="*/ 137 w 175"/>
              <a:gd name="T9" fmla="*/ 171 h 224"/>
              <a:gd name="T10" fmla="*/ 93 w 175"/>
              <a:gd name="T11" fmla="*/ 221 h 224"/>
              <a:gd name="T12" fmla="*/ 86 w 175"/>
              <a:gd name="T13" fmla="*/ 221 h 224"/>
              <a:gd name="T14" fmla="*/ 28 w 175"/>
              <a:gd name="T15" fmla="*/ 149 h 224"/>
              <a:gd name="T16" fmla="*/ 8 w 175"/>
              <a:gd name="T17" fmla="*/ 101 h 224"/>
              <a:gd name="T18" fmla="*/ 47 w 175"/>
              <a:gd name="T19" fmla="*/ 11 h 224"/>
              <a:gd name="T20" fmla="*/ 83 w 175"/>
              <a:gd name="T21" fmla="*/ 0 h 224"/>
              <a:gd name="T22" fmla="*/ 84 w 175"/>
              <a:gd name="T23" fmla="*/ 0 h 224"/>
              <a:gd name="T24" fmla="*/ 95 w 175"/>
              <a:gd name="T25" fmla="*/ 0 h 224"/>
              <a:gd name="T26" fmla="*/ 128 w 175"/>
              <a:gd name="T27" fmla="*/ 83 h 224"/>
              <a:gd name="T28" fmla="*/ 90 w 175"/>
              <a:gd name="T29" fmla="*/ 45 h 224"/>
              <a:gd name="T30" fmla="*/ 51 w 175"/>
              <a:gd name="T31" fmla="*/ 84 h 224"/>
              <a:gd name="T32" fmla="*/ 90 w 175"/>
              <a:gd name="T33" fmla="*/ 122 h 224"/>
              <a:gd name="T34" fmla="*/ 128 w 175"/>
              <a:gd name="T35" fmla="*/ 8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224">
                <a:moveTo>
                  <a:pt x="95" y="0"/>
                </a:moveTo>
                <a:cubicBezTo>
                  <a:pt x="100" y="0"/>
                  <a:pt x="104" y="1"/>
                  <a:pt x="109" y="2"/>
                </a:cubicBezTo>
                <a:cubicBezTo>
                  <a:pt x="141" y="9"/>
                  <a:pt x="167" y="36"/>
                  <a:pt x="172" y="69"/>
                </a:cubicBezTo>
                <a:cubicBezTo>
                  <a:pt x="175" y="87"/>
                  <a:pt x="172" y="103"/>
                  <a:pt x="166" y="119"/>
                </a:cubicBezTo>
                <a:cubicBezTo>
                  <a:pt x="159" y="138"/>
                  <a:pt x="148" y="155"/>
                  <a:pt x="137" y="171"/>
                </a:cubicBezTo>
                <a:cubicBezTo>
                  <a:pt x="124" y="189"/>
                  <a:pt x="109" y="205"/>
                  <a:pt x="93" y="221"/>
                </a:cubicBezTo>
                <a:cubicBezTo>
                  <a:pt x="90" y="224"/>
                  <a:pt x="89" y="224"/>
                  <a:pt x="86" y="221"/>
                </a:cubicBezTo>
                <a:cubicBezTo>
                  <a:pt x="64" y="199"/>
                  <a:pt x="44" y="175"/>
                  <a:pt x="28" y="149"/>
                </a:cubicBezTo>
                <a:cubicBezTo>
                  <a:pt x="19" y="134"/>
                  <a:pt x="12" y="118"/>
                  <a:pt x="8" y="101"/>
                </a:cubicBezTo>
                <a:cubicBezTo>
                  <a:pt x="0" y="66"/>
                  <a:pt x="16" y="29"/>
                  <a:pt x="47" y="11"/>
                </a:cubicBezTo>
                <a:cubicBezTo>
                  <a:pt x="58" y="5"/>
                  <a:pt x="70" y="1"/>
                  <a:pt x="83" y="0"/>
                </a:cubicBezTo>
                <a:cubicBezTo>
                  <a:pt x="83" y="0"/>
                  <a:pt x="84" y="0"/>
                  <a:pt x="84" y="0"/>
                </a:cubicBezTo>
                <a:cubicBezTo>
                  <a:pt x="88" y="0"/>
                  <a:pt x="92" y="0"/>
                  <a:pt x="95" y="0"/>
                </a:cubicBezTo>
                <a:close/>
                <a:moveTo>
                  <a:pt x="128" y="83"/>
                </a:moveTo>
                <a:cubicBezTo>
                  <a:pt x="128" y="62"/>
                  <a:pt x="111" y="45"/>
                  <a:pt x="90" y="45"/>
                </a:cubicBezTo>
                <a:cubicBezTo>
                  <a:pt x="68" y="45"/>
                  <a:pt x="51" y="62"/>
                  <a:pt x="51" y="84"/>
                </a:cubicBezTo>
                <a:cubicBezTo>
                  <a:pt x="51" y="105"/>
                  <a:pt x="69" y="122"/>
                  <a:pt x="90" y="122"/>
                </a:cubicBezTo>
                <a:cubicBezTo>
                  <a:pt x="111" y="122"/>
                  <a:pt x="128" y="104"/>
                  <a:pt x="128" y="8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Freeform 98"/>
          <p:cNvSpPr>
            <a:spLocks noEditPoints="1"/>
          </p:cNvSpPr>
          <p:nvPr/>
        </p:nvSpPr>
        <p:spPr bwMode="auto">
          <a:xfrm>
            <a:off x="14835188" y="5303838"/>
            <a:ext cx="558800" cy="709613"/>
          </a:xfrm>
          <a:custGeom>
            <a:avLst/>
            <a:gdLst>
              <a:gd name="T0" fmla="*/ 96 w 176"/>
              <a:gd name="T1" fmla="*/ 0 h 224"/>
              <a:gd name="T2" fmla="*/ 109 w 176"/>
              <a:gd name="T3" fmla="*/ 2 h 224"/>
              <a:gd name="T4" fmla="*/ 173 w 176"/>
              <a:gd name="T5" fmla="*/ 69 h 224"/>
              <a:gd name="T6" fmla="*/ 166 w 176"/>
              <a:gd name="T7" fmla="*/ 119 h 224"/>
              <a:gd name="T8" fmla="*/ 137 w 176"/>
              <a:gd name="T9" fmla="*/ 171 h 224"/>
              <a:gd name="T10" fmla="*/ 94 w 176"/>
              <a:gd name="T11" fmla="*/ 221 h 224"/>
              <a:gd name="T12" fmla="*/ 86 w 176"/>
              <a:gd name="T13" fmla="*/ 221 h 224"/>
              <a:gd name="T14" fmla="*/ 28 w 176"/>
              <a:gd name="T15" fmla="*/ 148 h 224"/>
              <a:gd name="T16" fmla="*/ 8 w 176"/>
              <a:gd name="T17" fmla="*/ 101 h 224"/>
              <a:gd name="T18" fmla="*/ 48 w 176"/>
              <a:gd name="T19" fmla="*/ 11 h 224"/>
              <a:gd name="T20" fmla="*/ 83 w 176"/>
              <a:gd name="T21" fmla="*/ 0 h 224"/>
              <a:gd name="T22" fmla="*/ 84 w 176"/>
              <a:gd name="T23" fmla="*/ 0 h 224"/>
              <a:gd name="T24" fmla="*/ 96 w 176"/>
              <a:gd name="T25" fmla="*/ 0 h 224"/>
              <a:gd name="T26" fmla="*/ 128 w 176"/>
              <a:gd name="T27" fmla="*/ 83 h 224"/>
              <a:gd name="T28" fmla="*/ 90 w 176"/>
              <a:gd name="T29" fmla="*/ 45 h 224"/>
              <a:gd name="T30" fmla="*/ 52 w 176"/>
              <a:gd name="T31" fmla="*/ 84 h 224"/>
              <a:gd name="T32" fmla="*/ 90 w 176"/>
              <a:gd name="T33" fmla="*/ 122 h 224"/>
              <a:gd name="T34" fmla="*/ 128 w 176"/>
              <a:gd name="T35" fmla="*/ 8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224">
                <a:moveTo>
                  <a:pt x="96" y="0"/>
                </a:moveTo>
                <a:cubicBezTo>
                  <a:pt x="100" y="0"/>
                  <a:pt x="105" y="1"/>
                  <a:pt x="109" y="2"/>
                </a:cubicBezTo>
                <a:cubicBezTo>
                  <a:pt x="141" y="9"/>
                  <a:pt x="167" y="36"/>
                  <a:pt x="173" y="69"/>
                </a:cubicBezTo>
                <a:cubicBezTo>
                  <a:pt x="176" y="87"/>
                  <a:pt x="173" y="103"/>
                  <a:pt x="166" y="119"/>
                </a:cubicBezTo>
                <a:cubicBezTo>
                  <a:pt x="159" y="138"/>
                  <a:pt x="149" y="155"/>
                  <a:pt x="137" y="171"/>
                </a:cubicBezTo>
                <a:cubicBezTo>
                  <a:pt x="124" y="189"/>
                  <a:pt x="109" y="205"/>
                  <a:pt x="94" y="221"/>
                </a:cubicBezTo>
                <a:cubicBezTo>
                  <a:pt x="91" y="224"/>
                  <a:pt x="89" y="224"/>
                  <a:pt x="86" y="221"/>
                </a:cubicBezTo>
                <a:cubicBezTo>
                  <a:pt x="64" y="199"/>
                  <a:pt x="45" y="175"/>
                  <a:pt x="28" y="148"/>
                </a:cubicBezTo>
                <a:cubicBezTo>
                  <a:pt x="19" y="134"/>
                  <a:pt x="12" y="118"/>
                  <a:pt x="8" y="101"/>
                </a:cubicBezTo>
                <a:cubicBezTo>
                  <a:pt x="0" y="66"/>
                  <a:pt x="17" y="29"/>
                  <a:pt x="48" y="11"/>
                </a:cubicBezTo>
                <a:cubicBezTo>
                  <a:pt x="59" y="5"/>
                  <a:pt x="70" y="1"/>
                  <a:pt x="83" y="0"/>
                </a:cubicBezTo>
                <a:cubicBezTo>
                  <a:pt x="83" y="0"/>
                  <a:pt x="84" y="0"/>
                  <a:pt x="84" y="0"/>
                </a:cubicBezTo>
                <a:cubicBezTo>
                  <a:pt x="88" y="0"/>
                  <a:pt x="92" y="0"/>
                  <a:pt x="96" y="0"/>
                </a:cubicBezTo>
                <a:close/>
                <a:moveTo>
                  <a:pt x="128" y="83"/>
                </a:moveTo>
                <a:cubicBezTo>
                  <a:pt x="128" y="62"/>
                  <a:pt x="111" y="45"/>
                  <a:pt x="90" y="45"/>
                </a:cubicBezTo>
                <a:cubicBezTo>
                  <a:pt x="69" y="45"/>
                  <a:pt x="52" y="62"/>
                  <a:pt x="52" y="84"/>
                </a:cubicBezTo>
                <a:cubicBezTo>
                  <a:pt x="52" y="105"/>
                  <a:pt x="69" y="122"/>
                  <a:pt x="90" y="122"/>
                </a:cubicBezTo>
                <a:cubicBezTo>
                  <a:pt x="111" y="122"/>
                  <a:pt x="129" y="104"/>
                  <a:pt x="128" y="8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4"/>
          <p:cNvSpPr/>
          <p:nvPr/>
        </p:nvSpPr>
        <p:spPr>
          <a:xfrm>
            <a:off x="1195712" y="2384503"/>
            <a:ext cx="9723248"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a:t>
            </a:r>
          </a:p>
        </p:txBody>
      </p:sp>
    </p:spTree>
    <p:extLst>
      <p:ext uri="{BB962C8B-B14F-4D97-AF65-F5344CB8AC3E}">
        <p14:creationId xmlns:p14="http://schemas.microsoft.com/office/powerpoint/2010/main" val="56044479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89228" y="1061064"/>
            <a:ext cx="12973340" cy="1554272"/>
          </a:xfrm>
          <a:prstGeom prst="rect">
            <a:avLst/>
          </a:prstGeom>
        </p:spPr>
        <p:txBody>
          <a:bodyPr wrap="square">
            <a:spAutoFit/>
          </a:bodyPr>
          <a:lstStyle/>
          <a:p>
            <a:r>
              <a:rPr lang="en-US" sz="9500" b="1" dirty="0">
                <a:solidFill>
                  <a:schemeClr val="accent2"/>
                </a:solidFill>
                <a:latin typeface="+mj-lt"/>
              </a:rPr>
              <a:t>South America Map</a:t>
            </a:r>
          </a:p>
        </p:txBody>
      </p:sp>
      <p:sp>
        <p:nvSpPr>
          <p:cNvPr id="4" name="Rectangle 3"/>
          <p:cNvSpPr/>
          <p:nvPr/>
        </p:nvSpPr>
        <p:spPr>
          <a:xfrm>
            <a:off x="1195710" y="6002514"/>
            <a:ext cx="12966857"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minim veniam, quis nostrud exerci tation ullamcorper suscipit</a:t>
            </a:r>
            <a:endParaRPr lang="en-US" sz="2500" dirty="0">
              <a:solidFill>
                <a:schemeClr val="accent2">
                  <a:alpha val="60000"/>
                </a:schemeClr>
              </a:solidFill>
            </a:endParaRPr>
          </a:p>
        </p:txBody>
      </p:sp>
      <p:sp>
        <p:nvSpPr>
          <p:cNvPr id="5" name="Rectangle 4"/>
          <p:cNvSpPr/>
          <p:nvPr/>
        </p:nvSpPr>
        <p:spPr>
          <a:xfrm>
            <a:off x="1195712" y="2384503"/>
            <a:ext cx="12973340"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endParaRPr lang="en-US" sz="2500" dirty="0">
              <a:solidFill>
                <a:schemeClr val="accent2">
                  <a:alpha val="60000"/>
                </a:schemeClr>
              </a:solidFill>
            </a:endParaRPr>
          </a:p>
        </p:txBody>
      </p:sp>
      <p:sp>
        <p:nvSpPr>
          <p:cNvPr id="6" name="Rectangle 5"/>
          <p:cNvSpPr/>
          <p:nvPr/>
        </p:nvSpPr>
        <p:spPr>
          <a:xfrm>
            <a:off x="1195710" y="5116890"/>
            <a:ext cx="12966857" cy="784830"/>
          </a:xfrm>
          <a:prstGeom prst="rect">
            <a:avLst/>
          </a:prstGeom>
        </p:spPr>
        <p:txBody>
          <a:bodyPr wrap="square">
            <a:spAutoFit/>
          </a:bodyPr>
          <a:lstStyle/>
          <a:p>
            <a:r>
              <a:rPr lang="en-US" sz="4500" b="1" dirty="0">
                <a:solidFill>
                  <a:schemeClr val="accent2"/>
                </a:solidFill>
              </a:rPr>
              <a:t>Argentina</a:t>
            </a:r>
          </a:p>
        </p:txBody>
      </p:sp>
      <p:sp>
        <p:nvSpPr>
          <p:cNvPr id="7" name="Rectangle 6"/>
          <p:cNvSpPr/>
          <p:nvPr/>
        </p:nvSpPr>
        <p:spPr>
          <a:xfrm>
            <a:off x="1195710" y="3811185"/>
            <a:ext cx="12966857" cy="1400383"/>
          </a:xfrm>
          <a:prstGeom prst="rect">
            <a:avLst/>
          </a:prstGeom>
        </p:spPr>
        <p:txBody>
          <a:bodyPr wrap="square">
            <a:spAutoFit/>
          </a:bodyPr>
          <a:lstStyle/>
          <a:p>
            <a:r>
              <a:rPr lang="en-US" sz="8500" b="1" dirty="0" smtClean="0">
                <a:solidFill>
                  <a:schemeClr val="accent3"/>
                </a:solidFill>
              </a:rPr>
              <a:t>$40M</a:t>
            </a:r>
            <a:endParaRPr lang="en-US" sz="8500" b="1" dirty="0">
              <a:solidFill>
                <a:schemeClr val="accent3"/>
              </a:solidFill>
            </a:endParaRPr>
          </a:p>
        </p:txBody>
      </p:sp>
      <p:sp>
        <p:nvSpPr>
          <p:cNvPr id="8" name="Rectangle 7"/>
          <p:cNvSpPr/>
          <p:nvPr/>
        </p:nvSpPr>
        <p:spPr>
          <a:xfrm>
            <a:off x="1195710" y="10954921"/>
            <a:ext cx="12966857"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minim veniam, quis nostrud exerci tation ullamcorper suscipit</a:t>
            </a:r>
            <a:endParaRPr lang="en-US" sz="2500" dirty="0">
              <a:solidFill>
                <a:schemeClr val="accent2">
                  <a:alpha val="60000"/>
                </a:schemeClr>
              </a:solidFill>
            </a:endParaRPr>
          </a:p>
        </p:txBody>
      </p:sp>
      <p:sp>
        <p:nvSpPr>
          <p:cNvPr id="9" name="Rectangle 8"/>
          <p:cNvSpPr/>
          <p:nvPr/>
        </p:nvSpPr>
        <p:spPr>
          <a:xfrm>
            <a:off x="1195710" y="10069297"/>
            <a:ext cx="12966857" cy="784830"/>
          </a:xfrm>
          <a:prstGeom prst="rect">
            <a:avLst/>
          </a:prstGeom>
        </p:spPr>
        <p:txBody>
          <a:bodyPr wrap="square">
            <a:spAutoFit/>
          </a:bodyPr>
          <a:lstStyle/>
          <a:p>
            <a:r>
              <a:rPr lang="en-US" sz="4500" b="1" dirty="0">
                <a:solidFill>
                  <a:schemeClr val="accent2"/>
                </a:solidFill>
              </a:rPr>
              <a:t>Brazil</a:t>
            </a:r>
          </a:p>
        </p:txBody>
      </p:sp>
      <p:sp>
        <p:nvSpPr>
          <p:cNvPr id="10" name="Rectangle 9"/>
          <p:cNvSpPr/>
          <p:nvPr/>
        </p:nvSpPr>
        <p:spPr>
          <a:xfrm>
            <a:off x="1195710" y="8742327"/>
            <a:ext cx="12966857" cy="1400383"/>
          </a:xfrm>
          <a:prstGeom prst="rect">
            <a:avLst/>
          </a:prstGeom>
        </p:spPr>
        <p:txBody>
          <a:bodyPr wrap="square">
            <a:spAutoFit/>
          </a:bodyPr>
          <a:lstStyle/>
          <a:p>
            <a:r>
              <a:rPr lang="en-US" sz="8500" b="1" dirty="0" smtClean="0">
                <a:solidFill>
                  <a:schemeClr val="accent4"/>
                </a:solidFill>
              </a:rPr>
              <a:t>$70M</a:t>
            </a:r>
            <a:endParaRPr lang="en-US" sz="8500" b="1" dirty="0">
              <a:solidFill>
                <a:schemeClr val="accent4"/>
              </a:solidFill>
            </a:endParaRPr>
          </a:p>
        </p:txBody>
      </p:sp>
      <p:sp>
        <p:nvSpPr>
          <p:cNvPr id="14" name="Freeform 5"/>
          <p:cNvSpPr>
            <a:spLocks/>
          </p:cNvSpPr>
          <p:nvPr/>
        </p:nvSpPr>
        <p:spPr bwMode="auto">
          <a:xfrm>
            <a:off x="15255875" y="3194050"/>
            <a:ext cx="4283075" cy="9245600"/>
          </a:xfrm>
          <a:custGeom>
            <a:avLst/>
            <a:gdLst>
              <a:gd name="T0" fmla="*/ 1227 w 1346"/>
              <a:gd name="T1" fmla="*/ 1286 h 2929"/>
              <a:gd name="T2" fmla="*/ 1188 w 1346"/>
              <a:gd name="T3" fmla="*/ 1043 h 2929"/>
              <a:gd name="T4" fmla="*/ 1085 w 1346"/>
              <a:gd name="T5" fmla="*/ 828 h 2929"/>
              <a:gd name="T6" fmla="*/ 909 w 1346"/>
              <a:gd name="T7" fmla="*/ 754 h 2929"/>
              <a:gd name="T8" fmla="*/ 798 w 1346"/>
              <a:gd name="T9" fmla="*/ 611 h 2929"/>
              <a:gd name="T10" fmla="*/ 620 w 1346"/>
              <a:gd name="T11" fmla="*/ 713 h 2929"/>
              <a:gd name="T12" fmla="*/ 417 w 1346"/>
              <a:gd name="T13" fmla="*/ 496 h 2929"/>
              <a:gd name="T14" fmla="*/ 521 w 1346"/>
              <a:gd name="T15" fmla="*/ 312 h 2929"/>
              <a:gd name="T16" fmla="*/ 640 w 1346"/>
              <a:gd name="T17" fmla="*/ 197 h 2929"/>
              <a:gd name="T18" fmla="*/ 541 w 1346"/>
              <a:gd name="T19" fmla="*/ 197 h 2929"/>
              <a:gd name="T20" fmla="*/ 349 w 1346"/>
              <a:gd name="T21" fmla="*/ 82 h 2929"/>
              <a:gd name="T22" fmla="*/ 167 w 1346"/>
              <a:gd name="T23" fmla="*/ 0 h 2929"/>
              <a:gd name="T24" fmla="*/ 98 w 1346"/>
              <a:gd name="T25" fmla="*/ 213 h 2929"/>
              <a:gd name="T26" fmla="*/ 17 w 1346"/>
              <a:gd name="T27" fmla="*/ 361 h 2929"/>
              <a:gd name="T28" fmla="*/ 213 w 1346"/>
              <a:gd name="T29" fmla="*/ 728 h 2929"/>
              <a:gd name="T30" fmla="*/ 523 w 1346"/>
              <a:gd name="T31" fmla="*/ 1055 h 2929"/>
              <a:gd name="T32" fmla="*/ 435 w 1346"/>
              <a:gd name="T33" fmla="*/ 1737 h 2929"/>
              <a:gd name="T34" fmla="*/ 246 w 1346"/>
              <a:gd name="T35" fmla="*/ 2260 h 2929"/>
              <a:gd name="T36" fmla="*/ 156 w 1346"/>
              <a:gd name="T37" fmla="*/ 2645 h 2929"/>
              <a:gd name="T38" fmla="*/ 274 w 1346"/>
              <a:gd name="T39" fmla="*/ 2899 h 2929"/>
              <a:gd name="T40" fmla="*/ 387 w 1346"/>
              <a:gd name="T41" fmla="*/ 2844 h 2929"/>
              <a:gd name="T42" fmla="*/ 356 w 1346"/>
              <a:gd name="T43" fmla="*/ 2780 h 2929"/>
              <a:gd name="T44" fmla="*/ 226 w 1346"/>
              <a:gd name="T45" fmla="*/ 2680 h 2929"/>
              <a:gd name="T46" fmla="*/ 326 w 1346"/>
              <a:gd name="T47" fmla="*/ 2425 h 2929"/>
              <a:gd name="T48" fmla="*/ 379 w 1346"/>
              <a:gd name="T49" fmla="*/ 2165 h 2929"/>
              <a:gd name="T50" fmla="*/ 510 w 1346"/>
              <a:gd name="T51" fmla="*/ 1888 h 2929"/>
              <a:gd name="T52" fmla="*/ 616 w 1346"/>
              <a:gd name="T53" fmla="*/ 1536 h 2929"/>
              <a:gd name="T54" fmla="*/ 729 w 1346"/>
              <a:gd name="T55" fmla="*/ 1274 h 2929"/>
              <a:gd name="T56" fmla="*/ 948 w 1346"/>
              <a:gd name="T57" fmla="*/ 1314 h 2929"/>
              <a:gd name="T58" fmla="*/ 1096 w 1346"/>
              <a:gd name="T59" fmla="*/ 1521 h 2929"/>
              <a:gd name="T60" fmla="*/ 1275 w 1346"/>
              <a:gd name="T61" fmla="*/ 1508 h 2929"/>
              <a:gd name="T62" fmla="*/ 1337 w 1346"/>
              <a:gd name="T63" fmla="*/ 1448 h 2929"/>
              <a:gd name="T64" fmla="*/ 1285 w 1346"/>
              <a:gd name="T65" fmla="*/ 1352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6" h="2929">
                <a:moveTo>
                  <a:pt x="1285" y="1352"/>
                </a:moveTo>
                <a:cubicBezTo>
                  <a:pt x="1253" y="1318"/>
                  <a:pt x="1287" y="1311"/>
                  <a:pt x="1227" y="1286"/>
                </a:cubicBezTo>
                <a:cubicBezTo>
                  <a:pt x="1167" y="1260"/>
                  <a:pt x="1163" y="1253"/>
                  <a:pt x="1172" y="1171"/>
                </a:cubicBezTo>
                <a:cubicBezTo>
                  <a:pt x="1180" y="1089"/>
                  <a:pt x="1180" y="1084"/>
                  <a:pt x="1188" y="1043"/>
                </a:cubicBezTo>
                <a:cubicBezTo>
                  <a:pt x="1196" y="1001"/>
                  <a:pt x="1159" y="975"/>
                  <a:pt x="1111" y="964"/>
                </a:cubicBezTo>
                <a:cubicBezTo>
                  <a:pt x="1063" y="952"/>
                  <a:pt x="1072" y="854"/>
                  <a:pt x="1085" y="828"/>
                </a:cubicBezTo>
                <a:cubicBezTo>
                  <a:pt x="1097" y="801"/>
                  <a:pt x="1046" y="821"/>
                  <a:pt x="1023" y="781"/>
                </a:cubicBezTo>
                <a:cubicBezTo>
                  <a:pt x="1001" y="741"/>
                  <a:pt x="960" y="764"/>
                  <a:pt x="909" y="754"/>
                </a:cubicBezTo>
                <a:cubicBezTo>
                  <a:pt x="857" y="744"/>
                  <a:pt x="856" y="666"/>
                  <a:pt x="858" y="640"/>
                </a:cubicBezTo>
                <a:cubicBezTo>
                  <a:pt x="861" y="615"/>
                  <a:pt x="843" y="593"/>
                  <a:pt x="798" y="611"/>
                </a:cubicBezTo>
                <a:cubicBezTo>
                  <a:pt x="753" y="630"/>
                  <a:pt x="742" y="634"/>
                  <a:pt x="718" y="647"/>
                </a:cubicBezTo>
                <a:cubicBezTo>
                  <a:pt x="694" y="659"/>
                  <a:pt x="667" y="713"/>
                  <a:pt x="620" y="713"/>
                </a:cubicBezTo>
                <a:cubicBezTo>
                  <a:pt x="572" y="713"/>
                  <a:pt x="533" y="637"/>
                  <a:pt x="531" y="598"/>
                </a:cubicBezTo>
                <a:cubicBezTo>
                  <a:pt x="530" y="559"/>
                  <a:pt x="435" y="537"/>
                  <a:pt x="417" y="496"/>
                </a:cubicBezTo>
                <a:cubicBezTo>
                  <a:pt x="400" y="454"/>
                  <a:pt x="446" y="449"/>
                  <a:pt x="459" y="401"/>
                </a:cubicBezTo>
                <a:cubicBezTo>
                  <a:pt x="471" y="354"/>
                  <a:pt x="466" y="340"/>
                  <a:pt x="521" y="312"/>
                </a:cubicBezTo>
                <a:cubicBezTo>
                  <a:pt x="577" y="284"/>
                  <a:pt x="598" y="318"/>
                  <a:pt x="633" y="257"/>
                </a:cubicBezTo>
                <a:cubicBezTo>
                  <a:pt x="647" y="231"/>
                  <a:pt x="645" y="212"/>
                  <a:pt x="640" y="197"/>
                </a:cubicBezTo>
                <a:cubicBezTo>
                  <a:pt x="639" y="197"/>
                  <a:pt x="639" y="197"/>
                  <a:pt x="639" y="197"/>
                </a:cubicBezTo>
                <a:cubicBezTo>
                  <a:pt x="639" y="197"/>
                  <a:pt x="599" y="199"/>
                  <a:pt x="541" y="197"/>
                </a:cubicBezTo>
                <a:cubicBezTo>
                  <a:pt x="483" y="195"/>
                  <a:pt x="447" y="184"/>
                  <a:pt x="442" y="131"/>
                </a:cubicBezTo>
                <a:cubicBezTo>
                  <a:pt x="437" y="78"/>
                  <a:pt x="384" y="112"/>
                  <a:pt x="349" y="82"/>
                </a:cubicBezTo>
                <a:cubicBezTo>
                  <a:pt x="313" y="52"/>
                  <a:pt x="299" y="67"/>
                  <a:pt x="241" y="63"/>
                </a:cubicBezTo>
                <a:cubicBezTo>
                  <a:pt x="183" y="59"/>
                  <a:pt x="167" y="0"/>
                  <a:pt x="167" y="0"/>
                </a:cubicBezTo>
                <a:cubicBezTo>
                  <a:pt x="132" y="25"/>
                  <a:pt x="115" y="60"/>
                  <a:pt x="93" y="107"/>
                </a:cubicBezTo>
                <a:cubicBezTo>
                  <a:pt x="62" y="170"/>
                  <a:pt x="67" y="183"/>
                  <a:pt x="98" y="213"/>
                </a:cubicBezTo>
                <a:cubicBezTo>
                  <a:pt x="128" y="243"/>
                  <a:pt x="85" y="243"/>
                  <a:pt x="42" y="276"/>
                </a:cubicBezTo>
                <a:cubicBezTo>
                  <a:pt x="0" y="308"/>
                  <a:pt x="15" y="308"/>
                  <a:pt x="17" y="361"/>
                </a:cubicBezTo>
                <a:cubicBezTo>
                  <a:pt x="20" y="414"/>
                  <a:pt x="140" y="452"/>
                  <a:pt x="135" y="502"/>
                </a:cubicBezTo>
                <a:cubicBezTo>
                  <a:pt x="130" y="552"/>
                  <a:pt x="168" y="661"/>
                  <a:pt x="213" y="728"/>
                </a:cubicBezTo>
                <a:cubicBezTo>
                  <a:pt x="259" y="796"/>
                  <a:pt x="259" y="774"/>
                  <a:pt x="269" y="867"/>
                </a:cubicBezTo>
                <a:cubicBezTo>
                  <a:pt x="279" y="960"/>
                  <a:pt x="490" y="1000"/>
                  <a:pt x="523" y="1055"/>
                </a:cubicBezTo>
                <a:cubicBezTo>
                  <a:pt x="555" y="1111"/>
                  <a:pt x="593" y="1299"/>
                  <a:pt x="483" y="1475"/>
                </a:cubicBezTo>
                <a:cubicBezTo>
                  <a:pt x="372" y="1651"/>
                  <a:pt x="460" y="1536"/>
                  <a:pt x="435" y="1737"/>
                </a:cubicBezTo>
                <a:cubicBezTo>
                  <a:pt x="410" y="1938"/>
                  <a:pt x="384" y="1968"/>
                  <a:pt x="295" y="2034"/>
                </a:cubicBezTo>
                <a:cubicBezTo>
                  <a:pt x="206" y="2099"/>
                  <a:pt x="286" y="2212"/>
                  <a:pt x="246" y="2260"/>
                </a:cubicBezTo>
                <a:cubicBezTo>
                  <a:pt x="206" y="2308"/>
                  <a:pt x="274" y="2484"/>
                  <a:pt x="236" y="2512"/>
                </a:cubicBezTo>
                <a:cubicBezTo>
                  <a:pt x="198" y="2539"/>
                  <a:pt x="161" y="2600"/>
                  <a:pt x="156" y="2645"/>
                </a:cubicBezTo>
                <a:cubicBezTo>
                  <a:pt x="151" y="2690"/>
                  <a:pt x="208" y="2710"/>
                  <a:pt x="198" y="2781"/>
                </a:cubicBezTo>
                <a:cubicBezTo>
                  <a:pt x="188" y="2851"/>
                  <a:pt x="239" y="2891"/>
                  <a:pt x="274" y="2899"/>
                </a:cubicBezTo>
                <a:cubicBezTo>
                  <a:pt x="309" y="2907"/>
                  <a:pt x="430" y="2929"/>
                  <a:pt x="435" y="2899"/>
                </a:cubicBezTo>
                <a:cubicBezTo>
                  <a:pt x="440" y="2869"/>
                  <a:pt x="384" y="2884"/>
                  <a:pt x="387" y="2844"/>
                </a:cubicBezTo>
                <a:cubicBezTo>
                  <a:pt x="388" y="2824"/>
                  <a:pt x="380" y="2811"/>
                  <a:pt x="372" y="2803"/>
                </a:cubicBezTo>
                <a:cubicBezTo>
                  <a:pt x="365" y="2797"/>
                  <a:pt x="359" y="2789"/>
                  <a:pt x="356" y="2780"/>
                </a:cubicBezTo>
                <a:cubicBezTo>
                  <a:pt x="356" y="2780"/>
                  <a:pt x="279" y="2793"/>
                  <a:pt x="266" y="2749"/>
                </a:cubicBezTo>
                <a:cubicBezTo>
                  <a:pt x="252" y="2706"/>
                  <a:pt x="228" y="2721"/>
                  <a:pt x="226" y="2680"/>
                </a:cubicBezTo>
                <a:cubicBezTo>
                  <a:pt x="224" y="2638"/>
                  <a:pt x="205" y="2627"/>
                  <a:pt x="260" y="2589"/>
                </a:cubicBezTo>
                <a:cubicBezTo>
                  <a:pt x="315" y="2551"/>
                  <a:pt x="326" y="2500"/>
                  <a:pt x="326" y="2425"/>
                </a:cubicBezTo>
                <a:cubicBezTo>
                  <a:pt x="326" y="2349"/>
                  <a:pt x="316" y="2381"/>
                  <a:pt x="347" y="2310"/>
                </a:cubicBezTo>
                <a:cubicBezTo>
                  <a:pt x="377" y="2240"/>
                  <a:pt x="362" y="2245"/>
                  <a:pt x="379" y="2165"/>
                </a:cubicBezTo>
                <a:cubicBezTo>
                  <a:pt x="397" y="2084"/>
                  <a:pt x="382" y="2089"/>
                  <a:pt x="413" y="2041"/>
                </a:cubicBezTo>
                <a:cubicBezTo>
                  <a:pt x="444" y="1994"/>
                  <a:pt x="500" y="1961"/>
                  <a:pt x="510" y="1888"/>
                </a:cubicBezTo>
                <a:cubicBezTo>
                  <a:pt x="520" y="1815"/>
                  <a:pt x="530" y="1747"/>
                  <a:pt x="540" y="1654"/>
                </a:cubicBezTo>
                <a:cubicBezTo>
                  <a:pt x="550" y="1561"/>
                  <a:pt x="606" y="1599"/>
                  <a:pt x="616" y="1536"/>
                </a:cubicBezTo>
                <a:cubicBezTo>
                  <a:pt x="626" y="1474"/>
                  <a:pt x="616" y="1455"/>
                  <a:pt x="654" y="1401"/>
                </a:cubicBezTo>
                <a:cubicBezTo>
                  <a:pt x="691" y="1346"/>
                  <a:pt x="686" y="1304"/>
                  <a:pt x="729" y="1274"/>
                </a:cubicBezTo>
                <a:cubicBezTo>
                  <a:pt x="772" y="1244"/>
                  <a:pt x="812" y="1294"/>
                  <a:pt x="840" y="1294"/>
                </a:cubicBezTo>
                <a:cubicBezTo>
                  <a:pt x="867" y="1294"/>
                  <a:pt x="945" y="1262"/>
                  <a:pt x="948" y="1314"/>
                </a:cubicBezTo>
                <a:cubicBezTo>
                  <a:pt x="950" y="1367"/>
                  <a:pt x="1021" y="1372"/>
                  <a:pt x="1081" y="1415"/>
                </a:cubicBezTo>
                <a:cubicBezTo>
                  <a:pt x="1141" y="1458"/>
                  <a:pt x="1104" y="1498"/>
                  <a:pt x="1096" y="1521"/>
                </a:cubicBezTo>
                <a:cubicBezTo>
                  <a:pt x="1089" y="1543"/>
                  <a:pt x="1131" y="1536"/>
                  <a:pt x="1202" y="1533"/>
                </a:cubicBezTo>
                <a:cubicBezTo>
                  <a:pt x="1272" y="1531"/>
                  <a:pt x="1242" y="1541"/>
                  <a:pt x="1275" y="1508"/>
                </a:cubicBezTo>
                <a:cubicBezTo>
                  <a:pt x="1308" y="1475"/>
                  <a:pt x="1337" y="1448"/>
                  <a:pt x="1337" y="1448"/>
                </a:cubicBezTo>
                <a:cubicBezTo>
                  <a:pt x="1337" y="1448"/>
                  <a:pt x="1337" y="1448"/>
                  <a:pt x="1337" y="1448"/>
                </a:cubicBezTo>
                <a:cubicBezTo>
                  <a:pt x="1336" y="1442"/>
                  <a:pt x="1337" y="1436"/>
                  <a:pt x="1338" y="1429"/>
                </a:cubicBezTo>
                <a:cubicBezTo>
                  <a:pt x="1346" y="1375"/>
                  <a:pt x="1316" y="1386"/>
                  <a:pt x="1285" y="1352"/>
                </a:cubicBezTo>
                <a:close/>
              </a:path>
            </a:pathLst>
          </a:custGeom>
          <a:solidFill>
            <a:schemeClr val="accent2">
              <a:alpha val="20000"/>
            </a:schemeClr>
          </a:solidFill>
          <a:ln w="635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16617950" y="1287463"/>
            <a:ext cx="3705225" cy="1979612"/>
          </a:xfrm>
          <a:custGeom>
            <a:avLst/>
            <a:gdLst>
              <a:gd name="T0" fmla="*/ 1054 w 1164"/>
              <a:gd name="T1" fmla="*/ 397 h 627"/>
              <a:gd name="T2" fmla="*/ 945 w 1164"/>
              <a:gd name="T3" fmla="*/ 360 h 627"/>
              <a:gd name="T4" fmla="*/ 849 w 1164"/>
              <a:gd name="T5" fmla="*/ 377 h 627"/>
              <a:gd name="T6" fmla="*/ 830 w 1164"/>
              <a:gd name="T7" fmla="*/ 322 h 627"/>
              <a:gd name="T8" fmla="*/ 771 w 1164"/>
              <a:gd name="T9" fmla="*/ 252 h 627"/>
              <a:gd name="T10" fmla="*/ 698 w 1164"/>
              <a:gd name="T11" fmla="*/ 196 h 627"/>
              <a:gd name="T12" fmla="*/ 596 w 1164"/>
              <a:gd name="T13" fmla="*/ 135 h 627"/>
              <a:gd name="T14" fmla="*/ 479 w 1164"/>
              <a:gd name="T15" fmla="*/ 101 h 627"/>
              <a:gd name="T16" fmla="*/ 281 w 1164"/>
              <a:gd name="T17" fmla="*/ 94 h 627"/>
              <a:gd name="T18" fmla="*/ 219 w 1164"/>
              <a:gd name="T19" fmla="*/ 50 h 627"/>
              <a:gd name="T20" fmla="*/ 156 w 1164"/>
              <a:gd name="T21" fmla="*/ 56 h 627"/>
              <a:gd name="T22" fmla="*/ 128 w 1164"/>
              <a:gd name="T23" fmla="*/ 156 h 627"/>
              <a:gd name="T24" fmla="*/ 85 w 1164"/>
              <a:gd name="T25" fmla="*/ 109 h 627"/>
              <a:gd name="T26" fmla="*/ 98 w 1164"/>
              <a:gd name="T27" fmla="*/ 9 h 627"/>
              <a:gd name="T28" fmla="*/ 89 w 1164"/>
              <a:gd name="T29" fmla="*/ 0 h 627"/>
              <a:gd name="T30" fmla="*/ 75 w 1164"/>
              <a:gd name="T31" fmla="*/ 69 h 627"/>
              <a:gd name="T32" fmla="*/ 26 w 1164"/>
              <a:gd name="T33" fmla="*/ 131 h 627"/>
              <a:gd name="T34" fmla="*/ 26 w 1164"/>
              <a:gd name="T35" fmla="*/ 182 h 627"/>
              <a:gd name="T36" fmla="*/ 49 w 1164"/>
              <a:gd name="T37" fmla="*/ 252 h 627"/>
              <a:gd name="T38" fmla="*/ 143 w 1164"/>
              <a:gd name="T39" fmla="*/ 301 h 627"/>
              <a:gd name="T40" fmla="*/ 219 w 1164"/>
              <a:gd name="T41" fmla="*/ 331 h 627"/>
              <a:gd name="T42" fmla="*/ 305 w 1164"/>
              <a:gd name="T43" fmla="*/ 369 h 627"/>
              <a:gd name="T44" fmla="*/ 281 w 1164"/>
              <a:gd name="T45" fmla="*/ 448 h 627"/>
              <a:gd name="T46" fmla="*/ 296 w 1164"/>
              <a:gd name="T47" fmla="*/ 503 h 627"/>
              <a:gd name="T48" fmla="*/ 299 w 1164"/>
              <a:gd name="T49" fmla="*/ 580 h 627"/>
              <a:gd name="T50" fmla="*/ 402 w 1164"/>
              <a:gd name="T51" fmla="*/ 626 h 627"/>
              <a:gd name="T52" fmla="*/ 464 w 1164"/>
              <a:gd name="T53" fmla="*/ 605 h 627"/>
              <a:gd name="T54" fmla="*/ 525 w 1164"/>
              <a:gd name="T55" fmla="*/ 543 h 627"/>
              <a:gd name="T56" fmla="*/ 488 w 1164"/>
              <a:gd name="T57" fmla="*/ 481 h 627"/>
              <a:gd name="T58" fmla="*/ 595 w 1164"/>
              <a:gd name="T59" fmla="*/ 447 h 627"/>
              <a:gd name="T60" fmla="*/ 677 w 1164"/>
              <a:gd name="T61" fmla="*/ 396 h 627"/>
              <a:gd name="T62" fmla="*/ 729 w 1164"/>
              <a:gd name="T63" fmla="*/ 421 h 627"/>
              <a:gd name="T64" fmla="*/ 735 w 1164"/>
              <a:gd name="T65" fmla="*/ 526 h 627"/>
              <a:gd name="T66" fmla="*/ 755 w 1164"/>
              <a:gd name="T67" fmla="*/ 598 h 627"/>
              <a:gd name="T68" fmla="*/ 875 w 1164"/>
              <a:gd name="T69" fmla="*/ 566 h 627"/>
              <a:gd name="T70" fmla="*/ 1000 w 1164"/>
              <a:gd name="T71" fmla="*/ 544 h 627"/>
              <a:gd name="T72" fmla="*/ 1097 w 1164"/>
              <a:gd name="T73" fmla="*/ 565 h 627"/>
              <a:gd name="T74" fmla="*/ 1137 w 1164"/>
              <a:gd name="T75" fmla="*/ 491 h 627"/>
              <a:gd name="T76" fmla="*/ 1164 w 1164"/>
              <a:gd name="T77" fmla="*/ 448 h 627"/>
              <a:gd name="T78" fmla="*/ 1054 w 1164"/>
              <a:gd name="T79" fmla="*/ 39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4" h="627">
                <a:moveTo>
                  <a:pt x="1054" y="397"/>
                </a:moveTo>
                <a:cubicBezTo>
                  <a:pt x="1024" y="367"/>
                  <a:pt x="975" y="358"/>
                  <a:pt x="945" y="360"/>
                </a:cubicBezTo>
                <a:cubicBezTo>
                  <a:pt x="915" y="362"/>
                  <a:pt x="849" y="377"/>
                  <a:pt x="849" y="377"/>
                </a:cubicBezTo>
                <a:cubicBezTo>
                  <a:pt x="849" y="377"/>
                  <a:pt x="866" y="348"/>
                  <a:pt x="830" y="322"/>
                </a:cubicBezTo>
                <a:cubicBezTo>
                  <a:pt x="794" y="296"/>
                  <a:pt x="775" y="284"/>
                  <a:pt x="771" y="252"/>
                </a:cubicBezTo>
                <a:cubicBezTo>
                  <a:pt x="768" y="220"/>
                  <a:pt x="720" y="243"/>
                  <a:pt x="698" y="196"/>
                </a:cubicBezTo>
                <a:cubicBezTo>
                  <a:pt x="675" y="148"/>
                  <a:pt x="600" y="165"/>
                  <a:pt x="596" y="135"/>
                </a:cubicBezTo>
                <a:cubicBezTo>
                  <a:pt x="592" y="105"/>
                  <a:pt x="515" y="118"/>
                  <a:pt x="479" y="101"/>
                </a:cubicBezTo>
                <a:cubicBezTo>
                  <a:pt x="443" y="84"/>
                  <a:pt x="349" y="101"/>
                  <a:pt x="281" y="94"/>
                </a:cubicBezTo>
                <a:cubicBezTo>
                  <a:pt x="213" y="86"/>
                  <a:pt x="241" y="73"/>
                  <a:pt x="219" y="50"/>
                </a:cubicBezTo>
                <a:cubicBezTo>
                  <a:pt x="196" y="28"/>
                  <a:pt x="170" y="45"/>
                  <a:pt x="156" y="56"/>
                </a:cubicBezTo>
                <a:cubicBezTo>
                  <a:pt x="143" y="67"/>
                  <a:pt x="141" y="130"/>
                  <a:pt x="128" y="156"/>
                </a:cubicBezTo>
                <a:cubicBezTo>
                  <a:pt x="115" y="182"/>
                  <a:pt x="81" y="154"/>
                  <a:pt x="85" y="109"/>
                </a:cubicBezTo>
                <a:cubicBezTo>
                  <a:pt x="88" y="63"/>
                  <a:pt x="119" y="50"/>
                  <a:pt x="98" y="9"/>
                </a:cubicBezTo>
                <a:cubicBezTo>
                  <a:pt x="96" y="4"/>
                  <a:pt x="93" y="1"/>
                  <a:pt x="89" y="0"/>
                </a:cubicBezTo>
                <a:cubicBezTo>
                  <a:pt x="91" y="3"/>
                  <a:pt x="117" y="44"/>
                  <a:pt x="75" y="69"/>
                </a:cubicBezTo>
                <a:cubicBezTo>
                  <a:pt x="32" y="96"/>
                  <a:pt x="28" y="103"/>
                  <a:pt x="26" y="131"/>
                </a:cubicBezTo>
                <a:cubicBezTo>
                  <a:pt x="24" y="160"/>
                  <a:pt x="0" y="162"/>
                  <a:pt x="26" y="182"/>
                </a:cubicBezTo>
                <a:cubicBezTo>
                  <a:pt x="53" y="203"/>
                  <a:pt x="55" y="216"/>
                  <a:pt x="49" y="252"/>
                </a:cubicBezTo>
                <a:cubicBezTo>
                  <a:pt x="43" y="288"/>
                  <a:pt x="81" y="305"/>
                  <a:pt x="143" y="301"/>
                </a:cubicBezTo>
                <a:cubicBezTo>
                  <a:pt x="205" y="297"/>
                  <a:pt x="230" y="307"/>
                  <a:pt x="219" y="331"/>
                </a:cubicBezTo>
                <a:cubicBezTo>
                  <a:pt x="207" y="356"/>
                  <a:pt x="304" y="343"/>
                  <a:pt x="305" y="369"/>
                </a:cubicBezTo>
                <a:cubicBezTo>
                  <a:pt x="307" y="396"/>
                  <a:pt x="262" y="407"/>
                  <a:pt x="281" y="448"/>
                </a:cubicBezTo>
                <a:cubicBezTo>
                  <a:pt x="300" y="490"/>
                  <a:pt x="309" y="475"/>
                  <a:pt x="296" y="503"/>
                </a:cubicBezTo>
                <a:cubicBezTo>
                  <a:pt x="283" y="531"/>
                  <a:pt x="343" y="554"/>
                  <a:pt x="299" y="580"/>
                </a:cubicBezTo>
                <a:cubicBezTo>
                  <a:pt x="339" y="579"/>
                  <a:pt x="360" y="624"/>
                  <a:pt x="402" y="626"/>
                </a:cubicBezTo>
                <a:cubicBezTo>
                  <a:pt x="443" y="627"/>
                  <a:pt x="412" y="613"/>
                  <a:pt x="464" y="605"/>
                </a:cubicBezTo>
                <a:cubicBezTo>
                  <a:pt x="517" y="596"/>
                  <a:pt x="511" y="585"/>
                  <a:pt x="525" y="543"/>
                </a:cubicBezTo>
                <a:cubicBezTo>
                  <a:pt x="539" y="500"/>
                  <a:pt x="488" y="509"/>
                  <a:pt x="488" y="481"/>
                </a:cubicBezTo>
                <a:cubicBezTo>
                  <a:pt x="488" y="453"/>
                  <a:pt x="563" y="446"/>
                  <a:pt x="595" y="447"/>
                </a:cubicBezTo>
                <a:cubicBezTo>
                  <a:pt x="628" y="448"/>
                  <a:pt x="643" y="411"/>
                  <a:pt x="677" y="396"/>
                </a:cubicBezTo>
                <a:cubicBezTo>
                  <a:pt x="711" y="380"/>
                  <a:pt x="713" y="396"/>
                  <a:pt x="729" y="421"/>
                </a:cubicBezTo>
                <a:cubicBezTo>
                  <a:pt x="745" y="446"/>
                  <a:pt x="749" y="480"/>
                  <a:pt x="735" y="526"/>
                </a:cubicBezTo>
                <a:cubicBezTo>
                  <a:pt x="721" y="572"/>
                  <a:pt x="735" y="580"/>
                  <a:pt x="755" y="598"/>
                </a:cubicBezTo>
                <a:cubicBezTo>
                  <a:pt x="775" y="616"/>
                  <a:pt x="846" y="597"/>
                  <a:pt x="875" y="566"/>
                </a:cubicBezTo>
                <a:cubicBezTo>
                  <a:pt x="903" y="535"/>
                  <a:pt x="959" y="544"/>
                  <a:pt x="1000" y="544"/>
                </a:cubicBezTo>
                <a:cubicBezTo>
                  <a:pt x="1042" y="544"/>
                  <a:pt x="1052" y="569"/>
                  <a:pt x="1097" y="565"/>
                </a:cubicBezTo>
                <a:cubicBezTo>
                  <a:pt x="1142" y="561"/>
                  <a:pt x="1130" y="544"/>
                  <a:pt x="1137" y="491"/>
                </a:cubicBezTo>
                <a:cubicBezTo>
                  <a:pt x="1145" y="438"/>
                  <a:pt x="1164" y="448"/>
                  <a:pt x="1164" y="448"/>
                </a:cubicBezTo>
                <a:cubicBezTo>
                  <a:pt x="1144" y="424"/>
                  <a:pt x="1081" y="424"/>
                  <a:pt x="1054" y="397"/>
                </a:cubicBezTo>
                <a:close/>
              </a:path>
            </a:pathLst>
          </a:custGeom>
          <a:solidFill>
            <a:schemeClr val="accent2">
              <a:alpha val="20000"/>
            </a:schemeClr>
          </a:solidFill>
          <a:ln w="635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18495963" y="8415338"/>
            <a:ext cx="941387" cy="984250"/>
          </a:xfrm>
          <a:custGeom>
            <a:avLst/>
            <a:gdLst>
              <a:gd name="T0" fmla="*/ 247 w 296"/>
              <a:gd name="T1" fmla="*/ 142 h 312"/>
              <a:gd name="T2" fmla="*/ 139 w 296"/>
              <a:gd name="T3" fmla="*/ 75 h 312"/>
              <a:gd name="T4" fmla="*/ 162 w 296"/>
              <a:gd name="T5" fmla="*/ 18 h 312"/>
              <a:gd name="T6" fmla="*/ 184 w 296"/>
              <a:gd name="T7" fmla="*/ 0 h 312"/>
              <a:gd name="T8" fmla="*/ 49 w 296"/>
              <a:gd name="T9" fmla="*/ 118 h 312"/>
              <a:gd name="T10" fmla="*/ 20 w 296"/>
              <a:gd name="T11" fmla="*/ 231 h 312"/>
              <a:gd name="T12" fmla="*/ 49 w 296"/>
              <a:gd name="T13" fmla="*/ 312 h 312"/>
              <a:gd name="T14" fmla="*/ 91 w 296"/>
              <a:gd name="T15" fmla="*/ 271 h 312"/>
              <a:gd name="T16" fmla="*/ 259 w 296"/>
              <a:gd name="T17" fmla="*/ 245 h 312"/>
              <a:gd name="T18" fmla="*/ 296 w 296"/>
              <a:gd name="T19" fmla="*/ 204 h 312"/>
              <a:gd name="T20" fmla="*/ 247 w 296"/>
              <a:gd name="T21" fmla="*/ 14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6" h="312">
                <a:moveTo>
                  <a:pt x="247" y="142"/>
                </a:moveTo>
                <a:cubicBezTo>
                  <a:pt x="202" y="74"/>
                  <a:pt x="154" y="92"/>
                  <a:pt x="139" y="75"/>
                </a:cubicBezTo>
                <a:cubicBezTo>
                  <a:pt x="123" y="59"/>
                  <a:pt x="116" y="34"/>
                  <a:pt x="162" y="18"/>
                </a:cubicBezTo>
                <a:cubicBezTo>
                  <a:pt x="175" y="13"/>
                  <a:pt x="181" y="7"/>
                  <a:pt x="184" y="0"/>
                </a:cubicBezTo>
                <a:cubicBezTo>
                  <a:pt x="88" y="7"/>
                  <a:pt x="51" y="45"/>
                  <a:pt x="49" y="118"/>
                </a:cubicBezTo>
                <a:cubicBezTo>
                  <a:pt x="48" y="191"/>
                  <a:pt x="40" y="174"/>
                  <a:pt x="20" y="231"/>
                </a:cubicBezTo>
                <a:cubicBezTo>
                  <a:pt x="0" y="289"/>
                  <a:pt x="49" y="312"/>
                  <a:pt x="49" y="312"/>
                </a:cubicBezTo>
                <a:cubicBezTo>
                  <a:pt x="44" y="292"/>
                  <a:pt x="51" y="265"/>
                  <a:pt x="91" y="271"/>
                </a:cubicBezTo>
                <a:cubicBezTo>
                  <a:pt x="130" y="277"/>
                  <a:pt x="229" y="265"/>
                  <a:pt x="259" y="245"/>
                </a:cubicBezTo>
                <a:cubicBezTo>
                  <a:pt x="271" y="236"/>
                  <a:pt x="282" y="222"/>
                  <a:pt x="296" y="204"/>
                </a:cubicBezTo>
                <a:cubicBezTo>
                  <a:pt x="296" y="204"/>
                  <a:pt x="292" y="210"/>
                  <a:pt x="247" y="142"/>
                </a:cubicBezTo>
                <a:close/>
              </a:path>
            </a:pathLst>
          </a:custGeom>
          <a:solidFill>
            <a:schemeClr val="accent2">
              <a:alpha val="20000"/>
            </a:schemeClr>
          </a:solidFill>
          <a:ln w="635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15786100" y="1246188"/>
            <a:ext cx="1922462" cy="2576512"/>
          </a:xfrm>
          <a:custGeom>
            <a:avLst/>
            <a:gdLst>
              <a:gd name="T0" fmla="*/ 560 w 604"/>
              <a:gd name="T1" fmla="*/ 593 h 816"/>
              <a:gd name="T2" fmla="*/ 478 w 604"/>
              <a:gd name="T3" fmla="*/ 603 h 816"/>
              <a:gd name="T4" fmla="*/ 469 w 604"/>
              <a:gd name="T5" fmla="*/ 756 h 816"/>
              <a:gd name="T6" fmla="*/ 473 w 604"/>
              <a:gd name="T7" fmla="*/ 814 h 816"/>
              <a:gd name="T8" fmla="*/ 472 w 604"/>
              <a:gd name="T9" fmla="*/ 814 h 816"/>
              <a:gd name="T10" fmla="*/ 374 w 604"/>
              <a:gd name="T11" fmla="*/ 814 h 816"/>
              <a:gd name="T12" fmla="*/ 275 w 604"/>
              <a:gd name="T13" fmla="*/ 748 h 816"/>
              <a:gd name="T14" fmla="*/ 182 w 604"/>
              <a:gd name="T15" fmla="*/ 699 h 816"/>
              <a:gd name="T16" fmla="*/ 74 w 604"/>
              <a:gd name="T17" fmla="*/ 680 h 816"/>
              <a:gd name="T18" fmla="*/ 0 w 604"/>
              <a:gd name="T19" fmla="*/ 617 h 816"/>
              <a:gd name="T20" fmla="*/ 44 w 604"/>
              <a:gd name="T21" fmla="*/ 596 h 816"/>
              <a:gd name="T22" fmla="*/ 69 w 604"/>
              <a:gd name="T23" fmla="*/ 410 h 816"/>
              <a:gd name="T24" fmla="*/ 32 w 604"/>
              <a:gd name="T25" fmla="*/ 284 h 816"/>
              <a:gd name="T26" fmla="*/ 74 w 604"/>
              <a:gd name="T27" fmla="*/ 227 h 816"/>
              <a:gd name="T28" fmla="*/ 151 w 604"/>
              <a:gd name="T29" fmla="*/ 139 h 816"/>
              <a:gd name="T30" fmla="*/ 217 w 604"/>
              <a:gd name="T31" fmla="*/ 75 h 816"/>
              <a:gd name="T32" fmla="*/ 350 w 604"/>
              <a:gd name="T33" fmla="*/ 13 h 816"/>
              <a:gd name="T34" fmla="*/ 350 w 604"/>
              <a:gd name="T35" fmla="*/ 13 h 816"/>
              <a:gd name="T36" fmla="*/ 336 w 604"/>
              <a:gd name="T37" fmla="*/ 82 h 816"/>
              <a:gd name="T38" fmla="*/ 287 w 604"/>
              <a:gd name="T39" fmla="*/ 144 h 816"/>
              <a:gd name="T40" fmla="*/ 287 w 604"/>
              <a:gd name="T41" fmla="*/ 195 h 816"/>
              <a:gd name="T42" fmla="*/ 310 w 604"/>
              <a:gd name="T43" fmla="*/ 265 h 816"/>
              <a:gd name="T44" fmla="*/ 404 w 604"/>
              <a:gd name="T45" fmla="*/ 314 h 816"/>
              <a:gd name="T46" fmla="*/ 480 w 604"/>
              <a:gd name="T47" fmla="*/ 344 h 816"/>
              <a:gd name="T48" fmla="*/ 566 w 604"/>
              <a:gd name="T49" fmla="*/ 382 h 816"/>
              <a:gd name="T50" fmla="*/ 542 w 604"/>
              <a:gd name="T51" fmla="*/ 461 h 816"/>
              <a:gd name="T52" fmla="*/ 557 w 604"/>
              <a:gd name="T53" fmla="*/ 516 h 816"/>
              <a:gd name="T54" fmla="*/ 560 w 604"/>
              <a:gd name="T55" fmla="*/ 59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4" h="816">
                <a:moveTo>
                  <a:pt x="560" y="593"/>
                </a:moveTo>
                <a:cubicBezTo>
                  <a:pt x="519" y="595"/>
                  <a:pt x="513" y="586"/>
                  <a:pt x="478" y="603"/>
                </a:cubicBezTo>
                <a:cubicBezTo>
                  <a:pt x="443" y="621"/>
                  <a:pt x="498" y="719"/>
                  <a:pt x="469" y="756"/>
                </a:cubicBezTo>
                <a:cubicBezTo>
                  <a:pt x="452" y="777"/>
                  <a:pt x="465" y="793"/>
                  <a:pt x="473" y="814"/>
                </a:cubicBezTo>
                <a:cubicBezTo>
                  <a:pt x="472" y="814"/>
                  <a:pt x="472" y="814"/>
                  <a:pt x="472" y="814"/>
                </a:cubicBezTo>
                <a:cubicBezTo>
                  <a:pt x="472" y="814"/>
                  <a:pt x="432" y="816"/>
                  <a:pt x="374" y="814"/>
                </a:cubicBezTo>
                <a:cubicBezTo>
                  <a:pt x="316" y="812"/>
                  <a:pt x="280" y="801"/>
                  <a:pt x="275" y="748"/>
                </a:cubicBezTo>
                <a:cubicBezTo>
                  <a:pt x="270" y="695"/>
                  <a:pt x="217" y="729"/>
                  <a:pt x="182" y="699"/>
                </a:cubicBezTo>
                <a:cubicBezTo>
                  <a:pt x="146" y="669"/>
                  <a:pt x="132" y="684"/>
                  <a:pt x="74" y="680"/>
                </a:cubicBezTo>
                <a:cubicBezTo>
                  <a:pt x="16" y="676"/>
                  <a:pt x="0" y="617"/>
                  <a:pt x="0" y="617"/>
                </a:cubicBezTo>
                <a:cubicBezTo>
                  <a:pt x="12" y="609"/>
                  <a:pt x="26" y="602"/>
                  <a:pt x="44" y="596"/>
                </a:cubicBezTo>
                <a:cubicBezTo>
                  <a:pt x="112" y="573"/>
                  <a:pt x="49" y="460"/>
                  <a:pt x="69" y="410"/>
                </a:cubicBezTo>
                <a:cubicBezTo>
                  <a:pt x="85" y="369"/>
                  <a:pt x="45" y="322"/>
                  <a:pt x="32" y="284"/>
                </a:cubicBezTo>
                <a:cubicBezTo>
                  <a:pt x="32" y="284"/>
                  <a:pt x="27" y="216"/>
                  <a:pt x="74" y="227"/>
                </a:cubicBezTo>
                <a:cubicBezTo>
                  <a:pt x="125" y="275"/>
                  <a:pt x="100" y="146"/>
                  <a:pt x="151" y="139"/>
                </a:cubicBezTo>
                <a:cubicBezTo>
                  <a:pt x="202" y="131"/>
                  <a:pt x="159" y="75"/>
                  <a:pt x="217" y="75"/>
                </a:cubicBezTo>
                <a:cubicBezTo>
                  <a:pt x="269" y="75"/>
                  <a:pt x="324" y="0"/>
                  <a:pt x="350" y="13"/>
                </a:cubicBezTo>
                <a:cubicBezTo>
                  <a:pt x="350" y="13"/>
                  <a:pt x="350" y="13"/>
                  <a:pt x="350" y="13"/>
                </a:cubicBezTo>
                <a:cubicBezTo>
                  <a:pt x="352" y="16"/>
                  <a:pt x="378" y="57"/>
                  <a:pt x="336" y="82"/>
                </a:cubicBezTo>
                <a:cubicBezTo>
                  <a:pt x="293" y="109"/>
                  <a:pt x="289" y="116"/>
                  <a:pt x="287" y="144"/>
                </a:cubicBezTo>
                <a:cubicBezTo>
                  <a:pt x="285" y="173"/>
                  <a:pt x="261" y="175"/>
                  <a:pt x="287" y="195"/>
                </a:cubicBezTo>
                <a:cubicBezTo>
                  <a:pt x="314" y="216"/>
                  <a:pt x="316" y="229"/>
                  <a:pt x="310" y="265"/>
                </a:cubicBezTo>
                <a:cubicBezTo>
                  <a:pt x="304" y="301"/>
                  <a:pt x="342" y="318"/>
                  <a:pt x="404" y="314"/>
                </a:cubicBezTo>
                <a:cubicBezTo>
                  <a:pt x="466" y="310"/>
                  <a:pt x="491" y="320"/>
                  <a:pt x="480" y="344"/>
                </a:cubicBezTo>
                <a:cubicBezTo>
                  <a:pt x="468" y="369"/>
                  <a:pt x="565" y="356"/>
                  <a:pt x="566" y="382"/>
                </a:cubicBezTo>
                <a:cubicBezTo>
                  <a:pt x="568" y="409"/>
                  <a:pt x="523" y="420"/>
                  <a:pt x="542" y="461"/>
                </a:cubicBezTo>
                <a:cubicBezTo>
                  <a:pt x="561" y="503"/>
                  <a:pt x="570" y="488"/>
                  <a:pt x="557" y="516"/>
                </a:cubicBezTo>
                <a:cubicBezTo>
                  <a:pt x="544" y="544"/>
                  <a:pt x="604" y="567"/>
                  <a:pt x="560" y="593"/>
                </a:cubicBezTo>
                <a:close/>
              </a:path>
            </a:pathLst>
          </a:custGeom>
          <a:solidFill>
            <a:schemeClr val="accent2">
              <a:alpha val="20000"/>
            </a:schemeClr>
          </a:solidFill>
          <a:ln w="635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16529050" y="2486025"/>
            <a:ext cx="6651625" cy="6591300"/>
          </a:xfrm>
          <a:custGeom>
            <a:avLst/>
            <a:gdLst>
              <a:gd name="T0" fmla="*/ 1880 w 2090"/>
              <a:gd name="T1" fmla="*/ 970 h 2088"/>
              <a:gd name="T2" fmla="*/ 1756 w 2090"/>
              <a:gd name="T3" fmla="*/ 1268 h 2088"/>
              <a:gd name="T4" fmla="*/ 1516 w 2090"/>
              <a:gd name="T5" fmla="*/ 1566 h 2088"/>
              <a:gd name="T6" fmla="*/ 1288 w 2090"/>
              <a:gd name="T7" fmla="*/ 1621 h 2088"/>
              <a:gd name="T8" fmla="*/ 1195 w 2090"/>
              <a:gd name="T9" fmla="*/ 1832 h 2088"/>
              <a:gd name="T10" fmla="*/ 914 w 2090"/>
              <a:gd name="T11" fmla="*/ 2082 h 2088"/>
              <a:gd name="T12" fmla="*/ 757 w 2090"/>
              <a:gd name="T13" fmla="*/ 1953 h 2088"/>
              <a:gd name="T14" fmla="*/ 802 w 2090"/>
              <a:gd name="T15" fmla="*/ 1878 h 2088"/>
              <a:gd name="T16" fmla="*/ 944 w 2090"/>
              <a:gd name="T17" fmla="*/ 1757 h 2088"/>
              <a:gd name="T18" fmla="*/ 938 w 2090"/>
              <a:gd name="T19" fmla="*/ 1653 h 2088"/>
              <a:gd name="T20" fmla="*/ 827 w 2090"/>
              <a:gd name="T21" fmla="*/ 1510 h 2088"/>
              <a:gd name="T22" fmla="*/ 788 w 2090"/>
              <a:gd name="T23" fmla="*/ 1267 h 2088"/>
              <a:gd name="T24" fmla="*/ 685 w 2090"/>
              <a:gd name="T25" fmla="*/ 1052 h 2088"/>
              <a:gd name="T26" fmla="*/ 509 w 2090"/>
              <a:gd name="T27" fmla="*/ 978 h 2088"/>
              <a:gd name="T28" fmla="*/ 398 w 2090"/>
              <a:gd name="T29" fmla="*/ 835 h 2088"/>
              <a:gd name="T30" fmla="*/ 220 w 2090"/>
              <a:gd name="T31" fmla="*/ 937 h 2088"/>
              <a:gd name="T32" fmla="*/ 17 w 2090"/>
              <a:gd name="T33" fmla="*/ 720 h 2088"/>
              <a:gd name="T34" fmla="*/ 121 w 2090"/>
              <a:gd name="T35" fmla="*/ 536 h 2088"/>
              <a:gd name="T36" fmla="*/ 240 w 2090"/>
              <a:gd name="T37" fmla="*/ 421 h 2088"/>
              <a:gd name="T38" fmla="*/ 245 w 2090"/>
              <a:gd name="T39" fmla="*/ 210 h 2088"/>
              <a:gd name="T40" fmla="*/ 430 w 2090"/>
              <a:gd name="T41" fmla="*/ 246 h 2088"/>
              <a:gd name="T42" fmla="*/ 553 w 2090"/>
              <a:gd name="T43" fmla="*/ 163 h 2088"/>
              <a:gd name="T44" fmla="*/ 623 w 2090"/>
              <a:gd name="T45" fmla="*/ 67 h 2088"/>
              <a:gd name="T46" fmla="*/ 757 w 2090"/>
              <a:gd name="T47" fmla="*/ 41 h 2088"/>
              <a:gd name="T48" fmla="*/ 783 w 2090"/>
              <a:gd name="T49" fmla="*/ 218 h 2088"/>
              <a:gd name="T50" fmla="*/ 1028 w 2090"/>
              <a:gd name="T51" fmla="*/ 164 h 2088"/>
              <a:gd name="T52" fmla="*/ 1165 w 2090"/>
              <a:gd name="T53" fmla="*/ 111 h 2088"/>
              <a:gd name="T54" fmla="*/ 1197 w 2090"/>
              <a:gd name="T55" fmla="*/ 80 h 2088"/>
              <a:gd name="T56" fmla="*/ 1246 w 2090"/>
              <a:gd name="T57" fmla="*/ 253 h 2088"/>
              <a:gd name="T58" fmla="*/ 1201 w 2090"/>
              <a:gd name="T59" fmla="*/ 387 h 2088"/>
              <a:gd name="T60" fmla="*/ 1458 w 2090"/>
              <a:gd name="T61" fmla="*/ 372 h 2088"/>
              <a:gd name="T62" fmla="*/ 1563 w 2090"/>
              <a:gd name="T63" fmla="*/ 491 h 2088"/>
              <a:gd name="T64" fmla="*/ 1871 w 2090"/>
              <a:gd name="T65" fmla="*/ 500 h 2088"/>
              <a:gd name="T66" fmla="*/ 2001 w 2090"/>
              <a:gd name="T67" fmla="*/ 598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0" h="2088">
                <a:moveTo>
                  <a:pt x="2014" y="796"/>
                </a:moveTo>
                <a:cubicBezTo>
                  <a:pt x="1939" y="885"/>
                  <a:pt x="1893" y="883"/>
                  <a:pt x="1880" y="970"/>
                </a:cubicBezTo>
                <a:cubicBezTo>
                  <a:pt x="1867" y="1057"/>
                  <a:pt x="1824" y="985"/>
                  <a:pt x="1797" y="1049"/>
                </a:cubicBezTo>
                <a:cubicBezTo>
                  <a:pt x="1771" y="1113"/>
                  <a:pt x="1812" y="1170"/>
                  <a:pt x="1756" y="1268"/>
                </a:cubicBezTo>
                <a:cubicBezTo>
                  <a:pt x="1699" y="1366"/>
                  <a:pt x="1635" y="1451"/>
                  <a:pt x="1607" y="1511"/>
                </a:cubicBezTo>
                <a:cubicBezTo>
                  <a:pt x="1578" y="1572"/>
                  <a:pt x="1558" y="1562"/>
                  <a:pt x="1516" y="1566"/>
                </a:cubicBezTo>
                <a:cubicBezTo>
                  <a:pt x="1475" y="1570"/>
                  <a:pt x="1456" y="1566"/>
                  <a:pt x="1405" y="1592"/>
                </a:cubicBezTo>
                <a:cubicBezTo>
                  <a:pt x="1354" y="1619"/>
                  <a:pt x="1329" y="1596"/>
                  <a:pt x="1288" y="1621"/>
                </a:cubicBezTo>
                <a:cubicBezTo>
                  <a:pt x="1246" y="1645"/>
                  <a:pt x="1226" y="1626"/>
                  <a:pt x="1201" y="1683"/>
                </a:cubicBezTo>
                <a:cubicBezTo>
                  <a:pt x="1177" y="1740"/>
                  <a:pt x="1235" y="1811"/>
                  <a:pt x="1195" y="1832"/>
                </a:cubicBezTo>
                <a:cubicBezTo>
                  <a:pt x="1156" y="1853"/>
                  <a:pt x="1084" y="1919"/>
                  <a:pt x="1009" y="1981"/>
                </a:cubicBezTo>
                <a:cubicBezTo>
                  <a:pt x="963" y="2018"/>
                  <a:pt x="936" y="2055"/>
                  <a:pt x="914" y="2082"/>
                </a:cubicBezTo>
                <a:cubicBezTo>
                  <a:pt x="914" y="2082"/>
                  <a:pt x="910" y="2088"/>
                  <a:pt x="865" y="2020"/>
                </a:cubicBezTo>
                <a:cubicBezTo>
                  <a:pt x="820" y="1952"/>
                  <a:pt x="772" y="1970"/>
                  <a:pt x="757" y="1953"/>
                </a:cubicBezTo>
                <a:cubicBezTo>
                  <a:pt x="741" y="1937"/>
                  <a:pt x="734" y="1912"/>
                  <a:pt x="780" y="1896"/>
                </a:cubicBezTo>
                <a:cubicBezTo>
                  <a:pt x="793" y="1891"/>
                  <a:pt x="799" y="1885"/>
                  <a:pt x="802" y="1878"/>
                </a:cubicBezTo>
                <a:cubicBezTo>
                  <a:pt x="808" y="1860"/>
                  <a:pt x="796" y="1838"/>
                  <a:pt x="842" y="1830"/>
                </a:cubicBezTo>
                <a:cubicBezTo>
                  <a:pt x="906" y="1819"/>
                  <a:pt x="916" y="1787"/>
                  <a:pt x="944" y="1757"/>
                </a:cubicBezTo>
                <a:cubicBezTo>
                  <a:pt x="968" y="1731"/>
                  <a:pt x="938" y="1712"/>
                  <a:pt x="937" y="1672"/>
                </a:cubicBezTo>
                <a:cubicBezTo>
                  <a:pt x="936" y="1666"/>
                  <a:pt x="937" y="1660"/>
                  <a:pt x="938" y="1653"/>
                </a:cubicBezTo>
                <a:cubicBezTo>
                  <a:pt x="946" y="1599"/>
                  <a:pt x="916" y="1610"/>
                  <a:pt x="885" y="1576"/>
                </a:cubicBezTo>
                <a:cubicBezTo>
                  <a:pt x="853" y="1542"/>
                  <a:pt x="887" y="1535"/>
                  <a:pt x="827" y="1510"/>
                </a:cubicBezTo>
                <a:cubicBezTo>
                  <a:pt x="767" y="1484"/>
                  <a:pt x="763" y="1477"/>
                  <a:pt x="772" y="1395"/>
                </a:cubicBezTo>
                <a:cubicBezTo>
                  <a:pt x="780" y="1313"/>
                  <a:pt x="780" y="1308"/>
                  <a:pt x="788" y="1267"/>
                </a:cubicBezTo>
                <a:cubicBezTo>
                  <a:pt x="796" y="1225"/>
                  <a:pt x="759" y="1199"/>
                  <a:pt x="711" y="1188"/>
                </a:cubicBezTo>
                <a:cubicBezTo>
                  <a:pt x="663" y="1176"/>
                  <a:pt x="672" y="1078"/>
                  <a:pt x="685" y="1052"/>
                </a:cubicBezTo>
                <a:cubicBezTo>
                  <a:pt x="697" y="1025"/>
                  <a:pt x="646" y="1045"/>
                  <a:pt x="623" y="1005"/>
                </a:cubicBezTo>
                <a:cubicBezTo>
                  <a:pt x="601" y="965"/>
                  <a:pt x="560" y="988"/>
                  <a:pt x="509" y="978"/>
                </a:cubicBezTo>
                <a:cubicBezTo>
                  <a:pt x="457" y="968"/>
                  <a:pt x="456" y="890"/>
                  <a:pt x="458" y="864"/>
                </a:cubicBezTo>
                <a:cubicBezTo>
                  <a:pt x="461" y="839"/>
                  <a:pt x="443" y="817"/>
                  <a:pt x="398" y="835"/>
                </a:cubicBezTo>
                <a:cubicBezTo>
                  <a:pt x="353" y="854"/>
                  <a:pt x="342" y="858"/>
                  <a:pt x="318" y="871"/>
                </a:cubicBezTo>
                <a:cubicBezTo>
                  <a:pt x="294" y="883"/>
                  <a:pt x="267" y="937"/>
                  <a:pt x="220" y="937"/>
                </a:cubicBezTo>
                <a:cubicBezTo>
                  <a:pt x="172" y="937"/>
                  <a:pt x="133" y="861"/>
                  <a:pt x="131" y="822"/>
                </a:cubicBezTo>
                <a:cubicBezTo>
                  <a:pt x="130" y="783"/>
                  <a:pt x="35" y="761"/>
                  <a:pt x="17" y="720"/>
                </a:cubicBezTo>
                <a:cubicBezTo>
                  <a:pt x="0" y="678"/>
                  <a:pt x="46" y="673"/>
                  <a:pt x="59" y="625"/>
                </a:cubicBezTo>
                <a:cubicBezTo>
                  <a:pt x="71" y="578"/>
                  <a:pt x="66" y="564"/>
                  <a:pt x="121" y="536"/>
                </a:cubicBezTo>
                <a:cubicBezTo>
                  <a:pt x="177" y="508"/>
                  <a:pt x="198" y="542"/>
                  <a:pt x="233" y="481"/>
                </a:cubicBezTo>
                <a:cubicBezTo>
                  <a:pt x="247" y="455"/>
                  <a:pt x="245" y="436"/>
                  <a:pt x="240" y="421"/>
                </a:cubicBezTo>
                <a:cubicBezTo>
                  <a:pt x="232" y="400"/>
                  <a:pt x="219" y="384"/>
                  <a:pt x="236" y="363"/>
                </a:cubicBezTo>
                <a:cubicBezTo>
                  <a:pt x="265" y="326"/>
                  <a:pt x="210" y="228"/>
                  <a:pt x="245" y="210"/>
                </a:cubicBezTo>
                <a:cubicBezTo>
                  <a:pt x="280" y="193"/>
                  <a:pt x="286" y="202"/>
                  <a:pt x="327" y="200"/>
                </a:cubicBezTo>
                <a:cubicBezTo>
                  <a:pt x="367" y="199"/>
                  <a:pt x="388" y="244"/>
                  <a:pt x="430" y="246"/>
                </a:cubicBezTo>
                <a:cubicBezTo>
                  <a:pt x="471" y="247"/>
                  <a:pt x="440" y="233"/>
                  <a:pt x="492" y="225"/>
                </a:cubicBezTo>
                <a:cubicBezTo>
                  <a:pt x="545" y="216"/>
                  <a:pt x="539" y="205"/>
                  <a:pt x="553" y="163"/>
                </a:cubicBezTo>
                <a:cubicBezTo>
                  <a:pt x="567" y="120"/>
                  <a:pt x="516" y="129"/>
                  <a:pt x="516" y="101"/>
                </a:cubicBezTo>
                <a:cubicBezTo>
                  <a:pt x="516" y="73"/>
                  <a:pt x="591" y="66"/>
                  <a:pt x="623" y="67"/>
                </a:cubicBezTo>
                <a:cubicBezTo>
                  <a:pt x="656" y="68"/>
                  <a:pt x="671" y="31"/>
                  <a:pt x="705" y="16"/>
                </a:cubicBezTo>
                <a:cubicBezTo>
                  <a:pt x="739" y="0"/>
                  <a:pt x="741" y="16"/>
                  <a:pt x="757" y="41"/>
                </a:cubicBezTo>
                <a:cubicBezTo>
                  <a:pt x="773" y="66"/>
                  <a:pt x="777" y="100"/>
                  <a:pt x="763" y="146"/>
                </a:cubicBezTo>
                <a:cubicBezTo>
                  <a:pt x="749" y="192"/>
                  <a:pt x="763" y="200"/>
                  <a:pt x="783" y="218"/>
                </a:cubicBezTo>
                <a:cubicBezTo>
                  <a:pt x="803" y="236"/>
                  <a:pt x="874" y="217"/>
                  <a:pt x="903" y="186"/>
                </a:cubicBezTo>
                <a:cubicBezTo>
                  <a:pt x="931" y="155"/>
                  <a:pt x="987" y="164"/>
                  <a:pt x="1028" y="164"/>
                </a:cubicBezTo>
                <a:cubicBezTo>
                  <a:pt x="1070" y="164"/>
                  <a:pt x="1080" y="189"/>
                  <a:pt x="1125" y="185"/>
                </a:cubicBezTo>
                <a:cubicBezTo>
                  <a:pt x="1170" y="181"/>
                  <a:pt x="1158" y="164"/>
                  <a:pt x="1165" y="111"/>
                </a:cubicBezTo>
                <a:cubicBezTo>
                  <a:pt x="1173" y="58"/>
                  <a:pt x="1192" y="68"/>
                  <a:pt x="1192" y="68"/>
                </a:cubicBezTo>
                <a:cubicBezTo>
                  <a:pt x="1194" y="72"/>
                  <a:pt x="1196" y="75"/>
                  <a:pt x="1197" y="80"/>
                </a:cubicBezTo>
                <a:cubicBezTo>
                  <a:pt x="1205" y="116"/>
                  <a:pt x="1222" y="140"/>
                  <a:pt x="1246" y="161"/>
                </a:cubicBezTo>
                <a:cubicBezTo>
                  <a:pt x="1271" y="181"/>
                  <a:pt x="1277" y="234"/>
                  <a:pt x="1246" y="253"/>
                </a:cubicBezTo>
                <a:cubicBezTo>
                  <a:pt x="1216" y="272"/>
                  <a:pt x="1177" y="244"/>
                  <a:pt x="1152" y="314"/>
                </a:cubicBezTo>
                <a:cubicBezTo>
                  <a:pt x="1128" y="383"/>
                  <a:pt x="1188" y="383"/>
                  <a:pt x="1201" y="387"/>
                </a:cubicBezTo>
                <a:cubicBezTo>
                  <a:pt x="1214" y="391"/>
                  <a:pt x="1275" y="393"/>
                  <a:pt x="1322" y="378"/>
                </a:cubicBezTo>
                <a:cubicBezTo>
                  <a:pt x="1369" y="363"/>
                  <a:pt x="1429" y="340"/>
                  <a:pt x="1458" y="372"/>
                </a:cubicBezTo>
                <a:cubicBezTo>
                  <a:pt x="1486" y="404"/>
                  <a:pt x="1569" y="404"/>
                  <a:pt x="1544" y="434"/>
                </a:cubicBezTo>
                <a:cubicBezTo>
                  <a:pt x="1520" y="464"/>
                  <a:pt x="1541" y="496"/>
                  <a:pt x="1563" y="491"/>
                </a:cubicBezTo>
                <a:cubicBezTo>
                  <a:pt x="1586" y="485"/>
                  <a:pt x="1626" y="463"/>
                  <a:pt x="1648" y="464"/>
                </a:cubicBezTo>
                <a:cubicBezTo>
                  <a:pt x="1671" y="466"/>
                  <a:pt x="1876" y="461"/>
                  <a:pt x="1871" y="500"/>
                </a:cubicBezTo>
                <a:cubicBezTo>
                  <a:pt x="1865" y="540"/>
                  <a:pt x="1878" y="500"/>
                  <a:pt x="1912" y="544"/>
                </a:cubicBezTo>
                <a:cubicBezTo>
                  <a:pt x="1946" y="587"/>
                  <a:pt x="1978" y="589"/>
                  <a:pt x="2001" y="598"/>
                </a:cubicBezTo>
                <a:cubicBezTo>
                  <a:pt x="2024" y="608"/>
                  <a:pt x="2090" y="708"/>
                  <a:pt x="2014" y="796"/>
                </a:cubicBezTo>
                <a:close/>
              </a:path>
            </a:pathLst>
          </a:custGeom>
          <a:solidFill>
            <a:schemeClr val="accent3"/>
          </a:solidFill>
          <a:ln w="635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15908338" y="7119938"/>
            <a:ext cx="3700462" cy="4891087"/>
          </a:xfrm>
          <a:custGeom>
            <a:avLst/>
            <a:gdLst>
              <a:gd name="T0" fmla="*/ 1139 w 1163"/>
              <a:gd name="T1" fmla="*/ 289 h 1549"/>
              <a:gd name="T2" fmla="*/ 1037 w 1163"/>
              <a:gd name="T3" fmla="*/ 362 h 1549"/>
              <a:gd name="T4" fmla="*/ 997 w 1163"/>
              <a:gd name="T5" fmla="*/ 410 h 1549"/>
              <a:gd name="T6" fmla="*/ 862 w 1163"/>
              <a:gd name="T7" fmla="*/ 528 h 1549"/>
              <a:gd name="T8" fmla="*/ 833 w 1163"/>
              <a:gd name="T9" fmla="*/ 641 h 1549"/>
              <a:gd name="T10" fmla="*/ 862 w 1163"/>
              <a:gd name="T11" fmla="*/ 722 h 1549"/>
              <a:gd name="T12" fmla="*/ 834 w 1163"/>
              <a:gd name="T13" fmla="*/ 847 h 1549"/>
              <a:gd name="T14" fmla="*/ 685 w 1163"/>
              <a:gd name="T15" fmla="*/ 875 h 1549"/>
              <a:gd name="T16" fmla="*/ 589 w 1163"/>
              <a:gd name="T17" fmla="*/ 937 h 1549"/>
              <a:gd name="T18" fmla="*/ 506 w 1163"/>
              <a:gd name="T19" fmla="*/ 1019 h 1549"/>
              <a:gd name="T20" fmla="*/ 457 w 1163"/>
              <a:gd name="T21" fmla="*/ 1113 h 1549"/>
              <a:gd name="T22" fmla="*/ 415 w 1163"/>
              <a:gd name="T23" fmla="*/ 1237 h 1549"/>
              <a:gd name="T24" fmla="*/ 302 w 1163"/>
              <a:gd name="T25" fmla="*/ 1353 h 1549"/>
              <a:gd name="T26" fmla="*/ 191 w 1163"/>
              <a:gd name="T27" fmla="*/ 1430 h 1549"/>
              <a:gd name="T28" fmla="*/ 151 w 1163"/>
              <a:gd name="T29" fmla="*/ 1500 h 1549"/>
              <a:gd name="T30" fmla="*/ 149 w 1163"/>
              <a:gd name="T31" fmla="*/ 1512 h 1549"/>
              <a:gd name="T32" fmla="*/ 151 w 1163"/>
              <a:gd name="T33" fmla="*/ 1536 h 1549"/>
              <a:gd name="T34" fmla="*/ 61 w 1163"/>
              <a:gd name="T35" fmla="*/ 1505 h 1549"/>
              <a:gd name="T36" fmla="*/ 21 w 1163"/>
              <a:gd name="T37" fmla="*/ 1436 h 1549"/>
              <a:gd name="T38" fmla="*/ 55 w 1163"/>
              <a:gd name="T39" fmla="*/ 1345 h 1549"/>
              <a:gd name="T40" fmla="*/ 121 w 1163"/>
              <a:gd name="T41" fmla="*/ 1181 h 1549"/>
              <a:gd name="T42" fmla="*/ 142 w 1163"/>
              <a:gd name="T43" fmla="*/ 1066 h 1549"/>
              <a:gd name="T44" fmla="*/ 174 w 1163"/>
              <a:gd name="T45" fmla="*/ 921 h 1549"/>
              <a:gd name="T46" fmla="*/ 208 w 1163"/>
              <a:gd name="T47" fmla="*/ 797 h 1549"/>
              <a:gd name="T48" fmla="*/ 305 w 1163"/>
              <a:gd name="T49" fmla="*/ 644 h 1549"/>
              <a:gd name="T50" fmla="*/ 335 w 1163"/>
              <a:gd name="T51" fmla="*/ 410 h 1549"/>
              <a:gd name="T52" fmla="*/ 411 w 1163"/>
              <a:gd name="T53" fmla="*/ 292 h 1549"/>
              <a:gd name="T54" fmla="*/ 449 w 1163"/>
              <a:gd name="T55" fmla="*/ 157 h 1549"/>
              <a:gd name="T56" fmla="*/ 524 w 1163"/>
              <a:gd name="T57" fmla="*/ 30 h 1549"/>
              <a:gd name="T58" fmla="*/ 635 w 1163"/>
              <a:gd name="T59" fmla="*/ 50 h 1549"/>
              <a:gd name="T60" fmla="*/ 743 w 1163"/>
              <a:gd name="T61" fmla="*/ 70 h 1549"/>
              <a:gd name="T62" fmla="*/ 876 w 1163"/>
              <a:gd name="T63" fmla="*/ 171 h 1549"/>
              <a:gd name="T64" fmla="*/ 891 w 1163"/>
              <a:gd name="T65" fmla="*/ 277 h 1549"/>
              <a:gd name="T66" fmla="*/ 997 w 1163"/>
              <a:gd name="T67" fmla="*/ 289 h 1549"/>
              <a:gd name="T68" fmla="*/ 1070 w 1163"/>
              <a:gd name="T69" fmla="*/ 264 h 1549"/>
              <a:gd name="T70" fmla="*/ 1132 w 1163"/>
              <a:gd name="T71" fmla="*/ 204 h 1549"/>
              <a:gd name="T72" fmla="*/ 1132 w 1163"/>
              <a:gd name="T73" fmla="*/ 204 h 1549"/>
              <a:gd name="T74" fmla="*/ 1139 w 1163"/>
              <a:gd name="T75" fmla="*/ 289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3" h="1549">
                <a:moveTo>
                  <a:pt x="1139" y="289"/>
                </a:moveTo>
                <a:cubicBezTo>
                  <a:pt x="1111" y="319"/>
                  <a:pt x="1101" y="351"/>
                  <a:pt x="1037" y="362"/>
                </a:cubicBezTo>
                <a:cubicBezTo>
                  <a:pt x="991" y="370"/>
                  <a:pt x="1003" y="392"/>
                  <a:pt x="997" y="410"/>
                </a:cubicBezTo>
                <a:cubicBezTo>
                  <a:pt x="901" y="417"/>
                  <a:pt x="864" y="455"/>
                  <a:pt x="862" y="528"/>
                </a:cubicBezTo>
                <a:cubicBezTo>
                  <a:pt x="861" y="601"/>
                  <a:pt x="853" y="584"/>
                  <a:pt x="833" y="641"/>
                </a:cubicBezTo>
                <a:cubicBezTo>
                  <a:pt x="813" y="699"/>
                  <a:pt x="862" y="722"/>
                  <a:pt x="862" y="722"/>
                </a:cubicBezTo>
                <a:cubicBezTo>
                  <a:pt x="868" y="743"/>
                  <a:pt x="902" y="838"/>
                  <a:pt x="834" y="847"/>
                </a:cubicBezTo>
                <a:cubicBezTo>
                  <a:pt x="766" y="856"/>
                  <a:pt x="753" y="855"/>
                  <a:pt x="685" y="875"/>
                </a:cubicBezTo>
                <a:cubicBezTo>
                  <a:pt x="617" y="896"/>
                  <a:pt x="600" y="919"/>
                  <a:pt x="589" y="937"/>
                </a:cubicBezTo>
                <a:cubicBezTo>
                  <a:pt x="577" y="956"/>
                  <a:pt x="562" y="1019"/>
                  <a:pt x="506" y="1019"/>
                </a:cubicBezTo>
                <a:cubicBezTo>
                  <a:pt x="449" y="1019"/>
                  <a:pt x="468" y="1090"/>
                  <a:pt x="457" y="1113"/>
                </a:cubicBezTo>
                <a:cubicBezTo>
                  <a:pt x="445" y="1136"/>
                  <a:pt x="506" y="1203"/>
                  <a:pt x="415" y="1237"/>
                </a:cubicBezTo>
                <a:cubicBezTo>
                  <a:pt x="325" y="1271"/>
                  <a:pt x="364" y="1326"/>
                  <a:pt x="302" y="1353"/>
                </a:cubicBezTo>
                <a:cubicBezTo>
                  <a:pt x="240" y="1379"/>
                  <a:pt x="221" y="1415"/>
                  <a:pt x="191" y="1430"/>
                </a:cubicBezTo>
                <a:cubicBezTo>
                  <a:pt x="161" y="1445"/>
                  <a:pt x="157" y="1483"/>
                  <a:pt x="151" y="1500"/>
                </a:cubicBezTo>
                <a:cubicBezTo>
                  <a:pt x="150" y="1503"/>
                  <a:pt x="149" y="1507"/>
                  <a:pt x="149" y="1512"/>
                </a:cubicBezTo>
                <a:cubicBezTo>
                  <a:pt x="148" y="1520"/>
                  <a:pt x="149" y="1528"/>
                  <a:pt x="151" y="1536"/>
                </a:cubicBezTo>
                <a:cubicBezTo>
                  <a:pt x="151" y="1536"/>
                  <a:pt x="74" y="1549"/>
                  <a:pt x="61" y="1505"/>
                </a:cubicBezTo>
                <a:cubicBezTo>
                  <a:pt x="47" y="1462"/>
                  <a:pt x="23" y="1477"/>
                  <a:pt x="21" y="1436"/>
                </a:cubicBezTo>
                <a:cubicBezTo>
                  <a:pt x="19" y="1394"/>
                  <a:pt x="0" y="1383"/>
                  <a:pt x="55" y="1345"/>
                </a:cubicBezTo>
                <a:cubicBezTo>
                  <a:pt x="110" y="1307"/>
                  <a:pt x="121" y="1256"/>
                  <a:pt x="121" y="1181"/>
                </a:cubicBezTo>
                <a:cubicBezTo>
                  <a:pt x="121" y="1105"/>
                  <a:pt x="111" y="1137"/>
                  <a:pt x="142" y="1066"/>
                </a:cubicBezTo>
                <a:cubicBezTo>
                  <a:pt x="172" y="996"/>
                  <a:pt x="157" y="1001"/>
                  <a:pt x="174" y="921"/>
                </a:cubicBezTo>
                <a:cubicBezTo>
                  <a:pt x="192" y="840"/>
                  <a:pt x="177" y="845"/>
                  <a:pt x="208" y="797"/>
                </a:cubicBezTo>
                <a:cubicBezTo>
                  <a:pt x="239" y="750"/>
                  <a:pt x="295" y="717"/>
                  <a:pt x="305" y="644"/>
                </a:cubicBezTo>
                <a:cubicBezTo>
                  <a:pt x="315" y="571"/>
                  <a:pt x="325" y="503"/>
                  <a:pt x="335" y="410"/>
                </a:cubicBezTo>
                <a:cubicBezTo>
                  <a:pt x="345" y="317"/>
                  <a:pt x="401" y="355"/>
                  <a:pt x="411" y="292"/>
                </a:cubicBezTo>
                <a:cubicBezTo>
                  <a:pt x="421" y="230"/>
                  <a:pt x="411" y="211"/>
                  <a:pt x="449" y="157"/>
                </a:cubicBezTo>
                <a:cubicBezTo>
                  <a:pt x="486" y="102"/>
                  <a:pt x="481" y="60"/>
                  <a:pt x="524" y="30"/>
                </a:cubicBezTo>
                <a:cubicBezTo>
                  <a:pt x="567" y="0"/>
                  <a:pt x="607" y="50"/>
                  <a:pt x="635" y="50"/>
                </a:cubicBezTo>
                <a:cubicBezTo>
                  <a:pt x="662" y="50"/>
                  <a:pt x="740" y="18"/>
                  <a:pt x="743" y="70"/>
                </a:cubicBezTo>
                <a:cubicBezTo>
                  <a:pt x="745" y="123"/>
                  <a:pt x="816" y="128"/>
                  <a:pt x="876" y="171"/>
                </a:cubicBezTo>
                <a:cubicBezTo>
                  <a:pt x="936" y="214"/>
                  <a:pt x="899" y="254"/>
                  <a:pt x="891" y="277"/>
                </a:cubicBezTo>
                <a:cubicBezTo>
                  <a:pt x="884" y="299"/>
                  <a:pt x="926" y="292"/>
                  <a:pt x="997" y="289"/>
                </a:cubicBezTo>
                <a:cubicBezTo>
                  <a:pt x="1067" y="287"/>
                  <a:pt x="1037" y="297"/>
                  <a:pt x="1070" y="264"/>
                </a:cubicBezTo>
                <a:cubicBezTo>
                  <a:pt x="1103" y="231"/>
                  <a:pt x="1132" y="204"/>
                  <a:pt x="1132" y="204"/>
                </a:cubicBezTo>
                <a:cubicBezTo>
                  <a:pt x="1132" y="204"/>
                  <a:pt x="1132" y="204"/>
                  <a:pt x="1132" y="204"/>
                </a:cubicBezTo>
                <a:cubicBezTo>
                  <a:pt x="1133" y="244"/>
                  <a:pt x="1163" y="263"/>
                  <a:pt x="1139" y="289"/>
                </a:cubicBezTo>
                <a:close/>
              </a:path>
            </a:pathLst>
          </a:custGeom>
          <a:solidFill>
            <a:schemeClr val="accent4"/>
          </a:solidFill>
          <a:ln w="6350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Line 11"/>
          <p:cNvSpPr>
            <a:spLocks noChangeShapeType="1"/>
          </p:cNvSpPr>
          <p:nvPr/>
        </p:nvSpPr>
        <p:spPr bwMode="auto">
          <a:xfrm>
            <a:off x="1283623" y="8057190"/>
            <a:ext cx="12519025" cy="0"/>
          </a:xfrm>
          <a:prstGeom prst="line">
            <a:avLst/>
          </a:prstGeom>
          <a:noFill/>
          <a:ln w="508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4817946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89228" y="1061064"/>
            <a:ext cx="6912781" cy="1554272"/>
          </a:xfrm>
          <a:prstGeom prst="rect">
            <a:avLst/>
          </a:prstGeom>
        </p:spPr>
        <p:txBody>
          <a:bodyPr wrap="square">
            <a:spAutoFit/>
          </a:bodyPr>
          <a:lstStyle/>
          <a:p>
            <a:r>
              <a:rPr lang="en-US" sz="9500" b="1" dirty="0">
                <a:solidFill>
                  <a:schemeClr val="accent2"/>
                </a:solidFill>
                <a:latin typeface="+mj-lt"/>
              </a:rPr>
              <a:t>Italy Map</a:t>
            </a:r>
          </a:p>
        </p:txBody>
      </p:sp>
      <p:sp>
        <p:nvSpPr>
          <p:cNvPr id="4" name="Rectangle 3"/>
          <p:cNvSpPr/>
          <p:nvPr/>
        </p:nvSpPr>
        <p:spPr>
          <a:xfrm>
            <a:off x="17381290" y="10298068"/>
            <a:ext cx="5852263"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a:t>
            </a:r>
            <a:r>
              <a:rPr lang="sv-SE" sz="2500" dirty="0" smtClean="0">
                <a:solidFill>
                  <a:schemeClr val="accent2">
                    <a:alpha val="60000"/>
                  </a:schemeClr>
                </a:solidFill>
              </a:rPr>
              <a:t>tincidunt</a:t>
            </a:r>
            <a:endParaRPr lang="en-US" sz="2500" dirty="0">
              <a:solidFill>
                <a:schemeClr val="accent2">
                  <a:alpha val="60000"/>
                </a:schemeClr>
              </a:solidFill>
            </a:endParaRPr>
          </a:p>
        </p:txBody>
      </p:sp>
      <p:sp>
        <p:nvSpPr>
          <p:cNvPr id="5" name="Rectangle 4"/>
          <p:cNvSpPr/>
          <p:nvPr/>
        </p:nvSpPr>
        <p:spPr>
          <a:xfrm>
            <a:off x="1195712" y="2384503"/>
            <a:ext cx="6912781"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a:t>
            </a:r>
            <a:endParaRPr lang="en-US" sz="2500" dirty="0">
              <a:solidFill>
                <a:schemeClr val="accent2">
                  <a:alpha val="60000"/>
                </a:schemeClr>
              </a:solidFill>
            </a:endParaRPr>
          </a:p>
        </p:txBody>
      </p:sp>
      <p:sp>
        <p:nvSpPr>
          <p:cNvPr id="6" name="Rectangle 5"/>
          <p:cNvSpPr/>
          <p:nvPr/>
        </p:nvSpPr>
        <p:spPr>
          <a:xfrm>
            <a:off x="17381290" y="9412444"/>
            <a:ext cx="5852263" cy="784830"/>
          </a:xfrm>
          <a:prstGeom prst="rect">
            <a:avLst/>
          </a:prstGeom>
        </p:spPr>
        <p:txBody>
          <a:bodyPr wrap="square">
            <a:spAutoFit/>
          </a:bodyPr>
          <a:lstStyle/>
          <a:p>
            <a:r>
              <a:rPr lang="en-US" sz="4500" b="1" dirty="0">
                <a:solidFill>
                  <a:schemeClr val="accent2"/>
                </a:solidFill>
              </a:rPr>
              <a:t>Apulia</a:t>
            </a:r>
          </a:p>
        </p:txBody>
      </p:sp>
      <p:sp>
        <p:nvSpPr>
          <p:cNvPr id="7" name="Rectangle 6"/>
          <p:cNvSpPr/>
          <p:nvPr/>
        </p:nvSpPr>
        <p:spPr>
          <a:xfrm>
            <a:off x="13924297" y="4045866"/>
            <a:ext cx="9309256"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a:t>
            </a:r>
            <a:endParaRPr lang="en-US" sz="2500" dirty="0">
              <a:solidFill>
                <a:schemeClr val="accent2">
                  <a:alpha val="60000"/>
                </a:schemeClr>
              </a:solidFill>
            </a:endParaRPr>
          </a:p>
        </p:txBody>
      </p:sp>
      <p:sp>
        <p:nvSpPr>
          <p:cNvPr id="8" name="Rectangle 7"/>
          <p:cNvSpPr/>
          <p:nvPr/>
        </p:nvSpPr>
        <p:spPr>
          <a:xfrm>
            <a:off x="13924297" y="3075182"/>
            <a:ext cx="9309256" cy="784830"/>
          </a:xfrm>
          <a:prstGeom prst="rect">
            <a:avLst/>
          </a:prstGeom>
        </p:spPr>
        <p:txBody>
          <a:bodyPr wrap="square">
            <a:spAutoFit/>
          </a:bodyPr>
          <a:lstStyle/>
          <a:p>
            <a:r>
              <a:rPr lang="en-US" sz="4500" b="1" dirty="0" err="1">
                <a:solidFill>
                  <a:schemeClr val="accent2"/>
                </a:solidFill>
              </a:rPr>
              <a:t>Venento</a:t>
            </a:r>
            <a:endParaRPr lang="en-US" sz="4500" b="1" dirty="0">
              <a:solidFill>
                <a:schemeClr val="accent2"/>
              </a:solidFill>
            </a:endParaRPr>
          </a:p>
        </p:txBody>
      </p:sp>
      <p:sp>
        <p:nvSpPr>
          <p:cNvPr id="9" name="Rectangle 8"/>
          <p:cNvSpPr/>
          <p:nvPr/>
        </p:nvSpPr>
        <p:spPr>
          <a:xfrm>
            <a:off x="1560044" y="10553248"/>
            <a:ext cx="5852263"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a:t>
            </a:r>
            <a:r>
              <a:rPr lang="sv-SE" sz="2500" dirty="0" smtClean="0">
                <a:solidFill>
                  <a:schemeClr val="accent2">
                    <a:alpha val="60000"/>
                  </a:schemeClr>
                </a:solidFill>
              </a:rPr>
              <a:t>tincidunt</a:t>
            </a:r>
            <a:endParaRPr lang="en-US" sz="2500" dirty="0">
              <a:solidFill>
                <a:schemeClr val="accent2">
                  <a:alpha val="60000"/>
                </a:schemeClr>
              </a:solidFill>
            </a:endParaRPr>
          </a:p>
        </p:txBody>
      </p:sp>
      <p:sp>
        <p:nvSpPr>
          <p:cNvPr id="10" name="Rectangle 9"/>
          <p:cNvSpPr/>
          <p:nvPr/>
        </p:nvSpPr>
        <p:spPr>
          <a:xfrm>
            <a:off x="1560044" y="9625094"/>
            <a:ext cx="5852263" cy="784830"/>
          </a:xfrm>
          <a:prstGeom prst="rect">
            <a:avLst/>
          </a:prstGeom>
        </p:spPr>
        <p:txBody>
          <a:bodyPr wrap="square">
            <a:spAutoFit/>
          </a:bodyPr>
          <a:lstStyle/>
          <a:p>
            <a:pPr algn="r"/>
            <a:r>
              <a:rPr lang="en-US" sz="4500" b="1" dirty="0">
                <a:solidFill>
                  <a:schemeClr val="accent2"/>
                </a:solidFill>
              </a:rPr>
              <a:t>Sardinia</a:t>
            </a:r>
          </a:p>
        </p:txBody>
      </p:sp>
      <p:sp>
        <p:nvSpPr>
          <p:cNvPr id="11" name="Rectangle 10"/>
          <p:cNvSpPr/>
          <p:nvPr/>
        </p:nvSpPr>
        <p:spPr>
          <a:xfrm>
            <a:off x="1602575" y="6188450"/>
            <a:ext cx="7064368" cy="1246495"/>
          </a:xfrm>
          <a:prstGeom prst="rect">
            <a:avLst/>
          </a:prstGeom>
        </p:spPr>
        <p:txBody>
          <a:bodyPr wrap="square">
            <a:spAutoFit/>
          </a:bodyPr>
          <a:lstStyle/>
          <a:p>
            <a:pPr algn="r"/>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12" name="Rectangle 11"/>
          <p:cNvSpPr/>
          <p:nvPr/>
        </p:nvSpPr>
        <p:spPr>
          <a:xfrm>
            <a:off x="1602575" y="5260296"/>
            <a:ext cx="7064368" cy="784830"/>
          </a:xfrm>
          <a:prstGeom prst="rect">
            <a:avLst/>
          </a:prstGeom>
        </p:spPr>
        <p:txBody>
          <a:bodyPr wrap="square">
            <a:spAutoFit/>
          </a:bodyPr>
          <a:lstStyle/>
          <a:p>
            <a:pPr algn="r"/>
            <a:r>
              <a:rPr lang="en-US" sz="4500" b="1" dirty="0">
                <a:solidFill>
                  <a:schemeClr val="accent2"/>
                </a:solidFill>
              </a:rPr>
              <a:t>Tuscany</a:t>
            </a:r>
          </a:p>
        </p:txBody>
      </p:sp>
      <p:sp>
        <p:nvSpPr>
          <p:cNvPr id="20" name="Line 5"/>
          <p:cNvSpPr>
            <a:spLocks noChangeShapeType="1"/>
          </p:cNvSpPr>
          <p:nvPr/>
        </p:nvSpPr>
        <p:spPr bwMode="auto">
          <a:xfrm flipV="1">
            <a:off x="7640638" y="9423400"/>
            <a:ext cx="1763712" cy="614363"/>
          </a:xfrm>
          <a:prstGeom prst="line">
            <a:avLst/>
          </a:prstGeom>
          <a:noFill/>
          <a:ln w="63500" cap="flat">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6"/>
          <p:cNvSpPr>
            <a:spLocks noChangeShapeType="1"/>
          </p:cNvSpPr>
          <p:nvPr/>
        </p:nvSpPr>
        <p:spPr bwMode="auto">
          <a:xfrm flipV="1">
            <a:off x="8888413" y="5426870"/>
            <a:ext cx="2513012" cy="274638"/>
          </a:xfrm>
          <a:prstGeom prst="line">
            <a:avLst/>
          </a:prstGeom>
          <a:noFill/>
          <a:ln w="63500"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7"/>
          <p:cNvSpPr>
            <a:spLocks noChangeShapeType="1"/>
          </p:cNvSpPr>
          <p:nvPr/>
        </p:nvSpPr>
        <p:spPr bwMode="auto">
          <a:xfrm flipH="1" flipV="1">
            <a:off x="11579225" y="3027365"/>
            <a:ext cx="2106612" cy="474663"/>
          </a:xfrm>
          <a:prstGeom prst="line">
            <a:avLst/>
          </a:prstGeom>
          <a:noFill/>
          <a:ln w="63500"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8"/>
          <p:cNvSpPr>
            <a:spLocks noChangeShapeType="1"/>
          </p:cNvSpPr>
          <p:nvPr/>
        </p:nvSpPr>
        <p:spPr bwMode="auto">
          <a:xfrm flipH="1" flipV="1">
            <a:off x="15956758" y="7753351"/>
            <a:ext cx="1314450" cy="2054225"/>
          </a:xfrm>
          <a:prstGeom prst="line">
            <a:avLst/>
          </a:prstGeom>
          <a:noFill/>
          <a:ln w="63500" cap="flat">
            <a:solidFill>
              <a:schemeClr val="accent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a:off x="10263188" y="1227138"/>
            <a:ext cx="1704975" cy="1808163"/>
          </a:xfrm>
          <a:custGeom>
            <a:avLst/>
            <a:gdLst>
              <a:gd name="T0" fmla="*/ 150 w 536"/>
              <a:gd name="T1" fmla="*/ 539 h 571"/>
              <a:gd name="T2" fmla="*/ 130 w 536"/>
              <a:gd name="T3" fmla="*/ 534 h 571"/>
              <a:gd name="T4" fmla="*/ 131 w 536"/>
              <a:gd name="T5" fmla="*/ 494 h 571"/>
              <a:gd name="T6" fmla="*/ 118 w 536"/>
              <a:gd name="T7" fmla="*/ 495 h 571"/>
              <a:gd name="T8" fmla="*/ 113 w 536"/>
              <a:gd name="T9" fmla="*/ 502 h 571"/>
              <a:gd name="T10" fmla="*/ 94 w 536"/>
              <a:gd name="T11" fmla="*/ 518 h 571"/>
              <a:gd name="T12" fmla="*/ 57 w 536"/>
              <a:gd name="T13" fmla="*/ 499 h 571"/>
              <a:gd name="T14" fmla="*/ 54 w 536"/>
              <a:gd name="T15" fmla="*/ 492 h 571"/>
              <a:gd name="T16" fmla="*/ 38 w 536"/>
              <a:gd name="T17" fmla="*/ 466 h 571"/>
              <a:gd name="T18" fmla="*/ 44 w 536"/>
              <a:gd name="T19" fmla="*/ 452 h 571"/>
              <a:gd name="T20" fmla="*/ 39 w 536"/>
              <a:gd name="T21" fmla="*/ 448 h 571"/>
              <a:gd name="T22" fmla="*/ 42 w 536"/>
              <a:gd name="T23" fmla="*/ 407 h 571"/>
              <a:gd name="T24" fmla="*/ 57 w 536"/>
              <a:gd name="T25" fmla="*/ 384 h 571"/>
              <a:gd name="T26" fmla="*/ 57 w 536"/>
              <a:gd name="T27" fmla="*/ 362 h 571"/>
              <a:gd name="T28" fmla="*/ 55 w 536"/>
              <a:gd name="T29" fmla="*/ 335 h 571"/>
              <a:gd name="T30" fmla="*/ 35 w 536"/>
              <a:gd name="T31" fmla="*/ 303 h 571"/>
              <a:gd name="T32" fmla="*/ 63 w 536"/>
              <a:gd name="T33" fmla="*/ 276 h 571"/>
              <a:gd name="T34" fmla="*/ 7 w 536"/>
              <a:gd name="T35" fmla="*/ 224 h 571"/>
              <a:gd name="T36" fmla="*/ 1 w 536"/>
              <a:gd name="T37" fmla="*/ 201 h 571"/>
              <a:gd name="T38" fmla="*/ 21 w 536"/>
              <a:gd name="T39" fmla="*/ 110 h 571"/>
              <a:gd name="T40" fmla="*/ 98 w 536"/>
              <a:gd name="T41" fmla="*/ 105 h 571"/>
              <a:gd name="T42" fmla="*/ 114 w 536"/>
              <a:gd name="T43" fmla="*/ 123 h 571"/>
              <a:gd name="T44" fmla="*/ 125 w 536"/>
              <a:gd name="T45" fmla="*/ 125 h 571"/>
              <a:gd name="T46" fmla="*/ 146 w 536"/>
              <a:gd name="T47" fmla="*/ 104 h 571"/>
              <a:gd name="T48" fmla="*/ 166 w 536"/>
              <a:gd name="T49" fmla="*/ 62 h 571"/>
              <a:gd name="T50" fmla="*/ 229 w 536"/>
              <a:gd name="T51" fmla="*/ 50 h 571"/>
              <a:gd name="T52" fmla="*/ 265 w 536"/>
              <a:gd name="T53" fmla="*/ 40 h 571"/>
              <a:gd name="T54" fmla="*/ 300 w 536"/>
              <a:gd name="T55" fmla="*/ 37 h 571"/>
              <a:gd name="T56" fmla="*/ 324 w 536"/>
              <a:gd name="T57" fmla="*/ 41 h 571"/>
              <a:gd name="T58" fmla="*/ 344 w 536"/>
              <a:gd name="T59" fmla="*/ 36 h 571"/>
              <a:gd name="T60" fmla="*/ 366 w 536"/>
              <a:gd name="T61" fmla="*/ 20 h 571"/>
              <a:gd name="T62" fmla="*/ 373 w 536"/>
              <a:gd name="T63" fmla="*/ 13 h 571"/>
              <a:gd name="T64" fmla="*/ 446 w 536"/>
              <a:gd name="T65" fmla="*/ 9 h 571"/>
              <a:gd name="T66" fmla="*/ 433 w 536"/>
              <a:gd name="T67" fmla="*/ 53 h 571"/>
              <a:gd name="T68" fmla="*/ 462 w 536"/>
              <a:gd name="T69" fmla="*/ 83 h 571"/>
              <a:gd name="T70" fmla="*/ 492 w 536"/>
              <a:gd name="T71" fmla="*/ 135 h 571"/>
              <a:gd name="T72" fmla="*/ 526 w 536"/>
              <a:gd name="T73" fmla="*/ 163 h 571"/>
              <a:gd name="T74" fmla="*/ 437 w 536"/>
              <a:gd name="T75" fmla="*/ 217 h 571"/>
              <a:gd name="T76" fmla="*/ 410 w 536"/>
              <a:gd name="T77" fmla="*/ 242 h 571"/>
              <a:gd name="T78" fmla="*/ 399 w 536"/>
              <a:gd name="T79" fmla="*/ 276 h 571"/>
              <a:gd name="T80" fmla="*/ 421 w 536"/>
              <a:gd name="T81" fmla="*/ 333 h 571"/>
              <a:gd name="T82" fmla="*/ 368 w 536"/>
              <a:gd name="T83" fmla="*/ 401 h 571"/>
              <a:gd name="T84" fmla="*/ 371 w 536"/>
              <a:gd name="T85" fmla="*/ 420 h 571"/>
              <a:gd name="T86" fmla="*/ 329 w 536"/>
              <a:gd name="T87" fmla="*/ 444 h 571"/>
              <a:gd name="T88" fmla="*/ 300 w 536"/>
              <a:gd name="T89" fmla="*/ 441 h 571"/>
              <a:gd name="T90" fmla="*/ 295 w 536"/>
              <a:gd name="T91" fmla="*/ 454 h 571"/>
              <a:gd name="T92" fmla="*/ 258 w 536"/>
              <a:gd name="T93" fmla="*/ 475 h 571"/>
              <a:gd name="T94" fmla="*/ 260 w 536"/>
              <a:gd name="T95" fmla="*/ 497 h 571"/>
              <a:gd name="T96" fmla="*/ 241 w 536"/>
              <a:gd name="T97" fmla="*/ 526 h 571"/>
              <a:gd name="T98" fmla="*/ 220 w 536"/>
              <a:gd name="T99" fmla="*/ 542 h 571"/>
              <a:gd name="T100" fmla="*/ 195 w 536"/>
              <a:gd name="T101" fmla="*/ 542 h 571"/>
              <a:gd name="T102" fmla="*/ 168 w 536"/>
              <a:gd name="T103" fmla="*/ 571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6" h="571">
                <a:moveTo>
                  <a:pt x="155" y="540"/>
                </a:moveTo>
                <a:cubicBezTo>
                  <a:pt x="150" y="539"/>
                  <a:pt x="150" y="539"/>
                  <a:pt x="150" y="539"/>
                </a:cubicBezTo>
                <a:cubicBezTo>
                  <a:pt x="145" y="534"/>
                  <a:pt x="145" y="534"/>
                  <a:pt x="145" y="534"/>
                </a:cubicBezTo>
                <a:cubicBezTo>
                  <a:pt x="130" y="534"/>
                  <a:pt x="130" y="534"/>
                  <a:pt x="130" y="534"/>
                </a:cubicBezTo>
                <a:cubicBezTo>
                  <a:pt x="130" y="494"/>
                  <a:pt x="130" y="494"/>
                  <a:pt x="130" y="494"/>
                </a:cubicBezTo>
                <a:cubicBezTo>
                  <a:pt x="131" y="494"/>
                  <a:pt x="131" y="494"/>
                  <a:pt x="131" y="494"/>
                </a:cubicBezTo>
                <a:cubicBezTo>
                  <a:pt x="125" y="494"/>
                  <a:pt x="125" y="494"/>
                  <a:pt x="125" y="494"/>
                </a:cubicBezTo>
                <a:cubicBezTo>
                  <a:pt x="118" y="495"/>
                  <a:pt x="118" y="495"/>
                  <a:pt x="118" y="495"/>
                </a:cubicBezTo>
                <a:cubicBezTo>
                  <a:pt x="116" y="498"/>
                  <a:pt x="116" y="498"/>
                  <a:pt x="116" y="498"/>
                </a:cubicBezTo>
                <a:cubicBezTo>
                  <a:pt x="113" y="502"/>
                  <a:pt x="113" y="502"/>
                  <a:pt x="113" y="502"/>
                </a:cubicBezTo>
                <a:cubicBezTo>
                  <a:pt x="102" y="525"/>
                  <a:pt x="102" y="525"/>
                  <a:pt x="102" y="525"/>
                </a:cubicBezTo>
                <a:cubicBezTo>
                  <a:pt x="94" y="518"/>
                  <a:pt x="94" y="518"/>
                  <a:pt x="94" y="518"/>
                </a:cubicBezTo>
                <a:cubicBezTo>
                  <a:pt x="88" y="528"/>
                  <a:pt x="88" y="528"/>
                  <a:pt x="88" y="528"/>
                </a:cubicBezTo>
                <a:cubicBezTo>
                  <a:pt x="57" y="499"/>
                  <a:pt x="57" y="499"/>
                  <a:pt x="57" y="499"/>
                </a:cubicBezTo>
                <a:cubicBezTo>
                  <a:pt x="57" y="494"/>
                  <a:pt x="57" y="494"/>
                  <a:pt x="57" y="494"/>
                </a:cubicBezTo>
                <a:cubicBezTo>
                  <a:pt x="54" y="492"/>
                  <a:pt x="54" y="492"/>
                  <a:pt x="54" y="492"/>
                </a:cubicBezTo>
                <a:cubicBezTo>
                  <a:pt x="52" y="477"/>
                  <a:pt x="52" y="477"/>
                  <a:pt x="52" y="477"/>
                </a:cubicBezTo>
                <a:cubicBezTo>
                  <a:pt x="38" y="466"/>
                  <a:pt x="38" y="466"/>
                  <a:pt x="38" y="466"/>
                </a:cubicBezTo>
                <a:cubicBezTo>
                  <a:pt x="47" y="455"/>
                  <a:pt x="47" y="455"/>
                  <a:pt x="47" y="455"/>
                </a:cubicBezTo>
                <a:cubicBezTo>
                  <a:pt x="44" y="452"/>
                  <a:pt x="44" y="452"/>
                  <a:pt x="44" y="452"/>
                </a:cubicBezTo>
                <a:cubicBezTo>
                  <a:pt x="44" y="449"/>
                  <a:pt x="44" y="449"/>
                  <a:pt x="44" y="449"/>
                </a:cubicBezTo>
                <a:cubicBezTo>
                  <a:pt x="39" y="448"/>
                  <a:pt x="39" y="448"/>
                  <a:pt x="39" y="448"/>
                </a:cubicBezTo>
                <a:cubicBezTo>
                  <a:pt x="34" y="411"/>
                  <a:pt x="34" y="411"/>
                  <a:pt x="34" y="411"/>
                </a:cubicBezTo>
                <a:cubicBezTo>
                  <a:pt x="42" y="407"/>
                  <a:pt x="42" y="407"/>
                  <a:pt x="42" y="407"/>
                </a:cubicBezTo>
                <a:cubicBezTo>
                  <a:pt x="42" y="389"/>
                  <a:pt x="42" y="389"/>
                  <a:pt x="42" y="389"/>
                </a:cubicBezTo>
                <a:cubicBezTo>
                  <a:pt x="57" y="384"/>
                  <a:pt x="57" y="384"/>
                  <a:pt x="57" y="384"/>
                </a:cubicBezTo>
                <a:cubicBezTo>
                  <a:pt x="60" y="371"/>
                  <a:pt x="60" y="371"/>
                  <a:pt x="60" y="371"/>
                </a:cubicBezTo>
                <a:cubicBezTo>
                  <a:pt x="57" y="362"/>
                  <a:pt x="57" y="362"/>
                  <a:pt x="57" y="362"/>
                </a:cubicBezTo>
                <a:cubicBezTo>
                  <a:pt x="60" y="342"/>
                  <a:pt x="60" y="342"/>
                  <a:pt x="60" y="342"/>
                </a:cubicBezTo>
                <a:cubicBezTo>
                  <a:pt x="55" y="335"/>
                  <a:pt x="55" y="335"/>
                  <a:pt x="55" y="335"/>
                </a:cubicBezTo>
                <a:cubicBezTo>
                  <a:pt x="57" y="325"/>
                  <a:pt x="57" y="325"/>
                  <a:pt x="57" y="325"/>
                </a:cubicBezTo>
                <a:cubicBezTo>
                  <a:pt x="35" y="303"/>
                  <a:pt x="35" y="303"/>
                  <a:pt x="35" y="303"/>
                </a:cubicBezTo>
                <a:cubicBezTo>
                  <a:pt x="70" y="280"/>
                  <a:pt x="70" y="280"/>
                  <a:pt x="70" y="280"/>
                </a:cubicBezTo>
                <a:cubicBezTo>
                  <a:pt x="63" y="276"/>
                  <a:pt x="63" y="276"/>
                  <a:pt x="63" y="276"/>
                </a:cubicBezTo>
                <a:cubicBezTo>
                  <a:pt x="39" y="273"/>
                  <a:pt x="39" y="273"/>
                  <a:pt x="39" y="273"/>
                </a:cubicBezTo>
                <a:cubicBezTo>
                  <a:pt x="7" y="224"/>
                  <a:pt x="7" y="224"/>
                  <a:pt x="7" y="224"/>
                </a:cubicBezTo>
                <a:cubicBezTo>
                  <a:pt x="13" y="215"/>
                  <a:pt x="13" y="215"/>
                  <a:pt x="13" y="215"/>
                </a:cubicBezTo>
                <a:cubicBezTo>
                  <a:pt x="1" y="201"/>
                  <a:pt x="1" y="201"/>
                  <a:pt x="1" y="201"/>
                </a:cubicBezTo>
                <a:cubicBezTo>
                  <a:pt x="0" y="163"/>
                  <a:pt x="0" y="163"/>
                  <a:pt x="0" y="163"/>
                </a:cubicBezTo>
                <a:cubicBezTo>
                  <a:pt x="21" y="110"/>
                  <a:pt x="21" y="110"/>
                  <a:pt x="21" y="110"/>
                </a:cubicBezTo>
                <a:cubicBezTo>
                  <a:pt x="87" y="87"/>
                  <a:pt x="87" y="87"/>
                  <a:pt x="87" y="87"/>
                </a:cubicBezTo>
                <a:cubicBezTo>
                  <a:pt x="98" y="105"/>
                  <a:pt x="98" y="105"/>
                  <a:pt x="98" y="105"/>
                </a:cubicBezTo>
                <a:cubicBezTo>
                  <a:pt x="113" y="112"/>
                  <a:pt x="113" y="112"/>
                  <a:pt x="113" y="112"/>
                </a:cubicBezTo>
                <a:cubicBezTo>
                  <a:pt x="113" y="112"/>
                  <a:pt x="114" y="123"/>
                  <a:pt x="114" y="123"/>
                </a:cubicBezTo>
                <a:cubicBezTo>
                  <a:pt x="117" y="124"/>
                  <a:pt x="117" y="124"/>
                  <a:pt x="117" y="124"/>
                </a:cubicBezTo>
                <a:cubicBezTo>
                  <a:pt x="119" y="124"/>
                  <a:pt x="122" y="125"/>
                  <a:pt x="125" y="125"/>
                </a:cubicBezTo>
                <a:cubicBezTo>
                  <a:pt x="129" y="125"/>
                  <a:pt x="134" y="124"/>
                  <a:pt x="139" y="121"/>
                </a:cubicBezTo>
                <a:cubicBezTo>
                  <a:pt x="146" y="104"/>
                  <a:pt x="146" y="104"/>
                  <a:pt x="146" y="104"/>
                </a:cubicBezTo>
                <a:cubicBezTo>
                  <a:pt x="154" y="96"/>
                  <a:pt x="154" y="96"/>
                  <a:pt x="154" y="96"/>
                </a:cubicBezTo>
                <a:cubicBezTo>
                  <a:pt x="166" y="62"/>
                  <a:pt x="166" y="62"/>
                  <a:pt x="166" y="62"/>
                </a:cubicBezTo>
                <a:cubicBezTo>
                  <a:pt x="206" y="45"/>
                  <a:pt x="206" y="45"/>
                  <a:pt x="206" y="45"/>
                </a:cubicBezTo>
                <a:cubicBezTo>
                  <a:pt x="229" y="50"/>
                  <a:pt x="229" y="50"/>
                  <a:pt x="229" y="50"/>
                </a:cubicBezTo>
                <a:cubicBezTo>
                  <a:pt x="255" y="35"/>
                  <a:pt x="255" y="35"/>
                  <a:pt x="255" y="35"/>
                </a:cubicBezTo>
                <a:cubicBezTo>
                  <a:pt x="265" y="40"/>
                  <a:pt x="265" y="40"/>
                  <a:pt x="265" y="40"/>
                </a:cubicBezTo>
                <a:cubicBezTo>
                  <a:pt x="269" y="42"/>
                  <a:pt x="274" y="43"/>
                  <a:pt x="279" y="43"/>
                </a:cubicBezTo>
                <a:cubicBezTo>
                  <a:pt x="286" y="43"/>
                  <a:pt x="293" y="41"/>
                  <a:pt x="300" y="37"/>
                </a:cubicBezTo>
                <a:cubicBezTo>
                  <a:pt x="312" y="31"/>
                  <a:pt x="312" y="31"/>
                  <a:pt x="312" y="31"/>
                </a:cubicBezTo>
                <a:cubicBezTo>
                  <a:pt x="324" y="41"/>
                  <a:pt x="324" y="41"/>
                  <a:pt x="324" y="41"/>
                </a:cubicBezTo>
                <a:cubicBezTo>
                  <a:pt x="329" y="32"/>
                  <a:pt x="329" y="32"/>
                  <a:pt x="329" y="32"/>
                </a:cubicBezTo>
                <a:cubicBezTo>
                  <a:pt x="344" y="36"/>
                  <a:pt x="344" y="36"/>
                  <a:pt x="344" y="36"/>
                </a:cubicBezTo>
                <a:cubicBezTo>
                  <a:pt x="344" y="36"/>
                  <a:pt x="344" y="36"/>
                  <a:pt x="345" y="36"/>
                </a:cubicBezTo>
                <a:cubicBezTo>
                  <a:pt x="353" y="36"/>
                  <a:pt x="360" y="30"/>
                  <a:pt x="366" y="20"/>
                </a:cubicBezTo>
                <a:cubicBezTo>
                  <a:pt x="369" y="16"/>
                  <a:pt x="369" y="16"/>
                  <a:pt x="369" y="16"/>
                </a:cubicBezTo>
                <a:cubicBezTo>
                  <a:pt x="373" y="13"/>
                  <a:pt x="373" y="13"/>
                  <a:pt x="373" y="13"/>
                </a:cubicBezTo>
                <a:cubicBezTo>
                  <a:pt x="387" y="4"/>
                  <a:pt x="401" y="0"/>
                  <a:pt x="415" y="0"/>
                </a:cubicBezTo>
                <a:cubicBezTo>
                  <a:pt x="427" y="0"/>
                  <a:pt x="437" y="3"/>
                  <a:pt x="446" y="9"/>
                </a:cubicBezTo>
                <a:cubicBezTo>
                  <a:pt x="467" y="24"/>
                  <a:pt x="467" y="24"/>
                  <a:pt x="467" y="24"/>
                </a:cubicBezTo>
                <a:cubicBezTo>
                  <a:pt x="433" y="53"/>
                  <a:pt x="433" y="53"/>
                  <a:pt x="433" y="53"/>
                </a:cubicBezTo>
                <a:cubicBezTo>
                  <a:pt x="436" y="71"/>
                  <a:pt x="436" y="71"/>
                  <a:pt x="436" y="71"/>
                </a:cubicBezTo>
                <a:cubicBezTo>
                  <a:pt x="462" y="83"/>
                  <a:pt x="462" y="83"/>
                  <a:pt x="462" y="83"/>
                </a:cubicBezTo>
                <a:cubicBezTo>
                  <a:pt x="464" y="106"/>
                  <a:pt x="464" y="106"/>
                  <a:pt x="464" y="106"/>
                </a:cubicBezTo>
                <a:cubicBezTo>
                  <a:pt x="475" y="112"/>
                  <a:pt x="485" y="122"/>
                  <a:pt x="492" y="135"/>
                </a:cubicBezTo>
                <a:cubicBezTo>
                  <a:pt x="536" y="137"/>
                  <a:pt x="536" y="137"/>
                  <a:pt x="536" y="137"/>
                </a:cubicBezTo>
                <a:cubicBezTo>
                  <a:pt x="526" y="163"/>
                  <a:pt x="526" y="163"/>
                  <a:pt x="526" y="163"/>
                </a:cubicBezTo>
                <a:cubicBezTo>
                  <a:pt x="518" y="183"/>
                  <a:pt x="487" y="220"/>
                  <a:pt x="453" y="220"/>
                </a:cubicBezTo>
                <a:cubicBezTo>
                  <a:pt x="448" y="220"/>
                  <a:pt x="442" y="219"/>
                  <a:pt x="437" y="217"/>
                </a:cubicBezTo>
                <a:cubicBezTo>
                  <a:pt x="428" y="224"/>
                  <a:pt x="417" y="233"/>
                  <a:pt x="406" y="241"/>
                </a:cubicBezTo>
                <a:cubicBezTo>
                  <a:pt x="410" y="242"/>
                  <a:pt x="410" y="242"/>
                  <a:pt x="410" y="242"/>
                </a:cubicBezTo>
                <a:cubicBezTo>
                  <a:pt x="403" y="263"/>
                  <a:pt x="403" y="263"/>
                  <a:pt x="403" y="263"/>
                </a:cubicBezTo>
                <a:cubicBezTo>
                  <a:pt x="402" y="267"/>
                  <a:pt x="401" y="271"/>
                  <a:pt x="399" y="276"/>
                </a:cubicBezTo>
                <a:cubicBezTo>
                  <a:pt x="396" y="282"/>
                  <a:pt x="390" y="298"/>
                  <a:pt x="389" y="306"/>
                </a:cubicBezTo>
                <a:cubicBezTo>
                  <a:pt x="412" y="307"/>
                  <a:pt x="421" y="320"/>
                  <a:pt x="421" y="333"/>
                </a:cubicBezTo>
                <a:cubicBezTo>
                  <a:pt x="422" y="355"/>
                  <a:pt x="393" y="384"/>
                  <a:pt x="367" y="397"/>
                </a:cubicBezTo>
                <a:cubicBezTo>
                  <a:pt x="368" y="401"/>
                  <a:pt x="368" y="401"/>
                  <a:pt x="368" y="401"/>
                </a:cubicBezTo>
                <a:cubicBezTo>
                  <a:pt x="363" y="407"/>
                  <a:pt x="363" y="407"/>
                  <a:pt x="363" y="407"/>
                </a:cubicBezTo>
                <a:cubicBezTo>
                  <a:pt x="371" y="420"/>
                  <a:pt x="371" y="420"/>
                  <a:pt x="371" y="420"/>
                </a:cubicBezTo>
                <a:cubicBezTo>
                  <a:pt x="348" y="451"/>
                  <a:pt x="348" y="451"/>
                  <a:pt x="348" y="451"/>
                </a:cubicBezTo>
                <a:cubicBezTo>
                  <a:pt x="329" y="444"/>
                  <a:pt x="329" y="444"/>
                  <a:pt x="329" y="444"/>
                </a:cubicBezTo>
                <a:cubicBezTo>
                  <a:pt x="300" y="450"/>
                  <a:pt x="300" y="450"/>
                  <a:pt x="300" y="450"/>
                </a:cubicBezTo>
                <a:cubicBezTo>
                  <a:pt x="300" y="441"/>
                  <a:pt x="300" y="441"/>
                  <a:pt x="300" y="441"/>
                </a:cubicBezTo>
                <a:cubicBezTo>
                  <a:pt x="293" y="445"/>
                  <a:pt x="293" y="445"/>
                  <a:pt x="293" y="445"/>
                </a:cubicBezTo>
                <a:cubicBezTo>
                  <a:pt x="295" y="454"/>
                  <a:pt x="295" y="454"/>
                  <a:pt x="295" y="454"/>
                </a:cubicBezTo>
                <a:cubicBezTo>
                  <a:pt x="262" y="481"/>
                  <a:pt x="262" y="481"/>
                  <a:pt x="262" y="481"/>
                </a:cubicBezTo>
                <a:cubicBezTo>
                  <a:pt x="258" y="475"/>
                  <a:pt x="258" y="475"/>
                  <a:pt x="258" y="475"/>
                </a:cubicBezTo>
                <a:cubicBezTo>
                  <a:pt x="256" y="488"/>
                  <a:pt x="256" y="488"/>
                  <a:pt x="256" y="488"/>
                </a:cubicBezTo>
                <a:cubicBezTo>
                  <a:pt x="260" y="497"/>
                  <a:pt x="260" y="497"/>
                  <a:pt x="260" y="497"/>
                </a:cubicBezTo>
                <a:cubicBezTo>
                  <a:pt x="248" y="506"/>
                  <a:pt x="248" y="506"/>
                  <a:pt x="248" y="506"/>
                </a:cubicBezTo>
                <a:cubicBezTo>
                  <a:pt x="248" y="515"/>
                  <a:pt x="246" y="521"/>
                  <a:pt x="241" y="526"/>
                </a:cubicBezTo>
                <a:cubicBezTo>
                  <a:pt x="239" y="542"/>
                  <a:pt x="239" y="542"/>
                  <a:pt x="239" y="542"/>
                </a:cubicBezTo>
                <a:cubicBezTo>
                  <a:pt x="220" y="542"/>
                  <a:pt x="220" y="542"/>
                  <a:pt x="220" y="542"/>
                </a:cubicBezTo>
                <a:cubicBezTo>
                  <a:pt x="204" y="556"/>
                  <a:pt x="204" y="556"/>
                  <a:pt x="204" y="556"/>
                </a:cubicBezTo>
                <a:cubicBezTo>
                  <a:pt x="195" y="542"/>
                  <a:pt x="195" y="542"/>
                  <a:pt x="195" y="542"/>
                </a:cubicBezTo>
                <a:cubicBezTo>
                  <a:pt x="182" y="551"/>
                  <a:pt x="182" y="551"/>
                  <a:pt x="182" y="551"/>
                </a:cubicBezTo>
                <a:cubicBezTo>
                  <a:pt x="168" y="571"/>
                  <a:pt x="168" y="571"/>
                  <a:pt x="168" y="571"/>
                </a:cubicBezTo>
                <a:lnTo>
                  <a:pt x="155" y="540"/>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p:cNvSpPr>
          <p:nvPr/>
        </p:nvSpPr>
        <p:spPr bwMode="auto">
          <a:xfrm>
            <a:off x="10485438" y="3032126"/>
            <a:ext cx="168275" cy="296863"/>
          </a:xfrm>
          <a:custGeom>
            <a:avLst/>
            <a:gdLst>
              <a:gd name="T0" fmla="*/ 22 w 106"/>
              <a:gd name="T1" fmla="*/ 2 h 187"/>
              <a:gd name="T2" fmla="*/ 58 w 106"/>
              <a:gd name="T3" fmla="*/ 0 h 187"/>
              <a:gd name="T4" fmla="*/ 82 w 106"/>
              <a:gd name="T5" fmla="*/ 0 h 187"/>
              <a:gd name="T6" fmla="*/ 106 w 106"/>
              <a:gd name="T7" fmla="*/ 43 h 187"/>
              <a:gd name="T8" fmla="*/ 90 w 106"/>
              <a:gd name="T9" fmla="*/ 65 h 187"/>
              <a:gd name="T10" fmla="*/ 0 w 106"/>
              <a:gd name="T11" fmla="*/ 187 h 187"/>
              <a:gd name="T12" fmla="*/ 22 w 106"/>
              <a:gd name="T13" fmla="*/ 2 h 187"/>
            </a:gdLst>
            <a:ahLst/>
            <a:cxnLst>
              <a:cxn ang="0">
                <a:pos x="T0" y="T1"/>
              </a:cxn>
              <a:cxn ang="0">
                <a:pos x="T2" y="T3"/>
              </a:cxn>
              <a:cxn ang="0">
                <a:pos x="T4" y="T5"/>
              </a:cxn>
              <a:cxn ang="0">
                <a:pos x="T6" y="T7"/>
              </a:cxn>
              <a:cxn ang="0">
                <a:pos x="T8" y="T9"/>
              </a:cxn>
              <a:cxn ang="0">
                <a:pos x="T10" y="T11"/>
              </a:cxn>
              <a:cxn ang="0">
                <a:pos x="T12" y="T13"/>
              </a:cxn>
            </a:cxnLst>
            <a:rect l="0" t="0" r="r" b="b"/>
            <a:pathLst>
              <a:path w="106" h="187">
                <a:moveTo>
                  <a:pt x="22" y="2"/>
                </a:moveTo>
                <a:lnTo>
                  <a:pt x="58" y="0"/>
                </a:lnTo>
                <a:lnTo>
                  <a:pt x="82" y="0"/>
                </a:lnTo>
                <a:lnTo>
                  <a:pt x="106" y="43"/>
                </a:lnTo>
                <a:lnTo>
                  <a:pt x="90" y="65"/>
                </a:lnTo>
                <a:lnTo>
                  <a:pt x="0" y="187"/>
                </a:lnTo>
                <a:lnTo>
                  <a:pt x="22" y="2"/>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8904288" y="1809751"/>
            <a:ext cx="2363787" cy="2278063"/>
          </a:xfrm>
          <a:custGeom>
            <a:avLst/>
            <a:gdLst>
              <a:gd name="T0" fmla="*/ 178 w 743"/>
              <a:gd name="T1" fmla="*/ 683 h 720"/>
              <a:gd name="T2" fmla="*/ 172 w 743"/>
              <a:gd name="T3" fmla="*/ 673 h 720"/>
              <a:gd name="T4" fmla="*/ 138 w 743"/>
              <a:gd name="T5" fmla="*/ 649 h 720"/>
              <a:gd name="T6" fmla="*/ 117 w 743"/>
              <a:gd name="T7" fmla="*/ 609 h 720"/>
              <a:gd name="T8" fmla="*/ 96 w 743"/>
              <a:gd name="T9" fmla="*/ 598 h 720"/>
              <a:gd name="T10" fmla="*/ 54 w 743"/>
              <a:gd name="T11" fmla="*/ 595 h 720"/>
              <a:gd name="T12" fmla="*/ 31 w 743"/>
              <a:gd name="T13" fmla="*/ 560 h 720"/>
              <a:gd name="T14" fmla="*/ 22 w 743"/>
              <a:gd name="T15" fmla="*/ 530 h 720"/>
              <a:gd name="T16" fmla="*/ 18 w 743"/>
              <a:gd name="T17" fmla="*/ 510 h 720"/>
              <a:gd name="T18" fmla="*/ 48 w 743"/>
              <a:gd name="T19" fmla="*/ 452 h 720"/>
              <a:gd name="T20" fmla="*/ 51 w 743"/>
              <a:gd name="T21" fmla="*/ 385 h 720"/>
              <a:gd name="T22" fmla="*/ 44 w 743"/>
              <a:gd name="T23" fmla="*/ 371 h 720"/>
              <a:gd name="T24" fmla="*/ 70 w 743"/>
              <a:gd name="T25" fmla="*/ 200 h 720"/>
              <a:gd name="T26" fmla="*/ 120 w 743"/>
              <a:gd name="T27" fmla="*/ 224 h 720"/>
              <a:gd name="T28" fmla="*/ 152 w 743"/>
              <a:gd name="T29" fmla="*/ 169 h 720"/>
              <a:gd name="T30" fmla="*/ 177 w 743"/>
              <a:gd name="T31" fmla="*/ 136 h 720"/>
              <a:gd name="T32" fmla="*/ 177 w 743"/>
              <a:gd name="T33" fmla="*/ 65 h 720"/>
              <a:gd name="T34" fmla="*/ 217 w 743"/>
              <a:gd name="T35" fmla="*/ 47 h 720"/>
              <a:gd name="T36" fmla="*/ 260 w 743"/>
              <a:gd name="T37" fmla="*/ 51 h 720"/>
              <a:gd name="T38" fmla="*/ 279 w 743"/>
              <a:gd name="T39" fmla="*/ 117 h 720"/>
              <a:gd name="T40" fmla="*/ 351 w 743"/>
              <a:gd name="T41" fmla="*/ 86 h 720"/>
              <a:gd name="T42" fmla="*/ 358 w 743"/>
              <a:gd name="T43" fmla="*/ 11 h 720"/>
              <a:gd name="T44" fmla="*/ 469 w 743"/>
              <a:gd name="T45" fmla="*/ 21 h 720"/>
              <a:gd name="T46" fmla="*/ 530 w 743"/>
              <a:gd name="T47" fmla="*/ 70 h 720"/>
              <a:gd name="T48" fmla="*/ 527 w 743"/>
              <a:gd name="T49" fmla="*/ 127 h 720"/>
              <a:gd name="T50" fmla="*/ 525 w 743"/>
              <a:gd name="T51" fmla="*/ 174 h 720"/>
              <a:gd name="T52" fmla="*/ 512 w 743"/>
              <a:gd name="T53" fmla="*/ 232 h 720"/>
              <a:gd name="T54" fmla="*/ 527 w 743"/>
              <a:gd name="T55" fmla="*/ 269 h 720"/>
              <a:gd name="T56" fmla="*/ 596 w 743"/>
              <a:gd name="T57" fmla="*/ 272 h 720"/>
              <a:gd name="T58" fmla="*/ 546 w 743"/>
              <a:gd name="T59" fmla="*/ 400 h 720"/>
              <a:gd name="T60" fmla="*/ 602 w 743"/>
              <a:gd name="T61" fmla="*/ 481 h 720"/>
              <a:gd name="T62" fmla="*/ 736 w 743"/>
              <a:gd name="T63" fmla="*/ 564 h 720"/>
              <a:gd name="T64" fmla="*/ 737 w 743"/>
              <a:gd name="T65" fmla="*/ 613 h 720"/>
              <a:gd name="T66" fmla="*/ 658 w 743"/>
              <a:gd name="T67" fmla="*/ 602 h 720"/>
              <a:gd name="T68" fmla="*/ 568 w 743"/>
              <a:gd name="T69" fmla="*/ 618 h 720"/>
              <a:gd name="T70" fmla="*/ 497 w 743"/>
              <a:gd name="T71" fmla="*/ 627 h 720"/>
              <a:gd name="T72" fmla="*/ 348 w 743"/>
              <a:gd name="T73" fmla="*/ 569 h 720"/>
              <a:gd name="T74" fmla="*/ 322 w 743"/>
              <a:gd name="T75" fmla="*/ 564 h 720"/>
              <a:gd name="T76" fmla="*/ 272 w 743"/>
              <a:gd name="T77" fmla="*/ 561 h 720"/>
              <a:gd name="T78" fmla="*/ 241 w 743"/>
              <a:gd name="T79" fmla="*/ 609 h 720"/>
              <a:gd name="T80" fmla="*/ 242 w 743"/>
              <a:gd name="T81" fmla="*/ 661 h 720"/>
              <a:gd name="T82" fmla="*/ 244 w 743"/>
              <a:gd name="T83" fmla="*/ 689 h 720"/>
              <a:gd name="T84" fmla="*/ 527 w 743"/>
              <a:gd name="T85" fmla="*/ 374 h 720"/>
              <a:gd name="T86" fmla="*/ 527 w 743"/>
              <a:gd name="T87" fmla="*/ 374 h 720"/>
              <a:gd name="T88" fmla="*/ 122 w 743"/>
              <a:gd name="T89" fmla="*/ 235 h 720"/>
              <a:gd name="T90" fmla="*/ 127 w 743"/>
              <a:gd name="T91" fmla="*/ 26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3" h="720">
                <a:moveTo>
                  <a:pt x="205" y="710"/>
                </a:moveTo>
                <a:cubicBezTo>
                  <a:pt x="184" y="717"/>
                  <a:pt x="184" y="717"/>
                  <a:pt x="184" y="717"/>
                </a:cubicBezTo>
                <a:cubicBezTo>
                  <a:pt x="178" y="683"/>
                  <a:pt x="178" y="683"/>
                  <a:pt x="178" y="683"/>
                </a:cubicBezTo>
                <a:cubicBezTo>
                  <a:pt x="178" y="682"/>
                  <a:pt x="178" y="682"/>
                  <a:pt x="178" y="682"/>
                </a:cubicBezTo>
                <a:cubicBezTo>
                  <a:pt x="172" y="679"/>
                  <a:pt x="172" y="679"/>
                  <a:pt x="172" y="679"/>
                </a:cubicBezTo>
                <a:cubicBezTo>
                  <a:pt x="172" y="673"/>
                  <a:pt x="172" y="673"/>
                  <a:pt x="172" y="673"/>
                </a:cubicBezTo>
                <a:cubicBezTo>
                  <a:pt x="152" y="672"/>
                  <a:pt x="152" y="672"/>
                  <a:pt x="152" y="672"/>
                </a:cubicBezTo>
                <a:cubicBezTo>
                  <a:pt x="142" y="648"/>
                  <a:pt x="142" y="648"/>
                  <a:pt x="142" y="648"/>
                </a:cubicBezTo>
                <a:cubicBezTo>
                  <a:pt x="138" y="649"/>
                  <a:pt x="138" y="649"/>
                  <a:pt x="138" y="649"/>
                </a:cubicBezTo>
                <a:cubicBezTo>
                  <a:pt x="132" y="629"/>
                  <a:pt x="132" y="629"/>
                  <a:pt x="132" y="629"/>
                </a:cubicBezTo>
                <a:cubicBezTo>
                  <a:pt x="114" y="614"/>
                  <a:pt x="114" y="614"/>
                  <a:pt x="114" y="614"/>
                </a:cubicBezTo>
                <a:cubicBezTo>
                  <a:pt x="117" y="609"/>
                  <a:pt x="117" y="609"/>
                  <a:pt x="117" y="609"/>
                </a:cubicBezTo>
                <a:cubicBezTo>
                  <a:pt x="98" y="607"/>
                  <a:pt x="98" y="607"/>
                  <a:pt x="98" y="607"/>
                </a:cubicBezTo>
                <a:cubicBezTo>
                  <a:pt x="101" y="595"/>
                  <a:pt x="101" y="595"/>
                  <a:pt x="101" y="595"/>
                </a:cubicBezTo>
                <a:cubicBezTo>
                  <a:pt x="99" y="596"/>
                  <a:pt x="97" y="597"/>
                  <a:pt x="96" y="598"/>
                </a:cubicBezTo>
                <a:cubicBezTo>
                  <a:pt x="89" y="602"/>
                  <a:pt x="89" y="602"/>
                  <a:pt x="89" y="602"/>
                </a:cubicBezTo>
                <a:cubicBezTo>
                  <a:pt x="81" y="601"/>
                  <a:pt x="81" y="601"/>
                  <a:pt x="81" y="601"/>
                </a:cubicBezTo>
                <a:cubicBezTo>
                  <a:pt x="54" y="595"/>
                  <a:pt x="54" y="595"/>
                  <a:pt x="54" y="595"/>
                </a:cubicBezTo>
                <a:cubicBezTo>
                  <a:pt x="42" y="574"/>
                  <a:pt x="42" y="574"/>
                  <a:pt x="42" y="574"/>
                </a:cubicBezTo>
                <a:cubicBezTo>
                  <a:pt x="38" y="564"/>
                  <a:pt x="38" y="564"/>
                  <a:pt x="38" y="564"/>
                </a:cubicBezTo>
                <a:cubicBezTo>
                  <a:pt x="31" y="560"/>
                  <a:pt x="31" y="560"/>
                  <a:pt x="31" y="560"/>
                </a:cubicBezTo>
                <a:cubicBezTo>
                  <a:pt x="30" y="552"/>
                  <a:pt x="30" y="552"/>
                  <a:pt x="30" y="552"/>
                </a:cubicBezTo>
                <a:cubicBezTo>
                  <a:pt x="19" y="547"/>
                  <a:pt x="19" y="547"/>
                  <a:pt x="19" y="547"/>
                </a:cubicBezTo>
                <a:cubicBezTo>
                  <a:pt x="22" y="530"/>
                  <a:pt x="22" y="530"/>
                  <a:pt x="22" y="530"/>
                </a:cubicBezTo>
                <a:cubicBezTo>
                  <a:pt x="14" y="520"/>
                  <a:pt x="14" y="520"/>
                  <a:pt x="14" y="520"/>
                </a:cubicBezTo>
                <a:cubicBezTo>
                  <a:pt x="18" y="511"/>
                  <a:pt x="18" y="511"/>
                  <a:pt x="18" y="511"/>
                </a:cubicBezTo>
                <a:cubicBezTo>
                  <a:pt x="18" y="510"/>
                  <a:pt x="18" y="510"/>
                  <a:pt x="18" y="510"/>
                </a:cubicBezTo>
                <a:cubicBezTo>
                  <a:pt x="0" y="494"/>
                  <a:pt x="0" y="494"/>
                  <a:pt x="0" y="494"/>
                </a:cubicBezTo>
                <a:cubicBezTo>
                  <a:pt x="9" y="480"/>
                  <a:pt x="9" y="480"/>
                  <a:pt x="9" y="480"/>
                </a:cubicBezTo>
                <a:cubicBezTo>
                  <a:pt x="14" y="473"/>
                  <a:pt x="28" y="452"/>
                  <a:pt x="48" y="452"/>
                </a:cubicBezTo>
                <a:cubicBezTo>
                  <a:pt x="55" y="452"/>
                  <a:pt x="63" y="455"/>
                  <a:pt x="71" y="463"/>
                </a:cubicBezTo>
                <a:cubicBezTo>
                  <a:pt x="81" y="454"/>
                  <a:pt x="77" y="445"/>
                  <a:pt x="66" y="421"/>
                </a:cubicBezTo>
                <a:cubicBezTo>
                  <a:pt x="61" y="410"/>
                  <a:pt x="55" y="398"/>
                  <a:pt x="51" y="385"/>
                </a:cubicBezTo>
                <a:cubicBezTo>
                  <a:pt x="49" y="379"/>
                  <a:pt x="49" y="379"/>
                  <a:pt x="49" y="379"/>
                </a:cubicBezTo>
                <a:cubicBezTo>
                  <a:pt x="49" y="377"/>
                  <a:pt x="49" y="377"/>
                  <a:pt x="49" y="377"/>
                </a:cubicBezTo>
                <a:cubicBezTo>
                  <a:pt x="44" y="371"/>
                  <a:pt x="44" y="371"/>
                  <a:pt x="44" y="371"/>
                </a:cubicBezTo>
                <a:cubicBezTo>
                  <a:pt x="45" y="370"/>
                  <a:pt x="45" y="370"/>
                  <a:pt x="45" y="370"/>
                </a:cubicBezTo>
                <a:cubicBezTo>
                  <a:pt x="32" y="354"/>
                  <a:pt x="29" y="330"/>
                  <a:pt x="29" y="312"/>
                </a:cubicBezTo>
                <a:cubicBezTo>
                  <a:pt x="29" y="273"/>
                  <a:pt x="42" y="222"/>
                  <a:pt x="70" y="200"/>
                </a:cubicBezTo>
                <a:cubicBezTo>
                  <a:pt x="76" y="195"/>
                  <a:pt x="76" y="195"/>
                  <a:pt x="76" y="195"/>
                </a:cubicBezTo>
                <a:cubicBezTo>
                  <a:pt x="84" y="195"/>
                  <a:pt x="84" y="195"/>
                  <a:pt x="84" y="195"/>
                </a:cubicBezTo>
                <a:cubicBezTo>
                  <a:pt x="91" y="196"/>
                  <a:pt x="112" y="197"/>
                  <a:pt x="120" y="224"/>
                </a:cubicBezTo>
                <a:cubicBezTo>
                  <a:pt x="134" y="214"/>
                  <a:pt x="134" y="214"/>
                  <a:pt x="134" y="214"/>
                </a:cubicBezTo>
                <a:cubicBezTo>
                  <a:pt x="129" y="197"/>
                  <a:pt x="129" y="197"/>
                  <a:pt x="129" y="197"/>
                </a:cubicBezTo>
                <a:cubicBezTo>
                  <a:pt x="152" y="169"/>
                  <a:pt x="152" y="169"/>
                  <a:pt x="152" y="169"/>
                </a:cubicBezTo>
                <a:cubicBezTo>
                  <a:pt x="161" y="165"/>
                  <a:pt x="161" y="165"/>
                  <a:pt x="161" y="165"/>
                </a:cubicBezTo>
                <a:cubicBezTo>
                  <a:pt x="165" y="148"/>
                  <a:pt x="165" y="148"/>
                  <a:pt x="165" y="148"/>
                </a:cubicBezTo>
                <a:cubicBezTo>
                  <a:pt x="177" y="136"/>
                  <a:pt x="177" y="136"/>
                  <a:pt x="177" y="136"/>
                </a:cubicBezTo>
                <a:cubicBezTo>
                  <a:pt x="184" y="115"/>
                  <a:pt x="184" y="115"/>
                  <a:pt x="184" y="115"/>
                </a:cubicBezTo>
                <a:cubicBezTo>
                  <a:pt x="179" y="106"/>
                  <a:pt x="179" y="106"/>
                  <a:pt x="179" y="106"/>
                </a:cubicBezTo>
                <a:cubicBezTo>
                  <a:pt x="177" y="65"/>
                  <a:pt x="177" y="65"/>
                  <a:pt x="177" y="65"/>
                </a:cubicBezTo>
                <a:cubicBezTo>
                  <a:pt x="215" y="48"/>
                  <a:pt x="215" y="48"/>
                  <a:pt x="215" y="48"/>
                </a:cubicBezTo>
                <a:cubicBezTo>
                  <a:pt x="216" y="47"/>
                  <a:pt x="216" y="47"/>
                  <a:pt x="216" y="47"/>
                </a:cubicBezTo>
                <a:cubicBezTo>
                  <a:pt x="217" y="47"/>
                  <a:pt x="217" y="47"/>
                  <a:pt x="217" y="47"/>
                </a:cubicBezTo>
                <a:cubicBezTo>
                  <a:pt x="224" y="44"/>
                  <a:pt x="224" y="44"/>
                  <a:pt x="224" y="44"/>
                </a:cubicBezTo>
                <a:cubicBezTo>
                  <a:pt x="227" y="48"/>
                  <a:pt x="227" y="48"/>
                  <a:pt x="227" y="48"/>
                </a:cubicBezTo>
                <a:cubicBezTo>
                  <a:pt x="260" y="51"/>
                  <a:pt x="260" y="51"/>
                  <a:pt x="260" y="51"/>
                </a:cubicBezTo>
                <a:cubicBezTo>
                  <a:pt x="260" y="98"/>
                  <a:pt x="260" y="98"/>
                  <a:pt x="260" y="98"/>
                </a:cubicBezTo>
                <a:cubicBezTo>
                  <a:pt x="275" y="118"/>
                  <a:pt x="275" y="118"/>
                  <a:pt x="275" y="118"/>
                </a:cubicBezTo>
                <a:cubicBezTo>
                  <a:pt x="279" y="117"/>
                  <a:pt x="279" y="117"/>
                  <a:pt x="279" y="117"/>
                </a:cubicBezTo>
                <a:cubicBezTo>
                  <a:pt x="280" y="109"/>
                  <a:pt x="280" y="109"/>
                  <a:pt x="280" y="109"/>
                </a:cubicBezTo>
                <a:cubicBezTo>
                  <a:pt x="321" y="88"/>
                  <a:pt x="321" y="88"/>
                  <a:pt x="321" y="88"/>
                </a:cubicBezTo>
                <a:cubicBezTo>
                  <a:pt x="351" y="86"/>
                  <a:pt x="351" y="86"/>
                  <a:pt x="351" y="86"/>
                </a:cubicBezTo>
                <a:cubicBezTo>
                  <a:pt x="342" y="38"/>
                  <a:pt x="342" y="38"/>
                  <a:pt x="342" y="38"/>
                </a:cubicBezTo>
                <a:cubicBezTo>
                  <a:pt x="354" y="30"/>
                  <a:pt x="354" y="30"/>
                  <a:pt x="354" y="30"/>
                </a:cubicBezTo>
                <a:cubicBezTo>
                  <a:pt x="358" y="11"/>
                  <a:pt x="358" y="11"/>
                  <a:pt x="358" y="11"/>
                </a:cubicBezTo>
                <a:cubicBezTo>
                  <a:pt x="420" y="0"/>
                  <a:pt x="420" y="0"/>
                  <a:pt x="420" y="0"/>
                </a:cubicBezTo>
                <a:cubicBezTo>
                  <a:pt x="431" y="21"/>
                  <a:pt x="431" y="21"/>
                  <a:pt x="431" y="21"/>
                </a:cubicBezTo>
                <a:cubicBezTo>
                  <a:pt x="469" y="21"/>
                  <a:pt x="469" y="21"/>
                  <a:pt x="469" y="21"/>
                </a:cubicBezTo>
                <a:cubicBezTo>
                  <a:pt x="489" y="51"/>
                  <a:pt x="489" y="51"/>
                  <a:pt x="489" y="51"/>
                </a:cubicBezTo>
                <a:cubicBezTo>
                  <a:pt x="504" y="53"/>
                  <a:pt x="504" y="53"/>
                  <a:pt x="504" y="53"/>
                </a:cubicBezTo>
                <a:cubicBezTo>
                  <a:pt x="530" y="70"/>
                  <a:pt x="530" y="70"/>
                  <a:pt x="530" y="70"/>
                </a:cubicBezTo>
                <a:cubicBezTo>
                  <a:pt x="548" y="110"/>
                  <a:pt x="548" y="110"/>
                  <a:pt x="548" y="110"/>
                </a:cubicBezTo>
                <a:cubicBezTo>
                  <a:pt x="525" y="126"/>
                  <a:pt x="525" y="126"/>
                  <a:pt x="525" y="126"/>
                </a:cubicBezTo>
                <a:cubicBezTo>
                  <a:pt x="527" y="127"/>
                  <a:pt x="527" y="127"/>
                  <a:pt x="527" y="127"/>
                </a:cubicBezTo>
                <a:cubicBezTo>
                  <a:pt x="525" y="141"/>
                  <a:pt x="525" y="141"/>
                  <a:pt x="525" y="141"/>
                </a:cubicBezTo>
                <a:cubicBezTo>
                  <a:pt x="530" y="148"/>
                  <a:pt x="530" y="148"/>
                  <a:pt x="530" y="148"/>
                </a:cubicBezTo>
                <a:cubicBezTo>
                  <a:pt x="525" y="174"/>
                  <a:pt x="525" y="174"/>
                  <a:pt x="525" y="174"/>
                </a:cubicBezTo>
                <a:cubicBezTo>
                  <a:pt x="529" y="185"/>
                  <a:pt x="529" y="185"/>
                  <a:pt x="529" y="185"/>
                </a:cubicBezTo>
                <a:cubicBezTo>
                  <a:pt x="517" y="230"/>
                  <a:pt x="517" y="230"/>
                  <a:pt x="517" y="230"/>
                </a:cubicBezTo>
                <a:cubicBezTo>
                  <a:pt x="512" y="232"/>
                  <a:pt x="512" y="232"/>
                  <a:pt x="512" y="232"/>
                </a:cubicBezTo>
                <a:cubicBezTo>
                  <a:pt x="515" y="232"/>
                  <a:pt x="515" y="232"/>
                  <a:pt x="515" y="232"/>
                </a:cubicBezTo>
                <a:cubicBezTo>
                  <a:pt x="512" y="253"/>
                  <a:pt x="512" y="253"/>
                  <a:pt x="512" y="253"/>
                </a:cubicBezTo>
                <a:cubicBezTo>
                  <a:pt x="527" y="269"/>
                  <a:pt x="527" y="269"/>
                  <a:pt x="527" y="269"/>
                </a:cubicBezTo>
                <a:cubicBezTo>
                  <a:pt x="522" y="274"/>
                  <a:pt x="522" y="274"/>
                  <a:pt x="522" y="274"/>
                </a:cubicBezTo>
                <a:cubicBezTo>
                  <a:pt x="550" y="269"/>
                  <a:pt x="550" y="269"/>
                  <a:pt x="550" y="269"/>
                </a:cubicBezTo>
                <a:cubicBezTo>
                  <a:pt x="596" y="272"/>
                  <a:pt x="596" y="272"/>
                  <a:pt x="596" y="272"/>
                </a:cubicBezTo>
                <a:cubicBezTo>
                  <a:pt x="582" y="299"/>
                  <a:pt x="582" y="299"/>
                  <a:pt x="582" y="299"/>
                </a:cubicBezTo>
                <a:cubicBezTo>
                  <a:pt x="573" y="317"/>
                  <a:pt x="562" y="334"/>
                  <a:pt x="550" y="349"/>
                </a:cubicBezTo>
                <a:cubicBezTo>
                  <a:pt x="546" y="400"/>
                  <a:pt x="546" y="400"/>
                  <a:pt x="546" y="400"/>
                </a:cubicBezTo>
                <a:cubicBezTo>
                  <a:pt x="562" y="406"/>
                  <a:pt x="562" y="406"/>
                  <a:pt x="562" y="406"/>
                </a:cubicBezTo>
                <a:cubicBezTo>
                  <a:pt x="554" y="427"/>
                  <a:pt x="554" y="427"/>
                  <a:pt x="554" y="427"/>
                </a:cubicBezTo>
                <a:cubicBezTo>
                  <a:pt x="554" y="430"/>
                  <a:pt x="562" y="449"/>
                  <a:pt x="602" y="481"/>
                </a:cubicBezTo>
                <a:cubicBezTo>
                  <a:pt x="614" y="487"/>
                  <a:pt x="629" y="495"/>
                  <a:pt x="645" y="502"/>
                </a:cubicBezTo>
                <a:cubicBezTo>
                  <a:pt x="683" y="521"/>
                  <a:pt x="716" y="537"/>
                  <a:pt x="732" y="558"/>
                </a:cubicBezTo>
                <a:cubicBezTo>
                  <a:pt x="736" y="564"/>
                  <a:pt x="736" y="564"/>
                  <a:pt x="736" y="564"/>
                </a:cubicBezTo>
                <a:cubicBezTo>
                  <a:pt x="736" y="565"/>
                  <a:pt x="736" y="565"/>
                  <a:pt x="736" y="565"/>
                </a:cubicBezTo>
                <a:cubicBezTo>
                  <a:pt x="743" y="576"/>
                  <a:pt x="743" y="587"/>
                  <a:pt x="741" y="594"/>
                </a:cubicBezTo>
                <a:cubicBezTo>
                  <a:pt x="737" y="613"/>
                  <a:pt x="737" y="613"/>
                  <a:pt x="737" y="613"/>
                </a:cubicBezTo>
                <a:cubicBezTo>
                  <a:pt x="718" y="611"/>
                  <a:pt x="718" y="611"/>
                  <a:pt x="718" y="611"/>
                </a:cubicBezTo>
                <a:cubicBezTo>
                  <a:pt x="689" y="605"/>
                  <a:pt x="689" y="605"/>
                  <a:pt x="689" y="605"/>
                </a:cubicBezTo>
                <a:cubicBezTo>
                  <a:pt x="676" y="603"/>
                  <a:pt x="666" y="602"/>
                  <a:pt x="658" y="602"/>
                </a:cubicBezTo>
                <a:cubicBezTo>
                  <a:pt x="641" y="602"/>
                  <a:pt x="630" y="606"/>
                  <a:pt x="623" y="616"/>
                </a:cubicBezTo>
                <a:cubicBezTo>
                  <a:pt x="618" y="625"/>
                  <a:pt x="609" y="629"/>
                  <a:pt x="599" y="629"/>
                </a:cubicBezTo>
                <a:cubicBezTo>
                  <a:pt x="589" y="629"/>
                  <a:pt x="579" y="625"/>
                  <a:pt x="568" y="618"/>
                </a:cubicBezTo>
                <a:cubicBezTo>
                  <a:pt x="562" y="614"/>
                  <a:pt x="556" y="609"/>
                  <a:pt x="551" y="605"/>
                </a:cubicBezTo>
                <a:cubicBezTo>
                  <a:pt x="547" y="613"/>
                  <a:pt x="537" y="627"/>
                  <a:pt x="508" y="627"/>
                </a:cubicBezTo>
                <a:cubicBezTo>
                  <a:pt x="505" y="627"/>
                  <a:pt x="501" y="627"/>
                  <a:pt x="497" y="627"/>
                </a:cubicBezTo>
                <a:cubicBezTo>
                  <a:pt x="481" y="625"/>
                  <a:pt x="452" y="618"/>
                  <a:pt x="441" y="604"/>
                </a:cubicBezTo>
                <a:cubicBezTo>
                  <a:pt x="427" y="589"/>
                  <a:pt x="384" y="572"/>
                  <a:pt x="353" y="570"/>
                </a:cubicBezTo>
                <a:cubicBezTo>
                  <a:pt x="348" y="569"/>
                  <a:pt x="348" y="569"/>
                  <a:pt x="348" y="569"/>
                </a:cubicBezTo>
                <a:cubicBezTo>
                  <a:pt x="340" y="569"/>
                  <a:pt x="337" y="571"/>
                  <a:pt x="337" y="571"/>
                </a:cubicBezTo>
                <a:cubicBezTo>
                  <a:pt x="337" y="570"/>
                  <a:pt x="339" y="569"/>
                  <a:pt x="340" y="567"/>
                </a:cubicBezTo>
                <a:cubicBezTo>
                  <a:pt x="322" y="564"/>
                  <a:pt x="322" y="564"/>
                  <a:pt x="322" y="564"/>
                </a:cubicBezTo>
                <a:cubicBezTo>
                  <a:pt x="315" y="574"/>
                  <a:pt x="308" y="581"/>
                  <a:pt x="297" y="581"/>
                </a:cubicBezTo>
                <a:cubicBezTo>
                  <a:pt x="281" y="581"/>
                  <a:pt x="275" y="567"/>
                  <a:pt x="273" y="562"/>
                </a:cubicBezTo>
                <a:cubicBezTo>
                  <a:pt x="273" y="562"/>
                  <a:pt x="273" y="561"/>
                  <a:pt x="272" y="561"/>
                </a:cubicBezTo>
                <a:cubicBezTo>
                  <a:pt x="265" y="565"/>
                  <a:pt x="253" y="583"/>
                  <a:pt x="250" y="594"/>
                </a:cubicBezTo>
                <a:cubicBezTo>
                  <a:pt x="249" y="599"/>
                  <a:pt x="249" y="599"/>
                  <a:pt x="249" y="599"/>
                </a:cubicBezTo>
                <a:cubicBezTo>
                  <a:pt x="241" y="609"/>
                  <a:pt x="241" y="609"/>
                  <a:pt x="241" y="609"/>
                </a:cubicBezTo>
                <a:cubicBezTo>
                  <a:pt x="243" y="610"/>
                  <a:pt x="243" y="610"/>
                  <a:pt x="243" y="610"/>
                </a:cubicBezTo>
                <a:cubicBezTo>
                  <a:pt x="253" y="652"/>
                  <a:pt x="253" y="652"/>
                  <a:pt x="253" y="652"/>
                </a:cubicBezTo>
                <a:cubicBezTo>
                  <a:pt x="242" y="661"/>
                  <a:pt x="242" y="661"/>
                  <a:pt x="242" y="661"/>
                </a:cubicBezTo>
                <a:cubicBezTo>
                  <a:pt x="248" y="669"/>
                  <a:pt x="248" y="669"/>
                  <a:pt x="248" y="669"/>
                </a:cubicBezTo>
                <a:cubicBezTo>
                  <a:pt x="242" y="682"/>
                  <a:pt x="242" y="682"/>
                  <a:pt x="242" y="682"/>
                </a:cubicBezTo>
                <a:cubicBezTo>
                  <a:pt x="244" y="689"/>
                  <a:pt x="244" y="689"/>
                  <a:pt x="244" y="689"/>
                </a:cubicBezTo>
                <a:cubicBezTo>
                  <a:pt x="220" y="720"/>
                  <a:pt x="220" y="720"/>
                  <a:pt x="220" y="720"/>
                </a:cubicBezTo>
                <a:lnTo>
                  <a:pt x="205" y="710"/>
                </a:lnTo>
                <a:close/>
                <a:moveTo>
                  <a:pt x="527" y="374"/>
                </a:moveTo>
                <a:cubicBezTo>
                  <a:pt x="528" y="372"/>
                  <a:pt x="528" y="372"/>
                  <a:pt x="528" y="372"/>
                </a:cubicBezTo>
                <a:cubicBezTo>
                  <a:pt x="528" y="373"/>
                  <a:pt x="528" y="373"/>
                  <a:pt x="527" y="373"/>
                </a:cubicBezTo>
                <a:cubicBezTo>
                  <a:pt x="527" y="373"/>
                  <a:pt x="527" y="373"/>
                  <a:pt x="527" y="374"/>
                </a:cubicBezTo>
                <a:close/>
                <a:moveTo>
                  <a:pt x="127" y="260"/>
                </a:moveTo>
                <a:cubicBezTo>
                  <a:pt x="131" y="250"/>
                  <a:pt x="131" y="250"/>
                  <a:pt x="131" y="250"/>
                </a:cubicBezTo>
                <a:cubicBezTo>
                  <a:pt x="122" y="235"/>
                  <a:pt x="122" y="235"/>
                  <a:pt x="122" y="235"/>
                </a:cubicBezTo>
                <a:cubicBezTo>
                  <a:pt x="112" y="251"/>
                  <a:pt x="112" y="251"/>
                  <a:pt x="112" y="251"/>
                </a:cubicBezTo>
                <a:cubicBezTo>
                  <a:pt x="118" y="256"/>
                  <a:pt x="118" y="256"/>
                  <a:pt x="118" y="256"/>
                </a:cubicBezTo>
                <a:lnTo>
                  <a:pt x="127" y="260"/>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2"/>
          <p:cNvSpPr>
            <a:spLocks/>
          </p:cNvSpPr>
          <p:nvPr/>
        </p:nvSpPr>
        <p:spPr bwMode="auto">
          <a:xfrm>
            <a:off x="7637463" y="2459038"/>
            <a:ext cx="1000125" cy="790575"/>
          </a:xfrm>
          <a:custGeom>
            <a:avLst/>
            <a:gdLst>
              <a:gd name="T0" fmla="*/ 205 w 630"/>
              <a:gd name="T1" fmla="*/ 480 h 498"/>
              <a:gd name="T2" fmla="*/ 185 w 630"/>
              <a:gd name="T3" fmla="*/ 496 h 498"/>
              <a:gd name="T4" fmla="*/ 112 w 630"/>
              <a:gd name="T5" fmla="*/ 426 h 498"/>
              <a:gd name="T6" fmla="*/ 86 w 630"/>
              <a:gd name="T7" fmla="*/ 349 h 498"/>
              <a:gd name="T8" fmla="*/ 60 w 630"/>
              <a:gd name="T9" fmla="*/ 345 h 498"/>
              <a:gd name="T10" fmla="*/ 0 w 630"/>
              <a:gd name="T11" fmla="*/ 233 h 498"/>
              <a:gd name="T12" fmla="*/ 32 w 630"/>
              <a:gd name="T13" fmla="*/ 179 h 498"/>
              <a:gd name="T14" fmla="*/ 132 w 630"/>
              <a:gd name="T15" fmla="*/ 123 h 498"/>
              <a:gd name="T16" fmla="*/ 189 w 630"/>
              <a:gd name="T17" fmla="*/ 125 h 498"/>
              <a:gd name="T18" fmla="*/ 247 w 630"/>
              <a:gd name="T19" fmla="*/ 87 h 498"/>
              <a:gd name="T20" fmla="*/ 287 w 630"/>
              <a:gd name="T21" fmla="*/ 89 h 498"/>
              <a:gd name="T22" fmla="*/ 297 w 630"/>
              <a:gd name="T23" fmla="*/ 65 h 498"/>
              <a:gd name="T24" fmla="*/ 327 w 630"/>
              <a:gd name="T25" fmla="*/ 63 h 498"/>
              <a:gd name="T26" fmla="*/ 327 w 630"/>
              <a:gd name="T27" fmla="*/ 54 h 498"/>
              <a:gd name="T28" fmla="*/ 401 w 630"/>
              <a:gd name="T29" fmla="*/ 28 h 498"/>
              <a:gd name="T30" fmla="*/ 407 w 630"/>
              <a:gd name="T31" fmla="*/ 38 h 498"/>
              <a:gd name="T32" fmla="*/ 443 w 630"/>
              <a:gd name="T33" fmla="*/ 0 h 498"/>
              <a:gd name="T34" fmla="*/ 459 w 630"/>
              <a:gd name="T35" fmla="*/ 65 h 498"/>
              <a:gd name="T36" fmla="*/ 473 w 630"/>
              <a:gd name="T37" fmla="*/ 59 h 498"/>
              <a:gd name="T38" fmla="*/ 483 w 630"/>
              <a:gd name="T39" fmla="*/ 73 h 498"/>
              <a:gd name="T40" fmla="*/ 493 w 630"/>
              <a:gd name="T41" fmla="*/ 69 h 498"/>
              <a:gd name="T42" fmla="*/ 543 w 630"/>
              <a:gd name="T43" fmla="*/ 91 h 498"/>
              <a:gd name="T44" fmla="*/ 593 w 630"/>
              <a:gd name="T45" fmla="*/ 111 h 498"/>
              <a:gd name="T46" fmla="*/ 591 w 630"/>
              <a:gd name="T47" fmla="*/ 225 h 498"/>
              <a:gd name="T48" fmla="*/ 630 w 630"/>
              <a:gd name="T49" fmla="*/ 289 h 498"/>
              <a:gd name="T50" fmla="*/ 615 w 630"/>
              <a:gd name="T51" fmla="*/ 311 h 498"/>
              <a:gd name="T52" fmla="*/ 623 w 630"/>
              <a:gd name="T53" fmla="*/ 331 h 498"/>
              <a:gd name="T54" fmla="*/ 613 w 630"/>
              <a:gd name="T55" fmla="*/ 359 h 498"/>
              <a:gd name="T56" fmla="*/ 595 w 630"/>
              <a:gd name="T57" fmla="*/ 410 h 498"/>
              <a:gd name="T58" fmla="*/ 547 w 630"/>
              <a:gd name="T59" fmla="*/ 408 h 498"/>
              <a:gd name="T60" fmla="*/ 487 w 630"/>
              <a:gd name="T61" fmla="*/ 446 h 498"/>
              <a:gd name="T62" fmla="*/ 449 w 630"/>
              <a:gd name="T63" fmla="*/ 430 h 498"/>
              <a:gd name="T64" fmla="*/ 421 w 630"/>
              <a:gd name="T65" fmla="*/ 432 h 498"/>
              <a:gd name="T66" fmla="*/ 405 w 630"/>
              <a:gd name="T67" fmla="*/ 422 h 498"/>
              <a:gd name="T68" fmla="*/ 381 w 630"/>
              <a:gd name="T69" fmla="*/ 432 h 498"/>
              <a:gd name="T70" fmla="*/ 371 w 630"/>
              <a:gd name="T71" fmla="*/ 426 h 498"/>
              <a:gd name="T72" fmla="*/ 327 w 630"/>
              <a:gd name="T73" fmla="*/ 478 h 498"/>
              <a:gd name="T74" fmla="*/ 307 w 630"/>
              <a:gd name="T75" fmla="*/ 458 h 498"/>
              <a:gd name="T76" fmla="*/ 285 w 630"/>
              <a:gd name="T77" fmla="*/ 472 h 498"/>
              <a:gd name="T78" fmla="*/ 281 w 630"/>
              <a:gd name="T79" fmla="*/ 468 h 498"/>
              <a:gd name="T80" fmla="*/ 245 w 630"/>
              <a:gd name="T81" fmla="*/ 498 h 498"/>
              <a:gd name="T82" fmla="*/ 205 w 630"/>
              <a:gd name="T83" fmla="*/ 48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0" h="498">
                <a:moveTo>
                  <a:pt x="205" y="480"/>
                </a:moveTo>
                <a:lnTo>
                  <a:pt x="185" y="496"/>
                </a:lnTo>
                <a:lnTo>
                  <a:pt x="112" y="426"/>
                </a:lnTo>
                <a:lnTo>
                  <a:pt x="86" y="349"/>
                </a:lnTo>
                <a:lnTo>
                  <a:pt x="60" y="345"/>
                </a:lnTo>
                <a:lnTo>
                  <a:pt x="0" y="233"/>
                </a:lnTo>
                <a:lnTo>
                  <a:pt x="32" y="179"/>
                </a:lnTo>
                <a:lnTo>
                  <a:pt x="132" y="123"/>
                </a:lnTo>
                <a:lnTo>
                  <a:pt x="189" y="125"/>
                </a:lnTo>
                <a:lnTo>
                  <a:pt x="247" y="87"/>
                </a:lnTo>
                <a:lnTo>
                  <a:pt x="287" y="89"/>
                </a:lnTo>
                <a:lnTo>
                  <a:pt x="297" y="65"/>
                </a:lnTo>
                <a:lnTo>
                  <a:pt x="327" y="63"/>
                </a:lnTo>
                <a:lnTo>
                  <a:pt x="327" y="54"/>
                </a:lnTo>
                <a:lnTo>
                  <a:pt x="401" y="28"/>
                </a:lnTo>
                <a:lnTo>
                  <a:pt x="407" y="38"/>
                </a:lnTo>
                <a:lnTo>
                  <a:pt x="443" y="0"/>
                </a:lnTo>
                <a:lnTo>
                  <a:pt x="459" y="65"/>
                </a:lnTo>
                <a:lnTo>
                  <a:pt x="473" y="59"/>
                </a:lnTo>
                <a:lnTo>
                  <a:pt x="483" y="73"/>
                </a:lnTo>
                <a:lnTo>
                  <a:pt x="493" y="69"/>
                </a:lnTo>
                <a:lnTo>
                  <a:pt x="543" y="91"/>
                </a:lnTo>
                <a:lnTo>
                  <a:pt x="593" y="111"/>
                </a:lnTo>
                <a:lnTo>
                  <a:pt x="591" y="225"/>
                </a:lnTo>
                <a:lnTo>
                  <a:pt x="630" y="289"/>
                </a:lnTo>
                <a:lnTo>
                  <a:pt x="615" y="311"/>
                </a:lnTo>
                <a:lnTo>
                  <a:pt x="623" y="331"/>
                </a:lnTo>
                <a:lnTo>
                  <a:pt x="613" y="359"/>
                </a:lnTo>
                <a:lnTo>
                  <a:pt x="595" y="410"/>
                </a:lnTo>
                <a:lnTo>
                  <a:pt x="547" y="408"/>
                </a:lnTo>
                <a:lnTo>
                  <a:pt x="487" y="446"/>
                </a:lnTo>
                <a:lnTo>
                  <a:pt x="449" y="430"/>
                </a:lnTo>
                <a:lnTo>
                  <a:pt x="421" y="432"/>
                </a:lnTo>
                <a:lnTo>
                  <a:pt x="405" y="422"/>
                </a:lnTo>
                <a:lnTo>
                  <a:pt x="381" y="432"/>
                </a:lnTo>
                <a:lnTo>
                  <a:pt x="371" y="426"/>
                </a:lnTo>
                <a:lnTo>
                  <a:pt x="327" y="478"/>
                </a:lnTo>
                <a:lnTo>
                  <a:pt x="307" y="458"/>
                </a:lnTo>
                <a:lnTo>
                  <a:pt x="285" y="472"/>
                </a:lnTo>
                <a:lnTo>
                  <a:pt x="281" y="468"/>
                </a:lnTo>
                <a:lnTo>
                  <a:pt x="245" y="498"/>
                </a:lnTo>
                <a:lnTo>
                  <a:pt x="205" y="480"/>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3"/>
          <p:cNvSpPr>
            <a:spLocks/>
          </p:cNvSpPr>
          <p:nvPr/>
        </p:nvSpPr>
        <p:spPr bwMode="auto">
          <a:xfrm>
            <a:off x="7516813" y="2009776"/>
            <a:ext cx="2100262" cy="2752725"/>
          </a:xfrm>
          <a:custGeom>
            <a:avLst/>
            <a:gdLst>
              <a:gd name="T0" fmla="*/ 293 w 660"/>
              <a:gd name="T1" fmla="*/ 846 h 870"/>
              <a:gd name="T2" fmla="*/ 249 w 660"/>
              <a:gd name="T3" fmla="*/ 843 h 870"/>
              <a:gd name="T4" fmla="*/ 221 w 660"/>
              <a:gd name="T5" fmla="*/ 839 h 870"/>
              <a:gd name="T6" fmla="*/ 132 w 660"/>
              <a:gd name="T7" fmla="*/ 831 h 870"/>
              <a:gd name="T8" fmla="*/ 59 w 660"/>
              <a:gd name="T9" fmla="*/ 725 h 870"/>
              <a:gd name="T10" fmla="*/ 59 w 660"/>
              <a:gd name="T11" fmla="*/ 656 h 870"/>
              <a:gd name="T12" fmla="*/ 78 w 660"/>
              <a:gd name="T13" fmla="*/ 633 h 870"/>
              <a:gd name="T14" fmla="*/ 85 w 660"/>
              <a:gd name="T15" fmla="*/ 587 h 870"/>
              <a:gd name="T16" fmla="*/ 19 w 660"/>
              <a:gd name="T17" fmla="*/ 538 h 870"/>
              <a:gd name="T18" fmla="*/ 0 w 660"/>
              <a:gd name="T19" fmla="*/ 485 h 870"/>
              <a:gd name="T20" fmla="*/ 102 w 660"/>
              <a:gd name="T21" fmla="*/ 433 h 870"/>
              <a:gd name="T22" fmla="*/ 119 w 660"/>
              <a:gd name="T23" fmla="*/ 395 h 870"/>
              <a:gd name="T24" fmla="*/ 164 w 660"/>
              <a:gd name="T25" fmla="*/ 310 h 870"/>
              <a:gd name="T26" fmla="*/ 181 w 660"/>
              <a:gd name="T27" fmla="*/ 332 h 870"/>
              <a:gd name="T28" fmla="*/ 215 w 660"/>
              <a:gd name="T29" fmla="*/ 303 h 870"/>
              <a:gd name="T30" fmla="*/ 258 w 660"/>
              <a:gd name="T31" fmla="*/ 318 h 870"/>
              <a:gd name="T32" fmla="*/ 301 w 660"/>
              <a:gd name="T33" fmla="*/ 306 h 870"/>
              <a:gd name="T34" fmla="*/ 305 w 660"/>
              <a:gd name="T35" fmla="*/ 286 h 870"/>
              <a:gd name="T36" fmla="*/ 279 w 660"/>
              <a:gd name="T37" fmla="*/ 219 h 870"/>
              <a:gd name="T38" fmla="*/ 321 w 660"/>
              <a:gd name="T39" fmla="*/ 139 h 870"/>
              <a:gd name="T40" fmla="*/ 321 w 660"/>
              <a:gd name="T41" fmla="*/ 116 h 870"/>
              <a:gd name="T42" fmla="*/ 388 w 660"/>
              <a:gd name="T43" fmla="*/ 40 h 870"/>
              <a:gd name="T44" fmla="*/ 438 w 660"/>
              <a:gd name="T45" fmla="*/ 0 h 870"/>
              <a:gd name="T46" fmla="*/ 466 w 660"/>
              <a:gd name="T47" fmla="*/ 61 h 870"/>
              <a:gd name="T48" fmla="*/ 466 w 660"/>
              <a:gd name="T49" fmla="*/ 96 h 870"/>
              <a:gd name="T50" fmla="*/ 572 w 660"/>
              <a:gd name="T51" fmla="*/ 135 h 870"/>
              <a:gd name="T52" fmla="*/ 510 w 660"/>
              <a:gd name="T53" fmla="*/ 279 h 870"/>
              <a:gd name="T54" fmla="*/ 531 w 660"/>
              <a:gd name="T55" fmla="*/ 306 h 870"/>
              <a:gd name="T56" fmla="*/ 509 w 660"/>
              <a:gd name="T57" fmla="*/ 446 h 870"/>
              <a:gd name="T58" fmla="*/ 500 w 660"/>
              <a:gd name="T59" fmla="*/ 461 h 870"/>
              <a:gd name="T60" fmla="*/ 507 w 660"/>
              <a:gd name="T61" fmla="*/ 475 h 870"/>
              <a:gd name="T62" fmla="*/ 518 w 660"/>
              <a:gd name="T63" fmla="*/ 497 h 870"/>
              <a:gd name="T64" fmla="*/ 579 w 660"/>
              <a:gd name="T65" fmla="*/ 491 h 870"/>
              <a:gd name="T66" fmla="*/ 595 w 660"/>
              <a:gd name="T67" fmla="*/ 510 h 870"/>
              <a:gd name="T68" fmla="*/ 603 w 660"/>
              <a:gd name="T69" fmla="*/ 544 h 870"/>
              <a:gd name="T70" fmla="*/ 648 w 660"/>
              <a:gd name="T71" fmla="*/ 575 h 870"/>
              <a:gd name="T72" fmla="*/ 660 w 660"/>
              <a:gd name="T73" fmla="*/ 613 h 870"/>
              <a:gd name="T74" fmla="*/ 653 w 660"/>
              <a:gd name="T75" fmla="*/ 644 h 870"/>
              <a:gd name="T76" fmla="*/ 641 w 660"/>
              <a:gd name="T77" fmla="*/ 687 h 870"/>
              <a:gd name="T78" fmla="*/ 580 w 660"/>
              <a:gd name="T79" fmla="*/ 696 h 870"/>
              <a:gd name="T80" fmla="*/ 557 w 660"/>
              <a:gd name="T81" fmla="*/ 706 h 870"/>
              <a:gd name="T82" fmla="*/ 514 w 660"/>
              <a:gd name="T83" fmla="*/ 715 h 870"/>
              <a:gd name="T84" fmla="*/ 465 w 660"/>
              <a:gd name="T85" fmla="*/ 716 h 870"/>
              <a:gd name="T86" fmla="*/ 420 w 660"/>
              <a:gd name="T87" fmla="*/ 730 h 870"/>
              <a:gd name="T88" fmla="*/ 393 w 660"/>
              <a:gd name="T89" fmla="*/ 771 h 870"/>
              <a:gd name="T90" fmla="*/ 394 w 660"/>
              <a:gd name="T91" fmla="*/ 790 h 870"/>
              <a:gd name="T92" fmla="*/ 375 w 660"/>
              <a:gd name="T93" fmla="*/ 832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0" h="870">
                <a:moveTo>
                  <a:pt x="348" y="857"/>
                </a:moveTo>
                <a:cubicBezTo>
                  <a:pt x="339" y="865"/>
                  <a:pt x="339" y="865"/>
                  <a:pt x="339" y="865"/>
                </a:cubicBezTo>
                <a:cubicBezTo>
                  <a:pt x="293" y="846"/>
                  <a:pt x="293" y="846"/>
                  <a:pt x="293" y="846"/>
                </a:cubicBezTo>
                <a:cubicBezTo>
                  <a:pt x="252" y="847"/>
                  <a:pt x="252" y="847"/>
                  <a:pt x="252" y="847"/>
                </a:cubicBezTo>
                <a:cubicBezTo>
                  <a:pt x="251" y="842"/>
                  <a:pt x="251" y="842"/>
                  <a:pt x="251" y="842"/>
                </a:cubicBezTo>
                <a:cubicBezTo>
                  <a:pt x="249" y="843"/>
                  <a:pt x="249" y="843"/>
                  <a:pt x="249" y="843"/>
                </a:cubicBezTo>
                <a:cubicBezTo>
                  <a:pt x="240" y="837"/>
                  <a:pt x="240" y="837"/>
                  <a:pt x="240" y="837"/>
                </a:cubicBezTo>
                <a:cubicBezTo>
                  <a:pt x="235" y="839"/>
                  <a:pt x="230" y="840"/>
                  <a:pt x="226" y="840"/>
                </a:cubicBezTo>
                <a:cubicBezTo>
                  <a:pt x="225" y="840"/>
                  <a:pt x="223" y="840"/>
                  <a:pt x="221" y="839"/>
                </a:cubicBezTo>
                <a:cubicBezTo>
                  <a:pt x="211" y="850"/>
                  <a:pt x="211" y="850"/>
                  <a:pt x="211" y="850"/>
                </a:cubicBezTo>
                <a:cubicBezTo>
                  <a:pt x="160" y="834"/>
                  <a:pt x="160" y="834"/>
                  <a:pt x="160" y="834"/>
                </a:cubicBezTo>
                <a:cubicBezTo>
                  <a:pt x="132" y="831"/>
                  <a:pt x="132" y="831"/>
                  <a:pt x="132" y="831"/>
                </a:cubicBezTo>
                <a:cubicBezTo>
                  <a:pt x="95" y="794"/>
                  <a:pt x="95" y="794"/>
                  <a:pt x="95" y="794"/>
                </a:cubicBezTo>
                <a:cubicBezTo>
                  <a:pt x="90" y="778"/>
                  <a:pt x="90" y="778"/>
                  <a:pt x="90" y="778"/>
                </a:cubicBezTo>
                <a:cubicBezTo>
                  <a:pt x="59" y="725"/>
                  <a:pt x="59" y="725"/>
                  <a:pt x="59" y="725"/>
                </a:cubicBezTo>
                <a:cubicBezTo>
                  <a:pt x="71" y="715"/>
                  <a:pt x="71" y="715"/>
                  <a:pt x="71" y="715"/>
                </a:cubicBezTo>
                <a:cubicBezTo>
                  <a:pt x="54" y="693"/>
                  <a:pt x="54" y="693"/>
                  <a:pt x="54" y="693"/>
                </a:cubicBezTo>
                <a:cubicBezTo>
                  <a:pt x="59" y="656"/>
                  <a:pt x="59" y="656"/>
                  <a:pt x="59" y="656"/>
                </a:cubicBezTo>
                <a:cubicBezTo>
                  <a:pt x="73" y="651"/>
                  <a:pt x="73" y="651"/>
                  <a:pt x="73" y="651"/>
                </a:cubicBezTo>
                <a:cubicBezTo>
                  <a:pt x="79" y="643"/>
                  <a:pt x="79" y="643"/>
                  <a:pt x="79" y="643"/>
                </a:cubicBezTo>
                <a:cubicBezTo>
                  <a:pt x="78" y="633"/>
                  <a:pt x="78" y="633"/>
                  <a:pt x="78" y="633"/>
                </a:cubicBezTo>
                <a:cubicBezTo>
                  <a:pt x="93" y="612"/>
                  <a:pt x="93" y="612"/>
                  <a:pt x="93" y="612"/>
                </a:cubicBezTo>
                <a:cubicBezTo>
                  <a:pt x="90" y="591"/>
                  <a:pt x="90" y="591"/>
                  <a:pt x="90" y="591"/>
                </a:cubicBezTo>
                <a:cubicBezTo>
                  <a:pt x="85" y="587"/>
                  <a:pt x="85" y="587"/>
                  <a:pt x="85" y="587"/>
                </a:cubicBezTo>
                <a:cubicBezTo>
                  <a:pt x="55" y="585"/>
                  <a:pt x="55" y="585"/>
                  <a:pt x="55" y="585"/>
                </a:cubicBezTo>
                <a:cubicBezTo>
                  <a:pt x="27" y="559"/>
                  <a:pt x="27" y="559"/>
                  <a:pt x="27" y="559"/>
                </a:cubicBezTo>
                <a:cubicBezTo>
                  <a:pt x="19" y="538"/>
                  <a:pt x="19" y="538"/>
                  <a:pt x="19" y="538"/>
                </a:cubicBezTo>
                <a:cubicBezTo>
                  <a:pt x="23" y="531"/>
                  <a:pt x="23" y="531"/>
                  <a:pt x="23" y="531"/>
                </a:cubicBezTo>
                <a:cubicBezTo>
                  <a:pt x="12" y="522"/>
                  <a:pt x="5" y="510"/>
                  <a:pt x="3" y="496"/>
                </a:cubicBezTo>
                <a:cubicBezTo>
                  <a:pt x="0" y="485"/>
                  <a:pt x="0" y="485"/>
                  <a:pt x="0" y="485"/>
                </a:cubicBezTo>
                <a:cubicBezTo>
                  <a:pt x="50" y="443"/>
                  <a:pt x="50" y="443"/>
                  <a:pt x="50" y="443"/>
                </a:cubicBezTo>
                <a:cubicBezTo>
                  <a:pt x="63" y="451"/>
                  <a:pt x="63" y="451"/>
                  <a:pt x="63" y="451"/>
                </a:cubicBezTo>
                <a:cubicBezTo>
                  <a:pt x="102" y="433"/>
                  <a:pt x="102" y="433"/>
                  <a:pt x="102" y="433"/>
                </a:cubicBezTo>
                <a:cubicBezTo>
                  <a:pt x="118" y="432"/>
                  <a:pt x="118" y="432"/>
                  <a:pt x="118" y="432"/>
                </a:cubicBezTo>
                <a:cubicBezTo>
                  <a:pt x="116" y="427"/>
                  <a:pt x="116" y="427"/>
                  <a:pt x="116" y="427"/>
                </a:cubicBezTo>
                <a:cubicBezTo>
                  <a:pt x="119" y="395"/>
                  <a:pt x="119" y="395"/>
                  <a:pt x="119" y="395"/>
                </a:cubicBezTo>
                <a:cubicBezTo>
                  <a:pt x="126" y="387"/>
                  <a:pt x="126" y="387"/>
                  <a:pt x="126" y="387"/>
                </a:cubicBezTo>
                <a:cubicBezTo>
                  <a:pt x="101" y="363"/>
                  <a:pt x="101" y="363"/>
                  <a:pt x="101" y="363"/>
                </a:cubicBezTo>
                <a:cubicBezTo>
                  <a:pt x="164" y="310"/>
                  <a:pt x="164" y="310"/>
                  <a:pt x="164" y="310"/>
                </a:cubicBezTo>
                <a:cubicBezTo>
                  <a:pt x="164" y="334"/>
                  <a:pt x="164" y="334"/>
                  <a:pt x="164" y="334"/>
                </a:cubicBezTo>
                <a:cubicBezTo>
                  <a:pt x="176" y="329"/>
                  <a:pt x="176" y="329"/>
                  <a:pt x="176" y="329"/>
                </a:cubicBezTo>
                <a:cubicBezTo>
                  <a:pt x="181" y="332"/>
                  <a:pt x="181" y="332"/>
                  <a:pt x="181" y="332"/>
                </a:cubicBezTo>
                <a:cubicBezTo>
                  <a:pt x="197" y="322"/>
                  <a:pt x="197" y="322"/>
                  <a:pt x="197" y="322"/>
                </a:cubicBezTo>
                <a:cubicBezTo>
                  <a:pt x="199" y="323"/>
                  <a:pt x="199" y="323"/>
                  <a:pt x="199" y="323"/>
                </a:cubicBezTo>
                <a:cubicBezTo>
                  <a:pt x="215" y="303"/>
                  <a:pt x="215" y="303"/>
                  <a:pt x="215" y="303"/>
                </a:cubicBezTo>
                <a:cubicBezTo>
                  <a:pt x="233" y="315"/>
                  <a:pt x="233" y="315"/>
                  <a:pt x="233" y="315"/>
                </a:cubicBezTo>
                <a:cubicBezTo>
                  <a:pt x="246" y="310"/>
                  <a:pt x="246" y="310"/>
                  <a:pt x="246" y="310"/>
                </a:cubicBezTo>
                <a:cubicBezTo>
                  <a:pt x="258" y="318"/>
                  <a:pt x="258" y="318"/>
                  <a:pt x="258" y="318"/>
                </a:cubicBezTo>
                <a:cubicBezTo>
                  <a:pt x="268" y="317"/>
                  <a:pt x="268" y="317"/>
                  <a:pt x="268" y="317"/>
                </a:cubicBezTo>
                <a:cubicBezTo>
                  <a:pt x="277" y="321"/>
                  <a:pt x="277" y="321"/>
                  <a:pt x="277" y="321"/>
                </a:cubicBezTo>
                <a:cubicBezTo>
                  <a:pt x="301" y="306"/>
                  <a:pt x="301" y="306"/>
                  <a:pt x="301" y="306"/>
                </a:cubicBezTo>
                <a:cubicBezTo>
                  <a:pt x="306" y="306"/>
                  <a:pt x="306" y="306"/>
                  <a:pt x="306" y="306"/>
                </a:cubicBezTo>
                <a:cubicBezTo>
                  <a:pt x="300" y="293"/>
                  <a:pt x="300" y="293"/>
                  <a:pt x="300" y="293"/>
                </a:cubicBezTo>
                <a:cubicBezTo>
                  <a:pt x="305" y="286"/>
                  <a:pt x="305" y="286"/>
                  <a:pt x="305" y="286"/>
                </a:cubicBezTo>
                <a:cubicBezTo>
                  <a:pt x="292" y="265"/>
                  <a:pt x="292" y="265"/>
                  <a:pt x="292" y="265"/>
                </a:cubicBezTo>
                <a:cubicBezTo>
                  <a:pt x="293" y="225"/>
                  <a:pt x="293" y="225"/>
                  <a:pt x="293" y="225"/>
                </a:cubicBezTo>
                <a:cubicBezTo>
                  <a:pt x="279" y="219"/>
                  <a:pt x="279" y="219"/>
                  <a:pt x="279" y="219"/>
                </a:cubicBezTo>
                <a:cubicBezTo>
                  <a:pt x="285" y="168"/>
                  <a:pt x="285" y="168"/>
                  <a:pt x="285" y="168"/>
                </a:cubicBezTo>
                <a:cubicBezTo>
                  <a:pt x="312" y="158"/>
                  <a:pt x="312" y="158"/>
                  <a:pt x="312" y="158"/>
                </a:cubicBezTo>
                <a:cubicBezTo>
                  <a:pt x="321" y="139"/>
                  <a:pt x="321" y="139"/>
                  <a:pt x="321" y="139"/>
                </a:cubicBezTo>
                <a:cubicBezTo>
                  <a:pt x="340" y="132"/>
                  <a:pt x="340" y="132"/>
                  <a:pt x="340" y="132"/>
                </a:cubicBezTo>
                <a:cubicBezTo>
                  <a:pt x="340" y="130"/>
                  <a:pt x="340" y="130"/>
                  <a:pt x="340" y="130"/>
                </a:cubicBezTo>
                <a:cubicBezTo>
                  <a:pt x="321" y="116"/>
                  <a:pt x="321" y="116"/>
                  <a:pt x="321" y="116"/>
                </a:cubicBezTo>
                <a:cubicBezTo>
                  <a:pt x="342" y="73"/>
                  <a:pt x="342" y="73"/>
                  <a:pt x="342" y="73"/>
                </a:cubicBezTo>
                <a:cubicBezTo>
                  <a:pt x="358" y="71"/>
                  <a:pt x="358" y="71"/>
                  <a:pt x="358" y="71"/>
                </a:cubicBezTo>
                <a:cubicBezTo>
                  <a:pt x="388" y="40"/>
                  <a:pt x="388" y="40"/>
                  <a:pt x="388" y="40"/>
                </a:cubicBezTo>
                <a:cubicBezTo>
                  <a:pt x="385" y="29"/>
                  <a:pt x="385" y="29"/>
                  <a:pt x="385" y="29"/>
                </a:cubicBezTo>
                <a:cubicBezTo>
                  <a:pt x="405" y="10"/>
                  <a:pt x="405" y="10"/>
                  <a:pt x="405" y="10"/>
                </a:cubicBezTo>
                <a:cubicBezTo>
                  <a:pt x="438" y="0"/>
                  <a:pt x="438" y="0"/>
                  <a:pt x="438" y="0"/>
                </a:cubicBezTo>
                <a:cubicBezTo>
                  <a:pt x="464" y="18"/>
                  <a:pt x="464" y="18"/>
                  <a:pt x="464" y="18"/>
                </a:cubicBezTo>
                <a:cubicBezTo>
                  <a:pt x="475" y="45"/>
                  <a:pt x="475" y="45"/>
                  <a:pt x="475" y="45"/>
                </a:cubicBezTo>
                <a:cubicBezTo>
                  <a:pt x="466" y="61"/>
                  <a:pt x="466" y="61"/>
                  <a:pt x="466" y="61"/>
                </a:cubicBezTo>
                <a:cubicBezTo>
                  <a:pt x="468" y="77"/>
                  <a:pt x="468" y="77"/>
                  <a:pt x="468" y="77"/>
                </a:cubicBezTo>
                <a:cubicBezTo>
                  <a:pt x="461" y="89"/>
                  <a:pt x="461" y="89"/>
                  <a:pt x="461" y="89"/>
                </a:cubicBezTo>
                <a:cubicBezTo>
                  <a:pt x="466" y="96"/>
                  <a:pt x="466" y="96"/>
                  <a:pt x="466" y="96"/>
                </a:cubicBezTo>
                <a:cubicBezTo>
                  <a:pt x="491" y="110"/>
                  <a:pt x="491" y="110"/>
                  <a:pt x="491" y="110"/>
                </a:cubicBezTo>
                <a:cubicBezTo>
                  <a:pt x="501" y="131"/>
                  <a:pt x="501" y="131"/>
                  <a:pt x="501" y="131"/>
                </a:cubicBezTo>
                <a:cubicBezTo>
                  <a:pt x="507" y="132"/>
                  <a:pt x="572" y="135"/>
                  <a:pt x="572" y="135"/>
                </a:cubicBezTo>
                <a:cubicBezTo>
                  <a:pt x="531" y="168"/>
                  <a:pt x="531" y="168"/>
                  <a:pt x="531" y="168"/>
                </a:cubicBezTo>
                <a:cubicBezTo>
                  <a:pt x="519" y="177"/>
                  <a:pt x="509" y="206"/>
                  <a:pt x="506" y="235"/>
                </a:cubicBezTo>
                <a:cubicBezTo>
                  <a:pt x="504" y="257"/>
                  <a:pt x="507" y="272"/>
                  <a:pt x="510" y="279"/>
                </a:cubicBezTo>
                <a:cubicBezTo>
                  <a:pt x="534" y="288"/>
                  <a:pt x="534" y="288"/>
                  <a:pt x="534" y="288"/>
                </a:cubicBezTo>
                <a:cubicBezTo>
                  <a:pt x="527" y="302"/>
                  <a:pt x="527" y="302"/>
                  <a:pt x="527" y="302"/>
                </a:cubicBezTo>
                <a:cubicBezTo>
                  <a:pt x="531" y="306"/>
                  <a:pt x="531" y="306"/>
                  <a:pt x="531" y="306"/>
                </a:cubicBezTo>
                <a:cubicBezTo>
                  <a:pt x="527" y="316"/>
                  <a:pt x="527" y="316"/>
                  <a:pt x="527" y="316"/>
                </a:cubicBezTo>
                <a:cubicBezTo>
                  <a:pt x="531" y="325"/>
                  <a:pt x="534" y="333"/>
                  <a:pt x="538" y="341"/>
                </a:cubicBezTo>
                <a:cubicBezTo>
                  <a:pt x="553" y="373"/>
                  <a:pt x="572" y="413"/>
                  <a:pt x="509" y="446"/>
                </a:cubicBezTo>
                <a:cubicBezTo>
                  <a:pt x="498" y="452"/>
                  <a:pt x="498" y="452"/>
                  <a:pt x="498" y="452"/>
                </a:cubicBezTo>
                <a:cubicBezTo>
                  <a:pt x="501" y="455"/>
                  <a:pt x="501" y="455"/>
                  <a:pt x="501" y="455"/>
                </a:cubicBezTo>
                <a:cubicBezTo>
                  <a:pt x="500" y="461"/>
                  <a:pt x="500" y="461"/>
                  <a:pt x="500" y="461"/>
                </a:cubicBezTo>
                <a:cubicBezTo>
                  <a:pt x="504" y="462"/>
                  <a:pt x="504" y="462"/>
                  <a:pt x="504" y="462"/>
                </a:cubicBezTo>
                <a:cubicBezTo>
                  <a:pt x="505" y="474"/>
                  <a:pt x="505" y="474"/>
                  <a:pt x="505" y="474"/>
                </a:cubicBezTo>
                <a:cubicBezTo>
                  <a:pt x="507" y="475"/>
                  <a:pt x="507" y="475"/>
                  <a:pt x="507" y="475"/>
                </a:cubicBezTo>
                <a:cubicBezTo>
                  <a:pt x="514" y="494"/>
                  <a:pt x="514" y="494"/>
                  <a:pt x="514" y="494"/>
                </a:cubicBezTo>
                <a:cubicBezTo>
                  <a:pt x="515" y="497"/>
                  <a:pt x="515" y="497"/>
                  <a:pt x="515" y="497"/>
                </a:cubicBezTo>
                <a:cubicBezTo>
                  <a:pt x="518" y="497"/>
                  <a:pt x="518" y="497"/>
                  <a:pt x="518" y="497"/>
                </a:cubicBezTo>
                <a:cubicBezTo>
                  <a:pt x="531" y="491"/>
                  <a:pt x="552" y="484"/>
                  <a:pt x="562" y="484"/>
                </a:cubicBezTo>
                <a:cubicBezTo>
                  <a:pt x="571" y="484"/>
                  <a:pt x="571" y="484"/>
                  <a:pt x="571" y="484"/>
                </a:cubicBezTo>
                <a:cubicBezTo>
                  <a:pt x="579" y="491"/>
                  <a:pt x="579" y="491"/>
                  <a:pt x="579" y="491"/>
                </a:cubicBezTo>
                <a:cubicBezTo>
                  <a:pt x="585" y="498"/>
                  <a:pt x="585" y="498"/>
                  <a:pt x="585" y="498"/>
                </a:cubicBezTo>
                <a:cubicBezTo>
                  <a:pt x="585" y="498"/>
                  <a:pt x="583" y="509"/>
                  <a:pt x="583" y="509"/>
                </a:cubicBezTo>
                <a:cubicBezTo>
                  <a:pt x="595" y="510"/>
                  <a:pt x="595" y="510"/>
                  <a:pt x="595" y="510"/>
                </a:cubicBezTo>
                <a:cubicBezTo>
                  <a:pt x="600" y="541"/>
                  <a:pt x="600" y="541"/>
                  <a:pt x="600" y="541"/>
                </a:cubicBezTo>
                <a:cubicBezTo>
                  <a:pt x="603" y="543"/>
                  <a:pt x="603" y="543"/>
                  <a:pt x="603" y="543"/>
                </a:cubicBezTo>
                <a:cubicBezTo>
                  <a:pt x="603" y="544"/>
                  <a:pt x="603" y="544"/>
                  <a:pt x="603" y="544"/>
                </a:cubicBezTo>
                <a:cubicBezTo>
                  <a:pt x="608" y="544"/>
                  <a:pt x="608" y="544"/>
                  <a:pt x="608" y="544"/>
                </a:cubicBezTo>
                <a:cubicBezTo>
                  <a:pt x="629" y="568"/>
                  <a:pt x="629" y="568"/>
                  <a:pt x="629" y="568"/>
                </a:cubicBezTo>
                <a:cubicBezTo>
                  <a:pt x="648" y="575"/>
                  <a:pt x="648" y="575"/>
                  <a:pt x="648" y="575"/>
                </a:cubicBezTo>
                <a:cubicBezTo>
                  <a:pt x="648" y="591"/>
                  <a:pt x="648" y="591"/>
                  <a:pt x="648" y="591"/>
                </a:cubicBezTo>
                <a:cubicBezTo>
                  <a:pt x="651" y="592"/>
                  <a:pt x="651" y="592"/>
                  <a:pt x="651" y="592"/>
                </a:cubicBezTo>
                <a:cubicBezTo>
                  <a:pt x="660" y="613"/>
                  <a:pt x="660" y="613"/>
                  <a:pt x="660" y="613"/>
                </a:cubicBezTo>
                <a:cubicBezTo>
                  <a:pt x="655" y="624"/>
                  <a:pt x="655" y="624"/>
                  <a:pt x="655" y="624"/>
                </a:cubicBezTo>
                <a:cubicBezTo>
                  <a:pt x="657" y="636"/>
                  <a:pt x="657" y="636"/>
                  <a:pt x="657" y="636"/>
                </a:cubicBezTo>
                <a:cubicBezTo>
                  <a:pt x="653" y="644"/>
                  <a:pt x="653" y="644"/>
                  <a:pt x="653" y="644"/>
                </a:cubicBezTo>
                <a:cubicBezTo>
                  <a:pt x="660" y="669"/>
                  <a:pt x="660" y="669"/>
                  <a:pt x="660" y="669"/>
                </a:cubicBezTo>
                <a:cubicBezTo>
                  <a:pt x="642" y="682"/>
                  <a:pt x="642" y="682"/>
                  <a:pt x="642" y="682"/>
                </a:cubicBezTo>
                <a:cubicBezTo>
                  <a:pt x="641" y="687"/>
                  <a:pt x="641" y="687"/>
                  <a:pt x="641" y="687"/>
                </a:cubicBezTo>
                <a:cubicBezTo>
                  <a:pt x="617" y="700"/>
                  <a:pt x="617" y="700"/>
                  <a:pt x="617" y="700"/>
                </a:cubicBezTo>
                <a:cubicBezTo>
                  <a:pt x="596" y="685"/>
                  <a:pt x="596" y="685"/>
                  <a:pt x="596" y="685"/>
                </a:cubicBezTo>
                <a:cubicBezTo>
                  <a:pt x="580" y="696"/>
                  <a:pt x="580" y="696"/>
                  <a:pt x="580" y="696"/>
                </a:cubicBezTo>
                <a:cubicBezTo>
                  <a:pt x="579" y="690"/>
                  <a:pt x="579" y="690"/>
                  <a:pt x="579" y="690"/>
                </a:cubicBezTo>
                <a:cubicBezTo>
                  <a:pt x="561" y="709"/>
                  <a:pt x="561" y="709"/>
                  <a:pt x="561" y="709"/>
                </a:cubicBezTo>
                <a:cubicBezTo>
                  <a:pt x="557" y="706"/>
                  <a:pt x="557" y="706"/>
                  <a:pt x="557" y="706"/>
                </a:cubicBezTo>
                <a:cubicBezTo>
                  <a:pt x="553" y="716"/>
                  <a:pt x="544" y="721"/>
                  <a:pt x="534" y="721"/>
                </a:cubicBezTo>
                <a:cubicBezTo>
                  <a:pt x="529" y="721"/>
                  <a:pt x="525" y="720"/>
                  <a:pt x="521" y="718"/>
                </a:cubicBezTo>
                <a:cubicBezTo>
                  <a:pt x="514" y="715"/>
                  <a:pt x="514" y="715"/>
                  <a:pt x="514" y="715"/>
                </a:cubicBezTo>
                <a:cubicBezTo>
                  <a:pt x="508" y="701"/>
                  <a:pt x="508" y="701"/>
                  <a:pt x="508" y="701"/>
                </a:cubicBezTo>
                <a:cubicBezTo>
                  <a:pt x="475" y="731"/>
                  <a:pt x="475" y="731"/>
                  <a:pt x="475" y="731"/>
                </a:cubicBezTo>
                <a:cubicBezTo>
                  <a:pt x="465" y="716"/>
                  <a:pt x="465" y="716"/>
                  <a:pt x="465" y="716"/>
                </a:cubicBezTo>
                <a:cubicBezTo>
                  <a:pt x="457" y="719"/>
                  <a:pt x="457" y="719"/>
                  <a:pt x="457" y="719"/>
                </a:cubicBezTo>
                <a:cubicBezTo>
                  <a:pt x="453" y="732"/>
                  <a:pt x="453" y="732"/>
                  <a:pt x="453" y="732"/>
                </a:cubicBezTo>
                <a:cubicBezTo>
                  <a:pt x="420" y="730"/>
                  <a:pt x="420" y="730"/>
                  <a:pt x="420" y="730"/>
                </a:cubicBezTo>
                <a:cubicBezTo>
                  <a:pt x="404" y="755"/>
                  <a:pt x="404" y="755"/>
                  <a:pt x="404" y="755"/>
                </a:cubicBezTo>
                <a:cubicBezTo>
                  <a:pt x="399" y="754"/>
                  <a:pt x="399" y="754"/>
                  <a:pt x="399" y="754"/>
                </a:cubicBezTo>
                <a:cubicBezTo>
                  <a:pt x="393" y="771"/>
                  <a:pt x="393" y="771"/>
                  <a:pt x="393" y="771"/>
                </a:cubicBezTo>
                <a:cubicBezTo>
                  <a:pt x="389" y="773"/>
                  <a:pt x="389" y="773"/>
                  <a:pt x="389" y="773"/>
                </a:cubicBezTo>
                <a:cubicBezTo>
                  <a:pt x="388" y="782"/>
                  <a:pt x="388" y="782"/>
                  <a:pt x="388" y="782"/>
                </a:cubicBezTo>
                <a:cubicBezTo>
                  <a:pt x="394" y="790"/>
                  <a:pt x="394" y="790"/>
                  <a:pt x="394" y="790"/>
                </a:cubicBezTo>
                <a:cubicBezTo>
                  <a:pt x="386" y="797"/>
                  <a:pt x="386" y="797"/>
                  <a:pt x="386" y="797"/>
                </a:cubicBezTo>
                <a:cubicBezTo>
                  <a:pt x="386" y="797"/>
                  <a:pt x="387" y="811"/>
                  <a:pt x="387" y="811"/>
                </a:cubicBezTo>
                <a:cubicBezTo>
                  <a:pt x="387" y="819"/>
                  <a:pt x="386" y="821"/>
                  <a:pt x="375" y="832"/>
                </a:cubicBezTo>
                <a:cubicBezTo>
                  <a:pt x="404" y="870"/>
                  <a:pt x="404" y="870"/>
                  <a:pt x="404" y="870"/>
                </a:cubicBezTo>
                <a:lnTo>
                  <a:pt x="348" y="857"/>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8197850" y="3952876"/>
            <a:ext cx="2097087" cy="1243013"/>
          </a:xfrm>
          <a:custGeom>
            <a:avLst/>
            <a:gdLst>
              <a:gd name="T0" fmla="*/ 10 w 659"/>
              <a:gd name="T1" fmla="*/ 310 h 393"/>
              <a:gd name="T2" fmla="*/ 0 w 659"/>
              <a:gd name="T3" fmla="*/ 240 h 393"/>
              <a:gd name="T4" fmla="*/ 33 w 659"/>
              <a:gd name="T5" fmla="*/ 246 h 393"/>
              <a:gd name="T6" fmla="*/ 27 w 659"/>
              <a:gd name="T7" fmla="*/ 193 h 393"/>
              <a:gd name="T8" fmla="*/ 107 w 659"/>
              <a:gd name="T9" fmla="*/ 200 h 393"/>
              <a:gd name="T10" fmla="*/ 122 w 659"/>
              <a:gd name="T11" fmla="*/ 177 h 393"/>
              <a:gd name="T12" fmla="*/ 121 w 659"/>
              <a:gd name="T13" fmla="*/ 165 h 393"/>
              <a:gd name="T14" fmla="*/ 139 w 659"/>
              <a:gd name="T15" fmla="*/ 130 h 393"/>
              <a:gd name="T16" fmla="*/ 158 w 659"/>
              <a:gd name="T17" fmla="*/ 96 h 393"/>
              <a:gd name="T18" fmla="*/ 163 w 659"/>
              <a:gd name="T19" fmla="*/ 82 h 393"/>
              <a:gd name="T20" fmla="*/ 200 w 659"/>
              <a:gd name="T21" fmla="*/ 52 h 393"/>
              <a:gd name="T22" fmla="*/ 227 w 659"/>
              <a:gd name="T23" fmla="*/ 55 h 393"/>
              <a:gd name="T24" fmla="*/ 233 w 659"/>
              <a:gd name="T25" fmla="*/ 48 h 393"/>
              <a:gd name="T26" fmla="*/ 245 w 659"/>
              <a:gd name="T27" fmla="*/ 54 h 393"/>
              <a:gd name="T28" fmla="*/ 255 w 659"/>
              <a:gd name="T29" fmla="*/ 58 h 393"/>
              <a:gd name="T30" fmla="*/ 265 w 659"/>
              <a:gd name="T31" fmla="*/ 46 h 393"/>
              <a:gd name="T32" fmla="*/ 305 w 659"/>
              <a:gd name="T33" fmla="*/ 35 h 393"/>
              <a:gd name="T34" fmla="*/ 319 w 659"/>
              <a:gd name="T35" fmla="*/ 44 h 393"/>
              <a:gd name="T36" fmla="*/ 321 w 659"/>
              <a:gd name="T37" fmla="*/ 34 h 393"/>
              <a:gd name="T38" fmla="*/ 325 w 659"/>
              <a:gd name="T39" fmla="*/ 28 h 393"/>
              <a:gd name="T40" fmla="*/ 347 w 659"/>
              <a:gd name="T41" fmla="*/ 6 h 393"/>
              <a:gd name="T42" fmla="*/ 391 w 659"/>
              <a:gd name="T43" fmla="*/ 0 h 393"/>
              <a:gd name="T44" fmla="*/ 412 w 659"/>
              <a:gd name="T45" fmla="*/ 29 h 393"/>
              <a:gd name="T46" fmla="*/ 428 w 659"/>
              <a:gd name="T47" fmla="*/ 18 h 393"/>
              <a:gd name="T48" fmla="*/ 461 w 659"/>
              <a:gd name="T49" fmla="*/ 6 h 393"/>
              <a:gd name="T50" fmla="*/ 507 w 659"/>
              <a:gd name="T51" fmla="*/ 45 h 393"/>
              <a:gd name="T52" fmla="*/ 516 w 659"/>
              <a:gd name="T53" fmla="*/ 78 h 393"/>
              <a:gd name="T54" fmla="*/ 531 w 659"/>
              <a:gd name="T55" fmla="*/ 83 h 393"/>
              <a:gd name="T56" fmla="*/ 547 w 659"/>
              <a:gd name="T57" fmla="*/ 97 h 393"/>
              <a:gd name="T58" fmla="*/ 565 w 659"/>
              <a:gd name="T59" fmla="*/ 122 h 393"/>
              <a:gd name="T60" fmla="*/ 600 w 659"/>
              <a:gd name="T61" fmla="*/ 155 h 393"/>
              <a:gd name="T62" fmla="*/ 614 w 659"/>
              <a:gd name="T63" fmla="*/ 169 h 393"/>
              <a:gd name="T64" fmla="*/ 626 w 659"/>
              <a:gd name="T65" fmla="*/ 180 h 393"/>
              <a:gd name="T66" fmla="*/ 659 w 659"/>
              <a:gd name="T67" fmla="*/ 216 h 393"/>
              <a:gd name="T68" fmla="*/ 640 w 659"/>
              <a:gd name="T69" fmla="*/ 261 h 393"/>
              <a:gd name="T70" fmla="*/ 610 w 659"/>
              <a:gd name="T71" fmla="*/ 247 h 393"/>
              <a:gd name="T72" fmla="*/ 598 w 659"/>
              <a:gd name="T73" fmla="*/ 248 h 393"/>
              <a:gd name="T74" fmla="*/ 554 w 659"/>
              <a:gd name="T75" fmla="*/ 237 h 393"/>
              <a:gd name="T76" fmla="*/ 537 w 659"/>
              <a:gd name="T77" fmla="*/ 226 h 393"/>
              <a:gd name="T78" fmla="*/ 438 w 659"/>
              <a:gd name="T79" fmla="*/ 168 h 393"/>
              <a:gd name="T80" fmla="*/ 417 w 659"/>
              <a:gd name="T81" fmla="*/ 174 h 393"/>
              <a:gd name="T82" fmla="*/ 407 w 659"/>
              <a:gd name="T83" fmla="*/ 168 h 393"/>
              <a:gd name="T84" fmla="*/ 320 w 659"/>
              <a:gd name="T85" fmla="*/ 134 h 393"/>
              <a:gd name="T86" fmla="*/ 296 w 659"/>
              <a:gd name="T87" fmla="*/ 139 h 393"/>
              <a:gd name="T88" fmla="*/ 278 w 659"/>
              <a:gd name="T89" fmla="*/ 152 h 393"/>
              <a:gd name="T90" fmla="*/ 268 w 659"/>
              <a:gd name="T91" fmla="*/ 160 h 393"/>
              <a:gd name="T92" fmla="*/ 257 w 659"/>
              <a:gd name="T93" fmla="*/ 168 h 393"/>
              <a:gd name="T94" fmla="*/ 245 w 659"/>
              <a:gd name="T95" fmla="*/ 196 h 393"/>
              <a:gd name="T96" fmla="*/ 244 w 659"/>
              <a:gd name="T97" fmla="*/ 209 h 393"/>
              <a:gd name="T98" fmla="*/ 227 w 659"/>
              <a:gd name="T99" fmla="*/ 214 h 393"/>
              <a:gd name="T100" fmla="*/ 211 w 659"/>
              <a:gd name="T101" fmla="*/ 222 h 393"/>
              <a:gd name="T102" fmla="*/ 205 w 659"/>
              <a:gd name="T103" fmla="*/ 230 h 393"/>
              <a:gd name="T104" fmla="*/ 194 w 659"/>
              <a:gd name="T105" fmla="*/ 260 h 393"/>
              <a:gd name="T106" fmla="*/ 187 w 659"/>
              <a:gd name="T107" fmla="*/ 270 h 393"/>
              <a:gd name="T108" fmla="*/ 167 w 659"/>
              <a:gd name="T109" fmla="*/ 296 h 393"/>
              <a:gd name="T110" fmla="*/ 158 w 659"/>
              <a:gd name="T111" fmla="*/ 310 h 393"/>
              <a:gd name="T112" fmla="*/ 141 w 659"/>
              <a:gd name="T113" fmla="*/ 314 h 393"/>
              <a:gd name="T114" fmla="*/ 117 w 659"/>
              <a:gd name="T115" fmla="*/ 327 h 393"/>
              <a:gd name="T116" fmla="*/ 101 w 659"/>
              <a:gd name="T117" fmla="*/ 327 h 393"/>
              <a:gd name="T118" fmla="*/ 81 w 659"/>
              <a:gd name="T119" fmla="*/ 342 h 393"/>
              <a:gd name="T120" fmla="*/ 65 w 659"/>
              <a:gd name="T121" fmla="*/ 344 h 393"/>
              <a:gd name="T122" fmla="*/ 43 w 659"/>
              <a:gd name="T123" fmla="*/ 347 h 393"/>
              <a:gd name="T124" fmla="*/ 10 w 659"/>
              <a:gd name="T125" fmla="*/ 329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393">
                <a:moveTo>
                  <a:pt x="10" y="329"/>
                </a:moveTo>
                <a:cubicBezTo>
                  <a:pt x="10" y="310"/>
                  <a:pt x="10" y="310"/>
                  <a:pt x="10" y="310"/>
                </a:cubicBezTo>
                <a:cubicBezTo>
                  <a:pt x="3" y="305"/>
                  <a:pt x="3" y="305"/>
                  <a:pt x="3" y="305"/>
                </a:cubicBezTo>
                <a:cubicBezTo>
                  <a:pt x="0" y="240"/>
                  <a:pt x="0" y="240"/>
                  <a:pt x="0" y="240"/>
                </a:cubicBezTo>
                <a:cubicBezTo>
                  <a:pt x="24" y="254"/>
                  <a:pt x="24" y="254"/>
                  <a:pt x="24" y="254"/>
                </a:cubicBezTo>
                <a:cubicBezTo>
                  <a:pt x="33" y="246"/>
                  <a:pt x="33" y="246"/>
                  <a:pt x="33" y="246"/>
                </a:cubicBezTo>
                <a:cubicBezTo>
                  <a:pt x="37" y="238"/>
                  <a:pt x="38" y="230"/>
                  <a:pt x="37" y="225"/>
                </a:cubicBezTo>
                <a:cubicBezTo>
                  <a:pt x="27" y="193"/>
                  <a:pt x="27" y="193"/>
                  <a:pt x="27" y="193"/>
                </a:cubicBezTo>
                <a:cubicBezTo>
                  <a:pt x="87" y="192"/>
                  <a:pt x="87" y="192"/>
                  <a:pt x="87" y="192"/>
                </a:cubicBezTo>
                <a:cubicBezTo>
                  <a:pt x="107" y="200"/>
                  <a:pt x="107" y="200"/>
                  <a:pt x="107" y="200"/>
                </a:cubicBezTo>
                <a:cubicBezTo>
                  <a:pt x="125" y="183"/>
                  <a:pt x="125" y="183"/>
                  <a:pt x="125" y="183"/>
                </a:cubicBezTo>
                <a:cubicBezTo>
                  <a:pt x="122" y="177"/>
                  <a:pt x="122" y="177"/>
                  <a:pt x="122" y="177"/>
                </a:cubicBezTo>
                <a:cubicBezTo>
                  <a:pt x="126" y="172"/>
                  <a:pt x="126" y="172"/>
                  <a:pt x="126" y="172"/>
                </a:cubicBezTo>
                <a:cubicBezTo>
                  <a:pt x="121" y="165"/>
                  <a:pt x="121" y="165"/>
                  <a:pt x="121" y="165"/>
                </a:cubicBezTo>
                <a:cubicBezTo>
                  <a:pt x="135" y="152"/>
                  <a:pt x="135" y="152"/>
                  <a:pt x="135" y="152"/>
                </a:cubicBezTo>
                <a:cubicBezTo>
                  <a:pt x="139" y="130"/>
                  <a:pt x="139" y="130"/>
                  <a:pt x="139" y="130"/>
                </a:cubicBezTo>
                <a:cubicBezTo>
                  <a:pt x="147" y="127"/>
                  <a:pt x="147" y="127"/>
                  <a:pt x="147" y="127"/>
                </a:cubicBezTo>
                <a:cubicBezTo>
                  <a:pt x="158" y="96"/>
                  <a:pt x="158" y="96"/>
                  <a:pt x="158" y="96"/>
                </a:cubicBezTo>
                <a:cubicBezTo>
                  <a:pt x="161" y="97"/>
                  <a:pt x="161" y="97"/>
                  <a:pt x="161" y="97"/>
                </a:cubicBezTo>
                <a:cubicBezTo>
                  <a:pt x="163" y="82"/>
                  <a:pt x="163" y="82"/>
                  <a:pt x="163" y="82"/>
                </a:cubicBezTo>
                <a:cubicBezTo>
                  <a:pt x="160" y="75"/>
                  <a:pt x="160" y="75"/>
                  <a:pt x="160" y="75"/>
                </a:cubicBezTo>
                <a:cubicBezTo>
                  <a:pt x="200" y="52"/>
                  <a:pt x="200" y="52"/>
                  <a:pt x="200" y="52"/>
                </a:cubicBezTo>
                <a:cubicBezTo>
                  <a:pt x="216" y="68"/>
                  <a:pt x="216" y="68"/>
                  <a:pt x="216" y="68"/>
                </a:cubicBezTo>
                <a:cubicBezTo>
                  <a:pt x="227" y="55"/>
                  <a:pt x="227" y="55"/>
                  <a:pt x="227" y="55"/>
                </a:cubicBezTo>
                <a:cubicBezTo>
                  <a:pt x="229" y="45"/>
                  <a:pt x="229" y="45"/>
                  <a:pt x="229" y="45"/>
                </a:cubicBezTo>
                <a:cubicBezTo>
                  <a:pt x="233" y="48"/>
                  <a:pt x="233" y="48"/>
                  <a:pt x="233" y="48"/>
                </a:cubicBezTo>
                <a:cubicBezTo>
                  <a:pt x="239" y="40"/>
                  <a:pt x="239" y="40"/>
                  <a:pt x="239" y="40"/>
                </a:cubicBezTo>
                <a:cubicBezTo>
                  <a:pt x="245" y="54"/>
                  <a:pt x="245" y="54"/>
                  <a:pt x="245" y="54"/>
                </a:cubicBezTo>
                <a:cubicBezTo>
                  <a:pt x="254" y="59"/>
                  <a:pt x="254" y="59"/>
                  <a:pt x="254" y="59"/>
                </a:cubicBezTo>
                <a:cubicBezTo>
                  <a:pt x="255" y="58"/>
                  <a:pt x="255" y="58"/>
                  <a:pt x="255" y="58"/>
                </a:cubicBezTo>
                <a:cubicBezTo>
                  <a:pt x="253" y="55"/>
                  <a:pt x="253" y="55"/>
                  <a:pt x="253" y="55"/>
                </a:cubicBezTo>
                <a:cubicBezTo>
                  <a:pt x="265" y="46"/>
                  <a:pt x="265" y="46"/>
                  <a:pt x="265" y="46"/>
                </a:cubicBezTo>
                <a:cubicBezTo>
                  <a:pt x="275" y="38"/>
                  <a:pt x="286" y="34"/>
                  <a:pt x="297" y="34"/>
                </a:cubicBezTo>
                <a:cubicBezTo>
                  <a:pt x="300" y="34"/>
                  <a:pt x="302" y="34"/>
                  <a:pt x="305" y="35"/>
                </a:cubicBezTo>
                <a:cubicBezTo>
                  <a:pt x="316" y="36"/>
                  <a:pt x="316" y="36"/>
                  <a:pt x="316" y="36"/>
                </a:cubicBezTo>
                <a:cubicBezTo>
                  <a:pt x="319" y="44"/>
                  <a:pt x="319" y="44"/>
                  <a:pt x="319" y="44"/>
                </a:cubicBezTo>
                <a:cubicBezTo>
                  <a:pt x="322" y="37"/>
                  <a:pt x="322" y="37"/>
                  <a:pt x="322" y="37"/>
                </a:cubicBezTo>
                <a:cubicBezTo>
                  <a:pt x="321" y="34"/>
                  <a:pt x="321" y="34"/>
                  <a:pt x="321" y="34"/>
                </a:cubicBezTo>
                <a:cubicBezTo>
                  <a:pt x="325" y="30"/>
                  <a:pt x="325" y="30"/>
                  <a:pt x="325" y="30"/>
                </a:cubicBezTo>
                <a:cubicBezTo>
                  <a:pt x="325" y="28"/>
                  <a:pt x="325" y="28"/>
                  <a:pt x="325" y="28"/>
                </a:cubicBezTo>
                <a:cubicBezTo>
                  <a:pt x="326" y="29"/>
                  <a:pt x="326" y="29"/>
                  <a:pt x="326" y="29"/>
                </a:cubicBezTo>
                <a:cubicBezTo>
                  <a:pt x="347" y="6"/>
                  <a:pt x="347" y="6"/>
                  <a:pt x="347" y="6"/>
                </a:cubicBezTo>
                <a:cubicBezTo>
                  <a:pt x="366" y="10"/>
                  <a:pt x="366" y="10"/>
                  <a:pt x="366" y="10"/>
                </a:cubicBezTo>
                <a:cubicBezTo>
                  <a:pt x="391" y="0"/>
                  <a:pt x="391" y="0"/>
                  <a:pt x="391" y="0"/>
                </a:cubicBezTo>
                <a:cubicBezTo>
                  <a:pt x="395" y="22"/>
                  <a:pt x="395" y="22"/>
                  <a:pt x="395" y="22"/>
                </a:cubicBezTo>
                <a:cubicBezTo>
                  <a:pt x="412" y="29"/>
                  <a:pt x="412" y="29"/>
                  <a:pt x="412" y="29"/>
                </a:cubicBezTo>
                <a:cubicBezTo>
                  <a:pt x="414" y="29"/>
                  <a:pt x="414" y="29"/>
                  <a:pt x="414" y="29"/>
                </a:cubicBezTo>
                <a:cubicBezTo>
                  <a:pt x="428" y="18"/>
                  <a:pt x="428" y="18"/>
                  <a:pt x="428" y="18"/>
                </a:cubicBezTo>
                <a:cubicBezTo>
                  <a:pt x="450" y="31"/>
                  <a:pt x="450" y="31"/>
                  <a:pt x="450" y="31"/>
                </a:cubicBezTo>
                <a:cubicBezTo>
                  <a:pt x="461" y="6"/>
                  <a:pt x="461" y="6"/>
                  <a:pt x="461" y="6"/>
                </a:cubicBezTo>
                <a:cubicBezTo>
                  <a:pt x="485" y="37"/>
                  <a:pt x="485" y="37"/>
                  <a:pt x="485" y="37"/>
                </a:cubicBezTo>
                <a:cubicBezTo>
                  <a:pt x="507" y="45"/>
                  <a:pt x="507" y="45"/>
                  <a:pt x="507" y="45"/>
                </a:cubicBezTo>
                <a:cubicBezTo>
                  <a:pt x="508" y="71"/>
                  <a:pt x="508" y="71"/>
                  <a:pt x="508" y="71"/>
                </a:cubicBezTo>
                <a:cubicBezTo>
                  <a:pt x="516" y="78"/>
                  <a:pt x="516" y="78"/>
                  <a:pt x="516" y="78"/>
                </a:cubicBezTo>
                <a:cubicBezTo>
                  <a:pt x="523" y="76"/>
                  <a:pt x="523" y="76"/>
                  <a:pt x="523" y="76"/>
                </a:cubicBezTo>
                <a:cubicBezTo>
                  <a:pt x="531" y="83"/>
                  <a:pt x="531" y="83"/>
                  <a:pt x="531" y="83"/>
                </a:cubicBezTo>
                <a:cubicBezTo>
                  <a:pt x="545" y="94"/>
                  <a:pt x="545" y="94"/>
                  <a:pt x="546" y="96"/>
                </a:cubicBezTo>
                <a:cubicBezTo>
                  <a:pt x="547" y="97"/>
                  <a:pt x="547" y="97"/>
                  <a:pt x="547" y="97"/>
                </a:cubicBezTo>
                <a:cubicBezTo>
                  <a:pt x="563" y="89"/>
                  <a:pt x="563" y="89"/>
                  <a:pt x="563" y="89"/>
                </a:cubicBezTo>
                <a:cubicBezTo>
                  <a:pt x="565" y="122"/>
                  <a:pt x="565" y="122"/>
                  <a:pt x="565" y="122"/>
                </a:cubicBezTo>
                <a:cubicBezTo>
                  <a:pt x="597" y="141"/>
                  <a:pt x="597" y="141"/>
                  <a:pt x="597" y="141"/>
                </a:cubicBezTo>
                <a:cubicBezTo>
                  <a:pt x="600" y="155"/>
                  <a:pt x="600" y="155"/>
                  <a:pt x="600" y="155"/>
                </a:cubicBezTo>
                <a:cubicBezTo>
                  <a:pt x="613" y="159"/>
                  <a:pt x="613" y="159"/>
                  <a:pt x="613" y="159"/>
                </a:cubicBezTo>
                <a:cubicBezTo>
                  <a:pt x="614" y="169"/>
                  <a:pt x="614" y="169"/>
                  <a:pt x="614" y="169"/>
                </a:cubicBezTo>
                <a:cubicBezTo>
                  <a:pt x="623" y="169"/>
                  <a:pt x="623" y="169"/>
                  <a:pt x="623" y="169"/>
                </a:cubicBezTo>
                <a:cubicBezTo>
                  <a:pt x="626" y="180"/>
                  <a:pt x="626" y="180"/>
                  <a:pt x="626" y="180"/>
                </a:cubicBezTo>
                <a:cubicBezTo>
                  <a:pt x="631" y="178"/>
                  <a:pt x="631" y="178"/>
                  <a:pt x="631" y="178"/>
                </a:cubicBezTo>
                <a:cubicBezTo>
                  <a:pt x="659" y="216"/>
                  <a:pt x="659" y="216"/>
                  <a:pt x="659" y="216"/>
                </a:cubicBezTo>
                <a:cubicBezTo>
                  <a:pt x="645" y="231"/>
                  <a:pt x="645" y="231"/>
                  <a:pt x="645" y="231"/>
                </a:cubicBezTo>
                <a:cubicBezTo>
                  <a:pt x="640" y="261"/>
                  <a:pt x="640" y="261"/>
                  <a:pt x="640" y="261"/>
                </a:cubicBezTo>
                <a:cubicBezTo>
                  <a:pt x="615" y="249"/>
                  <a:pt x="615" y="249"/>
                  <a:pt x="615" y="249"/>
                </a:cubicBezTo>
                <a:cubicBezTo>
                  <a:pt x="613" y="248"/>
                  <a:pt x="612" y="247"/>
                  <a:pt x="610" y="247"/>
                </a:cubicBezTo>
                <a:cubicBezTo>
                  <a:pt x="606" y="246"/>
                  <a:pt x="602" y="246"/>
                  <a:pt x="598" y="244"/>
                </a:cubicBezTo>
                <a:cubicBezTo>
                  <a:pt x="598" y="248"/>
                  <a:pt x="598" y="248"/>
                  <a:pt x="598" y="248"/>
                </a:cubicBezTo>
                <a:cubicBezTo>
                  <a:pt x="577" y="249"/>
                  <a:pt x="577" y="249"/>
                  <a:pt x="577" y="249"/>
                </a:cubicBezTo>
                <a:cubicBezTo>
                  <a:pt x="567" y="249"/>
                  <a:pt x="561" y="244"/>
                  <a:pt x="554" y="237"/>
                </a:cubicBezTo>
                <a:cubicBezTo>
                  <a:pt x="553" y="236"/>
                  <a:pt x="552" y="236"/>
                  <a:pt x="551" y="235"/>
                </a:cubicBezTo>
                <a:cubicBezTo>
                  <a:pt x="546" y="233"/>
                  <a:pt x="541" y="230"/>
                  <a:pt x="537" y="226"/>
                </a:cubicBezTo>
                <a:cubicBezTo>
                  <a:pt x="528" y="216"/>
                  <a:pt x="470" y="176"/>
                  <a:pt x="442" y="162"/>
                </a:cubicBezTo>
                <a:cubicBezTo>
                  <a:pt x="438" y="168"/>
                  <a:pt x="438" y="168"/>
                  <a:pt x="438" y="168"/>
                </a:cubicBezTo>
                <a:cubicBezTo>
                  <a:pt x="432" y="174"/>
                  <a:pt x="432" y="174"/>
                  <a:pt x="432" y="174"/>
                </a:cubicBezTo>
                <a:cubicBezTo>
                  <a:pt x="417" y="174"/>
                  <a:pt x="417" y="174"/>
                  <a:pt x="417" y="174"/>
                </a:cubicBezTo>
                <a:cubicBezTo>
                  <a:pt x="409" y="170"/>
                  <a:pt x="409" y="170"/>
                  <a:pt x="409" y="170"/>
                </a:cubicBezTo>
                <a:cubicBezTo>
                  <a:pt x="407" y="168"/>
                  <a:pt x="407" y="168"/>
                  <a:pt x="407" y="168"/>
                </a:cubicBezTo>
                <a:cubicBezTo>
                  <a:pt x="404" y="167"/>
                  <a:pt x="385" y="160"/>
                  <a:pt x="373" y="156"/>
                </a:cubicBezTo>
                <a:cubicBezTo>
                  <a:pt x="344" y="146"/>
                  <a:pt x="329" y="141"/>
                  <a:pt x="320" y="134"/>
                </a:cubicBezTo>
                <a:cubicBezTo>
                  <a:pt x="315" y="136"/>
                  <a:pt x="310" y="137"/>
                  <a:pt x="306" y="138"/>
                </a:cubicBezTo>
                <a:cubicBezTo>
                  <a:pt x="303" y="138"/>
                  <a:pt x="299" y="139"/>
                  <a:pt x="296" y="139"/>
                </a:cubicBezTo>
                <a:cubicBezTo>
                  <a:pt x="295" y="140"/>
                  <a:pt x="294" y="142"/>
                  <a:pt x="293" y="143"/>
                </a:cubicBezTo>
                <a:cubicBezTo>
                  <a:pt x="289" y="147"/>
                  <a:pt x="284" y="151"/>
                  <a:pt x="278" y="152"/>
                </a:cubicBezTo>
                <a:cubicBezTo>
                  <a:pt x="278" y="152"/>
                  <a:pt x="276" y="153"/>
                  <a:pt x="275" y="153"/>
                </a:cubicBezTo>
                <a:cubicBezTo>
                  <a:pt x="268" y="160"/>
                  <a:pt x="268" y="160"/>
                  <a:pt x="268" y="160"/>
                </a:cubicBezTo>
                <a:cubicBezTo>
                  <a:pt x="265" y="161"/>
                  <a:pt x="265" y="161"/>
                  <a:pt x="265" y="161"/>
                </a:cubicBezTo>
                <a:cubicBezTo>
                  <a:pt x="263" y="164"/>
                  <a:pt x="259" y="167"/>
                  <a:pt x="257" y="168"/>
                </a:cubicBezTo>
                <a:cubicBezTo>
                  <a:pt x="257" y="169"/>
                  <a:pt x="257" y="170"/>
                  <a:pt x="256" y="171"/>
                </a:cubicBezTo>
                <a:cubicBezTo>
                  <a:pt x="256" y="181"/>
                  <a:pt x="252" y="190"/>
                  <a:pt x="245" y="196"/>
                </a:cubicBezTo>
                <a:cubicBezTo>
                  <a:pt x="245" y="196"/>
                  <a:pt x="245" y="197"/>
                  <a:pt x="245" y="197"/>
                </a:cubicBezTo>
                <a:cubicBezTo>
                  <a:pt x="244" y="209"/>
                  <a:pt x="244" y="209"/>
                  <a:pt x="244" y="209"/>
                </a:cubicBezTo>
                <a:cubicBezTo>
                  <a:pt x="230" y="213"/>
                  <a:pt x="230" y="213"/>
                  <a:pt x="230" y="213"/>
                </a:cubicBezTo>
                <a:cubicBezTo>
                  <a:pt x="227" y="214"/>
                  <a:pt x="227" y="214"/>
                  <a:pt x="227" y="214"/>
                </a:cubicBezTo>
                <a:cubicBezTo>
                  <a:pt x="220" y="216"/>
                  <a:pt x="220" y="216"/>
                  <a:pt x="220" y="216"/>
                </a:cubicBezTo>
                <a:cubicBezTo>
                  <a:pt x="218" y="218"/>
                  <a:pt x="215" y="220"/>
                  <a:pt x="211" y="222"/>
                </a:cubicBezTo>
                <a:cubicBezTo>
                  <a:pt x="209" y="224"/>
                  <a:pt x="209" y="224"/>
                  <a:pt x="209" y="224"/>
                </a:cubicBezTo>
                <a:cubicBezTo>
                  <a:pt x="206" y="228"/>
                  <a:pt x="205" y="230"/>
                  <a:pt x="205" y="230"/>
                </a:cubicBezTo>
                <a:cubicBezTo>
                  <a:pt x="204" y="238"/>
                  <a:pt x="202" y="243"/>
                  <a:pt x="200" y="247"/>
                </a:cubicBezTo>
                <a:cubicBezTo>
                  <a:pt x="200" y="248"/>
                  <a:pt x="199" y="255"/>
                  <a:pt x="194" y="260"/>
                </a:cubicBezTo>
                <a:cubicBezTo>
                  <a:pt x="191" y="263"/>
                  <a:pt x="189" y="265"/>
                  <a:pt x="187" y="266"/>
                </a:cubicBezTo>
                <a:cubicBezTo>
                  <a:pt x="187" y="270"/>
                  <a:pt x="187" y="270"/>
                  <a:pt x="187" y="270"/>
                </a:cubicBezTo>
                <a:cubicBezTo>
                  <a:pt x="187" y="276"/>
                  <a:pt x="185" y="283"/>
                  <a:pt x="180" y="289"/>
                </a:cubicBezTo>
                <a:cubicBezTo>
                  <a:pt x="176" y="293"/>
                  <a:pt x="172" y="295"/>
                  <a:pt x="167" y="296"/>
                </a:cubicBezTo>
                <a:cubicBezTo>
                  <a:pt x="164" y="300"/>
                  <a:pt x="162" y="303"/>
                  <a:pt x="158" y="305"/>
                </a:cubicBezTo>
                <a:cubicBezTo>
                  <a:pt x="158" y="310"/>
                  <a:pt x="158" y="310"/>
                  <a:pt x="158" y="310"/>
                </a:cubicBezTo>
                <a:cubicBezTo>
                  <a:pt x="145" y="313"/>
                  <a:pt x="145" y="313"/>
                  <a:pt x="145" y="313"/>
                </a:cubicBezTo>
                <a:cubicBezTo>
                  <a:pt x="144" y="313"/>
                  <a:pt x="142" y="314"/>
                  <a:pt x="141" y="314"/>
                </a:cubicBezTo>
                <a:cubicBezTo>
                  <a:pt x="138" y="318"/>
                  <a:pt x="135" y="321"/>
                  <a:pt x="129" y="323"/>
                </a:cubicBezTo>
                <a:cubicBezTo>
                  <a:pt x="125" y="325"/>
                  <a:pt x="121" y="326"/>
                  <a:pt x="117" y="327"/>
                </a:cubicBezTo>
                <a:cubicBezTo>
                  <a:pt x="102" y="327"/>
                  <a:pt x="102" y="327"/>
                  <a:pt x="102" y="327"/>
                </a:cubicBezTo>
                <a:cubicBezTo>
                  <a:pt x="101" y="327"/>
                  <a:pt x="101" y="327"/>
                  <a:pt x="101" y="327"/>
                </a:cubicBezTo>
                <a:cubicBezTo>
                  <a:pt x="98" y="330"/>
                  <a:pt x="93" y="334"/>
                  <a:pt x="86" y="335"/>
                </a:cubicBezTo>
                <a:cubicBezTo>
                  <a:pt x="81" y="342"/>
                  <a:pt x="81" y="342"/>
                  <a:pt x="81" y="342"/>
                </a:cubicBezTo>
                <a:cubicBezTo>
                  <a:pt x="70" y="344"/>
                  <a:pt x="70" y="344"/>
                  <a:pt x="70" y="344"/>
                </a:cubicBezTo>
                <a:cubicBezTo>
                  <a:pt x="65" y="344"/>
                  <a:pt x="65" y="344"/>
                  <a:pt x="65" y="344"/>
                </a:cubicBezTo>
                <a:cubicBezTo>
                  <a:pt x="60" y="347"/>
                  <a:pt x="56" y="349"/>
                  <a:pt x="51" y="349"/>
                </a:cubicBezTo>
                <a:cubicBezTo>
                  <a:pt x="48" y="349"/>
                  <a:pt x="45" y="348"/>
                  <a:pt x="43" y="347"/>
                </a:cubicBezTo>
                <a:cubicBezTo>
                  <a:pt x="13" y="393"/>
                  <a:pt x="13" y="393"/>
                  <a:pt x="13" y="393"/>
                </a:cubicBezTo>
                <a:lnTo>
                  <a:pt x="10" y="329"/>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5"/>
          <p:cNvSpPr>
            <a:spLocks/>
          </p:cNvSpPr>
          <p:nvPr/>
        </p:nvSpPr>
        <p:spPr bwMode="auto">
          <a:xfrm>
            <a:off x="9461500" y="3455988"/>
            <a:ext cx="2897187" cy="1541463"/>
          </a:xfrm>
          <a:custGeom>
            <a:avLst/>
            <a:gdLst>
              <a:gd name="T0" fmla="*/ 682 w 911"/>
              <a:gd name="T1" fmla="*/ 463 h 487"/>
              <a:gd name="T2" fmla="*/ 644 w 911"/>
              <a:gd name="T3" fmla="*/ 446 h 487"/>
              <a:gd name="T4" fmla="*/ 606 w 911"/>
              <a:gd name="T5" fmla="*/ 405 h 487"/>
              <a:gd name="T6" fmla="*/ 593 w 911"/>
              <a:gd name="T7" fmla="*/ 376 h 487"/>
              <a:gd name="T8" fmla="*/ 583 w 911"/>
              <a:gd name="T9" fmla="*/ 350 h 487"/>
              <a:gd name="T10" fmla="*/ 549 w 911"/>
              <a:gd name="T11" fmla="*/ 337 h 487"/>
              <a:gd name="T12" fmla="*/ 501 w 911"/>
              <a:gd name="T13" fmla="*/ 366 h 487"/>
              <a:gd name="T14" fmla="*/ 460 w 911"/>
              <a:gd name="T15" fmla="*/ 371 h 487"/>
              <a:gd name="T16" fmla="*/ 406 w 911"/>
              <a:gd name="T17" fmla="*/ 373 h 487"/>
              <a:gd name="T18" fmla="*/ 391 w 911"/>
              <a:gd name="T19" fmla="*/ 359 h 487"/>
              <a:gd name="T20" fmla="*/ 348 w 911"/>
              <a:gd name="T21" fmla="*/ 375 h 487"/>
              <a:gd name="T22" fmla="*/ 324 w 911"/>
              <a:gd name="T23" fmla="*/ 341 h 487"/>
              <a:gd name="T24" fmla="*/ 309 w 911"/>
              <a:gd name="T25" fmla="*/ 335 h 487"/>
              <a:gd name="T26" fmla="*/ 271 w 911"/>
              <a:gd name="T27" fmla="*/ 338 h 487"/>
              <a:gd name="T28" fmla="*/ 239 w 911"/>
              <a:gd name="T29" fmla="*/ 300 h 487"/>
              <a:gd name="T30" fmla="*/ 192 w 911"/>
              <a:gd name="T31" fmla="*/ 269 h 487"/>
              <a:gd name="T32" fmla="*/ 182 w 911"/>
              <a:gd name="T33" fmla="*/ 273 h 487"/>
              <a:gd name="T34" fmla="*/ 154 w 911"/>
              <a:gd name="T35" fmla="*/ 296 h 487"/>
              <a:gd name="T36" fmla="*/ 111 w 911"/>
              <a:gd name="T37" fmla="*/ 281 h 487"/>
              <a:gd name="T38" fmla="*/ 53 w 911"/>
              <a:gd name="T39" fmla="*/ 279 h 487"/>
              <a:gd name="T40" fmla="*/ 63 w 911"/>
              <a:gd name="T41" fmla="*/ 229 h 487"/>
              <a:gd name="T42" fmla="*/ 14 w 911"/>
              <a:gd name="T43" fmla="*/ 238 h 487"/>
              <a:gd name="T44" fmla="*/ 3 w 911"/>
              <a:gd name="T45" fmla="*/ 157 h 487"/>
              <a:gd name="T46" fmla="*/ 29 w 911"/>
              <a:gd name="T47" fmla="*/ 121 h 487"/>
              <a:gd name="T48" fmla="*/ 37 w 911"/>
              <a:gd name="T49" fmla="*/ 61 h 487"/>
              <a:gd name="T50" fmla="*/ 123 w 911"/>
              <a:gd name="T51" fmla="*/ 8 h 487"/>
              <a:gd name="T52" fmla="*/ 152 w 911"/>
              <a:gd name="T53" fmla="*/ 12 h 487"/>
              <a:gd name="T54" fmla="*/ 296 w 911"/>
              <a:gd name="T55" fmla="*/ 58 h 487"/>
              <a:gd name="T56" fmla="*/ 342 w 911"/>
              <a:gd name="T57" fmla="*/ 66 h 487"/>
              <a:gd name="T58" fmla="*/ 397 w 911"/>
              <a:gd name="T59" fmla="*/ 49 h 487"/>
              <a:gd name="T60" fmla="*/ 483 w 911"/>
              <a:gd name="T61" fmla="*/ 42 h 487"/>
              <a:gd name="T62" fmla="*/ 584 w 911"/>
              <a:gd name="T63" fmla="*/ 56 h 487"/>
              <a:gd name="T64" fmla="*/ 683 w 911"/>
              <a:gd name="T65" fmla="*/ 25 h 487"/>
              <a:gd name="T66" fmla="*/ 803 w 911"/>
              <a:gd name="T67" fmla="*/ 124 h 487"/>
              <a:gd name="T68" fmla="*/ 764 w 911"/>
              <a:gd name="T69" fmla="*/ 127 h 487"/>
              <a:gd name="T70" fmla="*/ 764 w 911"/>
              <a:gd name="T71" fmla="*/ 134 h 487"/>
              <a:gd name="T72" fmla="*/ 793 w 911"/>
              <a:gd name="T73" fmla="*/ 230 h 487"/>
              <a:gd name="T74" fmla="*/ 806 w 911"/>
              <a:gd name="T75" fmla="*/ 271 h 487"/>
              <a:gd name="T76" fmla="*/ 889 w 911"/>
              <a:gd name="T77" fmla="*/ 352 h 487"/>
              <a:gd name="T78" fmla="*/ 911 w 911"/>
              <a:gd name="T79" fmla="*/ 394 h 487"/>
              <a:gd name="T80" fmla="*/ 901 w 911"/>
              <a:gd name="T81" fmla="*/ 431 h 487"/>
              <a:gd name="T82" fmla="*/ 878 w 911"/>
              <a:gd name="T83" fmla="*/ 439 h 487"/>
              <a:gd name="T84" fmla="*/ 837 w 911"/>
              <a:gd name="T85" fmla="*/ 435 h 487"/>
              <a:gd name="T86" fmla="*/ 823 w 911"/>
              <a:gd name="T87" fmla="*/ 419 h 487"/>
              <a:gd name="T88" fmla="*/ 801 w 911"/>
              <a:gd name="T89" fmla="*/ 399 h 487"/>
              <a:gd name="T90" fmla="*/ 781 w 911"/>
              <a:gd name="T91" fmla="*/ 413 h 487"/>
              <a:gd name="T92" fmla="*/ 754 w 911"/>
              <a:gd name="T93" fmla="*/ 450 h 487"/>
              <a:gd name="T94" fmla="*/ 710 w 911"/>
              <a:gd name="T95" fmla="*/ 475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11" h="487">
                <a:moveTo>
                  <a:pt x="710" y="475"/>
                </a:moveTo>
                <a:cubicBezTo>
                  <a:pt x="687" y="472"/>
                  <a:pt x="687" y="472"/>
                  <a:pt x="687" y="472"/>
                </a:cubicBezTo>
                <a:cubicBezTo>
                  <a:pt x="682" y="463"/>
                  <a:pt x="682" y="463"/>
                  <a:pt x="682" y="463"/>
                </a:cubicBezTo>
                <a:cubicBezTo>
                  <a:pt x="672" y="461"/>
                  <a:pt x="672" y="461"/>
                  <a:pt x="672" y="461"/>
                </a:cubicBezTo>
                <a:cubicBezTo>
                  <a:pt x="652" y="461"/>
                  <a:pt x="652" y="461"/>
                  <a:pt x="652" y="461"/>
                </a:cubicBezTo>
                <a:cubicBezTo>
                  <a:pt x="644" y="446"/>
                  <a:pt x="644" y="446"/>
                  <a:pt x="644" y="446"/>
                </a:cubicBezTo>
                <a:cubicBezTo>
                  <a:pt x="615" y="430"/>
                  <a:pt x="615" y="430"/>
                  <a:pt x="615" y="430"/>
                </a:cubicBezTo>
                <a:cubicBezTo>
                  <a:pt x="615" y="412"/>
                  <a:pt x="615" y="412"/>
                  <a:pt x="615" y="412"/>
                </a:cubicBezTo>
                <a:cubicBezTo>
                  <a:pt x="606" y="405"/>
                  <a:pt x="606" y="405"/>
                  <a:pt x="606" y="405"/>
                </a:cubicBezTo>
                <a:cubicBezTo>
                  <a:pt x="607" y="404"/>
                  <a:pt x="607" y="404"/>
                  <a:pt x="607" y="404"/>
                </a:cubicBezTo>
                <a:cubicBezTo>
                  <a:pt x="605" y="403"/>
                  <a:pt x="605" y="403"/>
                  <a:pt x="605" y="403"/>
                </a:cubicBezTo>
                <a:cubicBezTo>
                  <a:pt x="593" y="376"/>
                  <a:pt x="593" y="376"/>
                  <a:pt x="593" y="376"/>
                </a:cubicBezTo>
                <a:cubicBezTo>
                  <a:pt x="602" y="364"/>
                  <a:pt x="602" y="364"/>
                  <a:pt x="602" y="364"/>
                </a:cubicBezTo>
                <a:cubicBezTo>
                  <a:pt x="590" y="366"/>
                  <a:pt x="590" y="366"/>
                  <a:pt x="590" y="366"/>
                </a:cubicBezTo>
                <a:cubicBezTo>
                  <a:pt x="583" y="350"/>
                  <a:pt x="583" y="350"/>
                  <a:pt x="583" y="350"/>
                </a:cubicBezTo>
                <a:cubicBezTo>
                  <a:pt x="570" y="345"/>
                  <a:pt x="570" y="345"/>
                  <a:pt x="570" y="345"/>
                </a:cubicBezTo>
                <a:cubicBezTo>
                  <a:pt x="568" y="354"/>
                  <a:pt x="568" y="354"/>
                  <a:pt x="568" y="354"/>
                </a:cubicBezTo>
                <a:cubicBezTo>
                  <a:pt x="549" y="337"/>
                  <a:pt x="549" y="337"/>
                  <a:pt x="549" y="337"/>
                </a:cubicBezTo>
                <a:cubicBezTo>
                  <a:pt x="541" y="345"/>
                  <a:pt x="541" y="345"/>
                  <a:pt x="541" y="345"/>
                </a:cubicBezTo>
                <a:cubicBezTo>
                  <a:pt x="541" y="371"/>
                  <a:pt x="541" y="371"/>
                  <a:pt x="541" y="371"/>
                </a:cubicBezTo>
                <a:cubicBezTo>
                  <a:pt x="501" y="366"/>
                  <a:pt x="501" y="366"/>
                  <a:pt x="501" y="366"/>
                </a:cubicBezTo>
                <a:cubicBezTo>
                  <a:pt x="496" y="372"/>
                  <a:pt x="496" y="372"/>
                  <a:pt x="496" y="372"/>
                </a:cubicBezTo>
                <a:cubicBezTo>
                  <a:pt x="473" y="378"/>
                  <a:pt x="473" y="378"/>
                  <a:pt x="473" y="378"/>
                </a:cubicBezTo>
                <a:cubicBezTo>
                  <a:pt x="460" y="371"/>
                  <a:pt x="460" y="371"/>
                  <a:pt x="460" y="371"/>
                </a:cubicBezTo>
                <a:cubicBezTo>
                  <a:pt x="443" y="391"/>
                  <a:pt x="443" y="391"/>
                  <a:pt x="443" y="391"/>
                </a:cubicBezTo>
                <a:cubicBezTo>
                  <a:pt x="424" y="374"/>
                  <a:pt x="424" y="374"/>
                  <a:pt x="424" y="374"/>
                </a:cubicBezTo>
                <a:cubicBezTo>
                  <a:pt x="406" y="373"/>
                  <a:pt x="406" y="373"/>
                  <a:pt x="406" y="373"/>
                </a:cubicBezTo>
                <a:cubicBezTo>
                  <a:pt x="404" y="367"/>
                  <a:pt x="404" y="367"/>
                  <a:pt x="404" y="367"/>
                </a:cubicBezTo>
                <a:cubicBezTo>
                  <a:pt x="399" y="367"/>
                  <a:pt x="399" y="367"/>
                  <a:pt x="399" y="367"/>
                </a:cubicBezTo>
                <a:cubicBezTo>
                  <a:pt x="391" y="359"/>
                  <a:pt x="391" y="359"/>
                  <a:pt x="391" y="359"/>
                </a:cubicBezTo>
                <a:cubicBezTo>
                  <a:pt x="385" y="372"/>
                  <a:pt x="385" y="372"/>
                  <a:pt x="385" y="372"/>
                </a:cubicBezTo>
                <a:cubicBezTo>
                  <a:pt x="370" y="369"/>
                  <a:pt x="370" y="369"/>
                  <a:pt x="370" y="369"/>
                </a:cubicBezTo>
                <a:cubicBezTo>
                  <a:pt x="348" y="375"/>
                  <a:pt x="348" y="375"/>
                  <a:pt x="348" y="375"/>
                </a:cubicBezTo>
                <a:cubicBezTo>
                  <a:pt x="339" y="356"/>
                  <a:pt x="339" y="356"/>
                  <a:pt x="339" y="356"/>
                </a:cubicBezTo>
                <a:cubicBezTo>
                  <a:pt x="322" y="349"/>
                  <a:pt x="322" y="349"/>
                  <a:pt x="322" y="349"/>
                </a:cubicBezTo>
                <a:cubicBezTo>
                  <a:pt x="324" y="341"/>
                  <a:pt x="324" y="341"/>
                  <a:pt x="324" y="341"/>
                </a:cubicBezTo>
                <a:cubicBezTo>
                  <a:pt x="316" y="336"/>
                  <a:pt x="316" y="336"/>
                  <a:pt x="316" y="336"/>
                </a:cubicBezTo>
                <a:cubicBezTo>
                  <a:pt x="316" y="335"/>
                  <a:pt x="316" y="335"/>
                  <a:pt x="316" y="335"/>
                </a:cubicBezTo>
                <a:cubicBezTo>
                  <a:pt x="309" y="335"/>
                  <a:pt x="309" y="335"/>
                  <a:pt x="309" y="335"/>
                </a:cubicBezTo>
                <a:cubicBezTo>
                  <a:pt x="298" y="319"/>
                  <a:pt x="298" y="319"/>
                  <a:pt x="298" y="319"/>
                </a:cubicBezTo>
                <a:cubicBezTo>
                  <a:pt x="289" y="321"/>
                  <a:pt x="289" y="321"/>
                  <a:pt x="289" y="321"/>
                </a:cubicBezTo>
                <a:cubicBezTo>
                  <a:pt x="271" y="338"/>
                  <a:pt x="271" y="338"/>
                  <a:pt x="271" y="338"/>
                </a:cubicBezTo>
                <a:cubicBezTo>
                  <a:pt x="252" y="315"/>
                  <a:pt x="252" y="315"/>
                  <a:pt x="252" y="315"/>
                </a:cubicBezTo>
                <a:cubicBezTo>
                  <a:pt x="251" y="315"/>
                  <a:pt x="251" y="315"/>
                  <a:pt x="251" y="315"/>
                </a:cubicBezTo>
                <a:cubicBezTo>
                  <a:pt x="239" y="300"/>
                  <a:pt x="239" y="300"/>
                  <a:pt x="239" y="300"/>
                </a:cubicBezTo>
                <a:cubicBezTo>
                  <a:pt x="224" y="300"/>
                  <a:pt x="209" y="292"/>
                  <a:pt x="197" y="277"/>
                </a:cubicBezTo>
                <a:cubicBezTo>
                  <a:pt x="192" y="270"/>
                  <a:pt x="192" y="270"/>
                  <a:pt x="192" y="270"/>
                </a:cubicBezTo>
                <a:cubicBezTo>
                  <a:pt x="192" y="269"/>
                  <a:pt x="192" y="269"/>
                  <a:pt x="192" y="269"/>
                </a:cubicBezTo>
                <a:cubicBezTo>
                  <a:pt x="190" y="268"/>
                  <a:pt x="190" y="268"/>
                  <a:pt x="190" y="268"/>
                </a:cubicBezTo>
                <a:cubicBezTo>
                  <a:pt x="189" y="265"/>
                  <a:pt x="189" y="265"/>
                  <a:pt x="189" y="265"/>
                </a:cubicBezTo>
                <a:cubicBezTo>
                  <a:pt x="182" y="273"/>
                  <a:pt x="182" y="273"/>
                  <a:pt x="182" y="273"/>
                </a:cubicBezTo>
                <a:cubicBezTo>
                  <a:pt x="184" y="278"/>
                  <a:pt x="184" y="278"/>
                  <a:pt x="184" y="278"/>
                </a:cubicBezTo>
                <a:cubicBezTo>
                  <a:pt x="163" y="293"/>
                  <a:pt x="163" y="293"/>
                  <a:pt x="163" y="293"/>
                </a:cubicBezTo>
                <a:cubicBezTo>
                  <a:pt x="154" y="296"/>
                  <a:pt x="154" y="296"/>
                  <a:pt x="154" y="296"/>
                </a:cubicBezTo>
                <a:cubicBezTo>
                  <a:pt x="121" y="313"/>
                  <a:pt x="121" y="313"/>
                  <a:pt x="121" y="313"/>
                </a:cubicBezTo>
                <a:cubicBezTo>
                  <a:pt x="121" y="313"/>
                  <a:pt x="116" y="283"/>
                  <a:pt x="115" y="279"/>
                </a:cubicBezTo>
                <a:cubicBezTo>
                  <a:pt x="111" y="281"/>
                  <a:pt x="111" y="281"/>
                  <a:pt x="111" y="281"/>
                </a:cubicBezTo>
                <a:cubicBezTo>
                  <a:pt x="107" y="277"/>
                  <a:pt x="107" y="277"/>
                  <a:pt x="107" y="277"/>
                </a:cubicBezTo>
                <a:cubicBezTo>
                  <a:pt x="96" y="285"/>
                  <a:pt x="96" y="285"/>
                  <a:pt x="96" y="285"/>
                </a:cubicBezTo>
                <a:cubicBezTo>
                  <a:pt x="53" y="279"/>
                  <a:pt x="53" y="279"/>
                  <a:pt x="53" y="279"/>
                </a:cubicBezTo>
                <a:cubicBezTo>
                  <a:pt x="65" y="231"/>
                  <a:pt x="65" y="231"/>
                  <a:pt x="65" y="231"/>
                </a:cubicBezTo>
                <a:cubicBezTo>
                  <a:pt x="67" y="230"/>
                  <a:pt x="67" y="230"/>
                  <a:pt x="67" y="230"/>
                </a:cubicBezTo>
                <a:cubicBezTo>
                  <a:pt x="63" y="229"/>
                  <a:pt x="63" y="229"/>
                  <a:pt x="63" y="229"/>
                </a:cubicBezTo>
                <a:cubicBezTo>
                  <a:pt x="51" y="234"/>
                  <a:pt x="51" y="234"/>
                  <a:pt x="51" y="234"/>
                </a:cubicBezTo>
                <a:cubicBezTo>
                  <a:pt x="34" y="224"/>
                  <a:pt x="34" y="224"/>
                  <a:pt x="34" y="224"/>
                </a:cubicBezTo>
                <a:cubicBezTo>
                  <a:pt x="14" y="238"/>
                  <a:pt x="14" y="238"/>
                  <a:pt x="14" y="238"/>
                </a:cubicBezTo>
                <a:cubicBezTo>
                  <a:pt x="0" y="184"/>
                  <a:pt x="0" y="184"/>
                  <a:pt x="0" y="184"/>
                </a:cubicBezTo>
                <a:cubicBezTo>
                  <a:pt x="5" y="173"/>
                  <a:pt x="5" y="173"/>
                  <a:pt x="5" y="173"/>
                </a:cubicBezTo>
                <a:cubicBezTo>
                  <a:pt x="3" y="157"/>
                  <a:pt x="3" y="157"/>
                  <a:pt x="3" y="157"/>
                </a:cubicBezTo>
                <a:cubicBezTo>
                  <a:pt x="23" y="150"/>
                  <a:pt x="23" y="150"/>
                  <a:pt x="23" y="150"/>
                </a:cubicBezTo>
                <a:cubicBezTo>
                  <a:pt x="12" y="136"/>
                  <a:pt x="12" y="136"/>
                  <a:pt x="12" y="136"/>
                </a:cubicBezTo>
                <a:cubicBezTo>
                  <a:pt x="29" y="121"/>
                  <a:pt x="29" y="121"/>
                  <a:pt x="29" y="121"/>
                </a:cubicBezTo>
                <a:cubicBezTo>
                  <a:pt x="19" y="118"/>
                  <a:pt x="19" y="118"/>
                  <a:pt x="19" y="118"/>
                </a:cubicBezTo>
                <a:cubicBezTo>
                  <a:pt x="19" y="85"/>
                  <a:pt x="19" y="85"/>
                  <a:pt x="19" y="85"/>
                </a:cubicBezTo>
                <a:cubicBezTo>
                  <a:pt x="37" y="61"/>
                  <a:pt x="37" y="61"/>
                  <a:pt x="37" y="61"/>
                </a:cubicBezTo>
                <a:cubicBezTo>
                  <a:pt x="44" y="40"/>
                  <a:pt x="68" y="0"/>
                  <a:pt x="100" y="0"/>
                </a:cubicBezTo>
                <a:cubicBezTo>
                  <a:pt x="105" y="0"/>
                  <a:pt x="110" y="1"/>
                  <a:pt x="114" y="3"/>
                </a:cubicBezTo>
                <a:cubicBezTo>
                  <a:pt x="117" y="4"/>
                  <a:pt x="120" y="6"/>
                  <a:pt x="123" y="8"/>
                </a:cubicBezTo>
                <a:cubicBezTo>
                  <a:pt x="127" y="1"/>
                  <a:pt x="127" y="1"/>
                  <a:pt x="127" y="1"/>
                </a:cubicBezTo>
                <a:cubicBezTo>
                  <a:pt x="142" y="6"/>
                  <a:pt x="142" y="6"/>
                  <a:pt x="142" y="6"/>
                </a:cubicBezTo>
                <a:cubicBezTo>
                  <a:pt x="146" y="8"/>
                  <a:pt x="149" y="10"/>
                  <a:pt x="152" y="12"/>
                </a:cubicBezTo>
                <a:cubicBezTo>
                  <a:pt x="158" y="10"/>
                  <a:pt x="165" y="9"/>
                  <a:pt x="173" y="9"/>
                </a:cubicBezTo>
                <a:cubicBezTo>
                  <a:pt x="175" y="9"/>
                  <a:pt x="178" y="9"/>
                  <a:pt x="181" y="10"/>
                </a:cubicBezTo>
                <a:cubicBezTo>
                  <a:pt x="218" y="12"/>
                  <a:pt x="273" y="31"/>
                  <a:pt x="296" y="58"/>
                </a:cubicBezTo>
                <a:cubicBezTo>
                  <a:pt x="298" y="60"/>
                  <a:pt x="312" y="65"/>
                  <a:pt x="327" y="67"/>
                </a:cubicBezTo>
                <a:cubicBezTo>
                  <a:pt x="329" y="67"/>
                  <a:pt x="331" y="67"/>
                  <a:pt x="333" y="67"/>
                </a:cubicBezTo>
                <a:cubicBezTo>
                  <a:pt x="338" y="67"/>
                  <a:pt x="341" y="66"/>
                  <a:pt x="342" y="66"/>
                </a:cubicBezTo>
                <a:cubicBezTo>
                  <a:pt x="347" y="41"/>
                  <a:pt x="364" y="39"/>
                  <a:pt x="371" y="39"/>
                </a:cubicBezTo>
                <a:cubicBezTo>
                  <a:pt x="381" y="39"/>
                  <a:pt x="388" y="43"/>
                  <a:pt x="393" y="47"/>
                </a:cubicBezTo>
                <a:cubicBezTo>
                  <a:pt x="397" y="49"/>
                  <a:pt x="397" y="49"/>
                  <a:pt x="397" y="49"/>
                </a:cubicBezTo>
                <a:cubicBezTo>
                  <a:pt x="403" y="55"/>
                  <a:pt x="409" y="61"/>
                  <a:pt x="415" y="65"/>
                </a:cubicBezTo>
                <a:cubicBezTo>
                  <a:pt x="417" y="66"/>
                  <a:pt x="419" y="67"/>
                  <a:pt x="420" y="68"/>
                </a:cubicBezTo>
                <a:cubicBezTo>
                  <a:pt x="435" y="51"/>
                  <a:pt x="456" y="42"/>
                  <a:pt x="483" y="42"/>
                </a:cubicBezTo>
                <a:cubicBezTo>
                  <a:pt x="496" y="42"/>
                  <a:pt x="510" y="44"/>
                  <a:pt x="521" y="46"/>
                </a:cubicBezTo>
                <a:cubicBezTo>
                  <a:pt x="521" y="46"/>
                  <a:pt x="563" y="54"/>
                  <a:pt x="563" y="54"/>
                </a:cubicBezTo>
                <a:cubicBezTo>
                  <a:pt x="572" y="55"/>
                  <a:pt x="578" y="56"/>
                  <a:pt x="584" y="56"/>
                </a:cubicBezTo>
                <a:cubicBezTo>
                  <a:pt x="593" y="56"/>
                  <a:pt x="600" y="54"/>
                  <a:pt x="605" y="50"/>
                </a:cubicBezTo>
                <a:cubicBezTo>
                  <a:pt x="608" y="48"/>
                  <a:pt x="608" y="48"/>
                  <a:pt x="608" y="48"/>
                </a:cubicBezTo>
                <a:cubicBezTo>
                  <a:pt x="628" y="33"/>
                  <a:pt x="655" y="25"/>
                  <a:pt x="683" y="25"/>
                </a:cubicBezTo>
                <a:cubicBezTo>
                  <a:pt x="698" y="25"/>
                  <a:pt x="711" y="27"/>
                  <a:pt x="725" y="31"/>
                </a:cubicBezTo>
                <a:cubicBezTo>
                  <a:pt x="763" y="42"/>
                  <a:pt x="790" y="67"/>
                  <a:pt x="798" y="100"/>
                </a:cubicBezTo>
                <a:cubicBezTo>
                  <a:pt x="803" y="124"/>
                  <a:pt x="803" y="124"/>
                  <a:pt x="803" y="124"/>
                </a:cubicBezTo>
                <a:cubicBezTo>
                  <a:pt x="779" y="127"/>
                  <a:pt x="779" y="127"/>
                  <a:pt x="779" y="127"/>
                </a:cubicBezTo>
                <a:cubicBezTo>
                  <a:pt x="779" y="127"/>
                  <a:pt x="774" y="127"/>
                  <a:pt x="774" y="127"/>
                </a:cubicBezTo>
                <a:cubicBezTo>
                  <a:pt x="770" y="127"/>
                  <a:pt x="767" y="127"/>
                  <a:pt x="764" y="127"/>
                </a:cubicBezTo>
                <a:cubicBezTo>
                  <a:pt x="764" y="127"/>
                  <a:pt x="764" y="128"/>
                  <a:pt x="764" y="128"/>
                </a:cubicBezTo>
                <a:cubicBezTo>
                  <a:pt x="764" y="129"/>
                  <a:pt x="764" y="130"/>
                  <a:pt x="763" y="131"/>
                </a:cubicBezTo>
                <a:cubicBezTo>
                  <a:pt x="764" y="132"/>
                  <a:pt x="764" y="133"/>
                  <a:pt x="764" y="134"/>
                </a:cubicBezTo>
                <a:cubicBezTo>
                  <a:pt x="766" y="137"/>
                  <a:pt x="769" y="142"/>
                  <a:pt x="773" y="147"/>
                </a:cubicBezTo>
                <a:cubicBezTo>
                  <a:pt x="787" y="162"/>
                  <a:pt x="788" y="183"/>
                  <a:pt x="789" y="201"/>
                </a:cubicBezTo>
                <a:cubicBezTo>
                  <a:pt x="790" y="212"/>
                  <a:pt x="790" y="223"/>
                  <a:pt x="793" y="230"/>
                </a:cubicBezTo>
                <a:cubicBezTo>
                  <a:pt x="797" y="239"/>
                  <a:pt x="799" y="244"/>
                  <a:pt x="800" y="253"/>
                </a:cubicBezTo>
                <a:cubicBezTo>
                  <a:pt x="801" y="258"/>
                  <a:pt x="801" y="258"/>
                  <a:pt x="801" y="258"/>
                </a:cubicBezTo>
                <a:cubicBezTo>
                  <a:pt x="803" y="262"/>
                  <a:pt x="805" y="266"/>
                  <a:pt x="806" y="271"/>
                </a:cubicBezTo>
                <a:cubicBezTo>
                  <a:pt x="815" y="286"/>
                  <a:pt x="828" y="301"/>
                  <a:pt x="842" y="311"/>
                </a:cubicBezTo>
                <a:cubicBezTo>
                  <a:pt x="853" y="322"/>
                  <a:pt x="853" y="322"/>
                  <a:pt x="853" y="322"/>
                </a:cubicBezTo>
                <a:cubicBezTo>
                  <a:pt x="863" y="334"/>
                  <a:pt x="878" y="350"/>
                  <a:pt x="889" y="352"/>
                </a:cubicBezTo>
                <a:cubicBezTo>
                  <a:pt x="910" y="357"/>
                  <a:pt x="910" y="357"/>
                  <a:pt x="910" y="357"/>
                </a:cubicBezTo>
                <a:cubicBezTo>
                  <a:pt x="903" y="379"/>
                  <a:pt x="903" y="379"/>
                  <a:pt x="903" y="379"/>
                </a:cubicBezTo>
                <a:cubicBezTo>
                  <a:pt x="911" y="394"/>
                  <a:pt x="911" y="394"/>
                  <a:pt x="911" y="394"/>
                </a:cubicBezTo>
                <a:cubicBezTo>
                  <a:pt x="908" y="397"/>
                  <a:pt x="908" y="397"/>
                  <a:pt x="908" y="397"/>
                </a:cubicBezTo>
                <a:cubicBezTo>
                  <a:pt x="909" y="399"/>
                  <a:pt x="909" y="399"/>
                  <a:pt x="909" y="399"/>
                </a:cubicBezTo>
                <a:cubicBezTo>
                  <a:pt x="901" y="431"/>
                  <a:pt x="901" y="431"/>
                  <a:pt x="901" y="431"/>
                </a:cubicBezTo>
                <a:cubicBezTo>
                  <a:pt x="894" y="430"/>
                  <a:pt x="894" y="430"/>
                  <a:pt x="894" y="430"/>
                </a:cubicBezTo>
                <a:cubicBezTo>
                  <a:pt x="894" y="441"/>
                  <a:pt x="894" y="441"/>
                  <a:pt x="894" y="441"/>
                </a:cubicBezTo>
                <a:cubicBezTo>
                  <a:pt x="878" y="439"/>
                  <a:pt x="878" y="439"/>
                  <a:pt x="878" y="439"/>
                </a:cubicBezTo>
                <a:cubicBezTo>
                  <a:pt x="873" y="446"/>
                  <a:pt x="873" y="446"/>
                  <a:pt x="873" y="446"/>
                </a:cubicBezTo>
                <a:cubicBezTo>
                  <a:pt x="837" y="441"/>
                  <a:pt x="837" y="441"/>
                  <a:pt x="837" y="441"/>
                </a:cubicBezTo>
                <a:cubicBezTo>
                  <a:pt x="837" y="435"/>
                  <a:pt x="837" y="435"/>
                  <a:pt x="837" y="435"/>
                </a:cubicBezTo>
                <a:cubicBezTo>
                  <a:pt x="830" y="436"/>
                  <a:pt x="830" y="436"/>
                  <a:pt x="830" y="436"/>
                </a:cubicBezTo>
                <a:cubicBezTo>
                  <a:pt x="830" y="424"/>
                  <a:pt x="830" y="424"/>
                  <a:pt x="830" y="424"/>
                </a:cubicBezTo>
                <a:cubicBezTo>
                  <a:pt x="828" y="422"/>
                  <a:pt x="825" y="421"/>
                  <a:pt x="823" y="419"/>
                </a:cubicBezTo>
                <a:cubicBezTo>
                  <a:pt x="802" y="416"/>
                  <a:pt x="802" y="416"/>
                  <a:pt x="802" y="416"/>
                </a:cubicBezTo>
                <a:cubicBezTo>
                  <a:pt x="806" y="401"/>
                  <a:pt x="806" y="401"/>
                  <a:pt x="806" y="401"/>
                </a:cubicBezTo>
                <a:cubicBezTo>
                  <a:pt x="801" y="399"/>
                  <a:pt x="801" y="399"/>
                  <a:pt x="801" y="399"/>
                </a:cubicBezTo>
                <a:cubicBezTo>
                  <a:pt x="800" y="400"/>
                  <a:pt x="800" y="400"/>
                  <a:pt x="800" y="400"/>
                </a:cubicBezTo>
                <a:cubicBezTo>
                  <a:pt x="799" y="408"/>
                  <a:pt x="799" y="408"/>
                  <a:pt x="799" y="408"/>
                </a:cubicBezTo>
                <a:cubicBezTo>
                  <a:pt x="781" y="413"/>
                  <a:pt x="781" y="413"/>
                  <a:pt x="781" y="413"/>
                </a:cubicBezTo>
                <a:cubicBezTo>
                  <a:pt x="768" y="423"/>
                  <a:pt x="768" y="423"/>
                  <a:pt x="768" y="423"/>
                </a:cubicBezTo>
                <a:cubicBezTo>
                  <a:pt x="770" y="424"/>
                  <a:pt x="770" y="424"/>
                  <a:pt x="770" y="424"/>
                </a:cubicBezTo>
                <a:cubicBezTo>
                  <a:pt x="754" y="450"/>
                  <a:pt x="754" y="450"/>
                  <a:pt x="754" y="450"/>
                </a:cubicBezTo>
                <a:cubicBezTo>
                  <a:pt x="754" y="460"/>
                  <a:pt x="754" y="460"/>
                  <a:pt x="754" y="460"/>
                </a:cubicBezTo>
                <a:cubicBezTo>
                  <a:pt x="730" y="487"/>
                  <a:pt x="730" y="487"/>
                  <a:pt x="730" y="487"/>
                </a:cubicBezTo>
                <a:lnTo>
                  <a:pt x="710" y="475"/>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9864725" y="4154488"/>
            <a:ext cx="2227262" cy="2336800"/>
          </a:xfrm>
          <a:custGeom>
            <a:avLst/>
            <a:gdLst>
              <a:gd name="T0" fmla="*/ 381 w 700"/>
              <a:gd name="T1" fmla="*/ 731 h 738"/>
              <a:gd name="T2" fmla="*/ 364 w 700"/>
              <a:gd name="T3" fmla="*/ 718 h 738"/>
              <a:gd name="T4" fmla="*/ 324 w 700"/>
              <a:gd name="T5" fmla="*/ 612 h 738"/>
              <a:gd name="T6" fmla="*/ 277 w 700"/>
              <a:gd name="T7" fmla="*/ 551 h 738"/>
              <a:gd name="T8" fmla="*/ 210 w 700"/>
              <a:gd name="T9" fmla="*/ 519 h 738"/>
              <a:gd name="T10" fmla="*/ 208 w 700"/>
              <a:gd name="T11" fmla="*/ 430 h 738"/>
              <a:gd name="T12" fmla="*/ 183 w 700"/>
              <a:gd name="T13" fmla="*/ 385 h 738"/>
              <a:gd name="T14" fmla="*/ 167 w 700"/>
              <a:gd name="T15" fmla="*/ 367 h 738"/>
              <a:gd name="T16" fmla="*/ 150 w 700"/>
              <a:gd name="T17" fmla="*/ 312 h 738"/>
              <a:gd name="T18" fmla="*/ 149 w 700"/>
              <a:gd name="T19" fmla="*/ 293 h 738"/>
              <a:gd name="T20" fmla="*/ 132 w 700"/>
              <a:gd name="T21" fmla="*/ 224 h 738"/>
              <a:gd name="T22" fmla="*/ 113 w 700"/>
              <a:gd name="T23" fmla="*/ 198 h 738"/>
              <a:gd name="T24" fmla="*/ 96 w 700"/>
              <a:gd name="T25" fmla="*/ 186 h 738"/>
              <a:gd name="T26" fmla="*/ 69 w 700"/>
              <a:gd name="T27" fmla="*/ 147 h 738"/>
              <a:gd name="T28" fmla="*/ 53 w 700"/>
              <a:gd name="T29" fmla="*/ 125 h 738"/>
              <a:gd name="T30" fmla="*/ 22 w 700"/>
              <a:gd name="T31" fmla="*/ 93 h 738"/>
              <a:gd name="T32" fmla="*/ 8 w 700"/>
              <a:gd name="T33" fmla="*/ 40 h 738"/>
              <a:gd name="T34" fmla="*/ 45 w 700"/>
              <a:gd name="T35" fmla="*/ 4 h 738"/>
              <a:gd name="T36" fmla="*/ 92 w 700"/>
              <a:gd name="T37" fmla="*/ 15 h 738"/>
              <a:gd name="T38" fmla="*/ 113 w 700"/>
              <a:gd name="T39" fmla="*/ 39 h 738"/>
              <a:gd name="T40" fmla="*/ 143 w 700"/>
              <a:gd name="T41" fmla="*/ 54 h 738"/>
              <a:gd name="T42" fmla="*/ 173 w 700"/>
              <a:gd name="T43" fmla="*/ 57 h 738"/>
              <a:gd name="T44" fmla="*/ 210 w 700"/>
              <a:gd name="T45" fmla="*/ 74 h 738"/>
              <a:gd name="T46" fmla="*/ 240 w 700"/>
              <a:gd name="T47" fmla="*/ 99 h 738"/>
              <a:gd name="T48" fmla="*/ 307 w 700"/>
              <a:gd name="T49" fmla="*/ 107 h 738"/>
              <a:gd name="T50" fmla="*/ 326 w 700"/>
              <a:gd name="T51" fmla="*/ 97 h 738"/>
              <a:gd name="T52" fmla="*/ 392 w 700"/>
              <a:gd name="T53" fmla="*/ 86 h 738"/>
              <a:gd name="T54" fmla="*/ 428 w 700"/>
              <a:gd name="T55" fmla="*/ 55 h 738"/>
              <a:gd name="T56" fmla="*/ 457 w 700"/>
              <a:gd name="T57" fmla="*/ 78 h 738"/>
              <a:gd name="T58" fmla="*/ 499 w 700"/>
              <a:gd name="T59" fmla="*/ 93 h 738"/>
              <a:gd name="T60" fmla="*/ 527 w 700"/>
              <a:gd name="T61" fmla="*/ 138 h 738"/>
              <a:gd name="T62" fmla="*/ 518 w 700"/>
              <a:gd name="T63" fmla="*/ 155 h 738"/>
              <a:gd name="T64" fmla="*/ 528 w 700"/>
              <a:gd name="T65" fmla="*/ 173 h 738"/>
              <a:gd name="T66" fmla="*/ 573 w 700"/>
              <a:gd name="T67" fmla="*/ 200 h 738"/>
              <a:gd name="T68" fmla="*/ 585 w 700"/>
              <a:gd name="T69" fmla="*/ 214 h 738"/>
              <a:gd name="T70" fmla="*/ 611 w 700"/>
              <a:gd name="T71" fmla="*/ 211 h 738"/>
              <a:gd name="T72" fmla="*/ 686 w 700"/>
              <a:gd name="T73" fmla="*/ 217 h 738"/>
              <a:gd name="T74" fmla="*/ 692 w 700"/>
              <a:gd name="T75" fmla="*/ 281 h 738"/>
              <a:gd name="T76" fmla="*/ 656 w 700"/>
              <a:gd name="T77" fmla="*/ 291 h 738"/>
              <a:gd name="T78" fmla="*/ 644 w 700"/>
              <a:gd name="T79" fmla="*/ 332 h 738"/>
              <a:gd name="T80" fmla="*/ 635 w 700"/>
              <a:gd name="T81" fmla="*/ 358 h 738"/>
              <a:gd name="T82" fmla="*/ 654 w 700"/>
              <a:gd name="T83" fmla="*/ 416 h 738"/>
              <a:gd name="T84" fmla="*/ 632 w 700"/>
              <a:gd name="T85" fmla="*/ 438 h 738"/>
              <a:gd name="T86" fmla="*/ 601 w 700"/>
              <a:gd name="T87" fmla="*/ 452 h 738"/>
              <a:gd name="T88" fmla="*/ 601 w 700"/>
              <a:gd name="T89" fmla="*/ 511 h 738"/>
              <a:gd name="T90" fmla="*/ 604 w 700"/>
              <a:gd name="T91" fmla="*/ 521 h 738"/>
              <a:gd name="T92" fmla="*/ 582 w 700"/>
              <a:gd name="T93" fmla="*/ 571 h 738"/>
              <a:gd name="T94" fmla="*/ 573 w 700"/>
              <a:gd name="T95" fmla="*/ 602 h 738"/>
              <a:gd name="T96" fmla="*/ 551 w 700"/>
              <a:gd name="T97" fmla="*/ 648 h 738"/>
              <a:gd name="T98" fmla="*/ 528 w 700"/>
              <a:gd name="T99" fmla="*/ 661 h 738"/>
              <a:gd name="T100" fmla="*/ 496 w 700"/>
              <a:gd name="T101" fmla="*/ 710 h 738"/>
              <a:gd name="T102" fmla="*/ 464 w 700"/>
              <a:gd name="T103" fmla="*/ 730 h 738"/>
              <a:gd name="T104" fmla="*/ 433 w 700"/>
              <a:gd name="T105" fmla="*/ 72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0" h="738">
                <a:moveTo>
                  <a:pt x="404" y="738"/>
                </a:moveTo>
                <a:cubicBezTo>
                  <a:pt x="395" y="738"/>
                  <a:pt x="388" y="734"/>
                  <a:pt x="385" y="731"/>
                </a:cubicBezTo>
                <a:cubicBezTo>
                  <a:pt x="381" y="731"/>
                  <a:pt x="381" y="731"/>
                  <a:pt x="381" y="731"/>
                </a:cubicBezTo>
                <a:cubicBezTo>
                  <a:pt x="375" y="729"/>
                  <a:pt x="375" y="729"/>
                  <a:pt x="375" y="729"/>
                </a:cubicBezTo>
                <a:cubicBezTo>
                  <a:pt x="367" y="726"/>
                  <a:pt x="367" y="726"/>
                  <a:pt x="367" y="726"/>
                </a:cubicBezTo>
                <a:cubicBezTo>
                  <a:pt x="364" y="718"/>
                  <a:pt x="364" y="718"/>
                  <a:pt x="364" y="718"/>
                </a:cubicBezTo>
                <a:cubicBezTo>
                  <a:pt x="353" y="694"/>
                  <a:pt x="372" y="679"/>
                  <a:pt x="381" y="672"/>
                </a:cubicBezTo>
                <a:cubicBezTo>
                  <a:pt x="367" y="654"/>
                  <a:pt x="338" y="621"/>
                  <a:pt x="331" y="615"/>
                </a:cubicBezTo>
                <a:cubicBezTo>
                  <a:pt x="330" y="615"/>
                  <a:pt x="327" y="613"/>
                  <a:pt x="324" y="612"/>
                </a:cubicBezTo>
                <a:cubicBezTo>
                  <a:pt x="318" y="608"/>
                  <a:pt x="316" y="607"/>
                  <a:pt x="312" y="607"/>
                </a:cubicBezTo>
                <a:cubicBezTo>
                  <a:pt x="309" y="607"/>
                  <a:pt x="266" y="599"/>
                  <a:pt x="270" y="573"/>
                </a:cubicBezTo>
                <a:cubicBezTo>
                  <a:pt x="272" y="562"/>
                  <a:pt x="275" y="556"/>
                  <a:pt x="277" y="551"/>
                </a:cubicBezTo>
                <a:cubicBezTo>
                  <a:pt x="276" y="550"/>
                  <a:pt x="274" y="548"/>
                  <a:pt x="271" y="546"/>
                </a:cubicBezTo>
                <a:cubicBezTo>
                  <a:pt x="266" y="544"/>
                  <a:pt x="258" y="542"/>
                  <a:pt x="250" y="540"/>
                </a:cubicBezTo>
                <a:cubicBezTo>
                  <a:pt x="236" y="538"/>
                  <a:pt x="219" y="535"/>
                  <a:pt x="210" y="519"/>
                </a:cubicBezTo>
                <a:cubicBezTo>
                  <a:pt x="203" y="505"/>
                  <a:pt x="204" y="489"/>
                  <a:pt x="214" y="463"/>
                </a:cubicBezTo>
                <a:cubicBezTo>
                  <a:pt x="214" y="461"/>
                  <a:pt x="213" y="442"/>
                  <a:pt x="213" y="440"/>
                </a:cubicBezTo>
                <a:cubicBezTo>
                  <a:pt x="211" y="438"/>
                  <a:pt x="209" y="435"/>
                  <a:pt x="208" y="430"/>
                </a:cubicBezTo>
                <a:cubicBezTo>
                  <a:pt x="207" y="428"/>
                  <a:pt x="205" y="426"/>
                  <a:pt x="204" y="423"/>
                </a:cubicBezTo>
                <a:cubicBezTo>
                  <a:pt x="194" y="405"/>
                  <a:pt x="190" y="398"/>
                  <a:pt x="188" y="393"/>
                </a:cubicBezTo>
                <a:cubicBezTo>
                  <a:pt x="187" y="391"/>
                  <a:pt x="185" y="388"/>
                  <a:pt x="183" y="385"/>
                </a:cubicBezTo>
                <a:cubicBezTo>
                  <a:pt x="182" y="383"/>
                  <a:pt x="179" y="380"/>
                  <a:pt x="178" y="379"/>
                </a:cubicBezTo>
                <a:cubicBezTo>
                  <a:pt x="174" y="376"/>
                  <a:pt x="174" y="376"/>
                  <a:pt x="174" y="376"/>
                </a:cubicBezTo>
                <a:cubicBezTo>
                  <a:pt x="170" y="372"/>
                  <a:pt x="168" y="369"/>
                  <a:pt x="167" y="367"/>
                </a:cubicBezTo>
                <a:cubicBezTo>
                  <a:pt x="166" y="366"/>
                  <a:pt x="165" y="365"/>
                  <a:pt x="164" y="364"/>
                </a:cubicBezTo>
                <a:cubicBezTo>
                  <a:pt x="156" y="357"/>
                  <a:pt x="154" y="345"/>
                  <a:pt x="152" y="332"/>
                </a:cubicBezTo>
                <a:cubicBezTo>
                  <a:pt x="150" y="325"/>
                  <a:pt x="150" y="319"/>
                  <a:pt x="150" y="312"/>
                </a:cubicBezTo>
                <a:cubicBezTo>
                  <a:pt x="150" y="311"/>
                  <a:pt x="150" y="311"/>
                  <a:pt x="150" y="311"/>
                </a:cubicBezTo>
                <a:cubicBezTo>
                  <a:pt x="150" y="305"/>
                  <a:pt x="150" y="305"/>
                  <a:pt x="150" y="305"/>
                </a:cubicBezTo>
                <a:cubicBezTo>
                  <a:pt x="150" y="302"/>
                  <a:pt x="149" y="297"/>
                  <a:pt x="149" y="293"/>
                </a:cubicBezTo>
                <a:cubicBezTo>
                  <a:pt x="149" y="288"/>
                  <a:pt x="149" y="288"/>
                  <a:pt x="149" y="288"/>
                </a:cubicBezTo>
                <a:cubicBezTo>
                  <a:pt x="149" y="265"/>
                  <a:pt x="140" y="242"/>
                  <a:pt x="133" y="227"/>
                </a:cubicBezTo>
                <a:cubicBezTo>
                  <a:pt x="132" y="224"/>
                  <a:pt x="132" y="224"/>
                  <a:pt x="132" y="224"/>
                </a:cubicBezTo>
                <a:cubicBezTo>
                  <a:pt x="131" y="220"/>
                  <a:pt x="131" y="220"/>
                  <a:pt x="131" y="220"/>
                </a:cubicBezTo>
                <a:cubicBezTo>
                  <a:pt x="131" y="220"/>
                  <a:pt x="128" y="217"/>
                  <a:pt x="126" y="215"/>
                </a:cubicBezTo>
                <a:cubicBezTo>
                  <a:pt x="122" y="211"/>
                  <a:pt x="117" y="205"/>
                  <a:pt x="113" y="198"/>
                </a:cubicBezTo>
                <a:cubicBezTo>
                  <a:pt x="112" y="197"/>
                  <a:pt x="104" y="192"/>
                  <a:pt x="100" y="189"/>
                </a:cubicBezTo>
                <a:cubicBezTo>
                  <a:pt x="95" y="186"/>
                  <a:pt x="95" y="186"/>
                  <a:pt x="95" y="186"/>
                </a:cubicBezTo>
                <a:cubicBezTo>
                  <a:pt x="96" y="186"/>
                  <a:pt x="96" y="186"/>
                  <a:pt x="96" y="186"/>
                </a:cubicBezTo>
                <a:cubicBezTo>
                  <a:pt x="95" y="186"/>
                  <a:pt x="78" y="180"/>
                  <a:pt x="78" y="180"/>
                </a:cubicBezTo>
                <a:cubicBezTo>
                  <a:pt x="81" y="161"/>
                  <a:pt x="81" y="161"/>
                  <a:pt x="81" y="161"/>
                </a:cubicBezTo>
                <a:cubicBezTo>
                  <a:pt x="69" y="147"/>
                  <a:pt x="69" y="147"/>
                  <a:pt x="69" y="147"/>
                </a:cubicBezTo>
                <a:cubicBezTo>
                  <a:pt x="68" y="145"/>
                  <a:pt x="68" y="145"/>
                  <a:pt x="68" y="145"/>
                </a:cubicBezTo>
                <a:cubicBezTo>
                  <a:pt x="56" y="145"/>
                  <a:pt x="56" y="145"/>
                  <a:pt x="56" y="145"/>
                </a:cubicBezTo>
                <a:cubicBezTo>
                  <a:pt x="53" y="125"/>
                  <a:pt x="53" y="125"/>
                  <a:pt x="53" y="125"/>
                </a:cubicBezTo>
                <a:cubicBezTo>
                  <a:pt x="41" y="122"/>
                  <a:pt x="41" y="122"/>
                  <a:pt x="41" y="122"/>
                </a:cubicBezTo>
                <a:cubicBezTo>
                  <a:pt x="37" y="102"/>
                  <a:pt x="37" y="102"/>
                  <a:pt x="37" y="102"/>
                </a:cubicBezTo>
                <a:cubicBezTo>
                  <a:pt x="22" y="93"/>
                  <a:pt x="22" y="93"/>
                  <a:pt x="22" y="93"/>
                </a:cubicBezTo>
                <a:cubicBezTo>
                  <a:pt x="2" y="81"/>
                  <a:pt x="2" y="81"/>
                  <a:pt x="2" y="81"/>
                </a:cubicBezTo>
                <a:cubicBezTo>
                  <a:pt x="0" y="43"/>
                  <a:pt x="0" y="43"/>
                  <a:pt x="0" y="43"/>
                </a:cubicBezTo>
                <a:cubicBezTo>
                  <a:pt x="8" y="40"/>
                  <a:pt x="8" y="40"/>
                  <a:pt x="8" y="40"/>
                </a:cubicBezTo>
                <a:cubicBezTo>
                  <a:pt x="6" y="34"/>
                  <a:pt x="6" y="34"/>
                  <a:pt x="6" y="34"/>
                </a:cubicBezTo>
                <a:cubicBezTo>
                  <a:pt x="38" y="0"/>
                  <a:pt x="38" y="0"/>
                  <a:pt x="38" y="0"/>
                </a:cubicBezTo>
                <a:cubicBezTo>
                  <a:pt x="45" y="4"/>
                  <a:pt x="45" y="4"/>
                  <a:pt x="45" y="4"/>
                </a:cubicBezTo>
                <a:cubicBezTo>
                  <a:pt x="48" y="1"/>
                  <a:pt x="48" y="1"/>
                  <a:pt x="48" y="1"/>
                </a:cubicBezTo>
                <a:cubicBezTo>
                  <a:pt x="88" y="5"/>
                  <a:pt x="88" y="5"/>
                  <a:pt x="88" y="5"/>
                </a:cubicBezTo>
                <a:cubicBezTo>
                  <a:pt x="92" y="15"/>
                  <a:pt x="92" y="15"/>
                  <a:pt x="92" y="15"/>
                </a:cubicBezTo>
                <a:cubicBezTo>
                  <a:pt x="111" y="22"/>
                  <a:pt x="111" y="22"/>
                  <a:pt x="111" y="22"/>
                </a:cubicBezTo>
                <a:cubicBezTo>
                  <a:pt x="108" y="37"/>
                  <a:pt x="108" y="37"/>
                  <a:pt x="108" y="37"/>
                </a:cubicBezTo>
                <a:cubicBezTo>
                  <a:pt x="110" y="39"/>
                  <a:pt x="112" y="39"/>
                  <a:pt x="113" y="39"/>
                </a:cubicBezTo>
                <a:cubicBezTo>
                  <a:pt x="126" y="35"/>
                  <a:pt x="126" y="35"/>
                  <a:pt x="126" y="35"/>
                </a:cubicBezTo>
                <a:cubicBezTo>
                  <a:pt x="136" y="45"/>
                  <a:pt x="136" y="45"/>
                  <a:pt x="136" y="45"/>
                </a:cubicBezTo>
                <a:cubicBezTo>
                  <a:pt x="143" y="54"/>
                  <a:pt x="143" y="54"/>
                  <a:pt x="143" y="54"/>
                </a:cubicBezTo>
                <a:cubicBezTo>
                  <a:pt x="151" y="54"/>
                  <a:pt x="151" y="54"/>
                  <a:pt x="151" y="54"/>
                </a:cubicBezTo>
                <a:cubicBezTo>
                  <a:pt x="162" y="43"/>
                  <a:pt x="162" y="43"/>
                  <a:pt x="162" y="43"/>
                </a:cubicBezTo>
                <a:cubicBezTo>
                  <a:pt x="173" y="57"/>
                  <a:pt x="173" y="57"/>
                  <a:pt x="173" y="57"/>
                </a:cubicBezTo>
                <a:cubicBezTo>
                  <a:pt x="189" y="55"/>
                  <a:pt x="189" y="55"/>
                  <a:pt x="189" y="55"/>
                </a:cubicBezTo>
                <a:cubicBezTo>
                  <a:pt x="202" y="74"/>
                  <a:pt x="202" y="74"/>
                  <a:pt x="202" y="74"/>
                </a:cubicBezTo>
                <a:cubicBezTo>
                  <a:pt x="210" y="74"/>
                  <a:pt x="210" y="74"/>
                  <a:pt x="210" y="74"/>
                </a:cubicBezTo>
                <a:cubicBezTo>
                  <a:pt x="229" y="88"/>
                  <a:pt x="229" y="88"/>
                  <a:pt x="229" y="88"/>
                </a:cubicBezTo>
                <a:cubicBezTo>
                  <a:pt x="229" y="92"/>
                  <a:pt x="229" y="92"/>
                  <a:pt x="229" y="92"/>
                </a:cubicBezTo>
                <a:cubicBezTo>
                  <a:pt x="240" y="99"/>
                  <a:pt x="240" y="99"/>
                  <a:pt x="240" y="99"/>
                </a:cubicBezTo>
                <a:cubicBezTo>
                  <a:pt x="276" y="93"/>
                  <a:pt x="276" y="93"/>
                  <a:pt x="276" y="93"/>
                </a:cubicBezTo>
                <a:cubicBezTo>
                  <a:pt x="289" y="106"/>
                  <a:pt x="289" y="106"/>
                  <a:pt x="289" y="106"/>
                </a:cubicBezTo>
                <a:cubicBezTo>
                  <a:pt x="307" y="107"/>
                  <a:pt x="307" y="107"/>
                  <a:pt x="307" y="107"/>
                </a:cubicBezTo>
                <a:cubicBezTo>
                  <a:pt x="309" y="114"/>
                  <a:pt x="309" y="114"/>
                  <a:pt x="309" y="114"/>
                </a:cubicBezTo>
                <a:cubicBezTo>
                  <a:pt x="311" y="114"/>
                  <a:pt x="311" y="114"/>
                  <a:pt x="311" y="114"/>
                </a:cubicBezTo>
                <a:cubicBezTo>
                  <a:pt x="326" y="97"/>
                  <a:pt x="326" y="97"/>
                  <a:pt x="326" y="97"/>
                </a:cubicBezTo>
                <a:cubicBezTo>
                  <a:pt x="354" y="106"/>
                  <a:pt x="354" y="106"/>
                  <a:pt x="354" y="106"/>
                </a:cubicBezTo>
                <a:cubicBezTo>
                  <a:pt x="349" y="100"/>
                  <a:pt x="349" y="100"/>
                  <a:pt x="349" y="100"/>
                </a:cubicBezTo>
                <a:cubicBezTo>
                  <a:pt x="392" y="86"/>
                  <a:pt x="392" y="86"/>
                  <a:pt x="392" y="86"/>
                </a:cubicBezTo>
                <a:cubicBezTo>
                  <a:pt x="394" y="68"/>
                  <a:pt x="394" y="68"/>
                  <a:pt x="394" y="68"/>
                </a:cubicBezTo>
                <a:cubicBezTo>
                  <a:pt x="416" y="68"/>
                  <a:pt x="416" y="68"/>
                  <a:pt x="416" y="68"/>
                </a:cubicBezTo>
                <a:cubicBezTo>
                  <a:pt x="428" y="55"/>
                  <a:pt x="428" y="55"/>
                  <a:pt x="428" y="55"/>
                </a:cubicBezTo>
                <a:cubicBezTo>
                  <a:pt x="452" y="63"/>
                  <a:pt x="452" y="63"/>
                  <a:pt x="452" y="63"/>
                </a:cubicBezTo>
                <a:cubicBezTo>
                  <a:pt x="457" y="77"/>
                  <a:pt x="457" y="77"/>
                  <a:pt x="457" y="77"/>
                </a:cubicBezTo>
                <a:cubicBezTo>
                  <a:pt x="457" y="78"/>
                  <a:pt x="457" y="78"/>
                  <a:pt x="457" y="78"/>
                </a:cubicBezTo>
                <a:cubicBezTo>
                  <a:pt x="465" y="82"/>
                  <a:pt x="465" y="82"/>
                  <a:pt x="465" y="82"/>
                </a:cubicBezTo>
                <a:cubicBezTo>
                  <a:pt x="472" y="79"/>
                  <a:pt x="472" y="79"/>
                  <a:pt x="472" y="79"/>
                </a:cubicBezTo>
                <a:cubicBezTo>
                  <a:pt x="499" y="93"/>
                  <a:pt x="499" y="93"/>
                  <a:pt x="499" y="93"/>
                </a:cubicBezTo>
                <a:cubicBezTo>
                  <a:pt x="544" y="88"/>
                  <a:pt x="544" y="88"/>
                  <a:pt x="544" y="88"/>
                </a:cubicBezTo>
                <a:cubicBezTo>
                  <a:pt x="527" y="125"/>
                  <a:pt x="527" y="125"/>
                  <a:pt x="527" y="125"/>
                </a:cubicBezTo>
                <a:cubicBezTo>
                  <a:pt x="527" y="138"/>
                  <a:pt x="527" y="138"/>
                  <a:pt x="527" y="138"/>
                </a:cubicBezTo>
                <a:cubicBezTo>
                  <a:pt x="520" y="146"/>
                  <a:pt x="520" y="146"/>
                  <a:pt x="520" y="146"/>
                </a:cubicBezTo>
                <a:cubicBezTo>
                  <a:pt x="518" y="154"/>
                  <a:pt x="518" y="154"/>
                  <a:pt x="518" y="154"/>
                </a:cubicBezTo>
                <a:cubicBezTo>
                  <a:pt x="518" y="155"/>
                  <a:pt x="518" y="155"/>
                  <a:pt x="518" y="155"/>
                </a:cubicBezTo>
                <a:cubicBezTo>
                  <a:pt x="525" y="157"/>
                  <a:pt x="525" y="157"/>
                  <a:pt x="525" y="157"/>
                </a:cubicBezTo>
                <a:cubicBezTo>
                  <a:pt x="523" y="169"/>
                  <a:pt x="523" y="169"/>
                  <a:pt x="523" y="169"/>
                </a:cubicBezTo>
                <a:cubicBezTo>
                  <a:pt x="528" y="173"/>
                  <a:pt x="528" y="173"/>
                  <a:pt x="528" y="173"/>
                </a:cubicBezTo>
                <a:cubicBezTo>
                  <a:pt x="528" y="186"/>
                  <a:pt x="528" y="186"/>
                  <a:pt x="528" y="186"/>
                </a:cubicBezTo>
                <a:cubicBezTo>
                  <a:pt x="543" y="195"/>
                  <a:pt x="543" y="195"/>
                  <a:pt x="543" y="195"/>
                </a:cubicBezTo>
                <a:cubicBezTo>
                  <a:pt x="573" y="200"/>
                  <a:pt x="573" y="200"/>
                  <a:pt x="573" y="200"/>
                </a:cubicBezTo>
                <a:cubicBezTo>
                  <a:pt x="575" y="206"/>
                  <a:pt x="575" y="206"/>
                  <a:pt x="575" y="206"/>
                </a:cubicBezTo>
                <a:cubicBezTo>
                  <a:pt x="582" y="208"/>
                  <a:pt x="582" y="208"/>
                  <a:pt x="582" y="208"/>
                </a:cubicBezTo>
                <a:cubicBezTo>
                  <a:pt x="585" y="214"/>
                  <a:pt x="585" y="214"/>
                  <a:pt x="585" y="214"/>
                </a:cubicBezTo>
                <a:cubicBezTo>
                  <a:pt x="596" y="215"/>
                  <a:pt x="596" y="215"/>
                  <a:pt x="596" y="215"/>
                </a:cubicBezTo>
                <a:cubicBezTo>
                  <a:pt x="597" y="213"/>
                  <a:pt x="597" y="213"/>
                  <a:pt x="597" y="213"/>
                </a:cubicBezTo>
                <a:cubicBezTo>
                  <a:pt x="611" y="211"/>
                  <a:pt x="611" y="211"/>
                  <a:pt x="611" y="211"/>
                </a:cubicBezTo>
                <a:cubicBezTo>
                  <a:pt x="630" y="147"/>
                  <a:pt x="630" y="147"/>
                  <a:pt x="630" y="147"/>
                </a:cubicBezTo>
                <a:cubicBezTo>
                  <a:pt x="649" y="204"/>
                  <a:pt x="649" y="204"/>
                  <a:pt x="649" y="204"/>
                </a:cubicBezTo>
                <a:cubicBezTo>
                  <a:pt x="686" y="217"/>
                  <a:pt x="686" y="217"/>
                  <a:pt x="686" y="217"/>
                </a:cubicBezTo>
                <a:cubicBezTo>
                  <a:pt x="700" y="258"/>
                  <a:pt x="700" y="258"/>
                  <a:pt x="700" y="258"/>
                </a:cubicBezTo>
                <a:cubicBezTo>
                  <a:pt x="686" y="261"/>
                  <a:pt x="686" y="261"/>
                  <a:pt x="686" y="261"/>
                </a:cubicBezTo>
                <a:cubicBezTo>
                  <a:pt x="692" y="281"/>
                  <a:pt x="692" y="281"/>
                  <a:pt x="692" y="281"/>
                </a:cubicBezTo>
                <a:cubicBezTo>
                  <a:pt x="656" y="277"/>
                  <a:pt x="656" y="277"/>
                  <a:pt x="656" y="277"/>
                </a:cubicBezTo>
                <a:cubicBezTo>
                  <a:pt x="654" y="282"/>
                  <a:pt x="654" y="282"/>
                  <a:pt x="654" y="282"/>
                </a:cubicBezTo>
                <a:cubicBezTo>
                  <a:pt x="656" y="291"/>
                  <a:pt x="656" y="291"/>
                  <a:pt x="656" y="291"/>
                </a:cubicBezTo>
                <a:cubicBezTo>
                  <a:pt x="643" y="305"/>
                  <a:pt x="643" y="305"/>
                  <a:pt x="643" y="305"/>
                </a:cubicBezTo>
                <a:cubicBezTo>
                  <a:pt x="640" y="326"/>
                  <a:pt x="640" y="326"/>
                  <a:pt x="640" y="326"/>
                </a:cubicBezTo>
                <a:cubicBezTo>
                  <a:pt x="644" y="332"/>
                  <a:pt x="644" y="332"/>
                  <a:pt x="644" y="332"/>
                </a:cubicBezTo>
                <a:cubicBezTo>
                  <a:pt x="629" y="343"/>
                  <a:pt x="629" y="343"/>
                  <a:pt x="629" y="343"/>
                </a:cubicBezTo>
                <a:cubicBezTo>
                  <a:pt x="629" y="345"/>
                  <a:pt x="629" y="346"/>
                  <a:pt x="629" y="346"/>
                </a:cubicBezTo>
                <a:cubicBezTo>
                  <a:pt x="635" y="358"/>
                  <a:pt x="635" y="358"/>
                  <a:pt x="635" y="358"/>
                </a:cubicBezTo>
                <a:cubicBezTo>
                  <a:pt x="642" y="352"/>
                  <a:pt x="642" y="352"/>
                  <a:pt x="642" y="352"/>
                </a:cubicBezTo>
                <a:cubicBezTo>
                  <a:pt x="665" y="385"/>
                  <a:pt x="665" y="385"/>
                  <a:pt x="665" y="385"/>
                </a:cubicBezTo>
                <a:cubicBezTo>
                  <a:pt x="654" y="416"/>
                  <a:pt x="654" y="416"/>
                  <a:pt x="654" y="416"/>
                </a:cubicBezTo>
                <a:cubicBezTo>
                  <a:pt x="641" y="416"/>
                  <a:pt x="641" y="416"/>
                  <a:pt x="641" y="416"/>
                </a:cubicBezTo>
                <a:cubicBezTo>
                  <a:pt x="633" y="425"/>
                  <a:pt x="633" y="425"/>
                  <a:pt x="633" y="425"/>
                </a:cubicBezTo>
                <a:cubicBezTo>
                  <a:pt x="632" y="438"/>
                  <a:pt x="632" y="438"/>
                  <a:pt x="632" y="438"/>
                </a:cubicBezTo>
                <a:cubicBezTo>
                  <a:pt x="613" y="431"/>
                  <a:pt x="613" y="431"/>
                  <a:pt x="613" y="431"/>
                </a:cubicBezTo>
                <a:cubicBezTo>
                  <a:pt x="611" y="452"/>
                  <a:pt x="611" y="452"/>
                  <a:pt x="611" y="452"/>
                </a:cubicBezTo>
                <a:cubicBezTo>
                  <a:pt x="601" y="452"/>
                  <a:pt x="601" y="452"/>
                  <a:pt x="601" y="452"/>
                </a:cubicBezTo>
                <a:cubicBezTo>
                  <a:pt x="608" y="460"/>
                  <a:pt x="608" y="460"/>
                  <a:pt x="608" y="460"/>
                </a:cubicBezTo>
                <a:cubicBezTo>
                  <a:pt x="608" y="506"/>
                  <a:pt x="608" y="506"/>
                  <a:pt x="608" y="506"/>
                </a:cubicBezTo>
                <a:cubicBezTo>
                  <a:pt x="601" y="511"/>
                  <a:pt x="601" y="511"/>
                  <a:pt x="601" y="511"/>
                </a:cubicBezTo>
                <a:cubicBezTo>
                  <a:pt x="603" y="513"/>
                  <a:pt x="603" y="513"/>
                  <a:pt x="603" y="513"/>
                </a:cubicBezTo>
                <a:cubicBezTo>
                  <a:pt x="601" y="518"/>
                  <a:pt x="601" y="518"/>
                  <a:pt x="601" y="518"/>
                </a:cubicBezTo>
                <a:cubicBezTo>
                  <a:pt x="604" y="521"/>
                  <a:pt x="604" y="521"/>
                  <a:pt x="604" y="521"/>
                </a:cubicBezTo>
                <a:cubicBezTo>
                  <a:pt x="604" y="552"/>
                  <a:pt x="604" y="552"/>
                  <a:pt x="604" y="552"/>
                </a:cubicBezTo>
                <a:cubicBezTo>
                  <a:pt x="588" y="559"/>
                  <a:pt x="588" y="559"/>
                  <a:pt x="588" y="559"/>
                </a:cubicBezTo>
                <a:cubicBezTo>
                  <a:pt x="582" y="571"/>
                  <a:pt x="582" y="571"/>
                  <a:pt x="582" y="571"/>
                </a:cubicBezTo>
                <a:cubicBezTo>
                  <a:pt x="574" y="570"/>
                  <a:pt x="574" y="570"/>
                  <a:pt x="574" y="570"/>
                </a:cubicBezTo>
                <a:cubicBezTo>
                  <a:pt x="575" y="601"/>
                  <a:pt x="575" y="601"/>
                  <a:pt x="575" y="601"/>
                </a:cubicBezTo>
                <a:cubicBezTo>
                  <a:pt x="573" y="602"/>
                  <a:pt x="573" y="602"/>
                  <a:pt x="573" y="602"/>
                </a:cubicBezTo>
                <a:cubicBezTo>
                  <a:pt x="575" y="610"/>
                  <a:pt x="574" y="616"/>
                  <a:pt x="572" y="620"/>
                </a:cubicBezTo>
                <a:cubicBezTo>
                  <a:pt x="569" y="625"/>
                  <a:pt x="565" y="632"/>
                  <a:pt x="556" y="636"/>
                </a:cubicBezTo>
                <a:cubicBezTo>
                  <a:pt x="551" y="648"/>
                  <a:pt x="551" y="648"/>
                  <a:pt x="551" y="648"/>
                </a:cubicBezTo>
                <a:cubicBezTo>
                  <a:pt x="544" y="649"/>
                  <a:pt x="544" y="649"/>
                  <a:pt x="544" y="649"/>
                </a:cubicBezTo>
                <a:cubicBezTo>
                  <a:pt x="540" y="665"/>
                  <a:pt x="540" y="665"/>
                  <a:pt x="540" y="665"/>
                </a:cubicBezTo>
                <a:cubicBezTo>
                  <a:pt x="528" y="661"/>
                  <a:pt x="528" y="661"/>
                  <a:pt x="528" y="661"/>
                </a:cubicBezTo>
                <a:cubicBezTo>
                  <a:pt x="532" y="691"/>
                  <a:pt x="532" y="691"/>
                  <a:pt x="532" y="691"/>
                </a:cubicBezTo>
                <a:cubicBezTo>
                  <a:pt x="501" y="716"/>
                  <a:pt x="501" y="716"/>
                  <a:pt x="501" y="716"/>
                </a:cubicBezTo>
                <a:cubicBezTo>
                  <a:pt x="496" y="710"/>
                  <a:pt x="496" y="710"/>
                  <a:pt x="496" y="710"/>
                </a:cubicBezTo>
                <a:cubicBezTo>
                  <a:pt x="488" y="718"/>
                  <a:pt x="488" y="718"/>
                  <a:pt x="488" y="718"/>
                </a:cubicBezTo>
                <a:cubicBezTo>
                  <a:pt x="483" y="734"/>
                  <a:pt x="483" y="734"/>
                  <a:pt x="483" y="734"/>
                </a:cubicBezTo>
                <a:cubicBezTo>
                  <a:pt x="464" y="730"/>
                  <a:pt x="464" y="730"/>
                  <a:pt x="464" y="730"/>
                </a:cubicBezTo>
                <a:cubicBezTo>
                  <a:pt x="454" y="726"/>
                  <a:pt x="454" y="726"/>
                  <a:pt x="454" y="726"/>
                </a:cubicBezTo>
                <a:cubicBezTo>
                  <a:pt x="448" y="724"/>
                  <a:pt x="439" y="721"/>
                  <a:pt x="434" y="720"/>
                </a:cubicBezTo>
                <a:cubicBezTo>
                  <a:pt x="433" y="721"/>
                  <a:pt x="433" y="721"/>
                  <a:pt x="433" y="721"/>
                </a:cubicBezTo>
                <a:cubicBezTo>
                  <a:pt x="430" y="724"/>
                  <a:pt x="427" y="727"/>
                  <a:pt x="424" y="729"/>
                </a:cubicBezTo>
                <a:cubicBezTo>
                  <a:pt x="417" y="736"/>
                  <a:pt x="409" y="738"/>
                  <a:pt x="404" y="738"/>
                </a:cubicBezTo>
                <a:close/>
              </a:path>
            </a:pathLst>
          </a:custGeom>
          <a:solidFill>
            <a:schemeClr val="accent4"/>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7"/>
          <p:cNvSpPr>
            <a:spLocks/>
          </p:cNvSpPr>
          <p:nvPr/>
        </p:nvSpPr>
        <p:spPr bwMode="auto">
          <a:xfrm>
            <a:off x="11733213" y="4554538"/>
            <a:ext cx="1635125" cy="1484313"/>
          </a:xfrm>
          <a:custGeom>
            <a:avLst/>
            <a:gdLst>
              <a:gd name="T0" fmla="*/ 340 w 514"/>
              <a:gd name="T1" fmla="*/ 461 h 469"/>
              <a:gd name="T2" fmla="*/ 318 w 514"/>
              <a:gd name="T3" fmla="*/ 455 h 469"/>
              <a:gd name="T4" fmla="*/ 313 w 514"/>
              <a:gd name="T5" fmla="*/ 453 h 469"/>
              <a:gd name="T6" fmla="*/ 287 w 514"/>
              <a:gd name="T7" fmla="*/ 429 h 469"/>
              <a:gd name="T8" fmla="*/ 247 w 514"/>
              <a:gd name="T9" fmla="*/ 398 h 469"/>
              <a:gd name="T10" fmla="*/ 233 w 514"/>
              <a:gd name="T11" fmla="*/ 381 h 469"/>
              <a:gd name="T12" fmla="*/ 215 w 514"/>
              <a:gd name="T13" fmla="*/ 345 h 469"/>
              <a:gd name="T14" fmla="*/ 201 w 514"/>
              <a:gd name="T15" fmla="*/ 294 h 469"/>
              <a:gd name="T16" fmla="*/ 170 w 514"/>
              <a:gd name="T17" fmla="*/ 234 h 469"/>
              <a:gd name="T18" fmla="*/ 153 w 514"/>
              <a:gd name="T19" fmla="*/ 224 h 469"/>
              <a:gd name="T20" fmla="*/ 111 w 514"/>
              <a:gd name="T21" fmla="*/ 199 h 469"/>
              <a:gd name="T22" fmla="*/ 89 w 514"/>
              <a:gd name="T23" fmla="*/ 208 h 469"/>
              <a:gd name="T24" fmla="*/ 60 w 514"/>
              <a:gd name="T25" fmla="*/ 180 h 469"/>
              <a:gd name="T26" fmla="*/ 32 w 514"/>
              <a:gd name="T27" fmla="*/ 183 h 469"/>
              <a:gd name="T28" fmla="*/ 25 w 514"/>
              <a:gd name="T29" fmla="*/ 126 h 469"/>
              <a:gd name="T30" fmla="*/ 0 w 514"/>
              <a:gd name="T31" fmla="*/ 130 h 469"/>
              <a:gd name="T32" fmla="*/ 7 w 514"/>
              <a:gd name="T33" fmla="*/ 81 h 469"/>
              <a:gd name="T34" fmla="*/ 10 w 514"/>
              <a:gd name="T35" fmla="*/ 59 h 469"/>
              <a:gd name="T36" fmla="*/ 50 w 514"/>
              <a:gd name="T37" fmla="*/ 29 h 469"/>
              <a:gd name="T38" fmla="*/ 88 w 514"/>
              <a:gd name="T39" fmla="*/ 11 h 469"/>
              <a:gd name="T40" fmla="*/ 131 w 514"/>
              <a:gd name="T41" fmla="*/ 23 h 469"/>
              <a:gd name="T42" fmla="*/ 137 w 514"/>
              <a:gd name="T43" fmla="*/ 35 h 469"/>
              <a:gd name="T44" fmla="*/ 147 w 514"/>
              <a:gd name="T45" fmla="*/ 31 h 469"/>
              <a:gd name="T46" fmla="*/ 176 w 514"/>
              <a:gd name="T47" fmla="*/ 5 h 469"/>
              <a:gd name="T48" fmla="*/ 265 w 514"/>
              <a:gd name="T49" fmla="*/ 58 h 469"/>
              <a:gd name="T50" fmla="*/ 273 w 514"/>
              <a:gd name="T51" fmla="*/ 61 h 469"/>
              <a:gd name="T52" fmla="*/ 338 w 514"/>
              <a:gd name="T53" fmla="*/ 100 h 469"/>
              <a:gd name="T54" fmla="*/ 375 w 514"/>
              <a:gd name="T55" fmla="*/ 119 h 469"/>
              <a:gd name="T56" fmla="*/ 461 w 514"/>
              <a:gd name="T57" fmla="*/ 232 h 469"/>
              <a:gd name="T58" fmla="*/ 465 w 514"/>
              <a:gd name="T59" fmla="*/ 236 h 469"/>
              <a:gd name="T60" fmla="*/ 471 w 514"/>
              <a:gd name="T61" fmla="*/ 251 h 469"/>
              <a:gd name="T62" fmla="*/ 473 w 514"/>
              <a:gd name="T63" fmla="*/ 258 h 469"/>
              <a:gd name="T64" fmla="*/ 473 w 514"/>
              <a:gd name="T65" fmla="*/ 263 h 469"/>
              <a:gd name="T66" fmla="*/ 483 w 514"/>
              <a:gd name="T67" fmla="*/ 275 h 469"/>
              <a:gd name="T68" fmla="*/ 489 w 514"/>
              <a:gd name="T69" fmla="*/ 289 h 469"/>
              <a:gd name="T70" fmla="*/ 497 w 514"/>
              <a:gd name="T71" fmla="*/ 312 h 469"/>
              <a:gd name="T72" fmla="*/ 499 w 514"/>
              <a:gd name="T73" fmla="*/ 321 h 469"/>
              <a:gd name="T74" fmla="*/ 514 w 514"/>
              <a:gd name="T75" fmla="*/ 370 h 469"/>
              <a:gd name="T76" fmla="*/ 504 w 514"/>
              <a:gd name="T77" fmla="*/ 387 h 469"/>
              <a:gd name="T78" fmla="*/ 475 w 514"/>
              <a:gd name="T79" fmla="*/ 402 h 469"/>
              <a:gd name="T80" fmla="*/ 463 w 514"/>
              <a:gd name="T81" fmla="*/ 408 h 469"/>
              <a:gd name="T82" fmla="*/ 433 w 514"/>
              <a:gd name="T83" fmla="*/ 424 h 469"/>
              <a:gd name="T84" fmla="*/ 418 w 514"/>
              <a:gd name="T85" fmla="*/ 428 h 469"/>
              <a:gd name="T86" fmla="*/ 401 w 514"/>
              <a:gd name="T87" fmla="*/ 447 h 469"/>
              <a:gd name="T88" fmla="*/ 380 w 514"/>
              <a:gd name="T89" fmla="*/ 465 h 469"/>
              <a:gd name="T90" fmla="*/ 345 w 514"/>
              <a:gd name="T91" fmla="*/ 45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4" h="469">
                <a:moveTo>
                  <a:pt x="345" y="457"/>
                </a:moveTo>
                <a:cubicBezTo>
                  <a:pt x="340" y="461"/>
                  <a:pt x="340" y="461"/>
                  <a:pt x="340" y="461"/>
                </a:cubicBezTo>
                <a:cubicBezTo>
                  <a:pt x="330" y="458"/>
                  <a:pt x="330" y="458"/>
                  <a:pt x="330" y="458"/>
                </a:cubicBezTo>
                <a:cubicBezTo>
                  <a:pt x="330" y="458"/>
                  <a:pt x="321" y="456"/>
                  <a:pt x="318" y="455"/>
                </a:cubicBezTo>
                <a:cubicBezTo>
                  <a:pt x="314" y="455"/>
                  <a:pt x="314" y="455"/>
                  <a:pt x="314" y="455"/>
                </a:cubicBezTo>
                <a:cubicBezTo>
                  <a:pt x="313" y="453"/>
                  <a:pt x="313" y="453"/>
                  <a:pt x="313" y="453"/>
                </a:cubicBezTo>
                <a:cubicBezTo>
                  <a:pt x="288" y="441"/>
                  <a:pt x="288" y="441"/>
                  <a:pt x="288" y="441"/>
                </a:cubicBezTo>
                <a:cubicBezTo>
                  <a:pt x="287" y="429"/>
                  <a:pt x="287" y="429"/>
                  <a:pt x="287" y="429"/>
                </a:cubicBezTo>
                <a:cubicBezTo>
                  <a:pt x="284" y="401"/>
                  <a:pt x="269" y="398"/>
                  <a:pt x="258" y="398"/>
                </a:cubicBezTo>
                <a:cubicBezTo>
                  <a:pt x="247" y="398"/>
                  <a:pt x="247" y="398"/>
                  <a:pt x="247" y="398"/>
                </a:cubicBezTo>
                <a:cubicBezTo>
                  <a:pt x="238" y="388"/>
                  <a:pt x="238" y="388"/>
                  <a:pt x="238" y="388"/>
                </a:cubicBezTo>
                <a:cubicBezTo>
                  <a:pt x="233" y="381"/>
                  <a:pt x="233" y="381"/>
                  <a:pt x="233" y="381"/>
                </a:cubicBezTo>
                <a:cubicBezTo>
                  <a:pt x="215" y="375"/>
                  <a:pt x="215" y="375"/>
                  <a:pt x="215" y="375"/>
                </a:cubicBezTo>
                <a:cubicBezTo>
                  <a:pt x="215" y="345"/>
                  <a:pt x="215" y="345"/>
                  <a:pt x="215" y="345"/>
                </a:cubicBezTo>
                <a:cubicBezTo>
                  <a:pt x="215" y="345"/>
                  <a:pt x="215" y="345"/>
                  <a:pt x="215" y="345"/>
                </a:cubicBezTo>
                <a:cubicBezTo>
                  <a:pt x="210" y="333"/>
                  <a:pt x="206" y="316"/>
                  <a:pt x="201" y="294"/>
                </a:cubicBezTo>
                <a:cubicBezTo>
                  <a:pt x="197" y="276"/>
                  <a:pt x="189" y="244"/>
                  <a:pt x="182" y="225"/>
                </a:cubicBezTo>
                <a:cubicBezTo>
                  <a:pt x="170" y="234"/>
                  <a:pt x="170" y="234"/>
                  <a:pt x="170" y="234"/>
                </a:cubicBezTo>
                <a:cubicBezTo>
                  <a:pt x="157" y="224"/>
                  <a:pt x="157" y="224"/>
                  <a:pt x="157" y="224"/>
                </a:cubicBezTo>
                <a:cubicBezTo>
                  <a:pt x="155" y="224"/>
                  <a:pt x="154" y="224"/>
                  <a:pt x="153" y="224"/>
                </a:cubicBezTo>
                <a:cubicBezTo>
                  <a:pt x="143" y="224"/>
                  <a:pt x="126" y="220"/>
                  <a:pt x="111" y="199"/>
                </a:cubicBezTo>
                <a:cubicBezTo>
                  <a:pt x="111" y="199"/>
                  <a:pt x="111" y="199"/>
                  <a:pt x="111" y="199"/>
                </a:cubicBezTo>
                <a:cubicBezTo>
                  <a:pt x="99" y="220"/>
                  <a:pt x="99" y="220"/>
                  <a:pt x="99" y="220"/>
                </a:cubicBezTo>
                <a:cubicBezTo>
                  <a:pt x="89" y="208"/>
                  <a:pt x="89" y="208"/>
                  <a:pt x="89" y="208"/>
                </a:cubicBezTo>
                <a:cubicBezTo>
                  <a:pt x="81" y="217"/>
                  <a:pt x="81" y="217"/>
                  <a:pt x="81" y="217"/>
                </a:cubicBezTo>
                <a:cubicBezTo>
                  <a:pt x="60" y="180"/>
                  <a:pt x="60" y="180"/>
                  <a:pt x="60" y="180"/>
                </a:cubicBezTo>
                <a:cubicBezTo>
                  <a:pt x="57" y="177"/>
                  <a:pt x="57" y="177"/>
                  <a:pt x="57" y="177"/>
                </a:cubicBezTo>
                <a:cubicBezTo>
                  <a:pt x="32" y="183"/>
                  <a:pt x="32" y="183"/>
                  <a:pt x="32" y="183"/>
                </a:cubicBezTo>
                <a:cubicBezTo>
                  <a:pt x="18" y="127"/>
                  <a:pt x="18" y="127"/>
                  <a:pt x="18" y="127"/>
                </a:cubicBezTo>
                <a:cubicBezTo>
                  <a:pt x="25" y="126"/>
                  <a:pt x="25" y="126"/>
                  <a:pt x="25" y="126"/>
                </a:cubicBezTo>
                <a:cubicBezTo>
                  <a:pt x="24" y="125"/>
                  <a:pt x="24" y="125"/>
                  <a:pt x="24" y="125"/>
                </a:cubicBezTo>
                <a:cubicBezTo>
                  <a:pt x="0" y="130"/>
                  <a:pt x="0" y="130"/>
                  <a:pt x="0" y="130"/>
                </a:cubicBezTo>
                <a:cubicBezTo>
                  <a:pt x="0" y="92"/>
                  <a:pt x="0" y="92"/>
                  <a:pt x="0" y="92"/>
                </a:cubicBezTo>
                <a:cubicBezTo>
                  <a:pt x="7" y="81"/>
                  <a:pt x="7" y="81"/>
                  <a:pt x="7" y="81"/>
                </a:cubicBezTo>
                <a:cubicBezTo>
                  <a:pt x="0" y="73"/>
                  <a:pt x="0" y="73"/>
                  <a:pt x="0" y="73"/>
                </a:cubicBezTo>
                <a:cubicBezTo>
                  <a:pt x="10" y="59"/>
                  <a:pt x="10" y="59"/>
                  <a:pt x="10" y="59"/>
                </a:cubicBezTo>
                <a:cubicBezTo>
                  <a:pt x="8" y="42"/>
                  <a:pt x="8" y="42"/>
                  <a:pt x="8" y="42"/>
                </a:cubicBezTo>
                <a:cubicBezTo>
                  <a:pt x="50" y="29"/>
                  <a:pt x="50" y="29"/>
                  <a:pt x="50" y="29"/>
                </a:cubicBezTo>
                <a:cubicBezTo>
                  <a:pt x="52" y="20"/>
                  <a:pt x="52" y="20"/>
                  <a:pt x="52" y="20"/>
                </a:cubicBezTo>
                <a:cubicBezTo>
                  <a:pt x="88" y="11"/>
                  <a:pt x="88" y="11"/>
                  <a:pt x="88" y="11"/>
                </a:cubicBezTo>
                <a:cubicBezTo>
                  <a:pt x="103" y="15"/>
                  <a:pt x="103" y="15"/>
                  <a:pt x="103" y="15"/>
                </a:cubicBezTo>
                <a:cubicBezTo>
                  <a:pt x="131" y="23"/>
                  <a:pt x="131" y="23"/>
                  <a:pt x="131" y="23"/>
                </a:cubicBezTo>
                <a:cubicBezTo>
                  <a:pt x="123" y="33"/>
                  <a:pt x="123" y="33"/>
                  <a:pt x="123" y="33"/>
                </a:cubicBezTo>
                <a:cubicBezTo>
                  <a:pt x="137" y="35"/>
                  <a:pt x="137" y="35"/>
                  <a:pt x="137" y="35"/>
                </a:cubicBezTo>
                <a:cubicBezTo>
                  <a:pt x="137" y="35"/>
                  <a:pt x="137" y="35"/>
                  <a:pt x="137" y="35"/>
                </a:cubicBezTo>
                <a:cubicBezTo>
                  <a:pt x="147" y="31"/>
                  <a:pt x="147" y="31"/>
                  <a:pt x="147" y="31"/>
                </a:cubicBezTo>
                <a:cubicBezTo>
                  <a:pt x="157" y="0"/>
                  <a:pt x="157" y="0"/>
                  <a:pt x="157" y="0"/>
                </a:cubicBezTo>
                <a:cubicBezTo>
                  <a:pt x="176" y="5"/>
                  <a:pt x="176" y="5"/>
                  <a:pt x="176" y="5"/>
                </a:cubicBezTo>
                <a:cubicBezTo>
                  <a:pt x="203" y="13"/>
                  <a:pt x="241" y="24"/>
                  <a:pt x="263" y="55"/>
                </a:cubicBezTo>
                <a:cubicBezTo>
                  <a:pt x="265" y="58"/>
                  <a:pt x="265" y="58"/>
                  <a:pt x="265" y="58"/>
                </a:cubicBezTo>
                <a:cubicBezTo>
                  <a:pt x="266" y="57"/>
                  <a:pt x="266" y="57"/>
                  <a:pt x="266" y="57"/>
                </a:cubicBezTo>
                <a:cubicBezTo>
                  <a:pt x="269" y="58"/>
                  <a:pt x="271" y="60"/>
                  <a:pt x="273" y="61"/>
                </a:cubicBezTo>
                <a:cubicBezTo>
                  <a:pt x="275" y="61"/>
                  <a:pt x="280" y="63"/>
                  <a:pt x="287" y="69"/>
                </a:cubicBezTo>
                <a:cubicBezTo>
                  <a:pt x="302" y="82"/>
                  <a:pt x="319" y="91"/>
                  <a:pt x="338" y="100"/>
                </a:cubicBezTo>
                <a:cubicBezTo>
                  <a:pt x="350" y="106"/>
                  <a:pt x="361" y="112"/>
                  <a:pt x="372" y="119"/>
                </a:cubicBezTo>
                <a:cubicBezTo>
                  <a:pt x="373" y="119"/>
                  <a:pt x="374" y="119"/>
                  <a:pt x="375" y="119"/>
                </a:cubicBezTo>
                <a:cubicBezTo>
                  <a:pt x="411" y="119"/>
                  <a:pt x="430" y="162"/>
                  <a:pt x="449" y="204"/>
                </a:cubicBezTo>
                <a:cubicBezTo>
                  <a:pt x="453" y="214"/>
                  <a:pt x="457" y="224"/>
                  <a:pt x="461" y="232"/>
                </a:cubicBezTo>
                <a:cubicBezTo>
                  <a:pt x="463" y="235"/>
                  <a:pt x="463" y="235"/>
                  <a:pt x="463" y="235"/>
                </a:cubicBezTo>
                <a:cubicBezTo>
                  <a:pt x="465" y="236"/>
                  <a:pt x="465" y="236"/>
                  <a:pt x="465" y="236"/>
                </a:cubicBezTo>
                <a:cubicBezTo>
                  <a:pt x="467" y="239"/>
                  <a:pt x="467" y="239"/>
                  <a:pt x="467" y="239"/>
                </a:cubicBezTo>
                <a:cubicBezTo>
                  <a:pt x="470" y="243"/>
                  <a:pt x="471" y="248"/>
                  <a:pt x="471" y="251"/>
                </a:cubicBezTo>
                <a:cubicBezTo>
                  <a:pt x="472" y="253"/>
                  <a:pt x="472" y="254"/>
                  <a:pt x="472" y="255"/>
                </a:cubicBezTo>
                <a:cubicBezTo>
                  <a:pt x="473" y="258"/>
                  <a:pt x="473" y="258"/>
                  <a:pt x="473" y="258"/>
                </a:cubicBezTo>
                <a:cubicBezTo>
                  <a:pt x="473" y="260"/>
                  <a:pt x="473" y="260"/>
                  <a:pt x="473" y="260"/>
                </a:cubicBezTo>
                <a:cubicBezTo>
                  <a:pt x="473" y="261"/>
                  <a:pt x="473" y="262"/>
                  <a:pt x="473" y="263"/>
                </a:cubicBezTo>
                <a:cubicBezTo>
                  <a:pt x="474" y="263"/>
                  <a:pt x="480" y="271"/>
                  <a:pt x="480" y="271"/>
                </a:cubicBezTo>
                <a:cubicBezTo>
                  <a:pt x="483" y="275"/>
                  <a:pt x="483" y="275"/>
                  <a:pt x="483" y="275"/>
                </a:cubicBezTo>
                <a:cubicBezTo>
                  <a:pt x="485" y="279"/>
                  <a:pt x="487" y="283"/>
                  <a:pt x="489" y="289"/>
                </a:cubicBezTo>
                <a:cubicBezTo>
                  <a:pt x="489" y="289"/>
                  <a:pt x="489" y="289"/>
                  <a:pt x="489" y="289"/>
                </a:cubicBezTo>
                <a:cubicBezTo>
                  <a:pt x="492" y="295"/>
                  <a:pt x="492" y="301"/>
                  <a:pt x="492" y="304"/>
                </a:cubicBezTo>
                <a:cubicBezTo>
                  <a:pt x="492" y="305"/>
                  <a:pt x="497" y="312"/>
                  <a:pt x="497" y="312"/>
                </a:cubicBezTo>
                <a:cubicBezTo>
                  <a:pt x="498" y="315"/>
                  <a:pt x="498" y="315"/>
                  <a:pt x="498" y="315"/>
                </a:cubicBezTo>
                <a:cubicBezTo>
                  <a:pt x="498" y="316"/>
                  <a:pt x="499" y="318"/>
                  <a:pt x="499" y="321"/>
                </a:cubicBezTo>
                <a:cubicBezTo>
                  <a:pt x="501" y="325"/>
                  <a:pt x="503" y="329"/>
                  <a:pt x="505" y="334"/>
                </a:cubicBezTo>
                <a:cubicBezTo>
                  <a:pt x="509" y="346"/>
                  <a:pt x="514" y="358"/>
                  <a:pt x="514" y="370"/>
                </a:cubicBezTo>
                <a:cubicBezTo>
                  <a:pt x="514" y="382"/>
                  <a:pt x="514" y="382"/>
                  <a:pt x="514" y="382"/>
                </a:cubicBezTo>
                <a:cubicBezTo>
                  <a:pt x="504" y="387"/>
                  <a:pt x="504" y="387"/>
                  <a:pt x="504" y="387"/>
                </a:cubicBezTo>
                <a:cubicBezTo>
                  <a:pt x="500" y="389"/>
                  <a:pt x="496" y="391"/>
                  <a:pt x="492" y="393"/>
                </a:cubicBezTo>
                <a:cubicBezTo>
                  <a:pt x="485" y="396"/>
                  <a:pt x="480" y="398"/>
                  <a:pt x="475" y="402"/>
                </a:cubicBezTo>
                <a:cubicBezTo>
                  <a:pt x="470" y="408"/>
                  <a:pt x="470" y="408"/>
                  <a:pt x="470" y="408"/>
                </a:cubicBezTo>
                <a:cubicBezTo>
                  <a:pt x="463" y="408"/>
                  <a:pt x="463" y="408"/>
                  <a:pt x="463" y="408"/>
                </a:cubicBezTo>
                <a:cubicBezTo>
                  <a:pt x="463" y="415"/>
                  <a:pt x="463" y="415"/>
                  <a:pt x="463" y="415"/>
                </a:cubicBezTo>
                <a:cubicBezTo>
                  <a:pt x="433" y="424"/>
                  <a:pt x="433" y="424"/>
                  <a:pt x="433" y="424"/>
                </a:cubicBezTo>
                <a:cubicBezTo>
                  <a:pt x="418" y="421"/>
                  <a:pt x="418" y="421"/>
                  <a:pt x="418" y="421"/>
                </a:cubicBezTo>
                <a:cubicBezTo>
                  <a:pt x="418" y="428"/>
                  <a:pt x="418" y="428"/>
                  <a:pt x="418" y="428"/>
                </a:cubicBezTo>
                <a:cubicBezTo>
                  <a:pt x="405" y="447"/>
                  <a:pt x="405" y="447"/>
                  <a:pt x="405" y="447"/>
                </a:cubicBezTo>
                <a:cubicBezTo>
                  <a:pt x="401" y="447"/>
                  <a:pt x="401" y="447"/>
                  <a:pt x="401" y="447"/>
                </a:cubicBezTo>
                <a:cubicBezTo>
                  <a:pt x="400" y="452"/>
                  <a:pt x="400" y="452"/>
                  <a:pt x="400" y="452"/>
                </a:cubicBezTo>
                <a:cubicBezTo>
                  <a:pt x="380" y="465"/>
                  <a:pt x="380" y="465"/>
                  <a:pt x="380" y="465"/>
                </a:cubicBezTo>
                <a:cubicBezTo>
                  <a:pt x="358" y="469"/>
                  <a:pt x="358" y="469"/>
                  <a:pt x="358" y="469"/>
                </a:cubicBezTo>
                <a:lnTo>
                  <a:pt x="345" y="457"/>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12566650" y="5621338"/>
            <a:ext cx="1558925" cy="1455738"/>
          </a:xfrm>
          <a:custGeom>
            <a:avLst/>
            <a:gdLst>
              <a:gd name="T0" fmla="*/ 229 w 490"/>
              <a:gd name="T1" fmla="*/ 444 h 460"/>
              <a:gd name="T2" fmla="*/ 215 w 490"/>
              <a:gd name="T3" fmla="*/ 443 h 460"/>
              <a:gd name="T4" fmla="*/ 201 w 490"/>
              <a:gd name="T5" fmla="*/ 440 h 460"/>
              <a:gd name="T6" fmla="*/ 177 w 490"/>
              <a:gd name="T7" fmla="*/ 442 h 460"/>
              <a:gd name="T8" fmla="*/ 146 w 490"/>
              <a:gd name="T9" fmla="*/ 426 h 460"/>
              <a:gd name="T10" fmla="*/ 128 w 490"/>
              <a:gd name="T11" fmla="*/ 433 h 460"/>
              <a:gd name="T12" fmla="*/ 105 w 490"/>
              <a:gd name="T13" fmla="*/ 388 h 460"/>
              <a:gd name="T14" fmla="*/ 96 w 490"/>
              <a:gd name="T15" fmla="*/ 381 h 460"/>
              <a:gd name="T16" fmla="*/ 88 w 490"/>
              <a:gd name="T17" fmla="*/ 374 h 460"/>
              <a:gd name="T18" fmla="*/ 62 w 490"/>
              <a:gd name="T19" fmla="*/ 362 h 460"/>
              <a:gd name="T20" fmla="*/ 39 w 490"/>
              <a:gd name="T21" fmla="*/ 370 h 460"/>
              <a:gd name="T22" fmla="*/ 8 w 490"/>
              <a:gd name="T23" fmla="*/ 321 h 460"/>
              <a:gd name="T24" fmla="*/ 34 w 490"/>
              <a:gd name="T25" fmla="*/ 270 h 460"/>
              <a:gd name="T26" fmla="*/ 67 w 490"/>
              <a:gd name="T27" fmla="*/ 267 h 460"/>
              <a:gd name="T28" fmla="*/ 52 w 490"/>
              <a:gd name="T29" fmla="*/ 247 h 460"/>
              <a:gd name="T30" fmla="*/ 43 w 490"/>
              <a:gd name="T31" fmla="*/ 225 h 460"/>
              <a:gd name="T32" fmla="*/ 18 w 490"/>
              <a:gd name="T33" fmla="*/ 197 h 460"/>
              <a:gd name="T34" fmla="*/ 25 w 490"/>
              <a:gd name="T35" fmla="*/ 156 h 460"/>
              <a:gd name="T36" fmla="*/ 41 w 490"/>
              <a:gd name="T37" fmla="*/ 130 h 460"/>
              <a:gd name="T38" fmla="*/ 88 w 490"/>
              <a:gd name="T39" fmla="*/ 93 h 460"/>
              <a:gd name="T40" fmla="*/ 104 w 490"/>
              <a:gd name="T41" fmla="*/ 73 h 460"/>
              <a:gd name="T42" fmla="*/ 114 w 490"/>
              <a:gd name="T43" fmla="*/ 60 h 460"/>
              <a:gd name="T44" fmla="*/ 160 w 490"/>
              <a:gd name="T45" fmla="*/ 44 h 460"/>
              <a:gd name="T46" fmla="*/ 191 w 490"/>
              <a:gd name="T47" fmla="*/ 32 h 460"/>
              <a:gd name="T48" fmla="*/ 223 w 490"/>
              <a:gd name="T49" fmla="*/ 15 h 460"/>
              <a:gd name="T50" fmla="*/ 252 w 490"/>
              <a:gd name="T51" fmla="*/ 33 h 460"/>
              <a:gd name="T52" fmla="*/ 255 w 490"/>
              <a:gd name="T53" fmla="*/ 41 h 460"/>
              <a:gd name="T54" fmla="*/ 258 w 490"/>
              <a:gd name="T55" fmla="*/ 46 h 460"/>
              <a:gd name="T56" fmla="*/ 261 w 490"/>
              <a:gd name="T57" fmla="*/ 54 h 460"/>
              <a:gd name="T58" fmla="*/ 274 w 490"/>
              <a:gd name="T59" fmla="*/ 83 h 460"/>
              <a:gd name="T60" fmla="*/ 281 w 490"/>
              <a:gd name="T61" fmla="*/ 99 h 460"/>
              <a:gd name="T62" fmla="*/ 283 w 490"/>
              <a:gd name="T63" fmla="*/ 103 h 460"/>
              <a:gd name="T64" fmla="*/ 296 w 490"/>
              <a:gd name="T65" fmla="*/ 115 h 460"/>
              <a:gd name="T66" fmla="*/ 383 w 490"/>
              <a:gd name="T67" fmla="*/ 194 h 460"/>
              <a:gd name="T68" fmla="*/ 391 w 490"/>
              <a:gd name="T69" fmla="*/ 203 h 460"/>
              <a:gd name="T70" fmla="*/ 422 w 490"/>
              <a:gd name="T71" fmla="*/ 232 h 460"/>
              <a:gd name="T72" fmla="*/ 442 w 490"/>
              <a:gd name="T73" fmla="*/ 243 h 460"/>
              <a:gd name="T74" fmla="*/ 480 w 490"/>
              <a:gd name="T75" fmla="*/ 277 h 460"/>
              <a:gd name="T76" fmla="*/ 490 w 490"/>
              <a:gd name="T77" fmla="*/ 298 h 460"/>
              <a:gd name="T78" fmla="*/ 469 w 490"/>
              <a:gd name="T79" fmla="*/ 339 h 460"/>
              <a:gd name="T80" fmla="*/ 461 w 490"/>
              <a:gd name="T81" fmla="*/ 366 h 460"/>
              <a:gd name="T82" fmla="*/ 453 w 490"/>
              <a:gd name="T83" fmla="*/ 378 h 460"/>
              <a:gd name="T84" fmla="*/ 442 w 490"/>
              <a:gd name="T85" fmla="*/ 400 h 460"/>
              <a:gd name="T86" fmla="*/ 380 w 490"/>
              <a:gd name="T87" fmla="*/ 402 h 460"/>
              <a:gd name="T88" fmla="*/ 377 w 490"/>
              <a:gd name="T89" fmla="*/ 395 h 460"/>
              <a:gd name="T90" fmla="*/ 367 w 490"/>
              <a:gd name="T91" fmla="*/ 401 h 460"/>
              <a:gd name="T92" fmla="*/ 345 w 490"/>
              <a:gd name="T93" fmla="*/ 394 h 460"/>
              <a:gd name="T94" fmla="*/ 279 w 490"/>
              <a:gd name="T95" fmla="*/ 458 h 460"/>
              <a:gd name="T96" fmla="*/ 251 w 490"/>
              <a:gd name="T97" fmla="*/ 44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0" h="460">
                <a:moveTo>
                  <a:pt x="251" y="446"/>
                </a:moveTo>
                <a:cubicBezTo>
                  <a:pt x="229" y="444"/>
                  <a:pt x="229" y="444"/>
                  <a:pt x="229" y="444"/>
                </a:cubicBezTo>
                <a:cubicBezTo>
                  <a:pt x="228" y="443"/>
                  <a:pt x="228" y="443"/>
                  <a:pt x="228" y="443"/>
                </a:cubicBezTo>
                <a:cubicBezTo>
                  <a:pt x="215" y="443"/>
                  <a:pt x="215" y="443"/>
                  <a:pt x="215" y="443"/>
                </a:cubicBezTo>
                <a:cubicBezTo>
                  <a:pt x="210" y="434"/>
                  <a:pt x="210" y="434"/>
                  <a:pt x="210" y="434"/>
                </a:cubicBezTo>
                <a:cubicBezTo>
                  <a:pt x="201" y="440"/>
                  <a:pt x="201" y="440"/>
                  <a:pt x="201" y="440"/>
                </a:cubicBezTo>
                <a:cubicBezTo>
                  <a:pt x="196" y="433"/>
                  <a:pt x="196" y="433"/>
                  <a:pt x="196" y="433"/>
                </a:cubicBezTo>
                <a:cubicBezTo>
                  <a:pt x="177" y="442"/>
                  <a:pt x="177" y="442"/>
                  <a:pt x="177" y="442"/>
                </a:cubicBezTo>
                <a:cubicBezTo>
                  <a:pt x="146" y="427"/>
                  <a:pt x="146" y="427"/>
                  <a:pt x="146" y="427"/>
                </a:cubicBezTo>
                <a:cubicBezTo>
                  <a:pt x="146" y="426"/>
                  <a:pt x="146" y="426"/>
                  <a:pt x="146" y="426"/>
                </a:cubicBezTo>
                <a:cubicBezTo>
                  <a:pt x="141" y="423"/>
                  <a:pt x="141" y="423"/>
                  <a:pt x="141" y="423"/>
                </a:cubicBezTo>
                <a:cubicBezTo>
                  <a:pt x="128" y="433"/>
                  <a:pt x="128" y="433"/>
                  <a:pt x="128" y="433"/>
                </a:cubicBezTo>
                <a:cubicBezTo>
                  <a:pt x="107" y="408"/>
                  <a:pt x="107" y="408"/>
                  <a:pt x="107" y="408"/>
                </a:cubicBezTo>
                <a:cubicBezTo>
                  <a:pt x="105" y="388"/>
                  <a:pt x="105" y="388"/>
                  <a:pt x="105" y="388"/>
                </a:cubicBezTo>
                <a:cubicBezTo>
                  <a:pt x="100" y="388"/>
                  <a:pt x="100" y="388"/>
                  <a:pt x="100" y="388"/>
                </a:cubicBezTo>
                <a:cubicBezTo>
                  <a:pt x="96" y="381"/>
                  <a:pt x="96" y="381"/>
                  <a:pt x="96" y="381"/>
                </a:cubicBezTo>
                <a:cubicBezTo>
                  <a:pt x="96" y="381"/>
                  <a:pt x="96" y="381"/>
                  <a:pt x="96" y="381"/>
                </a:cubicBezTo>
                <a:cubicBezTo>
                  <a:pt x="88" y="374"/>
                  <a:pt x="88" y="374"/>
                  <a:pt x="88" y="374"/>
                </a:cubicBezTo>
                <a:cubicBezTo>
                  <a:pt x="79" y="374"/>
                  <a:pt x="79" y="374"/>
                  <a:pt x="79" y="374"/>
                </a:cubicBezTo>
                <a:cubicBezTo>
                  <a:pt x="62" y="362"/>
                  <a:pt x="62" y="362"/>
                  <a:pt x="62" y="362"/>
                </a:cubicBezTo>
                <a:cubicBezTo>
                  <a:pt x="56" y="361"/>
                  <a:pt x="56" y="361"/>
                  <a:pt x="56" y="361"/>
                </a:cubicBezTo>
                <a:cubicBezTo>
                  <a:pt x="39" y="370"/>
                  <a:pt x="39" y="370"/>
                  <a:pt x="39" y="370"/>
                </a:cubicBezTo>
                <a:cubicBezTo>
                  <a:pt x="1" y="331"/>
                  <a:pt x="1" y="331"/>
                  <a:pt x="1" y="331"/>
                </a:cubicBezTo>
                <a:cubicBezTo>
                  <a:pt x="8" y="321"/>
                  <a:pt x="8" y="321"/>
                  <a:pt x="8" y="321"/>
                </a:cubicBezTo>
                <a:cubicBezTo>
                  <a:pt x="0" y="302"/>
                  <a:pt x="0" y="302"/>
                  <a:pt x="0" y="302"/>
                </a:cubicBezTo>
                <a:cubicBezTo>
                  <a:pt x="34" y="270"/>
                  <a:pt x="34" y="270"/>
                  <a:pt x="34" y="270"/>
                </a:cubicBezTo>
                <a:cubicBezTo>
                  <a:pt x="66" y="267"/>
                  <a:pt x="66" y="267"/>
                  <a:pt x="66" y="267"/>
                </a:cubicBezTo>
                <a:cubicBezTo>
                  <a:pt x="67" y="267"/>
                  <a:pt x="67" y="267"/>
                  <a:pt x="67" y="267"/>
                </a:cubicBezTo>
                <a:cubicBezTo>
                  <a:pt x="49" y="252"/>
                  <a:pt x="49" y="252"/>
                  <a:pt x="49" y="252"/>
                </a:cubicBezTo>
                <a:cubicBezTo>
                  <a:pt x="52" y="247"/>
                  <a:pt x="52" y="247"/>
                  <a:pt x="52" y="247"/>
                </a:cubicBezTo>
                <a:cubicBezTo>
                  <a:pt x="46" y="243"/>
                  <a:pt x="46" y="243"/>
                  <a:pt x="46" y="243"/>
                </a:cubicBezTo>
                <a:cubicBezTo>
                  <a:pt x="43" y="225"/>
                  <a:pt x="43" y="225"/>
                  <a:pt x="43" y="225"/>
                </a:cubicBezTo>
                <a:cubicBezTo>
                  <a:pt x="37" y="226"/>
                  <a:pt x="37" y="226"/>
                  <a:pt x="37" y="226"/>
                </a:cubicBezTo>
                <a:cubicBezTo>
                  <a:pt x="18" y="197"/>
                  <a:pt x="18" y="197"/>
                  <a:pt x="18" y="197"/>
                </a:cubicBezTo>
                <a:cubicBezTo>
                  <a:pt x="36" y="171"/>
                  <a:pt x="36" y="171"/>
                  <a:pt x="36" y="171"/>
                </a:cubicBezTo>
                <a:cubicBezTo>
                  <a:pt x="25" y="156"/>
                  <a:pt x="25" y="156"/>
                  <a:pt x="25" y="156"/>
                </a:cubicBezTo>
                <a:cubicBezTo>
                  <a:pt x="42" y="147"/>
                  <a:pt x="42" y="147"/>
                  <a:pt x="42" y="147"/>
                </a:cubicBezTo>
                <a:cubicBezTo>
                  <a:pt x="41" y="130"/>
                  <a:pt x="41" y="130"/>
                  <a:pt x="41" y="130"/>
                </a:cubicBezTo>
                <a:cubicBezTo>
                  <a:pt x="74" y="128"/>
                  <a:pt x="74" y="128"/>
                  <a:pt x="74" y="128"/>
                </a:cubicBezTo>
                <a:cubicBezTo>
                  <a:pt x="88" y="93"/>
                  <a:pt x="88" y="93"/>
                  <a:pt x="88" y="93"/>
                </a:cubicBezTo>
                <a:cubicBezTo>
                  <a:pt x="101" y="91"/>
                  <a:pt x="101" y="91"/>
                  <a:pt x="101" y="91"/>
                </a:cubicBezTo>
                <a:cubicBezTo>
                  <a:pt x="104" y="73"/>
                  <a:pt x="104" y="73"/>
                  <a:pt x="104" y="73"/>
                </a:cubicBezTo>
                <a:cubicBezTo>
                  <a:pt x="115" y="72"/>
                  <a:pt x="115" y="72"/>
                  <a:pt x="115" y="72"/>
                </a:cubicBezTo>
                <a:cubicBezTo>
                  <a:pt x="114" y="60"/>
                  <a:pt x="114" y="60"/>
                  <a:pt x="114" y="60"/>
                </a:cubicBezTo>
                <a:cubicBezTo>
                  <a:pt x="148" y="41"/>
                  <a:pt x="148" y="41"/>
                  <a:pt x="148" y="41"/>
                </a:cubicBezTo>
                <a:cubicBezTo>
                  <a:pt x="160" y="44"/>
                  <a:pt x="160" y="44"/>
                  <a:pt x="160" y="44"/>
                </a:cubicBezTo>
                <a:cubicBezTo>
                  <a:pt x="160" y="35"/>
                  <a:pt x="160" y="35"/>
                  <a:pt x="160" y="35"/>
                </a:cubicBezTo>
                <a:cubicBezTo>
                  <a:pt x="191" y="32"/>
                  <a:pt x="191" y="32"/>
                  <a:pt x="191" y="32"/>
                </a:cubicBezTo>
                <a:cubicBezTo>
                  <a:pt x="199" y="25"/>
                  <a:pt x="207" y="22"/>
                  <a:pt x="215" y="19"/>
                </a:cubicBezTo>
                <a:cubicBezTo>
                  <a:pt x="217" y="17"/>
                  <a:pt x="220" y="16"/>
                  <a:pt x="223" y="15"/>
                </a:cubicBezTo>
                <a:cubicBezTo>
                  <a:pt x="252" y="0"/>
                  <a:pt x="252" y="0"/>
                  <a:pt x="252" y="0"/>
                </a:cubicBezTo>
                <a:cubicBezTo>
                  <a:pt x="252" y="33"/>
                  <a:pt x="252" y="33"/>
                  <a:pt x="252" y="33"/>
                </a:cubicBezTo>
                <a:cubicBezTo>
                  <a:pt x="253" y="33"/>
                  <a:pt x="254" y="37"/>
                  <a:pt x="254" y="42"/>
                </a:cubicBezTo>
                <a:cubicBezTo>
                  <a:pt x="254" y="41"/>
                  <a:pt x="255" y="41"/>
                  <a:pt x="255" y="41"/>
                </a:cubicBezTo>
                <a:cubicBezTo>
                  <a:pt x="255" y="41"/>
                  <a:pt x="256" y="42"/>
                  <a:pt x="257" y="44"/>
                </a:cubicBezTo>
                <a:cubicBezTo>
                  <a:pt x="258" y="46"/>
                  <a:pt x="258" y="46"/>
                  <a:pt x="258" y="46"/>
                </a:cubicBezTo>
                <a:cubicBezTo>
                  <a:pt x="259" y="49"/>
                  <a:pt x="259" y="49"/>
                  <a:pt x="259" y="49"/>
                </a:cubicBezTo>
                <a:cubicBezTo>
                  <a:pt x="259" y="51"/>
                  <a:pt x="260" y="53"/>
                  <a:pt x="261" y="54"/>
                </a:cubicBezTo>
                <a:cubicBezTo>
                  <a:pt x="262" y="55"/>
                  <a:pt x="263" y="57"/>
                  <a:pt x="264" y="60"/>
                </a:cubicBezTo>
                <a:cubicBezTo>
                  <a:pt x="268" y="65"/>
                  <a:pt x="271" y="73"/>
                  <a:pt x="274" y="83"/>
                </a:cubicBezTo>
                <a:cubicBezTo>
                  <a:pt x="276" y="88"/>
                  <a:pt x="278" y="94"/>
                  <a:pt x="280" y="97"/>
                </a:cubicBezTo>
                <a:cubicBezTo>
                  <a:pt x="281" y="99"/>
                  <a:pt x="281" y="99"/>
                  <a:pt x="281" y="99"/>
                </a:cubicBezTo>
                <a:cubicBezTo>
                  <a:pt x="282" y="101"/>
                  <a:pt x="282" y="101"/>
                  <a:pt x="282" y="101"/>
                </a:cubicBezTo>
                <a:cubicBezTo>
                  <a:pt x="282" y="101"/>
                  <a:pt x="283" y="101"/>
                  <a:pt x="283" y="103"/>
                </a:cubicBezTo>
                <a:cubicBezTo>
                  <a:pt x="286" y="104"/>
                  <a:pt x="289" y="107"/>
                  <a:pt x="292" y="110"/>
                </a:cubicBezTo>
                <a:cubicBezTo>
                  <a:pt x="294" y="113"/>
                  <a:pt x="295" y="114"/>
                  <a:pt x="296" y="115"/>
                </a:cubicBezTo>
                <a:cubicBezTo>
                  <a:pt x="299" y="118"/>
                  <a:pt x="303" y="121"/>
                  <a:pt x="309" y="126"/>
                </a:cubicBezTo>
                <a:cubicBezTo>
                  <a:pt x="359" y="167"/>
                  <a:pt x="377" y="183"/>
                  <a:pt x="383" y="194"/>
                </a:cubicBezTo>
                <a:cubicBezTo>
                  <a:pt x="386" y="196"/>
                  <a:pt x="386" y="196"/>
                  <a:pt x="386" y="196"/>
                </a:cubicBezTo>
                <a:cubicBezTo>
                  <a:pt x="391" y="203"/>
                  <a:pt x="391" y="203"/>
                  <a:pt x="391" y="203"/>
                </a:cubicBezTo>
                <a:cubicBezTo>
                  <a:pt x="391" y="204"/>
                  <a:pt x="391" y="204"/>
                  <a:pt x="391" y="204"/>
                </a:cubicBezTo>
                <a:cubicBezTo>
                  <a:pt x="402" y="210"/>
                  <a:pt x="415" y="223"/>
                  <a:pt x="422" y="232"/>
                </a:cubicBezTo>
                <a:cubicBezTo>
                  <a:pt x="423" y="233"/>
                  <a:pt x="424" y="233"/>
                  <a:pt x="425" y="234"/>
                </a:cubicBezTo>
                <a:cubicBezTo>
                  <a:pt x="433" y="238"/>
                  <a:pt x="437" y="241"/>
                  <a:pt x="442" y="243"/>
                </a:cubicBezTo>
                <a:cubicBezTo>
                  <a:pt x="450" y="248"/>
                  <a:pt x="459" y="253"/>
                  <a:pt x="468" y="261"/>
                </a:cubicBezTo>
                <a:cubicBezTo>
                  <a:pt x="475" y="266"/>
                  <a:pt x="478" y="273"/>
                  <a:pt x="480" y="277"/>
                </a:cubicBezTo>
                <a:cubicBezTo>
                  <a:pt x="490" y="284"/>
                  <a:pt x="490" y="284"/>
                  <a:pt x="490" y="284"/>
                </a:cubicBezTo>
                <a:cubicBezTo>
                  <a:pt x="490" y="298"/>
                  <a:pt x="490" y="298"/>
                  <a:pt x="490" y="298"/>
                </a:cubicBezTo>
                <a:cubicBezTo>
                  <a:pt x="488" y="319"/>
                  <a:pt x="488" y="319"/>
                  <a:pt x="488" y="319"/>
                </a:cubicBezTo>
                <a:cubicBezTo>
                  <a:pt x="469" y="339"/>
                  <a:pt x="469" y="339"/>
                  <a:pt x="469" y="339"/>
                </a:cubicBezTo>
                <a:cubicBezTo>
                  <a:pt x="469" y="350"/>
                  <a:pt x="469" y="350"/>
                  <a:pt x="469" y="350"/>
                </a:cubicBezTo>
                <a:cubicBezTo>
                  <a:pt x="461" y="366"/>
                  <a:pt x="461" y="366"/>
                  <a:pt x="461" y="366"/>
                </a:cubicBezTo>
                <a:cubicBezTo>
                  <a:pt x="453" y="372"/>
                  <a:pt x="453" y="372"/>
                  <a:pt x="453" y="372"/>
                </a:cubicBezTo>
                <a:cubicBezTo>
                  <a:pt x="453" y="378"/>
                  <a:pt x="453" y="378"/>
                  <a:pt x="453" y="378"/>
                </a:cubicBezTo>
                <a:cubicBezTo>
                  <a:pt x="445" y="385"/>
                  <a:pt x="445" y="385"/>
                  <a:pt x="445" y="385"/>
                </a:cubicBezTo>
                <a:cubicBezTo>
                  <a:pt x="442" y="400"/>
                  <a:pt x="442" y="400"/>
                  <a:pt x="442" y="400"/>
                </a:cubicBezTo>
                <a:cubicBezTo>
                  <a:pt x="398" y="431"/>
                  <a:pt x="398" y="431"/>
                  <a:pt x="398" y="431"/>
                </a:cubicBezTo>
                <a:cubicBezTo>
                  <a:pt x="380" y="402"/>
                  <a:pt x="380" y="402"/>
                  <a:pt x="380" y="402"/>
                </a:cubicBezTo>
                <a:cubicBezTo>
                  <a:pt x="380" y="395"/>
                  <a:pt x="380" y="395"/>
                  <a:pt x="380" y="395"/>
                </a:cubicBezTo>
                <a:cubicBezTo>
                  <a:pt x="377" y="395"/>
                  <a:pt x="377" y="395"/>
                  <a:pt x="377" y="395"/>
                </a:cubicBezTo>
                <a:cubicBezTo>
                  <a:pt x="377" y="394"/>
                  <a:pt x="377" y="394"/>
                  <a:pt x="377" y="394"/>
                </a:cubicBezTo>
                <a:cubicBezTo>
                  <a:pt x="367" y="401"/>
                  <a:pt x="367" y="401"/>
                  <a:pt x="367" y="401"/>
                </a:cubicBezTo>
                <a:cubicBezTo>
                  <a:pt x="354" y="384"/>
                  <a:pt x="354" y="384"/>
                  <a:pt x="354" y="384"/>
                </a:cubicBezTo>
                <a:cubicBezTo>
                  <a:pt x="351" y="387"/>
                  <a:pt x="348" y="391"/>
                  <a:pt x="345" y="394"/>
                </a:cubicBezTo>
                <a:cubicBezTo>
                  <a:pt x="345" y="398"/>
                  <a:pt x="345" y="398"/>
                  <a:pt x="345" y="398"/>
                </a:cubicBezTo>
                <a:cubicBezTo>
                  <a:pt x="349" y="425"/>
                  <a:pt x="323" y="449"/>
                  <a:pt x="279" y="458"/>
                </a:cubicBezTo>
                <a:cubicBezTo>
                  <a:pt x="271" y="460"/>
                  <a:pt x="271" y="460"/>
                  <a:pt x="271" y="460"/>
                </a:cubicBezTo>
                <a:lnTo>
                  <a:pt x="251" y="446"/>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13279438" y="6348413"/>
            <a:ext cx="1201737" cy="1060450"/>
          </a:xfrm>
          <a:custGeom>
            <a:avLst/>
            <a:gdLst>
              <a:gd name="T0" fmla="*/ 49 w 378"/>
              <a:gd name="T1" fmla="*/ 313 h 335"/>
              <a:gd name="T2" fmla="*/ 44 w 378"/>
              <a:gd name="T3" fmla="*/ 289 h 335"/>
              <a:gd name="T4" fmla="*/ 45 w 378"/>
              <a:gd name="T5" fmla="*/ 259 h 335"/>
              <a:gd name="T6" fmla="*/ 47 w 378"/>
              <a:gd name="T7" fmla="*/ 244 h 335"/>
              <a:gd name="T8" fmla="*/ 40 w 378"/>
              <a:gd name="T9" fmla="*/ 230 h 335"/>
              <a:gd name="T10" fmla="*/ 0 w 378"/>
              <a:gd name="T11" fmla="*/ 199 h 335"/>
              <a:gd name="T12" fmla="*/ 81 w 378"/>
              <a:gd name="T13" fmla="*/ 172 h 335"/>
              <a:gd name="T14" fmla="*/ 84 w 378"/>
              <a:gd name="T15" fmla="*/ 146 h 335"/>
              <a:gd name="T16" fmla="*/ 123 w 378"/>
              <a:gd name="T17" fmla="*/ 109 h 335"/>
              <a:gd name="T18" fmla="*/ 151 w 378"/>
              <a:gd name="T19" fmla="*/ 115 h 335"/>
              <a:gd name="T20" fmla="*/ 178 w 378"/>
              <a:gd name="T21" fmla="*/ 126 h 335"/>
              <a:gd name="T22" fmla="*/ 186 w 378"/>
              <a:gd name="T23" fmla="*/ 133 h 335"/>
              <a:gd name="T24" fmla="*/ 189 w 378"/>
              <a:gd name="T25" fmla="*/ 122 h 335"/>
              <a:gd name="T26" fmla="*/ 205 w 378"/>
              <a:gd name="T27" fmla="*/ 92 h 335"/>
              <a:gd name="T28" fmla="*/ 232 w 378"/>
              <a:gd name="T29" fmla="*/ 0 h 335"/>
              <a:gd name="T30" fmla="*/ 267 w 378"/>
              <a:gd name="T31" fmla="*/ 54 h 335"/>
              <a:gd name="T32" fmla="*/ 286 w 378"/>
              <a:gd name="T33" fmla="*/ 62 h 335"/>
              <a:gd name="T34" fmla="*/ 326 w 378"/>
              <a:gd name="T35" fmla="*/ 75 h 335"/>
              <a:gd name="T36" fmla="*/ 368 w 378"/>
              <a:gd name="T37" fmla="*/ 91 h 335"/>
              <a:gd name="T38" fmla="*/ 365 w 378"/>
              <a:gd name="T39" fmla="*/ 128 h 335"/>
              <a:gd name="T40" fmla="*/ 364 w 378"/>
              <a:gd name="T41" fmla="*/ 135 h 335"/>
              <a:gd name="T42" fmla="*/ 378 w 378"/>
              <a:gd name="T43" fmla="*/ 164 h 335"/>
              <a:gd name="T44" fmla="*/ 349 w 378"/>
              <a:gd name="T45" fmla="*/ 207 h 335"/>
              <a:gd name="T46" fmla="*/ 326 w 378"/>
              <a:gd name="T47" fmla="*/ 230 h 335"/>
              <a:gd name="T48" fmla="*/ 325 w 378"/>
              <a:gd name="T49" fmla="*/ 231 h 335"/>
              <a:gd name="T50" fmla="*/ 323 w 378"/>
              <a:gd name="T51" fmla="*/ 284 h 335"/>
              <a:gd name="T52" fmla="*/ 283 w 378"/>
              <a:gd name="T53" fmla="*/ 300 h 335"/>
              <a:gd name="T54" fmla="*/ 271 w 378"/>
              <a:gd name="T55" fmla="*/ 296 h 335"/>
              <a:gd name="T56" fmla="*/ 259 w 378"/>
              <a:gd name="T57" fmla="*/ 304 h 335"/>
              <a:gd name="T58" fmla="*/ 223 w 378"/>
              <a:gd name="T59" fmla="*/ 322 h 335"/>
              <a:gd name="T60" fmla="*/ 189 w 378"/>
              <a:gd name="T61" fmla="*/ 325 h 335"/>
              <a:gd name="T62" fmla="*/ 168 w 378"/>
              <a:gd name="T63" fmla="*/ 304 h 335"/>
              <a:gd name="T64" fmla="*/ 153 w 378"/>
              <a:gd name="T65" fmla="*/ 301 h 335"/>
              <a:gd name="T66" fmla="*/ 141 w 378"/>
              <a:gd name="T67" fmla="*/ 298 h 335"/>
              <a:gd name="T68" fmla="*/ 119 w 378"/>
              <a:gd name="T69" fmla="*/ 296 h 335"/>
              <a:gd name="T70" fmla="*/ 66 w 378"/>
              <a:gd name="T71"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8" h="335">
                <a:moveTo>
                  <a:pt x="62" y="317"/>
                </a:moveTo>
                <a:cubicBezTo>
                  <a:pt x="49" y="313"/>
                  <a:pt x="49" y="313"/>
                  <a:pt x="49" y="313"/>
                </a:cubicBezTo>
                <a:cubicBezTo>
                  <a:pt x="50" y="295"/>
                  <a:pt x="50" y="295"/>
                  <a:pt x="50" y="295"/>
                </a:cubicBezTo>
                <a:cubicBezTo>
                  <a:pt x="44" y="289"/>
                  <a:pt x="44" y="289"/>
                  <a:pt x="44" y="289"/>
                </a:cubicBezTo>
                <a:cubicBezTo>
                  <a:pt x="42" y="261"/>
                  <a:pt x="42" y="261"/>
                  <a:pt x="42" y="261"/>
                </a:cubicBezTo>
                <a:cubicBezTo>
                  <a:pt x="45" y="259"/>
                  <a:pt x="45" y="259"/>
                  <a:pt x="45" y="259"/>
                </a:cubicBezTo>
                <a:cubicBezTo>
                  <a:pt x="38" y="249"/>
                  <a:pt x="38" y="249"/>
                  <a:pt x="38" y="249"/>
                </a:cubicBezTo>
                <a:cubicBezTo>
                  <a:pt x="47" y="244"/>
                  <a:pt x="47" y="244"/>
                  <a:pt x="47" y="244"/>
                </a:cubicBezTo>
                <a:cubicBezTo>
                  <a:pt x="48" y="240"/>
                  <a:pt x="48" y="240"/>
                  <a:pt x="48" y="240"/>
                </a:cubicBezTo>
                <a:cubicBezTo>
                  <a:pt x="40" y="230"/>
                  <a:pt x="40" y="230"/>
                  <a:pt x="40" y="230"/>
                </a:cubicBezTo>
                <a:cubicBezTo>
                  <a:pt x="40" y="225"/>
                  <a:pt x="40" y="225"/>
                  <a:pt x="40" y="225"/>
                </a:cubicBezTo>
                <a:cubicBezTo>
                  <a:pt x="0" y="199"/>
                  <a:pt x="0" y="199"/>
                  <a:pt x="0" y="199"/>
                </a:cubicBezTo>
                <a:cubicBezTo>
                  <a:pt x="47" y="189"/>
                  <a:pt x="47" y="189"/>
                  <a:pt x="47" y="189"/>
                </a:cubicBezTo>
                <a:cubicBezTo>
                  <a:pt x="71" y="184"/>
                  <a:pt x="80" y="175"/>
                  <a:pt x="81" y="172"/>
                </a:cubicBezTo>
                <a:cubicBezTo>
                  <a:pt x="80" y="152"/>
                  <a:pt x="80" y="152"/>
                  <a:pt x="80" y="152"/>
                </a:cubicBezTo>
                <a:cubicBezTo>
                  <a:pt x="84" y="146"/>
                  <a:pt x="84" y="146"/>
                  <a:pt x="84" y="146"/>
                </a:cubicBezTo>
                <a:cubicBezTo>
                  <a:pt x="93" y="133"/>
                  <a:pt x="105" y="122"/>
                  <a:pt x="117" y="113"/>
                </a:cubicBezTo>
                <a:cubicBezTo>
                  <a:pt x="123" y="109"/>
                  <a:pt x="123" y="109"/>
                  <a:pt x="123" y="109"/>
                </a:cubicBezTo>
                <a:cubicBezTo>
                  <a:pt x="149" y="112"/>
                  <a:pt x="149" y="112"/>
                  <a:pt x="149" y="112"/>
                </a:cubicBezTo>
                <a:cubicBezTo>
                  <a:pt x="151" y="115"/>
                  <a:pt x="151" y="115"/>
                  <a:pt x="151" y="115"/>
                </a:cubicBezTo>
                <a:cubicBezTo>
                  <a:pt x="152" y="115"/>
                  <a:pt x="152" y="115"/>
                  <a:pt x="152" y="115"/>
                </a:cubicBezTo>
                <a:cubicBezTo>
                  <a:pt x="178" y="126"/>
                  <a:pt x="178" y="126"/>
                  <a:pt x="178" y="126"/>
                </a:cubicBezTo>
                <a:cubicBezTo>
                  <a:pt x="181" y="131"/>
                  <a:pt x="181" y="131"/>
                  <a:pt x="181" y="131"/>
                </a:cubicBezTo>
                <a:cubicBezTo>
                  <a:pt x="186" y="133"/>
                  <a:pt x="186" y="133"/>
                  <a:pt x="186" y="133"/>
                </a:cubicBezTo>
                <a:cubicBezTo>
                  <a:pt x="189" y="130"/>
                  <a:pt x="189" y="130"/>
                  <a:pt x="189" y="130"/>
                </a:cubicBezTo>
                <a:cubicBezTo>
                  <a:pt x="189" y="122"/>
                  <a:pt x="189" y="122"/>
                  <a:pt x="189" y="122"/>
                </a:cubicBezTo>
                <a:cubicBezTo>
                  <a:pt x="205" y="110"/>
                  <a:pt x="205" y="110"/>
                  <a:pt x="205" y="110"/>
                </a:cubicBezTo>
                <a:cubicBezTo>
                  <a:pt x="205" y="92"/>
                  <a:pt x="205" y="92"/>
                  <a:pt x="205" y="92"/>
                </a:cubicBezTo>
                <a:cubicBezTo>
                  <a:pt x="226" y="72"/>
                  <a:pt x="226" y="72"/>
                  <a:pt x="226" y="72"/>
                </a:cubicBezTo>
                <a:cubicBezTo>
                  <a:pt x="232" y="0"/>
                  <a:pt x="232" y="0"/>
                  <a:pt x="232" y="0"/>
                </a:cubicBezTo>
                <a:cubicBezTo>
                  <a:pt x="261" y="51"/>
                  <a:pt x="261" y="51"/>
                  <a:pt x="261" y="51"/>
                </a:cubicBezTo>
                <a:cubicBezTo>
                  <a:pt x="263" y="52"/>
                  <a:pt x="265" y="53"/>
                  <a:pt x="267" y="54"/>
                </a:cubicBezTo>
                <a:cubicBezTo>
                  <a:pt x="271" y="57"/>
                  <a:pt x="279" y="62"/>
                  <a:pt x="284" y="63"/>
                </a:cubicBezTo>
                <a:cubicBezTo>
                  <a:pt x="286" y="62"/>
                  <a:pt x="286" y="62"/>
                  <a:pt x="286" y="62"/>
                </a:cubicBezTo>
                <a:cubicBezTo>
                  <a:pt x="294" y="61"/>
                  <a:pt x="294" y="61"/>
                  <a:pt x="294" y="61"/>
                </a:cubicBezTo>
                <a:cubicBezTo>
                  <a:pt x="305" y="61"/>
                  <a:pt x="315" y="68"/>
                  <a:pt x="326" y="75"/>
                </a:cubicBezTo>
                <a:cubicBezTo>
                  <a:pt x="330" y="77"/>
                  <a:pt x="336" y="81"/>
                  <a:pt x="338" y="81"/>
                </a:cubicBezTo>
                <a:cubicBezTo>
                  <a:pt x="368" y="91"/>
                  <a:pt x="368" y="91"/>
                  <a:pt x="368" y="91"/>
                </a:cubicBezTo>
                <a:cubicBezTo>
                  <a:pt x="363" y="116"/>
                  <a:pt x="363" y="116"/>
                  <a:pt x="363" y="116"/>
                </a:cubicBezTo>
                <a:cubicBezTo>
                  <a:pt x="365" y="128"/>
                  <a:pt x="365" y="128"/>
                  <a:pt x="365" y="128"/>
                </a:cubicBezTo>
                <a:cubicBezTo>
                  <a:pt x="363" y="133"/>
                  <a:pt x="363" y="133"/>
                  <a:pt x="363" y="133"/>
                </a:cubicBezTo>
                <a:cubicBezTo>
                  <a:pt x="364" y="135"/>
                  <a:pt x="364" y="135"/>
                  <a:pt x="364" y="135"/>
                </a:cubicBezTo>
                <a:cubicBezTo>
                  <a:pt x="362" y="156"/>
                  <a:pt x="362" y="156"/>
                  <a:pt x="362" y="156"/>
                </a:cubicBezTo>
                <a:cubicBezTo>
                  <a:pt x="378" y="164"/>
                  <a:pt x="378" y="164"/>
                  <a:pt x="378" y="164"/>
                </a:cubicBezTo>
                <a:cubicBezTo>
                  <a:pt x="368" y="196"/>
                  <a:pt x="368" y="196"/>
                  <a:pt x="368" y="196"/>
                </a:cubicBezTo>
                <a:cubicBezTo>
                  <a:pt x="349" y="207"/>
                  <a:pt x="349" y="207"/>
                  <a:pt x="349" y="207"/>
                </a:cubicBezTo>
                <a:cubicBezTo>
                  <a:pt x="348" y="217"/>
                  <a:pt x="348" y="217"/>
                  <a:pt x="348" y="217"/>
                </a:cubicBezTo>
                <a:cubicBezTo>
                  <a:pt x="326" y="230"/>
                  <a:pt x="326" y="230"/>
                  <a:pt x="326" y="230"/>
                </a:cubicBezTo>
                <a:cubicBezTo>
                  <a:pt x="325" y="230"/>
                  <a:pt x="325" y="230"/>
                  <a:pt x="325" y="230"/>
                </a:cubicBezTo>
                <a:cubicBezTo>
                  <a:pt x="325" y="231"/>
                  <a:pt x="325" y="231"/>
                  <a:pt x="325" y="231"/>
                </a:cubicBezTo>
                <a:cubicBezTo>
                  <a:pt x="351" y="257"/>
                  <a:pt x="351" y="257"/>
                  <a:pt x="351" y="257"/>
                </a:cubicBezTo>
                <a:cubicBezTo>
                  <a:pt x="323" y="284"/>
                  <a:pt x="323" y="284"/>
                  <a:pt x="323" y="284"/>
                </a:cubicBezTo>
                <a:cubicBezTo>
                  <a:pt x="305" y="285"/>
                  <a:pt x="305" y="285"/>
                  <a:pt x="305" y="285"/>
                </a:cubicBezTo>
                <a:cubicBezTo>
                  <a:pt x="283" y="300"/>
                  <a:pt x="283" y="300"/>
                  <a:pt x="283" y="300"/>
                </a:cubicBezTo>
                <a:cubicBezTo>
                  <a:pt x="273" y="294"/>
                  <a:pt x="273" y="294"/>
                  <a:pt x="273" y="294"/>
                </a:cubicBezTo>
                <a:cubicBezTo>
                  <a:pt x="271" y="296"/>
                  <a:pt x="271" y="296"/>
                  <a:pt x="271" y="296"/>
                </a:cubicBezTo>
                <a:cubicBezTo>
                  <a:pt x="259" y="300"/>
                  <a:pt x="259" y="300"/>
                  <a:pt x="259" y="300"/>
                </a:cubicBezTo>
                <a:cubicBezTo>
                  <a:pt x="259" y="304"/>
                  <a:pt x="259" y="304"/>
                  <a:pt x="259" y="304"/>
                </a:cubicBezTo>
                <a:cubicBezTo>
                  <a:pt x="249" y="310"/>
                  <a:pt x="249" y="310"/>
                  <a:pt x="249" y="310"/>
                </a:cubicBezTo>
                <a:cubicBezTo>
                  <a:pt x="231" y="322"/>
                  <a:pt x="230" y="322"/>
                  <a:pt x="223" y="322"/>
                </a:cubicBezTo>
                <a:cubicBezTo>
                  <a:pt x="219" y="322"/>
                  <a:pt x="216" y="321"/>
                  <a:pt x="212" y="319"/>
                </a:cubicBezTo>
                <a:cubicBezTo>
                  <a:pt x="189" y="325"/>
                  <a:pt x="189" y="325"/>
                  <a:pt x="189" y="325"/>
                </a:cubicBezTo>
                <a:cubicBezTo>
                  <a:pt x="179" y="306"/>
                  <a:pt x="179" y="306"/>
                  <a:pt x="179" y="306"/>
                </a:cubicBezTo>
                <a:cubicBezTo>
                  <a:pt x="168" y="304"/>
                  <a:pt x="168" y="304"/>
                  <a:pt x="168" y="304"/>
                </a:cubicBezTo>
                <a:cubicBezTo>
                  <a:pt x="167" y="301"/>
                  <a:pt x="167" y="301"/>
                  <a:pt x="167" y="301"/>
                </a:cubicBezTo>
                <a:cubicBezTo>
                  <a:pt x="153" y="301"/>
                  <a:pt x="153" y="301"/>
                  <a:pt x="153" y="301"/>
                </a:cubicBezTo>
                <a:cubicBezTo>
                  <a:pt x="147" y="297"/>
                  <a:pt x="147" y="297"/>
                  <a:pt x="147" y="297"/>
                </a:cubicBezTo>
                <a:cubicBezTo>
                  <a:pt x="141" y="298"/>
                  <a:pt x="141" y="298"/>
                  <a:pt x="141" y="298"/>
                </a:cubicBezTo>
                <a:cubicBezTo>
                  <a:pt x="127" y="289"/>
                  <a:pt x="127" y="289"/>
                  <a:pt x="127" y="289"/>
                </a:cubicBezTo>
                <a:cubicBezTo>
                  <a:pt x="119" y="296"/>
                  <a:pt x="119" y="296"/>
                  <a:pt x="119" y="296"/>
                </a:cubicBezTo>
                <a:cubicBezTo>
                  <a:pt x="128" y="313"/>
                  <a:pt x="128" y="313"/>
                  <a:pt x="128" y="313"/>
                </a:cubicBezTo>
                <a:cubicBezTo>
                  <a:pt x="66" y="335"/>
                  <a:pt x="66" y="335"/>
                  <a:pt x="66" y="335"/>
                </a:cubicBezTo>
                <a:lnTo>
                  <a:pt x="62" y="317"/>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0"/>
          <p:cNvSpPr>
            <a:spLocks/>
          </p:cNvSpPr>
          <p:nvPr/>
        </p:nvSpPr>
        <p:spPr bwMode="auto">
          <a:xfrm>
            <a:off x="14538325" y="7412038"/>
            <a:ext cx="1498600" cy="1477963"/>
          </a:xfrm>
          <a:custGeom>
            <a:avLst/>
            <a:gdLst>
              <a:gd name="T0" fmla="*/ 144 w 471"/>
              <a:gd name="T1" fmla="*/ 434 h 467"/>
              <a:gd name="T2" fmla="*/ 114 w 471"/>
              <a:gd name="T3" fmla="*/ 406 h 467"/>
              <a:gd name="T4" fmla="*/ 132 w 471"/>
              <a:gd name="T5" fmla="*/ 377 h 467"/>
              <a:gd name="T6" fmla="*/ 141 w 471"/>
              <a:gd name="T7" fmla="*/ 355 h 467"/>
              <a:gd name="T8" fmla="*/ 150 w 471"/>
              <a:gd name="T9" fmla="*/ 329 h 467"/>
              <a:gd name="T10" fmla="*/ 152 w 471"/>
              <a:gd name="T11" fmla="*/ 320 h 467"/>
              <a:gd name="T12" fmla="*/ 130 w 471"/>
              <a:gd name="T13" fmla="*/ 294 h 467"/>
              <a:gd name="T14" fmla="*/ 101 w 471"/>
              <a:gd name="T15" fmla="*/ 278 h 467"/>
              <a:gd name="T16" fmla="*/ 81 w 471"/>
              <a:gd name="T17" fmla="*/ 251 h 467"/>
              <a:gd name="T18" fmla="*/ 84 w 471"/>
              <a:gd name="T19" fmla="*/ 231 h 467"/>
              <a:gd name="T20" fmla="*/ 83 w 471"/>
              <a:gd name="T21" fmla="*/ 229 h 467"/>
              <a:gd name="T22" fmla="*/ 64 w 471"/>
              <a:gd name="T23" fmla="*/ 207 h 467"/>
              <a:gd name="T24" fmla="*/ 62 w 471"/>
              <a:gd name="T25" fmla="*/ 196 h 467"/>
              <a:gd name="T26" fmla="*/ 31 w 471"/>
              <a:gd name="T27" fmla="*/ 153 h 467"/>
              <a:gd name="T28" fmla="*/ 25 w 471"/>
              <a:gd name="T29" fmla="*/ 129 h 467"/>
              <a:gd name="T30" fmla="*/ 50 w 471"/>
              <a:gd name="T31" fmla="*/ 96 h 467"/>
              <a:gd name="T32" fmla="*/ 52 w 471"/>
              <a:gd name="T33" fmla="*/ 93 h 467"/>
              <a:gd name="T34" fmla="*/ 42 w 471"/>
              <a:gd name="T35" fmla="*/ 50 h 467"/>
              <a:gd name="T36" fmla="*/ 146 w 471"/>
              <a:gd name="T37" fmla="*/ 5 h 467"/>
              <a:gd name="T38" fmla="*/ 173 w 471"/>
              <a:gd name="T39" fmla="*/ 0 h 467"/>
              <a:gd name="T40" fmla="*/ 207 w 471"/>
              <a:gd name="T41" fmla="*/ 7 h 467"/>
              <a:gd name="T42" fmla="*/ 218 w 471"/>
              <a:gd name="T43" fmla="*/ 25 h 467"/>
              <a:gd name="T44" fmla="*/ 230 w 471"/>
              <a:gd name="T45" fmla="*/ 51 h 467"/>
              <a:gd name="T46" fmla="*/ 232 w 471"/>
              <a:gd name="T47" fmla="*/ 60 h 467"/>
              <a:gd name="T48" fmla="*/ 294 w 471"/>
              <a:gd name="T49" fmla="*/ 94 h 467"/>
              <a:gd name="T50" fmla="*/ 310 w 471"/>
              <a:gd name="T51" fmla="*/ 101 h 467"/>
              <a:gd name="T52" fmla="*/ 322 w 471"/>
              <a:gd name="T53" fmla="*/ 116 h 467"/>
              <a:gd name="T54" fmla="*/ 346 w 471"/>
              <a:gd name="T55" fmla="*/ 103 h 467"/>
              <a:gd name="T56" fmla="*/ 363 w 471"/>
              <a:gd name="T57" fmla="*/ 81 h 467"/>
              <a:gd name="T58" fmla="*/ 389 w 471"/>
              <a:gd name="T59" fmla="*/ 104 h 467"/>
              <a:gd name="T60" fmla="*/ 412 w 471"/>
              <a:gd name="T61" fmla="*/ 115 h 467"/>
              <a:gd name="T62" fmla="*/ 427 w 471"/>
              <a:gd name="T63" fmla="*/ 140 h 467"/>
              <a:gd name="T64" fmla="*/ 427 w 471"/>
              <a:gd name="T65" fmla="*/ 170 h 467"/>
              <a:gd name="T66" fmla="*/ 426 w 471"/>
              <a:gd name="T67" fmla="*/ 179 h 467"/>
              <a:gd name="T68" fmla="*/ 433 w 471"/>
              <a:gd name="T69" fmla="*/ 189 h 467"/>
              <a:gd name="T70" fmla="*/ 453 w 471"/>
              <a:gd name="T71" fmla="*/ 215 h 467"/>
              <a:gd name="T72" fmla="*/ 460 w 471"/>
              <a:gd name="T73" fmla="*/ 248 h 467"/>
              <a:gd name="T74" fmla="*/ 456 w 471"/>
              <a:gd name="T75" fmla="*/ 259 h 467"/>
              <a:gd name="T76" fmla="*/ 443 w 471"/>
              <a:gd name="T77" fmla="*/ 283 h 467"/>
              <a:gd name="T78" fmla="*/ 430 w 471"/>
              <a:gd name="T79" fmla="*/ 314 h 467"/>
              <a:gd name="T80" fmla="*/ 430 w 471"/>
              <a:gd name="T81" fmla="*/ 314 h 467"/>
              <a:gd name="T82" fmla="*/ 427 w 471"/>
              <a:gd name="T83" fmla="*/ 324 h 467"/>
              <a:gd name="T84" fmla="*/ 414 w 471"/>
              <a:gd name="T85" fmla="*/ 344 h 467"/>
              <a:gd name="T86" fmla="*/ 406 w 471"/>
              <a:gd name="T87" fmla="*/ 356 h 467"/>
              <a:gd name="T88" fmla="*/ 382 w 471"/>
              <a:gd name="T89" fmla="*/ 362 h 467"/>
              <a:gd name="T90" fmla="*/ 368 w 471"/>
              <a:gd name="T91" fmla="*/ 366 h 467"/>
              <a:gd name="T92" fmla="*/ 359 w 471"/>
              <a:gd name="T93" fmla="*/ 373 h 467"/>
              <a:gd name="T94" fmla="*/ 348 w 471"/>
              <a:gd name="T95" fmla="*/ 403 h 467"/>
              <a:gd name="T96" fmla="*/ 344 w 471"/>
              <a:gd name="T97" fmla="*/ 447 h 467"/>
              <a:gd name="T98" fmla="*/ 281 w 471"/>
              <a:gd name="T99" fmla="*/ 447 h 467"/>
              <a:gd name="T100" fmla="*/ 272 w 471"/>
              <a:gd name="T101" fmla="*/ 444 h 467"/>
              <a:gd name="T102" fmla="*/ 224 w 471"/>
              <a:gd name="T103" fmla="*/ 445 h 467"/>
              <a:gd name="T104" fmla="*/ 218 w 471"/>
              <a:gd name="T105" fmla="*/ 434 h 467"/>
              <a:gd name="T106" fmla="*/ 198 w 471"/>
              <a:gd name="T107" fmla="*/ 426 h 467"/>
              <a:gd name="T108" fmla="*/ 151 w 471"/>
              <a:gd name="T109"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1" h="467">
                <a:moveTo>
                  <a:pt x="151" y="445"/>
                </a:moveTo>
                <a:cubicBezTo>
                  <a:pt x="148" y="442"/>
                  <a:pt x="146" y="438"/>
                  <a:pt x="144" y="434"/>
                </a:cubicBezTo>
                <a:cubicBezTo>
                  <a:pt x="140" y="428"/>
                  <a:pt x="137" y="423"/>
                  <a:pt x="132" y="420"/>
                </a:cubicBezTo>
                <a:cubicBezTo>
                  <a:pt x="114" y="406"/>
                  <a:pt x="114" y="406"/>
                  <a:pt x="114" y="406"/>
                </a:cubicBezTo>
                <a:cubicBezTo>
                  <a:pt x="132" y="387"/>
                  <a:pt x="132" y="387"/>
                  <a:pt x="132" y="387"/>
                </a:cubicBezTo>
                <a:cubicBezTo>
                  <a:pt x="132" y="377"/>
                  <a:pt x="132" y="377"/>
                  <a:pt x="132" y="377"/>
                </a:cubicBezTo>
                <a:cubicBezTo>
                  <a:pt x="143" y="363"/>
                  <a:pt x="143" y="363"/>
                  <a:pt x="143" y="363"/>
                </a:cubicBezTo>
                <a:cubicBezTo>
                  <a:pt x="141" y="355"/>
                  <a:pt x="141" y="355"/>
                  <a:pt x="141" y="355"/>
                </a:cubicBezTo>
                <a:cubicBezTo>
                  <a:pt x="145" y="332"/>
                  <a:pt x="145" y="332"/>
                  <a:pt x="145" y="332"/>
                </a:cubicBezTo>
                <a:cubicBezTo>
                  <a:pt x="150" y="329"/>
                  <a:pt x="150" y="329"/>
                  <a:pt x="150" y="329"/>
                </a:cubicBezTo>
                <a:cubicBezTo>
                  <a:pt x="150" y="321"/>
                  <a:pt x="150" y="321"/>
                  <a:pt x="150" y="321"/>
                </a:cubicBezTo>
                <a:cubicBezTo>
                  <a:pt x="152" y="320"/>
                  <a:pt x="152" y="320"/>
                  <a:pt x="152" y="320"/>
                </a:cubicBezTo>
                <a:cubicBezTo>
                  <a:pt x="130" y="307"/>
                  <a:pt x="130" y="307"/>
                  <a:pt x="130" y="307"/>
                </a:cubicBezTo>
                <a:cubicBezTo>
                  <a:pt x="130" y="294"/>
                  <a:pt x="130" y="294"/>
                  <a:pt x="130" y="294"/>
                </a:cubicBezTo>
                <a:cubicBezTo>
                  <a:pt x="121" y="283"/>
                  <a:pt x="121" y="283"/>
                  <a:pt x="121" y="283"/>
                </a:cubicBezTo>
                <a:cubicBezTo>
                  <a:pt x="101" y="278"/>
                  <a:pt x="101" y="278"/>
                  <a:pt x="101" y="278"/>
                </a:cubicBezTo>
                <a:cubicBezTo>
                  <a:pt x="99" y="261"/>
                  <a:pt x="99" y="261"/>
                  <a:pt x="99" y="261"/>
                </a:cubicBezTo>
                <a:cubicBezTo>
                  <a:pt x="81" y="251"/>
                  <a:pt x="81" y="251"/>
                  <a:pt x="81" y="251"/>
                </a:cubicBezTo>
                <a:cubicBezTo>
                  <a:pt x="86" y="236"/>
                  <a:pt x="86" y="236"/>
                  <a:pt x="86" y="236"/>
                </a:cubicBezTo>
                <a:cubicBezTo>
                  <a:pt x="84" y="231"/>
                  <a:pt x="84" y="231"/>
                  <a:pt x="84" y="231"/>
                </a:cubicBezTo>
                <a:cubicBezTo>
                  <a:pt x="84" y="231"/>
                  <a:pt x="84" y="231"/>
                  <a:pt x="84" y="231"/>
                </a:cubicBezTo>
                <a:cubicBezTo>
                  <a:pt x="83" y="229"/>
                  <a:pt x="83" y="229"/>
                  <a:pt x="83" y="229"/>
                </a:cubicBezTo>
                <a:cubicBezTo>
                  <a:pt x="83" y="222"/>
                  <a:pt x="83" y="222"/>
                  <a:pt x="83" y="222"/>
                </a:cubicBezTo>
                <a:cubicBezTo>
                  <a:pt x="64" y="207"/>
                  <a:pt x="64" y="207"/>
                  <a:pt x="64" y="207"/>
                </a:cubicBezTo>
                <a:cubicBezTo>
                  <a:pt x="66" y="200"/>
                  <a:pt x="66" y="200"/>
                  <a:pt x="66" y="200"/>
                </a:cubicBezTo>
                <a:cubicBezTo>
                  <a:pt x="62" y="196"/>
                  <a:pt x="62" y="196"/>
                  <a:pt x="62" y="196"/>
                </a:cubicBezTo>
                <a:cubicBezTo>
                  <a:pt x="31" y="175"/>
                  <a:pt x="31" y="175"/>
                  <a:pt x="31" y="175"/>
                </a:cubicBezTo>
                <a:cubicBezTo>
                  <a:pt x="31" y="153"/>
                  <a:pt x="31" y="153"/>
                  <a:pt x="31" y="153"/>
                </a:cubicBezTo>
                <a:cubicBezTo>
                  <a:pt x="19" y="141"/>
                  <a:pt x="19" y="141"/>
                  <a:pt x="19" y="141"/>
                </a:cubicBezTo>
                <a:cubicBezTo>
                  <a:pt x="25" y="129"/>
                  <a:pt x="25" y="129"/>
                  <a:pt x="25" y="129"/>
                </a:cubicBezTo>
                <a:cubicBezTo>
                  <a:pt x="0" y="72"/>
                  <a:pt x="0" y="72"/>
                  <a:pt x="0" y="72"/>
                </a:cubicBezTo>
                <a:cubicBezTo>
                  <a:pt x="50" y="96"/>
                  <a:pt x="50" y="96"/>
                  <a:pt x="50" y="96"/>
                </a:cubicBezTo>
                <a:cubicBezTo>
                  <a:pt x="50" y="96"/>
                  <a:pt x="50" y="96"/>
                  <a:pt x="50" y="96"/>
                </a:cubicBezTo>
                <a:cubicBezTo>
                  <a:pt x="52" y="93"/>
                  <a:pt x="52" y="93"/>
                  <a:pt x="52" y="93"/>
                </a:cubicBezTo>
                <a:cubicBezTo>
                  <a:pt x="59" y="85"/>
                  <a:pt x="66" y="74"/>
                  <a:pt x="59" y="67"/>
                </a:cubicBezTo>
                <a:cubicBezTo>
                  <a:pt x="42" y="50"/>
                  <a:pt x="42" y="50"/>
                  <a:pt x="42" y="50"/>
                </a:cubicBezTo>
                <a:cubicBezTo>
                  <a:pt x="61" y="36"/>
                  <a:pt x="61" y="36"/>
                  <a:pt x="61" y="36"/>
                </a:cubicBezTo>
                <a:cubicBezTo>
                  <a:pt x="87" y="17"/>
                  <a:pt x="120" y="10"/>
                  <a:pt x="146" y="5"/>
                </a:cubicBezTo>
                <a:cubicBezTo>
                  <a:pt x="152" y="4"/>
                  <a:pt x="165" y="1"/>
                  <a:pt x="165" y="1"/>
                </a:cubicBezTo>
                <a:cubicBezTo>
                  <a:pt x="173" y="0"/>
                  <a:pt x="173" y="0"/>
                  <a:pt x="173" y="0"/>
                </a:cubicBezTo>
                <a:cubicBezTo>
                  <a:pt x="204" y="0"/>
                  <a:pt x="204" y="0"/>
                  <a:pt x="204" y="0"/>
                </a:cubicBezTo>
                <a:cubicBezTo>
                  <a:pt x="207" y="7"/>
                  <a:pt x="207" y="7"/>
                  <a:pt x="207" y="7"/>
                </a:cubicBezTo>
                <a:cubicBezTo>
                  <a:pt x="218" y="9"/>
                  <a:pt x="218" y="9"/>
                  <a:pt x="218" y="9"/>
                </a:cubicBezTo>
                <a:cubicBezTo>
                  <a:pt x="218" y="25"/>
                  <a:pt x="218" y="25"/>
                  <a:pt x="218" y="25"/>
                </a:cubicBezTo>
                <a:cubicBezTo>
                  <a:pt x="218" y="25"/>
                  <a:pt x="218" y="25"/>
                  <a:pt x="218" y="25"/>
                </a:cubicBezTo>
                <a:cubicBezTo>
                  <a:pt x="230" y="51"/>
                  <a:pt x="230" y="51"/>
                  <a:pt x="230" y="51"/>
                </a:cubicBezTo>
                <a:cubicBezTo>
                  <a:pt x="225" y="57"/>
                  <a:pt x="225" y="57"/>
                  <a:pt x="225" y="57"/>
                </a:cubicBezTo>
                <a:cubicBezTo>
                  <a:pt x="232" y="60"/>
                  <a:pt x="232" y="60"/>
                  <a:pt x="232" y="60"/>
                </a:cubicBezTo>
                <a:cubicBezTo>
                  <a:pt x="239" y="55"/>
                  <a:pt x="246" y="54"/>
                  <a:pt x="250" y="54"/>
                </a:cubicBezTo>
                <a:cubicBezTo>
                  <a:pt x="272" y="54"/>
                  <a:pt x="288" y="79"/>
                  <a:pt x="294" y="94"/>
                </a:cubicBezTo>
                <a:cubicBezTo>
                  <a:pt x="298" y="98"/>
                  <a:pt x="298" y="98"/>
                  <a:pt x="298" y="98"/>
                </a:cubicBezTo>
                <a:cubicBezTo>
                  <a:pt x="310" y="101"/>
                  <a:pt x="310" y="101"/>
                  <a:pt x="310" y="101"/>
                </a:cubicBezTo>
                <a:cubicBezTo>
                  <a:pt x="319" y="115"/>
                  <a:pt x="319" y="115"/>
                  <a:pt x="319" y="115"/>
                </a:cubicBezTo>
                <a:cubicBezTo>
                  <a:pt x="322" y="116"/>
                  <a:pt x="322" y="116"/>
                  <a:pt x="322" y="116"/>
                </a:cubicBezTo>
                <a:cubicBezTo>
                  <a:pt x="337" y="98"/>
                  <a:pt x="337" y="98"/>
                  <a:pt x="337" y="98"/>
                </a:cubicBezTo>
                <a:cubicBezTo>
                  <a:pt x="346" y="103"/>
                  <a:pt x="346" y="103"/>
                  <a:pt x="346" y="103"/>
                </a:cubicBezTo>
                <a:cubicBezTo>
                  <a:pt x="357" y="93"/>
                  <a:pt x="357" y="93"/>
                  <a:pt x="357" y="93"/>
                </a:cubicBezTo>
                <a:cubicBezTo>
                  <a:pt x="363" y="81"/>
                  <a:pt x="363" y="81"/>
                  <a:pt x="363" y="81"/>
                </a:cubicBezTo>
                <a:cubicBezTo>
                  <a:pt x="380" y="104"/>
                  <a:pt x="380" y="104"/>
                  <a:pt x="380" y="104"/>
                </a:cubicBezTo>
                <a:cubicBezTo>
                  <a:pt x="389" y="104"/>
                  <a:pt x="389" y="104"/>
                  <a:pt x="389" y="104"/>
                </a:cubicBezTo>
                <a:cubicBezTo>
                  <a:pt x="395" y="112"/>
                  <a:pt x="395" y="112"/>
                  <a:pt x="395" y="112"/>
                </a:cubicBezTo>
                <a:cubicBezTo>
                  <a:pt x="412" y="115"/>
                  <a:pt x="412" y="115"/>
                  <a:pt x="412" y="115"/>
                </a:cubicBezTo>
                <a:cubicBezTo>
                  <a:pt x="416" y="129"/>
                  <a:pt x="416" y="129"/>
                  <a:pt x="416" y="129"/>
                </a:cubicBezTo>
                <a:cubicBezTo>
                  <a:pt x="427" y="140"/>
                  <a:pt x="427" y="140"/>
                  <a:pt x="427" y="140"/>
                </a:cubicBezTo>
                <a:cubicBezTo>
                  <a:pt x="422" y="160"/>
                  <a:pt x="422" y="160"/>
                  <a:pt x="422" y="160"/>
                </a:cubicBezTo>
                <a:cubicBezTo>
                  <a:pt x="427" y="170"/>
                  <a:pt x="427" y="170"/>
                  <a:pt x="427" y="170"/>
                </a:cubicBezTo>
                <a:cubicBezTo>
                  <a:pt x="424" y="178"/>
                  <a:pt x="424" y="178"/>
                  <a:pt x="424" y="178"/>
                </a:cubicBezTo>
                <a:cubicBezTo>
                  <a:pt x="426" y="179"/>
                  <a:pt x="426" y="179"/>
                  <a:pt x="426" y="179"/>
                </a:cubicBezTo>
                <a:cubicBezTo>
                  <a:pt x="431" y="190"/>
                  <a:pt x="431" y="190"/>
                  <a:pt x="431" y="190"/>
                </a:cubicBezTo>
                <a:cubicBezTo>
                  <a:pt x="433" y="189"/>
                  <a:pt x="433" y="189"/>
                  <a:pt x="433" y="189"/>
                </a:cubicBezTo>
                <a:cubicBezTo>
                  <a:pt x="447" y="211"/>
                  <a:pt x="447" y="211"/>
                  <a:pt x="447" y="211"/>
                </a:cubicBezTo>
                <a:cubicBezTo>
                  <a:pt x="453" y="215"/>
                  <a:pt x="453" y="215"/>
                  <a:pt x="453" y="215"/>
                </a:cubicBezTo>
                <a:cubicBezTo>
                  <a:pt x="471" y="240"/>
                  <a:pt x="471" y="240"/>
                  <a:pt x="471" y="240"/>
                </a:cubicBezTo>
                <a:cubicBezTo>
                  <a:pt x="460" y="248"/>
                  <a:pt x="460" y="248"/>
                  <a:pt x="460" y="248"/>
                </a:cubicBezTo>
                <a:cubicBezTo>
                  <a:pt x="458" y="254"/>
                  <a:pt x="458" y="254"/>
                  <a:pt x="458" y="254"/>
                </a:cubicBezTo>
                <a:cubicBezTo>
                  <a:pt x="456" y="259"/>
                  <a:pt x="456" y="259"/>
                  <a:pt x="456" y="259"/>
                </a:cubicBezTo>
                <a:cubicBezTo>
                  <a:pt x="455" y="261"/>
                  <a:pt x="452" y="267"/>
                  <a:pt x="451" y="268"/>
                </a:cubicBezTo>
                <a:cubicBezTo>
                  <a:pt x="449" y="274"/>
                  <a:pt x="447" y="279"/>
                  <a:pt x="443" y="283"/>
                </a:cubicBezTo>
                <a:cubicBezTo>
                  <a:pt x="442" y="289"/>
                  <a:pt x="442" y="289"/>
                  <a:pt x="442" y="289"/>
                </a:cubicBezTo>
                <a:cubicBezTo>
                  <a:pt x="441" y="296"/>
                  <a:pt x="439" y="306"/>
                  <a:pt x="430" y="314"/>
                </a:cubicBezTo>
                <a:cubicBezTo>
                  <a:pt x="429" y="314"/>
                  <a:pt x="429" y="314"/>
                  <a:pt x="429" y="314"/>
                </a:cubicBezTo>
                <a:cubicBezTo>
                  <a:pt x="430" y="314"/>
                  <a:pt x="430" y="314"/>
                  <a:pt x="430" y="314"/>
                </a:cubicBezTo>
                <a:cubicBezTo>
                  <a:pt x="430" y="314"/>
                  <a:pt x="430" y="315"/>
                  <a:pt x="430" y="316"/>
                </a:cubicBezTo>
                <a:cubicBezTo>
                  <a:pt x="429" y="319"/>
                  <a:pt x="428" y="321"/>
                  <a:pt x="427" y="324"/>
                </a:cubicBezTo>
                <a:cubicBezTo>
                  <a:pt x="427" y="325"/>
                  <a:pt x="427" y="325"/>
                  <a:pt x="427" y="325"/>
                </a:cubicBezTo>
                <a:cubicBezTo>
                  <a:pt x="425" y="336"/>
                  <a:pt x="419" y="341"/>
                  <a:pt x="414" y="344"/>
                </a:cubicBezTo>
                <a:cubicBezTo>
                  <a:pt x="414" y="345"/>
                  <a:pt x="414" y="345"/>
                  <a:pt x="414" y="345"/>
                </a:cubicBezTo>
                <a:cubicBezTo>
                  <a:pt x="412" y="351"/>
                  <a:pt x="408" y="354"/>
                  <a:pt x="406" y="356"/>
                </a:cubicBezTo>
                <a:cubicBezTo>
                  <a:pt x="397" y="372"/>
                  <a:pt x="397" y="372"/>
                  <a:pt x="397" y="372"/>
                </a:cubicBezTo>
                <a:cubicBezTo>
                  <a:pt x="382" y="362"/>
                  <a:pt x="382" y="362"/>
                  <a:pt x="382" y="362"/>
                </a:cubicBezTo>
                <a:cubicBezTo>
                  <a:pt x="377" y="360"/>
                  <a:pt x="377" y="360"/>
                  <a:pt x="377" y="360"/>
                </a:cubicBezTo>
                <a:cubicBezTo>
                  <a:pt x="368" y="366"/>
                  <a:pt x="368" y="366"/>
                  <a:pt x="368" y="366"/>
                </a:cubicBezTo>
                <a:cubicBezTo>
                  <a:pt x="364" y="365"/>
                  <a:pt x="364" y="365"/>
                  <a:pt x="364" y="365"/>
                </a:cubicBezTo>
                <a:cubicBezTo>
                  <a:pt x="359" y="373"/>
                  <a:pt x="359" y="373"/>
                  <a:pt x="359" y="373"/>
                </a:cubicBezTo>
                <a:cubicBezTo>
                  <a:pt x="366" y="385"/>
                  <a:pt x="366" y="385"/>
                  <a:pt x="366" y="385"/>
                </a:cubicBezTo>
                <a:cubicBezTo>
                  <a:pt x="348" y="403"/>
                  <a:pt x="348" y="403"/>
                  <a:pt x="348" y="403"/>
                </a:cubicBezTo>
                <a:cubicBezTo>
                  <a:pt x="349" y="403"/>
                  <a:pt x="354" y="412"/>
                  <a:pt x="354" y="412"/>
                </a:cubicBezTo>
                <a:cubicBezTo>
                  <a:pt x="344" y="447"/>
                  <a:pt x="344" y="447"/>
                  <a:pt x="344" y="447"/>
                </a:cubicBezTo>
                <a:cubicBezTo>
                  <a:pt x="306" y="436"/>
                  <a:pt x="306" y="436"/>
                  <a:pt x="306" y="436"/>
                </a:cubicBezTo>
                <a:cubicBezTo>
                  <a:pt x="281" y="447"/>
                  <a:pt x="281" y="447"/>
                  <a:pt x="281" y="447"/>
                </a:cubicBezTo>
                <a:cubicBezTo>
                  <a:pt x="276" y="444"/>
                  <a:pt x="276" y="444"/>
                  <a:pt x="276" y="444"/>
                </a:cubicBezTo>
                <a:cubicBezTo>
                  <a:pt x="272" y="444"/>
                  <a:pt x="272" y="444"/>
                  <a:pt x="272" y="444"/>
                </a:cubicBezTo>
                <a:cubicBezTo>
                  <a:pt x="268" y="450"/>
                  <a:pt x="268" y="450"/>
                  <a:pt x="268" y="450"/>
                </a:cubicBezTo>
                <a:cubicBezTo>
                  <a:pt x="224" y="445"/>
                  <a:pt x="224" y="445"/>
                  <a:pt x="224" y="445"/>
                </a:cubicBezTo>
                <a:cubicBezTo>
                  <a:pt x="219" y="433"/>
                  <a:pt x="219" y="433"/>
                  <a:pt x="219" y="433"/>
                </a:cubicBezTo>
                <a:cubicBezTo>
                  <a:pt x="218" y="434"/>
                  <a:pt x="218" y="434"/>
                  <a:pt x="218" y="434"/>
                </a:cubicBezTo>
                <a:cubicBezTo>
                  <a:pt x="210" y="422"/>
                  <a:pt x="210" y="422"/>
                  <a:pt x="210" y="422"/>
                </a:cubicBezTo>
                <a:cubicBezTo>
                  <a:pt x="198" y="426"/>
                  <a:pt x="198" y="426"/>
                  <a:pt x="198" y="426"/>
                </a:cubicBezTo>
                <a:cubicBezTo>
                  <a:pt x="167" y="467"/>
                  <a:pt x="167" y="467"/>
                  <a:pt x="167" y="467"/>
                </a:cubicBezTo>
                <a:lnTo>
                  <a:pt x="151" y="445"/>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14097000" y="6529388"/>
            <a:ext cx="3324225" cy="2189163"/>
          </a:xfrm>
          <a:custGeom>
            <a:avLst/>
            <a:gdLst>
              <a:gd name="T0" fmla="*/ 917 w 1045"/>
              <a:gd name="T1" fmla="*/ 668 h 692"/>
              <a:gd name="T2" fmla="*/ 880 w 1045"/>
              <a:gd name="T3" fmla="*/ 635 h 692"/>
              <a:gd name="T4" fmla="*/ 865 w 1045"/>
              <a:gd name="T5" fmla="*/ 596 h 692"/>
              <a:gd name="T6" fmla="*/ 841 w 1045"/>
              <a:gd name="T7" fmla="*/ 551 h 692"/>
              <a:gd name="T8" fmla="*/ 811 w 1045"/>
              <a:gd name="T9" fmla="*/ 546 h 692"/>
              <a:gd name="T10" fmla="*/ 776 w 1045"/>
              <a:gd name="T11" fmla="*/ 551 h 692"/>
              <a:gd name="T12" fmla="*/ 749 w 1045"/>
              <a:gd name="T13" fmla="*/ 556 h 692"/>
              <a:gd name="T14" fmla="*/ 726 w 1045"/>
              <a:gd name="T15" fmla="*/ 544 h 692"/>
              <a:gd name="T16" fmla="*/ 684 w 1045"/>
              <a:gd name="T17" fmla="*/ 529 h 692"/>
              <a:gd name="T18" fmla="*/ 649 w 1045"/>
              <a:gd name="T19" fmla="*/ 496 h 692"/>
              <a:gd name="T20" fmla="*/ 566 w 1045"/>
              <a:gd name="T21" fmla="*/ 527 h 692"/>
              <a:gd name="T22" fmla="*/ 524 w 1045"/>
              <a:gd name="T23" fmla="*/ 487 h 692"/>
              <a:gd name="T24" fmla="*/ 518 w 1045"/>
              <a:gd name="T25" fmla="*/ 444 h 692"/>
              <a:gd name="T26" fmla="*/ 512 w 1045"/>
              <a:gd name="T27" fmla="*/ 427 h 692"/>
              <a:gd name="T28" fmla="*/ 490 w 1045"/>
              <a:gd name="T29" fmla="*/ 431 h 692"/>
              <a:gd name="T30" fmla="*/ 432 w 1045"/>
              <a:gd name="T31" fmla="*/ 429 h 692"/>
              <a:gd name="T32" fmla="*/ 397 w 1045"/>
              <a:gd name="T33" fmla="*/ 388 h 692"/>
              <a:gd name="T34" fmla="*/ 353 w 1045"/>
              <a:gd name="T35" fmla="*/ 375 h 692"/>
              <a:gd name="T36" fmla="*/ 318 w 1045"/>
              <a:gd name="T37" fmla="*/ 328 h 692"/>
              <a:gd name="T38" fmla="*/ 315 w 1045"/>
              <a:gd name="T39" fmla="*/ 319 h 692"/>
              <a:gd name="T40" fmla="*/ 225 w 1045"/>
              <a:gd name="T41" fmla="*/ 347 h 692"/>
              <a:gd name="T42" fmla="*/ 165 w 1045"/>
              <a:gd name="T43" fmla="*/ 349 h 692"/>
              <a:gd name="T44" fmla="*/ 115 w 1045"/>
              <a:gd name="T45" fmla="*/ 287 h 692"/>
              <a:gd name="T46" fmla="*/ 57 w 1045"/>
              <a:gd name="T47" fmla="*/ 232 h 692"/>
              <a:gd name="T48" fmla="*/ 24 w 1045"/>
              <a:gd name="T49" fmla="*/ 164 h 692"/>
              <a:gd name="T50" fmla="*/ 68 w 1045"/>
              <a:gd name="T51" fmla="*/ 118 h 692"/>
              <a:gd name="T52" fmla="*/ 58 w 1045"/>
              <a:gd name="T53" fmla="*/ 79 h 692"/>
              <a:gd name="T54" fmla="*/ 93 w 1045"/>
              <a:gd name="T55" fmla="*/ 28 h 692"/>
              <a:gd name="T56" fmla="*/ 170 w 1045"/>
              <a:gd name="T57" fmla="*/ 28 h 692"/>
              <a:gd name="T58" fmla="*/ 200 w 1045"/>
              <a:gd name="T59" fmla="*/ 18 h 692"/>
              <a:gd name="T60" fmla="*/ 240 w 1045"/>
              <a:gd name="T61" fmla="*/ 14 h 692"/>
              <a:gd name="T62" fmla="*/ 258 w 1045"/>
              <a:gd name="T63" fmla="*/ 31 h 692"/>
              <a:gd name="T64" fmla="*/ 342 w 1045"/>
              <a:gd name="T65" fmla="*/ 113 h 692"/>
              <a:gd name="T66" fmla="*/ 331 w 1045"/>
              <a:gd name="T67" fmla="*/ 173 h 692"/>
              <a:gd name="T68" fmla="*/ 371 w 1045"/>
              <a:gd name="T69" fmla="*/ 191 h 692"/>
              <a:gd name="T70" fmla="*/ 391 w 1045"/>
              <a:gd name="T71" fmla="*/ 199 h 692"/>
              <a:gd name="T72" fmla="*/ 455 w 1045"/>
              <a:gd name="T73" fmla="*/ 221 h 692"/>
              <a:gd name="T74" fmla="*/ 506 w 1045"/>
              <a:gd name="T75" fmla="*/ 237 h 692"/>
              <a:gd name="T76" fmla="*/ 547 w 1045"/>
              <a:gd name="T77" fmla="*/ 244 h 692"/>
              <a:gd name="T78" fmla="*/ 595 w 1045"/>
              <a:gd name="T79" fmla="*/ 261 h 692"/>
              <a:gd name="T80" fmla="*/ 616 w 1045"/>
              <a:gd name="T81" fmla="*/ 265 h 692"/>
              <a:gd name="T82" fmla="*/ 634 w 1045"/>
              <a:gd name="T83" fmla="*/ 276 h 692"/>
              <a:gd name="T84" fmla="*/ 658 w 1045"/>
              <a:gd name="T85" fmla="*/ 286 h 692"/>
              <a:gd name="T86" fmla="*/ 693 w 1045"/>
              <a:gd name="T87" fmla="*/ 304 h 692"/>
              <a:gd name="T88" fmla="*/ 701 w 1045"/>
              <a:gd name="T89" fmla="*/ 315 h 692"/>
              <a:gd name="T90" fmla="*/ 739 w 1045"/>
              <a:gd name="T91" fmla="*/ 339 h 692"/>
              <a:gd name="T92" fmla="*/ 820 w 1045"/>
              <a:gd name="T93" fmla="*/ 361 h 692"/>
              <a:gd name="T94" fmla="*/ 869 w 1045"/>
              <a:gd name="T95" fmla="*/ 373 h 692"/>
              <a:gd name="T96" fmla="*/ 899 w 1045"/>
              <a:gd name="T97" fmla="*/ 414 h 692"/>
              <a:gd name="T98" fmla="*/ 916 w 1045"/>
              <a:gd name="T99" fmla="*/ 420 h 692"/>
              <a:gd name="T100" fmla="*/ 974 w 1045"/>
              <a:gd name="T101" fmla="*/ 460 h 692"/>
              <a:gd name="T102" fmla="*/ 985 w 1045"/>
              <a:gd name="T103" fmla="*/ 467 h 692"/>
              <a:gd name="T104" fmla="*/ 1009 w 1045"/>
              <a:gd name="T105" fmla="*/ 490 h 692"/>
              <a:gd name="T106" fmla="*/ 1027 w 1045"/>
              <a:gd name="T107" fmla="*/ 526 h 692"/>
              <a:gd name="T108" fmla="*/ 1044 w 1045"/>
              <a:gd name="T109" fmla="*/ 566 h 692"/>
              <a:gd name="T110" fmla="*/ 1035 w 1045"/>
              <a:gd name="T111" fmla="*/ 587 h 692"/>
              <a:gd name="T112" fmla="*/ 1027 w 1045"/>
              <a:gd name="T113" fmla="*/ 605 h 692"/>
              <a:gd name="T114" fmla="*/ 974 w 1045"/>
              <a:gd name="T11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5" h="692">
                <a:moveTo>
                  <a:pt x="974" y="692"/>
                </a:moveTo>
                <a:cubicBezTo>
                  <a:pt x="960" y="692"/>
                  <a:pt x="944" y="686"/>
                  <a:pt x="922" y="672"/>
                </a:cubicBezTo>
                <a:cubicBezTo>
                  <a:pt x="919" y="671"/>
                  <a:pt x="919" y="671"/>
                  <a:pt x="919" y="671"/>
                </a:cubicBezTo>
                <a:cubicBezTo>
                  <a:pt x="917" y="668"/>
                  <a:pt x="917" y="668"/>
                  <a:pt x="917" y="668"/>
                </a:cubicBezTo>
                <a:cubicBezTo>
                  <a:pt x="915" y="666"/>
                  <a:pt x="914" y="664"/>
                  <a:pt x="912" y="662"/>
                </a:cubicBezTo>
                <a:cubicBezTo>
                  <a:pt x="909" y="660"/>
                  <a:pt x="907" y="658"/>
                  <a:pt x="904" y="656"/>
                </a:cubicBezTo>
                <a:cubicBezTo>
                  <a:pt x="900" y="652"/>
                  <a:pt x="896" y="648"/>
                  <a:pt x="892" y="645"/>
                </a:cubicBezTo>
                <a:cubicBezTo>
                  <a:pt x="888" y="642"/>
                  <a:pt x="880" y="635"/>
                  <a:pt x="880" y="635"/>
                </a:cubicBezTo>
                <a:cubicBezTo>
                  <a:pt x="872" y="630"/>
                  <a:pt x="872" y="630"/>
                  <a:pt x="872" y="630"/>
                </a:cubicBezTo>
                <a:cubicBezTo>
                  <a:pt x="872" y="630"/>
                  <a:pt x="872" y="616"/>
                  <a:pt x="872" y="616"/>
                </a:cubicBezTo>
                <a:cubicBezTo>
                  <a:pt x="863" y="613"/>
                  <a:pt x="863" y="613"/>
                  <a:pt x="863" y="613"/>
                </a:cubicBezTo>
                <a:cubicBezTo>
                  <a:pt x="865" y="596"/>
                  <a:pt x="865" y="596"/>
                  <a:pt x="865" y="596"/>
                </a:cubicBezTo>
                <a:cubicBezTo>
                  <a:pt x="866" y="591"/>
                  <a:pt x="867" y="587"/>
                  <a:pt x="869" y="583"/>
                </a:cubicBezTo>
                <a:cubicBezTo>
                  <a:pt x="867" y="582"/>
                  <a:pt x="865" y="580"/>
                  <a:pt x="863" y="577"/>
                </a:cubicBezTo>
                <a:cubicBezTo>
                  <a:pt x="857" y="571"/>
                  <a:pt x="854" y="567"/>
                  <a:pt x="850" y="562"/>
                </a:cubicBezTo>
                <a:cubicBezTo>
                  <a:pt x="848" y="558"/>
                  <a:pt x="845" y="555"/>
                  <a:pt x="841" y="551"/>
                </a:cubicBezTo>
                <a:cubicBezTo>
                  <a:pt x="836" y="545"/>
                  <a:pt x="836" y="545"/>
                  <a:pt x="836" y="545"/>
                </a:cubicBezTo>
                <a:cubicBezTo>
                  <a:pt x="832" y="544"/>
                  <a:pt x="825" y="544"/>
                  <a:pt x="821" y="544"/>
                </a:cubicBezTo>
                <a:cubicBezTo>
                  <a:pt x="820" y="545"/>
                  <a:pt x="820" y="545"/>
                  <a:pt x="820" y="545"/>
                </a:cubicBezTo>
                <a:cubicBezTo>
                  <a:pt x="811" y="546"/>
                  <a:pt x="811" y="546"/>
                  <a:pt x="811" y="546"/>
                </a:cubicBezTo>
                <a:cubicBezTo>
                  <a:pt x="809" y="546"/>
                  <a:pt x="806" y="546"/>
                  <a:pt x="804" y="545"/>
                </a:cubicBezTo>
                <a:cubicBezTo>
                  <a:pt x="803" y="545"/>
                  <a:pt x="795" y="547"/>
                  <a:pt x="795" y="547"/>
                </a:cubicBezTo>
                <a:cubicBezTo>
                  <a:pt x="791" y="548"/>
                  <a:pt x="790" y="548"/>
                  <a:pt x="789" y="549"/>
                </a:cubicBezTo>
                <a:cubicBezTo>
                  <a:pt x="785" y="550"/>
                  <a:pt x="781" y="551"/>
                  <a:pt x="776" y="551"/>
                </a:cubicBezTo>
                <a:cubicBezTo>
                  <a:pt x="774" y="552"/>
                  <a:pt x="774" y="552"/>
                  <a:pt x="774" y="552"/>
                </a:cubicBezTo>
                <a:cubicBezTo>
                  <a:pt x="771" y="553"/>
                  <a:pt x="768" y="554"/>
                  <a:pt x="765" y="555"/>
                </a:cubicBezTo>
                <a:cubicBezTo>
                  <a:pt x="762" y="556"/>
                  <a:pt x="762" y="556"/>
                  <a:pt x="762" y="556"/>
                </a:cubicBezTo>
                <a:cubicBezTo>
                  <a:pt x="749" y="556"/>
                  <a:pt x="749" y="556"/>
                  <a:pt x="749" y="556"/>
                </a:cubicBezTo>
                <a:cubicBezTo>
                  <a:pt x="743" y="549"/>
                  <a:pt x="743" y="549"/>
                  <a:pt x="743" y="549"/>
                </a:cubicBezTo>
                <a:cubicBezTo>
                  <a:pt x="738" y="548"/>
                  <a:pt x="733" y="547"/>
                  <a:pt x="728" y="544"/>
                </a:cubicBezTo>
                <a:cubicBezTo>
                  <a:pt x="727" y="544"/>
                  <a:pt x="727" y="544"/>
                  <a:pt x="727" y="544"/>
                </a:cubicBezTo>
                <a:cubicBezTo>
                  <a:pt x="726" y="544"/>
                  <a:pt x="726" y="544"/>
                  <a:pt x="726" y="544"/>
                </a:cubicBezTo>
                <a:cubicBezTo>
                  <a:pt x="721" y="544"/>
                  <a:pt x="716" y="542"/>
                  <a:pt x="712" y="539"/>
                </a:cubicBezTo>
                <a:cubicBezTo>
                  <a:pt x="712" y="539"/>
                  <a:pt x="711" y="539"/>
                  <a:pt x="711" y="539"/>
                </a:cubicBezTo>
                <a:cubicBezTo>
                  <a:pt x="697" y="539"/>
                  <a:pt x="689" y="533"/>
                  <a:pt x="684" y="530"/>
                </a:cubicBezTo>
                <a:cubicBezTo>
                  <a:pt x="684" y="529"/>
                  <a:pt x="684" y="529"/>
                  <a:pt x="684" y="529"/>
                </a:cubicBezTo>
                <a:cubicBezTo>
                  <a:pt x="680" y="527"/>
                  <a:pt x="680" y="527"/>
                  <a:pt x="680" y="527"/>
                </a:cubicBezTo>
                <a:cubicBezTo>
                  <a:pt x="679" y="526"/>
                  <a:pt x="675" y="524"/>
                  <a:pt x="671" y="522"/>
                </a:cubicBezTo>
                <a:cubicBezTo>
                  <a:pt x="655" y="519"/>
                  <a:pt x="650" y="510"/>
                  <a:pt x="650" y="503"/>
                </a:cubicBezTo>
                <a:cubicBezTo>
                  <a:pt x="649" y="496"/>
                  <a:pt x="649" y="496"/>
                  <a:pt x="649" y="496"/>
                </a:cubicBezTo>
                <a:cubicBezTo>
                  <a:pt x="630" y="501"/>
                  <a:pt x="613" y="508"/>
                  <a:pt x="609" y="513"/>
                </a:cubicBezTo>
                <a:cubicBezTo>
                  <a:pt x="601" y="522"/>
                  <a:pt x="601" y="522"/>
                  <a:pt x="601" y="522"/>
                </a:cubicBezTo>
                <a:cubicBezTo>
                  <a:pt x="591" y="563"/>
                  <a:pt x="591" y="563"/>
                  <a:pt x="591" y="563"/>
                </a:cubicBezTo>
                <a:cubicBezTo>
                  <a:pt x="566" y="527"/>
                  <a:pt x="566" y="527"/>
                  <a:pt x="566" y="527"/>
                </a:cubicBezTo>
                <a:cubicBezTo>
                  <a:pt x="563" y="522"/>
                  <a:pt x="563" y="522"/>
                  <a:pt x="563" y="522"/>
                </a:cubicBezTo>
                <a:cubicBezTo>
                  <a:pt x="558" y="518"/>
                  <a:pt x="558" y="518"/>
                  <a:pt x="558" y="518"/>
                </a:cubicBezTo>
                <a:cubicBezTo>
                  <a:pt x="542" y="525"/>
                  <a:pt x="542" y="525"/>
                  <a:pt x="542" y="525"/>
                </a:cubicBezTo>
                <a:cubicBezTo>
                  <a:pt x="524" y="487"/>
                  <a:pt x="524" y="487"/>
                  <a:pt x="524" y="487"/>
                </a:cubicBezTo>
                <a:cubicBezTo>
                  <a:pt x="529" y="480"/>
                  <a:pt x="529" y="480"/>
                  <a:pt x="529" y="480"/>
                </a:cubicBezTo>
                <a:cubicBezTo>
                  <a:pt x="518" y="471"/>
                  <a:pt x="518" y="471"/>
                  <a:pt x="518" y="471"/>
                </a:cubicBezTo>
                <a:cubicBezTo>
                  <a:pt x="523" y="453"/>
                  <a:pt x="523" y="453"/>
                  <a:pt x="523" y="453"/>
                </a:cubicBezTo>
                <a:cubicBezTo>
                  <a:pt x="518" y="444"/>
                  <a:pt x="518" y="444"/>
                  <a:pt x="518" y="444"/>
                </a:cubicBezTo>
                <a:cubicBezTo>
                  <a:pt x="521" y="432"/>
                  <a:pt x="521" y="432"/>
                  <a:pt x="521" y="432"/>
                </a:cubicBezTo>
                <a:cubicBezTo>
                  <a:pt x="519" y="430"/>
                  <a:pt x="519" y="430"/>
                  <a:pt x="519" y="430"/>
                </a:cubicBezTo>
                <a:cubicBezTo>
                  <a:pt x="518" y="428"/>
                  <a:pt x="518" y="428"/>
                  <a:pt x="518" y="428"/>
                </a:cubicBezTo>
                <a:cubicBezTo>
                  <a:pt x="512" y="427"/>
                  <a:pt x="512" y="427"/>
                  <a:pt x="512" y="427"/>
                </a:cubicBezTo>
                <a:cubicBezTo>
                  <a:pt x="511" y="426"/>
                  <a:pt x="511" y="426"/>
                  <a:pt x="511" y="426"/>
                </a:cubicBezTo>
                <a:cubicBezTo>
                  <a:pt x="502" y="444"/>
                  <a:pt x="502" y="444"/>
                  <a:pt x="502" y="444"/>
                </a:cubicBezTo>
                <a:cubicBezTo>
                  <a:pt x="491" y="430"/>
                  <a:pt x="491" y="430"/>
                  <a:pt x="491" y="430"/>
                </a:cubicBezTo>
                <a:cubicBezTo>
                  <a:pt x="490" y="431"/>
                  <a:pt x="490" y="431"/>
                  <a:pt x="490" y="431"/>
                </a:cubicBezTo>
                <a:cubicBezTo>
                  <a:pt x="486" y="429"/>
                  <a:pt x="486" y="429"/>
                  <a:pt x="486" y="429"/>
                </a:cubicBezTo>
                <a:cubicBezTo>
                  <a:pt x="462" y="457"/>
                  <a:pt x="462" y="457"/>
                  <a:pt x="462" y="457"/>
                </a:cubicBezTo>
                <a:cubicBezTo>
                  <a:pt x="443" y="432"/>
                  <a:pt x="443" y="432"/>
                  <a:pt x="443" y="432"/>
                </a:cubicBezTo>
                <a:cubicBezTo>
                  <a:pt x="432" y="429"/>
                  <a:pt x="432" y="429"/>
                  <a:pt x="432" y="429"/>
                </a:cubicBezTo>
                <a:cubicBezTo>
                  <a:pt x="423" y="414"/>
                  <a:pt x="423" y="414"/>
                  <a:pt x="423" y="414"/>
                </a:cubicBezTo>
                <a:cubicBezTo>
                  <a:pt x="417" y="413"/>
                  <a:pt x="417" y="413"/>
                  <a:pt x="417" y="413"/>
                </a:cubicBezTo>
                <a:cubicBezTo>
                  <a:pt x="398" y="395"/>
                  <a:pt x="398" y="395"/>
                  <a:pt x="398" y="395"/>
                </a:cubicBezTo>
                <a:cubicBezTo>
                  <a:pt x="397" y="388"/>
                  <a:pt x="397" y="388"/>
                  <a:pt x="397" y="388"/>
                </a:cubicBezTo>
                <a:cubicBezTo>
                  <a:pt x="396" y="387"/>
                  <a:pt x="395" y="385"/>
                  <a:pt x="394" y="383"/>
                </a:cubicBezTo>
                <a:cubicBezTo>
                  <a:pt x="392" y="387"/>
                  <a:pt x="392" y="387"/>
                  <a:pt x="392" y="387"/>
                </a:cubicBezTo>
                <a:cubicBezTo>
                  <a:pt x="373" y="382"/>
                  <a:pt x="373" y="382"/>
                  <a:pt x="373" y="382"/>
                </a:cubicBezTo>
                <a:cubicBezTo>
                  <a:pt x="353" y="375"/>
                  <a:pt x="353" y="375"/>
                  <a:pt x="353" y="375"/>
                </a:cubicBezTo>
                <a:cubicBezTo>
                  <a:pt x="340" y="374"/>
                  <a:pt x="340" y="374"/>
                  <a:pt x="340" y="374"/>
                </a:cubicBezTo>
                <a:cubicBezTo>
                  <a:pt x="316" y="358"/>
                  <a:pt x="316" y="358"/>
                  <a:pt x="316" y="358"/>
                </a:cubicBezTo>
                <a:cubicBezTo>
                  <a:pt x="314" y="332"/>
                  <a:pt x="314" y="332"/>
                  <a:pt x="314" y="332"/>
                </a:cubicBezTo>
                <a:cubicBezTo>
                  <a:pt x="318" y="328"/>
                  <a:pt x="318" y="328"/>
                  <a:pt x="318" y="328"/>
                </a:cubicBezTo>
                <a:cubicBezTo>
                  <a:pt x="317" y="328"/>
                  <a:pt x="317" y="328"/>
                  <a:pt x="317" y="328"/>
                </a:cubicBezTo>
                <a:cubicBezTo>
                  <a:pt x="317" y="322"/>
                  <a:pt x="317" y="322"/>
                  <a:pt x="317" y="322"/>
                </a:cubicBezTo>
                <a:cubicBezTo>
                  <a:pt x="316" y="322"/>
                  <a:pt x="316" y="322"/>
                  <a:pt x="316" y="322"/>
                </a:cubicBezTo>
                <a:cubicBezTo>
                  <a:pt x="315" y="319"/>
                  <a:pt x="315" y="319"/>
                  <a:pt x="315" y="319"/>
                </a:cubicBezTo>
                <a:cubicBezTo>
                  <a:pt x="311" y="319"/>
                  <a:pt x="311" y="319"/>
                  <a:pt x="311" y="319"/>
                </a:cubicBezTo>
                <a:cubicBezTo>
                  <a:pt x="311" y="319"/>
                  <a:pt x="311" y="319"/>
                  <a:pt x="311" y="319"/>
                </a:cubicBezTo>
                <a:cubicBezTo>
                  <a:pt x="306" y="321"/>
                  <a:pt x="299" y="322"/>
                  <a:pt x="292" y="323"/>
                </a:cubicBezTo>
                <a:cubicBezTo>
                  <a:pt x="269" y="328"/>
                  <a:pt x="243" y="333"/>
                  <a:pt x="225" y="347"/>
                </a:cubicBezTo>
                <a:cubicBezTo>
                  <a:pt x="211" y="357"/>
                  <a:pt x="211" y="357"/>
                  <a:pt x="211" y="357"/>
                </a:cubicBezTo>
                <a:cubicBezTo>
                  <a:pt x="198" y="346"/>
                  <a:pt x="198" y="346"/>
                  <a:pt x="198" y="346"/>
                </a:cubicBezTo>
                <a:cubicBezTo>
                  <a:pt x="194" y="342"/>
                  <a:pt x="189" y="339"/>
                  <a:pt x="182" y="337"/>
                </a:cubicBezTo>
                <a:cubicBezTo>
                  <a:pt x="165" y="349"/>
                  <a:pt x="165" y="349"/>
                  <a:pt x="165" y="349"/>
                </a:cubicBezTo>
                <a:cubicBezTo>
                  <a:pt x="153" y="337"/>
                  <a:pt x="153" y="337"/>
                  <a:pt x="153" y="337"/>
                </a:cubicBezTo>
                <a:cubicBezTo>
                  <a:pt x="137" y="342"/>
                  <a:pt x="137" y="342"/>
                  <a:pt x="137" y="342"/>
                </a:cubicBezTo>
                <a:cubicBezTo>
                  <a:pt x="103" y="299"/>
                  <a:pt x="103" y="299"/>
                  <a:pt x="103" y="299"/>
                </a:cubicBezTo>
                <a:cubicBezTo>
                  <a:pt x="115" y="287"/>
                  <a:pt x="115" y="287"/>
                  <a:pt x="115" y="287"/>
                </a:cubicBezTo>
                <a:cubicBezTo>
                  <a:pt x="112" y="282"/>
                  <a:pt x="112" y="282"/>
                  <a:pt x="112" y="282"/>
                </a:cubicBezTo>
                <a:cubicBezTo>
                  <a:pt x="70" y="273"/>
                  <a:pt x="70" y="273"/>
                  <a:pt x="70" y="273"/>
                </a:cubicBezTo>
                <a:cubicBezTo>
                  <a:pt x="74" y="265"/>
                  <a:pt x="74" y="265"/>
                  <a:pt x="74" y="265"/>
                </a:cubicBezTo>
                <a:cubicBezTo>
                  <a:pt x="57" y="232"/>
                  <a:pt x="57" y="232"/>
                  <a:pt x="57" y="232"/>
                </a:cubicBezTo>
                <a:cubicBezTo>
                  <a:pt x="66" y="223"/>
                  <a:pt x="66" y="223"/>
                  <a:pt x="66" y="223"/>
                </a:cubicBezTo>
                <a:cubicBezTo>
                  <a:pt x="53" y="216"/>
                  <a:pt x="53" y="216"/>
                  <a:pt x="53" y="216"/>
                </a:cubicBezTo>
                <a:cubicBezTo>
                  <a:pt x="0" y="164"/>
                  <a:pt x="0" y="164"/>
                  <a:pt x="0" y="164"/>
                </a:cubicBezTo>
                <a:cubicBezTo>
                  <a:pt x="24" y="164"/>
                  <a:pt x="24" y="164"/>
                  <a:pt x="24" y="164"/>
                </a:cubicBezTo>
                <a:cubicBezTo>
                  <a:pt x="41" y="129"/>
                  <a:pt x="41" y="129"/>
                  <a:pt x="41" y="129"/>
                </a:cubicBezTo>
                <a:cubicBezTo>
                  <a:pt x="54" y="131"/>
                  <a:pt x="54" y="131"/>
                  <a:pt x="54" y="131"/>
                </a:cubicBezTo>
                <a:cubicBezTo>
                  <a:pt x="55" y="126"/>
                  <a:pt x="55" y="126"/>
                  <a:pt x="55" y="126"/>
                </a:cubicBezTo>
                <a:cubicBezTo>
                  <a:pt x="68" y="118"/>
                  <a:pt x="68" y="118"/>
                  <a:pt x="68" y="118"/>
                </a:cubicBezTo>
                <a:cubicBezTo>
                  <a:pt x="67" y="116"/>
                  <a:pt x="67" y="116"/>
                  <a:pt x="67" y="116"/>
                </a:cubicBezTo>
                <a:cubicBezTo>
                  <a:pt x="48" y="96"/>
                  <a:pt x="48" y="96"/>
                  <a:pt x="48" y="96"/>
                </a:cubicBezTo>
                <a:cubicBezTo>
                  <a:pt x="63" y="85"/>
                  <a:pt x="63" y="85"/>
                  <a:pt x="63" y="85"/>
                </a:cubicBezTo>
                <a:cubicBezTo>
                  <a:pt x="58" y="79"/>
                  <a:pt x="58" y="79"/>
                  <a:pt x="58" y="79"/>
                </a:cubicBezTo>
                <a:cubicBezTo>
                  <a:pt x="66" y="64"/>
                  <a:pt x="66" y="64"/>
                  <a:pt x="66" y="64"/>
                </a:cubicBezTo>
                <a:cubicBezTo>
                  <a:pt x="65" y="59"/>
                  <a:pt x="65" y="59"/>
                  <a:pt x="65" y="59"/>
                </a:cubicBezTo>
                <a:cubicBezTo>
                  <a:pt x="72" y="23"/>
                  <a:pt x="72" y="23"/>
                  <a:pt x="72" y="23"/>
                </a:cubicBezTo>
                <a:cubicBezTo>
                  <a:pt x="93" y="28"/>
                  <a:pt x="93" y="28"/>
                  <a:pt x="93" y="28"/>
                </a:cubicBezTo>
                <a:cubicBezTo>
                  <a:pt x="100" y="30"/>
                  <a:pt x="108" y="30"/>
                  <a:pt x="117" y="30"/>
                </a:cubicBezTo>
                <a:cubicBezTo>
                  <a:pt x="124" y="30"/>
                  <a:pt x="131" y="30"/>
                  <a:pt x="138" y="30"/>
                </a:cubicBezTo>
                <a:cubicBezTo>
                  <a:pt x="146" y="29"/>
                  <a:pt x="154" y="29"/>
                  <a:pt x="162" y="29"/>
                </a:cubicBezTo>
                <a:cubicBezTo>
                  <a:pt x="166" y="28"/>
                  <a:pt x="169" y="28"/>
                  <a:pt x="170" y="28"/>
                </a:cubicBezTo>
                <a:cubicBezTo>
                  <a:pt x="176" y="25"/>
                  <a:pt x="181" y="24"/>
                  <a:pt x="185" y="22"/>
                </a:cubicBezTo>
                <a:cubicBezTo>
                  <a:pt x="188" y="21"/>
                  <a:pt x="188" y="21"/>
                  <a:pt x="188" y="21"/>
                </a:cubicBezTo>
                <a:cubicBezTo>
                  <a:pt x="193" y="21"/>
                  <a:pt x="193" y="21"/>
                  <a:pt x="193" y="21"/>
                </a:cubicBezTo>
                <a:cubicBezTo>
                  <a:pt x="193" y="20"/>
                  <a:pt x="196" y="19"/>
                  <a:pt x="200" y="18"/>
                </a:cubicBezTo>
                <a:cubicBezTo>
                  <a:pt x="206" y="18"/>
                  <a:pt x="206" y="18"/>
                  <a:pt x="206" y="18"/>
                </a:cubicBezTo>
                <a:cubicBezTo>
                  <a:pt x="210" y="18"/>
                  <a:pt x="213" y="17"/>
                  <a:pt x="217" y="17"/>
                </a:cubicBezTo>
                <a:cubicBezTo>
                  <a:pt x="233" y="17"/>
                  <a:pt x="233" y="17"/>
                  <a:pt x="233" y="17"/>
                </a:cubicBezTo>
                <a:cubicBezTo>
                  <a:pt x="236" y="16"/>
                  <a:pt x="240" y="14"/>
                  <a:pt x="240" y="14"/>
                </a:cubicBezTo>
                <a:cubicBezTo>
                  <a:pt x="245" y="12"/>
                  <a:pt x="245" y="12"/>
                  <a:pt x="245" y="12"/>
                </a:cubicBezTo>
                <a:cubicBezTo>
                  <a:pt x="249" y="11"/>
                  <a:pt x="249" y="11"/>
                  <a:pt x="249" y="11"/>
                </a:cubicBezTo>
                <a:cubicBezTo>
                  <a:pt x="255" y="11"/>
                  <a:pt x="255" y="11"/>
                  <a:pt x="255" y="11"/>
                </a:cubicBezTo>
                <a:cubicBezTo>
                  <a:pt x="258" y="31"/>
                  <a:pt x="258" y="31"/>
                  <a:pt x="258" y="31"/>
                </a:cubicBezTo>
                <a:cubicBezTo>
                  <a:pt x="261" y="11"/>
                  <a:pt x="261" y="11"/>
                  <a:pt x="261" y="11"/>
                </a:cubicBezTo>
                <a:cubicBezTo>
                  <a:pt x="276" y="4"/>
                  <a:pt x="293" y="0"/>
                  <a:pt x="307" y="0"/>
                </a:cubicBezTo>
                <a:cubicBezTo>
                  <a:pt x="330" y="0"/>
                  <a:pt x="349" y="10"/>
                  <a:pt x="358" y="28"/>
                </a:cubicBezTo>
                <a:cubicBezTo>
                  <a:pt x="370" y="51"/>
                  <a:pt x="364" y="83"/>
                  <a:pt x="342" y="113"/>
                </a:cubicBezTo>
                <a:cubicBezTo>
                  <a:pt x="336" y="121"/>
                  <a:pt x="331" y="126"/>
                  <a:pt x="326" y="130"/>
                </a:cubicBezTo>
                <a:cubicBezTo>
                  <a:pt x="319" y="138"/>
                  <a:pt x="309" y="147"/>
                  <a:pt x="309" y="152"/>
                </a:cubicBezTo>
                <a:cubicBezTo>
                  <a:pt x="309" y="153"/>
                  <a:pt x="310" y="159"/>
                  <a:pt x="324" y="171"/>
                </a:cubicBezTo>
                <a:cubicBezTo>
                  <a:pt x="331" y="173"/>
                  <a:pt x="331" y="173"/>
                  <a:pt x="331" y="173"/>
                </a:cubicBezTo>
                <a:cubicBezTo>
                  <a:pt x="334" y="174"/>
                  <a:pt x="338" y="176"/>
                  <a:pt x="342" y="176"/>
                </a:cubicBezTo>
                <a:cubicBezTo>
                  <a:pt x="346" y="177"/>
                  <a:pt x="350" y="178"/>
                  <a:pt x="355" y="181"/>
                </a:cubicBezTo>
                <a:cubicBezTo>
                  <a:pt x="356" y="181"/>
                  <a:pt x="359" y="183"/>
                  <a:pt x="362" y="184"/>
                </a:cubicBezTo>
                <a:cubicBezTo>
                  <a:pt x="365" y="186"/>
                  <a:pt x="368" y="188"/>
                  <a:pt x="371" y="191"/>
                </a:cubicBezTo>
                <a:cubicBezTo>
                  <a:pt x="372" y="191"/>
                  <a:pt x="372" y="191"/>
                  <a:pt x="372" y="191"/>
                </a:cubicBezTo>
                <a:cubicBezTo>
                  <a:pt x="375" y="192"/>
                  <a:pt x="377" y="193"/>
                  <a:pt x="380" y="195"/>
                </a:cubicBezTo>
                <a:cubicBezTo>
                  <a:pt x="384" y="195"/>
                  <a:pt x="384" y="195"/>
                  <a:pt x="384" y="195"/>
                </a:cubicBezTo>
                <a:cubicBezTo>
                  <a:pt x="391" y="199"/>
                  <a:pt x="391" y="199"/>
                  <a:pt x="391" y="199"/>
                </a:cubicBezTo>
                <a:cubicBezTo>
                  <a:pt x="399" y="204"/>
                  <a:pt x="421" y="209"/>
                  <a:pt x="428" y="210"/>
                </a:cubicBezTo>
                <a:cubicBezTo>
                  <a:pt x="434" y="211"/>
                  <a:pt x="434" y="211"/>
                  <a:pt x="434" y="211"/>
                </a:cubicBezTo>
                <a:cubicBezTo>
                  <a:pt x="442" y="212"/>
                  <a:pt x="447" y="216"/>
                  <a:pt x="452" y="218"/>
                </a:cubicBezTo>
                <a:cubicBezTo>
                  <a:pt x="453" y="219"/>
                  <a:pt x="455" y="220"/>
                  <a:pt x="455" y="221"/>
                </a:cubicBezTo>
                <a:cubicBezTo>
                  <a:pt x="460" y="222"/>
                  <a:pt x="460" y="222"/>
                  <a:pt x="460" y="222"/>
                </a:cubicBezTo>
                <a:cubicBezTo>
                  <a:pt x="483" y="234"/>
                  <a:pt x="493" y="236"/>
                  <a:pt x="497" y="237"/>
                </a:cubicBezTo>
                <a:cubicBezTo>
                  <a:pt x="504" y="237"/>
                  <a:pt x="504" y="237"/>
                  <a:pt x="504" y="237"/>
                </a:cubicBezTo>
                <a:cubicBezTo>
                  <a:pt x="506" y="237"/>
                  <a:pt x="506" y="237"/>
                  <a:pt x="506" y="237"/>
                </a:cubicBezTo>
                <a:cubicBezTo>
                  <a:pt x="510" y="238"/>
                  <a:pt x="513" y="238"/>
                  <a:pt x="516" y="240"/>
                </a:cubicBezTo>
                <a:cubicBezTo>
                  <a:pt x="518" y="239"/>
                  <a:pt x="521" y="239"/>
                  <a:pt x="523" y="239"/>
                </a:cubicBezTo>
                <a:cubicBezTo>
                  <a:pt x="531" y="239"/>
                  <a:pt x="536" y="242"/>
                  <a:pt x="540" y="244"/>
                </a:cubicBezTo>
                <a:cubicBezTo>
                  <a:pt x="547" y="244"/>
                  <a:pt x="547" y="244"/>
                  <a:pt x="547" y="244"/>
                </a:cubicBezTo>
                <a:cubicBezTo>
                  <a:pt x="555" y="244"/>
                  <a:pt x="562" y="247"/>
                  <a:pt x="569" y="252"/>
                </a:cubicBezTo>
                <a:cubicBezTo>
                  <a:pt x="570" y="252"/>
                  <a:pt x="573" y="252"/>
                  <a:pt x="573" y="252"/>
                </a:cubicBezTo>
                <a:cubicBezTo>
                  <a:pt x="577" y="253"/>
                  <a:pt x="577" y="253"/>
                  <a:pt x="577" y="253"/>
                </a:cubicBezTo>
                <a:cubicBezTo>
                  <a:pt x="585" y="254"/>
                  <a:pt x="591" y="258"/>
                  <a:pt x="595" y="261"/>
                </a:cubicBezTo>
                <a:cubicBezTo>
                  <a:pt x="600" y="262"/>
                  <a:pt x="600" y="262"/>
                  <a:pt x="600" y="262"/>
                </a:cubicBezTo>
                <a:cubicBezTo>
                  <a:pt x="605" y="262"/>
                  <a:pt x="609" y="263"/>
                  <a:pt x="611" y="264"/>
                </a:cubicBezTo>
                <a:cubicBezTo>
                  <a:pt x="613" y="264"/>
                  <a:pt x="613" y="264"/>
                  <a:pt x="613" y="264"/>
                </a:cubicBezTo>
                <a:cubicBezTo>
                  <a:pt x="616" y="265"/>
                  <a:pt x="616" y="265"/>
                  <a:pt x="616" y="265"/>
                </a:cubicBezTo>
                <a:cubicBezTo>
                  <a:pt x="619" y="267"/>
                  <a:pt x="622" y="268"/>
                  <a:pt x="625" y="271"/>
                </a:cubicBezTo>
                <a:cubicBezTo>
                  <a:pt x="626" y="271"/>
                  <a:pt x="626" y="271"/>
                  <a:pt x="626" y="271"/>
                </a:cubicBezTo>
                <a:cubicBezTo>
                  <a:pt x="630" y="273"/>
                  <a:pt x="630" y="273"/>
                  <a:pt x="630" y="273"/>
                </a:cubicBezTo>
                <a:cubicBezTo>
                  <a:pt x="634" y="276"/>
                  <a:pt x="634" y="276"/>
                  <a:pt x="634" y="276"/>
                </a:cubicBezTo>
                <a:cubicBezTo>
                  <a:pt x="634" y="276"/>
                  <a:pt x="641" y="278"/>
                  <a:pt x="641" y="278"/>
                </a:cubicBezTo>
                <a:cubicBezTo>
                  <a:pt x="643" y="278"/>
                  <a:pt x="646" y="279"/>
                  <a:pt x="648" y="280"/>
                </a:cubicBezTo>
                <a:cubicBezTo>
                  <a:pt x="652" y="281"/>
                  <a:pt x="652" y="281"/>
                  <a:pt x="652" y="281"/>
                </a:cubicBezTo>
                <a:cubicBezTo>
                  <a:pt x="652" y="281"/>
                  <a:pt x="657" y="285"/>
                  <a:pt x="658" y="286"/>
                </a:cubicBezTo>
                <a:cubicBezTo>
                  <a:pt x="661" y="286"/>
                  <a:pt x="663" y="286"/>
                  <a:pt x="664" y="286"/>
                </a:cubicBezTo>
                <a:cubicBezTo>
                  <a:pt x="670" y="287"/>
                  <a:pt x="677" y="290"/>
                  <a:pt x="682" y="296"/>
                </a:cubicBezTo>
                <a:cubicBezTo>
                  <a:pt x="687" y="298"/>
                  <a:pt x="687" y="298"/>
                  <a:pt x="687" y="298"/>
                </a:cubicBezTo>
                <a:cubicBezTo>
                  <a:pt x="693" y="304"/>
                  <a:pt x="693" y="304"/>
                  <a:pt x="693" y="304"/>
                </a:cubicBezTo>
                <a:cubicBezTo>
                  <a:pt x="696" y="307"/>
                  <a:pt x="698" y="311"/>
                  <a:pt x="700" y="314"/>
                </a:cubicBezTo>
                <a:cubicBezTo>
                  <a:pt x="700" y="314"/>
                  <a:pt x="700" y="314"/>
                  <a:pt x="700" y="314"/>
                </a:cubicBezTo>
                <a:cubicBezTo>
                  <a:pt x="700" y="314"/>
                  <a:pt x="700" y="314"/>
                  <a:pt x="700" y="314"/>
                </a:cubicBezTo>
                <a:cubicBezTo>
                  <a:pt x="700" y="314"/>
                  <a:pt x="700" y="314"/>
                  <a:pt x="701" y="315"/>
                </a:cubicBezTo>
                <a:cubicBezTo>
                  <a:pt x="711" y="317"/>
                  <a:pt x="717" y="323"/>
                  <a:pt x="720" y="326"/>
                </a:cubicBezTo>
                <a:cubicBezTo>
                  <a:pt x="725" y="328"/>
                  <a:pt x="731" y="331"/>
                  <a:pt x="735" y="335"/>
                </a:cubicBezTo>
                <a:cubicBezTo>
                  <a:pt x="736" y="336"/>
                  <a:pt x="737" y="337"/>
                  <a:pt x="738" y="338"/>
                </a:cubicBezTo>
                <a:cubicBezTo>
                  <a:pt x="739" y="339"/>
                  <a:pt x="740" y="339"/>
                  <a:pt x="739" y="339"/>
                </a:cubicBezTo>
                <a:cubicBezTo>
                  <a:pt x="739" y="339"/>
                  <a:pt x="740" y="339"/>
                  <a:pt x="740" y="339"/>
                </a:cubicBezTo>
                <a:cubicBezTo>
                  <a:pt x="747" y="340"/>
                  <a:pt x="756" y="343"/>
                  <a:pt x="764" y="347"/>
                </a:cubicBezTo>
                <a:cubicBezTo>
                  <a:pt x="770" y="349"/>
                  <a:pt x="777" y="352"/>
                  <a:pt x="782" y="352"/>
                </a:cubicBezTo>
                <a:cubicBezTo>
                  <a:pt x="796" y="353"/>
                  <a:pt x="809" y="357"/>
                  <a:pt x="820" y="361"/>
                </a:cubicBezTo>
                <a:cubicBezTo>
                  <a:pt x="826" y="363"/>
                  <a:pt x="832" y="365"/>
                  <a:pt x="839" y="366"/>
                </a:cubicBezTo>
                <a:cubicBezTo>
                  <a:pt x="842" y="365"/>
                  <a:pt x="846" y="364"/>
                  <a:pt x="849" y="364"/>
                </a:cubicBezTo>
                <a:cubicBezTo>
                  <a:pt x="859" y="364"/>
                  <a:pt x="859" y="364"/>
                  <a:pt x="859" y="364"/>
                </a:cubicBezTo>
                <a:cubicBezTo>
                  <a:pt x="869" y="373"/>
                  <a:pt x="869" y="373"/>
                  <a:pt x="869" y="373"/>
                </a:cubicBezTo>
                <a:cubicBezTo>
                  <a:pt x="869" y="374"/>
                  <a:pt x="870" y="374"/>
                  <a:pt x="870" y="375"/>
                </a:cubicBezTo>
                <a:cubicBezTo>
                  <a:pt x="884" y="378"/>
                  <a:pt x="890" y="395"/>
                  <a:pt x="895" y="406"/>
                </a:cubicBezTo>
                <a:cubicBezTo>
                  <a:pt x="895" y="408"/>
                  <a:pt x="897" y="411"/>
                  <a:pt x="898" y="413"/>
                </a:cubicBezTo>
                <a:cubicBezTo>
                  <a:pt x="898" y="413"/>
                  <a:pt x="899" y="414"/>
                  <a:pt x="899" y="414"/>
                </a:cubicBezTo>
                <a:cubicBezTo>
                  <a:pt x="899" y="414"/>
                  <a:pt x="901" y="415"/>
                  <a:pt x="904" y="416"/>
                </a:cubicBezTo>
                <a:cubicBezTo>
                  <a:pt x="906" y="418"/>
                  <a:pt x="906" y="418"/>
                  <a:pt x="906" y="418"/>
                </a:cubicBezTo>
                <a:cubicBezTo>
                  <a:pt x="910" y="418"/>
                  <a:pt x="910" y="418"/>
                  <a:pt x="910" y="418"/>
                </a:cubicBezTo>
                <a:cubicBezTo>
                  <a:pt x="916" y="420"/>
                  <a:pt x="916" y="420"/>
                  <a:pt x="916" y="420"/>
                </a:cubicBezTo>
                <a:cubicBezTo>
                  <a:pt x="917" y="420"/>
                  <a:pt x="921" y="423"/>
                  <a:pt x="931" y="431"/>
                </a:cubicBezTo>
                <a:cubicBezTo>
                  <a:pt x="932" y="432"/>
                  <a:pt x="935" y="434"/>
                  <a:pt x="935" y="434"/>
                </a:cubicBezTo>
                <a:cubicBezTo>
                  <a:pt x="949" y="439"/>
                  <a:pt x="958" y="447"/>
                  <a:pt x="967" y="454"/>
                </a:cubicBezTo>
                <a:cubicBezTo>
                  <a:pt x="974" y="460"/>
                  <a:pt x="974" y="460"/>
                  <a:pt x="974" y="460"/>
                </a:cubicBezTo>
                <a:cubicBezTo>
                  <a:pt x="976" y="462"/>
                  <a:pt x="976" y="462"/>
                  <a:pt x="976" y="462"/>
                </a:cubicBezTo>
                <a:cubicBezTo>
                  <a:pt x="980" y="464"/>
                  <a:pt x="980" y="464"/>
                  <a:pt x="980" y="464"/>
                </a:cubicBezTo>
                <a:cubicBezTo>
                  <a:pt x="981" y="465"/>
                  <a:pt x="981" y="465"/>
                  <a:pt x="981" y="465"/>
                </a:cubicBezTo>
                <a:cubicBezTo>
                  <a:pt x="985" y="467"/>
                  <a:pt x="985" y="467"/>
                  <a:pt x="985" y="467"/>
                </a:cubicBezTo>
                <a:cubicBezTo>
                  <a:pt x="992" y="471"/>
                  <a:pt x="996" y="476"/>
                  <a:pt x="998" y="481"/>
                </a:cubicBezTo>
                <a:cubicBezTo>
                  <a:pt x="999" y="481"/>
                  <a:pt x="1000" y="482"/>
                  <a:pt x="1000" y="482"/>
                </a:cubicBezTo>
                <a:cubicBezTo>
                  <a:pt x="1002" y="483"/>
                  <a:pt x="1005" y="486"/>
                  <a:pt x="1007" y="488"/>
                </a:cubicBezTo>
                <a:cubicBezTo>
                  <a:pt x="1009" y="490"/>
                  <a:pt x="1009" y="490"/>
                  <a:pt x="1009" y="490"/>
                </a:cubicBezTo>
                <a:cubicBezTo>
                  <a:pt x="1010" y="492"/>
                  <a:pt x="1010" y="492"/>
                  <a:pt x="1010" y="492"/>
                </a:cubicBezTo>
                <a:cubicBezTo>
                  <a:pt x="1013" y="496"/>
                  <a:pt x="1016" y="500"/>
                  <a:pt x="1019" y="505"/>
                </a:cubicBezTo>
                <a:cubicBezTo>
                  <a:pt x="1022" y="511"/>
                  <a:pt x="1022" y="511"/>
                  <a:pt x="1022" y="511"/>
                </a:cubicBezTo>
                <a:cubicBezTo>
                  <a:pt x="1025" y="516"/>
                  <a:pt x="1027" y="521"/>
                  <a:pt x="1027" y="526"/>
                </a:cubicBezTo>
                <a:cubicBezTo>
                  <a:pt x="1028" y="530"/>
                  <a:pt x="1028" y="530"/>
                  <a:pt x="1028" y="530"/>
                </a:cubicBezTo>
                <a:cubicBezTo>
                  <a:pt x="1029" y="531"/>
                  <a:pt x="1029" y="531"/>
                  <a:pt x="1029" y="531"/>
                </a:cubicBezTo>
                <a:cubicBezTo>
                  <a:pt x="1039" y="533"/>
                  <a:pt x="1045" y="542"/>
                  <a:pt x="1045" y="552"/>
                </a:cubicBezTo>
                <a:cubicBezTo>
                  <a:pt x="1044" y="566"/>
                  <a:pt x="1044" y="566"/>
                  <a:pt x="1044" y="566"/>
                </a:cubicBezTo>
                <a:cubicBezTo>
                  <a:pt x="1042" y="569"/>
                  <a:pt x="1042" y="569"/>
                  <a:pt x="1042" y="569"/>
                </a:cubicBezTo>
                <a:cubicBezTo>
                  <a:pt x="1041" y="573"/>
                  <a:pt x="1038" y="577"/>
                  <a:pt x="1037" y="579"/>
                </a:cubicBezTo>
                <a:cubicBezTo>
                  <a:pt x="1035" y="585"/>
                  <a:pt x="1035" y="585"/>
                  <a:pt x="1035" y="585"/>
                </a:cubicBezTo>
                <a:cubicBezTo>
                  <a:pt x="1035" y="587"/>
                  <a:pt x="1035" y="587"/>
                  <a:pt x="1035" y="587"/>
                </a:cubicBezTo>
                <a:cubicBezTo>
                  <a:pt x="1034" y="590"/>
                  <a:pt x="1034" y="590"/>
                  <a:pt x="1034" y="590"/>
                </a:cubicBezTo>
                <a:cubicBezTo>
                  <a:pt x="1033" y="590"/>
                  <a:pt x="1034" y="589"/>
                  <a:pt x="1034" y="587"/>
                </a:cubicBezTo>
                <a:cubicBezTo>
                  <a:pt x="1033" y="593"/>
                  <a:pt x="1030" y="597"/>
                  <a:pt x="1027" y="600"/>
                </a:cubicBezTo>
                <a:cubicBezTo>
                  <a:pt x="1028" y="600"/>
                  <a:pt x="1027" y="603"/>
                  <a:pt x="1027" y="605"/>
                </a:cubicBezTo>
                <a:cubicBezTo>
                  <a:pt x="1027" y="611"/>
                  <a:pt x="1027" y="611"/>
                  <a:pt x="1027" y="611"/>
                </a:cubicBezTo>
                <a:cubicBezTo>
                  <a:pt x="1024" y="615"/>
                  <a:pt x="1024" y="615"/>
                  <a:pt x="1024" y="615"/>
                </a:cubicBezTo>
                <a:cubicBezTo>
                  <a:pt x="1020" y="622"/>
                  <a:pt x="1018" y="632"/>
                  <a:pt x="1016" y="642"/>
                </a:cubicBezTo>
                <a:cubicBezTo>
                  <a:pt x="1012" y="661"/>
                  <a:pt x="1006" y="692"/>
                  <a:pt x="974" y="692"/>
                </a:cubicBezTo>
                <a:close/>
              </a:path>
            </a:pathLst>
          </a:custGeom>
          <a:solidFill>
            <a:schemeClr val="accent6"/>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14997113" y="8408988"/>
            <a:ext cx="1482725" cy="2563813"/>
          </a:xfrm>
          <a:custGeom>
            <a:avLst/>
            <a:gdLst>
              <a:gd name="T0" fmla="*/ 76 w 466"/>
              <a:gd name="T1" fmla="*/ 805 h 810"/>
              <a:gd name="T2" fmla="*/ 82 w 466"/>
              <a:gd name="T3" fmla="*/ 654 h 810"/>
              <a:gd name="T4" fmla="*/ 92 w 466"/>
              <a:gd name="T5" fmla="*/ 616 h 810"/>
              <a:gd name="T6" fmla="*/ 102 w 466"/>
              <a:gd name="T7" fmla="*/ 585 h 810"/>
              <a:gd name="T8" fmla="*/ 82 w 466"/>
              <a:gd name="T9" fmla="*/ 569 h 810"/>
              <a:gd name="T10" fmla="*/ 76 w 466"/>
              <a:gd name="T11" fmla="*/ 530 h 810"/>
              <a:gd name="T12" fmla="*/ 98 w 466"/>
              <a:gd name="T13" fmla="*/ 506 h 810"/>
              <a:gd name="T14" fmla="*/ 106 w 466"/>
              <a:gd name="T15" fmla="*/ 505 h 810"/>
              <a:gd name="T16" fmla="*/ 118 w 466"/>
              <a:gd name="T17" fmla="*/ 496 h 810"/>
              <a:gd name="T18" fmla="*/ 148 w 466"/>
              <a:gd name="T19" fmla="*/ 494 h 810"/>
              <a:gd name="T20" fmla="*/ 172 w 466"/>
              <a:gd name="T21" fmla="*/ 478 h 810"/>
              <a:gd name="T22" fmla="*/ 149 w 466"/>
              <a:gd name="T23" fmla="*/ 443 h 810"/>
              <a:gd name="T24" fmla="*/ 124 w 466"/>
              <a:gd name="T25" fmla="*/ 398 h 810"/>
              <a:gd name="T26" fmla="*/ 116 w 466"/>
              <a:gd name="T27" fmla="*/ 372 h 810"/>
              <a:gd name="T28" fmla="*/ 91 w 466"/>
              <a:gd name="T29" fmla="*/ 288 h 810"/>
              <a:gd name="T30" fmla="*/ 84 w 466"/>
              <a:gd name="T31" fmla="*/ 282 h 810"/>
              <a:gd name="T32" fmla="*/ 75 w 466"/>
              <a:gd name="T33" fmla="*/ 271 h 810"/>
              <a:gd name="T34" fmla="*/ 74 w 466"/>
              <a:gd name="T35" fmla="*/ 265 h 810"/>
              <a:gd name="T36" fmla="*/ 52 w 466"/>
              <a:gd name="T37" fmla="*/ 226 h 810"/>
              <a:gd name="T38" fmla="*/ 44 w 466"/>
              <a:gd name="T39" fmla="*/ 219 h 810"/>
              <a:gd name="T40" fmla="*/ 8 w 466"/>
              <a:gd name="T41" fmla="*/ 132 h 810"/>
              <a:gd name="T42" fmla="*/ 20 w 466"/>
              <a:gd name="T43" fmla="*/ 90 h 810"/>
              <a:gd name="T44" fmla="*/ 80 w 466"/>
              <a:gd name="T45" fmla="*/ 57 h 810"/>
              <a:gd name="T46" fmla="*/ 118 w 466"/>
              <a:gd name="T47" fmla="*/ 81 h 810"/>
              <a:gd name="T48" fmla="*/ 148 w 466"/>
              <a:gd name="T49" fmla="*/ 72 h 810"/>
              <a:gd name="T50" fmla="*/ 166 w 466"/>
              <a:gd name="T51" fmla="*/ 70 h 810"/>
              <a:gd name="T52" fmla="*/ 164 w 466"/>
              <a:gd name="T53" fmla="*/ 52 h 810"/>
              <a:gd name="T54" fmla="*/ 187 w 466"/>
              <a:gd name="T55" fmla="*/ 10 h 810"/>
              <a:gd name="T56" fmla="*/ 231 w 466"/>
              <a:gd name="T57" fmla="*/ 0 h 810"/>
              <a:gd name="T58" fmla="*/ 262 w 466"/>
              <a:gd name="T59" fmla="*/ 42 h 810"/>
              <a:gd name="T60" fmla="*/ 272 w 466"/>
              <a:gd name="T61" fmla="*/ 95 h 810"/>
              <a:gd name="T62" fmla="*/ 269 w 466"/>
              <a:gd name="T63" fmla="*/ 102 h 810"/>
              <a:gd name="T64" fmla="*/ 260 w 466"/>
              <a:gd name="T65" fmla="*/ 115 h 810"/>
              <a:gd name="T66" fmla="*/ 247 w 466"/>
              <a:gd name="T67" fmla="*/ 143 h 810"/>
              <a:gd name="T68" fmla="*/ 349 w 466"/>
              <a:gd name="T69" fmla="*/ 197 h 810"/>
              <a:gd name="T70" fmla="*/ 407 w 466"/>
              <a:gd name="T71" fmla="*/ 229 h 810"/>
              <a:gd name="T72" fmla="*/ 434 w 466"/>
              <a:gd name="T73" fmla="*/ 246 h 810"/>
              <a:gd name="T74" fmla="*/ 432 w 466"/>
              <a:gd name="T75" fmla="*/ 295 h 810"/>
              <a:gd name="T76" fmla="*/ 437 w 466"/>
              <a:gd name="T77" fmla="*/ 332 h 810"/>
              <a:gd name="T78" fmla="*/ 465 w 466"/>
              <a:gd name="T79" fmla="*/ 342 h 810"/>
              <a:gd name="T80" fmla="*/ 466 w 466"/>
              <a:gd name="T81" fmla="*/ 373 h 810"/>
              <a:gd name="T82" fmla="*/ 445 w 466"/>
              <a:gd name="T83" fmla="*/ 425 h 810"/>
              <a:gd name="T84" fmla="*/ 431 w 466"/>
              <a:gd name="T85" fmla="*/ 445 h 810"/>
              <a:gd name="T86" fmla="*/ 401 w 466"/>
              <a:gd name="T87" fmla="*/ 443 h 810"/>
              <a:gd name="T88" fmla="*/ 392 w 466"/>
              <a:gd name="T89" fmla="*/ 443 h 810"/>
              <a:gd name="T90" fmla="*/ 380 w 466"/>
              <a:gd name="T91" fmla="*/ 436 h 810"/>
              <a:gd name="T92" fmla="*/ 368 w 466"/>
              <a:gd name="T93" fmla="*/ 417 h 810"/>
              <a:gd name="T94" fmla="*/ 371 w 466"/>
              <a:gd name="T95" fmla="*/ 439 h 810"/>
              <a:gd name="T96" fmla="*/ 353 w 466"/>
              <a:gd name="T97" fmla="*/ 449 h 810"/>
              <a:gd name="T98" fmla="*/ 310 w 466"/>
              <a:gd name="T99" fmla="*/ 531 h 810"/>
              <a:gd name="T100" fmla="*/ 260 w 466"/>
              <a:gd name="T101" fmla="*/ 661 h 810"/>
              <a:gd name="T102" fmla="*/ 257 w 466"/>
              <a:gd name="T103" fmla="*/ 663 h 810"/>
              <a:gd name="T104" fmla="*/ 252 w 466"/>
              <a:gd name="T105" fmla="*/ 674 h 810"/>
              <a:gd name="T106" fmla="*/ 239 w 466"/>
              <a:gd name="T107" fmla="*/ 691 h 810"/>
              <a:gd name="T108" fmla="*/ 222 w 466"/>
              <a:gd name="T109" fmla="*/ 728 h 810"/>
              <a:gd name="T110" fmla="*/ 220 w 466"/>
              <a:gd name="T111" fmla="*/ 745 h 810"/>
              <a:gd name="T112" fmla="*/ 201 w 466"/>
              <a:gd name="T113" fmla="*/ 792 h 810"/>
              <a:gd name="T114" fmla="*/ 180 w 466"/>
              <a:gd name="T115" fmla="*/ 806 h 810"/>
              <a:gd name="T116" fmla="*/ 148 w 466"/>
              <a:gd name="T117" fmla="*/ 809 h 810"/>
              <a:gd name="T118" fmla="*/ 92 w 466"/>
              <a:gd name="T119" fmla="*/ 81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6" h="810">
                <a:moveTo>
                  <a:pt x="92" y="810"/>
                </a:moveTo>
                <a:cubicBezTo>
                  <a:pt x="90" y="809"/>
                  <a:pt x="90" y="809"/>
                  <a:pt x="90" y="809"/>
                </a:cubicBezTo>
                <a:cubicBezTo>
                  <a:pt x="84" y="808"/>
                  <a:pt x="80" y="806"/>
                  <a:pt x="76" y="805"/>
                </a:cubicBezTo>
                <a:cubicBezTo>
                  <a:pt x="75" y="804"/>
                  <a:pt x="73" y="803"/>
                  <a:pt x="73" y="803"/>
                </a:cubicBezTo>
                <a:cubicBezTo>
                  <a:pt x="49" y="797"/>
                  <a:pt x="35" y="783"/>
                  <a:pt x="31" y="763"/>
                </a:cubicBezTo>
                <a:cubicBezTo>
                  <a:pt x="23" y="721"/>
                  <a:pt x="63" y="667"/>
                  <a:pt x="82" y="654"/>
                </a:cubicBezTo>
                <a:cubicBezTo>
                  <a:pt x="81" y="653"/>
                  <a:pt x="85" y="641"/>
                  <a:pt x="87" y="631"/>
                </a:cubicBezTo>
                <a:cubicBezTo>
                  <a:pt x="88" y="628"/>
                  <a:pt x="88" y="628"/>
                  <a:pt x="88" y="628"/>
                </a:cubicBezTo>
                <a:cubicBezTo>
                  <a:pt x="89" y="623"/>
                  <a:pt x="90" y="619"/>
                  <a:pt x="92" y="616"/>
                </a:cubicBezTo>
                <a:cubicBezTo>
                  <a:pt x="93" y="610"/>
                  <a:pt x="95" y="603"/>
                  <a:pt x="98" y="596"/>
                </a:cubicBezTo>
                <a:cubicBezTo>
                  <a:pt x="100" y="588"/>
                  <a:pt x="100" y="588"/>
                  <a:pt x="100" y="588"/>
                </a:cubicBezTo>
                <a:cubicBezTo>
                  <a:pt x="102" y="585"/>
                  <a:pt x="102" y="585"/>
                  <a:pt x="102" y="585"/>
                </a:cubicBezTo>
                <a:cubicBezTo>
                  <a:pt x="101" y="584"/>
                  <a:pt x="100" y="584"/>
                  <a:pt x="99" y="583"/>
                </a:cubicBezTo>
                <a:cubicBezTo>
                  <a:pt x="92" y="580"/>
                  <a:pt x="88" y="574"/>
                  <a:pt x="86" y="571"/>
                </a:cubicBezTo>
                <a:cubicBezTo>
                  <a:pt x="82" y="569"/>
                  <a:pt x="82" y="569"/>
                  <a:pt x="82" y="569"/>
                </a:cubicBezTo>
                <a:cubicBezTo>
                  <a:pt x="81" y="566"/>
                  <a:pt x="81" y="566"/>
                  <a:pt x="81" y="566"/>
                </a:cubicBezTo>
                <a:cubicBezTo>
                  <a:pt x="74" y="559"/>
                  <a:pt x="71" y="541"/>
                  <a:pt x="76" y="530"/>
                </a:cubicBezTo>
                <a:cubicBezTo>
                  <a:pt x="76" y="530"/>
                  <a:pt x="76" y="530"/>
                  <a:pt x="76" y="530"/>
                </a:cubicBezTo>
                <a:cubicBezTo>
                  <a:pt x="78" y="525"/>
                  <a:pt x="82" y="520"/>
                  <a:pt x="88" y="516"/>
                </a:cubicBezTo>
                <a:cubicBezTo>
                  <a:pt x="89" y="514"/>
                  <a:pt x="92" y="512"/>
                  <a:pt x="94" y="510"/>
                </a:cubicBezTo>
                <a:cubicBezTo>
                  <a:pt x="98" y="506"/>
                  <a:pt x="98" y="506"/>
                  <a:pt x="98" y="506"/>
                </a:cubicBezTo>
                <a:cubicBezTo>
                  <a:pt x="102" y="506"/>
                  <a:pt x="102" y="506"/>
                  <a:pt x="102" y="506"/>
                </a:cubicBezTo>
                <a:cubicBezTo>
                  <a:pt x="103" y="506"/>
                  <a:pt x="104" y="505"/>
                  <a:pt x="106" y="505"/>
                </a:cubicBezTo>
                <a:cubicBezTo>
                  <a:pt x="106" y="505"/>
                  <a:pt x="106" y="505"/>
                  <a:pt x="106" y="505"/>
                </a:cubicBezTo>
                <a:cubicBezTo>
                  <a:pt x="106" y="502"/>
                  <a:pt x="106" y="502"/>
                  <a:pt x="106" y="502"/>
                </a:cubicBezTo>
                <a:cubicBezTo>
                  <a:pt x="116" y="497"/>
                  <a:pt x="116" y="497"/>
                  <a:pt x="116" y="497"/>
                </a:cubicBezTo>
                <a:cubicBezTo>
                  <a:pt x="118" y="496"/>
                  <a:pt x="118" y="496"/>
                  <a:pt x="118" y="496"/>
                </a:cubicBezTo>
                <a:cubicBezTo>
                  <a:pt x="129" y="493"/>
                  <a:pt x="129" y="493"/>
                  <a:pt x="129" y="493"/>
                </a:cubicBezTo>
                <a:cubicBezTo>
                  <a:pt x="138" y="493"/>
                  <a:pt x="138" y="493"/>
                  <a:pt x="138" y="493"/>
                </a:cubicBezTo>
                <a:cubicBezTo>
                  <a:pt x="144" y="494"/>
                  <a:pt x="146" y="494"/>
                  <a:pt x="148" y="494"/>
                </a:cubicBezTo>
                <a:cubicBezTo>
                  <a:pt x="152" y="494"/>
                  <a:pt x="156" y="493"/>
                  <a:pt x="161" y="488"/>
                </a:cubicBezTo>
                <a:cubicBezTo>
                  <a:pt x="163" y="486"/>
                  <a:pt x="166" y="483"/>
                  <a:pt x="169" y="481"/>
                </a:cubicBezTo>
                <a:cubicBezTo>
                  <a:pt x="172" y="478"/>
                  <a:pt x="172" y="478"/>
                  <a:pt x="172" y="478"/>
                </a:cubicBezTo>
                <a:cubicBezTo>
                  <a:pt x="174" y="471"/>
                  <a:pt x="167" y="461"/>
                  <a:pt x="153" y="447"/>
                </a:cubicBezTo>
                <a:cubicBezTo>
                  <a:pt x="151" y="445"/>
                  <a:pt x="151" y="445"/>
                  <a:pt x="151" y="445"/>
                </a:cubicBezTo>
                <a:cubicBezTo>
                  <a:pt x="149" y="443"/>
                  <a:pt x="149" y="443"/>
                  <a:pt x="149" y="443"/>
                </a:cubicBezTo>
                <a:cubicBezTo>
                  <a:pt x="147" y="440"/>
                  <a:pt x="145" y="436"/>
                  <a:pt x="142" y="433"/>
                </a:cubicBezTo>
                <a:cubicBezTo>
                  <a:pt x="137" y="425"/>
                  <a:pt x="134" y="419"/>
                  <a:pt x="131" y="413"/>
                </a:cubicBezTo>
                <a:cubicBezTo>
                  <a:pt x="129" y="408"/>
                  <a:pt x="127" y="403"/>
                  <a:pt x="124" y="398"/>
                </a:cubicBezTo>
                <a:cubicBezTo>
                  <a:pt x="122" y="396"/>
                  <a:pt x="122" y="393"/>
                  <a:pt x="120" y="382"/>
                </a:cubicBezTo>
                <a:cubicBezTo>
                  <a:pt x="119" y="377"/>
                  <a:pt x="119" y="377"/>
                  <a:pt x="119" y="377"/>
                </a:cubicBezTo>
                <a:cubicBezTo>
                  <a:pt x="119" y="376"/>
                  <a:pt x="117" y="373"/>
                  <a:pt x="116" y="372"/>
                </a:cubicBezTo>
                <a:cubicBezTo>
                  <a:pt x="113" y="366"/>
                  <a:pt x="112" y="347"/>
                  <a:pt x="112" y="338"/>
                </a:cubicBezTo>
                <a:cubicBezTo>
                  <a:pt x="110" y="331"/>
                  <a:pt x="104" y="314"/>
                  <a:pt x="104" y="314"/>
                </a:cubicBezTo>
                <a:cubicBezTo>
                  <a:pt x="102" y="303"/>
                  <a:pt x="95" y="290"/>
                  <a:pt x="91" y="288"/>
                </a:cubicBezTo>
                <a:cubicBezTo>
                  <a:pt x="89" y="286"/>
                  <a:pt x="89" y="286"/>
                  <a:pt x="89" y="286"/>
                </a:cubicBezTo>
                <a:cubicBezTo>
                  <a:pt x="87" y="285"/>
                  <a:pt x="87" y="285"/>
                  <a:pt x="87" y="285"/>
                </a:cubicBezTo>
                <a:cubicBezTo>
                  <a:pt x="84" y="282"/>
                  <a:pt x="84" y="282"/>
                  <a:pt x="84" y="282"/>
                </a:cubicBezTo>
                <a:cubicBezTo>
                  <a:pt x="84" y="282"/>
                  <a:pt x="84" y="282"/>
                  <a:pt x="84" y="282"/>
                </a:cubicBezTo>
                <a:cubicBezTo>
                  <a:pt x="82" y="280"/>
                  <a:pt x="79" y="278"/>
                  <a:pt x="77" y="274"/>
                </a:cubicBezTo>
                <a:cubicBezTo>
                  <a:pt x="75" y="271"/>
                  <a:pt x="75" y="271"/>
                  <a:pt x="75" y="271"/>
                </a:cubicBezTo>
                <a:cubicBezTo>
                  <a:pt x="75" y="267"/>
                  <a:pt x="75" y="267"/>
                  <a:pt x="75" y="267"/>
                </a:cubicBezTo>
                <a:cubicBezTo>
                  <a:pt x="77" y="267"/>
                  <a:pt x="77" y="267"/>
                  <a:pt x="77" y="267"/>
                </a:cubicBezTo>
                <a:cubicBezTo>
                  <a:pt x="74" y="265"/>
                  <a:pt x="74" y="265"/>
                  <a:pt x="74" y="265"/>
                </a:cubicBezTo>
                <a:cubicBezTo>
                  <a:pt x="69" y="262"/>
                  <a:pt x="63" y="258"/>
                  <a:pt x="59" y="252"/>
                </a:cubicBezTo>
                <a:cubicBezTo>
                  <a:pt x="50" y="243"/>
                  <a:pt x="47" y="230"/>
                  <a:pt x="44" y="219"/>
                </a:cubicBezTo>
                <a:cubicBezTo>
                  <a:pt x="45" y="221"/>
                  <a:pt x="48" y="224"/>
                  <a:pt x="52" y="226"/>
                </a:cubicBezTo>
                <a:cubicBezTo>
                  <a:pt x="49" y="225"/>
                  <a:pt x="47" y="222"/>
                  <a:pt x="44" y="219"/>
                </a:cubicBezTo>
                <a:cubicBezTo>
                  <a:pt x="44" y="218"/>
                  <a:pt x="44" y="218"/>
                  <a:pt x="44" y="217"/>
                </a:cubicBezTo>
                <a:cubicBezTo>
                  <a:pt x="43" y="218"/>
                  <a:pt x="44" y="218"/>
                  <a:pt x="44" y="219"/>
                </a:cubicBezTo>
                <a:cubicBezTo>
                  <a:pt x="30" y="201"/>
                  <a:pt x="15" y="162"/>
                  <a:pt x="13" y="147"/>
                </a:cubicBezTo>
                <a:cubicBezTo>
                  <a:pt x="9" y="147"/>
                  <a:pt x="9" y="147"/>
                  <a:pt x="9" y="147"/>
                </a:cubicBezTo>
                <a:cubicBezTo>
                  <a:pt x="8" y="132"/>
                  <a:pt x="8" y="132"/>
                  <a:pt x="8" y="132"/>
                </a:cubicBezTo>
                <a:cubicBezTo>
                  <a:pt x="0" y="121"/>
                  <a:pt x="0" y="121"/>
                  <a:pt x="0" y="121"/>
                </a:cubicBezTo>
                <a:cubicBezTo>
                  <a:pt x="7" y="106"/>
                  <a:pt x="7" y="106"/>
                  <a:pt x="7" y="106"/>
                </a:cubicBezTo>
                <a:cubicBezTo>
                  <a:pt x="20" y="90"/>
                  <a:pt x="20" y="90"/>
                  <a:pt x="20" y="90"/>
                </a:cubicBezTo>
                <a:cubicBezTo>
                  <a:pt x="24" y="52"/>
                  <a:pt x="24" y="52"/>
                  <a:pt x="24" y="52"/>
                </a:cubicBezTo>
                <a:cubicBezTo>
                  <a:pt x="55" y="68"/>
                  <a:pt x="55" y="68"/>
                  <a:pt x="55" y="68"/>
                </a:cubicBezTo>
                <a:cubicBezTo>
                  <a:pt x="80" y="57"/>
                  <a:pt x="80" y="57"/>
                  <a:pt x="80" y="57"/>
                </a:cubicBezTo>
                <a:cubicBezTo>
                  <a:pt x="85" y="65"/>
                  <a:pt x="85" y="65"/>
                  <a:pt x="85" y="65"/>
                </a:cubicBezTo>
                <a:cubicBezTo>
                  <a:pt x="105" y="53"/>
                  <a:pt x="105" y="53"/>
                  <a:pt x="105" y="53"/>
                </a:cubicBezTo>
                <a:cubicBezTo>
                  <a:pt x="118" y="81"/>
                  <a:pt x="118" y="81"/>
                  <a:pt x="118" y="81"/>
                </a:cubicBezTo>
                <a:cubicBezTo>
                  <a:pt x="120" y="77"/>
                  <a:pt x="120" y="77"/>
                  <a:pt x="120" y="77"/>
                </a:cubicBezTo>
                <a:cubicBezTo>
                  <a:pt x="132" y="84"/>
                  <a:pt x="132" y="84"/>
                  <a:pt x="132" y="84"/>
                </a:cubicBezTo>
                <a:cubicBezTo>
                  <a:pt x="148" y="72"/>
                  <a:pt x="148" y="72"/>
                  <a:pt x="148" y="72"/>
                </a:cubicBezTo>
                <a:cubicBezTo>
                  <a:pt x="160" y="78"/>
                  <a:pt x="160" y="78"/>
                  <a:pt x="160" y="78"/>
                </a:cubicBezTo>
                <a:cubicBezTo>
                  <a:pt x="165" y="76"/>
                  <a:pt x="165" y="76"/>
                  <a:pt x="165" y="76"/>
                </a:cubicBezTo>
                <a:cubicBezTo>
                  <a:pt x="166" y="70"/>
                  <a:pt x="166" y="70"/>
                  <a:pt x="166" y="70"/>
                </a:cubicBezTo>
                <a:cubicBezTo>
                  <a:pt x="172" y="63"/>
                  <a:pt x="172" y="63"/>
                  <a:pt x="172" y="63"/>
                </a:cubicBezTo>
                <a:cubicBezTo>
                  <a:pt x="172" y="62"/>
                  <a:pt x="171" y="60"/>
                  <a:pt x="171" y="59"/>
                </a:cubicBezTo>
                <a:cubicBezTo>
                  <a:pt x="164" y="52"/>
                  <a:pt x="164" y="52"/>
                  <a:pt x="164" y="52"/>
                </a:cubicBezTo>
                <a:cubicBezTo>
                  <a:pt x="174" y="38"/>
                  <a:pt x="174" y="38"/>
                  <a:pt x="174" y="38"/>
                </a:cubicBezTo>
                <a:cubicBezTo>
                  <a:pt x="170" y="27"/>
                  <a:pt x="170" y="27"/>
                  <a:pt x="170" y="27"/>
                </a:cubicBezTo>
                <a:cubicBezTo>
                  <a:pt x="187" y="10"/>
                  <a:pt x="187" y="10"/>
                  <a:pt x="187" y="10"/>
                </a:cubicBezTo>
                <a:cubicBezTo>
                  <a:pt x="207" y="6"/>
                  <a:pt x="207" y="6"/>
                  <a:pt x="207" y="6"/>
                </a:cubicBezTo>
                <a:cubicBezTo>
                  <a:pt x="218" y="8"/>
                  <a:pt x="218" y="8"/>
                  <a:pt x="218" y="8"/>
                </a:cubicBezTo>
                <a:cubicBezTo>
                  <a:pt x="231" y="0"/>
                  <a:pt x="231" y="0"/>
                  <a:pt x="231" y="0"/>
                </a:cubicBezTo>
                <a:cubicBezTo>
                  <a:pt x="278" y="22"/>
                  <a:pt x="278" y="22"/>
                  <a:pt x="278" y="22"/>
                </a:cubicBezTo>
                <a:cubicBezTo>
                  <a:pt x="262" y="42"/>
                  <a:pt x="262" y="42"/>
                  <a:pt x="262" y="42"/>
                </a:cubicBezTo>
                <a:cubicBezTo>
                  <a:pt x="262" y="42"/>
                  <a:pt x="262" y="42"/>
                  <a:pt x="262" y="42"/>
                </a:cubicBezTo>
                <a:cubicBezTo>
                  <a:pt x="263" y="42"/>
                  <a:pt x="264" y="46"/>
                  <a:pt x="265" y="49"/>
                </a:cubicBezTo>
                <a:cubicBezTo>
                  <a:pt x="267" y="54"/>
                  <a:pt x="269" y="57"/>
                  <a:pt x="270" y="59"/>
                </a:cubicBezTo>
                <a:cubicBezTo>
                  <a:pt x="279" y="67"/>
                  <a:pt x="280" y="81"/>
                  <a:pt x="272" y="95"/>
                </a:cubicBezTo>
                <a:cubicBezTo>
                  <a:pt x="272" y="94"/>
                  <a:pt x="272" y="94"/>
                  <a:pt x="272" y="94"/>
                </a:cubicBezTo>
                <a:cubicBezTo>
                  <a:pt x="272" y="94"/>
                  <a:pt x="272" y="96"/>
                  <a:pt x="271" y="97"/>
                </a:cubicBezTo>
                <a:cubicBezTo>
                  <a:pt x="269" y="102"/>
                  <a:pt x="269" y="102"/>
                  <a:pt x="269" y="102"/>
                </a:cubicBezTo>
                <a:cubicBezTo>
                  <a:pt x="264" y="109"/>
                  <a:pt x="264" y="109"/>
                  <a:pt x="264" y="109"/>
                </a:cubicBezTo>
                <a:cubicBezTo>
                  <a:pt x="263" y="110"/>
                  <a:pt x="263" y="111"/>
                  <a:pt x="262" y="112"/>
                </a:cubicBezTo>
                <a:cubicBezTo>
                  <a:pt x="260" y="115"/>
                  <a:pt x="260" y="115"/>
                  <a:pt x="260" y="115"/>
                </a:cubicBezTo>
                <a:cubicBezTo>
                  <a:pt x="260" y="117"/>
                  <a:pt x="259" y="125"/>
                  <a:pt x="253" y="131"/>
                </a:cubicBezTo>
                <a:cubicBezTo>
                  <a:pt x="251" y="135"/>
                  <a:pt x="249" y="139"/>
                  <a:pt x="246" y="142"/>
                </a:cubicBezTo>
                <a:cubicBezTo>
                  <a:pt x="246" y="143"/>
                  <a:pt x="246" y="143"/>
                  <a:pt x="247" y="143"/>
                </a:cubicBezTo>
                <a:cubicBezTo>
                  <a:pt x="250" y="146"/>
                  <a:pt x="255" y="150"/>
                  <a:pt x="258" y="156"/>
                </a:cubicBezTo>
                <a:cubicBezTo>
                  <a:pt x="259" y="158"/>
                  <a:pt x="260" y="161"/>
                  <a:pt x="260" y="163"/>
                </a:cubicBezTo>
                <a:cubicBezTo>
                  <a:pt x="273" y="174"/>
                  <a:pt x="331" y="194"/>
                  <a:pt x="349" y="197"/>
                </a:cubicBezTo>
                <a:cubicBezTo>
                  <a:pt x="355" y="199"/>
                  <a:pt x="359" y="201"/>
                  <a:pt x="362" y="203"/>
                </a:cubicBezTo>
                <a:cubicBezTo>
                  <a:pt x="362" y="203"/>
                  <a:pt x="366" y="203"/>
                  <a:pt x="369" y="203"/>
                </a:cubicBezTo>
                <a:cubicBezTo>
                  <a:pt x="380" y="204"/>
                  <a:pt x="402" y="207"/>
                  <a:pt x="407" y="229"/>
                </a:cubicBezTo>
                <a:cubicBezTo>
                  <a:pt x="408" y="230"/>
                  <a:pt x="411" y="233"/>
                  <a:pt x="413" y="234"/>
                </a:cubicBezTo>
                <a:cubicBezTo>
                  <a:pt x="413" y="235"/>
                  <a:pt x="413" y="235"/>
                  <a:pt x="413" y="235"/>
                </a:cubicBezTo>
                <a:cubicBezTo>
                  <a:pt x="425" y="235"/>
                  <a:pt x="431" y="241"/>
                  <a:pt x="434" y="246"/>
                </a:cubicBezTo>
                <a:cubicBezTo>
                  <a:pt x="441" y="258"/>
                  <a:pt x="435" y="270"/>
                  <a:pt x="431" y="276"/>
                </a:cubicBezTo>
                <a:cubicBezTo>
                  <a:pt x="430" y="278"/>
                  <a:pt x="428" y="282"/>
                  <a:pt x="427" y="284"/>
                </a:cubicBezTo>
                <a:cubicBezTo>
                  <a:pt x="427" y="284"/>
                  <a:pt x="429" y="288"/>
                  <a:pt x="432" y="295"/>
                </a:cubicBezTo>
                <a:cubicBezTo>
                  <a:pt x="435" y="302"/>
                  <a:pt x="439" y="311"/>
                  <a:pt x="438" y="322"/>
                </a:cubicBezTo>
                <a:cubicBezTo>
                  <a:pt x="438" y="325"/>
                  <a:pt x="438" y="325"/>
                  <a:pt x="438" y="325"/>
                </a:cubicBezTo>
                <a:cubicBezTo>
                  <a:pt x="437" y="332"/>
                  <a:pt x="437" y="332"/>
                  <a:pt x="437" y="332"/>
                </a:cubicBezTo>
                <a:cubicBezTo>
                  <a:pt x="437" y="336"/>
                  <a:pt x="437" y="339"/>
                  <a:pt x="437" y="342"/>
                </a:cubicBezTo>
                <a:cubicBezTo>
                  <a:pt x="440" y="345"/>
                  <a:pt x="442" y="348"/>
                  <a:pt x="444" y="352"/>
                </a:cubicBezTo>
                <a:cubicBezTo>
                  <a:pt x="465" y="342"/>
                  <a:pt x="465" y="342"/>
                  <a:pt x="465" y="342"/>
                </a:cubicBezTo>
                <a:cubicBezTo>
                  <a:pt x="465" y="365"/>
                  <a:pt x="465" y="365"/>
                  <a:pt x="465" y="365"/>
                </a:cubicBezTo>
                <a:cubicBezTo>
                  <a:pt x="466" y="366"/>
                  <a:pt x="466" y="366"/>
                  <a:pt x="466" y="366"/>
                </a:cubicBezTo>
                <a:cubicBezTo>
                  <a:pt x="466" y="373"/>
                  <a:pt x="466" y="373"/>
                  <a:pt x="466" y="373"/>
                </a:cubicBezTo>
                <a:cubicBezTo>
                  <a:pt x="466" y="381"/>
                  <a:pt x="463" y="390"/>
                  <a:pt x="456" y="394"/>
                </a:cubicBezTo>
                <a:cubicBezTo>
                  <a:pt x="457" y="403"/>
                  <a:pt x="456" y="409"/>
                  <a:pt x="453" y="414"/>
                </a:cubicBezTo>
                <a:cubicBezTo>
                  <a:pt x="450" y="419"/>
                  <a:pt x="447" y="423"/>
                  <a:pt x="445" y="425"/>
                </a:cubicBezTo>
                <a:cubicBezTo>
                  <a:pt x="444" y="430"/>
                  <a:pt x="444" y="430"/>
                  <a:pt x="444" y="430"/>
                </a:cubicBezTo>
                <a:cubicBezTo>
                  <a:pt x="437" y="439"/>
                  <a:pt x="437" y="439"/>
                  <a:pt x="437" y="439"/>
                </a:cubicBezTo>
                <a:cubicBezTo>
                  <a:pt x="431" y="445"/>
                  <a:pt x="431" y="445"/>
                  <a:pt x="431" y="445"/>
                </a:cubicBezTo>
                <a:cubicBezTo>
                  <a:pt x="418" y="445"/>
                  <a:pt x="418" y="445"/>
                  <a:pt x="418" y="445"/>
                </a:cubicBezTo>
                <a:cubicBezTo>
                  <a:pt x="409" y="442"/>
                  <a:pt x="409" y="442"/>
                  <a:pt x="409" y="442"/>
                </a:cubicBezTo>
                <a:cubicBezTo>
                  <a:pt x="406" y="443"/>
                  <a:pt x="404" y="443"/>
                  <a:pt x="401" y="443"/>
                </a:cubicBezTo>
                <a:cubicBezTo>
                  <a:pt x="396" y="443"/>
                  <a:pt x="396" y="443"/>
                  <a:pt x="396" y="443"/>
                </a:cubicBezTo>
                <a:cubicBezTo>
                  <a:pt x="396" y="443"/>
                  <a:pt x="396" y="443"/>
                  <a:pt x="396" y="443"/>
                </a:cubicBezTo>
                <a:cubicBezTo>
                  <a:pt x="392" y="443"/>
                  <a:pt x="392" y="443"/>
                  <a:pt x="392" y="443"/>
                </a:cubicBezTo>
                <a:cubicBezTo>
                  <a:pt x="388" y="439"/>
                  <a:pt x="388" y="439"/>
                  <a:pt x="388" y="439"/>
                </a:cubicBezTo>
                <a:cubicBezTo>
                  <a:pt x="385" y="438"/>
                  <a:pt x="384" y="437"/>
                  <a:pt x="382" y="435"/>
                </a:cubicBezTo>
                <a:cubicBezTo>
                  <a:pt x="380" y="436"/>
                  <a:pt x="380" y="436"/>
                  <a:pt x="380" y="436"/>
                </a:cubicBezTo>
                <a:cubicBezTo>
                  <a:pt x="375" y="436"/>
                  <a:pt x="375" y="436"/>
                  <a:pt x="375" y="436"/>
                </a:cubicBezTo>
                <a:cubicBezTo>
                  <a:pt x="375" y="428"/>
                  <a:pt x="375" y="428"/>
                  <a:pt x="375" y="428"/>
                </a:cubicBezTo>
                <a:cubicBezTo>
                  <a:pt x="368" y="417"/>
                  <a:pt x="368" y="417"/>
                  <a:pt x="368" y="417"/>
                </a:cubicBezTo>
                <a:cubicBezTo>
                  <a:pt x="374" y="436"/>
                  <a:pt x="374" y="436"/>
                  <a:pt x="374" y="436"/>
                </a:cubicBezTo>
                <a:cubicBezTo>
                  <a:pt x="374" y="436"/>
                  <a:pt x="374" y="436"/>
                  <a:pt x="374" y="436"/>
                </a:cubicBezTo>
                <a:cubicBezTo>
                  <a:pt x="374" y="436"/>
                  <a:pt x="373" y="438"/>
                  <a:pt x="371" y="439"/>
                </a:cubicBezTo>
                <a:cubicBezTo>
                  <a:pt x="368" y="442"/>
                  <a:pt x="368" y="442"/>
                  <a:pt x="368" y="442"/>
                </a:cubicBezTo>
                <a:cubicBezTo>
                  <a:pt x="363" y="446"/>
                  <a:pt x="358" y="448"/>
                  <a:pt x="354" y="449"/>
                </a:cubicBezTo>
                <a:cubicBezTo>
                  <a:pt x="353" y="449"/>
                  <a:pt x="353" y="449"/>
                  <a:pt x="353" y="449"/>
                </a:cubicBezTo>
                <a:cubicBezTo>
                  <a:pt x="351" y="452"/>
                  <a:pt x="351" y="452"/>
                  <a:pt x="351" y="452"/>
                </a:cubicBezTo>
                <a:cubicBezTo>
                  <a:pt x="343" y="461"/>
                  <a:pt x="334" y="469"/>
                  <a:pt x="326" y="476"/>
                </a:cubicBezTo>
                <a:cubicBezTo>
                  <a:pt x="304" y="496"/>
                  <a:pt x="300" y="501"/>
                  <a:pt x="310" y="531"/>
                </a:cubicBezTo>
                <a:cubicBezTo>
                  <a:pt x="311" y="536"/>
                  <a:pt x="311" y="536"/>
                  <a:pt x="311" y="536"/>
                </a:cubicBezTo>
                <a:cubicBezTo>
                  <a:pt x="324" y="561"/>
                  <a:pt x="325" y="595"/>
                  <a:pt x="312" y="621"/>
                </a:cubicBezTo>
                <a:cubicBezTo>
                  <a:pt x="302" y="643"/>
                  <a:pt x="283" y="657"/>
                  <a:pt x="260" y="661"/>
                </a:cubicBezTo>
                <a:cubicBezTo>
                  <a:pt x="260" y="661"/>
                  <a:pt x="260" y="662"/>
                  <a:pt x="259" y="662"/>
                </a:cubicBezTo>
                <a:cubicBezTo>
                  <a:pt x="259" y="662"/>
                  <a:pt x="259" y="662"/>
                  <a:pt x="259" y="662"/>
                </a:cubicBezTo>
                <a:cubicBezTo>
                  <a:pt x="257" y="663"/>
                  <a:pt x="257" y="663"/>
                  <a:pt x="257" y="663"/>
                </a:cubicBezTo>
                <a:cubicBezTo>
                  <a:pt x="257" y="663"/>
                  <a:pt x="257" y="664"/>
                  <a:pt x="257" y="664"/>
                </a:cubicBezTo>
                <a:cubicBezTo>
                  <a:pt x="257" y="671"/>
                  <a:pt x="257" y="671"/>
                  <a:pt x="257" y="671"/>
                </a:cubicBezTo>
                <a:cubicBezTo>
                  <a:pt x="252" y="674"/>
                  <a:pt x="252" y="674"/>
                  <a:pt x="252" y="674"/>
                </a:cubicBezTo>
                <a:cubicBezTo>
                  <a:pt x="251" y="676"/>
                  <a:pt x="248" y="678"/>
                  <a:pt x="246" y="680"/>
                </a:cubicBezTo>
                <a:cubicBezTo>
                  <a:pt x="246" y="681"/>
                  <a:pt x="245" y="682"/>
                  <a:pt x="244" y="683"/>
                </a:cubicBezTo>
                <a:cubicBezTo>
                  <a:pt x="243" y="686"/>
                  <a:pt x="241" y="689"/>
                  <a:pt x="239" y="691"/>
                </a:cubicBezTo>
                <a:cubicBezTo>
                  <a:pt x="238" y="693"/>
                  <a:pt x="238" y="693"/>
                  <a:pt x="238" y="693"/>
                </a:cubicBezTo>
                <a:cubicBezTo>
                  <a:pt x="236" y="695"/>
                  <a:pt x="236" y="695"/>
                  <a:pt x="236" y="695"/>
                </a:cubicBezTo>
                <a:cubicBezTo>
                  <a:pt x="226" y="703"/>
                  <a:pt x="224" y="712"/>
                  <a:pt x="222" y="728"/>
                </a:cubicBezTo>
                <a:cubicBezTo>
                  <a:pt x="221" y="732"/>
                  <a:pt x="221" y="732"/>
                  <a:pt x="221" y="732"/>
                </a:cubicBezTo>
                <a:cubicBezTo>
                  <a:pt x="221" y="734"/>
                  <a:pt x="220" y="737"/>
                  <a:pt x="220" y="739"/>
                </a:cubicBezTo>
                <a:cubicBezTo>
                  <a:pt x="220" y="745"/>
                  <a:pt x="220" y="745"/>
                  <a:pt x="220" y="745"/>
                </a:cubicBezTo>
                <a:cubicBezTo>
                  <a:pt x="216" y="754"/>
                  <a:pt x="216" y="754"/>
                  <a:pt x="216" y="754"/>
                </a:cubicBezTo>
                <a:cubicBezTo>
                  <a:pt x="216" y="755"/>
                  <a:pt x="215" y="758"/>
                  <a:pt x="214" y="763"/>
                </a:cubicBezTo>
                <a:cubicBezTo>
                  <a:pt x="212" y="771"/>
                  <a:pt x="210" y="782"/>
                  <a:pt x="201" y="792"/>
                </a:cubicBezTo>
                <a:cubicBezTo>
                  <a:pt x="197" y="797"/>
                  <a:pt x="193" y="800"/>
                  <a:pt x="187" y="801"/>
                </a:cubicBezTo>
                <a:cubicBezTo>
                  <a:pt x="187" y="802"/>
                  <a:pt x="184" y="804"/>
                  <a:pt x="181" y="805"/>
                </a:cubicBezTo>
                <a:cubicBezTo>
                  <a:pt x="180" y="806"/>
                  <a:pt x="180" y="806"/>
                  <a:pt x="180" y="806"/>
                </a:cubicBezTo>
                <a:cubicBezTo>
                  <a:pt x="176" y="807"/>
                  <a:pt x="176" y="807"/>
                  <a:pt x="176" y="807"/>
                </a:cubicBezTo>
                <a:cubicBezTo>
                  <a:pt x="171" y="808"/>
                  <a:pt x="164" y="809"/>
                  <a:pt x="156" y="809"/>
                </a:cubicBezTo>
                <a:cubicBezTo>
                  <a:pt x="148" y="809"/>
                  <a:pt x="148" y="809"/>
                  <a:pt x="148" y="809"/>
                </a:cubicBezTo>
                <a:cubicBezTo>
                  <a:pt x="139" y="809"/>
                  <a:pt x="130" y="809"/>
                  <a:pt x="121" y="809"/>
                </a:cubicBezTo>
                <a:cubicBezTo>
                  <a:pt x="112" y="810"/>
                  <a:pt x="103" y="810"/>
                  <a:pt x="94" y="810"/>
                </a:cubicBezTo>
                <a:lnTo>
                  <a:pt x="92" y="810"/>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12038013" y="12301538"/>
            <a:ext cx="298450" cy="222250"/>
          </a:xfrm>
          <a:custGeom>
            <a:avLst/>
            <a:gdLst>
              <a:gd name="T0" fmla="*/ 34 w 94"/>
              <a:gd name="T1" fmla="*/ 50 h 70"/>
              <a:gd name="T2" fmla="*/ 31 w 94"/>
              <a:gd name="T3" fmla="*/ 47 h 70"/>
              <a:gd name="T4" fmla="*/ 14 w 94"/>
              <a:gd name="T5" fmla="*/ 47 h 70"/>
              <a:gd name="T6" fmla="*/ 14 w 94"/>
              <a:gd name="T7" fmla="*/ 44 h 70"/>
              <a:gd name="T8" fmla="*/ 0 w 94"/>
              <a:gd name="T9" fmla="*/ 24 h 70"/>
              <a:gd name="T10" fmla="*/ 49 w 94"/>
              <a:gd name="T11" fmla="*/ 0 h 70"/>
              <a:gd name="T12" fmla="*/ 88 w 94"/>
              <a:gd name="T13" fmla="*/ 20 h 70"/>
              <a:gd name="T14" fmla="*/ 62 w 94"/>
              <a:gd name="T15" fmla="*/ 58 h 70"/>
              <a:gd name="T16" fmla="*/ 40 w 94"/>
              <a:gd name="T17" fmla="*/ 70 h 70"/>
              <a:gd name="T18" fmla="*/ 34 w 94"/>
              <a:gd name="T19" fmla="*/ 5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70">
                <a:moveTo>
                  <a:pt x="34" y="50"/>
                </a:moveTo>
                <a:cubicBezTo>
                  <a:pt x="33" y="49"/>
                  <a:pt x="32" y="48"/>
                  <a:pt x="31" y="47"/>
                </a:cubicBezTo>
                <a:cubicBezTo>
                  <a:pt x="14" y="47"/>
                  <a:pt x="14" y="47"/>
                  <a:pt x="14" y="47"/>
                </a:cubicBezTo>
                <a:cubicBezTo>
                  <a:pt x="14" y="44"/>
                  <a:pt x="14" y="44"/>
                  <a:pt x="14" y="44"/>
                </a:cubicBezTo>
                <a:cubicBezTo>
                  <a:pt x="6" y="41"/>
                  <a:pt x="0" y="35"/>
                  <a:pt x="0" y="24"/>
                </a:cubicBezTo>
                <a:cubicBezTo>
                  <a:pt x="1" y="7"/>
                  <a:pt x="16" y="0"/>
                  <a:pt x="49" y="0"/>
                </a:cubicBezTo>
                <a:cubicBezTo>
                  <a:pt x="57" y="0"/>
                  <a:pt x="83" y="0"/>
                  <a:pt x="88" y="20"/>
                </a:cubicBezTo>
                <a:cubicBezTo>
                  <a:pt x="94" y="41"/>
                  <a:pt x="72" y="53"/>
                  <a:pt x="62" y="58"/>
                </a:cubicBezTo>
                <a:cubicBezTo>
                  <a:pt x="40" y="70"/>
                  <a:pt x="40" y="70"/>
                  <a:pt x="40" y="70"/>
                </a:cubicBezTo>
                <a:lnTo>
                  <a:pt x="34" y="50"/>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12028488" y="11017251"/>
            <a:ext cx="203200" cy="177800"/>
          </a:xfrm>
          <a:custGeom>
            <a:avLst/>
            <a:gdLst>
              <a:gd name="T0" fmla="*/ 43 w 64"/>
              <a:gd name="T1" fmla="*/ 56 h 56"/>
              <a:gd name="T2" fmla="*/ 22 w 64"/>
              <a:gd name="T3" fmla="*/ 44 h 56"/>
              <a:gd name="T4" fmla="*/ 16 w 64"/>
              <a:gd name="T5" fmla="*/ 38 h 56"/>
              <a:gd name="T6" fmla="*/ 16 w 64"/>
              <a:gd name="T7" fmla="*/ 36 h 56"/>
              <a:gd name="T8" fmla="*/ 0 w 64"/>
              <a:gd name="T9" fmla="*/ 12 h 56"/>
              <a:gd name="T10" fmla="*/ 20 w 64"/>
              <a:gd name="T11" fmla="*/ 12 h 56"/>
              <a:gd name="T12" fmla="*/ 39 w 64"/>
              <a:gd name="T13" fmla="*/ 0 h 56"/>
              <a:gd name="T14" fmla="*/ 64 w 64"/>
              <a:gd name="T15" fmla="*/ 34 h 56"/>
              <a:gd name="T16" fmla="*/ 64 w 64"/>
              <a:gd name="T17" fmla="*/ 54 h 56"/>
              <a:gd name="T18" fmla="*/ 43 w 64"/>
              <a:gd name="T1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56">
                <a:moveTo>
                  <a:pt x="43" y="56"/>
                </a:moveTo>
                <a:cubicBezTo>
                  <a:pt x="31" y="56"/>
                  <a:pt x="25" y="47"/>
                  <a:pt x="22" y="44"/>
                </a:cubicBezTo>
                <a:cubicBezTo>
                  <a:pt x="16" y="38"/>
                  <a:pt x="16" y="38"/>
                  <a:pt x="16" y="38"/>
                </a:cubicBezTo>
                <a:cubicBezTo>
                  <a:pt x="16" y="36"/>
                  <a:pt x="16" y="36"/>
                  <a:pt x="16" y="36"/>
                </a:cubicBezTo>
                <a:cubicBezTo>
                  <a:pt x="0" y="12"/>
                  <a:pt x="0" y="12"/>
                  <a:pt x="0" y="12"/>
                </a:cubicBezTo>
                <a:cubicBezTo>
                  <a:pt x="20" y="12"/>
                  <a:pt x="20" y="12"/>
                  <a:pt x="20" y="12"/>
                </a:cubicBezTo>
                <a:cubicBezTo>
                  <a:pt x="25" y="2"/>
                  <a:pt x="33" y="0"/>
                  <a:pt x="39" y="0"/>
                </a:cubicBezTo>
                <a:cubicBezTo>
                  <a:pt x="59" y="0"/>
                  <a:pt x="64" y="25"/>
                  <a:pt x="64" y="34"/>
                </a:cubicBezTo>
                <a:cubicBezTo>
                  <a:pt x="64" y="54"/>
                  <a:pt x="64" y="54"/>
                  <a:pt x="64" y="54"/>
                </a:cubicBezTo>
                <a:lnTo>
                  <a:pt x="43" y="56"/>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5"/>
          <p:cNvSpPr>
            <a:spLocks/>
          </p:cNvSpPr>
          <p:nvPr/>
        </p:nvSpPr>
        <p:spPr bwMode="auto">
          <a:xfrm>
            <a:off x="12285663" y="11042651"/>
            <a:ext cx="188912" cy="161925"/>
          </a:xfrm>
          <a:custGeom>
            <a:avLst/>
            <a:gdLst>
              <a:gd name="T0" fmla="*/ 33 w 59"/>
              <a:gd name="T1" fmla="*/ 51 h 51"/>
              <a:gd name="T2" fmla="*/ 21 w 59"/>
              <a:gd name="T3" fmla="*/ 49 h 51"/>
              <a:gd name="T4" fmla="*/ 4 w 59"/>
              <a:gd name="T5" fmla="*/ 39 h 51"/>
              <a:gd name="T6" fmla="*/ 2 w 59"/>
              <a:gd name="T7" fmla="*/ 36 h 51"/>
              <a:gd name="T8" fmla="*/ 1 w 59"/>
              <a:gd name="T9" fmla="*/ 31 h 51"/>
              <a:gd name="T10" fmla="*/ 11 w 59"/>
              <a:gd name="T11" fmla="*/ 9 h 51"/>
              <a:gd name="T12" fmla="*/ 23 w 59"/>
              <a:gd name="T13" fmla="*/ 2 h 51"/>
              <a:gd name="T14" fmla="*/ 27 w 59"/>
              <a:gd name="T15" fmla="*/ 1 h 51"/>
              <a:gd name="T16" fmla="*/ 33 w 59"/>
              <a:gd name="T17" fmla="*/ 0 h 51"/>
              <a:gd name="T18" fmla="*/ 58 w 59"/>
              <a:gd name="T19" fmla="*/ 25 h 51"/>
              <a:gd name="T20" fmla="*/ 59 w 59"/>
              <a:gd name="T21" fmla="*/ 34 h 51"/>
              <a:gd name="T22" fmla="*/ 53 w 59"/>
              <a:gd name="T23" fmla="*/ 43 h 51"/>
              <a:gd name="T24" fmla="*/ 35 w 59"/>
              <a:gd name="T25" fmla="*/ 51 h 51"/>
              <a:gd name="T26" fmla="*/ 33 w 59"/>
              <a:gd name="T2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51">
                <a:moveTo>
                  <a:pt x="33" y="51"/>
                </a:moveTo>
                <a:cubicBezTo>
                  <a:pt x="33" y="51"/>
                  <a:pt x="22" y="49"/>
                  <a:pt x="21" y="49"/>
                </a:cubicBezTo>
                <a:cubicBezTo>
                  <a:pt x="12" y="49"/>
                  <a:pt x="6" y="43"/>
                  <a:pt x="4" y="39"/>
                </a:cubicBezTo>
                <a:cubicBezTo>
                  <a:pt x="2" y="36"/>
                  <a:pt x="2" y="36"/>
                  <a:pt x="2" y="36"/>
                </a:cubicBezTo>
                <a:cubicBezTo>
                  <a:pt x="1" y="31"/>
                  <a:pt x="1" y="31"/>
                  <a:pt x="1" y="31"/>
                </a:cubicBezTo>
                <a:cubicBezTo>
                  <a:pt x="0" y="21"/>
                  <a:pt x="4" y="14"/>
                  <a:pt x="11" y="9"/>
                </a:cubicBezTo>
                <a:cubicBezTo>
                  <a:pt x="15" y="6"/>
                  <a:pt x="19" y="4"/>
                  <a:pt x="23" y="2"/>
                </a:cubicBezTo>
                <a:cubicBezTo>
                  <a:pt x="27" y="1"/>
                  <a:pt x="27" y="1"/>
                  <a:pt x="27" y="1"/>
                </a:cubicBezTo>
                <a:cubicBezTo>
                  <a:pt x="33" y="0"/>
                  <a:pt x="33" y="0"/>
                  <a:pt x="33" y="0"/>
                </a:cubicBezTo>
                <a:cubicBezTo>
                  <a:pt x="39" y="0"/>
                  <a:pt x="55" y="2"/>
                  <a:pt x="58" y="25"/>
                </a:cubicBezTo>
                <a:cubicBezTo>
                  <a:pt x="59" y="34"/>
                  <a:pt x="59" y="34"/>
                  <a:pt x="59" y="34"/>
                </a:cubicBezTo>
                <a:cubicBezTo>
                  <a:pt x="53" y="43"/>
                  <a:pt x="53" y="43"/>
                  <a:pt x="53" y="43"/>
                </a:cubicBezTo>
                <a:cubicBezTo>
                  <a:pt x="48" y="48"/>
                  <a:pt x="42" y="51"/>
                  <a:pt x="35" y="51"/>
                </a:cubicBezTo>
                <a:lnTo>
                  <a:pt x="33" y="51"/>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6"/>
          <p:cNvSpPr>
            <a:spLocks/>
          </p:cNvSpPr>
          <p:nvPr/>
        </p:nvSpPr>
        <p:spPr bwMode="auto">
          <a:xfrm>
            <a:off x="12238038" y="10975976"/>
            <a:ext cx="271462" cy="168275"/>
          </a:xfrm>
          <a:custGeom>
            <a:avLst/>
            <a:gdLst>
              <a:gd name="T0" fmla="*/ 23 w 85"/>
              <a:gd name="T1" fmla="*/ 42 h 53"/>
              <a:gd name="T2" fmla="*/ 21 w 85"/>
              <a:gd name="T3" fmla="*/ 27 h 53"/>
              <a:gd name="T4" fmla="*/ 0 w 85"/>
              <a:gd name="T5" fmla="*/ 9 h 53"/>
              <a:gd name="T6" fmla="*/ 30 w 85"/>
              <a:gd name="T7" fmla="*/ 6 h 53"/>
              <a:gd name="T8" fmla="*/ 31 w 85"/>
              <a:gd name="T9" fmla="*/ 3 h 53"/>
              <a:gd name="T10" fmla="*/ 45 w 85"/>
              <a:gd name="T11" fmla="*/ 0 h 53"/>
              <a:gd name="T12" fmla="*/ 65 w 85"/>
              <a:gd name="T13" fmla="*/ 0 h 53"/>
              <a:gd name="T14" fmla="*/ 66 w 85"/>
              <a:gd name="T15" fmla="*/ 16 h 53"/>
              <a:gd name="T16" fmla="*/ 85 w 85"/>
              <a:gd name="T17" fmla="*/ 44 h 53"/>
              <a:gd name="T18" fmla="*/ 63 w 85"/>
              <a:gd name="T19" fmla="*/ 44 h 53"/>
              <a:gd name="T20" fmla="*/ 61 w 85"/>
              <a:gd name="T21" fmla="*/ 46 h 53"/>
              <a:gd name="T22" fmla="*/ 42 w 85"/>
              <a:gd name="T23" fmla="*/ 53 h 53"/>
              <a:gd name="T24" fmla="*/ 31 w 85"/>
              <a:gd name="T25" fmla="*/ 53 h 53"/>
              <a:gd name="T26" fmla="*/ 23 w 85"/>
              <a:gd name="T27"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53">
                <a:moveTo>
                  <a:pt x="23" y="42"/>
                </a:moveTo>
                <a:cubicBezTo>
                  <a:pt x="20" y="37"/>
                  <a:pt x="20" y="32"/>
                  <a:pt x="21" y="27"/>
                </a:cubicBezTo>
                <a:cubicBezTo>
                  <a:pt x="0" y="9"/>
                  <a:pt x="0" y="9"/>
                  <a:pt x="0" y="9"/>
                </a:cubicBezTo>
                <a:cubicBezTo>
                  <a:pt x="30" y="6"/>
                  <a:pt x="30" y="6"/>
                  <a:pt x="30" y="6"/>
                </a:cubicBezTo>
                <a:cubicBezTo>
                  <a:pt x="31" y="3"/>
                  <a:pt x="31" y="3"/>
                  <a:pt x="31" y="3"/>
                </a:cubicBezTo>
                <a:cubicBezTo>
                  <a:pt x="45" y="0"/>
                  <a:pt x="45" y="0"/>
                  <a:pt x="45" y="0"/>
                </a:cubicBezTo>
                <a:cubicBezTo>
                  <a:pt x="65" y="0"/>
                  <a:pt x="65" y="0"/>
                  <a:pt x="65" y="0"/>
                </a:cubicBezTo>
                <a:cubicBezTo>
                  <a:pt x="66" y="16"/>
                  <a:pt x="66" y="16"/>
                  <a:pt x="66" y="16"/>
                </a:cubicBezTo>
                <a:cubicBezTo>
                  <a:pt x="85" y="44"/>
                  <a:pt x="85" y="44"/>
                  <a:pt x="85" y="44"/>
                </a:cubicBezTo>
                <a:cubicBezTo>
                  <a:pt x="63" y="44"/>
                  <a:pt x="63" y="44"/>
                  <a:pt x="63" y="44"/>
                </a:cubicBezTo>
                <a:cubicBezTo>
                  <a:pt x="61" y="46"/>
                  <a:pt x="61" y="46"/>
                  <a:pt x="61" y="46"/>
                </a:cubicBezTo>
                <a:cubicBezTo>
                  <a:pt x="57" y="49"/>
                  <a:pt x="50" y="53"/>
                  <a:pt x="42" y="53"/>
                </a:cubicBezTo>
                <a:cubicBezTo>
                  <a:pt x="31" y="53"/>
                  <a:pt x="31" y="53"/>
                  <a:pt x="31" y="53"/>
                </a:cubicBezTo>
                <a:lnTo>
                  <a:pt x="23" y="42"/>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7"/>
          <p:cNvSpPr>
            <a:spLocks/>
          </p:cNvSpPr>
          <p:nvPr/>
        </p:nvSpPr>
        <p:spPr bwMode="auto">
          <a:xfrm>
            <a:off x="12393613" y="10444163"/>
            <a:ext cx="2898775" cy="1946275"/>
          </a:xfrm>
          <a:custGeom>
            <a:avLst/>
            <a:gdLst>
              <a:gd name="T0" fmla="*/ 756 w 911"/>
              <a:gd name="T1" fmla="*/ 608 h 615"/>
              <a:gd name="T2" fmla="*/ 652 w 911"/>
              <a:gd name="T3" fmla="*/ 590 h 615"/>
              <a:gd name="T4" fmla="*/ 647 w 911"/>
              <a:gd name="T5" fmla="*/ 590 h 615"/>
              <a:gd name="T6" fmla="*/ 555 w 911"/>
              <a:gd name="T7" fmla="*/ 533 h 615"/>
              <a:gd name="T8" fmla="*/ 483 w 911"/>
              <a:gd name="T9" fmla="*/ 483 h 615"/>
              <a:gd name="T10" fmla="*/ 463 w 911"/>
              <a:gd name="T11" fmla="*/ 483 h 615"/>
              <a:gd name="T12" fmla="*/ 463 w 911"/>
              <a:gd name="T13" fmla="*/ 483 h 615"/>
              <a:gd name="T14" fmla="*/ 260 w 911"/>
              <a:gd name="T15" fmla="*/ 402 h 615"/>
              <a:gd name="T16" fmla="*/ 135 w 911"/>
              <a:gd name="T17" fmla="*/ 357 h 615"/>
              <a:gd name="T18" fmla="*/ 39 w 911"/>
              <a:gd name="T19" fmla="*/ 327 h 615"/>
              <a:gd name="T20" fmla="*/ 14 w 911"/>
              <a:gd name="T21" fmla="*/ 300 h 615"/>
              <a:gd name="T22" fmla="*/ 20 w 911"/>
              <a:gd name="T23" fmla="*/ 182 h 615"/>
              <a:gd name="T24" fmla="*/ 40 w 911"/>
              <a:gd name="T25" fmla="*/ 156 h 615"/>
              <a:gd name="T26" fmla="*/ 74 w 911"/>
              <a:gd name="T27" fmla="*/ 112 h 615"/>
              <a:gd name="T28" fmla="*/ 89 w 911"/>
              <a:gd name="T29" fmla="*/ 120 h 615"/>
              <a:gd name="T30" fmla="*/ 90 w 911"/>
              <a:gd name="T31" fmla="*/ 119 h 615"/>
              <a:gd name="T32" fmla="*/ 84 w 911"/>
              <a:gd name="T33" fmla="*/ 98 h 615"/>
              <a:gd name="T34" fmla="*/ 87 w 911"/>
              <a:gd name="T35" fmla="*/ 97 h 615"/>
              <a:gd name="T36" fmla="*/ 89 w 911"/>
              <a:gd name="T37" fmla="*/ 97 h 615"/>
              <a:gd name="T38" fmla="*/ 94 w 911"/>
              <a:gd name="T39" fmla="*/ 97 h 615"/>
              <a:gd name="T40" fmla="*/ 132 w 911"/>
              <a:gd name="T41" fmla="*/ 133 h 615"/>
              <a:gd name="T42" fmla="*/ 143 w 911"/>
              <a:gd name="T43" fmla="*/ 151 h 615"/>
              <a:gd name="T44" fmla="*/ 176 w 911"/>
              <a:gd name="T45" fmla="*/ 125 h 615"/>
              <a:gd name="T46" fmla="*/ 239 w 911"/>
              <a:gd name="T47" fmla="*/ 87 h 615"/>
              <a:gd name="T48" fmla="*/ 239 w 911"/>
              <a:gd name="T49" fmla="*/ 87 h 615"/>
              <a:gd name="T50" fmla="*/ 379 w 911"/>
              <a:gd name="T51" fmla="*/ 153 h 615"/>
              <a:gd name="T52" fmla="*/ 496 w 911"/>
              <a:gd name="T53" fmla="*/ 131 h 615"/>
              <a:gd name="T54" fmla="*/ 517 w 911"/>
              <a:gd name="T55" fmla="*/ 121 h 615"/>
              <a:gd name="T56" fmla="*/ 520 w 911"/>
              <a:gd name="T57" fmla="*/ 132 h 615"/>
              <a:gd name="T58" fmla="*/ 611 w 911"/>
              <a:gd name="T59" fmla="*/ 86 h 615"/>
              <a:gd name="T60" fmla="*/ 618 w 911"/>
              <a:gd name="T61" fmla="*/ 82 h 615"/>
              <a:gd name="T62" fmla="*/ 686 w 911"/>
              <a:gd name="T63" fmla="*/ 68 h 615"/>
              <a:gd name="T64" fmla="*/ 747 w 911"/>
              <a:gd name="T65" fmla="*/ 32 h 615"/>
              <a:gd name="T66" fmla="*/ 785 w 911"/>
              <a:gd name="T67" fmla="*/ 43 h 615"/>
              <a:gd name="T68" fmla="*/ 782 w 911"/>
              <a:gd name="T69" fmla="*/ 37 h 615"/>
              <a:gd name="T70" fmla="*/ 775 w 911"/>
              <a:gd name="T71" fmla="*/ 34 h 615"/>
              <a:gd name="T72" fmla="*/ 832 w 911"/>
              <a:gd name="T73" fmla="*/ 4 h 615"/>
              <a:gd name="T74" fmla="*/ 836 w 911"/>
              <a:gd name="T75" fmla="*/ 1 h 615"/>
              <a:gd name="T76" fmla="*/ 843 w 911"/>
              <a:gd name="T77" fmla="*/ 0 h 615"/>
              <a:gd name="T78" fmla="*/ 845 w 911"/>
              <a:gd name="T79" fmla="*/ 0 h 615"/>
              <a:gd name="T80" fmla="*/ 900 w 911"/>
              <a:gd name="T81" fmla="*/ 21 h 615"/>
              <a:gd name="T82" fmla="*/ 911 w 911"/>
              <a:gd name="T83" fmla="*/ 49 h 615"/>
              <a:gd name="T84" fmla="*/ 893 w 911"/>
              <a:gd name="T85" fmla="*/ 48 h 615"/>
              <a:gd name="T86" fmla="*/ 880 w 911"/>
              <a:gd name="T87" fmla="*/ 76 h 615"/>
              <a:gd name="T88" fmla="*/ 848 w 911"/>
              <a:gd name="T89" fmla="*/ 135 h 615"/>
              <a:gd name="T90" fmla="*/ 841 w 911"/>
              <a:gd name="T91" fmla="*/ 141 h 615"/>
              <a:gd name="T92" fmla="*/ 820 w 911"/>
              <a:gd name="T93" fmla="*/ 173 h 615"/>
              <a:gd name="T94" fmla="*/ 766 w 911"/>
              <a:gd name="T95" fmla="*/ 309 h 615"/>
              <a:gd name="T96" fmla="*/ 768 w 911"/>
              <a:gd name="T97" fmla="*/ 346 h 615"/>
              <a:gd name="T98" fmla="*/ 772 w 911"/>
              <a:gd name="T99" fmla="*/ 347 h 615"/>
              <a:gd name="T100" fmla="*/ 820 w 911"/>
              <a:gd name="T101" fmla="*/ 378 h 615"/>
              <a:gd name="T102" fmla="*/ 819 w 911"/>
              <a:gd name="T103" fmla="*/ 402 h 615"/>
              <a:gd name="T104" fmla="*/ 812 w 911"/>
              <a:gd name="T105" fmla="*/ 409 h 615"/>
              <a:gd name="T106" fmla="*/ 821 w 911"/>
              <a:gd name="T107" fmla="*/ 416 h 615"/>
              <a:gd name="T108" fmla="*/ 847 w 911"/>
              <a:gd name="T109" fmla="*/ 475 h 615"/>
              <a:gd name="T110" fmla="*/ 825 w 911"/>
              <a:gd name="T111" fmla="*/ 497 h 615"/>
              <a:gd name="T112" fmla="*/ 800 w 911"/>
              <a:gd name="T113" fmla="*/ 524 h 615"/>
              <a:gd name="T114" fmla="*/ 799 w 911"/>
              <a:gd name="T115" fmla="*/ 544 h 615"/>
              <a:gd name="T116" fmla="*/ 773 w 911"/>
              <a:gd name="T117" fmla="*/ 615 h 615"/>
              <a:gd name="T118" fmla="*/ 764 w 911"/>
              <a:gd name="T119" fmla="*/ 615 h 615"/>
              <a:gd name="T120" fmla="*/ 756 w 911"/>
              <a:gd name="T121" fmla="*/ 608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1" h="615">
                <a:moveTo>
                  <a:pt x="756" y="608"/>
                </a:moveTo>
                <a:cubicBezTo>
                  <a:pt x="737" y="602"/>
                  <a:pt x="663" y="591"/>
                  <a:pt x="652" y="590"/>
                </a:cubicBezTo>
                <a:cubicBezTo>
                  <a:pt x="652" y="590"/>
                  <a:pt x="649" y="590"/>
                  <a:pt x="647" y="590"/>
                </a:cubicBezTo>
                <a:cubicBezTo>
                  <a:pt x="603" y="590"/>
                  <a:pt x="578" y="560"/>
                  <a:pt x="555" y="533"/>
                </a:cubicBezTo>
                <a:cubicBezTo>
                  <a:pt x="534" y="507"/>
                  <a:pt x="515" y="485"/>
                  <a:pt x="483" y="483"/>
                </a:cubicBezTo>
                <a:cubicBezTo>
                  <a:pt x="463" y="483"/>
                  <a:pt x="463" y="483"/>
                  <a:pt x="463" y="483"/>
                </a:cubicBezTo>
                <a:cubicBezTo>
                  <a:pt x="463" y="483"/>
                  <a:pt x="463" y="483"/>
                  <a:pt x="463" y="483"/>
                </a:cubicBezTo>
                <a:cubicBezTo>
                  <a:pt x="396" y="479"/>
                  <a:pt x="313" y="453"/>
                  <a:pt x="260" y="402"/>
                </a:cubicBezTo>
                <a:cubicBezTo>
                  <a:pt x="219" y="377"/>
                  <a:pt x="178" y="367"/>
                  <a:pt x="135" y="357"/>
                </a:cubicBezTo>
                <a:cubicBezTo>
                  <a:pt x="103" y="349"/>
                  <a:pt x="70" y="341"/>
                  <a:pt x="39" y="327"/>
                </a:cubicBezTo>
                <a:cubicBezTo>
                  <a:pt x="32" y="324"/>
                  <a:pt x="21" y="317"/>
                  <a:pt x="14" y="300"/>
                </a:cubicBezTo>
                <a:cubicBezTo>
                  <a:pt x="0" y="265"/>
                  <a:pt x="10" y="203"/>
                  <a:pt x="20" y="182"/>
                </a:cubicBezTo>
                <a:cubicBezTo>
                  <a:pt x="22" y="178"/>
                  <a:pt x="25" y="174"/>
                  <a:pt x="40" y="156"/>
                </a:cubicBezTo>
                <a:cubicBezTo>
                  <a:pt x="50" y="144"/>
                  <a:pt x="71" y="119"/>
                  <a:pt x="74" y="112"/>
                </a:cubicBezTo>
                <a:cubicBezTo>
                  <a:pt x="89" y="120"/>
                  <a:pt x="89" y="120"/>
                  <a:pt x="89" y="120"/>
                </a:cubicBezTo>
                <a:cubicBezTo>
                  <a:pt x="90" y="119"/>
                  <a:pt x="90" y="119"/>
                  <a:pt x="90" y="119"/>
                </a:cubicBezTo>
                <a:cubicBezTo>
                  <a:pt x="84" y="98"/>
                  <a:pt x="84" y="98"/>
                  <a:pt x="84" y="98"/>
                </a:cubicBezTo>
                <a:cubicBezTo>
                  <a:pt x="87" y="97"/>
                  <a:pt x="87" y="97"/>
                  <a:pt x="87" y="97"/>
                </a:cubicBezTo>
                <a:cubicBezTo>
                  <a:pt x="89" y="97"/>
                  <a:pt x="89" y="97"/>
                  <a:pt x="89" y="97"/>
                </a:cubicBezTo>
                <a:cubicBezTo>
                  <a:pt x="90" y="97"/>
                  <a:pt x="92" y="97"/>
                  <a:pt x="94" y="97"/>
                </a:cubicBezTo>
                <a:cubicBezTo>
                  <a:pt x="116" y="97"/>
                  <a:pt x="126" y="118"/>
                  <a:pt x="132" y="133"/>
                </a:cubicBezTo>
                <a:cubicBezTo>
                  <a:pt x="135" y="138"/>
                  <a:pt x="140" y="149"/>
                  <a:pt x="143" y="151"/>
                </a:cubicBezTo>
                <a:cubicBezTo>
                  <a:pt x="163" y="145"/>
                  <a:pt x="168" y="137"/>
                  <a:pt x="176" y="125"/>
                </a:cubicBezTo>
                <a:cubicBezTo>
                  <a:pt x="186" y="110"/>
                  <a:pt x="198" y="91"/>
                  <a:pt x="239" y="87"/>
                </a:cubicBezTo>
                <a:cubicBezTo>
                  <a:pt x="239" y="87"/>
                  <a:pt x="239" y="87"/>
                  <a:pt x="239" y="87"/>
                </a:cubicBezTo>
                <a:cubicBezTo>
                  <a:pt x="245" y="87"/>
                  <a:pt x="346" y="117"/>
                  <a:pt x="379" y="153"/>
                </a:cubicBezTo>
                <a:cubicBezTo>
                  <a:pt x="415" y="148"/>
                  <a:pt x="485" y="136"/>
                  <a:pt x="496" y="131"/>
                </a:cubicBezTo>
                <a:cubicBezTo>
                  <a:pt x="517" y="121"/>
                  <a:pt x="517" y="121"/>
                  <a:pt x="517" y="121"/>
                </a:cubicBezTo>
                <a:cubicBezTo>
                  <a:pt x="520" y="132"/>
                  <a:pt x="520" y="132"/>
                  <a:pt x="520" y="132"/>
                </a:cubicBezTo>
                <a:cubicBezTo>
                  <a:pt x="532" y="129"/>
                  <a:pt x="557" y="119"/>
                  <a:pt x="611" y="86"/>
                </a:cubicBezTo>
                <a:cubicBezTo>
                  <a:pt x="615" y="83"/>
                  <a:pt x="618" y="82"/>
                  <a:pt x="618" y="82"/>
                </a:cubicBezTo>
                <a:cubicBezTo>
                  <a:pt x="641" y="70"/>
                  <a:pt x="665" y="69"/>
                  <a:pt x="686" y="68"/>
                </a:cubicBezTo>
                <a:cubicBezTo>
                  <a:pt x="722" y="65"/>
                  <a:pt x="737" y="63"/>
                  <a:pt x="747" y="32"/>
                </a:cubicBezTo>
                <a:cubicBezTo>
                  <a:pt x="785" y="43"/>
                  <a:pt x="785" y="43"/>
                  <a:pt x="785" y="43"/>
                </a:cubicBezTo>
                <a:cubicBezTo>
                  <a:pt x="785" y="42"/>
                  <a:pt x="784" y="40"/>
                  <a:pt x="782" y="37"/>
                </a:cubicBezTo>
                <a:cubicBezTo>
                  <a:pt x="779" y="34"/>
                  <a:pt x="776" y="34"/>
                  <a:pt x="775" y="34"/>
                </a:cubicBezTo>
                <a:cubicBezTo>
                  <a:pt x="785" y="34"/>
                  <a:pt x="819" y="14"/>
                  <a:pt x="832" y="4"/>
                </a:cubicBezTo>
                <a:cubicBezTo>
                  <a:pt x="836" y="1"/>
                  <a:pt x="836" y="1"/>
                  <a:pt x="836" y="1"/>
                </a:cubicBezTo>
                <a:cubicBezTo>
                  <a:pt x="843" y="0"/>
                  <a:pt x="843" y="0"/>
                  <a:pt x="843" y="0"/>
                </a:cubicBezTo>
                <a:cubicBezTo>
                  <a:pt x="845" y="0"/>
                  <a:pt x="845" y="0"/>
                  <a:pt x="845" y="0"/>
                </a:cubicBezTo>
                <a:cubicBezTo>
                  <a:pt x="845" y="0"/>
                  <a:pt x="893" y="1"/>
                  <a:pt x="900" y="21"/>
                </a:cubicBezTo>
                <a:cubicBezTo>
                  <a:pt x="911" y="49"/>
                  <a:pt x="911" y="49"/>
                  <a:pt x="911" y="49"/>
                </a:cubicBezTo>
                <a:cubicBezTo>
                  <a:pt x="893" y="48"/>
                  <a:pt x="893" y="48"/>
                  <a:pt x="893" y="48"/>
                </a:cubicBezTo>
                <a:cubicBezTo>
                  <a:pt x="890" y="56"/>
                  <a:pt x="885" y="66"/>
                  <a:pt x="880" y="76"/>
                </a:cubicBezTo>
                <a:cubicBezTo>
                  <a:pt x="856" y="126"/>
                  <a:pt x="853" y="130"/>
                  <a:pt x="848" y="135"/>
                </a:cubicBezTo>
                <a:cubicBezTo>
                  <a:pt x="841" y="141"/>
                  <a:pt x="841" y="141"/>
                  <a:pt x="841" y="141"/>
                </a:cubicBezTo>
                <a:cubicBezTo>
                  <a:pt x="835" y="148"/>
                  <a:pt x="824" y="165"/>
                  <a:pt x="820" y="173"/>
                </a:cubicBezTo>
                <a:cubicBezTo>
                  <a:pt x="797" y="215"/>
                  <a:pt x="766" y="284"/>
                  <a:pt x="766" y="309"/>
                </a:cubicBezTo>
                <a:cubicBezTo>
                  <a:pt x="766" y="321"/>
                  <a:pt x="767" y="336"/>
                  <a:pt x="768" y="346"/>
                </a:cubicBezTo>
                <a:cubicBezTo>
                  <a:pt x="770" y="346"/>
                  <a:pt x="771" y="347"/>
                  <a:pt x="772" y="347"/>
                </a:cubicBezTo>
                <a:cubicBezTo>
                  <a:pt x="791" y="353"/>
                  <a:pt x="813" y="361"/>
                  <a:pt x="820" y="378"/>
                </a:cubicBezTo>
                <a:cubicBezTo>
                  <a:pt x="823" y="386"/>
                  <a:pt x="823" y="394"/>
                  <a:pt x="819" y="402"/>
                </a:cubicBezTo>
                <a:cubicBezTo>
                  <a:pt x="817" y="404"/>
                  <a:pt x="815" y="407"/>
                  <a:pt x="812" y="409"/>
                </a:cubicBezTo>
                <a:cubicBezTo>
                  <a:pt x="815" y="411"/>
                  <a:pt x="818" y="414"/>
                  <a:pt x="821" y="416"/>
                </a:cubicBezTo>
                <a:cubicBezTo>
                  <a:pt x="838" y="430"/>
                  <a:pt x="864" y="451"/>
                  <a:pt x="847" y="475"/>
                </a:cubicBezTo>
                <a:cubicBezTo>
                  <a:pt x="844" y="482"/>
                  <a:pt x="835" y="489"/>
                  <a:pt x="825" y="497"/>
                </a:cubicBezTo>
                <a:cubicBezTo>
                  <a:pt x="815" y="505"/>
                  <a:pt x="803" y="514"/>
                  <a:pt x="800" y="524"/>
                </a:cubicBezTo>
                <a:cubicBezTo>
                  <a:pt x="800" y="526"/>
                  <a:pt x="800" y="534"/>
                  <a:pt x="799" y="544"/>
                </a:cubicBezTo>
                <a:cubicBezTo>
                  <a:pt x="799" y="587"/>
                  <a:pt x="798" y="615"/>
                  <a:pt x="773" y="615"/>
                </a:cubicBezTo>
                <a:cubicBezTo>
                  <a:pt x="764" y="615"/>
                  <a:pt x="764" y="615"/>
                  <a:pt x="764" y="615"/>
                </a:cubicBezTo>
                <a:lnTo>
                  <a:pt x="756" y="608"/>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8"/>
          <p:cNvSpPr>
            <a:spLocks/>
          </p:cNvSpPr>
          <p:nvPr/>
        </p:nvSpPr>
        <p:spPr bwMode="auto">
          <a:xfrm>
            <a:off x="12950825" y="10182226"/>
            <a:ext cx="184150" cy="147638"/>
          </a:xfrm>
          <a:custGeom>
            <a:avLst/>
            <a:gdLst>
              <a:gd name="T0" fmla="*/ 3 w 58"/>
              <a:gd name="T1" fmla="*/ 47 h 47"/>
              <a:gd name="T2" fmla="*/ 0 w 58"/>
              <a:gd name="T3" fmla="*/ 26 h 47"/>
              <a:gd name="T4" fmla="*/ 34 w 58"/>
              <a:gd name="T5" fmla="*/ 0 h 47"/>
              <a:gd name="T6" fmla="*/ 47 w 58"/>
              <a:gd name="T7" fmla="*/ 0 h 47"/>
              <a:gd name="T8" fmla="*/ 54 w 58"/>
              <a:gd name="T9" fmla="*/ 13 h 47"/>
              <a:gd name="T10" fmla="*/ 45 w 58"/>
              <a:gd name="T11" fmla="*/ 41 h 47"/>
              <a:gd name="T12" fmla="*/ 41 w 58"/>
              <a:gd name="T13" fmla="*/ 45 h 47"/>
              <a:gd name="T14" fmla="*/ 35 w 58"/>
              <a:gd name="T15" fmla="*/ 46 h 47"/>
              <a:gd name="T16" fmla="*/ 23 w 58"/>
              <a:gd name="T17" fmla="*/ 47 h 47"/>
              <a:gd name="T18" fmla="*/ 3 w 58"/>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47">
                <a:moveTo>
                  <a:pt x="3" y="47"/>
                </a:moveTo>
                <a:cubicBezTo>
                  <a:pt x="0" y="26"/>
                  <a:pt x="0" y="26"/>
                  <a:pt x="0" y="26"/>
                </a:cubicBezTo>
                <a:cubicBezTo>
                  <a:pt x="0" y="5"/>
                  <a:pt x="29" y="0"/>
                  <a:pt x="34" y="0"/>
                </a:cubicBezTo>
                <a:cubicBezTo>
                  <a:pt x="47" y="0"/>
                  <a:pt x="47" y="0"/>
                  <a:pt x="47" y="0"/>
                </a:cubicBezTo>
                <a:cubicBezTo>
                  <a:pt x="54" y="13"/>
                  <a:pt x="54" y="13"/>
                  <a:pt x="54" y="13"/>
                </a:cubicBezTo>
                <a:cubicBezTo>
                  <a:pt x="58" y="23"/>
                  <a:pt x="55" y="32"/>
                  <a:pt x="45" y="41"/>
                </a:cubicBezTo>
                <a:cubicBezTo>
                  <a:pt x="41" y="45"/>
                  <a:pt x="41" y="45"/>
                  <a:pt x="41" y="45"/>
                </a:cubicBezTo>
                <a:cubicBezTo>
                  <a:pt x="35" y="46"/>
                  <a:pt x="35" y="46"/>
                  <a:pt x="35" y="46"/>
                </a:cubicBezTo>
                <a:cubicBezTo>
                  <a:pt x="30" y="47"/>
                  <a:pt x="26" y="47"/>
                  <a:pt x="23" y="47"/>
                </a:cubicBezTo>
                <a:lnTo>
                  <a:pt x="3" y="47"/>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9"/>
          <p:cNvSpPr>
            <a:spLocks/>
          </p:cNvSpPr>
          <p:nvPr/>
        </p:nvSpPr>
        <p:spPr bwMode="auto">
          <a:xfrm>
            <a:off x="13985875" y="10285413"/>
            <a:ext cx="142875" cy="203200"/>
          </a:xfrm>
          <a:custGeom>
            <a:avLst/>
            <a:gdLst>
              <a:gd name="T0" fmla="*/ 2 w 45"/>
              <a:gd name="T1" fmla="*/ 44 h 64"/>
              <a:gd name="T2" fmla="*/ 1 w 45"/>
              <a:gd name="T3" fmla="*/ 44 h 64"/>
              <a:gd name="T4" fmla="*/ 1 w 45"/>
              <a:gd name="T5" fmla="*/ 25 h 64"/>
              <a:gd name="T6" fmla="*/ 7 w 45"/>
              <a:gd name="T7" fmla="*/ 6 h 64"/>
              <a:gd name="T8" fmla="*/ 13 w 45"/>
              <a:gd name="T9" fmla="*/ 0 h 64"/>
              <a:gd name="T10" fmla="*/ 22 w 45"/>
              <a:gd name="T11" fmla="*/ 0 h 64"/>
              <a:gd name="T12" fmla="*/ 36 w 45"/>
              <a:gd name="T13" fmla="*/ 0 h 64"/>
              <a:gd name="T14" fmla="*/ 42 w 45"/>
              <a:gd name="T15" fmla="*/ 14 h 64"/>
              <a:gd name="T16" fmla="*/ 34 w 45"/>
              <a:gd name="T17" fmla="*/ 40 h 64"/>
              <a:gd name="T18" fmla="*/ 2 w 45"/>
              <a:gd name="T19" fmla="*/ 64 h 64"/>
              <a:gd name="T20" fmla="*/ 2 w 45"/>
              <a:gd name="T21"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4">
                <a:moveTo>
                  <a:pt x="2" y="44"/>
                </a:moveTo>
                <a:cubicBezTo>
                  <a:pt x="1" y="44"/>
                  <a:pt x="1" y="44"/>
                  <a:pt x="1" y="44"/>
                </a:cubicBezTo>
                <a:cubicBezTo>
                  <a:pt x="1" y="25"/>
                  <a:pt x="1" y="25"/>
                  <a:pt x="1" y="25"/>
                </a:cubicBezTo>
                <a:cubicBezTo>
                  <a:pt x="0" y="17"/>
                  <a:pt x="3" y="11"/>
                  <a:pt x="7" y="6"/>
                </a:cubicBezTo>
                <a:cubicBezTo>
                  <a:pt x="13" y="0"/>
                  <a:pt x="13" y="0"/>
                  <a:pt x="13" y="0"/>
                </a:cubicBezTo>
                <a:cubicBezTo>
                  <a:pt x="22" y="0"/>
                  <a:pt x="22" y="0"/>
                  <a:pt x="22" y="0"/>
                </a:cubicBezTo>
                <a:cubicBezTo>
                  <a:pt x="36" y="0"/>
                  <a:pt x="36" y="0"/>
                  <a:pt x="36" y="0"/>
                </a:cubicBezTo>
                <a:cubicBezTo>
                  <a:pt x="42" y="14"/>
                  <a:pt x="42" y="14"/>
                  <a:pt x="42" y="14"/>
                </a:cubicBezTo>
                <a:cubicBezTo>
                  <a:pt x="45" y="23"/>
                  <a:pt x="42" y="34"/>
                  <a:pt x="34" y="40"/>
                </a:cubicBezTo>
                <a:cubicBezTo>
                  <a:pt x="2" y="64"/>
                  <a:pt x="2" y="64"/>
                  <a:pt x="2" y="64"/>
                </a:cubicBezTo>
                <a:lnTo>
                  <a:pt x="2" y="44"/>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0"/>
          <p:cNvSpPr>
            <a:spLocks/>
          </p:cNvSpPr>
          <p:nvPr/>
        </p:nvSpPr>
        <p:spPr bwMode="auto">
          <a:xfrm>
            <a:off x="14141450" y="10237788"/>
            <a:ext cx="180975" cy="136525"/>
          </a:xfrm>
          <a:custGeom>
            <a:avLst/>
            <a:gdLst>
              <a:gd name="T0" fmla="*/ 23 w 57"/>
              <a:gd name="T1" fmla="*/ 43 h 43"/>
              <a:gd name="T2" fmla="*/ 20 w 57"/>
              <a:gd name="T3" fmla="*/ 42 h 43"/>
              <a:gd name="T4" fmla="*/ 1 w 57"/>
              <a:gd name="T5" fmla="*/ 17 h 43"/>
              <a:gd name="T6" fmla="*/ 4 w 57"/>
              <a:gd name="T7" fmla="*/ 0 h 43"/>
              <a:gd name="T8" fmla="*/ 24 w 57"/>
              <a:gd name="T9" fmla="*/ 0 h 43"/>
              <a:gd name="T10" fmla="*/ 57 w 57"/>
              <a:gd name="T11" fmla="*/ 22 h 43"/>
              <a:gd name="T12" fmla="*/ 37 w 57"/>
              <a:gd name="T13" fmla="*/ 43 h 43"/>
              <a:gd name="T14" fmla="*/ 26 w 57"/>
              <a:gd name="T15" fmla="*/ 43 h 43"/>
              <a:gd name="T16" fmla="*/ 23 w 57"/>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43">
                <a:moveTo>
                  <a:pt x="23" y="43"/>
                </a:moveTo>
                <a:cubicBezTo>
                  <a:pt x="20" y="42"/>
                  <a:pt x="20" y="42"/>
                  <a:pt x="20" y="42"/>
                </a:cubicBezTo>
                <a:cubicBezTo>
                  <a:pt x="1" y="36"/>
                  <a:pt x="0" y="24"/>
                  <a:pt x="1" y="17"/>
                </a:cubicBezTo>
                <a:cubicBezTo>
                  <a:pt x="4" y="0"/>
                  <a:pt x="4" y="0"/>
                  <a:pt x="4" y="0"/>
                </a:cubicBezTo>
                <a:cubicBezTo>
                  <a:pt x="24" y="0"/>
                  <a:pt x="24" y="0"/>
                  <a:pt x="24" y="0"/>
                </a:cubicBezTo>
                <a:cubicBezTo>
                  <a:pt x="54" y="0"/>
                  <a:pt x="57" y="15"/>
                  <a:pt x="57" y="22"/>
                </a:cubicBezTo>
                <a:cubicBezTo>
                  <a:pt x="57" y="29"/>
                  <a:pt x="52" y="41"/>
                  <a:pt x="37" y="43"/>
                </a:cubicBezTo>
                <a:cubicBezTo>
                  <a:pt x="35" y="43"/>
                  <a:pt x="31" y="43"/>
                  <a:pt x="26" y="43"/>
                </a:cubicBezTo>
                <a:lnTo>
                  <a:pt x="23" y="43"/>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1"/>
          <p:cNvSpPr>
            <a:spLocks/>
          </p:cNvSpPr>
          <p:nvPr/>
        </p:nvSpPr>
        <p:spPr bwMode="auto">
          <a:xfrm>
            <a:off x="14366875" y="10198101"/>
            <a:ext cx="203200" cy="176213"/>
          </a:xfrm>
          <a:custGeom>
            <a:avLst/>
            <a:gdLst>
              <a:gd name="T0" fmla="*/ 30 w 64"/>
              <a:gd name="T1" fmla="*/ 56 h 56"/>
              <a:gd name="T2" fmla="*/ 0 w 64"/>
              <a:gd name="T3" fmla="*/ 31 h 56"/>
              <a:gd name="T4" fmla="*/ 0 w 64"/>
              <a:gd name="T5" fmla="*/ 31 h 56"/>
              <a:gd name="T6" fmla="*/ 35 w 64"/>
              <a:gd name="T7" fmla="*/ 0 h 56"/>
              <a:gd name="T8" fmla="*/ 42 w 64"/>
              <a:gd name="T9" fmla="*/ 0 h 56"/>
              <a:gd name="T10" fmla="*/ 50 w 64"/>
              <a:gd name="T11" fmla="*/ 5 h 56"/>
              <a:gd name="T12" fmla="*/ 53 w 64"/>
              <a:gd name="T13" fmla="*/ 7 h 56"/>
              <a:gd name="T14" fmla="*/ 55 w 64"/>
              <a:gd name="T15" fmla="*/ 10 h 56"/>
              <a:gd name="T16" fmla="*/ 57 w 64"/>
              <a:gd name="T17" fmla="*/ 41 h 56"/>
              <a:gd name="T18" fmla="*/ 30 w 64"/>
              <a:gd name="T1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56">
                <a:moveTo>
                  <a:pt x="30" y="56"/>
                </a:moveTo>
                <a:cubicBezTo>
                  <a:pt x="12" y="56"/>
                  <a:pt x="0" y="46"/>
                  <a:pt x="0" y="31"/>
                </a:cubicBezTo>
                <a:cubicBezTo>
                  <a:pt x="0" y="31"/>
                  <a:pt x="0" y="31"/>
                  <a:pt x="0" y="31"/>
                </a:cubicBezTo>
                <a:cubicBezTo>
                  <a:pt x="0" y="15"/>
                  <a:pt x="20" y="0"/>
                  <a:pt x="35" y="0"/>
                </a:cubicBezTo>
                <a:cubicBezTo>
                  <a:pt x="42" y="0"/>
                  <a:pt x="42" y="0"/>
                  <a:pt x="42" y="0"/>
                </a:cubicBezTo>
                <a:cubicBezTo>
                  <a:pt x="50" y="5"/>
                  <a:pt x="50" y="5"/>
                  <a:pt x="50" y="5"/>
                </a:cubicBezTo>
                <a:cubicBezTo>
                  <a:pt x="53" y="7"/>
                  <a:pt x="53" y="7"/>
                  <a:pt x="53" y="7"/>
                </a:cubicBezTo>
                <a:cubicBezTo>
                  <a:pt x="55" y="10"/>
                  <a:pt x="55" y="10"/>
                  <a:pt x="55" y="10"/>
                </a:cubicBezTo>
                <a:cubicBezTo>
                  <a:pt x="64" y="25"/>
                  <a:pt x="60" y="36"/>
                  <a:pt x="57" y="41"/>
                </a:cubicBezTo>
                <a:cubicBezTo>
                  <a:pt x="52" y="50"/>
                  <a:pt x="42" y="56"/>
                  <a:pt x="30" y="56"/>
                </a:cubicBez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2"/>
          <p:cNvSpPr>
            <a:spLocks/>
          </p:cNvSpPr>
          <p:nvPr/>
        </p:nvSpPr>
        <p:spPr bwMode="auto">
          <a:xfrm>
            <a:off x="14579600" y="10150476"/>
            <a:ext cx="157162" cy="128588"/>
          </a:xfrm>
          <a:custGeom>
            <a:avLst/>
            <a:gdLst>
              <a:gd name="T0" fmla="*/ 3 w 49"/>
              <a:gd name="T1" fmla="*/ 41 h 41"/>
              <a:gd name="T2" fmla="*/ 0 w 49"/>
              <a:gd name="T3" fmla="*/ 21 h 41"/>
              <a:gd name="T4" fmla="*/ 28 w 49"/>
              <a:gd name="T5" fmla="*/ 0 h 41"/>
              <a:gd name="T6" fmla="*/ 46 w 49"/>
              <a:gd name="T7" fmla="*/ 0 h 41"/>
              <a:gd name="T8" fmla="*/ 48 w 49"/>
              <a:gd name="T9" fmla="*/ 18 h 41"/>
              <a:gd name="T10" fmla="*/ 26 w 49"/>
              <a:gd name="T11" fmla="*/ 41 h 41"/>
              <a:gd name="T12" fmla="*/ 24 w 49"/>
              <a:gd name="T13" fmla="*/ 41 h 41"/>
              <a:gd name="T14" fmla="*/ 3 w 49"/>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1">
                <a:moveTo>
                  <a:pt x="3" y="41"/>
                </a:moveTo>
                <a:cubicBezTo>
                  <a:pt x="0" y="21"/>
                  <a:pt x="0" y="21"/>
                  <a:pt x="0" y="21"/>
                </a:cubicBezTo>
                <a:cubicBezTo>
                  <a:pt x="0" y="15"/>
                  <a:pt x="2" y="0"/>
                  <a:pt x="28" y="0"/>
                </a:cubicBezTo>
                <a:cubicBezTo>
                  <a:pt x="46" y="0"/>
                  <a:pt x="46" y="0"/>
                  <a:pt x="46" y="0"/>
                </a:cubicBezTo>
                <a:cubicBezTo>
                  <a:pt x="48" y="18"/>
                  <a:pt x="48" y="18"/>
                  <a:pt x="48" y="18"/>
                </a:cubicBezTo>
                <a:cubicBezTo>
                  <a:pt x="49" y="31"/>
                  <a:pt x="42" y="38"/>
                  <a:pt x="26" y="41"/>
                </a:cubicBezTo>
                <a:cubicBezTo>
                  <a:pt x="24" y="41"/>
                  <a:pt x="24" y="41"/>
                  <a:pt x="24" y="41"/>
                </a:cubicBezTo>
                <a:lnTo>
                  <a:pt x="3" y="41"/>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3"/>
          <p:cNvSpPr>
            <a:spLocks/>
          </p:cNvSpPr>
          <p:nvPr/>
        </p:nvSpPr>
        <p:spPr bwMode="auto">
          <a:xfrm>
            <a:off x="14617700" y="10093326"/>
            <a:ext cx="153987" cy="131763"/>
          </a:xfrm>
          <a:custGeom>
            <a:avLst/>
            <a:gdLst>
              <a:gd name="T0" fmla="*/ 20 w 97"/>
              <a:gd name="T1" fmla="*/ 83 h 83"/>
              <a:gd name="T2" fmla="*/ 8 w 97"/>
              <a:gd name="T3" fmla="*/ 52 h 83"/>
              <a:gd name="T4" fmla="*/ 0 w 97"/>
              <a:gd name="T5" fmla="*/ 22 h 83"/>
              <a:gd name="T6" fmla="*/ 36 w 97"/>
              <a:gd name="T7" fmla="*/ 2 h 83"/>
              <a:gd name="T8" fmla="*/ 44 w 97"/>
              <a:gd name="T9" fmla="*/ 0 h 83"/>
              <a:gd name="T10" fmla="*/ 81 w 97"/>
              <a:gd name="T11" fmla="*/ 0 h 83"/>
              <a:gd name="T12" fmla="*/ 83 w 97"/>
              <a:gd name="T13" fmla="*/ 4 h 83"/>
              <a:gd name="T14" fmla="*/ 97 w 97"/>
              <a:gd name="T15" fmla="*/ 4 h 83"/>
              <a:gd name="T16" fmla="*/ 97 w 97"/>
              <a:gd name="T17" fmla="*/ 83 h 83"/>
              <a:gd name="T18" fmla="*/ 52 w 97"/>
              <a:gd name="T19" fmla="*/ 83 h 83"/>
              <a:gd name="T20" fmla="*/ 20 w 97"/>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83">
                <a:moveTo>
                  <a:pt x="20" y="83"/>
                </a:moveTo>
                <a:lnTo>
                  <a:pt x="8" y="52"/>
                </a:lnTo>
                <a:lnTo>
                  <a:pt x="0" y="22"/>
                </a:lnTo>
                <a:lnTo>
                  <a:pt x="36" y="2"/>
                </a:lnTo>
                <a:lnTo>
                  <a:pt x="44" y="0"/>
                </a:lnTo>
                <a:lnTo>
                  <a:pt x="81" y="0"/>
                </a:lnTo>
                <a:lnTo>
                  <a:pt x="83" y="4"/>
                </a:lnTo>
                <a:lnTo>
                  <a:pt x="97" y="4"/>
                </a:lnTo>
                <a:lnTo>
                  <a:pt x="97" y="83"/>
                </a:lnTo>
                <a:lnTo>
                  <a:pt x="52" y="83"/>
                </a:lnTo>
                <a:lnTo>
                  <a:pt x="20" y="83"/>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4"/>
          <p:cNvSpPr>
            <a:spLocks/>
          </p:cNvSpPr>
          <p:nvPr/>
        </p:nvSpPr>
        <p:spPr bwMode="auto">
          <a:xfrm>
            <a:off x="14462125" y="10247313"/>
            <a:ext cx="174625" cy="238125"/>
          </a:xfrm>
          <a:custGeom>
            <a:avLst/>
            <a:gdLst>
              <a:gd name="T0" fmla="*/ 28 w 55"/>
              <a:gd name="T1" fmla="*/ 75 h 75"/>
              <a:gd name="T2" fmla="*/ 23 w 55"/>
              <a:gd name="T3" fmla="*/ 72 h 75"/>
              <a:gd name="T4" fmla="*/ 0 w 55"/>
              <a:gd name="T5" fmla="*/ 33 h 75"/>
              <a:gd name="T6" fmla="*/ 0 w 55"/>
              <a:gd name="T7" fmla="*/ 31 h 75"/>
              <a:gd name="T8" fmla="*/ 0 w 55"/>
              <a:gd name="T9" fmla="*/ 29 h 75"/>
              <a:gd name="T10" fmla="*/ 26 w 55"/>
              <a:gd name="T11" fmla="*/ 0 h 75"/>
              <a:gd name="T12" fmla="*/ 55 w 55"/>
              <a:gd name="T13" fmla="*/ 49 h 75"/>
              <a:gd name="T14" fmla="*/ 55 w 55"/>
              <a:gd name="T15" fmla="*/ 52 h 75"/>
              <a:gd name="T16" fmla="*/ 54 w 55"/>
              <a:gd name="T17" fmla="*/ 58 h 75"/>
              <a:gd name="T18" fmla="*/ 50 w 55"/>
              <a:gd name="T19" fmla="*/ 73 h 75"/>
              <a:gd name="T20" fmla="*/ 34 w 55"/>
              <a:gd name="T21" fmla="*/ 75 h 75"/>
              <a:gd name="T22" fmla="*/ 28 w 55"/>
              <a:gd name="T2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75">
                <a:moveTo>
                  <a:pt x="28" y="75"/>
                </a:moveTo>
                <a:cubicBezTo>
                  <a:pt x="23" y="72"/>
                  <a:pt x="23" y="72"/>
                  <a:pt x="23" y="72"/>
                </a:cubicBezTo>
                <a:cubicBezTo>
                  <a:pt x="2" y="62"/>
                  <a:pt x="0" y="49"/>
                  <a:pt x="0" y="33"/>
                </a:cubicBezTo>
                <a:cubicBezTo>
                  <a:pt x="0" y="31"/>
                  <a:pt x="0" y="31"/>
                  <a:pt x="0" y="31"/>
                </a:cubicBezTo>
                <a:cubicBezTo>
                  <a:pt x="0" y="29"/>
                  <a:pt x="0" y="29"/>
                  <a:pt x="0" y="29"/>
                </a:cubicBezTo>
                <a:cubicBezTo>
                  <a:pt x="2" y="22"/>
                  <a:pt x="7" y="0"/>
                  <a:pt x="26" y="0"/>
                </a:cubicBezTo>
                <a:cubicBezTo>
                  <a:pt x="54" y="0"/>
                  <a:pt x="55" y="44"/>
                  <a:pt x="55" y="49"/>
                </a:cubicBezTo>
                <a:cubicBezTo>
                  <a:pt x="55" y="52"/>
                  <a:pt x="55" y="52"/>
                  <a:pt x="55" y="52"/>
                </a:cubicBezTo>
                <a:cubicBezTo>
                  <a:pt x="54" y="58"/>
                  <a:pt x="54" y="58"/>
                  <a:pt x="54" y="58"/>
                </a:cubicBezTo>
                <a:cubicBezTo>
                  <a:pt x="50" y="73"/>
                  <a:pt x="50" y="73"/>
                  <a:pt x="50" y="73"/>
                </a:cubicBezTo>
                <a:cubicBezTo>
                  <a:pt x="34" y="75"/>
                  <a:pt x="34" y="75"/>
                  <a:pt x="34" y="75"/>
                </a:cubicBezTo>
                <a:lnTo>
                  <a:pt x="28" y="75"/>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5"/>
          <p:cNvSpPr>
            <a:spLocks/>
          </p:cNvSpPr>
          <p:nvPr/>
        </p:nvSpPr>
        <p:spPr bwMode="auto">
          <a:xfrm>
            <a:off x="14503400" y="10367963"/>
            <a:ext cx="168275" cy="177800"/>
          </a:xfrm>
          <a:custGeom>
            <a:avLst/>
            <a:gdLst>
              <a:gd name="T0" fmla="*/ 27 w 53"/>
              <a:gd name="T1" fmla="*/ 56 h 56"/>
              <a:gd name="T2" fmla="*/ 8 w 53"/>
              <a:gd name="T3" fmla="*/ 53 h 56"/>
              <a:gd name="T4" fmla="*/ 8 w 53"/>
              <a:gd name="T5" fmla="*/ 43 h 56"/>
              <a:gd name="T6" fmla="*/ 2 w 53"/>
              <a:gd name="T7" fmla="*/ 36 h 56"/>
              <a:gd name="T8" fmla="*/ 0 w 53"/>
              <a:gd name="T9" fmla="*/ 27 h 56"/>
              <a:gd name="T10" fmla="*/ 23 w 53"/>
              <a:gd name="T11" fmla="*/ 0 h 56"/>
              <a:gd name="T12" fmla="*/ 53 w 53"/>
              <a:gd name="T13" fmla="*/ 33 h 56"/>
              <a:gd name="T14" fmla="*/ 29 w 53"/>
              <a:gd name="T15" fmla="*/ 56 h 56"/>
              <a:gd name="T16" fmla="*/ 27 w 53"/>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6">
                <a:moveTo>
                  <a:pt x="27" y="56"/>
                </a:moveTo>
                <a:cubicBezTo>
                  <a:pt x="8" y="53"/>
                  <a:pt x="8" y="53"/>
                  <a:pt x="8" y="53"/>
                </a:cubicBezTo>
                <a:cubicBezTo>
                  <a:pt x="8" y="43"/>
                  <a:pt x="8" y="43"/>
                  <a:pt x="8" y="43"/>
                </a:cubicBezTo>
                <a:cubicBezTo>
                  <a:pt x="7" y="42"/>
                  <a:pt x="2" y="36"/>
                  <a:pt x="2" y="36"/>
                </a:cubicBezTo>
                <a:cubicBezTo>
                  <a:pt x="0" y="27"/>
                  <a:pt x="0" y="27"/>
                  <a:pt x="0" y="27"/>
                </a:cubicBezTo>
                <a:cubicBezTo>
                  <a:pt x="0" y="5"/>
                  <a:pt x="15" y="0"/>
                  <a:pt x="23" y="0"/>
                </a:cubicBezTo>
                <a:cubicBezTo>
                  <a:pt x="41" y="0"/>
                  <a:pt x="53" y="20"/>
                  <a:pt x="53" y="33"/>
                </a:cubicBezTo>
                <a:cubicBezTo>
                  <a:pt x="53" y="46"/>
                  <a:pt x="42" y="56"/>
                  <a:pt x="29" y="56"/>
                </a:cubicBezTo>
                <a:lnTo>
                  <a:pt x="27" y="56"/>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6"/>
          <p:cNvSpPr>
            <a:spLocks/>
          </p:cNvSpPr>
          <p:nvPr/>
        </p:nvSpPr>
        <p:spPr bwMode="auto">
          <a:xfrm>
            <a:off x="14681200" y="9921876"/>
            <a:ext cx="188912" cy="187325"/>
          </a:xfrm>
          <a:custGeom>
            <a:avLst/>
            <a:gdLst>
              <a:gd name="T0" fmla="*/ 21 w 59"/>
              <a:gd name="T1" fmla="*/ 59 h 59"/>
              <a:gd name="T2" fmla="*/ 14 w 59"/>
              <a:gd name="T3" fmla="*/ 56 h 59"/>
              <a:gd name="T4" fmla="*/ 12 w 59"/>
              <a:gd name="T5" fmla="*/ 54 h 59"/>
              <a:gd name="T6" fmla="*/ 1 w 59"/>
              <a:gd name="T7" fmla="*/ 54 h 59"/>
              <a:gd name="T8" fmla="*/ 1 w 59"/>
              <a:gd name="T9" fmla="*/ 38 h 59"/>
              <a:gd name="T10" fmla="*/ 1 w 59"/>
              <a:gd name="T11" fmla="*/ 26 h 59"/>
              <a:gd name="T12" fmla="*/ 1 w 59"/>
              <a:gd name="T13" fmla="*/ 14 h 59"/>
              <a:gd name="T14" fmla="*/ 7 w 59"/>
              <a:gd name="T15" fmla="*/ 14 h 59"/>
              <a:gd name="T16" fmla="*/ 32 w 59"/>
              <a:gd name="T17" fmla="*/ 0 h 59"/>
              <a:gd name="T18" fmla="*/ 40 w 59"/>
              <a:gd name="T19" fmla="*/ 0 h 59"/>
              <a:gd name="T20" fmla="*/ 46 w 59"/>
              <a:gd name="T21" fmla="*/ 5 h 59"/>
              <a:gd name="T22" fmla="*/ 56 w 59"/>
              <a:gd name="T23" fmla="*/ 31 h 59"/>
              <a:gd name="T24" fmla="*/ 41 w 59"/>
              <a:gd name="T25" fmla="*/ 54 h 59"/>
              <a:gd name="T26" fmla="*/ 41 w 59"/>
              <a:gd name="T27" fmla="*/ 54 h 59"/>
              <a:gd name="T28" fmla="*/ 40 w 59"/>
              <a:gd name="T29" fmla="*/ 54 h 59"/>
              <a:gd name="T30" fmla="*/ 26 w 59"/>
              <a:gd name="T31" fmla="*/ 59 h 59"/>
              <a:gd name="T32" fmla="*/ 21 w 59"/>
              <a:gd name="T33"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21" y="59"/>
                </a:moveTo>
                <a:cubicBezTo>
                  <a:pt x="14" y="56"/>
                  <a:pt x="14" y="56"/>
                  <a:pt x="14" y="56"/>
                </a:cubicBezTo>
                <a:cubicBezTo>
                  <a:pt x="12" y="54"/>
                  <a:pt x="12" y="54"/>
                  <a:pt x="12" y="54"/>
                </a:cubicBezTo>
                <a:cubicBezTo>
                  <a:pt x="1" y="54"/>
                  <a:pt x="1" y="54"/>
                  <a:pt x="1" y="54"/>
                </a:cubicBezTo>
                <a:cubicBezTo>
                  <a:pt x="1" y="38"/>
                  <a:pt x="1" y="38"/>
                  <a:pt x="1" y="38"/>
                </a:cubicBezTo>
                <a:cubicBezTo>
                  <a:pt x="0" y="34"/>
                  <a:pt x="0" y="30"/>
                  <a:pt x="1" y="26"/>
                </a:cubicBezTo>
                <a:cubicBezTo>
                  <a:pt x="1" y="14"/>
                  <a:pt x="1" y="14"/>
                  <a:pt x="1" y="14"/>
                </a:cubicBezTo>
                <a:cubicBezTo>
                  <a:pt x="7" y="14"/>
                  <a:pt x="7" y="14"/>
                  <a:pt x="7" y="14"/>
                </a:cubicBezTo>
                <a:cubicBezTo>
                  <a:pt x="12" y="7"/>
                  <a:pt x="21" y="0"/>
                  <a:pt x="32" y="0"/>
                </a:cubicBezTo>
                <a:cubicBezTo>
                  <a:pt x="40" y="0"/>
                  <a:pt x="40" y="0"/>
                  <a:pt x="40" y="0"/>
                </a:cubicBezTo>
                <a:cubicBezTo>
                  <a:pt x="46" y="5"/>
                  <a:pt x="46" y="5"/>
                  <a:pt x="46" y="5"/>
                </a:cubicBezTo>
                <a:cubicBezTo>
                  <a:pt x="53" y="9"/>
                  <a:pt x="59" y="18"/>
                  <a:pt x="56" y="31"/>
                </a:cubicBezTo>
                <a:cubicBezTo>
                  <a:pt x="54" y="40"/>
                  <a:pt x="49" y="48"/>
                  <a:pt x="41" y="54"/>
                </a:cubicBezTo>
                <a:cubicBezTo>
                  <a:pt x="41" y="54"/>
                  <a:pt x="41" y="54"/>
                  <a:pt x="41" y="54"/>
                </a:cubicBezTo>
                <a:cubicBezTo>
                  <a:pt x="40" y="54"/>
                  <a:pt x="40" y="54"/>
                  <a:pt x="40" y="54"/>
                </a:cubicBezTo>
                <a:cubicBezTo>
                  <a:pt x="36" y="57"/>
                  <a:pt x="31" y="59"/>
                  <a:pt x="26" y="59"/>
                </a:cubicBezTo>
                <a:lnTo>
                  <a:pt x="21" y="59"/>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37"/>
          <p:cNvSpPr>
            <a:spLocks/>
          </p:cNvSpPr>
          <p:nvPr/>
        </p:nvSpPr>
        <p:spPr bwMode="auto">
          <a:xfrm>
            <a:off x="8780463" y="9848851"/>
            <a:ext cx="203200" cy="212725"/>
          </a:xfrm>
          <a:custGeom>
            <a:avLst/>
            <a:gdLst>
              <a:gd name="T0" fmla="*/ 33 w 64"/>
              <a:gd name="T1" fmla="*/ 67 h 67"/>
              <a:gd name="T2" fmla="*/ 1 w 64"/>
              <a:gd name="T3" fmla="*/ 31 h 67"/>
              <a:gd name="T4" fmla="*/ 38 w 64"/>
              <a:gd name="T5" fmla="*/ 0 h 67"/>
              <a:gd name="T6" fmla="*/ 48 w 64"/>
              <a:gd name="T7" fmla="*/ 0 h 67"/>
              <a:gd name="T8" fmla="*/ 56 w 64"/>
              <a:gd name="T9" fmla="*/ 9 h 67"/>
              <a:gd name="T10" fmla="*/ 61 w 64"/>
              <a:gd name="T11" fmla="*/ 26 h 67"/>
              <a:gd name="T12" fmla="*/ 56 w 64"/>
              <a:gd name="T13" fmla="*/ 59 h 67"/>
              <a:gd name="T14" fmla="*/ 50 w 64"/>
              <a:gd name="T15" fmla="*/ 66 h 67"/>
              <a:gd name="T16" fmla="*/ 37 w 64"/>
              <a:gd name="T17" fmla="*/ 67 h 67"/>
              <a:gd name="T18" fmla="*/ 36 w 64"/>
              <a:gd name="T19" fmla="*/ 67 h 67"/>
              <a:gd name="T20" fmla="*/ 33 w 64"/>
              <a:gd name="T2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67">
                <a:moveTo>
                  <a:pt x="33" y="67"/>
                </a:moveTo>
                <a:cubicBezTo>
                  <a:pt x="0" y="58"/>
                  <a:pt x="1" y="37"/>
                  <a:pt x="1" y="31"/>
                </a:cubicBezTo>
                <a:cubicBezTo>
                  <a:pt x="4" y="14"/>
                  <a:pt x="23" y="0"/>
                  <a:pt x="38" y="0"/>
                </a:cubicBezTo>
                <a:cubicBezTo>
                  <a:pt x="48" y="0"/>
                  <a:pt x="48" y="0"/>
                  <a:pt x="48" y="0"/>
                </a:cubicBezTo>
                <a:cubicBezTo>
                  <a:pt x="56" y="9"/>
                  <a:pt x="56" y="9"/>
                  <a:pt x="56" y="9"/>
                </a:cubicBezTo>
                <a:cubicBezTo>
                  <a:pt x="60" y="13"/>
                  <a:pt x="61" y="20"/>
                  <a:pt x="61" y="26"/>
                </a:cubicBezTo>
                <a:cubicBezTo>
                  <a:pt x="62" y="37"/>
                  <a:pt x="64" y="49"/>
                  <a:pt x="56" y="59"/>
                </a:cubicBezTo>
                <a:cubicBezTo>
                  <a:pt x="50" y="66"/>
                  <a:pt x="50" y="66"/>
                  <a:pt x="50" y="66"/>
                </a:cubicBezTo>
                <a:cubicBezTo>
                  <a:pt x="37" y="67"/>
                  <a:pt x="37" y="67"/>
                  <a:pt x="37" y="67"/>
                </a:cubicBezTo>
                <a:cubicBezTo>
                  <a:pt x="36" y="67"/>
                  <a:pt x="36" y="67"/>
                  <a:pt x="36" y="67"/>
                </a:cubicBezTo>
                <a:lnTo>
                  <a:pt x="33" y="67"/>
                </a:lnTo>
                <a:close/>
              </a:path>
            </a:pathLst>
          </a:custGeom>
          <a:solidFill>
            <a:schemeClr val="accent3"/>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8"/>
          <p:cNvSpPr>
            <a:spLocks/>
          </p:cNvSpPr>
          <p:nvPr/>
        </p:nvSpPr>
        <p:spPr bwMode="auto">
          <a:xfrm>
            <a:off x="8866188" y="9934576"/>
            <a:ext cx="244475" cy="276225"/>
          </a:xfrm>
          <a:custGeom>
            <a:avLst/>
            <a:gdLst>
              <a:gd name="T0" fmla="*/ 48 w 77"/>
              <a:gd name="T1" fmla="*/ 87 h 87"/>
              <a:gd name="T2" fmla="*/ 17 w 77"/>
              <a:gd name="T3" fmla="*/ 57 h 87"/>
              <a:gd name="T4" fmla="*/ 13 w 77"/>
              <a:gd name="T5" fmla="*/ 44 h 87"/>
              <a:gd name="T6" fmla="*/ 13 w 77"/>
              <a:gd name="T7" fmla="*/ 43 h 87"/>
              <a:gd name="T8" fmla="*/ 0 w 77"/>
              <a:gd name="T9" fmla="*/ 33 h 87"/>
              <a:gd name="T10" fmla="*/ 12 w 77"/>
              <a:gd name="T11" fmla="*/ 17 h 87"/>
              <a:gd name="T12" fmla="*/ 43 w 77"/>
              <a:gd name="T13" fmla="*/ 0 h 87"/>
              <a:gd name="T14" fmla="*/ 66 w 77"/>
              <a:gd name="T15" fmla="*/ 12 h 87"/>
              <a:gd name="T16" fmla="*/ 71 w 77"/>
              <a:gd name="T17" fmla="*/ 71 h 87"/>
              <a:gd name="T18" fmla="*/ 69 w 77"/>
              <a:gd name="T19" fmla="*/ 79 h 87"/>
              <a:gd name="T20" fmla="*/ 63 w 77"/>
              <a:gd name="T21" fmla="*/ 83 h 87"/>
              <a:gd name="T22" fmla="*/ 48 w 77"/>
              <a:gd name="T2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87">
                <a:moveTo>
                  <a:pt x="48" y="87"/>
                </a:moveTo>
                <a:cubicBezTo>
                  <a:pt x="28" y="87"/>
                  <a:pt x="20" y="67"/>
                  <a:pt x="17" y="57"/>
                </a:cubicBezTo>
                <a:cubicBezTo>
                  <a:pt x="14" y="51"/>
                  <a:pt x="14" y="48"/>
                  <a:pt x="13" y="44"/>
                </a:cubicBezTo>
                <a:cubicBezTo>
                  <a:pt x="13" y="44"/>
                  <a:pt x="13" y="43"/>
                  <a:pt x="13" y="43"/>
                </a:cubicBezTo>
                <a:cubicBezTo>
                  <a:pt x="0" y="33"/>
                  <a:pt x="0" y="33"/>
                  <a:pt x="0" y="33"/>
                </a:cubicBezTo>
                <a:cubicBezTo>
                  <a:pt x="12" y="17"/>
                  <a:pt x="12" y="17"/>
                  <a:pt x="12" y="17"/>
                </a:cubicBezTo>
                <a:cubicBezTo>
                  <a:pt x="22" y="6"/>
                  <a:pt x="32" y="0"/>
                  <a:pt x="43" y="0"/>
                </a:cubicBezTo>
                <a:cubicBezTo>
                  <a:pt x="52" y="0"/>
                  <a:pt x="60" y="4"/>
                  <a:pt x="66" y="12"/>
                </a:cubicBezTo>
                <a:cubicBezTo>
                  <a:pt x="77" y="27"/>
                  <a:pt x="77" y="53"/>
                  <a:pt x="71" y="71"/>
                </a:cubicBezTo>
                <a:cubicBezTo>
                  <a:pt x="69" y="79"/>
                  <a:pt x="69" y="79"/>
                  <a:pt x="69" y="79"/>
                </a:cubicBezTo>
                <a:cubicBezTo>
                  <a:pt x="63" y="83"/>
                  <a:pt x="63" y="83"/>
                  <a:pt x="63" y="83"/>
                </a:cubicBezTo>
                <a:cubicBezTo>
                  <a:pt x="58" y="86"/>
                  <a:pt x="53" y="87"/>
                  <a:pt x="48" y="87"/>
                </a:cubicBezTo>
                <a:close/>
              </a:path>
            </a:pathLst>
          </a:custGeom>
          <a:solidFill>
            <a:schemeClr val="accent3"/>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39"/>
          <p:cNvSpPr>
            <a:spLocks/>
          </p:cNvSpPr>
          <p:nvPr/>
        </p:nvSpPr>
        <p:spPr bwMode="auto">
          <a:xfrm>
            <a:off x="8685213" y="7624763"/>
            <a:ext cx="1552575" cy="2651125"/>
          </a:xfrm>
          <a:custGeom>
            <a:avLst/>
            <a:gdLst>
              <a:gd name="T0" fmla="*/ 153 w 488"/>
              <a:gd name="T1" fmla="*/ 819 h 838"/>
              <a:gd name="T2" fmla="*/ 121 w 488"/>
              <a:gd name="T3" fmla="*/ 804 h 838"/>
              <a:gd name="T4" fmla="*/ 81 w 488"/>
              <a:gd name="T5" fmla="*/ 678 h 838"/>
              <a:gd name="T6" fmla="*/ 74 w 488"/>
              <a:gd name="T7" fmla="*/ 617 h 838"/>
              <a:gd name="T8" fmla="*/ 76 w 488"/>
              <a:gd name="T9" fmla="*/ 614 h 838"/>
              <a:gd name="T10" fmla="*/ 108 w 488"/>
              <a:gd name="T11" fmla="*/ 525 h 838"/>
              <a:gd name="T12" fmla="*/ 109 w 488"/>
              <a:gd name="T13" fmla="*/ 515 h 838"/>
              <a:gd name="T14" fmla="*/ 100 w 488"/>
              <a:gd name="T15" fmla="*/ 516 h 838"/>
              <a:gd name="T16" fmla="*/ 84 w 488"/>
              <a:gd name="T17" fmla="*/ 508 h 838"/>
              <a:gd name="T18" fmla="*/ 79 w 488"/>
              <a:gd name="T19" fmla="*/ 483 h 838"/>
              <a:gd name="T20" fmla="*/ 71 w 488"/>
              <a:gd name="T21" fmla="*/ 449 h 838"/>
              <a:gd name="T22" fmla="*/ 74 w 488"/>
              <a:gd name="T23" fmla="*/ 444 h 838"/>
              <a:gd name="T24" fmla="*/ 86 w 488"/>
              <a:gd name="T25" fmla="*/ 412 h 838"/>
              <a:gd name="T26" fmla="*/ 43 w 488"/>
              <a:gd name="T27" fmla="*/ 290 h 838"/>
              <a:gd name="T28" fmla="*/ 36 w 488"/>
              <a:gd name="T29" fmla="*/ 280 h 838"/>
              <a:gd name="T30" fmla="*/ 14 w 488"/>
              <a:gd name="T31" fmla="*/ 272 h 838"/>
              <a:gd name="T32" fmla="*/ 14 w 488"/>
              <a:gd name="T33" fmla="*/ 123 h 838"/>
              <a:gd name="T34" fmla="*/ 29 w 488"/>
              <a:gd name="T35" fmla="*/ 69 h 838"/>
              <a:gd name="T36" fmla="*/ 126 w 488"/>
              <a:gd name="T37" fmla="*/ 158 h 838"/>
              <a:gd name="T38" fmla="*/ 168 w 488"/>
              <a:gd name="T39" fmla="*/ 114 h 838"/>
              <a:gd name="T40" fmla="*/ 194 w 488"/>
              <a:gd name="T41" fmla="*/ 90 h 838"/>
              <a:gd name="T42" fmla="*/ 221 w 488"/>
              <a:gd name="T43" fmla="*/ 66 h 838"/>
              <a:gd name="T44" fmla="*/ 259 w 488"/>
              <a:gd name="T45" fmla="*/ 43 h 838"/>
              <a:gd name="T46" fmla="*/ 260 w 488"/>
              <a:gd name="T47" fmla="*/ 33 h 838"/>
              <a:gd name="T48" fmla="*/ 279 w 488"/>
              <a:gd name="T49" fmla="*/ 27 h 838"/>
              <a:gd name="T50" fmla="*/ 294 w 488"/>
              <a:gd name="T51" fmla="*/ 0 h 838"/>
              <a:gd name="T52" fmla="*/ 371 w 488"/>
              <a:gd name="T53" fmla="*/ 36 h 838"/>
              <a:gd name="T54" fmla="*/ 392 w 488"/>
              <a:gd name="T55" fmla="*/ 48 h 838"/>
              <a:gd name="T56" fmla="*/ 404 w 488"/>
              <a:gd name="T57" fmla="*/ 74 h 838"/>
              <a:gd name="T58" fmla="*/ 408 w 488"/>
              <a:gd name="T59" fmla="*/ 84 h 838"/>
              <a:gd name="T60" fmla="*/ 408 w 488"/>
              <a:gd name="T61" fmla="*/ 103 h 838"/>
              <a:gd name="T62" fmla="*/ 411 w 488"/>
              <a:gd name="T63" fmla="*/ 114 h 838"/>
              <a:gd name="T64" fmla="*/ 421 w 488"/>
              <a:gd name="T65" fmla="*/ 123 h 838"/>
              <a:gd name="T66" fmla="*/ 443 w 488"/>
              <a:gd name="T67" fmla="*/ 145 h 838"/>
              <a:gd name="T68" fmla="*/ 477 w 488"/>
              <a:gd name="T69" fmla="*/ 250 h 838"/>
              <a:gd name="T70" fmla="*/ 434 w 488"/>
              <a:gd name="T71" fmla="*/ 378 h 838"/>
              <a:gd name="T72" fmla="*/ 440 w 488"/>
              <a:gd name="T73" fmla="*/ 383 h 838"/>
              <a:gd name="T74" fmla="*/ 454 w 488"/>
              <a:gd name="T75" fmla="*/ 396 h 838"/>
              <a:gd name="T76" fmla="*/ 459 w 488"/>
              <a:gd name="T77" fmla="*/ 411 h 838"/>
              <a:gd name="T78" fmla="*/ 459 w 488"/>
              <a:gd name="T79" fmla="*/ 422 h 838"/>
              <a:gd name="T80" fmla="*/ 449 w 488"/>
              <a:gd name="T81" fmla="*/ 481 h 838"/>
              <a:gd name="T82" fmla="*/ 449 w 488"/>
              <a:gd name="T83" fmla="*/ 502 h 838"/>
              <a:gd name="T84" fmla="*/ 439 w 488"/>
              <a:gd name="T85" fmla="*/ 597 h 838"/>
              <a:gd name="T86" fmla="*/ 429 w 488"/>
              <a:gd name="T87" fmla="*/ 693 h 838"/>
              <a:gd name="T88" fmla="*/ 430 w 488"/>
              <a:gd name="T89" fmla="*/ 702 h 838"/>
              <a:gd name="T90" fmla="*/ 421 w 488"/>
              <a:gd name="T91" fmla="*/ 743 h 838"/>
              <a:gd name="T92" fmla="*/ 414 w 488"/>
              <a:gd name="T93" fmla="*/ 760 h 838"/>
              <a:gd name="T94" fmla="*/ 385 w 488"/>
              <a:gd name="T95" fmla="*/ 759 h 838"/>
              <a:gd name="T96" fmla="*/ 288 w 488"/>
              <a:gd name="T97" fmla="*/ 728 h 838"/>
              <a:gd name="T98" fmla="*/ 172 w 488"/>
              <a:gd name="T99" fmla="*/ 837 h 838"/>
              <a:gd name="T100" fmla="*/ 155 w 488"/>
              <a:gd name="T101" fmla="*/ 821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8" h="838">
                <a:moveTo>
                  <a:pt x="155" y="821"/>
                </a:moveTo>
                <a:cubicBezTo>
                  <a:pt x="153" y="819"/>
                  <a:pt x="153" y="819"/>
                  <a:pt x="153" y="819"/>
                </a:cubicBezTo>
                <a:cubicBezTo>
                  <a:pt x="134" y="827"/>
                  <a:pt x="134" y="827"/>
                  <a:pt x="134" y="827"/>
                </a:cubicBezTo>
                <a:cubicBezTo>
                  <a:pt x="132" y="824"/>
                  <a:pt x="127" y="815"/>
                  <a:pt x="121" y="804"/>
                </a:cubicBezTo>
                <a:cubicBezTo>
                  <a:pt x="80" y="732"/>
                  <a:pt x="64" y="699"/>
                  <a:pt x="82" y="682"/>
                </a:cubicBezTo>
                <a:cubicBezTo>
                  <a:pt x="81" y="678"/>
                  <a:pt x="81" y="678"/>
                  <a:pt x="81" y="678"/>
                </a:cubicBezTo>
                <a:cubicBezTo>
                  <a:pt x="75" y="672"/>
                  <a:pt x="62" y="657"/>
                  <a:pt x="74" y="637"/>
                </a:cubicBezTo>
                <a:cubicBezTo>
                  <a:pt x="72" y="633"/>
                  <a:pt x="70" y="626"/>
                  <a:pt x="74" y="617"/>
                </a:cubicBezTo>
                <a:cubicBezTo>
                  <a:pt x="74" y="615"/>
                  <a:pt x="74" y="615"/>
                  <a:pt x="74" y="615"/>
                </a:cubicBezTo>
                <a:cubicBezTo>
                  <a:pt x="76" y="614"/>
                  <a:pt x="76" y="614"/>
                  <a:pt x="76" y="614"/>
                </a:cubicBezTo>
                <a:cubicBezTo>
                  <a:pt x="81" y="604"/>
                  <a:pt x="89" y="537"/>
                  <a:pt x="89" y="526"/>
                </a:cubicBezTo>
                <a:cubicBezTo>
                  <a:pt x="108" y="525"/>
                  <a:pt x="108" y="525"/>
                  <a:pt x="108" y="525"/>
                </a:cubicBezTo>
                <a:cubicBezTo>
                  <a:pt x="108" y="515"/>
                  <a:pt x="108" y="515"/>
                  <a:pt x="108" y="515"/>
                </a:cubicBezTo>
                <a:cubicBezTo>
                  <a:pt x="109" y="515"/>
                  <a:pt x="109" y="515"/>
                  <a:pt x="109" y="515"/>
                </a:cubicBezTo>
                <a:cubicBezTo>
                  <a:pt x="109" y="514"/>
                  <a:pt x="109" y="514"/>
                  <a:pt x="109" y="514"/>
                </a:cubicBezTo>
                <a:cubicBezTo>
                  <a:pt x="106" y="515"/>
                  <a:pt x="103" y="516"/>
                  <a:pt x="100" y="516"/>
                </a:cubicBezTo>
                <a:cubicBezTo>
                  <a:pt x="90" y="516"/>
                  <a:pt x="90" y="516"/>
                  <a:pt x="90" y="516"/>
                </a:cubicBezTo>
                <a:cubicBezTo>
                  <a:pt x="84" y="508"/>
                  <a:pt x="84" y="508"/>
                  <a:pt x="84" y="508"/>
                </a:cubicBezTo>
                <a:cubicBezTo>
                  <a:pt x="79" y="502"/>
                  <a:pt x="79" y="495"/>
                  <a:pt x="81" y="488"/>
                </a:cubicBezTo>
                <a:cubicBezTo>
                  <a:pt x="80" y="487"/>
                  <a:pt x="79" y="485"/>
                  <a:pt x="79" y="483"/>
                </a:cubicBezTo>
                <a:cubicBezTo>
                  <a:pt x="76" y="476"/>
                  <a:pt x="71" y="467"/>
                  <a:pt x="71" y="456"/>
                </a:cubicBezTo>
                <a:cubicBezTo>
                  <a:pt x="71" y="449"/>
                  <a:pt x="71" y="449"/>
                  <a:pt x="71" y="449"/>
                </a:cubicBezTo>
                <a:cubicBezTo>
                  <a:pt x="73" y="446"/>
                  <a:pt x="73" y="446"/>
                  <a:pt x="73" y="446"/>
                </a:cubicBezTo>
                <a:cubicBezTo>
                  <a:pt x="73" y="445"/>
                  <a:pt x="73" y="445"/>
                  <a:pt x="74" y="444"/>
                </a:cubicBezTo>
                <a:cubicBezTo>
                  <a:pt x="41" y="390"/>
                  <a:pt x="41" y="390"/>
                  <a:pt x="41" y="390"/>
                </a:cubicBezTo>
                <a:cubicBezTo>
                  <a:pt x="86" y="412"/>
                  <a:pt x="86" y="412"/>
                  <a:pt x="86" y="412"/>
                </a:cubicBezTo>
                <a:cubicBezTo>
                  <a:pt x="91" y="393"/>
                  <a:pt x="96" y="363"/>
                  <a:pt x="91" y="356"/>
                </a:cubicBezTo>
                <a:cubicBezTo>
                  <a:pt x="78" y="346"/>
                  <a:pt x="63" y="322"/>
                  <a:pt x="43" y="290"/>
                </a:cubicBezTo>
                <a:cubicBezTo>
                  <a:pt x="41" y="287"/>
                  <a:pt x="38" y="283"/>
                  <a:pt x="36" y="280"/>
                </a:cubicBezTo>
                <a:cubicBezTo>
                  <a:pt x="36" y="280"/>
                  <a:pt x="36" y="280"/>
                  <a:pt x="36" y="280"/>
                </a:cubicBezTo>
                <a:cubicBezTo>
                  <a:pt x="21" y="280"/>
                  <a:pt x="21" y="280"/>
                  <a:pt x="21" y="280"/>
                </a:cubicBezTo>
                <a:cubicBezTo>
                  <a:pt x="14" y="272"/>
                  <a:pt x="14" y="272"/>
                  <a:pt x="14" y="272"/>
                </a:cubicBezTo>
                <a:cubicBezTo>
                  <a:pt x="0" y="255"/>
                  <a:pt x="12" y="156"/>
                  <a:pt x="16" y="127"/>
                </a:cubicBezTo>
                <a:cubicBezTo>
                  <a:pt x="14" y="123"/>
                  <a:pt x="14" y="123"/>
                  <a:pt x="14" y="123"/>
                </a:cubicBezTo>
                <a:cubicBezTo>
                  <a:pt x="18" y="116"/>
                  <a:pt x="18" y="116"/>
                  <a:pt x="18" y="116"/>
                </a:cubicBezTo>
                <a:cubicBezTo>
                  <a:pt x="29" y="69"/>
                  <a:pt x="29" y="69"/>
                  <a:pt x="29" y="69"/>
                </a:cubicBezTo>
                <a:cubicBezTo>
                  <a:pt x="54" y="114"/>
                  <a:pt x="54" y="114"/>
                  <a:pt x="54" y="114"/>
                </a:cubicBezTo>
                <a:cubicBezTo>
                  <a:pt x="61" y="121"/>
                  <a:pt x="106" y="158"/>
                  <a:pt x="126" y="158"/>
                </a:cubicBezTo>
                <a:cubicBezTo>
                  <a:pt x="127" y="157"/>
                  <a:pt x="128" y="155"/>
                  <a:pt x="128" y="151"/>
                </a:cubicBezTo>
                <a:cubicBezTo>
                  <a:pt x="128" y="136"/>
                  <a:pt x="145" y="127"/>
                  <a:pt x="168" y="114"/>
                </a:cubicBezTo>
                <a:cubicBezTo>
                  <a:pt x="175" y="110"/>
                  <a:pt x="188" y="103"/>
                  <a:pt x="191" y="100"/>
                </a:cubicBezTo>
                <a:cubicBezTo>
                  <a:pt x="191" y="99"/>
                  <a:pt x="194" y="90"/>
                  <a:pt x="194" y="90"/>
                </a:cubicBezTo>
                <a:cubicBezTo>
                  <a:pt x="199" y="86"/>
                  <a:pt x="199" y="86"/>
                  <a:pt x="199" y="86"/>
                </a:cubicBezTo>
                <a:cubicBezTo>
                  <a:pt x="207" y="81"/>
                  <a:pt x="214" y="74"/>
                  <a:pt x="221" y="66"/>
                </a:cubicBezTo>
                <a:cubicBezTo>
                  <a:pt x="227" y="61"/>
                  <a:pt x="233" y="55"/>
                  <a:pt x="240" y="49"/>
                </a:cubicBezTo>
                <a:cubicBezTo>
                  <a:pt x="245" y="43"/>
                  <a:pt x="252" y="43"/>
                  <a:pt x="259" y="43"/>
                </a:cubicBezTo>
                <a:cubicBezTo>
                  <a:pt x="260" y="43"/>
                  <a:pt x="261" y="43"/>
                  <a:pt x="261" y="43"/>
                </a:cubicBezTo>
                <a:cubicBezTo>
                  <a:pt x="261" y="39"/>
                  <a:pt x="261" y="35"/>
                  <a:pt x="260" y="33"/>
                </a:cubicBezTo>
                <a:cubicBezTo>
                  <a:pt x="279" y="29"/>
                  <a:pt x="279" y="29"/>
                  <a:pt x="279" y="29"/>
                </a:cubicBezTo>
                <a:cubicBezTo>
                  <a:pt x="279" y="27"/>
                  <a:pt x="279" y="27"/>
                  <a:pt x="279" y="27"/>
                </a:cubicBezTo>
                <a:cubicBezTo>
                  <a:pt x="265" y="11"/>
                  <a:pt x="265" y="11"/>
                  <a:pt x="265" y="11"/>
                </a:cubicBezTo>
                <a:cubicBezTo>
                  <a:pt x="274" y="4"/>
                  <a:pt x="283" y="0"/>
                  <a:pt x="294" y="0"/>
                </a:cubicBezTo>
                <a:cubicBezTo>
                  <a:pt x="320" y="0"/>
                  <a:pt x="340" y="25"/>
                  <a:pt x="355" y="44"/>
                </a:cubicBezTo>
                <a:cubicBezTo>
                  <a:pt x="360" y="40"/>
                  <a:pt x="365" y="37"/>
                  <a:pt x="371" y="36"/>
                </a:cubicBezTo>
                <a:cubicBezTo>
                  <a:pt x="386" y="34"/>
                  <a:pt x="386" y="34"/>
                  <a:pt x="386" y="34"/>
                </a:cubicBezTo>
                <a:cubicBezTo>
                  <a:pt x="392" y="48"/>
                  <a:pt x="392" y="48"/>
                  <a:pt x="392" y="48"/>
                </a:cubicBezTo>
                <a:cubicBezTo>
                  <a:pt x="395" y="56"/>
                  <a:pt x="397" y="65"/>
                  <a:pt x="398" y="74"/>
                </a:cubicBezTo>
                <a:cubicBezTo>
                  <a:pt x="404" y="74"/>
                  <a:pt x="404" y="74"/>
                  <a:pt x="404" y="74"/>
                </a:cubicBezTo>
                <a:cubicBezTo>
                  <a:pt x="405" y="83"/>
                  <a:pt x="405" y="83"/>
                  <a:pt x="405" y="83"/>
                </a:cubicBezTo>
                <a:cubicBezTo>
                  <a:pt x="406" y="83"/>
                  <a:pt x="407" y="84"/>
                  <a:pt x="408" y="84"/>
                </a:cubicBezTo>
                <a:cubicBezTo>
                  <a:pt x="411" y="86"/>
                  <a:pt x="413" y="88"/>
                  <a:pt x="415" y="89"/>
                </a:cubicBezTo>
                <a:cubicBezTo>
                  <a:pt x="408" y="103"/>
                  <a:pt x="408" y="103"/>
                  <a:pt x="408" y="103"/>
                </a:cubicBezTo>
                <a:cubicBezTo>
                  <a:pt x="408" y="107"/>
                  <a:pt x="408" y="107"/>
                  <a:pt x="408" y="107"/>
                </a:cubicBezTo>
                <a:cubicBezTo>
                  <a:pt x="411" y="114"/>
                  <a:pt x="411" y="114"/>
                  <a:pt x="411" y="114"/>
                </a:cubicBezTo>
                <a:cubicBezTo>
                  <a:pt x="419" y="117"/>
                  <a:pt x="419" y="117"/>
                  <a:pt x="419" y="117"/>
                </a:cubicBezTo>
                <a:cubicBezTo>
                  <a:pt x="421" y="123"/>
                  <a:pt x="421" y="123"/>
                  <a:pt x="421" y="123"/>
                </a:cubicBezTo>
                <a:cubicBezTo>
                  <a:pt x="430" y="132"/>
                  <a:pt x="430" y="132"/>
                  <a:pt x="430" y="132"/>
                </a:cubicBezTo>
                <a:cubicBezTo>
                  <a:pt x="443" y="145"/>
                  <a:pt x="443" y="145"/>
                  <a:pt x="443" y="145"/>
                </a:cubicBezTo>
                <a:cubicBezTo>
                  <a:pt x="447" y="149"/>
                  <a:pt x="448" y="152"/>
                  <a:pt x="450" y="162"/>
                </a:cubicBezTo>
                <a:cubicBezTo>
                  <a:pt x="460" y="210"/>
                  <a:pt x="469" y="239"/>
                  <a:pt x="477" y="250"/>
                </a:cubicBezTo>
                <a:cubicBezTo>
                  <a:pt x="488" y="266"/>
                  <a:pt x="479" y="285"/>
                  <a:pt x="453" y="337"/>
                </a:cubicBezTo>
                <a:cubicBezTo>
                  <a:pt x="446" y="350"/>
                  <a:pt x="436" y="371"/>
                  <a:pt x="434" y="378"/>
                </a:cubicBezTo>
                <a:cubicBezTo>
                  <a:pt x="434" y="378"/>
                  <a:pt x="434" y="378"/>
                  <a:pt x="434" y="378"/>
                </a:cubicBezTo>
                <a:cubicBezTo>
                  <a:pt x="435" y="379"/>
                  <a:pt x="438" y="382"/>
                  <a:pt x="440" y="383"/>
                </a:cubicBezTo>
                <a:cubicBezTo>
                  <a:pt x="443" y="386"/>
                  <a:pt x="446" y="388"/>
                  <a:pt x="448" y="390"/>
                </a:cubicBezTo>
                <a:cubicBezTo>
                  <a:pt x="454" y="396"/>
                  <a:pt x="454" y="396"/>
                  <a:pt x="454" y="396"/>
                </a:cubicBezTo>
                <a:cubicBezTo>
                  <a:pt x="454" y="399"/>
                  <a:pt x="454" y="399"/>
                  <a:pt x="454" y="399"/>
                </a:cubicBezTo>
                <a:cubicBezTo>
                  <a:pt x="457" y="403"/>
                  <a:pt x="458" y="408"/>
                  <a:pt x="459" y="411"/>
                </a:cubicBezTo>
                <a:cubicBezTo>
                  <a:pt x="460" y="413"/>
                  <a:pt x="460" y="413"/>
                  <a:pt x="460" y="413"/>
                </a:cubicBezTo>
                <a:cubicBezTo>
                  <a:pt x="459" y="422"/>
                  <a:pt x="459" y="422"/>
                  <a:pt x="459" y="422"/>
                </a:cubicBezTo>
                <a:cubicBezTo>
                  <a:pt x="459" y="436"/>
                  <a:pt x="454" y="468"/>
                  <a:pt x="450" y="478"/>
                </a:cubicBezTo>
                <a:cubicBezTo>
                  <a:pt x="449" y="481"/>
                  <a:pt x="449" y="481"/>
                  <a:pt x="449" y="481"/>
                </a:cubicBezTo>
                <a:cubicBezTo>
                  <a:pt x="447" y="483"/>
                  <a:pt x="447" y="483"/>
                  <a:pt x="447" y="483"/>
                </a:cubicBezTo>
                <a:cubicBezTo>
                  <a:pt x="447" y="485"/>
                  <a:pt x="448" y="496"/>
                  <a:pt x="449" y="502"/>
                </a:cubicBezTo>
                <a:cubicBezTo>
                  <a:pt x="451" y="516"/>
                  <a:pt x="453" y="532"/>
                  <a:pt x="446" y="544"/>
                </a:cubicBezTo>
                <a:cubicBezTo>
                  <a:pt x="436" y="557"/>
                  <a:pt x="438" y="577"/>
                  <a:pt x="439" y="597"/>
                </a:cubicBezTo>
                <a:cubicBezTo>
                  <a:pt x="440" y="618"/>
                  <a:pt x="442" y="640"/>
                  <a:pt x="433" y="657"/>
                </a:cubicBezTo>
                <a:cubicBezTo>
                  <a:pt x="435" y="667"/>
                  <a:pt x="436" y="681"/>
                  <a:pt x="429" y="693"/>
                </a:cubicBezTo>
                <a:cubicBezTo>
                  <a:pt x="430" y="693"/>
                  <a:pt x="430" y="699"/>
                  <a:pt x="430" y="702"/>
                </a:cubicBezTo>
                <a:cubicBezTo>
                  <a:pt x="430" y="702"/>
                  <a:pt x="430" y="702"/>
                  <a:pt x="430" y="702"/>
                </a:cubicBezTo>
                <a:cubicBezTo>
                  <a:pt x="433" y="709"/>
                  <a:pt x="430" y="719"/>
                  <a:pt x="422" y="742"/>
                </a:cubicBezTo>
                <a:cubicBezTo>
                  <a:pt x="422" y="742"/>
                  <a:pt x="421" y="743"/>
                  <a:pt x="421" y="743"/>
                </a:cubicBezTo>
                <a:cubicBezTo>
                  <a:pt x="424" y="749"/>
                  <a:pt x="424" y="749"/>
                  <a:pt x="424" y="749"/>
                </a:cubicBezTo>
                <a:cubicBezTo>
                  <a:pt x="414" y="760"/>
                  <a:pt x="414" y="760"/>
                  <a:pt x="414" y="760"/>
                </a:cubicBezTo>
                <a:cubicBezTo>
                  <a:pt x="397" y="776"/>
                  <a:pt x="397" y="776"/>
                  <a:pt x="397" y="776"/>
                </a:cubicBezTo>
                <a:cubicBezTo>
                  <a:pt x="385" y="759"/>
                  <a:pt x="385" y="759"/>
                  <a:pt x="385" y="759"/>
                </a:cubicBezTo>
                <a:cubicBezTo>
                  <a:pt x="378" y="756"/>
                  <a:pt x="356" y="746"/>
                  <a:pt x="292" y="719"/>
                </a:cubicBezTo>
                <a:cubicBezTo>
                  <a:pt x="291" y="722"/>
                  <a:pt x="289" y="725"/>
                  <a:pt x="288" y="728"/>
                </a:cubicBezTo>
                <a:cubicBezTo>
                  <a:pt x="288" y="750"/>
                  <a:pt x="283" y="774"/>
                  <a:pt x="276" y="792"/>
                </a:cubicBezTo>
                <a:cubicBezTo>
                  <a:pt x="266" y="830"/>
                  <a:pt x="207" y="834"/>
                  <a:pt x="172" y="837"/>
                </a:cubicBezTo>
                <a:cubicBezTo>
                  <a:pt x="166" y="837"/>
                  <a:pt x="161" y="837"/>
                  <a:pt x="159" y="838"/>
                </a:cubicBezTo>
                <a:lnTo>
                  <a:pt x="155" y="821"/>
                </a:lnTo>
                <a:close/>
              </a:path>
            </a:pathLst>
          </a:custGeom>
          <a:solidFill>
            <a:schemeClr val="accent3"/>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0"/>
          <p:cNvSpPr>
            <a:spLocks/>
          </p:cNvSpPr>
          <p:nvPr/>
        </p:nvSpPr>
        <p:spPr bwMode="auto">
          <a:xfrm>
            <a:off x="9123363" y="10156826"/>
            <a:ext cx="158750" cy="157163"/>
          </a:xfrm>
          <a:custGeom>
            <a:avLst/>
            <a:gdLst>
              <a:gd name="T0" fmla="*/ 5 w 50"/>
              <a:gd name="T1" fmla="*/ 39 h 50"/>
              <a:gd name="T2" fmla="*/ 6 w 50"/>
              <a:gd name="T3" fmla="*/ 11 h 50"/>
              <a:gd name="T4" fmla="*/ 12 w 50"/>
              <a:gd name="T5" fmla="*/ 1 h 50"/>
              <a:gd name="T6" fmla="*/ 25 w 50"/>
              <a:gd name="T7" fmla="*/ 0 h 50"/>
              <a:gd name="T8" fmla="*/ 36 w 50"/>
              <a:gd name="T9" fmla="*/ 3 h 50"/>
              <a:gd name="T10" fmla="*/ 42 w 50"/>
              <a:gd name="T11" fmla="*/ 3 h 50"/>
              <a:gd name="T12" fmla="*/ 46 w 50"/>
              <a:gd name="T13" fmla="*/ 17 h 50"/>
              <a:gd name="T14" fmla="*/ 48 w 50"/>
              <a:gd name="T15" fmla="*/ 28 h 50"/>
              <a:gd name="T16" fmla="*/ 50 w 50"/>
              <a:gd name="T17" fmla="*/ 36 h 50"/>
              <a:gd name="T18" fmla="*/ 37 w 50"/>
              <a:gd name="T19" fmla="*/ 46 h 50"/>
              <a:gd name="T20" fmla="*/ 31 w 50"/>
              <a:gd name="T21" fmla="*/ 49 h 50"/>
              <a:gd name="T22" fmla="*/ 24 w 50"/>
              <a:gd name="T23" fmla="*/ 50 h 50"/>
              <a:gd name="T24" fmla="*/ 13 w 50"/>
              <a:gd name="T25" fmla="*/ 50 h 50"/>
              <a:gd name="T26" fmla="*/ 5 w 50"/>
              <a:gd name="T27"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50">
                <a:moveTo>
                  <a:pt x="5" y="39"/>
                </a:moveTo>
                <a:cubicBezTo>
                  <a:pt x="0" y="29"/>
                  <a:pt x="2" y="18"/>
                  <a:pt x="6" y="11"/>
                </a:cubicBezTo>
                <a:cubicBezTo>
                  <a:pt x="12" y="1"/>
                  <a:pt x="12" y="1"/>
                  <a:pt x="12" y="1"/>
                </a:cubicBezTo>
                <a:cubicBezTo>
                  <a:pt x="25" y="0"/>
                  <a:pt x="25" y="0"/>
                  <a:pt x="25" y="0"/>
                </a:cubicBezTo>
                <a:cubicBezTo>
                  <a:pt x="29" y="0"/>
                  <a:pt x="33" y="1"/>
                  <a:pt x="36" y="3"/>
                </a:cubicBezTo>
                <a:cubicBezTo>
                  <a:pt x="42" y="3"/>
                  <a:pt x="42" y="3"/>
                  <a:pt x="42" y="3"/>
                </a:cubicBezTo>
                <a:cubicBezTo>
                  <a:pt x="46" y="17"/>
                  <a:pt x="46" y="17"/>
                  <a:pt x="46" y="17"/>
                </a:cubicBezTo>
                <a:cubicBezTo>
                  <a:pt x="48" y="21"/>
                  <a:pt x="48" y="24"/>
                  <a:pt x="48" y="28"/>
                </a:cubicBezTo>
                <a:cubicBezTo>
                  <a:pt x="50" y="36"/>
                  <a:pt x="50" y="36"/>
                  <a:pt x="50" y="36"/>
                </a:cubicBezTo>
                <a:cubicBezTo>
                  <a:pt x="37" y="46"/>
                  <a:pt x="37" y="46"/>
                  <a:pt x="37" y="46"/>
                </a:cubicBezTo>
                <a:cubicBezTo>
                  <a:pt x="31" y="49"/>
                  <a:pt x="31" y="49"/>
                  <a:pt x="31" y="49"/>
                </a:cubicBezTo>
                <a:cubicBezTo>
                  <a:pt x="24" y="50"/>
                  <a:pt x="24" y="50"/>
                  <a:pt x="24" y="50"/>
                </a:cubicBezTo>
                <a:cubicBezTo>
                  <a:pt x="13" y="50"/>
                  <a:pt x="13" y="50"/>
                  <a:pt x="13" y="50"/>
                </a:cubicBezTo>
                <a:lnTo>
                  <a:pt x="5" y="39"/>
                </a:lnTo>
                <a:close/>
              </a:path>
            </a:pathLst>
          </a:custGeom>
          <a:solidFill>
            <a:schemeClr val="accent2"/>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1"/>
          <p:cNvSpPr>
            <a:spLocks/>
          </p:cNvSpPr>
          <p:nvPr/>
        </p:nvSpPr>
        <p:spPr bwMode="auto">
          <a:xfrm>
            <a:off x="8745538" y="7778751"/>
            <a:ext cx="238125" cy="285750"/>
          </a:xfrm>
          <a:custGeom>
            <a:avLst/>
            <a:gdLst>
              <a:gd name="T0" fmla="*/ 17 w 75"/>
              <a:gd name="T1" fmla="*/ 90 h 90"/>
              <a:gd name="T2" fmla="*/ 8 w 75"/>
              <a:gd name="T3" fmla="*/ 82 h 90"/>
              <a:gd name="T4" fmla="*/ 2 w 75"/>
              <a:gd name="T5" fmla="*/ 58 h 90"/>
              <a:gd name="T6" fmla="*/ 2 w 75"/>
              <a:gd name="T7" fmla="*/ 53 h 90"/>
              <a:gd name="T8" fmla="*/ 4 w 75"/>
              <a:gd name="T9" fmla="*/ 36 h 90"/>
              <a:gd name="T10" fmla="*/ 11 w 75"/>
              <a:gd name="T11" fmla="*/ 36 h 90"/>
              <a:gd name="T12" fmla="*/ 50 w 75"/>
              <a:gd name="T13" fmla="*/ 0 h 90"/>
              <a:gd name="T14" fmla="*/ 58 w 75"/>
              <a:gd name="T15" fmla="*/ 0 h 90"/>
              <a:gd name="T16" fmla="*/ 64 w 75"/>
              <a:gd name="T17" fmla="*/ 6 h 90"/>
              <a:gd name="T18" fmla="*/ 72 w 75"/>
              <a:gd name="T19" fmla="*/ 36 h 90"/>
              <a:gd name="T20" fmla="*/ 39 w 75"/>
              <a:gd name="T21" fmla="*/ 87 h 90"/>
              <a:gd name="T22" fmla="*/ 26 w 75"/>
              <a:gd name="T23" fmla="*/ 90 h 90"/>
              <a:gd name="T24" fmla="*/ 17 w 75"/>
              <a:gd name="T2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90">
                <a:moveTo>
                  <a:pt x="17" y="90"/>
                </a:moveTo>
                <a:cubicBezTo>
                  <a:pt x="8" y="82"/>
                  <a:pt x="8" y="82"/>
                  <a:pt x="8" y="82"/>
                </a:cubicBezTo>
                <a:cubicBezTo>
                  <a:pt x="0" y="74"/>
                  <a:pt x="1" y="63"/>
                  <a:pt x="2" y="58"/>
                </a:cubicBezTo>
                <a:cubicBezTo>
                  <a:pt x="2" y="53"/>
                  <a:pt x="2" y="53"/>
                  <a:pt x="2" y="53"/>
                </a:cubicBezTo>
                <a:cubicBezTo>
                  <a:pt x="4" y="36"/>
                  <a:pt x="4" y="36"/>
                  <a:pt x="4" y="36"/>
                </a:cubicBezTo>
                <a:cubicBezTo>
                  <a:pt x="11" y="36"/>
                  <a:pt x="11" y="36"/>
                  <a:pt x="11" y="36"/>
                </a:cubicBezTo>
                <a:cubicBezTo>
                  <a:pt x="20" y="21"/>
                  <a:pt x="36" y="0"/>
                  <a:pt x="50" y="0"/>
                </a:cubicBezTo>
                <a:cubicBezTo>
                  <a:pt x="58" y="0"/>
                  <a:pt x="58" y="0"/>
                  <a:pt x="58" y="0"/>
                </a:cubicBezTo>
                <a:cubicBezTo>
                  <a:pt x="64" y="6"/>
                  <a:pt x="64" y="6"/>
                  <a:pt x="64" y="6"/>
                </a:cubicBezTo>
                <a:cubicBezTo>
                  <a:pt x="68" y="10"/>
                  <a:pt x="75" y="20"/>
                  <a:pt x="72" y="36"/>
                </a:cubicBezTo>
                <a:cubicBezTo>
                  <a:pt x="69" y="55"/>
                  <a:pt x="51" y="80"/>
                  <a:pt x="39" y="87"/>
                </a:cubicBezTo>
                <a:cubicBezTo>
                  <a:pt x="33" y="89"/>
                  <a:pt x="29" y="90"/>
                  <a:pt x="26" y="90"/>
                </a:cubicBezTo>
                <a:lnTo>
                  <a:pt x="17" y="90"/>
                </a:lnTo>
                <a:close/>
              </a:path>
            </a:pathLst>
          </a:custGeom>
          <a:solidFill>
            <a:schemeClr val="accent3"/>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2"/>
          <p:cNvSpPr>
            <a:spLocks/>
          </p:cNvSpPr>
          <p:nvPr/>
        </p:nvSpPr>
        <p:spPr bwMode="auto">
          <a:xfrm>
            <a:off x="8729663" y="7934326"/>
            <a:ext cx="142875" cy="142875"/>
          </a:xfrm>
          <a:custGeom>
            <a:avLst/>
            <a:gdLst>
              <a:gd name="T0" fmla="*/ 13 w 45"/>
              <a:gd name="T1" fmla="*/ 45 h 45"/>
              <a:gd name="T2" fmla="*/ 0 w 45"/>
              <a:gd name="T3" fmla="*/ 28 h 45"/>
              <a:gd name="T4" fmla="*/ 5 w 45"/>
              <a:gd name="T5" fmla="*/ 13 h 45"/>
              <a:gd name="T6" fmla="*/ 13 w 45"/>
              <a:gd name="T7" fmla="*/ 2 h 45"/>
              <a:gd name="T8" fmla="*/ 25 w 45"/>
              <a:gd name="T9" fmla="*/ 0 h 45"/>
              <a:gd name="T10" fmla="*/ 45 w 45"/>
              <a:gd name="T11" fmla="*/ 0 h 45"/>
              <a:gd name="T12" fmla="*/ 45 w 45"/>
              <a:gd name="T13" fmla="*/ 20 h 45"/>
              <a:gd name="T14" fmla="*/ 23 w 45"/>
              <a:gd name="T15" fmla="*/ 45 h 45"/>
              <a:gd name="T16" fmla="*/ 13 w 45"/>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5">
                <a:moveTo>
                  <a:pt x="13" y="45"/>
                </a:moveTo>
                <a:cubicBezTo>
                  <a:pt x="0" y="28"/>
                  <a:pt x="0" y="28"/>
                  <a:pt x="0" y="28"/>
                </a:cubicBezTo>
                <a:cubicBezTo>
                  <a:pt x="5" y="13"/>
                  <a:pt x="5" y="13"/>
                  <a:pt x="5" y="13"/>
                </a:cubicBezTo>
                <a:cubicBezTo>
                  <a:pt x="13" y="2"/>
                  <a:pt x="13" y="2"/>
                  <a:pt x="13" y="2"/>
                </a:cubicBezTo>
                <a:cubicBezTo>
                  <a:pt x="25" y="0"/>
                  <a:pt x="25" y="0"/>
                  <a:pt x="25" y="0"/>
                </a:cubicBezTo>
                <a:cubicBezTo>
                  <a:pt x="45" y="0"/>
                  <a:pt x="45" y="0"/>
                  <a:pt x="45" y="0"/>
                </a:cubicBezTo>
                <a:cubicBezTo>
                  <a:pt x="45" y="20"/>
                  <a:pt x="45" y="20"/>
                  <a:pt x="45" y="20"/>
                </a:cubicBezTo>
                <a:cubicBezTo>
                  <a:pt x="45" y="26"/>
                  <a:pt x="40" y="45"/>
                  <a:pt x="23" y="45"/>
                </a:cubicBezTo>
                <a:lnTo>
                  <a:pt x="13" y="45"/>
                </a:lnTo>
                <a:close/>
              </a:path>
            </a:pathLst>
          </a:custGeom>
          <a:solidFill>
            <a:schemeClr val="accent2"/>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3"/>
          <p:cNvSpPr>
            <a:spLocks/>
          </p:cNvSpPr>
          <p:nvPr/>
        </p:nvSpPr>
        <p:spPr bwMode="auto">
          <a:xfrm>
            <a:off x="9940925" y="7956551"/>
            <a:ext cx="255587" cy="212725"/>
          </a:xfrm>
          <a:custGeom>
            <a:avLst/>
            <a:gdLst>
              <a:gd name="T0" fmla="*/ 7 w 80"/>
              <a:gd name="T1" fmla="*/ 45 h 67"/>
              <a:gd name="T2" fmla="*/ 4 w 80"/>
              <a:gd name="T3" fmla="*/ 39 h 67"/>
              <a:gd name="T4" fmla="*/ 0 w 80"/>
              <a:gd name="T5" fmla="*/ 25 h 67"/>
              <a:gd name="T6" fmla="*/ 6 w 80"/>
              <a:gd name="T7" fmla="*/ 20 h 67"/>
              <a:gd name="T8" fmla="*/ 6 w 80"/>
              <a:gd name="T9" fmla="*/ 10 h 67"/>
              <a:gd name="T10" fmla="*/ 18 w 80"/>
              <a:gd name="T11" fmla="*/ 10 h 67"/>
              <a:gd name="T12" fmla="*/ 37 w 80"/>
              <a:gd name="T13" fmla="*/ 0 h 67"/>
              <a:gd name="T14" fmla="*/ 57 w 80"/>
              <a:gd name="T15" fmla="*/ 0 h 67"/>
              <a:gd name="T16" fmla="*/ 57 w 80"/>
              <a:gd name="T17" fmla="*/ 10 h 67"/>
              <a:gd name="T18" fmla="*/ 80 w 80"/>
              <a:gd name="T19" fmla="*/ 10 h 67"/>
              <a:gd name="T20" fmla="*/ 54 w 80"/>
              <a:gd name="T21" fmla="*/ 32 h 67"/>
              <a:gd name="T22" fmla="*/ 47 w 80"/>
              <a:gd name="T23" fmla="*/ 43 h 67"/>
              <a:gd name="T24" fmla="*/ 28 w 80"/>
              <a:gd name="T25" fmla="*/ 53 h 67"/>
              <a:gd name="T26" fmla="*/ 8 w 80"/>
              <a:gd name="T27" fmla="*/ 67 h 67"/>
              <a:gd name="T28" fmla="*/ 7 w 80"/>
              <a:gd name="T29"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67">
                <a:moveTo>
                  <a:pt x="7" y="45"/>
                </a:moveTo>
                <a:cubicBezTo>
                  <a:pt x="4" y="39"/>
                  <a:pt x="4" y="39"/>
                  <a:pt x="4" y="39"/>
                </a:cubicBezTo>
                <a:cubicBezTo>
                  <a:pt x="0" y="25"/>
                  <a:pt x="0" y="25"/>
                  <a:pt x="0" y="25"/>
                </a:cubicBezTo>
                <a:cubicBezTo>
                  <a:pt x="6" y="20"/>
                  <a:pt x="6" y="20"/>
                  <a:pt x="6" y="20"/>
                </a:cubicBezTo>
                <a:cubicBezTo>
                  <a:pt x="6" y="10"/>
                  <a:pt x="6" y="10"/>
                  <a:pt x="6" y="10"/>
                </a:cubicBezTo>
                <a:cubicBezTo>
                  <a:pt x="18" y="10"/>
                  <a:pt x="18" y="10"/>
                  <a:pt x="18" y="10"/>
                </a:cubicBezTo>
                <a:cubicBezTo>
                  <a:pt x="25" y="3"/>
                  <a:pt x="30" y="0"/>
                  <a:pt x="37" y="0"/>
                </a:cubicBezTo>
                <a:cubicBezTo>
                  <a:pt x="57" y="0"/>
                  <a:pt x="57" y="0"/>
                  <a:pt x="57" y="0"/>
                </a:cubicBezTo>
                <a:cubicBezTo>
                  <a:pt x="57" y="10"/>
                  <a:pt x="57" y="10"/>
                  <a:pt x="57" y="10"/>
                </a:cubicBezTo>
                <a:cubicBezTo>
                  <a:pt x="80" y="10"/>
                  <a:pt x="80" y="10"/>
                  <a:pt x="80" y="10"/>
                </a:cubicBezTo>
                <a:cubicBezTo>
                  <a:pt x="54" y="32"/>
                  <a:pt x="54" y="32"/>
                  <a:pt x="54" y="32"/>
                </a:cubicBezTo>
                <a:cubicBezTo>
                  <a:pt x="53" y="36"/>
                  <a:pt x="50" y="40"/>
                  <a:pt x="47" y="43"/>
                </a:cubicBezTo>
                <a:cubicBezTo>
                  <a:pt x="42" y="48"/>
                  <a:pt x="35" y="52"/>
                  <a:pt x="28" y="53"/>
                </a:cubicBezTo>
                <a:cubicBezTo>
                  <a:pt x="8" y="67"/>
                  <a:pt x="8" y="67"/>
                  <a:pt x="8" y="67"/>
                </a:cubicBezTo>
                <a:lnTo>
                  <a:pt x="7" y="45"/>
                </a:lnTo>
                <a:close/>
              </a:path>
            </a:pathLst>
          </a:custGeom>
          <a:solidFill>
            <a:schemeClr val="accent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4"/>
          <p:cNvSpPr>
            <a:spLocks/>
          </p:cNvSpPr>
          <p:nvPr/>
        </p:nvSpPr>
        <p:spPr bwMode="auto">
          <a:xfrm>
            <a:off x="9969500" y="8013701"/>
            <a:ext cx="155575" cy="161925"/>
          </a:xfrm>
          <a:custGeom>
            <a:avLst/>
            <a:gdLst>
              <a:gd name="T0" fmla="*/ 11 w 49"/>
              <a:gd name="T1" fmla="*/ 41 h 51"/>
              <a:gd name="T2" fmla="*/ 0 w 49"/>
              <a:gd name="T3" fmla="*/ 31 h 51"/>
              <a:gd name="T4" fmla="*/ 2 w 49"/>
              <a:gd name="T5" fmla="*/ 23 h 51"/>
              <a:gd name="T6" fmla="*/ 2 w 49"/>
              <a:gd name="T7" fmla="*/ 3 h 51"/>
              <a:gd name="T8" fmla="*/ 23 w 49"/>
              <a:gd name="T9" fmla="*/ 0 h 51"/>
              <a:gd name="T10" fmla="*/ 49 w 49"/>
              <a:gd name="T11" fmla="*/ 25 h 51"/>
              <a:gd name="T12" fmla="*/ 49 w 49"/>
              <a:gd name="T13" fmla="*/ 45 h 51"/>
              <a:gd name="T14" fmla="*/ 34 w 49"/>
              <a:gd name="T15" fmla="*/ 46 h 51"/>
              <a:gd name="T16" fmla="*/ 31 w 49"/>
              <a:gd name="T17" fmla="*/ 51 h 51"/>
              <a:gd name="T18" fmla="*/ 11 w 49"/>
              <a:gd name="T1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1">
                <a:moveTo>
                  <a:pt x="11" y="41"/>
                </a:moveTo>
                <a:cubicBezTo>
                  <a:pt x="0" y="31"/>
                  <a:pt x="0" y="31"/>
                  <a:pt x="0" y="31"/>
                </a:cubicBezTo>
                <a:cubicBezTo>
                  <a:pt x="2" y="23"/>
                  <a:pt x="2" y="23"/>
                  <a:pt x="2" y="23"/>
                </a:cubicBezTo>
                <a:cubicBezTo>
                  <a:pt x="2" y="3"/>
                  <a:pt x="2" y="3"/>
                  <a:pt x="2" y="3"/>
                </a:cubicBezTo>
                <a:cubicBezTo>
                  <a:pt x="23" y="0"/>
                  <a:pt x="23" y="0"/>
                  <a:pt x="23" y="0"/>
                </a:cubicBezTo>
                <a:cubicBezTo>
                  <a:pt x="35" y="0"/>
                  <a:pt x="49" y="12"/>
                  <a:pt x="49" y="25"/>
                </a:cubicBezTo>
                <a:cubicBezTo>
                  <a:pt x="49" y="45"/>
                  <a:pt x="49" y="45"/>
                  <a:pt x="49" y="45"/>
                </a:cubicBezTo>
                <a:cubicBezTo>
                  <a:pt x="34" y="46"/>
                  <a:pt x="34" y="46"/>
                  <a:pt x="34" y="46"/>
                </a:cubicBezTo>
                <a:cubicBezTo>
                  <a:pt x="31" y="51"/>
                  <a:pt x="31" y="51"/>
                  <a:pt x="31" y="51"/>
                </a:cubicBezTo>
                <a:lnTo>
                  <a:pt x="11" y="41"/>
                </a:lnTo>
                <a:close/>
              </a:path>
            </a:pathLst>
          </a:custGeom>
          <a:solidFill>
            <a:schemeClr val="accent2"/>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5"/>
          <p:cNvSpPr>
            <a:spLocks/>
          </p:cNvSpPr>
          <p:nvPr/>
        </p:nvSpPr>
        <p:spPr bwMode="auto">
          <a:xfrm>
            <a:off x="9642475" y="7577138"/>
            <a:ext cx="152400" cy="147638"/>
          </a:xfrm>
          <a:custGeom>
            <a:avLst/>
            <a:gdLst>
              <a:gd name="T0" fmla="*/ 0 w 48"/>
              <a:gd name="T1" fmla="*/ 22 h 47"/>
              <a:gd name="T2" fmla="*/ 6 w 48"/>
              <a:gd name="T3" fmla="*/ 10 h 47"/>
              <a:gd name="T4" fmla="*/ 12 w 48"/>
              <a:gd name="T5" fmla="*/ 1 h 47"/>
              <a:gd name="T6" fmla="*/ 24 w 48"/>
              <a:gd name="T7" fmla="*/ 0 h 47"/>
              <a:gd name="T8" fmla="*/ 43 w 48"/>
              <a:gd name="T9" fmla="*/ 0 h 47"/>
              <a:gd name="T10" fmla="*/ 47 w 48"/>
              <a:gd name="T11" fmla="*/ 21 h 47"/>
              <a:gd name="T12" fmla="*/ 26 w 48"/>
              <a:gd name="T13" fmla="*/ 45 h 47"/>
              <a:gd name="T14" fmla="*/ 10 w 48"/>
              <a:gd name="T15" fmla="*/ 47 h 47"/>
              <a:gd name="T16" fmla="*/ 0 w 48"/>
              <a:gd name="T17"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7">
                <a:moveTo>
                  <a:pt x="0" y="22"/>
                </a:moveTo>
                <a:cubicBezTo>
                  <a:pt x="6" y="10"/>
                  <a:pt x="6" y="10"/>
                  <a:pt x="6" y="10"/>
                </a:cubicBezTo>
                <a:cubicBezTo>
                  <a:pt x="12" y="1"/>
                  <a:pt x="12" y="1"/>
                  <a:pt x="12" y="1"/>
                </a:cubicBezTo>
                <a:cubicBezTo>
                  <a:pt x="24" y="0"/>
                  <a:pt x="24" y="0"/>
                  <a:pt x="24" y="0"/>
                </a:cubicBezTo>
                <a:cubicBezTo>
                  <a:pt x="43" y="0"/>
                  <a:pt x="43" y="0"/>
                  <a:pt x="43" y="0"/>
                </a:cubicBezTo>
                <a:cubicBezTo>
                  <a:pt x="47" y="21"/>
                  <a:pt x="47" y="21"/>
                  <a:pt x="47" y="21"/>
                </a:cubicBezTo>
                <a:cubicBezTo>
                  <a:pt x="48" y="31"/>
                  <a:pt x="42" y="42"/>
                  <a:pt x="26" y="45"/>
                </a:cubicBezTo>
                <a:cubicBezTo>
                  <a:pt x="10" y="47"/>
                  <a:pt x="10" y="47"/>
                  <a:pt x="10" y="47"/>
                </a:cubicBezTo>
                <a:lnTo>
                  <a:pt x="0" y="22"/>
                </a:lnTo>
                <a:close/>
              </a:path>
            </a:pathLst>
          </a:custGeom>
          <a:solidFill>
            <a:schemeClr val="accent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6"/>
          <p:cNvSpPr>
            <a:spLocks/>
          </p:cNvSpPr>
          <p:nvPr/>
        </p:nvSpPr>
        <p:spPr bwMode="auto">
          <a:xfrm>
            <a:off x="9664700" y="7605713"/>
            <a:ext cx="142875" cy="150813"/>
          </a:xfrm>
          <a:custGeom>
            <a:avLst/>
            <a:gdLst>
              <a:gd name="T0" fmla="*/ 0 w 90"/>
              <a:gd name="T1" fmla="*/ 55 h 95"/>
              <a:gd name="T2" fmla="*/ 0 w 90"/>
              <a:gd name="T3" fmla="*/ 43 h 95"/>
              <a:gd name="T4" fmla="*/ 0 w 90"/>
              <a:gd name="T5" fmla="*/ 4 h 95"/>
              <a:gd name="T6" fmla="*/ 42 w 90"/>
              <a:gd name="T7" fmla="*/ 0 h 95"/>
              <a:gd name="T8" fmla="*/ 76 w 90"/>
              <a:gd name="T9" fmla="*/ 0 h 95"/>
              <a:gd name="T10" fmla="*/ 84 w 90"/>
              <a:gd name="T11" fmla="*/ 34 h 95"/>
              <a:gd name="T12" fmla="*/ 90 w 90"/>
              <a:gd name="T13" fmla="*/ 67 h 95"/>
              <a:gd name="T14" fmla="*/ 54 w 90"/>
              <a:gd name="T15" fmla="*/ 83 h 95"/>
              <a:gd name="T16" fmla="*/ 22 w 90"/>
              <a:gd name="T17" fmla="*/ 95 h 95"/>
              <a:gd name="T18" fmla="*/ 0 w 90"/>
              <a:gd name="T19" fmla="*/ 5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5">
                <a:moveTo>
                  <a:pt x="0" y="55"/>
                </a:moveTo>
                <a:lnTo>
                  <a:pt x="0" y="43"/>
                </a:lnTo>
                <a:lnTo>
                  <a:pt x="0" y="4"/>
                </a:lnTo>
                <a:lnTo>
                  <a:pt x="42" y="0"/>
                </a:lnTo>
                <a:lnTo>
                  <a:pt x="76" y="0"/>
                </a:lnTo>
                <a:lnTo>
                  <a:pt x="84" y="34"/>
                </a:lnTo>
                <a:lnTo>
                  <a:pt x="90" y="67"/>
                </a:lnTo>
                <a:lnTo>
                  <a:pt x="54" y="83"/>
                </a:lnTo>
                <a:lnTo>
                  <a:pt x="22" y="95"/>
                </a:lnTo>
                <a:lnTo>
                  <a:pt x="0" y="55"/>
                </a:lnTo>
                <a:close/>
              </a:path>
            </a:pathLst>
          </a:custGeom>
          <a:solidFill>
            <a:schemeClr val="accent2"/>
          </a:solidFill>
          <a:ln w="254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7"/>
          <p:cNvSpPr>
            <a:spLocks/>
          </p:cNvSpPr>
          <p:nvPr/>
        </p:nvSpPr>
        <p:spPr bwMode="auto">
          <a:xfrm>
            <a:off x="9677400" y="7580313"/>
            <a:ext cx="136525" cy="141288"/>
          </a:xfrm>
          <a:custGeom>
            <a:avLst/>
            <a:gdLst>
              <a:gd name="T0" fmla="*/ 12 w 43"/>
              <a:gd name="T1" fmla="*/ 45 h 45"/>
              <a:gd name="T2" fmla="*/ 0 w 43"/>
              <a:gd name="T3" fmla="*/ 29 h 45"/>
              <a:gd name="T4" fmla="*/ 3 w 43"/>
              <a:gd name="T5" fmla="*/ 18 h 45"/>
              <a:gd name="T6" fmla="*/ 8 w 43"/>
              <a:gd name="T7" fmla="*/ 6 h 45"/>
              <a:gd name="T8" fmla="*/ 23 w 43"/>
              <a:gd name="T9" fmla="*/ 0 h 45"/>
              <a:gd name="T10" fmla="*/ 43 w 43"/>
              <a:gd name="T11" fmla="*/ 0 h 45"/>
              <a:gd name="T12" fmla="*/ 43 w 43"/>
              <a:gd name="T13" fmla="*/ 20 h 45"/>
              <a:gd name="T14" fmla="*/ 22 w 43"/>
              <a:gd name="T15" fmla="*/ 45 h 45"/>
              <a:gd name="T16" fmla="*/ 12 w 43"/>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5">
                <a:moveTo>
                  <a:pt x="12" y="45"/>
                </a:moveTo>
                <a:cubicBezTo>
                  <a:pt x="0" y="29"/>
                  <a:pt x="0" y="29"/>
                  <a:pt x="0" y="29"/>
                </a:cubicBezTo>
                <a:cubicBezTo>
                  <a:pt x="3" y="18"/>
                  <a:pt x="3" y="18"/>
                  <a:pt x="3" y="18"/>
                </a:cubicBezTo>
                <a:cubicBezTo>
                  <a:pt x="8" y="6"/>
                  <a:pt x="8" y="6"/>
                  <a:pt x="8" y="6"/>
                </a:cubicBezTo>
                <a:cubicBezTo>
                  <a:pt x="23" y="0"/>
                  <a:pt x="23" y="0"/>
                  <a:pt x="23" y="0"/>
                </a:cubicBezTo>
                <a:cubicBezTo>
                  <a:pt x="43" y="0"/>
                  <a:pt x="43" y="0"/>
                  <a:pt x="43" y="0"/>
                </a:cubicBezTo>
                <a:cubicBezTo>
                  <a:pt x="43" y="20"/>
                  <a:pt x="43" y="20"/>
                  <a:pt x="43" y="20"/>
                </a:cubicBezTo>
                <a:cubicBezTo>
                  <a:pt x="43" y="28"/>
                  <a:pt x="38" y="45"/>
                  <a:pt x="22" y="45"/>
                </a:cubicBezTo>
                <a:lnTo>
                  <a:pt x="12" y="45"/>
                </a:lnTo>
                <a:close/>
              </a:path>
            </a:pathLst>
          </a:custGeom>
          <a:solidFill>
            <a:schemeClr val="bg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8"/>
          <p:cNvSpPr>
            <a:spLocks/>
          </p:cNvSpPr>
          <p:nvPr/>
        </p:nvSpPr>
        <p:spPr bwMode="auto">
          <a:xfrm>
            <a:off x="9652000" y="7637463"/>
            <a:ext cx="149225" cy="147638"/>
          </a:xfrm>
          <a:custGeom>
            <a:avLst/>
            <a:gdLst>
              <a:gd name="T0" fmla="*/ 20 w 47"/>
              <a:gd name="T1" fmla="*/ 47 h 47"/>
              <a:gd name="T2" fmla="*/ 14 w 47"/>
              <a:gd name="T3" fmla="*/ 46 h 47"/>
              <a:gd name="T4" fmla="*/ 0 w 47"/>
              <a:gd name="T5" fmla="*/ 41 h 47"/>
              <a:gd name="T6" fmla="*/ 0 w 47"/>
              <a:gd name="T7" fmla="*/ 27 h 47"/>
              <a:gd name="T8" fmla="*/ 22 w 47"/>
              <a:gd name="T9" fmla="*/ 0 h 47"/>
              <a:gd name="T10" fmla="*/ 45 w 47"/>
              <a:gd name="T11" fmla="*/ 16 h 47"/>
              <a:gd name="T12" fmla="*/ 47 w 47"/>
              <a:gd name="T13" fmla="*/ 21 h 47"/>
              <a:gd name="T14" fmla="*/ 46 w 47"/>
              <a:gd name="T15" fmla="*/ 27 h 47"/>
              <a:gd name="T16" fmla="*/ 23 w 47"/>
              <a:gd name="T17" fmla="*/ 47 h 47"/>
              <a:gd name="T18" fmla="*/ 20 w 47"/>
              <a:gd name="T1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0" y="47"/>
                </a:moveTo>
                <a:cubicBezTo>
                  <a:pt x="14" y="46"/>
                  <a:pt x="14" y="46"/>
                  <a:pt x="14" y="46"/>
                </a:cubicBezTo>
                <a:cubicBezTo>
                  <a:pt x="0" y="41"/>
                  <a:pt x="0" y="41"/>
                  <a:pt x="0" y="41"/>
                </a:cubicBezTo>
                <a:cubicBezTo>
                  <a:pt x="0" y="27"/>
                  <a:pt x="0" y="27"/>
                  <a:pt x="0" y="27"/>
                </a:cubicBezTo>
                <a:cubicBezTo>
                  <a:pt x="0" y="5"/>
                  <a:pt x="14" y="0"/>
                  <a:pt x="22" y="0"/>
                </a:cubicBezTo>
                <a:cubicBezTo>
                  <a:pt x="29" y="0"/>
                  <a:pt x="38" y="3"/>
                  <a:pt x="45" y="16"/>
                </a:cubicBezTo>
                <a:cubicBezTo>
                  <a:pt x="47" y="21"/>
                  <a:pt x="47" y="21"/>
                  <a:pt x="47" y="21"/>
                </a:cubicBezTo>
                <a:cubicBezTo>
                  <a:pt x="46" y="27"/>
                  <a:pt x="46" y="27"/>
                  <a:pt x="46" y="27"/>
                </a:cubicBezTo>
                <a:cubicBezTo>
                  <a:pt x="45" y="39"/>
                  <a:pt x="35" y="47"/>
                  <a:pt x="23" y="47"/>
                </a:cubicBezTo>
                <a:lnTo>
                  <a:pt x="20" y="47"/>
                </a:lnTo>
                <a:close/>
              </a:path>
            </a:pathLst>
          </a:custGeom>
          <a:solidFill>
            <a:schemeClr val="bg1">
              <a:lumMod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9"/>
          <p:cNvSpPr>
            <a:spLocks/>
          </p:cNvSpPr>
          <p:nvPr/>
        </p:nvSpPr>
        <p:spPr bwMode="auto">
          <a:xfrm>
            <a:off x="9683750" y="7631113"/>
            <a:ext cx="292100" cy="169863"/>
          </a:xfrm>
          <a:custGeom>
            <a:avLst/>
            <a:gdLst>
              <a:gd name="T0" fmla="*/ 32 w 92"/>
              <a:gd name="T1" fmla="*/ 54 h 54"/>
              <a:gd name="T2" fmla="*/ 9 w 92"/>
              <a:gd name="T3" fmla="*/ 46 h 54"/>
              <a:gd name="T4" fmla="*/ 3 w 92"/>
              <a:gd name="T5" fmla="*/ 46 h 54"/>
              <a:gd name="T6" fmla="*/ 3 w 92"/>
              <a:gd name="T7" fmla="*/ 39 h 54"/>
              <a:gd name="T8" fmla="*/ 1 w 92"/>
              <a:gd name="T9" fmla="*/ 34 h 54"/>
              <a:gd name="T10" fmla="*/ 3 w 92"/>
              <a:gd name="T11" fmla="*/ 19 h 54"/>
              <a:gd name="T12" fmla="*/ 3 w 92"/>
              <a:gd name="T13" fmla="*/ 6 h 54"/>
              <a:gd name="T14" fmla="*/ 18 w 92"/>
              <a:gd name="T15" fmla="*/ 6 h 54"/>
              <a:gd name="T16" fmla="*/ 35 w 92"/>
              <a:gd name="T17" fmla="*/ 0 h 54"/>
              <a:gd name="T18" fmla="*/ 43 w 92"/>
              <a:gd name="T19" fmla="*/ 0 h 54"/>
              <a:gd name="T20" fmla="*/ 49 w 92"/>
              <a:gd name="T21" fmla="*/ 6 h 54"/>
              <a:gd name="T22" fmla="*/ 92 w 92"/>
              <a:gd name="T23" fmla="*/ 6 h 54"/>
              <a:gd name="T24" fmla="*/ 58 w 92"/>
              <a:gd name="T25" fmla="*/ 27 h 54"/>
              <a:gd name="T26" fmla="*/ 57 w 92"/>
              <a:gd name="T27" fmla="*/ 34 h 54"/>
              <a:gd name="T28" fmla="*/ 32 w 92"/>
              <a:gd name="T2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54">
                <a:moveTo>
                  <a:pt x="32" y="54"/>
                </a:moveTo>
                <a:cubicBezTo>
                  <a:pt x="24" y="54"/>
                  <a:pt x="15" y="52"/>
                  <a:pt x="9" y="46"/>
                </a:cubicBezTo>
                <a:cubicBezTo>
                  <a:pt x="3" y="46"/>
                  <a:pt x="3" y="46"/>
                  <a:pt x="3" y="46"/>
                </a:cubicBezTo>
                <a:cubicBezTo>
                  <a:pt x="3" y="39"/>
                  <a:pt x="3" y="39"/>
                  <a:pt x="3" y="39"/>
                </a:cubicBezTo>
                <a:cubicBezTo>
                  <a:pt x="2" y="37"/>
                  <a:pt x="2" y="36"/>
                  <a:pt x="1" y="34"/>
                </a:cubicBezTo>
                <a:cubicBezTo>
                  <a:pt x="0" y="30"/>
                  <a:pt x="0" y="24"/>
                  <a:pt x="3" y="19"/>
                </a:cubicBezTo>
                <a:cubicBezTo>
                  <a:pt x="3" y="6"/>
                  <a:pt x="3" y="6"/>
                  <a:pt x="3" y="6"/>
                </a:cubicBezTo>
                <a:cubicBezTo>
                  <a:pt x="18" y="6"/>
                  <a:pt x="18" y="6"/>
                  <a:pt x="18" y="6"/>
                </a:cubicBezTo>
                <a:cubicBezTo>
                  <a:pt x="23" y="2"/>
                  <a:pt x="28" y="0"/>
                  <a:pt x="35" y="0"/>
                </a:cubicBezTo>
                <a:cubicBezTo>
                  <a:pt x="43" y="0"/>
                  <a:pt x="43" y="0"/>
                  <a:pt x="43" y="0"/>
                </a:cubicBezTo>
                <a:cubicBezTo>
                  <a:pt x="49" y="6"/>
                  <a:pt x="49" y="6"/>
                  <a:pt x="49" y="6"/>
                </a:cubicBezTo>
                <a:cubicBezTo>
                  <a:pt x="92" y="6"/>
                  <a:pt x="92" y="6"/>
                  <a:pt x="92" y="6"/>
                </a:cubicBezTo>
                <a:cubicBezTo>
                  <a:pt x="58" y="27"/>
                  <a:pt x="58" y="27"/>
                  <a:pt x="58" y="27"/>
                </a:cubicBezTo>
                <a:cubicBezTo>
                  <a:pt x="58" y="30"/>
                  <a:pt x="58" y="32"/>
                  <a:pt x="57" y="34"/>
                </a:cubicBezTo>
                <a:cubicBezTo>
                  <a:pt x="56" y="44"/>
                  <a:pt x="48" y="54"/>
                  <a:pt x="32" y="54"/>
                </a:cubicBezTo>
                <a:close/>
              </a:path>
            </a:pathLst>
          </a:custGeom>
          <a:solidFill>
            <a:schemeClr val="accent3"/>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0"/>
          <p:cNvSpPr>
            <a:spLocks/>
          </p:cNvSpPr>
          <p:nvPr/>
        </p:nvSpPr>
        <p:spPr bwMode="auto">
          <a:xfrm>
            <a:off x="9658350" y="7680326"/>
            <a:ext cx="203200" cy="146050"/>
          </a:xfrm>
          <a:custGeom>
            <a:avLst/>
            <a:gdLst>
              <a:gd name="T0" fmla="*/ 42 w 64"/>
              <a:gd name="T1" fmla="*/ 46 h 46"/>
              <a:gd name="T2" fmla="*/ 29 w 64"/>
              <a:gd name="T3" fmla="*/ 43 h 46"/>
              <a:gd name="T4" fmla="*/ 17 w 64"/>
              <a:gd name="T5" fmla="*/ 43 h 46"/>
              <a:gd name="T6" fmla="*/ 17 w 64"/>
              <a:gd name="T7" fmla="*/ 36 h 46"/>
              <a:gd name="T8" fmla="*/ 0 w 64"/>
              <a:gd name="T9" fmla="*/ 26 h 46"/>
              <a:gd name="T10" fmla="*/ 17 w 64"/>
              <a:gd name="T11" fmla="*/ 14 h 46"/>
              <a:gd name="T12" fmla="*/ 17 w 64"/>
              <a:gd name="T13" fmla="*/ 3 h 46"/>
              <a:gd name="T14" fmla="*/ 29 w 64"/>
              <a:gd name="T15" fmla="*/ 3 h 46"/>
              <a:gd name="T16" fmla="*/ 40 w 64"/>
              <a:gd name="T17" fmla="*/ 0 h 46"/>
              <a:gd name="T18" fmla="*/ 64 w 64"/>
              <a:gd name="T19" fmla="*/ 24 h 46"/>
              <a:gd name="T20" fmla="*/ 64 w 64"/>
              <a:gd name="T21" fmla="*/ 44 h 46"/>
              <a:gd name="T22" fmla="*/ 42 w 64"/>
              <a:gd name="T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46">
                <a:moveTo>
                  <a:pt x="42" y="46"/>
                </a:moveTo>
                <a:cubicBezTo>
                  <a:pt x="37" y="46"/>
                  <a:pt x="33" y="45"/>
                  <a:pt x="29" y="43"/>
                </a:cubicBezTo>
                <a:cubicBezTo>
                  <a:pt x="17" y="43"/>
                  <a:pt x="17" y="43"/>
                  <a:pt x="17" y="43"/>
                </a:cubicBezTo>
                <a:cubicBezTo>
                  <a:pt x="17" y="36"/>
                  <a:pt x="17" y="36"/>
                  <a:pt x="17" y="36"/>
                </a:cubicBezTo>
                <a:cubicBezTo>
                  <a:pt x="0" y="26"/>
                  <a:pt x="0" y="26"/>
                  <a:pt x="0" y="26"/>
                </a:cubicBezTo>
                <a:cubicBezTo>
                  <a:pt x="17" y="14"/>
                  <a:pt x="17" y="14"/>
                  <a:pt x="17" y="14"/>
                </a:cubicBezTo>
                <a:cubicBezTo>
                  <a:pt x="17" y="3"/>
                  <a:pt x="17" y="3"/>
                  <a:pt x="17" y="3"/>
                </a:cubicBezTo>
                <a:cubicBezTo>
                  <a:pt x="29" y="3"/>
                  <a:pt x="29" y="3"/>
                  <a:pt x="29" y="3"/>
                </a:cubicBezTo>
                <a:cubicBezTo>
                  <a:pt x="32" y="1"/>
                  <a:pt x="36" y="0"/>
                  <a:pt x="40" y="0"/>
                </a:cubicBezTo>
                <a:cubicBezTo>
                  <a:pt x="53" y="0"/>
                  <a:pt x="64" y="11"/>
                  <a:pt x="64" y="24"/>
                </a:cubicBezTo>
                <a:cubicBezTo>
                  <a:pt x="64" y="44"/>
                  <a:pt x="64" y="44"/>
                  <a:pt x="64" y="44"/>
                </a:cubicBezTo>
                <a:lnTo>
                  <a:pt x="42" y="46"/>
                </a:lnTo>
                <a:close/>
              </a:path>
            </a:pathLst>
          </a:custGeom>
          <a:solidFill>
            <a:schemeClr val="accent2"/>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1"/>
          <p:cNvSpPr>
            <a:spLocks/>
          </p:cNvSpPr>
          <p:nvPr/>
        </p:nvSpPr>
        <p:spPr bwMode="auto">
          <a:xfrm>
            <a:off x="9725025" y="7640638"/>
            <a:ext cx="190500" cy="195263"/>
          </a:xfrm>
          <a:custGeom>
            <a:avLst/>
            <a:gdLst>
              <a:gd name="T0" fmla="*/ 12 w 60"/>
              <a:gd name="T1" fmla="*/ 62 h 62"/>
              <a:gd name="T2" fmla="*/ 6 w 60"/>
              <a:gd name="T3" fmla="*/ 51 h 62"/>
              <a:gd name="T4" fmla="*/ 0 w 60"/>
              <a:gd name="T5" fmla="*/ 40 h 62"/>
              <a:gd name="T6" fmla="*/ 8 w 60"/>
              <a:gd name="T7" fmla="*/ 27 h 62"/>
              <a:gd name="T8" fmla="*/ 8 w 60"/>
              <a:gd name="T9" fmla="*/ 27 h 62"/>
              <a:gd name="T10" fmla="*/ 9 w 60"/>
              <a:gd name="T11" fmla="*/ 24 h 62"/>
              <a:gd name="T12" fmla="*/ 32 w 60"/>
              <a:gd name="T13" fmla="*/ 0 h 62"/>
              <a:gd name="T14" fmla="*/ 37 w 60"/>
              <a:gd name="T15" fmla="*/ 0 h 62"/>
              <a:gd name="T16" fmla="*/ 48 w 60"/>
              <a:gd name="T17" fmla="*/ 4 h 62"/>
              <a:gd name="T18" fmla="*/ 58 w 60"/>
              <a:gd name="T19" fmla="*/ 10 h 62"/>
              <a:gd name="T20" fmla="*/ 60 w 60"/>
              <a:gd name="T21" fmla="*/ 25 h 62"/>
              <a:gd name="T22" fmla="*/ 24 w 60"/>
              <a:gd name="T23" fmla="*/ 62 h 62"/>
              <a:gd name="T24" fmla="*/ 12 w 60"/>
              <a:gd name="T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2">
                <a:moveTo>
                  <a:pt x="12" y="62"/>
                </a:moveTo>
                <a:cubicBezTo>
                  <a:pt x="6" y="51"/>
                  <a:pt x="6" y="51"/>
                  <a:pt x="6" y="51"/>
                </a:cubicBezTo>
                <a:cubicBezTo>
                  <a:pt x="0" y="40"/>
                  <a:pt x="0" y="40"/>
                  <a:pt x="0" y="40"/>
                </a:cubicBezTo>
                <a:cubicBezTo>
                  <a:pt x="8" y="27"/>
                  <a:pt x="8" y="27"/>
                  <a:pt x="8" y="27"/>
                </a:cubicBezTo>
                <a:cubicBezTo>
                  <a:pt x="8" y="27"/>
                  <a:pt x="8" y="27"/>
                  <a:pt x="8" y="27"/>
                </a:cubicBezTo>
                <a:cubicBezTo>
                  <a:pt x="8" y="27"/>
                  <a:pt x="8" y="25"/>
                  <a:pt x="9" y="24"/>
                </a:cubicBezTo>
                <a:cubicBezTo>
                  <a:pt x="11" y="16"/>
                  <a:pt x="15" y="0"/>
                  <a:pt x="32" y="0"/>
                </a:cubicBezTo>
                <a:cubicBezTo>
                  <a:pt x="37" y="0"/>
                  <a:pt x="37" y="0"/>
                  <a:pt x="37" y="0"/>
                </a:cubicBezTo>
                <a:cubicBezTo>
                  <a:pt x="48" y="4"/>
                  <a:pt x="48" y="4"/>
                  <a:pt x="48" y="4"/>
                </a:cubicBezTo>
                <a:cubicBezTo>
                  <a:pt x="58" y="10"/>
                  <a:pt x="58" y="10"/>
                  <a:pt x="58" y="10"/>
                </a:cubicBezTo>
                <a:cubicBezTo>
                  <a:pt x="60" y="25"/>
                  <a:pt x="60" y="25"/>
                  <a:pt x="60" y="25"/>
                </a:cubicBezTo>
                <a:cubicBezTo>
                  <a:pt x="60" y="42"/>
                  <a:pt x="38" y="62"/>
                  <a:pt x="24" y="62"/>
                </a:cubicBezTo>
                <a:lnTo>
                  <a:pt x="12" y="62"/>
                </a:lnTo>
                <a:close/>
              </a:path>
            </a:pathLst>
          </a:custGeom>
          <a:solidFill>
            <a:schemeClr val="accent3"/>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2"/>
          <p:cNvSpPr>
            <a:spLocks/>
          </p:cNvSpPr>
          <p:nvPr/>
        </p:nvSpPr>
        <p:spPr bwMode="auto">
          <a:xfrm>
            <a:off x="11277600" y="5800726"/>
            <a:ext cx="2328862" cy="1836738"/>
          </a:xfrm>
          <a:custGeom>
            <a:avLst/>
            <a:gdLst>
              <a:gd name="T0" fmla="*/ 614 w 732"/>
              <a:gd name="T1" fmla="*/ 562 h 580"/>
              <a:gd name="T2" fmla="*/ 589 w 732"/>
              <a:gd name="T3" fmla="*/ 575 h 580"/>
              <a:gd name="T4" fmla="*/ 576 w 732"/>
              <a:gd name="T5" fmla="*/ 571 h 580"/>
              <a:gd name="T6" fmla="*/ 572 w 732"/>
              <a:gd name="T7" fmla="*/ 570 h 580"/>
              <a:gd name="T8" fmla="*/ 551 w 732"/>
              <a:gd name="T9" fmla="*/ 564 h 580"/>
              <a:gd name="T10" fmla="*/ 536 w 732"/>
              <a:gd name="T11" fmla="*/ 555 h 580"/>
              <a:gd name="T12" fmla="*/ 504 w 732"/>
              <a:gd name="T13" fmla="*/ 558 h 580"/>
              <a:gd name="T14" fmla="*/ 435 w 732"/>
              <a:gd name="T15" fmla="*/ 553 h 580"/>
              <a:gd name="T16" fmla="*/ 424 w 732"/>
              <a:gd name="T17" fmla="*/ 539 h 580"/>
              <a:gd name="T18" fmla="*/ 321 w 732"/>
              <a:gd name="T19" fmla="*/ 495 h 580"/>
              <a:gd name="T20" fmla="*/ 287 w 732"/>
              <a:gd name="T21" fmla="*/ 450 h 580"/>
              <a:gd name="T22" fmla="*/ 248 w 732"/>
              <a:gd name="T23" fmla="*/ 419 h 580"/>
              <a:gd name="T24" fmla="*/ 209 w 732"/>
              <a:gd name="T25" fmla="*/ 373 h 580"/>
              <a:gd name="T26" fmla="*/ 196 w 732"/>
              <a:gd name="T27" fmla="*/ 356 h 580"/>
              <a:gd name="T28" fmla="*/ 174 w 732"/>
              <a:gd name="T29" fmla="*/ 337 h 580"/>
              <a:gd name="T30" fmla="*/ 165 w 732"/>
              <a:gd name="T31" fmla="*/ 333 h 580"/>
              <a:gd name="T32" fmla="*/ 148 w 732"/>
              <a:gd name="T33" fmla="*/ 319 h 580"/>
              <a:gd name="T34" fmla="*/ 120 w 732"/>
              <a:gd name="T35" fmla="*/ 314 h 580"/>
              <a:gd name="T36" fmla="*/ 87 w 732"/>
              <a:gd name="T37" fmla="*/ 271 h 580"/>
              <a:gd name="T38" fmla="*/ 83 w 732"/>
              <a:gd name="T39" fmla="*/ 255 h 580"/>
              <a:gd name="T40" fmla="*/ 69 w 732"/>
              <a:gd name="T41" fmla="*/ 237 h 580"/>
              <a:gd name="T42" fmla="*/ 57 w 732"/>
              <a:gd name="T43" fmla="*/ 227 h 580"/>
              <a:gd name="T44" fmla="*/ 50 w 732"/>
              <a:gd name="T45" fmla="*/ 217 h 580"/>
              <a:gd name="T46" fmla="*/ 26 w 732"/>
              <a:gd name="T47" fmla="*/ 211 h 580"/>
              <a:gd name="T48" fmla="*/ 11 w 732"/>
              <a:gd name="T49" fmla="*/ 170 h 580"/>
              <a:gd name="T50" fmla="*/ 35 w 732"/>
              <a:gd name="T51" fmla="*/ 135 h 580"/>
              <a:gd name="T52" fmla="*/ 64 w 732"/>
              <a:gd name="T53" fmla="*/ 93 h 580"/>
              <a:gd name="T54" fmla="*/ 78 w 732"/>
              <a:gd name="T55" fmla="*/ 90 h 580"/>
              <a:gd name="T56" fmla="*/ 76 w 732"/>
              <a:gd name="T57" fmla="*/ 69 h 580"/>
              <a:gd name="T58" fmla="*/ 93 w 732"/>
              <a:gd name="T59" fmla="*/ 0 h 580"/>
              <a:gd name="T60" fmla="*/ 148 w 732"/>
              <a:gd name="T61" fmla="*/ 12 h 580"/>
              <a:gd name="T62" fmla="*/ 169 w 732"/>
              <a:gd name="T63" fmla="*/ 62 h 580"/>
              <a:gd name="T64" fmla="*/ 181 w 732"/>
              <a:gd name="T65" fmla="*/ 54 h 580"/>
              <a:gd name="T66" fmla="*/ 222 w 732"/>
              <a:gd name="T67" fmla="*/ 74 h 580"/>
              <a:gd name="T68" fmla="*/ 298 w 732"/>
              <a:gd name="T69" fmla="*/ 152 h 580"/>
              <a:gd name="T70" fmla="*/ 334 w 732"/>
              <a:gd name="T71" fmla="*/ 113 h 580"/>
              <a:gd name="T72" fmla="*/ 357 w 732"/>
              <a:gd name="T73" fmla="*/ 81 h 580"/>
              <a:gd name="T74" fmla="*/ 381 w 732"/>
              <a:gd name="T75" fmla="*/ 58 h 580"/>
              <a:gd name="T76" fmla="*/ 425 w 732"/>
              <a:gd name="T77" fmla="*/ 53 h 580"/>
              <a:gd name="T78" fmla="*/ 444 w 732"/>
              <a:gd name="T79" fmla="*/ 48 h 580"/>
              <a:gd name="T80" fmla="*/ 451 w 732"/>
              <a:gd name="T81" fmla="*/ 27 h 580"/>
              <a:gd name="T82" fmla="*/ 467 w 732"/>
              <a:gd name="T83" fmla="*/ 21 h 580"/>
              <a:gd name="T84" fmla="*/ 531 w 732"/>
              <a:gd name="T85" fmla="*/ 48 h 580"/>
              <a:gd name="T86" fmla="*/ 547 w 732"/>
              <a:gd name="T87" fmla="*/ 70 h 580"/>
              <a:gd name="T88" fmla="*/ 488 w 732"/>
              <a:gd name="T89" fmla="*/ 140 h 580"/>
              <a:gd name="T90" fmla="*/ 517 w 732"/>
              <a:gd name="T91" fmla="*/ 183 h 580"/>
              <a:gd name="T92" fmla="*/ 535 w 732"/>
              <a:gd name="T93" fmla="*/ 203 h 580"/>
              <a:gd name="T94" fmla="*/ 529 w 732"/>
              <a:gd name="T95" fmla="*/ 247 h 580"/>
              <a:gd name="T96" fmla="*/ 487 w 732"/>
              <a:gd name="T97" fmla="*/ 264 h 580"/>
              <a:gd name="T98" fmla="*/ 453 w 732"/>
              <a:gd name="T99" fmla="*/ 255 h 580"/>
              <a:gd name="T100" fmla="*/ 498 w 732"/>
              <a:gd name="T101" fmla="*/ 277 h 580"/>
              <a:gd name="T102" fmla="*/ 526 w 732"/>
              <a:gd name="T103" fmla="*/ 281 h 580"/>
              <a:gd name="T104" fmla="*/ 556 w 732"/>
              <a:gd name="T105" fmla="*/ 314 h 580"/>
              <a:gd name="T106" fmla="*/ 579 w 732"/>
              <a:gd name="T107" fmla="*/ 328 h 580"/>
              <a:gd name="T108" fmla="*/ 611 w 732"/>
              <a:gd name="T109" fmla="*/ 318 h 580"/>
              <a:gd name="T110" fmla="*/ 639 w 732"/>
              <a:gd name="T111" fmla="*/ 341 h 580"/>
              <a:gd name="T112" fmla="*/ 664 w 732"/>
              <a:gd name="T113" fmla="*/ 334 h 580"/>
              <a:gd name="T114" fmla="*/ 709 w 732"/>
              <a:gd name="T115" fmla="*/ 377 h 580"/>
              <a:gd name="T116" fmla="*/ 718 w 732"/>
              <a:gd name="T117" fmla="*/ 412 h 580"/>
              <a:gd name="T118" fmla="*/ 718 w 732"/>
              <a:gd name="T119" fmla="*/ 451 h 580"/>
              <a:gd name="T120" fmla="*/ 703 w 732"/>
              <a:gd name="T121" fmla="*/ 470 h 580"/>
              <a:gd name="T122" fmla="*/ 639 w 732"/>
              <a:gd name="T123"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2" h="580">
                <a:moveTo>
                  <a:pt x="623" y="559"/>
                </a:moveTo>
                <a:cubicBezTo>
                  <a:pt x="621" y="558"/>
                  <a:pt x="619" y="558"/>
                  <a:pt x="616" y="558"/>
                </a:cubicBezTo>
                <a:cubicBezTo>
                  <a:pt x="614" y="562"/>
                  <a:pt x="614" y="562"/>
                  <a:pt x="614" y="562"/>
                </a:cubicBezTo>
                <a:cubicBezTo>
                  <a:pt x="610" y="570"/>
                  <a:pt x="603" y="575"/>
                  <a:pt x="594" y="575"/>
                </a:cubicBezTo>
                <a:cubicBezTo>
                  <a:pt x="592" y="575"/>
                  <a:pt x="592" y="575"/>
                  <a:pt x="592" y="575"/>
                </a:cubicBezTo>
                <a:cubicBezTo>
                  <a:pt x="592" y="575"/>
                  <a:pt x="589" y="575"/>
                  <a:pt x="589" y="575"/>
                </a:cubicBezTo>
                <a:cubicBezTo>
                  <a:pt x="587" y="575"/>
                  <a:pt x="587" y="575"/>
                  <a:pt x="587" y="575"/>
                </a:cubicBezTo>
                <a:cubicBezTo>
                  <a:pt x="583" y="575"/>
                  <a:pt x="579" y="573"/>
                  <a:pt x="577" y="572"/>
                </a:cubicBezTo>
                <a:cubicBezTo>
                  <a:pt x="576" y="571"/>
                  <a:pt x="576" y="571"/>
                  <a:pt x="576" y="571"/>
                </a:cubicBezTo>
                <a:cubicBezTo>
                  <a:pt x="572" y="571"/>
                  <a:pt x="572" y="571"/>
                  <a:pt x="572" y="571"/>
                </a:cubicBezTo>
                <a:cubicBezTo>
                  <a:pt x="572" y="570"/>
                  <a:pt x="572" y="570"/>
                  <a:pt x="572" y="570"/>
                </a:cubicBezTo>
                <a:cubicBezTo>
                  <a:pt x="572" y="570"/>
                  <a:pt x="572" y="570"/>
                  <a:pt x="572" y="570"/>
                </a:cubicBezTo>
                <a:cubicBezTo>
                  <a:pt x="566" y="570"/>
                  <a:pt x="560" y="569"/>
                  <a:pt x="556" y="565"/>
                </a:cubicBezTo>
                <a:cubicBezTo>
                  <a:pt x="556" y="565"/>
                  <a:pt x="556" y="566"/>
                  <a:pt x="556" y="566"/>
                </a:cubicBezTo>
                <a:cubicBezTo>
                  <a:pt x="556" y="566"/>
                  <a:pt x="551" y="564"/>
                  <a:pt x="551" y="564"/>
                </a:cubicBezTo>
                <a:cubicBezTo>
                  <a:pt x="549" y="562"/>
                  <a:pt x="549" y="562"/>
                  <a:pt x="549" y="562"/>
                </a:cubicBezTo>
                <a:cubicBezTo>
                  <a:pt x="548" y="561"/>
                  <a:pt x="540" y="556"/>
                  <a:pt x="538" y="555"/>
                </a:cubicBezTo>
                <a:cubicBezTo>
                  <a:pt x="536" y="555"/>
                  <a:pt x="536" y="555"/>
                  <a:pt x="536" y="555"/>
                </a:cubicBezTo>
                <a:cubicBezTo>
                  <a:pt x="536" y="570"/>
                  <a:pt x="536" y="570"/>
                  <a:pt x="536" y="570"/>
                </a:cubicBezTo>
                <a:cubicBezTo>
                  <a:pt x="509" y="559"/>
                  <a:pt x="509" y="559"/>
                  <a:pt x="509" y="559"/>
                </a:cubicBezTo>
                <a:cubicBezTo>
                  <a:pt x="509" y="558"/>
                  <a:pt x="506" y="558"/>
                  <a:pt x="504" y="558"/>
                </a:cubicBezTo>
                <a:cubicBezTo>
                  <a:pt x="504" y="558"/>
                  <a:pt x="498" y="562"/>
                  <a:pt x="494" y="564"/>
                </a:cubicBezTo>
                <a:cubicBezTo>
                  <a:pt x="483" y="571"/>
                  <a:pt x="472" y="578"/>
                  <a:pt x="461" y="578"/>
                </a:cubicBezTo>
                <a:cubicBezTo>
                  <a:pt x="449" y="578"/>
                  <a:pt x="436" y="570"/>
                  <a:pt x="435" y="553"/>
                </a:cubicBezTo>
                <a:cubicBezTo>
                  <a:pt x="435" y="553"/>
                  <a:pt x="434" y="553"/>
                  <a:pt x="434" y="553"/>
                </a:cubicBezTo>
                <a:cubicBezTo>
                  <a:pt x="434" y="553"/>
                  <a:pt x="432" y="552"/>
                  <a:pt x="431" y="550"/>
                </a:cubicBezTo>
                <a:cubicBezTo>
                  <a:pt x="429" y="547"/>
                  <a:pt x="426" y="543"/>
                  <a:pt x="424" y="539"/>
                </a:cubicBezTo>
                <a:cubicBezTo>
                  <a:pt x="417" y="529"/>
                  <a:pt x="403" y="526"/>
                  <a:pt x="382" y="523"/>
                </a:cubicBezTo>
                <a:cubicBezTo>
                  <a:pt x="361" y="521"/>
                  <a:pt x="338" y="517"/>
                  <a:pt x="324" y="498"/>
                </a:cubicBezTo>
                <a:cubicBezTo>
                  <a:pt x="321" y="495"/>
                  <a:pt x="321" y="495"/>
                  <a:pt x="321" y="495"/>
                </a:cubicBezTo>
                <a:cubicBezTo>
                  <a:pt x="320" y="489"/>
                  <a:pt x="320" y="489"/>
                  <a:pt x="320" y="489"/>
                </a:cubicBezTo>
                <a:cubicBezTo>
                  <a:pt x="319" y="489"/>
                  <a:pt x="318" y="488"/>
                  <a:pt x="317" y="486"/>
                </a:cubicBezTo>
                <a:cubicBezTo>
                  <a:pt x="310" y="474"/>
                  <a:pt x="296" y="455"/>
                  <a:pt x="287" y="450"/>
                </a:cubicBezTo>
                <a:cubicBezTo>
                  <a:pt x="278" y="443"/>
                  <a:pt x="270" y="437"/>
                  <a:pt x="264" y="428"/>
                </a:cubicBezTo>
                <a:cubicBezTo>
                  <a:pt x="259" y="422"/>
                  <a:pt x="252" y="418"/>
                  <a:pt x="250" y="418"/>
                </a:cubicBezTo>
                <a:cubicBezTo>
                  <a:pt x="248" y="419"/>
                  <a:pt x="248" y="419"/>
                  <a:pt x="248" y="419"/>
                </a:cubicBezTo>
                <a:cubicBezTo>
                  <a:pt x="246" y="418"/>
                  <a:pt x="246" y="418"/>
                  <a:pt x="246" y="418"/>
                </a:cubicBezTo>
                <a:cubicBezTo>
                  <a:pt x="229" y="418"/>
                  <a:pt x="218" y="408"/>
                  <a:pt x="215" y="388"/>
                </a:cubicBezTo>
                <a:cubicBezTo>
                  <a:pt x="214" y="383"/>
                  <a:pt x="212" y="378"/>
                  <a:pt x="209" y="373"/>
                </a:cubicBezTo>
                <a:cubicBezTo>
                  <a:pt x="207" y="368"/>
                  <a:pt x="204" y="362"/>
                  <a:pt x="202" y="357"/>
                </a:cubicBezTo>
                <a:cubicBezTo>
                  <a:pt x="199" y="356"/>
                  <a:pt x="199" y="356"/>
                  <a:pt x="199" y="356"/>
                </a:cubicBezTo>
                <a:cubicBezTo>
                  <a:pt x="196" y="356"/>
                  <a:pt x="196" y="356"/>
                  <a:pt x="196" y="356"/>
                </a:cubicBezTo>
                <a:cubicBezTo>
                  <a:pt x="191" y="353"/>
                  <a:pt x="191" y="353"/>
                  <a:pt x="191" y="353"/>
                </a:cubicBezTo>
                <a:cubicBezTo>
                  <a:pt x="190" y="352"/>
                  <a:pt x="189" y="351"/>
                  <a:pt x="187" y="350"/>
                </a:cubicBezTo>
                <a:cubicBezTo>
                  <a:pt x="184" y="349"/>
                  <a:pt x="178" y="344"/>
                  <a:pt x="174" y="337"/>
                </a:cubicBezTo>
                <a:cubicBezTo>
                  <a:pt x="173" y="337"/>
                  <a:pt x="170" y="334"/>
                  <a:pt x="170" y="334"/>
                </a:cubicBezTo>
                <a:cubicBezTo>
                  <a:pt x="168" y="334"/>
                  <a:pt x="168" y="334"/>
                  <a:pt x="168" y="334"/>
                </a:cubicBezTo>
                <a:cubicBezTo>
                  <a:pt x="165" y="333"/>
                  <a:pt x="165" y="333"/>
                  <a:pt x="165" y="333"/>
                </a:cubicBezTo>
                <a:cubicBezTo>
                  <a:pt x="163" y="333"/>
                  <a:pt x="163" y="333"/>
                  <a:pt x="163" y="333"/>
                </a:cubicBezTo>
                <a:cubicBezTo>
                  <a:pt x="159" y="331"/>
                  <a:pt x="159" y="331"/>
                  <a:pt x="159" y="331"/>
                </a:cubicBezTo>
                <a:cubicBezTo>
                  <a:pt x="155" y="329"/>
                  <a:pt x="150" y="325"/>
                  <a:pt x="148" y="319"/>
                </a:cubicBezTo>
                <a:cubicBezTo>
                  <a:pt x="144" y="319"/>
                  <a:pt x="141" y="319"/>
                  <a:pt x="138" y="319"/>
                </a:cubicBezTo>
                <a:cubicBezTo>
                  <a:pt x="133" y="319"/>
                  <a:pt x="128" y="318"/>
                  <a:pt x="124" y="316"/>
                </a:cubicBezTo>
                <a:cubicBezTo>
                  <a:pt x="120" y="314"/>
                  <a:pt x="120" y="314"/>
                  <a:pt x="120" y="314"/>
                </a:cubicBezTo>
                <a:cubicBezTo>
                  <a:pt x="111" y="303"/>
                  <a:pt x="111" y="303"/>
                  <a:pt x="111" y="303"/>
                </a:cubicBezTo>
                <a:cubicBezTo>
                  <a:pt x="95" y="283"/>
                  <a:pt x="89" y="276"/>
                  <a:pt x="88" y="272"/>
                </a:cubicBezTo>
                <a:cubicBezTo>
                  <a:pt x="87" y="271"/>
                  <a:pt x="87" y="271"/>
                  <a:pt x="87" y="271"/>
                </a:cubicBezTo>
                <a:cubicBezTo>
                  <a:pt x="86" y="266"/>
                  <a:pt x="86" y="266"/>
                  <a:pt x="86" y="266"/>
                </a:cubicBezTo>
                <a:cubicBezTo>
                  <a:pt x="86" y="264"/>
                  <a:pt x="86" y="263"/>
                  <a:pt x="85" y="261"/>
                </a:cubicBezTo>
                <a:cubicBezTo>
                  <a:pt x="83" y="255"/>
                  <a:pt x="83" y="255"/>
                  <a:pt x="83" y="255"/>
                </a:cubicBezTo>
                <a:cubicBezTo>
                  <a:pt x="78" y="249"/>
                  <a:pt x="78" y="249"/>
                  <a:pt x="78" y="249"/>
                </a:cubicBezTo>
                <a:cubicBezTo>
                  <a:pt x="76" y="246"/>
                  <a:pt x="74" y="243"/>
                  <a:pt x="72" y="239"/>
                </a:cubicBezTo>
                <a:cubicBezTo>
                  <a:pt x="71" y="238"/>
                  <a:pt x="70" y="238"/>
                  <a:pt x="69" y="237"/>
                </a:cubicBezTo>
                <a:cubicBezTo>
                  <a:pt x="67" y="236"/>
                  <a:pt x="67" y="236"/>
                  <a:pt x="67" y="236"/>
                </a:cubicBezTo>
                <a:cubicBezTo>
                  <a:pt x="67" y="236"/>
                  <a:pt x="61" y="230"/>
                  <a:pt x="60" y="229"/>
                </a:cubicBezTo>
                <a:cubicBezTo>
                  <a:pt x="57" y="227"/>
                  <a:pt x="57" y="227"/>
                  <a:pt x="57" y="227"/>
                </a:cubicBezTo>
                <a:cubicBezTo>
                  <a:pt x="54" y="223"/>
                  <a:pt x="54" y="223"/>
                  <a:pt x="54" y="223"/>
                </a:cubicBezTo>
                <a:cubicBezTo>
                  <a:pt x="53" y="221"/>
                  <a:pt x="51" y="219"/>
                  <a:pt x="50" y="217"/>
                </a:cubicBezTo>
                <a:cubicBezTo>
                  <a:pt x="50" y="217"/>
                  <a:pt x="50" y="217"/>
                  <a:pt x="50" y="217"/>
                </a:cubicBezTo>
                <a:cubicBezTo>
                  <a:pt x="49" y="217"/>
                  <a:pt x="42" y="215"/>
                  <a:pt x="33" y="213"/>
                </a:cubicBezTo>
                <a:cubicBezTo>
                  <a:pt x="31" y="213"/>
                  <a:pt x="31" y="213"/>
                  <a:pt x="31" y="213"/>
                </a:cubicBezTo>
                <a:cubicBezTo>
                  <a:pt x="26" y="211"/>
                  <a:pt x="26" y="211"/>
                  <a:pt x="26" y="211"/>
                </a:cubicBezTo>
                <a:cubicBezTo>
                  <a:pt x="20" y="210"/>
                  <a:pt x="20" y="210"/>
                  <a:pt x="20" y="210"/>
                </a:cubicBezTo>
                <a:cubicBezTo>
                  <a:pt x="0" y="204"/>
                  <a:pt x="0" y="204"/>
                  <a:pt x="0" y="204"/>
                </a:cubicBezTo>
                <a:cubicBezTo>
                  <a:pt x="11" y="170"/>
                  <a:pt x="11" y="170"/>
                  <a:pt x="11" y="170"/>
                </a:cubicBezTo>
                <a:cubicBezTo>
                  <a:pt x="15" y="167"/>
                  <a:pt x="15" y="167"/>
                  <a:pt x="15" y="167"/>
                </a:cubicBezTo>
                <a:cubicBezTo>
                  <a:pt x="26" y="126"/>
                  <a:pt x="26" y="126"/>
                  <a:pt x="26" y="126"/>
                </a:cubicBezTo>
                <a:cubicBezTo>
                  <a:pt x="35" y="135"/>
                  <a:pt x="35" y="135"/>
                  <a:pt x="35" y="135"/>
                </a:cubicBezTo>
                <a:cubicBezTo>
                  <a:pt x="34" y="134"/>
                  <a:pt x="34" y="134"/>
                  <a:pt x="34" y="134"/>
                </a:cubicBezTo>
                <a:cubicBezTo>
                  <a:pt x="49" y="72"/>
                  <a:pt x="49" y="72"/>
                  <a:pt x="49" y="72"/>
                </a:cubicBezTo>
                <a:cubicBezTo>
                  <a:pt x="64" y="93"/>
                  <a:pt x="64" y="93"/>
                  <a:pt x="64" y="93"/>
                </a:cubicBezTo>
                <a:cubicBezTo>
                  <a:pt x="68" y="94"/>
                  <a:pt x="68" y="94"/>
                  <a:pt x="68" y="94"/>
                </a:cubicBezTo>
                <a:cubicBezTo>
                  <a:pt x="68" y="91"/>
                  <a:pt x="68" y="91"/>
                  <a:pt x="68" y="91"/>
                </a:cubicBezTo>
                <a:cubicBezTo>
                  <a:pt x="78" y="90"/>
                  <a:pt x="78" y="90"/>
                  <a:pt x="78" y="90"/>
                </a:cubicBezTo>
                <a:cubicBezTo>
                  <a:pt x="82" y="81"/>
                  <a:pt x="82" y="81"/>
                  <a:pt x="82" y="81"/>
                </a:cubicBezTo>
                <a:cubicBezTo>
                  <a:pt x="84" y="81"/>
                  <a:pt x="84" y="81"/>
                  <a:pt x="84" y="81"/>
                </a:cubicBezTo>
                <a:cubicBezTo>
                  <a:pt x="76" y="69"/>
                  <a:pt x="76" y="69"/>
                  <a:pt x="76" y="69"/>
                </a:cubicBezTo>
                <a:cubicBezTo>
                  <a:pt x="82" y="65"/>
                  <a:pt x="82" y="65"/>
                  <a:pt x="82" y="65"/>
                </a:cubicBezTo>
                <a:cubicBezTo>
                  <a:pt x="68" y="48"/>
                  <a:pt x="68" y="48"/>
                  <a:pt x="68" y="48"/>
                </a:cubicBezTo>
                <a:cubicBezTo>
                  <a:pt x="93" y="0"/>
                  <a:pt x="93" y="0"/>
                  <a:pt x="93" y="0"/>
                </a:cubicBezTo>
                <a:cubicBezTo>
                  <a:pt x="103" y="11"/>
                  <a:pt x="103" y="11"/>
                  <a:pt x="103" y="11"/>
                </a:cubicBezTo>
                <a:cubicBezTo>
                  <a:pt x="105" y="7"/>
                  <a:pt x="105" y="7"/>
                  <a:pt x="105" y="7"/>
                </a:cubicBezTo>
                <a:cubicBezTo>
                  <a:pt x="148" y="12"/>
                  <a:pt x="148" y="12"/>
                  <a:pt x="148" y="12"/>
                </a:cubicBezTo>
                <a:cubicBezTo>
                  <a:pt x="153" y="34"/>
                  <a:pt x="153" y="34"/>
                  <a:pt x="153" y="34"/>
                </a:cubicBezTo>
                <a:cubicBezTo>
                  <a:pt x="169" y="41"/>
                  <a:pt x="169" y="41"/>
                  <a:pt x="169" y="41"/>
                </a:cubicBezTo>
                <a:cubicBezTo>
                  <a:pt x="169" y="62"/>
                  <a:pt x="169" y="62"/>
                  <a:pt x="169" y="62"/>
                </a:cubicBezTo>
                <a:cubicBezTo>
                  <a:pt x="169" y="62"/>
                  <a:pt x="167" y="67"/>
                  <a:pt x="167" y="68"/>
                </a:cubicBezTo>
                <a:cubicBezTo>
                  <a:pt x="167" y="68"/>
                  <a:pt x="168" y="68"/>
                  <a:pt x="169" y="68"/>
                </a:cubicBezTo>
                <a:cubicBezTo>
                  <a:pt x="181" y="54"/>
                  <a:pt x="181" y="54"/>
                  <a:pt x="181" y="54"/>
                </a:cubicBezTo>
                <a:cubicBezTo>
                  <a:pt x="188" y="62"/>
                  <a:pt x="188" y="62"/>
                  <a:pt x="188" y="62"/>
                </a:cubicBezTo>
                <a:cubicBezTo>
                  <a:pt x="196" y="55"/>
                  <a:pt x="196" y="55"/>
                  <a:pt x="196" y="55"/>
                </a:cubicBezTo>
                <a:cubicBezTo>
                  <a:pt x="222" y="74"/>
                  <a:pt x="222" y="74"/>
                  <a:pt x="222" y="74"/>
                </a:cubicBezTo>
                <a:cubicBezTo>
                  <a:pt x="224" y="77"/>
                  <a:pt x="224" y="77"/>
                  <a:pt x="224" y="77"/>
                </a:cubicBezTo>
                <a:cubicBezTo>
                  <a:pt x="237" y="98"/>
                  <a:pt x="271" y="153"/>
                  <a:pt x="294" y="153"/>
                </a:cubicBezTo>
                <a:cubicBezTo>
                  <a:pt x="295" y="153"/>
                  <a:pt x="297" y="153"/>
                  <a:pt x="298" y="152"/>
                </a:cubicBezTo>
                <a:cubicBezTo>
                  <a:pt x="297" y="137"/>
                  <a:pt x="297" y="137"/>
                  <a:pt x="297" y="137"/>
                </a:cubicBezTo>
                <a:cubicBezTo>
                  <a:pt x="333" y="111"/>
                  <a:pt x="333" y="111"/>
                  <a:pt x="333" y="111"/>
                </a:cubicBezTo>
                <a:cubicBezTo>
                  <a:pt x="334" y="113"/>
                  <a:pt x="334" y="113"/>
                  <a:pt x="334" y="113"/>
                </a:cubicBezTo>
                <a:cubicBezTo>
                  <a:pt x="344" y="103"/>
                  <a:pt x="344" y="103"/>
                  <a:pt x="344" y="103"/>
                </a:cubicBezTo>
                <a:cubicBezTo>
                  <a:pt x="346" y="103"/>
                  <a:pt x="346" y="103"/>
                  <a:pt x="346" y="103"/>
                </a:cubicBezTo>
                <a:cubicBezTo>
                  <a:pt x="357" y="81"/>
                  <a:pt x="357" y="81"/>
                  <a:pt x="357" y="81"/>
                </a:cubicBezTo>
                <a:cubicBezTo>
                  <a:pt x="365" y="87"/>
                  <a:pt x="365" y="87"/>
                  <a:pt x="365" y="87"/>
                </a:cubicBezTo>
                <a:cubicBezTo>
                  <a:pt x="374" y="56"/>
                  <a:pt x="374" y="56"/>
                  <a:pt x="374" y="56"/>
                </a:cubicBezTo>
                <a:cubicBezTo>
                  <a:pt x="381" y="58"/>
                  <a:pt x="381" y="58"/>
                  <a:pt x="381" y="58"/>
                </a:cubicBezTo>
                <a:cubicBezTo>
                  <a:pt x="399" y="61"/>
                  <a:pt x="399" y="61"/>
                  <a:pt x="399" y="61"/>
                </a:cubicBezTo>
                <a:cubicBezTo>
                  <a:pt x="409" y="34"/>
                  <a:pt x="409" y="34"/>
                  <a:pt x="409" y="34"/>
                </a:cubicBezTo>
                <a:cubicBezTo>
                  <a:pt x="425" y="53"/>
                  <a:pt x="425" y="53"/>
                  <a:pt x="425" y="53"/>
                </a:cubicBezTo>
                <a:cubicBezTo>
                  <a:pt x="426" y="51"/>
                  <a:pt x="426" y="51"/>
                  <a:pt x="426" y="51"/>
                </a:cubicBezTo>
                <a:cubicBezTo>
                  <a:pt x="442" y="48"/>
                  <a:pt x="442" y="48"/>
                  <a:pt x="442" y="48"/>
                </a:cubicBezTo>
                <a:cubicBezTo>
                  <a:pt x="444" y="48"/>
                  <a:pt x="444" y="48"/>
                  <a:pt x="444" y="48"/>
                </a:cubicBezTo>
                <a:cubicBezTo>
                  <a:pt x="445" y="40"/>
                  <a:pt x="445" y="40"/>
                  <a:pt x="445" y="40"/>
                </a:cubicBezTo>
                <a:cubicBezTo>
                  <a:pt x="445" y="32"/>
                  <a:pt x="445" y="32"/>
                  <a:pt x="445" y="32"/>
                </a:cubicBezTo>
                <a:cubicBezTo>
                  <a:pt x="451" y="27"/>
                  <a:pt x="451" y="27"/>
                  <a:pt x="451" y="27"/>
                </a:cubicBezTo>
                <a:cubicBezTo>
                  <a:pt x="453" y="25"/>
                  <a:pt x="453" y="25"/>
                  <a:pt x="453" y="25"/>
                </a:cubicBezTo>
                <a:cubicBezTo>
                  <a:pt x="460" y="21"/>
                  <a:pt x="460" y="21"/>
                  <a:pt x="460" y="21"/>
                </a:cubicBezTo>
                <a:cubicBezTo>
                  <a:pt x="467" y="21"/>
                  <a:pt x="467" y="21"/>
                  <a:pt x="467" y="21"/>
                </a:cubicBezTo>
                <a:cubicBezTo>
                  <a:pt x="467" y="21"/>
                  <a:pt x="473" y="23"/>
                  <a:pt x="475" y="23"/>
                </a:cubicBezTo>
                <a:cubicBezTo>
                  <a:pt x="491" y="12"/>
                  <a:pt x="491" y="12"/>
                  <a:pt x="491" y="12"/>
                </a:cubicBezTo>
                <a:cubicBezTo>
                  <a:pt x="531" y="48"/>
                  <a:pt x="531" y="48"/>
                  <a:pt x="531" y="48"/>
                </a:cubicBezTo>
                <a:cubicBezTo>
                  <a:pt x="530" y="51"/>
                  <a:pt x="530" y="51"/>
                  <a:pt x="530" y="51"/>
                </a:cubicBezTo>
                <a:cubicBezTo>
                  <a:pt x="534" y="53"/>
                  <a:pt x="537" y="57"/>
                  <a:pt x="538" y="62"/>
                </a:cubicBezTo>
                <a:cubicBezTo>
                  <a:pt x="547" y="70"/>
                  <a:pt x="547" y="70"/>
                  <a:pt x="547" y="70"/>
                </a:cubicBezTo>
                <a:cubicBezTo>
                  <a:pt x="526" y="104"/>
                  <a:pt x="526" y="104"/>
                  <a:pt x="526" y="104"/>
                </a:cubicBezTo>
                <a:cubicBezTo>
                  <a:pt x="488" y="118"/>
                  <a:pt x="488" y="118"/>
                  <a:pt x="488" y="118"/>
                </a:cubicBezTo>
                <a:cubicBezTo>
                  <a:pt x="488" y="140"/>
                  <a:pt x="488" y="140"/>
                  <a:pt x="488" y="140"/>
                </a:cubicBezTo>
                <a:cubicBezTo>
                  <a:pt x="493" y="143"/>
                  <a:pt x="493" y="143"/>
                  <a:pt x="493" y="143"/>
                </a:cubicBezTo>
                <a:cubicBezTo>
                  <a:pt x="493" y="167"/>
                  <a:pt x="493" y="167"/>
                  <a:pt x="493" y="167"/>
                </a:cubicBezTo>
                <a:cubicBezTo>
                  <a:pt x="517" y="183"/>
                  <a:pt x="517" y="183"/>
                  <a:pt x="517" y="183"/>
                </a:cubicBezTo>
                <a:cubicBezTo>
                  <a:pt x="513" y="188"/>
                  <a:pt x="513" y="188"/>
                  <a:pt x="513" y="188"/>
                </a:cubicBezTo>
                <a:cubicBezTo>
                  <a:pt x="535" y="189"/>
                  <a:pt x="535" y="189"/>
                  <a:pt x="535" y="189"/>
                </a:cubicBezTo>
                <a:cubicBezTo>
                  <a:pt x="535" y="203"/>
                  <a:pt x="535" y="203"/>
                  <a:pt x="535" y="203"/>
                </a:cubicBezTo>
                <a:cubicBezTo>
                  <a:pt x="549" y="211"/>
                  <a:pt x="549" y="211"/>
                  <a:pt x="549" y="211"/>
                </a:cubicBezTo>
                <a:cubicBezTo>
                  <a:pt x="542" y="248"/>
                  <a:pt x="542" y="248"/>
                  <a:pt x="542" y="248"/>
                </a:cubicBezTo>
                <a:cubicBezTo>
                  <a:pt x="529" y="247"/>
                  <a:pt x="529" y="247"/>
                  <a:pt x="529" y="247"/>
                </a:cubicBezTo>
                <a:cubicBezTo>
                  <a:pt x="511" y="263"/>
                  <a:pt x="511" y="263"/>
                  <a:pt x="511" y="263"/>
                </a:cubicBezTo>
                <a:cubicBezTo>
                  <a:pt x="499" y="260"/>
                  <a:pt x="499" y="260"/>
                  <a:pt x="499" y="260"/>
                </a:cubicBezTo>
                <a:cubicBezTo>
                  <a:pt x="487" y="264"/>
                  <a:pt x="487" y="264"/>
                  <a:pt x="487" y="264"/>
                </a:cubicBezTo>
                <a:cubicBezTo>
                  <a:pt x="463" y="251"/>
                  <a:pt x="463" y="251"/>
                  <a:pt x="463" y="251"/>
                </a:cubicBezTo>
                <a:cubicBezTo>
                  <a:pt x="457" y="251"/>
                  <a:pt x="457" y="251"/>
                  <a:pt x="457" y="251"/>
                </a:cubicBezTo>
                <a:cubicBezTo>
                  <a:pt x="453" y="255"/>
                  <a:pt x="453" y="255"/>
                  <a:pt x="453" y="255"/>
                </a:cubicBezTo>
                <a:cubicBezTo>
                  <a:pt x="457" y="263"/>
                  <a:pt x="457" y="263"/>
                  <a:pt x="457" y="263"/>
                </a:cubicBezTo>
                <a:cubicBezTo>
                  <a:pt x="481" y="267"/>
                  <a:pt x="481" y="267"/>
                  <a:pt x="481" y="267"/>
                </a:cubicBezTo>
                <a:cubicBezTo>
                  <a:pt x="498" y="277"/>
                  <a:pt x="498" y="277"/>
                  <a:pt x="498" y="277"/>
                </a:cubicBezTo>
                <a:cubicBezTo>
                  <a:pt x="508" y="278"/>
                  <a:pt x="508" y="278"/>
                  <a:pt x="508" y="278"/>
                </a:cubicBezTo>
                <a:cubicBezTo>
                  <a:pt x="514" y="283"/>
                  <a:pt x="514" y="283"/>
                  <a:pt x="514" y="283"/>
                </a:cubicBezTo>
                <a:cubicBezTo>
                  <a:pt x="526" y="281"/>
                  <a:pt x="526" y="281"/>
                  <a:pt x="526" y="281"/>
                </a:cubicBezTo>
                <a:cubicBezTo>
                  <a:pt x="530" y="291"/>
                  <a:pt x="530" y="291"/>
                  <a:pt x="530" y="291"/>
                </a:cubicBezTo>
                <a:cubicBezTo>
                  <a:pt x="536" y="291"/>
                  <a:pt x="536" y="291"/>
                  <a:pt x="536" y="291"/>
                </a:cubicBezTo>
                <a:cubicBezTo>
                  <a:pt x="556" y="314"/>
                  <a:pt x="556" y="314"/>
                  <a:pt x="556" y="314"/>
                </a:cubicBezTo>
                <a:cubicBezTo>
                  <a:pt x="552" y="323"/>
                  <a:pt x="552" y="323"/>
                  <a:pt x="552" y="323"/>
                </a:cubicBezTo>
                <a:cubicBezTo>
                  <a:pt x="563" y="329"/>
                  <a:pt x="563" y="329"/>
                  <a:pt x="563" y="329"/>
                </a:cubicBezTo>
                <a:cubicBezTo>
                  <a:pt x="579" y="328"/>
                  <a:pt x="579" y="328"/>
                  <a:pt x="579" y="328"/>
                </a:cubicBezTo>
                <a:cubicBezTo>
                  <a:pt x="582" y="336"/>
                  <a:pt x="582" y="336"/>
                  <a:pt x="582" y="336"/>
                </a:cubicBezTo>
                <a:cubicBezTo>
                  <a:pt x="584" y="331"/>
                  <a:pt x="584" y="331"/>
                  <a:pt x="584" y="331"/>
                </a:cubicBezTo>
                <a:cubicBezTo>
                  <a:pt x="611" y="318"/>
                  <a:pt x="611" y="318"/>
                  <a:pt x="611" y="318"/>
                </a:cubicBezTo>
                <a:cubicBezTo>
                  <a:pt x="616" y="326"/>
                  <a:pt x="616" y="326"/>
                  <a:pt x="616" y="326"/>
                </a:cubicBezTo>
                <a:cubicBezTo>
                  <a:pt x="626" y="319"/>
                  <a:pt x="626" y="319"/>
                  <a:pt x="626" y="319"/>
                </a:cubicBezTo>
                <a:cubicBezTo>
                  <a:pt x="639" y="341"/>
                  <a:pt x="639" y="341"/>
                  <a:pt x="639" y="341"/>
                </a:cubicBezTo>
                <a:cubicBezTo>
                  <a:pt x="656" y="328"/>
                  <a:pt x="656" y="328"/>
                  <a:pt x="656" y="328"/>
                </a:cubicBezTo>
                <a:cubicBezTo>
                  <a:pt x="660" y="338"/>
                  <a:pt x="660" y="338"/>
                  <a:pt x="660" y="338"/>
                </a:cubicBezTo>
                <a:cubicBezTo>
                  <a:pt x="664" y="334"/>
                  <a:pt x="664" y="334"/>
                  <a:pt x="664" y="334"/>
                </a:cubicBezTo>
                <a:cubicBezTo>
                  <a:pt x="690" y="358"/>
                  <a:pt x="690" y="358"/>
                  <a:pt x="690" y="358"/>
                </a:cubicBezTo>
                <a:cubicBezTo>
                  <a:pt x="691" y="364"/>
                  <a:pt x="691" y="364"/>
                  <a:pt x="691" y="364"/>
                </a:cubicBezTo>
                <a:cubicBezTo>
                  <a:pt x="709" y="377"/>
                  <a:pt x="709" y="377"/>
                  <a:pt x="709" y="377"/>
                </a:cubicBezTo>
                <a:cubicBezTo>
                  <a:pt x="709" y="390"/>
                  <a:pt x="709" y="390"/>
                  <a:pt x="709" y="390"/>
                </a:cubicBezTo>
                <a:cubicBezTo>
                  <a:pt x="720" y="404"/>
                  <a:pt x="720" y="404"/>
                  <a:pt x="720" y="404"/>
                </a:cubicBezTo>
                <a:cubicBezTo>
                  <a:pt x="718" y="412"/>
                  <a:pt x="718" y="412"/>
                  <a:pt x="718" y="412"/>
                </a:cubicBezTo>
                <a:cubicBezTo>
                  <a:pt x="732" y="430"/>
                  <a:pt x="732" y="430"/>
                  <a:pt x="732" y="430"/>
                </a:cubicBezTo>
                <a:cubicBezTo>
                  <a:pt x="721" y="437"/>
                  <a:pt x="721" y="437"/>
                  <a:pt x="721" y="437"/>
                </a:cubicBezTo>
                <a:cubicBezTo>
                  <a:pt x="718" y="451"/>
                  <a:pt x="718" y="451"/>
                  <a:pt x="718" y="451"/>
                </a:cubicBezTo>
                <a:cubicBezTo>
                  <a:pt x="712" y="455"/>
                  <a:pt x="712" y="455"/>
                  <a:pt x="712" y="455"/>
                </a:cubicBezTo>
                <a:cubicBezTo>
                  <a:pt x="713" y="463"/>
                  <a:pt x="713" y="463"/>
                  <a:pt x="713" y="463"/>
                </a:cubicBezTo>
                <a:cubicBezTo>
                  <a:pt x="703" y="470"/>
                  <a:pt x="703" y="470"/>
                  <a:pt x="703" y="470"/>
                </a:cubicBezTo>
                <a:cubicBezTo>
                  <a:pt x="688" y="480"/>
                  <a:pt x="681" y="497"/>
                  <a:pt x="674" y="516"/>
                </a:cubicBezTo>
                <a:cubicBezTo>
                  <a:pt x="668" y="530"/>
                  <a:pt x="663" y="543"/>
                  <a:pt x="654" y="556"/>
                </a:cubicBezTo>
                <a:cubicBezTo>
                  <a:pt x="639" y="580"/>
                  <a:pt x="639" y="580"/>
                  <a:pt x="639" y="580"/>
                </a:cubicBezTo>
                <a:lnTo>
                  <a:pt x="623" y="559"/>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53"/>
          <p:cNvSpPr>
            <a:spLocks/>
          </p:cNvSpPr>
          <p:nvPr/>
        </p:nvSpPr>
        <p:spPr bwMode="auto">
          <a:xfrm>
            <a:off x="12684125" y="7781926"/>
            <a:ext cx="184150" cy="139700"/>
          </a:xfrm>
          <a:custGeom>
            <a:avLst/>
            <a:gdLst>
              <a:gd name="T0" fmla="*/ 29 w 58"/>
              <a:gd name="T1" fmla="*/ 44 h 44"/>
              <a:gd name="T2" fmla="*/ 15 w 58"/>
              <a:gd name="T3" fmla="*/ 41 h 44"/>
              <a:gd name="T4" fmla="*/ 4 w 58"/>
              <a:gd name="T5" fmla="*/ 41 h 44"/>
              <a:gd name="T6" fmla="*/ 4 w 58"/>
              <a:gd name="T7" fmla="*/ 28 h 44"/>
              <a:gd name="T8" fmla="*/ 0 w 58"/>
              <a:gd name="T9" fmla="*/ 18 h 44"/>
              <a:gd name="T10" fmla="*/ 4 w 58"/>
              <a:gd name="T11" fmla="*/ 14 h 44"/>
              <a:gd name="T12" fmla="*/ 4 w 58"/>
              <a:gd name="T13" fmla="*/ 1 h 44"/>
              <a:gd name="T14" fmla="*/ 22 w 58"/>
              <a:gd name="T15" fmla="*/ 1 h 44"/>
              <a:gd name="T16" fmla="*/ 27 w 58"/>
              <a:gd name="T17" fmla="*/ 0 h 44"/>
              <a:gd name="T18" fmla="*/ 32 w 58"/>
              <a:gd name="T19" fmla="*/ 1 h 44"/>
              <a:gd name="T20" fmla="*/ 36 w 58"/>
              <a:gd name="T21" fmla="*/ 1 h 44"/>
              <a:gd name="T22" fmla="*/ 37 w 58"/>
              <a:gd name="T23" fmla="*/ 3 h 44"/>
              <a:gd name="T24" fmla="*/ 50 w 58"/>
              <a:gd name="T25" fmla="*/ 16 h 44"/>
              <a:gd name="T26" fmla="*/ 58 w 58"/>
              <a:gd name="T27" fmla="*/ 35 h 44"/>
              <a:gd name="T28" fmla="*/ 36 w 58"/>
              <a:gd name="T29" fmla="*/ 44 h 44"/>
              <a:gd name="T30" fmla="*/ 29 w 58"/>
              <a:gd name="T3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44">
                <a:moveTo>
                  <a:pt x="29" y="44"/>
                </a:moveTo>
                <a:cubicBezTo>
                  <a:pt x="23" y="44"/>
                  <a:pt x="18" y="43"/>
                  <a:pt x="15" y="41"/>
                </a:cubicBezTo>
                <a:cubicBezTo>
                  <a:pt x="4" y="41"/>
                  <a:pt x="4" y="41"/>
                  <a:pt x="4" y="41"/>
                </a:cubicBezTo>
                <a:cubicBezTo>
                  <a:pt x="4" y="28"/>
                  <a:pt x="4" y="28"/>
                  <a:pt x="4" y="28"/>
                </a:cubicBezTo>
                <a:cubicBezTo>
                  <a:pt x="0" y="18"/>
                  <a:pt x="0" y="18"/>
                  <a:pt x="0" y="18"/>
                </a:cubicBezTo>
                <a:cubicBezTo>
                  <a:pt x="4" y="14"/>
                  <a:pt x="4" y="14"/>
                  <a:pt x="4" y="14"/>
                </a:cubicBezTo>
                <a:cubicBezTo>
                  <a:pt x="4" y="1"/>
                  <a:pt x="4" y="1"/>
                  <a:pt x="4" y="1"/>
                </a:cubicBezTo>
                <a:cubicBezTo>
                  <a:pt x="22" y="1"/>
                  <a:pt x="22" y="1"/>
                  <a:pt x="22" y="1"/>
                </a:cubicBezTo>
                <a:cubicBezTo>
                  <a:pt x="24" y="1"/>
                  <a:pt x="25" y="0"/>
                  <a:pt x="27" y="0"/>
                </a:cubicBezTo>
                <a:cubicBezTo>
                  <a:pt x="29" y="0"/>
                  <a:pt x="30" y="1"/>
                  <a:pt x="32" y="1"/>
                </a:cubicBezTo>
                <a:cubicBezTo>
                  <a:pt x="36" y="1"/>
                  <a:pt x="36" y="1"/>
                  <a:pt x="36" y="1"/>
                </a:cubicBezTo>
                <a:cubicBezTo>
                  <a:pt x="37" y="3"/>
                  <a:pt x="37" y="3"/>
                  <a:pt x="37" y="3"/>
                </a:cubicBezTo>
                <a:cubicBezTo>
                  <a:pt x="42" y="5"/>
                  <a:pt x="47" y="10"/>
                  <a:pt x="50" y="16"/>
                </a:cubicBezTo>
                <a:cubicBezTo>
                  <a:pt x="58" y="35"/>
                  <a:pt x="58" y="35"/>
                  <a:pt x="58" y="35"/>
                </a:cubicBezTo>
                <a:cubicBezTo>
                  <a:pt x="36" y="44"/>
                  <a:pt x="36" y="44"/>
                  <a:pt x="36" y="44"/>
                </a:cubicBezTo>
                <a:lnTo>
                  <a:pt x="29" y="44"/>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54"/>
          <p:cNvSpPr>
            <a:spLocks/>
          </p:cNvSpPr>
          <p:nvPr/>
        </p:nvSpPr>
        <p:spPr bwMode="auto">
          <a:xfrm>
            <a:off x="12976225" y="7943851"/>
            <a:ext cx="168275" cy="142875"/>
          </a:xfrm>
          <a:custGeom>
            <a:avLst/>
            <a:gdLst>
              <a:gd name="T0" fmla="*/ 0 w 53"/>
              <a:gd name="T1" fmla="*/ 37 h 45"/>
              <a:gd name="T2" fmla="*/ 1 w 53"/>
              <a:gd name="T3" fmla="*/ 19 h 45"/>
              <a:gd name="T4" fmla="*/ 29 w 53"/>
              <a:gd name="T5" fmla="*/ 0 h 45"/>
              <a:gd name="T6" fmla="*/ 46 w 53"/>
              <a:gd name="T7" fmla="*/ 0 h 45"/>
              <a:gd name="T8" fmla="*/ 51 w 53"/>
              <a:gd name="T9" fmla="*/ 18 h 45"/>
              <a:gd name="T10" fmla="*/ 27 w 53"/>
              <a:gd name="T11" fmla="*/ 43 h 45"/>
              <a:gd name="T12" fmla="*/ 22 w 53"/>
              <a:gd name="T13" fmla="*/ 45 h 45"/>
              <a:gd name="T14" fmla="*/ 0 w 53"/>
              <a:gd name="T15" fmla="*/ 37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5">
                <a:moveTo>
                  <a:pt x="0" y="37"/>
                </a:moveTo>
                <a:cubicBezTo>
                  <a:pt x="1" y="19"/>
                  <a:pt x="1" y="19"/>
                  <a:pt x="1" y="19"/>
                </a:cubicBezTo>
                <a:cubicBezTo>
                  <a:pt x="3" y="7"/>
                  <a:pt x="13" y="0"/>
                  <a:pt x="29" y="0"/>
                </a:cubicBezTo>
                <a:cubicBezTo>
                  <a:pt x="46" y="0"/>
                  <a:pt x="46" y="0"/>
                  <a:pt x="46" y="0"/>
                </a:cubicBezTo>
                <a:cubicBezTo>
                  <a:pt x="51" y="18"/>
                  <a:pt x="51" y="18"/>
                  <a:pt x="51" y="18"/>
                </a:cubicBezTo>
                <a:cubicBezTo>
                  <a:pt x="53" y="36"/>
                  <a:pt x="34" y="41"/>
                  <a:pt x="27" y="43"/>
                </a:cubicBezTo>
                <a:cubicBezTo>
                  <a:pt x="22" y="45"/>
                  <a:pt x="22" y="45"/>
                  <a:pt x="22" y="45"/>
                </a:cubicBezTo>
                <a:lnTo>
                  <a:pt x="0" y="37"/>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5"/>
          <p:cNvSpPr>
            <a:spLocks/>
          </p:cNvSpPr>
          <p:nvPr/>
        </p:nvSpPr>
        <p:spPr bwMode="auto">
          <a:xfrm>
            <a:off x="13228638" y="7083426"/>
            <a:ext cx="1965325" cy="1711325"/>
          </a:xfrm>
          <a:custGeom>
            <a:avLst/>
            <a:gdLst>
              <a:gd name="T0" fmla="*/ 437 w 618"/>
              <a:gd name="T1" fmla="*/ 514 h 541"/>
              <a:gd name="T2" fmla="*/ 423 w 618"/>
              <a:gd name="T3" fmla="*/ 499 h 541"/>
              <a:gd name="T4" fmla="*/ 405 w 618"/>
              <a:gd name="T5" fmla="*/ 491 h 541"/>
              <a:gd name="T6" fmla="*/ 370 w 618"/>
              <a:gd name="T7" fmla="*/ 482 h 541"/>
              <a:gd name="T8" fmla="*/ 352 w 618"/>
              <a:gd name="T9" fmla="*/ 477 h 541"/>
              <a:gd name="T10" fmla="*/ 337 w 618"/>
              <a:gd name="T11" fmla="*/ 426 h 541"/>
              <a:gd name="T12" fmla="*/ 326 w 618"/>
              <a:gd name="T13" fmla="*/ 362 h 541"/>
              <a:gd name="T14" fmla="*/ 305 w 618"/>
              <a:gd name="T15" fmla="*/ 329 h 541"/>
              <a:gd name="T16" fmla="*/ 272 w 618"/>
              <a:gd name="T17" fmla="*/ 342 h 541"/>
              <a:gd name="T18" fmla="*/ 242 w 618"/>
              <a:gd name="T19" fmla="*/ 355 h 541"/>
              <a:gd name="T20" fmla="*/ 218 w 618"/>
              <a:gd name="T21" fmla="*/ 354 h 541"/>
              <a:gd name="T22" fmla="*/ 171 w 618"/>
              <a:gd name="T23" fmla="*/ 379 h 541"/>
              <a:gd name="T24" fmla="*/ 162 w 618"/>
              <a:gd name="T25" fmla="*/ 353 h 541"/>
              <a:gd name="T26" fmla="*/ 186 w 618"/>
              <a:gd name="T27" fmla="*/ 313 h 541"/>
              <a:gd name="T28" fmla="*/ 189 w 618"/>
              <a:gd name="T29" fmla="*/ 297 h 541"/>
              <a:gd name="T30" fmla="*/ 96 w 618"/>
              <a:gd name="T31" fmla="*/ 287 h 541"/>
              <a:gd name="T32" fmla="*/ 88 w 618"/>
              <a:gd name="T33" fmla="*/ 256 h 541"/>
              <a:gd name="T34" fmla="*/ 8 w 618"/>
              <a:gd name="T35" fmla="*/ 151 h 541"/>
              <a:gd name="T36" fmla="*/ 23 w 618"/>
              <a:gd name="T37" fmla="*/ 97 h 541"/>
              <a:gd name="T38" fmla="*/ 95 w 618"/>
              <a:gd name="T39" fmla="*/ 36 h 541"/>
              <a:gd name="T40" fmla="*/ 129 w 618"/>
              <a:gd name="T41" fmla="*/ 17 h 541"/>
              <a:gd name="T42" fmla="*/ 174 w 618"/>
              <a:gd name="T43" fmla="*/ 24 h 541"/>
              <a:gd name="T44" fmla="*/ 212 w 618"/>
              <a:gd name="T45" fmla="*/ 35 h 541"/>
              <a:gd name="T46" fmla="*/ 235 w 618"/>
              <a:gd name="T47" fmla="*/ 34 h 541"/>
              <a:gd name="T48" fmla="*/ 279 w 618"/>
              <a:gd name="T49" fmla="*/ 10 h 541"/>
              <a:gd name="T50" fmla="*/ 322 w 618"/>
              <a:gd name="T51" fmla="*/ 13 h 541"/>
              <a:gd name="T52" fmla="*/ 388 w 618"/>
              <a:gd name="T53" fmla="*/ 51 h 541"/>
              <a:gd name="T54" fmla="*/ 421 w 618"/>
              <a:gd name="T55" fmla="*/ 74 h 541"/>
              <a:gd name="T56" fmla="*/ 434 w 618"/>
              <a:gd name="T57" fmla="*/ 117 h 541"/>
              <a:gd name="T58" fmla="*/ 447 w 618"/>
              <a:gd name="T59" fmla="*/ 120 h 541"/>
              <a:gd name="T60" fmla="*/ 496 w 618"/>
              <a:gd name="T61" fmla="*/ 221 h 541"/>
              <a:gd name="T62" fmla="*/ 483 w 618"/>
              <a:gd name="T63" fmla="*/ 240 h 541"/>
              <a:gd name="T64" fmla="*/ 501 w 618"/>
              <a:gd name="T65" fmla="*/ 253 h 541"/>
              <a:gd name="T66" fmla="*/ 537 w 618"/>
              <a:gd name="T67" fmla="*/ 308 h 541"/>
              <a:gd name="T68" fmla="*/ 539 w 618"/>
              <a:gd name="T69" fmla="*/ 332 h 541"/>
              <a:gd name="T70" fmla="*/ 548 w 618"/>
              <a:gd name="T71" fmla="*/ 350 h 541"/>
              <a:gd name="T72" fmla="*/ 582 w 618"/>
              <a:gd name="T73" fmla="*/ 388 h 541"/>
              <a:gd name="T74" fmla="*/ 614 w 618"/>
              <a:gd name="T75" fmla="*/ 431 h 541"/>
              <a:gd name="T76" fmla="*/ 602 w 618"/>
              <a:gd name="T77" fmla="*/ 454 h 541"/>
              <a:gd name="T78" fmla="*/ 584 w 618"/>
              <a:gd name="T79" fmla="*/ 495 h 541"/>
              <a:gd name="T80" fmla="*/ 544 w 618"/>
              <a:gd name="T81" fmla="*/ 524 h 541"/>
              <a:gd name="T82" fmla="*/ 528 w 618"/>
              <a:gd name="T83" fmla="*/ 509 h 541"/>
              <a:gd name="T84" fmla="*/ 513 w 618"/>
              <a:gd name="T85" fmla="*/ 531 h 541"/>
              <a:gd name="T86" fmla="*/ 491 w 618"/>
              <a:gd name="T87" fmla="*/ 539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8" h="541">
                <a:moveTo>
                  <a:pt x="480" y="541"/>
                </a:moveTo>
                <a:cubicBezTo>
                  <a:pt x="469" y="541"/>
                  <a:pt x="458" y="535"/>
                  <a:pt x="452" y="530"/>
                </a:cubicBezTo>
                <a:cubicBezTo>
                  <a:pt x="445" y="525"/>
                  <a:pt x="440" y="520"/>
                  <a:pt x="437" y="514"/>
                </a:cubicBezTo>
                <a:cubicBezTo>
                  <a:pt x="435" y="513"/>
                  <a:pt x="430" y="509"/>
                  <a:pt x="427" y="504"/>
                </a:cubicBezTo>
                <a:cubicBezTo>
                  <a:pt x="425" y="502"/>
                  <a:pt x="425" y="502"/>
                  <a:pt x="425" y="502"/>
                </a:cubicBezTo>
                <a:cubicBezTo>
                  <a:pt x="423" y="499"/>
                  <a:pt x="423" y="499"/>
                  <a:pt x="423" y="499"/>
                </a:cubicBezTo>
                <a:cubicBezTo>
                  <a:pt x="420" y="498"/>
                  <a:pt x="417" y="497"/>
                  <a:pt x="414" y="494"/>
                </a:cubicBezTo>
                <a:cubicBezTo>
                  <a:pt x="413" y="494"/>
                  <a:pt x="408" y="493"/>
                  <a:pt x="408" y="493"/>
                </a:cubicBezTo>
                <a:cubicBezTo>
                  <a:pt x="405" y="491"/>
                  <a:pt x="405" y="491"/>
                  <a:pt x="405" y="491"/>
                </a:cubicBezTo>
                <a:cubicBezTo>
                  <a:pt x="405" y="492"/>
                  <a:pt x="403" y="493"/>
                  <a:pt x="399" y="493"/>
                </a:cubicBezTo>
                <a:cubicBezTo>
                  <a:pt x="393" y="492"/>
                  <a:pt x="393" y="492"/>
                  <a:pt x="393" y="492"/>
                </a:cubicBezTo>
                <a:cubicBezTo>
                  <a:pt x="383" y="491"/>
                  <a:pt x="375" y="485"/>
                  <a:pt x="370" y="482"/>
                </a:cubicBezTo>
                <a:cubicBezTo>
                  <a:pt x="365" y="478"/>
                  <a:pt x="363" y="477"/>
                  <a:pt x="361" y="477"/>
                </a:cubicBezTo>
                <a:cubicBezTo>
                  <a:pt x="357" y="477"/>
                  <a:pt x="357" y="477"/>
                  <a:pt x="357" y="477"/>
                </a:cubicBezTo>
                <a:cubicBezTo>
                  <a:pt x="352" y="477"/>
                  <a:pt x="352" y="477"/>
                  <a:pt x="352" y="477"/>
                </a:cubicBezTo>
                <a:cubicBezTo>
                  <a:pt x="344" y="474"/>
                  <a:pt x="344" y="474"/>
                  <a:pt x="344" y="474"/>
                </a:cubicBezTo>
                <a:cubicBezTo>
                  <a:pt x="336" y="470"/>
                  <a:pt x="329" y="459"/>
                  <a:pt x="328" y="448"/>
                </a:cubicBezTo>
                <a:cubicBezTo>
                  <a:pt x="328" y="439"/>
                  <a:pt x="331" y="432"/>
                  <a:pt x="337" y="426"/>
                </a:cubicBezTo>
                <a:cubicBezTo>
                  <a:pt x="340" y="421"/>
                  <a:pt x="344" y="405"/>
                  <a:pt x="346" y="397"/>
                </a:cubicBezTo>
                <a:cubicBezTo>
                  <a:pt x="346" y="397"/>
                  <a:pt x="345" y="396"/>
                  <a:pt x="345" y="396"/>
                </a:cubicBezTo>
                <a:cubicBezTo>
                  <a:pt x="342" y="389"/>
                  <a:pt x="329" y="366"/>
                  <a:pt x="326" y="362"/>
                </a:cubicBezTo>
                <a:cubicBezTo>
                  <a:pt x="324" y="360"/>
                  <a:pt x="322" y="358"/>
                  <a:pt x="321" y="356"/>
                </a:cubicBezTo>
                <a:cubicBezTo>
                  <a:pt x="317" y="353"/>
                  <a:pt x="310" y="347"/>
                  <a:pt x="309" y="337"/>
                </a:cubicBezTo>
                <a:cubicBezTo>
                  <a:pt x="308" y="331"/>
                  <a:pt x="305" y="329"/>
                  <a:pt x="305" y="329"/>
                </a:cubicBezTo>
                <a:cubicBezTo>
                  <a:pt x="300" y="342"/>
                  <a:pt x="300" y="342"/>
                  <a:pt x="300" y="342"/>
                </a:cubicBezTo>
                <a:cubicBezTo>
                  <a:pt x="284" y="342"/>
                  <a:pt x="284" y="342"/>
                  <a:pt x="284" y="342"/>
                </a:cubicBezTo>
                <a:cubicBezTo>
                  <a:pt x="272" y="342"/>
                  <a:pt x="272" y="342"/>
                  <a:pt x="272" y="342"/>
                </a:cubicBezTo>
                <a:cubicBezTo>
                  <a:pt x="267" y="348"/>
                  <a:pt x="259" y="352"/>
                  <a:pt x="252" y="353"/>
                </a:cubicBezTo>
                <a:cubicBezTo>
                  <a:pt x="250" y="355"/>
                  <a:pt x="250" y="355"/>
                  <a:pt x="250" y="355"/>
                </a:cubicBezTo>
                <a:cubicBezTo>
                  <a:pt x="242" y="355"/>
                  <a:pt x="242" y="355"/>
                  <a:pt x="242" y="355"/>
                </a:cubicBezTo>
                <a:cubicBezTo>
                  <a:pt x="237" y="355"/>
                  <a:pt x="233" y="354"/>
                  <a:pt x="230" y="352"/>
                </a:cubicBezTo>
                <a:cubicBezTo>
                  <a:pt x="228" y="353"/>
                  <a:pt x="226" y="354"/>
                  <a:pt x="223" y="354"/>
                </a:cubicBezTo>
                <a:cubicBezTo>
                  <a:pt x="218" y="354"/>
                  <a:pt x="218" y="354"/>
                  <a:pt x="218" y="354"/>
                </a:cubicBezTo>
                <a:cubicBezTo>
                  <a:pt x="217" y="355"/>
                  <a:pt x="214" y="358"/>
                  <a:pt x="213" y="358"/>
                </a:cubicBezTo>
                <a:cubicBezTo>
                  <a:pt x="209" y="366"/>
                  <a:pt x="202" y="372"/>
                  <a:pt x="193" y="374"/>
                </a:cubicBezTo>
                <a:cubicBezTo>
                  <a:pt x="171" y="379"/>
                  <a:pt x="171" y="379"/>
                  <a:pt x="171" y="379"/>
                </a:cubicBezTo>
                <a:cubicBezTo>
                  <a:pt x="170" y="366"/>
                  <a:pt x="170" y="366"/>
                  <a:pt x="170" y="366"/>
                </a:cubicBezTo>
                <a:cubicBezTo>
                  <a:pt x="169" y="365"/>
                  <a:pt x="168" y="364"/>
                  <a:pt x="167" y="363"/>
                </a:cubicBezTo>
                <a:cubicBezTo>
                  <a:pt x="162" y="353"/>
                  <a:pt x="162" y="353"/>
                  <a:pt x="162" y="353"/>
                </a:cubicBezTo>
                <a:cubicBezTo>
                  <a:pt x="167" y="341"/>
                  <a:pt x="167" y="341"/>
                  <a:pt x="167" y="341"/>
                </a:cubicBezTo>
                <a:cubicBezTo>
                  <a:pt x="168" y="340"/>
                  <a:pt x="168" y="339"/>
                  <a:pt x="169" y="338"/>
                </a:cubicBezTo>
                <a:cubicBezTo>
                  <a:pt x="171" y="320"/>
                  <a:pt x="179" y="314"/>
                  <a:pt x="186" y="313"/>
                </a:cubicBezTo>
                <a:cubicBezTo>
                  <a:pt x="189" y="308"/>
                  <a:pt x="191" y="305"/>
                  <a:pt x="192" y="305"/>
                </a:cubicBezTo>
                <a:cubicBezTo>
                  <a:pt x="191" y="305"/>
                  <a:pt x="191" y="305"/>
                  <a:pt x="191" y="305"/>
                </a:cubicBezTo>
                <a:cubicBezTo>
                  <a:pt x="191" y="305"/>
                  <a:pt x="191" y="302"/>
                  <a:pt x="189" y="297"/>
                </a:cubicBezTo>
                <a:cubicBezTo>
                  <a:pt x="186" y="290"/>
                  <a:pt x="180" y="283"/>
                  <a:pt x="172" y="278"/>
                </a:cubicBezTo>
                <a:cubicBezTo>
                  <a:pt x="160" y="292"/>
                  <a:pt x="139" y="299"/>
                  <a:pt x="123" y="299"/>
                </a:cubicBezTo>
                <a:cubicBezTo>
                  <a:pt x="108" y="299"/>
                  <a:pt x="100" y="293"/>
                  <a:pt x="96" y="287"/>
                </a:cubicBezTo>
                <a:cubicBezTo>
                  <a:pt x="91" y="280"/>
                  <a:pt x="89" y="271"/>
                  <a:pt x="91" y="262"/>
                </a:cubicBezTo>
                <a:cubicBezTo>
                  <a:pt x="91" y="262"/>
                  <a:pt x="91" y="262"/>
                  <a:pt x="91" y="262"/>
                </a:cubicBezTo>
                <a:cubicBezTo>
                  <a:pt x="91" y="262"/>
                  <a:pt x="89" y="258"/>
                  <a:pt x="88" y="256"/>
                </a:cubicBezTo>
                <a:cubicBezTo>
                  <a:pt x="86" y="251"/>
                  <a:pt x="86" y="251"/>
                  <a:pt x="86" y="251"/>
                </a:cubicBezTo>
                <a:cubicBezTo>
                  <a:pt x="78" y="231"/>
                  <a:pt x="62" y="214"/>
                  <a:pt x="45" y="195"/>
                </a:cubicBezTo>
                <a:cubicBezTo>
                  <a:pt x="32" y="182"/>
                  <a:pt x="19" y="168"/>
                  <a:pt x="8" y="151"/>
                </a:cubicBezTo>
                <a:cubicBezTo>
                  <a:pt x="0" y="140"/>
                  <a:pt x="0" y="140"/>
                  <a:pt x="0" y="140"/>
                </a:cubicBezTo>
                <a:cubicBezTo>
                  <a:pt x="8" y="129"/>
                  <a:pt x="8" y="129"/>
                  <a:pt x="8" y="129"/>
                </a:cubicBezTo>
                <a:cubicBezTo>
                  <a:pt x="14" y="120"/>
                  <a:pt x="19" y="108"/>
                  <a:pt x="23" y="97"/>
                </a:cubicBezTo>
                <a:cubicBezTo>
                  <a:pt x="32" y="74"/>
                  <a:pt x="42" y="49"/>
                  <a:pt x="68" y="31"/>
                </a:cubicBezTo>
                <a:cubicBezTo>
                  <a:pt x="82" y="22"/>
                  <a:pt x="82" y="22"/>
                  <a:pt x="82" y="22"/>
                </a:cubicBezTo>
                <a:cubicBezTo>
                  <a:pt x="95" y="36"/>
                  <a:pt x="95" y="36"/>
                  <a:pt x="95" y="36"/>
                </a:cubicBezTo>
                <a:cubicBezTo>
                  <a:pt x="93" y="26"/>
                  <a:pt x="93" y="26"/>
                  <a:pt x="93" y="26"/>
                </a:cubicBezTo>
                <a:cubicBezTo>
                  <a:pt x="120" y="9"/>
                  <a:pt x="120" y="9"/>
                  <a:pt x="120" y="9"/>
                </a:cubicBezTo>
                <a:cubicBezTo>
                  <a:pt x="129" y="17"/>
                  <a:pt x="129" y="17"/>
                  <a:pt x="129" y="17"/>
                </a:cubicBezTo>
                <a:cubicBezTo>
                  <a:pt x="140" y="9"/>
                  <a:pt x="140" y="9"/>
                  <a:pt x="140" y="9"/>
                </a:cubicBezTo>
                <a:cubicBezTo>
                  <a:pt x="166" y="25"/>
                  <a:pt x="166" y="25"/>
                  <a:pt x="166" y="25"/>
                </a:cubicBezTo>
                <a:cubicBezTo>
                  <a:pt x="174" y="24"/>
                  <a:pt x="174" y="24"/>
                  <a:pt x="174" y="24"/>
                </a:cubicBezTo>
                <a:cubicBezTo>
                  <a:pt x="181" y="29"/>
                  <a:pt x="181" y="29"/>
                  <a:pt x="181" y="29"/>
                </a:cubicBezTo>
                <a:cubicBezTo>
                  <a:pt x="208" y="28"/>
                  <a:pt x="208" y="28"/>
                  <a:pt x="208" y="28"/>
                </a:cubicBezTo>
                <a:cubicBezTo>
                  <a:pt x="212" y="35"/>
                  <a:pt x="212" y="35"/>
                  <a:pt x="212" y="35"/>
                </a:cubicBezTo>
                <a:cubicBezTo>
                  <a:pt x="221" y="37"/>
                  <a:pt x="221" y="37"/>
                  <a:pt x="221" y="37"/>
                </a:cubicBezTo>
                <a:cubicBezTo>
                  <a:pt x="224" y="43"/>
                  <a:pt x="224" y="43"/>
                  <a:pt x="224" y="43"/>
                </a:cubicBezTo>
                <a:cubicBezTo>
                  <a:pt x="235" y="34"/>
                  <a:pt x="235" y="34"/>
                  <a:pt x="235" y="34"/>
                </a:cubicBezTo>
                <a:cubicBezTo>
                  <a:pt x="239" y="38"/>
                  <a:pt x="239" y="38"/>
                  <a:pt x="239" y="38"/>
                </a:cubicBezTo>
                <a:cubicBezTo>
                  <a:pt x="263" y="30"/>
                  <a:pt x="263" y="30"/>
                  <a:pt x="263" y="30"/>
                </a:cubicBezTo>
                <a:cubicBezTo>
                  <a:pt x="279" y="10"/>
                  <a:pt x="279" y="10"/>
                  <a:pt x="279" y="10"/>
                </a:cubicBezTo>
                <a:cubicBezTo>
                  <a:pt x="297" y="21"/>
                  <a:pt x="297" y="21"/>
                  <a:pt x="297" y="21"/>
                </a:cubicBezTo>
                <a:cubicBezTo>
                  <a:pt x="308" y="13"/>
                  <a:pt x="308" y="13"/>
                  <a:pt x="308" y="13"/>
                </a:cubicBezTo>
                <a:cubicBezTo>
                  <a:pt x="322" y="13"/>
                  <a:pt x="322" y="13"/>
                  <a:pt x="322" y="13"/>
                </a:cubicBezTo>
                <a:cubicBezTo>
                  <a:pt x="335" y="0"/>
                  <a:pt x="335" y="0"/>
                  <a:pt x="335" y="0"/>
                </a:cubicBezTo>
                <a:cubicBezTo>
                  <a:pt x="380" y="26"/>
                  <a:pt x="380" y="26"/>
                  <a:pt x="380" y="26"/>
                </a:cubicBezTo>
                <a:cubicBezTo>
                  <a:pt x="388" y="51"/>
                  <a:pt x="388" y="51"/>
                  <a:pt x="388" y="51"/>
                </a:cubicBezTo>
                <a:cubicBezTo>
                  <a:pt x="391" y="51"/>
                  <a:pt x="391" y="51"/>
                  <a:pt x="391" y="51"/>
                </a:cubicBezTo>
                <a:cubicBezTo>
                  <a:pt x="393" y="61"/>
                  <a:pt x="393" y="61"/>
                  <a:pt x="393" y="61"/>
                </a:cubicBezTo>
                <a:cubicBezTo>
                  <a:pt x="421" y="74"/>
                  <a:pt x="421" y="74"/>
                  <a:pt x="421" y="74"/>
                </a:cubicBezTo>
                <a:cubicBezTo>
                  <a:pt x="436" y="103"/>
                  <a:pt x="436" y="103"/>
                  <a:pt x="436" y="103"/>
                </a:cubicBezTo>
                <a:cubicBezTo>
                  <a:pt x="430" y="109"/>
                  <a:pt x="430" y="109"/>
                  <a:pt x="430" y="109"/>
                </a:cubicBezTo>
                <a:cubicBezTo>
                  <a:pt x="434" y="117"/>
                  <a:pt x="434" y="117"/>
                  <a:pt x="434" y="117"/>
                </a:cubicBezTo>
                <a:cubicBezTo>
                  <a:pt x="437" y="116"/>
                  <a:pt x="437" y="116"/>
                  <a:pt x="437" y="116"/>
                </a:cubicBezTo>
                <a:cubicBezTo>
                  <a:pt x="443" y="122"/>
                  <a:pt x="443" y="122"/>
                  <a:pt x="443" y="122"/>
                </a:cubicBezTo>
                <a:cubicBezTo>
                  <a:pt x="447" y="120"/>
                  <a:pt x="447" y="120"/>
                  <a:pt x="447" y="120"/>
                </a:cubicBezTo>
                <a:cubicBezTo>
                  <a:pt x="455" y="121"/>
                  <a:pt x="455" y="121"/>
                  <a:pt x="455" y="121"/>
                </a:cubicBezTo>
                <a:cubicBezTo>
                  <a:pt x="474" y="125"/>
                  <a:pt x="489" y="132"/>
                  <a:pt x="499" y="143"/>
                </a:cubicBezTo>
                <a:cubicBezTo>
                  <a:pt x="520" y="164"/>
                  <a:pt x="519" y="195"/>
                  <a:pt x="496" y="221"/>
                </a:cubicBezTo>
                <a:cubicBezTo>
                  <a:pt x="492" y="232"/>
                  <a:pt x="492" y="232"/>
                  <a:pt x="492" y="232"/>
                </a:cubicBezTo>
                <a:cubicBezTo>
                  <a:pt x="481" y="239"/>
                  <a:pt x="481" y="239"/>
                  <a:pt x="481" y="239"/>
                </a:cubicBezTo>
                <a:cubicBezTo>
                  <a:pt x="483" y="240"/>
                  <a:pt x="483" y="240"/>
                  <a:pt x="483" y="240"/>
                </a:cubicBezTo>
                <a:cubicBezTo>
                  <a:pt x="483" y="258"/>
                  <a:pt x="483" y="258"/>
                  <a:pt x="483" y="258"/>
                </a:cubicBezTo>
                <a:cubicBezTo>
                  <a:pt x="486" y="260"/>
                  <a:pt x="486" y="260"/>
                  <a:pt x="486" y="260"/>
                </a:cubicBezTo>
                <a:cubicBezTo>
                  <a:pt x="501" y="253"/>
                  <a:pt x="501" y="253"/>
                  <a:pt x="501" y="253"/>
                </a:cubicBezTo>
                <a:cubicBezTo>
                  <a:pt x="534" y="289"/>
                  <a:pt x="534" y="289"/>
                  <a:pt x="534" y="289"/>
                </a:cubicBezTo>
                <a:cubicBezTo>
                  <a:pt x="524" y="297"/>
                  <a:pt x="524" y="297"/>
                  <a:pt x="524" y="297"/>
                </a:cubicBezTo>
                <a:cubicBezTo>
                  <a:pt x="537" y="308"/>
                  <a:pt x="537" y="308"/>
                  <a:pt x="537" y="308"/>
                </a:cubicBezTo>
                <a:cubicBezTo>
                  <a:pt x="536" y="320"/>
                  <a:pt x="536" y="320"/>
                  <a:pt x="536" y="320"/>
                </a:cubicBezTo>
                <a:cubicBezTo>
                  <a:pt x="541" y="325"/>
                  <a:pt x="541" y="325"/>
                  <a:pt x="541" y="325"/>
                </a:cubicBezTo>
                <a:cubicBezTo>
                  <a:pt x="539" y="332"/>
                  <a:pt x="539" y="332"/>
                  <a:pt x="539" y="332"/>
                </a:cubicBezTo>
                <a:cubicBezTo>
                  <a:pt x="541" y="336"/>
                  <a:pt x="541" y="336"/>
                  <a:pt x="541" y="336"/>
                </a:cubicBezTo>
                <a:cubicBezTo>
                  <a:pt x="547" y="339"/>
                  <a:pt x="547" y="339"/>
                  <a:pt x="547" y="339"/>
                </a:cubicBezTo>
                <a:cubicBezTo>
                  <a:pt x="548" y="350"/>
                  <a:pt x="548" y="350"/>
                  <a:pt x="548" y="350"/>
                </a:cubicBezTo>
                <a:cubicBezTo>
                  <a:pt x="555" y="351"/>
                  <a:pt x="555" y="351"/>
                  <a:pt x="555" y="351"/>
                </a:cubicBezTo>
                <a:cubicBezTo>
                  <a:pt x="582" y="384"/>
                  <a:pt x="582" y="384"/>
                  <a:pt x="582" y="384"/>
                </a:cubicBezTo>
                <a:cubicBezTo>
                  <a:pt x="582" y="388"/>
                  <a:pt x="582" y="388"/>
                  <a:pt x="582" y="388"/>
                </a:cubicBezTo>
                <a:cubicBezTo>
                  <a:pt x="591" y="386"/>
                  <a:pt x="591" y="386"/>
                  <a:pt x="591" y="386"/>
                </a:cubicBezTo>
                <a:cubicBezTo>
                  <a:pt x="618" y="403"/>
                  <a:pt x="618" y="403"/>
                  <a:pt x="618" y="403"/>
                </a:cubicBezTo>
                <a:cubicBezTo>
                  <a:pt x="614" y="431"/>
                  <a:pt x="614" y="431"/>
                  <a:pt x="614" y="431"/>
                </a:cubicBezTo>
                <a:cubicBezTo>
                  <a:pt x="606" y="449"/>
                  <a:pt x="606" y="449"/>
                  <a:pt x="606" y="449"/>
                </a:cubicBezTo>
                <a:cubicBezTo>
                  <a:pt x="602" y="451"/>
                  <a:pt x="602" y="451"/>
                  <a:pt x="602" y="451"/>
                </a:cubicBezTo>
                <a:cubicBezTo>
                  <a:pt x="602" y="454"/>
                  <a:pt x="602" y="454"/>
                  <a:pt x="602" y="454"/>
                </a:cubicBezTo>
                <a:cubicBezTo>
                  <a:pt x="594" y="459"/>
                  <a:pt x="594" y="459"/>
                  <a:pt x="594" y="459"/>
                </a:cubicBezTo>
                <a:cubicBezTo>
                  <a:pt x="599" y="477"/>
                  <a:pt x="599" y="477"/>
                  <a:pt x="599" y="477"/>
                </a:cubicBezTo>
                <a:cubicBezTo>
                  <a:pt x="584" y="495"/>
                  <a:pt x="584" y="495"/>
                  <a:pt x="584" y="495"/>
                </a:cubicBezTo>
                <a:cubicBezTo>
                  <a:pt x="584" y="507"/>
                  <a:pt x="584" y="507"/>
                  <a:pt x="584" y="507"/>
                </a:cubicBezTo>
                <a:cubicBezTo>
                  <a:pt x="560" y="532"/>
                  <a:pt x="560" y="532"/>
                  <a:pt x="560" y="532"/>
                </a:cubicBezTo>
                <a:cubicBezTo>
                  <a:pt x="544" y="524"/>
                  <a:pt x="544" y="524"/>
                  <a:pt x="544" y="524"/>
                </a:cubicBezTo>
                <a:cubicBezTo>
                  <a:pt x="539" y="519"/>
                  <a:pt x="539" y="519"/>
                  <a:pt x="539" y="519"/>
                </a:cubicBezTo>
                <a:cubicBezTo>
                  <a:pt x="539" y="519"/>
                  <a:pt x="538" y="518"/>
                  <a:pt x="538" y="518"/>
                </a:cubicBezTo>
                <a:cubicBezTo>
                  <a:pt x="535" y="516"/>
                  <a:pt x="530" y="514"/>
                  <a:pt x="528" y="509"/>
                </a:cubicBezTo>
                <a:cubicBezTo>
                  <a:pt x="524" y="510"/>
                  <a:pt x="521" y="512"/>
                  <a:pt x="519" y="513"/>
                </a:cubicBezTo>
                <a:cubicBezTo>
                  <a:pt x="521" y="518"/>
                  <a:pt x="521" y="518"/>
                  <a:pt x="521" y="518"/>
                </a:cubicBezTo>
                <a:cubicBezTo>
                  <a:pt x="513" y="531"/>
                  <a:pt x="513" y="531"/>
                  <a:pt x="513" y="531"/>
                </a:cubicBezTo>
                <a:cubicBezTo>
                  <a:pt x="509" y="537"/>
                  <a:pt x="503" y="540"/>
                  <a:pt x="496" y="540"/>
                </a:cubicBezTo>
                <a:cubicBezTo>
                  <a:pt x="493" y="540"/>
                  <a:pt x="493" y="540"/>
                  <a:pt x="493" y="540"/>
                </a:cubicBezTo>
                <a:cubicBezTo>
                  <a:pt x="491" y="539"/>
                  <a:pt x="491" y="539"/>
                  <a:pt x="491" y="539"/>
                </a:cubicBezTo>
                <a:cubicBezTo>
                  <a:pt x="488" y="540"/>
                  <a:pt x="484" y="541"/>
                  <a:pt x="480" y="541"/>
                </a:cubicBez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6"/>
          <p:cNvSpPr>
            <a:spLocks/>
          </p:cNvSpPr>
          <p:nvPr/>
        </p:nvSpPr>
        <p:spPr bwMode="auto">
          <a:xfrm>
            <a:off x="13374688" y="7969251"/>
            <a:ext cx="206375" cy="190500"/>
          </a:xfrm>
          <a:custGeom>
            <a:avLst/>
            <a:gdLst>
              <a:gd name="T0" fmla="*/ 15 w 65"/>
              <a:gd name="T1" fmla="*/ 60 h 60"/>
              <a:gd name="T2" fmla="*/ 8 w 65"/>
              <a:gd name="T3" fmla="*/ 50 h 60"/>
              <a:gd name="T4" fmla="*/ 1 w 65"/>
              <a:gd name="T5" fmla="*/ 40 h 60"/>
              <a:gd name="T6" fmla="*/ 2 w 65"/>
              <a:gd name="T7" fmla="*/ 37 h 60"/>
              <a:gd name="T8" fmla="*/ 5 w 65"/>
              <a:gd name="T9" fmla="*/ 16 h 60"/>
              <a:gd name="T10" fmla="*/ 34 w 65"/>
              <a:gd name="T11" fmla="*/ 0 h 60"/>
              <a:gd name="T12" fmla="*/ 63 w 65"/>
              <a:gd name="T13" fmla="*/ 18 h 60"/>
              <a:gd name="T14" fmla="*/ 57 w 65"/>
              <a:gd name="T15" fmla="*/ 43 h 60"/>
              <a:gd name="T16" fmla="*/ 27 w 65"/>
              <a:gd name="T17" fmla="*/ 60 h 60"/>
              <a:gd name="T18" fmla="*/ 15 w 65"/>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0">
                <a:moveTo>
                  <a:pt x="15" y="60"/>
                </a:moveTo>
                <a:cubicBezTo>
                  <a:pt x="8" y="50"/>
                  <a:pt x="8" y="50"/>
                  <a:pt x="8" y="50"/>
                </a:cubicBezTo>
                <a:cubicBezTo>
                  <a:pt x="1" y="40"/>
                  <a:pt x="1" y="40"/>
                  <a:pt x="1" y="40"/>
                </a:cubicBezTo>
                <a:cubicBezTo>
                  <a:pt x="2" y="37"/>
                  <a:pt x="2" y="37"/>
                  <a:pt x="2" y="37"/>
                </a:cubicBezTo>
                <a:cubicBezTo>
                  <a:pt x="0" y="28"/>
                  <a:pt x="2" y="20"/>
                  <a:pt x="5" y="16"/>
                </a:cubicBezTo>
                <a:cubicBezTo>
                  <a:pt x="10" y="6"/>
                  <a:pt x="21" y="0"/>
                  <a:pt x="34" y="0"/>
                </a:cubicBezTo>
                <a:cubicBezTo>
                  <a:pt x="49" y="0"/>
                  <a:pt x="60" y="7"/>
                  <a:pt x="63" y="18"/>
                </a:cubicBezTo>
                <a:cubicBezTo>
                  <a:pt x="65" y="27"/>
                  <a:pt x="63" y="35"/>
                  <a:pt x="57" y="43"/>
                </a:cubicBezTo>
                <a:cubicBezTo>
                  <a:pt x="51" y="51"/>
                  <a:pt x="38" y="60"/>
                  <a:pt x="27" y="60"/>
                </a:cubicBezTo>
                <a:lnTo>
                  <a:pt x="15" y="60"/>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57"/>
          <p:cNvSpPr>
            <a:spLocks/>
          </p:cNvSpPr>
          <p:nvPr/>
        </p:nvSpPr>
        <p:spPr bwMode="auto">
          <a:xfrm>
            <a:off x="13473113" y="7931151"/>
            <a:ext cx="174625" cy="168275"/>
          </a:xfrm>
          <a:custGeom>
            <a:avLst/>
            <a:gdLst>
              <a:gd name="T0" fmla="*/ 8 w 55"/>
              <a:gd name="T1" fmla="*/ 53 h 53"/>
              <a:gd name="T2" fmla="*/ 5 w 55"/>
              <a:gd name="T3" fmla="*/ 41 h 53"/>
              <a:gd name="T4" fmla="*/ 3 w 55"/>
              <a:gd name="T5" fmla="*/ 34 h 53"/>
              <a:gd name="T6" fmla="*/ 0 w 55"/>
              <a:gd name="T7" fmla="*/ 23 h 53"/>
              <a:gd name="T8" fmla="*/ 6 w 55"/>
              <a:gd name="T9" fmla="*/ 20 h 53"/>
              <a:gd name="T10" fmla="*/ 9 w 55"/>
              <a:gd name="T11" fmla="*/ 14 h 53"/>
              <a:gd name="T12" fmla="*/ 31 w 55"/>
              <a:gd name="T13" fmla="*/ 0 h 53"/>
              <a:gd name="T14" fmla="*/ 35 w 55"/>
              <a:gd name="T15" fmla="*/ 0 h 53"/>
              <a:gd name="T16" fmla="*/ 40 w 55"/>
              <a:gd name="T17" fmla="*/ 2 h 53"/>
              <a:gd name="T18" fmla="*/ 55 w 55"/>
              <a:gd name="T19" fmla="*/ 23 h 53"/>
              <a:gd name="T20" fmla="*/ 33 w 55"/>
              <a:gd name="T21" fmla="*/ 51 h 53"/>
              <a:gd name="T22" fmla="*/ 28 w 55"/>
              <a:gd name="T23" fmla="*/ 53 h 53"/>
              <a:gd name="T24" fmla="*/ 23 w 55"/>
              <a:gd name="T25" fmla="*/ 53 h 53"/>
              <a:gd name="T26" fmla="*/ 8 w 55"/>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8" y="53"/>
                </a:moveTo>
                <a:cubicBezTo>
                  <a:pt x="5" y="41"/>
                  <a:pt x="5" y="41"/>
                  <a:pt x="5" y="41"/>
                </a:cubicBezTo>
                <a:cubicBezTo>
                  <a:pt x="4" y="40"/>
                  <a:pt x="3" y="37"/>
                  <a:pt x="3" y="34"/>
                </a:cubicBezTo>
                <a:cubicBezTo>
                  <a:pt x="0" y="23"/>
                  <a:pt x="0" y="23"/>
                  <a:pt x="0" y="23"/>
                </a:cubicBezTo>
                <a:cubicBezTo>
                  <a:pt x="6" y="20"/>
                  <a:pt x="6" y="20"/>
                  <a:pt x="6" y="20"/>
                </a:cubicBezTo>
                <a:cubicBezTo>
                  <a:pt x="7" y="18"/>
                  <a:pt x="8" y="16"/>
                  <a:pt x="9" y="14"/>
                </a:cubicBezTo>
                <a:cubicBezTo>
                  <a:pt x="16" y="2"/>
                  <a:pt x="25" y="0"/>
                  <a:pt x="31" y="0"/>
                </a:cubicBezTo>
                <a:cubicBezTo>
                  <a:pt x="35" y="0"/>
                  <a:pt x="35" y="0"/>
                  <a:pt x="35" y="0"/>
                </a:cubicBezTo>
                <a:cubicBezTo>
                  <a:pt x="40" y="2"/>
                  <a:pt x="40" y="2"/>
                  <a:pt x="40" y="2"/>
                </a:cubicBezTo>
                <a:cubicBezTo>
                  <a:pt x="49" y="6"/>
                  <a:pt x="54" y="14"/>
                  <a:pt x="55" y="23"/>
                </a:cubicBezTo>
                <a:cubicBezTo>
                  <a:pt x="55" y="34"/>
                  <a:pt x="47" y="44"/>
                  <a:pt x="33" y="51"/>
                </a:cubicBezTo>
                <a:cubicBezTo>
                  <a:pt x="28" y="53"/>
                  <a:pt x="28" y="53"/>
                  <a:pt x="28" y="53"/>
                </a:cubicBezTo>
                <a:cubicBezTo>
                  <a:pt x="23" y="53"/>
                  <a:pt x="23" y="53"/>
                  <a:pt x="23" y="53"/>
                </a:cubicBezTo>
                <a:lnTo>
                  <a:pt x="8" y="53"/>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8"/>
          <p:cNvSpPr>
            <a:spLocks/>
          </p:cNvSpPr>
          <p:nvPr/>
        </p:nvSpPr>
        <p:spPr bwMode="auto">
          <a:xfrm>
            <a:off x="13657263" y="8134351"/>
            <a:ext cx="174625" cy="185738"/>
          </a:xfrm>
          <a:custGeom>
            <a:avLst/>
            <a:gdLst>
              <a:gd name="T0" fmla="*/ 7 w 55"/>
              <a:gd name="T1" fmla="*/ 46 h 59"/>
              <a:gd name="T2" fmla="*/ 3 w 55"/>
              <a:gd name="T3" fmla="*/ 21 h 59"/>
              <a:gd name="T4" fmla="*/ 30 w 55"/>
              <a:gd name="T5" fmla="*/ 4 h 59"/>
              <a:gd name="T6" fmla="*/ 53 w 55"/>
              <a:gd name="T7" fmla="*/ 0 h 59"/>
              <a:gd name="T8" fmla="*/ 55 w 55"/>
              <a:gd name="T9" fmla="*/ 24 h 59"/>
              <a:gd name="T10" fmla="*/ 26 w 55"/>
              <a:gd name="T11" fmla="*/ 54 h 59"/>
              <a:gd name="T12" fmla="*/ 17 w 55"/>
              <a:gd name="T13" fmla="*/ 59 h 59"/>
              <a:gd name="T14" fmla="*/ 7 w 55"/>
              <a:gd name="T15" fmla="*/ 46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9">
                <a:moveTo>
                  <a:pt x="7" y="46"/>
                </a:moveTo>
                <a:cubicBezTo>
                  <a:pt x="1" y="38"/>
                  <a:pt x="0" y="29"/>
                  <a:pt x="3" y="21"/>
                </a:cubicBezTo>
                <a:cubicBezTo>
                  <a:pt x="8" y="7"/>
                  <a:pt x="24" y="5"/>
                  <a:pt x="30" y="4"/>
                </a:cubicBezTo>
                <a:cubicBezTo>
                  <a:pt x="53" y="0"/>
                  <a:pt x="53" y="0"/>
                  <a:pt x="53" y="0"/>
                </a:cubicBezTo>
                <a:cubicBezTo>
                  <a:pt x="55" y="24"/>
                  <a:pt x="55" y="24"/>
                  <a:pt x="55" y="24"/>
                </a:cubicBezTo>
                <a:cubicBezTo>
                  <a:pt x="55" y="38"/>
                  <a:pt x="40" y="53"/>
                  <a:pt x="26" y="54"/>
                </a:cubicBezTo>
                <a:cubicBezTo>
                  <a:pt x="17" y="59"/>
                  <a:pt x="17" y="59"/>
                  <a:pt x="17" y="59"/>
                </a:cubicBezTo>
                <a:lnTo>
                  <a:pt x="7" y="46"/>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9"/>
          <p:cNvSpPr>
            <a:spLocks/>
          </p:cNvSpPr>
          <p:nvPr/>
        </p:nvSpPr>
        <p:spPr bwMode="auto">
          <a:xfrm>
            <a:off x="11863388" y="2946401"/>
            <a:ext cx="158750" cy="201613"/>
          </a:xfrm>
          <a:custGeom>
            <a:avLst/>
            <a:gdLst>
              <a:gd name="T0" fmla="*/ 1 w 50"/>
              <a:gd name="T1" fmla="*/ 45 h 64"/>
              <a:gd name="T2" fmla="*/ 18 w 50"/>
              <a:gd name="T3" fmla="*/ 11 h 64"/>
              <a:gd name="T4" fmla="*/ 50 w 50"/>
              <a:gd name="T5" fmla="*/ 0 h 64"/>
              <a:gd name="T6" fmla="*/ 46 w 50"/>
              <a:gd name="T7" fmla="*/ 23 h 64"/>
              <a:gd name="T8" fmla="*/ 50 w 50"/>
              <a:gd name="T9" fmla="*/ 37 h 64"/>
              <a:gd name="T10" fmla="*/ 38 w 50"/>
              <a:gd name="T11" fmla="*/ 59 h 64"/>
              <a:gd name="T12" fmla="*/ 37 w 50"/>
              <a:gd name="T13" fmla="*/ 60 h 64"/>
              <a:gd name="T14" fmla="*/ 31 w 50"/>
              <a:gd name="T15" fmla="*/ 63 h 64"/>
              <a:gd name="T16" fmla="*/ 23 w 50"/>
              <a:gd name="T17" fmla="*/ 64 h 64"/>
              <a:gd name="T18" fmla="*/ 7 w 50"/>
              <a:gd name="T19" fmla="*/ 64 h 64"/>
              <a:gd name="T20" fmla="*/ 1 w 50"/>
              <a:gd name="T21"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4">
                <a:moveTo>
                  <a:pt x="1" y="45"/>
                </a:moveTo>
                <a:cubicBezTo>
                  <a:pt x="0" y="35"/>
                  <a:pt x="4" y="16"/>
                  <a:pt x="18" y="11"/>
                </a:cubicBezTo>
                <a:cubicBezTo>
                  <a:pt x="50" y="0"/>
                  <a:pt x="50" y="0"/>
                  <a:pt x="50" y="0"/>
                </a:cubicBezTo>
                <a:cubicBezTo>
                  <a:pt x="46" y="23"/>
                  <a:pt x="46" y="23"/>
                  <a:pt x="46" y="23"/>
                </a:cubicBezTo>
                <a:cubicBezTo>
                  <a:pt x="49" y="27"/>
                  <a:pt x="50" y="32"/>
                  <a:pt x="50" y="37"/>
                </a:cubicBezTo>
                <a:cubicBezTo>
                  <a:pt x="50" y="42"/>
                  <a:pt x="49" y="51"/>
                  <a:pt x="38" y="59"/>
                </a:cubicBezTo>
                <a:cubicBezTo>
                  <a:pt x="37" y="60"/>
                  <a:pt x="37" y="60"/>
                  <a:pt x="37" y="60"/>
                </a:cubicBezTo>
                <a:cubicBezTo>
                  <a:pt x="31" y="63"/>
                  <a:pt x="31" y="63"/>
                  <a:pt x="31" y="63"/>
                </a:cubicBezTo>
                <a:cubicBezTo>
                  <a:pt x="23" y="64"/>
                  <a:pt x="23" y="64"/>
                  <a:pt x="23" y="64"/>
                </a:cubicBezTo>
                <a:cubicBezTo>
                  <a:pt x="7" y="64"/>
                  <a:pt x="7" y="64"/>
                  <a:pt x="7" y="64"/>
                </a:cubicBezTo>
                <a:lnTo>
                  <a:pt x="1" y="45"/>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0"/>
          <p:cNvSpPr>
            <a:spLocks/>
          </p:cNvSpPr>
          <p:nvPr/>
        </p:nvSpPr>
        <p:spPr bwMode="auto">
          <a:xfrm>
            <a:off x="11742738" y="3173413"/>
            <a:ext cx="146050" cy="139700"/>
          </a:xfrm>
          <a:custGeom>
            <a:avLst/>
            <a:gdLst>
              <a:gd name="T0" fmla="*/ 23 w 46"/>
              <a:gd name="T1" fmla="*/ 44 h 44"/>
              <a:gd name="T2" fmla="*/ 3 w 46"/>
              <a:gd name="T3" fmla="*/ 44 h 44"/>
              <a:gd name="T4" fmla="*/ 0 w 46"/>
              <a:gd name="T5" fmla="*/ 23 h 44"/>
              <a:gd name="T6" fmla="*/ 24 w 46"/>
              <a:gd name="T7" fmla="*/ 0 h 44"/>
              <a:gd name="T8" fmla="*/ 46 w 46"/>
              <a:gd name="T9" fmla="*/ 23 h 44"/>
              <a:gd name="T10" fmla="*/ 46 w 46"/>
              <a:gd name="T11" fmla="*/ 34 h 44"/>
              <a:gd name="T12" fmla="*/ 33 w 46"/>
              <a:gd name="T13" fmla="*/ 43 h 44"/>
              <a:gd name="T14" fmla="*/ 25 w 46"/>
              <a:gd name="T15" fmla="*/ 44 h 44"/>
              <a:gd name="T16" fmla="*/ 23 w 46"/>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4">
                <a:moveTo>
                  <a:pt x="23" y="44"/>
                </a:moveTo>
                <a:cubicBezTo>
                  <a:pt x="3" y="44"/>
                  <a:pt x="3" y="44"/>
                  <a:pt x="3" y="44"/>
                </a:cubicBezTo>
                <a:cubicBezTo>
                  <a:pt x="0" y="23"/>
                  <a:pt x="0" y="23"/>
                  <a:pt x="0" y="23"/>
                </a:cubicBezTo>
                <a:cubicBezTo>
                  <a:pt x="0" y="10"/>
                  <a:pt x="11" y="0"/>
                  <a:pt x="24" y="0"/>
                </a:cubicBezTo>
                <a:cubicBezTo>
                  <a:pt x="37" y="0"/>
                  <a:pt x="46" y="10"/>
                  <a:pt x="46" y="23"/>
                </a:cubicBezTo>
                <a:cubicBezTo>
                  <a:pt x="46" y="34"/>
                  <a:pt x="46" y="34"/>
                  <a:pt x="46" y="34"/>
                </a:cubicBezTo>
                <a:cubicBezTo>
                  <a:pt x="33" y="43"/>
                  <a:pt x="33" y="43"/>
                  <a:pt x="33" y="43"/>
                </a:cubicBezTo>
                <a:cubicBezTo>
                  <a:pt x="25" y="44"/>
                  <a:pt x="25" y="44"/>
                  <a:pt x="25" y="44"/>
                </a:cubicBezTo>
                <a:cubicBezTo>
                  <a:pt x="23" y="44"/>
                  <a:pt x="23" y="44"/>
                  <a:pt x="23" y="44"/>
                </a:cubicBez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1"/>
          <p:cNvSpPr>
            <a:spLocks/>
          </p:cNvSpPr>
          <p:nvPr/>
        </p:nvSpPr>
        <p:spPr bwMode="auto">
          <a:xfrm>
            <a:off x="11742738" y="3144838"/>
            <a:ext cx="174625" cy="139700"/>
          </a:xfrm>
          <a:custGeom>
            <a:avLst/>
            <a:gdLst>
              <a:gd name="T0" fmla="*/ 18 w 55"/>
              <a:gd name="T1" fmla="*/ 44 h 44"/>
              <a:gd name="T2" fmla="*/ 13 w 55"/>
              <a:gd name="T3" fmla="*/ 43 h 44"/>
              <a:gd name="T4" fmla="*/ 4 w 55"/>
              <a:gd name="T5" fmla="*/ 39 h 44"/>
              <a:gd name="T6" fmla="*/ 0 w 55"/>
              <a:gd name="T7" fmla="*/ 26 h 44"/>
              <a:gd name="T8" fmla="*/ 0 w 55"/>
              <a:gd name="T9" fmla="*/ 22 h 44"/>
              <a:gd name="T10" fmla="*/ 0 w 55"/>
              <a:gd name="T11" fmla="*/ 2 h 44"/>
              <a:gd name="T12" fmla="*/ 21 w 55"/>
              <a:gd name="T13" fmla="*/ 0 h 44"/>
              <a:gd name="T14" fmla="*/ 42 w 55"/>
              <a:gd name="T15" fmla="*/ 14 h 44"/>
              <a:gd name="T16" fmla="*/ 55 w 55"/>
              <a:gd name="T17" fmla="*/ 39 h 44"/>
              <a:gd name="T18" fmla="*/ 27 w 55"/>
              <a:gd name="T19" fmla="*/ 43 h 44"/>
              <a:gd name="T20" fmla="*/ 24 w 55"/>
              <a:gd name="T21" fmla="*/ 44 h 44"/>
              <a:gd name="T22" fmla="*/ 18 w 55"/>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44">
                <a:moveTo>
                  <a:pt x="18" y="44"/>
                </a:moveTo>
                <a:cubicBezTo>
                  <a:pt x="13" y="43"/>
                  <a:pt x="13" y="43"/>
                  <a:pt x="13" y="43"/>
                </a:cubicBezTo>
                <a:cubicBezTo>
                  <a:pt x="4" y="39"/>
                  <a:pt x="4" y="39"/>
                  <a:pt x="4" y="39"/>
                </a:cubicBezTo>
                <a:cubicBezTo>
                  <a:pt x="0" y="26"/>
                  <a:pt x="0" y="26"/>
                  <a:pt x="0" y="26"/>
                </a:cubicBezTo>
                <a:cubicBezTo>
                  <a:pt x="0" y="22"/>
                  <a:pt x="0" y="22"/>
                  <a:pt x="0" y="22"/>
                </a:cubicBezTo>
                <a:cubicBezTo>
                  <a:pt x="0" y="2"/>
                  <a:pt x="0" y="2"/>
                  <a:pt x="0" y="2"/>
                </a:cubicBezTo>
                <a:cubicBezTo>
                  <a:pt x="21" y="0"/>
                  <a:pt x="21" y="0"/>
                  <a:pt x="21" y="0"/>
                </a:cubicBezTo>
                <a:cubicBezTo>
                  <a:pt x="34" y="0"/>
                  <a:pt x="41" y="12"/>
                  <a:pt x="42" y="14"/>
                </a:cubicBezTo>
                <a:cubicBezTo>
                  <a:pt x="55" y="39"/>
                  <a:pt x="55" y="39"/>
                  <a:pt x="55" y="39"/>
                </a:cubicBezTo>
                <a:cubicBezTo>
                  <a:pt x="27" y="43"/>
                  <a:pt x="27" y="43"/>
                  <a:pt x="27" y="43"/>
                </a:cubicBezTo>
                <a:cubicBezTo>
                  <a:pt x="24" y="44"/>
                  <a:pt x="24" y="44"/>
                  <a:pt x="24" y="44"/>
                </a:cubicBezTo>
                <a:lnTo>
                  <a:pt x="18" y="44"/>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2"/>
          <p:cNvSpPr>
            <a:spLocks/>
          </p:cNvSpPr>
          <p:nvPr/>
        </p:nvSpPr>
        <p:spPr bwMode="auto">
          <a:xfrm>
            <a:off x="11739563" y="3125788"/>
            <a:ext cx="152400" cy="155575"/>
          </a:xfrm>
          <a:custGeom>
            <a:avLst/>
            <a:gdLst>
              <a:gd name="T0" fmla="*/ 0 w 48"/>
              <a:gd name="T1" fmla="*/ 35 h 49"/>
              <a:gd name="T2" fmla="*/ 7 w 48"/>
              <a:gd name="T3" fmla="*/ 3 h 49"/>
              <a:gd name="T4" fmla="*/ 25 w 48"/>
              <a:gd name="T5" fmla="*/ 0 h 49"/>
              <a:gd name="T6" fmla="*/ 36 w 48"/>
              <a:gd name="T7" fmla="*/ 0 h 49"/>
              <a:gd name="T8" fmla="*/ 42 w 48"/>
              <a:gd name="T9" fmla="*/ 10 h 49"/>
              <a:gd name="T10" fmla="*/ 40 w 48"/>
              <a:gd name="T11" fmla="*/ 34 h 49"/>
              <a:gd name="T12" fmla="*/ 30 w 48"/>
              <a:gd name="T13" fmla="*/ 49 h 49"/>
              <a:gd name="T14" fmla="*/ 0 w 48"/>
              <a:gd name="T15" fmla="*/ 35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0" y="35"/>
                </a:moveTo>
                <a:cubicBezTo>
                  <a:pt x="7" y="3"/>
                  <a:pt x="7" y="3"/>
                  <a:pt x="7" y="3"/>
                </a:cubicBezTo>
                <a:cubicBezTo>
                  <a:pt x="25" y="0"/>
                  <a:pt x="25" y="0"/>
                  <a:pt x="25" y="0"/>
                </a:cubicBezTo>
                <a:cubicBezTo>
                  <a:pt x="36" y="0"/>
                  <a:pt x="36" y="0"/>
                  <a:pt x="36" y="0"/>
                </a:cubicBezTo>
                <a:cubicBezTo>
                  <a:pt x="42" y="10"/>
                  <a:pt x="42" y="10"/>
                  <a:pt x="42" y="10"/>
                </a:cubicBezTo>
                <a:cubicBezTo>
                  <a:pt x="48" y="21"/>
                  <a:pt x="42" y="30"/>
                  <a:pt x="40" y="34"/>
                </a:cubicBezTo>
                <a:cubicBezTo>
                  <a:pt x="30" y="49"/>
                  <a:pt x="30" y="49"/>
                  <a:pt x="30" y="49"/>
                </a:cubicBezTo>
                <a:lnTo>
                  <a:pt x="0" y="35"/>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63"/>
          <p:cNvSpPr>
            <a:spLocks/>
          </p:cNvSpPr>
          <p:nvPr/>
        </p:nvSpPr>
        <p:spPr bwMode="auto">
          <a:xfrm>
            <a:off x="10510838" y="1654176"/>
            <a:ext cx="1998662" cy="2219325"/>
          </a:xfrm>
          <a:custGeom>
            <a:avLst/>
            <a:gdLst>
              <a:gd name="T0" fmla="*/ 429 w 628"/>
              <a:gd name="T1" fmla="*/ 678 h 701"/>
              <a:gd name="T2" fmla="*/ 300 w 628"/>
              <a:gd name="T3" fmla="*/ 650 h 701"/>
              <a:gd name="T4" fmla="*/ 254 w 628"/>
              <a:gd name="T5" fmla="*/ 665 h 701"/>
              <a:gd name="T6" fmla="*/ 210 w 628"/>
              <a:gd name="T7" fmla="*/ 660 h 701"/>
              <a:gd name="T8" fmla="*/ 122 w 628"/>
              <a:gd name="T9" fmla="*/ 587 h 701"/>
              <a:gd name="T10" fmla="*/ 20 w 628"/>
              <a:gd name="T11" fmla="*/ 434 h 701"/>
              <a:gd name="T12" fmla="*/ 84 w 628"/>
              <a:gd name="T13" fmla="*/ 324 h 701"/>
              <a:gd name="T14" fmla="*/ 111 w 628"/>
              <a:gd name="T15" fmla="*/ 360 h 701"/>
              <a:gd name="T16" fmla="*/ 129 w 628"/>
              <a:gd name="T17" fmla="*/ 351 h 701"/>
              <a:gd name="T18" fmla="*/ 142 w 628"/>
              <a:gd name="T19" fmla="*/ 327 h 701"/>
              <a:gd name="T20" fmla="*/ 157 w 628"/>
              <a:gd name="T21" fmla="*/ 292 h 701"/>
              <a:gd name="T22" fmla="*/ 180 w 628"/>
              <a:gd name="T23" fmla="*/ 274 h 701"/>
              <a:gd name="T24" fmla="*/ 207 w 628"/>
              <a:gd name="T25" fmla="*/ 257 h 701"/>
              <a:gd name="T26" fmla="*/ 263 w 628"/>
              <a:gd name="T27" fmla="*/ 229 h 701"/>
              <a:gd name="T28" fmla="*/ 282 w 628"/>
              <a:gd name="T29" fmla="*/ 131 h 701"/>
              <a:gd name="T30" fmla="*/ 289 w 628"/>
              <a:gd name="T31" fmla="*/ 85 h 701"/>
              <a:gd name="T32" fmla="*/ 372 w 628"/>
              <a:gd name="T33" fmla="*/ 43 h 701"/>
              <a:gd name="T34" fmla="*/ 416 w 628"/>
              <a:gd name="T35" fmla="*/ 0 h 701"/>
              <a:gd name="T36" fmla="*/ 512 w 628"/>
              <a:gd name="T37" fmla="*/ 29 h 701"/>
              <a:gd name="T38" fmla="*/ 543 w 628"/>
              <a:gd name="T39" fmla="*/ 73 h 701"/>
              <a:gd name="T40" fmla="*/ 521 w 628"/>
              <a:gd name="T41" fmla="*/ 114 h 701"/>
              <a:gd name="T42" fmla="*/ 457 w 628"/>
              <a:gd name="T43" fmla="*/ 164 h 701"/>
              <a:gd name="T44" fmla="*/ 457 w 628"/>
              <a:gd name="T45" fmla="*/ 177 h 701"/>
              <a:gd name="T46" fmla="*/ 472 w 628"/>
              <a:gd name="T47" fmla="*/ 213 h 701"/>
              <a:gd name="T48" fmla="*/ 455 w 628"/>
              <a:gd name="T49" fmla="*/ 258 h 701"/>
              <a:gd name="T50" fmla="*/ 465 w 628"/>
              <a:gd name="T51" fmla="*/ 268 h 701"/>
              <a:gd name="T52" fmla="*/ 483 w 628"/>
              <a:gd name="T53" fmla="*/ 292 h 701"/>
              <a:gd name="T54" fmla="*/ 514 w 628"/>
              <a:gd name="T55" fmla="*/ 286 h 701"/>
              <a:gd name="T56" fmla="*/ 538 w 628"/>
              <a:gd name="T57" fmla="*/ 277 h 701"/>
              <a:gd name="T58" fmla="*/ 563 w 628"/>
              <a:gd name="T59" fmla="*/ 288 h 701"/>
              <a:gd name="T60" fmla="*/ 573 w 628"/>
              <a:gd name="T61" fmla="*/ 302 h 701"/>
              <a:gd name="T62" fmla="*/ 588 w 628"/>
              <a:gd name="T63" fmla="*/ 306 h 701"/>
              <a:gd name="T64" fmla="*/ 628 w 628"/>
              <a:gd name="T65" fmla="*/ 357 h 701"/>
              <a:gd name="T66" fmla="*/ 606 w 628"/>
              <a:gd name="T67" fmla="*/ 389 h 701"/>
              <a:gd name="T68" fmla="*/ 588 w 628"/>
              <a:gd name="T69" fmla="*/ 391 h 701"/>
              <a:gd name="T70" fmla="*/ 574 w 628"/>
              <a:gd name="T71" fmla="*/ 397 h 701"/>
              <a:gd name="T72" fmla="*/ 558 w 628"/>
              <a:gd name="T73" fmla="*/ 412 h 701"/>
              <a:gd name="T74" fmla="*/ 535 w 628"/>
              <a:gd name="T75" fmla="*/ 433 h 701"/>
              <a:gd name="T76" fmla="*/ 464 w 628"/>
              <a:gd name="T77" fmla="*/ 479 h 701"/>
              <a:gd name="T78" fmla="*/ 460 w 628"/>
              <a:gd name="T79" fmla="*/ 496 h 701"/>
              <a:gd name="T80" fmla="*/ 447 w 628"/>
              <a:gd name="T81" fmla="*/ 524 h 701"/>
              <a:gd name="T82" fmla="*/ 446 w 628"/>
              <a:gd name="T83" fmla="*/ 530 h 701"/>
              <a:gd name="T84" fmla="*/ 429 w 628"/>
              <a:gd name="T85" fmla="*/ 541 h 701"/>
              <a:gd name="T86" fmla="*/ 453 w 628"/>
              <a:gd name="T87" fmla="*/ 559 h 701"/>
              <a:gd name="T88" fmla="*/ 479 w 628"/>
              <a:gd name="T89" fmla="*/ 571 h 701"/>
              <a:gd name="T90" fmla="*/ 497 w 628"/>
              <a:gd name="T91" fmla="*/ 625 h 701"/>
              <a:gd name="T92" fmla="*/ 495 w 628"/>
              <a:gd name="T93" fmla="*/ 642 h 701"/>
              <a:gd name="T94" fmla="*/ 482 w 628"/>
              <a:gd name="T95" fmla="*/ 674 h 701"/>
              <a:gd name="T96" fmla="*/ 469 w 628"/>
              <a:gd name="T97" fmla="*/ 685 h 701"/>
              <a:gd name="T98" fmla="*/ 429 w 628"/>
              <a:gd name="T99" fmla="*/ 68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8" h="701">
                <a:moveTo>
                  <a:pt x="429" y="680"/>
                </a:moveTo>
                <a:cubicBezTo>
                  <a:pt x="449" y="676"/>
                  <a:pt x="449" y="676"/>
                  <a:pt x="449" y="676"/>
                </a:cubicBezTo>
                <a:cubicBezTo>
                  <a:pt x="429" y="678"/>
                  <a:pt x="429" y="678"/>
                  <a:pt x="429" y="678"/>
                </a:cubicBezTo>
                <a:cubicBezTo>
                  <a:pt x="422" y="652"/>
                  <a:pt x="395" y="642"/>
                  <a:pt x="383" y="638"/>
                </a:cubicBezTo>
                <a:cubicBezTo>
                  <a:pt x="374" y="636"/>
                  <a:pt x="364" y="634"/>
                  <a:pt x="353" y="634"/>
                </a:cubicBezTo>
                <a:cubicBezTo>
                  <a:pt x="333" y="634"/>
                  <a:pt x="313" y="640"/>
                  <a:pt x="300" y="650"/>
                </a:cubicBezTo>
                <a:cubicBezTo>
                  <a:pt x="297" y="653"/>
                  <a:pt x="297" y="653"/>
                  <a:pt x="297" y="653"/>
                </a:cubicBezTo>
                <a:cubicBezTo>
                  <a:pt x="296" y="653"/>
                  <a:pt x="296" y="653"/>
                  <a:pt x="296" y="653"/>
                </a:cubicBezTo>
                <a:cubicBezTo>
                  <a:pt x="284" y="661"/>
                  <a:pt x="270" y="665"/>
                  <a:pt x="254" y="665"/>
                </a:cubicBezTo>
                <a:cubicBezTo>
                  <a:pt x="246" y="665"/>
                  <a:pt x="238" y="664"/>
                  <a:pt x="230" y="663"/>
                </a:cubicBezTo>
                <a:cubicBezTo>
                  <a:pt x="230" y="663"/>
                  <a:pt x="230" y="663"/>
                  <a:pt x="230" y="663"/>
                </a:cubicBezTo>
                <a:cubicBezTo>
                  <a:pt x="224" y="663"/>
                  <a:pt x="217" y="662"/>
                  <a:pt x="210" y="660"/>
                </a:cubicBezTo>
                <a:cubicBezTo>
                  <a:pt x="189" y="654"/>
                  <a:pt x="189" y="654"/>
                  <a:pt x="189" y="654"/>
                </a:cubicBezTo>
                <a:cubicBezTo>
                  <a:pt x="198" y="633"/>
                  <a:pt x="198" y="633"/>
                  <a:pt x="198" y="633"/>
                </a:cubicBezTo>
                <a:cubicBezTo>
                  <a:pt x="185" y="618"/>
                  <a:pt x="152" y="602"/>
                  <a:pt x="122" y="587"/>
                </a:cubicBezTo>
                <a:cubicBezTo>
                  <a:pt x="106" y="579"/>
                  <a:pt x="90" y="571"/>
                  <a:pt x="75" y="563"/>
                </a:cubicBezTo>
                <a:cubicBezTo>
                  <a:pt x="19" y="519"/>
                  <a:pt x="0" y="485"/>
                  <a:pt x="13" y="458"/>
                </a:cubicBezTo>
                <a:cubicBezTo>
                  <a:pt x="14" y="455"/>
                  <a:pt x="17" y="446"/>
                  <a:pt x="20" y="434"/>
                </a:cubicBezTo>
                <a:cubicBezTo>
                  <a:pt x="33" y="391"/>
                  <a:pt x="45" y="352"/>
                  <a:pt x="51" y="337"/>
                </a:cubicBezTo>
                <a:cubicBezTo>
                  <a:pt x="59" y="306"/>
                  <a:pt x="59" y="306"/>
                  <a:pt x="59" y="306"/>
                </a:cubicBezTo>
                <a:cubicBezTo>
                  <a:pt x="84" y="324"/>
                  <a:pt x="84" y="324"/>
                  <a:pt x="84" y="324"/>
                </a:cubicBezTo>
                <a:cubicBezTo>
                  <a:pt x="112" y="348"/>
                  <a:pt x="112" y="348"/>
                  <a:pt x="112" y="348"/>
                </a:cubicBezTo>
                <a:cubicBezTo>
                  <a:pt x="102" y="357"/>
                  <a:pt x="102" y="357"/>
                  <a:pt x="102" y="357"/>
                </a:cubicBezTo>
                <a:cubicBezTo>
                  <a:pt x="111" y="360"/>
                  <a:pt x="111" y="360"/>
                  <a:pt x="111" y="360"/>
                </a:cubicBezTo>
                <a:cubicBezTo>
                  <a:pt x="126" y="347"/>
                  <a:pt x="126" y="347"/>
                  <a:pt x="126" y="347"/>
                </a:cubicBezTo>
                <a:cubicBezTo>
                  <a:pt x="129" y="352"/>
                  <a:pt x="129" y="352"/>
                  <a:pt x="129" y="352"/>
                </a:cubicBezTo>
                <a:cubicBezTo>
                  <a:pt x="129" y="351"/>
                  <a:pt x="129" y="351"/>
                  <a:pt x="129" y="351"/>
                </a:cubicBezTo>
                <a:cubicBezTo>
                  <a:pt x="132" y="349"/>
                  <a:pt x="132" y="349"/>
                  <a:pt x="132" y="349"/>
                </a:cubicBezTo>
                <a:cubicBezTo>
                  <a:pt x="125" y="334"/>
                  <a:pt x="125" y="334"/>
                  <a:pt x="125" y="334"/>
                </a:cubicBezTo>
                <a:cubicBezTo>
                  <a:pt x="142" y="327"/>
                  <a:pt x="142" y="327"/>
                  <a:pt x="142" y="327"/>
                </a:cubicBezTo>
                <a:cubicBezTo>
                  <a:pt x="143" y="326"/>
                  <a:pt x="143" y="326"/>
                  <a:pt x="143" y="326"/>
                </a:cubicBezTo>
                <a:cubicBezTo>
                  <a:pt x="139" y="322"/>
                  <a:pt x="139" y="322"/>
                  <a:pt x="139" y="322"/>
                </a:cubicBezTo>
                <a:cubicBezTo>
                  <a:pt x="157" y="292"/>
                  <a:pt x="157" y="292"/>
                  <a:pt x="157" y="292"/>
                </a:cubicBezTo>
                <a:cubicBezTo>
                  <a:pt x="171" y="290"/>
                  <a:pt x="171" y="290"/>
                  <a:pt x="171" y="290"/>
                </a:cubicBezTo>
                <a:cubicBezTo>
                  <a:pt x="168" y="284"/>
                  <a:pt x="168" y="284"/>
                  <a:pt x="168" y="284"/>
                </a:cubicBezTo>
                <a:cubicBezTo>
                  <a:pt x="180" y="274"/>
                  <a:pt x="180" y="274"/>
                  <a:pt x="180" y="274"/>
                </a:cubicBezTo>
                <a:cubicBezTo>
                  <a:pt x="187" y="268"/>
                  <a:pt x="195" y="267"/>
                  <a:pt x="200" y="267"/>
                </a:cubicBezTo>
                <a:cubicBezTo>
                  <a:pt x="200" y="267"/>
                  <a:pt x="201" y="267"/>
                  <a:pt x="203" y="267"/>
                </a:cubicBezTo>
                <a:cubicBezTo>
                  <a:pt x="207" y="257"/>
                  <a:pt x="207" y="257"/>
                  <a:pt x="207" y="257"/>
                </a:cubicBezTo>
                <a:cubicBezTo>
                  <a:pt x="244" y="255"/>
                  <a:pt x="244" y="255"/>
                  <a:pt x="244" y="255"/>
                </a:cubicBezTo>
                <a:cubicBezTo>
                  <a:pt x="236" y="230"/>
                  <a:pt x="236" y="230"/>
                  <a:pt x="236" y="230"/>
                </a:cubicBezTo>
                <a:cubicBezTo>
                  <a:pt x="263" y="229"/>
                  <a:pt x="263" y="229"/>
                  <a:pt x="263" y="229"/>
                </a:cubicBezTo>
                <a:cubicBezTo>
                  <a:pt x="270" y="229"/>
                  <a:pt x="285" y="218"/>
                  <a:pt x="295" y="208"/>
                </a:cubicBezTo>
                <a:cubicBezTo>
                  <a:pt x="286" y="205"/>
                  <a:pt x="281" y="200"/>
                  <a:pt x="278" y="195"/>
                </a:cubicBezTo>
                <a:cubicBezTo>
                  <a:pt x="265" y="177"/>
                  <a:pt x="274" y="151"/>
                  <a:pt x="282" y="131"/>
                </a:cubicBezTo>
                <a:cubicBezTo>
                  <a:pt x="278" y="128"/>
                  <a:pt x="274" y="123"/>
                  <a:pt x="271" y="118"/>
                </a:cubicBezTo>
                <a:cubicBezTo>
                  <a:pt x="235" y="52"/>
                  <a:pt x="235" y="52"/>
                  <a:pt x="235" y="52"/>
                </a:cubicBezTo>
                <a:cubicBezTo>
                  <a:pt x="289" y="85"/>
                  <a:pt x="289" y="85"/>
                  <a:pt x="289" y="85"/>
                </a:cubicBezTo>
                <a:cubicBezTo>
                  <a:pt x="305" y="74"/>
                  <a:pt x="337" y="50"/>
                  <a:pt x="342" y="45"/>
                </a:cubicBezTo>
                <a:cubicBezTo>
                  <a:pt x="356" y="58"/>
                  <a:pt x="356" y="58"/>
                  <a:pt x="356" y="58"/>
                </a:cubicBezTo>
                <a:cubicBezTo>
                  <a:pt x="372" y="43"/>
                  <a:pt x="372" y="43"/>
                  <a:pt x="372" y="43"/>
                </a:cubicBezTo>
                <a:cubicBezTo>
                  <a:pt x="373" y="44"/>
                  <a:pt x="373" y="44"/>
                  <a:pt x="374" y="44"/>
                </a:cubicBezTo>
                <a:cubicBezTo>
                  <a:pt x="388" y="44"/>
                  <a:pt x="407" y="24"/>
                  <a:pt x="410" y="14"/>
                </a:cubicBezTo>
                <a:cubicBezTo>
                  <a:pt x="416" y="0"/>
                  <a:pt x="416" y="0"/>
                  <a:pt x="416" y="0"/>
                </a:cubicBezTo>
                <a:cubicBezTo>
                  <a:pt x="481" y="3"/>
                  <a:pt x="481" y="3"/>
                  <a:pt x="481" y="3"/>
                </a:cubicBezTo>
                <a:cubicBezTo>
                  <a:pt x="512" y="20"/>
                  <a:pt x="512" y="20"/>
                  <a:pt x="512" y="20"/>
                </a:cubicBezTo>
                <a:cubicBezTo>
                  <a:pt x="512" y="29"/>
                  <a:pt x="512" y="29"/>
                  <a:pt x="512" y="29"/>
                </a:cubicBezTo>
                <a:cubicBezTo>
                  <a:pt x="516" y="32"/>
                  <a:pt x="516" y="32"/>
                  <a:pt x="516" y="32"/>
                </a:cubicBezTo>
                <a:cubicBezTo>
                  <a:pt x="521" y="56"/>
                  <a:pt x="521" y="56"/>
                  <a:pt x="521" y="56"/>
                </a:cubicBezTo>
                <a:cubicBezTo>
                  <a:pt x="543" y="73"/>
                  <a:pt x="543" y="73"/>
                  <a:pt x="543" y="73"/>
                </a:cubicBezTo>
                <a:cubicBezTo>
                  <a:pt x="512" y="105"/>
                  <a:pt x="512" y="105"/>
                  <a:pt x="512" y="105"/>
                </a:cubicBezTo>
                <a:cubicBezTo>
                  <a:pt x="511" y="104"/>
                  <a:pt x="511" y="104"/>
                  <a:pt x="511" y="104"/>
                </a:cubicBezTo>
                <a:cubicBezTo>
                  <a:pt x="521" y="114"/>
                  <a:pt x="521" y="114"/>
                  <a:pt x="521" y="114"/>
                </a:cubicBezTo>
                <a:cubicBezTo>
                  <a:pt x="466" y="136"/>
                  <a:pt x="466" y="136"/>
                  <a:pt x="466" y="136"/>
                </a:cubicBezTo>
                <a:cubicBezTo>
                  <a:pt x="460" y="144"/>
                  <a:pt x="460" y="144"/>
                  <a:pt x="460" y="144"/>
                </a:cubicBezTo>
                <a:cubicBezTo>
                  <a:pt x="457" y="164"/>
                  <a:pt x="457" y="164"/>
                  <a:pt x="457" y="164"/>
                </a:cubicBezTo>
                <a:cubicBezTo>
                  <a:pt x="453" y="165"/>
                  <a:pt x="453" y="165"/>
                  <a:pt x="453" y="165"/>
                </a:cubicBezTo>
                <a:cubicBezTo>
                  <a:pt x="453" y="177"/>
                  <a:pt x="453" y="177"/>
                  <a:pt x="453" y="177"/>
                </a:cubicBezTo>
                <a:cubicBezTo>
                  <a:pt x="457" y="177"/>
                  <a:pt x="457" y="177"/>
                  <a:pt x="457" y="177"/>
                </a:cubicBezTo>
                <a:cubicBezTo>
                  <a:pt x="458" y="187"/>
                  <a:pt x="458" y="187"/>
                  <a:pt x="458" y="187"/>
                </a:cubicBezTo>
                <a:cubicBezTo>
                  <a:pt x="461" y="187"/>
                  <a:pt x="461" y="187"/>
                  <a:pt x="461" y="187"/>
                </a:cubicBezTo>
                <a:cubicBezTo>
                  <a:pt x="472" y="213"/>
                  <a:pt x="472" y="213"/>
                  <a:pt x="472" y="213"/>
                </a:cubicBezTo>
                <a:cubicBezTo>
                  <a:pt x="465" y="242"/>
                  <a:pt x="465" y="242"/>
                  <a:pt x="465" y="242"/>
                </a:cubicBezTo>
                <a:cubicBezTo>
                  <a:pt x="456" y="248"/>
                  <a:pt x="456" y="248"/>
                  <a:pt x="456" y="248"/>
                </a:cubicBezTo>
                <a:cubicBezTo>
                  <a:pt x="455" y="258"/>
                  <a:pt x="455" y="258"/>
                  <a:pt x="455" y="258"/>
                </a:cubicBezTo>
                <a:cubicBezTo>
                  <a:pt x="455" y="259"/>
                  <a:pt x="455" y="259"/>
                  <a:pt x="455" y="259"/>
                </a:cubicBezTo>
                <a:cubicBezTo>
                  <a:pt x="461" y="260"/>
                  <a:pt x="461" y="260"/>
                  <a:pt x="461" y="260"/>
                </a:cubicBezTo>
                <a:cubicBezTo>
                  <a:pt x="465" y="268"/>
                  <a:pt x="465" y="268"/>
                  <a:pt x="465" y="268"/>
                </a:cubicBezTo>
                <a:cubicBezTo>
                  <a:pt x="485" y="271"/>
                  <a:pt x="485" y="271"/>
                  <a:pt x="485" y="271"/>
                </a:cubicBezTo>
                <a:cubicBezTo>
                  <a:pt x="482" y="291"/>
                  <a:pt x="482" y="291"/>
                  <a:pt x="482" y="291"/>
                </a:cubicBezTo>
                <a:cubicBezTo>
                  <a:pt x="483" y="292"/>
                  <a:pt x="483" y="292"/>
                  <a:pt x="483" y="292"/>
                </a:cubicBezTo>
                <a:cubicBezTo>
                  <a:pt x="487" y="293"/>
                  <a:pt x="491" y="294"/>
                  <a:pt x="495" y="295"/>
                </a:cubicBezTo>
                <a:cubicBezTo>
                  <a:pt x="503" y="274"/>
                  <a:pt x="503" y="274"/>
                  <a:pt x="503" y="274"/>
                </a:cubicBezTo>
                <a:cubicBezTo>
                  <a:pt x="514" y="286"/>
                  <a:pt x="514" y="286"/>
                  <a:pt x="514" y="286"/>
                </a:cubicBezTo>
                <a:cubicBezTo>
                  <a:pt x="522" y="279"/>
                  <a:pt x="522" y="279"/>
                  <a:pt x="522" y="279"/>
                </a:cubicBezTo>
                <a:cubicBezTo>
                  <a:pt x="529" y="286"/>
                  <a:pt x="529" y="286"/>
                  <a:pt x="529" y="286"/>
                </a:cubicBezTo>
                <a:cubicBezTo>
                  <a:pt x="538" y="277"/>
                  <a:pt x="538" y="277"/>
                  <a:pt x="538" y="277"/>
                </a:cubicBezTo>
                <a:cubicBezTo>
                  <a:pt x="551" y="283"/>
                  <a:pt x="551" y="283"/>
                  <a:pt x="551" y="283"/>
                </a:cubicBezTo>
                <a:cubicBezTo>
                  <a:pt x="555" y="278"/>
                  <a:pt x="555" y="278"/>
                  <a:pt x="555" y="278"/>
                </a:cubicBezTo>
                <a:cubicBezTo>
                  <a:pt x="563" y="288"/>
                  <a:pt x="563" y="288"/>
                  <a:pt x="563" y="288"/>
                </a:cubicBezTo>
                <a:cubicBezTo>
                  <a:pt x="567" y="290"/>
                  <a:pt x="567" y="290"/>
                  <a:pt x="567" y="290"/>
                </a:cubicBezTo>
                <a:cubicBezTo>
                  <a:pt x="567" y="294"/>
                  <a:pt x="567" y="294"/>
                  <a:pt x="567" y="294"/>
                </a:cubicBezTo>
                <a:cubicBezTo>
                  <a:pt x="573" y="302"/>
                  <a:pt x="573" y="302"/>
                  <a:pt x="573" y="302"/>
                </a:cubicBezTo>
                <a:cubicBezTo>
                  <a:pt x="568" y="306"/>
                  <a:pt x="568" y="306"/>
                  <a:pt x="568" y="306"/>
                </a:cubicBezTo>
                <a:cubicBezTo>
                  <a:pt x="570" y="307"/>
                  <a:pt x="570" y="307"/>
                  <a:pt x="570" y="307"/>
                </a:cubicBezTo>
                <a:cubicBezTo>
                  <a:pt x="588" y="306"/>
                  <a:pt x="588" y="306"/>
                  <a:pt x="588" y="306"/>
                </a:cubicBezTo>
                <a:cubicBezTo>
                  <a:pt x="589" y="310"/>
                  <a:pt x="592" y="317"/>
                  <a:pt x="595" y="325"/>
                </a:cubicBezTo>
                <a:cubicBezTo>
                  <a:pt x="604" y="337"/>
                  <a:pt x="615" y="348"/>
                  <a:pt x="618" y="350"/>
                </a:cubicBezTo>
                <a:cubicBezTo>
                  <a:pt x="628" y="357"/>
                  <a:pt x="628" y="357"/>
                  <a:pt x="628" y="357"/>
                </a:cubicBezTo>
                <a:cubicBezTo>
                  <a:pt x="626" y="368"/>
                  <a:pt x="626" y="368"/>
                  <a:pt x="626" y="368"/>
                </a:cubicBezTo>
                <a:cubicBezTo>
                  <a:pt x="625" y="387"/>
                  <a:pt x="625" y="387"/>
                  <a:pt x="625" y="387"/>
                </a:cubicBezTo>
                <a:cubicBezTo>
                  <a:pt x="606" y="389"/>
                  <a:pt x="606" y="389"/>
                  <a:pt x="606" y="389"/>
                </a:cubicBezTo>
                <a:cubicBezTo>
                  <a:pt x="604" y="390"/>
                  <a:pt x="600" y="392"/>
                  <a:pt x="596" y="392"/>
                </a:cubicBezTo>
                <a:cubicBezTo>
                  <a:pt x="590" y="392"/>
                  <a:pt x="590" y="392"/>
                  <a:pt x="590" y="392"/>
                </a:cubicBezTo>
                <a:cubicBezTo>
                  <a:pt x="588" y="391"/>
                  <a:pt x="588" y="391"/>
                  <a:pt x="588" y="391"/>
                </a:cubicBezTo>
                <a:cubicBezTo>
                  <a:pt x="586" y="392"/>
                  <a:pt x="586" y="392"/>
                  <a:pt x="586" y="392"/>
                </a:cubicBezTo>
                <a:cubicBezTo>
                  <a:pt x="577" y="396"/>
                  <a:pt x="577" y="396"/>
                  <a:pt x="577" y="396"/>
                </a:cubicBezTo>
                <a:cubicBezTo>
                  <a:pt x="574" y="397"/>
                  <a:pt x="574" y="397"/>
                  <a:pt x="574" y="397"/>
                </a:cubicBezTo>
                <a:cubicBezTo>
                  <a:pt x="573" y="399"/>
                  <a:pt x="571" y="401"/>
                  <a:pt x="569" y="403"/>
                </a:cubicBezTo>
                <a:cubicBezTo>
                  <a:pt x="569" y="412"/>
                  <a:pt x="569" y="412"/>
                  <a:pt x="569" y="412"/>
                </a:cubicBezTo>
                <a:cubicBezTo>
                  <a:pt x="558" y="412"/>
                  <a:pt x="558" y="412"/>
                  <a:pt x="558" y="412"/>
                </a:cubicBezTo>
                <a:cubicBezTo>
                  <a:pt x="553" y="417"/>
                  <a:pt x="548" y="420"/>
                  <a:pt x="544" y="422"/>
                </a:cubicBezTo>
                <a:cubicBezTo>
                  <a:pt x="542" y="423"/>
                  <a:pt x="541" y="423"/>
                  <a:pt x="540" y="424"/>
                </a:cubicBezTo>
                <a:cubicBezTo>
                  <a:pt x="539" y="427"/>
                  <a:pt x="537" y="430"/>
                  <a:pt x="535" y="433"/>
                </a:cubicBezTo>
                <a:cubicBezTo>
                  <a:pt x="521" y="449"/>
                  <a:pt x="498" y="459"/>
                  <a:pt x="477" y="468"/>
                </a:cubicBezTo>
                <a:cubicBezTo>
                  <a:pt x="473" y="470"/>
                  <a:pt x="470" y="472"/>
                  <a:pt x="466" y="474"/>
                </a:cubicBezTo>
                <a:cubicBezTo>
                  <a:pt x="464" y="479"/>
                  <a:pt x="464" y="479"/>
                  <a:pt x="464" y="479"/>
                </a:cubicBezTo>
                <a:cubicBezTo>
                  <a:pt x="463" y="483"/>
                  <a:pt x="461" y="487"/>
                  <a:pt x="461" y="491"/>
                </a:cubicBezTo>
                <a:cubicBezTo>
                  <a:pt x="461" y="494"/>
                  <a:pt x="461" y="494"/>
                  <a:pt x="461" y="494"/>
                </a:cubicBezTo>
                <a:cubicBezTo>
                  <a:pt x="460" y="496"/>
                  <a:pt x="460" y="496"/>
                  <a:pt x="460" y="496"/>
                </a:cubicBezTo>
                <a:cubicBezTo>
                  <a:pt x="458" y="501"/>
                  <a:pt x="455" y="505"/>
                  <a:pt x="452" y="510"/>
                </a:cubicBezTo>
                <a:cubicBezTo>
                  <a:pt x="451" y="513"/>
                  <a:pt x="449" y="516"/>
                  <a:pt x="448" y="518"/>
                </a:cubicBezTo>
                <a:cubicBezTo>
                  <a:pt x="448" y="520"/>
                  <a:pt x="447" y="522"/>
                  <a:pt x="447" y="524"/>
                </a:cubicBezTo>
                <a:cubicBezTo>
                  <a:pt x="447" y="526"/>
                  <a:pt x="447" y="527"/>
                  <a:pt x="446" y="528"/>
                </a:cubicBezTo>
                <a:cubicBezTo>
                  <a:pt x="447" y="530"/>
                  <a:pt x="447" y="530"/>
                  <a:pt x="447" y="530"/>
                </a:cubicBezTo>
                <a:cubicBezTo>
                  <a:pt x="446" y="530"/>
                  <a:pt x="446" y="530"/>
                  <a:pt x="446" y="530"/>
                </a:cubicBezTo>
                <a:cubicBezTo>
                  <a:pt x="446" y="531"/>
                  <a:pt x="446" y="532"/>
                  <a:pt x="445" y="532"/>
                </a:cubicBezTo>
                <a:cubicBezTo>
                  <a:pt x="443" y="532"/>
                  <a:pt x="443" y="532"/>
                  <a:pt x="443" y="532"/>
                </a:cubicBezTo>
                <a:cubicBezTo>
                  <a:pt x="429" y="541"/>
                  <a:pt x="429" y="541"/>
                  <a:pt x="429" y="541"/>
                </a:cubicBezTo>
                <a:cubicBezTo>
                  <a:pt x="448" y="534"/>
                  <a:pt x="448" y="534"/>
                  <a:pt x="448" y="534"/>
                </a:cubicBezTo>
                <a:cubicBezTo>
                  <a:pt x="450" y="538"/>
                  <a:pt x="453" y="544"/>
                  <a:pt x="453" y="552"/>
                </a:cubicBezTo>
                <a:cubicBezTo>
                  <a:pt x="453" y="556"/>
                  <a:pt x="453" y="558"/>
                  <a:pt x="453" y="559"/>
                </a:cubicBezTo>
                <a:cubicBezTo>
                  <a:pt x="454" y="559"/>
                  <a:pt x="456" y="560"/>
                  <a:pt x="457" y="561"/>
                </a:cubicBezTo>
                <a:cubicBezTo>
                  <a:pt x="461" y="564"/>
                  <a:pt x="462" y="564"/>
                  <a:pt x="466" y="566"/>
                </a:cubicBezTo>
                <a:cubicBezTo>
                  <a:pt x="479" y="571"/>
                  <a:pt x="479" y="571"/>
                  <a:pt x="479" y="571"/>
                </a:cubicBezTo>
                <a:cubicBezTo>
                  <a:pt x="480" y="573"/>
                  <a:pt x="480" y="573"/>
                  <a:pt x="480" y="573"/>
                </a:cubicBezTo>
                <a:cubicBezTo>
                  <a:pt x="493" y="580"/>
                  <a:pt x="500" y="600"/>
                  <a:pt x="500" y="611"/>
                </a:cubicBezTo>
                <a:cubicBezTo>
                  <a:pt x="501" y="617"/>
                  <a:pt x="499" y="622"/>
                  <a:pt x="497" y="625"/>
                </a:cubicBezTo>
                <a:cubicBezTo>
                  <a:pt x="497" y="630"/>
                  <a:pt x="497" y="634"/>
                  <a:pt x="495" y="639"/>
                </a:cubicBezTo>
                <a:cubicBezTo>
                  <a:pt x="495" y="638"/>
                  <a:pt x="495" y="638"/>
                  <a:pt x="495" y="638"/>
                </a:cubicBezTo>
                <a:cubicBezTo>
                  <a:pt x="495" y="638"/>
                  <a:pt x="495" y="640"/>
                  <a:pt x="495" y="642"/>
                </a:cubicBezTo>
                <a:cubicBezTo>
                  <a:pt x="495" y="646"/>
                  <a:pt x="495" y="649"/>
                  <a:pt x="494" y="651"/>
                </a:cubicBezTo>
                <a:cubicBezTo>
                  <a:pt x="492" y="657"/>
                  <a:pt x="488" y="663"/>
                  <a:pt x="486" y="666"/>
                </a:cubicBezTo>
                <a:cubicBezTo>
                  <a:pt x="482" y="674"/>
                  <a:pt x="482" y="674"/>
                  <a:pt x="482" y="674"/>
                </a:cubicBezTo>
                <a:cubicBezTo>
                  <a:pt x="478" y="675"/>
                  <a:pt x="478" y="675"/>
                  <a:pt x="478" y="675"/>
                </a:cubicBezTo>
                <a:cubicBezTo>
                  <a:pt x="477" y="680"/>
                  <a:pt x="477" y="680"/>
                  <a:pt x="477" y="680"/>
                </a:cubicBezTo>
                <a:cubicBezTo>
                  <a:pt x="477" y="680"/>
                  <a:pt x="469" y="685"/>
                  <a:pt x="469" y="685"/>
                </a:cubicBezTo>
                <a:cubicBezTo>
                  <a:pt x="466" y="690"/>
                  <a:pt x="461" y="693"/>
                  <a:pt x="455" y="695"/>
                </a:cubicBezTo>
                <a:cubicBezTo>
                  <a:pt x="434" y="701"/>
                  <a:pt x="434" y="701"/>
                  <a:pt x="434" y="701"/>
                </a:cubicBezTo>
                <a:lnTo>
                  <a:pt x="429" y="680"/>
                </a:lnTo>
                <a:close/>
              </a:path>
            </a:pathLst>
          </a:custGeom>
          <a:solidFill>
            <a:schemeClr val="accent5"/>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4"/>
          <p:cNvSpPr>
            <a:spLocks/>
          </p:cNvSpPr>
          <p:nvPr/>
        </p:nvSpPr>
        <p:spPr bwMode="auto">
          <a:xfrm>
            <a:off x="11739563" y="1651001"/>
            <a:ext cx="1335087" cy="1257300"/>
          </a:xfrm>
          <a:custGeom>
            <a:avLst/>
            <a:gdLst>
              <a:gd name="T0" fmla="*/ 341 w 420"/>
              <a:gd name="T1" fmla="*/ 361 h 397"/>
              <a:gd name="T2" fmla="*/ 336 w 420"/>
              <a:gd name="T3" fmla="*/ 339 h 397"/>
              <a:gd name="T4" fmla="*/ 306 w 420"/>
              <a:gd name="T5" fmla="*/ 365 h 397"/>
              <a:gd name="T6" fmla="*/ 287 w 420"/>
              <a:gd name="T7" fmla="*/ 352 h 397"/>
              <a:gd name="T8" fmla="*/ 253 w 420"/>
              <a:gd name="T9" fmla="*/ 357 h 397"/>
              <a:gd name="T10" fmla="*/ 243 w 420"/>
              <a:gd name="T11" fmla="*/ 366 h 397"/>
              <a:gd name="T12" fmla="*/ 237 w 420"/>
              <a:gd name="T13" fmla="*/ 379 h 397"/>
              <a:gd name="T14" fmla="*/ 210 w 420"/>
              <a:gd name="T15" fmla="*/ 385 h 397"/>
              <a:gd name="T16" fmla="*/ 174 w 420"/>
              <a:gd name="T17" fmla="*/ 345 h 397"/>
              <a:gd name="T18" fmla="*/ 168 w 420"/>
              <a:gd name="T19" fmla="*/ 342 h 397"/>
              <a:gd name="T20" fmla="*/ 143 w 420"/>
              <a:gd name="T21" fmla="*/ 335 h 397"/>
              <a:gd name="T22" fmla="*/ 136 w 420"/>
              <a:gd name="T23" fmla="*/ 337 h 397"/>
              <a:gd name="T24" fmla="*/ 127 w 420"/>
              <a:gd name="T25" fmla="*/ 344 h 397"/>
              <a:gd name="T26" fmla="*/ 93 w 420"/>
              <a:gd name="T27" fmla="*/ 359 h 397"/>
              <a:gd name="T28" fmla="*/ 68 w 420"/>
              <a:gd name="T29" fmla="*/ 326 h 397"/>
              <a:gd name="T30" fmla="*/ 66 w 420"/>
              <a:gd name="T31" fmla="*/ 321 h 397"/>
              <a:gd name="T32" fmla="*/ 60 w 420"/>
              <a:gd name="T33" fmla="*/ 315 h 397"/>
              <a:gd name="T34" fmla="*/ 55 w 420"/>
              <a:gd name="T35" fmla="*/ 306 h 397"/>
              <a:gd name="T36" fmla="*/ 47 w 420"/>
              <a:gd name="T37" fmla="*/ 296 h 397"/>
              <a:gd name="T38" fmla="*/ 28 w 420"/>
              <a:gd name="T39" fmla="*/ 258 h 397"/>
              <a:gd name="T40" fmla="*/ 37 w 420"/>
              <a:gd name="T41" fmla="*/ 223 h 397"/>
              <a:gd name="T42" fmla="*/ 36 w 420"/>
              <a:gd name="T43" fmla="*/ 218 h 397"/>
              <a:gd name="T44" fmla="*/ 27 w 420"/>
              <a:gd name="T45" fmla="*/ 216 h 397"/>
              <a:gd name="T46" fmla="*/ 0 w 420"/>
              <a:gd name="T47" fmla="*/ 177 h 397"/>
              <a:gd name="T48" fmla="*/ 13 w 420"/>
              <a:gd name="T49" fmla="*/ 148 h 397"/>
              <a:gd name="T50" fmla="*/ 31 w 420"/>
              <a:gd name="T51" fmla="*/ 135 h 397"/>
              <a:gd name="T52" fmla="*/ 36 w 420"/>
              <a:gd name="T53" fmla="*/ 130 h 397"/>
              <a:gd name="T54" fmla="*/ 60 w 420"/>
              <a:gd name="T55" fmla="*/ 86 h 397"/>
              <a:gd name="T56" fmla="*/ 76 w 420"/>
              <a:gd name="T57" fmla="*/ 79 h 397"/>
              <a:gd name="T58" fmla="*/ 94 w 420"/>
              <a:gd name="T59" fmla="*/ 57 h 397"/>
              <a:gd name="T60" fmla="*/ 88 w 420"/>
              <a:gd name="T61" fmla="*/ 0 h 397"/>
              <a:gd name="T62" fmla="*/ 154 w 420"/>
              <a:gd name="T63" fmla="*/ 14 h 397"/>
              <a:gd name="T64" fmla="*/ 256 w 420"/>
              <a:gd name="T65" fmla="*/ 18 h 397"/>
              <a:gd name="T66" fmla="*/ 350 w 420"/>
              <a:gd name="T67" fmla="*/ 33 h 397"/>
              <a:gd name="T68" fmla="*/ 314 w 420"/>
              <a:gd name="T69" fmla="*/ 100 h 397"/>
              <a:gd name="T70" fmla="*/ 314 w 420"/>
              <a:gd name="T71" fmla="*/ 150 h 397"/>
              <a:gd name="T72" fmla="*/ 333 w 420"/>
              <a:gd name="T73" fmla="*/ 212 h 397"/>
              <a:gd name="T74" fmla="*/ 338 w 420"/>
              <a:gd name="T75" fmla="*/ 225 h 397"/>
              <a:gd name="T76" fmla="*/ 357 w 420"/>
              <a:gd name="T77" fmla="*/ 280 h 397"/>
              <a:gd name="T78" fmla="*/ 407 w 420"/>
              <a:gd name="T79" fmla="*/ 341 h 397"/>
              <a:gd name="T80" fmla="*/ 369 w 420"/>
              <a:gd name="T81"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397">
                <a:moveTo>
                  <a:pt x="335" y="376"/>
                </a:moveTo>
                <a:cubicBezTo>
                  <a:pt x="341" y="361"/>
                  <a:pt x="341" y="361"/>
                  <a:pt x="341" y="361"/>
                </a:cubicBezTo>
                <a:cubicBezTo>
                  <a:pt x="343" y="357"/>
                  <a:pt x="345" y="354"/>
                  <a:pt x="347" y="351"/>
                </a:cubicBezTo>
                <a:cubicBezTo>
                  <a:pt x="344" y="347"/>
                  <a:pt x="340" y="343"/>
                  <a:pt x="336" y="339"/>
                </a:cubicBezTo>
                <a:cubicBezTo>
                  <a:pt x="335" y="341"/>
                  <a:pt x="333" y="343"/>
                  <a:pt x="331" y="344"/>
                </a:cubicBezTo>
                <a:cubicBezTo>
                  <a:pt x="329" y="350"/>
                  <a:pt x="321" y="365"/>
                  <a:pt x="306" y="365"/>
                </a:cubicBezTo>
                <a:cubicBezTo>
                  <a:pt x="293" y="365"/>
                  <a:pt x="293" y="365"/>
                  <a:pt x="293" y="365"/>
                </a:cubicBezTo>
                <a:cubicBezTo>
                  <a:pt x="287" y="352"/>
                  <a:pt x="287" y="352"/>
                  <a:pt x="287" y="352"/>
                </a:cubicBezTo>
                <a:cubicBezTo>
                  <a:pt x="279" y="352"/>
                  <a:pt x="258" y="351"/>
                  <a:pt x="253" y="351"/>
                </a:cubicBezTo>
                <a:cubicBezTo>
                  <a:pt x="253" y="357"/>
                  <a:pt x="253" y="357"/>
                  <a:pt x="253" y="357"/>
                </a:cubicBezTo>
                <a:cubicBezTo>
                  <a:pt x="242" y="366"/>
                  <a:pt x="242" y="366"/>
                  <a:pt x="242" y="366"/>
                </a:cubicBezTo>
                <a:cubicBezTo>
                  <a:pt x="243" y="366"/>
                  <a:pt x="243" y="366"/>
                  <a:pt x="243" y="366"/>
                </a:cubicBezTo>
                <a:cubicBezTo>
                  <a:pt x="243" y="366"/>
                  <a:pt x="243" y="367"/>
                  <a:pt x="242" y="369"/>
                </a:cubicBezTo>
                <a:cubicBezTo>
                  <a:pt x="241" y="372"/>
                  <a:pt x="239" y="375"/>
                  <a:pt x="237" y="379"/>
                </a:cubicBezTo>
                <a:cubicBezTo>
                  <a:pt x="226" y="395"/>
                  <a:pt x="226" y="395"/>
                  <a:pt x="226" y="395"/>
                </a:cubicBezTo>
                <a:cubicBezTo>
                  <a:pt x="210" y="385"/>
                  <a:pt x="210" y="385"/>
                  <a:pt x="210" y="385"/>
                </a:cubicBezTo>
                <a:cubicBezTo>
                  <a:pt x="202" y="380"/>
                  <a:pt x="185" y="361"/>
                  <a:pt x="175" y="347"/>
                </a:cubicBezTo>
                <a:cubicBezTo>
                  <a:pt x="174" y="345"/>
                  <a:pt x="174" y="345"/>
                  <a:pt x="174" y="345"/>
                </a:cubicBezTo>
                <a:cubicBezTo>
                  <a:pt x="174" y="345"/>
                  <a:pt x="172" y="341"/>
                  <a:pt x="171" y="340"/>
                </a:cubicBezTo>
                <a:cubicBezTo>
                  <a:pt x="168" y="342"/>
                  <a:pt x="168" y="342"/>
                  <a:pt x="168" y="342"/>
                </a:cubicBezTo>
                <a:cubicBezTo>
                  <a:pt x="157" y="329"/>
                  <a:pt x="157" y="329"/>
                  <a:pt x="157" y="329"/>
                </a:cubicBezTo>
                <a:cubicBezTo>
                  <a:pt x="152" y="334"/>
                  <a:pt x="149" y="335"/>
                  <a:pt x="143" y="335"/>
                </a:cubicBezTo>
                <a:cubicBezTo>
                  <a:pt x="136" y="335"/>
                  <a:pt x="136" y="335"/>
                  <a:pt x="136" y="335"/>
                </a:cubicBezTo>
                <a:cubicBezTo>
                  <a:pt x="136" y="337"/>
                  <a:pt x="136" y="337"/>
                  <a:pt x="136" y="337"/>
                </a:cubicBezTo>
                <a:cubicBezTo>
                  <a:pt x="134" y="337"/>
                  <a:pt x="134" y="337"/>
                  <a:pt x="134" y="337"/>
                </a:cubicBezTo>
                <a:cubicBezTo>
                  <a:pt x="127" y="344"/>
                  <a:pt x="127" y="344"/>
                  <a:pt x="127" y="344"/>
                </a:cubicBezTo>
                <a:cubicBezTo>
                  <a:pt x="125" y="342"/>
                  <a:pt x="125" y="342"/>
                  <a:pt x="125" y="342"/>
                </a:cubicBezTo>
                <a:cubicBezTo>
                  <a:pt x="93" y="359"/>
                  <a:pt x="93" y="359"/>
                  <a:pt x="93" y="359"/>
                </a:cubicBezTo>
                <a:cubicBezTo>
                  <a:pt x="91" y="340"/>
                  <a:pt x="91" y="340"/>
                  <a:pt x="91" y="340"/>
                </a:cubicBezTo>
                <a:cubicBezTo>
                  <a:pt x="82" y="340"/>
                  <a:pt x="75" y="335"/>
                  <a:pt x="68" y="326"/>
                </a:cubicBezTo>
                <a:cubicBezTo>
                  <a:pt x="66" y="323"/>
                  <a:pt x="66" y="323"/>
                  <a:pt x="66" y="323"/>
                </a:cubicBezTo>
                <a:cubicBezTo>
                  <a:pt x="66" y="321"/>
                  <a:pt x="66" y="321"/>
                  <a:pt x="66" y="321"/>
                </a:cubicBezTo>
                <a:cubicBezTo>
                  <a:pt x="60" y="317"/>
                  <a:pt x="60" y="317"/>
                  <a:pt x="60" y="317"/>
                </a:cubicBezTo>
                <a:cubicBezTo>
                  <a:pt x="60" y="315"/>
                  <a:pt x="60" y="315"/>
                  <a:pt x="60" y="315"/>
                </a:cubicBezTo>
                <a:cubicBezTo>
                  <a:pt x="55" y="314"/>
                  <a:pt x="55" y="314"/>
                  <a:pt x="55" y="314"/>
                </a:cubicBezTo>
                <a:cubicBezTo>
                  <a:pt x="55" y="306"/>
                  <a:pt x="55" y="306"/>
                  <a:pt x="55" y="306"/>
                </a:cubicBezTo>
                <a:cubicBezTo>
                  <a:pt x="52" y="306"/>
                  <a:pt x="52" y="306"/>
                  <a:pt x="52" y="306"/>
                </a:cubicBezTo>
                <a:cubicBezTo>
                  <a:pt x="47" y="296"/>
                  <a:pt x="47" y="296"/>
                  <a:pt x="47" y="296"/>
                </a:cubicBezTo>
                <a:cubicBezTo>
                  <a:pt x="34" y="292"/>
                  <a:pt x="34" y="292"/>
                  <a:pt x="34" y="292"/>
                </a:cubicBezTo>
                <a:cubicBezTo>
                  <a:pt x="28" y="258"/>
                  <a:pt x="28" y="258"/>
                  <a:pt x="28" y="258"/>
                </a:cubicBezTo>
                <a:cubicBezTo>
                  <a:pt x="34" y="226"/>
                  <a:pt x="34" y="226"/>
                  <a:pt x="34" y="226"/>
                </a:cubicBezTo>
                <a:cubicBezTo>
                  <a:pt x="37" y="223"/>
                  <a:pt x="37" y="223"/>
                  <a:pt x="37" y="223"/>
                </a:cubicBezTo>
                <a:cubicBezTo>
                  <a:pt x="37" y="223"/>
                  <a:pt x="37" y="223"/>
                  <a:pt x="37" y="223"/>
                </a:cubicBezTo>
                <a:cubicBezTo>
                  <a:pt x="36" y="218"/>
                  <a:pt x="36" y="218"/>
                  <a:pt x="36" y="218"/>
                </a:cubicBezTo>
                <a:cubicBezTo>
                  <a:pt x="27" y="218"/>
                  <a:pt x="27" y="218"/>
                  <a:pt x="27" y="218"/>
                </a:cubicBezTo>
                <a:cubicBezTo>
                  <a:pt x="27" y="216"/>
                  <a:pt x="27" y="216"/>
                  <a:pt x="27" y="216"/>
                </a:cubicBezTo>
                <a:cubicBezTo>
                  <a:pt x="23" y="217"/>
                  <a:pt x="23" y="217"/>
                  <a:pt x="23" y="217"/>
                </a:cubicBezTo>
                <a:cubicBezTo>
                  <a:pt x="0" y="177"/>
                  <a:pt x="0" y="177"/>
                  <a:pt x="0" y="177"/>
                </a:cubicBezTo>
                <a:cubicBezTo>
                  <a:pt x="15" y="165"/>
                  <a:pt x="15" y="165"/>
                  <a:pt x="15" y="165"/>
                </a:cubicBezTo>
                <a:cubicBezTo>
                  <a:pt x="13" y="148"/>
                  <a:pt x="13" y="148"/>
                  <a:pt x="13" y="148"/>
                </a:cubicBezTo>
                <a:cubicBezTo>
                  <a:pt x="28" y="145"/>
                  <a:pt x="28" y="145"/>
                  <a:pt x="28" y="145"/>
                </a:cubicBezTo>
                <a:cubicBezTo>
                  <a:pt x="31" y="135"/>
                  <a:pt x="31" y="135"/>
                  <a:pt x="31" y="135"/>
                </a:cubicBezTo>
                <a:cubicBezTo>
                  <a:pt x="36" y="134"/>
                  <a:pt x="36" y="134"/>
                  <a:pt x="36" y="134"/>
                </a:cubicBezTo>
                <a:cubicBezTo>
                  <a:pt x="36" y="130"/>
                  <a:pt x="36" y="130"/>
                  <a:pt x="36" y="130"/>
                </a:cubicBezTo>
                <a:cubicBezTo>
                  <a:pt x="46" y="116"/>
                  <a:pt x="46" y="116"/>
                  <a:pt x="46" y="116"/>
                </a:cubicBezTo>
                <a:cubicBezTo>
                  <a:pt x="60" y="86"/>
                  <a:pt x="60" y="86"/>
                  <a:pt x="60" y="86"/>
                </a:cubicBezTo>
                <a:cubicBezTo>
                  <a:pt x="71" y="91"/>
                  <a:pt x="71" y="91"/>
                  <a:pt x="71" y="91"/>
                </a:cubicBezTo>
                <a:cubicBezTo>
                  <a:pt x="76" y="79"/>
                  <a:pt x="76" y="79"/>
                  <a:pt x="76" y="79"/>
                </a:cubicBezTo>
                <a:cubicBezTo>
                  <a:pt x="96" y="66"/>
                  <a:pt x="96" y="66"/>
                  <a:pt x="96" y="66"/>
                </a:cubicBezTo>
                <a:cubicBezTo>
                  <a:pt x="94" y="57"/>
                  <a:pt x="94" y="57"/>
                  <a:pt x="94" y="57"/>
                </a:cubicBezTo>
                <a:cubicBezTo>
                  <a:pt x="88" y="50"/>
                  <a:pt x="85" y="41"/>
                  <a:pt x="85" y="31"/>
                </a:cubicBezTo>
                <a:cubicBezTo>
                  <a:pt x="88" y="0"/>
                  <a:pt x="88" y="0"/>
                  <a:pt x="88" y="0"/>
                </a:cubicBezTo>
                <a:cubicBezTo>
                  <a:pt x="122" y="18"/>
                  <a:pt x="122" y="18"/>
                  <a:pt x="122" y="18"/>
                </a:cubicBezTo>
                <a:cubicBezTo>
                  <a:pt x="154" y="14"/>
                  <a:pt x="154" y="14"/>
                  <a:pt x="154" y="14"/>
                </a:cubicBezTo>
                <a:cubicBezTo>
                  <a:pt x="195" y="28"/>
                  <a:pt x="195" y="28"/>
                  <a:pt x="195" y="28"/>
                </a:cubicBezTo>
                <a:cubicBezTo>
                  <a:pt x="256" y="18"/>
                  <a:pt x="256" y="18"/>
                  <a:pt x="256" y="18"/>
                </a:cubicBezTo>
                <a:cubicBezTo>
                  <a:pt x="300" y="36"/>
                  <a:pt x="300" y="36"/>
                  <a:pt x="300" y="36"/>
                </a:cubicBezTo>
                <a:cubicBezTo>
                  <a:pt x="350" y="33"/>
                  <a:pt x="350" y="33"/>
                  <a:pt x="350" y="33"/>
                </a:cubicBezTo>
                <a:cubicBezTo>
                  <a:pt x="337" y="97"/>
                  <a:pt x="337" y="97"/>
                  <a:pt x="337" y="97"/>
                </a:cubicBezTo>
                <a:cubicBezTo>
                  <a:pt x="314" y="100"/>
                  <a:pt x="314" y="100"/>
                  <a:pt x="314" y="100"/>
                </a:cubicBezTo>
                <a:cubicBezTo>
                  <a:pt x="307" y="113"/>
                  <a:pt x="298" y="122"/>
                  <a:pt x="286" y="128"/>
                </a:cubicBezTo>
                <a:cubicBezTo>
                  <a:pt x="314" y="150"/>
                  <a:pt x="314" y="150"/>
                  <a:pt x="314" y="150"/>
                </a:cubicBezTo>
                <a:cubicBezTo>
                  <a:pt x="351" y="150"/>
                  <a:pt x="351" y="150"/>
                  <a:pt x="351" y="150"/>
                </a:cubicBezTo>
                <a:cubicBezTo>
                  <a:pt x="333" y="212"/>
                  <a:pt x="333" y="212"/>
                  <a:pt x="333" y="212"/>
                </a:cubicBezTo>
                <a:cubicBezTo>
                  <a:pt x="330" y="215"/>
                  <a:pt x="330" y="215"/>
                  <a:pt x="330" y="215"/>
                </a:cubicBezTo>
                <a:cubicBezTo>
                  <a:pt x="338" y="225"/>
                  <a:pt x="338" y="225"/>
                  <a:pt x="338" y="225"/>
                </a:cubicBezTo>
                <a:cubicBezTo>
                  <a:pt x="350" y="240"/>
                  <a:pt x="353" y="258"/>
                  <a:pt x="349" y="277"/>
                </a:cubicBezTo>
                <a:cubicBezTo>
                  <a:pt x="357" y="280"/>
                  <a:pt x="357" y="280"/>
                  <a:pt x="357" y="280"/>
                </a:cubicBezTo>
                <a:cubicBezTo>
                  <a:pt x="386" y="310"/>
                  <a:pt x="386" y="310"/>
                  <a:pt x="386" y="310"/>
                </a:cubicBezTo>
                <a:cubicBezTo>
                  <a:pt x="407" y="341"/>
                  <a:pt x="407" y="341"/>
                  <a:pt x="407" y="341"/>
                </a:cubicBezTo>
                <a:cubicBezTo>
                  <a:pt x="420" y="388"/>
                  <a:pt x="420" y="388"/>
                  <a:pt x="420" y="388"/>
                </a:cubicBezTo>
                <a:cubicBezTo>
                  <a:pt x="369" y="397"/>
                  <a:pt x="369" y="397"/>
                  <a:pt x="369" y="397"/>
                </a:cubicBezTo>
                <a:lnTo>
                  <a:pt x="335" y="376"/>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65"/>
          <p:cNvSpPr>
            <a:spLocks/>
          </p:cNvSpPr>
          <p:nvPr/>
        </p:nvSpPr>
        <p:spPr bwMode="auto">
          <a:xfrm>
            <a:off x="12431713" y="2663826"/>
            <a:ext cx="223837" cy="142875"/>
          </a:xfrm>
          <a:custGeom>
            <a:avLst/>
            <a:gdLst>
              <a:gd name="T0" fmla="*/ 0 w 70"/>
              <a:gd name="T1" fmla="*/ 45 h 45"/>
              <a:gd name="T2" fmla="*/ 0 w 70"/>
              <a:gd name="T3" fmla="*/ 25 h 45"/>
              <a:gd name="T4" fmla="*/ 32 w 70"/>
              <a:gd name="T5" fmla="*/ 0 h 45"/>
              <a:gd name="T6" fmla="*/ 37 w 70"/>
              <a:gd name="T7" fmla="*/ 0 h 45"/>
              <a:gd name="T8" fmla="*/ 43 w 70"/>
              <a:gd name="T9" fmla="*/ 2 h 45"/>
              <a:gd name="T10" fmla="*/ 70 w 70"/>
              <a:gd name="T11" fmla="*/ 16 h 45"/>
              <a:gd name="T12" fmla="*/ 48 w 70"/>
              <a:gd name="T13" fmla="*/ 35 h 45"/>
              <a:gd name="T14" fmla="*/ 22 w 70"/>
              <a:gd name="T15" fmla="*/ 45 h 45"/>
              <a:gd name="T16" fmla="*/ 20 w 70"/>
              <a:gd name="T17" fmla="*/ 32 h 45"/>
              <a:gd name="T18" fmla="*/ 20 w 70"/>
              <a:gd name="T19" fmla="*/ 45 h 45"/>
              <a:gd name="T20" fmla="*/ 0 w 70"/>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45">
                <a:moveTo>
                  <a:pt x="0" y="45"/>
                </a:moveTo>
                <a:cubicBezTo>
                  <a:pt x="0" y="25"/>
                  <a:pt x="0" y="25"/>
                  <a:pt x="0" y="25"/>
                </a:cubicBezTo>
                <a:cubicBezTo>
                  <a:pt x="0" y="6"/>
                  <a:pt x="23" y="0"/>
                  <a:pt x="32" y="0"/>
                </a:cubicBezTo>
                <a:cubicBezTo>
                  <a:pt x="37" y="0"/>
                  <a:pt x="37" y="0"/>
                  <a:pt x="37" y="0"/>
                </a:cubicBezTo>
                <a:cubicBezTo>
                  <a:pt x="43" y="2"/>
                  <a:pt x="43" y="2"/>
                  <a:pt x="43" y="2"/>
                </a:cubicBezTo>
                <a:cubicBezTo>
                  <a:pt x="70" y="16"/>
                  <a:pt x="70" y="16"/>
                  <a:pt x="70" y="16"/>
                </a:cubicBezTo>
                <a:cubicBezTo>
                  <a:pt x="48" y="35"/>
                  <a:pt x="48" y="35"/>
                  <a:pt x="48" y="35"/>
                </a:cubicBezTo>
                <a:cubicBezTo>
                  <a:pt x="42" y="40"/>
                  <a:pt x="34" y="43"/>
                  <a:pt x="22" y="45"/>
                </a:cubicBezTo>
                <a:cubicBezTo>
                  <a:pt x="20" y="32"/>
                  <a:pt x="20" y="32"/>
                  <a:pt x="20" y="32"/>
                </a:cubicBezTo>
                <a:cubicBezTo>
                  <a:pt x="20" y="45"/>
                  <a:pt x="20" y="45"/>
                  <a:pt x="20" y="45"/>
                </a:cubicBezTo>
                <a:lnTo>
                  <a:pt x="0" y="45"/>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6"/>
          <p:cNvSpPr>
            <a:spLocks/>
          </p:cNvSpPr>
          <p:nvPr/>
        </p:nvSpPr>
        <p:spPr bwMode="auto">
          <a:xfrm>
            <a:off x="12579350" y="2673351"/>
            <a:ext cx="98425" cy="130175"/>
          </a:xfrm>
          <a:custGeom>
            <a:avLst/>
            <a:gdLst>
              <a:gd name="T0" fmla="*/ 14 w 62"/>
              <a:gd name="T1" fmla="*/ 82 h 82"/>
              <a:gd name="T2" fmla="*/ 0 w 62"/>
              <a:gd name="T3" fmla="*/ 6 h 82"/>
              <a:gd name="T4" fmla="*/ 6 w 62"/>
              <a:gd name="T5" fmla="*/ 2 h 82"/>
              <a:gd name="T6" fmla="*/ 20 w 62"/>
              <a:gd name="T7" fmla="*/ 0 h 82"/>
              <a:gd name="T8" fmla="*/ 60 w 62"/>
              <a:gd name="T9" fmla="*/ 0 h 82"/>
              <a:gd name="T10" fmla="*/ 62 w 62"/>
              <a:gd name="T11" fmla="*/ 42 h 82"/>
              <a:gd name="T12" fmla="*/ 62 w 62"/>
              <a:gd name="T13" fmla="*/ 82 h 82"/>
              <a:gd name="T14" fmla="*/ 18 w 62"/>
              <a:gd name="T15" fmla="*/ 82 h 82"/>
              <a:gd name="T16" fmla="*/ 14 w 62"/>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82">
                <a:moveTo>
                  <a:pt x="14" y="82"/>
                </a:moveTo>
                <a:lnTo>
                  <a:pt x="0" y="6"/>
                </a:lnTo>
                <a:lnTo>
                  <a:pt x="6" y="2"/>
                </a:lnTo>
                <a:lnTo>
                  <a:pt x="20" y="0"/>
                </a:lnTo>
                <a:lnTo>
                  <a:pt x="60" y="0"/>
                </a:lnTo>
                <a:lnTo>
                  <a:pt x="62" y="42"/>
                </a:lnTo>
                <a:lnTo>
                  <a:pt x="62" y="82"/>
                </a:lnTo>
                <a:lnTo>
                  <a:pt x="18" y="82"/>
                </a:lnTo>
                <a:lnTo>
                  <a:pt x="14" y="82"/>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7"/>
          <p:cNvSpPr>
            <a:spLocks/>
          </p:cNvSpPr>
          <p:nvPr/>
        </p:nvSpPr>
        <p:spPr bwMode="auto">
          <a:xfrm>
            <a:off x="12496800" y="2647951"/>
            <a:ext cx="187325" cy="146050"/>
          </a:xfrm>
          <a:custGeom>
            <a:avLst/>
            <a:gdLst>
              <a:gd name="T0" fmla="*/ 25 w 59"/>
              <a:gd name="T1" fmla="*/ 46 h 46"/>
              <a:gd name="T2" fmla="*/ 18 w 59"/>
              <a:gd name="T3" fmla="*/ 46 h 46"/>
              <a:gd name="T4" fmla="*/ 2 w 59"/>
              <a:gd name="T5" fmla="*/ 42 h 46"/>
              <a:gd name="T6" fmla="*/ 0 w 59"/>
              <a:gd name="T7" fmla="*/ 25 h 46"/>
              <a:gd name="T8" fmla="*/ 35 w 59"/>
              <a:gd name="T9" fmla="*/ 0 h 46"/>
              <a:gd name="T10" fmla="*/ 51 w 59"/>
              <a:gd name="T11" fmla="*/ 0 h 46"/>
              <a:gd name="T12" fmla="*/ 56 w 59"/>
              <a:gd name="T13" fmla="*/ 17 h 46"/>
              <a:gd name="T14" fmla="*/ 36 w 59"/>
              <a:gd name="T15" fmla="*/ 44 h 46"/>
              <a:gd name="T16" fmla="*/ 32 w 59"/>
              <a:gd name="T17" fmla="*/ 46 h 46"/>
              <a:gd name="T18" fmla="*/ 27 w 59"/>
              <a:gd name="T19" fmla="*/ 46 h 46"/>
              <a:gd name="T20" fmla="*/ 25 w 59"/>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6">
                <a:moveTo>
                  <a:pt x="25" y="46"/>
                </a:moveTo>
                <a:cubicBezTo>
                  <a:pt x="18" y="46"/>
                  <a:pt x="18" y="46"/>
                  <a:pt x="18" y="46"/>
                </a:cubicBezTo>
                <a:cubicBezTo>
                  <a:pt x="2" y="42"/>
                  <a:pt x="2" y="42"/>
                  <a:pt x="2" y="42"/>
                </a:cubicBezTo>
                <a:cubicBezTo>
                  <a:pt x="0" y="25"/>
                  <a:pt x="0" y="25"/>
                  <a:pt x="0" y="25"/>
                </a:cubicBezTo>
                <a:cubicBezTo>
                  <a:pt x="0" y="2"/>
                  <a:pt x="34" y="0"/>
                  <a:pt x="35" y="0"/>
                </a:cubicBezTo>
                <a:cubicBezTo>
                  <a:pt x="51" y="0"/>
                  <a:pt x="51" y="0"/>
                  <a:pt x="51" y="0"/>
                </a:cubicBezTo>
                <a:cubicBezTo>
                  <a:pt x="56" y="17"/>
                  <a:pt x="56" y="17"/>
                  <a:pt x="56" y="17"/>
                </a:cubicBezTo>
                <a:cubicBezTo>
                  <a:pt x="59" y="34"/>
                  <a:pt x="43" y="41"/>
                  <a:pt x="36" y="44"/>
                </a:cubicBezTo>
                <a:cubicBezTo>
                  <a:pt x="32" y="46"/>
                  <a:pt x="32" y="46"/>
                  <a:pt x="32" y="46"/>
                </a:cubicBezTo>
                <a:cubicBezTo>
                  <a:pt x="27" y="46"/>
                  <a:pt x="27" y="46"/>
                  <a:pt x="27" y="46"/>
                </a:cubicBezTo>
                <a:lnTo>
                  <a:pt x="25" y="46"/>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8"/>
          <p:cNvSpPr>
            <a:spLocks/>
          </p:cNvSpPr>
          <p:nvPr/>
        </p:nvSpPr>
        <p:spPr bwMode="auto">
          <a:xfrm>
            <a:off x="11582400" y="4914901"/>
            <a:ext cx="1317625" cy="1497013"/>
          </a:xfrm>
          <a:custGeom>
            <a:avLst/>
            <a:gdLst>
              <a:gd name="T0" fmla="*/ 101 w 414"/>
              <a:gd name="T1" fmla="*/ 388 h 473"/>
              <a:gd name="T2" fmla="*/ 81 w 414"/>
              <a:gd name="T3" fmla="*/ 388 h 473"/>
              <a:gd name="T4" fmla="*/ 36 w 414"/>
              <a:gd name="T5" fmla="*/ 371 h 473"/>
              <a:gd name="T6" fmla="*/ 22 w 414"/>
              <a:gd name="T7" fmla="*/ 343 h 473"/>
              <a:gd name="T8" fmla="*/ 0 w 414"/>
              <a:gd name="T9" fmla="*/ 326 h 473"/>
              <a:gd name="T10" fmla="*/ 14 w 414"/>
              <a:gd name="T11" fmla="*/ 290 h 473"/>
              <a:gd name="T12" fmla="*/ 17 w 414"/>
              <a:gd name="T13" fmla="*/ 270 h 473"/>
              <a:gd name="T14" fmla="*/ 25 w 414"/>
              <a:gd name="T15" fmla="*/ 248 h 473"/>
              <a:gd name="T16" fmla="*/ 0 w 414"/>
              <a:gd name="T17" fmla="*/ 233 h 473"/>
              <a:gd name="T18" fmla="*/ 12 w 414"/>
              <a:gd name="T19" fmla="*/ 206 h 473"/>
              <a:gd name="T20" fmla="*/ 21 w 414"/>
              <a:gd name="T21" fmla="*/ 183 h 473"/>
              <a:gd name="T22" fmla="*/ 36 w 414"/>
              <a:gd name="T23" fmla="*/ 172 h 473"/>
              <a:gd name="T24" fmla="*/ 48 w 414"/>
              <a:gd name="T25" fmla="*/ 130 h 473"/>
              <a:gd name="T26" fmla="*/ 39 w 414"/>
              <a:gd name="T27" fmla="*/ 85 h 473"/>
              <a:gd name="T28" fmla="*/ 47 w 414"/>
              <a:gd name="T29" fmla="*/ 56 h 473"/>
              <a:gd name="T30" fmla="*/ 64 w 414"/>
              <a:gd name="T31" fmla="*/ 48 h 473"/>
              <a:gd name="T32" fmla="*/ 111 w 414"/>
              <a:gd name="T33" fmla="*/ 20 h 473"/>
              <a:gd name="T34" fmla="*/ 134 w 414"/>
              <a:gd name="T35" fmla="*/ 0 h 473"/>
              <a:gd name="T36" fmla="*/ 155 w 414"/>
              <a:gd name="T37" fmla="*/ 38 h 473"/>
              <a:gd name="T38" fmla="*/ 171 w 414"/>
              <a:gd name="T39" fmla="*/ 34 h 473"/>
              <a:gd name="T40" fmla="*/ 186 w 414"/>
              <a:gd name="T41" fmla="*/ 53 h 473"/>
              <a:gd name="T42" fmla="*/ 211 w 414"/>
              <a:gd name="T43" fmla="*/ 66 h 473"/>
              <a:gd name="T44" fmla="*/ 230 w 414"/>
              <a:gd name="T45" fmla="*/ 79 h 473"/>
              <a:gd name="T46" fmla="*/ 231 w 414"/>
              <a:gd name="T47" fmla="*/ 80 h 473"/>
              <a:gd name="T48" fmla="*/ 287 w 414"/>
              <a:gd name="T49" fmla="*/ 171 h 473"/>
              <a:gd name="T50" fmla="*/ 302 w 414"/>
              <a:gd name="T51" fmla="*/ 223 h 473"/>
              <a:gd name="T52" fmla="*/ 306 w 414"/>
              <a:gd name="T53" fmla="*/ 233 h 473"/>
              <a:gd name="T54" fmla="*/ 372 w 414"/>
              <a:gd name="T55" fmla="*/ 300 h 473"/>
              <a:gd name="T56" fmla="*/ 388 w 414"/>
              <a:gd name="T57" fmla="*/ 334 h 473"/>
              <a:gd name="T58" fmla="*/ 358 w 414"/>
              <a:gd name="T59" fmla="*/ 369 h 473"/>
              <a:gd name="T60" fmla="*/ 331 w 414"/>
              <a:gd name="T61" fmla="*/ 380 h 473"/>
              <a:gd name="T62" fmla="*/ 327 w 414"/>
              <a:gd name="T63" fmla="*/ 387 h 473"/>
              <a:gd name="T64" fmla="*/ 299 w 414"/>
              <a:gd name="T65" fmla="*/ 401 h 473"/>
              <a:gd name="T66" fmla="*/ 281 w 414"/>
              <a:gd name="T67" fmla="*/ 431 h 473"/>
              <a:gd name="T68" fmla="*/ 275 w 414"/>
              <a:gd name="T69" fmla="*/ 426 h 473"/>
              <a:gd name="T70" fmla="*/ 245 w 414"/>
              <a:gd name="T71" fmla="*/ 450 h 473"/>
              <a:gd name="T72" fmla="*/ 237 w 414"/>
              <a:gd name="T73" fmla="*/ 45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473">
                <a:moveTo>
                  <a:pt x="198" y="473"/>
                </a:moveTo>
                <a:cubicBezTo>
                  <a:pt x="160" y="473"/>
                  <a:pt x="128" y="431"/>
                  <a:pt x="101" y="388"/>
                </a:cubicBezTo>
                <a:cubicBezTo>
                  <a:pt x="91" y="397"/>
                  <a:pt x="91" y="397"/>
                  <a:pt x="91" y="397"/>
                </a:cubicBezTo>
                <a:cubicBezTo>
                  <a:pt x="81" y="388"/>
                  <a:pt x="81" y="388"/>
                  <a:pt x="81" y="388"/>
                </a:cubicBezTo>
                <a:cubicBezTo>
                  <a:pt x="79" y="388"/>
                  <a:pt x="77" y="388"/>
                  <a:pt x="75" y="388"/>
                </a:cubicBezTo>
                <a:cubicBezTo>
                  <a:pt x="53" y="388"/>
                  <a:pt x="42" y="379"/>
                  <a:pt x="36" y="371"/>
                </a:cubicBezTo>
                <a:cubicBezTo>
                  <a:pt x="33" y="366"/>
                  <a:pt x="29" y="358"/>
                  <a:pt x="30" y="346"/>
                </a:cubicBezTo>
                <a:cubicBezTo>
                  <a:pt x="22" y="343"/>
                  <a:pt x="22" y="343"/>
                  <a:pt x="22" y="343"/>
                </a:cubicBezTo>
                <a:cubicBezTo>
                  <a:pt x="19" y="328"/>
                  <a:pt x="19" y="328"/>
                  <a:pt x="19" y="328"/>
                </a:cubicBezTo>
                <a:cubicBezTo>
                  <a:pt x="0" y="326"/>
                  <a:pt x="0" y="326"/>
                  <a:pt x="0" y="326"/>
                </a:cubicBezTo>
                <a:cubicBezTo>
                  <a:pt x="16" y="293"/>
                  <a:pt x="16" y="293"/>
                  <a:pt x="16" y="293"/>
                </a:cubicBezTo>
                <a:cubicBezTo>
                  <a:pt x="14" y="290"/>
                  <a:pt x="14" y="290"/>
                  <a:pt x="14" y="290"/>
                </a:cubicBezTo>
                <a:cubicBezTo>
                  <a:pt x="17" y="281"/>
                  <a:pt x="17" y="281"/>
                  <a:pt x="17" y="281"/>
                </a:cubicBezTo>
                <a:cubicBezTo>
                  <a:pt x="17" y="270"/>
                  <a:pt x="17" y="270"/>
                  <a:pt x="17" y="270"/>
                </a:cubicBezTo>
                <a:cubicBezTo>
                  <a:pt x="13" y="259"/>
                  <a:pt x="13" y="259"/>
                  <a:pt x="13" y="259"/>
                </a:cubicBezTo>
                <a:cubicBezTo>
                  <a:pt x="25" y="248"/>
                  <a:pt x="25" y="248"/>
                  <a:pt x="25" y="248"/>
                </a:cubicBezTo>
                <a:cubicBezTo>
                  <a:pt x="25" y="247"/>
                  <a:pt x="25" y="247"/>
                  <a:pt x="25" y="247"/>
                </a:cubicBezTo>
                <a:cubicBezTo>
                  <a:pt x="0" y="233"/>
                  <a:pt x="0" y="233"/>
                  <a:pt x="0" y="233"/>
                </a:cubicBezTo>
                <a:cubicBezTo>
                  <a:pt x="15" y="214"/>
                  <a:pt x="15" y="214"/>
                  <a:pt x="15" y="214"/>
                </a:cubicBezTo>
                <a:cubicBezTo>
                  <a:pt x="12" y="206"/>
                  <a:pt x="12" y="206"/>
                  <a:pt x="12" y="206"/>
                </a:cubicBezTo>
                <a:cubicBezTo>
                  <a:pt x="7" y="186"/>
                  <a:pt x="7" y="186"/>
                  <a:pt x="7" y="186"/>
                </a:cubicBezTo>
                <a:cubicBezTo>
                  <a:pt x="21" y="183"/>
                  <a:pt x="21" y="183"/>
                  <a:pt x="21" y="183"/>
                </a:cubicBezTo>
                <a:cubicBezTo>
                  <a:pt x="22" y="172"/>
                  <a:pt x="22" y="172"/>
                  <a:pt x="22" y="172"/>
                </a:cubicBezTo>
                <a:cubicBezTo>
                  <a:pt x="36" y="172"/>
                  <a:pt x="36" y="172"/>
                  <a:pt x="36" y="172"/>
                </a:cubicBezTo>
                <a:cubicBezTo>
                  <a:pt x="49" y="148"/>
                  <a:pt x="49" y="148"/>
                  <a:pt x="49" y="148"/>
                </a:cubicBezTo>
                <a:cubicBezTo>
                  <a:pt x="48" y="130"/>
                  <a:pt x="48" y="130"/>
                  <a:pt x="48" y="130"/>
                </a:cubicBezTo>
                <a:cubicBezTo>
                  <a:pt x="40" y="126"/>
                  <a:pt x="40" y="126"/>
                  <a:pt x="40" y="126"/>
                </a:cubicBezTo>
                <a:cubicBezTo>
                  <a:pt x="39" y="85"/>
                  <a:pt x="39" y="85"/>
                  <a:pt x="39" y="85"/>
                </a:cubicBezTo>
                <a:cubicBezTo>
                  <a:pt x="47" y="85"/>
                  <a:pt x="47" y="85"/>
                  <a:pt x="47" y="85"/>
                </a:cubicBezTo>
                <a:cubicBezTo>
                  <a:pt x="47" y="56"/>
                  <a:pt x="47" y="56"/>
                  <a:pt x="47" y="56"/>
                </a:cubicBezTo>
                <a:cubicBezTo>
                  <a:pt x="64" y="53"/>
                  <a:pt x="64" y="53"/>
                  <a:pt x="64" y="53"/>
                </a:cubicBezTo>
                <a:cubicBezTo>
                  <a:pt x="64" y="48"/>
                  <a:pt x="64" y="48"/>
                  <a:pt x="64" y="48"/>
                </a:cubicBezTo>
                <a:cubicBezTo>
                  <a:pt x="83" y="27"/>
                  <a:pt x="83" y="27"/>
                  <a:pt x="83" y="27"/>
                </a:cubicBezTo>
                <a:cubicBezTo>
                  <a:pt x="111" y="20"/>
                  <a:pt x="111" y="20"/>
                  <a:pt x="111" y="20"/>
                </a:cubicBezTo>
                <a:cubicBezTo>
                  <a:pt x="112" y="21"/>
                  <a:pt x="112" y="21"/>
                  <a:pt x="112" y="21"/>
                </a:cubicBezTo>
                <a:cubicBezTo>
                  <a:pt x="134" y="0"/>
                  <a:pt x="134" y="0"/>
                  <a:pt x="134" y="0"/>
                </a:cubicBezTo>
                <a:cubicBezTo>
                  <a:pt x="155" y="34"/>
                  <a:pt x="155" y="34"/>
                  <a:pt x="155" y="34"/>
                </a:cubicBezTo>
                <a:cubicBezTo>
                  <a:pt x="155" y="38"/>
                  <a:pt x="155" y="38"/>
                  <a:pt x="155" y="38"/>
                </a:cubicBezTo>
                <a:cubicBezTo>
                  <a:pt x="171" y="31"/>
                  <a:pt x="171" y="31"/>
                  <a:pt x="171" y="31"/>
                </a:cubicBezTo>
                <a:cubicBezTo>
                  <a:pt x="171" y="34"/>
                  <a:pt x="171" y="34"/>
                  <a:pt x="171" y="34"/>
                </a:cubicBezTo>
                <a:cubicBezTo>
                  <a:pt x="175" y="32"/>
                  <a:pt x="175" y="32"/>
                  <a:pt x="175" y="32"/>
                </a:cubicBezTo>
                <a:cubicBezTo>
                  <a:pt x="186" y="53"/>
                  <a:pt x="186" y="53"/>
                  <a:pt x="186" y="53"/>
                </a:cubicBezTo>
                <a:cubicBezTo>
                  <a:pt x="192" y="65"/>
                  <a:pt x="197" y="70"/>
                  <a:pt x="200" y="70"/>
                </a:cubicBezTo>
                <a:cubicBezTo>
                  <a:pt x="211" y="66"/>
                  <a:pt x="211" y="66"/>
                  <a:pt x="211" y="66"/>
                </a:cubicBezTo>
                <a:cubicBezTo>
                  <a:pt x="221" y="72"/>
                  <a:pt x="221" y="72"/>
                  <a:pt x="221" y="72"/>
                </a:cubicBezTo>
                <a:cubicBezTo>
                  <a:pt x="230" y="79"/>
                  <a:pt x="230" y="79"/>
                  <a:pt x="230" y="79"/>
                </a:cubicBezTo>
                <a:cubicBezTo>
                  <a:pt x="229" y="80"/>
                  <a:pt x="229" y="80"/>
                  <a:pt x="229" y="80"/>
                </a:cubicBezTo>
                <a:cubicBezTo>
                  <a:pt x="231" y="80"/>
                  <a:pt x="231" y="80"/>
                  <a:pt x="231" y="80"/>
                </a:cubicBezTo>
                <a:cubicBezTo>
                  <a:pt x="241" y="62"/>
                  <a:pt x="241" y="62"/>
                  <a:pt x="241" y="62"/>
                </a:cubicBezTo>
                <a:cubicBezTo>
                  <a:pt x="262" y="73"/>
                  <a:pt x="273" y="110"/>
                  <a:pt x="287" y="171"/>
                </a:cubicBezTo>
                <a:cubicBezTo>
                  <a:pt x="291" y="189"/>
                  <a:pt x="295" y="207"/>
                  <a:pt x="298" y="214"/>
                </a:cubicBezTo>
                <a:cubicBezTo>
                  <a:pt x="302" y="223"/>
                  <a:pt x="302" y="223"/>
                  <a:pt x="302" y="223"/>
                </a:cubicBezTo>
                <a:cubicBezTo>
                  <a:pt x="302" y="232"/>
                  <a:pt x="302" y="232"/>
                  <a:pt x="302" y="232"/>
                </a:cubicBezTo>
                <a:cubicBezTo>
                  <a:pt x="306" y="233"/>
                  <a:pt x="306" y="233"/>
                  <a:pt x="306" y="233"/>
                </a:cubicBezTo>
                <a:cubicBezTo>
                  <a:pt x="313" y="244"/>
                  <a:pt x="313" y="244"/>
                  <a:pt x="313" y="244"/>
                </a:cubicBezTo>
                <a:cubicBezTo>
                  <a:pt x="344" y="247"/>
                  <a:pt x="365" y="268"/>
                  <a:pt x="372" y="300"/>
                </a:cubicBezTo>
                <a:cubicBezTo>
                  <a:pt x="414" y="321"/>
                  <a:pt x="414" y="321"/>
                  <a:pt x="414" y="321"/>
                </a:cubicBezTo>
                <a:cubicBezTo>
                  <a:pt x="388" y="334"/>
                  <a:pt x="388" y="334"/>
                  <a:pt x="388" y="334"/>
                </a:cubicBezTo>
                <a:cubicBezTo>
                  <a:pt x="388" y="339"/>
                  <a:pt x="387" y="354"/>
                  <a:pt x="387" y="354"/>
                </a:cubicBezTo>
                <a:cubicBezTo>
                  <a:pt x="358" y="369"/>
                  <a:pt x="358" y="369"/>
                  <a:pt x="358" y="369"/>
                </a:cubicBezTo>
                <a:cubicBezTo>
                  <a:pt x="354" y="369"/>
                  <a:pt x="354" y="369"/>
                  <a:pt x="354" y="369"/>
                </a:cubicBezTo>
                <a:cubicBezTo>
                  <a:pt x="346" y="378"/>
                  <a:pt x="338" y="380"/>
                  <a:pt x="331" y="380"/>
                </a:cubicBezTo>
                <a:cubicBezTo>
                  <a:pt x="331" y="380"/>
                  <a:pt x="331" y="380"/>
                  <a:pt x="330" y="380"/>
                </a:cubicBezTo>
                <a:cubicBezTo>
                  <a:pt x="327" y="387"/>
                  <a:pt x="327" y="387"/>
                  <a:pt x="327" y="387"/>
                </a:cubicBezTo>
                <a:cubicBezTo>
                  <a:pt x="332" y="392"/>
                  <a:pt x="332" y="392"/>
                  <a:pt x="332" y="392"/>
                </a:cubicBezTo>
                <a:cubicBezTo>
                  <a:pt x="299" y="401"/>
                  <a:pt x="299" y="401"/>
                  <a:pt x="299" y="401"/>
                </a:cubicBezTo>
                <a:cubicBezTo>
                  <a:pt x="295" y="402"/>
                  <a:pt x="293" y="404"/>
                  <a:pt x="292" y="406"/>
                </a:cubicBezTo>
                <a:cubicBezTo>
                  <a:pt x="281" y="431"/>
                  <a:pt x="281" y="431"/>
                  <a:pt x="281" y="431"/>
                </a:cubicBezTo>
                <a:cubicBezTo>
                  <a:pt x="275" y="426"/>
                  <a:pt x="275" y="426"/>
                  <a:pt x="275" y="426"/>
                </a:cubicBezTo>
                <a:cubicBezTo>
                  <a:pt x="275" y="426"/>
                  <a:pt x="275" y="426"/>
                  <a:pt x="275" y="426"/>
                </a:cubicBezTo>
                <a:cubicBezTo>
                  <a:pt x="246" y="450"/>
                  <a:pt x="246" y="450"/>
                  <a:pt x="246" y="450"/>
                </a:cubicBezTo>
                <a:cubicBezTo>
                  <a:pt x="245" y="450"/>
                  <a:pt x="245" y="450"/>
                  <a:pt x="245" y="450"/>
                </a:cubicBezTo>
                <a:cubicBezTo>
                  <a:pt x="245" y="450"/>
                  <a:pt x="245" y="450"/>
                  <a:pt x="245" y="450"/>
                </a:cubicBezTo>
                <a:cubicBezTo>
                  <a:pt x="237" y="457"/>
                  <a:pt x="237" y="457"/>
                  <a:pt x="237" y="457"/>
                </a:cubicBezTo>
                <a:cubicBezTo>
                  <a:pt x="225" y="468"/>
                  <a:pt x="212" y="473"/>
                  <a:pt x="198" y="473"/>
                </a:cubicBez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9"/>
          <p:cNvSpPr>
            <a:spLocks/>
          </p:cNvSpPr>
          <p:nvPr/>
        </p:nvSpPr>
        <p:spPr bwMode="auto">
          <a:xfrm>
            <a:off x="12149138" y="6892926"/>
            <a:ext cx="127000" cy="44450"/>
          </a:xfrm>
          <a:custGeom>
            <a:avLst/>
            <a:gdLst>
              <a:gd name="T0" fmla="*/ 0 w 80"/>
              <a:gd name="T1" fmla="*/ 28 h 28"/>
              <a:gd name="T2" fmla="*/ 0 w 80"/>
              <a:gd name="T3" fmla="*/ 0 h 28"/>
              <a:gd name="T4" fmla="*/ 80 w 80"/>
              <a:gd name="T5" fmla="*/ 0 h 28"/>
              <a:gd name="T6" fmla="*/ 80 w 80"/>
              <a:gd name="T7" fmla="*/ 14 h 28"/>
              <a:gd name="T8" fmla="*/ 0 w 80"/>
              <a:gd name="T9" fmla="*/ 16 h 28"/>
              <a:gd name="T10" fmla="*/ 80 w 80"/>
              <a:gd name="T11" fmla="*/ 16 h 28"/>
              <a:gd name="T12" fmla="*/ 80 w 80"/>
              <a:gd name="T13" fmla="*/ 28 h 28"/>
              <a:gd name="T14" fmla="*/ 0 w 80"/>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28">
                <a:moveTo>
                  <a:pt x="0" y="28"/>
                </a:moveTo>
                <a:lnTo>
                  <a:pt x="0" y="0"/>
                </a:lnTo>
                <a:lnTo>
                  <a:pt x="80" y="0"/>
                </a:lnTo>
                <a:lnTo>
                  <a:pt x="80" y="14"/>
                </a:lnTo>
                <a:lnTo>
                  <a:pt x="0" y="16"/>
                </a:lnTo>
                <a:lnTo>
                  <a:pt x="80" y="16"/>
                </a:lnTo>
                <a:lnTo>
                  <a:pt x="80" y="28"/>
                </a:lnTo>
                <a:lnTo>
                  <a:pt x="0" y="28"/>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70"/>
          <p:cNvSpPr>
            <a:spLocks/>
          </p:cNvSpPr>
          <p:nvPr/>
        </p:nvSpPr>
        <p:spPr bwMode="auto">
          <a:xfrm>
            <a:off x="11869738" y="4478338"/>
            <a:ext cx="314325" cy="334963"/>
          </a:xfrm>
          <a:custGeom>
            <a:avLst/>
            <a:gdLst>
              <a:gd name="T0" fmla="*/ 46 w 99"/>
              <a:gd name="T1" fmla="*/ 106 h 106"/>
              <a:gd name="T2" fmla="*/ 22 w 99"/>
              <a:gd name="T3" fmla="*/ 89 h 106"/>
              <a:gd name="T4" fmla="*/ 17 w 99"/>
              <a:gd name="T5" fmla="*/ 79 h 106"/>
              <a:gd name="T6" fmla="*/ 22 w 99"/>
              <a:gd name="T7" fmla="*/ 71 h 106"/>
              <a:gd name="T8" fmla="*/ 0 w 99"/>
              <a:gd name="T9" fmla="*/ 64 h 106"/>
              <a:gd name="T10" fmla="*/ 97 w 99"/>
              <a:gd name="T11" fmla="*/ 0 h 106"/>
              <a:gd name="T12" fmla="*/ 95 w 99"/>
              <a:gd name="T13" fmla="*/ 54 h 106"/>
              <a:gd name="T14" fmla="*/ 99 w 99"/>
              <a:gd name="T15" fmla="*/ 68 h 106"/>
              <a:gd name="T16" fmla="*/ 90 w 99"/>
              <a:gd name="T17" fmla="*/ 77 h 106"/>
              <a:gd name="T18" fmla="*/ 89 w 99"/>
              <a:gd name="T19" fmla="*/ 81 h 106"/>
              <a:gd name="T20" fmla="*/ 64 w 99"/>
              <a:gd name="T21" fmla="*/ 104 h 106"/>
              <a:gd name="T22" fmla="*/ 64 w 99"/>
              <a:gd name="T23" fmla="*/ 104 h 106"/>
              <a:gd name="T24" fmla="*/ 56 w 99"/>
              <a:gd name="T25" fmla="*/ 103 h 106"/>
              <a:gd name="T26" fmla="*/ 46 w 99"/>
              <a:gd name="T2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106">
                <a:moveTo>
                  <a:pt x="46" y="106"/>
                </a:moveTo>
                <a:cubicBezTo>
                  <a:pt x="41" y="106"/>
                  <a:pt x="29" y="104"/>
                  <a:pt x="22" y="89"/>
                </a:cubicBezTo>
                <a:cubicBezTo>
                  <a:pt x="17" y="79"/>
                  <a:pt x="17" y="79"/>
                  <a:pt x="17" y="79"/>
                </a:cubicBezTo>
                <a:cubicBezTo>
                  <a:pt x="22" y="71"/>
                  <a:pt x="22" y="71"/>
                  <a:pt x="22" y="71"/>
                </a:cubicBezTo>
                <a:cubicBezTo>
                  <a:pt x="0" y="64"/>
                  <a:pt x="0" y="64"/>
                  <a:pt x="0" y="64"/>
                </a:cubicBezTo>
                <a:cubicBezTo>
                  <a:pt x="97" y="0"/>
                  <a:pt x="97" y="0"/>
                  <a:pt x="97" y="0"/>
                </a:cubicBezTo>
                <a:cubicBezTo>
                  <a:pt x="95" y="54"/>
                  <a:pt x="95" y="54"/>
                  <a:pt x="95" y="54"/>
                </a:cubicBezTo>
                <a:cubicBezTo>
                  <a:pt x="99" y="68"/>
                  <a:pt x="99" y="68"/>
                  <a:pt x="99" y="68"/>
                </a:cubicBezTo>
                <a:cubicBezTo>
                  <a:pt x="90" y="77"/>
                  <a:pt x="90" y="77"/>
                  <a:pt x="90" y="77"/>
                </a:cubicBezTo>
                <a:cubicBezTo>
                  <a:pt x="89" y="81"/>
                  <a:pt x="89" y="81"/>
                  <a:pt x="89" y="81"/>
                </a:cubicBezTo>
                <a:cubicBezTo>
                  <a:pt x="86" y="98"/>
                  <a:pt x="74" y="104"/>
                  <a:pt x="64" y="104"/>
                </a:cubicBezTo>
                <a:cubicBezTo>
                  <a:pt x="64" y="104"/>
                  <a:pt x="64" y="104"/>
                  <a:pt x="64" y="104"/>
                </a:cubicBezTo>
                <a:cubicBezTo>
                  <a:pt x="61" y="104"/>
                  <a:pt x="59" y="104"/>
                  <a:pt x="56" y="103"/>
                </a:cubicBezTo>
                <a:cubicBezTo>
                  <a:pt x="53" y="105"/>
                  <a:pt x="50" y="106"/>
                  <a:pt x="46" y="106"/>
                </a:cubicBez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71"/>
          <p:cNvSpPr>
            <a:spLocks/>
          </p:cNvSpPr>
          <p:nvPr/>
        </p:nvSpPr>
        <p:spPr bwMode="auto">
          <a:xfrm>
            <a:off x="11996738" y="6737351"/>
            <a:ext cx="434975" cy="412750"/>
          </a:xfrm>
          <a:custGeom>
            <a:avLst/>
            <a:gdLst>
              <a:gd name="T0" fmla="*/ 136 w 274"/>
              <a:gd name="T1" fmla="*/ 216 h 260"/>
              <a:gd name="T2" fmla="*/ 52 w 274"/>
              <a:gd name="T3" fmla="*/ 260 h 260"/>
              <a:gd name="T4" fmla="*/ 68 w 274"/>
              <a:gd name="T5" fmla="*/ 166 h 260"/>
              <a:gd name="T6" fmla="*/ 0 w 274"/>
              <a:gd name="T7" fmla="*/ 98 h 260"/>
              <a:gd name="T8" fmla="*/ 94 w 274"/>
              <a:gd name="T9" fmla="*/ 84 h 260"/>
              <a:gd name="T10" fmla="*/ 136 w 274"/>
              <a:gd name="T11" fmla="*/ 0 h 260"/>
              <a:gd name="T12" fmla="*/ 180 w 274"/>
              <a:gd name="T13" fmla="*/ 84 h 260"/>
              <a:gd name="T14" fmla="*/ 274 w 274"/>
              <a:gd name="T15" fmla="*/ 98 h 260"/>
              <a:gd name="T16" fmla="*/ 206 w 274"/>
              <a:gd name="T17" fmla="*/ 166 h 260"/>
              <a:gd name="T18" fmla="*/ 222 w 274"/>
              <a:gd name="T19" fmla="*/ 260 h 260"/>
              <a:gd name="T20" fmla="*/ 136 w 274"/>
              <a:gd name="T21" fmla="*/ 21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260">
                <a:moveTo>
                  <a:pt x="136" y="216"/>
                </a:moveTo>
                <a:lnTo>
                  <a:pt x="52" y="260"/>
                </a:lnTo>
                <a:lnTo>
                  <a:pt x="68" y="166"/>
                </a:lnTo>
                <a:lnTo>
                  <a:pt x="0" y="98"/>
                </a:lnTo>
                <a:lnTo>
                  <a:pt x="94" y="84"/>
                </a:lnTo>
                <a:lnTo>
                  <a:pt x="136" y="0"/>
                </a:lnTo>
                <a:lnTo>
                  <a:pt x="180" y="84"/>
                </a:lnTo>
                <a:lnTo>
                  <a:pt x="274" y="98"/>
                </a:lnTo>
                <a:lnTo>
                  <a:pt x="206" y="166"/>
                </a:lnTo>
                <a:lnTo>
                  <a:pt x="222" y="260"/>
                </a:lnTo>
                <a:lnTo>
                  <a:pt x="136" y="216"/>
                </a:lnTo>
                <a:close/>
              </a:path>
            </a:pathLst>
          </a:custGeom>
          <a:solidFill>
            <a:schemeClr val="bg1">
              <a:lumMod val="6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Oval 72"/>
          <p:cNvSpPr>
            <a:spLocks noChangeArrowheads="1"/>
          </p:cNvSpPr>
          <p:nvPr/>
        </p:nvSpPr>
        <p:spPr bwMode="auto">
          <a:xfrm>
            <a:off x="8752681" y="5557045"/>
            <a:ext cx="288925" cy="287338"/>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Oval 73"/>
          <p:cNvSpPr>
            <a:spLocks noChangeArrowheads="1"/>
          </p:cNvSpPr>
          <p:nvPr/>
        </p:nvSpPr>
        <p:spPr bwMode="auto">
          <a:xfrm>
            <a:off x="7504906" y="9896475"/>
            <a:ext cx="288925" cy="288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Oval 74"/>
          <p:cNvSpPr>
            <a:spLocks noChangeArrowheads="1"/>
          </p:cNvSpPr>
          <p:nvPr/>
        </p:nvSpPr>
        <p:spPr bwMode="auto">
          <a:xfrm>
            <a:off x="17127539" y="9673431"/>
            <a:ext cx="288925" cy="287338"/>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Oval 75"/>
          <p:cNvSpPr>
            <a:spLocks noChangeArrowheads="1"/>
          </p:cNvSpPr>
          <p:nvPr/>
        </p:nvSpPr>
        <p:spPr bwMode="auto">
          <a:xfrm>
            <a:off x="13539788" y="3355977"/>
            <a:ext cx="288925" cy="28733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Oval 76"/>
          <p:cNvSpPr>
            <a:spLocks noChangeArrowheads="1"/>
          </p:cNvSpPr>
          <p:nvPr/>
        </p:nvSpPr>
        <p:spPr bwMode="auto">
          <a:xfrm>
            <a:off x="10390188" y="5915026"/>
            <a:ext cx="1033462" cy="1025525"/>
          </a:xfrm>
          <a:prstGeom prst="ellipse">
            <a:avLst/>
          </a:prstGeom>
          <a:solidFill>
            <a:schemeClr val="accent4"/>
          </a:solidFill>
          <a:ln w="635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Oval 77"/>
          <p:cNvSpPr>
            <a:spLocks noChangeArrowheads="1"/>
          </p:cNvSpPr>
          <p:nvPr/>
        </p:nvSpPr>
        <p:spPr bwMode="auto">
          <a:xfrm>
            <a:off x="9928225" y="8437563"/>
            <a:ext cx="1035050" cy="1028700"/>
          </a:xfrm>
          <a:prstGeom prst="ellipse">
            <a:avLst/>
          </a:prstGeom>
          <a:solidFill>
            <a:schemeClr val="accent3"/>
          </a:solidFill>
          <a:ln w="635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Oval 78"/>
          <p:cNvSpPr>
            <a:spLocks noChangeArrowheads="1"/>
          </p:cNvSpPr>
          <p:nvPr/>
        </p:nvSpPr>
        <p:spPr bwMode="auto">
          <a:xfrm>
            <a:off x="15225713" y="6443663"/>
            <a:ext cx="1035050" cy="1025525"/>
          </a:xfrm>
          <a:prstGeom prst="ellipse">
            <a:avLst/>
          </a:prstGeom>
          <a:solidFill>
            <a:schemeClr val="accent6"/>
          </a:solidFill>
          <a:ln w="635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Oval 79"/>
          <p:cNvSpPr>
            <a:spLocks noChangeArrowheads="1"/>
          </p:cNvSpPr>
          <p:nvPr/>
        </p:nvSpPr>
        <p:spPr bwMode="auto">
          <a:xfrm>
            <a:off x="11891963" y="1366838"/>
            <a:ext cx="1033462" cy="1028700"/>
          </a:xfrm>
          <a:prstGeom prst="ellipse">
            <a:avLst/>
          </a:prstGeom>
          <a:solidFill>
            <a:schemeClr val="accent5"/>
          </a:solidFill>
          <a:ln w="635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11970543" y="1552450"/>
            <a:ext cx="904878" cy="630942"/>
          </a:xfrm>
          <a:prstGeom prst="rect">
            <a:avLst/>
          </a:prstGeom>
        </p:spPr>
        <p:txBody>
          <a:bodyPr wrap="square">
            <a:spAutoFit/>
          </a:bodyPr>
          <a:lstStyle/>
          <a:p>
            <a:pPr algn="ctr"/>
            <a:r>
              <a:rPr lang="en-US" sz="3500" b="1" dirty="0" smtClean="0">
                <a:solidFill>
                  <a:schemeClr val="accent1"/>
                </a:solidFill>
              </a:rPr>
              <a:t>9M</a:t>
            </a:r>
            <a:endParaRPr lang="en-US" sz="3500" b="1" dirty="0">
              <a:solidFill>
                <a:schemeClr val="accent1"/>
              </a:solidFill>
            </a:endParaRPr>
          </a:p>
        </p:txBody>
      </p:sp>
      <p:sp>
        <p:nvSpPr>
          <p:cNvPr id="14" name="Rectangle 13"/>
          <p:cNvSpPr/>
          <p:nvPr/>
        </p:nvSpPr>
        <p:spPr>
          <a:xfrm>
            <a:off x="15302925" y="6644922"/>
            <a:ext cx="899100" cy="630942"/>
          </a:xfrm>
          <a:prstGeom prst="rect">
            <a:avLst/>
          </a:prstGeom>
        </p:spPr>
        <p:txBody>
          <a:bodyPr wrap="square">
            <a:spAutoFit/>
          </a:bodyPr>
          <a:lstStyle/>
          <a:p>
            <a:pPr algn="ctr"/>
            <a:r>
              <a:rPr lang="en-US" sz="3500" b="1" dirty="0">
                <a:solidFill>
                  <a:schemeClr val="accent1"/>
                </a:solidFill>
              </a:rPr>
              <a:t>6</a:t>
            </a:r>
            <a:r>
              <a:rPr lang="en-US" sz="3500" b="1" dirty="0" smtClean="0">
                <a:solidFill>
                  <a:schemeClr val="accent1"/>
                </a:solidFill>
              </a:rPr>
              <a:t>M</a:t>
            </a:r>
            <a:endParaRPr lang="en-US" sz="3500" b="1" dirty="0">
              <a:solidFill>
                <a:schemeClr val="accent1"/>
              </a:solidFill>
            </a:endParaRPr>
          </a:p>
        </p:txBody>
      </p:sp>
      <p:sp>
        <p:nvSpPr>
          <p:cNvPr id="15" name="Rectangle 14"/>
          <p:cNvSpPr/>
          <p:nvPr/>
        </p:nvSpPr>
        <p:spPr>
          <a:xfrm>
            <a:off x="10020184" y="8648152"/>
            <a:ext cx="888324" cy="630942"/>
          </a:xfrm>
          <a:prstGeom prst="rect">
            <a:avLst/>
          </a:prstGeom>
        </p:spPr>
        <p:txBody>
          <a:bodyPr wrap="square">
            <a:spAutoFit/>
          </a:bodyPr>
          <a:lstStyle/>
          <a:p>
            <a:pPr algn="ctr"/>
            <a:r>
              <a:rPr lang="en-US" sz="3500" b="1" dirty="0">
                <a:solidFill>
                  <a:schemeClr val="accent1"/>
                </a:solidFill>
              </a:rPr>
              <a:t>3</a:t>
            </a:r>
            <a:r>
              <a:rPr lang="en-US" sz="3500" b="1" dirty="0" smtClean="0">
                <a:solidFill>
                  <a:schemeClr val="accent1"/>
                </a:solidFill>
              </a:rPr>
              <a:t>M</a:t>
            </a:r>
            <a:endParaRPr lang="en-US" sz="3500" b="1" dirty="0">
              <a:solidFill>
                <a:schemeClr val="accent1"/>
              </a:solidFill>
            </a:endParaRPr>
          </a:p>
        </p:txBody>
      </p:sp>
      <p:sp>
        <p:nvSpPr>
          <p:cNvPr id="16" name="Rectangle 15"/>
          <p:cNvSpPr/>
          <p:nvPr/>
        </p:nvSpPr>
        <p:spPr>
          <a:xfrm>
            <a:off x="10493104" y="6114080"/>
            <a:ext cx="874984" cy="630942"/>
          </a:xfrm>
          <a:prstGeom prst="rect">
            <a:avLst/>
          </a:prstGeom>
        </p:spPr>
        <p:txBody>
          <a:bodyPr wrap="square">
            <a:spAutoFit/>
          </a:bodyPr>
          <a:lstStyle/>
          <a:p>
            <a:pPr algn="ctr"/>
            <a:r>
              <a:rPr lang="en-US" sz="3500" b="1" dirty="0" smtClean="0">
                <a:solidFill>
                  <a:schemeClr val="accent1"/>
                </a:solidFill>
              </a:rPr>
              <a:t>2M</a:t>
            </a:r>
            <a:endParaRPr lang="en-US" sz="3500" b="1" dirty="0">
              <a:solidFill>
                <a:schemeClr val="accent1"/>
              </a:solidFill>
            </a:endParaRPr>
          </a:p>
        </p:txBody>
      </p:sp>
    </p:spTree>
    <p:extLst>
      <p:ext uri="{BB962C8B-B14F-4D97-AF65-F5344CB8AC3E}">
        <p14:creationId xmlns:p14="http://schemas.microsoft.com/office/powerpoint/2010/main" val="110997640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89228" y="1061064"/>
            <a:ext cx="10017489" cy="1554272"/>
          </a:xfrm>
          <a:prstGeom prst="rect">
            <a:avLst/>
          </a:prstGeom>
        </p:spPr>
        <p:txBody>
          <a:bodyPr wrap="square">
            <a:spAutoFit/>
          </a:bodyPr>
          <a:lstStyle/>
          <a:p>
            <a:r>
              <a:rPr lang="en-US" sz="9500" b="1" dirty="0">
                <a:solidFill>
                  <a:schemeClr val="accent2"/>
                </a:solidFill>
                <a:latin typeface="+mj-lt"/>
              </a:rPr>
              <a:t>Australia Map</a:t>
            </a:r>
          </a:p>
        </p:txBody>
      </p:sp>
      <p:sp>
        <p:nvSpPr>
          <p:cNvPr id="4" name="Rectangle 3"/>
          <p:cNvSpPr/>
          <p:nvPr/>
        </p:nvSpPr>
        <p:spPr>
          <a:xfrm>
            <a:off x="3407283" y="5223215"/>
            <a:ext cx="7778169"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tincidunt ut laoreet dolore </a:t>
            </a:r>
            <a:r>
              <a:rPr lang="sv-SE" sz="2500" dirty="0" smtClean="0">
                <a:solidFill>
                  <a:schemeClr val="accent2">
                    <a:alpha val="60000"/>
                  </a:schemeClr>
                </a:solidFill>
              </a:rPr>
              <a:t>magna ali</a:t>
            </a:r>
            <a:endParaRPr lang="en-US" sz="2500" dirty="0">
              <a:solidFill>
                <a:schemeClr val="accent2">
                  <a:alpha val="60000"/>
                </a:schemeClr>
              </a:solidFill>
            </a:endParaRPr>
          </a:p>
        </p:txBody>
      </p:sp>
      <p:sp>
        <p:nvSpPr>
          <p:cNvPr id="5" name="Rectangle 4"/>
          <p:cNvSpPr/>
          <p:nvPr/>
        </p:nvSpPr>
        <p:spPr>
          <a:xfrm>
            <a:off x="1195712" y="2384503"/>
            <a:ext cx="10017489"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a:t>
            </a:r>
          </a:p>
        </p:txBody>
      </p:sp>
      <p:sp>
        <p:nvSpPr>
          <p:cNvPr id="6" name="Rectangle 5"/>
          <p:cNvSpPr/>
          <p:nvPr/>
        </p:nvSpPr>
        <p:spPr>
          <a:xfrm>
            <a:off x="3407283" y="4273796"/>
            <a:ext cx="7778169" cy="784830"/>
          </a:xfrm>
          <a:prstGeom prst="rect">
            <a:avLst/>
          </a:prstGeom>
        </p:spPr>
        <p:txBody>
          <a:bodyPr wrap="square">
            <a:spAutoFit/>
          </a:bodyPr>
          <a:lstStyle/>
          <a:p>
            <a:r>
              <a:rPr lang="en-US" sz="4500" b="1" dirty="0">
                <a:solidFill>
                  <a:schemeClr val="accent2"/>
                </a:solidFill>
              </a:rPr>
              <a:t>Western Australia</a:t>
            </a:r>
          </a:p>
        </p:txBody>
      </p:sp>
      <p:sp>
        <p:nvSpPr>
          <p:cNvPr id="8" name="Rectangle 7"/>
          <p:cNvSpPr/>
          <p:nvPr/>
        </p:nvSpPr>
        <p:spPr>
          <a:xfrm>
            <a:off x="3407283" y="8215155"/>
            <a:ext cx="7778169"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tincidunt ut laoreet dolore </a:t>
            </a:r>
            <a:r>
              <a:rPr lang="sv-SE" sz="2500" dirty="0" smtClean="0">
                <a:solidFill>
                  <a:schemeClr val="accent2">
                    <a:alpha val="60000"/>
                  </a:schemeClr>
                </a:solidFill>
              </a:rPr>
              <a:t>magna ali</a:t>
            </a:r>
            <a:endParaRPr lang="en-US" sz="2500" dirty="0">
              <a:solidFill>
                <a:schemeClr val="accent2">
                  <a:alpha val="60000"/>
                </a:schemeClr>
              </a:solidFill>
            </a:endParaRPr>
          </a:p>
        </p:txBody>
      </p:sp>
      <p:sp>
        <p:nvSpPr>
          <p:cNvPr id="9" name="Rectangle 8"/>
          <p:cNvSpPr/>
          <p:nvPr/>
        </p:nvSpPr>
        <p:spPr>
          <a:xfrm>
            <a:off x="3407283" y="7265736"/>
            <a:ext cx="7778169" cy="784830"/>
          </a:xfrm>
          <a:prstGeom prst="rect">
            <a:avLst/>
          </a:prstGeom>
        </p:spPr>
        <p:txBody>
          <a:bodyPr wrap="square">
            <a:spAutoFit/>
          </a:bodyPr>
          <a:lstStyle/>
          <a:p>
            <a:r>
              <a:rPr lang="en-US" sz="4500" b="1" dirty="0">
                <a:solidFill>
                  <a:schemeClr val="accent2"/>
                </a:solidFill>
              </a:rPr>
              <a:t>South Australia</a:t>
            </a:r>
          </a:p>
        </p:txBody>
      </p:sp>
      <p:sp>
        <p:nvSpPr>
          <p:cNvPr id="10" name="Rectangle 9"/>
          <p:cNvSpPr/>
          <p:nvPr/>
        </p:nvSpPr>
        <p:spPr>
          <a:xfrm>
            <a:off x="3407283" y="11234801"/>
            <a:ext cx="11605889"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minim veniam, quis nostrud exerci tation </a:t>
            </a:r>
            <a:endParaRPr lang="en-US" sz="2500" dirty="0">
              <a:solidFill>
                <a:schemeClr val="accent2">
                  <a:alpha val="60000"/>
                </a:schemeClr>
              </a:solidFill>
            </a:endParaRPr>
          </a:p>
        </p:txBody>
      </p:sp>
      <p:sp>
        <p:nvSpPr>
          <p:cNvPr id="11" name="Rectangle 10"/>
          <p:cNvSpPr/>
          <p:nvPr/>
        </p:nvSpPr>
        <p:spPr>
          <a:xfrm>
            <a:off x="3407283" y="10242852"/>
            <a:ext cx="11605889" cy="784830"/>
          </a:xfrm>
          <a:prstGeom prst="rect">
            <a:avLst/>
          </a:prstGeom>
        </p:spPr>
        <p:txBody>
          <a:bodyPr wrap="square">
            <a:spAutoFit/>
          </a:bodyPr>
          <a:lstStyle/>
          <a:p>
            <a:r>
              <a:rPr lang="en-US" sz="4500" b="1" dirty="0">
                <a:solidFill>
                  <a:schemeClr val="accent2"/>
                </a:solidFill>
              </a:rPr>
              <a:t>Queensland</a:t>
            </a:r>
          </a:p>
        </p:txBody>
      </p:sp>
      <p:sp>
        <p:nvSpPr>
          <p:cNvPr id="15" name="Rectangle 14"/>
          <p:cNvSpPr/>
          <p:nvPr/>
        </p:nvSpPr>
        <p:spPr>
          <a:xfrm>
            <a:off x="1333031" y="3615713"/>
            <a:ext cx="1644084" cy="3647152"/>
          </a:xfrm>
          <a:prstGeom prst="rect">
            <a:avLst/>
          </a:prstGeom>
        </p:spPr>
        <p:txBody>
          <a:bodyPr wrap="square">
            <a:spAutoFit/>
          </a:bodyPr>
          <a:lstStyle/>
          <a:p>
            <a:pPr algn="ctr"/>
            <a:r>
              <a:rPr lang="en-US" sz="23100" b="1" dirty="0" smtClean="0">
                <a:solidFill>
                  <a:schemeClr val="accent3"/>
                </a:solidFill>
              </a:rPr>
              <a:t>1</a:t>
            </a:r>
            <a:endParaRPr lang="en-US" sz="23100" b="1" dirty="0">
              <a:solidFill>
                <a:schemeClr val="accent3"/>
              </a:solidFill>
            </a:endParaRPr>
          </a:p>
        </p:txBody>
      </p:sp>
      <p:sp>
        <p:nvSpPr>
          <p:cNvPr id="16" name="Rectangle 15"/>
          <p:cNvSpPr/>
          <p:nvPr/>
        </p:nvSpPr>
        <p:spPr>
          <a:xfrm>
            <a:off x="1333031" y="6595700"/>
            <a:ext cx="1644084" cy="3647152"/>
          </a:xfrm>
          <a:prstGeom prst="rect">
            <a:avLst/>
          </a:prstGeom>
        </p:spPr>
        <p:txBody>
          <a:bodyPr wrap="square">
            <a:spAutoFit/>
          </a:bodyPr>
          <a:lstStyle/>
          <a:p>
            <a:pPr algn="ctr"/>
            <a:r>
              <a:rPr lang="en-GB" sz="23100" b="1" dirty="0">
                <a:solidFill>
                  <a:schemeClr val="accent4"/>
                </a:solidFill>
              </a:rPr>
              <a:t>2</a:t>
            </a:r>
            <a:endParaRPr lang="en-US" sz="23100" b="1" dirty="0">
              <a:solidFill>
                <a:schemeClr val="accent4"/>
              </a:solidFill>
            </a:endParaRPr>
          </a:p>
        </p:txBody>
      </p:sp>
      <p:sp>
        <p:nvSpPr>
          <p:cNvPr id="17" name="Rectangle 16"/>
          <p:cNvSpPr/>
          <p:nvPr/>
        </p:nvSpPr>
        <p:spPr>
          <a:xfrm>
            <a:off x="1333031" y="9566148"/>
            <a:ext cx="1644084" cy="3647152"/>
          </a:xfrm>
          <a:prstGeom prst="rect">
            <a:avLst/>
          </a:prstGeom>
        </p:spPr>
        <p:txBody>
          <a:bodyPr wrap="square">
            <a:spAutoFit/>
          </a:bodyPr>
          <a:lstStyle/>
          <a:p>
            <a:pPr algn="ctr"/>
            <a:r>
              <a:rPr lang="en-GB" sz="23100" b="1" dirty="0" smtClean="0">
                <a:solidFill>
                  <a:schemeClr val="accent5"/>
                </a:solidFill>
              </a:rPr>
              <a:t>3</a:t>
            </a:r>
            <a:endParaRPr lang="en-US" sz="23100" b="1" dirty="0">
              <a:solidFill>
                <a:schemeClr val="accent5"/>
              </a:solidFill>
            </a:endParaRPr>
          </a:p>
        </p:txBody>
      </p:sp>
      <p:sp>
        <p:nvSpPr>
          <p:cNvPr id="21" name="Freeform 5"/>
          <p:cNvSpPr>
            <a:spLocks/>
          </p:cNvSpPr>
          <p:nvPr/>
        </p:nvSpPr>
        <p:spPr bwMode="auto">
          <a:xfrm>
            <a:off x="20453351" y="11226800"/>
            <a:ext cx="1104900" cy="1195388"/>
          </a:xfrm>
          <a:custGeom>
            <a:avLst/>
            <a:gdLst>
              <a:gd name="T0" fmla="*/ 341 w 349"/>
              <a:gd name="T1" fmla="*/ 202 h 378"/>
              <a:gd name="T2" fmla="*/ 348 w 349"/>
              <a:gd name="T3" fmla="*/ 185 h 378"/>
              <a:gd name="T4" fmla="*/ 344 w 349"/>
              <a:gd name="T5" fmla="*/ 155 h 378"/>
              <a:gd name="T6" fmla="*/ 344 w 349"/>
              <a:gd name="T7" fmla="*/ 121 h 378"/>
              <a:gd name="T8" fmla="*/ 345 w 349"/>
              <a:gd name="T9" fmla="*/ 86 h 378"/>
              <a:gd name="T10" fmla="*/ 342 w 349"/>
              <a:gd name="T11" fmla="*/ 60 h 378"/>
              <a:gd name="T12" fmla="*/ 334 w 349"/>
              <a:gd name="T13" fmla="*/ 27 h 378"/>
              <a:gd name="T14" fmla="*/ 310 w 349"/>
              <a:gd name="T15" fmla="*/ 15 h 378"/>
              <a:gd name="T16" fmla="*/ 290 w 349"/>
              <a:gd name="T17" fmla="*/ 28 h 378"/>
              <a:gd name="T18" fmla="*/ 266 w 349"/>
              <a:gd name="T19" fmla="*/ 43 h 378"/>
              <a:gd name="T20" fmla="*/ 236 w 349"/>
              <a:gd name="T21" fmla="*/ 46 h 378"/>
              <a:gd name="T22" fmla="*/ 206 w 349"/>
              <a:gd name="T23" fmla="*/ 58 h 378"/>
              <a:gd name="T24" fmla="*/ 202 w 349"/>
              <a:gd name="T25" fmla="*/ 58 h 378"/>
              <a:gd name="T26" fmla="*/ 181 w 349"/>
              <a:gd name="T27" fmla="*/ 67 h 378"/>
              <a:gd name="T28" fmla="*/ 130 w 349"/>
              <a:gd name="T29" fmla="*/ 55 h 378"/>
              <a:gd name="T30" fmla="*/ 93 w 349"/>
              <a:gd name="T31" fmla="*/ 36 h 378"/>
              <a:gd name="T32" fmla="*/ 63 w 349"/>
              <a:gd name="T33" fmla="*/ 17 h 378"/>
              <a:gd name="T34" fmla="*/ 34 w 349"/>
              <a:gd name="T35" fmla="*/ 14 h 378"/>
              <a:gd name="T36" fmla="*/ 26 w 349"/>
              <a:gd name="T37" fmla="*/ 4 h 378"/>
              <a:gd name="T38" fmla="*/ 14 w 349"/>
              <a:gd name="T39" fmla="*/ 5 h 378"/>
              <a:gd name="T40" fmla="*/ 3 w 349"/>
              <a:gd name="T41" fmla="*/ 36 h 378"/>
              <a:gd name="T42" fmla="*/ 8 w 349"/>
              <a:gd name="T43" fmla="*/ 72 h 378"/>
              <a:gd name="T44" fmla="*/ 29 w 349"/>
              <a:gd name="T45" fmla="*/ 120 h 378"/>
              <a:gd name="T46" fmla="*/ 60 w 349"/>
              <a:gd name="T47" fmla="*/ 173 h 378"/>
              <a:gd name="T48" fmla="*/ 77 w 349"/>
              <a:gd name="T49" fmla="*/ 205 h 378"/>
              <a:gd name="T50" fmla="*/ 78 w 349"/>
              <a:gd name="T51" fmla="*/ 220 h 378"/>
              <a:gd name="T52" fmla="*/ 53 w 349"/>
              <a:gd name="T53" fmla="*/ 203 h 378"/>
              <a:gd name="T54" fmla="*/ 70 w 349"/>
              <a:gd name="T55" fmla="*/ 252 h 378"/>
              <a:gd name="T56" fmla="*/ 85 w 349"/>
              <a:gd name="T57" fmla="*/ 291 h 378"/>
              <a:gd name="T58" fmla="*/ 106 w 349"/>
              <a:gd name="T59" fmla="*/ 310 h 378"/>
              <a:gd name="T60" fmla="*/ 122 w 349"/>
              <a:gd name="T61" fmla="*/ 321 h 378"/>
              <a:gd name="T62" fmla="*/ 145 w 349"/>
              <a:gd name="T63" fmla="*/ 332 h 378"/>
              <a:gd name="T64" fmla="*/ 136 w 349"/>
              <a:gd name="T65" fmla="*/ 340 h 378"/>
              <a:gd name="T66" fmla="*/ 132 w 349"/>
              <a:gd name="T67" fmla="*/ 364 h 378"/>
              <a:gd name="T68" fmla="*/ 155 w 349"/>
              <a:gd name="T69" fmla="*/ 362 h 378"/>
              <a:gd name="T70" fmla="*/ 183 w 349"/>
              <a:gd name="T71" fmla="*/ 362 h 378"/>
              <a:gd name="T72" fmla="*/ 210 w 349"/>
              <a:gd name="T73" fmla="*/ 377 h 378"/>
              <a:gd name="T74" fmla="*/ 218 w 349"/>
              <a:gd name="T75" fmla="*/ 356 h 378"/>
              <a:gd name="T76" fmla="*/ 222 w 349"/>
              <a:gd name="T77" fmla="*/ 339 h 378"/>
              <a:gd name="T78" fmla="*/ 227 w 349"/>
              <a:gd name="T79" fmla="*/ 327 h 378"/>
              <a:gd name="T80" fmla="*/ 225 w 349"/>
              <a:gd name="T81" fmla="*/ 313 h 378"/>
              <a:gd name="T82" fmla="*/ 238 w 349"/>
              <a:gd name="T83" fmla="*/ 326 h 378"/>
              <a:gd name="T84" fmla="*/ 245 w 349"/>
              <a:gd name="T85" fmla="*/ 313 h 378"/>
              <a:gd name="T86" fmla="*/ 256 w 349"/>
              <a:gd name="T87" fmla="*/ 286 h 378"/>
              <a:gd name="T88" fmla="*/ 256 w 349"/>
              <a:gd name="T89" fmla="*/ 277 h 378"/>
              <a:gd name="T90" fmla="*/ 259 w 349"/>
              <a:gd name="T91" fmla="*/ 297 h 378"/>
              <a:gd name="T92" fmla="*/ 273 w 349"/>
              <a:gd name="T93" fmla="*/ 288 h 378"/>
              <a:gd name="T94" fmla="*/ 280 w 349"/>
              <a:gd name="T95" fmla="*/ 276 h 378"/>
              <a:gd name="T96" fmla="*/ 304 w 349"/>
              <a:gd name="T97" fmla="*/ 270 h 378"/>
              <a:gd name="T98" fmla="*/ 306 w 349"/>
              <a:gd name="T99" fmla="*/ 240 h 378"/>
              <a:gd name="T100" fmla="*/ 318 w 349"/>
              <a:gd name="T101" fmla="*/ 215 h 378"/>
              <a:gd name="T102" fmla="*/ 323 w 349"/>
              <a:gd name="T103" fmla="*/ 194 h 378"/>
              <a:gd name="T104" fmla="*/ 333 w 349"/>
              <a:gd name="T105" fmla="*/ 16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9" h="378">
                <a:moveTo>
                  <a:pt x="339" y="180"/>
                </a:moveTo>
                <a:cubicBezTo>
                  <a:pt x="339" y="183"/>
                  <a:pt x="338" y="185"/>
                  <a:pt x="340" y="186"/>
                </a:cubicBezTo>
                <a:cubicBezTo>
                  <a:pt x="342" y="186"/>
                  <a:pt x="344" y="188"/>
                  <a:pt x="344" y="189"/>
                </a:cubicBezTo>
                <a:cubicBezTo>
                  <a:pt x="343" y="191"/>
                  <a:pt x="344" y="193"/>
                  <a:pt x="342" y="194"/>
                </a:cubicBezTo>
                <a:cubicBezTo>
                  <a:pt x="340" y="196"/>
                  <a:pt x="339" y="198"/>
                  <a:pt x="340" y="198"/>
                </a:cubicBezTo>
                <a:cubicBezTo>
                  <a:pt x="341" y="199"/>
                  <a:pt x="342" y="201"/>
                  <a:pt x="341" y="202"/>
                </a:cubicBezTo>
                <a:cubicBezTo>
                  <a:pt x="340" y="203"/>
                  <a:pt x="344" y="203"/>
                  <a:pt x="344" y="203"/>
                </a:cubicBezTo>
                <a:cubicBezTo>
                  <a:pt x="344" y="203"/>
                  <a:pt x="346" y="202"/>
                  <a:pt x="347" y="200"/>
                </a:cubicBezTo>
                <a:cubicBezTo>
                  <a:pt x="348" y="199"/>
                  <a:pt x="349" y="198"/>
                  <a:pt x="349" y="197"/>
                </a:cubicBezTo>
                <a:cubicBezTo>
                  <a:pt x="349" y="195"/>
                  <a:pt x="349" y="195"/>
                  <a:pt x="348" y="193"/>
                </a:cubicBezTo>
                <a:cubicBezTo>
                  <a:pt x="347" y="191"/>
                  <a:pt x="346" y="189"/>
                  <a:pt x="346" y="189"/>
                </a:cubicBezTo>
                <a:cubicBezTo>
                  <a:pt x="347" y="188"/>
                  <a:pt x="348" y="188"/>
                  <a:pt x="348" y="185"/>
                </a:cubicBezTo>
                <a:cubicBezTo>
                  <a:pt x="349" y="181"/>
                  <a:pt x="348" y="181"/>
                  <a:pt x="347" y="180"/>
                </a:cubicBezTo>
                <a:cubicBezTo>
                  <a:pt x="346" y="179"/>
                  <a:pt x="346" y="179"/>
                  <a:pt x="344" y="177"/>
                </a:cubicBezTo>
                <a:cubicBezTo>
                  <a:pt x="342" y="175"/>
                  <a:pt x="341" y="172"/>
                  <a:pt x="342" y="172"/>
                </a:cubicBezTo>
                <a:cubicBezTo>
                  <a:pt x="342" y="172"/>
                  <a:pt x="342" y="165"/>
                  <a:pt x="343" y="164"/>
                </a:cubicBezTo>
                <a:cubicBezTo>
                  <a:pt x="344" y="164"/>
                  <a:pt x="345" y="162"/>
                  <a:pt x="345" y="160"/>
                </a:cubicBezTo>
                <a:cubicBezTo>
                  <a:pt x="345" y="159"/>
                  <a:pt x="346" y="157"/>
                  <a:pt x="344" y="155"/>
                </a:cubicBezTo>
                <a:cubicBezTo>
                  <a:pt x="343" y="153"/>
                  <a:pt x="340" y="150"/>
                  <a:pt x="340" y="148"/>
                </a:cubicBezTo>
                <a:cubicBezTo>
                  <a:pt x="340" y="146"/>
                  <a:pt x="338" y="145"/>
                  <a:pt x="339" y="143"/>
                </a:cubicBezTo>
                <a:cubicBezTo>
                  <a:pt x="341" y="142"/>
                  <a:pt x="343" y="140"/>
                  <a:pt x="343" y="138"/>
                </a:cubicBezTo>
                <a:cubicBezTo>
                  <a:pt x="343" y="136"/>
                  <a:pt x="342" y="134"/>
                  <a:pt x="342" y="132"/>
                </a:cubicBezTo>
                <a:cubicBezTo>
                  <a:pt x="341" y="129"/>
                  <a:pt x="342" y="129"/>
                  <a:pt x="343" y="126"/>
                </a:cubicBezTo>
                <a:cubicBezTo>
                  <a:pt x="343" y="124"/>
                  <a:pt x="344" y="123"/>
                  <a:pt x="344" y="121"/>
                </a:cubicBezTo>
                <a:cubicBezTo>
                  <a:pt x="344" y="119"/>
                  <a:pt x="345" y="117"/>
                  <a:pt x="343" y="115"/>
                </a:cubicBezTo>
                <a:cubicBezTo>
                  <a:pt x="341" y="113"/>
                  <a:pt x="340" y="111"/>
                  <a:pt x="340" y="110"/>
                </a:cubicBezTo>
                <a:cubicBezTo>
                  <a:pt x="341" y="109"/>
                  <a:pt x="341" y="106"/>
                  <a:pt x="341" y="104"/>
                </a:cubicBezTo>
                <a:cubicBezTo>
                  <a:pt x="341" y="101"/>
                  <a:pt x="339" y="99"/>
                  <a:pt x="341" y="98"/>
                </a:cubicBezTo>
                <a:cubicBezTo>
                  <a:pt x="342" y="96"/>
                  <a:pt x="342" y="96"/>
                  <a:pt x="343" y="93"/>
                </a:cubicBezTo>
                <a:cubicBezTo>
                  <a:pt x="344" y="91"/>
                  <a:pt x="346" y="87"/>
                  <a:pt x="345" y="86"/>
                </a:cubicBezTo>
                <a:cubicBezTo>
                  <a:pt x="345" y="85"/>
                  <a:pt x="342" y="85"/>
                  <a:pt x="341" y="85"/>
                </a:cubicBezTo>
                <a:cubicBezTo>
                  <a:pt x="340" y="85"/>
                  <a:pt x="342" y="81"/>
                  <a:pt x="343" y="80"/>
                </a:cubicBezTo>
                <a:cubicBezTo>
                  <a:pt x="343" y="78"/>
                  <a:pt x="346" y="76"/>
                  <a:pt x="344" y="74"/>
                </a:cubicBezTo>
                <a:cubicBezTo>
                  <a:pt x="342" y="73"/>
                  <a:pt x="341" y="71"/>
                  <a:pt x="340" y="70"/>
                </a:cubicBezTo>
                <a:cubicBezTo>
                  <a:pt x="340" y="69"/>
                  <a:pt x="338" y="68"/>
                  <a:pt x="339" y="66"/>
                </a:cubicBezTo>
                <a:cubicBezTo>
                  <a:pt x="340" y="65"/>
                  <a:pt x="341" y="61"/>
                  <a:pt x="342" y="60"/>
                </a:cubicBezTo>
                <a:cubicBezTo>
                  <a:pt x="342" y="59"/>
                  <a:pt x="344" y="58"/>
                  <a:pt x="343" y="56"/>
                </a:cubicBezTo>
                <a:cubicBezTo>
                  <a:pt x="343" y="54"/>
                  <a:pt x="340" y="52"/>
                  <a:pt x="341" y="50"/>
                </a:cubicBezTo>
                <a:cubicBezTo>
                  <a:pt x="342" y="49"/>
                  <a:pt x="344" y="47"/>
                  <a:pt x="345" y="46"/>
                </a:cubicBezTo>
                <a:cubicBezTo>
                  <a:pt x="345" y="44"/>
                  <a:pt x="346" y="42"/>
                  <a:pt x="344" y="40"/>
                </a:cubicBezTo>
                <a:cubicBezTo>
                  <a:pt x="343" y="38"/>
                  <a:pt x="342" y="35"/>
                  <a:pt x="341" y="34"/>
                </a:cubicBezTo>
                <a:cubicBezTo>
                  <a:pt x="340" y="32"/>
                  <a:pt x="337" y="28"/>
                  <a:pt x="334" y="27"/>
                </a:cubicBezTo>
                <a:cubicBezTo>
                  <a:pt x="332" y="27"/>
                  <a:pt x="332" y="28"/>
                  <a:pt x="329" y="26"/>
                </a:cubicBezTo>
                <a:cubicBezTo>
                  <a:pt x="326" y="23"/>
                  <a:pt x="328" y="21"/>
                  <a:pt x="325" y="19"/>
                </a:cubicBezTo>
                <a:cubicBezTo>
                  <a:pt x="322" y="18"/>
                  <a:pt x="322" y="18"/>
                  <a:pt x="322" y="18"/>
                </a:cubicBezTo>
                <a:cubicBezTo>
                  <a:pt x="322" y="18"/>
                  <a:pt x="324" y="20"/>
                  <a:pt x="321" y="18"/>
                </a:cubicBezTo>
                <a:cubicBezTo>
                  <a:pt x="318" y="15"/>
                  <a:pt x="316" y="13"/>
                  <a:pt x="315" y="14"/>
                </a:cubicBezTo>
                <a:cubicBezTo>
                  <a:pt x="313" y="14"/>
                  <a:pt x="309" y="14"/>
                  <a:pt x="310" y="15"/>
                </a:cubicBezTo>
                <a:cubicBezTo>
                  <a:pt x="310" y="16"/>
                  <a:pt x="311" y="15"/>
                  <a:pt x="311" y="18"/>
                </a:cubicBezTo>
                <a:cubicBezTo>
                  <a:pt x="310" y="22"/>
                  <a:pt x="310" y="24"/>
                  <a:pt x="309" y="26"/>
                </a:cubicBezTo>
                <a:cubicBezTo>
                  <a:pt x="307" y="27"/>
                  <a:pt x="308" y="28"/>
                  <a:pt x="305" y="30"/>
                </a:cubicBezTo>
                <a:cubicBezTo>
                  <a:pt x="303" y="31"/>
                  <a:pt x="303" y="33"/>
                  <a:pt x="300" y="33"/>
                </a:cubicBezTo>
                <a:cubicBezTo>
                  <a:pt x="298" y="32"/>
                  <a:pt x="297" y="31"/>
                  <a:pt x="296" y="30"/>
                </a:cubicBezTo>
                <a:cubicBezTo>
                  <a:pt x="296" y="30"/>
                  <a:pt x="292" y="28"/>
                  <a:pt x="290" y="28"/>
                </a:cubicBezTo>
                <a:cubicBezTo>
                  <a:pt x="288" y="28"/>
                  <a:pt x="287" y="25"/>
                  <a:pt x="286" y="25"/>
                </a:cubicBezTo>
                <a:cubicBezTo>
                  <a:pt x="284" y="24"/>
                  <a:pt x="282" y="25"/>
                  <a:pt x="280" y="25"/>
                </a:cubicBezTo>
                <a:cubicBezTo>
                  <a:pt x="279" y="25"/>
                  <a:pt x="279" y="25"/>
                  <a:pt x="277" y="27"/>
                </a:cubicBezTo>
                <a:cubicBezTo>
                  <a:pt x="275" y="29"/>
                  <a:pt x="275" y="30"/>
                  <a:pt x="273" y="33"/>
                </a:cubicBezTo>
                <a:cubicBezTo>
                  <a:pt x="271" y="36"/>
                  <a:pt x="271" y="36"/>
                  <a:pt x="269" y="39"/>
                </a:cubicBezTo>
                <a:cubicBezTo>
                  <a:pt x="267" y="41"/>
                  <a:pt x="267" y="41"/>
                  <a:pt x="266" y="43"/>
                </a:cubicBezTo>
                <a:cubicBezTo>
                  <a:pt x="264" y="45"/>
                  <a:pt x="265" y="48"/>
                  <a:pt x="262" y="47"/>
                </a:cubicBezTo>
                <a:cubicBezTo>
                  <a:pt x="259" y="46"/>
                  <a:pt x="257" y="43"/>
                  <a:pt x="257" y="43"/>
                </a:cubicBezTo>
                <a:cubicBezTo>
                  <a:pt x="257" y="43"/>
                  <a:pt x="255" y="38"/>
                  <a:pt x="252" y="38"/>
                </a:cubicBezTo>
                <a:cubicBezTo>
                  <a:pt x="250" y="38"/>
                  <a:pt x="249" y="39"/>
                  <a:pt x="246" y="40"/>
                </a:cubicBezTo>
                <a:cubicBezTo>
                  <a:pt x="243" y="40"/>
                  <a:pt x="243" y="41"/>
                  <a:pt x="241" y="43"/>
                </a:cubicBezTo>
                <a:cubicBezTo>
                  <a:pt x="238" y="45"/>
                  <a:pt x="240" y="46"/>
                  <a:pt x="236" y="46"/>
                </a:cubicBezTo>
                <a:cubicBezTo>
                  <a:pt x="232" y="46"/>
                  <a:pt x="229" y="45"/>
                  <a:pt x="227" y="44"/>
                </a:cubicBezTo>
                <a:cubicBezTo>
                  <a:pt x="224" y="43"/>
                  <a:pt x="222" y="41"/>
                  <a:pt x="220" y="43"/>
                </a:cubicBezTo>
                <a:cubicBezTo>
                  <a:pt x="219" y="44"/>
                  <a:pt x="219" y="47"/>
                  <a:pt x="216" y="48"/>
                </a:cubicBezTo>
                <a:cubicBezTo>
                  <a:pt x="212" y="49"/>
                  <a:pt x="211" y="48"/>
                  <a:pt x="209" y="49"/>
                </a:cubicBezTo>
                <a:cubicBezTo>
                  <a:pt x="207" y="50"/>
                  <a:pt x="204" y="52"/>
                  <a:pt x="205" y="54"/>
                </a:cubicBezTo>
                <a:cubicBezTo>
                  <a:pt x="206" y="55"/>
                  <a:pt x="205" y="57"/>
                  <a:pt x="206" y="58"/>
                </a:cubicBezTo>
                <a:cubicBezTo>
                  <a:pt x="208" y="59"/>
                  <a:pt x="210" y="59"/>
                  <a:pt x="212" y="60"/>
                </a:cubicBezTo>
                <a:cubicBezTo>
                  <a:pt x="213" y="62"/>
                  <a:pt x="213" y="62"/>
                  <a:pt x="215" y="63"/>
                </a:cubicBezTo>
                <a:cubicBezTo>
                  <a:pt x="217" y="64"/>
                  <a:pt x="217" y="68"/>
                  <a:pt x="214" y="66"/>
                </a:cubicBezTo>
                <a:cubicBezTo>
                  <a:pt x="210" y="64"/>
                  <a:pt x="210" y="65"/>
                  <a:pt x="207" y="65"/>
                </a:cubicBezTo>
                <a:cubicBezTo>
                  <a:pt x="205" y="65"/>
                  <a:pt x="203" y="65"/>
                  <a:pt x="203" y="63"/>
                </a:cubicBezTo>
                <a:cubicBezTo>
                  <a:pt x="204" y="60"/>
                  <a:pt x="204" y="58"/>
                  <a:pt x="202" y="58"/>
                </a:cubicBezTo>
                <a:cubicBezTo>
                  <a:pt x="200" y="57"/>
                  <a:pt x="201" y="56"/>
                  <a:pt x="199" y="55"/>
                </a:cubicBezTo>
                <a:cubicBezTo>
                  <a:pt x="197" y="55"/>
                  <a:pt x="195" y="55"/>
                  <a:pt x="194" y="56"/>
                </a:cubicBezTo>
                <a:cubicBezTo>
                  <a:pt x="193" y="57"/>
                  <a:pt x="190" y="59"/>
                  <a:pt x="188" y="60"/>
                </a:cubicBezTo>
                <a:cubicBezTo>
                  <a:pt x="186" y="61"/>
                  <a:pt x="185" y="62"/>
                  <a:pt x="185" y="64"/>
                </a:cubicBezTo>
                <a:cubicBezTo>
                  <a:pt x="185" y="66"/>
                  <a:pt x="186" y="68"/>
                  <a:pt x="184" y="68"/>
                </a:cubicBezTo>
                <a:cubicBezTo>
                  <a:pt x="183" y="69"/>
                  <a:pt x="181" y="68"/>
                  <a:pt x="181" y="67"/>
                </a:cubicBezTo>
                <a:cubicBezTo>
                  <a:pt x="180" y="67"/>
                  <a:pt x="181" y="63"/>
                  <a:pt x="179" y="64"/>
                </a:cubicBezTo>
                <a:cubicBezTo>
                  <a:pt x="177" y="64"/>
                  <a:pt x="172" y="66"/>
                  <a:pt x="170" y="66"/>
                </a:cubicBezTo>
                <a:cubicBezTo>
                  <a:pt x="168" y="66"/>
                  <a:pt x="164" y="66"/>
                  <a:pt x="160" y="66"/>
                </a:cubicBezTo>
                <a:cubicBezTo>
                  <a:pt x="155" y="65"/>
                  <a:pt x="154" y="66"/>
                  <a:pt x="150" y="65"/>
                </a:cubicBezTo>
                <a:cubicBezTo>
                  <a:pt x="147" y="64"/>
                  <a:pt x="144" y="62"/>
                  <a:pt x="143" y="62"/>
                </a:cubicBezTo>
                <a:cubicBezTo>
                  <a:pt x="142" y="61"/>
                  <a:pt x="134" y="56"/>
                  <a:pt x="130" y="55"/>
                </a:cubicBezTo>
                <a:cubicBezTo>
                  <a:pt x="127" y="54"/>
                  <a:pt x="123" y="50"/>
                  <a:pt x="121" y="50"/>
                </a:cubicBezTo>
                <a:cubicBezTo>
                  <a:pt x="119" y="51"/>
                  <a:pt x="117" y="52"/>
                  <a:pt x="114" y="51"/>
                </a:cubicBezTo>
                <a:cubicBezTo>
                  <a:pt x="111" y="50"/>
                  <a:pt x="111" y="49"/>
                  <a:pt x="109" y="47"/>
                </a:cubicBezTo>
                <a:cubicBezTo>
                  <a:pt x="107" y="45"/>
                  <a:pt x="106" y="42"/>
                  <a:pt x="105" y="40"/>
                </a:cubicBezTo>
                <a:cubicBezTo>
                  <a:pt x="104" y="38"/>
                  <a:pt x="103" y="35"/>
                  <a:pt x="101" y="36"/>
                </a:cubicBezTo>
                <a:cubicBezTo>
                  <a:pt x="99" y="36"/>
                  <a:pt x="95" y="37"/>
                  <a:pt x="93" y="36"/>
                </a:cubicBezTo>
                <a:cubicBezTo>
                  <a:pt x="92" y="35"/>
                  <a:pt x="89" y="34"/>
                  <a:pt x="88" y="32"/>
                </a:cubicBezTo>
                <a:cubicBezTo>
                  <a:pt x="87" y="30"/>
                  <a:pt x="87" y="26"/>
                  <a:pt x="85" y="26"/>
                </a:cubicBezTo>
                <a:cubicBezTo>
                  <a:pt x="83" y="27"/>
                  <a:pt x="81" y="29"/>
                  <a:pt x="79" y="29"/>
                </a:cubicBezTo>
                <a:cubicBezTo>
                  <a:pt x="76" y="29"/>
                  <a:pt x="72" y="28"/>
                  <a:pt x="71" y="26"/>
                </a:cubicBezTo>
                <a:cubicBezTo>
                  <a:pt x="69" y="25"/>
                  <a:pt x="65" y="25"/>
                  <a:pt x="64" y="23"/>
                </a:cubicBezTo>
                <a:cubicBezTo>
                  <a:pt x="63" y="21"/>
                  <a:pt x="64" y="17"/>
                  <a:pt x="63" y="17"/>
                </a:cubicBezTo>
                <a:cubicBezTo>
                  <a:pt x="61" y="16"/>
                  <a:pt x="60" y="19"/>
                  <a:pt x="58" y="19"/>
                </a:cubicBezTo>
                <a:cubicBezTo>
                  <a:pt x="56" y="20"/>
                  <a:pt x="56" y="21"/>
                  <a:pt x="53" y="20"/>
                </a:cubicBezTo>
                <a:cubicBezTo>
                  <a:pt x="49" y="19"/>
                  <a:pt x="50" y="18"/>
                  <a:pt x="49" y="21"/>
                </a:cubicBezTo>
                <a:cubicBezTo>
                  <a:pt x="48" y="23"/>
                  <a:pt x="47" y="24"/>
                  <a:pt x="45" y="22"/>
                </a:cubicBezTo>
                <a:cubicBezTo>
                  <a:pt x="43" y="20"/>
                  <a:pt x="43" y="17"/>
                  <a:pt x="40" y="16"/>
                </a:cubicBezTo>
                <a:cubicBezTo>
                  <a:pt x="37" y="15"/>
                  <a:pt x="36" y="14"/>
                  <a:pt x="34" y="14"/>
                </a:cubicBezTo>
                <a:cubicBezTo>
                  <a:pt x="32" y="13"/>
                  <a:pt x="30" y="11"/>
                  <a:pt x="30" y="11"/>
                </a:cubicBezTo>
                <a:cubicBezTo>
                  <a:pt x="30" y="11"/>
                  <a:pt x="33" y="9"/>
                  <a:pt x="34" y="9"/>
                </a:cubicBezTo>
                <a:cubicBezTo>
                  <a:pt x="36" y="9"/>
                  <a:pt x="39" y="7"/>
                  <a:pt x="38" y="6"/>
                </a:cubicBezTo>
                <a:cubicBezTo>
                  <a:pt x="37" y="5"/>
                  <a:pt x="36" y="4"/>
                  <a:pt x="34" y="3"/>
                </a:cubicBezTo>
                <a:cubicBezTo>
                  <a:pt x="32" y="2"/>
                  <a:pt x="33" y="0"/>
                  <a:pt x="30" y="1"/>
                </a:cubicBezTo>
                <a:cubicBezTo>
                  <a:pt x="28" y="1"/>
                  <a:pt x="26" y="3"/>
                  <a:pt x="26" y="4"/>
                </a:cubicBezTo>
                <a:cubicBezTo>
                  <a:pt x="26" y="5"/>
                  <a:pt x="27" y="6"/>
                  <a:pt x="26" y="9"/>
                </a:cubicBezTo>
                <a:cubicBezTo>
                  <a:pt x="25" y="11"/>
                  <a:pt x="25" y="11"/>
                  <a:pt x="25" y="11"/>
                </a:cubicBezTo>
                <a:cubicBezTo>
                  <a:pt x="25" y="11"/>
                  <a:pt x="27" y="12"/>
                  <a:pt x="25" y="12"/>
                </a:cubicBezTo>
                <a:cubicBezTo>
                  <a:pt x="22" y="12"/>
                  <a:pt x="23" y="13"/>
                  <a:pt x="20" y="11"/>
                </a:cubicBezTo>
                <a:cubicBezTo>
                  <a:pt x="16" y="10"/>
                  <a:pt x="13" y="11"/>
                  <a:pt x="14" y="9"/>
                </a:cubicBezTo>
                <a:cubicBezTo>
                  <a:pt x="14" y="8"/>
                  <a:pt x="14" y="7"/>
                  <a:pt x="14" y="5"/>
                </a:cubicBezTo>
                <a:cubicBezTo>
                  <a:pt x="13" y="3"/>
                  <a:pt x="11" y="1"/>
                  <a:pt x="10" y="3"/>
                </a:cubicBezTo>
                <a:cubicBezTo>
                  <a:pt x="9" y="4"/>
                  <a:pt x="7" y="9"/>
                  <a:pt x="8" y="11"/>
                </a:cubicBezTo>
                <a:cubicBezTo>
                  <a:pt x="9" y="14"/>
                  <a:pt x="11" y="16"/>
                  <a:pt x="11" y="20"/>
                </a:cubicBezTo>
                <a:cubicBezTo>
                  <a:pt x="10" y="24"/>
                  <a:pt x="12" y="26"/>
                  <a:pt x="10" y="29"/>
                </a:cubicBezTo>
                <a:cubicBezTo>
                  <a:pt x="8" y="32"/>
                  <a:pt x="8" y="33"/>
                  <a:pt x="7" y="33"/>
                </a:cubicBezTo>
                <a:cubicBezTo>
                  <a:pt x="6" y="32"/>
                  <a:pt x="3" y="33"/>
                  <a:pt x="3" y="36"/>
                </a:cubicBezTo>
                <a:cubicBezTo>
                  <a:pt x="2" y="39"/>
                  <a:pt x="2" y="40"/>
                  <a:pt x="3" y="42"/>
                </a:cubicBezTo>
                <a:cubicBezTo>
                  <a:pt x="3" y="44"/>
                  <a:pt x="0" y="46"/>
                  <a:pt x="1" y="48"/>
                </a:cubicBezTo>
                <a:cubicBezTo>
                  <a:pt x="1" y="49"/>
                  <a:pt x="4" y="49"/>
                  <a:pt x="5" y="52"/>
                </a:cubicBezTo>
                <a:cubicBezTo>
                  <a:pt x="7" y="54"/>
                  <a:pt x="8" y="55"/>
                  <a:pt x="7" y="59"/>
                </a:cubicBezTo>
                <a:cubicBezTo>
                  <a:pt x="7" y="64"/>
                  <a:pt x="5" y="64"/>
                  <a:pt x="6" y="66"/>
                </a:cubicBezTo>
                <a:cubicBezTo>
                  <a:pt x="8" y="68"/>
                  <a:pt x="9" y="70"/>
                  <a:pt x="8" y="72"/>
                </a:cubicBezTo>
                <a:cubicBezTo>
                  <a:pt x="7" y="75"/>
                  <a:pt x="7" y="77"/>
                  <a:pt x="9" y="79"/>
                </a:cubicBezTo>
                <a:cubicBezTo>
                  <a:pt x="11" y="80"/>
                  <a:pt x="12" y="82"/>
                  <a:pt x="13" y="85"/>
                </a:cubicBezTo>
                <a:cubicBezTo>
                  <a:pt x="15" y="87"/>
                  <a:pt x="17" y="88"/>
                  <a:pt x="16" y="91"/>
                </a:cubicBezTo>
                <a:cubicBezTo>
                  <a:pt x="15" y="94"/>
                  <a:pt x="11" y="93"/>
                  <a:pt x="12" y="96"/>
                </a:cubicBezTo>
                <a:cubicBezTo>
                  <a:pt x="14" y="98"/>
                  <a:pt x="23" y="107"/>
                  <a:pt x="25" y="110"/>
                </a:cubicBezTo>
                <a:cubicBezTo>
                  <a:pt x="27" y="113"/>
                  <a:pt x="29" y="116"/>
                  <a:pt x="29" y="120"/>
                </a:cubicBezTo>
                <a:cubicBezTo>
                  <a:pt x="28" y="125"/>
                  <a:pt x="30" y="126"/>
                  <a:pt x="29" y="131"/>
                </a:cubicBezTo>
                <a:cubicBezTo>
                  <a:pt x="28" y="136"/>
                  <a:pt x="32" y="131"/>
                  <a:pt x="35" y="136"/>
                </a:cubicBezTo>
                <a:cubicBezTo>
                  <a:pt x="37" y="140"/>
                  <a:pt x="37" y="146"/>
                  <a:pt x="40" y="147"/>
                </a:cubicBezTo>
                <a:cubicBezTo>
                  <a:pt x="42" y="149"/>
                  <a:pt x="44" y="153"/>
                  <a:pt x="47" y="155"/>
                </a:cubicBezTo>
                <a:cubicBezTo>
                  <a:pt x="50" y="157"/>
                  <a:pt x="52" y="160"/>
                  <a:pt x="54" y="163"/>
                </a:cubicBezTo>
                <a:cubicBezTo>
                  <a:pt x="57" y="165"/>
                  <a:pt x="58" y="169"/>
                  <a:pt x="60" y="173"/>
                </a:cubicBezTo>
                <a:cubicBezTo>
                  <a:pt x="61" y="178"/>
                  <a:pt x="61" y="177"/>
                  <a:pt x="61" y="181"/>
                </a:cubicBezTo>
                <a:cubicBezTo>
                  <a:pt x="61" y="184"/>
                  <a:pt x="58" y="188"/>
                  <a:pt x="60" y="189"/>
                </a:cubicBezTo>
                <a:cubicBezTo>
                  <a:pt x="63" y="189"/>
                  <a:pt x="65" y="190"/>
                  <a:pt x="67" y="189"/>
                </a:cubicBezTo>
                <a:cubicBezTo>
                  <a:pt x="68" y="188"/>
                  <a:pt x="70" y="188"/>
                  <a:pt x="70" y="191"/>
                </a:cubicBezTo>
                <a:cubicBezTo>
                  <a:pt x="70" y="194"/>
                  <a:pt x="70" y="198"/>
                  <a:pt x="72" y="199"/>
                </a:cubicBezTo>
                <a:cubicBezTo>
                  <a:pt x="74" y="200"/>
                  <a:pt x="75" y="204"/>
                  <a:pt x="77" y="205"/>
                </a:cubicBezTo>
                <a:cubicBezTo>
                  <a:pt x="79" y="206"/>
                  <a:pt x="80" y="208"/>
                  <a:pt x="82" y="209"/>
                </a:cubicBezTo>
                <a:cubicBezTo>
                  <a:pt x="83" y="211"/>
                  <a:pt x="85" y="213"/>
                  <a:pt x="86" y="214"/>
                </a:cubicBezTo>
                <a:cubicBezTo>
                  <a:pt x="87" y="216"/>
                  <a:pt x="86" y="220"/>
                  <a:pt x="85" y="221"/>
                </a:cubicBezTo>
                <a:cubicBezTo>
                  <a:pt x="84" y="222"/>
                  <a:pt x="83" y="221"/>
                  <a:pt x="82" y="224"/>
                </a:cubicBezTo>
                <a:cubicBezTo>
                  <a:pt x="81" y="227"/>
                  <a:pt x="83" y="230"/>
                  <a:pt x="81" y="229"/>
                </a:cubicBezTo>
                <a:cubicBezTo>
                  <a:pt x="77" y="227"/>
                  <a:pt x="78" y="223"/>
                  <a:pt x="78" y="220"/>
                </a:cubicBezTo>
                <a:cubicBezTo>
                  <a:pt x="77" y="218"/>
                  <a:pt x="76" y="216"/>
                  <a:pt x="75" y="214"/>
                </a:cubicBezTo>
                <a:cubicBezTo>
                  <a:pt x="73" y="213"/>
                  <a:pt x="71" y="210"/>
                  <a:pt x="70" y="209"/>
                </a:cubicBezTo>
                <a:cubicBezTo>
                  <a:pt x="68" y="208"/>
                  <a:pt x="64" y="207"/>
                  <a:pt x="63" y="205"/>
                </a:cubicBezTo>
                <a:cubicBezTo>
                  <a:pt x="62" y="202"/>
                  <a:pt x="58" y="202"/>
                  <a:pt x="58" y="199"/>
                </a:cubicBezTo>
                <a:cubicBezTo>
                  <a:pt x="58" y="197"/>
                  <a:pt x="59" y="194"/>
                  <a:pt x="57" y="196"/>
                </a:cubicBezTo>
                <a:cubicBezTo>
                  <a:pt x="55" y="197"/>
                  <a:pt x="53" y="201"/>
                  <a:pt x="53" y="203"/>
                </a:cubicBezTo>
                <a:cubicBezTo>
                  <a:pt x="53" y="204"/>
                  <a:pt x="53" y="203"/>
                  <a:pt x="55" y="208"/>
                </a:cubicBezTo>
                <a:cubicBezTo>
                  <a:pt x="56" y="214"/>
                  <a:pt x="56" y="215"/>
                  <a:pt x="57" y="220"/>
                </a:cubicBezTo>
                <a:cubicBezTo>
                  <a:pt x="58" y="225"/>
                  <a:pt x="58" y="226"/>
                  <a:pt x="59" y="230"/>
                </a:cubicBezTo>
                <a:cubicBezTo>
                  <a:pt x="59" y="233"/>
                  <a:pt x="60" y="236"/>
                  <a:pt x="60" y="238"/>
                </a:cubicBezTo>
                <a:cubicBezTo>
                  <a:pt x="60" y="240"/>
                  <a:pt x="64" y="242"/>
                  <a:pt x="65" y="244"/>
                </a:cubicBezTo>
                <a:cubicBezTo>
                  <a:pt x="66" y="246"/>
                  <a:pt x="69" y="248"/>
                  <a:pt x="70" y="252"/>
                </a:cubicBezTo>
                <a:cubicBezTo>
                  <a:pt x="71" y="256"/>
                  <a:pt x="73" y="259"/>
                  <a:pt x="72" y="261"/>
                </a:cubicBezTo>
                <a:cubicBezTo>
                  <a:pt x="71" y="263"/>
                  <a:pt x="69" y="265"/>
                  <a:pt x="71" y="266"/>
                </a:cubicBezTo>
                <a:cubicBezTo>
                  <a:pt x="73" y="268"/>
                  <a:pt x="74" y="269"/>
                  <a:pt x="76" y="271"/>
                </a:cubicBezTo>
                <a:cubicBezTo>
                  <a:pt x="77" y="274"/>
                  <a:pt x="80" y="276"/>
                  <a:pt x="80" y="280"/>
                </a:cubicBezTo>
                <a:cubicBezTo>
                  <a:pt x="80" y="283"/>
                  <a:pt x="81" y="285"/>
                  <a:pt x="82" y="287"/>
                </a:cubicBezTo>
                <a:cubicBezTo>
                  <a:pt x="82" y="288"/>
                  <a:pt x="82" y="291"/>
                  <a:pt x="85" y="291"/>
                </a:cubicBezTo>
                <a:cubicBezTo>
                  <a:pt x="87" y="291"/>
                  <a:pt x="89" y="289"/>
                  <a:pt x="91" y="291"/>
                </a:cubicBezTo>
                <a:cubicBezTo>
                  <a:pt x="93" y="292"/>
                  <a:pt x="94" y="292"/>
                  <a:pt x="94" y="295"/>
                </a:cubicBezTo>
                <a:cubicBezTo>
                  <a:pt x="94" y="297"/>
                  <a:pt x="96" y="298"/>
                  <a:pt x="98" y="300"/>
                </a:cubicBezTo>
                <a:cubicBezTo>
                  <a:pt x="99" y="301"/>
                  <a:pt x="104" y="301"/>
                  <a:pt x="102" y="303"/>
                </a:cubicBezTo>
                <a:cubicBezTo>
                  <a:pt x="99" y="306"/>
                  <a:pt x="98" y="306"/>
                  <a:pt x="100" y="308"/>
                </a:cubicBezTo>
                <a:cubicBezTo>
                  <a:pt x="102" y="310"/>
                  <a:pt x="105" y="307"/>
                  <a:pt x="106" y="310"/>
                </a:cubicBezTo>
                <a:cubicBezTo>
                  <a:pt x="106" y="313"/>
                  <a:pt x="105" y="315"/>
                  <a:pt x="107" y="317"/>
                </a:cubicBezTo>
                <a:cubicBezTo>
                  <a:pt x="108" y="319"/>
                  <a:pt x="111" y="322"/>
                  <a:pt x="111" y="325"/>
                </a:cubicBezTo>
                <a:cubicBezTo>
                  <a:pt x="111" y="328"/>
                  <a:pt x="111" y="329"/>
                  <a:pt x="113" y="331"/>
                </a:cubicBezTo>
                <a:cubicBezTo>
                  <a:pt x="115" y="333"/>
                  <a:pt x="122" y="334"/>
                  <a:pt x="123" y="334"/>
                </a:cubicBezTo>
                <a:cubicBezTo>
                  <a:pt x="124" y="333"/>
                  <a:pt x="120" y="329"/>
                  <a:pt x="121" y="328"/>
                </a:cubicBezTo>
                <a:cubicBezTo>
                  <a:pt x="121" y="326"/>
                  <a:pt x="120" y="321"/>
                  <a:pt x="122" y="321"/>
                </a:cubicBezTo>
                <a:cubicBezTo>
                  <a:pt x="125" y="321"/>
                  <a:pt x="126" y="326"/>
                  <a:pt x="127" y="328"/>
                </a:cubicBezTo>
                <a:cubicBezTo>
                  <a:pt x="127" y="330"/>
                  <a:pt x="127" y="334"/>
                  <a:pt x="130" y="334"/>
                </a:cubicBezTo>
                <a:cubicBezTo>
                  <a:pt x="132" y="334"/>
                  <a:pt x="134" y="328"/>
                  <a:pt x="135" y="331"/>
                </a:cubicBezTo>
                <a:cubicBezTo>
                  <a:pt x="136" y="334"/>
                  <a:pt x="136" y="337"/>
                  <a:pt x="138" y="337"/>
                </a:cubicBezTo>
                <a:cubicBezTo>
                  <a:pt x="139" y="337"/>
                  <a:pt x="143" y="336"/>
                  <a:pt x="143" y="335"/>
                </a:cubicBezTo>
                <a:cubicBezTo>
                  <a:pt x="144" y="334"/>
                  <a:pt x="144" y="331"/>
                  <a:pt x="145" y="332"/>
                </a:cubicBezTo>
                <a:cubicBezTo>
                  <a:pt x="147" y="333"/>
                  <a:pt x="150" y="332"/>
                  <a:pt x="150" y="335"/>
                </a:cubicBezTo>
                <a:cubicBezTo>
                  <a:pt x="151" y="338"/>
                  <a:pt x="149" y="341"/>
                  <a:pt x="150" y="343"/>
                </a:cubicBezTo>
                <a:cubicBezTo>
                  <a:pt x="152" y="345"/>
                  <a:pt x="151" y="348"/>
                  <a:pt x="149" y="346"/>
                </a:cubicBezTo>
                <a:cubicBezTo>
                  <a:pt x="147" y="344"/>
                  <a:pt x="144" y="341"/>
                  <a:pt x="143" y="342"/>
                </a:cubicBezTo>
                <a:cubicBezTo>
                  <a:pt x="142" y="344"/>
                  <a:pt x="143" y="349"/>
                  <a:pt x="141" y="346"/>
                </a:cubicBezTo>
                <a:cubicBezTo>
                  <a:pt x="139" y="343"/>
                  <a:pt x="137" y="340"/>
                  <a:pt x="136" y="340"/>
                </a:cubicBezTo>
                <a:cubicBezTo>
                  <a:pt x="134" y="340"/>
                  <a:pt x="131" y="340"/>
                  <a:pt x="129" y="341"/>
                </a:cubicBezTo>
                <a:cubicBezTo>
                  <a:pt x="128" y="341"/>
                  <a:pt x="127" y="343"/>
                  <a:pt x="125" y="343"/>
                </a:cubicBezTo>
                <a:cubicBezTo>
                  <a:pt x="123" y="344"/>
                  <a:pt x="124" y="347"/>
                  <a:pt x="126" y="348"/>
                </a:cubicBezTo>
                <a:cubicBezTo>
                  <a:pt x="128" y="349"/>
                  <a:pt x="131" y="347"/>
                  <a:pt x="132" y="351"/>
                </a:cubicBezTo>
                <a:cubicBezTo>
                  <a:pt x="133" y="355"/>
                  <a:pt x="133" y="356"/>
                  <a:pt x="132" y="359"/>
                </a:cubicBezTo>
                <a:cubicBezTo>
                  <a:pt x="131" y="362"/>
                  <a:pt x="129" y="363"/>
                  <a:pt x="132" y="364"/>
                </a:cubicBezTo>
                <a:cubicBezTo>
                  <a:pt x="134" y="365"/>
                  <a:pt x="136" y="365"/>
                  <a:pt x="138" y="364"/>
                </a:cubicBezTo>
                <a:cubicBezTo>
                  <a:pt x="140" y="362"/>
                  <a:pt x="139" y="360"/>
                  <a:pt x="141" y="360"/>
                </a:cubicBezTo>
                <a:cubicBezTo>
                  <a:pt x="143" y="360"/>
                  <a:pt x="145" y="362"/>
                  <a:pt x="146" y="361"/>
                </a:cubicBezTo>
                <a:cubicBezTo>
                  <a:pt x="147" y="361"/>
                  <a:pt x="148" y="359"/>
                  <a:pt x="149" y="358"/>
                </a:cubicBezTo>
                <a:cubicBezTo>
                  <a:pt x="150" y="358"/>
                  <a:pt x="152" y="357"/>
                  <a:pt x="153" y="358"/>
                </a:cubicBezTo>
                <a:cubicBezTo>
                  <a:pt x="154" y="358"/>
                  <a:pt x="153" y="362"/>
                  <a:pt x="155" y="362"/>
                </a:cubicBezTo>
                <a:cubicBezTo>
                  <a:pt x="157" y="361"/>
                  <a:pt x="160" y="359"/>
                  <a:pt x="162" y="360"/>
                </a:cubicBezTo>
                <a:cubicBezTo>
                  <a:pt x="163" y="360"/>
                  <a:pt x="166" y="362"/>
                  <a:pt x="168" y="362"/>
                </a:cubicBezTo>
                <a:cubicBezTo>
                  <a:pt x="171" y="362"/>
                  <a:pt x="173" y="362"/>
                  <a:pt x="175" y="362"/>
                </a:cubicBezTo>
                <a:cubicBezTo>
                  <a:pt x="176" y="362"/>
                  <a:pt x="178" y="363"/>
                  <a:pt x="179" y="361"/>
                </a:cubicBezTo>
                <a:cubicBezTo>
                  <a:pt x="180" y="360"/>
                  <a:pt x="181" y="356"/>
                  <a:pt x="181" y="357"/>
                </a:cubicBezTo>
                <a:cubicBezTo>
                  <a:pt x="182" y="357"/>
                  <a:pt x="182" y="361"/>
                  <a:pt x="183" y="362"/>
                </a:cubicBezTo>
                <a:cubicBezTo>
                  <a:pt x="184" y="363"/>
                  <a:pt x="185" y="366"/>
                  <a:pt x="187" y="366"/>
                </a:cubicBezTo>
                <a:cubicBezTo>
                  <a:pt x="189" y="367"/>
                  <a:pt x="193" y="369"/>
                  <a:pt x="193" y="371"/>
                </a:cubicBezTo>
                <a:cubicBezTo>
                  <a:pt x="193" y="373"/>
                  <a:pt x="193" y="375"/>
                  <a:pt x="195" y="375"/>
                </a:cubicBezTo>
                <a:cubicBezTo>
                  <a:pt x="197" y="375"/>
                  <a:pt x="201" y="373"/>
                  <a:pt x="202" y="373"/>
                </a:cubicBezTo>
                <a:cubicBezTo>
                  <a:pt x="203" y="373"/>
                  <a:pt x="205" y="374"/>
                  <a:pt x="206" y="375"/>
                </a:cubicBezTo>
                <a:cubicBezTo>
                  <a:pt x="207" y="376"/>
                  <a:pt x="209" y="378"/>
                  <a:pt x="210" y="377"/>
                </a:cubicBezTo>
                <a:cubicBezTo>
                  <a:pt x="211" y="376"/>
                  <a:pt x="211" y="375"/>
                  <a:pt x="214" y="374"/>
                </a:cubicBezTo>
                <a:cubicBezTo>
                  <a:pt x="216" y="373"/>
                  <a:pt x="219" y="373"/>
                  <a:pt x="219" y="371"/>
                </a:cubicBezTo>
                <a:cubicBezTo>
                  <a:pt x="218" y="369"/>
                  <a:pt x="216" y="367"/>
                  <a:pt x="215" y="367"/>
                </a:cubicBezTo>
                <a:cubicBezTo>
                  <a:pt x="215" y="366"/>
                  <a:pt x="213" y="365"/>
                  <a:pt x="215" y="364"/>
                </a:cubicBezTo>
                <a:cubicBezTo>
                  <a:pt x="217" y="362"/>
                  <a:pt x="217" y="361"/>
                  <a:pt x="218" y="360"/>
                </a:cubicBezTo>
                <a:cubicBezTo>
                  <a:pt x="218" y="359"/>
                  <a:pt x="217" y="357"/>
                  <a:pt x="218" y="356"/>
                </a:cubicBezTo>
                <a:cubicBezTo>
                  <a:pt x="219" y="355"/>
                  <a:pt x="220" y="353"/>
                  <a:pt x="220" y="353"/>
                </a:cubicBezTo>
                <a:cubicBezTo>
                  <a:pt x="220" y="353"/>
                  <a:pt x="217" y="351"/>
                  <a:pt x="218" y="351"/>
                </a:cubicBezTo>
                <a:cubicBezTo>
                  <a:pt x="219" y="350"/>
                  <a:pt x="222" y="350"/>
                  <a:pt x="222" y="349"/>
                </a:cubicBezTo>
                <a:cubicBezTo>
                  <a:pt x="223" y="348"/>
                  <a:pt x="224" y="346"/>
                  <a:pt x="225" y="345"/>
                </a:cubicBezTo>
                <a:cubicBezTo>
                  <a:pt x="226" y="343"/>
                  <a:pt x="227" y="342"/>
                  <a:pt x="227" y="341"/>
                </a:cubicBezTo>
                <a:cubicBezTo>
                  <a:pt x="227" y="339"/>
                  <a:pt x="223" y="339"/>
                  <a:pt x="222" y="339"/>
                </a:cubicBezTo>
                <a:cubicBezTo>
                  <a:pt x="221" y="339"/>
                  <a:pt x="219" y="339"/>
                  <a:pt x="219" y="338"/>
                </a:cubicBezTo>
                <a:cubicBezTo>
                  <a:pt x="219" y="337"/>
                  <a:pt x="222" y="337"/>
                  <a:pt x="223" y="337"/>
                </a:cubicBezTo>
                <a:cubicBezTo>
                  <a:pt x="224" y="336"/>
                  <a:pt x="226" y="337"/>
                  <a:pt x="227" y="336"/>
                </a:cubicBezTo>
                <a:cubicBezTo>
                  <a:pt x="228" y="336"/>
                  <a:pt x="230" y="336"/>
                  <a:pt x="231" y="335"/>
                </a:cubicBezTo>
                <a:cubicBezTo>
                  <a:pt x="231" y="335"/>
                  <a:pt x="232" y="333"/>
                  <a:pt x="232" y="332"/>
                </a:cubicBezTo>
                <a:cubicBezTo>
                  <a:pt x="231" y="331"/>
                  <a:pt x="229" y="327"/>
                  <a:pt x="227" y="327"/>
                </a:cubicBezTo>
                <a:cubicBezTo>
                  <a:pt x="226" y="327"/>
                  <a:pt x="226" y="325"/>
                  <a:pt x="224" y="324"/>
                </a:cubicBezTo>
                <a:cubicBezTo>
                  <a:pt x="221" y="323"/>
                  <a:pt x="220" y="321"/>
                  <a:pt x="219" y="321"/>
                </a:cubicBezTo>
                <a:cubicBezTo>
                  <a:pt x="218" y="320"/>
                  <a:pt x="219" y="319"/>
                  <a:pt x="219" y="318"/>
                </a:cubicBezTo>
                <a:cubicBezTo>
                  <a:pt x="219" y="317"/>
                  <a:pt x="219" y="314"/>
                  <a:pt x="220" y="313"/>
                </a:cubicBezTo>
                <a:cubicBezTo>
                  <a:pt x="220" y="312"/>
                  <a:pt x="222" y="308"/>
                  <a:pt x="223" y="309"/>
                </a:cubicBezTo>
                <a:cubicBezTo>
                  <a:pt x="223" y="309"/>
                  <a:pt x="225" y="312"/>
                  <a:pt x="225" y="313"/>
                </a:cubicBezTo>
                <a:cubicBezTo>
                  <a:pt x="224" y="315"/>
                  <a:pt x="223" y="316"/>
                  <a:pt x="225" y="317"/>
                </a:cubicBezTo>
                <a:cubicBezTo>
                  <a:pt x="226" y="319"/>
                  <a:pt x="227" y="320"/>
                  <a:pt x="229" y="320"/>
                </a:cubicBezTo>
                <a:cubicBezTo>
                  <a:pt x="230" y="320"/>
                  <a:pt x="230" y="315"/>
                  <a:pt x="232" y="316"/>
                </a:cubicBezTo>
                <a:cubicBezTo>
                  <a:pt x="233" y="316"/>
                  <a:pt x="233" y="318"/>
                  <a:pt x="233" y="320"/>
                </a:cubicBezTo>
                <a:cubicBezTo>
                  <a:pt x="233" y="321"/>
                  <a:pt x="232" y="324"/>
                  <a:pt x="233" y="324"/>
                </a:cubicBezTo>
                <a:cubicBezTo>
                  <a:pt x="235" y="325"/>
                  <a:pt x="238" y="324"/>
                  <a:pt x="238" y="326"/>
                </a:cubicBezTo>
                <a:cubicBezTo>
                  <a:pt x="237" y="328"/>
                  <a:pt x="238" y="329"/>
                  <a:pt x="240" y="330"/>
                </a:cubicBezTo>
                <a:cubicBezTo>
                  <a:pt x="241" y="331"/>
                  <a:pt x="242" y="331"/>
                  <a:pt x="244" y="331"/>
                </a:cubicBezTo>
                <a:cubicBezTo>
                  <a:pt x="245" y="331"/>
                  <a:pt x="246" y="329"/>
                  <a:pt x="246" y="329"/>
                </a:cubicBezTo>
                <a:cubicBezTo>
                  <a:pt x="247" y="328"/>
                  <a:pt x="247" y="325"/>
                  <a:pt x="247" y="324"/>
                </a:cubicBezTo>
                <a:cubicBezTo>
                  <a:pt x="247" y="322"/>
                  <a:pt x="246" y="320"/>
                  <a:pt x="246" y="318"/>
                </a:cubicBezTo>
                <a:cubicBezTo>
                  <a:pt x="245" y="316"/>
                  <a:pt x="243" y="314"/>
                  <a:pt x="245" y="313"/>
                </a:cubicBezTo>
                <a:cubicBezTo>
                  <a:pt x="247" y="312"/>
                  <a:pt x="250" y="309"/>
                  <a:pt x="251" y="307"/>
                </a:cubicBezTo>
                <a:cubicBezTo>
                  <a:pt x="252" y="306"/>
                  <a:pt x="252" y="303"/>
                  <a:pt x="251" y="302"/>
                </a:cubicBezTo>
                <a:cubicBezTo>
                  <a:pt x="250" y="301"/>
                  <a:pt x="247" y="299"/>
                  <a:pt x="248" y="298"/>
                </a:cubicBezTo>
                <a:cubicBezTo>
                  <a:pt x="249" y="298"/>
                  <a:pt x="253" y="300"/>
                  <a:pt x="253" y="298"/>
                </a:cubicBezTo>
                <a:cubicBezTo>
                  <a:pt x="253" y="297"/>
                  <a:pt x="253" y="294"/>
                  <a:pt x="254" y="294"/>
                </a:cubicBezTo>
                <a:cubicBezTo>
                  <a:pt x="255" y="293"/>
                  <a:pt x="256" y="288"/>
                  <a:pt x="256" y="286"/>
                </a:cubicBezTo>
                <a:cubicBezTo>
                  <a:pt x="256" y="285"/>
                  <a:pt x="258" y="282"/>
                  <a:pt x="256" y="282"/>
                </a:cubicBezTo>
                <a:cubicBezTo>
                  <a:pt x="253" y="281"/>
                  <a:pt x="254" y="280"/>
                  <a:pt x="252" y="278"/>
                </a:cubicBezTo>
                <a:cubicBezTo>
                  <a:pt x="250" y="276"/>
                  <a:pt x="249" y="274"/>
                  <a:pt x="249" y="272"/>
                </a:cubicBezTo>
                <a:cubicBezTo>
                  <a:pt x="248" y="271"/>
                  <a:pt x="249" y="266"/>
                  <a:pt x="250" y="268"/>
                </a:cubicBezTo>
                <a:cubicBezTo>
                  <a:pt x="250" y="269"/>
                  <a:pt x="252" y="271"/>
                  <a:pt x="253" y="272"/>
                </a:cubicBezTo>
                <a:cubicBezTo>
                  <a:pt x="253" y="274"/>
                  <a:pt x="255" y="276"/>
                  <a:pt x="256" y="277"/>
                </a:cubicBezTo>
                <a:cubicBezTo>
                  <a:pt x="257" y="279"/>
                  <a:pt x="258" y="281"/>
                  <a:pt x="259" y="283"/>
                </a:cubicBezTo>
                <a:cubicBezTo>
                  <a:pt x="260" y="284"/>
                  <a:pt x="264" y="281"/>
                  <a:pt x="263" y="284"/>
                </a:cubicBezTo>
                <a:cubicBezTo>
                  <a:pt x="263" y="287"/>
                  <a:pt x="266" y="290"/>
                  <a:pt x="267" y="289"/>
                </a:cubicBezTo>
                <a:cubicBezTo>
                  <a:pt x="268" y="288"/>
                  <a:pt x="268" y="295"/>
                  <a:pt x="266" y="295"/>
                </a:cubicBezTo>
                <a:cubicBezTo>
                  <a:pt x="264" y="296"/>
                  <a:pt x="264" y="293"/>
                  <a:pt x="262" y="294"/>
                </a:cubicBezTo>
                <a:cubicBezTo>
                  <a:pt x="260" y="294"/>
                  <a:pt x="258" y="296"/>
                  <a:pt x="259" y="297"/>
                </a:cubicBezTo>
                <a:cubicBezTo>
                  <a:pt x="260" y="298"/>
                  <a:pt x="262" y="300"/>
                  <a:pt x="261" y="300"/>
                </a:cubicBezTo>
                <a:cubicBezTo>
                  <a:pt x="261" y="301"/>
                  <a:pt x="266" y="302"/>
                  <a:pt x="267" y="301"/>
                </a:cubicBezTo>
                <a:cubicBezTo>
                  <a:pt x="268" y="300"/>
                  <a:pt x="268" y="298"/>
                  <a:pt x="269" y="298"/>
                </a:cubicBezTo>
                <a:cubicBezTo>
                  <a:pt x="271" y="299"/>
                  <a:pt x="272" y="299"/>
                  <a:pt x="274" y="298"/>
                </a:cubicBezTo>
                <a:cubicBezTo>
                  <a:pt x="275" y="296"/>
                  <a:pt x="277" y="294"/>
                  <a:pt x="276" y="292"/>
                </a:cubicBezTo>
                <a:cubicBezTo>
                  <a:pt x="274" y="290"/>
                  <a:pt x="275" y="289"/>
                  <a:pt x="273" y="288"/>
                </a:cubicBezTo>
                <a:cubicBezTo>
                  <a:pt x="271" y="287"/>
                  <a:pt x="270" y="285"/>
                  <a:pt x="269" y="284"/>
                </a:cubicBezTo>
                <a:cubicBezTo>
                  <a:pt x="268" y="283"/>
                  <a:pt x="266" y="285"/>
                  <a:pt x="267" y="282"/>
                </a:cubicBezTo>
                <a:cubicBezTo>
                  <a:pt x="269" y="279"/>
                  <a:pt x="269" y="277"/>
                  <a:pt x="269" y="276"/>
                </a:cubicBezTo>
                <a:cubicBezTo>
                  <a:pt x="270" y="275"/>
                  <a:pt x="270" y="275"/>
                  <a:pt x="272" y="274"/>
                </a:cubicBezTo>
                <a:cubicBezTo>
                  <a:pt x="273" y="274"/>
                  <a:pt x="275" y="271"/>
                  <a:pt x="276" y="273"/>
                </a:cubicBezTo>
                <a:cubicBezTo>
                  <a:pt x="277" y="274"/>
                  <a:pt x="279" y="273"/>
                  <a:pt x="280" y="276"/>
                </a:cubicBezTo>
                <a:cubicBezTo>
                  <a:pt x="280" y="279"/>
                  <a:pt x="282" y="279"/>
                  <a:pt x="283" y="281"/>
                </a:cubicBezTo>
                <a:cubicBezTo>
                  <a:pt x="283" y="282"/>
                  <a:pt x="292" y="281"/>
                  <a:pt x="293" y="282"/>
                </a:cubicBezTo>
                <a:cubicBezTo>
                  <a:pt x="295" y="282"/>
                  <a:pt x="298" y="282"/>
                  <a:pt x="299" y="282"/>
                </a:cubicBezTo>
                <a:cubicBezTo>
                  <a:pt x="300" y="282"/>
                  <a:pt x="302" y="282"/>
                  <a:pt x="303" y="280"/>
                </a:cubicBezTo>
                <a:cubicBezTo>
                  <a:pt x="303" y="279"/>
                  <a:pt x="302" y="278"/>
                  <a:pt x="303" y="276"/>
                </a:cubicBezTo>
                <a:cubicBezTo>
                  <a:pt x="304" y="274"/>
                  <a:pt x="302" y="270"/>
                  <a:pt x="304" y="270"/>
                </a:cubicBezTo>
                <a:cubicBezTo>
                  <a:pt x="306" y="269"/>
                  <a:pt x="307" y="267"/>
                  <a:pt x="308" y="266"/>
                </a:cubicBezTo>
                <a:cubicBezTo>
                  <a:pt x="308" y="265"/>
                  <a:pt x="310" y="263"/>
                  <a:pt x="310" y="261"/>
                </a:cubicBezTo>
                <a:cubicBezTo>
                  <a:pt x="311" y="259"/>
                  <a:pt x="312" y="258"/>
                  <a:pt x="311" y="255"/>
                </a:cubicBezTo>
                <a:cubicBezTo>
                  <a:pt x="311" y="253"/>
                  <a:pt x="311" y="252"/>
                  <a:pt x="311" y="250"/>
                </a:cubicBezTo>
                <a:cubicBezTo>
                  <a:pt x="310" y="247"/>
                  <a:pt x="310" y="245"/>
                  <a:pt x="309" y="245"/>
                </a:cubicBezTo>
                <a:cubicBezTo>
                  <a:pt x="309" y="244"/>
                  <a:pt x="306" y="241"/>
                  <a:pt x="306" y="240"/>
                </a:cubicBezTo>
                <a:cubicBezTo>
                  <a:pt x="305" y="239"/>
                  <a:pt x="306" y="235"/>
                  <a:pt x="308" y="236"/>
                </a:cubicBezTo>
                <a:cubicBezTo>
                  <a:pt x="309" y="236"/>
                  <a:pt x="310" y="238"/>
                  <a:pt x="312" y="237"/>
                </a:cubicBezTo>
                <a:cubicBezTo>
                  <a:pt x="313" y="237"/>
                  <a:pt x="314" y="236"/>
                  <a:pt x="316" y="235"/>
                </a:cubicBezTo>
                <a:cubicBezTo>
                  <a:pt x="317" y="235"/>
                  <a:pt x="316" y="232"/>
                  <a:pt x="316" y="230"/>
                </a:cubicBezTo>
                <a:cubicBezTo>
                  <a:pt x="316" y="227"/>
                  <a:pt x="317" y="224"/>
                  <a:pt x="317" y="221"/>
                </a:cubicBezTo>
                <a:cubicBezTo>
                  <a:pt x="317" y="218"/>
                  <a:pt x="318" y="218"/>
                  <a:pt x="318" y="215"/>
                </a:cubicBezTo>
                <a:cubicBezTo>
                  <a:pt x="319" y="212"/>
                  <a:pt x="319" y="210"/>
                  <a:pt x="318" y="210"/>
                </a:cubicBezTo>
                <a:cubicBezTo>
                  <a:pt x="316" y="209"/>
                  <a:pt x="314" y="213"/>
                  <a:pt x="313" y="212"/>
                </a:cubicBezTo>
                <a:cubicBezTo>
                  <a:pt x="312" y="211"/>
                  <a:pt x="313" y="206"/>
                  <a:pt x="314" y="206"/>
                </a:cubicBezTo>
                <a:cubicBezTo>
                  <a:pt x="314" y="206"/>
                  <a:pt x="317" y="206"/>
                  <a:pt x="318" y="203"/>
                </a:cubicBezTo>
                <a:cubicBezTo>
                  <a:pt x="318" y="200"/>
                  <a:pt x="320" y="199"/>
                  <a:pt x="320" y="198"/>
                </a:cubicBezTo>
                <a:cubicBezTo>
                  <a:pt x="321" y="197"/>
                  <a:pt x="323" y="194"/>
                  <a:pt x="323" y="194"/>
                </a:cubicBezTo>
                <a:cubicBezTo>
                  <a:pt x="323" y="194"/>
                  <a:pt x="321" y="191"/>
                  <a:pt x="322" y="188"/>
                </a:cubicBezTo>
                <a:cubicBezTo>
                  <a:pt x="323" y="185"/>
                  <a:pt x="321" y="182"/>
                  <a:pt x="324" y="180"/>
                </a:cubicBezTo>
                <a:cubicBezTo>
                  <a:pt x="326" y="179"/>
                  <a:pt x="328" y="179"/>
                  <a:pt x="328" y="177"/>
                </a:cubicBezTo>
                <a:cubicBezTo>
                  <a:pt x="328" y="174"/>
                  <a:pt x="326" y="171"/>
                  <a:pt x="328" y="170"/>
                </a:cubicBezTo>
                <a:cubicBezTo>
                  <a:pt x="329" y="169"/>
                  <a:pt x="330" y="169"/>
                  <a:pt x="331" y="167"/>
                </a:cubicBezTo>
                <a:cubicBezTo>
                  <a:pt x="332" y="165"/>
                  <a:pt x="332" y="162"/>
                  <a:pt x="333" y="163"/>
                </a:cubicBezTo>
                <a:cubicBezTo>
                  <a:pt x="334" y="164"/>
                  <a:pt x="336" y="166"/>
                  <a:pt x="336" y="167"/>
                </a:cubicBezTo>
                <a:cubicBezTo>
                  <a:pt x="336" y="168"/>
                  <a:pt x="339" y="169"/>
                  <a:pt x="337" y="171"/>
                </a:cubicBezTo>
                <a:cubicBezTo>
                  <a:pt x="334" y="173"/>
                  <a:pt x="332" y="171"/>
                  <a:pt x="333" y="174"/>
                </a:cubicBezTo>
                <a:cubicBezTo>
                  <a:pt x="334" y="176"/>
                  <a:pt x="334" y="179"/>
                  <a:pt x="336" y="178"/>
                </a:cubicBezTo>
                <a:cubicBezTo>
                  <a:pt x="338" y="178"/>
                  <a:pt x="339" y="178"/>
                  <a:pt x="339" y="180"/>
                </a:cubicBez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p:nvSpPr>
        <p:spPr bwMode="auto">
          <a:xfrm>
            <a:off x="11164888" y="2241550"/>
            <a:ext cx="4719638" cy="6950075"/>
          </a:xfrm>
          <a:custGeom>
            <a:avLst/>
            <a:gdLst>
              <a:gd name="T0" fmla="*/ 1423 w 1491"/>
              <a:gd name="T1" fmla="*/ 118 h 2196"/>
              <a:gd name="T2" fmla="*/ 1404 w 1491"/>
              <a:gd name="T3" fmla="*/ 158 h 2196"/>
              <a:gd name="T4" fmla="*/ 1368 w 1491"/>
              <a:gd name="T5" fmla="*/ 44 h 2196"/>
              <a:gd name="T6" fmla="*/ 1311 w 1491"/>
              <a:gd name="T7" fmla="*/ 10 h 2196"/>
              <a:gd name="T8" fmla="*/ 1274 w 1491"/>
              <a:gd name="T9" fmla="*/ 37 h 2196"/>
              <a:gd name="T10" fmla="*/ 1230 w 1491"/>
              <a:gd name="T11" fmla="*/ 38 h 2196"/>
              <a:gd name="T12" fmla="*/ 1211 w 1491"/>
              <a:gd name="T13" fmla="*/ 62 h 2196"/>
              <a:gd name="T14" fmla="*/ 1183 w 1491"/>
              <a:gd name="T15" fmla="*/ 71 h 2196"/>
              <a:gd name="T16" fmla="*/ 1161 w 1491"/>
              <a:gd name="T17" fmla="*/ 84 h 2196"/>
              <a:gd name="T18" fmla="*/ 1151 w 1491"/>
              <a:gd name="T19" fmla="*/ 122 h 2196"/>
              <a:gd name="T20" fmla="*/ 1111 w 1491"/>
              <a:gd name="T21" fmla="*/ 146 h 2196"/>
              <a:gd name="T22" fmla="*/ 1102 w 1491"/>
              <a:gd name="T23" fmla="*/ 149 h 2196"/>
              <a:gd name="T24" fmla="*/ 1070 w 1491"/>
              <a:gd name="T25" fmla="*/ 203 h 2196"/>
              <a:gd name="T26" fmla="*/ 1076 w 1491"/>
              <a:gd name="T27" fmla="*/ 233 h 2196"/>
              <a:gd name="T28" fmla="*/ 1109 w 1491"/>
              <a:gd name="T29" fmla="*/ 257 h 2196"/>
              <a:gd name="T30" fmla="*/ 1027 w 1491"/>
              <a:gd name="T31" fmla="*/ 241 h 2196"/>
              <a:gd name="T32" fmla="*/ 1004 w 1491"/>
              <a:gd name="T33" fmla="*/ 232 h 2196"/>
              <a:gd name="T34" fmla="*/ 994 w 1491"/>
              <a:gd name="T35" fmla="*/ 263 h 2196"/>
              <a:gd name="T36" fmla="*/ 1021 w 1491"/>
              <a:gd name="T37" fmla="*/ 298 h 2196"/>
              <a:gd name="T38" fmla="*/ 1004 w 1491"/>
              <a:gd name="T39" fmla="*/ 321 h 2196"/>
              <a:gd name="T40" fmla="*/ 983 w 1491"/>
              <a:gd name="T41" fmla="*/ 362 h 2196"/>
              <a:gd name="T42" fmla="*/ 940 w 1491"/>
              <a:gd name="T43" fmla="*/ 284 h 2196"/>
              <a:gd name="T44" fmla="*/ 911 w 1491"/>
              <a:gd name="T45" fmla="*/ 282 h 2196"/>
              <a:gd name="T46" fmla="*/ 886 w 1491"/>
              <a:gd name="T47" fmla="*/ 311 h 2196"/>
              <a:gd name="T48" fmla="*/ 861 w 1491"/>
              <a:gd name="T49" fmla="*/ 407 h 2196"/>
              <a:gd name="T50" fmla="*/ 826 w 1491"/>
              <a:gd name="T51" fmla="*/ 454 h 2196"/>
              <a:gd name="T52" fmla="*/ 617 w 1491"/>
              <a:gd name="T53" fmla="*/ 611 h 2196"/>
              <a:gd name="T54" fmla="*/ 514 w 1491"/>
              <a:gd name="T55" fmla="*/ 641 h 2196"/>
              <a:gd name="T56" fmla="*/ 433 w 1491"/>
              <a:gd name="T57" fmla="*/ 671 h 2196"/>
              <a:gd name="T58" fmla="*/ 361 w 1491"/>
              <a:gd name="T59" fmla="*/ 657 h 2196"/>
              <a:gd name="T60" fmla="*/ 294 w 1491"/>
              <a:gd name="T61" fmla="*/ 707 h 2196"/>
              <a:gd name="T62" fmla="*/ 198 w 1491"/>
              <a:gd name="T63" fmla="*/ 774 h 2196"/>
              <a:gd name="T64" fmla="*/ 138 w 1491"/>
              <a:gd name="T65" fmla="*/ 844 h 2196"/>
              <a:gd name="T66" fmla="*/ 111 w 1491"/>
              <a:gd name="T67" fmla="*/ 828 h 2196"/>
              <a:gd name="T68" fmla="*/ 84 w 1491"/>
              <a:gd name="T69" fmla="*/ 836 h 2196"/>
              <a:gd name="T70" fmla="*/ 81 w 1491"/>
              <a:gd name="T71" fmla="*/ 932 h 2196"/>
              <a:gd name="T72" fmla="*/ 49 w 1491"/>
              <a:gd name="T73" fmla="*/ 1022 h 2196"/>
              <a:gd name="T74" fmla="*/ 67 w 1491"/>
              <a:gd name="T75" fmla="*/ 1111 h 2196"/>
              <a:gd name="T76" fmla="*/ 123 w 1491"/>
              <a:gd name="T77" fmla="*/ 1210 h 2196"/>
              <a:gd name="T78" fmla="*/ 93 w 1491"/>
              <a:gd name="T79" fmla="*/ 1218 h 2196"/>
              <a:gd name="T80" fmla="*/ 80 w 1491"/>
              <a:gd name="T81" fmla="*/ 1270 h 2196"/>
              <a:gd name="T82" fmla="*/ 31 w 1491"/>
              <a:gd name="T83" fmla="*/ 1227 h 2196"/>
              <a:gd name="T84" fmla="*/ 8 w 1491"/>
              <a:gd name="T85" fmla="*/ 1194 h 2196"/>
              <a:gd name="T86" fmla="*/ 109 w 1491"/>
              <a:gd name="T87" fmla="*/ 1362 h 2196"/>
              <a:gd name="T88" fmla="*/ 154 w 1491"/>
              <a:gd name="T89" fmla="*/ 1481 h 2196"/>
              <a:gd name="T90" fmla="*/ 191 w 1491"/>
              <a:gd name="T91" fmla="*/ 1617 h 2196"/>
              <a:gd name="T92" fmla="*/ 219 w 1491"/>
              <a:gd name="T93" fmla="*/ 1729 h 2196"/>
              <a:gd name="T94" fmla="*/ 263 w 1491"/>
              <a:gd name="T95" fmla="*/ 1896 h 2196"/>
              <a:gd name="T96" fmla="*/ 255 w 1491"/>
              <a:gd name="T97" fmla="*/ 1987 h 2196"/>
              <a:gd name="T98" fmla="*/ 192 w 1491"/>
              <a:gd name="T99" fmla="*/ 2070 h 2196"/>
              <a:gd name="T100" fmla="*/ 287 w 1491"/>
              <a:gd name="T101" fmla="*/ 2160 h 2196"/>
              <a:gd name="T102" fmla="*/ 375 w 1491"/>
              <a:gd name="T103" fmla="*/ 2183 h 2196"/>
              <a:gd name="T104" fmla="*/ 465 w 1491"/>
              <a:gd name="T105" fmla="*/ 2180 h 2196"/>
              <a:gd name="T106" fmla="*/ 558 w 1491"/>
              <a:gd name="T107" fmla="*/ 2116 h 2196"/>
              <a:gd name="T108" fmla="*/ 620 w 1491"/>
              <a:gd name="T109" fmla="*/ 2082 h 2196"/>
              <a:gd name="T110" fmla="*/ 730 w 1491"/>
              <a:gd name="T111" fmla="*/ 2056 h 2196"/>
              <a:gd name="T112" fmla="*/ 841 w 1491"/>
              <a:gd name="T113" fmla="*/ 2046 h 2196"/>
              <a:gd name="T114" fmla="*/ 901 w 1491"/>
              <a:gd name="T115" fmla="*/ 2054 h 2196"/>
              <a:gd name="T116" fmla="*/ 998 w 1491"/>
              <a:gd name="T117" fmla="*/ 2050 h 2196"/>
              <a:gd name="T118" fmla="*/ 1103 w 1491"/>
              <a:gd name="T119" fmla="*/ 1940 h 2196"/>
              <a:gd name="T120" fmla="*/ 1298 w 1491"/>
              <a:gd name="T121" fmla="*/ 1881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1" h="2196">
                <a:moveTo>
                  <a:pt x="1485" y="107"/>
                </a:moveTo>
                <a:cubicBezTo>
                  <a:pt x="1482" y="107"/>
                  <a:pt x="1467" y="109"/>
                  <a:pt x="1466" y="104"/>
                </a:cubicBezTo>
                <a:cubicBezTo>
                  <a:pt x="1465" y="100"/>
                  <a:pt x="1459" y="100"/>
                  <a:pt x="1454" y="100"/>
                </a:cubicBezTo>
                <a:cubicBezTo>
                  <a:pt x="1448" y="99"/>
                  <a:pt x="1447" y="97"/>
                  <a:pt x="1443" y="98"/>
                </a:cubicBezTo>
                <a:cubicBezTo>
                  <a:pt x="1439" y="100"/>
                  <a:pt x="1435" y="100"/>
                  <a:pt x="1436" y="102"/>
                </a:cubicBezTo>
                <a:cubicBezTo>
                  <a:pt x="1437" y="104"/>
                  <a:pt x="1436" y="107"/>
                  <a:pt x="1435" y="109"/>
                </a:cubicBezTo>
                <a:cubicBezTo>
                  <a:pt x="1433" y="110"/>
                  <a:pt x="1442" y="117"/>
                  <a:pt x="1441" y="120"/>
                </a:cubicBezTo>
                <a:cubicBezTo>
                  <a:pt x="1440" y="123"/>
                  <a:pt x="1438" y="126"/>
                  <a:pt x="1436" y="124"/>
                </a:cubicBezTo>
                <a:cubicBezTo>
                  <a:pt x="1433" y="122"/>
                  <a:pt x="1431" y="115"/>
                  <a:pt x="1429" y="113"/>
                </a:cubicBezTo>
                <a:cubicBezTo>
                  <a:pt x="1426" y="112"/>
                  <a:pt x="1427" y="114"/>
                  <a:pt x="1423" y="118"/>
                </a:cubicBezTo>
                <a:cubicBezTo>
                  <a:pt x="1420" y="122"/>
                  <a:pt x="1413" y="130"/>
                  <a:pt x="1415" y="131"/>
                </a:cubicBezTo>
                <a:cubicBezTo>
                  <a:pt x="1418" y="132"/>
                  <a:pt x="1415" y="138"/>
                  <a:pt x="1420" y="141"/>
                </a:cubicBezTo>
                <a:cubicBezTo>
                  <a:pt x="1424" y="144"/>
                  <a:pt x="1423" y="149"/>
                  <a:pt x="1425" y="152"/>
                </a:cubicBezTo>
                <a:cubicBezTo>
                  <a:pt x="1427" y="154"/>
                  <a:pt x="1425" y="165"/>
                  <a:pt x="1424" y="160"/>
                </a:cubicBezTo>
                <a:cubicBezTo>
                  <a:pt x="1423" y="155"/>
                  <a:pt x="1418" y="153"/>
                  <a:pt x="1418" y="150"/>
                </a:cubicBezTo>
                <a:cubicBezTo>
                  <a:pt x="1418" y="148"/>
                  <a:pt x="1413" y="143"/>
                  <a:pt x="1411" y="142"/>
                </a:cubicBezTo>
                <a:cubicBezTo>
                  <a:pt x="1409" y="141"/>
                  <a:pt x="1408" y="146"/>
                  <a:pt x="1411" y="150"/>
                </a:cubicBezTo>
                <a:cubicBezTo>
                  <a:pt x="1413" y="153"/>
                  <a:pt x="1408" y="158"/>
                  <a:pt x="1408" y="162"/>
                </a:cubicBezTo>
                <a:cubicBezTo>
                  <a:pt x="1408" y="165"/>
                  <a:pt x="1402" y="169"/>
                  <a:pt x="1399" y="168"/>
                </a:cubicBezTo>
                <a:cubicBezTo>
                  <a:pt x="1396" y="168"/>
                  <a:pt x="1404" y="162"/>
                  <a:pt x="1404" y="158"/>
                </a:cubicBezTo>
                <a:cubicBezTo>
                  <a:pt x="1403" y="154"/>
                  <a:pt x="1398" y="149"/>
                  <a:pt x="1401" y="147"/>
                </a:cubicBezTo>
                <a:cubicBezTo>
                  <a:pt x="1404" y="145"/>
                  <a:pt x="1404" y="140"/>
                  <a:pt x="1404" y="136"/>
                </a:cubicBezTo>
                <a:cubicBezTo>
                  <a:pt x="1403" y="132"/>
                  <a:pt x="1402" y="128"/>
                  <a:pt x="1405" y="125"/>
                </a:cubicBezTo>
                <a:cubicBezTo>
                  <a:pt x="1408" y="123"/>
                  <a:pt x="1411" y="113"/>
                  <a:pt x="1411" y="111"/>
                </a:cubicBezTo>
                <a:cubicBezTo>
                  <a:pt x="1411" y="109"/>
                  <a:pt x="1415" y="104"/>
                  <a:pt x="1417" y="100"/>
                </a:cubicBezTo>
                <a:cubicBezTo>
                  <a:pt x="1418" y="97"/>
                  <a:pt x="1424" y="92"/>
                  <a:pt x="1419" y="91"/>
                </a:cubicBezTo>
                <a:cubicBezTo>
                  <a:pt x="1414" y="91"/>
                  <a:pt x="1403" y="88"/>
                  <a:pt x="1402" y="83"/>
                </a:cubicBezTo>
                <a:cubicBezTo>
                  <a:pt x="1401" y="79"/>
                  <a:pt x="1395" y="74"/>
                  <a:pt x="1391" y="72"/>
                </a:cubicBezTo>
                <a:cubicBezTo>
                  <a:pt x="1387" y="70"/>
                  <a:pt x="1379" y="60"/>
                  <a:pt x="1378" y="58"/>
                </a:cubicBezTo>
                <a:cubicBezTo>
                  <a:pt x="1378" y="55"/>
                  <a:pt x="1371" y="48"/>
                  <a:pt x="1368" y="44"/>
                </a:cubicBezTo>
                <a:cubicBezTo>
                  <a:pt x="1365" y="40"/>
                  <a:pt x="1358" y="35"/>
                  <a:pt x="1355" y="34"/>
                </a:cubicBezTo>
                <a:cubicBezTo>
                  <a:pt x="1352" y="33"/>
                  <a:pt x="1347" y="32"/>
                  <a:pt x="1347" y="30"/>
                </a:cubicBezTo>
                <a:cubicBezTo>
                  <a:pt x="1346" y="28"/>
                  <a:pt x="1348" y="22"/>
                  <a:pt x="1345" y="21"/>
                </a:cubicBezTo>
                <a:cubicBezTo>
                  <a:pt x="1343" y="21"/>
                  <a:pt x="1339" y="15"/>
                  <a:pt x="1337" y="15"/>
                </a:cubicBezTo>
                <a:cubicBezTo>
                  <a:pt x="1335" y="16"/>
                  <a:pt x="1336" y="23"/>
                  <a:pt x="1334" y="21"/>
                </a:cubicBezTo>
                <a:cubicBezTo>
                  <a:pt x="1332" y="20"/>
                  <a:pt x="1329" y="13"/>
                  <a:pt x="1327" y="14"/>
                </a:cubicBezTo>
                <a:cubicBezTo>
                  <a:pt x="1325" y="15"/>
                  <a:pt x="1323" y="18"/>
                  <a:pt x="1322" y="16"/>
                </a:cubicBezTo>
                <a:cubicBezTo>
                  <a:pt x="1320" y="15"/>
                  <a:pt x="1321" y="18"/>
                  <a:pt x="1320" y="20"/>
                </a:cubicBezTo>
                <a:cubicBezTo>
                  <a:pt x="1318" y="22"/>
                  <a:pt x="1316" y="23"/>
                  <a:pt x="1315" y="21"/>
                </a:cubicBezTo>
                <a:cubicBezTo>
                  <a:pt x="1315" y="19"/>
                  <a:pt x="1314" y="11"/>
                  <a:pt x="1311" y="10"/>
                </a:cubicBezTo>
                <a:cubicBezTo>
                  <a:pt x="1308" y="9"/>
                  <a:pt x="1307" y="4"/>
                  <a:pt x="1305" y="2"/>
                </a:cubicBezTo>
                <a:cubicBezTo>
                  <a:pt x="1303" y="1"/>
                  <a:pt x="1301" y="0"/>
                  <a:pt x="1297" y="1"/>
                </a:cubicBezTo>
                <a:cubicBezTo>
                  <a:pt x="1293" y="2"/>
                  <a:pt x="1287" y="5"/>
                  <a:pt x="1284" y="4"/>
                </a:cubicBezTo>
                <a:cubicBezTo>
                  <a:pt x="1282" y="3"/>
                  <a:pt x="1280" y="5"/>
                  <a:pt x="1281" y="7"/>
                </a:cubicBezTo>
                <a:cubicBezTo>
                  <a:pt x="1282" y="9"/>
                  <a:pt x="1285" y="14"/>
                  <a:pt x="1287" y="16"/>
                </a:cubicBezTo>
                <a:cubicBezTo>
                  <a:pt x="1288" y="18"/>
                  <a:pt x="1290" y="20"/>
                  <a:pt x="1289" y="22"/>
                </a:cubicBezTo>
                <a:cubicBezTo>
                  <a:pt x="1288" y="24"/>
                  <a:pt x="1283" y="22"/>
                  <a:pt x="1283" y="23"/>
                </a:cubicBezTo>
                <a:cubicBezTo>
                  <a:pt x="1282" y="24"/>
                  <a:pt x="1282" y="27"/>
                  <a:pt x="1282" y="29"/>
                </a:cubicBezTo>
                <a:cubicBezTo>
                  <a:pt x="1282" y="31"/>
                  <a:pt x="1282" y="35"/>
                  <a:pt x="1279" y="34"/>
                </a:cubicBezTo>
                <a:cubicBezTo>
                  <a:pt x="1277" y="34"/>
                  <a:pt x="1275" y="36"/>
                  <a:pt x="1274" y="37"/>
                </a:cubicBezTo>
                <a:cubicBezTo>
                  <a:pt x="1274" y="38"/>
                  <a:pt x="1271" y="40"/>
                  <a:pt x="1270" y="43"/>
                </a:cubicBezTo>
                <a:cubicBezTo>
                  <a:pt x="1269" y="46"/>
                  <a:pt x="1267" y="46"/>
                  <a:pt x="1264" y="43"/>
                </a:cubicBezTo>
                <a:cubicBezTo>
                  <a:pt x="1261" y="40"/>
                  <a:pt x="1255" y="37"/>
                  <a:pt x="1256" y="34"/>
                </a:cubicBezTo>
                <a:cubicBezTo>
                  <a:pt x="1256" y="30"/>
                  <a:pt x="1261" y="25"/>
                  <a:pt x="1260" y="24"/>
                </a:cubicBezTo>
                <a:cubicBezTo>
                  <a:pt x="1259" y="23"/>
                  <a:pt x="1255" y="20"/>
                  <a:pt x="1252" y="22"/>
                </a:cubicBezTo>
                <a:cubicBezTo>
                  <a:pt x="1250" y="24"/>
                  <a:pt x="1250" y="28"/>
                  <a:pt x="1245" y="30"/>
                </a:cubicBezTo>
                <a:cubicBezTo>
                  <a:pt x="1240" y="33"/>
                  <a:pt x="1234" y="35"/>
                  <a:pt x="1238" y="37"/>
                </a:cubicBezTo>
                <a:cubicBezTo>
                  <a:pt x="1242" y="39"/>
                  <a:pt x="1246" y="43"/>
                  <a:pt x="1243" y="45"/>
                </a:cubicBezTo>
                <a:cubicBezTo>
                  <a:pt x="1240" y="48"/>
                  <a:pt x="1237" y="45"/>
                  <a:pt x="1235" y="43"/>
                </a:cubicBezTo>
                <a:cubicBezTo>
                  <a:pt x="1232" y="42"/>
                  <a:pt x="1230" y="41"/>
                  <a:pt x="1230" y="38"/>
                </a:cubicBezTo>
                <a:cubicBezTo>
                  <a:pt x="1230" y="35"/>
                  <a:pt x="1228" y="36"/>
                  <a:pt x="1229" y="33"/>
                </a:cubicBezTo>
                <a:cubicBezTo>
                  <a:pt x="1230" y="30"/>
                  <a:pt x="1230" y="24"/>
                  <a:pt x="1224" y="25"/>
                </a:cubicBezTo>
                <a:cubicBezTo>
                  <a:pt x="1218" y="27"/>
                  <a:pt x="1218" y="30"/>
                  <a:pt x="1213" y="28"/>
                </a:cubicBezTo>
                <a:cubicBezTo>
                  <a:pt x="1207" y="26"/>
                  <a:pt x="1205" y="33"/>
                  <a:pt x="1207" y="33"/>
                </a:cubicBezTo>
                <a:cubicBezTo>
                  <a:pt x="1209" y="33"/>
                  <a:pt x="1216" y="35"/>
                  <a:pt x="1219" y="34"/>
                </a:cubicBezTo>
                <a:cubicBezTo>
                  <a:pt x="1222" y="33"/>
                  <a:pt x="1225" y="35"/>
                  <a:pt x="1226" y="38"/>
                </a:cubicBezTo>
                <a:cubicBezTo>
                  <a:pt x="1226" y="40"/>
                  <a:pt x="1226" y="46"/>
                  <a:pt x="1224" y="46"/>
                </a:cubicBezTo>
                <a:cubicBezTo>
                  <a:pt x="1221" y="46"/>
                  <a:pt x="1215" y="48"/>
                  <a:pt x="1217" y="50"/>
                </a:cubicBezTo>
                <a:cubicBezTo>
                  <a:pt x="1219" y="51"/>
                  <a:pt x="1223" y="56"/>
                  <a:pt x="1218" y="57"/>
                </a:cubicBezTo>
                <a:cubicBezTo>
                  <a:pt x="1214" y="59"/>
                  <a:pt x="1208" y="60"/>
                  <a:pt x="1211" y="62"/>
                </a:cubicBezTo>
                <a:cubicBezTo>
                  <a:pt x="1213" y="65"/>
                  <a:pt x="1217" y="65"/>
                  <a:pt x="1216" y="68"/>
                </a:cubicBezTo>
                <a:cubicBezTo>
                  <a:pt x="1215" y="72"/>
                  <a:pt x="1213" y="78"/>
                  <a:pt x="1211" y="77"/>
                </a:cubicBezTo>
                <a:cubicBezTo>
                  <a:pt x="1209" y="76"/>
                  <a:pt x="1203" y="75"/>
                  <a:pt x="1204" y="76"/>
                </a:cubicBezTo>
                <a:cubicBezTo>
                  <a:pt x="1205" y="77"/>
                  <a:pt x="1206" y="84"/>
                  <a:pt x="1203" y="83"/>
                </a:cubicBezTo>
                <a:cubicBezTo>
                  <a:pt x="1199" y="83"/>
                  <a:pt x="1196" y="83"/>
                  <a:pt x="1197" y="80"/>
                </a:cubicBezTo>
                <a:cubicBezTo>
                  <a:pt x="1198" y="77"/>
                  <a:pt x="1201" y="68"/>
                  <a:pt x="1197" y="68"/>
                </a:cubicBezTo>
                <a:cubicBezTo>
                  <a:pt x="1194" y="68"/>
                  <a:pt x="1189" y="66"/>
                  <a:pt x="1187" y="66"/>
                </a:cubicBezTo>
                <a:cubicBezTo>
                  <a:pt x="1186" y="66"/>
                  <a:pt x="1189" y="70"/>
                  <a:pt x="1186" y="74"/>
                </a:cubicBezTo>
                <a:cubicBezTo>
                  <a:pt x="1184" y="78"/>
                  <a:pt x="1183" y="84"/>
                  <a:pt x="1181" y="82"/>
                </a:cubicBezTo>
                <a:cubicBezTo>
                  <a:pt x="1179" y="81"/>
                  <a:pt x="1184" y="73"/>
                  <a:pt x="1183" y="71"/>
                </a:cubicBezTo>
                <a:cubicBezTo>
                  <a:pt x="1181" y="69"/>
                  <a:pt x="1178" y="64"/>
                  <a:pt x="1181" y="61"/>
                </a:cubicBezTo>
                <a:cubicBezTo>
                  <a:pt x="1185" y="58"/>
                  <a:pt x="1182" y="57"/>
                  <a:pt x="1185" y="56"/>
                </a:cubicBezTo>
                <a:cubicBezTo>
                  <a:pt x="1187" y="54"/>
                  <a:pt x="1187" y="48"/>
                  <a:pt x="1184" y="48"/>
                </a:cubicBezTo>
                <a:cubicBezTo>
                  <a:pt x="1181" y="48"/>
                  <a:pt x="1178" y="46"/>
                  <a:pt x="1175" y="46"/>
                </a:cubicBezTo>
                <a:cubicBezTo>
                  <a:pt x="1172" y="46"/>
                  <a:pt x="1171" y="49"/>
                  <a:pt x="1173" y="52"/>
                </a:cubicBezTo>
                <a:cubicBezTo>
                  <a:pt x="1174" y="56"/>
                  <a:pt x="1177" y="59"/>
                  <a:pt x="1175" y="62"/>
                </a:cubicBezTo>
                <a:cubicBezTo>
                  <a:pt x="1174" y="64"/>
                  <a:pt x="1176" y="68"/>
                  <a:pt x="1175" y="71"/>
                </a:cubicBezTo>
                <a:cubicBezTo>
                  <a:pt x="1175" y="74"/>
                  <a:pt x="1174" y="79"/>
                  <a:pt x="1172" y="77"/>
                </a:cubicBezTo>
                <a:cubicBezTo>
                  <a:pt x="1169" y="76"/>
                  <a:pt x="1165" y="72"/>
                  <a:pt x="1164" y="74"/>
                </a:cubicBezTo>
                <a:cubicBezTo>
                  <a:pt x="1163" y="77"/>
                  <a:pt x="1163" y="85"/>
                  <a:pt x="1161" y="84"/>
                </a:cubicBezTo>
                <a:cubicBezTo>
                  <a:pt x="1158" y="83"/>
                  <a:pt x="1157" y="76"/>
                  <a:pt x="1153" y="78"/>
                </a:cubicBezTo>
                <a:cubicBezTo>
                  <a:pt x="1150" y="79"/>
                  <a:pt x="1150" y="83"/>
                  <a:pt x="1147" y="82"/>
                </a:cubicBezTo>
                <a:cubicBezTo>
                  <a:pt x="1145" y="82"/>
                  <a:pt x="1142" y="79"/>
                  <a:pt x="1142" y="82"/>
                </a:cubicBezTo>
                <a:cubicBezTo>
                  <a:pt x="1142" y="85"/>
                  <a:pt x="1148" y="88"/>
                  <a:pt x="1144" y="90"/>
                </a:cubicBezTo>
                <a:cubicBezTo>
                  <a:pt x="1139" y="91"/>
                  <a:pt x="1137" y="92"/>
                  <a:pt x="1136" y="95"/>
                </a:cubicBezTo>
                <a:cubicBezTo>
                  <a:pt x="1135" y="99"/>
                  <a:pt x="1134" y="105"/>
                  <a:pt x="1137" y="105"/>
                </a:cubicBezTo>
                <a:cubicBezTo>
                  <a:pt x="1139" y="105"/>
                  <a:pt x="1144" y="105"/>
                  <a:pt x="1142" y="108"/>
                </a:cubicBezTo>
                <a:cubicBezTo>
                  <a:pt x="1141" y="111"/>
                  <a:pt x="1137" y="115"/>
                  <a:pt x="1138" y="116"/>
                </a:cubicBezTo>
                <a:cubicBezTo>
                  <a:pt x="1138" y="116"/>
                  <a:pt x="1144" y="118"/>
                  <a:pt x="1146" y="118"/>
                </a:cubicBezTo>
                <a:cubicBezTo>
                  <a:pt x="1148" y="118"/>
                  <a:pt x="1149" y="121"/>
                  <a:pt x="1151" y="122"/>
                </a:cubicBezTo>
                <a:cubicBezTo>
                  <a:pt x="1154" y="122"/>
                  <a:pt x="1158" y="123"/>
                  <a:pt x="1157" y="126"/>
                </a:cubicBezTo>
                <a:cubicBezTo>
                  <a:pt x="1156" y="130"/>
                  <a:pt x="1159" y="133"/>
                  <a:pt x="1155" y="134"/>
                </a:cubicBezTo>
                <a:cubicBezTo>
                  <a:pt x="1150" y="134"/>
                  <a:pt x="1149" y="137"/>
                  <a:pt x="1146" y="133"/>
                </a:cubicBezTo>
                <a:cubicBezTo>
                  <a:pt x="1144" y="129"/>
                  <a:pt x="1139" y="126"/>
                  <a:pt x="1139" y="126"/>
                </a:cubicBezTo>
                <a:cubicBezTo>
                  <a:pt x="1139" y="126"/>
                  <a:pt x="1137" y="132"/>
                  <a:pt x="1135" y="132"/>
                </a:cubicBezTo>
                <a:cubicBezTo>
                  <a:pt x="1135" y="132"/>
                  <a:pt x="1129" y="129"/>
                  <a:pt x="1127" y="127"/>
                </a:cubicBezTo>
                <a:cubicBezTo>
                  <a:pt x="1125" y="126"/>
                  <a:pt x="1120" y="125"/>
                  <a:pt x="1120" y="128"/>
                </a:cubicBezTo>
                <a:cubicBezTo>
                  <a:pt x="1121" y="131"/>
                  <a:pt x="1124" y="134"/>
                  <a:pt x="1123" y="136"/>
                </a:cubicBezTo>
                <a:cubicBezTo>
                  <a:pt x="1121" y="139"/>
                  <a:pt x="1125" y="141"/>
                  <a:pt x="1119" y="142"/>
                </a:cubicBezTo>
                <a:cubicBezTo>
                  <a:pt x="1113" y="144"/>
                  <a:pt x="1111" y="144"/>
                  <a:pt x="1111" y="146"/>
                </a:cubicBezTo>
                <a:cubicBezTo>
                  <a:pt x="1111" y="148"/>
                  <a:pt x="1109" y="152"/>
                  <a:pt x="1113" y="151"/>
                </a:cubicBezTo>
                <a:cubicBezTo>
                  <a:pt x="1117" y="150"/>
                  <a:pt x="1126" y="144"/>
                  <a:pt x="1128" y="146"/>
                </a:cubicBezTo>
                <a:cubicBezTo>
                  <a:pt x="1130" y="148"/>
                  <a:pt x="1133" y="150"/>
                  <a:pt x="1130" y="154"/>
                </a:cubicBezTo>
                <a:cubicBezTo>
                  <a:pt x="1128" y="157"/>
                  <a:pt x="1128" y="160"/>
                  <a:pt x="1129" y="162"/>
                </a:cubicBezTo>
                <a:cubicBezTo>
                  <a:pt x="1131" y="164"/>
                  <a:pt x="1135" y="169"/>
                  <a:pt x="1133" y="168"/>
                </a:cubicBezTo>
                <a:cubicBezTo>
                  <a:pt x="1131" y="167"/>
                  <a:pt x="1129" y="164"/>
                  <a:pt x="1126" y="166"/>
                </a:cubicBezTo>
                <a:cubicBezTo>
                  <a:pt x="1124" y="168"/>
                  <a:pt x="1120" y="169"/>
                  <a:pt x="1119" y="167"/>
                </a:cubicBezTo>
                <a:cubicBezTo>
                  <a:pt x="1118" y="164"/>
                  <a:pt x="1119" y="160"/>
                  <a:pt x="1115" y="159"/>
                </a:cubicBezTo>
                <a:cubicBezTo>
                  <a:pt x="1112" y="158"/>
                  <a:pt x="1107" y="158"/>
                  <a:pt x="1105" y="156"/>
                </a:cubicBezTo>
                <a:cubicBezTo>
                  <a:pt x="1104" y="154"/>
                  <a:pt x="1105" y="149"/>
                  <a:pt x="1102" y="149"/>
                </a:cubicBezTo>
                <a:cubicBezTo>
                  <a:pt x="1099" y="150"/>
                  <a:pt x="1100" y="153"/>
                  <a:pt x="1096" y="156"/>
                </a:cubicBezTo>
                <a:cubicBezTo>
                  <a:pt x="1092" y="159"/>
                  <a:pt x="1088" y="160"/>
                  <a:pt x="1089" y="162"/>
                </a:cubicBezTo>
                <a:cubicBezTo>
                  <a:pt x="1091" y="165"/>
                  <a:pt x="1090" y="171"/>
                  <a:pt x="1087" y="171"/>
                </a:cubicBezTo>
                <a:cubicBezTo>
                  <a:pt x="1084" y="171"/>
                  <a:pt x="1082" y="171"/>
                  <a:pt x="1078" y="169"/>
                </a:cubicBezTo>
                <a:cubicBezTo>
                  <a:pt x="1074" y="166"/>
                  <a:pt x="1072" y="165"/>
                  <a:pt x="1070" y="167"/>
                </a:cubicBezTo>
                <a:cubicBezTo>
                  <a:pt x="1068" y="168"/>
                  <a:pt x="1068" y="172"/>
                  <a:pt x="1065" y="173"/>
                </a:cubicBezTo>
                <a:cubicBezTo>
                  <a:pt x="1062" y="175"/>
                  <a:pt x="1064" y="178"/>
                  <a:pt x="1064" y="181"/>
                </a:cubicBezTo>
                <a:cubicBezTo>
                  <a:pt x="1065" y="183"/>
                  <a:pt x="1067" y="187"/>
                  <a:pt x="1065" y="189"/>
                </a:cubicBezTo>
                <a:cubicBezTo>
                  <a:pt x="1064" y="191"/>
                  <a:pt x="1062" y="196"/>
                  <a:pt x="1064" y="197"/>
                </a:cubicBezTo>
                <a:cubicBezTo>
                  <a:pt x="1066" y="199"/>
                  <a:pt x="1069" y="201"/>
                  <a:pt x="1070" y="203"/>
                </a:cubicBezTo>
                <a:cubicBezTo>
                  <a:pt x="1071" y="205"/>
                  <a:pt x="1072" y="210"/>
                  <a:pt x="1074" y="212"/>
                </a:cubicBezTo>
                <a:cubicBezTo>
                  <a:pt x="1075" y="214"/>
                  <a:pt x="1078" y="215"/>
                  <a:pt x="1078" y="211"/>
                </a:cubicBezTo>
                <a:cubicBezTo>
                  <a:pt x="1079" y="207"/>
                  <a:pt x="1080" y="199"/>
                  <a:pt x="1082" y="198"/>
                </a:cubicBezTo>
                <a:cubicBezTo>
                  <a:pt x="1084" y="198"/>
                  <a:pt x="1088" y="198"/>
                  <a:pt x="1090" y="196"/>
                </a:cubicBezTo>
                <a:cubicBezTo>
                  <a:pt x="1092" y="194"/>
                  <a:pt x="1097" y="198"/>
                  <a:pt x="1095" y="200"/>
                </a:cubicBezTo>
                <a:cubicBezTo>
                  <a:pt x="1092" y="202"/>
                  <a:pt x="1091" y="205"/>
                  <a:pt x="1087" y="206"/>
                </a:cubicBezTo>
                <a:cubicBezTo>
                  <a:pt x="1084" y="207"/>
                  <a:pt x="1086" y="208"/>
                  <a:pt x="1085" y="212"/>
                </a:cubicBezTo>
                <a:cubicBezTo>
                  <a:pt x="1085" y="215"/>
                  <a:pt x="1082" y="220"/>
                  <a:pt x="1082" y="220"/>
                </a:cubicBezTo>
                <a:cubicBezTo>
                  <a:pt x="1082" y="220"/>
                  <a:pt x="1084" y="226"/>
                  <a:pt x="1082" y="227"/>
                </a:cubicBezTo>
                <a:cubicBezTo>
                  <a:pt x="1079" y="228"/>
                  <a:pt x="1078" y="233"/>
                  <a:pt x="1076" y="233"/>
                </a:cubicBezTo>
                <a:cubicBezTo>
                  <a:pt x="1073" y="233"/>
                  <a:pt x="1072" y="228"/>
                  <a:pt x="1071" y="226"/>
                </a:cubicBezTo>
                <a:cubicBezTo>
                  <a:pt x="1071" y="224"/>
                  <a:pt x="1069" y="222"/>
                  <a:pt x="1068" y="223"/>
                </a:cubicBezTo>
                <a:cubicBezTo>
                  <a:pt x="1067" y="223"/>
                  <a:pt x="1069" y="228"/>
                  <a:pt x="1067" y="230"/>
                </a:cubicBezTo>
                <a:cubicBezTo>
                  <a:pt x="1065" y="232"/>
                  <a:pt x="1064" y="235"/>
                  <a:pt x="1064" y="237"/>
                </a:cubicBezTo>
                <a:cubicBezTo>
                  <a:pt x="1064" y="240"/>
                  <a:pt x="1064" y="244"/>
                  <a:pt x="1065" y="246"/>
                </a:cubicBezTo>
                <a:cubicBezTo>
                  <a:pt x="1066" y="248"/>
                  <a:pt x="1068" y="253"/>
                  <a:pt x="1072" y="252"/>
                </a:cubicBezTo>
                <a:cubicBezTo>
                  <a:pt x="1076" y="250"/>
                  <a:pt x="1080" y="246"/>
                  <a:pt x="1082" y="248"/>
                </a:cubicBezTo>
                <a:cubicBezTo>
                  <a:pt x="1084" y="250"/>
                  <a:pt x="1089" y="251"/>
                  <a:pt x="1091" y="250"/>
                </a:cubicBezTo>
                <a:cubicBezTo>
                  <a:pt x="1093" y="250"/>
                  <a:pt x="1096" y="251"/>
                  <a:pt x="1099" y="253"/>
                </a:cubicBezTo>
                <a:cubicBezTo>
                  <a:pt x="1102" y="255"/>
                  <a:pt x="1105" y="256"/>
                  <a:pt x="1109" y="257"/>
                </a:cubicBezTo>
                <a:cubicBezTo>
                  <a:pt x="1112" y="257"/>
                  <a:pt x="1107" y="260"/>
                  <a:pt x="1103" y="258"/>
                </a:cubicBezTo>
                <a:cubicBezTo>
                  <a:pt x="1099" y="257"/>
                  <a:pt x="1095" y="254"/>
                  <a:pt x="1091" y="255"/>
                </a:cubicBezTo>
                <a:cubicBezTo>
                  <a:pt x="1087" y="256"/>
                  <a:pt x="1084" y="257"/>
                  <a:pt x="1082" y="257"/>
                </a:cubicBezTo>
                <a:cubicBezTo>
                  <a:pt x="1082" y="257"/>
                  <a:pt x="1073" y="256"/>
                  <a:pt x="1070" y="255"/>
                </a:cubicBezTo>
                <a:cubicBezTo>
                  <a:pt x="1066" y="255"/>
                  <a:pt x="1064" y="252"/>
                  <a:pt x="1062" y="253"/>
                </a:cubicBezTo>
                <a:cubicBezTo>
                  <a:pt x="1060" y="255"/>
                  <a:pt x="1059" y="257"/>
                  <a:pt x="1056" y="257"/>
                </a:cubicBezTo>
                <a:cubicBezTo>
                  <a:pt x="1053" y="257"/>
                  <a:pt x="1049" y="258"/>
                  <a:pt x="1048" y="256"/>
                </a:cubicBezTo>
                <a:cubicBezTo>
                  <a:pt x="1047" y="254"/>
                  <a:pt x="1043" y="249"/>
                  <a:pt x="1042" y="247"/>
                </a:cubicBezTo>
                <a:cubicBezTo>
                  <a:pt x="1041" y="245"/>
                  <a:pt x="1035" y="243"/>
                  <a:pt x="1033" y="243"/>
                </a:cubicBezTo>
                <a:cubicBezTo>
                  <a:pt x="1031" y="243"/>
                  <a:pt x="1029" y="241"/>
                  <a:pt x="1027" y="241"/>
                </a:cubicBezTo>
                <a:cubicBezTo>
                  <a:pt x="1025" y="240"/>
                  <a:pt x="1023" y="238"/>
                  <a:pt x="1022" y="241"/>
                </a:cubicBezTo>
                <a:cubicBezTo>
                  <a:pt x="1021" y="243"/>
                  <a:pt x="1021" y="247"/>
                  <a:pt x="1023" y="248"/>
                </a:cubicBezTo>
                <a:cubicBezTo>
                  <a:pt x="1024" y="249"/>
                  <a:pt x="1028" y="253"/>
                  <a:pt x="1025" y="253"/>
                </a:cubicBezTo>
                <a:cubicBezTo>
                  <a:pt x="1022" y="253"/>
                  <a:pt x="1019" y="249"/>
                  <a:pt x="1018" y="252"/>
                </a:cubicBezTo>
                <a:cubicBezTo>
                  <a:pt x="1018" y="255"/>
                  <a:pt x="1018" y="261"/>
                  <a:pt x="1015" y="259"/>
                </a:cubicBezTo>
                <a:cubicBezTo>
                  <a:pt x="1012" y="257"/>
                  <a:pt x="1010" y="258"/>
                  <a:pt x="1012" y="254"/>
                </a:cubicBezTo>
                <a:cubicBezTo>
                  <a:pt x="1013" y="251"/>
                  <a:pt x="1015" y="247"/>
                  <a:pt x="1012" y="247"/>
                </a:cubicBezTo>
                <a:cubicBezTo>
                  <a:pt x="1008" y="247"/>
                  <a:pt x="1001" y="244"/>
                  <a:pt x="1004" y="243"/>
                </a:cubicBezTo>
                <a:cubicBezTo>
                  <a:pt x="1004" y="243"/>
                  <a:pt x="1009" y="238"/>
                  <a:pt x="1008" y="237"/>
                </a:cubicBezTo>
                <a:cubicBezTo>
                  <a:pt x="1008" y="237"/>
                  <a:pt x="1007" y="232"/>
                  <a:pt x="1004" y="232"/>
                </a:cubicBezTo>
                <a:cubicBezTo>
                  <a:pt x="1000" y="231"/>
                  <a:pt x="996" y="231"/>
                  <a:pt x="992" y="231"/>
                </a:cubicBezTo>
                <a:cubicBezTo>
                  <a:pt x="989" y="232"/>
                  <a:pt x="988" y="237"/>
                  <a:pt x="987" y="238"/>
                </a:cubicBezTo>
                <a:cubicBezTo>
                  <a:pt x="987" y="238"/>
                  <a:pt x="984" y="243"/>
                  <a:pt x="985" y="245"/>
                </a:cubicBezTo>
                <a:cubicBezTo>
                  <a:pt x="987" y="246"/>
                  <a:pt x="990" y="248"/>
                  <a:pt x="991" y="247"/>
                </a:cubicBezTo>
                <a:cubicBezTo>
                  <a:pt x="991" y="247"/>
                  <a:pt x="997" y="247"/>
                  <a:pt x="998" y="249"/>
                </a:cubicBezTo>
                <a:cubicBezTo>
                  <a:pt x="999" y="251"/>
                  <a:pt x="1000" y="255"/>
                  <a:pt x="999" y="255"/>
                </a:cubicBezTo>
                <a:cubicBezTo>
                  <a:pt x="997" y="256"/>
                  <a:pt x="996" y="260"/>
                  <a:pt x="994" y="258"/>
                </a:cubicBezTo>
                <a:cubicBezTo>
                  <a:pt x="992" y="257"/>
                  <a:pt x="986" y="255"/>
                  <a:pt x="986" y="255"/>
                </a:cubicBezTo>
                <a:cubicBezTo>
                  <a:pt x="986" y="255"/>
                  <a:pt x="988" y="261"/>
                  <a:pt x="990" y="261"/>
                </a:cubicBezTo>
                <a:cubicBezTo>
                  <a:pt x="993" y="261"/>
                  <a:pt x="996" y="261"/>
                  <a:pt x="994" y="263"/>
                </a:cubicBezTo>
                <a:cubicBezTo>
                  <a:pt x="993" y="266"/>
                  <a:pt x="993" y="270"/>
                  <a:pt x="991" y="269"/>
                </a:cubicBezTo>
                <a:cubicBezTo>
                  <a:pt x="989" y="269"/>
                  <a:pt x="988" y="270"/>
                  <a:pt x="986" y="270"/>
                </a:cubicBezTo>
                <a:cubicBezTo>
                  <a:pt x="984" y="270"/>
                  <a:pt x="988" y="275"/>
                  <a:pt x="986" y="276"/>
                </a:cubicBezTo>
                <a:cubicBezTo>
                  <a:pt x="985" y="277"/>
                  <a:pt x="980" y="280"/>
                  <a:pt x="982" y="281"/>
                </a:cubicBezTo>
                <a:cubicBezTo>
                  <a:pt x="984" y="282"/>
                  <a:pt x="988" y="278"/>
                  <a:pt x="991" y="280"/>
                </a:cubicBezTo>
                <a:cubicBezTo>
                  <a:pt x="993" y="282"/>
                  <a:pt x="998" y="284"/>
                  <a:pt x="999" y="287"/>
                </a:cubicBezTo>
                <a:cubicBezTo>
                  <a:pt x="1000" y="290"/>
                  <a:pt x="1001" y="295"/>
                  <a:pt x="1002" y="297"/>
                </a:cubicBezTo>
                <a:cubicBezTo>
                  <a:pt x="1002" y="300"/>
                  <a:pt x="1004" y="302"/>
                  <a:pt x="1006" y="302"/>
                </a:cubicBezTo>
                <a:cubicBezTo>
                  <a:pt x="1009" y="302"/>
                  <a:pt x="1012" y="305"/>
                  <a:pt x="1014" y="303"/>
                </a:cubicBezTo>
                <a:cubicBezTo>
                  <a:pt x="1015" y="301"/>
                  <a:pt x="1020" y="300"/>
                  <a:pt x="1021" y="298"/>
                </a:cubicBezTo>
                <a:cubicBezTo>
                  <a:pt x="1022" y="296"/>
                  <a:pt x="1024" y="293"/>
                  <a:pt x="1024" y="295"/>
                </a:cubicBezTo>
                <a:cubicBezTo>
                  <a:pt x="1025" y="296"/>
                  <a:pt x="1024" y="299"/>
                  <a:pt x="1021" y="301"/>
                </a:cubicBezTo>
                <a:cubicBezTo>
                  <a:pt x="1018" y="303"/>
                  <a:pt x="1015" y="306"/>
                  <a:pt x="1014" y="308"/>
                </a:cubicBezTo>
                <a:cubicBezTo>
                  <a:pt x="1012" y="309"/>
                  <a:pt x="1014" y="311"/>
                  <a:pt x="1014" y="313"/>
                </a:cubicBezTo>
                <a:cubicBezTo>
                  <a:pt x="1014" y="315"/>
                  <a:pt x="1011" y="317"/>
                  <a:pt x="1011" y="317"/>
                </a:cubicBezTo>
                <a:cubicBezTo>
                  <a:pt x="1011" y="317"/>
                  <a:pt x="1011" y="321"/>
                  <a:pt x="1012" y="324"/>
                </a:cubicBezTo>
                <a:cubicBezTo>
                  <a:pt x="1014" y="327"/>
                  <a:pt x="1015" y="330"/>
                  <a:pt x="1017" y="331"/>
                </a:cubicBezTo>
                <a:cubicBezTo>
                  <a:pt x="1019" y="333"/>
                  <a:pt x="1020" y="336"/>
                  <a:pt x="1018" y="335"/>
                </a:cubicBezTo>
                <a:cubicBezTo>
                  <a:pt x="1015" y="334"/>
                  <a:pt x="1010" y="333"/>
                  <a:pt x="1009" y="330"/>
                </a:cubicBezTo>
                <a:cubicBezTo>
                  <a:pt x="1007" y="328"/>
                  <a:pt x="1004" y="323"/>
                  <a:pt x="1004" y="321"/>
                </a:cubicBezTo>
                <a:cubicBezTo>
                  <a:pt x="1004" y="320"/>
                  <a:pt x="997" y="321"/>
                  <a:pt x="997" y="319"/>
                </a:cubicBezTo>
                <a:cubicBezTo>
                  <a:pt x="997" y="317"/>
                  <a:pt x="996" y="311"/>
                  <a:pt x="993" y="311"/>
                </a:cubicBezTo>
                <a:cubicBezTo>
                  <a:pt x="989" y="311"/>
                  <a:pt x="988" y="313"/>
                  <a:pt x="987" y="316"/>
                </a:cubicBezTo>
                <a:cubicBezTo>
                  <a:pt x="987" y="316"/>
                  <a:pt x="987" y="323"/>
                  <a:pt x="988" y="325"/>
                </a:cubicBezTo>
                <a:cubicBezTo>
                  <a:pt x="990" y="327"/>
                  <a:pt x="993" y="328"/>
                  <a:pt x="994" y="331"/>
                </a:cubicBezTo>
                <a:cubicBezTo>
                  <a:pt x="994" y="334"/>
                  <a:pt x="993" y="337"/>
                  <a:pt x="990" y="341"/>
                </a:cubicBezTo>
                <a:cubicBezTo>
                  <a:pt x="988" y="346"/>
                  <a:pt x="988" y="348"/>
                  <a:pt x="988" y="350"/>
                </a:cubicBezTo>
                <a:cubicBezTo>
                  <a:pt x="988" y="353"/>
                  <a:pt x="986" y="354"/>
                  <a:pt x="988" y="360"/>
                </a:cubicBezTo>
                <a:cubicBezTo>
                  <a:pt x="990" y="365"/>
                  <a:pt x="990" y="371"/>
                  <a:pt x="988" y="370"/>
                </a:cubicBezTo>
                <a:cubicBezTo>
                  <a:pt x="986" y="370"/>
                  <a:pt x="984" y="366"/>
                  <a:pt x="983" y="362"/>
                </a:cubicBezTo>
                <a:cubicBezTo>
                  <a:pt x="982" y="358"/>
                  <a:pt x="978" y="354"/>
                  <a:pt x="977" y="352"/>
                </a:cubicBezTo>
                <a:cubicBezTo>
                  <a:pt x="975" y="350"/>
                  <a:pt x="968" y="346"/>
                  <a:pt x="969" y="344"/>
                </a:cubicBezTo>
                <a:cubicBezTo>
                  <a:pt x="969" y="341"/>
                  <a:pt x="969" y="338"/>
                  <a:pt x="968" y="335"/>
                </a:cubicBezTo>
                <a:cubicBezTo>
                  <a:pt x="967" y="332"/>
                  <a:pt x="962" y="325"/>
                  <a:pt x="961" y="323"/>
                </a:cubicBezTo>
                <a:cubicBezTo>
                  <a:pt x="960" y="320"/>
                  <a:pt x="961" y="317"/>
                  <a:pt x="959" y="315"/>
                </a:cubicBezTo>
                <a:cubicBezTo>
                  <a:pt x="958" y="313"/>
                  <a:pt x="953" y="307"/>
                  <a:pt x="951" y="307"/>
                </a:cubicBezTo>
                <a:cubicBezTo>
                  <a:pt x="948" y="307"/>
                  <a:pt x="951" y="299"/>
                  <a:pt x="951" y="298"/>
                </a:cubicBezTo>
                <a:cubicBezTo>
                  <a:pt x="951" y="296"/>
                  <a:pt x="946" y="295"/>
                  <a:pt x="945" y="292"/>
                </a:cubicBezTo>
                <a:cubicBezTo>
                  <a:pt x="944" y="290"/>
                  <a:pt x="950" y="284"/>
                  <a:pt x="947" y="285"/>
                </a:cubicBezTo>
                <a:cubicBezTo>
                  <a:pt x="944" y="285"/>
                  <a:pt x="941" y="286"/>
                  <a:pt x="940" y="284"/>
                </a:cubicBezTo>
                <a:cubicBezTo>
                  <a:pt x="938" y="281"/>
                  <a:pt x="937" y="276"/>
                  <a:pt x="936" y="277"/>
                </a:cubicBezTo>
                <a:cubicBezTo>
                  <a:pt x="934" y="278"/>
                  <a:pt x="931" y="274"/>
                  <a:pt x="932" y="272"/>
                </a:cubicBezTo>
                <a:cubicBezTo>
                  <a:pt x="934" y="269"/>
                  <a:pt x="931" y="264"/>
                  <a:pt x="934" y="264"/>
                </a:cubicBezTo>
                <a:cubicBezTo>
                  <a:pt x="937" y="264"/>
                  <a:pt x="942" y="262"/>
                  <a:pt x="941" y="262"/>
                </a:cubicBezTo>
                <a:cubicBezTo>
                  <a:pt x="939" y="261"/>
                  <a:pt x="936" y="262"/>
                  <a:pt x="936" y="257"/>
                </a:cubicBezTo>
                <a:cubicBezTo>
                  <a:pt x="935" y="253"/>
                  <a:pt x="934" y="255"/>
                  <a:pt x="930" y="255"/>
                </a:cubicBezTo>
                <a:cubicBezTo>
                  <a:pt x="927" y="256"/>
                  <a:pt x="926" y="263"/>
                  <a:pt x="924" y="265"/>
                </a:cubicBezTo>
                <a:cubicBezTo>
                  <a:pt x="922" y="267"/>
                  <a:pt x="923" y="270"/>
                  <a:pt x="920" y="270"/>
                </a:cubicBezTo>
                <a:cubicBezTo>
                  <a:pt x="916" y="271"/>
                  <a:pt x="913" y="272"/>
                  <a:pt x="912" y="274"/>
                </a:cubicBezTo>
                <a:cubicBezTo>
                  <a:pt x="911" y="276"/>
                  <a:pt x="912" y="280"/>
                  <a:pt x="911" y="282"/>
                </a:cubicBezTo>
                <a:cubicBezTo>
                  <a:pt x="910" y="285"/>
                  <a:pt x="916" y="287"/>
                  <a:pt x="917" y="289"/>
                </a:cubicBezTo>
                <a:cubicBezTo>
                  <a:pt x="919" y="291"/>
                  <a:pt x="919" y="292"/>
                  <a:pt x="916" y="292"/>
                </a:cubicBezTo>
                <a:cubicBezTo>
                  <a:pt x="913" y="292"/>
                  <a:pt x="910" y="291"/>
                  <a:pt x="908" y="293"/>
                </a:cubicBezTo>
                <a:cubicBezTo>
                  <a:pt x="906" y="295"/>
                  <a:pt x="902" y="294"/>
                  <a:pt x="900" y="292"/>
                </a:cubicBezTo>
                <a:cubicBezTo>
                  <a:pt x="898" y="291"/>
                  <a:pt x="896" y="290"/>
                  <a:pt x="894" y="292"/>
                </a:cubicBezTo>
                <a:cubicBezTo>
                  <a:pt x="893" y="295"/>
                  <a:pt x="887" y="298"/>
                  <a:pt x="889" y="301"/>
                </a:cubicBezTo>
                <a:cubicBezTo>
                  <a:pt x="891" y="303"/>
                  <a:pt x="895" y="306"/>
                  <a:pt x="896" y="307"/>
                </a:cubicBezTo>
                <a:cubicBezTo>
                  <a:pt x="897" y="309"/>
                  <a:pt x="894" y="310"/>
                  <a:pt x="892" y="309"/>
                </a:cubicBezTo>
                <a:cubicBezTo>
                  <a:pt x="891" y="309"/>
                  <a:pt x="889" y="304"/>
                  <a:pt x="887" y="306"/>
                </a:cubicBezTo>
                <a:cubicBezTo>
                  <a:pt x="885" y="307"/>
                  <a:pt x="889" y="310"/>
                  <a:pt x="886" y="311"/>
                </a:cubicBezTo>
                <a:cubicBezTo>
                  <a:pt x="883" y="312"/>
                  <a:pt x="879" y="311"/>
                  <a:pt x="877" y="313"/>
                </a:cubicBezTo>
                <a:cubicBezTo>
                  <a:pt x="875" y="314"/>
                  <a:pt x="872" y="318"/>
                  <a:pt x="869" y="321"/>
                </a:cubicBezTo>
                <a:cubicBezTo>
                  <a:pt x="866" y="323"/>
                  <a:pt x="867" y="325"/>
                  <a:pt x="867" y="328"/>
                </a:cubicBezTo>
                <a:cubicBezTo>
                  <a:pt x="867" y="331"/>
                  <a:pt x="864" y="334"/>
                  <a:pt x="861" y="337"/>
                </a:cubicBezTo>
                <a:cubicBezTo>
                  <a:pt x="858" y="339"/>
                  <a:pt x="854" y="343"/>
                  <a:pt x="856" y="346"/>
                </a:cubicBezTo>
                <a:cubicBezTo>
                  <a:pt x="857" y="350"/>
                  <a:pt x="856" y="359"/>
                  <a:pt x="855" y="361"/>
                </a:cubicBezTo>
                <a:cubicBezTo>
                  <a:pt x="855" y="363"/>
                  <a:pt x="858" y="370"/>
                  <a:pt x="858" y="374"/>
                </a:cubicBezTo>
                <a:cubicBezTo>
                  <a:pt x="858" y="378"/>
                  <a:pt x="860" y="380"/>
                  <a:pt x="861" y="383"/>
                </a:cubicBezTo>
                <a:cubicBezTo>
                  <a:pt x="863" y="387"/>
                  <a:pt x="864" y="394"/>
                  <a:pt x="863" y="397"/>
                </a:cubicBezTo>
                <a:cubicBezTo>
                  <a:pt x="862" y="401"/>
                  <a:pt x="858" y="404"/>
                  <a:pt x="861" y="407"/>
                </a:cubicBezTo>
                <a:cubicBezTo>
                  <a:pt x="863" y="408"/>
                  <a:pt x="866" y="404"/>
                  <a:pt x="868" y="406"/>
                </a:cubicBezTo>
                <a:cubicBezTo>
                  <a:pt x="870" y="408"/>
                  <a:pt x="874" y="407"/>
                  <a:pt x="875" y="411"/>
                </a:cubicBezTo>
                <a:cubicBezTo>
                  <a:pt x="877" y="415"/>
                  <a:pt x="878" y="419"/>
                  <a:pt x="875" y="421"/>
                </a:cubicBezTo>
                <a:cubicBezTo>
                  <a:pt x="873" y="423"/>
                  <a:pt x="872" y="426"/>
                  <a:pt x="869" y="428"/>
                </a:cubicBezTo>
                <a:cubicBezTo>
                  <a:pt x="866" y="429"/>
                  <a:pt x="862" y="428"/>
                  <a:pt x="861" y="431"/>
                </a:cubicBezTo>
                <a:cubicBezTo>
                  <a:pt x="860" y="434"/>
                  <a:pt x="857" y="436"/>
                  <a:pt x="855" y="438"/>
                </a:cubicBezTo>
                <a:cubicBezTo>
                  <a:pt x="853" y="440"/>
                  <a:pt x="850" y="440"/>
                  <a:pt x="848" y="441"/>
                </a:cubicBezTo>
                <a:cubicBezTo>
                  <a:pt x="847" y="442"/>
                  <a:pt x="844" y="448"/>
                  <a:pt x="841" y="451"/>
                </a:cubicBezTo>
                <a:cubicBezTo>
                  <a:pt x="838" y="454"/>
                  <a:pt x="834" y="457"/>
                  <a:pt x="832" y="457"/>
                </a:cubicBezTo>
                <a:cubicBezTo>
                  <a:pt x="829" y="457"/>
                  <a:pt x="828" y="452"/>
                  <a:pt x="826" y="454"/>
                </a:cubicBezTo>
                <a:cubicBezTo>
                  <a:pt x="824" y="455"/>
                  <a:pt x="824" y="459"/>
                  <a:pt x="821" y="462"/>
                </a:cubicBezTo>
                <a:cubicBezTo>
                  <a:pt x="819" y="465"/>
                  <a:pt x="814" y="466"/>
                  <a:pt x="816" y="467"/>
                </a:cubicBezTo>
                <a:cubicBezTo>
                  <a:pt x="817" y="469"/>
                  <a:pt x="823" y="468"/>
                  <a:pt x="821" y="471"/>
                </a:cubicBezTo>
                <a:cubicBezTo>
                  <a:pt x="820" y="474"/>
                  <a:pt x="820" y="479"/>
                  <a:pt x="816" y="479"/>
                </a:cubicBezTo>
                <a:cubicBezTo>
                  <a:pt x="813" y="480"/>
                  <a:pt x="807" y="478"/>
                  <a:pt x="807" y="481"/>
                </a:cubicBezTo>
                <a:cubicBezTo>
                  <a:pt x="807" y="483"/>
                  <a:pt x="809" y="487"/>
                  <a:pt x="809" y="489"/>
                </a:cubicBezTo>
                <a:cubicBezTo>
                  <a:pt x="809" y="492"/>
                  <a:pt x="788" y="548"/>
                  <a:pt x="754" y="568"/>
                </a:cubicBezTo>
                <a:cubicBezTo>
                  <a:pt x="721" y="588"/>
                  <a:pt x="690" y="590"/>
                  <a:pt x="677" y="597"/>
                </a:cubicBezTo>
                <a:cubicBezTo>
                  <a:pt x="663" y="604"/>
                  <a:pt x="641" y="594"/>
                  <a:pt x="634" y="602"/>
                </a:cubicBezTo>
                <a:cubicBezTo>
                  <a:pt x="626" y="609"/>
                  <a:pt x="623" y="611"/>
                  <a:pt x="617" y="611"/>
                </a:cubicBezTo>
                <a:cubicBezTo>
                  <a:pt x="611" y="611"/>
                  <a:pt x="595" y="604"/>
                  <a:pt x="591" y="604"/>
                </a:cubicBezTo>
                <a:cubicBezTo>
                  <a:pt x="588" y="604"/>
                  <a:pt x="581" y="599"/>
                  <a:pt x="579" y="603"/>
                </a:cubicBezTo>
                <a:cubicBezTo>
                  <a:pt x="578" y="608"/>
                  <a:pt x="577" y="607"/>
                  <a:pt x="574" y="606"/>
                </a:cubicBezTo>
                <a:cubicBezTo>
                  <a:pt x="571" y="604"/>
                  <a:pt x="566" y="605"/>
                  <a:pt x="564" y="608"/>
                </a:cubicBezTo>
                <a:cubicBezTo>
                  <a:pt x="562" y="611"/>
                  <a:pt x="560" y="614"/>
                  <a:pt x="559" y="618"/>
                </a:cubicBezTo>
                <a:cubicBezTo>
                  <a:pt x="558" y="622"/>
                  <a:pt x="555" y="625"/>
                  <a:pt x="552" y="629"/>
                </a:cubicBezTo>
                <a:cubicBezTo>
                  <a:pt x="548" y="633"/>
                  <a:pt x="548" y="632"/>
                  <a:pt x="543" y="634"/>
                </a:cubicBezTo>
                <a:cubicBezTo>
                  <a:pt x="538" y="636"/>
                  <a:pt x="540" y="642"/>
                  <a:pt x="537" y="640"/>
                </a:cubicBezTo>
                <a:cubicBezTo>
                  <a:pt x="534" y="639"/>
                  <a:pt x="529" y="634"/>
                  <a:pt x="526" y="636"/>
                </a:cubicBezTo>
                <a:cubicBezTo>
                  <a:pt x="523" y="639"/>
                  <a:pt x="517" y="641"/>
                  <a:pt x="514" y="641"/>
                </a:cubicBezTo>
                <a:cubicBezTo>
                  <a:pt x="511" y="641"/>
                  <a:pt x="507" y="642"/>
                  <a:pt x="505" y="642"/>
                </a:cubicBezTo>
                <a:cubicBezTo>
                  <a:pt x="504" y="642"/>
                  <a:pt x="500" y="637"/>
                  <a:pt x="499" y="639"/>
                </a:cubicBezTo>
                <a:cubicBezTo>
                  <a:pt x="497" y="640"/>
                  <a:pt x="493" y="644"/>
                  <a:pt x="492" y="643"/>
                </a:cubicBezTo>
                <a:cubicBezTo>
                  <a:pt x="490" y="641"/>
                  <a:pt x="488" y="639"/>
                  <a:pt x="485" y="641"/>
                </a:cubicBezTo>
                <a:cubicBezTo>
                  <a:pt x="481" y="643"/>
                  <a:pt x="472" y="648"/>
                  <a:pt x="470" y="650"/>
                </a:cubicBezTo>
                <a:cubicBezTo>
                  <a:pt x="468" y="653"/>
                  <a:pt x="466" y="656"/>
                  <a:pt x="466" y="658"/>
                </a:cubicBezTo>
                <a:cubicBezTo>
                  <a:pt x="466" y="660"/>
                  <a:pt x="464" y="664"/>
                  <a:pt x="462" y="663"/>
                </a:cubicBezTo>
                <a:cubicBezTo>
                  <a:pt x="459" y="662"/>
                  <a:pt x="457" y="666"/>
                  <a:pt x="455" y="668"/>
                </a:cubicBezTo>
                <a:cubicBezTo>
                  <a:pt x="453" y="670"/>
                  <a:pt x="449" y="670"/>
                  <a:pt x="444" y="671"/>
                </a:cubicBezTo>
                <a:cubicBezTo>
                  <a:pt x="440" y="672"/>
                  <a:pt x="436" y="670"/>
                  <a:pt x="433" y="671"/>
                </a:cubicBezTo>
                <a:cubicBezTo>
                  <a:pt x="431" y="673"/>
                  <a:pt x="426" y="678"/>
                  <a:pt x="423" y="678"/>
                </a:cubicBezTo>
                <a:cubicBezTo>
                  <a:pt x="419" y="678"/>
                  <a:pt x="413" y="677"/>
                  <a:pt x="408" y="678"/>
                </a:cubicBezTo>
                <a:cubicBezTo>
                  <a:pt x="403" y="678"/>
                  <a:pt x="396" y="675"/>
                  <a:pt x="396" y="672"/>
                </a:cubicBezTo>
                <a:cubicBezTo>
                  <a:pt x="395" y="670"/>
                  <a:pt x="396" y="663"/>
                  <a:pt x="392" y="665"/>
                </a:cubicBezTo>
                <a:cubicBezTo>
                  <a:pt x="389" y="667"/>
                  <a:pt x="392" y="671"/>
                  <a:pt x="387" y="671"/>
                </a:cubicBezTo>
                <a:cubicBezTo>
                  <a:pt x="382" y="670"/>
                  <a:pt x="379" y="668"/>
                  <a:pt x="376" y="671"/>
                </a:cubicBezTo>
                <a:cubicBezTo>
                  <a:pt x="373" y="674"/>
                  <a:pt x="373" y="678"/>
                  <a:pt x="369" y="677"/>
                </a:cubicBezTo>
                <a:cubicBezTo>
                  <a:pt x="365" y="676"/>
                  <a:pt x="361" y="672"/>
                  <a:pt x="361" y="670"/>
                </a:cubicBezTo>
                <a:cubicBezTo>
                  <a:pt x="362" y="668"/>
                  <a:pt x="363" y="662"/>
                  <a:pt x="364" y="660"/>
                </a:cubicBezTo>
                <a:cubicBezTo>
                  <a:pt x="365" y="658"/>
                  <a:pt x="364" y="655"/>
                  <a:pt x="361" y="657"/>
                </a:cubicBezTo>
                <a:cubicBezTo>
                  <a:pt x="357" y="659"/>
                  <a:pt x="357" y="663"/>
                  <a:pt x="355" y="665"/>
                </a:cubicBezTo>
                <a:cubicBezTo>
                  <a:pt x="352" y="668"/>
                  <a:pt x="351" y="673"/>
                  <a:pt x="348" y="674"/>
                </a:cubicBezTo>
                <a:cubicBezTo>
                  <a:pt x="345" y="676"/>
                  <a:pt x="342" y="680"/>
                  <a:pt x="339" y="680"/>
                </a:cubicBezTo>
                <a:cubicBezTo>
                  <a:pt x="336" y="680"/>
                  <a:pt x="334" y="682"/>
                  <a:pt x="333" y="684"/>
                </a:cubicBezTo>
                <a:cubicBezTo>
                  <a:pt x="332" y="686"/>
                  <a:pt x="325" y="689"/>
                  <a:pt x="323" y="689"/>
                </a:cubicBezTo>
                <a:cubicBezTo>
                  <a:pt x="321" y="689"/>
                  <a:pt x="318" y="687"/>
                  <a:pt x="316" y="689"/>
                </a:cubicBezTo>
                <a:cubicBezTo>
                  <a:pt x="315" y="691"/>
                  <a:pt x="314" y="695"/>
                  <a:pt x="312" y="694"/>
                </a:cubicBezTo>
                <a:cubicBezTo>
                  <a:pt x="310" y="693"/>
                  <a:pt x="306" y="688"/>
                  <a:pt x="305" y="690"/>
                </a:cubicBezTo>
                <a:cubicBezTo>
                  <a:pt x="304" y="692"/>
                  <a:pt x="304" y="702"/>
                  <a:pt x="301" y="702"/>
                </a:cubicBezTo>
                <a:cubicBezTo>
                  <a:pt x="298" y="702"/>
                  <a:pt x="297" y="706"/>
                  <a:pt x="294" y="707"/>
                </a:cubicBezTo>
                <a:cubicBezTo>
                  <a:pt x="291" y="707"/>
                  <a:pt x="288" y="707"/>
                  <a:pt x="283" y="710"/>
                </a:cubicBezTo>
                <a:cubicBezTo>
                  <a:pt x="279" y="713"/>
                  <a:pt x="276" y="715"/>
                  <a:pt x="275" y="719"/>
                </a:cubicBezTo>
                <a:cubicBezTo>
                  <a:pt x="273" y="723"/>
                  <a:pt x="272" y="730"/>
                  <a:pt x="269" y="730"/>
                </a:cubicBezTo>
                <a:cubicBezTo>
                  <a:pt x="266" y="731"/>
                  <a:pt x="260" y="732"/>
                  <a:pt x="257" y="734"/>
                </a:cubicBezTo>
                <a:cubicBezTo>
                  <a:pt x="253" y="736"/>
                  <a:pt x="250" y="738"/>
                  <a:pt x="248" y="741"/>
                </a:cubicBezTo>
                <a:cubicBezTo>
                  <a:pt x="246" y="744"/>
                  <a:pt x="244" y="750"/>
                  <a:pt x="242" y="752"/>
                </a:cubicBezTo>
                <a:cubicBezTo>
                  <a:pt x="240" y="755"/>
                  <a:pt x="239" y="758"/>
                  <a:pt x="236" y="758"/>
                </a:cubicBezTo>
                <a:cubicBezTo>
                  <a:pt x="233" y="758"/>
                  <a:pt x="223" y="760"/>
                  <a:pt x="220" y="763"/>
                </a:cubicBezTo>
                <a:cubicBezTo>
                  <a:pt x="216" y="765"/>
                  <a:pt x="213" y="768"/>
                  <a:pt x="210" y="769"/>
                </a:cubicBezTo>
                <a:cubicBezTo>
                  <a:pt x="206" y="769"/>
                  <a:pt x="202" y="774"/>
                  <a:pt x="198" y="774"/>
                </a:cubicBezTo>
                <a:cubicBezTo>
                  <a:pt x="193" y="775"/>
                  <a:pt x="190" y="771"/>
                  <a:pt x="187" y="773"/>
                </a:cubicBezTo>
                <a:cubicBezTo>
                  <a:pt x="184" y="775"/>
                  <a:pt x="180" y="779"/>
                  <a:pt x="177" y="780"/>
                </a:cubicBezTo>
                <a:cubicBezTo>
                  <a:pt x="174" y="782"/>
                  <a:pt x="168" y="787"/>
                  <a:pt x="165" y="787"/>
                </a:cubicBezTo>
                <a:cubicBezTo>
                  <a:pt x="162" y="788"/>
                  <a:pt x="158" y="790"/>
                  <a:pt x="159" y="793"/>
                </a:cubicBezTo>
                <a:cubicBezTo>
                  <a:pt x="160" y="796"/>
                  <a:pt x="159" y="802"/>
                  <a:pt x="156" y="804"/>
                </a:cubicBezTo>
                <a:cubicBezTo>
                  <a:pt x="153" y="807"/>
                  <a:pt x="148" y="805"/>
                  <a:pt x="148" y="807"/>
                </a:cubicBezTo>
                <a:cubicBezTo>
                  <a:pt x="148" y="809"/>
                  <a:pt x="151" y="812"/>
                  <a:pt x="150" y="814"/>
                </a:cubicBezTo>
                <a:cubicBezTo>
                  <a:pt x="149" y="816"/>
                  <a:pt x="149" y="822"/>
                  <a:pt x="146" y="824"/>
                </a:cubicBezTo>
                <a:cubicBezTo>
                  <a:pt x="144" y="826"/>
                  <a:pt x="143" y="829"/>
                  <a:pt x="142" y="834"/>
                </a:cubicBezTo>
                <a:cubicBezTo>
                  <a:pt x="141" y="838"/>
                  <a:pt x="137" y="841"/>
                  <a:pt x="138" y="844"/>
                </a:cubicBezTo>
                <a:cubicBezTo>
                  <a:pt x="138" y="847"/>
                  <a:pt x="137" y="854"/>
                  <a:pt x="136" y="855"/>
                </a:cubicBezTo>
                <a:cubicBezTo>
                  <a:pt x="135" y="856"/>
                  <a:pt x="133" y="856"/>
                  <a:pt x="132" y="855"/>
                </a:cubicBezTo>
                <a:cubicBezTo>
                  <a:pt x="132" y="855"/>
                  <a:pt x="131" y="849"/>
                  <a:pt x="128" y="849"/>
                </a:cubicBezTo>
                <a:cubicBezTo>
                  <a:pt x="125" y="849"/>
                  <a:pt x="124" y="850"/>
                  <a:pt x="122" y="853"/>
                </a:cubicBezTo>
                <a:cubicBezTo>
                  <a:pt x="121" y="854"/>
                  <a:pt x="120" y="856"/>
                  <a:pt x="117" y="856"/>
                </a:cubicBezTo>
                <a:cubicBezTo>
                  <a:pt x="113" y="857"/>
                  <a:pt x="112" y="855"/>
                  <a:pt x="112" y="851"/>
                </a:cubicBezTo>
                <a:cubicBezTo>
                  <a:pt x="112" y="848"/>
                  <a:pt x="112" y="844"/>
                  <a:pt x="114" y="843"/>
                </a:cubicBezTo>
                <a:cubicBezTo>
                  <a:pt x="116" y="842"/>
                  <a:pt x="119" y="838"/>
                  <a:pt x="117" y="837"/>
                </a:cubicBezTo>
                <a:cubicBezTo>
                  <a:pt x="115" y="836"/>
                  <a:pt x="113" y="839"/>
                  <a:pt x="113" y="835"/>
                </a:cubicBezTo>
                <a:cubicBezTo>
                  <a:pt x="113" y="832"/>
                  <a:pt x="113" y="830"/>
                  <a:pt x="111" y="828"/>
                </a:cubicBezTo>
                <a:cubicBezTo>
                  <a:pt x="109" y="826"/>
                  <a:pt x="110" y="823"/>
                  <a:pt x="110" y="820"/>
                </a:cubicBezTo>
                <a:cubicBezTo>
                  <a:pt x="110" y="817"/>
                  <a:pt x="111" y="818"/>
                  <a:pt x="112" y="814"/>
                </a:cubicBezTo>
                <a:cubicBezTo>
                  <a:pt x="112" y="809"/>
                  <a:pt x="111" y="803"/>
                  <a:pt x="112" y="801"/>
                </a:cubicBezTo>
                <a:cubicBezTo>
                  <a:pt x="114" y="798"/>
                  <a:pt x="115" y="792"/>
                  <a:pt x="117" y="790"/>
                </a:cubicBezTo>
                <a:cubicBezTo>
                  <a:pt x="119" y="787"/>
                  <a:pt x="121" y="782"/>
                  <a:pt x="118" y="783"/>
                </a:cubicBezTo>
                <a:cubicBezTo>
                  <a:pt x="115" y="783"/>
                  <a:pt x="111" y="783"/>
                  <a:pt x="107" y="785"/>
                </a:cubicBezTo>
                <a:cubicBezTo>
                  <a:pt x="104" y="788"/>
                  <a:pt x="99" y="793"/>
                  <a:pt x="98" y="796"/>
                </a:cubicBezTo>
                <a:cubicBezTo>
                  <a:pt x="97" y="800"/>
                  <a:pt x="95" y="808"/>
                  <a:pt x="93" y="812"/>
                </a:cubicBezTo>
                <a:cubicBezTo>
                  <a:pt x="90" y="817"/>
                  <a:pt x="92" y="815"/>
                  <a:pt x="90" y="823"/>
                </a:cubicBezTo>
                <a:cubicBezTo>
                  <a:pt x="88" y="830"/>
                  <a:pt x="86" y="830"/>
                  <a:pt x="84" y="836"/>
                </a:cubicBezTo>
                <a:cubicBezTo>
                  <a:pt x="81" y="841"/>
                  <a:pt x="83" y="841"/>
                  <a:pt x="80" y="846"/>
                </a:cubicBezTo>
                <a:cubicBezTo>
                  <a:pt x="76" y="851"/>
                  <a:pt x="74" y="856"/>
                  <a:pt x="72" y="858"/>
                </a:cubicBezTo>
                <a:cubicBezTo>
                  <a:pt x="69" y="861"/>
                  <a:pt x="68" y="865"/>
                  <a:pt x="69" y="866"/>
                </a:cubicBezTo>
                <a:cubicBezTo>
                  <a:pt x="70" y="867"/>
                  <a:pt x="70" y="873"/>
                  <a:pt x="70" y="876"/>
                </a:cubicBezTo>
                <a:cubicBezTo>
                  <a:pt x="77" y="880"/>
                  <a:pt x="77" y="880"/>
                  <a:pt x="77" y="880"/>
                </a:cubicBezTo>
                <a:cubicBezTo>
                  <a:pt x="77" y="880"/>
                  <a:pt x="79" y="888"/>
                  <a:pt x="81" y="892"/>
                </a:cubicBezTo>
                <a:cubicBezTo>
                  <a:pt x="82" y="895"/>
                  <a:pt x="86" y="900"/>
                  <a:pt x="86" y="904"/>
                </a:cubicBezTo>
                <a:cubicBezTo>
                  <a:pt x="85" y="909"/>
                  <a:pt x="86" y="911"/>
                  <a:pt x="83" y="914"/>
                </a:cubicBezTo>
                <a:cubicBezTo>
                  <a:pt x="80" y="916"/>
                  <a:pt x="76" y="918"/>
                  <a:pt x="76" y="921"/>
                </a:cubicBezTo>
                <a:cubicBezTo>
                  <a:pt x="76" y="923"/>
                  <a:pt x="80" y="928"/>
                  <a:pt x="81" y="932"/>
                </a:cubicBezTo>
                <a:cubicBezTo>
                  <a:pt x="81" y="936"/>
                  <a:pt x="80" y="942"/>
                  <a:pt x="80" y="945"/>
                </a:cubicBezTo>
                <a:cubicBezTo>
                  <a:pt x="80" y="949"/>
                  <a:pt x="81" y="949"/>
                  <a:pt x="79" y="954"/>
                </a:cubicBezTo>
                <a:cubicBezTo>
                  <a:pt x="78" y="959"/>
                  <a:pt x="77" y="963"/>
                  <a:pt x="73" y="964"/>
                </a:cubicBezTo>
                <a:cubicBezTo>
                  <a:pt x="69" y="965"/>
                  <a:pt x="66" y="964"/>
                  <a:pt x="63" y="968"/>
                </a:cubicBezTo>
                <a:cubicBezTo>
                  <a:pt x="61" y="972"/>
                  <a:pt x="59" y="974"/>
                  <a:pt x="59" y="978"/>
                </a:cubicBezTo>
                <a:cubicBezTo>
                  <a:pt x="59" y="982"/>
                  <a:pt x="58" y="987"/>
                  <a:pt x="55" y="991"/>
                </a:cubicBezTo>
                <a:cubicBezTo>
                  <a:pt x="53" y="995"/>
                  <a:pt x="49" y="998"/>
                  <a:pt x="50" y="1001"/>
                </a:cubicBezTo>
                <a:cubicBezTo>
                  <a:pt x="51" y="1003"/>
                  <a:pt x="52" y="1008"/>
                  <a:pt x="50" y="1009"/>
                </a:cubicBezTo>
                <a:cubicBezTo>
                  <a:pt x="48" y="1010"/>
                  <a:pt x="45" y="1012"/>
                  <a:pt x="46" y="1015"/>
                </a:cubicBezTo>
                <a:cubicBezTo>
                  <a:pt x="47" y="1017"/>
                  <a:pt x="49" y="1019"/>
                  <a:pt x="49" y="1022"/>
                </a:cubicBezTo>
                <a:cubicBezTo>
                  <a:pt x="49" y="1025"/>
                  <a:pt x="45" y="1027"/>
                  <a:pt x="45" y="1029"/>
                </a:cubicBezTo>
                <a:cubicBezTo>
                  <a:pt x="45" y="1031"/>
                  <a:pt x="46" y="1041"/>
                  <a:pt x="46" y="1044"/>
                </a:cubicBezTo>
                <a:cubicBezTo>
                  <a:pt x="45" y="1047"/>
                  <a:pt x="43" y="1053"/>
                  <a:pt x="45" y="1056"/>
                </a:cubicBezTo>
                <a:cubicBezTo>
                  <a:pt x="47" y="1058"/>
                  <a:pt x="49" y="1061"/>
                  <a:pt x="51" y="1063"/>
                </a:cubicBezTo>
                <a:cubicBezTo>
                  <a:pt x="54" y="1065"/>
                  <a:pt x="59" y="1072"/>
                  <a:pt x="61" y="1076"/>
                </a:cubicBezTo>
                <a:cubicBezTo>
                  <a:pt x="64" y="1079"/>
                  <a:pt x="69" y="1079"/>
                  <a:pt x="67" y="1084"/>
                </a:cubicBezTo>
                <a:cubicBezTo>
                  <a:pt x="65" y="1089"/>
                  <a:pt x="64" y="1091"/>
                  <a:pt x="64" y="1094"/>
                </a:cubicBezTo>
                <a:cubicBezTo>
                  <a:pt x="64" y="1097"/>
                  <a:pt x="64" y="1099"/>
                  <a:pt x="67" y="1099"/>
                </a:cubicBezTo>
                <a:cubicBezTo>
                  <a:pt x="70" y="1099"/>
                  <a:pt x="73" y="1102"/>
                  <a:pt x="71" y="1105"/>
                </a:cubicBezTo>
                <a:cubicBezTo>
                  <a:pt x="70" y="1108"/>
                  <a:pt x="65" y="1108"/>
                  <a:pt x="67" y="1111"/>
                </a:cubicBezTo>
                <a:cubicBezTo>
                  <a:pt x="69" y="1114"/>
                  <a:pt x="70" y="1124"/>
                  <a:pt x="73" y="1123"/>
                </a:cubicBezTo>
                <a:cubicBezTo>
                  <a:pt x="76" y="1123"/>
                  <a:pt x="80" y="1122"/>
                  <a:pt x="82" y="1124"/>
                </a:cubicBezTo>
                <a:cubicBezTo>
                  <a:pt x="84" y="1127"/>
                  <a:pt x="86" y="1138"/>
                  <a:pt x="89" y="1143"/>
                </a:cubicBezTo>
                <a:cubicBezTo>
                  <a:pt x="92" y="1148"/>
                  <a:pt x="96" y="1155"/>
                  <a:pt x="98" y="1159"/>
                </a:cubicBezTo>
                <a:cubicBezTo>
                  <a:pt x="101" y="1162"/>
                  <a:pt x="102" y="1168"/>
                  <a:pt x="105" y="1171"/>
                </a:cubicBezTo>
                <a:cubicBezTo>
                  <a:pt x="108" y="1174"/>
                  <a:pt x="113" y="1180"/>
                  <a:pt x="114" y="1183"/>
                </a:cubicBezTo>
                <a:cubicBezTo>
                  <a:pt x="115" y="1185"/>
                  <a:pt x="113" y="1189"/>
                  <a:pt x="116" y="1189"/>
                </a:cubicBezTo>
                <a:cubicBezTo>
                  <a:pt x="119" y="1190"/>
                  <a:pt x="126" y="1195"/>
                  <a:pt x="126" y="1196"/>
                </a:cubicBezTo>
                <a:cubicBezTo>
                  <a:pt x="125" y="1198"/>
                  <a:pt x="121" y="1200"/>
                  <a:pt x="123" y="1202"/>
                </a:cubicBezTo>
                <a:cubicBezTo>
                  <a:pt x="124" y="1204"/>
                  <a:pt x="127" y="1210"/>
                  <a:pt x="123" y="1210"/>
                </a:cubicBezTo>
                <a:cubicBezTo>
                  <a:pt x="120" y="1210"/>
                  <a:pt x="116" y="1207"/>
                  <a:pt x="117" y="1209"/>
                </a:cubicBezTo>
                <a:cubicBezTo>
                  <a:pt x="118" y="1212"/>
                  <a:pt x="120" y="1211"/>
                  <a:pt x="121" y="1216"/>
                </a:cubicBezTo>
                <a:cubicBezTo>
                  <a:pt x="122" y="1221"/>
                  <a:pt x="119" y="1225"/>
                  <a:pt x="119" y="1227"/>
                </a:cubicBezTo>
                <a:cubicBezTo>
                  <a:pt x="118" y="1230"/>
                  <a:pt x="115" y="1236"/>
                  <a:pt x="118" y="1237"/>
                </a:cubicBezTo>
                <a:cubicBezTo>
                  <a:pt x="121" y="1239"/>
                  <a:pt x="126" y="1246"/>
                  <a:pt x="123" y="1248"/>
                </a:cubicBezTo>
                <a:cubicBezTo>
                  <a:pt x="120" y="1250"/>
                  <a:pt x="115" y="1249"/>
                  <a:pt x="114" y="1252"/>
                </a:cubicBezTo>
                <a:cubicBezTo>
                  <a:pt x="113" y="1255"/>
                  <a:pt x="110" y="1259"/>
                  <a:pt x="108" y="1257"/>
                </a:cubicBezTo>
                <a:cubicBezTo>
                  <a:pt x="107" y="1254"/>
                  <a:pt x="98" y="1242"/>
                  <a:pt x="98" y="1242"/>
                </a:cubicBezTo>
                <a:cubicBezTo>
                  <a:pt x="99" y="1236"/>
                  <a:pt x="96" y="1231"/>
                  <a:pt x="96" y="1227"/>
                </a:cubicBezTo>
                <a:cubicBezTo>
                  <a:pt x="97" y="1222"/>
                  <a:pt x="92" y="1220"/>
                  <a:pt x="93" y="1218"/>
                </a:cubicBezTo>
                <a:cubicBezTo>
                  <a:pt x="94" y="1215"/>
                  <a:pt x="97" y="1209"/>
                  <a:pt x="94" y="1208"/>
                </a:cubicBezTo>
                <a:cubicBezTo>
                  <a:pt x="90" y="1208"/>
                  <a:pt x="85" y="1204"/>
                  <a:pt x="86" y="1207"/>
                </a:cubicBezTo>
                <a:cubicBezTo>
                  <a:pt x="88" y="1210"/>
                  <a:pt x="89" y="1213"/>
                  <a:pt x="89" y="1216"/>
                </a:cubicBezTo>
                <a:cubicBezTo>
                  <a:pt x="88" y="1220"/>
                  <a:pt x="88" y="1223"/>
                  <a:pt x="86" y="1227"/>
                </a:cubicBezTo>
                <a:cubicBezTo>
                  <a:pt x="84" y="1230"/>
                  <a:pt x="82" y="1232"/>
                  <a:pt x="82" y="1235"/>
                </a:cubicBezTo>
                <a:cubicBezTo>
                  <a:pt x="82" y="1239"/>
                  <a:pt x="84" y="1238"/>
                  <a:pt x="86" y="1240"/>
                </a:cubicBezTo>
                <a:cubicBezTo>
                  <a:pt x="89" y="1241"/>
                  <a:pt x="90" y="1244"/>
                  <a:pt x="91" y="1249"/>
                </a:cubicBezTo>
                <a:cubicBezTo>
                  <a:pt x="92" y="1253"/>
                  <a:pt x="93" y="1257"/>
                  <a:pt x="92" y="1259"/>
                </a:cubicBezTo>
                <a:cubicBezTo>
                  <a:pt x="90" y="1261"/>
                  <a:pt x="92" y="1262"/>
                  <a:pt x="88" y="1265"/>
                </a:cubicBezTo>
                <a:cubicBezTo>
                  <a:pt x="83" y="1268"/>
                  <a:pt x="86" y="1270"/>
                  <a:pt x="80" y="1270"/>
                </a:cubicBezTo>
                <a:cubicBezTo>
                  <a:pt x="75" y="1271"/>
                  <a:pt x="73" y="1274"/>
                  <a:pt x="71" y="1272"/>
                </a:cubicBezTo>
                <a:cubicBezTo>
                  <a:pt x="69" y="1269"/>
                  <a:pt x="70" y="1260"/>
                  <a:pt x="68" y="1260"/>
                </a:cubicBezTo>
                <a:cubicBezTo>
                  <a:pt x="65" y="1260"/>
                  <a:pt x="63" y="1265"/>
                  <a:pt x="63" y="1262"/>
                </a:cubicBezTo>
                <a:cubicBezTo>
                  <a:pt x="63" y="1260"/>
                  <a:pt x="62" y="1250"/>
                  <a:pt x="60" y="1248"/>
                </a:cubicBezTo>
                <a:cubicBezTo>
                  <a:pt x="59" y="1246"/>
                  <a:pt x="58" y="1239"/>
                  <a:pt x="56" y="1240"/>
                </a:cubicBezTo>
                <a:cubicBezTo>
                  <a:pt x="54" y="1241"/>
                  <a:pt x="48" y="1235"/>
                  <a:pt x="49" y="1231"/>
                </a:cubicBezTo>
                <a:cubicBezTo>
                  <a:pt x="50" y="1228"/>
                  <a:pt x="49" y="1223"/>
                  <a:pt x="47" y="1222"/>
                </a:cubicBezTo>
                <a:cubicBezTo>
                  <a:pt x="45" y="1222"/>
                  <a:pt x="42" y="1211"/>
                  <a:pt x="40" y="1212"/>
                </a:cubicBezTo>
                <a:cubicBezTo>
                  <a:pt x="38" y="1213"/>
                  <a:pt x="42" y="1230"/>
                  <a:pt x="39" y="1230"/>
                </a:cubicBezTo>
                <a:cubicBezTo>
                  <a:pt x="35" y="1230"/>
                  <a:pt x="34" y="1229"/>
                  <a:pt x="31" y="1227"/>
                </a:cubicBezTo>
                <a:cubicBezTo>
                  <a:pt x="28" y="1224"/>
                  <a:pt x="32" y="1215"/>
                  <a:pt x="29" y="1213"/>
                </a:cubicBezTo>
                <a:cubicBezTo>
                  <a:pt x="27" y="1210"/>
                  <a:pt x="20" y="1208"/>
                  <a:pt x="21" y="1204"/>
                </a:cubicBezTo>
                <a:cubicBezTo>
                  <a:pt x="22" y="1200"/>
                  <a:pt x="22" y="1198"/>
                  <a:pt x="22" y="1195"/>
                </a:cubicBezTo>
                <a:cubicBezTo>
                  <a:pt x="21" y="1192"/>
                  <a:pt x="15" y="1181"/>
                  <a:pt x="15" y="1178"/>
                </a:cubicBezTo>
                <a:cubicBezTo>
                  <a:pt x="15" y="1178"/>
                  <a:pt x="12" y="1169"/>
                  <a:pt x="12" y="1165"/>
                </a:cubicBezTo>
                <a:cubicBezTo>
                  <a:pt x="12" y="1161"/>
                  <a:pt x="9" y="1157"/>
                  <a:pt x="7" y="1157"/>
                </a:cubicBezTo>
                <a:cubicBezTo>
                  <a:pt x="6" y="1158"/>
                  <a:pt x="2" y="1163"/>
                  <a:pt x="1" y="1165"/>
                </a:cubicBezTo>
                <a:cubicBezTo>
                  <a:pt x="0" y="1168"/>
                  <a:pt x="0" y="1173"/>
                  <a:pt x="2" y="1175"/>
                </a:cubicBezTo>
                <a:cubicBezTo>
                  <a:pt x="3" y="1177"/>
                  <a:pt x="5" y="1181"/>
                  <a:pt x="4" y="1185"/>
                </a:cubicBezTo>
                <a:cubicBezTo>
                  <a:pt x="4" y="1190"/>
                  <a:pt x="5" y="1193"/>
                  <a:pt x="8" y="1194"/>
                </a:cubicBezTo>
                <a:cubicBezTo>
                  <a:pt x="10" y="1195"/>
                  <a:pt x="13" y="1202"/>
                  <a:pt x="14" y="1205"/>
                </a:cubicBezTo>
                <a:cubicBezTo>
                  <a:pt x="15" y="1208"/>
                  <a:pt x="19" y="1212"/>
                  <a:pt x="21" y="1214"/>
                </a:cubicBezTo>
                <a:cubicBezTo>
                  <a:pt x="24" y="1217"/>
                  <a:pt x="26" y="1223"/>
                  <a:pt x="24" y="1225"/>
                </a:cubicBezTo>
                <a:cubicBezTo>
                  <a:pt x="22" y="1227"/>
                  <a:pt x="26" y="1232"/>
                  <a:pt x="30" y="1233"/>
                </a:cubicBezTo>
                <a:cubicBezTo>
                  <a:pt x="33" y="1234"/>
                  <a:pt x="35" y="1238"/>
                  <a:pt x="36" y="1241"/>
                </a:cubicBezTo>
                <a:cubicBezTo>
                  <a:pt x="38" y="1243"/>
                  <a:pt x="37" y="1249"/>
                  <a:pt x="37" y="1251"/>
                </a:cubicBezTo>
                <a:cubicBezTo>
                  <a:pt x="37" y="1254"/>
                  <a:pt x="38" y="1255"/>
                  <a:pt x="41" y="1257"/>
                </a:cubicBezTo>
                <a:cubicBezTo>
                  <a:pt x="43" y="1260"/>
                  <a:pt x="63" y="1276"/>
                  <a:pt x="68" y="1285"/>
                </a:cubicBezTo>
                <a:cubicBezTo>
                  <a:pt x="74" y="1294"/>
                  <a:pt x="91" y="1326"/>
                  <a:pt x="96" y="1332"/>
                </a:cubicBezTo>
                <a:cubicBezTo>
                  <a:pt x="100" y="1338"/>
                  <a:pt x="107" y="1354"/>
                  <a:pt x="109" y="1362"/>
                </a:cubicBezTo>
                <a:cubicBezTo>
                  <a:pt x="112" y="1369"/>
                  <a:pt x="116" y="1381"/>
                  <a:pt x="115" y="1385"/>
                </a:cubicBezTo>
                <a:cubicBezTo>
                  <a:pt x="115" y="1389"/>
                  <a:pt x="111" y="1395"/>
                  <a:pt x="111" y="1397"/>
                </a:cubicBezTo>
                <a:cubicBezTo>
                  <a:pt x="110" y="1400"/>
                  <a:pt x="110" y="1406"/>
                  <a:pt x="111" y="1409"/>
                </a:cubicBezTo>
                <a:cubicBezTo>
                  <a:pt x="113" y="1412"/>
                  <a:pt x="115" y="1415"/>
                  <a:pt x="115" y="1419"/>
                </a:cubicBezTo>
                <a:cubicBezTo>
                  <a:pt x="115" y="1424"/>
                  <a:pt x="116" y="1427"/>
                  <a:pt x="116" y="1431"/>
                </a:cubicBezTo>
                <a:cubicBezTo>
                  <a:pt x="117" y="1435"/>
                  <a:pt x="123" y="1437"/>
                  <a:pt x="125" y="1439"/>
                </a:cubicBezTo>
                <a:cubicBezTo>
                  <a:pt x="128" y="1440"/>
                  <a:pt x="132" y="1444"/>
                  <a:pt x="133" y="1446"/>
                </a:cubicBezTo>
                <a:cubicBezTo>
                  <a:pt x="134" y="1448"/>
                  <a:pt x="137" y="1453"/>
                  <a:pt x="139" y="1456"/>
                </a:cubicBezTo>
                <a:cubicBezTo>
                  <a:pt x="141" y="1459"/>
                  <a:pt x="144" y="1466"/>
                  <a:pt x="147" y="1468"/>
                </a:cubicBezTo>
                <a:cubicBezTo>
                  <a:pt x="151" y="1471"/>
                  <a:pt x="151" y="1478"/>
                  <a:pt x="154" y="1481"/>
                </a:cubicBezTo>
                <a:cubicBezTo>
                  <a:pt x="156" y="1485"/>
                  <a:pt x="159" y="1491"/>
                  <a:pt x="158" y="1496"/>
                </a:cubicBezTo>
                <a:cubicBezTo>
                  <a:pt x="157" y="1500"/>
                  <a:pt x="155" y="1502"/>
                  <a:pt x="156" y="1504"/>
                </a:cubicBezTo>
                <a:cubicBezTo>
                  <a:pt x="158" y="1506"/>
                  <a:pt x="161" y="1515"/>
                  <a:pt x="163" y="1516"/>
                </a:cubicBezTo>
                <a:cubicBezTo>
                  <a:pt x="165" y="1517"/>
                  <a:pt x="173" y="1524"/>
                  <a:pt x="176" y="1528"/>
                </a:cubicBezTo>
                <a:cubicBezTo>
                  <a:pt x="179" y="1531"/>
                  <a:pt x="182" y="1546"/>
                  <a:pt x="185" y="1549"/>
                </a:cubicBezTo>
                <a:cubicBezTo>
                  <a:pt x="188" y="1553"/>
                  <a:pt x="189" y="1566"/>
                  <a:pt x="190" y="1568"/>
                </a:cubicBezTo>
                <a:cubicBezTo>
                  <a:pt x="191" y="1571"/>
                  <a:pt x="193" y="1575"/>
                  <a:pt x="192" y="1578"/>
                </a:cubicBezTo>
                <a:cubicBezTo>
                  <a:pt x="191" y="1582"/>
                  <a:pt x="189" y="1588"/>
                  <a:pt x="189" y="1591"/>
                </a:cubicBezTo>
                <a:cubicBezTo>
                  <a:pt x="189" y="1594"/>
                  <a:pt x="189" y="1600"/>
                  <a:pt x="188" y="1605"/>
                </a:cubicBezTo>
                <a:cubicBezTo>
                  <a:pt x="188" y="1611"/>
                  <a:pt x="192" y="1611"/>
                  <a:pt x="191" y="1617"/>
                </a:cubicBezTo>
                <a:cubicBezTo>
                  <a:pt x="190" y="1623"/>
                  <a:pt x="188" y="1628"/>
                  <a:pt x="188" y="1632"/>
                </a:cubicBezTo>
                <a:cubicBezTo>
                  <a:pt x="188" y="1636"/>
                  <a:pt x="195" y="1637"/>
                  <a:pt x="194" y="1642"/>
                </a:cubicBezTo>
                <a:cubicBezTo>
                  <a:pt x="194" y="1647"/>
                  <a:pt x="193" y="1651"/>
                  <a:pt x="193" y="1653"/>
                </a:cubicBezTo>
                <a:cubicBezTo>
                  <a:pt x="193" y="1656"/>
                  <a:pt x="197" y="1653"/>
                  <a:pt x="197" y="1659"/>
                </a:cubicBezTo>
                <a:cubicBezTo>
                  <a:pt x="197" y="1666"/>
                  <a:pt x="195" y="1668"/>
                  <a:pt x="197" y="1670"/>
                </a:cubicBezTo>
                <a:cubicBezTo>
                  <a:pt x="198" y="1672"/>
                  <a:pt x="199" y="1678"/>
                  <a:pt x="199" y="1682"/>
                </a:cubicBezTo>
                <a:cubicBezTo>
                  <a:pt x="199" y="1687"/>
                  <a:pt x="201" y="1691"/>
                  <a:pt x="202" y="1694"/>
                </a:cubicBezTo>
                <a:cubicBezTo>
                  <a:pt x="203" y="1697"/>
                  <a:pt x="205" y="1702"/>
                  <a:pt x="207" y="1704"/>
                </a:cubicBezTo>
                <a:cubicBezTo>
                  <a:pt x="208" y="1706"/>
                  <a:pt x="210" y="1709"/>
                  <a:pt x="210" y="1715"/>
                </a:cubicBezTo>
                <a:cubicBezTo>
                  <a:pt x="211" y="1720"/>
                  <a:pt x="219" y="1724"/>
                  <a:pt x="219" y="1729"/>
                </a:cubicBezTo>
                <a:cubicBezTo>
                  <a:pt x="220" y="1734"/>
                  <a:pt x="224" y="1743"/>
                  <a:pt x="228" y="1749"/>
                </a:cubicBezTo>
                <a:cubicBezTo>
                  <a:pt x="231" y="1755"/>
                  <a:pt x="235" y="1767"/>
                  <a:pt x="238" y="1771"/>
                </a:cubicBezTo>
                <a:cubicBezTo>
                  <a:pt x="240" y="1776"/>
                  <a:pt x="244" y="1787"/>
                  <a:pt x="247" y="1792"/>
                </a:cubicBezTo>
                <a:cubicBezTo>
                  <a:pt x="251" y="1798"/>
                  <a:pt x="256" y="1803"/>
                  <a:pt x="259" y="1811"/>
                </a:cubicBezTo>
                <a:cubicBezTo>
                  <a:pt x="261" y="1820"/>
                  <a:pt x="258" y="1828"/>
                  <a:pt x="261" y="1837"/>
                </a:cubicBezTo>
                <a:cubicBezTo>
                  <a:pt x="263" y="1847"/>
                  <a:pt x="264" y="1856"/>
                  <a:pt x="265" y="1860"/>
                </a:cubicBezTo>
                <a:cubicBezTo>
                  <a:pt x="265" y="1865"/>
                  <a:pt x="263" y="1870"/>
                  <a:pt x="262" y="1873"/>
                </a:cubicBezTo>
                <a:cubicBezTo>
                  <a:pt x="262" y="1876"/>
                  <a:pt x="255" y="1869"/>
                  <a:pt x="255" y="1871"/>
                </a:cubicBezTo>
                <a:cubicBezTo>
                  <a:pt x="255" y="1873"/>
                  <a:pt x="258" y="1875"/>
                  <a:pt x="261" y="1880"/>
                </a:cubicBezTo>
                <a:cubicBezTo>
                  <a:pt x="263" y="1885"/>
                  <a:pt x="266" y="1891"/>
                  <a:pt x="263" y="1896"/>
                </a:cubicBezTo>
                <a:cubicBezTo>
                  <a:pt x="260" y="1900"/>
                  <a:pt x="257" y="1900"/>
                  <a:pt x="256" y="1905"/>
                </a:cubicBezTo>
                <a:cubicBezTo>
                  <a:pt x="255" y="1910"/>
                  <a:pt x="265" y="1909"/>
                  <a:pt x="264" y="1913"/>
                </a:cubicBezTo>
                <a:cubicBezTo>
                  <a:pt x="263" y="1918"/>
                  <a:pt x="253" y="1914"/>
                  <a:pt x="257" y="1920"/>
                </a:cubicBezTo>
                <a:cubicBezTo>
                  <a:pt x="261" y="1926"/>
                  <a:pt x="259" y="1936"/>
                  <a:pt x="255" y="1930"/>
                </a:cubicBezTo>
                <a:cubicBezTo>
                  <a:pt x="252" y="1924"/>
                  <a:pt x="246" y="1910"/>
                  <a:pt x="247" y="1918"/>
                </a:cubicBezTo>
                <a:cubicBezTo>
                  <a:pt x="247" y="1926"/>
                  <a:pt x="251" y="1936"/>
                  <a:pt x="253" y="1942"/>
                </a:cubicBezTo>
                <a:cubicBezTo>
                  <a:pt x="256" y="1948"/>
                  <a:pt x="253" y="1956"/>
                  <a:pt x="255" y="1961"/>
                </a:cubicBezTo>
                <a:cubicBezTo>
                  <a:pt x="258" y="1965"/>
                  <a:pt x="253" y="1971"/>
                  <a:pt x="256" y="1974"/>
                </a:cubicBezTo>
                <a:cubicBezTo>
                  <a:pt x="256" y="1974"/>
                  <a:pt x="262" y="1976"/>
                  <a:pt x="261" y="1983"/>
                </a:cubicBezTo>
                <a:cubicBezTo>
                  <a:pt x="261" y="1989"/>
                  <a:pt x="258" y="1984"/>
                  <a:pt x="255" y="1987"/>
                </a:cubicBezTo>
                <a:cubicBezTo>
                  <a:pt x="252" y="1990"/>
                  <a:pt x="250" y="1997"/>
                  <a:pt x="247" y="2003"/>
                </a:cubicBezTo>
                <a:cubicBezTo>
                  <a:pt x="244" y="2009"/>
                  <a:pt x="237" y="2022"/>
                  <a:pt x="232" y="2024"/>
                </a:cubicBezTo>
                <a:cubicBezTo>
                  <a:pt x="226" y="2027"/>
                  <a:pt x="221" y="2029"/>
                  <a:pt x="215" y="2027"/>
                </a:cubicBezTo>
                <a:cubicBezTo>
                  <a:pt x="209" y="2025"/>
                  <a:pt x="203" y="2020"/>
                  <a:pt x="200" y="2016"/>
                </a:cubicBezTo>
                <a:cubicBezTo>
                  <a:pt x="197" y="2012"/>
                  <a:pt x="190" y="2008"/>
                  <a:pt x="191" y="2011"/>
                </a:cubicBezTo>
                <a:cubicBezTo>
                  <a:pt x="191" y="2014"/>
                  <a:pt x="198" y="2020"/>
                  <a:pt x="194" y="2024"/>
                </a:cubicBezTo>
                <a:cubicBezTo>
                  <a:pt x="191" y="2027"/>
                  <a:pt x="187" y="2029"/>
                  <a:pt x="189" y="2033"/>
                </a:cubicBezTo>
                <a:cubicBezTo>
                  <a:pt x="189" y="2033"/>
                  <a:pt x="196" y="2041"/>
                  <a:pt x="193" y="2044"/>
                </a:cubicBezTo>
                <a:cubicBezTo>
                  <a:pt x="190" y="2048"/>
                  <a:pt x="189" y="2054"/>
                  <a:pt x="189" y="2054"/>
                </a:cubicBezTo>
                <a:cubicBezTo>
                  <a:pt x="189" y="2054"/>
                  <a:pt x="195" y="2064"/>
                  <a:pt x="192" y="2070"/>
                </a:cubicBezTo>
                <a:cubicBezTo>
                  <a:pt x="190" y="2076"/>
                  <a:pt x="188" y="2079"/>
                  <a:pt x="191" y="2081"/>
                </a:cubicBezTo>
                <a:cubicBezTo>
                  <a:pt x="191" y="2081"/>
                  <a:pt x="195" y="2090"/>
                  <a:pt x="195" y="2093"/>
                </a:cubicBezTo>
                <a:cubicBezTo>
                  <a:pt x="195" y="2097"/>
                  <a:pt x="201" y="2103"/>
                  <a:pt x="203" y="2105"/>
                </a:cubicBezTo>
                <a:cubicBezTo>
                  <a:pt x="204" y="2107"/>
                  <a:pt x="206" y="2107"/>
                  <a:pt x="209" y="2106"/>
                </a:cubicBezTo>
                <a:cubicBezTo>
                  <a:pt x="211" y="2104"/>
                  <a:pt x="217" y="2100"/>
                  <a:pt x="221" y="2101"/>
                </a:cubicBezTo>
                <a:cubicBezTo>
                  <a:pt x="224" y="2103"/>
                  <a:pt x="238" y="2107"/>
                  <a:pt x="240" y="2111"/>
                </a:cubicBezTo>
                <a:cubicBezTo>
                  <a:pt x="242" y="2115"/>
                  <a:pt x="247" y="2116"/>
                  <a:pt x="251" y="2116"/>
                </a:cubicBezTo>
                <a:cubicBezTo>
                  <a:pt x="255" y="2117"/>
                  <a:pt x="266" y="2130"/>
                  <a:pt x="272" y="2136"/>
                </a:cubicBezTo>
                <a:cubicBezTo>
                  <a:pt x="277" y="2141"/>
                  <a:pt x="282" y="2149"/>
                  <a:pt x="283" y="2152"/>
                </a:cubicBezTo>
                <a:cubicBezTo>
                  <a:pt x="284" y="2156"/>
                  <a:pt x="284" y="2159"/>
                  <a:pt x="287" y="2160"/>
                </a:cubicBezTo>
                <a:cubicBezTo>
                  <a:pt x="289" y="2161"/>
                  <a:pt x="301" y="2163"/>
                  <a:pt x="307" y="2165"/>
                </a:cubicBezTo>
                <a:cubicBezTo>
                  <a:pt x="313" y="2167"/>
                  <a:pt x="318" y="2174"/>
                  <a:pt x="320" y="2173"/>
                </a:cubicBezTo>
                <a:cubicBezTo>
                  <a:pt x="322" y="2171"/>
                  <a:pt x="319" y="2165"/>
                  <a:pt x="321" y="2164"/>
                </a:cubicBezTo>
                <a:cubicBezTo>
                  <a:pt x="321" y="2164"/>
                  <a:pt x="337" y="2168"/>
                  <a:pt x="335" y="2171"/>
                </a:cubicBezTo>
                <a:cubicBezTo>
                  <a:pt x="335" y="2171"/>
                  <a:pt x="325" y="2168"/>
                  <a:pt x="326" y="2173"/>
                </a:cubicBezTo>
                <a:cubicBezTo>
                  <a:pt x="326" y="2177"/>
                  <a:pt x="329" y="2180"/>
                  <a:pt x="334" y="2181"/>
                </a:cubicBezTo>
                <a:cubicBezTo>
                  <a:pt x="339" y="2181"/>
                  <a:pt x="343" y="2184"/>
                  <a:pt x="345" y="2184"/>
                </a:cubicBezTo>
                <a:cubicBezTo>
                  <a:pt x="346" y="2185"/>
                  <a:pt x="351" y="2181"/>
                  <a:pt x="354" y="2181"/>
                </a:cubicBezTo>
                <a:cubicBezTo>
                  <a:pt x="358" y="2180"/>
                  <a:pt x="363" y="2180"/>
                  <a:pt x="366" y="2183"/>
                </a:cubicBezTo>
                <a:cubicBezTo>
                  <a:pt x="368" y="2185"/>
                  <a:pt x="373" y="2186"/>
                  <a:pt x="375" y="2183"/>
                </a:cubicBezTo>
                <a:cubicBezTo>
                  <a:pt x="377" y="2180"/>
                  <a:pt x="384" y="2180"/>
                  <a:pt x="386" y="2182"/>
                </a:cubicBezTo>
                <a:cubicBezTo>
                  <a:pt x="389" y="2184"/>
                  <a:pt x="395" y="2184"/>
                  <a:pt x="395" y="2184"/>
                </a:cubicBezTo>
                <a:cubicBezTo>
                  <a:pt x="395" y="2184"/>
                  <a:pt x="400" y="2176"/>
                  <a:pt x="402" y="2179"/>
                </a:cubicBezTo>
                <a:cubicBezTo>
                  <a:pt x="404" y="2182"/>
                  <a:pt x="412" y="2178"/>
                  <a:pt x="414" y="2181"/>
                </a:cubicBezTo>
                <a:cubicBezTo>
                  <a:pt x="417" y="2184"/>
                  <a:pt x="424" y="2187"/>
                  <a:pt x="426" y="2189"/>
                </a:cubicBezTo>
                <a:cubicBezTo>
                  <a:pt x="429" y="2190"/>
                  <a:pt x="434" y="2196"/>
                  <a:pt x="437" y="2195"/>
                </a:cubicBezTo>
                <a:cubicBezTo>
                  <a:pt x="439" y="2193"/>
                  <a:pt x="439" y="2181"/>
                  <a:pt x="441" y="2183"/>
                </a:cubicBezTo>
                <a:cubicBezTo>
                  <a:pt x="444" y="2184"/>
                  <a:pt x="450" y="2185"/>
                  <a:pt x="453" y="2187"/>
                </a:cubicBezTo>
                <a:cubicBezTo>
                  <a:pt x="456" y="2189"/>
                  <a:pt x="460" y="2194"/>
                  <a:pt x="463" y="2191"/>
                </a:cubicBezTo>
                <a:cubicBezTo>
                  <a:pt x="466" y="2188"/>
                  <a:pt x="462" y="2180"/>
                  <a:pt x="465" y="2180"/>
                </a:cubicBezTo>
                <a:cubicBezTo>
                  <a:pt x="468" y="2179"/>
                  <a:pt x="473" y="2180"/>
                  <a:pt x="477" y="2180"/>
                </a:cubicBezTo>
                <a:cubicBezTo>
                  <a:pt x="480" y="2179"/>
                  <a:pt x="483" y="2179"/>
                  <a:pt x="487" y="2180"/>
                </a:cubicBezTo>
                <a:cubicBezTo>
                  <a:pt x="491" y="2180"/>
                  <a:pt x="487" y="2175"/>
                  <a:pt x="491" y="2173"/>
                </a:cubicBezTo>
                <a:cubicBezTo>
                  <a:pt x="494" y="2170"/>
                  <a:pt x="508" y="2171"/>
                  <a:pt x="509" y="2168"/>
                </a:cubicBezTo>
                <a:cubicBezTo>
                  <a:pt x="511" y="2164"/>
                  <a:pt x="508" y="2158"/>
                  <a:pt x="510" y="2155"/>
                </a:cubicBezTo>
                <a:cubicBezTo>
                  <a:pt x="512" y="2152"/>
                  <a:pt x="515" y="2148"/>
                  <a:pt x="518" y="2147"/>
                </a:cubicBezTo>
                <a:cubicBezTo>
                  <a:pt x="521" y="2146"/>
                  <a:pt x="540" y="2142"/>
                  <a:pt x="542" y="2137"/>
                </a:cubicBezTo>
                <a:cubicBezTo>
                  <a:pt x="543" y="2131"/>
                  <a:pt x="540" y="2127"/>
                  <a:pt x="543" y="2126"/>
                </a:cubicBezTo>
                <a:cubicBezTo>
                  <a:pt x="545" y="2125"/>
                  <a:pt x="553" y="2121"/>
                  <a:pt x="553" y="2121"/>
                </a:cubicBezTo>
                <a:cubicBezTo>
                  <a:pt x="553" y="2121"/>
                  <a:pt x="552" y="2116"/>
                  <a:pt x="558" y="2116"/>
                </a:cubicBezTo>
                <a:cubicBezTo>
                  <a:pt x="565" y="2116"/>
                  <a:pt x="565" y="2116"/>
                  <a:pt x="565" y="2116"/>
                </a:cubicBezTo>
                <a:cubicBezTo>
                  <a:pt x="565" y="2116"/>
                  <a:pt x="580" y="2118"/>
                  <a:pt x="582" y="2123"/>
                </a:cubicBezTo>
                <a:cubicBezTo>
                  <a:pt x="584" y="2128"/>
                  <a:pt x="586" y="2128"/>
                  <a:pt x="588" y="2127"/>
                </a:cubicBezTo>
                <a:cubicBezTo>
                  <a:pt x="590" y="2127"/>
                  <a:pt x="586" y="2116"/>
                  <a:pt x="590" y="2116"/>
                </a:cubicBezTo>
                <a:cubicBezTo>
                  <a:pt x="594" y="2116"/>
                  <a:pt x="598" y="2122"/>
                  <a:pt x="598" y="2122"/>
                </a:cubicBezTo>
                <a:cubicBezTo>
                  <a:pt x="598" y="2122"/>
                  <a:pt x="603" y="2119"/>
                  <a:pt x="601" y="2117"/>
                </a:cubicBezTo>
                <a:cubicBezTo>
                  <a:pt x="598" y="2115"/>
                  <a:pt x="603" y="2109"/>
                  <a:pt x="605" y="2110"/>
                </a:cubicBezTo>
                <a:cubicBezTo>
                  <a:pt x="607" y="2110"/>
                  <a:pt x="614" y="2109"/>
                  <a:pt x="616" y="2108"/>
                </a:cubicBezTo>
                <a:cubicBezTo>
                  <a:pt x="617" y="2107"/>
                  <a:pt x="610" y="2100"/>
                  <a:pt x="611" y="2096"/>
                </a:cubicBezTo>
                <a:cubicBezTo>
                  <a:pt x="612" y="2091"/>
                  <a:pt x="618" y="2084"/>
                  <a:pt x="620" y="2082"/>
                </a:cubicBezTo>
                <a:cubicBezTo>
                  <a:pt x="623" y="2079"/>
                  <a:pt x="626" y="2075"/>
                  <a:pt x="628" y="2072"/>
                </a:cubicBezTo>
                <a:cubicBezTo>
                  <a:pt x="630" y="2070"/>
                  <a:pt x="637" y="2068"/>
                  <a:pt x="640" y="2066"/>
                </a:cubicBezTo>
                <a:cubicBezTo>
                  <a:pt x="643" y="2063"/>
                  <a:pt x="653" y="2065"/>
                  <a:pt x="654" y="2061"/>
                </a:cubicBezTo>
                <a:cubicBezTo>
                  <a:pt x="656" y="2058"/>
                  <a:pt x="662" y="2059"/>
                  <a:pt x="662" y="2059"/>
                </a:cubicBezTo>
                <a:cubicBezTo>
                  <a:pt x="662" y="2059"/>
                  <a:pt x="665" y="2065"/>
                  <a:pt x="671" y="2061"/>
                </a:cubicBezTo>
                <a:cubicBezTo>
                  <a:pt x="677" y="2058"/>
                  <a:pt x="682" y="2054"/>
                  <a:pt x="684" y="2057"/>
                </a:cubicBezTo>
                <a:cubicBezTo>
                  <a:pt x="685" y="2061"/>
                  <a:pt x="691" y="2065"/>
                  <a:pt x="694" y="2064"/>
                </a:cubicBezTo>
                <a:cubicBezTo>
                  <a:pt x="698" y="2064"/>
                  <a:pt x="705" y="2063"/>
                  <a:pt x="706" y="2060"/>
                </a:cubicBezTo>
                <a:cubicBezTo>
                  <a:pt x="708" y="2057"/>
                  <a:pt x="708" y="2053"/>
                  <a:pt x="712" y="2053"/>
                </a:cubicBezTo>
                <a:cubicBezTo>
                  <a:pt x="715" y="2054"/>
                  <a:pt x="727" y="2056"/>
                  <a:pt x="730" y="2056"/>
                </a:cubicBezTo>
                <a:cubicBezTo>
                  <a:pt x="732" y="2055"/>
                  <a:pt x="737" y="2048"/>
                  <a:pt x="740" y="2050"/>
                </a:cubicBezTo>
                <a:cubicBezTo>
                  <a:pt x="742" y="2051"/>
                  <a:pt x="751" y="2054"/>
                  <a:pt x="754" y="2053"/>
                </a:cubicBezTo>
                <a:cubicBezTo>
                  <a:pt x="757" y="2051"/>
                  <a:pt x="758" y="2048"/>
                  <a:pt x="762" y="2050"/>
                </a:cubicBezTo>
                <a:cubicBezTo>
                  <a:pt x="765" y="2051"/>
                  <a:pt x="765" y="2054"/>
                  <a:pt x="770" y="2051"/>
                </a:cubicBezTo>
                <a:cubicBezTo>
                  <a:pt x="774" y="2049"/>
                  <a:pt x="780" y="2043"/>
                  <a:pt x="784" y="2044"/>
                </a:cubicBezTo>
                <a:cubicBezTo>
                  <a:pt x="788" y="2045"/>
                  <a:pt x="799" y="2047"/>
                  <a:pt x="802" y="2048"/>
                </a:cubicBezTo>
                <a:cubicBezTo>
                  <a:pt x="805" y="2049"/>
                  <a:pt x="807" y="2054"/>
                  <a:pt x="810" y="2054"/>
                </a:cubicBezTo>
                <a:cubicBezTo>
                  <a:pt x="812" y="2055"/>
                  <a:pt x="816" y="2050"/>
                  <a:pt x="819" y="2051"/>
                </a:cubicBezTo>
                <a:cubicBezTo>
                  <a:pt x="821" y="2052"/>
                  <a:pt x="822" y="2058"/>
                  <a:pt x="827" y="2055"/>
                </a:cubicBezTo>
                <a:cubicBezTo>
                  <a:pt x="832" y="2052"/>
                  <a:pt x="836" y="2046"/>
                  <a:pt x="841" y="2046"/>
                </a:cubicBezTo>
                <a:cubicBezTo>
                  <a:pt x="846" y="2046"/>
                  <a:pt x="848" y="2047"/>
                  <a:pt x="850" y="2053"/>
                </a:cubicBezTo>
                <a:cubicBezTo>
                  <a:pt x="852" y="2059"/>
                  <a:pt x="856" y="2061"/>
                  <a:pt x="853" y="2064"/>
                </a:cubicBezTo>
                <a:cubicBezTo>
                  <a:pt x="849" y="2067"/>
                  <a:pt x="848" y="2070"/>
                  <a:pt x="848" y="2070"/>
                </a:cubicBezTo>
                <a:cubicBezTo>
                  <a:pt x="848" y="2070"/>
                  <a:pt x="852" y="2073"/>
                  <a:pt x="856" y="2072"/>
                </a:cubicBezTo>
                <a:cubicBezTo>
                  <a:pt x="859" y="2070"/>
                  <a:pt x="862" y="2064"/>
                  <a:pt x="863" y="2067"/>
                </a:cubicBezTo>
                <a:cubicBezTo>
                  <a:pt x="864" y="2070"/>
                  <a:pt x="867" y="2072"/>
                  <a:pt x="868" y="2068"/>
                </a:cubicBezTo>
                <a:cubicBezTo>
                  <a:pt x="868" y="2064"/>
                  <a:pt x="869" y="2059"/>
                  <a:pt x="872" y="2059"/>
                </a:cubicBezTo>
                <a:cubicBezTo>
                  <a:pt x="875" y="2058"/>
                  <a:pt x="885" y="2057"/>
                  <a:pt x="887" y="2060"/>
                </a:cubicBezTo>
                <a:cubicBezTo>
                  <a:pt x="889" y="2063"/>
                  <a:pt x="894" y="2066"/>
                  <a:pt x="896" y="2062"/>
                </a:cubicBezTo>
                <a:cubicBezTo>
                  <a:pt x="897" y="2059"/>
                  <a:pt x="898" y="2053"/>
                  <a:pt x="901" y="2054"/>
                </a:cubicBezTo>
                <a:cubicBezTo>
                  <a:pt x="904" y="2054"/>
                  <a:pt x="909" y="2053"/>
                  <a:pt x="913" y="2054"/>
                </a:cubicBezTo>
                <a:cubicBezTo>
                  <a:pt x="918" y="2055"/>
                  <a:pt x="922" y="2057"/>
                  <a:pt x="925" y="2056"/>
                </a:cubicBezTo>
                <a:cubicBezTo>
                  <a:pt x="928" y="2054"/>
                  <a:pt x="936" y="2051"/>
                  <a:pt x="940" y="2053"/>
                </a:cubicBezTo>
                <a:cubicBezTo>
                  <a:pt x="945" y="2055"/>
                  <a:pt x="949" y="2057"/>
                  <a:pt x="949" y="2061"/>
                </a:cubicBezTo>
                <a:cubicBezTo>
                  <a:pt x="949" y="2065"/>
                  <a:pt x="949" y="2068"/>
                  <a:pt x="952" y="2068"/>
                </a:cubicBezTo>
                <a:cubicBezTo>
                  <a:pt x="955" y="2068"/>
                  <a:pt x="958" y="2069"/>
                  <a:pt x="961" y="2064"/>
                </a:cubicBezTo>
                <a:cubicBezTo>
                  <a:pt x="964" y="2060"/>
                  <a:pt x="971" y="2055"/>
                  <a:pt x="974" y="2054"/>
                </a:cubicBezTo>
                <a:cubicBezTo>
                  <a:pt x="977" y="2054"/>
                  <a:pt x="977" y="2060"/>
                  <a:pt x="980" y="2060"/>
                </a:cubicBezTo>
                <a:cubicBezTo>
                  <a:pt x="984" y="2061"/>
                  <a:pt x="985" y="2055"/>
                  <a:pt x="988" y="2055"/>
                </a:cubicBezTo>
                <a:cubicBezTo>
                  <a:pt x="992" y="2055"/>
                  <a:pt x="993" y="2053"/>
                  <a:pt x="998" y="2050"/>
                </a:cubicBezTo>
                <a:cubicBezTo>
                  <a:pt x="1002" y="2047"/>
                  <a:pt x="1005" y="2050"/>
                  <a:pt x="1005" y="2045"/>
                </a:cubicBezTo>
                <a:cubicBezTo>
                  <a:pt x="1005" y="2040"/>
                  <a:pt x="1006" y="2033"/>
                  <a:pt x="1008" y="2030"/>
                </a:cubicBezTo>
                <a:cubicBezTo>
                  <a:pt x="1011" y="2028"/>
                  <a:pt x="1016" y="2022"/>
                  <a:pt x="1019" y="2021"/>
                </a:cubicBezTo>
                <a:cubicBezTo>
                  <a:pt x="1023" y="2020"/>
                  <a:pt x="1026" y="2022"/>
                  <a:pt x="1026" y="2019"/>
                </a:cubicBezTo>
                <a:cubicBezTo>
                  <a:pt x="1025" y="2016"/>
                  <a:pt x="1028" y="2004"/>
                  <a:pt x="1029" y="1998"/>
                </a:cubicBezTo>
                <a:cubicBezTo>
                  <a:pt x="1030" y="1992"/>
                  <a:pt x="1030" y="1991"/>
                  <a:pt x="1033" y="1985"/>
                </a:cubicBezTo>
                <a:cubicBezTo>
                  <a:pt x="1036" y="1979"/>
                  <a:pt x="1037" y="1973"/>
                  <a:pt x="1039" y="1970"/>
                </a:cubicBezTo>
                <a:cubicBezTo>
                  <a:pt x="1042" y="1967"/>
                  <a:pt x="1056" y="1953"/>
                  <a:pt x="1061" y="1952"/>
                </a:cubicBezTo>
                <a:cubicBezTo>
                  <a:pt x="1066" y="1950"/>
                  <a:pt x="1079" y="1945"/>
                  <a:pt x="1082" y="1946"/>
                </a:cubicBezTo>
                <a:cubicBezTo>
                  <a:pt x="1086" y="1947"/>
                  <a:pt x="1096" y="1943"/>
                  <a:pt x="1103" y="1940"/>
                </a:cubicBezTo>
                <a:cubicBezTo>
                  <a:pt x="1110" y="1937"/>
                  <a:pt x="1115" y="1935"/>
                  <a:pt x="1119" y="1930"/>
                </a:cubicBezTo>
                <a:cubicBezTo>
                  <a:pt x="1124" y="1924"/>
                  <a:pt x="1134" y="1924"/>
                  <a:pt x="1138" y="1922"/>
                </a:cubicBezTo>
                <a:cubicBezTo>
                  <a:pt x="1142" y="1919"/>
                  <a:pt x="1156" y="1908"/>
                  <a:pt x="1161" y="1908"/>
                </a:cubicBezTo>
                <a:cubicBezTo>
                  <a:pt x="1167" y="1908"/>
                  <a:pt x="1173" y="1906"/>
                  <a:pt x="1176" y="1903"/>
                </a:cubicBezTo>
                <a:cubicBezTo>
                  <a:pt x="1179" y="1899"/>
                  <a:pt x="1204" y="1878"/>
                  <a:pt x="1208" y="1876"/>
                </a:cubicBezTo>
                <a:cubicBezTo>
                  <a:pt x="1213" y="1875"/>
                  <a:pt x="1219" y="1878"/>
                  <a:pt x="1222" y="1876"/>
                </a:cubicBezTo>
                <a:cubicBezTo>
                  <a:pt x="1225" y="1875"/>
                  <a:pt x="1233" y="1870"/>
                  <a:pt x="1236" y="1872"/>
                </a:cubicBezTo>
                <a:cubicBezTo>
                  <a:pt x="1239" y="1873"/>
                  <a:pt x="1248" y="1875"/>
                  <a:pt x="1252" y="1877"/>
                </a:cubicBezTo>
                <a:cubicBezTo>
                  <a:pt x="1257" y="1879"/>
                  <a:pt x="1272" y="1878"/>
                  <a:pt x="1275" y="1879"/>
                </a:cubicBezTo>
                <a:cubicBezTo>
                  <a:pt x="1279" y="1881"/>
                  <a:pt x="1291" y="1881"/>
                  <a:pt x="1298" y="1881"/>
                </a:cubicBezTo>
                <a:cubicBezTo>
                  <a:pt x="1306" y="1880"/>
                  <a:pt x="1329" y="1876"/>
                  <a:pt x="1335" y="1875"/>
                </a:cubicBezTo>
                <a:cubicBezTo>
                  <a:pt x="1341" y="1875"/>
                  <a:pt x="1347" y="1875"/>
                  <a:pt x="1353" y="1870"/>
                </a:cubicBezTo>
                <a:cubicBezTo>
                  <a:pt x="1360" y="1866"/>
                  <a:pt x="1369" y="1860"/>
                  <a:pt x="1377" y="1859"/>
                </a:cubicBezTo>
                <a:cubicBezTo>
                  <a:pt x="1384" y="1858"/>
                  <a:pt x="1398" y="1856"/>
                  <a:pt x="1404" y="1854"/>
                </a:cubicBezTo>
                <a:cubicBezTo>
                  <a:pt x="1409" y="1853"/>
                  <a:pt x="1420" y="1847"/>
                  <a:pt x="1427" y="1843"/>
                </a:cubicBezTo>
                <a:cubicBezTo>
                  <a:pt x="1435" y="1839"/>
                  <a:pt x="1465" y="1827"/>
                  <a:pt x="1472" y="1821"/>
                </a:cubicBezTo>
                <a:cubicBezTo>
                  <a:pt x="1477" y="1816"/>
                  <a:pt x="1485" y="1814"/>
                  <a:pt x="1491" y="1812"/>
                </a:cubicBezTo>
                <a:cubicBezTo>
                  <a:pt x="1491" y="108"/>
                  <a:pt x="1491" y="108"/>
                  <a:pt x="1491" y="108"/>
                </a:cubicBezTo>
                <a:cubicBezTo>
                  <a:pt x="1488" y="108"/>
                  <a:pt x="1486" y="108"/>
                  <a:pt x="1485" y="107"/>
                </a:cubicBezTo>
                <a:close/>
              </a:path>
            </a:pathLst>
          </a:custGeom>
          <a:solidFill>
            <a:schemeClr val="accent3"/>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19392901" y="8783638"/>
            <a:ext cx="2636838" cy="1882775"/>
          </a:xfrm>
          <a:custGeom>
            <a:avLst/>
            <a:gdLst>
              <a:gd name="T0" fmla="*/ 671 w 833"/>
              <a:gd name="T1" fmla="*/ 301 h 595"/>
              <a:gd name="T2" fmla="*/ 655 w 833"/>
              <a:gd name="T3" fmla="*/ 270 h 595"/>
              <a:gd name="T4" fmla="*/ 650 w 833"/>
              <a:gd name="T5" fmla="*/ 237 h 595"/>
              <a:gd name="T6" fmla="*/ 622 w 833"/>
              <a:gd name="T7" fmla="*/ 220 h 595"/>
              <a:gd name="T8" fmla="*/ 591 w 833"/>
              <a:gd name="T9" fmla="*/ 227 h 595"/>
              <a:gd name="T10" fmla="*/ 570 w 833"/>
              <a:gd name="T11" fmla="*/ 231 h 595"/>
              <a:gd name="T12" fmla="*/ 569 w 833"/>
              <a:gd name="T13" fmla="*/ 253 h 595"/>
              <a:gd name="T14" fmla="*/ 546 w 833"/>
              <a:gd name="T15" fmla="*/ 237 h 595"/>
              <a:gd name="T16" fmla="*/ 508 w 833"/>
              <a:gd name="T17" fmla="*/ 224 h 595"/>
              <a:gd name="T18" fmla="*/ 473 w 833"/>
              <a:gd name="T19" fmla="*/ 228 h 595"/>
              <a:gd name="T20" fmla="*/ 428 w 833"/>
              <a:gd name="T21" fmla="*/ 211 h 595"/>
              <a:gd name="T22" fmla="*/ 380 w 833"/>
              <a:gd name="T23" fmla="*/ 208 h 595"/>
              <a:gd name="T24" fmla="*/ 368 w 833"/>
              <a:gd name="T25" fmla="*/ 229 h 595"/>
              <a:gd name="T26" fmla="*/ 355 w 833"/>
              <a:gd name="T27" fmla="*/ 240 h 595"/>
              <a:gd name="T28" fmla="*/ 323 w 833"/>
              <a:gd name="T29" fmla="*/ 220 h 595"/>
              <a:gd name="T30" fmla="*/ 290 w 833"/>
              <a:gd name="T31" fmla="*/ 180 h 595"/>
              <a:gd name="T32" fmla="*/ 244 w 833"/>
              <a:gd name="T33" fmla="*/ 155 h 595"/>
              <a:gd name="T34" fmla="*/ 217 w 833"/>
              <a:gd name="T35" fmla="*/ 113 h 595"/>
              <a:gd name="T36" fmla="*/ 195 w 833"/>
              <a:gd name="T37" fmla="*/ 77 h 595"/>
              <a:gd name="T38" fmla="*/ 160 w 833"/>
              <a:gd name="T39" fmla="*/ 79 h 595"/>
              <a:gd name="T40" fmla="*/ 136 w 833"/>
              <a:gd name="T41" fmla="*/ 64 h 595"/>
              <a:gd name="T42" fmla="*/ 118 w 833"/>
              <a:gd name="T43" fmla="*/ 28 h 595"/>
              <a:gd name="T44" fmla="*/ 88 w 833"/>
              <a:gd name="T45" fmla="*/ 14 h 595"/>
              <a:gd name="T46" fmla="*/ 48 w 833"/>
              <a:gd name="T47" fmla="*/ 18 h 595"/>
              <a:gd name="T48" fmla="*/ 17 w 833"/>
              <a:gd name="T49" fmla="*/ 8 h 595"/>
              <a:gd name="T50" fmla="*/ 9 w 833"/>
              <a:gd name="T51" fmla="*/ 471 h 595"/>
              <a:gd name="T52" fmla="*/ 35 w 833"/>
              <a:gd name="T53" fmla="*/ 505 h 595"/>
              <a:gd name="T54" fmla="*/ 63 w 833"/>
              <a:gd name="T55" fmla="*/ 502 h 595"/>
              <a:gd name="T56" fmla="*/ 104 w 833"/>
              <a:gd name="T57" fmla="*/ 503 h 595"/>
              <a:gd name="T58" fmla="*/ 137 w 833"/>
              <a:gd name="T59" fmla="*/ 505 h 595"/>
              <a:gd name="T60" fmla="*/ 178 w 833"/>
              <a:gd name="T61" fmla="*/ 530 h 595"/>
              <a:gd name="T62" fmla="*/ 210 w 833"/>
              <a:gd name="T63" fmla="*/ 547 h 595"/>
              <a:gd name="T64" fmla="*/ 249 w 833"/>
              <a:gd name="T65" fmla="*/ 551 h 595"/>
              <a:gd name="T66" fmla="*/ 280 w 833"/>
              <a:gd name="T67" fmla="*/ 521 h 595"/>
              <a:gd name="T68" fmla="*/ 323 w 833"/>
              <a:gd name="T69" fmla="*/ 493 h 595"/>
              <a:gd name="T70" fmla="*/ 347 w 833"/>
              <a:gd name="T71" fmla="*/ 479 h 595"/>
              <a:gd name="T72" fmla="*/ 315 w 833"/>
              <a:gd name="T73" fmla="*/ 476 h 595"/>
              <a:gd name="T74" fmla="*/ 338 w 833"/>
              <a:gd name="T75" fmla="*/ 462 h 595"/>
              <a:gd name="T76" fmla="*/ 367 w 833"/>
              <a:gd name="T77" fmla="*/ 442 h 595"/>
              <a:gd name="T78" fmla="*/ 382 w 833"/>
              <a:gd name="T79" fmla="*/ 478 h 595"/>
              <a:gd name="T80" fmla="*/ 358 w 833"/>
              <a:gd name="T81" fmla="*/ 502 h 595"/>
              <a:gd name="T82" fmla="*/ 354 w 833"/>
              <a:gd name="T83" fmla="*/ 507 h 595"/>
              <a:gd name="T84" fmla="*/ 377 w 833"/>
              <a:gd name="T85" fmla="*/ 513 h 595"/>
              <a:gd name="T86" fmla="*/ 396 w 833"/>
              <a:gd name="T87" fmla="*/ 487 h 595"/>
              <a:gd name="T88" fmla="*/ 419 w 833"/>
              <a:gd name="T89" fmla="*/ 495 h 595"/>
              <a:gd name="T90" fmla="*/ 410 w 833"/>
              <a:gd name="T91" fmla="*/ 519 h 595"/>
              <a:gd name="T92" fmla="*/ 435 w 833"/>
              <a:gd name="T93" fmla="*/ 537 h 595"/>
              <a:gd name="T94" fmla="*/ 455 w 833"/>
              <a:gd name="T95" fmla="*/ 555 h 595"/>
              <a:gd name="T96" fmla="*/ 473 w 833"/>
              <a:gd name="T97" fmla="*/ 555 h 595"/>
              <a:gd name="T98" fmla="*/ 497 w 833"/>
              <a:gd name="T99" fmla="*/ 585 h 595"/>
              <a:gd name="T100" fmla="*/ 511 w 833"/>
              <a:gd name="T101" fmla="*/ 582 h 595"/>
              <a:gd name="T102" fmla="*/ 506 w 833"/>
              <a:gd name="T103" fmla="*/ 552 h 595"/>
              <a:gd name="T104" fmla="*/ 487 w 833"/>
              <a:gd name="T105" fmla="*/ 551 h 595"/>
              <a:gd name="T106" fmla="*/ 502 w 833"/>
              <a:gd name="T107" fmla="*/ 545 h 595"/>
              <a:gd name="T108" fmla="*/ 538 w 833"/>
              <a:gd name="T109" fmla="*/ 536 h 595"/>
              <a:gd name="T110" fmla="*/ 665 w 833"/>
              <a:gd name="T111" fmla="*/ 439 h 595"/>
              <a:gd name="T112" fmla="*/ 758 w 833"/>
              <a:gd name="T113" fmla="*/ 432 h 595"/>
              <a:gd name="T114" fmla="*/ 805 w 833"/>
              <a:gd name="T115" fmla="*/ 422 h 595"/>
              <a:gd name="T116" fmla="*/ 819 w 833"/>
              <a:gd name="T117" fmla="*/ 406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3" h="595">
                <a:moveTo>
                  <a:pt x="673" y="319"/>
                </a:moveTo>
                <a:cubicBezTo>
                  <a:pt x="671" y="318"/>
                  <a:pt x="667" y="317"/>
                  <a:pt x="665" y="317"/>
                </a:cubicBezTo>
                <a:cubicBezTo>
                  <a:pt x="664" y="318"/>
                  <a:pt x="661" y="317"/>
                  <a:pt x="661" y="316"/>
                </a:cubicBezTo>
                <a:cubicBezTo>
                  <a:pt x="661" y="315"/>
                  <a:pt x="662" y="313"/>
                  <a:pt x="666" y="310"/>
                </a:cubicBezTo>
                <a:cubicBezTo>
                  <a:pt x="670" y="306"/>
                  <a:pt x="668" y="305"/>
                  <a:pt x="671" y="301"/>
                </a:cubicBezTo>
                <a:cubicBezTo>
                  <a:pt x="673" y="297"/>
                  <a:pt x="672" y="295"/>
                  <a:pt x="669" y="293"/>
                </a:cubicBezTo>
                <a:cubicBezTo>
                  <a:pt x="666" y="291"/>
                  <a:pt x="663" y="291"/>
                  <a:pt x="663" y="289"/>
                </a:cubicBezTo>
                <a:cubicBezTo>
                  <a:pt x="664" y="286"/>
                  <a:pt x="664" y="282"/>
                  <a:pt x="663" y="279"/>
                </a:cubicBezTo>
                <a:cubicBezTo>
                  <a:pt x="662" y="276"/>
                  <a:pt x="660" y="275"/>
                  <a:pt x="658" y="275"/>
                </a:cubicBezTo>
                <a:cubicBezTo>
                  <a:pt x="656" y="276"/>
                  <a:pt x="655" y="271"/>
                  <a:pt x="655" y="270"/>
                </a:cubicBezTo>
                <a:cubicBezTo>
                  <a:pt x="655" y="269"/>
                  <a:pt x="659" y="267"/>
                  <a:pt x="659" y="263"/>
                </a:cubicBezTo>
                <a:cubicBezTo>
                  <a:pt x="659" y="260"/>
                  <a:pt x="656" y="260"/>
                  <a:pt x="655" y="258"/>
                </a:cubicBezTo>
                <a:cubicBezTo>
                  <a:pt x="654" y="257"/>
                  <a:pt x="651" y="253"/>
                  <a:pt x="654" y="249"/>
                </a:cubicBezTo>
                <a:cubicBezTo>
                  <a:pt x="656" y="245"/>
                  <a:pt x="654" y="244"/>
                  <a:pt x="654" y="243"/>
                </a:cubicBezTo>
                <a:cubicBezTo>
                  <a:pt x="653" y="242"/>
                  <a:pt x="650" y="239"/>
                  <a:pt x="650" y="237"/>
                </a:cubicBezTo>
                <a:cubicBezTo>
                  <a:pt x="649" y="234"/>
                  <a:pt x="649" y="231"/>
                  <a:pt x="648" y="231"/>
                </a:cubicBezTo>
                <a:cubicBezTo>
                  <a:pt x="647" y="231"/>
                  <a:pt x="644" y="230"/>
                  <a:pt x="642" y="228"/>
                </a:cubicBezTo>
                <a:cubicBezTo>
                  <a:pt x="640" y="227"/>
                  <a:pt x="641" y="225"/>
                  <a:pt x="639" y="225"/>
                </a:cubicBezTo>
                <a:cubicBezTo>
                  <a:pt x="636" y="225"/>
                  <a:pt x="631" y="224"/>
                  <a:pt x="629" y="222"/>
                </a:cubicBezTo>
                <a:cubicBezTo>
                  <a:pt x="627" y="221"/>
                  <a:pt x="625" y="220"/>
                  <a:pt x="622" y="220"/>
                </a:cubicBezTo>
                <a:cubicBezTo>
                  <a:pt x="619" y="219"/>
                  <a:pt x="618" y="221"/>
                  <a:pt x="616" y="223"/>
                </a:cubicBezTo>
                <a:cubicBezTo>
                  <a:pt x="614" y="225"/>
                  <a:pt x="611" y="225"/>
                  <a:pt x="608" y="225"/>
                </a:cubicBezTo>
                <a:cubicBezTo>
                  <a:pt x="606" y="225"/>
                  <a:pt x="606" y="220"/>
                  <a:pt x="605" y="220"/>
                </a:cubicBezTo>
                <a:cubicBezTo>
                  <a:pt x="603" y="220"/>
                  <a:pt x="598" y="221"/>
                  <a:pt x="595" y="222"/>
                </a:cubicBezTo>
                <a:cubicBezTo>
                  <a:pt x="592" y="222"/>
                  <a:pt x="592" y="225"/>
                  <a:pt x="591" y="227"/>
                </a:cubicBezTo>
                <a:cubicBezTo>
                  <a:pt x="590" y="229"/>
                  <a:pt x="590" y="232"/>
                  <a:pt x="590" y="234"/>
                </a:cubicBezTo>
                <a:cubicBezTo>
                  <a:pt x="589" y="236"/>
                  <a:pt x="587" y="234"/>
                  <a:pt x="586" y="231"/>
                </a:cubicBezTo>
                <a:cubicBezTo>
                  <a:pt x="585" y="229"/>
                  <a:pt x="582" y="231"/>
                  <a:pt x="581" y="232"/>
                </a:cubicBezTo>
                <a:cubicBezTo>
                  <a:pt x="579" y="233"/>
                  <a:pt x="577" y="234"/>
                  <a:pt x="574" y="234"/>
                </a:cubicBezTo>
                <a:cubicBezTo>
                  <a:pt x="571" y="234"/>
                  <a:pt x="572" y="232"/>
                  <a:pt x="570" y="231"/>
                </a:cubicBezTo>
                <a:cubicBezTo>
                  <a:pt x="569" y="230"/>
                  <a:pt x="568" y="232"/>
                  <a:pt x="566" y="234"/>
                </a:cubicBezTo>
                <a:cubicBezTo>
                  <a:pt x="564" y="236"/>
                  <a:pt x="566" y="237"/>
                  <a:pt x="565" y="239"/>
                </a:cubicBezTo>
                <a:cubicBezTo>
                  <a:pt x="564" y="240"/>
                  <a:pt x="565" y="243"/>
                  <a:pt x="566" y="246"/>
                </a:cubicBezTo>
                <a:cubicBezTo>
                  <a:pt x="566" y="250"/>
                  <a:pt x="569" y="249"/>
                  <a:pt x="572" y="250"/>
                </a:cubicBezTo>
                <a:cubicBezTo>
                  <a:pt x="575" y="250"/>
                  <a:pt x="571" y="253"/>
                  <a:pt x="569" y="253"/>
                </a:cubicBezTo>
                <a:cubicBezTo>
                  <a:pt x="567" y="253"/>
                  <a:pt x="564" y="250"/>
                  <a:pt x="563" y="248"/>
                </a:cubicBezTo>
                <a:cubicBezTo>
                  <a:pt x="562" y="246"/>
                  <a:pt x="559" y="244"/>
                  <a:pt x="562" y="241"/>
                </a:cubicBezTo>
                <a:cubicBezTo>
                  <a:pt x="564" y="237"/>
                  <a:pt x="562" y="236"/>
                  <a:pt x="560" y="236"/>
                </a:cubicBezTo>
                <a:cubicBezTo>
                  <a:pt x="558" y="235"/>
                  <a:pt x="555" y="238"/>
                  <a:pt x="554" y="239"/>
                </a:cubicBezTo>
                <a:cubicBezTo>
                  <a:pt x="552" y="240"/>
                  <a:pt x="548" y="238"/>
                  <a:pt x="546" y="237"/>
                </a:cubicBezTo>
                <a:cubicBezTo>
                  <a:pt x="544" y="237"/>
                  <a:pt x="543" y="235"/>
                  <a:pt x="541" y="234"/>
                </a:cubicBezTo>
                <a:cubicBezTo>
                  <a:pt x="539" y="232"/>
                  <a:pt x="537" y="231"/>
                  <a:pt x="535" y="231"/>
                </a:cubicBezTo>
                <a:cubicBezTo>
                  <a:pt x="532" y="231"/>
                  <a:pt x="530" y="230"/>
                  <a:pt x="528" y="229"/>
                </a:cubicBezTo>
                <a:cubicBezTo>
                  <a:pt x="526" y="228"/>
                  <a:pt x="524" y="225"/>
                  <a:pt x="520" y="225"/>
                </a:cubicBezTo>
                <a:cubicBezTo>
                  <a:pt x="515" y="225"/>
                  <a:pt x="512" y="223"/>
                  <a:pt x="508" y="224"/>
                </a:cubicBezTo>
                <a:cubicBezTo>
                  <a:pt x="504" y="224"/>
                  <a:pt x="504" y="224"/>
                  <a:pt x="502" y="226"/>
                </a:cubicBezTo>
                <a:cubicBezTo>
                  <a:pt x="501" y="227"/>
                  <a:pt x="499" y="233"/>
                  <a:pt x="497" y="233"/>
                </a:cubicBezTo>
                <a:cubicBezTo>
                  <a:pt x="494" y="233"/>
                  <a:pt x="489" y="230"/>
                  <a:pt x="487" y="231"/>
                </a:cubicBezTo>
                <a:cubicBezTo>
                  <a:pt x="485" y="231"/>
                  <a:pt x="483" y="232"/>
                  <a:pt x="480" y="231"/>
                </a:cubicBezTo>
                <a:cubicBezTo>
                  <a:pt x="476" y="231"/>
                  <a:pt x="475" y="228"/>
                  <a:pt x="473" y="228"/>
                </a:cubicBezTo>
                <a:cubicBezTo>
                  <a:pt x="471" y="228"/>
                  <a:pt x="468" y="227"/>
                  <a:pt x="465" y="226"/>
                </a:cubicBezTo>
                <a:cubicBezTo>
                  <a:pt x="462" y="225"/>
                  <a:pt x="460" y="222"/>
                  <a:pt x="457" y="222"/>
                </a:cubicBezTo>
                <a:cubicBezTo>
                  <a:pt x="454" y="222"/>
                  <a:pt x="448" y="224"/>
                  <a:pt x="445" y="224"/>
                </a:cubicBezTo>
                <a:cubicBezTo>
                  <a:pt x="442" y="223"/>
                  <a:pt x="440" y="221"/>
                  <a:pt x="438" y="220"/>
                </a:cubicBezTo>
                <a:cubicBezTo>
                  <a:pt x="436" y="219"/>
                  <a:pt x="429" y="213"/>
                  <a:pt x="428" y="211"/>
                </a:cubicBezTo>
                <a:cubicBezTo>
                  <a:pt x="426" y="208"/>
                  <a:pt x="423" y="205"/>
                  <a:pt x="421" y="205"/>
                </a:cubicBezTo>
                <a:cubicBezTo>
                  <a:pt x="419" y="205"/>
                  <a:pt x="413" y="208"/>
                  <a:pt x="412" y="210"/>
                </a:cubicBezTo>
                <a:cubicBezTo>
                  <a:pt x="410" y="211"/>
                  <a:pt x="407" y="211"/>
                  <a:pt x="403" y="211"/>
                </a:cubicBezTo>
                <a:cubicBezTo>
                  <a:pt x="399" y="211"/>
                  <a:pt x="397" y="209"/>
                  <a:pt x="394" y="208"/>
                </a:cubicBezTo>
                <a:cubicBezTo>
                  <a:pt x="391" y="208"/>
                  <a:pt x="384" y="208"/>
                  <a:pt x="380" y="208"/>
                </a:cubicBezTo>
                <a:cubicBezTo>
                  <a:pt x="375" y="207"/>
                  <a:pt x="372" y="210"/>
                  <a:pt x="372" y="210"/>
                </a:cubicBezTo>
                <a:cubicBezTo>
                  <a:pt x="372" y="210"/>
                  <a:pt x="369" y="213"/>
                  <a:pt x="368" y="215"/>
                </a:cubicBezTo>
                <a:cubicBezTo>
                  <a:pt x="368" y="218"/>
                  <a:pt x="369" y="221"/>
                  <a:pt x="369" y="221"/>
                </a:cubicBezTo>
                <a:cubicBezTo>
                  <a:pt x="369" y="222"/>
                  <a:pt x="367" y="224"/>
                  <a:pt x="366" y="226"/>
                </a:cubicBezTo>
                <a:cubicBezTo>
                  <a:pt x="365" y="228"/>
                  <a:pt x="367" y="228"/>
                  <a:pt x="368" y="229"/>
                </a:cubicBezTo>
                <a:cubicBezTo>
                  <a:pt x="370" y="231"/>
                  <a:pt x="371" y="233"/>
                  <a:pt x="371" y="235"/>
                </a:cubicBezTo>
                <a:cubicBezTo>
                  <a:pt x="371" y="236"/>
                  <a:pt x="369" y="237"/>
                  <a:pt x="367" y="237"/>
                </a:cubicBezTo>
                <a:cubicBezTo>
                  <a:pt x="365" y="237"/>
                  <a:pt x="364" y="235"/>
                  <a:pt x="363" y="234"/>
                </a:cubicBezTo>
                <a:cubicBezTo>
                  <a:pt x="363" y="232"/>
                  <a:pt x="361" y="235"/>
                  <a:pt x="359" y="236"/>
                </a:cubicBezTo>
                <a:cubicBezTo>
                  <a:pt x="357" y="237"/>
                  <a:pt x="356" y="239"/>
                  <a:pt x="355" y="240"/>
                </a:cubicBezTo>
                <a:cubicBezTo>
                  <a:pt x="354" y="242"/>
                  <a:pt x="353" y="243"/>
                  <a:pt x="352" y="243"/>
                </a:cubicBezTo>
                <a:cubicBezTo>
                  <a:pt x="350" y="243"/>
                  <a:pt x="346" y="239"/>
                  <a:pt x="343" y="237"/>
                </a:cubicBezTo>
                <a:cubicBezTo>
                  <a:pt x="341" y="234"/>
                  <a:pt x="338" y="234"/>
                  <a:pt x="336" y="234"/>
                </a:cubicBezTo>
                <a:cubicBezTo>
                  <a:pt x="334" y="234"/>
                  <a:pt x="331" y="229"/>
                  <a:pt x="329" y="226"/>
                </a:cubicBezTo>
                <a:cubicBezTo>
                  <a:pt x="327" y="223"/>
                  <a:pt x="327" y="221"/>
                  <a:pt x="323" y="220"/>
                </a:cubicBezTo>
                <a:cubicBezTo>
                  <a:pt x="319" y="219"/>
                  <a:pt x="319" y="217"/>
                  <a:pt x="318" y="213"/>
                </a:cubicBezTo>
                <a:cubicBezTo>
                  <a:pt x="317" y="209"/>
                  <a:pt x="316" y="204"/>
                  <a:pt x="314" y="199"/>
                </a:cubicBezTo>
                <a:cubicBezTo>
                  <a:pt x="312" y="194"/>
                  <a:pt x="308" y="198"/>
                  <a:pt x="305" y="198"/>
                </a:cubicBezTo>
                <a:cubicBezTo>
                  <a:pt x="302" y="198"/>
                  <a:pt x="297" y="191"/>
                  <a:pt x="295" y="190"/>
                </a:cubicBezTo>
                <a:cubicBezTo>
                  <a:pt x="292" y="189"/>
                  <a:pt x="291" y="184"/>
                  <a:pt x="290" y="180"/>
                </a:cubicBezTo>
                <a:cubicBezTo>
                  <a:pt x="288" y="177"/>
                  <a:pt x="283" y="178"/>
                  <a:pt x="281" y="177"/>
                </a:cubicBezTo>
                <a:cubicBezTo>
                  <a:pt x="279" y="177"/>
                  <a:pt x="278" y="173"/>
                  <a:pt x="277" y="172"/>
                </a:cubicBezTo>
                <a:cubicBezTo>
                  <a:pt x="276" y="170"/>
                  <a:pt x="270" y="166"/>
                  <a:pt x="266" y="166"/>
                </a:cubicBezTo>
                <a:cubicBezTo>
                  <a:pt x="262" y="166"/>
                  <a:pt x="262" y="162"/>
                  <a:pt x="258" y="160"/>
                </a:cubicBezTo>
                <a:cubicBezTo>
                  <a:pt x="254" y="159"/>
                  <a:pt x="246" y="156"/>
                  <a:pt x="244" y="155"/>
                </a:cubicBezTo>
                <a:cubicBezTo>
                  <a:pt x="241" y="154"/>
                  <a:pt x="243" y="149"/>
                  <a:pt x="243" y="146"/>
                </a:cubicBezTo>
                <a:cubicBezTo>
                  <a:pt x="244" y="143"/>
                  <a:pt x="240" y="141"/>
                  <a:pt x="238" y="140"/>
                </a:cubicBezTo>
                <a:cubicBezTo>
                  <a:pt x="236" y="138"/>
                  <a:pt x="230" y="136"/>
                  <a:pt x="227" y="134"/>
                </a:cubicBezTo>
                <a:cubicBezTo>
                  <a:pt x="224" y="133"/>
                  <a:pt x="222" y="131"/>
                  <a:pt x="219" y="126"/>
                </a:cubicBezTo>
                <a:cubicBezTo>
                  <a:pt x="216" y="121"/>
                  <a:pt x="218" y="118"/>
                  <a:pt x="217" y="113"/>
                </a:cubicBezTo>
                <a:cubicBezTo>
                  <a:pt x="215" y="108"/>
                  <a:pt x="217" y="104"/>
                  <a:pt x="219" y="101"/>
                </a:cubicBezTo>
                <a:cubicBezTo>
                  <a:pt x="221" y="98"/>
                  <a:pt x="221" y="92"/>
                  <a:pt x="220" y="90"/>
                </a:cubicBezTo>
                <a:cubicBezTo>
                  <a:pt x="220" y="87"/>
                  <a:pt x="215" y="87"/>
                  <a:pt x="213" y="87"/>
                </a:cubicBezTo>
                <a:cubicBezTo>
                  <a:pt x="210" y="87"/>
                  <a:pt x="210" y="83"/>
                  <a:pt x="206" y="81"/>
                </a:cubicBezTo>
                <a:cubicBezTo>
                  <a:pt x="201" y="79"/>
                  <a:pt x="198" y="77"/>
                  <a:pt x="195" y="77"/>
                </a:cubicBezTo>
                <a:cubicBezTo>
                  <a:pt x="191" y="78"/>
                  <a:pt x="188" y="75"/>
                  <a:pt x="185" y="74"/>
                </a:cubicBezTo>
                <a:cubicBezTo>
                  <a:pt x="182" y="73"/>
                  <a:pt x="180" y="76"/>
                  <a:pt x="177" y="74"/>
                </a:cubicBezTo>
                <a:cubicBezTo>
                  <a:pt x="174" y="72"/>
                  <a:pt x="174" y="67"/>
                  <a:pt x="171" y="64"/>
                </a:cubicBezTo>
                <a:cubicBezTo>
                  <a:pt x="167" y="62"/>
                  <a:pt x="164" y="66"/>
                  <a:pt x="162" y="68"/>
                </a:cubicBezTo>
                <a:cubicBezTo>
                  <a:pt x="160" y="70"/>
                  <a:pt x="160" y="75"/>
                  <a:pt x="160" y="79"/>
                </a:cubicBezTo>
                <a:cubicBezTo>
                  <a:pt x="160" y="82"/>
                  <a:pt x="157" y="80"/>
                  <a:pt x="154" y="80"/>
                </a:cubicBezTo>
                <a:cubicBezTo>
                  <a:pt x="151" y="80"/>
                  <a:pt x="152" y="83"/>
                  <a:pt x="152" y="86"/>
                </a:cubicBezTo>
                <a:cubicBezTo>
                  <a:pt x="152" y="89"/>
                  <a:pt x="147" y="87"/>
                  <a:pt x="145" y="86"/>
                </a:cubicBezTo>
                <a:cubicBezTo>
                  <a:pt x="143" y="84"/>
                  <a:pt x="141" y="81"/>
                  <a:pt x="140" y="78"/>
                </a:cubicBezTo>
                <a:cubicBezTo>
                  <a:pt x="140" y="75"/>
                  <a:pt x="138" y="68"/>
                  <a:pt x="136" y="64"/>
                </a:cubicBezTo>
                <a:cubicBezTo>
                  <a:pt x="135" y="60"/>
                  <a:pt x="128" y="60"/>
                  <a:pt x="128" y="59"/>
                </a:cubicBezTo>
                <a:cubicBezTo>
                  <a:pt x="128" y="57"/>
                  <a:pt x="129" y="51"/>
                  <a:pt x="129" y="47"/>
                </a:cubicBezTo>
                <a:cubicBezTo>
                  <a:pt x="130" y="42"/>
                  <a:pt x="132" y="40"/>
                  <a:pt x="132" y="37"/>
                </a:cubicBezTo>
                <a:cubicBezTo>
                  <a:pt x="131" y="35"/>
                  <a:pt x="128" y="36"/>
                  <a:pt x="125" y="37"/>
                </a:cubicBezTo>
                <a:cubicBezTo>
                  <a:pt x="122" y="37"/>
                  <a:pt x="119" y="31"/>
                  <a:pt x="118" y="28"/>
                </a:cubicBezTo>
                <a:cubicBezTo>
                  <a:pt x="117" y="26"/>
                  <a:pt x="119" y="19"/>
                  <a:pt x="116" y="19"/>
                </a:cubicBezTo>
                <a:cubicBezTo>
                  <a:pt x="113" y="19"/>
                  <a:pt x="111" y="18"/>
                  <a:pt x="110" y="17"/>
                </a:cubicBezTo>
                <a:cubicBezTo>
                  <a:pt x="109" y="15"/>
                  <a:pt x="105" y="18"/>
                  <a:pt x="103" y="18"/>
                </a:cubicBezTo>
                <a:cubicBezTo>
                  <a:pt x="101" y="18"/>
                  <a:pt x="101" y="12"/>
                  <a:pt x="98" y="12"/>
                </a:cubicBezTo>
                <a:cubicBezTo>
                  <a:pt x="95" y="12"/>
                  <a:pt x="91" y="13"/>
                  <a:pt x="88" y="14"/>
                </a:cubicBezTo>
                <a:cubicBezTo>
                  <a:pt x="85" y="16"/>
                  <a:pt x="83" y="13"/>
                  <a:pt x="79" y="12"/>
                </a:cubicBezTo>
                <a:cubicBezTo>
                  <a:pt x="74" y="10"/>
                  <a:pt x="70" y="10"/>
                  <a:pt x="67" y="11"/>
                </a:cubicBezTo>
                <a:cubicBezTo>
                  <a:pt x="63" y="12"/>
                  <a:pt x="59" y="15"/>
                  <a:pt x="58" y="17"/>
                </a:cubicBezTo>
                <a:cubicBezTo>
                  <a:pt x="56" y="18"/>
                  <a:pt x="56" y="23"/>
                  <a:pt x="53" y="24"/>
                </a:cubicBezTo>
                <a:cubicBezTo>
                  <a:pt x="51" y="25"/>
                  <a:pt x="50" y="18"/>
                  <a:pt x="48" y="18"/>
                </a:cubicBezTo>
                <a:cubicBezTo>
                  <a:pt x="46" y="19"/>
                  <a:pt x="43" y="16"/>
                  <a:pt x="41" y="14"/>
                </a:cubicBezTo>
                <a:cubicBezTo>
                  <a:pt x="39" y="13"/>
                  <a:pt x="35" y="16"/>
                  <a:pt x="31" y="15"/>
                </a:cubicBezTo>
                <a:cubicBezTo>
                  <a:pt x="27" y="14"/>
                  <a:pt x="31" y="9"/>
                  <a:pt x="29" y="9"/>
                </a:cubicBezTo>
                <a:cubicBezTo>
                  <a:pt x="28" y="9"/>
                  <a:pt x="26" y="8"/>
                  <a:pt x="24" y="9"/>
                </a:cubicBezTo>
                <a:cubicBezTo>
                  <a:pt x="22" y="11"/>
                  <a:pt x="19" y="10"/>
                  <a:pt x="17" y="8"/>
                </a:cubicBezTo>
                <a:cubicBezTo>
                  <a:pt x="15" y="5"/>
                  <a:pt x="12" y="7"/>
                  <a:pt x="10" y="8"/>
                </a:cubicBezTo>
                <a:cubicBezTo>
                  <a:pt x="7" y="9"/>
                  <a:pt x="5" y="6"/>
                  <a:pt x="4" y="3"/>
                </a:cubicBezTo>
                <a:cubicBezTo>
                  <a:pt x="3" y="1"/>
                  <a:pt x="0" y="0"/>
                  <a:pt x="0" y="0"/>
                </a:cubicBezTo>
                <a:cubicBezTo>
                  <a:pt x="0" y="467"/>
                  <a:pt x="0" y="467"/>
                  <a:pt x="0" y="467"/>
                </a:cubicBezTo>
                <a:cubicBezTo>
                  <a:pt x="4" y="468"/>
                  <a:pt x="9" y="471"/>
                  <a:pt x="9" y="471"/>
                </a:cubicBezTo>
                <a:cubicBezTo>
                  <a:pt x="9" y="471"/>
                  <a:pt x="13" y="473"/>
                  <a:pt x="17" y="475"/>
                </a:cubicBezTo>
                <a:cubicBezTo>
                  <a:pt x="21" y="478"/>
                  <a:pt x="26" y="480"/>
                  <a:pt x="29" y="484"/>
                </a:cubicBezTo>
                <a:cubicBezTo>
                  <a:pt x="32" y="488"/>
                  <a:pt x="35" y="491"/>
                  <a:pt x="36" y="493"/>
                </a:cubicBezTo>
                <a:cubicBezTo>
                  <a:pt x="38" y="494"/>
                  <a:pt x="40" y="496"/>
                  <a:pt x="38" y="499"/>
                </a:cubicBezTo>
                <a:cubicBezTo>
                  <a:pt x="37" y="501"/>
                  <a:pt x="34" y="504"/>
                  <a:pt x="35" y="505"/>
                </a:cubicBezTo>
                <a:cubicBezTo>
                  <a:pt x="37" y="505"/>
                  <a:pt x="40" y="508"/>
                  <a:pt x="41" y="506"/>
                </a:cubicBezTo>
                <a:cubicBezTo>
                  <a:pt x="43" y="504"/>
                  <a:pt x="44" y="501"/>
                  <a:pt x="46" y="502"/>
                </a:cubicBezTo>
                <a:cubicBezTo>
                  <a:pt x="48" y="504"/>
                  <a:pt x="49" y="508"/>
                  <a:pt x="52" y="509"/>
                </a:cubicBezTo>
                <a:cubicBezTo>
                  <a:pt x="55" y="510"/>
                  <a:pt x="53" y="506"/>
                  <a:pt x="58" y="505"/>
                </a:cubicBezTo>
                <a:cubicBezTo>
                  <a:pt x="62" y="505"/>
                  <a:pt x="65" y="505"/>
                  <a:pt x="63" y="502"/>
                </a:cubicBezTo>
                <a:cubicBezTo>
                  <a:pt x="60" y="500"/>
                  <a:pt x="57" y="496"/>
                  <a:pt x="59" y="495"/>
                </a:cubicBezTo>
                <a:cubicBezTo>
                  <a:pt x="61" y="493"/>
                  <a:pt x="66" y="489"/>
                  <a:pt x="68" y="489"/>
                </a:cubicBezTo>
                <a:cubicBezTo>
                  <a:pt x="70" y="489"/>
                  <a:pt x="82" y="488"/>
                  <a:pt x="84" y="488"/>
                </a:cubicBezTo>
                <a:cubicBezTo>
                  <a:pt x="87" y="489"/>
                  <a:pt x="92" y="491"/>
                  <a:pt x="94" y="493"/>
                </a:cubicBezTo>
                <a:cubicBezTo>
                  <a:pt x="97" y="496"/>
                  <a:pt x="100" y="501"/>
                  <a:pt x="104" y="503"/>
                </a:cubicBezTo>
                <a:cubicBezTo>
                  <a:pt x="108" y="505"/>
                  <a:pt x="111" y="508"/>
                  <a:pt x="115" y="507"/>
                </a:cubicBezTo>
                <a:cubicBezTo>
                  <a:pt x="119" y="507"/>
                  <a:pt x="118" y="508"/>
                  <a:pt x="121" y="504"/>
                </a:cubicBezTo>
                <a:cubicBezTo>
                  <a:pt x="123" y="500"/>
                  <a:pt x="123" y="499"/>
                  <a:pt x="125" y="499"/>
                </a:cubicBezTo>
                <a:cubicBezTo>
                  <a:pt x="128" y="499"/>
                  <a:pt x="130" y="498"/>
                  <a:pt x="132" y="502"/>
                </a:cubicBezTo>
                <a:cubicBezTo>
                  <a:pt x="134" y="505"/>
                  <a:pt x="135" y="507"/>
                  <a:pt x="137" y="505"/>
                </a:cubicBezTo>
                <a:cubicBezTo>
                  <a:pt x="138" y="503"/>
                  <a:pt x="140" y="501"/>
                  <a:pt x="141" y="502"/>
                </a:cubicBezTo>
                <a:cubicBezTo>
                  <a:pt x="142" y="504"/>
                  <a:pt x="144" y="510"/>
                  <a:pt x="148" y="511"/>
                </a:cubicBezTo>
                <a:cubicBezTo>
                  <a:pt x="151" y="512"/>
                  <a:pt x="160" y="516"/>
                  <a:pt x="161" y="518"/>
                </a:cubicBezTo>
                <a:cubicBezTo>
                  <a:pt x="163" y="519"/>
                  <a:pt x="166" y="523"/>
                  <a:pt x="170" y="526"/>
                </a:cubicBezTo>
                <a:cubicBezTo>
                  <a:pt x="175" y="529"/>
                  <a:pt x="175" y="529"/>
                  <a:pt x="178" y="530"/>
                </a:cubicBezTo>
                <a:cubicBezTo>
                  <a:pt x="182" y="530"/>
                  <a:pt x="186" y="531"/>
                  <a:pt x="188" y="531"/>
                </a:cubicBezTo>
                <a:cubicBezTo>
                  <a:pt x="190" y="531"/>
                  <a:pt x="193" y="532"/>
                  <a:pt x="195" y="533"/>
                </a:cubicBezTo>
                <a:cubicBezTo>
                  <a:pt x="196" y="534"/>
                  <a:pt x="197" y="535"/>
                  <a:pt x="199" y="538"/>
                </a:cubicBezTo>
                <a:cubicBezTo>
                  <a:pt x="200" y="540"/>
                  <a:pt x="205" y="543"/>
                  <a:pt x="206" y="545"/>
                </a:cubicBezTo>
                <a:cubicBezTo>
                  <a:pt x="206" y="546"/>
                  <a:pt x="207" y="548"/>
                  <a:pt x="210" y="547"/>
                </a:cubicBezTo>
                <a:cubicBezTo>
                  <a:pt x="212" y="547"/>
                  <a:pt x="217" y="546"/>
                  <a:pt x="220" y="547"/>
                </a:cubicBezTo>
                <a:cubicBezTo>
                  <a:pt x="223" y="548"/>
                  <a:pt x="226" y="547"/>
                  <a:pt x="227" y="550"/>
                </a:cubicBezTo>
                <a:cubicBezTo>
                  <a:pt x="228" y="552"/>
                  <a:pt x="236" y="559"/>
                  <a:pt x="238" y="559"/>
                </a:cubicBezTo>
                <a:cubicBezTo>
                  <a:pt x="240" y="559"/>
                  <a:pt x="240" y="556"/>
                  <a:pt x="243" y="555"/>
                </a:cubicBezTo>
                <a:cubicBezTo>
                  <a:pt x="245" y="553"/>
                  <a:pt x="248" y="554"/>
                  <a:pt x="249" y="551"/>
                </a:cubicBezTo>
                <a:cubicBezTo>
                  <a:pt x="251" y="547"/>
                  <a:pt x="250" y="544"/>
                  <a:pt x="252" y="544"/>
                </a:cubicBezTo>
                <a:cubicBezTo>
                  <a:pt x="255" y="543"/>
                  <a:pt x="261" y="544"/>
                  <a:pt x="263" y="542"/>
                </a:cubicBezTo>
                <a:cubicBezTo>
                  <a:pt x="265" y="539"/>
                  <a:pt x="266" y="538"/>
                  <a:pt x="269" y="534"/>
                </a:cubicBezTo>
                <a:cubicBezTo>
                  <a:pt x="272" y="531"/>
                  <a:pt x="273" y="528"/>
                  <a:pt x="275" y="526"/>
                </a:cubicBezTo>
                <a:cubicBezTo>
                  <a:pt x="277" y="525"/>
                  <a:pt x="280" y="523"/>
                  <a:pt x="280" y="521"/>
                </a:cubicBezTo>
                <a:cubicBezTo>
                  <a:pt x="281" y="519"/>
                  <a:pt x="284" y="516"/>
                  <a:pt x="287" y="514"/>
                </a:cubicBezTo>
                <a:cubicBezTo>
                  <a:pt x="289" y="513"/>
                  <a:pt x="293" y="509"/>
                  <a:pt x="296" y="508"/>
                </a:cubicBezTo>
                <a:cubicBezTo>
                  <a:pt x="299" y="508"/>
                  <a:pt x="302" y="506"/>
                  <a:pt x="305" y="503"/>
                </a:cubicBezTo>
                <a:cubicBezTo>
                  <a:pt x="308" y="500"/>
                  <a:pt x="314" y="496"/>
                  <a:pt x="316" y="494"/>
                </a:cubicBezTo>
                <a:cubicBezTo>
                  <a:pt x="317" y="493"/>
                  <a:pt x="322" y="491"/>
                  <a:pt x="323" y="493"/>
                </a:cubicBezTo>
                <a:cubicBezTo>
                  <a:pt x="325" y="494"/>
                  <a:pt x="327" y="495"/>
                  <a:pt x="329" y="493"/>
                </a:cubicBezTo>
                <a:cubicBezTo>
                  <a:pt x="331" y="492"/>
                  <a:pt x="332" y="491"/>
                  <a:pt x="335" y="491"/>
                </a:cubicBezTo>
                <a:cubicBezTo>
                  <a:pt x="337" y="491"/>
                  <a:pt x="340" y="491"/>
                  <a:pt x="340" y="490"/>
                </a:cubicBezTo>
                <a:cubicBezTo>
                  <a:pt x="340" y="489"/>
                  <a:pt x="339" y="485"/>
                  <a:pt x="342" y="484"/>
                </a:cubicBezTo>
                <a:cubicBezTo>
                  <a:pt x="344" y="483"/>
                  <a:pt x="348" y="481"/>
                  <a:pt x="347" y="479"/>
                </a:cubicBezTo>
                <a:cubicBezTo>
                  <a:pt x="346" y="477"/>
                  <a:pt x="343" y="474"/>
                  <a:pt x="342" y="473"/>
                </a:cubicBezTo>
                <a:cubicBezTo>
                  <a:pt x="342" y="471"/>
                  <a:pt x="337" y="469"/>
                  <a:pt x="336" y="473"/>
                </a:cubicBezTo>
                <a:cubicBezTo>
                  <a:pt x="334" y="476"/>
                  <a:pt x="332" y="479"/>
                  <a:pt x="330" y="479"/>
                </a:cubicBezTo>
                <a:cubicBezTo>
                  <a:pt x="329" y="479"/>
                  <a:pt x="325" y="479"/>
                  <a:pt x="323" y="478"/>
                </a:cubicBezTo>
                <a:cubicBezTo>
                  <a:pt x="321" y="477"/>
                  <a:pt x="318" y="478"/>
                  <a:pt x="315" y="476"/>
                </a:cubicBezTo>
                <a:cubicBezTo>
                  <a:pt x="312" y="475"/>
                  <a:pt x="311" y="472"/>
                  <a:pt x="313" y="472"/>
                </a:cubicBezTo>
                <a:cubicBezTo>
                  <a:pt x="314" y="471"/>
                  <a:pt x="319" y="471"/>
                  <a:pt x="321" y="471"/>
                </a:cubicBezTo>
                <a:cubicBezTo>
                  <a:pt x="323" y="471"/>
                  <a:pt x="329" y="471"/>
                  <a:pt x="329" y="470"/>
                </a:cubicBezTo>
                <a:cubicBezTo>
                  <a:pt x="328" y="468"/>
                  <a:pt x="328" y="465"/>
                  <a:pt x="329" y="465"/>
                </a:cubicBezTo>
                <a:cubicBezTo>
                  <a:pt x="331" y="464"/>
                  <a:pt x="337" y="463"/>
                  <a:pt x="338" y="462"/>
                </a:cubicBezTo>
                <a:cubicBezTo>
                  <a:pt x="340" y="461"/>
                  <a:pt x="343" y="462"/>
                  <a:pt x="344" y="459"/>
                </a:cubicBezTo>
                <a:cubicBezTo>
                  <a:pt x="345" y="456"/>
                  <a:pt x="351" y="456"/>
                  <a:pt x="353" y="453"/>
                </a:cubicBezTo>
                <a:cubicBezTo>
                  <a:pt x="354" y="450"/>
                  <a:pt x="354" y="448"/>
                  <a:pt x="356" y="448"/>
                </a:cubicBezTo>
                <a:cubicBezTo>
                  <a:pt x="358" y="447"/>
                  <a:pt x="360" y="442"/>
                  <a:pt x="361" y="443"/>
                </a:cubicBezTo>
                <a:cubicBezTo>
                  <a:pt x="363" y="444"/>
                  <a:pt x="365" y="442"/>
                  <a:pt x="367" y="442"/>
                </a:cubicBezTo>
                <a:cubicBezTo>
                  <a:pt x="368" y="442"/>
                  <a:pt x="373" y="442"/>
                  <a:pt x="373" y="447"/>
                </a:cubicBezTo>
                <a:cubicBezTo>
                  <a:pt x="372" y="451"/>
                  <a:pt x="371" y="456"/>
                  <a:pt x="373" y="457"/>
                </a:cubicBezTo>
                <a:cubicBezTo>
                  <a:pt x="376" y="458"/>
                  <a:pt x="377" y="459"/>
                  <a:pt x="380" y="461"/>
                </a:cubicBezTo>
                <a:cubicBezTo>
                  <a:pt x="383" y="463"/>
                  <a:pt x="384" y="467"/>
                  <a:pt x="383" y="470"/>
                </a:cubicBezTo>
                <a:cubicBezTo>
                  <a:pt x="383" y="473"/>
                  <a:pt x="383" y="476"/>
                  <a:pt x="382" y="478"/>
                </a:cubicBezTo>
                <a:cubicBezTo>
                  <a:pt x="380" y="480"/>
                  <a:pt x="379" y="481"/>
                  <a:pt x="377" y="484"/>
                </a:cubicBezTo>
                <a:cubicBezTo>
                  <a:pt x="376" y="487"/>
                  <a:pt x="377" y="485"/>
                  <a:pt x="375" y="489"/>
                </a:cubicBezTo>
                <a:cubicBezTo>
                  <a:pt x="373" y="493"/>
                  <a:pt x="372" y="496"/>
                  <a:pt x="371" y="497"/>
                </a:cubicBezTo>
                <a:cubicBezTo>
                  <a:pt x="369" y="499"/>
                  <a:pt x="370" y="501"/>
                  <a:pt x="366" y="502"/>
                </a:cubicBezTo>
                <a:cubicBezTo>
                  <a:pt x="363" y="502"/>
                  <a:pt x="362" y="502"/>
                  <a:pt x="358" y="502"/>
                </a:cubicBezTo>
                <a:cubicBezTo>
                  <a:pt x="355" y="503"/>
                  <a:pt x="356" y="505"/>
                  <a:pt x="353" y="503"/>
                </a:cubicBezTo>
                <a:cubicBezTo>
                  <a:pt x="350" y="500"/>
                  <a:pt x="350" y="501"/>
                  <a:pt x="347" y="499"/>
                </a:cubicBezTo>
                <a:cubicBezTo>
                  <a:pt x="345" y="498"/>
                  <a:pt x="341" y="497"/>
                  <a:pt x="342" y="498"/>
                </a:cubicBezTo>
                <a:cubicBezTo>
                  <a:pt x="343" y="499"/>
                  <a:pt x="346" y="501"/>
                  <a:pt x="349" y="503"/>
                </a:cubicBezTo>
                <a:cubicBezTo>
                  <a:pt x="351" y="504"/>
                  <a:pt x="352" y="505"/>
                  <a:pt x="354" y="507"/>
                </a:cubicBezTo>
                <a:cubicBezTo>
                  <a:pt x="356" y="509"/>
                  <a:pt x="355" y="510"/>
                  <a:pt x="357" y="512"/>
                </a:cubicBezTo>
                <a:cubicBezTo>
                  <a:pt x="360" y="513"/>
                  <a:pt x="359" y="514"/>
                  <a:pt x="361" y="516"/>
                </a:cubicBezTo>
                <a:cubicBezTo>
                  <a:pt x="364" y="517"/>
                  <a:pt x="364" y="518"/>
                  <a:pt x="366" y="518"/>
                </a:cubicBezTo>
                <a:cubicBezTo>
                  <a:pt x="368" y="518"/>
                  <a:pt x="369" y="517"/>
                  <a:pt x="373" y="517"/>
                </a:cubicBezTo>
                <a:cubicBezTo>
                  <a:pt x="376" y="516"/>
                  <a:pt x="377" y="516"/>
                  <a:pt x="377" y="513"/>
                </a:cubicBezTo>
                <a:cubicBezTo>
                  <a:pt x="377" y="511"/>
                  <a:pt x="378" y="509"/>
                  <a:pt x="380" y="509"/>
                </a:cubicBezTo>
                <a:cubicBezTo>
                  <a:pt x="381" y="510"/>
                  <a:pt x="383" y="508"/>
                  <a:pt x="384" y="507"/>
                </a:cubicBezTo>
                <a:cubicBezTo>
                  <a:pt x="386" y="505"/>
                  <a:pt x="390" y="506"/>
                  <a:pt x="391" y="505"/>
                </a:cubicBezTo>
                <a:cubicBezTo>
                  <a:pt x="395" y="500"/>
                  <a:pt x="390" y="498"/>
                  <a:pt x="391" y="496"/>
                </a:cubicBezTo>
                <a:cubicBezTo>
                  <a:pt x="392" y="494"/>
                  <a:pt x="394" y="489"/>
                  <a:pt x="396" y="487"/>
                </a:cubicBezTo>
                <a:cubicBezTo>
                  <a:pt x="397" y="485"/>
                  <a:pt x="399" y="482"/>
                  <a:pt x="401" y="484"/>
                </a:cubicBezTo>
                <a:cubicBezTo>
                  <a:pt x="402" y="485"/>
                  <a:pt x="405" y="487"/>
                  <a:pt x="407" y="486"/>
                </a:cubicBezTo>
                <a:cubicBezTo>
                  <a:pt x="410" y="485"/>
                  <a:pt x="413" y="482"/>
                  <a:pt x="414" y="485"/>
                </a:cubicBezTo>
                <a:cubicBezTo>
                  <a:pt x="416" y="487"/>
                  <a:pt x="419" y="488"/>
                  <a:pt x="419" y="490"/>
                </a:cubicBezTo>
                <a:cubicBezTo>
                  <a:pt x="419" y="492"/>
                  <a:pt x="418" y="494"/>
                  <a:pt x="419" y="495"/>
                </a:cubicBezTo>
                <a:cubicBezTo>
                  <a:pt x="419" y="496"/>
                  <a:pt x="421" y="500"/>
                  <a:pt x="422" y="501"/>
                </a:cubicBezTo>
                <a:cubicBezTo>
                  <a:pt x="423" y="502"/>
                  <a:pt x="427" y="502"/>
                  <a:pt x="422" y="505"/>
                </a:cubicBezTo>
                <a:cubicBezTo>
                  <a:pt x="417" y="508"/>
                  <a:pt x="416" y="507"/>
                  <a:pt x="414" y="508"/>
                </a:cubicBezTo>
                <a:cubicBezTo>
                  <a:pt x="411" y="509"/>
                  <a:pt x="411" y="510"/>
                  <a:pt x="412" y="513"/>
                </a:cubicBezTo>
                <a:cubicBezTo>
                  <a:pt x="412" y="516"/>
                  <a:pt x="412" y="518"/>
                  <a:pt x="410" y="519"/>
                </a:cubicBezTo>
                <a:cubicBezTo>
                  <a:pt x="408" y="520"/>
                  <a:pt x="406" y="522"/>
                  <a:pt x="408" y="522"/>
                </a:cubicBezTo>
                <a:cubicBezTo>
                  <a:pt x="410" y="523"/>
                  <a:pt x="414" y="522"/>
                  <a:pt x="416" y="524"/>
                </a:cubicBezTo>
                <a:cubicBezTo>
                  <a:pt x="418" y="525"/>
                  <a:pt x="422" y="528"/>
                  <a:pt x="422" y="531"/>
                </a:cubicBezTo>
                <a:cubicBezTo>
                  <a:pt x="422" y="535"/>
                  <a:pt x="425" y="538"/>
                  <a:pt x="427" y="539"/>
                </a:cubicBezTo>
                <a:cubicBezTo>
                  <a:pt x="429" y="540"/>
                  <a:pt x="433" y="540"/>
                  <a:pt x="435" y="537"/>
                </a:cubicBezTo>
                <a:cubicBezTo>
                  <a:pt x="438" y="534"/>
                  <a:pt x="441" y="533"/>
                  <a:pt x="445" y="533"/>
                </a:cubicBezTo>
                <a:cubicBezTo>
                  <a:pt x="448" y="534"/>
                  <a:pt x="454" y="539"/>
                  <a:pt x="451" y="539"/>
                </a:cubicBezTo>
                <a:cubicBezTo>
                  <a:pt x="448" y="539"/>
                  <a:pt x="445" y="539"/>
                  <a:pt x="446" y="541"/>
                </a:cubicBezTo>
                <a:cubicBezTo>
                  <a:pt x="447" y="542"/>
                  <a:pt x="449" y="545"/>
                  <a:pt x="451" y="547"/>
                </a:cubicBezTo>
                <a:cubicBezTo>
                  <a:pt x="454" y="550"/>
                  <a:pt x="454" y="551"/>
                  <a:pt x="455" y="555"/>
                </a:cubicBezTo>
                <a:cubicBezTo>
                  <a:pt x="455" y="558"/>
                  <a:pt x="459" y="559"/>
                  <a:pt x="458" y="562"/>
                </a:cubicBezTo>
                <a:cubicBezTo>
                  <a:pt x="456" y="564"/>
                  <a:pt x="457" y="565"/>
                  <a:pt x="460" y="566"/>
                </a:cubicBezTo>
                <a:cubicBezTo>
                  <a:pt x="462" y="567"/>
                  <a:pt x="467" y="569"/>
                  <a:pt x="466" y="566"/>
                </a:cubicBezTo>
                <a:cubicBezTo>
                  <a:pt x="465" y="564"/>
                  <a:pt x="464" y="558"/>
                  <a:pt x="466" y="557"/>
                </a:cubicBezTo>
                <a:cubicBezTo>
                  <a:pt x="468" y="556"/>
                  <a:pt x="470" y="553"/>
                  <a:pt x="473" y="555"/>
                </a:cubicBezTo>
                <a:cubicBezTo>
                  <a:pt x="476" y="557"/>
                  <a:pt x="480" y="559"/>
                  <a:pt x="481" y="561"/>
                </a:cubicBezTo>
                <a:cubicBezTo>
                  <a:pt x="483" y="563"/>
                  <a:pt x="487" y="564"/>
                  <a:pt x="488" y="567"/>
                </a:cubicBezTo>
                <a:cubicBezTo>
                  <a:pt x="488" y="570"/>
                  <a:pt x="487" y="573"/>
                  <a:pt x="489" y="576"/>
                </a:cubicBezTo>
                <a:cubicBezTo>
                  <a:pt x="491" y="579"/>
                  <a:pt x="493" y="579"/>
                  <a:pt x="494" y="581"/>
                </a:cubicBezTo>
                <a:cubicBezTo>
                  <a:pt x="496" y="582"/>
                  <a:pt x="500" y="584"/>
                  <a:pt x="497" y="585"/>
                </a:cubicBezTo>
                <a:cubicBezTo>
                  <a:pt x="494" y="586"/>
                  <a:pt x="494" y="588"/>
                  <a:pt x="495" y="590"/>
                </a:cubicBezTo>
                <a:cubicBezTo>
                  <a:pt x="497" y="591"/>
                  <a:pt x="499" y="593"/>
                  <a:pt x="500" y="594"/>
                </a:cubicBezTo>
                <a:cubicBezTo>
                  <a:pt x="502" y="595"/>
                  <a:pt x="507" y="595"/>
                  <a:pt x="507" y="593"/>
                </a:cubicBezTo>
                <a:cubicBezTo>
                  <a:pt x="507" y="592"/>
                  <a:pt x="504" y="585"/>
                  <a:pt x="506" y="585"/>
                </a:cubicBezTo>
                <a:cubicBezTo>
                  <a:pt x="508" y="585"/>
                  <a:pt x="512" y="584"/>
                  <a:pt x="511" y="582"/>
                </a:cubicBezTo>
                <a:cubicBezTo>
                  <a:pt x="509" y="580"/>
                  <a:pt x="505" y="580"/>
                  <a:pt x="505" y="578"/>
                </a:cubicBezTo>
                <a:cubicBezTo>
                  <a:pt x="505" y="575"/>
                  <a:pt x="504" y="572"/>
                  <a:pt x="506" y="571"/>
                </a:cubicBezTo>
                <a:cubicBezTo>
                  <a:pt x="508" y="569"/>
                  <a:pt x="511" y="568"/>
                  <a:pt x="511" y="566"/>
                </a:cubicBezTo>
                <a:cubicBezTo>
                  <a:pt x="510" y="565"/>
                  <a:pt x="507" y="564"/>
                  <a:pt x="507" y="560"/>
                </a:cubicBezTo>
                <a:cubicBezTo>
                  <a:pt x="507" y="557"/>
                  <a:pt x="508" y="552"/>
                  <a:pt x="506" y="552"/>
                </a:cubicBezTo>
                <a:cubicBezTo>
                  <a:pt x="505" y="552"/>
                  <a:pt x="502" y="556"/>
                  <a:pt x="502" y="557"/>
                </a:cubicBezTo>
                <a:cubicBezTo>
                  <a:pt x="501" y="559"/>
                  <a:pt x="499" y="559"/>
                  <a:pt x="497" y="560"/>
                </a:cubicBezTo>
                <a:cubicBezTo>
                  <a:pt x="496" y="562"/>
                  <a:pt x="494" y="566"/>
                  <a:pt x="494" y="565"/>
                </a:cubicBezTo>
                <a:cubicBezTo>
                  <a:pt x="493" y="563"/>
                  <a:pt x="493" y="560"/>
                  <a:pt x="491" y="558"/>
                </a:cubicBezTo>
                <a:cubicBezTo>
                  <a:pt x="489" y="556"/>
                  <a:pt x="491" y="552"/>
                  <a:pt x="487" y="551"/>
                </a:cubicBezTo>
                <a:cubicBezTo>
                  <a:pt x="483" y="550"/>
                  <a:pt x="481" y="546"/>
                  <a:pt x="482" y="545"/>
                </a:cubicBezTo>
                <a:cubicBezTo>
                  <a:pt x="483" y="543"/>
                  <a:pt x="483" y="540"/>
                  <a:pt x="486" y="539"/>
                </a:cubicBezTo>
                <a:cubicBezTo>
                  <a:pt x="489" y="539"/>
                  <a:pt x="494" y="538"/>
                  <a:pt x="496" y="539"/>
                </a:cubicBezTo>
                <a:cubicBezTo>
                  <a:pt x="498" y="540"/>
                  <a:pt x="500" y="539"/>
                  <a:pt x="500" y="542"/>
                </a:cubicBezTo>
                <a:cubicBezTo>
                  <a:pt x="501" y="544"/>
                  <a:pt x="500" y="546"/>
                  <a:pt x="502" y="545"/>
                </a:cubicBezTo>
                <a:cubicBezTo>
                  <a:pt x="505" y="543"/>
                  <a:pt x="507" y="541"/>
                  <a:pt x="509" y="540"/>
                </a:cubicBezTo>
                <a:cubicBezTo>
                  <a:pt x="511" y="539"/>
                  <a:pt x="513" y="538"/>
                  <a:pt x="516" y="540"/>
                </a:cubicBezTo>
                <a:cubicBezTo>
                  <a:pt x="518" y="542"/>
                  <a:pt x="520" y="542"/>
                  <a:pt x="522" y="540"/>
                </a:cubicBezTo>
                <a:cubicBezTo>
                  <a:pt x="524" y="538"/>
                  <a:pt x="528" y="537"/>
                  <a:pt x="531" y="537"/>
                </a:cubicBezTo>
                <a:cubicBezTo>
                  <a:pt x="534" y="537"/>
                  <a:pt x="536" y="535"/>
                  <a:pt x="538" y="536"/>
                </a:cubicBezTo>
                <a:cubicBezTo>
                  <a:pt x="540" y="538"/>
                  <a:pt x="541" y="539"/>
                  <a:pt x="542" y="538"/>
                </a:cubicBezTo>
                <a:cubicBezTo>
                  <a:pt x="544" y="537"/>
                  <a:pt x="547" y="535"/>
                  <a:pt x="549" y="533"/>
                </a:cubicBezTo>
                <a:cubicBezTo>
                  <a:pt x="551" y="532"/>
                  <a:pt x="568" y="512"/>
                  <a:pt x="571" y="507"/>
                </a:cubicBezTo>
                <a:cubicBezTo>
                  <a:pt x="575" y="503"/>
                  <a:pt x="595" y="482"/>
                  <a:pt x="605" y="473"/>
                </a:cubicBezTo>
                <a:cubicBezTo>
                  <a:pt x="614" y="465"/>
                  <a:pt x="659" y="441"/>
                  <a:pt x="665" y="439"/>
                </a:cubicBezTo>
                <a:cubicBezTo>
                  <a:pt x="670" y="437"/>
                  <a:pt x="691" y="434"/>
                  <a:pt x="699" y="435"/>
                </a:cubicBezTo>
                <a:cubicBezTo>
                  <a:pt x="707" y="436"/>
                  <a:pt x="711" y="438"/>
                  <a:pt x="716" y="437"/>
                </a:cubicBezTo>
                <a:cubicBezTo>
                  <a:pt x="722" y="436"/>
                  <a:pt x="722" y="433"/>
                  <a:pt x="728" y="434"/>
                </a:cubicBezTo>
                <a:cubicBezTo>
                  <a:pt x="733" y="434"/>
                  <a:pt x="743" y="438"/>
                  <a:pt x="748" y="436"/>
                </a:cubicBezTo>
                <a:cubicBezTo>
                  <a:pt x="752" y="433"/>
                  <a:pt x="755" y="431"/>
                  <a:pt x="758" y="432"/>
                </a:cubicBezTo>
                <a:cubicBezTo>
                  <a:pt x="761" y="433"/>
                  <a:pt x="763" y="433"/>
                  <a:pt x="767" y="435"/>
                </a:cubicBezTo>
                <a:cubicBezTo>
                  <a:pt x="771" y="437"/>
                  <a:pt x="773" y="433"/>
                  <a:pt x="778" y="433"/>
                </a:cubicBezTo>
                <a:cubicBezTo>
                  <a:pt x="783" y="433"/>
                  <a:pt x="789" y="434"/>
                  <a:pt x="790" y="431"/>
                </a:cubicBezTo>
                <a:cubicBezTo>
                  <a:pt x="791" y="429"/>
                  <a:pt x="791" y="425"/>
                  <a:pt x="795" y="425"/>
                </a:cubicBezTo>
                <a:cubicBezTo>
                  <a:pt x="799" y="425"/>
                  <a:pt x="801" y="424"/>
                  <a:pt x="805" y="422"/>
                </a:cubicBezTo>
                <a:cubicBezTo>
                  <a:pt x="810" y="419"/>
                  <a:pt x="814" y="413"/>
                  <a:pt x="812" y="411"/>
                </a:cubicBezTo>
                <a:cubicBezTo>
                  <a:pt x="810" y="409"/>
                  <a:pt x="815" y="406"/>
                  <a:pt x="813" y="405"/>
                </a:cubicBezTo>
                <a:cubicBezTo>
                  <a:pt x="810" y="405"/>
                  <a:pt x="809" y="402"/>
                  <a:pt x="811" y="402"/>
                </a:cubicBezTo>
                <a:cubicBezTo>
                  <a:pt x="812" y="401"/>
                  <a:pt x="817" y="398"/>
                  <a:pt x="818" y="400"/>
                </a:cubicBezTo>
                <a:cubicBezTo>
                  <a:pt x="818" y="402"/>
                  <a:pt x="816" y="405"/>
                  <a:pt x="819" y="406"/>
                </a:cubicBezTo>
                <a:cubicBezTo>
                  <a:pt x="821" y="407"/>
                  <a:pt x="825" y="406"/>
                  <a:pt x="827" y="405"/>
                </a:cubicBezTo>
                <a:cubicBezTo>
                  <a:pt x="829" y="405"/>
                  <a:pt x="832" y="404"/>
                  <a:pt x="833" y="402"/>
                </a:cubicBezTo>
                <a:cubicBezTo>
                  <a:pt x="788" y="379"/>
                  <a:pt x="675" y="319"/>
                  <a:pt x="673" y="319"/>
                </a:cubicBez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p:nvSpPr>
        <p:spPr bwMode="auto">
          <a:xfrm>
            <a:off x="15884526" y="6070600"/>
            <a:ext cx="3511550" cy="4191000"/>
          </a:xfrm>
          <a:custGeom>
            <a:avLst/>
            <a:gdLst>
              <a:gd name="T0" fmla="*/ 95 w 1110"/>
              <a:gd name="T1" fmla="*/ 591 h 1324"/>
              <a:gd name="T2" fmla="*/ 198 w 1110"/>
              <a:gd name="T3" fmla="*/ 578 h 1324"/>
              <a:gd name="T4" fmla="*/ 313 w 1110"/>
              <a:gd name="T5" fmla="*/ 638 h 1324"/>
              <a:gd name="T6" fmla="*/ 369 w 1110"/>
              <a:gd name="T7" fmla="*/ 649 h 1324"/>
              <a:gd name="T8" fmla="*/ 413 w 1110"/>
              <a:gd name="T9" fmla="*/ 650 h 1324"/>
              <a:gd name="T10" fmla="*/ 448 w 1110"/>
              <a:gd name="T11" fmla="*/ 662 h 1324"/>
              <a:gd name="T12" fmla="*/ 462 w 1110"/>
              <a:gd name="T13" fmla="*/ 689 h 1324"/>
              <a:gd name="T14" fmla="*/ 487 w 1110"/>
              <a:gd name="T15" fmla="*/ 726 h 1324"/>
              <a:gd name="T16" fmla="*/ 469 w 1110"/>
              <a:gd name="T17" fmla="*/ 737 h 1324"/>
              <a:gd name="T18" fmla="*/ 494 w 1110"/>
              <a:gd name="T19" fmla="*/ 767 h 1324"/>
              <a:gd name="T20" fmla="*/ 541 w 1110"/>
              <a:gd name="T21" fmla="*/ 789 h 1324"/>
              <a:gd name="T22" fmla="*/ 575 w 1110"/>
              <a:gd name="T23" fmla="*/ 846 h 1324"/>
              <a:gd name="T24" fmla="*/ 592 w 1110"/>
              <a:gd name="T25" fmla="*/ 914 h 1324"/>
              <a:gd name="T26" fmla="*/ 605 w 1110"/>
              <a:gd name="T27" fmla="*/ 951 h 1324"/>
              <a:gd name="T28" fmla="*/ 641 w 1110"/>
              <a:gd name="T29" fmla="*/ 968 h 1324"/>
              <a:gd name="T30" fmla="*/ 632 w 1110"/>
              <a:gd name="T31" fmla="*/ 946 h 1324"/>
              <a:gd name="T32" fmla="*/ 650 w 1110"/>
              <a:gd name="T33" fmla="*/ 912 h 1324"/>
              <a:gd name="T34" fmla="*/ 674 w 1110"/>
              <a:gd name="T35" fmla="*/ 883 h 1324"/>
              <a:gd name="T36" fmla="*/ 706 w 1110"/>
              <a:gd name="T37" fmla="*/ 845 h 1324"/>
              <a:gd name="T38" fmla="*/ 756 w 1110"/>
              <a:gd name="T39" fmla="*/ 825 h 1324"/>
              <a:gd name="T40" fmla="*/ 782 w 1110"/>
              <a:gd name="T41" fmla="*/ 766 h 1324"/>
              <a:gd name="T42" fmla="*/ 809 w 1110"/>
              <a:gd name="T43" fmla="*/ 737 h 1324"/>
              <a:gd name="T44" fmla="*/ 814 w 1110"/>
              <a:gd name="T45" fmla="*/ 697 h 1324"/>
              <a:gd name="T46" fmla="*/ 835 w 1110"/>
              <a:gd name="T47" fmla="*/ 749 h 1324"/>
              <a:gd name="T48" fmla="*/ 822 w 1110"/>
              <a:gd name="T49" fmla="*/ 794 h 1324"/>
              <a:gd name="T50" fmla="*/ 795 w 1110"/>
              <a:gd name="T51" fmla="*/ 843 h 1324"/>
              <a:gd name="T52" fmla="*/ 786 w 1110"/>
              <a:gd name="T53" fmla="*/ 886 h 1324"/>
              <a:gd name="T54" fmla="*/ 785 w 1110"/>
              <a:gd name="T55" fmla="*/ 915 h 1324"/>
              <a:gd name="T56" fmla="*/ 777 w 1110"/>
              <a:gd name="T57" fmla="*/ 963 h 1324"/>
              <a:gd name="T58" fmla="*/ 739 w 1110"/>
              <a:gd name="T59" fmla="*/ 970 h 1324"/>
              <a:gd name="T60" fmla="*/ 743 w 1110"/>
              <a:gd name="T61" fmla="*/ 996 h 1324"/>
              <a:gd name="T62" fmla="*/ 794 w 1110"/>
              <a:gd name="T63" fmla="*/ 984 h 1324"/>
              <a:gd name="T64" fmla="*/ 820 w 1110"/>
              <a:gd name="T65" fmla="*/ 938 h 1324"/>
              <a:gd name="T66" fmla="*/ 835 w 1110"/>
              <a:gd name="T67" fmla="*/ 889 h 1324"/>
              <a:gd name="T68" fmla="*/ 849 w 1110"/>
              <a:gd name="T69" fmla="*/ 886 h 1324"/>
              <a:gd name="T70" fmla="*/ 863 w 1110"/>
              <a:gd name="T71" fmla="*/ 917 h 1324"/>
              <a:gd name="T72" fmla="*/ 885 w 1110"/>
              <a:gd name="T73" fmla="*/ 943 h 1324"/>
              <a:gd name="T74" fmla="*/ 876 w 1110"/>
              <a:gd name="T75" fmla="*/ 981 h 1324"/>
              <a:gd name="T76" fmla="*/ 866 w 1110"/>
              <a:gd name="T77" fmla="*/ 1014 h 1324"/>
              <a:gd name="T78" fmla="*/ 847 w 1110"/>
              <a:gd name="T79" fmla="*/ 1044 h 1324"/>
              <a:gd name="T80" fmla="*/ 881 w 1110"/>
              <a:gd name="T81" fmla="*/ 1044 h 1324"/>
              <a:gd name="T82" fmla="*/ 913 w 1110"/>
              <a:gd name="T83" fmla="*/ 1031 h 1324"/>
              <a:gd name="T84" fmla="*/ 922 w 1110"/>
              <a:gd name="T85" fmla="*/ 1017 h 1324"/>
              <a:gd name="T86" fmla="*/ 958 w 1110"/>
              <a:gd name="T87" fmla="*/ 1013 h 1324"/>
              <a:gd name="T88" fmla="*/ 956 w 1110"/>
              <a:gd name="T89" fmla="*/ 1035 h 1324"/>
              <a:gd name="T90" fmla="*/ 953 w 1110"/>
              <a:gd name="T91" fmla="*/ 1056 h 1324"/>
              <a:gd name="T92" fmla="*/ 987 w 1110"/>
              <a:gd name="T93" fmla="*/ 1110 h 1324"/>
              <a:gd name="T94" fmla="*/ 1005 w 1110"/>
              <a:gd name="T95" fmla="*/ 1171 h 1324"/>
              <a:gd name="T96" fmla="*/ 994 w 1110"/>
              <a:gd name="T97" fmla="*/ 1202 h 1324"/>
              <a:gd name="T98" fmla="*/ 999 w 1110"/>
              <a:gd name="T99" fmla="*/ 1230 h 1324"/>
              <a:gd name="T100" fmla="*/ 1028 w 1110"/>
              <a:gd name="T101" fmla="*/ 1257 h 1324"/>
              <a:gd name="T102" fmla="*/ 1052 w 1110"/>
              <a:gd name="T103" fmla="*/ 1296 h 1324"/>
              <a:gd name="T104" fmla="*/ 1074 w 1110"/>
              <a:gd name="T105" fmla="*/ 1319 h 1324"/>
              <a:gd name="T106" fmla="*/ 1109 w 1110"/>
              <a:gd name="T107" fmla="*/ 857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0" h="1324">
                <a:moveTo>
                  <a:pt x="0" y="0"/>
                </a:moveTo>
                <a:cubicBezTo>
                  <a:pt x="0" y="602"/>
                  <a:pt x="0" y="602"/>
                  <a:pt x="0" y="602"/>
                </a:cubicBezTo>
                <a:cubicBezTo>
                  <a:pt x="1" y="602"/>
                  <a:pt x="2" y="602"/>
                  <a:pt x="3" y="601"/>
                </a:cubicBezTo>
                <a:cubicBezTo>
                  <a:pt x="10" y="600"/>
                  <a:pt x="41" y="597"/>
                  <a:pt x="55" y="595"/>
                </a:cubicBezTo>
                <a:cubicBezTo>
                  <a:pt x="69" y="593"/>
                  <a:pt x="87" y="590"/>
                  <a:pt x="95" y="591"/>
                </a:cubicBezTo>
                <a:cubicBezTo>
                  <a:pt x="102" y="591"/>
                  <a:pt x="112" y="586"/>
                  <a:pt x="118" y="588"/>
                </a:cubicBezTo>
                <a:cubicBezTo>
                  <a:pt x="124" y="590"/>
                  <a:pt x="135" y="592"/>
                  <a:pt x="139" y="592"/>
                </a:cubicBezTo>
                <a:cubicBezTo>
                  <a:pt x="144" y="592"/>
                  <a:pt x="156" y="595"/>
                  <a:pt x="164" y="595"/>
                </a:cubicBezTo>
                <a:cubicBezTo>
                  <a:pt x="172" y="595"/>
                  <a:pt x="179" y="591"/>
                  <a:pt x="183" y="588"/>
                </a:cubicBezTo>
                <a:cubicBezTo>
                  <a:pt x="187" y="586"/>
                  <a:pt x="193" y="578"/>
                  <a:pt x="198" y="578"/>
                </a:cubicBezTo>
                <a:cubicBezTo>
                  <a:pt x="203" y="578"/>
                  <a:pt x="234" y="588"/>
                  <a:pt x="243" y="595"/>
                </a:cubicBezTo>
                <a:cubicBezTo>
                  <a:pt x="252" y="603"/>
                  <a:pt x="273" y="621"/>
                  <a:pt x="275" y="621"/>
                </a:cubicBezTo>
                <a:cubicBezTo>
                  <a:pt x="278" y="622"/>
                  <a:pt x="283" y="624"/>
                  <a:pt x="285" y="626"/>
                </a:cubicBezTo>
                <a:cubicBezTo>
                  <a:pt x="287" y="629"/>
                  <a:pt x="296" y="634"/>
                  <a:pt x="299" y="638"/>
                </a:cubicBezTo>
                <a:cubicBezTo>
                  <a:pt x="302" y="641"/>
                  <a:pt x="311" y="638"/>
                  <a:pt x="313" y="638"/>
                </a:cubicBezTo>
                <a:cubicBezTo>
                  <a:pt x="315" y="638"/>
                  <a:pt x="321" y="639"/>
                  <a:pt x="323" y="637"/>
                </a:cubicBezTo>
                <a:cubicBezTo>
                  <a:pt x="324" y="635"/>
                  <a:pt x="324" y="629"/>
                  <a:pt x="328" y="629"/>
                </a:cubicBezTo>
                <a:cubicBezTo>
                  <a:pt x="332" y="629"/>
                  <a:pt x="343" y="634"/>
                  <a:pt x="348" y="633"/>
                </a:cubicBezTo>
                <a:cubicBezTo>
                  <a:pt x="352" y="632"/>
                  <a:pt x="357" y="635"/>
                  <a:pt x="360" y="638"/>
                </a:cubicBezTo>
                <a:cubicBezTo>
                  <a:pt x="364" y="641"/>
                  <a:pt x="366" y="650"/>
                  <a:pt x="369" y="649"/>
                </a:cubicBezTo>
                <a:cubicBezTo>
                  <a:pt x="372" y="649"/>
                  <a:pt x="374" y="647"/>
                  <a:pt x="377" y="650"/>
                </a:cubicBezTo>
                <a:cubicBezTo>
                  <a:pt x="380" y="653"/>
                  <a:pt x="384" y="656"/>
                  <a:pt x="387" y="656"/>
                </a:cubicBezTo>
                <a:cubicBezTo>
                  <a:pt x="390" y="656"/>
                  <a:pt x="393" y="659"/>
                  <a:pt x="398" y="659"/>
                </a:cubicBezTo>
                <a:cubicBezTo>
                  <a:pt x="404" y="659"/>
                  <a:pt x="410" y="663"/>
                  <a:pt x="411" y="659"/>
                </a:cubicBezTo>
                <a:cubicBezTo>
                  <a:pt x="412" y="656"/>
                  <a:pt x="411" y="651"/>
                  <a:pt x="413" y="650"/>
                </a:cubicBezTo>
                <a:cubicBezTo>
                  <a:pt x="415" y="650"/>
                  <a:pt x="419" y="657"/>
                  <a:pt x="422" y="655"/>
                </a:cubicBezTo>
                <a:cubicBezTo>
                  <a:pt x="425" y="653"/>
                  <a:pt x="424" y="644"/>
                  <a:pt x="428" y="645"/>
                </a:cubicBezTo>
                <a:cubicBezTo>
                  <a:pt x="431" y="646"/>
                  <a:pt x="436" y="651"/>
                  <a:pt x="436" y="656"/>
                </a:cubicBezTo>
                <a:cubicBezTo>
                  <a:pt x="436" y="660"/>
                  <a:pt x="437" y="666"/>
                  <a:pt x="443" y="664"/>
                </a:cubicBezTo>
                <a:cubicBezTo>
                  <a:pt x="448" y="662"/>
                  <a:pt x="444" y="658"/>
                  <a:pt x="448" y="662"/>
                </a:cubicBezTo>
                <a:cubicBezTo>
                  <a:pt x="452" y="667"/>
                  <a:pt x="455" y="674"/>
                  <a:pt x="456" y="675"/>
                </a:cubicBezTo>
                <a:cubicBezTo>
                  <a:pt x="456" y="677"/>
                  <a:pt x="456" y="678"/>
                  <a:pt x="451" y="680"/>
                </a:cubicBezTo>
                <a:cubicBezTo>
                  <a:pt x="447" y="681"/>
                  <a:pt x="445" y="692"/>
                  <a:pt x="447" y="693"/>
                </a:cubicBezTo>
                <a:cubicBezTo>
                  <a:pt x="450" y="695"/>
                  <a:pt x="456" y="695"/>
                  <a:pt x="456" y="695"/>
                </a:cubicBezTo>
                <a:cubicBezTo>
                  <a:pt x="462" y="689"/>
                  <a:pt x="462" y="689"/>
                  <a:pt x="462" y="689"/>
                </a:cubicBezTo>
                <a:cubicBezTo>
                  <a:pt x="462" y="689"/>
                  <a:pt x="465" y="689"/>
                  <a:pt x="469" y="686"/>
                </a:cubicBezTo>
                <a:cubicBezTo>
                  <a:pt x="474" y="684"/>
                  <a:pt x="474" y="683"/>
                  <a:pt x="478" y="686"/>
                </a:cubicBezTo>
                <a:cubicBezTo>
                  <a:pt x="481" y="688"/>
                  <a:pt x="487" y="698"/>
                  <a:pt x="490" y="703"/>
                </a:cubicBezTo>
                <a:cubicBezTo>
                  <a:pt x="493" y="709"/>
                  <a:pt x="489" y="711"/>
                  <a:pt x="488" y="718"/>
                </a:cubicBezTo>
                <a:cubicBezTo>
                  <a:pt x="487" y="726"/>
                  <a:pt x="487" y="726"/>
                  <a:pt x="487" y="726"/>
                </a:cubicBezTo>
                <a:cubicBezTo>
                  <a:pt x="487" y="726"/>
                  <a:pt x="484" y="729"/>
                  <a:pt x="483" y="726"/>
                </a:cubicBezTo>
                <a:cubicBezTo>
                  <a:pt x="481" y="723"/>
                  <a:pt x="480" y="713"/>
                  <a:pt x="475" y="714"/>
                </a:cubicBezTo>
                <a:cubicBezTo>
                  <a:pt x="471" y="715"/>
                  <a:pt x="463" y="716"/>
                  <a:pt x="466" y="719"/>
                </a:cubicBezTo>
                <a:cubicBezTo>
                  <a:pt x="470" y="722"/>
                  <a:pt x="481" y="721"/>
                  <a:pt x="477" y="727"/>
                </a:cubicBezTo>
                <a:cubicBezTo>
                  <a:pt x="472" y="734"/>
                  <a:pt x="465" y="736"/>
                  <a:pt x="469" y="737"/>
                </a:cubicBezTo>
                <a:cubicBezTo>
                  <a:pt x="474" y="739"/>
                  <a:pt x="481" y="733"/>
                  <a:pt x="481" y="738"/>
                </a:cubicBezTo>
                <a:cubicBezTo>
                  <a:pt x="481" y="743"/>
                  <a:pt x="474" y="748"/>
                  <a:pt x="477" y="749"/>
                </a:cubicBezTo>
                <a:cubicBezTo>
                  <a:pt x="480" y="750"/>
                  <a:pt x="486" y="748"/>
                  <a:pt x="486" y="752"/>
                </a:cubicBezTo>
                <a:cubicBezTo>
                  <a:pt x="486" y="757"/>
                  <a:pt x="484" y="761"/>
                  <a:pt x="487" y="764"/>
                </a:cubicBezTo>
                <a:cubicBezTo>
                  <a:pt x="490" y="766"/>
                  <a:pt x="490" y="772"/>
                  <a:pt x="494" y="767"/>
                </a:cubicBezTo>
                <a:cubicBezTo>
                  <a:pt x="499" y="763"/>
                  <a:pt x="499" y="761"/>
                  <a:pt x="504" y="762"/>
                </a:cubicBezTo>
                <a:cubicBezTo>
                  <a:pt x="509" y="763"/>
                  <a:pt x="511" y="769"/>
                  <a:pt x="515" y="770"/>
                </a:cubicBezTo>
                <a:cubicBezTo>
                  <a:pt x="520" y="771"/>
                  <a:pt x="521" y="769"/>
                  <a:pt x="525" y="770"/>
                </a:cubicBezTo>
                <a:cubicBezTo>
                  <a:pt x="528" y="771"/>
                  <a:pt x="530" y="778"/>
                  <a:pt x="533" y="779"/>
                </a:cubicBezTo>
                <a:cubicBezTo>
                  <a:pt x="536" y="780"/>
                  <a:pt x="540" y="783"/>
                  <a:pt x="541" y="789"/>
                </a:cubicBezTo>
                <a:cubicBezTo>
                  <a:pt x="542" y="795"/>
                  <a:pt x="546" y="802"/>
                  <a:pt x="544" y="804"/>
                </a:cubicBezTo>
                <a:cubicBezTo>
                  <a:pt x="542" y="807"/>
                  <a:pt x="540" y="814"/>
                  <a:pt x="542" y="817"/>
                </a:cubicBezTo>
                <a:cubicBezTo>
                  <a:pt x="543" y="819"/>
                  <a:pt x="558" y="828"/>
                  <a:pt x="561" y="831"/>
                </a:cubicBezTo>
                <a:cubicBezTo>
                  <a:pt x="564" y="834"/>
                  <a:pt x="564" y="835"/>
                  <a:pt x="565" y="839"/>
                </a:cubicBezTo>
                <a:cubicBezTo>
                  <a:pt x="565" y="843"/>
                  <a:pt x="573" y="844"/>
                  <a:pt x="575" y="846"/>
                </a:cubicBezTo>
                <a:cubicBezTo>
                  <a:pt x="577" y="849"/>
                  <a:pt x="580" y="854"/>
                  <a:pt x="582" y="860"/>
                </a:cubicBezTo>
                <a:cubicBezTo>
                  <a:pt x="583" y="865"/>
                  <a:pt x="577" y="868"/>
                  <a:pt x="577" y="872"/>
                </a:cubicBezTo>
                <a:cubicBezTo>
                  <a:pt x="578" y="875"/>
                  <a:pt x="585" y="879"/>
                  <a:pt x="587" y="883"/>
                </a:cubicBezTo>
                <a:cubicBezTo>
                  <a:pt x="589" y="887"/>
                  <a:pt x="586" y="894"/>
                  <a:pt x="588" y="899"/>
                </a:cubicBezTo>
                <a:cubicBezTo>
                  <a:pt x="590" y="903"/>
                  <a:pt x="592" y="910"/>
                  <a:pt x="592" y="914"/>
                </a:cubicBezTo>
                <a:cubicBezTo>
                  <a:pt x="592" y="917"/>
                  <a:pt x="597" y="926"/>
                  <a:pt x="594" y="926"/>
                </a:cubicBezTo>
                <a:cubicBezTo>
                  <a:pt x="591" y="927"/>
                  <a:pt x="586" y="924"/>
                  <a:pt x="585" y="927"/>
                </a:cubicBezTo>
                <a:cubicBezTo>
                  <a:pt x="583" y="930"/>
                  <a:pt x="583" y="933"/>
                  <a:pt x="586" y="933"/>
                </a:cubicBezTo>
                <a:cubicBezTo>
                  <a:pt x="590" y="933"/>
                  <a:pt x="592" y="936"/>
                  <a:pt x="597" y="939"/>
                </a:cubicBezTo>
                <a:cubicBezTo>
                  <a:pt x="601" y="942"/>
                  <a:pt x="603" y="947"/>
                  <a:pt x="605" y="951"/>
                </a:cubicBezTo>
                <a:cubicBezTo>
                  <a:pt x="608" y="954"/>
                  <a:pt x="612" y="958"/>
                  <a:pt x="613" y="962"/>
                </a:cubicBezTo>
                <a:cubicBezTo>
                  <a:pt x="614" y="965"/>
                  <a:pt x="619" y="970"/>
                  <a:pt x="620" y="967"/>
                </a:cubicBezTo>
                <a:cubicBezTo>
                  <a:pt x="622" y="964"/>
                  <a:pt x="621" y="956"/>
                  <a:pt x="624" y="955"/>
                </a:cubicBezTo>
                <a:cubicBezTo>
                  <a:pt x="627" y="954"/>
                  <a:pt x="634" y="954"/>
                  <a:pt x="635" y="959"/>
                </a:cubicBezTo>
                <a:cubicBezTo>
                  <a:pt x="635" y="964"/>
                  <a:pt x="638" y="967"/>
                  <a:pt x="641" y="968"/>
                </a:cubicBezTo>
                <a:cubicBezTo>
                  <a:pt x="644" y="970"/>
                  <a:pt x="653" y="973"/>
                  <a:pt x="651" y="968"/>
                </a:cubicBezTo>
                <a:cubicBezTo>
                  <a:pt x="648" y="963"/>
                  <a:pt x="644" y="964"/>
                  <a:pt x="646" y="957"/>
                </a:cubicBezTo>
                <a:cubicBezTo>
                  <a:pt x="648" y="950"/>
                  <a:pt x="651" y="947"/>
                  <a:pt x="650" y="943"/>
                </a:cubicBezTo>
                <a:cubicBezTo>
                  <a:pt x="650" y="940"/>
                  <a:pt x="648" y="942"/>
                  <a:pt x="643" y="944"/>
                </a:cubicBezTo>
                <a:cubicBezTo>
                  <a:pt x="638" y="946"/>
                  <a:pt x="632" y="949"/>
                  <a:pt x="632" y="946"/>
                </a:cubicBezTo>
                <a:cubicBezTo>
                  <a:pt x="632" y="943"/>
                  <a:pt x="637" y="942"/>
                  <a:pt x="637" y="940"/>
                </a:cubicBezTo>
                <a:cubicBezTo>
                  <a:pt x="636" y="937"/>
                  <a:pt x="633" y="929"/>
                  <a:pt x="636" y="928"/>
                </a:cubicBezTo>
                <a:cubicBezTo>
                  <a:pt x="639" y="928"/>
                  <a:pt x="642" y="933"/>
                  <a:pt x="642" y="930"/>
                </a:cubicBezTo>
                <a:cubicBezTo>
                  <a:pt x="642" y="927"/>
                  <a:pt x="641" y="919"/>
                  <a:pt x="642" y="917"/>
                </a:cubicBezTo>
                <a:cubicBezTo>
                  <a:pt x="644" y="914"/>
                  <a:pt x="647" y="909"/>
                  <a:pt x="650" y="912"/>
                </a:cubicBezTo>
                <a:cubicBezTo>
                  <a:pt x="653" y="914"/>
                  <a:pt x="657" y="918"/>
                  <a:pt x="659" y="917"/>
                </a:cubicBezTo>
                <a:cubicBezTo>
                  <a:pt x="660" y="915"/>
                  <a:pt x="660" y="911"/>
                  <a:pt x="659" y="908"/>
                </a:cubicBezTo>
                <a:cubicBezTo>
                  <a:pt x="658" y="905"/>
                  <a:pt x="655" y="900"/>
                  <a:pt x="660" y="897"/>
                </a:cubicBezTo>
                <a:cubicBezTo>
                  <a:pt x="665" y="895"/>
                  <a:pt x="669" y="896"/>
                  <a:pt x="670" y="892"/>
                </a:cubicBezTo>
                <a:cubicBezTo>
                  <a:pt x="671" y="888"/>
                  <a:pt x="670" y="885"/>
                  <a:pt x="674" y="883"/>
                </a:cubicBezTo>
                <a:cubicBezTo>
                  <a:pt x="678" y="880"/>
                  <a:pt x="679" y="877"/>
                  <a:pt x="679" y="874"/>
                </a:cubicBezTo>
                <a:cubicBezTo>
                  <a:pt x="680" y="871"/>
                  <a:pt x="679" y="868"/>
                  <a:pt x="683" y="865"/>
                </a:cubicBezTo>
                <a:cubicBezTo>
                  <a:pt x="687" y="862"/>
                  <a:pt x="691" y="857"/>
                  <a:pt x="693" y="857"/>
                </a:cubicBezTo>
                <a:cubicBezTo>
                  <a:pt x="695" y="857"/>
                  <a:pt x="699" y="856"/>
                  <a:pt x="701" y="852"/>
                </a:cubicBezTo>
                <a:cubicBezTo>
                  <a:pt x="703" y="849"/>
                  <a:pt x="703" y="848"/>
                  <a:pt x="706" y="845"/>
                </a:cubicBezTo>
                <a:cubicBezTo>
                  <a:pt x="709" y="842"/>
                  <a:pt x="715" y="838"/>
                  <a:pt x="719" y="837"/>
                </a:cubicBezTo>
                <a:cubicBezTo>
                  <a:pt x="723" y="837"/>
                  <a:pt x="727" y="834"/>
                  <a:pt x="732" y="832"/>
                </a:cubicBezTo>
                <a:cubicBezTo>
                  <a:pt x="737" y="830"/>
                  <a:pt x="731" y="827"/>
                  <a:pt x="734" y="825"/>
                </a:cubicBezTo>
                <a:cubicBezTo>
                  <a:pt x="737" y="822"/>
                  <a:pt x="740" y="828"/>
                  <a:pt x="743" y="828"/>
                </a:cubicBezTo>
                <a:cubicBezTo>
                  <a:pt x="747" y="828"/>
                  <a:pt x="753" y="828"/>
                  <a:pt x="756" y="825"/>
                </a:cubicBezTo>
                <a:cubicBezTo>
                  <a:pt x="758" y="822"/>
                  <a:pt x="762" y="822"/>
                  <a:pt x="764" y="816"/>
                </a:cubicBezTo>
                <a:cubicBezTo>
                  <a:pt x="766" y="811"/>
                  <a:pt x="766" y="806"/>
                  <a:pt x="770" y="802"/>
                </a:cubicBezTo>
                <a:cubicBezTo>
                  <a:pt x="773" y="798"/>
                  <a:pt x="775" y="796"/>
                  <a:pt x="776" y="791"/>
                </a:cubicBezTo>
                <a:cubicBezTo>
                  <a:pt x="776" y="786"/>
                  <a:pt x="773" y="782"/>
                  <a:pt x="777" y="777"/>
                </a:cubicBezTo>
                <a:cubicBezTo>
                  <a:pt x="780" y="772"/>
                  <a:pt x="782" y="769"/>
                  <a:pt x="782" y="766"/>
                </a:cubicBezTo>
                <a:cubicBezTo>
                  <a:pt x="782" y="762"/>
                  <a:pt x="783" y="760"/>
                  <a:pt x="786" y="757"/>
                </a:cubicBezTo>
                <a:cubicBezTo>
                  <a:pt x="789" y="754"/>
                  <a:pt x="793" y="752"/>
                  <a:pt x="794" y="747"/>
                </a:cubicBezTo>
                <a:cubicBezTo>
                  <a:pt x="795" y="742"/>
                  <a:pt x="798" y="739"/>
                  <a:pt x="799" y="739"/>
                </a:cubicBezTo>
                <a:cubicBezTo>
                  <a:pt x="801" y="739"/>
                  <a:pt x="806" y="747"/>
                  <a:pt x="810" y="746"/>
                </a:cubicBezTo>
                <a:cubicBezTo>
                  <a:pt x="813" y="745"/>
                  <a:pt x="807" y="739"/>
                  <a:pt x="809" y="737"/>
                </a:cubicBezTo>
                <a:cubicBezTo>
                  <a:pt x="811" y="735"/>
                  <a:pt x="813" y="735"/>
                  <a:pt x="814" y="729"/>
                </a:cubicBezTo>
                <a:cubicBezTo>
                  <a:pt x="816" y="724"/>
                  <a:pt x="813" y="715"/>
                  <a:pt x="811" y="714"/>
                </a:cubicBezTo>
                <a:cubicBezTo>
                  <a:pt x="808" y="712"/>
                  <a:pt x="810" y="709"/>
                  <a:pt x="810" y="705"/>
                </a:cubicBezTo>
                <a:cubicBezTo>
                  <a:pt x="810" y="700"/>
                  <a:pt x="807" y="691"/>
                  <a:pt x="810" y="690"/>
                </a:cubicBezTo>
                <a:cubicBezTo>
                  <a:pt x="813" y="689"/>
                  <a:pt x="812" y="696"/>
                  <a:pt x="814" y="697"/>
                </a:cubicBezTo>
                <a:cubicBezTo>
                  <a:pt x="816" y="699"/>
                  <a:pt x="817" y="708"/>
                  <a:pt x="819" y="709"/>
                </a:cubicBezTo>
                <a:cubicBezTo>
                  <a:pt x="822" y="709"/>
                  <a:pt x="824" y="715"/>
                  <a:pt x="827" y="716"/>
                </a:cubicBezTo>
                <a:cubicBezTo>
                  <a:pt x="830" y="717"/>
                  <a:pt x="824" y="721"/>
                  <a:pt x="825" y="726"/>
                </a:cubicBezTo>
                <a:cubicBezTo>
                  <a:pt x="825" y="731"/>
                  <a:pt x="826" y="740"/>
                  <a:pt x="827" y="743"/>
                </a:cubicBezTo>
                <a:cubicBezTo>
                  <a:pt x="828" y="746"/>
                  <a:pt x="832" y="746"/>
                  <a:pt x="835" y="749"/>
                </a:cubicBezTo>
                <a:cubicBezTo>
                  <a:pt x="838" y="752"/>
                  <a:pt x="840" y="761"/>
                  <a:pt x="837" y="761"/>
                </a:cubicBezTo>
                <a:cubicBezTo>
                  <a:pt x="834" y="761"/>
                  <a:pt x="830" y="761"/>
                  <a:pt x="826" y="764"/>
                </a:cubicBezTo>
                <a:cubicBezTo>
                  <a:pt x="821" y="767"/>
                  <a:pt x="817" y="769"/>
                  <a:pt x="817" y="774"/>
                </a:cubicBezTo>
                <a:cubicBezTo>
                  <a:pt x="817" y="779"/>
                  <a:pt x="820" y="780"/>
                  <a:pt x="820" y="783"/>
                </a:cubicBezTo>
                <a:cubicBezTo>
                  <a:pt x="820" y="786"/>
                  <a:pt x="819" y="791"/>
                  <a:pt x="822" y="794"/>
                </a:cubicBezTo>
                <a:cubicBezTo>
                  <a:pt x="825" y="797"/>
                  <a:pt x="826" y="800"/>
                  <a:pt x="827" y="804"/>
                </a:cubicBezTo>
                <a:cubicBezTo>
                  <a:pt x="828" y="809"/>
                  <a:pt x="826" y="811"/>
                  <a:pt x="823" y="812"/>
                </a:cubicBezTo>
                <a:cubicBezTo>
                  <a:pt x="821" y="812"/>
                  <a:pt x="814" y="816"/>
                  <a:pt x="814" y="820"/>
                </a:cubicBezTo>
                <a:cubicBezTo>
                  <a:pt x="814" y="823"/>
                  <a:pt x="807" y="827"/>
                  <a:pt x="805" y="831"/>
                </a:cubicBezTo>
                <a:cubicBezTo>
                  <a:pt x="802" y="834"/>
                  <a:pt x="793" y="841"/>
                  <a:pt x="795" y="843"/>
                </a:cubicBezTo>
                <a:cubicBezTo>
                  <a:pt x="797" y="845"/>
                  <a:pt x="800" y="849"/>
                  <a:pt x="798" y="850"/>
                </a:cubicBezTo>
                <a:cubicBezTo>
                  <a:pt x="796" y="851"/>
                  <a:pt x="789" y="855"/>
                  <a:pt x="789" y="857"/>
                </a:cubicBezTo>
                <a:cubicBezTo>
                  <a:pt x="790" y="860"/>
                  <a:pt x="794" y="868"/>
                  <a:pt x="791" y="870"/>
                </a:cubicBezTo>
                <a:cubicBezTo>
                  <a:pt x="788" y="872"/>
                  <a:pt x="780" y="872"/>
                  <a:pt x="782" y="875"/>
                </a:cubicBezTo>
                <a:cubicBezTo>
                  <a:pt x="783" y="878"/>
                  <a:pt x="786" y="882"/>
                  <a:pt x="786" y="886"/>
                </a:cubicBezTo>
                <a:cubicBezTo>
                  <a:pt x="786" y="890"/>
                  <a:pt x="788" y="896"/>
                  <a:pt x="785" y="899"/>
                </a:cubicBezTo>
                <a:cubicBezTo>
                  <a:pt x="781" y="902"/>
                  <a:pt x="778" y="908"/>
                  <a:pt x="778" y="908"/>
                </a:cubicBezTo>
                <a:cubicBezTo>
                  <a:pt x="778" y="908"/>
                  <a:pt x="772" y="914"/>
                  <a:pt x="774" y="914"/>
                </a:cubicBezTo>
                <a:cubicBezTo>
                  <a:pt x="777" y="913"/>
                  <a:pt x="783" y="908"/>
                  <a:pt x="783" y="908"/>
                </a:cubicBezTo>
                <a:cubicBezTo>
                  <a:pt x="783" y="908"/>
                  <a:pt x="783" y="914"/>
                  <a:pt x="785" y="915"/>
                </a:cubicBezTo>
                <a:cubicBezTo>
                  <a:pt x="787" y="917"/>
                  <a:pt x="788" y="921"/>
                  <a:pt x="787" y="924"/>
                </a:cubicBezTo>
                <a:cubicBezTo>
                  <a:pt x="786" y="926"/>
                  <a:pt x="786" y="935"/>
                  <a:pt x="786" y="935"/>
                </a:cubicBezTo>
                <a:cubicBezTo>
                  <a:pt x="786" y="935"/>
                  <a:pt x="788" y="937"/>
                  <a:pt x="785" y="943"/>
                </a:cubicBezTo>
                <a:cubicBezTo>
                  <a:pt x="782" y="950"/>
                  <a:pt x="782" y="952"/>
                  <a:pt x="782" y="957"/>
                </a:cubicBezTo>
                <a:cubicBezTo>
                  <a:pt x="783" y="961"/>
                  <a:pt x="781" y="963"/>
                  <a:pt x="777" y="963"/>
                </a:cubicBezTo>
                <a:cubicBezTo>
                  <a:pt x="774" y="964"/>
                  <a:pt x="771" y="963"/>
                  <a:pt x="768" y="961"/>
                </a:cubicBezTo>
                <a:cubicBezTo>
                  <a:pt x="765" y="960"/>
                  <a:pt x="764" y="955"/>
                  <a:pt x="760" y="958"/>
                </a:cubicBezTo>
                <a:cubicBezTo>
                  <a:pt x="756" y="961"/>
                  <a:pt x="753" y="961"/>
                  <a:pt x="750" y="960"/>
                </a:cubicBezTo>
                <a:cubicBezTo>
                  <a:pt x="747" y="960"/>
                  <a:pt x="745" y="954"/>
                  <a:pt x="742" y="958"/>
                </a:cubicBezTo>
                <a:cubicBezTo>
                  <a:pt x="739" y="963"/>
                  <a:pt x="743" y="965"/>
                  <a:pt x="739" y="970"/>
                </a:cubicBezTo>
                <a:cubicBezTo>
                  <a:pt x="734" y="974"/>
                  <a:pt x="737" y="975"/>
                  <a:pt x="737" y="979"/>
                </a:cubicBezTo>
                <a:cubicBezTo>
                  <a:pt x="737" y="983"/>
                  <a:pt x="737" y="986"/>
                  <a:pt x="733" y="989"/>
                </a:cubicBezTo>
                <a:cubicBezTo>
                  <a:pt x="728" y="991"/>
                  <a:pt x="724" y="992"/>
                  <a:pt x="725" y="996"/>
                </a:cubicBezTo>
                <a:cubicBezTo>
                  <a:pt x="727" y="1000"/>
                  <a:pt x="731" y="1005"/>
                  <a:pt x="733" y="1004"/>
                </a:cubicBezTo>
                <a:cubicBezTo>
                  <a:pt x="736" y="1003"/>
                  <a:pt x="740" y="998"/>
                  <a:pt x="743" y="996"/>
                </a:cubicBezTo>
                <a:cubicBezTo>
                  <a:pt x="746" y="994"/>
                  <a:pt x="751" y="998"/>
                  <a:pt x="755" y="996"/>
                </a:cubicBezTo>
                <a:cubicBezTo>
                  <a:pt x="758" y="994"/>
                  <a:pt x="760" y="988"/>
                  <a:pt x="764" y="987"/>
                </a:cubicBezTo>
                <a:cubicBezTo>
                  <a:pt x="767" y="986"/>
                  <a:pt x="770" y="992"/>
                  <a:pt x="773" y="988"/>
                </a:cubicBezTo>
                <a:cubicBezTo>
                  <a:pt x="777" y="983"/>
                  <a:pt x="777" y="981"/>
                  <a:pt x="780" y="980"/>
                </a:cubicBezTo>
                <a:cubicBezTo>
                  <a:pt x="783" y="980"/>
                  <a:pt x="794" y="984"/>
                  <a:pt x="794" y="984"/>
                </a:cubicBezTo>
                <a:cubicBezTo>
                  <a:pt x="794" y="984"/>
                  <a:pt x="799" y="988"/>
                  <a:pt x="803" y="987"/>
                </a:cubicBezTo>
                <a:cubicBezTo>
                  <a:pt x="807" y="986"/>
                  <a:pt x="810" y="982"/>
                  <a:pt x="810" y="978"/>
                </a:cubicBezTo>
                <a:cubicBezTo>
                  <a:pt x="810" y="974"/>
                  <a:pt x="809" y="968"/>
                  <a:pt x="812" y="963"/>
                </a:cubicBezTo>
                <a:cubicBezTo>
                  <a:pt x="815" y="958"/>
                  <a:pt x="814" y="955"/>
                  <a:pt x="817" y="950"/>
                </a:cubicBezTo>
                <a:cubicBezTo>
                  <a:pt x="820" y="945"/>
                  <a:pt x="819" y="941"/>
                  <a:pt x="820" y="938"/>
                </a:cubicBezTo>
                <a:cubicBezTo>
                  <a:pt x="820" y="935"/>
                  <a:pt x="826" y="929"/>
                  <a:pt x="824" y="927"/>
                </a:cubicBezTo>
                <a:cubicBezTo>
                  <a:pt x="822" y="924"/>
                  <a:pt x="819" y="920"/>
                  <a:pt x="820" y="917"/>
                </a:cubicBezTo>
                <a:cubicBezTo>
                  <a:pt x="822" y="915"/>
                  <a:pt x="821" y="910"/>
                  <a:pt x="823" y="906"/>
                </a:cubicBezTo>
                <a:cubicBezTo>
                  <a:pt x="826" y="903"/>
                  <a:pt x="830" y="900"/>
                  <a:pt x="832" y="897"/>
                </a:cubicBezTo>
                <a:cubicBezTo>
                  <a:pt x="834" y="894"/>
                  <a:pt x="836" y="891"/>
                  <a:pt x="835" y="889"/>
                </a:cubicBezTo>
                <a:cubicBezTo>
                  <a:pt x="833" y="887"/>
                  <a:pt x="834" y="883"/>
                  <a:pt x="835" y="881"/>
                </a:cubicBezTo>
                <a:cubicBezTo>
                  <a:pt x="836" y="879"/>
                  <a:pt x="838" y="877"/>
                  <a:pt x="838" y="875"/>
                </a:cubicBezTo>
                <a:cubicBezTo>
                  <a:pt x="839" y="873"/>
                  <a:pt x="839" y="871"/>
                  <a:pt x="840" y="871"/>
                </a:cubicBezTo>
                <a:cubicBezTo>
                  <a:pt x="841" y="870"/>
                  <a:pt x="847" y="874"/>
                  <a:pt x="848" y="877"/>
                </a:cubicBezTo>
                <a:cubicBezTo>
                  <a:pt x="848" y="880"/>
                  <a:pt x="848" y="883"/>
                  <a:pt x="849" y="886"/>
                </a:cubicBezTo>
                <a:cubicBezTo>
                  <a:pt x="849" y="888"/>
                  <a:pt x="851" y="889"/>
                  <a:pt x="853" y="890"/>
                </a:cubicBezTo>
                <a:cubicBezTo>
                  <a:pt x="854" y="892"/>
                  <a:pt x="857" y="894"/>
                  <a:pt x="856" y="898"/>
                </a:cubicBezTo>
                <a:cubicBezTo>
                  <a:pt x="855" y="901"/>
                  <a:pt x="855" y="904"/>
                  <a:pt x="855" y="906"/>
                </a:cubicBezTo>
                <a:cubicBezTo>
                  <a:pt x="856" y="908"/>
                  <a:pt x="858" y="911"/>
                  <a:pt x="859" y="911"/>
                </a:cubicBezTo>
                <a:cubicBezTo>
                  <a:pt x="860" y="912"/>
                  <a:pt x="862" y="914"/>
                  <a:pt x="863" y="917"/>
                </a:cubicBezTo>
                <a:cubicBezTo>
                  <a:pt x="864" y="919"/>
                  <a:pt x="865" y="923"/>
                  <a:pt x="867" y="923"/>
                </a:cubicBezTo>
                <a:cubicBezTo>
                  <a:pt x="870" y="924"/>
                  <a:pt x="874" y="924"/>
                  <a:pt x="874" y="927"/>
                </a:cubicBezTo>
                <a:cubicBezTo>
                  <a:pt x="874" y="930"/>
                  <a:pt x="873" y="934"/>
                  <a:pt x="875" y="934"/>
                </a:cubicBezTo>
                <a:cubicBezTo>
                  <a:pt x="877" y="934"/>
                  <a:pt x="880" y="936"/>
                  <a:pt x="882" y="937"/>
                </a:cubicBezTo>
                <a:cubicBezTo>
                  <a:pt x="883" y="939"/>
                  <a:pt x="886" y="942"/>
                  <a:pt x="885" y="943"/>
                </a:cubicBezTo>
                <a:cubicBezTo>
                  <a:pt x="883" y="945"/>
                  <a:pt x="877" y="944"/>
                  <a:pt x="878" y="946"/>
                </a:cubicBezTo>
                <a:cubicBezTo>
                  <a:pt x="878" y="947"/>
                  <a:pt x="878" y="950"/>
                  <a:pt x="879" y="953"/>
                </a:cubicBezTo>
                <a:cubicBezTo>
                  <a:pt x="880" y="956"/>
                  <a:pt x="878" y="960"/>
                  <a:pt x="880" y="963"/>
                </a:cubicBezTo>
                <a:cubicBezTo>
                  <a:pt x="882" y="966"/>
                  <a:pt x="884" y="968"/>
                  <a:pt x="882" y="972"/>
                </a:cubicBezTo>
                <a:cubicBezTo>
                  <a:pt x="880" y="976"/>
                  <a:pt x="877" y="979"/>
                  <a:pt x="876" y="981"/>
                </a:cubicBezTo>
                <a:cubicBezTo>
                  <a:pt x="875" y="983"/>
                  <a:pt x="874" y="987"/>
                  <a:pt x="875" y="990"/>
                </a:cubicBezTo>
                <a:cubicBezTo>
                  <a:pt x="876" y="992"/>
                  <a:pt x="879" y="991"/>
                  <a:pt x="877" y="994"/>
                </a:cubicBezTo>
                <a:cubicBezTo>
                  <a:pt x="875" y="997"/>
                  <a:pt x="872" y="999"/>
                  <a:pt x="872" y="1001"/>
                </a:cubicBezTo>
                <a:cubicBezTo>
                  <a:pt x="873" y="1003"/>
                  <a:pt x="876" y="1009"/>
                  <a:pt x="873" y="1011"/>
                </a:cubicBezTo>
                <a:cubicBezTo>
                  <a:pt x="870" y="1012"/>
                  <a:pt x="869" y="1012"/>
                  <a:pt x="866" y="1014"/>
                </a:cubicBezTo>
                <a:cubicBezTo>
                  <a:pt x="863" y="1016"/>
                  <a:pt x="865" y="1018"/>
                  <a:pt x="861" y="1021"/>
                </a:cubicBezTo>
                <a:cubicBezTo>
                  <a:pt x="857" y="1025"/>
                  <a:pt x="854" y="1027"/>
                  <a:pt x="851" y="1028"/>
                </a:cubicBezTo>
                <a:cubicBezTo>
                  <a:pt x="848" y="1028"/>
                  <a:pt x="848" y="1026"/>
                  <a:pt x="846" y="1030"/>
                </a:cubicBezTo>
                <a:cubicBezTo>
                  <a:pt x="844" y="1034"/>
                  <a:pt x="844" y="1033"/>
                  <a:pt x="844" y="1036"/>
                </a:cubicBezTo>
                <a:cubicBezTo>
                  <a:pt x="843" y="1039"/>
                  <a:pt x="844" y="1043"/>
                  <a:pt x="847" y="1044"/>
                </a:cubicBezTo>
                <a:cubicBezTo>
                  <a:pt x="849" y="1044"/>
                  <a:pt x="849" y="1046"/>
                  <a:pt x="853" y="1046"/>
                </a:cubicBezTo>
                <a:cubicBezTo>
                  <a:pt x="856" y="1046"/>
                  <a:pt x="858" y="1044"/>
                  <a:pt x="861" y="1044"/>
                </a:cubicBezTo>
                <a:cubicBezTo>
                  <a:pt x="863" y="1045"/>
                  <a:pt x="865" y="1045"/>
                  <a:pt x="868" y="1045"/>
                </a:cubicBezTo>
                <a:cubicBezTo>
                  <a:pt x="871" y="1046"/>
                  <a:pt x="874" y="1047"/>
                  <a:pt x="876" y="1046"/>
                </a:cubicBezTo>
                <a:cubicBezTo>
                  <a:pt x="877" y="1045"/>
                  <a:pt x="879" y="1044"/>
                  <a:pt x="881" y="1044"/>
                </a:cubicBezTo>
                <a:cubicBezTo>
                  <a:pt x="884" y="1043"/>
                  <a:pt x="885" y="1044"/>
                  <a:pt x="887" y="1042"/>
                </a:cubicBezTo>
                <a:cubicBezTo>
                  <a:pt x="888" y="1040"/>
                  <a:pt x="889" y="1038"/>
                  <a:pt x="891" y="1036"/>
                </a:cubicBezTo>
                <a:cubicBezTo>
                  <a:pt x="893" y="1034"/>
                  <a:pt x="893" y="1031"/>
                  <a:pt x="897" y="1031"/>
                </a:cubicBezTo>
                <a:cubicBezTo>
                  <a:pt x="901" y="1030"/>
                  <a:pt x="905" y="1031"/>
                  <a:pt x="907" y="1031"/>
                </a:cubicBezTo>
                <a:cubicBezTo>
                  <a:pt x="909" y="1031"/>
                  <a:pt x="913" y="1031"/>
                  <a:pt x="913" y="1031"/>
                </a:cubicBezTo>
                <a:cubicBezTo>
                  <a:pt x="913" y="1031"/>
                  <a:pt x="913" y="1027"/>
                  <a:pt x="916" y="1026"/>
                </a:cubicBezTo>
                <a:cubicBezTo>
                  <a:pt x="918" y="1025"/>
                  <a:pt x="923" y="1027"/>
                  <a:pt x="923" y="1028"/>
                </a:cubicBezTo>
                <a:cubicBezTo>
                  <a:pt x="923" y="1030"/>
                  <a:pt x="923" y="1035"/>
                  <a:pt x="925" y="1033"/>
                </a:cubicBezTo>
                <a:cubicBezTo>
                  <a:pt x="927" y="1031"/>
                  <a:pt x="931" y="1027"/>
                  <a:pt x="928" y="1026"/>
                </a:cubicBezTo>
                <a:cubicBezTo>
                  <a:pt x="924" y="1024"/>
                  <a:pt x="919" y="1019"/>
                  <a:pt x="922" y="1017"/>
                </a:cubicBezTo>
                <a:cubicBezTo>
                  <a:pt x="924" y="1015"/>
                  <a:pt x="922" y="1013"/>
                  <a:pt x="926" y="1014"/>
                </a:cubicBezTo>
                <a:cubicBezTo>
                  <a:pt x="930" y="1014"/>
                  <a:pt x="934" y="1016"/>
                  <a:pt x="936" y="1014"/>
                </a:cubicBezTo>
                <a:cubicBezTo>
                  <a:pt x="937" y="1013"/>
                  <a:pt x="942" y="1010"/>
                  <a:pt x="943" y="1008"/>
                </a:cubicBezTo>
                <a:cubicBezTo>
                  <a:pt x="945" y="1007"/>
                  <a:pt x="950" y="1006"/>
                  <a:pt x="952" y="1008"/>
                </a:cubicBezTo>
                <a:cubicBezTo>
                  <a:pt x="953" y="1010"/>
                  <a:pt x="959" y="1010"/>
                  <a:pt x="958" y="1013"/>
                </a:cubicBezTo>
                <a:cubicBezTo>
                  <a:pt x="957" y="1016"/>
                  <a:pt x="963" y="1022"/>
                  <a:pt x="960" y="1023"/>
                </a:cubicBezTo>
                <a:cubicBezTo>
                  <a:pt x="957" y="1024"/>
                  <a:pt x="953" y="1024"/>
                  <a:pt x="951" y="1024"/>
                </a:cubicBezTo>
                <a:cubicBezTo>
                  <a:pt x="949" y="1024"/>
                  <a:pt x="946" y="1026"/>
                  <a:pt x="947" y="1028"/>
                </a:cubicBezTo>
                <a:cubicBezTo>
                  <a:pt x="948" y="1030"/>
                  <a:pt x="949" y="1033"/>
                  <a:pt x="951" y="1033"/>
                </a:cubicBezTo>
                <a:cubicBezTo>
                  <a:pt x="953" y="1033"/>
                  <a:pt x="956" y="1033"/>
                  <a:pt x="956" y="1035"/>
                </a:cubicBezTo>
                <a:cubicBezTo>
                  <a:pt x="956" y="1037"/>
                  <a:pt x="958" y="1040"/>
                  <a:pt x="957" y="1042"/>
                </a:cubicBezTo>
                <a:cubicBezTo>
                  <a:pt x="957" y="1043"/>
                  <a:pt x="957" y="1046"/>
                  <a:pt x="955" y="1047"/>
                </a:cubicBezTo>
                <a:cubicBezTo>
                  <a:pt x="953" y="1048"/>
                  <a:pt x="952" y="1048"/>
                  <a:pt x="949" y="1049"/>
                </a:cubicBezTo>
                <a:cubicBezTo>
                  <a:pt x="947" y="1049"/>
                  <a:pt x="945" y="1052"/>
                  <a:pt x="947" y="1053"/>
                </a:cubicBezTo>
                <a:cubicBezTo>
                  <a:pt x="950" y="1053"/>
                  <a:pt x="952" y="1054"/>
                  <a:pt x="953" y="1056"/>
                </a:cubicBezTo>
                <a:cubicBezTo>
                  <a:pt x="954" y="1057"/>
                  <a:pt x="959" y="1064"/>
                  <a:pt x="961" y="1066"/>
                </a:cubicBezTo>
                <a:cubicBezTo>
                  <a:pt x="963" y="1068"/>
                  <a:pt x="966" y="1074"/>
                  <a:pt x="969" y="1077"/>
                </a:cubicBezTo>
                <a:cubicBezTo>
                  <a:pt x="972" y="1079"/>
                  <a:pt x="976" y="1084"/>
                  <a:pt x="978" y="1087"/>
                </a:cubicBezTo>
                <a:cubicBezTo>
                  <a:pt x="980" y="1090"/>
                  <a:pt x="982" y="1094"/>
                  <a:pt x="983" y="1098"/>
                </a:cubicBezTo>
                <a:cubicBezTo>
                  <a:pt x="984" y="1102"/>
                  <a:pt x="987" y="1106"/>
                  <a:pt x="987" y="1110"/>
                </a:cubicBezTo>
                <a:cubicBezTo>
                  <a:pt x="987" y="1114"/>
                  <a:pt x="988" y="1119"/>
                  <a:pt x="989" y="1120"/>
                </a:cubicBezTo>
                <a:cubicBezTo>
                  <a:pt x="991" y="1121"/>
                  <a:pt x="992" y="1125"/>
                  <a:pt x="993" y="1127"/>
                </a:cubicBezTo>
                <a:cubicBezTo>
                  <a:pt x="994" y="1128"/>
                  <a:pt x="999" y="1140"/>
                  <a:pt x="1001" y="1142"/>
                </a:cubicBezTo>
                <a:cubicBezTo>
                  <a:pt x="1002" y="1145"/>
                  <a:pt x="1005" y="1157"/>
                  <a:pt x="1005" y="1160"/>
                </a:cubicBezTo>
                <a:cubicBezTo>
                  <a:pt x="1005" y="1163"/>
                  <a:pt x="1005" y="1166"/>
                  <a:pt x="1005" y="1171"/>
                </a:cubicBezTo>
                <a:cubicBezTo>
                  <a:pt x="1004" y="1175"/>
                  <a:pt x="1004" y="1176"/>
                  <a:pt x="1003" y="1180"/>
                </a:cubicBezTo>
                <a:cubicBezTo>
                  <a:pt x="1002" y="1184"/>
                  <a:pt x="1003" y="1185"/>
                  <a:pt x="998" y="1188"/>
                </a:cubicBezTo>
                <a:cubicBezTo>
                  <a:pt x="994" y="1190"/>
                  <a:pt x="987" y="1191"/>
                  <a:pt x="987" y="1192"/>
                </a:cubicBezTo>
                <a:cubicBezTo>
                  <a:pt x="987" y="1193"/>
                  <a:pt x="989" y="1196"/>
                  <a:pt x="991" y="1196"/>
                </a:cubicBezTo>
                <a:cubicBezTo>
                  <a:pt x="992" y="1197"/>
                  <a:pt x="994" y="1200"/>
                  <a:pt x="994" y="1202"/>
                </a:cubicBezTo>
                <a:cubicBezTo>
                  <a:pt x="994" y="1204"/>
                  <a:pt x="995" y="1208"/>
                  <a:pt x="996" y="1208"/>
                </a:cubicBezTo>
                <a:cubicBezTo>
                  <a:pt x="997" y="1208"/>
                  <a:pt x="999" y="1211"/>
                  <a:pt x="999" y="1212"/>
                </a:cubicBezTo>
                <a:cubicBezTo>
                  <a:pt x="999" y="1213"/>
                  <a:pt x="999" y="1215"/>
                  <a:pt x="997" y="1217"/>
                </a:cubicBezTo>
                <a:cubicBezTo>
                  <a:pt x="995" y="1218"/>
                  <a:pt x="993" y="1220"/>
                  <a:pt x="994" y="1221"/>
                </a:cubicBezTo>
                <a:cubicBezTo>
                  <a:pt x="994" y="1222"/>
                  <a:pt x="996" y="1226"/>
                  <a:pt x="999" y="1230"/>
                </a:cubicBezTo>
                <a:cubicBezTo>
                  <a:pt x="1001" y="1233"/>
                  <a:pt x="1004" y="1236"/>
                  <a:pt x="1006" y="1240"/>
                </a:cubicBezTo>
                <a:cubicBezTo>
                  <a:pt x="1007" y="1243"/>
                  <a:pt x="1009" y="1247"/>
                  <a:pt x="1011" y="1248"/>
                </a:cubicBezTo>
                <a:cubicBezTo>
                  <a:pt x="1013" y="1249"/>
                  <a:pt x="1014" y="1253"/>
                  <a:pt x="1016" y="1254"/>
                </a:cubicBezTo>
                <a:cubicBezTo>
                  <a:pt x="1017" y="1255"/>
                  <a:pt x="1020" y="1256"/>
                  <a:pt x="1021" y="1255"/>
                </a:cubicBezTo>
                <a:cubicBezTo>
                  <a:pt x="1023" y="1255"/>
                  <a:pt x="1027" y="1255"/>
                  <a:pt x="1028" y="1257"/>
                </a:cubicBezTo>
                <a:cubicBezTo>
                  <a:pt x="1030" y="1260"/>
                  <a:pt x="1026" y="1264"/>
                  <a:pt x="1028" y="1265"/>
                </a:cubicBezTo>
                <a:cubicBezTo>
                  <a:pt x="1030" y="1266"/>
                  <a:pt x="1033" y="1269"/>
                  <a:pt x="1035" y="1271"/>
                </a:cubicBezTo>
                <a:cubicBezTo>
                  <a:pt x="1036" y="1272"/>
                  <a:pt x="1040" y="1276"/>
                  <a:pt x="1041" y="1279"/>
                </a:cubicBezTo>
                <a:cubicBezTo>
                  <a:pt x="1041" y="1282"/>
                  <a:pt x="1044" y="1282"/>
                  <a:pt x="1046" y="1287"/>
                </a:cubicBezTo>
                <a:cubicBezTo>
                  <a:pt x="1048" y="1292"/>
                  <a:pt x="1053" y="1293"/>
                  <a:pt x="1052" y="1296"/>
                </a:cubicBezTo>
                <a:cubicBezTo>
                  <a:pt x="1051" y="1299"/>
                  <a:pt x="1050" y="1302"/>
                  <a:pt x="1051" y="1303"/>
                </a:cubicBezTo>
                <a:cubicBezTo>
                  <a:pt x="1053" y="1305"/>
                  <a:pt x="1055" y="1306"/>
                  <a:pt x="1057" y="1306"/>
                </a:cubicBezTo>
                <a:cubicBezTo>
                  <a:pt x="1059" y="1306"/>
                  <a:pt x="1062" y="1308"/>
                  <a:pt x="1064" y="1310"/>
                </a:cubicBezTo>
                <a:cubicBezTo>
                  <a:pt x="1065" y="1311"/>
                  <a:pt x="1070" y="1314"/>
                  <a:pt x="1070" y="1316"/>
                </a:cubicBezTo>
                <a:cubicBezTo>
                  <a:pt x="1070" y="1318"/>
                  <a:pt x="1071" y="1317"/>
                  <a:pt x="1074" y="1319"/>
                </a:cubicBezTo>
                <a:cubicBezTo>
                  <a:pt x="1077" y="1321"/>
                  <a:pt x="1081" y="1322"/>
                  <a:pt x="1083" y="1322"/>
                </a:cubicBezTo>
                <a:cubicBezTo>
                  <a:pt x="1085" y="1322"/>
                  <a:pt x="1085" y="1324"/>
                  <a:pt x="1091" y="1323"/>
                </a:cubicBezTo>
                <a:cubicBezTo>
                  <a:pt x="1096" y="1322"/>
                  <a:pt x="1102" y="1323"/>
                  <a:pt x="1105" y="1323"/>
                </a:cubicBezTo>
                <a:cubicBezTo>
                  <a:pt x="1106" y="1323"/>
                  <a:pt x="1107" y="1323"/>
                  <a:pt x="1109" y="1324"/>
                </a:cubicBezTo>
                <a:cubicBezTo>
                  <a:pt x="1109" y="857"/>
                  <a:pt x="1109" y="857"/>
                  <a:pt x="1109" y="857"/>
                </a:cubicBezTo>
                <a:cubicBezTo>
                  <a:pt x="1109" y="857"/>
                  <a:pt x="1109" y="857"/>
                  <a:pt x="1110" y="858"/>
                </a:cubicBezTo>
                <a:cubicBezTo>
                  <a:pt x="1110" y="0"/>
                  <a:pt x="1110" y="0"/>
                  <a:pt x="1110" y="0"/>
                </a:cubicBezTo>
                <a:lnTo>
                  <a:pt x="0" y="0"/>
                </a:lnTo>
                <a:close/>
              </a:path>
            </a:pathLst>
          </a:custGeom>
          <a:solidFill>
            <a:schemeClr val="accent4"/>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p:nvSpPr>
        <p:spPr bwMode="auto">
          <a:xfrm>
            <a:off x="19396076" y="6780213"/>
            <a:ext cx="3706813" cy="3275013"/>
          </a:xfrm>
          <a:custGeom>
            <a:avLst/>
            <a:gdLst>
              <a:gd name="T0" fmla="*/ 1166 w 1171"/>
              <a:gd name="T1" fmla="*/ 19 h 1035"/>
              <a:gd name="T2" fmla="*/ 1145 w 1171"/>
              <a:gd name="T3" fmla="*/ 11 h 1035"/>
              <a:gd name="T4" fmla="*/ 1089 w 1171"/>
              <a:gd name="T5" fmla="*/ 23 h 1035"/>
              <a:gd name="T6" fmla="*/ 1054 w 1171"/>
              <a:gd name="T7" fmla="*/ 23 h 1035"/>
              <a:gd name="T8" fmla="*/ 1016 w 1171"/>
              <a:gd name="T9" fmla="*/ 40 h 1035"/>
              <a:gd name="T10" fmla="*/ 1020 w 1171"/>
              <a:gd name="T11" fmla="*/ 80 h 1035"/>
              <a:gd name="T12" fmla="*/ 988 w 1171"/>
              <a:gd name="T13" fmla="*/ 80 h 1035"/>
              <a:gd name="T14" fmla="*/ 957 w 1171"/>
              <a:gd name="T15" fmla="*/ 101 h 1035"/>
              <a:gd name="T16" fmla="*/ 927 w 1171"/>
              <a:gd name="T17" fmla="*/ 59 h 1035"/>
              <a:gd name="T18" fmla="*/ 861 w 1171"/>
              <a:gd name="T19" fmla="*/ 40 h 1035"/>
              <a:gd name="T20" fmla="*/ 796 w 1171"/>
              <a:gd name="T21" fmla="*/ 43 h 1035"/>
              <a:gd name="T22" fmla="*/ 749 w 1171"/>
              <a:gd name="T23" fmla="*/ 72 h 1035"/>
              <a:gd name="T24" fmla="*/ 3 w 1171"/>
              <a:gd name="T25" fmla="*/ 636 h 1035"/>
              <a:gd name="T26" fmla="*/ 40 w 1171"/>
              <a:gd name="T27" fmla="*/ 647 h 1035"/>
              <a:gd name="T28" fmla="*/ 87 w 1171"/>
              <a:gd name="T29" fmla="*/ 647 h 1035"/>
              <a:gd name="T30" fmla="*/ 124 w 1171"/>
              <a:gd name="T31" fmla="*/ 670 h 1035"/>
              <a:gd name="T32" fmla="*/ 144 w 1171"/>
              <a:gd name="T33" fmla="*/ 719 h 1035"/>
              <a:gd name="T34" fmla="*/ 176 w 1171"/>
              <a:gd name="T35" fmla="*/ 707 h 1035"/>
              <a:gd name="T36" fmla="*/ 218 w 1171"/>
              <a:gd name="T37" fmla="*/ 734 h 1035"/>
              <a:gd name="T38" fmla="*/ 243 w 1171"/>
              <a:gd name="T39" fmla="*/ 788 h 1035"/>
              <a:gd name="T40" fmla="*/ 294 w 1171"/>
              <a:gd name="T41" fmla="*/ 823 h 1035"/>
              <a:gd name="T42" fmla="*/ 335 w 1171"/>
              <a:gd name="T43" fmla="*/ 867 h 1035"/>
              <a:gd name="T44" fmla="*/ 366 w 1171"/>
              <a:gd name="T45" fmla="*/ 870 h 1035"/>
              <a:gd name="T46" fmla="*/ 371 w 1171"/>
              <a:gd name="T47" fmla="*/ 843 h 1035"/>
              <a:gd name="T48" fmla="*/ 427 w 1171"/>
              <a:gd name="T49" fmla="*/ 844 h 1035"/>
              <a:gd name="T50" fmla="*/ 479 w 1171"/>
              <a:gd name="T51" fmla="*/ 864 h 1035"/>
              <a:gd name="T52" fmla="*/ 527 w 1171"/>
              <a:gd name="T53" fmla="*/ 862 h 1035"/>
              <a:gd name="T54" fmla="*/ 561 w 1171"/>
              <a:gd name="T55" fmla="*/ 874 h 1035"/>
              <a:gd name="T56" fmla="*/ 565 w 1171"/>
              <a:gd name="T57" fmla="*/ 867 h 1035"/>
              <a:gd name="T58" fmla="*/ 590 w 1171"/>
              <a:gd name="T59" fmla="*/ 860 h 1035"/>
              <a:gd name="T60" fmla="*/ 628 w 1171"/>
              <a:gd name="T61" fmla="*/ 855 h 1035"/>
              <a:gd name="T62" fmla="*/ 653 w 1171"/>
              <a:gd name="T63" fmla="*/ 882 h 1035"/>
              <a:gd name="T64" fmla="*/ 662 w 1171"/>
              <a:gd name="T65" fmla="*/ 922 h 1035"/>
              <a:gd name="T66" fmla="*/ 672 w 1171"/>
              <a:gd name="T67" fmla="*/ 952 h 1035"/>
              <a:gd name="T68" fmla="*/ 829 w 1171"/>
              <a:gd name="T69" fmla="*/ 1008 h 1035"/>
              <a:gd name="T70" fmla="*/ 822 w 1171"/>
              <a:gd name="T71" fmla="*/ 984 h 1035"/>
              <a:gd name="T72" fmla="*/ 829 w 1171"/>
              <a:gd name="T73" fmla="*/ 952 h 1035"/>
              <a:gd name="T74" fmla="*/ 841 w 1171"/>
              <a:gd name="T75" fmla="*/ 902 h 1035"/>
              <a:gd name="T76" fmla="*/ 848 w 1171"/>
              <a:gd name="T77" fmla="*/ 865 h 1035"/>
              <a:gd name="T78" fmla="*/ 857 w 1171"/>
              <a:gd name="T79" fmla="*/ 826 h 1035"/>
              <a:gd name="T80" fmla="*/ 879 w 1171"/>
              <a:gd name="T81" fmla="*/ 791 h 1035"/>
              <a:gd name="T82" fmla="*/ 900 w 1171"/>
              <a:gd name="T83" fmla="*/ 747 h 1035"/>
              <a:gd name="T84" fmla="*/ 913 w 1171"/>
              <a:gd name="T85" fmla="*/ 716 h 1035"/>
              <a:gd name="T86" fmla="*/ 918 w 1171"/>
              <a:gd name="T87" fmla="*/ 677 h 1035"/>
              <a:gd name="T88" fmla="*/ 936 w 1171"/>
              <a:gd name="T89" fmla="*/ 632 h 1035"/>
              <a:gd name="T90" fmla="*/ 958 w 1171"/>
              <a:gd name="T91" fmla="*/ 607 h 1035"/>
              <a:gd name="T92" fmla="*/ 963 w 1171"/>
              <a:gd name="T93" fmla="*/ 581 h 1035"/>
              <a:gd name="T94" fmla="*/ 977 w 1171"/>
              <a:gd name="T95" fmla="*/ 555 h 1035"/>
              <a:gd name="T96" fmla="*/ 1001 w 1171"/>
              <a:gd name="T97" fmla="*/ 512 h 1035"/>
              <a:gd name="T98" fmla="*/ 1037 w 1171"/>
              <a:gd name="T99" fmla="*/ 491 h 1035"/>
              <a:gd name="T100" fmla="*/ 1054 w 1171"/>
              <a:gd name="T101" fmla="*/ 466 h 1035"/>
              <a:gd name="T102" fmla="*/ 1072 w 1171"/>
              <a:gd name="T103" fmla="*/ 435 h 1035"/>
              <a:gd name="T104" fmla="*/ 1088 w 1171"/>
              <a:gd name="T105" fmla="*/ 395 h 1035"/>
              <a:gd name="T106" fmla="*/ 1107 w 1171"/>
              <a:gd name="T107" fmla="*/ 352 h 1035"/>
              <a:gd name="T108" fmla="*/ 1117 w 1171"/>
              <a:gd name="T109" fmla="*/ 310 h 1035"/>
              <a:gd name="T110" fmla="*/ 1114 w 1171"/>
              <a:gd name="T111" fmla="*/ 253 h 1035"/>
              <a:gd name="T112" fmla="*/ 1139 w 1171"/>
              <a:gd name="T113" fmla="*/ 178 h 1035"/>
              <a:gd name="T114" fmla="*/ 1149 w 1171"/>
              <a:gd name="T115" fmla="*/ 113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71" h="1035">
                <a:moveTo>
                  <a:pt x="1167" y="65"/>
                </a:moveTo>
                <a:cubicBezTo>
                  <a:pt x="1168" y="63"/>
                  <a:pt x="1171" y="61"/>
                  <a:pt x="1170" y="57"/>
                </a:cubicBezTo>
                <a:cubicBezTo>
                  <a:pt x="1169" y="52"/>
                  <a:pt x="1168" y="50"/>
                  <a:pt x="1166" y="47"/>
                </a:cubicBezTo>
                <a:cubicBezTo>
                  <a:pt x="1165" y="45"/>
                  <a:pt x="1163" y="40"/>
                  <a:pt x="1164" y="37"/>
                </a:cubicBezTo>
                <a:cubicBezTo>
                  <a:pt x="1164" y="34"/>
                  <a:pt x="1164" y="29"/>
                  <a:pt x="1165" y="27"/>
                </a:cubicBezTo>
                <a:cubicBezTo>
                  <a:pt x="1166" y="25"/>
                  <a:pt x="1166" y="20"/>
                  <a:pt x="1166" y="19"/>
                </a:cubicBezTo>
                <a:cubicBezTo>
                  <a:pt x="1166" y="18"/>
                  <a:pt x="1169" y="9"/>
                  <a:pt x="1166" y="7"/>
                </a:cubicBezTo>
                <a:cubicBezTo>
                  <a:pt x="1164" y="4"/>
                  <a:pt x="1165" y="2"/>
                  <a:pt x="1162" y="0"/>
                </a:cubicBezTo>
                <a:cubicBezTo>
                  <a:pt x="1161" y="0"/>
                  <a:pt x="1161" y="0"/>
                  <a:pt x="1161" y="0"/>
                </a:cubicBezTo>
                <a:cubicBezTo>
                  <a:pt x="1159" y="0"/>
                  <a:pt x="1158" y="1"/>
                  <a:pt x="1157" y="2"/>
                </a:cubicBezTo>
                <a:cubicBezTo>
                  <a:pt x="1152" y="5"/>
                  <a:pt x="1156" y="3"/>
                  <a:pt x="1151" y="6"/>
                </a:cubicBezTo>
                <a:cubicBezTo>
                  <a:pt x="1146" y="9"/>
                  <a:pt x="1148" y="9"/>
                  <a:pt x="1145" y="11"/>
                </a:cubicBezTo>
                <a:cubicBezTo>
                  <a:pt x="1142" y="13"/>
                  <a:pt x="1137" y="11"/>
                  <a:pt x="1134" y="10"/>
                </a:cubicBezTo>
                <a:cubicBezTo>
                  <a:pt x="1131" y="10"/>
                  <a:pt x="1130" y="12"/>
                  <a:pt x="1127" y="14"/>
                </a:cubicBezTo>
                <a:cubicBezTo>
                  <a:pt x="1124" y="17"/>
                  <a:pt x="1124" y="21"/>
                  <a:pt x="1121" y="22"/>
                </a:cubicBezTo>
                <a:cubicBezTo>
                  <a:pt x="1118" y="23"/>
                  <a:pt x="1113" y="21"/>
                  <a:pt x="1110" y="21"/>
                </a:cubicBezTo>
                <a:cubicBezTo>
                  <a:pt x="1106" y="21"/>
                  <a:pt x="1100" y="18"/>
                  <a:pt x="1098" y="18"/>
                </a:cubicBezTo>
                <a:cubicBezTo>
                  <a:pt x="1096" y="18"/>
                  <a:pt x="1094" y="22"/>
                  <a:pt x="1089" y="23"/>
                </a:cubicBezTo>
                <a:cubicBezTo>
                  <a:pt x="1085" y="23"/>
                  <a:pt x="1081" y="16"/>
                  <a:pt x="1078" y="15"/>
                </a:cubicBezTo>
                <a:cubicBezTo>
                  <a:pt x="1076" y="14"/>
                  <a:pt x="1075" y="18"/>
                  <a:pt x="1074" y="19"/>
                </a:cubicBezTo>
                <a:cubicBezTo>
                  <a:pt x="1073" y="21"/>
                  <a:pt x="1070" y="19"/>
                  <a:pt x="1069" y="18"/>
                </a:cubicBezTo>
                <a:cubicBezTo>
                  <a:pt x="1067" y="18"/>
                  <a:pt x="1067" y="11"/>
                  <a:pt x="1065" y="11"/>
                </a:cubicBezTo>
                <a:cubicBezTo>
                  <a:pt x="1063" y="11"/>
                  <a:pt x="1060" y="15"/>
                  <a:pt x="1058" y="17"/>
                </a:cubicBezTo>
                <a:cubicBezTo>
                  <a:pt x="1057" y="19"/>
                  <a:pt x="1056" y="23"/>
                  <a:pt x="1054" y="23"/>
                </a:cubicBezTo>
                <a:cubicBezTo>
                  <a:pt x="1052" y="24"/>
                  <a:pt x="1049" y="26"/>
                  <a:pt x="1047" y="25"/>
                </a:cubicBezTo>
                <a:cubicBezTo>
                  <a:pt x="1045" y="24"/>
                  <a:pt x="1043" y="28"/>
                  <a:pt x="1042" y="30"/>
                </a:cubicBezTo>
                <a:cubicBezTo>
                  <a:pt x="1041" y="33"/>
                  <a:pt x="1039" y="31"/>
                  <a:pt x="1037" y="31"/>
                </a:cubicBezTo>
                <a:cubicBezTo>
                  <a:pt x="1035" y="31"/>
                  <a:pt x="1029" y="33"/>
                  <a:pt x="1027" y="33"/>
                </a:cubicBezTo>
                <a:cubicBezTo>
                  <a:pt x="1026" y="33"/>
                  <a:pt x="1025" y="36"/>
                  <a:pt x="1024" y="38"/>
                </a:cubicBezTo>
                <a:cubicBezTo>
                  <a:pt x="1023" y="40"/>
                  <a:pt x="1019" y="40"/>
                  <a:pt x="1016" y="40"/>
                </a:cubicBezTo>
                <a:cubicBezTo>
                  <a:pt x="1014" y="41"/>
                  <a:pt x="1014" y="45"/>
                  <a:pt x="1017" y="46"/>
                </a:cubicBezTo>
                <a:cubicBezTo>
                  <a:pt x="1020" y="46"/>
                  <a:pt x="1019" y="49"/>
                  <a:pt x="1020" y="51"/>
                </a:cubicBezTo>
                <a:cubicBezTo>
                  <a:pt x="1021" y="53"/>
                  <a:pt x="1023" y="54"/>
                  <a:pt x="1025" y="56"/>
                </a:cubicBezTo>
                <a:cubicBezTo>
                  <a:pt x="1028" y="58"/>
                  <a:pt x="1025" y="59"/>
                  <a:pt x="1024" y="63"/>
                </a:cubicBezTo>
                <a:cubicBezTo>
                  <a:pt x="1023" y="66"/>
                  <a:pt x="1025" y="70"/>
                  <a:pt x="1022" y="73"/>
                </a:cubicBezTo>
                <a:cubicBezTo>
                  <a:pt x="1020" y="75"/>
                  <a:pt x="1023" y="80"/>
                  <a:pt x="1020" y="80"/>
                </a:cubicBezTo>
                <a:cubicBezTo>
                  <a:pt x="1018" y="80"/>
                  <a:pt x="1015" y="82"/>
                  <a:pt x="1013" y="84"/>
                </a:cubicBezTo>
                <a:cubicBezTo>
                  <a:pt x="1011" y="85"/>
                  <a:pt x="1009" y="81"/>
                  <a:pt x="1007" y="80"/>
                </a:cubicBezTo>
                <a:cubicBezTo>
                  <a:pt x="1005" y="79"/>
                  <a:pt x="1005" y="86"/>
                  <a:pt x="1004" y="87"/>
                </a:cubicBezTo>
                <a:cubicBezTo>
                  <a:pt x="1003" y="89"/>
                  <a:pt x="999" y="86"/>
                  <a:pt x="998" y="84"/>
                </a:cubicBezTo>
                <a:cubicBezTo>
                  <a:pt x="997" y="82"/>
                  <a:pt x="996" y="79"/>
                  <a:pt x="993" y="78"/>
                </a:cubicBezTo>
                <a:cubicBezTo>
                  <a:pt x="990" y="77"/>
                  <a:pt x="990" y="79"/>
                  <a:pt x="988" y="80"/>
                </a:cubicBezTo>
                <a:cubicBezTo>
                  <a:pt x="987" y="82"/>
                  <a:pt x="985" y="82"/>
                  <a:pt x="982" y="82"/>
                </a:cubicBezTo>
                <a:cubicBezTo>
                  <a:pt x="978" y="82"/>
                  <a:pt x="978" y="86"/>
                  <a:pt x="976" y="88"/>
                </a:cubicBezTo>
                <a:cubicBezTo>
                  <a:pt x="975" y="91"/>
                  <a:pt x="975" y="95"/>
                  <a:pt x="976" y="98"/>
                </a:cubicBezTo>
                <a:cubicBezTo>
                  <a:pt x="976" y="101"/>
                  <a:pt x="969" y="101"/>
                  <a:pt x="967" y="103"/>
                </a:cubicBezTo>
                <a:cubicBezTo>
                  <a:pt x="966" y="105"/>
                  <a:pt x="963" y="107"/>
                  <a:pt x="961" y="108"/>
                </a:cubicBezTo>
                <a:cubicBezTo>
                  <a:pt x="959" y="108"/>
                  <a:pt x="959" y="102"/>
                  <a:pt x="957" y="101"/>
                </a:cubicBezTo>
                <a:cubicBezTo>
                  <a:pt x="954" y="99"/>
                  <a:pt x="955" y="94"/>
                  <a:pt x="955" y="90"/>
                </a:cubicBezTo>
                <a:cubicBezTo>
                  <a:pt x="955" y="86"/>
                  <a:pt x="955" y="83"/>
                  <a:pt x="952" y="81"/>
                </a:cubicBezTo>
                <a:cubicBezTo>
                  <a:pt x="949" y="79"/>
                  <a:pt x="946" y="75"/>
                  <a:pt x="942" y="73"/>
                </a:cubicBezTo>
                <a:cubicBezTo>
                  <a:pt x="938" y="72"/>
                  <a:pt x="935" y="73"/>
                  <a:pt x="933" y="73"/>
                </a:cubicBezTo>
                <a:cubicBezTo>
                  <a:pt x="931" y="73"/>
                  <a:pt x="931" y="68"/>
                  <a:pt x="931" y="65"/>
                </a:cubicBezTo>
                <a:cubicBezTo>
                  <a:pt x="932" y="62"/>
                  <a:pt x="929" y="59"/>
                  <a:pt x="927" y="59"/>
                </a:cubicBezTo>
                <a:cubicBezTo>
                  <a:pt x="924" y="60"/>
                  <a:pt x="920" y="57"/>
                  <a:pt x="916" y="55"/>
                </a:cubicBezTo>
                <a:cubicBezTo>
                  <a:pt x="912" y="53"/>
                  <a:pt x="910" y="50"/>
                  <a:pt x="907" y="50"/>
                </a:cubicBezTo>
                <a:cubicBezTo>
                  <a:pt x="904" y="50"/>
                  <a:pt x="896" y="52"/>
                  <a:pt x="893" y="54"/>
                </a:cubicBezTo>
                <a:cubicBezTo>
                  <a:pt x="889" y="55"/>
                  <a:pt x="882" y="53"/>
                  <a:pt x="879" y="52"/>
                </a:cubicBezTo>
                <a:cubicBezTo>
                  <a:pt x="876" y="52"/>
                  <a:pt x="870" y="47"/>
                  <a:pt x="869" y="45"/>
                </a:cubicBezTo>
                <a:cubicBezTo>
                  <a:pt x="867" y="44"/>
                  <a:pt x="863" y="40"/>
                  <a:pt x="861" y="40"/>
                </a:cubicBezTo>
                <a:cubicBezTo>
                  <a:pt x="858" y="40"/>
                  <a:pt x="852" y="44"/>
                  <a:pt x="847" y="44"/>
                </a:cubicBezTo>
                <a:cubicBezTo>
                  <a:pt x="842" y="44"/>
                  <a:pt x="840" y="46"/>
                  <a:pt x="836" y="48"/>
                </a:cubicBezTo>
                <a:cubicBezTo>
                  <a:pt x="832" y="50"/>
                  <a:pt x="827" y="48"/>
                  <a:pt x="822" y="48"/>
                </a:cubicBezTo>
                <a:cubicBezTo>
                  <a:pt x="817" y="47"/>
                  <a:pt x="811" y="50"/>
                  <a:pt x="809" y="49"/>
                </a:cubicBezTo>
                <a:cubicBezTo>
                  <a:pt x="807" y="49"/>
                  <a:pt x="803" y="49"/>
                  <a:pt x="801" y="49"/>
                </a:cubicBezTo>
                <a:cubicBezTo>
                  <a:pt x="798" y="50"/>
                  <a:pt x="798" y="44"/>
                  <a:pt x="796" y="43"/>
                </a:cubicBezTo>
                <a:cubicBezTo>
                  <a:pt x="794" y="42"/>
                  <a:pt x="787" y="45"/>
                  <a:pt x="786" y="46"/>
                </a:cubicBezTo>
                <a:cubicBezTo>
                  <a:pt x="784" y="47"/>
                  <a:pt x="781" y="56"/>
                  <a:pt x="779" y="56"/>
                </a:cubicBezTo>
                <a:cubicBezTo>
                  <a:pt x="776" y="56"/>
                  <a:pt x="774" y="58"/>
                  <a:pt x="774" y="61"/>
                </a:cubicBezTo>
                <a:cubicBezTo>
                  <a:pt x="773" y="63"/>
                  <a:pt x="765" y="64"/>
                  <a:pt x="763" y="65"/>
                </a:cubicBezTo>
                <a:cubicBezTo>
                  <a:pt x="761" y="65"/>
                  <a:pt x="758" y="70"/>
                  <a:pt x="757" y="72"/>
                </a:cubicBezTo>
                <a:cubicBezTo>
                  <a:pt x="756" y="73"/>
                  <a:pt x="751" y="72"/>
                  <a:pt x="749" y="72"/>
                </a:cubicBezTo>
                <a:cubicBezTo>
                  <a:pt x="748" y="72"/>
                  <a:pt x="749" y="79"/>
                  <a:pt x="749" y="82"/>
                </a:cubicBezTo>
                <a:cubicBezTo>
                  <a:pt x="749" y="86"/>
                  <a:pt x="745" y="85"/>
                  <a:pt x="743" y="86"/>
                </a:cubicBezTo>
                <a:cubicBezTo>
                  <a:pt x="741" y="86"/>
                  <a:pt x="743" y="90"/>
                  <a:pt x="739" y="90"/>
                </a:cubicBezTo>
                <a:cubicBezTo>
                  <a:pt x="735" y="90"/>
                  <a:pt x="124" y="90"/>
                  <a:pt x="0" y="90"/>
                </a:cubicBezTo>
                <a:cubicBezTo>
                  <a:pt x="0" y="634"/>
                  <a:pt x="0" y="634"/>
                  <a:pt x="0" y="634"/>
                </a:cubicBezTo>
                <a:cubicBezTo>
                  <a:pt x="1" y="634"/>
                  <a:pt x="2" y="635"/>
                  <a:pt x="3" y="636"/>
                </a:cubicBezTo>
                <a:cubicBezTo>
                  <a:pt x="4" y="639"/>
                  <a:pt x="6" y="642"/>
                  <a:pt x="9" y="641"/>
                </a:cubicBezTo>
                <a:cubicBezTo>
                  <a:pt x="11" y="640"/>
                  <a:pt x="14" y="638"/>
                  <a:pt x="16" y="641"/>
                </a:cubicBezTo>
                <a:cubicBezTo>
                  <a:pt x="18" y="643"/>
                  <a:pt x="21" y="644"/>
                  <a:pt x="23" y="642"/>
                </a:cubicBezTo>
                <a:cubicBezTo>
                  <a:pt x="25" y="641"/>
                  <a:pt x="27" y="642"/>
                  <a:pt x="28" y="642"/>
                </a:cubicBezTo>
                <a:cubicBezTo>
                  <a:pt x="30" y="642"/>
                  <a:pt x="26" y="647"/>
                  <a:pt x="30" y="648"/>
                </a:cubicBezTo>
                <a:cubicBezTo>
                  <a:pt x="34" y="649"/>
                  <a:pt x="38" y="646"/>
                  <a:pt x="40" y="647"/>
                </a:cubicBezTo>
                <a:cubicBezTo>
                  <a:pt x="42" y="649"/>
                  <a:pt x="45" y="652"/>
                  <a:pt x="47" y="651"/>
                </a:cubicBezTo>
                <a:cubicBezTo>
                  <a:pt x="49" y="651"/>
                  <a:pt x="50" y="658"/>
                  <a:pt x="52" y="657"/>
                </a:cubicBezTo>
                <a:cubicBezTo>
                  <a:pt x="55" y="656"/>
                  <a:pt x="55" y="651"/>
                  <a:pt x="57" y="650"/>
                </a:cubicBezTo>
                <a:cubicBezTo>
                  <a:pt x="58" y="648"/>
                  <a:pt x="62" y="645"/>
                  <a:pt x="66" y="644"/>
                </a:cubicBezTo>
                <a:cubicBezTo>
                  <a:pt x="69" y="643"/>
                  <a:pt x="73" y="643"/>
                  <a:pt x="78" y="645"/>
                </a:cubicBezTo>
                <a:cubicBezTo>
                  <a:pt x="82" y="646"/>
                  <a:pt x="84" y="649"/>
                  <a:pt x="87" y="647"/>
                </a:cubicBezTo>
                <a:cubicBezTo>
                  <a:pt x="90" y="646"/>
                  <a:pt x="94" y="645"/>
                  <a:pt x="97" y="645"/>
                </a:cubicBezTo>
                <a:cubicBezTo>
                  <a:pt x="100" y="645"/>
                  <a:pt x="100" y="651"/>
                  <a:pt x="102" y="651"/>
                </a:cubicBezTo>
                <a:cubicBezTo>
                  <a:pt x="104" y="651"/>
                  <a:pt x="108" y="648"/>
                  <a:pt x="109" y="650"/>
                </a:cubicBezTo>
                <a:cubicBezTo>
                  <a:pt x="110" y="651"/>
                  <a:pt x="112" y="652"/>
                  <a:pt x="115" y="652"/>
                </a:cubicBezTo>
                <a:cubicBezTo>
                  <a:pt x="118" y="652"/>
                  <a:pt x="116" y="659"/>
                  <a:pt x="117" y="661"/>
                </a:cubicBezTo>
                <a:cubicBezTo>
                  <a:pt x="118" y="664"/>
                  <a:pt x="121" y="670"/>
                  <a:pt x="124" y="670"/>
                </a:cubicBezTo>
                <a:cubicBezTo>
                  <a:pt x="127" y="669"/>
                  <a:pt x="130" y="668"/>
                  <a:pt x="131" y="670"/>
                </a:cubicBezTo>
                <a:cubicBezTo>
                  <a:pt x="131" y="673"/>
                  <a:pt x="129" y="675"/>
                  <a:pt x="128" y="680"/>
                </a:cubicBezTo>
                <a:cubicBezTo>
                  <a:pt x="128" y="684"/>
                  <a:pt x="127" y="690"/>
                  <a:pt x="127" y="692"/>
                </a:cubicBezTo>
                <a:cubicBezTo>
                  <a:pt x="127" y="693"/>
                  <a:pt x="134" y="693"/>
                  <a:pt x="135" y="697"/>
                </a:cubicBezTo>
                <a:cubicBezTo>
                  <a:pt x="137" y="701"/>
                  <a:pt x="139" y="708"/>
                  <a:pt x="139" y="711"/>
                </a:cubicBezTo>
                <a:cubicBezTo>
                  <a:pt x="140" y="714"/>
                  <a:pt x="142" y="717"/>
                  <a:pt x="144" y="719"/>
                </a:cubicBezTo>
                <a:cubicBezTo>
                  <a:pt x="146" y="720"/>
                  <a:pt x="151" y="722"/>
                  <a:pt x="151" y="719"/>
                </a:cubicBezTo>
                <a:cubicBezTo>
                  <a:pt x="151" y="716"/>
                  <a:pt x="150" y="713"/>
                  <a:pt x="153" y="713"/>
                </a:cubicBezTo>
                <a:cubicBezTo>
                  <a:pt x="156" y="713"/>
                  <a:pt x="159" y="715"/>
                  <a:pt x="159" y="712"/>
                </a:cubicBezTo>
                <a:cubicBezTo>
                  <a:pt x="159" y="708"/>
                  <a:pt x="159" y="703"/>
                  <a:pt x="161" y="701"/>
                </a:cubicBezTo>
                <a:cubicBezTo>
                  <a:pt x="163" y="699"/>
                  <a:pt x="166" y="695"/>
                  <a:pt x="170" y="697"/>
                </a:cubicBezTo>
                <a:cubicBezTo>
                  <a:pt x="173" y="700"/>
                  <a:pt x="173" y="705"/>
                  <a:pt x="176" y="707"/>
                </a:cubicBezTo>
                <a:cubicBezTo>
                  <a:pt x="179" y="709"/>
                  <a:pt x="181" y="706"/>
                  <a:pt x="184" y="707"/>
                </a:cubicBezTo>
                <a:cubicBezTo>
                  <a:pt x="187" y="708"/>
                  <a:pt x="190" y="711"/>
                  <a:pt x="194" y="710"/>
                </a:cubicBezTo>
                <a:cubicBezTo>
                  <a:pt x="197" y="710"/>
                  <a:pt x="200" y="712"/>
                  <a:pt x="205" y="714"/>
                </a:cubicBezTo>
                <a:cubicBezTo>
                  <a:pt x="209" y="716"/>
                  <a:pt x="209" y="720"/>
                  <a:pt x="212" y="720"/>
                </a:cubicBezTo>
                <a:cubicBezTo>
                  <a:pt x="214" y="720"/>
                  <a:pt x="219" y="720"/>
                  <a:pt x="219" y="723"/>
                </a:cubicBezTo>
                <a:cubicBezTo>
                  <a:pt x="220" y="725"/>
                  <a:pt x="220" y="731"/>
                  <a:pt x="218" y="734"/>
                </a:cubicBezTo>
                <a:cubicBezTo>
                  <a:pt x="216" y="737"/>
                  <a:pt x="214" y="741"/>
                  <a:pt x="216" y="746"/>
                </a:cubicBezTo>
                <a:cubicBezTo>
                  <a:pt x="217" y="751"/>
                  <a:pt x="215" y="754"/>
                  <a:pt x="218" y="759"/>
                </a:cubicBezTo>
                <a:cubicBezTo>
                  <a:pt x="221" y="764"/>
                  <a:pt x="223" y="766"/>
                  <a:pt x="226" y="767"/>
                </a:cubicBezTo>
                <a:cubicBezTo>
                  <a:pt x="229" y="769"/>
                  <a:pt x="235" y="771"/>
                  <a:pt x="237" y="773"/>
                </a:cubicBezTo>
                <a:cubicBezTo>
                  <a:pt x="239" y="774"/>
                  <a:pt x="243" y="776"/>
                  <a:pt x="242" y="779"/>
                </a:cubicBezTo>
                <a:cubicBezTo>
                  <a:pt x="242" y="782"/>
                  <a:pt x="240" y="787"/>
                  <a:pt x="243" y="788"/>
                </a:cubicBezTo>
                <a:cubicBezTo>
                  <a:pt x="245" y="789"/>
                  <a:pt x="253" y="792"/>
                  <a:pt x="257" y="793"/>
                </a:cubicBezTo>
                <a:cubicBezTo>
                  <a:pt x="261" y="795"/>
                  <a:pt x="261" y="799"/>
                  <a:pt x="265" y="799"/>
                </a:cubicBezTo>
                <a:cubicBezTo>
                  <a:pt x="269" y="799"/>
                  <a:pt x="275" y="803"/>
                  <a:pt x="276" y="805"/>
                </a:cubicBezTo>
                <a:cubicBezTo>
                  <a:pt x="277" y="806"/>
                  <a:pt x="278" y="810"/>
                  <a:pt x="280" y="810"/>
                </a:cubicBezTo>
                <a:cubicBezTo>
                  <a:pt x="282" y="811"/>
                  <a:pt x="287" y="810"/>
                  <a:pt x="289" y="813"/>
                </a:cubicBezTo>
                <a:cubicBezTo>
                  <a:pt x="290" y="817"/>
                  <a:pt x="291" y="822"/>
                  <a:pt x="294" y="823"/>
                </a:cubicBezTo>
                <a:cubicBezTo>
                  <a:pt x="296" y="824"/>
                  <a:pt x="301" y="831"/>
                  <a:pt x="304" y="831"/>
                </a:cubicBezTo>
                <a:cubicBezTo>
                  <a:pt x="307" y="831"/>
                  <a:pt x="311" y="827"/>
                  <a:pt x="313" y="832"/>
                </a:cubicBezTo>
                <a:cubicBezTo>
                  <a:pt x="315" y="837"/>
                  <a:pt x="316" y="842"/>
                  <a:pt x="317" y="846"/>
                </a:cubicBezTo>
                <a:cubicBezTo>
                  <a:pt x="318" y="850"/>
                  <a:pt x="318" y="852"/>
                  <a:pt x="322" y="853"/>
                </a:cubicBezTo>
                <a:cubicBezTo>
                  <a:pt x="326" y="854"/>
                  <a:pt x="326" y="856"/>
                  <a:pt x="328" y="859"/>
                </a:cubicBezTo>
                <a:cubicBezTo>
                  <a:pt x="330" y="862"/>
                  <a:pt x="333" y="867"/>
                  <a:pt x="335" y="867"/>
                </a:cubicBezTo>
                <a:cubicBezTo>
                  <a:pt x="337" y="867"/>
                  <a:pt x="340" y="867"/>
                  <a:pt x="342" y="870"/>
                </a:cubicBezTo>
                <a:cubicBezTo>
                  <a:pt x="345" y="872"/>
                  <a:pt x="349" y="876"/>
                  <a:pt x="351" y="876"/>
                </a:cubicBezTo>
                <a:cubicBezTo>
                  <a:pt x="352" y="876"/>
                  <a:pt x="353" y="875"/>
                  <a:pt x="354" y="873"/>
                </a:cubicBezTo>
                <a:cubicBezTo>
                  <a:pt x="355" y="872"/>
                  <a:pt x="356" y="870"/>
                  <a:pt x="358" y="869"/>
                </a:cubicBezTo>
                <a:cubicBezTo>
                  <a:pt x="360" y="868"/>
                  <a:pt x="362" y="865"/>
                  <a:pt x="362" y="867"/>
                </a:cubicBezTo>
                <a:cubicBezTo>
                  <a:pt x="363" y="868"/>
                  <a:pt x="364" y="870"/>
                  <a:pt x="366" y="870"/>
                </a:cubicBezTo>
                <a:cubicBezTo>
                  <a:pt x="368" y="870"/>
                  <a:pt x="370" y="869"/>
                  <a:pt x="370" y="868"/>
                </a:cubicBezTo>
                <a:cubicBezTo>
                  <a:pt x="370" y="866"/>
                  <a:pt x="369" y="864"/>
                  <a:pt x="367" y="862"/>
                </a:cubicBezTo>
                <a:cubicBezTo>
                  <a:pt x="366" y="861"/>
                  <a:pt x="364" y="861"/>
                  <a:pt x="365" y="859"/>
                </a:cubicBezTo>
                <a:cubicBezTo>
                  <a:pt x="366" y="857"/>
                  <a:pt x="368" y="855"/>
                  <a:pt x="368" y="854"/>
                </a:cubicBezTo>
                <a:cubicBezTo>
                  <a:pt x="368" y="854"/>
                  <a:pt x="367" y="851"/>
                  <a:pt x="367" y="848"/>
                </a:cubicBezTo>
                <a:cubicBezTo>
                  <a:pt x="368" y="846"/>
                  <a:pt x="371" y="843"/>
                  <a:pt x="371" y="843"/>
                </a:cubicBezTo>
                <a:cubicBezTo>
                  <a:pt x="371" y="843"/>
                  <a:pt x="374" y="840"/>
                  <a:pt x="379" y="841"/>
                </a:cubicBezTo>
                <a:cubicBezTo>
                  <a:pt x="383" y="841"/>
                  <a:pt x="390" y="841"/>
                  <a:pt x="393" y="841"/>
                </a:cubicBezTo>
                <a:cubicBezTo>
                  <a:pt x="396" y="842"/>
                  <a:pt x="398" y="844"/>
                  <a:pt x="402" y="844"/>
                </a:cubicBezTo>
                <a:cubicBezTo>
                  <a:pt x="406" y="844"/>
                  <a:pt x="409" y="844"/>
                  <a:pt x="411" y="843"/>
                </a:cubicBezTo>
                <a:cubicBezTo>
                  <a:pt x="412" y="841"/>
                  <a:pt x="418" y="838"/>
                  <a:pt x="420" y="838"/>
                </a:cubicBezTo>
                <a:cubicBezTo>
                  <a:pt x="422" y="838"/>
                  <a:pt x="425" y="841"/>
                  <a:pt x="427" y="844"/>
                </a:cubicBezTo>
                <a:cubicBezTo>
                  <a:pt x="428" y="846"/>
                  <a:pt x="435" y="852"/>
                  <a:pt x="437" y="853"/>
                </a:cubicBezTo>
                <a:cubicBezTo>
                  <a:pt x="439" y="854"/>
                  <a:pt x="441" y="856"/>
                  <a:pt x="444" y="857"/>
                </a:cubicBezTo>
                <a:cubicBezTo>
                  <a:pt x="447" y="857"/>
                  <a:pt x="453" y="855"/>
                  <a:pt x="456" y="855"/>
                </a:cubicBezTo>
                <a:cubicBezTo>
                  <a:pt x="459" y="855"/>
                  <a:pt x="461" y="858"/>
                  <a:pt x="464" y="859"/>
                </a:cubicBezTo>
                <a:cubicBezTo>
                  <a:pt x="467" y="860"/>
                  <a:pt x="470" y="861"/>
                  <a:pt x="472" y="861"/>
                </a:cubicBezTo>
                <a:cubicBezTo>
                  <a:pt x="474" y="861"/>
                  <a:pt x="475" y="864"/>
                  <a:pt x="479" y="864"/>
                </a:cubicBezTo>
                <a:cubicBezTo>
                  <a:pt x="482" y="865"/>
                  <a:pt x="484" y="864"/>
                  <a:pt x="486" y="864"/>
                </a:cubicBezTo>
                <a:cubicBezTo>
                  <a:pt x="488" y="863"/>
                  <a:pt x="493" y="866"/>
                  <a:pt x="496" y="866"/>
                </a:cubicBezTo>
                <a:cubicBezTo>
                  <a:pt x="498" y="866"/>
                  <a:pt x="500" y="860"/>
                  <a:pt x="501" y="859"/>
                </a:cubicBezTo>
                <a:cubicBezTo>
                  <a:pt x="503" y="857"/>
                  <a:pt x="503" y="857"/>
                  <a:pt x="507" y="857"/>
                </a:cubicBezTo>
                <a:cubicBezTo>
                  <a:pt x="511" y="856"/>
                  <a:pt x="514" y="858"/>
                  <a:pt x="519" y="858"/>
                </a:cubicBezTo>
                <a:cubicBezTo>
                  <a:pt x="523" y="858"/>
                  <a:pt x="525" y="861"/>
                  <a:pt x="527" y="862"/>
                </a:cubicBezTo>
                <a:cubicBezTo>
                  <a:pt x="529" y="863"/>
                  <a:pt x="531" y="864"/>
                  <a:pt x="534" y="864"/>
                </a:cubicBezTo>
                <a:cubicBezTo>
                  <a:pt x="536" y="864"/>
                  <a:pt x="538" y="865"/>
                  <a:pt x="540" y="867"/>
                </a:cubicBezTo>
                <a:cubicBezTo>
                  <a:pt x="542" y="868"/>
                  <a:pt x="543" y="870"/>
                  <a:pt x="545" y="870"/>
                </a:cubicBezTo>
                <a:cubicBezTo>
                  <a:pt x="547" y="871"/>
                  <a:pt x="551" y="873"/>
                  <a:pt x="553" y="872"/>
                </a:cubicBezTo>
                <a:cubicBezTo>
                  <a:pt x="554" y="871"/>
                  <a:pt x="557" y="868"/>
                  <a:pt x="559" y="869"/>
                </a:cubicBezTo>
                <a:cubicBezTo>
                  <a:pt x="561" y="869"/>
                  <a:pt x="563" y="870"/>
                  <a:pt x="561" y="874"/>
                </a:cubicBezTo>
                <a:cubicBezTo>
                  <a:pt x="558" y="877"/>
                  <a:pt x="561" y="879"/>
                  <a:pt x="562" y="881"/>
                </a:cubicBezTo>
                <a:cubicBezTo>
                  <a:pt x="563" y="883"/>
                  <a:pt x="566" y="886"/>
                  <a:pt x="568" y="886"/>
                </a:cubicBezTo>
                <a:cubicBezTo>
                  <a:pt x="570" y="886"/>
                  <a:pt x="574" y="883"/>
                  <a:pt x="571" y="883"/>
                </a:cubicBezTo>
                <a:cubicBezTo>
                  <a:pt x="568" y="882"/>
                  <a:pt x="565" y="883"/>
                  <a:pt x="565" y="879"/>
                </a:cubicBezTo>
                <a:cubicBezTo>
                  <a:pt x="564" y="876"/>
                  <a:pt x="563" y="873"/>
                  <a:pt x="564" y="872"/>
                </a:cubicBezTo>
                <a:cubicBezTo>
                  <a:pt x="565" y="870"/>
                  <a:pt x="563" y="869"/>
                  <a:pt x="565" y="867"/>
                </a:cubicBezTo>
                <a:cubicBezTo>
                  <a:pt x="567" y="865"/>
                  <a:pt x="568" y="863"/>
                  <a:pt x="569" y="864"/>
                </a:cubicBezTo>
                <a:cubicBezTo>
                  <a:pt x="571" y="865"/>
                  <a:pt x="570" y="867"/>
                  <a:pt x="573" y="867"/>
                </a:cubicBezTo>
                <a:cubicBezTo>
                  <a:pt x="576" y="867"/>
                  <a:pt x="578" y="866"/>
                  <a:pt x="580" y="865"/>
                </a:cubicBezTo>
                <a:cubicBezTo>
                  <a:pt x="581" y="864"/>
                  <a:pt x="584" y="862"/>
                  <a:pt x="585" y="864"/>
                </a:cubicBezTo>
                <a:cubicBezTo>
                  <a:pt x="586" y="867"/>
                  <a:pt x="588" y="869"/>
                  <a:pt x="589" y="867"/>
                </a:cubicBezTo>
                <a:cubicBezTo>
                  <a:pt x="589" y="865"/>
                  <a:pt x="589" y="862"/>
                  <a:pt x="590" y="860"/>
                </a:cubicBezTo>
                <a:cubicBezTo>
                  <a:pt x="591" y="858"/>
                  <a:pt x="591" y="855"/>
                  <a:pt x="594" y="855"/>
                </a:cubicBezTo>
                <a:cubicBezTo>
                  <a:pt x="597" y="854"/>
                  <a:pt x="602" y="853"/>
                  <a:pt x="604" y="853"/>
                </a:cubicBezTo>
                <a:cubicBezTo>
                  <a:pt x="605" y="853"/>
                  <a:pt x="605" y="858"/>
                  <a:pt x="607" y="858"/>
                </a:cubicBezTo>
                <a:cubicBezTo>
                  <a:pt x="610" y="858"/>
                  <a:pt x="613" y="858"/>
                  <a:pt x="615" y="856"/>
                </a:cubicBezTo>
                <a:cubicBezTo>
                  <a:pt x="617" y="854"/>
                  <a:pt x="618" y="852"/>
                  <a:pt x="621" y="853"/>
                </a:cubicBezTo>
                <a:cubicBezTo>
                  <a:pt x="624" y="853"/>
                  <a:pt x="626" y="854"/>
                  <a:pt x="628" y="855"/>
                </a:cubicBezTo>
                <a:cubicBezTo>
                  <a:pt x="630" y="857"/>
                  <a:pt x="635" y="858"/>
                  <a:pt x="638" y="858"/>
                </a:cubicBezTo>
                <a:cubicBezTo>
                  <a:pt x="640" y="858"/>
                  <a:pt x="639" y="860"/>
                  <a:pt x="641" y="861"/>
                </a:cubicBezTo>
                <a:cubicBezTo>
                  <a:pt x="643" y="863"/>
                  <a:pt x="646" y="864"/>
                  <a:pt x="647" y="864"/>
                </a:cubicBezTo>
                <a:cubicBezTo>
                  <a:pt x="648" y="864"/>
                  <a:pt x="648" y="867"/>
                  <a:pt x="649" y="870"/>
                </a:cubicBezTo>
                <a:cubicBezTo>
                  <a:pt x="649" y="872"/>
                  <a:pt x="652" y="875"/>
                  <a:pt x="653" y="876"/>
                </a:cubicBezTo>
                <a:cubicBezTo>
                  <a:pt x="653" y="877"/>
                  <a:pt x="655" y="878"/>
                  <a:pt x="653" y="882"/>
                </a:cubicBezTo>
                <a:cubicBezTo>
                  <a:pt x="650" y="886"/>
                  <a:pt x="653" y="890"/>
                  <a:pt x="654" y="891"/>
                </a:cubicBezTo>
                <a:cubicBezTo>
                  <a:pt x="655" y="893"/>
                  <a:pt x="658" y="893"/>
                  <a:pt x="658" y="896"/>
                </a:cubicBezTo>
                <a:cubicBezTo>
                  <a:pt x="658" y="900"/>
                  <a:pt x="654" y="902"/>
                  <a:pt x="654" y="903"/>
                </a:cubicBezTo>
                <a:cubicBezTo>
                  <a:pt x="654" y="904"/>
                  <a:pt x="655" y="909"/>
                  <a:pt x="657" y="908"/>
                </a:cubicBezTo>
                <a:cubicBezTo>
                  <a:pt x="659" y="908"/>
                  <a:pt x="661" y="909"/>
                  <a:pt x="662" y="912"/>
                </a:cubicBezTo>
                <a:cubicBezTo>
                  <a:pt x="663" y="915"/>
                  <a:pt x="663" y="919"/>
                  <a:pt x="662" y="922"/>
                </a:cubicBezTo>
                <a:cubicBezTo>
                  <a:pt x="662" y="924"/>
                  <a:pt x="665" y="924"/>
                  <a:pt x="668" y="926"/>
                </a:cubicBezTo>
                <a:cubicBezTo>
                  <a:pt x="671" y="928"/>
                  <a:pt x="672" y="930"/>
                  <a:pt x="670" y="934"/>
                </a:cubicBezTo>
                <a:cubicBezTo>
                  <a:pt x="667" y="938"/>
                  <a:pt x="669" y="939"/>
                  <a:pt x="665" y="943"/>
                </a:cubicBezTo>
                <a:cubicBezTo>
                  <a:pt x="661" y="946"/>
                  <a:pt x="660" y="948"/>
                  <a:pt x="660" y="949"/>
                </a:cubicBezTo>
                <a:cubicBezTo>
                  <a:pt x="660" y="950"/>
                  <a:pt x="663" y="951"/>
                  <a:pt x="664" y="950"/>
                </a:cubicBezTo>
                <a:cubicBezTo>
                  <a:pt x="666" y="950"/>
                  <a:pt x="670" y="951"/>
                  <a:pt x="672" y="952"/>
                </a:cubicBezTo>
                <a:cubicBezTo>
                  <a:pt x="674" y="952"/>
                  <a:pt x="787" y="1012"/>
                  <a:pt x="832" y="1035"/>
                </a:cubicBezTo>
                <a:cubicBezTo>
                  <a:pt x="832" y="1035"/>
                  <a:pt x="833" y="1035"/>
                  <a:pt x="833" y="1035"/>
                </a:cubicBezTo>
                <a:cubicBezTo>
                  <a:pt x="833" y="1033"/>
                  <a:pt x="833" y="1031"/>
                  <a:pt x="833" y="1030"/>
                </a:cubicBezTo>
                <a:cubicBezTo>
                  <a:pt x="832" y="1029"/>
                  <a:pt x="829" y="1027"/>
                  <a:pt x="829" y="1024"/>
                </a:cubicBezTo>
                <a:cubicBezTo>
                  <a:pt x="828" y="1021"/>
                  <a:pt x="831" y="1017"/>
                  <a:pt x="831" y="1015"/>
                </a:cubicBezTo>
                <a:cubicBezTo>
                  <a:pt x="831" y="1014"/>
                  <a:pt x="829" y="1009"/>
                  <a:pt x="829" y="1008"/>
                </a:cubicBezTo>
                <a:cubicBezTo>
                  <a:pt x="830" y="1007"/>
                  <a:pt x="830" y="1004"/>
                  <a:pt x="832" y="1004"/>
                </a:cubicBezTo>
                <a:cubicBezTo>
                  <a:pt x="835" y="1005"/>
                  <a:pt x="840" y="1005"/>
                  <a:pt x="839" y="1005"/>
                </a:cubicBezTo>
                <a:cubicBezTo>
                  <a:pt x="838" y="1004"/>
                  <a:pt x="835" y="1001"/>
                  <a:pt x="836" y="998"/>
                </a:cubicBezTo>
                <a:cubicBezTo>
                  <a:pt x="837" y="996"/>
                  <a:pt x="834" y="992"/>
                  <a:pt x="832" y="990"/>
                </a:cubicBezTo>
                <a:cubicBezTo>
                  <a:pt x="831" y="988"/>
                  <a:pt x="830" y="987"/>
                  <a:pt x="827" y="987"/>
                </a:cubicBezTo>
                <a:cubicBezTo>
                  <a:pt x="823" y="988"/>
                  <a:pt x="821" y="985"/>
                  <a:pt x="822" y="984"/>
                </a:cubicBezTo>
                <a:cubicBezTo>
                  <a:pt x="824" y="983"/>
                  <a:pt x="829" y="983"/>
                  <a:pt x="828" y="981"/>
                </a:cubicBezTo>
                <a:cubicBezTo>
                  <a:pt x="828" y="979"/>
                  <a:pt x="825" y="975"/>
                  <a:pt x="826" y="974"/>
                </a:cubicBezTo>
                <a:cubicBezTo>
                  <a:pt x="826" y="973"/>
                  <a:pt x="830" y="969"/>
                  <a:pt x="829" y="969"/>
                </a:cubicBezTo>
                <a:cubicBezTo>
                  <a:pt x="828" y="968"/>
                  <a:pt x="824" y="968"/>
                  <a:pt x="824" y="966"/>
                </a:cubicBezTo>
                <a:cubicBezTo>
                  <a:pt x="825" y="964"/>
                  <a:pt x="826" y="961"/>
                  <a:pt x="827" y="960"/>
                </a:cubicBezTo>
                <a:cubicBezTo>
                  <a:pt x="829" y="958"/>
                  <a:pt x="827" y="954"/>
                  <a:pt x="829" y="952"/>
                </a:cubicBezTo>
                <a:cubicBezTo>
                  <a:pt x="830" y="951"/>
                  <a:pt x="833" y="946"/>
                  <a:pt x="833" y="943"/>
                </a:cubicBezTo>
                <a:cubicBezTo>
                  <a:pt x="833" y="940"/>
                  <a:pt x="835" y="935"/>
                  <a:pt x="836" y="932"/>
                </a:cubicBezTo>
                <a:cubicBezTo>
                  <a:pt x="838" y="930"/>
                  <a:pt x="840" y="927"/>
                  <a:pt x="840" y="925"/>
                </a:cubicBezTo>
                <a:cubicBezTo>
                  <a:pt x="840" y="922"/>
                  <a:pt x="837" y="920"/>
                  <a:pt x="838" y="917"/>
                </a:cubicBezTo>
                <a:cubicBezTo>
                  <a:pt x="839" y="914"/>
                  <a:pt x="840" y="910"/>
                  <a:pt x="840" y="908"/>
                </a:cubicBezTo>
                <a:cubicBezTo>
                  <a:pt x="841" y="906"/>
                  <a:pt x="838" y="902"/>
                  <a:pt x="841" y="902"/>
                </a:cubicBezTo>
                <a:cubicBezTo>
                  <a:pt x="844" y="901"/>
                  <a:pt x="846" y="899"/>
                  <a:pt x="846" y="895"/>
                </a:cubicBezTo>
                <a:cubicBezTo>
                  <a:pt x="847" y="892"/>
                  <a:pt x="847" y="888"/>
                  <a:pt x="847" y="886"/>
                </a:cubicBezTo>
                <a:cubicBezTo>
                  <a:pt x="847" y="884"/>
                  <a:pt x="844" y="879"/>
                  <a:pt x="845" y="878"/>
                </a:cubicBezTo>
                <a:cubicBezTo>
                  <a:pt x="845" y="876"/>
                  <a:pt x="849" y="872"/>
                  <a:pt x="846" y="871"/>
                </a:cubicBezTo>
                <a:cubicBezTo>
                  <a:pt x="844" y="871"/>
                  <a:pt x="841" y="867"/>
                  <a:pt x="842" y="867"/>
                </a:cubicBezTo>
                <a:cubicBezTo>
                  <a:pt x="843" y="866"/>
                  <a:pt x="848" y="867"/>
                  <a:pt x="848" y="865"/>
                </a:cubicBezTo>
                <a:cubicBezTo>
                  <a:pt x="848" y="864"/>
                  <a:pt x="851" y="858"/>
                  <a:pt x="850" y="855"/>
                </a:cubicBezTo>
                <a:cubicBezTo>
                  <a:pt x="849" y="852"/>
                  <a:pt x="847" y="849"/>
                  <a:pt x="848" y="847"/>
                </a:cubicBezTo>
                <a:cubicBezTo>
                  <a:pt x="849" y="845"/>
                  <a:pt x="856" y="842"/>
                  <a:pt x="856" y="841"/>
                </a:cubicBezTo>
                <a:cubicBezTo>
                  <a:pt x="857" y="841"/>
                  <a:pt x="859" y="836"/>
                  <a:pt x="856" y="835"/>
                </a:cubicBezTo>
                <a:cubicBezTo>
                  <a:pt x="853" y="833"/>
                  <a:pt x="851" y="830"/>
                  <a:pt x="853" y="829"/>
                </a:cubicBezTo>
                <a:cubicBezTo>
                  <a:pt x="854" y="827"/>
                  <a:pt x="855" y="824"/>
                  <a:pt x="857" y="826"/>
                </a:cubicBezTo>
                <a:cubicBezTo>
                  <a:pt x="858" y="828"/>
                  <a:pt x="859" y="832"/>
                  <a:pt x="861" y="830"/>
                </a:cubicBezTo>
                <a:cubicBezTo>
                  <a:pt x="863" y="828"/>
                  <a:pt x="861" y="826"/>
                  <a:pt x="862" y="824"/>
                </a:cubicBezTo>
                <a:cubicBezTo>
                  <a:pt x="863" y="822"/>
                  <a:pt x="865" y="816"/>
                  <a:pt x="868" y="812"/>
                </a:cubicBezTo>
                <a:cubicBezTo>
                  <a:pt x="871" y="807"/>
                  <a:pt x="874" y="807"/>
                  <a:pt x="873" y="805"/>
                </a:cubicBezTo>
                <a:cubicBezTo>
                  <a:pt x="871" y="803"/>
                  <a:pt x="869" y="799"/>
                  <a:pt x="872" y="796"/>
                </a:cubicBezTo>
                <a:cubicBezTo>
                  <a:pt x="874" y="794"/>
                  <a:pt x="878" y="794"/>
                  <a:pt x="879" y="791"/>
                </a:cubicBezTo>
                <a:cubicBezTo>
                  <a:pt x="880" y="787"/>
                  <a:pt x="878" y="782"/>
                  <a:pt x="879" y="780"/>
                </a:cubicBezTo>
                <a:cubicBezTo>
                  <a:pt x="880" y="778"/>
                  <a:pt x="880" y="776"/>
                  <a:pt x="883" y="773"/>
                </a:cubicBezTo>
                <a:cubicBezTo>
                  <a:pt x="886" y="770"/>
                  <a:pt x="890" y="767"/>
                  <a:pt x="891" y="765"/>
                </a:cubicBezTo>
                <a:cubicBezTo>
                  <a:pt x="893" y="763"/>
                  <a:pt x="896" y="762"/>
                  <a:pt x="897" y="760"/>
                </a:cubicBezTo>
                <a:cubicBezTo>
                  <a:pt x="898" y="758"/>
                  <a:pt x="900" y="753"/>
                  <a:pt x="899" y="752"/>
                </a:cubicBezTo>
                <a:cubicBezTo>
                  <a:pt x="898" y="751"/>
                  <a:pt x="897" y="747"/>
                  <a:pt x="900" y="747"/>
                </a:cubicBezTo>
                <a:cubicBezTo>
                  <a:pt x="903" y="747"/>
                  <a:pt x="908" y="747"/>
                  <a:pt x="907" y="744"/>
                </a:cubicBezTo>
                <a:cubicBezTo>
                  <a:pt x="907" y="742"/>
                  <a:pt x="909" y="739"/>
                  <a:pt x="906" y="736"/>
                </a:cubicBezTo>
                <a:cubicBezTo>
                  <a:pt x="904" y="734"/>
                  <a:pt x="902" y="734"/>
                  <a:pt x="902" y="731"/>
                </a:cubicBezTo>
                <a:cubicBezTo>
                  <a:pt x="902" y="729"/>
                  <a:pt x="903" y="726"/>
                  <a:pt x="904" y="725"/>
                </a:cubicBezTo>
                <a:cubicBezTo>
                  <a:pt x="906" y="724"/>
                  <a:pt x="910" y="725"/>
                  <a:pt x="912" y="722"/>
                </a:cubicBezTo>
                <a:cubicBezTo>
                  <a:pt x="914" y="719"/>
                  <a:pt x="912" y="719"/>
                  <a:pt x="913" y="716"/>
                </a:cubicBezTo>
                <a:cubicBezTo>
                  <a:pt x="914" y="713"/>
                  <a:pt x="914" y="704"/>
                  <a:pt x="915" y="703"/>
                </a:cubicBezTo>
                <a:cubicBezTo>
                  <a:pt x="917" y="702"/>
                  <a:pt x="917" y="697"/>
                  <a:pt x="914" y="697"/>
                </a:cubicBezTo>
                <a:cubicBezTo>
                  <a:pt x="912" y="696"/>
                  <a:pt x="907" y="696"/>
                  <a:pt x="908" y="694"/>
                </a:cubicBezTo>
                <a:cubicBezTo>
                  <a:pt x="909" y="693"/>
                  <a:pt x="913" y="693"/>
                  <a:pt x="916" y="691"/>
                </a:cubicBezTo>
                <a:cubicBezTo>
                  <a:pt x="918" y="690"/>
                  <a:pt x="919" y="688"/>
                  <a:pt x="919" y="686"/>
                </a:cubicBezTo>
                <a:cubicBezTo>
                  <a:pt x="918" y="684"/>
                  <a:pt x="917" y="679"/>
                  <a:pt x="918" y="677"/>
                </a:cubicBezTo>
                <a:cubicBezTo>
                  <a:pt x="920" y="674"/>
                  <a:pt x="918" y="671"/>
                  <a:pt x="921" y="667"/>
                </a:cubicBezTo>
                <a:cubicBezTo>
                  <a:pt x="923" y="664"/>
                  <a:pt x="926" y="662"/>
                  <a:pt x="927" y="660"/>
                </a:cubicBezTo>
                <a:cubicBezTo>
                  <a:pt x="929" y="657"/>
                  <a:pt x="938" y="651"/>
                  <a:pt x="940" y="649"/>
                </a:cubicBezTo>
                <a:cubicBezTo>
                  <a:pt x="943" y="647"/>
                  <a:pt x="944" y="644"/>
                  <a:pt x="943" y="643"/>
                </a:cubicBezTo>
                <a:cubicBezTo>
                  <a:pt x="942" y="642"/>
                  <a:pt x="942" y="638"/>
                  <a:pt x="941" y="637"/>
                </a:cubicBezTo>
                <a:cubicBezTo>
                  <a:pt x="939" y="636"/>
                  <a:pt x="934" y="633"/>
                  <a:pt x="936" y="632"/>
                </a:cubicBezTo>
                <a:cubicBezTo>
                  <a:pt x="939" y="632"/>
                  <a:pt x="941" y="632"/>
                  <a:pt x="943" y="630"/>
                </a:cubicBezTo>
                <a:cubicBezTo>
                  <a:pt x="946" y="629"/>
                  <a:pt x="949" y="632"/>
                  <a:pt x="951" y="631"/>
                </a:cubicBezTo>
                <a:cubicBezTo>
                  <a:pt x="952" y="630"/>
                  <a:pt x="952" y="628"/>
                  <a:pt x="952" y="626"/>
                </a:cubicBezTo>
                <a:cubicBezTo>
                  <a:pt x="953" y="623"/>
                  <a:pt x="953" y="622"/>
                  <a:pt x="951" y="620"/>
                </a:cubicBezTo>
                <a:cubicBezTo>
                  <a:pt x="950" y="618"/>
                  <a:pt x="952" y="617"/>
                  <a:pt x="953" y="614"/>
                </a:cubicBezTo>
                <a:cubicBezTo>
                  <a:pt x="955" y="612"/>
                  <a:pt x="960" y="610"/>
                  <a:pt x="958" y="607"/>
                </a:cubicBezTo>
                <a:cubicBezTo>
                  <a:pt x="956" y="604"/>
                  <a:pt x="955" y="601"/>
                  <a:pt x="955" y="598"/>
                </a:cubicBezTo>
                <a:cubicBezTo>
                  <a:pt x="956" y="595"/>
                  <a:pt x="954" y="588"/>
                  <a:pt x="952" y="588"/>
                </a:cubicBezTo>
                <a:cubicBezTo>
                  <a:pt x="951" y="587"/>
                  <a:pt x="946" y="588"/>
                  <a:pt x="947" y="585"/>
                </a:cubicBezTo>
                <a:cubicBezTo>
                  <a:pt x="948" y="582"/>
                  <a:pt x="948" y="580"/>
                  <a:pt x="949" y="580"/>
                </a:cubicBezTo>
                <a:cubicBezTo>
                  <a:pt x="951" y="581"/>
                  <a:pt x="951" y="584"/>
                  <a:pt x="954" y="583"/>
                </a:cubicBezTo>
                <a:cubicBezTo>
                  <a:pt x="957" y="583"/>
                  <a:pt x="961" y="581"/>
                  <a:pt x="963" y="581"/>
                </a:cubicBezTo>
                <a:cubicBezTo>
                  <a:pt x="965" y="581"/>
                  <a:pt x="967" y="580"/>
                  <a:pt x="967" y="578"/>
                </a:cubicBezTo>
                <a:cubicBezTo>
                  <a:pt x="967" y="575"/>
                  <a:pt x="966" y="571"/>
                  <a:pt x="968" y="569"/>
                </a:cubicBezTo>
                <a:cubicBezTo>
                  <a:pt x="971" y="568"/>
                  <a:pt x="973" y="565"/>
                  <a:pt x="972" y="563"/>
                </a:cubicBezTo>
                <a:cubicBezTo>
                  <a:pt x="971" y="561"/>
                  <a:pt x="969" y="558"/>
                  <a:pt x="969" y="556"/>
                </a:cubicBezTo>
                <a:cubicBezTo>
                  <a:pt x="969" y="555"/>
                  <a:pt x="974" y="550"/>
                  <a:pt x="975" y="550"/>
                </a:cubicBezTo>
                <a:cubicBezTo>
                  <a:pt x="976" y="550"/>
                  <a:pt x="975" y="559"/>
                  <a:pt x="977" y="555"/>
                </a:cubicBezTo>
                <a:cubicBezTo>
                  <a:pt x="980" y="550"/>
                  <a:pt x="982" y="546"/>
                  <a:pt x="982" y="546"/>
                </a:cubicBezTo>
                <a:cubicBezTo>
                  <a:pt x="982" y="546"/>
                  <a:pt x="986" y="542"/>
                  <a:pt x="987" y="538"/>
                </a:cubicBezTo>
                <a:cubicBezTo>
                  <a:pt x="988" y="534"/>
                  <a:pt x="987" y="531"/>
                  <a:pt x="989" y="529"/>
                </a:cubicBezTo>
                <a:cubicBezTo>
                  <a:pt x="991" y="527"/>
                  <a:pt x="996" y="526"/>
                  <a:pt x="996" y="524"/>
                </a:cubicBezTo>
                <a:cubicBezTo>
                  <a:pt x="996" y="522"/>
                  <a:pt x="996" y="520"/>
                  <a:pt x="997" y="519"/>
                </a:cubicBezTo>
                <a:cubicBezTo>
                  <a:pt x="997" y="517"/>
                  <a:pt x="1001" y="514"/>
                  <a:pt x="1001" y="512"/>
                </a:cubicBezTo>
                <a:cubicBezTo>
                  <a:pt x="1002" y="510"/>
                  <a:pt x="1001" y="508"/>
                  <a:pt x="1003" y="507"/>
                </a:cubicBezTo>
                <a:cubicBezTo>
                  <a:pt x="1005" y="505"/>
                  <a:pt x="1007" y="505"/>
                  <a:pt x="1009" y="504"/>
                </a:cubicBezTo>
                <a:cubicBezTo>
                  <a:pt x="1011" y="502"/>
                  <a:pt x="1015" y="500"/>
                  <a:pt x="1017" y="500"/>
                </a:cubicBezTo>
                <a:cubicBezTo>
                  <a:pt x="1019" y="500"/>
                  <a:pt x="1024" y="498"/>
                  <a:pt x="1028" y="498"/>
                </a:cubicBezTo>
                <a:cubicBezTo>
                  <a:pt x="1032" y="498"/>
                  <a:pt x="1036" y="497"/>
                  <a:pt x="1037" y="495"/>
                </a:cubicBezTo>
                <a:cubicBezTo>
                  <a:pt x="1037" y="493"/>
                  <a:pt x="1041" y="491"/>
                  <a:pt x="1037" y="491"/>
                </a:cubicBezTo>
                <a:cubicBezTo>
                  <a:pt x="1033" y="490"/>
                  <a:pt x="1033" y="490"/>
                  <a:pt x="1031" y="489"/>
                </a:cubicBezTo>
                <a:cubicBezTo>
                  <a:pt x="1028" y="488"/>
                  <a:pt x="1033" y="483"/>
                  <a:pt x="1035" y="483"/>
                </a:cubicBezTo>
                <a:cubicBezTo>
                  <a:pt x="1036" y="482"/>
                  <a:pt x="1040" y="483"/>
                  <a:pt x="1041" y="481"/>
                </a:cubicBezTo>
                <a:cubicBezTo>
                  <a:pt x="1042" y="479"/>
                  <a:pt x="1042" y="478"/>
                  <a:pt x="1044" y="475"/>
                </a:cubicBezTo>
                <a:cubicBezTo>
                  <a:pt x="1046" y="473"/>
                  <a:pt x="1049" y="471"/>
                  <a:pt x="1050" y="470"/>
                </a:cubicBezTo>
                <a:cubicBezTo>
                  <a:pt x="1051" y="469"/>
                  <a:pt x="1052" y="467"/>
                  <a:pt x="1054" y="466"/>
                </a:cubicBezTo>
                <a:cubicBezTo>
                  <a:pt x="1057" y="465"/>
                  <a:pt x="1059" y="465"/>
                  <a:pt x="1062" y="464"/>
                </a:cubicBezTo>
                <a:cubicBezTo>
                  <a:pt x="1065" y="463"/>
                  <a:pt x="1068" y="462"/>
                  <a:pt x="1069" y="461"/>
                </a:cubicBezTo>
                <a:cubicBezTo>
                  <a:pt x="1069" y="460"/>
                  <a:pt x="1068" y="456"/>
                  <a:pt x="1068" y="454"/>
                </a:cubicBezTo>
                <a:cubicBezTo>
                  <a:pt x="1068" y="451"/>
                  <a:pt x="1073" y="448"/>
                  <a:pt x="1071" y="447"/>
                </a:cubicBezTo>
                <a:cubicBezTo>
                  <a:pt x="1069" y="446"/>
                  <a:pt x="1066" y="445"/>
                  <a:pt x="1069" y="442"/>
                </a:cubicBezTo>
                <a:cubicBezTo>
                  <a:pt x="1071" y="440"/>
                  <a:pt x="1073" y="436"/>
                  <a:pt x="1072" y="435"/>
                </a:cubicBezTo>
                <a:cubicBezTo>
                  <a:pt x="1070" y="433"/>
                  <a:pt x="1067" y="431"/>
                  <a:pt x="1067" y="429"/>
                </a:cubicBezTo>
                <a:cubicBezTo>
                  <a:pt x="1066" y="427"/>
                  <a:pt x="1065" y="421"/>
                  <a:pt x="1067" y="420"/>
                </a:cubicBezTo>
                <a:cubicBezTo>
                  <a:pt x="1070" y="418"/>
                  <a:pt x="1072" y="414"/>
                  <a:pt x="1072" y="413"/>
                </a:cubicBezTo>
                <a:cubicBezTo>
                  <a:pt x="1073" y="411"/>
                  <a:pt x="1076" y="409"/>
                  <a:pt x="1078" y="407"/>
                </a:cubicBezTo>
                <a:cubicBezTo>
                  <a:pt x="1079" y="404"/>
                  <a:pt x="1081" y="400"/>
                  <a:pt x="1082" y="399"/>
                </a:cubicBezTo>
                <a:cubicBezTo>
                  <a:pt x="1083" y="399"/>
                  <a:pt x="1087" y="398"/>
                  <a:pt x="1088" y="395"/>
                </a:cubicBezTo>
                <a:cubicBezTo>
                  <a:pt x="1089" y="391"/>
                  <a:pt x="1089" y="388"/>
                  <a:pt x="1091" y="385"/>
                </a:cubicBezTo>
                <a:cubicBezTo>
                  <a:pt x="1093" y="383"/>
                  <a:pt x="1095" y="382"/>
                  <a:pt x="1095" y="379"/>
                </a:cubicBezTo>
                <a:cubicBezTo>
                  <a:pt x="1095" y="376"/>
                  <a:pt x="1095" y="375"/>
                  <a:pt x="1097" y="373"/>
                </a:cubicBezTo>
                <a:cubicBezTo>
                  <a:pt x="1098" y="371"/>
                  <a:pt x="1097" y="365"/>
                  <a:pt x="1098" y="363"/>
                </a:cubicBezTo>
                <a:cubicBezTo>
                  <a:pt x="1100" y="362"/>
                  <a:pt x="1101" y="360"/>
                  <a:pt x="1103" y="359"/>
                </a:cubicBezTo>
                <a:cubicBezTo>
                  <a:pt x="1105" y="357"/>
                  <a:pt x="1108" y="354"/>
                  <a:pt x="1107" y="352"/>
                </a:cubicBezTo>
                <a:cubicBezTo>
                  <a:pt x="1106" y="350"/>
                  <a:pt x="1103" y="348"/>
                  <a:pt x="1104" y="345"/>
                </a:cubicBezTo>
                <a:cubicBezTo>
                  <a:pt x="1105" y="342"/>
                  <a:pt x="1109" y="340"/>
                  <a:pt x="1109" y="338"/>
                </a:cubicBezTo>
                <a:cubicBezTo>
                  <a:pt x="1109" y="336"/>
                  <a:pt x="1109" y="332"/>
                  <a:pt x="1109" y="328"/>
                </a:cubicBezTo>
                <a:cubicBezTo>
                  <a:pt x="1109" y="325"/>
                  <a:pt x="1111" y="322"/>
                  <a:pt x="1111" y="320"/>
                </a:cubicBezTo>
                <a:cubicBezTo>
                  <a:pt x="1111" y="318"/>
                  <a:pt x="1114" y="314"/>
                  <a:pt x="1115" y="313"/>
                </a:cubicBezTo>
                <a:cubicBezTo>
                  <a:pt x="1116" y="312"/>
                  <a:pt x="1118" y="312"/>
                  <a:pt x="1117" y="310"/>
                </a:cubicBezTo>
                <a:cubicBezTo>
                  <a:pt x="1117" y="307"/>
                  <a:pt x="1114" y="304"/>
                  <a:pt x="1115" y="302"/>
                </a:cubicBezTo>
                <a:cubicBezTo>
                  <a:pt x="1116" y="300"/>
                  <a:pt x="1123" y="295"/>
                  <a:pt x="1121" y="294"/>
                </a:cubicBezTo>
                <a:cubicBezTo>
                  <a:pt x="1120" y="292"/>
                  <a:pt x="1116" y="291"/>
                  <a:pt x="1114" y="288"/>
                </a:cubicBezTo>
                <a:cubicBezTo>
                  <a:pt x="1113" y="285"/>
                  <a:pt x="1111" y="284"/>
                  <a:pt x="1111" y="280"/>
                </a:cubicBezTo>
                <a:cubicBezTo>
                  <a:pt x="1112" y="277"/>
                  <a:pt x="1111" y="272"/>
                  <a:pt x="1111" y="272"/>
                </a:cubicBezTo>
                <a:cubicBezTo>
                  <a:pt x="1111" y="272"/>
                  <a:pt x="1113" y="257"/>
                  <a:pt x="1114" y="253"/>
                </a:cubicBezTo>
                <a:cubicBezTo>
                  <a:pt x="1115" y="248"/>
                  <a:pt x="1119" y="247"/>
                  <a:pt x="1120" y="241"/>
                </a:cubicBezTo>
                <a:cubicBezTo>
                  <a:pt x="1121" y="236"/>
                  <a:pt x="1122" y="231"/>
                  <a:pt x="1124" y="228"/>
                </a:cubicBezTo>
                <a:cubicBezTo>
                  <a:pt x="1126" y="226"/>
                  <a:pt x="1125" y="224"/>
                  <a:pt x="1126" y="220"/>
                </a:cubicBezTo>
                <a:cubicBezTo>
                  <a:pt x="1128" y="216"/>
                  <a:pt x="1130" y="216"/>
                  <a:pt x="1130" y="210"/>
                </a:cubicBezTo>
                <a:cubicBezTo>
                  <a:pt x="1130" y="204"/>
                  <a:pt x="1129" y="200"/>
                  <a:pt x="1130" y="198"/>
                </a:cubicBezTo>
                <a:cubicBezTo>
                  <a:pt x="1131" y="197"/>
                  <a:pt x="1138" y="186"/>
                  <a:pt x="1139" y="178"/>
                </a:cubicBezTo>
                <a:cubicBezTo>
                  <a:pt x="1140" y="171"/>
                  <a:pt x="1140" y="166"/>
                  <a:pt x="1140" y="163"/>
                </a:cubicBezTo>
                <a:cubicBezTo>
                  <a:pt x="1141" y="159"/>
                  <a:pt x="1142" y="159"/>
                  <a:pt x="1142" y="153"/>
                </a:cubicBezTo>
                <a:cubicBezTo>
                  <a:pt x="1142" y="148"/>
                  <a:pt x="1143" y="146"/>
                  <a:pt x="1144" y="142"/>
                </a:cubicBezTo>
                <a:cubicBezTo>
                  <a:pt x="1145" y="139"/>
                  <a:pt x="1146" y="136"/>
                  <a:pt x="1146" y="132"/>
                </a:cubicBezTo>
                <a:cubicBezTo>
                  <a:pt x="1145" y="128"/>
                  <a:pt x="1142" y="125"/>
                  <a:pt x="1143" y="123"/>
                </a:cubicBezTo>
                <a:cubicBezTo>
                  <a:pt x="1144" y="121"/>
                  <a:pt x="1149" y="113"/>
                  <a:pt x="1149" y="113"/>
                </a:cubicBezTo>
                <a:cubicBezTo>
                  <a:pt x="1150" y="109"/>
                  <a:pt x="1153" y="109"/>
                  <a:pt x="1153" y="106"/>
                </a:cubicBezTo>
                <a:cubicBezTo>
                  <a:pt x="1153" y="102"/>
                  <a:pt x="1153" y="95"/>
                  <a:pt x="1153" y="94"/>
                </a:cubicBezTo>
                <a:cubicBezTo>
                  <a:pt x="1154" y="92"/>
                  <a:pt x="1158" y="87"/>
                  <a:pt x="1161" y="85"/>
                </a:cubicBezTo>
                <a:cubicBezTo>
                  <a:pt x="1163" y="83"/>
                  <a:pt x="1167" y="80"/>
                  <a:pt x="1168" y="77"/>
                </a:cubicBezTo>
                <a:cubicBezTo>
                  <a:pt x="1168" y="75"/>
                  <a:pt x="1166" y="68"/>
                  <a:pt x="1167" y="65"/>
                </a:cubicBez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a:off x="15884526" y="1460500"/>
            <a:ext cx="2635250" cy="4610100"/>
          </a:xfrm>
          <a:custGeom>
            <a:avLst/>
            <a:gdLst>
              <a:gd name="T0" fmla="*/ 776 w 833"/>
              <a:gd name="T1" fmla="*/ 478 h 1457"/>
              <a:gd name="T2" fmla="*/ 731 w 833"/>
              <a:gd name="T3" fmla="*/ 460 h 1457"/>
              <a:gd name="T4" fmla="*/ 691 w 833"/>
              <a:gd name="T5" fmla="*/ 432 h 1457"/>
              <a:gd name="T6" fmla="*/ 644 w 833"/>
              <a:gd name="T7" fmla="*/ 392 h 1457"/>
              <a:gd name="T8" fmla="*/ 590 w 833"/>
              <a:gd name="T9" fmla="*/ 340 h 1457"/>
              <a:gd name="T10" fmla="*/ 635 w 833"/>
              <a:gd name="T11" fmla="*/ 290 h 1457"/>
              <a:gd name="T12" fmla="*/ 653 w 833"/>
              <a:gd name="T13" fmla="*/ 237 h 1457"/>
              <a:gd name="T14" fmla="*/ 634 w 833"/>
              <a:gd name="T15" fmla="*/ 216 h 1457"/>
              <a:gd name="T16" fmla="*/ 657 w 833"/>
              <a:gd name="T17" fmla="*/ 194 h 1457"/>
              <a:gd name="T18" fmla="*/ 680 w 833"/>
              <a:gd name="T19" fmla="*/ 184 h 1457"/>
              <a:gd name="T20" fmla="*/ 693 w 833"/>
              <a:gd name="T21" fmla="*/ 193 h 1457"/>
              <a:gd name="T22" fmla="*/ 706 w 833"/>
              <a:gd name="T23" fmla="*/ 173 h 1457"/>
              <a:gd name="T24" fmla="*/ 704 w 833"/>
              <a:gd name="T25" fmla="*/ 152 h 1457"/>
              <a:gd name="T26" fmla="*/ 732 w 833"/>
              <a:gd name="T27" fmla="*/ 119 h 1457"/>
              <a:gd name="T28" fmla="*/ 718 w 833"/>
              <a:gd name="T29" fmla="*/ 107 h 1457"/>
              <a:gd name="T30" fmla="*/ 692 w 833"/>
              <a:gd name="T31" fmla="*/ 76 h 1457"/>
              <a:gd name="T32" fmla="*/ 672 w 833"/>
              <a:gd name="T33" fmla="*/ 101 h 1457"/>
              <a:gd name="T34" fmla="*/ 650 w 833"/>
              <a:gd name="T35" fmla="*/ 122 h 1457"/>
              <a:gd name="T36" fmla="*/ 649 w 833"/>
              <a:gd name="T37" fmla="*/ 93 h 1457"/>
              <a:gd name="T38" fmla="*/ 616 w 833"/>
              <a:gd name="T39" fmla="*/ 98 h 1457"/>
              <a:gd name="T40" fmla="*/ 643 w 833"/>
              <a:gd name="T41" fmla="*/ 62 h 1457"/>
              <a:gd name="T42" fmla="*/ 607 w 833"/>
              <a:gd name="T43" fmla="*/ 90 h 1457"/>
              <a:gd name="T44" fmla="*/ 575 w 833"/>
              <a:gd name="T45" fmla="*/ 105 h 1457"/>
              <a:gd name="T46" fmla="*/ 540 w 833"/>
              <a:gd name="T47" fmla="*/ 92 h 1457"/>
              <a:gd name="T48" fmla="*/ 497 w 833"/>
              <a:gd name="T49" fmla="*/ 85 h 1457"/>
              <a:gd name="T50" fmla="*/ 477 w 833"/>
              <a:gd name="T51" fmla="*/ 70 h 1457"/>
              <a:gd name="T52" fmla="*/ 456 w 833"/>
              <a:gd name="T53" fmla="*/ 61 h 1457"/>
              <a:gd name="T54" fmla="*/ 418 w 833"/>
              <a:gd name="T55" fmla="*/ 68 h 1457"/>
              <a:gd name="T56" fmla="*/ 389 w 833"/>
              <a:gd name="T57" fmla="*/ 53 h 1457"/>
              <a:gd name="T58" fmla="*/ 357 w 833"/>
              <a:gd name="T59" fmla="*/ 17 h 1457"/>
              <a:gd name="T60" fmla="*/ 339 w 833"/>
              <a:gd name="T61" fmla="*/ 33 h 1457"/>
              <a:gd name="T62" fmla="*/ 312 w 833"/>
              <a:gd name="T63" fmla="*/ 4 h 1457"/>
              <a:gd name="T64" fmla="*/ 291 w 833"/>
              <a:gd name="T65" fmla="*/ 9 h 1457"/>
              <a:gd name="T66" fmla="*/ 283 w 833"/>
              <a:gd name="T67" fmla="*/ 9 h 1457"/>
              <a:gd name="T68" fmla="*/ 260 w 833"/>
              <a:gd name="T69" fmla="*/ 17 h 1457"/>
              <a:gd name="T70" fmla="*/ 302 w 833"/>
              <a:gd name="T71" fmla="*/ 32 h 1457"/>
              <a:gd name="T72" fmla="*/ 338 w 833"/>
              <a:gd name="T73" fmla="*/ 54 h 1457"/>
              <a:gd name="T74" fmla="*/ 337 w 833"/>
              <a:gd name="T75" fmla="*/ 88 h 1457"/>
              <a:gd name="T76" fmla="*/ 317 w 833"/>
              <a:gd name="T77" fmla="*/ 97 h 1457"/>
              <a:gd name="T78" fmla="*/ 307 w 833"/>
              <a:gd name="T79" fmla="*/ 103 h 1457"/>
              <a:gd name="T80" fmla="*/ 272 w 833"/>
              <a:gd name="T81" fmla="*/ 106 h 1457"/>
              <a:gd name="T82" fmla="*/ 223 w 833"/>
              <a:gd name="T83" fmla="*/ 108 h 1457"/>
              <a:gd name="T84" fmla="*/ 209 w 833"/>
              <a:gd name="T85" fmla="*/ 100 h 1457"/>
              <a:gd name="T86" fmla="*/ 189 w 833"/>
              <a:gd name="T87" fmla="*/ 110 h 1457"/>
              <a:gd name="T88" fmla="*/ 180 w 833"/>
              <a:gd name="T89" fmla="*/ 130 h 1457"/>
              <a:gd name="T90" fmla="*/ 160 w 833"/>
              <a:gd name="T91" fmla="*/ 120 h 1457"/>
              <a:gd name="T92" fmla="*/ 156 w 833"/>
              <a:gd name="T93" fmla="*/ 148 h 1457"/>
              <a:gd name="T94" fmla="*/ 126 w 833"/>
              <a:gd name="T95" fmla="*/ 145 h 1457"/>
              <a:gd name="T96" fmla="*/ 107 w 833"/>
              <a:gd name="T97" fmla="*/ 167 h 1457"/>
              <a:gd name="T98" fmla="*/ 120 w 833"/>
              <a:gd name="T99" fmla="*/ 204 h 1457"/>
              <a:gd name="T100" fmla="*/ 92 w 833"/>
              <a:gd name="T101" fmla="*/ 228 h 1457"/>
              <a:gd name="T102" fmla="*/ 71 w 833"/>
              <a:gd name="T103" fmla="*/ 240 h 1457"/>
              <a:gd name="T104" fmla="*/ 61 w 833"/>
              <a:gd name="T105" fmla="*/ 275 h 1457"/>
              <a:gd name="T106" fmla="*/ 44 w 833"/>
              <a:gd name="T107" fmla="*/ 290 h 1457"/>
              <a:gd name="T108" fmla="*/ 68 w 833"/>
              <a:gd name="T109" fmla="*/ 329 h 1457"/>
              <a:gd name="T110" fmla="*/ 92 w 833"/>
              <a:gd name="T111" fmla="*/ 347 h 1457"/>
              <a:gd name="T112" fmla="*/ 66 w 833"/>
              <a:gd name="T113" fmla="*/ 382 h 1457"/>
              <a:gd name="T114" fmla="*/ 21 w 833"/>
              <a:gd name="T115" fmla="*/ 359 h 1457"/>
              <a:gd name="T116" fmla="*/ 2 w 833"/>
              <a:gd name="T117" fmla="*/ 355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3" h="1457">
                <a:moveTo>
                  <a:pt x="828" y="513"/>
                </a:moveTo>
                <a:cubicBezTo>
                  <a:pt x="824" y="510"/>
                  <a:pt x="823" y="508"/>
                  <a:pt x="820" y="504"/>
                </a:cubicBezTo>
                <a:cubicBezTo>
                  <a:pt x="817" y="499"/>
                  <a:pt x="814" y="496"/>
                  <a:pt x="812" y="493"/>
                </a:cubicBezTo>
                <a:cubicBezTo>
                  <a:pt x="810" y="490"/>
                  <a:pt x="811" y="484"/>
                  <a:pt x="805" y="484"/>
                </a:cubicBezTo>
                <a:cubicBezTo>
                  <a:pt x="799" y="483"/>
                  <a:pt x="796" y="481"/>
                  <a:pt x="792" y="480"/>
                </a:cubicBezTo>
                <a:cubicBezTo>
                  <a:pt x="788" y="480"/>
                  <a:pt x="784" y="479"/>
                  <a:pt x="782" y="479"/>
                </a:cubicBezTo>
                <a:cubicBezTo>
                  <a:pt x="781" y="479"/>
                  <a:pt x="781" y="480"/>
                  <a:pt x="776" y="478"/>
                </a:cubicBezTo>
                <a:cubicBezTo>
                  <a:pt x="772" y="476"/>
                  <a:pt x="770" y="470"/>
                  <a:pt x="767" y="470"/>
                </a:cubicBezTo>
                <a:cubicBezTo>
                  <a:pt x="764" y="469"/>
                  <a:pt x="763" y="467"/>
                  <a:pt x="759" y="464"/>
                </a:cubicBezTo>
                <a:cubicBezTo>
                  <a:pt x="755" y="461"/>
                  <a:pt x="756" y="459"/>
                  <a:pt x="751" y="458"/>
                </a:cubicBezTo>
                <a:cubicBezTo>
                  <a:pt x="746" y="457"/>
                  <a:pt x="747" y="458"/>
                  <a:pt x="744" y="455"/>
                </a:cubicBezTo>
                <a:cubicBezTo>
                  <a:pt x="741" y="452"/>
                  <a:pt x="740" y="446"/>
                  <a:pt x="737" y="448"/>
                </a:cubicBezTo>
                <a:cubicBezTo>
                  <a:pt x="735" y="450"/>
                  <a:pt x="731" y="452"/>
                  <a:pt x="732" y="455"/>
                </a:cubicBezTo>
                <a:cubicBezTo>
                  <a:pt x="733" y="457"/>
                  <a:pt x="733" y="463"/>
                  <a:pt x="731" y="460"/>
                </a:cubicBezTo>
                <a:cubicBezTo>
                  <a:pt x="728" y="458"/>
                  <a:pt x="726" y="455"/>
                  <a:pt x="723" y="454"/>
                </a:cubicBezTo>
                <a:cubicBezTo>
                  <a:pt x="720" y="454"/>
                  <a:pt x="717" y="450"/>
                  <a:pt x="716" y="455"/>
                </a:cubicBezTo>
                <a:cubicBezTo>
                  <a:pt x="715" y="459"/>
                  <a:pt x="714" y="460"/>
                  <a:pt x="712" y="458"/>
                </a:cubicBezTo>
                <a:cubicBezTo>
                  <a:pt x="711" y="455"/>
                  <a:pt x="714" y="447"/>
                  <a:pt x="710" y="445"/>
                </a:cubicBezTo>
                <a:cubicBezTo>
                  <a:pt x="706" y="443"/>
                  <a:pt x="707" y="446"/>
                  <a:pt x="704" y="441"/>
                </a:cubicBezTo>
                <a:cubicBezTo>
                  <a:pt x="701" y="437"/>
                  <a:pt x="705" y="437"/>
                  <a:pt x="699" y="436"/>
                </a:cubicBezTo>
                <a:cubicBezTo>
                  <a:pt x="693" y="434"/>
                  <a:pt x="694" y="436"/>
                  <a:pt x="691" y="432"/>
                </a:cubicBezTo>
                <a:cubicBezTo>
                  <a:pt x="688" y="428"/>
                  <a:pt x="690" y="427"/>
                  <a:pt x="685" y="426"/>
                </a:cubicBezTo>
                <a:cubicBezTo>
                  <a:pt x="681" y="426"/>
                  <a:pt x="677" y="426"/>
                  <a:pt x="675" y="424"/>
                </a:cubicBezTo>
                <a:cubicBezTo>
                  <a:pt x="672" y="422"/>
                  <a:pt x="675" y="413"/>
                  <a:pt x="672" y="410"/>
                </a:cubicBezTo>
                <a:cubicBezTo>
                  <a:pt x="669" y="408"/>
                  <a:pt x="667" y="407"/>
                  <a:pt x="665" y="404"/>
                </a:cubicBezTo>
                <a:cubicBezTo>
                  <a:pt x="662" y="402"/>
                  <a:pt x="661" y="403"/>
                  <a:pt x="656" y="400"/>
                </a:cubicBezTo>
                <a:cubicBezTo>
                  <a:pt x="652" y="398"/>
                  <a:pt x="656" y="399"/>
                  <a:pt x="651" y="396"/>
                </a:cubicBezTo>
                <a:cubicBezTo>
                  <a:pt x="645" y="393"/>
                  <a:pt x="644" y="392"/>
                  <a:pt x="644" y="392"/>
                </a:cubicBezTo>
                <a:cubicBezTo>
                  <a:pt x="644" y="392"/>
                  <a:pt x="633" y="385"/>
                  <a:pt x="631" y="383"/>
                </a:cubicBezTo>
                <a:cubicBezTo>
                  <a:pt x="628" y="380"/>
                  <a:pt x="623" y="379"/>
                  <a:pt x="620" y="377"/>
                </a:cubicBezTo>
                <a:cubicBezTo>
                  <a:pt x="617" y="375"/>
                  <a:pt x="621" y="373"/>
                  <a:pt x="614" y="372"/>
                </a:cubicBezTo>
                <a:cubicBezTo>
                  <a:pt x="607" y="371"/>
                  <a:pt x="606" y="373"/>
                  <a:pt x="605" y="370"/>
                </a:cubicBezTo>
                <a:cubicBezTo>
                  <a:pt x="603" y="367"/>
                  <a:pt x="601" y="368"/>
                  <a:pt x="600" y="364"/>
                </a:cubicBezTo>
                <a:cubicBezTo>
                  <a:pt x="600" y="359"/>
                  <a:pt x="596" y="356"/>
                  <a:pt x="593" y="352"/>
                </a:cubicBezTo>
                <a:cubicBezTo>
                  <a:pt x="590" y="349"/>
                  <a:pt x="588" y="340"/>
                  <a:pt x="590" y="340"/>
                </a:cubicBezTo>
                <a:cubicBezTo>
                  <a:pt x="591" y="340"/>
                  <a:pt x="595" y="342"/>
                  <a:pt x="597" y="339"/>
                </a:cubicBezTo>
                <a:cubicBezTo>
                  <a:pt x="599" y="336"/>
                  <a:pt x="602" y="337"/>
                  <a:pt x="602" y="335"/>
                </a:cubicBezTo>
                <a:cubicBezTo>
                  <a:pt x="603" y="332"/>
                  <a:pt x="605" y="324"/>
                  <a:pt x="608" y="321"/>
                </a:cubicBezTo>
                <a:cubicBezTo>
                  <a:pt x="611" y="318"/>
                  <a:pt x="614" y="312"/>
                  <a:pt x="615" y="312"/>
                </a:cubicBezTo>
                <a:cubicBezTo>
                  <a:pt x="617" y="312"/>
                  <a:pt x="620" y="310"/>
                  <a:pt x="621" y="305"/>
                </a:cubicBezTo>
                <a:cubicBezTo>
                  <a:pt x="622" y="301"/>
                  <a:pt x="621" y="299"/>
                  <a:pt x="625" y="296"/>
                </a:cubicBezTo>
                <a:cubicBezTo>
                  <a:pt x="630" y="294"/>
                  <a:pt x="634" y="290"/>
                  <a:pt x="635" y="290"/>
                </a:cubicBezTo>
                <a:cubicBezTo>
                  <a:pt x="637" y="290"/>
                  <a:pt x="639" y="294"/>
                  <a:pt x="639" y="290"/>
                </a:cubicBezTo>
                <a:cubicBezTo>
                  <a:pt x="638" y="286"/>
                  <a:pt x="639" y="280"/>
                  <a:pt x="638" y="276"/>
                </a:cubicBezTo>
                <a:cubicBezTo>
                  <a:pt x="638" y="271"/>
                  <a:pt x="640" y="271"/>
                  <a:pt x="642" y="268"/>
                </a:cubicBezTo>
                <a:cubicBezTo>
                  <a:pt x="643" y="266"/>
                  <a:pt x="644" y="262"/>
                  <a:pt x="644" y="260"/>
                </a:cubicBezTo>
                <a:cubicBezTo>
                  <a:pt x="645" y="258"/>
                  <a:pt x="648" y="256"/>
                  <a:pt x="649" y="253"/>
                </a:cubicBezTo>
                <a:cubicBezTo>
                  <a:pt x="651" y="249"/>
                  <a:pt x="652" y="246"/>
                  <a:pt x="653" y="243"/>
                </a:cubicBezTo>
                <a:cubicBezTo>
                  <a:pt x="654" y="239"/>
                  <a:pt x="655" y="234"/>
                  <a:pt x="653" y="237"/>
                </a:cubicBezTo>
                <a:cubicBezTo>
                  <a:pt x="651" y="240"/>
                  <a:pt x="650" y="243"/>
                  <a:pt x="646" y="246"/>
                </a:cubicBezTo>
                <a:cubicBezTo>
                  <a:pt x="642" y="248"/>
                  <a:pt x="642" y="252"/>
                  <a:pt x="639" y="248"/>
                </a:cubicBezTo>
                <a:cubicBezTo>
                  <a:pt x="636" y="245"/>
                  <a:pt x="639" y="242"/>
                  <a:pt x="639" y="240"/>
                </a:cubicBezTo>
                <a:cubicBezTo>
                  <a:pt x="638" y="238"/>
                  <a:pt x="632" y="237"/>
                  <a:pt x="632" y="235"/>
                </a:cubicBezTo>
                <a:cubicBezTo>
                  <a:pt x="632" y="233"/>
                  <a:pt x="637" y="232"/>
                  <a:pt x="636" y="230"/>
                </a:cubicBezTo>
                <a:cubicBezTo>
                  <a:pt x="636" y="227"/>
                  <a:pt x="636" y="225"/>
                  <a:pt x="636" y="223"/>
                </a:cubicBezTo>
                <a:cubicBezTo>
                  <a:pt x="635" y="220"/>
                  <a:pt x="630" y="215"/>
                  <a:pt x="634" y="216"/>
                </a:cubicBezTo>
                <a:cubicBezTo>
                  <a:pt x="639" y="218"/>
                  <a:pt x="642" y="219"/>
                  <a:pt x="642" y="217"/>
                </a:cubicBezTo>
                <a:cubicBezTo>
                  <a:pt x="641" y="216"/>
                  <a:pt x="642" y="215"/>
                  <a:pt x="639" y="213"/>
                </a:cubicBezTo>
                <a:cubicBezTo>
                  <a:pt x="636" y="211"/>
                  <a:pt x="635" y="207"/>
                  <a:pt x="637" y="206"/>
                </a:cubicBezTo>
                <a:cubicBezTo>
                  <a:pt x="638" y="205"/>
                  <a:pt x="641" y="202"/>
                  <a:pt x="642" y="202"/>
                </a:cubicBezTo>
                <a:cubicBezTo>
                  <a:pt x="643" y="202"/>
                  <a:pt x="648" y="192"/>
                  <a:pt x="649" y="196"/>
                </a:cubicBezTo>
                <a:cubicBezTo>
                  <a:pt x="651" y="199"/>
                  <a:pt x="652" y="205"/>
                  <a:pt x="653" y="202"/>
                </a:cubicBezTo>
                <a:cubicBezTo>
                  <a:pt x="654" y="199"/>
                  <a:pt x="656" y="196"/>
                  <a:pt x="657" y="194"/>
                </a:cubicBezTo>
                <a:cubicBezTo>
                  <a:pt x="657" y="192"/>
                  <a:pt x="661" y="187"/>
                  <a:pt x="661" y="190"/>
                </a:cubicBezTo>
                <a:cubicBezTo>
                  <a:pt x="662" y="193"/>
                  <a:pt x="659" y="199"/>
                  <a:pt x="662" y="200"/>
                </a:cubicBezTo>
                <a:cubicBezTo>
                  <a:pt x="665" y="200"/>
                  <a:pt x="665" y="200"/>
                  <a:pt x="668" y="199"/>
                </a:cubicBezTo>
                <a:cubicBezTo>
                  <a:pt x="671" y="197"/>
                  <a:pt x="670" y="193"/>
                  <a:pt x="673" y="193"/>
                </a:cubicBezTo>
                <a:cubicBezTo>
                  <a:pt x="676" y="193"/>
                  <a:pt x="674" y="193"/>
                  <a:pt x="676" y="193"/>
                </a:cubicBezTo>
                <a:cubicBezTo>
                  <a:pt x="678" y="193"/>
                  <a:pt x="676" y="190"/>
                  <a:pt x="677" y="188"/>
                </a:cubicBezTo>
                <a:cubicBezTo>
                  <a:pt x="677" y="185"/>
                  <a:pt x="679" y="182"/>
                  <a:pt x="680" y="184"/>
                </a:cubicBezTo>
                <a:cubicBezTo>
                  <a:pt x="681" y="186"/>
                  <a:pt x="682" y="187"/>
                  <a:pt x="682" y="191"/>
                </a:cubicBezTo>
                <a:cubicBezTo>
                  <a:pt x="681" y="195"/>
                  <a:pt x="684" y="194"/>
                  <a:pt x="682" y="197"/>
                </a:cubicBezTo>
                <a:cubicBezTo>
                  <a:pt x="679" y="201"/>
                  <a:pt x="677" y="202"/>
                  <a:pt x="678" y="203"/>
                </a:cubicBezTo>
                <a:cubicBezTo>
                  <a:pt x="679" y="204"/>
                  <a:pt x="683" y="207"/>
                  <a:pt x="684" y="204"/>
                </a:cubicBezTo>
                <a:cubicBezTo>
                  <a:pt x="685" y="201"/>
                  <a:pt x="685" y="197"/>
                  <a:pt x="687" y="198"/>
                </a:cubicBezTo>
                <a:cubicBezTo>
                  <a:pt x="690" y="199"/>
                  <a:pt x="692" y="200"/>
                  <a:pt x="693" y="199"/>
                </a:cubicBezTo>
                <a:cubicBezTo>
                  <a:pt x="694" y="199"/>
                  <a:pt x="691" y="195"/>
                  <a:pt x="693" y="193"/>
                </a:cubicBezTo>
                <a:cubicBezTo>
                  <a:pt x="696" y="191"/>
                  <a:pt x="699" y="191"/>
                  <a:pt x="700" y="189"/>
                </a:cubicBezTo>
                <a:cubicBezTo>
                  <a:pt x="701" y="188"/>
                  <a:pt x="702" y="186"/>
                  <a:pt x="701" y="185"/>
                </a:cubicBezTo>
                <a:cubicBezTo>
                  <a:pt x="699" y="183"/>
                  <a:pt x="696" y="180"/>
                  <a:pt x="696" y="179"/>
                </a:cubicBezTo>
                <a:cubicBezTo>
                  <a:pt x="695" y="178"/>
                  <a:pt x="691" y="172"/>
                  <a:pt x="694" y="173"/>
                </a:cubicBezTo>
                <a:cubicBezTo>
                  <a:pt x="697" y="174"/>
                  <a:pt x="697" y="177"/>
                  <a:pt x="701" y="177"/>
                </a:cubicBezTo>
                <a:cubicBezTo>
                  <a:pt x="705" y="178"/>
                  <a:pt x="711" y="178"/>
                  <a:pt x="711" y="177"/>
                </a:cubicBezTo>
                <a:cubicBezTo>
                  <a:pt x="711" y="176"/>
                  <a:pt x="710" y="174"/>
                  <a:pt x="706" y="173"/>
                </a:cubicBezTo>
                <a:cubicBezTo>
                  <a:pt x="703" y="171"/>
                  <a:pt x="702" y="166"/>
                  <a:pt x="700" y="167"/>
                </a:cubicBezTo>
                <a:cubicBezTo>
                  <a:pt x="697" y="168"/>
                  <a:pt x="695" y="164"/>
                  <a:pt x="694" y="163"/>
                </a:cubicBezTo>
                <a:cubicBezTo>
                  <a:pt x="693" y="161"/>
                  <a:pt x="692" y="156"/>
                  <a:pt x="694" y="156"/>
                </a:cubicBezTo>
                <a:cubicBezTo>
                  <a:pt x="695" y="155"/>
                  <a:pt x="697" y="150"/>
                  <a:pt x="699" y="153"/>
                </a:cubicBezTo>
                <a:cubicBezTo>
                  <a:pt x="701" y="156"/>
                  <a:pt x="701" y="158"/>
                  <a:pt x="703" y="158"/>
                </a:cubicBezTo>
                <a:cubicBezTo>
                  <a:pt x="706" y="159"/>
                  <a:pt x="711" y="161"/>
                  <a:pt x="708" y="157"/>
                </a:cubicBezTo>
                <a:cubicBezTo>
                  <a:pt x="705" y="154"/>
                  <a:pt x="703" y="154"/>
                  <a:pt x="704" y="152"/>
                </a:cubicBezTo>
                <a:cubicBezTo>
                  <a:pt x="704" y="150"/>
                  <a:pt x="705" y="148"/>
                  <a:pt x="707" y="148"/>
                </a:cubicBezTo>
                <a:cubicBezTo>
                  <a:pt x="709" y="148"/>
                  <a:pt x="711" y="151"/>
                  <a:pt x="711" y="149"/>
                </a:cubicBezTo>
                <a:cubicBezTo>
                  <a:pt x="712" y="147"/>
                  <a:pt x="711" y="143"/>
                  <a:pt x="712" y="142"/>
                </a:cubicBezTo>
                <a:cubicBezTo>
                  <a:pt x="717" y="139"/>
                  <a:pt x="719" y="137"/>
                  <a:pt x="718" y="135"/>
                </a:cubicBezTo>
                <a:cubicBezTo>
                  <a:pt x="717" y="133"/>
                  <a:pt x="718" y="127"/>
                  <a:pt x="720" y="126"/>
                </a:cubicBezTo>
                <a:cubicBezTo>
                  <a:pt x="722" y="125"/>
                  <a:pt x="725" y="126"/>
                  <a:pt x="727" y="125"/>
                </a:cubicBezTo>
                <a:cubicBezTo>
                  <a:pt x="729" y="123"/>
                  <a:pt x="730" y="120"/>
                  <a:pt x="732" y="119"/>
                </a:cubicBezTo>
                <a:cubicBezTo>
                  <a:pt x="734" y="118"/>
                  <a:pt x="737" y="120"/>
                  <a:pt x="736" y="117"/>
                </a:cubicBezTo>
                <a:cubicBezTo>
                  <a:pt x="736" y="114"/>
                  <a:pt x="735" y="107"/>
                  <a:pt x="733" y="107"/>
                </a:cubicBezTo>
                <a:cubicBezTo>
                  <a:pt x="731" y="106"/>
                  <a:pt x="729" y="105"/>
                  <a:pt x="727" y="104"/>
                </a:cubicBezTo>
                <a:cubicBezTo>
                  <a:pt x="724" y="103"/>
                  <a:pt x="720" y="101"/>
                  <a:pt x="719" y="100"/>
                </a:cubicBezTo>
                <a:cubicBezTo>
                  <a:pt x="719" y="99"/>
                  <a:pt x="715" y="98"/>
                  <a:pt x="713" y="98"/>
                </a:cubicBezTo>
                <a:cubicBezTo>
                  <a:pt x="711" y="99"/>
                  <a:pt x="712" y="103"/>
                  <a:pt x="714" y="103"/>
                </a:cubicBezTo>
                <a:cubicBezTo>
                  <a:pt x="716" y="103"/>
                  <a:pt x="720" y="106"/>
                  <a:pt x="718" y="107"/>
                </a:cubicBezTo>
                <a:cubicBezTo>
                  <a:pt x="716" y="108"/>
                  <a:pt x="712" y="109"/>
                  <a:pt x="711" y="108"/>
                </a:cubicBezTo>
                <a:cubicBezTo>
                  <a:pt x="711" y="107"/>
                  <a:pt x="707" y="105"/>
                  <a:pt x="706" y="103"/>
                </a:cubicBezTo>
                <a:cubicBezTo>
                  <a:pt x="705" y="102"/>
                  <a:pt x="701" y="96"/>
                  <a:pt x="702" y="94"/>
                </a:cubicBezTo>
                <a:cubicBezTo>
                  <a:pt x="702" y="92"/>
                  <a:pt x="704" y="87"/>
                  <a:pt x="700" y="85"/>
                </a:cubicBezTo>
                <a:cubicBezTo>
                  <a:pt x="697" y="83"/>
                  <a:pt x="696" y="82"/>
                  <a:pt x="697" y="80"/>
                </a:cubicBezTo>
                <a:cubicBezTo>
                  <a:pt x="697" y="77"/>
                  <a:pt x="695" y="74"/>
                  <a:pt x="696" y="73"/>
                </a:cubicBezTo>
                <a:cubicBezTo>
                  <a:pt x="697" y="72"/>
                  <a:pt x="694" y="76"/>
                  <a:pt x="692" y="76"/>
                </a:cubicBezTo>
                <a:cubicBezTo>
                  <a:pt x="689" y="77"/>
                  <a:pt x="690" y="74"/>
                  <a:pt x="687" y="76"/>
                </a:cubicBezTo>
                <a:cubicBezTo>
                  <a:pt x="684" y="77"/>
                  <a:pt x="686" y="79"/>
                  <a:pt x="683" y="82"/>
                </a:cubicBezTo>
                <a:cubicBezTo>
                  <a:pt x="680" y="85"/>
                  <a:pt x="682" y="84"/>
                  <a:pt x="679" y="87"/>
                </a:cubicBezTo>
                <a:cubicBezTo>
                  <a:pt x="677" y="89"/>
                  <a:pt x="678" y="91"/>
                  <a:pt x="673" y="92"/>
                </a:cubicBezTo>
                <a:cubicBezTo>
                  <a:pt x="669" y="94"/>
                  <a:pt x="669" y="94"/>
                  <a:pt x="667" y="96"/>
                </a:cubicBezTo>
                <a:cubicBezTo>
                  <a:pt x="664" y="97"/>
                  <a:pt x="663" y="99"/>
                  <a:pt x="665" y="99"/>
                </a:cubicBezTo>
                <a:cubicBezTo>
                  <a:pt x="667" y="99"/>
                  <a:pt x="668" y="101"/>
                  <a:pt x="672" y="101"/>
                </a:cubicBezTo>
                <a:cubicBezTo>
                  <a:pt x="677" y="100"/>
                  <a:pt x="680" y="100"/>
                  <a:pt x="680" y="102"/>
                </a:cubicBezTo>
                <a:cubicBezTo>
                  <a:pt x="680" y="108"/>
                  <a:pt x="681" y="110"/>
                  <a:pt x="679" y="113"/>
                </a:cubicBezTo>
                <a:cubicBezTo>
                  <a:pt x="677" y="116"/>
                  <a:pt x="677" y="114"/>
                  <a:pt x="675" y="118"/>
                </a:cubicBezTo>
                <a:cubicBezTo>
                  <a:pt x="674" y="122"/>
                  <a:pt x="675" y="123"/>
                  <a:pt x="671" y="124"/>
                </a:cubicBezTo>
                <a:cubicBezTo>
                  <a:pt x="666" y="124"/>
                  <a:pt x="667" y="119"/>
                  <a:pt x="663" y="120"/>
                </a:cubicBezTo>
                <a:cubicBezTo>
                  <a:pt x="659" y="122"/>
                  <a:pt x="660" y="125"/>
                  <a:pt x="656" y="125"/>
                </a:cubicBezTo>
                <a:cubicBezTo>
                  <a:pt x="653" y="125"/>
                  <a:pt x="651" y="123"/>
                  <a:pt x="650" y="122"/>
                </a:cubicBezTo>
                <a:cubicBezTo>
                  <a:pt x="649" y="120"/>
                  <a:pt x="644" y="115"/>
                  <a:pt x="647" y="114"/>
                </a:cubicBezTo>
                <a:cubicBezTo>
                  <a:pt x="650" y="113"/>
                  <a:pt x="653" y="111"/>
                  <a:pt x="654" y="109"/>
                </a:cubicBezTo>
                <a:cubicBezTo>
                  <a:pt x="654" y="107"/>
                  <a:pt x="657" y="104"/>
                  <a:pt x="654" y="105"/>
                </a:cubicBezTo>
                <a:cubicBezTo>
                  <a:pt x="651" y="105"/>
                  <a:pt x="648" y="106"/>
                  <a:pt x="646" y="106"/>
                </a:cubicBezTo>
                <a:cubicBezTo>
                  <a:pt x="644" y="106"/>
                  <a:pt x="642" y="104"/>
                  <a:pt x="643" y="102"/>
                </a:cubicBezTo>
                <a:cubicBezTo>
                  <a:pt x="644" y="101"/>
                  <a:pt x="646" y="100"/>
                  <a:pt x="647" y="99"/>
                </a:cubicBezTo>
                <a:cubicBezTo>
                  <a:pt x="649" y="97"/>
                  <a:pt x="650" y="93"/>
                  <a:pt x="649" y="93"/>
                </a:cubicBezTo>
                <a:cubicBezTo>
                  <a:pt x="648" y="93"/>
                  <a:pt x="645" y="94"/>
                  <a:pt x="643" y="95"/>
                </a:cubicBezTo>
                <a:cubicBezTo>
                  <a:pt x="641" y="96"/>
                  <a:pt x="640" y="95"/>
                  <a:pt x="638" y="95"/>
                </a:cubicBezTo>
                <a:cubicBezTo>
                  <a:pt x="636" y="95"/>
                  <a:pt x="636" y="94"/>
                  <a:pt x="634" y="96"/>
                </a:cubicBezTo>
                <a:cubicBezTo>
                  <a:pt x="633" y="99"/>
                  <a:pt x="630" y="103"/>
                  <a:pt x="628" y="104"/>
                </a:cubicBezTo>
                <a:cubicBezTo>
                  <a:pt x="627" y="104"/>
                  <a:pt x="626" y="107"/>
                  <a:pt x="623" y="107"/>
                </a:cubicBezTo>
                <a:cubicBezTo>
                  <a:pt x="620" y="108"/>
                  <a:pt x="620" y="106"/>
                  <a:pt x="619" y="104"/>
                </a:cubicBezTo>
                <a:cubicBezTo>
                  <a:pt x="617" y="102"/>
                  <a:pt x="614" y="99"/>
                  <a:pt x="616" y="98"/>
                </a:cubicBezTo>
                <a:cubicBezTo>
                  <a:pt x="618" y="97"/>
                  <a:pt x="622" y="95"/>
                  <a:pt x="624" y="94"/>
                </a:cubicBezTo>
                <a:cubicBezTo>
                  <a:pt x="626" y="93"/>
                  <a:pt x="628" y="89"/>
                  <a:pt x="630" y="88"/>
                </a:cubicBezTo>
                <a:cubicBezTo>
                  <a:pt x="633" y="87"/>
                  <a:pt x="635" y="83"/>
                  <a:pt x="636" y="82"/>
                </a:cubicBezTo>
                <a:cubicBezTo>
                  <a:pt x="637" y="80"/>
                  <a:pt x="630" y="81"/>
                  <a:pt x="630" y="79"/>
                </a:cubicBezTo>
                <a:cubicBezTo>
                  <a:pt x="631" y="77"/>
                  <a:pt x="633" y="76"/>
                  <a:pt x="636" y="73"/>
                </a:cubicBezTo>
                <a:cubicBezTo>
                  <a:pt x="639" y="69"/>
                  <a:pt x="639" y="69"/>
                  <a:pt x="641" y="67"/>
                </a:cubicBezTo>
                <a:cubicBezTo>
                  <a:pt x="642" y="65"/>
                  <a:pt x="645" y="63"/>
                  <a:pt x="643" y="62"/>
                </a:cubicBezTo>
                <a:cubicBezTo>
                  <a:pt x="642" y="61"/>
                  <a:pt x="640" y="63"/>
                  <a:pt x="637" y="63"/>
                </a:cubicBezTo>
                <a:cubicBezTo>
                  <a:pt x="635" y="64"/>
                  <a:pt x="635" y="67"/>
                  <a:pt x="633" y="68"/>
                </a:cubicBezTo>
                <a:cubicBezTo>
                  <a:pt x="631" y="68"/>
                  <a:pt x="631" y="68"/>
                  <a:pt x="629" y="70"/>
                </a:cubicBezTo>
                <a:cubicBezTo>
                  <a:pt x="627" y="72"/>
                  <a:pt x="623" y="73"/>
                  <a:pt x="621" y="76"/>
                </a:cubicBezTo>
                <a:cubicBezTo>
                  <a:pt x="619" y="79"/>
                  <a:pt x="619" y="80"/>
                  <a:pt x="618" y="82"/>
                </a:cubicBezTo>
                <a:cubicBezTo>
                  <a:pt x="616" y="84"/>
                  <a:pt x="617" y="85"/>
                  <a:pt x="614" y="87"/>
                </a:cubicBezTo>
                <a:cubicBezTo>
                  <a:pt x="611" y="88"/>
                  <a:pt x="611" y="88"/>
                  <a:pt x="607" y="90"/>
                </a:cubicBezTo>
                <a:cubicBezTo>
                  <a:pt x="602" y="92"/>
                  <a:pt x="600" y="92"/>
                  <a:pt x="597" y="91"/>
                </a:cubicBezTo>
                <a:cubicBezTo>
                  <a:pt x="595" y="90"/>
                  <a:pt x="595" y="90"/>
                  <a:pt x="592" y="90"/>
                </a:cubicBezTo>
                <a:cubicBezTo>
                  <a:pt x="589" y="90"/>
                  <a:pt x="586" y="91"/>
                  <a:pt x="585" y="93"/>
                </a:cubicBezTo>
                <a:cubicBezTo>
                  <a:pt x="585" y="94"/>
                  <a:pt x="582" y="96"/>
                  <a:pt x="582" y="96"/>
                </a:cubicBezTo>
                <a:cubicBezTo>
                  <a:pt x="582" y="96"/>
                  <a:pt x="580" y="100"/>
                  <a:pt x="581" y="101"/>
                </a:cubicBezTo>
                <a:cubicBezTo>
                  <a:pt x="582" y="102"/>
                  <a:pt x="591" y="102"/>
                  <a:pt x="586" y="104"/>
                </a:cubicBezTo>
                <a:cubicBezTo>
                  <a:pt x="581" y="106"/>
                  <a:pt x="576" y="101"/>
                  <a:pt x="575" y="105"/>
                </a:cubicBezTo>
                <a:cubicBezTo>
                  <a:pt x="574" y="108"/>
                  <a:pt x="577" y="114"/>
                  <a:pt x="574" y="111"/>
                </a:cubicBezTo>
                <a:cubicBezTo>
                  <a:pt x="571" y="108"/>
                  <a:pt x="569" y="103"/>
                  <a:pt x="566" y="105"/>
                </a:cubicBezTo>
                <a:cubicBezTo>
                  <a:pt x="564" y="106"/>
                  <a:pt x="564" y="108"/>
                  <a:pt x="561" y="108"/>
                </a:cubicBezTo>
                <a:cubicBezTo>
                  <a:pt x="559" y="107"/>
                  <a:pt x="558" y="107"/>
                  <a:pt x="557" y="104"/>
                </a:cubicBezTo>
                <a:cubicBezTo>
                  <a:pt x="556" y="100"/>
                  <a:pt x="560" y="100"/>
                  <a:pt x="555" y="98"/>
                </a:cubicBezTo>
                <a:cubicBezTo>
                  <a:pt x="551" y="97"/>
                  <a:pt x="552" y="95"/>
                  <a:pt x="548" y="95"/>
                </a:cubicBezTo>
                <a:cubicBezTo>
                  <a:pt x="543" y="94"/>
                  <a:pt x="540" y="93"/>
                  <a:pt x="540" y="92"/>
                </a:cubicBezTo>
                <a:cubicBezTo>
                  <a:pt x="540" y="91"/>
                  <a:pt x="541" y="85"/>
                  <a:pt x="539" y="84"/>
                </a:cubicBezTo>
                <a:cubicBezTo>
                  <a:pt x="537" y="84"/>
                  <a:pt x="535" y="81"/>
                  <a:pt x="534" y="79"/>
                </a:cubicBezTo>
                <a:cubicBezTo>
                  <a:pt x="533" y="77"/>
                  <a:pt x="533" y="74"/>
                  <a:pt x="530" y="74"/>
                </a:cubicBezTo>
                <a:cubicBezTo>
                  <a:pt x="527" y="75"/>
                  <a:pt x="528" y="76"/>
                  <a:pt x="525" y="80"/>
                </a:cubicBezTo>
                <a:cubicBezTo>
                  <a:pt x="521" y="83"/>
                  <a:pt x="522" y="85"/>
                  <a:pt x="516" y="86"/>
                </a:cubicBezTo>
                <a:cubicBezTo>
                  <a:pt x="509" y="88"/>
                  <a:pt x="509" y="87"/>
                  <a:pt x="506" y="87"/>
                </a:cubicBezTo>
                <a:cubicBezTo>
                  <a:pt x="504" y="87"/>
                  <a:pt x="500" y="87"/>
                  <a:pt x="497" y="85"/>
                </a:cubicBezTo>
                <a:cubicBezTo>
                  <a:pt x="494" y="82"/>
                  <a:pt x="494" y="80"/>
                  <a:pt x="491" y="79"/>
                </a:cubicBezTo>
                <a:cubicBezTo>
                  <a:pt x="488" y="79"/>
                  <a:pt x="491" y="77"/>
                  <a:pt x="488" y="79"/>
                </a:cubicBezTo>
                <a:cubicBezTo>
                  <a:pt x="486" y="81"/>
                  <a:pt x="488" y="82"/>
                  <a:pt x="486" y="84"/>
                </a:cubicBezTo>
                <a:cubicBezTo>
                  <a:pt x="483" y="86"/>
                  <a:pt x="483" y="89"/>
                  <a:pt x="481" y="89"/>
                </a:cubicBezTo>
                <a:cubicBezTo>
                  <a:pt x="479" y="89"/>
                  <a:pt x="480" y="85"/>
                  <a:pt x="480" y="82"/>
                </a:cubicBezTo>
                <a:cubicBezTo>
                  <a:pt x="481" y="80"/>
                  <a:pt x="483" y="78"/>
                  <a:pt x="481" y="76"/>
                </a:cubicBezTo>
                <a:cubicBezTo>
                  <a:pt x="479" y="74"/>
                  <a:pt x="479" y="71"/>
                  <a:pt x="477" y="70"/>
                </a:cubicBezTo>
                <a:cubicBezTo>
                  <a:pt x="474" y="69"/>
                  <a:pt x="473" y="75"/>
                  <a:pt x="471" y="72"/>
                </a:cubicBezTo>
                <a:cubicBezTo>
                  <a:pt x="470" y="69"/>
                  <a:pt x="471" y="65"/>
                  <a:pt x="468" y="66"/>
                </a:cubicBezTo>
                <a:cubicBezTo>
                  <a:pt x="464" y="67"/>
                  <a:pt x="465" y="70"/>
                  <a:pt x="463" y="71"/>
                </a:cubicBezTo>
                <a:cubicBezTo>
                  <a:pt x="460" y="71"/>
                  <a:pt x="459" y="73"/>
                  <a:pt x="457" y="72"/>
                </a:cubicBezTo>
                <a:cubicBezTo>
                  <a:pt x="454" y="71"/>
                  <a:pt x="448" y="71"/>
                  <a:pt x="447" y="68"/>
                </a:cubicBezTo>
                <a:cubicBezTo>
                  <a:pt x="447" y="66"/>
                  <a:pt x="447" y="64"/>
                  <a:pt x="449" y="64"/>
                </a:cubicBezTo>
                <a:cubicBezTo>
                  <a:pt x="451" y="63"/>
                  <a:pt x="456" y="63"/>
                  <a:pt x="456" y="61"/>
                </a:cubicBezTo>
                <a:cubicBezTo>
                  <a:pt x="456" y="60"/>
                  <a:pt x="458" y="58"/>
                  <a:pt x="454" y="57"/>
                </a:cubicBezTo>
                <a:cubicBezTo>
                  <a:pt x="450" y="56"/>
                  <a:pt x="446" y="54"/>
                  <a:pt x="444" y="54"/>
                </a:cubicBezTo>
                <a:cubicBezTo>
                  <a:pt x="441" y="55"/>
                  <a:pt x="443" y="59"/>
                  <a:pt x="440" y="59"/>
                </a:cubicBezTo>
                <a:cubicBezTo>
                  <a:pt x="437" y="60"/>
                  <a:pt x="432" y="57"/>
                  <a:pt x="431" y="59"/>
                </a:cubicBezTo>
                <a:cubicBezTo>
                  <a:pt x="431" y="60"/>
                  <a:pt x="431" y="67"/>
                  <a:pt x="429" y="65"/>
                </a:cubicBezTo>
                <a:cubicBezTo>
                  <a:pt x="427" y="64"/>
                  <a:pt x="424" y="63"/>
                  <a:pt x="423" y="64"/>
                </a:cubicBezTo>
                <a:cubicBezTo>
                  <a:pt x="421" y="66"/>
                  <a:pt x="418" y="69"/>
                  <a:pt x="418" y="68"/>
                </a:cubicBezTo>
                <a:cubicBezTo>
                  <a:pt x="418" y="67"/>
                  <a:pt x="423" y="61"/>
                  <a:pt x="419" y="60"/>
                </a:cubicBezTo>
                <a:cubicBezTo>
                  <a:pt x="415" y="59"/>
                  <a:pt x="413" y="61"/>
                  <a:pt x="410" y="59"/>
                </a:cubicBezTo>
                <a:cubicBezTo>
                  <a:pt x="407" y="58"/>
                  <a:pt x="406" y="56"/>
                  <a:pt x="404" y="57"/>
                </a:cubicBezTo>
                <a:cubicBezTo>
                  <a:pt x="402" y="57"/>
                  <a:pt x="397" y="57"/>
                  <a:pt x="398" y="55"/>
                </a:cubicBezTo>
                <a:cubicBezTo>
                  <a:pt x="400" y="54"/>
                  <a:pt x="407" y="45"/>
                  <a:pt x="404" y="47"/>
                </a:cubicBezTo>
                <a:cubicBezTo>
                  <a:pt x="401" y="49"/>
                  <a:pt x="397" y="53"/>
                  <a:pt x="395" y="54"/>
                </a:cubicBezTo>
                <a:cubicBezTo>
                  <a:pt x="393" y="54"/>
                  <a:pt x="391" y="54"/>
                  <a:pt x="389" y="53"/>
                </a:cubicBezTo>
                <a:cubicBezTo>
                  <a:pt x="387" y="52"/>
                  <a:pt x="384" y="53"/>
                  <a:pt x="384" y="50"/>
                </a:cubicBezTo>
                <a:cubicBezTo>
                  <a:pt x="383" y="47"/>
                  <a:pt x="381" y="47"/>
                  <a:pt x="381" y="44"/>
                </a:cubicBezTo>
                <a:cubicBezTo>
                  <a:pt x="380" y="41"/>
                  <a:pt x="380" y="40"/>
                  <a:pt x="380" y="39"/>
                </a:cubicBezTo>
                <a:cubicBezTo>
                  <a:pt x="381" y="39"/>
                  <a:pt x="380" y="35"/>
                  <a:pt x="376" y="34"/>
                </a:cubicBezTo>
                <a:cubicBezTo>
                  <a:pt x="372" y="32"/>
                  <a:pt x="370" y="29"/>
                  <a:pt x="368" y="27"/>
                </a:cubicBezTo>
                <a:cubicBezTo>
                  <a:pt x="366" y="25"/>
                  <a:pt x="366" y="22"/>
                  <a:pt x="363" y="20"/>
                </a:cubicBezTo>
                <a:cubicBezTo>
                  <a:pt x="360" y="19"/>
                  <a:pt x="360" y="16"/>
                  <a:pt x="357" y="17"/>
                </a:cubicBezTo>
                <a:cubicBezTo>
                  <a:pt x="355" y="17"/>
                  <a:pt x="352" y="19"/>
                  <a:pt x="354" y="19"/>
                </a:cubicBezTo>
                <a:cubicBezTo>
                  <a:pt x="355" y="20"/>
                  <a:pt x="357" y="21"/>
                  <a:pt x="358" y="22"/>
                </a:cubicBezTo>
                <a:cubicBezTo>
                  <a:pt x="360" y="24"/>
                  <a:pt x="362" y="27"/>
                  <a:pt x="357" y="27"/>
                </a:cubicBezTo>
                <a:cubicBezTo>
                  <a:pt x="353" y="26"/>
                  <a:pt x="352" y="26"/>
                  <a:pt x="352" y="28"/>
                </a:cubicBezTo>
                <a:cubicBezTo>
                  <a:pt x="352" y="30"/>
                  <a:pt x="353" y="31"/>
                  <a:pt x="350" y="32"/>
                </a:cubicBezTo>
                <a:cubicBezTo>
                  <a:pt x="346" y="34"/>
                  <a:pt x="346" y="35"/>
                  <a:pt x="344" y="35"/>
                </a:cubicBezTo>
                <a:cubicBezTo>
                  <a:pt x="342" y="35"/>
                  <a:pt x="338" y="34"/>
                  <a:pt x="339" y="33"/>
                </a:cubicBezTo>
                <a:cubicBezTo>
                  <a:pt x="339" y="32"/>
                  <a:pt x="334" y="27"/>
                  <a:pt x="331" y="24"/>
                </a:cubicBezTo>
                <a:cubicBezTo>
                  <a:pt x="328" y="20"/>
                  <a:pt x="324" y="21"/>
                  <a:pt x="325" y="19"/>
                </a:cubicBezTo>
                <a:cubicBezTo>
                  <a:pt x="325" y="17"/>
                  <a:pt x="325" y="15"/>
                  <a:pt x="324" y="13"/>
                </a:cubicBezTo>
                <a:cubicBezTo>
                  <a:pt x="323" y="11"/>
                  <a:pt x="323" y="8"/>
                  <a:pt x="320" y="8"/>
                </a:cubicBezTo>
                <a:cubicBezTo>
                  <a:pt x="316" y="8"/>
                  <a:pt x="319" y="8"/>
                  <a:pt x="315" y="11"/>
                </a:cubicBezTo>
                <a:cubicBezTo>
                  <a:pt x="312" y="14"/>
                  <a:pt x="312" y="12"/>
                  <a:pt x="312" y="10"/>
                </a:cubicBezTo>
                <a:cubicBezTo>
                  <a:pt x="312" y="8"/>
                  <a:pt x="314" y="6"/>
                  <a:pt x="312" y="4"/>
                </a:cubicBezTo>
                <a:cubicBezTo>
                  <a:pt x="310" y="2"/>
                  <a:pt x="312" y="0"/>
                  <a:pt x="308" y="2"/>
                </a:cubicBezTo>
                <a:cubicBezTo>
                  <a:pt x="304" y="3"/>
                  <a:pt x="305" y="2"/>
                  <a:pt x="303" y="3"/>
                </a:cubicBezTo>
                <a:cubicBezTo>
                  <a:pt x="300" y="4"/>
                  <a:pt x="302" y="6"/>
                  <a:pt x="302" y="8"/>
                </a:cubicBezTo>
                <a:cubicBezTo>
                  <a:pt x="302" y="11"/>
                  <a:pt x="301" y="15"/>
                  <a:pt x="300" y="12"/>
                </a:cubicBezTo>
                <a:cubicBezTo>
                  <a:pt x="299" y="8"/>
                  <a:pt x="297" y="5"/>
                  <a:pt x="296" y="5"/>
                </a:cubicBezTo>
                <a:cubicBezTo>
                  <a:pt x="294" y="4"/>
                  <a:pt x="292" y="3"/>
                  <a:pt x="292" y="4"/>
                </a:cubicBezTo>
                <a:cubicBezTo>
                  <a:pt x="291" y="6"/>
                  <a:pt x="289" y="8"/>
                  <a:pt x="291" y="9"/>
                </a:cubicBezTo>
                <a:cubicBezTo>
                  <a:pt x="292" y="10"/>
                  <a:pt x="294" y="12"/>
                  <a:pt x="295" y="13"/>
                </a:cubicBezTo>
                <a:cubicBezTo>
                  <a:pt x="297" y="14"/>
                  <a:pt x="300" y="17"/>
                  <a:pt x="297" y="18"/>
                </a:cubicBezTo>
                <a:cubicBezTo>
                  <a:pt x="295" y="19"/>
                  <a:pt x="292" y="20"/>
                  <a:pt x="294" y="22"/>
                </a:cubicBezTo>
                <a:cubicBezTo>
                  <a:pt x="295" y="25"/>
                  <a:pt x="293" y="27"/>
                  <a:pt x="291" y="25"/>
                </a:cubicBezTo>
                <a:cubicBezTo>
                  <a:pt x="290" y="23"/>
                  <a:pt x="288" y="20"/>
                  <a:pt x="288" y="18"/>
                </a:cubicBezTo>
                <a:cubicBezTo>
                  <a:pt x="288" y="16"/>
                  <a:pt x="291" y="15"/>
                  <a:pt x="287" y="12"/>
                </a:cubicBezTo>
                <a:cubicBezTo>
                  <a:pt x="284" y="10"/>
                  <a:pt x="285" y="10"/>
                  <a:pt x="283" y="9"/>
                </a:cubicBezTo>
                <a:cubicBezTo>
                  <a:pt x="280" y="8"/>
                  <a:pt x="280" y="6"/>
                  <a:pt x="279" y="4"/>
                </a:cubicBezTo>
                <a:cubicBezTo>
                  <a:pt x="277" y="3"/>
                  <a:pt x="275" y="1"/>
                  <a:pt x="275" y="3"/>
                </a:cubicBezTo>
                <a:cubicBezTo>
                  <a:pt x="275" y="5"/>
                  <a:pt x="278" y="10"/>
                  <a:pt x="275" y="10"/>
                </a:cubicBezTo>
                <a:cubicBezTo>
                  <a:pt x="273" y="10"/>
                  <a:pt x="271" y="9"/>
                  <a:pt x="269" y="9"/>
                </a:cubicBezTo>
                <a:cubicBezTo>
                  <a:pt x="268" y="8"/>
                  <a:pt x="267" y="8"/>
                  <a:pt x="266" y="9"/>
                </a:cubicBezTo>
                <a:cubicBezTo>
                  <a:pt x="265" y="10"/>
                  <a:pt x="265" y="12"/>
                  <a:pt x="263" y="13"/>
                </a:cubicBezTo>
                <a:cubicBezTo>
                  <a:pt x="260" y="14"/>
                  <a:pt x="258" y="14"/>
                  <a:pt x="260" y="17"/>
                </a:cubicBezTo>
                <a:cubicBezTo>
                  <a:pt x="262" y="19"/>
                  <a:pt x="268" y="18"/>
                  <a:pt x="269" y="19"/>
                </a:cubicBezTo>
                <a:cubicBezTo>
                  <a:pt x="272" y="22"/>
                  <a:pt x="277" y="26"/>
                  <a:pt x="278" y="27"/>
                </a:cubicBezTo>
                <a:cubicBezTo>
                  <a:pt x="280" y="27"/>
                  <a:pt x="280" y="31"/>
                  <a:pt x="280" y="32"/>
                </a:cubicBezTo>
                <a:cubicBezTo>
                  <a:pt x="280" y="33"/>
                  <a:pt x="276" y="35"/>
                  <a:pt x="280" y="36"/>
                </a:cubicBezTo>
                <a:cubicBezTo>
                  <a:pt x="285" y="37"/>
                  <a:pt x="284" y="42"/>
                  <a:pt x="288" y="40"/>
                </a:cubicBezTo>
                <a:cubicBezTo>
                  <a:pt x="291" y="37"/>
                  <a:pt x="292" y="33"/>
                  <a:pt x="295" y="33"/>
                </a:cubicBezTo>
                <a:cubicBezTo>
                  <a:pt x="298" y="32"/>
                  <a:pt x="299" y="31"/>
                  <a:pt x="302" y="32"/>
                </a:cubicBezTo>
                <a:cubicBezTo>
                  <a:pt x="305" y="33"/>
                  <a:pt x="308" y="32"/>
                  <a:pt x="309" y="31"/>
                </a:cubicBezTo>
                <a:cubicBezTo>
                  <a:pt x="311" y="29"/>
                  <a:pt x="313" y="28"/>
                  <a:pt x="314" y="28"/>
                </a:cubicBezTo>
                <a:cubicBezTo>
                  <a:pt x="316" y="28"/>
                  <a:pt x="321" y="31"/>
                  <a:pt x="323" y="34"/>
                </a:cubicBezTo>
                <a:cubicBezTo>
                  <a:pt x="326" y="37"/>
                  <a:pt x="327" y="40"/>
                  <a:pt x="328" y="42"/>
                </a:cubicBezTo>
                <a:cubicBezTo>
                  <a:pt x="328" y="44"/>
                  <a:pt x="326" y="45"/>
                  <a:pt x="330" y="45"/>
                </a:cubicBezTo>
                <a:cubicBezTo>
                  <a:pt x="334" y="46"/>
                  <a:pt x="337" y="47"/>
                  <a:pt x="338" y="48"/>
                </a:cubicBezTo>
                <a:cubicBezTo>
                  <a:pt x="339" y="50"/>
                  <a:pt x="340" y="50"/>
                  <a:pt x="338" y="54"/>
                </a:cubicBezTo>
                <a:cubicBezTo>
                  <a:pt x="335" y="58"/>
                  <a:pt x="337" y="59"/>
                  <a:pt x="335" y="60"/>
                </a:cubicBezTo>
                <a:cubicBezTo>
                  <a:pt x="333" y="60"/>
                  <a:pt x="331" y="62"/>
                  <a:pt x="333" y="63"/>
                </a:cubicBezTo>
                <a:cubicBezTo>
                  <a:pt x="335" y="64"/>
                  <a:pt x="340" y="63"/>
                  <a:pt x="339" y="65"/>
                </a:cubicBezTo>
                <a:cubicBezTo>
                  <a:pt x="338" y="68"/>
                  <a:pt x="337" y="70"/>
                  <a:pt x="337" y="71"/>
                </a:cubicBezTo>
                <a:cubicBezTo>
                  <a:pt x="336" y="73"/>
                  <a:pt x="335" y="76"/>
                  <a:pt x="335" y="78"/>
                </a:cubicBezTo>
                <a:cubicBezTo>
                  <a:pt x="336" y="80"/>
                  <a:pt x="336" y="80"/>
                  <a:pt x="335" y="83"/>
                </a:cubicBezTo>
                <a:cubicBezTo>
                  <a:pt x="335" y="86"/>
                  <a:pt x="334" y="86"/>
                  <a:pt x="337" y="88"/>
                </a:cubicBezTo>
                <a:cubicBezTo>
                  <a:pt x="339" y="91"/>
                  <a:pt x="339" y="91"/>
                  <a:pt x="341" y="92"/>
                </a:cubicBezTo>
                <a:cubicBezTo>
                  <a:pt x="343" y="93"/>
                  <a:pt x="346" y="94"/>
                  <a:pt x="347" y="95"/>
                </a:cubicBezTo>
                <a:cubicBezTo>
                  <a:pt x="348" y="96"/>
                  <a:pt x="343" y="96"/>
                  <a:pt x="340" y="96"/>
                </a:cubicBezTo>
                <a:cubicBezTo>
                  <a:pt x="337" y="95"/>
                  <a:pt x="334" y="93"/>
                  <a:pt x="332" y="92"/>
                </a:cubicBezTo>
                <a:cubicBezTo>
                  <a:pt x="330" y="91"/>
                  <a:pt x="327" y="90"/>
                  <a:pt x="326" y="92"/>
                </a:cubicBezTo>
                <a:cubicBezTo>
                  <a:pt x="325" y="94"/>
                  <a:pt x="325" y="94"/>
                  <a:pt x="323" y="94"/>
                </a:cubicBezTo>
                <a:cubicBezTo>
                  <a:pt x="321" y="94"/>
                  <a:pt x="317" y="95"/>
                  <a:pt x="317" y="97"/>
                </a:cubicBezTo>
                <a:cubicBezTo>
                  <a:pt x="316" y="100"/>
                  <a:pt x="314" y="101"/>
                  <a:pt x="315" y="103"/>
                </a:cubicBezTo>
                <a:cubicBezTo>
                  <a:pt x="316" y="105"/>
                  <a:pt x="318" y="107"/>
                  <a:pt x="318" y="109"/>
                </a:cubicBezTo>
                <a:cubicBezTo>
                  <a:pt x="318" y="110"/>
                  <a:pt x="320" y="112"/>
                  <a:pt x="317" y="115"/>
                </a:cubicBezTo>
                <a:cubicBezTo>
                  <a:pt x="314" y="117"/>
                  <a:pt x="310" y="120"/>
                  <a:pt x="310" y="119"/>
                </a:cubicBezTo>
                <a:cubicBezTo>
                  <a:pt x="310" y="117"/>
                  <a:pt x="314" y="113"/>
                  <a:pt x="314" y="111"/>
                </a:cubicBezTo>
                <a:cubicBezTo>
                  <a:pt x="314" y="110"/>
                  <a:pt x="314" y="105"/>
                  <a:pt x="312" y="105"/>
                </a:cubicBezTo>
                <a:cubicBezTo>
                  <a:pt x="309" y="104"/>
                  <a:pt x="309" y="102"/>
                  <a:pt x="307" y="103"/>
                </a:cubicBezTo>
                <a:cubicBezTo>
                  <a:pt x="306" y="104"/>
                  <a:pt x="305" y="106"/>
                  <a:pt x="304" y="105"/>
                </a:cubicBezTo>
                <a:cubicBezTo>
                  <a:pt x="303" y="104"/>
                  <a:pt x="304" y="99"/>
                  <a:pt x="302" y="99"/>
                </a:cubicBezTo>
                <a:cubicBezTo>
                  <a:pt x="300" y="98"/>
                  <a:pt x="298" y="92"/>
                  <a:pt x="297" y="96"/>
                </a:cubicBezTo>
                <a:cubicBezTo>
                  <a:pt x="295" y="101"/>
                  <a:pt x="297" y="102"/>
                  <a:pt x="292" y="105"/>
                </a:cubicBezTo>
                <a:cubicBezTo>
                  <a:pt x="287" y="107"/>
                  <a:pt x="287" y="108"/>
                  <a:pt x="287" y="108"/>
                </a:cubicBezTo>
                <a:cubicBezTo>
                  <a:pt x="283" y="110"/>
                  <a:pt x="285" y="109"/>
                  <a:pt x="281" y="110"/>
                </a:cubicBezTo>
                <a:cubicBezTo>
                  <a:pt x="277" y="110"/>
                  <a:pt x="273" y="107"/>
                  <a:pt x="272" y="106"/>
                </a:cubicBezTo>
                <a:cubicBezTo>
                  <a:pt x="270" y="106"/>
                  <a:pt x="269" y="102"/>
                  <a:pt x="266" y="102"/>
                </a:cubicBezTo>
                <a:cubicBezTo>
                  <a:pt x="264" y="103"/>
                  <a:pt x="259" y="106"/>
                  <a:pt x="257" y="107"/>
                </a:cubicBezTo>
                <a:cubicBezTo>
                  <a:pt x="255" y="107"/>
                  <a:pt x="251" y="109"/>
                  <a:pt x="248" y="109"/>
                </a:cubicBezTo>
                <a:cubicBezTo>
                  <a:pt x="244" y="109"/>
                  <a:pt x="243" y="108"/>
                  <a:pt x="239" y="108"/>
                </a:cubicBezTo>
                <a:cubicBezTo>
                  <a:pt x="235" y="108"/>
                  <a:pt x="234" y="108"/>
                  <a:pt x="234" y="108"/>
                </a:cubicBezTo>
                <a:cubicBezTo>
                  <a:pt x="234" y="108"/>
                  <a:pt x="234" y="108"/>
                  <a:pt x="231" y="109"/>
                </a:cubicBezTo>
                <a:cubicBezTo>
                  <a:pt x="227" y="110"/>
                  <a:pt x="224" y="110"/>
                  <a:pt x="223" y="108"/>
                </a:cubicBezTo>
                <a:cubicBezTo>
                  <a:pt x="222" y="107"/>
                  <a:pt x="218" y="106"/>
                  <a:pt x="217" y="104"/>
                </a:cubicBezTo>
                <a:cubicBezTo>
                  <a:pt x="216" y="101"/>
                  <a:pt x="216" y="102"/>
                  <a:pt x="216" y="98"/>
                </a:cubicBezTo>
                <a:cubicBezTo>
                  <a:pt x="215" y="95"/>
                  <a:pt x="214" y="92"/>
                  <a:pt x="214" y="89"/>
                </a:cubicBezTo>
                <a:cubicBezTo>
                  <a:pt x="214" y="86"/>
                  <a:pt x="214" y="84"/>
                  <a:pt x="212" y="84"/>
                </a:cubicBezTo>
                <a:cubicBezTo>
                  <a:pt x="210" y="84"/>
                  <a:pt x="208" y="86"/>
                  <a:pt x="208" y="88"/>
                </a:cubicBezTo>
                <a:cubicBezTo>
                  <a:pt x="209" y="89"/>
                  <a:pt x="209" y="91"/>
                  <a:pt x="209" y="94"/>
                </a:cubicBezTo>
                <a:cubicBezTo>
                  <a:pt x="209" y="98"/>
                  <a:pt x="209" y="98"/>
                  <a:pt x="209" y="100"/>
                </a:cubicBezTo>
                <a:cubicBezTo>
                  <a:pt x="209" y="102"/>
                  <a:pt x="211" y="106"/>
                  <a:pt x="209" y="105"/>
                </a:cubicBezTo>
                <a:cubicBezTo>
                  <a:pt x="206" y="105"/>
                  <a:pt x="207" y="105"/>
                  <a:pt x="205" y="102"/>
                </a:cubicBezTo>
                <a:cubicBezTo>
                  <a:pt x="203" y="100"/>
                  <a:pt x="203" y="96"/>
                  <a:pt x="200" y="97"/>
                </a:cubicBezTo>
                <a:cubicBezTo>
                  <a:pt x="197" y="98"/>
                  <a:pt x="199" y="99"/>
                  <a:pt x="196" y="98"/>
                </a:cubicBezTo>
                <a:cubicBezTo>
                  <a:pt x="192" y="96"/>
                  <a:pt x="192" y="95"/>
                  <a:pt x="188" y="96"/>
                </a:cubicBezTo>
                <a:cubicBezTo>
                  <a:pt x="184" y="96"/>
                  <a:pt x="185" y="99"/>
                  <a:pt x="185" y="102"/>
                </a:cubicBezTo>
                <a:cubicBezTo>
                  <a:pt x="186" y="104"/>
                  <a:pt x="189" y="106"/>
                  <a:pt x="189" y="110"/>
                </a:cubicBezTo>
                <a:cubicBezTo>
                  <a:pt x="189" y="114"/>
                  <a:pt x="189" y="115"/>
                  <a:pt x="189" y="117"/>
                </a:cubicBezTo>
                <a:cubicBezTo>
                  <a:pt x="190" y="119"/>
                  <a:pt x="187" y="117"/>
                  <a:pt x="185" y="116"/>
                </a:cubicBezTo>
                <a:cubicBezTo>
                  <a:pt x="183" y="116"/>
                  <a:pt x="180" y="113"/>
                  <a:pt x="178" y="113"/>
                </a:cubicBezTo>
                <a:cubicBezTo>
                  <a:pt x="176" y="114"/>
                  <a:pt x="170" y="113"/>
                  <a:pt x="170" y="115"/>
                </a:cubicBezTo>
                <a:cubicBezTo>
                  <a:pt x="170" y="118"/>
                  <a:pt x="167" y="122"/>
                  <a:pt x="167" y="123"/>
                </a:cubicBezTo>
                <a:cubicBezTo>
                  <a:pt x="168" y="125"/>
                  <a:pt x="171" y="127"/>
                  <a:pt x="174" y="127"/>
                </a:cubicBezTo>
                <a:cubicBezTo>
                  <a:pt x="176" y="126"/>
                  <a:pt x="184" y="130"/>
                  <a:pt x="180" y="130"/>
                </a:cubicBezTo>
                <a:cubicBezTo>
                  <a:pt x="176" y="131"/>
                  <a:pt x="170" y="131"/>
                  <a:pt x="173" y="133"/>
                </a:cubicBezTo>
                <a:cubicBezTo>
                  <a:pt x="175" y="135"/>
                  <a:pt x="182" y="138"/>
                  <a:pt x="179" y="140"/>
                </a:cubicBezTo>
                <a:cubicBezTo>
                  <a:pt x="176" y="142"/>
                  <a:pt x="177" y="141"/>
                  <a:pt x="175" y="140"/>
                </a:cubicBezTo>
                <a:cubicBezTo>
                  <a:pt x="173" y="140"/>
                  <a:pt x="171" y="135"/>
                  <a:pt x="170" y="136"/>
                </a:cubicBezTo>
                <a:cubicBezTo>
                  <a:pt x="169" y="137"/>
                  <a:pt x="165" y="136"/>
                  <a:pt x="165" y="135"/>
                </a:cubicBezTo>
                <a:cubicBezTo>
                  <a:pt x="164" y="134"/>
                  <a:pt x="164" y="126"/>
                  <a:pt x="164" y="126"/>
                </a:cubicBezTo>
                <a:cubicBezTo>
                  <a:pt x="164" y="126"/>
                  <a:pt x="163" y="119"/>
                  <a:pt x="160" y="120"/>
                </a:cubicBezTo>
                <a:cubicBezTo>
                  <a:pt x="157" y="121"/>
                  <a:pt x="157" y="121"/>
                  <a:pt x="153" y="120"/>
                </a:cubicBezTo>
                <a:cubicBezTo>
                  <a:pt x="149" y="118"/>
                  <a:pt x="144" y="116"/>
                  <a:pt x="145" y="119"/>
                </a:cubicBezTo>
                <a:cubicBezTo>
                  <a:pt x="145" y="121"/>
                  <a:pt x="147" y="123"/>
                  <a:pt x="147" y="126"/>
                </a:cubicBezTo>
                <a:cubicBezTo>
                  <a:pt x="146" y="129"/>
                  <a:pt x="144" y="134"/>
                  <a:pt x="145" y="136"/>
                </a:cubicBezTo>
                <a:cubicBezTo>
                  <a:pt x="146" y="138"/>
                  <a:pt x="145" y="140"/>
                  <a:pt x="147" y="142"/>
                </a:cubicBezTo>
                <a:cubicBezTo>
                  <a:pt x="149" y="144"/>
                  <a:pt x="147" y="147"/>
                  <a:pt x="149" y="147"/>
                </a:cubicBezTo>
                <a:cubicBezTo>
                  <a:pt x="152" y="147"/>
                  <a:pt x="156" y="147"/>
                  <a:pt x="156" y="148"/>
                </a:cubicBezTo>
                <a:cubicBezTo>
                  <a:pt x="156" y="149"/>
                  <a:pt x="159" y="150"/>
                  <a:pt x="158" y="150"/>
                </a:cubicBezTo>
                <a:cubicBezTo>
                  <a:pt x="157" y="150"/>
                  <a:pt x="156" y="151"/>
                  <a:pt x="153" y="151"/>
                </a:cubicBezTo>
                <a:cubicBezTo>
                  <a:pt x="149" y="151"/>
                  <a:pt x="146" y="150"/>
                  <a:pt x="146" y="150"/>
                </a:cubicBezTo>
                <a:cubicBezTo>
                  <a:pt x="146" y="150"/>
                  <a:pt x="144" y="146"/>
                  <a:pt x="142" y="144"/>
                </a:cubicBezTo>
                <a:cubicBezTo>
                  <a:pt x="139" y="142"/>
                  <a:pt x="136" y="139"/>
                  <a:pt x="134" y="141"/>
                </a:cubicBezTo>
                <a:cubicBezTo>
                  <a:pt x="133" y="143"/>
                  <a:pt x="134" y="144"/>
                  <a:pt x="131" y="145"/>
                </a:cubicBezTo>
                <a:cubicBezTo>
                  <a:pt x="129" y="146"/>
                  <a:pt x="128" y="145"/>
                  <a:pt x="126" y="145"/>
                </a:cubicBezTo>
                <a:cubicBezTo>
                  <a:pt x="125" y="145"/>
                  <a:pt x="121" y="148"/>
                  <a:pt x="123" y="150"/>
                </a:cubicBezTo>
                <a:cubicBezTo>
                  <a:pt x="124" y="151"/>
                  <a:pt x="124" y="153"/>
                  <a:pt x="124" y="155"/>
                </a:cubicBezTo>
                <a:cubicBezTo>
                  <a:pt x="124" y="157"/>
                  <a:pt x="125" y="159"/>
                  <a:pt x="123" y="162"/>
                </a:cubicBezTo>
                <a:cubicBezTo>
                  <a:pt x="122" y="165"/>
                  <a:pt x="123" y="165"/>
                  <a:pt x="120" y="167"/>
                </a:cubicBezTo>
                <a:cubicBezTo>
                  <a:pt x="117" y="168"/>
                  <a:pt x="117" y="169"/>
                  <a:pt x="115" y="169"/>
                </a:cubicBezTo>
                <a:cubicBezTo>
                  <a:pt x="112" y="170"/>
                  <a:pt x="112" y="171"/>
                  <a:pt x="111" y="169"/>
                </a:cubicBezTo>
                <a:cubicBezTo>
                  <a:pt x="110" y="167"/>
                  <a:pt x="108" y="166"/>
                  <a:pt x="107" y="167"/>
                </a:cubicBezTo>
                <a:cubicBezTo>
                  <a:pt x="106" y="167"/>
                  <a:pt x="105" y="171"/>
                  <a:pt x="104" y="171"/>
                </a:cubicBezTo>
                <a:cubicBezTo>
                  <a:pt x="103" y="172"/>
                  <a:pt x="101" y="175"/>
                  <a:pt x="102" y="177"/>
                </a:cubicBezTo>
                <a:cubicBezTo>
                  <a:pt x="103" y="179"/>
                  <a:pt x="104" y="180"/>
                  <a:pt x="103" y="184"/>
                </a:cubicBezTo>
                <a:cubicBezTo>
                  <a:pt x="103" y="188"/>
                  <a:pt x="102" y="190"/>
                  <a:pt x="103" y="191"/>
                </a:cubicBezTo>
                <a:cubicBezTo>
                  <a:pt x="107" y="194"/>
                  <a:pt x="111" y="194"/>
                  <a:pt x="111" y="197"/>
                </a:cubicBezTo>
                <a:cubicBezTo>
                  <a:pt x="111" y="199"/>
                  <a:pt x="108" y="199"/>
                  <a:pt x="111" y="200"/>
                </a:cubicBezTo>
                <a:cubicBezTo>
                  <a:pt x="114" y="202"/>
                  <a:pt x="118" y="204"/>
                  <a:pt x="120" y="204"/>
                </a:cubicBezTo>
                <a:cubicBezTo>
                  <a:pt x="121" y="205"/>
                  <a:pt x="124" y="208"/>
                  <a:pt x="123" y="208"/>
                </a:cubicBezTo>
                <a:cubicBezTo>
                  <a:pt x="121" y="208"/>
                  <a:pt x="119" y="209"/>
                  <a:pt x="117" y="209"/>
                </a:cubicBezTo>
                <a:cubicBezTo>
                  <a:pt x="115" y="209"/>
                  <a:pt x="113" y="206"/>
                  <a:pt x="112" y="210"/>
                </a:cubicBezTo>
                <a:cubicBezTo>
                  <a:pt x="111" y="213"/>
                  <a:pt x="110" y="215"/>
                  <a:pt x="108" y="217"/>
                </a:cubicBezTo>
                <a:cubicBezTo>
                  <a:pt x="106" y="219"/>
                  <a:pt x="105" y="219"/>
                  <a:pt x="102" y="220"/>
                </a:cubicBezTo>
                <a:cubicBezTo>
                  <a:pt x="99" y="221"/>
                  <a:pt x="100" y="223"/>
                  <a:pt x="98" y="224"/>
                </a:cubicBezTo>
                <a:cubicBezTo>
                  <a:pt x="96" y="225"/>
                  <a:pt x="94" y="228"/>
                  <a:pt x="92" y="228"/>
                </a:cubicBezTo>
                <a:cubicBezTo>
                  <a:pt x="89" y="227"/>
                  <a:pt x="87" y="229"/>
                  <a:pt x="86" y="228"/>
                </a:cubicBezTo>
                <a:cubicBezTo>
                  <a:pt x="85" y="226"/>
                  <a:pt x="84" y="226"/>
                  <a:pt x="84" y="224"/>
                </a:cubicBezTo>
                <a:cubicBezTo>
                  <a:pt x="82" y="218"/>
                  <a:pt x="82" y="218"/>
                  <a:pt x="82" y="218"/>
                </a:cubicBezTo>
                <a:cubicBezTo>
                  <a:pt x="82" y="218"/>
                  <a:pt x="82" y="222"/>
                  <a:pt x="79" y="223"/>
                </a:cubicBezTo>
                <a:cubicBezTo>
                  <a:pt x="77" y="224"/>
                  <a:pt x="79" y="224"/>
                  <a:pt x="76" y="228"/>
                </a:cubicBezTo>
                <a:cubicBezTo>
                  <a:pt x="74" y="232"/>
                  <a:pt x="73" y="232"/>
                  <a:pt x="73" y="234"/>
                </a:cubicBezTo>
                <a:cubicBezTo>
                  <a:pt x="72" y="236"/>
                  <a:pt x="69" y="239"/>
                  <a:pt x="71" y="240"/>
                </a:cubicBezTo>
                <a:cubicBezTo>
                  <a:pt x="73" y="242"/>
                  <a:pt x="73" y="246"/>
                  <a:pt x="73" y="246"/>
                </a:cubicBezTo>
                <a:cubicBezTo>
                  <a:pt x="73" y="246"/>
                  <a:pt x="73" y="248"/>
                  <a:pt x="73" y="250"/>
                </a:cubicBezTo>
                <a:cubicBezTo>
                  <a:pt x="72" y="252"/>
                  <a:pt x="71" y="257"/>
                  <a:pt x="68" y="257"/>
                </a:cubicBezTo>
                <a:cubicBezTo>
                  <a:pt x="65" y="258"/>
                  <a:pt x="64" y="259"/>
                  <a:pt x="64" y="261"/>
                </a:cubicBezTo>
                <a:cubicBezTo>
                  <a:pt x="65" y="263"/>
                  <a:pt x="66" y="262"/>
                  <a:pt x="67" y="265"/>
                </a:cubicBezTo>
                <a:cubicBezTo>
                  <a:pt x="69" y="269"/>
                  <a:pt x="69" y="270"/>
                  <a:pt x="67" y="272"/>
                </a:cubicBezTo>
                <a:cubicBezTo>
                  <a:pt x="65" y="275"/>
                  <a:pt x="63" y="275"/>
                  <a:pt x="61" y="275"/>
                </a:cubicBezTo>
                <a:cubicBezTo>
                  <a:pt x="59" y="274"/>
                  <a:pt x="58" y="274"/>
                  <a:pt x="58" y="274"/>
                </a:cubicBezTo>
                <a:cubicBezTo>
                  <a:pt x="58" y="274"/>
                  <a:pt x="57" y="269"/>
                  <a:pt x="56" y="271"/>
                </a:cubicBezTo>
                <a:cubicBezTo>
                  <a:pt x="55" y="273"/>
                  <a:pt x="55" y="276"/>
                  <a:pt x="54" y="277"/>
                </a:cubicBezTo>
                <a:cubicBezTo>
                  <a:pt x="53" y="279"/>
                  <a:pt x="57" y="282"/>
                  <a:pt x="52" y="282"/>
                </a:cubicBezTo>
                <a:cubicBezTo>
                  <a:pt x="48" y="281"/>
                  <a:pt x="48" y="276"/>
                  <a:pt x="46" y="278"/>
                </a:cubicBezTo>
                <a:cubicBezTo>
                  <a:pt x="46" y="278"/>
                  <a:pt x="43" y="280"/>
                  <a:pt x="43" y="284"/>
                </a:cubicBezTo>
                <a:cubicBezTo>
                  <a:pt x="43" y="287"/>
                  <a:pt x="50" y="287"/>
                  <a:pt x="44" y="290"/>
                </a:cubicBezTo>
                <a:cubicBezTo>
                  <a:pt x="38" y="292"/>
                  <a:pt x="36" y="293"/>
                  <a:pt x="36" y="296"/>
                </a:cubicBezTo>
                <a:cubicBezTo>
                  <a:pt x="36" y="298"/>
                  <a:pt x="36" y="301"/>
                  <a:pt x="35" y="301"/>
                </a:cubicBezTo>
                <a:cubicBezTo>
                  <a:pt x="34" y="302"/>
                  <a:pt x="33" y="306"/>
                  <a:pt x="33" y="308"/>
                </a:cubicBezTo>
                <a:cubicBezTo>
                  <a:pt x="33" y="308"/>
                  <a:pt x="37" y="315"/>
                  <a:pt x="40" y="318"/>
                </a:cubicBezTo>
                <a:cubicBezTo>
                  <a:pt x="43" y="321"/>
                  <a:pt x="49" y="323"/>
                  <a:pt x="51" y="325"/>
                </a:cubicBezTo>
                <a:cubicBezTo>
                  <a:pt x="53" y="327"/>
                  <a:pt x="60" y="327"/>
                  <a:pt x="63" y="326"/>
                </a:cubicBezTo>
                <a:cubicBezTo>
                  <a:pt x="66" y="326"/>
                  <a:pt x="69" y="327"/>
                  <a:pt x="68" y="329"/>
                </a:cubicBezTo>
                <a:cubicBezTo>
                  <a:pt x="66" y="330"/>
                  <a:pt x="55" y="330"/>
                  <a:pt x="55" y="333"/>
                </a:cubicBezTo>
                <a:cubicBezTo>
                  <a:pt x="56" y="335"/>
                  <a:pt x="61" y="341"/>
                  <a:pt x="60" y="343"/>
                </a:cubicBezTo>
                <a:cubicBezTo>
                  <a:pt x="59" y="345"/>
                  <a:pt x="65" y="347"/>
                  <a:pt x="67" y="347"/>
                </a:cubicBezTo>
                <a:cubicBezTo>
                  <a:pt x="69" y="347"/>
                  <a:pt x="72" y="347"/>
                  <a:pt x="75" y="348"/>
                </a:cubicBezTo>
                <a:cubicBezTo>
                  <a:pt x="78" y="349"/>
                  <a:pt x="82" y="345"/>
                  <a:pt x="85" y="345"/>
                </a:cubicBezTo>
                <a:cubicBezTo>
                  <a:pt x="88" y="345"/>
                  <a:pt x="87" y="342"/>
                  <a:pt x="90" y="341"/>
                </a:cubicBezTo>
                <a:cubicBezTo>
                  <a:pt x="93" y="341"/>
                  <a:pt x="94" y="345"/>
                  <a:pt x="92" y="347"/>
                </a:cubicBezTo>
                <a:cubicBezTo>
                  <a:pt x="89" y="349"/>
                  <a:pt x="81" y="352"/>
                  <a:pt x="80" y="354"/>
                </a:cubicBezTo>
                <a:cubicBezTo>
                  <a:pt x="78" y="356"/>
                  <a:pt x="69" y="355"/>
                  <a:pt x="66" y="354"/>
                </a:cubicBezTo>
                <a:cubicBezTo>
                  <a:pt x="63" y="354"/>
                  <a:pt x="58" y="354"/>
                  <a:pt x="56" y="352"/>
                </a:cubicBezTo>
                <a:cubicBezTo>
                  <a:pt x="54" y="350"/>
                  <a:pt x="49" y="353"/>
                  <a:pt x="50" y="354"/>
                </a:cubicBezTo>
                <a:cubicBezTo>
                  <a:pt x="52" y="356"/>
                  <a:pt x="56" y="362"/>
                  <a:pt x="56" y="363"/>
                </a:cubicBezTo>
                <a:cubicBezTo>
                  <a:pt x="57" y="365"/>
                  <a:pt x="55" y="372"/>
                  <a:pt x="57" y="373"/>
                </a:cubicBezTo>
                <a:cubicBezTo>
                  <a:pt x="59" y="374"/>
                  <a:pt x="65" y="381"/>
                  <a:pt x="66" y="382"/>
                </a:cubicBezTo>
                <a:cubicBezTo>
                  <a:pt x="67" y="384"/>
                  <a:pt x="64" y="390"/>
                  <a:pt x="62" y="388"/>
                </a:cubicBezTo>
                <a:cubicBezTo>
                  <a:pt x="61" y="387"/>
                  <a:pt x="60" y="381"/>
                  <a:pt x="56" y="383"/>
                </a:cubicBezTo>
                <a:cubicBezTo>
                  <a:pt x="53" y="385"/>
                  <a:pt x="51" y="379"/>
                  <a:pt x="51" y="376"/>
                </a:cubicBezTo>
                <a:cubicBezTo>
                  <a:pt x="51" y="373"/>
                  <a:pt x="47" y="370"/>
                  <a:pt x="47" y="367"/>
                </a:cubicBezTo>
                <a:cubicBezTo>
                  <a:pt x="47" y="364"/>
                  <a:pt x="40" y="360"/>
                  <a:pt x="38" y="360"/>
                </a:cubicBezTo>
                <a:cubicBezTo>
                  <a:pt x="35" y="360"/>
                  <a:pt x="29" y="355"/>
                  <a:pt x="27" y="355"/>
                </a:cubicBezTo>
                <a:cubicBezTo>
                  <a:pt x="24" y="355"/>
                  <a:pt x="20" y="356"/>
                  <a:pt x="21" y="359"/>
                </a:cubicBezTo>
                <a:cubicBezTo>
                  <a:pt x="22" y="362"/>
                  <a:pt x="22" y="366"/>
                  <a:pt x="24" y="368"/>
                </a:cubicBezTo>
                <a:cubicBezTo>
                  <a:pt x="25" y="370"/>
                  <a:pt x="25" y="376"/>
                  <a:pt x="24" y="380"/>
                </a:cubicBezTo>
                <a:cubicBezTo>
                  <a:pt x="23" y="384"/>
                  <a:pt x="22" y="386"/>
                  <a:pt x="22" y="390"/>
                </a:cubicBezTo>
                <a:cubicBezTo>
                  <a:pt x="21" y="394"/>
                  <a:pt x="13" y="395"/>
                  <a:pt x="14" y="392"/>
                </a:cubicBezTo>
                <a:cubicBezTo>
                  <a:pt x="15" y="389"/>
                  <a:pt x="22" y="380"/>
                  <a:pt x="19" y="378"/>
                </a:cubicBezTo>
                <a:cubicBezTo>
                  <a:pt x="16" y="376"/>
                  <a:pt x="19" y="367"/>
                  <a:pt x="15" y="363"/>
                </a:cubicBezTo>
                <a:cubicBezTo>
                  <a:pt x="10" y="360"/>
                  <a:pt x="6" y="354"/>
                  <a:pt x="2" y="355"/>
                </a:cubicBezTo>
                <a:cubicBezTo>
                  <a:pt x="1" y="355"/>
                  <a:pt x="0" y="355"/>
                  <a:pt x="0" y="355"/>
                </a:cubicBezTo>
                <a:cubicBezTo>
                  <a:pt x="0" y="1457"/>
                  <a:pt x="0" y="1457"/>
                  <a:pt x="0" y="1457"/>
                </a:cubicBezTo>
                <a:cubicBezTo>
                  <a:pt x="833" y="1457"/>
                  <a:pt x="833" y="1457"/>
                  <a:pt x="833" y="1457"/>
                </a:cubicBezTo>
                <a:cubicBezTo>
                  <a:pt x="833" y="516"/>
                  <a:pt x="833" y="516"/>
                  <a:pt x="833" y="516"/>
                </a:cubicBezTo>
                <a:cubicBezTo>
                  <a:pt x="831" y="515"/>
                  <a:pt x="829" y="514"/>
                  <a:pt x="828" y="513"/>
                </a:cubicBez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1"/>
          <p:cNvSpPr>
            <a:spLocks/>
          </p:cNvSpPr>
          <p:nvPr/>
        </p:nvSpPr>
        <p:spPr bwMode="auto">
          <a:xfrm>
            <a:off x="18519776" y="1320800"/>
            <a:ext cx="4551363" cy="5800725"/>
          </a:xfrm>
          <a:custGeom>
            <a:avLst/>
            <a:gdLst>
              <a:gd name="T0" fmla="*/ 1415 w 1438"/>
              <a:gd name="T1" fmla="*/ 1660 h 1833"/>
              <a:gd name="T2" fmla="*/ 1408 w 1438"/>
              <a:gd name="T3" fmla="*/ 1616 h 1833"/>
              <a:gd name="T4" fmla="*/ 1400 w 1438"/>
              <a:gd name="T5" fmla="*/ 1538 h 1833"/>
              <a:gd name="T6" fmla="*/ 1391 w 1438"/>
              <a:gd name="T7" fmla="*/ 1486 h 1833"/>
              <a:gd name="T8" fmla="*/ 1376 w 1438"/>
              <a:gd name="T9" fmla="*/ 1426 h 1833"/>
              <a:gd name="T10" fmla="*/ 1343 w 1438"/>
              <a:gd name="T11" fmla="*/ 1379 h 1833"/>
              <a:gd name="T12" fmla="*/ 1273 w 1438"/>
              <a:gd name="T13" fmla="*/ 1301 h 1833"/>
              <a:gd name="T14" fmla="*/ 1215 w 1438"/>
              <a:gd name="T15" fmla="*/ 1264 h 1833"/>
              <a:gd name="T16" fmla="*/ 1184 w 1438"/>
              <a:gd name="T17" fmla="*/ 1217 h 1833"/>
              <a:gd name="T18" fmla="*/ 1179 w 1438"/>
              <a:gd name="T19" fmla="*/ 1157 h 1833"/>
              <a:gd name="T20" fmla="*/ 1155 w 1438"/>
              <a:gd name="T21" fmla="*/ 1126 h 1833"/>
              <a:gd name="T22" fmla="*/ 1140 w 1438"/>
              <a:gd name="T23" fmla="*/ 1140 h 1833"/>
              <a:gd name="T24" fmla="*/ 1102 w 1438"/>
              <a:gd name="T25" fmla="*/ 1129 h 1833"/>
              <a:gd name="T26" fmla="*/ 1093 w 1438"/>
              <a:gd name="T27" fmla="*/ 1135 h 1833"/>
              <a:gd name="T28" fmla="*/ 1066 w 1438"/>
              <a:gd name="T29" fmla="*/ 1095 h 1833"/>
              <a:gd name="T30" fmla="*/ 1051 w 1438"/>
              <a:gd name="T31" fmla="*/ 1046 h 1833"/>
              <a:gd name="T32" fmla="*/ 1037 w 1438"/>
              <a:gd name="T33" fmla="*/ 1000 h 1833"/>
              <a:gd name="T34" fmla="*/ 997 w 1438"/>
              <a:gd name="T35" fmla="*/ 971 h 1833"/>
              <a:gd name="T36" fmla="*/ 1010 w 1438"/>
              <a:gd name="T37" fmla="*/ 943 h 1833"/>
              <a:gd name="T38" fmla="*/ 978 w 1438"/>
              <a:gd name="T39" fmla="*/ 907 h 1833"/>
              <a:gd name="T40" fmla="*/ 950 w 1438"/>
              <a:gd name="T41" fmla="*/ 906 h 1833"/>
              <a:gd name="T42" fmla="*/ 912 w 1438"/>
              <a:gd name="T43" fmla="*/ 873 h 1833"/>
              <a:gd name="T44" fmla="*/ 887 w 1438"/>
              <a:gd name="T45" fmla="*/ 853 h 1833"/>
              <a:gd name="T46" fmla="*/ 835 w 1438"/>
              <a:gd name="T47" fmla="*/ 817 h 1833"/>
              <a:gd name="T48" fmla="*/ 766 w 1438"/>
              <a:gd name="T49" fmla="*/ 785 h 1833"/>
              <a:gd name="T50" fmla="*/ 762 w 1438"/>
              <a:gd name="T51" fmla="*/ 722 h 1833"/>
              <a:gd name="T52" fmla="*/ 750 w 1438"/>
              <a:gd name="T53" fmla="*/ 702 h 1833"/>
              <a:gd name="T54" fmla="*/ 739 w 1438"/>
              <a:gd name="T55" fmla="*/ 625 h 1833"/>
              <a:gd name="T56" fmla="*/ 716 w 1438"/>
              <a:gd name="T57" fmla="*/ 597 h 1833"/>
              <a:gd name="T58" fmla="*/ 690 w 1438"/>
              <a:gd name="T59" fmla="*/ 528 h 1833"/>
              <a:gd name="T60" fmla="*/ 671 w 1438"/>
              <a:gd name="T61" fmla="*/ 452 h 1833"/>
              <a:gd name="T62" fmla="*/ 667 w 1438"/>
              <a:gd name="T63" fmla="*/ 399 h 1833"/>
              <a:gd name="T64" fmla="*/ 619 w 1438"/>
              <a:gd name="T65" fmla="*/ 370 h 1833"/>
              <a:gd name="T66" fmla="*/ 590 w 1438"/>
              <a:gd name="T67" fmla="*/ 343 h 1833"/>
              <a:gd name="T68" fmla="*/ 545 w 1438"/>
              <a:gd name="T69" fmla="*/ 363 h 1833"/>
              <a:gd name="T70" fmla="*/ 512 w 1438"/>
              <a:gd name="T71" fmla="*/ 288 h 1833"/>
              <a:gd name="T72" fmla="*/ 513 w 1438"/>
              <a:gd name="T73" fmla="*/ 205 h 1833"/>
              <a:gd name="T74" fmla="*/ 489 w 1438"/>
              <a:gd name="T75" fmla="*/ 172 h 1833"/>
              <a:gd name="T76" fmla="*/ 479 w 1438"/>
              <a:gd name="T77" fmla="*/ 120 h 1833"/>
              <a:gd name="T78" fmla="*/ 451 w 1438"/>
              <a:gd name="T79" fmla="*/ 68 h 1833"/>
              <a:gd name="T80" fmla="*/ 422 w 1438"/>
              <a:gd name="T81" fmla="*/ 24 h 1833"/>
              <a:gd name="T82" fmla="*/ 405 w 1438"/>
              <a:gd name="T83" fmla="*/ 18 h 1833"/>
              <a:gd name="T84" fmla="*/ 379 w 1438"/>
              <a:gd name="T85" fmla="*/ 77 h 1833"/>
              <a:gd name="T86" fmla="*/ 365 w 1438"/>
              <a:gd name="T87" fmla="*/ 131 h 1833"/>
              <a:gd name="T88" fmla="*/ 342 w 1438"/>
              <a:gd name="T89" fmla="*/ 158 h 1833"/>
              <a:gd name="T90" fmla="*/ 359 w 1438"/>
              <a:gd name="T91" fmla="*/ 187 h 1833"/>
              <a:gd name="T92" fmla="*/ 347 w 1438"/>
              <a:gd name="T93" fmla="*/ 207 h 1833"/>
              <a:gd name="T94" fmla="*/ 331 w 1438"/>
              <a:gd name="T95" fmla="*/ 265 h 1833"/>
              <a:gd name="T96" fmla="*/ 331 w 1438"/>
              <a:gd name="T97" fmla="*/ 345 h 1833"/>
              <a:gd name="T98" fmla="*/ 331 w 1438"/>
              <a:gd name="T99" fmla="*/ 437 h 1833"/>
              <a:gd name="T100" fmla="*/ 316 w 1438"/>
              <a:gd name="T101" fmla="*/ 517 h 1833"/>
              <a:gd name="T102" fmla="*/ 279 w 1438"/>
              <a:gd name="T103" fmla="*/ 599 h 1833"/>
              <a:gd name="T104" fmla="*/ 241 w 1438"/>
              <a:gd name="T105" fmla="*/ 661 h 1833"/>
              <a:gd name="T106" fmla="*/ 158 w 1438"/>
              <a:gd name="T107" fmla="*/ 657 h 1833"/>
              <a:gd name="T108" fmla="*/ 77 w 1438"/>
              <a:gd name="T109" fmla="*/ 591 h 1833"/>
              <a:gd name="T110" fmla="*/ 277 w 1438"/>
              <a:gd name="T111" fmla="*/ 1501 h 1833"/>
              <a:gd name="T112" fmla="*/ 1056 w 1438"/>
              <a:gd name="T113" fmla="*/ 1781 h 1833"/>
              <a:gd name="T114" fmla="*/ 1146 w 1438"/>
              <a:gd name="T115" fmla="*/ 1770 h 1833"/>
              <a:gd name="T116" fmla="*/ 1229 w 1438"/>
              <a:gd name="T117" fmla="*/ 1806 h 1833"/>
              <a:gd name="T118" fmla="*/ 1270 w 1438"/>
              <a:gd name="T119" fmla="*/ 1803 h 1833"/>
              <a:gd name="T120" fmla="*/ 1297 w 1438"/>
              <a:gd name="T121" fmla="*/ 1776 h 1833"/>
              <a:gd name="T122" fmla="*/ 1335 w 1438"/>
              <a:gd name="T123" fmla="*/ 1742 h 1833"/>
              <a:gd name="T124" fmla="*/ 1404 w 1438"/>
              <a:gd name="T125" fmla="*/ 1739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8" h="1833">
                <a:moveTo>
                  <a:pt x="1434" y="1720"/>
                </a:moveTo>
                <a:cubicBezTo>
                  <a:pt x="1432" y="1717"/>
                  <a:pt x="1432" y="1716"/>
                  <a:pt x="1430" y="1713"/>
                </a:cubicBezTo>
                <a:cubicBezTo>
                  <a:pt x="1429" y="1710"/>
                  <a:pt x="1430" y="1707"/>
                  <a:pt x="1428" y="1705"/>
                </a:cubicBezTo>
                <a:cubicBezTo>
                  <a:pt x="1426" y="1704"/>
                  <a:pt x="1428" y="1701"/>
                  <a:pt x="1428" y="1698"/>
                </a:cubicBezTo>
                <a:cubicBezTo>
                  <a:pt x="1429" y="1696"/>
                  <a:pt x="1431" y="1693"/>
                  <a:pt x="1430" y="1691"/>
                </a:cubicBezTo>
                <a:cubicBezTo>
                  <a:pt x="1429" y="1690"/>
                  <a:pt x="1427" y="1687"/>
                  <a:pt x="1426" y="1684"/>
                </a:cubicBezTo>
                <a:cubicBezTo>
                  <a:pt x="1424" y="1681"/>
                  <a:pt x="1426" y="1680"/>
                  <a:pt x="1421" y="1677"/>
                </a:cubicBezTo>
                <a:cubicBezTo>
                  <a:pt x="1417" y="1673"/>
                  <a:pt x="1417" y="1676"/>
                  <a:pt x="1416" y="1670"/>
                </a:cubicBezTo>
                <a:cubicBezTo>
                  <a:pt x="1415" y="1665"/>
                  <a:pt x="1417" y="1663"/>
                  <a:pt x="1415" y="1660"/>
                </a:cubicBezTo>
                <a:cubicBezTo>
                  <a:pt x="1413" y="1656"/>
                  <a:pt x="1415" y="1655"/>
                  <a:pt x="1411" y="1653"/>
                </a:cubicBezTo>
                <a:cubicBezTo>
                  <a:pt x="1407" y="1652"/>
                  <a:pt x="1403" y="1654"/>
                  <a:pt x="1404" y="1651"/>
                </a:cubicBezTo>
                <a:cubicBezTo>
                  <a:pt x="1405" y="1647"/>
                  <a:pt x="1406" y="1642"/>
                  <a:pt x="1403" y="1641"/>
                </a:cubicBezTo>
                <a:cubicBezTo>
                  <a:pt x="1401" y="1641"/>
                  <a:pt x="1394" y="1641"/>
                  <a:pt x="1393" y="1638"/>
                </a:cubicBezTo>
                <a:cubicBezTo>
                  <a:pt x="1393" y="1636"/>
                  <a:pt x="1398" y="1636"/>
                  <a:pt x="1399" y="1633"/>
                </a:cubicBezTo>
                <a:cubicBezTo>
                  <a:pt x="1400" y="1629"/>
                  <a:pt x="1401" y="1624"/>
                  <a:pt x="1397" y="1625"/>
                </a:cubicBezTo>
                <a:cubicBezTo>
                  <a:pt x="1394" y="1626"/>
                  <a:pt x="1391" y="1624"/>
                  <a:pt x="1393" y="1621"/>
                </a:cubicBezTo>
                <a:cubicBezTo>
                  <a:pt x="1395" y="1618"/>
                  <a:pt x="1396" y="1614"/>
                  <a:pt x="1399" y="1615"/>
                </a:cubicBezTo>
                <a:cubicBezTo>
                  <a:pt x="1402" y="1615"/>
                  <a:pt x="1407" y="1617"/>
                  <a:pt x="1408" y="1616"/>
                </a:cubicBezTo>
                <a:cubicBezTo>
                  <a:pt x="1410" y="1614"/>
                  <a:pt x="1409" y="1611"/>
                  <a:pt x="1408" y="1610"/>
                </a:cubicBezTo>
                <a:cubicBezTo>
                  <a:pt x="1407" y="1608"/>
                  <a:pt x="1403" y="1602"/>
                  <a:pt x="1402" y="1599"/>
                </a:cubicBezTo>
                <a:cubicBezTo>
                  <a:pt x="1401" y="1595"/>
                  <a:pt x="1400" y="1591"/>
                  <a:pt x="1401" y="1589"/>
                </a:cubicBezTo>
                <a:cubicBezTo>
                  <a:pt x="1402" y="1587"/>
                  <a:pt x="1405" y="1585"/>
                  <a:pt x="1404" y="1582"/>
                </a:cubicBezTo>
                <a:cubicBezTo>
                  <a:pt x="1402" y="1579"/>
                  <a:pt x="1401" y="1574"/>
                  <a:pt x="1401" y="1572"/>
                </a:cubicBezTo>
                <a:cubicBezTo>
                  <a:pt x="1401" y="1570"/>
                  <a:pt x="1396" y="1573"/>
                  <a:pt x="1397" y="1569"/>
                </a:cubicBezTo>
                <a:cubicBezTo>
                  <a:pt x="1397" y="1565"/>
                  <a:pt x="1396" y="1559"/>
                  <a:pt x="1397" y="1556"/>
                </a:cubicBezTo>
                <a:cubicBezTo>
                  <a:pt x="1397" y="1553"/>
                  <a:pt x="1397" y="1550"/>
                  <a:pt x="1399" y="1548"/>
                </a:cubicBezTo>
                <a:cubicBezTo>
                  <a:pt x="1401" y="1546"/>
                  <a:pt x="1402" y="1538"/>
                  <a:pt x="1400" y="1538"/>
                </a:cubicBezTo>
                <a:cubicBezTo>
                  <a:pt x="1398" y="1538"/>
                  <a:pt x="1394" y="1535"/>
                  <a:pt x="1395" y="1532"/>
                </a:cubicBezTo>
                <a:cubicBezTo>
                  <a:pt x="1396" y="1529"/>
                  <a:pt x="1399" y="1524"/>
                  <a:pt x="1399" y="1521"/>
                </a:cubicBezTo>
                <a:cubicBezTo>
                  <a:pt x="1398" y="1518"/>
                  <a:pt x="1400" y="1518"/>
                  <a:pt x="1401" y="1514"/>
                </a:cubicBezTo>
                <a:cubicBezTo>
                  <a:pt x="1402" y="1511"/>
                  <a:pt x="1401" y="1509"/>
                  <a:pt x="1403" y="1506"/>
                </a:cubicBezTo>
                <a:cubicBezTo>
                  <a:pt x="1404" y="1503"/>
                  <a:pt x="1406" y="1498"/>
                  <a:pt x="1407" y="1497"/>
                </a:cubicBezTo>
                <a:cubicBezTo>
                  <a:pt x="1408" y="1495"/>
                  <a:pt x="1401" y="1494"/>
                  <a:pt x="1399" y="1492"/>
                </a:cubicBezTo>
                <a:cubicBezTo>
                  <a:pt x="1397" y="1491"/>
                  <a:pt x="1396" y="1494"/>
                  <a:pt x="1394" y="1495"/>
                </a:cubicBezTo>
                <a:cubicBezTo>
                  <a:pt x="1392" y="1496"/>
                  <a:pt x="1389" y="1500"/>
                  <a:pt x="1389" y="1497"/>
                </a:cubicBezTo>
                <a:cubicBezTo>
                  <a:pt x="1389" y="1494"/>
                  <a:pt x="1393" y="1489"/>
                  <a:pt x="1391" y="1486"/>
                </a:cubicBezTo>
                <a:cubicBezTo>
                  <a:pt x="1388" y="1483"/>
                  <a:pt x="1388" y="1476"/>
                  <a:pt x="1384" y="1474"/>
                </a:cubicBezTo>
                <a:cubicBezTo>
                  <a:pt x="1380" y="1473"/>
                  <a:pt x="1378" y="1469"/>
                  <a:pt x="1378" y="1468"/>
                </a:cubicBezTo>
                <a:cubicBezTo>
                  <a:pt x="1378" y="1466"/>
                  <a:pt x="1381" y="1466"/>
                  <a:pt x="1381" y="1460"/>
                </a:cubicBezTo>
                <a:cubicBezTo>
                  <a:pt x="1381" y="1455"/>
                  <a:pt x="1379" y="1456"/>
                  <a:pt x="1381" y="1452"/>
                </a:cubicBezTo>
                <a:cubicBezTo>
                  <a:pt x="1383" y="1449"/>
                  <a:pt x="1386" y="1445"/>
                  <a:pt x="1383" y="1445"/>
                </a:cubicBezTo>
                <a:cubicBezTo>
                  <a:pt x="1379" y="1445"/>
                  <a:pt x="1377" y="1448"/>
                  <a:pt x="1379" y="1444"/>
                </a:cubicBezTo>
                <a:cubicBezTo>
                  <a:pt x="1381" y="1440"/>
                  <a:pt x="1382" y="1437"/>
                  <a:pt x="1382" y="1434"/>
                </a:cubicBezTo>
                <a:cubicBezTo>
                  <a:pt x="1382" y="1432"/>
                  <a:pt x="1384" y="1429"/>
                  <a:pt x="1381" y="1427"/>
                </a:cubicBezTo>
                <a:cubicBezTo>
                  <a:pt x="1379" y="1426"/>
                  <a:pt x="1378" y="1425"/>
                  <a:pt x="1376" y="1426"/>
                </a:cubicBezTo>
                <a:cubicBezTo>
                  <a:pt x="1373" y="1427"/>
                  <a:pt x="1373" y="1427"/>
                  <a:pt x="1370" y="1427"/>
                </a:cubicBezTo>
                <a:cubicBezTo>
                  <a:pt x="1366" y="1426"/>
                  <a:pt x="1364" y="1426"/>
                  <a:pt x="1362" y="1424"/>
                </a:cubicBezTo>
                <a:cubicBezTo>
                  <a:pt x="1360" y="1423"/>
                  <a:pt x="1356" y="1423"/>
                  <a:pt x="1355" y="1421"/>
                </a:cubicBezTo>
                <a:cubicBezTo>
                  <a:pt x="1354" y="1419"/>
                  <a:pt x="1349" y="1419"/>
                  <a:pt x="1349" y="1417"/>
                </a:cubicBezTo>
                <a:cubicBezTo>
                  <a:pt x="1350" y="1416"/>
                  <a:pt x="1355" y="1413"/>
                  <a:pt x="1353" y="1412"/>
                </a:cubicBezTo>
                <a:cubicBezTo>
                  <a:pt x="1351" y="1410"/>
                  <a:pt x="1351" y="1407"/>
                  <a:pt x="1349" y="1406"/>
                </a:cubicBezTo>
                <a:cubicBezTo>
                  <a:pt x="1346" y="1406"/>
                  <a:pt x="1343" y="1403"/>
                  <a:pt x="1343" y="1401"/>
                </a:cubicBezTo>
                <a:cubicBezTo>
                  <a:pt x="1343" y="1399"/>
                  <a:pt x="1341" y="1396"/>
                  <a:pt x="1342" y="1392"/>
                </a:cubicBezTo>
                <a:cubicBezTo>
                  <a:pt x="1343" y="1389"/>
                  <a:pt x="1346" y="1383"/>
                  <a:pt x="1343" y="1379"/>
                </a:cubicBezTo>
                <a:cubicBezTo>
                  <a:pt x="1340" y="1376"/>
                  <a:pt x="1336" y="1373"/>
                  <a:pt x="1332" y="1372"/>
                </a:cubicBezTo>
                <a:cubicBezTo>
                  <a:pt x="1328" y="1370"/>
                  <a:pt x="1326" y="1371"/>
                  <a:pt x="1323" y="1369"/>
                </a:cubicBezTo>
                <a:cubicBezTo>
                  <a:pt x="1319" y="1366"/>
                  <a:pt x="1318" y="1363"/>
                  <a:pt x="1314" y="1360"/>
                </a:cubicBezTo>
                <a:cubicBezTo>
                  <a:pt x="1311" y="1358"/>
                  <a:pt x="1304" y="1350"/>
                  <a:pt x="1300" y="1346"/>
                </a:cubicBezTo>
                <a:cubicBezTo>
                  <a:pt x="1297" y="1343"/>
                  <a:pt x="1294" y="1339"/>
                  <a:pt x="1294" y="1334"/>
                </a:cubicBezTo>
                <a:cubicBezTo>
                  <a:pt x="1294" y="1329"/>
                  <a:pt x="1291" y="1322"/>
                  <a:pt x="1290" y="1319"/>
                </a:cubicBezTo>
                <a:cubicBezTo>
                  <a:pt x="1289" y="1316"/>
                  <a:pt x="1287" y="1311"/>
                  <a:pt x="1286" y="1311"/>
                </a:cubicBezTo>
                <a:cubicBezTo>
                  <a:pt x="1284" y="1311"/>
                  <a:pt x="1279" y="1313"/>
                  <a:pt x="1278" y="1310"/>
                </a:cubicBezTo>
                <a:cubicBezTo>
                  <a:pt x="1276" y="1307"/>
                  <a:pt x="1276" y="1301"/>
                  <a:pt x="1273" y="1301"/>
                </a:cubicBezTo>
                <a:cubicBezTo>
                  <a:pt x="1270" y="1301"/>
                  <a:pt x="1268" y="1305"/>
                  <a:pt x="1266" y="1304"/>
                </a:cubicBezTo>
                <a:cubicBezTo>
                  <a:pt x="1264" y="1304"/>
                  <a:pt x="1260" y="1301"/>
                  <a:pt x="1258" y="1301"/>
                </a:cubicBezTo>
                <a:cubicBezTo>
                  <a:pt x="1256" y="1301"/>
                  <a:pt x="1254" y="1306"/>
                  <a:pt x="1253" y="1304"/>
                </a:cubicBezTo>
                <a:cubicBezTo>
                  <a:pt x="1252" y="1303"/>
                  <a:pt x="1255" y="1297"/>
                  <a:pt x="1250" y="1296"/>
                </a:cubicBezTo>
                <a:cubicBezTo>
                  <a:pt x="1246" y="1296"/>
                  <a:pt x="1245" y="1301"/>
                  <a:pt x="1243" y="1297"/>
                </a:cubicBezTo>
                <a:cubicBezTo>
                  <a:pt x="1240" y="1293"/>
                  <a:pt x="1240" y="1289"/>
                  <a:pt x="1237" y="1288"/>
                </a:cubicBezTo>
                <a:cubicBezTo>
                  <a:pt x="1235" y="1287"/>
                  <a:pt x="1233" y="1282"/>
                  <a:pt x="1226" y="1279"/>
                </a:cubicBezTo>
                <a:cubicBezTo>
                  <a:pt x="1220" y="1277"/>
                  <a:pt x="1217" y="1275"/>
                  <a:pt x="1217" y="1272"/>
                </a:cubicBezTo>
                <a:cubicBezTo>
                  <a:pt x="1216" y="1269"/>
                  <a:pt x="1217" y="1267"/>
                  <a:pt x="1215" y="1264"/>
                </a:cubicBezTo>
                <a:cubicBezTo>
                  <a:pt x="1213" y="1262"/>
                  <a:pt x="1212" y="1261"/>
                  <a:pt x="1208" y="1257"/>
                </a:cubicBezTo>
                <a:cubicBezTo>
                  <a:pt x="1203" y="1254"/>
                  <a:pt x="1203" y="1250"/>
                  <a:pt x="1200" y="1251"/>
                </a:cubicBezTo>
                <a:cubicBezTo>
                  <a:pt x="1197" y="1252"/>
                  <a:pt x="1195" y="1255"/>
                  <a:pt x="1193" y="1253"/>
                </a:cubicBezTo>
                <a:cubicBezTo>
                  <a:pt x="1192" y="1252"/>
                  <a:pt x="1187" y="1251"/>
                  <a:pt x="1189" y="1249"/>
                </a:cubicBezTo>
                <a:cubicBezTo>
                  <a:pt x="1192" y="1248"/>
                  <a:pt x="1195" y="1248"/>
                  <a:pt x="1194" y="1246"/>
                </a:cubicBezTo>
                <a:cubicBezTo>
                  <a:pt x="1192" y="1244"/>
                  <a:pt x="1190" y="1241"/>
                  <a:pt x="1188" y="1238"/>
                </a:cubicBezTo>
                <a:cubicBezTo>
                  <a:pt x="1187" y="1235"/>
                  <a:pt x="1183" y="1231"/>
                  <a:pt x="1185" y="1229"/>
                </a:cubicBezTo>
                <a:cubicBezTo>
                  <a:pt x="1187" y="1226"/>
                  <a:pt x="1192" y="1224"/>
                  <a:pt x="1189" y="1222"/>
                </a:cubicBezTo>
                <a:cubicBezTo>
                  <a:pt x="1187" y="1219"/>
                  <a:pt x="1184" y="1219"/>
                  <a:pt x="1184" y="1217"/>
                </a:cubicBezTo>
                <a:cubicBezTo>
                  <a:pt x="1184" y="1215"/>
                  <a:pt x="1185" y="1213"/>
                  <a:pt x="1182" y="1212"/>
                </a:cubicBezTo>
                <a:cubicBezTo>
                  <a:pt x="1180" y="1211"/>
                  <a:pt x="1181" y="1206"/>
                  <a:pt x="1183" y="1204"/>
                </a:cubicBezTo>
                <a:cubicBezTo>
                  <a:pt x="1184" y="1203"/>
                  <a:pt x="1186" y="1200"/>
                  <a:pt x="1183" y="1198"/>
                </a:cubicBezTo>
                <a:cubicBezTo>
                  <a:pt x="1181" y="1196"/>
                  <a:pt x="1175" y="1189"/>
                  <a:pt x="1179" y="1189"/>
                </a:cubicBezTo>
                <a:cubicBezTo>
                  <a:pt x="1182" y="1189"/>
                  <a:pt x="1187" y="1189"/>
                  <a:pt x="1185" y="1187"/>
                </a:cubicBezTo>
                <a:cubicBezTo>
                  <a:pt x="1183" y="1184"/>
                  <a:pt x="1183" y="1180"/>
                  <a:pt x="1184" y="1178"/>
                </a:cubicBezTo>
                <a:cubicBezTo>
                  <a:pt x="1186" y="1176"/>
                  <a:pt x="1186" y="1174"/>
                  <a:pt x="1187" y="1172"/>
                </a:cubicBezTo>
                <a:cubicBezTo>
                  <a:pt x="1189" y="1169"/>
                  <a:pt x="1192" y="1165"/>
                  <a:pt x="1187" y="1163"/>
                </a:cubicBezTo>
                <a:cubicBezTo>
                  <a:pt x="1183" y="1160"/>
                  <a:pt x="1180" y="1160"/>
                  <a:pt x="1179" y="1157"/>
                </a:cubicBezTo>
                <a:cubicBezTo>
                  <a:pt x="1178" y="1154"/>
                  <a:pt x="1172" y="1154"/>
                  <a:pt x="1172" y="1150"/>
                </a:cubicBezTo>
                <a:cubicBezTo>
                  <a:pt x="1173" y="1147"/>
                  <a:pt x="1174" y="1145"/>
                  <a:pt x="1175" y="1145"/>
                </a:cubicBezTo>
                <a:cubicBezTo>
                  <a:pt x="1177" y="1146"/>
                  <a:pt x="1182" y="1148"/>
                  <a:pt x="1182" y="1146"/>
                </a:cubicBezTo>
                <a:cubicBezTo>
                  <a:pt x="1182" y="1144"/>
                  <a:pt x="1186" y="1142"/>
                  <a:pt x="1180" y="1141"/>
                </a:cubicBezTo>
                <a:cubicBezTo>
                  <a:pt x="1175" y="1139"/>
                  <a:pt x="1176" y="1140"/>
                  <a:pt x="1174" y="1136"/>
                </a:cubicBezTo>
                <a:cubicBezTo>
                  <a:pt x="1172" y="1132"/>
                  <a:pt x="1172" y="1132"/>
                  <a:pt x="1169" y="1130"/>
                </a:cubicBezTo>
                <a:cubicBezTo>
                  <a:pt x="1166" y="1127"/>
                  <a:pt x="1165" y="1127"/>
                  <a:pt x="1163" y="1126"/>
                </a:cubicBezTo>
                <a:cubicBezTo>
                  <a:pt x="1160" y="1124"/>
                  <a:pt x="1160" y="1120"/>
                  <a:pt x="1158" y="1120"/>
                </a:cubicBezTo>
                <a:cubicBezTo>
                  <a:pt x="1155" y="1119"/>
                  <a:pt x="1155" y="1124"/>
                  <a:pt x="1155" y="1126"/>
                </a:cubicBezTo>
                <a:cubicBezTo>
                  <a:pt x="1155" y="1127"/>
                  <a:pt x="1160" y="1128"/>
                  <a:pt x="1161" y="1129"/>
                </a:cubicBezTo>
                <a:cubicBezTo>
                  <a:pt x="1161" y="1130"/>
                  <a:pt x="1163" y="1132"/>
                  <a:pt x="1162" y="1135"/>
                </a:cubicBezTo>
                <a:cubicBezTo>
                  <a:pt x="1161" y="1137"/>
                  <a:pt x="1158" y="1138"/>
                  <a:pt x="1161" y="1141"/>
                </a:cubicBezTo>
                <a:cubicBezTo>
                  <a:pt x="1163" y="1143"/>
                  <a:pt x="1166" y="1144"/>
                  <a:pt x="1165" y="1146"/>
                </a:cubicBezTo>
                <a:cubicBezTo>
                  <a:pt x="1164" y="1148"/>
                  <a:pt x="1165" y="1150"/>
                  <a:pt x="1166" y="1152"/>
                </a:cubicBezTo>
                <a:cubicBezTo>
                  <a:pt x="1167" y="1154"/>
                  <a:pt x="1170" y="1160"/>
                  <a:pt x="1167" y="1157"/>
                </a:cubicBezTo>
                <a:cubicBezTo>
                  <a:pt x="1164" y="1153"/>
                  <a:pt x="1163" y="1152"/>
                  <a:pt x="1159" y="1150"/>
                </a:cubicBezTo>
                <a:cubicBezTo>
                  <a:pt x="1156" y="1148"/>
                  <a:pt x="1155" y="1149"/>
                  <a:pt x="1150" y="1147"/>
                </a:cubicBezTo>
                <a:cubicBezTo>
                  <a:pt x="1145" y="1144"/>
                  <a:pt x="1145" y="1143"/>
                  <a:pt x="1140" y="1140"/>
                </a:cubicBezTo>
                <a:cubicBezTo>
                  <a:pt x="1135" y="1137"/>
                  <a:pt x="1136" y="1138"/>
                  <a:pt x="1134" y="1136"/>
                </a:cubicBezTo>
                <a:cubicBezTo>
                  <a:pt x="1131" y="1134"/>
                  <a:pt x="1130" y="1135"/>
                  <a:pt x="1130" y="1133"/>
                </a:cubicBezTo>
                <a:cubicBezTo>
                  <a:pt x="1129" y="1131"/>
                  <a:pt x="1132" y="1130"/>
                  <a:pt x="1129" y="1126"/>
                </a:cubicBezTo>
                <a:cubicBezTo>
                  <a:pt x="1126" y="1123"/>
                  <a:pt x="1125" y="1121"/>
                  <a:pt x="1123" y="1119"/>
                </a:cubicBezTo>
                <a:cubicBezTo>
                  <a:pt x="1122" y="1117"/>
                  <a:pt x="1120" y="1120"/>
                  <a:pt x="1119" y="1116"/>
                </a:cubicBezTo>
                <a:cubicBezTo>
                  <a:pt x="1118" y="1112"/>
                  <a:pt x="1115" y="1110"/>
                  <a:pt x="1115" y="1110"/>
                </a:cubicBezTo>
                <a:cubicBezTo>
                  <a:pt x="1115" y="1110"/>
                  <a:pt x="1111" y="1113"/>
                  <a:pt x="1109" y="1114"/>
                </a:cubicBezTo>
                <a:cubicBezTo>
                  <a:pt x="1107" y="1115"/>
                  <a:pt x="1106" y="1120"/>
                  <a:pt x="1104" y="1122"/>
                </a:cubicBezTo>
                <a:cubicBezTo>
                  <a:pt x="1102" y="1125"/>
                  <a:pt x="1101" y="1127"/>
                  <a:pt x="1102" y="1129"/>
                </a:cubicBezTo>
                <a:cubicBezTo>
                  <a:pt x="1103" y="1130"/>
                  <a:pt x="1104" y="1131"/>
                  <a:pt x="1106" y="1133"/>
                </a:cubicBezTo>
                <a:cubicBezTo>
                  <a:pt x="1108" y="1135"/>
                  <a:pt x="1109" y="1137"/>
                  <a:pt x="1109" y="1142"/>
                </a:cubicBezTo>
                <a:cubicBezTo>
                  <a:pt x="1110" y="1147"/>
                  <a:pt x="1108" y="1147"/>
                  <a:pt x="1111" y="1150"/>
                </a:cubicBezTo>
                <a:cubicBezTo>
                  <a:pt x="1114" y="1154"/>
                  <a:pt x="1115" y="1155"/>
                  <a:pt x="1115" y="1158"/>
                </a:cubicBezTo>
                <a:cubicBezTo>
                  <a:pt x="1116" y="1161"/>
                  <a:pt x="1118" y="1162"/>
                  <a:pt x="1116" y="1162"/>
                </a:cubicBezTo>
                <a:cubicBezTo>
                  <a:pt x="1114" y="1162"/>
                  <a:pt x="1112" y="1160"/>
                  <a:pt x="1111" y="1157"/>
                </a:cubicBezTo>
                <a:cubicBezTo>
                  <a:pt x="1110" y="1154"/>
                  <a:pt x="1108" y="1150"/>
                  <a:pt x="1106" y="1147"/>
                </a:cubicBezTo>
                <a:cubicBezTo>
                  <a:pt x="1103" y="1145"/>
                  <a:pt x="1101" y="1147"/>
                  <a:pt x="1100" y="1142"/>
                </a:cubicBezTo>
                <a:cubicBezTo>
                  <a:pt x="1099" y="1138"/>
                  <a:pt x="1095" y="1135"/>
                  <a:pt x="1093" y="1135"/>
                </a:cubicBezTo>
                <a:cubicBezTo>
                  <a:pt x="1091" y="1135"/>
                  <a:pt x="1089" y="1137"/>
                  <a:pt x="1088" y="1140"/>
                </a:cubicBezTo>
                <a:cubicBezTo>
                  <a:pt x="1086" y="1142"/>
                  <a:pt x="1084" y="1145"/>
                  <a:pt x="1082" y="1145"/>
                </a:cubicBezTo>
                <a:cubicBezTo>
                  <a:pt x="1080" y="1145"/>
                  <a:pt x="1081" y="1143"/>
                  <a:pt x="1082" y="1141"/>
                </a:cubicBezTo>
                <a:cubicBezTo>
                  <a:pt x="1082" y="1140"/>
                  <a:pt x="1084" y="1137"/>
                  <a:pt x="1083" y="1135"/>
                </a:cubicBezTo>
                <a:cubicBezTo>
                  <a:pt x="1082" y="1133"/>
                  <a:pt x="1085" y="1130"/>
                  <a:pt x="1081" y="1129"/>
                </a:cubicBezTo>
                <a:cubicBezTo>
                  <a:pt x="1078" y="1128"/>
                  <a:pt x="1075" y="1125"/>
                  <a:pt x="1073" y="1125"/>
                </a:cubicBezTo>
                <a:cubicBezTo>
                  <a:pt x="1071" y="1124"/>
                  <a:pt x="1077" y="1122"/>
                  <a:pt x="1074" y="1119"/>
                </a:cubicBezTo>
                <a:cubicBezTo>
                  <a:pt x="1072" y="1117"/>
                  <a:pt x="1070" y="1115"/>
                  <a:pt x="1070" y="1112"/>
                </a:cubicBezTo>
                <a:cubicBezTo>
                  <a:pt x="1070" y="1109"/>
                  <a:pt x="1067" y="1096"/>
                  <a:pt x="1066" y="1095"/>
                </a:cubicBezTo>
                <a:cubicBezTo>
                  <a:pt x="1064" y="1093"/>
                  <a:pt x="1064" y="1091"/>
                  <a:pt x="1063" y="1089"/>
                </a:cubicBezTo>
                <a:cubicBezTo>
                  <a:pt x="1063" y="1087"/>
                  <a:pt x="1062" y="1087"/>
                  <a:pt x="1061" y="1083"/>
                </a:cubicBezTo>
                <a:cubicBezTo>
                  <a:pt x="1060" y="1078"/>
                  <a:pt x="1055" y="1076"/>
                  <a:pt x="1059" y="1073"/>
                </a:cubicBezTo>
                <a:cubicBezTo>
                  <a:pt x="1062" y="1070"/>
                  <a:pt x="1066" y="1070"/>
                  <a:pt x="1063" y="1067"/>
                </a:cubicBezTo>
                <a:cubicBezTo>
                  <a:pt x="1060" y="1063"/>
                  <a:pt x="1056" y="1059"/>
                  <a:pt x="1058" y="1058"/>
                </a:cubicBezTo>
                <a:cubicBezTo>
                  <a:pt x="1061" y="1057"/>
                  <a:pt x="1065" y="1056"/>
                  <a:pt x="1064" y="1054"/>
                </a:cubicBezTo>
                <a:cubicBezTo>
                  <a:pt x="1064" y="1052"/>
                  <a:pt x="1062" y="1048"/>
                  <a:pt x="1060" y="1050"/>
                </a:cubicBezTo>
                <a:cubicBezTo>
                  <a:pt x="1057" y="1051"/>
                  <a:pt x="1054" y="1052"/>
                  <a:pt x="1054" y="1050"/>
                </a:cubicBezTo>
                <a:cubicBezTo>
                  <a:pt x="1054" y="1048"/>
                  <a:pt x="1052" y="1046"/>
                  <a:pt x="1051" y="1046"/>
                </a:cubicBezTo>
                <a:cubicBezTo>
                  <a:pt x="1049" y="1046"/>
                  <a:pt x="1048" y="1050"/>
                  <a:pt x="1046" y="1048"/>
                </a:cubicBezTo>
                <a:cubicBezTo>
                  <a:pt x="1044" y="1046"/>
                  <a:pt x="1044" y="1042"/>
                  <a:pt x="1046" y="1041"/>
                </a:cubicBezTo>
                <a:cubicBezTo>
                  <a:pt x="1048" y="1040"/>
                  <a:pt x="1050" y="1037"/>
                  <a:pt x="1048" y="1036"/>
                </a:cubicBezTo>
                <a:cubicBezTo>
                  <a:pt x="1046" y="1034"/>
                  <a:pt x="1048" y="1033"/>
                  <a:pt x="1049" y="1031"/>
                </a:cubicBezTo>
                <a:cubicBezTo>
                  <a:pt x="1049" y="1030"/>
                  <a:pt x="1049" y="1024"/>
                  <a:pt x="1046" y="1023"/>
                </a:cubicBezTo>
                <a:cubicBezTo>
                  <a:pt x="1042" y="1022"/>
                  <a:pt x="1040" y="1023"/>
                  <a:pt x="1038" y="1022"/>
                </a:cubicBezTo>
                <a:cubicBezTo>
                  <a:pt x="1036" y="1021"/>
                  <a:pt x="1035" y="1015"/>
                  <a:pt x="1037" y="1013"/>
                </a:cubicBezTo>
                <a:cubicBezTo>
                  <a:pt x="1039" y="1012"/>
                  <a:pt x="1042" y="1010"/>
                  <a:pt x="1041" y="1007"/>
                </a:cubicBezTo>
                <a:cubicBezTo>
                  <a:pt x="1041" y="1004"/>
                  <a:pt x="1041" y="1003"/>
                  <a:pt x="1037" y="1000"/>
                </a:cubicBezTo>
                <a:cubicBezTo>
                  <a:pt x="1034" y="997"/>
                  <a:pt x="1031" y="993"/>
                  <a:pt x="1030" y="994"/>
                </a:cubicBezTo>
                <a:cubicBezTo>
                  <a:pt x="1029" y="994"/>
                  <a:pt x="1022" y="996"/>
                  <a:pt x="1021" y="993"/>
                </a:cubicBezTo>
                <a:cubicBezTo>
                  <a:pt x="1020" y="991"/>
                  <a:pt x="1024" y="988"/>
                  <a:pt x="1021" y="987"/>
                </a:cubicBezTo>
                <a:cubicBezTo>
                  <a:pt x="1018" y="986"/>
                  <a:pt x="1015" y="983"/>
                  <a:pt x="1014" y="984"/>
                </a:cubicBezTo>
                <a:cubicBezTo>
                  <a:pt x="1012" y="984"/>
                  <a:pt x="1010" y="981"/>
                  <a:pt x="1008" y="982"/>
                </a:cubicBezTo>
                <a:cubicBezTo>
                  <a:pt x="1006" y="983"/>
                  <a:pt x="1006" y="987"/>
                  <a:pt x="1004" y="986"/>
                </a:cubicBezTo>
                <a:cubicBezTo>
                  <a:pt x="1001" y="986"/>
                  <a:pt x="1005" y="981"/>
                  <a:pt x="1004" y="979"/>
                </a:cubicBezTo>
                <a:cubicBezTo>
                  <a:pt x="1004" y="978"/>
                  <a:pt x="1005" y="973"/>
                  <a:pt x="1003" y="973"/>
                </a:cubicBezTo>
                <a:cubicBezTo>
                  <a:pt x="1001" y="973"/>
                  <a:pt x="998" y="972"/>
                  <a:pt x="997" y="971"/>
                </a:cubicBezTo>
                <a:cubicBezTo>
                  <a:pt x="996" y="970"/>
                  <a:pt x="996" y="965"/>
                  <a:pt x="993" y="962"/>
                </a:cubicBezTo>
                <a:cubicBezTo>
                  <a:pt x="989" y="960"/>
                  <a:pt x="987" y="957"/>
                  <a:pt x="986" y="954"/>
                </a:cubicBezTo>
                <a:cubicBezTo>
                  <a:pt x="985" y="951"/>
                  <a:pt x="992" y="951"/>
                  <a:pt x="992" y="950"/>
                </a:cubicBezTo>
                <a:cubicBezTo>
                  <a:pt x="992" y="948"/>
                  <a:pt x="989" y="942"/>
                  <a:pt x="991" y="942"/>
                </a:cubicBezTo>
                <a:cubicBezTo>
                  <a:pt x="993" y="942"/>
                  <a:pt x="997" y="945"/>
                  <a:pt x="998" y="944"/>
                </a:cubicBezTo>
                <a:cubicBezTo>
                  <a:pt x="998" y="943"/>
                  <a:pt x="1002" y="941"/>
                  <a:pt x="1003" y="943"/>
                </a:cubicBezTo>
                <a:cubicBezTo>
                  <a:pt x="1004" y="945"/>
                  <a:pt x="1004" y="948"/>
                  <a:pt x="1006" y="948"/>
                </a:cubicBezTo>
                <a:cubicBezTo>
                  <a:pt x="1008" y="949"/>
                  <a:pt x="1013" y="952"/>
                  <a:pt x="1013" y="949"/>
                </a:cubicBezTo>
                <a:cubicBezTo>
                  <a:pt x="1013" y="947"/>
                  <a:pt x="1012" y="946"/>
                  <a:pt x="1010" y="943"/>
                </a:cubicBezTo>
                <a:cubicBezTo>
                  <a:pt x="1007" y="941"/>
                  <a:pt x="1013" y="938"/>
                  <a:pt x="1009" y="936"/>
                </a:cubicBezTo>
                <a:cubicBezTo>
                  <a:pt x="1004" y="935"/>
                  <a:pt x="1001" y="940"/>
                  <a:pt x="1002" y="936"/>
                </a:cubicBezTo>
                <a:cubicBezTo>
                  <a:pt x="1004" y="931"/>
                  <a:pt x="1004" y="929"/>
                  <a:pt x="1002" y="927"/>
                </a:cubicBezTo>
                <a:cubicBezTo>
                  <a:pt x="1000" y="924"/>
                  <a:pt x="1002" y="924"/>
                  <a:pt x="1000" y="923"/>
                </a:cubicBezTo>
                <a:cubicBezTo>
                  <a:pt x="997" y="921"/>
                  <a:pt x="996" y="918"/>
                  <a:pt x="995" y="920"/>
                </a:cubicBezTo>
                <a:cubicBezTo>
                  <a:pt x="993" y="922"/>
                  <a:pt x="992" y="926"/>
                  <a:pt x="990" y="924"/>
                </a:cubicBezTo>
                <a:cubicBezTo>
                  <a:pt x="989" y="921"/>
                  <a:pt x="990" y="918"/>
                  <a:pt x="987" y="917"/>
                </a:cubicBezTo>
                <a:cubicBezTo>
                  <a:pt x="985" y="915"/>
                  <a:pt x="983" y="919"/>
                  <a:pt x="982" y="916"/>
                </a:cubicBezTo>
                <a:cubicBezTo>
                  <a:pt x="981" y="913"/>
                  <a:pt x="980" y="908"/>
                  <a:pt x="978" y="907"/>
                </a:cubicBezTo>
                <a:cubicBezTo>
                  <a:pt x="975" y="905"/>
                  <a:pt x="972" y="907"/>
                  <a:pt x="971" y="905"/>
                </a:cubicBezTo>
                <a:cubicBezTo>
                  <a:pt x="969" y="903"/>
                  <a:pt x="972" y="898"/>
                  <a:pt x="970" y="898"/>
                </a:cubicBezTo>
                <a:cubicBezTo>
                  <a:pt x="969" y="897"/>
                  <a:pt x="966" y="895"/>
                  <a:pt x="966" y="896"/>
                </a:cubicBezTo>
                <a:cubicBezTo>
                  <a:pt x="966" y="897"/>
                  <a:pt x="966" y="901"/>
                  <a:pt x="966" y="902"/>
                </a:cubicBezTo>
                <a:cubicBezTo>
                  <a:pt x="965" y="903"/>
                  <a:pt x="968" y="907"/>
                  <a:pt x="968" y="908"/>
                </a:cubicBezTo>
                <a:cubicBezTo>
                  <a:pt x="969" y="910"/>
                  <a:pt x="970" y="914"/>
                  <a:pt x="969" y="915"/>
                </a:cubicBezTo>
                <a:cubicBezTo>
                  <a:pt x="967" y="916"/>
                  <a:pt x="966" y="918"/>
                  <a:pt x="964" y="917"/>
                </a:cubicBezTo>
                <a:cubicBezTo>
                  <a:pt x="961" y="916"/>
                  <a:pt x="961" y="913"/>
                  <a:pt x="958" y="911"/>
                </a:cubicBezTo>
                <a:cubicBezTo>
                  <a:pt x="956" y="910"/>
                  <a:pt x="949" y="908"/>
                  <a:pt x="950" y="906"/>
                </a:cubicBezTo>
                <a:cubicBezTo>
                  <a:pt x="951" y="904"/>
                  <a:pt x="953" y="902"/>
                  <a:pt x="953" y="900"/>
                </a:cubicBezTo>
                <a:cubicBezTo>
                  <a:pt x="953" y="898"/>
                  <a:pt x="954" y="894"/>
                  <a:pt x="952" y="893"/>
                </a:cubicBezTo>
                <a:cubicBezTo>
                  <a:pt x="950" y="893"/>
                  <a:pt x="948" y="894"/>
                  <a:pt x="944" y="893"/>
                </a:cubicBezTo>
                <a:cubicBezTo>
                  <a:pt x="940" y="891"/>
                  <a:pt x="936" y="894"/>
                  <a:pt x="935" y="890"/>
                </a:cubicBezTo>
                <a:cubicBezTo>
                  <a:pt x="935" y="886"/>
                  <a:pt x="935" y="884"/>
                  <a:pt x="932" y="884"/>
                </a:cubicBezTo>
                <a:cubicBezTo>
                  <a:pt x="929" y="884"/>
                  <a:pt x="929" y="884"/>
                  <a:pt x="927" y="886"/>
                </a:cubicBezTo>
                <a:cubicBezTo>
                  <a:pt x="925" y="888"/>
                  <a:pt x="924" y="889"/>
                  <a:pt x="921" y="889"/>
                </a:cubicBezTo>
                <a:cubicBezTo>
                  <a:pt x="919" y="888"/>
                  <a:pt x="915" y="885"/>
                  <a:pt x="914" y="884"/>
                </a:cubicBezTo>
                <a:cubicBezTo>
                  <a:pt x="913" y="882"/>
                  <a:pt x="913" y="874"/>
                  <a:pt x="912" y="873"/>
                </a:cubicBezTo>
                <a:cubicBezTo>
                  <a:pt x="912" y="871"/>
                  <a:pt x="909" y="870"/>
                  <a:pt x="906" y="868"/>
                </a:cubicBezTo>
                <a:cubicBezTo>
                  <a:pt x="904" y="867"/>
                  <a:pt x="901" y="866"/>
                  <a:pt x="901" y="867"/>
                </a:cubicBezTo>
                <a:cubicBezTo>
                  <a:pt x="900" y="868"/>
                  <a:pt x="899" y="873"/>
                  <a:pt x="901" y="873"/>
                </a:cubicBezTo>
                <a:cubicBezTo>
                  <a:pt x="903" y="874"/>
                  <a:pt x="906" y="879"/>
                  <a:pt x="906" y="880"/>
                </a:cubicBezTo>
                <a:cubicBezTo>
                  <a:pt x="905" y="881"/>
                  <a:pt x="903" y="882"/>
                  <a:pt x="900" y="882"/>
                </a:cubicBezTo>
                <a:cubicBezTo>
                  <a:pt x="898" y="881"/>
                  <a:pt x="898" y="879"/>
                  <a:pt x="895" y="877"/>
                </a:cubicBezTo>
                <a:cubicBezTo>
                  <a:pt x="892" y="875"/>
                  <a:pt x="889" y="873"/>
                  <a:pt x="888" y="870"/>
                </a:cubicBezTo>
                <a:cubicBezTo>
                  <a:pt x="888" y="867"/>
                  <a:pt x="889" y="866"/>
                  <a:pt x="889" y="863"/>
                </a:cubicBezTo>
                <a:cubicBezTo>
                  <a:pt x="888" y="859"/>
                  <a:pt x="887" y="854"/>
                  <a:pt x="887" y="853"/>
                </a:cubicBezTo>
                <a:cubicBezTo>
                  <a:pt x="886" y="852"/>
                  <a:pt x="884" y="848"/>
                  <a:pt x="883" y="846"/>
                </a:cubicBezTo>
                <a:cubicBezTo>
                  <a:pt x="881" y="844"/>
                  <a:pt x="878" y="841"/>
                  <a:pt x="877" y="838"/>
                </a:cubicBezTo>
                <a:cubicBezTo>
                  <a:pt x="875" y="836"/>
                  <a:pt x="875" y="836"/>
                  <a:pt x="872" y="838"/>
                </a:cubicBezTo>
                <a:cubicBezTo>
                  <a:pt x="869" y="839"/>
                  <a:pt x="867" y="839"/>
                  <a:pt x="864" y="839"/>
                </a:cubicBezTo>
                <a:cubicBezTo>
                  <a:pt x="860" y="839"/>
                  <a:pt x="856" y="838"/>
                  <a:pt x="853" y="838"/>
                </a:cubicBezTo>
                <a:cubicBezTo>
                  <a:pt x="849" y="838"/>
                  <a:pt x="847" y="839"/>
                  <a:pt x="845" y="837"/>
                </a:cubicBezTo>
                <a:cubicBezTo>
                  <a:pt x="844" y="835"/>
                  <a:pt x="844" y="834"/>
                  <a:pt x="842" y="831"/>
                </a:cubicBezTo>
                <a:cubicBezTo>
                  <a:pt x="841" y="828"/>
                  <a:pt x="839" y="830"/>
                  <a:pt x="839" y="825"/>
                </a:cubicBezTo>
                <a:cubicBezTo>
                  <a:pt x="838" y="820"/>
                  <a:pt x="835" y="817"/>
                  <a:pt x="835" y="817"/>
                </a:cubicBezTo>
                <a:cubicBezTo>
                  <a:pt x="835" y="817"/>
                  <a:pt x="834" y="820"/>
                  <a:pt x="832" y="823"/>
                </a:cubicBezTo>
                <a:cubicBezTo>
                  <a:pt x="830" y="826"/>
                  <a:pt x="830" y="828"/>
                  <a:pt x="827" y="827"/>
                </a:cubicBezTo>
                <a:cubicBezTo>
                  <a:pt x="824" y="827"/>
                  <a:pt x="823" y="827"/>
                  <a:pt x="821" y="826"/>
                </a:cubicBezTo>
                <a:cubicBezTo>
                  <a:pt x="819" y="825"/>
                  <a:pt x="810" y="818"/>
                  <a:pt x="811" y="817"/>
                </a:cubicBezTo>
                <a:cubicBezTo>
                  <a:pt x="812" y="817"/>
                  <a:pt x="809" y="814"/>
                  <a:pt x="804" y="815"/>
                </a:cubicBezTo>
                <a:cubicBezTo>
                  <a:pt x="800" y="816"/>
                  <a:pt x="800" y="816"/>
                  <a:pt x="796" y="814"/>
                </a:cubicBezTo>
                <a:cubicBezTo>
                  <a:pt x="791" y="811"/>
                  <a:pt x="792" y="808"/>
                  <a:pt x="787" y="806"/>
                </a:cubicBezTo>
                <a:cubicBezTo>
                  <a:pt x="783" y="804"/>
                  <a:pt x="774" y="798"/>
                  <a:pt x="772" y="794"/>
                </a:cubicBezTo>
                <a:cubicBezTo>
                  <a:pt x="770" y="791"/>
                  <a:pt x="766" y="788"/>
                  <a:pt x="766" y="785"/>
                </a:cubicBezTo>
                <a:cubicBezTo>
                  <a:pt x="766" y="782"/>
                  <a:pt x="767" y="781"/>
                  <a:pt x="768" y="777"/>
                </a:cubicBezTo>
                <a:cubicBezTo>
                  <a:pt x="769" y="773"/>
                  <a:pt x="769" y="772"/>
                  <a:pt x="770" y="769"/>
                </a:cubicBezTo>
                <a:cubicBezTo>
                  <a:pt x="770" y="766"/>
                  <a:pt x="770" y="762"/>
                  <a:pt x="771" y="760"/>
                </a:cubicBezTo>
                <a:cubicBezTo>
                  <a:pt x="772" y="758"/>
                  <a:pt x="773" y="754"/>
                  <a:pt x="772" y="753"/>
                </a:cubicBezTo>
                <a:cubicBezTo>
                  <a:pt x="771" y="751"/>
                  <a:pt x="768" y="751"/>
                  <a:pt x="767" y="750"/>
                </a:cubicBezTo>
                <a:cubicBezTo>
                  <a:pt x="765" y="749"/>
                  <a:pt x="774" y="744"/>
                  <a:pt x="773" y="742"/>
                </a:cubicBezTo>
                <a:cubicBezTo>
                  <a:pt x="772" y="741"/>
                  <a:pt x="773" y="739"/>
                  <a:pt x="770" y="736"/>
                </a:cubicBezTo>
                <a:cubicBezTo>
                  <a:pt x="767" y="734"/>
                  <a:pt x="768" y="731"/>
                  <a:pt x="767" y="728"/>
                </a:cubicBezTo>
                <a:cubicBezTo>
                  <a:pt x="766" y="725"/>
                  <a:pt x="764" y="722"/>
                  <a:pt x="762" y="722"/>
                </a:cubicBezTo>
                <a:cubicBezTo>
                  <a:pt x="761" y="721"/>
                  <a:pt x="762" y="727"/>
                  <a:pt x="758" y="728"/>
                </a:cubicBezTo>
                <a:cubicBezTo>
                  <a:pt x="755" y="728"/>
                  <a:pt x="751" y="725"/>
                  <a:pt x="750" y="726"/>
                </a:cubicBezTo>
                <a:cubicBezTo>
                  <a:pt x="748" y="727"/>
                  <a:pt x="752" y="730"/>
                  <a:pt x="754" y="732"/>
                </a:cubicBezTo>
                <a:cubicBezTo>
                  <a:pt x="756" y="734"/>
                  <a:pt x="760" y="739"/>
                  <a:pt x="755" y="738"/>
                </a:cubicBezTo>
                <a:cubicBezTo>
                  <a:pt x="750" y="736"/>
                  <a:pt x="750" y="736"/>
                  <a:pt x="748" y="734"/>
                </a:cubicBezTo>
                <a:cubicBezTo>
                  <a:pt x="746" y="733"/>
                  <a:pt x="744" y="732"/>
                  <a:pt x="742" y="728"/>
                </a:cubicBezTo>
                <a:cubicBezTo>
                  <a:pt x="741" y="724"/>
                  <a:pt x="741" y="722"/>
                  <a:pt x="740" y="717"/>
                </a:cubicBezTo>
                <a:cubicBezTo>
                  <a:pt x="740" y="713"/>
                  <a:pt x="740" y="711"/>
                  <a:pt x="741" y="709"/>
                </a:cubicBezTo>
                <a:cubicBezTo>
                  <a:pt x="743" y="708"/>
                  <a:pt x="748" y="705"/>
                  <a:pt x="750" y="702"/>
                </a:cubicBezTo>
                <a:cubicBezTo>
                  <a:pt x="751" y="698"/>
                  <a:pt x="753" y="693"/>
                  <a:pt x="751" y="690"/>
                </a:cubicBezTo>
                <a:cubicBezTo>
                  <a:pt x="750" y="687"/>
                  <a:pt x="746" y="682"/>
                  <a:pt x="747" y="680"/>
                </a:cubicBezTo>
                <a:cubicBezTo>
                  <a:pt x="748" y="679"/>
                  <a:pt x="749" y="671"/>
                  <a:pt x="753" y="669"/>
                </a:cubicBezTo>
                <a:cubicBezTo>
                  <a:pt x="756" y="668"/>
                  <a:pt x="756" y="664"/>
                  <a:pt x="754" y="662"/>
                </a:cubicBezTo>
                <a:cubicBezTo>
                  <a:pt x="753" y="661"/>
                  <a:pt x="749" y="658"/>
                  <a:pt x="748" y="656"/>
                </a:cubicBezTo>
                <a:cubicBezTo>
                  <a:pt x="748" y="654"/>
                  <a:pt x="748" y="652"/>
                  <a:pt x="748" y="649"/>
                </a:cubicBezTo>
                <a:cubicBezTo>
                  <a:pt x="749" y="645"/>
                  <a:pt x="750" y="642"/>
                  <a:pt x="748" y="642"/>
                </a:cubicBezTo>
                <a:cubicBezTo>
                  <a:pt x="746" y="641"/>
                  <a:pt x="745" y="641"/>
                  <a:pt x="744" y="637"/>
                </a:cubicBezTo>
                <a:cubicBezTo>
                  <a:pt x="742" y="633"/>
                  <a:pt x="740" y="628"/>
                  <a:pt x="739" y="625"/>
                </a:cubicBezTo>
                <a:cubicBezTo>
                  <a:pt x="737" y="622"/>
                  <a:pt x="734" y="622"/>
                  <a:pt x="735" y="619"/>
                </a:cubicBezTo>
                <a:cubicBezTo>
                  <a:pt x="737" y="615"/>
                  <a:pt x="733" y="611"/>
                  <a:pt x="732" y="610"/>
                </a:cubicBezTo>
                <a:cubicBezTo>
                  <a:pt x="730" y="609"/>
                  <a:pt x="731" y="606"/>
                  <a:pt x="731" y="606"/>
                </a:cubicBezTo>
                <a:cubicBezTo>
                  <a:pt x="731" y="606"/>
                  <a:pt x="736" y="601"/>
                  <a:pt x="737" y="599"/>
                </a:cubicBezTo>
                <a:cubicBezTo>
                  <a:pt x="738" y="596"/>
                  <a:pt x="739" y="592"/>
                  <a:pt x="736" y="591"/>
                </a:cubicBezTo>
                <a:cubicBezTo>
                  <a:pt x="733" y="591"/>
                  <a:pt x="733" y="594"/>
                  <a:pt x="729" y="594"/>
                </a:cubicBezTo>
                <a:cubicBezTo>
                  <a:pt x="726" y="593"/>
                  <a:pt x="722" y="591"/>
                  <a:pt x="722" y="593"/>
                </a:cubicBezTo>
                <a:cubicBezTo>
                  <a:pt x="722" y="595"/>
                  <a:pt x="726" y="603"/>
                  <a:pt x="722" y="602"/>
                </a:cubicBezTo>
                <a:cubicBezTo>
                  <a:pt x="719" y="600"/>
                  <a:pt x="715" y="599"/>
                  <a:pt x="716" y="597"/>
                </a:cubicBezTo>
                <a:cubicBezTo>
                  <a:pt x="718" y="594"/>
                  <a:pt x="721" y="589"/>
                  <a:pt x="717" y="586"/>
                </a:cubicBezTo>
                <a:cubicBezTo>
                  <a:pt x="713" y="582"/>
                  <a:pt x="713" y="584"/>
                  <a:pt x="710" y="579"/>
                </a:cubicBezTo>
                <a:cubicBezTo>
                  <a:pt x="707" y="574"/>
                  <a:pt x="706" y="571"/>
                  <a:pt x="701" y="570"/>
                </a:cubicBezTo>
                <a:cubicBezTo>
                  <a:pt x="697" y="568"/>
                  <a:pt x="693" y="563"/>
                  <a:pt x="692" y="560"/>
                </a:cubicBezTo>
                <a:cubicBezTo>
                  <a:pt x="692" y="558"/>
                  <a:pt x="692" y="556"/>
                  <a:pt x="690" y="555"/>
                </a:cubicBezTo>
                <a:cubicBezTo>
                  <a:pt x="688" y="554"/>
                  <a:pt x="684" y="554"/>
                  <a:pt x="684" y="552"/>
                </a:cubicBezTo>
                <a:cubicBezTo>
                  <a:pt x="684" y="550"/>
                  <a:pt x="685" y="544"/>
                  <a:pt x="685" y="542"/>
                </a:cubicBezTo>
                <a:cubicBezTo>
                  <a:pt x="685" y="539"/>
                  <a:pt x="690" y="537"/>
                  <a:pt x="690" y="536"/>
                </a:cubicBezTo>
                <a:cubicBezTo>
                  <a:pt x="691" y="534"/>
                  <a:pt x="693" y="530"/>
                  <a:pt x="690" y="528"/>
                </a:cubicBezTo>
                <a:cubicBezTo>
                  <a:pt x="688" y="527"/>
                  <a:pt x="687" y="524"/>
                  <a:pt x="687" y="522"/>
                </a:cubicBezTo>
                <a:cubicBezTo>
                  <a:pt x="688" y="521"/>
                  <a:pt x="692" y="518"/>
                  <a:pt x="691" y="516"/>
                </a:cubicBezTo>
                <a:cubicBezTo>
                  <a:pt x="691" y="513"/>
                  <a:pt x="688" y="504"/>
                  <a:pt x="686" y="503"/>
                </a:cubicBezTo>
                <a:cubicBezTo>
                  <a:pt x="684" y="502"/>
                  <a:pt x="680" y="499"/>
                  <a:pt x="681" y="496"/>
                </a:cubicBezTo>
                <a:cubicBezTo>
                  <a:pt x="682" y="494"/>
                  <a:pt x="684" y="491"/>
                  <a:pt x="682" y="487"/>
                </a:cubicBezTo>
                <a:cubicBezTo>
                  <a:pt x="681" y="483"/>
                  <a:pt x="682" y="483"/>
                  <a:pt x="680" y="479"/>
                </a:cubicBezTo>
                <a:cubicBezTo>
                  <a:pt x="678" y="474"/>
                  <a:pt x="679" y="474"/>
                  <a:pt x="678" y="469"/>
                </a:cubicBezTo>
                <a:cubicBezTo>
                  <a:pt x="676" y="465"/>
                  <a:pt x="672" y="462"/>
                  <a:pt x="672" y="459"/>
                </a:cubicBezTo>
                <a:cubicBezTo>
                  <a:pt x="672" y="457"/>
                  <a:pt x="671" y="454"/>
                  <a:pt x="671" y="452"/>
                </a:cubicBezTo>
                <a:cubicBezTo>
                  <a:pt x="670" y="450"/>
                  <a:pt x="675" y="448"/>
                  <a:pt x="675" y="445"/>
                </a:cubicBezTo>
                <a:cubicBezTo>
                  <a:pt x="675" y="443"/>
                  <a:pt x="673" y="441"/>
                  <a:pt x="676" y="440"/>
                </a:cubicBezTo>
                <a:cubicBezTo>
                  <a:pt x="680" y="438"/>
                  <a:pt x="684" y="434"/>
                  <a:pt x="679" y="434"/>
                </a:cubicBezTo>
                <a:cubicBezTo>
                  <a:pt x="674" y="434"/>
                  <a:pt x="672" y="434"/>
                  <a:pt x="672" y="431"/>
                </a:cubicBezTo>
                <a:cubicBezTo>
                  <a:pt x="671" y="427"/>
                  <a:pt x="668" y="422"/>
                  <a:pt x="670" y="420"/>
                </a:cubicBezTo>
                <a:cubicBezTo>
                  <a:pt x="673" y="417"/>
                  <a:pt x="673" y="417"/>
                  <a:pt x="675" y="415"/>
                </a:cubicBezTo>
                <a:cubicBezTo>
                  <a:pt x="676" y="413"/>
                  <a:pt x="681" y="408"/>
                  <a:pt x="680" y="407"/>
                </a:cubicBezTo>
                <a:cubicBezTo>
                  <a:pt x="679" y="406"/>
                  <a:pt x="675" y="408"/>
                  <a:pt x="672" y="406"/>
                </a:cubicBezTo>
                <a:cubicBezTo>
                  <a:pt x="669" y="404"/>
                  <a:pt x="667" y="401"/>
                  <a:pt x="667" y="399"/>
                </a:cubicBezTo>
                <a:cubicBezTo>
                  <a:pt x="667" y="397"/>
                  <a:pt x="668" y="394"/>
                  <a:pt x="664" y="395"/>
                </a:cubicBezTo>
                <a:cubicBezTo>
                  <a:pt x="660" y="396"/>
                  <a:pt x="657" y="396"/>
                  <a:pt x="655" y="394"/>
                </a:cubicBezTo>
                <a:cubicBezTo>
                  <a:pt x="653" y="393"/>
                  <a:pt x="651" y="394"/>
                  <a:pt x="649" y="392"/>
                </a:cubicBezTo>
                <a:cubicBezTo>
                  <a:pt x="647" y="391"/>
                  <a:pt x="642" y="389"/>
                  <a:pt x="642" y="387"/>
                </a:cubicBezTo>
                <a:cubicBezTo>
                  <a:pt x="642" y="385"/>
                  <a:pt x="643" y="380"/>
                  <a:pt x="642" y="379"/>
                </a:cubicBezTo>
                <a:cubicBezTo>
                  <a:pt x="640" y="378"/>
                  <a:pt x="637" y="374"/>
                  <a:pt x="633" y="374"/>
                </a:cubicBezTo>
                <a:cubicBezTo>
                  <a:pt x="629" y="374"/>
                  <a:pt x="628" y="374"/>
                  <a:pt x="628" y="373"/>
                </a:cubicBezTo>
                <a:cubicBezTo>
                  <a:pt x="628" y="371"/>
                  <a:pt x="628" y="368"/>
                  <a:pt x="625" y="368"/>
                </a:cubicBezTo>
                <a:cubicBezTo>
                  <a:pt x="621" y="368"/>
                  <a:pt x="621" y="372"/>
                  <a:pt x="619" y="370"/>
                </a:cubicBezTo>
                <a:cubicBezTo>
                  <a:pt x="617" y="369"/>
                  <a:pt x="614" y="365"/>
                  <a:pt x="614" y="365"/>
                </a:cubicBezTo>
                <a:cubicBezTo>
                  <a:pt x="614" y="365"/>
                  <a:pt x="612" y="359"/>
                  <a:pt x="612" y="357"/>
                </a:cubicBezTo>
                <a:cubicBezTo>
                  <a:pt x="613" y="354"/>
                  <a:pt x="616" y="350"/>
                  <a:pt x="614" y="350"/>
                </a:cubicBezTo>
                <a:cubicBezTo>
                  <a:pt x="612" y="350"/>
                  <a:pt x="607" y="351"/>
                  <a:pt x="608" y="349"/>
                </a:cubicBezTo>
                <a:cubicBezTo>
                  <a:pt x="609" y="348"/>
                  <a:pt x="610" y="343"/>
                  <a:pt x="609" y="340"/>
                </a:cubicBezTo>
                <a:cubicBezTo>
                  <a:pt x="608" y="338"/>
                  <a:pt x="607" y="334"/>
                  <a:pt x="604" y="333"/>
                </a:cubicBezTo>
                <a:cubicBezTo>
                  <a:pt x="602" y="331"/>
                  <a:pt x="600" y="332"/>
                  <a:pt x="599" y="333"/>
                </a:cubicBezTo>
                <a:cubicBezTo>
                  <a:pt x="598" y="334"/>
                  <a:pt x="597" y="339"/>
                  <a:pt x="596" y="340"/>
                </a:cubicBezTo>
                <a:cubicBezTo>
                  <a:pt x="595" y="340"/>
                  <a:pt x="592" y="342"/>
                  <a:pt x="590" y="343"/>
                </a:cubicBezTo>
                <a:cubicBezTo>
                  <a:pt x="589" y="345"/>
                  <a:pt x="587" y="346"/>
                  <a:pt x="583" y="346"/>
                </a:cubicBezTo>
                <a:cubicBezTo>
                  <a:pt x="579" y="346"/>
                  <a:pt x="580" y="344"/>
                  <a:pt x="578" y="343"/>
                </a:cubicBezTo>
                <a:cubicBezTo>
                  <a:pt x="576" y="341"/>
                  <a:pt x="574" y="338"/>
                  <a:pt x="572" y="340"/>
                </a:cubicBezTo>
                <a:cubicBezTo>
                  <a:pt x="571" y="341"/>
                  <a:pt x="570" y="344"/>
                  <a:pt x="571" y="346"/>
                </a:cubicBezTo>
                <a:cubicBezTo>
                  <a:pt x="572" y="349"/>
                  <a:pt x="571" y="353"/>
                  <a:pt x="569" y="354"/>
                </a:cubicBezTo>
                <a:cubicBezTo>
                  <a:pt x="567" y="355"/>
                  <a:pt x="565" y="358"/>
                  <a:pt x="564" y="359"/>
                </a:cubicBezTo>
                <a:cubicBezTo>
                  <a:pt x="564" y="360"/>
                  <a:pt x="561" y="363"/>
                  <a:pt x="558" y="363"/>
                </a:cubicBezTo>
                <a:cubicBezTo>
                  <a:pt x="555" y="363"/>
                  <a:pt x="554" y="364"/>
                  <a:pt x="552" y="365"/>
                </a:cubicBezTo>
                <a:cubicBezTo>
                  <a:pt x="550" y="366"/>
                  <a:pt x="547" y="363"/>
                  <a:pt x="545" y="363"/>
                </a:cubicBezTo>
                <a:cubicBezTo>
                  <a:pt x="542" y="362"/>
                  <a:pt x="539" y="361"/>
                  <a:pt x="537" y="358"/>
                </a:cubicBezTo>
                <a:cubicBezTo>
                  <a:pt x="534" y="356"/>
                  <a:pt x="530" y="344"/>
                  <a:pt x="530" y="341"/>
                </a:cubicBezTo>
                <a:cubicBezTo>
                  <a:pt x="529" y="338"/>
                  <a:pt x="528" y="334"/>
                  <a:pt x="529" y="331"/>
                </a:cubicBezTo>
                <a:cubicBezTo>
                  <a:pt x="529" y="329"/>
                  <a:pt x="527" y="327"/>
                  <a:pt x="528" y="323"/>
                </a:cubicBezTo>
                <a:cubicBezTo>
                  <a:pt x="528" y="320"/>
                  <a:pt x="527" y="319"/>
                  <a:pt x="526" y="317"/>
                </a:cubicBezTo>
                <a:cubicBezTo>
                  <a:pt x="525" y="314"/>
                  <a:pt x="525" y="313"/>
                  <a:pt x="522" y="311"/>
                </a:cubicBezTo>
                <a:cubicBezTo>
                  <a:pt x="519" y="310"/>
                  <a:pt x="518" y="306"/>
                  <a:pt x="517" y="304"/>
                </a:cubicBezTo>
                <a:cubicBezTo>
                  <a:pt x="517" y="302"/>
                  <a:pt x="513" y="299"/>
                  <a:pt x="513" y="296"/>
                </a:cubicBezTo>
                <a:cubicBezTo>
                  <a:pt x="513" y="294"/>
                  <a:pt x="511" y="289"/>
                  <a:pt x="512" y="288"/>
                </a:cubicBezTo>
                <a:cubicBezTo>
                  <a:pt x="513" y="286"/>
                  <a:pt x="514" y="282"/>
                  <a:pt x="515" y="279"/>
                </a:cubicBezTo>
                <a:cubicBezTo>
                  <a:pt x="515" y="276"/>
                  <a:pt x="517" y="274"/>
                  <a:pt x="518" y="272"/>
                </a:cubicBezTo>
                <a:cubicBezTo>
                  <a:pt x="519" y="270"/>
                  <a:pt x="522" y="261"/>
                  <a:pt x="520" y="260"/>
                </a:cubicBezTo>
                <a:cubicBezTo>
                  <a:pt x="519" y="259"/>
                  <a:pt x="515" y="259"/>
                  <a:pt x="515" y="256"/>
                </a:cubicBezTo>
                <a:cubicBezTo>
                  <a:pt x="515" y="253"/>
                  <a:pt x="511" y="252"/>
                  <a:pt x="511" y="249"/>
                </a:cubicBezTo>
                <a:cubicBezTo>
                  <a:pt x="511" y="247"/>
                  <a:pt x="511" y="244"/>
                  <a:pt x="511" y="241"/>
                </a:cubicBezTo>
                <a:cubicBezTo>
                  <a:pt x="511" y="238"/>
                  <a:pt x="511" y="237"/>
                  <a:pt x="511" y="232"/>
                </a:cubicBezTo>
                <a:cubicBezTo>
                  <a:pt x="511" y="227"/>
                  <a:pt x="510" y="216"/>
                  <a:pt x="510" y="215"/>
                </a:cubicBezTo>
                <a:cubicBezTo>
                  <a:pt x="510" y="214"/>
                  <a:pt x="514" y="205"/>
                  <a:pt x="513" y="205"/>
                </a:cubicBezTo>
                <a:cubicBezTo>
                  <a:pt x="511" y="205"/>
                  <a:pt x="509" y="207"/>
                  <a:pt x="506" y="206"/>
                </a:cubicBezTo>
                <a:cubicBezTo>
                  <a:pt x="503" y="205"/>
                  <a:pt x="502" y="208"/>
                  <a:pt x="500" y="208"/>
                </a:cubicBezTo>
                <a:cubicBezTo>
                  <a:pt x="498" y="208"/>
                  <a:pt x="494" y="211"/>
                  <a:pt x="496" y="208"/>
                </a:cubicBezTo>
                <a:cubicBezTo>
                  <a:pt x="497" y="205"/>
                  <a:pt x="496" y="197"/>
                  <a:pt x="497" y="196"/>
                </a:cubicBezTo>
                <a:cubicBezTo>
                  <a:pt x="499" y="194"/>
                  <a:pt x="500" y="191"/>
                  <a:pt x="502" y="189"/>
                </a:cubicBezTo>
                <a:cubicBezTo>
                  <a:pt x="503" y="186"/>
                  <a:pt x="505" y="184"/>
                  <a:pt x="503" y="182"/>
                </a:cubicBezTo>
                <a:cubicBezTo>
                  <a:pt x="502" y="181"/>
                  <a:pt x="501" y="177"/>
                  <a:pt x="498" y="178"/>
                </a:cubicBezTo>
                <a:cubicBezTo>
                  <a:pt x="495" y="178"/>
                  <a:pt x="493" y="180"/>
                  <a:pt x="491" y="177"/>
                </a:cubicBezTo>
                <a:cubicBezTo>
                  <a:pt x="489" y="175"/>
                  <a:pt x="488" y="175"/>
                  <a:pt x="489" y="172"/>
                </a:cubicBezTo>
                <a:cubicBezTo>
                  <a:pt x="490" y="169"/>
                  <a:pt x="493" y="165"/>
                  <a:pt x="490" y="163"/>
                </a:cubicBezTo>
                <a:cubicBezTo>
                  <a:pt x="487" y="161"/>
                  <a:pt x="485" y="158"/>
                  <a:pt x="482" y="157"/>
                </a:cubicBezTo>
                <a:cubicBezTo>
                  <a:pt x="480" y="156"/>
                  <a:pt x="479" y="157"/>
                  <a:pt x="476" y="158"/>
                </a:cubicBezTo>
                <a:cubicBezTo>
                  <a:pt x="474" y="158"/>
                  <a:pt x="469" y="160"/>
                  <a:pt x="469" y="158"/>
                </a:cubicBezTo>
                <a:cubicBezTo>
                  <a:pt x="469" y="157"/>
                  <a:pt x="470" y="147"/>
                  <a:pt x="471" y="144"/>
                </a:cubicBezTo>
                <a:cubicBezTo>
                  <a:pt x="471" y="141"/>
                  <a:pt x="472" y="140"/>
                  <a:pt x="474" y="137"/>
                </a:cubicBezTo>
                <a:cubicBezTo>
                  <a:pt x="476" y="135"/>
                  <a:pt x="476" y="130"/>
                  <a:pt x="478" y="129"/>
                </a:cubicBezTo>
                <a:cubicBezTo>
                  <a:pt x="480" y="129"/>
                  <a:pt x="481" y="126"/>
                  <a:pt x="484" y="125"/>
                </a:cubicBezTo>
                <a:cubicBezTo>
                  <a:pt x="486" y="124"/>
                  <a:pt x="482" y="121"/>
                  <a:pt x="479" y="120"/>
                </a:cubicBezTo>
                <a:cubicBezTo>
                  <a:pt x="477" y="119"/>
                  <a:pt x="476" y="115"/>
                  <a:pt x="472" y="115"/>
                </a:cubicBezTo>
                <a:cubicBezTo>
                  <a:pt x="469" y="115"/>
                  <a:pt x="467" y="118"/>
                  <a:pt x="465" y="119"/>
                </a:cubicBezTo>
                <a:cubicBezTo>
                  <a:pt x="463" y="120"/>
                  <a:pt x="456" y="118"/>
                  <a:pt x="456" y="118"/>
                </a:cubicBezTo>
                <a:cubicBezTo>
                  <a:pt x="455" y="117"/>
                  <a:pt x="452" y="110"/>
                  <a:pt x="451" y="109"/>
                </a:cubicBezTo>
                <a:cubicBezTo>
                  <a:pt x="449" y="107"/>
                  <a:pt x="449" y="102"/>
                  <a:pt x="450" y="98"/>
                </a:cubicBezTo>
                <a:cubicBezTo>
                  <a:pt x="451" y="94"/>
                  <a:pt x="451" y="90"/>
                  <a:pt x="450" y="87"/>
                </a:cubicBezTo>
                <a:cubicBezTo>
                  <a:pt x="448" y="84"/>
                  <a:pt x="446" y="82"/>
                  <a:pt x="446" y="80"/>
                </a:cubicBezTo>
                <a:cubicBezTo>
                  <a:pt x="446" y="78"/>
                  <a:pt x="445" y="75"/>
                  <a:pt x="448" y="74"/>
                </a:cubicBezTo>
                <a:cubicBezTo>
                  <a:pt x="450" y="73"/>
                  <a:pt x="452" y="70"/>
                  <a:pt x="451" y="68"/>
                </a:cubicBezTo>
                <a:cubicBezTo>
                  <a:pt x="451" y="66"/>
                  <a:pt x="451" y="65"/>
                  <a:pt x="449" y="62"/>
                </a:cubicBezTo>
                <a:cubicBezTo>
                  <a:pt x="447" y="58"/>
                  <a:pt x="444" y="59"/>
                  <a:pt x="444" y="56"/>
                </a:cubicBezTo>
                <a:cubicBezTo>
                  <a:pt x="444" y="54"/>
                  <a:pt x="443" y="49"/>
                  <a:pt x="444" y="46"/>
                </a:cubicBezTo>
                <a:cubicBezTo>
                  <a:pt x="445" y="44"/>
                  <a:pt x="445" y="41"/>
                  <a:pt x="444" y="39"/>
                </a:cubicBezTo>
                <a:cubicBezTo>
                  <a:pt x="443" y="37"/>
                  <a:pt x="441" y="32"/>
                  <a:pt x="440" y="30"/>
                </a:cubicBezTo>
                <a:cubicBezTo>
                  <a:pt x="439" y="29"/>
                  <a:pt x="435" y="26"/>
                  <a:pt x="434" y="28"/>
                </a:cubicBezTo>
                <a:cubicBezTo>
                  <a:pt x="432" y="30"/>
                  <a:pt x="430" y="30"/>
                  <a:pt x="430" y="29"/>
                </a:cubicBezTo>
                <a:cubicBezTo>
                  <a:pt x="430" y="27"/>
                  <a:pt x="430" y="21"/>
                  <a:pt x="427" y="20"/>
                </a:cubicBezTo>
                <a:cubicBezTo>
                  <a:pt x="424" y="19"/>
                  <a:pt x="424" y="22"/>
                  <a:pt x="422" y="24"/>
                </a:cubicBezTo>
                <a:cubicBezTo>
                  <a:pt x="420" y="25"/>
                  <a:pt x="416" y="27"/>
                  <a:pt x="416" y="26"/>
                </a:cubicBezTo>
                <a:cubicBezTo>
                  <a:pt x="415" y="24"/>
                  <a:pt x="415" y="19"/>
                  <a:pt x="417" y="18"/>
                </a:cubicBezTo>
                <a:cubicBezTo>
                  <a:pt x="419" y="17"/>
                  <a:pt x="423" y="15"/>
                  <a:pt x="425" y="13"/>
                </a:cubicBezTo>
                <a:cubicBezTo>
                  <a:pt x="426" y="12"/>
                  <a:pt x="431" y="10"/>
                  <a:pt x="429" y="9"/>
                </a:cubicBezTo>
                <a:cubicBezTo>
                  <a:pt x="427" y="8"/>
                  <a:pt x="425" y="7"/>
                  <a:pt x="423" y="6"/>
                </a:cubicBezTo>
                <a:cubicBezTo>
                  <a:pt x="422" y="5"/>
                  <a:pt x="421" y="0"/>
                  <a:pt x="418" y="2"/>
                </a:cubicBezTo>
                <a:cubicBezTo>
                  <a:pt x="414" y="4"/>
                  <a:pt x="413" y="6"/>
                  <a:pt x="411" y="6"/>
                </a:cubicBezTo>
                <a:cubicBezTo>
                  <a:pt x="409" y="5"/>
                  <a:pt x="408" y="7"/>
                  <a:pt x="408" y="10"/>
                </a:cubicBezTo>
                <a:cubicBezTo>
                  <a:pt x="408" y="12"/>
                  <a:pt x="408" y="15"/>
                  <a:pt x="405" y="18"/>
                </a:cubicBezTo>
                <a:cubicBezTo>
                  <a:pt x="402" y="20"/>
                  <a:pt x="400" y="22"/>
                  <a:pt x="397" y="23"/>
                </a:cubicBezTo>
                <a:cubicBezTo>
                  <a:pt x="394" y="24"/>
                  <a:pt x="393" y="25"/>
                  <a:pt x="390" y="25"/>
                </a:cubicBezTo>
                <a:cubicBezTo>
                  <a:pt x="387" y="25"/>
                  <a:pt x="382" y="26"/>
                  <a:pt x="383" y="27"/>
                </a:cubicBezTo>
                <a:cubicBezTo>
                  <a:pt x="384" y="29"/>
                  <a:pt x="383" y="31"/>
                  <a:pt x="385" y="34"/>
                </a:cubicBezTo>
                <a:cubicBezTo>
                  <a:pt x="386" y="38"/>
                  <a:pt x="388" y="41"/>
                  <a:pt x="386" y="44"/>
                </a:cubicBezTo>
                <a:cubicBezTo>
                  <a:pt x="385" y="47"/>
                  <a:pt x="386" y="48"/>
                  <a:pt x="384" y="52"/>
                </a:cubicBezTo>
                <a:cubicBezTo>
                  <a:pt x="382" y="55"/>
                  <a:pt x="380" y="56"/>
                  <a:pt x="381" y="58"/>
                </a:cubicBezTo>
                <a:cubicBezTo>
                  <a:pt x="382" y="59"/>
                  <a:pt x="382" y="62"/>
                  <a:pt x="382" y="66"/>
                </a:cubicBezTo>
                <a:cubicBezTo>
                  <a:pt x="381" y="69"/>
                  <a:pt x="379" y="75"/>
                  <a:pt x="379" y="77"/>
                </a:cubicBezTo>
                <a:cubicBezTo>
                  <a:pt x="378" y="79"/>
                  <a:pt x="377" y="80"/>
                  <a:pt x="375" y="85"/>
                </a:cubicBezTo>
                <a:cubicBezTo>
                  <a:pt x="373" y="91"/>
                  <a:pt x="370" y="95"/>
                  <a:pt x="371" y="99"/>
                </a:cubicBezTo>
                <a:cubicBezTo>
                  <a:pt x="371" y="103"/>
                  <a:pt x="372" y="103"/>
                  <a:pt x="369" y="107"/>
                </a:cubicBezTo>
                <a:cubicBezTo>
                  <a:pt x="367" y="111"/>
                  <a:pt x="368" y="110"/>
                  <a:pt x="367" y="112"/>
                </a:cubicBezTo>
                <a:cubicBezTo>
                  <a:pt x="365" y="115"/>
                  <a:pt x="365" y="118"/>
                  <a:pt x="365" y="120"/>
                </a:cubicBezTo>
                <a:cubicBezTo>
                  <a:pt x="365" y="122"/>
                  <a:pt x="368" y="121"/>
                  <a:pt x="369" y="123"/>
                </a:cubicBezTo>
                <a:cubicBezTo>
                  <a:pt x="371" y="126"/>
                  <a:pt x="369" y="125"/>
                  <a:pt x="371" y="128"/>
                </a:cubicBezTo>
                <a:cubicBezTo>
                  <a:pt x="374" y="131"/>
                  <a:pt x="376" y="135"/>
                  <a:pt x="373" y="133"/>
                </a:cubicBezTo>
                <a:cubicBezTo>
                  <a:pt x="370" y="132"/>
                  <a:pt x="366" y="128"/>
                  <a:pt x="365" y="131"/>
                </a:cubicBezTo>
                <a:cubicBezTo>
                  <a:pt x="363" y="133"/>
                  <a:pt x="362" y="140"/>
                  <a:pt x="361" y="135"/>
                </a:cubicBezTo>
                <a:cubicBezTo>
                  <a:pt x="361" y="130"/>
                  <a:pt x="362" y="126"/>
                  <a:pt x="359" y="125"/>
                </a:cubicBezTo>
                <a:cubicBezTo>
                  <a:pt x="356" y="124"/>
                  <a:pt x="353" y="127"/>
                  <a:pt x="352" y="129"/>
                </a:cubicBezTo>
                <a:cubicBezTo>
                  <a:pt x="351" y="130"/>
                  <a:pt x="349" y="134"/>
                  <a:pt x="349" y="136"/>
                </a:cubicBezTo>
                <a:cubicBezTo>
                  <a:pt x="349" y="138"/>
                  <a:pt x="348" y="141"/>
                  <a:pt x="349" y="142"/>
                </a:cubicBezTo>
                <a:cubicBezTo>
                  <a:pt x="350" y="142"/>
                  <a:pt x="348" y="146"/>
                  <a:pt x="351" y="147"/>
                </a:cubicBezTo>
                <a:cubicBezTo>
                  <a:pt x="353" y="148"/>
                  <a:pt x="356" y="149"/>
                  <a:pt x="354" y="150"/>
                </a:cubicBezTo>
                <a:cubicBezTo>
                  <a:pt x="351" y="151"/>
                  <a:pt x="346" y="148"/>
                  <a:pt x="345" y="150"/>
                </a:cubicBezTo>
                <a:cubicBezTo>
                  <a:pt x="343" y="152"/>
                  <a:pt x="344" y="156"/>
                  <a:pt x="342" y="158"/>
                </a:cubicBezTo>
                <a:cubicBezTo>
                  <a:pt x="341" y="160"/>
                  <a:pt x="342" y="160"/>
                  <a:pt x="340" y="162"/>
                </a:cubicBezTo>
                <a:cubicBezTo>
                  <a:pt x="338" y="164"/>
                  <a:pt x="337" y="167"/>
                  <a:pt x="337" y="168"/>
                </a:cubicBezTo>
                <a:cubicBezTo>
                  <a:pt x="337" y="169"/>
                  <a:pt x="343" y="168"/>
                  <a:pt x="344" y="169"/>
                </a:cubicBezTo>
                <a:cubicBezTo>
                  <a:pt x="345" y="169"/>
                  <a:pt x="347" y="172"/>
                  <a:pt x="345" y="175"/>
                </a:cubicBezTo>
                <a:cubicBezTo>
                  <a:pt x="344" y="178"/>
                  <a:pt x="348" y="180"/>
                  <a:pt x="349" y="181"/>
                </a:cubicBezTo>
                <a:cubicBezTo>
                  <a:pt x="351" y="182"/>
                  <a:pt x="354" y="186"/>
                  <a:pt x="357" y="184"/>
                </a:cubicBezTo>
                <a:cubicBezTo>
                  <a:pt x="360" y="182"/>
                  <a:pt x="362" y="180"/>
                  <a:pt x="364" y="180"/>
                </a:cubicBezTo>
                <a:cubicBezTo>
                  <a:pt x="367" y="181"/>
                  <a:pt x="375" y="180"/>
                  <a:pt x="369" y="182"/>
                </a:cubicBezTo>
                <a:cubicBezTo>
                  <a:pt x="364" y="184"/>
                  <a:pt x="359" y="185"/>
                  <a:pt x="359" y="187"/>
                </a:cubicBezTo>
                <a:cubicBezTo>
                  <a:pt x="359" y="189"/>
                  <a:pt x="359" y="191"/>
                  <a:pt x="361" y="192"/>
                </a:cubicBezTo>
                <a:cubicBezTo>
                  <a:pt x="363" y="192"/>
                  <a:pt x="371" y="192"/>
                  <a:pt x="368" y="195"/>
                </a:cubicBezTo>
                <a:cubicBezTo>
                  <a:pt x="364" y="198"/>
                  <a:pt x="362" y="195"/>
                  <a:pt x="363" y="200"/>
                </a:cubicBezTo>
                <a:cubicBezTo>
                  <a:pt x="364" y="204"/>
                  <a:pt x="364" y="210"/>
                  <a:pt x="362" y="209"/>
                </a:cubicBezTo>
                <a:cubicBezTo>
                  <a:pt x="360" y="207"/>
                  <a:pt x="357" y="205"/>
                  <a:pt x="358" y="202"/>
                </a:cubicBezTo>
                <a:cubicBezTo>
                  <a:pt x="359" y="200"/>
                  <a:pt x="360" y="196"/>
                  <a:pt x="357" y="195"/>
                </a:cubicBezTo>
                <a:cubicBezTo>
                  <a:pt x="354" y="193"/>
                  <a:pt x="352" y="192"/>
                  <a:pt x="351" y="193"/>
                </a:cubicBezTo>
                <a:cubicBezTo>
                  <a:pt x="350" y="195"/>
                  <a:pt x="351" y="196"/>
                  <a:pt x="350" y="200"/>
                </a:cubicBezTo>
                <a:cubicBezTo>
                  <a:pt x="349" y="203"/>
                  <a:pt x="348" y="205"/>
                  <a:pt x="347" y="207"/>
                </a:cubicBezTo>
                <a:cubicBezTo>
                  <a:pt x="346" y="209"/>
                  <a:pt x="342" y="208"/>
                  <a:pt x="340" y="210"/>
                </a:cubicBezTo>
                <a:cubicBezTo>
                  <a:pt x="339" y="212"/>
                  <a:pt x="335" y="212"/>
                  <a:pt x="334" y="214"/>
                </a:cubicBezTo>
                <a:cubicBezTo>
                  <a:pt x="333" y="216"/>
                  <a:pt x="330" y="220"/>
                  <a:pt x="332" y="221"/>
                </a:cubicBezTo>
                <a:cubicBezTo>
                  <a:pt x="334" y="223"/>
                  <a:pt x="336" y="227"/>
                  <a:pt x="336" y="229"/>
                </a:cubicBezTo>
                <a:cubicBezTo>
                  <a:pt x="335" y="232"/>
                  <a:pt x="333" y="235"/>
                  <a:pt x="335" y="236"/>
                </a:cubicBezTo>
                <a:cubicBezTo>
                  <a:pt x="338" y="237"/>
                  <a:pt x="340" y="240"/>
                  <a:pt x="341" y="241"/>
                </a:cubicBezTo>
                <a:cubicBezTo>
                  <a:pt x="342" y="243"/>
                  <a:pt x="342" y="243"/>
                  <a:pt x="341" y="246"/>
                </a:cubicBezTo>
                <a:cubicBezTo>
                  <a:pt x="339" y="250"/>
                  <a:pt x="339" y="251"/>
                  <a:pt x="337" y="254"/>
                </a:cubicBezTo>
                <a:cubicBezTo>
                  <a:pt x="335" y="258"/>
                  <a:pt x="332" y="262"/>
                  <a:pt x="331" y="265"/>
                </a:cubicBezTo>
                <a:cubicBezTo>
                  <a:pt x="329" y="269"/>
                  <a:pt x="333" y="268"/>
                  <a:pt x="329" y="273"/>
                </a:cubicBezTo>
                <a:cubicBezTo>
                  <a:pt x="325" y="278"/>
                  <a:pt x="324" y="283"/>
                  <a:pt x="324" y="285"/>
                </a:cubicBezTo>
                <a:cubicBezTo>
                  <a:pt x="324" y="287"/>
                  <a:pt x="323" y="288"/>
                  <a:pt x="323" y="292"/>
                </a:cubicBezTo>
                <a:cubicBezTo>
                  <a:pt x="322" y="295"/>
                  <a:pt x="322" y="296"/>
                  <a:pt x="322" y="300"/>
                </a:cubicBezTo>
                <a:cubicBezTo>
                  <a:pt x="322" y="305"/>
                  <a:pt x="321" y="305"/>
                  <a:pt x="322" y="309"/>
                </a:cubicBezTo>
                <a:cubicBezTo>
                  <a:pt x="322" y="312"/>
                  <a:pt x="322" y="313"/>
                  <a:pt x="323" y="316"/>
                </a:cubicBezTo>
                <a:cubicBezTo>
                  <a:pt x="325" y="319"/>
                  <a:pt x="331" y="321"/>
                  <a:pt x="333" y="326"/>
                </a:cubicBezTo>
                <a:cubicBezTo>
                  <a:pt x="335" y="330"/>
                  <a:pt x="336" y="330"/>
                  <a:pt x="334" y="334"/>
                </a:cubicBezTo>
                <a:cubicBezTo>
                  <a:pt x="333" y="339"/>
                  <a:pt x="333" y="342"/>
                  <a:pt x="331" y="345"/>
                </a:cubicBezTo>
                <a:cubicBezTo>
                  <a:pt x="329" y="347"/>
                  <a:pt x="326" y="352"/>
                  <a:pt x="325" y="354"/>
                </a:cubicBezTo>
                <a:cubicBezTo>
                  <a:pt x="325" y="357"/>
                  <a:pt x="325" y="361"/>
                  <a:pt x="326" y="366"/>
                </a:cubicBezTo>
                <a:cubicBezTo>
                  <a:pt x="327" y="370"/>
                  <a:pt x="328" y="374"/>
                  <a:pt x="328" y="377"/>
                </a:cubicBezTo>
                <a:cubicBezTo>
                  <a:pt x="328" y="381"/>
                  <a:pt x="330" y="388"/>
                  <a:pt x="331" y="391"/>
                </a:cubicBezTo>
                <a:cubicBezTo>
                  <a:pt x="331" y="394"/>
                  <a:pt x="332" y="399"/>
                  <a:pt x="334" y="400"/>
                </a:cubicBezTo>
                <a:cubicBezTo>
                  <a:pt x="336" y="402"/>
                  <a:pt x="337" y="405"/>
                  <a:pt x="337" y="407"/>
                </a:cubicBezTo>
                <a:cubicBezTo>
                  <a:pt x="338" y="410"/>
                  <a:pt x="339" y="411"/>
                  <a:pt x="338" y="415"/>
                </a:cubicBezTo>
                <a:cubicBezTo>
                  <a:pt x="338" y="419"/>
                  <a:pt x="337" y="423"/>
                  <a:pt x="336" y="425"/>
                </a:cubicBezTo>
                <a:cubicBezTo>
                  <a:pt x="335" y="427"/>
                  <a:pt x="333" y="433"/>
                  <a:pt x="331" y="437"/>
                </a:cubicBezTo>
                <a:cubicBezTo>
                  <a:pt x="328" y="441"/>
                  <a:pt x="330" y="441"/>
                  <a:pt x="328" y="448"/>
                </a:cubicBezTo>
                <a:cubicBezTo>
                  <a:pt x="325" y="456"/>
                  <a:pt x="325" y="455"/>
                  <a:pt x="323" y="462"/>
                </a:cubicBezTo>
                <a:cubicBezTo>
                  <a:pt x="321" y="470"/>
                  <a:pt x="319" y="471"/>
                  <a:pt x="319" y="474"/>
                </a:cubicBezTo>
                <a:cubicBezTo>
                  <a:pt x="319" y="477"/>
                  <a:pt x="318" y="480"/>
                  <a:pt x="317" y="484"/>
                </a:cubicBezTo>
                <a:cubicBezTo>
                  <a:pt x="316" y="488"/>
                  <a:pt x="315" y="492"/>
                  <a:pt x="315" y="495"/>
                </a:cubicBezTo>
                <a:cubicBezTo>
                  <a:pt x="315" y="498"/>
                  <a:pt x="317" y="500"/>
                  <a:pt x="315" y="500"/>
                </a:cubicBezTo>
                <a:cubicBezTo>
                  <a:pt x="313" y="500"/>
                  <a:pt x="311" y="502"/>
                  <a:pt x="312" y="504"/>
                </a:cubicBezTo>
                <a:cubicBezTo>
                  <a:pt x="313" y="506"/>
                  <a:pt x="316" y="508"/>
                  <a:pt x="316" y="510"/>
                </a:cubicBezTo>
                <a:cubicBezTo>
                  <a:pt x="317" y="513"/>
                  <a:pt x="316" y="517"/>
                  <a:pt x="316" y="517"/>
                </a:cubicBezTo>
                <a:cubicBezTo>
                  <a:pt x="316" y="517"/>
                  <a:pt x="313" y="522"/>
                  <a:pt x="311" y="528"/>
                </a:cubicBezTo>
                <a:cubicBezTo>
                  <a:pt x="308" y="533"/>
                  <a:pt x="311" y="534"/>
                  <a:pt x="308" y="538"/>
                </a:cubicBezTo>
                <a:cubicBezTo>
                  <a:pt x="305" y="543"/>
                  <a:pt x="302" y="544"/>
                  <a:pt x="303" y="547"/>
                </a:cubicBezTo>
                <a:cubicBezTo>
                  <a:pt x="305" y="551"/>
                  <a:pt x="307" y="554"/>
                  <a:pt x="304" y="557"/>
                </a:cubicBezTo>
                <a:cubicBezTo>
                  <a:pt x="302" y="561"/>
                  <a:pt x="297" y="562"/>
                  <a:pt x="297" y="565"/>
                </a:cubicBezTo>
                <a:cubicBezTo>
                  <a:pt x="298" y="569"/>
                  <a:pt x="297" y="570"/>
                  <a:pt x="294" y="576"/>
                </a:cubicBezTo>
                <a:cubicBezTo>
                  <a:pt x="292" y="581"/>
                  <a:pt x="293" y="584"/>
                  <a:pt x="288" y="585"/>
                </a:cubicBezTo>
                <a:cubicBezTo>
                  <a:pt x="284" y="586"/>
                  <a:pt x="282" y="585"/>
                  <a:pt x="282" y="589"/>
                </a:cubicBezTo>
                <a:cubicBezTo>
                  <a:pt x="282" y="593"/>
                  <a:pt x="282" y="596"/>
                  <a:pt x="279" y="599"/>
                </a:cubicBezTo>
                <a:cubicBezTo>
                  <a:pt x="276" y="603"/>
                  <a:pt x="274" y="603"/>
                  <a:pt x="272" y="605"/>
                </a:cubicBezTo>
                <a:cubicBezTo>
                  <a:pt x="271" y="606"/>
                  <a:pt x="270" y="609"/>
                  <a:pt x="271" y="611"/>
                </a:cubicBezTo>
                <a:cubicBezTo>
                  <a:pt x="273" y="613"/>
                  <a:pt x="274" y="611"/>
                  <a:pt x="272" y="618"/>
                </a:cubicBezTo>
                <a:cubicBezTo>
                  <a:pt x="269" y="625"/>
                  <a:pt x="268" y="629"/>
                  <a:pt x="267" y="633"/>
                </a:cubicBezTo>
                <a:cubicBezTo>
                  <a:pt x="265" y="637"/>
                  <a:pt x="265" y="637"/>
                  <a:pt x="265" y="641"/>
                </a:cubicBezTo>
                <a:cubicBezTo>
                  <a:pt x="265" y="645"/>
                  <a:pt x="265" y="645"/>
                  <a:pt x="263" y="647"/>
                </a:cubicBezTo>
                <a:cubicBezTo>
                  <a:pt x="260" y="649"/>
                  <a:pt x="254" y="646"/>
                  <a:pt x="254" y="650"/>
                </a:cubicBezTo>
                <a:cubicBezTo>
                  <a:pt x="253" y="654"/>
                  <a:pt x="251" y="656"/>
                  <a:pt x="249" y="656"/>
                </a:cubicBezTo>
                <a:cubicBezTo>
                  <a:pt x="246" y="657"/>
                  <a:pt x="245" y="659"/>
                  <a:pt x="241" y="661"/>
                </a:cubicBezTo>
                <a:cubicBezTo>
                  <a:pt x="237" y="664"/>
                  <a:pt x="238" y="663"/>
                  <a:pt x="233" y="665"/>
                </a:cubicBezTo>
                <a:cubicBezTo>
                  <a:pt x="227" y="667"/>
                  <a:pt x="227" y="667"/>
                  <a:pt x="222" y="669"/>
                </a:cubicBezTo>
                <a:cubicBezTo>
                  <a:pt x="217" y="671"/>
                  <a:pt x="218" y="671"/>
                  <a:pt x="211" y="672"/>
                </a:cubicBezTo>
                <a:cubicBezTo>
                  <a:pt x="205" y="673"/>
                  <a:pt x="206" y="673"/>
                  <a:pt x="198" y="673"/>
                </a:cubicBezTo>
                <a:cubicBezTo>
                  <a:pt x="191" y="674"/>
                  <a:pt x="189" y="674"/>
                  <a:pt x="186" y="673"/>
                </a:cubicBezTo>
                <a:cubicBezTo>
                  <a:pt x="182" y="672"/>
                  <a:pt x="183" y="674"/>
                  <a:pt x="182" y="671"/>
                </a:cubicBezTo>
                <a:cubicBezTo>
                  <a:pt x="181" y="668"/>
                  <a:pt x="183" y="666"/>
                  <a:pt x="177" y="664"/>
                </a:cubicBezTo>
                <a:cubicBezTo>
                  <a:pt x="171" y="661"/>
                  <a:pt x="169" y="661"/>
                  <a:pt x="166" y="659"/>
                </a:cubicBezTo>
                <a:cubicBezTo>
                  <a:pt x="163" y="657"/>
                  <a:pt x="161" y="657"/>
                  <a:pt x="158" y="657"/>
                </a:cubicBezTo>
                <a:cubicBezTo>
                  <a:pt x="154" y="657"/>
                  <a:pt x="150" y="658"/>
                  <a:pt x="149" y="656"/>
                </a:cubicBezTo>
                <a:cubicBezTo>
                  <a:pt x="149" y="654"/>
                  <a:pt x="135" y="640"/>
                  <a:pt x="131" y="640"/>
                </a:cubicBezTo>
                <a:cubicBezTo>
                  <a:pt x="128" y="640"/>
                  <a:pt x="121" y="640"/>
                  <a:pt x="119" y="639"/>
                </a:cubicBezTo>
                <a:cubicBezTo>
                  <a:pt x="117" y="638"/>
                  <a:pt x="110" y="632"/>
                  <a:pt x="108" y="628"/>
                </a:cubicBezTo>
                <a:cubicBezTo>
                  <a:pt x="106" y="624"/>
                  <a:pt x="104" y="620"/>
                  <a:pt x="105" y="617"/>
                </a:cubicBezTo>
                <a:cubicBezTo>
                  <a:pt x="105" y="614"/>
                  <a:pt x="106" y="610"/>
                  <a:pt x="106" y="607"/>
                </a:cubicBezTo>
                <a:cubicBezTo>
                  <a:pt x="105" y="604"/>
                  <a:pt x="100" y="605"/>
                  <a:pt x="99" y="602"/>
                </a:cubicBezTo>
                <a:cubicBezTo>
                  <a:pt x="98" y="599"/>
                  <a:pt x="99" y="595"/>
                  <a:pt x="95" y="594"/>
                </a:cubicBezTo>
                <a:cubicBezTo>
                  <a:pt x="90" y="592"/>
                  <a:pt x="80" y="592"/>
                  <a:pt x="77" y="591"/>
                </a:cubicBezTo>
                <a:cubicBezTo>
                  <a:pt x="74" y="590"/>
                  <a:pt x="68" y="589"/>
                  <a:pt x="65" y="587"/>
                </a:cubicBezTo>
                <a:cubicBezTo>
                  <a:pt x="62" y="585"/>
                  <a:pt x="63" y="582"/>
                  <a:pt x="57" y="582"/>
                </a:cubicBezTo>
                <a:cubicBezTo>
                  <a:pt x="52" y="582"/>
                  <a:pt x="49" y="584"/>
                  <a:pt x="45" y="584"/>
                </a:cubicBezTo>
                <a:cubicBezTo>
                  <a:pt x="41" y="584"/>
                  <a:pt x="36" y="582"/>
                  <a:pt x="32" y="581"/>
                </a:cubicBezTo>
                <a:cubicBezTo>
                  <a:pt x="29" y="580"/>
                  <a:pt x="29" y="581"/>
                  <a:pt x="25" y="579"/>
                </a:cubicBezTo>
                <a:cubicBezTo>
                  <a:pt x="21" y="577"/>
                  <a:pt x="17" y="574"/>
                  <a:pt x="15" y="572"/>
                </a:cubicBezTo>
                <a:cubicBezTo>
                  <a:pt x="13" y="570"/>
                  <a:pt x="5" y="564"/>
                  <a:pt x="0" y="560"/>
                </a:cubicBezTo>
                <a:cubicBezTo>
                  <a:pt x="0" y="1501"/>
                  <a:pt x="0" y="1501"/>
                  <a:pt x="0" y="1501"/>
                </a:cubicBezTo>
                <a:cubicBezTo>
                  <a:pt x="277" y="1501"/>
                  <a:pt x="277" y="1501"/>
                  <a:pt x="277" y="1501"/>
                </a:cubicBezTo>
                <a:cubicBezTo>
                  <a:pt x="277" y="1815"/>
                  <a:pt x="277" y="1815"/>
                  <a:pt x="277" y="1815"/>
                </a:cubicBezTo>
                <a:cubicBezTo>
                  <a:pt x="401" y="1815"/>
                  <a:pt x="1012" y="1815"/>
                  <a:pt x="1016" y="1815"/>
                </a:cubicBezTo>
                <a:cubicBezTo>
                  <a:pt x="1020" y="1815"/>
                  <a:pt x="1018" y="1811"/>
                  <a:pt x="1020" y="1811"/>
                </a:cubicBezTo>
                <a:cubicBezTo>
                  <a:pt x="1022" y="1810"/>
                  <a:pt x="1026" y="1811"/>
                  <a:pt x="1026" y="1807"/>
                </a:cubicBezTo>
                <a:cubicBezTo>
                  <a:pt x="1026" y="1804"/>
                  <a:pt x="1025" y="1797"/>
                  <a:pt x="1026" y="1797"/>
                </a:cubicBezTo>
                <a:cubicBezTo>
                  <a:pt x="1028" y="1797"/>
                  <a:pt x="1033" y="1798"/>
                  <a:pt x="1034" y="1797"/>
                </a:cubicBezTo>
                <a:cubicBezTo>
                  <a:pt x="1035" y="1795"/>
                  <a:pt x="1038" y="1790"/>
                  <a:pt x="1040" y="1790"/>
                </a:cubicBezTo>
                <a:cubicBezTo>
                  <a:pt x="1042" y="1789"/>
                  <a:pt x="1050" y="1788"/>
                  <a:pt x="1051" y="1786"/>
                </a:cubicBezTo>
                <a:cubicBezTo>
                  <a:pt x="1051" y="1783"/>
                  <a:pt x="1053" y="1781"/>
                  <a:pt x="1056" y="1781"/>
                </a:cubicBezTo>
                <a:cubicBezTo>
                  <a:pt x="1058" y="1781"/>
                  <a:pt x="1061" y="1772"/>
                  <a:pt x="1063" y="1771"/>
                </a:cubicBezTo>
                <a:cubicBezTo>
                  <a:pt x="1064" y="1770"/>
                  <a:pt x="1071" y="1767"/>
                  <a:pt x="1073" y="1768"/>
                </a:cubicBezTo>
                <a:cubicBezTo>
                  <a:pt x="1075" y="1769"/>
                  <a:pt x="1075" y="1775"/>
                  <a:pt x="1078" y="1774"/>
                </a:cubicBezTo>
                <a:cubicBezTo>
                  <a:pt x="1080" y="1774"/>
                  <a:pt x="1084" y="1774"/>
                  <a:pt x="1086" y="1774"/>
                </a:cubicBezTo>
                <a:cubicBezTo>
                  <a:pt x="1088" y="1775"/>
                  <a:pt x="1094" y="1772"/>
                  <a:pt x="1099" y="1773"/>
                </a:cubicBezTo>
                <a:cubicBezTo>
                  <a:pt x="1104" y="1773"/>
                  <a:pt x="1109" y="1775"/>
                  <a:pt x="1113" y="1773"/>
                </a:cubicBezTo>
                <a:cubicBezTo>
                  <a:pt x="1117" y="1771"/>
                  <a:pt x="1119" y="1769"/>
                  <a:pt x="1124" y="1769"/>
                </a:cubicBezTo>
                <a:cubicBezTo>
                  <a:pt x="1129" y="1769"/>
                  <a:pt x="1135" y="1765"/>
                  <a:pt x="1138" y="1765"/>
                </a:cubicBezTo>
                <a:cubicBezTo>
                  <a:pt x="1140" y="1765"/>
                  <a:pt x="1144" y="1769"/>
                  <a:pt x="1146" y="1770"/>
                </a:cubicBezTo>
                <a:cubicBezTo>
                  <a:pt x="1147" y="1772"/>
                  <a:pt x="1153" y="1777"/>
                  <a:pt x="1156" y="1777"/>
                </a:cubicBezTo>
                <a:cubicBezTo>
                  <a:pt x="1159" y="1778"/>
                  <a:pt x="1166" y="1780"/>
                  <a:pt x="1170" y="1779"/>
                </a:cubicBezTo>
                <a:cubicBezTo>
                  <a:pt x="1173" y="1777"/>
                  <a:pt x="1181" y="1775"/>
                  <a:pt x="1184" y="1775"/>
                </a:cubicBezTo>
                <a:cubicBezTo>
                  <a:pt x="1187" y="1775"/>
                  <a:pt x="1189" y="1778"/>
                  <a:pt x="1193" y="1780"/>
                </a:cubicBezTo>
                <a:cubicBezTo>
                  <a:pt x="1197" y="1782"/>
                  <a:pt x="1201" y="1785"/>
                  <a:pt x="1204" y="1784"/>
                </a:cubicBezTo>
                <a:cubicBezTo>
                  <a:pt x="1206" y="1784"/>
                  <a:pt x="1209" y="1787"/>
                  <a:pt x="1208" y="1790"/>
                </a:cubicBezTo>
                <a:cubicBezTo>
                  <a:pt x="1208" y="1793"/>
                  <a:pt x="1208" y="1798"/>
                  <a:pt x="1210" y="1798"/>
                </a:cubicBezTo>
                <a:cubicBezTo>
                  <a:pt x="1212" y="1798"/>
                  <a:pt x="1215" y="1797"/>
                  <a:pt x="1219" y="1798"/>
                </a:cubicBezTo>
                <a:cubicBezTo>
                  <a:pt x="1223" y="1800"/>
                  <a:pt x="1226" y="1804"/>
                  <a:pt x="1229" y="1806"/>
                </a:cubicBezTo>
                <a:cubicBezTo>
                  <a:pt x="1232" y="1808"/>
                  <a:pt x="1232" y="1811"/>
                  <a:pt x="1232" y="1815"/>
                </a:cubicBezTo>
                <a:cubicBezTo>
                  <a:pt x="1232" y="1819"/>
                  <a:pt x="1231" y="1824"/>
                  <a:pt x="1234" y="1826"/>
                </a:cubicBezTo>
                <a:cubicBezTo>
                  <a:pt x="1236" y="1827"/>
                  <a:pt x="1236" y="1833"/>
                  <a:pt x="1238" y="1833"/>
                </a:cubicBezTo>
                <a:cubicBezTo>
                  <a:pt x="1240" y="1832"/>
                  <a:pt x="1243" y="1830"/>
                  <a:pt x="1244" y="1828"/>
                </a:cubicBezTo>
                <a:cubicBezTo>
                  <a:pt x="1246" y="1826"/>
                  <a:pt x="1253" y="1826"/>
                  <a:pt x="1253" y="1823"/>
                </a:cubicBezTo>
                <a:cubicBezTo>
                  <a:pt x="1252" y="1820"/>
                  <a:pt x="1252" y="1816"/>
                  <a:pt x="1253" y="1813"/>
                </a:cubicBezTo>
                <a:cubicBezTo>
                  <a:pt x="1255" y="1811"/>
                  <a:pt x="1255" y="1807"/>
                  <a:pt x="1259" y="1807"/>
                </a:cubicBezTo>
                <a:cubicBezTo>
                  <a:pt x="1262" y="1807"/>
                  <a:pt x="1264" y="1807"/>
                  <a:pt x="1265" y="1805"/>
                </a:cubicBezTo>
                <a:cubicBezTo>
                  <a:pt x="1267" y="1804"/>
                  <a:pt x="1267" y="1802"/>
                  <a:pt x="1270" y="1803"/>
                </a:cubicBezTo>
                <a:cubicBezTo>
                  <a:pt x="1273" y="1804"/>
                  <a:pt x="1274" y="1807"/>
                  <a:pt x="1275" y="1809"/>
                </a:cubicBezTo>
                <a:cubicBezTo>
                  <a:pt x="1276" y="1811"/>
                  <a:pt x="1280" y="1814"/>
                  <a:pt x="1281" y="1812"/>
                </a:cubicBezTo>
                <a:cubicBezTo>
                  <a:pt x="1282" y="1811"/>
                  <a:pt x="1282" y="1804"/>
                  <a:pt x="1284" y="1805"/>
                </a:cubicBezTo>
                <a:cubicBezTo>
                  <a:pt x="1286" y="1806"/>
                  <a:pt x="1288" y="1810"/>
                  <a:pt x="1290" y="1809"/>
                </a:cubicBezTo>
                <a:cubicBezTo>
                  <a:pt x="1292" y="1807"/>
                  <a:pt x="1295" y="1805"/>
                  <a:pt x="1297" y="1805"/>
                </a:cubicBezTo>
                <a:cubicBezTo>
                  <a:pt x="1300" y="1805"/>
                  <a:pt x="1297" y="1800"/>
                  <a:pt x="1299" y="1798"/>
                </a:cubicBezTo>
                <a:cubicBezTo>
                  <a:pt x="1302" y="1795"/>
                  <a:pt x="1300" y="1791"/>
                  <a:pt x="1301" y="1788"/>
                </a:cubicBezTo>
                <a:cubicBezTo>
                  <a:pt x="1302" y="1784"/>
                  <a:pt x="1305" y="1783"/>
                  <a:pt x="1302" y="1781"/>
                </a:cubicBezTo>
                <a:cubicBezTo>
                  <a:pt x="1300" y="1779"/>
                  <a:pt x="1298" y="1778"/>
                  <a:pt x="1297" y="1776"/>
                </a:cubicBezTo>
                <a:cubicBezTo>
                  <a:pt x="1296" y="1774"/>
                  <a:pt x="1297" y="1771"/>
                  <a:pt x="1294" y="1771"/>
                </a:cubicBezTo>
                <a:cubicBezTo>
                  <a:pt x="1291" y="1770"/>
                  <a:pt x="1291" y="1766"/>
                  <a:pt x="1293" y="1765"/>
                </a:cubicBezTo>
                <a:cubicBezTo>
                  <a:pt x="1296" y="1765"/>
                  <a:pt x="1300" y="1765"/>
                  <a:pt x="1301" y="1763"/>
                </a:cubicBezTo>
                <a:cubicBezTo>
                  <a:pt x="1302" y="1761"/>
                  <a:pt x="1303" y="1758"/>
                  <a:pt x="1304" y="1758"/>
                </a:cubicBezTo>
                <a:cubicBezTo>
                  <a:pt x="1306" y="1758"/>
                  <a:pt x="1312" y="1756"/>
                  <a:pt x="1314" y="1756"/>
                </a:cubicBezTo>
                <a:cubicBezTo>
                  <a:pt x="1316" y="1756"/>
                  <a:pt x="1318" y="1758"/>
                  <a:pt x="1319" y="1755"/>
                </a:cubicBezTo>
                <a:cubicBezTo>
                  <a:pt x="1320" y="1753"/>
                  <a:pt x="1322" y="1749"/>
                  <a:pt x="1324" y="1750"/>
                </a:cubicBezTo>
                <a:cubicBezTo>
                  <a:pt x="1326" y="1751"/>
                  <a:pt x="1329" y="1749"/>
                  <a:pt x="1331" y="1748"/>
                </a:cubicBezTo>
                <a:cubicBezTo>
                  <a:pt x="1333" y="1748"/>
                  <a:pt x="1334" y="1744"/>
                  <a:pt x="1335" y="1742"/>
                </a:cubicBezTo>
                <a:cubicBezTo>
                  <a:pt x="1337" y="1740"/>
                  <a:pt x="1340" y="1736"/>
                  <a:pt x="1342" y="1736"/>
                </a:cubicBezTo>
                <a:cubicBezTo>
                  <a:pt x="1344" y="1736"/>
                  <a:pt x="1344" y="1743"/>
                  <a:pt x="1346" y="1743"/>
                </a:cubicBezTo>
                <a:cubicBezTo>
                  <a:pt x="1347" y="1744"/>
                  <a:pt x="1350" y="1746"/>
                  <a:pt x="1351" y="1744"/>
                </a:cubicBezTo>
                <a:cubicBezTo>
                  <a:pt x="1352" y="1743"/>
                  <a:pt x="1353" y="1739"/>
                  <a:pt x="1355" y="1740"/>
                </a:cubicBezTo>
                <a:cubicBezTo>
                  <a:pt x="1358" y="1741"/>
                  <a:pt x="1362" y="1748"/>
                  <a:pt x="1366" y="1748"/>
                </a:cubicBezTo>
                <a:cubicBezTo>
                  <a:pt x="1371" y="1747"/>
                  <a:pt x="1373" y="1743"/>
                  <a:pt x="1375" y="1743"/>
                </a:cubicBezTo>
                <a:cubicBezTo>
                  <a:pt x="1377" y="1743"/>
                  <a:pt x="1383" y="1746"/>
                  <a:pt x="1387" y="1746"/>
                </a:cubicBezTo>
                <a:cubicBezTo>
                  <a:pt x="1390" y="1746"/>
                  <a:pt x="1395" y="1748"/>
                  <a:pt x="1398" y="1747"/>
                </a:cubicBezTo>
                <a:cubicBezTo>
                  <a:pt x="1401" y="1746"/>
                  <a:pt x="1401" y="1742"/>
                  <a:pt x="1404" y="1739"/>
                </a:cubicBezTo>
                <a:cubicBezTo>
                  <a:pt x="1407" y="1737"/>
                  <a:pt x="1408" y="1735"/>
                  <a:pt x="1411" y="1735"/>
                </a:cubicBezTo>
                <a:cubicBezTo>
                  <a:pt x="1414" y="1736"/>
                  <a:pt x="1419" y="1738"/>
                  <a:pt x="1422" y="1736"/>
                </a:cubicBezTo>
                <a:cubicBezTo>
                  <a:pt x="1425" y="1734"/>
                  <a:pt x="1423" y="1734"/>
                  <a:pt x="1428" y="1731"/>
                </a:cubicBezTo>
                <a:cubicBezTo>
                  <a:pt x="1433" y="1728"/>
                  <a:pt x="1429" y="1730"/>
                  <a:pt x="1434" y="1727"/>
                </a:cubicBezTo>
                <a:cubicBezTo>
                  <a:pt x="1435" y="1726"/>
                  <a:pt x="1436" y="1725"/>
                  <a:pt x="1438" y="1725"/>
                </a:cubicBezTo>
                <a:cubicBezTo>
                  <a:pt x="1436" y="1723"/>
                  <a:pt x="1435" y="1722"/>
                  <a:pt x="1434" y="1720"/>
                </a:cubicBezTo>
                <a:close/>
              </a:path>
            </a:pathLst>
          </a:custGeom>
          <a:solidFill>
            <a:schemeClr val="accent5"/>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p:nvPr/>
        </p:nvSpPr>
        <p:spPr>
          <a:xfrm>
            <a:off x="12596036" y="5447414"/>
            <a:ext cx="2289546" cy="1169551"/>
          </a:xfrm>
          <a:prstGeom prst="rect">
            <a:avLst/>
          </a:prstGeom>
        </p:spPr>
        <p:txBody>
          <a:bodyPr wrap="square">
            <a:spAutoFit/>
          </a:bodyPr>
          <a:lstStyle/>
          <a:p>
            <a:pPr algn="ctr"/>
            <a:r>
              <a:rPr lang="en-US" sz="7000" b="1" dirty="0" smtClean="0">
                <a:solidFill>
                  <a:schemeClr val="accent1"/>
                </a:solidFill>
              </a:rPr>
              <a:t>5M+</a:t>
            </a:r>
            <a:endParaRPr lang="en-US" sz="7000" b="1" dirty="0">
              <a:solidFill>
                <a:schemeClr val="accent1"/>
              </a:solidFill>
            </a:endParaRPr>
          </a:p>
        </p:txBody>
      </p:sp>
      <p:sp>
        <p:nvSpPr>
          <p:cNvPr id="13" name="Rectangle 12"/>
          <p:cNvSpPr/>
          <p:nvPr/>
        </p:nvSpPr>
        <p:spPr>
          <a:xfrm>
            <a:off x="19156115" y="4617174"/>
            <a:ext cx="2289546" cy="1169551"/>
          </a:xfrm>
          <a:prstGeom prst="rect">
            <a:avLst/>
          </a:prstGeom>
        </p:spPr>
        <p:txBody>
          <a:bodyPr wrap="square">
            <a:spAutoFit/>
          </a:bodyPr>
          <a:lstStyle/>
          <a:p>
            <a:pPr algn="ctr"/>
            <a:r>
              <a:rPr lang="en-US" sz="7000" b="1" dirty="0">
                <a:solidFill>
                  <a:schemeClr val="accent1"/>
                </a:solidFill>
              </a:rPr>
              <a:t>9</a:t>
            </a:r>
            <a:r>
              <a:rPr lang="en-US" sz="7000" b="1" dirty="0" smtClean="0">
                <a:solidFill>
                  <a:schemeClr val="accent1"/>
                </a:solidFill>
              </a:rPr>
              <a:t>M+</a:t>
            </a:r>
            <a:endParaRPr lang="en-US" sz="7000" b="1" dirty="0">
              <a:solidFill>
                <a:schemeClr val="accent1"/>
              </a:solidFill>
            </a:endParaRPr>
          </a:p>
        </p:txBody>
      </p:sp>
      <p:sp>
        <p:nvSpPr>
          <p:cNvPr id="14" name="Rectangle 13"/>
          <p:cNvSpPr/>
          <p:nvPr/>
        </p:nvSpPr>
        <p:spPr>
          <a:xfrm>
            <a:off x="16597423" y="6509865"/>
            <a:ext cx="2289546" cy="1169551"/>
          </a:xfrm>
          <a:prstGeom prst="rect">
            <a:avLst/>
          </a:prstGeom>
        </p:spPr>
        <p:txBody>
          <a:bodyPr wrap="square">
            <a:spAutoFit/>
          </a:bodyPr>
          <a:lstStyle/>
          <a:p>
            <a:pPr algn="ctr"/>
            <a:r>
              <a:rPr lang="en-US" sz="7000" b="1" dirty="0" smtClean="0">
                <a:solidFill>
                  <a:schemeClr val="accent1"/>
                </a:solidFill>
              </a:rPr>
              <a:t>7M+</a:t>
            </a:r>
            <a:endParaRPr lang="en-US" sz="7000" b="1" dirty="0">
              <a:solidFill>
                <a:schemeClr val="accent1"/>
              </a:solidFill>
            </a:endParaRPr>
          </a:p>
        </p:txBody>
      </p:sp>
    </p:spTree>
    <p:extLst>
      <p:ext uri="{BB962C8B-B14F-4D97-AF65-F5344CB8AC3E}">
        <p14:creationId xmlns:p14="http://schemas.microsoft.com/office/powerpoint/2010/main" val="390375959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953156" y="1046480"/>
            <a:ext cx="14483162" cy="1554272"/>
          </a:xfrm>
          <a:prstGeom prst="rect">
            <a:avLst/>
          </a:prstGeom>
        </p:spPr>
        <p:txBody>
          <a:bodyPr wrap="square">
            <a:spAutoFit/>
          </a:bodyPr>
          <a:lstStyle/>
          <a:p>
            <a:pPr algn="ctr"/>
            <a:r>
              <a:rPr lang="en-US" sz="9500" b="1" dirty="0">
                <a:solidFill>
                  <a:schemeClr val="accent2"/>
                </a:solidFill>
                <a:latin typeface="+mj-lt"/>
              </a:rPr>
              <a:t>Spain Map</a:t>
            </a:r>
          </a:p>
        </p:txBody>
      </p:sp>
      <p:sp>
        <p:nvSpPr>
          <p:cNvPr id="4" name="Rectangle 3"/>
          <p:cNvSpPr/>
          <p:nvPr/>
        </p:nvSpPr>
        <p:spPr>
          <a:xfrm>
            <a:off x="3279693" y="11531193"/>
            <a:ext cx="8862688" cy="861774"/>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tincidunt </a:t>
            </a:r>
            <a:r>
              <a:rPr lang="sv-SE" sz="2500" dirty="0" smtClean="0">
                <a:solidFill>
                  <a:schemeClr val="accent2">
                    <a:alpha val="60000"/>
                  </a:schemeClr>
                </a:solidFill>
              </a:rPr>
              <a:t>ut</a:t>
            </a:r>
            <a:endParaRPr lang="en-US" sz="2500" dirty="0">
              <a:solidFill>
                <a:schemeClr val="accent2">
                  <a:alpha val="60000"/>
                </a:schemeClr>
              </a:solidFill>
            </a:endParaRPr>
          </a:p>
        </p:txBody>
      </p:sp>
      <p:sp>
        <p:nvSpPr>
          <p:cNvPr id="5" name="Rectangle 4"/>
          <p:cNvSpPr/>
          <p:nvPr/>
        </p:nvSpPr>
        <p:spPr>
          <a:xfrm>
            <a:off x="4959640" y="2369919"/>
            <a:ext cx="14483162" cy="604333"/>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6" name="Rectangle 5"/>
          <p:cNvSpPr/>
          <p:nvPr/>
        </p:nvSpPr>
        <p:spPr>
          <a:xfrm>
            <a:off x="3279693" y="6158631"/>
            <a:ext cx="8862688" cy="784830"/>
          </a:xfrm>
          <a:prstGeom prst="rect">
            <a:avLst/>
          </a:prstGeom>
        </p:spPr>
        <p:txBody>
          <a:bodyPr wrap="square">
            <a:spAutoFit/>
          </a:bodyPr>
          <a:lstStyle/>
          <a:p>
            <a:r>
              <a:rPr lang="en-US" sz="4500" b="1" dirty="0">
                <a:solidFill>
                  <a:schemeClr val="accent2"/>
                </a:solidFill>
              </a:rPr>
              <a:t>Communication</a:t>
            </a:r>
          </a:p>
        </p:txBody>
      </p:sp>
      <p:sp>
        <p:nvSpPr>
          <p:cNvPr id="8" name="Rectangle 7"/>
          <p:cNvSpPr/>
          <p:nvPr/>
        </p:nvSpPr>
        <p:spPr>
          <a:xfrm>
            <a:off x="3279693" y="4869606"/>
            <a:ext cx="8862688" cy="861774"/>
          </a:xfrm>
          <a:prstGeom prst="rect">
            <a:avLst/>
          </a:prstGeom>
        </p:spPr>
        <p:txBody>
          <a:bodyPr wrap="square">
            <a:spAutoFit/>
          </a:bodyPr>
          <a:lstStyle/>
          <a:p>
            <a:r>
              <a:rPr lang="sv-SE" sz="2500" dirty="0">
                <a:solidFill>
                  <a:schemeClr val="accent2">
                    <a:alpha val="60000"/>
                  </a:schemeClr>
                </a:solidFill>
              </a:rPr>
              <a:t>Lorem ipsum dolor sit amet, consectetuer </a:t>
            </a:r>
            <a:endParaRPr lang="sv-SE" sz="2500" dirty="0" smtClean="0">
              <a:solidFill>
                <a:schemeClr val="accent2">
                  <a:alpha val="60000"/>
                </a:schemeClr>
              </a:solidFill>
            </a:endParaRPr>
          </a:p>
          <a:p>
            <a:r>
              <a:rPr lang="sv-SE" sz="2500" dirty="0" smtClean="0">
                <a:solidFill>
                  <a:schemeClr val="accent2">
                    <a:alpha val="60000"/>
                  </a:schemeClr>
                </a:solidFill>
              </a:rPr>
              <a:t>adipiscing </a:t>
            </a:r>
            <a:r>
              <a:rPr lang="sv-SE" sz="2500" dirty="0">
                <a:solidFill>
                  <a:schemeClr val="accent2">
                    <a:alpha val="60000"/>
                  </a:schemeClr>
                </a:solidFill>
              </a:rPr>
              <a:t>elit, sed diam nonummy </a:t>
            </a:r>
            <a:r>
              <a:rPr lang="sv-SE" sz="2500" dirty="0" smtClean="0">
                <a:solidFill>
                  <a:schemeClr val="accent2">
                    <a:alpha val="60000"/>
                  </a:schemeClr>
                </a:solidFill>
              </a:rPr>
              <a:t>nibh</a:t>
            </a:r>
            <a:endParaRPr lang="en-US" sz="2500" dirty="0">
              <a:solidFill>
                <a:schemeClr val="accent2">
                  <a:alpha val="60000"/>
                </a:schemeClr>
              </a:solidFill>
            </a:endParaRPr>
          </a:p>
        </p:txBody>
      </p:sp>
      <p:sp>
        <p:nvSpPr>
          <p:cNvPr id="9" name="Rectangle 8"/>
          <p:cNvSpPr/>
          <p:nvPr/>
        </p:nvSpPr>
        <p:spPr>
          <a:xfrm>
            <a:off x="3279693" y="3920187"/>
            <a:ext cx="8862688" cy="784830"/>
          </a:xfrm>
          <a:prstGeom prst="rect">
            <a:avLst/>
          </a:prstGeom>
        </p:spPr>
        <p:txBody>
          <a:bodyPr wrap="square">
            <a:spAutoFit/>
          </a:bodyPr>
          <a:lstStyle/>
          <a:p>
            <a:r>
              <a:rPr lang="en-US" sz="4500" b="1" dirty="0">
                <a:solidFill>
                  <a:schemeClr val="accent2"/>
                </a:solidFill>
              </a:rPr>
              <a:t>Business Target</a:t>
            </a:r>
          </a:p>
        </p:txBody>
      </p:sp>
      <p:sp>
        <p:nvSpPr>
          <p:cNvPr id="10" name="Rectangle 9"/>
          <p:cNvSpPr/>
          <p:nvPr/>
        </p:nvSpPr>
        <p:spPr>
          <a:xfrm>
            <a:off x="3279693" y="7099677"/>
            <a:ext cx="8862688" cy="861774"/>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a:t>
            </a:r>
          </a:p>
          <a:p>
            <a:r>
              <a:rPr lang="sv-SE" sz="2500" dirty="0" smtClean="0">
                <a:solidFill>
                  <a:schemeClr val="accent2">
                    <a:alpha val="60000"/>
                  </a:schemeClr>
                </a:solidFill>
              </a:rPr>
              <a:t>scing </a:t>
            </a:r>
            <a:r>
              <a:rPr lang="sv-SE" sz="2500" dirty="0">
                <a:solidFill>
                  <a:schemeClr val="accent2">
                    <a:alpha val="60000"/>
                  </a:schemeClr>
                </a:solidFill>
              </a:rPr>
              <a:t>elit, sed diam nonummy nibh euismod </a:t>
            </a:r>
            <a:endParaRPr lang="en-US" sz="2500" dirty="0">
              <a:solidFill>
                <a:schemeClr val="accent2">
                  <a:alpha val="60000"/>
                </a:schemeClr>
              </a:solidFill>
            </a:endParaRPr>
          </a:p>
        </p:txBody>
      </p:sp>
      <p:sp>
        <p:nvSpPr>
          <p:cNvPr id="11" name="Rectangle 10"/>
          <p:cNvSpPr/>
          <p:nvPr/>
        </p:nvSpPr>
        <p:spPr>
          <a:xfrm>
            <a:off x="3279693" y="9340780"/>
            <a:ext cx="8862688" cy="861774"/>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a:t>
            </a:r>
          </a:p>
          <a:p>
            <a:r>
              <a:rPr lang="sv-SE" sz="2500" dirty="0" smtClean="0">
                <a:solidFill>
                  <a:schemeClr val="accent2">
                    <a:alpha val="60000"/>
                  </a:schemeClr>
                </a:solidFill>
              </a:rPr>
              <a:t>scing </a:t>
            </a:r>
            <a:r>
              <a:rPr lang="sv-SE" sz="2500" dirty="0">
                <a:solidFill>
                  <a:schemeClr val="accent2">
                    <a:alpha val="60000"/>
                  </a:schemeClr>
                </a:solidFill>
              </a:rPr>
              <a:t>elit, sed diam nonummy </a:t>
            </a:r>
            <a:r>
              <a:rPr lang="sv-SE" sz="2500" dirty="0" smtClean="0">
                <a:solidFill>
                  <a:schemeClr val="accent2">
                    <a:alpha val="60000"/>
                  </a:schemeClr>
                </a:solidFill>
              </a:rPr>
              <a:t>nibh</a:t>
            </a:r>
            <a:endParaRPr lang="en-US" sz="2500" dirty="0">
              <a:solidFill>
                <a:schemeClr val="accent2">
                  <a:alpha val="60000"/>
                </a:schemeClr>
              </a:solidFill>
            </a:endParaRPr>
          </a:p>
        </p:txBody>
      </p:sp>
      <p:sp>
        <p:nvSpPr>
          <p:cNvPr id="12" name="Rectangle 11"/>
          <p:cNvSpPr/>
          <p:nvPr/>
        </p:nvSpPr>
        <p:spPr>
          <a:xfrm>
            <a:off x="3279693" y="10618773"/>
            <a:ext cx="8862688" cy="784830"/>
          </a:xfrm>
          <a:prstGeom prst="rect">
            <a:avLst/>
          </a:prstGeom>
        </p:spPr>
        <p:txBody>
          <a:bodyPr wrap="square">
            <a:spAutoFit/>
          </a:bodyPr>
          <a:lstStyle/>
          <a:p>
            <a:r>
              <a:rPr lang="en-US" sz="4500" b="1" dirty="0">
                <a:solidFill>
                  <a:schemeClr val="accent2"/>
                </a:solidFill>
              </a:rPr>
              <a:t>Strategy</a:t>
            </a:r>
          </a:p>
        </p:txBody>
      </p:sp>
      <p:sp>
        <p:nvSpPr>
          <p:cNvPr id="13" name="Rectangle 12"/>
          <p:cNvSpPr/>
          <p:nvPr/>
        </p:nvSpPr>
        <p:spPr>
          <a:xfrm>
            <a:off x="3279693" y="8422859"/>
            <a:ext cx="8862688" cy="784830"/>
          </a:xfrm>
          <a:prstGeom prst="rect">
            <a:avLst/>
          </a:prstGeom>
        </p:spPr>
        <p:txBody>
          <a:bodyPr wrap="square">
            <a:spAutoFit/>
          </a:bodyPr>
          <a:lstStyle/>
          <a:p>
            <a:r>
              <a:rPr lang="en-US" sz="4500" b="1" dirty="0">
                <a:solidFill>
                  <a:schemeClr val="accent2"/>
                </a:solidFill>
              </a:rPr>
              <a:t>Development</a:t>
            </a:r>
          </a:p>
        </p:txBody>
      </p:sp>
      <p:sp>
        <p:nvSpPr>
          <p:cNvPr id="20" name="Freeform 5"/>
          <p:cNvSpPr>
            <a:spLocks/>
          </p:cNvSpPr>
          <p:nvPr/>
        </p:nvSpPr>
        <p:spPr bwMode="auto">
          <a:xfrm>
            <a:off x="13765213" y="9386888"/>
            <a:ext cx="5260975" cy="3052763"/>
          </a:xfrm>
          <a:custGeom>
            <a:avLst/>
            <a:gdLst>
              <a:gd name="T0" fmla="*/ 1647 w 1663"/>
              <a:gd name="T1" fmla="*/ 511 h 966"/>
              <a:gd name="T2" fmla="*/ 1613 w 1663"/>
              <a:gd name="T3" fmla="*/ 566 h 966"/>
              <a:gd name="T4" fmla="*/ 1568 w 1663"/>
              <a:gd name="T5" fmla="*/ 656 h 966"/>
              <a:gd name="T6" fmla="*/ 1522 w 1663"/>
              <a:gd name="T7" fmla="*/ 717 h 966"/>
              <a:gd name="T8" fmla="*/ 1423 w 1663"/>
              <a:gd name="T9" fmla="*/ 676 h 966"/>
              <a:gd name="T10" fmla="*/ 1381 w 1663"/>
              <a:gd name="T11" fmla="*/ 722 h 966"/>
              <a:gd name="T12" fmla="*/ 1311 w 1663"/>
              <a:gd name="T13" fmla="*/ 711 h 966"/>
              <a:gd name="T14" fmla="*/ 1193 w 1663"/>
              <a:gd name="T15" fmla="*/ 714 h 966"/>
              <a:gd name="T16" fmla="*/ 1072 w 1663"/>
              <a:gd name="T17" fmla="*/ 719 h 966"/>
              <a:gd name="T18" fmla="*/ 979 w 1663"/>
              <a:gd name="T19" fmla="*/ 708 h 966"/>
              <a:gd name="T20" fmla="*/ 861 w 1663"/>
              <a:gd name="T21" fmla="*/ 730 h 966"/>
              <a:gd name="T22" fmla="*/ 785 w 1663"/>
              <a:gd name="T23" fmla="*/ 800 h 966"/>
              <a:gd name="T24" fmla="*/ 668 w 1663"/>
              <a:gd name="T25" fmla="*/ 823 h 966"/>
              <a:gd name="T26" fmla="*/ 617 w 1663"/>
              <a:gd name="T27" fmla="*/ 871 h 966"/>
              <a:gd name="T28" fmla="*/ 572 w 1663"/>
              <a:gd name="T29" fmla="*/ 919 h 966"/>
              <a:gd name="T30" fmla="*/ 530 w 1663"/>
              <a:gd name="T31" fmla="*/ 966 h 966"/>
              <a:gd name="T32" fmla="*/ 426 w 1663"/>
              <a:gd name="T33" fmla="*/ 903 h 966"/>
              <a:gd name="T34" fmla="*/ 386 w 1663"/>
              <a:gd name="T35" fmla="*/ 862 h 966"/>
              <a:gd name="T36" fmla="*/ 370 w 1663"/>
              <a:gd name="T37" fmla="*/ 825 h 966"/>
              <a:gd name="T38" fmla="*/ 350 w 1663"/>
              <a:gd name="T39" fmla="*/ 771 h 966"/>
              <a:gd name="T40" fmla="*/ 317 w 1663"/>
              <a:gd name="T41" fmla="*/ 687 h 966"/>
              <a:gd name="T42" fmla="*/ 264 w 1663"/>
              <a:gd name="T43" fmla="*/ 602 h 966"/>
              <a:gd name="T44" fmla="*/ 162 w 1663"/>
              <a:gd name="T45" fmla="*/ 548 h 966"/>
              <a:gd name="T46" fmla="*/ 33 w 1663"/>
              <a:gd name="T47" fmla="*/ 542 h 966"/>
              <a:gd name="T48" fmla="*/ 22 w 1663"/>
              <a:gd name="T49" fmla="*/ 478 h 966"/>
              <a:gd name="T50" fmla="*/ 22 w 1663"/>
              <a:gd name="T51" fmla="*/ 369 h 966"/>
              <a:gd name="T52" fmla="*/ 92 w 1663"/>
              <a:gd name="T53" fmla="*/ 247 h 966"/>
              <a:gd name="T54" fmla="*/ 157 w 1663"/>
              <a:gd name="T55" fmla="*/ 236 h 966"/>
              <a:gd name="T56" fmla="*/ 207 w 1663"/>
              <a:gd name="T57" fmla="*/ 213 h 966"/>
              <a:gd name="T58" fmla="*/ 303 w 1663"/>
              <a:gd name="T59" fmla="*/ 250 h 966"/>
              <a:gd name="T60" fmla="*/ 382 w 1663"/>
              <a:gd name="T61" fmla="*/ 277 h 966"/>
              <a:gd name="T62" fmla="*/ 461 w 1663"/>
              <a:gd name="T63" fmla="*/ 232 h 966"/>
              <a:gd name="T64" fmla="*/ 512 w 1663"/>
              <a:gd name="T65" fmla="*/ 187 h 966"/>
              <a:gd name="T66" fmla="*/ 565 w 1663"/>
              <a:gd name="T67" fmla="*/ 202 h 966"/>
              <a:gd name="T68" fmla="*/ 571 w 1663"/>
              <a:gd name="T69" fmla="*/ 104 h 966"/>
              <a:gd name="T70" fmla="*/ 631 w 1663"/>
              <a:gd name="T71" fmla="*/ 43 h 966"/>
              <a:gd name="T72" fmla="*/ 709 w 1663"/>
              <a:gd name="T73" fmla="*/ 5 h 966"/>
              <a:gd name="T74" fmla="*/ 759 w 1663"/>
              <a:gd name="T75" fmla="*/ 56 h 966"/>
              <a:gd name="T76" fmla="*/ 823 w 1663"/>
              <a:gd name="T77" fmla="*/ 78 h 966"/>
              <a:gd name="T78" fmla="*/ 863 w 1663"/>
              <a:gd name="T79" fmla="*/ 124 h 966"/>
              <a:gd name="T80" fmla="*/ 919 w 1663"/>
              <a:gd name="T81" fmla="*/ 127 h 966"/>
              <a:gd name="T82" fmla="*/ 1038 w 1663"/>
              <a:gd name="T83" fmla="*/ 141 h 966"/>
              <a:gd name="T84" fmla="*/ 1116 w 1663"/>
              <a:gd name="T85" fmla="*/ 104 h 966"/>
              <a:gd name="T86" fmla="*/ 1171 w 1663"/>
              <a:gd name="T87" fmla="*/ 119 h 966"/>
              <a:gd name="T88" fmla="*/ 1208 w 1663"/>
              <a:gd name="T89" fmla="*/ 104 h 966"/>
              <a:gd name="T90" fmla="*/ 1260 w 1663"/>
              <a:gd name="T91" fmla="*/ 99 h 966"/>
              <a:gd name="T92" fmla="*/ 1342 w 1663"/>
              <a:gd name="T93" fmla="*/ 76 h 966"/>
              <a:gd name="T94" fmla="*/ 1394 w 1663"/>
              <a:gd name="T95" fmla="*/ 124 h 966"/>
              <a:gd name="T96" fmla="*/ 1441 w 1663"/>
              <a:gd name="T97" fmla="*/ 171 h 966"/>
              <a:gd name="T98" fmla="*/ 1404 w 1663"/>
              <a:gd name="T99" fmla="*/ 240 h 966"/>
              <a:gd name="T100" fmla="*/ 1469 w 1663"/>
              <a:gd name="T101" fmla="*/ 260 h 966"/>
              <a:gd name="T102" fmla="*/ 1554 w 1663"/>
              <a:gd name="T103" fmla="*/ 328 h 966"/>
              <a:gd name="T104" fmla="*/ 1600 w 1663"/>
              <a:gd name="T105" fmla="*/ 457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3" h="966">
                <a:moveTo>
                  <a:pt x="1663" y="480"/>
                </a:moveTo>
                <a:cubicBezTo>
                  <a:pt x="1657" y="484"/>
                  <a:pt x="1657" y="484"/>
                  <a:pt x="1657" y="484"/>
                </a:cubicBezTo>
                <a:cubicBezTo>
                  <a:pt x="1651" y="496"/>
                  <a:pt x="1651" y="496"/>
                  <a:pt x="1651" y="496"/>
                </a:cubicBezTo>
                <a:cubicBezTo>
                  <a:pt x="1647" y="511"/>
                  <a:pt x="1647" y="511"/>
                  <a:pt x="1647" y="511"/>
                </a:cubicBezTo>
                <a:cubicBezTo>
                  <a:pt x="1621" y="531"/>
                  <a:pt x="1621" y="531"/>
                  <a:pt x="1621" y="531"/>
                </a:cubicBezTo>
                <a:cubicBezTo>
                  <a:pt x="1616" y="552"/>
                  <a:pt x="1616" y="552"/>
                  <a:pt x="1616" y="552"/>
                </a:cubicBezTo>
                <a:cubicBezTo>
                  <a:pt x="1600" y="558"/>
                  <a:pt x="1600" y="558"/>
                  <a:pt x="1600" y="558"/>
                </a:cubicBezTo>
                <a:cubicBezTo>
                  <a:pt x="1613" y="566"/>
                  <a:pt x="1613" y="566"/>
                  <a:pt x="1613" y="566"/>
                </a:cubicBezTo>
                <a:cubicBezTo>
                  <a:pt x="1589" y="638"/>
                  <a:pt x="1589" y="638"/>
                  <a:pt x="1589" y="638"/>
                </a:cubicBezTo>
                <a:cubicBezTo>
                  <a:pt x="1574" y="642"/>
                  <a:pt x="1574" y="642"/>
                  <a:pt x="1574" y="642"/>
                </a:cubicBezTo>
                <a:cubicBezTo>
                  <a:pt x="1575" y="650"/>
                  <a:pt x="1575" y="650"/>
                  <a:pt x="1575" y="650"/>
                </a:cubicBezTo>
                <a:cubicBezTo>
                  <a:pt x="1568" y="656"/>
                  <a:pt x="1568" y="656"/>
                  <a:pt x="1568" y="656"/>
                </a:cubicBezTo>
                <a:cubicBezTo>
                  <a:pt x="1562" y="664"/>
                  <a:pt x="1562" y="664"/>
                  <a:pt x="1562" y="664"/>
                </a:cubicBezTo>
                <a:cubicBezTo>
                  <a:pt x="1560" y="687"/>
                  <a:pt x="1560" y="687"/>
                  <a:pt x="1560" y="687"/>
                </a:cubicBezTo>
                <a:cubicBezTo>
                  <a:pt x="1542" y="690"/>
                  <a:pt x="1542" y="690"/>
                  <a:pt x="1542" y="690"/>
                </a:cubicBezTo>
                <a:cubicBezTo>
                  <a:pt x="1522" y="717"/>
                  <a:pt x="1522" y="717"/>
                  <a:pt x="1522" y="717"/>
                </a:cubicBezTo>
                <a:cubicBezTo>
                  <a:pt x="1506" y="717"/>
                  <a:pt x="1506" y="717"/>
                  <a:pt x="1506" y="717"/>
                </a:cubicBezTo>
                <a:cubicBezTo>
                  <a:pt x="1491" y="696"/>
                  <a:pt x="1491" y="696"/>
                  <a:pt x="1491" y="696"/>
                </a:cubicBezTo>
                <a:cubicBezTo>
                  <a:pt x="1471" y="677"/>
                  <a:pt x="1471" y="677"/>
                  <a:pt x="1471" y="677"/>
                </a:cubicBezTo>
                <a:cubicBezTo>
                  <a:pt x="1471" y="677"/>
                  <a:pt x="1424" y="676"/>
                  <a:pt x="1423" y="676"/>
                </a:cubicBezTo>
                <a:cubicBezTo>
                  <a:pt x="1423" y="676"/>
                  <a:pt x="1414" y="677"/>
                  <a:pt x="1414" y="677"/>
                </a:cubicBezTo>
                <a:cubicBezTo>
                  <a:pt x="1391" y="694"/>
                  <a:pt x="1391" y="694"/>
                  <a:pt x="1391" y="694"/>
                </a:cubicBezTo>
                <a:cubicBezTo>
                  <a:pt x="1391" y="714"/>
                  <a:pt x="1391" y="714"/>
                  <a:pt x="1391" y="714"/>
                </a:cubicBezTo>
                <a:cubicBezTo>
                  <a:pt x="1381" y="722"/>
                  <a:pt x="1381" y="722"/>
                  <a:pt x="1381" y="722"/>
                </a:cubicBezTo>
                <a:cubicBezTo>
                  <a:pt x="1347" y="733"/>
                  <a:pt x="1347" y="733"/>
                  <a:pt x="1347" y="733"/>
                </a:cubicBezTo>
                <a:cubicBezTo>
                  <a:pt x="1334" y="721"/>
                  <a:pt x="1334" y="721"/>
                  <a:pt x="1334" y="721"/>
                </a:cubicBezTo>
                <a:cubicBezTo>
                  <a:pt x="1329" y="730"/>
                  <a:pt x="1329" y="730"/>
                  <a:pt x="1329" y="730"/>
                </a:cubicBezTo>
                <a:cubicBezTo>
                  <a:pt x="1311" y="711"/>
                  <a:pt x="1311" y="711"/>
                  <a:pt x="1311" y="711"/>
                </a:cubicBezTo>
                <a:cubicBezTo>
                  <a:pt x="1287" y="715"/>
                  <a:pt x="1287" y="715"/>
                  <a:pt x="1287" y="715"/>
                </a:cubicBezTo>
                <a:cubicBezTo>
                  <a:pt x="1272" y="710"/>
                  <a:pt x="1272" y="710"/>
                  <a:pt x="1272" y="710"/>
                </a:cubicBezTo>
                <a:cubicBezTo>
                  <a:pt x="1257" y="715"/>
                  <a:pt x="1257" y="715"/>
                  <a:pt x="1257" y="715"/>
                </a:cubicBezTo>
                <a:cubicBezTo>
                  <a:pt x="1193" y="714"/>
                  <a:pt x="1193" y="714"/>
                  <a:pt x="1193" y="714"/>
                </a:cubicBezTo>
                <a:cubicBezTo>
                  <a:pt x="1148" y="737"/>
                  <a:pt x="1148" y="737"/>
                  <a:pt x="1148" y="737"/>
                </a:cubicBezTo>
                <a:cubicBezTo>
                  <a:pt x="1122" y="714"/>
                  <a:pt x="1122" y="714"/>
                  <a:pt x="1122" y="714"/>
                </a:cubicBezTo>
                <a:cubicBezTo>
                  <a:pt x="1080" y="714"/>
                  <a:pt x="1080" y="714"/>
                  <a:pt x="1080" y="714"/>
                </a:cubicBezTo>
                <a:cubicBezTo>
                  <a:pt x="1072" y="719"/>
                  <a:pt x="1072" y="719"/>
                  <a:pt x="1072" y="719"/>
                </a:cubicBezTo>
                <a:cubicBezTo>
                  <a:pt x="1056" y="711"/>
                  <a:pt x="1056" y="711"/>
                  <a:pt x="1056" y="711"/>
                </a:cubicBezTo>
                <a:cubicBezTo>
                  <a:pt x="1027" y="710"/>
                  <a:pt x="1027" y="710"/>
                  <a:pt x="1027" y="710"/>
                </a:cubicBezTo>
                <a:cubicBezTo>
                  <a:pt x="1006" y="722"/>
                  <a:pt x="1006" y="722"/>
                  <a:pt x="1006" y="722"/>
                </a:cubicBezTo>
                <a:cubicBezTo>
                  <a:pt x="979" y="708"/>
                  <a:pt x="979" y="708"/>
                  <a:pt x="979" y="708"/>
                </a:cubicBezTo>
                <a:cubicBezTo>
                  <a:pt x="959" y="721"/>
                  <a:pt x="959" y="721"/>
                  <a:pt x="959" y="721"/>
                </a:cubicBezTo>
                <a:cubicBezTo>
                  <a:pt x="919" y="722"/>
                  <a:pt x="919" y="722"/>
                  <a:pt x="919" y="722"/>
                </a:cubicBezTo>
                <a:cubicBezTo>
                  <a:pt x="875" y="720"/>
                  <a:pt x="875" y="720"/>
                  <a:pt x="875" y="720"/>
                </a:cubicBezTo>
                <a:cubicBezTo>
                  <a:pt x="861" y="730"/>
                  <a:pt x="861" y="730"/>
                  <a:pt x="861" y="730"/>
                </a:cubicBezTo>
                <a:cubicBezTo>
                  <a:pt x="841" y="767"/>
                  <a:pt x="841" y="767"/>
                  <a:pt x="841" y="767"/>
                </a:cubicBezTo>
                <a:cubicBezTo>
                  <a:pt x="817" y="769"/>
                  <a:pt x="817" y="769"/>
                  <a:pt x="817" y="769"/>
                </a:cubicBezTo>
                <a:cubicBezTo>
                  <a:pt x="814" y="787"/>
                  <a:pt x="814" y="787"/>
                  <a:pt x="814" y="787"/>
                </a:cubicBezTo>
                <a:cubicBezTo>
                  <a:pt x="785" y="800"/>
                  <a:pt x="785" y="800"/>
                  <a:pt x="785" y="800"/>
                </a:cubicBezTo>
                <a:cubicBezTo>
                  <a:pt x="735" y="791"/>
                  <a:pt x="735" y="791"/>
                  <a:pt x="735" y="791"/>
                </a:cubicBezTo>
                <a:cubicBezTo>
                  <a:pt x="707" y="808"/>
                  <a:pt x="707" y="808"/>
                  <a:pt x="707" y="808"/>
                </a:cubicBezTo>
                <a:cubicBezTo>
                  <a:pt x="686" y="807"/>
                  <a:pt x="686" y="807"/>
                  <a:pt x="686" y="807"/>
                </a:cubicBezTo>
                <a:cubicBezTo>
                  <a:pt x="668" y="823"/>
                  <a:pt x="668" y="823"/>
                  <a:pt x="668" y="823"/>
                </a:cubicBezTo>
                <a:cubicBezTo>
                  <a:pt x="645" y="827"/>
                  <a:pt x="645" y="827"/>
                  <a:pt x="645" y="827"/>
                </a:cubicBezTo>
                <a:cubicBezTo>
                  <a:pt x="639" y="835"/>
                  <a:pt x="639" y="835"/>
                  <a:pt x="639" y="835"/>
                </a:cubicBezTo>
                <a:cubicBezTo>
                  <a:pt x="634" y="853"/>
                  <a:pt x="634" y="853"/>
                  <a:pt x="634" y="853"/>
                </a:cubicBezTo>
                <a:cubicBezTo>
                  <a:pt x="617" y="871"/>
                  <a:pt x="617" y="871"/>
                  <a:pt x="617" y="871"/>
                </a:cubicBezTo>
                <a:cubicBezTo>
                  <a:pt x="612" y="886"/>
                  <a:pt x="612" y="886"/>
                  <a:pt x="612" y="886"/>
                </a:cubicBezTo>
                <a:cubicBezTo>
                  <a:pt x="601" y="907"/>
                  <a:pt x="601" y="907"/>
                  <a:pt x="601" y="907"/>
                </a:cubicBezTo>
                <a:cubicBezTo>
                  <a:pt x="583" y="905"/>
                  <a:pt x="583" y="905"/>
                  <a:pt x="583" y="905"/>
                </a:cubicBezTo>
                <a:cubicBezTo>
                  <a:pt x="572" y="919"/>
                  <a:pt x="572" y="919"/>
                  <a:pt x="572" y="919"/>
                </a:cubicBezTo>
                <a:cubicBezTo>
                  <a:pt x="572" y="919"/>
                  <a:pt x="576" y="927"/>
                  <a:pt x="578" y="927"/>
                </a:cubicBezTo>
                <a:cubicBezTo>
                  <a:pt x="580" y="927"/>
                  <a:pt x="578" y="946"/>
                  <a:pt x="578" y="946"/>
                </a:cubicBezTo>
                <a:cubicBezTo>
                  <a:pt x="564" y="948"/>
                  <a:pt x="564" y="948"/>
                  <a:pt x="564" y="948"/>
                </a:cubicBezTo>
                <a:cubicBezTo>
                  <a:pt x="530" y="966"/>
                  <a:pt x="530" y="966"/>
                  <a:pt x="530" y="966"/>
                </a:cubicBezTo>
                <a:cubicBezTo>
                  <a:pt x="509" y="946"/>
                  <a:pt x="509" y="946"/>
                  <a:pt x="509" y="946"/>
                </a:cubicBezTo>
                <a:cubicBezTo>
                  <a:pt x="493" y="946"/>
                  <a:pt x="493" y="946"/>
                  <a:pt x="493" y="946"/>
                </a:cubicBezTo>
                <a:cubicBezTo>
                  <a:pt x="437" y="896"/>
                  <a:pt x="437" y="896"/>
                  <a:pt x="437" y="896"/>
                </a:cubicBezTo>
                <a:cubicBezTo>
                  <a:pt x="426" y="903"/>
                  <a:pt x="426" y="903"/>
                  <a:pt x="426" y="903"/>
                </a:cubicBezTo>
                <a:cubicBezTo>
                  <a:pt x="417" y="893"/>
                  <a:pt x="417" y="893"/>
                  <a:pt x="417" y="893"/>
                </a:cubicBezTo>
                <a:cubicBezTo>
                  <a:pt x="401" y="903"/>
                  <a:pt x="401" y="903"/>
                  <a:pt x="401" y="903"/>
                </a:cubicBezTo>
                <a:cubicBezTo>
                  <a:pt x="395" y="873"/>
                  <a:pt x="395" y="873"/>
                  <a:pt x="395" y="873"/>
                </a:cubicBezTo>
                <a:cubicBezTo>
                  <a:pt x="386" y="862"/>
                  <a:pt x="386" y="862"/>
                  <a:pt x="386" y="862"/>
                </a:cubicBezTo>
                <a:cubicBezTo>
                  <a:pt x="378" y="862"/>
                  <a:pt x="378" y="862"/>
                  <a:pt x="378" y="862"/>
                </a:cubicBezTo>
                <a:cubicBezTo>
                  <a:pt x="378" y="862"/>
                  <a:pt x="373" y="849"/>
                  <a:pt x="373" y="848"/>
                </a:cubicBezTo>
                <a:cubicBezTo>
                  <a:pt x="373" y="847"/>
                  <a:pt x="374" y="835"/>
                  <a:pt x="374" y="835"/>
                </a:cubicBezTo>
                <a:cubicBezTo>
                  <a:pt x="370" y="825"/>
                  <a:pt x="370" y="825"/>
                  <a:pt x="370" y="825"/>
                </a:cubicBezTo>
                <a:cubicBezTo>
                  <a:pt x="360" y="828"/>
                  <a:pt x="360" y="828"/>
                  <a:pt x="360" y="828"/>
                </a:cubicBezTo>
                <a:cubicBezTo>
                  <a:pt x="345" y="803"/>
                  <a:pt x="345" y="803"/>
                  <a:pt x="345" y="803"/>
                </a:cubicBezTo>
                <a:cubicBezTo>
                  <a:pt x="344" y="789"/>
                  <a:pt x="344" y="789"/>
                  <a:pt x="344" y="789"/>
                </a:cubicBezTo>
                <a:cubicBezTo>
                  <a:pt x="350" y="771"/>
                  <a:pt x="350" y="771"/>
                  <a:pt x="350" y="771"/>
                </a:cubicBezTo>
                <a:cubicBezTo>
                  <a:pt x="339" y="745"/>
                  <a:pt x="339" y="745"/>
                  <a:pt x="339" y="745"/>
                </a:cubicBezTo>
                <a:cubicBezTo>
                  <a:pt x="316" y="744"/>
                  <a:pt x="316" y="744"/>
                  <a:pt x="316" y="744"/>
                </a:cubicBezTo>
                <a:cubicBezTo>
                  <a:pt x="298" y="700"/>
                  <a:pt x="298" y="700"/>
                  <a:pt x="298" y="700"/>
                </a:cubicBezTo>
                <a:cubicBezTo>
                  <a:pt x="317" y="687"/>
                  <a:pt x="317" y="687"/>
                  <a:pt x="317" y="687"/>
                </a:cubicBezTo>
                <a:cubicBezTo>
                  <a:pt x="301" y="652"/>
                  <a:pt x="301" y="652"/>
                  <a:pt x="301" y="652"/>
                </a:cubicBezTo>
                <a:cubicBezTo>
                  <a:pt x="300" y="631"/>
                  <a:pt x="300" y="631"/>
                  <a:pt x="300" y="631"/>
                </a:cubicBezTo>
                <a:cubicBezTo>
                  <a:pt x="284" y="617"/>
                  <a:pt x="284" y="617"/>
                  <a:pt x="284" y="617"/>
                </a:cubicBezTo>
                <a:cubicBezTo>
                  <a:pt x="284" y="617"/>
                  <a:pt x="265" y="603"/>
                  <a:pt x="264" y="602"/>
                </a:cubicBezTo>
                <a:cubicBezTo>
                  <a:pt x="262" y="602"/>
                  <a:pt x="234" y="585"/>
                  <a:pt x="234" y="585"/>
                </a:cubicBezTo>
                <a:cubicBezTo>
                  <a:pt x="234" y="585"/>
                  <a:pt x="184" y="553"/>
                  <a:pt x="183" y="552"/>
                </a:cubicBezTo>
                <a:cubicBezTo>
                  <a:pt x="183" y="552"/>
                  <a:pt x="171" y="543"/>
                  <a:pt x="171" y="543"/>
                </a:cubicBezTo>
                <a:cubicBezTo>
                  <a:pt x="171" y="543"/>
                  <a:pt x="162" y="548"/>
                  <a:pt x="162" y="548"/>
                </a:cubicBezTo>
                <a:cubicBezTo>
                  <a:pt x="161" y="548"/>
                  <a:pt x="130" y="526"/>
                  <a:pt x="130" y="526"/>
                </a:cubicBezTo>
                <a:cubicBezTo>
                  <a:pt x="77" y="528"/>
                  <a:pt x="77" y="528"/>
                  <a:pt x="77" y="528"/>
                </a:cubicBezTo>
                <a:cubicBezTo>
                  <a:pt x="54" y="528"/>
                  <a:pt x="54" y="528"/>
                  <a:pt x="54" y="528"/>
                </a:cubicBezTo>
                <a:cubicBezTo>
                  <a:pt x="33" y="542"/>
                  <a:pt x="33" y="542"/>
                  <a:pt x="33" y="542"/>
                </a:cubicBezTo>
                <a:cubicBezTo>
                  <a:pt x="25" y="515"/>
                  <a:pt x="25" y="515"/>
                  <a:pt x="25" y="515"/>
                </a:cubicBezTo>
                <a:cubicBezTo>
                  <a:pt x="16" y="493"/>
                  <a:pt x="16" y="493"/>
                  <a:pt x="16" y="493"/>
                </a:cubicBezTo>
                <a:cubicBezTo>
                  <a:pt x="13" y="486"/>
                  <a:pt x="13" y="486"/>
                  <a:pt x="13" y="486"/>
                </a:cubicBezTo>
                <a:cubicBezTo>
                  <a:pt x="22" y="478"/>
                  <a:pt x="22" y="478"/>
                  <a:pt x="22" y="478"/>
                </a:cubicBezTo>
                <a:cubicBezTo>
                  <a:pt x="14" y="453"/>
                  <a:pt x="14" y="453"/>
                  <a:pt x="14" y="453"/>
                </a:cubicBezTo>
                <a:cubicBezTo>
                  <a:pt x="14" y="453"/>
                  <a:pt x="15" y="422"/>
                  <a:pt x="15" y="421"/>
                </a:cubicBezTo>
                <a:cubicBezTo>
                  <a:pt x="15" y="420"/>
                  <a:pt x="0" y="402"/>
                  <a:pt x="0" y="402"/>
                </a:cubicBezTo>
                <a:cubicBezTo>
                  <a:pt x="0" y="402"/>
                  <a:pt x="22" y="370"/>
                  <a:pt x="22" y="369"/>
                </a:cubicBezTo>
                <a:cubicBezTo>
                  <a:pt x="22" y="368"/>
                  <a:pt x="26" y="326"/>
                  <a:pt x="26" y="326"/>
                </a:cubicBezTo>
                <a:cubicBezTo>
                  <a:pt x="60" y="311"/>
                  <a:pt x="60" y="311"/>
                  <a:pt x="60" y="311"/>
                </a:cubicBezTo>
                <a:cubicBezTo>
                  <a:pt x="68" y="268"/>
                  <a:pt x="68" y="268"/>
                  <a:pt x="68" y="268"/>
                </a:cubicBezTo>
                <a:cubicBezTo>
                  <a:pt x="92" y="247"/>
                  <a:pt x="92" y="247"/>
                  <a:pt x="92" y="247"/>
                </a:cubicBezTo>
                <a:cubicBezTo>
                  <a:pt x="110" y="255"/>
                  <a:pt x="110" y="255"/>
                  <a:pt x="110" y="255"/>
                </a:cubicBezTo>
                <a:cubicBezTo>
                  <a:pt x="129" y="233"/>
                  <a:pt x="129" y="233"/>
                  <a:pt x="129" y="233"/>
                </a:cubicBezTo>
                <a:cubicBezTo>
                  <a:pt x="143" y="243"/>
                  <a:pt x="143" y="243"/>
                  <a:pt x="143" y="243"/>
                </a:cubicBezTo>
                <a:cubicBezTo>
                  <a:pt x="157" y="236"/>
                  <a:pt x="157" y="236"/>
                  <a:pt x="157" y="236"/>
                </a:cubicBezTo>
                <a:cubicBezTo>
                  <a:pt x="157" y="236"/>
                  <a:pt x="160" y="207"/>
                  <a:pt x="160" y="206"/>
                </a:cubicBezTo>
                <a:cubicBezTo>
                  <a:pt x="161" y="206"/>
                  <a:pt x="172" y="180"/>
                  <a:pt x="172" y="180"/>
                </a:cubicBezTo>
                <a:cubicBezTo>
                  <a:pt x="215" y="200"/>
                  <a:pt x="215" y="200"/>
                  <a:pt x="215" y="200"/>
                </a:cubicBezTo>
                <a:cubicBezTo>
                  <a:pt x="207" y="213"/>
                  <a:pt x="207" y="213"/>
                  <a:pt x="207" y="213"/>
                </a:cubicBezTo>
                <a:cubicBezTo>
                  <a:pt x="245" y="214"/>
                  <a:pt x="245" y="214"/>
                  <a:pt x="245" y="214"/>
                </a:cubicBezTo>
                <a:cubicBezTo>
                  <a:pt x="270" y="230"/>
                  <a:pt x="270" y="230"/>
                  <a:pt x="270" y="230"/>
                </a:cubicBezTo>
                <a:cubicBezTo>
                  <a:pt x="271" y="244"/>
                  <a:pt x="271" y="244"/>
                  <a:pt x="271" y="244"/>
                </a:cubicBezTo>
                <a:cubicBezTo>
                  <a:pt x="303" y="250"/>
                  <a:pt x="303" y="250"/>
                  <a:pt x="303" y="250"/>
                </a:cubicBezTo>
                <a:cubicBezTo>
                  <a:pt x="316" y="234"/>
                  <a:pt x="316" y="234"/>
                  <a:pt x="316" y="234"/>
                </a:cubicBezTo>
                <a:cubicBezTo>
                  <a:pt x="334" y="238"/>
                  <a:pt x="334" y="238"/>
                  <a:pt x="334" y="238"/>
                </a:cubicBezTo>
                <a:cubicBezTo>
                  <a:pt x="343" y="258"/>
                  <a:pt x="343" y="258"/>
                  <a:pt x="343" y="258"/>
                </a:cubicBezTo>
                <a:cubicBezTo>
                  <a:pt x="382" y="277"/>
                  <a:pt x="382" y="277"/>
                  <a:pt x="382" y="277"/>
                </a:cubicBezTo>
                <a:cubicBezTo>
                  <a:pt x="420" y="258"/>
                  <a:pt x="420" y="258"/>
                  <a:pt x="420" y="258"/>
                </a:cubicBezTo>
                <a:cubicBezTo>
                  <a:pt x="438" y="266"/>
                  <a:pt x="438" y="266"/>
                  <a:pt x="438" y="266"/>
                </a:cubicBezTo>
                <a:cubicBezTo>
                  <a:pt x="441" y="245"/>
                  <a:pt x="441" y="245"/>
                  <a:pt x="441" y="245"/>
                </a:cubicBezTo>
                <a:cubicBezTo>
                  <a:pt x="461" y="232"/>
                  <a:pt x="461" y="232"/>
                  <a:pt x="461" y="232"/>
                </a:cubicBezTo>
                <a:cubicBezTo>
                  <a:pt x="454" y="220"/>
                  <a:pt x="454" y="220"/>
                  <a:pt x="454" y="220"/>
                </a:cubicBezTo>
                <a:cubicBezTo>
                  <a:pt x="468" y="212"/>
                  <a:pt x="468" y="212"/>
                  <a:pt x="468" y="212"/>
                </a:cubicBezTo>
                <a:cubicBezTo>
                  <a:pt x="472" y="193"/>
                  <a:pt x="472" y="193"/>
                  <a:pt x="472" y="193"/>
                </a:cubicBezTo>
                <a:cubicBezTo>
                  <a:pt x="512" y="187"/>
                  <a:pt x="512" y="187"/>
                  <a:pt x="512" y="187"/>
                </a:cubicBezTo>
                <a:cubicBezTo>
                  <a:pt x="520" y="200"/>
                  <a:pt x="520" y="200"/>
                  <a:pt x="520" y="200"/>
                </a:cubicBezTo>
                <a:cubicBezTo>
                  <a:pt x="501" y="215"/>
                  <a:pt x="501" y="215"/>
                  <a:pt x="501" y="215"/>
                </a:cubicBezTo>
                <a:cubicBezTo>
                  <a:pt x="512" y="232"/>
                  <a:pt x="512" y="232"/>
                  <a:pt x="512" y="232"/>
                </a:cubicBezTo>
                <a:cubicBezTo>
                  <a:pt x="565" y="202"/>
                  <a:pt x="565" y="202"/>
                  <a:pt x="565" y="202"/>
                </a:cubicBezTo>
                <a:cubicBezTo>
                  <a:pt x="572" y="179"/>
                  <a:pt x="572" y="179"/>
                  <a:pt x="572" y="179"/>
                </a:cubicBezTo>
                <a:cubicBezTo>
                  <a:pt x="546" y="132"/>
                  <a:pt x="546" y="132"/>
                  <a:pt x="546" y="132"/>
                </a:cubicBezTo>
                <a:cubicBezTo>
                  <a:pt x="552" y="102"/>
                  <a:pt x="552" y="102"/>
                  <a:pt x="552" y="102"/>
                </a:cubicBezTo>
                <a:cubicBezTo>
                  <a:pt x="571" y="104"/>
                  <a:pt x="571" y="104"/>
                  <a:pt x="571" y="104"/>
                </a:cubicBezTo>
                <a:cubicBezTo>
                  <a:pt x="600" y="83"/>
                  <a:pt x="600" y="83"/>
                  <a:pt x="600" y="83"/>
                </a:cubicBezTo>
                <a:cubicBezTo>
                  <a:pt x="610" y="62"/>
                  <a:pt x="610" y="62"/>
                  <a:pt x="610" y="62"/>
                </a:cubicBezTo>
                <a:cubicBezTo>
                  <a:pt x="633" y="63"/>
                  <a:pt x="633" y="63"/>
                  <a:pt x="633" y="63"/>
                </a:cubicBezTo>
                <a:cubicBezTo>
                  <a:pt x="631" y="43"/>
                  <a:pt x="631" y="43"/>
                  <a:pt x="631" y="43"/>
                </a:cubicBezTo>
                <a:cubicBezTo>
                  <a:pt x="668" y="28"/>
                  <a:pt x="668" y="28"/>
                  <a:pt x="668" y="28"/>
                </a:cubicBezTo>
                <a:cubicBezTo>
                  <a:pt x="667" y="8"/>
                  <a:pt x="667" y="8"/>
                  <a:pt x="667" y="8"/>
                </a:cubicBezTo>
                <a:cubicBezTo>
                  <a:pt x="703" y="0"/>
                  <a:pt x="703" y="0"/>
                  <a:pt x="703" y="0"/>
                </a:cubicBezTo>
                <a:cubicBezTo>
                  <a:pt x="709" y="5"/>
                  <a:pt x="709" y="5"/>
                  <a:pt x="709" y="5"/>
                </a:cubicBezTo>
                <a:cubicBezTo>
                  <a:pt x="720" y="21"/>
                  <a:pt x="720" y="21"/>
                  <a:pt x="720" y="21"/>
                </a:cubicBezTo>
                <a:cubicBezTo>
                  <a:pt x="747" y="18"/>
                  <a:pt x="747" y="18"/>
                  <a:pt x="747" y="18"/>
                </a:cubicBezTo>
                <a:cubicBezTo>
                  <a:pt x="755" y="28"/>
                  <a:pt x="755" y="28"/>
                  <a:pt x="755" y="28"/>
                </a:cubicBezTo>
                <a:cubicBezTo>
                  <a:pt x="759" y="56"/>
                  <a:pt x="759" y="56"/>
                  <a:pt x="759" y="56"/>
                </a:cubicBezTo>
                <a:cubicBezTo>
                  <a:pt x="801" y="62"/>
                  <a:pt x="801" y="62"/>
                  <a:pt x="801" y="62"/>
                </a:cubicBezTo>
                <a:cubicBezTo>
                  <a:pt x="800" y="74"/>
                  <a:pt x="800" y="74"/>
                  <a:pt x="800" y="74"/>
                </a:cubicBezTo>
                <a:cubicBezTo>
                  <a:pt x="807" y="70"/>
                  <a:pt x="807" y="70"/>
                  <a:pt x="807" y="70"/>
                </a:cubicBezTo>
                <a:cubicBezTo>
                  <a:pt x="823" y="78"/>
                  <a:pt x="823" y="78"/>
                  <a:pt x="823" y="78"/>
                </a:cubicBezTo>
                <a:cubicBezTo>
                  <a:pt x="825" y="97"/>
                  <a:pt x="825" y="97"/>
                  <a:pt x="825" y="97"/>
                </a:cubicBezTo>
                <a:cubicBezTo>
                  <a:pt x="834" y="92"/>
                  <a:pt x="834" y="92"/>
                  <a:pt x="834" y="92"/>
                </a:cubicBezTo>
                <a:cubicBezTo>
                  <a:pt x="848" y="95"/>
                  <a:pt x="848" y="95"/>
                  <a:pt x="848" y="95"/>
                </a:cubicBezTo>
                <a:cubicBezTo>
                  <a:pt x="863" y="124"/>
                  <a:pt x="863" y="124"/>
                  <a:pt x="863" y="124"/>
                </a:cubicBezTo>
                <a:cubicBezTo>
                  <a:pt x="872" y="122"/>
                  <a:pt x="872" y="122"/>
                  <a:pt x="872" y="122"/>
                </a:cubicBezTo>
                <a:cubicBezTo>
                  <a:pt x="884" y="124"/>
                  <a:pt x="884" y="124"/>
                  <a:pt x="884" y="124"/>
                </a:cubicBezTo>
                <a:cubicBezTo>
                  <a:pt x="904" y="142"/>
                  <a:pt x="904" y="142"/>
                  <a:pt x="904" y="142"/>
                </a:cubicBezTo>
                <a:cubicBezTo>
                  <a:pt x="919" y="127"/>
                  <a:pt x="919" y="127"/>
                  <a:pt x="919" y="127"/>
                </a:cubicBezTo>
                <a:cubicBezTo>
                  <a:pt x="985" y="130"/>
                  <a:pt x="985" y="130"/>
                  <a:pt x="985" y="130"/>
                </a:cubicBezTo>
                <a:cubicBezTo>
                  <a:pt x="1009" y="144"/>
                  <a:pt x="1009" y="144"/>
                  <a:pt x="1009" y="144"/>
                </a:cubicBezTo>
                <a:cubicBezTo>
                  <a:pt x="1020" y="139"/>
                  <a:pt x="1020" y="139"/>
                  <a:pt x="1020" y="139"/>
                </a:cubicBezTo>
                <a:cubicBezTo>
                  <a:pt x="1038" y="141"/>
                  <a:pt x="1038" y="141"/>
                  <a:pt x="1038" y="141"/>
                </a:cubicBezTo>
                <a:cubicBezTo>
                  <a:pt x="1042" y="120"/>
                  <a:pt x="1042" y="120"/>
                  <a:pt x="1042" y="120"/>
                </a:cubicBezTo>
                <a:cubicBezTo>
                  <a:pt x="1071" y="114"/>
                  <a:pt x="1071" y="114"/>
                  <a:pt x="1071" y="114"/>
                </a:cubicBezTo>
                <a:cubicBezTo>
                  <a:pt x="1112" y="130"/>
                  <a:pt x="1112" y="130"/>
                  <a:pt x="1112" y="130"/>
                </a:cubicBezTo>
                <a:cubicBezTo>
                  <a:pt x="1116" y="104"/>
                  <a:pt x="1116" y="104"/>
                  <a:pt x="1116" y="104"/>
                </a:cubicBezTo>
                <a:cubicBezTo>
                  <a:pt x="1121" y="112"/>
                  <a:pt x="1121" y="112"/>
                  <a:pt x="1121" y="112"/>
                </a:cubicBezTo>
                <a:cubicBezTo>
                  <a:pt x="1123" y="106"/>
                  <a:pt x="1123" y="106"/>
                  <a:pt x="1123" y="106"/>
                </a:cubicBezTo>
                <a:cubicBezTo>
                  <a:pt x="1136" y="128"/>
                  <a:pt x="1136" y="128"/>
                  <a:pt x="1136" y="128"/>
                </a:cubicBezTo>
                <a:cubicBezTo>
                  <a:pt x="1171" y="119"/>
                  <a:pt x="1171" y="119"/>
                  <a:pt x="1171" y="119"/>
                </a:cubicBezTo>
                <a:cubicBezTo>
                  <a:pt x="1171" y="119"/>
                  <a:pt x="1172" y="97"/>
                  <a:pt x="1173" y="97"/>
                </a:cubicBezTo>
                <a:cubicBezTo>
                  <a:pt x="1173" y="97"/>
                  <a:pt x="1192" y="97"/>
                  <a:pt x="1192" y="97"/>
                </a:cubicBezTo>
                <a:cubicBezTo>
                  <a:pt x="1200" y="108"/>
                  <a:pt x="1200" y="108"/>
                  <a:pt x="1200" y="108"/>
                </a:cubicBezTo>
                <a:cubicBezTo>
                  <a:pt x="1208" y="104"/>
                  <a:pt x="1208" y="104"/>
                  <a:pt x="1208" y="104"/>
                </a:cubicBezTo>
                <a:cubicBezTo>
                  <a:pt x="1228" y="104"/>
                  <a:pt x="1228" y="104"/>
                  <a:pt x="1228" y="104"/>
                </a:cubicBezTo>
                <a:cubicBezTo>
                  <a:pt x="1239" y="115"/>
                  <a:pt x="1239" y="115"/>
                  <a:pt x="1239" y="115"/>
                </a:cubicBezTo>
                <a:cubicBezTo>
                  <a:pt x="1254" y="96"/>
                  <a:pt x="1254" y="96"/>
                  <a:pt x="1254" y="96"/>
                </a:cubicBezTo>
                <a:cubicBezTo>
                  <a:pt x="1260" y="99"/>
                  <a:pt x="1260" y="99"/>
                  <a:pt x="1260" y="99"/>
                </a:cubicBezTo>
                <a:cubicBezTo>
                  <a:pt x="1274" y="119"/>
                  <a:pt x="1274" y="119"/>
                  <a:pt x="1274" y="119"/>
                </a:cubicBezTo>
                <a:cubicBezTo>
                  <a:pt x="1291" y="96"/>
                  <a:pt x="1291" y="96"/>
                  <a:pt x="1291" y="96"/>
                </a:cubicBezTo>
                <a:cubicBezTo>
                  <a:pt x="1312" y="106"/>
                  <a:pt x="1312" y="106"/>
                  <a:pt x="1312" y="106"/>
                </a:cubicBezTo>
                <a:cubicBezTo>
                  <a:pt x="1342" y="76"/>
                  <a:pt x="1342" y="76"/>
                  <a:pt x="1342" y="76"/>
                </a:cubicBezTo>
                <a:cubicBezTo>
                  <a:pt x="1356" y="94"/>
                  <a:pt x="1356" y="94"/>
                  <a:pt x="1356" y="94"/>
                </a:cubicBezTo>
                <a:cubicBezTo>
                  <a:pt x="1382" y="78"/>
                  <a:pt x="1382" y="78"/>
                  <a:pt x="1382" y="78"/>
                </a:cubicBezTo>
                <a:cubicBezTo>
                  <a:pt x="1395" y="92"/>
                  <a:pt x="1395" y="92"/>
                  <a:pt x="1395" y="92"/>
                </a:cubicBezTo>
                <a:cubicBezTo>
                  <a:pt x="1394" y="124"/>
                  <a:pt x="1394" y="124"/>
                  <a:pt x="1394" y="124"/>
                </a:cubicBezTo>
                <a:cubicBezTo>
                  <a:pt x="1418" y="122"/>
                  <a:pt x="1418" y="122"/>
                  <a:pt x="1418" y="122"/>
                </a:cubicBezTo>
                <a:cubicBezTo>
                  <a:pt x="1418" y="162"/>
                  <a:pt x="1418" y="162"/>
                  <a:pt x="1418" y="162"/>
                </a:cubicBezTo>
                <a:cubicBezTo>
                  <a:pt x="1435" y="162"/>
                  <a:pt x="1435" y="162"/>
                  <a:pt x="1435" y="162"/>
                </a:cubicBezTo>
                <a:cubicBezTo>
                  <a:pt x="1441" y="171"/>
                  <a:pt x="1441" y="171"/>
                  <a:pt x="1441" y="171"/>
                </a:cubicBezTo>
                <a:cubicBezTo>
                  <a:pt x="1429" y="182"/>
                  <a:pt x="1429" y="182"/>
                  <a:pt x="1429" y="182"/>
                </a:cubicBezTo>
                <a:cubicBezTo>
                  <a:pt x="1431" y="195"/>
                  <a:pt x="1431" y="195"/>
                  <a:pt x="1431" y="195"/>
                </a:cubicBezTo>
                <a:cubicBezTo>
                  <a:pt x="1401" y="227"/>
                  <a:pt x="1401" y="227"/>
                  <a:pt x="1401" y="227"/>
                </a:cubicBezTo>
                <a:cubicBezTo>
                  <a:pt x="1404" y="240"/>
                  <a:pt x="1404" y="240"/>
                  <a:pt x="1404" y="240"/>
                </a:cubicBezTo>
                <a:cubicBezTo>
                  <a:pt x="1420" y="239"/>
                  <a:pt x="1420" y="239"/>
                  <a:pt x="1420" y="239"/>
                </a:cubicBezTo>
                <a:cubicBezTo>
                  <a:pt x="1435" y="256"/>
                  <a:pt x="1435" y="256"/>
                  <a:pt x="1435" y="256"/>
                </a:cubicBezTo>
                <a:cubicBezTo>
                  <a:pt x="1458" y="254"/>
                  <a:pt x="1458" y="254"/>
                  <a:pt x="1458" y="254"/>
                </a:cubicBezTo>
                <a:cubicBezTo>
                  <a:pt x="1469" y="260"/>
                  <a:pt x="1469" y="260"/>
                  <a:pt x="1469" y="260"/>
                </a:cubicBezTo>
                <a:cubicBezTo>
                  <a:pt x="1483" y="292"/>
                  <a:pt x="1483" y="292"/>
                  <a:pt x="1483" y="292"/>
                </a:cubicBezTo>
                <a:cubicBezTo>
                  <a:pt x="1530" y="308"/>
                  <a:pt x="1530" y="308"/>
                  <a:pt x="1530" y="308"/>
                </a:cubicBezTo>
                <a:cubicBezTo>
                  <a:pt x="1571" y="308"/>
                  <a:pt x="1571" y="308"/>
                  <a:pt x="1571" y="308"/>
                </a:cubicBezTo>
                <a:cubicBezTo>
                  <a:pt x="1554" y="328"/>
                  <a:pt x="1554" y="328"/>
                  <a:pt x="1554" y="328"/>
                </a:cubicBezTo>
                <a:cubicBezTo>
                  <a:pt x="1554" y="382"/>
                  <a:pt x="1554" y="382"/>
                  <a:pt x="1554" y="382"/>
                </a:cubicBezTo>
                <a:cubicBezTo>
                  <a:pt x="1551" y="390"/>
                  <a:pt x="1551" y="390"/>
                  <a:pt x="1551" y="390"/>
                </a:cubicBezTo>
                <a:cubicBezTo>
                  <a:pt x="1567" y="404"/>
                  <a:pt x="1567" y="404"/>
                  <a:pt x="1567" y="404"/>
                </a:cubicBezTo>
                <a:cubicBezTo>
                  <a:pt x="1600" y="457"/>
                  <a:pt x="1600" y="457"/>
                  <a:pt x="1600" y="457"/>
                </a:cubicBezTo>
                <a:cubicBezTo>
                  <a:pt x="1629" y="455"/>
                  <a:pt x="1629" y="455"/>
                  <a:pt x="1629" y="455"/>
                </a:cubicBezTo>
                <a:lnTo>
                  <a:pt x="1663" y="480"/>
                </a:lnTo>
                <a:close/>
              </a:path>
            </a:pathLst>
          </a:custGeom>
          <a:solidFill>
            <a:schemeClr val="accent6"/>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18378488" y="9358313"/>
            <a:ext cx="1476375" cy="1546225"/>
          </a:xfrm>
          <a:custGeom>
            <a:avLst/>
            <a:gdLst>
              <a:gd name="T0" fmla="*/ 457 w 467"/>
              <a:gd name="T1" fmla="*/ 415 h 489"/>
              <a:gd name="T2" fmla="*/ 409 w 467"/>
              <a:gd name="T3" fmla="*/ 428 h 489"/>
              <a:gd name="T4" fmla="*/ 358 w 467"/>
              <a:gd name="T5" fmla="*/ 424 h 489"/>
              <a:gd name="T6" fmla="*/ 350 w 467"/>
              <a:gd name="T7" fmla="*/ 436 h 489"/>
              <a:gd name="T8" fmla="*/ 331 w 467"/>
              <a:gd name="T9" fmla="*/ 423 h 489"/>
              <a:gd name="T10" fmla="*/ 273 w 467"/>
              <a:gd name="T11" fmla="*/ 446 h 489"/>
              <a:gd name="T12" fmla="*/ 246 w 467"/>
              <a:gd name="T13" fmla="*/ 457 h 489"/>
              <a:gd name="T14" fmla="*/ 227 w 467"/>
              <a:gd name="T15" fmla="*/ 474 h 489"/>
              <a:gd name="T16" fmla="*/ 171 w 467"/>
              <a:gd name="T17" fmla="*/ 464 h 489"/>
              <a:gd name="T18" fmla="*/ 109 w 467"/>
              <a:gd name="T19" fmla="*/ 413 h 489"/>
              <a:gd name="T20" fmla="*/ 96 w 467"/>
              <a:gd name="T21" fmla="*/ 391 h 489"/>
              <a:gd name="T22" fmla="*/ 113 w 467"/>
              <a:gd name="T23" fmla="*/ 317 h 489"/>
              <a:gd name="T24" fmla="*/ 25 w 467"/>
              <a:gd name="T25" fmla="*/ 301 h 489"/>
              <a:gd name="T26" fmla="*/ 0 w 467"/>
              <a:gd name="T27" fmla="*/ 263 h 489"/>
              <a:gd name="T28" fmla="*/ 35 w 467"/>
              <a:gd name="T29" fmla="*/ 228 h 489"/>
              <a:gd name="T30" fmla="*/ 53 w 467"/>
              <a:gd name="T31" fmla="*/ 191 h 489"/>
              <a:gd name="T32" fmla="*/ 77 w 467"/>
              <a:gd name="T33" fmla="*/ 163 h 489"/>
              <a:gd name="T34" fmla="*/ 119 w 467"/>
              <a:gd name="T35" fmla="*/ 171 h 489"/>
              <a:gd name="T36" fmla="*/ 180 w 467"/>
              <a:gd name="T37" fmla="*/ 135 h 489"/>
              <a:gd name="T38" fmla="*/ 190 w 467"/>
              <a:gd name="T39" fmla="*/ 163 h 489"/>
              <a:gd name="T40" fmla="*/ 225 w 467"/>
              <a:gd name="T41" fmla="*/ 136 h 489"/>
              <a:gd name="T42" fmla="*/ 236 w 467"/>
              <a:gd name="T43" fmla="*/ 68 h 489"/>
              <a:gd name="T44" fmla="*/ 250 w 467"/>
              <a:gd name="T45" fmla="*/ 31 h 489"/>
              <a:gd name="T46" fmla="*/ 279 w 467"/>
              <a:gd name="T47" fmla="*/ 37 h 489"/>
              <a:gd name="T48" fmla="*/ 323 w 467"/>
              <a:gd name="T49" fmla="*/ 0 h 489"/>
              <a:gd name="T50" fmla="*/ 333 w 467"/>
              <a:gd name="T51" fmla="*/ 22 h 489"/>
              <a:gd name="T52" fmla="*/ 352 w 467"/>
              <a:gd name="T53" fmla="*/ 22 h 489"/>
              <a:gd name="T54" fmla="*/ 372 w 467"/>
              <a:gd name="T55" fmla="*/ 57 h 489"/>
              <a:gd name="T56" fmla="*/ 347 w 467"/>
              <a:gd name="T57" fmla="*/ 107 h 489"/>
              <a:gd name="T58" fmla="*/ 372 w 467"/>
              <a:gd name="T59" fmla="*/ 149 h 489"/>
              <a:gd name="T60" fmla="*/ 383 w 467"/>
              <a:gd name="T61" fmla="*/ 177 h 489"/>
              <a:gd name="T62" fmla="*/ 365 w 467"/>
              <a:gd name="T63" fmla="*/ 231 h 489"/>
              <a:gd name="T64" fmla="*/ 388 w 467"/>
              <a:gd name="T65" fmla="*/ 265 h 489"/>
              <a:gd name="T66" fmla="*/ 446 w 467"/>
              <a:gd name="T67" fmla="*/ 317 h 489"/>
              <a:gd name="T68" fmla="*/ 437 w 467"/>
              <a:gd name="T69" fmla="*/ 336 h 489"/>
              <a:gd name="T70" fmla="*/ 422 w 467"/>
              <a:gd name="T71" fmla="*/ 359 h 489"/>
              <a:gd name="T72" fmla="*/ 461 w 467"/>
              <a:gd name="T73" fmla="*/ 39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7" h="489">
                <a:moveTo>
                  <a:pt x="467" y="402"/>
                </a:moveTo>
                <a:cubicBezTo>
                  <a:pt x="457" y="415"/>
                  <a:pt x="457" y="415"/>
                  <a:pt x="457" y="415"/>
                </a:cubicBezTo>
                <a:cubicBezTo>
                  <a:pt x="436" y="415"/>
                  <a:pt x="436" y="415"/>
                  <a:pt x="436" y="415"/>
                </a:cubicBezTo>
                <a:cubicBezTo>
                  <a:pt x="409" y="428"/>
                  <a:pt x="409" y="428"/>
                  <a:pt x="409" y="428"/>
                </a:cubicBezTo>
                <a:cubicBezTo>
                  <a:pt x="382" y="418"/>
                  <a:pt x="382" y="418"/>
                  <a:pt x="382" y="418"/>
                </a:cubicBezTo>
                <a:cubicBezTo>
                  <a:pt x="382" y="418"/>
                  <a:pt x="359" y="424"/>
                  <a:pt x="358" y="424"/>
                </a:cubicBezTo>
                <a:cubicBezTo>
                  <a:pt x="356" y="424"/>
                  <a:pt x="354" y="428"/>
                  <a:pt x="354" y="428"/>
                </a:cubicBezTo>
                <a:cubicBezTo>
                  <a:pt x="350" y="436"/>
                  <a:pt x="350" y="436"/>
                  <a:pt x="350" y="436"/>
                </a:cubicBezTo>
                <a:cubicBezTo>
                  <a:pt x="337" y="436"/>
                  <a:pt x="337" y="436"/>
                  <a:pt x="337" y="436"/>
                </a:cubicBezTo>
                <a:cubicBezTo>
                  <a:pt x="331" y="423"/>
                  <a:pt x="331" y="423"/>
                  <a:pt x="331" y="423"/>
                </a:cubicBezTo>
                <a:cubicBezTo>
                  <a:pt x="288" y="429"/>
                  <a:pt x="288" y="429"/>
                  <a:pt x="288" y="429"/>
                </a:cubicBezTo>
                <a:cubicBezTo>
                  <a:pt x="273" y="446"/>
                  <a:pt x="273" y="446"/>
                  <a:pt x="273" y="446"/>
                </a:cubicBezTo>
                <a:cubicBezTo>
                  <a:pt x="261" y="444"/>
                  <a:pt x="261" y="444"/>
                  <a:pt x="261" y="444"/>
                </a:cubicBezTo>
                <a:cubicBezTo>
                  <a:pt x="246" y="457"/>
                  <a:pt x="246" y="457"/>
                  <a:pt x="246" y="457"/>
                </a:cubicBezTo>
                <a:cubicBezTo>
                  <a:pt x="248" y="476"/>
                  <a:pt x="248" y="476"/>
                  <a:pt x="248" y="476"/>
                </a:cubicBezTo>
                <a:cubicBezTo>
                  <a:pt x="227" y="474"/>
                  <a:pt x="227" y="474"/>
                  <a:pt x="227" y="474"/>
                </a:cubicBezTo>
                <a:cubicBezTo>
                  <a:pt x="205" y="489"/>
                  <a:pt x="205" y="489"/>
                  <a:pt x="205" y="489"/>
                </a:cubicBezTo>
                <a:cubicBezTo>
                  <a:pt x="171" y="464"/>
                  <a:pt x="171" y="464"/>
                  <a:pt x="171" y="464"/>
                </a:cubicBezTo>
                <a:cubicBezTo>
                  <a:pt x="142" y="466"/>
                  <a:pt x="142" y="466"/>
                  <a:pt x="142" y="466"/>
                </a:cubicBezTo>
                <a:cubicBezTo>
                  <a:pt x="109" y="413"/>
                  <a:pt x="109" y="413"/>
                  <a:pt x="109" y="413"/>
                </a:cubicBezTo>
                <a:cubicBezTo>
                  <a:pt x="93" y="399"/>
                  <a:pt x="93" y="399"/>
                  <a:pt x="93" y="399"/>
                </a:cubicBezTo>
                <a:cubicBezTo>
                  <a:pt x="96" y="391"/>
                  <a:pt x="96" y="391"/>
                  <a:pt x="96" y="391"/>
                </a:cubicBezTo>
                <a:cubicBezTo>
                  <a:pt x="96" y="337"/>
                  <a:pt x="96" y="337"/>
                  <a:pt x="96" y="337"/>
                </a:cubicBezTo>
                <a:cubicBezTo>
                  <a:pt x="113" y="317"/>
                  <a:pt x="113" y="317"/>
                  <a:pt x="113" y="317"/>
                </a:cubicBezTo>
                <a:cubicBezTo>
                  <a:pt x="72" y="317"/>
                  <a:pt x="72" y="317"/>
                  <a:pt x="72" y="317"/>
                </a:cubicBezTo>
                <a:cubicBezTo>
                  <a:pt x="25" y="301"/>
                  <a:pt x="25" y="301"/>
                  <a:pt x="25" y="301"/>
                </a:cubicBezTo>
                <a:cubicBezTo>
                  <a:pt x="11" y="269"/>
                  <a:pt x="11" y="269"/>
                  <a:pt x="11" y="269"/>
                </a:cubicBezTo>
                <a:cubicBezTo>
                  <a:pt x="0" y="263"/>
                  <a:pt x="0" y="263"/>
                  <a:pt x="0" y="263"/>
                </a:cubicBezTo>
                <a:cubicBezTo>
                  <a:pt x="0" y="253"/>
                  <a:pt x="0" y="253"/>
                  <a:pt x="0" y="253"/>
                </a:cubicBezTo>
                <a:cubicBezTo>
                  <a:pt x="35" y="228"/>
                  <a:pt x="35" y="228"/>
                  <a:pt x="35" y="228"/>
                </a:cubicBezTo>
                <a:cubicBezTo>
                  <a:pt x="32" y="205"/>
                  <a:pt x="32" y="205"/>
                  <a:pt x="32" y="205"/>
                </a:cubicBezTo>
                <a:cubicBezTo>
                  <a:pt x="32" y="205"/>
                  <a:pt x="53" y="191"/>
                  <a:pt x="53" y="191"/>
                </a:cubicBezTo>
                <a:cubicBezTo>
                  <a:pt x="53" y="190"/>
                  <a:pt x="67" y="190"/>
                  <a:pt x="67" y="190"/>
                </a:cubicBezTo>
                <a:cubicBezTo>
                  <a:pt x="77" y="163"/>
                  <a:pt x="77" y="163"/>
                  <a:pt x="77" y="163"/>
                </a:cubicBezTo>
                <a:cubicBezTo>
                  <a:pt x="93" y="174"/>
                  <a:pt x="93" y="174"/>
                  <a:pt x="93" y="174"/>
                </a:cubicBezTo>
                <a:cubicBezTo>
                  <a:pt x="119" y="171"/>
                  <a:pt x="119" y="171"/>
                  <a:pt x="119" y="171"/>
                </a:cubicBezTo>
                <a:cubicBezTo>
                  <a:pt x="147" y="141"/>
                  <a:pt x="147" y="141"/>
                  <a:pt x="147" y="141"/>
                </a:cubicBezTo>
                <a:cubicBezTo>
                  <a:pt x="180" y="135"/>
                  <a:pt x="180" y="135"/>
                  <a:pt x="180" y="135"/>
                </a:cubicBezTo>
                <a:cubicBezTo>
                  <a:pt x="182" y="157"/>
                  <a:pt x="182" y="157"/>
                  <a:pt x="182" y="157"/>
                </a:cubicBezTo>
                <a:cubicBezTo>
                  <a:pt x="190" y="163"/>
                  <a:pt x="190" y="163"/>
                  <a:pt x="190" y="163"/>
                </a:cubicBezTo>
                <a:cubicBezTo>
                  <a:pt x="210" y="161"/>
                  <a:pt x="210" y="161"/>
                  <a:pt x="210" y="161"/>
                </a:cubicBezTo>
                <a:cubicBezTo>
                  <a:pt x="210" y="161"/>
                  <a:pt x="224" y="136"/>
                  <a:pt x="225" y="136"/>
                </a:cubicBezTo>
                <a:cubicBezTo>
                  <a:pt x="226" y="136"/>
                  <a:pt x="242" y="135"/>
                  <a:pt x="242" y="135"/>
                </a:cubicBezTo>
                <a:cubicBezTo>
                  <a:pt x="236" y="68"/>
                  <a:pt x="236" y="68"/>
                  <a:pt x="236" y="68"/>
                </a:cubicBezTo>
                <a:cubicBezTo>
                  <a:pt x="251" y="52"/>
                  <a:pt x="251" y="52"/>
                  <a:pt x="251" y="52"/>
                </a:cubicBezTo>
                <a:cubicBezTo>
                  <a:pt x="250" y="31"/>
                  <a:pt x="250" y="31"/>
                  <a:pt x="250" y="31"/>
                </a:cubicBezTo>
                <a:cubicBezTo>
                  <a:pt x="265" y="17"/>
                  <a:pt x="265" y="17"/>
                  <a:pt x="265" y="17"/>
                </a:cubicBezTo>
                <a:cubicBezTo>
                  <a:pt x="279" y="37"/>
                  <a:pt x="279" y="37"/>
                  <a:pt x="279" y="37"/>
                </a:cubicBezTo>
                <a:cubicBezTo>
                  <a:pt x="295" y="5"/>
                  <a:pt x="295" y="5"/>
                  <a:pt x="295" y="5"/>
                </a:cubicBezTo>
                <a:cubicBezTo>
                  <a:pt x="323" y="0"/>
                  <a:pt x="323" y="0"/>
                  <a:pt x="323" y="0"/>
                </a:cubicBezTo>
                <a:cubicBezTo>
                  <a:pt x="336" y="10"/>
                  <a:pt x="336" y="10"/>
                  <a:pt x="336" y="10"/>
                </a:cubicBezTo>
                <a:cubicBezTo>
                  <a:pt x="333" y="22"/>
                  <a:pt x="333" y="22"/>
                  <a:pt x="333" y="22"/>
                </a:cubicBezTo>
                <a:cubicBezTo>
                  <a:pt x="338" y="27"/>
                  <a:pt x="338" y="27"/>
                  <a:pt x="338" y="27"/>
                </a:cubicBezTo>
                <a:cubicBezTo>
                  <a:pt x="352" y="22"/>
                  <a:pt x="352" y="22"/>
                  <a:pt x="352" y="22"/>
                </a:cubicBezTo>
                <a:cubicBezTo>
                  <a:pt x="368" y="43"/>
                  <a:pt x="368" y="43"/>
                  <a:pt x="368" y="43"/>
                </a:cubicBezTo>
                <a:cubicBezTo>
                  <a:pt x="372" y="57"/>
                  <a:pt x="372" y="57"/>
                  <a:pt x="372" y="57"/>
                </a:cubicBezTo>
                <a:cubicBezTo>
                  <a:pt x="365" y="95"/>
                  <a:pt x="365" y="95"/>
                  <a:pt x="365" y="95"/>
                </a:cubicBezTo>
                <a:cubicBezTo>
                  <a:pt x="347" y="107"/>
                  <a:pt x="347" y="107"/>
                  <a:pt x="347" y="107"/>
                </a:cubicBezTo>
                <a:cubicBezTo>
                  <a:pt x="350" y="147"/>
                  <a:pt x="350" y="147"/>
                  <a:pt x="350" y="147"/>
                </a:cubicBezTo>
                <a:cubicBezTo>
                  <a:pt x="372" y="149"/>
                  <a:pt x="372" y="149"/>
                  <a:pt x="372" y="149"/>
                </a:cubicBezTo>
                <a:cubicBezTo>
                  <a:pt x="383" y="158"/>
                  <a:pt x="383" y="158"/>
                  <a:pt x="383" y="158"/>
                </a:cubicBezTo>
                <a:cubicBezTo>
                  <a:pt x="383" y="177"/>
                  <a:pt x="383" y="177"/>
                  <a:pt x="383" y="177"/>
                </a:cubicBezTo>
                <a:cubicBezTo>
                  <a:pt x="371" y="206"/>
                  <a:pt x="371" y="206"/>
                  <a:pt x="371" y="206"/>
                </a:cubicBezTo>
                <a:cubicBezTo>
                  <a:pt x="365" y="231"/>
                  <a:pt x="365" y="231"/>
                  <a:pt x="365" y="231"/>
                </a:cubicBezTo>
                <a:cubicBezTo>
                  <a:pt x="383" y="250"/>
                  <a:pt x="383" y="250"/>
                  <a:pt x="383" y="250"/>
                </a:cubicBezTo>
                <a:cubicBezTo>
                  <a:pt x="388" y="265"/>
                  <a:pt x="388" y="265"/>
                  <a:pt x="388" y="265"/>
                </a:cubicBezTo>
                <a:cubicBezTo>
                  <a:pt x="425" y="312"/>
                  <a:pt x="425" y="312"/>
                  <a:pt x="425" y="312"/>
                </a:cubicBezTo>
                <a:cubicBezTo>
                  <a:pt x="446" y="317"/>
                  <a:pt x="446" y="317"/>
                  <a:pt x="446" y="317"/>
                </a:cubicBezTo>
                <a:cubicBezTo>
                  <a:pt x="448" y="326"/>
                  <a:pt x="448" y="326"/>
                  <a:pt x="448" y="326"/>
                </a:cubicBezTo>
                <a:cubicBezTo>
                  <a:pt x="437" y="336"/>
                  <a:pt x="437" y="336"/>
                  <a:pt x="437" y="336"/>
                </a:cubicBezTo>
                <a:cubicBezTo>
                  <a:pt x="436" y="351"/>
                  <a:pt x="436" y="351"/>
                  <a:pt x="436" y="351"/>
                </a:cubicBezTo>
                <a:cubicBezTo>
                  <a:pt x="422" y="359"/>
                  <a:pt x="422" y="359"/>
                  <a:pt x="422" y="359"/>
                </a:cubicBezTo>
                <a:cubicBezTo>
                  <a:pt x="449" y="395"/>
                  <a:pt x="449" y="395"/>
                  <a:pt x="449" y="395"/>
                </a:cubicBezTo>
                <a:cubicBezTo>
                  <a:pt x="461" y="393"/>
                  <a:pt x="461" y="393"/>
                  <a:pt x="461" y="393"/>
                </a:cubicBezTo>
                <a:lnTo>
                  <a:pt x="467" y="402"/>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13869988" y="7424738"/>
            <a:ext cx="2492375" cy="2838450"/>
          </a:xfrm>
          <a:custGeom>
            <a:avLst/>
            <a:gdLst>
              <a:gd name="T0" fmla="*/ 764 w 788"/>
              <a:gd name="T1" fmla="*/ 466 h 898"/>
              <a:gd name="T2" fmla="*/ 730 w 788"/>
              <a:gd name="T3" fmla="*/ 513 h 898"/>
              <a:gd name="T4" fmla="*/ 702 w 788"/>
              <a:gd name="T5" fmla="*/ 543 h 898"/>
              <a:gd name="T6" fmla="*/ 704 w 788"/>
              <a:gd name="T7" fmla="*/ 572 h 898"/>
              <a:gd name="T8" fmla="*/ 670 w 788"/>
              <a:gd name="T9" fmla="*/ 621 h 898"/>
              <a:gd name="T10" fmla="*/ 598 w 788"/>
              <a:gd name="T11" fmla="*/ 664 h 898"/>
              <a:gd name="T12" fmla="*/ 567 w 788"/>
              <a:gd name="T13" fmla="*/ 704 h 898"/>
              <a:gd name="T14" fmla="*/ 513 w 788"/>
              <a:gd name="T15" fmla="*/ 753 h 898"/>
              <a:gd name="T16" fmla="*/ 479 w 788"/>
              <a:gd name="T17" fmla="*/ 853 h 898"/>
              <a:gd name="T18" fmla="*/ 479 w 788"/>
              <a:gd name="T19" fmla="*/ 808 h 898"/>
              <a:gd name="T20" fmla="*/ 421 w 788"/>
              <a:gd name="T21" fmla="*/ 841 h 898"/>
              <a:gd name="T22" fmla="*/ 405 w 788"/>
              <a:gd name="T23" fmla="*/ 887 h 898"/>
              <a:gd name="T24" fmla="*/ 310 w 788"/>
              <a:gd name="T25" fmla="*/ 879 h 898"/>
              <a:gd name="T26" fmla="*/ 270 w 788"/>
              <a:gd name="T27" fmla="*/ 871 h 898"/>
              <a:gd name="T28" fmla="*/ 212 w 788"/>
              <a:gd name="T29" fmla="*/ 835 h 898"/>
              <a:gd name="T30" fmla="*/ 139 w 788"/>
              <a:gd name="T31" fmla="*/ 801 h 898"/>
              <a:gd name="T32" fmla="*/ 79 w 788"/>
              <a:gd name="T33" fmla="*/ 761 h 898"/>
              <a:gd name="T34" fmla="*/ 56 w 788"/>
              <a:gd name="T35" fmla="*/ 656 h 898"/>
              <a:gd name="T36" fmla="*/ 92 w 788"/>
              <a:gd name="T37" fmla="*/ 596 h 898"/>
              <a:gd name="T38" fmla="*/ 121 w 788"/>
              <a:gd name="T39" fmla="*/ 537 h 898"/>
              <a:gd name="T40" fmla="*/ 113 w 788"/>
              <a:gd name="T41" fmla="*/ 485 h 898"/>
              <a:gd name="T42" fmla="*/ 73 w 788"/>
              <a:gd name="T43" fmla="*/ 452 h 898"/>
              <a:gd name="T44" fmla="*/ 52 w 788"/>
              <a:gd name="T45" fmla="*/ 399 h 898"/>
              <a:gd name="T46" fmla="*/ 50 w 788"/>
              <a:gd name="T47" fmla="*/ 345 h 898"/>
              <a:gd name="T48" fmla="*/ 8 w 788"/>
              <a:gd name="T49" fmla="*/ 310 h 898"/>
              <a:gd name="T50" fmla="*/ 73 w 788"/>
              <a:gd name="T51" fmla="*/ 277 h 898"/>
              <a:gd name="T52" fmla="*/ 142 w 788"/>
              <a:gd name="T53" fmla="*/ 280 h 898"/>
              <a:gd name="T54" fmla="*/ 183 w 788"/>
              <a:gd name="T55" fmla="*/ 155 h 898"/>
              <a:gd name="T56" fmla="*/ 141 w 788"/>
              <a:gd name="T57" fmla="*/ 103 h 898"/>
              <a:gd name="T58" fmla="*/ 189 w 788"/>
              <a:gd name="T59" fmla="*/ 68 h 898"/>
              <a:gd name="T60" fmla="*/ 224 w 788"/>
              <a:gd name="T61" fmla="*/ 76 h 898"/>
              <a:gd name="T62" fmla="*/ 265 w 788"/>
              <a:gd name="T63" fmla="*/ 73 h 898"/>
              <a:gd name="T64" fmla="*/ 301 w 788"/>
              <a:gd name="T65" fmla="*/ 43 h 898"/>
              <a:gd name="T66" fmla="*/ 330 w 788"/>
              <a:gd name="T67" fmla="*/ 11 h 898"/>
              <a:gd name="T68" fmla="*/ 389 w 788"/>
              <a:gd name="T69" fmla="*/ 14 h 898"/>
              <a:gd name="T70" fmla="*/ 401 w 788"/>
              <a:gd name="T71" fmla="*/ 56 h 898"/>
              <a:gd name="T72" fmla="*/ 441 w 788"/>
              <a:gd name="T73" fmla="*/ 75 h 898"/>
              <a:gd name="T74" fmla="*/ 475 w 788"/>
              <a:gd name="T75" fmla="*/ 74 h 898"/>
              <a:gd name="T76" fmla="*/ 556 w 788"/>
              <a:gd name="T77" fmla="*/ 107 h 898"/>
              <a:gd name="T78" fmla="*/ 590 w 788"/>
              <a:gd name="T79" fmla="*/ 81 h 898"/>
              <a:gd name="T80" fmla="*/ 591 w 788"/>
              <a:gd name="T81" fmla="*/ 98 h 898"/>
              <a:gd name="T82" fmla="*/ 596 w 788"/>
              <a:gd name="T83" fmla="*/ 127 h 898"/>
              <a:gd name="T84" fmla="*/ 589 w 788"/>
              <a:gd name="T85" fmla="*/ 191 h 898"/>
              <a:gd name="T86" fmla="*/ 596 w 788"/>
              <a:gd name="T87" fmla="*/ 248 h 898"/>
              <a:gd name="T88" fmla="*/ 646 w 788"/>
              <a:gd name="T89" fmla="*/ 256 h 898"/>
              <a:gd name="T90" fmla="*/ 632 w 788"/>
              <a:gd name="T91" fmla="*/ 331 h 898"/>
              <a:gd name="T92" fmla="*/ 762 w 788"/>
              <a:gd name="T93" fmla="*/ 376 h 898"/>
              <a:gd name="T94" fmla="*/ 758 w 788"/>
              <a:gd name="T95" fmla="*/ 428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8" h="898">
                <a:moveTo>
                  <a:pt x="788" y="472"/>
                </a:moveTo>
                <a:cubicBezTo>
                  <a:pt x="776" y="479"/>
                  <a:pt x="776" y="479"/>
                  <a:pt x="776" y="479"/>
                </a:cubicBezTo>
                <a:cubicBezTo>
                  <a:pt x="764" y="466"/>
                  <a:pt x="764" y="466"/>
                  <a:pt x="764" y="466"/>
                </a:cubicBezTo>
                <a:cubicBezTo>
                  <a:pt x="745" y="462"/>
                  <a:pt x="745" y="462"/>
                  <a:pt x="745" y="462"/>
                </a:cubicBezTo>
                <a:cubicBezTo>
                  <a:pt x="722" y="494"/>
                  <a:pt x="722" y="494"/>
                  <a:pt x="722" y="494"/>
                </a:cubicBezTo>
                <a:cubicBezTo>
                  <a:pt x="730" y="513"/>
                  <a:pt x="730" y="513"/>
                  <a:pt x="730" y="513"/>
                </a:cubicBezTo>
                <a:cubicBezTo>
                  <a:pt x="723" y="523"/>
                  <a:pt x="723" y="523"/>
                  <a:pt x="723" y="523"/>
                </a:cubicBezTo>
                <a:cubicBezTo>
                  <a:pt x="698" y="517"/>
                  <a:pt x="698" y="517"/>
                  <a:pt x="698" y="517"/>
                </a:cubicBezTo>
                <a:cubicBezTo>
                  <a:pt x="702" y="543"/>
                  <a:pt x="702" y="543"/>
                  <a:pt x="702" y="543"/>
                </a:cubicBezTo>
                <a:cubicBezTo>
                  <a:pt x="728" y="548"/>
                  <a:pt x="728" y="548"/>
                  <a:pt x="728" y="548"/>
                </a:cubicBezTo>
                <a:cubicBezTo>
                  <a:pt x="729" y="575"/>
                  <a:pt x="729" y="575"/>
                  <a:pt x="729" y="575"/>
                </a:cubicBezTo>
                <a:cubicBezTo>
                  <a:pt x="704" y="572"/>
                  <a:pt x="704" y="572"/>
                  <a:pt x="704" y="572"/>
                </a:cubicBezTo>
                <a:cubicBezTo>
                  <a:pt x="689" y="621"/>
                  <a:pt x="689" y="621"/>
                  <a:pt x="689" y="621"/>
                </a:cubicBezTo>
                <a:cubicBezTo>
                  <a:pt x="676" y="626"/>
                  <a:pt x="676" y="626"/>
                  <a:pt x="676" y="626"/>
                </a:cubicBezTo>
                <a:cubicBezTo>
                  <a:pt x="670" y="621"/>
                  <a:pt x="670" y="621"/>
                  <a:pt x="670" y="621"/>
                </a:cubicBezTo>
                <a:cubicBezTo>
                  <a:pt x="634" y="629"/>
                  <a:pt x="634" y="629"/>
                  <a:pt x="634" y="629"/>
                </a:cubicBezTo>
                <a:cubicBezTo>
                  <a:pt x="635" y="649"/>
                  <a:pt x="635" y="649"/>
                  <a:pt x="635" y="649"/>
                </a:cubicBezTo>
                <a:cubicBezTo>
                  <a:pt x="598" y="664"/>
                  <a:pt x="598" y="664"/>
                  <a:pt x="598" y="664"/>
                </a:cubicBezTo>
                <a:cubicBezTo>
                  <a:pt x="600" y="684"/>
                  <a:pt x="600" y="684"/>
                  <a:pt x="600" y="684"/>
                </a:cubicBezTo>
                <a:cubicBezTo>
                  <a:pt x="577" y="683"/>
                  <a:pt x="577" y="683"/>
                  <a:pt x="577" y="683"/>
                </a:cubicBezTo>
                <a:cubicBezTo>
                  <a:pt x="567" y="704"/>
                  <a:pt x="567" y="704"/>
                  <a:pt x="567" y="704"/>
                </a:cubicBezTo>
                <a:cubicBezTo>
                  <a:pt x="538" y="725"/>
                  <a:pt x="538" y="725"/>
                  <a:pt x="538" y="725"/>
                </a:cubicBezTo>
                <a:cubicBezTo>
                  <a:pt x="519" y="723"/>
                  <a:pt x="519" y="723"/>
                  <a:pt x="519" y="723"/>
                </a:cubicBezTo>
                <a:cubicBezTo>
                  <a:pt x="513" y="753"/>
                  <a:pt x="513" y="753"/>
                  <a:pt x="513" y="753"/>
                </a:cubicBezTo>
                <a:cubicBezTo>
                  <a:pt x="539" y="800"/>
                  <a:pt x="539" y="800"/>
                  <a:pt x="539" y="800"/>
                </a:cubicBezTo>
                <a:cubicBezTo>
                  <a:pt x="532" y="823"/>
                  <a:pt x="532" y="823"/>
                  <a:pt x="532" y="823"/>
                </a:cubicBezTo>
                <a:cubicBezTo>
                  <a:pt x="479" y="853"/>
                  <a:pt x="479" y="853"/>
                  <a:pt x="479" y="853"/>
                </a:cubicBezTo>
                <a:cubicBezTo>
                  <a:pt x="468" y="836"/>
                  <a:pt x="468" y="836"/>
                  <a:pt x="468" y="836"/>
                </a:cubicBezTo>
                <a:cubicBezTo>
                  <a:pt x="487" y="821"/>
                  <a:pt x="487" y="821"/>
                  <a:pt x="487" y="821"/>
                </a:cubicBezTo>
                <a:cubicBezTo>
                  <a:pt x="479" y="808"/>
                  <a:pt x="479" y="808"/>
                  <a:pt x="479" y="808"/>
                </a:cubicBezTo>
                <a:cubicBezTo>
                  <a:pt x="439" y="814"/>
                  <a:pt x="439" y="814"/>
                  <a:pt x="439" y="814"/>
                </a:cubicBezTo>
                <a:cubicBezTo>
                  <a:pt x="435" y="833"/>
                  <a:pt x="435" y="833"/>
                  <a:pt x="435" y="833"/>
                </a:cubicBezTo>
                <a:cubicBezTo>
                  <a:pt x="421" y="841"/>
                  <a:pt x="421" y="841"/>
                  <a:pt x="421" y="841"/>
                </a:cubicBezTo>
                <a:cubicBezTo>
                  <a:pt x="428" y="853"/>
                  <a:pt x="428" y="853"/>
                  <a:pt x="428" y="853"/>
                </a:cubicBezTo>
                <a:cubicBezTo>
                  <a:pt x="408" y="866"/>
                  <a:pt x="408" y="866"/>
                  <a:pt x="408" y="866"/>
                </a:cubicBezTo>
                <a:cubicBezTo>
                  <a:pt x="405" y="887"/>
                  <a:pt x="405" y="887"/>
                  <a:pt x="405" y="887"/>
                </a:cubicBezTo>
                <a:cubicBezTo>
                  <a:pt x="387" y="879"/>
                  <a:pt x="387" y="879"/>
                  <a:pt x="387" y="879"/>
                </a:cubicBezTo>
                <a:cubicBezTo>
                  <a:pt x="349" y="898"/>
                  <a:pt x="349" y="898"/>
                  <a:pt x="349" y="898"/>
                </a:cubicBezTo>
                <a:cubicBezTo>
                  <a:pt x="310" y="879"/>
                  <a:pt x="310" y="879"/>
                  <a:pt x="310" y="879"/>
                </a:cubicBezTo>
                <a:cubicBezTo>
                  <a:pt x="301" y="859"/>
                  <a:pt x="301" y="859"/>
                  <a:pt x="301" y="859"/>
                </a:cubicBezTo>
                <a:cubicBezTo>
                  <a:pt x="283" y="855"/>
                  <a:pt x="283" y="855"/>
                  <a:pt x="283" y="855"/>
                </a:cubicBezTo>
                <a:cubicBezTo>
                  <a:pt x="270" y="871"/>
                  <a:pt x="270" y="871"/>
                  <a:pt x="270" y="871"/>
                </a:cubicBezTo>
                <a:cubicBezTo>
                  <a:pt x="238" y="865"/>
                  <a:pt x="238" y="865"/>
                  <a:pt x="238" y="865"/>
                </a:cubicBezTo>
                <a:cubicBezTo>
                  <a:pt x="237" y="851"/>
                  <a:pt x="237" y="851"/>
                  <a:pt x="237" y="851"/>
                </a:cubicBezTo>
                <a:cubicBezTo>
                  <a:pt x="212" y="835"/>
                  <a:pt x="212" y="835"/>
                  <a:pt x="212" y="835"/>
                </a:cubicBezTo>
                <a:cubicBezTo>
                  <a:pt x="174" y="834"/>
                  <a:pt x="174" y="834"/>
                  <a:pt x="174" y="834"/>
                </a:cubicBezTo>
                <a:cubicBezTo>
                  <a:pt x="182" y="821"/>
                  <a:pt x="182" y="821"/>
                  <a:pt x="182" y="821"/>
                </a:cubicBezTo>
                <a:cubicBezTo>
                  <a:pt x="139" y="801"/>
                  <a:pt x="139" y="801"/>
                  <a:pt x="139" y="801"/>
                </a:cubicBezTo>
                <a:cubicBezTo>
                  <a:pt x="136" y="791"/>
                  <a:pt x="136" y="791"/>
                  <a:pt x="136" y="791"/>
                </a:cubicBezTo>
                <a:cubicBezTo>
                  <a:pt x="104" y="800"/>
                  <a:pt x="104" y="800"/>
                  <a:pt x="104" y="800"/>
                </a:cubicBezTo>
                <a:cubicBezTo>
                  <a:pt x="79" y="761"/>
                  <a:pt x="79" y="761"/>
                  <a:pt x="79" y="761"/>
                </a:cubicBezTo>
                <a:cubicBezTo>
                  <a:pt x="58" y="754"/>
                  <a:pt x="58" y="754"/>
                  <a:pt x="58" y="754"/>
                </a:cubicBezTo>
                <a:cubicBezTo>
                  <a:pt x="33" y="704"/>
                  <a:pt x="33" y="704"/>
                  <a:pt x="33" y="704"/>
                </a:cubicBezTo>
                <a:cubicBezTo>
                  <a:pt x="56" y="656"/>
                  <a:pt x="56" y="656"/>
                  <a:pt x="56" y="656"/>
                </a:cubicBezTo>
                <a:cubicBezTo>
                  <a:pt x="56" y="656"/>
                  <a:pt x="46" y="640"/>
                  <a:pt x="46" y="639"/>
                </a:cubicBezTo>
                <a:cubicBezTo>
                  <a:pt x="47" y="638"/>
                  <a:pt x="57" y="611"/>
                  <a:pt x="57" y="611"/>
                </a:cubicBezTo>
                <a:cubicBezTo>
                  <a:pt x="57" y="611"/>
                  <a:pt x="91" y="596"/>
                  <a:pt x="92" y="596"/>
                </a:cubicBezTo>
                <a:cubicBezTo>
                  <a:pt x="93" y="596"/>
                  <a:pt x="111" y="571"/>
                  <a:pt x="111" y="571"/>
                </a:cubicBezTo>
                <a:cubicBezTo>
                  <a:pt x="126" y="570"/>
                  <a:pt x="126" y="570"/>
                  <a:pt x="126" y="570"/>
                </a:cubicBezTo>
                <a:cubicBezTo>
                  <a:pt x="121" y="537"/>
                  <a:pt x="121" y="537"/>
                  <a:pt x="121" y="537"/>
                </a:cubicBezTo>
                <a:cubicBezTo>
                  <a:pt x="149" y="505"/>
                  <a:pt x="149" y="505"/>
                  <a:pt x="149" y="505"/>
                </a:cubicBezTo>
                <a:cubicBezTo>
                  <a:pt x="127" y="478"/>
                  <a:pt x="127" y="478"/>
                  <a:pt x="127" y="478"/>
                </a:cubicBezTo>
                <a:cubicBezTo>
                  <a:pt x="113" y="485"/>
                  <a:pt x="113" y="485"/>
                  <a:pt x="113" y="485"/>
                </a:cubicBezTo>
                <a:cubicBezTo>
                  <a:pt x="99" y="481"/>
                  <a:pt x="99" y="481"/>
                  <a:pt x="99" y="481"/>
                </a:cubicBezTo>
                <a:cubicBezTo>
                  <a:pt x="98" y="454"/>
                  <a:pt x="98" y="454"/>
                  <a:pt x="98" y="454"/>
                </a:cubicBezTo>
                <a:cubicBezTo>
                  <a:pt x="73" y="452"/>
                  <a:pt x="73" y="452"/>
                  <a:pt x="73" y="452"/>
                </a:cubicBezTo>
                <a:cubicBezTo>
                  <a:pt x="62" y="436"/>
                  <a:pt x="62" y="436"/>
                  <a:pt x="62" y="436"/>
                </a:cubicBezTo>
                <a:cubicBezTo>
                  <a:pt x="75" y="417"/>
                  <a:pt x="75" y="417"/>
                  <a:pt x="75" y="417"/>
                </a:cubicBezTo>
                <a:cubicBezTo>
                  <a:pt x="75" y="417"/>
                  <a:pt x="52" y="399"/>
                  <a:pt x="52" y="399"/>
                </a:cubicBezTo>
                <a:cubicBezTo>
                  <a:pt x="52" y="398"/>
                  <a:pt x="48" y="382"/>
                  <a:pt x="49" y="381"/>
                </a:cubicBezTo>
                <a:cubicBezTo>
                  <a:pt x="49" y="379"/>
                  <a:pt x="60" y="361"/>
                  <a:pt x="60" y="361"/>
                </a:cubicBezTo>
                <a:cubicBezTo>
                  <a:pt x="50" y="345"/>
                  <a:pt x="50" y="345"/>
                  <a:pt x="50" y="345"/>
                </a:cubicBezTo>
                <a:cubicBezTo>
                  <a:pt x="36" y="345"/>
                  <a:pt x="36" y="345"/>
                  <a:pt x="36" y="345"/>
                </a:cubicBezTo>
                <a:cubicBezTo>
                  <a:pt x="36" y="345"/>
                  <a:pt x="31" y="326"/>
                  <a:pt x="31" y="326"/>
                </a:cubicBezTo>
                <a:cubicBezTo>
                  <a:pt x="30" y="326"/>
                  <a:pt x="10" y="311"/>
                  <a:pt x="8" y="310"/>
                </a:cubicBezTo>
                <a:cubicBezTo>
                  <a:pt x="6" y="309"/>
                  <a:pt x="0" y="273"/>
                  <a:pt x="0" y="273"/>
                </a:cubicBezTo>
                <a:cubicBezTo>
                  <a:pt x="57" y="290"/>
                  <a:pt x="57" y="290"/>
                  <a:pt x="57" y="290"/>
                </a:cubicBezTo>
                <a:cubicBezTo>
                  <a:pt x="73" y="277"/>
                  <a:pt x="73" y="277"/>
                  <a:pt x="73" y="277"/>
                </a:cubicBezTo>
                <a:cubicBezTo>
                  <a:pt x="73" y="277"/>
                  <a:pt x="102" y="290"/>
                  <a:pt x="103" y="290"/>
                </a:cubicBezTo>
                <a:cubicBezTo>
                  <a:pt x="104" y="290"/>
                  <a:pt x="115" y="279"/>
                  <a:pt x="115" y="279"/>
                </a:cubicBezTo>
                <a:cubicBezTo>
                  <a:pt x="142" y="280"/>
                  <a:pt x="142" y="280"/>
                  <a:pt x="142" y="280"/>
                </a:cubicBezTo>
                <a:cubicBezTo>
                  <a:pt x="142" y="280"/>
                  <a:pt x="150" y="225"/>
                  <a:pt x="151" y="225"/>
                </a:cubicBezTo>
                <a:cubicBezTo>
                  <a:pt x="152" y="225"/>
                  <a:pt x="171" y="219"/>
                  <a:pt x="171" y="219"/>
                </a:cubicBezTo>
                <a:cubicBezTo>
                  <a:pt x="183" y="155"/>
                  <a:pt x="183" y="155"/>
                  <a:pt x="183" y="155"/>
                </a:cubicBezTo>
                <a:cubicBezTo>
                  <a:pt x="165" y="126"/>
                  <a:pt x="165" y="126"/>
                  <a:pt x="165" y="126"/>
                </a:cubicBezTo>
                <a:cubicBezTo>
                  <a:pt x="157" y="127"/>
                  <a:pt x="157" y="127"/>
                  <a:pt x="157" y="127"/>
                </a:cubicBezTo>
                <a:cubicBezTo>
                  <a:pt x="141" y="103"/>
                  <a:pt x="141" y="103"/>
                  <a:pt x="141" y="103"/>
                </a:cubicBezTo>
                <a:cubicBezTo>
                  <a:pt x="150" y="79"/>
                  <a:pt x="150" y="79"/>
                  <a:pt x="150" y="79"/>
                </a:cubicBezTo>
                <a:cubicBezTo>
                  <a:pt x="178" y="78"/>
                  <a:pt x="178" y="78"/>
                  <a:pt x="178" y="78"/>
                </a:cubicBezTo>
                <a:cubicBezTo>
                  <a:pt x="189" y="68"/>
                  <a:pt x="189" y="68"/>
                  <a:pt x="189" y="68"/>
                </a:cubicBezTo>
                <a:cubicBezTo>
                  <a:pt x="197" y="82"/>
                  <a:pt x="197" y="82"/>
                  <a:pt x="197" y="82"/>
                </a:cubicBezTo>
                <a:cubicBezTo>
                  <a:pt x="216" y="84"/>
                  <a:pt x="216" y="84"/>
                  <a:pt x="216" y="84"/>
                </a:cubicBezTo>
                <a:cubicBezTo>
                  <a:pt x="224" y="76"/>
                  <a:pt x="224" y="76"/>
                  <a:pt x="224" y="76"/>
                </a:cubicBezTo>
                <a:cubicBezTo>
                  <a:pt x="229" y="75"/>
                  <a:pt x="229" y="75"/>
                  <a:pt x="229" y="75"/>
                </a:cubicBezTo>
                <a:cubicBezTo>
                  <a:pt x="237" y="86"/>
                  <a:pt x="237" y="86"/>
                  <a:pt x="237" y="86"/>
                </a:cubicBezTo>
                <a:cubicBezTo>
                  <a:pt x="265" y="73"/>
                  <a:pt x="265" y="73"/>
                  <a:pt x="265" y="73"/>
                </a:cubicBezTo>
                <a:cubicBezTo>
                  <a:pt x="269" y="52"/>
                  <a:pt x="269" y="52"/>
                  <a:pt x="269" y="52"/>
                </a:cubicBezTo>
                <a:cubicBezTo>
                  <a:pt x="287" y="41"/>
                  <a:pt x="287" y="41"/>
                  <a:pt x="287" y="41"/>
                </a:cubicBezTo>
                <a:cubicBezTo>
                  <a:pt x="301" y="43"/>
                  <a:pt x="301" y="43"/>
                  <a:pt x="301" y="43"/>
                </a:cubicBezTo>
                <a:cubicBezTo>
                  <a:pt x="308" y="32"/>
                  <a:pt x="308" y="32"/>
                  <a:pt x="308" y="32"/>
                </a:cubicBezTo>
                <a:cubicBezTo>
                  <a:pt x="323" y="31"/>
                  <a:pt x="323" y="31"/>
                  <a:pt x="323" y="31"/>
                </a:cubicBezTo>
                <a:cubicBezTo>
                  <a:pt x="330" y="11"/>
                  <a:pt x="330" y="11"/>
                  <a:pt x="330" y="11"/>
                </a:cubicBezTo>
                <a:cubicBezTo>
                  <a:pt x="352" y="11"/>
                  <a:pt x="352" y="11"/>
                  <a:pt x="352" y="11"/>
                </a:cubicBezTo>
                <a:cubicBezTo>
                  <a:pt x="359" y="0"/>
                  <a:pt x="359" y="0"/>
                  <a:pt x="359" y="0"/>
                </a:cubicBezTo>
                <a:cubicBezTo>
                  <a:pt x="389" y="14"/>
                  <a:pt x="389" y="14"/>
                  <a:pt x="389" y="14"/>
                </a:cubicBezTo>
                <a:cubicBezTo>
                  <a:pt x="401" y="35"/>
                  <a:pt x="401" y="35"/>
                  <a:pt x="401" y="35"/>
                </a:cubicBezTo>
                <a:cubicBezTo>
                  <a:pt x="404" y="49"/>
                  <a:pt x="404" y="49"/>
                  <a:pt x="404" y="49"/>
                </a:cubicBezTo>
                <a:cubicBezTo>
                  <a:pt x="401" y="56"/>
                  <a:pt x="401" y="56"/>
                  <a:pt x="401" y="56"/>
                </a:cubicBezTo>
                <a:cubicBezTo>
                  <a:pt x="415" y="56"/>
                  <a:pt x="415" y="56"/>
                  <a:pt x="415" y="56"/>
                </a:cubicBezTo>
                <a:cubicBezTo>
                  <a:pt x="424" y="74"/>
                  <a:pt x="424" y="74"/>
                  <a:pt x="424" y="74"/>
                </a:cubicBezTo>
                <a:cubicBezTo>
                  <a:pt x="441" y="75"/>
                  <a:pt x="441" y="75"/>
                  <a:pt x="441" y="75"/>
                </a:cubicBezTo>
                <a:cubicBezTo>
                  <a:pt x="461" y="53"/>
                  <a:pt x="461" y="53"/>
                  <a:pt x="461" y="53"/>
                </a:cubicBezTo>
                <a:cubicBezTo>
                  <a:pt x="477" y="53"/>
                  <a:pt x="477" y="53"/>
                  <a:pt x="477" y="53"/>
                </a:cubicBezTo>
                <a:cubicBezTo>
                  <a:pt x="475" y="74"/>
                  <a:pt x="475" y="74"/>
                  <a:pt x="475" y="74"/>
                </a:cubicBezTo>
                <a:cubicBezTo>
                  <a:pt x="498" y="74"/>
                  <a:pt x="498" y="74"/>
                  <a:pt x="498" y="74"/>
                </a:cubicBezTo>
                <a:cubicBezTo>
                  <a:pt x="527" y="105"/>
                  <a:pt x="527" y="105"/>
                  <a:pt x="527" y="105"/>
                </a:cubicBezTo>
                <a:cubicBezTo>
                  <a:pt x="556" y="107"/>
                  <a:pt x="556" y="107"/>
                  <a:pt x="556" y="107"/>
                </a:cubicBezTo>
                <a:cubicBezTo>
                  <a:pt x="570" y="90"/>
                  <a:pt x="570" y="90"/>
                  <a:pt x="570" y="90"/>
                </a:cubicBezTo>
                <a:cubicBezTo>
                  <a:pt x="586" y="88"/>
                  <a:pt x="586" y="88"/>
                  <a:pt x="586" y="88"/>
                </a:cubicBezTo>
                <a:cubicBezTo>
                  <a:pt x="590" y="81"/>
                  <a:pt x="590" y="81"/>
                  <a:pt x="590" y="81"/>
                </a:cubicBezTo>
                <a:cubicBezTo>
                  <a:pt x="596" y="76"/>
                  <a:pt x="596" y="76"/>
                  <a:pt x="596" y="76"/>
                </a:cubicBezTo>
                <a:cubicBezTo>
                  <a:pt x="597" y="91"/>
                  <a:pt x="597" y="91"/>
                  <a:pt x="597" y="91"/>
                </a:cubicBezTo>
                <a:cubicBezTo>
                  <a:pt x="591" y="98"/>
                  <a:pt x="591" y="98"/>
                  <a:pt x="591" y="98"/>
                </a:cubicBezTo>
                <a:cubicBezTo>
                  <a:pt x="595" y="105"/>
                  <a:pt x="595" y="105"/>
                  <a:pt x="595" y="105"/>
                </a:cubicBezTo>
                <a:cubicBezTo>
                  <a:pt x="589" y="122"/>
                  <a:pt x="589" y="122"/>
                  <a:pt x="589" y="122"/>
                </a:cubicBezTo>
                <a:cubicBezTo>
                  <a:pt x="596" y="127"/>
                  <a:pt x="596" y="127"/>
                  <a:pt x="596" y="127"/>
                </a:cubicBezTo>
                <a:cubicBezTo>
                  <a:pt x="598" y="138"/>
                  <a:pt x="598" y="138"/>
                  <a:pt x="598" y="138"/>
                </a:cubicBezTo>
                <a:cubicBezTo>
                  <a:pt x="584" y="146"/>
                  <a:pt x="584" y="146"/>
                  <a:pt x="584" y="146"/>
                </a:cubicBezTo>
                <a:cubicBezTo>
                  <a:pt x="589" y="191"/>
                  <a:pt x="589" y="191"/>
                  <a:pt x="589" y="191"/>
                </a:cubicBezTo>
                <a:cubicBezTo>
                  <a:pt x="577" y="212"/>
                  <a:pt x="577" y="212"/>
                  <a:pt x="577" y="212"/>
                </a:cubicBezTo>
                <a:cubicBezTo>
                  <a:pt x="608" y="227"/>
                  <a:pt x="608" y="227"/>
                  <a:pt x="608" y="227"/>
                </a:cubicBezTo>
                <a:cubicBezTo>
                  <a:pt x="596" y="248"/>
                  <a:pt x="596" y="248"/>
                  <a:pt x="596" y="248"/>
                </a:cubicBezTo>
                <a:cubicBezTo>
                  <a:pt x="618" y="260"/>
                  <a:pt x="618" y="260"/>
                  <a:pt x="618" y="260"/>
                </a:cubicBezTo>
                <a:cubicBezTo>
                  <a:pt x="635" y="246"/>
                  <a:pt x="635" y="246"/>
                  <a:pt x="635" y="246"/>
                </a:cubicBezTo>
                <a:cubicBezTo>
                  <a:pt x="646" y="256"/>
                  <a:pt x="646" y="256"/>
                  <a:pt x="646" y="256"/>
                </a:cubicBezTo>
                <a:cubicBezTo>
                  <a:pt x="641" y="273"/>
                  <a:pt x="641" y="273"/>
                  <a:pt x="641" y="273"/>
                </a:cubicBezTo>
                <a:cubicBezTo>
                  <a:pt x="652" y="281"/>
                  <a:pt x="652" y="281"/>
                  <a:pt x="652" y="281"/>
                </a:cubicBezTo>
                <a:cubicBezTo>
                  <a:pt x="632" y="331"/>
                  <a:pt x="632" y="331"/>
                  <a:pt x="632" y="331"/>
                </a:cubicBezTo>
                <a:cubicBezTo>
                  <a:pt x="669" y="369"/>
                  <a:pt x="669" y="369"/>
                  <a:pt x="669" y="369"/>
                </a:cubicBezTo>
                <a:cubicBezTo>
                  <a:pt x="718" y="405"/>
                  <a:pt x="718" y="405"/>
                  <a:pt x="718" y="405"/>
                </a:cubicBezTo>
                <a:cubicBezTo>
                  <a:pt x="762" y="376"/>
                  <a:pt x="762" y="376"/>
                  <a:pt x="762" y="376"/>
                </a:cubicBezTo>
                <a:cubicBezTo>
                  <a:pt x="775" y="376"/>
                  <a:pt x="775" y="376"/>
                  <a:pt x="775" y="376"/>
                </a:cubicBezTo>
                <a:cubicBezTo>
                  <a:pt x="778" y="393"/>
                  <a:pt x="778" y="393"/>
                  <a:pt x="778" y="393"/>
                </a:cubicBezTo>
                <a:cubicBezTo>
                  <a:pt x="758" y="428"/>
                  <a:pt x="758" y="428"/>
                  <a:pt x="758" y="428"/>
                </a:cubicBezTo>
                <a:cubicBezTo>
                  <a:pt x="764" y="455"/>
                  <a:pt x="764" y="455"/>
                  <a:pt x="764" y="455"/>
                </a:cubicBezTo>
                <a:lnTo>
                  <a:pt x="788" y="472"/>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19073813" y="7023100"/>
            <a:ext cx="1692275" cy="3336925"/>
          </a:xfrm>
          <a:custGeom>
            <a:avLst/>
            <a:gdLst>
              <a:gd name="T0" fmla="*/ 519 w 535"/>
              <a:gd name="T1" fmla="*/ 139 h 1056"/>
              <a:gd name="T2" fmla="*/ 461 w 535"/>
              <a:gd name="T3" fmla="*/ 221 h 1056"/>
              <a:gd name="T4" fmla="*/ 410 w 535"/>
              <a:gd name="T5" fmla="*/ 309 h 1056"/>
              <a:gd name="T6" fmla="*/ 356 w 535"/>
              <a:gd name="T7" fmla="*/ 418 h 1056"/>
              <a:gd name="T8" fmla="*/ 317 w 535"/>
              <a:gd name="T9" fmla="*/ 518 h 1056"/>
              <a:gd name="T10" fmla="*/ 327 w 535"/>
              <a:gd name="T11" fmla="*/ 520 h 1056"/>
              <a:gd name="T12" fmla="*/ 335 w 535"/>
              <a:gd name="T13" fmla="*/ 544 h 1056"/>
              <a:gd name="T14" fmla="*/ 361 w 535"/>
              <a:gd name="T15" fmla="*/ 577 h 1056"/>
              <a:gd name="T16" fmla="*/ 394 w 535"/>
              <a:gd name="T17" fmla="*/ 653 h 1056"/>
              <a:gd name="T18" fmla="*/ 478 w 535"/>
              <a:gd name="T19" fmla="*/ 701 h 1056"/>
              <a:gd name="T20" fmla="*/ 486 w 535"/>
              <a:gd name="T21" fmla="*/ 726 h 1056"/>
              <a:gd name="T22" fmla="*/ 473 w 535"/>
              <a:gd name="T23" fmla="*/ 755 h 1056"/>
              <a:gd name="T24" fmla="*/ 454 w 535"/>
              <a:gd name="T25" fmla="*/ 770 h 1056"/>
              <a:gd name="T26" fmla="*/ 421 w 535"/>
              <a:gd name="T27" fmla="*/ 812 h 1056"/>
              <a:gd name="T28" fmla="*/ 304 w 535"/>
              <a:gd name="T29" fmla="*/ 882 h 1056"/>
              <a:gd name="T30" fmla="*/ 284 w 535"/>
              <a:gd name="T31" fmla="*/ 892 h 1056"/>
              <a:gd name="T32" fmla="*/ 275 w 535"/>
              <a:gd name="T33" fmla="*/ 936 h 1056"/>
              <a:gd name="T34" fmla="*/ 236 w 535"/>
              <a:gd name="T35" fmla="*/ 1027 h 1056"/>
              <a:gd name="T36" fmla="*/ 205 w 535"/>
              <a:gd name="T37" fmla="*/ 1051 h 1056"/>
              <a:gd name="T38" fmla="*/ 145 w 535"/>
              <a:gd name="T39" fmla="*/ 970 h 1056"/>
              <a:gd name="T40" fmla="*/ 163 w 535"/>
              <a:gd name="T41" fmla="*/ 897 h 1056"/>
              <a:gd name="T42" fmla="*/ 127 w 535"/>
              <a:gd name="T43" fmla="*/ 846 h 1056"/>
              <a:gd name="T44" fmla="*/ 148 w 535"/>
              <a:gd name="T45" fmla="*/ 782 h 1056"/>
              <a:gd name="T46" fmla="*/ 165 w 535"/>
              <a:gd name="T47" fmla="*/ 735 h 1056"/>
              <a:gd name="T48" fmla="*/ 145 w 535"/>
              <a:gd name="T49" fmla="*/ 678 h 1056"/>
              <a:gd name="T50" fmla="*/ 75 w 535"/>
              <a:gd name="T51" fmla="*/ 614 h 1056"/>
              <a:gd name="T52" fmla="*/ 90 w 535"/>
              <a:gd name="T53" fmla="*/ 537 h 1056"/>
              <a:gd name="T54" fmla="*/ 7 w 535"/>
              <a:gd name="T55" fmla="*/ 458 h 1056"/>
              <a:gd name="T56" fmla="*/ 68 w 535"/>
              <a:gd name="T57" fmla="*/ 413 h 1056"/>
              <a:gd name="T58" fmla="*/ 84 w 535"/>
              <a:gd name="T59" fmla="*/ 322 h 1056"/>
              <a:gd name="T60" fmla="*/ 92 w 535"/>
              <a:gd name="T61" fmla="*/ 300 h 1056"/>
              <a:gd name="T62" fmla="*/ 39 w 535"/>
              <a:gd name="T63" fmla="*/ 299 h 1056"/>
              <a:gd name="T64" fmla="*/ 17 w 535"/>
              <a:gd name="T65" fmla="*/ 253 h 1056"/>
              <a:gd name="T66" fmla="*/ 61 w 535"/>
              <a:gd name="T67" fmla="*/ 228 h 1056"/>
              <a:gd name="T68" fmla="*/ 106 w 535"/>
              <a:gd name="T69" fmla="*/ 264 h 1056"/>
              <a:gd name="T70" fmla="*/ 95 w 535"/>
              <a:gd name="T71" fmla="*/ 298 h 1056"/>
              <a:gd name="T72" fmla="*/ 112 w 535"/>
              <a:gd name="T73" fmla="*/ 318 h 1056"/>
              <a:gd name="T74" fmla="*/ 154 w 535"/>
              <a:gd name="T75" fmla="*/ 339 h 1056"/>
              <a:gd name="T76" fmla="*/ 181 w 535"/>
              <a:gd name="T77" fmla="*/ 325 h 1056"/>
              <a:gd name="T78" fmla="*/ 246 w 535"/>
              <a:gd name="T79" fmla="*/ 276 h 1056"/>
              <a:gd name="T80" fmla="*/ 245 w 535"/>
              <a:gd name="T81" fmla="*/ 253 h 1056"/>
              <a:gd name="T82" fmla="*/ 306 w 535"/>
              <a:gd name="T83" fmla="*/ 202 h 1056"/>
              <a:gd name="T84" fmla="*/ 309 w 535"/>
              <a:gd name="T85" fmla="*/ 132 h 1056"/>
              <a:gd name="T86" fmla="*/ 297 w 535"/>
              <a:gd name="T87" fmla="*/ 78 h 1056"/>
              <a:gd name="T88" fmla="*/ 336 w 535"/>
              <a:gd name="T89" fmla="*/ 47 h 1056"/>
              <a:gd name="T90" fmla="*/ 362 w 535"/>
              <a:gd name="T91" fmla="*/ 27 h 1056"/>
              <a:gd name="T92" fmla="*/ 426 w 535"/>
              <a:gd name="T93" fmla="*/ 35 h 1056"/>
              <a:gd name="T94" fmla="*/ 464 w 535"/>
              <a:gd name="T95" fmla="*/ 38 h 1056"/>
              <a:gd name="T96" fmla="*/ 477 w 535"/>
              <a:gd name="T97" fmla="*/ 64 h 1056"/>
              <a:gd name="T98" fmla="*/ 523 w 535"/>
              <a:gd name="T99" fmla="*/ 93 h 1056"/>
              <a:gd name="T100" fmla="*/ 535 w 535"/>
              <a:gd name="T101" fmla="*/ 113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5" h="1056">
                <a:moveTo>
                  <a:pt x="535" y="113"/>
                </a:moveTo>
                <a:cubicBezTo>
                  <a:pt x="535" y="116"/>
                  <a:pt x="535" y="116"/>
                  <a:pt x="535" y="116"/>
                </a:cubicBezTo>
                <a:cubicBezTo>
                  <a:pt x="519" y="139"/>
                  <a:pt x="519" y="139"/>
                  <a:pt x="519" y="139"/>
                </a:cubicBezTo>
                <a:cubicBezTo>
                  <a:pt x="517" y="162"/>
                  <a:pt x="517" y="162"/>
                  <a:pt x="517" y="162"/>
                </a:cubicBezTo>
                <a:cubicBezTo>
                  <a:pt x="494" y="197"/>
                  <a:pt x="494" y="197"/>
                  <a:pt x="494" y="197"/>
                </a:cubicBezTo>
                <a:cubicBezTo>
                  <a:pt x="461" y="221"/>
                  <a:pt x="461" y="221"/>
                  <a:pt x="461" y="221"/>
                </a:cubicBezTo>
                <a:cubicBezTo>
                  <a:pt x="455" y="259"/>
                  <a:pt x="455" y="259"/>
                  <a:pt x="455" y="259"/>
                </a:cubicBezTo>
                <a:cubicBezTo>
                  <a:pt x="428" y="274"/>
                  <a:pt x="428" y="274"/>
                  <a:pt x="428" y="274"/>
                </a:cubicBezTo>
                <a:cubicBezTo>
                  <a:pt x="410" y="309"/>
                  <a:pt x="410" y="309"/>
                  <a:pt x="410" y="309"/>
                </a:cubicBezTo>
                <a:cubicBezTo>
                  <a:pt x="406" y="328"/>
                  <a:pt x="406" y="328"/>
                  <a:pt x="406" y="328"/>
                </a:cubicBezTo>
                <a:cubicBezTo>
                  <a:pt x="379" y="358"/>
                  <a:pt x="379" y="358"/>
                  <a:pt x="379" y="358"/>
                </a:cubicBezTo>
                <a:cubicBezTo>
                  <a:pt x="356" y="418"/>
                  <a:pt x="356" y="418"/>
                  <a:pt x="356" y="418"/>
                </a:cubicBezTo>
                <a:cubicBezTo>
                  <a:pt x="336" y="441"/>
                  <a:pt x="336" y="441"/>
                  <a:pt x="336" y="441"/>
                </a:cubicBezTo>
                <a:cubicBezTo>
                  <a:pt x="330" y="500"/>
                  <a:pt x="330" y="500"/>
                  <a:pt x="330" y="500"/>
                </a:cubicBezTo>
                <a:cubicBezTo>
                  <a:pt x="317" y="518"/>
                  <a:pt x="317" y="518"/>
                  <a:pt x="317" y="518"/>
                </a:cubicBezTo>
                <a:cubicBezTo>
                  <a:pt x="319" y="542"/>
                  <a:pt x="319" y="542"/>
                  <a:pt x="319" y="542"/>
                </a:cubicBezTo>
                <a:cubicBezTo>
                  <a:pt x="328" y="542"/>
                  <a:pt x="328" y="542"/>
                  <a:pt x="328" y="542"/>
                </a:cubicBezTo>
                <a:cubicBezTo>
                  <a:pt x="328" y="542"/>
                  <a:pt x="326" y="521"/>
                  <a:pt x="327" y="520"/>
                </a:cubicBezTo>
                <a:cubicBezTo>
                  <a:pt x="328" y="519"/>
                  <a:pt x="333" y="519"/>
                  <a:pt x="333" y="519"/>
                </a:cubicBezTo>
                <a:cubicBezTo>
                  <a:pt x="337" y="524"/>
                  <a:pt x="337" y="524"/>
                  <a:pt x="337" y="524"/>
                </a:cubicBezTo>
                <a:cubicBezTo>
                  <a:pt x="335" y="544"/>
                  <a:pt x="335" y="544"/>
                  <a:pt x="335" y="544"/>
                </a:cubicBezTo>
                <a:cubicBezTo>
                  <a:pt x="352" y="555"/>
                  <a:pt x="352" y="555"/>
                  <a:pt x="352" y="555"/>
                </a:cubicBezTo>
                <a:cubicBezTo>
                  <a:pt x="354" y="571"/>
                  <a:pt x="354" y="571"/>
                  <a:pt x="354" y="571"/>
                </a:cubicBezTo>
                <a:cubicBezTo>
                  <a:pt x="361" y="577"/>
                  <a:pt x="361" y="577"/>
                  <a:pt x="361" y="577"/>
                </a:cubicBezTo>
                <a:cubicBezTo>
                  <a:pt x="356" y="596"/>
                  <a:pt x="356" y="596"/>
                  <a:pt x="356" y="596"/>
                </a:cubicBezTo>
                <a:cubicBezTo>
                  <a:pt x="378" y="650"/>
                  <a:pt x="378" y="650"/>
                  <a:pt x="378" y="650"/>
                </a:cubicBezTo>
                <a:cubicBezTo>
                  <a:pt x="394" y="653"/>
                  <a:pt x="394" y="653"/>
                  <a:pt x="394" y="653"/>
                </a:cubicBezTo>
                <a:cubicBezTo>
                  <a:pt x="415" y="690"/>
                  <a:pt x="415" y="690"/>
                  <a:pt x="415" y="690"/>
                </a:cubicBezTo>
                <a:cubicBezTo>
                  <a:pt x="450" y="701"/>
                  <a:pt x="450" y="701"/>
                  <a:pt x="450" y="701"/>
                </a:cubicBezTo>
                <a:cubicBezTo>
                  <a:pt x="478" y="701"/>
                  <a:pt x="478" y="701"/>
                  <a:pt x="478" y="701"/>
                </a:cubicBezTo>
                <a:cubicBezTo>
                  <a:pt x="481" y="705"/>
                  <a:pt x="481" y="705"/>
                  <a:pt x="481" y="705"/>
                </a:cubicBezTo>
                <a:cubicBezTo>
                  <a:pt x="480" y="714"/>
                  <a:pt x="480" y="714"/>
                  <a:pt x="480" y="714"/>
                </a:cubicBezTo>
                <a:cubicBezTo>
                  <a:pt x="486" y="726"/>
                  <a:pt x="486" y="726"/>
                  <a:pt x="486" y="726"/>
                </a:cubicBezTo>
                <a:cubicBezTo>
                  <a:pt x="492" y="732"/>
                  <a:pt x="492" y="732"/>
                  <a:pt x="492" y="732"/>
                </a:cubicBezTo>
                <a:cubicBezTo>
                  <a:pt x="475" y="741"/>
                  <a:pt x="475" y="741"/>
                  <a:pt x="475" y="741"/>
                </a:cubicBezTo>
                <a:cubicBezTo>
                  <a:pt x="473" y="755"/>
                  <a:pt x="473" y="755"/>
                  <a:pt x="473" y="755"/>
                </a:cubicBezTo>
                <a:cubicBezTo>
                  <a:pt x="464" y="754"/>
                  <a:pt x="464" y="754"/>
                  <a:pt x="464" y="754"/>
                </a:cubicBezTo>
                <a:cubicBezTo>
                  <a:pt x="453" y="755"/>
                  <a:pt x="453" y="755"/>
                  <a:pt x="453" y="755"/>
                </a:cubicBezTo>
                <a:cubicBezTo>
                  <a:pt x="454" y="770"/>
                  <a:pt x="454" y="770"/>
                  <a:pt x="454" y="770"/>
                </a:cubicBezTo>
                <a:cubicBezTo>
                  <a:pt x="438" y="773"/>
                  <a:pt x="438" y="773"/>
                  <a:pt x="438" y="773"/>
                </a:cubicBezTo>
                <a:cubicBezTo>
                  <a:pt x="415" y="790"/>
                  <a:pt x="415" y="790"/>
                  <a:pt x="415" y="790"/>
                </a:cubicBezTo>
                <a:cubicBezTo>
                  <a:pt x="421" y="812"/>
                  <a:pt x="421" y="812"/>
                  <a:pt x="421" y="812"/>
                </a:cubicBezTo>
                <a:cubicBezTo>
                  <a:pt x="352" y="826"/>
                  <a:pt x="352" y="826"/>
                  <a:pt x="352" y="826"/>
                </a:cubicBezTo>
                <a:cubicBezTo>
                  <a:pt x="310" y="867"/>
                  <a:pt x="310" y="867"/>
                  <a:pt x="310" y="867"/>
                </a:cubicBezTo>
                <a:cubicBezTo>
                  <a:pt x="304" y="882"/>
                  <a:pt x="304" y="882"/>
                  <a:pt x="304" y="882"/>
                </a:cubicBezTo>
                <a:cubicBezTo>
                  <a:pt x="296" y="888"/>
                  <a:pt x="296" y="888"/>
                  <a:pt x="296" y="888"/>
                </a:cubicBezTo>
                <a:cubicBezTo>
                  <a:pt x="296" y="888"/>
                  <a:pt x="290" y="882"/>
                  <a:pt x="289" y="882"/>
                </a:cubicBezTo>
                <a:cubicBezTo>
                  <a:pt x="288" y="883"/>
                  <a:pt x="284" y="892"/>
                  <a:pt x="284" y="892"/>
                </a:cubicBezTo>
                <a:cubicBezTo>
                  <a:pt x="299" y="928"/>
                  <a:pt x="299" y="928"/>
                  <a:pt x="299" y="928"/>
                </a:cubicBezTo>
                <a:cubicBezTo>
                  <a:pt x="290" y="937"/>
                  <a:pt x="290" y="937"/>
                  <a:pt x="290" y="937"/>
                </a:cubicBezTo>
                <a:cubicBezTo>
                  <a:pt x="275" y="936"/>
                  <a:pt x="275" y="936"/>
                  <a:pt x="275" y="936"/>
                </a:cubicBezTo>
                <a:cubicBezTo>
                  <a:pt x="247" y="962"/>
                  <a:pt x="247" y="962"/>
                  <a:pt x="247" y="962"/>
                </a:cubicBezTo>
                <a:cubicBezTo>
                  <a:pt x="247" y="962"/>
                  <a:pt x="255" y="1004"/>
                  <a:pt x="256" y="1004"/>
                </a:cubicBezTo>
                <a:cubicBezTo>
                  <a:pt x="256" y="1005"/>
                  <a:pt x="236" y="1027"/>
                  <a:pt x="236" y="1027"/>
                </a:cubicBezTo>
                <a:cubicBezTo>
                  <a:pt x="226" y="1052"/>
                  <a:pt x="226" y="1052"/>
                  <a:pt x="226" y="1052"/>
                </a:cubicBezTo>
                <a:cubicBezTo>
                  <a:pt x="226" y="1056"/>
                  <a:pt x="226" y="1056"/>
                  <a:pt x="226" y="1056"/>
                </a:cubicBezTo>
                <a:cubicBezTo>
                  <a:pt x="205" y="1051"/>
                  <a:pt x="205" y="1051"/>
                  <a:pt x="205" y="1051"/>
                </a:cubicBezTo>
                <a:cubicBezTo>
                  <a:pt x="168" y="1004"/>
                  <a:pt x="168" y="1004"/>
                  <a:pt x="168" y="1004"/>
                </a:cubicBezTo>
                <a:cubicBezTo>
                  <a:pt x="163" y="989"/>
                  <a:pt x="163" y="989"/>
                  <a:pt x="163" y="989"/>
                </a:cubicBezTo>
                <a:cubicBezTo>
                  <a:pt x="145" y="970"/>
                  <a:pt x="145" y="970"/>
                  <a:pt x="145" y="970"/>
                </a:cubicBezTo>
                <a:cubicBezTo>
                  <a:pt x="151" y="945"/>
                  <a:pt x="151" y="945"/>
                  <a:pt x="151" y="945"/>
                </a:cubicBezTo>
                <a:cubicBezTo>
                  <a:pt x="163" y="916"/>
                  <a:pt x="163" y="916"/>
                  <a:pt x="163" y="916"/>
                </a:cubicBezTo>
                <a:cubicBezTo>
                  <a:pt x="163" y="897"/>
                  <a:pt x="163" y="897"/>
                  <a:pt x="163" y="897"/>
                </a:cubicBezTo>
                <a:cubicBezTo>
                  <a:pt x="152" y="888"/>
                  <a:pt x="152" y="888"/>
                  <a:pt x="152" y="888"/>
                </a:cubicBezTo>
                <a:cubicBezTo>
                  <a:pt x="130" y="886"/>
                  <a:pt x="130" y="886"/>
                  <a:pt x="130" y="886"/>
                </a:cubicBezTo>
                <a:cubicBezTo>
                  <a:pt x="127" y="846"/>
                  <a:pt x="127" y="846"/>
                  <a:pt x="127" y="846"/>
                </a:cubicBezTo>
                <a:cubicBezTo>
                  <a:pt x="145" y="834"/>
                  <a:pt x="145" y="834"/>
                  <a:pt x="145" y="834"/>
                </a:cubicBezTo>
                <a:cubicBezTo>
                  <a:pt x="152" y="796"/>
                  <a:pt x="152" y="796"/>
                  <a:pt x="152" y="796"/>
                </a:cubicBezTo>
                <a:cubicBezTo>
                  <a:pt x="148" y="782"/>
                  <a:pt x="148" y="782"/>
                  <a:pt x="148" y="782"/>
                </a:cubicBezTo>
                <a:cubicBezTo>
                  <a:pt x="168" y="773"/>
                  <a:pt x="168" y="773"/>
                  <a:pt x="168" y="773"/>
                </a:cubicBezTo>
                <a:cubicBezTo>
                  <a:pt x="175" y="755"/>
                  <a:pt x="175" y="755"/>
                  <a:pt x="175" y="755"/>
                </a:cubicBezTo>
                <a:cubicBezTo>
                  <a:pt x="165" y="735"/>
                  <a:pt x="165" y="735"/>
                  <a:pt x="165" y="735"/>
                </a:cubicBezTo>
                <a:cubicBezTo>
                  <a:pt x="170" y="715"/>
                  <a:pt x="170" y="715"/>
                  <a:pt x="170" y="715"/>
                </a:cubicBezTo>
                <a:cubicBezTo>
                  <a:pt x="160" y="671"/>
                  <a:pt x="160" y="671"/>
                  <a:pt x="160" y="671"/>
                </a:cubicBezTo>
                <a:cubicBezTo>
                  <a:pt x="145" y="678"/>
                  <a:pt x="145" y="678"/>
                  <a:pt x="145" y="678"/>
                </a:cubicBezTo>
                <a:cubicBezTo>
                  <a:pt x="118" y="677"/>
                  <a:pt x="118" y="677"/>
                  <a:pt x="118" y="677"/>
                </a:cubicBezTo>
                <a:cubicBezTo>
                  <a:pt x="72" y="642"/>
                  <a:pt x="72" y="642"/>
                  <a:pt x="72" y="642"/>
                </a:cubicBezTo>
                <a:cubicBezTo>
                  <a:pt x="75" y="614"/>
                  <a:pt x="75" y="614"/>
                  <a:pt x="75" y="614"/>
                </a:cubicBezTo>
                <a:cubicBezTo>
                  <a:pt x="99" y="587"/>
                  <a:pt x="99" y="587"/>
                  <a:pt x="99" y="587"/>
                </a:cubicBezTo>
                <a:cubicBezTo>
                  <a:pt x="101" y="547"/>
                  <a:pt x="101" y="547"/>
                  <a:pt x="101" y="547"/>
                </a:cubicBezTo>
                <a:cubicBezTo>
                  <a:pt x="90" y="537"/>
                  <a:pt x="90" y="537"/>
                  <a:pt x="90" y="537"/>
                </a:cubicBezTo>
                <a:cubicBezTo>
                  <a:pt x="49" y="532"/>
                  <a:pt x="49" y="532"/>
                  <a:pt x="49" y="532"/>
                </a:cubicBezTo>
                <a:cubicBezTo>
                  <a:pt x="0" y="497"/>
                  <a:pt x="0" y="497"/>
                  <a:pt x="0" y="497"/>
                </a:cubicBezTo>
                <a:cubicBezTo>
                  <a:pt x="7" y="458"/>
                  <a:pt x="7" y="458"/>
                  <a:pt x="7" y="458"/>
                </a:cubicBezTo>
                <a:cubicBezTo>
                  <a:pt x="40" y="411"/>
                  <a:pt x="40" y="411"/>
                  <a:pt x="40" y="411"/>
                </a:cubicBezTo>
                <a:cubicBezTo>
                  <a:pt x="54" y="421"/>
                  <a:pt x="54" y="421"/>
                  <a:pt x="54" y="421"/>
                </a:cubicBezTo>
                <a:cubicBezTo>
                  <a:pt x="68" y="413"/>
                  <a:pt x="68" y="413"/>
                  <a:pt x="68" y="413"/>
                </a:cubicBezTo>
                <a:cubicBezTo>
                  <a:pt x="63" y="391"/>
                  <a:pt x="63" y="391"/>
                  <a:pt x="63" y="391"/>
                </a:cubicBezTo>
                <a:cubicBezTo>
                  <a:pt x="87" y="364"/>
                  <a:pt x="87" y="364"/>
                  <a:pt x="87" y="364"/>
                </a:cubicBezTo>
                <a:cubicBezTo>
                  <a:pt x="84" y="322"/>
                  <a:pt x="84" y="322"/>
                  <a:pt x="84" y="322"/>
                </a:cubicBezTo>
                <a:cubicBezTo>
                  <a:pt x="97" y="315"/>
                  <a:pt x="97" y="315"/>
                  <a:pt x="97" y="315"/>
                </a:cubicBezTo>
                <a:cubicBezTo>
                  <a:pt x="100" y="307"/>
                  <a:pt x="100" y="307"/>
                  <a:pt x="100" y="307"/>
                </a:cubicBezTo>
                <a:cubicBezTo>
                  <a:pt x="92" y="300"/>
                  <a:pt x="92" y="300"/>
                  <a:pt x="92" y="300"/>
                </a:cubicBezTo>
                <a:cubicBezTo>
                  <a:pt x="70" y="304"/>
                  <a:pt x="70" y="304"/>
                  <a:pt x="70" y="304"/>
                </a:cubicBezTo>
                <a:cubicBezTo>
                  <a:pt x="61" y="297"/>
                  <a:pt x="61" y="297"/>
                  <a:pt x="61" y="297"/>
                </a:cubicBezTo>
                <a:cubicBezTo>
                  <a:pt x="61" y="297"/>
                  <a:pt x="40" y="299"/>
                  <a:pt x="39" y="299"/>
                </a:cubicBezTo>
                <a:cubicBezTo>
                  <a:pt x="39" y="299"/>
                  <a:pt x="21" y="278"/>
                  <a:pt x="21" y="275"/>
                </a:cubicBezTo>
                <a:cubicBezTo>
                  <a:pt x="20" y="272"/>
                  <a:pt x="17" y="255"/>
                  <a:pt x="17" y="255"/>
                </a:cubicBezTo>
                <a:cubicBezTo>
                  <a:pt x="17" y="253"/>
                  <a:pt x="17" y="253"/>
                  <a:pt x="17" y="253"/>
                </a:cubicBezTo>
                <a:cubicBezTo>
                  <a:pt x="44" y="256"/>
                  <a:pt x="44" y="256"/>
                  <a:pt x="44" y="256"/>
                </a:cubicBezTo>
                <a:cubicBezTo>
                  <a:pt x="53" y="228"/>
                  <a:pt x="53" y="228"/>
                  <a:pt x="53" y="228"/>
                </a:cubicBezTo>
                <a:cubicBezTo>
                  <a:pt x="61" y="228"/>
                  <a:pt x="61" y="228"/>
                  <a:pt x="61" y="228"/>
                </a:cubicBezTo>
                <a:cubicBezTo>
                  <a:pt x="68" y="256"/>
                  <a:pt x="68" y="256"/>
                  <a:pt x="68" y="256"/>
                </a:cubicBezTo>
                <a:cubicBezTo>
                  <a:pt x="91" y="266"/>
                  <a:pt x="91" y="266"/>
                  <a:pt x="91" y="266"/>
                </a:cubicBezTo>
                <a:cubicBezTo>
                  <a:pt x="106" y="264"/>
                  <a:pt x="106" y="264"/>
                  <a:pt x="106" y="264"/>
                </a:cubicBezTo>
                <a:cubicBezTo>
                  <a:pt x="110" y="274"/>
                  <a:pt x="110" y="274"/>
                  <a:pt x="110" y="274"/>
                </a:cubicBezTo>
                <a:cubicBezTo>
                  <a:pt x="118" y="286"/>
                  <a:pt x="118" y="286"/>
                  <a:pt x="118" y="286"/>
                </a:cubicBezTo>
                <a:cubicBezTo>
                  <a:pt x="95" y="298"/>
                  <a:pt x="95" y="298"/>
                  <a:pt x="95" y="298"/>
                </a:cubicBezTo>
                <a:cubicBezTo>
                  <a:pt x="103" y="302"/>
                  <a:pt x="103" y="302"/>
                  <a:pt x="103" y="302"/>
                </a:cubicBezTo>
                <a:cubicBezTo>
                  <a:pt x="101" y="316"/>
                  <a:pt x="101" y="316"/>
                  <a:pt x="101" y="316"/>
                </a:cubicBezTo>
                <a:cubicBezTo>
                  <a:pt x="112" y="318"/>
                  <a:pt x="112" y="318"/>
                  <a:pt x="112" y="318"/>
                </a:cubicBezTo>
                <a:cubicBezTo>
                  <a:pt x="130" y="305"/>
                  <a:pt x="130" y="305"/>
                  <a:pt x="130" y="305"/>
                </a:cubicBezTo>
                <a:cubicBezTo>
                  <a:pt x="130" y="305"/>
                  <a:pt x="162" y="316"/>
                  <a:pt x="163" y="316"/>
                </a:cubicBezTo>
                <a:cubicBezTo>
                  <a:pt x="163" y="316"/>
                  <a:pt x="154" y="339"/>
                  <a:pt x="154" y="339"/>
                </a:cubicBezTo>
                <a:cubicBezTo>
                  <a:pt x="170" y="351"/>
                  <a:pt x="170" y="351"/>
                  <a:pt x="170" y="351"/>
                </a:cubicBezTo>
                <a:cubicBezTo>
                  <a:pt x="193" y="339"/>
                  <a:pt x="193" y="339"/>
                  <a:pt x="193" y="339"/>
                </a:cubicBezTo>
                <a:cubicBezTo>
                  <a:pt x="181" y="325"/>
                  <a:pt x="181" y="325"/>
                  <a:pt x="181" y="325"/>
                </a:cubicBezTo>
                <a:cubicBezTo>
                  <a:pt x="191" y="299"/>
                  <a:pt x="191" y="299"/>
                  <a:pt x="191" y="299"/>
                </a:cubicBezTo>
                <a:cubicBezTo>
                  <a:pt x="224" y="275"/>
                  <a:pt x="224" y="275"/>
                  <a:pt x="224" y="275"/>
                </a:cubicBezTo>
                <a:cubicBezTo>
                  <a:pt x="224" y="275"/>
                  <a:pt x="246" y="276"/>
                  <a:pt x="246" y="276"/>
                </a:cubicBezTo>
                <a:cubicBezTo>
                  <a:pt x="246" y="275"/>
                  <a:pt x="246" y="270"/>
                  <a:pt x="246" y="270"/>
                </a:cubicBezTo>
                <a:cubicBezTo>
                  <a:pt x="246" y="269"/>
                  <a:pt x="239" y="260"/>
                  <a:pt x="239" y="260"/>
                </a:cubicBezTo>
                <a:cubicBezTo>
                  <a:pt x="245" y="253"/>
                  <a:pt x="245" y="253"/>
                  <a:pt x="245" y="253"/>
                </a:cubicBezTo>
                <a:cubicBezTo>
                  <a:pt x="256" y="216"/>
                  <a:pt x="256" y="216"/>
                  <a:pt x="256" y="216"/>
                </a:cubicBezTo>
                <a:cubicBezTo>
                  <a:pt x="256" y="216"/>
                  <a:pt x="284" y="215"/>
                  <a:pt x="284" y="215"/>
                </a:cubicBezTo>
                <a:cubicBezTo>
                  <a:pt x="285" y="215"/>
                  <a:pt x="306" y="202"/>
                  <a:pt x="306" y="202"/>
                </a:cubicBezTo>
                <a:cubicBezTo>
                  <a:pt x="297" y="189"/>
                  <a:pt x="297" y="189"/>
                  <a:pt x="297" y="189"/>
                </a:cubicBezTo>
                <a:cubicBezTo>
                  <a:pt x="332" y="159"/>
                  <a:pt x="332" y="159"/>
                  <a:pt x="332" y="159"/>
                </a:cubicBezTo>
                <a:cubicBezTo>
                  <a:pt x="309" y="132"/>
                  <a:pt x="309" y="132"/>
                  <a:pt x="309" y="132"/>
                </a:cubicBezTo>
                <a:cubicBezTo>
                  <a:pt x="323" y="110"/>
                  <a:pt x="323" y="110"/>
                  <a:pt x="323" y="110"/>
                </a:cubicBezTo>
                <a:cubicBezTo>
                  <a:pt x="322" y="83"/>
                  <a:pt x="322" y="83"/>
                  <a:pt x="322" y="83"/>
                </a:cubicBezTo>
                <a:cubicBezTo>
                  <a:pt x="297" y="78"/>
                  <a:pt x="297" y="78"/>
                  <a:pt x="297" y="78"/>
                </a:cubicBezTo>
                <a:cubicBezTo>
                  <a:pt x="304" y="50"/>
                  <a:pt x="304" y="50"/>
                  <a:pt x="304" y="50"/>
                </a:cubicBezTo>
                <a:cubicBezTo>
                  <a:pt x="320" y="65"/>
                  <a:pt x="320" y="65"/>
                  <a:pt x="320" y="65"/>
                </a:cubicBezTo>
                <a:cubicBezTo>
                  <a:pt x="336" y="47"/>
                  <a:pt x="336" y="47"/>
                  <a:pt x="336" y="47"/>
                </a:cubicBezTo>
                <a:cubicBezTo>
                  <a:pt x="339" y="25"/>
                  <a:pt x="339" y="25"/>
                  <a:pt x="339" y="25"/>
                </a:cubicBezTo>
                <a:cubicBezTo>
                  <a:pt x="360" y="0"/>
                  <a:pt x="360" y="0"/>
                  <a:pt x="360" y="0"/>
                </a:cubicBezTo>
                <a:cubicBezTo>
                  <a:pt x="362" y="27"/>
                  <a:pt x="362" y="27"/>
                  <a:pt x="362" y="27"/>
                </a:cubicBezTo>
                <a:cubicBezTo>
                  <a:pt x="407" y="38"/>
                  <a:pt x="407" y="38"/>
                  <a:pt x="407" y="38"/>
                </a:cubicBezTo>
                <a:cubicBezTo>
                  <a:pt x="410" y="47"/>
                  <a:pt x="410" y="47"/>
                  <a:pt x="410" y="47"/>
                </a:cubicBezTo>
                <a:cubicBezTo>
                  <a:pt x="426" y="35"/>
                  <a:pt x="426" y="35"/>
                  <a:pt x="426" y="35"/>
                </a:cubicBezTo>
                <a:cubicBezTo>
                  <a:pt x="440" y="35"/>
                  <a:pt x="440" y="35"/>
                  <a:pt x="440" y="35"/>
                </a:cubicBezTo>
                <a:cubicBezTo>
                  <a:pt x="445" y="35"/>
                  <a:pt x="445" y="35"/>
                  <a:pt x="445" y="35"/>
                </a:cubicBezTo>
                <a:cubicBezTo>
                  <a:pt x="464" y="38"/>
                  <a:pt x="464" y="38"/>
                  <a:pt x="464" y="38"/>
                </a:cubicBezTo>
                <a:cubicBezTo>
                  <a:pt x="476" y="50"/>
                  <a:pt x="476" y="50"/>
                  <a:pt x="476" y="50"/>
                </a:cubicBezTo>
                <a:cubicBezTo>
                  <a:pt x="470" y="63"/>
                  <a:pt x="470" y="63"/>
                  <a:pt x="470" y="63"/>
                </a:cubicBezTo>
                <a:cubicBezTo>
                  <a:pt x="477" y="64"/>
                  <a:pt x="477" y="64"/>
                  <a:pt x="477" y="64"/>
                </a:cubicBezTo>
                <a:cubicBezTo>
                  <a:pt x="493" y="78"/>
                  <a:pt x="493" y="78"/>
                  <a:pt x="493" y="78"/>
                </a:cubicBezTo>
                <a:cubicBezTo>
                  <a:pt x="509" y="72"/>
                  <a:pt x="509" y="72"/>
                  <a:pt x="509" y="72"/>
                </a:cubicBezTo>
                <a:cubicBezTo>
                  <a:pt x="523" y="93"/>
                  <a:pt x="523" y="93"/>
                  <a:pt x="523" y="93"/>
                </a:cubicBezTo>
                <a:cubicBezTo>
                  <a:pt x="533" y="102"/>
                  <a:pt x="533" y="102"/>
                  <a:pt x="533" y="102"/>
                </a:cubicBezTo>
                <a:cubicBezTo>
                  <a:pt x="532" y="112"/>
                  <a:pt x="532" y="112"/>
                  <a:pt x="532" y="112"/>
                </a:cubicBezTo>
                <a:lnTo>
                  <a:pt x="535" y="113"/>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a:off x="18481675" y="4729163"/>
            <a:ext cx="2408237" cy="3403600"/>
          </a:xfrm>
          <a:custGeom>
            <a:avLst/>
            <a:gdLst>
              <a:gd name="T0" fmla="*/ 752 w 761"/>
              <a:gd name="T1" fmla="*/ 239 h 1077"/>
              <a:gd name="T2" fmla="*/ 729 w 761"/>
              <a:gd name="T3" fmla="*/ 352 h 1077"/>
              <a:gd name="T4" fmla="*/ 698 w 761"/>
              <a:gd name="T5" fmla="*/ 388 h 1077"/>
              <a:gd name="T6" fmla="*/ 656 w 761"/>
              <a:gd name="T7" fmla="*/ 425 h 1077"/>
              <a:gd name="T8" fmla="*/ 685 w 761"/>
              <a:gd name="T9" fmla="*/ 448 h 1077"/>
              <a:gd name="T10" fmla="*/ 685 w 761"/>
              <a:gd name="T11" fmla="*/ 469 h 1077"/>
              <a:gd name="T12" fmla="*/ 665 w 761"/>
              <a:gd name="T13" fmla="*/ 528 h 1077"/>
              <a:gd name="T14" fmla="*/ 661 w 761"/>
              <a:gd name="T15" fmla="*/ 606 h 1077"/>
              <a:gd name="T16" fmla="*/ 655 w 761"/>
              <a:gd name="T17" fmla="*/ 652 h 1077"/>
              <a:gd name="T18" fmla="*/ 658 w 761"/>
              <a:gd name="T19" fmla="*/ 714 h 1077"/>
              <a:gd name="T20" fmla="*/ 627 w 761"/>
              <a:gd name="T21" fmla="*/ 761 h 1077"/>
              <a:gd name="T22" fmla="*/ 594 w 761"/>
              <a:gd name="T23" fmla="*/ 764 h 1077"/>
              <a:gd name="T24" fmla="*/ 526 w 761"/>
              <a:gd name="T25" fmla="*/ 751 h 1077"/>
              <a:gd name="T26" fmla="*/ 491 w 761"/>
              <a:gd name="T27" fmla="*/ 776 h 1077"/>
              <a:gd name="T28" fmla="*/ 510 w 761"/>
              <a:gd name="T29" fmla="*/ 836 h 1077"/>
              <a:gd name="T30" fmla="*/ 484 w 761"/>
              <a:gd name="T31" fmla="*/ 915 h 1077"/>
              <a:gd name="T32" fmla="*/ 443 w 761"/>
              <a:gd name="T33" fmla="*/ 942 h 1077"/>
              <a:gd name="T34" fmla="*/ 433 w 761"/>
              <a:gd name="T35" fmla="*/ 996 h 1077"/>
              <a:gd name="T36" fmla="*/ 378 w 761"/>
              <a:gd name="T37" fmla="*/ 1025 h 1077"/>
              <a:gd name="T38" fmla="*/ 357 w 761"/>
              <a:gd name="T39" fmla="*/ 1077 h 1077"/>
              <a:gd name="T40" fmla="*/ 317 w 761"/>
              <a:gd name="T41" fmla="*/ 1031 h 1077"/>
              <a:gd name="T42" fmla="*/ 290 w 761"/>
              <a:gd name="T43" fmla="*/ 1028 h 1077"/>
              <a:gd name="T44" fmla="*/ 297 w 761"/>
              <a:gd name="T45" fmla="*/ 1000 h 1077"/>
              <a:gd name="T46" fmla="*/ 255 w 761"/>
              <a:gd name="T47" fmla="*/ 982 h 1077"/>
              <a:gd name="T48" fmla="*/ 231 w 761"/>
              <a:gd name="T49" fmla="*/ 982 h 1077"/>
              <a:gd name="T50" fmla="*/ 184 w 761"/>
              <a:gd name="T51" fmla="*/ 955 h 1077"/>
              <a:gd name="T52" fmla="*/ 126 w 761"/>
              <a:gd name="T53" fmla="*/ 927 h 1077"/>
              <a:gd name="T54" fmla="*/ 103 w 761"/>
              <a:gd name="T55" fmla="*/ 887 h 1077"/>
              <a:gd name="T56" fmla="*/ 129 w 761"/>
              <a:gd name="T57" fmla="*/ 835 h 1077"/>
              <a:gd name="T58" fmla="*/ 169 w 761"/>
              <a:gd name="T59" fmla="*/ 818 h 1077"/>
              <a:gd name="T60" fmla="*/ 166 w 761"/>
              <a:gd name="T61" fmla="*/ 768 h 1077"/>
              <a:gd name="T62" fmla="*/ 156 w 761"/>
              <a:gd name="T63" fmla="*/ 694 h 1077"/>
              <a:gd name="T64" fmla="*/ 79 w 761"/>
              <a:gd name="T65" fmla="*/ 631 h 1077"/>
              <a:gd name="T66" fmla="*/ 30 w 761"/>
              <a:gd name="T67" fmla="*/ 625 h 1077"/>
              <a:gd name="T68" fmla="*/ 0 w 761"/>
              <a:gd name="T69" fmla="*/ 583 h 1077"/>
              <a:gd name="T70" fmla="*/ 61 w 761"/>
              <a:gd name="T71" fmla="*/ 513 h 1077"/>
              <a:gd name="T72" fmla="*/ 64 w 761"/>
              <a:gd name="T73" fmla="*/ 470 h 1077"/>
              <a:gd name="T74" fmla="*/ 105 w 761"/>
              <a:gd name="T75" fmla="*/ 420 h 1077"/>
              <a:gd name="T76" fmla="*/ 87 w 761"/>
              <a:gd name="T77" fmla="*/ 366 h 1077"/>
              <a:gd name="T78" fmla="*/ 143 w 761"/>
              <a:gd name="T79" fmla="*/ 342 h 1077"/>
              <a:gd name="T80" fmla="*/ 180 w 761"/>
              <a:gd name="T81" fmla="*/ 366 h 1077"/>
              <a:gd name="T82" fmla="*/ 222 w 761"/>
              <a:gd name="T83" fmla="*/ 317 h 1077"/>
              <a:gd name="T84" fmla="*/ 217 w 761"/>
              <a:gd name="T85" fmla="*/ 295 h 1077"/>
              <a:gd name="T86" fmla="*/ 200 w 761"/>
              <a:gd name="T87" fmla="*/ 284 h 1077"/>
              <a:gd name="T88" fmla="*/ 193 w 761"/>
              <a:gd name="T89" fmla="*/ 234 h 1077"/>
              <a:gd name="T90" fmla="*/ 229 w 761"/>
              <a:gd name="T91" fmla="*/ 158 h 1077"/>
              <a:gd name="T92" fmla="*/ 251 w 761"/>
              <a:gd name="T93" fmla="*/ 114 h 1077"/>
              <a:gd name="T94" fmla="*/ 286 w 761"/>
              <a:gd name="T95" fmla="*/ 82 h 1077"/>
              <a:gd name="T96" fmla="*/ 313 w 761"/>
              <a:gd name="T97" fmla="*/ 76 h 1077"/>
              <a:gd name="T98" fmla="*/ 335 w 761"/>
              <a:gd name="T99" fmla="*/ 35 h 1077"/>
              <a:gd name="T100" fmla="*/ 381 w 761"/>
              <a:gd name="T101" fmla="*/ 21 h 1077"/>
              <a:gd name="T102" fmla="*/ 413 w 761"/>
              <a:gd name="T103" fmla="*/ 45 h 1077"/>
              <a:gd name="T104" fmla="*/ 471 w 761"/>
              <a:gd name="T105" fmla="*/ 20 h 1077"/>
              <a:gd name="T106" fmla="*/ 529 w 761"/>
              <a:gd name="T107" fmla="*/ 50 h 1077"/>
              <a:gd name="T108" fmla="*/ 555 w 761"/>
              <a:gd name="T109" fmla="*/ 76 h 1077"/>
              <a:gd name="T110" fmla="*/ 642 w 761"/>
              <a:gd name="T111" fmla="*/ 69 h 1077"/>
              <a:gd name="T112" fmla="*/ 689 w 761"/>
              <a:gd name="T113" fmla="*/ 61 h 1077"/>
              <a:gd name="T114" fmla="*/ 749 w 761"/>
              <a:gd name="T115" fmla="*/ 96 h 1077"/>
              <a:gd name="T116" fmla="*/ 742 w 761"/>
              <a:gd name="T117" fmla="*/ 142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1" h="1077">
                <a:moveTo>
                  <a:pt x="759" y="169"/>
                </a:moveTo>
                <a:cubicBezTo>
                  <a:pt x="761" y="204"/>
                  <a:pt x="761" y="204"/>
                  <a:pt x="761" y="204"/>
                </a:cubicBezTo>
                <a:cubicBezTo>
                  <a:pt x="752" y="239"/>
                  <a:pt x="752" y="239"/>
                  <a:pt x="752" y="239"/>
                </a:cubicBezTo>
                <a:cubicBezTo>
                  <a:pt x="749" y="303"/>
                  <a:pt x="749" y="303"/>
                  <a:pt x="749" y="303"/>
                </a:cubicBezTo>
                <a:cubicBezTo>
                  <a:pt x="726" y="319"/>
                  <a:pt x="726" y="319"/>
                  <a:pt x="726" y="319"/>
                </a:cubicBezTo>
                <a:cubicBezTo>
                  <a:pt x="729" y="352"/>
                  <a:pt x="729" y="352"/>
                  <a:pt x="729" y="352"/>
                </a:cubicBezTo>
                <a:cubicBezTo>
                  <a:pt x="700" y="377"/>
                  <a:pt x="700" y="377"/>
                  <a:pt x="700" y="377"/>
                </a:cubicBezTo>
                <a:cubicBezTo>
                  <a:pt x="694" y="384"/>
                  <a:pt x="694" y="384"/>
                  <a:pt x="694" y="384"/>
                </a:cubicBezTo>
                <a:cubicBezTo>
                  <a:pt x="698" y="388"/>
                  <a:pt x="698" y="388"/>
                  <a:pt x="698" y="388"/>
                </a:cubicBezTo>
                <a:cubicBezTo>
                  <a:pt x="696" y="396"/>
                  <a:pt x="696" y="396"/>
                  <a:pt x="696" y="396"/>
                </a:cubicBezTo>
                <a:cubicBezTo>
                  <a:pt x="682" y="394"/>
                  <a:pt x="682" y="394"/>
                  <a:pt x="682" y="394"/>
                </a:cubicBezTo>
                <a:cubicBezTo>
                  <a:pt x="656" y="425"/>
                  <a:pt x="656" y="425"/>
                  <a:pt x="656" y="425"/>
                </a:cubicBezTo>
                <a:cubicBezTo>
                  <a:pt x="671" y="455"/>
                  <a:pt x="671" y="455"/>
                  <a:pt x="671" y="455"/>
                </a:cubicBezTo>
                <a:cubicBezTo>
                  <a:pt x="678" y="455"/>
                  <a:pt x="678" y="455"/>
                  <a:pt x="678" y="455"/>
                </a:cubicBezTo>
                <a:cubicBezTo>
                  <a:pt x="685" y="448"/>
                  <a:pt x="685" y="448"/>
                  <a:pt x="685" y="448"/>
                </a:cubicBezTo>
                <a:cubicBezTo>
                  <a:pt x="691" y="449"/>
                  <a:pt x="691" y="449"/>
                  <a:pt x="691" y="449"/>
                </a:cubicBezTo>
                <a:cubicBezTo>
                  <a:pt x="687" y="455"/>
                  <a:pt x="687" y="455"/>
                  <a:pt x="687" y="455"/>
                </a:cubicBezTo>
                <a:cubicBezTo>
                  <a:pt x="685" y="469"/>
                  <a:pt x="685" y="469"/>
                  <a:pt x="685" y="469"/>
                </a:cubicBezTo>
                <a:cubicBezTo>
                  <a:pt x="664" y="481"/>
                  <a:pt x="664" y="481"/>
                  <a:pt x="664" y="481"/>
                </a:cubicBezTo>
                <a:cubicBezTo>
                  <a:pt x="672" y="499"/>
                  <a:pt x="672" y="499"/>
                  <a:pt x="672" y="499"/>
                </a:cubicBezTo>
                <a:cubicBezTo>
                  <a:pt x="665" y="528"/>
                  <a:pt x="665" y="528"/>
                  <a:pt x="665" y="528"/>
                </a:cubicBezTo>
                <a:cubicBezTo>
                  <a:pt x="685" y="563"/>
                  <a:pt x="685" y="563"/>
                  <a:pt x="685" y="563"/>
                </a:cubicBezTo>
                <a:cubicBezTo>
                  <a:pt x="663" y="588"/>
                  <a:pt x="663" y="588"/>
                  <a:pt x="663" y="588"/>
                </a:cubicBezTo>
                <a:cubicBezTo>
                  <a:pt x="661" y="606"/>
                  <a:pt x="661" y="606"/>
                  <a:pt x="661" y="606"/>
                </a:cubicBezTo>
                <a:cubicBezTo>
                  <a:pt x="641" y="618"/>
                  <a:pt x="641" y="618"/>
                  <a:pt x="641" y="618"/>
                </a:cubicBezTo>
                <a:cubicBezTo>
                  <a:pt x="637" y="637"/>
                  <a:pt x="637" y="637"/>
                  <a:pt x="637" y="637"/>
                </a:cubicBezTo>
                <a:cubicBezTo>
                  <a:pt x="655" y="652"/>
                  <a:pt x="655" y="652"/>
                  <a:pt x="655" y="652"/>
                </a:cubicBezTo>
                <a:cubicBezTo>
                  <a:pt x="664" y="673"/>
                  <a:pt x="664" y="673"/>
                  <a:pt x="664" y="673"/>
                </a:cubicBezTo>
                <a:cubicBezTo>
                  <a:pt x="646" y="699"/>
                  <a:pt x="646" y="699"/>
                  <a:pt x="646" y="699"/>
                </a:cubicBezTo>
                <a:cubicBezTo>
                  <a:pt x="658" y="714"/>
                  <a:pt x="658" y="714"/>
                  <a:pt x="658" y="714"/>
                </a:cubicBezTo>
                <a:cubicBezTo>
                  <a:pt x="655" y="737"/>
                  <a:pt x="655" y="737"/>
                  <a:pt x="655" y="737"/>
                </a:cubicBezTo>
                <a:cubicBezTo>
                  <a:pt x="634" y="749"/>
                  <a:pt x="634" y="749"/>
                  <a:pt x="634" y="749"/>
                </a:cubicBezTo>
                <a:cubicBezTo>
                  <a:pt x="627" y="761"/>
                  <a:pt x="627" y="761"/>
                  <a:pt x="627" y="761"/>
                </a:cubicBezTo>
                <a:cubicBezTo>
                  <a:pt x="613" y="761"/>
                  <a:pt x="613" y="761"/>
                  <a:pt x="613" y="761"/>
                </a:cubicBezTo>
                <a:cubicBezTo>
                  <a:pt x="597" y="773"/>
                  <a:pt x="597" y="773"/>
                  <a:pt x="597" y="773"/>
                </a:cubicBezTo>
                <a:cubicBezTo>
                  <a:pt x="594" y="764"/>
                  <a:pt x="594" y="764"/>
                  <a:pt x="594" y="764"/>
                </a:cubicBezTo>
                <a:cubicBezTo>
                  <a:pt x="549" y="753"/>
                  <a:pt x="549" y="753"/>
                  <a:pt x="549" y="753"/>
                </a:cubicBezTo>
                <a:cubicBezTo>
                  <a:pt x="547" y="726"/>
                  <a:pt x="547" y="726"/>
                  <a:pt x="547" y="726"/>
                </a:cubicBezTo>
                <a:cubicBezTo>
                  <a:pt x="526" y="751"/>
                  <a:pt x="526" y="751"/>
                  <a:pt x="526" y="751"/>
                </a:cubicBezTo>
                <a:cubicBezTo>
                  <a:pt x="523" y="773"/>
                  <a:pt x="523" y="773"/>
                  <a:pt x="523" y="773"/>
                </a:cubicBezTo>
                <a:cubicBezTo>
                  <a:pt x="507" y="791"/>
                  <a:pt x="507" y="791"/>
                  <a:pt x="507" y="791"/>
                </a:cubicBezTo>
                <a:cubicBezTo>
                  <a:pt x="491" y="776"/>
                  <a:pt x="491" y="776"/>
                  <a:pt x="491" y="776"/>
                </a:cubicBezTo>
                <a:cubicBezTo>
                  <a:pt x="484" y="804"/>
                  <a:pt x="484" y="804"/>
                  <a:pt x="484" y="804"/>
                </a:cubicBezTo>
                <a:cubicBezTo>
                  <a:pt x="509" y="809"/>
                  <a:pt x="509" y="809"/>
                  <a:pt x="509" y="809"/>
                </a:cubicBezTo>
                <a:cubicBezTo>
                  <a:pt x="510" y="836"/>
                  <a:pt x="510" y="836"/>
                  <a:pt x="510" y="836"/>
                </a:cubicBezTo>
                <a:cubicBezTo>
                  <a:pt x="496" y="858"/>
                  <a:pt x="496" y="858"/>
                  <a:pt x="496" y="858"/>
                </a:cubicBezTo>
                <a:cubicBezTo>
                  <a:pt x="519" y="885"/>
                  <a:pt x="519" y="885"/>
                  <a:pt x="519" y="885"/>
                </a:cubicBezTo>
                <a:cubicBezTo>
                  <a:pt x="484" y="915"/>
                  <a:pt x="484" y="915"/>
                  <a:pt x="484" y="915"/>
                </a:cubicBezTo>
                <a:cubicBezTo>
                  <a:pt x="493" y="928"/>
                  <a:pt x="493" y="928"/>
                  <a:pt x="493" y="928"/>
                </a:cubicBezTo>
                <a:cubicBezTo>
                  <a:pt x="493" y="928"/>
                  <a:pt x="472" y="941"/>
                  <a:pt x="471" y="941"/>
                </a:cubicBezTo>
                <a:cubicBezTo>
                  <a:pt x="471" y="941"/>
                  <a:pt x="443" y="942"/>
                  <a:pt x="443" y="942"/>
                </a:cubicBezTo>
                <a:cubicBezTo>
                  <a:pt x="432" y="979"/>
                  <a:pt x="432" y="979"/>
                  <a:pt x="432" y="979"/>
                </a:cubicBezTo>
                <a:cubicBezTo>
                  <a:pt x="426" y="986"/>
                  <a:pt x="426" y="986"/>
                  <a:pt x="426" y="986"/>
                </a:cubicBezTo>
                <a:cubicBezTo>
                  <a:pt x="426" y="986"/>
                  <a:pt x="433" y="995"/>
                  <a:pt x="433" y="996"/>
                </a:cubicBezTo>
                <a:cubicBezTo>
                  <a:pt x="433" y="996"/>
                  <a:pt x="433" y="1001"/>
                  <a:pt x="433" y="1002"/>
                </a:cubicBezTo>
                <a:cubicBezTo>
                  <a:pt x="433" y="1002"/>
                  <a:pt x="411" y="1001"/>
                  <a:pt x="411" y="1001"/>
                </a:cubicBezTo>
                <a:cubicBezTo>
                  <a:pt x="378" y="1025"/>
                  <a:pt x="378" y="1025"/>
                  <a:pt x="378" y="1025"/>
                </a:cubicBezTo>
                <a:cubicBezTo>
                  <a:pt x="368" y="1051"/>
                  <a:pt x="368" y="1051"/>
                  <a:pt x="368" y="1051"/>
                </a:cubicBezTo>
                <a:cubicBezTo>
                  <a:pt x="380" y="1065"/>
                  <a:pt x="380" y="1065"/>
                  <a:pt x="380" y="1065"/>
                </a:cubicBezTo>
                <a:cubicBezTo>
                  <a:pt x="357" y="1077"/>
                  <a:pt x="357" y="1077"/>
                  <a:pt x="357" y="1077"/>
                </a:cubicBezTo>
                <a:cubicBezTo>
                  <a:pt x="341" y="1065"/>
                  <a:pt x="341" y="1065"/>
                  <a:pt x="341" y="1065"/>
                </a:cubicBezTo>
                <a:cubicBezTo>
                  <a:pt x="341" y="1065"/>
                  <a:pt x="350" y="1042"/>
                  <a:pt x="350" y="1042"/>
                </a:cubicBezTo>
                <a:cubicBezTo>
                  <a:pt x="349" y="1042"/>
                  <a:pt x="317" y="1031"/>
                  <a:pt x="317" y="1031"/>
                </a:cubicBezTo>
                <a:cubicBezTo>
                  <a:pt x="299" y="1044"/>
                  <a:pt x="299" y="1044"/>
                  <a:pt x="299" y="1044"/>
                </a:cubicBezTo>
                <a:cubicBezTo>
                  <a:pt x="288" y="1042"/>
                  <a:pt x="288" y="1042"/>
                  <a:pt x="288" y="1042"/>
                </a:cubicBezTo>
                <a:cubicBezTo>
                  <a:pt x="290" y="1028"/>
                  <a:pt x="290" y="1028"/>
                  <a:pt x="290" y="1028"/>
                </a:cubicBezTo>
                <a:cubicBezTo>
                  <a:pt x="282" y="1024"/>
                  <a:pt x="282" y="1024"/>
                  <a:pt x="282" y="1024"/>
                </a:cubicBezTo>
                <a:cubicBezTo>
                  <a:pt x="305" y="1012"/>
                  <a:pt x="305" y="1012"/>
                  <a:pt x="305" y="1012"/>
                </a:cubicBezTo>
                <a:cubicBezTo>
                  <a:pt x="297" y="1000"/>
                  <a:pt x="297" y="1000"/>
                  <a:pt x="297" y="1000"/>
                </a:cubicBezTo>
                <a:cubicBezTo>
                  <a:pt x="293" y="990"/>
                  <a:pt x="293" y="990"/>
                  <a:pt x="293" y="990"/>
                </a:cubicBezTo>
                <a:cubicBezTo>
                  <a:pt x="278" y="992"/>
                  <a:pt x="278" y="992"/>
                  <a:pt x="278" y="992"/>
                </a:cubicBezTo>
                <a:cubicBezTo>
                  <a:pt x="255" y="982"/>
                  <a:pt x="255" y="982"/>
                  <a:pt x="255" y="982"/>
                </a:cubicBezTo>
                <a:cubicBezTo>
                  <a:pt x="248" y="954"/>
                  <a:pt x="248" y="954"/>
                  <a:pt x="248" y="954"/>
                </a:cubicBezTo>
                <a:cubicBezTo>
                  <a:pt x="240" y="954"/>
                  <a:pt x="240" y="954"/>
                  <a:pt x="240" y="954"/>
                </a:cubicBezTo>
                <a:cubicBezTo>
                  <a:pt x="231" y="982"/>
                  <a:pt x="231" y="982"/>
                  <a:pt x="231" y="982"/>
                </a:cubicBezTo>
                <a:cubicBezTo>
                  <a:pt x="204" y="979"/>
                  <a:pt x="204" y="979"/>
                  <a:pt x="204" y="979"/>
                </a:cubicBezTo>
                <a:cubicBezTo>
                  <a:pt x="202" y="966"/>
                  <a:pt x="202" y="966"/>
                  <a:pt x="202" y="966"/>
                </a:cubicBezTo>
                <a:cubicBezTo>
                  <a:pt x="184" y="955"/>
                  <a:pt x="184" y="955"/>
                  <a:pt x="184" y="955"/>
                </a:cubicBezTo>
                <a:cubicBezTo>
                  <a:pt x="173" y="963"/>
                  <a:pt x="173" y="963"/>
                  <a:pt x="173" y="963"/>
                </a:cubicBezTo>
                <a:cubicBezTo>
                  <a:pt x="140" y="923"/>
                  <a:pt x="140" y="923"/>
                  <a:pt x="140" y="923"/>
                </a:cubicBezTo>
                <a:cubicBezTo>
                  <a:pt x="126" y="927"/>
                  <a:pt x="126" y="927"/>
                  <a:pt x="126" y="927"/>
                </a:cubicBezTo>
                <a:cubicBezTo>
                  <a:pt x="122" y="925"/>
                  <a:pt x="122" y="925"/>
                  <a:pt x="122" y="925"/>
                </a:cubicBezTo>
                <a:cubicBezTo>
                  <a:pt x="129" y="911"/>
                  <a:pt x="129" y="911"/>
                  <a:pt x="129" y="911"/>
                </a:cubicBezTo>
                <a:cubicBezTo>
                  <a:pt x="103" y="887"/>
                  <a:pt x="103" y="887"/>
                  <a:pt x="103" y="887"/>
                </a:cubicBezTo>
                <a:cubicBezTo>
                  <a:pt x="116" y="865"/>
                  <a:pt x="116" y="865"/>
                  <a:pt x="116" y="865"/>
                </a:cubicBezTo>
                <a:cubicBezTo>
                  <a:pt x="132" y="856"/>
                  <a:pt x="132" y="856"/>
                  <a:pt x="132" y="856"/>
                </a:cubicBezTo>
                <a:cubicBezTo>
                  <a:pt x="129" y="835"/>
                  <a:pt x="129" y="835"/>
                  <a:pt x="129" y="835"/>
                </a:cubicBezTo>
                <a:cubicBezTo>
                  <a:pt x="133" y="820"/>
                  <a:pt x="133" y="820"/>
                  <a:pt x="133" y="820"/>
                </a:cubicBezTo>
                <a:cubicBezTo>
                  <a:pt x="155" y="830"/>
                  <a:pt x="155" y="830"/>
                  <a:pt x="155" y="830"/>
                </a:cubicBezTo>
                <a:cubicBezTo>
                  <a:pt x="169" y="818"/>
                  <a:pt x="169" y="818"/>
                  <a:pt x="169" y="818"/>
                </a:cubicBezTo>
                <a:cubicBezTo>
                  <a:pt x="168" y="804"/>
                  <a:pt x="168" y="804"/>
                  <a:pt x="168" y="804"/>
                </a:cubicBezTo>
                <a:cubicBezTo>
                  <a:pt x="175" y="790"/>
                  <a:pt x="175" y="790"/>
                  <a:pt x="175" y="790"/>
                </a:cubicBezTo>
                <a:cubicBezTo>
                  <a:pt x="166" y="768"/>
                  <a:pt x="166" y="768"/>
                  <a:pt x="166" y="768"/>
                </a:cubicBezTo>
                <a:cubicBezTo>
                  <a:pt x="173" y="748"/>
                  <a:pt x="173" y="748"/>
                  <a:pt x="173" y="748"/>
                </a:cubicBezTo>
                <a:cubicBezTo>
                  <a:pt x="154" y="723"/>
                  <a:pt x="154" y="723"/>
                  <a:pt x="154" y="723"/>
                </a:cubicBezTo>
                <a:cubicBezTo>
                  <a:pt x="156" y="694"/>
                  <a:pt x="156" y="694"/>
                  <a:pt x="156" y="694"/>
                </a:cubicBezTo>
                <a:cubicBezTo>
                  <a:pt x="127" y="677"/>
                  <a:pt x="127" y="677"/>
                  <a:pt x="127" y="677"/>
                </a:cubicBezTo>
                <a:cubicBezTo>
                  <a:pt x="106" y="647"/>
                  <a:pt x="106" y="647"/>
                  <a:pt x="106" y="647"/>
                </a:cubicBezTo>
                <a:cubicBezTo>
                  <a:pt x="79" y="631"/>
                  <a:pt x="79" y="631"/>
                  <a:pt x="79" y="631"/>
                </a:cubicBezTo>
                <a:cubicBezTo>
                  <a:pt x="68" y="633"/>
                  <a:pt x="68" y="633"/>
                  <a:pt x="68" y="633"/>
                </a:cubicBezTo>
                <a:cubicBezTo>
                  <a:pt x="58" y="620"/>
                  <a:pt x="58" y="620"/>
                  <a:pt x="58" y="620"/>
                </a:cubicBezTo>
                <a:cubicBezTo>
                  <a:pt x="30" y="625"/>
                  <a:pt x="30" y="625"/>
                  <a:pt x="30" y="625"/>
                </a:cubicBezTo>
                <a:cubicBezTo>
                  <a:pt x="24" y="614"/>
                  <a:pt x="24" y="614"/>
                  <a:pt x="24" y="614"/>
                </a:cubicBezTo>
                <a:cubicBezTo>
                  <a:pt x="9" y="615"/>
                  <a:pt x="9" y="615"/>
                  <a:pt x="9" y="615"/>
                </a:cubicBezTo>
                <a:cubicBezTo>
                  <a:pt x="0" y="583"/>
                  <a:pt x="0" y="583"/>
                  <a:pt x="0" y="583"/>
                </a:cubicBezTo>
                <a:cubicBezTo>
                  <a:pt x="12" y="546"/>
                  <a:pt x="12" y="546"/>
                  <a:pt x="12" y="546"/>
                </a:cubicBezTo>
                <a:cubicBezTo>
                  <a:pt x="38" y="546"/>
                  <a:pt x="38" y="546"/>
                  <a:pt x="38" y="546"/>
                </a:cubicBezTo>
                <a:cubicBezTo>
                  <a:pt x="61" y="513"/>
                  <a:pt x="61" y="513"/>
                  <a:pt x="61" y="513"/>
                </a:cubicBezTo>
                <a:cubicBezTo>
                  <a:pt x="52" y="512"/>
                  <a:pt x="52" y="512"/>
                  <a:pt x="52" y="512"/>
                </a:cubicBezTo>
                <a:cubicBezTo>
                  <a:pt x="40" y="472"/>
                  <a:pt x="40" y="472"/>
                  <a:pt x="40" y="472"/>
                </a:cubicBezTo>
                <a:cubicBezTo>
                  <a:pt x="64" y="470"/>
                  <a:pt x="64" y="470"/>
                  <a:pt x="64" y="470"/>
                </a:cubicBezTo>
                <a:cubicBezTo>
                  <a:pt x="74" y="451"/>
                  <a:pt x="74" y="451"/>
                  <a:pt x="74" y="451"/>
                </a:cubicBezTo>
                <a:cubicBezTo>
                  <a:pt x="95" y="443"/>
                  <a:pt x="95" y="443"/>
                  <a:pt x="95" y="443"/>
                </a:cubicBezTo>
                <a:cubicBezTo>
                  <a:pt x="105" y="420"/>
                  <a:pt x="105" y="420"/>
                  <a:pt x="105" y="420"/>
                </a:cubicBezTo>
                <a:cubicBezTo>
                  <a:pt x="82" y="394"/>
                  <a:pt x="82" y="394"/>
                  <a:pt x="82" y="394"/>
                </a:cubicBezTo>
                <a:cubicBezTo>
                  <a:pt x="92" y="379"/>
                  <a:pt x="92" y="379"/>
                  <a:pt x="92" y="379"/>
                </a:cubicBezTo>
                <a:cubicBezTo>
                  <a:pt x="87" y="366"/>
                  <a:pt x="87" y="366"/>
                  <a:pt x="87" y="366"/>
                </a:cubicBezTo>
                <a:cubicBezTo>
                  <a:pt x="106" y="366"/>
                  <a:pt x="106" y="366"/>
                  <a:pt x="106" y="366"/>
                </a:cubicBezTo>
                <a:cubicBezTo>
                  <a:pt x="119" y="343"/>
                  <a:pt x="119" y="343"/>
                  <a:pt x="119" y="343"/>
                </a:cubicBezTo>
                <a:cubicBezTo>
                  <a:pt x="143" y="342"/>
                  <a:pt x="143" y="342"/>
                  <a:pt x="143" y="342"/>
                </a:cubicBezTo>
                <a:cubicBezTo>
                  <a:pt x="155" y="363"/>
                  <a:pt x="155" y="363"/>
                  <a:pt x="155" y="363"/>
                </a:cubicBezTo>
                <a:cubicBezTo>
                  <a:pt x="166" y="360"/>
                  <a:pt x="166" y="360"/>
                  <a:pt x="166" y="360"/>
                </a:cubicBezTo>
                <a:cubicBezTo>
                  <a:pt x="180" y="366"/>
                  <a:pt x="180" y="366"/>
                  <a:pt x="180" y="366"/>
                </a:cubicBezTo>
                <a:cubicBezTo>
                  <a:pt x="198" y="352"/>
                  <a:pt x="198" y="352"/>
                  <a:pt x="198" y="352"/>
                </a:cubicBezTo>
                <a:cubicBezTo>
                  <a:pt x="207" y="330"/>
                  <a:pt x="207" y="330"/>
                  <a:pt x="207" y="330"/>
                </a:cubicBezTo>
                <a:cubicBezTo>
                  <a:pt x="222" y="317"/>
                  <a:pt x="222" y="317"/>
                  <a:pt x="222" y="317"/>
                </a:cubicBezTo>
                <a:cubicBezTo>
                  <a:pt x="219" y="310"/>
                  <a:pt x="219" y="310"/>
                  <a:pt x="219" y="310"/>
                </a:cubicBezTo>
                <a:cubicBezTo>
                  <a:pt x="221" y="300"/>
                  <a:pt x="221" y="300"/>
                  <a:pt x="221" y="300"/>
                </a:cubicBezTo>
                <a:cubicBezTo>
                  <a:pt x="217" y="295"/>
                  <a:pt x="217" y="295"/>
                  <a:pt x="217" y="295"/>
                </a:cubicBezTo>
                <a:cubicBezTo>
                  <a:pt x="210" y="300"/>
                  <a:pt x="210" y="300"/>
                  <a:pt x="210" y="300"/>
                </a:cubicBezTo>
                <a:cubicBezTo>
                  <a:pt x="205" y="299"/>
                  <a:pt x="205" y="299"/>
                  <a:pt x="205" y="299"/>
                </a:cubicBezTo>
                <a:cubicBezTo>
                  <a:pt x="200" y="284"/>
                  <a:pt x="200" y="284"/>
                  <a:pt x="200" y="284"/>
                </a:cubicBezTo>
                <a:cubicBezTo>
                  <a:pt x="202" y="256"/>
                  <a:pt x="202" y="256"/>
                  <a:pt x="202" y="256"/>
                </a:cubicBezTo>
                <a:cubicBezTo>
                  <a:pt x="192" y="254"/>
                  <a:pt x="192" y="254"/>
                  <a:pt x="192" y="254"/>
                </a:cubicBezTo>
                <a:cubicBezTo>
                  <a:pt x="193" y="234"/>
                  <a:pt x="193" y="234"/>
                  <a:pt x="193" y="234"/>
                </a:cubicBezTo>
                <a:cubicBezTo>
                  <a:pt x="216" y="196"/>
                  <a:pt x="216" y="196"/>
                  <a:pt x="216" y="196"/>
                </a:cubicBezTo>
                <a:cubicBezTo>
                  <a:pt x="204" y="181"/>
                  <a:pt x="204" y="181"/>
                  <a:pt x="204" y="181"/>
                </a:cubicBezTo>
                <a:cubicBezTo>
                  <a:pt x="229" y="158"/>
                  <a:pt x="229" y="158"/>
                  <a:pt x="229" y="158"/>
                </a:cubicBezTo>
                <a:cubicBezTo>
                  <a:pt x="220" y="147"/>
                  <a:pt x="220" y="147"/>
                  <a:pt x="220" y="147"/>
                </a:cubicBezTo>
                <a:cubicBezTo>
                  <a:pt x="229" y="122"/>
                  <a:pt x="229" y="122"/>
                  <a:pt x="229" y="122"/>
                </a:cubicBezTo>
                <a:cubicBezTo>
                  <a:pt x="251" y="114"/>
                  <a:pt x="251" y="114"/>
                  <a:pt x="251" y="114"/>
                </a:cubicBezTo>
                <a:cubicBezTo>
                  <a:pt x="260" y="99"/>
                  <a:pt x="260" y="99"/>
                  <a:pt x="260" y="99"/>
                </a:cubicBezTo>
                <a:cubicBezTo>
                  <a:pt x="288" y="99"/>
                  <a:pt x="288" y="99"/>
                  <a:pt x="288" y="99"/>
                </a:cubicBezTo>
                <a:cubicBezTo>
                  <a:pt x="286" y="82"/>
                  <a:pt x="286" y="82"/>
                  <a:pt x="286" y="82"/>
                </a:cubicBezTo>
                <a:cubicBezTo>
                  <a:pt x="290" y="79"/>
                  <a:pt x="290" y="79"/>
                  <a:pt x="290" y="79"/>
                </a:cubicBezTo>
                <a:cubicBezTo>
                  <a:pt x="301" y="79"/>
                  <a:pt x="301" y="79"/>
                  <a:pt x="301" y="79"/>
                </a:cubicBezTo>
                <a:cubicBezTo>
                  <a:pt x="313" y="76"/>
                  <a:pt x="313" y="76"/>
                  <a:pt x="313" y="76"/>
                </a:cubicBezTo>
                <a:cubicBezTo>
                  <a:pt x="318" y="62"/>
                  <a:pt x="318" y="62"/>
                  <a:pt x="318" y="62"/>
                </a:cubicBezTo>
                <a:cubicBezTo>
                  <a:pt x="345" y="57"/>
                  <a:pt x="345" y="57"/>
                  <a:pt x="345" y="57"/>
                </a:cubicBezTo>
                <a:cubicBezTo>
                  <a:pt x="335" y="35"/>
                  <a:pt x="335" y="35"/>
                  <a:pt x="335" y="35"/>
                </a:cubicBezTo>
                <a:cubicBezTo>
                  <a:pt x="343" y="5"/>
                  <a:pt x="343" y="5"/>
                  <a:pt x="343" y="5"/>
                </a:cubicBezTo>
                <a:cubicBezTo>
                  <a:pt x="362" y="0"/>
                  <a:pt x="362" y="0"/>
                  <a:pt x="362" y="0"/>
                </a:cubicBezTo>
                <a:cubicBezTo>
                  <a:pt x="381" y="21"/>
                  <a:pt x="381" y="21"/>
                  <a:pt x="381" y="21"/>
                </a:cubicBezTo>
                <a:cubicBezTo>
                  <a:pt x="396" y="20"/>
                  <a:pt x="396" y="20"/>
                  <a:pt x="396" y="20"/>
                </a:cubicBezTo>
                <a:cubicBezTo>
                  <a:pt x="398" y="35"/>
                  <a:pt x="398" y="35"/>
                  <a:pt x="398" y="35"/>
                </a:cubicBezTo>
                <a:cubicBezTo>
                  <a:pt x="413" y="45"/>
                  <a:pt x="413" y="45"/>
                  <a:pt x="413" y="45"/>
                </a:cubicBezTo>
                <a:cubicBezTo>
                  <a:pt x="429" y="29"/>
                  <a:pt x="429" y="29"/>
                  <a:pt x="429" y="29"/>
                </a:cubicBezTo>
                <a:cubicBezTo>
                  <a:pt x="451" y="39"/>
                  <a:pt x="451" y="39"/>
                  <a:pt x="451" y="39"/>
                </a:cubicBezTo>
                <a:cubicBezTo>
                  <a:pt x="471" y="20"/>
                  <a:pt x="471" y="20"/>
                  <a:pt x="471" y="20"/>
                </a:cubicBezTo>
                <a:cubicBezTo>
                  <a:pt x="502" y="41"/>
                  <a:pt x="502" y="41"/>
                  <a:pt x="502" y="41"/>
                </a:cubicBezTo>
                <a:cubicBezTo>
                  <a:pt x="522" y="40"/>
                  <a:pt x="522" y="40"/>
                  <a:pt x="522" y="40"/>
                </a:cubicBezTo>
                <a:cubicBezTo>
                  <a:pt x="529" y="50"/>
                  <a:pt x="529" y="50"/>
                  <a:pt x="529" y="50"/>
                </a:cubicBezTo>
                <a:cubicBezTo>
                  <a:pt x="526" y="56"/>
                  <a:pt x="526" y="56"/>
                  <a:pt x="526" y="56"/>
                </a:cubicBezTo>
                <a:cubicBezTo>
                  <a:pt x="539" y="57"/>
                  <a:pt x="539" y="57"/>
                  <a:pt x="539" y="57"/>
                </a:cubicBezTo>
                <a:cubicBezTo>
                  <a:pt x="555" y="76"/>
                  <a:pt x="555" y="76"/>
                  <a:pt x="555" y="76"/>
                </a:cubicBezTo>
                <a:cubicBezTo>
                  <a:pt x="555" y="76"/>
                  <a:pt x="575" y="62"/>
                  <a:pt x="575" y="62"/>
                </a:cubicBezTo>
                <a:cubicBezTo>
                  <a:pt x="576" y="62"/>
                  <a:pt x="612" y="51"/>
                  <a:pt x="612" y="51"/>
                </a:cubicBezTo>
                <a:cubicBezTo>
                  <a:pt x="642" y="69"/>
                  <a:pt x="642" y="69"/>
                  <a:pt x="642" y="69"/>
                </a:cubicBezTo>
                <a:cubicBezTo>
                  <a:pt x="657" y="52"/>
                  <a:pt x="657" y="52"/>
                  <a:pt x="657" y="52"/>
                </a:cubicBezTo>
                <a:cubicBezTo>
                  <a:pt x="671" y="69"/>
                  <a:pt x="671" y="69"/>
                  <a:pt x="671" y="69"/>
                </a:cubicBezTo>
                <a:cubicBezTo>
                  <a:pt x="689" y="61"/>
                  <a:pt x="689" y="61"/>
                  <a:pt x="689" y="61"/>
                </a:cubicBezTo>
                <a:cubicBezTo>
                  <a:pt x="735" y="62"/>
                  <a:pt x="735" y="62"/>
                  <a:pt x="735" y="62"/>
                </a:cubicBezTo>
                <a:cubicBezTo>
                  <a:pt x="744" y="96"/>
                  <a:pt x="744" y="96"/>
                  <a:pt x="744" y="96"/>
                </a:cubicBezTo>
                <a:cubicBezTo>
                  <a:pt x="749" y="96"/>
                  <a:pt x="749" y="96"/>
                  <a:pt x="749" y="96"/>
                </a:cubicBezTo>
                <a:cubicBezTo>
                  <a:pt x="760" y="91"/>
                  <a:pt x="760" y="91"/>
                  <a:pt x="760" y="91"/>
                </a:cubicBezTo>
                <a:cubicBezTo>
                  <a:pt x="761" y="115"/>
                  <a:pt x="761" y="115"/>
                  <a:pt x="761" y="115"/>
                </a:cubicBezTo>
                <a:cubicBezTo>
                  <a:pt x="742" y="142"/>
                  <a:pt x="742" y="142"/>
                  <a:pt x="742" y="142"/>
                </a:cubicBezTo>
                <a:lnTo>
                  <a:pt x="759" y="169"/>
                </a:lnTo>
                <a:close/>
              </a:path>
            </a:pathLst>
          </a:custGeom>
          <a:solidFill>
            <a:schemeClr val="accent4"/>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p:cNvSpPr>
          <p:nvPr/>
        </p:nvSpPr>
        <p:spPr bwMode="auto">
          <a:xfrm>
            <a:off x="18194338" y="4318000"/>
            <a:ext cx="1439862" cy="1568450"/>
          </a:xfrm>
          <a:custGeom>
            <a:avLst/>
            <a:gdLst>
              <a:gd name="T0" fmla="*/ 426 w 455"/>
              <a:gd name="T1" fmla="*/ 165 h 496"/>
              <a:gd name="T2" fmla="*/ 409 w 455"/>
              <a:gd name="T3" fmla="*/ 192 h 496"/>
              <a:gd name="T4" fmla="*/ 392 w 455"/>
              <a:gd name="T5" fmla="*/ 209 h 496"/>
              <a:gd name="T6" fmla="*/ 377 w 455"/>
              <a:gd name="T7" fmla="*/ 212 h 496"/>
              <a:gd name="T8" fmla="*/ 351 w 455"/>
              <a:gd name="T9" fmla="*/ 229 h 496"/>
              <a:gd name="T10" fmla="*/ 320 w 455"/>
              <a:gd name="T11" fmla="*/ 252 h 496"/>
              <a:gd name="T12" fmla="*/ 320 w 455"/>
              <a:gd name="T13" fmla="*/ 288 h 496"/>
              <a:gd name="T14" fmla="*/ 307 w 455"/>
              <a:gd name="T15" fmla="*/ 326 h 496"/>
              <a:gd name="T16" fmla="*/ 283 w 455"/>
              <a:gd name="T17" fmla="*/ 384 h 496"/>
              <a:gd name="T18" fmla="*/ 291 w 455"/>
              <a:gd name="T19" fmla="*/ 414 h 496"/>
              <a:gd name="T20" fmla="*/ 301 w 455"/>
              <a:gd name="T21" fmla="*/ 430 h 496"/>
              <a:gd name="T22" fmla="*/ 312 w 455"/>
              <a:gd name="T23" fmla="*/ 430 h 496"/>
              <a:gd name="T24" fmla="*/ 313 w 455"/>
              <a:gd name="T25" fmla="*/ 447 h 496"/>
              <a:gd name="T26" fmla="*/ 289 w 455"/>
              <a:gd name="T27" fmla="*/ 482 h 496"/>
              <a:gd name="T28" fmla="*/ 257 w 455"/>
              <a:gd name="T29" fmla="*/ 490 h 496"/>
              <a:gd name="T30" fmla="*/ 234 w 455"/>
              <a:gd name="T31" fmla="*/ 472 h 496"/>
              <a:gd name="T32" fmla="*/ 194 w 455"/>
              <a:gd name="T33" fmla="*/ 457 h 496"/>
              <a:gd name="T34" fmla="*/ 150 w 455"/>
              <a:gd name="T35" fmla="*/ 438 h 496"/>
              <a:gd name="T36" fmla="*/ 210 w 455"/>
              <a:gd name="T37" fmla="*/ 417 h 496"/>
              <a:gd name="T38" fmla="*/ 175 w 455"/>
              <a:gd name="T39" fmla="*/ 368 h 496"/>
              <a:gd name="T40" fmla="*/ 144 w 455"/>
              <a:gd name="T41" fmla="*/ 338 h 496"/>
              <a:gd name="T42" fmla="*/ 123 w 455"/>
              <a:gd name="T43" fmla="*/ 327 h 496"/>
              <a:gd name="T44" fmla="*/ 100 w 455"/>
              <a:gd name="T45" fmla="*/ 301 h 496"/>
              <a:gd name="T46" fmla="*/ 57 w 455"/>
              <a:gd name="T47" fmla="*/ 295 h 496"/>
              <a:gd name="T48" fmla="*/ 15 w 455"/>
              <a:gd name="T49" fmla="*/ 295 h 496"/>
              <a:gd name="T50" fmla="*/ 24 w 455"/>
              <a:gd name="T51" fmla="*/ 260 h 496"/>
              <a:gd name="T52" fmla="*/ 18 w 455"/>
              <a:gd name="T53" fmla="*/ 247 h 496"/>
              <a:gd name="T54" fmla="*/ 18 w 455"/>
              <a:gd name="T55" fmla="*/ 257 h 496"/>
              <a:gd name="T56" fmla="*/ 10 w 455"/>
              <a:gd name="T57" fmla="*/ 261 h 496"/>
              <a:gd name="T58" fmla="*/ 0 w 455"/>
              <a:gd name="T59" fmla="*/ 242 h 496"/>
              <a:gd name="T60" fmla="*/ 12 w 455"/>
              <a:gd name="T61" fmla="*/ 229 h 496"/>
              <a:gd name="T62" fmla="*/ 22 w 455"/>
              <a:gd name="T63" fmla="*/ 225 h 496"/>
              <a:gd name="T64" fmla="*/ 35 w 455"/>
              <a:gd name="T65" fmla="*/ 239 h 496"/>
              <a:gd name="T66" fmla="*/ 38 w 455"/>
              <a:gd name="T67" fmla="*/ 231 h 496"/>
              <a:gd name="T68" fmla="*/ 38 w 455"/>
              <a:gd name="T69" fmla="*/ 206 h 496"/>
              <a:gd name="T70" fmla="*/ 48 w 455"/>
              <a:gd name="T71" fmla="*/ 203 h 496"/>
              <a:gd name="T72" fmla="*/ 53 w 455"/>
              <a:gd name="T73" fmla="*/ 175 h 496"/>
              <a:gd name="T74" fmla="*/ 75 w 455"/>
              <a:gd name="T75" fmla="*/ 158 h 496"/>
              <a:gd name="T76" fmla="*/ 94 w 455"/>
              <a:gd name="T77" fmla="*/ 132 h 496"/>
              <a:gd name="T78" fmla="*/ 115 w 455"/>
              <a:gd name="T79" fmla="*/ 90 h 496"/>
              <a:gd name="T80" fmla="*/ 142 w 455"/>
              <a:gd name="T81" fmla="*/ 59 h 496"/>
              <a:gd name="T82" fmla="*/ 194 w 455"/>
              <a:gd name="T83" fmla="*/ 0 h 496"/>
              <a:gd name="T84" fmla="*/ 230 w 455"/>
              <a:gd name="T85" fmla="*/ 20 h 496"/>
              <a:gd name="T86" fmla="*/ 274 w 455"/>
              <a:gd name="T87" fmla="*/ 12 h 496"/>
              <a:gd name="T88" fmla="*/ 267 w 455"/>
              <a:gd name="T89" fmla="*/ 79 h 496"/>
              <a:gd name="T90" fmla="*/ 300 w 455"/>
              <a:gd name="T91" fmla="*/ 67 h 496"/>
              <a:gd name="T92" fmla="*/ 359 w 455"/>
              <a:gd name="T93" fmla="*/ 102 h 496"/>
              <a:gd name="T94" fmla="*/ 392 w 455"/>
              <a:gd name="T95" fmla="*/ 117 h 496"/>
              <a:gd name="T96" fmla="*/ 428 w 455"/>
              <a:gd name="T97" fmla="*/ 122 h 496"/>
              <a:gd name="T98" fmla="*/ 455 w 455"/>
              <a:gd name="T99" fmla="*/ 110 h 496"/>
              <a:gd name="T100" fmla="*/ 434 w 455"/>
              <a:gd name="T101" fmla="*/ 13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5" h="496">
                <a:moveTo>
                  <a:pt x="434" y="135"/>
                </a:moveTo>
                <a:cubicBezTo>
                  <a:pt x="426" y="165"/>
                  <a:pt x="426" y="165"/>
                  <a:pt x="426" y="165"/>
                </a:cubicBezTo>
                <a:cubicBezTo>
                  <a:pt x="436" y="187"/>
                  <a:pt x="436" y="187"/>
                  <a:pt x="436" y="187"/>
                </a:cubicBezTo>
                <a:cubicBezTo>
                  <a:pt x="409" y="192"/>
                  <a:pt x="409" y="192"/>
                  <a:pt x="409" y="192"/>
                </a:cubicBezTo>
                <a:cubicBezTo>
                  <a:pt x="404" y="206"/>
                  <a:pt x="404" y="206"/>
                  <a:pt x="404" y="206"/>
                </a:cubicBezTo>
                <a:cubicBezTo>
                  <a:pt x="392" y="209"/>
                  <a:pt x="392" y="209"/>
                  <a:pt x="392" y="209"/>
                </a:cubicBezTo>
                <a:cubicBezTo>
                  <a:pt x="381" y="209"/>
                  <a:pt x="381" y="209"/>
                  <a:pt x="381" y="209"/>
                </a:cubicBezTo>
                <a:cubicBezTo>
                  <a:pt x="377" y="212"/>
                  <a:pt x="377" y="212"/>
                  <a:pt x="377" y="212"/>
                </a:cubicBezTo>
                <a:cubicBezTo>
                  <a:pt x="379" y="229"/>
                  <a:pt x="379" y="229"/>
                  <a:pt x="379" y="229"/>
                </a:cubicBezTo>
                <a:cubicBezTo>
                  <a:pt x="351" y="229"/>
                  <a:pt x="351" y="229"/>
                  <a:pt x="351" y="229"/>
                </a:cubicBezTo>
                <a:cubicBezTo>
                  <a:pt x="342" y="244"/>
                  <a:pt x="342" y="244"/>
                  <a:pt x="342" y="244"/>
                </a:cubicBezTo>
                <a:cubicBezTo>
                  <a:pt x="320" y="252"/>
                  <a:pt x="320" y="252"/>
                  <a:pt x="320" y="252"/>
                </a:cubicBezTo>
                <a:cubicBezTo>
                  <a:pt x="311" y="277"/>
                  <a:pt x="311" y="277"/>
                  <a:pt x="311" y="277"/>
                </a:cubicBezTo>
                <a:cubicBezTo>
                  <a:pt x="320" y="288"/>
                  <a:pt x="320" y="288"/>
                  <a:pt x="320" y="288"/>
                </a:cubicBezTo>
                <a:cubicBezTo>
                  <a:pt x="295" y="311"/>
                  <a:pt x="295" y="311"/>
                  <a:pt x="295" y="311"/>
                </a:cubicBezTo>
                <a:cubicBezTo>
                  <a:pt x="307" y="326"/>
                  <a:pt x="307" y="326"/>
                  <a:pt x="307" y="326"/>
                </a:cubicBezTo>
                <a:cubicBezTo>
                  <a:pt x="284" y="364"/>
                  <a:pt x="284" y="364"/>
                  <a:pt x="284" y="364"/>
                </a:cubicBezTo>
                <a:cubicBezTo>
                  <a:pt x="283" y="384"/>
                  <a:pt x="283" y="384"/>
                  <a:pt x="283" y="384"/>
                </a:cubicBezTo>
                <a:cubicBezTo>
                  <a:pt x="293" y="386"/>
                  <a:pt x="293" y="386"/>
                  <a:pt x="293" y="386"/>
                </a:cubicBezTo>
                <a:cubicBezTo>
                  <a:pt x="291" y="414"/>
                  <a:pt x="291" y="414"/>
                  <a:pt x="291" y="414"/>
                </a:cubicBezTo>
                <a:cubicBezTo>
                  <a:pt x="296" y="429"/>
                  <a:pt x="296" y="429"/>
                  <a:pt x="296" y="429"/>
                </a:cubicBezTo>
                <a:cubicBezTo>
                  <a:pt x="301" y="430"/>
                  <a:pt x="301" y="430"/>
                  <a:pt x="301" y="430"/>
                </a:cubicBezTo>
                <a:cubicBezTo>
                  <a:pt x="308" y="425"/>
                  <a:pt x="308" y="425"/>
                  <a:pt x="308" y="425"/>
                </a:cubicBezTo>
                <a:cubicBezTo>
                  <a:pt x="312" y="430"/>
                  <a:pt x="312" y="430"/>
                  <a:pt x="312" y="430"/>
                </a:cubicBezTo>
                <a:cubicBezTo>
                  <a:pt x="310" y="440"/>
                  <a:pt x="310" y="440"/>
                  <a:pt x="310" y="440"/>
                </a:cubicBezTo>
                <a:cubicBezTo>
                  <a:pt x="313" y="447"/>
                  <a:pt x="313" y="447"/>
                  <a:pt x="313" y="447"/>
                </a:cubicBezTo>
                <a:cubicBezTo>
                  <a:pt x="298" y="460"/>
                  <a:pt x="298" y="460"/>
                  <a:pt x="298" y="460"/>
                </a:cubicBezTo>
                <a:cubicBezTo>
                  <a:pt x="289" y="482"/>
                  <a:pt x="289" y="482"/>
                  <a:pt x="289" y="482"/>
                </a:cubicBezTo>
                <a:cubicBezTo>
                  <a:pt x="271" y="496"/>
                  <a:pt x="271" y="496"/>
                  <a:pt x="271" y="496"/>
                </a:cubicBezTo>
                <a:cubicBezTo>
                  <a:pt x="257" y="490"/>
                  <a:pt x="257" y="490"/>
                  <a:pt x="257" y="490"/>
                </a:cubicBezTo>
                <a:cubicBezTo>
                  <a:pt x="246" y="493"/>
                  <a:pt x="246" y="493"/>
                  <a:pt x="246" y="493"/>
                </a:cubicBezTo>
                <a:cubicBezTo>
                  <a:pt x="234" y="472"/>
                  <a:pt x="234" y="472"/>
                  <a:pt x="234" y="472"/>
                </a:cubicBezTo>
                <a:cubicBezTo>
                  <a:pt x="210" y="473"/>
                  <a:pt x="210" y="473"/>
                  <a:pt x="210" y="473"/>
                </a:cubicBezTo>
                <a:cubicBezTo>
                  <a:pt x="194" y="457"/>
                  <a:pt x="194" y="457"/>
                  <a:pt x="194" y="457"/>
                </a:cubicBezTo>
                <a:cubicBezTo>
                  <a:pt x="170" y="459"/>
                  <a:pt x="170" y="459"/>
                  <a:pt x="170" y="459"/>
                </a:cubicBezTo>
                <a:cubicBezTo>
                  <a:pt x="150" y="438"/>
                  <a:pt x="150" y="438"/>
                  <a:pt x="150" y="438"/>
                </a:cubicBezTo>
                <a:cubicBezTo>
                  <a:pt x="171" y="414"/>
                  <a:pt x="171" y="414"/>
                  <a:pt x="171" y="414"/>
                </a:cubicBezTo>
                <a:cubicBezTo>
                  <a:pt x="210" y="417"/>
                  <a:pt x="210" y="417"/>
                  <a:pt x="210" y="417"/>
                </a:cubicBezTo>
                <a:cubicBezTo>
                  <a:pt x="210" y="386"/>
                  <a:pt x="210" y="386"/>
                  <a:pt x="210" y="386"/>
                </a:cubicBezTo>
                <a:cubicBezTo>
                  <a:pt x="175" y="368"/>
                  <a:pt x="175" y="368"/>
                  <a:pt x="175" y="368"/>
                </a:cubicBezTo>
                <a:cubicBezTo>
                  <a:pt x="158" y="366"/>
                  <a:pt x="158" y="366"/>
                  <a:pt x="158" y="366"/>
                </a:cubicBezTo>
                <a:cubicBezTo>
                  <a:pt x="144" y="338"/>
                  <a:pt x="144" y="338"/>
                  <a:pt x="144" y="338"/>
                </a:cubicBezTo>
                <a:cubicBezTo>
                  <a:pt x="129" y="333"/>
                  <a:pt x="129" y="333"/>
                  <a:pt x="129" y="333"/>
                </a:cubicBezTo>
                <a:cubicBezTo>
                  <a:pt x="123" y="327"/>
                  <a:pt x="123" y="327"/>
                  <a:pt x="123" y="327"/>
                </a:cubicBezTo>
                <a:cubicBezTo>
                  <a:pt x="104" y="327"/>
                  <a:pt x="104" y="327"/>
                  <a:pt x="104" y="327"/>
                </a:cubicBezTo>
                <a:cubicBezTo>
                  <a:pt x="100" y="301"/>
                  <a:pt x="100" y="301"/>
                  <a:pt x="100" y="301"/>
                </a:cubicBezTo>
                <a:cubicBezTo>
                  <a:pt x="74" y="314"/>
                  <a:pt x="74" y="314"/>
                  <a:pt x="74" y="314"/>
                </a:cubicBezTo>
                <a:cubicBezTo>
                  <a:pt x="57" y="295"/>
                  <a:pt x="57" y="295"/>
                  <a:pt x="57" y="295"/>
                </a:cubicBezTo>
                <a:cubicBezTo>
                  <a:pt x="28" y="301"/>
                  <a:pt x="28" y="301"/>
                  <a:pt x="28" y="301"/>
                </a:cubicBezTo>
                <a:cubicBezTo>
                  <a:pt x="15" y="295"/>
                  <a:pt x="15" y="295"/>
                  <a:pt x="15" y="295"/>
                </a:cubicBezTo>
                <a:cubicBezTo>
                  <a:pt x="28" y="271"/>
                  <a:pt x="28" y="271"/>
                  <a:pt x="28" y="271"/>
                </a:cubicBezTo>
                <a:cubicBezTo>
                  <a:pt x="24" y="260"/>
                  <a:pt x="24" y="260"/>
                  <a:pt x="24" y="260"/>
                </a:cubicBezTo>
                <a:cubicBezTo>
                  <a:pt x="24" y="249"/>
                  <a:pt x="24" y="249"/>
                  <a:pt x="24" y="249"/>
                </a:cubicBezTo>
                <a:cubicBezTo>
                  <a:pt x="18" y="247"/>
                  <a:pt x="18" y="247"/>
                  <a:pt x="18" y="247"/>
                </a:cubicBezTo>
                <a:cubicBezTo>
                  <a:pt x="13" y="251"/>
                  <a:pt x="13" y="251"/>
                  <a:pt x="13" y="251"/>
                </a:cubicBezTo>
                <a:cubicBezTo>
                  <a:pt x="18" y="257"/>
                  <a:pt x="18" y="257"/>
                  <a:pt x="18" y="257"/>
                </a:cubicBezTo>
                <a:cubicBezTo>
                  <a:pt x="14" y="262"/>
                  <a:pt x="14" y="262"/>
                  <a:pt x="14" y="262"/>
                </a:cubicBezTo>
                <a:cubicBezTo>
                  <a:pt x="10" y="261"/>
                  <a:pt x="10" y="261"/>
                  <a:pt x="10" y="261"/>
                </a:cubicBezTo>
                <a:cubicBezTo>
                  <a:pt x="9" y="250"/>
                  <a:pt x="9" y="250"/>
                  <a:pt x="9" y="250"/>
                </a:cubicBezTo>
                <a:cubicBezTo>
                  <a:pt x="0" y="242"/>
                  <a:pt x="0" y="242"/>
                  <a:pt x="0" y="242"/>
                </a:cubicBezTo>
                <a:cubicBezTo>
                  <a:pt x="10" y="234"/>
                  <a:pt x="10" y="234"/>
                  <a:pt x="10" y="234"/>
                </a:cubicBezTo>
                <a:cubicBezTo>
                  <a:pt x="12" y="229"/>
                  <a:pt x="12" y="229"/>
                  <a:pt x="12" y="229"/>
                </a:cubicBezTo>
                <a:cubicBezTo>
                  <a:pt x="18" y="229"/>
                  <a:pt x="18" y="229"/>
                  <a:pt x="18" y="229"/>
                </a:cubicBezTo>
                <a:cubicBezTo>
                  <a:pt x="22" y="225"/>
                  <a:pt x="22" y="225"/>
                  <a:pt x="22" y="225"/>
                </a:cubicBezTo>
                <a:cubicBezTo>
                  <a:pt x="28" y="232"/>
                  <a:pt x="28" y="232"/>
                  <a:pt x="28" y="232"/>
                </a:cubicBezTo>
                <a:cubicBezTo>
                  <a:pt x="35" y="239"/>
                  <a:pt x="35" y="239"/>
                  <a:pt x="35" y="239"/>
                </a:cubicBezTo>
                <a:cubicBezTo>
                  <a:pt x="35" y="239"/>
                  <a:pt x="40" y="240"/>
                  <a:pt x="40" y="239"/>
                </a:cubicBezTo>
                <a:cubicBezTo>
                  <a:pt x="40" y="238"/>
                  <a:pt x="38" y="231"/>
                  <a:pt x="38" y="231"/>
                </a:cubicBezTo>
                <a:cubicBezTo>
                  <a:pt x="48" y="223"/>
                  <a:pt x="48" y="223"/>
                  <a:pt x="48" y="223"/>
                </a:cubicBezTo>
                <a:cubicBezTo>
                  <a:pt x="38" y="206"/>
                  <a:pt x="38" y="206"/>
                  <a:pt x="38" y="206"/>
                </a:cubicBezTo>
                <a:cubicBezTo>
                  <a:pt x="44" y="200"/>
                  <a:pt x="44" y="200"/>
                  <a:pt x="44" y="200"/>
                </a:cubicBezTo>
                <a:cubicBezTo>
                  <a:pt x="48" y="203"/>
                  <a:pt x="48" y="203"/>
                  <a:pt x="48" y="203"/>
                </a:cubicBezTo>
                <a:cubicBezTo>
                  <a:pt x="57" y="196"/>
                  <a:pt x="57" y="196"/>
                  <a:pt x="57" y="196"/>
                </a:cubicBezTo>
                <a:cubicBezTo>
                  <a:pt x="53" y="175"/>
                  <a:pt x="53" y="175"/>
                  <a:pt x="53" y="175"/>
                </a:cubicBezTo>
                <a:cubicBezTo>
                  <a:pt x="66" y="166"/>
                  <a:pt x="66" y="166"/>
                  <a:pt x="66" y="166"/>
                </a:cubicBezTo>
                <a:cubicBezTo>
                  <a:pt x="75" y="158"/>
                  <a:pt x="75" y="158"/>
                  <a:pt x="75" y="158"/>
                </a:cubicBezTo>
                <a:cubicBezTo>
                  <a:pt x="69" y="131"/>
                  <a:pt x="69" y="131"/>
                  <a:pt x="69" y="131"/>
                </a:cubicBezTo>
                <a:cubicBezTo>
                  <a:pt x="94" y="132"/>
                  <a:pt x="94" y="132"/>
                  <a:pt x="94" y="132"/>
                </a:cubicBezTo>
                <a:cubicBezTo>
                  <a:pt x="113" y="101"/>
                  <a:pt x="113" y="101"/>
                  <a:pt x="113" y="101"/>
                </a:cubicBezTo>
                <a:cubicBezTo>
                  <a:pt x="115" y="90"/>
                  <a:pt x="115" y="90"/>
                  <a:pt x="115" y="90"/>
                </a:cubicBezTo>
                <a:cubicBezTo>
                  <a:pt x="131" y="80"/>
                  <a:pt x="131" y="80"/>
                  <a:pt x="131" y="80"/>
                </a:cubicBezTo>
                <a:cubicBezTo>
                  <a:pt x="142" y="59"/>
                  <a:pt x="142" y="59"/>
                  <a:pt x="142" y="59"/>
                </a:cubicBezTo>
                <a:cubicBezTo>
                  <a:pt x="135" y="51"/>
                  <a:pt x="135" y="51"/>
                  <a:pt x="135" y="51"/>
                </a:cubicBezTo>
                <a:cubicBezTo>
                  <a:pt x="194" y="0"/>
                  <a:pt x="194" y="0"/>
                  <a:pt x="194" y="0"/>
                </a:cubicBezTo>
                <a:cubicBezTo>
                  <a:pt x="203" y="10"/>
                  <a:pt x="203" y="10"/>
                  <a:pt x="203" y="10"/>
                </a:cubicBezTo>
                <a:cubicBezTo>
                  <a:pt x="230" y="20"/>
                  <a:pt x="230" y="20"/>
                  <a:pt x="230" y="20"/>
                </a:cubicBezTo>
                <a:cubicBezTo>
                  <a:pt x="242" y="2"/>
                  <a:pt x="242" y="2"/>
                  <a:pt x="242" y="2"/>
                </a:cubicBezTo>
                <a:cubicBezTo>
                  <a:pt x="274" y="12"/>
                  <a:pt x="274" y="12"/>
                  <a:pt x="274" y="12"/>
                </a:cubicBezTo>
                <a:cubicBezTo>
                  <a:pt x="285" y="30"/>
                  <a:pt x="285" y="30"/>
                  <a:pt x="285" y="30"/>
                </a:cubicBezTo>
                <a:cubicBezTo>
                  <a:pt x="267" y="79"/>
                  <a:pt x="267" y="79"/>
                  <a:pt x="267" y="79"/>
                </a:cubicBezTo>
                <a:cubicBezTo>
                  <a:pt x="282" y="84"/>
                  <a:pt x="282" y="84"/>
                  <a:pt x="282" y="84"/>
                </a:cubicBezTo>
                <a:cubicBezTo>
                  <a:pt x="300" y="67"/>
                  <a:pt x="300" y="67"/>
                  <a:pt x="300" y="67"/>
                </a:cubicBezTo>
                <a:cubicBezTo>
                  <a:pt x="359" y="97"/>
                  <a:pt x="359" y="97"/>
                  <a:pt x="359" y="97"/>
                </a:cubicBezTo>
                <a:cubicBezTo>
                  <a:pt x="359" y="102"/>
                  <a:pt x="359" y="102"/>
                  <a:pt x="359" y="102"/>
                </a:cubicBezTo>
                <a:cubicBezTo>
                  <a:pt x="381" y="98"/>
                  <a:pt x="381" y="98"/>
                  <a:pt x="381" y="98"/>
                </a:cubicBezTo>
                <a:cubicBezTo>
                  <a:pt x="381" y="98"/>
                  <a:pt x="392" y="117"/>
                  <a:pt x="392" y="117"/>
                </a:cubicBezTo>
                <a:cubicBezTo>
                  <a:pt x="393" y="117"/>
                  <a:pt x="422" y="111"/>
                  <a:pt x="422" y="111"/>
                </a:cubicBezTo>
                <a:cubicBezTo>
                  <a:pt x="422" y="111"/>
                  <a:pt x="427" y="122"/>
                  <a:pt x="428" y="122"/>
                </a:cubicBezTo>
                <a:cubicBezTo>
                  <a:pt x="429" y="121"/>
                  <a:pt x="440" y="109"/>
                  <a:pt x="440" y="109"/>
                </a:cubicBezTo>
                <a:cubicBezTo>
                  <a:pt x="455" y="110"/>
                  <a:pt x="455" y="110"/>
                  <a:pt x="455" y="110"/>
                </a:cubicBezTo>
                <a:cubicBezTo>
                  <a:pt x="453" y="130"/>
                  <a:pt x="453" y="130"/>
                  <a:pt x="453" y="130"/>
                </a:cubicBezTo>
                <a:lnTo>
                  <a:pt x="434" y="135"/>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p:cNvSpPr>
          <p:nvPr/>
        </p:nvSpPr>
        <p:spPr bwMode="auto">
          <a:xfrm>
            <a:off x="16260763" y="4103688"/>
            <a:ext cx="1360487" cy="849313"/>
          </a:xfrm>
          <a:custGeom>
            <a:avLst/>
            <a:gdLst>
              <a:gd name="T0" fmla="*/ 430 w 430"/>
              <a:gd name="T1" fmla="*/ 53 h 269"/>
              <a:gd name="T2" fmla="*/ 416 w 430"/>
              <a:gd name="T3" fmla="*/ 75 h 269"/>
              <a:gd name="T4" fmla="*/ 383 w 430"/>
              <a:gd name="T5" fmla="*/ 79 h 269"/>
              <a:gd name="T6" fmla="*/ 371 w 430"/>
              <a:gd name="T7" fmla="*/ 87 h 269"/>
              <a:gd name="T8" fmla="*/ 367 w 430"/>
              <a:gd name="T9" fmla="*/ 113 h 269"/>
              <a:gd name="T10" fmla="*/ 367 w 430"/>
              <a:gd name="T11" fmla="*/ 131 h 269"/>
              <a:gd name="T12" fmla="*/ 340 w 430"/>
              <a:gd name="T13" fmla="*/ 131 h 269"/>
              <a:gd name="T14" fmla="*/ 308 w 430"/>
              <a:gd name="T15" fmla="*/ 116 h 269"/>
              <a:gd name="T16" fmla="*/ 287 w 430"/>
              <a:gd name="T17" fmla="*/ 145 h 269"/>
              <a:gd name="T18" fmla="*/ 268 w 430"/>
              <a:gd name="T19" fmla="*/ 146 h 269"/>
              <a:gd name="T20" fmla="*/ 261 w 430"/>
              <a:gd name="T21" fmla="*/ 141 h 269"/>
              <a:gd name="T22" fmla="*/ 267 w 430"/>
              <a:gd name="T23" fmla="*/ 162 h 269"/>
              <a:gd name="T24" fmla="*/ 264 w 430"/>
              <a:gd name="T25" fmla="*/ 183 h 269"/>
              <a:gd name="T26" fmla="*/ 225 w 430"/>
              <a:gd name="T27" fmla="*/ 185 h 269"/>
              <a:gd name="T28" fmla="*/ 217 w 430"/>
              <a:gd name="T29" fmla="*/ 199 h 269"/>
              <a:gd name="T30" fmla="*/ 232 w 430"/>
              <a:gd name="T31" fmla="*/ 216 h 269"/>
              <a:gd name="T32" fmla="*/ 254 w 430"/>
              <a:gd name="T33" fmla="*/ 200 h 269"/>
              <a:gd name="T34" fmla="*/ 260 w 430"/>
              <a:gd name="T35" fmla="*/ 207 h 269"/>
              <a:gd name="T36" fmla="*/ 251 w 430"/>
              <a:gd name="T37" fmla="*/ 222 h 269"/>
              <a:gd name="T38" fmla="*/ 265 w 430"/>
              <a:gd name="T39" fmla="*/ 234 h 269"/>
              <a:gd name="T40" fmla="*/ 261 w 430"/>
              <a:gd name="T41" fmla="*/ 250 h 269"/>
              <a:gd name="T42" fmla="*/ 231 w 430"/>
              <a:gd name="T43" fmla="*/ 249 h 269"/>
              <a:gd name="T44" fmla="*/ 225 w 430"/>
              <a:gd name="T45" fmla="*/ 269 h 269"/>
              <a:gd name="T46" fmla="*/ 208 w 430"/>
              <a:gd name="T47" fmla="*/ 251 h 269"/>
              <a:gd name="T48" fmla="*/ 191 w 430"/>
              <a:gd name="T49" fmla="*/ 265 h 269"/>
              <a:gd name="T50" fmla="*/ 166 w 430"/>
              <a:gd name="T51" fmla="*/ 245 h 269"/>
              <a:gd name="T52" fmla="*/ 166 w 430"/>
              <a:gd name="T53" fmla="*/ 228 h 269"/>
              <a:gd name="T54" fmla="*/ 154 w 430"/>
              <a:gd name="T55" fmla="*/ 224 h 269"/>
              <a:gd name="T56" fmla="*/ 152 w 430"/>
              <a:gd name="T57" fmla="*/ 192 h 269"/>
              <a:gd name="T58" fmla="*/ 125 w 430"/>
              <a:gd name="T59" fmla="*/ 191 h 269"/>
              <a:gd name="T60" fmla="*/ 111 w 430"/>
              <a:gd name="T61" fmla="*/ 163 h 269"/>
              <a:gd name="T62" fmla="*/ 97 w 430"/>
              <a:gd name="T63" fmla="*/ 159 h 269"/>
              <a:gd name="T64" fmla="*/ 53 w 430"/>
              <a:gd name="T65" fmla="*/ 169 h 269"/>
              <a:gd name="T66" fmla="*/ 24 w 430"/>
              <a:gd name="T67" fmla="*/ 171 h 269"/>
              <a:gd name="T68" fmla="*/ 6 w 430"/>
              <a:gd name="T69" fmla="*/ 142 h 269"/>
              <a:gd name="T70" fmla="*/ 0 w 430"/>
              <a:gd name="T71" fmla="*/ 143 h 269"/>
              <a:gd name="T72" fmla="*/ 17 w 430"/>
              <a:gd name="T73" fmla="*/ 100 h 269"/>
              <a:gd name="T74" fmla="*/ 28 w 430"/>
              <a:gd name="T75" fmla="*/ 86 h 269"/>
              <a:gd name="T76" fmla="*/ 44 w 430"/>
              <a:gd name="T77" fmla="*/ 88 h 269"/>
              <a:gd name="T78" fmla="*/ 48 w 430"/>
              <a:gd name="T79" fmla="*/ 84 h 269"/>
              <a:gd name="T80" fmla="*/ 43 w 430"/>
              <a:gd name="T81" fmla="*/ 74 h 269"/>
              <a:gd name="T82" fmla="*/ 44 w 430"/>
              <a:gd name="T83" fmla="*/ 68 h 269"/>
              <a:gd name="T84" fmla="*/ 52 w 430"/>
              <a:gd name="T85" fmla="*/ 68 h 269"/>
              <a:gd name="T86" fmla="*/ 72 w 430"/>
              <a:gd name="T87" fmla="*/ 59 h 269"/>
              <a:gd name="T88" fmla="*/ 70 w 430"/>
              <a:gd name="T89" fmla="*/ 51 h 269"/>
              <a:gd name="T90" fmla="*/ 73 w 430"/>
              <a:gd name="T91" fmla="*/ 37 h 269"/>
              <a:gd name="T92" fmla="*/ 111 w 430"/>
              <a:gd name="T93" fmla="*/ 36 h 269"/>
              <a:gd name="T94" fmla="*/ 129 w 430"/>
              <a:gd name="T95" fmla="*/ 40 h 269"/>
              <a:gd name="T96" fmla="*/ 169 w 430"/>
              <a:gd name="T97" fmla="*/ 37 h 269"/>
              <a:gd name="T98" fmla="*/ 191 w 430"/>
              <a:gd name="T99" fmla="*/ 20 h 269"/>
              <a:gd name="T100" fmla="*/ 206 w 430"/>
              <a:gd name="T101" fmla="*/ 33 h 269"/>
              <a:gd name="T102" fmla="*/ 228 w 430"/>
              <a:gd name="T103" fmla="*/ 15 h 269"/>
              <a:gd name="T104" fmla="*/ 293 w 430"/>
              <a:gd name="T105" fmla="*/ 13 h 269"/>
              <a:gd name="T106" fmla="*/ 317 w 430"/>
              <a:gd name="T107" fmla="*/ 0 h 269"/>
              <a:gd name="T108" fmla="*/ 361 w 430"/>
              <a:gd name="T109" fmla="*/ 16 h 269"/>
              <a:gd name="T110" fmla="*/ 365 w 430"/>
              <a:gd name="T111" fmla="*/ 35 h 269"/>
              <a:gd name="T112" fmla="*/ 404 w 430"/>
              <a:gd name="T113" fmla="*/ 31 h 269"/>
              <a:gd name="T114" fmla="*/ 422 w 430"/>
              <a:gd name="T115" fmla="*/ 43 h 269"/>
              <a:gd name="T116" fmla="*/ 430 w 430"/>
              <a:gd name="T117" fmla="*/ 5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0" h="269">
                <a:moveTo>
                  <a:pt x="430" y="53"/>
                </a:moveTo>
                <a:cubicBezTo>
                  <a:pt x="416" y="75"/>
                  <a:pt x="416" y="75"/>
                  <a:pt x="416" y="75"/>
                </a:cubicBezTo>
                <a:cubicBezTo>
                  <a:pt x="383" y="79"/>
                  <a:pt x="383" y="79"/>
                  <a:pt x="383" y="79"/>
                </a:cubicBezTo>
                <a:cubicBezTo>
                  <a:pt x="371" y="87"/>
                  <a:pt x="371" y="87"/>
                  <a:pt x="371" y="87"/>
                </a:cubicBezTo>
                <a:cubicBezTo>
                  <a:pt x="367" y="113"/>
                  <a:pt x="367" y="113"/>
                  <a:pt x="367" y="113"/>
                </a:cubicBezTo>
                <a:cubicBezTo>
                  <a:pt x="367" y="131"/>
                  <a:pt x="367" y="131"/>
                  <a:pt x="367" y="131"/>
                </a:cubicBezTo>
                <a:cubicBezTo>
                  <a:pt x="340" y="131"/>
                  <a:pt x="340" y="131"/>
                  <a:pt x="340" y="131"/>
                </a:cubicBezTo>
                <a:cubicBezTo>
                  <a:pt x="308" y="116"/>
                  <a:pt x="308" y="116"/>
                  <a:pt x="308" y="116"/>
                </a:cubicBezTo>
                <a:cubicBezTo>
                  <a:pt x="287" y="145"/>
                  <a:pt x="287" y="145"/>
                  <a:pt x="287" y="145"/>
                </a:cubicBezTo>
                <a:cubicBezTo>
                  <a:pt x="268" y="146"/>
                  <a:pt x="268" y="146"/>
                  <a:pt x="268" y="146"/>
                </a:cubicBezTo>
                <a:cubicBezTo>
                  <a:pt x="261" y="141"/>
                  <a:pt x="261" y="141"/>
                  <a:pt x="261" y="141"/>
                </a:cubicBezTo>
                <a:cubicBezTo>
                  <a:pt x="267" y="162"/>
                  <a:pt x="267" y="162"/>
                  <a:pt x="267" y="162"/>
                </a:cubicBezTo>
                <a:cubicBezTo>
                  <a:pt x="264" y="183"/>
                  <a:pt x="264" y="183"/>
                  <a:pt x="264" y="183"/>
                </a:cubicBezTo>
                <a:cubicBezTo>
                  <a:pt x="225" y="185"/>
                  <a:pt x="225" y="185"/>
                  <a:pt x="225" y="185"/>
                </a:cubicBezTo>
                <a:cubicBezTo>
                  <a:pt x="217" y="199"/>
                  <a:pt x="217" y="199"/>
                  <a:pt x="217" y="199"/>
                </a:cubicBezTo>
                <a:cubicBezTo>
                  <a:pt x="232" y="216"/>
                  <a:pt x="232" y="216"/>
                  <a:pt x="232" y="216"/>
                </a:cubicBezTo>
                <a:cubicBezTo>
                  <a:pt x="254" y="200"/>
                  <a:pt x="254" y="200"/>
                  <a:pt x="254" y="200"/>
                </a:cubicBezTo>
                <a:cubicBezTo>
                  <a:pt x="260" y="207"/>
                  <a:pt x="260" y="207"/>
                  <a:pt x="260" y="207"/>
                </a:cubicBezTo>
                <a:cubicBezTo>
                  <a:pt x="251" y="222"/>
                  <a:pt x="251" y="222"/>
                  <a:pt x="251" y="222"/>
                </a:cubicBezTo>
                <a:cubicBezTo>
                  <a:pt x="265" y="234"/>
                  <a:pt x="265" y="234"/>
                  <a:pt x="265" y="234"/>
                </a:cubicBezTo>
                <a:cubicBezTo>
                  <a:pt x="261" y="250"/>
                  <a:pt x="261" y="250"/>
                  <a:pt x="261" y="250"/>
                </a:cubicBezTo>
                <a:cubicBezTo>
                  <a:pt x="231" y="249"/>
                  <a:pt x="231" y="249"/>
                  <a:pt x="231" y="249"/>
                </a:cubicBezTo>
                <a:cubicBezTo>
                  <a:pt x="225" y="269"/>
                  <a:pt x="225" y="269"/>
                  <a:pt x="225" y="269"/>
                </a:cubicBezTo>
                <a:cubicBezTo>
                  <a:pt x="208" y="251"/>
                  <a:pt x="208" y="251"/>
                  <a:pt x="208" y="251"/>
                </a:cubicBezTo>
                <a:cubicBezTo>
                  <a:pt x="191" y="265"/>
                  <a:pt x="191" y="265"/>
                  <a:pt x="191" y="265"/>
                </a:cubicBezTo>
                <a:cubicBezTo>
                  <a:pt x="166" y="245"/>
                  <a:pt x="166" y="245"/>
                  <a:pt x="166" y="245"/>
                </a:cubicBezTo>
                <a:cubicBezTo>
                  <a:pt x="166" y="228"/>
                  <a:pt x="166" y="228"/>
                  <a:pt x="166" y="228"/>
                </a:cubicBezTo>
                <a:cubicBezTo>
                  <a:pt x="154" y="224"/>
                  <a:pt x="154" y="224"/>
                  <a:pt x="154" y="224"/>
                </a:cubicBezTo>
                <a:cubicBezTo>
                  <a:pt x="152" y="192"/>
                  <a:pt x="152" y="192"/>
                  <a:pt x="152" y="192"/>
                </a:cubicBezTo>
                <a:cubicBezTo>
                  <a:pt x="125" y="191"/>
                  <a:pt x="125" y="191"/>
                  <a:pt x="125" y="191"/>
                </a:cubicBezTo>
                <a:cubicBezTo>
                  <a:pt x="111" y="163"/>
                  <a:pt x="111" y="163"/>
                  <a:pt x="111" y="163"/>
                </a:cubicBezTo>
                <a:cubicBezTo>
                  <a:pt x="97" y="159"/>
                  <a:pt x="97" y="159"/>
                  <a:pt x="97" y="159"/>
                </a:cubicBezTo>
                <a:cubicBezTo>
                  <a:pt x="53" y="169"/>
                  <a:pt x="53" y="169"/>
                  <a:pt x="53" y="169"/>
                </a:cubicBezTo>
                <a:cubicBezTo>
                  <a:pt x="24" y="171"/>
                  <a:pt x="24" y="171"/>
                  <a:pt x="24" y="171"/>
                </a:cubicBezTo>
                <a:cubicBezTo>
                  <a:pt x="6" y="142"/>
                  <a:pt x="6" y="142"/>
                  <a:pt x="6" y="142"/>
                </a:cubicBezTo>
                <a:cubicBezTo>
                  <a:pt x="0" y="143"/>
                  <a:pt x="0" y="143"/>
                  <a:pt x="0" y="143"/>
                </a:cubicBezTo>
                <a:cubicBezTo>
                  <a:pt x="17" y="100"/>
                  <a:pt x="17" y="100"/>
                  <a:pt x="17" y="100"/>
                </a:cubicBezTo>
                <a:cubicBezTo>
                  <a:pt x="28" y="86"/>
                  <a:pt x="28" y="86"/>
                  <a:pt x="28" y="86"/>
                </a:cubicBezTo>
                <a:cubicBezTo>
                  <a:pt x="44" y="88"/>
                  <a:pt x="44" y="88"/>
                  <a:pt x="44" y="88"/>
                </a:cubicBezTo>
                <a:cubicBezTo>
                  <a:pt x="48" y="84"/>
                  <a:pt x="48" y="84"/>
                  <a:pt x="48" y="84"/>
                </a:cubicBezTo>
                <a:cubicBezTo>
                  <a:pt x="43" y="74"/>
                  <a:pt x="43" y="74"/>
                  <a:pt x="43" y="74"/>
                </a:cubicBezTo>
                <a:cubicBezTo>
                  <a:pt x="44" y="68"/>
                  <a:pt x="44" y="68"/>
                  <a:pt x="44" y="68"/>
                </a:cubicBezTo>
                <a:cubicBezTo>
                  <a:pt x="44" y="68"/>
                  <a:pt x="51" y="68"/>
                  <a:pt x="52" y="68"/>
                </a:cubicBezTo>
                <a:cubicBezTo>
                  <a:pt x="52" y="68"/>
                  <a:pt x="72" y="59"/>
                  <a:pt x="72" y="59"/>
                </a:cubicBezTo>
                <a:cubicBezTo>
                  <a:pt x="70" y="51"/>
                  <a:pt x="70" y="51"/>
                  <a:pt x="70" y="51"/>
                </a:cubicBezTo>
                <a:cubicBezTo>
                  <a:pt x="73" y="37"/>
                  <a:pt x="73" y="37"/>
                  <a:pt x="73" y="37"/>
                </a:cubicBezTo>
                <a:cubicBezTo>
                  <a:pt x="111" y="36"/>
                  <a:pt x="111" y="36"/>
                  <a:pt x="111" y="36"/>
                </a:cubicBezTo>
                <a:cubicBezTo>
                  <a:pt x="129" y="40"/>
                  <a:pt x="129" y="40"/>
                  <a:pt x="129" y="40"/>
                </a:cubicBezTo>
                <a:cubicBezTo>
                  <a:pt x="129" y="40"/>
                  <a:pt x="169" y="37"/>
                  <a:pt x="169" y="37"/>
                </a:cubicBezTo>
                <a:cubicBezTo>
                  <a:pt x="170" y="37"/>
                  <a:pt x="191" y="20"/>
                  <a:pt x="191" y="20"/>
                </a:cubicBezTo>
                <a:cubicBezTo>
                  <a:pt x="206" y="33"/>
                  <a:pt x="206" y="33"/>
                  <a:pt x="206" y="33"/>
                </a:cubicBezTo>
                <a:cubicBezTo>
                  <a:pt x="228" y="15"/>
                  <a:pt x="228" y="15"/>
                  <a:pt x="228" y="15"/>
                </a:cubicBezTo>
                <a:cubicBezTo>
                  <a:pt x="293" y="13"/>
                  <a:pt x="293" y="13"/>
                  <a:pt x="293" y="13"/>
                </a:cubicBezTo>
                <a:cubicBezTo>
                  <a:pt x="317" y="0"/>
                  <a:pt x="317" y="0"/>
                  <a:pt x="317" y="0"/>
                </a:cubicBezTo>
                <a:cubicBezTo>
                  <a:pt x="361" y="16"/>
                  <a:pt x="361" y="16"/>
                  <a:pt x="361" y="16"/>
                </a:cubicBezTo>
                <a:cubicBezTo>
                  <a:pt x="365" y="35"/>
                  <a:pt x="365" y="35"/>
                  <a:pt x="365" y="35"/>
                </a:cubicBezTo>
                <a:cubicBezTo>
                  <a:pt x="365" y="35"/>
                  <a:pt x="404" y="31"/>
                  <a:pt x="404" y="31"/>
                </a:cubicBezTo>
                <a:cubicBezTo>
                  <a:pt x="405" y="31"/>
                  <a:pt x="422" y="43"/>
                  <a:pt x="422" y="43"/>
                </a:cubicBezTo>
                <a:lnTo>
                  <a:pt x="430" y="53"/>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2"/>
          <p:cNvSpPr>
            <a:spLocks noEditPoints="1"/>
          </p:cNvSpPr>
          <p:nvPr/>
        </p:nvSpPr>
        <p:spPr bwMode="auto">
          <a:xfrm>
            <a:off x="17422813" y="4157663"/>
            <a:ext cx="1385887" cy="1093788"/>
          </a:xfrm>
          <a:custGeom>
            <a:avLst/>
            <a:gdLst>
              <a:gd name="T0" fmla="*/ 437 w 438"/>
              <a:gd name="T1" fmla="*/ 26 h 346"/>
              <a:gd name="T2" fmla="*/ 408 w 438"/>
              <a:gd name="T3" fmla="*/ 15 h 346"/>
              <a:gd name="T4" fmla="*/ 371 w 438"/>
              <a:gd name="T5" fmla="*/ 37 h 346"/>
              <a:gd name="T6" fmla="*/ 306 w 438"/>
              <a:gd name="T7" fmla="*/ 47 h 346"/>
              <a:gd name="T8" fmla="*/ 231 w 438"/>
              <a:gd name="T9" fmla="*/ 22 h 346"/>
              <a:gd name="T10" fmla="*/ 171 w 438"/>
              <a:gd name="T11" fmla="*/ 0 h 346"/>
              <a:gd name="T12" fmla="*/ 111 w 438"/>
              <a:gd name="T13" fmla="*/ 11 h 346"/>
              <a:gd name="T14" fmla="*/ 63 w 438"/>
              <a:gd name="T15" fmla="*/ 36 h 346"/>
              <a:gd name="T16" fmla="*/ 16 w 438"/>
              <a:gd name="T17" fmla="*/ 62 h 346"/>
              <a:gd name="T18" fmla="*/ 0 w 438"/>
              <a:gd name="T19" fmla="*/ 96 h 346"/>
              <a:gd name="T20" fmla="*/ 7 w 438"/>
              <a:gd name="T21" fmla="*/ 114 h 346"/>
              <a:gd name="T22" fmla="*/ 60 w 438"/>
              <a:gd name="T23" fmla="*/ 99 h 346"/>
              <a:gd name="T24" fmla="*/ 77 w 438"/>
              <a:gd name="T25" fmla="*/ 125 h 346"/>
              <a:gd name="T26" fmla="*/ 83 w 438"/>
              <a:gd name="T27" fmla="*/ 157 h 346"/>
              <a:gd name="T28" fmla="*/ 103 w 438"/>
              <a:gd name="T29" fmla="*/ 163 h 346"/>
              <a:gd name="T30" fmla="*/ 105 w 438"/>
              <a:gd name="T31" fmla="*/ 177 h 346"/>
              <a:gd name="T32" fmla="*/ 116 w 438"/>
              <a:gd name="T33" fmla="*/ 192 h 346"/>
              <a:gd name="T34" fmla="*/ 79 w 438"/>
              <a:gd name="T35" fmla="*/ 196 h 346"/>
              <a:gd name="T36" fmla="*/ 66 w 438"/>
              <a:gd name="T37" fmla="*/ 180 h 346"/>
              <a:gd name="T38" fmla="*/ 37 w 438"/>
              <a:gd name="T39" fmla="*/ 208 h 346"/>
              <a:gd name="T40" fmla="*/ 68 w 438"/>
              <a:gd name="T41" fmla="*/ 205 h 346"/>
              <a:gd name="T42" fmla="*/ 101 w 438"/>
              <a:gd name="T43" fmla="*/ 243 h 346"/>
              <a:gd name="T44" fmla="*/ 142 w 438"/>
              <a:gd name="T45" fmla="*/ 284 h 346"/>
              <a:gd name="T46" fmla="*/ 167 w 438"/>
              <a:gd name="T47" fmla="*/ 306 h 346"/>
              <a:gd name="T48" fmla="*/ 201 w 438"/>
              <a:gd name="T49" fmla="*/ 314 h 346"/>
              <a:gd name="T50" fmla="*/ 203 w 438"/>
              <a:gd name="T51" fmla="*/ 337 h 346"/>
              <a:gd name="T52" fmla="*/ 238 w 438"/>
              <a:gd name="T53" fmla="*/ 328 h 346"/>
              <a:gd name="T54" fmla="*/ 259 w 438"/>
              <a:gd name="T55" fmla="*/ 346 h 346"/>
              <a:gd name="T56" fmla="*/ 268 w 438"/>
              <a:gd name="T57" fmla="*/ 311 h 346"/>
              <a:gd name="T58" fmla="*/ 262 w 438"/>
              <a:gd name="T59" fmla="*/ 298 h 346"/>
              <a:gd name="T60" fmla="*/ 262 w 438"/>
              <a:gd name="T61" fmla="*/ 308 h 346"/>
              <a:gd name="T62" fmla="*/ 254 w 438"/>
              <a:gd name="T63" fmla="*/ 312 h 346"/>
              <a:gd name="T64" fmla="*/ 244 w 438"/>
              <a:gd name="T65" fmla="*/ 293 h 346"/>
              <a:gd name="T66" fmla="*/ 256 w 438"/>
              <a:gd name="T67" fmla="*/ 280 h 346"/>
              <a:gd name="T68" fmla="*/ 266 w 438"/>
              <a:gd name="T69" fmla="*/ 276 h 346"/>
              <a:gd name="T70" fmla="*/ 279 w 438"/>
              <a:gd name="T71" fmla="*/ 290 h 346"/>
              <a:gd name="T72" fmla="*/ 282 w 438"/>
              <a:gd name="T73" fmla="*/ 282 h 346"/>
              <a:gd name="T74" fmla="*/ 282 w 438"/>
              <a:gd name="T75" fmla="*/ 257 h 346"/>
              <a:gd name="T76" fmla="*/ 292 w 438"/>
              <a:gd name="T77" fmla="*/ 254 h 346"/>
              <a:gd name="T78" fmla="*/ 297 w 438"/>
              <a:gd name="T79" fmla="*/ 226 h 346"/>
              <a:gd name="T80" fmla="*/ 319 w 438"/>
              <a:gd name="T81" fmla="*/ 209 h 346"/>
              <a:gd name="T82" fmla="*/ 338 w 438"/>
              <a:gd name="T83" fmla="*/ 183 h 346"/>
              <a:gd name="T84" fmla="*/ 359 w 438"/>
              <a:gd name="T85" fmla="*/ 141 h 346"/>
              <a:gd name="T86" fmla="*/ 386 w 438"/>
              <a:gd name="T87" fmla="*/ 110 h 346"/>
              <a:gd name="T88" fmla="*/ 438 w 438"/>
              <a:gd name="T89" fmla="*/ 51 h 346"/>
              <a:gd name="T90" fmla="*/ 209 w 438"/>
              <a:gd name="T91" fmla="*/ 286 h 346"/>
              <a:gd name="T92" fmla="*/ 186 w 438"/>
              <a:gd name="T93" fmla="*/ 282 h 346"/>
              <a:gd name="T94" fmla="*/ 153 w 438"/>
              <a:gd name="T95" fmla="*/ 258 h 346"/>
              <a:gd name="T96" fmla="*/ 171 w 438"/>
              <a:gd name="T97" fmla="*/ 231 h 346"/>
              <a:gd name="T98" fmla="*/ 196 w 438"/>
              <a:gd name="T99" fmla="*/ 238 h 346"/>
              <a:gd name="T100" fmla="*/ 213 w 438"/>
              <a:gd name="T101" fmla="*/ 247 h 346"/>
              <a:gd name="T102" fmla="*/ 225 w 438"/>
              <a:gd name="T103" fmla="*/ 259 h 346"/>
              <a:gd name="T104" fmla="*/ 236 w 438"/>
              <a:gd name="T105" fmla="*/ 275 h 346"/>
              <a:gd name="T106" fmla="*/ 237 w 438"/>
              <a:gd name="T107" fmla="*/ 28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346">
                <a:moveTo>
                  <a:pt x="438" y="51"/>
                </a:moveTo>
                <a:cubicBezTo>
                  <a:pt x="437" y="26"/>
                  <a:pt x="437" y="26"/>
                  <a:pt x="437" y="26"/>
                </a:cubicBezTo>
                <a:cubicBezTo>
                  <a:pt x="429" y="17"/>
                  <a:pt x="429" y="17"/>
                  <a:pt x="429" y="17"/>
                </a:cubicBezTo>
                <a:cubicBezTo>
                  <a:pt x="408" y="15"/>
                  <a:pt x="408" y="15"/>
                  <a:pt x="408" y="15"/>
                </a:cubicBezTo>
                <a:cubicBezTo>
                  <a:pt x="387" y="44"/>
                  <a:pt x="387" y="44"/>
                  <a:pt x="387" y="44"/>
                </a:cubicBezTo>
                <a:cubicBezTo>
                  <a:pt x="371" y="37"/>
                  <a:pt x="371" y="37"/>
                  <a:pt x="371" y="37"/>
                </a:cubicBezTo>
                <a:cubicBezTo>
                  <a:pt x="330" y="62"/>
                  <a:pt x="330" y="62"/>
                  <a:pt x="330" y="62"/>
                </a:cubicBezTo>
                <a:cubicBezTo>
                  <a:pt x="306" y="47"/>
                  <a:pt x="306" y="47"/>
                  <a:pt x="306" y="47"/>
                </a:cubicBezTo>
                <a:cubicBezTo>
                  <a:pt x="285" y="62"/>
                  <a:pt x="285" y="62"/>
                  <a:pt x="285" y="62"/>
                </a:cubicBezTo>
                <a:cubicBezTo>
                  <a:pt x="231" y="22"/>
                  <a:pt x="231" y="22"/>
                  <a:pt x="231" y="22"/>
                </a:cubicBezTo>
                <a:cubicBezTo>
                  <a:pt x="193" y="27"/>
                  <a:pt x="193" y="27"/>
                  <a:pt x="193" y="27"/>
                </a:cubicBezTo>
                <a:cubicBezTo>
                  <a:pt x="171" y="0"/>
                  <a:pt x="171" y="0"/>
                  <a:pt x="171" y="0"/>
                </a:cubicBezTo>
                <a:cubicBezTo>
                  <a:pt x="157" y="12"/>
                  <a:pt x="157" y="12"/>
                  <a:pt x="157" y="12"/>
                </a:cubicBezTo>
                <a:cubicBezTo>
                  <a:pt x="111" y="11"/>
                  <a:pt x="111" y="11"/>
                  <a:pt x="111" y="11"/>
                </a:cubicBezTo>
                <a:cubicBezTo>
                  <a:pt x="91" y="41"/>
                  <a:pt x="91" y="41"/>
                  <a:pt x="91" y="41"/>
                </a:cubicBezTo>
                <a:cubicBezTo>
                  <a:pt x="63" y="36"/>
                  <a:pt x="63" y="36"/>
                  <a:pt x="63" y="36"/>
                </a:cubicBezTo>
                <a:cubicBezTo>
                  <a:pt x="49" y="58"/>
                  <a:pt x="49" y="58"/>
                  <a:pt x="49" y="58"/>
                </a:cubicBezTo>
                <a:cubicBezTo>
                  <a:pt x="16" y="62"/>
                  <a:pt x="16" y="62"/>
                  <a:pt x="16" y="62"/>
                </a:cubicBezTo>
                <a:cubicBezTo>
                  <a:pt x="4" y="70"/>
                  <a:pt x="4" y="70"/>
                  <a:pt x="4" y="70"/>
                </a:cubicBezTo>
                <a:cubicBezTo>
                  <a:pt x="0" y="96"/>
                  <a:pt x="0" y="96"/>
                  <a:pt x="0" y="96"/>
                </a:cubicBezTo>
                <a:cubicBezTo>
                  <a:pt x="0" y="114"/>
                  <a:pt x="0" y="114"/>
                  <a:pt x="0" y="114"/>
                </a:cubicBezTo>
                <a:cubicBezTo>
                  <a:pt x="7" y="114"/>
                  <a:pt x="7" y="114"/>
                  <a:pt x="7" y="114"/>
                </a:cubicBezTo>
                <a:cubicBezTo>
                  <a:pt x="26" y="99"/>
                  <a:pt x="26" y="99"/>
                  <a:pt x="26" y="99"/>
                </a:cubicBezTo>
                <a:cubicBezTo>
                  <a:pt x="60" y="99"/>
                  <a:pt x="60" y="99"/>
                  <a:pt x="60" y="99"/>
                </a:cubicBezTo>
                <a:cubicBezTo>
                  <a:pt x="71" y="115"/>
                  <a:pt x="71" y="115"/>
                  <a:pt x="71" y="115"/>
                </a:cubicBezTo>
                <a:cubicBezTo>
                  <a:pt x="77" y="125"/>
                  <a:pt x="77" y="125"/>
                  <a:pt x="77" y="125"/>
                </a:cubicBezTo>
                <a:cubicBezTo>
                  <a:pt x="71" y="137"/>
                  <a:pt x="71" y="137"/>
                  <a:pt x="71" y="137"/>
                </a:cubicBezTo>
                <a:cubicBezTo>
                  <a:pt x="83" y="157"/>
                  <a:pt x="83" y="157"/>
                  <a:pt x="83" y="157"/>
                </a:cubicBezTo>
                <a:cubicBezTo>
                  <a:pt x="102" y="156"/>
                  <a:pt x="102" y="156"/>
                  <a:pt x="102" y="156"/>
                </a:cubicBezTo>
                <a:cubicBezTo>
                  <a:pt x="103" y="163"/>
                  <a:pt x="103" y="163"/>
                  <a:pt x="103" y="163"/>
                </a:cubicBezTo>
                <a:cubicBezTo>
                  <a:pt x="100" y="168"/>
                  <a:pt x="100" y="168"/>
                  <a:pt x="100" y="168"/>
                </a:cubicBezTo>
                <a:cubicBezTo>
                  <a:pt x="105" y="177"/>
                  <a:pt x="105" y="177"/>
                  <a:pt x="105" y="177"/>
                </a:cubicBezTo>
                <a:cubicBezTo>
                  <a:pt x="117" y="179"/>
                  <a:pt x="117" y="179"/>
                  <a:pt x="117" y="179"/>
                </a:cubicBezTo>
                <a:cubicBezTo>
                  <a:pt x="116" y="192"/>
                  <a:pt x="116" y="192"/>
                  <a:pt x="116" y="192"/>
                </a:cubicBezTo>
                <a:cubicBezTo>
                  <a:pt x="104" y="199"/>
                  <a:pt x="104" y="199"/>
                  <a:pt x="104" y="199"/>
                </a:cubicBezTo>
                <a:cubicBezTo>
                  <a:pt x="79" y="196"/>
                  <a:pt x="79" y="196"/>
                  <a:pt x="79" y="196"/>
                </a:cubicBezTo>
                <a:cubicBezTo>
                  <a:pt x="75" y="184"/>
                  <a:pt x="75" y="184"/>
                  <a:pt x="75" y="184"/>
                </a:cubicBezTo>
                <a:cubicBezTo>
                  <a:pt x="66" y="180"/>
                  <a:pt x="66" y="180"/>
                  <a:pt x="66" y="180"/>
                </a:cubicBezTo>
                <a:cubicBezTo>
                  <a:pt x="47" y="182"/>
                  <a:pt x="47" y="182"/>
                  <a:pt x="47" y="182"/>
                </a:cubicBezTo>
                <a:cubicBezTo>
                  <a:pt x="37" y="208"/>
                  <a:pt x="37" y="208"/>
                  <a:pt x="37" y="208"/>
                </a:cubicBezTo>
                <a:cubicBezTo>
                  <a:pt x="54" y="218"/>
                  <a:pt x="54" y="218"/>
                  <a:pt x="54" y="218"/>
                </a:cubicBezTo>
                <a:cubicBezTo>
                  <a:pt x="68" y="205"/>
                  <a:pt x="68" y="205"/>
                  <a:pt x="68" y="205"/>
                </a:cubicBezTo>
                <a:cubicBezTo>
                  <a:pt x="79" y="250"/>
                  <a:pt x="79" y="250"/>
                  <a:pt x="79" y="250"/>
                </a:cubicBezTo>
                <a:cubicBezTo>
                  <a:pt x="101" y="243"/>
                  <a:pt x="101" y="243"/>
                  <a:pt x="101" y="243"/>
                </a:cubicBezTo>
                <a:cubicBezTo>
                  <a:pt x="122" y="255"/>
                  <a:pt x="122" y="255"/>
                  <a:pt x="122" y="255"/>
                </a:cubicBezTo>
                <a:cubicBezTo>
                  <a:pt x="142" y="284"/>
                  <a:pt x="142" y="284"/>
                  <a:pt x="142" y="284"/>
                </a:cubicBezTo>
                <a:cubicBezTo>
                  <a:pt x="142" y="296"/>
                  <a:pt x="142" y="296"/>
                  <a:pt x="142" y="296"/>
                </a:cubicBezTo>
                <a:cubicBezTo>
                  <a:pt x="167" y="306"/>
                  <a:pt x="167" y="306"/>
                  <a:pt x="167" y="306"/>
                </a:cubicBezTo>
                <a:cubicBezTo>
                  <a:pt x="182" y="292"/>
                  <a:pt x="182" y="292"/>
                  <a:pt x="182" y="292"/>
                </a:cubicBezTo>
                <a:cubicBezTo>
                  <a:pt x="201" y="314"/>
                  <a:pt x="201" y="314"/>
                  <a:pt x="201" y="314"/>
                </a:cubicBezTo>
                <a:cubicBezTo>
                  <a:pt x="192" y="326"/>
                  <a:pt x="192" y="326"/>
                  <a:pt x="192" y="326"/>
                </a:cubicBezTo>
                <a:cubicBezTo>
                  <a:pt x="203" y="337"/>
                  <a:pt x="203" y="337"/>
                  <a:pt x="203" y="337"/>
                </a:cubicBezTo>
                <a:cubicBezTo>
                  <a:pt x="228" y="337"/>
                  <a:pt x="228" y="337"/>
                  <a:pt x="228" y="337"/>
                </a:cubicBezTo>
                <a:cubicBezTo>
                  <a:pt x="238" y="328"/>
                  <a:pt x="238" y="328"/>
                  <a:pt x="238" y="328"/>
                </a:cubicBezTo>
                <a:cubicBezTo>
                  <a:pt x="253" y="344"/>
                  <a:pt x="253" y="344"/>
                  <a:pt x="253" y="344"/>
                </a:cubicBezTo>
                <a:cubicBezTo>
                  <a:pt x="259" y="346"/>
                  <a:pt x="259" y="346"/>
                  <a:pt x="259" y="346"/>
                </a:cubicBezTo>
                <a:cubicBezTo>
                  <a:pt x="272" y="322"/>
                  <a:pt x="272" y="322"/>
                  <a:pt x="272" y="322"/>
                </a:cubicBezTo>
                <a:cubicBezTo>
                  <a:pt x="268" y="311"/>
                  <a:pt x="268" y="311"/>
                  <a:pt x="268" y="311"/>
                </a:cubicBezTo>
                <a:cubicBezTo>
                  <a:pt x="268" y="300"/>
                  <a:pt x="268" y="300"/>
                  <a:pt x="268" y="300"/>
                </a:cubicBezTo>
                <a:cubicBezTo>
                  <a:pt x="262" y="298"/>
                  <a:pt x="262" y="298"/>
                  <a:pt x="262" y="298"/>
                </a:cubicBezTo>
                <a:cubicBezTo>
                  <a:pt x="257" y="302"/>
                  <a:pt x="257" y="302"/>
                  <a:pt x="257" y="302"/>
                </a:cubicBezTo>
                <a:cubicBezTo>
                  <a:pt x="262" y="308"/>
                  <a:pt x="262" y="308"/>
                  <a:pt x="262" y="308"/>
                </a:cubicBezTo>
                <a:cubicBezTo>
                  <a:pt x="258" y="313"/>
                  <a:pt x="258" y="313"/>
                  <a:pt x="258" y="313"/>
                </a:cubicBezTo>
                <a:cubicBezTo>
                  <a:pt x="254" y="312"/>
                  <a:pt x="254" y="312"/>
                  <a:pt x="254" y="312"/>
                </a:cubicBezTo>
                <a:cubicBezTo>
                  <a:pt x="253" y="301"/>
                  <a:pt x="253" y="301"/>
                  <a:pt x="253" y="301"/>
                </a:cubicBezTo>
                <a:cubicBezTo>
                  <a:pt x="244" y="293"/>
                  <a:pt x="244" y="293"/>
                  <a:pt x="244" y="293"/>
                </a:cubicBezTo>
                <a:cubicBezTo>
                  <a:pt x="254" y="285"/>
                  <a:pt x="254" y="285"/>
                  <a:pt x="254" y="285"/>
                </a:cubicBezTo>
                <a:cubicBezTo>
                  <a:pt x="256" y="280"/>
                  <a:pt x="256" y="280"/>
                  <a:pt x="256" y="280"/>
                </a:cubicBezTo>
                <a:cubicBezTo>
                  <a:pt x="262" y="280"/>
                  <a:pt x="262" y="280"/>
                  <a:pt x="262" y="280"/>
                </a:cubicBezTo>
                <a:cubicBezTo>
                  <a:pt x="266" y="276"/>
                  <a:pt x="266" y="276"/>
                  <a:pt x="266" y="276"/>
                </a:cubicBezTo>
                <a:cubicBezTo>
                  <a:pt x="272" y="283"/>
                  <a:pt x="272" y="283"/>
                  <a:pt x="272" y="283"/>
                </a:cubicBezTo>
                <a:cubicBezTo>
                  <a:pt x="279" y="290"/>
                  <a:pt x="279" y="290"/>
                  <a:pt x="279" y="290"/>
                </a:cubicBezTo>
                <a:cubicBezTo>
                  <a:pt x="279" y="290"/>
                  <a:pt x="284" y="291"/>
                  <a:pt x="284" y="290"/>
                </a:cubicBezTo>
                <a:cubicBezTo>
                  <a:pt x="284" y="289"/>
                  <a:pt x="282" y="282"/>
                  <a:pt x="282" y="282"/>
                </a:cubicBezTo>
                <a:cubicBezTo>
                  <a:pt x="292" y="274"/>
                  <a:pt x="292" y="274"/>
                  <a:pt x="292" y="274"/>
                </a:cubicBezTo>
                <a:cubicBezTo>
                  <a:pt x="282" y="257"/>
                  <a:pt x="282" y="257"/>
                  <a:pt x="282" y="257"/>
                </a:cubicBezTo>
                <a:cubicBezTo>
                  <a:pt x="288" y="251"/>
                  <a:pt x="288" y="251"/>
                  <a:pt x="288" y="251"/>
                </a:cubicBezTo>
                <a:cubicBezTo>
                  <a:pt x="292" y="254"/>
                  <a:pt x="292" y="254"/>
                  <a:pt x="292" y="254"/>
                </a:cubicBezTo>
                <a:cubicBezTo>
                  <a:pt x="301" y="247"/>
                  <a:pt x="301" y="247"/>
                  <a:pt x="301" y="247"/>
                </a:cubicBezTo>
                <a:cubicBezTo>
                  <a:pt x="297" y="226"/>
                  <a:pt x="297" y="226"/>
                  <a:pt x="297" y="226"/>
                </a:cubicBezTo>
                <a:cubicBezTo>
                  <a:pt x="310" y="217"/>
                  <a:pt x="310" y="217"/>
                  <a:pt x="310" y="217"/>
                </a:cubicBezTo>
                <a:cubicBezTo>
                  <a:pt x="319" y="209"/>
                  <a:pt x="319" y="209"/>
                  <a:pt x="319" y="209"/>
                </a:cubicBezTo>
                <a:cubicBezTo>
                  <a:pt x="313" y="182"/>
                  <a:pt x="313" y="182"/>
                  <a:pt x="313" y="182"/>
                </a:cubicBezTo>
                <a:cubicBezTo>
                  <a:pt x="338" y="183"/>
                  <a:pt x="338" y="183"/>
                  <a:pt x="338" y="183"/>
                </a:cubicBezTo>
                <a:cubicBezTo>
                  <a:pt x="357" y="152"/>
                  <a:pt x="357" y="152"/>
                  <a:pt x="357" y="152"/>
                </a:cubicBezTo>
                <a:cubicBezTo>
                  <a:pt x="359" y="141"/>
                  <a:pt x="359" y="141"/>
                  <a:pt x="359" y="141"/>
                </a:cubicBezTo>
                <a:cubicBezTo>
                  <a:pt x="375" y="131"/>
                  <a:pt x="375" y="131"/>
                  <a:pt x="375" y="131"/>
                </a:cubicBezTo>
                <a:cubicBezTo>
                  <a:pt x="386" y="110"/>
                  <a:pt x="386" y="110"/>
                  <a:pt x="386" y="110"/>
                </a:cubicBezTo>
                <a:cubicBezTo>
                  <a:pt x="379" y="102"/>
                  <a:pt x="379" y="102"/>
                  <a:pt x="379" y="102"/>
                </a:cubicBezTo>
                <a:lnTo>
                  <a:pt x="438" y="51"/>
                </a:lnTo>
                <a:close/>
                <a:moveTo>
                  <a:pt x="237" y="284"/>
                </a:moveTo>
                <a:cubicBezTo>
                  <a:pt x="209" y="286"/>
                  <a:pt x="209" y="286"/>
                  <a:pt x="209" y="286"/>
                </a:cubicBezTo>
                <a:cubicBezTo>
                  <a:pt x="198" y="269"/>
                  <a:pt x="198" y="269"/>
                  <a:pt x="198" y="269"/>
                </a:cubicBezTo>
                <a:cubicBezTo>
                  <a:pt x="186" y="282"/>
                  <a:pt x="186" y="282"/>
                  <a:pt x="186" y="282"/>
                </a:cubicBezTo>
                <a:cubicBezTo>
                  <a:pt x="168" y="280"/>
                  <a:pt x="168" y="280"/>
                  <a:pt x="168" y="280"/>
                </a:cubicBezTo>
                <a:cubicBezTo>
                  <a:pt x="153" y="258"/>
                  <a:pt x="153" y="258"/>
                  <a:pt x="153" y="258"/>
                </a:cubicBezTo>
                <a:cubicBezTo>
                  <a:pt x="154" y="238"/>
                  <a:pt x="154" y="238"/>
                  <a:pt x="154" y="238"/>
                </a:cubicBezTo>
                <a:cubicBezTo>
                  <a:pt x="171" y="231"/>
                  <a:pt x="171" y="231"/>
                  <a:pt x="171" y="231"/>
                </a:cubicBezTo>
                <a:cubicBezTo>
                  <a:pt x="188" y="242"/>
                  <a:pt x="188" y="242"/>
                  <a:pt x="188" y="242"/>
                </a:cubicBezTo>
                <a:cubicBezTo>
                  <a:pt x="196" y="238"/>
                  <a:pt x="196" y="238"/>
                  <a:pt x="196" y="238"/>
                </a:cubicBezTo>
                <a:cubicBezTo>
                  <a:pt x="210" y="240"/>
                  <a:pt x="210" y="240"/>
                  <a:pt x="210" y="240"/>
                </a:cubicBezTo>
                <a:cubicBezTo>
                  <a:pt x="213" y="247"/>
                  <a:pt x="213" y="247"/>
                  <a:pt x="213" y="247"/>
                </a:cubicBezTo>
                <a:cubicBezTo>
                  <a:pt x="220" y="247"/>
                  <a:pt x="220" y="247"/>
                  <a:pt x="220" y="247"/>
                </a:cubicBezTo>
                <a:cubicBezTo>
                  <a:pt x="225" y="259"/>
                  <a:pt x="225" y="259"/>
                  <a:pt x="225" y="259"/>
                </a:cubicBezTo>
                <a:cubicBezTo>
                  <a:pt x="237" y="268"/>
                  <a:pt x="237" y="268"/>
                  <a:pt x="237" y="268"/>
                </a:cubicBezTo>
                <a:cubicBezTo>
                  <a:pt x="236" y="275"/>
                  <a:pt x="236" y="275"/>
                  <a:pt x="236" y="275"/>
                </a:cubicBezTo>
                <a:cubicBezTo>
                  <a:pt x="240" y="279"/>
                  <a:pt x="240" y="279"/>
                  <a:pt x="240" y="279"/>
                </a:cubicBezTo>
                <a:lnTo>
                  <a:pt x="237" y="284"/>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3"/>
          <p:cNvSpPr>
            <a:spLocks/>
          </p:cNvSpPr>
          <p:nvPr/>
        </p:nvSpPr>
        <p:spPr bwMode="auto">
          <a:xfrm>
            <a:off x="14376400" y="4400550"/>
            <a:ext cx="4481512" cy="3502025"/>
          </a:xfrm>
          <a:custGeom>
            <a:avLst/>
            <a:gdLst>
              <a:gd name="T0" fmla="*/ 1393 w 1417"/>
              <a:gd name="T1" fmla="*/ 547 h 1108"/>
              <a:gd name="T2" fmla="*/ 1336 w 1417"/>
              <a:gd name="T3" fmla="*/ 650 h 1108"/>
              <a:gd name="T4" fmla="*/ 1330 w 1417"/>
              <a:gd name="T5" fmla="*/ 754 h 1108"/>
              <a:gd name="T6" fmla="*/ 1252 w 1417"/>
              <a:gd name="T7" fmla="*/ 764 h 1108"/>
              <a:gd name="T8" fmla="*/ 1160 w 1417"/>
              <a:gd name="T9" fmla="*/ 693 h 1108"/>
              <a:gd name="T10" fmla="*/ 1004 w 1417"/>
              <a:gd name="T11" fmla="*/ 696 h 1108"/>
              <a:gd name="T12" fmla="*/ 869 w 1417"/>
              <a:gd name="T13" fmla="*/ 790 h 1108"/>
              <a:gd name="T14" fmla="*/ 787 w 1417"/>
              <a:gd name="T15" fmla="*/ 866 h 1108"/>
              <a:gd name="T16" fmla="*/ 727 w 1417"/>
              <a:gd name="T17" fmla="*/ 934 h 1108"/>
              <a:gd name="T18" fmla="*/ 649 w 1417"/>
              <a:gd name="T19" fmla="*/ 1047 h 1108"/>
              <a:gd name="T20" fmla="*/ 616 w 1417"/>
              <a:gd name="T21" fmla="*/ 1058 h 1108"/>
              <a:gd name="T22" fmla="*/ 562 w 1417"/>
              <a:gd name="T23" fmla="*/ 1069 h 1108"/>
              <a:gd name="T24" fmla="*/ 522 w 1417"/>
              <a:gd name="T25" fmla="*/ 1085 h 1108"/>
              <a:gd name="T26" fmla="*/ 438 w 1417"/>
              <a:gd name="T27" fmla="*/ 1095 h 1108"/>
              <a:gd name="T28" fmla="*/ 436 w 1417"/>
              <a:gd name="T29" fmla="*/ 1033 h 1108"/>
              <a:gd name="T30" fmla="*/ 338 w 1417"/>
              <a:gd name="T31" fmla="*/ 1031 h 1108"/>
              <a:gd name="T32" fmla="*/ 255 w 1417"/>
              <a:gd name="T33" fmla="*/ 1013 h 1108"/>
              <a:gd name="T34" fmla="*/ 192 w 1417"/>
              <a:gd name="T35" fmla="*/ 968 h 1108"/>
              <a:gd name="T36" fmla="*/ 109 w 1417"/>
              <a:gd name="T37" fmla="*/ 1009 h 1108"/>
              <a:gd name="T38" fmla="*/ 37 w 1417"/>
              <a:gd name="T39" fmla="*/ 1039 h 1108"/>
              <a:gd name="T40" fmla="*/ 36 w 1417"/>
              <a:gd name="T41" fmla="*/ 922 h 1108"/>
              <a:gd name="T42" fmla="*/ 18 w 1417"/>
              <a:gd name="T43" fmla="*/ 762 h 1108"/>
              <a:gd name="T44" fmla="*/ 170 w 1417"/>
              <a:gd name="T45" fmla="*/ 647 h 1108"/>
              <a:gd name="T46" fmla="*/ 161 w 1417"/>
              <a:gd name="T47" fmla="*/ 534 h 1108"/>
              <a:gd name="T48" fmla="*/ 130 w 1417"/>
              <a:gd name="T49" fmla="*/ 448 h 1108"/>
              <a:gd name="T50" fmla="*/ 15 w 1417"/>
              <a:gd name="T51" fmla="*/ 429 h 1108"/>
              <a:gd name="T52" fmla="*/ 85 w 1417"/>
              <a:gd name="T53" fmla="*/ 329 h 1108"/>
              <a:gd name="T54" fmla="*/ 40 w 1417"/>
              <a:gd name="T55" fmla="*/ 234 h 1108"/>
              <a:gd name="T56" fmla="*/ 13 w 1417"/>
              <a:gd name="T57" fmla="*/ 177 h 1108"/>
              <a:gd name="T58" fmla="*/ 92 w 1417"/>
              <a:gd name="T59" fmla="*/ 110 h 1108"/>
              <a:gd name="T60" fmla="*/ 206 w 1417"/>
              <a:gd name="T61" fmla="*/ 61 h 1108"/>
              <a:gd name="T62" fmla="*/ 315 w 1417"/>
              <a:gd name="T63" fmla="*/ 83 h 1108"/>
              <a:gd name="T64" fmla="*/ 384 w 1417"/>
              <a:gd name="T65" fmla="*/ 62 h 1108"/>
              <a:gd name="T66" fmla="*/ 452 w 1417"/>
              <a:gd name="T67" fmla="*/ 39 h 1108"/>
              <a:gd name="T68" fmla="*/ 551 w 1417"/>
              <a:gd name="T69" fmla="*/ 22 h 1108"/>
              <a:gd name="T70" fmla="*/ 596 w 1417"/>
              <a:gd name="T71" fmla="*/ 49 h 1108"/>
              <a:gd name="T72" fmla="*/ 721 w 1417"/>
              <a:gd name="T73" fmla="*/ 97 h 1108"/>
              <a:gd name="T74" fmla="*/ 804 w 1417"/>
              <a:gd name="T75" fmla="*/ 157 h 1108"/>
              <a:gd name="T76" fmla="*/ 856 w 1417"/>
              <a:gd name="T77" fmla="*/ 113 h 1108"/>
              <a:gd name="T78" fmla="*/ 863 w 1417"/>
              <a:gd name="T79" fmla="*/ 68 h 1108"/>
              <a:gd name="T80" fmla="*/ 963 w 1417"/>
              <a:gd name="T81" fmla="*/ 37 h 1108"/>
              <a:gd name="T82" fmla="*/ 1034 w 1417"/>
              <a:gd name="T83" fmla="*/ 60 h 1108"/>
              <a:gd name="T84" fmla="*/ 1080 w 1417"/>
              <a:gd name="T85" fmla="*/ 102 h 1108"/>
              <a:gd name="T86" fmla="*/ 1010 w 1417"/>
              <a:gd name="T87" fmla="*/ 105 h 1108"/>
              <a:gd name="T88" fmla="*/ 1085 w 1417"/>
              <a:gd name="T89" fmla="*/ 178 h 1108"/>
              <a:gd name="T90" fmla="*/ 1061 w 1417"/>
              <a:gd name="T91" fmla="*/ 213 h 1108"/>
              <a:gd name="T92" fmla="*/ 1052 w 1417"/>
              <a:gd name="T93" fmla="*/ 248 h 1108"/>
              <a:gd name="T94" fmla="*/ 1063 w 1417"/>
              <a:gd name="T95" fmla="*/ 282 h 1108"/>
              <a:gd name="T96" fmla="*/ 1098 w 1417"/>
              <a:gd name="T97" fmla="*/ 403 h 1108"/>
              <a:gd name="T98" fmla="*/ 1148 w 1417"/>
              <a:gd name="T99" fmla="*/ 386 h 1108"/>
              <a:gd name="T100" fmla="*/ 1202 w 1417"/>
              <a:gd name="T101" fmla="*/ 394 h 1108"/>
              <a:gd name="T102" fmla="*/ 1298 w 1417"/>
              <a:gd name="T103" fmla="*/ 419 h 1108"/>
              <a:gd name="T104" fmla="*/ 1401 w 1417"/>
              <a:gd name="T105" fmla="*/ 43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7" h="1108">
                <a:moveTo>
                  <a:pt x="1404" y="470"/>
                </a:moveTo>
                <a:cubicBezTo>
                  <a:pt x="1385" y="470"/>
                  <a:pt x="1385" y="470"/>
                  <a:pt x="1385" y="470"/>
                </a:cubicBezTo>
                <a:cubicBezTo>
                  <a:pt x="1390" y="483"/>
                  <a:pt x="1390" y="483"/>
                  <a:pt x="1390" y="483"/>
                </a:cubicBezTo>
                <a:cubicBezTo>
                  <a:pt x="1380" y="498"/>
                  <a:pt x="1380" y="498"/>
                  <a:pt x="1380" y="498"/>
                </a:cubicBezTo>
                <a:cubicBezTo>
                  <a:pt x="1403" y="524"/>
                  <a:pt x="1403" y="524"/>
                  <a:pt x="1403" y="524"/>
                </a:cubicBezTo>
                <a:cubicBezTo>
                  <a:pt x="1393" y="547"/>
                  <a:pt x="1393" y="547"/>
                  <a:pt x="1393" y="547"/>
                </a:cubicBezTo>
                <a:cubicBezTo>
                  <a:pt x="1372" y="555"/>
                  <a:pt x="1372" y="555"/>
                  <a:pt x="1372" y="555"/>
                </a:cubicBezTo>
                <a:cubicBezTo>
                  <a:pt x="1362" y="574"/>
                  <a:pt x="1362" y="574"/>
                  <a:pt x="1362" y="574"/>
                </a:cubicBezTo>
                <a:cubicBezTo>
                  <a:pt x="1338" y="576"/>
                  <a:pt x="1338" y="576"/>
                  <a:pt x="1338" y="576"/>
                </a:cubicBezTo>
                <a:cubicBezTo>
                  <a:pt x="1350" y="616"/>
                  <a:pt x="1350" y="616"/>
                  <a:pt x="1350" y="616"/>
                </a:cubicBezTo>
                <a:cubicBezTo>
                  <a:pt x="1359" y="617"/>
                  <a:pt x="1359" y="617"/>
                  <a:pt x="1359" y="617"/>
                </a:cubicBezTo>
                <a:cubicBezTo>
                  <a:pt x="1336" y="650"/>
                  <a:pt x="1336" y="650"/>
                  <a:pt x="1336" y="650"/>
                </a:cubicBezTo>
                <a:cubicBezTo>
                  <a:pt x="1310" y="650"/>
                  <a:pt x="1310" y="650"/>
                  <a:pt x="1310" y="650"/>
                </a:cubicBezTo>
                <a:cubicBezTo>
                  <a:pt x="1298" y="687"/>
                  <a:pt x="1298" y="687"/>
                  <a:pt x="1298" y="687"/>
                </a:cubicBezTo>
                <a:cubicBezTo>
                  <a:pt x="1307" y="719"/>
                  <a:pt x="1307" y="719"/>
                  <a:pt x="1307" y="719"/>
                </a:cubicBezTo>
                <a:cubicBezTo>
                  <a:pt x="1322" y="718"/>
                  <a:pt x="1322" y="718"/>
                  <a:pt x="1322" y="718"/>
                </a:cubicBezTo>
                <a:cubicBezTo>
                  <a:pt x="1328" y="729"/>
                  <a:pt x="1328" y="729"/>
                  <a:pt x="1328" y="729"/>
                </a:cubicBezTo>
                <a:cubicBezTo>
                  <a:pt x="1330" y="754"/>
                  <a:pt x="1330" y="754"/>
                  <a:pt x="1330" y="754"/>
                </a:cubicBezTo>
                <a:cubicBezTo>
                  <a:pt x="1324" y="757"/>
                  <a:pt x="1324" y="757"/>
                  <a:pt x="1324" y="757"/>
                </a:cubicBezTo>
                <a:cubicBezTo>
                  <a:pt x="1307" y="741"/>
                  <a:pt x="1307" y="741"/>
                  <a:pt x="1307" y="741"/>
                </a:cubicBezTo>
                <a:cubicBezTo>
                  <a:pt x="1294" y="756"/>
                  <a:pt x="1294" y="756"/>
                  <a:pt x="1294" y="756"/>
                </a:cubicBezTo>
                <a:cubicBezTo>
                  <a:pt x="1277" y="747"/>
                  <a:pt x="1277" y="747"/>
                  <a:pt x="1277" y="747"/>
                </a:cubicBezTo>
                <a:cubicBezTo>
                  <a:pt x="1273" y="759"/>
                  <a:pt x="1273" y="759"/>
                  <a:pt x="1273" y="759"/>
                </a:cubicBezTo>
                <a:cubicBezTo>
                  <a:pt x="1252" y="764"/>
                  <a:pt x="1252" y="764"/>
                  <a:pt x="1252" y="764"/>
                </a:cubicBezTo>
                <a:cubicBezTo>
                  <a:pt x="1247" y="752"/>
                  <a:pt x="1247" y="752"/>
                  <a:pt x="1247" y="752"/>
                </a:cubicBezTo>
                <a:cubicBezTo>
                  <a:pt x="1226" y="761"/>
                  <a:pt x="1226" y="761"/>
                  <a:pt x="1226" y="761"/>
                </a:cubicBezTo>
                <a:cubicBezTo>
                  <a:pt x="1207" y="736"/>
                  <a:pt x="1207" y="736"/>
                  <a:pt x="1207" y="736"/>
                </a:cubicBezTo>
                <a:cubicBezTo>
                  <a:pt x="1192" y="736"/>
                  <a:pt x="1192" y="736"/>
                  <a:pt x="1192" y="736"/>
                </a:cubicBezTo>
                <a:cubicBezTo>
                  <a:pt x="1197" y="718"/>
                  <a:pt x="1197" y="718"/>
                  <a:pt x="1197" y="718"/>
                </a:cubicBezTo>
                <a:cubicBezTo>
                  <a:pt x="1160" y="693"/>
                  <a:pt x="1160" y="693"/>
                  <a:pt x="1160" y="693"/>
                </a:cubicBezTo>
                <a:cubicBezTo>
                  <a:pt x="1123" y="701"/>
                  <a:pt x="1123" y="701"/>
                  <a:pt x="1123" y="701"/>
                </a:cubicBezTo>
                <a:cubicBezTo>
                  <a:pt x="1102" y="671"/>
                  <a:pt x="1102" y="671"/>
                  <a:pt x="1102" y="671"/>
                </a:cubicBezTo>
                <a:cubicBezTo>
                  <a:pt x="1084" y="690"/>
                  <a:pt x="1084" y="690"/>
                  <a:pt x="1084" y="690"/>
                </a:cubicBezTo>
                <a:cubicBezTo>
                  <a:pt x="1051" y="693"/>
                  <a:pt x="1051" y="693"/>
                  <a:pt x="1051" y="693"/>
                </a:cubicBezTo>
                <a:cubicBezTo>
                  <a:pt x="1026" y="674"/>
                  <a:pt x="1026" y="674"/>
                  <a:pt x="1026" y="674"/>
                </a:cubicBezTo>
                <a:cubicBezTo>
                  <a:pt x="1004" y="696"/>
                  <a:pt x="1004" y="696"/>
                  <a:pt x="1004" y="696"/>
                </a:cubicBezTo>
                <a:cubicBezTo>
                  <a:pt x="960" y="711"/>
                  <a:pt x="960" y="711"/>
                  <a:pt x="960" y="711"/>
                </a:cubicBezTo>
                <a:cubicBezTo>
                  <a:pt x="938" y="738"/>
                  <a:pt x="938" y="738"/>
                  <a:pt x="938" y="738"/>
                </a:cubicBezTo>
                <a:cubicBezTo>
                  <a:pt x="914" y="737"/>
                  <a:pt x="914" y="737"/>
                  <a:pt x="914" y="737"/>
                </a:cubicBezTo>
                <a:cubicBezTo>
                  <a:pt x="898" y="761"/>
                  <a:pt x="898" y="761"/>
                  <a:pt x="898" y="761"/>
                </a:cubicBezTo>
                <a:cubicBezTo>
                  <a:pt x="886" y="764"/>
                  <a:pt x="886" y="764"/>
                  <a:pt x="886" y="764"/>
                </a:cubicBezTo>
                <a:cubicBezTo>
                  <a:pt x="869" y="790"/>
                  <a:pt x="869" y="790"/>
                  <a:pt x="869" y="790"/>
                </a:cubicBezTo>
                <a:cubicBezTo>
                  <a:pt x="859" y="791"/>
                  <a:pt x="859" y="791"/>
                  <a:pt x="859" y="791"/>
                </a:cubicBezTo>
                <a:cubicBezTo>
                  <a:pt x="837" y="804"/>
                  <a:pt x="837" y="804"/>
                  <a:pt x="837" y="804"/>
                </a:cubicBezTo>
                <a:cubicBezTo>
                  <a:pt x="821" y="835"/>
                  <a:pt x="821" y="835"/>
                  <a:pt x="821" y="835"/>
                </a:cubicBezTo>
                <a:cubicBezTo>
                  <a:pt x="821" y="848"/>
                  <a:pt x="821" y="848"/>
                  <a:pt x="821" y="848"/>
                </a:cubicBezTo>
                <a:cubicBezTo>
                  <a:pt x="797" y="863"/>
                  <a:pt x="797" y="863"/>
                  <a:pt x="797" y="863"/>
                </a:cubicBezTo>
                <a:cubicBezTo>
                  <a:pt x="787" y="866"/>
                  <a:pt x="787" y="866"/>
                  <a:pt x="787" y="866"/>
                </a:cubicBezTo>
                <a:cubicBezTo>
                  <a:pt x="763" y="894"/>
                  <a:pt x="763" y="894"/>
                  <a:pt x="763" y="894"/>
                </a:cubicBezTo>
                <a:cubicBezTo>
                  <a:pt x="761" y="922"/>
                  <a:pt x="761" y="922"/>
                  <a:pt x="761" y="922"/>
                </a:cubicBezTo>
                <a:cubicBezTo>
                  <a:pt x="745" y="928"/>
                  <a:pt x="745" y="928"/>
                  <a:pt x="745" y="928"/>
                </a:cubicBezTo>
                <a:cubicBezTo>
                  <a:pt x="734" y="920"/>
                  <a:pt x="734" y="920"/>
                  <a:pt x="734" y="920"/>
                </a:cubicBezTo>
                <a:cubicBezTo>
                  <a:pt x="729" y="921"/>
                  <a:pt x="729" y="921"/>
                  <a:pt x="729" y="921"/>
                </a:cubicBezTo>
                <a:cubicBezTo>
                  <a:pt x="727" y="934"/>
                  <a:pt x="727" y="934"/>
                  <a:pt x="727" y="934"/>
                </a:cubicBezTo>
                <a:cubicBezTo>
                  <a:pt x="716" y="950"/>
                  <a:pt x="716" y="950"/>
                  <a:pt x="716" y="950"/>
                </a:cubicBezTo>
                <a:cubicBezTo>
                  <a:pt x="722" y="985"/>
                  <a:pt x="722" y="985"/>
                  <a:pt x="722" y="985"/>
                </a:cubicBezTo>
                <a:cubicBezTo>
                  <a:pt x="696" y="1000"/>
                  <a:pt x="696" y="1000"/>
                  <a:pt x="696" y="1000"/>
                </a:cubicBezTo>
                <a:cubicBezTo>
                  <a:pt x="678" y="1031"/>
                  <a:pt x="678" y="1031"/>
                  <a:pt x="678" y="1031"/>
                </a:cubicBezTo>
                <a:cubicBezTo>
                  <a:pt x="661" y="1032"/>
                  <a:pt x="661" y="1032"/>
                  <a:pt x="661" y="1032"/>
                </a:cubicBezTo>
                <a:cubicBezTo>
                  <a:pt x="649" y="1047"/>
                  <a:pt x="649" y="1047"/>
                  <a:pt x="649" y="1047"/>
                </a:cubicBezTo>
                <a:cubicBezTo>
                  <a:pt x="652" y="1054"/>
                  <a:pt x="652" y="1054"/>
                  <a:pt x="652" y="1054"/>
                </a:cubicBezTo>
                <a:cubicBezTo>
                  <a:pt x="647" y="1058"/>
                  <a:pt x="647" y="1058"/>
                  <a:pt x="647" y="1058"/>
                </a:cubicBezTo>
                <a:cubicBezTo>
                  <a:pt x="650" y="1060"/>
                  <a:pt x="650" y="1060"/>
                  <a:pt x="650" y="1060"/>
                </a:cubicBezTo>
                <a:cubicBezTo>
                  <a:pt x="641" y="1067"/>
                  <a:pt x="641" y="1067"/>
                  <a:pt x="641" y="1067"/>
                </a:cubicBezTo>
                <a:cubicBezTo>
                  <a:pt x="619" y="1067"/>
                  <a:pt x="619" y="1067"/>
                  <a:pt x="619" y="1067"/>
                </a:cubicBezTo>
                <a:cubicBezTo>
                  <a:pt x="616" y="1058"/>
                  <a:pt x="616" y="1058"/>
                  <a:pt x="616" y="1058"/>
                </a:cubicBezTo>
                <a:cubicBezTo>
                  <a:pt x="618" y="1052"/>
                  <a:pt x="618" y="1052"/>
                  <a:pt x="618" y="1052"/>
                </a:cubicBezTo>
                <a:cubicBezTo>
                  <a:pt x="614" y="1041"/>
                  <a:pt x="614" y="1041"/>
                  <a:pt x="614" y="1041"/>
                </a:cubicBezTo>
                <a:cubicBezTo>
                  <a:pt x="584" y="1044"/>
                  <a:pt x="584" y="1044"/>
                  <a:pt x="584" y="1044"/>
                </a:cubicBezTo>
                <a:cubicBezTo>
                  <a:pt x="582" y="1063"/>
                  <a:pt x="582" y="1063"/>
                  <a:pt x="582" y="1063"/>
                </a:cubicBezTo>
                <a:cubicBezTo>
                  <a:pt x="570" y="1069"/>
                  <a:pt x="570" y="1069"/>
                  <a:pt x="570" y="1069"/>
                </a:cubicBezTo>
                <a:cubicBezTo>
                  <a:pt x="562" y="1069"/>
                  <a:pt x="562" y="1069"/>
                  <a:pt x="562" y="1069"/>
                </a:cubicBezTo>
                <a:cubicBezTo>
                  <a:pt x="555" y="1073"/>
                  <a:pt x="555" y="1073"/>
                  <a:pt x="555" y="1073"/>
                </a:cubicBezTo>
                <a:cubicBezTo>
                  <a:pt x="555" y="1081"/>
                  <a:pt x="555" y="1081"/>
                  <a:pt x="555" y="1081"/>
                </a:cubicBezTo>
                <a:cubicBezTo>
                  <a:pt x="550" y="1092"/>
                  <a:pt x="550" y="1092"/>
                  <a:pt x="550" y="1092"/>
                </a:cubicBezTo>
                <a:cubicBezTo>
                  <a:pt x="529" y="1099"/>
                  <a:pt x="529" y="1099"/>
                  <a:pt x="529" y="1099"/>
                </a:cubicBezTo>
                <a:cubicBezTo>
                  <a:pt x="527" y="1087"/>
                  <a:pt x="527" y="1087"/>
                  <a:pt x="527" y="1087"/>
                </a:cubicBezTo>
                <a:cubicBezTo>
                  <a:pt x="522" y="1085"/>
                  <a:pt x="522" y="1085"/>
                  <a:pt x="522" y="1085"/>
                </a:cubicBezTo>
                <a:cubicBezTo>
                  <a:pt x="521" y="1076"/>
                  <a:pt x="521" y="1076"/>
                  <a:pt x="521" y="1076"/>
                </a:cubicBezTo>
                <a:cubicBezTo>
                  <a:pt x="512" y="1085"/>
                  <a:pt x="512" y="1085"/>
                  <a:pt x="512" y="1085"/>
                </a:cubicBezTo>
                <a:cubicBezTo>
                  <a:pt x="487" y="1108"/>
                  <a:pt x="487" y="1108"/>
                  <a:pt x="487" y="1108"/>
                </a:cubicBezTo>
                <a:cubicBezTo>
                  <a:pt x="471" y="1093"/>
                  <a:pt x="471" y="1093"/>
                  <a:pt x="471" y="1093"/>
                </a:cubicBezTo>
                <a:cubicBezTo>
                  <a:pt x="453" y="1106"/>
                  <a:pt x="453" y="1106"/>
                  <a:pt x="453" y="1106"/>
                </a:cubicBezTo>
                <a:cubicBezTo>
                  <a:pt x="438" y="1095"/>
                  <a:pt x="438" y="1095"/>
                  <a:pt x="438" y="1095"/>
                </a:cubicBezTo>
                <a:cubicBezTo>
                  <a:pt x="436" y="1084"/>
                  <a:pt x="436" y="1084"/>
                  <a:pt x="436" y="1084"/>
                </a:cubicBezTo>
                <a:cubicBezTo>
                  <a:pt x="429" y="1079"/>
                  <a:pt x="429" y="1079"/>
                  <a:pt x="429" y="1079"/>
                </a:cubicBezTo>
                <a:cubicBezTo>
                  <a:pt x="435" y="1062"/>
                  <a:pt x="435" y="1062"/>
                  <a:pt x="435" y="1062"/>
                </a:cubicBezTo>
                <a:cubicBezTo>
                  <a:pt x="431" y="1055"/>
                  <a:pt x="431" y="1055"/>
                  <a:pt x="431" y="1055"/>
                </a:cubicBezTo>
                <a:cubicBezTo>
                  <a:pt x="437" y="1048"/>
                  <a:pt x="437" y="1048"/>
                  <a:pt x="437" y="1048"/>
                </a:cubicBezTo>
                <a:cubicBezTo>
                  <a:pt x="436" y="1033"/>
                  <a:pt x="436" y="1033"/>
                  <a:pt x="436" y="1033"/>
                </a:cubicBezTo>
                <a:cubicBezTo>
                  <a:pt x="430" y="1038"/>
                  <a:pt x="430" y="1038"/>
                  <a:pt x="430" y="1038"/>
                </a:cubicBezTo>
                <a:cubicBezTo>
                  <a:pt x="426" y="1045"/>
                  <a:pt x="426" y="1045"/>
                  <a:pt x="426" y="1045"/>
                </a:cubicBezTo>
                <a:cubicBezTo>
                  <a:pt x="410" y="1047"/>
                  <a:pt x="410" y="1047"/>
                  <a:pt x="410" y="1047"/>
                </a:cubicBezTo>
                <a:cubicBezTo>
                  <a:pt x="396" y="1064"/>
                  <a:pt x="396" y="1064"/>
                  <a:pt x="396" y="1064"/>
                </a:cubicBezTo>
                <a:cubicBezTo>
                  <a:pt x="367" y="1062"/>
                  <a:pt x="367" y="1062"/>
                  <a:pt x="367" y="1062"/>
                </a:cubicBezTo>
                <a:cubicBezTo>
                  <a:pt x="338" y="1031"/>
                  <a:pt x="338" y="1031"/>
                  <a:pt x="338" y="1031"/>
                </a:cubicBezTo>
                <a:cubicBezTo>
                  <a:pt x="315" y="1031"/>
                  <a:pt x="315" y="1031"/>
                  <a:pt x="315" y="1031"/>
                </a:cubicBezTo>
                <a:cubicBezTo>
                  <a:pt x="317" y="1010"/>
                  <a:pt x="317" y="1010"/>
                  <a:pt x="317" y="1010"/>
                </a:cubicBezTo>
                <a:cubicBezTo>
                  <a:pt x="301" y="1010"/>
                  <a:pt x="301" y="1010"/>
                  <a:pt x="301" y="1010"/>
                </a:cubicBezTo>
                <a:cubicBezTo>
                  <a:pt x="281" y="1032"/>
                  <a:pt x="281" y="1032"/>
                  <a:pt x="281" y="1032"/>
                </a:cubicBezTo>
                <a:cubicBezTo>
                  <a:pt x="264" y="1031"/>
                  <a:pt x="264" y="1031"/>
                  <a:pt x="264" y="1031"/>
                </a:cubicBezTo>
                <a:cubicBezTo>
                  <a:pt x="255" y="1013"/>
                  <a:pt x="255" y="1013"/>
                  <a:pt x="255" y="1013"/>
                </a:cubicBezTo>
                <a:cubicBezTo>
                  <a:pt x="241" y="1013"/>
                  <a:pt x="241" y="1013"/>
                  <a:pt x="241" y="1013"/>
                </a:cubicBezTo>
                <a:cubicBezTo>
                  <a:pt x="244" y="1006"/>
                  <a:pt x="244" y="1006"/>
                  <a:pt x="244" y="1006"/>
                </a:cubicBezTo>
                <a:cubicBezTo>
                  <a:pt x="241" y="992"/>
                  <a:pt x="241" y="992"/>
                  <a:pt x="241" y="992"/>
                </a:cubicBezTo>
                <a:cubicBezTo>
                  <a:pt x="229" y="971"/>
                  <a:pt x="229" y="971"/>
                  <a:pt x="229" y="971"/>
                </a:cubicBezTo>
                <a:cubicBezTo>
                  <a:pt x="199" y="957"/>
                  <a:pt x="199" y="957"/>
                  <a:pt x="199" y="957"/>
                </a:cubicBezTo>
                <a:cubicBezTo>
                  <a:pt x="192" y="968"/>
                  <a:pt x="192" y="968"/>
                  <a:pt x="192" y="968"/>
                </a:cubicBezTo>
                <a:cubicBezTo>
                  <a:pt x="170" y="968"/>
                  <a:pt x="170" y="968"/>
                  <a:pt x="170" y="968"/>
                </a:cubicBezTo>
                <a:cubicBezTo>
                  <a:pt x="163" y="988"/>
                  <a:pt x="163" y="988"/>
                  <a:pt x="163" y="988"/>
                </a:cubicBezTo>
                <a:cubicBezTo>
                  <a:pt x="148" y="989"/>
                  <a:pt x="148" y="989"/>
                  <a:pt x="148" y="989"/>
                </a:cubicBezTo>
                <a:cubicBezTo>
                  <a:pt x="141" y="1000"/>
                  <a:pt x="141" y="1000"/>
                  <a:pt x="141" y="1000"/>
                </a:cubicBezTo>
                <a:cubicBezTo>
                  <a:pt x="127" y="998"/>
                  <a:pt x="127" y="998"/>
                  <a:pt x="127" y="998"/>
                </a:cubicBezTo>
                <a:cubicBezTo>
                  <a:pt x="109" y="1009"/>
                  <a:pt x="109" y="1009"/>
                  <a:pt x="109" y="1009"/>
                </a:cubicBezTo>
                <a:cubicBezTo>
                  <a:pt x="105" y="1030"/>
                  <a:pt x="105" y="1030"/>
                  <a:pt x="105" y="1030"/>
                </a:cubicBezTo>
                <a:cubicBezTo>
                  <a:pt x="77" y="1043"/>
                  <a:pt x="77" y="1043"/>
                  <a:pt x="77" y="1043"/>
                </a:cubicBezTo>
                <a:cubicBezTo>
                  <a:pt x="69" y="1032"/>
                  <a:pt x="69" y="1032"/>
                  <a:pt x="69" y="1032"/>
                </a:cubicBezTo>
                <a:cubicBezTo>
                  <a:pt x="64" y="1033"/>
                  <a:pt x="64" y="1033"/>
                  <a:pt x="64" y="1033"/>
                </a:cubicBezTo>
                <a:cubicBezTo>
                  <a:pt x="56" y="1041"/>
                  <a:pt x="56" y="1041"/>
                  <a:pt x="56" y="1041"/>
                </a:cubicBezTo>
                <a:cubicBezTo>
                  <a:pt x="37" y="1039"/>
                  <a:pt x="37" y="1039"/>
                  <a:pt x="37" y="1039"/>
                </a:cubicBezTo>
                <a:cubicBezTo>
                  <a:pt x="29" y="1025"/>
                  <a:pt x="29" y="1025"/>
                  <a:pt x="29" y="1025"/>
                </a:cubicBezTo>
                <a:cubicBezTo>
                  <a:pt x="45" y="1011"/>
                  <a:pt x="45" y="1011"/>
                  <a:pt x="45" y="1011"/>
                </a:cubicBezTo>
                <a:cubicBezTo>
                  <a:pt x="49" y="996"/>
                  <a:pt x="49" y="996"/>
                  <a:pt x="49" y="996"/>
                </a:cubicBezTo>
                <a:cubicBezTo>
                  <a:pt x="33" y="974"/>
                  <a:pt x="33" y="974"/>
                  <a:pt x="33" y="974"/>
                </a:cubicBezTo>
                <a:cubicBezTo>
                  <a:pt x="49" y="949"/>
                  <a:pt x="49" y="949"/>
                  <a:pt x="49" y="949"/>
                </a:cubicBezTo>
                <a:cubicBezTo>
                  <a:pt x="36" y="922"/>
                  <a:pt x="36" y="922"/>
                  <a:pt x="36" y="922"/>
                </a:cubicBezTo>
                <a:cubicBezTo>
                  <a:pt x="54" y="895"/>
                  <a:pt x="54" y="895"/>
                  <a:pt x="54" y="895"/>
                </a:cubicBezTo>
                <a:cubicBezTo>
                  <a:pt x="40" y="866"/>
                  <a:pt x="40" y="866"/>
                  <a:pt x="40" y="866"/>
                </a:cubicBezTo>
                <a:cubicBezTo>
                  <a:pt x="52" y="826"/>
                  <a:pt x="52" y="826"/>
                  <a:pt x="52" y="826"/>
                </a:cubicBezTo>
                <a:cubicBezTo>
                  <a:pt x="38" y="816"/>
                  <a:pt x="38" y="816"/>
                  <a:pt x="38" y="816"/>
                </a:cubicBezTo>
                <a:cubicBezTo>
                  <a:pt x="39" y="803"/>
                  <a:pt x="39" y="803"/>
                  <a:pt x="39" y="803"/>
                </a:cubicBezTo>
                <a:cubicBezTo>
                  <a:pt x="18" y="762"/>
                  <a:pt x="18" y="762"/>
                  <a:pt x="18" y="762"/>
                </a:cubicBezTo>
                <a:cubicBezTo>
                  <a:pt x="18" y="762"/>
                  <a:pt x="44" y="763"/>
                  <a:pt x="45" y="763"/>
                </a:cubicBezTo>
                <a:cubicBezTo>
                  <a:pt x="46" y="763"/>
                  <a:pt x="65" y="751"/>
                  <a:pt x="65" y="751"/>
                </a:cubicBezTo>
                <a:cubicBezTo>
                  <a:pt x="63" y="728"/>
                  <a:pt x="63" y="728"/>
                  <a:pt x="63" y="728"/>
                </a:cubicBezTo>
                <a:cubicBezTo>
                  <a:pt x="106" y="685"/>
                  <a:pt x="106" y="685"/>
                  <a:pt x="106" y="685"/>
                </a:cubicBezTo>
                <a:cubicBezTo>
                  <a:pt x="131" y="684"/>
                  <a:pt x="131" y="684"/>
                  <a:pt x="131" y="684"/>
                </a:cubicBezTo>
                <a:cubicBezTo>
                  <a:pt x="170" y="647"/>
                  <a:pt x="170" y="647"/>
                  <a:pt x="170" y="647"/>
                </a:cubicBezTo>
                <a:cubicBezTo>
                  <a:pt x="191" y="646"/>
                  <a:pt x="191" y="646"/>
                  <a:pt x="191" y="646"/>
                </a:cubicBezTo>
                <a:cubicBezTo>
                  <a:pt x="194" y="607"/>
                  <a:pt x="194" y="607"/>
                  <a:pt x="194" y="607"/>
                </a:cubicBezTo>
                <a:cubicBezTo>
                  <a:pt x="221" y="588"/>
                  <a:pt x="221" y="588"/>
                  <a:pt x="221" y="588"/>
                </a:cubicBezTo>
                <a:cubicBezTo>
                  <a:pt x="222" y="572"/>
                  <a:pt x="222" y="572"/>
                  <a:pt x="222" y="572"/>
                </a:cubicBezTo>
                <a:cubicBezTo>
                  <a:pt x="189" y="536"/>
                  <a:pt x="189" y="536"/>
                  <a:pt x="189" y="536"/>
                </a:cubicBezTo>
                <a:cubicBezTo>
                  <a:pt x="161" y="534"/>
                  <a:pt x="161" y="534"/>
                  <a:pt x="161" y="534"/>
                </a:cubicBezTo>
                <a:cubicBezTo>
                  <a:pt x="143" y="550"/>
                  <a:pt x="143" y="550"/>
                  <a:pt x="143" y="550"/>
                </a:cubicBezTo>
                <a:cubicBezTo>
                  <a:pt x="121" y="526"/>
                  <a:pt x="121" y="526"/>
                  <a:pt x="121" y="526"/>
                </a:cubicBezTo>
                <a:cubicBezTo>
                  <a:pt x="122" y="506"/>
                  <a:pt x="122" y="506"/>
                  <a:pt x="122" y="506"/>
                </a:cubicBezTo>
                <a:cubicBezTo>
                  <a:pt x="134" y="482"/>
                  <a:pt x="134" y="482"/>
                  <a:pt x="134" y="482"/>
                </a:cubicBezTo>
                <a:cubicBezTo>
                  <a:pt x="122" y="467"/>
                  <a:pt x="122" y="467"/>
                  <a:pt x="122" y="467"/>
                </a:cubicBezTo>
                <a:cubicBezTo>
                  <a:pt x="130" y="448"/>
                  <a:pt x="130" y="448"/>
                  <a:pt x="130" y="448"/>
                </a:cubicBezTo>
                <a:cubicBezTo>
                  <a:pt x="118" y="435"/>
                  <a:pt x="118" y="435"/>
                  <a:pt x="118" y="435"/>
                </a:cubicBezTo>
                <a:cubicBezTo>
                  <a:pt x="85" y="447"/>
                  <a:pt x="85" y="447"/>
                  <a:pt x="85" y="447"/>
                </a:cubicBezTo>
                <a:cubicBezTo>
                  <a:pt x="69" y="429"/>
                  <a:pt x="69" y="429"/>
                  <a:pt x="69" y="429"/>
                </a:cubicBezTo>
                <a:cubicBezTo>
                  <a:pt x="46" y="442"/>
                  <a:pt x="46" y="442"/>
                  <a:pt x="46" y="442"/>
                </a:cubicBezTo>
                <a:cubicBezTo>
                  <a:pt x="46" y="442"/>
                  <a:pt x="31" y="428"/>
                  <a:pt x="29" y="428"/>
                </a:cubicBezTo>
                <a:cubicBezTo>
                  <a:pt x="28" y="428"/>
                  <a:pt x="19" y="429"/>
                  <a:pt x="15" y="429"/>
                </a:cubicBezTo>
                <a:cubicBezTo>
                  <a:pt x="24" y="405"/>
                  <a:pt x="24" y="405"/>
                  <a:pt x="24" y="405"/>
                </a:cubicBezTo>
                <a:cubicBezTo>
                  <a:pt x="8" y="392"/>
                  <a:pt x="8" y="392"/>
                  <a:pt x="8" y="392"/>
                </a:cubicBezTo>
                <a:cubicBezTo>
                  <a:pt x="34" y="364"/>
                  <a:pt x="34" y="364"/>
                  <a:pt x="34" y="364"/>
                </a:cubicBezTo>
                <a:cubicBezTo>
                  <a:pt x="55" y="341"/>
                  <a:pt x="55" y="341"/>
                  <a:pt x="55" y="341"/>
                </a:cubicBezTo>
                <a:cubicBezTo>
                  <a:pt x="73" y="343"/>
                  <a:pt x="73" y="343"/>
                  <a:pt x="73" y="343"/>
                </a:cubicBezTo>
                <a:cubicBezTo>
                  <a:pt x="85" y="329"/>
                  <a:pt x="85" y="329"/>
                  <a:pt x="85" y="329"/>
                </a:cubicBezTo>
                <a:cubicBezTo>
                  <a:pt x="89" y="301"/>
                  <a:pt x="89" y="301"/>
                  <a:pt x="89" y="301"/>
                </a:cubicBezTo>
                <a:cubicBezTo>
                  <a:pt x="72" y="299"/>
                  <a:pt x="72" y="299"/>
                  <a:pt x="72" y="299"/>
                </a:cubicBezTo>
                <a:cubicBezTo>
                  <a:pt x="64" y="277"/>
                  <a:pt x="64" y="277"/>
                  <a:pt x="64" y="277"/>
                </a:cubicBezTo>
                <a:cubicBezTo>
                  <a:pt x="76" y="269"/>
                  <a:pt x="76" y="269"/>
                  <a:pt x="76" y="269"/>
                </a:cubicBezTo>
                <a:cubicBezTo>
                  <a:pt x="65" y="247"/>
                  <a:pt x="65" y="247"/>
                  <a:pt x="65" y="247"/>
                </a:cubicBezTo>
                <a:cubicBezTo>
                  <a:pt x="40" y="234"/>
                  <a:pt x="40" y="234"/>
                  <a:pt x="40" y="234"/>
                </a:cubicBezTo>
                <a:cubicBezTo>
                  <a:pt x="25" y="251"/>
                  <a:pt x="25" y="251"/>
                  <a:pt x="25" y="251"/>
                </a:cubicBezTo>
                <a:cubicBezTo>
                  <a:pt x="0" y="236"/>
                  <a:pt x="0" y="236"/>
                  <a:pt x="0" y="236"/>
                </a:cubicBezTo>
                <a:cubicBezTo>
                  <a:pt x="15" y="217"/>
                  <a:pt x="15" y="217"/>
                  <a:pt x="15" y="217"/>
                </a:cubicBezTo>
                <a:cubicBezTo>
                  <a:pt x="7" y="205"/>
                  <a:pt x="7" y="205"/>
                  <a:pt x="7" y="205"/>
                </a:cubicBezTo>
                <a:cubicBezTo>
                  <a:pt x="27" y="189"/>
                  <a:pt x="27" y="189"/>
                  <a:pt x="27" y="189"/>
                </a:cubicBezTo>
                <a:cubicBezTo>
                  <a:pt x="13" y="177"/>
                  <a:pt x="13" y="177"/>
                  <a:pt x="13" y="177"/>
                </a:cubicBezTo>
                <a:cubicBezTo>
                  <a:pt x="30" y="158"/>
                  <a:pt x="30" y="158"/>
                  <a:pt x="30" y="158"/>
                </a:cubicBezTo>
                <a:cubicBezTo>
                  <a:pt x="46" y="158"/>
                  <a:pt x="46" y="158"/>
                  <a:pt x="46" y="158"/>
                </a:cubicBezTo>
                <a:cubicBezTo>
                  <a:pt x="64" y="132"/>
                  <a:pt x="64" y="132"/>
                  <a:pt x="64" y="132"/>
                </a:cubicBezTo>
                <a:cubicBezTo>
                  <a:pt x="61" y="115"/>
                  <a:pt x="61" y="115"/>
                  <a:pt x="61" y="115"/>
                </a:cubicBezTo>
                <a:cubicBezTo>
                  <a:pt x="74" y="96"/>
                  <a:pt x="74" y="96"/>
                  <a:pt x="74" y="96"/>
                </a:cubicBezTo>
                <a:cubicBezTo>
                  <a:pt x="92" y="110"/>
                  <a:pt x="92" y="110"/>
                  <a:pt x="92" y="110"/>
                </a:cubicBezTo>
                <a:cubicBezTo>
                  <a:pt x="102" y="96"/>
                  <a:pt x="102" y="96"/>
                  <a:pt x="102" y="96"/>
                </a:cubicBezTo>
                <a:cubicBezTo>
                  <a:pt x="151" y="101"/>
                  <a:pt x="151" y="101"/>
                  <a:pt x="151" y="101"/>
                </a:cubicBezTo>
                <a:cubicBezTo>
                  <a:pt x="170" y="89"/>
                  <a:pt x="170" y="89"/>
                  <a:pt x="170" y="89"/>
                </a:cubicBezTo>
                <a:cubicBezTo>
                  <a:pt x="170" y="70"/>
                  <a:pt x="170" y="70"/>
                  <a:pt x="170" y="70"/>
                </a:cubicBezTo>
                <a:cubicBezTo>
                  <a:pt x="195" y="52"/>
                  <a:pt x="195" y="52"/>
                  <a:pt x="195" y="52"/>
                </a:cubicBezTo>
                <a:cubicBezTo>
                  <a:pt x="206" y="61"/>
                  <a:pt x="206" y="61"/>
                  <a:pt x="206" y="61"/>
                </a:cubicBezTo>
                <a:cubicBezTo>
                  <a:pt x="231" y="58"/>
                  <a:pt x="231" y="58"/>
                  <a:pt x="231" y="58"/>
                </a:cubicBezTo>
                <a:cubicBezTo>
                  <a:pt x="261" y="68"/>
                  <a:pt x="261" y="68"/>
                  <a:pt x="261" y="68"/>
                </a:cubicBezTo>
                <a:cubicBezTo>
                  <a:pt x="268" y="49"/>
                  <a:pt x="268" y="49"/>
                  <a:pt x="268" y="49"/>
                </a:cubicBezTo>
                <a:cubicBezTo>
                  <a:pt x="292" y="49"/>
                  <a:pt x="292" y="49"/>
                  <a:pt x="292" y="49"/>
                </a:cubicBezTo>
                <a:cubicBezTo>
                  <a:pt x="292" y="68"/>
                  <a:pt x="292" y="68"/>
                  <a:pt x="292" y="68"/>
                </a:cubicBezTo>
                <a:cubicBezTo>
                  <a:pt x="315" y="83"/>
                  <a:pt x="315" y="83"/>
                  <a:pt x="315" y="83"/>
                </a:cubicBezTo>
                <a:cubicBezTo>
                  <a:pt x="339" y="91"/>
                  <a:pt x="339" y="91"/>
                  <a:pt x="339" y="91"/>
                </a:cubicBezTo>
                <a:cubicBezTo>
                  <a:pt x="350" y="84"/>
                  <a:pt x="350" y="84"/>
                  <a:pt x="350" y="84"/>
                </a:cubicBezTo>
                <a:cubicBezTo>
                  <a:pt x="350" y="67"/>
                  <a:pt x="350" y="67"/>
                  <a:pt x="350" y="67"/>
                </a:cubicBezTo>
                <a:cubicBezTo>
                  <a:pt x="373" y="56"/>
                  <a:pt x="373" y="56"/>
                  <a:pt x="373" y="56"/>
                </a:cubicBezTo>
                <a:cubicBezTo>
                  <a:pt x="373" y="56"/>
                  <a:pt x="374" y="63"/>
                  <a:pt x="375" y="63"/>
                </a:cubicBezTo>
                <a:cubicBezTo>
                  <a:pt x="376" y="63"/>
                  <a:pt x="384" y="62"/>
                  <a:pt x="384" y="62"/>
                </a:cubicBezTo>
                <a:cubicBezTo>
                  <a:pt x="395" y="64"/>
                  <a:pt x="395" y="64"/>
                  <a:pt x="395" y="64"/>
                </a:cubicBezTo>
                <a:cubicBezTo>
                  <a:pt x="399" y="71"/>
                  <a:pt x="399" y="71"/>
                  <a:pt x="399" y="71"/>
                </a:cubicBezTo>
                <a:cubicBezTo>
                  <a:pt x="415" y="71"/>
                  <a:pt x="415" y="71"/>
                  <a:pt x="415" y="71"/>
                </a:cubicBezTo>
                <a:cubicBezTo>
                  <a:pt x="420" y="58"/>
                  <a:pt x="420" y="58"/>
                  <a:pt x="420" y="58"/>
                </a:cubicBezTo>
                <a:cubicBezTo>
                  <a:pt x="444" y="64"/>
                  <a:pt x="444" y="64"/>
                  <a:pt x="444" y="64"/>
                </a:cubicBezTo>
                <a:cubicBezTo>
                  <a:pt x="452" y="39"/>
                  <a:pt x="452" y="39"/>
                  <a:pt x="452" y="39"/>
                </a:cubicBezTo>
                <a:cubicBezTo>
                  <a:pt x="463" y="52"/>
                  <a:pt x="463" y="52"/>
                  <a:pt x="463" y="52"/>
                </a:cubicBezTo>
                <a:cubicBezTo>
                  <a:pt x="488" y="52"/>
                  <a:pt x="488" y="52"/>
                  <a:pt x="488" y="52"/>
                </a:cubicBezTo>
                <a:cubicBezTo>
                  <a:pt x="503" y="41"/>
                  <a:pt x="503" y="41"/>
                  <a:pt x="503" y="41"/>
                </a:cubicBezTo>
                <a:cubicBezTo>
                  <a:pt x="518" y="47"/>
                  <a:pt x="518" y="47"/>
                  <a:pt x="518" y="47"/>
                </a:cubicBezTo>
                <a:cubicBezTo>
                  <a:pt x="526" y="20"/>
                  <a:pt x="526" y="20"/>
                  <a:pt x="526" y="20"/>
                </a:cubicBezTo>
                <a:cubicBezTo>
                  <a:pt x="551" y="22"/>
                  <a:pt x="551" y="22"/>
                  <a:pt x="551" y="22"/>
                </a:cubicBezTo>
                <a:cubicBezTo>
                  <a:pt x="563" y="0"/>
                  <a:pt x="563" y="0"/>
                  <a:pt x="563" y="0"/>
                </a:cubicBezTo>
                <a:cubicBezTo>
                  <a:pt x="585" y="1"/>
                  <a:pt x="585" y="1"/>
                  <a:pt x="585" y="1"/>
                </a:cubicBezTo>
                <a:cubicBezTo>
                  <a:pt x="587" y="20"/>
                  <a:pt x="587" y="20"/>
                  <a:pt x="587" y="20"/>
                </a:cubicBezTo>
                <a:cubicBezTo>
                  <a:pt x="585" y="44"/>
                  <a:pt x="585" y="44"/>
                  <a:pt x="585" y="44"/>
                </a:cubicBezTo>
                <a:cubicBezTo>
                  <a:pt x="587" y="50"/>
                  <a:pt x="587" y="50"/>
                  <a:pt x="587" y="50"/>
                </a:cubicBezTo>
                <a:cubicBezTo>
                  <a:pt x="596" y="49"/>
                  <a:pt x="596" y="49"/>
                  <a:pt x="596" y="49"/>
                </a:cubicBezTo>
                <a:cubicBezTo>
                  <a:pt x="602" y="48"/>
                  <a:pt x="602" y="48"/>
                  <a:pt x="602" y="48"/>
                </a:cubicBezTo>
                <a:cubicBezTo>
                  <a:pt x="620" y="77"/>
                  <a:pt x="620" y="77"/>
                  <a:pt x="620" y="77"/>
                </a:cubicBezTo>
                <a:cubicBezTo>
                  <a:pt x="649" y="75"/>
                  <a:pt x="649" y="75"/>
                  <a:pt x="649" y="75"/>
                </a:cubicBezTo>
                <a:cubicBezTo>
                  <a:pt x="693" y="65"/>
                  <a:pt x="693" y="65"/>
                  <a:pt x="693" y="65"/>
                </a:cubicBezTo>
                <a:cubicBezTo>
                  <a:pt x="707" y="69"/>
                  <a:pt x="707" y="69"/>
                  <a:pt x="707" y="69"/>
                </a:cubicBezTo>
                <a:cubicBezTo>
                  <a:pt x="721" y="97"/>
                  <a:pt x="721" y="97"/>
                  <a:pt x="721" y="97"/>
                </a:cubicBezTo>
                <a:cubicBezTo>
                  <a:pt x="748" y="98"/>
                  <a:pt x="748" y="98"/>
                  <a:pt x="748" y="98"/>
                </a:cubicBezTo>
                <a:cubicBezTo>
                  <a:pt x="750" y="130"/>
                  <a:pt x="750" y="130"/>
                  <a:pt x="750" y="130"/>
                </a:cubicBezTo>
                <a:cubicBezTo>
                  <a:pt x="762" y="134"/>
                  <a:pt x="762" y="134"/>
                  <a:pt x="762" y="134"/>
                </a:cubicBezTo>
                <a:cubicBezTo>
                  <a:pt x="762" y="151"/>
                  <a:pt x="762" y="151"/>
                  <a:pt x="762" y="151"/>
                </a:cubicBezTo>
                <a:cubicBezTo>
                  <a:pt x="787" y="171"/>
                  <a:pt x="787" y="171"/>
                  <a:pt x="787" y="171"/>
                </a:cubicBezTo>
                <a:cubicBezTo>
                  <a:pt x="804" y="157"/>
                  <a:pt x="804" y="157"/>
                  <a:pt x="804" y="157"/>
                </a:cubicBezTo>
                <a:cubicBezTo>
                  <a:pt x="821" y="175"/>
                  <a:pt x="821" y="175"/>
                  <a:pt x="821" y="175"/>
                </a:cubicBezTo>
                <a:cubicBezTo>
                  <a:pt x="827" y="155"/>
                  <a:pt x="827" y="155"/>
                  <a:pt x="827" y="155"/>
                </a:cubicBezTo>
                <a:cubicBezTo>
                  <a:pt x="857" y="156"/>
                  <a:pt x="857" y="156"/>
                  <a:pt x="857" y="156"/>
                </a:cubicBezTo>
                <a:cubicBezTo>
                  <a:pt x="861" y="140"/>
                  <a:pt x="861" y="140"/>
                  <a:pt x="861" y="140"/>
                </a:cubicBezTo>
                <a:cubicBezTo>
                  <a:pt x="847" y="128"/>
                  <a:pt x="847" y="128"/>
                  <a:pt x="847" y="128"/>
                </a:cubicBezTo>
                <a:cubicBezTo>
                  <a:pt x="856" y="113"/>
                  <a:pt x="856" y="113"/>
                  <a:pt x="856" y="113"/>
                </a:cubicBezTo>
                <a:cubicBezTo>
                  <a:pt x="850" y="106"/>
                  <a:pt x="850" y="106"/>
                  <a:pt x="850" y="106"/>
                </a:cubicBezTo>
                <a:cubicBezTo>
                  <a:pt x="828" y="122"/>
                  <a:pt x="828" y="122"/>
                  <a:pt x="828" y="122"/>
                </a:cubicBezTo>
                <a:cubicBezTo>
                  <a:pt x="813" y="105"/>
                  <a:pt x="813" y="105"/>
                  <a:pt x="813" y="105"/>
                </a:cubicBezTo>
                <a:cubicBezTo>
                  <a:pt x="821" y="91"/>
                  <a:pt x="821" y="91"/>
                  <a:pt x="821" y="91"/>
                </a:cubicBezTo>
                <a:cubicBezTo>
                  <a:pt x="860" y="89"/>
                  <a:pt x="860" y="89"/>
                  <a:pt x="860" y="89"/>
                </a:cubicBezTo>
                <a:cubicBezTo>
                  <a:pt x="863" y="68"/>
                  <a:pt x="863" y="68"/>
                  <a:pt x="863" y="68"/>
                </a:cubicBezTo>
                <a:cubicBezTo>
                  <a:pt x="857" y="47"/>
                  <a:pt x="857" y="47"/>
                  <a:pt x="857" y="47"/>
                </a:cubicBezTo>
                <a:cubicBezTo>
                  <a:pt x="864" y="52"/>
                  <a:pt x="864" y="52"/>
                  <a:pt x="864" y="52"/>
                </a:cubicBezTo>
                <a:cubicBezTo>
                  <a:pt x="883" y="51"/>
                  <a:pt x="883" y="51"/>
                  <a:pt x="883" y="51"/>
                </a:cubicBezTo>
                <a:cubicBezTo>
                  <a:pt x="904" y="22"/>
                  <a:pt x="904" y="22"/>
                  <a:pt x="904" y="22"/>
                </a:cubicBezTo>
                <a:cubicBezTo>
                  <a:pt x="936" y="37"/>
                  <a:pt x="936" y="37"/>
                  <a:pt x="936" y="37"/>
                </a:cubicBezTo>
                <a:cubicBezTo>
                  <a:pt x="963" y="37"/>
                  <a:pt x="963" y="37"/>
                  <a:pt x="963" y="37"/>
                </a:cubicBezTo>
                <a:cubicBezTo>
                  <a:pt x="970" y="37"/>
                  <a:pt x="970" y="37"/>
                  <a:pt x="970" y="37"/>
                </a:cubicBezTo>
                <a:cubicBezTo>
                  <a:pt x="989" y="22"/>
                  <a:pt x="989" y="22"/>
                  <a:pt x="989" y="22"/>
                </a:cubicBezTo>
                <a:cubicBezTo>
                  <a:pt x="1023" y="22"/>
                  <a:pt x="1023" y="22"/>
                  <a:pt x="1023" y="22"/>
                </a:cubicBezTo>
                <a:cubicBezTo>
                  <a:pt x="1034" y="38"/>
                  <a:pt x="1034" y="38"/>
                  <a:pt x="1034" y="38"/>
                </a:cubicBezTo>
                <a:cubicBezTo>
                  <a:pt x="1040" y="48"/>
                  <a:pt x="1040" y="48"/>
                  <a:pt x="1040" y="48"/>
                </a:cubicBezTo>
                <a:cubicBezTo>
                  <a:pt x="1034" y="60"/>
                  <a:pt x="1034" y="60"/>
                  <a:pt x="1034" y="60"/>
                </a:cubicBezTo>
                <a:cubicBezTo>
                  <a:pt x="1046" y="80"/>
                  <a:pt x="1046" y="80"/>
                  <a:pt x="1046" y="80"/>
                </a:cubicBezTo>
                <a:cubicBezTo>
                  <a:pt x="1065" y="79"/>
                  <a:pt x="1065" y="79"/>
                  <a:pt x="1065" y="79"/>
                </a:cubicBezTo>
                <a:cubicBezTo>
                  <a:pt x="1066" y="86"/>
                  <a:pt x="1066" y="86"/>
                  <a:pt x="1066" y="86"/>
                </a:cubicBezTo>
                <a:cubicBezTo>
                  <a:pt x="1063" y="91"/>
                  <a:pt x="1063" y="91"/>
                  <a:pt x="1063" y="91"/>
                </a:cubicBezTo>
                <a:cubicBezTo>
                  <a:pt x="1068" y="100"/>
                  <a:pt x="1068" y="100"/>
                  <a:pt x="1068" y="100"/>
                </a:cubicBezTo>
                <a:cubicBezTo>
                  <a:pt x="1080" y="102"/>
                  <a:pt x="1080" y="102"/>
                  <a:pt x="1080" y="102"/>
                </a:cubicBezTo>
                <a:cubicBezTo>
                  <a:pt x="1079" y="115"/>
                  <a:pt x="1079" y="115"/>
                  <a:pt x="1079" y="115"/>
                </a:cubicBezTo>
                <a:cubicBezTo>
                  <a:pt x="1067" y="122"/>
                  <a:pt x="1067" y="122"/>
                  <a:pt x="1067" y="122"/>
                </a:cubicBezTo>
                <a:cubicBezTo>
                  <a:pt x="1042" y="119"/>
                  <a:pt x="1042" y="119"/>
                  <a:pt x="1042" y="119"/>
                </a:cubicBezTo>
                <a:cubicBezTo>
                  <a:pt x="1038" y="107"/>
                  <a:pt x="1038" y="107"/>
                  <a:pt x="1038" y="107"/>
                </a:cubicBezTo>
                <a:cubicBezTo>
                  <a:pt x="1029" y="103"/>
                  <a:pt x="1029" y="103"/>
                  <a:pt x="1029" y="103"/>
                </a:cubicBezTo>
                <a:cubicBezTo>
                  <a:pt x="1010" y="105"/>
                  <a:pt x="1010" y="105"/>
                  <a:pt x="1010" y="105"/>
                </a:cubicBezTo>
                <a:cubicBezTo>
                  <a:pt x="1000" y="131"/>
                  <a:pt x="1000" y="131"/>
                  <a:pt x="1000" y="131"/>
                </a:cubicBezTo>
                <a:cubicBezTo>
                  <a:pt x="1017" y="141"/>
                  <a:pt x="1017" y="141"/>
                  <a:pt x="1017" y="141"/>
                </a:cubicBezTo>
                <a:cubicBezTo>
                  <a:pt x="1031" y="128"/>
                  <a:pt x="1031" y="128"/>
                  <a:pt x="1031" y="128"/>
                </a:cubicBezTo>
                <a:cubicBezTo>
                  <a:pt x="1042" y="173"/>
                  <a:pt x="1042" y="173"/>
                  <a:pt x="1042" y="173"/>
                </a:cubicBezTo>
                <a:cubicBezTo>
                  <a:pt x="1064" y="166"/>
                  <a:pt x="1064" y="166"/>
                  <a:pt x="1064" y="166"/>
                </a:cubicBezTo>
                <a:cubicBezTo>
                  <a:pt x="1085" y="178"/>
                  <a:pt x="1085" y="178"/>
                  <a:pt x="1085" y="178"/>
                </a:cubicBezTo>
                <a:cubicBezTo>
                  <a:pt x="1105" y="207"/>
                  <a:pt x="1105" y="207"/>
                  <a:pt x="1105" y="207"/>
                </a:cubicBezTo>
                <a:cubicBezTo>
                  <a:pt x="1105" y="219"/>
                  <a:pt x="1105" y="219"/>
                  <a:pt x="1105" y="219"/>
                </a:cubicBezTo>
                <a:cubicBezTo>
                  <a:pt x="1099" y="220"/>
                  <a:pt x="1099" y="220"/>
                  <a:pt x="1099" y="220"/>
                </a:cubicBezTo>
                <a:cubicBezTo>
                  <a:pt x="1091" y="215"/>
                  <a:pt x="1091" y="215"/>
                  <a:pt x="1091" y="215"/>
                </a:cubicBezTo>
                <a:cubicBezTo>
                  <a:pt x="1087" y="216"/>
                  <a:pt x="1087" y="216"/>
                  <a:pt x="1087" y="216"/>
                </a:cubicBezTo>
                <a:cubicBezTo>
                  <a:pt x="1061" y="213"/>
                  <a:pt x="1061" y="213"/>
                  <a:pt x="1061" y="213"/>
                </a:cubicBezTo>
                <a:cubicBezTo>
                  <a:pt x="1061" y="220"/>
                  <a:pt x="1061" y="220"/>
                  <a:pt x="1061" y="220"/>
                </a:cubicBezTo>
                <a:cubicBezTo>
                  <a:pt x="1064" y="222"/>
                  <a:pt x="1064" y="222"/>
                  <a:pt x="1064" y="222"/>
                </a:cubicBezTo>
                <a:cubicBezTo>
                  <a:pt x="1062" y="230"/>
                  <a:pt x="1062" y="230"/>
                  <a:pt x="1062" y="230"/>
                </a:cubicBezTo>
                <a:cubicBezTo>
                  <a:pt x="1056" y="234"/>
                  <a:pt x="1056" y="234"/>
                  <a:pt x="1056" y="234"/>
                </a:cubicBezTo>
                <a:cubicBezTo>
                  <a:pt x="1056" y="234"/>
                  <a:pt x="1045" y="246"/>
                  <a:pt x="1045" y="246"/>
                </a:cubicBezTo>
                <a:cubicBezTo>
                  <a:pt x="1045" y="246"/>
                  <a:pt x="1052" y="248"/>
                  <a:pt x="1052" y="248"/>
                </a:cubicBezTo>
                <a:cubicBezTo>
                  <a:pt x="1058" y="244"/>
                  <a:pt x="1058" y="244"/>
                  <a:pt x="1058" y="244"/>
                </a:cubicBezTo>
                <a:cubicBezTo>
                  <a:pt x="1062" y="248"/>
                  <a:pt x="1062" y="248"/>
                  <a:pt x="1062" y="248"/>
                </a:cubicBezTo>
                <a:cubicBezTo>
                  <a:pt x="1058" y="255"/>
                  <a:pt x="1058" y="255"/>
                  <a:pt x="1058" y="255"/>
                </a:cubicBezTo>
                <a:cubicBezTo>
                  <a:pt x="1061" y="270"/>
                  <a:pt x="1061" y="270"/>
                  <a:pt x="1061" y="270"/>
                </a:cubicBezTo>
                <a:cubicBezTo>
                  <a:pt x="1067" y="274"/>
                  <a:pt x="1067" y="274"/>
                  <a:pt x="1067" y="274"/>
                </a:cubicBezTo>
                <a:cubicBezTo>
                  <a:pt x="1063" y="282"/>
                  <a:pt x="1063" y="282"/>
                  <a:pt x="1063" y="282"/>
                </a:cubicBezTo>
                <a:cubicBezTo>
                  <a:pt x="1065" y="305"/>
                  <a:pt x="1065" y="305"/>
                  <a:pt x="1065" y="305"/>
                </a:cubicBezTo>
                <a:cubicBezTo>
                  <a:pt x="1048" y="319"/>
                  <a:pt x="1048" y="319"/>
                  <a:pt x="1048" y="319"/>
                </a:cubicBezTo>
                <a:cubicBezTo>
                  <a:pt x="1058" y="348"/>
                  <a:pt x="1058" y="348"/>
                  <a:pt x="1058" y="348"/>
                </a:cubicBezTo>
                <a:cubicBezTo>
                  <a:pt x="1050" y="371"/>
                  <a:pt x="1050" y="371"/>
                  <a:pt x="1050" y="371"/>
                </a:cubicBezTo>
                <a:cubicBezTo>
                  <a:pt x="1073" y="404"/>
                  <a:pt x="1073" y="404"/>
                  <a:pt x="1073" y="404"/>
                </a:cubicBezTo>
                <a:cubicBezTo>
                  <a:pt x="1098" y="403"/>
                  <a:pt x="1098" y="403"/>
                  <a:pt x="1098" y="403"/>
                </a:cubicBezTo>
                <a:cubicBezTo>
                  <a:pt x="1100" y="409"/>
                  <a:pt x="1100" y="409"/>
                  <a:pt x="1100" y="409"/>
                </a:cubicBezTo>
                <a:cubicBezTo>
                  <a:pt x="1095" y="423"/>
                  <a:pt x="1095" y="423"/>
                  <a:pt x="1095" y="423"/>
                </a:cubicBezTo>
                <a:cubicBezTo>
                  <a:pt x="1110" y="436"/>
                  <a:pt x="1110" y="436"/>
                  <a:pt x="1110" y="436"/>
                </a:cubicBezTo>
                <a:cubicBezTo>
                  <a:pt x="1133" y="415"/>
                  <a:pt x="1133" y="415"/>
                  <a:pt x="1133" y="415"/>
                </a:cubicBezTo>
                <a:cubicBezTo>
                  <a:pt x="1128" y="393"/>
                  <a:pt x="1128" y="393"/>
                  <a:pt x="1128" y="393"/>
                </a:cubicBezTo>
                <a:cubicBezTo>
                  <a:pt x="1148" y="386"/>
                  <a:pt x="1148" y="386"/>
                  <a:pt x="1148" y="386"/>
                </a:cubicBezTo>
                <a:cubicBezTo>
                  <a:pt x="1157" y="402"/>
                  <a:pt x="1157" y="402"/>
                  <a:pt x="1157" y="402"/>
                </a:cubicBezTo>
                <a:cubicBezTo>
                  <a:pt x="1144" y="427"/>
                  <a:pt x="1144" y="427"/>
                  <a:pt x="1144" y="427"/>
                </a:cubicBezTo>
                <a:cubicBezTo>
                  <a:pt x="1167" y="431"/>
                  <a:pt x="1167" y="431"/>
                  <a:pt x="1167" y="431"/>
                </a:cubicBezTo>
                <a:cubicBezTo>
                  <a:pt x="1182" y="436"/>
                  <a:pt x="1182" y="436"/>
                  <a:pt x="1182" y="436"/>
                </a:cubicBezTo>
                <a:cubicBezTo>
                  <a:pt x="1202" y="417"/>
                  <a:pt x="1202" y="417"/>
                  <a:pt x="1202" y="417"/>
                </a:cubicBezTo>
                <a:cubicBezTo>
                  <a:pt x="1202" y="394"/>
                  <a:pt x="1202" y="394"/>
                  <a:pt x="1202" y="394"/>
                </a:cubicBezTo>
                <a:cubicBezTo>
                  <a:pt x="1230" y="384"/>
                  <a:pt x="1230" y="384"/>
                  <a:pt x="1230" y="384"/>
                </a:cubicBezTo>
                <a:cubicBezTo>
                  <a:pt x="1254" y="385"/>
                  <a:pt x="1254" y="385"/>
                  <a:pt x="1254" y="385"/>
                </a:cubicBezTo>
                <a:cubicBezTo>
                  <a:pt x="1266" y="399"/>
                  <a:pt x="1266" y="399"/>
                  <a:pt x="1266" y="399"/>
                </a:cubicBezTo>
                <a:cubicBezTo>
                  <a:pt x="1295" y="389"/>
                  <a:pt x="1295" y="389"/>
                  <a:pt x="1295" y="389"/>
                </a:cubicBezTo>
                <a:cubicBezTo>
                  <a:pt x="1305" y="402"/>
                  <a:pt x="1305" y="402"/>
                  <a:pt x="1305" y="402"/>
                </a:cubicBezTo>
                <a:cubicBezTo>
                  <a:pt x="1298" y="419"/>
                  <a:pt x="1298" y="419"/>
                  <a:pt x="1298" y="419"/>
                </a:cubicBezTo>
                <a:cubicBezTo>
                  <a:pt x="1310" y="424"/>
                  <a:pt x="1310" y="424"/>
                  <a:pt x="1310" y="424"/>
                </a:cubicBezTo>
                <a:cubicBezTo>
                  <a:pt x="1306" y="447"/>
                  <a:pt x="1306" y="447"/>
                  <a:pt x="1306" y="447"/>
                </a:cubicBezTo>
                <a:cubicBezTo>
                  <a:pt x="1337" y="456"/>
                  <a:pt x="1337" y="456"/>
                  <a:pt x="1337" y="456"/>
                </a:cubicBezTo>
                <a:cubicBezTo>
                  <a:pt x="1366" y="456"/>
                  <a:pt x="1366" y="456"/>
                  <a:pt x="1366" y="456"/>
                </a:cubicBezTo>
                <a:cubicBezTo>
                  <a:pt x="1377" y="433"/>
                  <a:pt x="1377" y="433"/>
                  <a:pt x="1377" y="433"/>
                </a:cubicBezTo>
                <a:cubicBezTo>
                  <a:pt x="1401" y="431"/>
                  <a:pt x="1401" y="431"/>
                  <a:pt x="1401" y="431"/>
                </a:cubicBezTo>
                <a:cubicBezTo>
                  <a:pt x="1417" y="447"/>
                  <a:pt x="1417" y="447"/>
                  <a:pt x="1417" y="447"/>
                </a:cubicBezTo>
                <a:lnTo>
                  <a:pt x="1404" y="470"/>
                </a:lnTo>
                <a:close/>
              </a:path>
            </a:pathLst>
          </a:custGeom>
          <a:solidFill>
            <a:schemeClr val="accent3"/>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14363700" y="3910013"/>
            <a:ext cx="2128837" cy="838200"/>
          </a:xfrm>
          <a:custGeom>
            <a:avLst/>
            <a:gdLst>
              <a:gd name="T0" fmla="*/ 672 w 673"/>
              <a:gd name="T1" fmla="*/ 120 h 265"/>
              <a:gd name="T2" fmla="*/ 644 w 673"/>
              <a:gd name="T3" fmla="*/ 129 h 265"/>
              <a:gd name="T4" fmla="*/ 648 w 673"/>
              <a:gd name="T5" fmla="*/ 145 h 265"/>
              <a:gd name="T6" fmla="*/ 628 w 673"/>
              <a:gd name="T7" fmla="*/ 147 h 265"/>
              <a:gd name="T8" fmla="*/ 600 w 673"/>
              <a:gd name="T9" fmla="*/ 204 h 265"/>
              <a:gd name="T10" fmla="*/ 589 w 673"/>
              <a:gd name="T11" fmla="*/ 199 h 265"/>
              <a:gd name="T12" fmla="*/ 589 w 673"/>
              <a:gd name="T13" fmla="*/ 156 h 265"/>
              <a:gd name="T14" fmla="*/ 555 w 673"/>
              <a:gd name="T15" fmla="*/ 177 h 265"/>
              <a:gd name="T16" fmla="*/ 522 w 673"/>
              <a:gd name="T17" fmla="*/ 202 h 265"/>
              <a:gd name="T18" fmla="*/ 492 w 673"/>
              <a:gd name="T19" fmla="*/ 207 h 265"/>
              <a:gd name="T20" fmla="*/ 456 w 673"/>
              <a:gd name="T21" fmla="*/ 194 h 265"/>
              <a:gd name="T22" fmla="*/ 424 w 673"/>
              <a:gd name="T23" fmla="*/ 213 h 265"/>
              <a:gd name="T24" fmla="*/ 403 w 673"/>
              <a:gd name="T25" fmla="*/ 226 h 265"/>
              <a:gd name="T26" fmla="*/ 388 w 673"/>
              <a:gd name="T27" fmla="*/ 217 h 265"/>
              <a:gd name="T28" fmla="*/ 377 w 673"/>
              <a:gd name="T29" fmla="*/ 211 h 265"/>
              <a:gd name="T30" fmla="*/ 354 w 673"/>
              <a:gd name="T31" fmla="*/ 239 h 265"/>
              <a:gd name="T32" fmla="*/ 319 w 673"/>
              <a:gd name="T33" fmla="*/ 238 h 265"/>
              <a:gd name="T34" fmla="*/ 296 w 673"/>
              <a:gd name="T35" fmla="*/ 204 h 265"/>
              <a:gd name="T36" fmla="*/ 265 w 673"/>
              <a:gd name="T37" fmla="*/ 223 h 265"/>
              <a:gd name="T38" fmla="*/ 210 w 673"/>
              <a:gd name="T39" fmla="*/ 216 h 265"/>
              <a:gd name="T40" fmla="*/ 174 w 673"/>
              <a:gd name="T41" fmla="*/ 225 h 265"/>
              <a:gd name="T42" fmla="*/ 155 w 673"/>
              <a:gd name="T43" fmla="*/ 256 h 265"/>
              <a:gd name="T44" fmla="*/ 96 w 673"/>
              <a:gd name="T45" fmla="*/ 265 h 265"/>
              <a:gd name="T46" fmla="*/ 81 w 673"/>
              <a:gd name="T47" fmla="*/ 233 h 265"/>
              <a:gd name="T48" fmla="*/ 49 w 673"/>
              <a:gd name="T49" fmla="*/ 215 h 265"/>
              <a:gd name="T50" fmla="*/ 33 w 673"/>
              <a:gd name="T51" fmla="*/ 216 h 265"/>
              <a:gd name="T52" fmla="*/ 75 w 673"/>
              <a:gd name="T53" fmla="*/ 189 h 265"/>
              <a:gd name="T54" fmla="*/ 74 w 673"/>
              <a:gd name="T55" fmla="*/ 155 h 265"/>
              <a:gd name="T56" fmla="*/ 46 w 673"/>
              <a:gd name="T57" fmla="*/ 177 h 265"/>
              <a:gd name="T58" fmla="*/ 18 w 673"/>
              <a:gd name="T59" fmla="*/ 142 h 265"/>
              <a:gd name="T60" fmla="*/ 4 w 673"/>
              <a:gd name="T61" fmla="*/ 110 h 265"/>
              <a:gd name="T62" fmla="*/ 30 w 673"/>
              <a:gd name="T63" fmla="*/ 48 h 265"/>
              <a:gd name="T64" fmla="*/ 40 w 673"/>
              <a:gd name="T65" fmla="*/ 25 h 265"/>
              <a:gd name="T66" fmla="*/ 111 w 673"/>
              <a:gd name="T67" fmla="*/ 33 h 265"/>
              <a:gd name="T68" fmla="*/ 159 w 673"/>
              <a:gd name="T69" fmla="*/ 37 h 265"/>
              <a:gd name="T70" fmla="*/ 201 w 673"/>
              <a:gd name="T71" fmla="*/ 35 h 265"/>
              <a:gd name="T72" fmla="*/ 263 w 673"/>
              <a:gd name="T73" fmla="*/ 34 h 265"/>
              <a:gd name="T74" fmla="*/ 317 w 673"/>
              <a:gd name="T75" fmla="*/ 21 h 265"/>
              <a:gd name="T76" fmla="*/ 360 w 673"/>
              <a:gd name="T77" fmla="*/ 17 h 265"/>
              <a:gd name="T78" fmla="*/ 392 w 673"/>
              <a:gd name="T79" fmla="*/ 41 h 265"/>
              <a:gd name="T80" fmla="*/ 483 w 673"/>
              <a:gd name="T81" fmla="*/ 44 h 265"/>
              <a:gd name="T82" fmla="*/ 517 w 673"/>
              <a:gd name="T83" fmla="*/ 65 h 265"/>
              <a:gd name="T84" fmla="*/ 574 w 673"/>
              <a:gd name="T85" fmla="*/ 76 h 265"/>
              <a:gd name="T86" fmla="*/ 656 w 673"/>
              <a:gd name="T87" fmla="*/ 93 h 265"/>
              <a:gd name="T88" fmla="*/ 670 w 673"/>
              <a:gd name="T89" fmla="*/ 11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3" h="265">
                <a:moveTo>
                  <a:pt x="670" y="112"/>
                </a:moveTo>
                <a:cubicBezTo>
                  <a:pt x="672" y="120"/>
                  <a:pt x="672" y="120"/>
                  <a:pt x="672" y="120"/>
                </a:cubicBezTo>
                <a:cubicBezTo>
                  <a:pt x="672" y="120"/>
                  <a:pt x="652" y="129"/>
                  <a:pt x="652" y="129"/>
                </a:cubicBezTo>
                <a:cubicBezTo>
                  <a:pt x="651" y="129"/>
                  <a:pt x="644" y="129"/>
                  <a:pt x="644" y="129"/>
                </a:cubicBezTo>
                <a:cubicBezTo>
                  <a:pt x="643" y="135"/>
                  <a:pt x="643" y="135"/>
                  <a:pt x="643" y="135"/>
                </a:cubicBezTo>
                <a:cubicBezTo>
                  <a:pt x="648" y="145"/>
                  <a:pt x="648" y="145"/>
                  <a:pt x="648" y="145"/>
                </a:cubicBezTo>
                <a:cubicBezTo>
                  <a:pt x="644" y="149"/>
                  <a:pt x="644" y="149"/>
                  <a:pt x="644" y="149"/>
                </a:cubicBezTo>
                <a:cubicBezTo>
                  <a:pt x="628" y="147"/>
                  <a:pt x="628" y="147"/>
                  <a:pt x="628" y="147"/>
                </a:cubicBezTo>
                <a:cubicBezTo>
                  <a:pt x="617" y="161"/>
                  <a:pt x="617" y="161"/>
                  <a:pt x="617" y="161"/>
                </a:cubicBezTo>
                <a:cubicBezTo>
                  <a:pt x="600" y="204"/>
                  <a:pt x="600" y="204"/>
                  <a:pt x="600" y="204"/>
                </a:cubicBezTo>
                <a:cubicBezTo>
                  <a:pt x="591" y="205"/>
                  <a:pt x="591" y="205"/>
                  <a:pt x="591" y="205"/>
                </a:cubicBezTo>
                <a:cubicBezTo>
                  <a:pt x="589" y="199"/>
                  <a:pt x="589" y="199"/>
                  <a:pt x="589" y="199"/>
                </a:cubicBezTo>
                <a:cubicBezTo>
                  <a:pt x="591" y="175"/>
                  <a:pt x="591" y="175"/>
                  <a:pt x="591" y="175"/>
                </a:cubicBezTo>
                <a:cubicBezTo>
                  <a:pt x="589" y="156"/>
                  <a:pt x="589" y="156"/>
                  <a:pt x="589" y="156"/>
                </a:cubicBezTo>
                <a:cubicBezTo>
                  <a:pt x="567" y="155"/>
                  <a:pt x="567" y="155"/>
                  <a:pt x="567" y="155"/>
                </a:cubicBezTo>
                <a:cubicBezTo>
                  <a:pt x="555" y="177"/>
                  <a:pt x="555" y="177"/>
                  <a:pt x="555" y="177"/>
                </a:cubicBezTo>
                <a:cubicBezTo>
                  <a:pt x="530" y="175"/>
                  <a:pt x="530" y="175"/>
                  <a:pt x="530" y="175"/>
                </a:cubicBezTo>
                <a:cubicBezTo>
                  <a:pt x="522" y="202"/>
                  <a:pt x="522" y="202"/>
                  <a:pt x="522" y="202"/>
                </a:cubicBezTo>
                <a:cubicBezTo>
                  <a:pt x="507" y="196"/>
                  <a:pt x="507" y="196"/>
                  <a:pt x="507" y="196"/>
                </a:cubicBezTo>
                <a:cubicBezTo>
                  <a:pt x="492" y="207"/>
                  <a:pt x="492" y="207"/>
                  <a:pt x="492" y="207"/>
                </a:cubicBezTo>
                <a:cubicBezTo>
                  <a:pt x="467" y="207"/>
                  <a:pt x="467" y="207"/>
                  <a:pt x="467" y="207"/>
                </a:cubicBezTo>
                <a:cubicBezTo>
                  <a:pt x="456" y="194"/>
                  <a:pt x="456" y="194"/>
                  <a:pt x="456" y="194"/>
                </a:cubicBezTo>
                <a:cubicBezTo>
                  <a:pt x="448" y="219"/>
                  <a:pt x="448" y="219"/>
                  <a:pt x="448" y="219"/>
                </a:cubicBezTo>
                <a:cubicBezTo>
                  <a:pt x="424" y="213"/>
                  <a:pt x="424" y="213"/>
                  <a:pt x="424" y="213"/>
                </a:cubicBezTo>
                <a:cubicBezTo>
                  <a:pt x="419" y="226"/>
                  <a:pt x="419" y="226"/>
                  <a:pt x="419" y="226"/>
                </a:cubicBezTo>
                <a:cubicBezTo>
                  <a:pt x="403" y="226"/>
                  <a:pt x="403" y="226"/>
                  <a:pt x="403" y="226"/>
                </a:cubicBezTo>
                <a:cubicBezTo>
                  <a:pt x="399" y="219"/>
                  <a:pt x="399" y="219"/>
                  <a:pt x="399" y="219"/>
                </a:cubicBezTo>
                <a:cubicBezTo>
                  <a:pt x="388" y="217"/>
                  <a:pt x="388" y="217"/>
                  <a:pt x="388" y="217"/>
                </a:cubicBezTo>
                <a:cubicBezTo>
                  <a:pt x="388" y="217"/>
                  <a:pt x="380" y="218"/>
                  <a:pt x="379" y="218"/>
                </a:cubicBezTo>
                <a:cubicBezTo>
                  <a:pt x="378" y="218"/>
                  <a:pt x="377" y="211"/>
                  <a:pt x="377" y="211"/>
                </a:cubicBezTo>
                <a:cubicBezTo>
                  <a:pt x="354" y="222"/>
                  <a:pt x="354" y="222"/>
                  <a:pt x="354" y="222"/>
                </a:cubicBezTo>
                <a:cubicBezTo>
                  <a:pt x="354" y="239"/>
                  <a:pt x="354" y="239"/>
                  <a:pt x="354" y="239"/>
                </a:cubicBezTo>
                <a:cubicBezTo>
                  <a:pt x="343" y="246"/>
                  <a:pt x="343" y="246"/>
                  <a:pt x="343" y="246"/>
                </a:cubicBezTo>
                <a:cubicBezTo>
                  <a:pt x="319" y="238"/>
                  <a:pt x="319" y="238"/>
                  <a:pt x="319" y="238"/>
                </a:cubicBezTo>
                <a:cubicBezTo>
                  <a:pt x="296" y="223"/>
                  <a:pt x="296" y="223"/>
                  <a:pt x="296" y="223"/>
                </a:cubicBezTo>
                <a:cubicBezTo>
                  <a:pt x="296" y="204"/>
                  <a:pt x="296" y="204"/>
                  <a:pt x="296" y="204"/>
                </a:cubicBezTo>
                <a:cubicBezTo>
                  <a:pt x="272" y="204"/>
                  <a:pt x="272" y="204"/>
                  <a:pt x="272" y="204"/>
                </a:cubicBezTo>
                <a:cubicBezTo>
                  <a:pt x="265" y="223"/>
                  <a:pt x="265" y="223"/>
                  <a:pt x="265" y="223"/>
                </a:cubicBezTo>
                <a:cubicBezTo>
                  <a:pt x="235" y="213"/>
                  <a:pt x="235" y="213"/>
                  <a:pt x="235" y="213"/>
                </a:cubicBezTo>
                <a:cubicBezTo>
                  <a:pt x="210" y="216"/>
                  <a:pt x="210" y="216"/>
                  <a:pt x="210" y="216"/>
                </a:cubicBezTo>
                <a:cubicBezTo>
                  <a:pt x="199" y="207"/>
                  <a:pt x="199" y="207"/>
                  <a:pt x="199" y="207"/>
                </a:cubicBezTo>
                <a:cubicBezTo>
                  <a:pt x="174" y="225"/>
                  <a:pt x="174" y="225"/>
                  <a:pt x="174" y="225"/>
                </a:cubicBezTo>
                <a:cubicBezTo>
                  <a:pt x="174" y="244"/>
                  <a:pt x="174" y="244"/>
                  <a:pt x="174" y="244"/>
                </a:cubicBezTo>
                <a:cubicBezTo>
                  <a:pt x="155" y="256"/>
                  <a:pt x="155" y="256"/>
                  <a:pt x="155" y="256"/>
                </a:cubicBezTo>
                <a:cubicBezTo>
                  <a:pt x="106" y="251"/>
                  <a:pt x="106" y="251"/>
                  <a:pt x="106" y="251"/>
                </a:cubicBezTo>
                <a:cubicBezTo>
                  <a:pt x="96" y="265"/>
                  <a:pt x="96" y="265"/>
                  <a:pt x="96" y="265"/>
                </a:cubicBezTo>
                <a:cubicBezTo>
                  <a:pt x="78" y="251"/>
                  <a:pt x="78" y="251"/>
                  <a:pt x="78" y="251"/>
                </a:cubicBezTo>
                <a:cubicBezTo>
                  <a:pt x="81" y="233"/>
                  <a:pt x="81" y="233"/>
                  <a:pt x="81" y="233"/>
                </a:cubicBezTo>
                <a:cubicBezTo>
                  <a:pt x="59" y="229"/>
                  <a:pt x="59" y="229"/>
                  <a:pt x="59" y="229"/>
                </a:cubicBezTo>
                <a:cubicBezTo>
                  <a:pt x="49" y="215"/>
                  <a:pt x="49" y="215"/>
                  <a:pt x="49" y="215"/>
                </a:cubicBezTo>
                <a:cubicBezTo>
                  <a:pt x="49" y="215"/>
                  <a:pt x="40" y="223"/>
                  <a:pt x="40" y="224"/>
                </a:cubicBezTo>
                <a:cubicBezTo>
                  <a:pt x="40" y="224"/>
                  <a:pt x="33" y="216"/>
                  <a:pt x="33" y="216"/>
                </a:cubicBezTo>
                <a:cubicBezTo>
                  <a:pt x="47" y="194"/>
                  <a:pt x="47" y="194"/>
                  <a:pt x="47" y="194"/>
                </a:cubicBezTo>
                <a:cubicBezTo>
                  <a:pt x="75" y="189"/>
                  <a:pt x="75" y="189"/>
                  <a:pt x="75" y="189"/>
                </a:cubicBezTo>
                <a:cubicBezTo>
                  <a:pt x="87" y="173"/>
                  <a:pt x="87" y="173"/>
                  <a:pt x="87" y="173"/>
                </a:cubicBezTo>
                <a:cubicBezTo>
                  <a:pt x="74" y="155"/>
                  <a:pt x="74" y="155"/>
                  <a:pt x="74" y="155"/>
                </a:cubicBezTo>
                <a:cubicBezTo>
                  <a:pt x="53" y="177"/>
                  <a:pt x="53" y="177"/>
                  <a:pt x="53" y="177"/>
                </a:cubicBezTo>
                <a:cubicBezTo>
                  <a:pt x="46" y="177"/>
                  <a:pt x="46" y="177"/>
                  <a:pt x="46" y="177"/>
                </a:cubicBezTo>
                <a:cubicBezTo>
                  <a:pt x="46" y="152"/>
                  <a:pt x="46" y="152"/>
                  <a:pt x="46" y="152"/>
                </a:cubicBezTo>
                <a:cubicBezTo>
                  <a:pt x="18" y="142"/>
                  <a:pt x="18" y="142"/>
                  <a:pt x="18" y="142"/>
                </a:cubicBezTo>
                <a:cubicBezTo>
                  <a:pt x="18" y="118"/>
                  <a:pt x="18" y="118"/>
                  <a:pt x="18" y="118"/>
                </a:cubicBezTo>
                <a:cubicBezTo>
                  <a:pt x="4" y="110"/>
                  <a:pt x="4" y="110"/>
                  <a:pt x="4" y="110"/>
                </a:cubicBezTo>
                <a:cubicBezTo>
                  <a:pt x="0" y="75"/>
                  <a:pt x="0" y="75"/>
                  <a:pt x="0" y="75"/>
                </a:cubicBezTo>
                <a:cubicBezTo>
                  <a:pt x="30" y="48"/>
                  <a:pt x="30" y="48"/>
                  <a:pt x="30" y="48"/>
                </a:cubicBezTo>
                <a:cubicBezTo>
                  <a:pt x="31" y="29"/>
                  <a:pt x="31" y="29"/>
                  <a:pt x="31" y="29"/>
                </a:cubicBezTo>
                <a:cubicBezTo>
                  <a:pt x="40" y="25"/>
                  <a:pt x="40" y="25"/>
                  <a:pt x="40" y="25"/>
                </a:cubicBezTo>
                <a:cubicBezTo>
                  <a:pt x="86" y="23"/>
                  <a:pt x="86" y="23"/>
                  <a:pt x="86" y="23"/>
                </a:cubicBezTo>
                <a:cubicBezTo>
                  <a:pt x="111" y="33"/>
                  <a:pt x="111" y="33"/>
                  <a:pt x="111" y="33"/>
                </a:cubicBezTo>
                <a:cubicBezTo>
                  <a:pt x="136" y="23"/>
                  <a:pt x="136" y="23"/>
                  <a:pt x="136" y="23"/>
                </a:cubicBezTo>
                <a:cubicBezTo>
                  <a:pt x="159" y="37"/>
                  <a:pt x="159" y="37"/>
                  <a:pt x="159" y="37"/>
                </a:cubicBezTo>
                <a:cubicBezTo>
                  <a:pt x="186" y="26"/>
                  <a:pt x="186" y="26"/>
                  <a:pt x="186" y="26"/>
                </a:cubicBezTo>
                <a:cubicBezTo>
                  <a:pt x="201" y="35"/>
                  <a:pt x="201" y="35"/>
                  <a:pt x="201" y="35"/>
                </a:cubicBezTo>
                <a:cubicBezTo>
                  <a:pt x="241" y="24"/>
                  <a:pt x="241" y="24"/>
                  <a:pt x="241" y="24"/>
                </a:cubicBezTo>
                <a:cubicBezTo>
                  <a:pt x="263" y="34"/>
                  <a:pt x="263" y="34"/>
                  <a:pt x="263" y="34"/>
                </a:cubicBezTo>
                <a:cubicBezTo>
                  <a:pt x="294" y="32"/>
                  <a:pt x="294" y="32"/>
                  <a:pt x="294" y="32"/>
                </a:cubicBezTo>
                <a:cubicBezTo>
                  <a:pt x="317" y="21"/>
                  <a:pt x="317" y="21"/>
                  <a:pt x="317" y="21"/>
                </a:cubicBezTo>
                <a:cubicBezTo>
                  <a:pt x="340" y="0"/>
                  <a:pt x="340" y="0"/>
                  <a:pt x="340" y="0"/>
                </a:cubicBezTo>
                <a:cubicBezTo>
                  <a:pt x="360" y="17"/>
                  <a:pt x="360" y="17"/>
                  <a:pt x="360" y="17"/>
                </a:cubicBezTo>
                <a:cubicBezTo>
                  <a:pt x="375" y="38"/>
                  <a:pt x="375" y="38"/>
                  <a:pt x="375" y="38"/>
                </a:cubicBezTo>
                <a:cubicBezTo>
                  <a:pt x="392" y="41"/>
                  <a:pt x="392" y="41"/>
                  <a:pt x="392" y="41"/>
                </a:cubicBezTo>
                <a:cubicBezTo>
                  <a:pt x="439" y="38"/>
                  <a:pt x="439" y="38"/>
                  <a:pt x="439" y="38"/>
                </a:cubicBezTo>
                <a:cubicBezTo>
                  <a:pt x="483" y="44"/>
                  <a:pt x="483" y="44"/>
                  <a:pt x="483" y="44"/>
                </a:cubicBezTo>
                <a:cubicBezTo>
                  <a:pt x="498" y="66"/>
                  <a:pt x="498" y="66"/>
                  <a:pt x="498" y="66"/>
                </a:cubicBezTo>
                <a:cubicBezTo>
                  <a:pt x="517" y="65"/>
                  <a:pt x="517" y="65"/>
                  <a:pt x="517" y="65"/>
                </a:cubicBezTo>
                <a:cubicBezTo>
                  <a:pt x="537" y="76"/>
                  <a:pt x="537" y="76"/>
                  <a:pt x="537" y="76"/>
                </a:cubicBezTo>
                <a:cubicBezTo>
                  <a:pt x="574" y="76"/>
                  <a:pt x="574" y="76"/>
                  <a:pt x="574" y="76"/>
                </a:cubicBezTo>
                <a:cubicBezTo>
                  <a:pt x="614" y="94"/>
                  <a:pt x="614" y="94"/>
                  <a:pt x="614" y="94"/>
                </a:cubicBezTo>
                <a:cubicBezTo>
                  <a:pt x="656" y="93"/>
                  <a:pt x="656" y="93"/>
                  <a:pt x="656" y="93"/>
                </a:cubicBezTo>
                <a:cubicBezTo>
                  <a:pt x="673" y="98"/>
                  <a:pt x="673" y="98"/>
                  <a:pt x="673" y="98"/>
                </a:cubicBezTo>
                <a:lnTo>
                  <a:pt x="670" y="112"/>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5"/>
          <p:cNvSpPr>
            <a:spLocks/>
          </p:cNvSpPr>
          <p:nvPr/>
        </p:nvSpPr>
        <p:spPr bwMode="auto">
          <a:xfrm>
            <a:off x="12579350" y="3724275"/>
            <a:ext cx="2078037" cy="2178050"/>
          </a:xfrm>
          <a:custGeom>
            <a:avLst/>
            <a:gdLst>
              <a:gd name="T0" fmla="*/ 623 w 657"/>
              <a:gd name="T1" fmla="*/ 555 h 689"/>
              <a:gd name="T2" fmla="*/ 583 w 657"/>
              <a:gd name="T3" fmla="*/ 643 h 689"/>
              <a:gd name="T4" fmla="*/ 530 w 657"/>
              <a:gd name="T5" fmla="*/ 638 h 689"/>
              <a:gd name="T6" fmla="*/ 481 w 657"/>
              <a:gd name="T7" fmla="*/ 683 h 689"/>
              <a:gd name="T8" fmla="*/ 443 w 657"/>
              <a:gd name="T9" fmla="*/ 683 h 689"/>
              <a:gd name="T10" fmla="*/ 360 w 657"/>
              <a:gd name="T11" fmla="*/ 671 h 689"/>
              <a:gd name="T12" fmla="*/ 333 w 657"/>
              <a:gd name="T13" fmla="*/ 659 h 689"/>
              <a:gd name="T14" fmla="*/ 318 w 657"/>
              <a:gd name="T15" fmla="*/ 677 h 689"/>
              <a:gd name="T16" fmla="*/ 267 w 657"/>
              <a:gd name="T17" fmla="*/ 645 h 689"/>
              <a:gd name="T18" fmla="*/ 300 w 657"/>
              <a:gd name="T19" fmla="*/ 593 h 689"/>
              <a:gd name="T20" fmla="*/ 249 w 657"/>
              <a:gd name="T21" fmla="*/ 566 h 689"/>
              <a:gd name="T22" fmla="*/ 182 w 657"/>
              <a:gd name="T23" fmla="*/ 593 h 689"/>
              <a:gd name="T24" fmla="*/ 125 w 657"/>
              <a:gd name="T25" fmla="*/ 628 h 689"/>
              <a:gd name="T26" fmla="*/ 90 w 657"/>
              <a:gd name="T27" fmla="*/ 568 h 689"/>
              <a:gd name="T28" fmla="*/ 155 w 657"/>
              <a:gd name="T29" fmla="*/ 518 h 689"/>
              <a:gd name="T30" fmla="*/ 107 w 657"/>
              <a:gd name="T31" fmla="*/ 496 h 689"/>
              <a:gd name="T32" fmla="*/ 107 w 657"/>
              <a:gd name="T33" fmla="*/ 473 h 689"/>
              <a:gd name="T34" fmla="*/ 97 w 657"/>
              <a:gd name="T35" fmla="*/ 414 h 689"/>
              <a:gd name="T36" fmla="*/ 122 w 657"/>
              <a:gd name="T37" fmla="*/ 431 h 689"/>
              <a:gd name="T38" fmla="*/ 114 w 657"/>
              <a:gd name="T39" fmla="*/ 379 h 689"/>
              <a:gd name="T40" fmla="*/ 88 w 657"/>
              <a:gd name="T41" fmla="*/ 404 h 689"/>
              <a:gd name="T42" fmla="*/ 79 w 657"/>
              <a:gd name="T43" fmla="*/ 354 h 689"/>
              <a:gd name="T44" fmla="*/ 101 w 657"/>
              <a:gd name="T45" fmla="*/ 313 h 689"/>
              <a:gd name="T46" fmla="*/ 44 w 657"/>
              <a:gd name="T47" fmla="*/ 331 h 689"/>
              <a:gd name="T48" fmla="*/ 50 w 657"/>
              <a:gd name="T49" fmla="*/ 293 h 689"/>
              <a:gd name="T50" fmla="*/ 0 w 657"/>
              <a:gd name="T51" fmla="*/ 277 h 689"/>
              <a:gd name="T52" fmla="*/ 38 w 657"/>
              <a:gd name="T53" fmla="*/ 226 h 689"/>
              <a:gd name="T54" fmla="*/ 32 w 657"/>
              <a:gd name="T55" fmla="*/ 210 h 689"/>
              <a:gd name="T56" fmla="*/ 74 w 657"/>
              <a:gd name="T57" fmla="*/ 192 h 689"/>
              <a:gd name="T58" fmla="*/ 97 w 657"/>
              <a:gd name="T59" fmla="*/ 156 h 689"/>
              <a:gd name="T60" fmla="*/ 134 w 657"/>
              <a:gd name="T61" fmla="*/ 138 h 689"/>
              <a:gd name="T62" fmla="*/ 209 w 657"/>
              <a:gd name="T63" fmla="*/ 154 h 689"/>
              <a:gd name="T64" fmla="*/ 281 w 657"/>
              <a:gd name="T65" fmla="*/ 125 h 689"/>
              <a:gd name="T66" fmla="*/ 302 w 657"/>
              <a:gd name="T67" fmla="*/ 117 h 689"/>
              <a:gd name="T68" fmla="*/ 265 w 657"/>
              <a:gd name="T69" fmla="*/ 70 h 689"/>
              <a:gd name="T70" fmla="*/ 339 w 657"/>
              <a:gd name="T71" fmla="*/ 20 h 689"/>
              <a:gd name="T72" fmla="*/ 387 w 657"/>
              <a:gd name="T73" fmla="*/ 18 h 689"/>
              <a:gd name="T74" fmla="*/ 404 w 657"/>
              <a:gd name="T75" fmla="*/ 18 h 689"/>
              <a:gd name="T76" fmla="*/ 435 w 657"/>
              <a:gd name="T77" fmla="*/ 15 h 689"/>
              <a:gd name="T78" fmla="*/ 517 w 657"/>
              <a:gd name="T79" fmla="*/ 40 h 689"/>
              <a:gd name="T80" fmla="*/ 595 w 657"/>
              <a:gd name="T81" fmla="*/ 88 h 689"/>
              <a:gd name="T82" fmla="*/ 582 w 657"/>
              <a:gd name="T83" fmla="*/ 177 h 689"/>
              <a:gd name="T84" fmla="*/ 617 w 657"/>
              <a:gd name="T85" fmla="*/ 236 h 689"/>
              <a:gd name="T86" fmla="*/ 611 w 657"/>
              <a:gd name="T87" fmla="*/ 253 h 689"/>
              <a:gd name="T88" fmla="*/ 623 w 657"/>
              <a:gd name="T89" fmla="*/ 288 h 689"/>
              <a:gd name="T90" fmla="*/ 632 w 657"/>
              <a:gd name="T91" fmla="*/ 346 h 689"/>
              <a:gd name="T92" fmla="*/ 595 w 657"/>
              <a:gd name="T93" fmla="*/ 403 h 689"/>
              <a:gd name="T94" fmla="*/ 593 w 657"/>
              <a:gd name="T95" fmla="*/ 465 h 689"/>
              <a:gd name="T96" fmla="*/ 632 w 657"/>
              <a:gd name="T97" fmla="*/ 49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7" h="689">
                <a:moveTo>
                  <a:pt x="657" y="515"/>
                </a:moveTo>
                <a:cubicBezTo>
                  <a:pt x="653" y="543"/>
                  <a:pt x="653" y="543"/>
                  <a:pt x="653" y="543"/>
                </a:cubicBezTo>
                <a:cubicBezTo>
                  <a:pt x="641" y="557"/>
                  <a:pt x="641" y="557"/>
                  <a:pt x="641" y="557"/>
                </a:cubicBezTo>
                <a:cubicBezTo>
                  <a:pt x="623" y="555"/>
                  <a:pt x="623" y="555"/>
                  <a:pt x="623" y="555"/>
                </a:cubicBezTo>
                <a:cubicBezTo>
                  <a:pt x="602" y="578"/>
                  <a:pt x="602" y="578"/>
                  <a:pt x="602" y="578"/>
                </a:cubicBezTo>
                <a:cubicBezTo>
                  <a:pt x="576" y="606"/>
                  <a:pt x="576" y="606"/>
                  <a:pt x="576" y="606"/>
                </a:cubicBezTo>
                <a:cubicBezTo>
                  <a:pt x="592" y="619"/>
                  <a:pt x="592" y="619"/>
                  <a:pt x="592" y="619"/>
                </a:cubicBezTo>
                <a:cubicBezTo>
                  <a:pt x="583" y="643"/>
                  <a:pt x="583" y="643"/>
                  <a:pt x="583" y="643"/>
                </a:cubicBezTo>
                <a:cubicBezTo>
                  <a:pt x="583" y="643"/>
                  <a:pt x="582" y="643"/>
                  <a:pt x="582" y="643"/>
                </a:cubicBezTo>
                <a:cubicBezTo>
                  <a:pt x="566" y="649"/>
                  <a:pt x="566" y="649"/>
                  <a:pt x="566" y="649"/>
                </a:cubicBezTo>
                <a:cubicBezTo>
                  <a:pt x="553" y="640"/>
                  <a:pt x="553" y="640"/>
                  <a:pt x="553" y="640"/>
                </a:cubicBezTo>
                <a:cubicBezTo>
                  <a:pt x="530" y="638"/>
                  <a:pt x="530" y="638"/>
                  <a:pt x="530" y="638"/>
                </a:cubicBezTo>
                <a:cubicBezTo>
                  <a:pt x="530" y="672"/>
                  <a:pt x="530" y="672"/>
                  <a:pt x="530" y="672"/>
                </a:cubicBezTo>
                <a:cubicBezTo>
                  <a:pt x="516" y="671"/>
                  <a:pt x="516" y="671"/>
                  <a:pt x="516" y="671"/>
                </a:cubicBezTo>
                <a:cubicBezTo>
                  <a:pt x="501" y="687"/>
                  <a:pt x="501" y="687"/>
                  <a:pt x="501" y="687"/>
                </a:cubicBezTo>
                <a:cubicBezTo>
                  <a:pt x="501" y="687"/>
                  <a:pt x="482" y="683"/>
                  <a:pt x="481" y="683"/>
                </a:cubicBezTo>
                <a:cubicBezTo>
                  <a:pt x="481" y="683"/>
                  <a:pt x="462" y="689"/>
                  <a:pt x="462" y="689"/>
                </a:cubicBezTo>
                <a:cubicBezTo>
                  <a:pt x="462" y="678"/>
                  <a:pt x="462" y="678"/>
                  <a:pt x="462" y="678"/>
                </a:cubicBezTo>
                <a:cubicBezTo>
                  <a:pt x="453" y="674"/>
                  <a:pt x="453" y="674"/>
                  <a:pt x="453" y="674"/>
                </a:cubicBezTo>
                <a:cubicBezTo>
                  <a:pt x="443" y="683"/>
                  <a:pt x="443" y="683"/>
                  <a:pt x="443" y="683"/>
                </a:cubicBezTo>
                <a:cubicBezTo>
                  <a:pt x="418" y="684"/>
                  <a:pt x="418" y="684"/>
                  <a:pt x="418" y="684"/>
                </a:cubicBezTo>
                <a:cubicBezTo>
                  <a:pt x="419" y="667"/>
                  <a:pt x="419" y="667"/>
                  <a:pt x="419" y="667"/>
                </a:cubicBezTo>
                <a:cubicBezTo>
                  <a:pt x="391" y="657"/>
                  <a:pt x="391" y="657"/>
                  <a:pt x="391" y="657"/>
                </a:cubicBezTo>
                <a:cubicBezTo>
                  <a:pt x="360" y="671"/>
                  <a:pt x="360" y="671"/>
                  <a:pt x="360" y="671"/>
                </a:cubicBezTo>
                <a:cubicBezTo>
                  <a:pt x="346" y="671"/>
                  <a:pt x="346" y="671"/>
                  <a:pt x="346" y="671"/>
                </a:cubicBezTo>
                <a:cubicBezTo>
                  <a:pt x="346" y="659"/>
                  <a:pt x="346" y="659"/>
                  <a:pt x="346" y="659"/>
                </a:cubicBezTo>
                <a:cubicBezTo>
                  <a:pt x="340" y="651"/>
                  <a:pt x="340" y="651"/>
                  <a:pt x="340" y="651"/>
                </a:cubicBezTo>
                <a:cubicBezTo>
                  <a:pt x="333" y="659"/>
                  <a:pt x="333" y="659"/>
                  <a:pt x="333" y="659"/>
                </a:cubicBezTo>
                <a:cubicBezTo>
                  <a:pt x="330" y="666"/>
                  <a:pt x="330" y="666"/>
                  <a:pt x="330" y="666"/>
                </a:cubicBezTo>
                <a:cubicBezTo>
                  <a:pt x="325" y="667"/>
                  <a:pt x="325" y="667"/>
                  <a:pt x="325" y="667"/>
                </a:cubicBezTo>
                <a:cubicBezTo>
                  <a:pt x="322" y="663"/>
                  <a:pt x="322" y="663"/>
                  <a:pt x="322" y="663"/>
                </a:cubicBezTo>
                <a:cubicBezTo>
                  <a:pt x="318" y="677"/>
                  <a:pt x="318" y="677"/>
                  <a:pt x="318" y="677"/>
                </a:cubicBezTo>
                <a:cubicBezTo>
                  <a:pt x="295" y="689"/>
                  <a:pt x="295" y="689"/>
                  <a:pt x="295" y="689"/>
                </a:cubicBezTo>
                <a:cubicBezTo>
                  <a:pt x="275" y="683"/>
                  <a:pt x="275" y="683"/>
                  <a:pt x="275" y="683"/>
                </a:cubicBezTo>
                <a:cubicBezTo>
                  <a:pt x="271" y="662"/>
                  <a:pt x="271" y="662"/>
                  <a:pt x="271" y="662"/>
                </a:cubicBezTo>
                <a:cubicBezTo>
                  <a:pt x="267" y="645"/>
                  <a:pt x="267" y="645"/>
                  <a:pt x="267" y="645"/>
                </a:cubicBezTo>
                <a:cubicBezTo>
                  <a:pt x="275" y="631"/>
                  <a:pt x="275" y="631"/>
                  <a:pt x="275" y="631"/>
                </a:cubicBezTo>
                <a:cubicBezTo>
                  <a:pt x="298" y="620"/>
                  <a:pt x="298" y="620"/>
                  <a:pt x="298" y="620"/>
                </a:cubicBezTo>
                <a:cubicBezTo>
                  <a:pt x="303" y="610"/>
                  <a:pt x="303" y="610"/>
                  <a:pt x="303" y="610"/>
                </a:cubicBezTo>
                <a:cubicBezTo>
                  <a:pt x="300" y="593"/>
                  <a:pt x="300" y="593"/>
                  <a:pt x="300" y="593"/>
                </a:cubicBezTo>
                <a:cubicBezTo>
                  <a:pt x="281" y="594"/>
                  <a:pt x="281" y="594"/>
                  <a:pt x="281" y="594"/>
                </a:cubicBezTo>
                <a:cubicBezTo>
                  <a:pt x="271" y="590"/>
                  <a:pt x="271" y="590"/>
                  <a:pt x="271" y="590"/>
                </a:cubicBezTo>
                <a:cubicBezTo>
                  <a:pt x="271" y="590"/>
                  <a:pt x="272" y="567"/>
                  <a:pt x="271" y="567"/>
                </a:cubicBezTo>
                <a:cubicBezTo>
                  <a:pt x="270" y="567"/>
                  <a:pt x="249" y="566"/>
                  <a:pt x="249" y="566"/>
                </a:cubicBezTo>
                <a:cubicBezTo>
                  <a:pt x="239" y="583"/>
                  <a:pt x="239" y="583"/>
                  <a:pt x="239" y="583"/>
                </a:cubicBezTo>
                <a:cubicBezTo>
                  <a:pt x="217" y="589"/>
                  <a:pt x="217" y="589"/>
                  <a:pt x="217" y="589"/>
                </a:cubicBezTo>
                <a:cubicBezTo>
                  <a:pt x="199" y="581"/>
                  <a:pt x="199" y="581"/>
                  <a:pt x="199" y="581"/>
                </a:cubicBezTo>
                <a:cubicBezTo>
                  <a:pt x="182" y="593"/>
                  <a:pt x="182" y="593"/>
                  <a:pt x="182" y="593"/>
                </a:cubicBezTo>
                <a:cubicBezTo>
                  <a:pt x="153" y="596"/>
                  <a:pt x="153" y="596"/>
                  <a:pt x="153" y="596"/>
                </a:cubicBezTo>
                <a:cubicBezTo>
                  <a:pt x="153" y="607"/>
                  <a:pt x="153" y="607"/>
                  <a:pt x="153" y="607"/>
                </a:cubicBezTo>
                <a:cubicBezTo>
                  <a:pt x="138" y="616"/>
                  <a:pt x="138" y="616"/>
                  <a:pt x="138" y="616"/>
                </a:cubicBezTo>
                <a:cubicBezTo>
                  <a:pt x="125" y="628"/>
                  <a:pt x="125" y="628"/>
                  <a:pt x="125" y="628"/>
                </a:cubicBezTo>
                <a:cubicBezTo>
                  <a:pt x="107" y="637"/>
                  <a:pt x="107" y="637"/>
                  <a:pt x="107" y="637"/>
                </a:cubicBezTo>
                <a:cubicBezTo>
                  <a:pt x="95" y="651"/>
                  <a:pt x="95" y="651"/>
                  <a:pt x="95" y="651"/>
                </a:cubicBezTo>
                <a:cubicBezTo>
                  <a:pt x="88" y="636"/>
                  <a:pt x="88" y="636"/>
                  <a:pt x="88" y="636"/>
                </a:cubicBezTo>
                <a:cubicBezTo>
                  <a:pt x="90" y="568"/>
                  <a:pt x="90" y="568"/>
                  <a:pt x="90" y="568"/>
                </a:cubicBezTo>
                <a:cubicBezTo>
                  <a:pt x="107" y="572"/>
                  <a:pt x="107" y="572"/>
                  <a:pt x="107" y="572"/>
                </a:cubicBezTo>
                <a:cubicBezTo>
                  <a:pt x="111" y="564"/>
                  <a:pt x="111" y="564"/>
                  <a:pt x="111" y="564"/>
                </a:cubicBezTo>
                <a:cubicBezTo>
                  <a:pt x="102" y="547"/>
                  <a:pt x="102" y="547"/>
                  <a:pt x="102" y="547"/>
                </a:cubicBezTo>
                <a:cubicBezTo>
                  <a:pt x="155" y="518"/>
                  <a:pt x="155" y="518"/>
                  <a:pt x="155" y="518"/>
                </a:cubicBezTo>
                <a:cubicBezTo>
                  <a:pt x="139" y="505"/>
                  <a:pt x="139" y="505"/>
                  <a:pt x="139" y="505"/>
                </a:cubicBezTo>
                <a:cubicBezTo>
                  <a:pt x="121" y="518"/>
                  <a:pt x="121" y="518"/>
                  <a:pt x="121" y="518"/>
                </a:cubicBezTo>
                <a:cubicBezTo>
                  <a:pt x="121" y="518"/>
                  <a:pt x="107" y="512"/>
                  <a:pt x="107" y="512"/>
                </a:cubicBezTo>
                <a:cubicBezTo>
                  <a:pt x="107" y="511"/>
                  <a:pt x="107" y="496"/>
                  <a:pt x="107" y="496"/>
                </a:cubicBezTo>
                <a:cubicBezTo>
                  <a:pt x="155" y="465"/>
                  <a:pt x="155" y="465"/>
                  <a:pt x="155" y="465"/>
                </a:cubicBezTo>
                <a:cubicBezTo>
                  <a:pt x="148" y="454"/>
                  <a:pt x="148" y="454"/>
                  <a:pt x="148" y="454"/>
                </a:cubicBezTo>
                <a:cubicBezTo>
                  <a:pt x="114" y="474"/>
                  <a:pt x="114" y="474"/>
                  <a:pt x="114" y="474"/>
                </a:cubicBezTo>
                <a:cubicBezTo>
                  <a:pt x="107" y="473"/>
                  <a:pt x="107" y="473"/>
                  <a:pt x="107" y="473"/>
                </a:cubicBezTo>
                <a:cubicBezTo>
                  <a:pt x="101" y="454"/>
                  <a:pt x="101" y="454"/>
                  <a:pt x="101" y="454"/>
                </a:cubicBezTo>
                <a:cubicBezTo>
                  <a:pt x="81" y="441"/>
                  <a:pt x="81" y="441"/>
                  <a:pt x="81" y="441"/>
                </a:cubicBezTo>
                <a:cubicBezTo>
                  <a:pt x="94" y="431"/>
                  <a:pt x="94" y="431"/>
                  <a:pt x="94" y="431"/>
                </a:cubicBezTo>
                <a:cubicBezTo>
                  <a:pt x="97" y="414"/>
                  <a:pt x="97" y="414"/>
                  <a:pt x="97" y="414"/>
                </a:cubicBezTo>
                <a:cubicBezTo>
                  <a:pt x="104" y="413"/>
                  <a:pt x="104" y="413"/>
                  <a:pt x="104" y="413"/>
                </a:cubicBezTo>
                <a:cubicBezTo>
                  <a:pt x="101" y="426"/>
                  <a:pt x="101" y="426"/>
                  <a:pt x="101" y="426"/>
                </a:cubicBezTo>
                <a:cubicBezTo>
                  <a:pt x="107" y="434"/>
                  <a:pt x="107" y="434"/>
                  <a:pt x="107" y="434"/>
                </a:cubicBezTo>
                <a:cubicBezTo>
                  <a:pt x="122" y="431"/>
                  <a:pt x="122" y="431"/>
                  <a:pt x="122" y="431"/>
                </a:cubicBezTo>
                <a:cubicBezTo>
                  <a:pt x="116" y="415"/>
                  <a:pt x="116" y="415"/>
                  <a:pt x="116" y="415"/>
                </a:cubicBezTo>
                <a:cubicBezTo>
                  <a:pt x="131" y="401"/>
                  <a:pt x="131" y="401"/>
                  <a:pt x="131" y="401"/>
                </a:cubicBezTo>
                <a:cubicBezTo>
                  <a:pt x="131" y="383"/>
                  <a:pt x="131" y="383"/>
                  <a:pt x="131" y="383"/>
                </a:cubicBezTo>
                <a:cubicBezTo>
                  <a:pt x="114" y="379"/>
                  <a:pt x="114" y="379"/>
                  <a:pt x="114" y="379"/>
                </a:cubicBezTo>
                <a:cubicBezTo>
                  <a:pt x="102" y="387"/>
                  <a:pt x="102" y="387"/>
                  <a:pt x="102" y="387"/>
                </a:cubicBezTo>
                <a:cubicBezTo>
                  <a:pt x="100" y="402"/>
                  <a:pt x="100" y="402"/>
                  <a:pt x="100" y="402"/>
                </a:cubicBezTo>
                <a:cubicBezTo>
                  <a:pt x="91" y="407"/>
                  <a:pt x="91" y="407"/>
                  <a:pt x="91" y="407"/>
                </a:cubicBezTo>
                <a:cubicBezTo>
                  <a:pt x="88" y="404"/>
                  <a:pt x="88" y="404"/>
                  <a:pt x="88" y="404"/>
                </a:cubicBezTo>
                <a:cubicBezTo>
                  <a:pt x="67" y="424"/>
                  <a:pt x="67" y="424"/>
                  <a:pt x="67" y="424"/>
                </a:cubicBezTo>
                <a:cubicBezTo>
                  <a:pt x="53" y="395"/>
                  <a:pt x="53" y="395"/>
                  <a:pt x="53" y="395"/>
                </a:cubicBezTo>
                <a:cubicBezTo>
                  <a:pt x="66" y="356"/>
                  <a:pt x="66" y="356"/>
                  <a:pt x="66" y="356"/>
                </a:cubicBezTo>
                <a:cubicBezTo>
                  <a:pt x="79" y="354"/>
                  <a:pt x="79" y="354"/>
                  <a:pt x="79" y="354"/>
                </a:cubicBezTo>
                <a:cubicBezTo>
                  <a:pt x="90" y="338"/>
                  <a:pt x="90" y="338"/>
                  <a:pt x="90" y="338"/>
                </a:cubicBezTo>
                <a:cubicBezTo>
                  <a:pt x="107" y="338"/>
                  <a:pt x="107" y="338"/>
                  <a:pt x="107" y="338"/>
                </a:cubicBezTo>
                <a:cubicBezTo>
                  <a:pt x="110" y="319"/>
                  <a:pt x="110" y="319"/>
                  <a:pt x="110" y="319"/>
                </a:cubicBezTo>
                <a:cubicBezTo>
                  <a:pt x="101" y="313"/>
                  <a:pt x="101" y="313"/>
                  <a:pt x="101" y="313"/>
                </a:cubicBezTo>
                <a:cubicBezTo>
                  <a:pt x="91" y="328"/>
                  <a:pt x="91" y="328"/>
                  <a:pt x="91" y="328"/>
                </a:cubicBezTo>
                <a:cubicBezTo>
                  <a:pt x="69" y="329"/>
                  <a:pt x="69" y="329"/>
                  <a:pt x="69" y="329"/>
                </a:cubicBezTo>
                <a:cubicBezTo>
                  <a:pt x="58" y="349"/>
                  <a:pt x="58" y="349"/>
                  <a:pt x="58" y="349"/>
                </a:cubicBezTo>
                <a:cubicBezTo>
                  <a:pt x="44" y="331"/>
                  <a:pt x="44" y="331"/>
                  <a:pt x="44" y="331"/>
                </a:cubicBezTo>
                <a:cubicBezTo>
                  <a:pt x="47" y="313"/>
                  <a:pt x="47" y="313"/>
                  <a:pt x="47" y="313"/>
                </a:cubicBezTo>
                <a:cubicBezTo>
                  <a:pt x="42" y="313"/>
                  <a:pt x="42" y="313"/>
                  <a:pt x="42" y="313"/>
                </a:cubicBezTo>
                <a:cubicBezTo>
                  <a:pt x="38" y="303"/>
                  <a:pt x="38" y="303"/>
                  <a:pt x="38" y="303"/>
                </a:cubicBezTo>
                <a:cubicBezTo>
                  <a:pt x="50" y="293"/>
                  <a:pt x="50" y="293"/>
                  <a:pt x="50" y="293"/>
                </a:cubicBezTo>
                <a:cubicBezTo>
                  <a:pt x="38" y="279"/>
                  <a:pt x="38" y="279"/>
                  <a:pt x="38" y="279"/>
                </a:cubicBezTo>
                <a:cubicBezTo>
                  <a:pt x="18" y="281"/>
                  <a:pt x="18" y="281"/>
                  <a:pt x="18" y="281"/>
                </a:cubicBezTo>
                <a:cubicBezTo>
                  <a:pt x="12" y="295"/>
                  <a:pt x="12" y="295"/>
                  <a:pt x="12" y="295"/>
                </a:cubicBezTo>
                <a:cubicBezTo>
                  <a:pt x="0" y="277"/>
                  <a:pt x="0" y="277"/>
                  <a:pt x="0" y="277"/>
                </a:cubicBezTo>
                <a:cubicBezTo>
                  <a:pt x="22" y="254"/>
                  <a:pt x="22" y="254"/>
                  <a:pt x="22" y="254"/>
                </a:cubicBezTo>
                <a:cubicBezTo>
                  <a:pt x="10" y="232"/>
                  <a:pt x="10" y="232"/>
                  <a:pt x="10" y="232"/>
                </a:cubicBezTo>
                <a:cubicBezTo>
                  <a:pt x="25" y="219"/>
                  <a:pt x="25" y="219"/>
                  <a:pt x="25" y="219"/>
                </a:cubicBezTo>
                <a:cubicBezTo>
                  <a:pt x="38" y="226"/>
                  <a:pt x="38" y="226"/>
                  <a:pt x="38" y="226"/>
                </a:cubicBezTo>
                <a:cubicBezTo>
                  <a:pt x="53" y="210"/>
                  <a:pt x="53" y="210"/>
                  <a:pt x="53" y="210"/>
                </a:cubicBezTo>
                <a:cubicBezTo>
                  <a:pt x="45" y="202"/>
                  <a:pt x="45" y="202"/>
                  <a:pt x="45" y="202"/>
                </a:cubicBezTo>
                <a:cubicBezTo>
                  <a:pt x="38" y="213"/>
                  <a:pt x="38" y="213"/>
                  <a:pt x="38" y="213"/>
                </a:cubicBezTo>
                <a:cubicBezTo>
                  <a:pt x="38" y="213"/>
                  <a:pt x="32" y="210"/>
                  <a:pt x="32" y="210"/>
                </a:cubicBezTo>
                <a:cubicBezTo>
                  <a:pt x="33" y="209"/>
                  <a:pt x="32" y="200"/>
                  <a:pt x="32" y="200"/>
                </a:cubicBezTo>
                <a:cubicBezTo>
                  <a:pt x="44" y="183"/>
                  <a:pt x="44" y="183"/>
                  <a:pt x="44" y="183"/>
                </a:cubicBezTo>
                <a:cubicBezTo>
                  <a:pt x="57" y="183"/>
                  <a:pt x="57" y="183"/>
                  <a:pt x="57" y="183"/>
                </a:cubicBezTo>
                <a:cubicBezTo>
                  <a:pt x="74" y="192"/>
                  <a:pt x="74" y="192"/>
                  <a:pt x="74" y="192"/>
                </a:cubicBezTo>
                <a:cubicBezTo>
                  <a:pt x="86" y="171"/>
                  <a:pt x="86" y="171"/>
                  <a:pt x="86" y="171"/>
                </a:cubicBezTo>
                <a:cubicBezTo>
                  <a:pt x="105" y="178"/>
                  <a:pt x="105" y="178"/>
                  <a:pt x="105" y="178"/>
                </a:cubicBezTo>
                <a:cubicBezTo>
                  <a:pt x="107" y="174"/>
                  <a:pt x="107" y="174"/>
                  <a:pt x="107" y="174"/>
                </a:cubicBezTo>
                <a:cubicBezTo>
                  <a:pt x="97" y="156"/>
                  <a:pt x="97" y="156"/>
                  <a:pt x="97" y="156"/>
                </a:cubicBezTo>
                <a:cubicBezTo>
                  <a:pt x="110" y="156"/>
                  <a:pt x="110" y="156"/>
                  <a:pt x="110" y="156"/>
                </a:cubicBezTo>
                <a:cubicBezTo>
                  <a:pt x="120" y="144"/>
                  <a:pt x="120" y="144"/>
                  <a:pt x="120" y="144"/>
                </a:cubicBezTo>
                <a:cubicBezTo>
                  <a:pt x="130" y="144"/>
                  <a:pt x="130" y="144"/>
                  <a:pt x="130" y="144"/>
                </a:cubicBezTo>
                <a:cubicBezTo>
                  <a:pt x="134" y="138"/>
                  <a:pt x="134" y="138"/>
                  <a:pt x="134" y="138"/>
                </a:cubicBezTo>
                <a:cubicBezTo>
                  <a:pt x="145" y="152"/>
                  <a:pt x="145" y="152"/>
                  <a:pt x="145" y="152"/>
                </a:cubicBezTo>
                <a:cubicBezTo>
                  <a:pt x="175" y="155"/>
                  <a:pt x="175" y="155"/>
                  <a:pt x="175" y="155"/>
                </a:cubicBezTo>
                <a:cubicBezTo>
                  <a:pt x="188" y="147"/>
                  <a:pt x="188" y="147"/>
                  <a:pt x="188" y="147"/>
                </a:cubicBezTo>
                <a:cubicBezTo>
                  <a:pt x="209" y="154"/>
                  <a:pt x="209" y="154"/>
                  <a:pt x="209" y="154"/>
                </a:cubicBezTo>
                <a:cubicBezTo>
                  <a:pt x="233" y="133"/>
                  <a:pt x="233" y="133"/>
                  <a:pt x="233" y="133"/>
                </a:cubicBezTo>
                <a:cubicBezTo>
                  <a:pt x="263" y="143"/>
                  <a:pt x="263" y="143"/>
                  <a:pt x="263" y="143"/>
                </a:cubicBezTo>
                <a:cubicBezTo>
                  <a:pt x="265" y="123"/>
                  <a:pt x="265" y="123"/>
                  <a:pt x="265" y="123"/>
                </a:cubicBezTo>
                <a:cubicBezTo>
                  <a:pt x="281" y="125"/>
                  <a:pt x="281" y="125"/>
                  <a:pt x="281" y="125"/>
                </a:cubicBezTo>
                <a:cubicBezTo>
                  <a:pt x="281" y="142"/>
                  <a:pt x="281" y="142"/>
                  <a:pt x="281" y="142"/>
                </a:cubicBezTo>
                <a:cubicBezTo>
                  <a:pt x="293" y="154"/>
                  <a:pt x="293" y="154"/>
                  <a:pt x="293" y="154"/>
                </a:cubicBezTo>
                <a:cubicBezTo>
                  <a:pt x="296" y="130"/>
                  <a:pt x="296" y="130"/>
                  <a:pt x="296" y="130"/>
                </a:cubicBezTo>
                <a:cubicBezTo>
                  <a:pt x="302" y="117"/>
                  <a:pt x="302" y="117"/>
                  <a:pt x="302" y="117"/>
                </a:cubicBezTo>
                <a:cubicBezTo>
                  <a:pt x="299" y="116"/>
                  <a:pt x="299" y="116"/>
                  <a:pt x="299" y="116"/>
                </a:cubicBezTo>
                <a:cubicBezTo>
                  <a:pt x="288" y="120"/>
                  <a:pt x="288" y="120"/>
                  <a:pt x="288" y="120"/>
                </a:cubicBezTo>
                <a:cubicBezTo>
                  <a:pt x="266" y="98"/>
                  <a:pt x="266" y="98"/>
                  <a:pt x="266" y="98"/>
                </a:cubicBezTo>
                <a:cubicBezTo>
                  <a:pt x="265" y="70"/>
                  <a:pt x="265" y="70"/>
                  <a:pt x="265" y="70"/>
                </a:cubicBezTo>
                <a:cubicBezTo>
                  <a:pt x="295" y="66"/>
                  <a:pt x="295" y="66"/>
                  <a:pt x="295" y="66"/>
                </a:cubicBezTo>
                <a:cubicBezTo>
                  <a:pt x="302" y="49"/>
                  <a:pt x="302" y="49"/>
                  <a:pt x="302" y="49"/>
                </a:cubicBezTo>
                <a:cubicBezTo>
                  <a:pt x="329" y="41"/>
                  <a:pt x="329" y="41"/>
                  <a:pt x="329" y="41"/>
                </a:cubicBezTo>
                <a:cubicBezTo>
                  <a:pt x="329" y="41"/>
                  <a:pt x="338" y="20"/>
                  <a:pt x="339" y="20"/>
                </a:cubicBezTo>
                <a:cubicBezTo>
                  <a:pt x="339" y="20"/>
                  <a:pt x="360" y="18"/>
                  <a:pt x="360" y="18"/>
                </a:cubicBezTo>
                <a:cubicBezTo>
                  <a:pt x="371" y="4"/>
                  <a:pt x="371" y="4"/>
                  <a:pt x="371" y="4"/>
                </a:cubicBezTo>
                <a:cubicBezTo>
                  <a:pt x="386" y="4"/>
                  <a:pt x="386" y="4"/>
                  <a:pt x="386" y="4"/>
                </a:cubicBezTo>
                <a:cubicBezTo>
                  <a:pt x="387" y="18"/>
                  <a:pt x="387" y="18"/>
                  <a:pt x="387" y="18"/>
                </a:cubicBezTo>
                <a:cubicBezTo>
                  <a:pt x="379" y="27"/>
                  <a:pt x="379" y="27"/>
                  <a:pt x="379" y="27"/>
                </a:cubicBezTo>
                <a:cubicBezTo>
                  <a:pt x="379" y="27"/>
                  <a:pt x="381" y="37"/>
                  <a:pt x="382" y="37"/>
                </a:cubicBezTo>
                <a:cubicBezTo>
                  <a:pt x="383" y="37"/>
                  <a:pt x="401" y="29"/>
                  <a:pt x="401" y="29"/>
                </a:cubicBezTo>
                <a:cubicBezTo>
                  <a:pt x="404" y="18"/>
                  <a:pt x="404" y="18"/>
                  <a:pt x="404" y="18"/>
                </a:cubicBezTo>
                <a:cubicBezTo>
                  <a:pt x="432" y="0"/>
                  <a:pt x="432" y="0"/>
                  <a:pt x="432" y="0"/>
                </a:cubicBezTo>
                <a:cubicBezTo>
                  <a:pt x="437" y="2"/>
                  <a:pt x="437" y="2"/>
                  <a:pt x="437" y="2"/>
                </a:cubicBezTo>
                <a:cubicBezTo>
                  <a:pt x="433" y="10"/>
                  <a:pt x="433" y="10"/>
                  <a:pt x="433" y="10"/>
                </a:cubicBezTo>
                <a:cubicBezTo>
                  <a:pt x="435" y="15"/>
                  <a:pt x="435" y="15"/>
                  <a:pt x="435" y="15"/>
                </a:cubicBezTo>
                <a:cubicBezTo>
                  <a:pt x="443" y="15"/>
                  <a:pt x="443" y="15"/>
                  <a:pt x="443" y="15"/>
                </a:cubicBezTo>
                <a:cubicBezTo>
                  <a:pt x="453" y="27"/>
                  <a:pt x="453" y="27"/>
                  <a:pt x="453" y="27"/>
                </a:cubicBezTo>
                <a:cubicBezTo>
                  <a:pt x="488" y="23"/>
                  <a:pt x="488" y="23"/>
                  <a:pt x="488" y="23"/>
                </a:cubicBezTo>
                <a:cubicBezTo>
                  <a:pt x="517" y="40"/>
                  <a:pt x="517" y="40"/>
                  <a:pt x="517" y="40"/>
                </a:cubicBezTo>
                <a:cubicBezTo>
                  <a:pt x="517" y="55"/>
                  <a:pt x="517" y="55"/>
                  <a:pt x="517" y="55"/>
                </a:cubicBezTo>
                <a:cubicBezTo>
                  <a:pt x="545" y="82"/>
                  <a:pt x="545" y="82"/>
                  <a:pt x="545" y="82"/>
                </a:cubicBezTo>
                <a:cubicBezTo>
                  <a:pt x="591" y="81"/>
                  <a:pt x="591" y="81"/>
                  <a:pt x="591" y="81"/>
                </a:cubicBezTo>
                <a:cubicBezTo>
                  <a:pt x="595" y="88"/>
                  <a:pt x="595" y="88"/>
                  <a:pt x="595" y="88"/>
                </a:cubicBezTo>
                <a:cubicBezTo>
                  <a:pt x="594" y="107"/>
                  <a:pt x="594" y="107"/>
                  <a:pt x="594" y="107"/>
                </a:cubicBezTo>
                <a:cubicBezTo>
                  <a:pt x="564" y="134"/>
                  <a:pt x="564" y="134"/>
                  <a:pt x="564" y="134"/>
                </a:cubicBezTo>
                <a:cubicBezTo>
                  <a:pt x="568" y="169"/>
                  <a:pt x="568" y="169"/>
                  <a:pt x="568" y="169"/>
                </a:cubicBezTo>
                <a:cubicBezTo>
                  <a:pt x="582" y="177"/>
                  <a:pt x="582" y="177"/>
                  <a:pt x="582" y="177"/>
                </a:cubicBezTo>
                <a:cubicBezTo>
                  <a:pt x="582" y="201"/>
                  <a:pt x="582" y="201"/>
                  <a:pt x="582" y="201"/>
                </a:cubicBezTo>
                <a:cubicBezTo>
                  <a:pt x="610" y="211"/>
                  <a:pt x="610" y="211"/>
                  <a:pt x="610" y="211"/>
                </a:cubicBezTo>
                <a:cubicBezTo>
                  <a:pt x="610" y="236"/>
                  <a:pt x="610" y="236"/>
                  <a:pt x="610" y="236"/>
                </a:cubicBezTo>
                <a:cubicBezTo>
                  <a:pt x="617" y="236"/>
                  <a:pt x="617" y="236"/>
                  <a:pt x="617" y="236"/>
                </a:cubicBezTo>
                <a:cubicBezTo>
                  <a:pt x="638" y="214"/>
                  <a:pt x="638" y="214"/>
                  <a:pt x="638" y="214"/>
                </a:cubicBezTo>
                <a:cubicBezTo>
                  <a:pt x="651" y="232"/>
                  <a:pt x="651" y="232"/>
                  <a:pt x="651" y="232"/>
                </a:cubicBezTo>
                <a:cubicBezTo>
                  <a:pt x="639" y="248"/>
                  <a:pt x="639" y="248"/>
                  <a:pt x="639" y="248"/>
                </a:cubicBezTo>
                <a:cubicBezTo>
                  <a:pt x="611" y="253"/>
                  <a:pt x="611" y="253"/>
                  <a:pt x="611" y="253"/>
                </a:cubicBezTo>
                <a:cubicBezTo>
                  <a:pt x="597" y="275"/>
                  <a:pt x="597" y="275"/>
                  <a:pt x="597" y="275"/>
                </a:cubicBezTo>
                <a:cubicBezTo>
                  <a:pt x="597" y="275"/>
                  <a:pt x="604" y="283"/>
                  <a:pt x="604" y="283"/>
                </a:cubicBezTo>
                <a:cubicBezTo>
                  <a:pt x="604" y="282"/>
                  <a:pt x="613" y="274"/>
                  <a:pt x="613" y="274"/>
                </a:cubicBezTo>
                <a:cubicBezTo>
                  <a:pt x="623" y="288"/>
                  <a:pt x="623" y="288"/>
                  <a:pt x="623" y="288"/>
                </a:cubicBezTo>
                <a:cubicBezTo>
                  <a:pt x="645" y="292"/>
                  <a:pt x="645" y="292"/>
                  <a:pt x="645" y="292"/>
                </a:cubicBezTo>
                <a:cubicBezTo>
                  <a:pt x="642" y="310"/>
                  <a:pt x="642" y="310"/>
                  <a:pt x="642" y="310"/>
                </a:cubicBezTo>
                <a:cubicBezTo>
                  <a:pt x="629" y="329"/>
                  <a:pt x="629" y="329"/>
                  <a:pt x="629" y="329"/>
                </a:cubicBezTo>
                <a:cubicBezTo>
                  <a:pt x="632" y="346"/>
                  <a:pt x="632" y="346"/>
                  <a:pt x="632" y="346"/>
                </a:cubicBezTo>
                <a:cubicBezTo>
                  <a:pt x="614" y="372"/>
                  <a:pt x="614" y="372"/>
                  <a:pt x="614" y="372"/>
                </a:cubicBezTo>
                <a:cubicBezTo>
                  <a:pt x="598" y="372"/>
                  <a:pt x="598" y="372"/>
                  <a:pt x="598" y="372"/>
                </a:cubicBezTo>
                <a:cubicBezTo>
                  <a:pt x="581" y="391"/>
                  <a:pt x="581" y="391"/>
                  <a:pt x="581" y="391"/>
                </a:cubicBezTo>
                <a:cubicBezTo>
                  <a:pt x="595" y="403"/>
                  <a:pt x="595" y="403"/>
                  <a:pt x="595" y="403"/>
                </a:cubicBezTo>
                <a:cubicBezTo>
                  <a:pt x="575" y="419"/>
                  <a:pt x="575" y="419"/>
                  <a:pt x="575" y="419"/>
                </a:cubicBezTo>
                <a:cubicBezTo>
                  <a:pt x="583" y="431"/>
                  <a:pt x="583" y="431"/>
                  <a:pt x="583" y="431"/>
                </a:cubicBezTo>
                <a:cubicBezTo>
                  <a:pt x="568" y="450"/>
                  <a:pt x="568" y="450"/>
                  <a:pt x="568" y="450"/>
                </a:cubicBezTo>
                <a:cubicBezTo>
                  <a:pt x="593" y="465"/>
                  <a:pt x="593" y="465"/>
                  <a:pt x="593" y="465"/>
                </a:cubicBezTo>
                <a:cubicBezTo>
                  <a:pt x="608" y="448"/>
                  <a:pt x="608" y="448"/>
                  <a:pt x="608" y="448"/>
                </a:cubicBezTo>
                <a:cubicBezTo>
                  <a:pt x="633" y="461"/>
                  <a:pt x="633" y="461"/>
                  <a:pt x="633" y="461"/>
                </a:cubicBezTo>
                <a:cubicBezTo>
                  <a:pt x="644" y="483"/>
                  <a:pt x="644" y="483"/>
                  <a:pt x="644" y="483"/>
                </a:cubicBezTo>
                <a:cubicBezTo>
                  <a:pt x="632" y="491"/>
                  <a:pt x="632" y="491"/>
                  <a:pt x="632" y="491"/>
                </a:cubicBezTo>
                <a:cubicBezTo>
                  <a:pt x="640" y="513"/>
                  <a:pt x="640" y="513"/>
                  <a:pt x="640" y="513"/>
                </a:cubicBezTo>
                <a:lnTo>
                  <a:pt x="657" y="515"/>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20466050" y="4741863"/>
            <a:ext cx="2549525" cy="2638425"/>
          </a:xfrm>
          <a:custGeom>
            <a:avLst/>
            <a:gdLst>
              <a:gd name="T0" fmla="*/ 761 w 806"/>
              <a:gd name="T1" fmla="*/ 223 h 835"/>
              <a:gd name="T2" fmla="*/ 779 w 806"/>
              <a:gd name="T3" fmla="*/ 254 h 835"/>
              <a:gd name="T4" fmla="*/ 756 w 806"/>
              <a:gd name="T5" fmla="*/ 317 h 835"/>
              <a:gd name="T6" fmla="*/ 683 w 806"/>
              <a:gd name="T7" fmla="*/ 394 h 835"/>
              <a:gd name="T8" fmla="*/ 553 w 806"/>
              <a:gd name="T9" fmla="*/ 467 h 835"/>
              <a:gd name="T10" fmla="*/ 522 w 806"/>
              <a:gd name="T11" fmla="*/ 522 h 835"/>
              <a:gd name="T12" fmla="*/ 434 w 806"/>
              <a:gd name="T13" fmla="*/ 557 h 835"/>
              <a:gd name="T14" fmla="*/ 356 w 806"/>
              <a:gd name="T15" fmla="*/ 576 h 835"/>
              <a:gd name="T16" fmla="*/ 263 w 806"/>
              <a:gd name="T17" fmla="*/ 624 h 835"/>
              <a:gd name="T18" fmla="*/ 188 w 806"/>
              <a:gd name="T19" fmla="*/ 669 h 835"/>
              <a:gd name="T20" fmla="*/ 144 w 806"/>
              <a:gd name="T21" fmla="*/ 723 h 835"/>
              <a:gd name="T22" fmla="*/ 161 w 806"/>
              <a:gd name="T23" fmla="*/ 721 h 835"/>
              <a:gd name="T24" fmla="*/ 189 w 806"/>
              <a:gd name="T25" fmla="*/ 749 h 835"/>
              <a:gd name="T26" fmla="*/ 167 w 806"/>
              <a:gd name="T27" fmla="*/ 774 h 835"/>
              <a:gd name="T28" fmla="*/ 127 w 806"/>
              <a:gd name="T29" fmla="*/ 813 h 835"/>
              <a:gd name="T30" fmla="*/ 154 w 806"/>
              <a:gd name="T31" fmla="*/ 792 h 835"/>
              <a:gd name="T32" fmla="*/ 121 w 806"/>
              <a:gd name="T33" fmla="*/ 788 h 835"/>
              <a:gd name="T34" fmla="*/ 92 w 806"/>
              <a:gd name="T35" fmla="*/ 834 h 835"/>
              <a:gd name="T36" fmla="*/ 69 w 806"/>
              <a:gd name="T37" fmla="*/ 794 h 835"/>
              <a:gd name="T38" fmla="*/ 30 w 806"/>
              <a:gd name="T39" fmla="*/ 785 h 835"/>
              <a:gd name="T40" fmla="*/ 5 w 806"/>
              <a:gd name="T41" fmla="*/ 757 h 835"/>
              <a:gd name="T42" fmla="*/ 28 w 806"/>
              <a:gd name="T43" fmla="*/ 733 h 835"/>
              <a:gd name="T44" fmla="*/ 37 w 806"/>
              <a:gd name="T45" fmla="*/ 669 h 835"/>
              <a:gd name="T46" fmla="*/ 14 w 806"/>
              <a:gd name="T47" fmla="*/ 614 h 835"/>
              <a:gd name="T48" fmla="*/ 58 w 806"/>
              <a:gd name="T49" fmla="*/ 559 h 835"/>
              <a:gd name="T50" fmla="*/ 37 w 806"/>
              <a:gd name="T51" fmla="*/ 477 h 835"/>
              <a:gd name="T52" fmla="*/ 64 w 806"/>
              <a:gd name="T53" fmla="*/ 445 h 835"/>
              <a:gd name="T54" fmla="*/ 44 w 806"/>
              <a:gd name="T55" fmla="*/ 451 h 835"/>
              <a:gd name="T56" fmla="*/ 69 w 806"/>
              <a:gd name="T57" fmla="*/ 392 h 835"/>
              <a:gd name="T58" fmla="*/ 73 w 806"/>
              <a:gd name="T59" fmla="*/ 373 h 835"/>
              <a:gd name="T60" fmla="*/ 122 w 806"/>
              <a:gd name="T61" fmla="*/ 299 h 835"/>
              <a:gd name="T62" fmla="*/ 132 w 806"/>
              <a:gd name="T63" fmla="*/ 165 h 835"/>
              <a:gd name="T64" fmla="*/ 133 w 806"/>
              <a:gd name="T65" fmla="*/ 87 h 835"/>
              <a:gd name="T66" fmla="*/ 108 w 806"/>
              <a:gd name="T67" fmla="*/ 58 h 835"/>
              <a:gd name="T68" fmla="*/ 101 w 806"/>
              <a:gd name="T69" fmla="*/ 2 h 835"/>
              <a:gd name="T70" fmla="*/ 158 w 806"/>
              <a:gd name="T71" fmla="*/ 11 h 835"/>
              <a:gd name="T72" fmla="*/ 227 w 806"/>
              <a:gd name="T73" fmla="*/ 52 h 835"/>
              <a:gd name="T74" fmla="*/ 304 w 806"/>
              <a:gd name="T75" fmla="*/ 100 h 835"/>
              <a:gd name="T76" fmla="*/ 315 w 806"/>
              <a:gd name="T77" fmla="*/ 138 h 835"/>
              <a:gd name="T78" fmla="*/ 379 w 806"/>
              <a:gd name="T79" fmla="*/ 116 h 835"/>
              <a:gd name="T80" fmla="*/ 442 w 806"/>
              <a:gd name="T81" fmla="*/ 142 h 835"/>
              <a:gd name="T82" fmla="*/ 478 w 806"/>
              <a:gd name="T83" fmla="*/ 144 h 835"/>
              <a:gd name="T84" fmla="*/ 554 w 806"/>
              <a:gd name="T85" fmla="*/ 141 h 835"/>
              <a:gd name="T86" fmla="*/ 604 w 806"/>
              <a:gd name="T87" fmla="*/ 150 h 835"/>
              <a:gd name="T88" fmla="*/ 627 w 806"/>
              <a:gd name="T89" fmla="*/ 134 h 835"/>
              <a:gd name="T90" fmla="*/ 671 w 806"/>
              <a:gd name="T91" fmla="*/ 114 h 835"/>
              <a:gd name="T92" fmla="*/ 736 w 806"/>
              <a:gd name="T93" fmla="*/ 119 h 835"/>
              <a:gd name="T94" fmla="*/ 765 w 806"/>
              <a:gd name="T95" fmla="*/ 124 h 835"/>
              <a:gd name="T96" fmla="*/ 779 w 806"/>
              <a:gd name="T97" fmla="*/ 138 h 835"/>
              <a:gd name="T98" fmla="*/ 797 w 806"/>
              <a:gd name="T99" fmla="*/ 174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6" h="835">
                <a:moveTo>
                  <a:pt x="763" y="172"/>
                </a:moveTo>
                <a:cubicBezTo>
                  <a:pt x="749" y="193"/>
                  <a:pt x="749" y="193"/>
                  <a:pt x="749" y="193"/>
                </a:cubicBezTo>
                <a:cubicBezTo>
                  <a:pt x="761" y="223"/>
                  <a:pt x="761" y="223"/>
                  <a:pt x="761" y="223"/>
                </a:cubicBezTo>
                <a:cubicBezTo>
                  <a:pt x="773" y="222"/>
                  <a:pt x="773" y="222"/>
                  <a:pt x="773" y="222"/>
                </a:cubicBezTo>
                <a:cubicBezTo>
                  <a:pt x="783" y="238"/>
                  <a:pt x="783" y="238"/>
                  <a:pt x="783" y="238"/>
                </a:cubicBezTo>
                <a:cubicBezTo>
                  <a:pt x="779" y="254"/>
                  <a:pt x="779" y="254"/>
                  <a:pt x="779" y="254"/>
                </a:cubicBezTo>
                <a:cubicBezTo>
                  <a:pt x="789" y="268"/>
                  <a:pt x="789" y="268"/>
                  <a:pt x="789" y="268"/>
                </a:cubicBezTo>
                <a:cubicBezTo>
                  <a:pt x="781" y="306"/>
                  <a:pt x="781" y="306"/>
                  <a:pt x="781" y="306"/>
                </a:cubicBezTo>
                <a:cubicBezTo>
                  <a:pt x="756" y="317"/>
                  <a:pt x="756" y="317"/>
                  <a:pt x="756" y="317"/>
                </a:cubicBezTo>
                <a:cubicBezTo>
                  <a:pt x="751" y="340"/>
                  <a:pt x="751" y="340"/>
                  <a:pt x="751" y="340"/>
                </a:cubicBezTo>
                <a:cubicBezTo>
                  <a:pt x="707" y="366"/>
                  <a:pt x="707" y="366"/>
                  <a:pt x="707" y="366"/>
                </a:cubicBezTo>
                <a:cubicBezTo>
                  <a:pt x="683" y="394"/>
                  <a:pt x="683" y="394"/>
                  <a:pt x="683" y="394"/>
                </a:cubicBezTo>
                <a:cubicBezTo>
                  <a:pt x="611" y="425"/>
                  <a:pt x="611" y="425"/>
                  <a:pt x="611" y="425"/>
                </a:cubicBezTo>
                <a:cubicBezTo>
                  <a:pt x="579" y="458"/>
                  <a:pt x="579" y="458"/>
                  <a:pt x="579" y="458"/>
                </a:cubicBezTo>
                <a:cubicBezTo>
                  <a:pt x="553" y="467"/>
                  <a:pt x="553" y="467"/>
                  <a:pt x="553" y="467"/>
                </a:cubicBezTo>
                <a:cubicBezTo>
                  <a:pt x="536" y="482"/>
                  <a:pt x="536" y="482"/>
                  <a:pt x="536" y="482"/>
                </a:cubicBezTo>
                <a:cubicBezTo>
                  <a:pt x="523" y="508"/>
                  <a:pt x="523" y="508"/>
                  <a:pt x="523" y="508"/>
                </a:cubicBezTo>
                <a:cubicBezTo>
                  <a:pt x="522" y="522"/>
                  <a:pt x="522" y="522"/>
                  <a:pt x="522" y="522"/>
                </a:cubicBezTo>
                <a:cubicBezTo>
                  <a:pt x="492" y="542"/>
                  <a:pt x="492" y="542"/>
                  <a:pt x="492" y="542"/>
                </a:cubicBezTo>
                <a:cubicBezTo>
                  <a:pt x="464" y="544"/>
                  <a:pt x="464" y="544"/>
                  <a:pt x="464" y="544"/>
                </a:cubicBezTo>
                <a:cubicBezTo>
                  <a:pt x="434" y="557"/>
                  <a:pt x="434" y="557"/>
                  <a:pt x="434" y="557"/>
                </a:cubicBezTo>
                <a:cubicBezTo>
                  <a:pt x="410" y="566"/>
                  <a:pt x="410" y="566"/>
                  <a:pt x="410" y="566"/>
                </a:cubicBezTo>
                <a:cubicBezTo>
                  <a:pt x="387" y="574"/>
                  <a:pt x="387" y="574"/>
                  <a:pt x="387" y="574"/>
                </a:cubicBezTo>
                <a:cubicBezTo>
                  <a:pt x="356" y="576"/>
                  <a:pt x="356" y="576"/>
                  <a:pt x="356" y="576"/>
                </a:cubicBezTo>
                <a:cubicBezTo>
                  <a:pt x="318" y="601"/>
                  <a:pt x="318" y="601"/>
                  <a:pt x="318" y="601"/>
                </a:cubicBezTo>
                <a:cubicBezTo>
                  <a:pt x="288" y="603"/>
                  <a:pt x="288" y="603"/>
                  <a:pt x="288" y="603"/>
                </a:cubicBezTo>
                <a:cubicBezTo>
                  <a:pt x="263" y="624"/>
                  <a:pt x="263" y="624"/>
                  <a:pt x="263" y="624"/>
                </a:cubicBezTo>
                <a:cubicBezTo>
                  <a:pt x="228" y="627"/>
                  <a:pt x="228" y="627"/>
                  <a:pt x="228" y="627"/>
                </a:cubicBezTo>
                <a:cubicBezTo>
                  <a:pt x="199" y="658"/>
                  <a:pt x="199" y="658"/>
                  <a:pt x="199" y="658"/>
                </a:cubicBezTo>
                <a:cubicBezTo>
                  <a:pt x="188" y="669"/>
                  <a:pt x="188" y="669"/>
                  <a:pt x="188" y="669"/>
                </a:cubicBezTo>
                <a:cubicBezTo>
                  <a:pt x="178" y="691"/>
                  <a:pt x="178" y="691"/>
                  <a:pt x="178" y="691"/>
                </a:cubicBezTo>
                <a:cubicBezTo>
                  <a:pt x="158" y="704"/>
                  <a:pt x="158" y="704"/>
                  <a:pt x="158" y="704"/>
                </a:cubicBezTo>
                <a:cubicBezTo>
                  <a:pt x="144" y="723"/>
                  <a:pt x="144" y="723"/>
                  <a:pt x="144" y="723"/>
                </a:cubicBezTo>
                <a:cubicBezTo>
                  <a:pt x="162" y="737"/>
                  <a:pt x="162" y="737"/>
                  <a:pt x="162" y="737"/>
                </a:cubicBezTo>
                <a:cubicBezTo>
                  <a:pt x="158" y="725"/>
                  <a:pt x="158" y="725"/>
                  <a:pt x="158" y="725"/>
                </a:cubicBezTo>
                <a:cubicBezTo>
                  <a:pt x="161" y="721"/>
                  <a:pt x="161" y="721"/>
                  <a:pt x="161" y="721"/>
                </a:cubicBezTo>
                <a:cubicBezTo>
                  <a:pt x="174" y="724"/>
                  <a:pt x="174" y="724"/>
                  <a:pt x="174" y="724"/>
                </a:cubicBezTo>
                <a:cubicBezTo>
                  <a:pt x="175" y="731"/>
                  <a:pt x="175" y="731"/>
                  <a:pt x="175" y="731"/>
                </a:cubicBezTo>
                <a:cubicBezTo>
                  <a:pt x="189" y="749"/>
                  <a:pt x="189" y="749"/>
                  <a:pt x="189" y="749"/>
                </a:cubicBezTo>
                <a:cubicBezTo>
                  <a:pt x="204" y="746"/>
                  <a:pt x="204" y="746"/>
                  <a:pt x="204" y="746"/>
                </a:cubicBezTo>
                <a:cubicBezTo>
                  <a:pt x="196" y="762"/>
                  <a:pt x="196" y="762"/>
                  <a:pt x="196" y="762"/>
                </a:cubicBezTo>
                <a:cubicBezTo>
                  <a:pt x="167" y="774"/>
                  <a:pt x="167" y="774"/>
                  <a:pt x="167" y="774"/>
                </a:cubicBezTo>
                <a:cubicBezTo>
                  <a:pt x="160" y="789"/>
                  <a:pt x="160" y="789"/>
                  <a:pt x="160" y="789"/>
                </a:cubicBezTo>
                <a:cubicBezTo>
                  <a:pt x="157" y="800"/>
                  <a:pt x="157" y="800"/>
                  <a:pt x="157" y="800"/>
                </a:cubicBezTo>
                <a:cubicBezTo>
                  <a:pt x="127" y="813"/>
                  <a:pt x="127" y="813"/>
                  <a:pt x="127" y="813"/>
                </a:cubicBezTo>
                <a:cubicBezTo>
                  <a:pt x="123" y="803"/>
                  <a:pt x="123" y="803"/>
                  <a:pt x="123" y="803"/>
                </a:cubicBezTo>
                <a:cubicBezTo>
                  <a:pt x="146" y="793"/>
                  <a:pt x="146" y="793"/>
                  <a:pt x="146" y="793"/>
                </a:cubicBezTo>
                <a:cubicBezTo>
                  <a:pt x="154" y="792"/>
                  <a:pt x="154" y="792"/>
                  <a:pt x="154" y="792"/>
                </a:cubicBezTo>
                <a:cubicBezTo>
                  <a:pt x="156" y="784"/>
                  <a:pt x="156" y="784"/>
                  <a:pt x="156" y="784"/>
                </a:cubicBezTo>
                <a:cubicBezTo>
                  <a:pt x="144" y="783"/>
                  <a:pt x="144" y="783"/>
                  <a:pt x="144" y="783"/>
                </a:cubicBezTo>
                <a:cubicBezTo>
                  <a:pt x="121" y="788"/>
                  <a:pt x="121" y="788"/>
                  <a:pt x="121" y="788"/>
                </a:cubicBezTo>
                <a:cubicBezTo>
                  <a:pt x="99" y="821"/>
                  <a:pt x="99" y="821"/>
                  <a:pt x="99" y="821"/>
                </a:cubicBezTo>
                <a:cubicBezTo>
                  <a:pt x="95" y="835"/>
                  <a:pt x="95" y="835"/>
                  <a:pt x="95" y="835"/>
                </a:cubicBezTo>
                <a:cubicBezTo>
                  <a:pt x="92" y="834"/>
                  <a:pt x="92" y="834"/>
                  <a:pt x="92" y="834"/>
                </a:cubicBezTo>
                <a:cubicBezTo>
                  <a:pt x="93" y="824"/>
                  <a:pt x="93" y="824"/>
                  <a:pt x="93" y="824"/>
                </a:cubicBezTo>
                <a:cubicBezTo>
                  <a:pt x="83" y="815"/>
                  <a:pt x="83" y="815"/>
                  <a:pt x="83" y="815"/>
                </a:cubicBezTo>
                <a:cubicBezTo>
                  <a:pt x="69" y="794"/>
                  <a:pt x="69" y="794"/>
                  <a:pt x="69" y="794"/>
                </a:cubicBezTo>
                <a:cubicBezTo>
                  <a:pt x="53" y="800"/>
                  <a:pt x="53" y="800"/>
                  <a:pt x="53" y="800"/>
                </a:cubicBezTo>
                <a:cubicBezTo>
                  <a:pt x="37" y="786"/>
                  <a:pt x="37" y="786"/>
                  <a:pt x="37" y="786"/>
                </a:cubicBezTo>
                <a:cubicBezTo>
                  <a:pt x="30" y="785"/>
                  <a:pt x="30" y="785"/>
                  <a:pt x="30" y="785"/>
                </a:cubicBezTo>
                <a:cubicBezTo>
                  <a:pt x="36" y="772"/>
                  <a:pt x="36" y="772"/>
                  <a:pt x="36" y="772"/>
                </a:cubicBezTo>
                <a:cubicBezTo>
                  <a:pt x="24" y="760"/>
                  <a:pt x="24" y="760"/>
                  <a:pt x="24" y="760"/>
                </a:cubicBezTo>
                <a:cubicBezTo>
                  <a:pt x="5" y="757"/>
                  <a:pt x="5" y="757"/>
                  <a:pt x="5" y="757"/>
                </a:cubicBezTo>
                <a:cubicBezTo>
                  <a:pt x="0" y="757"/>
                  <a:pt x="0" y="757"/>
                  <a:pt x="0" y="757"/>
                </a:cubicBezTo>
                <a:cubicBezTo>
                  <a:pt x="7" y="745"/>
                  <a:pt x="7" y="745"/>
                  <a:pt x="7" y="745"/>
                </a:cubicBezTo>
                <a:cubicBezTo>
                  <a:pt x="28" y="733"/>
                  <a:pt x="28" y="733"/>
                  <a:pt x="28" y="733"/>
                </a:cubicBezTo>
                <a:cubicBezTo>
                  <a:pt x="31" y="710"/>
                  <a:pt x="31" y="710"/>
                  <a:pt x="31" y="710"/>
                </a:cubicBezTo>
                <a:cubicBezTo>
                  <a:pt x="19" y="695"/>
                  <a:pt x="19" y="695"/>
                  <a:pt x="19" y="695"/>
                </a:cubicBezTo>
                <a:cubicBezTo>
                  <a:pt x="37" y="669"/>
                  <a:pt x="37" y="669"/>
                  <a:pt x="37" y="669"/>
                </a:cubicBezTo>
                <a:cubicBezTo>
                  <a:pt x="28" y="648"/>
                  <a:pt x="28" y="648"/>
                  <a:pt x="28" y="648"/>
                </a:cubicBezTo>
                <a:cubicBezTo>
                  <a:pt x="10" y="633"/>
                  <a:pt x="10" y="633"/>
                  <a:pt x="10" y="633"/>
                </a:cubicBezTo>
                <a:cubicBezTo>
                  <a:pt x="14" y="614"/>
                  <a:pt x="14" y="614"/>
                  <a:pt x="14" y="614"/>
                </a:cubicBezTo>
                <a:cubicBezTo>
                  <a:pt x="34" y="602"/>
                  <a:pt x="34" y="602"/>
                  <a:pt x="34" y="602"/>
                </a:cubicBezTo>
                <a:cubicBezTo>
                  <a:pt x="36" y="584"/>
                  <a:pt x="36" y="584"/>
                  <a:pt x="36" y="584"/>
                </a:cubicBezTo>
                <a:cubicBezTo>
                  <a:pt x="58" y="559"/>
                  <a:pt x="58" y="559"/>
                  <a:pt x="58" y="559"/>
                </a:cubicBezTo>
                <a:cubicBezTo>
                  <a:pt x="38" y="524"/>
                  <a:pt x="38" y="524"/>
                  <a:pt x="38" y="524"/>
                </a:cubicBezTo>
                <a:cubicBezTo>
                  <a:pt x="45" y="495"/>
                  <a:pt x="45" y="495"/>
                  <a:pt x="45" y="495"/>
                </a:cubicBezTo>
                <a:cubicBezTo>
                  <a:pt x="37" y="477"/>
                  <a:pt x="37" y="477"/>
                  <a:pt x="37" y="477"/>
                </a:cubicBezTo>
                <a:cubicBezTo>
                  <a:pt x="58" y="465"/>
                  <a:pt x="58" y="465"/>
                  <a:pt x="58" y="465"/>
                </a:cubicBezTo>
                <a:cubicBezTo>
                  <a:pt x="60" y="451"/>
                  <a:pt x="60" y="451"/>
                  <a:pt x="60" y="451"/>
                </a:cubicBezTo>
                <a:cubicBezTo>
                  <a:pt x="64" y="445"/>
                  <a:pt x="64" y="445"/>
                  <a:pt x="64" y="445"/>
                </a:cubicBezTo>
                <a:cubicBezTo>
                  <a:pt x="58" y="444"/>
                  <a:pt x="58" y="444"/>
                  <a:pt x="58" y="444"/>
                </a:cubicBezTo>
                <a:cubicBezTo>
                  <a:pt x="51" y="451"/>
                  <a:pt x="51" y="451"/>
                  <a:pt x="51" y="451"/>
                </a:cubicBezTo>
                <a:cubicBezTo>
                  <a:pt x="44" y="451"/>
                  <a:pt x="44" y="451"/>
                  <a:pt x="44" y="451"/>
                </a:cubicBezTo>
                <a:cubicBezTo>
                  <a:pt x="29" y="421"/>
                  <a:pt x="29" y="421"/>
                  <a:pt x="29" y="421"/>
                </a:cubicBezTo>
                <a:cubicBezTo>
                  <a:pt x="55" y="390"/>
                  <a:pt x="55" y="390"/>
                  <a:pt x="55" y="390"/>
                </a:cubicBezTo>
                <a:cubicBezTo>
                  <a:pt x="69" y="392"/>
                  <a:pt x="69" y="392"/>
                  <a:pt x="69" y="392"/>
                </a:cubicBezTo>
                <a:cubicBezTo>
                  <a:pt x="71" y="384"/>
                  <a:pt x="71" y="384"/>
                  <a:pt x="71" y="384"/>
                </a:cubicBezTo>
                <a:cubicBezTo>
                  <a:pt x="67" y="380"/>
                  <a:pt x="67" y="380"/>
                  <a:pt x="67" y="380"/>
                </a:cubicBezTo>
                <a:cubicBezTo>
                  <a:pt x="73" y="373"/>
                  <a:pt x="73" y="373"/>
                  <a:pt x="73" y="373"/>
                </a:cubicBezTo>
                <a:cubicBezTo>
                  <a:pt x="102" y="348"/>
                  <a:pt x="102" y="348"/>
                  <a:pt x="102" y="348"/>
                </a:cubicBezTo>
                <a:cubicBezTo>
                  <a:pt x="99" y="315"/>
                  <a:pt x="99" y="315"/>
                  <a:pt x="99" y="315"/>
                </a:cubicBezTo>
                <a:cubicBezTo>
                  <a:pt x="122" y="299"/>
                  <a:pt x="122" y="299"/>
                  <a:pt x="122" y="299"/>
                </a:cubicBezTo>
                <a:cubicBezTo>
                  <a:pt x="125" y="235"/>
                  <a:pt x="125" y="235"/>
                  <a:pt x="125" y="235"/>
                </a:cubicBezTo>
                <a:cubicBezTo>
                  <a:pt x="134" y="200"/>
                  <a:pt x="134" y="200"/>
                  <a:pt x="134" y="200"/>
                </a:cubicBezTo>
                <a:cubicBezTo>
                  <a:pt x="132" y="165"/>
                  <a:pt x="132" y="165"/>
                  <a:pt x="132" y="165"/>
                </a:cubicBezTo>
                <a:cubicBezTo>
                  <a:pt x="115" y="138"/>
                  <a:pt x="115" y="138"/>
                  <a:pt x="115" y="138"/>
                </a:cubicBezTo>
                <a:cubicBezTo>
                  <a:pt x="134" y="111"/>
                  <a:pt x="134" y="111"/>
                  <a:pt x="134" y="111"/>
                </a:cubicBezTo>
                <a:cubicBezTo>
                  <a:pt x="133" y="87"/>
                  <a:pt x="133" y="87"/>
                  <a:pt x="133" y="87"/>
                </a:cubicBezTo>
                <a:cubicBezTo>
                  <a:pt x="122" y="92"/>
                  <a:pt x="122" y="92"/>
                  <a:pt x="122" y="92"/>
                </a:cubicBezTo>
                <a:cubicBezTo>
                  <a:pt x="117" y="92"/>
                  <a:pt x="117" y="92"/>
                  <a:pt x="117" y="92"/>
                </a:cubicBezTo>
                <a:cubicBezTo>
                  <a:pt x="108" y="58"/>
                  <a:pt x="108" y="58"/>
                  <a:pt x="108" y="58"/>
                </a:cubicBezTo>
                <a:cubicBezTo>
                  <a:pt x="98" y="43"/>
                  <a:pt x="98" y="43"/>
                  <a:pt x="98" y="43"/>
                </a:cubicBezTo>
                <a:cubicBezTo>
                  <a:pt x="97" y="25"/>
                  <a:pt x="97" y="25"/>
                  <a:pt x="97" y="25"/>
                </a:cubicBezTo>
                <a:cubicBezTo>
                  <a:pt x="101" y="2"/>
                  <a:pt x="101" y="2"/>
                  <a:pt x="101" y="2"/>
                </a:cubicBezTo>
                <a:cubicBezTo>
                  <a:pt x="128" y="0"/>
                  <a:pt x="128" y="0"/>
                  <a:pt x="128" y="0"/>
                </a:cubicBezTo>
                <a:cubicBezTo>
                  <a:pt x="143" y="13"/>
                  <a:pt x="143" y="13"/>
                  <a:pt x="143" y="13"/>
                </a:cubicBezTo>
                <a:cubicBezTo>
                  <a:pt x="158" y="11"/>
                  <a:pt x="158" y="11"/>
                  <a:pt x="158" y="11"/>
                </a:cubicBezTo>
                <a:cubicBezTo>
                  <a:pt x="167" y="19"/>
                  <a:pt x="167" y="19"/>
                  <a:pt x="167" y="19"/>
                </a:cubicBezTo>
                <a:cubicBezTo>
                  <a:pt x="226" y="34"/>
                  <a:pt x="226" y="34"/>
                  <a:pt x="226" y="34"/>
                </a:cubicBezTo>
                <a:cubicBezTo>
                  <a:pt x="227" y="52"/>
                  <a:pt x="227" y="52"/>
                  <a:pt x="227" y="52"/>
                </a:cubicBezTo>
                <a:cubicBezTo>
                  <a:pt x="275" y="42"/>
                  <a:pt x="275" y="42"/>
                  <a:pt x="275" y="42"/>
                </a:cubicBezTo>
                <a:cubicBezTo>
                  <a:pt x="305" y="79"/>
                  <a:pt x="305" y="79"/>
                  <a:pt x="305" y="79"/>
                </a:cubicBezTo>
                <a:cubicBezTo>
                  <a:pt x="304" y="100"/>
                  <a:pt x="304" y="100"/>
                  <a:pt x="304" y="100"/>
                </a:cubicBezTo>
                <a:cubicBezTo>
                  <a:pt x="316" y="110"/>
                  <a:pt x="316" y="110"/>
                  <a:pt x="316" y="110"/>
                </a:cubicBezTo>
                <a:cubicBezTo>
                  <a:pt x="307" y="122"/>
                  <a:pt x="307" y="122"/>
                  <a:pt x="307" y="122"/>
                </a:cubicBezTo>
                <a:cubicBezTo>
                  <a:pt x="315" y="138"/>
                  <a:pt x="315" y="138"/>
                  <a:pt x="315" y="138"/>
                </a:cubicBezTo>
                <a:cubicBezTo>
                  <a:pt x="332" y="142"/>
                  <a:pt x="332" y="142"/>
                  <a:pt x="332" y="142"/>
                </a:cubicBezTo>
                <a:cubicBezTo>
                  <a:pt x="343" y="131"/>
                  <a:pt x="343" y="131"/>
                  <a:pt x="343" y="131"/>
                </a:cubicBezTo>
                <a:cubicBezTo>
                  <a:pt x="379" y="116"/>
                  <a:pt x="379" y="116"/>
                  <a:pt x="379" y="116"/>
                </a:cubicBezTo>
                <a:cubicBezTo>
                  <a:pt x="405" y="118"/>
                  <a:pt x="405" y="118"/>
                  <a:pt x="405" y="118"/>
                </a:cubicBezTo>
                <a:cubicBezTo>
                  <a:pt x="439" y="131"/>
                  <a:pt x="439" y="131"/>
                  <a:pt x="439" y="131"/>
                </a:cubicBezTo>
                <a:cubicBezTo>
                  <a:pt x="442" y="142"/>
                  <a:pt x="442" y="142"/>
                  <a:pt x="442" y="142"/>
                </a:cubicBezTo>
                <a:cubicBezTo>
                  <a:pt x="452" y="160"/>
                  <a:pt x="452" y="160"/>
                  <a:pt x="452" y="160"/>
                </a:cubicBezTo>
                <a:cubicBezTo>
                  <a:pt x="452" y="160"/>
                  <a:pt x="470" y="158"/>
                  <a:pt x="471" y="158"/>
                </a:cubicBezTo>
                <a:cubicBezTo>
                  <a:pt x="471" y="158"/>
                  <a:pt x="478" y="144"/>
                  <a:pt x="478" y="144"/>
                </a:cubicBezTo>
                <a:cubicBezTo>
                  <a:pt x="503" y="139"/>
                  <a:pt x="503" y="139"/>
                  <a:pt x="503" y="139"/>
                </a:cubicBezTo>
                <a:cubicBezTo>
                  <a:pt x="525" y="128"/>
                  <a:pt x="525" y="128"/>
                  <a:pt x="525" y="128"/>
                </a:cubicBezTo>
                <a:cubicBezTo>
                  <a:pt x="554" y="141"/>
                  <a:pt x="554" y="141"/>
                  <a:pt x="554" y="141"/>
                </a:cubicBezTo>
                <a:cubicBezTo>
                  <a:pt x="569" y="145"/>
                  <a:pt x="569" y="145"/>
                  <a:pt x="569" y="145"/>
                </a:cubicBezTo>
                <a:cubicBezTo>
                  <a:pt x="593" y="159"/>
                  <a:pt x="593" y="159"/>
                  <a:pt x="593" y="159"/>
                </a:cubicBezTo>
                <a:cubicBezTo>
                  <a:pt x="604" y="150"/>
                  <a:pt x="604" y="150"/>
                  <a:pt x="604" y="150"/>
                </a:cubicBezTo>
                <a:cubicBezTo>
                  <a:pt x="616" y="152"/>
                  <a:pt x="616" y="152"/>
                  <a:pt x="616" y="152"/>
                </a:cubicBezTo>
                <a:cubicBezTo>
                  <a:pt x="627" y="154"/>
                  <a:pt x="627" y="154"/>
                  <a:pt x="627" y="154"/>
                </a:cubicBezTo>
                <a:cubicBezTo>
                  <a:pt x="627" y="134"/>
                  <a:pt x="627" y="134"/>
                  <a:pt x="627" y="134"/>
                </a:cubicBezTo>
                <a:cubicBezTo>
                  <a:pt x="638" y="124"/>
                  <a:pt x="638" y="124"/>
                  <a:pt x="638" y="124"/>
                </a:cubicBezTo>
                <a:cubicBezTo>
                  <a:pt x="658" y="125"/>
                  <a:pt x="658" y="125"/>
                  <a:pt x="658" y="125"/>
                </a:cubicBezTo>
                <a:cubicBezTo>
                  <a:pt x="671" y="114"/>
                  <a:pt x="671" y="114"/>
                  <a:pt x="671" y="114"/>
                </a:cubicBezTo>
                <a:cubicBezTo>
                  <a:pt x="694" y="106"/>
                  <a:pt x="694" y="106"/>
                  <a:pt x="694" y="106"/>
                </a:cubicBezTo>
                <a:cubicBezTo>
                  <a:pt x="725" y="106"/>
                  <a:pt x="725" y="106"/>
                  <a:pt x="725" y="106"/>
                </a:cubicBezTo>
                <a:cubicBezTo>
                  <a:pt x="736" y="119"/>
                  <a:pt x="736" y="119"/>
                  <a:pt x="736" y="119"/>
                </a:cubicBezTo>
                <a:cubicBezTo>
                  <a:pt x="736" y="119"/>
                  <a:pt x="744" y="113"/>
                  <a:pt x="745" y="113"/>
                </a:cubicBezTo>
                <a:cubicBezTo>
                  <a:pt x="745" y="113"/>
                  <a:pt x="765" y="112"/>
                  <a:pt x="765" y="112"/>
                </a:cubicBezTo>
                <a:cubicBezTo>
                  <a:pt x="765" y="124"/>
                  <a:pt x="765" y="124"/>
                  <a:pt x="765" y="124"/>
                </a:cubicBezTo>
                <a:cubicBezTo>
                  <a:pt x="762" y="131"/>
                  <a:pt x="762" y="131"/>
                  <a:pt x="762" y="131"/>
                </a:cubicBezTo>
                <a:cubicBezTo>
                  <a:pt x="767" y="143"/>
                  <a:pt x="767" y="143"/>
                  <a:pt x="767" y="143"/>
                </a:cubicBezTo>
                <a:cubicBezTo>
                  <a:pt x="779" y="138"/>
                  <a:pt x="779" y="138"/>
                  <a:pt x="779" y="138"/>
                </a:cubicBezTo>
                <a:cubicBezTo>
                  <a:pt x="779" y="138"/>
                  <a:pt x="788" y="147"/>
                  <a:pt x="789" y="147"/>
                </a:cubicBezTo>
                <a:cubicBezTo>
                  <a:pt x="790" y="147"/>
                  <a:pt x="806" y="144"/>
                  <a:pt x="806" y="144"/>
                </a:cubicBezTo>
                <a:cubicBezTo>
                  <a:pt x="797" y="174"/>
                  <a:pt x="797" y="174"/>
                  <a:pt x="797" y="174"/>
                </a:cubicBezTo>
                <a:cubicBezTo>
                  <a:pt x="781" y="182"/>
                  <a:pt x="781" y="182"/>
                  <a:pt x="781" y="182"/>
                </a:cubicBezTo>
                <a:lnTo>
                  <a:pt x="763" y="172"/>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7"/>
          <p:cNvSpPr>
            <a:spLocks/>
          </p:cNvSpPr>
          <p:nvPr/>
        </p:nvSpPr>
        <p:spPr bwMode="auto">
          <a:xfrm>
            <a:off x="15695613" y="6521450"/>
            <a:ext cx="3932237" cy="3675063"/>
          </a:xfrm>
          <a:custGeom>
            <a:avLst/>
            <a:gdLst>
              <a:gd name="T0" fmla="*/ 1186 w 1243"/>
              <a:gd name="T1" fmla="*/ 925 h 1163"/>
              <a:gd name="T2" fmla="*/ 1127 w 1243"/>
              <a:gd name="T3" fmla="*/ 935 h 1163"/>
              <a:gd name="T4" fmla="*/ 1090 w 1243"/>
              <a:gd name="T5" fmla="*/ 1033 h 1163"/>
              <a:gd name="T6" fmla="*/ 1028 w 1243"/>
              <a:gd name="T7" fmla="*/ 1033 h 1163"/>
              <a:gd name="T8" fmla="*/ 915 w 1243"/>
              <a:gd name="T9" fmla="*/ 1088 h 1163"/>
              <a:gd name="T10" fmla="*/ 848 w 1243"/>
              <a:gd name="T11" fmla="*/ 1161 h 1163"/>
              <a:gd name="T12" fmla="*/ 821 w 1243"/>
              <a:gd name="T13" fmla="*/ 1102 h 1163"/>
              <a:gd name="T14" fmla="*/ 808 w 1243"/>
              <a:gd name="T15" fmla="*/ 1029 h 1163"/>
              <a:gd name="T16" fmla="*/ 732 w 1243"/>
              <a:gd name="T17" fmla="*/ 983 h 1163"/>
              <a:gd name="T18" fmla="*/ 644 w 1243"/>
              <a:gd name="T19" fmla="*/ 1003 h 1163"/>
              <a:gd name="T20" fmla="*/ 582 w 1243"/>
              <a:gd name="T21" fmla="*/ 1004 h 1163"/>
              <a:gd name="T22" fmla="*/ 511 w 1243"/>
              <a:gd name="T23" fmla="*/ 1019 h 1163"/>
              <a:gd name="T24" fmla="*/ 428 w 1243"/>
              <a:gd name="T25" fmla="*/ 1048 h 1163"/>
              <a:gd name="T26" fmla="*/ 294 w 1243"/>
              <a:gd name="T27" fmla="*/ 1049 h 1163"/>
              <a:gd name="T28" fmla="*/ 224 w 1243"/>
              <a:gd name="T29" fmla="*/ 999 h 1163"/>
              <a:gd name="T30" fmla="*/ 191 w 1243"/>
              <a:gd name="T31" fmla="*/ 969 h 1163"/>
              <a:gd name="T32" fmla="*/ 99 w 1243"/>
              <a:gd name="T33" fmla="*/ 912 h 1163"/>
              <a:gd name="T34" fmla="*/ 125 w 1243"/>
              <a:gd name="T35" fmla="*/ 829 h 1163"/>
              <a:gd name="T36" fmla="*/ 168 w 1243"/>
              <a:gd name="T37" fmla="*/ 748 h 1163"/>
              <a:gd name="T38" fmla="*/ 181 w 1243"/>
              <a:gd name="T39" fmla="*/ 714 h 1163"/>
              <a:gd name="T40" fmla="*/ 92 w 1243"/>
              <a:gd name="T41" fmla="*/ 655 h 1163"/>
              <a:gd name="T42" fmla="*/ 58 w 1243"/>
              <a:gd name="T43" fmla="*/ 532 h 1163"/>
              <a:gd name="T44" fmla="*/ 12 w 1243"/>
              <a:gd name="T45" fmla="*/ 477 h 1163"/>
              <a:gd name="T46" fmla="*/ 70 w 1243"/>
              <a:gd name="T47" fmla="*/ 437 h 1163"/>
              <a:gd name="T48" fmla="*/ 112 w 1243"/>
              <a:gd name="T49" fmla="*/ 428 h 1163"/>
              <a:gd name="T50" fmla="*/ 153 w 1243"/>
              <a:gd name="T51" fmla="*/ 398 h 1163"/>
              <a:gd name="T52" fmla="*/ 199 w 1243"/>
              <a:gd name="T53" fmla="*/ 387 h 1163"/>
              <a:gd name="T54" fmla="*/ 252 w 1243"/>
              <a:gd name="T55" fmla="*/ 385 h 1163"/>
              <a:gd name="T56" fmla="*/ 313 w 1243"/>
              <a:gd name="T57" fmla="*/ 394 h 1163"/>
              <a:gd name="T58" fmla="*/ 386 w 1243"/>
              <a:gd name="T59" fmla="*/ 397 h 1163"/>
              <a:gd name="T60" fmla="*/ 481 w 1243"/>
              <a:gd name="T61" fmla="*/ 463 h 1163"/>
              <a:gd name="T62" fmla="*/ 442 w 1243"/>
              <a:gd name="T63" fmla="*/ 513 h 1163"/>
              <a:gd name="T64" fmla="*/ 574 w 1243"/>
              <a:gd name="T65" fmla="*/ 456 h 1163"/>
              <a:gd name="T66" fmla="*/ 636 w 1243"/>
              <a:gd name="T67" fmla="*/ 418 h 1163"/>
              <a:gd name="T68" fmla="*/ 626 w 1243"/>
              <a:gd name="T69" fmla="*/ 353 h 1163"/>
              <a:gd name="T70" fmla="*/ 588 w 1243"/>
              <a:gd name="T71" fmla="*/ 283 h 1163"/>
              <a:gd name="T72" fmla="*/ 530 w 1243"/>
              <a:gd name="T73" fmla="*/ 193 h 1163"/>
              <a:gd name="T74" fmla="*/ 553 w 1243"/>
              <a:gd name="T75" fmla="*/ 112 h 1163"/>
              <a:gd name="T76" fmla="*/ 543 w 1243"/>
              <a:gd name="T77" fmla="*/ 40 h 1163"/>
              <a:gd name="T78" fmla="*/ 685 w 1243"/>
              <a:gd name="T79" fmla="*/ 0 h 1163"/>
              <a:gd name="T80" fmla="*/ 790 w 1243"/>
              <a:gd name="T81" fmla="*/ 65 h 1163"/>
              <a:gd name="T82" fmla="*/ 860 w 1243"/>
              <a:gd name="T83" fmla="*/ 76 h 1163"/>
              <a:gd name="T84" fmla="*/ 911 w 1243"/>
              <a:gd name="T85" fmla="*/ 58 h 1163"/>
              <a:gd name="T86" fmla="*/ 1008 w 1243"/>
              <a:gd name="T87" fmla="*/ 110 h 1163"/>
              <a:gd name="T88" fmla="*/ 1056 w 1243"/>
              <a:gd name="T89" fmla="*/ 223 h 1163"/>
              <a:gd name="T90" fmla="*/ 1010 w 1243"/>
              <a:gd name="T91" fmla="*/ 268 h 1163"/>
              <a:gd name="T92" fmla="*/ 1003 w 1243"/>
              <a:gd name="T93" fmla="*/ 358 h 1163"/>
              <a:gd name="T94" fmla="*/ 1083 w 1243"/>
              <a:gd name="T95" fmla="*/ 399 h 1163"/>
              <a:gd name="T96" fmla="*/ 1129 w 1243"/>
              <a:gd name="T97" fmla="*/ 456 h 1163"/>
              <a:gd name="T98" fmla="*/ 1152 w 1243"/>
              <a:gd name="T99" fmla="*/ 481 h 1163"/>
              <a:gd name="T100" fmla="*/ 1108 w 1243"/>
              <a:gd name="T101" fmla="*/ 570 h 1163"/>
              <a:gd name="T102" fmla="*/ 1169 w 1243"/>
              <a:gd name="T103" fmla="*/ 706 h 1163"/>
              <a:gd name="T104" fmla="*/ 1213 w 1243"/>
              <a:gd name="T105" fmla="*/ 83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3" h="1163">
                <a:moveTo>
                  <a:pt x="1243" y="914"/>
                </a:moveTo>
                <a:cubicBezTo>
                  <a:pt x="1236" y="932"/>
                  <a:pt x="1236" y="932"/>
                  <a:pt x="1236" y="932"/>
                </a:cubicBezTo>
                <a:cubicBezTo>
                  <a:pt x="1216" y="941"/>
                  <a:pt x="1216" y="941"/>
                  <a:pt x="1216" y="941"/>
                </a:cubicBezTo>
                <a:cubicBezTo>
                  <a:pt x="1200" y="920"/>
                  <a:pt x="1200" y="920"/>
                  <a:pt x="1200" y="920"/>
                </a:cubicBezTo>
                <a:cubicBezTo>
                  <a:pt x="1186" y="925"/>
                  <a:pt x="1186" y="925"/>
                  <a:pt x="1186" y="925"/>
                </a:cubicBezTo>
                <a:cubicBezTo>
                  <a:pt x="1181" y="920"/>
                  <a:pt x="1181" y="920"/>
                  <a:pt x="1181" y="920"/>
                </a:cubicBezTo>
                <a:cubicBezTo>
                  <a:pt x="1184" y="908"/>
                  <a:pt x="1184" y="908"/>
                  <a:pt x="1184" y="908"/>
                </a:cubicBezTo>
                <a:cubicBezTo>
                  <a:pt x="1171" y="898"/>
                  <a:pt x="1171" y="898"/>
                  <a:pt x="1171" y="898"/>
                </a:cubicBezTo>
                <a:cubicBezTo>
                  <a:pt x="1143" y="903"/>
                  <a:pt x="1143" y="903"/>
                  <a:pt x="1143" y="903"/>
                </a:cubicBezTo>
                <a:cubicBezTo>
                  <a:pt x="1127" y="935"/>
                  <a:pt x="1127" y="935"/>
                  <a:pt x="1127" y="935"/>
                </a:cubicBezTo>
                <a:cubicBezTo>
                  <a:pt x="1113" y="915"/>
                  <a:pt x="1113" y="915"/>
                  <a:pt x="1113" y="915"/>
                </a:cubicBezTo>
                <a:cubicBezTo>
                  <a:pt x="1098" y="929"/>
                  <a:pt x="1098" y="929"/>
                  <a:pt x="1098" y="929"/>
                </a:cubicBezTo>
                <a:cubicBezTo>
                  <a:pt x="1099" y="950"/>
                  <a:pt x="1099" y="950"/>
                  <a:pt x="1099" y="950"/>
                </a:cubicBezTo>
                <a:cubicBezTo>
                  <a:pt x="1084" y="966"/>
                  <a:pt x="1084" y="966"/>
                  <a:pt x="1084" y="966"/>
                </a:cubicBezTo>
                <a:cubicBezTo>
                  <a:pt x="1090" y="1033"/>
                  <a:pt x="1090" y="1033"/>
                  <a:pt x="1090" y="1033"/>
                </a:cubicBezTo>
                <a:cubicBezTo>
                  <a:pt x="1090" y="1033"/>
                  <a:pt x="1074" y="1034"/>
                  <a:pt x="1073" y="1034"/>
                </a:cubicBezTo>
                <a:cubicBezTo>
                  <a:pt x="1072" y="1034"/>
                  <a:pt x="1058" y="1059"/>
                  <a:pt x="1058" y="1059"/>
                </a:cubicBezTo>
                <a:cubicBezTo>
                  <a:pt x="1038" y="1061"/>
                  <a:pt x="1038" y="1061"/>
                  <a:pt x="1038" y="1061"/>
                </a:cubicBezTo>
                <a:cubicBezTo>
                  <a:pt x="1030" y="1055"/>
                  <a:pt x="1030" y="1055"/>
                  <a:pt x="1030" y="1055"/>
                </a:cubicBezTo>
                <a:cubicBezTo>
                  <a:pt x="1028" y="1033"/>
                  <a:pt x="1028" y="1033"/>
                  <a:pt x="1028" y="1033"/>
                </a:cubicBezTo>
                <a:cubicBezTo>
                  <a:pt x="995" y="1039"/>
                  <a:pt x="995" y="1039"/>
                  <a:pt x="995" y="1039"/>
                </a:cubicBezTo>
                <a:cubicBezTo>
                  <a:pt x="967" y="1069"/>
                  <a:pt x="967" y="1069"/>
                  <a:pt x="967" y="1069"/>
                </a:cubicBezTo>
                <a:cubicBezTo>
                  <a:pt x="941" y="1072"/>
                  <a:pt x="941" y="1072"/>
                  <a:pt x="941" y="1072"/>
                </a:cubicBezTo>
                <a:cubicBezTo>
                  <a:pt x="925" y="1061"/>
                  <a:pt x="925" y="1061"/>
                  <a:pt x="925" y="1061"/>
                </a:cubicBezTo>
                <a:cubicBezTo>
                  <a:pt x="915" y="1088"/>
                  <a:pt x="915" y="1088"/>
                  <a:pt x="915" y="1088"/>
                </a:cubicBezTo>
                <a:cubicBezTo>
                  <a:pt x="915" y="1088"/>
                  <a:pt x="901" y="1088"/>
                  <a:pt x="901" y="1089"/>
                </a:cubicBezTo>
                <a:cubicBezTo>
                  <a:pt x="901" y="1089"/>
                  <a:pt x="880" y="1103"/>
                  <a:pt x="880" y="1103"/>
                </a:cubicBezTo>
                <a:cubicBezTo>
                  <a:pt x="883" y="1126"/>
                  <a:pt x="883" y="1126"/>
                  <a:pt x="883" y="1126"/>
                </a:cubicBezTo>
                <a:cubicBezTo>
                  <a:pt x="848" y="1151"/>
                  <a:pt x="848" y="1151"/>
                  <a:pt x="848" y="1151"/>
                </a:cubicBezTo>
                <a:cubicBezTo>
                  <a:pt x="848" y="1161"/>
                  <a:pt x="848" y="1161"/>
                  <a:pt x="848" y="1161"/>
                </a:cubicBezTo>
                <a:cubicBezTo>
                  <a:pt x="825" y="1163"/>
                  <a:pt x="825" y="1163"/>
                  <a:pt x="825" y="1163"/>
                </a:cubicBezTo>
                <a:cubicBezTo>
                  <a:pt x="810" y="1146"/>
                  <a:pt x="810" y="1146"/>
                  <a:pt x="810" y="1146"/>
                </a:cubicBezTo>
                <a:cubicBezTo>
                  <a:pt x="794" y="1147"/>
                  <a:pt x="794" y="1147"/>
                  <a:pt x="794" y="1147"/>
                </a:cubicBezTo>
                <a:cubicBezTo>
                  <a:pt x="791" y="1134"/>
                  <a:pt x="791" y="1134"/>
                  <a:pt x="791" y="1134"/>
                </a:cubicBezTo>
                <a:cubicBezTo>
                  <a:pt x="821" y="1102"/>
                  <a:pt x="821" y="1102"/>
                  <a:pt x="821" y="1102"/>
                </a:cubicBezTo>
                <a:cubicBezTo>
                  <a:pt x="819" y="1089"/>
                  <a:pt x="819" y="1089"/>
                  <a:pt x="819" y="1089"/>
                </a:cubicBezTo>
                <a:cubicBezTo>
                  <a:pt x="831" y="1078"/>
                  <a:pt x="831" y="1078"/>
                  <a:pt x="831" y="1078"/>
                </a:cubicBezTo>
                <a:cubicBezTo>
                  <a:pt x="825" y="1069"/>
                  <a:pt x="825" y="1069"/>
                  <a:pt x="825" y="1069"/>
                </a:cubicBezTo>
                <a:cubicBezTo>
                  <a:pt x="808" y="1069"/>
                  <a:pt x="808" y="1069"/>
                  <a:pt x="808" y="1069"/>
                </a:cubicBezTo>
                <a:cubicBezTo>
                  <a:pt x="808" y="1029"/>
                  <a:pt x="808" y="1029"/>
                  <a:pt x="808" y="1029"/>
                </a:cubicBezTo>
                <a:cubicBezTo>
                  <a:pt x="784" y="1031"/>
                  <a:pt x="784" y="1031"/>
                  <a:pt x="784" y="1031"/>
                </a:cubicBezTo>
                <a:cubicBezTo>
                  <a:pt x="785" y="999"/>
                  <a:pt x="785" y="999"/>
                  <a:pt x="785" y="999"/>
                </a:cubicBezTo>
                <a:cubicBezTo>
                  <a:pt x="772" y="985"/>
                  <a:pt x="772" y="985"/>
                  <a:pt x="772" y="985"/>
                </a:cubicBezTo>
                <a:cubicBezTo>
                  <a:pt x="746" y="1001"/>
                  <a:pt x="746" y="1001"/>
                  <a:pt x="746" y="1001"/>
                </a:cubicBezTo>
                <a:cubicBezTo>
                  <a:pt x="732" y="983"/>
                  <a:pt x="732" y="983"/>
                  <a:pt x="732" y="983"/>
                </a:cubicBezTo>
                <a:cubicBezTo>
                  <a:pt x="702" y="1013"/>
                  <a:pt x="702" y="1013"/>
                  <a:pt x="702" y="1013"/>
                </a:cubicBezTo>
                <a:cubicBezTo>
                  <a:pt x="681" y="1003"/>
                  <a:pt x="681" y="1003"/>
                  <a:pt x="681" y="1003"/>
                </a:cubicBezTo>
                <a:cubicBezTo>
                  <a:pt x="664" y="1026"/>
                  <a:pt x="664" y="1026"/>
                  <a:pt x="664" y="1026"/>
                </a:cubicBezTo>
                <a:cubicBezTo>
                  <a:pt x="650" y="1006"/>
                  <a:pt x="650" y="1006"/>
                  <a:pt x="650" y="1006"/>
                </a:cubicBezTo>
                <a:cubicBezTo>
                  <a:pt x="644" y="1003"/>
                  <a:pt x="644" y="1003"/>
                  <a:pt x="644" y="1003"/>
                </a:cubicBezTo>
                <a:cubicBezTo>
                  <a:pt x="629" y="1022"/>
                  <a:pt x="629" y="1022"/>
                  <a:pt x="629" y="1022"/>
                </a:cubicBezTo>
                <a:cubicBezTo>
                  <a:pt x="618" y="1011"/>
                  <a:pt x="618" y="1011"/>
                  <a:pt x="618" y="1011"/>
                </a:cubicBezTo>
                <a:cubicBezTo>
                  <a:pt x="598" y="1011"/>
                  <a:pt x="598" y="1011"/>
                  <a:pt x="598" y="1011"/>
                </a:cubicBezTo>
                <a:cubicBezTo>
                  <a:pt x="590" y="1015"/>
                  <a:pt x="590" y="1015"/>
                  <a:pt x="590" y="1015"/>
                </a:cubicBezTo>
                <a:cubicBezTo>
                  <a:pt x="582" y="1004"/>
                  <a:pt x="582" y="1004"/>
                  <a:pt x="582" y="1004"/>
                </a:cubicBezTo>
                <a:cubicBezTo>
                  <a:pt x="582" y="1004"/>
                  <a:pt x="563" y="1004"/>
                  <a:pt x="563" y="1004"/>
                </a:cubicBezTo>
                <a:cubicBezTo>
                  <a:pt x="562" y="1004"/>
                  <a:pt x="561" y="1026"/>
                  <a:pt x="561" y="1026"/>
                </a:cubicBezTo>
                <a:cubicBezTo>
                  <a:pt x="526" y="1035"/>
                  <a:pt x="526" y="1035"/>
                  <a:pt x="526" y="1035"/>
                </a:cubicBezTo>
                <a:cubicBezTo>
                  <a:pt x="513" y="1013"/>
                  <a:pt x="513" y="1013"/>
                  <a:pt x="513" y="1013"/>
                </a:cubicBezTo>
                <a:cubicBezTo>
                  <a:pt x="511" y="1019"/>
                  <a:pt x="511" y="1019"/>
                  <a:pt x="511" y="1019"/>
                </a:cubicBezTo>
                <a:cubicBezTo>
                  <a:pt x="506" y="1011"/>
                  <a:pt x="506" y="1011"/>
                  <a:pt x="506" y="1011"/>
                </a:cubicBezTo>
                <a:cubicBezTo>
                  <a:pt x="502" y="1037"/>
                  <a:pt x="502" y="1037"/>
                  <a:pt x="502" y="1037"/>
                </a:cubicBezTo>
                <a:cubicBezTo>
                  <a:pt x="461" y="1021"/>
                  <a:pt x="461" y="1021"/>
                  <a:pt x="461" y="1021"/>
                </a:cubicBezTo>
                <a:cubicBezTo>
                  <a:pt x="432" y="1027"/>
                  <a:pt x="432" y="1027"/>
                  <a:pt x="432" y="1027"/>
                </a:cubicBezTo>
                <a:cubicBezTo>
                  <a:pt x="428" y="1048"/>
                  <a:pt x="428" y="1048"/>
                  <a:pt x="428" y="1048"/>
                </a:cubicBezTo>
                <a:cubicBezTo>
                  <a:pt x="410" y="1046"/>
                  <a:pt x="410" y="1046"/>
                  <a:pt x="410" y="1046"/>
                </a:cubicBezTo>
                <a:cubicBezTo>
                  <a:pt x="399" y="1051"/>
                  <a:pt x="399" y="1051"/>
                  <a:pt x="399" y="1051"/>
                </a:cubicBezTo>
                <a:cubicBezTo>
                  <a:pt x="375" y="1037"/>
                  <a:pt x="375" y="1037"/>
                  <a:pt x="375" y="1037"/>
                </a:cubicBezTo>
                <a:cubicBezTo>
                  <a:pt x="309" y="1034"/>
                  <a:pt x="309" y="1034"/>
                  <a:pt x="309" y="1034"/>
                </a:cubicBezTo>
                <a:cubicBezTo>
                  <a:pt x="294" y="1049"/>
                  <a:pt x="294" y="1049"/>
                  <a:pt x="294" y="1049"/>
                </a:cubicBezTo>
                <a:cubicBezTo>
                  <a:pt x="274" y="1031"/>
                  <a:pt x="274" y="1031"/>
                  <a:pt x="274" y="1031"/>
                </a:cubicBezTo>
                <a:cubicBezTo>
                  <a:pt x="262" y="1029"/>
                  <a:pt x="262" y="1029"/>
                  <a:pt x="262" y="1029"/>
                </a:cubicBezTo>
                <a:cubicBezTo>
                  <a:pt x="253" y="1031"/>
                  <a:pt x="253" y="1031"/>
                  <a:pt x="253" y="1031"/>
                </a:cubicBezTo>
                <a:cubicBezTo>
                  <a:pt x="238" y="1002"/>
                  <a:pt x="238" y="1002"/>
                  <a:pt x="238" y="1002"/>
                </a:cubicBezTo>
                <a:cubicBezTo>
                  <a:pt x="224" y="999"/>
                  <a:pt x="224" y="999"/>
                  <a:pt x="224" y="999"/>
                </a:cubicBezTo>
                <a:cubicBezTo>
                  <a:pt x="215" y="1004"/>
                  <a:pt x="215" y="1004"/>
                  <a:pt x="215" y="1004"/>
                </a:cubicBezTo>
                <a:cubicBezTo>
                  <a:pt x="213" y="985"/>
                  <a:pt x="213" y="985"/>
                  <a:pt x="213" y="985"/>
                </a:cubicBezTo>
                <a:cubicBezTo>
                  <a:pt x="197" y="977"/>
                  <a:pt x="197" y="977"/>
                  <a:pt x="197" y="977"/>
                </a:cubicBezTo>
                <a:cubicBezTo>
                  <a:pt x="190" y="981"/>
                  <a:pt x="190" y="981"/>
                  <a:pt x="190" y="981"/>
                </a:cubicBezTo>
                <a:cubicBezTo>
                  <a:pt x="191" y="969"/>
                  <a:pt x="191" y="969"/>
                  <a:pt x="191" y="969"/>
                </a:cubicBezTo>
                <a:cubicBezTo>
                  <a:pt x="149" y="963"/>
                  <a:pt x="149" y="963"/>
                  <a:pt x="149" y="963"/>
                </a:cubicBezTo>
                <a:cubicBezTo>
                  <a:pt x="145" y="935"/>
                  <a:pt x="145" y="935"/>
                  <a:pt x="145" y="935"/>
                </a:cubicBezTo>
                <a:cubicBezTo>
                  <a:pt x="137" y="925"/>
                  <a:pt x="137" y="925"/>
                  <a:pt x="137" y="925"/>
                </a:cubicBezTo>
                <a:cubicBezTo>
                  <a:pt x="110" y="928"/>
                  <a:pt x="110" y="928"/>
                  <a:pt x="110" y="928"/>
                </a:cubicBezTo>
                <a:cubicBezTo>
                  <a:pt x="99" y="912"/>
                  <a:pt x="99" y="912"/>
                  <a:pt x="99" y="912"/>
                </a:cubicBezTo>
                <a:cubicBezTo>
                  <a:pt x="112" y="907"/>
                  <a:pt x="112" y="907"/>
                  <a:pt x="112" y="907"/>
                </a:cubicBezTo>
                <a:cubicBezTo>
                  <a:pt x="127" y="858"/>
                  <a:pt x="127" y="858"/>
                  <a:pt x="127" y="858"/>
                </a:cubicBezTo>
                <a:cubicBezTo>
                  <a:pt x="152" y="861"/>
                  <a:pt x="152" y="861"/>
                  <a:pt x="152" y="861"/>
                </a:cubicBezTo>
                <a:cubicBezTo>
                  <a:pt x="151" y="834"/>
                  <a:pt x="151" y="834"/>
                  <a:pt x="151" y="834"/>
                </a:cubicBezTo>
                <a:cubicBezTo>
                  <a:pt x="125" y="829"/>
                  <a:pt x="125" y="829"/>
                  <a:pt x="125" y="829"/>
                </a:cubicBezTo>
                <a:cubicBezTo>
                  <a:pt x="121" y="803"/>
                  <a:pt x="121" y="803"/>
                  <a:pt x="121" y="803"/>
                </a:cubicBezTo>
                <a:cubicBezTo>
                  <a:pt x="146" y="809"/>
                  <a:pt x="146" y="809"/>
                  <a:pt x="146" y="809"/>
                </a:cubicBezTo>
                <a:cubicBezTo>
                  <a:pt x="153" y="799"/>
                  <a:pt x="153" y="799"/>
                  <a:pt x="153" y="799"/>
                </a:cubicBezTo>
                <a:cubicBezTo>
                  <a:pt x="145" y="780"/>
                  <a:pt x="145" y="780"/>
                  <a:pt x="145" y="780"/>
                </a:cubicBezTo>
                <a:cubicBezTo>
                  <a:pt x="168" y="748"/>
                  <a:pt x="168" y="748"/>
                  <a:pt x="168" y="748"/>
                </a:cubicBezTo>
                <a:cubicBezTo>
                  <a:pt x="187" y="752"/>
                  <a:pt x="187" y="752"/>
                  <a:pt x="187" y="752"/>
                </a:cubicBezTo>
                <a:cubicBezTo>
                  <a:pt x="199" y="765"/>
                  <a:pt x="199" y="765"/>
                  <a:pt x="199" y="765"/>
                </a:cubicBezTo>
                <a:cubicBezTo>
                  <a:pt x="211" y="758"/>
                  <a:pt x="211" y="758"/>
                  <a:pt x="211" y="758"/>
                </a:cubicBezTo>
                <a:cubicBezTo>
                  <a:pt x="187" y="741"/>
                  <a:pt x="187" y="741"/>
                  <a:pt x="187" y="741"/>
                </a:cubicBezTo>
                <a:cubicBezTo>
                  <a:pt x="181" y="714"/>
                  <a:pt x="181" y="714"/>
                  <a:pt x="181" y="714"/>
                </a:cubicBezTo>
                <a:cubicBezTo>
                  <a:pt x="201" y="679"/>
                  <a:pt x="201" y="679"/>
                  <a:pt x="201" y="679"/>
                </a:cubicBezTo>
                <a:cubicBezTo>
                  <a:pt x="198" y="662"/>
                  <a:pt x="198" y="662"/>
                  <a:pt x="198" y="662"/>
                </a:cubicBezTo>
                <a:cubicBezTo>
                  <a:pt x="185" y="662"/>
                  <a:pt x="185" y="662"/>
                  <a:pt x="185" y="662"/>
                </a:cubicBezTo>
                <a:cubicBezTo>
                  <a:pt x="141" y="691"/>
                  <a:pt x="141" y="691"/>
                  <a:pt x="141" y="691"/>
                </a:cubicBezTo>
                <a:cubicBezTo>
                  <a:pt x="92" y="655"/>
                  <a:pt x="92" y="655"/>
                  <a:pt x="92" y="655"/>
                </a:cubicBezTo>
                <a:cubicBezTo>
                  <a:pt x="55" y="617"/>
                  <a:pt x="55" y="617"/>
                  <a:pt x="55" y="617"/>
                </a:cubicBezTo>
                <a:cubicBezTo>
                  <a:pt x="75" y="567"/>
                  <a:pt x="75" y="567"/>
                  <a:pt x="75" y="567"/>
                </a:cubicBezTo>
                <a:cubicBezTo>
                  <a:pt x="64" y="559"/>
                  <a:pt x="64" y="559"/>
                  <a:pt x="64" y="559"/>
                </a:cubicBezTo>
                <a:cubicBezTo>
                  <a:pt x="69" y="542"/>
                  <a:pt x="69" y="542"/>
                  <a:pt x="69" y="542"/>
                </a:cubicBezTo>
                <a:cubicBezTo>
                  <a:pt x="58" y="532"/>
                  <a:pt x="58" y="532"/>
                  <a:pt x="58" y="532"/>
                </a:cubicBezTo>
                <a:cubicBezTo>
                  <a:pt x="41" y="546"/>
                  <a:pt x="41" y="546"/>
                  <a:pt x="41" y="546"/>
                </a:cubicBezTo>
                <a:cubicBezTo>
                  <a:pt x="19" y="534"/>
                  <a:pt x="19" y="534"/>
                  <a:pt x="19" y="534"/>
                </a:cubicBezTo>
                <a:cubicBezTo>
                  <a:pt x="31" y="513"/>
                  <a:pt x="31" y="513"/>
                  <a:pt x="31" y="513"/>
                </a:cubicBezTo>
                <a:cubicBezTo>
                  <a:pt x="0" y="498"/>
                  <a:pt x="0" y="498"/>
                  <a:pt x="0" y="498"/>
                </a:cubicBezTo>
                <a:cubicBezTo>
                  <a:pt x="12" y="477"/>
                  <a:pt x="12" y="477"/>
                  <a:pt x="12" y="477"/>
                </a:cubicBezTo>
                <a:cubicBezTo>
                  <a:pt x="7" y="432"/>
                  <a:pt x="7" y="432"/>
                  <a:pt x="7" y="432"/>
                </a:cubicBezTo>
                <a:cubicBezTo>
                  <a:pt x="21" y="424"/>
                  <a:pt x="21" y="424"/>
                  <a:pt x="21" y="424"/>
                </a:cubicBezTo>
                <a:cubicBezTo>
                  <a:pt x="36" y="435"/>
                  <a:pt x="36" y="435"/>
                  <a:pt x="36" y="435"/>
                </a:cubicBezTo>
                <a:cubicBezTo>
                  <a:pt x="54" y="422"/>
                  <a:pt x="54" y="422"/>
                  <a:pt x="54" y="422"/>
                </a:cubicBezTo>
                <a:cubicBezTo>
                  <a:pt x="70" y="437"/>
                  <a:pt x="70" y="437"/>
                  <a:pt x="70" y="437"/>
                </a:cubicBezTo>
                <a:cubicBezTo>
                  <a:pt x="95" y="414"/>
                  <a:pt x="95" y="414"/>
                  <a:pt x="95" y="414"/>
                </a:cubicBezTo>
                <a:cubicBezTo>
                  <a:pt x="104" y="405"/>
                  <a:pt x="104" y="405"/>
                  <a:pt x="104" y="405"/>
                </a:cubicBezTo>
                <a:cubicBezTo>
                  <a:pt x="105" y="414"/>
                  <a:pt x="105" y="414"/>
                  <a:pt x="105" y="414"/>
                </a:cubicBezTo>
                <a:cubicBezTo>
                  <a:pt x="110" y="416"/>
                  <a:pt x="110" y="416"/>
                  <a:pt x="110" y="416"/>
                </a:cubicBezTo>
                <a:cubicBezTo>
                  <a:pt x="112" y="428"/>
                  <a:pt x="112" y="428"/>
                  <a:pt x="112" y="428"/>
                </a:cubicBezTo>
                <a:cubicBezTo>
                  <a:pt x="133" y="421"/>
                  <a:pt x="133" y="421"/>
                  <a:pt x="133" y="421"/>
                </a:cubicBezTo>
                <a:cubicBezTo>
                  <a:pt x="138" y="410"/>
                  <a:pt x="138" y="410"/>
                  <a:pt x="138" y="410"/>
                </a:cubicBezTo>
                <a:cubicBezTo>
                  <a:pt x="138" y="402"/>
                  <a:pt x="138" y="402"/>
                  <a:pt x="138" y="402"/>
                </a:cubicBezTo>
                <a:cubicBezTo>
                  <a:pt x="145" y="398"/>
                  <a:pt x="145" y="398"/>
                  <a:pt x="145" y="398"/>
                </a:cubicBezTo>
                <a:cubicBezTo>
                  <a:pt x="153" y="398"/>
                  <a:pt x="153" y="398"/>
                  <a:pt x="153" y="398"/>
                </a:cubicBezTo>
                <a:cubicBezTo>
                  <a:pt x="165" y="392"/>
                  <a:pt x="165" y="392"/>
                  <a:pt x="165" y="392"/>
                </a:cubicBezTo>
                <a:cubicBezTo>
                  <a:pt x="167" y="373"/>
                  <a:pt x="167" y="373"/>
                  <a:pt x="167" y="373"/>
                </a:cubicBezTo>
                <a:cubicBezTo>
                  <a:pt x="197" y="370"/>
                  <a:pt x="197" y="370"/>
                  <a:pt x="197" y="370"/>
                </a:cubicBezTo>
                <a:cubicBezTo>
                  <a:pt x="201" y="381"/>
                  <a:pt x="201" y="381"/>
                  <a:pt x="201" y="381"/>
                </a:cubicBezTo>
                <a:cubicBezTo>
                  <a:pt x="199" y="387"/>
                  <a:pt x="199" y="387"/>
                  <a:pt x="199" y="387"/>
                </a:cubicBezTo>
                <a:cubicBezTo>
                  <a:pt x="202" y="396"/>
                  <a:pt x="202" y="396"/>
                  <a:pt x="202" y="396"/>
                </a:cubicBezTo>
                <a:cubicBezTo>
                  <a:pt x="224" y="396"/>
                  <a:pt x="224" y="396"/>
                  <a:pt x="224" y="396"/>
                </a:cubicBezTo>
                <a:cubicBezTo>
                  <a:pt x="239" y="396"/>
                  <a:pt x="239" y="396"/>
                  <a:pt x="239" y="396"/>
                </a:cubicBezTo>
                <a:cubicBezTo>
                  <a:pt x="244" y="403"/>
                  <a:pt x="244" y="403"/>
                  <a:pt x="244" y="403"/>
                </a:cubicBezTo>
                <a:cubicBezTo>
                  <a:pt x="252" y="385"/>
                  <a:pt x="252" y="385"/>
                  <a:pt x="252" y="385"/>
                </a:cubicBezTo>
                <a:cubicBezTo>
                  <a:pt x="271" y="387"/>
                  <a:pt x="271" y="387"/>
                  <a:pt x="271" y="387"/>
                </a:cubicBezTo>
                <a:cubicBezTo>
                  <a:pt x="291" y="363"/>
                  <a:pt x="291" y="363"/>
                  <a:pt x="291" y="363"/>
                </a:cubicBezTo>
                <a:cubicBezTo>
                  <a:pt x="296" y="381"/>
                  <a:pt x="296" y="381"/>
                  <a:pt x="296" y="381"/>
                </a:cubicBezTo>
                <a:cubicBezTo>
                  <a:pt x="301" y="390"/>
                  <a:pt x="301" y="390"/>
                  <a:pt x="301" y="390"/>
                </a:cubicBezTo>
                <a:cubicBezTo>
                  <a:pt x="313" y="394"/>
                  <a:pt x="313" y="394"/>
                  <a:pt x="313" y="394"/>
                </a:cubicBezTo>
                <a:cubicBezTo>
                  <a:pt x="313" y="385"/>
                  <a:pt x="313" y="385"/>
                  <a:pt x="313" y="385"/>
                </a:cubicBezTo>
                <a:cubicBezTo>
                  <a:pt x="335" y="369"/>
                  <a:pt x="335" y="369"/>
                  <a:pt x="335" y="369"/>
                </a:cubicBezTo>
                <a:cubicBezTo>
                  <a:pt x="346" y="383"/>
                  <a:pt x="346" y="383"/>
                  <a:pt x="346" y="383"/>
                </a:cubicBezTo>
                <a:cubicBezTo>
                  <a:pt x="367" y="379"/>
                  <a:pt x="367" y="379"/>
                  <a:pt x="367" y="379"/>
                </a:cubicBezTo>
                <a:cubicBezTo>
                  <a:pt x="386" y="397"/>
                  <a:pt x="386" y="397"/>
                  <a:pt x="386" y="397"/>
                </a:cubicBezTo>
                <a:cubicBezTo>
                  <a:pt x="441" y="397"/>
                  <a:pt x="441" y="397"/>
                  <a:pt x="441" y="397"/>
                </a:cubicBezTo>
                <a:cubicBezTo>
                  <a:pt x="450" y="410"/>
                  <a:pt x="450" y="410"/>
                  <a:pt x="450" y="410"/>
                </a:cubicBezTo>
                <a:cubicBezTo>
                  <a:pt x="475" y="413"/>
                  <a:pt x="475" y="413"/>
                  <a:pt x="475" y="413"/>
                </a:cubicBezTo>
                <a:cubicBezTo>
                  <a:pt x="500" y="432"/>
                  <a:pt x="500" y="432"/>
                  <a:pt x="500" y="432"/>
                </a:cubicBezTo>
                <a:cubicBezTo>
                  <a:pt x="481" y="463"/>
                  <a:pt x="481" y="463"/>
                  <a:pt x="481" y="463"/>
                </a:cubicBezTo>
                <a:cubicBezTo>
                  <a:pt x="468" y="466"/>
                  <a:pt x="468" y="466"/>
                  <a:pt x="468" y="466"/>
                </a:cubicBezTo>
                <a:cubicBezTo>
                  <a:pt x="466" y="481"/>
                  <a:pt x="466" y="481"/>
                  <a:pt x="466" y="481"/>
                </a:cubicBezTo>
                <a:cubicBezTo>
                  <a:pt x="444" y="481"/>
                  <a:pt x="444" y="481"/>
                  <a:pt x="444" y="481"/>
                </a:cubicBezTo>
                <a:cubicBezTo>
                  <a:pt x="424" y="495"/>
                  <a:pt x="424" y="495"/>
                  <a:pt x="424" y="495"/>
                </a:cubicBezTo>
                <a:cubicBezTo>
                  <a:pt x="442" y="513"/>
                  <a:pt x="442" y="513"/>
                  <a:pt x="442" y="513"/>
                </a:cubicBezTo>
                <a:cubicBezTo>
                  <a:pt x="476" y="484"/>
                  <a:pt x="476" y="484"/>
                  <a:pt x="476" y="484"/>
                </a:cubicBezTo>
                <a:cubicBezTo>
                  <a:pt x="506" y="477"/>
                  <a:pt x="506" y="477"/>
                  <a:pt x="506" y="477"/>
                </a:cubicBezTo>
                <a:cubicBezTo>
                  <a:pt x="540" y="481"/>
                  <a:pt x="540" y="481"/>
                  <a:pt x="540" y="481"/>
                </a:cubicBezTo>
                <a:cubicBezTo>
                  <a:pt x="568" y="478"/>
                  <a:pt x="568" y="478"/>
                  <a:pt x="568" y="478"/>
                </a:cubicBezTo>
                <a:cubicBezTo>
                  <a:pt x="574" y="456"/>
                  <a:pt x="574" y="456"/>
                  <a:pt x="574" y="456"/>
                </a:cubicBezTo>
                <a:cubicBezTo>
                  <a:pt x="595" y="454"/>
                  <a:pt x="595" y="454"/>
                  <a:pt x="595" y="454"/>
                </a:cubicBezTo>
                <a:cubicBezTo>
                  <a:pt x="614" y="438"/>
                  <a:pt x="614" y="438"/>
                  <a:pt x="614" y="438"/>
                </a:cubicBezTo>
                <a:cubicBezTo>
                  <a:pt x="633" y="451"/>
                  <a:pt x="633" y="451"/>
                  <a:pt x="633" y="451"/>
                </a:cubicBezTo>
                <a:cubicBezTo>
                  <a:pt x="652" y="438"/>
                  <a:pt x="652" y="438"/>
                  <a:pt x="652" y="438"/>
                </a:cubicBezTo>
                <a:cubicBezTo>
                  <a:pt x="636" y="418"/>
                  <a:pt x="636" y="418"/>
                  <a:pt x="636" y="418"/>
                </a:cubicBezTo>
                <a:cubicBezTo>
                  <a:pt x="641" y="382"/>
                  <a:pt x="641" y="382"/>
                  <a:pt x="641" y="382"/>
                </a:cubicBezTo>
                <a:cubicBezTo>
                  <a:pt x="630" y="371"/>
                  <a:pt x="630" y="371"/>
                  <a:pt x="630" y="371"/>
                </a:cubicBezTo>
                <a:cubicBezTo>
                  <a:pt x="609" y="385"/>
                  <a:pt x="609" y="385"/>
                  <a:pt x="609" y="385"/>
                </a:cubicBezTo>
                <a:cubicBezTo>
                  <a:pt x="604" y="367"/>
                  <a:pt x="604" y="367"/>
                  <a:pt x="604" y="367"/>
                </a:cubicBezTo>
                <a:cubicBezTo>
                  <a:pt x="626" y="353"/>
                  <a:pt x="626" y="353"/>
                  <a:pt x="626" y="353"/>
                </a:cubicBezTo>
                <a:cubicBezTo>
                  <a:pt x="630" y="332"/>
                  <a:pt x="630" y="332"/>
                  <a:pt x="630" y="332"/>
                </a:cubicBezTo>
                <a:cubicBezTo>
                  <a:pt x="603" y="298"/>
                  <a:pt x="603" y="298"/>
                  <a:pt x="603" y="298"/>
                </a:cubicBezTo>
                <a:cubicBezTo>
                  <a:pt x="599" y="280"/>
                  <a:pt x="599" y="280"/>
                  <a:pt x="599" y="280"/>
                </a:cubicBezTo>
                <a:cubicBezTo>
                  <a:pt x="590" y="280"/>
                  <a:pt x="590" y="280"/>
                  <a:pt x="590" y="280"/>
                </a:cubicBezTo>
                <a:cubicBezTo>
                  <a:pt x="588" y="283"/>
                  <a:pt x="588" y="283"/>
                  <a:pt x="588" y="283"/>
                </a:cubicBezTo>
                <a:cubicBezTo>
                  <a:pt x="568" y="261"/>
                  <a:pt x="568" y="261"/>
                  <a:pt x="568" y="261"/>
                </a:cubicBezTo>
                <a:cubicBezTo>
                  <a:pt x="569" y="243"/>
                  <a:pt x="569" y="243"/>
                  <a:pt x="569" y="243"/>
                </a:cubicBezTo>
                <a:cubicBezTo>
                  <a:pt x="544" y="215"/>
                  <a:pt x="544" y="215"/>
                  <a:pt x="544" y="215"/>
                </a:cubicBezTo>
                <a:cubicBezTo>
                  <a:pt x="539" y="197"/>
                  <a:pt x="539" y="197"/>
                  <a:pt x="539" y="197"/>
                </a:cubicBezTo>
                <a:cubicBezTo>
                  <a:pt x="530" y="193"/>
                  <a:pt x="530" y="193"/>
                  <a:pt x="530" y="193"/>
                </a:cubicBezTo>
                <a:cubicBezTo>
                  <a:pt x="529" y="175"/>
                  <a:pt x="529" y="175"/>
                  <a:pt x="529" y="175"/>
                </a:cubicBezTo>
                <a:cubicBezTo>
                  <a:pt x="536" y="169"/>
                  <a:pt x="536" y="169"/>
                  <a:pt x="536" y="169"/>
                </a:cubicBezTo>
                <a:cubicBezTo>
                  <a:pt x="537" y="150"/>
                  <a:pt x="537" y="150"/>
                  <a:pt x="537" y="150"/>
                </a:cubicBezTo>
                <a:cubicBezTo>
                  <a:pt x="546" y="140"/>
                  <a:pt x="546" y="140"/>
                  <a:pt x="546" y="140"/>
                </a:cubicBezTo>
                <a:cubicBezTo>
                  <a:pt x="553" y="112"/>
                  <a:pt x="553" y="112"/>
                  <a:pt x="553" y="112"/>
                </a:cubicBezTo>
                <a:cubicBezTo>
                  <a:pt x="553" y="112"/>
                  <a:pt x="543" y="102"/>
                  <a:pt x="543" y="101"/>
                </a:cubicBezTo>
                <a:cubicBezTo>
                  <a:pt x="543" y="100"/>
                  <a:pt x="544" y="82"/>
                  <a:pt x="544" y="82"/>
                </a:cubicBezTo>
                <a:cubicBezTo>
                  <a:pt x="532" y="85"/>
                  <a:pt x="532" y="85"/>
                  <a:pt x="532" y="85"/>
                </a:cubicBezTo>
                <a:cubicBezTo>
                  <a:pt x="521" y="67"/>
                  <a:pt x="521" y="67"/>
                  <a:pt x="521" y="67"/>
                </a:cubicBezTo>
                <a:cubicBezTo>
                  <a:pt x="543" y="40"/>
                  <a:pt x="543" y="40"/>
                  <a:pt x="543" y="40"/>
                </a:cubicBezTo>
                <a:cubicBezTo>
                  <a:pt x="587" y="25"/>
                  <a:pt x="587" y="25"/>
                  <a:pt x="587" y="25"/>
                </a:cubicBezTo>
                <a:cubicBezTo>
                  <a:pt x="609" y="3"/>
                  <a:pt x="609" y="3"/>
                  <a:pt x="609" y="3"/>
                </a:cubicBezTo>
                <a:cubicBezTo>
                  <a:pt x="634" y="22"/>
                  <a:pt x="634" y="22"/>
                  <a:pt x="634" y="22"/>
                </a:cubicBezTo>
                <a:cubicBezTo>
                  <a:pt x="667" y="19"/>
                  <a:pt x="667" y="19"/>
                  <a:pt x="667" y="19"/>
                </a:cubicBezTo>
                <a:cubicBezTo>
                  <a:pt x="685" y="0"/>
                  <a:pt x="685" y="0"/>
                  <a:pt x="685" y="0"/>
                </a:cubicBezTo>
                <a:cubicBezTo>
                  <a:pt x="706" y="30"/>
                  <a:pt x="706" y="30"/>
                  <a:pt x="706" y="30"/>
                </a:cubicBezTo>
                <a:cubicBezTo>
                  <a:pt x="743" y="22"/>
                  <a:pt x="743" y="22"/>
                  <a:pt x="743" y="22"/>
                </a:cubicBezTo>
                <a:cubicBezTo>
                  <a:pt x="780" y="47"/>
                  <a:pt x="780" y="47"/>
                  <a:pt x="780" y="47"/>
                </a:cubicBezTo>
                <a:cubicBezTo>
                  <a:pt x="775" y="65"/>
                  <a:pt x="775" y="65"/>
                  <a:pt x="775" y="65"/>
                </a:cubicBezTo>
                <a:cubicBezTo>
                  <a:pt x="790" y="65"/>
                  <a:pt x="790" y="65"/>
                  <a:pt x="790" y="65"/>
                </a:cubicBezTo>
                <a:cubicBezTo>
                  <a:pt x="809" y="90"/>
                  <a:pt x="809" y="90"/>
                  <a:pt x="809" y="90"/>
                </a:cubicBezTo>
                <a:cubicBezTo>
                  <a:pt x="830" y="81"/>
                  <a:pt x="830" y="81"/>
                  <a:pt x="830" y="81"/>
                </a:cubicBezTo>
                <a:cubicBezTo>
                  <a:pt x="835" y="93"/>
                  <a:pt x="835" y="93"/>
                  <a:pt x="835" y="93"/>
                </a:cubicBezTo>
                <a:cubicBezTo>
                  <a:pt x="856" y="88"/>
                  <a:pt x="856" y="88"/>
                  <a:pt x="856" y="88"/>
                </a:cubicBezTo>
                <a:cubicBezTo>
                  <a:pt x="860" y="76"/>
                  <a:pt x="860" y="76"/>
                  <a:pt x="860" y="76"/>
                </a:cubicBezTo>
                <a:cubicBezTo>
                  <a:pt x="877" y="85"/>
                  <a:pt x="877" y="85"/>
                  <a:pt x="877" y="85"/>
                </a:cubicBezTo>
                <a:cubicBezTo>
                  <a:pt x="890" y="70"/>
                  <a:pt x="890" y="70"/>
                  <a:pt x="890" y="70"/>
                </a:cubicBezTo>
                <a:cubicBezTo>
                  <a:pt x="907" y="86"/>
                  <a:pt x="907" y="86"/>
                  <a:pt x="907" y="86"/>
                </a:cubicBezTo>
                <a:cubicBezTo>
                  <a:pt x="913" y="83"/>
                  <a:pt x="913" y="83"/>
                  <a:pt x="913" y="83"/>
                </a:cubicBezTo>
                <a:cubicBezTo>
                  <a:pt x="911" y="58"/>
                  <a:pt x="911" y="58"/>
                  <a:pt x="911" y="58"/>
                </a:cubicBezTo>
                <a:cubicBezTo>
                  <a:pt x="939" y="53"/>
                  <a:pt x="939" y="53"/>
                  <a:pt x="939" y="53"/>
                </a:cubicBezTo>
                <a:cubicBezTo>
                  <a:pt x="949" y="66"/>
                  <a:pt x="949" y="66"/>
                  <a:pt x="949" y="66"/>
                </a:cubicBezTo>
                <a:cubicBezTo>
                  <a:pt x="960" y="64"/>
                  <a:pt x="960" y="64"/>
                  <a:pt x="960" y="64"/>
                </a:cubicBezTo>
                <a:cubicBezTo>
                  <a:pt x="987" y="80"/>
                  <a:pt x="987" y="80"/>
                  <a:pt x="987" y="80"/>
                </a:cubicBezTo>
                <a:cubicBezTo>
                  <a:pt x="1008" y="110"/>
                  <a:pt x="1008" y="110"/>
                  <a:pt x="1008" y="110"/>
                </a:cubicBezTo>
                <a:cubicBezTo>
                  <a:pt x="1037" y="127"/>
                  <a:pt x="1037" y="127"/>
                  <a:pt x="1037" y="127"/>
                </a:cubicBezTo>
                <a:cubicBezTo>
                  <a:pt x="1035" y="156"/>
                  <a:pt x="1035" y="156"/>
                  <a:pt x="1035" y="156"/>
                </a:cubicBezTo>
                <a:cubicBezTo>
                  <a:pt x="1054" y="181"/>
                  <a:pt x="1054" y="181"/>
                  <a:pt x="1054" y="181"/>
                </a:cubicBezTo>
                <a:cubicBezTo>
                  <a:pt x="1047" y="201"/>
                  <a:pt x="1047" y="201"/>
                  <a:pt x="1047" y="201"/>
                </a:cubicBezTo>
                <a:cubicBezTo>
                  <a:pt x="1056" y="223"/>
                  <a:pt x="1056" y="223"/>
                  <a:pt x="1056" y="223"/>
                </a:cubicBezTo>
                <a:cubicBezTo>
                  <a:pt x="1049" y="237"/>
                  <a:pt x="1049" y="237"/>
                  <a:pt x="1049" y="237"/>
                </a:cubicBezTo>
                <a:cubicBezTo>
                  <a:pt x="1050" y="251"/>
                  <a:pt x="1050" y="251"/>
                  <a:pt x="1050" y="251"/>
                </a:cubicBezTo>
                <a:cubicBezTo>
                  <a:pt x="1036" y="263"/>
                  <a:pt x="1036" y="263"/>
                  <a:pt x="1036" y="263"/>
                </a:cubicBezTo>
                <a:cubicBezTo>
                  <a:pt x="1014" y="253"/>
                  <a:pt x="1014" y="253"/>
                  <a:pt x="1014" y="253"/>
                </a:cubicBezTo>
                <a:cubicBezTo>
                  <a:pt x="1010" y="268"/>
                  <a:pt x="1010" y="268"/>
                  <a:pt x="1010" y="268"/>
                </a:cubicBezTo>
                <a:cubicBezTo>
                  <a:pt x="1013" y="289"/>
                  <a:pt x="1013" y="289"/>
                  <a:pt x="1013" y="289"/>
                </a:cubicBezTo>
                <a:cubicBezTo>
                  <a:pt x="997" y="298"/>
                  <a:pt x="997" y="298"/>
                  <a:pt x="997" y="298"/>
                </a:cubicBezTo>
                <a:cubicBezTo>
                  <a:pt x="984" y="320"/>
                  <a:pt x="984" y="320"/>
                  <a:pt x="984" y="320"/>
                </a:cubicBezTo>
                <a:cubicBezTo>
                  <a:pt x="1010" y="344"/>
                  <a:pt x="1010" y="344"/>
                  <a:pt x="1010" y="344"/>
                </a:cubicBezTo>
                <a:cubicBezTo>
                  <a:pt x="1003" y="358"/>
                  <a:pt x="1003" y="358"/>
                  <a:pt x="1003" y="358"/>
                </a:cubicBezTo>
                <a:cubicBezTo>
                  <a:pt x="1007" y="360"/>
                  <a:pt x="1007" y="360"/>
                  <a:pt x="1007" y="360"/>
                </a:cubicBezTo>
                <a:cubicBezTo>
                  <a:pt x="1021" y="356"/>
                  <a:pt x="1021" y="356"/>
                  <a:pt x="1021" y="356"/>
                </a:cubicBezTo>
                <a:cubicBezTo>
                  <a:pt x="1054" y="396"/>
                  <a:pt x="1054" y="396"/>
                  <a:pt x="1054" y="396"/>
                </a:cubicBezTo>
                <a:cubicBezTo>
                  <a:pt x="1065" y="388"/>
                  <a:pt x="1065" y="388"/>
                  <a:pt x="1065" y="388"/>
                </a:cubicBezTo>
                <a:cubicBezTo>
                  <a:pt x="1083" y="399"/>
                  <a:pt x="1083" y="399"/>
                  <a:pt x="1083" y="399"/>
                </a:cubicBezTo>
                <a:cubicBezTo>
                  <a:pt x="1085" y="412"/>
                  <a:pt x="1085" y="412"/>
                  <a:pt x="1085" y="412"/>
                </a:cubicBezTo>
                <a:cubicBezTo>
                  <a:pt x="1085" y="414"/>
                  <a:pt x="1085" y="414"/>
                  <a:pt x="1085" y="414"/>
                </a:cubicBezTo>
                <a:cubicBezTo>
                  <a:pt x="1085" y="414"/>
                  <a:pt x="1088" y="431"/>
                  <a:pt x="1089" y="434"/>
                </a:cubicBezTo>
                <a:cubicBezTo>
                  <a:pt x="1089" y="437"/>
                  <a:pt x="1107" y="458"/>
                  <a:pt x="1107" y="458"/>
                </a:cubicBezTo>
                <a:cubicBezTo>
                  <a:pt x="1108" y="458"/>
                  <a:pt x="1129" y="456"/>
                  <a:pt x="1129" y="456"/>
                </a:cubicBezTo>
                <a:cubicBezTo>
                  <a:pt x="1138" y="463"/>
                  <a:pt x="1138" y="463"/>
                  <a:pt x="1138" y="463"/>
                </a:cubicBezTo>
                <a:cubicBezTo>
                  <a:pt x="1160" y="459"/>
                  <a:pt x="1160" y="459"/>
                  <a:pt x="1160" y="459"/>
                </a:cubicBezTo>
                <a:cubicBezTo>
                  <a:pt x="1168" y="466"/>
                  <a:pt x="1168" y="466"/>
                  <a:pt x="1168" y="466"/>
                </a:cubicBezTo>
                <a:cubicBezTo>
                  <a:pt x="1165" y="474"/>
                  <a:pt x="1165" y="474"/>
                  <a:pt x="1165" y="474"/>
                </a:cubicBezTo>
                <a:cubicBezTo>
                  <a:pt x="1152" y="481"/>
                  <a:pt x="1152" y="481"/>
                  <a:pt x="1152" y="481"/>
                </a:cubicBezTo>
                <a:cubicBezTo>
                  <a:pt x="1155" y="523"/>
                  <a:pt x="1155" y="523"/>
                  <a:pt x="1155" y="523"/>
                </a:cubicBezTo>
                <a:cubicBezTo>
                  <a:pt x="1131" y="550"/>
                  <a:pt x="1131" y="550"/>
                  <a:pt x="1131" y="550"/>
                </a:cubicBezTo>
                <a:cubicBezTo>
                  <a:pt x="1136" y="572"/>
                  <a:pt x="1136" y="572"/>
                  <a:pt x="1136" y="572"/>
                </a:cubicBezTo>
                <a:cubicBezTo>
                  <a:pt x="1122" y="580"/>
                  <a:pt x="1122" y="580"/>
                  <a:pt x="1122" y="580"/>
                </a:cubicBezTo>
                <a:cubicBezTo>
                  <a:pt x="1108" y="570"/>
                  <a:pt x="1108" y="570"/>
                  <a:pt x="1108" y="570"/>
                </a:cubicBezTo>
                <a:cubicBezTo>
                  <a:pt x="1075" y="617"/>
                  <a:pt x="1075" y="617"/>
                  <a:pt x="1075" y="617"/>
                </a:cubicBezTo>
                <a:cubicBezTo>
                  <a:pt x="1068" y="656"/>
                  <a:pt x="1068" y="656"/>
                  <a:pt x="1068" y="656"/>
                </a:cubicBezTo>
                <a:cubicBezTo>
                  <a:pt x="1117" y="691"/>
                  <a:pt x="1117" y="691"/>
                  <a:pt x="1117" y="691"/>
                </a:cubicBezTo>
                <a:cubicBezTo>
                  <a:pt x="1158" y="696"/>
                  <a:pt x="1158" y="696"/>
                  <a:pt x="1158" y="696"/>
                </a:cubicBezTo>
                <a:cubicBezTo>
                  <a:pt x="1169" y="706"/>
                  <a:pt x="1169" y="706"/>
                  <a:pt x="1169" y="706"/>
                </a:cubicBezTo>
                <a:cubicBezTo>
                  <a:pt x="1167" y="746"/>
                  <a:pt x="1167" y="746"/>
                  <a:pt x="1167" y="746"/>
                </a:cubicBezTo>
                <a:cubicBezTo>
                  <a:pt x="1143" y="773"/>
                  <a:pt x="1143" y="773"/>
                  <a:pt x="1143" y="773"/>
                </a:cubicBezTo>
                <a:cubicBezTo>
                  <a:pt x="1140" y="801"/>
                  <a:pt x="1140" y="801"/>
                  <a:pt x="1140" y="801"/>
                </a:cubicBezTo>
                <a:cubicBezTo>
                  <a:pt x="1186" y="836"/>
                  <a:pt x="1186" y="836"/>
                  <a:pt x="1186" y="836"/>
                </a:cubicBezTo>
                <a:cubicBezTo>
                  <a:pt x="1213" y="837"/>
                  <a:pt x="1213" y="837"/>
                  <a:pt x="1213" y="837"/>
                </a:cubicBezTo>
                <a:cubicBezTo>
                  <a:pt x="1228" y="830"/>
                  <a:pt x="1228" y="830"/>
                  <a:pt x="1228" y="830"/>
                </a:cubicBezTo>
                <a:cubicBezTo>
                  <a:pt x="1238" y="874"/>
                  <a:pt x="1238" y="874"/>
                  <a:pt x="1238" y="874"/>
                </a:cubicBezTo>
                <a:cubicBezTo>
                  <a:pt x="1233" y="894"/>
                  <a:pt x="1233" y="894"/>
                  <a:pt x="1233" y="894"/>
                </a:cubicBezTo>
                <a:lnTo>
                  <a:pt x="1243" y="914"/>
                </a:lnTo>
                <a:close/>
              </a:path>
            </a:pathLst>
          </a:custGeom>
          <a:solidFill>
            <a:schemeClr val="accent5"/>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17681575" y="5073650"/>
            <a:ext cx="1176337" cy="768350"/>
          </a:xfrm>
          <a:custGeom>
            <a:avLst/>
            <a:gdLst>
              <a:gd name="T0" fmla="*/ 372 w 372"/>
              <a:gd name="T1" fmla="*/ 178 h 243"/>
              <a:gd name="T2" fmla="*/ 312 w 372"/>
              <a:gd name="T3" fmla="*/ 199 h 243"/>
              <a:gd name="T4" fmla="*/ 321 w 372"/>
              <a:gd name="T5" fmla="*/ 243 h 243"/>
              <a:gd name="T6" fmla="*/ 261 w 372"/>
              <a:gd name="T7" fmla="*/ 234 h 243"/>
              <a:gd name="T8" fmla="*/ 253 w 372"/>
              <a:gd name="T9" fmla="*/ 206 h 243"/>
              <a:gd name="T10" fmla="*/ 250 w 372"/>
              <a:gd name="T11" fmla="*/ 176 h 243"/>
              <a:gd name="T12" fmla="*/ 209 w 372"/>
              <a:gd name="T13" fmla="*/ 172 h 243"/>
              <a:gd name="T14" fmla="*/ 157 w 372"/>
              <a:gd name="T15" fmla="*/ 181 h 243"/>
              <a:gd name="T16" fmla="*/ 137 w 372"/>
              <a:gd name="T17" fmla="*/ 223 h 243"/>
              <a:gd name="T18" fmla="*/ 99 w 372"/>
              <a:gd name="T19" fmla="*/ 214 h 243"/>
              <a:gd name="T20" fmla="*/ 103 w 372"/>
              <a:gd name="T21" fmla="*/ 173 h 243"/>
              <a:gd name="T22" fmla="*/ 88 w 372"/>
              <a:gd name="T23" fmla="*/ 202 h 243"/>
              <a:gd name="T24" fmla="*/ 50 w 372"/>
              <a:gd name="T25" fmla="*/ 210 h 243"/>
              <a:gd name="T26" fmla="*/ 53 w 372"/>
              <a:gd name="T27" fmla="*/ 190 h 243"/>
              <a:gd name="T28" fmla="*/ 5 w 372"/>
              <a:gd name="T29" fmla="*/ 158 h 243"/>
              <a:gd name="T30" fmla="*/ 3 w 372"/>
              <a:gd name="T31" fmla="*/ 106 h 243"/>
              <a:gd name="T32" fmla="*/ 18 w 372"/>
              <a:gd name="T33" fmla="*/ 69 h 243"/>
              <a:gd name="T34" fmla="*/ 16 w 372"/>
              <a:gd name="T35" fmla="*/ 57 h 243"/>
              <a:gd name="T36" fmla="*/ 17 w 372"/>
              <a:gd name="T37" fmla="*/ 35 h 243"/>
              <a:gd name="T38" fmla="*/ 7 w 372"/>
              <a:gd name="T39" fmla="*/ 35 h 243"/>
              <a:gd name="T40" fmla="*/ 11 w 372"/>
              <a:gd name="T41" fmla="*/ 21 h 243"/>
              <a:gd name="T42" fmla="*/ 19 w 372"/>
              <a:gd name="T43" fmla="*/ 9 h 243"/>
              <a:gd name="T44" fmla="*/ 16 w 372"/>
              <a:gd name="T45" fmla="*/ 0 h 243"/>
              <a:gd name="T46" fmla="*/ 46 w 372"/>
              <a:gd name="T47" fmla="*/ 2 h 243"/>
              <a:gd name="T48" fmla="*/ 60 w 372"/>
              <a:gd name="T49" fmla="*/ 6 h 243"/>
              <a:gd name="T50" fmla="*/ 100 w 372"/>
              <a:gd name="T51" fmla="*/ 2 h 243"/>
              <a:gd name="T52" fmla="*/ 110 w 372"/>
              <a:gd name="T53" fmla="*/ 36 h 243"/>
              <a:gd name="T54" fmla="*/ 146 w 372"/>
              <a:gd name="T55" fmla="*/ 47 h 243"/>
              <a:gd name="T56" fmla="*/ 171 w 372"/>
              <a:gd name="T57" fmla="*/ 54 h 243"/>
              <a:gd name="T58" fmla="*/ 190 w 372"/>
              <a:gd name="T59" fmla="*/ 62 h 243"/>
              <a:gd name="T60" fmla="*/ 236 w 372"/>
              <a:gd name="T61" fmla="*/ 75 h 243"/>
              <a:gd name="T62" fmla="*/ 266 w 372"/>
              <a:gd name="T63" fmla="*/ 88 h 243"/>
              <a:gd name="T64" fmla="*/ 291 w 372"/>
              <a:gd name="T65" fmla="*/ 94 h 243"/>
              <a:gd name="T66" fmla="*/ 320 w 372"/>
              <a:gd name="T67" fmla="*/ 127 h 243"/>
              <a:gd name="T68" fmla="*/ 372 w 372"/>
              <a:gd name="T69" fmla="*/ 14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2" h="243">
                <a:moveTo>
                  <a:pt x="372" y="147"/>
                </a:moveTo>
                <a:cubicBezTo>
                  <a:pt x="372" y="178"/>
                  <a:pt x="372" y="178"/>
                  <a:pt x="372" y="178"/>
                </a:cubicBezTo>
                <a:cubicBezTo>
                  <a:pt x="333" y="175"/>
                  <a:pt x="333" y="175"/>
                  <a:pt x="333" y="175"/>
                </a:cubicBezTo>
                <a:cubicBezTo>
                  <a:pt x="312" y="199"/>
                  <a:pt x="312" y="199"/>
                  <a:pt x="312" y="199"/>
                </a:cubicBezTo>
                <a:cubicBezTo>
                  <a:pt x="332" y="220"/>
                  <a:pt x="332" y="220"/>
                  <a:pt x="332" y="220"/>
                </a:cubicBezTo>
                <a:cubicBezTo>
                  <a:pt x="321" y="243"/>
                  <a:pt x="321" y="243"/>
                  <a:pt x="321" y="243"/>
                </a:cubicBezTo>
                <a:cubicBezTo>
                  <a:pt x="292" y="243"/>
                  <a:pt x="292" y="243"/>
                  <a:pt x="292" y="243"/>
                </a:cubicBezTo>
                <a:cubicBezTo>
                  <a:pt x="261" y="234"/>
                  <a:pt x="261" y="234"/>
                  <a:pt x="261" y="234"/>
                </a:cubicBezTo>
                <a:cubicBezTo>
                  <a:pt x="265" y="211"/>
                  <a:pt x="265" y="211"/>
                  <a:pt x="265" y="211"/>
                </a:cubicBezTo>
                <a:cubicBezTo>
                  <a:pt x="253" y="206"/>
                  <a:pt x="253" y="206"/>
                  <a:pt x="253" y="206"/>
                </a:cubicBezTo>
                <a:cubicBezTo>
                  <a:pt x="260" y="189"/>
                  <a:pt x="260" y="189"/>
                  <a:pt x="260" y="189"/>
                </a:cubicBezTo>
                <a:cubicBezTo>
                  <a:pt x="250" y="176"/>
                  <a:pt x="250" y="176"/>
                  <a:pt x="250" y="176"/>
                </a:cubicBezTo>
                <a:cubicBezTo>
                  <a:pt x="221" y="186"/>
                  <a:pt x="221" y="186"/>
                  <a:pt x="221" y="186"/>
                </a:cubicBezTo>
                <a:cubicBezTo>
                  <a:pt x="209" y="172"/>
                  <a:pt x="209" y="172"/>
                  <a:pt x="209" y="172"/>
                </a:cubicBezTo>
                <a:cubicBezTo>
                  <a:pt x="185" y="171"/>
                  <a:pt x="185" y="171"/>
                  <a:pt x="185" y="171"/>
                </a:cubicBezTo>
                <a:cubicBezTo>
                  <a:pt x="157" y="181"/>
                  <a:pt x="157" y="181"/>
                  <a:pt x="157" y="181"/>
                </a:cubicBezTo>
                <a:cubicBezTo>
                  <a:pt x="157" y="204"/>
                  <a:pt x="157" y="204"/>
                  <a:pt x="157" y="204"/>
                </a:cubicBezTo>
                <a:cubicBezTo>
                  <a:pt x="137" y="223"/>
                  <a:pt x="137" y="223"/>
                  <a:pt x="137" y="223"/>
                </a:cubicBezTo>
                <a:cubicBezTo>
                  <a:pt x="122" y="218"/>
                  <a:pt x="122" y="218"/>
                  <a:pt x="122" y="218"/>
                </a:cubicBezTo>
                <a:cubicBezTo>
                  <a:pt x="99" y="214"/>
                  <a:pt x="99" y="214"/>
                  <a:pt x="99" y="214"/>
                </a:cubicBezTo>
                <a:cubicBezTo>
                  <a:pt x="112" y="189"/>
                  <a:pt x="112" y="189"/>
                  <a:pt x="112" y="189"/>
                </a:cubicBezTo>
                <a:cubicBezTo>
                  <a:pt x="103" y="173"/>
                  <a:pt x="103" y="173"/>
                  <a:pt x="103" y="173"/>
                </a:cubicBezTo>
                <a:cubicBezTo>
                  <a:pt x="83" y="180"/>
                  <a:pt x="83" y="180"/>
                  <a:pt x="83" y="180"/>
                </a:cubicBezTo>
                <a:cubicBezTo>
                  <a:pt x="88" y="202"/>
                  <a:pt x="88" y="202"/>
                  <a:pt x="88" y="202"/>
                </a:cubicBezTo>
                <a:cubicBezTo>
                  <a:pt x="65" y="223"/>
                  <a:pt x="65" y="223"/>
                  <a:pt x="65" y="223"/>
                </a:cubicBezTo>
                <a:cubicBezTo>
                  <a:pt x="50" y="210"/>
                  <a:pt x="50" y="210"/>
                  <a:pt x="50" y="210"/>
                </a:cubicBezTo>
                <a:cubicBezTo>
                  <a:pt x="55" y="196"/>
                  <a:pt x="55" y="196"/>
                  <a:pt x="55" y="196"/>
                </a:cubicBezTo>
                <a:cubicBezTo>
                  <a:pt x="53" y="190"/>
                  <a:pt x="53" y="190"/>
                  <a:pt x="53" y="190"/>
                </a:cubicBezTo>
                <a:cubicBezTo>
                  <a:pt x="28" y="191"/>
                  <a:pt x="28" y="191"/>
                  <a:pt x="28" y="191"/>
                </a:cubicBezTo>
                <a:cubicBezTo>
                  <a:pt x="5" y="158"/>
                  <a:pt x="5" y="158"/>
                  <a:pt x="5" y="158"/>
                </a:cubicBezTo>
                <a:cubicBezTo>
                  <a:pt x="13" y="135"/>
                  <a:pt x="13" y="135"/>
                  <a:pt x="13" y="135"/>
                </a:cubicBezTo>
                <a:cubicBezTo>
                  <a:pt x="3" y="106"/>
                  <a:pt x="3" y="106"/>
                  <a:pt x="3" y="106"/>
                </a:cubicBezTo>
                <a:cubicBezTo>
                  <a:pt x="20" y="92"/>
                  <a:pt x="20" y="92"/>
                  <a:pt x="20" y="92"/>
                </a:cubicBezTo>
                <a:cubicBezTo>
                  <a:pt x="18" y="69"/>
                  <a:pt x="18" y="69"/>
                  <a:pt x="18" y="69"/>
                </a:cubicBezTo>
                <a:cubicBezTo>
                  <a:pt x="22" y="61"/>
                  <a:pt x="22" y="61"/>
                  <a:pt x="22" y="61"/>
                </a:cubicBezTo>
                <a:cubicBezTo>
                  <a:pt x="16" y="57"/>
                  <a:pt x="16" y="57"/>
                  <a:pt x="16" y="57"/>
                </a:cubicBezTo>
                <a:cubicBezTo>
                  <a:pt x="13" y="42"/>
                  <a:pt x="13" y="42"/>
                  <a:pt x="13" y="42"/>
                </a:cubicBezTo>
                <a:cubicBezTo>
                  <a:pt x="17" y="35"/>
                  <a:pt x="17" y="35"/>
                  <a:pt x="17" y="35"/>
                </a:cubicBezTo>
                <a:cubicBezTo>
                  <a:pt x="13" y="31"/>
                  <a:pt x="13" y="31"/>
                  <a:pt x="13" y="31"/>
                </a:cubicBezTo>
                <a:cubicBezTo>
                  <a:pt x="7" y="35"/>
                  <a:pt x="7" y="35"/>
                  <a:pt x="7" y="35"/>
                </a:cubicBezTo>
                <a:cubicBezTo>
                  <a:pt x="7" y="35"/>
                  <a:pt x="0" y="33"/>
                  <a:pt x="0" y="33"/>
                </a:cubicBezTo>
                <a:cubicBezTo>
                  <a:pt x="0" y="33"/>
                  <a:pt x="11" y="21"/>
                  <a:pt x="11" y="21"/>
                </a:cubicBezTo>
                <a:cubicBezTo>
                  <a:pt x="17" y="17"/>
                  <a:pt x="17" y="17"/>
                  <a:pt x="17" y="17"/>
                </a:cubicBezTo>
                <a:cubicBezTo>
                  <a:pt x="19" y="9"/>
                  <a:pt x="19" y="9"/>
                  <a:pt x="19" y="9"/>
                </a:cubicBezTo>
                <a:cubicBezTo>
                  <a:pt x="16" y="7"/>
                  <a:pt x="16" y="7"/>
                  <a:pt x="16" y="7"/>
                </a:cubicBezTo>
                <a:cubicBezTo>
                  <a:pt x="16" y="0"/>
                  <a:pt x="16" y="0"/>
                  <a:pt x="16" y="0"/>
                </a:cubicBezTo>
                <a:cubicBezTo>
                  <a:pt x="42" y="3"/>
                  <a:pt x="42" y="3"/>
                  <a:pt x="42" y="3"/>
                </a:cubicBezTo>
                <a:cubicBezTo>
                  <a:pt x="46" y="2"/>
                  <a:pt x="46" y="2"/>
                  <a:pt x="46" y="2"/>
                </a:cubicBezTo>
                <a:cubicBezTo>
                  <a:pt x="54" y="7"/>
                  <a:pt x="54" y="7"/>
                  <a:pt x="54" y="7"/>
                </a:cubicBezTo>
                <a:cubicBezTo>
                  <a:pt x="60" y="6"/>
                  <a:pt x="60" y="6"/>
                  <a:pt x="60" y="6"/>
                </a:cubicBezTo>
                <a:cubicBezTo>
                  <a:pt x="85" y="16"/>
                  <a:pt x="85" y="16"/>
                  <a:pt x="85" y="16"/>
                </a:cubicBezTo>
                <a:cubicBezTo>
                  <a:pt x="100" y="2"/>
                  <a:pt x="100" y="2"/>
                  <a:pt x="100" y="2"/>
                </a:cubicBezTo>
                <a:cubicBezTo>
                  <a:pt x="119" y="24"/>
                  <a:pt x="119" y="24"/>
                  <a:pt x="119" y="24"/>
                </a:cubicBezTo>
                <a:cubicBezTo>
                  <a:pt x="110" y="36"/>
                  <a:pt x="110" y="36"/>
                  <a:pt x="110" y="36"/>
                </a:cubicBezTo>
                <a:cubicBezTo>
                  <a:pt x="121" y="47"/>
                  <a:pt x="121" y="47"/>
                  <a:pt x="121" y="47"/>
                </a:cubicBezTo>
                <a:cubicBezTo>
                  <a:pt x="146" y="47"/>
                  <a:pt x="146" y="47"/>
                  <a:pt x="146" y="47"/>
                </a:cubicBezTo>
                <a:cubicBezTo>
                  <a:pt x="156" y="38"/>
                  <a:pt x="156" y="38"/>
                  <a:pt x="156" y="38"/>
                </a:cubicBezTo>
                <a:cubicBezTo>
                  <a:pt x="171" y="54"/>
                  <a:pt x="171" y="54"/>
                  <a:pt x="171" y="54"/>
                </a:cubicBezTo>
                <a:cubicBezTo>
                  <a:pt x="177" y="56"/>
                  <a:pt x="177" y="56"/>
                  <a:pt x="177" y="56"/>
                </a:cubicBezTo>
                <a:cubicBezTo>
                  <a:pt x="190" y="62"/>
                  <a:pt x="190" y="62"/>
                  <a:pt x="190" y="62"/>
                </a:cubicBezTo>
                <a:cubicBezTo>
                  <a:pt x="219" y="56"/>
                  <a:pt x="219" y="56"/>
                  <a:pt x="219" y="56"/>
                </a:cubicBezTo>
                <a:cubicBezTo>
                  <a:pt x="236" y="75"/>
                  <a:pt x="236" y="75"/>
                  <a:pt x="236" y="75"/>
                </a:cubicBezTo>
                <a:cubicBezTo>
                  <a:pt x="262" y="62"/>
                  <a:pt x="262" y="62"/>
                  <a:pt x="262" y="62"/>
                </a:cubicBezTo>
                <a:cubicBezTo>
                  <a:pt x="266" y="88"/>
                  <a:pt x="266" y="88"/>
                  <a:pt x="266" y="88"/>
                </a:cubicBezTo>
                <a:cubicBezTo>
                  <a:pt x="285" y="88"/>
                  <a:pt x="285" y="88"/>
                  <a:pt x="285" y="88"/>
                </a:cubicBezTo>
                <a:cubicBezTo>
                  <a:pt x="291" y="94"/>
                  <a:pt x="291" y="94"/>
                  <a:pt x="291" y="94"/>
                </a:cubicBezTo>
                <a:cubicBezTo>
                  <a:pt x="306" y="99"/>
                  <a:pt x="306" y="99"/>
                  <a:pt x="306" y="99"/>
                </a:cubicBezTo>
                <a:cubicBezTo>
                  <a:pt x="320" y="127"/>
                  <a:pt x="320" y="127"/>
                  <a:pt x="320" y="127"/>
                </a:cubicBezTo>
                <a:cubicBezTo>
                  <a:pt x="337" y="129"/>
                  <a:pt x="337" y="129"/>
                  <a:pt x="337" y="129"/>
                </a:cubicBezTo>
                <a:lnTo>
                  <a:pt x="372" y="147"/>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16403638" y="6729413"/>
            <a:ext cx="1354137" cy="1412875"/>
          </a:xfrm>
          <a:custGeom>
            <a:avLst/>
            <a:gdLst>
              <a:gd name="T0" fmla="*/ 409 w 428"/>
              <a:gd name="T1" fmla="*/ 385 h 447"/>
              <a:gd name="T2" fmla="*/ 371 w 428"/>
              <a:gd name="T3" fmla="*/ 388 h 447"/>
              <a:gd name="T4" fmla="*/ 344 w 428"/>
              <a:gd name="T5" fmla="*/ 412 h 447"/>
              <a:gd name="T6" fmla="*/ 282 w 428"/>
              <a:gd name="T7" fmla="*/ 411 h 447"/>
              <a:gd name="T8" fmla="*/ 218 w 428"/>
              <a:gd name="T9" fmla="*/ 447 h 447"/>
              <a:gd name="T10" fmla="*/ 220 w 428"/>
              <a:gd name="T11" fmla="*/ 415 h 447"/>
              <a:gd name="T12" fmla="*/ 244 w 428"/>
              <a:gd name="T13" fmla="*/ 400 h 447"/>
              <a:gd name="T14" fmla="*/ 276 w 428"/>
              <a:gd name="T15" fmla="*/ 366 h 447"/>
              <a:gd name="T16" fmla="*/ 226 w 428"/>
              <a:gd name="T17" fmla="*/ 344 h 447"/>
              <a:gd name="T18" fmla="*/ 162 w 428"/>
              <a:gd name="T19" fmla="*/ 331 h 447"/>
              <a:gd name="T20" fmla="*/ 122 w 428"/>
              <a:gd name="T21" fmla="*/ 317 h 447"/>
              <a:gd name="T22" fmla="*/ 89 w 428"/>
              <a:gd name="T23" fmla="*/ 319 h 447"/>
              <a:gd name="T24" fmla="*/ 77 w 428"/>
              <a:gd name="T25" fmla="*/ 324 h 447"/>
              <a:gd name="T26" fmla="*/ 67 w 428"/>
              <a:gd name="T27" fmla="*/ 297 h 447"/>
              <a:gd name="T28" fmla="*/ 28 w 428"/>
              <a:gd name="T29" fmla="*/ 319 h 447"/>
              <a:gd name="T30" fmla="*/ 15 w 428"/>
              <a:gd name="T31" fmla="*/ 330 h 447"/>
              <a:gd name="T32" fmla="*/ 9 w 428"/>
              <a:gd name="T33" fmla="*/ 323 h 447"/>
              <a:gd name="T34" fmla="*/ 11 w 428"/>
              <a:gd name="T35" fmla="*/ 317 h 447"/>
              <a:gd name="T36" fmla="*/ 20 w 428"/>
              <a:gd name="T37" fmla="*/ 295 h 447"/>
              <a:gd name="T38" fmla="*/ 55 w 428"/>
              <a:gd name="T39" fmla="*/ 263 h 447"/>
              <a:gd name="T40" fmla="*/ 75 w 428"/>
              <a:gd name="T41" fmla="*/ 213 h 447"/>
              <a:gd name="T42" fmla="*/ 88 w 428"/>
              <a:gd name="T43" fmla="*/ 184 h 447"/>
              <a:gd name="T44" fmla="*/ 104 w 428"/>
              <a:gd name="T45" fmla="*/ 191 h 447"/>
              <a:gd name="T46" fmla="*/ 122 w 428"/>
              <a:gd name="T47" fmla="*/ 157 h 447"/>
              <a:gd name="T48" fmla="*/ 156 w 428"/>
              <a:gd name="T49" fmla="*/ 126 h 447"/>
              <a:gd name="T50" fmla="*/ 180 w 428"/>
              <a:gd name="T51" fmla="*/ 98 h 447"/>
              <a:gd name="T52" fmla="*/ 218 w 428"/>
              <a:gd name="T53" fmla="*/ 54 h 447"/>
              <a:gd name="T54" fmla="*/ 245 w 428"/>
              <a:gd name="T55" fmla="*/ 27 h 447"/>
              <a:gd name="T56" fmla="*/ 273 w 428"/>
              <a:gd name="T57" fmla="*/ 0 h 447"/>
              <a:gd name="T58" fmla="*/ 308 w 428"/>
              <a:gd name="T59" fmla="*/ 19 h 447"/>
              <a:gd name="T60" fmla="*/ 319 w 428"/>
              <a:gd name="T61" fmla="*/ 35 h 447"/>
              <a:gd name="T62" fmla="*/ 322 w 428"/>
              <a:gd name="T63" fmla="*/ 74 h 447"/>
              <a:gd name="T64" fmla="*/ 312 w 428"/>
              <a:gd name="T65" fmla="*/ 103 h 447"/>
              <a:gd name="T66" fmla="*/ 306 w 428"/>
              <a:gd name="T67" fmla="*/ 127 h 447"/>
              <a:gd name="T68" fmla="*/ 320 w 428"/>
              <a:gd name="T69" fmla="*/ 149 h 447"/>
              <a:gd name="T70" fmla="*/ 344 w 428"/>
              <a:gd name="T71" fmla="*/ 195 h 447"/>
              <a:gd name="T72" fmla="*/ 366 w 428"/>
              <a:gd name="T73" fmla="*/ 214 h 447"/>
              <a:gd name="T74" fmla="*/ 379 w 428"/>
              <a:gd name="T75" fmla="*/ 232 h 447"/>
              <a:gd name="T76" fmla="*/ 402 w 428"/>
              <a:gd name="T77" fmla="*/ 287 h 447"/>
              <a:gd name="T78" fmla="*/ 385 w 428"/>
              <a:gd name="T79" fmla="*/ 319 h 447"/>
              <a:gd name="T80" fmla="*/ 417 w 428"/>
              <a:gd name="T81" fmla="*/ 316 h 447"/>
              <a:gd name="T82" fmla="*/ 428 w 428"/>
              <a:gd name="T83" fmla="*/ 37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8" h="447">
                <a:moveTo>
                  <a:pt x="428" y="372"/>
                </a:moveTo>
                <a:cubicBezTo>
                  <a:pt x="409" y="385"/>
                  <a:pt x="409" y="385"/>
                  <a:pt x="409" y="385"/>
                </a:cubicBezTo>
                <a:cubicBezTo>
                  <a:pt x="390" y="372"/>
                  <a:pt x="390" y="372"/>
                  <a:pt x="390" y="372"/>
                </a:cubicBezTo>
                <a:cubicBezTo>
                  <a:pt x="371" y="388"/>
                  <a:pt x="371" y="388"/>
                  <a:pt x="371" y="388"/>
                </a:cubicBezTo>
                <a:cubicBezTo>
                  <a:pt x="350" y="390"/>
                  <a:pt x="350" y="390"/>
                  <a:pt x="350" y="390"/>
                </a:cubicBezTo>
                <a:cubicBezTo>
                  <a:pt x="344" y="412"/>
                  <a:pt x="344" y="412"/>
                  <a:pt x="344" y="412"/>
                </a:cubicBezTo>
                <a:cubicBezTo>
                  <a:pt x="316" y="415"/>
                  <a:pt x="316" y="415"/>
                  <a:pt x="316" y="415"/>
                </a:cubicBezTo>
                <a:cubicBezTo>
                  <a:pt x="282" y="411"/>
                  <a:pt x="282" y="411"/>
                  <a:pt x="282" y="411"/>
                </a:cubicBezTo>
                <a:cubicBezTo>
                  <a:pt x="252" y="418"/>
                  <a:pt x="252" y="418"/>
                  <a:pt x="252" y="418"/>
                </a:cubicBezTo>
                <a:cubicBezTo>
                  <a:pt x="218" y="447"/>
                  <a:pt x="218" y="447"/>
                  <a:pt x="218" y="447"/>
                </a:cubicBezTo>
                <a:cubicBezTo>
                  <a:pt x="200" y="429"/>
                  <a:pt x="200" y="429"/>
                  <a:pt x="200" y="429"/>
                </a:cubicBezTo>
                <a:cubicBezTo>
                  <a:pt x="220" y="415"/>
                  <a:pt x="220" y="415"/>
                  <a:pt x="220" y="415"/>
                </a:cubicBezTo>
                <a:cubicBezTo>
                  <a:pt x="242" y="415"/>
                  <a:pt x="242" y="415"/>
                  <a:pt x="242" y="415"/>
                </a:cubicBezTo>
                <a:cubicBezTo>
                  <a:pt x="244" y="400"/>
                  <a:pt x="244" y="400"/>
                  <a:pt x="244" y="400"/>
                </a:cubicBezTo>
                <a:cubicBezTo>
                  <a:pt x="257" y="397"/>
                  <a:pt x="257" y="397"/>
                  <a:pt x="257" y="397"/>
                </a:cubicBezTo>
                <a:cubicBezTo>
                  <a:pt x="276" y="366"/>
                  <a:pt x="276" y="366"/>
                  <a:pt x="276" y="366"/>
                </a:cubicBezTo>
                <a:cubicBezTo>
                  <a:pt x="251" y="347"/>
                  <a:pt x="251" y="347"/>
                  <a:pt x="251" y="347"/>
                </a:cubicBezTo>
                <a:cubicBezTo>
                  <a:pt x="226" y="344"/>
                  <a:pt x="226" y="344"/>
                  <a:pt x="226" y="344"/>
                </a:cubicBezTo>
                <a:cubicBezTo>
                  <a:pt x="217" y="331"/>
                  <a:pt x="217" y="331"/>
                  <a:pt x="217" y="331"/>
                </a:cubicBezTo>
                <a:cubicBezTo>
                  <a:pt x="162" y="331"/>
                  <a:pt x="162" y="331"/>
                  <a:pt x="162" y="331"/>
                </a:cubicBezTo>
                <a:cubicBezTo>
                  <a:pt x="143" y="313"/>
                  <a:pt x="143" y="313"/>
                  <a:pt x="143" y="313"/>
                </a:cubicBezTo>
                <a:cubicBezTo>
                  <a:pt x="122" y="317"/>
                  <a:pt x="122" y="317"/>
                  <a:pt x="122" y="317"/>
                </a:cubicBezTo>
                <a:cubicBezTo>
                  <a:pt x="111" y="303"/>
                  <a:pt x="111" y="303"/>
                  <a:pt x="111" y="303"/>
                </a:cubicBezTo>
                <a:cubicBezTo>
                  <a:pt x="89" y="319"/>
                  <a:pt x="89" y="319"/>
                  <a:pt x="89" y="319"/>
                </a:cubicBezTo>
                <a:cubicBezTo>
                  <a:pt x="89" y="328"/>
                  <a:pt x="89" y="328"/>
                  <a:pt x="89" y="328"/>
                </a:cubicBezTo>
                <a:cubicBezTo>
                  <a:pt x="77" y="324"/>
                  <a:pt x="77" y="324"/>
                  <a:pt x="77" y="324"/>
                </a:cubicBezTo>
                <a:cubicBezTo>
                  <a:pt x="72" y="315"/>
                  <a:pt x="72" y="315"/>
                  <a:pt x="72" y="315"/>
                </a:cubicBezTo>
                <a:cubicBezTo>
                  <a:pt x="67" y="297"/>
                  <a:pt x="67" y="297"/>
                  <a:pt x="67" y="297"/>
                </a:cubicBezTo>
                <a:cubicBezTo>
                  <a:pt x="47" y="321"/>
                  <a:pt x="47" y="321"/>
                  <a:pt x="47" y="321"/>
                </a:cubicBezTo>
                <a:cubicBezTo>
                  <a:pt x="28" y="319"/>
                  <a:pt x="28" y="319"/>
                  <a:pt x="28" y="319"/>
                </a:cubicBezTo>
                <a:cubicBezTo>
                  <a:pt x="20" y="337"/>
                  <a:pt x="20" y="337"/>
                  <a:pt x="20" y="337"/>
                </a:cubicBezTo>
                <a:cubicBezTo>
                  <a:pt x="15" y="330"/>
                  <a:pt x="15" y="330"/>
                  <a:pt x="15" y="330"/>
                </a:cubicBezTo>
                <a:cubicBezTo>
                  <a:pt x="0" y="330"/>
                  <a:pt x="0" y="330"/>
                  <a:pt x="0" y="330"/>
                </a:cubicBezTo>
                <a:cubicBezTo>
                  <a:pt x="9" y="323"/>
                  <a:pt x="9" y="323"/>
                  <a:pt x="9" y="323"/>
                </a:cubicBezTo>
                <a:cubicBezTo>
                  <a:pt x="6" y="321"/>
                  <a:pt x="6" y="321"/>
                  <a:pt x="6" y="321"/>
                </a:cubicBezTo>
                <a:cubicBezTo>
                  <a:pt x="11" y="317"/>
                  <a:pt x="11" y="317"/>
                  <a:pt x="11" y="317"/>
                </a:cubicBezTo>
                <a:cubicBezTo>
                  <a:pt x="8" y="310"/>
                  <a:pt x="8" y="310"/>
                  <a:pt x="8" y="310"/>
                </a:cubicBezTo>
                <a:cubicBezTo>
                  <a:pt x="20" y="295"/>
                  <a:pt x="20" y="295"/>
                  <a:pt x="20" y="295"/>
                </a:cubicBezTo>
                <a:cubicBezTo>
                  <a:pt x="37" y="294"/>
                  <a:pt x="37" y="294"/>
                  <a:pt x="37" y="294"/>
                </a:cubicBezTo>
                <a:cubicBezTo>
                  <a:pt x="55" y="263"/>
                  <a:pt x="55" y="263"/>
                  <a:pt x="55" y="263"/>
                </a:cubicBezTo>
                <a:cubicBezTo>
                  <a:pt x="81" y="248"/>
                  <a:pt x="81" y="248"/>
                  <a:pt x="81" y="248"/>
                </a:cubicBezTo>
                <a:cubicBezTo>
                  <a:pt x="75" y="213"/>
                  <a:pt x="75" y="213"/>
                  <a:pt x="75" y="213"/>
                </a:cubicBezTo>
                <a:cubicBezTo>
                  <a:pt x="86" y="197"/>
                  <a:pt x="86" y="197"/>
                  <a:pt x="86" y="197"/>
                </a:cubicBezTo>
                <a:cubicBezTo>
                  <a:pt x="88" y="184"/>
                  <a:pt x="88" y="184"/>
                  <a:pt x="88" y="184"/>
                </a:cubicBezTo>
                <a:cubicBezTo>
                  <a:pt x="93" y="183"/>
                  <a:pt x="93" y="183"/>
                  <a:pt x="93" y="183"/>
                </a:cubicBezTo>
                <a:cubicBezTo>
                  <a:pt x="104" y="191"/>
                  <a:pt x="104" y="191"/>
                  <a:pt x="104" y="191"/>
                </a:cubicBezTo>
                <a:cubicBezTo>
                  <a:pt x="120" y="185"/>
                  <a:pt x="120" y="185"/>
                  <a:pt x="120" y="185"/>
                </a:cubicBezTo>
                <a:cubicBezTo>
                  <a:pt x="122" y="157"/>
                  <a:pt x="122" y="157"/>
                  <a:pt x="122" y="157"/>
                </a:cubicBezTo>
                <a:cubicBezTo>
                  <a:pt x="146" y="129"/>
                  <a:pt x="146" y="129"/>
                  <a:pt x="146" y="129"/>
                </a:cubicBezTo>
                <a:cubicBezTo>
                  <a:pt x="156" y="126"/>
                  <a:pt x="156" y="126"/>
                  <a:pt x="156" y="126"/>
                </a:cubicBezTo>
                <a:cubicBezTo>
                  <a:pt x="180" y="111"/>
                  <a:pt x="180" y="111"/>
                  <a:pt x="180" y="111"/>
                </a:cubicBezTo>
                <a:cubicBezTo>
                  <a:pt x="180" y="98"/>
                  <a:pt x="180" y="98"/>
                  <a:pt x="180" y="98"/>
                </a:cubicBezTo>
                <a:cubicBezTo>
                  <a:pt x="196" y="67"/>
                  <a:pt x="196" y="67"/>
                  <a:pt x="196" y="67"/>
                </a:cubicBezTo>
                <a:cubicBezTo>
                  <a:pt x="218" y="54"/>
                  <a:pt x="218" y="54"/>
                  <a:pt x="218" y="54"/>
                </a:cubicBezTo>
                <a:cubicBezTo>
                  <a:pt x="228" y="53"/>
                  <a:pt x="228" y="53"/>
                  <a:pt x="228" y="53"/>
                </a:cubicBezTo>
                <a:cubicBezTo>
                  <a:pt x="245" y="27"/>
                  <a:pt x="245" y="27"/>
                  <a:pt x="245" y="27"/>
                </a:cubicBezTo>
                <a:cubicBezTo>
                  <a:pt x="257" y="24"/>
                  <a:pt x="257" y="24"/>
                  <a:pt x="257" y="24"/>
                </a:cubicBezTo>
                <a:cubicBezTo>
                  <a:pt x="273" y="0"/>
                  <a:pt x="273" y="0"/>
                  <a:pt x="273" y="0"/>
                </a:cubicBezTo>
                <a:cubicBezTo>
                  <a:pt x="297" y="1"/>
                  <a:pt x="297" y="1"/>
                  <a:pt x="297" y="1"/>
                </a:cubicBezTo>
                <a:cubicBezTo>
                  <a:pt x="308" y="19"/>
                  <a:pt x="308" y="19"/>
                  <a:pt x="308" y="19"/>
                </a:cubicBezTo>
                <a:cubicBezTo>
                  <a:pt x="320" y="16"/>
                  <a:pt x="320" y="16"/>
                  <a:pt x="320" y="16"/>
                </a:cubicBezTo>
                <a:cubicBezTo>
                  <a:pt x="320" y="16"/>
                  <a:pt x="319" y="34"/>
                  <a:pt x="319" y="35"/>
                </a:cubicBezTo>
                <a:cubicBezTo>
                  <a:pt x="319" y="36"/>
                  <a:pt x="329" y="46"/>
                  <a:pt x="329" y="46"/>
                </a:cubicBezTo>
                <a:cubicBezTo>
                  <a:pt x="322" y="74"/>
                  <a:pt x="322" y="74"/>
                  <a:pt x="322" y="74"/>
                </a:cubicBezTo>
                <a:cubicBezTo>
                  <a:pt x="313" y="84"/>
                  <a:pt x="313" y="84"/>
                  <a:pt x="313" y="84"/>
                </a:cubicBezTo>
                <a:cubicBezTo>
                  <a:pt x="312" y="103"/>
                  <a:pt x="312" y="103"/>
                  <a:pt x="312" y="103"/>
                </a:cubicBezTo>
                <a:cubicBezTo>
                  <a:pt x="305" y="109"/>
                  <a:pt x="305" y="109"/>
                  <a:pt x="305" y="109"/>
                </a:cubicBezTo>
                <a:cubicBezTo>
                  <a:pt x="306" y="127"/>
                  <a:pt x="306" y="127"/>
                  <a:pt x="306" y="127"/>
                </a:cubicBezTo>
                <a:cubicBezTo>
                  <a:pt x="315" y="131"/>
                  <a:pt x="315" y="131"/>
                  <a:pt x="315" y="131"/>
                </a:cubicBezTo>
                <a:cubicBezTo>
                  <a:pt x="320" y="149"/>
                  <a:pt x="320" y="149"/>
                  <a:pt x="320" y="149"/>
                </a:cubicBezTo>
                <a:cubicBezTo>
                  <a:pt x="345" y="177"/>
                  <a:pt x="345" y="177"/>
                  <a:pt x="345" y="177"/>
                </a:cubicBezTo>
                <a:cubicBezTo>
                  <a:pt x="344" y="195"/>
                  <a:pt x="344" y="195"/>
                  <a:pt x="344" y="195"/>
                </a:cubicBezTo>
                <a:cubicBezTo>
                  <a:pt x="364" y="217"/>
                  <a:pt x="364" y="217"/>
                  <a:pt x="364" y="217"/>
                </a:cubicBezTo>
                <a:cubicBezTo>
                  <a:pt x="366" y="214"/>
                  <a:pt x="366" y="214"/>
                  <a:pt x="366" y="214"/>
                </a:cubicBezTo>
                <a:cubicBezTo>
                  <a:pt x="375" y="214"/>
                  <a:pt x="375" y="214"/>
                  <a:pt x="375" y="214"/>
                </a:cubicBezTo>
                <a:cubicBezTo>
                  <a:pt x="379" y="232"/>
                  <a:pt x="379" y="232"/>
                  <a:pt x="379" y="232"/>
                </a:cubicBezTo>
                <a:cubicBezTo>
                  <a:pt x="406" y="266"/>
                  <a:pt x="406" y="266"/>
                  <a:pt x="406" y="266"/>
                </a:cubicBezTo>
                <a:cubicBezTo>
                  <a:pt x="402" y="287"/>
                  <a:pt x="402" y="287"/>
                  <a:pt x="402" y="287"/>
                </a:cubicBezTo>
                <a:cubicBezTo>
                  <a:pt x="380" y="301"/>
                  <a:pt x="380" y="301"/>
                  <a:pt x="380" y="301"/>
                </a:cubicBezTo>
                <a:cubicBezTo>
                  <a:pt x="385" y="319"/>
                  <a:pt x="385" y="319"/>
                  <a:pt x="385" y="319"/>
                </a:cubicBezTo>
                <a:cubicBezTo>
                  <a:pt x="406" y="305"/>
                  <a:pt x="406" y="305"/>
                  <a:pt x="406" y="305"/>
                </a:cubicBezTo>
                <a:cubicBezTo>
                  <a:pt x="417" y="316"/>
                  <a:pt x="417" y="316"/>
                  <a:pt x="417" y="316"/>
                </a:cubicBezTo>
                <a:cubicBezTo>
                  <a:pt x="412" y="352"/>
                  <a:pt x="412" y="352"/>
                  <a:pt x="412" y="352"/>
                </a:cubicBezTo>
                <a:lnTo>
                  <a:pt x="428" y="372"/>
                </a:lnTo>
                <a:close/>
              </a:path>
            </a:pathLst>
          </a:custGeom>
          <a:solidFill>
            <a:schemeClr val="accent2">
              <a:lumMod val="25000"/>
              <a:lumOff val="75000"/>
            </a:schemeClr>
          </a:solidFill>
          <a:ln w="381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0"/>
          <p:cNvSpPr>
            <a:spLocks/>
          </p:cNvSpPr>
          <p:nvPr/>
        </p:nvSpPr>
        <p:spPr bwMode="auto">
          <a:xfrm>
            <a:off x="17907000" y="4887913"/>
            <a:ext cx="274637" cy="173038"/>
          </a:xfrm>
          <a:custGeom>
            <a:avLst/>
            <a:gdLst>
              <a:gd name="T0" fmla="*/ 173 w 173"/>
              <a:gd name="T1" fmla="*/ 95 h 109"/>
              <a:gd name="T2" fmla="*/ 167 w 173"/>
              <a:gd name="T3" fmla="*/ 105 h 109"/>
              <a:gd name="T4" fmla="*/ 111 w 173"/>
              <a:gd name="T5" fmla="*/ 109 h 109"/>
              <a:gd name="T6" fmla="*/ 89 w 173"/>
              <a:gd name="T7" fmla="*/ 75 h 109"/>
              <a:gd name="T8" fmla="*/ 65 w 173"/>
              <a:gd name="T9" fmla="*/ 101 h 109"/>
              <a:gd name="T10" fmla="*/ 29 w 173"/>
              <a:gd name="T11" fmla="*/ 97 h 109"/>
              <a:gd name="T12" fmla="*/ 0 w 173"/>
              <a:gd name="T13" fmla="*/ 53 h 109"/>
              <a:gd name="T14" fmla="*/ 2 w 173"/>
              <a:gd name="T15" fmla="*/ 14 h 109"/>
              <a:gd name="T16" fmla="*/ 35 w 173"/>
              <a:gd name="T17" fmla="*/ 0 h 109"/>
              <a:gd name="T18" fmla="*/ 69 w 173"/>
              <a:gd name="T19" fmla="*/ 21 h 109"/>
              <a:gd name="T20" fmla="*/ 85 w 173"/>
              <a:gd name="T21" fmla="*/ 14 h 109"/>
              <a:gd name="T22" fmla="*/ 113 w 173"/>
              <a:gd name="T23" fmla="*/ 17 h 109"/>
              <a:gd name="T24" fmla="*/ 119 w 173"/>
              <a:gd name="T25" fmla="*/ 31 h 109"/>
              <a:gd name="T26" fmla="*/ 133 w 173"/>
              <a:gd name="T27" fmla="*/ 31 h 109"/>
              <a:gd name="T28" fmla="*/ 143 w 173"/>
              <a:gd name="T29" fmla="*/ 55 h 109"/>
              <a:gd name="T30" fmla="*/ 167 w 173"/>
              <a:gd name="T31" fmla="*/ 73 h 109"/>
              <a:gd name="T32" fmla="*/ 165 w 173"/>
              <a:gd name="T33" fmla="*/ 87 h 109"/>
              <a:gd name="T34" fmla="*/ 173 w 173"/>
              <a:gd name="T35" fmla="*/ 9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09">
                <a:moveTo>
                  <a:pt x="173" y="95"/>
                </a:moveTo>
                <a:lnTo>
                  <a:pt x="167" y="105"/>
                </a:lnTo>
                <a:lnTo>
                  <a:pt x="111" y="109"/>
                </a:lnTo>
                <a:lnTo>
                  <a:pt x="89" y="75"/>
                </a:lnTo>
                <a:lnTo>
                  <a:pt x="65" y="101"/>
                </a:lnTo>
                <a:lnTo>
                  <a:pt x="29" y="97"/>
                </a:lnTo>
                <a:lnTo>
                  <a:pt x="0" y="53"/>
                </a:lnTo>
                <a:lnTo>
                  <a:pt x="2" y="14"/>
                </a:lnTo>
                <a:lnTo>
                  <a:pt x="35" y="0"/>
                </a:lnTo>
                <a:lnTo>
                  <a:pt x="69" y="21"/>
                </a:lnTo>
                <a:lnTo>
                  <a:pt x="85" y="14"/>
                </a:lnTo>
                <a:lnTo>
                  <a:pt x="113" y="17"/>
                </a:lnTo>
                <a:lnTo>
                  <a:pt x="119" y="31"/>
                </a:lnTo>
                <a:lnTo>
                  <a:pt x="133" y="31"/>
                </a:lnTo>
                <a:lnTo>
                  <a:pt x="143" y="55"/>
                </a:lnTo>
                <a:lnTo>
                  <a:pt x="167" y="73"/>
                </a:lnTo>
                <a:lnTo>
                  <a:pt x="165" y="87"/>
                </a:lnTo>
                <a:lnTo>
                  <a:pt x="173" y="95"/>
                </a:lnTo>
                <a:close/>
              </a:path>
            </a:pathLst>
          </a:custGeom>
          <a:solidFill>
            <a:srgbClr val="D2D2D2"/>
          </a:solidFill>
          <a:ln w="3810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1290638" y="4074319"/>
            <a:ext cx="1593850" cy="1604169"/>
          </a:xfrm>
          <a:custGeom>
            <a:avLst/>
            <a:gdLst>
              <a:gd name="T0" fmla="*/ 36 w 504"/>
              <a:gd name="T1" fmla="*/ 504 h 504"/>
              <a:gd name="T2" fmla="*/ 468 w 504"/>
              <a:gd name="T3" fmla="*/ 504 h 504"/>
              <a:gd name="T4" fmla="*/ 504 w 504"/>
              <a:gd name="T5" fmla="*/ 468 h 504"/>
              <a:gd name="T6" fmla="*/ 504 w 504"/>
              <a:gd name="T7" fmla="*/ 37 h 504"/>
              <a:gd name="T8" fmla="*/ 468 w 504"/>
              <a:gd name="T9" fmla="*/ 0 h 504"/>
              <a:gd name="T10" fmla="*/ 36 w 504"/>
              <a:gd name="T11" fmla="*/ 0 h 504"/>
              <a:gd name="T12" fmla="*/ 0 w 504"/>
              <a:gd name="T13" fmla="*/ 37 h 504"/>
              <a:gd name="T14" fmla="*/ 0 w 504"/>
              <a:gd name="T15" fmla="*/ 468 h 504"/>
              <a:gd name="T16" fmla="*/ 36 w 504"/>
              <a:gd name="T1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504">
                <a:moveTo>
                  <a:pt x="36" y="504"/>
                </a:moveTo>
                <a:cubicBezTo>
                  <a:pt x="468" y="504"/>
                  <a:pt x="468" y="504"/>
                  <a:pt x="468" y="504"/>
                </a:cubicBezTo>
                <a:cubicBezTo>
                  <a:pt x="488" y="504"/>
                  <a:pt x="504" y="488"/>
                  <a:pt x="504" y="468"/>
                </a:cubicBezTo>
                <a:cubicBezTo>
                  <a:pt x="504" y="37"/>
                  <a:pt x="504" y="37"/>
                  <a:pt x="504" y="37"/>
                </a:cubicBezTo>
                <a:cubicBezTo>
                  <a:pt x="504" y="16"/>
                  <a:pt x="488" y="0"/>
                  <a:pt x="468" y="0"/>
                </a:cubicBezTo>
                <a:cubicBezTo>
                  <a:pt x="36" y="0"/>
                  <a:pt x="36" y="0"/>
                  <a:pt x="36" y="0"/>
                </a:cubicBezTo>
                <a:cubicBezTo>
                  <a:pt x="16" y="0"/>
                  <a:pt x="0" y="16"/>
                  <a:pt x="0" y="37"/>
                </a:cubicBezTo>
                <a:cubicBezTo>
                  <a:pt x="0" y="468"/>
                  <a:pt x="0" y="468"/>
                  <a:pt x="0" y="468"/>
                </a:cubicBezTo>
                <a:cubicBezTo>
                  <a:pt x="0" y="488"/>
                  <a:pt x="16" y="504"/>
                  <a:pt x="36" y="50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1290638" y="6316663"/>
            <a:ext cx="1600199" cy="1598610"/>
          </a:xfrm>
          <a:custGeom>
            <a:avLst/>
            <a:gdLst>
              <a:gd name="T0" fmla="*/ 36 w 504"/>
              <a:gd name="T1" fmla="*/ 504 h 504"/>
              <a:gd name="T2" fmla="*/ 468 w 504"/>
              <a:gd name="T3" fmla="*/ 504 h 504"/>
              <a:gd name="T4" fmla="*/ 504 w 504"/>
              <a:gd name="T5" fmla="*/ 467 h 504"/>
              <a:gd name="T6" fmla="*/ 504 w 504"/>
              <a:gd name="T7" fmla="*/ 36 h 504"/>
              <a:gd name="T8" fmla="*/ 468 w 504"/>
              <a:gd name="T9" fmla="*/ 0 h 504"/>
              <a:gd name="T10" fmla="*/ 36 w 504"/>
              <a:gd name="T11" fmla="*/ 0 h 504"/>
              <a:gd name="T12" fmla="*/ 0 w 504"/>
              <a:gd name="T13" fmla="*/ 36 h 504"/>
              <a:gd name="T14" fmla="*/ 0 w 504"/>
              <a:gd name="T15" fmla="*/ 467 h 504"/>
              <a:gd name="T16" fmla="*/ 36 w 504"/>
              <a:gd name="T1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504">
                <a:moveTo>
                  <a:pt x="36" y="504"/>
                </a:moveTo>
                <a:cubicBezTo>
                  <a:pt x="468" y="504"/>
                  <a:pt x="468" y="504"/>
                  <a:pt x="468" y="504"/>
                </a:cubicBezTo>
                <a:cubicBezTo>
                  <a:pt x="488" y="504"/>
                  <a:pt x="504" y="487"/>
                  <a:pt x="504" y="467"/>
                </a:cubicBezTo>
                <a:cubicBezTo>
                  <a:pt x="504" y="36"/>
                  <a:pt x="504" y="36"/>
                  <a:pt x="504" y="36"/>
                </a:cubicBezTo>
                <a:cubicBezTo>
                  <a:pt x="504" y="16"/>
                  <a:pt x="488" y="0"/>
                  <a:pt x="468" y="0"/>
                </a:cubicBezTo>
                <a:cubicBezTo>
                  <a:pt x="36" y="0"/>
                  <a:pt x="36" y="0"/>
                  <a:pt x="36" y="0"/>
                </a:cubicBezTo>
                <a:cubicBezTo>
                  <a:pt x="16" y="0"/>
                  <a:pt x="0" y="16"/>
                  <a:pt x="0" y="36"/>
                </a:cubicBezTo>
                <a:cubicBezTo>
                  <a:pt x="0" y="467"/>
                  <a:pt x="0" y="467"/>
                  <a:pt x="0" y="467"/>
                </a:cubicBezTo>
                <a:cubicBezTo>
                  <a:pt x="0" y="487"/>
                  <a:pt x="16" y="504"/>
                  <a:pt x="36" y="50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1287463" y="8559800"/>
            <a:ext cx="1593850" cy="1592263"/>
          </a:xfrm>
          <a:custGeom>
            <a:avLst/>
            <a:gdLst>
              <a:gd name="T0" fmla="*/ 36 w 504"/>
              <a:gd name="T1" fmla="*/ 504 h 504"/>
              <a:gd name="T2" fmla="*/ 468 w 504"/>
              <a:gd name="T3" fmla="*/ 504 h 504"/>
              <a:gd name="T4" fmla="*/ 504 w 504"/>
              <a:gd name="T5" fmla="*/ 468 h 504"/>
              <a:gd name="T6" fmla="*/ 504 w 504"/>
              <a:gd name="T7" fmla="*/ 37 h 504"/>
              <a:gd name="T8" fmla="*/ 468 w 504"/>
              <a:gd name="T9" fmla="*/ 0 h 504"/>
              <a:gd name="T10" fmla="*/ 36 w 504"/>
              <a:gd name="T11" fmla="*/ 0 h 504"/>
              <a:gd name="T12" fmla="*/ 0 w 504"/>
              <a:gd name="T13" fmla="*/ 37 h 504"/>
              <a:gd name="T14" fmla="*/ 0 w 504"/>
              <a:gd name="T15" fmla="*/ 468 h 504"/>
              <a:gd name="T16" fmla="*/ 36 w 504"/>
              <a:gd name="T1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504">
                <a:moveTo>
                  <a:pt x="36" y="504"/>
                </a:moveTo>
                <a:cubicBezTo>
                  <a:pt x="468" y="504"/>
                  <a:pt x="468" y="504"/>
                  <a:pt x="468" y="504"/>
                </a:cubicBezTo>
                <a:cubicBezTo>
                  <a:pt x="488" y="504"/>
                  <a:pt x="504" y="488"/>
                  <a:pt x="504" y="468"/>
                </a:cubicBezTo>
                <a:cubicBezTo>
                  <a:pt x="504" y="37"/>
                  <a:pt x="504" y="37"/>
                  <a:pt x="504" y="37"/>
                </a:cubicBezTo>
                <a:cubicBezTo>
                  <a:pt x="504" y="17"/>
                  <a:pt x="488" y="0"/>
                  <a:pt x="468" y="0"/>
                </a:cubicBezTo>
                <a:cubicBezTo>
                  <a:pt x="36" y="0"/>
                  <a:pt x="36" y="0"/>
                  <a:pt x="36" y="0"/>
                </a:cubicBezTo>
                <a:cubicBezTo>
                  <a:pt x="16" y="0"/>
                  <a:pt x="0" y="17"/>
                  <a:pt x="0" y="37"/>
                </a:cubicBezTo>
                <a:cubicBezTo>
                  <a:pt x="0" y="468"/>
                  <a:pt x="0" y="468"/>
                  <a:pt x="0" y="468"/>
                </a:cubicBezTo>
                <a:cubicBezTo>
                  <a:pt x="0" y="488"/>
                  <a:pt x="16" y="504"/>
                  <a:pt x="36" y="50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1287463" y="10796586"/>
            <a:ext cx="1597025" cy="1601144"/>
          </a:xfrm>
          <a:custGeom>
            <a:avLst/>
            <a:gdLst>
              <a:gd name="T0" fmla="*/ 36 w 504"/>
              <a:gd name="T1" fmla="*/ 504 h 504"/>
              <a:gd name="T2" fmla="*/ 468 w 504"/>
              <a:gd name="T3" fmla="*/ 504 h 504"/>
              <a:gd name="T4" fmla="*/ 504 w 504"/>
              <a:gd name="T5" fmla="*/ 467 h 504"/>
              <a:gd name="T6" fmla="*/ 504 w 504"/>
              <a:gd name="T7" fmla="*/ 36 h 504"/>
              <a:gd name="T8" fmla="*/ 468 w 504"/>
              <a:gd name="T9" fmla="*/ 0 h 504"/>
              <a:gd name="T10" fmla="*/ 36 w 504"/>
              <a:gd name="T11" fmla="*/ 0 h 504"/>
              <a:gd name="T12" fmla="*/ 0 w 504"/>
              <a:gd name="T13" fmla="*/ 36 h 504"/>
              <a:gd name="T14" fmla="*/ 0 w 504"/>
              <a:gd name="T15" fmla="*/ 467 h 504"/>
              <a:gd name="T16" fmla="*/ 36 w 504"/>
              <a:gd name="T1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4" h="504">
                <a:moveTo>
                  <a:pt x="36" y="504"/>
                </a:moveTo>
                <a:cubicBezTo>
                  <a:pt x="468" y="504"/>
                  <a:pt x="468" y="504"/>
                  <a:pt x="468" y="504"/>
                </a:cubicBezTo>
                <a:cubicBezTo>
                  <a:pt x="488" y="504"/>
                  <a:pt x="504" y="488"/>
                  <a:pt x="504" y="467"/>
                </a:cubicBezTo>
                <a:cubicBezTo>
                  <a:pt x="504" y="36"/>
                  <a:pt x="504" y="36"/>
                  <a:pt x="504" y="36"/>
                </a:cubicBezTo>
                <a:cubicBezTo>
                  <a:pt x="504" y="16"/>
                  <a:pt x="488" y="0"/>
                  <a:pt x="468" y="0"/>
                </a:cubicBezTo>
                <a:cubicBezTo>
                  <a:pt x="36" y="0"/>
                  <a:pt x="36" y="0"/>
                  <a:pt x="36" y="0"/>
                </a:cubicBezTo>
                <a:cubicBezTo>
                  <a:pt x="16" y="0"/>
                  <a:pt x="0" y="16"/>
                  <a:pt x="0" y="36"/>
                </a:cubicBezTo>
                <a:cubicBezTo>
                  <a:pt x="0" y="467"/>
                  <a:pt x="0" y="467"/>
                  <a:pt x="0" y="467"/>
                </a:cubicBezTo>
                <a:cubicBezTo>
                  <a:pt x="0" y="488"/>
                  <a:pt x="16" y="504"/>
                  <a:pt x="36" y="50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25"/>
          <p:cNvSpPr>
            <a:spLocks noEditPoints="1"/>
          </p:cNvSpPr>
          <p:nvPr/>
        </p:nvSpPr>
        <p:spPr bwMode="auto">
          <a:xfrm>
            <a:off x="1562100" y="4346104"/>
            <a:ext cx="1054100" cy="1060383"/>
          </a:xfrm>
          <a:custGeom>
            <a:avLst/>
            <a:gdLst>
              <a:gd name="T0" fmla="*/ 329 w 333"/>
              <a:gd name="T1" fmla="*/ 64 h 333"/>
              <a:gd name="T2" fmla="*/ 295 w 333"/>
              <a:gd name="T3" fmla="*/ 98 h 333"/>
              <a:gd name="T4" fmla="*/ 288 w 333"/>
              <a:gd name="T5" fmla="*/ 101 h 333"/>
              <a:gd name="T6" fmla="*/ 248 w 333"/>
              <a:gd name="T7" fmla="*/ 101 h 333"/>
              <a:gd name="T8" fmla="*/ 174 w 333"/>
              <a:gd name="T9" fmla="*/ 175 h 333"/>
              <a:gd name="T10" fmla="*/ 166 w 333"/>
              <a:gd name="T11" fmla="*/ 178 h 333"/>
              <a:gd name="T12" fmla="*/ 158 w 333"/>
              <a:gd name="T13" fmla="*/ 175 h 333"/>
              <a:gd name="T14" fmla="*/ 158 w 333"/>
              <a:gd name="T15" fmla="*/ 159 h 333"/>
              <a:gd name="T16" fmla="*/ 232 w 333"/>
              <a:gd name="T17" fmla="*/ 85 h 333"/>
              <a:gd name="T18" fmla="*/ 232 w 333"/>
              <a:gd name="T19" fmla="*/ 45 h 333"/>
              <a:gd name="T20" fmla="*/ 236 w 333"/>
              <a:gd name="T21" fmla="*/ 38 h 333"/>
              <a:gd name="T22" fmla="*/ 269 w 333"/>
              <a:gd name="T23" fmla="*/ 4 h 333"/>
              <a:gd name="T24" fmla="*/ 281 w 333"/>
              <a:gd name="T25" fmla="*/ 2 h 333"/>
              <a:gd name="T26" fmla="*/ 288 w 333"/>
              <a:gd name="T27" fmla="*/ 12 h 333"/>
              <a:gd name="T28" fmla="*/ 288 w 333"/>
              <a:gd name="T29" fmla="*/ 45 h 333"/>
              <a:gd name="T30" fmla="*/ 321 w 333"/>
              <a:gd name="T31" fmla="*/ 45 h 333"/>
              <a:gd name="T32" fmla="*/ 331 w 333"/>
              <a:gd name="T33" fmla="*/ 52 h 333"/>
              <a:gd name="T34" fmla="*/ 329 w 333"/>
              <a:gd name="T35" fmla="*/ 64 h 333"/>
              <a:gd name="T36" fmla="*/ 239 w 333"/>
              <a:gd name="T37" fmla="*/ 141 h 333"/>
              <a:gd name="T38" fmla="*/ 189 w 333"/>
              <a:gd name="T39" fmla="*/ 191 h 333"/>
              <a:gd name="T40" fmla="*/ 166 w 333"/>
              <a:gd name="T41" fmla="*/ 200 h 333"/>
              <a:gd name="T42" fmla="*/ 143 w 333"/>
              <a:gd name="T43" fmla="*/ 191 h 333"/>
              <a:gd name="T44" fmla="*/ 143 w 333"/>
              <a:gd name="T45" fmla="*/ 144 h 333"/>
              <a:gd name="T46" fmla="*/ 192 w 333"/>
              <a:gd name="T47" fmla="*/ 94 h 333"/>
              <a:gd name="T48" fmla="*/ 166 w 333"/>
              <a:gd name="T49" fmla="*/ 90 h 333"/>
              <a:gd name="T50" fmla="*/ 89 w 333"/>
              <a:gd name="T51" fmla="*/ 167 h 333"/>
              <a:gd name="T52" fmla="*/ 166 w 333"/>
              <a:gd name="T53" fmla="*/ 245 h 333"/>
              <a:gd name="T54" fmla="*/ 243 w 333"/>
              <a:gd name="T55" fmla="*/ 167 h 333"/>
              <a:gd name="T56" fmla="*/ 239 w 333"/>
              <a:gd name="T57" fmla="*/ 141 h 333"/>
              <a:gd name="T58" fmla="*/ 332 w 333"/>
              <a:gd name="T59" fmla="*/ 167 h 333"/>
              <a:gd name="T60" fmla="*/ 166 w 333"/>
              <a:gd name="T61" fmla="*/ 333 h 333"/>
              <a:gd name="T62" fmla="*/ 0 w 333"/>
              <a:gd name="T63" fmla="*/ 167 h 333"/>
              <a:gd name="T64" fmla="*/ 166 w 333"/>
              <a:gd name="T65" fmla="*/ 1 h 333"/>
              <a:gd name="T66" fmla="*/ 228 w 333"/>
              <a:gd name="T67" fmla="*/ 14 h 333"/>
              <a:gd name="T68" fmla="*/ 220 w 333"/>
              <a:gd name="T69" fmla="*/ 22 h 333"/>
              <a:gd name="T70" fmla="*/ 210 w 333"/>
              <a:gd name="T71" fmla="*/ 45 h 333"/>
              <a:gd name="T72" fmla="*/ 210 w 333"/>
              <a:gd name="T73" fmla="*/ 76 h 333"/>
              <a:gd name="T74" fmla="*/ 209 w 333"/>
              <a:gd name="T75" fmla="*/ 77 h 333"/>
              <a:gd name="T76" fmla="*/ 166 w 333"/>
              <a:gd name="T77" fmla="*/ 68 h 333"/>
              <a:gd name="T78" fmla="*/ 66 w 333"/>
              <a:gd name="T79" fmla="*/ 167 h 333"/>
              <a:gd name="T80" fmla="*/ 166 w 333"/>
              <a:gd name="T81" fmla="*/ 267 h 333"/>
              <a:gd name="T82" fmla="*/ 266 w 333"/>
              <a:gd name="T83" fmla="*/ 167 h 333"/>
              <a:gd name="T84" fmla="*/ 256 w 333"/>
              <a:gd name="T85" fmla="*/ 124 h 333"/>
              <a:gd name="T86" fmla="*/ 257 w 333"/>
              <a:gd name="T87" fmla="*/ 123 h 333"/>
              <a:gd name="T88" fmla="*/ 288 w 333"/>
              <a:gd name="T89" fmla="*/ 123 h 333"/>
              <a:gd name="T90" fmla="*/ 311 w 333"/>
              <a:gd name="T91" fmla="*/ 113 h 333"/>
              <a:gd name="T92" fmla="*/ 320 w 333"/>
              <a:gd name="T93" fmla="*/ 105 h 333"/>
              <a:gd name="T94" fmla="*/ 332 w 333"/>
              <a:gd name="T95"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329" y="64"/>
                </a:moveTo>
                <a:cubicBezTo>
                  <a:pt x="295" y="98"/>
                  <a:pt x="295" y="98"/>
                  <a:pt x="295" y="98"/>
                </a:cubicBezTo>
                <a:cubicBezTo>
                  <a:pt x="293" y="100"/>
                  <a:pt x="291" y="101"/>
                  <a:pt x="288" y="101"/>
                </a:cubicBezTo>
                <a:cubicBezTo>
                  <a:pt x="248" y="101"/>
                  <a:pt x="248" y="101"/>
                  <a:pt x="248" y="101"/>
                </a:cubicBezTo>
                <a:cubicBezTo>
                  <a:pt x="174" y="175"/>
                  <a:pt x="174" y="175"/>
                  <a:pt x="174" y="175"/>
                </a:cubicBezTo>
                <a:cubicBezTo>
                  <a:pt x="172" y="177"/>
                  <a:pt x="169" y="178"/>
                  <a:pt x="166" y="178"/>
                </a:cubicBezTo>
                <a:cubicBezTo>
                  <a:pt x="163" y="178"/>
                  <a:pt x="160" y="177"/>
                  <a:pt x="158" y="175"/>
                </a:cubicBezTo>
                <a:cubicBezTo>
                  <a:pt x="154" y="171"/>
                  <a:pt x="154" y="164"/>
                  <a:pt x="158" y="159"/>
                </a:cubicBezTo>
                <a:cubicBezTo>
                  <a:pt x="232" y="85"/>
                  <a:pt x="232" y="85"/>
                  <a:pt x="232" y="85"/>
                </a:cubicBezTo>
                <a:cubicBezTo>
                  <a:pt x="232" y="45"/>
                  <a:pt x="232" y="45"/>
                  <a:pt x="232" y="45"/>
                </a:cubicBezTo>
                <a:cubicBezTo>
                  <a:pt x="232" y="43"/>
                  <a:pt x="234" y="40"/>
                  <a:pt x="236" y="38"/>
                </a:cubicBezTo>
                <a:cubicBezTo>
                  <a:pt x="269" y="4"/>
                  <a:pt x="269" y="4"/>
                  <a:pt x="269" y="4"/>
                </a:cubicBezTo>
                <a:cubicBezTo>
                  <a:pt x="272" y="1"/>
                  <a:pt x="277" y="0"/>
                  <a:pt x="281" y="2"/>
                </a:cubicBezTo>
                <a:cubicBezTo>
                  <a:pt x="285" y="4"/>
                  <a:pt x="288" y="8"/>
                  <a:pt x="288" y="12"/>
                </a:cubicBezTo>
                <a:cubicBezTo>
                  <a:pt x="288" y="45"/>
                  <a:pt x="288" y="45"/>
                  <a:pt x="288" y="45"/>
                </a:cubicBezTo>
                <a:cubicBezTo>
                  <a:pt x="321" y="45"/>
                  <a:pt x="321" y="45"/>
                  <a:pt x="321" y="45"/>
                </a:cubicBezTo>
                <a:cubicBezTo>
                  <a:pt x="325" y="45"/>
                  <a:pt x="329" y="48"/>
                  <a:pt x="331" y="52"/>
                </a:cubicBezTo>
                <a:cubicBezTo>
                  <a:pt x="333" y="56"/>
                  <a:pt x="332" y="61"/>
                  <a:pt x="329" y="64"/>
                </a:cubicBezTo>
                <a:close/>
                <a:moveTo>
                  <a:pt x="239" y="141"/>
                </a:moveTo>
                <a:cubicBezTo>
                  <a:pt x="189" y="191"/>
                  <a:pt x="189" y="191"/>
                  <a:pt x="189" y="191"/>
                </a:cubicBezTo>
                <a:cubicBezTo>
                  <a:pt x="183" y="197"/>
                  <a:pt x="175" y="200"/>
                  <a:pt x="166" y="200"/>
                </a:cubicBezTo>
                <a:cubicBezTo>
                  <a:pt x="157" y="200"/>
                  <a:pt x="149" y="197"/>
                  <a:pt x="143" y="191"/>
                </a:cubicBezTo>
                <a:cubicBezTo>
                  <a:pt x="130" y="178"/>
                  <a:pt x="130" y="157"/>
                  <a:pt x="143" y="144"/>
                </a:cubicBezTo>
                <a:cubicBezTo>
                  <a:pt x="192" y="94"/>
                  <a:pt x="192" y="94"/>
                  <a:pt x="192" y="94"/>
                </a:cubicBezTo>
                <a:cubicBezTo>
                  <a:pt x="184" y="91"/>
                  <a:pt x="175" y="90"/>
                  <a:pt x="166" y="90"/>
                </a:cubicBezTo>
                <a:cubicBezTo>
                  <a:pt x="123" y="90"/>
                  <a:pt x="89" y="124"/>
                  <a:pt x="89" y="167"/>
                </a:cubicBezTo>
                <a:cubicBezTo>
                  <a:pt x="89" y="210"/>
                  <a:pt x="123" y="245"/>
                  <a:pt x="166" y="245"/>
                </a:cubicBezTo>
                <a:cubicBezTo>
                  <a:pt x="209" y="245"/>
                  <a:pt x="243" y="210"/>
                  <a:pt x="243" y="167"/>
                </a:cubicBezTo>
                <a:cubicBezTo>
                  <a:pt x="243" y="158"/>
                  <a:pt x="242" y="149"/>
                  <a:pt x="239" y="141"/>
                </a:cubicBezTo>
                <a:close/>
                <a:moveTo>
                  <a:pt x="332" y="167"/>
                </a:moveTo>
                <a:cubicBezTo>
                  <a:pt x="332" y="259"/>
                  <a:pt x="257" y="333"/>
                  <a:pt x="166" y="333"/>
                </a:cubicBezTo>
                <a:cubicBezTo>
                  <a:pt x="75" y="333"/>
                  <a:pt x="0" y="259"/>
                  <a:pt x="0" y="167"/>
                </a:cubicBezTo>
                <a:cubicBezTo>
                  <a:pt x="0" y="76"/>
                  <a:pt x="75" y="1"/>
                  <a:pt x="166" y="1"/>
                </a:cubicBezTo>
                <a:cubicBezTo>
                  <a:pt x="188" y="1"/>
                  <a:pt x="209" y="5"/>
                  <a:pt x="228" y="14"/>
                </a:cubicBezTo>
                <a:cubicBezTo>
                  <a:pt x="220" y="22"/>
                  <a:pt x="220" y="22"/>
                  <a:pt x="220" y="22"/>
                </a:cubicBezTo>
                <a:cubicBezTo>
                  <a:pt x="214" y="28"/>
                  <a:pt x="210" y="37"/>
                  <a:pt x="210" y="45"/>
                </a:cubicBezTo>
                <a:cubicBezTo>
                  <a:pt x="210" y="76"/>
                  <a:pt x="210" y="76"/>
                  <a:pt x="210" y="76"/>
                </a:cubicBezTo>
                <a:cubicBezTo>
                  <a:pt x="209" y="77"/>
                  <a:pt x="209" y="77"/>
                  <a:pt x="209" y="77"/>
                </a:cubicBezTo>
                <a:cubicBezTo>
                  <a:pt x="196" y="71"/>
                  <a:pt x="181" y="68"/>
                  <a:pt x="166" y="68"/>
                </a:cubicBezTo>
                <a:cubicBezTo>
                  <a:pt x="111" y="68"/>
                  <a:pt x="66" y="112"/>
                  <a:pt x="66" y="167"/>
                </a:cubicBezTo>
                <a:cubicBezTo>
                  <a:pt x="66" y="222"/>
                  <a:pt x="111" y="267"/>
                  <a:pt x="166" y="267"/>
                </a:cubicBezTo>
                <a:cubicBezTo>
                  <a:pt x="221" y="267"/>
                  <a:pt x="266" y="222"/>
                  <a:pt x="266" y="167"/>
                </a:cubicBezTo>
                <a:cubicBezTo>
                  <a:pt x="266" y="152"/>
                  <a:pt x="262" y="137"/>
                  <a:pt x="256" y="124"/>
                </a:cubicBezTo>
                <a:cubicBezTo>
                  <a:pt x="257" y="123"/>
                  <a:pt x="257" y="123"/>
                  <a:pt x="257" y="123"/>
                </a:cubicBezTo>
                <a:cubicBezTo>
                  <a:pt x="288" y="123"/>
                  <a:pt x="288" y="123"/>
                  <a:pt x="288" y="123"/>
                </a:cubicBezTo>
                <a:cubicBezTo>
                  <a:pt x="297" y="123"/>
                  <a:pt x="305" y="119"/>
                  <a:pt x="311" y="113"/>
                </a:cubicBezTo>
                <a:cubicBezTo>
                  <a:pt x="320" y="105"/>
                  <a:pt x="320" y="105"/>
                  <a:pt x="320" y="105"/>
                </a:cubicBezTo>
                <a:cubicBezTo>
                  <a:pt x="328" y="124"/>
                  <a:pt x="332" y="146"/>
                  <a:pt x="332" y="1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583465" y="6669579"/>
            <a:ext cx="1016860" cy="901208"/>
            <a:chOff x="1606550" y="6681788"/>
            <a:chExt cx="1012825" cy="898525"/>
          </a:xfrm>
          <a:solidFill>
            <a:schemeClr val="accent1"/>
          </a:solidFill>
        </p:grpSpPr>
        <p:sp>
          <p:nvSpPr>
            <p:cNvPr id="41" name="Freeform 26"/>
            <p:cNvSpPr>
              <a:spLocks noEditPoints="1"/>
            </p:cNvSpPr>
            <p:nvPr/>
          </p:nvSpPr>
          <p:spPr bwMode="auto">
            <a:xfrm>
              <a:off x="1606550" y="6681788"/>
              <a:ext cx="731837" cy="666750"/>
            </a:xfrm>
            <a:custGeom>
              <a:avLst/>
              <a:gdLst>
                <a:gd name="T0" fmla="*/ 221 w 231"/>
                <a:gd name="T1" fmla="*/ 0 h 211"/>
                <a:gd name="T2" fmla="*/ 36 w 231"/>
                <a:gd name="T3" fmla="*/ 0 h 211"/>
                <a:gd name="T4" fmla="*/ 0 w 231"/>
                <a:gd name="T5" fmla="*/ 37 h 211"/>
                <a:gd name="T6" fmla="*/ 0 w 231"/>
                <a:gd name="T7" fmla="*/ 199 h 211"/>
                <a:gd name="T8" fmla="*/ 15 w 231"/>
                <a:gd name="T9" fmla="*/ 207 h 211"/>
                <a:gd name="T10" fmla="*/ 66 w 231"/>
                <a:gd name="T11" fmla="*/ 170 h 211"/>
                <a:gd name="T12" fmla="*/ 81 w 231"/>
                <a:gd name="T13" fmla="*/ 165 h 211"/>
                <a:gd name="T14" fmla="*/ 195 w 231"/>
                <a:gd name="T15" fmla="*/ 165 h 211"/>
                <a:gd name="T16" fmla="*/ 231 w 231"/>
                <a:gd name="T17" fmla="*/ 129 h 211"/>
                <a:gd name="T18" fmla="*/ 231 w 231"/>
                <a:gd name="T19" fmla="*/ 10 h 211"/>
                <a:gd name="T20" fmla="*/ 221 w 231"/>
                <a:gd name="T21" fmla="*/ 0 h 211"/>
                <a:gd name="T22" fmla="*/ 176 w 231"/>
                <a:gd name="T23" fmla="*/ 114 h 211"/>
                <a:gd name="T24" fmla="*/ 67 w 231"/>
                <a:gd name="T25" fmla="*/ 114 h 211"/>
                <a:gd name="T26" fmla="*/ 58 w 231"/>
                <a:gd name="T27" fmla="*/ 105 h 211"/>
                <a:gd name="T28" fmla="*/ 67 w 231"/>
                <a:gd name="T29" fmla="*/ 95 h 211"/>
                <a:gd name="T30" fmla="*/ 176 w 231"/>
                <a:gd name="T31" fmla="*/ 95 h 211"/>
                <a:gd name="T32" fmla="*/ 185 w 231"/>
                <a:gd name="T33" fmla="*/ 105 h 211"/>
                <a:gd name="T34" fmla="*/ 176 w 231"/>
                <a:gd name="T35" fmla="*/ 114 h 211"/>
                <a:gd name="T36" fmla="*/ 176 w 231"/>
                <a:gd name="T37" fmla="*/ 70 h 211"/>
                <a:gd name="T38" fmla="*/ 67 w 231"/>
                <a:gd name="T39" fmla="*/ 70 h 211"/>
                <a:gd name="T40" fmla="*/ 58 w 231"/>
                <a:gd name="T41" fmla="*/ 61 h 211"/>
                <a:gd name="T42" fmla="*/ 67 w 231"/>
                <a:gd name="T43" fmla="*/ 51 h 211"/>
                <a:gd name="T44" fmla="*/ 176 w 231"/>
                <a:gd name="T45" fmla="*/ 51 h 211"/>
                <a:gd name="T46" fmla="*/ 185 w 231"/>
                <a:gd name="T47" fmla="*/ 61 h 211"/>
                <a:gd name="T48" fmla="*/ 176 w 231"/>
                <a:gd name="T49" fmla="*/ 7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1" h="211">
                  <a:moveTo>
                    <a:pt x="221" y="0"/>
                  </a:moveTo>
                  <a:cubicBezTo>
                    <a:pt x="36" y="0"/>
                    <a:pt x="36" y="0"/>
                    <a:pt x="36" y="0"/>
                  </a:cubicBezTo>
                  <a:cubicBezTo>
                    <a:pt x="16" y="0"/>
                    <a:pt x="0" y="17"/>
                    <a:pt x="0" y="37"/>
                  </a:cubicBezTo>
                  <a:cubicBezTo>
                    <a:pt x="0" y="199"/>
                    <a:pt x="0" y="199"/>
                    <a:pt x="0" y="199"/>
                  </a:cubicBezTo>
                  <a:cubicBezTo>
                    <a:pt x="0" y="207"/>
                    <a:pt x="8" y="211"/>
                    <a:pt x="15" y="207"/>
                  </a:cubicBezTo>
                  <a:cubicBezTo>
                    <a:pt x="66" y="170"/>
                    <a:pt x="66" y="170"/>
                    <a:pt x="66" y="170"/>
                  </a:cubicBezTo>
                  <a:cubicBezTo>
                    <a:pt x="71" y="167"/>
                    <a:pt x="76" y="165"/>
                    <a:pt x="81" y="165"/>
                  </a:cubicBezTo>
                  <a:cubicBezTo>
                    <a:pt x="195" y="165"/>
                    <a:pt x="195" y="165"/>
                    <a:pt x="195" y="165"/>
                  </a:cubicBezTo>
                  <a:cubicBezTo>
                    <a:pt x="215" y="165"/>
                    <a:pt x="231" y="149"/>
                    <a:pt x="231" y="129"/>
                  </a:cubicBezTo>
                  <a:cubicBezTo>
                    <a:pt x="231" y="10"/>
                    <a:pt x="231" y="10"/>
                    <a:pt x="231" y="10"/>
                  </a:cubicBezTo>
                  <a:cubicBezTo>
                    <a:pt x="231" y="4"/>
                    <a:pt x="227" y="0"/>
                    <a:pt x="221" y="0"/>
                  </a:cubicBezTo>
                  <a:close/>
                  <a:moveTo>
                    <a:pt x="176" y="114"/>
                  </a:moveTo>
                  <a:cubicBezTo>
                    <a:pt x="67" y="114"/>
                    <a:pt x="67" y="114"/>
                    <a:pt x="67" y="114"/>
                  </a:cubicBezTo>
                  <a:cubicBezTo>
                    <a:pt x="62" y="114"/>
                    <a:pt x="58" y="110"/>
                    <a:pt x="58" y="105"/>
                  </a:cubicBezTo>
                  <a:cubicBezTo>
                    <a:pt x="58" y="99"/>
                    <a:pt x="62" y="95"/>
                    <a:pt x="67" y="95"/>
                  </a:cubicBezTo>
                  <a:cubicBezTo>
                    <a:pt x="176" y="95"/>
                    <a:pt x="176" y="95"/>
                    <a:pt x="176" y="95"/>
                  </a:cubicBezTo>
                  <a:cubicBezTo>
                    <a:pt x="181" y="95"/>
                    <a:pt x="185" y="99"/>
                    <a:pt x="185" y="105"/>
                  </a:cubicBezTo>
                  <a:cubicBezTo>
                    <a:pt x="185" y="110"/>
                    <a:pt x="181" y="114"/>
                    <a:pt x="176" y="114"/>
                  </a:cubicBezTo>
                  <a:close/>
                  <a:moveTo>
                    <a:pt x="176" y="70"/>
                  </a:moveTo>
                  <a:cubicBezTo>
                    <a:pt x="67" y="70"/>
                    <a:pt x="67" y="70"/>
                    <a:pt x="67" y="70"/>
                  </a:cubicBezTo>
                  <a:cubicBezTo>
                    <a:pt x="62" y="70"/>
                    <a:pt x="58" y="66"/>
                    <a:pt x="58" y="61"/>
                  </a:cubicBezTo>
                  <a:cubicBezTo>
                    <a:pt x="58" y="56"/>
                    <a:pt x="62" y="51"/>
                    <a:pt x="67" y="51"/>
                  </a:cubicBezTo>
                  <a:cubicBezTo>
                    <a:pt x="176" y="51"/>
                    <a:pt x="176" y="51"/>
                    <a:pt x="176" y="51"/>
                  </a:cubicBezTo>
                  <a:cubicBezTo>
                    <a:pt x="181" y="51"/>
                    <a:pt x="185" y="56"/>
                    <a:pt x="185" y="61"/>
                  </a:cubicBezTo>
                  <a:cubicBezTo>
                    <a:pt x="185" y="66"/>
                    <a:pt x="181" y="70"/>
                    <a:pt x="176"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7"/>
            <p:cNvSpPr>
              <a:spLocks/>
            </p:cNvSpPr>
            <p:nvPr/>
          </p:nvSpPr>
          <p:spPr bwMode="auto">
            <a:xfrm>
              <a:off x="1889125" y="6913563"/>
              <a:ext cx="730250" cy="666750"/>
            </a:xfrm>
            <a:custGeom>
              <a:avLst/>
              <a:gdLst>
                <a:gd name="T0" fmla="*/ 231 w 231"/>
                <a:gd name="T1" fmla="*/ 36 h 211"/>
                <a:gd name="T2" fmla="*/ 231 w 231"/>
                <a:gd name="T3" fmla="*/ 199 h 211"/>
                <a:gd name="T4" fmla="*/ 216 w 231"/>
                <a:gd name="T5" fmla="*/ 206 h 211"/>
                <a:gd name="T6" fmla="*/ 165 w 231"/>
                <a:gd name="T7" fmla="*/ 170 h 211"/>
                <a:gd name="T8" fmla="*/ 150 w 231"/>
                <a:gd name="T9" fmla="*/ 165 h 211"/>
                <a:gd name="T10" fmla="*/ 37 w 231"/>
                <a:gd name="T11" fmla="*/ 165 h 211"/>
                <a:gd name="T12" fmla="*/ 0 w 231"/>
                <a:gd name="T13" fmla="*/ 129 h 211"/>
                <a:gd name="T14" fmla="*/ 0 w 231"/>
                <a:gd name="T15" fmla="*/ 111 h 211"/>
                <a:gd name="T16" fmla="*/ 106 w 231"/>
                <a:gd name="T17" fmla="*/ 111 h 211"/>
                <a:gd name="T18" fmla="*/ 161 w 231"/>
                <a:gd name="T19" fmla="*/ 56 h 211"/>
                <a:gd name="T20" fmla="*/ 161 w 231"/>
                <a:gd name="T21" fmla="*/ 0 h 211"/>
                <a:gd name="T22" fmla="*/ 195 w 231"/>
                <a:gd name="T23" fmla="*/ 0 h 211"/>
                <a:gd name="T24" fmla="*/ 231 w 231"/>
                <a:gd name="T25" fmla="*/ 3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 h="211">
                  <a:moveTo>
                    <a:pt x="231" y="36"/>
                  </a:moveTo>
                  <a:cubicBezTo>
                    <a:pt x="231" y="199"/>
                    <a:pt x="231" y="199"/>
                    <a:pt x="231" y="199"/>
                  </a:cubicBezTo>
                  <a:cubicBezTo>
                    <a:pt x="231" y="206"/>
                    <a:pt x="223" y="211"/>
                    <a:pt x="216" y="206"/>
                  </a:cubicBezTo>
                  <a:cubicBezTo>
                    <a:pt x="165" y="170"/>
                    <a:pt x="165" y="170"/>
                    <a:pt x="165" y="170"/>
                  </a:cubicBezTo>
                  <a:cubicBezTo>
                    <a:pt x="160" y="166"/>
                    <a:pt x="155" y="165"/>
                    <a:pt x="150" y="165"/>
                  </a:cubicBezTo>
                  <a:cubicBezTo>
                    <a:pt x="37" y="165"/>
                    <a:pt x="37" y="165"/>
                    <a:pt x="37" y="165"/>
                  </a:cubicBezTo>
                  <a:cubicBezTo>
                    <a:pt x="17" y="165"/>
                    <a:pt x="0" y="149"/>
                    <a:pt x="0" y="129"/>
                  </a:cubicBezTo>
                  <a:cubicBezTo>
                    <a:pt x="0" y="111"/>
                    <a:pt x="0" y="111"/>
                    <a:pt x="0" y="111"/>
                  </a:cubicBezTo>
                  <a:cubicBezTo>
                    <a:pt x="106" y="111"/>
                    <a:pt x="106" y="111"/>
                    <a:pt x="106" y="111"/>
                  </a:cubicBezTo>
                  <a:cubicBezTo>
                    <a:pt x="136" y="111"/>
                    <a:pt x="161" y="86"/>
                    <a:pt x="161" y="56"/>
                  </a:cubicBezTo>
                  <a:cubicBezTo>
                    <a:pt x="161" y="0"/>
                    <a:pt x="161" y="0"/>
                    <a:pt x="161" y="0"/>
                  </a:cubicBezTo>
                  <a:cubicBezTo>
                    <a:pt x="195" y="0"/>
                    <a:pt x="195" y="0"/>
                    <a:pt x="195" y="0"/>
                  </a:cubicBezTo>
                  <a:cubicBezTo>
                    <a:pt x="215" y="0"/>
                    <a:pt x="231" y="16"/>
                    <a:pt x="23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1574800" y="8859838"/>
            <a:ext cx="1028700" cy="966788"/>
            <a:chOff x="1603375" y="8859838"/>
            <a:chExt cx="1028700" cy="966788"/>
          </a:xfrm>
          <a:solidFill>
            <a:schemeClr val="accent1"/>
          </a:solidFill>
        </p:grpSpPr>
        <p:sp>
          <p:nvSpPr>
            <p:cNvPr id="43" name="Freeform 28"/>
            <p:cNvSpPr>
              <a:spLocks noEditPoints="1"/>
            </p:cNvSpPr>
            <p:nvPr/>
          </p:nvSpPr>
          <p:spPr bwMode="auto">
            <a:xfrm>
              <a:off x="1695450" y="8916988"/>
              <a:ext cx="427037" cy="428625"/>
            </a:xfrm>
            <a:custGeom>
              <a:avLst/>
              <a:gdLst>
                <a:gd name="T0" fmla="*/ 67 w 135"/>
                <a:gd name="T1" fmla="*/ 0 h 136"/>
                <a:gd name="T2" fmla="*/ 0 w 135"/>
                <a:gd name="T3" fmla="*/ 68 h 136"/>
                <a:gd name="T4" fmla="*/ 67 w 135"/>
                <a:gd name="T5" fmla="*/ 136 h 136"/>
                <a:gd name="T6" fmla="*/ 135 w 135"/>
                <a:gd name="T7" fmla="*/ 68 h 136"/>
                <a:gd name="T8" fmla="*/ 67 w 135"/>
                <a:gd name="T9" fmla="*/ 0 h 136"/>
                <a:gd name="T10" fmla="*/ 95 w 135"/>
                <a:gd name="T11" fmla="*/ 48 h 136"/>
                <a:gd name="T12" fmla="*/ 90 w 135"/>
                <a:gd name="T13" fmla="*/ 53 h 136"/>
                <a:gd name="T14" fmla="*/ 85 w 135"/>
                <a:gd name="T15" fmla="*/ 48 h 136"/>
                <a:gd name="T16" fmla="*/ 85 w 135"/>
                <a:gd name="T17" fmla="*/ 43 h 136"/>
                <a:gd name="T18" fmla="*/ 80 w 135"/>
                <a:gd name="T19" fmla="*/ 38 h 136"/>
                <a:gd name="T20" fmla="*/ 55 w 135"/>
                <a:gd name="T21" fmla="*/ 38 h 136"/>
                <a:gd name="T22" fmla="*/ 50 w 135"/>
                <a:gd name="T23" fmla="*/ 43 h 136"/>
                <a:gd name="T24" fmla="*/ 50 w 135"/>
                <a:gd name="T25" fmla="*/ 55 h 136"/>
                <a:gd name="T26" fmla="*/ 57 w 135"/>
                <a:gd name="T27" fmla="*/ 63 h 136"/>
                <a:gd name="T28" fmla="*/ 78 w 135"/>
                <a:gd name="T29" fmla="*/ 63 h 136"/>
                <a:gd name="T30" fmla="*/ 95 w 135"/>
                <a:gd name="T31" fmla="*/ 80 h 136"/>
                <a:gd name="T32" fmla="*/ 95 w 135"/>
                <a:gd name="T33" fmla="*/ 93 h 136"/>
                <a:gd name="T34" fmla="*/ 80 w 135"/>
                <a:gd name="T35" fmla="*/ 108 h 136"/>
                <a:gd name="T36" fmla="*/ 72 w 135"/>
                <a:gd name="T37" fmla="*/ 108 h 136"/>
                <a:gd name="T38" fmla="*/ 72 w 135"/>
                <a:gd name="T39" fmla="*/ 116 h 136"/>
                <a:gd name="T40" fmla="*/ 67 w 135"/>
                <a:gd name="T41" fmla="*/ 121 h 136"/>
                <a:gd name="T42" fmla="*/ 62 w 135"/>
                <a:gd name="T43" fmla="*/ 116 h 136"/>
                <a:gd name="T44" fmla="*/ 62 w 135"/>
                <a:gd name="T45" fmla="*/ 108 h 136"/>
                <a:gd name="T46" fmla="*/ 55 w 135"/>
                <a:gd name="T47" fmla="*/ 108 h 136"/>
                <a:gd name="T48" fmla="*/ 40 w 135"/>
                <a:gd name="T49" fmla="*/ 93 h 136"/>
                <a:gd name="T50" fmla="*/ 40 w 135"/>
                <a:gd name="T51" fmla="*/ 88 h 136"/>
                <a:gd name="T52" fmla="*/ 45 w 135"/>
                <a:gd name="T53" fmla="*/ 83 h 136"/>
                <a:gd name="T54" fmla="*/ 50 w 135"/>
                <a:gd name="T55" fmla="*/ 88 h 136"/>
                <a:gd name="T56" fmla="*/ 50 w 135"/>
                <a:gd name="T57" fmla="*/ 93 h 136"/>
                <a:gd name="T58" fmla="*/ 55 w 135"/>
                <a:gd name="T59" fmla="*/ 98 h 136"/>
                <a:gd name="T60" fmla="*/ 80 w 135"/>
                <a:gd name="T61" fmla="*/ 98 h 136"/>
                <a:gd name="T62" fmla="*/ 85 w 135"/>
                <a:gd name="T63" fmla="*/ 93 h 136"/>
                <a:gd name="T64" fmla="*/ 85 w 135"/>
                <a:gd name="T65" fmla="*/ 80 h 136"/>
                <a:gd name="T66" fmla="*/ 78 w 135"/>
                <a:gd name="T67" fmla="*/ 73 h 136"/>
                <a:gd name="T68" fmla="*/ 57 w 135"/>
                <a:gd name="T69" fmla="*/ 73 h 136"/>
                <a:gd name="T70" fmla="*/ 40 w 135"/>
                <a:gd name="T71" fmla="*/ 55 h 136"/>
                <a:gd name="T72" fmla="*/ 40 w 135"/>
                <a:gd name="T73" fmla="*/ 43 h 136"/>
                <a:gd name="T74" fmla="*/ 55 w 135"/>
                <a:gd name="T75" fmla="*/ 28 h 136"/>
                <a:gd name="T76" fmla="*/ 62 w 135"/>
                <a:gd name="T77" fmla="*/ 28 h 136"/>
                <a:gd name="T78" fmla="*/ 62 w 135"/>
                <a:gd name="T79" fmla="*/ 20 h 136"/>
                <a:gd name="T80" fmla="*/ 67 w 135"/>
                <a:gd name="T81" fmla="*/ 15 h 136"/>
                <a:gd name="T82" fmla="*/ 72 w 135"/>
                <a:gd name="T83" fmla="*/ 20 h 136"/>
                <a:gd name="T84" fmla="*/ 72 w 135"/>
                <a:gd name="T85" fmla="*/ 28 h 136"/>
                <a:gd name="T86" fmla="*/ 80 w 135"/>
                <a:gd name="T87" fmla="*/ 28 h 136"/>
                <a:gd name="T88" fmla="*/ 95 w 135"/>
                <a:gd name="T89" fmla="*/ 43 h 136"/>
                <a:gd name="T90" fmla="*/ 95 w 135"/>
                <a:gd name="T91" fmla="*/ 4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136">
                  <a:moveTo>
                    <a:pt x="67" y="0"/>
                  </a:moveTo>
                  <a:cubicBezTo>
                    <a:pt x="30" y="0"/>
                    <a:pt x="0" y="31"/>
                    <a:pt x="0" y="68"/>
                  </a:cubicBezTo>
                  <a:cubicBezTo>
                    <a:pt x="0" y="105"/>
                    <a:pt x="30" y="136"/>
                    <a:pt x="67" y="136"/>
                  </a:cubicBezTo>
                  <a:cubicBezTo>
                    <a:pt x="105" y="136"/>
                    <a:pt x="135" y="105"/>
                    <a:pt x="135" y="68"/>
                  </a:cubicBezTo>
                  <a:cubicBezTo>
                    <a:pt x="135" y="31"/>
                    <a:pt x="105" y="0"/>
                    <a:pt x="67" y="0"/>
                  </a:cubicBezTo>
                  <a:close/>
                  <a:moveTo>
                    <a:pt x="95" y="48"/>
                  </a:moveTo>
                  <a:cubicBezTo>
                    <a:pt x="95" y="51"/>
                    <a:pt x="93" y="53"/>
                    <a:pt x="90" y="53"/>
                  </a:cubicBezTo>
                  <a:cubicBezTo>
                    <a:pt x="87" y="53"/>
                    <a:pt x="85" y="51"/>
                    <a:pt x="85" y="48"/>
                  </a:cubicBezTo>
                  <a:cubicBezTo>
                    <a:pt x="85" y="43"/>
                    <a:pt x="85" y="43"/>
                    <a:pt x="85" y="43"/>
                  </a:cubicBezTo>
                  <a:cubicBezTo>
                    <a:pt x="85" y="40"/>
                    <a:pt x="83" y="38"/>
                    <a:pt x="80" y="38"/>
                  </a:cubicBezTo>
                  <a:cubicBezTo>
                    <a:pt x="55" y="38"/>
                    <a:pt x="55" y="38"/>
                    <a:pt x="55" y="38"/>
                  </a:cubicBezTo>
                  <a:cubicBezTo>
                    <a:pt x="52" y="38"/>
                    <a:pt x="50" y="40"/>
                    <a:pt x="50" y="43"/>
                  </a:cubicBezTo>
                  <a:cubicBezTo>
                    <a:pt x="50" y="55"/>
                    <a:pt x="50" y="55"/>
                    <a:pt x="50" y="55"/>
                  </a:cubicBezTo>
                  <a:cubicBezTo>
                    <a:pt x="50" y="60"/>
                    <a:pt x="53" y="63"/>
                    <a:pt x="57" y="63"/>
                  </a:cubicBezTo>
                  <a:cubicBezTo>
                    <a:pt x="78" y="63"/>
                    <a:pt x="78" y="63"/>
                    <a:pt x="78" y="63"/>
                  </a:cubicBezTo>
                  <a:cubicBezTo>
                    <a:pt x="87" y="63"/>
                    <a:pt x="95" y="71"/>
                    <a:pt x="95" y="80"/>
                  </a:cubicBezTo>
                  <a:cubicBezTo>
                    <a:pt x="95" y="93"/>
                    <a:pt x="95" y="93"/>
                    <a:pt x="95" y="93"/>
                  </a:cubicBezTo>
                  <a:cubicBezTo>
                    <a:pt x="95" y="101"/>
                    <a:pt x="88" y="108"/>
                    <a:pt x="80" y="108"/>
                  </a:cubicBezTo>
                  <a:cubicBezTo>
                    <a:pt x="72" y="108"/>
                    <a:pt x="72" y="108"/>
                    <a:pt x="72" y="108"/>
                  </a:cubicBezTo>
                  <a:cubicBezTo>
                    <a:pt x="72" y="116"/>
                    <a:pt x="72" y="116"/>
                    <a:pt x="72" y="116"/>
                  </a:cubicBezTo>
                  <a:cubicBezTo>
                    <a:pt x="72" y="118"/>
                    <a:pt x="70" y="121"/>
                    <a:pt x="67" y="121"/>
                  </a:cubicBezTo>
                  <a:cubicBezTo>
                    <a:pt x="65" y="121"/>
                    <a:pt x="62" y="118"/>
                    <a:pt x="62" y="116"/>
                  </a:cubicBezTo>
                  <a:cubicBezTo>
                    <a:pt x="62" y="108"/>
                    <a:pt x="62" y="108"/>
                    <a:pt x="62" y="108"/>
                  </a:cubicBezTo>
                  <a:cubicBezTo>
                    <a:pt x="55" y="108"/>
                    <a:pt x="55" y="108"/>
                    <a:pt x="55" y="108"/>
                  </a:cubicBezTo>
                  <a:cubicBezTo>
                    <a:pt x="47" y="108"/>
                    <a:pt x="40" y="101"/>
                    <a:pt x="40" y="93"/>
                  </a:cubicBezTo>
                  <a:cubicBezTo>
                    <a:pt x="40" y="88"/>
                    <a:pt x="40" y="88"/>
                    <a:pt x="40" y="88"/>
                  </a:cubicBezTo>
                  <a:cubicBezTo>
                    <a:pt x="40" y="85"/>
                    <a:pt x="42" y="83"/>
                    <a:pt x="45" y="83"/>
                  </a:cubicBezTo>
                  <a:cubicBezTo>
                    <a:pt x="48" y="83"/>
                    <a:pt x="50" y="85"/>
                    <a:pt x="50" y="88"/>
                  </a:cubicBezTo>
                  <a:cubicBezTo>
                    <a:pt x="50" y="93"/>
                    <a:pt x="50" y="93"/>
                    <a:pt x="50" y="93"/>
                  </a:cubicBezTo>
                  <a:cubicBezTo>
                    <a:pt x="50" y="96"/>
                    <a:pt x="52" y="98"/>
                    <a:pt x="55" y="98"/>
                  </a:cubicBezTo>
                  <a:cubicBezTo>
                    <a:pt x="80" y="98"/>
                    <a:pt x="80" y="98"/>
                    <a:pt x="80" y="98"/>
                  </a:cubicBezTo>
                  <a:cubicBezTo>
                    <a:pt x="83" y="98"/>
                    <a:pt x="85" y="96"/>
                    <a:pt x="85" y="93"/>
                  </a:cubicBezTo>
                  <a:cubicBezTo>
                    <a:pt x="85" y="80"/>
                    <a:pt x="85" y="80"/>
                    <a:pt x="85" y="80"/>
                  </a:cubicBezTo>
                  <a:cubicBezTo>
                    <a:pt x="85" y="76"/>
                    <a:pt x="82" y="73"/>
                    <a:pt x="78" y="73"/>
                  </a:cubicBezTo>
                  <a:cubicBezTo>
                    <a:pt x="57" y="73"/>
                    <a:pt x="57" y="73"/>
                    <a:pt x="57" y="73"/>
                  </a:cubicBezTo>
                  <a:cubicBezTo>
                    <a:pt x="48" y="73"/>
                    <a:pt x="40" y="65"/>
                    <a:pt x="40" y="55"/>
                  </a:cubicBezTo>
                  <a:cubicBezTo>
                    <a:pt x="40" y="43"/>
                    <a:pt x="40" y="43"/>
                    <a:pt x="40" y="43"/>
                  </a:cubicBezTo>
                  <a:cubicBezTo>
                    <a:pt x="40" y="35"/>
                    <a:pt x="47" y="28"/>
                    <a:pt x="55" y="28"/>
                  </a:cubicBezTo>
                  <a:cubicBezTo>
                    <a:pt x="62" y="28"/>
                    <a:pt x="62" y="28"/>
                    <a:pt x="62" y="28"/>
                  </a:cubicBezTo>
                  <a:cubicBezTo>
                    <a:pt x="62" y="20"/>
                    <a:pt x="62" y="20"/>
                    <a:pt x="62" y="20"/>
                  </a:cubicBezTo>
                  <a:cubicBezTo>
                    <a:pt x="62" y="18"/>
                    <a:pt x="65" y="15"/>
                    <a:pt x="67" y="15"/>
                  </a:cubicBezTo>
                  <a:cubicBezTo>
                    <a:pt x="70" y="15"/>
                    <a:pt x="72" y="18"/>
                    <a:pt x="72" y="20"/>
                  </a:cubicBezTo>
                  <a:cubicBezTo>
                    <a:pt x="72" y="28"/>
                    <a:pt x="72" y="28"/>
                    <a:pt x="72" y="28"/>
                  </a:cubicBezTo>
                  <a:cubicBezTo>
                    <a:pt x="80" y="28"/>
                    <a:pt x="80" y="28"/>
                    <a:pt x="80" y="28"/>
                  </a:cubicBezTo>
                  <a:cubicBezTo>
                    <a:pt x="88" y="28"/>
                    <a:pt x="95" y="35"/>
                    <a:pt x="95" y="43"/>
                  </a:cubicBezTo>
                  <a:lnTo>
                    <a:pt x="9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9"/>
            <p:cNvSpPr>
              <a:spLocks/>
            </p:cNvSpPr>
            <p:nvPr/>
          </p:nvSpPr>
          <p:spPr bwMode="auto">
            <a:xfrm>
              <a:off x="1901825" y="9574213"/>
              <a:ext cx="157162" cy="252413"/>
            </a:xfrm>
            <a:custGeom>
              <a:avLst/>
              <a:gdLst>
                <a:gd name="T0" fmla="*/ 45 w 50"/>
                <a:gd name="T1" fmla="*/ 0 h 80"/>
                <a:gd name="T2" fmla="*/ 5 w 50"/>
                <a:gd name="T3" fmla="*/ 0 h 80"/>
                <a:gd name="T4" fmla="*/ 0 w 50"/>
                <a:gd name="T5" fmla="*/ 5 h 80"/>
                <a:gd name="T6" fmla="*/ 0 w 50"/>
                <a:gd name="T7" fmla="*/ 80 h 80"/>
                <a:gd name="T8" fmla="*/ 50 w 50"/>
                <a:gd name="T9" fmla="*/ 80 h 80"/>
                <a:gd name="T10" fmla="*/ 50 w 50"/>
                <a:gd name="T11" fmla="*/ 5 h 80"/>
                <a:gd name="T12" fmla="*/ 45 w 5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50" h="80">
                  <a:moveTo>
                    <a:pt x="45" y="0"/>
                  </a:moveTo>
                  <a:cubicBezTo>
                    <a:pt x="5" y="0"/>
                    <a:pt x="5" y="0"/>
                    <a:pt x="5" y="0"/>
                  </a:cubicBezTo>
                  <a:cubicBezTo>
                    <a:pt x="2" y="0"/>
                    <a:pt x="0" y="2"/>
                    <a:pt x="0" y="5"/>
                  </a:cubicBezTo>
                  <a:cubicBezTo>
                    <a:pt x="0" y="80"/>
                    <a:pt x="0" y="80"/>
                    <a:pt x="0" y="80"/>
                  </a:cubicBezTo>
                  <a:cubicBezTo>
                    <a:pt x="50" y="80"/>
                    <a:pt x="50" y="80"/>
                    <a:pt x="50" y="80"/>
                  </a:cubicBezTo>
                  <a:cubicBezTo>
                    <a:pt x="50" y="5"/>
                    <a:pt x="50" y="5"/>
                    <a:pt x="50" y="5"/>
                  </a:cubicBezTo>
                  <a:cubicBezTo>
                    <a:pt x="50" y="2"/>
                    <a:pt x="48"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
            <p:cNvSpPr>
              <a:spLocks/>
            </p:cNvSpPr>
            <p:nvPr/>
          </p:nvSpPr>
          <p:spPr bwMode="auto">
            <a:xfrm>
              <a:off x="2163763" y="9456738"/>
              <a:ext cx="158750" cy="369888"/>
            </a:xfrm>
            <a:custGeom>
              <a:avLst/>
              <a:gdLst>
                <a:gd name="T0" fmla="*/ 45 w 50"/>
                <a:gd name="T1" fmla="*/ 0 h 117"/>
                <a:gd name="T2" fmla="*/ 5 w 50"/>
                <a:gd name="T3" fmla="*/ 0 h 117"/>
                <a:gd name="T4" fmla="*/ 0 w 50"/>
                <a:gd name="T5" fmla="*/ 5 h 117"/>
                <a:gd name="T6" fmla="*/ 0 w 50"/>
                <a:gd name="T7" fmla="*/ 117 h 117"/>
                <a:gd name="T8" fmla="*/ 50 w 50"/>
                <a:gd name="T9" fmla="*/ 117 h 117"/>
                <a:gd name="T10" fmla="*/ 50 w 50"/>
                <a:gd name="T11" fmla="*/ 5 h 117"/>
                <a:gd name="T12" fmla="*/ 45 w 50"/>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50" h="117">
                  <a:moveTo>
                    <a:pt x="45" y="0"/>
                  </a:moveTo>
                  <a:cubicBezTo>
                    <a:pt x="5" y="0"/>
                    <a:pt x="5" y="0"/>
                    <a:pt x="5" y="0"/>
                  </a:cubicBezTo>
                  <a:cubicBezTo>
                    <a:pt x="2" y="0"/>
                    <a:pt x="0" y="2"/>
                    <a:pt x="0" y="5"/>
                  </a:cubicBezTo>
                  <a:cubicBezTo>
                    <a:pt x="0" y="117"/>
                    <a:pt x="0" y="117"/>
                    <a:pt x="0" y="117"/>
                  </a:cubicBezTo>
                  <a:cubicBezTo>
                    <a:pt x="50" y="117"/>
                    <a:pt x="50" y="117"/>
                    <a:pt x="50" y="117"/>
                  </a:cubicBezTo>
                  <a:cubicBezTo>
                    <a:pt x="50" y="5"/>
                    <a:pt x="50" y="5"/>
                    <a:pt x="50" y="5"/>
                  </a:cubicBezTo>
                  <a:cubicBezTo>
                    <a:pt x="50" y="2"/>
                    <a:pt x="47"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1"/>
            <p:cNvSpPr>
              <a:spLocks/>
            </p:cNvSpPr>
            <p:nvPr/>
          </p:nvSpPr>
          <p:spPr bwMode="auto">
            <a:xfrm>
              <a:off x="2422525" y="9226550"/>
              <a:ext cx="158750" cy="600075"/>
            </a:xfrm>
            <a:custGeom>
              <a:avLst/>
              <a:gdLst>
                <a:gd name="T0" fmla="*/ 45 w 50"/>
                <a:gd name="T1" fmla="*/ 0 h 190"/>
                <a:gd name="T2" fmla="*/ 5 w 50"/>
                <a:gd name="T3" fmla="*/ 0 h 190"/>
                <a:gd name="T4" fmla="*/ 0 w 50"/>
                <a:gd name="T5" fmla="*/ 5 h 190"/>
                <a:gd name="T6" fmla="*/ 0 w 50"/>
                <a:gd name="T7" fmla="*/ 190 h 190"/>
                <a:gd name="T8" fmla="*/ 48 w 50"/>
                <a:gd name="T9" fmla="*/ 190 h 190"/>
                <a:gd name="T10" fmla="*/ 50 w 50"/>
                <a:gd name="T11" fmla="*/ 188 h 190"/>
                <a:gd name="T12" fmla="*/ 50 w 50"/>
                <a:gd name="T13" fmla="*/ 5 h 190"/>
                <a:gd name="T14" fmla="*/ 45 w 50"/>
                <a:gd name="T15" fmla="*/ 0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90">
                  <a:moveTo>
                    <a:pt x="45" y="0"/>
                  </a:moveTo>
                  <a:cubicBezTo>
                    <a:pt x="5" y="0"/>
                    <a:pt x="5" y="0"/>
                    <a:pt x="5" y="0"/>
                  </a:cubicBezTo>
                  <a:cubicBezTo>
                    <a:pt x="3" y="0"/>
                    <a:pt x="0" y="2"/>
                    <a:pt x="0" y="5"/>
                  </a:cubicBezTo>
                  <a:cubicBezTo>
                    <a:pt x="0" y="190"/>
                    <a:pt x="0" y="190"/>
                    <a:pt x="0" y="190"/>
                  </a:cubicBezTo>
                  <a:cubicBezTo>
                    <a:pt x="48" y="190"/>
                    <a:pt x="48" y="190"/>
                    <a:pt x="48" y="190"/>
                  </a:cubicBezTo>
                  <a:cubicBezTo>
                    <a:pt x="49" y="190"/>
                    <a:pt x="50" y="189"/>
                    <a:pt x="50" y="188"/>
                  </a:cubicBezTo>
                  <a:cubicBezTo>
                    <a:pt x="50" y="5"/>
                    <a:pt x="50" y="5"/>
                    <a:pt x="50" y="5"/>
                  </a:cubicBezTo>
                  <a:cubicBezTo>
                    <a:pt x="50" y="2"/>
                    <a:pt x="48"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2"/>
            <p:cNvSpPr>
              <a:spLocks/>
            </p:cNvSpPr>
            <p:nvPr/>
          </p:nvSpPr>
          <p:spPr bwMode="auto">
            <a:xfrm>
              <a:off x="1638300" y="9621838"/>
              <a:ext cx="158750" cy="204788"/>
            </a:xfrm>
            <a:custGeom>
              <a:avLst/>
              <a:gdLst>
                <a:gd name="T0" fmla="*/ 50 w 50"/>
                <a:gd name="T1" fmla="*/ 65 h 65"/>
                <a:gd name="T2" fmla="*/ 50 w 50"/>
                <a:gd name="T3" fmla="*/ 5 h 65"/>
                <a:gd name="T4" fmla="*/ 45 w 50"/>
                <a:gd name="T5" fmla="*/ 0 h 65"/>
                <a:gd name="T6" fmla="*/ 5 w 50"/>
                <a:gd name="T7" fmla="*/ 0 h 65"/>
                <a:gd name="T8" fmla="*/ 0 w 50"/>
                <a:gd name="T9" fmla="*/ 5 h 65"/>
                <a:gd name="T10" fmla="*/ 0 w 50"/>
                <a:gd name="T11" fmla="*/ 63 h 65"/>
                <a:gd name="T12" fmla="*/ 3 w 50"/>
                <a:gd name="T13" fmla="*/ 65 h 65"/>
                <a:gd name="T14" fmla="*/ 50 w 50"/>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65">
                  <a:moveTo>
                    <a:pt x="50" y="65"/>
                  </a:moveTo>
                  <a:cubicBezTo>
                    <a:pt x="50" y="5"/>
                    <a:pt x="50" y="5"/>
                    <a:pt x="50" y="5"/>
                  </a:cubicBezTo>
                  <a:cubicBezTo>
                    <a:pt x="50" y="2"/>
                    <a:pt x="48" y="0"/>
                    <a:pt x="45" y="0"/>
                  </a:cubicBezTo>
                  <a:cubicBezTo>
                    <a:pt x="5" y="0"/>
                    <a:pt x="5" y="0"/>
                    <a:pt x="5" y="0"/>
                  </a:cubicBezTo>
                  <a:cubicBezTo>
                    <a:pt x="3" y="0"/>
                    <a:pt x="0" y="2"/>
                    <a:pt x="0" y="5"/>
                  </a:cubicBezTo>
                  <a:cubicBezTo>
                    <a:pt x="0" y="63"/>
                    <a:pt x="0" y="63"/>
                    <a:pt x="0" y="63"/>
                  </a:cubicBezTo>
                  <a:cubicBezTo>
                    <a:pt x="0" y="64"/>
                    <a:pt x="1" y="65"/>
                    <a:pt x="3" y="65"/>
                  </a:cubicBezTo>
                  <a:lnTo>
                    <a:pt x="5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3"/>
            <p:cNvSpPr>
              <a:spLocks/>
            </p:cNvSpPr>
            <p:nvPr/>
          </p:nvSpPr>
          <p:spPr bwMode="auto">
            <a:xfrm>
              <a:off x="1603375" y="8859838"/>
              <a:ext cx="1028700" cy="701675"/>
            </a:xfrm>
            <a:custGeom>
              <a:avLst/>
              <a:gdLst>
                <a:gd name="T0" fmla="*/ 305 w 325"/>
                <a:gd name="T1" fmla="*/ 3 h 222"/>
                <a:gd name="T2" fmla="*/ 305 w 325"/>
                <a:gd name="T3" fmla="*/ 3 h 222"/>
                <a:gd name="T4" fmla="*/ 305 w 325"/>
                <a:gd name="T5" fmla="*/ 3 h 222"/>
                <a:gd name="T6" fmla="*/ 305 w 325"/>
                <a:gd name="T7" fmla="*/ 3 h 222"/>
                <a:gd name="T8" fmla="*/ 304 w 325"/>
                <a:gd name="T9" fmla="*/ 2 h 222"/>
                <a:gd name="T10" fmla="*/ 304 w 325"/>
                <a:gd name="T11" fmla="*/ 2 h 222"/>
                <a:gd name="T12" fmla="*/ 304 w 325"/>
                <a:gd name="T13" fmla="*/ 2 h 222"/>
                <a:gd name="T14" fmla="*/ 304 w 325"/>
                <a:gd name="T15" fmla="*/ 2 h 222"/>
                <a:gd name="T16" fmla="*/ 304 w 325"/>
                <a:gd name="T17" fmla="*/ 2 h 222"/>
                <a:gd name="T18" fmla="*/ 304 w 325"/>
                <a:gd name="T19" fmla="*/ 1 h 222"/>
                <a:gd name="T20" fmla="*/ 304 w 325"/>
                <a:gd name="T21" fmla="*/ 1 h 222"/>
                <a:gd name="T22" fmla="*/ 303 w 325"/>
                <a:gd name="T23" fmla="*/ 1 h 222"/>
                <a:gd name="T24" fmla="*/ 303 w 325"/>
                <a:gd name="T25" fmla="*/ 1 h 222"/>
                <a:gd name="T26" fmla="*/ 303 w 325"/>
                <a:gd name="T27" fmla="*/ 1 h 222"/>
                <a:gd name="T28" fmla="*/ 303 w 325"/>
                <a:gd name="T29" fmla="*/ 1 h 222"/>
                <a:gd name="T30" fmla="*/ 303 w 325"/>
                <a:gd name="T31" fmla="*/ 1 h 222"/>
                <a:gd name="T32" fmla="*/ 303 w 325"/>
                <a:gd name="T33" fmla="*/ 1 h 222"/>
                <a:gd name="T34" fmla="*/ 302 w 325"/>
                <a:gd name="T35" fmla="*/ 0 h 222"/>
                <a:gd name="T36" fmla="*/ 302 w 325"/>
                <a:gd name="T37" fmla="*/ 0 h 222"/>
                <a:gd name="T38" fmla="*/ 302 w 325"/>
                <a:gd name="T39" fmla="*/ 0 h 222"/>
                <a:gd name="T40" fmla="*/ 302 w 325"/>
                <a:gd name="T41" fmla="*/ 0 h 222"/>
                <a:gd name="T42" fmla="*/ 302 w 325"/>
                <a:gd name="T43" fmla="*/ 0 h 222"/>
                <a:gd name="T44" fmla="*/ 301 w 325"/>
                <a:gd name="T45" fmla="*/ 0 h 222"/>
                <a:gd name="T46" fmla="*/ 301 w 325"/>
                <a:gd name="T47" fmla="*/ 0 h 222"/>
                <a:gd name="T48" fmla="*/ 301 w 325"/>
                <a:gd name="T49" fmla="*/ 0 h 222"/>
                <a:gd name="T50" fmla="*/ 301 w 325"/>
                <a:gd name="T51" fmla="*/ 0 h 222"/>
                <a:gd name="T52" fmla="*/ 300 w 325"/>
                <a:gd name="T53" fmla="*/ 0 h 222"/>
                <a:gd name="T54" fmla="*/ 300 w 325"/>
                <a:gd name="T55" fmla="*/ 0 h 222"/>
                <a:gd name="T56" fmla="*/ 300 w 325"/>
                <a:gd name="T57" fmla="*/ 0 h 222"/>
                <a:gd name="T58" fmla="*/ 299 w 325"/>
                <a:gd name="T59" fmla="*/ 0 h 222"/>
                <a:gd name="T60" fmla="*/ 299 w 325"/>
                <a:gd name="T61" fmla="*/ 0 h 222"/>
                <a:gd name="T62" fmla="*/ 299 w 325"/>
                <a:gd name="T63" fmla="*/ 0 h 222"/>
                <a:gd name="T64" fmla="*/ 299 w 325"/>
                <a:gd name="T65" fmla="*/ 0 h 222"/>
                <a:gd name="T66" fmla="*/ 298 w 325"/>
                <a:gd name="T67" fmla="*/ 0 h 222"/>
                <a:gd name="T68" fmla="*/ 298 w 325"/>
                <a:gd name="T69" fmla="*/ 0 h 222"/>
                <a:gd name="T70" fmla="*/ 298 w 325"/>
                <a:gd name="T71" fmla="*/ 0 h 222"/>
                <a:gd name="T72" fmla="*/ 297 w 325"/>
                <a:gd name="T73" fmla="*/ 0 h 222"/>
                <a:gd name="T74" fmla="*/ 297 w 325"/>
                <a:gd name="T75" fmla="*/ 0 h 222"/>
                <a:gd name="T76" fmla="*/ 249 w 325"/>
                <a:gd name="T77" fmla="*/ 19 h 222"/>
                <a:gd name="T78" fmla="*/ 245 w 325"/>
                <a:gd name="T79" fmla="*/ 27 h 222"/>
                <a:gd name="T80" fmla="*/ 253 w 325"/>
                <a:gd name="T81" fmla="*/ 30 h 222"/>
                <a:gd name="T82" fmla="*/ 289 w 325"/>
                <a:gd name="T83" fmla="*/ 16 h 222"/>
                <a:gd name="T84" fmla="*/ 213 w 325"/>
                <a:gd name="T85" fmla="*/ 124 h 222"/>
                <a:gd name="T86" fmla="*/ 6 w 325"/>
                <a:gd name="T87" fmla="*/ 209 h 222"/>
                <a:gd name="T88" fmla="*/ 0 w 325"/>
                <a:gd name="T89" fmla="*/ 216 h 222"/>
                <a:gd name="T90" fmla="*/ 6 w 325"/>
                <a:gd name="T91" fmla="*/ 222 h 222"/>
                <a:gd name="T92" fmla="*/ 7 w 325"/>
                <a:gd name="T93" fmla="*/ 222 h 222"/>
                <a:gd name="T94" fmla="*/ 132 w 325"/>
                <a:gd name="T95" fmla="*/ 193 h 222"/>
                <a:gd name="T96" fmla="*/ 221 w 325"/>
                <a:gd name="T97" fmla="*/ 132 h 222"/>
                <a:gd name="T98" fmla="*/ 299 w 325"/>
                <a:gd name="T99" fmla="*/ 23 h 222"/>
                <a:gd name="T100" fmla="*/ 312 w 325"/>
                <a:gd name="T101" fmla="*/ 56 h 222"/>
                <a:gd name="T102" fmla="*/ 318 w 325"/>
                <a:gd name="T103" fmla="*/ 60 h 222"/>
                <a:gd name="T104" fmla="*/ 320 w 325"/>
                <a:gd name="T105" fmla="*/ 60 h 222"/>
                <a:gd name="T106" fmla="*/ 324 w 325"/>
                <a:gd name="T107" fmla="*/ 52 h 222"/>
                <a:gd name="T108" fmla="*/ 305 w 325"/>
                <a:gd name="T109" fmla="*/ 4 h 222"/>
                <a:gd name="T110" fmla="*/ 305 w 325"/>
                <a:gd name="T111" fmla="*/ 4 h 222"/>
                <a:gd name="T112" fmla="*/ 305 w 325"/>
                <a:gd name="T113" fmla="*/ 4 h 222"/>
                <a:gd name="T114" fmla="*/ 305 w 325"/>
                <a:gd name="T115" fmla="*/ 3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5" h="222">
                  <a:moveTo>
                    <a:pt x="305" y="3"/>
                  </a:moveTo>
                  <a:cubicBezTo>
                    <a:pt x="305" y="3"/>
                    <a:pt x="305" y="3"/>
                    <a:pt x="305" y="3"/>
                  </a:cubicBezTo>
                  <a:cubicBezTo>
                    <a:pt x="305" y="3"/>
                    <a:pt x="305" y="3"/>
                    <a:pt x="305" y="3"/>
                  </a:cubicBezTo>
                  <a:cubicBezTo>
                    <a:pt x="305" y="3"/>
                    <a:pt x="305" y="3"/>
                    <a:pt x="305" y="3"/>
                  </a:cubicBezTo>
                  <a:cubicBezTo>
                    <a:pt x="305" y="3"/>
                    <a:pt x="305" y="3"/>
                    <a:pt x="304" y="2"/>
                  </a:cubicBezTo>
                  <a:cubicBezTo>
                    <a:pt x="304" y="2"/>
                    <a:pt x="304" y="2"/>
                    <a:pt x="304" y="2"/>
                  </a:cubicBezTo>
                  <a:cubicBezTo>
                    <a:pt x="304" y="2"/>
                    <a:pt x="304" y="2"/>
                    <a:pt x="304" y="2"/>
                  </a:cubicBezTo>
                  <a:cubicBezTo>
                    <a:pt x="304" y="2"/>
                    <a:pt x="304" y="2"/>
                    <a:pt x="304" y="2"/>
                  </a:cubicBezTo>
                  <a:cubicBezTo>
                    <a:pt x="304" y="2"/>
                    <a:pt x="304" y="2"/>
                    <a:pt x="304" y="2"/>
                  </a:cubicBezTo>
                  <a:cubicBezTo>
                    <a:pt x="304" y="2"/>
                    <a:pt x="304" y="1"/>
                    <a:pt x="304" y="1"/>
                  </a:cubicBezTo>
                  <a:cubicBezTo>
                    <a:pt x="304" y="1"/>
                    <a:pt x="304" y="1"/>
                    <a:pt x="304" y="1"/>
                  </a:cubicBezTo>
                  <a:cubicBezTo>
                    <a:pt x="303" y="1"/>
                    <a:pt x="303" y="1"/>
                    <a:pt x="303" y="1"/>
                  </a:cubicBezTo>
                  <a:cubicBezTo>
                    <a:pt x="303" y="1"/>
                    <a:pt x="303" y="1"/>
                    <a:pt x="303" y="1"/>
                  </a:cubicBezTo>
                  <a:cubicBezTo>
                    <a:pt x="303" y="1"/>
                    <a:pt x="303" y="1"/>
                    <a:pt x="303" y="1"/>
                  </a:cubicBezTo>
                  <a:cubicBezTo>
                    <a:pt x="303" y="1"/>
                    <a:pt x="303" y="1"/>
                    <a:pt x="303" y="1"/>
                  </a:cubicBezTo>
                  <a:cubicBezTo>
                    <a:pt x="303" y="1"/>
                    <a:pt x="303" y="1"/>
                    <a:pt x="303" y="1"/>
                  </a:cubicBezTo>
                  <a:cubicBezTo>
                    <a:pt x="303" y="1"/>
                    <a:pt x="303" y="1"/>
                    <a:pt x="303" y="1"/>
                  </a:cubicBezTo>
                  <a:cubicBezTo>
                    <a:pt x="302" y="1"/>
                    <a:pt x="302" y="1"/>
                    <a:pt x="302" y="0"/>
                  </a:cubicBezTo>
                  <a:cubicBezTo>
                    <a:pt x="302" y="0"/>
                    <a:pt x="302" y="0"/>
                    <a:pt x="302" y="0"/>
                  </a:cubicBezTo>
                  <a:cubicBezTo>
                    <a:pt x="302" y="0"/>
                    <a:pt x="302" y="0"/>
                    <a:pt x="302" y="0"/>
                  </a:cubicBezTo>
                  <a:cubicBezTo>
                    <a:pt x="302" y="0"/>
                    <a:pt x="302" y="0"/>
                    <a:pt x="302" y="0"/>
                  </a:cubicBezTo>
                  <a:cubicBezTo>
                    <a:pt x="302" y="0"/>
                    <a:pt x="302" y="0"/>
                    <a:pt x="302" y="0"/>
                  </a:cubicBezTo>
                  <a:cubicBezTo>
                    <a:pt x="302" y="0"/>
                    <a:pt x="301" y="0"/>
                    <a:pt x="301" y="0"/>
                  </a:cubicBezTo>
                  <a:cubicBezTo>
                    <a:pt x="301" y="0"/>
                    <a:pt x="301" y="0"/>
                    <a:pt x="301" y="0"/>
                  </a:cubicBezTo>
                  <a:cubicBezTo>
                    <a:pt x="301" y="0"/>
                    <a:pt x="301" y="0"/>
                    <a:pt x="301" y="0"/>
                  </a:cubicBezTo>
                  <a:cubicBezTo>
                    <a:pt x="301" y="0"/>
                    <a:pt x="301" y="0"/>
                    <a:pt x="301" y="0"/>
                  </a:cubicBezTo>
                  <a:cubicBezTo>
                    <a:pt x="300" y="0"/>
                    <a:pt x="300" y="0"/>
                    <a:pt x="300" y="0"/>
                  </a:cubicBezTo>
                  <a:cubicBezTo>
                    <a:pt x="300" y="0"/>
                    <a:pt x="300" y="0"/>
                    <a:pt x="300" y="0"/>
                  </a:cubicBezTo>
                  <a:cubicBezTo>
                    <a:pt x="300" y="0"/>
                    <a:pt x="300" y="0"/>
                    <a:pt x="300" y="0"/>
                  </a:cubicBezTo>
                  <a:cubicBezTo>
                    <a:pt x="300" y="0"/>
                    <a:pt x="300" y="0"/>
                    <a:pt x="299" y="0"/>
                  </a:cubicBezTo>
                  <a:cubicBezTo>
                    <a:pt x="299" y="0"/>
                    <a:pt x="299" y="0"/>
                    <a:pt x="299" y="0"/>
                  </a:cubicBezTo>
                  <a:cubicBezTo>
                    <a:pt x="299" y="0"/>
                    <a:pt x="299" y="0"/>
                    <a:pt x="299" y="0"/>
                  </a:cubicBezTo>
                  <a:cubicBezTo>
                    <a:pt x="299" y="0"/>
                    <a:pt x="299" y="0"/>
                    <a:pt x="299" y="0"/>
                  </a:cubicBezTo>
                  <a:cubicBezTo>
                    <a:pt x="298" y="0"/>
                    <a:pt x="298" y="0"/>
                    <a:pt x="298" y="0"/>
                  </a:cubicBezTo>
                  <a:cubicBezTo>
                    <a:pt x="298" y="0"/>
                    <a:pt x="298" y="0"/>
                    <a:pt x="298" y="0"/>
                  </a:cubicBezTo>
                  <a:cubicBezTo>
                    <a:pt x="298" y="0"/>
                    <a:pt x="298" y="0"/>
                    <a:pt x="298" y="0"/>
                  </a:cubicBezTo>
                  <a:cubicBezTo>
                    <a:pt x="298" y="0"/>
                    <a:pt x="297" y="0"/>
                    <a:pt x="297" y="0"/>
                  </a:cubicBezTo>
                  <a:cubicBezTo>
                    <a:pt x="297" y="0"/>
                    <a:pt x="297" y="0"/>
                    <a:pt x="297" y="0"/>
                  </a:cubicBezTo>
                  <a:cubicBezTo>
                    <a:pt x="249" y="19"/>
                    <a:pt x="249" y="19"/>
                    <a:pt x="249" y="19"/>
                  </a:cubicBezTo>
                  <a:cubicBezTo>
                    <a:pt x="246" y="20"/>
                    <a:pt x="244" y="23"/>
                    <a:pt x="245" y="27"/>
                  </a:cubicBezTo>
                  <a:cubicBezTo>
                    <a:pt x="246" y="30"/>
                    <a:pt x="250" y="31"/>
                    <a:pt x="253" y="30"/>
                  </a:cubicBezTo>
                  <a:cubicBezTo>
                    <a:pt x="289" y="16"/>
                    <a:pt x="289" y="16"/>
                    <a:pt x="289" y="16"/>
                  </a:cubicBezTo>
                  <a:cubicBezTo>
                    <a:pt x="282" y="33"/>
                    <a:pt x="261" y="79"/>
                    <a:pt x="213" y="124"/>
                  </a:cubicBezTo>
                  <a:cubicBezTo>
                    <a:pt x="157" y="176"/>
                    <a:pt x="85" y="206"/>
                    <a:pt x="6" y="209"/>
                  </a:cubicBezTo>
                  <a:cubicBezTo>
                    <a:pt x="3" y="210"/>
                    <a:pt x="0" y="212"/>
                    <a:pt x="0" y="216"/>
                  </a:cubicBezTo>
                  <a:cubicBezTo>
                    <a:pt x="0" y="219"/>
                    <a:pt x="3" y="222"/>
                    <a:pt x="6" y="222"/>
                  </a:cubicBezTo>
                  <a:cubicBezTo>
                    <a:pt x="6" y="222"/>
                    <a:pt x="6" y="222"/>
                    <a:pt x="7" y="222"/>
                  </a:cubicBezTo>
                  <a:cubicBezTo>
                    <a:pt x="51" y="220"/>
                    <a:pt x="93" y="210"/>
                    <a:pt x="132" y="193"/>
                  </a:cubicBezTo>
                  <a:cubicBezTo>
                    <a:pt x="164" y="178"/>
                    <a:pt x="194" y="158"/>
                    <a:pt x="221" y="132"/>
                  </a:cubicBezTo>
                  <a:cubicBezTo>
                    <a:pt x="255" y="101"/>
                    <a:pt x="284" y="60"/>
                    <a:pt x="299" y="23"/>
                  </a:cubicBezTo>
                  <a:cubicBezTo>
                    <a:pt x="312" y="56"/>
                    <a:pt x="312" y="56"/>
                    <a:pt x="312" y="56"/>
                  </a:cubicBezTo>
                  <a:cubicBezTo>
                    <a:pt x="313" y="59"/>
                    <a:pt x="315" y="60"/>
                    <a:pt x="318" y="60"/>
                  </a:cubicBezTo>
                  <a:cubicBezTo>
                    <a:pt x="319" y="60"/>
                    <a:pt x="319" y="60"/>
                    <a:pt x="320" y="60"/>
                  </a:cubicBezTo>
                  <a:cubicBezTo>
                    <a:pt x="323" y="59"/>
                    <a:pt x="325" y="55"/>
                    <a:pt x="324" y="52"/>
                  </a:cubicBezTo>
                  <a:cubicBezTo>
                    <a:pt x="305" y="4"/>
                    <a:pt x="305" y="4"/>
                    <a:pt x="305" y="4"/>
                  </a:cubicBezTo>
                  <a:cubicBezTo>
                    <a:pt x="305" y="4"/>
                    <a:pt x="305" y="4"/>
                    <a:pt x="305" y="4"/>
                  </a:cubicBezTo>
                  <a:cubicBezTo>
                    <a:pt x="305" y="4"/>
                    <a:pt x="305" y="4"/>
                    <a:pt x="305" y="4"/>
                  </a:cubicBezTo>
                  <a:cubicBezTo>
                    <a:pt x="305" y="3"/>
                    <a:pt x="305" y="3"/>
                    <a:pt x="30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4"/>
          <p:cNvSpPr>
            <a:spLocks noEditPoints="1"/>
          </p:cNvSpPr>
          <p:nvPr/>
        </p:nvSpPr>
        <p:spPr bwMode="auto">
          <a:xfrm>
            <a:off x="1566394" y="11072895"/>
            <a:ext cx="1033931" cy="1039228"/>
          </a:xfrm>
          <a:custGeom>
            <a:avLst/>
            <a:gdLst>
              <a:gd name="T0" fmla="*/ 308 w 326"/>
              <a:gd name="T1" fmla="*/ 128 h 327"/>
              <a:gd name="T2" fmla="*/ 283 w 326"/>
              <a:gd name="T3" fmla="*/ 125 h 327"/>
              <a:gd name="T4" fmla="*/ 275 w 326"/>
              <a:gd name="T5" fmla="*/ 106 h 327"/>
              <a:gd name="T6" fmla="*/ 291 w 326"/>
              <a:gd name="T7" fmla="*/ 86 h 327"/>
              <a:gd name="T8" fmla="*/ 289 w 326"/>
              <a:gd name="T9" fmla="*/ 59 h 327"/>
              <a:gd name="T10" fmla="*/ 268 w 326"/>
              <a:gd name="T11" fmla="*/ 38 h 327"/>
              <a:gd name="T12" fmla="*/ 241 w 326"/>
              <a:gd name="T13" fmla="*/ 36 h 327"/>
              <a:gd name="T14" fmla="*/ 220 w 326"/>
              <a:gd name="T15" fmla="*/ 52 h 327"/>
              <a:gd name="T16" fmla="*/ 202 w 326"/>
              <a:gd name="T17" fmla="*/ 44 h 327"/>
              <a:gd name="T18" fmla="*/ 198 w 326"/>
              <a:gd name="T19" fmla="*/ 18 h 327"/>
              <a:gd name="T20" fmla="*/ 178 w 326"/>
              <a:gd name="T21" fmla="*/ 0 h 327"/>
              <a:gd name="T22" fmla="*/ 148 w 326"/>
              <a:gd name="T23" fmla="*/ 0 h 327"/>
              <a:gd name="T24" fmla="*/ 127 w 326"/>
              <a:gd name="T25" fmla="*/ 18 h 327"/>
              <a:gd name="T26" fmla="*/ 124 w 326"/>
              <a:gd name="T27" fmla="*/ 44 h 327"/>
              <a:gd name="T28" fmla="*/ 106 w 326"/>
              <a:gd name="T29" fmla="*/ 52 h 327"/>
              <a:gd name="T30" fmla="*/ 85 w 326"/>
              <a:gd name="T31" fmla="*/ 36 h 327"/>
              <a:gd name="T32" fmla="*/ 58 w 326"/>
              <a:gd name="T33" fmla="*/ 38 h 327"/>
              <a:gd name="T34" fmla="*/ 37 w 326"/>
              <a:gd name="T35" fmla="*/ 59 h 327"/>
              <a:gd name="T36" fmla="*/ 35 w 326"/>
              <a:gd name="T37" fmla="*/ 86 h 327"/>
              <a:gd name="T38" fmla="*/ 51 w 326"/>
              <a:gd name="T39" fmla="*/ 106 h 327"/>
              <a:gd name="T40" fmla="*/ 43 w 326"/>
              <a:gd name="T41" fmla="*/ 125 h 327"/>
              <a:gd name="T42" fmla="*/ 18 w 326"/>
              <a:gd name="T43" fmla="*/ 128 h 327"/>
              <a:gd name="T44" fmla="*/ 0 w 326"/>
              <a:gd name="T45" fmla="*/ 149 h 327"/>
              <a:gd name="T46" fmla="*/ 0 w 326"/>
              <a:gd name="T47" fmla="*/ 179 h 327"/>
              <a:gd name="T48" fmla="*/ 18 w 326"/>
              <a:gd name="T49" fmla="*/ 199 h 327"/>
              <a:gd name="T50" fmla="*/ 43 w 326"/>
              <a:gd name="T51" fmla="*/ 203 h 327"/>
              <a:gd name="T52" fmla="*/ 51 w 326"/>
              <a:gd name="T53" fmla="*/ 221 h 327"/>
              <a:gd name="T54" fmla="*/ 35 w 326"/>
              <a:gd name="T55" fmla="*/ 242 h 327"/>
              <a:gd name="T56" fmla="*/ 37 w 326"/>
              <a:gd name="T57" fmla="*/ 269 h 327"/>
              <a:gd name="T58" fmla="*/ 58 w 326"/>
              <a:gd name="T59" fmla="*/ 290 h 327"/>
              <a:gd name="T60" fmla="*/ 85 w 326"/>
              <a:gd name="T61" fmla="*/ 292 h 327"/>
              <a:gd name="T62" fmla="*/ 106 w 326"/>
              <a:gd name="T63" fmla="*/ 276 h 327"/>
              <a:gd name="T64" fmla="*/ 124 w 326"/>
              <a:gd name="T65" fmla="*/ 284 h 327"/>
              <a:gd name="T66" fmla="*/ 127 w 326"/>
              <a:gd name="T67" fmla="*/ 309 h 327"/>
              <a:gd name="T68" fmla="*/ 148 w 326"/>
              <a:gd name="T69" fmla="*/ 327 h 327"/>
              <a:gd name="T70" fmla="*/ 178 w 326"/>
              <a:gd name="T71" fmla="*/ 327 h 327"/>
              <a:gd name="T72" fmla="*/ 198 w 326"/>
              <a:gd name="T73" fmla="*/ 309 h 327"/>
              <a:gd name="T74" fmla="*/ 202 w 326"/>
              <a:gd name="T75" fmla="*/ 284 h 327"/>
              <a:gd name="T76" fmla="*/ 220 w 326"/>
              <a:gd name="T77" fmla="*/ 276 h 327"/>
              <a:gd name="T78" fmla="*/ 241 w 326"/>
              <a:gd name="T79" fmla="*/ 292 h 327"/>
              <a:gd name="T80" fmla="*/ 268 w 326"/>
              <a:gd name="T81" fmla="*/ 290 h 327"/>
              <a:gd name="T82" fmla="*/ 289 w 326"/>
              <a:gd name="T83" fmla="*/ 269 h 327"/>
              <a:gd name="T84" fmla="*/ 291 w 326"/>
              <a:gd name="T85" fmla="*/ 242 h 327"/>
              <a:gd name="T86" fmla="*/ 275 w 326"/>
              <a:gd name="T87" fmla="*/ 221 h 327"/>
              <a:gd name="T88" fmla="*/ 283 w 326"/>
              <a:gd name="T89" fmla="*/ 203 h 327"/>
              <a:gd name="T90" fmla="*/ 308 w 326"/>
              <a:gd name="T91" fmla="*/ 199 h 327"/>
              <a:gd name="T92" fmla="*/ 326 w 326"/>
              <a:gd name="T93" fmla="*/ 179 h 327"/>
              <a:gd name="T94" fmla="*/ 326 w 326"/>
              <a:gd name="T95" fmla="*/ 149 h 327"/>
              <a:gd name="T96" fmla="*/ 308 w 326"/>
              <a:gd name="T97" fmla="*/ 128 h 327"/>
              <a:gd name="T98" fmla="*/ 163 w 326"/>
              <a:gd name="T99" fmla="*/ 232 h 327"/>
              <a:gd name="T100" fmla="*/ 95 w 326"/>
              <a:gd name="T101" fmla="*/ 164 h 327"/>
              <a:gd name="T102" fmla="*/ 163 w 326"/>
              <a:gd name="T103" fmla="*/ 96 h 327"/>
              <a:gd name="T104" fmla="*/ 231 w 326"/>
              <a:gd name="T105" fmla="*/ 164 h 327"/>
              <a:gd name="T106" fmla="*/ 163 w 326"/>
              <a:gd name="T107" fmla="*/ 23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6" h="327">
                <a:moveTo>
                  <a:pt x="308" y="128"/>
                </a:moveTo>
                <a:cubicBezTo>
                  <a:pt x="283" y="125"/>
                  <a:pt x="283" y="125"/>
                  <a:pt x="283" y="125"/>
                </a:cubicBezTo>
                <a:cubicBezTo>
                  <a:pt x="281" y="119"/>
                  <a:pt x="278" y="112"/>
                  <a:pt x="275" y="106"/>
                </a:cubicBezTo>
                <a:cubicBezTo>
                  <a:pt x="291" y="86"/>
                  <a:pt x="291" y="86"/>
                  <a:pt x="291" y="86"/>
                </a:cubicBezTo>
                <a:cubicBezTo>
                  <a:pt x="297" y="78"/>
                  <a:pt x="296" y="66"/>
                  <a:pt x="289" y="59"/>
                </a:cubicBezTo>
                <a:cubicBezTo>
                  <a:pt x="268" y="38"/>
                  <a:pt x="268" y="38"/>
                  <a:pt x="268" y="38"/>
                </a:cubicBezTo>
                <a:cubicBezTo>
                  <a:pt x="261" y="30"/>
                  <a:pt x="249" y="30"/>
                  <a:pt x="241" y="36"/>
                </a:cubicBezTo>
                <a:cubicBezTo>
                  <a:pt x="220" y="52"/>
                  <a:pt x="220" y="52"/>
                  <a:pt x="220" y="52"/>
                </a:cubicBezTo>
                <a:cubicBezTo>
                  <a:pt x="214" y="49"/>
                  <a:pt x="208" y="46"/>
                  <a:pt x="202" y="44"/>
                </a:cubicBezTo>
                <a:cubicBezTo>
                  <a:pt x="198" y="18"/>
                  <a:pt x="198" y="18"/>
                  <a:pt x="198" y="18"/>
                </a:cubicBezTo>
                <a:cubicBezTo>
                  <a:pt x="197" y="8"/>
                  <a:pt x="188" y="0"/>
                  <a:pt x="178" y="0"/>
                </a:cubicBezTo>
                <a:cubicBezTo>
                  <a:pt x="148" y="0"/>
                  <a:pt x="148" y="0"/>
                  <a:pt x="148" y="0"/>
                </a:cubicBezTo>
                <a:cubicBezTo>
                  <a:pt x="137" y="0"/>
                  <a:pt x="129" y="8"/>
                  <a:pt x="127" y="18"/>
                </a:cubicBezTo>
                <a:cubicBezTo>
                  <a:pt x="124" y="44"/>
                  <a:pt x="124" y="44"/>
                  <a:pt x="124" y="44"/>
                </a:cubicBezTo>
                <a:cubicBezTo>
                  <a:pt x="118" y="46"/>
                  <a:pt x="111" y="49"/>
                  <a:pt x="106" y="52"/>
                </a:cubicBezTo>
                <a:cubicBezTo>
                  <a:pt x="85" y="36"/>
                  <a:pt x="85" y="36"/>
                  <a:pt x="85" y="36"/>
                </a:cubicBezTo>
                <a:cubicBezTo>
                  <a:pt x="77" y="30"/>
                  <a:pt x="65" y="30"/>
                  <a:pt x="58" y="38"/>
                </a:cubicBezTo>
                <a:cubicBezTo>
                  <a:pt x="37" y="59"/>
                  <a:pt x="37" y="59"/>
                  <a:pt x="37" y="59"/>
                </a:cubicBezTo>
                <a:cubicBezTo>
                  <a:pt x="29" y="66"/>
                  <a:pt x="29" y="78"/>
                  <a:pt x="35" y="86"/>
                </a:cubicBezTo>
                <a:cubicBezTo>
                  <a:pt x="51" y="106"/>
                  <a:pt x="51" y="106"/>
                  <a:pt x="51" y="106"/>
                </a:cubicBezTo>
                <a:cubicBezTo>
                  <a:pt x="48" y="112"/>
                  <a:pt x="45" y="119"/>
                  <a:pt x="43" y="125"/>
                </a:cubicBezTo>
                <a:cubicBezTo>
                  <a:pt x="18" y="128"/>
                  <a:pt x="18" y="128"/>
                  <a:pt x="18" y="128"/>
                </a:cubicBezTo>
                <a:cubicBezTo>
                  <a:pt x="7" y="130"/>
                  <a:pt x="0" y="138"/>
                  <a:pt x="0" y="149"/>
                </a:cubicBezTo>
                <a:cubicBezTo>
                  <a:pt x="0" y="179"/>
                  <a:pt x="0" y="179"/>
                  <a:pt x="0" y="179"/>
                </a:cubicBezTo>
                <a:cubicBezTo>
                  <a:pt x="0" y="189"/>
                  <a:pt x="7" y="198"/>
                  <a:pt x="18" y="199"/>
                </a:cubicBezTo>
                <a:cubicBezTo>
                  <a:pt x="43" y="203"/>
                  <a:pt x="43" y="203"/>
                  <a:pt x="43" y="203"/>
                </a:cubicBezTo>
                <a:cubicBezTo>
                  <a:pt x="45" y="209"/>
                  <a:pt x="48" y="215"/>
                  <a:pt x="51" y="221"/>
                </a:cubicBezTo>
                <a:cubicBezTo>
                  <a:pt x="35" y="242"/>
                  <a:pt x="35" y="242"/>
                  <a:pt x="35" y="242"/>
                </a:cubicBezTo>
                <a:cubicBezTo>
                  <a:pt x="29" y="250"/>
                  <a:pt x="29" y="261"/>
                  <a:pt x="37" y="269"/>
                </a:cubicBezTo>
                <a:cubicBezTo>
                  <a:pt x="58" y="290"/>
                  <a:pt x="58" y="290"/>
                  <a:pt x="58" y="290"/>
                </a:cubicBezTo>
                <a:cubicBezTo>
                  <a:pt x="65" y="297"/>
                  <a:pt x="77" y="298"/>
                  <a:pt x="85" y="292"/>
                </a:cubicBezTo>
                <a:cubicBezTo>
                  <a:pt x="106" y="276"/>
                  <a:pt x="106" y="276"/>
                  <a:pt x="106" y="276"/>
                </a:cubicBezTo>
                <a:cubicBezTo>
                  <a:pt x="111" y="279"/>
                  <a:pt x="118" y="282"/>
                  <a:pt x="124" y="284"/>
                </a:cubicBezTo>
                <a:cubicBezTo>
                  <a:pt x="127" y="309"/>
                  <a:pt x="127" y="309"/>
                  <a:pt x="127" y="309"/>
                </a:cubicBezTo>
                <a:cubicBezTo>
                  <a:pt x="129" y="319"/>
                  <a:pt x="137" y="327"/>
                  <a:pt x="148" y="327"/>
                </a:cubicBezTo>
                <a:cubicBezTo>
                  <a:pt x="178" y="327"/>
                  <a:pt x="178" y="327"/>
                  <a:pt x="178" y="327"/>
                </a:cubicBezTo>
                <a:cubicBezTo>
                  <a:pt x="188" y="327"/>
                  <a:pt x="197" y="319"/>
                  <a:pt x="198" y="309"/>
                </a:cubicBezTo>
                <a:cubicBezTo>
                  <a:pt x="202" y="284"/>
                  <a:pt x="202" y="284"/>
                  <a:pt x="202" y="284"/>
                </a:cubicBezTo>
                <a:cubicBezTo>
                  <a:pt x="208" y="282"/>
                  <a:pt x="214" y="279"/>
                  <a:pt x="220" y="276"/>
                </a:cubicBezTo>
                <a:cubicBezTo>
                  <a:pt x="241" y="292"/>
                  <a:pt x="241" y="292"/>
                  <a:pt x="241" y="292"/>
                </a:cubicBezTo>
                <a:cubicBezTo>
                  <a:pt x="249" y="298"/>
                  <a:pt x="261" y="297"/>
                  <a:pt x="268" y="290"/>
                </a:cubicBezTo>
                <a:cubicBezTo>
                  <a:pt x="289" y="269"/>
                  <a:pt x="289" y="269"/>
                  <a:pt x="289" y="269"/>
                </a:cubicBezTo>
                <a:cubicBezTo>
                  <a:pt x="296" y="261"/>
                  <a:pt x="297" y="250"/>
                  <a:pt x="291" y="242"/>
                </a:cubicBezTo>
                <a:cubicBezTo>
                  <a:pt x="275" y="221"/>
                  <a:pt x="275" y="221"/>
                  <a:pt x="275" y="221"/>
                </a:cubicBezTo>
                <a:cubicBezTo>
                  <a:pt x="278" y="215"/>
                  <a:pt x="281" y="209"/>
                  <a:pt x="283" y="203"/>
                </a:cubicBezTo>
                <a:cubicBezTo>
                  <a:pt x="308" y="199"/>
                  <a:pt x="308" y="199"/>
                  <a:pt x="308" y="199"/>
                </a:cubicBezTo>
                <a:cubicBezTo>
                  <a:pt x="319" y="198"/>
                  <a:pt x="326" y="189"/>
                  <a:pt x="326" y="179"/>
                </a:cubicBezTo>
                <a:cubicBezTo>
                  <a:pt x="326" y="149"/>
                  <a:pt x="326" y="149"/>
                  <a:pt x="326" y="149"/>
                </a:cubicBezTo>
                <a:cubicBezTo>
                  <a:pt x="326" y="138"/>
                  <a:pt x="319" y="130"/>
                  <a:pt x="308" y="128"/>
                </a:cubicBezTo>
                <a:close/>
                <a:moveTo>
                  <a:pt x="163" y="232"/>
                </a:moveTo>
                <a:cubicBezTo>
                  <a:pt x="125" y="232"/>
                  <a:pt x="95" y="201"/>
                  <a:pt x="95" y="164"/>
                </a:cubicBezTo>
                <a:cubicBezTo>
                  <a:pt x="95" y="126"/>
                  <a:pt x="125" y="96"/>
                  <a:pt x="163" y="96"/>
                </a:cubicBezTo>
                <a:cubicBezTo>
                  <a:pt x="200" y="96"/>
                  <a:pt x="231" y="126"/>
                  <a:pt x="231" y="164"/>
                </a:cubicBezTo>
                <a:cubicBezTo>
                  <a:pt x="231" y="201"/>
                  <a:pt x="200" y="232"/>
                  <a:pt x="163" y="2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15281580" y="5414494"/>
            <a:ext cx="2289546" cy="1015663"/>
          </a:xfrm>
          <a:prstGeom prst="rect">
            <a:avLst/>
          </a:prstGeom>
        </p:spPr>
        <p:txBody>
          <a:bodyPr wrap="square">
            <a:spAutoFit/>
          </a:bodyPr>
          <a:lstStyle/>
          <a:p>
            <a:pPr algn="ctr"/>
            <a:r>
              <a:rPr lang="en-US" sz="3000" dirty="0">
                <a:solidFill>
                  <a:schemeClr val="accent1"/>
                </a:solidFill>
                <a:latin typeface="Montserrat SemiBold" pitchFamily="2" charset="0"/>
              </a:rPr>
              <a:t>Castile</a:t>
            </a:r>
          </a:p>
          <a:p>
            <a:pPr algn="ctr"/>
            <a:r>
              <a:rPr lang="en-US" sz="3000" dirty="0">
                <a:solidFill>
                  <a:schemeClr val="accent1"/>
                </a:solidFill>
                <a:latin typeface="Montserrat SemiBold" pitchFamily="2" charset="0"/>
              </a:rPr>
              <a:t>And Leon</a:t>
            </a:r>
          </a:p>
        </p:txBody>
      </p:sp>
      <p:sp>
        <p:nvSpPr>
          <p:cNvPr id="14" name="Rectangle 13"/>
          <p:cNvSpPr/>
          <p:nvPr/>
        </p:nvSpPr>
        <p:spPr>
          <a:xfrm>
            <a:off x="16644818" y="8328292"/>
            <a:ext cx="2289546" cy="1015663"/>
          </a:xfrm>
          <a:prstGeom prst="rect">
            <a:avLst/>
          </a:prstGeom>
        </p:spPr>
        <p:txBody>
          <a:bodyPr wrap="square">
            <a:spAutoFit/>
          </a:bodyPr>
          <a:lstStyle/>
          <a:p>
            <a:pPr algn="ctr"/>
            <a:r>
              <a:rPr lang="en-US" sz="3000" dirty="0">
                <a:solidFill>
                  <a:schemeClr val="accent1"/>
                </a:solidFill>
                <a:latin typeface="Montserrat SemiBold" pitchFamily="2" charset="0"/>
              </a:rPr>
              <a:t>Castle La</a:t>
            </a:r>
          </a:p>
          <a:p>
            <a:pPr algn="ctr"/>
            <a:r>
              <a:rPr lang="en-US" sz="3000" dirty="0">
                <a:solidFill>
                  <a:schemeClr val="accent1"/>
                </a:solidFill>
                <a:latin typeface="Montserrat SemiBold" pitchFamily="2" charset="0"/>
              </a:rPr>
              <a:t>Mancha</a:t>
            </a:r>
          </a:p>
        </p:txBody>
      </p:sp>
      <p:sp>
        <p:nvSpPr>
          <p:cNvPr id="15" name="Rectangle 14"/>
          <p:cNvSpPr/>
          <p:nvPr/>
        </p:nvSpPr>
        <p:spPr>
          <a:xfrm>
            <a:off x="18523791" y="6166311"/>
            <a:ext cx="2289546" cy="553998"/>
          </a:xfrm>
          <a:prstGeom prst="rect">
            <a:avLst/>
          </a:prstGeom>
        </p:spPr>
        <p:txBody>
          <a:bodyPr wrap="square">
            <a:spAutoFit/>
          </a:bodyPr>
          <a:lstStyle/>
          <a:p>
            <a:pPr algn="ctr"/>
            <a:r>
              <a:rPr lang="en-US" sz="3000" dirty="0">
                <a:solidFill>
                  <a:schemeClr val="accent1"/>
                </a:solidFill>
                <a:latin typeface="Montserrat SemiBold" pitchFamily="2" charset="0"/>
              </a:rPr>
              <a:t>Aragon</a:t>
            </a:r>
          </a:p>
        </p:txBody>
      </p:sp>
      <p:sp>
        <p:nvSpPr>
          <p:cNvPr id="16" name="Rectangle 15"/>
          <p:cNvSpPr/>
          <p:nvPr/>
        </p:nvSpPr>
        <p:spPr>
          <a:xfrm>
            <a:off x="15344655" y="10514048"/>
            <a:ext cx="2289546" cy="553998"/>
          </a:xfrm>
          <a:prstGeom prst="rect">
            <a:avLst/>
          </a:prstGeom>
        </p:spPr>
        <p:txBody>
          <a:bodyPr wrap="square">
            <a:spAutoFit/>
          </a:bodyPr>
          <a:lstStyle/>
          <a:p>
            <a:pPr algn="ctr"/>
            <a:r>
              <a:rPr lang="en-US" sz="3000" dirty="0">
                <a:solidFill>
                  <a:schemeClr val="accent1"/>
                </a:solidFill>
                <a:latin typeface="Montserrat SemiBold" pitchFamily="2" charset="0"/>
              </a:rPr>
              <a:t>Andalusia</a:t>
            </a:r>
          </a:p>
        </p:txBody>
      </p:sp>
    </p:spTree>
    <p:extLst>
      <p:ext uri="{BB962C8B-B14F-4D97-AF65-F5344CB8AC3E}">
        <p14:creationId xmlns:p14="http://schemas.microsoft.com/office/powerpoint/2010/main" val="207181175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0496" y="1060003"/>
            <a:ext cx="9974955" cy="1554272"/>
          </a:xfrm>
          <a:prstGeom prst="rect">
            <a:avLst/>
          </a:prstGeom>
        </p:spPr>
        <p:txBody>
          <a:bodyPr wrap="square">
            <a:spAutoFit/>
          </a:bodyPr>
          <a:lstStyle/>
          <a:p>
            <a:r>
              <a:rPr lang="en-US" sz="9500" b="1" dirty="0">
                <a:solidFill>
                  <a:schemeClr val="accent2"/>
                </a:solidFill>
                <a:latin typeface="+mj-lt"/>
              </a:rPr>
              <a:t>Canada Map</a:t>
            </a:r>
          </a:p>
        </p:txBody>
      </p:sp>
      <p:sp>
        <p:nvSpPr>
          <p:cNvPr id="4" name="Rectangle 3"/>
          <p:cNvSpPr/>
          <p:nvPr/>
        </p:nvSpPr>
        <p:spPr>
          <a:xfrm>
            <a:off x="1216980" y="2383442"/>
            <a:ext cx="9974955"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endParaRPr lang="en-US" sz="2500" dirty="0">
              <a:solidFill>
                <a:schemeClr val="accent2">
                  <a:alpha val="60000"/>
                </a:schemeClr>
              </a:solidFill>
            </a:endParaRPr>
          </a:p>
        </p:txBody>
      </p:sp>
      <p:sp>
        <p:nvSpPr>
          <p:cNvPr id="5" name="Rectangle 4"/>
          <p:cNvSpPr/>
          <p:nvPr/>
        </p:nvSpPr>
        <p:spPr>
          <a:xfrm>
            <a:off x="13265078" y="3290331"/>
            <a:ext cx="9297209"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6" name="Rectangle 5"/>
          <p:cNvSpPr/>
          <p:nvPr/>
        </p:nvSpPr>
        <p:spPr>
          <a:xfrm>
            <a:off x="13265078" y="2383442"/>
            <a:ext cx="9297209" cy="784830"/>
          </a:xfrm>
          <a:prstGeom prst="rect">
            <a:avLst/>
          </a:prstGeom>
        </p:spPr>
        <p:txBody>
          <a:bodyPr wrap="square">
            <a:spAutoFit/>
          </a:bodyPr>
          <a:lstStyle/>
          <a:p>
            <a:r>
              <a:rPr lang="en-US" sz="4500" b="1" dirty="0">
                <a:solidFill>
                  <a:schemeClr val="accent2"/>
                </a:solidFill>
              </a:rPr>
              <a:t>British Columbia</a:t>
            </a:r>
          </a:p>
        </p:txBody>
      </p:sp>
      <p:sp>
        <p:nvSpPr>
          <p:cNvPr id="7" name="Rectangle 6"/>
          <p:cNvSpPr/>
          <p:nvPr/>
        </p:nvSpPr>
        <p:spPr>
          <a:xfrm>
            <a:off x="13265078" y="5884675"/>
            <a:ext cx="9297209"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8" name="Rectangle 7"/>
          <p:cNvSpPr/>
          <p:nvPr/>
        </p:nvSpPr>
        <p:spPr>
          <a:xfrm>
            <a:off x="13265078" y="4977786"/>
            <a:ext cx="9297209" cy="784830"/>
          </a:xfrm>
          <a:prstGeom prst="rect">
            <a:avLst/>
          </a:prstGeom>
        </p:spPr>
        <p:txBody>
          <a:bodyPr wrap="square">
            <a:spAutoFit/>
          </a:bodyPr>
          <a:lstStyle/>
          <a:p>
            <a:r>
              <a:rPr lang="en-US" sz="4500" b="1" dirty="0">
                <a:solidFill>
                  <a:schemeClr val="accent2"/>
                </a:solidFill>
              </a:rPr>
              <a:t>Nunavut</a:t>
            </a:r>
          </a:p>
        </p:txBody>
      </p:sp>
      <p:sp>
        <p:nvSpPr>
          <p:cNvPr id="9" name="Rectangle 8"/>
          <p:cNvSpPr/>
          <p:nvPr/>
        </p:nvSpPr>
        <p:spPr>
          <a:xfrm>
            <a:off x="13265078" y="8542930"/>
            <a:ext cx="9297209"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10" name="Rectangle 9"/>
          <p:cNvSpPr/>
          <p:nvPr/>
        </p:nvSpPr>
        <p:spPr>
          <a:xfrm>
            <a:off x="13265078" y="7636041"/>
            <a:ext cx="9297209" cy="784830"/>
          </a:xfrm>
          <a:prstGeom prst="rect">
            <a:avLst/>
          </a:prstGeom>
        </p:spPr>
        <p:txBody>
          <a:bodyPr wrap="square">
            <a:spAutoFit/>
          </a:bodyPr>
          <a:lstStyle/>
          <a:p>
            <a:r>
              <a:rPr lang="en-US" sz="4500" b="1" dirty="0">
                <a:solidFill>
                  <a:schemeClr val="accent2"/>
                </a:solidFill>
              </a:rPr>
              <a:t>Iqaluit</a:t>
            </a:r>
          </a:p>
        </p:txBody>
      </p:sp>
      <p:sp>
        <p:nvSpPr>
          <p:cNvPr id="11" name="Rectangle 10"/>
          <p:cNvSpPr/>
          <p:nvPr/>
        </p:nvSpPr>
        <p:spPr>
          <a:xfrm>
            <a:off x="13265078" y="11137274"/>
            <a:ext cx="9297209"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12" name="Rectangle 11"/>
          <p:cNvSpPr/>
          <p:nvPr/>
        </p:nvSpPr>
        <p:spPr>
          <a:xfrm>
            <a:off x="13265078" y="10230385"/>
            <a:ext cx="9297209" cy="784830"/>
          </a:xfrm>
          <a:prstGeom prst="rect">
            <a:avLst/>
          </a:prstGeom>
        </p:spPr>
        <p:txBody>
          <a:bodyPr wrap="square">
            <a:spAutoFit/>
          </a:bodyPr>
          <a:lstStyle/>
          <a:p>
            <a:r>
              <a:rPr lang="en-US" sz="4500" b="1" dirty="0">
                <a:solidFill>
                  <a:schemeClr val="accent2"/>
                </a:solidFill>
              </a:rPr>
              <a:t>Quebec</a:t>
            </a:r>
          </a:p>
        </p:txBody>
      </p:sp>
      <p:sp>
        <p:nvSpPr>
          <p:cNvPr id="17" name="Freeform 5"/>
          <p:cNvSpPr>
            <a:spLocks noEditPoints="1"/>
          </p:cNvSpPr>
          <p:nvPr/>
        </p:nvSpPr>
        <p:spPr bwMode="auto">
          <a:xfrm>
            <a:off x="1298575" y="3735388"/>
            <a:ext cx="9440863" cy="8739187"/>
          </a:xfrm>
          <a:custGeom>
            <a:avLst/>
            <a:gdLst>
              <a:gd name="T0" fmla="*/ 459 w 2973"/>
              <a:gd name="T1" fmla="*/ 851 h 2750"/>
              <a:gd name="T2" fmla="*/ 1811 w 2973"/>
              <a:gd name="T3" fmla="*/ 1505 h 2750"/>
              <a:gd name="T4" fmla="*/ 2150 w 2973"/>
              <a:gd name="T5" fmla="*/ 922 h 2750"/>
              <a:gd name="T6" fmla="*/ 2092 w 2973"/>
              <a:gd name="T7" fmla="*/ 1171 h 2750"/>
              <a:gd name="T8" fmla="*/ 2109 w 2973"/>
              <a:gd name="T9" fmla="*/ 1618 h 2750"/>
              <a:gd name="T10" fmla="*/ 2298 w 2973"/>
              <a:gd name="T11" fmla="*/ 1537 h 2750"/>
              <a:gd name="T12" fmla="*/ 2383 w 2973"/>
              <a:gd name="T13" fmla="*/ 1229 h 2750"/>
              <a:gd name="T14" fmla="*/ 1961 w 2973"/>
              <a:gd name="T15" fmla="*/ 1038 h 2750"/>
              <a:gd name="T16" fmla="*/ 2185 w 2973"/>
              <a:gd name="T17" fmla="*/ 1574 h 2750"/>
              <a:gd name="T18" fmla="*/ 1912 w 2973"/>
              <a:gd name="T19" fmla="*/ 606 h 2750"/>
              <a:gd name="T20" fmla="*/ 1460 w 2973"/>
              <a:gd name="T21" fmla="*/ 762 h 2750"/>
              <a:gd name="T22" fmla="*/ 1494 w 2973"/>
              <a:gd name="T23" fmla="*/ 567 h 2750"/>
              <a:gd name="T24" fmla="*/ 1610 w 2973"/>
              <a:gd name="T25" fmla="*/ 564 h 2750"/>
              <a:gd name="T26" fmla="*/ 1667 w 2973"/>
              <a:gd name="T27" fmla="*/ 335 h 2750"/>
              <a:gd name="T28" fmla="*/ 1169 w 2973"/>
              <a:gd name="T29" fmla="*/ 961 h 2750"/>
              <a:gd name="T30" fmla="*/ 1491 w 2973"/>
              <a:gd name="T31" fmla="*/ 1108 h 2750"/>
              <a:gd name="T32" fmla="*/ 1332 w 2973"/>
              <a:gd name="T33" fmla="*/ 808 h 2750"/>
              <a:gd name="T34" fmla="*/ 1253 w 2973"/>
              <a:gd name="T35" fmla="*/ 638 h 2750"/>
              <a:gd name="T36" fmla="*/ 1477 w 2973"/>
              <a:gd name="T37" fmla="*/ 1169 h 2750"/>
              <a:gd name="T38" fmla="*/ 1805 w 2973"/>
              <a:gd name="T39" fmla="*/ 2068 h 2750"/>
              <a:gd name="T40" fmla="*/ 2185 w 2973"/>
              <a:gd name="T41" fmla="*/ 1869 h 2750"/>
              <a:gd name="T42" fmla="*/ 2113 w 2973"/>
              <a:gd name="T43" fmla="*/ 1289 h 2750"/>
              <a:gd name="T44" fmla="*/ 2847 w 2973"/>
              <a:gd name="T45" fmla="*/ 43 h 2750"/>
              <a:gd name="T46" fmla="*/ 2414 w 2973"/>
              <a:gd name="T47" fmla="*/ 66 h 2750"/>
              <a:gd name="T48" fmla="*/ 2537 w 2973"/>
              <a:gd name="T49" fmla="*/ 252 h 2750"/>
              <a:gd name="T50" fmla="*/ 2264 w 2973"/>
              <a:gd name="T51" fmla="*/ 425 h 2750"/>
              <a:gd name="T52" fmla="*/ 2288 w 2973"/>
              <a:gd name="T53" fmla="*/ 709 h 2750"/>
              <a:gd name="T54" fmla="*/ 2631 w 2973"/>
              <a:gd name="T55" fmla="*/ 411 h 2750"/>
              <a:gd name="T56" fmla="*/ 2284 w 2973"/>
              <a:gd name="T57" fmla="*/ 603 h 2750"/>
              <a:gd name="T58" fmla="*/ 2343 w 2973"/>
              <a:gd name="T59" fmla="*/ 2481 h 2750"/>
              <a:gd name="T60" fmla="*/ 2248 w 2973"/>
              <a:gd name="T61" fmla="*/ 409 h 2750"/>
              <a:gd name="T62" fmla="*/ 2133 w 2973"/>
              <a:gd name="T63" fmla="*/ 241 h 2750"/>
              <a:gd name="T64" fmla="*/ 138 w 2973"/>
              <a:gd name="T65" fmla="*/ 1939 h 2750"/>
              <a:gd name="T66" fmla="*/ 1719 w 2973"/>
              <a:gd name="T67" fmla="*/ 631 h 2750"/>
              <a:gd name="T68" fmla="*/ 1851 w 2973"/>
              <a:gd name="T69" fmla="*/ 673 h 2750"/>
              <a:gd name="T70" fmla="*/ 1559 w 2973"/>
              <a:gd name="T71" fmla="*/ 872 h 2750"/>
              <a:gd name="T72" fmla="*/ 2420 w 2973"/>
              <a:gd name="T73" fmla="*/ 2223 h 2750"/>
              <a:gd name="T74" fmla="*/ 2028 w 2973"/>
              <a:gd name="T75" fmla="*/ 1731 h 2750"/>
              <a:gd name="T76" fmla="*/ 1458 w 2973"/>
              <a:gd name="T77" fmla="*/ 1979 h 2750"/>
              <a:gd name="T78" fmla="*/ 1878 w 2973"/>
              <a:gd name="T79" fmla="*/ 1447 h 2750"/>
              <a:gd name="T80" fmla="*/ 1794 w 2973"/>
              <a:gd name="T81" fmla="*/ 1273 h 2750"/>
              <a:gd name="T82" fmla="*/ 1685 w 2973"/>
              <a:gd name="T83" fmla="*/ 1012 h 2750"/>
              <a:gd name="T84" fmla="*/ 1574 w 2973"/>
              <a:gd name="T85" fmla="*/ 1241 h 2750"/>
              <a:gd name="T86" fmla="*/ 1279 w 2973"/>
              <a:gd name="T87" fmla="*/ 1190 h 2750"/>
              <a:gd name="T88" fmla="*/ 731 w 2973"/>
              <a:gd name="T89" fmla="*/ 906 h 2750"/>
              <a:gd name="T90" fmla="*/ 160 w 2973"/>
              <a:gd name="T91" fmla="*/ 2001 h 2750"/>
              <a:gd name="T92" fmla="*/ 1219 w 2973"/>
              <a:gd name="T93" fmla="*/ 2373 h 2750"/>
              <a:gd name="T94" fmla="*/ 1651 w 2973"/>
              <a:gd name="T95" fmla="*/ 2684 h 2750"/>
              <a:gd name="T96" fmla="*/ 2136 w 2973"/>
              <a:gd name="T97" fmla="*/ 2512 h 2750"/>
              <a:gd name="T98" fmla="*/ 1671 w 2973"/>
              <a:gd name="T99" fmla="*/ 1466 h 2750"/>
              <a:gd name="T100" fmla="*/ 605 w 2973"/>
              <a:gd name="T101" fmla="*/ 1644 h 2750"/>
              <a:gd name="T102" fmla="*/ 807 w 2973"/>
              <a:gd name="T103" fmla="*/ 1214 h 2750"/>
              <a:gd name="T104" fmla="*/ 830 w 2973"/>
              <a:gd name="T105" fmla="*/ 1351 h 2750"/>
              <a:gd name="T106" fmla="*/ 979 w 2973"/>
              <a:gd name="T107" fmla="*/ 2048 h 2750"/>
              <a:gd name="T108" fmla="*/ 1022 w 2973"/>
              <a:gd name="T109" fmla="*/ 1306 h 2750"/>
              <a:gd name="T110" fmla="*/ 1095 w 2973"/>
              <a:gd name="T111" fmla="*/ 2192 h 2750"/>
              <a:gd name="T112" fmla="*/ 1087 w 2973"/>
              <a:gd name="T113" fmla="*/ 1969 h 2750"/>
              <a:gd name="T114" fmla="*/ 1185 w 2973"/>
              <a:gd name="T115" fmla="*/ 1970 h 2750"/>
              <a:gd name="T116" fmla="*/ 1316 w 2973"/>
              <a:gd name="T117" fmla="*/ 2343 h 2750"/>
              <a:gd name="T118" fmla="*/ 1682 w 2973"/>
              <a:gd name="T119" fmla="*/ 2439 h 2750"/>
              <a:gd name="T120" fmla="*/ 2190 w 2973"/>
              <a:gd name="T121" fmla="*/ 2215 h 2750"/>
              <a:gd name="T122" fmla="*/ 1827 w 2973"/>
              <a:gd name="T123" fmla="*/ 360 h 2750"/>
              <a:gd name="T124" fmla="*/ 1791 w 2973"/>
              <a:gd name="T125" fmla="*/ 541 h 2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3" h="2750">
                <a:moveTo>
                  <a:pt x="194" y="2130"/>
                </a:moveTo>
                <a:cubicBezTo>
                  <a:pt x="196" y="2131"/>
                  <a:pt x="197" y="2131"/>
                  <a:pt x="199" y="2132"/>
                </a:cubicBezTo>
                <a:cubicBezTo>
                  <a:pt x="199" y="2130"/>
                  <a:pt x="199" y="2126"/>
                  <a:pt x="194" y="2130"/>
                </a:cubicBezTo>
                <a:close/>
                <a:moveTo>
                  <a:pt x="274" y="2283"/>
                </a:moveTo>
                <a:cubicBezTo>
                  <a:pt x="274" y="2283"/>
                  <a:pt x="274" y="2283"/>
                  <a:pt x="275" y="2283"/>
                </a:cubicBezTo>
                <a:cubicBezTo>
                  <a:pt x="275" y="2283"/>
                  <a:pt x="274" y="2282"/>
                  <a:pt x="274" y="2282"/>
                </a:cubicBezTo>
                <a:cubicBezTo>
                  <a:pt x="274" y="2282"/>
                  <a:pt x="274" y="2282"/>
                  <a:pt x="273" y="2282"/>
                </a:cubicBezTo>
                <a:cubicBezTo>
                  <a:pt x="273" y="2282"/>
                  <a:pt x="274" y="2282"/>
                  <a:pt x="274" y="2283"/>
                </a:cubicBezTo>
                <a:close/>
                <a:moveTo>
                  <a:pt x="2158" y="1718"/>
                </a:moveTo>
                <a:cubicBezTo>
                  <a:pt x="2156" y="1719"/>
                  <a:pt x="2153" y="1721"/>
                  <a:pt x="2153" y="1723"/>
                </a:cubicBezTo>
                <a:cubicBezTo>
                  <a:pt x="2153" y="1725"/>
                  <a:pt x="2155" y="1727"/>
                  <a:pt x="2157" y="1729"/>
                </a:cubicBezTo>
                <a:cubicBezTo>
                  <a:pt x="2160" y="1730"/>
                  <a:pt x="2162" y="1729"/>
                  <a:pt x="2164" y="1726"/>
                </a:cubicBezTo>
                <a:cubicBezTo>
                  <a:pt x="2164" y="1724"/>
                  <a:pt x="2164" y="1721"/>
                  <a:pt x="2165" y="1719"/>
                </a:cubicBezTo>
                <a:cubicBezTo>
                  <a:pt x="2162" y="1718"/>
                  <a:pt x="2160" y="1718"/>
                  <a:pt x="2158" y="1718"/>
                </a:cubicBezTo>
                <a:close/>
                <a:moveTo>
                  <a:pt x="260" y="2270"/>
                </a:moveTo>
                <a:cubicBezTo>
                  <a:pt x="258" y="2263"/>
                  <a:pt x="256" y="2257"/>
                  <a:pt x="254" y="2250"/>
                </a:cubicBezTo>
                <a:cubicBezTo>
                  <a:pt x="250" y="2235"/>
                  <a:pt x="241" y="2226"/>
                  <a:pt x="227" y="2222"/>
                </a:cubicBezTo>
                <a:cubicBezTo>
                  <a:pt x="216" y="2219"/>
                  <a:pt x="207" y="2213"/>
                  <a:pt x="198" y="2206"/>
                </a:cubicBezTo>
                <a:cubicBezTo>
                  <a:pt x="193" y="2202"/>
                  <a:pt x="188" y="2197"/>
                  <a:pt x="182" y="2193"/>
                </a:cubicBezTo>
                <a:cubicBezTo>
                  <a:pt x="179" y="2191"/>
                  <a:pt x="174" y="2191"/>
                  <a:pt x="170" y="2190"/>
                </a:cubicBezTo>
                <a:cubicBezTo>
                  <a:pt x="167" y="2190"/>
                  <a:pt x="161" y="2194"/>
                  <a:pt x="162" y="2197"/>
                </a:cubicBezTo>
                <a:cubicBezTo>
                  <a:pt x="163" y="2206"/>
                  <a:pt x="166" y="2213"/>
                  <a:pt x="165" y="2222"/>
                </a:cubicBezTo>
                <a:cubicBezTo>
                  <a:pt x="165" y="2226"/>
                  <a:pt x="167" y="2230"/>
                  <a:pt x="170" y="2233"/>
                </a:cubicBezTo>
                <a:cubicBezTo>
                  <a:pt x="175" y="2241"/>
                  <a:pt x="183" y="2247"/>
                  <a:pt x="188" y="2255"/>
                </a:cubicBezTo>
                <a:cubicBezTo>
                  <a:pt x="204" y="2280"/>
                  <a:pt x="225" y="2300"/>
                  <a:pt x="241" y="2324"/>
                </a:cubicBezTo>
                <a:cubicBezTo>
                  <a:pt x="243" y="2327"/>
                  <a:pt x="247" y="2329"/>
                  <a:pt x="250" y="2332"/>
                </a:cubicBezTo>
                <a:cubicBezTo>
                  <a:pt x="249" y="2331"/>
                  <a:pt x="249" y="2331"/>
                  <a:pt x="249" y="2331"/>
                </a:cubicBezTo>
                <a:cubicBezTo>
                  <a:pt x="250" y="2332"/>
                  <a:pt x="250" y="2332"/>
                  <a:pt x="250" y="2332"/>
                </a:cubicBezTo>
                <a:cubicBezTo>
                  <a:pt x="247" y="2333"/>
                  <a:pt x="245" y="2335"/>
                  <a:pt x="243" y="2336"/>
                </a:cubicBezTo>
                <a:cubicBezTo>
                  <a:pt x="248" y="2336"/>
                  <a:pt x="253" y="2337"/>
                  <a:pt x="257" y="2340"/>
                </a:cubicBezTo>
                <a:cubicBezTo>
                  <a:pt x="258" y="2341"/>
                  <a:pt x="258" y="2341"/>
                  <a:pt x="258" y="2341"/>
                </a:cubicBezTo>
                <a:cubicBezTo>
                  <a:pt x="257" y="2340"/>
                  <a:pt x="257" y="2340"/>
                  <a:pt x="257" y="2340"/>
                </a:cubicBezTo>
                <a:cubicBezTo>
                  <a:pt x="261" y="2341"/>
                  <a:pt x="265" y="2341"/>
                  <a:pt x="269" y="2341"/>
                </a:cubicBezTo>
                <a:cubicBezTo>
                  <a:pt x="277" y="2342"/>
                  <a:pt x="281" y="2337"/>
                  <a:pt x="282" y="2329"/>
                </a:cubicBezTo>
                <a:cubicBezTo>
                  <a:pt x="283" y="2313"/>
                  <a:pt x="280" y="2298"/>
                  <a:pt x="274" y="2283"/>
                </a:cubicBezTo>
                <a:cubicBezTo>
                  <a:pt x="268" y="2280"/>
                  <a:pt x="262" y="2277"/>
                  <a:pt x="260" y="2270"/>
                </a:cubicBezTo>
                <a:close/>
                <a:moveTo>
                  <a:pt x="449" y="855"/>
                </a:moveTo>
                <a:cubicBezTo>
                  <a:pt x="448" y="855"/>
                  <a:pt x="448" y="855"/>
                  <a:pt x="448" y="855"/>
                </a:cubicBezTo>
                <a:cubicBezTo>
                  <a:pt x="448" y="855"/>
                  <a:pt x="448" y="855"/>
                  <a:pt x="448" y="856"/>
                </a:cubicBezTo>
                <a:cubicBezTo>
                  <a:pt x="448" y="856"/>
                  <a:pt x="448" y="856"/>
                  <a:pt x="448" y="856"/>
                </a:cubicBezTo>
                <a:cubicBezTo>
                  <a:pt x="449" y="856"/>
                  <a:pt x="449" y="856"/>
                  <a:pt x="449" y="855"/>
                </a:cubicBezTo>
                <a:close/>
                <a:moveTo>
                  <a:pt x="459" y="854"/>
                </a:moveTo>
                <a:cubicBezTo>
                  <a:pt x="459" y="853"/>
                  <a:pt x="459" y="851"/>
                  <a:pt x="459" y="851"/>
                </a:cubicBezTo>
                <a:cubicBezTo>
                  <a:pt x="457" y="851"/>
                  <a:pt x="454" y="849"/>
                  <a:pt x="453" y="850"/>
                </a:cubicBezTo>
                <a:cubicBezTo>
                  <a:pt x="451" y="851"/>
                  <a:pt x="450" y="853"/>
                  <a:pt x="449" y="855"/>
                </a:cubicBezTo>
                <a:cubicBezTo>
                  <a:pt x="451" y="855"/>
                  <a:pt x="453" y="856"/>
                  <a:pt x="455" y="856"/>
                </a:cubicBezTo>
                <a:cubicBezTo>
                  <a:pt x="457" y="856"/>
                  <a:pt x="458" y="855"/>
                  <a:pt x="459" y="854"/>
                </a:cubicBezTo>
                <a:close/>
                <a:moveTo>
                  <a:pt x="2456" y="1470"/>
                </a:moveTo>
                <a:cubicBezTo>
                  <a:pt x="2456" y="1473"/>
                  <a:pt x="2456" y="1475"/>
                  <a:pt x="2456" y="1477"/>
                </a:cubicBezTo>
                <a:cubicBezTo>
                  <a:pt x="2459" y="1474"/>
                  <a:pt x="2459" y="1473"/>
                  <a:pt x="2456" y="1470"/>
                </a:cubicBezTo>
                <a:close/>
                <a:moveTo>
                  <a:pt x="1882" y="1171"/>
                </a:moveTo>
                <a:cubicBezTo>
                  <a:pt x="1883" y="1171"/>
                  <a:pt x="1883" y="1171"/>
                  <a:pt x="1884" y="1172"/>
                </a:cubicBezTo>
                <a:cubicBezTo>
                  <a:pt x="1884" y="1171"/>
                  <a:pt x="1884" y="1171"/>
                  <a:pt x="1884" y="1171"/>
                </a:cubicBezTo>
                <a:cubicBezTo>
                  <a:pt x="1883" y="1171"/>
                  <a:pt x="1883" y="1171"/>
                  <a:pt x="1883" y="1171"/>
                </a:cubicBezTo>
                <a:cubicBezTo>
                  <a:pt x="1883" y="1171"/>
                  <a:pt x="1883" y="1171"/>
                  <a:pt x="1882" y="1171"/>
                </a:cubicBezTo>
                <a:close/>
                <a:moveTo>
                  <a:pt x="1861" y="1171"/>
                </a:moveTo>
                <a:cubicBezTo>
                  <a:pt x="1859" y="1174"/>
                  <a:pt x="1863" y="1179"/>
                  <a:pt x="1867" y="1180"/>
                </a:cubicBezTo>
                <a:cubicBezTo>
                  <a:pt x="1875" y="1181"/>
                  <a:pt x="1880" y="1178"/>
                  <a:pt x="1882" y="1171"/>
                </a:cubicBezTo>
                <a:cubicBezTo>
                  <a:pt x="1878" y="1170"/>
                  <a:pt x="1873" y="1168"/>
                  <a:pt x="1868" y="1168"/>
                </a:cubicBezTo>
                <a:cubicBezTo>
                  <a:pt x="1866" y="1168"/>
                  <a:pt x="1863" y="1170"/>
                  <a:pt x="1861" y="1171"/>
                </a:cubicBezTo>
                <a:close/>
                <a:moveTo>
                  <a:pt x="1767" y="1477"/>
                </a:moveTo>
                <a:cubicBezTo>
                  <a:pt x="1767" y="1478"/>
                  <a:pt x="1766" y="1478"/>
                  <a:pt x="1766" y="1478"/>
                </a:cubicBezTo>
                <a:cubicBezTo>
                  <a:pt x="1767" y="1477"/>
                  <a:pt x="1767" y="1477"/>
                  <a:pt x="1767" y="1477"/>
                </a:cubicBezTo>
                <a:cubicBezTo>
                  <a:pt x="1765" y="1485"/>
                  <a:pt x="1762" y="1493"/>
                  <a:pt x="1760" y="1501"/>
                </a:cubicBezTo>
                <a:cubicBezTo>
                  <a:pt x="1752" y="1526"/>
                  <a:pt x="1737" y="1548"/>
                  <a:pt x="1731" y="1573"/>
                </a:cubicBezTo>
                <a:cubicBezTo>
                  <a:pt x="1729" y="1579"/>
                  <a:pt x="1725" y="1582"/>
                  <a:pt x="1720" y="1585"/>
                </a:cubicBezTo>
                <a:cubicBezTo>
                  <a:pt x="1716" y="1587"/>
                  <a:pt x="1713" y="1590"/>
                  <a:pt x="1711" y="1593"/>
                </a:cubicBezTo>
                <a:cubicBezTo>
                  <a:pt x="1707" y="1598"/>
                  <a:pt x="1709" y="1608"/>
                  <a:pt x="1715" y="1611"/>
                </a:cubicBezTo>
                <a:cubicBezTo>
                  <a:pt x="1717" y="1612"/>
                  <a:pt x="1720" y="1613"/>
                  <a:pt x="1723" y="1614"/>
                </a:cubicBezTo>
                <a:cubicBezTo>
                  <a:pt x="1728" y="1616"/>
                  <a:pt x="1731" y="1620"/>
                  <a:pt x="1731" y="1626"/>
                </a:cubicBezTo>
                <a:cubicBezTo>
                  <a:pt x="1731" y="1629"/>
                  <a:pt x="1730" y="1632"/>
                  <a:pt x="1730" y="1634"/>
                </a:cubicBezTo>
                <a:cubicBezTo>
                  <a:pt x="1730" y="1644"/>
                  <a:pt x="1736" y="1649"/>
                  <a:pt x="1746" y="1647"/>
                </a:cubicBezTo>
                <a:cubicBezTo>
                  <a:pt x="1751" y="1645"/>
                  <a:pt x="1758" y="1645"/>
                  <a:pt x="1761" y="1641"/>
                </a:cubicBezTo>
                <a:cubicBezTo>
                  <a:pt x="1775" y="1626"/>
                  <a:pt x="1797" y="1620"/>
                  <a:pt x="1806" y="1600"/>
                </a:cubicBezTo>
                <a:cubicBezTo>
                  <a:pt x="1806" y="1598"/>
                  <a:pt x="1811" y="1597"/>
                  <a:pt x="1813" y="1598"/>
                </a:cubicBezTo>
                <a:cubicBezTo>
                  <a:pt x="1821" y="1603"/>
                  <a:pt x="1830" y="1608"/>
                  <a:pt x="1831" y="1619"/>
                </a:cubicBezTo>
                <a:cubicBezTo>
                  <a:pt x="1831" y="1624"/>
                  <a:pt x="1833" y="1627"/>
                  <a:pt x="1837" y="1629"/>
                </a:cubicBezTo>
                <a:cubicBezTo>
                  <a:pt x="1847" y="1633"/>
                  <a:pt x="1857" y="1637"/>
                  <a:pt x="1867" y="1640"/>
                </a:cubicBezTo>
                <a:cubicBezTo>
                  <a:pt x="1870" y="1641"/>
                  <a:pt x="1873" y="1640"/>
                  <a:pt x="1875" y="1639"/>
                </a:cubicBezTo>
                <a:cubicBezTo>
                  <a:pt x="1880" y="1635"/>
                  <a:pt x="1886" y="1630"/>
                  <a:pt x="1890" y="1625"/>
                </a:cubicBezTo>
                <a:cubicBezTo>
                  <a:pt x="1894" y="1620"/>
                  <a:pt x="1891" y="1611"/>
                  <a:pt x="1885" y="1607"/>
                </a:cubicBezTo>
                <a:cubicBezTo>
                  <a:pt x="1884" y="1607"/>
                  <a:pt x="1883" y="1606"/>
                  <a:pt x="1881" y="1606"/>
                </a:cubicBezTo>
                <a:cubicBezTo>
                  <a:pt x="1872" y="1603"/>
                  <a:pt x="1868" y="1597"/>
                  <a:pt x="1868" y="1588"/>
                </a:cubicBezTo>
                <a:cubicBezTo>
                  <a:pt x="1868" y="1576"/>
                  <a:pt x="1864" y="1566"/>
                  <a:pt x="1856" y="1558"/>
                </a:cubicBezTo>
                <a:cubicBezTo>
                  <a:pt x="1851" y="1553"/>
                  <a:pt x="1845" y="1548"/>
                  <a:pt x="1843" y="1542"/>
                </a:cubicBezTo>
                <a:cubicBezTo>
                  <a:pt x="1836" y="1526"/>
                  <a:pt x="1818" y="1520"/>
                  <a:pt x="1811" y="1505"/>
                </a:cubicBezTo>
                <a:cubicBezTo>
                  <a:pt x="1810" y="1503"/>
                  <a:pt x="1806" y="1503"/>
                  <a:pt x="1803" y="1502"/>
                </a:cubicBezTo>
                <a:cubicBezTo>
                  <a:pt x="1795" y="1500"/>
                  <a:pt x="1795" y="1499"/>
                  <a:pt x="1800" y="1493"/>
                </a:cubicBezTo>
                <a:cubicBezTo>
                  <a:pt x="1805" y="1488"/>
                  <a:pt x="1810" y="1483"/>
                  <a:pt x="1814" y="1478"/>
                </a:cubicBezTo>
                <a:cubicBezTo>
                  <a:pt x="1815" y="1476"/>
                  <a:pt x="1814" y="1472"/>
                  <a:pt x="1813" y="1470"/>
                </a:cubicBezTo>
                <a:cubicBezTo>
                  <a:pt x="1812" y="1467"/>
                  <a:pt x="1809" y="1467"/>
                  <a:pt x="1806" y="1469"/>
                </a:cubicBezTo>
                <a:cubicBezTo>
                  <a:pt x="1802" y="1471"/>
                  <a:pt x="1797" y="1473"/>
                  <a:pt x="1791" y="1471"/>
                </a:cubicBezTo>
                <a:cubicBezTo>
                  <a:pt x="1786" y="1469"/>
                  <a:pt x="1780" y="1470"/>
                  <a:pt x="1775" y="1470"/>
                </a:cubicBezTo>
                <a:cubicBezTo>
                  <a:pt x="1772" y="1472"/>
                  <a:pt x="1770" y="1475"/>
                  <a:pt x="1767" y="1477"/>
                </a:cubicBezTo>
                <a:close/>
                <a:moveTo>
                  <a:pt x="2215" y="2607"/>
                </a:moveTo>
                <a:cubicBezTo>
                  <a:pt x="2215" y="2606"/>
                  <a:pt x="2215" y="2606"/>
                  <a:pt x="2216" y="2605"/>
                </a:cubicBezTo>
                <a:cubicBezTo>
                  <a:pt x="2215" y="2605"/>
                  <a:pt x="2215" y="2605"/>
                  <a:pt x="2214" y="2605"/>
                </a:cubicBezTo>
                <a:cubicBezTo>
                  <a:pt x="2214" y="2606"/>
                  <a:pt x="2214" y="2606"/>
                  <a:pt x="2214" y="2607"/>
                </a:cubicBezTo>
                <a:cubicBezTo>
                  <a:pt x="2214" y="2607"/>
                  <a:pt x="2214" y="2607"/>
                  <a:pt x="2215" y="2607"/>
                </a:cubicBezTo>
                <a:close/>
                <a:moveTo>
                  <a:pt x="2198" y="2605"/>
                </a:moveTo>
                <a:cubicBezTo>
                  <a:pt x="2198" y="2605"/>
                  <a:pt x="2198" y="2605"/>
                  <a:pt x="2197" y="2605"/>
                </a:cubicBezTo>
                <a:cubicBezTo>
                  <a:pt x="2198" y="2606"/>
                  <a:pt x="2198" y="2606"/>
                  <a:pt x="2199" y="2606"/>
                </a:cubicBezTo>
                <a:cubicBezTo>
                  <a:pt x="2199" y="2606"/>
                  <a:pt x="2199" y="2606"/>
                  <a:pt x="2199" y="2606"/>
                </a:cubicBezTo>
                <a:cubicBezTo>
                  <a:pt x="2199" y="2606"/>
                  <a:pt x="2198" y="2606"/>
                  <a:pt x="2198" y="2605"/>
                </a:cubicBezTo>
                <a:close/>
                <a:moveTo>
                  <a:pt x="2198" y="2605"/>
                </a:moveTo>
                <a:cubicBezTo>
                  <a:pt x="2204" y="2605"/>
                  <a:pt x="2209" y="2605"/>
                  <a:pt x="2214" y="2605"/>
                </a:cubicBezTo>
                <a:cubicBezTo>
                  <a:pt x="2216" y="2580"/>
                  <a:pt x="2218" y="2586"/>
                  <a:pt x="2198" y="2577"/>
                </a:cubicBezTo>
                <a:cubicBezTo>
                  <a:pt x="2187" y="2572"/>
                  <a:pt x="2175" y="2569"/>
                  <a:pt x="2167" y="2559"/>
                </a:cubicBezTo>
                <a:cubicBezTo>
                  <a:pt x="2167" y="2558"/>
                  <a:pt x="2163" y="2560"/>
                  <a:pt x="2161" y="2562"/>
                </a:cubicBezTo>
                <a:cubicBezTo>
                  <a:pt x="2160" y="2562"/>
                  <a:pt x="2159" y="2565"/>
                  <a:pt x="2160" y="2565"/>
                </a:cubicBezTo>
                <a:cubicBezTo>
                  <a:pt x="2164" y="2573"/>
                  <a:pt x="2169" y="2581"/>
                  <a:pt x="2174" y="2589"/>
                </a:cubicBezTo>
                <a:cubicBezTo>
                  <a:pt x="2178" y="2590"/>
                  <a:pt x="2183" y="2591"/>
                  <a:pt x="2187" y="2593"/>
                </a:cubicBezTo>
                <a:cubicBezTo>
                  <a:pt x="2193" y="2595"/>
                  <a:pt x="2197" y="2599"/>
                  <a:pt x="2198" y="2605"/>
                </a:cubicBezTo>
                <a:close/>
                <a:moveTo>
                  <a:pt x="1626" y="1162"/>
                </a:moveTo>
                <a:cubicBezTo>
                  <a:pt x="1626" y="1162"/>
                  <a:pt x="1626" y="1162"/>
                  <a:pt x="1625" y="1162"/>
                </a:cubicBezTo>
                <a:cubicBezTo>
                  <a:pt x="1625" y="1162"/>
                  <a:pt x="1625" y="1163"/>
                  <a:pt x="1625" y="1163"/>
                </a:cubicBezTo>
                <a:cubicBezTo>
                  <a:pt x="1626" y="1163"/>
                  <a:pt x="1626" y="1163"/>
                  <a:pt x="1627" y="1163"/>
                </a:cubicBezTo>
                <a:cubicBezTo>
                  <a:pt x="1627" y="1163"/>
                  <a:pt x="1627" y="1163"/>
                  <a:pt x="1626" y="1162"/>
                </a:cubicBezTo>
                <a:close/>
                <a:moveTo>
                  <a:pt x="2139" y="954"/>
                </a:moveTo>
                <a:cubicBezTo>
                  <a:pt x="2143" y="963"/>
                  <a:pt x="2142" y="972"/>
                  <a:pt x="2140" y="981"/>
                </a:cubicBezTo>
                <a:cubicBezTo>
                  <a:pt x="2136" y="996"/>
                  <a:pt x="2153" y="1011"/>
                  <a:pt x="2166" y="1010"/>
                </a:cubicBezTo>
                <a:cubicBezTo>
                  <a:pt x="2174" y="1009"/>
                  <a:pt x="2182" y="1007"/>
                  <a:pt x="2190" y="1006"/>
                </a:cubicBezTo>
                <a:cubicBezTo>
                  <a:pt x="2196" y="1006"/>
                  <a:pt x="2202" y="1007"/>
                  <a:pt x="2206" y="1013"/>
                </a:cubicBezTo>
                <a:cubicBezTo>
                  <a:pt x="2216" y="1013"/>
                  <a:pt x="2225" y="1014"/>
                  <a:pt x="2235" y="1015"/>
                </a:cubicBezTo>
                <a:cubicBezTo>
                  <a:pt x="2238" y="1015"/>
                  <a:pt x="2243" y="1010"/>
                  <a:pt x="2243" y="1007"/>
                </a:cubicBezTo>
                <a:cubicBezTo>
                  <a:pt x="2242" y="992"/>
                  <a:pt x="2241" y="977"/>
                  <a:pt x="2237" y="962"/>
                </a:cubicBezTo>
                <a:cubicBezTo>
                  <a:pt x="2232" y="946"/>
                  <a:pt x="2222" y="935"/>
                  <a:pt x="2206" y="932"/>
                </a:cubicBezTo>
                <a:cubicBezTo>
                  <a:pt x="2191" y="929"/>
                  <a:pt x="2177" y="924"/>
                  <a:pt x="2164" y="917"/>
                </a:cubicBezTo>
                <a:cubicBezTo>
                  <a:pt x="2159" y="914"/>
                  <a:pt x="2153" y="916"/>
                  <a:pt x="2150" y="922"/>
                </a:cubicBezTo>
                <a:cubicBezTo>
                  <a:pt x="2147" y="927"/>
                  <a:pt x="2144" y="933"/>
                  <a:pt x="2140" y="938"/>
                </a:cubicBezTo>
                <a:cubicBezTo>
                  <a:pt x="2140" y="943"/>
                  <a:pt x="2138" y="949"/>
                  <a:pt x="2139" y="954"/>
                </a:cubicBezTo>
                <a:close/>
                <a:moveTo>
                  <a:pt x="2174" y="2589"/>
                </a:moveTo>
                <a:cubicBezTo>
                  <a:pt x="2173" y="2589"/>
                  <a:pt x="2173" y="2589"/>
                  <a:pt x="2173" y="2588"/>
                </a:cubicBezTo>
                <a:cubicBezTo>
                  <a:pt x="2173" y="2589"/>
                  <a:pt x="2173" y="2589"/>
                  <a:pt x="2173" y="2589"/>
                </a:cubicBezTo>
                <a:cubicBezTo>
                  <a:pt x="2173" y="2589"/>
                  <a:pt x="2174" y="2590"/>
                  <a:pt x="2174" y="2590"/>
                </a:cubicBezTo>
                <a:cubicBezTo>
                  <a:pt x="2174" y="2589"/>
                  <a:pt x="2174" y="2589"/>
                  <a:pt x="2174" y="2589"/>
                </a:cubicBezTo>
                <a:close/>
                <a:moveTo>
                  <a:pt x="2140" y="938"/>
                </a:moveTo>
                <a:cubicBezTo>
                  <a:pt x="2141" y="938"/>
                  <a:pt x="2141" y="938"/>
                  <a:pt x="2141" y="938"/>
                </a:cubicBezTo>
                <a:cubicBezTo>
                  <a:pt x="2140" y="938"/>
                  <a:pt x="2140" y="939"/>
                  <a:pt x="2140" y="939"/>
                </a:cubicBezTo>
                <a:cubicBezTo>
                  <a:pt x="2140" y="939"/>
                  <a:pt x="2140" y="939"/>
                  <a:pt x="2140" y="939"/>
                </a:cubicBezTo>
                <a:cubicBezTo>
                  <a:pt x="2140" y="939"/>
                  <a:pt x="2140" y="939"/>
                  <a:pt x="2140" y="938"/>
                </a:cubicBezTo>
                <a:close/>
                <a:moveTo>
                  <a:pt x="1949" y="1204"/>
                </a:moveTo>
                <a:cubicBezTo>
                  <a:pt x="1950" y="1204"/>
                  <a:pt x="1950" y="1205"/>
                  <a:pt x="1950" y="1204"/>
                </a:cubicBezTo>
                <a:cubicBezTo>
                  <a:pt x="1950" y="1204"/>
                  <a:pt x="1949" y="1204"/>
                  <a:pt x="1949" y="1204"/>
                </a:cubicBezTo>
                <a:cubicBezTo>
                  <a:pt x="1949" y="1204"/>
                  <a:pt x="1949" y="1204"/>
                  <a:pt x="1949" y="1204"/>
                </a:cubicBezTo>
                <a:cubicBezTo>
                  <a:pt x="1949" y="1204"/>
                  <a:pt x="1949" y="1204"/>
                  <a:pt x="1949" y="1204"/>
                </a:cubicBezTo>
                <a:close/>
                <a:moveTo>
                  <a:pt x="1961" y="1202"/>
                </a:moveTo>
                <a:cubicBezTo>
                  <a:pt x="1977" y="1204"/>
                  <a:pt x="1990" y="1218"/>
                  <a:pt x="2008" y="1215"/>
                </a:cubicBezTo>
                <a:cubicBezTo>
                  <a:pt x="2009" y="1214"/>
                  <a:pt x="2010" y="1215"/>
                  <a:pt x="2011" y="1216"/>
                </a:cubicBezTo>
                <a:cubicBezTo>
                  <a:pt x="2014" y="1218"/>
                  <a:pt x="2016" y="1219"/>
                  <a:pt x="2018" y="1221"/>
                </a:cubicBezTo>
                <a:cubicBezTo>
                  <a:pt x="2024" y="1226"/>
                  <a:pt x="2030" y="1232"/>
                  <a:pt x="2037" y="1236"/>
                </a:cubicBezTo>
                <a:cubicBezTo>
                  <a:pt x="2040" y="1238"/>
                  <a:pt x="2045" y="1239"/>
                  <a:pt x="2049" y="1238"/>
                </a:cubicBezTo>
                <a:cubicBezTo>
                  <a:pt x="2052" y="1237"/>
                  <a:pt x="2054" y="1233"/>
                  <a:pt x="2056" y="1231"/>
                </a:cubicBezTo>
                <a:cubicBezTo>
                  <a:pt x="2054" y="1227"/>
                  <a:pt x="2051" y="1224"/>
                  <a:pt x="2048" y="1221"/>
                </a:cubicBezTo>
                <a:cubicBezTo>
                  <a:pt x="2048" y="1220"/>
                  <a:pt x="2048" y="1220"/>
                  <a:pt x="2048" y="1220"/>
                </a:cubicBezTo>
                <a:cubicBezTo>
                  <a:pt x="2042" y="1220"/>
                  <a:pt x="2036" y="1220"/>
                  <a:pt x="2034" y="1213"/>
                </a:cubicBezTo>
                <a:cubicBezTo>
                  <a:pt x="2033" y="1213"/>
                  <a:pt x="2033" y="1213"/>
                  <a:pt x="2032" y="1213"/>
                </a:cubicBezTo>
                <a:cubicBezTo>
                  <a:pt x="2031" y="1211"/>
                  <a:pt x="2031" y="1211"/>
                  <a:pt x="2031" y="1211"/>
                </a:cubicBezTo>
                <a:cubicBezTo>
                  <a:pt x="2033" y="1212"/>
                  <a:pt x="2033" y="1212"/>
                  <a:pt x="2033" y="1212"/>
                </a:cubicBezTo>
                <a:cubicBezTo>
                  <a:pt x="2033" y="1212"/>
                  <a:pt x="2034" y="1212"/>
                  <a:pt x="2034" y="1213"/>
                </a:cubicBezTo>
                <a:cubicBezTo>
                  <a:pt x="2040" y="1213"/>
                  <a:pt x="2045" y="1214"/>
                  <a:pt x="2048" y="1220"/>
                </a:cubicBezTo>
                <a:cubicBezTo>
                  <a:pt x="2048" y="1220"/>
                  <a:pt x="2049" y="1220"/>
                  <a:pt x="2049" y="1220"/>
                </a:cubicBezTo>
                <a:cubicBezTo>
                  <a:pt x="2052" y="1223"/>
                  <a:pt x="2055" y="1226"/>
                  <a:pt x="2057" y="1230"/>
                </a:cubicBezTo>
                <a:cubicBezTo>
                  <a:pt x="2057" y="1230"/>
                  <a:pt x="2057" y="1230"/>
                  <a:pt x="2056" y="1231"/>
                </a:cubicBezTo>
                <a:cubicBezTo>
                  <a:pt x="2063" y="1230"/>
                  <a:pt x="2069" y="1229"/>
                  <a:pt x="2076" y="1227"/>
                </a:cubicBezTo>
                <a:cubicBezTo>
                  <a:pt x="2087" y="1224"/>
                  <a:pt x="2092" y="1216"/>
                  <a:pt x="2092" y="1204"/>
                </a:cubicBezTo>
                <a:cubicBezTo>
                  <a:pt x="2092" y="1199"/>
                  <a:pt x="2091" y="1194"/>
                  <a:pt x="2090" y="1189"/>
                </a:cubicBezTo>
                <a:cubicBezTo>
                  <a:pt x="2090" y="1189"/>
                  <a:pt x="2089" y="1189"/>
                  <a:pt x="2089" y="1189"/>
                </a:cubicBezTo>
                <a:cubicBezTo>
                  <a:pt x="2089" y="1188"/>
                  <a:pt x="2089" y="1188"/>
                  <a:pt x="2089" y="1187"/>
                </a:cubicBezTo>
                <a:cubicBezTo>
                  <a:pt x="2083" y="1180"/>
                  <a:pt x="2083" y="1180"/>
                  <a:pt x="2090" y="1173"/>
                </a:cubicBezTo>
                <a:cubicBezTo>
                  <a:pt x="2090" y="1172"/>
                  <a:pt x="2090" y="1172"/>
                  <a:pt x="2090" y="1172"/>
                </a:cubicBezTo>
                <a:cubicBezTo>
                  <a:pt x="2090" y="1169"/>
                  <a:pt x="2091" y="1168"/>
                  <a:pt x="2092" y="1171"/>
                </a:cubicBezTo>
                <a:cubicBezTo>
                  <a:pt x="2092" y="1171"/>
                  <a:pt x="2091" y="1172"/>
                  <a:pt x="2090" y="1172"/>
                </a:cubicBezTo>
                <a:cubicBezTo>
                  <a:pt x="2090" y="1173"/>
                  <a:pt x="2090" y="1173"/>
                  <a:pt x="2090" y="1173"/>
                </a:cubicBezTo>
                <a:cubicBezTo>
                  <a:pt x="2090" y="1177"/>
                  <a:pt x="2090" y="1182"/>
                  <a:pt x="2089" y="1187"/>
                </a:cubicBezTo>
                <a:cubicBezTo>
                  <a:pt x="2090" y="1187"/>
                  <a:pt x="2090" y="1188"/>
                  <a:pt x="2090" y="1188"/>
                </a:cubicBezTo>
                <a:cubicBezTo>
                  <a:pt x="2090" y="1189"/>
                  <a:pt x="2090" y="1189"/>
                  <a:pt x="2090" y="1189"/>
                </a:cubicBezTo>
                <a:cubicBezTo>
                  <a:pt x="2099" y="1193"/>
                  <a:pt x="2107" y="1196"/>
                  <a:pt x="2115" y="1201"/>
                </a:cubicBezTo>
                <a:cubicBezTo>
                  <a:pt x="2117" y="1201"/>
                  <a:pt x="2118" y="1205"/>
                  <a:pt x="2119" y="1207"/>
                </a:cubicBezTo>
                <a:cubicBezTo>
                  <a:pt x="2119" y="1208"/>
                  <a:pt x="2118" y="1210"/>
                  <a:pt x="2118" y="1211"/>
                </a:cubicBezTo>
                <a:cubicBezTo>
                  <a:pt x="2116" y="1218"/>
                  <a:pt x="2111" y="1224"/>
                  <a:pt x="2112" y="1231"/>
                </a:cubicBezTo>
                <a:cubicBezTo>
                  <a:pt x="2112" y="1237"/>
                  <a:pt x="2119" y="1242"/>
                  <a:pt x="2121" y="1248"/>
                </a:cubicBezTo>
                <a:cubicBezTo>
                  <a:pt x="2124" y="1262"/>
                  <a:pt x="2130" y="1274"/>
                  <a:pt x="2140" y="1284"/>
                </a:cubicBezTo>
                <a:cubicBezTo>
                  <a:pt x="2143" y="1288"/>
                  <a:pt x="2141" y="1292"/>
                  <a:pt x="2137" y="1294"/>
                </a:cubicBezTo>
                <a:cubicBezTo>
                  <a:pt x="2133" y="1296"/>
                  <a:pt x="2129" y="1296"/>
                  <a:pt x="2126" y="1299"/>
                </a:cubicBezTo>
                <a:cubicBezTo>
                  <a:pt x="2123" y="1301"/>
                  <a:pt x="2121" y="1305"/>
                  <a:pt x="2120" y="1309"/>
                </a:cubicBezTo>
                <a:cubicBezTo>
                  <a:pt x="2119" y="1310"/>
                  <a:pt x="2122" y="1315"/>
                  <a:pt x="2124" y="1315"/>
                </a:cubicBezTo>
                <a:cubicBezTo>
                  <a:pt x="2134" y="1318"/>
                  <a:pt x="2145" y="1309"/>
                  <a:pt x="2156" y="1315"/>
                </a:cubicBezTo>
                <a:cubicBezTo>
                  <a:pt x="2157" y="1315"/>
                  <a:pt x="2158" y="1316"/>
                  <a:pt x="2159" y="1317"/>
                </a:cubicBezTo>
                <a:cubicBezTo>
                  <a:pt x="2161" y="1320"/>
                  <a:pt x="2160" y="1323"/>
                  <a:pt x="2157" y="1324"/>
                </a:cubicBezTo>
                <a:cubicBezTo>
                  <a:pt x="2154" y="1326"/>
                  <a:pt x="2150" y="1327"/>
                  <a:pt x="2147" y="1329"/>
                </a:cubicBezTo>
                <a:cubicBezTo>
                  <a:pt x="2144" y="1331"/>
                  <a:pt x="2143" y="1338"/>
                  <a:pt x="2146" y="1340"/>
                </a:cubicBezTo>
                <a:cubicBezTo>
                  <a:pt x="2147" y="1342"/>
                  <a:pt x="2150" y="1344"/>
                  <a:pt x="2153" y="1344"/>
                </a:cubicBezTo>
                <a:cubicBezTo>
                  <a:pt x="2155" y="1344"/>
                  <a:pt x="2158" y="1343"/>
                  <a:pt x="2160" y="1342"/>
                </a:cubicBezTo>
                <a:cubicBezTo>
                  <a:pt x="2171" y="1339"/>
                  <a:pt x="2179" y="1341"/>
                  <a:pt x="2183" y="1354"/>
                </a:cubicBezTo>
                <a:cubicBezTo>
                  <a:pt x="2183" y="1356"/>
                  <a:pt x="2185" y="1359"/>
                  <a:pt x="2187" y="1360"/>
                </a:cubicBezTo>
                <a:cubicBezTo>
                  <a:pt x="2200" y="1366"/>
                  <a:pt x="2200" y="1375"/>
                  <a:pt x="2199" y="1387"/>
                </a:cubicBezTo>
                <a:cubicBezTo>
                  <a:pt x="2197" y="1401"/>
                  <a:pt x="2197" y="1415"/>
                  <a:pt x="2196" y="1429"/>
                </a:cubicBezTo>
                <a:cubicBezTo>
                  <a:pt x="2195" y="1434"/>
                  <a:pt x="2193" y="1439"/>
                  <a:pt x="2186" y="1441"/>
                </a:cubicBezTo>
                <a:cubicBezTo>
                  <a:pt x="2178" y="1443"/>
                  <a:pt x="2171" y="1447"/>
                  <a:pt x="2166" y="1454"/>
                </a:cubicBezTo>
                <a:cubicBezTo>
                  <a:pt x="2158" y="1466"/>
                  <a:pt x="2146" y="1473"/>
                  <a:pt x="2135" y="1481"/>
                </a:cubicBezTo>
                <a:cubicBezTo>
                  <a:pt x="2113" y="1497"/>
                  <a:pt x="2105" y="1499"/>
                  <a:pt x="2119" y="1531"/>
                </a:cubicBezTo>
                <a:cubicBezTo>
                  <a:pt x="2120" y="1533"/>
                  <a:pt x="2117" y="1538"/>
                  <a:pt x="2117" y="1538"/>
                </a:cubicBezTo>
                <a:cubicBezTo>
                  <a:pt x="2103" y="1538"/>
                  <a:pt x="2090" y="1542"/>
                  <a:pt x="2077" y="1547"/>
                </a:cubicBezTo>
                <a:cubicBezTo>
                  <a:pt x="2063" y="1552"/>
                  <a:pt x="2050" y="1550"/>
                  <a:pt x="2037" y="1543"/>
                </a:cubicBezTo>
                <a:cubicBezTo>
                  <a:pt x="2030" y="1539"/>
                  <a:pt x="2023" y="1535"/>
                  <a:pt x="2015" y="1532"/>
                </a:cubicBezTo>
                <a:cubicBezTo>
                  <a:pt x="2013" y="1531"/>
                  <a:pt x="2009" y="1532"/>
                  <a:pt x="2008" y="1534"/>
                </a:cubicBezTo>
                <a:cubicBezTo>
                  <a:pt x="2001" y="1543"/>
                  <a:pt x="1993" y="1550"/>
                  <a:pt x="1984" y="1557"/>
                </a:cubicBezTo>
                <a:cubicBezTo>
                  <a:pt x="1980" y="1560"/>
                  <a:pt x="1978" y="1565"/>
                  <a:pt x="1975" y="1570"/>
                </a:cubicBezTo>
                <a:cubicBezTo>
                  <a:pt x="1971" y="1577"/>
                  <a:pt x="1973" y="1588"/>
                  <a:pt x="1978" y="1593"/>
                </a:cubicBezTo>
                <a:cubicBezTo>
                  <a:pt x="1991" y="1608"/>
                  <a:pt x="2006" y="1616"/>
                  <a:pt x="2026" y="1606"/>
                </a:cubicBezTo>
                <a:cubicBezTo>
                  <a:pt x="2031" y="1604"/>
                  <a:pt x="2036" y="1602"/>
                  <a:pt x="2042" y="1601"/>
                </a:cubicBezTo>
                <a:cubicBezTo>
                  <a:pt x="2044" y="1601"/>
                  <a:pt x="2047" y="1600"/>
                  <a:pt x="2049" y="1601"/>
                </a:cubicBezTo>
                <a:cubicBezTo>
                  <a:pt x="2063" y="1610"/>
                  <a:pt x="2079" y="1605"/>
                  <a:pt x="2093" y="1607"/>
                </a:cubicBezTo>
                <a:cubicBezTo>
                  <a:pt x="2101" y="1609"/>
                  <a:pt x="2106" y="1612"/>
                  <a:pt x="2109" y="1618"/>
                </a:cubicBezTo>
                <a:cubicBezTo>
                  <a:pt x="2116" y="1630"/>
                  <a:pt x="2121" y="1643"/>
                  <a:pt x="2129" y="1654"/>
                </a:cubicBezTo>
                <a:cubicBezTo>
                  <a:pt x="2134" y="1662"/>
                  <a:pt x="2138" y="1667"/>
                  <a:pt x="2133" y="1676"/>
                </a:cubicBezTo>
                <a:cubicBezTo>
                  <a:pt x="2130" y="1681"/>
                  <a:pt x="2132" y="1687"/>
                  <a:pt x="2135" y="1692"/>
                </a:cubicBezTo>
                <a:cubicBezTo>
                  <a:pt x="2143" y="1703"/>
                  <a:pt x="2152" y="1712"/>
                  <a:pt x="2165" y="1718"/>
                </a:cubicBezTo>
                <a:cubicBezTo>
                  <a:pt x="2165" y="1719"/>
                  <a:pt x="2165" y="1719"/>
                  <a:pt x="2165" y="1719"/>
                </a:cubicBezTo>
                <a:cubicBezTo>
                  <a:pt x="2165" y="1719"/>
                  <a:pt x="2165" y="1719"/>
                  <a:pt x="2165" y="1719"/>
                </a:cubicBezTo>
                <a:cubicBezTo>
                  <a:pt x="2165" y="1718"/>
                  <a:pt x="2165" y="1718"/>
                  <a:pt x="2165" y="1718"/>
                </a:cubicBezTo>
                <a:cubicBezTo>
                  <a:pt x="2174" y="1721"/>
                  <a:pt x="2181" y="1728"/>
                  <a:pt x="2187" y="1735"/>
                </a:cubicBezTo>
                <a:cubicBezTo>
                  <a:pt x="2198" y="1748"/>
                  <a:pt x="2210" y="1759"/>
                  <a:pt x="2227" y="1763"/>
                </a:cubicBezTo>
                <a:cubicBezTo>
                  <a:pt x="2235" y="1764"/>
                  <a:pt x="2241" y="1771"/>
                  <a:pt x="2248" y="1775"/>
                </a:cubicBezTo>
                <a:cubicBezTo>
                  <a:pt x="2255" y="1778"/>
                  <a:pt x="2263" y="1781"/>
                  <a:pt x="2271" y="1783"/>
                </a:cubicBezTo>
                <a:cubicBezTo>
                  <a:pt x="2273" y="1783"/>
                  <a:pt x="2276" y="1781"/>
                  <a:pt x="2277" y="1779"/>
                </a:cubicBezTo>
                <a:cubicBezTo>
                  <a:pt x="2281" y="1772"/>
                  <a:pt x="2283" y="1764"/>
                  <a:pt x="2278" y="1756"/>
                </a:cubicBezTo>
                <a:cubicBezTo>
                  <a:pt x="2268" y="1735"/>
                  <a:pt x="2258" y="1714"/>
                  <a:pt x="2239" y="1699"/>
                </a:cubicBezTo>
                <a:cubicBezTo>
                  <a:pt x="2233" y="1694"/>
                  <a:pt x="2232" y="1686"/>
                  <a:pt x="2232" y="1678"/>
                </a:cubicBezTo>
                <a:cubicBezTo>
                  <a:pt x="2232" y="1678"/>
                  <a:pt x="2232" y="1677"/>
                  <a:pt x="2231" y="1677"/>
                </a:cubicBezTo>
                <a:cubicBezTo>
                  <a:pt x="2231" y="1677"/>
                  <a:pt x="2231" y="1676"/>
                  <a:pt x="2231" y="1675"/>
                </a:cubicBezTo>
                <a:cubicBezTo>
                  <a:pt x="2230" y="1675"/>
                  <a:pt x="2229" y="1674"/>
                  <a:pt x="2228" y="1674"/>
                </a:cubicBezTo>
                <a:cubicBezTo>
                  <a:pt x="2229" y="1674"/>
                  <a:pt x="2230" y="1674"/>
                  <a:pt x="2230" y="1674"/>
                </a:cubicBezTo>
                <a:cubicBezTo>
                  <a:pt x="2230" y="1675"/>
                  <a:pt x="2230" y="1675"/>
                  <a:pt x="2231" y="1675"/>
                </a:cubicBezTo>
                <a:cubicBezTo>
                  <a:pt x="2231" y="1676"/>
                  <a:pt x="2232" y="1676"/>
                  <a:pt x="2232" y="1676"/>
                </a:cubicBezTo>
                <a:cubicBezTo>
                  <a:pt x="2232" y="1677"/>
                  <a:pt x="2232" y="1677"/>
                  <a:pt x="2232" y="1678"/>
                </a:cubicBezTo>
                <a:cubicBezTo>
                  <a:pt x="2245" y="1682"/>
                  <a:pt x="2256" y="1689"/>
                  <a:pt x="2265" y="1700"/>
                </a:cubicBezTo>
                <a:cubicBezTo>
                  <a:pt x="2272" y="1708"/>
                  <a:pt x="2280" y="1715"/>
                  <a:pt x="2291" y="1719"/>
                </a:cubicBezTo>
                <a:cubicBezTo>
                  <a:pt x="2299" y="1722"/>
                  <a:pt x="2304" y="1729"/>
                  <a:pt x="2308" y="1737"/>
                </a:cubicBezTo>
                <a:cubicBezTo>
                  <a:pt x="2311" y="1744"/>
                  <a:pt x="2315" y="1751"/>
                  <a:pt x="2320" y="1758"/>
                </a:cubicBezTo>
                <a:cubicBezTo>
                  <a:pt x="2321" y="1760"/>
                  <a:pt x="2324" y="1762"/>
                  <a:pt x="2326" y="1762"/>
                </a:cubicBezTo>
                <a:cubicBezTo>
                  <a:pt x="2329" y="1761"/>
                  <a:pt x="2331" y="1758"/>
                  <a:pt x="2329" y="1755"/>
                </a:cubicBezTo>
                <a:cubicBezTo>
                  <a:pt x="2323" y="1744"/>
                  <a:pt x="2324" y="1735"/>
                  <a:pt x="2331" y="1724"/>
                </a:cubicBezTo>
                <a:cubicBezTo>
                  <a:pt x="2335" y="1717"/>
                  <a:pt x="2340" y="1711"/>
                  <a:pt x="2346" y="1706"/>
                </a:cubicBezTo>
                <a:cubicBezTo>
                  <a:pt x="2352" y="1701"/>
                  <a:pt x="2353" y="1694"/>
                  <a:pt x="2352" y="1687"/>
                </a:cubicBezTo>
                <a:cubicBezTo>
                  <a:pt x="2351" y="1683"/>
                  <a:pt x="2350" y="1679"/>
                  <a:pt x="2349" y="1675"/>
                </a:cubicBezTo>
                <a:cubicBezTo>
                  <a:pt x="2343" y="1661"/>
                  <a:pt x="2340" y="1646"/>
                  <a:pt x="2341" y="1631"/>
                </a:cubicBezTo>
                <a:cubicBezTo>
                  <a:pt x="2342" y="1622"/>
                  <a:pt x="2337" y="1616"/>
                  <a:pt x="2330" y="1611"/>
                </a:cubicBezTo>
                <a:cubicBezTo>
                  <a:pt x="2322" y="1605"/>
                  <a:pt x="2315" y="1599"/>
                  <a:pt x="2308" y="1592"/>
                </a:cubicBezTo>
                <a:cubicBezTo>
                  <a:pt x="2304" y="1588"/>
                  <a:pt x="2302" y="1584"/>
                  <a:pt x="2303" y="1578"/>
                </a:cubicBezTo>
                <a:cubicBezTo>
                  <a:pt x="2303" y="1565"/>
                  <a:pt x="2301" y="1554"/>
                  <a:pt x="2292" y="1544"/>
                </a:cubicBezTo>
                <a:cubicBezTo>
                  <a:pt x="2291" y="1542"/>
                  <a:pt x="2291" y="1539"/>
                  <a:pt x="2291" y="1536"/>
                </a:cubicBezTo>
                <a:cubicBezTo>
                  <a:pt x="2291" y="1536"/>
                  <a:pt x="2290" y="1536"/>
                  <a:pt x="2290" y="1536"/>
                </a:cubicBezTo>
                <a:cubicBezTo>
                  <a:pt x="2289" y="1535"/>
                  <a:pt x="2289" y="1535"/>
                  <a:pt x="2289" y="1535"/>
                </a:cubicBezTo>
                <a:cubicBezTo>
                  <a:pt x="2291" y="1536"/>
                  <a:pt x="2291" y="1536"/>
                  <a:pt x="2291" y="1536"/>
                </a:cubicBezTo>
                <a:cubicBezTo>
                  <a:pt x="2291" y="1536"/>
                  <a:pt x="2291" y="1536"/>
                  <a:pt x="2291" y="1536"/>
                </a:cubicBezTo>
                <a:cubicBezTo>
                  <a:pt x="2293" y="1537"/>
                  <a:pt x="2296" y="1537"/>
                  <a:pt x="2298" y="1537"/>
                </a:cubicBezTo>
                <a:cubicBezTo>
                  <a:pt x="2310" y="1537"/>
                  <a:pt x="2312" y="1536"/>
                  <a:pt x="2315" y="1524"/>
                </a:cubicBezTo>
                <a:cubicBezTo>
                  <a:pt x="2316" y="1520"/>
                  <a:pt x="2317" y="1517"/>
                  <a:pt x="2319" y="1513"/>
                </a:cubicBezTo>
                <a:cubicBezTo>
                  <a:pt x="2321" y="1510"/>
                  <a:pt x="2327" y="1509"/>
                  <a:pt x="2329" y="1512"/>
                </a:cubicBezTo>
                <a:cubicBezTo>
                  <a:pt x="2335" y="1520"/>
                  <a:pt x="2340" y="1528"/>
                  <a:pt x="2346" y="1536"/>
                </a:cubicBezTo>
                <a:cubicBezTo>
                  <a:pt x="2354" y="1546"/>
                  <a:pt x="2359" y="1557"/>
                  <a:pt x="2361" y="1569"/>
                </a:cubicBezTo>
                <a:cubicBezTo>
                  <a:pt x="2362" y="1575"/>
                  <a:pt x="2363" y="1580"/>
                  <a:pt x="2364" y="1585"/>
                </a:cubicBezTo>
                <a:cubicBezTo>
                  <a:pt x="2365" y="1588"/>
                  <a:pt x="2366" y="1591"/>
                  <a:pt x="2368" y="1592"/>
                </a:cubicBezTo>
                <a:cubicBezTo>
                  <a:pt x="2376" y="1600"/>
                  <a:pt x="2385" y="1607"/>
                  <a:pt x="2395" y="1610"/>
                </a:cubicBezTo>
                <a:cubicBezTo>
                  <a:pt x="2397" y="1610"/>
                  <a:pt x="2401" y="1608"/>
                  <a:pt x="2402" y="1606"/>
                </a:cubicBezTo>
                <a:cubicBezTo>
                  <a:pt x="2405" y="1599"/>
                  <a:pt x="2407" y="1591"/>
                  <a:pt x="2409" y="1583"/>
                </a:cubicBezTo>
                <a:cubicBezTo>
                  <a:pt x="2410" y="1577"/>
                  <a:pt x="2413" y="1573"/>
                  <a:pt x="2419" y="1571"/>
                </a:cubicBezTo>
                <a:cubicBezTo>
                  <a:pt x="2423" y="1570"/>
                  <a:pt x="2427" y="1570"/>
                  <a:pt x="2431" y="1568"/>
                </a:cubicBezTo>
                <a:cubicBezTo>
                  <a:pt x="2449" y="1561"/>
                  <a:pt x="2457" y="1541"/>
                  <a:pt x="2474" y="1532"/>
                </a:cubicBezTo>
                <a:cubicBezTo>
                  <a:pt x="2480" y="1529"/>
                  <a:pt x="2484" y="1522"/>
                  <a:pt x="2487" y="1516"/>
                </a:cubicBezTo>
                <a:cubicBezTo>
                  <a:pt x="2489" y="1513"/>
                  <a:pt x="2489" y="1508"/>
                  <a:pt x="2488" y="1504"/>
                </a:cubicBezTo>
                <a:cubicBezTo>
                  <a:pt x="2485" y="1495"/>
                  <a:pt x="2480" y="1487"/>
                  <a:pt x="2469" y="1485"/>
                </a:cubicBezTo>
                <a:cubicBezTo>
                  <a:pt x="2463" y="1484"/>
                  <a:pt x="2458" y="1483"/>
                  <a:pt x="2455" y="1478"/>
                </a:cubicBezTo>
                <a:cubicBezTo>
                  <a:pt x="2456" y="1479"/>
                  <a:pt x="2456" y="1479"/>
                  <a:pt x="2456" y="1479"/>
                </a:cubicBezTo>
                <a:cubicBezTo>
                  <a:pt x="2456" y="1478"/>
                  <a:pt x="2456" y="1477"/>
                  <a:pt x="2456" y="1477"/>
                </a:cubicBezTo>
                <a:cubicBezTo>
                  <a:pt x="2455" y="1477"/>
                  <a:pt x="2455" y="1477"/>
                  <a:pt x="2455" y="1478"/>
                </a:cubicBezTo>
                <a:cubicBezTo>
                  <a:pt x="2451" y="1475"/>
                  <a:pt x="2452" y="1472"/>
                  <a:pt x="2455" y="1470"/>
                </a:cubicBezTo>
                <a:cubicBezTo>
                  <a:pt x="2455" y="1470"/>
                  <a:pt x="2455" y="1470"/>
                  <a:pt x="2456" y="1470"/>
                </a:cubicBezTo>
                <a:cubicBezTo>
                  <a:pt x="2456" y="1470"/>
                  <a:pt x="2456" y="1469"/>
                  <a:pt x="2456" y="1469"/>
                </a:cubicBezTo>
                <a:cubicBezTo>
                  <a:pt x="2455" y="1469"/>
                  <a:pt x="2455" y="1469"/>
                  <a:pt x="2455" y="1469"/>
                </a:cubicBezTo>
                <a:cubicBezTo>
                  <a:pt x="2453" y="1468"/>
                  <a:pt x="2451" y="1465"/>
                  <a:pt x="2449" y="1464"/>
                </a:cubicBezTo>
                <a:cubicBezTo>
                  <a:pt x="2447" y="1463"/>
                  <a:pt x="2444" y="1463"/>
                  <a:pt x="2441" y="1463"/>
                </a:cubicBezTo>
                <a:cubicBezTo>
                  <a:pt x="2438" y="1463"/>
                  <a:pt x="2436" y="1463"/>
                  <a:pt x="2433" y="1463"/>
                </a:cubicBezTo>
                <a:cubicBezTo>
                  <a:pt x="2428" y="1462"/>
                  <a:pt x="2424" y="1455"/>
                  <a:pt x="2426" y="1450"/>
                </a:cubicBezTo>
                <a:cubicBezTo>
                  <a:pt x="2431" y="1437"/>
                  <a:pt x="2431" y="1436"/>
                  <a:pt x="2423" y="1432"/>
                </a:cubicBezTo>
                <a:cubicBezTo>
                  <a:pt x="2416" y="1427"/>
                  <a:pt x="2410" y="1423"/>
                  <a:pt x="2410" y="1414"/>
                </a:cubicBezTo>
                <a:cubicBezTo>
                  <a:pt x="2403" y="1411"/>
                  <a:pt x="2395" y="1409"/>
                  <a:pt x="2388" y="1405"/>
                </a:cubicBezTo>
                <a:cubicBezTo>
                  <a:pt x="2381" y="1403"/>
                  <a:pt x="2376" y="1397"/>
                  <a:pt x="2375" y="1390"/>
                </a:cubicBezTo>
                <a:cubicBezTo>
                  <a:pt x="2371" y="1377"/>
                  <a:pt x="2363" y="1369"/>
                  <a:pt x="2350" y="1366"/>
                </a:cubicBezTo>
                <a:cubicBezTo>
                  <a:pt x="2345" y="1365"/>
                  <a:pt x="2344" y="1360"/>
                  <a:pt x="2347" y="1357"/>
                </a:cubicBezTo>
                <a:cubicBezTo>
                  <a:pt x="2355" y="1347"/>
                  <a:pt x="2364" y="1339"/>
                  <a:pt x="2361" y="1324"/>
                </a:cubicBezTo>
                <a:cubicBezTo>
                  <a:pt x="2360" y="1322"/>
                  <a:pt x="2363" y="1320"/>
                  <a:pt x="2366" y="1321"/>
                </a:cubicBezTo>
                <a:cubicBezTo>
                  <a:pt x="2373" y="1323"/>
                  <a:pt x="2379" y="1326"/>
                  <a:pt x="2386" y="1327"/>
                </a:cubicBezTo>
                <a:cubicBezTo>
                  <a:pt x="2389" y="1327"/>
                  <a:pt x="2394" y="1325"/>
                  <a:pt x="2396" y="1322"/>
                </a:cubicBezTo>
                <a:cubicBezTo>
                  <a:pt x="2398" y="1319"/>
                  <a:pt x="2396" y="1315"/>
                  <a:pt x="2396" y="1311"/>
                </a:cubicBezTo>
                <a:cubicBezTo>
                  <a:pt x="2396" y="1309"/>
                  <a:pt x="2395" y="1308"/>
                  <a:pt x="2394" y="1307"/>
                </a:cubicBezTo>
                <a:cubicBezTo>
                  <a:pt x="2387" y="1301"/>
                  <a:pt x="2384" y="1294"/>
                  <a:pt x="2392" y="1286"/>
                </a:cubicBezTo>
                <a:cubicBezTo>
                  <a:pt x="2398" y="1280"/>
                  <a:pt x="2399" y="1272"/>
                  <a:pt x="2396" y="1263"/>
                </a:cubicBezTo>
                <a:cubicBezTo>
                  <a:pt x="2391" y="1252"/>
                  <a:pt x="2385" y="1241"/>
                  <a:pt x="2383" y="1229"/>
                </a:cubicBezTo>
                <a:cubicBezTo>
                  <a:pt x="2378" y="1210"/>
                  <a:pt x="2368" y="1198"/>
                  <a:pt x="2348" y="1193"/>
                </a:cubicBezTo>
                <a:cubicBezTo>
                  <a:pt x="2340" y="1191"/>
                  <a:pt x="2334" y="1187"/>
                  <a:pt x="2332" y="1177"/>
                </a:cubicBezTo>
                <a:cubicBezTo>
                  <a:pt x="2331" y="1175"/>
                  <a:pt x="2326" y="1173"/>
                  <a:pt x="2323" y="1170"/>
                </a:cubicBezTo>
                <a:cubicBezTo>
                  <a:pt x="2323" y="1170"/>
                  <a:pt x="2323" y="1171"/>
                  <a:pt x="2323" y="1171"/>
                </a:cubicBezTo>
                <a:cubicBezTo>
                  <a:pt x="2321" y="1172"/>
                  <a:pt x="2321" y="1172"/>
                  <a:pt x="2321" y="1172"/>
                </a:cubicBezTo>
                <a:cubicBezTo>
                  <a:pt x="2323" y="1170"/>
                  <a:pt x="2323" y="1170"/>
                  <a:pt x="2323" y="1170"/>
                </a:cubicBezTo>
                <a:cubicBezTo>
                  <a:pt x="2323" y="1170"/>
                  <a:pt x="2323" y="1170"/>
                  <a:pt x="2323" y="1170"/>
                </a:cubicBezTo>
                <a:cubicBezTo>
                  <a:pt x="2327" y="1161"/>
                  <a:pt x="2327" y="1152"/>
                  <a:pt x="2322" y="1143"/>
                </a:cubicBezTo>
                <a:cubicBezTo>
                  <a:pt x="2319" y="1137"/>
                  <a:pt x="2315" y="1131"/>
                  <a:pt x="2310" y="1126"/>
                </a:cubicBezTo>
                <a:cubicBezTo>
                  <a:pt x="2304" y="1119"/>
                  <a:pt x="2298" y="1117"/>
                  <a:pt x="2288" y="1122"/>
                </a:cubicBezTo>
                <a:cubicBezTo>
                  <a:pt x="2281" y="1126"/>
                  <a:pt x="2277" y="1126"/>
                  <a:pt x="2275" y="1119"/>
                </a:cubicBezTo>
                <a:cubicBezTo>
                  <a:pt x="2271" y="1108"/>
                  <a:pt x="2263" y="1111"/>
                  <a:pt x="2255" y="1112"/>
                </a:cubicBezTo>
                <a:cubicBezTo>
                  <a:pt x="2254" y="1112"/>
                  <a:pt x="2252" y="1111"/>
                  <a:pt x="2251" y="1111"/>
                </a:cubicBezTo>
                <a:cubicBezTo>
                  <a:pt x="2248" y="1109"/>
                  <a:pt x="2249" y="1107"/>
                  <a:pt x="2252" y="1104"/>
                </a:cubicBezTo>
                <a:cubicBezTo>
                  <a:pt x="2256" y="1101"/>
                  <a:pt x="2259" y="1096"/>
                  <a:pt x="2261" y="1091"/>
                </a:cubicBezTo>
                <a:cubicBezTo>
                  <a:pt x="2262" y="1089"/>
                  <a:pt x="2262" y="1085"/>
                  <a:pt x="2261" y="1084"/>
                </a:cubicBezTo>
                <a:cubicBezTo>
                  <a:pt x="2258" y="1080"/>
                  <a:pt x="2254" y="1079"/>
                  <a:pt x="2252" y="1075"/>
                </a:cubicBezTo>
                <a:cubicBezTo>
                  <a:pt x="2249" y="1070"/>
                  <a:pt x="2254" y="1065"/>
                  <a:pt x="2254" y="1060"/>
                </a:cubicBezTo>
                <a:cubicBezTo>
                  <a:pt x="2254" y="1053"/>
                  <a:pt x="2251" y="1047"/>
                  <a:pt x="2246" y="1042"/>
                </a:cubicBezTo>
                <a:cubicBezTo>
                  <a:pt x="2233" y="1032"/>
                  <a:pt x="2220" y="1023"/>
                  <a:pt x="2207" y="1013"/>
                </a:cubicBezTo>
                <a:cubicBezTo>
                  <a:pt x="2207" y="1013"/>
                  <a:pt x="2206" y="1013"/>
                  <a:pt x="2206" y="1013"/>
                </a:cubicBezTo>
                <a:cubicBezTo>
                  <a:pt x="2206" y="1013"/>
                  <a:pt x="2206" y="1013"/>
                  <a:pt x="2206" y="1013"/>
                </a:cubicBezTo>
                <a:cubicBezTo>
                  <a:pt x="2207" y="1014"/>
                  <a:pt x="2207" y="1014"/>
                  <a:pt x="2207" y="1014"/>
                </a:cubicBezTo>
                <a:cubicBezTo>
                  <a:pt x="2194" y="1012"/>
                  <a:pt x="2183" y="1017"/>
                  <a:pt x="2172" y="1024"/>
                </a:cubicBezTo>
                <a:cubicBezTo>
                  <a:pt x="2162" y="1030"/>
                  <a:pt x="2150" y="1031"/>
                  <a:pt x="2141" y="1025"/>
                </a:cubicBezTo>
                <a:cubicBezTo>
                  <a:pt x="2131" y="1019"/>
                  <a:pt x="2124" y="1023"/>
                  <a:pt x="2117" y="1028"/>
                </a:cubicBezTo>
                <a:cubicBezTo>
                  <a:pt x="2116" y="1029"/>
                  <a:pt x="2116" y="1029"/>
                  <a:pt x="2116" y="1030"/>
                </a:cubicBezTo>
                <a:cubicBezTo>
                  <a:pt x="2114" y="1031"/>
                  <a:pt x="2113" y="1032"/>
                  <a:pt x="2111" y="1033"/>
                </a:cubicBezTo>
                <a:cubicBezTo>
                  <a:pt x="2113" y="1032"/>
                  <a:pt x="2114" y="1030"/>
                  <a:pt x="2115" y="1029"/>
                </a:cubicBezTo>
                <a:cubicBezTo>
                  <a:pt x="2116" y="1029"/>
                  <a:pt x="2116" y="1028"/>
                  <a:pt x="2117" y="1028"/>
                </a:cubicBezTo>
                <a:cubicBezTo>
                  <a:pt x="2118" y="1021"/>
                  <a:pt x="2120" y="1014"/>
                  <a:pt x="2122" y="1007"/>
                </a:cubicBezTo>
                <a:cubicBezTo>
                  <a:pt x="2126" y="989"/>
                  <a:pt x="2134" y="971"/>
                  <a:pt x="2134" y="952"/>
                </a:cubicBezTo>
                <a:cubicBezTo>
                  <a:pt x="2134" y="947"/>
                  <a:pt x="2137" y="943"/>
                  <a:pt x="2140" y="939"/>
                </a:cubicBezTo>
                <a:cubicBezTo>
                  <a:pt x="2140" y="936"/>
                  <a:pt x="2139" y="934"/>
                  <a:pt x="2139" y="931"/>
                </a:cubicBezTo>
                <a:cubicBezTo>
                  <a:pt x="2139" y="915"/>
                  <a:pt x="2133" y="912"/>
                  <a:pt x="2120" y="909"/>
                </a:cubicBezTo>
                <a:cubicBezTo>
                  <a:pt x="2113" y="907"/>
                  <a:pt x="2107" y="908"/>
                  <a:pt x="2100" y="909"/>
                </a:cubicBezTo>
                <a:cubicBezTo>
                  <a:pt x="2084" y="912"/>
                  <a:pt x="2069" y="922"/>
                  <a:pt x="2052" y="922"/>
                </a:cubicBezTo>
                <a:cubicBezTo>
                  <a:pt x="2037" y="922"/>
                  <a:pt x="2026" y="928"/>
                  <a:pt x="2017" y="939"/>
                </a:cubicBezTo>
                <a:cubicBezTo>
                  <a:pt x="2012" y="944"/>
                  <a:pt x="2005" y="947"/>
                  <a:pt x="2001" y="952"/>
                </a:cubicBezTo>
                <a:cubicBezTo>
                  <a:pt x="1988" y="966"/>
                  <a:pt x="1984" y="983"/>
                  <a:pt x="1989" y="1002"/>
                </a:cubicBezTo>
                <a:cubicBezTo>
                  <a:pt x="1991" y="1006"/>
                  <a:pt x="1992" y="1010"/>
                  <a:pt x="1986" y="1011"/>
                </a:cubicBezTo>
                <a:cubicBezTo>
                  <a:pt x="1979" y="1012"/>
                  <a:pt x="1975" y="1018"/>
                  <a:pt x="1969" y="1021"/>
                </a:cubicBezTo>
                <a:cubicBezTo>
                  <a:pt x="1962" y="1025"/>
                  <a:pt x="1959" y="1031"/>
                  <a:pt x="1961" y="1038"/>
                </a:cubicBezTo>
                <a:cubicBezTo>
                  <a:pt x="1964" y="1046"/>
                  <a:pt x="1966" y="1054"/>
                  <a:pt x="1969" y="1062"/>
                </a:cubicBezTo>
                <a:cubicBezTo>
                  <a:pt x="1970" y="1065"/>
                  <a:pt x="1970" y="1067"/>
                  <a:pt x="1970" y="1070"/>
                </a:cubicBezTo>
                <a:cubicBezTo>
                  <a:pt x="1970" y="1071"/>
                  <a:pt x="1969" y="1073"/>
                  <a:pt x="1968" y="1073"/>
                </a:cubicBezTo>
                <a:cubicBezTo>
                  <a:pt x="1966" y="1074"/>
                  <a:pt x="1963" y="1076"/>
                  <a:pt x="1961" y="1075"/>
                </a:cubicBezTo>
                <a:cubicBezTo>
                  <a:pt x="1949" y="1064"/>
                  <a:pt x="1943" y="1039"/>
                  <a:pt x="1948" y="1026"/>
                </a:cubicBezTo>
                <a:cubicBezTo>
                  <a:pt x="1949" y="1024"/>
                  <a:pt x="1949" y="1023"/>
                  <a:pt x="1950" y="1022"/>
                </a:cubicBezTo>
                <a:cubicBezTo>
                  <a:pt x="1952" y="1017"/>
                  <a:pt x="1954" y="1011"/>
                  <a:pt x="1957" y="1007"/>
                </a:cubicBezTo>
                <a:cubicBezTo>
                  <a:pt x="1965" y="998"/>
                  <a:pt x="1966" y="988"/>
                  <a:pt x="1965" y="976"/>
                </a:cubicBezTo>
                <a:cubicBezTo>
                  <a:pt x="1965" y="969"/>
                  <a:pt x="1968" y="963"/>
                  <a:pt x="1973" y="958"/>
                </a:cubicBezTo>
                <a:cubicBezTo>
                  <a:pt x="1977" y="954"/>
                  <a:pt x="1982" y="950"/>
                  <a:pt x="1985" y="946"/>
                </a:cubicBezTo>
                <a:cubicBezTo>
                  <a:pt x="2001" y="928"/>
                  <a:pt x="2018" y="913"/>
                  <a:pt x="2041" y="904"/>
                </a:cubicBezTo>
                <a:cubicBezTo>
                  <a:pt x="2043" y="903"/>
                  <a:pt x="2045" y="901"/>
                  <a:pt x="2046" y="898"/>
                </a:cubicBezTo>
                <a:cubicBezTo>
                  <a:pt x="2047" y="896"/>
                  <a:pt x="2047" y="892"/>
                  <a:pt x="2046" y="891"/>
                </a:cubicBezTo>
                <a:cubicBezTo>
                  <a:pt x="2043" y="887"/>
                  <a:pt x="2039" y="882"/>
                  <a:pt x="2034" y="880"/>
                </a:cubicBezTo>
                <a:cubicBezTo>
                  <a:pt x="2006" y="868"/>
                  <a:pt x="1980" y="874"/>
                  <a:pt x="1955" y="889"/>
                </a:cubicBezTo>
                <a:cubicBezTo>
                  <a:pt x="1944" y="896"/>
                  <a:pt x="1933" y="905"/>
                  <a:pt x="1923" y="914"/>
                </a:cubicBezTo>
                <a:cubicBezTo>
                  <a:pt x="1906" y="927"/>
                  <a:pt x="1898" y="948"/>
                  <a:pt x="1880" y="959"/>
                </a:cubicBezTo>
                <a:cubicBezTo>
                  <a:pt x="1878" y="960"/>
                  <a:pt x="1876" y="962"/>
                  <a:pt x="1875" y="965"/>
                </a:cubicBezTo>
                <a:cubicBezTo>
                  <a:pt x="1872" y="969"/>
                  <a:pt x="1869" y="974"/>
                  <a:pt x="1866" y="979"/>
                </a:cubicBezTo>
                <a:cubicBezTo>
                  <a:pt x="1864" y="984"/>
                  <a:pt x="1862" y="990"/>
                  <a:pt x="1859" y="994"/>
                </a:cubicBezTo>
                <a:cubicBezTo>
                  <a:pt x="1842" y="1008"/>
                  <a:pt x="1838" y="1029"/>
                  <a:pt x="1828" y="1047"/>
                </a:cubicBezTo>
                <a:cubicBezTo>
                  <a:pt x="1824" y="1056"/>
                  <a:pt x="1828" y="1066"/>
                  <a:pt x="1839" y="1070"/>
                </a:cubicBezTo>
                <a:cubicBezTo>
                  <a:pt x="1849" y="1075"/>
                  <a:pt x="1859" y="1078"/>
                  <a:pt x="1869" y="1083"/>
                </a:cubicBezTo>
                <a:cubicBezTo>
                  <a:pt x="1873" y="1085"/>
                  <a:pt x="1876" y="1088"/>
                  <a:pt x="1878" y="1091"/>
                </a:cubicBezTo>
                <a:cubicBezTo>
                  <a:pt x="1879" y="1093"/>
                  <a:pt x="1879" y="1097"/>
                  <a:pt x="1877" y="1099"/>
                </a:cubicBezTo>
                <a:cubicBezTo>
                  <a:pt x="1876" y="1100"/>
                  <a:pt x="1872" y="1102"/>
                  <a:pt x="1870" y="1101"/>
                </a:cubicBezTo>
                <a:cubicBezTo>
                  <a:pt x="1863" y="1097"/>
                  <a:pt x="1856" y="1093"/>
                  <a:pt x="1849" y="1089"/>
                </a:cubicBezTo>
                <a:cubicBezTo>
                  <a:pt x="1839" y="1083"/>
                  <a:pt x="1826" y="1091"/>
                  <a:pt x="1825" y="1103"/>
                </a:cubicBezTo>
                <a:cubicBezTo>
                  <a:pt x="1825" y="1110"/>
                  <a:pt x="1825" y="1117"/>
                  <a:pt x="1826" y="1124"/>
                </a:cubicBezTo>
                <a:cubicBezTo>
                  <a:pt x="1826" y="1134"/>
                  <a:pt x="1834" y="1141"/>
                  <a:pt x="1840" y="1148"/>
                </a:cubicBezTo>
                <a:cubicBezTo>
                  <a:pt x="1844" y="1155"/>
                  <a:pt x="1852" y="1154"/>
                  <a:pt x="1858" y="1155"/>
                </a:cubicBezTo>
                <a:cubicBezTo>
                  <a:pt x="1862" y="1156"/>
                  <a:pt x="1867" y="1156"/>
                  <a:pt x="1871" y="1157"/>
                </a:cubicBezTo>
                <a:cubicBezTo>
                  <a:pt x="1878" y="1159"/>
                  <a:pt x="1881" y="1165"/>
                  <a:pt x="1884" y="1171"/>
                </a:cubicBezTo>
                <a:cubicBezTo>
                  <a:pt x="1890" y="1179"/>
                  <a:pt x="1897" y="1185"/>
                  <a:pt x="1909" y="1183"/>
                </a:cubicBezTo>
                <a:cubicBezTo>
                  <a:pt x="1919" y="1182"/>
                  <a:pt x="1923" y="1187"/>
                  <a:pt x="1924" y="1195"/>
                </a:cubicBezTo>
                <a:cubicBezTo>
                  <a:pt x="1933" y="1197"/>
                  <a:pt x="1942" y="1197"/>
                  <a:pt x="1949" y="1204"/>
                </a:cubicBezTo>
                <a:cubicBezTo>
                  <a:pt x="1953" y="1203"/>
                  <a:pt x="1957" y="1201"/>
                  <a:pt x="1961" y="1202"/>
                </a:cubicBezTo>
                <a:close/>
                <a:moveTo>
                  <a:pt x="2172" y="1601"/>
                </a:moveTo>
                <a:cubicBezTo>
                  <a:pt x="2170" y="1601"/>
                  <a:pt x="2167" y="1599"/>
                  <a:pt x="2165" y="1598"/>
                </a:cubicBezTo>
                <a:cubicBezTo>
                  <a:pt x="2164" y="1598"/>
                  <a:pt x="2164" y="1596"/>
                  <a:pt x="2165" y="1595"/>
                </a:cubicBezTo>
                <a:cubicBezTo>
                  <a:pt x="2168" y="1588"/>
                  <a:pt x="2172" y="1581"/>
                  <a:pt x="2176" y="1573"/>
                </a:cubicBezTo>
                <a:cubicBezTo>
                  <a:pt x="2177" y="1570"/>
                  <a:pt x="2179" y="1569"/>
                  <a:pt x="2182" y="1571"/>
                </a:cubicBezTo>
                <a:cubicBezTo>
                  <a:pt x="2183" y="1572"/>
                  <a:pt x="2184" y="1573"/>
                  <a:pt x="2185" y="1574"/>
                </a:cubicBezTo>
                <a:cubicBezTo>
                  <a:pt x="2186" y="1577"/>
                  <a:pt x="2188" y="1581"/>
                  <a:pt x="2188" y="1584"/>
                </a:cubicBezTo>
                <a:cubicBezTo>
                  <a:pt x="2188" y="1593"/>
                  <a:pt x="2182" y="1599"/>
                  <a:pt x="2172" y="1601"/>
                </a:cubicBezTo>
                <a:close/>
                <a:moveTo>
                  <a:pt x="2365" y="1240"/>
                </a:moveTo>
                <a:cubicBezTo>
                  <a:pt x="2368" y="1240"/>
                  <a:pt x="2370" y="1241"/>
                  <a:pt x="2370" y="1244"/>
                </a:cubicBezTo>
                <a:cubicBezTo>
                  <a:pt x="2370" y="1248"/>
                  <a:pt x="2368" y="1251"/>
                  <a:pt x="2364" y="1252"/>
                </a:cubicBezTo>
                <a:cubicBezTo>
                  <a:pt x="2364" y="1253"/>
                  <a:pt x="2364" y="1253"/>
                  <a:pt x="2365" y="1254"/>
                </a:cubicBezTo>
                <a:cubicBezTo>
                  <a:pt x="2362" y="1256"/>
                  <a:pt x="2362" y="1256"/>
                  <a:pt x="2362" y="1256"/>
                </a:cubicBezTo>
                <a:cubicBezTo>
                  <a:pt x="2364" y="1253"/>
                  <a:pt x="2364" y="1253"/>
                  <a:pt x="2364" y="1253"/>
                </a:cubicBezTo>
                <a:cubicBezTo>
                  <a:pt x="2364" y="1253"/>
                  <a:pt x="2364" y="1253"/>
                  <a:pt x="2364" y="1252"/>
                </a:cubicBezTo>
                <a:cubicBezTo>
                  <a:pt x="2363" y="1249"/>
                  <a:pt x="2362" y="1246"/>
                  <a:pt x="2362" y="1243"/>
                </a:cubicBezTo>
                <a:cubicBezTo>
                  <a:pt x="2362" y="1242"/>
                  <a:pt x="2364" y="1241"/>
                  <a:pt x="2365" y="1240"/>
                </a:cubicBezTo>
                <a:close/>
                <a:moveTo>
                  <a:pt x="2107" y="1038"/>
                </a:moveTo>
                <a:cubicBezTo>
                  <a:pt x="2108" y="1036"/>
                  <a:pt x="2109" y="1035"/>
                  <a:pt x="2111" y="1034"/>
                </a:cubicBezTo>
                <a:cubicBezTo>
                  <a:pt x="2109" y="1035"/>
                  <a:pt x="2108" y="1037"/>
                  <a:pt x="2108" y="1039"/>
                </a:cubicBezTo>
                <a:cubicBezTo>
                  <a:pt x="2108" y="1038"/>
                  <a:pt x="2104" y="1041"/>
                  <a:pt x="2107" y="1038"/>
                </a:cubicBezTo>
                <a:close/>
                <a:moveTo>
                  <a:pt x="1956" y="1091"/>
                </a:moveTo>
                <a:cubicBezTo>
                  <a:pt x="1959" y="1093"/>
                  <a:pt x="1959" y="1093"/>
                  <a:pt x="1959" y="1093"/>
                </a:cubicBezTo>
                <a:cubicBezTo>
                  <a:pt x="1956" y="1094"/>
                  <a:pt x="1956" y="1094"/>
                  <a:pt x="1956" y="1094"/>
                </a:cubicBezTo>
                <a:lnTo>
                  <a:pt x="1956" y="1091"/>
                </a:lnTo>
                <a:close/>
                <a:moveTo>
                  <a:pt x="1992" y="1253"/>
                </a:moveTo>
                <a:cubicBezTo>
                  <a:pt x="1990" y="1254"/>
                  <a:pt x="1990" y="1254"/>
                  <a:pt x="1990" y="1254"/>
                </a:cubicBezTo>
                <a:cubicBezTo>
                  <a:pt x="1991" y="1254"/>
                  <a:pt x="1991" y="1255"/>
                  <a:pt x="1991" y="1255"/>
                </a:cubicBezTo>
                <a:cubicBezTo>
                  <a:pt x="1991" y="1255"/>
                  <a:pt x="1991" y="1255"/>
                  <a:pt x="1991" y="1255"/>
                </a:cubicBezTo>
                <a:lnTo>
                  <a:pt x="1992" y="1253"/>
                </a:lnTo>
                <a:close/>
                <a:moveTo>
                  <a:pt x="2005" y="667"/>
                </a:moveTo>
                <a:cubicBezTo>
                  <a:pt x="2009" y="664"/>
                  <a:pt x="2013" y="660"/>
                  <a:pt x="2017" y="657"/>
                </a:cubicBezTo>
                <a:cubicBezTo>
                  <a:pt x="2017" y="657"/>
                  <a:pt x="2017" y="657"/>
                  <a:pt x="2016" y="657"/>
                </a:cubicBezTo>
                <a:cubicBezTo>
                  <a:pt x="2015" y="656"/>
                  <a:pt x="2015" y="656"/>
                  <a:pt x="2015" y="656"/>
                </a:cubicBezTo>
                <a:cubicBezTo>
                  <a:pt x="2017" y="656"/>
                  <a:pt x="2017" y="656"/>
                  <a:pt x="2017" y="656"/>
                </a:cubicBezTo>
                <a:cubicBezTo>
                  <a:pt x="2017" y="656"/>
                  <a:pt x="2017" y="656"/>
                  <a:pt x="2017" y="657"/>
                </a:cubicBezTo>
                <a:cubicBezTo>
                  <a:pt x="2025" y="658"/>
                  <a:pt x="2033" y="660"/>
                  <a:pt x="2041" y="658"/>
                </a:cubicBezTo>
                <a:cubicBezTo>
                  <a:pt x="2044" y="657"/>
                  <a:pt x="2047" y="650"/>
                  <a:pt x="2046" y="647"/>
                </a:cubicBezTo>
                <a:cubicBezTo>
                  <a:pt x="2044" y="645"/>
                  <a:pt x="2043" y="642"/>
                  <a:pt x="2041" y="641"/>
                </a:cubicBezTo>
                <a:cubicBezTo>
                  <a:pt x="2033" y="634"/>
                  <a:pt x="2030" y="626"/>
                  <a:pt x="2032" y="616"/>
                </a:cubicBezTo>
                <a:cubicBezTo>
                  <a:pt x="2033" y="608"/>
                  <a:pt x="2024" y="599"/>
                  <a:pt x="2017" y="598"/>
                </a:cubicBezTo>
                <a:cubicBezTo>
                  <a:pt x="2010" y="597"/>
                  <a:pt x="2003" y="598"/>
                  <a:pt x="1996" y="597"/>
                </a:cubicBezTo>
                <a:cubicBezTo>
                  <a:pt x="1991" y="596"/>
                  <a:pt x="1986" y="594"/>
                  <a:pt x="1984" y="588"/>
                </a:cubicBezTo>
                <a:cubicBezTo>
                  <a:pt x="1982" y="583"/>
                  <a:pt x="1981" y="577"/>
                  <a:pt x="1979" y="572"/>
                </a:cubicBezTo>
                <a:cubicBezTo>
                  <a:pt x="1978" y="568"/>
                  <a:pt x="1977" y="563"/>
                  <a:pt x="1974" y="561"/>
                </a:cubicBezTo>
                <a:cubicBezTo>
                  <a:pt x="1963" y="553"/>
                  <a:pt x="1954" y="542"/>
                  <a:pt x="1941" y="536"/>
                </a:cubicBezTo>
                <a:cubicBezTo>
                  <a:pt x="1930" y="531"/>
                  <a:pt x="1920" y="533"/>
                  <a:pt x="1910" y="540"/>
                </a:cubicBezTo>
                <a:cubicBezTo>
                  <a:pt x="1905" y="545"/>
                  <a:pt x="1900" y="552"/>
                  <a:pt x="1902" y="558"/>
                </a:cubicBezTo>
                <a:cubicBezTo>
                  <a:pt x="1907" y="574"/>
                  <a:pt x="1911" y="590"/>
                  <a:pt x="1912" y="606"/>
                </a:cubicBezTo>
                <a:cubicBezTo>
                  <a:pt x="1912" y="609"/>
                  <a:pt x="1915" y="611"/>
                  <a:pt x="1917" y="612"/>
                </a:cubicBezTo>
                <a:cubicBezTo>
                  <a:pt x="1928" y="617"/>
                  <a:pt x="1940" y="621"/>
                  <a:pt x="1951" y="626"/>
                </a:cubicBezTo>
                <a:cubicBezTo>
                  <a:pt x="1962" y="630"/>
                  <a:pt x="1963" y="631"/>
                  <a:pt x="1963" y="640"/>
                </a:cubicBezTo>
                <a:cubicBezTo>
                  <a:pt x="1963" y="648"/>
                  <a:pt x="1962" y="656"/>
                  <a:pt x="1963" y="665"/>
                </a:cubicBezTo>
                <a:cubicBezTo>
                  <a:pt x="1963" y="675"/>
                  <a:pt x="1960" y="684"/>
                  <a:pt x="1951" y="689"/>
                </a:cubicBezTo>
                <a:cubicBezTo>
                  <a:pt x="1944" y="694"/>
                  <a:pt x="1939" y="701"/>
                  <a:pt x="1934" y="708"/>
                </a:cubicBezTo>
                <a:cubicBezTo>
                  <a:pt x="1923" y="725"/>
                  <a:pt x="1921" y="744"/>
                  <a:pt x="1922" y="763"/>
                </a:cubicBezTo>
                <a:cubicBezTo>
                  <a:pt x="1923" y="776"/>
                  <a:pt x="1940" y="775"/>
                  <a:pt x="1946" y="784"/>
                </a:cubicBezTo>
                <a:cubicBezTo>
                  <a:pt x="1947" y="786"/>
                  <a:pt x="1948" y="787"/>
                  <a:pt x="1949" y="787"/>
                </a:cubicBezTo>
                <a:cubicBezTo>
                  <a:pt x="1958" y="796"/>
                  <a:pt x="1968" y="796"/>
                  <a:pt x="1979" y="790"/>
                </a:cubicBezTo>
                <a:cubicBezTo>
                  <a:pt x="1982" y="789"/>
                  <a:pt x="1984" y="788"/>
                  <a:pt x="1987" y="787"/>
                </a:cubicBezTo>
                <a:cubicBezTo>
                  <a:pt x="1990" y="786"/>
                  <a:pt x="1991" y="788"/>
                  <a:pt x="1991" y="792"/>
                </a:cubicBezTo>
                <a:cubicBezTo>
                  <a:pt x="1990" y="796"/>
                  <a:pt x="1988" y="800"/>
                  <a:pt x="1989" y="804"/>
                </a:cubicBezTo>
                <a:cubicBezTo>
                  <a:pt x="1990" y="809"/>
                  <a:pt x="1995" y="813"/>
                  <a:pt x="2000" y="814"/>
                </a:cubicBezTo>
                <a:cubicBezTo>
                  <a:pt x="2014" y="818"/>
                  <a:pt x="2027" y="822"/>
                  <a:pt x="2041" y="822"/>
                </a:cubicBezTo>
                <a:cubicBezTo>
                  <a:pt x="2067" y="823"/>
                  <a:pt x="2091" y="836"/>
                  <a:pt x="2118" y="835"/>
                </a:cubicBezTo>
                <a:cubicBezTo>
                  <a:pt x="2123" y="835"/>
                  <a:pt x="2128" y="839"/>
                  <a:pt x="2133" y="842"/>
                </a:cubicBezTo>
                <a:cubicBezTo>
                  <a:pt x="2142" y="848"/>
                  <a:pt x="2153" y="851"/>
                  <a:pt x="2164" y="849"/>
                </a:cubicBezTo>
                <a:cubicBezTo>
                  <a:pt x="2172" y="848"/>
                  <a:pt x="2181" y="848"/>
                  <a:pt x="2189" y="847"/>
                </a:cubicBezTo>
                <a:cubicBezTo>
                  <a:pt x="2193" y="847"/>
                  <a:pt x="2197" y="845"/>
                  <a:pt x="2200" y="843"/>
                </a:cubicBezTo>
                <a:cubicBezTo>
                  <a:pt x="2207" y="836"/>
                  <a:pt x="2215" y="830"/>
                  <a:pt x="2224" y="826"/>
                </a:cubicBezTo>
                <a:cubicBezTo>
                  <a:pt x="2229" y="824"/>
                  <a:pt x="2231" y="818"/>
                  <a:pt x="2230" y="812"/>
                </a:cubicBezTo>
                <a:cubicBezTo>
                  <a:pt x="2229" y="807"/>
                  <a:pt x="2232" y="802"/>
                  <a:pt x="2235" y="798"/>
                </a:cubicBezTo>
                <a:cubicBezTo>
                  <a:pt x="2245" y="780"/>
                  <a:pt x="2243" y="767"/>
                  <a:pt x="2228" y="755"/>
                </a:cubicBezTo>
                <a:cubicBezTo>
                  <a:pt x="2223" y="751"/>
                  <a:pt x="2220" y="748"/>
                  <a:pt x="2218" y="743"/>
                </a:cubicBezTo>
                <a:cubicBezTo>
                  <a:pt x="2214" y="734"/>
                  <a:pt x="2207" y="731"/>
                  <a:pt x="2198" y="731"/>
                </a:cubicBezTo>
                <a:cubicBezTo>
                  <a:pt x="2185" y="732"/>
                  <a:pt x="2173" y="732"/>
                  <a:pt x="2162" y="725"/>
                </a:cubicBezTo>
                <a:cubicBezTo>
                  <a:pt x="2159" y="723"/>
                  <a:pt x="2154" y="723"/>
                  <a:pt x="2150" y="724"/>
                </a:cubicBezTo>
                <a:cubicBezTo>
                  <a:pt x="2132" y="726"/>
                  <a:pt x="2114" y="727"/>
                  <a:pt x="2096" y="730"/>
                </a:cubicBezTo>
                <a:cubicBezTo>
                  <a:pt x="2085" y="732"/>
                  <a:pt x="2075" y="736"/>
                  <a:pt x="2068" y="722"/>
                </a:cubicBezTo>
                <a:cubicBezTo>
                  <a:pt x="2065" y="717"/>
                  <a:pt x="2059" y="717"/>
                  <a:pt x="2054" y="715"/>
                </a:cubicBezTo>
                <a:cubicBezTo>
                  <a:pt x="2038" y="710"/>
                  <a:pt x="2024" y="701"/>
                  <a:pt x="2020" y="683"/>
                </a:cubicBezTo>
                <a:cubicBezTo>
                  <a:pt x="2018" y="675"/>
                  <a:pt x="2012" y="673"/>
                  <a:pt x="2005" y="671"/>
                </a:cubicBezTo>
                <a:cubicBezTo>
                  <a:pt x="2000" y="670"/>
                  <a:pt x="2001" y="669"/>
                  <a:pt x="2005" y="667"/>
                </a:cubicBezTo>
                <a:close/>
                <a:moveTo>
                  <a:pt x="1363" y="471"/>
                </a:moveTo>
                <a:cubicBezTo>
                  <a:pt x="1362" y="470"/>
                  <a:pt x="1362" y="469"/>
                  <a:pt x="1361" y="468"/>
                </a:cubicBezTo>
                <a:cubicBezTo>
                  <a:pt x="1359" y="467"/>
                  <a:pt x="1356" y="466"/>
                  <a:pt x="1354" y="466"/>
                </a:cubicBezTo>
                <a:cubicBezTo>
                  <a:pt x="1332" y="470"/>
                  <a:pt x="1313" y="480"/>
                  <a:pt x="1296" y="494"/>
                </a:cubicBezTo>
                <a:cubicBezTo>
                  <a:pt x="1290" y="498"/>
                  <a:pt x="1292" y="506"/>
                  <a:pt x="1299" y="510"/>
                </a:cubicBezTo>
                <a:cubicBezTo>
                  <a:pt x="1303" y="513"/>
                  <a:pt x="1309" y="516"/>
                  <a:pt x="1314" y="512"/>
                </a:cubicBezTo>
                <a:cubicBezTo>
                  <a:pt x="1330" y="500"/>
                  <a:pt x="1346" y="488"/>
                  <a:pt x="1362" y="475"/>
                </a:cubicBezTo>
                <a:cubicBezTo>
                  <a:pt x="1363" y="475"/>
                  <a:pt x="1363" y="473"/>
                  <a:pt x="1363" y="471"/>
                </a:cubicBezTo>
                <a:close/>
                <a:moveTo>
                  <a:pt x="1460" y="762"/>
                </a:moveTo>
                <a:cubicBezTo>
                  <a:pt x="1460" y="762"/>
                  <a:pt x="1462" y="761"/>
                  <a:pt x="1463" y="761"/>
                </a:cubicBezTo>
                <a:cubicBezTo>
                  <a:pt x="1462" y="760"/>
                  <a:pt x="1462" y="759"/>
                  <a:pt x="1462" y="759"/>
                </a:cubicBezTo>
                <a:cubicBezTo>
                  <a:pt x="1459" y="759"/>
                  <a:pt x="1458" y="760"/>
                  <a:pt x="1460" y="762"/>
                </a:cubicBezTo>
                <a:close/>
                <a:moveTo>
                  <a:pt x="1723" y="873"/>
                </a:moveTo>
                <a:cubicBezTo>
                  <a:pt x="1721" y="874"/>
                  <a:pt x="1718" y="875"/>
                  <a:pt x="1718" y="877"/>
                </a:cubicBezTo>
                <a:cubicBezTo>
                  <a:pt x="1717" y="879"/>
                  <a:pt x="1718" y="882"/>
                  <a:pt x="1720" y="884"/>
                </a:cubicBezTo>
                <a:cubicBezTo>
                  <a:pt x="1722" y="886"/>
                  <a:pt x="1728" y="882"/>
                  <a:pt x="1727" y="878"/>
                </a:cubicBezTo>
                <a:cubicBezTo>
                  <a:pt x="1727" y="876"/>
                  <a:pt x="1725" y="875"/>
                  <a:pt x="1723" y="873"/>
                </a:cubicBezTo>
                <a:close/>
                <a:moveTo>
                  <a:pt x="1245" y="439"/>
                </a:moveTo>
                <a:cubicBezTo>
                  <a:pt x="1259" y="442"/>
                  <a:pt x="1266" y="445"/>
                  <a:pt x="1274" y="449"/>
                </a:cubicBezTo>
                <a:cubicBezTo>
                  <a:pt x="1280" y="453"/>
                  <a:pt x="1284" y="458"/>
                  <a:pt x="1289" y="463"/>
                </a:cubicBezTo>
                <a:cubicBezTo>
                  <a:pt x="1293" y="468"/>
                  <a:pt x="1302" y="469"/>
                  <a:pt x="1308" y="465"/>
                </a:cubicBezTo>
                <a:cubicBezTo>
                  <a:pt x="1314" y="460"/>
                  <a:pt x="1320" y="455"/>
                  <a:pt x="1327" y="450"/>
                </a:cubicBezTo>
                <a:cubicBezTo>
                  <a:pt x="1329" y="449"/>
                  <a:pt x="1332" y="449"/>
                  <a:pt x="1335" y="450"/>
                </a:cubicBezTo>
                <a:cubicBezTo>
                  <a:pt x="1339" y="451"/>
                  <a:pt x="1343" y="452"/>
                  <a:pt x="1345" y="448"/>
                </a:cubicBezTo>
                <a:cubicBezTo>
                  <a:pt x="1352" y="439"/>
                  <a:pt x="1357" y="429"/>
                  <a:pt x="1364" y="421"/>
                </a:cubicBezTo>
                <a:cubicBezTo>
                  <a:pt x="1371" y="413"/>
                  <a:pt x="1379" y="405"/>
                  <a:pt x="1387" y="397"/>
                </a:cubicBezTo>
                <a:cubicBezTo>
                  <a:pt x="1389" y="396"/>
                  <a:pt x="1392" y="396"/>
                  <a:pt x="1394" y="395"/>
                </a:cubicBezTo>
                <a:cubicBezTo>
                  <a:pt x="1398" y="395"/>
                  <a:pt x="1398" y="400"/>
                  <a:pt x="1394" y="406"/>
                </a:cubicBezTo>
                <a:cubicBezTo>
                  <a:pt x="1388" y="416"/>
                  <a:pt x="1382" y="425"/>
                  <a:pt x="1377" y="434"/>
                </a:cubicBezTo>
                <a:cubicBezTo>
                  <a:pt x="1374" y="439"/>
                  <a:pt x="1375" y="445"/>
                  <a:pt x="1377" y="450"/>
                </a:cubicBezTo>
                <a:cubicBezTo>
                  <a:pt x="1379" y="455"/>
                  <a:pt x="1387" y="458"/>
                  <a:pt x="1391" y="455"/>
                </a:cubicBezTo>
                <a:cubicBezTo>
                  <a:pt x="1394" y="453"/>
                  <a:pt x="1398" y="451"/>
                  <a:pt x="1400" y="448"/>
                </a:cubicBezTo>
                <a:cubicBezTo>
                  <a:pt x="1405" y="438"/>
                  <a:pt x="1412" y="433"/>
                  <a:pt x="1423" y="432"/>
                </a:cubicBezTo>
                <a:cubicBezTo>
                  <a:pt x="1427" y="432"/>
                  <a:pt x="1431" y="430"/>
                  <a:pt x="1435" y="428"/>
                </a:cubicBezTo>
                <a:cubicBezTo>
                  <a:pt x="1438" y="426"/>
                  <a:pt x="1443" y="424"/>
                  <a:pt x="1444" y="421"/>
                </a:cubicBezTo>
                <a:cubicBezTo>
                  <a:pt x="1451" y="406"/>
                  <a:pt x="1468" y="398"/>
                  <a:pt x="1470" y="380"/>
                </a:cubicBezTo>
                <a:cubicBezTo>
                  <a:pt x="1471" y="377"/>
                  <a:pt x="1475" y="374"/>
                  <a:pt x="1479" y="372"/>
                </a:cubicBezTo>
                <a:cubicBezTo>
                  <a:pt x="1482" y="370"/>
                  <a:pt x="1486" y="369"/>
                  <a:pt x="1490" y="367"/>
                </a:cubicBezTo>
                <a:cubicBezTo>
                  <a:pt x="1494" y="365"/>
                  <a:pt x="1496" y="361"/>
                  <a:pt x="1496" y="357"/>
                </a:cubicBezTo>
                <a:cubicBezTo>
                  <a:pt x="1497" y="351"/>
                  <a:pt x="1496" y="346"/>
                  <a:pt x="1496" y="340"/>
                </a:cubicBezTo>
                <a:cubicBezTo>
                  <a:pt x="1496" y="334"/>
                  <a:pt x="1491" y="327"/>
                  <a:pt x="1488" y="327"/>
                </a:cubicBezTo>
                <a:cubicBezTo>
                  <a:pt x="1485" y="328"/>
                  <a:pt x="1480" y="329"/>
                  <a:pt x="1478" y="332"/>
                </a:cubicBezTo>
                <a:cubicBezTo>
                  <a:pt x="1472" y="338"/>
                  <a:pt x="1467" y="341"/>
                  <a:pt x="1463" y="338"/>
                </a:cubicBezTo>
                <a:cubicBezTo>
                  <a:pt x="1451" y="327"/>
                  <a:pt x="1439" y="329"/>
                  <a:pt x="1429" y="327"/>
                </a:cubicBezTo>
                <a:cubicBezTo>
                  <a:pt x="1420" y="325"/>
                  <a:pt x="1412" y="327"/>
                  <a:pt x="1405" y="332"/>
                </a:cubicBezTo>
                <a:cubicBezTo>
                  <a:pt x="1377" y="352"/>
                  <a:pt x="1348" y="371"/>
                  <a:pt x="1314" y="380"/>
                </a:cubicBezTo>
                <a:cubicBezTo>
                  <a:pt x="1307" y="382"/>
                  <a:pt x="1299" y="388"/>
                  <a:pt x="1292" y="389"/>
                </a:cubicBezTo>
                <a:cubicBezTo>
                  <a:pt x="1277" y="391"/>
                  <a:pt x="1266" y="398"/>
                  <a:pt x="1254" y="405"/>
                </a:cubicBezTo>
                <a:cubicBezTo>
                  <a:pt x="1243" y="412"/>
                  <a:pt x="1241" y="422"/>
                  <a:pt x="1240" y="433"/>
                </a:cubicBezTo>
                <a:cubicBezTo>
                  <a:pt x="1240" y="435"/>
                  <a:pt x="1243" y="438"/>
                  <a:pt x="1245" y="439"/>
                </a:cubicBezTo>
                <a:close/>
                <a:moveTo>
                  <a:pt x="1530" y="575"/>
                </a:moveTo>
                <a:cubicBezTo>
                  <a:pt x="1518" y="573"/>
                  <a:pt x="1506" y="570"/>
                  <a:pt x="1494" y="567"/>
                </a:cubicBezTo>
                <a:cubicBezTo>
                  <a:pt x="1492" y="567"/>
                  <a:pt x="1489" y="563"/>
                  <a:pt x="1490" y="562"/>
                </a:cubicBezTo>
                <a:cubicBezTo>
                  <a:pt x="1497" y="550"/>
                  <a:pt x="1490" y="537"/>
                  <a:pt x="1492" y="527"/>
                </a:cubicBezTo>
                <a:cubicBezTo>
                  <a:pt x="1492" y="516"/>
                  <a:pt x="1492" y="506"/>
                  <a:pt x="1490" y="497"/>
                </a:cubicBezTo>
                <a:cubicBezTo>
                  <a:pt x="1489" y="488"/>
                  <a:pt x="1482" y="483"/>
                  <a:pt x="1473" y="481"/>
                </a:cubicBezTo>
                <a:cubicBezTo>
                  <a:pt x="1465" y="479"/>
                  <a:pt x="1466" y="478"/>
                  <a:pt x="1466" y="470"/>
                </a:cubicBezTo>
                <a:cubicBezTo>
                  <a:pt x="1466" y="458"/>
                  <a:pt x="1461" y="451"/>
                  <a:pt x="1451" y="450"/>
                </a:cubicBezTo>
                <a:cubicBezTo>
                  <a:pt x="1443" y="448"/>
                  <a:pt x="1433" y="447"/>
                  <a:pt x="1427" y="453"/>
                </a:cubicBezTo>
                <a:cubicBezTo>
                  <a:pt x="1416" y="463"/>
                  <a:pt x="1402" y="464"/>
                  <a:pt x="1391" y="472"/>
                </a:cubicBezTo>
                <a:cubicBezTo>
                  <a:pt x="1387" y="475"/>
                  <a:pt x="1384" y="480"/>
                  <a:pt x="1380" y="485"/>
                </a:cubicBezTo>
                <a:cubicBezTo>
                  <a:pt x="1382" y="495"/>
                  <a:pt x="1375" y="498"/>
                  <a:pt x="1367" y="502"/>
                </a:cubicBezTo>
                <a:cubicBezTo>
                  <a:pt x="1361" y="504"/>
                  <a:pt x="1357" y="510"/>
                  <a:pt x="1352" y="515"/>
                </a:cubicBezTo>
                <a:cubicBezTo>
                  <a:pt x="1350" y="517"/>
                  <a:pt x="1350" y="521"/>
                  <a:pt x="1352" y="523"/>
                </a:cubicBezTo>
                <a:cubicBezTo>
                  <a:pt x="1357" y="526"/>
                  <a:pt x="1362" y="528"/>
                  <a:pt x="1366" y="531"/>
                </a:cubicBezTo>
                <a:cubicBezTo>
                  <a:pt x="1369" y="533"/>
                  <a:pt x="1370" y="535"/>
                  <a:pt x="1368" y="537"/>
                </a:cubicBezTo>
                <a:cubicBezTo>
                  <a:pt x="1367" y="538"/>
                  <a:pt x="1365" y="538"/>
                  <a:pt x="1364" y="538"/>
                </a:cubicBezTo>
                <a:cubicBezTo>
                  <a:pt x="1355" y="537"/>
                  <a:pt x="1345" y="535"/>
                  <a:pt x="1336" y="534"/>
                </a:cubicBezTo>
                <a:cubicBezTo>
                  <a:pt x="1327" y="534"/>
                  <a:pt x="1319" y="542"/>
                  <a:pt x="1316" y="553"/>
                </a:cubicBezTo>
                <a:cubicBezTo>
                  <a:pt x="1313" y="560"/>
                  <a:pt x="1316" y="566"/>
                  <a:pt x="1322" y="571"/>
                </a:cubicBezTo>
                <a:cubicBezTo>
                  <a:pt x="1328" y="575"/>
                  <a:pt x="1333" y="579"/>
                  <a:pt x="1338" y="583"/>
                </a:cubicBezTo>
                <a:cubicBezTo>
                  <a:pt x="1352" y="593"/>
                  <a:pt x="1365" y="603"/>
                  <a:pt x="1383" y="594"/>
                </a:cubicBezTo>
                <a:cubicBezTo>
                  <a:pt x="1385" y="593"/>
                  <a:pt x="1389" y="593"/>
                  <a:pt x="1391" y="594"/>
                </a:cubicBezTo>
                <a:cubicBezTo>
                  <a:pt x="1401" y="600"/>
                  <a:pt x="1412" y="600"/>
                  <a:pt x="1423" y="601"/>
                </a:cubicBezTo>
                <a:cubicBezTo>
                  <a:pt x="1424" y="601"/>
                  <a:pt x="1425" y="603"/>
                  <a:pt x="1426" y="603"/>
                </a:cubicBezTo>
                <a:cubicBezTo>
                  <a:pt x="1425" y="604"/>
                  <a:pt x="1424" y="605"/>
                  <a:pt x="1422" y="605"/>
                </a:cubicBezTo>
                <a:cubicBezTo>
                  <a:pt x="1405" y="608"/>
                  <a:pt x="1387" y="611"/>
                  <a:pt x="1369" y="614"/>
                </a:cubicBezTo>
                <a:cubicBezTo>
                  <a:pt x="1365" y="614"/>
                  <a:pt x="1360" y="620"/>
                  <a:pt x="1359" y="625"/>
                </a:cubicBezTo>
                <a:cubicBezTo>
                  <a:pt x="1358" y="638"/>
                  <a:pt x="1363" y="648"/>
                  <a:pt x="1373" y="653"/>
                </a:cubicBezTo>
                <a:cubicBezTo>
                  <a:pt x="1378" y="655"/>
                  <a:pt x="1383" y="658"/>
                  <a:pt x="1388" y="658"/>
                </a:cubicBezTo>
                <a:cubicBezTo>
                  <a:pt x="1397" y="659"/>
                  <a:pt x="1405" y="658"/>
                  <a:pt x="1413" y="659"/>
                </a:cubicBezTo>
                <a:cubicBezTo>
                  <a:pt x="1429" y="660"/>
                  <a:pt x="1443" y="657"/>
                  <a:pt x="1457" y="649"/>
                </a:cubicBezTo>
                <a:cubicBezTo>
                  <a:pt x="1461" y="646"/>
                  <a:pt x="1467" y="643"/>
                  <a:pt x="1472" y="643"/>
                </a:cubicBezTo>
                <a:cubicBezTo>
                  <a:pt x="1484" y="641"/>
                  <a:pt x="1497" y="642"/>
                  <a:pt x="1508" y="637"/>
                </a:cubicBezTo>
                <a:cubicBezTo>
                  <a:pt x="1511" y="637"/>
                  <a:pt x="1514" y="637"/>
                  <a:pt x="1516" y="638"/>
                </a:cubicBezTo>
                <a:cubicBezTo>
                  <a:pt x="1525" y="641"/>
                  <a:pt x="1534" y="644"/>
                  <a:pt x="1543" y="649"/>
                </a:cubicBezTo>
                <a:cubicBezTo>
                  <a:pt x="1550" y="652"/>
                  <a:pt x="1556" y="653"/>
                  <a:pt x="1563" y="651"/>
                </a:cubicBezTo>
                <a:cubicBezTo>
                  <a:pt x="1568" y="650"/>
                  <a:pt x="1574" y="649"/>
                  <a:pt x="1579" y="649"/>
                </a:cubicBezTo>
                <a:cubicBezTo>
                  <a:pt x="1588" y="648"/>
                  <a:pt x="1595" y="643"/>
                  <a:pt x="1601" y="637"/>
                </a:cubicBezTo>
                <a:cubicBezTo>
                  <a:pt x="1614" y="625"/>
                  <a:pt x="1625" y="611"/>
                  <a:pt x="1638" y="599"/>
                </a:cubicBezTo>
                <a:cubicBezTo>
                  <a:pt x="1642" y="596"/>
                  <a:pt x="1645" y="590"/>
                  <a:pt x="1647" y="586"/>
                </a:cubicBezTo>
                <a:cubicBezTo>
                  <a:pt x="1653" y="575"/>
                  <a:pt x="1648" y="560"/>
                  <a:pt x="1637" y="553"/>
                </a:cubicBezTo>
                <a:cubicBezTo>
                  <a:pt x="1635" y="552"/>
                  <a:pt x="1632" y="552"/>
                  <a:pt x="1629" y="552"/>
                </a:cubicBezTo>
                <a:cubicBezTo>
                  <a:pt x="1624" y="553"/>
                  <a:pt x="1620" y="557"/>
                  <a:pt x="1617" y="562"/>
                </a:cubicBezTo>
                <a:cubicBezTo>
                  <a:pt x="1615" y="565"/>
                  <a:pt x="1612" y="566"/>
                  <a:pt x="1610" y="564"/>
                </a:cubicBezTo>
                <a:cubicBezTo>
                  <a:pt x="1605" y="558"/>
                  <a:pt x="1594" y="556"/>
                  <a:pt x="1598" y="545"/>
                </a:cubicBezTo>
                <a:cubicBezTo>
                  <a:pt x="1593" y="539"/>
                  <a:pt x="1589" y="534"/>
                  <a:pt x="1596" y="527"/>
                </a:cubicBezTo>
                <a:cubicBezTo>
                  <a:pt x="1600" y="523"/>
                  <a:pt x="1602" y="517"/>
                  <a:pt x="1602" y="512"/>
                </a:cubicBezTo>
                <a:cubicBezTo>
                  <a:pt x="1601" y="499"/>
                  <a:pt x="1603" y="487"/>
                  <a:pt x="1609" y="476"/>
                </a:cubicBezTo>
                <a:cubicBezTo>
                  <a:pt x="1611" y="472"/>
                  <a:pt x="1609" y="468"/>
                  <a:pt x="1606" y="465"/>
                </a:cubicBezTo>
                <a:cubicBezTo>
                  <a:pt x="1602" y="461"/>
                  <a:pt x="1596" y="461"/>
                  <a:pt x="1591" y="464"/>
                </a:cubicBezTo>
                <a:cubicBezTo>
                  <a:pt x="1580" y="472"/>
                  <a:pt x="1569" y="480"/>
                  <a:pt x="1558" y="489"/>
                </a:cubicBezTo>
                <a:cubicBezTo>
                  <a:pt x="1551" y="493"/>
                  <a:pt x="1550" y="500"/>
                  <a:pt x="1551" y="507"/>
                </a:cubicBezTo>
                <a:cubicBezTo>
                  <a:pt x="1551" y="511"/>
                  <a:pt x="1552" y="515"/>
                  <a:pt x="1553" y="519"/>
                </a:cubicBezTo>
                <a:cubicBezTo>
                  <a:pt x="1556" y="528"/>
                  <a:pt x="1551" y="532"/>
                  <a:pt x="1545" y="536"/>
                </a:cubicBezTo>
                <a:cubicBezTo>
                  <a:pt x="1544" y="537"/>
                  <a:pt x="1543" y="537"/>
                  <a:pt x="1542" y="538"/>
                </a:cubicBezTo>
                <a:cubicBezTo>
                  <a:pt x="1534" y="543"/>
                  <a:pt x="1534" y="549"/>
                  <a:pt x="1536" y="556"/>
                </a:cubicBezTo>
                <a:cubicBezTo>
                  <a:pt x="1537" y="559"/>
                  <a:pt x="1538" y="561"/>
                  <a:pt x="1539" y="564"/>
                </a:cubicBezTo>
                <a:cubicBezTo>
                  <a:pt x="1540" y="570"/>
                  <a:pt x="1535" y="576"/>
                  <a:pt x="1530" y="575"/>
                </a:cubicBezTo>
                <a:close/>
                <a:moveTo>
                  <a:pt x="1739" y="467"/>
                </a:moveTo>
                <a:cubicBezTo>
                  <a:pt x="1742" y="470"/>
                  <a:pt x="1748" y="468"/>
                  <a:pt x="1750" y="466"/>
                </a:cubicBezTo>
                <a:cubicBezTo>
                  <a:pt x="1759" y="453"/>
                  <a:pt x="1758" y="437"/>
                  <a:pt x="1761" y="421"/>
                </a:cubicBezTo>
                <a:cubicBezTo>
                  <a:pt x="1760" y="419"/>
                  <a:pt x="1760" y="414"/>
                  <a:pt x="1759" y="410"/>
                </a:cubicBezTo>
                <a:cubicBezTo>
                  <a:pt x="1759" y="408"/>
                  <a:pt x="1757" y="406"/>
                  <a:pt x="1755" y="405"/>
                </a:cubicBezTo>
                <a:cubicBezTo>
                  <a:pt x="1753" y="405"/>
                  <a:pt x="1749" y="407"/>
                  <a:pt x="1748" y="409"/>
                </a:cubicBezTo>
                <a:cubicBezTo>
                  <a:pt x="1743" y="419"/>
                  <a:pt x="1737" y="430"/>
                  <a:pt x="1733" y="442"/>
                </a:cubicBezTo>
                <a:cubicBezTo>
                  <a:pt x="1731" y="447"/>
                  <a:pt x="1731" y="453"/>
                  <a:pt x="1732" y="458"/>
                </a:cubicBezTo>
                <a:cubicBezTo>
                  <a:pt x="1733" y="461"/>
                  <a:pt x="1736" y="464"/>
                  <a:pt x="1739" y="467"/>
                </a:cubicBezTo>
                <a:close/>
                <a:moveTo>
                  <a:pt x="1632" y="655"/>
                </a:moveTo>
                <a:cubicBezTo>
                  <a:pt x="1639" y="656"/>
                  <a:pt x="1646" y="654"/>
                  <a:pt x="1649" y="648"/>
                </a:cubicBezTo>
                <a:cubicBezTo>
                  <a:pt x="1653" y="642"/>
                  <a:pt x="1653" y="636"/>
                  <a:pt x="1649" y="629"/>
                </a:cubicBezTo>
                <a:cubicBezTo>
                  <a:pt x="1648" y="627"/>
                  <a:pt x="1646" y="625"/>
                  <a:pt x="1643" y="626"/>
                </a:cubicBezTo>
                <a:cubicBezTo>
                  <a:pt x="1633" y="629"/>
                  <a:pt x="1626" y="636"/>
                  <a:pt x="1623" y="644"/>
                </a:cubicBezTo>
                <a:cubicBezTo>
                  <a:pt x="1622" y="648"/>
                  <a:pt x="1628" y="655"/>
                  <a:pt x="1632" y="655"/>
                </a:cubicBezTo>
                <a:close/>
                <a:moveTo>
                  <a:pt x="1568" y="341"/>
                </a:moveTo>
                <a:cubicBezTo>
                  <a:pt x="1567" y="342"/>
                  <a:pt x="1567" y="342"/>
                  <a:pt x="1567" y="342"/>
                </a:cubicBezTo>
                <a:cubicBezTo>
                  <a:pt x="1568" y="341"/>
                  <a:pt x="1568" y="341"/>
                  <a:pt x="1568" y="341"/>
                </a:cubicBezTo>
                <a:cubicBezTo>
                  <a:pt x="1567" y="347"/>
                  <a:pt x="1565" y="352"/>
                  <a:pt x="1563" y="357"/>
                </a:cubicBezTo>
                <a:cubicBezTo>
                  <a:pt x="1561" y="364"/>
                  <a:pt x="1561" y="370"/>
                  <a:pt x="1565" y="376"/>
                </a:cubicBezTo>
                <a:cubicBezTo>
                  <a:pt x="1569" y="382"/>
                  <a:pt x="1573" y="387"/>
                  <a:pt x="1577" y="393"/>
                </a:cubicBezTo>
                <a:cubicBezTo>
                  <a:pt x="1581" y="398"/>
                  <a:pt x="1586" y="400"/>
                  <a:pt x="1591" y="401"/>
                </a:cubicBezTo>
                <a:cubicBezTo>
                  <a:pt x="1597" y="401"/>
                  <a:pt x="1602" y="402"/>
                  <a:pt x="1608" y="402"/>
                </a:cubicBezTo>
                <a:cubicBezTo>
                  <a:pt x="1618" y="402"/>
                  <a:pt x="1626" y="399"/>
                  <a:pt x="1633" y="391"/>
                </a:cubicBezTo>
                <a:cubicBezTo>
                  <a:pt x="1639" y="385"/>
                  <a:pt x="1644" y="378"/>
                  <a:pt x="1645" y="370"/>
                </a:cubicBezTo>
                <a:cubicBezTo>
                  <a:pt x="1646" y="364"/>
                  <a:pt x="1650" y="361"/>
                  <a:pt x="1655" y="358"/>
                </a:cubicBezTo>
                <a:cubicBezTo>
                  <a:pt x="1661" y="355"/>
                  <a:pt x="1667" y="352"/>
                  <a:pt x="1672" y="348"/>
                </a:cubicBezTo>
                <a:cubicBezTo>
                  <a:pt x="1675" y="346"/>
                  <a:pt x="1675" y="343"/>
                  <a:pt x="1673" y="340"/>
                </a:cubicBezTo>
                <a:cubicBezTo>
                  <a:pt x="1671" y="338"/>
                  <a:pt x="1670" y="335"/>
                  <a:pt x="1667" y="335"/>
                </a:cubicBezTo>
                <a:cubicBezTo>
                  <a:pt x="1650" y="329"/>
                  <a:pt x="1633" y="326"/>
                  <a:pt x="1615" y="324"/>
                </a:cubicBezTo>
                <a:cubicBezTo>
                  <a:pt x="1601" y="323"/>
                  <a:pt x="1588" y="326"/>
                  <a:pt x="1576" y="334"/>
                </a:cubicBezTo>
                <a:cubicBezTo>
                  <a:pt x="1577" y="333"/>
                  <a:pt x="1577" y="333"/>
                  <a:pt x="1577" y="333"/>
                </a:cubicBezTo>
                <a:cubicBezTo>
                  <a:pt x="1576" y="334"/>
                  <a:pt x="1576" y="334"/>
                  <a:pt x="1576" y="334"/>
                </a:cubicBezTo>
                <a:cubicBezTo>
                  <a:pt x="1575" y="326"/>
                  <a:pt x="1575" y="318"/>
                  <a:pt x="1574" y="310"/>
                </a:cubicBezTo>
                <a:cubicBezTo>
                  <a:pt x="1573" y="305"/>
                  <a:pt x="1566" y="302"/>
                  <a:pt x="1561" y="303"/>
                </a:cubicBezTo>
                <a:cubicBezTo>
                  <a:pt x="1556" y="305"/>
                  <a:pt x="1552" y="308"/>
                  <a:pt x="1550" y="314"/>
                </a:cubicBezTo>
                <a:cubicBezTo>
                  <a:pt x="1548" y="320"/>
                  <a:pt x="1548" y="327"/>
                  <a:pt x="1551" y="333"/>
                </a:cubicBezTo>
                <a:cubicBezTo>
                  <a:pt x="1555" y="339"/>
                  <a:pt x="1562" y="340"/>
                  <a:pt x="1568" y="341"/>
                </a:cubicBezTo>
                <a:close/>
                <a:moveTo>
                  <a:pt x="1627" y="289"/>
                </a:moveTo>
                <a:cubicBezTo>
                  <a:pt x="1638" y="291"/>
                  <a:pt x="1648" y="294"/>
                  <a:pt x="1654" y="305"/>
                </a:cubicBezTo>
                <a:cubicBezTo>
                  <a:pt x="1665" y="304"/>
                  <a:pt x="1670" y="315"/>
                  <a:pt x="1678" y="320"/>
                </a:cubicBezTo>
                <a:cubicBezTo>
                  <a:pt x="1695" y="330"/>
                  <a:pt x="1716" y="321"/>
                  <a:pt x="1719" y="302"/>
                </a:cubicBezTo>
                <a:cubicBezTo>
                  <a:pt x="1719" y="297"/>
                  <a:pt x="1720" y="291"/>
                  <a:pt x="1720" y="286"/>
                </a:cubicBezTo>
                <a:cubicBezTo>
                  <a:pt x="1720" y="285"/>
                  <a:pt x="1721" y="283"/>
                  <a:pt x="1721" y="282"/>
                </a:cubicBezTo>
                <a:cubicBezTo>
                  <a:pt x="1722" y="268"/>
                  <a:pt x="1714" y="261"/>
                  <a:pt x="1701" y="263"/>
                </a:cubicBezTo>
                <a:cubicBezTo>
                  <a:pt x="1689" y="265"/>
                  <a:pt x="1677" y="267"/>
                  <a:pt x="1665" y="266"/>
                </a:cubicBezTo>
                <a:cubicBezTo>
                  <a:pt x="1656" y="265"/>
                  <a:pt x="1646" y="268"/>
                  <a:pt x="1637" y="269"/>
                </a:cubicBezTo>
                <a:cubicBezTo>
                  <a:pt x="1633" y="270"/>
                  <a:pt x="1629" y="273"/>
                  <a:pt x="1626" y="275"/>
                </a:cubicBezTo>
                <a:cubicBezTo>
                  <a:pt x="1624" y="277"/>
                  <a:pt x="1623" y="280"/>
                  <a:pt x="1623" y="282"/>
                </a:cubicBezTo>
                <a:cubicBezTo>
                  <a:pt x="1624" y="285"/>
                  <a:pt x="1625" y="288"/>
                  <a:pt x="1627" y="289"/>
                </a:cubicBezTo>
                <a:close/>
                <a:moveTo>
                  <a:pt x="1244" y="740"/>
                </a:moveTo>
                <a:cubicBezTo>
                  <a:pt x="1239" y="744"/>
                  <a:pt x="1233" y="746"/>
                  <a:pt x="1226" y="746"/>
                </a:cubicBezTo>
                <a:cubicBezTo>
                  <a:pt x="1218" y="747"/>
                  <a:pt x="1210" y="748"/>
                  <a:pt x="1202" y="748"/>
                </a:cubicBezTo>
                <a:cubicBezTo>
                  <a:pt x="1201" y="750"/>
                  <a:pt x="1200" y="752"/>
                  <a:pt x="1198" y="753"/>
                </a:cubicBezTo>
                <a:cubicBezTo>
                  <a:pt x="1180" y="764"/>
                  <a:pt x="1161" y="771"/>
                  <a:pt x="1142" y="779"/>
                </a:cubicBezTo>
                <a:cubicBezTo>
                  <a:pt x="1133" y="783"/>
                  <a:pt x="1124" y="787"/>
                  <a:pt x="1123" y="799"/>
                </a:cubicBezTo>
                <a:cubicBezTo>
                  <a:pt x="1123" y="803"/>
                  <a:pt x="1118" y="805"/>
                  <a:pt x="1115" y="807"/>
                </a:cubicBezTo>
                <a:cubicBezTo>
                  <a:pt x="1109" y="811"/>
                  <a:pt x="1103" y="814"/>
                  <a:pt x="1097" y="818"/>
                </a:cubicBezTo>
                <a:cubicBezTo>
                  <a:pt x="1090" y="824"/>
                  <a:pt x="1081" y="830"/>
                  <a:pt x="1081" y="840"/>
                </a:cubicBezTo>
                <a:cubicBezTo>
                  <a:pt x="1080" y="846"/>
                  <a:pt x="1085" y="853"/>
                  <a:pt x="1087" y="859"/>
                </a:cubicBezTo>
                <a:cubicBezTo>
                  <a:pt x="1087" y="861"/>
                  <a:pt x="1088" y="862"/>
                  <a:pt x="1088" y="863"/>
                </a:cubicBezTo>
                <a:cubicBezTo>
                  <a:pt x="1090" y="869"/>
                  <a:pt x="1094" y="873"/>
                  <a:pt x="1100" y="873"/>
                </a:cubicBezTo>
                <a:cubicBezTo>
                  <a:pt x="1112" y="875"/>
                  <a:pt x="1125" y="876"/>
                  <a:pt x="1137" y="877"/>
                </a:cubicBezTo>
                <a:cubicBezTo>
                  <a:pt x="1138" y="877"/>
                  <a:pt x="1139" y="879"/>
                  <a:pt x="1139" y="880"/>
                </a:cubicBezTo>
                <a:cubicBezTo>
                  <a:pt x="1140" y="883"/>
                  <a:pt x="1138" y="885"/>
                  <a:pt x="1135" y="885"/>
                </a:cubicBezTo>
                <a:cubicBezTo>
                  <a:pt x="1121" y="887"/>
                  <a:pt x="1108" y="887"/>
                  <a:pt x="1094" y="889"/>
                </a:cubicBezTo>
                <a:cubicBezTo>
                  <a:pt x="1085" y="889"/>
                  <a:pt x="1077" y="891"/>
                  <a:pt x="1071" y="897"/>
                </a:cubicBezTo>
                <a:cubicBezTo>
                  <a:pt x="1068" y="899"/>
                  <a:pt x="1065" y="903"/>
                  <a:pt x="1065" y="907"/>
                </a:cubicBezTo>
                <a:cubicBezTo>
                  <a:pt x="1064" y="912"/>
                  <a:pt x="1065" y="918"/>
                  <a:pt x="1066" y="923"/>
                </a:cubicBezTo>
                <a:cubicBezTo>
                  <a:pt x="1067" y="938"/>
                  <a:pt x="1069" y="943"/>
                  <a:pt x="1088" y="947"/>
                </a:cubicBezTo>
                <a:cubicBezTo>
                  <a:pt x="1111" y="953"/>
                  <a:pt x="1133" y="959"/>
                  <a:pt x="1157" y="958"/>
                </a:cubicBezTo>
                <a:cubicBezTo>
                  <a:pt x="1161" y="958"/>
                  <a:pt x="1166" y="958"/>
                  <a:pt x="1169" y="961"/>
                </a:cubicBezTo>
                <a:cubicBezTo>
                  <a:pt x="1185" y="971"/>
                  <a:pt x="1200" y="983"/>
                  <a:pt x="1209" y="1001"/>
                </a:cubicBezTo>
                <a:cubicBezTo>
                  <a:pt x="1211" y="1004"/>
                  <a:pt x="1211" y="1006"/>
                  <a:pt x="1209" y="1008"/>
                </a:cubicBezTo>
                <a:cubicBezTo>
                  <a:pt x="1208" y="1009"/>
                  <a:pt x="1207" y="1009"/>
                  <a:pt x="1205" y="1008"/>
                </a:cubicBezTo>
                <a:cubicBezTo>
                  <a:pt x="1185" y="1006"/>
                  <a:pt x="1165" y="999"/>
                  <a:pt x="1147" y="990"/>
                </a:cubicBezTo>
                <a:cubicBezTo>
                  <a:pt x="1139" y="987"/>
                  <a:pt x="1131" y="982"/>
                  <a:pt x="1124" y="981"/>
                </a:cubicBezTo>
                <a:cubicBezTo>
                  <a:pt x="1104" y="980"/>
                  <a:pt x="1085" y="980"/>
                  <a:pt x="1066" y="980"/>
                </a:cubicBezTo>
                <a:cubicBezTo>
                  <a:pt x="1057" y="980"/>
                  <a:pt x="1051" y="987"/>
                  <a:pt x="1048" y="995"/>
                </a:cubicBezTo>
                <a:cubicBezTo>
                  <a:pt x="1043" y="1005"/>
                  <a:pt x="1043" y="1016"/>
                  <a:pt x="1044" y="1027"/>
                </a:cubicBezTo>
                <a:cubicBezTo>
                  <a:pt x="1045" y="1047"/>
                  <a:pt x="1055" y="1061"/>
                  <a:pt x="1074" y="1067"/>
                </a:cubicBezTo>
                <a:cubicBezTo>
                  <a:pt x="1083" y="1070"/>
                  <a:pt x="1093" y="1072"/>
                  <a:pt x="1102" y="1076"/>
                </a:cubicBezTo>
                <a:cubicBezTo>
                  <a:pt x="1104" y="1077"/>
                  <a:pt x="1107" y="1083"/>
                  <a:pt x="1106" y="1086"/>
                </a:cubicBezTo>
                <a:cubicBezTo>
                  <a:pt x="1105" y="1092"/>
                  <a:pt x="1100" y="1098"/>
                  <a:pt x="1098" y="1104"/>
                </a:cubicBezTo>
                <a:cubicBezTo>
                  <a:pt x="1096" y="1108"/>
                  <a:pt x="1095" y="1112"/>
                  <a:pt x="1095" y="1116"/>
                </a:cubicBezTo>
                <a:cubicBezTo>
                  <a:pt x="1096" y="1124"/>
                  <a:pt x="1098" y="1132"/>
                  <a:pt x="1101" y="1140"/>
                </a:cubicBezTo>
                <a:cubicBezTo>
                  <a:pt x="1101" y="1142"/>
                  <a:pt x="1105" y="1144"/>
                  <a:pt x="1107" y="1145"/>
                </a:cubicBezTo>
                <a:cubicBezTo>
                  <a:pt x="1111" y="1146"/>
                  <a:pt x="1115" y="1146"/>
                  <a:pt x="1119" y="1146"/>
                </a:cubicBezTo>
                <a:cubicBezTo>
                  <a:pt x="1138" y="1148"/>
                  <a:pt x="1158" y="1145"/>
                  <a:pt x="1177" y="1151"/>
                </a:cubicBezTo>
                <a:cubicBezTo>
                  <a:pt x="1188" y="1154"/>
                  <a:pt x="1198" y="1153"/>
                  <a:pt x="1208" y="1148"/>
                </a:cubicBezTo>
                <a:cubicBezTo>
                  <a:pt x="1215" y="1144"/>
                  <a:pt x="1221" y="1142"/>
                  <a:pt x="1227" y="1138"/>
                </a:cubicBezTo>
                <a:cubicBezTo>
                  <a:pt x="1236" y="1134"/>
                  <a:pt x="1245" y="1131"/>
                  <a:pt x="1255" y="1133"/>
                </a:cubicBezTo>
                <a:cubicBezTo>
                  <a:pt x="1266" y="1135"/>
                  <a:pt x="1276" y="1132"/>
                  <a:pt x="1286" y="1125"/>
                </a:cubicBezTo>
                <a:cubicBezTo>
                  <a:pt x="1290" y="1122"/>
                  <a:pt x="1295" y="1119"/>
                  <a:pt x="1300" y="1117"/>
                </a:cubicBezTo>
                <a:cubicBezTo>
                  <a:pt x="1303" y="1115"/>
                  <a:pt x="1306" y="1116"/>
                  <a:pt x="1307" y="1119"/>
                </a:cubicBezTo>
                <a:cubicBezTo>
                  <a:pt x="1308" y="1120"/>
                  <a:pt x="1309" y="1121"/>
                  <a:pt x="1309" y="1123"/>
                </a:cubicBezTo>
                <a:cubicBezTo>
                  <a:pt x="1311" y="1130"/>
                  <a:pt x="1317" y="1133"/>
                  <a:pt x="1323" y="1136"/>
                </a:cubicBezTo>
                <a:cubicBezTo>
                  <a:pt x="1332" y="1141"/>
                  <a:pt x="1328" y="1152"/>
                  <a:pt x="1334" y="1158"/>
                </a:cubicBezTo>
                <a:cubicBezTo>
                  <a:pt x="1335" y="1158"/>
                  <a:pt x="1336" y="1160"/>
                  <a:pt x="1337" y="1160"/>
                </a:cubicBezTo>
                <a:cubicBezTo>
                  <a:pt x="1351" y="1164"/>
                  <a:pt x="1364" y="1169"/>
                  <a:pt x="1377" y="1172"/>
                </a:cubicBezTo>
                <a:cubicBezTo>
                  <a:pt x="1390" y="1175"/>
                  <a:pt x="1404" y="1176"/>
                  <a:pt x="1418" y="1172"/>
                </a:cubicBezTo>
                <a:cubicBezTo>
                  <a:pt x="1425" y="1169"/>
                  <a:pt x="1431" y="1166"/>
                  <a:pt x="1433" y="1159"/>
                </a:cubicBezTo>
                <a:cubicBezTo>
                  <a:pt x="1437" y="1146"/>
                  <a:pt x="1438" y="1133"/>
                  <a:pt x="1428" y="1122"/>
                </a:cubicBezTo>
                <a:cubicBezTo>
                  <a:pt x="1427" y="1122"/>
                  <a:pt x="1426" y="1122"/>
                  <a:pt x="1426" y="1122"/>
                </a:cubicBezTo>
                <a:cubicBezTo>
                  <a:pt x="1424" y="1125"/>
                  <a:pt x="1421" y="1127"/>
                  <a:pt x="1417" y="1127"/>
                </a:cubicBezTo>
                <a:cubicBezTo>
                  <a:pt x="1416" y="1128"/>
                  <a:pt x="1414" y="1128"/>
                  <a:pt x="1414" y="1127"/>
                </a:cubicBezTo>
                <a:cubicBezTo>
                  <a:pt x="1411" y="1125"/>
                  <a:pt x="1411" y="1123"/>
                  <a:pt x="1416" y="1122"/>
                </a:cubicBezTo>
                <a:cubicBezTo>
                  <a:pt x="1419" y="1122"/>
                  <a:pt x="1422" y="1122"/>
                  <a:pt x="1426" y="1122"/>
                </a:cubicBezTo>
                <a:cubicBezTo>
                  <a:pt x="1426" y="1121"/>
                  <a:pt x="1427" y="1121"/>
                  <a:pt x="1427" y="1120"/>
                </a:cubicBezTo>
                <a:cubicBezTo>
                  <a:pt x="1427" y="1121"/>
                  <a:pt x="1427" y="1121"/>
                  <a:pt x="1428" y="1122"/>
                </a:cubicBezTo>
                <a:cubicBezTo>
                  <a:pt x="1428" y="1122"/>
                  <a:pt x="1428" y="1122"/>
                  <a:pt x="1428" y="1122"/>
                </a:cubicBezTo>
                <a:cubicBezTo>
                  <a:pt x="1430" y="1118"/>
                  <a:pt x="1432" y="1115"/>
                  <a:pt x="1435" y="1112"/>
                </a:cubicBezTo>
                <a:cubicBezTo>
                  <a:pt x="1438" y="1109"/>
                  <a:pt x="1443" y="1108"/>
                  <a:pt x="1446" y="1111"/>
                </a:cubicBezTo>
                <a:cubicBezTo>
                  <a:pt x="1452" y="1118"/>
                  <a:pt x="1463" y="1119"/>
                  <a:pt x="1467" y="1128"/>
                </a:cubicBezTo>
                <a:cubicBezTo>
                  <a:pt x="1479" y="1125"/>
                  <a:pt x="1487" y="1119"/>
                  <a:pt x="1491" y="1108"/>
                </a:cubicBezTo>
                <a:cubicBezTo>
                  <a:pt x="1494" y="1100"/>
                  <a:pt x="1495" y="1092"/>
                  <a:pt x="1490" y="1084"/>
                </a:cubicBezTo>
                <a:cubicBezTo>
                  <a:pt x="1486" y="1080"/>
                  <a:pt x="1483" y="1075"/>
                  <a:pt x="1479" y="1071"/>
                </a:cubicBezTo>
                <a:cubicBezTo>
                  <a:pt x="1473" y="1065"/>
                  <a:pt x="1469" y="1058"/>
                  <a:pt x="1468" y="1050"/>
                </a:cubicBezTo>
                <a:cubicBezTo>
                  <a:pt x="1467" y="1039"/>
                  <a:pt x="1462" y="1032"/>
                  <a:pt x="1454" y="1026"/>
                </a:cubicBezTo>
                <a:cubicBezTo>
                  <a:pt x="1445" y="1019"/>
                  <a:pt x="1444" y="1007"/>
                  <a:pt x="1440" y="997"/>
                </a:cubicBezTo>
                <a:cubicBezTo>
                  <a:pt x="1437" y="990"/>
                  <a:pt x="1438" y="983"/>
                  <a:pt x="1443" y="978"/>
                </a:cubicBezTo>
                <a:cubicBezTo>
                  <a:pt x="1456" y="965"/>
                  <a:pt x="1461" y="950"/>
                  <a:pt x="1461" y="933"/>
                </a:cubicBezTo>
                <a:cubicBezTo>
                  <a:pt x="1460" y="926"/>
                  <a:pt x="1462" y="919"/>
                  <a:pt x="1464" y="913"/>
                </a:cubicBezTo>
                <a:cubicBezTo>
                  <a:pt x="1471" y="893"/>
                  <a:pt x="1479" y="874"/>
                  <a:pt x="1487" y="855"/>
                </a:cubicBezTo>
                <a:cubicBezTo>
                  <a:pt x="1489" y="848"/>
                  <a:pt x="1493" y="843"/>
                  <a:pt x="1500" y="839"/>
                </a:cubicBezTo>
                <a:cubicBezTo>
                  <a:pt x="1516" y="830"/>
                  <a:pt x="1531" y="817"/>
                  <a:pt x="1546" y="804"/>
                </a:cubicBezTo>
                <a:cubicBezTo>
                  <a:pt x="1550" y="801"/>
                  <a:pt x="1552" y="795"/>
                  <a:pt x="1552" y="790"/>
                </a:cubicBezTo>
                <a:cubicBezTo>
                  <a:pt x="1553" y="775"/>
                  <a:pt x="1548" y="767"/>
                  <a:pt x="1533" y="763"/>
                </a:cubicBezTo>
                <a:cubicBezTo>
                  <a:pt x="1525" y="760"/>
                  <a:pt x="1517" y="758"/>
                  <a:pt x="1509" y="756"/>
                </a:cubicBezTo>
                <a:cubicBezTo>
                  <a:pt x="1499" y="754"/>
                  <a:pt x="1491" y="760"/>
                  <a:pt x="1484" y="767"/>
                </a:cubicBezTo>
                <a:cubicBezTo>
                  <a:pt x="1478" y="772"/>
                  <a:pt x="1480" y="779"/>
                  <a:pt x="1481" y="786"/>
                </a:cubicBezTo>
                <a:cubicBezTo>
                  <a:pt x="1483" y="794"/>
                  <a:pt x="1483" y="803"/>
                  <a:pt x="1484" y="812"/>
                </a:cubicBezTo>
                <a:cubicBezTo>
                  <a:pt x="1484" y="813"/>
                  <a:pt x="1484" y="813"/>
                  <a:pt x="1485" y="814"/>
                </a:cubicBezTo>
                <a:cubicBezTo>
                  <a:pt x="1486" y="815"/>
                  <a:pt x="1486" y="815"/>
                  <a:pt x="1486" y="815"/>
                </a:cubicBezTo>
                <a:cubicBezTo>
                  <a:pt x="1484" y="814"/>
                  <a:pt x="1484" y="814"/>
                  <a:pt x="1484" y="814"/>
                </a:cubicBezTo>
                <a:cubicBezTo>
                  <a:pt x="1484" y="814"/>
                  <a:pt x="1484" y="813"/>
                  <a:pt x="1484" y="812"/>
                </a:cubicBezTo>
                <a:cubicBezTo>
                  <a:pt x="1483" y="810"/>
                  <a:pt x="1481" y="808"/>
                  <a:pt x="1481" y="806"/>
                </a:cubicBezTo>
                <a:cubicBezTo>
                  <a:pt x="1478" y="800"/>
                  <a:pt x="1474" y="795"/>
                  <a:pt x="1467" y="792"/>
                </a:cubicBezTo>
                <a:cubicBezTo>
                  <a:pt x="1463" y="791"/>
                  <a:pt x="1459" y="790"/>
                  <a:pt x="1455" y="788"/>
                </a:cubicBezTo>
                <a:cubicBezTo>
                  <a:pt x="1443" y="781"/>
                  <a:pt x="1436" y="787"/>
                  <a:pt x="1431" y="795"/>
                </a:cubicBezTo>
                <a:cubicBezTo>
                  <a:pt x="1428" y="801"/>
                  <a:pt x="1424" y="807"/>
                  <a:pt x="1421" y="813"/>
                </a:cubicBezTo>
                <a:cubicBezTo>
                  <a:pt x="1415" y="830"/>
                  <a:pt x="1411" y="848"/>
                  <a:pt x="1403" y="863"/>
                </a:cubicBezTo>
                <a:cubicBezTo>
                  <a:pt x="1393" y="880"/>
                  <a:pt x="1393" y="898"/>
                  <a:pt x="1386" y="914"/>
                </a:cubicBezTo>
                <a:cubicBezTo>
                  <a:pt x="1386" y="916"/>
                  <a:pt x="1385" y="917"/>
                  <a:pt x="1385" y="918"/>
                </a:cubicBezTo>
                <a:cubicBezTo>
                  <a:pt x="1384" y="919"/>
                  <a:pt x="1384" y="921"/>
                  <a:pt x="1383" y="922"/>
                </a:cubicBezTo>
                <a:cubicBezTo>
                  <a:pt x="1382" y="925"/>
                  <a:pt x="1377" y="928"/>
                  <a:pt x="1373" y="926"/>
                </a:cubicBezTo>
                <a:cubicBezTo>
                  <a:pt x="1369" y="925"/>
                  <a:pt x="1365" y="920"/>
                  <a:pt x="1366" y="917"/>
                </a:cubicBezTo>
                <a:cubicBezTo>
                  <a:pt x="1371" y="902"/>
                  <a:pt x="1374" y="888"/>
                  <a:pt x="1380" y="874"/>
                </a:cubicBezTo>
                <a:cubicBezTo>
                  <a:pt x="1388" y="854"/>
                  <a:pt x="1389" y="834"/>
                  <a:pt x="1382" y="813"/>
                </a:cubicBezTo>
                <a:cubicBezTo>
                  <a:pt x="1381" y="810"/>
                  <a:pt x="1378" y="807"/>
                  <a:pt x="1375" y="804"/>
                </a:cubicBezTo>
                <a:cubicBezTo>
                  <a:pt x="1372" y="800"/>
                  <a:pt x="1363" y="801"/>
                  <a:pt x="1362" y="806"/>
                </a:cubicBezTo>
                <a:cubicBezTo>
                  <a:pt x="1360" y="816"/>
                  <a:pt x="1358" y="825"/>
                  <a:pt x="1356" y="834"/>
                </a:cubicBezTo>
                <a:cubicBezTo>
                  <a:pt x="1355" y="839"/>
                  <a:pt x="1352" y="842"/>
                  <a:pt x="1348" y="841"/>
                </a:cubicBezTo>
                <a:cubicBezTo>
                  <a:pt x="1336" y="837"/>
                  <a:pt x="1324" y="837"/>
                  <a:pt x="1311" y="837"/>
                </a:cubicBezTo>
                <a:cubicBezTo>
                  <a:pt x="1307" y="837"/>
                  <a:pt x="1306" y="836"/>
                  <a:pt x="1307" y="835"/>
                </a:cubicBezTo>
                <a:cubicBezTo>
                  <a:pt x="1308" y="834"/>
                  <a:pt x="1309" y="834"/>
                  <a:pt x="1311" y="833"/>
                </a:cubicBezTo>
                <a:cubicBezTo>
                  <a:pt x="1317" y="830"/>
                  <a:pt x="1323" y="827"/>
                  <a:pt x="1328" y="823"/>
                </a:cubicBezTo>
                <a:cubicBezTo>
                  <a:pt x="1333" y="820"/>
                  <a:pt x="1334" y="813"/>
                  <a:pt x="1332" y="808"/>
                </a:cubicBezTo>
                <a:cubicBezTo>
                  <a:pt x="1327" y="798"/>
                  <a:pt x="1319" y="790"/>
                  <a:pt x="1311" y="783"/>
                </a:cubicBezTo>
                <a:cubicBezTo>
                  <a:pt x="1303" y="774"/>
                  <a:pt x="1295" y="773"/>
                  <a:pt x="1285" y="780"/>
                </a:cubicBezTo>
                <a:cubicBezTo>
                  <a:pt x="1281" y="784"/>
                  <a:pt x="1277" y="788"/>
                  <a:pt x="1274" y="792"/>
                </a:cubicBezTo>
                <a:cubicBezTo>
                  <a:pt x="1270" y="795"/>
                  <a:pt x="1267" y="796"/>
                  <a:pt x="1262" y="795"/>
                </a:cubicBezTo>
                <a:cubicBezTo>
                  <a:pt x="1258" y="795"/>
                  <a:pt x="1258" y="793"/>
                  <a:pt x="1264" y="785"/>
                </a:cubicBezTo>
                <a:cubicBezTo>
                  <a:pt x="1270" y="776"/>
                  <a:pt x="1276" y="767"/>
                  <a:pt x="1282" y="758"/>
                </a:cubicBezTo>
                <a:cubicBezTo>
                  <a:pt x="1286" y="752"/>
                  <a:pt x="1283" y="742"/>
                  <a:pt x="1276" y="736"/>
                </a:cubicBezTo>
                <a:cubicBezTo>
                  <a:pt x="1274" y="735"/>
                  <a:pt x="1271" y="734"/>
                  <a:pt x="1269" y="732"/>
                </a:cubicBezTo>
                <a:cubicBezTo>
                  <a:pt x="1270" y="731"/>
                  <a:pt x="1270" y="731"/>
                  <a:pt x="1270" y="731"/>
                </a:cubicBezTo>
                <a:cubicBezTo>
                  <a:pt x="1270" y="731"/>
                  <a:pt x="1270" y="731"/>
                  <a:pt x="1269" y="731"/>
                </a:cubicBezTo>
                <a:cubicBezTo>
                  <a:pt x="1269" y="731"/>
                  <a:pt x="1269" y="732"/>
                  <a:pt x="1269" y="732"/>
                </a:cubicBezTo>
                <a:cubicBezTo>
                  <a:pt x="1262" y="739"/>
                  <a:pt x="1253" y="738"/>
                  <a:pt x="1244" y="740"/>
                </a:cubicBezTo>
                <a:close/>
                <a:moveTo>
                  <a:pt x="1399" y="1195"/>
                </a:moveTo>
                <a:cubicBezTo>
                  <a:pt x="1400" y="1196"/>
                  <a:pt x="1401" y="1197"/>
                  <a:pt x="1403" y="1197"/>
                </a:cubicBezTo>
                <a:cubicBezTo>
                  <a:pt x="1406" y="1198"/>
                  <a:pt x="1408" y="1197"/>
                  <a:pt x="1408" y="1193"/>
                </a:cubicBezTo>
                <a:cubicBezTo>
                  <a:pt x="1408" y="1190"/>
                  <a:pt x="1406" y="1189"/>
                  <a:pt x="1403" y="1189"/>
                </a:cubicBezTo>
                <a:cubicBezTo>
                  <a:pt x="1399" y="1190"/>
                  <a:pt x="1398" y="1192"/>
                  <a:pt x="1399" y="1195"/>
                </a:cubicBezTo>
                <a:close/>
                <a:moveTo>
                  <a:pt x="953" y="813"/>
                </a:moveTo>
                <a:cubicBezTo>
                  <a:pt x="953" y="824"/>
                  <a:pt x="953" y="835"/>
                  <a:pt x="953" y="846"/>
                </a:cubicBezTo>
                <a:cubicBezTo>
                  <a:pt x="953" y="849"/>
                  <a:pt x="958" y="854"/>
                  <a:pt x="961" y="853"/>
                </a:cubicBezTo>
                <a:cubicBezTo>
                  <a:pt x="976" y="853"/>
                  <a:pt x="990" y="848"/>
                  <a:pt x="1004" y="840"/>
                </a:cubicBezTo>
                <a:cubicBezTo>
                  <a:pt x="1003" y="840"/>
                  <a:pt x="1003" y="840"/>
                  <a:pt x="1003" y="839"/>
                </a:cubicBezTo>
                <a:cubicBezTo>
                  <a:pt x="1005" y="838"/>
                  <a:pt x="1005" y="838"/>
                  <a:pt x="1005" y="838"/>
                </a:cubicBezTo>
                <a:cubicBezTo>
                  <a:pt x="1004" y="840"/>
                  <a:pt x="1004" y="840"/>
                  <a:pt x="1004" y="840"/>
                </a:cubicBezTo>
                <a:cubicBezTo>
                  <a:pt x="1004" y="840"/>
                  <a:pt x="1004" y="840"/>
                  <a:pt x="1004" y="840"/>
                </a:cubicBezTo>
                <a:cubicBezTo>
                  <a:pt x="1008" y="845"/>
                  <a:pt x="1012" y="850"/>
                  <a:pt x="1020" y="849"/>
                </a:cubicBezTo>
                <a:cubicBezTo>
                  <a:pt x="1027" y="849"/>
                  <a:pt x="1033" y="848"/>
                  <a:pt x="1039" y="843"/>
                </a:cubicBezTo>
                <a:cubicBezTo>
                  <a:pt x="1043" y="840"/>
                  <a:pt x="1047" y="836"/>
                  <a:pt x="1050" y="832"/>
                </a:cubicBezTo>
                <a:cubicBezTo>
                  <a:pt x="1055" y="825"/>
                  <a:pt x="1059" y="818"/>
                  <a:pt x="1064" y="812"/>
                </a:cubicBezTo>
                <a:cubicBezTo>
                  <a:pt x="1072" y="803"/>
                  <a:pt x="1080" y="794"/>
                  <a:pt x="1094" y="794"/>
                </a:cubicBezTo>
                <a:cubicBezTo>
                  <a:pt x="1100" y="794"/>
                  <a:pt x="1107" y="789"/>
                  <a:pt x="1112" y="785"/>
                </a:cubicBezTo>
                <a:cubicBezTo>
                  <a:pt x="1118" y="779"/>
                  <a:pt x="1123" y="773"/>
                  <a:pt x="1129" y="767"/>
                </a:cubicBezTo>
                <a:cubicBezTo>
                  <a:pt x="1133" y="764"/>
                  <a:pt x="1138" y="761"/>
                  <a:pt x="1143" y="760"/>
                </a:cubicBezTo>
                <a:cubicBezTo>
                  <a:pt x="1159" y="759"/>
                  <a:pt x="1173" y="754"/>
                  <a:pt x="1187" y="750"/>
                </a:cubicBezTo>
                <a:cubicBezTo>
                  <a:pt x="1192" y="748"/>
                  <a:pt x="1198" y="748"/>
                  <a:pt x="1203" y="747"/>
                </a:cubicBezTo>
                <a:cubicBezTo>
                  <a:pt x="1202" y="748"/>
                  <a:pt x="1202" y="748"/>
                  <a:pt x="1202" y="748"/>
                </a:cubicBezTo>
                <a:cubicBezTo>
                  <a:pt x="1202" y="748"/>
                  <a:pt x="1202" y="748"/>
                  <a:pt x="1202" y="748"/>
                </a:cubicBezTo>
                <a:cubicBezTo>
                  <a:pt x="1203" y="748"/>
                  <a:pt x="1203" y="748"/>
                  <a:pt x="1203" y="748"/>
                </a:cubicBezTo>
                <a:cubicBezTo>
                  <a:pt x="1209" y="742"/>
                  <a:pt x="1218" y="740"/>
                  <a:pt x="1226" y="739"/>
                </a:cubicBezTo>
                <a:cubicBezTo>
                  <a:pt x="1232" y="739"/>
                  <a:pt x="1238" y="739"/>
                  <a:pt x="1244" y="739"/>
                </a:cubicBezTo>
                <a:cubicBezTo>
                  <a:pt x="1251" y="732"/>
                  <a:pt x="1260" y="732"/>
                  <a:pt x="1269" y="731"/>
                </a:cubicBezTo>
                <a:cubicBezTo>
                  <a:pt x="1272" y="709"/>
                  <a:pt x="1270" y="688"/>
                  <a:pt x="1269" y="666"/>
                </a:cubicBezTo>
                <a:cubicBezTo>
                  <a:pt x="1268" y="654"/>
                  <a:pt x="1261" y="646"/>
                  <a:pt x="1253" y="638"/>
                </a:cubicBezTo>
                <a:cubicBezTo>
                  <a:pt x="1248" y="632"/>
                  <a:pt x="1241" y="631"/>
                  <a:pt x="1234" y="632"/>
                </a:cubicBezTo>
                <a:cubicBezTo>
                  <a:pt x="1222" y="632"/>
                  <a:pt x="1212" y="628"/>
                  <a:pt x="1204" y="620"/>
                </a:cubicBezTo>
                <a:cubicBezTo>
                  <a:pt x="1199" y="616"/>
                  <a:pt x="1192" y="612"/>
                  <a:pt x="1188" y="607"/>
                </a:cubicBezTo>
                <a:cubicBezTo>
                  <a:pt x="1179" y="592"/>
                  <a:pt x="1166" y="588"/>
                  <a:pt x="1149" y="590"/>
                </a:cubicBezTo>
                <a:cubicBezTo>
                  <a:pt x="1137" y="592"/>
                  <a:pt x="1125" y="591"/>
                  <a:pt x="1112" y="591"/>
                </a:cubicBezTo>
                <a:cubicBezTo>
                  <a:pt x="1105" y="591"/>
                  <a:pt x="1099" y="592"/>
                  <a:pt x="1092" y="594"/>
                </a:cubicBezTo>
                <a:cubicBezTo>
                  <a:pt x="1086" y="595"/>
                  <a:pt x="1082" y="599"/>
                  <a:pt x="1081" y="605"/>
                </a:cubicBezTo>
                <a:cubicBezTo>
                  <a:pt x="1079" y="613"/>
                  <a:pt x="1077" y="621"/>
                  <a:pt x="1077" y="629"/>
                </a:cubicBezTo>
                <a:cubicBezTo>
                  <a:pt x="1076" y="638"/>
                  <a:pt x="1072" y="644"/>
                  <a:pt x="1065" y="650"/>
                </a:cubicBezTo>
                <a:cubicBezTo>
                  <a:pt x="1052" y="660"/>
                  <a:pt x="1040" y="671"/>
                  <a:pt x="1027" y="681"/>
                </a:cubicBezTo>
                <a:cubicBezTo>
                  <a:pt x="1020" y="687"/>
                  <a:pt x="1015" y="692"/>
                  <a:pt x="1015" y="702"/>
                </a:cubicBezTo>
                <a:cubicBezTo>
                  <a:pt x="1015" y="704"/>
                  <a:pt x="1013" y="707"/>
                  <a:pt x="1011" y="709"/>
                </a:cubicBezTo>
                <a:cubicBezTo>
                  <a:pt x="988" y="722"/>
                  <a:pt x="970" y="741"/>
                  <a:pt x="950" y="757"/>
                </a:cubicBezTo>
                <a:cubicBezTo>
                  <a:pt x="945" y="760"/>
                  <a:pt x="939" y="763"/>
                  <a:pt x="937" y="768"/>
                </a:cubicBezTo>
                <a:cubicBezTo>
                  <a:pt x="934" y="775"/>
                  <a:pt x="943" y="779"/>
                  <a:pt x="946" y="785"/>
                </a:cubicBezTo>
                <a:cubicBezTo>
                  <a:pt x="951" y="794"/>
                  <a:pt x="953" y="803"/>
                  <a:pt x="953" y="813"/>
                </a:cubicBezTo>
                <a:close/>
                <a:moveTo>
                  <a:pt x="1467" y="1130"/>
                </a:moveTo>
                <a:cubicBezTo>
                  <a:pt x="1467" y="1130"/>
                  <a:pt x="1468" y="1129"/>
                  <a:pt x="1468" y="1129"/>
                </a:cubicBezTo>
                <a:cubicBezTo>
                  <a:pt x="1468" y="1128"/>
                  <a:pt x="1468" y="1128"/>
                  <a:pt x="1467" y="1128"/>
                </a:cubicBezTo>
                <a:cubicBezTo>
                  <a:pt x="1467" y="1128"/>
                  <a:pt x="1467" y="1128"/>
                  <a:pt x="1467" y="1128"/>
                </a:cubicBezTo>
                <a:cubicBezTo>
                  <a:pt x="1467" y="1128"/>
                  <a:pt x="1467" y="1129"/>
                  <a:pt x="1467" y="1130"/>
                </a:cubicBezTo>
                <a:close/>
                <a:moveTo>
                  <a:pt x="1466" y="1140"/>
                </a:moveTo>
                <a:cubicBezTo>
                  <a:pt x="1467" y="1139"/>
                  <a:pt x="1467" y="1137"/>
                  <a:pt x="1467" y="1136"/>
                </a:cubicBezTo>
                <a:cubicBezTo>
                  <a:pt x="1467" y="1134"/>
                  <a:pt x="1467" y="1132"/>
                  <a:pt x="1467" y="1130"/>
                </a:cubicBezTo>
                <a:cubicBezTo>
                  <a:pt x="1466" y="1132"/>
                  <a:pt x="1464" y="1133"/>
                  <a:pt x="1463" y="1135"/>
                </a:cubicBezTo>
                <a:cubicBezTo>
                  <a:pt x="1462" y="1139"/>
                  <a:pt x="1463" y="1140"/>
                  <a:pt x="1466" y="1140"/>
                </a:cubicBezTo>
                <a:close/>
                <a:moveTo>
                  <a:pt x="1244" y="740"/>
                </a:moveTo>
                <a:cubicBezTo>
                  <a:pt x="1245" y="740"/>
                  <a:pt x="1245" y="740"/>
                  <a:pt x="1245" y="739"/>
                </a:cubicBezTo>
                <a:cubicBezTo>
                  <a:pt x="1244" y="739"/>
                  <a:pt x="1244" y="739"/>
                  <a:pt x="1244" y="739"/>
                </a:cubicBezTo>
                <a:cubicBezTo>
                  <a:pt x="1244" y="740"/>
                  <a:pt x="1244" y="740"/>
                  <a:pt x="1244" y="740"/>
                </a:cubicBezTo>
                <a:cubicBezTo>
                  <a:pt x="1244" y="740"/>
                  <a:pt x="1244" y="740"/>
                  <a:pt x="1244" y="740"/>
                </a:cubicBezTo>
                <a:close/>
                <a:moveTo>
                  <a:pt x="1826" y="425"/>
                </a:moveTo>
                <a:cubicBezTo>
                  <a:pt x="1829" y="435"/>
                  <a:pt x="1836" y="440"/>
                  <a:pt x="1847" y="441"/>
                </a:cubicBezTo>
                <a:cubicBezTo>
                  <a:pt x="1854" y="441"/>
                  <a:pt x="1860" y="435"/>
                  <a:pt x="1859" y="428"/>
                </a:cubicBezTo>
                <a:cubicBezTo>
                  <a:pt x="1858" y="417"/>
                  <a:pt x="1849" y="408"/>
                  <a:pt x="1838" y="408"/>
                </a:cubicBezTo>
                <a:cubicBezTo>
                  <a:pt x="1830" y="408"/>
                  <a:pt x="1823" y="418"/>
                  <a:pt x="1826" y="425"/>
                </a:cubicBezTo>
                <a:close/>
                <a:moveTo>
                  <a:pt x="1477" y="1169"/>
                </a:moveTo>
                <a:cubicBezTo>
                  <a:pt x="1473" y="1171"/>
                  <a:pt x="1467" y="1173"/>
                  <a:pt x="1463" y="1176"/>
                </a:cubicBezTo>
                <a:cubicBezTo>
                  <a:pt x="1459" y="1179"/>
                  <a:pt x="1458" y="1185"/>
                  <a:pt x="1459" y="1190"/>
                </a:cubicBezTo>
                <a:cubicBezTo>
                  <a:pt x="1460" y="1193"/>
                  <a:pt x="1463" y="1195"/>
                  <a:pt x="1465" y="1194"/>
                </a:cubicBezTo>
                <a:cubicBezTo>
                  <a:pt x="1473" y="1189"/>
                  <a:pt x="1480" y="1182"/>
                  <a:pt x="1483" y="1173"/>
                </a:cubicBezTo>
                <a:cubicBezTo>
                  <a:pt x="1482" y="1172"/>
                  <a:pt x="1482" y="1171"/>
                  <a:pt x="1481" y="1170"/>
                </a:cubicBezTo>
                <a:cubicBezTo>
                  <a:pt x="1480" y="1169"/>
                  <a:pt x="1478" y="1169"/>
                  <a:pt x="1477" y="1169"/>
                </a:cubicBezTo>
                <a:close/>
                <a:moveTo>
                  <a:pt x="1524" y="1057"/>
                </a:moveTo>
                <a:cubicBezTo>
                  <a:pt x="1524" y="1057"/>
                  <a:pt x="1525" y="1055"/>
                  <a:pt x="1525" y="1054"/>
                </a:cubicBezTo>
                <a:cubicBezTo>
                  <a:pt x="1524" y="1053"/>
                  <a:pt x="1524" y="1052"/>
                  <a:pt x="1523" y="1052"/>
                </a:cubicBezTo>
                <a:cubicBezTo>
                  <a:pt x="1523" y="1051"/>
                  <a:pt x="1521" y="1052"/>
                  <a:pt x="1521" y="1053"/>
                </a:cubicBezTo>
                <a:cubicBezTo>
                  <a:pt x="1520" y="1056"/>
                  <a:pt x="1521" y="1057"/>
                  <a:pt x="1524" y="1057"/>
                </a:cubicBezTo>
                <a:close/>
                <a:moveTo>
                  <a:pt x="1487" y="421"/>
                </a:moveTo>
                <a:cubicBezTo>
                  <a:pt x="1486" y="422"/>
                  <a:pt x="1488" y="425"/>
                  <a:pt x="1490" y="428"/>
                </a:cubicBezTo>
                <a:cubicBezTo>
                  <a:pt x="1492" y="432"/>
                  <a:pt x="1496" y="433"/>
                  <a:pt x="1500" y="433"/>
                </a:cubicBezTo>
                <a:cubicBezTo>
                  <a:pt x="1504" y="433"/>
                  <a:pt x="1507" y="430"/>
                  <a:pt x="1508" y="425"/>
                </a:cubicBezTo>
                <a:cubicBezTo>
                  <a:pt x="1507" y="423"/>
                  <a:pt x="1506" y="420"/>
                  <a:pt x="1504" y="419"/>
                </a:cubicBezTo>
                <a:cubicBezTo>
                  <a:pt x="1501" y="417"/>
                  <a:pt x="1497" y="416"/>
                  <a:pt x="1493" y="416"/>
                </a:cubicBezTo>
                <a:cubicBezTo>
                  <a:pt x="1491" y="416"/>
                  <a:pt x="1488" y="419"/>
                  <a:pt x="1487" y="421"/>
                </a:cubicBezTo>
                <a:close/>
                <a:moveTo>
                  <a:pt x="1873" y="1708"/>
                </a:moveTo>
                <a:cubicBezTo>
                  <a:pt x="1860" y="1717"/>
                  <a:pt x="1854" y="1732"/>
                  <a:pt x="1858" y="1747"/>
                </a:cubicBezTo>
                <a:cubicBezTo>
                  <a:pt x="1859" y="1750"/>
                  <a:pt x="1864" y="1752"/>
                  <a:pt x="1866" y="1754"/>
                </a:cubicBezTo>
                <a:cubicBezTo>
                  <a:pt x="1869" y="1753"/>
                  <a:pt x="1873" y="1753"/>
                  <a:pt x="1874" y="1751"/>
                </a:cubicBezTo>
                <a:cubicBezTo>
                  <a:pt x="1879" y="1745"/>
                  <a:pt x="1884" y="1738"/>
                  <a:pt x="1888" y="1732"/>
                </a:cubicBezTo>
                <a:cubicBezTo>
                  <a:pt x="1890" y="1729"/>
                  <a:pt x="1890" y="1727"/>
                  <a:pt x="1891" y="1724"/>
                </a:cubicBezTo>
                <a:cubicBezTo>
                  <a:pt x="1893" y="1720"/>
                  <a:pt x="1892" y="1713"/>
                  <a:pt x="1888" y="1710"/>
                </a:cubicBezTo>
                <a:cubicBezTo>
                  <a:pt x="1884" y="1706"/>
                  <a:pt x="1877" y="1705"/>
                  <a:pt x="1873" y="1708"/>
                </a:cubicBezTo>
                <a:close/>
                <a:moveTo>
                  <a:pt x="1839" y="1466"/>
                </a:moveTo>
                <a:cubicBezTo>
                  <a:pt x="1837" y="1467"/>
                  <a:pt x="1835" y="1468"/>
                  <a:pt x="1834" y="1470"/>
                </a:cubicBezTo>
                <a:cubicBezTo>
                  <a:pt x="1833" y="1472"/>
                  <a:pt x="1834" y="1476"/>
                  <a:pt x="1835" y="1478"/>
                </a:cubicBezTo>
                <a:cubicBezTo>
                  <a:pt x="1838" y="1482"/>
                  <a:pt x="1841" y="1486"/>
                  <a:pt x="1845" y="1490"/>
                </a:cubicBezTo>
                <a:cubicBezTo>
                  <a:pt x="1846" y="1491"/>
                  <a:pt x="1848" y="1491"/>
                  <a:pt x="1849" y="1491"/>
                </a:cubicBezTo>
                <a:cubicBezTo>
                  <a:pt x="1852" y="1490"/>
                  <a:pt x="1853" y="1488"/>
                  <a:pt x="1852" y="1485"/>
                </a:cubicBezTo>
                <a:cubicBezTo>
                  <a:pt x="1850" y="1477"/>
                  <a:pt x="1847" y="1469"/>
                  <a:pt x="1839" y="1466"/>
                </a:cubicBezTo>
                <a:close/>
                <a:moveTo>
                  <a:pt x="1939" y="1651"/>
                </a:moveTo>
                <a:cubicBezTo>
                  <a:pt x="1935" y="1654"/>
                  <a:pt x="1935" y="1661"/>
                  <a:pt x="1941" y="1669"/>
                </a:cubicBezTo>
                <a:cubicBezTo>
                  <a:pt x="1942" y="1671"/>
                  <a:pt x="1944" y="1673"/>
                  <a:pt x="1946" y="1674"/>
                </a:cubicBezTo>
                <a:cubicBezTo>
                  <a:pt x="1950" y="1676"/>
                  <a:pt x="1954" y="1678"/>
                  <a:pt x="1958" y="1675"/>
                </a:cubicBezTo>
                <a:cubicBezTo>
                  <a:pt x="1960" y="1673"/>
                  <a:pt x="1963" y="1670"/>
                  <a:pt x="1964" y="1667"/>
                </a:cubicBezTo>
                <a:cubicBezTo>
                  <a:pt x="1964" y="1661"/>
                  <a:pt x="1962" y="1656"/>
                  <a:pt x="1957" y="1653"/>
                </a:cubicBezTo>
                <a:cubicBezTo>
                  <a:pt x="1951" y="1650"/>
                  <a:pt x="1945" y="1647"/>
                  <a:pt x="1939" y="1651"/>
                </a:cubicBezTo>
                <a:close/>
                <a:moveTo>
                  <a:pt x="2171" y="1390"/>
                </a:moveTo>
                <a:cubicBezTo>
                  <a:pt x="2173" y="1390"/>
                  <a:pt x="2174" y="1387"/>
                  <a:pt x="2176" y="1385"/>
                </a:cubicBezTo>
                <a:cubicBezTo>
                  <a:pt x="2176" y="1382"/>
                  <a:pt x="2176" y="1379"/>
                  <a:pt x="2175" y="1377"/>
                </a:cubicBezTo>
                <a:cubicBezTo>
                  <a:pt x="2171" y="1371"/>
                  <a:pt x="2165" y="1369"/>
                  <a:pt x="2157" y="1369"/>
                </a:cubicBezTo>
                <a:cubicBezTo>
                  <a:pt x="2153" y="1369"/>
                  <a:pt x="2150" y="1372"/>
                  <a:pt x="2148" y="1376"/>
                </a:cubicBezTo>
                <a:cubicBezTo>
                  <a:pt x="2147" y="1380"/>
                  <a:pt x="2149" y="1384"/>
                  <a:pt x="2152" y="1386"/>
                </a:cubicBezTo>
                <a:cubicBezTo>
                  <a:pt x="2157" y="1391"/>
                  <a:pt x="2164" y="1393"/>
                  <a:pt x="2171" y="1390"/>
                </a:cubicBezTo>
                <a:close/>
                <a:moveTo>
                  <a:pt x="1782" y="2084"/>
                </a:moveTo>
                <a:cubicBezTo>
                  <a:pt x="1792" y="2082"/>
                  <a:pt x="1800" y="2077"/>
                  <a:pt x="1805" y="2068"/>
                </a:cubicBezTo>
                <a:cubicBezTo>
                  <a:pt x="1806" y="2067"/>
                  <a:pt x="1806" y="2063"/>
                  <a:pt x="1805" y="2061"/>
                </a:cubicBezTo>
                <a:cubicBezTo>
                  <a:pt x="1802" y="2055"/>
                  <a:pt x="1797" y="2052"/>
                  <a:pt x="1792" y="2053"/>
                </a:cubicBezTo>
                <a:cubicBezTo>
                  <a:pt x="1787" y="2055"/>
                  <a:pt x="1782" y="2056"/>
                  <a:pt x="1777" y="2058"/>
                </a:cubicBezTo>
                <a:cubicBezTo>
                  <a:pt x="1770" y="2061"/>
                  <a:pt x="1769" y="2066"/>
                  <a:pt x="1770" y="2071"/>
                </a:cubicBezTo>
                <a:cubicBezTo>
                  <a:pt x="1770" y="2073"/>
                  <a:pt x="1770" y="2074"/>
                  <a:pt x="1770" y="2075"/>
                </a:cubicBezTo>
                <a:cubicBezTo>
                  <a:pt x="1771" y="2081"/>
                  <a:pt x="1777" y="2085"/>
                  <a:pt x="1782" y="2084"/>
                </a:cubicBezTo>
                <a:close/>
                <a:moveTo>
                  <a:pt x="2193" y="2418"/>
                </a:moveTo>
                <a:cubicBezTo>
                  <a:pt x="2192" y="2418"/>
                  <a:pt x="2190" y="2418"/>
                  <a:pt x="2187" y="2419"/>
                </a:cubicBezTo>
                <a:cubicBezTo>
                  <a:pt x="2184" y="2421"/>
                  <a:pt x="2185" y="2426"/>
                  <a:pt x="2188" y="2430"/>
                </a:cubicBezTo>
                <a:cubicBezTo>
                  <a:pt x="2190" y="2432"/>
                  <a:pt x="2192" y="2434"/>
                  <a:pt x="2194" y="2436"/>
                </a:cubicBezTo>
                <a:cubicBezTo>
                  <a:pt x="2201" y="2444"/>
                  <a:pt x="2208" y="2452"/>
                  <a:pt x="2219" y="2456"/>
                </a:cubicBezTo>
                <a:cubicBezTo>
                  <a:pt x="2229" y="2460"/>
                  <a:pt x="2240" y="2462"/>
                  <a:pt x="2250" y="2465"/>
                </a:cubicBezTo>
                <a:cubicBezTo>
                  <a:pt x="2251" y="2465"/>
                  <a:pt x="2253" y="2465"/>
                  <a:pt x="2254" y="2464"/>
                </a:cubicBezTo>
                <a:cubicBezTo>
                  <a:pt x="2256" y="2463"/>
                  <a:pt x="2258" y="2461"/>
                  <a:pt x="2259" y="2459"/>
                </a:cubicBezTo>
                <a:cubicBezTo>
                  <a:pt x="2260" y="2459"/>
                  <a:pt x="2260" y="2456"/>
                  <a:pt x="2259" y="2455"/>
                </a:cubicBezTo>
                <a:cubicBezTo>
                  <a:pt x="2243" y="2433"/>
                  <a:pt x="2221" y="2421"/>
                  <a:pt x="2193" y="2418"/>
                </a:cubicBezTo>
                <a:close/>
                <a:moveTo>
                  <a:pt x="1676" y="2223"/>
                </a:moveTo>
                <a:cubicBezTo>
                  <a:pt x="1673" y="2225"/>
                  <a:pt x="1671" y="2228"/>
                  <a:pt x="1669" y="2232"/>
                </a:cubicBezTo>
                <a:cubicBezTo>
                  <a:pt x="1668" y="2233"/>
                  <a:pt x="1670" y="2238"/>
                  <a:pt x="1671" y="2238"/>
                </a:cubicBezTo>
                <a:cubicBezTo>
                  <a:pt x="1677" y="2241"/>
                  <a:pt x="1684" y="2242"/>
                  <a:pt x="1687" y="2243"/>
                </a:cubicBezTo>
                <a:cubicBezTo>
                  <a:pt x="1692" y="2244"/>
                  <a:pt x="1693" y="2244"/>
                  <a:pt x="1694" y="2244"/>
                </a:cubicBezTo>
                <a:cubicBezTo>
                  <a:pt x="1697" y="2243"/>
                  <a:pt x="1699" y="2242"/>
                  <a:pt x="1701" y="2241"/>
                </a:cubicBezTo>
                <a:cubicBezTo>
                  <a:pt x="1704" y="2239"/>
                  <a:pt x="1703" y="2233"/>
                  <a:pt x="1701" y="2229"/>
                </a:cubicBezTo>
                <a:cubicBezTo>
                  <a:pt x="1696" y="2222"/>
                  <a:pt x="1685" y="2218"/>
                  <a:pt x="1676" y="2223"/>
                </a:cubicBezTo>
                <a:close/>
                <a:moveTo>
                  <a:pt x="1894" y="647"/>
                </a:moveTo>
                <a:cubicBezTo>
                  <a:pt x="1889" y="646"/>
                  <a:pt x="1885" y="651"/>
                  <a:pt x="1886" y="657"/>
                </a:cubicBezTo>
                <a:cubicBezTo>
                  <a:pt x="1886" y="659"/>
                  <a:pt x="1888" y="660"/>
                  <a:pt x="1889" y="660"/>
                </a:cubicBezTo>
                <a:cubicBezTo>
                  <a:pt x="1893" y="661"/>
                  <a:pt x="1900" y="655"/>
                  <a:pt x="1897" y="649"/>
                </a:cubicBezTo>
                <a:cubicBezTo>
                  <a:pt x="1896" y="648"/>
                  <a:pt x="1895" y="647"/>
                  <a:pt x="1894" y="647"/>
                </a:cubicBezTo>
                <a:close/>
                <a:moveTo>
                  <a:pt x="1827" y="1683"/>
                </a:moveTo>
                <a:cubicBezTo>
                  <a:pt x="1828" y="1682"/>
                  <a:pt x="1828" y="1678"/>
                  <a:pt x="1827" y="1676"/>
                </a:cubicBezTo>
                <a:cubicBezTo>
                  <a:pt x="1826" y="1673"/>
                  <a:pt x="1824" y="1671"/>
                  <a:pt x="1821" y="1670"/>
                </a:cubicBezTo>
                <a:cubicBezTo>
                  <a:pt x="1818" y="1669"/>
                  <a:pt x="1813" y="1669"/>
                  <a:pt x="1813" y="1669"/>
                </a:cubicBezTo>
                <a:cubicBezTo>
                  <a:pt x="1804" y="1670"/>
                  <a:pt x="1798" y="1669"/>
                  <a:pt x="1793" y="1670"/>
                </a:cubicBezTo>
                <a:cubicBezTo>
                  <a:pt x="1789" y="1671"/>
                  <a:pt x="1785" y="1672"/>
                  <a:pt x="1782" y="1674"/>
                </a:cubicBezTo>
                <a:cubicBezTo>
                  <a:pt x="1775" y="1679"/>
                  <a:pt x="1769" y="1685"/>
                  <a:pt x="1764" y="1691"/>
                </a:cubicBezTo>
                <a:cubicBezTo>
                  <a:pt x="1761" y="1694"/>
                  <a:pt x="1761" y="1698"/>
                  <a:pt x="1763" y="1703"/>
                </a:cubicBezTo>
                <a:cubicBezTo>
                  <a:pt x="1765" y="1706"/>
                  <a:pt x="1766" y="1710"/>
                  <a:pt x="1771" y="1711"/>
                </a:cubicBezTo>
                <a:cubicBezTo>
                  <a:pt x="1776" y="1711"/>
                  <a:pt x="1782" y="1713"/>
                  <a:pt x="1787" y="1711"/>
                </a:cubicBezTo>
                <a:cubicBezTo>
                  <a:pt x="1803" y="1706"/>
                  <a:pt x="1816" y="1696"/>
                  <a:pt x="1827" y="1683"/>
                </a:cubicBezTo>
                <a:close/>
                <a:moveTo>
                  <a:pt x="2193" y="1856"/>
                </a:moveTo>
                <a:cubicBezTo>
                  <a:pt x="2190" y="1858"/>
                  <a:pt x="2188" y="1862"/>
                  <a:pt x="2185" y="1865"/>
                </a:cubicBezTo>
                <a:cubicBezTo>
                  <a:pt x="2185" y="1866"/>
                  <a:pt x="2184" y="1868"/>
                  <a:pt x="2185" y="1869"/>
                </a:cubicBezTo>
                <a:cubicBezTo>
                  <a:pt x="2187" y="1871"/>
                  <a:pt x="2189" y="1872"/>
                  <a:pt x="2192" y="1873"/>
                </a:cubicBezTo>
                <a:cubicBezTo>
                  <a:pt x="2195" y="1871"/>
                  <a:pt x="2199" y="1869"/>
                  <a:pt x="2201" y="1867"/>
                </a:cubicBezTo>
                <a:cubicBezTo>
                  <a:pt x="2203" y="1865"/>
                  <a:pt x="2204" y="1861"/>
                  <a:pt x="2203" y="1859"/>
                </a:cubicBezTo>
                <a:cubicBezTo>
                  <a:pt x="2202" y="1855"/>
                  <a:pt x="2196" y="1853"/>
                  <a:pt x="2193" y="1856"/>
                </a:cubicBezTo>
                <a:close/>
                <a:moveTo>
                  <a:pt x="2046" y="1337"/>
                </a:moveTo>
                <a:cubicBezTo>
                  <a:pt x="2045" y="1335"/>
                  <a:pt x="2045" y="1335"/>
                  <a:pt x="2045" y="1335"/>
                </a:cubicBezTo>
                <a:cubicBezTo>
                  <a:pt x="2044" y="1337"/>
                  <a:pt x="2044" y="1337"/>
                  <a:pt x="2044" y="1337"/>
                </a:cubicBezTo>
                <a:lnTo>
                  <a:pt x="2046" y="1337"/>
                </a:lnTo>
                <a:close/>
                <a:moveTo>
                  <a:pt x="2066" y="1392"/>
                </a:moveTo>
                <a:cubicBezTo>
                  <a:pt x="2063" y="1404"/>
                  <a:pt x="2070" y="1414"/>
                  <a:pt x="2083" y="1414"/>
                </a:cubicBezTo>
                <a:cubicBezTo>
                  <a:pt x="2106" y="1415"/>
                  <a:pt x="2123" y="1406"/>
                  <a:pt x="2132" y="1384"/>
                </a:cubicBezTo>
                <a:cubicBezTo>
                  <a:pt x="2135" y="1378"/>
                  <a:pt x="2137" y="1371"/>
                  <a:pt x="2139" y="1365"/>
                </a:cubicBezTo>
                <a:cubicBezTo>
                  <a:pt x="2141" y="1360"/>
                  <a:pt x="2137" y="1351"/>
                  <a:pt x="2131" y="1347"/>
                </a:cubicBezTo>
                <a:cubicBezTo>
                  <a:pt x="2121" y="1341"/>
                  <a:pt x="2110" y="1341"/>
                  <a:pt x="2100" y="1347"/>
                </a:cubicBezTo>
                <a:cubicBezTo>
                  <a:pt x="2086" y="1357"/>
                  <a:pt x="2074" y="1371"/>
                  <a:pt x="2067" y="1388"/>
                </a:cubicBezTo>
                <a:cubicBezTo>
                  <a:pt x="2066" y="1389"/>
                  <a:pt x="2066" y="1390"/>
                  <a:pt x="2066" y="1392"/>
                </a:cubicBezTo>
                <a:close/>
                <a:moveTo>
                  <a:pt x="2304" y="1795"/>
                </a:moveTo>
                <a:cubicBezTo>
                  <a:pt x="2302" y="1796"/>
                  <a:pt x="2299" y="1796"/>
                  <a:pt x="2298" y="1797"/>
                </a:cubicBezTo>
                <a:cubicBezTo>
                  <a:pt x="2295" y="1800"/>
                  <a:pt x="2292" y="1803"/>
                  <a:pt x="2291" y="1807"/>
                </a:cubicBezTo>
                <a:cubicBezTo>
                  <a:pt x="2291" y="1810"/>
                  <a:pt x="2293" y="1814"/>
                  <a:pt x="2295" y="1817"/>
                </a:cubicBezTo>
                <a:cubicBezTo>
                  <a:pt x="2296" y="1819"/>
                  <a:pt x="2301" y="1820"/>
                  <a:pt x="2302" y="1819"/>
                </a:cubicBezTo>
                <a:cubicBezTo>
                  <a:pt x="2305" y="1817"/>
                  <a:pt x="2306" y="1814"/>
                  <a:pt x="2308" y="1811"/>
                </a:cubicBezTo>
                <a:cubicBezTo>
                  <a:pt x="2307" y="1806"/>
                  <a:pt x="2307" y="1802"/>
                  <a:pt x="2306" y="1798"/>
                </a:cubicBezTo>
                <a:cubicBezTo>
                  <a:pt x="2306" y="1797"/>
                  <a:pt x="2304" y="1795"/>
                  <a:pt x="2304" y="1795"/>
                </a:cubicBezTo>
                <a:close/>
                <a:moveTo>
                  <a:pt x="1980" y="1643"/>
                </a:moveTo>
                <a:cubicBezTo>
                  <a:pt x="1977" y="1643"/>
                  <a:pt x="1976" y="1646"/>
                  <a:pt x="1977" y="1649"/>
                </a:cubicBezTo>
                <a:cubicBezTo>
                  <a:pt x="1979" y="1654"/>
                  <a:pt x="1982" y="1659"/>
                  <a:pt x="1987" y="1660"/>
                </a:cubicBezTo>
                <a:cubicBezTo>
                  <a:pt x="1990" y="1661"/>
                  <a:pt x="1994" y="1658"/>
                  <a:pt x="1996" y="1656"/>
                </a:cubicBezTo>
                <a:cubicBezTo>
                  <a:pt x="1996" y="1654"/>
                  <a:pt x="1997" y="1652"/>
                  <a:pt x="1996" y="1651"/>
                </a:cubicBezTo>
                <a:cubicBezTo>
                  <a:pt x="1993" y="1644"/>
                  <a:pt x="1987" y="1641"/>
                  <a:pt x="1980" y="1643"/>
                </a:cubicBezTo>
                <a:close/>
                <a:moveTo>
                  <a:pt x="2072" y="1268"/>
                </a:moveTo>
                <a:cubicBezTo>
                  <a:pt x="2070" y="1270"/>
                  <a:pt x="2068" y="1271"/>
                  <a:pt x="2065" y="1273"/>
                </a:cubicBezTo>
                <a:cubicBezTo>
                  <a:pt x="2059" y="1278"/>
                  <a:pt x="2049" y="1277"/>
                  <a:pt x="2045" y="1285"/>
                </a:cubicBezTo>
                <a:cubicBezTo>
                  <a:pt x="2044" y="1287"/>
                  <a:pt x="2044" y="1290"/>
                  <a:pt x="2044" y="1293"/>
                </a:cubicBezTo>
                <a:cubicBezTo>
                  <a:pt x="2045" y="1294"/>
                  <a:pt x="2046" y="1295"/>
                  <a:pt x="2047" y="1295"/>
                </a:cubicBezTo>
                <a:cubicBezTo>
                  <a:pt x="2051" y="1295"/>
                  <a:pt x="2056" y="1297"/>
                  <a:pt x="2059" y="1295"/>
                </a:cubicBezTo>
                <a:cubicBezTo>
                  <a:pt x="2066" y="1291"/>
                  <a:pt x="2072" y="1285"/>
                  <a:pt x="2078" y="1280"/>
                </a:cubicBezTo>
                <a:cubicBezTo>
                  <a:pt x="2082" y="1277"/>
                  <a:pt x="2082" y="1271"/>
                  <a:pt x="2080" y="1269"/>
                </a:cubicBezTo>
                <a:cubicBezTo>
                  <a:pt x="2077" y="1267"/>
                  <a:pt x="2075" y="1267"/>
                  <a:pt x="2072" y="1268"/>
                </a:cubicBezTo>
                <a:close/>
                <a:moveTo>
                  <a:pt x="2123" y="1276"/>
                </a:moveTo>
                <a:cubicBezTo>
                  <a:pt x="2123" y="1275"/>
                  <a:pt x="2119" y="1273"/>
                  <a:pt x="2117" y="1273"/>
                </a:cubicBezTo>
                <a:cubicBezTo>
                  <a:pt x="2113" y="1274"/>
                  <a:pt x="2109" y="1276"/>
                  <a:pt x="2109" y="1281"/>
                </a:cubicBezTo>
                <a:cubicBezTo>
                  <a:pt x="2109" y="1284"/>
                  <a:pt x="2111" y="1286"/>
                  <a:pt x="2113" y="1289"/>
                </a:cubicBezTo>
                <a:cubicBezTo>
                  <a:pt x="2116" y="1288"/>
                  <a:pt x="2120" y="1288"/>
                  <a:pt x="2121" y="1286"/>
                </a:cubicBezTo>
                <a:cubicBezTo>
                  <a:pt x="2122" y="1283"/>
                  <a:pt x="2123" y="1279"/>
                  <a:pt x="2123" y="1276"/>
                </a:cubicBezTo>
                <a:close/>
                <a:moveTo>
                  <a:pt x="2095" y="1246"/>
                </a:moveTo>
                <a:cubicBezTo>
                  <a:pt x="2094" y="1244"/>
                  <a:pt x="2091" y="1244"/>
                  <a:pt x="2089" y="1246"/>
                </a:cubicBezTo>
                <a:cubicBezTo>
                  <a:pt x="2088" y="1247"/>
                  <a:pt x="2088" y="1248"/>
                  <a:pt x="2087" y="1249"/>
                </a:cubicBezTo>
                <a:cubicBezTo>
                  <a:pt x="2092" y="1252"/>
                  <a:pt x="2092" y="1252"/>
                  <a:pt x="2092" y="1252"/>
                </a:cubicBezTo>
                <a:cubicBezTo>
                  <a:pt x="2095" y="1251"/>
                  <a:pt x="2097" y="1249"/>
                  <a:pt x="2095" y="1246"/>
                </a:cubicBezTo>
                <a:close/>
                <a:moveTo>
                  <a:pt x="1840" y="675"/>
                </a:moveTo>
                <a:cubicBezTo>
                  <a:pt x="1843" y="674"/>
                  <a:pt x="1846" y="673"/>
                  <a:pt x="1849" y="672"/>
                </a:cubicBezTo>
                <a:cubicBezTo>
                  <a:pt x="1840" y="664"/>
                  <a:pt x="1829" y="664"/>
                  <a:pt x="1817" y="666"/>
                </a:cubicBezTo>
                <a:cubicBezTo>
                  <a:pt x="1823" y="681"/>
                  <a:pt x="1824" y="681"/>
                  <a:pt x="1840" y="675"/>
                </a:cubicBezTo>
                <a:close/>
                <a:moveTo>
                  <a:pt x="1405" y="2489"/>
                </a:moveTo>
                <a:cubicBezTo>
                  <a:pt x="1402" y="2489"/>
                  <a:pt x="1399" y="2489"/>
                  <a:pt x="1397" y="2490"/>
                </a:cubicBezTo>
                <a:cubicBezTo>
                  <a:pt x="1394" y="2490"/>
                  <a:pt x="1391" y="2492"/>
                  <a:pt x="1389" y="2493"/>
                </a:cubicBezTo>
                <a:cubicBezTo>
                  <a:pt x="1389" y="2493"/>
                  <a:pt x="1389" y="2493"/>
                  <a:pt x="1389" y="2493"/>
                </a:cubicBezTo>
                <a:cubicBezTo>
                  <a:pt x="1406" y="2501"/>
                  <a:pt x="1406" y="2501"/>
                  <a:pt x="1406" y="2501"/>
                </a:cubicBezTo>
                <a:cubicBezTo>
                  <a:pt x="1407" y="2500"/>
                  <a:pt x="1408" y="2499"/>
                  <a:pt x="1409" y="2498"/>
                </a:cubicBezTo>
                <a:cubicBezTo>
                  <a:pt x="1411" y="2495"/>
                  <a:pt x="1411" y="2493"/>
                  <a:pt x="1409" y="2491"/>
                </a:cubicBezTo>
                <a:cubicBezTo>
                  <a:pt x="1408" y="2490"/>
                  <a:pt x="1406" y="2489"/>
                  <a:pt x="1405" y="2489"/>
                </a:cubicBezTo>
                <a:close/>
                <a:moveTo>
                  <a:pt x="2530" y="2531"/>
                </a:moveTo>
                <a:cubicBezTo>
                  <a:pt x="2530" y="2531"/>
                  <a:pt x="2530" y="2531"/>
                  <a:pt x="2530" y="2531"/>
                </a:cubicBezTo>
                <a:cubicBezTo>
                  <a:pt x="2531" y="2531"/>
                  <a:pt x="2531" y="2531"/>
                  <a:pt x="2531" y="2531"/>
                </a:cubicBezTo>
                <a:cubicBezTo>
                  <a:pt x="2530" y="2531"/>
                  <a:pt x="2530" y="2531"/>
                  <a:pt x="2530" y="2531"/>
                </a:cubicBezTo>
                <a:close/>
                <a:moveTo>
                  <a:pt x="2960" y="150"/>
                </a:moveTo>
                <a:cubicBezTo>
                  <a:pt x="2954" y="148"/>
                  <a:pt x="2951" y="145"/>
                  <a:pt x="2952" y="138"/>
                </a:cubicBezTo>
                <a:cubicBezTo>
                  <a:pt x="2953" y="128"/>
                  <a:pt x="2953" y="119"/>
                  <a:pt x="2953" y="109"/>
                </a:cubicBezTo>
                <a:cubicBezTo>
                  <a:pt x="2953" y="107"/>
                  <a:pt x="2951" y="104"/>
                  <a:pt x="2949" y="103"/>
                </a:cubicBezTo>
                <a:cubicBezTo>
                  <a:pt x="2940" y="99"/>
                  <a:pt x="2931" y="96"/>
                  <a:pt x="2922" y="94"/>
                </a:cubicBezTo>
                <a:cubicBezTo>
                  <a:pt x="2913" y="92"/>
                  <a:pt x="2906" y="93"/>
                  <a:pt x="2898" y="97"/>
                </a:cubicBezTo>
                <a:cubicBezTo>
                  <a:pt x="2896" y="99"/>
                  <a:pt x="2893" y="99"/>
                  <a:pt x="2890" y="100"/>
                </a:cubicBezTo>
                <a:cubicBezTo>
                  <a:pt x="2889" y="101"/>
                  <a:pt x="2888" y="101"/>
                  <a:pt x="2888" y="102"/>
                </a:cubicBezTo>
                <a:cubicBezTo>
                  <a:pt x="2887" y="102"/>
                  <a:pt x="2886" y="102"/>
                  <a:pt x="2885" y="102"/>
                </a:cubicBezTo>
                <a:cubicBezTo>
                  <a:pt x="2884" y="103"/>
                  <a:pt x="2883" y="105"/>
                  <a:pt x="2882" y="106"/>
                </a:cubicBezTo>
                <a:cubicBezTo>
                  <a:pt x="2882" y="106"/>
                  <a:pt x="2880" y="105"/>
                  <a:pt x="2879" y="105"/>
                </a:cubicBezTo>
                <a:cubicBezTo>
                  <a:pt x="2881" y="102"/>
                  <a:pt x="2883" y="102"/>
                  <a:pt x="2885" y="102"/>
                </a:cubicBezTo>
                <a:cubicBezTo>
                  <a:pt x="2886" y="101"/>
                  <a:pt x="2886" y="101"/>
                  <a:pt x="2887" y="101"/>
                </a:cubicBezTo>
                <a:cubicBezTo>
                  <a:pt x="2888" y="100"/>
                  <a:pt x="2889" y="100"/>
                  <a:pt x="2890" y="100"/>
                </a:cubicBezTo>
                <a:cubicBezTo>
                  <a:pt x="2894" y="96"/>
                  <a:pt x="2898" y="91"/>
                  <a:pt x="2902" y="87"/>
                </a:cubicBezTo>
                <a:cubicBezTo>
                  <a:pt x="2908" y="81"/>
                  <a:pt x="2909" y="79"/>
                  <a:pt x="2902" y="74"/>
                </a:cubicBezTo>
                <a:cubicBezTo>
                  <a:pt x="2899" y="72"/>
                  <a:pt x="2897" y="71"/>
                  <a:pt x="2895" y="69"/>
                </a:cubicBezTo>
                <a:cubicBezTo>
                  <a:pt x="2894" y="68"/>
                  <a:pt x="2893" y="67"/>
                  <a:pt x="2891" y="67"/>
                </a:cubicBezTo>
                <a:cubicBezTo>
                  <a:pt x="2880" y="66"/>
                  <a:pt x="2872" y="58"/>
                  <a:pt x="2861" y="56"/>
                </a:cubicBezTo>
                <a:cubicBezTo>
                  <a:pt x="2853" y="54"/>
                  <a:pt x="2849" y="50"/>
                  <a:pt x="2847" y="43"/>
                </a:cubicBezTo>
                <a:cubicBezTo>
                  <a:pt x="2845" y="37"/>
                  <a:pt x="2840" y="34"/>
                  <a:pt x="2835" y="33"/>
                </a:cubicBezTo>
                <a:cubicBezTo>
                  <a:pt x="2824" y="31"/>
                  <a:pt x="2813" y="30"/>
                  <a:pt x="2803" y="26"/>
                </a:cubicBezTo>
                <a:cubicBezTo>
                  <a:pt x="2791" y="22"/>
                  <a:pt x="2782" y="23"/>
                  <a:pt x="2772" y="30"/>
                </a:cubicBezTo>
                <a:cubicBezTo>
                  <a:pt x="2765" y="34"/>
                  <a:pt x="2760" y="30"/>
                  <a:pt x="2760" y="20"/>
                </a:cubicBezTo>
                <a:cubicBezTo>
                  <a:pt x="2760" y="17"/>
                  <a:pt x="2761" y="14"/>
                  <a:pt x="2758" y="13"/>
                </a:cubicBezTo>
                <a:cubicBezTo>
                  <a:pt x="2744" y="9"/>
                  <a:pt x="2729" y="5"/>
                  <a:pt x="2714" y="2"/>
                </a:cubicBezTo>
                <a:cubicBezTo>
                  <a:pt x="2709" y="1"/>
                  <a:pt x="2703" y="2"/>
                  <a:pt x="2698" y="3"/>
                </a:cubicBezTo>
                <a:cubicBezTo>
                  <a:pt x="2693" y="3"/>
                  <a:pt x="2688" y="8"/>
                  <a:pt x="2687" y="13"/>
                </a:cubicBezTo>
                <a:cubicBezTo>
                  <a:pt x="2686" y="23"/>
                  <a:pt x="2685" y="32"/>
                  <a:pt x="2684" y="42"/>
                </a:cubicBezTo>
                <a:cubicBezTo>
                  <a:pt x="2684" y="43"/>
                  <a:pt x="2682" y="44"/>
                  <a:pt x="2681" y="44"/>
                </a:cubicBezTo>
                <a:cubicBezTo>
                  <a:pt x="2678" y="45"/>
                  <a:pt x="2676" y="44"/>
                  <a:pt x="2675" y="41"/>
                </a:cubicBezTo>
                <a:cubicBezTo>
                  <a:pt x="2674" y="37"/>
                  <a:pt x="2675" y="33"/>
                  <a:pt x="2674" y="29"/>
                </a:cubicBezTo>
                <a:cubicBezTo>
                  <a:pt x="2674" y="27"/>
                  <a:pt x="2674" y="25"/>
                  <a:pt x="2674" y="25"/>
                </a:cubicBezTo>
                <a:cubicBezTo>
                  <a:pt x="2672" y="23"/>
                  <a:pt x="2669" y="20"/>
                  <a:pt x="2667" y="20"/>
                </a:cubicBezTo>
                <a:cubicBezTo>
                  <a:pt x="2656" y="22"/>
                  <a:pt x="2651" y="14"/>
                  <a:pt x="2644" y="6"/>
                </a:cubicBezTo>
                <a:cubicBezTo>
                  <a:pt x="2639" y="1"/>
                  <a:pt x="2632" y="0"/>
                  <a:pt x="2625" y="3"/>
                </a:cubicBezTo>
                <a:cubicBezTo>
                  <a:pt x="2618" y="6"/>
                  <a:pt x="2614" y="12"/>
                  <a:pt x="2614" y="19"/>
                </a:cubicBezTo>
                <a:cubicBezTo>
                  <a:pt x="2614" y="25"/>
                  <a:pt x="2616" y="30"/>
                  <a:pt x="2617" y="35"/>
                </a:cubicBezTo>
                <a:cubicBezTo>
                  <a:pt x="2617" y="36"/>
                  <a:pt x="2615" y="38"/>
                  <a:pt x="2614" y="38"/>
                </a:cubicBezTo>
                <a:cubicBezTo>
                  <a:pt x="2613" y="39"/>
                  <a:pt x="2611" y="38"/>
                  <a:pt x="2610" y="38"/>
                </a:cubicBezTo>
                <a:cubicBezTo>
                  <a:pt x="2606" y="31"/>
                  <a:pt x="2603" y="23"/>
                  <a:pt x="2599" y="16"/>
                </a:cubicBezTo>
                <a:cubicBezTo>
                  <a:pt x="2594" y="8"/>
                  <a:pt x="2584" y="10"/>
                  <a:pt x="2580" y="18"/>
                </a:cubicBezTo>
                <a:cubicBezTo>
                  <a:pt x="2575" y="27"/>
                  <a:pt x="2575" y="27"/>
                  <a:pt x="2569" y="25"/>
                </a:cubicBezTo>
                <a:cubicBezTo>
                  <a:pt x="2568" y="24"/>
                  <a:pt x="2566" y="24"/>
                  <a:pt x="2565" y="23"/>
                </a:cubicBezTo>
                <a:cubicBezTo>
                  <a:pt x="2557" y="21"/>
                  <a:pt x="2550" y="26"/>
                  <a:pt x="2552" y="33"/>
                </a:cubicBezTo>
                <a:cubicBezTo>
                  <a:pt x="2554" y="43"/>
                  <a:pt x="2551" y="49"/>
                  <a:pt x="2542" y="55"/>
                </a:cubicBezTo>
                <a:cubicBezTo>
                  <a:pt x="2538" y="58"/>
                  <a:pt x="2538" y="65"/>
                  <a:pt x="2535" y="70"/>
                </a:cubicBezTo>
                <a:cubicBezTo>
                  <a:pt x="2531" y="75"/>
                  <a:pt x="2520" y="74"/>
                  <a:pt x="2517" y="69"/>
                </a:cubicBezTo>
                <a:cubicBezTo>
                  <a:pt x="2512" y="58"/>
                  <a:pt x="2507" y="46"/>
                  <a:pt x="2501" y="36"/>
                </a:cubicBezTo>
                <a:cubicBezTo>
                  <a:pt x="2499" y="32"/>
                  <a:pt x="2491" y="31"/>
                  <a:pt x="2486" y="29"/>
                </a:cubicBezTo>
                <a:cubicBezTo>
                  <a:pt x="2482" y="28"/>
                  <a:pt x="2476" y="33"/>
                  <a:pt x="2475" y="39"/>
                </a:cubicBezTo>
                <a:cubicBezTo>
                  <a:pt x="2474" y="47"/>
                  <a:pt x="2471" y="52"/>
                  <a:pt x="2463" y="53"/>
                </a:cubicBezTo>
                <a:cubicBezTo>
                  <a:pt x="2460" y="53"/>
                  <a:pt x="2457" y="54"/>
                  <a:pt x="2455" y="55"/>
                </a:cubicBezTo>
                <a:cubicBezTo>
                  <a:pt x="2453" y="57"/>
                  <a:pt x="2451" y="60"/>
                  <a:pt x="2451" y="62"/>
                </a:cubicBezTo>
                <a:cubicBezTo>
                  <a:pt x="2455" y="72"/>
                  <a:pt x="2459" y="82"/>
                  <a:pt x="2463" y="91"/>
                </a:cubicBezTo>
                <a:cubicBezTo>
                  <a:pt x="2463" y="91"/>
                  <a:pt x="2464" y="91"/>
                  <a:pt x="2464" y="91"/>
                </a:cubicBezTo>
                <a:cubicBezTo>
                  <a:pt x="2465" y="95"/>
                  <a:pt x="2465" y="95"/>
                  <a:pt x="2465" y="95"/>
                </a:cubicBezTo>
                <a:cubicBezTo>
                  <a:pt x="2463" y="92"/>
                  <a:pt x="2463" y="92"/>
                  <a:pt x="2463" y="92"/>
                </a:cubicBezTo>
                <a:cubicBezTo>
                  <a:pt x="2463" y="92"/>
                  <a:pt x="2463" y="92"/>
                  <a:pt x="2463" y="91"/>
                </a:cubicBezTo>
                <a:cubicBezTo>
                  <a:pt x="2456" y="92"/>
                  <a:pt x="2451" y="90"/>
                  <a:pt x="2446" y="84"/>
                </a:cubicBezTo>
                <a:cubicBezTo>
                  <a:pt x="2443" y="80"/>
                  <a:pt x="2438" y="77"/>
                  <a:pt x="2432" y="79"/>
                </a:cubicBezTo>
                <a:cubicBezTo>
                  <a:pt x="2427" y="80"/>
                  <a:pt x="2424" y="79"/>
                  <a:pt x="2421" y="76"/>
                </a:cubicBezTo>
                <a:cubicBezTo>
                  <a:pt x="2418" y="73"/>
                  <a:pt x="2416" y="69"/>
                  <a:pt x="2414" y="66"/>
                </a:cubicBezTo>
                <a:cubicBezTo>
                  <a:pt x="2410" y="61"/>
                  <a:pt x="2404" y="60"/>
                  <a:pt x="2400" y="64"/>
                </a:cubicBezTo>
                <a:cubicBezTo>
                  <a:pt x="2396" y="68"/>
                  <a:pt x="2392" y="72"/>
                  <a:pt x="2388" y="76"/>
                </a:cubicBezTo>
                <a:cubicBezTo>
                  <a:pt x="2386" y="78"/>
                  <a:pt x="2383" y="78"/>
                  <a:pt x="2381" y="75"/>
                </a:cubicBezTo>
                <a:cubicBezTo>
                  <a:pt x="2376" y="70"/>
                  <a:pt x="2369" y="68"/>
                  <a:pt x="2362" y="70"/>
                </a:cubicBezTo>
                <a:cubicBezTo>
                  <a:pt x="2347" y="73"/>
                  <a:pt x="2333" y="78"/>
                  <a:pt x="2320" y="86"/>
                </a:cubicBezTo>
                <a:cubicBezTo>
                  <a:pt x="2317" y="88"/>
                  <a:pt x="2314" y="91"/>
                  <a:pt x="2311" y="94"/>
                </a:cubicBezTo>
                <a:cubicBezTo>
                  <a:pt x="2306" y="100"/>
                  <a:pt x="2307" y="111"/>
                  <a:pt x="2315" y="115"/>
                </a:cubicBezTo>
                <a:cubicBezTo>
                  <a:pt x="2316" y="117"/>
                  <a:pt x="2319" y="117"/>
                  <a:pt x="2321" y="118"/>
                </a:cubicBezTo>
                <a:cubicBezTo>
                  <a:pt x="2321" y="117"/>
                  <a:pt x="2321" y="117"/>
                  <a:pt x="2321" y="117"/>
                </a:cubicBezTo>
                <a:cubicBezTo>
                  <a:pt x="2322" y="117"/>
                  <a:pt x="2323" y="116"/>
                  <a:pt x="2324" y="116"/>
                </a:cubicBezTo>
                <a:cubicBezTo>
                  <a:pt x="2325" y="114"/>
                  <a:pt x="2327" y="111"/>
                  <a:pt x="2329" y="109"/>
                </a:cubicBezTo>
                <a:cubicBezTo>
                  <a:pt x="2330" y="109"/>
                  <a:pt x="2332" y="108"/>
                  <a:pt x="2333" y="109"/>
                </a:cubicBezTo>
                <a:cubicBezTo>
                  <a:pt x="2335" y="111"/>
                  <a:pt x="2335" y="113"/>
                  <a:pt x="2332" y="114"/>
                </a:cubicBezTo>
                <a:cubicBezTo>
                  <a:pt x="2330" y="115"/>
                  <a:pt x="2327" y="116"/>
                  <a:pt x="2324" y="116"/>
                </a:cubicBezTo>
                <a:cubicBezTo>
                  <a:pt x="2323" y="117"/>
                  <a:pt x="2323" y="117"/>
                  <a:pt x="2322" y="118"/>
                </a:cubicBezTo>
                <a:cubicBezTo>
                  <a:pt x="2322" y="118"/>
                  <a:pt x="2322" y="118"/>
                  <a:pt x="2321" y="118"/>
                </a:cubicBezTo>
                <a:cubicBezTo>
                  <a:pt x="2322" y="123"/>
                  <a:pt x="2323" y="128"/>
                  <a:pt x="2324" y="132"/>
                </a:cubicBezTo>
                <a:cubicBezTo>
                  <a:pt x="2328" y="142"/>
                  <a:pt x="2328" y="142"/>
                  <a:pt x="2325" y="146"/>
                </a:cubicBezTo>
                <a:cubicBezTo>
                  <a:pt x="2322" y="148"/>
                  <a:pt x="2319" y="151"/>
                  <a:pt x="2316" y="154"/>
                </a:cubicBezTo>
                <a:cubicBezTo>
                  <a:pt x="2310" y="162"/>
                  <a:pt x="2313" y="171"/>
                  <a:pt x="2323" y="177"/>
                </a:cubicBezTo>
                <a:cubicBezTo>
                  <a:pt x="2325" y="178"/>
                  <a:pt x="2327" y="179"/>
                  <a:pt x="2329" y="180"/>
                </a:cubicBezTo>
                <a:cubicBezTo>
                  <a:pt x="2327" y="181"/>
                  <a:pt x="2326" y="181"/>
                  <a:pt x="2325" y="182"/>
                </a:cubicBezTo>
                <a:cubicBezTo>
                  <a:pt x="2322" y="182"/>
                  <a:pt x="2319" y="182"/>
                  <a:pt x="2317" y="183"/>
                </a:cubicBezTo>
                <a:cubicBezTo>
                  <a:pt x="2309" y="185"/>
                  <a:pt x="2306" y="190"/>
                  <a:pt x="2307" y="198"/>
                </a:cubicBezTo>
                <a:cubicBezTo>
                  <a:pt x="2309" y="209"/>
                  <a:pt x="2314" y="218"/>
                  <a:pt x="2322" y="226"/>
                </a:cubicBezTo>
                <a:cubicBezTo>
                  <a:pt x="2329" y="233"/>
                  <a:pt x="2337" y="235"/>
                  <a:pt x="2347" y="234"/>
                </a:cubicBezTo>
                <a:cubicBezTo>
                  <a:pt x="2347" y="234"/>
                  <a:pt x="2347" y="234"/>
                  <a:pt x="2346" y="233"/>
                </a:cubicBezTo>
                <a:cubicBezTo>
                  <a:pt x="2348" y="233"/>
                  <a:pt x="2348" y="232"/>
                  <a:pt x="2349" y="232"/>
                </a:cubicBezTo>
                <a:cubicBezTo>
                  <a:pt x="2349" y="233"/>
                  <a:pt x="2348" y="233"/>
                  <a:pt x="2347" y="234"/>
                </a:cubicBezTo>
                <a:cubicBezTo>
                  <a:pt x="2347" y="234"/>
                  <a:pt x="2347" y="234"/>
                  <a:pt x="2347" y="234"/>
                </a:cubicBezTo>
                <a:cubicBezTo>
                  <a:pt x="2349" y="239"/>
                  <a:pt x="2350" y="244"/>
                  <a:pt x="2353" y="248"/>
                </a:cubicBezTo>
                <a:cubicBezTo>
                  <a:pt x="2363" y="259"/>
                  <a:pt x="2377" y="265"/>
                  <a:pt x="2392" y="267"/>
                </a:cubicBezTo>
                <a:cubicBezTo>
                  <a:pt x="2403" y="269"/>
                  <a:pt x="2412" y="264"/>
                  <a:pt x="2421" y="260"/>
                </a:cubicBezTo>
                <a:cubicBezTo>
                  <a:pt x="2421" y="259"/>
                  <a:pt x="2421" y="259"/>
                  <a:pt x="2421" y="258"/>
                </a:cubicBezTo>
                <a:cubicBezTo>
                  <a:pt x="2422" y="258"/>
                  <a:pt x="2424" y="257"/>
                  <a:pt x="2422" y="259"/>
                </a:cubicBezTo>
                <a:cubicBezTo>
                  <a:pt x="2422" y="259"/>
                  <a:pt x="2422" y="259"/>
                  <a:pt x="2421" y="260"/>
                </a:cubicBezTo>
                <a:cubicBezTo>
                  <a:pt x="2423" y="264"/>
                  <a:pt x="2422" y="270"/>
                  <a:pt x="2426" y="273"/>
                </a:cubicBezTo>
                <a:cubicBezTo>
                  <a:pt x="2441" y="284"/>
                  <a:pt x="2459" y="288"/>
                  <a:pt x="2476" y="284"/>
                </a:cubicBezTo>
                <a:cubicBezTo>
                  <a:pt x="2494" y="280"/>
                  <a:pt x="2514" y="277"/>
                  <a:pt x="2525" y="259"/>
                </a:cubicBezTo>
                <a:cubicBezTo>
                  <a:pt x="2528" y="254"/>
                  <a:pt x="2532" y="253"/>
                  <a:pt x="2537" y="252"/>
                </a:cubicBezTo>
                <a:cubicBezTo>
                  <a:pt x="2537" y="251"/>
                  <a:pt x="2537" y="251"/>
                  <a:pt x="2537" y="250"/>
                </a:cubicBezTo>
                <a:cubicBezTo>
                  <a:pt x="2538" y="251"/>
                  <a:pt x="2538" y="251"/>
                  <a:pt x="2538" y="251"/>
                </a:cubicBezTo>
                <a:cubicBezTo>
                  <a:pt x="2538" y="251"/>
                  <a:pt x="2537" y="252"/>
                  <a:pt x="2537" y="252"/>
                </a:cubicBezTo>
                <a:cubicBezTo>
                  <a:pt x="2536" y="254"/>
                  <a:pt x="2535" y="256"/>
                  <a:pt x="2534" y="257"/>
                </a:cubicBezTo>
                <a:cubicBezTo>
                  <a:pt x="2534" y="259"/>
                  <a:pt x="2533" y="260"/>
                  <a:pt x="2532" y="261"/>
                </a:cubicBezTo>
                <a:cubicBezTo>
                  <a:pt x="2531" y="266"/>
                  <a:pt x="2533" y="272"/>
                  <a:pt x="2538" y="274"/>
                </a:cubicBezTo>
                <a:cubicBezTo>
                  <a:pt x="2545" y="277"/>
                  <a:pt x="2555" y="275"/>
                  <a:pt x="2561" y="282"/>
                </a:cubicBezTo>
                <a:cubicBezTo>
                  <a:pt x="2562" y="282"/>
                  <a:pt x="2563" y="282"/>
                  <a:pt x="2563" y="282"/>
                </a:cubicBezTo>
                <a:cubicBezTo>
                  <a:pt x="2564" y="284"/>
                  <a:pt x="2564" y="284"/>
                  <a:pt x="2564" y="284"/>
                </a:cubicBezTo>
                <a:cubicBezTo>
                  <a:pt x="2563" y="283"/>
                  <a:pt x="2563" y="283"/>
                  <a:pt x="2563" y="283"/>
                </a:cubicBezTo>
                <a:cubicBezTo>
                  <a:pt x="2562" y="283"/>
                  <a:pt x="2562" y="282"/>
                  <a:pt x="2561" y="282"/>
                </a:cubicBezTo>
                <a:cubicBezTo>
                  <a:pt x="2533" y="280"/>
                  <a:pt x="2505" y="280"/>
                  <a:pt x="2479" y="294"/>
                </a:cubicBezTo>
                <a:cubicBezTo>
                  <a:pt x="2467" y="300"/>
                  <a:pt x="2455" y="299"/>
                  <a:pt x="2442" y="295"/>
                </a:cubicBezTo>
                <a:cubicBezTo>
                  <a:pt x="2435" y="293"/>
                  <a:pt x="2426" y="292"/>
                  <a:pt x="2418" y="291"/>
                </a:cubicBezTo>
                <a:cubicBezTo>
                  <a:pt x="2414" y="290"/>
                  <a:pt x="2406" y="296"/>
                  <a:pt x="2406" y="300"/>
                </a:cubicBezTo>
                <a:cubicBezTo>
                  <a:pt x="2405" y="311"/>
                  <a:pt x="2404" y="322"/>
                  <a:pt x="2404" y="333"/>
                </a:cubicBezTo>
                <a:cubicBezTo>
                  <a:pt x="2403" y="337"/>
                  <a:pt x="2402" y="339"/>
                  <a:pt x="2400" y="337"/>
                </a:cubicBezTo>
                <a:cubicBezTo>
                  <a:pt x="2399" y="337"/>
                  <a:pt x="2398" y="335"/>
                  <a:pt x="2398" y="334"/>
                </a:cubicBezTo>
                <a:cubicBezTo>
                  <a:pt x="2394" y="306"/>
                  <a:pt x="2378" y="287"/>
                  <a:pt x="2353" y="274"/>
                </a:cubicBezTo>
                <a:cubicBezTo>
                  <a:pt x="2352" y="273"/>
                  <a:pt x="2351" y="273"/>
                  <a:pt x="2350" y="272"/>
                </a:cubicBezTo>
                <a:cubicBezTo>
                  <a:pt x="2344" y="268"/>
                  <a:pt x="2336" y="269"/>
                  <a:pt x="2331" y="274"/>
                </a:cubicBezTo>
                <a:cubicBezTo>
                  <a:pt x="2323" y="283"/>
                  <a:pt x="2315" y="291"/>
                  <a:pt x="2306" y="299"/>
                </a:cubicBezTo>
                <a:cubicBezTo>
                  <a:pt x="2309" y="304"/>
                  <a:pt x="2312" y="310"/>
                  <a:pt x="2309" y="315"/>
                </a:cubicBezTo>
                <a:cubicBezTo>
                  <a:pt x="2304" y="322"/>
                  <a:pt x="2303" y="330"/>
                  <a:pt x="2307" y="338"/>
                </a:cubicBezTo>
                <a:cubicBezTo>
                  <a:pt x="2311" y="348"/>
                  <a:pt x="2312" y="359"/>
                  <a:pt x="2309" y="370"/>
                </a:cubicBezTo>
                <a:cubicBezTo>
                  <a:pt x="2306" y="379"/>
                  <a:pt x="2305" y="389"/>
                  <a:pt x="2302" y="398"/>
                </a:cubicBezTo>
                <a:cubicBezTo>
                  <a:pt x="2302" y="400"/>
                  <a:pt x="2299" y="403"/>
                  <a:pt x="2297" y="403"/>
                </a:cubicBezTo>
                <a:cubicBezTo>
                  <a:pt x="2287" y="407"/>
                  <a:pt x="2289" y="416"/>
                  <a:pt x="2289" y="423"/>
                </a:cubicBezTo>
                <a:cubicBezTo>
                  <a:pt x="2289" y="423"/>
                  <a:pt x="2289" y="423"/>
                  <a:pt x="2289" y="423"/>
                </a:cubicBezTo>
                <a:cubicBezTo>
                  <a:pt x="2293" y="426"/>
                  <a:pt x="2296" y="430"/>
                  <a:pt x="2299" y="433"/>
                </a:cubicBezTo>
                <a:cubicBezTo>
                  <a:pt x="2300" y="434"/>
                  <a:pt x="2301" y="435"/>
                  <a:pt x="2302" y="435"/>
                </a:cubicBezTo>
                <a:cubicBezTo>
                  <a:pt x="2305" y="437"/>
                  <a:pt x="2309" y="438"/>
                  <a:pt x="2312" y="440"/>
                </a:cubicBezTo>
                <a:cubicBezTo>
                  <a:pt x="2313" y="440"/>
                  <a:pt x="2315" y="440"/>
                  <a:pt x="2316" y="440"/>
                </a:cubicBezTo>
                <a:cubicBezTo>
                  <a:pt x="2316" y="440"/>
                  <a:pt x="2316" y="441"/>
                  <a:pt x="2316" y="441"/>
                </a:cubicBezTo>
                <a:cubicBezTo>
                  <a:pt x="2318" y="442"/>
                  <a:pt x="2320" y="443"/>
                  <a:pt x="2322" y="444"/>
                </a:cubicBezTo>
                <a:cubicBezTo>
                  <a:pt x="2323" y="444"/>
                  <a:pt x="2324" y="446"/>
                  <a:pt x="2324" y="447"/>
                </a:cubicBezTo>
                <a:cubicBezTo>
                  <a:pt x="2324" y="448"/>
                  <a:pt x="2323" y="449"/>
                  <a:pt x="2322" y="450"/>
                </a:cubicBezTo>
                <a:cubicBezTo>
                  <a:pt x="2319" y="451"/>
                  <a:pt x="2317" y="451"/>
                  <a:pt x="2316" y="447"/>
                </a:cubicBezTo>
                <a:cubicBezTo>
                  <a:pt x="2316" y="445"/>
                  <a:pt x="2316" y="443"/>
                  <a:pt x="2316" y="441"/>
                </a:cubicBezTo>
                <a:cubicBezTo>
                  <a:pt x="2316" y="441"/>
                  <a:pt x="2315" y="441"/>
                  <a:pt x="2315" y="441"/>
                </a:cubicBezTo>
                <a:cubicBezTo>
                  <a:pt x="2314" y="440"/>
                  <a:pt x="2313" y="440"/>
                  <a:pt x="2312" y="440"/>
                </a:cubicBezTo>
                <a:cubicBezTo>
                  <a:pt x="2308" y="439"/>
                  <a:pt x="2305" y="438"/>
                  <a:pt x="2302" y="435"/>
                </a:cubicBezTo>
                <a:cubicBezTo>
                  <a:pt x="2301" y="435"/>
                  <a:pt x="2299" y="434"/>
                  <a:pt x="2298" y="434"/>
                </a:cubicBezTo>
                <a:cubicBezTo>
                  <a:pt x="2295" y="430"/>
                  <a:pt x="2292" y="427"/>
                  <a:pt x="2289" y="424"/>
                </a:cubicBezTo>
                <a:cubicBezTo>
                  <a:pt x="2289" y="424"/>
                  <a:pt x="2289" y="424"/>
                  <a:pt x="2289" y="423"/>
                </a:cubicBezTo>
                <a:cubicBezTo>
                  <a:pt x="2281" y="424"/>
                  <a:pt x="2272" y="424"/>
                  <a:pt x="2264" y="425"/>
                </a:cubicBezTo>
                <a:cubicBezTo>
                  <a:pt x="2260" y="428"/>
                  <a:pt x="2256" y="430"/>
                  <a:pt x="2251" y="430"/>
                </a:cubicBezTo>
                <a:cubicBezTo>
                  <a:pt x="2242" y="431"/>
                  <a:pt x="2232" y="432"/>
                  <a:pt x="2223" y="433"/>
                </a:cubicBezTo>
                <a:cubicBezTo>
                  <a:pt x="2219" y="448"/>
                  <a:pt x="2210" y="459"/>
                  <a:pt x="2198" y="467"/>
                </a:cubicBezTo>
                <a:cubicBezTo>
                  <a:pt x="2189" y="473"/>
                  <a:pt x="2187" y="482"/>
                  <a:pt x="2185" y="492"/>
                </a:cubicBezTo>
                <a:cubicBezTo>
                  <a:pt x="2184" y="497"/>
                  <a:pt x="2188" y="503"/>
                  <a:pt x="2193" y="504"/>
                </a:cubicBezTo>
                <a:cubicBezTo>
                  <a:pt x="2196" y="505"/>
                  <a:pt x="2199" y="505"/>
                  <a:pt x="2201" y="505"/>
                </a:cubicBezTo>
                <a:cubicBezTo>
                  <a:pt x="2214" y="507"/>
                  <a:pt x="2218" y="511"/>
                  <a:pt x="2218" y="523"/>
                </a:cubicBezTo>
                <a:cubicBezTo>
                  <a:pt x="2218" y="528"/>
                  <a:pt x="2219" y="534"/>
                  <a:pt x="2218" y="539"/>
                </a:cubicBezTo>
                <a:cubicBezTo>
                  <a:pt x="2217" y="545"/>
                  <a:pt x="2216" y="552"/>
                  <a:pt x="2210" y="557"/>
                </a:cubicBezTo>
                <a:cubicBezTo>
                  <a:pt x="2209" y="558"/>
                  <a:pt x="2208" y="558"/>
                  <a:pt x="2206" y="558"/>
                </a:cubicBezTo>
                <a:cubicBezTo>
                  <a:pt x="2205" y="558"/>
                  <a:pt x="2203" y="557"/>
                  <a:pt x="2203" y="557"/>
                </a:cubicBezTo>
                <a:cubicBezTo>
                  <a:pt x="2201" y="547"/>
                  <a:pt x="2200" y="538"/>
                  <a:pt x="2197" y="529"/>
                </a:cubicBezTo>
                <a:cubicBezTo>
                  <a:pt x="2196" y="524"/>
                  <a:pt x="2191" y="520"/>
                  <a:pt x="2187" y="517"/>
                </a:cubicBezTo>
                <a:cubicBezTo>
                  <a:pt x="2178" y="512"/>
                  <a:pt x="2168" y="513"/>
                  <a:pt x="2159" y="517"/>
                </a:cubicBezTo>
                <a:cubicBezTo>
                  <a:pt x="2157" y="518"/>
                  <a:pt x="2154" y="520"/>
                  <a:pt x="2153" y="522"/>
                </a:cubicBezTo>
                <a:cubicBezTo>
                  <a:pt x="2152" y="526"/>
                  <a:pt x="2150" y="530"/>
                  <a:pt x="2150" y="534"/>
                </a:cubicBezTo>
                <a:cubicBezTo>
                  <a:pt x="2149" y="550"/>
                  <a:pt x="2154" y="566"/>
                  <a:pt x="2156" y="581"/>
                </a:cubicBezTo>
                <a:cubicBezTo>
                  <a:pt x="2156" y="581"/>
                  <a:pt x="2157" y="581"/>
                  <a:pt x="2157" y="581"/>
                </a:cubicBezTo>
                <a:cubicBezTo>
                  <a:pt x="2156" y="582"/>
                  <a:pt x="2156" y="582"/>
                  <a:pt x="2156" y="582"/>
                </a:cubicBezTo>
                <a:cubicBezTo>
                  <a:pt x="2156" y="582"/>
                  <a:pt x="2156" y="582"/>
                  <a:pt x="2156" y="581"/>
                </a:cubicBezTo>
                <a:cubicBezTo>
                  <a:pt x="2152" y="582"/>
                  <a:pt x="2148" y="583"/>
                  <a:pt x="2145" y="582"/>
                </a:cubicBezTo>
                <a:cubicBezTo>
                  <a:pt x="2120" y="577"/>
                  <a:pt x="2099" y="585"/>
                  <a:pt x="2078" y="597"/>
                </a:cubicBezTo>
                <a:cubicBezTo>
                  <a:pt x="2077" y="598"/>
                  <a:pt x="2076" y="598"/>
                  <a:pt x="2074" y="599"/>
                </a:cubicBezTo>
                <a:cubicBezTo>
                  <a:pt x="2071" y="601"/>
                  <a:pt x="2068" y="604"/>
                  <a:pt x="2065" y="607"/>
                </a:cubicBezTo>
                <a:cubicBezTo>
                  <a:pt x="2060" y="611"/>
                  <a:pt x="2058" y="606"/>
                  <a:pt x="2055" y="604"/>
                </a:cubicBezTo>
                <a:cubicBezTo>
                  <a:pt x="2049" y="599"/>
                  <a:pt x="2044" y="599"/>
                  <a:pt x="2041" y="603"/>
                </a:cubicBezTo>
                <a:cubicBezTo>
                  <a:pt x="2037" y="612"/>
                  <a:pt x="2038" y="625"/>
                  <a:pt x="2044" y="630"/>
                </a:cubicBezTo>
                <a:cubicBezTo>
                  <a:pt x="2056" y="640"/>
                  <a:pt x="2069" y="650"/>
                  <a:pt x="2085" y="656"/>
                </a:cubicBezTo>
                <a:cubicBezTo>
                  <a:pt x="2102" y="662"/>
                  <a:pt x="2117" y="671"/>
                  <a:pt x="2133" y="679"/>
                </a:cubicBezTo>
                <a:cubicBezTo>
                  <a:pt x="2136" y="681"/>
                  <a:pt x="2140" y="684"/>
                  <a:pt x="2144" y="685"/>
                </a:cubicBezTo>
                <a:cubicBezTo>
                  <a:pt x="2150" y="688"/>
                  <a:pt x="2157" y="687"/>
                  <a:pt x="2162" y="679"/>
                </a:cubicBezTo>
                <a:cubicBezTo>
                  <a:pt x="2163" y="677"/>
                  <a:pt x="2164" y="675"/>
                  <a:pt x="2166" y="673"/>
                </a:cubicBezTo>
                <a:cubicBezTo>
                  <a:pt x="2166" y="673"/>
                  <a:pt x="2166" y="674"/>
                  <a:pt x="2166" y="674"/>
                </a:cubicBezTo>
                <a:cubicBezTo>
                  <a:pt x="2164" y="672"/>
                  <a:pt x="2164" y="672"/>
                  <a:pt x="2164" y="672"/>
                </a:cubicBezTo>
                <a:cubicBezTo>
                  <a:pt x="2166" y="673"/>
                  <a:pt x="2166" y="673"/>
                  <a:pt x="2166" y="673"/>
                </a:cubicBezTo>
                <a:cubicBezTo>
                  <a:pt x="2166" y="673"/>
                  <a:pt x="2166" y="673"/>
                  <a:pt x="2166" y="673"/>
                </a:cubicBezTo>
                <a:cubicBezTo>
                  <a:pt x="2172" y="672"/>
                  <a:pt x="2179" y="670"/>
                  <a:pt x="2185" y="675"/>
                </a:cubicBezTo>
                <a:cubicBezTo>
                  <a:pt x="2199" y="685"/>
                  <a:pt x="2213" y="690"/>
                  <a:pt x="2231" y="687"/>
                </a:cubicBezTo>
                <a:cubicBezTo>
                  <a:pt x="2233" y="687"/>
                  <a:pt x="2236" y="688"/>
                  <a:pt x="2239" y="689"/>
                </a:cubicBezTo>
                <a:cubicBezTo>
                  <a:pt x="2246" y="690"/>
                  <a:pt x="2249" y="694"/>
                  <a:pt x="2250" y="703"/>
                </a:cubicBezTo>
                <a:cubicBezTo>
                  <a:pt x="2250" y="704"/>
                  <a:pt x="2249" y="706"/>
                  <a:pt x="2249" y="707"/>
                </a:cubicBezTo>
                <a:cubicBezTo>
                  <a:pt x="2250" y="713"/>
                  <a:pt x="2255" y="718"/>
                  <a:pt x="2260" y="716"/>
                </a:cubicBezTo>
                <a:cubicBezTo>
                  <a:pt x="2269" y="714"/>
                  <a:pt x="2278" y="712"/>
                  <a:pt x="2288" y="709"/>
                </a:cubicBezTo>
                <a:cubicBezTo>
                  <a:pt x="2294" y="707"/>
                  <a:pt x="2300" y="702"/>
                  <a:pt x="2307" y="703"/>
                </a:cubicBezTo>
                <a:cubicBezTo>
                  <a:pt x="2323" y="705"/>
                  <a:pt x="2331" y="693"/>
                  <a:pt x="2341" y="684"/>
                </a:cubicBezTo>
                <a:cubicBezTo>
                  <a:pt x="2342" y="683"/>
                  <a:pt x="2342" y="682"/>
                  <a:pt x="2343" y="680"/>
                </a:cubicBezTo>
                <a:cubicBezTo>
                  <a:pt x="2349" y="669"/>
                  <a:pt x="2347" y="660"/>
                  <a:pt x="2334" y="654"/>
                </a:cubicBezTo>
                <a:cubicBezTo>
                  <a:pt x="2330" y="653"/>
                  <a:pt x="2326" y="652"/>
                  <a:pt x="2325" y="647"/>
                </a:cubicBezTo>
                <a:cubicBezTo>
                  <a:pt x="2324" y="641"/>
                  <a:pt x="2326" y="636"/>
                  <a:pt x="2330" y="632"/>
                </a:cubicBezTo>
                <a:cubicBezTo>
                  <a:pt x="2333" y="629"/>
                  <a:pt x="2336" y="627"/>
                  <a:pt x="2340" y="625"/>
                </a:cubicBezTo>
                <a:cubicBezTo>
                  <a:pt x="2348" y="620"/>
                  <a:pt x="2357" y="616"/>
                  <a:pt x="2366" y="612"/>
                </a:cubicBezTo>
                <a:cubicBezTo>
                  <a:pt x="2376" y="606"/>
                  <a:pt x="2383" y="599"/>
                  <a:pt x="2387" y="588"/>
                </a:cubicBezTo>
                <a:cubicBezTo>
                  <a:pt x="2388" y="585"/>
                  <a:pt x="2388" y="582"/>
                  <a:pt x="2389" y="580"/>
                </a:cubicBezTo>
                <a:cubicBezTo>
                  <a:pt x="2390" y="579"/>
                  <a:pt x="2390" y="577"/>
                  <a:pt x="2391" y="576"/>
                </a:cubicBezTo>
                <a:cubicBezTo>
                  <a:pt x="2394" y="570"/>
                  <a:pt x="2398" y="567"/>
                  <a:pt x="2404" y="569"/>
                </a:cubicBezTo>
                <a:cubicBezTo>
                  <a:pt x="2417" y="575"/>
                  <a:pt x="2431" y="571"/>
                  <a:pt x="2444" y="571"/>
                </a:cubicBezTo>
                <a:cubicBezTo>
                  <a:pt x="2450" y="571"/>
                  <a:pt x="2454" y="563"/>
                  <a:pt x="2451" y="555"/>
                </a:cubicBezTo>
                <a:cubicBezTo>
                  <a:pt x="2451" y="553"/>
                  <a:pt x="2450" y="551"/>
                  <a:pt x="2449" y="549"/>
                </a:cubicBezTo>
                <a:cubicBezTo>
                  <a:pt x="2448" y="549"/>
                  <a:pt x="2448" y="549"/>
                  <a:pt x="2448" y="549"/>
                </a:cubicBezTo>
                <a:cubicBezTo>
                  <a:pt x="2447" y="549"/>
                  <a:pt x="2446" y="548"/>
                  <a:pt x="2446" y="548"/>
                </a:cubicBezTo>
                <a:cubicBezTo>
                  <a:pt x="2444" y="547"/>
                  <a:pt x="2442" y="547"/>
                  <a:pt x="2441" y="547"/>
                </a:cubicBezTo>
                <a:cubicBezTo>
                  <a:pt x="2443" y="544"/>
                  <a:pt x="2444" y="546"/>
                  <a:pt x="2446" y="548"/>
                </a:cubicBezTo>
                <a:cubicBezTo>
                  <a:pt x="2447" y="548"/>
                  <a:pt x="2448" y="548"/>
                  <a:pt x="2449" y="548"/>
                </a:cubicBezTo>
                <a:cubicBezTo>
                  <a:pt x="2449" y="548"/>
                  <a:pt x="2449" y="549"/>
                  <a:pt x="2449" y="549"/>
                </a:cubicBezTo>
                <a:cubicBezTo>
                  <a:pt x="2461" y="551"/>
                  <a:pt x="2472" y="548"/>
                  <a:pt x="2479" y="537"/>
                </a:cubicBezTo>
                <a:cubicBezTo>
                  <a:pt x="2482" y="531"/>
                  <a:pt x="2487" y="526"/>
                  <a:pt x="2491" y="521"/>
                </a:cubicBezTo>
                <a:cubicBezTo>
                  <a:pt x="2496" y="517"/>
                  <a:pt x="2500" y="511"/>
                  <a:pt x="2504" y="506"/>
                </a:cubicBezTo>
                <a:cubicBezTo>
                  <a:pt x="2510" y="498"/>
                  <a:pt x="2510" y="491"/>
                  <a:pt x="2504" y="484"/>
                </a:cubicBezTo>
                <a:cubicBezTo>
                  <a:pt x="2500" y="478"/>
                  <a:pt x="2497" y="473"/>
                  <a:pt x="2498" y="467"/>
                </a:cubicBezTo>
                <a:cubicBezTo>
                  <a:pt x="2498" y="467"/>
                  <a:pt x="2497" y="466"/>
                  <a:pt x="2497" y="466"/>
                </a:cubicBezTo>
                <a:cubicBezTo>
                  <a:pt x="2496" y="466"/>
                  <a:pt x="2495" y="465"/>
                  <a:pt x="2494" y="465"/>
                </a:cubicBezTo>
                <a:cubicBezTo>
                  <a:pt x="2496" y="465"/>
                  <a:pt x="2497" y="465"/>
                  <a:pt x="2498" y="465"/>
                </a:cubicBezTo>
                <a:cubicBezTo>
                  <a:pt x="2498" y="466"/>
                  <a:pt x="2498" y="466"/>
                  <a:pt x="2498" y="467"/>
                </a:cubicBezTo>
                <a:cubicBezTo>
                  <a:pt x="2504" y="469"/>
                  <a:pt x="2510" y="472"/>
                  <a:pt x="2516" y="474"/>
                </a:cubicBezTo>
                <a:cubicBezTo>
                  <a:pt x="2524" y="476"/>
                  <a:pt x="2529" y="472"/>
                  <a:pt x="2530" y="464"/>
                </a:cubicBezTo>
                <a:cubicBezTo>
                  <a:pt x="2532" y="456"/>
                  <a:pt x="2530" y="450"/>
                  <a:pt x="2523" y="446"/>
                </a:cubicBezTo>
                <a:cubicBezTo>
                  <a:pt x="2519" y="443"/>
                  <a:pt x="2513" y="442"/>
                  <a:pt x="2508" y="440"/>
                </a:cubicBezTo>
                <a:cubicBezTo>
                  <a:pt x="2507" y="440"/>
                  <a:pt x="2506" y="439"/>
                  <a:pt x="2505" y="438"/>
                </a:cubicBezTo>
                <a:cubicBezTo>
                  <a:pt x="2506" y="436"/>
                  <a:pt x="2508" y="434"/>
                  <a:pt x="2510" y="433"/>
                </a:cubicBezTo>
                <a:cubicBezTo>
                  <a:pt x="2514" y="431"/>
                  <a:pt x="2518" y="429"/>
                  <a:pt x="2521" y="429"/>
                </a:cubicBezTo>
                <a:cubicBezTo>
                  <a:pt x="2534" y="432"/>
                  <a:pt x="2546" y="431"/>
                  <a:pt x="2558" y="431"/>
                </a:cubicBezTo>
                <a:cubicBezTo>
                  <a:pt x="2566" y="430"/>
                  <a:pt x="2571" y="427"/>
                  <a:pt x="2573" y="419"/>
                </a:cubicBezTo>
                <a:cubicBezTo>
                  <a:pt x="2573" y="416"/>
                  <a:pt x="2574" y="414"/>
                  <a:pt x="2575" y="411"/>
                </a:cubicBezTo>
                <a:cubicBezTo>
                  <a:pt x="2577" y="412"/>
                  <a:pt x="2579" y="413"/>
                  <a:pt x="2581" y="415"/>
                </a:cubicBezTo>
                <a:cubicBezTo>
                  <a:pt x="2583" y="416"/>
                  <a:pt x="2585" y="418"/>
                  <a:pt x="2588" y="419"/>
                </a:cubicBezTo>
                <a:cubicBezTo>
                  <a:pt x="2606" y="429"/>
                  <a:pt x="2618" y="426"/>
                  <a:pt x="2631" y="411"/>
                </a:cubicBezTo>
                <a:cubicBezTo>
                  <a:pt x="2645" y="394"/>
                  <a:pt x="2660" y="378"/>
                  <a:pt x="2679" y="368"/>
                </a:cubicBezTo>
                <a:cubicBezTo>
                  <a:pt x="2689" y="363"/>
                  <a:pt x="2699" y="359"/>
                  <a:pt x="2705" y="350"/>
                </a:cubicBezTo>
                <a:cubicBezTo>
                  <a:pt x="2710" y="344"/>
                  <a:pt x="2716" y="341"/>
                  <a:pt x="2723" y="339"/>
                </a:cubicBezTo>
                <a:cubicBezTo>
                  <a:pt x="2744" y="333"/>
                  <a:pt x="2762" y="319"/>
                  <a:pt x="2784" y="316"/>
                </a:cubicBezTo>
                <a:cubicBezTo>
                  <a:pt x="2803" y="305"/>
                  <a:pt x="2822" y="295"/>
                  <a:pt x="2841" y="283"/>
                </a:cubicBezTo>
                <a:cubicBezTo>
                  <a:pt x="2843" y="281"/>
                  <a:pt x="2844" y="276"/>
                  <a:pt x="2846" y="272"/>
                </a:cubicBezTo>
                <a:cubicBezTo>
                  <a:pt x="2847" y="268"/>
                  <a:pt x="2844" y="265"/>
                  <a:pt x="2835" y="262"/>
                </a:cubicBezTo>
                <a:cubicBezTo>
                  <a:pt x="2830" y="261"/>
                  <a:pt x="2825" y="259"/>
                  <a:pt x="2820" y="257"/>
                </a:cubicBezTo>
                <a:cubicBezTo>
                  <a:pt x="2820" y="257"/>
                  <a:pt x="2820" y="257"/>
                  <a:pt x="2820" y="258"/>
                </a:cubicBezTo>
                <a:cubicBezTo>
                  <a:pt x="2819" y="260"/>
                  <a:pt x="2819" y="260"/>
                  <a:pt x="2819" y="260"/>
                </a:cubicBezTo>
                <a:cubicBezTo>
                  <a:pt x="2820" y="257"/>
                  <a:pt x="2820" y="257"/>
                  <a:pt x="2820" y="257"/>
                </a:cubicBezTo>
                <a:cubicBezTo>
                  <a:pt x="2820" y="257"/>
                  <a:pt x="2820" y="257"/>
                  <a:pt x="2820" y="257"/>
                </a:cubicBezTo>
                <a:cubicBezTo>
                  <a:pt x="2822" y="252"/>
                  <a:pt x="2823" y="248"/>
                  <a:pt x="2831" y="248"/>
                </a:cubicBezTo>
                <a:cubicBezTo>
                  <a:pt x="2851" y="247"/>
                  <a:pt x="2871" y="244"/>
                  <a:pt x="2892" y="243"/>
                </a:cubicBezTo>
                <a:cubicBezTo>
                  <a:pt x="2911" y="233"/>
                  <a:pt x="2931" y="223"/>
                  <a:pt x="2950" y="213"/>
                </a:cubicBezTo>
                <a:cubicBezTo>
                  <a:pt x="2952" y="212"/>
                  <a:pt x="2955" y="211"/>
                  <a:pt x="2957" y="209"/>
                </a:cubicBezTo>
                <a:cubicBezTo>
                  <a:pt x="2961" y="204"/>
                  <a:pt x="2967" y="199"/>
                  <a:pt x="2969" y="193"/>
                </a:cubicBezTo>
                <a:cubicBezTo>
                  <a:pt x="2972" y="185"/>
                  <a:pt x="2973" y="177"/>
                  <a:pt x="2973" y="169"/>
                </a:cubicBezTo>
                <a:cubicBezTo>
                  <a:pt x="2973" y="160"/>
                  <a:pt x="2969" y="153"/>
                  <a:pt x="2960" y="150"/>
                </a:cubicBezTo>
                <a:close/>
                <a:moveTo>
                  <a:pt x="2357" y="226"/>
                </a:moveTo>
                <a:cubicBezTo>
                  <a:pt x="2356" y="226"/>
                  <a:pt x="2355" y="227"/>
                  <a:pt x="2354" y="227"/>
                </a:cubicBezTo>
                <a:cubicBezTo>
                  <a:pt x="2354" y="226"/>
                  <a:pt x="2355" y="225"/>
                  <a:pt x="2356" y="224"/>
                </a:cubicBezTo>
                <a:cubicBezTo>
                  <a:pt x="2357" y="224"/>
                  <a:pt x="2357" y="224"/>
                  <a:pt x="2357" y="224"/>
                </a:cubicBezTo>
                <a:lnTo>
                  <a:pt x="2357" y="226"/>
                </a:lnTo>
                <a:close/>
                <a:moveTo>
                  <a:pt x="2222" y="574"/>
                </a:moveTo>
                <a:cubicBezTo>
                  <a:pt x="2221" y="573"/>
                  <a:pt x="2221" y="573"/>
                  <a:pt x="2220" y="572"/>
                </a:cubicBezTo>
                <a:cubicBezTo>
                  <a:pt x="2221" y="572"/>
                  <a:pt x="2222" y="573"/>
                  <a:pt x="2223" y="573"/>
                </a:cubicBezTo>
                <a:cubicBezTo>
                  <a:pt x="2224" y="575"/>
                  <a:pt x="2224" y="575"/>
                  <a:pt x="2224" y="575"/>
                </a:cubicBezTo>
                <a:lnTo>
                  <a:pt x="2222" y="574"/>
                </a:lnTo>
                <a:close/>
                <a:moveTo>
                  <a:pt x="2241" y="507"/>
                </a:moveTo>
                <a:cubicBezTo>
                  <a:pt x="2239" y="508"/>
                  <a:pt x="2239" y="508"/>
                  <a:pt x="2239" y="508"/>
                </a:cubicBezTo>
                <a:cubicBezTo>
                  <a:pt x="2240" y="507"/>
                  <a:pt x="2240" y="507"/>
                  <a:pt x="2240" y="507"/>
                </a:cubicBezTo>
                <a:cubicBezTo>
                  <a:pt x="2242" y="505"/>
                  <a:pt x="2242" y="505"/>
                  <a:pt x="2242" y="505"/>
                </a:cubicBezTo>
                <a:lnTo>
                  <a:pt x="2241" y="507"/>
                </a:lnTo>
                <a:close/>
                <a:moveTo>
                  <a:pt x="2284" y="603"/>
                </a:moveTo>
                <a:cubicBezTo>
                  <a:pt x="2284" y="603"/>
                  <a:pt x="2284" y="604"/>
                  <a:pt x="2283" y="604"/>
                </a:cubicBezTo>
                <a:cubicBezTo>
                  <a:pt x="2283" y="605"/>
                  <a:pt x="2283" y="606"/>
                  <a:pt x="2282" y="607"/>
                </a:cubicBezTo>
                <a:cubicBezTo>
                  <a:pt x="2281" y="608"/>
                  <a:pt x="2280" y="608"/>
                  <a:pt x="2279" y="609"/>
                </a:cubicBezTo>
                <a:cubicBezTo>
                  <a:pt x="2278" y="609"/>
                  <a:pt x="2277" y="610"/>
                  <a:pt x="2276" y="611"/>
                </a:cubicBezTo>
                <a:cubicBezTo>
                  <a:pt x="2278" y="609"/>
                  <a:pt x="2280" y="608"/>
                  <a:pt x="2281" y="606"/>
                </a:cubicBezTo>
                <a:cubicBezTo>
                  <a:pt x="2282" y="606"/>
                  <a:pt x="2283" y="605"/>
                  <a:pt x="2283" y="604"/>
                </a:cubicBezTo>
                <a:cubicBezTo>
                  <a:pt x="2284" y="603"/>
                  <a:pt x="2284" y="601"/>
                  <a:pt x="2285" y="600"/>
                </a:cubicBezTo>
                <a:cubicBezTo>
                  <a:pt x="2285" y="601"/>
                  <a:pt x="2285" y="602"/>
                  <a:pt x="2284" y="603"/>
                </a:cubicBezTo>
                <a:close/>
                <a:moveTo>
                  <a:pt x="2481" y="430"/>
                </a:moveTo>
                <a:cubicBezTo>
                  <a:pt x="2479" y="428"/>
                  <a:pt x="2479" y="428"/>
                  <a:pt x="2479" y="428"/>
                </a:cubicBezTo>
                <a:cubicBezTo>
                  <a:pt x="2482" y="427"/>
                  <a:pt x="2482" y="427"/>
                  <a:pt x="2482" y="427"/>
                </a:cubicBezTo>
                <a:lnTo>
                  <a:pt x="2481" y="430"/>
                </a:lnTo>
                <a:close/>
                <a:moveTo>
                  <a:pt x="2797" y="272"/>
                </a:moveTo>
                <a:cubicBezTo>
                  <a:pt x="2796" y="272"/>
                  <a:pt x="2795" y="272"/>
                  <a:pt x="2794" y="272"/>
                </a:cubicBezTo>
                <a:cubicBezTo>
                  <a:pt x="2794" y="271"/>
                  <a:pt x="2795" y="270"/>
                  <a:pt x="2795" y="270"/>
                </a:cubicBezTo>
                <a:cubicBezTo>
                  <a:pt x="2796" y="270"/>
                  <a:pt x="2797" y="270"/>
                  <a:pt x="2798" y="270"/>
                </a:cubicBezTo>
                <a:cubicBezTo>
                  <a:pt x="2798" y="271"/>
                  <a:pt x="2797" y="272"/>
                  <a:pt x="2797" y="272"/>
                </a:cubicBezTo>
                <a:close/>
                <a:moveTo>
                  <a:pt x="2529" y="2532"/>
                </a:moveTo>
                <a:cubicBezTo>
                  <a:pt x="2527" y="2534"/>
                  <a:pt x="2527" y="2534"/>
                  <a:pt x="2527" y="2534"/>
                </a:cubicBezTo>
                <a:cubicBezTo>
                  <a:pt x="2527" y="2533"/>
                  <a:pt x="2527" y="2532"/>
                  <a:pt x="2528" y="2532"/>
                </a:cubicBezTo>
                <a:cubicBezTo>
                  <a:pt x="2528" y="2532"/>
                  <a:pt x="2528" y="2532"/>
                  <a:pt x="2529" y="2532"/>
                </a:cubicBezTo>
                <a:cubicBezTo>
                  <a:pt x="2529" y="2531"/>
                  <a:pt x="2529" y="2531"/>
                  <a:pt x="2530" y="2530"/>
                </a:cubicBezTo>
                <a:cubicBezTo>
                  <a:pt x="2525" y="2525"/>
                  <a:pt x="2519" y="2524"/>
                  <a:pt x="2512" y="2525"/>
                </a:cubicBezTo>
                <a:cubicBezTo>
                  <a:pt x="2510" y="2526"/>
                  <a:pt x="2508" y="2523"/>
                  <a:pt x="2509" y="2520"/>
                </a:cubicBezTo>
                <a:cubicBezTo>
                  <a:pt x="2510" y="2516"/>
                  <a:pt x="2512" y="2512"/>
                  <a:pt x="2515" y="2509"/>
                </a:cubicBezTo>
                <a:cubicBezTo>
                  <a:pt x="2518" y="2505"/>
                  <a:pt x="2522" y="2502"/>
                  <a:pt x="2526" y="2498"/>
                </a:cubicBezTo>
                <a:cubicBezTo>
                  <a:pt x="2527" y="2497"/>
                  <a:pt x="2527" y="2495"/>
                  <a:pt x="2526" y="2494"/>
                </a:cubicBezTo>
                <a:cubicBezTo>
                  <a:pt x="2525" y="2491"/>
                  <a:pt x="2523" y="2490"/>
                  <a:pt x="2520" y="2491"/>
                </a:cubicBezTo>
                <a:cubicBezTo>
                  <a:pt x="2516" y="2491"/>
                  <a:pt x="2512" y="2494"/>
                  <a:pt x="2509" y="2489"/>
                </a:cubicBezTo>
                <a:cubicBezTo>
                  <a:pt x="2507" y="2486"/>
                  <a:pt x="2509" y="2482"/>
                  <a:pt x="2512" y="2478"/>
                </a:cubicBezTo>
                <a:cubicBezTo>
                  <a:pt x="2514" y="2475"/>
                  <a:pt x="2517" y="2472"/>
                  <a:pt x="2518" y="2468"/>
                </a:cubicBezTo>
                <a:cubicBezTo>
                  <a:pt x="2519" y="2465"/>
                  <a:pt x="2518" y="2460"/>
                  <a:pt x="2517" y="2457"/>
                </a:cubicBezTo>
                <a:cubicBezTo>
                  <a:pt x="2515" y="2454"/>
                  <a:pt x="2511" y="2451"/>
                  <a:pt x="2508" y="2448"/>
                </a:cubicBezTo>
                <a:cubicBezTo>
                  <a:pt x="2505" y="2446"/>
                  <a:pt x="2502" y="2443"/>
                  <a:pt x="2497" y="2446"/>
                </a:cubicBezTo>
                <a:cubicBezTo>
                  <a:pt x="2493" y="2448"/>
                  <a:pt x="2490" y="2449"/>
                  <a:pt x="2486" y="2452"/>
                </a:cubicBezTo>
                <a:cubicBezTo>
                  <a:pt x="2477" y="2457"/>
                  <a:pt x="2468" y="2455"/>
                  <a:pt x="2458" y="2453"/>
                </a:cubicBezTo>
                <a:cubicBezTo>
                  <a:pt x="2453" y="2452"/>
                  <a:pt x="2451" y="2448"/>
                  <a:pt x="2452" y="2441"/>
                </a:cubicBezTo>
                <a:cubicBezTo>
                  <a:pt x="2452" y="2439"/>
                  <a:pt x="2453" y="2438"/>
                  <a:pt x="2453" y="2437"/>
                </a:cubicBezTo>
                <a:cubicBezTo>
                  <a:pt x="2453" y="2429"/>
                  <a:pt x="2450" y="2423"/>
                  <a:pt x="2442" y="2422"/>
                </a:cubicBezTo>
                <a:cubicBezTo>
                  <a:pt x="2439" y="2422"/>
                  <a:pt x="2435" y="2422"/>
                  <a:pt x="2431" y="2422"/>
                </a:cubicBezTo>
                <a:cubicBezTo>
                  <a:pt x="2431" y="2422"/>
                  <a:pt x="2431" y="2423"/>
                  <a:pt x="2431" y="2423"/>
                </a:cubicBezTo>
                <a:cubicBezTo>
                  <a:pt x="2429" y="2424"/>
                  <a:pt x="2429" y="2424"/>
                  <a:pt x="2429" y="2424"/>
                </a:cubicBezTo>
                <a:cubicBezTo>
                  <a:pt x="2430" y="2422"/>
                  <a:pt x="2430" y="2422"/>
                  <a:pt x="2430" y="2422"/>
                </a:cubicBezTo>
                <a:cubicBezTo>
                  <a:pt x="2430" y="2422"/>
                  <a:pt x="2431" y="2422"/>
                  <a:pt x="2431" y="2422"/>
                </a:cubicBezTo>
                <a:cubicBezTo>
                  <a:pt x="2435" y="2410"/>
                  <a:pt x="2443" y="2401"/>
                  <a:pt x="2452" y="2393"/>
                </a:cubicBezTo>
                <a:cubicBezTo>
                  <a:pt x="2461" y="2386"/>
                  <a:pt x="2464" y="2375"/>
                  <a:pt x="2470" y="2366"/>
                </a:cubicBezTo>
                <a:cubicBezTo>
                  <a:pt x="2471" y="2364"/>
                  <a:pt x="2471" y="2361"/>
                  <a:pt x="2471" y="2359"/>
                </a:cubicBezTo>
                <a:cubicBezTo>
                  <a:pt x="2471" y="2356"/>
                  <a:pt x="2464" y="2355"/>
                  <a:pt x="2460" y="2356"/>
                </a:cubicBezTo>
                <a:cubicBezTo>
                  <a:pt x="2446" y="2359"/>
                  <a:pt x="2435" y="2365"/>
                  <a:pt x="2425" y="2376"/>
                </a:cubicBezTo>
                <a:cubicBezTo>
                  <a:pt x="2406" y="2399"/>
                  <a:pt x="2389" y="2424"/>
                  <a:pt x="2375" y="2451"/>
                </a:cubicBezTo>
                <a:cubicBezTo>
                  <a:pt x="2367" y="2465"/>
                  <a:pt x="2358" y="2475"/>
                  <a:pt x="2343" y="2481"/>
                </a:cubicBezTo>
                <a:cubicBezTo>
                  <a:pt x="2338" y="2483"/>
                  <a:pt x="2338" y="2487"/>
                  <a:pt x="2341" y="2490"/>
                </a:cubicBezTo>
                <a:cubicBezTo>
                  <a:pt x="2345" y="2496"/>
                  <a:pt x="2344" y="2500"/>
                  <a:pt x="2339" y="2505"/>
                </a:cubicBezTo>
                <a:cubicBezTo>
                  <a:pt x="2335" y="2509"/>
                  <a:pt x="2330" y="2515"/>
                  <a:pt x="2326" y="2520"/>
                </a:cubicBezTo>
                <a:cubicBezTo>
                  <a:pt x="2324" y="2523"/>
                  <a:pt x="2326" y="2529"/>
                  <a:pt x="2330" y="2530"/>
                </a:cubicBezTo>
                <a:cubicBezTo>
                  <a:pt x="2334" y="2531"/>
                  <a:pt x="2337" y="2533"/>
                  <a:pt x="2341" y="2533"/>
                </a:cubicBezTo>
                <a:cubicBezTo>
                  <a:pt x="2355" y="2532"/>
                  <a:pt x="2369" y="2531"/>
                  <a:pt x="2382" y="2534"/>
                </a:cubicBezTo>
                <a:cubicBezTo>
                  <a:pt x="2393" y="2537"/>
                  <a:pt x="2404" y="2537"/>
                  <a:pt x="2415" y="2535"/>
                </a:cubicBezTo>
                <a:cubicBezTo>
                  <a:pt x="2426" y="2532"/>
                  <a:pt x="2435" y="2540"/>
                  <a:pt x="2446" y="2544"/>
                </a:cubicBezTo>
                <a:cubicBezTo>
                  <a:pt x="2446" y="2544"/>
                  <a:pt x="2446" y="2547"/>
                  <a:pt x="2445" y="2547"/>
                </a:cubicBezTo>
                <a:cubicBezTo>
                  <a:pt x="2442" y="2551"/>
                  <a:pt x="2438" y="2555"/>
                  <a:pt x="2434" y="2559"/>
                </a:cubicBezTo>
                <a:cubicBezTo>
                  <a:pt x="2433" y="2561"/>
                  <a:pt x="2433" y="2564"/>
                  <a:pt x="2434" y="2566"/>
                </a:cubicBezTo>
                <a:cubicBezTo>
                  <a:pt x="2435" y="2568"/>
                  <a:pt x="2439" y="2570"/>
                  <a:pt x="2441" y="2570"/>
                </a:cubicBezTo>
                <a:cubicBezTo>
                  <a:pt x="2447" y="2570"/>
                  <a:pt x="2452" y="2567"/>
                  <a:pt x="2455" y="2562"/>
                </a:cubicBezTo>
                <a:cubicBezTo>
                  <a:pt x="2462" y="2551"/>
                  <a:pt x="2475" y="2549"/>
                  <a:pt x="2484" y="2540"/>
                </a:cubicBezTo>
                <a:cubicBezTo>
                  <a:pt x="2484" y="2540"/>
                  <a:pt x="2487" y="2542"/>
                  <a:pt x="2487" y="2543"/>
                </a:cubicBezTo>
                <a:cubicBezTo>
                  <a:pt x="2486" y="2549"/>
                  <a:pt x="2484" y="2556"/>
                  <a:pt x="2483" y="2563"/>
                </a:cubicBezTo>
                <a:cubicBezTo>
                  <a:pt x="2483" y="2565"/>
                  <a:pt x="2484" y="2569"/>
                  <a:pt x="2486" y="2570"/>
                </a:cubicBezTo>
                <a:cubicBezTo>
                  <a:pt x="2494" y="2575"/>
                  <a:pt x="2501" y="2581"/>
                  <a:pt x="2511" y="2582"/>
                </a:cubicBezTo>
                <a:cubicBezTo>
                  <a:pt x="2516" y="2583"/>
                  <a:pt x="2523" y="2580"/>
                  <a:pt x="2525" y="2575"/>
                </a:cubicBezTo>
                <a:cubicBezTo>
                  <a:pt x="2529" y="2567"/>
                  <a:pt x="2532" y="2558"/>
                  <a:pt x="2535" y="2549"/>
                </a:cubicBezTo>
                <a:cubicBezTo>
                  <a:pt x="2538" y="2541"/>
                  <a:pt x="2535" y="2536"/>
                  <a:pt x="2530" y="2531"/>
                </a:cubicBezTo>
                <a:cubicBezTo>
                  <a:pt x="2530" y="2532"/>
                  <a:pt x="2529" y="2532"/>
                  <a:pt x="2529" y="2532"/>
                </a:cubicBezTo>
                <a:close/>
                <a:moveTo>
                  <a:pt x="2281" y="732"/>
                </a:moveTo>
                <a:cubicBezTo>
                  <a:pt x="2281" y="732"/>
                  <a:pt x="2281" y="732"/>
                  <a:pt x="2281" y="732"/>
                </a:cubicBezTo>
                <a:cubicBezTo>
                  <a:pt x="2281" y="731"/>
                  <a:pt x="2281" y="731"/>
                  <a:pt x="2281" y="731"/>
                </a:cubicBezTo>
                <a:cubicBezTo>
                  <a:pt x="2281" y="731"/>
                  <a:pt x="2281" y="731"/>
                  <a:pt x="2281" y="731"/>
                </a:cubicBezTo>
                <a:cubicBezTo>
                  <a:pt x="2281" y="731"/>
                  <a:pt x="2281" y="732"/>
                  <a:pt x="2281" y="732"/>
                </a:cubicBezTo>
                <a:close/>
                <a:moveTo>
                  <a:pt x="2272" y="745"/>
                </a:moveTo>
                <a:cubicBezTo>
                  <a:pt x="2274" y="745"/>
                  <a:pt x="2278" y="744"/>
                  <a:pt x="2279" y="742"/>
                </a:cubicBezTo>
                <a:cubicBezTo>
                  <a:pt x="2280" y="739"/>
                  <a:pt x="2280" y="735"/>
                  <a:pt x="2281" y="732"/>
                </a:cubicBezTo>
                <a:cubicBezTo>
                  <a:pt x="2277" y="731"/>
                  <a:pt x="2274" y="732"/>
                  <a:pt x="2271" y="735"/>
                </a:cubicBezTo>
                <a:cubicBezTo>
                  <a:pt x="2268" y="739"/>
                  <a:pt x="2268" y="744"/>
                  <a:pt x="2272" y="745"/>
                </a:cubicBezTo>
                <a:close/>
                <a:moveTo>
                  <a:pt x="2284" y="726"/>
                </a:moveTo>
                <a:cubicBezTo>
                  <a:pt x="2282" y="727"/>
                  <a:pt x="2281" y="729"/>
                  <a:pt x="2281" y="731"/>
                </a:cubicBezTo>
                <a:cubicBezTo>
                  <a:pt x="2286" y="728"/>
                  <a:pt x="2286" y="728"/>
                  <a:pt x="2286" y="728"/>
                </a:cubicBezTo>
                <a:cubicBezTo>
                  <a:pt x="2286" y="728"/>
                  <a:pt x="2285" y="726"/>
                  <a:pt x="2284" y="726"/>
                </a:cubicBezTo>
                <a:close/>
                <a:moveTo>
                  <a:pt x="2223" y="432"/>
                </a:moveTo>
                <a:cubicBezTo>
                  <a:pt x="2223" y="433"/>
                  <a:pt x="2222" y="433"/>
                  <a:pt x="2222" y="433"/>
                </a:cubicBezTo>
                <a:cubicBezTo>
                  <a:pt x="2223" y="433"/>
                  <a:pt x="2223" y="433"/>
                  <a:pt x="2223" y="433"/>
                </a:cubicBezTo>
                <a:cubicBezTo>
                  <a:pt x="2223" y="433"/>
                  <a:pt x="2223" y="432"/>
                  <a:pt x="2224" y="432"/>
                </a:cubicBezTo>
                <a:cubicBezTo>
                  <a:pt x="2223" y="432"/>
                  <a:pt x="2223" y="432"/>
                  <a:pt x="2223" y="432"/>
                </a:cubicBezTo>
                <a:close/>
                <a:moveTo>
                  <a:pt x="2248" y="409"/>
                </a:moveTo>
                <a:cubicBezTo>
                  <a:pt x="2248" y="409"/>
                  <a:pt x="2248" y="409"/>
                  <a:pt x="2248" y="409"/>
                </a:cubicBezTo>
                <a:cubicBezTo>
                  <a:pt x="2248" y="409"/>
                  <a:pt x="2248" y="409"/>
                  <a:pt x="2248" y="409"/>
                </a:cubicBezTo>
                <a:cubicBezTo>
                  <a:pt x="2248" y="405"/>
                  <a:pt x="2248" y="405"/>
                  <a:pt x="2251" y="408"/>
                </a:cubicBezTo>
                <a:cubicBezTo>
                  <a:pt x="2250" y="408"/>
                  <a:pt x="2249" y="409"/>
                  <a:pt x="2248" y="409"/>
                </a:cubicBezTo>
                <a:cubicBezTo>
                  <a:pt x="2248" y="421"/>
                  <a:pt x="2249" y="421"/>
                  <a:pt x="2258" y="423"/>
                </a:cubicBezTo>
                <a:cubicBezTo>
                  <a:pt x="2260" y="424"/>
                  <a:pt x="2262" y="424"/>
                  <a:pt x="2264" y="424"/>
                </a:cubicBezTo>
                <a:cubicBezTo>
                  <a:pt x="2271" y="416"/>
                  <a:pt x="2273" y="405"/>
                  <a:pt x="2281" y="398"/>
                </a:cubicBezTo>
                <a:cubicBezTo>
                  <a:pt x="2289" y="392"/>
                  <a:pt x="2298" y="388"/>
                  <a:pt x="2299" y="377"/>
                </a:cubicBezTo>
                <a:cubicBezTo>
                  <a:pt x="2300" y="363"/>
                  <a:pt x="2299" y="349"/>
                  <a:pt x="2290" y="338"/>
                </a:cubicBezTo>
                <a:cubicBezTo>
                  <a:pt x="2288" y="336"/>
                  <a:pt x="2287" y="333"/>
                  <a:pt x="2286" y="331"/>
                </a:cubicBezTo>
                <a:cubicBezTo>
                  <a:pt x="2284" y="327"/>
                  <a:pt x="2284" y="323"/>
                  <a:pt x="2287" y="320"/>
                </a:cubicBezTo>
                <a:cubicBezTo>
                  <a:pt x="2292" y="313"/>
                  <a:pt x="2297" y="304"/>
                  <a:pt x="2305" y="300"/>
                </a:cubicBezTo>
                <a:cubicBezTo>
                  <a:pt x="2305" y="291"/>
                  <a:pt x="2301" y="282"/>
                  <a:pt x="2305" y="272"/>
                </a:cubicBezTo>
                <a:cubicBezTo>
                  <a:pt x="2308" y="266"/>
                  <a:pt x="2310" y="259"/>
                  <a:pt x="2310" y="253"/>
                </a:cubicBezTo>
                <a:cubicBezTo>
                  <a:pt x="2309" y="242"/>
                  <a:pt x="2298" y="243"/>
                  <a:pt x="2293" y="236"/>
                </a:cubicBezTo>
                <a:cubicBezTo>
                  <a:pt x="2287" y="230"/>
                  <a:pt x="2279" y="227"/>
                  <a:pt x="2273" y="223"/>
                </a:cubicBezTo>
                <a:cubicBezTo>
                  <a:pt x="2270" y="220"/>
                  <a:pt x="2267" y="216"/>
                  <a:pt x="2267" y="212"/>
                </a:cubicBezTo>
                <a:cubicBezTo>
                  <a:pt x="2267" y="201"/>
                  <a:pt x="2267" y="190"/>
                  <a:pt x="2268" y="179"/>
                </a:cubicBezTo>
                <a:cubicBezTo>
                  <a:pt x="2269" y="170"/>
                  <a:pt x="2272" y="160"/>
                  <a:pt x="2273" y="151"/>
                </a:cubicBezTo>
                <a:cubicBezTo>
                  <a:pt x="2275" y="135"/>
                  <a:pt x="2266" y="125"/>
                  <a:pt x="2256" y="115"/>
                </a:cubicBezTo>
                <a:cubicBezTo>
                  <a:pt x="2249" y="107"/>
                  <a:pt x="2239" y="108"/>
                  <a:pt x="2229" y="109"/>
                </a:cubicBezTo>
                <a:cubicBezTo>
                  <a:pt x="2224" y="110"/>
                  <a:pt x="2220" y="114"/>
                  <a:pt x="2219" y="120"/>
                </a:cubicBezTo>
                <a:cubicBezTo>
                  <a:pt x="2218" y="124"/>
                  <a:pt x="2220" y="127"/>
                  <a:pt x="2225" y="129"/>
                </a:cubicBezTo>
                <a:cubicBezTo>
                  <a:pt x="2230" y="131"/>
                  <a:pt x="2236" y="133"/>
                  <a:pt x="2240" y="135"/>
                </a:cubicBezTo>
                <a:cubicBezTo>
                  <a:pt x="2243" y="137"/>
                  <a:pt x="2243" y="140"/>
                  <a:pt x="2241" y="143"/>
                </a:cubicBezTo>
                <a:cubicBezTo>
                  <a:pt x="2241" y="144"/>
                  <a:pt x="2240" y="145"/>
                  <a:pt x="2239" y="145"/>
                </a:cubicBezTo>
                <a:cubicBezTo>
                  <a:pt x="2232" y="146"/>
                  <a:pt x="2225" y="146"/>
                  <a:pt x="2219" y="147"/>
                </a:cubicBezTo>
                <a:cubicBezTo>
                  <a:pt x="2212" y="148"/>
                  <a:pt x="2205" y="150"/>
                  <a:pt x="2199" y="151"/>
                </a:cubicBezTo>
                <a:cubicBezTo>
                  <a:pt x="2192" y="153"/>
                  <a:pt x="2185" y="164"/>
                  <a:pt x="2187" y="171"/>
                </a:cubicBezTo>
                <a:cubicBezTo>
                  <a:pt x="2188" y="176"/>
                  <a:pt x="2191" y="181"/>
                  <a:pt x="2192" y="186"/>
                </a:cubicBezTo>
                <a:cubicBezTo>
                  <a:pt x="2193" y="188"/>
                  <a:pt x="2191" y="191"/>
                  <a:pt x="2190" y="193"/>
                </a:cubicBezTo>
                <a:cubicBezTo>
                  <a:pt x="2189" y="194"/>
                  <a:pt x="2187" y="194"/>
                  <a:pt x="2186" y="194"/>
                </a:cubicBezTo>
                <a:cubicBezTo>
                  <a:pt x="2180" y="189"/>
                  <a:pt x="2174" y="186"/>
                  <a:pt x="2167" y="192"/>
                </a:cubicBezTo>
                <a:cubicBezTo>
                  <a:pt x="2161" y="197"/>
                  <a:pt x="2154" y="199"/>
                  <a:pt x="2145" y="198"/>
                </a:cubicBezTo>
                <a:cubicBezTo>
                  <a:pt x="2135" y="197"/>
                  <a:pt x="2134" y="205"/>
                  <a:pt x="2135" y="212"/>
                </a:cubicBezTo>
                <a:cubicBezTo>
                  <a:pt x="2137" y="219"/>
                  <a:pt x="2140" y="224"/>
                  <a:pt x="2145" y="230"/>
                </a:cubicBezTo>
                <a:cubicBezTo>
                  <a:pt x="2150" y="236"/>
                  <a:pt x="2155" y="242"/>
                  <a:pt x="2155" y="251"/>
                </a:cubicBezTo>
                <a:cubicBezTo>
                  <a:pt x="2155" y="251"/>
                  <a:pt x="2155" y="251"/>
                  <a:pt x="2156" y="251"/>
                </a:cubicBezTo>
                <a:cubicBezTo>
                  <a:pt x="2157" y="251"/>
                  <a:pt x="2158" y="252"/>
                  <a:pt x="2159" y="252"/>
                </a:cubicBezTo>
                <a:cubicBezTo>
                  <a:pt x="2161" y="253"/>
                  <a:pt x="2163" y="253"/>
                  <a:pt x="2165" y="253"/>
                </a:cubicBezTo>
                <a:cubicBezTo>
                  <a:pt x="2162" y="255"/>
                  <a:pt x="2160" y="254"/>
                  <a:pt x="2159" y="252"/>
                </a:cubicBezTo>
                <a:cubicBezTo>
                  <a:pt x="2157" y="252"/>
                  <a:pt x="2156" y="252"/>
                  <a:pt x="2155" y="252"/>
                </a:cubicBezTo>
                <a:cubicBezTo>
                  <a:pt x="2155" y="251"/>
                  <a:pt x="2155" y="251"/>
                  <a:pt x="2155" y="251"/>
                </a:cubicBezTo>
                <a:cubicBezTo>
                  <a:pt x="2147" y="250"/>
                  <a:pt x="2140" y="245"/>
                  <a:pt x="2133" y="241"/>
                </a:cubicBezTo>
                <a:cubicBezTo>
                  <a:pt x="2130" y="239"/>
                  <a:pt x="2124" y="241"/>
                  <a:pt x="2122" y="244"/>
                </a:cubicBezTo>
                <a:cubicBezTo>
                  <a:pt x="2110" y="265"/>
                  <a:pt x="2106" y="290"/>
                  <a:pt x="2095" y="312"/>
                </a:cubicBezTo>
                <a:cubicBezTo>
                  <a:pt x="2091" y="320"/>
                  <a:pt x="2094" y="328"/>
                  <a:pt x="2101" y="334"/>
                </a:cubicBezTo>
                <a:cubicBezTo>
                  <a:pt x="2108" y="339"/>
                  <a:pt x="2115" y="342"/>
                  <a:pt x="2124" y="343"/>
                </a:cubicBezTo>
                <a:cubicBezTo>
                  <a:pt x="2128" y="344"/>
                  <a:pt x="2132" y="346"/>
                  <a:pt x="2135" y="348"/>
                </a:cubicBezTo>
                <a:cubicBezTo>
                  <a:pt x="2136" y="350"/>
                  <a:pt x="2137" y="353"/>
                  <a:pt x="2137" y="356"/>
                </a:cubicBezTo>
                <a:cubicBezTo>
                  <a:pt x="2136" y="358"/>
                  <a:pt x="2134" y="361"/>
                  <a:pt x="2132" y="362"/>
                </a:cubicBezTo>
                <a:cubicBezTo>
                  <a:pt x="2130" y="363"/>
                  <a:pt x="2127" y="362"/>
                  <a:pt x="2124" y="361"/>
                </a:cubicBezTo>
                <a:cubicBezTo>
                  <a:pt x="2105" y="359"/>
                  <a:pt x="2095" y="365"/>
                  <a:pt x="2089" y="381"/>
                </a:cubicBezTo>
                <a:cubicBezTo>
                  <a:pt x="2084" y="394"/>
                  <a:pt x="2083" y="407"/>
                  <a:pt x="2081" y="421"/>
                </a:cubicBezTo>
                <a:cubicBezTo>
                  <a:pt x="2079" y="441"/>
                  <a:pt x="2088" y="456"/>
                  <a:pt x="2103" y="467"/>
                </a:cubicBezTo>
                <a:cubicBezTo>
                  <a:pt x="2108" y="470"/>
                  <a:pt x="2114" y="473"/>
                  <a:pt x="2118" y="472"/>
                </a:cubicBezTo>
                <a:cubicBezTo>
                  <a:pt x="2129" y="470"/>
                  <a:pt x="2137" y="473"/>
                  <a:pt x="2146" y="477"/>
                </a:cubicBezTo>
                <a:cubicBezTo>
                  <a:pt x="2152" y="480"/>
                  <a:pt x="2156" y="480"/>
                  <a:pt x="2161" y="476"/>
                </a:cubicBezTo>
                <a:cubicBezTo>
                  <a:pt x="2165" y="472"/>
                  <a:pt x="2169" y="469"/>
                  <a:pt x="2174" y="465"/>
                </a:cubicBezTo>
                <a:cubicBezTo>
                  <a:pt x="2173" y="466"/>
                  <a:pt x="2173" y="466"/>
                  <a:pt x="2173" y="466"/>
                </a:cubicBezTo>
                <a:cubicBezTo>
                  <a:pt x="2173" y="466"/>
                  <a:pt x="2174" y="467"/>
                  <a:pt x="2174" y="467"/>
                </a:cubicBezTo>
                <a:cubicBezTo>
                  <a:pt x="2174" y="467"/>
                  <a:pt x="2174" y="466"/>
                  <a:pt x="2174" y="465"/>
                </a:cubicBezTo>
                <a:cubicBezTo>
                  <a:pt x="2183" y="460"/>
                  <a:pt x="2193" y="457"/>
                  <a:pt x="2200" y="448"/>
                </a:cubicBezTo>
                <a:cubicBezTo>
                  <a:pt x="2205" y="441"/>
                  <a:pt x="2215" y="437"/>
                  <a:pt x="2223" y="432"/>
                </a:cubicBezTo>
                <a:cubicBezTo>
                  <a:pt x="2225" y="428"/>
                  <a:pt x="2227" y="424"/>
                  <a:pt x="2229" y="420"/>
                </a:cubicBezTo>
                <a:cubicBezTo>
                  <a:pt x="2233" y="412"/>
                  <a:pt x="2240" y="410"/>
                  <a:pt x="2248" y="409"/>
                </a:cubicBezTo>
                <a:close/>
                <a:moveTo>
                  <a:pt x="97" y="1976"/>
                </a:moveTo>
                <a:cubicBezTo>
                  <a:pt x="93" y="1974"/>
                  <a:pt x="85" y="1977"/>
                  <a:pt x="83" y="1981"/>
                </a:cubicBezTo>
                <a:cubicBezTo>
                  <a:pt x="78" y="1987"/>
                  <a:pt x="76" y="1993"/>
                  <a:pt x="76" y="2000"/>
                </a:cubicBezTo>
                <a:cubicBezTo>
                  <a:pt x="76" y="2008"/>
                  <a:pt x="77" y="2016"/>
                  <a:pt x="78" y="2024"/>
                </a:cubicBezTo>
                <a:cubicBezTo>
                  <a:pt x="78" y="2025"/>
                  <a:pt x="77" y="2025"/>
                  <a:pt x="77" y="2025"/>
                </a:cubicBezTo>
                <a:cubicBezTo>
                  <a:pt x="78" y="2031"/>
                  <a:pt x="79" y="2038"/>
                  <a:pt x="79" y="2045"/>
                </a:cubicBezTo>
                <a:cubicBezTo>
                  <a:pt x="78" y="2062"/>
                  <a:pt x="84" y="2077"/>
                  <a:pt x="92" y="2092"/>
                </a:cubicBezTo>
                <a:cubicBezTo>
                  <a:pt x="93" y="2094"/>
                  <a:pt x="96" y="2095"/>
                  <a:pt x="98" y="2097"/>
                </a:cubicBezTo>
                <a:cubicBezTo>
                  <a:pt x="99" y="2097"/>
                  <a:pt x="101" y="2097"/>
                  <a:pt x="102" y="2097"/>
                </a:cubicBezTo>
                <a:cubicBezTo>
                  <a:pt x="103" y="2096"/>
                  <a:pt x="105" y="2094"/>
                  <a:pt x="105" y="2094"/>
                </a:cubicBezTo>
                <a:cubicBezTo>
                  <a:pt x="97" y="2071"/>
                  <a:pt x="103" y="2050"/>
                  <a:pt x="110" y="2029"/>
                </a:cubicBezTo>
                <a:cubicBezTo>
                  <a:pt x="113" y="2018"/>
                  <a:pt x="118" y="2006"/>
                  <a:pt x="122" y="1994"/>
                </a:cubicBezTo>
                <a:cubicBezTo>
                  <a:pt x="122" y="1992"/>
                  <a:pt x="121" y="1988"/>
                  <a:pt x="119" y="1987"/>
                </a:cubicBezTo>
                <a:cubicBezTo>
                  <a:pt x="112" y="1983"/>
                  <a:pt x="105" y="1980"/>
                  <a:pt x="97" y="1976"/>
                </a:cubicBezTo>
                <a:close/>
                <a:moveTo>
                  <a:pt x="103" y="1936"/>
                </a:moveTo>
                <a:cubicBezTo>
                  <a:pt x="104" y="1937"/>
                  <a:pt x="106" y="1938"/>
                  <a:pt x="107" y="1939"/>
                </a:cubicBezTo>
                <a:cubicBezTo>
                  <a:pt x="108" y="1938"/>
                  <a:pt x="108" y="1937"/>
                  <a:pt x="109" y="1936"/>
                </a:cubicBezTo>
                <a:cubicBezTo>
                  <a:pt x="107" y="1936"/>
                  <a:pt x="105" y="1936"/>
                  <a:pt x="103" y="1936"/>
                </a:cubicBezTo>
                <a:close/>
                <a:moveTo>
                  <a:pt x="125" y="1940"/>
                </a:moveTo>
                <a:cubicBezTo>
                  <a:pt x="126" y="1942"/>
                  <a:pt x="130" y="1943"/>
                  <a:pt x="132" y="1943"/>
                </a:cubicBezTo>
                <a:cubicBezTo>
                  <a:pt x="134" y="1943"/>
                  <a:pt x="137" y="1941"/>
                  <a:pt x="138" y="1939"/>
                </a:cubicBezTo>
                <a:cubicBezTo>
                  <a:pt x="139" y="1938"/>
                  <a:pt x="139" y="1936"/>
                  <a:pt x="140" y="1935"/>
                </a:cubicBezTo>
                <a:cubicBezTo>
                  <a:pt x="135" y="1935"/>
                  <a:pt x="129" y="1936"/>
                  <a:pt x="124" y="1936"/>
                </a:cubicBezTo>
                <a:cubicBezTo>
                  <a:pt x="124" y="1937"/>
                  <a:pt x="125" y="1939"/>
                  <a:pt x="125" y="1940"/>
                </a:cubicBezTo>
                <a:close/>
                <a:moveTo>
                  <a:pt x="265" y="2346"/>
                </a:moveTo>
                <a:cubicBezTo>
                  <a:pt x="298" y="2372"/>
                  <a:pt x="300" y="2350"/>
                  <a:pt x="300" y="2350"/>
                </a:cubicBezTo>
                <a:cubicBezTo>
                  <a:pt x="297" y="2352"/>
                  <a:pt x="293" y="2355"/>
                  <a:pt x="290" y="2354"/>
                </a:cubicBezTo>
                <a:cubicBezTo>
                  <a:pt x="281" y="2352"/>
                  <a:pt x="272" y="2351"/>
                  <a:pt x="265" y="2346"/>
                </a:cubicBezTo>
                <a:close/>
                <a:moveTo>
                  <a:pt x="2306" y="299"/>
                </a:moveTo>
                <a:cubicBezTo>
                  <a:pt x="2306" y="299"/>
                  <a:pt x="2306" y="299"/>
                  <a:pt x="2306" y="299"/>
                </a:cubicBezTo>
                <a:cubicBezTo>
                  <a:pt x="2306" y="299"/>
                  <a:pt x="2306" y="300"/>
                  <a:pt x="2305" y="300"/>
                </a:cubicBezTo>
                <a:cubicBezTo>
                  <a:pt x="2305" y="300"/>
                  <a:pt x="2305" y="300"/>
                  <a:pt x="2305" y="301"/>
                </a:cubicBezTo>
                <a:cubicBezTo>
                  <a:pt x="2306" y="300"/>
                  <a:pt x="2306" y="300"/>
                  <a:pt x="2306" y="299"/>
                </a:cubicBezTo>
                <a:close/>
                <a:moveTo>
                  <a:pt x="2043" y="246"/>
                </a:moveTo>
                <a:cubicBezTo>
                  <a:pt x="2045" y="250"/>
                  <a:pt x="2052" y="250"/>
                  <a:pt x="2054" y="247"/>
                </a:cubicBezTo>
                <a:cubicBezTo>
                  <a:pt x="2061" y="240"/>
                  <a:pt x="2067" y="232"/>
                  <a:pt x="2069" y="223"/>
                </a:cubicBezTo>
                <a:cubicBezTo>
                  <a:pt x="2070" y="221"/>
                  <a:pt x="2069" y="217"/>
                  <a:pt x="2067" y="215"/>
                </a:cubicBezTo>
                <a:cubicBezTo>
                  <a:pt x="2064" y="211"/>
                  <a:pt x="2059" y="209"/>
                  <a:pt x="2053" y="209"/>
                </a:cubicBezTo>
                <a:cubicBezTo>
                  <a:pt x="2041" y="211"/>
                  <a:pt x="2029" y="222"/>
                  <a:pt x="2038" y="235"/>
                </a:cubicBezTo>
                <a:cubicBezTo>
                  <a:pt x="2040" y="239"/>
                  <a:pt x="2042" y="243"/>
                  <a:pt x="2043" y="246"/>
                </a:cubicBezTo>
                <a:close/>
                <a:moveTo>
                  <a:pt x="2178" y="474"/>
                </a:moveTo>
                <a:cubicBezTo>
                  <a:pt x="2178" y="473"/>
                  <a:pt x="2179" y="471"/>
                  <a:pt x="2179" y="471"/>
                </a:cubicBezTo>
                <a:cubicBezTo>
                  <a:pt x="2177" y="470"/>
                  <a:pt x="2176" y="468"/>
                  <a:pt x="2174" y="467"/>
                </a:cubicBezTo>
                <a:cubicBezTo>
                  <a:pt x="2174" y="470"/>
                  <a:pt x="2174" y="473"/>
                  <a:pt x="2178" y="474"/>
                </a:cubicBezTo>
                <a:close/>
                <a:moveTo>
                  <a:pt x="2264" y="424"/>
                </a:moveTo>
                <a:cubicBezTo>
                  <a:pt x="2264" y="424"/>
                  <a:pt x="2264" y="425"/>
                  <a:pt x="2264" y="425"/>
                </a:cubicBezTo>
                <a:cubicBezTo>
                  <a:pt x="2264" y="425"/>
                  <a:pt x="2264" y="425"/>
                  <a:pt x="2264" y="425"/>
                </a:cubicBezTo>
                <a:cubicBezTo>
                  <a:pt x="2265" y="425"/>
                  <a:pt x="2265" y="425"/>
                  <a:pt x="2266" y="424"/>
                </a:cubicBezTo>
                <a:cubicBezTo>
                  <a:pt x="2265" y="424"/>
                  <a:pt x="2265" y="424"/>
                  <a:pt x="2264" y="424"/>
                </a:cubicBezTo>
                <a:close/>
                <a:moveTo>
                  <a:pt x="1728" y="800"/>
                </a:moveTo>
                <a:cubicBezTo>
                  <a:pt x="1732" y="799"/>
                  <a:pt x="1737" y="795"/>
                  <a:pt x="1741" y="792"/>
                </a:cubicBezTo>
                <a:cubicBezTo>
                  <a:pt x="1743" y="791"/>
                  <a:pt x="1743" y="788"/>
                  <a:pt x="1744" y="785"/>
                </a:cubicBezTo>
                <a:cubicBezTo>
                  <a:pt x="1744" y="784"/>
                  <a:pt x="1742" y="783"/>
                  <a:pt x="1740" y="783"/>
                </a:cubicBezTo>
                <a:cubicBezTo>
                  <a:pt x="1730" y="779"/>
                  <a:pt x="1719" y="781"/>
                  <a:pt x="1708" y="782"/>
                </a:cubicBezTo>
                <a:cubicBezTo>
                  <a:pt x="1699" y="783"/>
                  <a:pt x="1695" y="789"/>
                  <a:pt x="1693" y="797"/>
                </a:cubicBezTo>
                <a:cubicBezTo>
                  <a:pt x="1704" y="800"/>
                  <a:pt x="1716" y="802"/>
                  <a:pt x="1728" y="800"/>
                </a:cubicBezTo>
                <a:close/>
                <a:moveTo>
                  <a:pt x="1708" y="514"/>
                </a:moveTo>
                <a:cubicBezTo>
                  <a:pt x="1705" y="519"/>
                  <a:pt x="1703" y="524"/>
                  <a:pt x="1701" y="529"/>
                </a:cubicBezTo>
                <a:cubicBezTo>
                  <a:pt x="1699" y="538"/>
                  <a:pt x="1699" y="548"/>
                  <a:pt x="1692" y="555"/>
                </a:cubicBezTo>
                <a:cubicBezTo>
                  <a:pt x="1690" y="557"/>
                  <a:pt x="1689" y="561"/>
                  <a:pt x="1690" y="563"/>
                </a:cubicBezTo>
                <a:cubicBezTo>
                  <a:pt x="1692" y="576"/>
                  <a:pt x="1697" y="589"/>
                  <a:pt x="1691" y="603"/>
                </a:cubicBezTo>
                <a:cubicBezTo>
                  <a:pt x="1691" y="603"/>
                  <a:pt x="1695" y="606"/>
                  <a:pt x="1697" y="608"/>
                </a:cubicBezTo>
                <a:cubicBezTo>
                  <a:pt x="1699" y="609"/>
                  <a:pt x="1702" y="612"/>
                  <a:pt x="1702" y="613"/>
                </a:cubicBezTo>
                <a:cubicBezTo>
                  <a:pt x="1699" y="627"/>
                  <a:pt x="1708" y="629"/>
                  <a:pt x="1719" y="631"/>
                </a:cubicBezTo>
                <a:cubicBezTo>
                  <a:pt x="1731" y="632"/>
                  <a:pt x="1743" y="633"/>
                  <a:pt x="1755" y="635"/>
                </a:cubicBezTo>
                <a:cubicBezTo>
                  <a:pt x="1756" y="635"/>
                  <a:pt x="1758" y="637"/>
                  <a:pt x="1758" y="637"/>
                </a:cubicBezTo>
                <a:cubicBezTo>
                  <a:pt x="1757" y="639"/>
                  <a:pt x="1756" y="643"/>
                  <a:pt x="1754" y="644"/>
                </a:cubicBezTo>
                <a:cubicBezTo>
                  <a:pt x="1749" y="646"/>
                  <a:pt x="1744" y="647"/>
                  <a:pt x="1739" y="649"/>
                </a:cubicBezTo>
                <a:cubicBezTo>
                  <a:pt x="1731" y="651"/>
                  <a:pt x="1728" y="656"/>
                  <a:pt x="1726" y="664"/>
                </a:cubicBezTo>
                <a:cubicBezTo>
                  <a:pt x="1725" y="669"/>
                  <a:pt x="1725" y="674"/>
                  <a:pt x="1724" y="680"/>
                </a:cubicBezTo>
                <a:cubicBezTo>
                  <a:pt x="1724" y="685"/>
                  <a:pt x="1728" y="691"/>
                  <a:pt x="1733" y="693"/>
                </a:cubicBezTo>
                <a:cubicBezTo>
                  <a:pt x="1743" y="696"/>
                  <a:pt x="1754" y="699"/>
                  <a:pt x="1765" y="701"/>
                </a:cubicBezTo>
                <a:cubicBezTo>
                  <a:pt x="1775" y="704"/>
                  <a:pt x="1787" y="697"/>
                  <a:pt x="1792" y="688"/>
                </a:cubicBezTo>
                <a:cubicBezTo>
                  <a:pt x="1793" y="685"/>
                  <a:pt x="1794" y="683"/>
                  <a:pt x="1795" y="680"/>
                </a:cubicBezTo>
                <a:cubicBezTo>
                  <a:pt x="1798" y="670"/>
                  <a:pt x="1806" y="666"/>
                  <a:pt x="1816" y="665"/>
                </a:cubicBezTo>
                <a:cubicBezTo>
                  <a:pt x="1819" y="656"/>
                  <a:pt x="1821" y="648"/>
                  <a:pt x="1826" y="640"/>
                </a:cubicBezTo>
                <a:cubicBezTo>
                  <a:pt x="1830" y="632"/>
                  <a:pt x="1837" y="625"/>
                  <a:pt x="1843" y="618"/>
                </a:cubicBezTo>
                <a:cubicBezTo>
                  <a:pt x="1843" y="616"/>
                  <a:pt x="1845" y="616"/>
                  <a:pt x="1845" y="614"/>
                </a:cubicBezTo>
                <a:cubicBezTo>
                  <a:pt x="1852" y="603"/>
                  <a:pt x="1858" y="591"/>
                  <a:pt x="1864" y="579"/>
                </a:cubicBezTo>
                <a:cubicBezTo>
                  <a:pt x="1865" y="577"/>
                  <a:pt x="1865" y="573"/>
                  <a:pt x="1864" y="571"/>
                </a:cubicBezTo>
                <a:cubicBezTo>
                  <a:pt x="1862" y="566"/>
                  <a:pt x="1860" y="561"/>
                  <a:pt x="1857" y="556"/>
                </a:cubicBezTo>
                <a:cubicBezTo>
                  <a:pt x="1855" y="552"/>
                  <a:pt x="1852" y="550"/>
                  <a:pt x="1848" y="551"/>
                </a:cubicBezTo>
                <a:cubicBezTo>
                  <a:pt x="1837" y="554"/>
                  <a:pt x="1830" y="548"/>
                  <a:pt x="1825" y="541"/>
                </a:cubicBezTo>
                <a:cubicBezTo>
                  <a:pt x="1813" y="538"/>
                  <a:pt x="1802" y="538"/>
                  <a:pt x="1791" y="541"/>
                </a:cubicBezTo>
                <a:cubicBezTo>
                  <a:pt x="1787" y="548"/>
                  <a:pt x="1782" y="554"/>
                  <a:pt x="1782" y="563"/>
                </a:cubicBezTo>
                <a:cubicBezTo>
                  <a:pt x="1783" y="572"/>
                  <a:pt x="1783" y="582"/>
                  <a:pt x="1783" y="592"/>
                </a:cubicBezTo>
                <a:cubicBezTo>
                  <a:pt x="1783" y="593"/>
                  <a:pt x="1782" y="595"/>
                  <a:pt x="1781" y="595"/>
                </a:cubicBezTo>
                <a:cubicBezTo>
                  <a:pt x="1779" y="597"/>
                  <a:pt x="1778" y="595"/>
                  <a:pt x="1777" y="592"/>
                </a:cubicBezTo>
                <a:cubicBezTo>
                  <a:pt x="1773" y="582"/>
                  <a:pt x="1769" y="572"/>
                  <a:pt x="1765" y="562"/>
                </a:cubicBezTo>
                <a:cubicBezTo>
                  <a:pt x="1764" y="560"/>
                  <a:pt x="1760" y="559"/>
                  <a:pt x="1758" y="559"/>
                </a:cubicBezTo>
                <a:cubicBezTo>
                  <a:pt x="1756" y="559"/>
                  <a:pt x="1752" y="560"/>
                  <a:pt x="1751" y="562"/>
                </a:cubicBezTo>
                <a:cubicBezTo>
                  <a:pt x="1745" y="574"/>
                  <a:pt x="1740" y="586"/>
                  <a:pt x="1735" y="598"/>
                </a:cubicBezTo>
                <a:cubicBezTo>
                  <a:pt x="1735" y="598"/>
                  <a:pt x="1735" y="599"/>
                  <a:pt x="1735" y="599"/>
                </a:cubicBezTo>
                <a:cubicBezTo>
                  <a:pt x="1733" y="600"/>
                  <a:pt x="1733" y="600"/>
                  <a:pt x="1733" y="600"/>
                </a:cubicBezTo>
                <a:cubicBezTo>
                  <a:pt x="1734" y="599"/>
                  <a:pt x="1734" y="599"/>
                  <a:pt x="1734" y="599"/>
                </a:cubicBezTo>
                <a:cubicBezTo>
                  <a:pt x="1735" y="598"/>
                  <a:pt x="1735" y="598"/>
                  <a:pt x="1735" y="598"/>
                </a:cubicBezTo>
                <a:cubicBezTo>
                  <a:pt x="1730" y="592"/>
                  <a:pt x="1726" y="585"/>
                  <a:pt x="1730" y="577"/>
                </a:cubicBezTo>
                <a:cubicBezTo>
                  <a:pt x="1732" y="573"/>
                  <a:pt x="1735" y="568"/>
                  <a:pt x="1733" y="565"/>
                </a:cubicBezTo>
                <a:cubicBezTo>
                  <a:pt x="1729" y="555"/>
                  <a:pt x="1728" y="544"/>
                  <a:pt x="1729" y="533"/>
                </a:cubicBezTo>
                <a:cubicBezTo>
                  <a:pt x="1729" y="530"/>
                  <a:pt x="1728" y="528"/>
                  <a:pt x="1727" y="525"/>
                </a:cubicBezTo>
                <a:cubicBezTo>
                  <a:pt x="1726" y="521"/>
                  <a:pt x="1724" y="518"/>
                  <a:pt x="1722" y="514"/>
                </a:cubicBezTo>
                <a:cubicBezTo>
                  <a:pt x="1719" y="510"/>
                  <a:pt x="1710" y="510"/>
                  <a:pt x="1708" y="514"/>
                </a:cubicBezTo>
                <a:close/>
                <a:moveTo>
                  <a:pt x="1851" y="673"/>
                </a:moveTo>
                <a:cubicBezTo>
                  <a:pt x="1851" y="673"/>
                  <a:pt x="1851" y="672"/>
                  <a:pt x="1851" y="672"/>
                </a:cubicBezTo>
                <a:cubicBezTo>
                  <a:pt x="1851" y="672"/>
                  <a:pt x="1850" y="672"/>
                  <a:pt x="1849" y="672"/>
                </a:cubicBezTo>
                <a:cubicBezTo>
                  <a:pt x="1850" y="673"/>
                  <a:pt x="1850" y="673"/>
                  <a:pt x="1850" y="673"/>
                </a:cubicBezTo>
                <a:cubicBezTo>
                  <a:pt x="1850" y="673"/>
                  <a:pt x="1851" y="673"/>
                  <a:pt x="1851" y="673"/>
                </a:cubicBezTo>
                <a:close/>
                <a:moveTo>
                  <a:pt x="1817" y="666"/>
                </a:moveTo>
                <a:cubicBezTo>
                  <a:pt x="1817" y="665"/>
                  <a:pt x="1817" y="665"/>
                  <a:pt x="1817" y="665"/>
                </a:cubicBezTo>
                <a:cubicBezTo>
                  <a:pt x="1816" y="665"/>
                  <a:pt x="1816" y="665"/>
                  <a:pt x="1816" y="665"/>
                </a:cubicBezTo>
                <a:cubicBezTo>
                  <a:pt x="1816" y="665"/>
                  <a:pt x="1816" y="665"/>
                  <a:pt x="1816" y="666"/>
                </a:cubicBezTo>
                <a:cubicBezTo>
                  <a:pt x="1816" y="666"/>
                  <a:pt x="1817" y="666"/>
                  <a:pt x="1817" y="666"/>
                </a:cubicBezTo>
                <a:close/>
                <a:moveTo>
                  <a:pt x="1822" y="705"/>
                </a:moveTo>
                <a:cubicBezTo>
                  <a:pt x="1815" y="712"/>
                  <a:pt x="1814" y="724"/>
                  <a:pt x="1822" y="731"/>
                </a:cubicBezTo>
                <a:cubicBezTo>
                  <a:pt x="1832" y="740"/>
                  <a:pt x="1842" y="749"/>
                  <a:pt x="1853" y="757"/>
                </a:cubicBezTo>
                <a:cubicBezTo>
                  <a:pt x="1855" y="759"/>
                  <a:pt x="1858" y="760"/>
                  <a:pt x="1860" y="761"/>
                </a:cubicBezTo>
                <a:cubicBezTo>
                  <a:pt x="1868" y="764"/>
                  <a:pt x="1878" y="761"/>
                  <a:pt x="1881" y="753"/>
                </a:cubicBezTo>
                <a:cubicBezTo>
                  <a:pt x="1885" y="743"/>
                  <a:pt x="1889" y="733"/>
                  <a:pt x="1892" y="722"/>
                </a:cubicBezTo>
                <a:cubicBezTo>
                  <a:pt x="1893" y="717"/>
                  <a:pt x="1894" y="712"/>
                  <a:pt x="1894" y="706"/>
                </a:cubicBezTo>
                <a:cubicBezTo>
                  <a:pt x="1895" y="695"/>
                  <a:pt x="1890" y="685"/>
                  <a:pt x="1882" y="677"/>
                </a:cubicBezTo>
                <a:cubicBezTo>
                  <a:pt x="1877" y="672"/>
                  <a:pt x="1869" y="672"/>
                  <a:pt x="1863" y="673"/>
                </a:cubicBezTo>
                <a:cubicBezTo>
                  <a:pt x="1859" y="673"/>
                  <a:pt x="1855" y="673"/>
                  <a:pt x="1851" y="673"/>
                </a:cubicBezTo>
                <a:cubicBezTo>
                  <a:pt x="1843" y="686"/>
                  <a:pt x="1832" y="695"/>
                  <a:pt x="1822" y="705"/>
                </a:cubicBezTo>
                <a:close/>
                <a:moveTo>
                  <a:pt x="2057" y="559"/>
                </a:moveTo>
                <a:cubicBezTo>
                  <a:pt x="2057" y="560"/>
                  <a:pt x="2058" y="561"/>
                  <a:pt x="2059" y="562"/>
                </a:cubicBezTo>
                <a:cubicBezTo>
                  <a:pt x="2065" y="566"/>
                  <a:pt x="2072" y="567"/>
                  <a:pt x="2078" y="563"/>
                </a:cubicBezTo>
                <a:cubicBezTo>
                  <a:pt x="2085" y="560"/>
                  <a:pt x="2088" y="555"/>
                  <a:pt x="2089" y="549"/>
                </a:cubicBezTo>
                <a:cubicBezTo>
                  <a:pt x="2090" y="538"/>
                  <a:pt x="2081" y="528"/>
                  <a:pt x="2072" y="529"/>
                </a:cubicBezTo>
                <a:cubicBezTo>
                  <a:pt x="2070" y="529"/>
                  <a:pt x="2067" y="531"/>
                  <a:pt x="2065" y="533"/>
                </a:cubicBezTo>
                <a:cubicBezTo>
                  <a:pt x="2058" y="540"/>
                  <a:pt x="2057" y="549"/>
                  <a:pt x="2057" y="559"/>
                </a:cubicBezTo>
                <a:close/>
                <a:moveTo>
                  <a:pt x="1742" y="830"/>
                </a:moveTo>
                <a:cubicBezTo>
                  <a:pt x="1747" y="826"/>
                  <a:pt x="1749" y="820"/>
                  <a:pt x="1747" y="815"/>
                </a:cubicBezTo>
                <a:cubicBezTo>
                  <a:pt x="1745" y="810"/>
                  <a:pt x="1741" y="806"/>
                  <a:pt x="1735" y="805"/>
                </a:cubicBezTo>
                <a:cubicBezTo>
                  <a:pt x="1726" y="803"/>
                  <a:pt x="1716" y="804"/>
                  <a:pt x="1707" y="802"/>
                </a:cubicBezTo>
                <a:cubicBezTo>
                  <a:pt x="1702" y="802"/>
                  <a:pt x="1697" y="799"/>
                  <a:pt x="1693" y="797"/>
                </a:cubicBezTo>
                <a:cubicBezTo>
                  <a:pt x="1693" y="797"/>
                  <a:pt x="1693" y="797"/>
                  <a:pt x="1693" y="797"/>
                </a:cubicBezTo>
                <a:cubicBezTo>
                  <a:pt x="1692" y="797"/>
                  <a:pt x="1692" y="797"/>
                  <a:pt x="1691" y="797"/>
                </a:cubicBezTo>
                <a:cubicBezTo>
                  <a:pt x="1692" y="798"/>
                  <a:pt x="1692" y="798"/>
                  <a:pt x="1692" y="798"/>
                </a:cubicBezTo>
                <a:cubicBezTo>
                  <a:pt x="1689" y="795"/>
                  <a:pt x="1687" y="791"/>
                  <a:pt x="1684" y="789"/>
                </a:cubicBezTo>
                <a:cubicBezTo>
                  <a:pt x="1681" y="787"/>
                  <a:pt x="1676" y="785"/>
                  <a:pt x="1673" y="785"/>
                </a:cubicBezTo>
                <a:cubicBezTo>
                  <a:pt x="1666" y="785"/>
                  <a:pt x="1659" y="787"/>
                  <a:pt x="1653" y="790"/>
                </a:cubicBezTo>
                <a:cubicBezTo>
                  <a:pt x="1649" y="791"/>
                  <a:pt x="1645" y="793"/>
                  <a:pt x="1643" y="797"/>
                </a:cubicBezTo>
                <a:cubicBezTo>
                  <a:pt x="1640" y="806"/>
                  <a:pt x="1632" y="812"/>
                  <a:pt x="1625" y="817"/>
                </a:cubicBezTo>
                <a:cubicBezTo>
                  <a:pt x="1621" y="820"/>
                  <a:pt x="1621" y="824"/>
                  <a:pt x="1622" y="828"/>
                </a:cubicBezTo>
                <a:cubicBezTo>
                  <a:pt x="1623" y="832"/>
                  <a:pt x="1624" y="837"/>
                  <a:pt x="1626" y="840"/>
                </a:cubicBezTo>
                <a:cubicBezTo>
                  <a:pt x="1635" y="854"/>
                  <a:pt x="1630" y="866"/>
                  <a:pt x="1623" y="879"/>
                </a:cubicBezTo>
                <a:cubicBezTo>
                  <a:pt x="1621" y="882"/>
                  <a:pt x="1615" y="883"/>
                  <a:pt x="1612" y="880"/>
                </a:cubicBezTo>
                <a:cubicBezTo>
                  <a:pt x="1606" y="873"/>
                  <a:pt x="1603" y="864"/>
                  <a:pt x="1600" y="855"/>
                </a:cubicBezTo>
                <a:cubicBezTo>
                  <a:pt x="1597" y="849"/>
                  <a:pt x="1592" y="847"/>
                  <a:pt x="1586" y="847"/>
                </a:cubicBezTo>
                <a:cubicBezTo>
                  <a:pt x="1570" y="847"/>
                  <a:pt x="1560" y="857"/>
                  <a:pt x="1559" y="872"/>
                </a:cubicBezTo>
                <a:cubicBezTo>
                  <a:pt x="1558" y="883"/>
                  <a:pt x="1557" y="894"/>
                  <a:pt x="1557" y="905"/>
                </a:cubicBezTo>
                <a:cubicBezTo>
                  <a:pt x="1556" y="909"/>
                  <a:pt x="1558" y="913"/>
                  <a:pt x="1563" y="915"/>
                </a:cubicBezTo>
                <a:cubicBezTo>
                  <a:pt x="1573" y="919"/>
                  <a:pt x="1578" y="927"/>
                  <a:pt x="1581" y="936"/>
                </a:cubicBezTo>
                <a:cubicBezTo>
                  <a:pt x="1586" y="953"/>
                  <a:pt x="1594" y="969"/>
                  <a:pt x="1593" y="988"/>
                </a:cubicBezTo>
                <a:cubicBezTo>
                  <a:pt x="1593" y="997"/>
                  <a:pt x="1598" y="1006"/>
                  <a:pt x="1605" y="1014"/>
                </a:cubicBezTo>
                <a:cubicBezTo>
                  <a:pt x="1609" y="1017"/>
                  <a:pt x="1616" y="1019"/>
                  <a:pt x="1620" y="1015"/>
                </a:cubicBezTo>
                <a:cubicBezTo>
                  <a:pt x="1626" y="1010"/>
                  <a:pt x="1631" y="1003"/>
                  <a:pt x="1638" y="999"/>
                </a:cubicBezTo>
                <a:cubicBezTo>
                  <a:pt x="1645" y="995"/>
                  <a:pt x="1654" y="994"/>
                  <a:pt x="1661" y="991"/>
                </a:cubicBezTo>
                <a:cubicBezTo>
                  <a:pt x="1669" y="988"/>
                  <a:pt x="1676" y="984"/>
                  <a:pt x="1683" y="980"/>
                </a:cubicBezTo>
                <a:cubicBezTo>
                  <a:pt x="1687" y="978"/>
                  <a:pt x="1690" y="975"/>
                  <a:pt x="1691" y="971"/>
                </a:cubicBezTo>
                <a:cubicBezTo>
                  <a:pt x="1695" y="958"/>
                  <a:pt x="1702" y="946"/>
                  <a:pt x="1712" y="936"/>
                </a:cubicBezTo>
                <a:cubicBezTo>
                  <a:pt x="1719" y="929"/>
                  <a:pt x="1720" y="919"/>
                  <a:pt x="1718" y="909"/>
                </a:cubicBezTo>
                <a:cubicBezTo>
                  <a:pt x="1716" y="902"/>
                  <a:pt x="1714" y="896"/>
                  <a:pt x="1712" y="889"/>
                </a:cubicBezTo>
                <a:cubicBezTo>
                  <a:pt x="1709" y="881"/>
                  <a:pt x="1703" y="875"/>
                  <a:pt x="1696" y="871"/>
                </a:cubicBezTo>
                <a:cubicBezTo>
                  <a:pt x="1693" y="869"/>
                  <a:pt x="1693" y="867"/>
                  <a:pt x="1696" y="865"/>
                </a:cubicBezTo>
                <a:cubicBezTo>
                  <a:pt x="1704" y="862"/>
                  <a:pt x="1712" y="859"/>
                  <a:pt x="1719" y="856"/>
                </a:cubicBezTo>
                <a:cubicBezTo>
                  <a:pt x="1725" y="854"/>
                  <a:pt x="1729" y="850"/>
                  <a:pt x="1730" y="844"/>
                </a:cubicBezTo>
                <a:cubicBezTo>
                  <a:pt x="1730" y="836"/>
                  <a:pt x="1736" y="833"/>
                  <a:pt x="1742" y="830"/>
                </a:cubicBezTo>
                <a:close/>
                <a:moveTo>
                  <a:pt x="1764" y="745"/>
                </a:moveTo>
                <a:cubicBezTo>
                  <a:pt x="1763" y="742"/>
                  <a:pt x="1763" y="742"/>
                  <a:pt x="1763" y="742"/>
                </a:cubicBezTo>
                <a:cubicBezTo>
                  <a:pt x="1761" y="744"/>
                  <a:pt x="1761" y="744"/>
                  <a:pt x="1761" y="744"/>
                </a:cubicBezTo>
                <a:lnTo>
                  <a:pt x="1764" y="745"/>
                </a:lnTo>
                <a:close/>
                <a:moveTo>
                  <a:pt x="1822" y="757"/>
                </a:moveTo>
                <a:cubicBezTo>
                  <a:pt x="1822" y="757"/>
                  <a:pt x="1822" y="756"/>
                  <a:pt x="1822" y="755"/>
                </a:cubicBezTo>
                <a:cubicBezTo>
                  <a:pt x="1822" y="754"/>
                  <a:pt x="1821" y="754"/>
                  <a:pt x="1820" y="754"/>
                </a:cubicBezTo>
                <a:cubicBezTo>
                  <a:pt x="1819" y="756"/>
                  <a:pt x="1819" y="758"/>
                  <a:pt x="1822" y="757"/>
                </a:cubicBezTo>
                <a:close/>
                <a:moveTo>
                  <a:pt x="2342" y="2402"/>
                </a:moveTo>
                <a:cubicBezTo>
                  <a:pt x="2353" y="2396"/>
                  <a:pt x="2362" y="2388"/>
                  <a:pt x="2369" y="2378"/>
                </a:cubicBezTo>
                <a:cubicBezTo>
                  <a:pt x="2375" y="2369"/>
                  <a:pt x="2384" y="2365"/>
                  <a:pt x="2394" y="2364"/>
                </a:cubicBezTo>
                <a:cubicBezTo>
                  <a:pt x="2400" y="2363"/>
                  <a:pt x="2407" y="2361"/>
                  <a:pt x="2414" y="2361"/>
                </a:cubicBezTo>
                <a:cubicBezTo>
                  <a:pt x="2434" y="2360"/>
                  <a:pt x="2450" y="2349"/>
                  <a:pt x="2466" y="2338"/>
                </a:cubicBezTo>
                <a:cubicBezTo>
                  <a:pt x="2474" y="2332"/>
                  <a:pt x="2479" y="2323"/>
                  <a:pt x="2475" y="2313"/>
                </a:cubicBezTo>
                <a:cubicBezTo>
                  <a:pt x="2472" y="2306"/>
                  <a:pt x="2471" y="2300"/>
                  <a:pt x="2474" y="2293"/>
                </a:cubicBezTo>
                <a:cubicBezTo>
                  <a:pt x="2476" y="2288"/>
                  <a:pt x="2478" y="2283"/>
                  <a:pt x="2479" y="2278"/>
                </a:cubicBezTo>
                <a:cubicBezTo>
                  <a:pt x="2480" y="2274"/>
                  <a:pt x="2479" y="2269"/>
                  <a:pt x="2477" y="2266"/>
                </a:cubicBezTo>
                <a:cubicBezTo>
                  <a:pt x="2471" y="2255"/>
                  <a:pt x="2462" y="2247"/>
                  <a:pt x="2448" y="2249"/>
                </a:cubicBezTo>
                <a:cubicBezTo>
                  <a:pt x="2448" y="2249"/>
                  <a:pt x="2448" y="2249"/>
                  <a:pt x="2448" y="2249"/>
                </a:cubicBezTo>
                <a:cubicBezTo>
                  <a:pt x="2446" y="2251"/>
                  <a:pt x="2446" y="2251"/>
                  <a:pt x="2446" y="2251"/>
                </a:cubicBezTo>
                <a:cubicBezTo>
                  <a:pt x="2448" y="2249"/>
                  <a:pt x="2448" y="2249"/>
                  <a:pt x="2448" y="2249"/>
                </a:cubicBezTo>
                <a:cubicBezTo>
                  <a:pt x="2448" y="2249"/>
                  <a:pt x="2448" y="2249"/>
                  <a:pt x="2448" y="2249"/>
                </a:cubicBezTo>
                <a:cubicBezTo>
                  <a:pt x="2448" y="2245"/>
                  <a:pt x="2448" y="2241"/>
                  <a:pt x="2446" y="2237"/>
                </a:cubicBezTo>
                <a:cubicBezTo>
                  <a:pt x="2444" y="2230"/>
                  <a:pt x="2440" y="2225"/>
                  <a:pt x="2432" y="2223"/>
                </a:cubicBezTo>
                <a:cubicBezTo>
                  <a:pt x="2428" y="2223"/>
                  <a:pt x="2424" y="2223"/>
                  <a:pt x="2420" y="2223"/>
                </a:cubicBezTo>
                <a:cubicBezTo>
                  <a:pt x="2419" y="2222"/>
                  <a:pt x="2417" y="2222"/>
                  <a:pt x="2416" y="2221"/>
                </a:cubicBezTo>
                <a:cubicBezTo>
                  <a:pt x="2418" y="2220"/>
                  <a:pt x="2419" y="2218"/>
                  <a:pt x="2421" y="2217"/>
                </a:cubicBezTo>
                <a:cubicBezTo>
                  <a:pt x="2425" y="2216"/>
                  <a:pt x="2429" y="2215"/>
                  <a:pt x="2432" y="2213"/>
                </a:cubicBezTo>
                <a:cubicBezTo>
                  <a:pt x="2437" y="2211"/>
                  <a:pt x="2438" y="2204"/>
                  <a:pt x="2435" y="2199"/>
                </a:cubicBezTo>
                <a:cubicBezTo>
                  <a:pt x="2431" y="2193"/>
                  <a:pt x="2427" y="2188"/>
                  <a:pt x="2418" y="2188"/>
                </a:cubicBezTo>
                <a:cubicBezTo>
                  <a:pt x="2416" y="2189"/>
                  <a:pt x="2412" y="2189"/>
                  <a:pt x="2410" y="2188"/>
                </a:cubicBezTo>
                <a:cubicBezTo>
                  <a:pt x="2401" y="2175"/>
                  <a:pt x="2386" y="2171"/>
                  <a:pt x="2372" y="2165"/>
                </a:cubicBezTo>
                <a:cubicBezTo>
                  <a:pt x="2370" y="2163"/>
                  <a:pt x="2367" y="2161"/>
                  <a:pt x="2367" y="2159"/>
                </a:cubicBezTo>
                <a:cubicBezTo>
                  <a:pt x="2364" y="2144"/>
                  <a:pt x="2353" y="2136"/>
                  <a:pt x="2343" y="2126"/>
                </a:cubicBezTo>
                <a:cubicBezTo>
                  <a:pt x="2338" y="2122"/>
                  <a:pt x="2334" y="2116"/>
                  <a:pt x="2330" y="2111"/>
                </a:cubicBezTo>
                <a:cubicBezTo>
                  <a:pt x="2325" y="2105"/>
                  <a:pt x="2325" y="2100"/>
                  <a:pt x="2329" y="2096"/>
                </a:cubicBezTo>
                <a:cubicBezTo>
                  <a:pt x="2334" y="2091"/>
                  <a:pt x="2339" y="2086"/>
                  <a:pt x="2344" y="2081"/>
                </a:cubicBezTo>
                <a:cubicBezTo>
                  <a:pt x="2348" y="2076"/>
                  <a:pt x="2348" y="2071"/>
                  <a:pt x="2345" y="2066"/>
                </a:cubicBezTo>
                <a:cubicBezTo>
                  <a:pt x="2339" y="2056"/>
                  <a:pt x="2335" y="2047"/>
                  <a:pt x="2337" y="2035"/>
                </a:cubicBezTo>
                <a:cubicBezTo>
                  <a:pt x="2338" y="2032"/>
                  <a:pt x="2334" y="2027"/>
                  <a:pt x="2332" y="2025"/>
                </a:cubicBezTo>
                <a:cubicBezTo>
                  <a:pt x="2326" y="2020"/>
                  <a:pt x="2330" y="2011"/>
                  <a:pt x="2323" y="2007"/>
                </a:cubicBezTo>
                <a:cubicBezTo>
                  <a:pt x="2318" y="2003"/>
                  <a:pt x="2322" y="1997"/>
                  <a:pt x="2321" y="1992"/>
                </a:cubicBezTo>
                <a:cubicBezTo>
                  <a:pt x="2319" y="1985"/>
                  <a:pt x="2320" y="1978"/>
                  <a:pt x="2319" y="1972"/>
                </a:cubicBezTo>
                <a:cubicBezTo>
                  <a:pt x="2317" y="1963"/>
                  <a:pt x="2315" y="1955"/>
                  <a:pt x="2313" y="1948"/>
                </a:cubicBezTo>
                <a:cubicBezTo>
                  <a:pt x="2306" y="1929"/>
                  <a:pt x="2302" y="1911"/>
                  <a:pt x="2300" y="1891"/>
                </a:cubicBezTo>
                <a:cubicBezTo>
                  <a:pt x="2299" y="1886"/>
                  <a:pt x="2299" y="1880"/>
                  <a:pt x="2297" y="1875"/>
                </a:cubicBezTo>
                <a:cubicBezTo>
                  <a:pt x="2296" y="1873"/>
                  <a:pt x="2293" y="1872"/>
                  <a:pt x="2291" y="1871"/>
                </a:cubicBezTo>
                <a:cubicBezTo>
                  <a:pt x="2290" y="1871"/>
                  <a:pt x="2288" y="1871"/>
                  <a:pt x="2287" y="1872"/>
                </a:cubicBezTo>
                <a:cubicBezTo>
                  <a:pt x="2277" y="1888"/>
                  <a:pt x="2264" y="1903"/>
                  <a:pt x="2256" y="1920"/>
                </a:cubicBezTo>
                <a:cubicBezTo>
                  <a:pt x="2248" y="1938"/>
                  <a:pt x="2237" y="1954"/>
                  <a:pt x="2218" y="1962"/>
                </a:cubicBezTo>
                <a:cubicBezTo>
                  <a:pt x="2213" y="1964"/>
                  <a:pt x="2209" y="1969"/>
                  <a:pt x="2205" y="1972"/>
                </a:cubicBezTo>
                <a:cubicBezTo>
                  <a:pt x="2199" y="1975"/>
                  <a:pt x="2193" y="1978"/>
                  <a:pt x="2186" y="1981"/>
                </a:cubicBezTo>
                <a:cubicBezTo>
                  <a:pt x="2179" y="1984"/>
                  <a:pt x="2173" y="1980"/>
                  <a:pt x="2167" y="1976"/>
                </a:cubicBezTo>
                <a:cubicBezTo>
                  <a:pt x="2163" y="1973"/>
                  <a:pt x="2160" y="1968"/>
                  <a:pt x="2158" y="1963"/>
                </a:cubicBezTo>
                <a:cubicBezTo>
                  <a:pt x="2155" y="1956"/>
                  <a:pt x="2150" y="1952"/>
                  <a:pt x="2144" y="1948"/>
                </a:cubicBezTo>
                <a:cubicBezTo>
                  <a:pt x="2135" y="1944"/>
                  <a:pt x="2134" y="1935"/>
                  <a:pt x="2134" y="1927"/>
                </a:cubicBezTo>
                <a:cubicBezTo>
                  <a:pt x="2135" y="1914"/>
                  <a:pt x="2144" y="1901"/>
                  <a:pt x="2138" y="1887"/>
                </a:cubicBezTo>
                <a:cubicBezTo>
                  <a:pt x="2137" y="1884"/>
                  <a:pt x="2141" y="1879"/>
                  <a:pt x="2142" y="1875"/>
                </a:cubicBezTo>
                <a:cubicBezTo>
                  <a:pt x="2147" y="1863"/>
                  <a:pt x="2151" y="1850"/>
                  <a:pt x="2159" y="1838"/>
                </a:cubicBezTo>
                <a:cubicBezTo>
                  <a:pt x="2161" y="1835"/>
                  <a:pt x="2159" y="1828"/>
                  <a:pt x="2155" y="1828"/>
                </a:cubicBezTo>
                <a:cubicBezTo>
                  <a:pt x="2142" y="1826"/>
                  <a:pt x="2135" y="1814"/>
                  <a:pt x="2121" y="1814"/>
                </a:cubicBezTo>
                <a:cubicBezTo>
                  <a:pt x="2116" y="1814"/>
                  <a:pt x="2111" y="1810"/>
                  <a:pt x="2107" y="1807"/>
                </a:cubicBezTo>
                <a:cubicBezTo>
                  <a:pt x="2102" y="1805"/>
                  <a:pt x="2101" y="1801"/>
                  <a:pt x="2101" y="1797"/>
                </a:cubicBezTo>
                <a:cubicBezTo>
                  <a:pt x="2102" y="1793"/>
                  <a:pt x="2103" y="1789"/>
                  <a:pt x="2100" y="1785"/>
                </a:cubicBezTo>
                <a:cubicBezTo>
                  <a:pt x="2092" y="1777"/>
                  <a:pt x="2087" y="1768"/>
                  <a:pt x="2083" y="1757"/>
                </a:cubicBezTo>
                <a:cubicBezTo>
                  <a:pt x="2081" y="1751"/>
                  <a:pt x="2076" y="1745"/>
                  <a:pt x="2072" y="1740"/>
                </a:cubicBezTo>
                <a:cubicBezTo>
                  <a:pt x="2065" y="1730"/>
                  <a:pt x="2057" y="1725"/>
                  <a:pt x="2044" y="1730"/>
                </a:cubicBezTo>
                <a:cubicBezTo>
                  <a:pt x="2039" y="1732"/>
                  <a:pt x="2033" y="1733"/>
                  <a:pt x="2028" y="1731"/>
                </a:cubicBezTo>
                <a:cubicBezTo>
                  <a:pt x="2012" y="1728"/>
                  <a:pt x="1995" y="1728"/>
                  <a:pt x="1981" y="1718"/>
                </a:cubicBezTo>
                <a:cubicBezTo>
                  <a:pt x="1975" y="1714"/>
                  <a:pt x="1968" y="1712"/>
                  <a:pt x="1962" y="1710"/>
                </a:cubicBezTo>
                <a:cubicBezTo>
                  <a:pt x="1946" y="1705"/>
                  <a:pt x="1928" y="1715"/>
                  <a:pt x="1922" y="1731"/>
                </a:cubicBezTo>
                <a:cubicBezTo>
                  <a:pt x="1918" y="1741"/>
                  <a:pt x="1918" y="1750"/>
                  <a:pt x="1923" y="1759"/>
                </a:cubicBezTo>
                <a:cubicBezTo>
                  <a:pt x="1927" y="1766"/>
                  <a:pt x="1928" y="1772"/>
                  <a:pt x="1923" y="1778"/>
                </a:cubicBezTo>
                <a:cubicBezTo>
                  <a:pt x="1916" y="1787"/>
                  <a:pt x="1908" y="1795"/>
                  <a:pt x="1904" y="1805"/>
                </a:cubicBezTo>
                <a:cubicBezTo>
                  <a:pt x="1899" y="1817"/>
                  <a:pt x="1910" y="1829"/>
                  <a:pt x="1907" y="1841"/>
                </a:cubicBezTo>
                <a:cubicBezTo>
                  <a:pt x="1906" y="1846"/>
                  <a:pt x="1907" y="1852"/>
                  <a:pt x="1909" y="1857"/>
                </a:cubicBezTo>
                <a:cubicBezTo>
                  <a:pt x="1912" y="1868"/>
                  <a:pt x="1907" y="1873"/>
                  <a:pt x="1899" y="1878"/>
                </a:cubicBezTo>
                <a:cubicBezTo>
                  <a:pt x="1896" y="1880"/>
                  <a:pt x="1891" y="1881"/>
                  <a:pt x="1889" y="1884"/>
                </a:cubicBezTo>
                <a:cubicBezTo>
                  <a:pt x="1881" y="1901"/>
                  <a:pt x="1866" y="1912"/>
                  <a:pt x="1854" y="1925"/>
                </a:cubicBezTo>
                <a:cubicBezTo>
                  <a:pt x="1849" y="1932"/>
                  <a:pt x="1848" y="1940"/>
                  <a:pt x="1854" y="1948"/>
                </a:cubicBezTo>
                <a:cubicBezTo>
                  <a:pt x="1858" y="1953"/>
                  <a:pt x="1863" y="1958"/>
                  <a:pt x="1867" y="1964"/>
                </a:cubicBezTo>
                <a:cubicBezTo>
                  <a:pt x="1870" y="1969"/>
                  <a:pt x="1873" y="1974"/>
                  <a:pt x="1874" y="1979"/>
                </a:cubicBezTo>
                <a:cubicBezTo>
                  <a:pt x="1877" y="1994"/>
                  <a:pt x="1878" y="2009"/>
                  <a:pt x="1881" y="2024"/>
                </a:cubicBezTo>
                <a:cubicBezTo>
                  <a:pt x="1884" y="2041"/>
                  <a:pt x="1872" y="2056"/>
                  <a:pt x="1878" y="2073"/>
                </a:cubicBezTo>
                <a:cubicBezTo>
                  <a:pt x="1879" y="2074"/>
                  <a:pt x="1876" y="2078"/>
                  <a:pt x="1874" y="2079"/>
                </a:cubicBezTo>
                <a:cubicBezTo>
                  <a:pt x="1869" y="2083"/>
                  <a:pt x="1862" y="2086"/>
                  <a:pt x="1857" y="2091"/>
                </a:cubicBezTo>
                <a:cubicBezTo>
                  <a:pt x="1840" y="2108"/>
                  <a:pt x="1820" y="2119"/>
                  <a:pt x="1798" y="2128"/>
                </a:cubicBezTo>
                <a:cubicBezTo>
                  <a:pt x="1788" y="2132"/>
                  <a:pt x="1778" y="2136"/>
                  <a:pt x="1767" y="2140"/>
                </a:cubicBezTo>
                <a:cubicBezTo>
                  <a:pt x="1760" y="2143"/>
                  <a:pt x="1757" y="2149"/>
                  <a:pt x="1757" y="2156"/>
                </a:cubicBezTo>
                <a:cubicBezTo>
                  <a:pt x="1758" y="2173"/>
                  <a:pt x="1759" y="2189"/>
                  <a:pt x="1756" y="2206"/>
                </a:cubicBezTo>
                <a:cubicBezTo>
                  <a:pt x="1755" y="2217"/>
                  <a:pt x="1753" y="2228"/>
                  <a:pt x="1753" y="2239"/>
                </a:cubicBezTo>
                <a:cubicBezTo>
                  <a:pt x="1753" y="2250"/>
                  <a:pt x="1754" y="2260"/>
                  <a:pt x="1754" y="2271"/>
                </a:cubicBezTo>
                <a:cubicBezTo>
                  <a:pt x="1755" y="2275"/>
                  <a:pt x="1754" y="2280"/>
                  <a:pt x="1753" y="2283"/>
                </a:cubicBezTo>
                <a:cubicBezTo>
                  <a:pt x="1749" y="2291"/>
                  <a:pt x="1745" y="2298"/>
                  <a:pt x="1741" y="2305"/>
                </a:cubicBezTo>
                <a:cubicBezTo>
                  <a:pt x="1739" y="2307"/>
                  <a:pt x="1736" y="2309"/>
                  <a:pt x="1734" y="2308"/>
                </a:cubicBezTo>
                <a:cubicBezTo>
                  <a:pt x="1724" y="2306"/>
                  <a:pt x="1719" y="2314"/>
                  <a:pt x="1713" y="2319"/>
                </a:cubicBezTo>
                <a:cubicBezTo>
                  <a:pt x="1709" y="2322"/>
                  <a:pt x="1700" y="2320"/>
                  <a:pt x="1698" y="2316"/>
                </a:cubicBezTo>
                <a:cubicBezTo>
                  <a:pt x="1697" y="2312"/>
                  <a:pt x="1695" y="2308"/>
                  <a:pt x="1694" y="2304"/>
                </a:cubicBezTo>
                <a:cubicBezTo>
                  <a:pt x="1691" y="2298"/>
                  <a:pt x="1690" y="2290"/>
                  <a:pt x="1685" y="2286"/>
                </a:cubicBezTo>
                <a:cubicBezTo>
                  <a:pt x="1671" y="2274"/>
                  <a:pt x="1667" y="2256"/>
                  <a:pt x="1657" y="2240"/>
                </a:cubicBezTo>
                <a:cubicBezTo>
                  <a:pt x="1654" y="2235"/>
                  <a:pt x="1655" y="2230"/>
                  <a:pt x="1658" y="2225"/>
                </a:cubicBezTo>
                <a:cubicBezTo>
                  <a:pt x="1667" y="2206"/>
                  <a:pt x="1676" y="2188"/>
                  <a:pt x="1675" y="2166"/>
                </a:cubicBezTo>
                <a:cubicBezTo>
                  <a:pt x="1675" y="2160"/>
                  <a:pt x="1679" y="2153"/>
                  <a:pt x="1681" y="2146"/>
                </a:cubicBezTo>
                <a:cubicBezTo>
                  <a:pt x="1683" y="2140"/>
                  <a:pt x="1685" y="2133"/>
                  <a:pt x="1687" y="2127"/>
                </a:cubicBezTo>
                <a:cubicBezTo>
                  <a:pt x="1687" y="2124"/>
                  <a:pt x="1684" y="2117"/>
                  <a:pt x="1681" y="2116"/>
                </a:cubicBezTo>
                <a:cubicBezTo>
                  <a:pt x="1659" y="2114"/>
                  <a:pt x="1638" y="2106"/>
                  <a:pt x="1616" y="2106"/>
                </a:cubicBezTo>
                <a:cubicBezTo>
                  <a:pt x="1610" y="2106"/>
                  <a:pt x="1605" y="2104"/>
                  <a:pt x="1602" y="2099"/>
                </a:cubicBezTo>
                <a:cubicBezTo>
                  <a:pt x="1592" y="2085"/>
                  <a:pt x="1579" y="2075"/>
                  <a:pt x="1564" y="2068"/>
                </a:cubicBezTo>
                <a:cubicBezTo>
                  <a:pt x="1550" y="2061"/>
                  <a:pt x="1539" y="2050"/>
                  <a:pt x="1532" y="2036"/>
                </a:cubicBezTo>
                <a:cubicBezTo>
                  <a:pt x="1524" y="2021"/>
                  <a:pt x="1512" y="2010"/>
                  <a:pt x="1497" y="2001"/>
                </a:cubicBezTo>
                <a:cubicBezTo>
                  <a:pt x="1484" y="1994"/>
                  <a:pt x="1471" y="1986"/>
                  <a:pt x="1458" y="1979"/>
                </a:cubicBezTo>
                <a:cubicBezTo>
                  <a:pt x="1452" y="1975"/>
                  <a:pt x="1445" y="1974"/>
                  <a:pt x="1438" y="1976"/>
                </a:cubicBezTo>
                <a:cubicBezTo>
                  <a:pt x="1426" y="1979"/>
                  <a:pt x="1415" y="1984"/>
                  <a:pt x="1403" y="1982"/>
                </a:cubicBezTo>
                <a:cubicBezTo>
                  <a:pt x="1403" y="1983"/>
                  <a:pt x="1403" y="1983"/>
                  <a:pt x="1402" y="1983"/>
                </a:cubicBezTo>
                <a:cubicBezTo>
                  <a:pt x="1401" y="1984"/>
                  <a:pt x="1401" y="1984"/>
                  <a:pt x="1401" y="1984"/>
                </a:cubicBezTo>
                <a:cubicBezTo>
                  <a:pt x="1401" y="1982"/>
                  <a:pt x="1401" y="1982"/>
                  <a:pt x="1401" y="1982"/>
                </a:cubicBezTo>
                <a:cubicBezTo>
                  <a:pt x="1402" y="1982"/>
                  <a:pt x="1402" y="1982"/>
                  <a:pt x="1403" y="1982"/>
                </a:cubicBezTo>
                <a:cubicBezTo>
                  <a:pt x="1409" y="1972"/>
                  <a:pt x="1414" y="1962"/>
                  <a:pt x="1413" y="1949"/>
                </a:cubicBezTo>
                <a:cubicBezTo>
                  <a:pt x="1411" y="1934"/>
                  <a:pt x="1412" y="1919"/>
                  <a:pt x="1412" y="1904"/>
                </a:cubicBezTo>
                <a:cubicBezTo>
                  <a:pt x="1411" y="1898"/>
                  <a:pt x="1411" y="1893"/>
                  <a:pt x="1409" y="1888"/>
                </a:cubicBezTo>
                <a:cubicBezTo>
                  <a:pt x="1409" y="1885"/>
                  <a:pt x="1406" y="1883"/>
                  <a:pt x="1403" y="1882"/>
                </a:cubicBezTo>
                <a:cubicBezTo>
                  <a:pt x="1398" y="1881"/>
                  <a:pt x="1393" y="1881"/>
                  <a:pt x="1387" y="1881"/>
                </a:cubicBezTo>
                <a:cubicBezTo>
                  <a:pt x="1381" y="1880"/>
                  <a:pt x="1377" y="1877"/>
                  <a:pt x="1376" y="1872"/>
                </a:cubicBezTo>
                <a:cubicBezTo>
                  <a:pt x="1375" y="1868"/>
                  <a:pt x="1374" y="1863"/>
                  <a:pt x="1375" y="1860"/>
                </a:cubicBezTo>
                <a:cubicBezTo>
                  <a:pt x="1377" y="1852"/>
                  <a:pt x="1381" y="1844"/>
                  <a:pt x="1383" y="1836"/>
                </a:cubicBezTo>
                <a:cubicBezTo>
                  <a:pt x="1390" y="1802"/>
                  <a:pt x="1403" y="1772"/>
                  <a:pt x="1431" y="1749"/>
                </a:cubicBezTo>
                <a:cubicBezTo>
                  <a:pt x="1437" y="1744"/>
                  <a:pt x="1442" y="1736"/>
                  <a:pt x="1447" y="1730"/>
                </a:cubicBezTo>
                <a:cubicBezTo>
                  <a:pt x="1461" y="1710"/>
                  <a:pt x="1475" y="1689"/>
                  <a:pt x="1500" y="1681"/>
                </a:cubicBezTo>
                <a:cubicBezTo>
                  <a:pt x="1511" y="1671"/>
                  <a:pt x="1525" y="1663"/>
                  <a:pt x="1529" y="1647"/>
                </a:cubicBezTo>
                <a:cubicBezTo>
                  <a:pt x="1530" y="1643"/>
                  <a:pt x="1533" y="1640"/>
                  <a:pt x="1538" y="1641"/>
                </a:cubicBezTo>
                <a:cubicBezTo>
                  <a:pt x="1543" y="1642"/>
                  <a:pt x="1548" y="1644"/>
                  <a:pt x="1554" y="1644"/>
                </a:cubicBezTo>
                <a:cubicBezTo>
                  <a:pt x="1567" y="1645"/>
                  <a:pt x="1578" y="1635"/>
                  <a:pt x="1579" y="1622"/>
                </a:cubicBezTo>
                <a:cubicBezTo>
                  <a:pt x="1579" y="1616"/>
                  <a:pt x="1578" y="1609"/>
                  <a:pt x="1578" y="1603"/>
                </a:cubicBezTo>
                <a:cubicBezTo>
                  <a:pt x="1577" y="1603"/>
                  <a:pt x="1577" y="1603"/>
                  <a:pt x="1576" y="1603"/>
                </a:cubicBezTo>
                <a:cubicBezTo>
                  <a:pt x="1576" y="1602"/>
                  <a:pt x="1575" y="1602"/>
                  <a:pt x="1574" y="1601"/>
                </a:cubicBezTo>
                <a:cubicBezTo>
                  <a:pt x="1575" y="1601"/>
                  <a:pt x="1576" y="1601"/>
                  <a:pt x="1577" y="1602"/>
                </a:cubicBezTo>
                <a:cubicBezTo>
                  <a:pt x="1577" y="1602"/>
                  <a:pt x="1577" y="1602"/>
                  <a:pt x="1578" y="1603"/>
                </a:cubicBezTo>
                <a:cubicBezTo>
                  <a:pt x="1596" y="1604"/>
                  <a:pt x="1612" y="1599"/>
                  <a:pt x="1619" y="1580"/>
                </a:cubicBezTo>
                <a:cubicBezTo>
                  <a:pt x="1621" y="1576"/>
                  <a:pt x="1626" y="1575"/>
                  <a:pt x="1630" y="1576"/>
                </a:cubicBezTo>
                <a:cubicBezTo>
                  <a:pt x="1636" y="1578"/>
                  <a:pt x="1642" y="1581"/>
                  <a:pt x="1649" y="1584"/>
                </a:cubicBezTo>
                <a:cubicBezTo>
                  <a:pt x="1655" y="1586"/>
                  <a:pt x="1662" y="1586"/>
                  <a:pt x="1668" y="1581"/>
                </a:cubicBezTo>
                <a:cubicBezTo>
                  <a:pt x="1689" y="1562"/>
                  <a:pt x="1710" y="1542"/>
                  <a:pt x="1730" y="1522"/>
                </a:cubicBezTo>
                <a:cubicBezTo>
                  <a:pt x="1732" y="1520"/>
                  <a:pt x="1733" y="1517"/>
                  <a:pt x="1733" y="1514"/>
                </a:cubicBezTo>
                <a:cubicBezTo>
                  <a:pt x="1732" y="1509"/>
                  <a:pt x="1734" y="1504"/>
                  <a:pt x="1739" y="1500"/>
                </a:cubicBezTo>
                <a:cubicBezTo>
                  <a:pt x="1748" y="1493"/>
                  <a:pt x="1758" y="1485"/>
                  <a:pt x="1767" y="1477"/>
                </a:cubicBezTo>
                <a:cubicBezTo>
                  <a:pt x="1775" y="1470"/>
                  <a:pt x="1775" y="1470"/>
                  <a:pt x="1775" y="1470"/>
                </a:cubicBezTo>
                <a:cubicBezTo>
                  <a:pt x="1775" y="1469"/>
                  <a:pt x="1775" y="1469"/>
                  <a:pt x="1775" y="1469"/>
                </a:cubicBezTo>
                <a:cubicBezTo>
                  <a:pt x="1777" y="1468"/>
                  <a:pt x="1779" y="1466"/>
                  <a:pt x="1781" y="1464"/>
                </a:cubicBezTo>
                <a:cubicBezTo>
                  <a:pt x="1791" y="1454"/>
                  <a:pt x="1791" y="1454"/>
                  <a:pt x="1784" y="1440"/>
                </a:cubicBezTo>
                <a:cubicBezTo>
                  <a:pt x="1783" y="1439"/>
                  <a:pt x="1783" y="1438"/>
                  <a:pt x="1782" y="1436"/>
                </a:cubicBezTo>
                <a:cubicBezTo>
                  <a:pt x="1781" y="1433"/>
                  <a:pt x="1782" y="1430"/>
                  <a:pt x="1785" y="1430"/>
                </a:cubicBezTo>
                <a:cubicBezTo>
                  <a:pt x="1798" y="1428"/>
                  <a:pt x="1810" y="1427"/>
                  <a:pt x="1815" y="1443"/>
                </a:cubicBezTo>
                <a:cubicBezTo>
                  <a:pt x="1816" y="1444"/>
                  <a:pt x="1817" y="1445"/>
                  <a:pt x="1818" y="1445"/>
                </a:cubicBezTo>
                <a:cubicBezTo>
                  <a:pt x="1838" y="1454"/>
                  <a:pt x="1858" y="1456"/>
                  <a:pt x="1878" y="1447"/>
                </a:cubicBezTo>
                <a:cubicBezTo>
                  <a:pt x="1892" y="1440"/>
                  <a:pt x="1905" y="1433"/>
                  <a:pt x="1916" y="1422"/>
                </a:cubicBezTo>
                <a:cubicBezTo>
                  <a:pt x="1920" y="1419"/>
                  <a:pt x="1924" y="1414"/>
                  <a:pt x="1929" y="1413"/>
                </a:cubicBezTo>
                <a:cubicBezTo>
                  <a:pt x="1940" y="1411"/>
                  <a:pt x="1945" y="1403"/>
                  <a:pt x="1950" y="1395"/>
                </a:cubicBezTo>
                <a:cubicBezTo>
                  <a:pt x="1953" y="1388"/>
                  <a:pt x="1955" y="1382"/>
                  <a:pt x="1953" y="1375"/>
                </a:cubicBezTo>
                <a:cubicBezTo>
                  <a:pt x="1951" y="1370"/>
                  <a:pt x="1950" y="1364"/>
                  <a:pt x="1948" y="1359"/>
                </a:cubicBezTo>
                <a:cubicBezTo>
                  <a:pt x="1944" y="1351"/>
                  <a:pt x="1944" y="1344"/>
                  <a:pt x="1946" y="1335"/>
                </a:cubicBezTo>
                <a:cubicBezTo>
                  <a:pt x="1948" y="1328"/>
                  <a:pt x="1950" y="1319"/>
                  <a:pt x="1951" y="1312"/>
                </a:cubicBezTo>
                <a:cubicBezTo>
                  <a:pt x="1951" y="1312"/>
                  <a:pt x="1951" y="1311"/>
                  <a:pt x="1950" y="1311"/>
                </a:cubicBezTo>
                <a:cubicBezTo>
                  <a:pt x="1948" y="1311"/>
                  <a:pt x="1948" y="1311"/>
                  <a:pt x="1948" y="1311"/>
                </a:cubicBezTo>
                <a:cubicBezTo>
                  <a:pt x="1951" y="1311"/>
                  <a:pt x="1951" y="1311"/>
                  <a:pt x="1951" y="1311"/>
                </a:cubicBezTo>
                <a:cubicBezTo>
                  <a:pt x="1951" y="1311"/>
                  <a:pt x="1951" y="1311"/>
                  <a:pt x="1951" y="1312"/>
                </a:cubicBezTo>
                <a:cubicBezTo>
                  <a:pt x="1956" y="1312"/>
                  <a:pt x="1961" y="1314"/>
                  <a:pt x="1966" y="1314"/>
                </a:cubicBezTo>
                <a:cubicBezTo>
                  <a:pt x="1982" y="1312"/>
                  <a:pt x="1987" y="1307"/>
                  <a:pt x="1988" y="1291"/>
                </a:cubicBezTo>
                <a:cubicBezTo>
                  <a:pt x="1988" y="1285"/>
                  <a:pt x="1989" y="1280"/>
                  <a:pt x="1993" y="1276"/>
                </a:cubicBezTo>
                <a:cubicBezTo>
                  <a:pt x="1999" y="1268"/>
                  <a:pt x="1995" y="1262"/>
                  <a:pt x="1991" y="1255"/>
                </a:cubicBezTo>
                <a:cubicBezTo>
                  <a:pt x="1980" y="1251"/>
                  <a:pt x="1974" y="1243"/>
                  <a:pt x="1975" y="1231"/>
                </a:cubicBezTo>
                <a:cubicBezTo>
                  <a:pt x="1975" y="1222"/>
                  <a:pt x="1971" y="1217"/>
                  <a:pt x="1960" y="1217"/>
                </a:cubicBezTo>
                <a:cubicBezTo>
                  <a:pt x="1952" y="1217"/>
                  <a:pt x="1950" y="1211"/>
                  <a:pt x="1949" y="1204"/>
                </a:cubicBezTo>
                <a:cubicBezTo>
                  <a:pt x="1940" y="1205"/>
                  <a:pt x="1932" y="1202"/>
                  <a:pt x="1925" y="1196"/>
                </a:cubicBezTo>
                <a:cubicBezTo>
                  <a:pt x="1925" y="1196"/>
                  <a:pt x="1924" y="1196"/>
                  <a:pt x="1924" y="1195"/>
                </a:cubicBezTo>
                <a:cubicBezTo>
                  <a:pt x="1924" y="1195"/>
                  <a:pt x="1924" y="1195"/>
                  <a:pt x="1923" y="1195"/>
                </a:cubicBezTo>
                <a:cubicBezTo>
                  <a:pt x="1925" y="1197"/>
                  <a:pt x="1925" y="1197"/>
                  <a:pt x="1925" y="1197"/>
                </a:cubicBezTo>
                <a:cubicBezTo>
                  <a:pt x="1922" y="1197"/>
                  <a:pt x="1919" y="1199"/>
                  <a:pt x="1917" y="1199"/>
                </a:cubicBezTo>
                <a:cubicBezTo>
                  <a:pt x="1904" y="1198"/>
                  <a:pt x="1896" y="1205"/>
                  <a:pt x="1893" y="1217"/>
                </a:cubicBezTo>
                <a:cubicBezTo>
                  <a:pt x="1890" y="1228"/>
                  <a:pt x="1883" y="1239"/>
                  <a:pt x="1887" y="1252"/>
                </a:cubicBezTo>
                <a:cubicBezTo>
                  <a:pt x="1888" y="1255"/>
                  <a:pt x="1887" y="1257"/>
                  <a:pt x="1885" y="1260"/>
                </a:cubicBezTo>
                <a:cubicBezTo>
                  <a:pt x="1880" y="1264"/>
                  <a:pt x="1876" y="1269"/>
                  <a:pt x="1871" y="1274"/>
                </a:cubicBezTo>
                <a:cubicBezTo>
                  <a:pt x="1858" y="1275"/>
                  <a:pt x="1853" y="1284"/>
                  <a:pt x="1848" y="1295"/>
                </a:cubicBezTo>
                <a:cubicBezTo>
                  <a:pt x="1846" y="1301"/>
                  <a:pt x="1842" y="1307"/>
                  <a:pt x="1839" y="1312"/>
                </a:cubicBezTo>
                <a:cubicBezTo>
                  <a:pt x="1836" y="1317"/>
                  <a:pt x="1831" y="1319"/>
                  <a:pt x="1825" y="1319"/>
                </a:cubicBezTo>
                <a:cubicBezTo>
                  <a:pt x="1825" y="1320"/>
                  <a:pt x="1825" y="1320"/>
                  <a:pt x="1826" y="1320"/>
                </a:cubicBezTo>
                <a:cubicBezTo>
                  <a:pt x="1825" y="1321"/>
                  <a:pt x="1824" y="1322"/>
                  <a:pt x="1824" y="1322"/>
                </a:cubicBezTo>
                <a:cubicBezTo>
                  <a:pt x="1824" y="1321"/>
                  <a:pt x="1824" y="1320"/>
                  <a:pt x="1825" y="1319"/>
                </a:cubicBezTo>
                <a:cubicBezTo>
                  <a:pt x="1825" y="1319"/>
                  <a:pt x="1825" y="1319"/>
                  <a:pt x="1825" y="1319"/>
                </a:cubicBezTo>
                <a:cubicBezTo>
                  <a:pt x="1823" y="1315"/>
                  <a:pt x="1822" y="1310"/>
                  <a:pt x="1816" y="1308"/>
                </a:cubicBezTo>
                <a:cubicBezTo>
                  <a:pt x="1811" y="1307"/>
                  <a:pt x="1807" y="1313"/>
                  <a:pt x="1805" y="1323"/>
                </a:cubicBezTo>
                <a:cubicBezTo>
                  <a:pt x="1803" y="1329"/>
                  <a:pt x="1803" y="1334"/>
                  <a:pt x="1805" y="1339"/>
                </a:cubicBezTo>
                <a:cubicBezTo>
                  <a:pt x="1808" y="1345"/>
                  <a:pt x="1805" y="1350"/>
                  <a:pt x="1802" y="1355"/>
                </a:cubicBezTo>
                <a:cubicBezTo>
                  <a:pt x="1799" y="1359"/>
                  <a:pt x="1792" y="1362"/>
                  <a:pt x="1788" y="1360"/>
                </a:cubicBezTo>
                <a:cubicBezTo>
                  <a:pt x="1784" y="1358"/>
                  <a:pt x="1780" y="1355"/>
                  <a:pt x="1779" y="1352"/>
                </a:cubicBezTo>
                <a:cubicBezTo>
                  <a:pt x="1776" y="1344"/>
                  <a:pt x="1775" y="1336"/>
                  <a:pt x="1773" y="1328"/>
                </a:cubicBezTo>
                <a:cubicBezTo>
                  <a:pt x="1771" y="1312"/>
                  <a:pt x="1774" y="1298"/>
                  <a:pt x="1787" y="1287"/>
                </a:cubicBezTo>
                <a:cubicBezTo>
                  <a:pt x="1792" y="1283"/>
                  <a:pt x="1793" y="1278"/>
                  <a:pt x="1794" y="1273"/>
                </a:cubicBezTo>
                <a:cubicBezTo>
                  <a:pt x="1797" y="1254"/>
                  <a:pt x="1790" y="1237"/>
                  <a:pt x="1782" y="1222"/>
                </a:cubicBezTo>
                <a:cubicBezTo>
                  <a:pt x="1780" y="1219"/>
                  <a:pt x="1773" y="1219"/>
                  <a:pt x="1771" y="1222"/>
                </a:cubicBezTo>
                <a:cubicBezTo>
                  <a:pt x="1762" y="1231"/>
                  <a:pt x="1753" y="1240"/>
                  <a:pt x="1750" y="1252"/>
                </a:cubicBezTo>
                <a:cubicBezTo>
                  <a:pt x="1748" y="1259"/>
                  <a:pt x="1743" y="1264"/>
                  <a:pt x="1737" y="1268"/>
                </a:cubicBezTo>
                <a:cubicBezTo>
                  <a:pt x="1736" y="1269"/>
                  <a:pt x="1735" y="1270"/>
                  <a:pt x="1734" y="1270"/>
                </a:cubicBezTo>
                <a:cubicBezTo>
                  <a:pt x="1731" y="1270"/>
                  <a:pt x="1729" y="1268"/>
                  <a:pt x="1730" y="1265"/>
                </a:cubicBezTo>
                <a:cubicBezTo>
                  <a:pt x="1734" y="1252"/>
                  <a:pt x="1738" y="1239"/>
                  <a:pt x="1737" y="1225"/>
                </a:cubicBezTo>
                <a:cubicBezTo>
                  <a:pt x="1736" y="1217"/>
                  <a:pt x="1742" y="1217"/>
                  <a:pt x="1747" y="1215"/>
                </a:cubicBezTo>
                <a:cubicBezTo>
                  <a:pt x="1755" y="1211"/>
                  <a:pt x="1755" y="1204"/>
                  <a:pt x="1749" y="1198"/>
                </a:cubicBezTo>
                <a:cubicBezTo>
                  <a:pt x="1742" y="1193"/>
                  <a:pt x="1736" y="1187"/>
                  <a:pt x="1728" y="1186"/>
                </a:cubicBezTo>
                <a:cubicBezTo>
                  <a:pt x="1720" y="1186"/>
                  <a:pt x="1715" y="1182"/>
                  <a:pt x="1709" y="1178"/>
                </a:cubicBezTo>
                <a:cubicBezTo>
                  <a:pt x="1706" y="1176"/>
                  <a:pt x="1705" y="1174"/>
                  <a:pt x="1707" y="1171"/>
                </a:cubicBezTo>
                <a:cubicBezTo>
                  <a:pt x="1715" y="1163"/>
                  <a:pt x="1722" y="1155"/>
                  <a:pt x="1730" y="1147"/>
                </a:cubicBezTo>
                <a:cubicBezTo>
                  <a:pt x="1731" y="1145"/>
                  <a:pt x="1735" y="1145"/>
                  <a:pt x="1737" y="1145"/>
                </a:cubicBezTo>
                <a:cubicBezTo>
                  <a:pt x="1747" y="1141"/>
                  <a:pt x="1750" y="1138"/>
                  <a:pt x="1748" y="1131"/>
                </a:cubicBezTo>
                <a:cubicBezTo>
                  <a:pt x="1742" y="1105"/>
                  <a:pt x="1738" y="1080"/>
                  <a:pt x="1749" y="1054"/>
                </a:cubicBezTo>
                <a:cubicBezTo>
                  <a:pt x="1750" y="1051"/>
                  <a:pt x="1750" y="1046"/>
                  <a:pt x="1749" y="1042"/>
                </a:cubicBezTo>
                <a:cubicBezTo>
                  <a:pt x="1743" y="1026"/>
                  <a:pt x="1746" y="1009"/>
                  <a:pt x="1738" y="994"/>
                </a:cubicBezTo>
                <a:cubicBezTo>
                  <a:pt x="1735" y="988"/>
                  <a:pt x="1738" y="984"/>
                  <a:pt x="1743" y="980"/>
                </a:cubicBezTo>
                <a:cubicBezTo>
                  <a:pt x="1753" y="973"/>
                  <a:pt x="1763" y="965"/>
                  <a:pt x="1773" y="958"/>
                </a:cubicBezTo>
                <a:cubicBezTo>
                  <a:pt x="1780" y="952"/>
                  <a:pt x="1783" y="945"/>
                  <a:pt x="1784" y="937"/>
                </a:cubicBezTo>
                <a:cubicBezTo>
                  <a:pt x="1785" y="934"/>
                  <a:pt x="1786" y="931"/>
                  <a:pt x="1787" y="929"/>
                </a:cubicBezTo>
                <a:cubicBezTo>
                  <a:pt x="1789" y="927"/>
                  <a:pt x="1792" y="925"/>
                  <a:pt x="1794" y="926"/>
                </a:cubicBezTo>
                <a:cubicBezTo>
                  <a:pt x="1800" y="928"/>
                  <a:pt x="1807" y="931"/>
                  <a:pt x="1812" y="934"/>
                </a:cubicBezTo>
                <a:cubicBezTo>
                  <a:pt x="1821" y="939"/>
                  <a:pt x="1828" y="937"/>
                  <a:pt x="1836" y="932"/>
                </a:cubicBezTo>
                <a:cubicBezTo>
                  <a:pt x="1840" y="929"/>
                  <a:pt x="1845" y="926"/>
                  <a:pt x="1849" y="922"/>
                </a:cubicBezTo>
                <a:cubicBezTo>
                  <a:pt x="1868" y="904"/>
                  <a:pt x="1887" y="886"/>
                  <a:pt x="1905" y="868"/>
                </a:cubicBezTo>
                <a:cubicBezTo>
                  <a:pt x="1909" y="864"/>
                  <a:pt x="1912" y="859"/>
                  <a:pt x="1915" y="855"/>
                </a:cubicBezTo>
                <a:cubicBezTo>
                  <a:pt x="1919" y="849"/>
                  <a:pt x="1916" y="836"/>
                  <a:pt x="1909" y="833"/>
                </a:cubicBezTo>
                <a:cubicBezTo>
                  <a:pt x="1908" y="833"/>
                  <a:pt x="1907" y="832"/>
                  <a:pt x="1905" y="831"/>
                </a:cubicBezTo>
                <a:cubicBezTo>
                  <a:pt x="1888" y="830"/>
                  <a:pt x="1875" y="822"/>
                  <a:pt x="1861" y="811"/>
                </a:cubicBezTo>
                <a:cubicBezTo>
                  <a:pt x="1857" y="808"/>
                  <a:pt x="1852" y="806"/>
                  <a:pt x="1846" y="805"/>
                </a:cubicBezTo>
                <a:cubicBezTo>
                  <a:pt x="1834" y="803"/>
                  <a:pt x="1822" y="802"/>
                  <a:pt x="1809" y="805"/>
                </a:cubicBezTo>
                <a:cubicBezTo>
                  <a:pt x="1806" y="806"/>
                  <a:pt x="1801" y="808"/>
                  <a:pt x="1799" y="810"/>
                </a:cubicBezTo>
                <a:cubicBezTo>
                  <a:pt x="1792" y="817"/>
                  <a:pt x="1788" y="827"/>
                  <a:pt x="1778" y="830"/>
                </a:cubicBezTo>
                <a:cubicBezTo>
                  <a:pt x="1773" y="838"/>
                  <a:pt x="1768" y="846"/>
                  <a:pt x="1763" y="854"/>
                </a:cubicBezTo>
                <a:cubicBezTo>
                  <a:pt x="1756" y="868"/>
                  <a:pt x="1749" y="881"/>
                  <a:pt x="1742" y="894"/>
                </a:cubicBezTo>
                <a:cubicBezTo>
                  <a:pt x="1738" y="902"/>
                  <a:pt x="1735" y="910"/>
                  <a:pt x="1735" y="918"/>
                </a:cubicBezTo>
                <a:cubicBezTo>
                  <a:pt x="1735" y="937"/>
                  <a:pt x="1726" y="952"/>
                  <a:pt x="1720" y="969"/>
                </a:cubicBezTo>
                <a:cubicBezTo>
                  <a:pt x="1718" y="973"/>
                  <a:pt x="1716" y="976"/>
                  <a:pt x="1713" y="978"/>
                </a:cubicBezTo>
                <a:cubicBezTo>
                  <a:pt x="1705" y="983"/>
                  <a:pt x="1697" y="989"/>
                  <a:pt x="1689" y="995"/>
                </a:cubicBezTo>
                <a:cubicBezTo>
                  <a:pt x="1682" y="999"/>
                  <a:pt x="1683" y="1006"/>
                  <a:pt x="1684" y="1013"/>
                </a:cubicBezTo>
                <a:cubicBezTo>
                  <a:pt x="1684" y="1012"/>
                  <a:pt x="1684" y="1012"/>
                  <a:pt x="1685" y="1012"/>
                </a:cubicBezTo>
                <a:cubicBezTo>
                  <a:pt x="1685" y="1013"/>
                  <a:pt x="1685" y="1013"/>
                  <a:pt x="1685" y="1014"/>
                </a:cubicBezTo>
                <a:cubicBezTo>
                  <a:pt x="1685" y="1014"/>
                  <a:pt x="1686" y="1015"/>
                  <a:pt x="1686" y="1015"/>
                </a:cubicBezTo>
                <a:cubicBezTo>
                  <a:pt x="1685" y="1016"/>
                  <a:pt x="1685" y="1016"/>
                  <a:pt x="1685" y="1014"/>
                </a:cubicBezTo>
                <a:cubicBezTo>
                  <a:pt x="1684" y="1014"/>
                  <a:pt x="1684" y="1014"/>
                  <a:pt x="1684" y="1013"/>
                </a:cubicBezTo>
                <a:cubicBezTo>
                  <a:pt x="1684" y="1013"/>
                  <a:pt x="1684" y="1013"/>
                  <a:pt x="1684" y="1013"/>
                </a:cubicBezTo>
                <a:cubicBezTo>
                  <a:pt x="1677" y="1014"/>
                  <a:pt x="1670" y="1015"/>
                  <a:pt x="1665" y="1018"/>
                </a:cubicBezTo>
                <a:cubicBezTo>
                  <a:pt x="1647" y="1030"/>
                  <a:pt x="1637" y="1047"/>
                  <a:pt x="1634" y="1068"/>
                </a:cubicBezTo>
                <a:cubicBezTo>
                  <a:pt x="1632" y="1076"/>
                  <a:pt x="1631" y="1084"/>
                  <a:pt x="1624" y="1090"/>
                </a:cubicBezTo>
                <a:cubicBezTo>
                  <a:pt x="1622" y="1091"/>
                  <a:pt x="1621" y="1093"/>
                  <a:pt x="1619" y="1095"/>
                </a:cubicBezTo>
                <a:cubicBezTo>
                  <a:pt x="1612" y="1103"/>
                  <a:pt x="1610" y="1112"/>
                  <a:pt x="1611" y="1122"/>
                </a:cubicBezTo>
                <a:cubicBezTo>
                  <a:pt x="1612" y="1132"/>
                  <a:pt x="1614" y="1141"/>
                  <a:pt x="1620" y="1149"/>
                </a:cubicBezTo>
                <a:cubicBezTo>
                  <a:pt x="1623" y="1152"/>
                  <a:pt x="1624" y="1158"/>
                  <a:pt x="1626" y="1162"/>
                </a:cubicBezTo>
                <a:cubicBezTo>
                  <a:pt x="1630" y="1163"/>
                  <a:pt x="1634" y="1164"/>
                  <a:pt x="1637" y="1166"/>
                </a:cubicBezTo>
                <a:cubicBezTo>
                  <a:pt x="1645" y="1170"/>
                  <a:pt x="1653" y="1176"/>
                  <a:pt x="1660" y="1181"/>
                </a:cubicBezTo>
                <a:cubicBezTo>
                  <a:pt x="1661" y="1182"/>
                  <a:pt x="1663" y="1183"/>
                  <a:pt x="1663" y="1184"/>
                </a:cubicBezTo>
                <a:cubicBezTo>
                  <a:pt x="1663" y="1187"/>
                  <a:pt x="1661" y="1187"/>
                  <a:pt x="1658" y="1188"/>
                </a:cubicBezTo>
                <a:cubicBezTo>
                  <a:pt x="1654" y="1189"/>
                  <a:pt x="1649" y="1190"/>
                  <a:pt x="1647" y="1192"/>
                </a:cubicBezTo>
                <a:cubicBezTo>
                  <a:pt x="1640" y="1199"/>
                  <a:pt x="1635" y="1207"/>
                  <a:pt x="1629" y="1214"/>
                </a:cubicBezTo>
                <a:cubicBezTo>
                  <a:pt x="1626" y="1219"/>
                  <a:pt x="1628" y="1224"/>
                  <a:pt x="1634" y="1227"/>
                </a:cubicBezTo>
                <a:cubicBezTo>
                  <a:pt x="1637" y="1228"/>
                  <a:pt x="1639" y="1229"/>
                  <a:pt x="1641" y="1229"/>
                </a:cubicBezTo>
                <a:cubicBezTo>
                  <a:pt x="1641" y="1229"/>
                  <a:pt x="1641" y="1229"/>
                  <a:pt x="1641" y="1228"/>
                </a:cubicBezTo>
                <a:cubicBezTo>
                  <a:pt x="1644" y="1227"/>
                  <a:pt x="1644" y="1227"/>
                  <a:pt x="1644" y="1227"/>
                </a:cubicBezTo>
                <a:cubicBezTo>
                  <a:pt x="1642" y="1229"/>
                  <a:pt x="1642" y="1229"/>
                  <a:pt x="1642" y="1229"/>
                </a:cubicBezTo>
                <a:cubicBezTo>
                  <a:pt x="1642" y="1229"/>
                  <a:pt x="1642" y="1229"/>
                  <a:pt x="1641" y="1229"/>
                </a:cubicBezTo>
                <a:cubicBezTo>
                  <a:pt x="1642" y="1234"/>
                  <a:pt x="1643" y="1240"/>
                  <a:pt x="1639" y="1244"/>
                </a:cubicBezTo>
                <a:cubicBezTo>
                  <a:pt x="1632" y="1251"/>
                  <a:pt x="1625" y="1257"/>
                  <a:pt x="1617" y="1263"/>
                </a:cubicBezTo>
                <a:cubicBezTo>
                  <a:pt x="1609" y="1271"/>
                  <a:pt x="1600" y="1276"/>
                  <a:pt x="1588" y="1276"/>
                </a:cubicBezTo>
                <a:cubicBezTo>
                  <a:pt x="1573" y="1276"/>
                  <a:pt x="1566" y="1287"/>
                  <a:pt x="1563" y="1300"/>
                </a:cubicBezTo>
                <a:cubicBezTo>
                  <a:pt x="1561" y="1309"/>
                  <a:pt x="1560" y="1319"/>
                  <a:pt x="1558" y="1328"/>
                </a:cubicBezTo>
                <a:cubicBezTo>
                  <a:pt x="1558" y="1330"/>
                  <a:pt x="1556" y="1332"/>
                  <a:pt x="1555" y="1333"/>
                </a:cubicBezTo>
                <a:cubicBezTo>
                  <a:pt x="1554" y="1333"/>
                  <a:pt x="1553" y="1332"/>
                  <a:pt x="1552" y="1331"/>
                </a:cubicBezTo>
                <a:cubicBezTo>
                  <a:pt x="1549" y="1326"/>
                  <a:pt x="1546" y="1322"/>
                  <a:pt x="1543" y="1317"/>
                </a:cubicBezTo>
                <a:cubicBezTo>
                  <a:pt x="1538" y="1309"/>
                  <a:pt x="1538" y="1306"/>
                  <a:pt x="1543" y="1299"/>
                </a:cubicBezTo>
                <a:cubicBezTo>
                  <a:pt x="1551" y="1289"/>
                  <a:pt x="1558" y="1279"/>
                  <a:pt x="1565" y="1269"/>
                </a:cubicBezTo>
                <a:cubicBezTo>
                  <a:pt x="1567" y="1266"/>
                  <a:pt x="1565" y="1259"/>
                  <a:pt x="1562" y="1259"/>
                </a:cubicBezTo>
                <a:cubicBezTo>
                  <a:pt x="1548" y="1258"/>
                  <a:pt x="1543" y="1249"/>
                  <a:pt x="1542" y="1237"/>
                </a:cubicBezTo>
                <a:cubicBezTo>
                  <a:pt x="1539" y="1233"/>
                  <a:pt x="1539" y="1233"/>
                  <a:pt x="1539" y="1233"/>
                </a:cubicBezTo>
                <a:cubicBezTo>
                  <a:pt x="1540" y="1234"/>
                  <a:pt x="1541" y="1236"/>
                  <a:pt x="1542" y="1237"/>
                </a:cubicBezTo>
                <a:cubicBezTo>
                  <a:pt x="1542" y="1237"/>
                  <a:pt x="1542" y="1237"/>
                  <a:pt x="1542" y="1237"/>
                </a:cubicBezTo>
                <a:cubicBezTo>
                  <a:pt x="1543" y="1237"/>
                  <a:pt x="1543" y="1238"/>
                  <a:pt x="1544" y="1238"/>
                </a:cubicBezTo>
                <a:cubicBezTo>
                  <a:pt x="1542" y="1237"/>
                  <a:pt x="1542" y="1237"/>
                  <a:pt x="1542" y="1237"/>
                </a:cubicBezTo>
                <a:cubicBezTo>
                  <a:pt x="1548" y="1238"/>
                  <a:pt x="1553" y="1239"/>
                  <a:pt x="1558" y="1241"/>
                </a:cubicBezTo>
                <a:cubicBezTo>
                  <a:pt x="1564" y="1242"/>
                  <a:pt x="1569" y="1243"/>
                  <a:pt x="1574" y="1241"/>
                </a:cubicBezTo>
                <a:cubicBezTo>
                  <a:pt x="1583" y="1237"/>
                  <a:pt x="1592" y="1233"/>
                  <a:pt x="1600" y="1229"/>
                </a:cubicBezTo>
                <a:cubicBezTo>
                  <a:pt x="1602" y="1228"/>
                  <a:pt x="1604" y="1224"/>
                  <a:pt x="1604" y="1222"/>
                </a:cubicBezTo>
                <a:cubicBezTo>
                  <a:pt x="1604" y="1213"/>
                  <a:pt x="1603" y="1203"/>
                  <a:pt x="1603" y="1194"/>
                </a:cubicBezTo>
                <a:cubicBezTo>
                  <a:pt x="1602" y="1186"/>
                  <a:pt x="1602" y="1185"/>
                  <a:pt x="1611" y="1183"/>
                </a:cubicBezTo>
                <a:cubicBezTo>
                  <a:pt x="1624" y="1181"/>
                  <a:pt x="1625" y="1172"/>
                  <a:pt x="1625" y="1163"/>
                </a:cubicBezTo>
                <a:cubicBezTo>
                  <a:pt x="1623" y="1163"/>
                  <a:pt x="1621" y="1163"/>
                  <a:pt x="1619" y="1163"/>
                </a:cubicBezTo>
                <a:cubicBezTo>
                  <a:pt x="1600" y="1165"/>
                  <a:pt x="1586" y="1158"/>
                  <a:pt x="1580" y="1139"/>
                </a:cubicBezTo>
                <a:cubicBezTo>
                  <a:pt x="1579" y="1137"/>
                  <a:pt x="1578" y="1135"/>
                  <a:pt x="1576" y="1132"/>
                </a:cubicBezTo>
                <a:cubicBezTo>
                  <a:pt x="1574" y="1130"/>
                  <a:pt x="1567" y="1129"/>
                  <a:pt x="1565" y="1131"/>
                </a:cubicBezTo>
                <a:cubicBezTo>
                  <a:pt x="1560" y="1135"/>
                  <a:pt x="1554" y="1140"/>
                  <a:pt x="1550" y="1145"/>
                </a:cubicBezTo>
                <a:cubicBezTo>
                  <a:pt x="1540" y="1160"/>
                  <a:pt x="1527" y="1172"/>
                  <a:pt x="1508" y="1174"/>
                </a:cubicBezTo>
                <a:cubicBezTo>
                  <a:pt x="1506" y="1174"/>
                  <a:pt x="1503" y="1177"/>
                  <a:pt x="1501" y="1178"/>
                </a:cubicBezTo>
                <a:cubicBezTo>
                  <a:pt x="1500" y="1179"/>
                  <a:pt x="1499" y="1180"/>
                  <a:pt x="1498" y="1181"/>
                </a:cubicBezTo>
                <a:cubicBezTo>
                  <a:pt x="1496" y="1184"/>
                  <a:pt x="1495" y="1190"/>
                  <a:pt x="1498" y="1192"/>
                </a:cubicBezTo>
                <a:cubicBezTo>
                  <a:pt x="1512" y="1203"/>
                  <a:pt x="1528" y="1212"/>
                  <a:pt x="1535" y="1229"/>
                </a:cubicBezTo>
                <a:cubicBezTo>
                  <a:pt x="1534" y="1228"/>
                  <a:pt x="1534" y="1228"/>
                  <a:pt x="1534" y="1228"/>
                </a:cubicBezTo>
                <a:cubicBezTo>
                  <a:pt x="1535" y="1229"/>
                  <a:pt x="1535" y="1229"/>
                  <a:pt x="1535" y="1229"/>
                </a:cubicBezTo>
                <a:cubicBezTo>
                  <a:pt x="1528" y="1231"/>
                  <a:pt x="1522" y="1233"/>
                  <a:pt x="1515" y="1233"/>
                </a:cubicBezTo>
                <a:cubicBezTo>
                  <a:pt x="1508" y="1233"/>
                  <a:pt x="1502" y="1233"/>
                  <a:pt x="1499" y="1241"/>
                </a:cubicBezTo>
                <a:cubicBezTo>
                  <a:pt x="1497" y="1246"/>
                  <a:pt x="1492" y="1250"/>
                  <a:pt x="1488" y="1253"/>
                </a:cubicBezTo>
                <a:cubicBezTo>
                  <a:pt x="1485" y="1256"/>
                  <a:pt x="1482" y="1259"/>
                  <a:pt x="1482" y="1264"/>
                </a:cubicBezTo>
                <a:cubicBezTo>
                  <a:pt x="1482" y="1268"/>
                  <a:pt x="1482" y="1272"/>
                  <a:pt x="1478" y="1274"/>
                </a:cubicBezTo>
                <a:cubicBezTo>
                  <a:pt x="1473" y="1277"/>
                  <a:pt x="1467" y="1277"/>
                  <a:pt x="1462" y="1274"/>
                </a:cubicBezTo>
                <a:cubicBezTo>
                  <a:pt x="1457" y="1272"/>
                  <a:pt x="1452" y="1269"/>
                  <a:pt x="1447" y="1267"/>
                </a:cubicBezTo>
                <a:cubicBezTo>
                  <a:pt x="1438" y="1264"/>
                  <a:pt x="1429" y="1262"/>
                  <a:pt x="1419" y="1266"/>
                </a:cubicBezTo>
                <a:cubicBezTo>
                  <a:pt x="1416" y="1268"/>
                  <a:pt x="1411" y="1269"/>
                  <a:pt x="1407" y="1270"/>
                </a:cubicBezTo>
                <a:cubicBezTo>
                  <a:pt x="1402" y="1271"/>
                  <a:pt x="1396" y="1270"/>
                  <a:pt x="1391" y="1267"/>
                </a:cubicBezTo>
                <a:cubicBezTo>
                  <a:pt x="1383" y="1263"/>
                  <a:pt x="1374" y="1258"/>
                  <a:pt x="1370" y="1249"/>
                </a:cubicBezTo>
                <a:cubicBezTo>
                  <a:pt x="1364" y="1236"/>
                  <a:pt x="1354" y="1230"/>
                  <a:pt x="1341" y="1227"/>
                </a:cubicBezTo>
                <a:cubicBezTo>
                  <a:pt x="1336" y="1226"/>
                  <a:pt x="1331" y="1222"/>
                  <a:pt x="1330" y="1216"/>
                </a:cubicBezTo>
                <a:cubicBezTo>
                  <a:pt x="1326" y="1203"/>
                  <a:pt x="1319" y="1191"/>
                  <a:pt x="1321" y="1176"/>
                </a:cubicBezTo>
                <a:cubicBezTo>
                  <a:pt x="1321" y="1173"/>
                  <a:pt x="1321" y="1168"/>
                  <a:pt x="1320" y="1164"/>
                </a:cubicBezTo>
                <a:cubicBezTo>
                  <a:pt x="1320" y="1155"/>
                  <a:pt x="1309" y="1146"/>
                  <a:pt x="1300" y="1147"/>
                </a:cubicBezTo>
                <a:cubicBezTo>
                  <a:pt x="1281" y="1150"/>
                  <a:pt x="1262" y="1153"/>
                  <a:pt x="1243" y="1154"/>
                </a:cubicBezTo>
                <a:cubicBezTo>
                  <a:pt x="1235" y="1155"/>
                  <a:pt x="1229" y="1162"/>
                  <a:pt x="1226" y="1170"/>
                </a:cubicBezTo>
                <a:cubicBezTo>
                  <a:pt x="1223" y="1175"/>
                  <a:pt x="1226" y="1183"/>
                  <a:pt x="1232" y="1188"/>
                </a:cubicBezTo>
                <a:cubicBezTo>
                  <a:pt x="1235" y="1191"/>
                  <a:pt x="1239" y="1192"/>
                  <a:pt x="1243" y="1190"/>
                </a:cubicBezTo>
                <a:cubicBezTo>
                  <a:pt x="1246" y="1188"/>
                  <a:pt x="1248" y="1185"/>
                  <a:pt x="1250" y="1185"/>
                </a:cubicBezTo>
                <a:cubicBezTo>
                  <a:pt x="1258" y="1183"/>
                  <a:pt x="1267" y="1183"/>
                  <a:pt x="1275" y="1181"/>
                </a:cubicBezTo>
                <a:cubicBezTo>
                  <a:pt x="1283" y="1180"/>
                  <a:pt x="1290" y="1176"/>
                  <a:pt x="1298" y="1174"/>
                </a:cubicBezTo>
                <a:cubicBezTo>
                  <a:pt x="1299" y="1174"/>
                  <a:pt x="1302" y="1176"/>
                  <a:pt x="1303" y="1178"/>
                </a:cubicBezTo>
                <a:cubicBezTo>
                  <a:pt x="1303" y="1178"/>
                  <a:pt x="1302" y="1181"/>
                  <a:pt x="1301" y="1181"/>
                </a:cubicBezTo>
                <a:cubicBezTo>
                  <a:pt x="1294" y="1184"/>
                  <a:pt x="1285" y="1186"/>
                  <a:pt x="1279" y="1190"/>
                </a:cubicBezTo>
                <a:cubicBezTo>
                  <a:pt x="1270" y="1197"/>
                  <a:pt x="1260" y="1202"/>
                  <a:pt x="1249" y="1203"/>
                </a:cubicBezTo>
                <a:cubicBezTo>
                  <a:pt x="1243" y="1204"/>
                  <a:pt x="1238" y="1207"/>
                  <a:pt x="1233" y="1209"/>
                </a:cubicBezTo>
                <a:cubicBezTo>
                  <a:pt x="1225" y="1212"/>
                  <a:pt x="1219" y="1217"/>
                  <a:pt x="1217" y="1225"/>
                </a:cubicBezTo>
                <a:cubicBezTo>
                  <a:pt x="1213" y="1239"/>
                  <a:pt x="1209" y="1252"/>
                  <a:pt x="1208" y="1266"/>
                </a:cubicBezTo>
                <a:cubicBezTo>
                  <a:pt x="1207" y="1269"/>
                  <a:pt x="1205" y="1273"/>
                  <a:pt x="1202" y="1276"/>
                </a:cubicBezTo>
                <a:cubicBezTo>
                  <a:pt x="1199" y="1279"/>
                  <a:pt x="1194" y="1282"/>
                  <a:pt x="1192" y="1281"/>
                </a:cubicBezTo>
                <a:cubicBezTo>
                  <a:pt x="1187" y="1279"/>
                  <a:pt x="1189" y="1274"/>
                  <a:pt x="1191" y="1270"/>
                </a:cubicBezTo>
                <a:cubicBezTo>
                  <a:pt x="1195" y="1264"/>
                  <a:pt x="1195" y="1257"/>
                  <a:pt x="1191" y="1251"/>
                </a:cubicBezTo>
                <a:cubicBezTo>
                  <a:pt x="1187" y="1242"/>
                  <a:pt x="1183" y="1233"/>
                  <a:pt x="1179" y="1224"/>
                </a:cubicBezTo>
                <a:cubicBezTo>
                  <a:pt x="1176" y="1217"/>
                  <a:pt x="1172" y="1210"/>
                  <a:pt x="1168" y="1202"/>
                </a:cubicBezTo>
                <a:cubicBezTo>
                  <a:pt x="1166" y="1198"/>
                  <a:pt x="1159" y="1194"/>
                  <a:pt x="1154" y="1195"/>
                </a:cubicBezTo>
                <a:cubicBezTo>
                  <a:pt x="1149" y="1196"/>
                  <a:pt x="1144" y="1198"/>
                  <a:pt x="1138" y="1199"/>
                </a:cubicBezTo>
                <a:cubicBezTo>
                  <a:pt x="1097" y="1209"/>
                  <a:pt x="1059" y="1201"/>
                  <a:pt x="1026" y="1174"/>
                </a:cubicBezTo>
                <a:cubicBezTo>
                  <a:pt x="1023" y="1172"/>
                  <a:pt x="1023" y="1166"/>
                  <a:pt x="1025" y="1163"/>
                </a:cubicBezTo>
                <a:cubicBezTo>
                  <a:pt x="1030" y="1155"/>
                  <a:pt x="1036" y="1150"/>
                  <a:pt x="1045" y="1149"/>
                </a:cubicBezTo>
                <a:cubicBezTo>
                  <a:pt x="1049" y="1149"/>
                  <a:pt x="1053" y="1149"/>
                  <a:pt x="1057" y="1149"/>
                </a:cubicBezTo>
                <a:cubicBezTo>
                  <a:pt x="1074" y="1149"/>
                  <a:pt x="1082" y="1140"/>
                  <a:pt x="1079" y="1124"/>
                </a:cubicBezTo>
                <a:cubicBezTo>
                  <a:pt x="1077" y="1116"/>
                  <a:pt x="1074" y="1108"/>
                  <a:pt x="1070" y="1101"/>
                </a:cubicBezTo>
                <a:cubicBezTo>
                  <a:pt x="1065" y="1090"/>
                  <a:pt x="1055" y="1083"/>
                  <a:pt x="1044" y="1084"/>
                </a:cubicBezTo>
                <a:cubicBezTo>
                  <a:pt x="1028" y="1086"/>
                  <a:pt x="1017" y="1080"/>
                  <a:pt x="1006" y="1072"/>
                </a:cubicBezTo>
                <a:cubicBezTo>
                  <a:pt x="991" y="1060"/>
                  <a:pt x="976" y="1047"/>
                  <a:pt x="960" y="1036"/>
                </a:cubicBezTo>
                <a:cubicBezTo>
                  <a:pt x="950" y="1028"/>
                  <a:pt x="942" y="1020"/>
                  <a:pt x="939" y="1006"/>
                </a:cubicBezTo>
                <a:cubicBezTo>
                  <a:pt x="937" y="989"/>
                  <a:pt x="925" y="981"/>
                  <a:pt x="910" y="975"/>
                </a:cubicBezTo>
                <a:cubicBezTo>
                  <a:pt x="897" y="969"/>
                  <a:pt x="886" y="970"/>
                  <a:pt x="877" y="982"/>
                </a:cubicBezTo>
                <a:cubicBezTo>
                  <a:pt x="874" y="986"/>
                  <a:pt x="869" y="990"/>
                  <a:pt x="865" y="992"/>
                </a:cubicBezTo>
                <a:cubicBezTo>
                  <a:pt x="861" y="994"/>
                  <a:pt x="857" y="994"/>
                  <a:pt x="853" y="995"/>
                </a:cubicBezTo>
                <a:cubicBezTo>
                  <a:pt x="848" y="995"/>
                  <a:pt x="844" y="989"/>
                  <a:pt x="846" y="987"/>
                </a:cubicBezTo>
                <a:cubicBezTo>
                  <a:pt x="857" y="973"/>
                  <a:pt x="860" y="957"/>
                  <a:pt x="862" y="941"/>
                </a:cubicBezTo>
                <a:cubicBezTo>
                  <a:pt x="862" y="940"/>
                  <a:pt x="861" y="939"/>
                  <a:pt x="860" y="938"/>
                </a:cubicBezTo>
                <a:cubicBezTo>
                  <a:pt x="859" y="937"/>
                  <a:pt x="858" y="936"/>
                  <a:pt x="857" y="937"/>
                </a:cubicBezTo>
                <a:cubicBezTo>
                  <a:pt x="853" y="938"/>
                  <a:pt x="849" y="940"/>
                  <a:pt x="846" y="942"/>
                </a:cubicBezTo>
                <a:cubicBezTo>
                  <a:pt x="835" y="952"/>
                  <a:pt x="823" y="962"/>
                  <a:pt x="812" y="972"/>
                </a:cubicBezTo>
                <a:cubicBezTo>
                  <a:pt x="810" y="973"/>
                  <a:pt x="806" y="973"/>
                  <a:pt x="804" y="973"/>
                </a:cubicBezTo>
                <a:cubicBezTo>
                  <a:pt x="802" y="972"/>
                  <a:pt x="799" y="969"/>
                  <a:pt x="799" y="967"/>
                </a:cubicBezTo>
                <a:cubicBezTo>
                  <a:pt x="797" y="956"/>
                  <a:pt x="797" y="945"/>
                  <a:pt x="800" y="934"/>
                </a:cubicBezTo>
                <a:cubicBezTo>
                  <a:pt x="805" y="915"/>
                  <a:pt x="806" y="896"/>
                  <a:pt x="805" y="877"/>
                </a:cubicBezTo>
                <a:cubicBezTo>
                  <a:pt x="805" y="873"/>
                  <a:pt x="804" y="869"/>
                  <a:pt x="802" y="865"/>
                </a:cubicBezTo>
                <a:cubicBezTo>
                  <a:pt x="801" y="864"/>
                  <a:pt x="796" y="863"/>
                  <a:pt x="795" y="864"/>
                </a:cubicBezTo>
                <a:cubicBezTo>
                  <a:pt x="789" y="868"/>
                  <a:pt x="787" y="875"/>
                  <a:pt x="786" y="882"/>
                </a:cubicBezTo>
                <a:cubicBezTo>
                  <a:pt x="786" y="889"/>
                  <a:pt x="783" y="895"/>
                  <a:pt x="776" y="899"/>
                </a:cubicBezTo>
                <a:cubicBezTo>
                  <a:pt x="768" y="904"/>
                  <a:pt x="760" y="909"/>
                  <a:pt x="751" y="913"/>
                </a:cubicBezTo>
                <a:cubicBezTo>
                  <a:pt x="746" y="916"/>
                  <a:pt x="741" y="915"/>
                  <a:pt x="736" y="910"/>
                </a:cubicBezTo>
                <a:cubicBezTo>
                  <a:pt x="735" y="909"/>
                  <a:pt x="733" y="907"/>
                  <a:pt x="731" y="906"/>
                </a:cubicBezTo>
                <a:cubicBezTo>
                  <a:pt x="731" y="906"/>
                  <a:pt x="731" y="906"/>
                  <a:pt x="731" y="906"/>
                </a:cubicBezTo>
                <a:cubicBezTo>
                  <a:pt x="730" y="906"/>
                  <a:pt x="729" y="906"/>
                  <a:pt x="728" y="906"/>
                </a:cubicBezTo>
                <a:cubicBezTo>
                  <a:pt x="726" y="908"/>
                  <a:pt x="724" y="910"/>
                  <a:pt x="721" y="911"/>
                </a:cubicBezTo>
                <a:cubicBezTo>
                  <a:pt x="720" y="912"/>
                  <a:pt x="718" y="912"/>
                  <a:pt x="717" y="911"/>
                </a:cubicBezTo>
                <a:cubicBezTo>
                  <a:pt x="715" y="909"/>
                  <a:pt x="716" y="908"/>
                  <a:pt x="720" y="907"/>
                </a:cubicBezTo>
                <a:cubicBezTo>
                  <a:pt x="723" y="907"/>
                  <a:pt x="725" y="907"/>
                  <a:pt x="728" y="906"/>
                </a:cubicBezTo>
                <a:cubicBezTo>
                  <a:pt x="729" y="906"/>
                  <a:pt x="729" y="905"/>
                  <a:pt x="730" y="905"/>
                </a:cubicBezTo>
                <a:cubicBezTo>
                  <a:pt x="731" y="905"/>
                  <a:pt x="731" y="905"/>
                  <a:pt x="731" y="906"/>
                </a:cubicBezTo>
                <a:cubicBezTo>
                  <a:pt x="732" y="902"/>
                  <a:pt x="734" y="898"/>
                  <a:pt x="735" y="894"/>
                </a:cubicBezTo>
                <a:cubicBezTo>
                  <a:pt x="736" y="890"/>
                  <a:pt x="733" y="885"/>
                  <a:pt x="730" y="884"/>
                </a:cubicBezTo>
                <a:cubicBezTo>
                  <a:pt x="720" y="881"/>
                  <a:pt x="711" y="879"/>
                  <a:pt x="702" y="883"/>
                </a:cubicBezTo>
                <a:cubicBezTo>
                  <a:pt x="681" y="892"/>
                  <a:pt x="661" y="898"/>
                  <a:pt x="638" y="899"/>
                </a:cubicBezTo>
                <a:cubicBezTo>
                  <a:pt x="632" y="899"/>
                  <a:pt x="624" y="901"/>
                  <a:pt x="619" y="905"/>
                </a:cubicBezTo>
                <a:cubicBezTo>
                  <a:pt x="607" y="915"/>
                  <a:pt x="595" y="914"/>
                  <a:pt x="581" y="912"/>
                </a:cubicBezTo>
                <a:cubicBezTo>
                  <a:pt x="581" y="912"/>
                  <a:pt x="581" y="913"/>
                  <a:pt x="581" y="913"/>
                </a:cubicBezTo>
                <a:cubicBezTo>
                  <a:pt x="579" y="915"/>
                  <a:pt x="579" y="915"/>
                  <a:pt x="579" y="915"/>
                </a:cubicBezTo>
                <a:cubicBezTo>
                  <a:pt x="580" y="912"/>
                  <a:pt x="580" y="912"/>
                  <a:pt x="580" y="912"/>
                </a:cubicBezTo>
                <a:cubicBezTo>
                  <a:pt x="581" y="912"/>
                  <a:pt x="581" y="912"/>
                  <a:pt x="581" y="912"/>
                </a:cubicBezTo>
                <a:cubicBezTo>
                  <a:pt x="582" y="911"/>
                  <a:pt x="583" y="911"/>
                  <a:pt x="583" y="910"/>
                </a:cubicBezTo>
                <a:cubicBezTo>
                  <a:pt x="587" y="905"/>
                  <a:pt x="588" y="900"/>
                  <a:pt x="584" y="895"/>
                </a:cubicBezTo>
                <a:cubicBezTo>
                  <a:pt x="581" y="890"/>
                  <a:pt x="577" y="890"/>
                  <a:pt x="570" y="894"/>
                </a:cubicBezTo>
                <a:cubicBezTo>
                  <a:pt x="565" y="896"/>
                  <a:pt x="561" y="900"/>
                  <a:pt x="555" y="900"/>
                </a:cubicBezTo>
                <a:cubicBezTo>
                  <a:pt x="546" y="901"/>
                  <a:pt x="537" y="904"/>
                  <a:pt x="528" y="907"/>
                </a:cubicBezTo>
                <a:cubicBezTo>
                  <a:pt x="517" y="911"/>
                  <a:pt x="509" y="918"/>
                  <a:pt x="507" y="930"/>
                </a:cubicBezTo>
                <a:cubicBezTo>
                  <a:pt x="506" y="935"/>
                  <a:pt x="502" y="937"/>
                  <a:pt x="499" y="935"/>
                </a:cubicBezTo>
                <a:cubicBezTo>
                  <a:pt x="493" y="931"/>
                  <a:pt x="487" y="928"/>
                  <a:pt x="482" y="924"/>
                </a:cubicBezTo>
                <a:cubicBezTo>
                  <a:pt x="474" y="918"/>
                  <a:pt x="468" y="911"/>
                  <a:pt x="465" y="901"/>
                </a:cubicBezTo>
                <a:cubicBezTo>
                  <a:pt x="463" y="892"/>
                  <a:pt x="460" y="883"/>
                  <a:pt x="456" y="874"/>
                </a:cubicBezTo>
                <a:cubicBezTo>
                  <a:pt x="454" y="867"/>
                  <a:pt x="451" y="862"/>
                  <a:pt x="448" y="856"/>
                </a:cubicBezTo>
                <a:cubicBezTo>
                  <a:pt x="439" y="845"/>
                  <a:pt x="426" y="839"/>
                  <a:pt x="415" y="832"/>
                </a:cubicBezTo>
                <a:cubicBezTo>
                  <a:pt x="414" y="831"/>
                  <a:pt x="399" y="822"/>
                  <a:pt x="398" y="821"/>
                </a:cubicBezTo>
                <a:cubicBezTo>
                  <a:pt x="0" y="1547"/>
                  <a:pt x="0" y="1547"/>
                  <a:pt x="0" y="1547"/>
                </a:cubicBezTo>
                <a:cubicBezTo>
                  <a:pt x="0" y="1547"/>
                  <a:pt x="19" y="1536"/>
                  <a:pt x="59" y="1591"/>
                </a:cubicBezTo>
                <a:cubicBezTo>
                  <a:pt x="98" y="1645"/>
                  <a:pt x="142" y="1580"/>
                  <a:pt x="164" y="1638"/>
                </a:cubicBezTo>
                <a:cubicBezTo>
                  <a:pt x="186" y="1696"/>
                  <a:pt x="164" y="1692"/>
                  <a:pt x="175" y="1758"/>
                </a:cubicBezTo>
                <a:cubicBezTo>
                  <a:pt x="186" y="1823"/>
                  <a:pt x="255" y="1859"/>
                  <a:pt x="215" y="1910"/>
                </a:cubicBezTo>
                <a:cubicBezTo>
                  <a:pt x="205" y="1923"/>
                  <a:pt x="185" y="1929"/>
                  <a:pt x="160" y="1933"/>
                </a:cubicBezTo>
                <a:cubicBezTo>
                  <a:pt x="162" y="1939"/>
                  <a:pt x="165" y="1943"/>
                  <a:pt x="170" y="1945"/>
                </a:cubicBezTo>
                <a:cubicBezTo>
                  <a:pt x="173" y="1947"/>
                  <a:pt x="178" y="1947"/>
                  <a:pt x="181" y="1948"/>
                </a:cubicBezTo>
                <a:cubicBezTo>
                  <a:pt x="187" y="1949"/>
                  <a:pt x="188" y="1953"/>
                  <a:pt x="185" y="1956"/>
                </a:cubicBezTo>
                <a:cubicBezTo>
                  <a:pt x="178" y="1964"/>
                  <a:pt x="172" y="1973"/>
                  <a:pt x="172" y="1985"/>
                </a:cubicBezTo>
                <a:cubicBezTo>
                  <a:pt x="172" y="1990"/>
                  <a:pt x="166" y="1990"/>
                  <a:pt x="162" y="1992"/>
                </a:cubicBezTo>
                <a:cubicBezTo>
                  <a:pt x="157" y="1994"/>
                  <a:pt x="157" y="1997"/>
                  <a:pt x="160" y="2001"/>
                </a:cubicBezTo>
                <a:cubicBezTo>
                  <a:pt x="169" y="2011"/>
                  <a:pt x="169" y="2015"/>
                  <a:pt x="157" y="2020"/>
                </a:cubicBezTo>
                <a:cubicBezTo>
                  <a:pt x="154" y="2022"/>
                  <a:pt x="152" y="2022"/>
                  <a:pt x="152" y="2026"/>
                </a:cubicBezTo>
                <a:cubicBezTo>
                  <a:pt x="155" y="2035"/>
                  <a:pt x="163" y="2042"/>
                  <a:pt x="170" y="2040"/>
                </a:cubicBezTo>
                <a:cubicBezTo>
                  <a:pt x="179" y="2037"/>
                  <a:pt x="187" y="2032"/>
                  <a:pt x="197" y="2032"/>
                </a:cubicBezTo>
                <a:cubicBezTo>
                  <a:pt x="199" y="2032"/>
                  <a:pt x="201" y="2033"/>
                  <a:pt x="201" y="2034"/>
                </a:cubicBezTo>
                <a:cubicBezTo>
                  <a:pt x="201" y="2036"/>
                  <a:pt x="201" y="2039"/>
                  <a:pt x="200" y="2041"/>
                </a:cubicBezTo>
                <a:cubicBezTo>
                  <a:pt x="197" y="2045"/>
                  <a:pt x="192" y="2048"/>
                  <a:pt x="188" y="2052"/>
                </a:cubicBezTo>
                <a:cubicBezTo>
                  <a:pt x="180" y="2059"/>
                  <a:pt x="178" y="2068"/>
                  <a:pt x="178" y="2077"/>
                </a:cubicBezTo>
                <a:cubicBezTo>
                  <a:pt x="178" y="2080"/>
                  <a:pt x="181" y="2082"/>
                  <a:pt x="183" y="2084"/>
                </a:cubicBezTo>
                <a:cubicBezTo>
                  <a:pt x="183" y="2084"/>
                  <a:pt x="183" y="2084"/>
                  <a:pt x="183" y="2084"/>
                </a:cubicBezTo>
                <a:cubicBezTo>
                  <a:pt x="182" y="2083"/>
                  <a:pt x="182" y="2083"/>
                  <a:pt x="182" y="2083"/>
                </a:cubicBezTo>
                <a:cubicBezTo>
                  <a:pt x="183" y="2083"/>
                  <a:pt x="183" y="2082"/>
                  <a:pt x="183" y="2082"/>
                </a:cubicBezTo>
                <a:cubicBezTo>
                  <a:pt x="184" y="2082"/>
                  <a:pt x="184" y="2081"/>
                  <a:pt x="185" y="2080"/>
                </a:cubicBezTo>
                <a:cubicBezTo>
                  <a:pt x="186" y="2081"/>
                  <a:pt x="185" y="2082"/>
                  <a:pt x="183" y="2082"/>
                </a:cubicBezTo>
                <a:cubicBezTo>
                  <a:pt x="183" y="2083"/>
                  <a:pt x="183" y="2083"/>
                  <a:pt x="183" y="2084"/>
                </a:cubicBezTo>
                <a:cubicBezTo>
                  <a:pt x="189" y="2091"/>
                  <a:pt x="196" y="2098"/>
                  <a:pt x="203" y="2105"/>
                </a:cubicBezTo>
                <a:cubicBezTo>
                  <a:pt x="207" y="2110"/>
                  <a:pt x="208" y="2115"/>
                  <a:pt x="206" y="2120"/>
                </a:cubicBezTo>
                <a:cubicBezTo>
                  <a:pt x="204" y="2124"/>
                  <a:pt x="202" y="2128"/>
                  <a:pt x="199" y="2133"/>
                </a:cubicBezTo>
                <a:cubicBezTo>
                  <a:pt x="199" y="2133"/>
                  <a:pt x="199" y="2132"/>
                  <a:pt x="199" y="2132"/>
                </a:cubicBezTo>
                <a:cubicBezTo>
                  <a:pt x="199" y="2133"/>
                  <a:pt x="199" y="2133"/>
                  <a:pt x="199" y="2134"/>
                </a:cubicBezTo>
                <a:cubicBezTo>
                  <a:pt x="200" y="2133"/>
                  <a:pt x="200" y="2133"/>
                  <a:pt x="200" y="2133"/>
                </a:cubicBezTo>
                <a:cubicBezTo>
                  <a:pt x="199" y="2137"/>
                  <a:pt x="198" y="2141"/>
                  <a:pt x="199" y="2145"/>
                </a:cubicBezTo>
                <a:cubicBezTo>
                  <a:pt x="201" y="2152"/>
                  <a:pt x="202" y="2158"/>
                  <a:pt x="197" y="2164"/>
                </a:cubicBezTo>
                <a:cubicBezTo>
                  <a:pt x="196" y="2165"/>
                  <a:pt x="195" y="2167"/>
                  <a:pt x="195" y="2168"/>
                </a:cubicBezTo>
                <a:cubicBezTo>
                  <a:pt x="207" y="2192"/>
                  <a:pt x="207" y="2192"/>
                  <a:pt x="207" y="2192"/>
                </a:cubicBezTo>
                <a:cubicBezTo>
                  <a:pt x="214" y="2195"/>
                  <a:pt x="221" y="2200"/>
                  <a:pt x="226" y="2207"/>
                </a:cubicBezTo>
                <a:cubicBezTo>
                  <a:pt x="231" y="2214"/>
                  <a:pt x="238" y="2218"/>
                  <a:pt x="246" y="2221"/>
                </a:cubicBezTo>
                <a:cubicBezTo>
                  <a:pt x="252" y="2224"/>
                  <a:pt x="258" y="2227"/>
                  <a:pt x="264" y="2230"/>
                </a:cubicBezTo>
                <a:cubicBezTo>
                  <a:pt x="268" y="2232"/>
                  <a:pt x="270" y="2236"/>
                  <a:pt x="269" y="2241"/>
                </a:cubicBezTo>
                <a:cubicBezTo>
                  <a:pt x="266" y="2249"/>
                  <a:pt x="264" y="2257"/>
                  <a:pt x="267" y="2265"/>
                </a:cubicBezTo>
                <a:cubicBezTo>
                  <a:pt x="268" y="2268"/>
                  <a:pt x="271" y="2271"/>
                  <a:pt x="273" y="2274"/>
                </a:cubicBezTo>
                <a:cubicBezTo>
                  <a:pt x="275" y="2273"/>
                  <a:pt x="275" y="2273"/>
                  <a:pt x="275" y="2273"/>
                </a:cubicBezTo>
                <a:cubicBezTo>
                  <a:pt x="274" y="2275"/>
                  <a:pt x="274" y="2275"/>
                  <a:pt x="274" y="2275"/>
                </a:cubicBezTo>
                <a:cubicBezTo>
                  <a:pt x="273" y="2274"/>
                  <a:pt x="273" y="2274"/>
                  <a:pt x="273" y="2274"/>
                </a:cubicBezTo>
                <a:cubicBezTo>
                  <a:pt x="273" y="2274"/>
                  <a:pt x="273" y="2274"/>
                  <a:pt x="273" y="2274"/>
                </a:cubicBezTo>
                <a:cubicBezTo>
                  <a:pt x="273" y="2276"/>
                  <a:pt x="274" y="2279"/>
                  <a:pt x="274" y="2282"/>
                </a:cubicBezTo>
                <a:cubicBezTo>
                  <a:pt x="278" y="2282"/>
                  <a:pt x="282" y="2283"/>
                  <a:pt x="285" y="2284"/>
                </a:cubicBezTo>
                <a:cubicBezTo>
                  <a:pt x="291" y="2285"/>
                  <a:pt x="295" y="2287"/>
                  <a:pt x="297" y="2294"/>
                </a:cubicBezTo>
                <a:cubicBezTo>
                  <a:pt x="300" y="2303"/>
                  <a:pt x="303" y="2312"/>
                  <a:pt x="308" y="2320"/>
                </a:cubicBezTo>
                <a:cubicBezTo>
                  <a:pt x="1213" y="2397"/>
                  <a:pt x="1213" y="2397"/>
                  <a:pt x="1213" y="2397"/>
                </a:cubicBezTo>
                <a:cubicBezTo>
                  <a:pt x="1210" y="2396"/>
                  <a:pt x="1209" y="2393"/>
                  <a:pt x="1210" y="2391"/>
                </a:cubicBezTo>
                <a:cubicBezTo>
                  <a:pt x="1213" y="2385"/>
                  <a:pt x="1213" y="2378"/>
                  <a:pt x="1219" y="2375"/>
                </a:cubicBezTo>
                <a:cubicBezTo>
                  <a:pt x="1219" y="2374"/>
                  <a:pt x="1219" y="2374"/>
                  <a:pt x="1219" y="2373"/>
                </a:cubicBezTo>
                <a:cubicBezTo>
                  <a:pt x="1219" y="2373"/>
                  <a:pt x="1220" y="2372"/>
                  <a:pt x="1221" y="2371"/>
                </a:cubicBezTo>
                <a:cubicBezTo>
                  <a:pt x="1220" y="2372"/>
                  <a:pt x="1220" y="2373"/>
                  <a:pt x="1220" y="2374"/>
                </a:cubicBezTo>
                <a:cubicBezTo>
                  <a:pt x="1219" y="2374"/>
                  <a:pt x="1219" y="2375"/>
                  <a:pt x="1219" y="2375"/>
                </a:cubicBezTo>
                <a:cubicBezTo>
                  <a:pt x="1220" y="2379"/>
                  <a:pt x="1222" y="2384"/>
                  <a:pt x="1223" y="2389"/>
                </a:cubicBezTo>
                <a:cubicBezTo>
                  <a:pt x="1223" y="2390"/>
                  <a:pt x="1223" y="2392"/>
                  <a:pt x="1223" y="2393"/>
                </a:cubicBezTo>
                <a:cubicBezTo>
                  <a:pt x="1221" y="2394"/>
                  <a:pt x="1219" y="2396"/>
                  <a:pt x="1217" y="2397"/>
                </a:cubicBezTo>
                <a:cubicBezTo>
                  <a:pt x="1216" y="2398"/>
                  <a:pt x="1214" y="2397"/>
                  <a:pt x="1213" y="2397"/>
                </a:cubicBezTo>
                <a:cubicBezTo>
                  <a:pt x="1342" y="2469"/>
                  <a:pt x="1342" y="2469"/>
                  <a:pt x="1342" y="2469"/>
                </a:cubicBezTo>
                <a:cubicBezTo>
                  <a:pt x="1354" y="2465"/>
                  <a:pt x="1366" y="2460"/>
                  <a:pt x="1377" y="2452"/>
                </a:cubicBezTo>
                <a:cubicBezTo>
                  <a:pt x="1390" y="2442"/>
                  <a:pt x="1408" y="2441"/>
                  <a:pt x="1420" y="2428"/>
                </a:cubicBezTo>
                <a:cubicBezTo>
                  <a:pt x="1424" y="2424"/>
                  <a:pt x="1430" y="2424"/>
                  <a:pt x="1435" y="2426"/>
                </a:cubicBezTo>
                <a:cubicBezTo>
                  <a:pt x="1439" y="2427"/>
                  <a:pt x="1443" y="2429"/>
                  <a:pt x="1447" y="2430"/>
                </a:cubicBezTo>
                <a:cubicBezTo>
                  <a:pt x="1462" y="2433"/>
                  <a:pt x="1472" y="2440"/>
                  <a:pt x="1475" y="2456"/>
                </a:cubicBezTo>
                <a:cubicBezTo>
                  <a:pt x="1476" y="2465"/>
                  <a:pt x="1483" y="2471"/>
                  <a:pt x="1492" y="2472"/>
                </a:cubicBezTo>
                <a:cubicBezTo>
                  <a:pt x="1502" y="2475"/>
                  <a:pt x="1504" y="2480"/>
                  <a:pt x="1504" y="2490"/>
                </a:cubicBezTo>
                <a:cubicBezTo>
                  <a:pt x="1504" y="2502"/>
                  <a:pt x="1507" y="2514"/>
                  <a:pt x="1508" y="2527"/>
                </a:cubicBezTo>
                <a:cubicBezTo>
                  <a:pt x="1509" y="2532"/>
                  <a:pt x="1502" y="2536"/>
                  <a:pt x="1497" y="2533"/>
                </a:cubicBezTo>
                <a:cubicBezTo>
                  <a:pt x="1492" y="2530"/>
                  <a:pt x="1488" y="2527"/>
                  <a:pt x="1482" y="2528"/>
                </a:cubicBezTo>
                <a:cubicBezTo>
                  <a:pt x="1476" y="2529"/>
                  <a:pt x="1470" y="2529"/>
                  <a:pt x="1464" y="2529"/>
                </a:cubicBezTo>
                <a:cubicBezTo>
                  <a:pt x="1522" y="2558"/>
                  <a:pt x="1522" y="2558"/>
                  <a:pt x="1522" y="2558"/>
                </a:cubicBezTo>
                <a:cubicBezTo>
                  <a:pt x="1524" y="2556"/>
                  <a:pt x="1526" y="2552"/>
                  <a:pt x="1527" y="2553"/>
                </a:cubicBezTo>
                <a:cubicBezTo>
                  <a:pt x="1556" y="2557"/>
                  <a:pt x="1584" y="2564"/>
                  <a:pt x="1611" y="2574"/>
                </a:cubicBezTo>
                <a:cubicBezTo>
                  <a:pt x="1614" y="2575"/>
                  <a:pt x="1618" y="2578"/>
                  <a:pt x="1620" y="2581"/>
                </a:cubicBezTo>
                <a:cubicBezTo>
                  <a:pt x="1626" y="2592"/>
                  <a:pt x="1632" y="2603"/>
                  <a:pt x="1637" y="2614"/>
                </a:cubicBezTo>
                <a:cubicBezTo>
                  <a:pt x="1640" y="2620"/>
                  <a:pt x="1636" y="2625"/>
                  <a:pt x="1633" y="2630"/>
                </a:cubicBezTo>
                <a:cubicBezTo>
                  <a:pt x="1631" y="2634"/>
                  <a:pt x="1627" y="2634"/>
                  <a:pt x="1623" y="2633"/>
                </a:cubicBezTo>
                <a:cubicBezTo>
                  <a:pt x="1614" y="2629"/>
                  <a:pt x="1608" y="2620"/>
                  <a:pt x="1602" y="2614"/>
                </a:cubicBezTo>
                <a:cubicBezTo>
                  <a:pt x="1600" y="2612"/>
                  <a:pt x="1597" y="2612"/>
                  <a:pt x="1595" y="2613"/>
                </a:cubicBezTo>
                <a:cubicBezTo>
                  <a:pt x="1594" y="2613"/>
                  <a:pt x="1593" y="2615"/>
                  <a:pt x="1593" y="2616"/>
                </a:cubicBezTo>
                <a:cubicBezTo>
                  <a:pt x="1592" y="2620"/>
                  <a:pt x="1593" y="2625"/>
                  <a:pt x="1591" y="2628"/>
                </a:cubicBezTo>
                <a:cubicBezTo>
                  <a:pt x="1581" y="2646"/>
                  <a:pt x="1574" y="2665"/>
                  <a:pt x="1568" y="2685"/>
                </a:cubicBezTo>
                <a:cubicBezTo>
                  <a:pt x="1568" y="2687"/>
                  <a:pt x="1565" y="2689"/>
                  <a:pt x="1563" y="2691"/>
                </a:cubicBezTo>
                <a:cubicBezTo>
                  <a:pt x="1560" y="2694"/>
                  <a:pt x="1553" y="2692"/>
                  <a:pt x="1553" y="2688"/>
                </a:cubicBezTo>
                <a:cubicBezTo>
                  <a:pt x="1523" y="2750"/>
                  <a:pt x="1523" y="2750"/>
                  <a:pt x="1523" y="2750"/>
                </a:cubicBezTo>
                <a:cubicBezTo>
                  <a:pt x="1542" y="2748"/>
                  <a:pt x="1557" y="2739"/>
                  <a:pt x="1572" y="2729"/>
                </a:cubicBezTo>
                <a:cubicBezTo>
                  <a:pt x="1579" y="2725"/>
                  <a:pt x="1585" y="2725"/>
                  <a:pt x="1592" y="2727"/>
                </a:cubicBezTo>
                <a:cubicBezTo>
                  <a:pt x="1600" y="2730"/>
                  <a:pt x="1608" y="2729"/>
                  <a:pt x="1616" y="2725"/>
                </a:cubicBezTo>
                <a:cubicBezTo>
                  <a:pt x="1622" y="2722"/>
                  <a:pt x="1628" y="2720"/>
                  <a:pt x="1635" y="2718"/>
                </a:cubicBezTo>
                <a:cubicBezTo>
                  <a:pt x="1637" y="2717"/>
                  <a:pt x="1641" y="2718"/>
                  <a:pt x="1643" y="2720"/>
                </a:cubicBezTo>
                <a:cubicBezTo>
                  <a:pt x="1694" y="2697"/>
                  <a:pt x="1694" y="2697"/>
                  <a:pt x="1694" y="2697"/>
                </a:cubicBezTo>
                <a:cubicBezTo>
                  <a:pt x="1681" y="2695"/>
                  <a:pt x="1667" y="2698"/>
                  <a:pt x="1653" y="2696"/>
                </a:cubicBezTo>
                <a:cubicBezTo>
                  <a:pt x="1652" y="2696"/>
                  <a:pt x="1649" y="2693"/>
                  <a:pt x="1649" y="2691"/>
                </a:cubicBezTo>
                <a:cubicBezTo>
                  <a:pt x="1648" y="2689"/>
                  <a:pt x="1650" y="2686"/>
                  <a:pt x="1651" y="2684"/>
                </a:cubicBezTo>
                <a:cubicBezTo>
                  <a:pt x="1652" y="2683"/>
                  <a:pt x="1653" y="2682"/>
                  <a:pt x="1655" y="2682"/>
                </a:cubicBezTo>
                <a:cubicBezTo>
                  <a:pt x="1661" y="2679"/>
                  <a:pt x="1667" y="2676"/>
                  <a:pt x="1674" y="2675"/>
                </a:cubicBezTo>
                <a:cubicBezTo>
                  <a:pt x="1687" y="2673"/>
                  <a:pt x="1701" y="2672"/>
                  <a:pt x="1715" y="2672"/>
                </a:cubicBezTo>
                <a:cubicBezTo>
                  <a:pt x="1724" y="2672"/>
                  <a:pt x="1730" y="2669"/>
                  <a:pt x="1737" y="2663"/>
                </a:cubicBezTo>
                <a:cubicBezTo>
                  <a:pt x="1738" y="2662"/>
                  <a:pt x="1740" y="2662"/>
                  <a:pt x="1742" y="2661"/>
                </a:cubicBezTo>
                <a:cubicBezTo>
                  <a:pt x="1764" y="2646"/>
                  <a:pt x="1789" y="2631"/>
                  <a:pt x="1805" y="2629"/>
                </a:cubicBezTo>
                <a:cubicBezTo>
                  <a:pt x="1837" y="2625"/>
                  <a:pt x="1888" y="2636"/>
                  <a:pt x="1917" y="2625"/>
                </a:cubicBezTo>
                <a:cubicBezTo>
                  <a:pt x="1946" y="2615"/>
                  <a:pt x="1997" y="2531"/>
                  <a:pt x="2022" y="2535"/>
                </a:cubicBezTo>
                <a:cubicBezTo>
                  <a:pt x="2048" y="2538"/>
                  <a:pt x="2026" y="2611"/>
                  <a:pt x="2048" y="2622"/>
                </a:cubicBezTo>
                <a:cubicBezTo>
                  <a:pt x="2057" y="2626"/>
                  <a:pt x="2065" y="2633"/>
                  <a:pt x="2071" y="2642"/>
                </a:cubicBezTo>
                <a:cubicBezTo>
                  <a:pt x="2073" y="2639"/>
                  <a:pt x="2076" y="2636"/>
                  <a:pt x="2079" y="2635"/>
                </a:cubicBezTo>
                <a:cubicBezTo>
                  <a:pt x="2092" y="2632"/>
                  <a:pt x="2106" y="2629"/>
                  <a:pt x="2119" y="2626"/>
                </a:cubicBezTo>
                <a:cubicBezTo>
                  <a:pt x="2120" y="2626"/>
                  <a:pt x="2123" y="2628"/>
                  <a:pt x="2123" y="2628"/>
                </a:cubicBezTo>
                <a:cubicBezTo>
                  <a:pt x="2122" y="2630"/>
                  <a:pt x="2122" y="2633"/>
                  <a:pt x="2120" y="2634"/>
                </a:cubicBezTo>
                <a:cubicBezTo>
                  <a:pt x="2115" y="2637"/>
                  <a:pt x="2110" y="2638"/>
                  <a:pt x="2105" y="2641"/>
                </a:cubicBezTo>
                <a:cubicBezTo>
                  <a:pt x="2094" y="2646"/>
                  <a:pt x="2085" y="2655"/>
                  <a:pt x="2080" y="2667"/>
                </a:cubicBezTo>
                <a:cubicBezTo>
                  <a:pt x="2079" y="2668"/>
                  <a:pt x="2079" y="2670"/>
                  <a:pt x="2078" y="2672"/>
                </a:cubicBezTo>
                <a:cubicBezTo>
                  <a:pt x="2078" y="2673"/>
                  <a:pt x="2078" y="2675"/>
                  <a:pt x="2078" y="2676"/>
                </a:cubicBezTo>
                <a:cubicBezTo>
                  <a:pt x="2078" y="2679"/>
                  <a:pt x="2077" y="2681"/>
                  <a:pt x="2078" y="2683"/>
                </a:cubicBezTo>
                <a:cubicBezTo>
                  <a:pt x="2079" y="2691"/>
                  <a:pt x="2085" y="2698"/>
                  <a:pt x="2092" y="2702"/>
                </a:cubicBezTo>
                <a:cubicBezTo>
                  <a:pt x="2094" y="2704"/>
                  <a:pt x="2098" y="2705"/>
                  <a:pt x="2100" y="2704"/>
                </a:cubicBezTo>
                <a:cubicBezTo>
                  <a:pt x="2116" y="2696"/>
                  <a:pt x="2132" y="2687"/>
                  <a:pt x="2143" y="2672"/>
                </a:cubicBezTo>
                <a:cubicBezTo>
                  <a:pt x="2149" y="2663"/>
                  <a:pt x="2156" y="2659"/>
                  <a:pt x="2167" y="2662"/>
                </a:cubicBezTo>
                <a:cubicBezTo>
                  <a:pt x="2188" y="2655"/>
                  <a:pt x="2209" y="2648"/>
                  <a:pt x="2230" y="2641"/>
                </a:cubicBezTo>
                <a:cubicBezTo>
                  <a:pt x="2236" y="2639"/>
                  <a:pt x="2243" y="2637"/>
                  <a:pt x="2249" y="2635"/>
                </a:cubicBezTo>
                <a:cubicBezTo>
                  <a:pt x="2252" y="2620"/>
                  <a:pt x="2267" y="2624"/>
                  <a:pt x="2276" y="2619"/>
                </a:cubicBezTo>
                <a:cubicBezTo>
                  <a:pt x="2279" y="2617"/>
                  <a:pt x="2283" y="2616"/>
                  <a:pt x="2287" y="2614"/>
                </a:cubicBezTo>
                <a:cubicBezTo>
                  <a:pt x="2290" y="2613"/>
                  <a:pt x="2292" y="2611"/>
                  <a:pt x="2294" y="2609"/>
                </a:cubicBezTo>
                <a:cubicBezTo>
                  <a:pt x="2297" y="2608"/>
                  <a:pt x="2299" y="2600"/>
                  <a:pt x="2296" y="2598"/>
                </a:cubicBezTo>
                <a:cubicBezTo>
                  <a:pt x="2288" y="2591"/>
                  <a:pt x="2280" y="2583"/>
                  <a:pt x="2286" y="2570"/>
                </a:cubicBezTo>
                <a:cubicBezTo>
                  <a:pt x="2286" y="2569"/>
                  <a:pt x="2285" y="2567"/>
                  <a:pt x="2284" y="2566"/>
                </a:cubicBezTo>
                <a:cubicBezTo>
                  <a:pt x="2283" y="2563"/>
                  <a:pt x="2276" y="2560"/>
                  <a:pt x="2274" y="2562"/>
                </a:cubicBezTo>
                <a:cubicBezTo>
                  <a:pt x="2260" y="2574"/>
                  <a:pt x="2250" y="2589"/>
                  <a:pt x="2240" y="2603"/>
                </a:cubicBezTo>
                <a:cubicBezTo>
                  <a:pt x="2236" y="2609"/>
                  <a:pt x="2233" y="2611"/>
                  <a:pt x="2226" y="2609"/>
                </a:cubicBezTo>
                <a:cubicBezTo>
                  <a:pt x="2223" y="2608"/>
                  <a:pt x="2219" y="2607"/>
                  <a:pt x="2215" y="2607"/>
                </a:cubicBezTo>
                <a:cubicBezTo>
                  <a:pt x="2213" y="2609"/>
                  <a:pt x="2211" y="2611"/>
                  <a:pt x="2207" y="2610"/>
                </a:cubicBezTo>
                <a:cubicBezTo>
                  <a:pt x="2204" y="2610"/>
                  <a:pt x="2201" y="2608"/>
                  <a:pt x="2199" y="2606"/>
                </a:cubicBezTo>
                <a:cubicBezTo>
                  <a:pt x="2195" y="2606"/>
                  <a:pt x="2191" y="2605"/>
                  <a:pt x="2187" y="2605"/>
                </a:cubicBezTo>
                <a:cubicBezTo>
                  <a:pt x="2177" y="2604"/>
                  <a:pt x="2174" y="2598"/>
                  <a:pt x="2173" y="2589"/>
                </a:cubicBezTo>
                <a:cubicBezTo>
                  <a:pt x="2158" y="2588"/>
                  <a:pt x="2150" y="2580"/>
                  <a:pt x="2148" y="2564"/>
                </a:cubicBezTo>
                <a:cubicBezTo>
                  <a:pt x="2146" y="2550"/>
                  <a:pt x="2146" y="2537"/>
                  <a:pt x="2152" y="2525"/>
                </a:cubicBezTo>
                <a:cubicBezTo>
                  <a:pt x="2155" y="2519"/>
                  <a:pt x="2151" y="2515"/>
                  <a:pt x="2144" y="2513"/>
                </a:cubicBezTo>
                <a:cubicBezTo>
                  <a:pt x="2142" y="2512"/>
                  <a:pt x="2139" y="2513"/>
                  <a:pt x="2136" y="2512"/>
                </a:cubicBezTo>
                <a:cubicBezTo>
                  <a:pt x="2135" y="2512"/>
                  <a:pt x="2134" y="2511"/>
                  <a:pt x="2133" y="2510"/>
                </a:cubicBezTo>
                <a:cubicBezTo>
                  <a:pt x="2135" y="2510"/>
                  <a:pt x="2138" y="2509"/>
                  <a:pt x="2140" y="2508"/>
                </a:cubicBezTo>
                <a:cubicBezTo>
                  <a:pt x="2150" y="2504"/>
                  <a:pt x="2160" y="2499"/>
                  <a:pt x="2168" y="2492"/>
                </a:cubicBezTo>
                <a:cubicBezTo>
                  <a:pt x="2173" y="2488"/>
                  <a:pt x="2175" y="2478"/>
                  <a:pt x="2172" y="2473"/>
                </a:cubicBezTo>
                <a:cubicBezTo>
                  <a:pt x="2169" y="2468"/>
                  <a:pt x="2166" y="2463"/>
                  <a:pt x="2162" y="2460"/>
                </a:cubicBezTo>
                <a:cubicBezTo>
                  <a:pt x="2151" y="2452"/>
                  <a:pt x="2137" y="2447"/>
                  <a:pt x="2123" y="2450"/>
                </a:cubicBezTo>
                <a:cubicBezTo>
                  <a:pt x="2087" y="2460"/>
                  <a:pt x="2049" y="2467"/>
                  <a:pt x="2017" y="2489"/>
                </a:cubicBezTo>
                <a:cubicBezTo>
                  <a:pt x="2017" y="2490"/>
                  <a:pt x="2017" y="2490"/>
                  <a:pt x="2017" y="2491"/>
                </a:cubicBezTo>
                <a:cubicBezTo>
                  <a:pt x="2017" y="2491"/>
                  <a:pt x="2016" y="2491"/>
                  <a:pt x="2015" y="2491"/>
                </a:cubicBezTo>
                <a:cubicBezTo>
                  <a:pt x="2011" y="2496"/>
                  <a:pt x="2006" y="2501"/>
                  <a:pt x="2002" y="2505"/>
                </a:cubicBezTo>
                <a:cubicBezTo>
                  <a:pt x="2002" y="2506"/>
                  <a:pt x="2002" y="2507"/>
                  <a:pt x="2001" y="2508"/>
                </a:cubicBezTo>
                <a:cubicBezTo>
                  <a:pt x="1995" y="2510"/>
                  <a:pt x="1989" y="2512"/>
                  <a:pt x="1983" y="2514"/>
                </a:cubicBezTo>
                <a:cubicBezTo>
                  <a:pt x="1980" y="2517"/>
                  <a:pt x="1977" y="2519"/>
                  <a:pt x="1974" y="2522"/>
                </a:cubicBezTo>
                <a:cubicBezTo>
                  <a:pt x="1973" y="2524"/>
                  <a:pt x="1973" y="2524"/>
                  <a:pt x="1973" y="2524"/>
                </a:cubicBezTo>
                <a:cubicBezTo>
                  <a:pt x="1974" y="2521"/>
                  <a:pt x="1974" y="2521"/>
                  <a:pt x="1974" y="2521"/>
                </a:cubicBezTo>
                <a:cubicBezTo>
                  <a:pt x="1977" y="2518"/>
                  <a:pt x="1980" y="2516"/>
                  <a:pt x="1983" y="2513"/>
                </a:cubicBezTo>
                <a:cubicBezTo>
                  <a:pt x="1988" y="2511"/>
                  <a:pt x="1994" y="2509"/>
                  <a:pt x="2000" y="2507"/>
                </a:cubicBezTo>
                <a:cubicBezTo>
                  <a:pt x="2002" y="2505"/>
                  <a:pt x="2002" y="2505"/>
                  <a:pt x="2002" y="2505"/>
                </a:cubicBezTo>
                <a:cubicBezTo>
                  <a:pt x="2003" y="2494"/>
                  <a:pt x="2004" y="2493"/>
                  <a:pt x="2015" y="2491"/>
                </a:cubicBezTo>
                <a:cubicBezTo>
                  <a:pt x="2016" y="2491"/>
                  <a:pt x="2016" y="2490"/>
                  <a:pt x="2016" y="2490"/>
                </a:cubicBezTo>
                <a:cubicBezTo>
                  <a:pt x="2017" y="2490"/>
                  <a:pt x="2017" y="2490"/>
                  <a:pt x="2017" y="2489"/>
                </a:cubicBezTo>
                <a:cubicBezTo>
                  <a:pt x="2017" y="2483"/>
                  <a:pt x="2020" y="2477"/>
                  <a:pt x="2025" y="2473"/>
                </a:cubicBezTo>
                <a:cubicBezTo>
                  <a:pt x="2039" y="2461"/>
                  <a:pt x="2054" y="2452"/>
                  <a:pt x="2071" y="2447"/>
                </a:cubicBezTo>
                <a:cubicBezTo>
                  <a:pt x="2082" y="2443"/>
                  <a:pt x="2092" y="2439"/>
                  <a:pt x="2096" y="2427"/>
                </a:cubicBezTo>
                <a:cubicBezTo>
                  <a:pt x="2097" y="2425"/>
                  <a:pt x="2099" y="2422"/>
                  <a:pt x="2101" y="2421"/>
                </a:cubicBezTo>
                <a:cubicBezTo>
                  <a:pt x="2109" y="2413"/>
                  <a:pt x="2117" y="2405"/>
                  <a:pt x="2126" y="2400"/>
                </a:cubicBezTo>
                <a:cubicBezTo>
                  <a:pt x="2135" y="2394"/>
                  <a:pt x="2145" y="2400"/>
                  <a:pt x="2155" y="2400"/>
                </a:cubicBezTo>
                <a:cubicBezTo>
                  <a:pt x="2193" y="2401"/>
                  <a:pt x="2231" y="2406"/>
                  <a:pt x="2269" y="2412"/>
                </a:cubicBezTo>
                <a:cubicBezTo>
                  <a:pt x="2286" y="2414"/>
                  <a:pt x="2302" y="2406"/>
                  <a:pt x="2318" y="2409"/>
                </a:cubicBezTo>
                <a:cubicBezTo>
                  <a:pt x="2322" y="2410"/>
                  <a:pt x="2327" y="2408"/>
                  <a:pt x="2330" y="2407"/>
                </a:cubicBezTo>
                <a:cubicBezTo>
                  <a:pt x="2334" y="2406"/>
                  <a:pt x="2338" y="2404"/>
                  <a:pt x="2342" y="2402"/>
                </a:cubicBezTo>
                <a:close/>
                <a:moveTo>
                  <a:pt x="2379" y="2236"/>
                </a:moveTo>
                <a:cubicBezTo>
                  <a:pt x="2379" y="2236"/>
                  <a:pt x="2381" y="2238"/>
                  <a:pt x="2380" y="2239"/>
                </a:cubicBezTo>
                <a:cubicBezTo>
                  <a:pt x="2377" y="2250"/>
                  <a:pt x="2366" y="2250"/>
                  <a:pt x="2359" y="2255"/>
                </a:cubicBezTo>
                <a:cubicBezTo>
                  <a:pt x="2357" y="2253"/>
                  <a:pt x="2356" y="2251"/>
                  <a:pt x="2356" y="2251"/>
                </a:cubicBezTo>
                <a:cubicBezTo>
                  <a:pt x="2361" y="2242"/>
                  <a:pt x="2369" y="2238"/>
                  <a:pt x="2379" y="2236"/>
                </a:cubicBezTo>
                <a:close/>
                <a:moveTo>
                  <a:pt x="1675" y="1460"/>
                </a:moveTo>
                <a:cubicBezTo>
                  <a:pt x="1676" y="1460"/>
                  <a:pt x="1678" y="1460"/>
                  <a:pt x="1678" y="1461"/>
                </a:cubicBezTo>
                <a:cubicBezTo>
                  <a:pt x="1689" y="1470"/>
                  <a:pt x="1695" y="1482"/>
                  <a:pt x="1701" y="1494"/>
                </a:cubicBezTo>
                <a:cubicBezTo>
                  <a:pt x="1702" y="1494"/>
                  <a:pt x="1701" y="1496"/>
                  <a:pt x="1701" y="1497"/>
                </a:cubicBezTo>
                <a:cubicBezTo>
                  <a:pt x="1700" y="1498"/>
                  <a:pt x="1699" y="1499"/>
                  <a:pt x="1698" y="1499"/>
                </a:cubicBezTo>
                <a:cubicBezTo>
                  <a:pt x="1694" y="1497"/>
                  <a:pt x="1690" y="1496"/>
                  <a:pt x="1687" y="1494"/>
                </a:cubicBezTo>
                <a:cubicBezTo>
                  <a:pt x="1679" y="1487"/>
                  <a:pt x="1675" y="1477"/>
                  <a:pt x="1671" y="1466"/>
                </a:cubicBezTo>
                <a:cubicBezTo>
                  <a:pt x="1670" y="1463"/>
                  <a:pt x="1672" y="1461"/>
                  <a:pt x="1675" y="1460"/>
                </a:cubicBezTo>
                <a:close/>
                <a:moveTo>
                  <a:pt x="1457" y="1526"/>
                </a:moveTo>
                <a:cubicBezTo>
                  <a:pt x="1458" y="1526"/>
                  <a:pt x="1460" y="1525"/>
                  <a:pt x="1461" y="1525"/>
                </a:cubicBezTo>
                <a:cubicBezTo>
                  <a:pt x="1467" y="1527"/>
                  <a:pt x="1472" y="1530"/>
                  <a:pt x="1475" y="1536"/>
                </a:cubicBezTo>
                <a:cubicBezTo>
                  <a:pt x="1476" y="1536"/>
                  <a:pt x="1476" y="1536"/>
                  <a:pt x="1476" y="1535"/>
                </a:cubicBezTo>
                <a:cubicBezTo>
                  <a:pt x="1477" y="1536"/>
                  <a:pt x="1477" y="1536"/>
                  <a:pt x="1478" y="1537"/>
                </a:cubicBezTo>
                <a:cubicBezTo>
                  <a:pt x="1483" y="1537"/>
                  <a:pt x="1488" y="1539"/>
                  <a:pt x="1492" y="1543"/>
                </a:cubicBezTo>
                <a:cubicBezTo>
                  <a:pt x="1492" y="1543"/>
                  <a:pt x="1493" y="1543"/>
                  <a:pt x="1494" y="1543"/>
                </a:cubicBezTo>
                <a:cubicBezTo>
                  <a:pt x="1494" y="1545"/>
                  <a:pt x="1494" y="1545"/>
                  <a:pt x="1494" y="1545"/>
                </a:cubicBezTo>
                <a:cubicBezTo>
                  <a:pt x="1493" y="1544"/>
                  <a:pt x="1493" y="1544"/>
                  <a:pt x="1493" y="1544"/>
                </a:cubicBezTo>
                <a:cubicBezTo>
                  <a:pt x="1492" y="1543"/>
                  <a:pt x="1492" y="1543"/>
                  <a:pt x="1492" y="1543"/>
                </a:cubicBezTo>
                <a:cubicBezTo>
                  <a:pt x="1486" y="1542"/>
                  <a:pt x="1482" y="1541"/>
                  <a:pt x="1478" y="1537"/>
                </a:cubicBezTo>
                <a:cubicBezTo>
                  <a:pt x="1477" y="1537"/>
                  <a:pt x="1476" y="1537"/>
                  <a:pt x="1476" y="1536"/>
                </a:cubicBezTo>
                <a:cubicBezTo>
                  <a:pt x="1475" y="1536"/>
                  <a:pt x="1475" y="1536"/>
                  <a:pt x="1475" y="1536"/>
                </a:cubicBezTo>
                <a:cubicBezTo>
                  <a:pt x="1464" y="1540"/>
                  <a:pt x="1462" y="1540"/>
                  <a:pt x="1457" y="1533"/>
                </a:cubicBezTo>
                <a:cubicBezTo>
                  <a:pt x="1456" y="1531"/>
                  <a:pt x="1457" y="1528"/>
                  <a:pt x="1457" y="1526"/>
                </a:cubicBezTo>
                <a:close/>
                <a:moveTo>
                  <a:pt x="1378" y="1497"/>
                </a:moveTo>
                <a:cubicBezTo>
                  <a:pt x="1379" y="1497"/>
                  <a:pt x="1380" y="1499"/>
                  <a:pt x="1381" y="1499"/>
                </a:cubicBezTo>
                <a:cubicBezTo>
                  <a:pt x="1380" y="1499"/>
                  <a:pt x="1378" y="1500"/>
                  <a:pt x="1378" y="1500"/>
                </a:cubicBezTo>
                <a:cubicBezTo>
                  <a:pt x="1374" y="1499"/>
                  <a:pt x="1374" y="1498"/>
                  <a:pt x="1378" y="1497"/>
                </a:cubicBezTo>
                <a:close/>
                <a:moveTo>
                  <a:pt x="533" y="974"/>
                </a:moveTo>
                <a:cubicBezTo>
                  <a:pt x="532" y="974"/>
                  <a:pt x="531" y="972"/>
                  <a:pt x="531" y="971"/>
                </a:cubicBezTo>
                <a:cubicBezTo>
                  <a:pt x="531" y="967"/>
                  <a:pt x="531" y="963"/>
                  <a:pt x="531" y="964"/>
                </a:cubicBezTo>
                <a:cubicBezTo>
                  <a:pt x="531" y="957"/>
                  <a:pt x="531" y="954"/>
                  <a:pt x="532" y="951"/>
                </a:cubicBezTo>
                <a:cubicBezTo>
                  <a:pt x="532" y="950"/>
                  <a:pt x="533" y="949"/>
                  <a:pt x="534" y="948"/>
                </a:cubicBezTo>
                <a:cubicBezTo>
                  <a:pt x="534" y="948"/>
                  <a:pt x="536" y="949"/>
                  <a:pt x="536" y="950"/>
                </a:cubicBezTo>
                <a:cubicBezTo>
                  <a:pt x="536" y="956"/>
                  <a:pt x="536" y="963"/>
                  <a:pt x="537" y="969"/>
                </a:cubicBezTo>
                <a:cubicBezTo>
                  <a:pt x="537" y="972"/>
                  <a:pt x="536" y="974"/>
                  <a:pt x="533" y="974"/>
                </a:cubicBezTo>
                <a:close/>
                <a:moveTo>
                  <a:pt x="590" y="955"/>
                </a:moveTo>
                <a:cubicBezTo>
                  <a:pt x="589" y="956"/>
                  <a:pt x="588" y="957"/>
                  <a:pt x="588" y="958"/>
                </a:cubicBezTo>
                <a:cubicBezTo>
                  <a:pt x="588" y="957"/>
                  <a:pt x="588" y="955"/>
                  <a:pt x="589" y="954"/>
                </a:cubicBezTo>
                <a:cubicBezTo>
                  <a:pt x="591" y="954"/>
                  <a:pt x="591" y="954"/>
                  <a:pt x="591" y="954"/>
                </a:cubicBezTo>
                <a:lnTo>
                  <a:pt x="590" y="955"/>
                </a:lnTo>
                <a:close/>
                <a:moveTo>
                  <a:pt x="697" y="1145"/>
                </a:moveTo>
                <a:cubicBezTo>
                  <a:pt x="698" y="1145"/>
                  <a:pt x="698" y="1145"/>
                  <a:pt x="698" y="1145"/>
                </a:cubicBezTo>
                <a:cubicBezTo>
                  <a:pt x="698" y="1144"/>
                  <a:pt x="699" y="1144"/>
                  <a:pt x="699" y="1143"/>
                </a:cubicBezTo>
                <a:cubicBezTo>
                  <a:pt x="700" y="1144"/>
                  <a:pt x="700" y="1144"/>
                  <a:pt x="698" y="1145"/>
                </a:cubicBezTo>
                <a:cubicBezTo>
                  <a:pt x="698" y="1145"/>
                  <a:pt x="698" y="1146"/>
                  <a:pt x="698" y="1146"/>
                </a:cubicBezTo>
                <a:cubicBezTo>
                  <a:pt x="695" y="1148"/>
                  <a:pt x="695" y="1148"/>
                  <a:pt x="695" y="1148"/>
                </a:cubicBezTo>
                <a:lnTo>
                  <a:pt x="697" y="1145"/>
                </a:lnTo>
                <a:close/>
                <a:moveTo>
                  <a:pt x="605" y="1644"/>
                </a:moveTo>
                <a:cubicBezTo>
                  <a:pt x="604" y="1645"/>
                  <a:pt x="604" y="1645"/>
                  <a:pt x="604" y="1645"/>
                </a:cubicBezTo>
                <a:cubicBezTo>
                  <a:pt x="605" y="1644"/>
                  <a:pt x="605" y="1644"/>
                  <a:pt x="605" y="1644"/>
                </a:cubicBezTo>
                <a:cubicBezTo>
                  <a:pt x="607" y="1642"/>
                  <a:pt x="607" y="1642"/>
                  <a:pt x="607" y="1642"/>
                </a:cubicBezTo>
                <a:lnTo>
                  <a:pt x="605" y="1644"/>
                </a:lnTo>
                <a:close/>
                <a:moveTo>
                  <a:pt x="668" y="1981"/>
                </a:moveTo>
                <a:cubicBezTo>
                  <a:pt x="667" y="1981"/>
                  <a:pt x="666" y="1981"/>
                  <a:pt x="665" y="1980"/>
                </a:cubicBezTo>
                <a:cubicBezTo>
                  <a:pt x="667" y="1980"/>
                  <a:pt x="668" y="1979"/>
                  <a:pt x="670" y="1978"/>
                </a:cubicBezTo>
                <a:cubicBezTo>
                  <a:pt x="670" y="1978"/>
                  <a:pt x="671" y="1980"/>
                  <a:pt x="672" y="1980"/>
                </a:cubicBezTo>
                <a:cubicBezTo>
                  <a:pt x="671" y="1981"/>
                  <a:pt x="670" y="1981"/>
                  <a:pt x="668" y="1981"/>
                </a:cubicBezTo>
                <a:close/>
                <a:moveTo>
                  <a:pt x="677" y="927"/>
                </a:moveTo>
                <a:cubicBezTo>
                  <a:pt x="676" y="928"/>
                  <a:pt x="675" y="929"/>
                  <a:pt x="674" y="929"/>
                </a:cubicBezTo>
                <a:cubicBezTo>
                  <a:pt x="661" y="929"/>
                  <a:pt x="647" y="929"/>
                  <a:pt x="634" y="929"/>
                </a:cubicBezTo>
                <a:cubicBezTo>
                  <a:pt x="633" y="929"/>
                  <a:pt x="632" y="929"/>
                  <a:pt x="631" y="930"/>
                </a:cubicBezTo>
                <a:cubicBezTo>
                  <a:pt x="628" y="933"/>
                  <a:pt x="625" y="936"/>
                  <a:pt x="622" y="939"/>
                </a:cubicBezTo>
                <a:cubicBezTo>
                  <a:pt x="621" y="940"/>
                  <a:pt x="621" y="940"/>
                  <a:pt x="620" y="940"/>
                </a:cubicBezTo>
                <a:cubicBezTo>
                  <a:pt x="619" y="941"/>
                  <a:pt x="618" y="943"/>
                  <a:pt x="616" y="944"/>
                </a:cubicBezTo>
                <a:cubicBezTo>
                  <a:pt x="616" y="944"/>
                  <a:pt x="614" y="943"/>
                  <a:pt x="613" y="943"/>
                </a:cubicBezTo>
                <a:cubicBezTo>
                  <a:pt x="615" y="940"/>
                  <a:pt x="617" y="940"/>
                  <a:pt x="620" y="940"/>
                </a:cubicBezTo>
                <a:cubicBezTo>
                  <a:pt x="620" y="939"/>
                  <a:pt x="621" y="939"/>
                  <a:pt x="621" y="938"/>
                </a:cubicBezTo>
                <a:cubicBezTo>
                  <a:pt x="624" y="935"/>
                  <a:pt x="627" y="932"/>
                  <a:pt x="630" y="929"/>
                </a:cubicBezTo>
                <a:cubicBezTo>
                  <a:pt x="631" y="929"/>
                  <a:pt x="632" y="929"/>
                  <a:pt x="634" y="929"/>
                </a:cubicBezTo>
                <a:cubicBezTo>
                  <a:pt x="648" y="922"/>
                  <a:pt x="662" y="923"/>
                  <a:pt x="677" y="925"/>
                </a:cubicBezTo>
                <a:cubicBezTo>
                  <a:pt x="677" y="925"/>
                  <a:pt x="678" y="927"/>
                  <a:pt x="677" y="927"/>
                </a:cubicBezTo>
                <a:close/>
                <a:moveTo>
                  <a:pt x="730" y="1603"/>
                </a:moveTo>
                <a:cubicBezTo>
                  <a:pt x="730" y="1602"/>
                  <a:pt x="729" y="1601"/>
                  <a:pt x="728" y="1601"/>
                </a:cubicBezTo>
                <a:cubicBezTo>
                  <a:pt x="729" y="1601"/>
                  <a:pt x="730" y="1601"/>
                  <a:pt x="731" y="1602"/>
                </a:cubicBezTo>
                <a:cubicBezTo>
                  <a:pt x="732" y="1604"/>
                  <a:pt x="732" y="1604"/>
                  <a:pt x="732" y="1604"/>
                </a:cubicBezTo>
                <a:lnTo>
                  <a:pt x="730" y="1603"/>
                </a:lnTo>
                <a:close/>
                <a:moveTo>
                  <a:pt x="738" y="1321"/>
                </a:moveTo>
                <a:cubicBezTo>
                  <a:pt x="727" y="1330"/>
                  <a:pt x="717" y="1330"/>
                  <a:pt x="703" y="1322"/>
                </a:cubicBezTo>
                <a:cubicBezTo>
                  <a:pt x="698" y="1319"/>
                  <a:pt x="697" y="1316"/>
                  <a:pt x="701" y="1313"/>
                </a:cubicBezTo>
                <a:cubicBezTo>
                  <a:pt x="706" y="1310"/>
                  <a:pt x="713" y="1307"/>
                  <a:pt x="717" y="1302"/>
                </a:cubicBezTo>
                <a:cubicBezTo>
                  <a:pt x="723" y="1294"/>
                  <a:pt x="730" y="1288"/>
                  <a:pt x="740" y="1285"/>
                </a:cubicBezTo>
                <a:cubicBezTo>
                  <a:pt x="747" y="1282"/>
                  <a:pt x="750" y="1276"/>
                  <a:pt x="752" y="1269"/>
                </a:cubicBezTo>
                <a:cubicBezTo>
                  <a:pt x="752" y="1267"/>
                  <a:pt x="756" y="1266"/>
                  <a:pt x="758" y="1266"/>
                </a:cubicBezTo>
                <a:cubicBezTo>
                  <a:pt x="765" y="1266"/>
                  <a:pt x="771" y="1270"/>
                  <a:pt x="778" y="1269"/>
                </a:cubicBezTo>
                <a:cubicBezTo>
                  <a:pt x="784" y="1268"/>
                  <a:pt x="788" y="1260"/>
                  <a:pt x="784" y="1256"/>
                </a:cubicBezTo>
                <a:cubicBezTo>
                  <a:pt x="781" y="1252"/>
                  <a:pt x="777" y="1247"/>
                  <a:pt x="773" y="1245"/>
                </a:cubicBezTo>
                <a:cubicBezTo>
                  <a:pt x="764" y="1240"/>
                  <a:pt x="755" y="1238"/>
                  <a:pt x="745" y="1238"/>
                </a:cubicBezTo>
                <a:cubicBezTo>
                  <a:pt x="727" y="1237"/>
                  <a:pt x="709" y="1236"/>
                  <a:pt x="692" y="1235"/>
                </a:cubicBezTo>
                <a:cubicBezTo>
                  <a:pt x="691" y="1235"/>
                  <a:pt x="689" y="1233"/>
                  <a:pt x="690" y="1232"/>
                </a:cubicBezTo>
                <a:cubicBezTo>
                  <a:pt x="690" y="1230"/>
                  <a:pt x="691" y="1227"/>
                  <a:pt x="693" y="1225"/>
                </a:cubicBezTo>
                <a:cubicBezTo>
                  <a:pt x="695" y="1224"/>
                  <a:pt x="698" y="1224"/>
                  <a:pt x="701" y="1223"/>
                </a:cubicBezTo>
                <a:cubicBezTo>
                  <a:pt x="721" y="1223"/>
                  <a:pt x="742" y="1222"/>
                  <a:pt x="763" y="1221"/>
                </a:cubicBezTo>
                <a:cubicBezTo>
                  <a:pt x="778" y="1221"/>
                  <a:pt x="793" y="1219"/>
                  <a:pt x="807" y="1214"/>
                </a:cubicBezTo>
                <a:cubicBezTo>
                  <a:pt x="821" y="1210"/>
                  <a:pt x="834" y="1207"/>
                  <a:pt x="848" y="1205"/>
                </a:cubicBezTo>
                <a:cubicBezTo>
                  <a:pt x="852" y="1204"/>
                  <a:pt x="856" y="1204"/>
                  <a:pt x="860" y="1205"/>
                </a:cubicBezTo>
                <a:cubicBezTo>
                  <a:pt x="862" y="1206"/>
                  <a:pt x="865" y="1208"/>
                  <a:pt x="866" y="1210"/>
                </a:cubicBezTo>
                <a:cubicBezTo>
                  <a:pt x="866" y="1212"/>
                  <a:pt x="865" y="1216"/>
                  <a:pt x="863" y="1217"/>
                </a:cubicBezTo>
                <a:cubicBezTo>
                  <a:pt x="852" y="1221"/>
                  <a:pt x="840" y="1226"/>
                  <a:pt x="829" y="1230"/>
                </a:cubicBezTo>
                <a:cubicBezTo>
                  <a:pt x="826" y="1231"/>
                  <a:pt x="824" y="1238"/>
                  <a:pt x="826" y="1241"/>
                </a:cubicBezTo>
                <a:cubicBezTo>
                  <a:pt x="827" y="1242"/>
                  <a:pt x="827" y="1243"/>
                  <a:pt x="828" y="1244"/>
                </a:cubicBezTo>
                <a:cubicBezTo>
                  <a:pt x="831" y="1246"/>
                  <a:pt x="833" y="1248"/>
                  <a:pt x="835" y="1249"/>
                </a:cubicBezTo>
                <a:cubicBezTo>
                  <a:pt x="854" y="1263"/>
                  <a:pt x="872" y="1268"/>
                  <a:pt x="891" y="1251"/>
                </a:cubicBezTo>
                <a:cubicBezTo>
                  <a:pt x="892" y="1250"/>
                  <a:pt x="894" y="1250"/>
                  <a:pt x="895" y="1250"/>
                </a:cubicBezTo>
                <a:cubicBezTo>
                  <a:pt x="898" y="1252"/>
                  <a:pt x="898" y="1254"/>
                  <a:pt x="897" y="1257"/>
                </a:cubicBezTo>
                <a:cubicBezTo>
                  <a:pt x="896" y="1263"/>
                  <a:pt x="894" y="1268"/>
                  <a:pt x="889" y="1272"/>
                </a:cubicBezTo>
                <a:cubicBezTo>
                  <a:pt x="884" y="1276"/>
                  <a:pt x="878" y="1280"/>
                  <a:pt x="873" y="1284"/>
                </a:cubicBezTo>
                <a:cubicBezTo>
                  <a:pt x="871" y="1287"/>
                  <a:pt x="869" y="1291"/>
                  <a:pt x="868" y="1295"/>
                </a:cubicBezTo>
                <a:cubicBezTo>
                  <a:pt x="862" y="1309"/>
                  <a:pt x="858" y="1311"/>
                  <a:pt x="848" y="1302"/>
                </a:cubicBezTo>
                <a:cubicBezTo>
                  <a:pt x="837" y="1292"/>
                  <a:pt x="826" y="1292"/>
                  <a:pt x="813" y="1297"/>
                </a:cubicBezTo>
                <a:cubicBezTo>
                  <a:pt x="810" y="1298"/>
                  <a:pt x="806" y="1302"/>
                  <a:pt x="805" y="1305"/>
                </a:cubicBezTo>
                <a:cubicBezTo>
                  <a:pt x="803" y="1320"/>
                  <a:pt x="795" y="1326"/>
                  <a:pt x="782" y="1328"/>
                </a:cubicBezTo>
                <a:cubicBezTo>
                  <a:pt x="782" y="1329"/>
                  <a:pt x="782" y="1329"/>
                  <a:pt x="782" y="1330"/>
                </a:cubicBezTo>
                <a:cubicBezTo>
                  <a:pt x="781" y="1330"/>
                  <a:pt x="780" y="1330"/>
                  <a:pt x="779" y="1330"/>
                </a:cubicBezTo>
                <a:cubicBezTo>
                  <a:pt x="775" y="1333"/>
                  <a:pt x="771" y="1335"/>
                  <a:pt x="766" y="1336"/>
                </a:cubicBezTo>
                <a:cubicBezTo>
                  <a:pt x="765" y="1336"/>
                  <a:pt x="765" y="1337"/>
                  <a:pt x="764" y="1337"/>
                </a:cubicBezTo>
                <a:cubicBezTo>
                  <a:pt x="764" y="1337"/>
                  <a:pt x="763" y="1337"/>
                  <a:pt x="762" y="1338"/>
                </a:cubicBezTo>
                <a:cubicBezTo>
                  <a:pt x="761" y="1339"/>
                  <a:pt x="760" y="1340"/>
                  <a:pt x="759" y="1342"/>
                </a:cubicBezTo>
                <a:cubicBezTo>
                  <a:pt x="758" y="1342"/>
                  <a:pt x="757" y="1341"/>
                  <a:pt x="756" y="1341"/>
                </a:cubicBezTo>
                <a:cubicBezTo>
                  <a:pt x="757" y="1338"/>
                  <a:pt x="760" y="1338"/>
                  <a:pt x="762" y="1338"/>
                </a:cubicBezTo>
                <a:cubicBezTo>
                  <a:pt x="763" y="1337"/>
                  <a:pt x="763" y="1337"/>
                  <a:pt x="763" y="1336"/>
                </a:cubicBezTo>
                <a:cubicBezTo>
                  <a:pt x="764" y="1336"/>
                  <a:pt x="765" y="1336"/>
                  <a:pt x="766" y="1336"/>
                </a:cubicBezTo>
                <a:cubicBezTo>
                  <a:pt x="769" y="1331"/>
                  <a:pt x="774" y="1330"/>
                  <a:pt x="779" y="1330"/>
                </a:cubicBezTo>
                <a:cubicBezTo>
                  <a:pt x="779" y="1329"/>
                  <a:pt x="780" y="1329"/>
                  <a:pt x="781" y="1329"/>
                </a:cubicBezTo>
                <a:cubicBezTo>
                  <a:pt x="781" y="1329"/>
                  <a:pt x="781" y="1328"/>
                  <a:pt x="782" y="1328"/>
                </a:cubicBezTo>
                <a:cubicBezTo>
                  <a:pt x="784" y="1322"/>
                  <a:pt x="786" y="1316"/>
                  <a:pt x="788" y="1310"/>
                </a:cubicBezTo>
                <a:cubicBezTo>
                  <a:pt x="790" y="1303"/>
                  <a:pt x="782" y="1296"/>
                  <a:pt x="776" y="1298"/>
                </a:cubicBezTo>
                <a:cubicBezTo>
                  <a:pt x="768" y="1301"/>
                  <a:pt x="760" y="1304"/>
                  <a:pt x="753" y="1308"/>
                </a:cubicBezTo>
                <a:cubicBezTo>
                  <a:pt x="747" y="1311"/>
                  <a:pt x="743" y="1317"/>
                  <a:pt x="738" y="1321"/>
                </a:cubicBezTo>
                <a:close/>
                <a:moveTo>
                  <a:pt x="835" y="1348"/>
                </a:moveTo>
                <a:cubicBezTo>
                  <a:pt x="833" y="1349"/>
                  <a:pt x="832" y="1350"/>
                  <a:pt x="830" y="1351"/>
                </a:cubicBezTo>
                <a:cubicBezTo>
                  <a:pt x="830" y="1351"/>
                  <a:pt x="830" y="1352"/>
                  <a:pt x="829" y="1353"/>
                </a:cubicBezTo>
                <a:cubicBezTo>
                  <a:pt x="829" y="1353"/>
                  <a:pt x="829" y="1354"/>
                  <a:pt x="828" y="1355"/>
                </a:cubicBezTo>
                <a:cubicBezTo>
                  <a:pt x="828" y="1356"/>
                  <a:pt x="828" y="1358"/>
                  <a:pt x="828" y="1359"/>
                </a:cubicBezTo>
                <a:cubicBezTo>
                  <a:pt x="825" y="1357"/>
                  <a:pt x="827" y="1356"/>
                  <a:pt x="828" y="1355"/>
                </a:cubicBezTo>
                <a:cubicBezTo>
                  <a:pt x="828" y="1354"/>
                  <a:pt x="828" y="1353"/>
                  <a:pt x="828" y="1352"/>
                </a:cubicBezTo>
                <a:cubicBezTo>
                  <a:pt x="829" y="1351"/>
                  <a:pt x="829" y="1351"/>
                  <a:pt x="830" y="1351"/>
                </a:cubicBezTo>
                <a:cubicBezTo>
                  <a:pt x="830" y="1348"/>
                  <a:pt x="830" y="1345"/>
                  <a:pt x="834" y="1344"/>
                </a:cubicBezTo>
                <a:cubicBezTo>
                  <a:pt x="834" y="1344"/>
                  <a:pt x="835" y="1347"/>
                  <a:pt x="835" y="1348"/>
                </a:cubicBezTo>
                <a:close/>
                <a:moveTo>
                  <a:pt x="801" y="1475"/>
                </a:moveTo>
                <a:cubicBezTo>
                  <a:pt x="799" y="1477"/>
                  <a:pt x="798" y="1478"/>
                  <a:pt x="797" y="1478"/>
                </a:cubicBezTo>
                <a:cubicBezTo>
                  <a:pt x="786" y="1477"/>
                  <a:pt x="782" y="1468"/>
                  <a:pt x="778" y="1459"/>
                </a:cubicBezTo>
                <a:cubicBezTo>
                  <a:pt x="778" y="1458"/>
                  <a:pt x="781" y="1455"/>
                  <a:pt x="783" y="1454"/>
                </a:cubicBezTo>
                <a:cubicBezTo>
                  <a:pt x="785" y="1453"/>
                  <a:pt x="790" y="1452"/>
                  <a:pt x="791" y="1453"/>
                </a:cubicBezTo>
                <a:cubicBezTo>
                  <a:pt x="795" y="1460"/>
                  <a:pt x="798" y="1468"/>
                  <a:pt x="801" y="1475"/>
                </a:cubicBezTo>
                <a:close/>
                <a:moveTo>
                  <a:pt x="771" y="1691"/>
                </a:moveTo>
                <a:cubicBezTo>
                  <a:pt x="772" y="1688"/>
                  <a:pt x="772" y="1688"/>
                  <a:pt x="772" y="1688"/>
                </a:cubicBezTo>
                <a:cubicBezTo>
                  <a:pt x="775" y="1690"/>
                  <a:pt x="775" y="1690"/>
                  <a:pt x="775" y="1690"/>
                </a:cubicBezTo>
                <a:lnTo>
                  <a:pt x="771" y="1691"/>
                </a:lnTo>
                <a:close/>
                <a:moveTo>
                  <a:pt x="836" y="1816"/>
                </a:moveTo>
                <a:cubicBezTo>
                  <a:pt x="835" y="1816"/>
                  <a:pt x="834" y="1817"/>
                  <a:pt x="833" y="1817"/>
                </a:cubicBezTo>
                <a:cubicBezTo>
                  <a:pt x="833" y="1815"/>
                  <a:pt x="832" y="1813"/>
                  <a:pt x="831" y="1810"/>
                </a:cubicBezTo>
                <a:cubicBezTo>
                  <a:pt x="831" y="1810"/>
                  <a:pt x="834" y="1809"/>
                  <a:pt x="834" y="1809"/>
                </a:cubicBezTo>
                <a:cubicBezTo>
                  <a:pt x="835" y="1810"/>
                  <a:pt x="836" y="1811"/>
                  <a:pt x="836" y="1812"/>
                </a:cubicBezTo>
                <a:cubicBezTo>
                  <a:pt x="836" y="1813"/>
                  <a:pt x="836" y="1815"/>
                  <a:pt x="836" y="1816"/>
                </a:cubicBezTo>
                <a:close/>
                <a:moveTo>
                  <a:pt x="880" y="1986"/>
                </a:moveTo>
                <a:cubicBezTo>
                  <a:pt x="879" y="1985"/>
                  <a:pt x="879" y="1984"/>
                  <a:pt x="878" y="1984"/>
                </a:cubicBezTo>
                <a:cubicBezTo>
                  <a:pt x="878" y="1981"/>
                  <a:pt x="877" y="1979"/>
                  <a:pt x="876" y="1977"/>
                </a:cubicBezTo>
                <a:cubicBezTo>
                  <a:pt x="877" y="1979"/>
                  <a:pt x="878" y="1981"/>
                  <a:pt x="879" y="1983"/>
                </a:cubicBezTo>
                <a:cubicBezTo>
                  <a:pt x="882" y="1983"/>
                  <a:pt x="882" y="1984"/>
                  <a:pt x="880" y="1986"/>
                </a:cubicBezTo>
                <a:close/>
                <a:moveTo>
                  <a:pt x="969" y="1791"/>
                </a:moveTo>
                <a:cubicBezTo>
                  <a:pt x="960" y="1792"/>
                  <a:pt x="950" y="1793"/>
                  <a:pt x="941" y="1794"/>
                </a:cubicBezTo>
                <a:cubicBezTo>
                  <a:pt x="941" y="1794"/>
                  <a:pt x="941" y="1793"/>
                  <a:pt x="941" y="1793"/>
                </a:cubicBezTo>
                <a:cubicBezTo>
                  <a:pt x="937" y="1793"/>
                  <a:pt x="933" y="1793"/>
                  <a:pt x="928" y="1793"/>
                </a:cubicBezTo>
                <a:cubicBezTo>
                  <a:pt x="915" y="1792"/>
                  <a:pt x="905" y="1796"/>
                  <a:pt x="896" y="1806"/>
                </a:cubicBezTo>
                <a:cubicBezTo>
                  <a:pt x="893" y="1809"/>
                  <a:pt x="890" y="1812"/>
                  <a:pt x="887" y="1814"/>
                </a:cubicBezTo>
                <a:cubicBezTo>
                  <a:pt x="885" y="1815"/>
                  <a:pt x="882" y="1813"/>
                  <a:pt x="879" y="1812"/>
                </a:cubicBezTo>
                <a:cubicBezTo>
                  <a:pt x="879" y="1812"/>
                  <a:pt x="879" y="1809"/>
                  <a:pt x="880" y="1809"/>
                </a:cubicBezTo>
                <a:cubicBezTo>
                  <a:pt x="883" y="1804"/>
                  <a:pt x="885" y="1799"/>
                  <a:pt x="890" y="1796"/>
                </a:cubicBezTo>
                <a:cubicBezTo>
                  <a:pt x="905" y="1787"/>
                  <a:pt x="920" y="1778"/>
                  <a:pt x="936" y="1770"/>
                </a:cubicBezTo>
                <a:cubicBezTo>
                  <a:pt x="937" y="1769"/>
                  <a:pt x="941" y="1770"/>
                  <a:pt x="943" y="1771"/>
                </a:cubicBezTo>
                <a:cubicBezTo>
                  <a:pt x="950" y="1777"/>
                  <a:pt x="958" y="1782"/>
                  <a:pt x="968" y="1782"/>
                </a:cubicBezTo>
                <a:cubicBezTo>
                  <a:pt x="969" y="1782"/>
                  <a:pt x="971" y="1786"/>
                  <a:pt x="971" y="1788"/>
                </a:cubicBezTo>
                <a:cubicBezTo>
                  <a:pt x="971" y="1789"/>
                  <a:pt x="970" y="1791"/>
                  <a:pt x="969" y="1791"/>
                </a:cubicBezTo>
                <a:close/>
                <a:moveTo>
                  <a:pt x="979" y="2048"/>
                </a:moveTo>
                <a:cubicBezTo>
                  <a:pt x="978" y="2047"/>
                  <a:pt x="977" y="2046"/>
                  <a:pt x="976" y="2045"/>
                </a:cubicBezTo>
                <a:cubicBezTo>
                  <a:pt x="977" y="2043"/>
                  <a:pt x="977" y="2040"/>
                  <a:pt x="978" y="2039"/>
                </a:cubicBezTo>
                <a:cubicBezTo>
                  <a:pt x="981" y="2036"/>
                  <a:pt x="985" y="2035"/>
                  <a:pt x="988" y="2037"/>
                </a:cubicBezTo>
                <a:cubicBezTo>
                  <a:pt x="989" y="2038"/>
                  <a:pt x="990" y="2039"/>
                  <a:pt x="990" y="2040"/>
                </a:cubicBezTo>
                <a:cubicBezTo>
                  <a:pt x="989" y="2045"/>
                  <a:pt x="984" y="2049"/>
                  <a:pt x="979" y="2048"/>
                </a:cubicBezTo>
                <a:close/>
                <a:moveTo>
                  <a:pt x="975" y="1913"/>
                </a:moveTo>
                <a:cubicBezTo>
                  <a:pt x="974" y="1913"/>
                  <a:pt x="972" y="1912"/>
                  <a:pt x="972" y="1911"/>
                </a:cubicBezTo>
                <a:cubicBezTo>
                  <a:pt x="971" y="1911"/>
                  <a:pt x="972" y="1909"/>
                  <a:pt x="972" y="1908"/>
                </a:cubicBezTo>
                <a:cubicBezTo>
                  <a:pt x="977" y="1903"/>
                  <a:pt x="982" y="1899"/>
                  <a:pt x="989" y="1901"/>
                </a:cubicBezTo>
                <a:cubicBezTo>
                  <a:pt x="990" y="1901"/>
                  <a:pt x="990" y="1903"/>
                  <a:pt x="990" y="1904"/>
                </a:cubicBezTo>
                <a:cubicBezTo>
                  <a:pt x="987" y="1910"/>
                  <a:pt x="982" y="1914"/>
                  <a:pt x="975" y="1913"/>
                </a:cubicBezTo>
                <a:close/>
                <a:moveTo>
                  <a:pt x="990" y="1628"/>
                </a:moveTo>
                <a:cubicBezTo>
                  <a:pt x="991" y="1625"/>
                  <a:pt x="991" y="1625"/>
                  <a:pt x="991" y="1625"/>
                </a:cubicBezTo>
                <a:cubicBezTo>
                  <a:pt x="992" y="1628"/>
                  <a:pt x="992" y="1628"/>
                  <a:pt x="992" y="1628"/>
                </a:cubicBezTo>
                <a:lnTo>
                  <a:pt x="990" y="1628"/>
                </a:lnTo>
                <a:close/>
                <a:moveTo>
                  <a:pt x="1004" y="1554"/>
                </a:moveTo>
                <a:cubicBezTo>
                  <a:pt x="1004" y="1554"/>
                  <a:pt x="1004" y="1554"/>
                  <a:pt x="1004" y="1554"/>
                </a:cubicBezTo>
                <a:cubicBezTo>
                  <a:pt x="1000" y="1558"/>
                  <a:pt x="998" y="1563"/>
                  <a:pt x="994" y="1566"/>
                </a:cubicBezTo>
                <a:cubicBezTo>
                  <a:pt x="988" y="1570"/>
                  <a:pt x="982" y="1572"/>
                  <a:pt x="976" y="1575"/>
                </a:cubicBezTo>
                <a:cubicBezTo>
                  <a:pt x="962" y="1582"/>
                  <a:pt x="949" y="1589"/>
                  <a:pt x="936" y="1598"/>
                </a:cubicBezTo>
                <a:cubicBezTo>
                  <a:pt x="922" y="1609"/>
                  <a:pt x="905" y="1615"/>
                  <a:pt x="889" y="1623"/>
                </a:cubicBezTo>
                <a:cubicBezTo>
                  <a:pt x="887" y="1624"/>
                  <a:pt x="884" y="1624"/>
                  <a:pt x="881" y="1623"/>
                </a:cubicBezTo>
                <a:cubicBezTo>
                  <a:pt x="869" y="1618"/>
                  <a:pt x="860" y="1623"/>
                  <a:pt x="852" y="1632"/>
                </a:cubicBezTo>
                <a:cubicBezTo>
                  <a:pt x="846" y="1639"/>
                  <a:pt x="840" y="1643"/>
                  <a:pt x="831" y="1644"/>
                </a:cubicBezTo>
                <a:cubicBezTo>
                  <a:pt x="819" y="1646"/>
                  <a:pt x="807" y="1649"/>
                  <a:pt x="795" y="1650"/>
                </a:cubicBezTo>
                <a:cubicBezTo>
                  <a:pt x="785" y="1652"/>
                  <a:pt x="776" y="1648"/>
                  <a:pt x="769" y="1640"/>
                </a:cubicBezTo>
                <a:cubicBezTo>
                  <a:pt x="765" y="1635"/>
                  <a:pt x="760" y="1630"/>
                  <a:pt x="756" y="1624"/>
                </a:cubicBezTo>
                <a:cubicBezTo>
                  <a:pt x="755" y="1624"/>
                  <a:pt x="756" y="1622"/>
                  <a:pt x="757" y="1622"/>
                </a:cubicBezTo>
                <a:cubicBezTo>
                  <a:pt x="758" y="1621"/>
                  <a:pt x="760" y="1620"/>
                  <a:pt x="761" y="1621"/>
                </a:cubicBezTo>
                <a:cubicBezTo>
                  <a:pt x="766" y="1622"/>
                  <a:pt x="771" y="1625"/>
                  <a:pt x="776" y="1625"/>
                </a:cubicBezTo>
                <a:cubicBezTo>
                  <a:pt x="780" y="1626"/>
                  <a:pt x="785" y="1625"/>
                  <a:pt x="788" y="1623"/>
                </a:cubicBezTo>
                <a:cubicBezTo>
                  <a:pt x="794" y="1617"/>
                  <a:pt x="800" y="1611"/>
                  <a:pt x="805" y="1605"/>
                </a:cubicBezTo>
                <a:cubicBezTo>
                  <a:pt x="810" y="1597"/>
                  <a:pt x="817" y="1595"/>
                  <a:pt x="826" y="1596"/>
                </a:cubicBezTo>
                <a:cubicBezTo>
                  <a:pt x="829" y="1597"/>
                  <a:pt x="832" y="1596"/>
                  <a:pt x="834" y="1595"/>
                </a:cubicBezTo>
                <a:cubicBezTo>
                  <a:pt x="840" y="1594"/>
                  <a:pt x="844" y="1589"/>
                  <a:pt x="844" y="1584"/>
                </a:cubicBezTo>
                <a:cubicBezTo>
                  <a:pt x="844" y="1580"/>
                  <a:pt x="843" y="1575"/>
                  <a:pt x="843" y="1571"/>
                </a:cubicBezTo>
                <a:cubicBezTo>
                  <a:pt x="841" y="1563"/>
                  <a:pt x="839" y="1555"/>
                  <a:pt x="838" y="1547"/>
                </a:cubicBezTo>
                <a:cubicBezTo>
                  <a:pt x="837" y="1544"/>
                  <a:pt x="838" y="1542"/>
                  <a:pt x="840" y="1541"/>
                </a:cubicBezTo>
                <a:cubicBezTo>
                  <a:pt x="841" y="1541"/>
                  <a:pt x="843" y="1542"/>
                  <a:pt x="844" y="1543"/>
                </a:cubicBezTo>
                <a:cubicBezTo>
                  <a:pt x="856" y="1552"/>
                  <a:pt x="863" y="1566"/>
                  <a:pt x="871" y="1578"/>
                </a:cubicBezTo>
                <a:cubicBezTo>
                  <a:pt x="875" y="1585"/>
                  <a:pt x="882" y="1587"/>
                  <a:pt x="889" y="1588"/>
                </a:cubicBezTo>
                <a:cubicBezTo>
                  <a:pt x="908" y="1590"/>
                  <a:pt x="925" y="1585"/>
                  <a:pt x="939" y="1573"/>
                </a:cubicBezTo>
                <a:cubicBezTo>
                  <a:pt x="952" y="1561"/>
                  <a:pt x="967" y="1556"/>
                  <a:pt x="984" y="1554"/>
                </a:cubicBezTo>
                <a:cubicBezTo>
                  <a:pt x="990" y="1553"/>
                  <a:pt x="997" y="1554"/>
                  <a:pt x="1004" y="1554"/>
                </a:cubicBezTo>
                <a:cubicBezTo>
                  <a:pt x="1004" y="1554"/>
                  <a:pt x="1004" y="1554"/>
                  <a:pt x="1004" y="1553"/>
                </a:cubicBezTo>
                <a:cubicBezTo>
                  <a:pt x="1004" y="1551"/>
                  <a:pt x="1005" y="1550"/>
                  <a:pt x="1006" y="1553"/>
                </a:cubicBezTo>
                <a:cubicBezTo>
                  <a:pt x="1006" y="1553"/>
                  <a:pt x="1005" y="1554"/>
                  <a:pt x="1004" y="1554"/>
                </a:cubicBezTo>
                <a:close/>
                <a:moveTo>
                  <a:pt x="1022" y="1306"/>
                </a:moveTo>
                <a:cubicBezTo>
                  <a:pt x="1019" y="1307"/>
                  <a:pt x="1017" y="1307"/>
                  <a:pt x="1015" y="1306"/>
                </a:cubicBezTo>
                <a:cubicBezTo>
                  <a:pt x="1010" y="1304"/>
                  <a:pt x="1009" y="1298"/>
                  <a:pt x="1013" y="1298"/>
                </a:cubicBezTo>
                <a:cubicBezTo>
                  <a:pt x="1015" y="1298"/>
                  <a:pt x="1018" y="1299"/>
                  <a:pt x="1020" y="1300"/>
                </a:cubicBezTo>
                <a:cubicBezTo>
                  <a:pt x="1021" y="1301"/>
                  <a:pt x="1021" y="1302"/>
                  <a:pt x="1022" y="1303"/>
                </a:cubicBezTo>
                <a:cubicBezTo>
                  <a:pt x="1022" y="1304"/>
                  <a:pt x="1022" y="1306"/>
                  <a:pt x="1022" y="1306"/>
                </a:cubicBezTo>
                <a:close/>
                <a:moveTo>
                  <a:pt x="1111" y="1483"/>
                </a:moveTo>
                <a:cubicBezTo>
                  <a:pt x="1112" y="1482"/>
                  <a:pt x="1113" y="1482"/>
                  <a:pt x="1114" y="1481"/>
                </a:cubicBezTo>
                <a:cubicBezTo>
                  <a:pt x="1117" y="1483"/>
                  <a:pt x="1118" y="1485"/>
                  <a:pt x="1117" y="1488"/>
                </a:cubicBezTo>
                <a:cubicBezTo>
                  <a:pt x="1116" y="1488"/>
                  <a:pt x="1114" y="1489"/>
                  <a:pt x="1114" y="1489"/>
                </a:cubicBezTo>
                <a:cubicBezTo>
                  <a:pt x="1111" y="1488"/>
                  <a:pt x="1110" y="1485"/>
                  <a:pt x="1111" y="1483"/>
                </a:cubicBezTo>
                <a:close/>
                <a:moveTo>
                  <a:pt x="1089" y="1869"/>
                </a:moveTo>
                <a:cubicBezTo>
                  <a:pt x="1090" y="1863"/>
                  <a:pt x="1094" y="1859"/>
                  <a:pt x="1100" y="1858"/>
                </a:cubicBezTo>
                <a:cubicBezTo>
                  <a:pt x="1102" y="1858"/>
                  <a:pt x="1105" y="1859"/>
                  <a:pt x="1107" y="1861"/>
                </a:cubicBezTo>
                <a:cubicBezTo>
                  <a:pt x="1108" y="1861"/>
                  <a:pt x="1108" y="1864"/>
                  <a:pt x="1107" y="1865"/>
                </a:cubicBezTo>
                <a:cubicBezTo>
                  <a:pt x="1102" y="1873"/>
                  <a:pt x="1096" y="1879"/>
                  <a:pt x="1088" y="1883"/>
                </a:cubicBezTo>
                <a:cubicBezTo>
                  <a:pt x="1088" y="1883"/>
                  <a:pt x="1088" y="1884"/>
                  <a:pt x="1088" y="1885"/>
                </a:cubicBezTo>
                <a:cubicBezTo>
                  <a:pt x="1087" y="1885"/>
                  <a:pt x="1086" y="1885"/>
                  <a:pt x="1085" y="1885"/>
                </a:cubicBezTo>
                <a:cubicBezTo>
                  <a:pt x="1085" y="1886"/>
                  <a:pt x="1084" y="1887"/>
                  <a:pt x="1083" y="1888"/>
                </a:cubicBezTo>
                <a:cubicBezTo>
                  <a:pt x="1084" y="1887"/>
                  <a:pt x="1084" y="1886"/>
                  <a:pt x="1084" y="1885"/>
                </a:cubicBezTo>
                <a:cubicBezTo>
                  <a:pt x="1085" y="1885"/>
                  <a:pt x="1085" y="1885"/>
                  <a:pt x="1085" y="1885"/>
                </a:cubicBezTo>
                <a:cubicBezTo>
                  <a:pt x="1086" y="1885"/>
                  <a:pt x="1086" y="1884"/>
                  <a:pt x="1087" y="1884"/>
                </a:cubicBezTo>
                <a:cubicBezTo>
                  <a:pt x="1087" y="1883"/>
                  <a:pt x="1087" y="1883"/>
                  <a:pt x="1088" y="1883"/>
                </a:cubicBezTo>
                <a:cubicBezTo>
                  <a:pt x="1088" y="1878"/>
                  <a:pt x="1088" y="1873"/>
                  <a:pt x="1089" y="1869"/>
                </a:cubicBezTo>
                <a:close/>
                <a:moveTo>
                  <a:pt x="1083" y="1470"/>
                </a:moveTo>
                <a:cubicBezTo>
                  <a:pt x="1087" y="1471"/>
                  <a:pt x="1088" y="1472"/>
                  <a:pt x="1086" y="1474"/>
                </a:cubicBezTo>
                <a:cubicBezTo>
                  <a:pt x="1085" y="1475"/>
                  <a:pt x="1083" y="1475"/>
                  <a:pt x="1082" y="1475"/>
                </a:cubicBezTo>
                <a:cubicBezTo>
                  <a:pt x="1081" y="1474"/>
                  <a:pt x="1080" y="1473"/>
                  <a:pt x="1080" y="1472"/>
                </a:cubicBezTo>
                <a:cubicBezTo>
                  <a:pt x="1081" y="1472"/>
                  <a:pt x="1082" y="1470"/>
                  <a:pt x="1083" y="1470"/>
                </a:cubicBezTo>
                <a:close/>
                <a:moveTo>
                  <a:pt x="1045" y="1431"/>
                </a:moveTo>
                <a:cubicBezTo>
                  <a:pt x="1045" y="1432"/>
                  <a:pt x="1042" y="1433"/>
                  <a:pt x="1042" y="1432"/>
                </a:cubicBezTo>
                <a:cubicBezTo>
                  <a:pt x="1039" y="1430"/>
                  <a:pt x="1039" y="1428"/>
                  <a:pt x="1041" y="1426"/>
                </a:cubicBezTo>
                <a:cubicBezTo>
                  <a:pt x="1042" y="1425"/>
                  <a:pt x="1043" y="1425"/>
                  <a:pt x="1044" y="1425"/>
                </a:cubicBezTo>
                <a:cubicBezTo>
                  <a:pt x="1047" y="1427"/>
                  <a:pt x="1047" y="1429"/>
                  <a:pt x="1045" y="1431"/>
                </a:cubicBezTo>
                <a:close/>
                <a:moveTo>
                  <a:pt x="1066" y="1347"/>
                </a:moveTo>
                <a:cubicBezTo>
                  <a:pt x="1065" y="1344"/>
                  <a:pt x="1065" y="1344"/>
                  <a:pt x="1065" y="1344"/>
                </a:cubicBezTo>
                <a:cubicBezTo>
                  <a:pt x="1067" y="1344"/>
                  <a:pt x="1067" y="1344"/>
                  <a:pt x="1067" y="1344"/>
                </a:cubicBezTo>
                <a:lnTo>
                  <a:pt x="1066" y="1347"/>
                </a:lnTo>
                <a:close/>
                <a:moveTo>
                  <a:pt x="1106" y="2205"/>
                </a:moveTo>
                <a:cubicBezTo>
                  <a:pt x="1103" y="2211"/>
                  <a:pt x="1098" y="2216"/>
                  <a:pt x="1095" y="2221"/>
                </a:cubicBezTo>
                <a:cubicBezTo>
                  <a:pt x="1093" y="2225"/>
                  <a:pt x="1091" y="2225"/>
                  <a:pt x="1089" y="2223"/>
                </a:cubicBezTo>
                <a:cubicBezTo>
                  <a:pt x="1089" y="2222"/>
                  <a:pt x="1089" y="2220"/>
                  <a:pt x="1089" y="2219"/>
                </a:cubicBezTo>
                <a:cubicBezTo>
                  <a:pt x="1089" y="2218"/>
                  <a:pt x="1089" y="2216"/>
                  <a:pt x="1090" y="2215"/>
                </a:cubicBezTo>
                <a:cubicBezTo>
                  <a:pt x="1093" y="2208"/>
                  <a:pt x="1097" y="2201"/>
                  <a:pt x="1095" y="2192"/>
                </a:cubicBezTo>
                <a:cubicBezTo>
                  <a:pt x="1092" y="2182"/>
                  <a:pt x="1082" y="2183"/>
                  <a:pt x="1076" y="2179"/>
                </a:cubicBezTo>
                <a:cubicBezTo>
                  <a:pt x="1075" y="2178"/>
                  <a:pt x="1075" y="2176"/>
                  <a:pt x="1075" y="2175"/>
                </a:cubicBezTo>
                <a:cubicBezTo>
                  <a:pt x="1076" y="2174"/>
                  <a:pt x="1078" y="2171"/>
                  <a:pt x="1080" y="2171"/>
                </a:cubicBezTo>
                <a:cubicBezTo>
                  <a:pt x="1083" y="2171"/>
                  <a:pt x="1086" y="2172"/>
                  <a:pt x="1088" y="2172"/>
                </a:cubicBezTo>
                <a:cubicBezTo>
                  <a:pt x="1093" y="2173"/>
                  <a:pt x="1098" y="2174"/>
                  <a:pt x="1103" y="2175"/>
                </a:cubicBezTo>
                <a:cubicBezTo>
                  <a:pt x="1103" y="2175"/>
                  <a:pt x="1103" y="2174"/>
                  <a:pt x="1103" y="2174"/>
                </a:cubicBezTo>
                <a:cubicBezTo>
                  <a:pt x="1103" y="2174"/>
                  <a:pt x="1103" y="2174"/>
                  <a:pt x="1103" y="2174"/>
                </a:cubicBezTo>
                <a:cubicBezTo>
                  <a:pt x="1099" y="2167"/>
                  <a:pt x="1095" y="2161"/>
                  <a:pt x="1091" y="2154"/>
                </a:cubicBezTo>
                <a:cubicBezTo>
                  <a:pt x="1085" y="2144"/>
                  <a:pt x="1086" y="2133"/>
                  <a:pt x="1090" y="2123"/>
                </a:cubicBezTo>
                <a:cubicBezTo>
                  <a:pt x="1092" y="2119"/>
                  <a:pt x="1095" y="2115"/>
                  <a:pt x="1099" y="2115"/>
                </a:cubicBezTo>
                <a:cubicBezTo>
                  <a:pt x="1102" y="2114"/>
                  <a:pt x="1107" y="2116"/>
                  <a:pt x="1109" y="2119"/>
                </a:cubicBezTo>
                <a:cubicBezTo>
                  <a:pt x="1113" y="2123"/>
                  <a:pt x="1117" y="2129"/>
                  <a:pt x="1120" y="2135"/>
                </a:cubicBezTo>
                <a:cubicBezTo>
                  <a:pt x="1121" y="2134"/>
                  <a:pt x="1121" y="2134"/>
                  <a:pt x="1121" y="2134"/>
                </a:cubicBezTo>
                <a:cubicBezTo>
                  <a:pt x="1122" y="2132"/>
                  <a:pt x="1122" y="2132"/>
                  <a:pt x="1122" y="2132"/>
                </a:cubicBezTo>
                <a:cubicBezTo>
                  <a:pt x="1121" y="2135"/>
                  <a:pt x="1121" y="2135"/>
                  <a:pt x="1121" y="2135"/>
                </a:cubicBezTo>
                <a:cubicBezTo>
                  <a:pt x="1121" y="2135"/>
                  <a:pt x="1120" y="2135"/>
                  <a:pt x="1120" y="2135"/>
                </a:cubicBezTo>
                <a:cubicBezTo>
                  <a:pt x="1109" y="2145"/>
                  <a:pt x="1110" y="2154"/>
                  <a:pt x="1121" y="2164"/>
                </a:cubicBezTo>
                <a:cubicBezTo>
                  <a:pt x="1123" y="2166"/>
                  <a:pt x="1121" y="2170"/>
                  <a:pt x="1118" y="2171"/>
                </a:cubicBezTo>
                <a:cubicBezTo>
                  <a:pt x="1113" y="2172"/>
                  <a:pt x="1108" y="2173"/>
                  <a:pt x="1103" y="2174"/>
                </a:cubicBezTo>
                <a:cubicBezTo>
                  <a:pt x="1103" y="2174"/>
                  <a:pt x="1104" y="2175"/>
                  <a:pt x="1104" y="2175"/>
                </a:cubicBezTo>
                <a:cubicBezTo>
                  <a:pt x="1104" y="2175"/>
                  <a:pt x="1103" y="2175"/>
                  <a:pt x="1103" y="2175"/>
                </a:cubicBezTo>
                <a:cubicBezTo>
                  <a:pt x="1105" y="2180"/>
                  <a:pt x="1107" y="2184"/>
                  <a:pt x="1107" y="2189"/>
                </a:cubicBezTo>
                <a:cubicBezTo>
                  <a:pt x="1108" y="2194"/>
                  <a:pt x="1108" y="2200"/>
                  <a:pt x="1106" y="2205"/>
                </a:cubicBezTo>
                <a:close/>
                <a:moveTo>
                  <a:pt x="1125" y="2316"/>
                </a:moveTo>
                <a:cubicBezTo>
                  <a:pt x="1125" y="2317"/>
                  <a:pt x="1123" y="2319"/>
                  <a:pt x="1122" y="2319"/>
                </a:cubicBezTo>
                <a:cubicBezTo>
                  <a:pt x="1120" y="2319"/>
                  <a:pt x="1116" y="2319"/>
                  <a:pt x="1116" y="2318"/>
                </a:cubicBezTo>
                <a:cubicBezTo>
                  <a:pt x="1113" y="2310"/>
                  <a:pt x="1111" y="2301"/>
                  <a:pt x="1109" y="2292"/>
                </a:cubicBezTo>
                <a:cubicBezTo>
                  <a:pt x="1109" y="2290"/>
                  <a:pt x="1112" y="2287"/>
                  <a:pt x="1113" y="2285"/>
                </a:cubicBezTo>
                <a:cubicBezTo>
                  <a:pt x="1113" y="2285"/>
                  <a:pt x="1113" y="2284"/>
                  <a:pt x="1112" y="2284"/>
                </a:cubicBezTo>
                <a:cubicBezTo>
                  <a:pt x="1113" y="2282"/>
                  <a:pt x="1113" y="2280"/>
                  <a:pt x="1114" y="2277"/>
                </a:cubicBezTo>
                <a:cubicBezTo>
                  <a:pt x="1114" y="2277"/>
                  <a:pt x="1114" y="2277"/>
                  <a:pt x="1114" y="2277"/>
                </a:cubicBezTo>
                <a:cubicBezTo>
                  <a:pt x="1114" y="2276"/>
                  <a:pt x="1114" y="2275"/>
                  <a:pt x="1115" y="2274"/>
                </a:cubicBezTo>
                <a:cubicBezTo>
                  <a:pt x="1114" y="2275"/>
                  <a:pt x="1114" y="2276"/>
                  <a:pt x="1114" y="2277"/>
                </a:cubicBezTo>
                <a:cubicBezTo>
                  <a:pt x="1114" y="2280"/>
                  <a:pt x="1113" y="2282"/>
                  <a:pt x="1113" y="2285"/>
                </a:cubicBezTo>
                <a:cubicBezTo>
                  <a:pt x="1113" y="2285"/>
                  <a:pt x="1113" y="2285"/>
                  <a:pt x="1113" y="2285"/>
                </a:cubicBezTo>
                <a:cubicBezTo>
                  <a:pt x="1117" y="2293"/>
                  <a:pt x="1121" y="2300"/>
                  <a:pt x="1124" y="2308"/>
                </a:cubicBezTo>
                <a:cubicBezTo>
                  <a:pt x="1125" y="2311"/>
                  <a:pt x="1125" y="2313"/>
                  <a:pt x="1125" y="2316"/>
                </a:cubicBezTo>
                <a:close/>
                <a:moveTo>
                  <a:pt x="1130" y="1909"/>
                </a:moveTo>
                <a:cubicBezTo>
                  <a:pt x="1124" y="1917"/>
                  <a:pt x="1117" y="1923"/>
                  <a:pt x="1112" y="1931"/>
                </a:cubicBezTo>
                <a:cubicBezTo>
                  <a:pt x="1107" y="1937"/>
                  <a:pt x="1105" y="1946"/>
                  <a:pt x="1102" y="1953"/>
                </a:cubicBezTo>
                <a:cubicBezTo>
                  <a:pt x="1101" y="1955"/>
                  <a:pt x="1098" y="1956"/>
                  <a:pt x="1096" y="1958"/>
                </a:cubicBezTo>
                <a:cubicBezTo>
                  <a:pt x="1096" y="1958"/>
                  <a:pt x="1097" y="1959"/>
                  <a:pt x="1097" y="1959"/>
                </a:cubicBezTo>
                <a:cubicBezTo>
                  <a:pt x="1093" y="1962"/>
                  <a:pt x="1090" y="1966"/>
                  <a:pt x="1087" y="1969"/>
                </a:cubicBezTo>
                <a:cubicBezTo>
                  <a:pt x="1086" y="1969"/>
                  <a:pt x="1085" y="1969"/>
                  <a:pt x="1083" y="1969"/>
                </a:cubicBezTo>
                <a:cubicBezTo>
                  <a:pt x="1079" y="1972"/>
                  <a:pt x="1074" y="1975"/>
                  <a:pt x="1070" y="1977"/>
                </a:cubicBezTo>
                <a:cubicBezTo>
                  <a:pt x="1069" y="1977"/>
                  <a:pt x="1067" y="1976"/>
                  <a:pt x="1067" y="1975"/>
                </a:cubicBezTo>
                <a:cubicBezTo>
                  <a:pt x="1067" y="1974"/>
                  <a:pt x="1068" y="1972"/>
                  <a:pt x="1068" y="1972"/>
                </a:cubicBezTo>
                <a:cubicBezTo>
                  <a:pt x="1073" y="1971"/>
                  <a:pt x="1078" y="1970"/>
                  <a:pt x="1083" y="1969"/>
                </a:cubicBezTo>
                <a:cubicBezTo>
                  <a:pt x="1084" y="1969"/>
                  <a:pt x="1085" y="1968"/>
                  <a:pt x="1086" y="1968"/>
                </a:cubicBezTo>
                <a:cubicBezTo>
                  <a:pt x="1089" y="1965"/>
                  <a:pt x="1093" y="1961"/>
                  <a:pt x="1096" y="1958"/>
                </a:cubicBezTo>
                <a:cubicBezTo>
                  <a:pt x="1096" y="1958"/>
                  <a:pt x="1096" y="1958"/>
                  <a:pt x="1096" y="1958"/>
                </a:cubicBezTo>
                <a:cubicBezTo>
                  <a:pt x="1096" y="1957"/>
                  <a:pt x="1096" y="1956"/>
                  <a:pt x="1096" y="1955"/>
                </a:cubicBezTo>
                <a:cubicBezTo>
                  <a:pt x="1088" y="1922"/>
                  <a:pt x="1084" y="1919"/>
                  <a:pt x="1122" y="1897"/>
                </a:cubicBezTo>
                <a:cubicBezTo>
                  <a:pt x="1124" y="1896"/>
                  <a:pt x="1128" y="1897"/>
                  <a:pt x="1129" y="1899"/>
                </a:cubicBezTo>
                <a:cubicBezTo>
                  <a:pt x="1131" y="1900"/>
                  <a:pt x="1131" y="1903"/>
                  <a:pt x="1132" y="1906"/>
                </a:cubicBezTo>
                <a:cubicBezTo>
                  <a:pt x="1132" y="1907"/>
                  <a:pt x="1131" y="1908"/>
                  <a:pt x="1130" y="1909"/>
                </a:cubicBezTo>
                <a:close/>
                <a:moveTo>
                  <a:pt x="1180" y="2112"/>
                </a:moveTo>
                <a:cubicBezTo>
                  <a:pt x="1181" y="2112"/>
                  <a:pt x="1182" y="2114"/>
                  <a:pt x="1182" y="2114"/>
                </a:cubicBezTo>
                <a:cubicBezTo>
                  <a:pt x="1182" y="2115"/>
                  <a:pt x="1182" y="2117"/>
                  <a:pt x="1181" y="2117"/>
                </a:cubicBezTo>
                <a:cubicBezTo>
                  <a:pt x="1181" y="2118"/>
                  <a:pt x="1179" y="2117"/>
                  <a:pt x="1178" y="2117"/>
                </a:cubicBezTo>
                <a:cubicBezTo>
                  <a:pt x="1176" y="2114"/>
                  <a:pt x="1177" y="2112"/>
                  <a:pt x="1180" y="2112"/>
                </a:cubicBezTo>
                <a:close/>
                <a:moveTo>
                  <a:pt x="1164" y="2238"/>
                </a:moveTo>
                <a:cubicBezTo>
                  <a:pt x="1156" y="2236"/>
                  <a:pt x="1152" y="2231"/>
                  <a:pt x="1150" y="2224"/>
                </a:cubicBezTo>
                <a:cubicBezTo>
                  <a:pt x="1149" y="2221"/>
                  <a:pt x="1148" y="2217"/>
                  <a:pt x="1147" y="2213"/>
                </a:cubicBezTo>
                <a:cubicBezTo>
                  <a:pt x="1145" y="2202"/>
                  <a:pt x="1140" y="2192"/>
                  <a:pt x="1147" y="2181"/>
                </a:cubicBezTo>
                <a:cubicBezTo>
                  <a:pt x="1145" y="2177"/>
                  <a:pt x="1142" y="2172"/>
                  <a:pt x="1140" y="2167"/>
                </a:cubicBezTo>
                <a:cubicBezTo>
                  <a:pt x="1144" y="2160"/>
                  <a:pt x="1147" y="2153"/>
                  <a:pt x="1152" y="2147"/>
                </a:cubicBezTo>
                <a:cubicBezTo>
                  <a:pt x="1153" y="2145"/>
                  <a:pt x="1157" y="2145"/>
                  <a:pt x="1159" y="2145"/>
                </a:cubicBezTo>
                <a:cubicBezTo>
                  <a:pt x="1167" y="2147"/>
                  <a:pt x="1175" y="2151"/>
                  <a:pt x="1177" y="2160"/>
                </a:cubicBezTo>
                <a:cubicBezTo>
                  <a:pt x="1180" y="2169"/>
                  <a:pt x="1182" y="2178"/>
                  <a:pt x="1181" y="2188"/>
                </a:cubicBezTo>
                <a:cubicBezTo>
                  <a:pt x="1180" y="2202"/>
                  <a:pt x="1180" y="2215"/>
                  <a:pt x="1179" y="2226"/>
                </a:cubicBezTo>
                <a:cubicBezTo>
                  <a:pt x="1181" y="2233"/>
                  <a:pt x="1183" y="2237"/>
                  <a:pt x="1183" y="2241"/>
                </a:cubicBezTo>
                <a:cubicBezTo>
                  <a:pt x="1183" y="2245"/>
                  <a:pt x="1182" y="2250"/>
                  <a:pt x="1180" y="2252"/>
                </a:cubicBezTo>
                <a:cubicBezTo>
                  <a:pt x="1176" y="2255"/>
                  <a:pt x="1174" y="2249"/>
                  <a:pt x="1172" y="2246"/>
                </a:cubicBezTo>
                <a:cubicBezTo>
                  <a:pt x="1170" y="2243"/>
                  <a:pt x="1167" y="2239"/>
                  <a:pt x="1164" y="2238"/>
                </a:cubicBezTo>
                <a:close/>
                <a:moveTo>
                  <a:pt x="1171" y="2315"/>
                </a:moveTo>
                <a:cubicBezTo>
                  <a:pt x="1171" y="2315"/>
                  <a:pt x="1171" y="2316"/>
                  <a:pt x="1171" y="2316"/>
                </a:cubicBezTo>
                <a:cubicBezTo>
                  <a:pt x="1169" y="2316"/>
                  <a:pt x="1169" y="2316"/>
                  <a:pt x="1169" y="2316"/>
                </a:cubicBezTo>
                <a:cubicBezTo>
                  <a:pt x="1170" y="2315"/>
                  <a:pt x="1170" y="2315"/>
                  <a:pt x="1170" y="2315"/>
                </a:cubicBezTo>
                <a:cubicBezTo>
                  <a:pt x="1171" y="2315"/>
                  <a:pt x="1171" y="2315"/>
                  <a:pt x="1171" y="2315"/>
                </a:cubicBezTo>
                <a:cubicBezTo>
                  <a:pt x="1169" y="2301"/>
                  <a:pt x="1173" y="2289"/>
                  <a:pt x="1180" y="2277"/>
                </a:cubicBezTo>
                <a:cubicBezTo>
                  <a:pt x="1181" y="2276"/>
                  <a:pt x="1183" y="2276"/>
                  <a:pt x="1183" y="2276"/>
                </a:cubicBezTo>
                <a:cubicBezTo>
                  <a:pt x="1184" y="2277"/>
                  <a:pt x="1185" y="2278"/>
                  <a:pt x="1185" y="2279"/>
                </a:cubicBezTo>
                <a:cubicBezTo>
                  <a:pt x="1187" y="2294"/>
                  <a:pt x="1184" y="2306"/>
                  <a:pt x="1171" y="2315"/>
                </a:cubicBezTo>
                <a:close/>
                <a:moveTo>
                  <a:pt x="1192" y="1972"/>
                </a:moveTo>
                <a:cubicBezTo>
                  <a:pt x="1189" y="1972"/>
                  <a:pt x="1187" y="1971"/>
                  <a:pt x="1185" y="1970"/>
                </a:cubicBezTo>
                <a:cubicBezTo>
                  <a:pt x="1187" y="1968"/>
                  <a:pt x="1188" y="1965"/>
                  <a:pt x="1190" y="1964"/>
                </a:cubicBezTo>
                <a:cubicBezTo>
                  <a:pt x="1193" y="1963"/>
                  <a:pt x="1195" y="1965"/>
                  <a:pt x="1196" y="1968"/>
                </a:cubicBezTo>
                <a:cubicBezTo>
                  <a:pt x="1197" y="1971"/>
                  <a:pt x="1195" y="1973"/>
                  <a:pt x="1192" y="1972"/>
                </a:cubicBezTo>
                <a:close/>
                <a:moveTo>
                  <a:pt x="1202" y="2097"/>
                </a:moveTo>
                <a:cubicBezTo>
                  <a:pt x="1202" y="2095"/>
                  <a:pt x="1202" y="2095"/>
                  <a:pt x="1202" y="2095"/>
                </a:cubicBezTo>
                <a:cubicBezTo>
                  <a:pt x="1205" y="2096"/>
                  <a:pt x="1205" y="2096"/>
                  <a:pt x="1205" y="2096"/>
                </a:cubicBezTo>
                <a:lnTo>
                  <a:pt x="1202" y="2097"/>
                </a:lnTo>
                <a:close/>
                <a:moveTo>
                  <a:pt x="1223" y="1952"/>
                </a:moveTo>
                <a:cubicBezTo>
                  <a:pt x="1224" y="1949"/>
                  <a:pt x="1224" y="1949"/>
                  <a:pt x="1224" y="1949"/>
                </a:cubicBezTo>
                <a:cubicBezTo>
                  <a:pt x="1225" y="1952"/>
                  <a:pt x="1225" y="1952"/>
                  <a:pt x="1225" y="1952"/>
                </a:cubicBezTo>
                <a:lnTo>
                  <a:pt x="1223" y="1952"/>
                </a:lnTo>
                <a:close/>
                <a:moveTo>
                  <a:pt x="1310" y="2103"/>
                </a:moveTo>
                <a:cubicBezTo>
                  <a:pt x="1311" y="2103"/>
                  <a:pt x="1312" y="2103"/>
                  <a:pt x="1313" y="2104"/>
                </a:cubicBezTo>
                <a:cubicBezTo>
                  <a:pt x="1313" y="2105"/>
                  <a:pt x="1312" y="2106"/>
                  <a:pt x="1312" y="2106"/>
                </a:cubicBezTo>
                <a:cubicBezTo>
                  <a:pt x="1311" y="2106"/>
                  <a:pt x="1310" y="2106"/>
                  <a:pt x="1309" y="2105"/>
                </a:cubicBezTo>
                <a:cubicBezTo>
                  <a:pt x="1309" y="2104"/>
                  <a:pt x="1309" y="2103"/>
                  <a:pt x="1310" y="2103"/>
                </a:cubicBezTo>
                <a:close/>
                <a:moveTo>
                  <a:pt x="1244" y="1629"/>
                </a:moveTo>
                <a:cubicBezTo>
                  <a:pt x="1244" y="1632"/>
                  <a:pt x="1244" y="1632"/>
                  <a:pt x="1244" y="1632"/>
                </a:cubicBezTo>
                <a:cubicBezTo>
                  <a:pt x="1241" y="1631"/>
                  <a:pt x="1241" y="1631"/>
                  <a:pt x="1241" y="1631"/>
                </a:cubicBezTo>
                <a:lnTo>
                  <a:pt x="1244" y="1629"/>
                </a:lnTo>
                <a:close/>
                <a:moveTo>
                  <a:pt x="1254" y="1765"/>
                </a:moveTo>
                <a:cubicBezTo>
                  <a:pt x="1254" y="1766"/>
                  <a:pt x="1253" y="1767"/>
                  <a:pt x="1253" y="1767"/>
                </a:cubicBezTo>
                <a:cubicBezTo>
                  <a:pt x="1250" y="1771"/>
                  <a:pt x="1247" y="1774"/>
                  <a:pt x="1244" y="1777"/>
                </a:cubicBezTo>
                <a:cubicBezTo>
                  <a:pt x="1243" y="1778"/>
                  <a:pt x="1243" y="1779"/>
                  <a:pt x="1242" y="1779"/>
                </a:cubicBezTo>
                <a:cubicBezTo>
                  <a:pt x="1243" y="1778"/>
                  <a:pt x="1243" y="1777"/>
                  <a:pt x="1243" y="1776"/>
                </a:cubicBezTo>
                <a:cubicBezTo>
                  <a:pt x="1246" y="1773"/>
                  <a:pt x="1249" y="1770"/>
                  <a:pt x="1252" y="1766"/>
                </a:cubicBezTo>
                <a:cubicBezTo>
                  <a:pt x="1253" y="1766"/>
                  <a:pt x="1253" y="1765"/>
                  <a:pt x="1254" y="1765"/>
                </a:cubicBezTo>
                <a:cubicBezTo>
                  <a:pt x="1254" y="1763"/>
                  <a:pt x="1255" y="1762"/>
                  <a:pt x="1255" y="1760"/>
                </a:cubicBezTo>
                <a:cubicBezTo>
                  <a:pt x="1256" y="1760"/>
                  <a:pt x="1257" y="1761"/>
                  <a:pt x="1258" y="1761"/>
                </a:cubicBezTo>
                <a:cubicBezTo>
                  <a:pt x="1256" y="1762"/>
                  <a:pt x="1255" y="1764"/>
                  <a:pt x="1254" y="1765"/>
                </a:cubicBezTo>
                <a:close/>
                <a:moveTo>
                  <a:pt x="1259" y="1600"/>
                </a:moveTo>
                <a:cubicBezTo>
                  <a:pt x="1244" y="1585"/>
                  <a:pt x="1246" y="1574"/>
                  <a:pt x="1264" y="1565"/>
                </a:cubicBezTo>
                <a:cubicBezTo>
                  <a:pt x="1269" y="1563"/>
                  <a:pt x="1274" y="1562"/>
                  <a:pt x="1280" y="1561"/>
                </a:cubicBezTo>
                <a:cubicBezTo>
                  <a:pt x="1281" y="1561"/>
                  <a:pt x="1283" y="1564"/>
                  <a:pt x="1285" y="1565"/>
                </a:cubicBezTo>
                <a:cubicBezTo>
                  <a:pt x="1276" y="1573"/>
                  <a:pt x="1279" y="1586"/>
                  <a:pt x="1275" y="1596"/>
                </a:cubicBezTo>
                <a:cubicBezTo>
                  <a:pt x="1272" y="1603"/>
                  <a:pt x="1265" y="1605"/>
                  <a:pt x="1259" y="1600"/>
                </a:cubicBezTo>
                <a:close/>
                <a:moveTo>
                  <a:pt x="1283" y="2155"/>
                </a:moveTo>
                <a:cubicBezTo>
                  <a:pt x="1280" y="2154"/>
                  <a:pt x="1279" y="2152"/>
                  <a:pt x="1280" y="2149"/>
                </a:cubicBezTo>
                <a:cubicBezTo>
                  <a:pt x="1281" y="2148"/>
                  <a:pt x="1283" y="2148"/>
                  <a:pt x="1283" y="2148"/>
                </a:cubicBezTo>
                <a:cubicBezTo>
                  <a:pt x="1284" y="2150"/>
                  <a:pt x="1285" y="2152"/>
                  <a:pt x="1287" y="2154"/>
                </a:cubicBezTo>
                <a:cubicBezTo>
                  <a:pt x="1285" y="2154"/>
                  <a:pt x="1284" y="2155"/>
                  <a:pt x="1283" y="2155"/>
                </a:cubicBezTo>
                <a:close/>
                <a:moveTo>
                  <a:pt x="1320" y="2341"/>
                </a:moveTo>
                <a:cubicBezTo>
                  <a:pt x="1319" y="2342"/>
                  <a:pt x="1317" y="2343"/>
                  <a:pt x="1316" y="2343"/>
                </a:cubicBezTo>
                <a:cubicBezTo>
                  <a:pt x="1309" y="2341"/>
                  <a:pt x="1302" y="2338"/>
                  <a:pt x="1296" y="2333"/>
                </a:cubicBezTo>
                <a:cubicBezTo>
                  <a:pt x="1295" y="2333"/>
                  <a:pt x="1295" y="2333"/>
                  <a:pt x="1295" y="2332"/>
                </a:cubicBezTo>
                <a:cubicBezTo>
                  <a:pt x="1292" y="2332"/>
                  <a:pt x="1292" y="2331"/>
                  <a:pt x="1294" y="2330"/>
                </a:cubicBezTo>
                <a:cubicBezTo>
                  <a:pt x="1294" y="2330"/>
                  <a:pt x="1295" y="2331"/>
                  <a:pt x="1295" y="2332"/>
                </a:cubicBezTo>
                <a:cubicBezTo>
                  <a:pt x="1295" y="2332"/>
                  <a:pt x="1296" y="2332"/>
                  <a:pt x="1296" y="2333"/>
                </a:cubicBezTo>
                <a:cubicBezTo>
                  <a:pt x="1304" y="2333"/>
                  <a:pt x="1311" y="2334"/>
                  <a:pt x="1319" y="2335"/>
                </a:cubicBezTo>
                <a:cubicBezTo>
                  <a:pt x="1322" y="2335"/>
                  <a:pt x="1322" y="2339"/>
                  <a:pt x="1320" y="2341"/>
                </a:cubicBezTo>
                <a:close/>
                <a:moveTo>
                  <a:pt x="1323" y="1598"/>
                </a:moveTo>
                <a:cubicBezTo>
                  <a:pt x="1322" y="1597"/>
                  <a:pt x="1321" y="1596"/>
                  <a:pt x="1322" y="1595"/>
                </a:cubicBezTo>
                <a:cubicBezTo>
                  <a:pt x="1322" y="1594"/>
                  <a:pt x="1323" y="1594"/>
                  <a:pt x="1324" y="1593"/>
                </a:cubicBezTo>
                <a:cubicBezTo>
                  <a:pt x="1324" y="1594"/>
                  <a:pt x="1324" y="1595"/>
                  <a:pt x="1325" y="1596"/>
                </a:cubicBezTo>
                <a:cubicBezTo>
                  <a:pt x="1324" y="1597"/>
                  <a:pt x="1323" y="1597"/>
                  <a:pt x="1323" y="1598"/>
                </a:cubicBezTo>
                <a:close/>
                <a:moveTo>
                  <a:pt x="1359" y="1634"/>
                </a:moveTo>
                <a:cubicBezTo>
                  <a:pt x="1356" y="1632"/>
                  <a:pt x="1353" y="1629"/>
                  <a:pt x="1351" y="1626"/>
                </a:cubicBezTo>
                <a:cubicBezTo>
                  <a:pt x="1350" y="1624"/>
                  <a:pt x="1350" y="1621"/>
                  <a:pt x="1351" y="1619"/>
                </a:cubicBezTo>
                <a:cubicBezTo>
                  <a:pt x="1353" y="1617"/>
                  <a:pt x="1356" y="1616"/>
                  <a:pt x="1358" y="1616"/>
                </a:cubicBezTo>
                <a:cubicBezTo>
                  <a:pt x="1361" y="1617"/>
                  <a:pt x="1364" y="1619"/>
                  <a:pt x="1365" y="1621"/>
                </a:cubicBezTo>
                <a:cubicBezTo>
                  <a:pt x="1366" y="1624"/>
                  <a:pt x="1366" y="1628"/>
                  <a:pt x="1366" y="1631"/>
                </a:cubicBezTo>
                <a:cubicBezTo>
                  <a:pt x="1365" y="1636"/>
                  <a:pt x="1362" y="1637"/>
                  <a:pt x="1359" y="1634"/>
                </a:cubicBezTo>
                <a:close/>
                <a:moveTo>
                  <a:pt x="1377" y="2304"/>
                </a:moveTo>
                <a:cubicBezTo>
                  <a:pt x="1373" y="2303"/>
                  <a:pt x="1373" y="2303"/>
                  <a:pt x="1373" y="2303"/>
                </a:cubicBezTo>
                <a:cubicBezTo>
                  <a:pt x="1377" y="2302"/>
                  <a:pt x="1377" y="2302"/>
                  <a:pt x="1377" y="2302"/>
                </a:cubicBezTo>
                <a:lnTo>
                  <a:pt x="1377" y="2304"/>
                </a:lnTo>
                <a:close/>
                <a:moveTo>
                  <a:pt x="1422" y="2384"/>
                </a:moveTo>
                <a:cubicBezTo>
                  <a:pt x="1422" y="2385"/>
                  <a:pt x="1421" y="2386"/>
                  <a:pt x="1419" y="2386"/>
                </a:cubicBezTo>
                <a:cubicBezTo>
                  <a:pt x="1416" y="2387"/>
                  <a:pt x="1414" y="2386"/>
                  <a:pt x="1413" y="2383"/>
                </a:cubicBezTo>
                <a:cubicBezTo>
                  <a:pt x="1409" y="2375"/>
                  <a:pt x="1410" y="2368"/>
                  <a:pt x="1416" y="2362"/>
                </a:cubicBezTo>
                <a:cubicBezTo>
                  <a:pt x="1417" y="2361"/>
                  <a:pt x="1418" y="2362"/>
                  <a:pt x="1420" y="2361"/>
                </a:cubicBezTo>
                <a:cubicBezTo>
                  <a:pt x="1422" y="2363"/>
                  <a:pt x="1425" y="2364"/>
                  <a:pt x="1425" y="2366"/>
                </a:cubicBezTo>
                <a:cubicBezTo>
                  <a:pt x="1427" y="2372"/>
                  <a:pt x="1427" y="2379"/>
                  <a:pt x="1422" y="2384"/>
                </a:cubicBezTo>
                <a:close/>
                <a:moveTo>
                  <a:pt x="1524" y="2181"/>
                </a:moveTo>
                <a:cubicBezTo>
                  <a:pt x="1523" y="2184"/>
                  <a:pt x="1521" y="2186"/>
                  <a:pt x="1519" y="2189"/>
                </a:cubicBezTo>
                <a:cubicBezTo>
                  <a:pt x="1519" y="2190"/>
                  <a:pt x="1519" y="2191"/>
                  <a:pt x="1520" y="2192"/>
                </a:cubicBezTo>
                <a:cubicBezTo>
                  <a:pt x="1516" y="2192"/>
                  <a:pt x="1516" y="2192"/>
                  <a:pt x="1516" y="2192"/>
                </a:cubicBezTo>
                <a:cubicBezTo>
                  <a:pt x="1519" y="2191"/>
                  <a:pt x="1519" y="2191"/>
                  <a:pt x="1519" y="2191"/>
                </a:cubicBezTo>
                <a:cubicBezTo>
                  <a:pt x="1519" y="2190"/>
                  <a:pt x="1519" y="2190"/>
                  <a:pt x="1519" y="2189"/>
                </a:cubicBezTo>
                <a:cubicBezTo>
                  <a:pt x="1519" y="2186"/>
                  <a:pt x="1519" y="2183"/>
                  <a:pt x="1519" y="2180"/>
                </a:cubicBezTo>
                <a:cubicBezTo>
                  <a:pt x="1519" y="2177"/>
                  <a:pt x="1521" y="2175"/>
                  <a:pt x="1524" y="2178"/>
                </a:cubicBezTo>
                <a:cubicBezTo>
                  <a:pt x="1524" y="2178"/>
                  <a:pt x="1525" y="2180"/>
                  <a:pt x="1524" y="2181"/>
                </a:cubicBezTo>
                <a:close/>
                <a:moveTo>
                  <a:pt x="1682" y="2445"/>
                </a:moveTo>
                <a:cubicBezTo>
                  <a:pt x="1681" y="2445"/>
                  <a:pt x="1679" y="2444"/>
                  <a:pt x="1679" y="2443"/>
                </a:cubicBezTo>
                <a:cubicBezTo>
                  <a:pt x="1678" y="2442"/>
                  <a:pt x="1679" y="2440"/>
                  <a:pt x="1679" y="2440"/>
                </a:cubicBezTo>
                <a:cubicBezTo>
                  <a:pt x="1680" y="2439"/>
                  <a:pt x="1681" y="2439"/>
                  <a:pt x="1682" y="2439"/>
                </a:cubicBezTo>
                <a:cubicBezTo>
                  <a:pt x="1683" y="2440"/>
                  <a:pt x="1685" y="2440"/>
                  <a:pt x="1685" y="2441"/>
                </a:cubicBezTo>
                <a:cubicBezTo>
                  <a:pt x="1687" y="2444"/>
                  <a:pt x="1685" y="2445"/>
                  <a:pt x="1682" y="2445"/>
                </a:cubicBezTo>
                <a:close/>
                <a:moveTo>
                  <a:pt x="1843" y="2462"/>
                </a:moveTo>
                <a:cubicBezTo>
                  <a:pt x="1842" y="2462"/>
                  <a:pt x="1841" y="2463"/>
                  <a:pt x="1840" y="2462"/>
                </a:cubicBezTo>
                <a:cubicBezTo>
                  <a:pt x="1839" y="2462"/>
                  <a:pt x="1838" y="2461"/>
                  <a:pt x="1838" y="2460"/>
                </a:cubicBezTo>
                <a:cubicBezTo>
                  <a:pt x="1839" y="2460"/>
                  <a:pt x="1839" y="2459"/>
                  <a:pt x="1840" y="2458"/>
                </a:cubicBezTo>
                <a:cubicBezTo>
                  <a:pt x="1841" y="2458"/>
                  <a:pt x="1842" y="2459"/>
                  <a:pt x="1843" y="2459"/>
                </a:cubicBezTo>
                <a:cubicBezTo>
                  <a:pt x="1843" y="2460"/>
                  <a:pt x="1844" y="2462"/>
                  <a:pt x="1843" y="2462"/>
                </a:cubicBezTo>
                <a:close/>
                <a:moveTo>
                  <a:pt x="1916" y="2347"/>
                </a:moveTo>
                <a:cubicBezTo>
                  <a:pt x="1910" y="2350"/>
                  <a:pt x="1905" y="2353"/>
                  <a:pt x="1899" y="2356"/>
                </a:cubicBezTo>
                <a:cubicBezTo>
                  <a:pt x="1899" y="2356"/>
                  <a:pt x="1898" y="2354"/>
                  <a:pt x="1897" y="2353"/>
                </a:cubicBezTo>
                <a:cubicBezTo>
                  <a:pt x="1900" y="2347"/>
                  <a:pt x="1905" y="2343"/>
                  <a:pt x="1913" y="2343"/>
                </a:cubicBezTo>
                <a:cubicBezTo>
                  <a:pt x="1914" y="2343"/>
                  <a:pt x="1915" y="2343"/>
                  <a:pt x="1916" y="2344"/>
                </a:cubicBezTo>
                <a:cubicBezTo>
                  <a:pt x="1917" y="2344"/>
                  <a:pt x="1916" y="2346"/>
                  <a:pt x="1916" y="2347"/>
                </a:cubicBezTo>
                <a:close/>
                <a:moveTo>
                  <a:pt x="1978" y="2146"/>
                </a:moveTo>
                <a:cubicBezTo>
                  <a:pt x="1977" y="2146"/>
                  <a:pt x="1976" y="2145"/>
                  <a:pt x="1975" y="2145"/>
                </a:cubicBezTo>
                <a:cubicBezTo>
                  <a:pt x="1976" y="2145"/>
                  <a:pt x="1977" y="2144"/>
                  <a:pt x="1978" y="2145"/>
                </a:cubicBezTo>
                <a:cubicBezTo>
                  <a:pt x="1982" y="2146"/>
                  <a:pt x="1982" y="2147"/>
                  <a:pt x="1978" y="2146"/>
                </a:cubicBezTo>
                <a:close/>
                <a:moveTo>
                  <a:pt x="2065" y="2203"/>
                </a:moveTo>
                <a:cubicBezTo>
                  <a:pt x="2065" y="2204"/>
                  <a:pt x="2062" y="2205"/>
                  <a:pt x="2061" y="2204"/>
                </a:cubicBezTo>
                <a:cubicBezTo>
                  <a:pt x="2053" y="2201"/>
                  <a:pt x="2050" y="2194"/>
                  <a:pt x="2054" y="2185"/>
                </a:cubicBezTo>
                <a:cubicBezTo>
                  <a:pt x="2056" y="2182"/>
                  <a:pt x="2059" y="2179"/>
                  <a:pt x="2062" y="2177"/>
                </a:cubicBezTo>
                <a:cubicBezTo>
                  <a:pt x="2062" y="2179"/>
                  <a:pt x="2063" y="2181"/>
                  <a:pt x="2064" y="2184"/>
                </a:cubicBezTo>
                <a:cubicBezTo>
                  <a:pt x="2065" y="2187"/>
                  <a:pt x="2065" y="2189"/>
                  <a:pt x="2066" y="2195"/>
                </a:cubicBezTo>
                <a:cubicBezTo>
                  <a:pt x="2066" y="2196"/>
                  <a:pt x="2065" y="2200"/>
                  <a:pt x="2065" y="2203"/>
                </a:cubicBezTo>
                <a:close/>
                <a:moveTo>
                  <a:pt x="2083" y="2174"/>
                </a:moveTo>
                <a:cubicBezTo>
                  <a:pt x="2080" y="2175"/>
                  <a:pt x="2080" y="2174"/>
                  <a:pt x="2082" y="2172"/>
                </a:cubicBezTo>
                <a:cubicBezTo>
                  <a:pt x="2082" y="2172"/>
                  <a:pt x="2083" y="2174"/>
                  <a:pt x="2084" y="2174"/>
                </a:cubicBezTo>
                <a:cubicBezTo>
                  <a:pt x="2084" y="2176"/>
                  <a:pt x="2085" y="2178"/>
                  <a:pt x="2086" y="2181"/>
                </a:cubicBezTo>
                <a:cubicBezTo>
                  <a:pt x="2085" y="2178"/>
                  <a:pt x="2084" y="2176"/>
                  <a:pt x="2083" y="2174"/>
                </a:cubicBezTo>
                <a:close/>
                <a:moveTo>
                  <a:pt x="2180" y="2283"/>
                </a:moveTo>
                <a:cubicBezTo>
                  <a:pt x="2181" y="2282"/>
                  <a:pt x="2181" y="2282"/>
                  <a:pt x="2181" y="2282"/>
                </a:cubicBezTo>
                <a:cubicBezTo>
                  <a:pt x="2182" y="2283"/>
                  <a:pt x="2182" y="2283"/>
                  <a:pt x="2182" y="2283"/>
                </a:cubicBezTo>
                <a:lnTo>
                  <a:pt x="2180" y="2283"/>
                </a:lnTo>
                <a:close/>
                <a:moveTo>
                  <a:pt x="2201" y="2291"/>
                </a:moveTo>
                <a:cubicBezTo>
                  <a:pt x="2202" y="2288"/>
                  <a:pt x="2202" y="2288"/>
                  <a:pt x="2202" y="2288"/>
                </a:cubicBezTo>
                <a:cubicBezTo>
                  <a:pt x="2203" y="2291"/>
                  <a:pt x="2203" y="2291"/>
                  <a:pt x="2203" y="2291"/>
                </a:cubicBezTo>
                <a:lnTo>
                  <a:pt x="2201" y="2291"/>
                </a:lnTo>
                <a:close/>
                <a:moveTo>
                  <a:pt x="2250" y="2222"/>
                </a:moveTo>
                <a:cubicBezTo>
                  <a:pt x="2245" y="2224"/>
                  <a:pt x="2240" y="2226"/>
                  <a:pt x="2236" y="2227"/>
                </a:cubicBezTo>
                <a:cubicBezTo>
                  <a:pt x="2225" y="2221"/>
                  <a:pt x="2214" y="2223"/>
                  <a:pt x="2203" y="2223"/>
                </a:cubicBezTo>
                <a:cubicBezTo>
                  <a:pt x="2199" y="2223"/>
                  <a:pt x="2196" y="2221"/>
                  <a:pt x="2192" y="2219"/>
                </a:cubicBezTo>
                <a:cubicBezTo>
                  <a:pt x="2191" y="2218"/>
                  <a:pt x="2190" y="2217"/>
                  <a:pt x="2190" y="2215"/>
                </a:cubicBezTo>
                <a:cubicBezTo>
                  <a:pt x="2190" y="2214"/>
                  <a:pt x="2191" y="2212"/>
                  <a:pt x="2191" y="2212"/>
                </a:cubicBezTo>
                <a:cubicBezTo>
                  <a:pt x="2198" y="2211"/>
                  <a:pt x="2205" y="2214"/>
                  <a:pt x="2211" y="2210"/>
                </a:cubicBezTo>
                <a:cubicBezTo>
                  <a:pt x="2225" y="2203"/>
                  <a:pt x="2238" y="2208"/>
                  <a:pt x="2250" y="2213"/>
                </a:cubicBezTo>
                <a:cubicBezTo>
                  <a:pt x="2252" y="2213"/>
                  <a:pt x="2252" y="2217"/>
                  <a:pt x="2253" y="2219"/>
                </a:cubicBezTo>
                <a:cubicBezTo>
                  <a:pt x="2253" y="2220"/>
                  <a:pt x="2251" y="2222"/>
                  <a:pt x="2250" y="2222"/>
                </a:cubicBezTo>
                <a:close/>
                <a:moveTo>
                  <a:pt x="1827" y="539"/>
                </a:moveTo>
                <a:cubicBezTo>
                  <a:pt x="1824" y="540"/>
                  <a:pt x="1824" y="540"/>
                  <a:pt x="1824" y="540"/>
                </a:cubicBezTo>
                <a:cubicBezTo>
                  <a:pt x="1824" y="540"/>
                  <a:pt x="1824" y="541"/>
                  <a:pt x="1825" y="541"/>
                </a:cubicBezTo>
                <a:cubicBezTo>
                  <a:pt x="1825" y="541"/>
                  <a:pt x="1825" y="541"/>
                  <a:pt x="1825" y="541"/>
                </a:cubicBezTo>
                <a:lnTo>
                  <a:pt x="1827" y="539"/>
                </a:lnTo>
                <a:close/>
                <a:moveTo>
                  <a:pt x="2012" y="524"/>
                </a:moveTo>
                <a:cubicBezTo>
                  <a:pt x="2019" y="523"/>
                  <a:pt x="2025" y="520"/>
                  <a:pt x="2030" y="515"/>
                </a:cubicBezTo>
                <a:cubicBezTo>
                  <a:pt x="2032" y="513"/>
                  <a:pt x="2033" y="506"/>
                  <a:pt x="2030" y="504"/>
                </a:cubicBezTo>
                <a:cubicBezTo>
                  <a:pt x="2014" y="489"/>
                  <a:pt x="1997" y="476"/>
                  <a:pt x="1974" y="475"/>
                </a:cubicBezTo>
                <a:cubicBezTo>
                  <a:pt x="1965" y="474"/>
                  <a:pt x="1956" y="479"/>
                  <a:pt x="1952" y="489"/>
                </a:cubicBezTo>
                <a:cubicBezTo>
                  <a:pt x="1950" y="494"/>
                  <a:pt x="1952" y="501"/>
                  <a:pt x="1956" y="504"/>
                </a:cubicBezTo>
                <a:cubicBezTo>
                  <a:pt x="1972" y="515"/>
                  <a:pt x="1990" y="520"/>
                  <a:pt x="2008" y="524"/>
                </a:cubicBezTo>
                <a:cubicBezTo>
                  <a:pt x="2010" y="525"/>
                  <a:pt x="2011" y="524"/>
                  <a:pt x="2012" y="524"/>
                </a:cubicBezTo>
                <a:close/>
                <a:moveTo>
                  <a:pt x="1846" y="374"/>
                </a:moveTo>
                <a:cubicBezTo>
                  <a:pt x="1850" y="373"/>
                  <a:pt x="1850" y="370"/>
                  <a:pt x="1849" y="367"/>
                </a:cubicBezTo>
                <a:cubicBezTo>
                  <a:pt x="1848" y="368"/>
                  <a:pt x="1846" y="370"/>
                  <a:pt x="1844" y="371"/>
                </a:cubicBezTo>
                <a:cubicBezTo>
                  <a:pt x="1844" y="372"/>
                  <a:pt x="1845" y="374"/>
                  <a:pt x="1846" y="374"/>
                </a:cubicBezTo>
                <a:close/>
                <a:moveTo>
                  <a:pt x="2038" y="441"/>
                </a:moveTo>
                <a:cubicBezTo>
                  <a:pt x="2039" y="440"/>
                  <a:pt x="2038" y="438"/>
                  <a:pt x="2038" y="437"/>
                </a:cubicBezTo>
                <a:cubicBezTo>
                  <a:pt x="2036" y="436"/>
                  <a:pt x="2035" y="435"/>
                  <a:pt x="2033" y="434"/>
                </a:cubicBezTo>
                <a:cubicBezTo>
                  <a:pt x="2033" y="435"/>
                  <a:pt x="2033" y="437"/>
                  <a:pt x="2033" y="439"/>
                </a:cubicBezTo>
                <a:cubicBezTo>
                  <a:pt x="2034" y="443"/>
                  <a:pt x="2036" y="444"/>
                  <a:pt x="2038" y="441"/>
                </a:cubicBezTo>
                <a:close/>
                <a:moveTo>
                  <a:pt x="1958" y="449"/>
                </a:moveTo>
                <a:cubicBezTo>
                  <a:pt x="1959" y="455"/>
                  <a:pt x="1963" y="458"/>
                  <a:pt x="1969" y="459"/>
                </a:cubicBezTo>
                <a:cubicBezTo>
                  <a:pt x="1984" y="463"/>
                  <a:pt x="1999" y="463"/>
                  <a:pt x="2014" y="461"/>
                </a:cubicBezTo>
                <a:cubicBezTo>
                  <a:pt x="2017" y="461"/>
                  <a:pt x="2020" y="457"/>
                  <a:pt x="2023" y="453"/>
                </a:cubicBezTo>
                <a:cubicBezTo>
                  <a:pt x="2027" y="447"/>
                  <a:pt x="2026" y="438"/>
                  <a:pt x="2032" y="433"/>
                </a:cubicBezTo>
                <a:cubicBezTo>
                  <a:pt x="2033" y="433"/>
                  <a:pt x="2033" y="433"/>
                  <a:pt x="2033" y="434"/>
                </a:cubicBezTo>
                <a:cubicBezTo>
                  <a:pt x="2033" y="433"/>
                  <a:pt x="2033" y="432"/>
                  <a:pt x="2033" y="432"/>
                </a:cubicBezTo>
                <a:cubicBezTo>
                  <a:pt x="2032" y="433"/>
                  <a:pt x="2032" y="433"/>
                  <a:pt x="2032" y="433"/>
                </a:cubicBezTo>
                <a:cubicBezTo>
                  <a:pt x="2039" y="423"/>
                  <a:pt x="2040" y="412"/>
                  <a:pt x="2033" y="402"/>
                </a:cubicBezTo>
                <a:cubicBezTo>
                  <a:pt x="2024" y="391"/>
                  <a:pt x="2018" y="379"/>
                  <a:pt x="2013" y="366"/>
                </a:cubicBezTo>
                <a:cubicBezTo>
                  <a:pt x="2012" y="362"/>
                  <a:pt x="2009" y="359"/>
                  <a:pt x="2007" y="355"/>
                </a:cubicBezTo>
                <a:cubicBezTo>
                  <a:pt x="2004" y="350"/>
                  <a:pt x="1992" y="349"/>
                  <a:pt x="1988" y="352"/>
                </a:cubicBezTo>
                <a:cubicBezTo>
                  <a:pt x="1973" y="367"/>
                  <a:pt x="1961" y="384"/>
                  <a:pt x="1962" y="406"/>
                </a:cubicBezTo>
                <a:cubicBezTo>
                  <a:pt x="1963" y="415"/>
                  <a:pt x="1958" y="421"/>
                  <a:pt x="1956" y="429"/>
                </a:cubicBezTo>
                <a:cubicBezTo>
                  <a:pt x="1954" y="435"/>
                  <a:pt x="1957" y="442"/>
                  <a:pt x="1958" y="449"/>
                </a:cubicBezTo>
                <a:close/>
                <a:moveTo>
                  <a:pt x="1827" y="360"/>
                </a:moveTo>
                <a:cubicBezTo>
                  <a:pt x="1835" y="361"/>
                  <a:pt x="1842" y="361"/>
                  <a:pt x="1849" y="366"/>
                </a:cubicBezTo>
                <a:cubicBezTo>
                  <a:pt x="1849" y="366"/>
                  <a:pt x="1849" y="367"/>
                  <a:pt x="1849" y="367"/>
                </a:cubicBezTo>
                <a:cubicBezTo>
                  <a:pt x="1850" y="367"/>
                  <a:pt x="1850" y="367"/>
                  <a:pt x="1850" y="366"/>
                </a:cubicBezTo>
                <a:cubicBezTo>
                  <a:pt x="1854" y="370"/>
                  <a:pt x="1857" y="373"/>
                  <a:pt x="1861" y="376"/>
                </a:cubicBezTo>
                <a:cubicBezTo>
                  <a:pt x="1879" y="389"/>
                  <a:pt x="1887" y="403"/>
                  <a:pt x="1876" y="425"/>
                </a:cubicBezTo>
                <a:cubicBezTo>
                  <a:pt x="1873" y="431"/>
                  <a:pt x="1876" y="438"/>
                  <a:pt x="1882" y="443"/>
                </a:cubicBezTo>
                <a:cubicBezTo>
                  <a:pt x="1889" y="449"/>
                  <a:pt x="1899" y="450"/>
                  <a:pt x="1905" y="445"/>
                </a:cubicBezTo>
                <a:cubicBezTo>
                  <a:pt x="1915" y="438"/>
                  <a:pt x="1923" y="429"/>
                  <a:pt x="1925" y="416"/>
                </a:cubicBezTo>
                <a:cubicBezTo>
                  <a:pt x="1928" y="399"/>
                  <a:pt x="1934" y="384"/>
                  <a:pt x="1947" y="373"/>
                </a:cubicBezTo>
                <a:cubicBezTo>
                  <a:pt x="1951" y="370"/>
                  <a:pt x="1954" y="364"/>
                  <a:pt x="1956" y="359"/>
                </a:cubicBezTo>
                <a:cubicBezTo>
                  <a:pt x="1960" y="349"/>
                  <a:pt x="1961" y="338"/>
                  <a:pt x="1952" y="329"/>
                </a:cubicBezTo>
                <a:cubicBezTo>
                  <a:pt x="1948" y="325"/>
                  <a:pt x="1945" y="321"/>
                  <a:pt x="1948" y="315"/>
                </a:cubicBezTo>
                <a:cubicBezTo>
                  <a:pt x="1949" y="312"/>
                  <a:pt x="1949" y="309"/>
                  <a:pt x="1949" y="306"/>
                </a:cubicBezTo>
                <a:cubicBezTo>
                  <a:pt x="1949" y="287"/>
                  <a:pt x="1941" y="280"/>
                  <a:pt x="1924" y="288"/>
                </a:cubicBezTo>
                <a:cubicBezTo>
                  <a:pt x="1921" y="289"/>
                  <a:pt x="1919" y="290"/>
                  <a:pt x="1916" y="291"/>
                </a:cubicBezTo>
                <a:cubicBezTo>
                  <a:pt x="1916" y="291"/>
                  <a:pt x="1916" y="291"/>
                  <a:pt x="1916" y="291"/>
                </a:cubicBezTo>
                <a:cubicBezTo>
                  <a:pt x="1916" y="295"/>
                  <a:pt x="1916" y="295"/>
                  <a:pt x="1914" y="292"/>
                </a:cubicBezTo>
                <a:cubicBezTo>
                  <a:pt x="1915" y="292"/>
                  <a:pt x="1915" y="291"/>
                  <a:pt x="1916" y="291"/>
                </a:cubicBezTo>
                <a:cubicBezTo>
                  <a:pt x="1917" y="283"/>
                  <a:pt x="1919" y="275"/>
                  <a:pt x="1918" y="267"/>
                </a:cubicBezTo>
                <a:cubicBezTo>
                  <a:pt x="1918" y="253"/>
                  <a:pt x="1907" y="243"/>
                  <a:pt x="1894" y="243"/>
                </a:cubicBezTo>
                <a:cubicBezTo>
                  <a:pt x="1886" y="243"/>
                  <a:pt x="1878" y="245"/>
                  <a:pt x="1870" y="243"/>
                </a:cubicBezTo>
                <a:cubicBezTo>
                  <a:pt x="1868" y="243"/>
                  <a:pt x="1865" y="245"/>
                  <a:pt x="1863" y="247"/>
                </a:cubicBezTo>
                <a:cubicBezTo>
                  <a:pt x="1854" y="255"/>
                  <a:pt x="1847" y="262"/>
                  <a:pt x="1851" y="275"/>
                </a:cubicBezTo>
                <a:cubicBezTo>
                  <a:pt x="1852" y="279"/>
                  <a:pt x="1850" y="283"/>
                  <a:pt x="1849" y="287"/>
                </a:cubicBezTo>
                <a:cubicBezTo>
                  <a:pt x="1847" y="295"/>
                  <a:pt x="1847" y="296"/>
                  <a:pt x="1858" y="301"/>
                </a:cubicBezTo>
                <a:cubicBezTo>
                  <a:pt x="1858" y="300"/>
                  <a:pt x="1858" y="300"/>
                  <a:pt x="1858" y="300"/>
                </a:cubicBezTo>
                <a:cubicBezTo>
                  <a:pt x="1858" y="300"/>
                  <a:pt x="1859" y="300"/>
                  <a:pt x="1859" y="299"/>
                </a:cubicBezTo>
                <a:cubicBezTo>
                  <a:pt x="1859" y="298"/>
                  <a:pt x="1859" y="298"/>
                  <a:pt x="1860" y="298"/>
                </a:cubicBezTo>
                <a:cubicBezTo>
                  <a:pt x="1862" y="298"/>
                  <a:pt x="1862" y="299"/>
                  <a:pt x="1859" y="299"/>
                </a:cubicBezTo>
                <a:cubicBezTo>
                  <a:pt x="1859" y="300"/>
                  <a:pt x="1859" y="301"/>
                  <a:pt x="1859" y="301"/>
                </a:cubicBezTo>
                <a:cubicBezTo>
                  <a:pt x="1858" y="301"/>
                  <a:pt x="1858" y="301"/>
                  <a:pt x="1858" y="301"/>
                </a:cubicBezTo>
                <a:cubicBezTo>
                  <a:pt x="1859" y="306"/>
                  <a:pt x="1860" y="311"/>
                  <a:pt x="1860" y="316"/>
                </a:cubicBezTo>
                <a:cubicBezTo>
                  <a:pt x="1860" y="320"/>
                  <a:pt x="1858" y="324"/>
                  <a:pt x="1857" y="328"/>
                </a:cubicBezTo>
                <a:cubicBezTo>
                  <a:pt x="1855" y="333"/>
                  <a:pt x="1851" y="335"/>
                  <a:pt x="1848" y="333"/>
                </a:cubicBezTo>
                <a:cubicBezTo>
                  <a:pt x="1843" y="331"/>
                  <a:pt x="1838" y="328"/>
                  <a:pt x="1833" y="325"/>
                </a:cubicBezTo>
                <a:cubicBezTo>
                  <a:pt x="1829" y="324"/>
                  <a:pt x="1825" y="325"/>
                  <a:pt x="1822" y="328"/>
                </a:cubicBezTo>
                <a:cubicBezTo>
                  <a:pt x="1819" y="331"/>
                  <a:pt x="1817" y="334"/>
                  <a:pt x="1815" y="338"/>
                </a:cubicBezTo>
                <a:cubicBezTo>
                  <a:pt x="1811" y="349"/>
                  <a:pt x="1816" y="358"/>
                  <a:pt x="1827" y="360"/>
                </a:cubicBezTo>
                <a:close/>
                <a:moveTo>
                  <a:pt x="1791" y="541"/>
                </a:moveTo>
                <a:cubicBezTo>
                  <a:pt x="1791" y="541"/>
                  <a:pt x="1791" y="541"/>
                  <a:pt x="1790" y="541"/>
                </a:cubicBezTo>
                <a:cubicBezTo>
                  <a:pt x="1790" y="541"/>
                  <a:pt x="1791" y="541"/>
                  <a:pt x="1791" y="541"/>
                </a:cubicBezTo>
                <a:cubicBezTo>
                  <a:pt x="1791" y="541"/>
                  <a:pt x="1791" y="541"/>
                  <a:pt x="1791" y="541"/>
                </a:cubicBezTo>
                <a:cubicBezTo>
                  <a:pt x="1791" y="541"/>
                  <a:pt x="1791" y="541"/>
                  <a:pt x="1791" y="541"/>
                </a:cubicBezTo>
                <a:close/>
                <a:moveTo>
                  <a:pt x="1807" y="527"/>
                </a:moveTo>
                <a:cubicBezTo>
                  <a:pt x="1807" y="526"/>
                  <a:pt x="1806" y="525"/>
                  <a:pt x="1804" y="525"/>
                </a:cubicBezTo>
                <a:cubicBezTo>
                  <a:pt x="1796" y="523"/>
                  <a:pt x="1789" y="523"/>
                  <a:pt x="1782" y="529"/>
                </a:cubicBezTo>
                <a:cubicBezTo>
                  <a:pt x="1781" y="530"/>
                  <a:pt x="1781" y="534"/>
                  <a:pt x="1782" y="535"/>
                </a:cubicBezTo>
                <a:cubicBezTo>
                  <a:pt x="1784" y="537"/>
                  <a:pt x="1788" y="539"/>
                  <a:pt x="1791" y="541"/>
                </a:cubicBezTo>
                <a:cubicBezTo>
                  <a:pt x="1796" y="537"/>
                  <a:pt x="1801" y="534"/>
                  <a:pt x="1806" y="531"/>
                </a:cubicBezTo>
                <a:cubicBezTo>
                  <a:pt x="1807" y="530"/>
                  <a:pt x="1808" y="528"/>
                  <a:pt x="1807" y="527"/>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5891213" y="8350250"/>
            <a:ext cx="117475" cy="76200"/>
          </a:xfrm>
          <a:custGeom>
            <a:avLst/>
            <a:gdLst>
              <a:gd name="T0" fmla="*/ 37 w 37"/>
              <a:gd name="T1" fmla="*/ 9 h 24"/>
              <a:gd name="T2" fmla="*/ 3 w 37"/>
              <a:gd name="T3" fmla="*/ 0 h 24"/>
              <a:gd name="T4" fmla="*/ 0 w 37"/>
              <a:gd name="T5" fmla="*/ 16 h 24"/>
              <a:gd name="T6" fmla="*/ 24 w 37"/>
              <a:gd name="T7" fmla="*/ 22 h 24"/>
              <a:gd name="T8" fmla="*/ 32 w 37"/>
              <a:gd name="T9" fmla="*/ 24 h 24"/>
              <a:gd name="T10" fmla="*/ 37 w 37"/>
              <a:gd name="T11" fmla="*/ 9 h 24"/>
            </a:gdLst>
            <a:ahLst/>
            <a:cxnLst>
              <a:cxn ang="0">
                <a:pos x="T0" y="T1"/>
              </a:cxn>
              <a:cxn ang="0">
                <a:pos x="T2" y="T3"/>
              </a:cxn>
              <a:cxn ang="0">
                <a:pos x="T4" y="T5"/>
              </a:cxn>
              <a:cxn ang="0">
                <a:pos x="T6" y="T7"/>
              </a:cxn>
              <a:cxn ang="0">
                <a:pos x="T8" y="T9"/>
              </a:cxn>
              <a:cxn ang="0">
                <a:pos x="T10" y="T11"/>
              </a:cxn>
            </a:cxnLst>
            <a:rect l="0" t="0" r="r" b="b"/>
            <a:pathLst>
              <a:path w="37" h="24">
                <a:moveTo>
                  <a:pt x="37" y="9"/>
                </a:moveTo>
                <a:cubicBezTo>
                  <a:pt x="36" y="9"/>
                  <a:pt x="25" y="5"/>
                  <a:pt x="3" y="0"/>
                </a:cubicBezTo>
                <a:cubicBezTo>
                  <a:pt x="0" y="16"/>
                  <a:pt x="0" y="16"/>
                  <a:pt x="0" y="16"/>
                </a:cubicBezTo>
                <a:cubicBezTo>
                  <a:pt x="10" y="18"/>
                  <a:pt x="18" y="20"/>
                  <a:pt x="24" y="22"/>
                </a:cubicBezTo>
                <a:cubicBezTo>
                  <a:pt x="29" y="23"/>
                  <a:pt x="32" y="24"/>
                  <a:pt x="32" y="24"/>
                </a:cubicBezTo>
                <a:lnTo>
                  <a:pt x="37" y="9"/>
                </a:ln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noEditPoints="1"/>
          </p:cNvSpPr>
          <p:nvPr/>
        </p:nvSpPr>
        <p:spPr bwMode="auto">
          <a:xfrm>
            <a:off x="3254375" y="8286750"/>
            <a:ext cx="2436813" cy="1079500"/>
          </a:xfrm>
          <a:custGeom>
            <a:avLst/>
            <a:gdLst>
              <a:gd name="T0" fmla="*/ 41 w 767"/>
              <a:gd name="T1" fmla="*/ 277 h 340"/>
              <a:gd name="T2" fmla="*/ 0 w 767"/>
              <a:gd name="T3" fmla="*/ 331 h 340"/>
              <a:gd name="T4" fmla="*/ 14 w 767"/>
              <a:gd name="T5" fmla="*/ 340 h 340"/>
              <a:gd name="T6" fmla="*/ 53 w 767"/>
              <a:gd name="T7" fmla="*/ 287 h 340"/>
              <a:gd name="T8" fmla="*/ 41 w 767"/>
              <a:gd name="T9" fmla="*/ 277 h 340"/>
              <a:gd name="T10" fmla="*/ 134 w 767"/>
              <a:gd name="T11" fmla="*/ 180 h 340"/>
              <a:gd name="T12" fmla="*/ 85 w 767"/>
              <a:gd name="T13" fmla="*/ 226 h 340"/>
              <a:gd name="T14" fmla="*/ 97 w 767"/>
              <a:gd name="T15" fmla="*/ 238 h 340"/>
              <a:gd name="T16" fmla="*/ 145 w 767"/>
              <a:gd name="T17" fmla="*/ 192 h 340"/>
              <a:gd name="T18" fmla="*/ 134 w 767"/>
              <a:gd name="T19" fmla="*/ 180 h 340"/>
              <a:gd name="T20" fmla="*/ 244 w 767"/>
              <a:gd name="T21" fmla="*/ 101 h 340"/>
              <a:gd name="T22" fmla="*/ 187 w 767"/>
              <a:gd name="T23" fmla="*/ 138 h 340"/>
              <a:gd name="T24" fmla="*/ 197 w 767"/>
              <a:gd name="T25" fmla="*/ 151 h 340"/>
              <a:gd name="T26" fmla="*/ 252 w 767"/>
              <a:gd name="T27" fmla="*/ 115 h 340"/>
              <a:gd name="T28" fmla="*/ 244 w 767"/>
              <a:gd name="T29" fmla="*/ 101 h 340"/>
              <a:gd name="T30" fmla="*/ 367 w 767"/>
              <a:gd name="T31" fmla="*/ 45 h 340"/>
              <a:gd name="T32" fmla="*/ 304 w 767"/>
              <a:gd name="T33" fmla="*/ 70 h 340"/>
              <a:gd name="T34" fmla="*/ 311 w 767"/>
              <a:gd name="T35" fmla="*/ 85 h 340"/>
              <a:gd name="T36" fmla="*/ 372 w 767"/>
              <a:gd name="T37" fmla="*/ 60 h 340"/>
              <a:gd name="T38" fmla="*/ 367 w 767"/>
              <a:gd name="T39" fmla="*/ 45 h 340"/>
              <a:gd name="T40" fmla="*/ 498 w 767"/>
              <a:gd name="T41" fmla="*/ 11 h 340"/>
              <a:gd name="T42" fmla="*/ 432 w 767"/>
              <a:gd name="T43" fmla="*/ 25 h 340"/>
              <a:gd name="T44" fmla="*/ 436 w 767"/>
              <a:gd name="T45" fmla="*/ 41 h 340"/>
              <a:gd name="T46" fmla="*/ 500 w 767"/>
              <a:gd name="T47" fmla="*/ 27 h 340"/>
              <a:gd name="T48" fmla="*/ 498 w 767"/>
              <a:gd name="T49" fmla="*/ 11 h 340"/>
              <a:gd name="T50" fmla="*/ 632 w 767"/>
              <a:gd name="T51" fmla="*/ 0 h 340"/>
              <a:gd name="T52" fmla="*/ 565 w 767"/>
              <a:gd name="T53" fmla="*/ 3 h 340"/>
              <a:gd name="T54" fmla="*/ 566 w 767"/>
              <a:gd name="T55" fmla="*/ 19 h 340"/>
              <a:gd name="T56" fmla="*/ 632 w 767"/>
              <a:gd name="T57" fmla="*/ 16 h 340"/>
              <a:gd name="T58" fmla="*/ 632 w 767"/>
              <a:gd name="T59" fmla="*/ 0 h 340"/>
              <a:gd name="T60" fmla="*/ 767 w 767"/>
              <a:gd name="T61" fmla="*/ 9 h 340"/>
              <a:gd name="T62" fmla="*/ 700 w 767"/>
              <a:gd name="T63" fmla="*/ 2 h 340"/>
              <a:gd name="T64" fmla="*/ 699 w 767"/>
              <a:gd name="T65" fmla="*/ 18 h 340"/>
              <a:gd name="T66" fmla="*/ 765 w 767"/>
              <a:gd name="T67" fmla="*/ 24 h 340"/>
              <a:gd name="T68" fmla="*/ 767 w 767"/>
              <a:gd name="T69" fmla="*/ 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7" h="340">
                <a:moveTo>
                  <a:pt x="41" y="277"/>
                </a:moveTo>
                <a:cubicBezTo>
                  <a:pt x="27" y="294"/>
                  <a:pt x="13" y="312"/>
                  <a:pt x="0" y="331"/>
                </a:cubicBezTo>
                <a:cubicBezTo>
                  <a:pt x="14" y="340"/>
                  <a:pt x="14" y="340"/>
                  <a:pt x="14" y="340"/>
                </a:cubicBezTo>
                <a:cubicBezTo>
                  <a:pt x="26" y="322"/>
                  <a:pt x="40" y="304"/>
                  <a:pt x="53" y="287"/>
                </a:cubicBezTo>
                <a:lnTo>
                  <a:pt x="41" y="277"/>
                </a:lnTo>
                <a:close/>
                <a:moveTo>
                  <a:pt x="134" y="180"/>
                </a:moveTo>
                <a:cubicBezTo>
                  <a:pt x="118" y="194"/>
                  <a:pt x="101" y="210"/>
                  <a:pt x="85" y="226"/>
                </a:cubicBezTo>
                <a:cubicBezTo>
                  <a:pt x="97" y="238"/>
                  <a:pt x="97" y="238"/>
                  <a:pt x="97" y="238"/>
                </a:cubicBezTo>
                <a:cubicBezTo>
                  <a:pt x="113" y="221"/>
                  <a:pt x="129" y="206"/>
                  <a:pt x="145" y="192"/>
                </a:cubicBezTo>
                <a:lnTo>
                  <a:pt x="134" y="180"/>
                </a:lnTo>
                <a:close/>
                <a:moveTo>
                  <a:pt x="244" y="101"/>
                </a:moveTo>
                <a:cubicBezTo>
                  <a:pt x="225" y="112"/>
                  <a:pt x="206" y="124"/>
                  <a:pt x="187" y="138"/>
                </a:cubicBezTo>
                <a:cubicBezTo>
                  <a:pt x="197" y="151"/>
                  <a:pt x="197" y="151"/>
                  <a:pt x="197" y="151"/>
                </a:cubicBezTo>
                <a:cubicBezTo>
                  <a:pt x="215" y="138"/>
                  <a:pt x="233" y="126"/>
                  <a:pt x="252" y="115"/>
                </a:cubicBezTo>
                <a:lnTo>
                  <a:pt x="244" y="101"/>
                </a:lnTo>
                <a:close/>
                <a:moveTo>
                  <a:pt x="367" y="45"/>
                </a:moveTo>
                <a:cubicBezTo>
                  <a:pt x="346" y="52"/>
                  <a:pt x="325" y="60"/>
                  <a:pt x="304" y="70"/>
                </a:cubicBezTo>
                <a:cubicBezTo>
                  <a:pt x="311" y="85"/>
                  <a:pt x="311" y="85"/>
                  <a:pt x="311" y="85"/>
                </a:cubicBezTo>
                <a:cubicBezTo>
                  <a:pt x="331" y="75"/>
                  <a:pt x="352" y="67"/>
                  <a:pt x="372" y="60"/>
                </a:cubicBezTo>
                <a:lnTo>
                  <a:pt x="367" y="45"/>
                </a:lnTo>
                <a:close/>
                <a:moveTo>
                  <a:pt x="498" y="11"/>
                </a:moveTo>
                <a:cubicBezTo>
                  <a:pt x="476" y="15"/>
                  <a:pt x="454" y="19"/>
                  <a:pt x="432" y="25"/>
                </a:cubicBezTo>
                <a:cubicBezTo>
                  <a:pt x="436" y="41"/>
                  <a:pt x="436" y="41"/>
                  <a:pt x="436" y="41"/>
                </a:cubicBezTo>
                <a:cubicBezTo>
                  <a:pt x="457" y="35"/>
                  <a:pt x="479" y="31"/>
                  <a:pt x="500" y="27"/>
                </a:cubicBezTo>
                <a:lnTo>
                  <a:pt x="498" y="11"/>
                </a:lnTo>
                <a:close/>
                <a:moveTo>
                  <a:pt x="632" y="0"/>
                </a:moveTo>
                <a:cubicBezTo>
                  <a:pt x="611" y="0"/>
                  <a:pt x="588" y="1"/>
                  <a:pt x="565" y="3"/>
                </a:cubicBezTo>
                <a:cubicBezTo>
                  <a:pt x="566" y="19"/>
                  <a:pt x="566" y="19"/>
                  <a:pt x="566" y="19"/>
                </a:cubicBezTo>
                <a:cubicBezTo>
                  <a:pt x="589" y="17"/>
                  <a:pt x="611" y="16"/>
                  <a:pt x="632" y="16"/>
                </a:cubicBezTo>
                <a:lnTo>
                  <a:pt x="632" y="0"/>
                </a:lnTo>
                <a:close/>
                <a:moveTo>
                  <a:pt x="767" y="9"/>
                </a:moveTo>
                <a:cubicBezTo>
                  <a:pt x="747" y="6"/>
                  <a:pt x="724" y="3"/>
                  <a:pt x="700" y="2"/>
                </a:cubicBezTo>
                <a:cubicBezTo>
                  <a:pt x="699" y="18"/>
                  <a:pt x="699" y="18"/>
                  <a:pt x="699" y="18"/>
                </a:cubicBezTo>
                <a:cubicBezTo>
                  <a:pt x="723" y="19"/>
                  <a:pt x="745" y="22"/>
                  <a:pt x="765" y="24"/>
                </a:cubicBezTo>
                <a:lnTo>
                  <a:pt x="767" y="9"/>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9"/>
          <p:cNvSpPr>
            <a:spLocks/>
          </p:cNvSpPr>
          <p:nvPr/>
        </p:nvSpPr>
        <p:spPr bwMode="auto">
          <a:xfrm>
            <a:off x="3086100" y="9521825"/>
            <a:ext cx="98425" cy="120650"/>
          </a:xfrm>
          <a:custGeom>
            <a:avLst/>
            <a:gdLst>
              <a:gd name="T0" fmla="*/ 17 w 31"/>
              <a:gd name="T1" fmla="*/ 0 h 38"/>
              <a:gd name="T2" fmla="*/ 0 w 31"/>
              <a:gd name="T3" fmla="*/ 30 h 38"/>
              <a:gd name="T4" fmla="*/ 14 w 31"/>
              <a:gd name="T5" fmla="*/ 38 h 38"/>
              <a:gd name="T6" fmla="*/ 31 w 31"/>
              <a:gd name="T7" fmla="*/ 8 h 38"/>
              <a:gd name="T8" fmla="*/ 17 w 31"/>
              <a:gd name="T9" fmla="*/ 0 h 38"/>
            </a:gdLst>
            <a:ahLst/>
            <a:cxnLst>
              <a:cxn ang="0">
                <a:pos x="T0" y="T1"/>
              </a:cxn>
              <a:cxn ang="0">
                <a:pos x="T2" y="T3"/>
              </a:cxn>
              <a:cxn ang="0">
                <a:pos x="T4" y="T5"/>
              </a:cxn>
              <a:cxn ang="0">
                <a:pos x="T6" y="T7"/>
              </a:cxn>
              <a:cxn ang="0">
                <a:pos x="T8" y="T9"/>
              </a:cxn>
            </a:cxnLst>
            <a:rect l="0" t="0" r="r" b="b"/>
            <a:pathLst>
              <a:path w="31" h="38">
                <a:moveTo>
                  <a:pt x="17" y="0"/>
                </a:moveTo>
                <a:cubicBezTo>
                  <a:pt x="11" y="10"/>
                  <a:pt x="6" y="20"/>
                  <a:pt x="0" y="30"/>
                </a:cubicBezTo>
                <a:cubicBezTo>
                  <a:pt x="14" y="38"/>
                  <a:pt x="14" y="38"/>
                  <a:pt x="14" y="38"/>
                </a:cubicBezTo>
                <a:cubicBezTo>
                  <a:pt x="20" y="28"/>
                  <a:pt x="25" y="18"/>
                  <a:pt x="31" y="8"/>
                </a:cubicBezTo>
                <a:cubicBezTo>
                  <a:pt x="17" y="0"/>
                  <a:pt x="17" y="0"/>
                  <a:pt x="17" y="0"/>
                </a:cubicBezTo>
                <a:close/>
              </a:path>
            </a:pathLst>
          </a:custGeom>
          <a:solidFill>
            <a:srgbClr val="1E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noEditPoints="1"/>
          </p:cNvSpPr>
          <p:nvPr/>
        </p:nvSpPr>
        <p:spPr bwMode="auto">
          <a:xfrm>
            <a:off x="5954713" y="4883150"/>
            <a:ext cx="2238375" cy="3562350"/>
          </a:xfrm>
          <a:custGeom>
            <a:avLst/>
            <a:gdLst>
              <a:gd name="T0" fmla="*/ 639 w 705"/>
              <a:gd name="T1" fmla="*/ 28 h 1121"/>
              <a:gd name="T2" fmla="*/ 705 w 705"/>
              <a:gd name="T3" fmla="*/ 16 h 1121"/>
              <a:gd name="T4" fmla="*/ 703 w 705"/>
              <a:gd name="T5" fmla="*/ 0 h 1121"/>
              <a:gd name="T6" fmla="*/ 635 w 705"/>
              <a:gd name="T7" fmla="*/ 13 h 1121"/>
              <a:gd name="T8" fmla="*/ 639 w 705"/>
              <a:gd name="T9" fmla="*/ 28 h 1121"/>
              <a:gd name="T10" fmla="*/ 513 w 705"/>
              <a:gd name="T11" fmla="*/ 73 h 1121"/>
              <a:gd name="T12" fmla="*/ 575 w 705"/>
              <a:gd name="T13" fmla="*/ 47 h 1121"/>
              <a:gd name="T14" fmla="*/ 570 w 705"/>
              <a:gd name="T15" fmla="*/ 32 h 1121"/>
              <a:gd name="T16" fmla="*/ 506 w 705"/>
              <a:gd name="T17" fmla="*/ 58 h 1121"/>
              <a:gd name="T18" fmla="*/ 513 w 705"/>
              <a:gd name="T19" fmla="*/ 73 h 1121"/>
              <a:gd name="T20" fmla="*/ 399 w 705"/>
              <a:gd name="T21" fmla="*/ 143 h 1121"/>
              <a:gd name="T22" fmla="*/ 454 w 705"/>
              <a:gd name="T23" fmla="*/ 105 h 1121"/>
              <a:gd name="T24" fmla="*/ 446 w 705"/>
              <a:gd name="T25" fmla="*/ 91 h 1121"/>
              <a:gd name="T26" fmla="*/ 390 w 705"/>
              <a:gd name="T27" fmla="*/ 130 h 1121"/>
              <a:gd name="T28" fmla="*/ 399 w 705"/>
              <a:gd name="T29" fmla="*/ 143 h 1121"/>
              <a:gd name="T30" fmla="*/ 302 w 705"/>
              <a:gd name="T31" fmla="*/ 235 h 1121"/>
              <a:gd name="T32" fmla="*/ 349 w 705"/>
              <a:gd name="T33" fmla="*/ 187 h 1121"/>
              <a:gd name="T34" fmla="*/ 338 w 705"/>
              <a:gd name="T35" fmla="*/ 175 h 1121"/>
              <a:gd name="T36" fmla="*/ 290 w 705"/>
              <a:gd name="T37" fmla="*/ 225 h 1121"/>
              <a:gd name="T38" fmla="*/ 302 w 705"/>
              <a:gd name="T39" fmla="*/ 235 h 1121"/>
              <a:gd name="T40" fmla="*/ 222 w 705"/>
              <a:gd name="T41" fmla="*/ 343 h 1121"/>
              <a:gd name="T42" fmla="*/ 260 w 705"/>
              <a:gd name="T43" fmla="*/ 288 h 1121"/>
              <a:gd name="T44" fmla="*/ 247 w 705"/>
              <a:gd name="T45" fmla="*/ 278 h 1121"/>
              <a:gd name="T46" fmla="*/ 209 w 705"/>
              <a:gd name="T47" fmla="*/ 335 h 1121"/>
              <a:gd name="T48" fmla="*/ 222 w 705"/>
              <a:gd name="T49" fmla="*/ 343 h 1121"/>
              <a:gd name="T50" fmla="*/ 159 w 705"/>
              <a:gd name="T51" fmla="*/ 462 h 1121"/>
              <a:gd name="T52" fmla="*/ 189 w 705"/>
              <a:gd name="T53" fmla="*/ 402 h 1121"/>
              <a:gd name="T54" fmla="*/ 174 w 705"/>
              <a:gd name="T55" fmla="*/ 394 h 1121"/>
              <a:gd name="T56" fmla="*/ 144 w 705"/>
              <a:gd name="T57" fmla="*/ 456 h 1121"/>
              <a:gd name="T58" fmla="*/ 159 w 705"/>
              <a:gd name="T59" fmla="*/ 462 h 1121"/>
              <a:gd name="T60" fmla="*/ 109 w 705"/>
              <a:gd name="T61" fmla="*/ 588 h 1121"/>
              <a:gd name="T62" fmla="*/ 132 w 705"/>
              <a:gd name="T63" fmla="*/ 524 h 1121"/>
              <a:gd name="T64" fmla="*/ 117 w 705"/>
              <a:gd name="T65" fmla="*/ 518 h 1121"/>
              <a:gd name="T66" fmla="*/ 93 w 705"/>
              <a:gd name="T67" fmla="*/ 583 h 1121"/>
              <a:gd name="T68" fmla="*/ 109 w 705"/>
              <a:gd name="T69" fmla="*/ 588 h 1121"/>
              <a:gd name="T70" fmla="*/ 71 w 705"/>
              <a:gd name="T71" fmla="*/ 718 h 1121"/>
              <a:gd name="T72" fmla="*/ 88 w 705"/>
              <a:gd name="T73" fmla="*/ 653 h 1121"/>
              <a:gd name="T74" fmla="*/ 73 w 705"/>
              <a:gd name="T75" fmla="*/ 648 h 1121"/>
              <a:gd name="T76" fmla="*/ 55 w 705"/>
              <a:gd name="T77" fmla="*/ 714 h 1121"/>
              <a:gd name="T78" fmla="*/ 71 w 705"/>
              <a:gd name="T79" fmla="*/ 718 h 1121"/>
              <a:gd name="T80" fmla="*/ 43 w 705"/>
              <a:gd name="T81" fmla="*/ 851 h 1121"/>
              <a:gd name="T82" fmla="*/ 55 w 705"/>
              <a:gd name="T83" fmla="*/ 784 h 1121"/>
              <a:gd name="T84" fmla="*/ 40 w 705"/>
              <a:gd name="T85" fmla="*/ 781 h 1121"/>
              <a:gd name="T86" fmla="*/ 27 w 705"/>
              <a:gd name="T87" fmla="*/ 848 h 1121"/>
              <a:gd name="T88" fmla="*/ 43 w 705"/>
              <a:gd name="T89" fmla="*/ 851 h 1121"/>
              <a:gd name="T90" fmla="*/ 24 w 705"/>
              <a:gd name="T91" fmla="*/ 985 h 1121"/>
              <a:gd name="T92" fmla="*/ 32 w 705"/>
              <a:gd name="T93" fmla="*/ 918 h 1121"/>
              <a:gd name="T94" fmla="*/ 17 w 705"/>
              <a:gd name="T95" fmla="*/ 916 h 1121"/>
              <a:gd name="T96" fmla="*/ 8 w 705"/>
              <a:gd name="T97" fmla="*/ 984 h 1121"/>
              <a:gd name="T98" fmla="*/ 24 w 705"/>
              <a:gd name="T99" fmla="*/ 985 h 1121"/>
              <a:gd name="T100" fmla="*/ 16 w 705"/>
              <a:gd name="T101" fmla="*/ 1121 h 1121"/>
              <a:gd name="T102" fmla="*/ 18 w 705"/>
              <a:gd name="T103" fmla="*/ 1053 h 1121"/>
              <a:gd name="T104" fmla="*/ 3 w 705"/>
              <a:gd name="T105" fmla="*/ 1052 h 1121"/>
              <a:gd name="T106" fmla="*/ 0 w 705"/>
              <a:gd name="T107" fmla="*/ 1121 h 1121"/>
              <a:gd name="T108" fmla="*/ 16 w 705"/>
              <a:gd name="T109" fmla="*/ 1121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5" h="1121">
                <a:moveTo>
                  <a:pt x="639" y="28"/>
                </a:moveTo>
                <a:cubicBezTo>
                  <a:pt x="660" y="23"/>
                  <a:pt x="682" y="19"/>
                  <a:pt x="705" y="16"/>
                </a:cubicBezTo>
                <a:cubicBezTo>
                  <a:pt x="703" y="0"/>
                  <a:pt x="703" y="0"/>
                  <a:pt x="703" y="0"/>
                </a:cubicBezTo>
                <a:cubicBezTo>
                  <a:pt x="680" y="3"/>
                  <a:pt x="657" y="8"/>
                  <a:pt x="635" y="13"/>
                </a:cubicBezTo>
                <a:lnTo>
                  <a:pt x="639" y="28"/>
                </a:lnTo>
                <a:close/>
                <a:moveTo>
                  <a:pt x="513" y="73"/>
                </a:moveTo>
                <a:cubicBezTo>
                  <a:pt x="533" y="63"/>
                  <a:pt x="553" y="55"/>
                  <a:pt x="575" y="47"/>
                </a:cubicBezTo>
                <a:cubicBezTo>
                  <a:pt x="570" y="32"/>
                  <a:pt x="570" y="32"/>
                  <a:pt x="570" y="32"/>
                </a:cubicBezTo>
                <a:cubicBezTo>
                  <a:pt x="548" y="40"/>
                  <a:pt x="527" y="49"/>
                  <a:pt x="506" y="58"/>
                </a:cubicBezTo>
                <a:lnTo>
                  <a:pt x="513" y="73"/>
                </a:lnTo>
                <a:close/>
                <a:moveTo>
                  <a:pt x="399" y="143"/>
                </a:moveTo>
                <a:cubicBezTo>
                  <a:pt x="417" y="129"/>
                  <a:pt x="435" y="117"/>
                  <a:pt x="454" y="105"/>
                </a:cubicBezTo>
                <a:cubicBezTo>
                  <a:pt x="446" y="91"/>
                  <a:pt x="446" y="91"/>
                  <a:pt x="446" y="91"/>
                </a:cubicBezTo>
                <a:cubicBezTo>
                  <a:pt x="426" y="103"/>
                  <a:pt x="408" y="116"/>
                  <a:pt x="390" y="130"/>
                </a:cubicBezTo>
                <a:lnTo>
                  <a:pt x="399" y="143"/>
                </a:lnTo>
                <a:close/>
                <a:moveTo>
                  <a:pt x="302" y="235"/>
                </a:moveTo>
                <a:cubicBezTo>
                  <a:pt x="317" y="218"/>
                  <a:pt x="332" y="202"/>
                  <a:pt x="349" y="187"/>
                </a:cubicBezTo>
                <a:cubicBezTo>
                  <a:pt x="338" y="175"/>
                  <a:pt x="338" y="175"/>
                  <a:pt x="338" y="175"/>
                </a:cubicBezTo>
                <a:cubicBezTo>
                  <a:pt x="321" y="191"/>
                  <a:pt x="305" y="208"/>
                  <a:pt x="290" y="225"/>
                </a:cubicBezTo>
                <a:lnTo>
                  <a:pt x="302" y="235"/>
                </a:lnTo>
                <a:close/>
                <a:moveTo>
                  <a:pt x="222" y="343"/>
                </a:moveTo>
                <a:cubicBezTo>
                  <a:pt x="234" y="324"/>
                  <a:pt x="247" y="306"/>
                  <a:pt x="260" y="288"/>
                </a:cubicBezTo>
                <a:cubicBezTo>
                  <a:pt x="247" y="278"/>
                  <a:pt x="247" y="278"/>
                  <a:pt x="247" y="278"/>
                </a:cubicBezTo>
                <a:cubicBezTo>
                  <a:pt x="234" y="297"/>
                  <a:pt x="221" y="316"/>
                  <a:pt x="209" y="335"/>
                </a:cubicBezTo>
                <a:lnTo>
                  <a:pt x="222" y="343"/>
                </a:lnTo>
                <a:close/>
                <a:moveTo>
                  <a:pt x="159" y="462"/>
                </a:moveTo>
                <a:cubicBezTo>
                  <a:pt x="168" y="442"/>
                  <a:pt x="178" y="422"/>
                  <a:pt x="189" y="402"/>
                </a:cubicBezTo>
                <a:cubicBezTo>
                  <a:pt x="174" y="394"/>
                  <a:pt x="174" y="394"/>
                  <a:pt x="174" y="394"/>
                </a:cubicBezTo>
                <a:cubicBezTo>
                  <a:pt x="164" y="414"/>
                  <a:pt x="153" y="435"/>
                  <a:pt x="144" y="456"/>
                </a:cubicBezTo>
                <a:cubicBezTo>
                  <a:pt x="159" y="462"/>
                  <a:pt x="159" y="462"/>
                  <a:pt x="159" y="462"/>
                </a:cubicBezTo>
                <a:close/>
                <a:moveTo>
                  <a:pt x="109" y="588"/>
                </a:moveTo>
                <a:cubicBezTo>
                  <a:pt x="116" y="567"/>
                  <a:pt x="124" y="546"/>
                  <a:pt x="132" y="524"/>
                </a:cubicBezTo>
                <a:cubicBezTo>
                  <a:pt x="117" y="518"/>
                  <a:pt x="117" y="518"/>
                  <a:pt x="117" y="518"/>
                </a:cubicBezTo>
                <a:cubicBezTo>
                  <a:pt x="109" y="540"/>
                  <a:pt x="101" y="561"/>
                  <a:pt x="93" y="583"/>
                </a:cubicBezTo>
                <a:lnTo>
                  <a:pt x="109" y="588"/>
                </a:lnTo>
                <a:close/>
                <a:moveTo>
                  <a:pt x="71" y="718"/>
                </a:moveTo>
                <a:cubicBezTo>
                  <a:pt x="76" y="696"/>
                  <a:pt x="82" y="675"/>
                  <a:pt x="88" y="653"/>
                </a:cubicBezTo>
                <a:cubicBezTo>
                  <a:pt x="73" y="648"/>
                  <a:pt x="73" y="648"/>
                  <a:pt x="73" y="648"/>
                </a:cubicBezTo>
                <a:cubicBezTo>
                  <a:pt x="66" y="670"/>
                  <a:pt x="60" y="692"/>
                  <a:pt x="55" y="714"/>
                </a:cubicBezTo>
                <a:lnTo>
                  <a:pt x="71" y="718"/>
                </a:lnTo>
                <a:close/>
                <a:moveTo>
                  <a:pt x="43" y="851"/>
                </a:moveTo>
                <a:cubicBezTo>
                  <a:pt x="46" y="829"/>
                  <a:pt x="51" y="807"/>
                  <a:pt x="55" y="784"/>
                </a:cubicBezTo>
                <a:cubicBezTo>
                  <a:pt x="40" y="781"/>
                  <a:pt x="40" y="781"/>
                  <a:pt x="40" y="781"/>
                </a:cubicBezTo>
                <a:cubicBezTo>
                  <a:pt x="35" y="804"/>
                  <a:pt x="31" y="826"/>
                  <a:pt x="27" y="848"/>
                </a:cubicBezTo>
                <a:lnTo>
                  <a:pt x="43" y="851"/>
                </a:lnTo>
                <a:close/>
                <a:moveTo>
                  <a:pt x="24" y="985"/>
                </a:moveTo>
                <a:cubicBezTo>
                  <a:pt x="26" y="965"/>
                  <a:pt x="29" y="942"/>
                  <a:pt x="32" y="918"/>
                </a:cubicBezTo>
                <a:cubicBezTo>
                  <a:pt x="17" y="916"/>
                  <a:pt x="17" y="916"/>
                  <a:pt x="17" y="916"/>
                </a:cubicBezTo>
                <a:cubicBezTo>
                  <a:pt x="13" y="940"/>
                  <a:pt x="10" y="963"/>
                  <a:pt x="8" y="984"/>
                </a:cubicBezTo>
                <a:lnTo>
                  <a:pt x="24" y="985"/>
                </a:lnTo>
                <a:close/>
                <a:moveTo>
                  <a:pt x="16" y="1121"/>
                </a:moveTo>
                <a:cubicBezTo>
                  <a:pt x="16" y="1121"/>
                  <a:pt x="16" y="1096"/>
                  <a:pt x="18" y="1053"/>
                </a:cubicBezTo>
                <a:cubicBezTo>
                  <a:pt x="3" y="1052"/>
                  <a:pt x="3" y="1052"/>
                  <a:pt x="3" y="1052"/>
                </a:cubicBezTo>
                <a:cubicBezTo>
                  <a:pt x="0" y="1095"/>
                  <a:pt x="0" y="1121"/>
                  <a:pt x="0" y="1121"/>
                </a:cubicBezTo>
                <a:cubicBezTo>
                  <a:pt x="16" y="1121"/>
                  <a:pt x="16" y="1121"/>
                  <a:pt x="16" y="1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noEditPoints="1"/>
          </p:cNvSpPr>
          <p:nvPr/>
        </p:nvSpPr>
        <p:spPr bwMode="auto">
          <a:xfrm>
            <a:off x="5929313" y="8286750"/>
            <a:ext cx="2178050" cy="2103437"/>
          </a:xfrm>
          <a:custGeom>
            <a:avLst/>
            <a:gdLst>
              <a:gd name="T0" fmla="*/ 662 w 686"/>
              <a:gd name="T1" fmla="*/ 595 h 662"/>
              <a:gd name="T2" fmla="*/ 670 w 686"/>
              <a:gd name="T3" fmla="*/ 662 h 662"/>
              <a:gd name="T4" fmla="*/ 686 w 686"/>
              <a:gd name="T5" fmla="*/ 661 h 662"/>
              <a:gd name="T6" fmla="*/ 678 w 686"/>
              <a:gd name="T7" fmla="*/ 593 h 662"/>
              <a:gd name="T8" fmla="*/ 662 w 686"/>
              <a:gd name="T9" fmla="*/ 595 h 662"/>
              <a:gd name="T10" fmla="*/ 627 w 686"/>
              <a:gd name="T11" fmla="*/ 466 h 662"/>
              <a:gd name="T12" fmla="*/ 647 w 686"/>
              <a:gd name="T13" fmla="*/ 530 h 662"/>
              <a:gd name="T14" fmla="*/ 663 w 686"/>
              <a:gd name="T15" fmla="*/ 526 h 662"/>
              <a:gd name="T16" fmla="*/ 641 w 686"/>
              <a:gd name="T17" fmla="*/ 460 h 662"/>
              <a:gd name="T18" fmla="*/ 627 w 686"/>
              <a:gd name="T19" fmla="*/ 466 h 662"/>
              <a:gd name="T20" fmla="*/ 565 w 686"/>
              <a:gd name="T21" fmla="*/ 347 h 662"/>
              <a:gd name="T22" fmla="*/ 599 w 686"/>
              <a:gd name="T23" fmla="*/ 405 h 662"/>
              <a:gd name="T24" fmla="*/ 613 w 686"/>
              <a:gd name="T25" fmla="*/ 398 h 662"/>
              <a:gd name="T26" fmla="*/ 579 w 686"/>
              <a:gd name="T27" fmla="*/ 338 h 662"/>
              <a:gd name="T28" fmla="*/ 565 w 686"/>
              <a:gd name="T29" fmla="*/ 347 h 662"/>
              <a:gd name="T30" fmla="*/ 480 w 686"/>
              <a:gd name="T31" fmla="*/ 244 h 662"/>
              <a:gd name="T32" fmla="*/ 525 w 686"/>
              <a:gd name="T33" fmla="*/ 293 h 662"/>
              <a:gd name="T34" fmla="*/ 537 w 686"/>
              <a:gd name="T35" fmla="*/ 283 h 662"/>
              <a:gd name="T36" fmla="*/ 491 w 686"/>
              <a:gd name="T37" fmla="*/ 233 h 662"/>
              <a:gd name="T38" fmla="*/ 480 w 686"/>
              <a:gd name="T39" fmla="*/ 244 h 662"/>
              <a:gd name="T40" fmla="*/ 375 w 686"/>
              <a:gd name="T41" fmla="*/ 160 h 662"/>
              <a:gd name="T42" fmla="*/ 429 w 686"/>
              <a:gd name="T43" fmla="*/ 199 h 662"/>
              <a:gd name="T44" fmla="*/ 439 w 686"/>
              <a:gd name="T45" fmla="*/ 187 h 662"/>
              <a:gd name="T46" fmla="*/ 384 w 686"/>
              <a:gd name="T47" fmla="*/ 146 h 662"/>
              <a:gd name="T48" fmla="*/ 375 w 686"/>
              <a:gd name="T49" fmla="*/ 160 h 662"/>
              <a:gd name="T50" fmla="*/ 257 w 686"/>
              <a:gd name="T51" fmla="*/ 94 h 662"/>
              <a:gd name="T52" fmla="*/ 318 w 686"/>
              <a:gd name="T53" fmla="*/ 125 h 662"/>
              <a:gd name="T54" fmla="*/ 325 w 686"/>
              <a:gd name="T55" fmla="*/ 111 h 662"/>
              <a:gd name="T56" fmla="*/ 264 w 686"/>
              <a:gd name="T57" fmla="*/ 80 h 662"/>
              <a:gd name="T58" fmla="*/ 257 w 686"/>
              <a:gd name="T59" fmla="*/ 94 h 662"/>
              <a:gd name="T60" fmla="*/ 131 w 686"/>
              <a:gd name="T61" fmla="*/ 46 h 662"/>
              <a:gd name="T62" fmla="*/ 195 w 686"/>
              <a:gd name="T63" fmla="*/ 68 h 662"/>
              <a:gd name="T64" fmla="*/ 201 w 686"/>
              <a:gd name="T65" fmla="*/ 53 h 662"/>
              <a:gd name="T66" fmla="*/ 136 w 686"/>
              <a:gd name="T67" fmla="*/ 31 h 662"/>
              <a:gd name="T68" fmla="*/ 131 w 686"/>
              <a:gd name="T69" fmla="*/ 46 h 662"/>
              <a:gd name="T70" fmla="*/ 0 w 686"/>
              <a:gd name="T71" fmla="*/ 16 h 662"/>
              <a:gd name="T72" fmla="*/ 17 w 686"/>
              <a:gd name="T73" fmla="*/ 18 h 662"/>
              <a:gd name="T74" fmla="*/ 66 w 686"/>
              <a:gd name="T75" fmla="*/ 28 h 662"/>
              <a:gd name="T76" fmla="*/ 70 w 686"/>
              <a:gd name="T77" fmla="*/ 13 h 662"/>
              <a:gd name="T78" fmla="*/ 1 w 686"/>
              <a:gd name="T79" fmla="*/ 0 h 662"/>
              <a:gd name="T80" fmla="*/ 0 w 686"/>
              <a:gd name="T81" fmla="*/ 16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6" h="662">
                <a:moveTo>
                  <a:pt x="662" y="595"/>
                </a:moveTo>
                <a:cubicBezTo>
                  <a:pt x="665" y="617"/>
                  <a:pt x="668" y="639"/>
                  <a:pt x="670" y="662"/>
                </a:cubicBezTo>
                <a:cubicBezTo>
                  <a:pt x="686" y="661"/>
                  <a:pt x="686" y="661"/>
                  <a:pt x="686" y="661"/>
                </a:cubicBezTo>
                <a:cubicBezTo>
                  <a:pt x="684" y="637"/>
                  <a:pt x="681" y="614"/>
                  <a:pt x="678" y="593"/>
                </a:cubicBezTo>
                <a:lnTo>
                  <a:pt x="662" y="595"/>
                </a:lnTo>
                <a:close/>
                <a:moveTo>
                  <a:pt x="627" y="466"/>
                </a:moveTo>
                <a:cubicBezTo>
                  <a:pt x="634" y="486"/>
                  <a:pt x="641" y="508"/>
                  <a:pt x="647" y="530"/>
                </a:cubicBezTo>
                <a:cubicBezTo>
                  <a:pt x="663" y="526"/>
                  <a:pt x="663" y="526"/>
                  <a:pt x="663" y="526"/>
                </a:cubicBezTo>
                <a:cubicBezTo>
                  <a:pt x="657" y="503"/>
                  <a:pt x="649" y="481"/>
                  <a:pt x="641" y="460"/>
                </a:cubicBezTo>
                <a:lnTo>
                  <a:pt x="627" y="466"/>
                </a:lnTo>
                <a:close/>
                <a:moveTo>
                  <a:pt x="565" y="347"/>
                </a:moveTo>
                <a:cubicBezTo>
                  <a:pt x="577" y="365"/>
                  <a:pt x="589" y="385"/>
                  <a:pt x="599" y="405"/>
                </a:cubicBezTo>
                <a:cubicBezTo>
                  <a:pt x="613" y="398"/>
                  <a:pt x="613" y="398"/>
                  <a:pt x="613" y="398"/>
                </a:cubicBezTo>
                <a:cubicBezTo>
                  <a:pt x="603" y="377"/>
                  <a:pt x="591" y="357"/>
                  <a:pt x="579" y="338"/>
                </a:cubicBezTo>
                <a:lnTo>
                  <a:pt x="565" y="347"/>
                </a:lnTo>
                <a:close/>
                <a:moveTo>
                  <a:pt x="480" y="244"/>
                </a:moveTo>
                <a:cubicBezTo>
                  <a:pt x="495" y="259"/>
                  <a:pt x="511" y="276"/>
                  <a:pt x="525" y="293"/>
                </a:cubicBezTo>
                <a:cubicBezTo>
                  <a:pt x="537" y="283"/>
                  <a:pt x="537" y="283"/>
                  <a:pt x="537" y="283"/>
                </a:cubicBezTo>
                <a:cubicBezTo>
                  <a:pt x="523" y="265"/>
                  <a:pt x="507" y="248"/>
                  <a:pt x="491" y="233"/>
                </a:cubicBezTo>
                <a:lnTo>
                  <a:pt x="480" y="244"/>
                </a:lnTo>
                <a:close/>
                <a:moveTo>
                  <a:pt x="375" y="160"/>
                </a:moveTo>
                <a:cubicBezTo>
                  <a:pt x="393" y="172"/>
                  <a:pt x="412" y="185"/>
                  <a:pt x="429" y="199"/>
                </a:cubicBezTo>
                <a:cubicBezTo>
                  <a:pt x="439" y="187"/>
                  <a:pt x="439" y="187"/>
                  <a:pt x="439" y="187"/>
                </a:cubicBezTo>
                <a:cubicBezTo>
                  <a:pt x="421" y="172"/>
                  <a:pt x="403" y="159"/>
                  <a:pt x="384" y="146"/>
                </a:cubicBezTo>
                <a:lnTo>
                  <a:pt x="375" y="160"/>
                </a:lnTo>
                <a:close/>
                <a:moveTo>
                  <a:pt x="257" y="94"/>
                </a:moveTo>
                <a:cubicBezTo>
                  <a:pt x="277" y="103"/>
                  <a:pt x="297" y="113"/>
                  <a:pt x="318" y="125"/>
                </a:cubicBezTo>
                <a:cubicBezTo>
                  <a:pt x="325" y="111"/>
                  <a:pt x="325" y="111"/>
                  <a:pt x="325" y="111"/>
                </a:cubicBezTo>
                <a:cubicBezTo>
                  <a:pt x="305" y="99"/>
                  <a:pt x="284" y="89"/>
                  <a:pt x="264" y="80"/>
                </a:cubicBezTo>
                <a:cubicBezTo>
                  <a:pt x="257" y="94"/>
                  <a:pt x="257" y="94"/>
                  <a:pt x="257" y="94"/>
                </a:cubicBezTo>
                <a:close/>
                <a:moveTo>
                  <a:pt x="131" y="46"/>
                </a:moveTo>
                <a:cubicBezTo>
                  <a:pt x="151" y="52"/>
                  <a:pt x="173" y="59"/>
                  <a:pt x="195" y="68"/>
                </a:cubicBezTo>
                <a:cubicBezTo>
                  <a:pt x="201" y="53"/>
                  <a:pt x="201" y="53"/>
                  <a:pt x="201" y="53"/>
                </a:cubicBezTo>
                <a:cubicBezTo>
                  <a:pt x="178" y="44"/>
                  <a:pt x="156" y="37"/>
                  <a:pt x="136" y="31"/>
                </a:cubicBezTo>
                <a:lnTo>
                  <a:pt x="131" y="46"/>
                </a:lnTo>
                <a:close/>
                <a:moveTo>
                  <a:pt x="0" y="16"/>
                </a:moveTo>
                <a:cubicBezTo>
                  <a:pt x="0" y="16"/>
                  <a:pt x="6" y="17"/>
                  <a:pt x="17" y="18"/>
                </a:cubicBezTo>
                <a:cubicBezTo>
                  <a:pt x="29" y="20"/>
                  <a:pt x="45" y="24"/>
                  <a:pt x="66" y="28"/>
                </a:cubicBezTo>
                <a:cubicBezTo>
                  <a:pt x="70" y="13"/>
                  <a:pt x="70" y="13"/>
                  <a:pt x="70" y="13"/>
                </a:cubicBezTo>
                <a:cubicBezTo>
                  <a:pt x="28" y="3"/>
                  <a:pt x="2" y="0"/>
                  <a:pt x="1" y="0"/>
                </a:cubicBezTo>
                <a:lnTo>
                  <a:pt x="0" y="1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12"/>
          <p:cNvSpPr>
            <a:spLocks noChangeArrowheads="1"/>
          </p:cNvSpPr>
          <p:nvPr/>
        </p:nvSpPr>
        <p:spPr bwMode="auto">
          <a:xfrm>
            <a:off x="5732463" y="8023225"/>
            <a:ext cx="577850" cy="577850"/>
          </a:xfrm>
          <a:prstGeom prst="ellipse">
            <a:avLst/>
          </a:prstGeom>
          <a:solidFill>
            <a:schemeClr val="accent4"/>
          </a:solidFill>
          <a:ln w="1016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Oval 13"/>
          <p:cNvSpPr>
            <a:spLocks noChangeArrowheads="1"/>
          </p:cNvSpPr>
          <p:nvPr/>
        </p:nvSpPr>
        <p:spPr bwMode="auto">
          <a:xfrm>
            <a:off x="8072438" y="4613275"/>
            <a:ext cx="577850" cy="577850"/>
          </a:xfrm>
          <a:prstGeom prst="ellipse">
            <a:avLst/>
          </a:prstGeom>
          <a:solidFill>
            <a:schemeClr val="accent5"/>
          </a:solidFill>
          <a:ln w="1016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14"/>
          <p:cNvSpPr>
            <a:spLocks noChangeArrowheads="1"/>
          </p:cNvSpPr>
          <p:nvPr/>
        </p:nvSpPr>
        <p:spPr bwMode="auto">
          <a:xfrm>
            <a:off x="7805738" y="10221913"/>
            <a:ext cx="574675" cy="577850"/>
          </a:xfrm>
          <a:prstGeom prst="ellipse">
            <a:avLst/>
          </a:prstGeom>
          <a:solidFill>
            <a:schemeClr val="accent6"/>
          </a:solidFill>
          <a:ln w="1016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Oval 15"/>
          <p:cNvSpPr>
            <a:spLocks noChangeArrowheads="1"/>
          </p:cNvSpPr>
          <p:nvPr/>
        </p:nvSpPr>
        <p:spPr bwMode="auto">
          <a:xfrm>
            <a:off x="2819400" y="9340850"/>
            <a:ext cx="577850" cy="579437"/>
          </a:xfrm>
          <a:prstGeom prst="ellipse">
            <a:avLst/>
          </a:prstGeom>
          <a:solidFill>
            <a:schemeClr val="accent3"/>
          </a:solidFill>
          <a:ln w="1016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6"/>
          <p:cNvSpPr>
            <a:spLocks/>
          </p:cNvSpPr>
          <p:nvPr/>
        </p:nvSpPr>
        <p:spPr bwMode="auto">
          <a:xfrm>
            <a:off x="3986213" y="8150225"/>
            <a:ext cx="774700" cy="720725"/>
          </a:xfrm>
          <a:custGeom>
            <a:avLst/>
            <a:gdLst>
              <a:gd name="T0" fmla="*/ 241 w 244"/>
              <a:gd name="T1" fmla="*/ 81 h 227"/>
              <a:gd name="T2" fmla="*/ 226 w 244"/>
              <a:gd name="T3" fmla="*/ 91 h 227"/>
              <a:gd name="T4" fmla="*/ 175 w 244"/>
              <a:gd name="T5" fmla="*/ 108 h 227"/>
              <a:gd name="T6" fmla="*/ 173 w 244"/>
              <a:gd name="T7" fmla="*/ 111 h 227"/>
              <a:gd name="T8" fmla="*/ 161 w 244"/>
              <a:gd name="T9" fmla="*/ 215 h 227"/>
              <a:gd name="T10" fmla="*/ 159 w 244"/>
              <a:gd name="T11" fmla="*/ 218 h 227"/>
              <a:gd name="T12" fmla="*/ 134 w 244"/>
              <a:gd name="T13" fmla="*/ 227 h 227"/>
              <a:gd name="T14" fmla="*/ 132 w 244"/>
              <a:gd name="T15" fmla="*/ 227 h 227"/>
              <a:gd name="T16" fmla="*/ 120 w 244"/>
              <a:gd name="T17" fmla="*/ 127 h 227"/>
              <a:gd name="T18" fmla="*/ 119 w 244"/>
              <a:gd name="T19" fmla="*/ 128 h 227"/>
              <a:gd name="T20" fmla="*/ 62 w 244"/>
              <a:gd name="T21" fmla="*/ 147 h 227"/>
              <a:gd name="T22" fmla="*/ 60 w 244"/>
              <a:gd name="T23" fmla="*/ 149 h 227"/>
              <a:gd name="T24" fmla="*/ 54 w 244"/>
              <a:gd name="T25" fmla="*/ 173 h 227"/>
              <a:gd name="T26" fmla="*/ 52 w 244"/>
              <a:gd name="T27" fmla="*/ 175 h 227"/>
              <a:gd name="T28" fmla="*/ 27 w 244"/>
              <a:gd name="T29" fmla="*/ 184 h 227"/>
              <a:gd name="T30" fmla="*/ 27 w 244"/>
              <a:gd name="T31" fmla="*/ 182 h 227"/>
              <a:gd name="T32" fmla="*/ 31 w 244"/>
              <a:gd name="T33" fmla="*/ 143 h 227"/>
              <a:gd name="T34" fmla="*/ 30 w 244"/>
              <a:gd name="T35" fmla="*/ 140 h 227"/>
              <a:gd name="T36" fmla="*/ 2 w 244"/>
              <a:gd name="T37" fmla="*/ 112 h 227"/>
              <a:gd name="T38" fmla="*/ 0 w 244"/>
              <a:gd name="T39" fmla="*/ 110 h 227"/>
              <a:gd name="T40" fmla="*/ 4 w 244"/>
              <a:gd name="T41" fmla="*/ 110 h 227"/>
              <a:gd name="T42" fmla="*/ 25 w 244"/>
              <a:gd name="T43" fmla="*/ 102 h 227"/>
              <a:gd name="T44" fmla="*/ 28 w 244"/>
              <a:gd name="T45" fmla="*/ 102 h 227"/>
              <a:gd name="T46" fmla="*/ 48 w 244"/>
              <a:gd name="T47" fmla="*/ 116 h 227"/>
              <a:gd name="T48" fmla="*/ 51 w 244"/>
              <a:gd name="T49" fmla="*/ 117 h 227"/>
              <a:gd name="T50" fmla="*/ 107 w 244"/>
              <a:gd name="T51" fmla="*/ 95 h 227"/>
              <a:gd name="T52" fmla="*/ 108 w 244"/>
              <a:gd name="T53" fmla="*/ 94 h 227"/>
              <a:gd name="T54" fmla="*/ 53 w 244"/>
              <a:gd name="T55" fmla="*/ 10 h 227"/>
              <a:gd name="T56" fmla="*/ 61 w 244"/>
              <a:gd name="T57" fmla="*/ 7 h 227"/>
              <a:gd name="T58" fmla="*/ 79 w 244"/>
              <a:gd name="T59" fmla="*/ 0 h 227"/>
              <a:gd name="T60" fmla="*/ 83 w 244"/>
              <a:gd name="T61" fmla="*/ 1 h 227"/>
              <a:gd name="T62" fmla="*/ 142 w 244"/>
              <a:gd name="T63" fmla="*/ 56 h 227"/>
              <a:gd name="T64" fmla="*/ 159 w 244"/>
              <a:gd name="T65" fmla="*/ 73 h 227"/>
              <a:gd name="T66" fmla="*/ 162 w 244"/>
              <a:gd name="T67" fmla="*/ 73 h 227"/>
              <a:gd name="T68" fmla="*/ 214 w 244"/>
              <a:gd name="T69" fmla="*/ 53 h 227"/>
              <a:gd name="T70" fmla="*/ 230 w 244"/>
              <a:gd name="T71" fmla="*/ 51 h 227"/>
              <a:gd name="T72" fmla="*/ 235 w 244"/>
              <a:gd name="T73" fmla="*/ 54 h 227"/>
              <a:gd name="T74" fmla="*/ 236 w 244"/>
              <a:gd name="T75" fmla="*/ 54 h 227"/>
              <a:gd name="T76" fmla="*/ 244 w 244"/>
              <a:gd name="T77" fmla="*/ 67 h 227"/>
              <a:gd name="T78" fmla="*/ 243 w 244"/>
              <a:gd name="T79" fmla="*/ 77 h 227"/>
              <a:gd name="T80" fmla="*/ 241 w 244"/>
              <a:gd name="T81" fmla="*/ 8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4" h="227">
                <a:moveTo>
                  <a:pt x="241" y="81"/>
                </a:moveTo>
                <a:cubicBezTo>
                  <a:pt x="238" y="87"/>
                  <a:pt x="232" y="89"/>
                  <a:pt x="226" y="91"/>
                </a:cubicBezTo>
                <a:cubicBezTo>
                  <a:pt x="209" y="97"/>
                  <a:pt x="192" y="103"/>
                  <a:pt x="175" y="108"/>
                </a:cubicBezTo>
                <a:cubicBezTo>
                  <a:pt x="174" y="109"/>
                  <a:pt x="173" y="110"/>
                  <a:pt x="173" y="111"/>
                </a:cubicBezTo>
                <a:cubicBezTo>
                  <a:pt x="169" y="146"/>
                  <a:pt x="165" y="180"/>
                  <a:pt x="161" y="215"/>
                </a:cubicBezTo>
                <a:cubicBezTo>
                  <a:pt x="161" y="216"/>
                  <a:pt x="160" y="217"/>
                  <a:pt x="159" y="218"/>
                </a:cubicBezTo>
                <a:cubicBezTo>
                  <a:pt x="150" y="220"/>
                  <a:pt x="142" y="224"/>
                  <a:pt x="134" y="227"/>
                </a:cubicBezTo>
                <a:cubicBezTo>
                  <a:pt x="133" y="227"/>
                  <a:pt x="133" y="227"/>
                  <a:pt x="132" y="227"/>
                </a:cubicBezTo>
                <a:cubicBezTo>
                  <a:pt x="128" y="194"/>
                  <a:pt x="124" y="161"/>
                  <a:pt x="120" y="127"/>
                </a:cubicBezTo>
                <a:cubicBezTo>
                  <a:pt x="120" y="127"/>
                  <a:pt x="119" y="128"/>
                  <a:pt x="119" y="128"/>
                </a:cubicBezTo>
                <a:cubicBezTo>
                  <a:pt x="100" y="134"/>
                  <a:pt x="81" y="141"/>
                  <a:pt x="62" y="147"/>
                </a:cubicBezTo>
                <a:cubicBezTo>
                  <a:pt x="62" y="147"/>
                  <a:pt x="61" y="148"/>
                  <a:pt x="60" y="149"/>
                </a:cubicBezTo>
                <a:cubicBezTo>
                  <a:pt x="58" y="157"/>
                  <a:pt x="56" y="165"/>
                  <a:pt x="54" y="173"/>
                </a:cubicBezTo>
                <a:cubicBezTo>
                  <a:pt x="53" y="174"/>
                  <a:pt x="53" y="175"/>
                  <a:pt x="52" y="175"/>
                </a:cubicBezTo>
                <a:cubicBezTo>
                  <a:pt x="44" y="178"/>
                  <a:pt x="36" y="181"/>
                  <a:pt x="27" y="184"/>
                </a:cubicBezTo>
                <a:cubicBezTo>
                  <a:pt x="27" y="183"/>
                  <a:pt x="27" y="183"/>
                  <a:pt x="27" y="182"/>
                </a:cubicBezTo>
                <a:cubicBezTo>
                  <a:pt x="29" y="169"/>
                  <a:pt x="30" y="156"/>
                  <a:pt x="31" y="143"/>
                </a:cubicBezTo>
                <a:cubicBezTo>
                  <a:pt x="31" y="141"/>
                  <a:pt x="31" y="141"/>
                  <a:pt x="30" y="140"/>
                </a:cubicBezTo>
                <a:cubicBezTo>
                  <a:pt x="21" y="131"/>
                  <a:pt x="11" y="121"/>
                  <a:pt x="2" y="112"/>
                </a:cubicBezTo>
                <a:cubicBezTo>
                  <a:pt x="1" y="112"/>
                  <a:pt x="1" y="111"/>
                  <a:pt x="0" y="110"/>
                </a:cubicBezTo>
                <a:cubicBezTo>
                  <a:pt x="2" y="110"/>
                  <a:pt x="3" y="110"/>
                  <a:pt x="4" y="110"/>
                </a:cubicBezTo>
                <a:cubicBezTo>
                  <a:pt x="11" y="107"/>
                  <a:pt x="18" y="104"/>
                  <a:pt x="25" y="102"/>
                </a:cubicBezTo>
                <a:cubicBezTo>
                  <a:pt x="26" y="102"/>
                  <a:pt x="27" y="102"/>
                  <a:pt x="28" y="102"/>
                </a:cubicBezTo>
                <a:cubicBezTo>
                  <a:pt x="35" y="107"/>
                  <a:pt x="41" y="112"/>
                  <a:pt x="48" y="116"/>
                </a:cubicBezTo>
                <a:cubicBezTo>
                  <a:pt x="49" y="117"/>
                  <a:pt x="50" y="117"/>
                  <a:pt x="51" y="117"/>
                </a:cubicBezTo>
                <a:cubicBezTo>
                  <a:pt x="70" y="109"/>
                  <a:pt x="88" y="102"/>
                  <a:pt x="107" y="95"/>
                </a:cubicBezTo>
                <a:cubicBezTo>
                  <a:pt x="107" y="95"/>
                  <a:pt x="108" y="95"/>
                  <a:pt x="108" y="94"/>
                </a:cubicBezTo>
                <a:cubicBezTo>
                  <a:pt x="90" y="66"/>
                  <a:pt x="71" y="38"/>
                  <a:pt x="53" y="10"/>
                </a:cubicBezTo>
                <a:cubicBezTo>
                  <a:pt x="55" y="9"/>
                  <a:pt x="58" y="8"/>
                  <a:pt x="61" y="7"/>
                </a:cubicBezTo>
                <a:cubicBezTo>
                  <a:pt x="67" y="5"/>
                  <a:pt x="73" y="3"/>
                  <a:pt x="79" y="0"/>
                </a:cubicBezTo>
                <a:cubicBezTo>
                  <a:pt x="81" y="0"/>
                  <a:pt x="82" y="0"/>
                  <a:pt x="83" y="1"/>
                </a:cubicBezTo>
                <a:cubicBezTo>
                  <a:pt x="103" y="20"/>
                  <a:pt x="122" y="38"/>
                  <a:pt x="142" y="56"/>
                </a:cubicBezTo>
                <a:cubicBezTo>
                  <a:pt x="147" y="62"/>
                  <a:pt x="153" y="67"/>
                  <a:pt x="159" y="73"/>
                </a:cubicBezTo>
                <a:cubicBezTo>
                  <a:pt x="160" y="74"/>
                  <a:pt x="161" y="74"/>
                  <a:pt x="162" y="73"/>
                </a:cubicBezTo>
                <a:cubicBezTo>
                  <a:pt x="180" y="67"/>
                  <a:pt x="197" y="60"/>
                  <a:pt x="214" y="53"/>
                </a:cubicBezTo>
                <a:cubicBezTo>
                  <a:pt x="220" y="51"/>
                  <a:pt x="225" y="50"/>
                  <a:pt x="230" y="51"/>
                </a:cubicBezTo>
                <a:cubicBezTo>
                  <a:pt x="232" y="52"/>
                  <a:pt x="234" y="53"/>
                  <a:pt x="235" y="54"/>
                </a:cubicBezTo>
                <a:cubicBezTo>
                  <a:pt x="235" y="54"/>
                  <a:pt x="236" y="54"/>
                  <a:pt x="236" y="54"/>
                </a:cubicBezTo>
                <a:cubicBezTo>
                  <a:pt x="240" y="58"/>
                  <a:pt x="243" y="62"/>
                  <a:pt x="244" y="67"/>
                </a:cubicBezTo>
                <a:cubicBezTo>
                  <a:pt x="244" y="70"/>
                  <a:pt x="244" y="73"/>
                  <a:pt x="243" y="77"/>
                </a:cubicBezTo>
                <a:cubicBezTo>
                  <a:pt x="243" y="78"/>
                  <a:pt x="242" y="80"/>
                  <a:pt x="241" y="8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7"/>
          <p:cNvSpPr>
            <a:spLocks/>
          </p:cNvSpPr>
          <p:nvPr/>
        </p:nvSpPr>
        <p:spPr bwMode="auto">
          <a:xfrm>
            <a:off x="5922963" y="6272213"/>
            <a:ext cx="723900" cy="774700"/>
          </a:xfrm>
          <a:custGeom>
            <a:avLst/>
            <a:gdLst>
              <a:gd name="T0" fmla="*/ 176 w 228"/>
              <a:gd name="T1" fmla="*/ 14 h 244"/>
              <a:gd name="T2" fmla="*/ 173 w 228"/>
              <a:gd name="T3" fmla="*/ 32 h 244"/>
              <a:gd name="T4" fmla="*/ 154 w 228"/>
              <a:gd name="T5" fmla="*/ 82 h 244"/>
              <a:gd name="T6" fmla="*/ 155 w 228"/>
              <a:gd name="T7" fmla="*/ 86 h 244"/>
              <a:gd name="T8" fmla="*/ 226 w 228"/>
              <a:gd name="T9" fmla="*/ 162 h 244"/>
              <a:gd name="T10" fmla="*/ 227 w 228"/>
              <a:gd name="T11" fmla="*/ 165 h 244"/>
              <a:gd name="T12" fmla="*/ 218 w 228"/>
              <a:gd name="T13" fmla="*/ 190 h 244"/>
              <a:gd name="T14" fmla="*/ 217 w 228"/>
              <a:gd name="T15" fmla="*/ 192 h 244"/>
              <a:gd name="T16" fmla="*/ 133 w 228"/>
              <a:gd name="T17" fmla="*/ 137 h 244"/>
              <a:gd name="T18" fmla="*/ 132 w 228"/>
              <a:gd name="T19" fmla="*/ 138 h 244"/>
              <a:gd name="T20" fmla="*/ 111 w 228"/>
              <a:gd name="T21" fmla="*/ 194 h 244"/>
              <a:gd name="T22" fmla="*/ 111 w 228"/>
              <a:gd name="T23" fmla="*/ 197 h 244"/>
              <a:gd name="T24" fmla="*/ 126 w 228"/>
              <a:gd name="T25" fmla="*/ 218 h 244"/>
              <a:gd name="T26" fmla="*/ 126 w 228"/>
              <a:gd name="T27" fmla="*/ 219 h 244"/>
              <a:gd name="T28" fmla="*/ 117 w 228"/>
              <a:gd name="T29" fmla="*/ 244 h 244"/>
              <a:gd name="T30" fmla="*/ 116 w 228"/>
              <a:gd name="T31" fmla="*/ 243 h 244"/>
              <a:gd name="T32" fmla="*/ 88 w 228"/>
              <a:gd name="T33" fmla="*/ 215 h 244"/>
              <a:gd name="T34" fmla="*/ 85 w 228"/>
              <a:gd name="T35" fmla="*/ 214 h 244"/>
              <a:gd name="T36" fmla="*/ 45 w 228"/>
              <a:gd name="T37" fmla="*/ 218 h 244"/>
              <a:gd name="T38" fmla="*/ 43 w 228"/>
              <a:gd name="T39" fmla="*/ 218 h 244"/>
              <a:gd name="T40" fmla="*/ 45 w 228"/>
              <a:gd name="T41" fmla="*/ 215 h 244"/>
              <a:gd name="T42" fmla="*/ 52 w 228"/>
              <a:gd name="T43" fmla="*/ 193 h 244"/>
              <a:gd name="T44" fmla="*/ 54 w 228"/>
              <a:gd name="T45" fmla="*/ 192 h 244"/>
              <a:gd name="T46" fmla="*/ 79 w 228"/>
              <a:gd name="T47" fmla="*/ 185 h 244"/>
              <a:gd name="T48" fmla="*/ 80 w 228"/>
              <a:gd name="T49" fmla="*/ 183 h 244"/>
              <a:gd name="T50" fmla="*/ 100 w 228"/>
              <a:gd name="T51" fmla="*/ 126 h 244"/>
              <a:gd name="T52" fmla="*/ 100 w 228"/>
              <a:gd name="T53" fmla="*/ 125 h 244"/>
              <a:gd name="T54" fmla="*/ 0 w 228"/>
              <a:gd name="T55" fmla="*/ 113 h 244"/>
              <a:gd name="T56" fmla="*/ 3 w 228"/>
              <a:gd name="T57" fmla="*/ 105 h 244"/>
              <a:gd name="T58" fmla="*/ 10 w 228"/>
              <a:gd name="T59" fmla="*/ 87 h 244"/>
              <a:gd name="T60" fmla="*/ 13 w 228"/>
              <a:gd name="T61" fmla="*/ 84 h 244"/>
              <a:gd name="T62" fmla="*/ 92 w 228"/>
              <a:gd name="T63" fmla="*/ 75 h 244"/>
              <a:gd name="T64" fmla="*/ 116 w 228"/>
              <a:gd name="T65" fmla="*/ 72 h 244"/>
              <a:gd name="T66" fmla="*/ 119 w 228"/>
              <a:gd name="T67" fmla="*/ 70 h 244"/>
              <a:gd name="T68" fmla="*/ 137 w 228"/>
              <a:gd name="T69" fmla="*/ 17 h 244"/>
              <a:gd name="T70" fmla="*/ 146 w 228"/>
              <a:gd name="T71" fmla="*/ 4 h 244"/>
              <a:gd name="T72" fmla="*/ 150 w 228"/>
              <a:gd name="T73" fmla="*/ 1 h 244"/>
              <a:gd name="T74" fmla="*/ 152 w 228"/>
              <a:gd name="T75" fmla="*/ 1 h 244"/>
              <a:gd name="T76" fmla="*/ 166 w 228"/>
              <a:gd name="T77" fmla="*/ 3 h 244"/>
              <a:gd name="T78" fmla="*/ 173 w 228"/>
              <a:gd name="T79" fmla="*/ 10 h 244"/>
              <a:gd name="T80" fmla="*/ 176 w 228"/>
              <a:gd name="T81" fmla="*/ 1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244">
                <a:moveTo>
                  <a:pt x="176" y="14"/>
                </a:moveTo>
                <a:cubicBezTo>
                  <a:pt x="177" y="21"/>
                  <a:pt x="176" y="27"/>
                  <a:pt x="173" y="32"/>
                </a:cubicBezTo>
                <a:cubicBezTo>
                  <a:pt x="167" y="49"/>
                  <a:pt x="160" y="66"/>
                  <a:pt x="154" y="82"/>
                </a:cubicBezTo>
                <a:cubicBezTo>
                  <a:pt x="153" y="84"/>
                  <a:pt x="153" y="85"/>
                  <a:pt x="155" y="86"/>
                </a:cubicBezTo>
                <a:cubicBezTo>
                  <a:pt x="178" y="111"/>
                  <a:pt x="202" y="137"/>
                  <a:pt x="226" y="162"/>
                </a:cubicBezTo>
                <a:cubicBezTo>
                  <a:pt x="227" y="163"/>
                  <a:pt x="228" y="164"/>
                  <a:pt x="227" y="165"/>
                </a:cubicBezTo>
                <a:cubicBezTo>
                  <a:pt x="224" y="173"/>
                  <a:pt x="221" y="182"/>
                  <a:pt x="218" y="190"/>
                </a:cubicBezTo>
                <a:cubicBezTo>
                  <a:pt x="218" y="191"/>
                  <a:pt x="218" y="191"/>
                  <a:pt x="217" y="192"/>
                </a:cubicBezTo>
                <a:cubicBezTo>
                  <a:pt x="189" y="174"/>
                  <a:pt x="161" y="155"/>
                  <a:pt x="133" y="137"/>
                </a:cubicBezTo>
                <a:cubicBezTo>
                  <a:pt x="133" y="137"/>
                  <a:pt x="133" y="138"/>
                  <a:pt x="132" y="138"/>
                </a:cubicBezTo>
                <a:cubicBezTo>
                  <a:pt x="125" y="157"/>
                  <a:pt x="118" y="175"/>
                  <a:pt x="111" y="194"/>
                </a:cubicBezTo>
                <a:cubicBezTo>
                  <a:pt x="111" y="195"/>
                  <a:pt x="111" y="196"/>
                  <a:pt x="111" y="197"/>
                </a:cubicBezTo>
                <a:cubicBezTo>
                  <a:pt x="116" y="204"/>
                  <a:pt x="121" y="211"/>
                  <a:pt x="126" y="218"/>
                </a:cubicBezTo>
                <a:cubicBezTo>
                  <a:pt x="126" y="218"/>
                  <a:pt x="126" y="219"/>
                  <a:pt x="126" y="219"/>
                </a:cubicBezTo>
                <a:cubicBezTo>
                  <a:pt x="123" y="228"/>
                  <a:pt x="120" y="236"/>
                  <a:pt x="117" y="244"/>
                </a:cubicBezTo>
                <a:cubicBezTo>
                  <a:pt x="117" y="244"/>
                  <a:pt x="116" y="244"/>
                  <a:pt x="116" y="243"/>
                </a:cubicBezTo>
                <a:cubicBezTo>
                  <a:pt x="106" y="234"/>
                  <a:pt x="97" y="224"/>
                  <a:pt x="88" y="215"/>
                </a:cubicBezTo>
                <a:cubicBezTo>
                  <a:pt x="87" y="214"/>
                  <a:pt x="86" y="214"/>
                  <a:pt x="85" y="214"/>
                </a:cubicBezTo>
                <a:cubicBezTo>
                  <a:pt x="72" y="215"/>
                  <a:pt x="59" y="216"/>
                  <a:pt x="45" y="218"/>
                </a:cubicBezTo>
                <a:cubicBezTo>
                  <a:pt x="45" y="218"/>
                  <a:pt x="44" y="218"/>
                  <a:pt x="43" y="218"/>
                </a:cubicBezTo>
                <a:cubicBezTo>
                  <a:pt x="44" y="217"/>
                  <a:pt x="44" y="216"/>
                  <a:pt x="45" y="215"/>
                </a:cubicBezTo>
                <a:cubicBezTo>
                  <a:pt x="47" y="208"/>
                  <a:pt x="50" y="201"/>
                  <a:pt x="52" y="193"/>
                </a:cubicBezTo>
                <a:cubicBezTo>
                  <a:pt x="53" y="193"/>
                  <a:pt x="54" y="192"/>
                  <a:pt x="54" y="192"/>
                </a:cubicBezTo>
                <a:cubicBezTo>
                  <a:pt x="62" y="189"/>
                  <a:pt x="70" y="187"/>
                  <a:pt x="79" y="185"/>
                </a:cubicBezTo>
                <a:cubicBezTo>
                  <a:pt x="79" y="185"/>
                  <a:pt x="80" y="184"/>
                  <a:pt x="80" y="183"/>
                </a:cubicBezTo>
                <a:cubicBezTo>
                  <a:pt x="87" y="164"/>
                  <a:pt x="93" y="145"/>
                  <a:pt x="100" y="126"/>
                </a:cubicBezTo>
                <a:cubicBezTo>
                  <a:pt x="100" y="126"/>
                  <a:pt x="100" y="125"/>
                  <a:pt x="100" y="125"/>
                </a:cubicBezTo>
                <a:cubicBezTo>
                  <a:pt x="67" y="121"/>
                  <a:pt x="33" y="117"/>
                  <a:pt x="0" y="113"/>
                </a:cubicBezTo>
                <a:cubicBezTo>
                  <a:pt x="1" y="111"/>
                  <a:pt x="2" y="108"/>
                  <a:pt x="3" y="105"/>
                </a:cubicBezTo>
                <a:cubicBezTo>
                  <a:pt x="5" y="99"/>
                  <a:pt x="7" y="93"/>
                  <a:pt x="10" y="87"/>
                </a:cubicBezTo>
                <a:cubicBezTo>
                  <a:pt x="10" y="85"/>
                  <a:pt x="11" y="85"/>
                  <a:pt x="13" y="84"/>
                </a:cubicBezTo>
                <a:cubicBezTo>
                  <a:pt x="39" y="81"/>
                  <a:pt x="66" y="78"/>
                  <a:pt x="92" y="75"/>
                </a:cubicBezTo>
                <a:cubicBezTo>
                  <a:pt x="100" y="74"/>
                  <a:pt x="108" y="73"/>
                  <a:pt x="116" y="72"/>
                </a:cubicBezTo>
                <a:cubicBezTo>
                  <a:pt x="118" y="72"/>
                  <a:pt x="118" y="71"/>
                  <a:pt x="119" y="70"/>
                </a:cubicBezTo>
                <a:cubicBezTo>
                  <a:pt x="125" y="52"/>
                  <a:pt x="131" y="35"/>
                  <a:pt x="137" y="17"/>
                </a:cubicBezTo>
                <a:cubicBezTo>
                  <a:pt x="138" y="12"/>
                  <a:pt x="141" y="7"/>
                  <a:pt x="146" y="4"/>
                </a:cubicBezTo>
                <a:cubicBezTo>
                  <a:pt x="147" y="3"/>
                  <a:pt x="149" y="2"/>
                  <a:pt x="150" y="1"/>
                </a:cubicBezTo>
                <a:cubicBezTo>
                  <a:pt x="151" y="1"/>
                  <a:pt x="151" y="1"/>
                  <a:pt x="152" y="1"/>
                </a:cubicBezTo>
                <a:cubicBezTo>
                  <a:pt x="157" y="0"/>
                  <a:pt x="162" y="1"/>
                  <a:pt x="166" y="3"/>
                </a:cubicBezTo>
                <a:cubicBezTo>
                  <a:pt x="169" y="5"/>
                  <a:pt x="171" y="8"/>
                  <a:pt x="173" y="10"/>
                </a:cubicBezTo>
                <a:cubicBezTo>
                  <a:pt x="174" y="11"/>
                  <a:pt x="175" y="13"/>
                  <a:pt x="176" y="1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p:cNvSpPr>
          <p:nvPr/>
        </p:nvSpPr>
        <p:spPr bwMode="auto">
          <a:xfrm>
            <a:off x="7059613" y="8677275"/>
            <a:ext cx="654050" cy="654050"/>
          </a:xfrm>
          <a:custGeom>
            <a:avLst/>
            <a:gdLst>
              <a:gd name="T0" fmla="*/ 184 w 206"/>
              <a:gd name="T1" fmla="*/ 206 h 206"/>
              <a:gd name="T2" fmla="*/ 169 w 206"/>
              <a:gd name="T3" fmla="*/ 196 h 206"/>
              <a:gd name="T4" fmla="*/ 131 w 206"/>
              <a:gd name="T5" fmla="*/ 157 h 206"/>
              <a:gd name="T6" fmla="*/ 128 w 206"/>
              <a:gd name="T7" fmla="*/ 157 h 206"/>
              <a:gd name="T8" fmla="*/ 29 w 206"/>
              <a:gd name="T9" fmla="*/ 189 h 206"/>
              <a:gd name="T10" fmla="*/ 25 w 206"/>
              <a:gd name="T11" fmla="*/ 189 h 206"/>
              <a:gd name="T12" fmla="*/ 7 w 206"/>
              <a:gd name="T13" fmla="*/ 170 h 206"/>
              <a:gd name="T14" fmla="*/ 5 w 206"/>
              <a:gd name="T15" fmla="*/ 168 h 206"/>
              <a:gd name="T16" fmla="*/ 91 w 206"/>
              <a:gd name="T17" fmla="*/ 116 h 206"/>
              <a:gd name="T18" fmla="*/ 90 w 206"/>
              <a:gd name="T19" fmla="*/ 114 h 206"/>
              <a:gd name="T20" fmla="*/ 49 w 206"/>
              <a:gd name="T21" fmla="*/ 71 h 206"/>
              <a:gd name="T22" fmla="*/ 46 w 206"/>
              <a:gd name="T23" fmla="*/ 71 h 206"/>
              <a:gd name="T24" fmla="*/ 21 w 206"/>
              <a:gd name="T25" fmla="*/ 75 h 206"/>
              <a:gd name="T26" fmla="*/ 19 w 206"/>
              <a:gd name="T27" fmla="*/ 74 h 206"/>
              <a:gd name="T28" fmla="*/ 0 w 206"/>
              <a:gd name="T29" fmla="*/ 55 h 206"/>
              <a:gd name="T30" fmla="*/ 2 w 206"/>
              <a:gd name="T31" fmla="*/ 55 h 206"/>
              <a:gd name="T32" fmla="*/ 40 w 206"/>
              <a:gd name="T33" fmla="*/ 42 h 206"/>
              <a:gd name="T34" fmla="*/ 42 w 206"/>
              <a:gd name="T35" fmla="*/ 39 h 206"/>
              <a:gd name="T36" fmla="*/ 55 w 206"/>
              <a:gd name="T37" fmla="*/ 2 h 206"/>
              <a:gd name="T38" fmla="*/ 56 w 206"/>
              <a:gd name="T39" fmla="*/ 0 h 206"/>
              <a:gd name="T40" fmla="*/ 58 w 206"/>
              <a:gd name="T41" fmla="*/ 2 h 206"/>
              <a:gd name="T42" fmla="*/ 74 w 206"/>
              <a:gd name="T43" fmla="*/ 18 h 206"/>
              <a:gd name="T44" fmla="*/ 75 w 206"/>
              <a:gd name="T45" fmla="*/ 21 h 206"/>
              <a:gd name="T46" fmla="*/ 71 w 206"/>
              <a:gd name="T47" fmla="*/ 46 h 206"/>
              <a:gd name="T48" fmla="*/ 72 w 206"/>
              <a:gd name="T49" fmla="*/ 48 h 206"/>
              <a:gd name="T50" fmla="*/ 115 w 206"/>
              <a:gd name="T51" fmla="*/ 90 h 206"/>
              <a:gd name="T52" fmla="*/ 116 w 206"/>
              <a:gd name="T53" fmla="*/ 91 h 206"/>
              <a:gd name="T54" fmla="*/ 169 w 206"/>
              <a:gd name="T55" fmla="*/ 5 h 206"/>
              <a:gd name="T56" fmla="*/ 175 w 206"/>
              <a:gd name="T57" fmla="*/ 11 h 206"/>
              <a:gd name="T58" fmla="*/ 189 w 206"/>
              <a:gd name="T59" fmla="*/ 25 h 206"/>
              <a:gd name="T60" fmla="*/ 190 w 206"/>
              <a:gd name="T61" fmla="*/ 29 h 206"/>
              <a:gd name="T62" fmla="*/ 164 w 206"/>
              <a:gd name="T63" fmla="*/ 105 h 206"/>
              <a:gd name="T64" fmla="*/ 157 w 206"/>
              <a:gd name="T65" fmla="*/ 127 h 206"/>
              <a:gd name="T66" fmla="*/ 158 w 206"/>
              <a:gd name="T67" fmla="*/ 131 h 206"/>
              <a:gd name="T68" fmla="*/ 198 w 206"/>
              <a:gd name="T69" fmla="*/ 170 h 206"/>
              <a:gd name="T70" fmla="*/ 206 w 206"/>
              <a:gd name="T71" fmla="*/ 183 h 206"/>
              <a:gd name="T72" fmla="*/ 206 w 206"/>
              <a:gd name="T73" fmla="*/ 189 h 206"/>
              <a:gd name="T74" fmla="*/ 206 w 206"/>
              <a:gd name="T75" fmla="*/ 190 h 206"/>
              <a:gd name="T76" fmla="*/ 198 w 206"/>
              <a:gd name="T77" fmla="*/ 202 h 206"/>
              <a:gd name="T78" fmla="*/ 189 w 206"/>
              <a:gd name="T79" fmla="*/ 206 h 206"/>
              <a:gd name="T80" fmla="*/ 184 w 206"/>
              <a:gd name="T81"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 h="206">
                <a:moveTo>
                  <a:pt x="184" y="206"/>
                </a:moveTo>
                <a:cubicBezTo>
                  <a:pt x="177" y="205"/>
                  <a:pt x="173" y="201"/>
                  <a:pt x="169" y="196"/>
                </a:cubicBezTo>
                <a:cubicBezTo>
                  <a:pt x="156" y="183"/>
                  <a:pt x="144" y="170"/>
                  <a:pt x="131" y="157"/>
                </a:cubicBezTo>
                <a:cubicBezTo>
                  <a:pt x="130" y="156"/>
                  <a:pt x="129" y="156"/>
                  <a:pt x="128" y="157"/>
                </a:cubicBezTo>
                <a:cubicBezTo>
                  <a:pt x="95" y="167"/>
                  <a:pt x="62" y="178"/>
                  <a:pt x="29" y="189"/>
                </a:cubicBezTo>
                <a:cubicBezTo>
                  <a:pt x="28" y="190"/>
                  <a:pt x="27" y="190"/>
                  <a:pt x="25" y="189"/>
                </a:cubicBezTo>
                <a:cubicBezTo>
                  <a:pt x="19" y="182"/>
                  <a:pt x="13" y="176"/>
                  <a:pt x="7" y="170"/>
                </a:cubicBezTo>
                <a:cubicBezTo>
                  <a:pt x="6" y="169"/>
                  <a:pt x="6" y="169"/>
                  <a:pt x="5" y="168"/>
                </a:cubicBezTo>
                <a:cubicBezTo>
                  <a:pt x="34" y="151"/>
                  <a:pt x="62" y="133"/>
                  <a:pt x="91" y="116"/>
                </a:cubicBezTo>
                <a:cubicBezTo>
                  <a:pt x="91" y="115"/>
                  <a:pt x="90" y="115"/>
                  <a:pt x="90" y="114"/>
                </a:cubicBezTo>
                <a:cubicBezTo>
                  <a:pt x="76" y="100"/>
                  <a:pt x="63" y="86"/>
                  <a:pt x="49" y="71"/>
                </a:cubicBezTo>
                <a:cubicBezTo>
                  <a:pt x="48" y="71"/>
                  <a:pt x="47" y="70"/>
                  <a:pt x="46" y="71"/>
                </a:cubicBezTo>
                <a:cubicBezTo>
                  <a:pt x="38" y="72"/>
                  <a:pt x="29" y="73"/>
                  <a:pt x="21" y="75"/>
                </a:cubicBezTo>
                <a:cubicBezTo>
                  <a:pt x="21" y="75"/>
                  <a:pt x="20" y="75"/>
                  <a:pt x="19" y="74"/>
                </a:cubicBezTo>
                <a:cubicBezTo>
                  <a:pt x="13" y="68"/>
                  <a:pt x="7" y="62"/>
                  <a:pt x="0" y="55"/>
                </a:cubicBezTo>
                <a:cubicBezTo>
                  <a:pt x="1" y="55"/>
                  <a:pt x="2" y="55"/>
                  <a:pt x="2" y="55"/>
                </a:cubicBezTo>
                <a:cubicBezTo>
                  <a:pt x="15" y="50"/>
                  <a:pt x="27" y="46"/>
                  <a:pt x="40" y="42"/>
                </a:cubicBezTo>
                <a:cubicBezTo>
                  <a:pt x="41" y="41"/>
                  <a:pt x="41" y="40"/>
                  <a:pt x="42" y="39"/>
                </a:cubicBezTo>
                <a:cubicBezTo>
                  <a:pt x="46" y="27"/>
                  <a:pt x="51" y="14"/>
                  <a:pt x="55" y="2"/>
                </a:cubicBezTo>
                <a:cubicBezTo>
                  <a:pt x="55" y="1"/>
                  <a:pt x="55" y="1"/>
                  <a:pt x="56" y="0"/>
                </a:cubicBezTo>
                <a:cubicBezTo>
                  <a:pt x="57" y="1"/>
                  <a:pt x="57" y="2"/>
                  <a:pt x="58" y="2"/>
                </a:cubicBezTo>
                <a:cubicBezTo>
                  <a:pt x="63" y="8"/>
                  <a:pt x="69" y="13"/>
                  <a:pt x="74" y="18"/>
                </a:cubicBezTo>
                <a:cubicBezTo>
                  <a:pt x="75" y="19"/>
                  <a:pt x="75" y="20"/>
                  <a:pt x="75" y="21"/>
                </a:cubicBezTo>
                <a:cubicBezTo>
                  <a:pt x="74" y="29"/>
                  <a:pt x="72" y="38"/>
                  <a:pt x="71" y="46"/>
                </a:cubicBezTo>
                <a:cubicBezTo>
                  <a:pt x="71" y="47"/>
                  <a:pt x="71" y="48"/>
                  <a:pt x="72" y="48"/>
                </a:cubicBezTo>
                <a:cubicBezTo>
                  <a:pt x="86" y="62"/>
                  <a:pt x="100" y="76"/>
                  <a:pt x="115" y="90"/>
                </a:cubicBezTo>
                <a:cubicBezTo>
                  <a:pt x="115" y="90"/>
                  <a:pt x="115" y="90"/>
                  <a:pt x="116" y="91"/>
                </a:cubicBezTo>
                <a:cubicBezTo>
                  <a:pt x="134" y="62"/>
                  <a:pt x="151" y="34"/>
                  <a:pt x="169" y="5"/>
                </a:cubicBezTo>
                <a:cubicBezTo>
                  <a:pt x="171" y="7"/>
                  <a:pt x="173" y="9"/>
                  <a:pt x="175" y="11"/>
                </a:cubicBezTo>
                <a:cubicBezTo>
                  <a:pt x="180" y="16"/>
                  <a:pt x="184" y="20"/>
                  <a:pt x="189" y="25"/>
                </a:cubicBezTo>
                <a:cubicBezTo>
                  <a:pt x="190" y="26"/>
                  <a:pt x="190" y="27"/>
                  <a:pt x="190" y="29"/>
                </a:cubicBezTo>
                <a:cubicBezTo>
                  <a:pt x="181" y="54"/>
                  <a:pt x="173" y="80"/>
                  <a:pt x="164" y="105"/>
                </a:cubicBezTo>
                <a:cubicBezTo>
                  <a:pt x="162" y="112"/>
                  <a:pt x="159" y="120"/>
                  <a:pt x="157" y="127"/>
                </a:cubicBezTo>
                <a:cubicBezTo>
                  <a:pt x="156" y="129"/>
                  <a:pt x="157" y="130"/>
                  <a:pt x="158" y="131"/>
                </a:cubicBezTo>
                <a:cubicBezTo>
                  <a:pt x="171" y="144"/>
                  <a:pt x="185" y="157"/>
                  <a:pt x="198" y="170"/>
                </a:cubicBezTo>
                <a:cubicBezTo>
                  <a:pt x="202" y="173"/>
                  <a:pt x="205" y="178"/>
                  <a:pt x="206" y="183"/>
                </a:cubicBezTo>
                <a:cubicBezTo>
                  <a:pt x="206" y="185"/>
                  <a:pt x="206" y="187"/>
                  <a:pt x="206" y="189"/>
                </a:cubicBezTo>
                <a:cubicBezTo>
                  <a:pt x="206" y="189"/>
                  <a:pt x="206" y="189"/>
                  <a:pt x="206" y="190"/>
                </a:cubicBezTo>
                <a:cubicBezTo>
                  <a:pt x="205" y="195"/>
                  <a:pt x="202" y="200"/>
                  <a:pt x="198" y="202"/>
                </a:cubicBezTo>
                <a:cubicBezTo>
                  <a:pt x="195" y="204"/>
                  <a:pt x="192" y="205"/>
                  <a:pt x="189" y="206"/>
                </a:cubicBezTo>
                <a:cubicBezTo>
                  <a:pt x="187" y="206"/>
                  <a:pt x="186" y="206"/>
                  <a:pt x="184" y="20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9"/>
          <p:cNvSpPr>
            <a:spLocks/>
          </p:cNvSpPr>
          <p:nvPr/>
        </p:nvSpPr>
        <p:spPr bwMode="auto">
          <a:xfrm>
            <a:off x="13392150" y="4303713"/>
            <a:ext cx="9018588" cy="192087"/>
          </a:xfrm>
          <a:custGeom>
            <a:avLst/>
            <a:gdLst>
              <a:gd name="T0" fmla="*/ 2810 w 2840"/>
              <a:gd name="T1" fmla="*/ 60 h 60"/>
              <a:gd name="T2" fmla="*/ 30 w 2840"/>
              <a:gd name="T3" fmla="*/ 60 h 60"/>
              <a:gd name="T4" fmla="*/ 0 w 2840"/>
              <a:gd name="T5" fmla="*/ 30 h 60"/>
              <a:gd name="T6" fmla="*/ 0 w 2840"/>
              <a:gd name="T7" fmla="*/ 30 h 60"/>
              <a:gd name="T8" fmla="*/ 30 w 2840"/>
              <a:gd name="T9" fmla="*/ 0 h 60"/>
              <a:gd name="T10" fmla="*/ 2810 w 2840"/>
              <a:gd name="T11" fmla="*/ 0 h 60"/>
              <a:gd name="T12" fmla="*/ 2840 w 2840"/>
              <a:gd name="T13" fmla="*/ 30 h 60"/>
              <a:gd name="T14" fmla="*/ 2840 w 2840"/>
              <a:gd name="T15" fmla="*/ 30 h 60"/>
              <a:gd name="T16" fmla="*/ 2810 w 2840"/>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40" h="60">
                <a:moveTo>
                  <a:pt x="2810" y="60"/>
                </a:moveTo>
                <a:cubicBezTo>
                  <a:pt x="30" y="60"/>
                  <a:pt x="30" y="60"/>
                  <a:pt x="30" y="60"/>
                </a:cubicBezTo>
                <a:cubicBezTo>
                  <a:pt x="13" y="60"/>
                  <a:pt x="0" y="46"/>
                  <a:pt x="0" y="30"/>
                </a:cubicBezTo>
                <a:cubicBezTo>
                  <a:pt x="0" y="30"/>
                  <a:pt x="0" y="30"/>
                  <a:pt x="0" y="30"/>
                </a:cubicBezTo>
                <a:cubicBezTo>
                  <a:pt x="0" y="14"/>
                  <a:pt x="13" y="0"/>
                  <a:pt x="30" y="0"/>
                </a:cubicBezTo>
                <a:cubicBezTo>
                  <a:pt x="2810" y="0"/>
                  <a:pt x="2810" y="0"/>
                  <a:pt x="2810" y="0"/>
                </a:cubicBezTo>
                <a:cubicBezTo>
                  <a:pt x="2827" y="0"/>
                  <a:pt x="2840" y="14"/>
                  <a:pt x="2840" y="30"/>
                </a:cubicBezTo>
                <a:cubicBezTo>
                  <a:pt x="2840" y="30"/>
                  <a:pt x="2840" y="30"/>
                  <a:pt x="2840" y="30"/>
                </a:cubicBezTo>
                <a:cubicBezTo>
                  <a:pt x="2840" y="46"/>
                  <a:pt x="2827" y="60"/>
                  <a:pt x="2810" y="6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20"/>
          <p:cNvSpPr>
            <a:spLocks/>
          </p:cNvSpPr>
          <p:nvPr/>
        </p:nvSpPr>
        <p:spPr bwMode="auto">
          <a:xfrm>
            <a:off x="13401675" y="6919913"/>
            <a:ext cx="9018588" cy="187325"/>
          </a:xfrm>
          <a:custGeom>
            <a:avLst/>
            <a:gdLst>
              <a:gd name="T0" fmla="*/ 2810 w 2840"/>
              <a:gd name="T1" fmla="*/ 59 h 59"/>
              <a:gd name="T2" fmla="*/ 30 w 2840"/>
              <a:gd name="T3" fmla="*/ 59 h 59"/>
              <a:gd name="T4" fmla="*/ 0 w 2840"/>
              <a:gd name="T5" fmla="*/ 29 h 59"/>
              <a:gd name="T6" fmla="*/ 0 w 2840"/>
              <a:gd name="T7" fmla="*/ 29 h 59"/>
              <a:gd name="T8" fmla="*/ 30 w 2840"/>
              <a:gd name="T9" fmla="*/ 0 h 59"/>
              <a:gd name="T10" fmla="*/ 2810 w 2840"/>
              <a:gd name="T11" fmla="*/ 0 h 59"/>
              <a:gd name="T12" fmla="*/ 2840 w 2840"/>
              <a:gd name="T13" fmla="*/ 29 h 59"/>
              <a:gd name="T14" fmla="*/ 2840 w 2840"/>
              <a:gd name="T15" fmla="*/ 29 h 59"/>
              <a:gd name="T16" fmla="*/ 2810 w 2840"/>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40" h="59">
                <a:moveTo>
                  <a:pt x="2810" y="59"/>
                </a:moveTo>
                <a:cubicBezTo>
                  <a:pt x="30" y="59"/>
                  <a:pt x="30" y="59"/>
                  <a:pt x="30" y="59"/>
                </a:cubicBezTo>
                <a:cubicBezTo>
                  <a:pt x="13" y="59"/>
                  <a:pt x="0" y="46"/>
                  <a:pt x="0" y="29"/>
                </a:cubicBezTo>
                <a:cubicBezTo>
                  <a:pt x="0" y="29"/>
                  <a:pt x="0" y="29"/>
                  <a:pt x="0" y="29"/>
                </a:cubicBezTo>
                <a:cubicBezTo>
                  <a:pt x="0" y="13"/>
                  <a:pt x="13" y="0"/>
                  <a:pt x="30" y="0"/>
                </a:cubicBezTo>
                <a:cubicBezTo>
                  <a:pt x="2810" y="0"/>
                  <a:pt x="2810" y="0"/>
                  <a:pt x="2810" y="0"/>
                </a:cubicBezTo>
                <a:cubicBezTo>
                  <a:pt x="2827" y="0"/>
                  <a:pt x="2840" y="13"/>
                  <a:pt x="2840" y="29"/>
                </a:cubicBezTo>
                <a:cubicBezTo>
                  <a:pt x="2840" y="29"/>
                  <a:pt x="2840" y="29"/>
                  <a:pt x="2840" y="29"/>
                </a:cubicBezTo>
                <a:cubicBezTo>
                  <a:pt x="2840" y="46"/>
                  <a:pt x="2827" y="59"/>
                  <a:pt x="2810" y="5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1"/>
          <p:cNvSpPr>
            <a:spLocks/>
          </p:cNvSpPr>
          <p:nvPr/>
        </p:nvSpPr>
        <p:spPr bwMode="auto">
          <a:xfrm>
            <a:off x="13382625" y="9540875"/>
            <a:ext cx="9018588" cy="188912"/>
          </a:xfrm>
          <a:custGeom>
            <a:avLst/>
            <a:gdLst>
              <a:gd name="T0" fmla="*/ 2810 w 2840"/>
              <a:gd name="T1" fmla="*/ 59 h 59"/>
              <a:gd name="T2" fmla="*/ 30 w 2840"/>
              <a:gd name="T3" fmla="*/ 59 h 59"/>
              <a:gd name="T4" fmla="*/ 0 w 2840"/>
              <a:gd name="T5" fmla="*/ 30 h 59"/>
              <a:gd name="T6" fmla="*/ 0 w 2840"/>
              <a:gd name="T7" fmla="*/ 30 h 59"/>
              <a:gd name="T8" fmla="*/ 30 w 2840"/>
              <a:gd name="T9" fmla="*/ 0 h 59"/>
              <a:gd name="T10" fmla="*/ 2810 w 2840"/>
              <a:gd name="T11" fmla="*/ 0 h 59"/>
              <a:gd name="T12" fmla="*/ 2840 w 2840"/>
              <a:gd name="T13" fmla="*/ 30 h 59"/>
              <a:gd name="T14" fmla="*/ 2840 w 2840"/>
              <a:gd name="T15" fmla="*/ 30 h 59"/>
              <a:gd name="T16" fmla="*/ 2810 w 2840"/>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40" h="59">
                <a:moveTo>
                  <a:pt x="2810" y="59"/>
                </a:moveTo>
                <a:cubicBezTo>
                  <a:pt x="30" y="59"/>
                  <a:pt x="30" y="59"/>
                  <a:pt x="30" y="59"/>
                </a:cubicBezTo>
                <a:cubicBezTo>
                  <a:pt x="13" y="59"/>
                  <a:pt x="0" y="46"/>
                  <a:pt x="0" y="30"/>
                </a:cubicBezTo>
                <a:cubicBezTo>
                  <a:pt x="0" y="30"/>
                  <a:pt x="0" y="30"/>
                  <a:pt x="0" y="30"/>
                </a:cubicBezTo>
                <a:cubicBezTo>
                  <a:pt x="0" y="13"/>
                  <a:pt x="13" y="0"/>
                  <a:pt x="30" y="0"/>
                </a:cubicBezTo>
                <a:cubicBezTo>
                  <a:pt x="2810" y="0"/>
                  <a:pt x="2810" y="0"/>
                  <a:pt x="2810" y="0"/>
                </a:cubicBezTo>
                <a:cubicBezTo>
                  <a:pt x="2827" y="0"/>
                  <a:pt x="2840" y="13"/>
                  <a:pt x="2840" y="30"/>
                </a:cubicBezTo>
                <a:cubicBezTo>
                  <a:pt x="2840" y="30"/>
                  <a:pt x="2840" y="30"/>
                  <a:pt x="2840" y="30"/>
                </a:cubicBezTo>
                <a:cubicBezTo>
                  <a:pt x="2840" y="46"/>
                  <a:pt x="2827" y="59"/>
                  <a:pt x="2810" y="5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22"/>
          <p:cNvSpPr>
            <a:spLocks/>
          </p:cNvSpPr>
          <p:nvPr/>
        </p:nvSpPr>
        <p:spPr bwMode="auto">
          <a:xfrm>
            <a:off x="13382625" y="12163425"/>
            <a:ext cx="9018588" cy="190500"/>
          </a:xfrm>
          <a:custGeom>
            <a:avLst/>
            <a:gdLst>
              <a:gd name="T0" fmla="*/ 2810 w 2840"/>
              <a:gd name="T1" fmla="*/ 60 h 60"/>
              <a:gd name="T2" fmla="*/ 30 w 2840"/>
              <a:gd name="T3" fmla="*/ 60 h 60"/>
              <a:gd name="T4" fmla="*/ 0 w 2840"/>
              <a:gd name="T5" fmla="*/ 30 h 60"/>
              <a:gd name="T6" fmla="*/ 0 w 2840"/>
              <a:gd name="T7" fmla="*/ 30 h 60"/>
              <a:gd name="T8" fmla="*/ 30 w 2840"/>
              <a:gd name="T9" fmla="*/ 0 h 60"/>
              <a:gd name="T10" fmla="*/ 2810 w 2840"/>
              <a:gd name="T11" fmla="*/ 0 h 60"/>
              <a:gd name="T12" fmla="*/ 2840 w 2840"/>
              <a:gd name="T13" fmla="*/ 30 h 60"/>
              <a:gd name="T14" fmla="*/ 2840 w 2840"/>
              <a:gd name="T15" fmla="*/ 30 h 60"/>
              <a:gd name="T16" fmla="*/ 2810 w 2840"/>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40" h="60">
                <a:moveTo>
                  <a:pt x="2810" y="60"/>
                </a:moveTo>
                <a:cubicBezTo>
                  <a:pt x="30" y="60"/>
                  <a:pt x="30" y="60"/>
                  <a:pt x="30" y="60"/>
                </a:cubicBezTo>
                <a:cubicBezTo>
                  <a:pt x="13" y="60"/>
                  <a:pt x="0" y="46"/>
                  <a:pt x="0" y="30"/>
                </a:cubicBezTo>
                <a:cubicBezTo>
                  <a:pt x="0" y="30"/>
                  <a:pt x="0" y="30"/>
                  <a:pt x="0" y="30"/>
                </a:cubicBezTo>
                <a:cubicBezTo>
                  <a:pt x="0" y="14"/>
                  <a:pt x="13" y="0"/>
                  <a:pt x="30" y="0"/>
                </a:cubicBezTo>
                <a:cubicBezTo>
                  <a:pt x="2810" y="0"/>
                  <a:pt x="2810" y="0"/>
                  <a:pt x="2810" y="0"/>
                </a:cubicBezTo>
                <a:cubicBezTo>
                  <a:pt x="2827" y="0"/>
                  <a:pt x="2840" y="14"/>
                  <a:pt x="2840" y="30"/>
                </a:cubicBezTo>
                <a:cubicBezTo>
                  <a:pt x="2840" y="30"/>
                  <a:pt x="2840" y="30"/>
                  <a:pt x="2840" y="30"/>
                </a:cubicBezTo>
                <a:cubicBezTo>
                  <a:pt x="2840" y="46"/>
                  <a:pt x="2827" y="60"/>
                  <a:pt x="2810" y="6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68619466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0496" y="1060003"/>
            <a:ext cx="12143997" cy="1554272"/>
          </a:xfrm>
          <a:prstGeom prst="rect">
            <a:avLst/>
          </a:prstGeom>
        </p:spPr>
        <p:txBody>
          <a:bodyPr wrap="square">
            <a:spAutoFit/>
          </a:bodyPr>
          <a:lstStyle/>
          <a:p>
            <a:r>
              <a:rPr lang="en-US" sz="9500" b="1" dirty="0">
                <a:solidFill>
                  <a:schemeClr val="accent2"/>
                </a:solidFill>
                <a:latin typeface="+mj-lt"/>
              </a:rPr>
              <a:t>Brazil Map</a:t>
            </a:r>
          </a:p>
        </p:txBody>
      </p:sp>
      <p:sp>
        <p:nvSpPr>
          <p:cNvPr id="4" name="Rectangle 3"/>
          <p:cNvSpPr/>
          <p:nvPr/>
        </p:nvSpPr>
        <p:spPr>
          <a:xfrm>
            <a:off x="1216980" y="2383442"/>
            <a:ext cx="12143997"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a:t>
            </a:r>
          </a:p>
        </p:txBody>
      </p:sp>
      <p:sp>
        <p:nvSpPr>
          <p:cNvPr id="5" name="Rectangle 4"/>
          <p:cNvSpPr/>
          <p:nvPr/>
        </p:nvSpPr>
        <p:spPr>
          <a:xfrm>
            <a:off x="3606363" y="7889009"/>
            <a:ext cx="974813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minim </a:t>
            </a:r>
            <a:endParaRPr lang="en-US" sz="2500" dirty="0">
              <a:solidFill>
                <a:schemeClr val="accent2">
                  <a:alpha val="60000"/>
                </a:schemeClr>
              </a:solidFill>
            </a:endParaRPr>
          </a:p>
        </p:txBody>
      </p:sp>
      <p:sp>
        <p:nvSpPr>
          <p:cNvPr id="6" name="Rectangle 5"/>
          <p:cNvSpPr/>
          <p:nvPr/>
        </p:nvSpPr>
        <p:spPr>
          <a:xfrm>
            <a:off x="3606363" y="7067180"/>
            <a:ext cx="9748130" cy="784830"/>
          </a:xfrm>
          <a:prstGeom prst="rect">
            <a:avLst/>
          </a:prstGeom>
        </p:spPr>
        <p:txBody>
          <a:bodyPr wrap="square">
            <a:spAutoFit/>
          </a:bodyPr>
          <a:lstStyle/>
          <a:p>
            <a:r>
              <a:rPr lang="en-US" sz="4500" b="1" dirty="0" err="1">
                <a:solidFill>
                  <a:schemeClr val="accent2"/>
                </a:solidFill>
              </a:rPr>
              <a:t>Mato</a:t>
            </a:r>
            <a:r>
              <a:rPr lang="en-US" sz="4500" b="1" dirty="0">
                <a:solidFill>
                  <a:schemeClr val="accent2"/>
                </a:solidFill>
              </a:rPr>
              <a:t> Grosso</a:t>
            </a:r>
          </a:p>
        </p:txBody>
      </p:sp>
      <p:sp>
        <p:nvSpPr>
          <p:cNvPr id="7" name="Rectangle 6"/>
          <p:cNvSpPr/>
          <p:nvPr/>
        </p:nvSpPr>
        <p:spPr>
          <a:xfrm>
            <a:off x="1381911" y="4258883"/>
            <a:ext cx="1644084" cy="1292662"/>
          </a:xfrm>
          <a:prstGeom prst="rect">
            <a:avLst/>
          </a:prstGeom>
        </p:spPr>
        <p:txBody>
          <a:bodyPr wrap="square">
            <a:spAutoFit/>
          </a:bodyPr>
          <a:lstStyle/>
          <a:p>
            <a:pPr algn="ctr"/>
            <a:r>
              <a:rPr lang="en-US" sz="7800" b="1" dirty="0" smtClean="0">
                <a:solidFill>
                  <a:schemeClr val="accent2"/>
                </a:solidFill>
              </a:rPr>
              <a:t>01</a:t>
            </a:r>
            <a:endParaRPr lang="en-US" sz="7800" b="1" dirty="0">
              <a:solidFill>
                <a:schemeClr val="accent2"/>
              </a:solidFill>
            </a:endParaRPr>
          </a:p>
        </p:txBody>
      </p:sp>
      <p:sp>
        <p:nvSpPr>
          <p:cNvPr id="9" name="Rectangle 8"/>
          <p:cNvSpPr/>
          <p:nvPr/>
        </p:nvSpPr>
        <p:spPr>
          <a:xfrm>
            <a:off x="1362075" y="10800338"/>
            <a:ext cx="1644084" cy="1292662"/>
          </a:xfrm>
          <a:prstGeom prst="rect">
            <a:avLst/>
          </a:prstGeom>
        </p:spPr>
        <p:txBody>
          <a:bodyPr wrap="square">
            <a:spAutoFit/>
          </a:bodyPr>
          <a:lstStyle/>
          <a:p>
            <a:pPr algn="ctr"/>
            <a:r>
              <a:rPr lang="en-GB" sz="7800" b="1" dirty="0" smtClean="0">
                <a:solidFill>
                  <a:schemeClr val="accent2"/>
                </a:solidFill>
              </a:rPr>
              <a:t>03</a:t>
            </a:r>
            <a:endParaRPr lang="en-US" sz="7800" b="1" dirty="0">
              <a:solidFill>
                <a:schemeClr val="accent2"/>
              </a:solidFill>
            </a:endParaRPr>
          </a:p>
        </p:txBody>
      </p:sp>
      <p:sp>
        <p:nvSpPr>
          <p:cNvPr id="10" name="Rectangle 9"/>
          <p:cNvSpPr/>
          <p:nvPr/>
        </p:nvSpPr>
        <p:spPr>
          <a:xfrm>
            <a:off x="3606363" y="4616355"/>
            <a:ext cx="9748130"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a:t>
            </a:r>
          </a:p>
          <a:p>
            <a:r>
              <a:rPr lang="sv-SE" sz="2500" dirty="0" smtClean="0">
                <a:solidFill>
                  <a:schemeClr val="accent2">
                    <a:alpha val="60000"/>
                  </a:schemeClr>
                </a:solidFill>
              </a:rPr>
              <a:t>tetuer </a:t>
            </a:r>
            <a:r>
              <a:rPr lang="sv-SE" sz="2500" dirty="0">
                <a:solidFill>
                  <a:schemeClr val="accent2">
                    <a:alpha val="60000"/>
                  </a:schemeClr>
                </a:solidFill>
              </a:rPr>
              <a:t>adipiscing elit, sed diam </a:t>
            </a:r>
            <a:endParaRPr lang="sv-SE" sz="2500" dirty="0" smtClean="0">
              <a:solidFill>
                <a:schemeClr val="accent2">
                  <a:alpha val="60000"/>
                </a:schemeClr>
              </a:solidFill>
            </a:endParaRPr>
          </a:p>
          <a:p>
            <a:r>
              <a:rPr lang="sv-SE" sz="2500" dirty="0" smtClean="0">
                <a:solidFill>
                  <a:schemeClr val="accent2">
                    <a:alpha val="60000"/>
                  </a:schemeClr>
                </a:solidFill>
              </a:rPr>
              <a:t>nonummy </a:t>
            </a:r>
            <a:r>
              <a:rPr lang="sv-SE" sz="2500" dirty="0">
                <a:solidFill>
                  <a:schemeClr val="accent2">
                    <a:alpha val="60000"/>
                  </a:schemeClr>
                </a:solidFill>
              </a:rPr>
              <a:t>nibh euismod tincidunt ut </a:t>
            </a:r>
            <a:endParaRPr lang="en-US" sz="2500" dirty="0">
              <a:solidFill>
                <a:schemeClr val="accent2">
                  <a:alpha val="60000"/>
                </a:schemeClr>
              </a:solidFill>
            </a:endParaRPr>
          </a:p>
        </p:txBody>
      </p:sp>
      <p:sp>
        <p:nvSpPr>
          <p:cNvPr id="11" name="Rectangle 10"/>
          <p:cNvSpPr/>
          <p:nvPr/>
        </p:nvSpPr>
        <p:spPr>
          <a:xfrm>
            <a:off x="3606363" y="3773261"/>
            <a:ext cx="9748130" cy="784830"/>
          </a:xfrm>
          <a:prstGeom prst="rect">
            <a:avLst/>
          </a:prstGeom>
        </p:spPr>
        <p:txBody>
          <a:bodyPr wrap="square">
            <a:spAutoFit/>
          </a:bodyPr>
          <a:lstStyle/>
          <a:p>
            <a:r>
              <a:rPr lang="en-US" sz="4500" b="1" dirty="0">
                <a:solidFill>
                  <a:schemeClr val="accent2"/>
                </a:solidFill>
              </a:rPr>
              <a:t>Amazonas</a:t>
            </a:r>
          </a:p>
        </p:txBody>
      </p:sp>
      <p:sp>
        <p:nvSpPr>
          <p:cNvPr id="12" name="Rectangle 11"/>
          <p:cNvSpPr/>
          <p:nvPr/>
        </p:nvSpPr>
        <p:spPr>
          <a:xfrm>
            <a:off x="3606363" y="11192154"/>
            <a:ext cx="974813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minim </a:t>
            </a:r>
            <a:endParaRPr lang="en-US" sz="2500" dirty="0">
              <a:solidFill>
                <a:schemeClr val="accent2">
                  <a:alpha val="60000"/>
                </a:schemeClr>
              </a:solidFill>
            </a:endParaRPr>
          </a:p>
        </p:txBody>
      </p:sp>
      <p:sp>
        <p:nvSpPr>
          <p:cNvPr id="13" name="Rectangle 12"/>
          <p:cNvSpPr/>
          <p:nvPr/>
        </p:nvSpPr>
        <p:spPr>
          <a:xfrm>
            <a:off x="3606363" y="10370325"/>
            <a:ext cx="9748130" cy="784830"/>
          </a:xfrm>
          <a:prstGeom prst="rect">
            <a:avLst/>
          </a:prstGeom>
        </p:spPr>
        <p:txBody>
          <a:bodyPr wrap="square">
            <a:spAutoFit/>
          </a:bodyPr>
          <a:lstStyle/>
          <a:p>
            <a:r>
              <a:rPr lang="en-US" sz="4500" b="1" dirty="0">
                <a:solidFill>
                  <a:schemeClr val="accent2"/>
                </a:solidFill>
              </a:rPr>
              <a:t>Bahia</a:t>
            </a:r>
          </a:p>
        </p:txBody>
      </p:sp>
      <p:sp>
        <p:nvSpPr>
          <p:cNvPr id="17" name="Freeform 5"/>
          <p:cNvSpPr>
            <a:spLocks/>
          </p:cNvSpPr>
          <p:nvPr/>
        </p:nvSpPr>
        <p:spPr bwMode="auto">
          <a:xfrm>
            <a:off x="22039263" y="5581650"/>
            <a:ext cx="555625" cy="622300"/>
          </a:xfrm>
          <a:custGeom>
            <a:avLst/>
            <a:gdLst>
              <a:gd name="T0" fmla="*/ 74 w 176"/>
              <a:gd name="T1" fmla="*/ 192 h 197"/>
              <a:gd name="T2" fmla="*/ 130 w 176"/>
              <a:gd name="T3" fmla="*/ 126 h 197"/>
              <a:gd name="T4" fmla="*/ 176 w 176"/>
              <a:gd name="T5" fmla="*/ 105 h 197"/>
              <a:gd name="T6" fmla="*/ 155 w 176"/>
              <a:gd name="T7" fmla="*/ 83 h 197"/>
              <a:gd name="T8" fmla="*/ 135 w 176"/>
              <a:gd name="T9" fmla="*/ 72 h 197"/>
              <a:gd name="T10" fmla="*/ 120 w 176"/>
              <a:gd name="T11" fmla="*/ 52 h 197"/>
              <a:gd name="T12" fmla="*/ 26 w 176"/>
              <a:gd name="T13" fmla="*/ 0 h 197"/>
              <a:gd name="T14" fmla="*/ 32 w 176"/>
              <a:gd name="T15" fmla="*/ 30 h 197"/>
              <a:gd name="T16" fmla="*/ 48 w 176"/>
              <a:gd name="T17" fmla="*/ 79 h 197"/>
              <a:gd name="T18" fmla="*/ 29 w 176"/>
              <a:gd name="T19" fmla="*/ 117 h 197"/>
              <a:gd name="T20" fmla="*/ 5 w 176"/>
              <a:gd name="T21" fmla="*/ 116 h 197"/>
              <a:gd name="T22" fmla="*/ 10 w 176"/>
              <a:gd name="T23" fmla="*/ 138 h 197"/>
              <a:gd name="T24" fmla="*/ 26 w 176"/>
              <a:gd name="T25" fmla="*/ 154 h 197"/>
              <a:gd name="T26" fmla="*/ 22 w 176"/>
              <a:gd name="T27" fmla="*/ 176 h 197"/>
              <a:gd name="T28" fmla="*/ 32 w 176"/>
              <a:gd name="T29" fmla="*/ 179 h 197"/>
              <a:gd name="T30" fmla="*/ 44 w 176"/>
              <a:gd name="T31" fmla="*/ 192 h 197"/>
              <a:gd name="T32" fmla="*/ 74 w 176"/>
              <a:gd name="T33" fmla="*/ 192 h 197"/>
              <a:gd name="T34" fmla="*/ 74 w 176"/>
              <a:gd name="T35" fmla="*/ 192 h 197"/>
              <a:gd name="T36" fmla="*/ 74 w 176"/>
              <a:gd name="T37" fmla="*/ 19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97">
                <a:moveTo>
                  <a:pt x="74" y="192"/>
                </a:moveTo>
                <a:cubicBezTo>
                  <a:pt x="86" y="164"/>
                  <a:pt x="104" y="141"/>
                  <a:pt x="130" y="126"/>
                </a:cubicBezTo>
                <a:cubicBezTo>
                  <a:pt x="148" y="116"/>
                  <a:pt x="163" y="115"/>
                  <a:pt x="176" y="105"/>
                </a:cubicBezTo>
                <a:cubicBezTo>
                  <a:pt x="171" y="101"/>
                  <a:pt x="159" y="86"/>
                  <a:pt x="155" y="83"/>
                </a:cubicBezTo>
                <a:cubicBezTo>
                  <a:pt x="149" y="81"/>
                  <a:pt x="140" y="81"/>
                  <a:pt x="135" y="72"/>
                </a:cubicBezTo>
                <a:cubicBezTo>
                  <a:pt x="130" y="66"/>
                  <a:pt x="126" y="55"/>
                  <a:pt x="120" y="52"/>
                </a:cubicBezTo>
                <a:cubicBezTo>
                  <a:pt x="84" y="34"/>
                  <a:pt x="65" y="21"/>
                  <a:pt x="26" y="0"/>
                </a:cubicBezTo>
                <a:cubicBezTo>
                  <a:pt x="35" y="11"/>
                  <a:pt x="29" y="15"/>
                  <a:pt x="32" y="30"/>
                </a:cubicBezTo>
                <a:cubicBezTo>
                  <a:pt x="35" y="42"/>
                  <a:pt x="56" y="60"/>
                  <a:pt x="48" y="79"/>
                </a:cubicBezTo>
                <a:cubicBezTo>
                  <a:pt x="43" y="90"/>
                  <a:pt x="55" y="128"/>
                  <a:pt x="29" y="117"/>
                </a:cubicBezTo>
                <a:cubicBezTo>
                  <a:pt x="15" y="112"/>
                  <a:pt x="17" y="108"/>
                  <a:pt x="5" y="116"/>
                </a:cubicBezTo>
                <a:cubicBezTo>
                  <a:pt x="0" y="123"/>
                  <a:pt x="10" y="138"/>
                  <a:pt x="10" y="138"/>
                </a:cubicBezTo>
                <a:cubicBezTo>
                  <a:pt x="17" y="149"/>
                  <a:pt x="17" y="149"/>
                  <a:pt x="26" y="154"/>
                </a:cubicBezTo>
                <a:cubicBezTo>
                  <a:pt x="30" y="164"/>
                  <a:pt x="17" y="162"/>
                  <a:pt x="22" y="176"/>
                </a:cubicBezTo>
                <a:cubicBezTo>
                  <a:pt x="24" y="180"/>
                  <a:pt x="30" y="179"/>
                  <a:pt x="32" y="179"/>
                </a:cubicBezTo>
                <a:cubicBezTo>
                  <a:pt x="40" y="180"/>
                  <a:pt x="39" y="190"/>
                  <a:pt x="44" y="192"/>
                </a:cubicBezTo>
                <a:cubicBezTo>
                  <a:pt x="51" y="197"/>
                  <a:pt x="74" y="192"/>
                  <a:pt x="74" y="192"/>
                </a:cubicBezTo>
                <a:cubicBezTo>
                  <a:pt x="74" y="192"/>
                  <a:pt x="74" y="192"/>
                  <a:pt x="74" y="192"/>
                </a:cubicBezTo>
                <a:cubicBezTo>
                  <a:pt x="74" y="192"/>
                  <a:pt x="74" y="192"/>
                  <a:pt x="74" y="192"/>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22067838" y="5383213"/>
            <a:ext cx="893763" cy="527050"/>
          </a:xfrm>
          <a:custGeom>
            <a:avLst/>
            <a:gdLst>
              <a:gd name="T0" fmla="*/ 283 w 283"/>
              <a:gd name="T1" fmla="*/ 33 h 167"/>
              <a:gd name="T2" fmla="*/ 251 w 283"/>
              <a:gd name="T3" fmla="*/ 20 h 167"/>
              <a:gd name="T4" fmla="*/ 227 w 283"/>
              <a:gd name="T5" fmla="*/ 24 h 167"/>
              <a:gd name="T6" fmla="*/ 184 w 283"/>
              <a:gd name="T7" fmla="*/ 36 h 167"/>
              <a:gd name="T8" fmla="*/ 155 w 283"/>
              <a:gd name="T9" fmla="*/ 55 h 167"/>
              <a:gd name="T10" fmla="*/ 133 w 283"/>
              <a:gd name="T11" fmla="*/ 54 h 167"/>
              <a:gd name="T12" fmla="*/ 118 w 283"/>
              <a:gd name="T13" fmla="*/ 58 h 167"/>
              <a:gd name="T14" fmla="*/ 60 w 283"/>
              <a:gd name="T15" fmla="*/ 25 h 167"/>
              <a:gd name="T16" fmla="*/ 39 w 283"/>
              <a:gd name="T17" fmla="*/ 22 h 167"/>
              <a:gd name="T18" fmla="*/ 6 w 283"/>
              <a:gd name="T19" fmla="*/ 41 h 167"/>
              <a:gd name="T20" fmla="*/ 0 w 283"/>
              <a:gd name="T21" fmla="*/ 41 h 167"/>
              <a:gd name="T22" fmla="*/ 17 w 283"/>
              <a:gd name="T23" fmla="*/ 63 h 167"/>
              <a:gd name="T24" fmla="*/ 111 w 283"/>
              <a:gd name="T25" fmla="*/ 115 h 167"/>
              <a:gd name="T26" fmla="*/ 126 w 283"/>
              <a:gd name="T27" fmla="*/ 135 h 167"/>
              <a:gd name="T28" fmla="*/ 146 w 283"/>
              <a:gd name="T29" fmla="*/ 146 h 167"/>
              <a:gd name="T30" fmla="*/ 167 w 283"/>
              <a:gd name="T31" fmla="*/ 167 h 167"/>
              <a:gd name="T32" fmla="*/ 174 w 283"/>
              <a:gd name="T33" fmla="*/ 160 h 167"/>
              <a:gd name="T34" fmla="*/ 264 w 283"/>
              <a:gd name="T35" fmla="*/ 59 h 167"/>
              <a:gd name="T36" fmla="*/ 283 w 283"/>
              <a:gd name="T37" fmla="*/ 33 h 167"/>
              <a:gd name="T38" fmla="*/ 283 w 283"/>
              <a:gd name="T39" fmla="*/ 33 h 167"/>
              <a:gd name="T40" fmla="*/ 283 w 283"/>
              <a:gd name="T41" fmla="*/ 3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3" h="167">
                <a:moveTo>
                  <a:pt x="283" y="33"/>
                </a:moveTo>
                <a:cubicBezTo>
                  <a:pt x="275" y="28"/>
                  <a:pt x="264" y="20"/>
                  <a:pt x="251" y="20"/>
                </a:cubicBezTo>
                <a:cubicBezTo>
                  <a:pt x="245" y="20"/>
                  <a:pt x="233" y="30"/>
                  <a:pt x="227" y="24"/>
                </a:cubicBezTo>
                <a:cubicBezTo>
                  <a:pt x="227" y="24"/>
                  <a:pt x="199" y="14"/>
                  <a:pt x="184" y="36"/>
                </a:cubicBezTo>
                <a:cubicBezTo>
                  <a:pt x="176" y="47"/>
                  <a:pt x="174" y="51"/>
                  <a:pt x="155" y="55"/>
                </a:cubicBezTo>
                <a:cubicBezTo>
                  <a:pt x="148" y="58"/>
                  <a:pt x="150" y="65"/>
                  <a:pt x="133" y="54"/>
                </a:cubicBezTo>
                <a:cubicBezTo>
                  <a:pt x="129" y="51"/>
                  <a:pt x="125" y="58"/>
                  <a:pt x="118" y="58"/>
                </a:cubicBezTo>
                <a:cubicBezTo>
                  <a:pt x="94" y="58"/>
                  <a:pt x="83" y="14"/>
                  <a:pt x="60" y="25"/>
                </a:cubicBezTo>
                <a:cubicBezTo>
                  <a:pt x="56" y="26"/>
                  <a:pt x="50" y="0"/>
                  <a:pt x="39" y="22"/>
                </a:cubicBezTo>
                <a:cubicBezTo>
                  <a:pt x="30" y="29"/>
                  <a:pt x="17" y="41"/>
                  <a:pt x="6" y="41"/>
                </a:cubicBezTo>
                <a:cubicBezTo>
                  <a:pt x="4" y="41"/>
                  <a:pt x="2" y="43"/>
                  <a:pt x="0" y="41"/>
                </a:cubicBezTo>
                <a:cubicBezTo>
                  <a:pt x="0" y="52"/>
                  <a:pt x="15" y="59"/>
                  <a:pt x="17" y="63"/>
                </a:cubicBezTo>
                <a:cubicBezTo>
                  <a:pt x="56" y="84"/>
                  <a:pt x="75" y="97"/>
                  <a:pt x="111" y="115"/>
                </a:cubicBezTo>
                <a:cubicBezTo>
                  <a:pt x="117" y="118"/>
                  <a:pt x="121" y="129"/>
                  <a:pt x="126" y="135"/>
                </a:cubicBezTo>
                <a:cubicBezTo>
                  <a:pt x="131" y="144"/>
                  <a:pt x="140" y="144"/>
                  <a:pt x="146" y="146"/>
                </a:cubicBezTo>
                <a:cubicBezTo>
                  <a:pt x="150" y="149"/>
                  <a:pt x="162" y="163"/>
                  <a:pt x="167" y="167"/>
                </a:cubicBezTo>
                <a:cubicBezTo>
                  <a:pt x="170" y="165"/>
                  <a:pt x="171" y="164"/>
                  <a:pt x="174" y="160"/>
                </a:cubicBezTo>
                <a:cubicBezTo>
                  <a:pt x="200" y="123"/>
                  <a:pt x="233" y="99"/>
                  <a:pt x="264" y="59"/>
                </a:cubicBezTo>
                <a:cubicBezTo>
                  <a:pt x="270" y="52"/>
                  <a:pt x="276" y="44"/>
                  <a:pt x="283" y="33"/>
                </a:cubicBezTo>
                <a:cubicBezTo>
                  <a:pt x="283" y="33"/>
                  <a:pt x="283" y="33"/>
                  <a:pt x="283" y="33"/>
                </a:cubicBezTo>
                <a:cubicBezTo>
                  <a:pt x="283" y="33"/>
                  <a:pt x="283" y="33"/>
                  <a:pt x="283" y="33"/>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19867563" y="9588500"/>
            <a:ext cx="68263" cy="53975"/>
          </a:xfrm>
          <a:custGeom>
            <a:avLst/>
            <a:gdLst>
              <a:gd name="T0" fmla="*/ 15 w 22"/>
              <a:gd name="T1" fmla="*/ 0 h 17"/>
              <a:gd name="T2" fmla="*/ 0 w 22"/>
              <a:gd name="T3" fmla="*/ 8 h 17"/>
              <a:gd name="T4" fmla="*/ 14 w 22"/>
              <a:gd name="T5" fmla="*/ 17 h 17"/>
              <a:gd name="T6" fmla="*/ 14 w 22"/>
              <a:gd name="T7" fmla="*/ 8 h 17"/>
              <a:gd name="T8" fmla="*/ 22 w 22"/>
              <a:gd name="T9" fmla="*/ 5 h 17"/>
              <a:gd name="T10" fmla="*/ 15 w 22"/>
              <a:gd name="T11" fmla="*/ 0 h 17"/>
              <a:gd name="T12" fmla="*/ 15 w 22"/>
              <a:gd name="T13" fmla="*/ 0 h 17"/>
              <a:gd name="T14" fmla="*/ 15 w 2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7">
                <a:moveTo>
                  <a:pt x="15" y="0"/>
                </a:moveTo>
                <a:cubicBezTo>
                  <a:pt x="10" y="0"/>
                  <a:pt x="0" y="2"/>
                  <a:pt x="0" y="8"/>
                </a:cubicBezTo>
                <a:cubicBezTo>
                  <a:pt x="0" y="8"/>
                  <a:pt x="13" y="17"/>
                  <a:pt x="14" y="17"/>
                </a:cubicBezTo>
                <a:cubicBezTo>
                  <a:pt x="15" y="17"/>
                  <a:pt x="14" y="11"/>
                  <a:pt x="14" y="8"/>
                </a:cubicBezTo>
                <a:cubicBezTo>
                  <a:pt x="15" y="8"/>
                  <a:pt x="19" y="5"/>
                  <a:pt x="22" y="5"/>
                </a:cubicBezTo>
                <a:cubicBezTo>
                  <a:pt x="22" y="0"/>
                  <a:pt x="17" y="0"/>
                  <a:pt x="15" y="0"/>
                </a:cubicBezTo>
                <a:cubicBezTo>
                  <a:pt x="15" y="0"/>
                  <a:pt x="15" y="0"/>
                  <a:pt x="15" y="0"/>
                </a:cubicBezTo>
                <a:cubicBezTo>
                  <a:pt x="15" y="0"/>
                  <a:pt x="15" y="0"/>
                  <a:pt x="15" y="0"/>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20170775" y="9410700"/>
            <a:ext cx="60325" cy="25400"/>
          </a:xfrm>
          <a:custGeom>
            <a:avLst/>
            <a:gdLst>
              <a:gd name="T0" fmla="*/ 0 w 19"/>
              <a:gd name="T1" fmla="*/ 5 h 8"/>
              <a:gd name="T2" fmla="*/ 9 w 19"/>
              <a:gd name="T3" fmla="*/ 0 h 8"/>
              <a:gd name="T4" fmla="*/ 19 w 19"/>
              <a:gd name="T5" fmla="*/ 5 h 8"/>
              <a:gd name="T6" fmla="*/ 9 w 19"/>
              <a:gd name="T7" fmla="*/ 7 h 8"/>
              <a:gd name="T8" fmla="*/ 0 w 19"/>
              <a:gd name="T9" fmla="*/ 5 h 8"/>
              <a:gd name="T10" fmla="*/ 0 w 19"/>
              <a:gd name="T11" fmla="*/ 5 h 8"/>
              <a:gd name="T12" fmla="*/ 0 w 19"/>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5"/>
                </a:moveTo>
                <a:cubicBezTo>
                  <a:pt x="0" y="3"/>
                  <a:pt x="4" y="0"/>
                  <a:pt x="9" y="0"/>
                </a:cubicBezTo>
                <a:cubicBezTo>
                  <a:pt x="13" y="0"/>
                  <a:pt x="19" y="3"/>
                  <a:pt x="19" y="5"/>
                </a:cubicBezTo>
                <a:cubicBezTo>
                  <a:pt x="19" y="8"/>
                  <a:pt x="15" y="7"/>
                  <a:pt x="9" y="7"/>
                </a:cubicBezTo>
                <a:cubicBezTo>
                  <a:pt x="4" y="7"/>
                  <a:pt x="0" y="8"/>
                  <a:pt x="0" y="5"/>
                </a:cubicBezTo>
                <a:cubicBezTo>
                  <a:pt x="0" y="5"/>
                  <a:pt x="0" y="5"/>
                  <a:pt x="0" y="5"/>
                </a:cubicBezTo>
                <a:cubicBezTo>
                  <a:pt x="0" y="5"/>
                  <a:pt x="0" y="5"/>
                  <a:pt x="0" y="5"/>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9"/>
          <p:cNvSpPr>
            <a:spLocks/>
          </p:cNvSpPr>
          <p:nvPr/>
        </p:nvSpPr>
        <p:spPr bwMode="auto">
          <a:xfrm>
            <a:off x="11909425" y="4967288"/>
            <a:ext cx="2152650" cy="1096963"/>
          </a:xfrm>
          <a:custGeom>
            <a:avLst/>
            <a:gdLst>
              <a:gd name="T0" fmla="*/ 644 w 681"/>
              <a:gd name="T1" fmla="*/ 209 h 348"/>
              <a:gd name="T2" fmla="*/ 681 w 681"/>
              <a:gd name="T3" fmla="*/ 222 h 348"/>
              <a:gd name="T4" fmla="*/ 681 w 681"/>
              <a:gd name="T5" fmla="*/ 222 h 348"/>
              <a:gd name="T6" fmla="*/ 648 w 681"/>
              <a:gd name="T7" fmla="*/ 239 h 348"/>
              <a:gd name="T8" fmla="*/ 622 w 681"/>
              <a:gd name="T9" fmla="*/ 261 h 348"/>
              <a:gd name="T10" fmla="*/ 592 w 681"/>
              <a:gd name="T11" fmla="*/ 277 h 348"/>
              <a:gd name="T12" fmla="*/ 562 w 681"/>
              <a:gd name="T13" fmla="*/ 300 h 348"/>
              <a:gd name="T14" fmla="*/ 490 w 681"/>
              <a:gd name="T15" fmla="*/ 344 h 348"/>
              <a:gd name="T16" fmla="*/ 442 w 681"/>
              <a:gd name="T17" fmla="*/ 332 h 348"/>
              <a:gd name="T18" fmla="*/ 375 w 681"/>
              <a:gd name="T19" fmla="*/ 332 h 348"/>
              <a:gd name="T20" fmla="*/ 342 w 681"/>
              <a:gd name="T21" fmla="*/ 348 h 348"/>
              <a:gd name="T22" fmla="*/ 329 w 681"/>
              <a:gd name="T23" fmla="*/ 344 h 348"/>
              <a:gd name="T24" fmla="*/ 311 w 681"/>
              <a:gd name="T25" fmla="*/ 292 h 348"/>
              <a:gd name="T26" fmla="*/ 311 w 681"/>
              <a:gd name="T27" fmla="*/ 205 h 348"/>
              <a:gd name="T28" fmla="*/ 214 w 681"/>
              <a:gd name="T29" fmla="*/ 262 h 348"/>
              <a:gd name="T30" fmla="*/ 172 w 681"/>
              <a:gd name="T31" fmla="*/ 261 h 348"/>
              <a:gd name="T32" fmla="*/ 83 w 681"/>
              <a:gd name="T33" fmla="*/ 212 h 348"/>
              <a:gd name="T34" fmla="*/ 100 w 681"/>
              <a:gd name="T35" fmla="*/ 184 h 348"/>
              <a:gd name="T36" fmla="*/ 63 w 681"/>
              <a:gd name="T37" fmla="*/ 143 h 348"/>
              <a:gd name="T38" fmla="*/ 45 w 681"/>
              <a:gd name="T39" fmla="*/ 120 h 348"/>
              <a:gd name="T40" fmla="*/ 21 w 681"/>
              <a:gd name="T41" fmla="*/ 85 h 348"/>
              <a:gd name="T42" fmla="*/ 25 w 681"/>
              <a:gd name="T43" fmla="*/ 74 h 348"/>
              <a:gd name="T44" fmla="*/ 1 w 681"/>
              <a:gd name="T45" fmla="*/ 42 h 348"/>
              <a:gd name="T46" fmla="*/ 22 w 681"/>
              <a:gd name="T47" fmla="*/ 25 h 348"/>
              <a:gd name="T48" fmla="*/ 15 w 681"/>
              <a:gd name="T49" fmla="*/ 0 h 348"/>
              <a:gd name="T50" fmla="*/ 141 w 681"/>
              <a:gd name="T51" fmla="*/ 42 h 348"/>
              <a:gd name="T52" fmla="*/ 276 w 681"/>
              <a:gd name="T53" fmla="*/ 66 h 348"/>
              <a:gd name="T54" fmla="*/ 398 w 681"/>
              <a:gd name="T55" fmla="*/ 111 h 348"/>
              <a:gd name="T56" fmla="*/ 644 w 681"/>
              <a:gd name="T57" fmla="*/ 209 h 348"/>
              <a:gd name="T58" fmla="*/ 644 w 681"/>
              <a:gd name="T59" fmla="*/ 209 h 348"/>
              <a:gd name="T60" fmla="*/ 644 w 681"/>
              <a:gd name="T61"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1" h="348">
                <a:moveTo>
                  <a:pt x="644" y="209"/>
                </a:moveTo>
                <a:cubicBezTo>
                  <a:pt x="681" y="222"/>
                  <a:pt x="681" y="222"/>
                  <a:pt x="681" y="222"/>
                </a:cubicBezTo>
                <a:cubicBezTo>
                  <a:pt x="681" y="222"/>
                  <a:pt x="681" y="222"/>
                  <a:pt x="681" y="222"/>
                </a:cubicBezTo>
                <a:cubicBezTo>
                  <a:pt x="668" y="227"/>
                  <a:pt x="659" y="224"/>
                  <a:pt x="648" y="239"/>
                </a:cubicBezTo>
                <a:cubicBezTo>
                  <a:pt x="641" y="250"/>
                  <a:pt x="636" y="254"/>
                  <a:pt x="622" y="261"/>
                </a:cubicBezTo>
                <a:cubicBezTo>
                  <a:pt x="610" y="267"/>
                  <a:pt x="607" y="263"/>
                  <a:pt x="592" y="277"/>
                </a:cubicBezTo>
                <a:cubicBezTo>
                  <a:pt x="582" y="285"/>
                  <a:pt x="578" y="300"/>
                  <a:pt x="562" y="300"/>
                </a:cubicBezTo>
                <a:cubicBezTo>
                  <a:pt x="517" y="300"/>
                  <a:pt x="537" y="341"/>
                  <a:pt x="490" y="344"/>
                </a:cubicBezTo>
                <a:cubicBezTo>
                  <a:pt x="479" y="345"/>
                  <a:pt x="484" y="329"/>
                  <a:pt x="442" y="332"/>
                </a:cubicBezTo>
                <a:cubicBezTo>
                  <a:pt x="430" y="333"/>
                  <a:pt x="393" y="332"/>
                  <a:pt x="375" y="332"/>
                </a:cubicBezTo>
                <a:cubicBezTo>
                  <a:pt x="360" y="332"/>
                  <a:pt x="357" y="348"/>
                  <a:pt x="342" y="348"/>
                </a:cubicBezTo>
                <a:cubicBezTo>
                  <a:pt x="333" y="348"/>
                  <a:pt x="330" y="348"/>
                  <a:pt x="329" y="344"/>
                </a:cubicBezTo>
                <a:cubicBezTo>
                  <a:pt x="304" y="338"/>
                  <a:pt x="311" y="323"/>
                  <a:pt x="311" y="292"/>
                </a:cubicBezTo>
                <a:cubicBezTo>
                  <a:pt x="311" y="266"/>
                  <a:pt x="312" y="214"/>
                  <a:pt x="311" y="205"/>
                </a:cubicBezTo>
                <a:cubicBezTo>
                  <a:pt x="270" y="221"/>
                  <a:pt x="285" y="263"/>
                  <a:pt x="214" y="262"/>
                </a:cubicBezTo>
                <a:cubicBezTo>
                  <a:pt x="199" y="262"/>
                  <a:pt x="188" y="263"/>
                  <a:pt x="172" y="261"/>
                </a:cubicBezTo>
                <a:cubicBezTo>
                  <a:pt x="173" y="186"/>
                  <a:pt x="74" y="228"/>
                  <a:pt x="83" y="212"/>
                </a:cubicBezTo>
                <a:cubicBezTo>
                  <a:pt x="87" y="203"/>
                  <a:pt x="100" y="197"/>
                  <a:pt x="100" y="184"/>
                </a:cubicBezTo>
                <a:cubicBezTo>
                  <a:pt x="100" y="167"/>
                  <a:pt x="63" y="149"/>
                  <a:pt x="63" y="143"/>
                </a:cubicBezTo>
                <a:cubicBezTo>
                  <a:pt x="63" y="120"/>
                  <a:pt x="48" y="134"/>
                  <a:pt x="45" y="120"/>
                </a:cubicBezTo>
                <a:cubicBezTo>
                  <a:pt x="37" y="92"/>
                  <a:pt x="34" y="98"/>
                  <a:pt x="21" y="85"/>
                </a:cubicBezTo>
                <a:cubicBezTo>
                  <a:pt x="22" y="83"/>
                  <a:pt x="25" y="78"/>
                  <a:pt x="25" y="74"/>
                </a:cubicBezTo>
                <a:cubicBezTo>
                  <a:pt x="25" y="59"/>
                  <a:pt x="0" y="68"/>
                  <a:pt x="1" y="42"/>
                </a:cubicBezTo>
                <a:cubicBezTo>
                  <a:pt x="1" y="25"/>
                  <a:pt x="22" y="33"/>
                  <a:pt x="22" y="25"/>
                </a:cubicBezTo>
                <a:cubicBezTo>
                  <a:pt x="22" y="18"/>
                  <a:pt x="15" y="7"/>
                  <a:pt x="15" y="0"/>
                </a:cubicBezTo>
                <a:cubicBezTo>
                  <a:pt x="53" y="0"/>
                  <a:pt x="86" y="36"/>
                  <a:pt x="141" y="42"/>
                </a:cubicBezTo>
                <a:cubicBezTo>
                  <a:pt x="218" y="52"/>
                  <a:pt x="256" y="64"/>
                  <a:pt x="276" y="66"/>
                </a:cubicBezTo>
                <a:cubicBezTo>
                  <a:pt x="327" y="71"/>
                  <a:pt x="344" y="85"/>
                  <a:pt x="398" y="111"/>
                </a:cubicBezTo>
                <a:cubicBezTo>
                  <a:pt x="454" y="138"/>
                  <a:pt x="548" y="179"/>
                  <a:pt x="644" y="209"/>
                </a:cubicBezTo>
                <a:cubicBezTo>
                  <a:pt x="644" y="209"/>
                  <a:pt x="644" y="209"/>
                  <a:pt x="644" y="209"/>
                </a:cubicBezTo>
                <a:cubicBezTo>
                  <a:pt x="644" y="209"/>
                  <a:pt x="644" y="209"/>
                  <a:pt x="644" y="209"/>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0"/>
          <p:cNvSpPr>
            <a:spLocks/>
          </p:cNvSpPr>
          <p:nvPr/>
        </p:nvSpPr>
        <p:spPr bwMode="auto">
          <a:xfrm>
            <a:off x="19189700" y="3100388"/>
            <a:ext cx="1935163" cy="2601913"/>
          </a:xfrm>
          <a:custGeom>
            <a:avLst/>
            <a:gdLst>
              <a:gd name="T0" fmla="*/ 197 w 612"/>
              <a:gd name="T1" fmla="*/ 819 h 825"/>
              <a:gd name="T2" fmla="*/ 167 w 612"/>
              <a:gd name="T3" fmla="*/ 761 h 825"/>
              <a:gd name="T4" fmla="*/ 127 w 612"/>
              <a:gd name="T5" fmla="*/ 709 h 825"/>
              <a:gd name="T6" fmla="*/ 146 w 612"/>
              <a:gd name="T7" fmla="*/ 658 h 825"/>
              <a:gd name="T8" fmla="*/ 161 w 612"/>
              <a:gd name="T9" fmla="*/ 610 h 825"/>
              <a:gd name="T10" fmla="*/ 102 w 612"/>
              <a:gd name="T11" fmla="*/ 583 h 825"/>
              <a:gd name="T12" fmla="*/ 78 w 612"/>
              <a:gd name="T13" fmla="*/ 553 h 825"/>
              <a:gd name="T14" fmla="*/ 87 w 612"/>
              <a:gd name="T15" fmla="*/ 523 h 825"/>
              <a:gd name="T16" fmla="*/ 72 w 612"/>
              <a:gd name="T17" fmla="*/ 384 h 825"/>
              <a:gd name="T18" fmla="*/ 0 w 612"/>
              <a:gd name="T19" fmla="*/ 355 h 825"/>
              <a:gd name="T20" fmla="*/ 77 w 612"/>
              <a:gd name="T21" fmla="*/ 307 h 825"/>
              <a:gd name="T22" fmla="*/ 127 w 612"/>
              <a:gd name="T23" fmla="*/ 247 h 825"/>
              <a:gd name="T24" fmla="*/ 173 w 612"/>
              <a:gd name="T25" fmla="*/ 156 h 825"/>
              <a:gd name="T26" fmla="*/ 213 w 612"/>
              <a:gd name="T27" fmla="*/ 67 h 825"/>
              <a:gd name="T28" fmla="*/ 224 w 612"/>
              <a:gd name="T29" fmla="*/ 0 h 825"/>
              <a:gd name="T30" fmla="*/ 242 w 612"/>
              <a:gd name="T31" fmla="*/ 14 h 825"/>
              <a:gd name="T32" fmla="*/ 247 w 612"/>
              <a:gd name="T33" fmla="*/ 10 h 825"/>
              <a:gd name="T34" fmla="*/ 263 w 612"/>
              <a:gd name="T35" fmla="*/ 18 h 825"/>
              <a:gd name="T36" fmla="*/ 280 w 612"/>
              <a:gd name="T37" fmla="*/ 26 h 825"/>
              <a:gd name="T38" fmla="*/ 304 w 612"/>
              <a:gd name="T39" fmla="*/ 43 h 825"/>
              <a:gd name="T40" fmla="*/ 366 w 612"/>
              <a:gd name="T41" fmla="*/ 88 h 825"/>
              <a:gd name="T42" fmla="*/ 370 w 612"/>
              <a:gd name="T43" fmla="*/ 126 h 825"/>
              <a:gd name="T44" fmla="*/ 371 w 612"/>
              <a:gd name="T45" fmla="*/ 157 h 825"/>
              <a:gd name="T46" fmla="*/ 390 w 612"/>
              <a:gd name="T47" fmla="*/ 122 h 825"/>
              <a:gd name="T48" fmla="*/ 456 w 612"/>
              <a:gd name="T49" fmla="*/ 137 h 825"/>
              <a:gd name="T50" fmla="*/ 574 w 612"/>
              <a:gd name="T51" fmla="*/ 167 h 825"/>
              <a:gd name="T52" fmla="*/ 612 w 612"/>
              <a:gd name="T53" fmla="*/ 161 h 825"/>
              <a:gd name="T54" fmla="*/ 567 w 612"/>
              <a:gd name="T55" fmla="*/ 219 h 825"/>
              <a:gd name="T56" fmla="*/ 528 w 612"/>
              <a:gd name="T57" fmla="*/ 258 h 825"/>
              <a:gd name="T58" fmla="*/ 509 w 612"/>
              <a:gd name="T59" fmla="*/ 311 h 825"/>
              <a:gd name="T60" fmla="*/ 513 w 612"/>
              <a:gd name="T61" fmla="*/ 371 h 825"/>
              <a:gd name="T62" fmla="*/ 509 w 612"/>
              <a:gd name="T63" fmla="*/ 483 h 825"/>
              <a:gd name="T64" fmla="*/ 413 w 612"/>
              <a:gd name="T65" fmla="*/ 510 h 825"/>
              <a:gd name="T66" fmla="*/ 347 w 612"/>
              <a:gd name="T67" fmla="*/ 559 h 825"/>
              <a:gd name="T68" fmla="*/ 259 w 612"/>
              <a:gd name="T69" fmla="*/ 632 h 825"/>
              <a:gd name="T70" fmla="*/ 221 w 612"/>
              <a:gd name="T71" fmla="*/ 703 h 825"/>
              <a:gd name="T72" fmla="*/ 233 w 612"/>
              <a:gd name="T73" fmla="*/ 750 h 825"/>
              <a:gd name="T74" fmla="*/ 229 w 612"/>
              <a:gd name="T75" fmla="*/ 793 h 825"/>
              <a:gd name="T76" fmla="*/ 213 w 612"/>
              <a:gd name="T77" fmla="*/ 82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2" h="825">
                <a:moveTo>
                  <a:pt x="213" y="825"/>
                </a:moveTo>
                <a:cubicBezTo>
                  <a:pt x="210" y="821"/>
                  <a:pt x="205" y="819"/>
                  <a:pt x="197" y="819"/>
                </a:cubicBezTo>
                <a:cubicBezTo>
                  <a:pt x="172" y="819"/>
                  <a:pt x="175" y="790"/>
                  <a:pt x="162" y="783"/>
                </a:cubicBezTo>
                <a:cubicBezTo>
                  <a:pt x="157" y="780"/>
                  <a:pt x="164" y="764"/>
                  <a:pt x="167" y="761"/>
                </a:cubicBezTo>
                <a:cubicBezTo>
                  <a:pt x="175" y="748"/>
                  <a:pt x="142" y="753"/>
                  <a:pt x="142" y="730"/>
                </a:cubicBezTo>
                <a:cubicBezTo>
                  <a:pt x="141" y="705"/>
                  <a:pt x="127" y="718"/>
                  <a:pt x="127" y="709"/>
                </a:cubicBezTo>
                <a:cubicBezTo>
                  <a:pt x="127" y="696"/>
                  <a:pt x="138" y="697"/>
                  <a:pt x="139" y="685"/>
                </a:cubicBezTo>
                <a:cubicBezTo>
                  <a:pt x="141" y="678"/>
                  <a:pt x="141" y="664"/>
                  <a:pt x="146" y="658"/>
                </a:cubicBezTo>
                <a:cubicBezTo>
                  <a:pt x="157" y="647"/>
                  <a:pt x="177" y="673"/>
                  <a:pt x="177" y="626"/>
                </a:cubicBezTo>
                <a:cubicBezTo>
                  <a:pt x="177" y="617"/>
                  <a:pt x="172" y="610"/>
                  <a:pt x="161" y="610"/>
                </a:cubicBezTo>
                <a:cubicBezTo>
                  <a:pt x="147" y="610"/>
                  <a:pt x="130" y="618"/>
                  <a:pt x="124" y="614"/>
                </a:cubicBezTo>
                <a:cubicBezTo>
                  <a:pt x="120" y="611"/>
                  <a:pt x="107" y="596"/>
                  <a:pt x="102" y="583"/>
                </a:cubicBezTo>
                <a:cubicBezTo>
                  <a:pt x="100" y="570"/>
                  <a:pt x="87" y="572"/>
                  <a:pt x="86" y="570"/>
                </a:cubicBezTo>
                <a:cubicBezTo>
                  <a:pt x="70" y="559"/>
                  <a:pt x="98" y="562"/>
                  <a:pt x="78" y="553"/>
                </a:cubicBezTo>
                <a:cubicBezTo>
                  <a:pt x="77" y="553"/>
                  <a:pt x="62" y="550"/>
                  <a:pt x="68" y="543"/>
                </a:cubicBezTo>
                <a:cubicBezTo>
                  <a:pt x="72" y="529"/>
                  <a:pt x="86" y="536"/>
                  <a:pt x="87" y="523"/>
                </a:cubicBezTo>
                <a:cubicBezTo>
                  <a:pt x="93" y="487"/>
                  <a:pt x="94" y="467"/>
                  <a:pt x="94" y="433"/>
                </a:cubicBezTo>
                <a:cubicBezTo>
                  <a:pt x="94" y="404"/>
                  <a:pt x="78" y="385"/>
                  <a:pt x="72" y="384"/>
                </a:cubicBezTo>
                <a:cubicBezTo>
                  <a:pt x="49" y="382"/>
                  <a:pt x="66" y="362"/>
                  <a:pt x="33" y="366"/>
                </a:cubicBezTo>
                <a:cubicBezTo>
                  <a:pt x="21" y="366"/>
                  <a:pt x="11" y="359"/>
                  <a:pt x="0" y="355"/>
                </a:cubicBezTo>
                <a:cubicBezTo>
                  <a:pt x="12" y="345"/>
                  <a:pt x="52" y="313"/>
                  <a:pt x="59" y="311"/>
                </a:cubicBezTo>
                <a:cubicBezTo>
                  <a:pt x="70" y="309"/>
                  <a:pt x="63" y="313"/>
                  <a:pt x="77" y="307"/>
                </a:cubicBezTo>
                <a:cubicBezTo>
                  <a:pt x="85" y="306"/>
                  <a:pt x="97" y="280"/>
                  <a:pt x="102" y="274"/>
                </a:cubicBezTo>
                <a:cubicBezTo>
                  <a:pt x="119" y="258"/>
                  <a:pt x="112" y="253"/>
                  <a:pt x="127" y="247"/>
                </a:cubicBezTo>
                <a:cubicBezTo>
                  <a:pt x="139" y="242"/>
                  <a:pt x="123" y="212"/>
                  <a:pt x="160" y="190"/>
                </a:cubicBezTo>
                <a:cubicBezTo>
                  <a:pt x="169" y="183"/>
                  <a:pt x="173" y="156"/>
                  <a:pt x="173" y="156"/>
                </a:cubicBezTo>
                <a:cubicBezTo>
                  <a:pt x="165" y="125"/>
                  <a:pt x="195" y="141"/>
                  <a:pt x="194" y="100"/>
                </a:cubicBezTo>
                <a:cubicBezTo>
                  <a:pt x="194" y="95"/>
                  <a:pt x="203" y="101"/>
                  <a:pt x="213" y="67"/>
                </a:cubicBezTo>
                <a:cubicBezTo>
                  <a:pt x="216" y="56"/>
                  <a:pt x="202" y="58"/>
                  <a:pt x="212" y="45"/>
                </a:cubicBezTo>
                <a:cubicBezTo>
                  <a:pt x="220" y="35"/>
                  <a:pt x="221" y="7"/>
                  <a:pt x="224" y="0"/>
                </a:cubicBezTo>
                <a:cubicBezTo>
                  <a:pt x="232" y="3"/>
                  <a:pt x="236" y="10"/>
                  <a:pt x="242" y="14"/>
                </a:cubicBezTo>
                <a:cubicBezTo>
                  <a:pt x="242" y="14"/>
                  <a:pt x="242" y="14"/>
                  <a:pt x="242" y="14"/>
                </a:cubicBezTo>
                <a:cubicBezTo>
                  <a:pt x="247" y="10"/>
                  <a:pt x="247" y="10"/>
                  <a:pt x="247" y="10"/>
                </a:cubicBezTo>
                <a:cubicBezTo>
                  <a:pt x="247" y="10"/>
                  <a:pt x="247" y="10"/>
                  <a:pt x="247" y="10"/>
                </a:cubicBezTo>
                <a:cubicBezTo>
                  <a:pt x="252" y="9"/>
                  <a:pt x="251" y="15"/>
                  <a:pt x="252" y="18"/>
                </a:cubicBezTo>
                <a:cubicBezTo>
                  <a:pt x="258" y="15"/>
                  <a:pt x="255" y="10"/>
                  <a:pt x="263" y="18"/>
                </a:cubicBezTo>
                <a:cubicBezTo>
                  <a:pt x="267" y="20"/>
                  <a:pt x="269" y="26"/>
                  <a:pt x="269" y="26"/>
                </a:cubicBezTo>
                <a:cubicBezTo>
                  <a:pt x="276" y="25"/>
                  <a:pt x="276" y="26"/>
                  <a:pt x="280" y="26"/>
                </a:cubicBezTo>
                <a:cubicBezTo>
                  <a:pt x="293" y="26"/>
                  <a:pt x="278" y="69"/>
                  <a:pt x="296" y="58"/>
                </a:cubicBezTo>
                <a:cubicBezTo>
                  <a:pt x="302" y="55"/>
                  <a:pt x="304" y="48"/>
                  <a:pt x="304" y="43"/>
                </a:cubicBezTo>
                <a:cubicBezTo>
                  <a:pt x="321" y="39"/>
                  <a:pt x="318" y="47"/>
                  <a:pt x="327" y="47"/>
                </a:cubicBezTo>
                <a:cubicBezTo>
                  <a:pt x="333" y="47"/>
                  <a:pt x="348" y="63"/>
                  <a:pt x="366" y="88"/>
                </a:cubicBezTo>
                <a:cubicBezTo>
                  <a:pt x="374" y="99"/>
                  <a:pt x="338" y="122"/>
                  <a:pt x="353" y="120"/>
                </a:cubicBezTo>
                <a:cubicBezTo>
                  <a:pt x="379" y="77"/>
                  <a:pt x="378" y="133"/>
                  <a:pt x="370" y="126"/>
                </a:cubicBezTo>
                <a:cubicBezTo>
                  <a:pt x="368" y="141"/>
                  <a:pt x="357" y="144"/>
                  <a:pt x="356" y="157"/>
                </a:cubicBezTo>
                <a:cubicBezTo>
                  <a:pt x="360" y="163"/>
                  <a:pt x="366" y="146"/>
                  <a:pt x="371" y="157"/>
                </a:cubicBezTo>
                <a:cubicBezTo>
                  <a:pt x="371" y="168"/>
                  <a:pt x="370" y="175"/>
                  <a:pt x="370" y="182"/>
                </a:cubicBezTo>
                <a:cubicBezTo>
                  <a:pt x="385" y="190"/>
                  <a:pt x="372" y="119"/>
                  <a:pt x="390" y="122"/>
                </a:cubicBezTo>
                <a:cubicBezTo>
                  <a:pt x="405" y="115"/>
                  <a:pt x="389" y="155"/>
                  <a:pt x="401" y="155"/>
                </a:cubicBezTo>
                <a:cubicBezTo>
                  <a:pt x="417" y="155"/>
                  <a:pt x="409" y="133"/>
                  <a:pt x="456" y="137"/>
                </a:cubicBezTo>
                <a:cubicBezTo>
                  <a:pt x="473" y="140"/>
                  <a:pt x="442" y="125"/>
                  <a:pt x="481" y="126"/>
                </a:cubicBezTo>
                <a:cubicBezTo>
                  <a:pt x="509" y="126"/>
                  <a:pt x="558" y="172"/>
                  <a:pt x="574" y="167"/>
                </a:cubicBezTo>
                <a:cubicBezTo>
                  <a:pt x="574" y="167"/>
                  <a:pt x="591" y="172"/>
                  <a:pt x="601" y="167"/>
                </a:cubicBezTo>
                <a:cubicBezTo>
                  <a:pt x="606" y="165"/>
                  <a:pt x="608" y="161"/>
                  <a:pt x="612" y="161"/>
                </a:cubicBezTo>
                <a:cubicBezTo>
                  <a:pt x="612" y="165"/>
                  <a:pt x="611" y="174"/>
                  <a:pt x="611" y="174"/>
                </a:cubicBezTo>
                <a:cubicBezTo>
                  <a:pt x="611" y="189"/>
                  <a:pt x="584" y="215"/>
                  <a:pt x="567" y="219"/>
                </a:cubicBezTo>
                <a:cubicBezTo>
                  <a:pt x="556" y="221"/>
                  <a:pt x="552" y="223"/>
                  <a:pt x="547" y="224"/>
                </a:cubicBezTo>
                <a:cubicBezTo>
                  <a:pt x="528" y="231"/>
                  <a:pt x="536" y="250"/>
                  <a:pt x="528" y="258"/>
                </a:cubicBezTo>
                <a:cubicBezTo>
                  <a:pt x="517" y="270"/>
                  <a:pt x="506" y="272"/>
                  <a:pt x="506" y="288"/>
                </a:cubicBezTo>
                <a:cubicBezTo>
                  <a:pt x="506" y="296"/>
                  <a:pt x="509" y="304"/>
                  <a:pt x="509" y="311"/>
                </a:cubicBezTo>
                <a:cubicBezTo>
                  <a:pt x="509" y="321"/>
                  <a:pt x="503" y="324"/>
                  <a:pt x="503" y="330"/>
                </a:cubicBezTo>
                <a:cubicBezTo>
                  <a:pt x="503" y="344"/>
                  <a:pt x="513" y="355"/>
                  <a:pt x="513" y="371"/>
                </a:cubicBezTo>
                <a:cubicBezTo>
                  <a:pt x="513" y="403"/>
                  <a:pt x="487" y="401"/>
                  <a:pt x="487" y="433"/>
                </a:cubicBezTo>
                <a:cubicBezTo>
                  <a:pt x="487" y="464"/>
                  <a:pt x="509" y="463"/>
                  <a:pt x="509" y="483"/>
                </a:cubicBezTo>
                <a:cubicBezTo>
                  <a:pt x="509" y="510"/>
                  <a:pt x="502" y="520"/>
                  <a:pt x="471" y="520"/>
                </a:cubicBezTo>
                <a:cubicBezTo>
                  <a:pt x="456" y="520"/>
                  <a:pt x="428" y="510"/>
                  <a:pt x="413" y="510"/>
                </a:cubicBezTo>
                <a:cubicBezTo>
                  <a:pt x="396" y="510"/>
                  <a:pt x="387" y="528"/>
                  <a:pt x="381" y="536"/>
                </a:cubicBezTo>
                <a:cubicBezTo>
                  <a:pt x="371" y="546"/>
                  <a:pt x="359" y="558"/>
                  <a:pt x="347" y="559"/>
                </a:cubicBezTo>
                <a:cubicBezTo>
                  <a:pt x="319" y="564"/>
                  <a:pt x="327" y="579"/>
                  <a:pt x="300" y="579"/>
                </a:cubicBezTo>
                <a:cubicBezTo>
                  <a:pt x="259" y="579"/>
                  <a:pt x="265" y="617"/>
                  <a:pt x="259" y="632"/>
                </a:cubicBezTo>
                <a:cubicBezTo>
                  <a:pt x="252" y="649"/>
                  <a:pt x="244" y="649"/>
                  <a:pt x="242" y="669"/>
                </a:cubicBezTo>
                <a:cubicBezTo>
                  <a:pt x="240" y="690"/>
                  <a:pt x="218" y="684"/>
                  <a:pt x="221" y="703"/>
                </a:cubicBezTo>
                <a:cubicBezTo>
                  <a:pt x="218" y="727"/>
                  <a:pt x="232" y="739"/>
                  <a:pt x="233" y="750"/>
                </a:cubicBezTo>
                <a:cubicBezTo>
                  <a:pt x="233" y="750"/>
                  <a:pt x="233" y="750"/>
                  <a:pt x="233" y="750"/>
                </a:cubicBezTo>
                <a:cubicBezTo>
                  <a:pt x="229" y="793"/>
                  <a:pt x="229" y="793"/>
                  <a:pt x="229" y="793"/>
                </a:cubicBezTo>
                <a:cubicBezTo>
                  <a:pt x="229" y="793"/>
                  <a:pt x="229" y="793"/>
                  <a:pt x="229" y="793"/>
                </a:cubicBezTo>
                <a:cubicBezTo>
                  <a:pt x="232" y="806"/>
                  <a:pt x="217" y="813"/>
                  <a:pt x="213" y="825"/>
                </a:cubicBezTo>
                <a:cubicBezTo>
                  <a:pt x="213" y="825"/>
                  <a:pt x="213" y="825"/>
                  <a:pt x="213" y="825"/>
                </a:cubicBezTo>
                <a:cubicBezTo>
                  <a:pt x="213" y="825"/>
                  <a:pt x="213" y="825"/>
                  <a:pt x="213" y="825"/>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p:cNvSpPr>
          <p:nvPr/>
        </p:nvSpPr>
        <p:spPr bwMode="auto">
          <a:xfrm>
            <a:off x="17425988" y="9174163"/>
            <a:ext cx="1763713" cy="1174750"/>
          </a:xfrm>
          <a:custGeom>
            <a:avLst/>
            <a:gdLst>
              <a:gd name="T0" fmla="*/ 77 w 558"/>
              <a:gd name="T1" fmla="*/ 332 h 372"/>
              <a:gd name="T2" fmla="*/ 96 w 558"/>
              <a:gd name="T3" fmla="*/ 337 h 372"/>
              <a:gd name="T4" fmla="*/ 131 w 558"/>
              <a:gd name="T5" fmla="*/ 341 h 372"/>
              <a:gd name="T6" fmla="*/ 153 w 558"/>
              <a:gd name="T7" fmla="*/ 342 h 372"/>
              <a:gd name="T8" fmla="*/ 209 w 558"/>
              <a:gd name="T9" fmla="*/ 358 h 372"/>
              <a:gd name="T10" fmla="*/ 261 w 558"/>
              <a:gd name="T11" fmla="*/ 371 h 372"/>
              <a:gd name="T12" fmla="*/ 283 w 558"/>
              <a:gd name="T13" fmla="*/ 369 h 372"/>
              <a:gd name="T14" fmla="*/ 283 w 558"/>
              <a:gd name="T15" fmla="*/ 349 h 372"/>
              <a:gd name="T16" fmla="*/ 324 w 558"/>
              <a:gd name="T17" fmla="*/ 331 h 372"/>
              <a:gd name="T18" fmla="*/ 339 w 558"/>
              <a:gd name="T19" fmla="*/ 316 h 372"/>
              <a:gd name="T20" fmla="*/ 358 w 558"/>
              <a:gd name="T21" fmla="*/ 319 h 372"/>
              <a:gd name="T22" fmla="*/ 385 w 558"/>
              <a:gd name="T23" fmla="*/ 316 h 372"/>
              <a:gd name="T24" fmla="*/ 423 w 558"/>
              <a:gd name="T25" fmla="*/ 337 h 372"/>
              <a:gd name="T26" fmla="*/ 456 w 558"/>
              <a:gd name="T27" fmla="*/ 315 h 372"/>
              <a:gd name="T28" fmla="*/ 502 w 558"/>
              <a:gd name="T29" fmla="*/ 312 h 372"/>
              <a:gd name="T30" fmla="*/ 516 w 558"/>
              <a:gd name="T31" fmla="*/ 289 h 372"/>
              <a:gd name="T32" fmla="*/ 493 w 558"/>
              <a:gd name="T33" fmla="*/ 270 h 372"/>
              <a:gd name="T34" fmla="*/ 517 w 558"/>
              <a:gd name="T35" fmla="*/ 259 h 372"/>
              <a:gd name="T36" fmla="*/ 524 w 558"/>
              <a:gd name="T37" fmla="*/ 275 h 372"/>
              <a:gd name="T38" fmla="*/ 554 w 558"/>
              <a:gd name="T39" fmla="*/ 252 h 372"/>
              <a:gd name="T40" fmla="*/ 515 w 558"/>
              <a:gd name="T41" fmla="*/ 223 h 372"/>
              <a:gd name="T42" fmla="*/ 502 w 558"/>
              <a:gd name="T43" fmla="*/ 234 h 372"/>
              <a:gd name="T44" fmla="*/ 502 w 558"/>
              <a:gd name="T45" fmla="*/ 234 h 372"/>
              <a:gd name="T46" fmla="*/ 502 w 558"/>
              <a:gd name="T47" fmla="*/ 218 h 372"/>
              <a:gd name="T48" fmla="*/ 502 w 558"/>
              <a:gd name="T49" fmla="*/ 218 h 372"/>
              <a:gd name="T50" fmla="*/ 510 w 558"/>
              <a:gd name="T51" fmla="*/ 202 h 372"/>
              <a:gd name="T52" fmla="*/ 489 w 558"/>
              <a:gd name="T53" fmla="*/ 195 h 372"/>
              <a:gd name="T54" fmla="*/ 489 w 558"/>
              <a:gd name="T55" fmla="*/ 195 h 372"/>
              <a:gd name="T56" fmla="*/ 452 w 558"/>
              <a:gd name="T57" fmla="*/ 195 h 372"/>
              <a:gd name="T58" fmla="*/ 452 w 558"/>
              <a:gd name="T59" fmla="*/ 195 h 372"/>
              <a:gd name="T60" fmla="*/ 444 w 558"/>
              <a:gd name="T61" fmla="*/ 184 h 372"/>
              <a:gd name="T62" fmla="*/ 453 w 558"/>
              <a:gd name="T63" fmla="*/ 169 h 372"/>
              <a:gd name="T64" fmla="*/ 423 w 558"/>
              <a:gd name="T65" fmla="*/ 120 h 372"/>
              <a:gd name="T66" fmla="*/ 396 w 558"/>
              <a:gd name="T67" fmla="*/ 35 h 372"/>
              <a:gd name="T68" fmla="*/ 324 w 558"/>
              <a:gd name="T69" fmla="*/ 31 h 372"/>
              <a:gd name="T70" fmla="*/ 279 w 558"/>
              <a:gd name="T71" fmla="*/ 8 h 372"/>
              <a:gd name="T72" fmla="*/ 260 w 558"/>
              <a:gd name="T73" fmla="*/ 13 h 372"/>
              <a:gd name="T74" fmla="*/ 221 w 558"/>
              <a:gd name="T75" fmla="*/ 0 h 372"/>
              <a:gd name="T76" fmla="*/ 138 w 558"/>
              <a:gd name="T77" fmla="*/ 1 h 372"/>
              <a:gd name="T78" fmla="*/ 107 w 558"/>
              <a:gd name="T79" fmla="*/ 20 h 372"/>
              <a:gd name="T80" fmla="*/ 80 w 558"/>
              <a:gd name="T81" fmla="*/ 63 h 372"/>
              <a:gd name="T82" fmla="*/ 59 w 558"/>
              <a:gd name="T83" fmla="*/ 80 h 372"/>
              <a:gd name="T84" fmla="*/ 51 w 558"/>
              <a:gd name="T85" fmla="*/ 123 h 372"/>
              <a:gd name="T86" fmla="*/ 30 w 558"/>
              <a:gd name="T87" fmla="*/ 139 h 372"/>
              <a:gd name="T88" fmla="*/ 30 w 558"/>
              <a:gd name="T89" fmla="*/ 161 h 372"/>
              <a:gd name="T90" fmla="*/ 29 w 558"/>
              <a:gd name="T91" fmla="*/ 191 h 372"/>
              <a:gd name="T92" fmla="*/ 11 w 558"/>
              <a:gd name="T93" fmla="*/ 256 h 372"/>
              <a:gd name="T94" fmla="*/ 7 w 558"/>
              <a:gd name="T95" fmla="*/ 285 h 372"/>
              <a:gd name="T96" fmla="*/ 48 w 558"/>
              <a:gd name="T97" fmla="*/ 275 h 372"/>
              <a:gd name="T98" fmla="*/ 77 w 558"/>
              <a:gd name="T99" fmla="*/ 332 h 372"/>
              <a:gd name="T100" fmla="*/ 77 w 558"/>
              <a:gd name="T101" fmla="*/ 332 h 372"/>
              <a:gd name="T102" fmla="*/ 77 w 558"/>
              <a:gd name="T103" fmla="*/ 33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58" h="372">
                <a:moveTo>
                  <a:pt x="77" y="332"/>
                </a:moveTo>
                <a:cubicBezTo>
                  <a:pt x="81" y="335"/>
                  <a:pt x="84" y="341"/>
                  <a:pt x="96" y="337"/>
                </a:cubicBezTo>
                <a:cubicBezTo>
                  <a:pt x="104" y="332"/>
                  <a:pt x="127" y="337"/>
                  <a:pt x="131" y="341"/>
                </a:cubicBezTo>
                <a:cubicBezTo>
                  <a:pt x="142" y="350"/>
                  <a:pt x="149" y="339"/>
                  <a:pt x="153" y="342"/>
                </a:cubicBezTo>
                <a:cubicBezTo>
                  <a:pt x="171" y="352"/>
                  <a:pt x="197" y="346"/>
                  <a:pt x="209" y="358"/>
                </a:cubicBezTo>
                <a:cubicBezTo>
                  <a:pt x="221" y="372"/>
                  <a:pt x="254" y="362"/>
                  <a:pt x="261" y="371"/>
                </a:cubicBezTo>
                <a:cubicBezTo>
                  <a:pt x="264" y="371"/>
                  <a:pt x="272" y="371"/>
                  <a:pt x="283" y="369"/>
                </a:cubicBezTo>
                <a:cubicBezTo>
                  <a:pt x="280" y="361"/>
                  <a:pt x="283" y="358"/>
                  <a:pt x="283" y="349"/>
                </a:cubicBezTo>
                <a:cubicBezTo>
                  <a:pt x="283" y="327"/>
                  <a:pt x="313" y="339"/>
                  <a:pt x="324" y="331"/>
                </a:cubicBezTo>
                <a:cubicBezTo>
                  <a:pt x="328" y="328"/>
                  <a:pt x="329" y="316"/>
                  <a:pt x="339" y="316"/>
                </a:cubicBezTo>
                <a:cubicBezTo>
                  <a:pt x="347" y="316"/>
                  <a:pt x="348" y="319"/>
                  <a:pt x="358" y="319"/>
                </a:cubicBezTo>
                <a:cubicBezTo>
                  <a:pt x="367" y="319"/>
                  <a:pt x="375" y="319"/>
                  <a:pt x="385" y="316"/>
                </a:cubicBezTo>
                <a:cubicBezTo>
                  <a:pt x="404" y="311"/>
                  <a:pt x="407" y="337"/>
                  <a:pt x="423" y="337"/>
                </a:cubicBezTo>
                <a:cubicBezTo>
                  <a:pt x="433" y="337"/>
                  <a:pt x="441" y="317"/>
                  <a:pt x="456" y="315"/>
                </a:cubicBezTo>
                <a:cubicBezTo>
                  <a:pt x="472" y="315"/>
                  <a:pt x="486" y="315"/>
                  <a:pt x="502" y="312"/>
                </a:cubicBezTo>
                <a:cubicBezTo>
                  <a:pt x="504" y="304"/>
                  <a:pt x="512" y="297"/>
                  <a:pt x="516" y="289"/>
                </a:cubicBezTo>
                <a:cubicBezTo>
                  <a:pt x="521" y="277"/>
                  <a:pt x="489" y="293"/>
                  <a:pt x="493" y="270"/>
                </a:cubicBezTo>
                <a:cubicBezTo>
                  <a:pt x="510" y="282"/>
                  <a:pt x="508" y="253"/>
                  <a:pt x="517" y="259"/>
                </a:cubicBezTo>
                <a:cubicBezTo>
                  <a:pt x="539" y="262"/>
                  <a:pt x="517" y="271"/>
                  <a:pt x="524" y="275"/>
                </a:cubicBezTo>
                <a:cubicBezTo>
                  <a:pt x="538" y="271"/>
                  <a:pt x="558" y="252"/>
                  <a:pt x="554" y="252"/>
                </a:cubicBezTo>
                <a:cubicBezTo>
                  <a:pt x="531" y="252"/>
                  <a:pt x="536" y="226"/>
                  <a:pt x="515" y="223"/>
                </a:cubicBezTo>
                <a:cubicBezTo>
                  <a:pt x="513" y="229"/>
                  <a:pt x="508" y="234"/>
                  <a:pt x="502" y="234"/>
                </a:cubicBezTo>
                <a:cubicBezTo>
                  <a:pt x="502" y="234"/>
                  <a:pt x="502" y="234"/>
                  <a:pt x="502" y="234"/>
                </a:cubicBezTo>
                <a:cubicBezTo>
                  <a:pt x="502" y="218"/>
                  <a:pt x="502" y="218"/>
                  <a:pt x="502" y="218"/>
                </a:cubicBezTo>
                <a:cubicBezTo>
                  <a:pt x="502" y="218"/>
                  <a:pt x="502" y="218"/>
                  <a:pt x="502" y="218"/>
                </a:cubicBezTo>
                <a:cubicBezTo>
                  <a:pt x="509" y="214"/>
                  <a:pt x="510" y="211"/>
                  <a:pt x="510" y="202"/>
                </a:cubicBezTo>
                <a:cubicBezTo>
                  <a:pt x="502" y="199"/>
                  <a:pt x="497" y="199"/>
                  <a:pt x="489" y="195"/>
                </a:cubicBezTo>
                <a:cubicBezTo>
                  <a:pt x="489" y="195"/>
                  <a:pt x="489" y="195"/>
                  <a:pt x="489" y="195"/>
                </a:cubicBezTo>
                <a:cubicBezTo>
                  <a:pt x="452" y="195"/>
                  <a:pt x="452" y="195"/>
                  <a:pt x="452" y="195"/>
                </a:cubicBezTo>
                <a:cubicBezTo>
                  <a:pt x="452" y="195"/>
                  <a:pt x="452" y="195"/>
                  <a:pt x="452" y="195"/>
                </a:cubicBezTo>
                <a:cubicBezTo>
                  <a:pt x="448" y="192"/>
                  <a:pt x="444" y="189"/>
                  <a:pt x="444" y="184"/>
                </a:cubicBezTo>
                <a:cubicBezTo>
                  <a:pt x="444" y="180"/>
                  <a:pt x="452" y="170"/>
                  <a:pt x="453" y="169"/>
                </a:cubicBezTo>
                <a:cubicBezTo>
                  <a:pt x="449" y="162"/>
                  <a:pt x="423" y="125"/>
                  <a:pt x="423" y="120"/>
                </a:cubicBezTo>
                <a:cubicBezTo>
                  <a:pt x="423" y="90"/>
                  <a:pt x="429" y="52"/>
                  <a:pt x="396" y="35"/>
                </a:cubicBezTo>
                <a:cubicBezTo>
                  <a:pt x="371" y="23"/>
                  <a:pt x="352" y="37"/>
                  <a:pt x="324" y="31"/>
                </a:cubicBezTo>
                <a:cubicBezTo>
                  <a:pt x="311" y="28"/>
                  <a:pt x="292" y="8"/>
                  <a:pt x="279" y="8"/>
                </a:cubicBezTo>
                <a:cubicBezTo>
                  <a:pt x="272" y="8"/>
                  <a:pt x="266" y="13"/>
                  <a:pt x="260" y="13"/>
                </a:cubicBezTo>
                <a:cubicBezTo>
                  <a:pt x="242" y="13"/>
                  <a:pt x="232" y="0"/>
                  <a:pt x="221" y="0"/>
                </a:cubicBezTo>
                <a:cubicBezTo>
                  <a:pt x="201" y="0"/>
                  <a:pt x="168" y="7"/>
                  <a:pt x="138" y="1"/>
                </a:cubicBezTo>
                <a:cubicBezTo>
                  <a:pt x="131" y="8"/>
                  <a:pt x="123" y="15"/>
                  <a:pt x="107" y="20"/>
                </a:cubicBezTo>
                <a:cubicBezTo>
                  <a:pt x="86" y="27"/>
                  <a:pt x="86" y="41"/>
                  <a:pt x="80" y="63"/>
                </a:cubicBezTo>
                <a:cubicBezTo>
                  <a:pt x="75" y="72"/>
                  <a:pt x="66" y="71"/>
                  <a:pt x="59" y="80"/>
                </a:cubicBezTo>
                <a:cubicBezTo>
                  <a:pt x="52" y="93"/>
                  <a:pt x="54" y="110"/>
                  <a:pt x="51" y="123"/>
                </a:cubicBezTo>
                <a:cubicBezTo>
                  <a:pt x="48" y="133"/>
                  <a:pt x="37" y="131"/>
                  <a:pt x="30" y="139"/>
                </a:cubicBezTo>
                <a:cubicBezTo>
                  <a:pt x="30" y="139"/>
                  <a:pt x="24" y="150"/>
                  <a:pt x="30" y="161"/>
                </a:cubicBezTo>
                <a:cubicBezTo>
                  <a:pt x="40" y="172"/>
                  <a:pt x="30" y="181"/>
                  <a:pt x="29" y="191"/>
                </a:cubicBezTo>
                <a:cubicBezTo>
                  <a:pt x="20" y="259"/>
                  <a:pt x="20" y="251"/>
                  <a:pt x="11" y="256"/>
                </a:cubicBezTo>
                <a:cubicBezTo>
                  <a:pt x="0" y="263"/>
                  <a:pt x="3" y="283"/>
                  <a:pt x="7" y="285"/>
                </a:cubicBezTo>
                <a:cubicBezTo>
                  <a:pt x="15" y="289"/>
                  <a:pt x="26" y="274"/>
                  <a:pt x="48" y="275"/>
                </a:cubicBezTo>
                <a:cubicBezTo>
                  <a:pt x="58" y="277"/>
                  <a:pt x="73" y="311"/>
                  <a:pt x="77" y="332"/>
                </a:cubicBezTo>
                <a:cubicBezTo>
                  <a:pt x="77" y="332"/>
                  <a:pt x="77" y="332"/>
                  <a:pt x="77" y="332"/>
                </a:cubicBezTo>
                <a:cubicBezTo>
                  <a:pt x="77" y="332"/>
                  <a:pt x="77" y="332"/>
                  <a:pt x="77" y="332"/>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11984038" y="2128838"/>
            <a:ext cx="4953000" cy="3532188"/>
          </a:xfrm>
          <a:custGeom>
            <a:avLst/>
            <a:gdLst>
              <a:gd name="T0" fmla="*/ 1407 w 1567"/>
              <a:gd name="T1" fmla="*/ 904 h 1120"/>
              <a:gd name="T2" fmla="*/ 1400 w 1567"/>
              <a:gd name="T3" fmla="*/ 940 h 1120"/>
              <a:gd name="T4" fmla="*/ 1391 w 1567"/>
              <a:gd name="T5" fmla="*/ 963 h 1120"/>
              <a:gd name="T6" fmla="*/ 1391 w 1567"/>
              <a:gd name="T7" fmla="*/ 1001 h 1120"/>
              <a:gd name="T8" fmla="*/ 1380 w 1567"/>
              <a:gd name="T9" fmla="*/ 1009 h 1120"/>
              <a:gd name="T10" fmla="*/ 1115 w 1567"/>
              <a:gd name="T11" fmla="*/ 1009 h 1120"/>
              <a:gd name="T12" fmla="*/ 1031 w 1567"/>
              <a:gd name="T13" fmla="*/ 981 h 1120"/>
              <a:gd name="T14" fmla="*/ 922 w 1567"/>
              <a:gd name="T15" fmla="*/ 940 h 1120"/>
              <a:gd name="T16" fmla="*/ 882 w 1567"/>
              <a:gd name="T17" fmla="*/ 981 h 1120"/>
              <a:gd name="T18" fmla="*/ 836 w 1567"/>
              <a:gd name="T19" fmla="*/ 1031 h 1120"/>
              <a:gd name="T20" fmla="*/ 732 w 1567"/>
              <a:gd name="T21" fmla="*/ 1084 h 1120"/>
              <a:gd name="T22" fmla="*/ 626 w 1567"/>
              <a:gd name="T23" fmla="*/ 1120 h 1120"/>
              <a:gd name="T24" fmla="*/ 261 w 1567"/>
              <a:gd name="T25" fmla="*/ 977 h 1120"/>
              <a:gd name="T26" fmla="*/ 0 w 1567"/>
              <a:gd name="T27" fmla="*/ 911 h 1120"/>
              <a:gd name="T28" fmla="*/ 51 w 1567"/>
              <a:gd name="T29" fmla="*/ 818 h 1120"/>
              <a:gd name="T30" fmla="*/ 71 w 1567"/>
              <a:gd name="T31" fmla="*/ 738 h 1120"/>
              <a:gd name="T32" fmla="*/ 235 w 1567"/>
              <a:gd name="T33" fmla="*/ 653 h 1120"/>
              <a:gd name="T34" fmla="*/ 327 w 1567"/>
              <a:gd name="T35" fmla="*/ 647 h 1120"/>
              <a:gd name="T36" fmla="*/ 355 w 1567"/>
              <a:gd name="T37" fmla="*/ 317 h 1120"/>
              <a:gd name="T38" fmla="*/ 315 w 1567"/>
              <a:gd name="T39" fmla="*/ 266 h 1120"/>
              <a:gd name="T40" fmla="*/ 333 w 1567"/>
              <a:gd name="T41" fmla="*/ 195 h 1120"/>
              <a:gd name="T42" fmla="*/ 367 w 1567"/>
              <a:gd name="T43" fmla="*/ 182 h 1120"/>
              <a:gd name="T44" fmla="*/ 394 w 1567"/>
              <a:gd name="T45" fmla="*/ 191 h 1120"/>
              <a:gd name="T46" fmla="*/ 333 w 1567"/>
              <a:gd name="T47" fmla="*/ 152 h 1120"/>
              <a:gd name="T48" fmla="*/ 386 w 1567"/>
              <a:gd name="T49" fmla="*/ 90 h 1120"/>
              <a:gd name="T50" fmla="*/ 473 w 1567"/>
              <a:gd name="T51" fmla="*/ 71 h 1120"/>
              <a:gd name="T52" fmla="*/ 509 w 1567"/>
              <a:gd name="T53" fmla="*/ 86 h 1120"/>
              <a:gd name="T54" fmla="*/ 585 w 1567"/>
              <a:gd name="T55" fmla="*/ 96 h 1120"/>
              <a:gd name="T56" fmla="*/ 604 w 1567"/>
              <a:gd name="T57" fmla="*/ 130 h 1120"/>
              <a:gd name="T58" fmla="*/ 717 w 1567"/>
              <a:gd name="T59" fmla="*/ 146 h 1120"/>
              <a:gd name="T60" fmla="*/ 751 w 1567"/>
              <a:gd name="T61" fmla="*/ 149 h 1120"/>
              <a:gd name="T62" fmla="*/ 790 w 1567"/>
              <a:gd name="T63" fmla="*/ 119 h 1120"/>
              <a:gd name="T64" fmla="*/ 837 w 1567"/>
              <a:gd name="T65" fmla="*/ 99 h 1120"/>
              <a:gd name="T66" fmla="*/ 866 w 1567"/>
              <a:gd name="T67" fmla="*/ 54 h 1120"/>
              <a:gd name="T68" fmla="*/ 904 w 1567"/>
              <a:gd name="T69" fmla="*/ 34 h 1120"/>
              <a:gd name="T70" fmla="*/ 918 w 1567"/>
              <a:gd name="T71" fmla="*/ 34 h 1120"/>
              <a:gd name="T72" fmla="*/ 971 w 1567"/>
              <a:gd name="T73" fmla="*/ 73 h 1120"/>
              <a:gd name="T74" fmla="*/ 1004 w 1567"/>
              <a:gd name="T75" fmla="*/ 183 h 1120"/>
              <a:gd name="T76" fmla="*/ 1012 w 1567"/>
              <a:gd name="T77" fmla="*/ 277 h 1120"/>
              <a:gd name="T78" fmla="*/ 1055 w 1567"/>
              <a:gd name="T79" fmla="*/ 328 h 1120"/>
              <a:gd name="T80" fmla="*/ 1136 w 1567"/>
              <a:gd name="T81" fmla="*/ 258 h 1120"/>
              <a:gd name="T82" fmla="*/ 1199 w 1567"/>
              <a:gd name="T83" fmla="*/ 272 h 1120"/>
              <a:gd name="T84" fmla="*/ 1230 w 1567"/>
              <a:gd name="T85" fmla="*/ 210 h 1120"/>
              <a:gd name="T86" fmla="*/ 1339 w 1567"/>
              <a:gd name="T87" fmla="*/ 187 h 1120"/>
              <a:gd name="T88" fmla="*/ 1381 w 1567"/>
              <a:gd name="T89" fmla="*/ 314 h 1120"/>
              <a:gd name="T90" fmla="*/ 1410 w 1567"/>
              <a:gd name="T91" fmla="*/ 355 h 1120"/>
              <a:gd name="T92" fmla="*/ 1473 w 1567"/>
              <a:gd name="T93" fmla="*/ 363 h 1120"/>
              <a:gd name="T94" fmla="*/ 1552 w 1567"/>
              <a:gd name="T95" fmla="*/ 404 h 1120"/>
              <a:gd name="T96" fmla="*/ 1565 w 1567"/>
              <a:gd name="T97" fmla="*/ 426 h 1120"/>
              <a:gd name="T98" fmla="*/ 1394 w 1567"/>
              <a:gd name="T99" fmla="*/ 810 h 1120"/>
              <a:gd name="T100" fmla="*/ 1413 w 1567"/>
              <a:gd name="T101" fmla="*/ 870 h 1120"/>
              <a:gd name="T102" fmla="*/ 1413 w 1567"/>
              <a:gd name="T103" fmla="*/ 870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7" h="1120">
                <a:moveTo>
                  <a:pt x="1413" y="870"/>
                </a:moveTo>
                <a:cubicBezTo>
                  <a:pt x="1410" y="874"/>
                  <a:pt x="1413" y="891"/>
                  <a:pt x="1407" y="904"/>
                </a:cubicBezTo>
                <a:cubicBezTo>
                  <a:pt x="1405" y="907"/>
                  <a:pt x="1391" y="911"/>
                  <a:pt x="1391" y="918"/>
                </a:cubicBezTo>
                <a:cubicBezTo>
                  <a:pt x="1391" y="926"/>
                  <a:pt x="1400" y="932"/>
                  <a:pt x="1400" y="940"/>
                </a:cubicBezTo>
                <a:cubicBezTo>
                  <a:pt x="1400" y="949"/>
                  <a:pt x="1395" y="953"/>
                  <a:pt x="1391" y="963"/>
                </a:cubicBezTo>
                <a:cubicBezTo>
                  <a:pt x="1391" y="963"/>
                  <a:pt x="1391" y="963"/>
                  <a:pt x="1391" y="963"/>
                </a:cubicBezTo>
                <a:cubicBezTo>
                  <a:pt x="1391" y="1001"/>
                  <a:pt x="1391" y="1001"/>
                  <a:pt x="1391" y="1001"/>
                </a:cubicBezTo>
                <a:cubicBezTo>
                  <a:pt x="1391" y="1001"/>
                  <a:pt x="1391" y="1001"/>
                  <a:pt x="1391" y="1001"/>
                </a:cubicBezTo>
                <a:cubicBezTo>
                  <a:pt x="1388" y="1003"/>
                  <a:pt x="1384" y="1005"/>
                  <a:pt x="1380" y="1009"/>
                </a:cubicBezTo>
                <a:cubicBezTo>
                  <a:pt x="1380" y="1009"/>
                  <a:pt x="1380" y="1009"/>
                  <a:pt x="1380" y="1009"/>
                </a:cubicBezTo>
                <a:cubicBezTo>
                  <a:pt x="1115" y="1009"/>
                  <a:pt x="1115" y="1009"/>
                  <a:pt x="1115" y="1009"/>
                </a:cubicBezTo>
                <a:cubicBezTo>
                  <a:pt x="1115" y="1009"/>
                  <a:pt x="1115" y="1009"/>
                  <a:pt x="1115" y="1009"/>
                </a:cubicBezTo>
                <a:cubicBezTo>
                  <a:pt x="1113" y="1004"/>
                  <a:pt x="1087" y="998"/>
                  <a:pt x="1079" y="998"/>
                </a:cubicBezTo>
                <a:cubicBezTo>
                  <a:pt x="1061" y="1001"/>
                  <a:pt x="1064" y="989"/>
                  <a:pt x="1031" y="981"/>
                </a:cubicBezTo>
                <a:cubicBezTo>
                  <a:pt x="1005" y="973"/>
                  <a:pt x="994" y="937"/>
                  <a:pt x="990" y="937"/>
                </a:cubicBezTo>
                <a:cubicBezTo>
                  <a:pt x="971" y="937"/>
                  <a:pt x="940" y="940"/>
                  <a:pt x="922" y="940"/>
                </a:cubicBezTo>
                <a:cubicBezTo>
                  <a:pt x="922" y="949"/>
                  <a:pt x="910" y="956"/>
                  <a:pt x="910" y="960"/>
                </a:cubicBezTo>
                <a:cubicBezTo>
                  <a:pt x="914" y="975"/>
                  <a:pt x="884" y="963"/>
                  <a:pt x="882" y="981"/>
                </a:cubicBezTo>
                <a:cubicBezTo>
                  <a:pt x="881" y="992"/>
                  <a:pt x="877" y="988"/>
                  <a:pt x="877" y="998"/>
                </a:cubicBezTo>
                <a:cubicBezTo>
                  <a:pt x="877" y="1024"/>
                  <a:pt x="855" y="1028"/>
                  <a:pt x="836" y="1031"/>
                </a:cubicBezTo>
                <a:cubicBezTo>
                  <a:pt x="796" y="1037"/>
                  <a:pt x="790" y="1082"/>
                  <a:pt x="777" y="1075"/>
                </a:cubicBezTo>
                <a:cubicBezTo>
                  <a:pt x="764" y="1067"/>
                  <a:pt x="753" y="1090"/>
                  <a:pt x="732" y="1084"/>
                </a:cubicBezTo>
                <a:cubicBezTo>
                  <a:pt x="724" y="1082"/>
                  <a:pt x="723" y="1076"/>
                  <a:pt x="706" y="1075"/>
                </a:cubicBezTo>
                <a:cubicBezTo>
                  <a:pt x="666" y="1071"/>
                  <a:pt x="671" y="1101"/>
                  <a:pt x="626" y="1120"/>
                </a:cubicBezTo>
                <a:cubicBezTo>
                  <a:pt x="532" y="1090"/>
                  <a:pt x="439" y="1049"/>
                  <a:pt x="383" y="1022"/>
                </a:cubicBezTo>
                <a:cubicBezTo>
                  <a:pt x="329" y="996"/>
                  <a:pt x="312" y="982"/>
                  <a:pt x="261" y="977"/>
                </a:cubicBezTo>
                <a:cubicBezTo>
                  <a:pt x="241" y="975"/>
                  <a:pt x="203" y="963"/>
                  <a:pt x="126" y="953"/>
                </a:cubicBezTo>
                <a:cubicBezTo>
                  <a:pt x="71" y="947"/>
                  <a:pt x="38" y="911"/>
                  <a:pt x="0" y="911"/>
                </a:cubicBezTo>
                <a:cubicBezTo>
                  <a:pt x="0" y="872"/>
                  <a:pt x="59" y="874"/>
                  <a:pt x="53" y="846"/>
                </a:cubicBezTo>
                <a:cubicBezTo>
                  <a:pt x="49" y="844"/>
                  <a:pt x="51" y="827"/>
                  <a:pt x="51" y="818"/>
                </a:cubicBezTo>
                <a:cubicBezTo>
                  <a:pt x="51" y="801"/>
                  <a:pt x="70" y="799"/>
                  <a:pt x="70" y="782"/>
                </a:cubicBezTo>
                <a:cubicBezTo>
                  <a:pt x="70" y="765"/>
                  <a:pt x="63" y="758"/>
                  <a:pt x="71" y="738"/>
                </a:cubicBezTo>
                <a:cubicBezTo>
                  <a:pt x="78" y="719"/>
                  <a:pt x="100" y="723"/>
                  <a:pt x="108" y="711"/>
                </a:cubicBezTo>
                <a:cubicBezTo>
                  <a:pt x="132" y="679"/>
                  <a:pt x="186" y="653"/>
                  <a:pt x="235" y="653"/>
                </a:cubicBezTo>
                <a:cubicBezTo>
                  <a:pt x="251" y="655"/>
                  <a:pt x="243" y="632"/>
                  <a:pt x="273" y="630"/>
                </a:cubicBezTo>
                <a:cubicBezTo>
                  <a:pt x="311" y="626"/>
                  <a:pt x="318" y="663"/>
                  <a:pt x="327" y="647"/>
                </a:cubicBezTo>
                <a:cubicBezTo>
                  <a:pt x="340" y="593"/>
                  <a:pt x="376" y="369"/>
                  <a:pt x="376" y="369"/>
                </a:cubicBezTo>
                <a:cubicBezTo>
                  <a:pt x="379" y="334"/>
                  <a:pt x="355" y="334"/>
                  <a:pt x="355" y="317"/>
                </a:cubicBezTo>
                <a:cubicBezTo>
                  <a:pt x="355" y="315"/>
                  <a:pt x="359" y="315"/>
                  <a:pt x="359" y="306"/>
                </a:cubicBezTo>
                <a:cubicBezTo>
                  <a:pt x="359" y="292"/>
                  <a:pt x="325" y="276"/>
                  <a:pt x="315" y="266"/>
                </a:cubicBezTo>
                <a:cubicBezTo>
                  <a:pt x="314" y="265"/>
                  <a:pt x="312" y="204"/>
                  <a:pt x="315" y="199"/>
                </a:cubicBezTo>
                <a:cubicBezTo>
                  <a:pt x="318" y="198"/>
                  <a:pt x="329" y="201"/>
                  <a:pt x="333" y="195"/>
                </a:cubicBezTo>
                <a:cubicBezTo>
                  <a:pt x="337" y="193"/>
                  <a:pt x="342" y="186"/>
                  <a:pt x="348" y="189"/>
                </a:cubicBezTo>
                <a:cubicBezTo>
                  <a:pt x="357" y="191"/>
                  <a:pt x="364" y="182"/>
                  <a:pt x="367" y="182"/>
                </a:cubicBezTo>
                <a:cubicBezTo>
                  <a:pt x="375" y="182"/>
                  <a:pt x="370" y="186"/>
                  <a:pt x="376" y="191"/>
                </a:cubicBezTo>
                <a:cubicBezTo>
                  <a:pt x="383" y="201"/>
                  <a:pt x="394" y="191"/>
                  <a:pt x="394" y="191"/>
                </a:cubicBezTo>
                <a:cubicBezTo>
                  <a:pt x="398" y="182"/>
                  <a:pt x="398" y="152"/>
                  <a:pt x="376" y="153"/>
                </a:cubicBezTo>
                <a:cubicBezTo>
                  <a:pt x="363" y="154"/>
                  <a:pt x="348" y="152"/>
                  <a:pt x="333" y="152"/>
                </a:cubicBezTo>
                <a:cubicBezTo>
                  <a:pt x="330" y="152"/>
                  <a:pt x="333" y="104"/>
                  <a:pt x="333" y="93"/>
                </a:cubicBezTo>
                <a:cubicBezTo>
                  <a:pt x="333" y="92"/>
                  <a:pt x="355" y="84"/>
                  <a:pt x="386" y="90"/>
                </a:cubicBezTo>
                <a:cubicBezTo>
                  <a:pt x="398" y="93"/>
                  <a:pt x="446" y="88"/>
                  <a:pt x="473" y="88"/>
                </a:cubicBezTo>
                <a:cubicBezTo>
                  <a:pt x="483" y="88"/>
                  <a:pt x="473" y="75"/>
                  <a:pt x="473" y="71"/>
                </a:cubicBezTo>
                <a:cubicBezTo>
                  <a:pt x="473" y="69"/>
                  <a:pt x="476" y="64"/>
                  <a:pt x="479" y="64"/>
                </a:cubicBezTo>
                <a:cubicBezTo>
                  <a:pt x="501" y="62"/>
                  <a:pt x="486" y="88"/>
                  <a:pt x="509" y="86"/>
                </a:cubicBezTo>
                <a:cubicBezTo>
                  <a:pt x="522" y="79"/>
                  <a:pt x="532" y="48"/>
                  <a:pt x="550" y="48"/>
                </a:cubicBezTo>
                <a:cubicBezTo>
                  <a:pt x="559" y="48"/>
                  <a:pt x="580" y="84"/>
                  <a:pt x="585" y="96"/>
                </a:cubicBezTo>
                <a:cubicBezTo>
                  <a:pt x="586" y="101"/>
                  <a:pt x="582" y="130"/>
                  <a:pt x="585" y="131"/>
                </a:cubicBezTo>
                <a:cubicBezTo>
                  <a:pt x="589" y="137"/>
                  <a:pt x="599" y="126"/>
                  <a:pt x="604" y="130"/>
                </a:cubicBezTo>
                <a:cubicBezTo>
                  <a:pt x="625" y="144"/>
                  <a:pt x="645" y="164"/>
                  <a:pt x="657" y="167"/>
                </a:cubicBezTo>
                <a:cubicBezTo>
                  <a:pt x="683" y="174"/>
                  <a:pt x="704" y="144"/>
                  <a:pt x="717" y="146"/>
                </a:cubicBezTo>
                <a:cubicBezTo>
                  <a:pt x="727" y="154"/>
                  <a:pt x="715" y="165"/>
                  <a:pt x="727" y="174"/>
                </a:cubicBezTo>
                <a:cubicBezTo>
                  <a:pt x="738" y="175"/>
                  <a:pt x="731" y="154"/>
                  <a:pt x="751" y="149"/>
                </a:cubicBezTo>
                <a:cubicBezTo>
                  <a:pt x="760" y="149"/>
                  <a:pt x="761" y="138"/>
                  <a:pt x="762" y="131"/>
                </a:cubicBezTo>
                <a:cubicBezTo>
                  <a:pt x="776" y="131"/>
                  <a:pt x="780" y="120"/>
                  <a:pt x="790" y="119"/>
                </a:cubicBezTo>
                <a:cubicBezTo>
                  <a:pt x="807" y="119"/>
                  <a:pt x="813" y="109"/>
                  <a:pt x="824" y="97"/>
                </a:cubicBezTo>
                <a:cubicBezTo>
                  <a:pt x="829" y="94"/>
                  <a:pt x="829" y="112"/>
                  <a:pt x="837" y="99"/>
                </a:cubicBezTo>
                <a:cubicBezTo>
                  <a:pt x="839" y="97"/>
                  <a:pt x="858" y="89"/>
                  <a:pt x="858" y="81"/>
                </a:cubicBezTo>
                <a:cubicBezTo>
                  <a:pt x="858" y="69"/>
                  <a:pt x="856" y="58"/>
                  <a:pt x="866" y="54"/>
                </a:cubicBezTo>
                <a:cubicBezTo>
                  <a:pt x="881" y="58"/>
                  <a:pt x="893" y="40"/>
                  <a:pt x="904" y="34"/>
                </a:cubicBezTo>
                <a:cubicBezTo>
                  <a:pt x="904" y="34"/>
                  <a:pt x="904" y="34"/>
                  <a:pt x="904" y="34"/>
                </a:cubicBezTo>
                <a:cubicBezTo>
                  <a:pt x="918" y="34"/>
                  <a:pt x="918" y="34"/>
                  <a:pt x="918" y="34"/>
                </a:cubicBezTo>
                <a:cubicBezTo>
                  <a:pt x="918" y="34"/>
                  <a:pt x="918" y="34"/>
                  <a:pt x="918" y="34"/>
                </a:cubicBezTo>
                <a:cubicBezTo>
                  <a:pt x="921" y="32"/>
                  <a:pt x="925" y="21"/>
                  <a:pt x="923" y="18"/>
                </a:cubicBezTo>
                <a:cubicBezTo>
                  <a:pt x="916" y="0"/>
                  <a:pt x="968" y="63"/>
                  <a:pt x="971" y="73"/>
                </a:cubicBezTo>
                <a:cubicBezTo>
                  <a:pt x="974" y="90"/>
                  <a:pt x="990" y="90"/>
                  <a:pt x="991" y="103"/>
                </a:cubicBezTo>
                <a:cubicBezTo>
                  <a:pt x="997" y="131"/>
                  <a:pt x="1010" y="120"/>
                  <a:pt x="1004" y="183"/>
                </a:cubicBezTo>
                <a:cubicBezTo>
                  <a:pt x="1004" y="198"/>
                  <a:pt x="1013" y="219"/>
                  <a:pt x="1012" y="236"/>
                </a:cubicBezTo>
                <a:cubicBezTo>
                  <a:pt x="1009" y="250"/>
                  <a:pt x="1030" y="273"/>
                  <a:pt x="1012" y="277"/>
                </a:cubicBezTo>
                <a:cubicBezTo>
                  <a:pt x="997" y="276"/>
                  <a:pt x="1001" y="288"/>
                  <a:pt x="1013" y="292"/>
                </a:cubicBezTo>
                <a:cubicBezTo>
                  <a:pt x="1036" y="302"/>
                  <a:pt x="1055" y="328"/>
                  <a:pt x="1055" y="328"/>
                </a:cubicBezTo>
                <a:cubicBezTo>
                  <a:pt x="1077" y="345"/>
                  <a:pt x="1090" y="334"/>
                  <a:pt x="1090" y="313"/>
                </a:cubicBezTo>
                <a:cubicBezTo>
                  <a:pt x="1081" y="269"/>
                  <a:pt x="1114" y="258"/>
                  <a:pt x="1136" y="258"/>
                </a:cubicBezTo>
                <a:cubicBezTo>
                  <a:pt x="1150" y="254"/>
                  <a:pt x="1154" y="288"/>
                  <a:pt x="1173" y="289"/>
                </a:cubicBezTo>
                <a:cubicBezTo>
                  <a:pt x="1186" y="291"/>
                  <a:pt x="1199" y="272"/>
                  <a:pt x="1199" y="272"/>
                </a:cubicBezTo>
                <a:cubicBezTo>
                  <a:pt x="1197" y="285"/>
                  <a:pt x="1197" y="249"/>
                  <a:pt x="1212" y="240"/>
                </a:cubicBezTo>
                <a:cubicBezTo>
                  <a:pt x="1225" y="235"/>
                  <a:pt x="1227" y="228"/>
                  <a:pt x="1230" y="210"/>
                </a:cubicBezTo>
                <a:cubicBezTo>
                  <a:pt x="1233" y="198"/>
                  <a:pt x="1248" y="186"/>
                  <a:pt x="1267" y="189"/>
                </a:cubicBezTo>
                <a:cubicBezTo>
                  <a:pt x="1287" y="184"/>
                  <a:pt x="1339" y="187"/>
                  <a:pt x="1339" y="187"/>
                </a:cubicBezTo>
                <a:cubicBezTo>
                  <a:pt x="1339" y="187"/>
                  <a:pt x="1347" y="255"/>
                  <a:pt x="1350" y="261"/>
                </a:cubicBezTo>
                <a:cubicBezTo>
                  <a:pt x="1354" y="268"/>
                  <a:pt x="1381" y="314"/>
                  <a:pt x="1381" y="314"/>
                </a:cubicBezTo>
                <a:cubicBezTo>
                  <a:pt x="1381" y="314"/>
                  <a:pt x="1383" y="334"/>
                  <a:pt x="1398" y="334"/>
                </a:cubicBezTo>
                <a:cubicBezTo>
                  <a:pt x="1405" y="341"/>
                  <a:pt x="1410" y="355"/>
                  <a:pt x="1410" y="355"/>
                </a:cubicBezTo>
                <a:cubicBezTo>
                  <a:pt x="1420" y="366"/>
                  <a:pt x="1425" y="356"/>
                  <a:pt x="1439" y="360"/>
                </a:cubicBezTo>
                <a:cubicBezTo>
                  <a:pt x="1452" y="363"/>
                  <a:pt x="1460" y="371"/>
                  <a:pt x="1473" y="363"/>
                </a:cubicBezTo>
                <a:cubicBezTo>
                  <a:pt x="1497" y="363"/>
                  <a:pt x="1519" y="386"/>
                  <a:pt x="1519" y="386"/>
                </a:cubicBezTo>
                <a:cubicBezTo>
                  <a:pt x="1541" y="392"/>
                  <a:pt x="1531" y="405"/>
                  <a:pt x="1552" y="404"/>
                </a:cubicBezTo>
                <a:cubicBezTo>
                  <a:pt x="1567" y="401"/>
                  <a:pt x="1565" y="426"/>
                  <a:pt x="1565" y="426"/>
                </a:cubicBezTo>
                <a:cubicBezTo>
                  <a:pt x="1565" y="426"/>
                  <a:pt x="1565" y="426"/>
                  <a:pt x="1565" y="426"/>
                </a:cubicBezTo>
                <a:cubicBezTo>
                  <a:pt x="1394" y="810"/>
                  <a:pt x="1394" y="810"/>
                  <a:pt x="1394" y="810"/>
                </a:cubicBezTo>
                <a:cubicBezTo>
                  <a:pt x="1394" y="810"/>
                  <a:pt x="1394" y="810"/>
                  <a:pt x="1394" y="810"/>
                </a:cubicBezTo>
                <a:cubicBezTo>
                  <a:pt x="1394" y="810"/>
                  <a:pt x="1384" y="827"/>
                  <a:pt x="1394" y="831"/>
                </a:cubicBezTo>
                <a:cubicBezTo>
                  <a:pt x="1410" y="838"/>
                  <a:pt x="1417" y="865"/>
                  <a:pt x="1413" y="870"/>
                </a:cubicBezTo>
                <a:cubicBezTo>
                  <a:pt x="1413" y="870"/>
                  <a:pt x="1413" y="870"/>
                  <a:pt x="1413" y="870"/>
                </a:cubicBezTo>
                <a:cubicBezTo>
                  <a:pt x="1413" y="870"/>
                  <a:pt x="1413" y="870"/>
                  <a:pt x="1413" y="870"/>
                </a:cubicBezTo>
                <a:close/>
              </a:path>
            </a:pathLst>
          </a:custGeom>
          <a:solidFill>
            <a:schemeClr val="accent3"/>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 name="Freeform 13"/>
          <p:cNvSpPr>
            <a:spLocks/>
          </p:cNvSpPr>
          <p:nvPr/>
        </p:nvSpPr>
        <p:spPr bwMode="auto">
          <a:xfrm>
            <a:off x="13935075" y="5049838"/>
            <a:ext cx="2030413" cy="1627188"/>
          </a:xfrm>
          <a:custGeom>
            <a:avLst/>
            <a:gdLst>
              <a:gd name="T0" fmla="*/ 40 w 642"/>
              <a:gd name="T1" fmla="*/ 196 h 516"/>
              <a:gd name="T2" fmla="*/ 75 w 642"/>
              <a:gd name="T3" fmla="*/ 186 h 516"/>
              <a:gd name="T4" fmla="*/ 112 w 642"/>
              <a:gd name="T5" fmla="*/ 186 h 516"/>
              <a:gd name="T6" fmla="*/ 135 w 642"/>
              <a:gd name="T7" fmla="*/ 173 h 516"/>
              <a:gd name="T8" fmla="*/ 142 w 642"/>
              <a:gd name="T9" fmla="*/ 205 h 516"/>
              <a:gd name="T10" fmla="*/ 145 w 642"/>
              <a:gd name="T11" fmla="*/ 222 h 516"/>
              <a:gd name="T12" fmla="*/ 135 w 642"/>
              <a:gd name="T13" fmla="*/ 254 h 516"/>
              <a:gd name="T14" fmla="*/ 147 w 642"/>
              <a:gd name="T15" fmla="*/ 286 h 516"/>
              <a:gd name="T16" fmla="*/ 145 w 642"/>
              <a:gd name="T17" fmla="*/ 321 h 516"/>
              <a:gd name="T18" fmla="*/ 166 w 642"/>
              <a:gd name="T19" fmla="*/ 357 h 516"/>
              <a:gd name="T20" fmla="*/ 185 w 642"/>
              <a:gd name="T21" fmla="*/ 383 h 516"/>
              <a:gd name="T22" fmla="*/ 214 w 642"/>
              <a:gd name="T23" fmla="*/ 401 h 516"/>
              <a:gd name="T24" fmla="*/ 247 w 642"/>
              <a:gd name="T25" fmla="*/ 426 h 516"/>
              <a:gd name="T26" fmla="*/ 288 w 642"/>
              <a:gd name="T27" fmla="*/ 420 h 516"/>
              <a:gd name="T28" fmla="*/ 323 w 642"/>
              <a:gd name="T29" fmla="*/ 438 h 516"/>
              <a:gd name="T30" fmla="*/ 345 w 642"/>
              <a:gd name="T31" fmla="*/ 435 h 516"/>
              <a:gd name="T32" fmla="*/ 361 w 642"/>
              <a:gd name="T33" fmla="*/ 451 h 516"/>
              <a:gd name="T34" fmla="*/ 417 w 642"/>
              <a:gd name="T35" fmla="*/ 477 h 516"/>
              <a:gd name="T36" fmla="*/ 431 w 642"/>
              <a:gd name="T37" fmla="*/ 476 h 516"/>
              <a:gd name="T38" fmla="*/ 450 w 642"/>
              <a:gd name="T39" fmla="*/ 492 h 516"/>
              <a:gd name="T40" fmla="*/ 496 w 642"/>
              <a:gd name="T41" fmla="*/ 509 h 516"/>
              <a:gd name="T42" fmla="*/ 530 w 642"/>
              <a:gd name="T43" fmla="*/ 506 h 516"/>
              <a:gd name="T44" fmla="*/ 556 w 642"/>
              <a:gd name="T45" fmla="*/ 516 h 516"/>
              <a:gd name="T46" fmla="*/ 588 w 642"/>
              <a:gd name="T47" fmla="*/ 494 h 516"/>
              <a:gd name="T48" fmla="*/ 601 w 642"/>
              <a:gd name="T49" fmla="*/ 457 h 516"/>
              <a:gd name="T50" fmla="*/ 638 w 642"/>
              <a:gd name="T51" fmla="*/ 390 h 516"/>
              <a:gd name="T52" fmla="*/ 615 w 642"/>
              <a:gd name="T53" fmla="*/ 330 h 516"/>
              <a:gd name="T54" fmla="*/ 630 w 642"/>
              <a:gd name="T55" fmla="*/ 292 h 516"/>
              <a:gd name="T56" fmla="*/ 569 w 642"/>
              <a:gd name="T57" fmla="*/ 270 h 516"/>
              <a:gd name="T58" fmla="*/ 522 w 642"/>
              <a:gd name="T59" fmla="*/ 269 h 516"/>
              <a:gd name="T60" fmla="*/ 483 w 642"/>
              <a:gd name="T61" fmla="*/ 211 h 516"/>
              <a:gd name="T62" fmla="*/ 499 w 642"/>
              <a:gd name="T63" fmla="*/ 147 h 516"/>
              <a:gd name="T64" fmla="*/ 489 w 642"/>
              <a:gd name="T65" fmla="*/ 72 h 516"/>
              <a:gd name="T66" fmla="*/ 453 w 642"/>
              <a:gd name="T67" fmla="*/ 61 h 516"/>
              <a:gd name="T68" fmla="*/ 405 w 642"/>
              <a:gd name="T69" fmla="*/ 44 h 516"/>
              <a:gd name="T70" fmla="*/ 364 w 642"/>
              <a:gd name="T71" fmla="*/ 0 h 516"/>
              <a:gd name="T72" fmla="*/ 296 w 642"/>
              <a:gd name="T73" fmla="*/ 3 h 516"/>
              <a:gd name="T74" fmla="*/ 284 w 642"/>
              <a:gd name="T75" fmla="*/ 23 h 516"/>
              <a:gd name="T76" fmla="*/ 256 w 642"/>
              <a:gd name="T77" fmla="*/ 44 h 516"/>
              <a:gd name="T78" fmla="*/ 251 w 642"/>
              <a:gd name="T79" fmla="*/ 61 h 516"/>
              <a:gd name="T80" fmla="*/ 210 w 642"/>
              <a:gd name="T81" fmla="*/ 94 h 516"/>
              <a:gd name="T82" fmla="*/ 151 w 642"/>
              <a:gd name="T83" fmla="*/ 138 h 516"/>
              <a:gd name="T84" fmla="*/ 106 w 642"/>
              <a:gd name="T85" fmla="*/ 147 h 516"/>
              <a:gd name="T86" fmla="*/ 80 w 642"/>
              <a:gd name="T87" fmla="*/ 138 h 516"/>
              <a:gd name="T88" fmla="*/ 0 w 642"/>
              <a:gd name="T89" fmla="*/ 183 h 516"/>
              <a:gd name="T90" fmla="*/ 0 w 642"/>
              <a:gd name="T91" fmla="*/ 183 h 516"/>
              <a:gd name="T92" fmla="*/ 40 w 642"/>
              <a:gd name="T93" fmla="*/ 196 h 516"/>
              <a:gd name="T94" fmla="*/ 40 w 642"/>
              <a:gd name="T95" fmla="*/ 19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2" h="516">
                <a:moveTo>
                  <a:pt x="40" y="196"/>
                </a:moveTo>
                <a:cubicBezTo>
                  <a:pt x="56" y="191"/>
                  <a:pt x="55" y="186"/>
                  <a:pt x="75" y="186"/>
                </a:cubicBezTo>
                <a:cubicBezTo>
                  <a:pt x="94" y="186"/>
                  <a:pt x="95" y="184"/>
                  <a:pt x="112" y="186"/>
                </a:cubicBezTo>
                <a:cubicBezTo>
                  <a:pt x="124" y="186"/>
                  <a:pt x="125" y="172"/>
                  <a:pt x="135" y="173"/>
                </a:cubicBezTo>
                <a:cubicBezTo>
                  <a:pt x="149" y="187"/>
                  <a:pt x="142" y="194"/>
                  <a:pt x="142" y="205"/>
                </a:cubicBezTo>
                <a:cubicBezTo>
                  <a:pt x="142" y="211"/>
                  <a:pt x="145" y="222"/>
                  <a:pt x="145" y="222"/>
                </a:cubicBezTo>
                <a:cubicBezTo>
                  <a:pt x="145" y="233"/>
                  <a:pt x="135" y="236"/>
                  <a:pt x="135" y="254"/>
                </a:cubicBezTo>
                <a:cubicBezTo>
                  <a:pt x="135" y="271"/>
                  <a:pt x="147" y="271"/>
                  <a:pt x="147" y="286"/>
                </a:cubicBezTo>
                <a:cubicBezTo>
                  <a:pt x="147" y="299"/>
                  <a:pt x="145" y="308"/>
                  <a:pt x="145" y="321"/>
                </a:cubicBezTo>
                <a:cubicBezTo>
                  <a:pt x="145" y="337"/>
                  <a:pt x="158" y="356"/>
                  <a:pt x="166" y="357"/>
                </a:cubicBezTo>
                <a:cubicBezTo>
                  <a:pt x="176" y="361"/>
                  <a:pt x="175" y="382"/>
                  <a:pt x="185" y="383"/>
                </a:cubicBezTo>
                <a:cubicBezTo>
                  <a:pt x="205" y="385"/>
                  <a:pt x="200" y="401"/>
                  <a:pt x="214" y="401"/>
                </a:cubicBezTo>
                <a:cubicBezTo>
                  <a:pt x="233" y="401"/>
                  <a:pt x="221" y="421"/>
                  <a:pt x="247" y="426"/>
                </a:cubicBezTo>
                <a:cubicBezTo>
                  <a:pt x="274" y="430"/>
                  <a:pt x="277" y="420"/>
                  <a:pt x="288" y="420"/>
                </a:cubicBezTo>
                <a:cubicBezTo>
                  <a:pt x="312" y="420"/>
                  <a:pt x="307" y="424"/>
                  <a:pt x="323" y="438"/>
                </a:cubicBezTo>
                <a:cubicBezTo>
                  <a:pt x="331" y="445"/>
                  <a:pt x="338" y="435"/>
                  <a:pt x="345" y="435"/>
                </a:cubicBezTo>
                <a:cubicBezTo>
                  <a:pt x="353" y="435"/>
                  <a:pt x="359" y="447"/>
                  <a:pt x="361" y="451"/>
                </a:cubicBezTo>
                <a:cubicBezTo>
                  <a:pt x="375" y="471"/>
                  <a:pt x="398" y="461"/>
                  <a:pt x="417" y="477"/>
                </a:cubicBezTo>
                <a:cubicBezTo>
                  <a:pt x="423" y="481"/>
                  <a:pt x="424" y="476"/>
                  <a:pt x="431" y="476"/>
                </a:cubicBezTo>
                <a:cubicBezTo>
                  <a:pt x="444" y="475"/>
                  <a:pt x="438" y="488"/>
                  <a:pt x="450" y="492"/>
                </a:cubicBezTo>
                <a:cubicBezTo>
                  <a:pt x="462" y="514"/>
                  <a:pt x="473" y="513"/>
                  <a:pt x="496" y="509"/>
                </a:cubicBezTo>
                <a:cubicBezTo>
                  <a:pt x="510" y="507"/>
                  <a:pt x="521" y="506"/>
                  <a:pt x="530" y="506"/>
                </a:cubicBezTo>
                <a:cubicBezTo>
                  <a:pt x="536" y="506"/>
                  <a:pt x="545" y="510"/>
                  <a:pt x="556" y="516"/>
                </a:cubicBezTo>
                <a:cubicBezTo>
                  <a:pt x="566" y="506"/>
                  <a:pt x="578" y="501"/>
                  <a:pt x="588" y="494"/>
                </a:cubicBezTo>
                <a:cubicBezTo>
                  <a:pt x="597" y="487"/>
                  <a:pt x="594" y="469"/>
                  <a:pt x="601" y="457"/>
                </a:cubicBezTo>
                <a:cubicBezTo>
                  <a:pt x="615" y="435"/>
                  <a:pt x="631" y="434"/>
                  <a:pt x="638" y="390"/>
                </a:cubicBezTo>
                <a:cubicBezTo>
                  <a:pt x="642" y="353"/>
                  <a:pt x="615" y="352"/>
                  <a:pt x="615" y="330"/>
                </a:cubicBezTo>
                <a:cubicBezTo>
                  <a:pt x="615" y="315"/>
                  <a:pt x="634" y="316"/>
                  <a:pt x="630" y="292"/>
                </a:cubicBezTo>
                <a:cubicBezTo>
                  <a:pt x="626" y="274"/>
                  <a:pt x="593" y="278"/>
                  <a:pt x="569" y="270"/>
                </a:cubicBezTo>
                <a:cubicBezTo>
                  <a:pt x="559" y="266"/>
                  <a:pt x="524" y="274"/>
                  <a:pt x="522" y="269"/>
                </a:cubicBezTo>
                <a:cubicBezTo>
                  <a:pt x="519" y="251"/>
                  <a:pt x="483" y="240"/>
                  <a:pt x="483" y="211"/>
                </a:cubicBezTo>
                <a:cubicBezTo>
                  <a:pt x="483" y="187"/>
                  <a:pt x="499" y="172"/>
                  <a:pt x="499" y="147"/>
                </a:cubicBezTo>
                <a:cubicBezTo>
                  <a:pt x="499" y="121"/>
                  <a:pt x="487" y="101"/>
                  <a:pt x="489" y="72"/>
                </a:cubicBezTo>
                <a:cubicBezTo>
                  <a:pt x="487" y="67"/>
                  <a:pt x="461" y="61"/>
                  <a:pt x="453" y="61"/>
                </a:cubicBezTo>
                <a:cubicBezTo>
                  <a:pt x="435" y="64"/>
                  <a:pt x="438" y="52"/>
                  <a:pt x="405" y="44"/>
                </a:cubicBezTo>
                <a:cubicBezTo>
                  <a:pt x="379" y="36"/>
                  <a:pt x="368" y="0"/>
                  <a:pt x="364" y="0"/>
                </a:cubicBezTo>
                <a:cubicBezTo>
                  <a:pt x="345" y="0"/>
                  <a:pt x="314" y="3"/>
                  <a:pt x="296" y="3"/>
                </a:cubicBezTo>
                <a:cubicBezTo>
                  <a:pt x="296" y="12"/>
                  <a:pt x="284" y="19"/>
                  <a:pt x="284" y="23"/>
                </a:cubicBezTo>
                <a:cubicBezTo>
                  <a:pt x="288" y="38"/>
                  <a:pt x="258" y="26"/>
                  <a:pt x="256" y="44"/>
                </a:cubicBezTo>
                <a:cubicBezTo>
                  <a:pt x="255" y="55"/>
                  <a:pt x="251" y="51"/>
                  <a:pt x="251" y="61"/>
                </a:cubicBezTo>
                <a:cubicBezTo>
                  <a:pt x="251" y="87"/>
                  <a:pt x="229" y="91"/>
                  <a:pt x="210" y="94"/>
                </a:cubicBezTo>
                <a:cubicBezTo>
                  <a:pt x="170" y="100"/>
                  <a:pt x="164" y="145"/>
                  <a:pt x="151" y="138"/>
                </a:cubicBezTo>
                <a:cubicBezTo>
                  <a:pt x="138" y="130"/>
                  <a:pt x="127" y="153"/>
                  <a:pt x="106" y="147"/>
                </a:cubicBezTo>
                <a:cubicBezTo>
                  <a:pt x="98" y="145"/>
                  <a:pt x="97" y="139"/>
                  <a:pt x="80" y="138"/>
                </a:cubicBezTo>
                <a:cubicBezTo>
                  <a:pt x="40" y="134"/>
                  <a:pt x="45" y="164"/>
                  <a:pt x="0" y="183"/>
                </a:cubicBezTo>
                <a:cubicBezTo>
                  <a:pt x="0" y="183"/>
                  <a:pt x="0" y="183"/>
                  <a:pt x="0" y="183"/>
                </a:cubicBezTo>
                <a:cubicBezTo>
                  <a:pt x="40" y="196"/>
                  <a:pt x="40" y="196"/>
                  <a:pt x="40" y="196"/>
                </a:cubicBezTo>
                <a:cubicBezTo>
                  <a:pt x="40" y="196"/>
                  <a:pt x="40" y="196"/>
                  <a:pt x="40" y="196"/>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
          <p:cNvSpPr>
            <a:spLocks/>
          </p:cNvSpPr>
          <p:nvPr/>
        </p:nvSpPr>
        <p:spPr bwMode="auto">
          <a:xfrm>
            <a:off x="15462250" y="4837113"/>
            <a:ext cx="3213100" cy="3111500"/>
          </a:xfrm>
          <a:custGeom>
            <a:avLst/>
            <a:gdLst>
              <a:gd name="T0" fmla="*/ 339 w 1016"/>
              <a:gd name="T1" fmla="*/ 925 h 986"/>
              <a:gd name="T2" fmla="*/ 286 w 1016"/>
              <a:gd name="T3" fmla="*/ 866 h 986"/>
              <a:gd name="T4" fmla="*/ 294 w 1016"/>
              <a:gd name="T5" fmla="*/ 821 h 986"/>
              <a:gd name="T6" fmla="*/ 131 w 1016"/>
              <a:gd name="T7" fmla="*/ 750 h 986"/>
              <a:gd name="T8" fmla="*/ 116 w 1016"/>
              <a:gd name="T9" fmla="*/ 708 h 986"/>
              <a:gd name="T10" fmla="*/ 116 w 1016"/>
              <a:gd name="T11" fmla="*/ 664 h 986"/>
              <a:gd name="T12" fmla="*/ 109 w 1016"/>
              <a:gd name="T13" fmla="*/ 621 h 986"/>
              <a:gd name="T14" fmla="*/ 105 w 1016"/>
              <a:gd name="T15" fmla="*/ 561 h 986"/>
              <a:gd name="T16" fmla="*/ 155 w 1016"/>
              <a:gd name="T17" fmla="*/ 457 h 986"/>
              <a:gd name="T18" fmla="*/ 147 w 1016"/>
              <a:gd name="T19" fmla="*/ 359 h 986"/>
              <a:gd name="T20" fmla="*/ 39 w 1016"/>
              <a:gd name="T21" fmla="*/ 336 h 986"/>
              <a:gd name="T22" fmla="*/ 16 w 1016"/>
              <a:gd name="T23" fmla="*/ 214 h 986"/>
              <a:gd name="T24" fmla="*/ 6 w 1016"/>
              <a:gd name="T25" fmla="*/ 139 h 986"/>
              <a:gd name="T26" fmla="*/ 271 w 1016"/>
              <a:gd name="T27" fmla="*/ 139 h 986"/>
              <a:gd name="T28" fmla="*/ 282 w 1016"/>
              <a:gd name="T29" fmla="*/ 131 h 986"/>
              <a:gd name="T30" fmla="*/ 282 w 1016"/>
              <a:gd name="T31" fmla="*/ 93 h 986"/>
              <a:gd name="T32" fmla="*/ 282 w 1016"/>
              <a:gd name="T33" fmla="*/ 48 h 986"/>
              <a:gd name="T34" fmla="*/ 304 w 1016"/>
              <a:gd name="T35" fmla="*/ 0 h 986"/>
              <a:gd name="T36" fmla="*/ 390 w 1016"/>
              <a:gd name="T37" fmla="*/ 145 h 986"/>
              <a:gd name="T38" fmla="*/ 431 w 1016"/>
              <a:gd name="T39" fmla="*/ 193 h 986"/>
              <a:gd name="T40" fmla="*/ 1016 w 1016"/>
              <a:gd name="T41" fmla="*/ 224 h 986"/>
              <a:gd name="T42" fmla="*/ 992 w 1016"/>
              <a:gd name="T43" fmla="*/ 276 h 986"/>
              <a:gd name="T44" fmla="*/ 972 w 1016"/>
              <a:gd name="T45" fmla="*/ 396 h 986"/>
              <a:gd name="T46" fmla="*/ 976 w 1016"/>
              <a:gd name="T47" fmla="*/ 478 h 986"/>
              <a:gd name="T48" fmla="*/ 968 w 1016"/>
              <a:gd name="T49" fmla="*/ 557 h 986"/>
              <a:gd name="T50" fmla="*/ 927 w 1016"/>
              <a:gd name="T51" fmla="*/ 688 h 986"/>
              <a:gd name="T52" fmla="*/ 867 w 1016"/>
              <a:gd name="T53" fmla="*/ 758 h 986"/>
              <a:gd name="T54" fmla="*/ 811 w 1016"/>
              <a:gd name="T55" fmla="*/ 797 h 986"/>
              <a:gd name="T56" fmla="*/ 755 w 1016"/>
              <a:gd name="T57" fmla="*/ 881 h 986"/>
              <a:gd name="T58" fmla="*/ 752 w 1016"/>
              <a:gd name="T59" fmla="*/ 945 h 986"/>
              <a:gd name="T60" fmla="*/ 752 w 1016"/>
              <a:gd name="T61" fmla="*/ 962 h 986"/>
              <a:gd name="T62" fmla="*/ 710 w 1016"/>
              <a:gd name="T63" fmla="*/ 934 h 986"/>
              <a:gd name="T64" fmla="*/ 675 w 1016"/>
              <a:gd name="T65" fmla="*/ 913 h 986"/>
              <a:gd name="T66" fmla="*/ 593 w 1016"/>
              <a:gd name="T67" fmla="*/ 925 h 986"/>
              <a:gd name="T68" fmla="*/ 476 w 1016"/>
              <a:gd name="T69" fmla="*/ 892 h 986"/>
              <a:gd name="T70" fmla="*/ 403 w 1016"/>
              <a:gd name="T71" fmla="*/ 943 h 986"/>
              <a:gd name="T72" fmla="*/ 366 w 1016"/>
              <a:gd name="T73" fmla="*/ 986 h 986"/>
              <a:gd name="T74" fmla="*/ 366 w 1016"/>
              <a:gd name="T75" fmla="*/ 986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16" h="986">
                <a:moveTo>
                  <a:pt x="366" y="986"/>
                </a:moveTo>
                <a:cubicBezTo>
                  <a:pt x="353" y="967"/>
                  <a:pt x="356" y="937"/>
                  <a:pt x="339" y="925"/>
                </a:cubicBezTo>
                <a:cubicBezTo>
                  <a:pt x="326" y="914"/>
                  <a:pt x="308" y="915"/>
                  <a:pt x="296" y="906"/>
                </a:cubicBezTo>
                <a:cubicBezTo>
                  <a:pt x="291" y="903"/>
                  <a:pt x="286" y="876"/>
                  <a:pt x="286" y="866"/>
                </a:cubicBezTo>
                <a:cubicBezTo>
                  <a:pt x="286" y="844"/>
                  <a:pt x="294" y="843"/>
                  <a:pt x="294" y="838"/>
                </a:cubicBezTo>
                <a:cubicBezTo>
                  <a:pt x="294" y="816"/>
                  <a:pt x="298" y="821"/>
                  <a:pt x="294" y="821"/>
                </a:cubicBezTo>
                <a:cubicBezTo>
                  <a:pt x="294" y="821"/>
                  <a:pt x="136" y="825"/>
                  <a:pt x="136" y="820"/>
                </a:cubicBezTo>
                <a:cubicBezTo>
                  <a:pt x="136" y="813"/>
                  <a:pt x="132" y="764"/>
                  <a:pt x="131" y="750"/>
                </a:cubicBezTo>
                <a:cubicBezTo>
                  <a:pt x="128" y="737"/>
                  <a:pt x="96" y="731"/>
                  <a:pt x="103" y="716"/>
                </a:cubicBezTo>
                <a:cubicBezTo>
                  <a:pt x="106" y="716"/>
                  <a:pt x="116" y="713"/>
                  <a:pt x="116" y="708"/>
                </a:cubicBezTo>
                <a:cubicBezTo>
                  <a:pt x="116" y="698"/>
                  <a:pt x="109" y="696"/>
                  <a:pt x="109" y="683"/>
                </a:cubicBezTo>
                <a:cubicBezTo>
                  <a:pt x="109" y="674"/>
                  <a:pt x="116" y="675"/>
                  <a:pt x="116" y="664"/>
                </a:cubicBezTo>
                <a:cubicBezTo>
                  <a:pt x="116" y="652"/>
                  <a:pt x="107" y="645"/>
                  <a:pt x="103" y="634"/>
                </a:cubicBezTo>
                <a:cubicBezTo>
                  <a:pt x="99" y="623"/>
                  <a:pt x="109" y="621"/>
                  <a:pt x="109" y="621"/>
                </a:cubicBezTo>
                <a:cubicBezTo>
                  <a:pt x="113" y="610"/>
                  <a:pt x="92" y="593"/>
                  <a:pt x="73" y="583"/>
                </a:cubicBezTo>
                <a:cubicBezTo>
                  <a:pt x="83" y="573"/>
                  <a:pt x="95" y="568"/>
                  <a:pt x="105" y="561"/>
                </a:cubicBezTo>
                <a:cubicBezTo>
                  <a:pt x="114" y="554"/>
                  <a:pt x="111" y="536"/>
                  <a:pt x="118" y="524"/>
                </a:cubicBezTo>
                <a:cubicBezTo>
                  <a:pt x="132" y="502"/>
                  <a:pt x="148" y="501"/>
                  <a:pt x="155" y="457"/>
                </a:cubicBezTo>
                <a:cubicBezTo>
                  <a:pt x="159" y="420"/>
                  <a:pt x="132" y="419"/>
                  <a:pt x="132" y="397"/>
                </a:cubicBezTo>
                <a:cubicBezTo>
                  <a:pt x="132" y="382"/>
                  <a:pt x="151" y="383"/>
                  <a:pt x="147" y="359"/>
                </a:cubicBezTo>
                <a:cubicBezTo>
                  <a:pt x="143" y="341"/>
                  <a:pt x="110" y="345"/>
                  <a:pt x="86" y="337"/>
                </a:cubicBezTo>
                <a:cubicBezTo>
                  <a:pt x="76" y="333"/>
                  <a:pt x="41" y="341"/>
                  <a:pt x="39" y="336"/>
                </a:cubicBezTo>
                <a:cubicBezTo>
                  <a:pt x="36" y="318"/>
                  <a:pt x="0" y="307"/>
                  <a:pt x="0" y="278"/>
                </a:cubicBezTo>
                <a:cubicBezTo>
                  <a:pt x="0" y="254"/>
                  <a:pt x="16" y="239"/>
                  <a:pt x="16" y="214"/>
                </a:cubicBezTo>
                <a:cubicBezTo>
                  <a:pt x="16" y="188"/>
                  <a:pt x="4" y="168"/>
                  <a:pt x="6" y="139"/>
                </a:cubicBezTo>
                <a:cubicBezTo>
                  <a:pt x="6" y="139"/>
                  <a:pt x="6" y="139"/>
                  <a:pt x="6" y="139"/>
                </a:cubicBezTo>
                <a:cubicBezTo>
                  <a:pt x="271" y="139"/>
                  <a:pt x="271" y="139"/>
                  <a:pt x="271" y="139"/>
                </a:cubicBezTo>
                <a:cubicBezTo>
                  <a:pt x="271" y="139"/>
                  <a:pt x="271" y="139"/>
                  <a:pt x="271" y="139"/>
                </a:cubicBezTo>
                <a:cubicBezTo>
                  <a:pt x="275" y="135"/>
                  <a:pt x="279" y="133"/>
                  <a:pt x="282" y="131"/>
                </a:cubicBezTo>
                <a:cubicBezTo>
                  <a:pt x="282" y="131"/>
                  <a:pt x="282" y="131"/>
                  <a:pt x="282" y="131"/>
                </a:cubicBezTo>
                <a:cubicBezTo>
                  <a:pt x="282" y="93"/>
                  <a:pt x="282" y="93"/>
                  <a:pt x="282" y="93"/>
                </a:cubicBezTo>
                <a:cubicBezTo>
                  <a:pt x="282" y="93"/>
                  <a:pt x="282" y="93"/>
                  <a:pt x="282" y="93"/>
                </a:cubicBezTo>
                <a:cubicBezTo>
                  <a:pt x="286" y="83"/>
                  <a:pt x="291" y="79"/>
                  <a:pt x="291" y="70"/>
                </a:cubicBezTo>
                <a:cubicBezTo>
                  <a:pt x="291" y="62"/>
                  <a:pt x="282" y="56"/>
                  <a:pt x="282" y="48"/>
                </a:cubicBezTo>
                <a:cubicBezTo>
                  <a:pt x="282" y="41"/>
                  <a:pt x="296" y="37"/>
                  <a:pt x="298" y="34"/>
                </a:cubicBezTo>
                <a:cubicBezTo>
                  <a:pt x="304" y="21"/>
                  <a:pt x="300" y="11"/>
                  <a:pt x="304" y="0"/>
                </a:cubicBezTo>
                <a:cubicBezTo>
                  <a:pt x="334" y="30"/>
                  <a:pt x="339" y="64"/>
                  <a:pt x="347" y="115"/>
                </a:cubicBezTo>
                <a:cubicBezTo>
                  <a:pt x="349" y="133"/>
                  <a:pt x="372" y="139"/>
                  <a:pt x="390" y="145"/>
                </a:cubicBezTo>
                <a:cubicBezTo>
                  <a:pt x="398" y="148"/>
                  <a:pt x="399" y="160"/>
                  <a:pt x="401" y="165"/>
                </a:cubicBezTo>
                <a:cubicBezTo>
                  <a:pt x="407" y="180"/>
                  <a:pt x="422" y="179"/>
                  <a:pt x="431" y="193"/>
                </a:cubicBezTo>
                <a:cubicBezTo>
                  <a:pt x="431" y="193"/>
                  <a:pt x="431" y="193"/>
                  <a:pt x="431" y="193"/>
                </a:cubicBezTo>
                <a:cubicBezTo>
                  <a:pt x="1016" y="224"/>
                  <a:pt x="1016" y="224"/>
                  <a:pt x="1016" y="224"/>
                </a:cubicBezTo>
                <a:cubicBezTo>
                  <a:pt x="1016" y="224"/>
                  <a:pt x="1016" y="224"/>
                  <a:pt x="1016" y="224"/>
                </a:cubicBezTo>
                <a:cubicBezTo>
                  <a:pt x="1003" y="247"/>
                  <a:pt x="994" y="263"/>
                  <a:pt x="992" y="276"/>
                </a:cubicBezTo>
                <a:cubicBezTo>
                  <a:pt x="992" y="291"/>
                  <a:pt x="981" y="285"/>
                  <a:pt x="979" y="336"/>
                </a:cubicBezTo>
                <a:cubicBezTo>
                  <a:pt x="977" y="356"/>
                  <a:pt x="962" y="364"/>
                  <a:pt x="972" y="396"/>
                </a:cubicBezTo>
                <a:cubicBezTo>
                  <a:pt x="976" y="409"/>
                  <a:pt x="968" y="428"/>
                  <a:pt x="973" y="439"/>
                </a:cubicBezTo>
                <a:cubicBezTo>
                  <a:pt x="981" y="457"/>
                  <a:pt x="979" y="464"/>
                  <a:pt x="976" y="478"/>
                </a:cubicBezTo>
                <a:cubicBezTo>
                  <a:pt x="973" y="497"/>
                  <a:pt x="991" y="499"/>
                  <a:pt x="986" y="512"/>
                </a:cubicBezTo>
                <a:cubicBezTo>
                  <a:pt x="979" y="523"/>
                  <a:pt x="983" y="546"/>
                  <a:pt x="968" y="557"/>
                </a:cubicBezTo>
                <a:cubicBezTo>
                  <a:pt x="935" y="580"/>
                  <a:pt x="962" y="608"/>
                  <a:pt x="947" y="618"/>
                </a:cubicBezTo>
                <a:cubicBezTo>
                  <a:pt x="938" y="623"/>
                  <a:pt x="949" y="664"/>
                  <a:pt x="927" y="688"/>
                </a:cubicBezTo>
                <a:cubicBezTo>
                  <a:pt x="913" y="701"/>
                  <a:pt x="913" y="685"/>
                  <a:pt x="900" y="697"/>
                </a:cubicBezTo>
                <a:cubicBezTo>
                  <a:pt x="856" y="738"/>
                  <a:pt x="878" y="743"/>
                  <a:pt x="867" y="758"/>
                </a:cubicBezTo>
                <a:cubicBezTo>
                  <a:pt x="855" y="778"/>
                  <a:pt x="841" y="771"/>
                  <a:pt x="831" y="773"/>
                </a:cubicBezTo>
                <a:cubicBezTo>
                  <a:pt x="827" y="776"/>
                  <a:pt x="811" y="793"/>
                  <a:pt x="811" y="797"/>
                </a:cubicBezTo>
                <a:cubicBezTo>
                  <a:pt x="812" y="806"/>
                  <a:pt x="792" y="814"/>
                  <a:pt x="788" y="839"/>
                </a:cubicBezTo>
                <a:cubicBezTo>
                  <a:pt x="784" y="859"/>
                  <a:pt x="763" y="843"/>
                  <a:pt x="755" y="881"/>
                </a:cubicBezTo>
                <a:cubicBezTo>
                  <a:pt x="752" y="893"/>
                  <a:pt x="744" y="889"/>
                  <a:pt x="741" y="913"/>
                </a:cubicBezTo>
                <a:cubicBezTo>
                  <a:pt x="740" y="926"/>
                  <a:pt x="754" y="932"/>
                  <a:pt x="752" y="945"/>
                </a:cubicBezTo>
                <a:cubicBezTo>
                  <a:pt x="752" y="945"/>
                  <a:pt x="752" y="945"/>
                  <a:pt x="752" y="945"/>
                </a:cubicBezTo>
                <a:cubicBezTo>
                  <a:pt x="752" y="962"/>
                  <a:pt x="752" y="962"/>
                  <a:pt x="752" y="962"/>
                </a:cubicBezTo>
                <a:cubicBezTo>
                  <a:pt x="752" y="962"/>
                  <a:pt x="752" y="962"/>
                  <a:pt x="752" y="962"/>
                </a:cubicBezTo>
                <a:cubicBezTo>
                  <a:pt x="737" y="967"/>
                  <a:pt x="713" y="940"/>
                  <a:pt x="710" y="934"/>
                </a:cubicBezTo>
                <a:cubicBezTo>
                  <a:pt x="703" y="921"/>
                  <a:pt x="714" y="899"/>
                  <a:pt x="694" y="899"/>
                </a:cubicBezTo>
                <a:cubicBezTo>
                  <a:pt x="694" y="899"/>
                  <a:pt x="683" y="902"/>
                  <a:pt x="675" y="913"/>
                </a:cubicBezTo>
                <a:cubicBezTo>
                  <a:pt x="661" y="925"/>
                  <a:pt x="626" y="907"/>
                  <a:pt x="620" y="911"/>
                </a:cubicBezTo>
                <a:cubicBezTo>
                  <a:pt x="616" y="914"/>
                  <a:pt x="596" y="923"/>
                  <a:pt x="593" y="925"/>
                </a:cubicBezTo>
                <a:cubicBezTo>
                  <a:pt x="579" y="930"/>
                  <a:pt x="571" y="915"/>
                  <a:pt x="560" y="917"/>
                </a:cubicBezTo>
                <a:cubicBezTo>
                  <a:pt x="538" y="919"/>
                  <a:pt x="512" y="876"/>
                  <a:pt x="476" y="892"/>
                </a:cubicBezTo>
                <a:cubicBezTo>
                  <a:pt x="467" y="896"/>
                  <a:pt x="452" y="902"/>
                  <a:pt x="447" y="900"/>
                </a:cubicBezTo>
                <a:cubicBezTo>
                  <a:pt x="433" y="895"/>
                  <a:pt x="421" y="934"/>
                  <a:pt x="403" y="943"/>
                </a:cubicBezTo>
                <a:cubicBezTo>
                  <a:pt x="394" y="948"/>
                  <a:pt x="388" y="941"/>
                  <a:pt x="381" y="951"/>
                </a:cubicBezTo>
                <a:cubicBezTo>
                  <a:pt x="373" y="960"/>
                  <a:pt x="379" y="981"/>
                  <a:pt x="366" y="986"/>
                </a:cubicBezTo>
                <a:cubicBezTo>
                  <a:pt x="366" y="986"/>
                  <a:pt x="366" y="986"/>
                  <a:pt x="366" y="986"/>
                </a:cubicBezTo>
                <a:cubicBezTo>
                  <a:pt x="366" y="986"/>
                  <a:pt x="366" y="986"/>
                  <a:pt x="366" y="986"/>
                </a:cubicBezTo>
                <a:close/>
              </a:path>
            </a:pathLst>
          </a:custGeom>
          <a:solidFill>
            <a:schemeClr val="accent4"/>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5"/>
          <p:cNvSpPr>
            <a:spLocks/>
          </p:cNvSpPr>
          <p:nvPr/>
        </p:nvSpPr>
        <p:spPr bwMode="auto">
          <a:xfrm>
            <a:off x="14460538" y="1301750"/>
            <a:ext cx="1738313" cy="1879600"/>
          </a:xfrm>
          <a:custGeom>
            <a:avLst/>
            <a:gdLst>
              <a:gd name="T0" fmla="*/ 546 w 550"/>
              <a:gd name="T1" fmla="*/ 437 h 596"/>
              <a:gd name="T2" fmla="*/ 547 w 550"/>
              <a:gd name="T3" fmla="*/ 438 h 596"/>
              <a:gd name="T4" fmla="*/ 475 w 550"/>
              <a:gd name="T5" fmla="*/ 440 h 596"/>
              <a:gd name="T6" fmla="*/ 438 w 550"/>
              <a:gd name="T7" fmla="*/ 461 h 596"/>
              <a:gd name="T8" fmla="*/ 420 w 550"/>
              <a:gd name="T9" fmla="*/ 491 h 596"/>
              <a:gd name="T10" fmla="*/ 407 w 550"/>
              <a:gd name="T11" fmla="*/ 523 h 596"/>
              <a:gd name="T12" fmla="*/ 381 w 550"/>
              <a:gd name="T13" fmla="*/ 540 h 596"/>
              <a:gd name="T14" fmla="*/ 344 w 550"/>
              <a:gd name="T15" fmla="*/ 509 h 596"/>
              <a:gd name="T16" fmla="*/ 298 w 550"/>
              <a:gd name="T17" fmla="*/ 564 h 596"/>
              <a:gd name="T18" fmla="*/ 263 w 550"/>
              <a:gd name="T19" fmla="*/ 579 h 596"/>
              <a:gd name="T20" fmla="*/ 221 w 550"/>
              <a:gd name="T21" fmla="*/ 543 h 596"/>
              <a:gd name="T22" fmla="*/ 220 w 550"/>
              <a:gd name="T23" fmla="*/ 528 h 596"/>
              <a:gd name="T24" fmla="*/ 220 w 550"/>
              <a:gd name="T25" fmla="*/ 487 h 596"/>
              <a:gd name="T26" fmla="*/ 212 w 550"/>
              <a:gd name="T27" fmla="*/ 434 h 596"/>
              <a:gd name="T28" fmla="*/ 199 w 550"/>
              <a:gd name="T29" fmla="*/ 354 h 596"/>
              <a:gd name="T30" fmla="*/ 179 w 550"/>
              <a:gd name="T31" fmla="*/ 324 h 596"/>
              <a:gd name="T32" fmla="*/ 133 w 550"/>
              <a:gd name="T33" fmla="*/ 268 h 596"/>
              <a:gd name="T34" fmla="*/ 116 w 550"/>
              <a:gd name="T35" fmla="*/ 262 h 596"/>
              <a:gd name="T36" fmla="*/ 86 w 550"/>
              <a:gd name="T37" fmla="*/ 262 h 596"/>
              <a:gd name="T38" fmla="*/ 71 w 550"/>
              <a:gd name="T39" fmla="*/ 245 h 596"/>
              <a:gd name="T40" fmla="*/ 52 w 550"/>
              <a:gd name="T41" fmla="*/ 198 h 596"/>
              <a:gd name="T42" fmla="*/ 52 w 550"/>
              <a:gd name="T43" fmla="*/ 170 h 596"/>
              <a:gd name="T44" fmla="*/ 15 w 550"/>
              <a:gd name="T45" fmla="*/ 127 h 596"/>
              <a:gd name="T46" fmla="*/ 4 w 550"/>
              <a:gd name="T47" fmla="*/ 99 h 596"/>
              <a:gd name="T48" fmla="*/ 22 w 550"/>
              <a:gd name="T49" fmla="*/ 110 h 596"/>
              <a:gd name="T50" fmla="*/ 51 w 550"/>
              <a:gd name="T51" fmla="*/ 108 h 596"/>
              <a:gd name="T52" fmla="*/ 71 w 550"/>
              <a:gd name="T53" fmla="*/ 131 h 596"/>
              <a:gd name="T54" fmla="*/ 93 w 550"/>
              <a:gd name="T55" fmla="*/ 125 h 596"/>
              <a:gd name="T56" fmla="*/ 116 w 550"/>
              <a:gd name="T57" fmla="*/ 129 h 596"/>
              <a:gd name="T58" fmla="*/ 133 w 550"/>
              <a:gd name="T59" fmla="*/ 123 h 596"/>
              <a:gd name="T60" fmla="*/ 173 w 550"/>
              <a:gd name="T61" fmla="*/ 156 h 596"/>
              <a:gd name="T62" fmla="*/ 187 w 550"/>
              <a:gd name="T63" fmla="*/ 144 h 596"/>
              <a:gd name="T64" fmla="*/ 184 w 550"/>
              <a:gd name="T65" fmla="*/ 120 h 596"/>
              <a:gd name="T66" fmla="*/ 205 w 550"/>
              <a:gd name="T67" fmla="*/ 115 h 596"/>
              <a:gd name="T68" fmla="*/ 216 w 550"/>
              <a:gd name="T69" fmla="*/ 100 h 596"/>
              <a:gd name="T70" fmla="*/ 238 w 550"/>
              <a:gd name="T71" fmla="*/ 108 h 596"/>
              <a:gd name="T72" fmla="*/ 255 w 550"/>
              <a:gd name="T73" fmla="*/ 103 h 596"/>
              <a:gd name="T74" fmla="*/ 266 w 550"/>
              <a:gd name="T75" fmla="*/ 100 h 596"/>
              <a:gd name="T76" fmla="*/ 292 w 550"/>
              <a:gd name="T77" fmla="*/ 93 h 596"/>
              <a:gd name="T78" fmla="*/ 314 w 550"/>
              <a:gd name="T79" fmla="*/ 77 h 596"/>
              <a:gd name="T80" fmla="*/ 349 w 550"/>
              <a:gd name="T81" fmla="*/ 69 h 596"/>
              <a:gd name="T82" fmla="*/ 386 w 550"/>
              <a:gd name="T83" fmla="*/ 28 h 596"/>
              <a:gd name="T84" fmla="*/ 379 w 550"/>
              <a:gd name="T85" fmla="*/ 9 h 596"/>
              <a:gd name="T86" fmla="*/ 405 w 550"/>
              <a:gd name="T87" fmla="*/ 7 h 596"/>
              <a:gd name="T88" fmla="*/ 424 w 550"/>
              <a:gd name="T89" fmla="*/ 0 h 596"/>
              <a:gd name="T90" fmla="*/ 439 w 550"/>
              <a:gd name="T91" fmla="*/ 35 h 596"/>
              <a:gd name="T92" fmla="*/ 428 w 550"/>
              <a:gd name="T93" fmla="*/ 63 h 596"/>
              <a:gd name="T94" fmla="*/ 464 w 550"/>
              <a:gd name="T95" fmla="*/ 73 h 596"/>
              <a:gd name="T96" fmla="*/ 468 w 550"/>
              <a:gd name="T97" fmla="*/ 92 h 596"/>
              <a:gd name="T98" fmla="*/ 479 w 550"/>
              <a:gd name="T99" fmla="*/ 125 h 596"/>
              <a:gd name="T100" fmla="*/ 454 w 550"/>
              <a:gd name="T101" fmla="*/ 152 h 596"/>
              <a:gd name="T102" fmla="*/ 456 w 550"/>
              <a:gd name="T103" fmla="*/ 174 h 596"/>
              <a:gd name="T104" fmla="*/ 442 w 550"/>
              <a:gd name="T105" fmla="*/ 224 h 596"/>
              <a:gd name="T106" fmla="*/ 467 w 550"/>
              <a:gd name="T107" fmla="*/ 272 h 596"/>
              <a:gd name="T108" fmla="*/ 468 w 550"/>
              <a:gd name="T109" fmla="*/ 300 h 596"/>
              <a:gd name="T110" fmla="*/ 518 w 550"/>
              <a:gd name="T111" fmla="*/ 348 h 596"/>
              <a:gd name="T112" fmla="*/ 540 w 550"/>
              <a:gd name="T113" fmla="*/ 358 h 596"/>
              <a:gd name="T114" fmla="*/ 546 w 550"/>
              <a:gd name="T115" fmla="*/ 437 h 596"/>
              <a:gd name="T116" fmla="*/ 546 w 550"/>
              <a:gd name="T117" fmla="*/ 437 h 596"/>
              <a:gd name="T118" fmla="*/ 546 w 550"/>
              <a:gd name="T119" fmla="*/ 437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0" h="596">
                <a:moveTo>
                  <a:pt x="546" y="437"/>
                </a:moveTo>
                <a:cubicBezTo>
                  <a:pt x="550" y="460"/>
                  <a:pt x="547" y="438"/>
                  <a:pt x="547" y="438"/>
                </a:cubicBezTo>
                <a:cubicBezTo>
                  <a:pt x="547" y="438"/>
                  <a:pt x="495" y="435"/>
                  <a:pt x="475" y="440"/>
                </a:cubicBezTo>
                <a:cubicBezTo>
                  <a:pt x="456" y="437"/>
                  <a:pt x="441" y="449"/>
                  <a:pt x="438" y="461"/>
                </a:cubicBezTo>
                <a:cubicBezTo>
                  <a:pt x="435" y="479"/>
                  <a:pt x="433" y="486"/>
                  <a:pt x="420" y="491"/>
                </a:cubicBezTo>
                <a:cubicBezTo>
                  <a:pt x="405" y="500"/>
                  <a:pt x="405" y="536"/>
                  <a:pt x="407" y="523"/>
                </a:cubicBezTo>
                <a:cubicBezTo>
                  <a:pt x="407" y="523"/>
                  <a:pt x="394" y="542"/>
                  <a:pt x="381" y="540"/>
                </a:cubicBezTo>
                <a:cubicBezTo>
                  <a:pt x="362" y="539"/>
                  <a:pt x="358" y="505"/>
                  <a:pt x="344" y="509"/>
                </a:cubicBezTo>
                <a:cubicBezTo>
                  <a:pt x="322" y="509"/>
                  <a:pt x="289" y="520"/>
                  <a:pt x="298" y="564"/>
                </a:cubicBezTo>
                <a:cubicBezTo>
                  <a:pt x="298" y="585"/>
                  <a:pt x="285" y="596"/>
                  <a:pt x="263" y="579"/>
                </a:cubicBezTo>
                <a:cubicBezTo>
                  <a:pt x="263" y="579"/>
                  <a:pt x="244" y="553"/>
                  <a:pt x="221" y="543"/>
                </a:cubicBezTo>
                <a:cubicBezTo>
                  <a:pt x="209" y="539"/>
                  <a:pt x="205" y="527"/>
                  <a:pt x="220" y="528"/>
                </a:cubicBezTo>
                <a:cubicBezTo>
                  <a:pt x="238" y="524"/>
                  <a:pt x="217" y="501"/>
                  <a:pt x="220" y="487"/>
                </a:cubicBezTo>
                <a:cubicBezTo>
                  <a:pt x="221" y="470"/>
                  <a:pt x="212" y="449"/>
                  <a:pt x="212" y="434"/>
                </a:cubicBezTo>
                <a:cubicBezTo>
                  <a:pt x="218" y="371"/>
                  <a:pt x="205" y="382"/>
                  <a:pt x="199" y="354"/>
                </a:cubicBezTo>
                <a:cubicBezTo>
                  <a:pt x="198" y="341"/>
                  <a:pt x="182" y="341"/>
                  <a:pt x="179" y="324"/>
                </a:cubicBezTo>
                <a:cubicBezTo>
                  <a:pt x="176" y="314"/>
                  <a:pt x="126" y="251"/>
                  <a:pt x="133" y="268"/>
                </a:cubicBezTo>
                <a:cubicBezTo>
                  <a:pt x="133" y="258"/>
                  <a:pt x="119" y="262"/>
                  <a:pt x="116" y="262"/>
                </a:cubicBezTo>
                <a:cubicBezTo>
                  <a:pt x="115" y="262"/>
                  <a:pt x="97" y="262"/>
                  <a:pt x="86" y="262"/>
                </a:cubicBezTo>
                <a:cubicBezTo>
                  <a:pt x="77" y="262"/>
                  <a:pt x="71" y="257"/>
                  <a:pt x="71" y="245"/>
                </a:cubicBezTo>
                <a:cubicBezTo>
                  <a:pt x="74" y="213"/>
                  <a:pt x="52" y="217"/>
                  <a:pt x="52" y="198"/>
                </a:cubicBezTo>
                <a:cubicBezTo>
                  <a:pt x="52" y="197"/>
                  <a:pt x="52" y="179"/>
                  <a:pt x="52" y="170"/>
                </a:cubicBezTo>
                <a:cubicBezTo>
                  <a:pt x="52" y="146"/>
                  <a:pt x="52" y="146"/>
                  <a:pt x="15" y="127"/>
                </a:cubicBezTo>
                <a:cubicBezTo>
                  <a:pt x="6" y="122"/>
                  <a:pt x="0" y="99"/>
                  <a:pt x="4" y="99"/>
                </a:cubicBezTo>
                <a:cubicBezTo>
                  <a:pt x="14" y="99"/>
                  <a:pt x="15" y="110"/>
                  <a:pt x="22" y="110"/>
                </a:cubicBezTo>
                <a:cubicBezTo>
                  <a:pt x="29" y="110"/>
                  <a:pt x="45" y="108"/>
                  <a:pt x="51" y="108"/>
                </a:cubicBezTo>
                <a:cubicBezTo>
                  <a:pt x="66" y="108"/>
                  <a:pt x="59" y="131"/>
                  <a:pt x="71" y="131"/>
                </a:cubicBezTo>
                <a:cubicBezTo>
                  <a:pt x="77" y="131"/>
                  <a:pt x="82" y="125"/>
                  <a:pt x="93" y="125"/>
                </a:cubicBezTo>
                <a:cubicBezTo>
                  <a:pt x="104" y="125"/>
                  <a:pt x="105" y="129"/>
                  <a:pt x="116" y="129"/>
                </a:cubicBezTo>
                <a:cubicBezTo>
                  <a:pt x="122" y="129"/>
                  <a:pt x="126" y="123"/>
                  <a:pt x="133" y="123"/>
                </a:cubicBezTo>
                <a:cubicBezTo>
                  <a:pt x="150" y="123"/>
                  <a:pt x="152" y="156"/>
                  <a:pt x="173" y="156"/>
                </a:cubicBezTo>
                <a:cubicBezTo>
                  <a:pt x="182" y="156"/>
                  <a:pt x="187" y="146"/>
                  <a:pt x="187" y="144"/>
                </a:cubicBezTo>
                <a:cubicBezTo>
                  <a:pt x="187" y="140"/>
                  <a:pt x="179" y="133"/>
                  <a:pt x="184" y="120"/>
                </a:cubicBezTo>
                <a:cubicBezTo>
                  <a:pt x="188" y="108"/>
                  <a:pt x="205" y="115"/>
                  <a:pt x="205" y="115"/>
                </a:cubicBezTo>
                <a:cubicBezTo>
                  <a:pt x="205" y="115"/>
                  <a:pt x="205" y="103"/>
                  <a:pt x="216" y="100"/>
                </a:cubicBezTo>
                <a:cubicBezTo>
                  <a:pt x="225" y="99"/>
                  <a:pt x="228" y="108"/>
                  <a:pt x="238" y="108"/>
                </a:cubicBezTo>
                <a:cubicBezTo>
                  <a:pt x="246" y="108"/>
                  <a:pt x="246" y="103"/>
                  <a:pt x="255" y="103"/>
                </a:cubicBezTo>
                <a:cubicBezTo>
                  <a:pt x="261" y="103"/>
                  <a:pt x="261" y="100"/>
                  <a:pt x="266" y="100"/>
                </a:cubicBezTo>
                <a:cubicBezTo>
                  <a:pt x="276" y="100"/>
                  <a:pt x="276" y="93"/>
                  <a:pt x="292" y="93"/>
                </a:cubicBezTo>
                <a:cubicBezTo>
                  <a:pt x="302" y="89"/>
                  <a:pt x="292" y="78"/>
                  <a:pt x="314" y="77"/>
                </a:cubicBezTo>
                <a:cubicBezTo>
                  <a:pt x="328" y="60"/>
                  <a:pt x="347" y="74"/>
                  <a:pt x="349" y="69"/>
                </a:cubicBezTo>
                <a:cubicBezTo>
                  <a:pt x="367" y="33"/>
                  <a:pt x="381" y="60"/>
                  <a:pt x="386" y="28"/>
                </a:cubicBezTo>
                <a:cubicBezTo>
                  <a:pt x="382" y="21"/>
                  <a:pt x="379" y="13"/>
                  <a:pt x="379" y="9"/>
                </a:cubicBezTo>
                <a:cubicBezTo>
                  <a:pt x="385" y="6"/>
                  <a:pt x="390" y="7"/>
                  <a:pt x="405" y="7"/>
                </a:cubicBezTo>
                <a:cubicBezTo>
                  <a:pt x="413" y="7"/>
                  <a:pt x="416" y="0"/>
                  <a:pt x="424" y="0"/>
                </a:cubicBezTo>
                <a:cubicBezTo>
                  <a:pt x="437" y="0"/>
                  <a:pt x="443" y="18"/>
                  <a:pt x="439" y="35"/>
                </a:cubicBezTo>
                <a:cubicBezTo>
                  <a:pt x="437" y="48"/>
                  <a:pt x="430" y="51"/>
                  <a:pt x="428" y="63"/>
                </a:cubicBezTo>
                <a:cubicBezTo>
                  <a:pt x="427" y="73"/>
                  <a:pt x="458" y="69"/>
                  <a:pt x="464" y="73"/>
                </a:cubicBezTo>
                <a:cubicBezTo>
                  <a:pt x="465" y="78"/>
                  <a:pt x="468" y="86"/>
                  <a:pt x="468" y="92"/>
                </a:cubicBezTo>
                <a:cubicBezTo>
                  <a:pt x="468" y="104"/>
                  <a:pt x="482" y="112"/>
                  <a:pt x="479" y="125"/>
                </a:cubicBezTo>
                <a:cubicBezTo>
                  <a:pt x="472" y="150"/>
                  <a:pt x="458" y="140"/>
                  <a:pt x="454" y="152"/>
                </a:cubicBezTo>
                <a:cubicBezTo>
                  <a:pt x="454" y="157"/>
                  <a:pt x="456" y="170"/>
                  <a:pt x="456" y="174"/>
                </a:cubicBezTo>
                <a:cubicBezTo>
                  <a:pt x="456" y="193"/>
                  <a:pt x="442" y="189"/>
                  <a:pt x="442" y="224"/>
                </a:cubicBezTo>
                <a:cubicBezTo>
                  <a:pt x="443" y="270"/>
                  <a:pt x="461" y="257"/>
                  <a:pt x="467" y="272"/>
                </a:cubicBezTo>
                <a:cubicBezTo>
                  <a:pt x="471" y="283"/>
                  <a:pt x="460" y="290"/>
                  <a:pt x="468" y="300"/>
                </a:cubicBezTo>
                <a:cubicBezTo>
                  <a:pt x="475" y="311"/>
                  <a:pt x="505" y="344"/>
                  <a:pt x="518" y="348"/>
                </a:cubicBezTo>
                <a:cubicBezTo>
                  <a:pt x="527" y="350"/>
                  <a:pt x="533" y="344"/>
                  <a:pt x="540" y="358"/>
                </a:cubicBezTo>
                <a:cubicBezTo>
                  <a:pt x="540" y="358"/>
                  <a:pt x="542" y="414"/>
                  <a:pt x="546" y="437"/>
                </a:cubicBezTo>
                <a:cubicBezTo>
                  <a:pt x="546" y="437"/>
                  <a:pt x="546" y="437"/>
                  <a:pt x="546" y="437"/>
                </a:cubicBezTo>
                <a:cubicBezTo>
                  <a:pt x="546" y="437"/>
                  <a:pt x="546" y="437"/>
                  <a:pt x="546" y="437"/>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6"/>
          <p:cNvSpPr>
            <a:spLocks/>
          </p:cNvSpPr>
          <p:nvPr/>
        </p:nvSpPr>
        <p:spPr bwMode="auto">
          <a:xfrm>
            <a:off x="17384713" y="1509713"/>
            <a:ext cx="1409700" cy="1562100"/>
          </a:xfrm>
          <a:custGeom>
            <a:avLst/>
            <a:gdLst>
              <a:gd name="T0" fmla="*/ 281 w 446"/>
              <a:gd name="T1" fmla="*/ 495 h 495"/>
              <a:gd name="T2" fmla="*/ 322 w 446"/>
              <a:gd name="T3" fmla="*/ 410 h 495"/>
              <a:gd name="T4" fmla="*/ 376 w 446"/>
              <a:gd name="T5" fmla="*/ 369 h 495"/>
              <a:gd name="T6" fmla="*/ 418 w 446"/>
              <a:gd name="T7" fmla="*/ 316 h 495"/>
              <a:gd name="T8" fmla="*/ 443 w 446"/>
              <a:gd name="T9" fmla="*/ 278 h 495"/>
              <a:gd name="T10" fmla="*/ 398 w 446"/>
              <a:gd name="T11" fmla="*/ 236 h 495"/>
              <a:gd name="T12" fmla="*/ 382 w 446"/>
              <a:gd name="T13" fmla="*/ 213 h 495"/>
              <a:gd name="T14" fmla="*/ 372 w 446"/>
              <a:gd name="T15" fmla="*/ 213 h 495"/>
              <a:gd name="T16" fmla="*/ 369 w 446"/>
              <a:gd name="T17" fmla="*/ 191 h 495"/>
              <a:gd name="T18" fmla="*/ 338 w 446"/>
              <a:gd name="T19" fmla="*/ 104 h 495"/>
              <a:gd name="T20" fmla="*/ 300 w 446"/>
              <a:gd name="T21" fmla="*/ 11 h 495"/>
              <a:gd name="T22" fmla="*/ 293 w 446"/>
              <a:gd name="T23" fmla="*/ 18 h 495"/>
              <a:gd name="T24" fmla="*/ 294 w 446"/>
              <a:gd name="T25" fmla="*/ 34 h 495"/>
              <a:gd name="T26" fmla="*/ 283 w 446"/>
              <a:gd name="T27" fmla="*/ 29 h 495"/>
              <a:gd name="T28" fmla="*/ 275 w 446"/>
              <a:gd name="T29" fmla="*/ 50 h 495"/>
              <a:gd name="T30" fmla="*/ 232 w 446"/>
              <a:gd name="T31" fmla="*/ 109 h 495"/>
              <a:gd name="T32" fmla="*/ 213 w 446"/>
              <a:gd name="T33" fmla="*/ 143 h 495"/>
              <a:gd name="T34" fmla="*/ 195 w 446"/>
              <a:gd name="T35" fmla="*/ 179 h 495"/>
              <a:gd name="T36" fmla="*/ 158 w 446"/>
              <a:gd name="T37" fmla="*/ 206 h 495"/>
              <a:gd name="T38" fmla="*/ 139 w 446"/>
              <a:gd name="T39" fmla="*/ 203 h 495"/>
              <a:gd name="T40" fmla="*/ 139 w 446"/>
              <a:gd name="T41" fmla="*/ 203 h 495"/>
              <a:gd name="T42" fmla="*/ 133 w 446"/>
              <a:gd name="T43" fmla="*/ 194 h 495"/>
              <a:gd name="T44" fmla="*/ 133 w 446"/>
              <a:gd name="T45" fmla="*/ 194 h 495"/>
              <a:gd name="T46" fmla="*/ 109 w 446"/>
              <a:gd name="T47" fmla="*/ 200 h 495"/>
              <a:gd name="T48" fmla="*/ 88 w 446"/>
              <a:gd name="T49" fmla="*/ 192 h 495"/>
              <a:gd name="T50" fmla="*/ 49 w 446"/>
              <a:gd name="T51" fmla="*/ 207 h 495"/>
              <a:gd name="T52" fmla="*/ 1 w 446"/>
              <a:gd name="T53" fmla="*/ 189 h 495"/>
              <a:gd name="T54" fmla="*/ 1 w 446"/>
              <a:gd name="T55" fmla="*/ 189 h 495"/>
              <a:gd name="T56" fmla="*/ 0 w 446"/>
              <a:gd name="T57" fmla="*/ 228 h 495"/>
              <a:gd name="T58" fmla="*/ 0 w 446"/>
              <a:gd name="T59" fmla="*/ 228 h 495"/>
              <a:gd name="T60" fmla="*/ 37 w 446"/>
              <a:gd name="T61" fmla="*/ 229 h 495"/>
              <a:gd name="T62" fmla="*/ 65 w 446"/>
              <a:gd name="T63" fmla="*/ 251 h 495"/>
              <a:gd name="T64" fmla="*/ 83 w 446"/>
              <a:gd name="T65" fmla="*/ 264 h 495"/>
              <a:gd name="T66" fmla="*/ 95 w 446"/>
              <a:gd name="T67" fmla="*/ 264 h 495"/>
              <a:gd name="T68" fmla="*/ 121 w 446"/>
              <a:gd name="T69" fmla="*/ 307 h 495"/>
              <a:gd name="T70" fmla="*/ 148 w 446"/>
              <a:gd name="T71" fmla="*/ 320 h 495"/>
              <a:gd name="T72" fmla="*/ 154 w 446"/>
              <a:gd name="T73" fmla="*/ 382 h 495"/>
              <a:gd name="T74" fmla="*/ 162 w 446"/>
              <a:gd name="T75" fmla="*/ 404 h 495"/>
              <a:gd name="T76" fmla="*/ 196 w 446"/>
              <a:gd name="T77" fmla="*/ 432 h 495"/>
              <a:gd name="T78" fmla="*/ 196 w 446"/>
              <a:gd name="T79" fmla="*/ 439 h 495"/>
              <a:gd name="T80" fmla="*/ 240 w 446"/>
              <a:gd name="T81" fmla="*/ 495 h 495"/>
              <a:gd name="T82" fmla="*/ 240 w 446"/>
              <a:gd name="T83" fmla="*/ 495 h 495"/>
              <a:gd name="T84" fmla="*/ 281 w 446"/>
              <a:gd name="T85" fmla="*/ 495 h 495"/>
              <a:gd name="T86" fmla="*/ 281 w 446"/>
              <a:gd name="T87"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6" h="495">
                <a:moveTo>
                  <a:pt x="281" y="495"/>
                </a:moveTo>
                <a:cubicBezTo>
                  <a:pt x="278" y="432"/>
                  <a:pt x="304" y="446"/>
                  <a:pt x="322" y="410"/>
                </a:cubicBezTo>
                <a:cubicBezTo>
                  <a:pt x="335" y="380"/>
                  <a:pt x="365" y="386"/>
                  <a:pt x="376" y="369"/>
                </a:cubicBezTo>
                <a:cubicBezTo>
                  <a:pt x="393" y="348"/>
                  <a:pt x="406" y="314"/>
                  <a:pt x="418" y="316"/>
                </a:cubicBezTo>
                <a:cubicBezTo>
                  <a:pt x="435" y="319"/>
                  <a:pt x="440" y="308"/>
                  <a:pt x="443" y="278"/>
                </a:cubicBezTo>
                <a:cubicBezTo>
                  <a:pt x="446" y="234"/>
                  <a:pt x="418" y="240"/>
                  <a:pt x="398" y="236"/>
                </a:cubicBezTo>
                <a:cubicBezTo>
                  <a:pt x="384" y="234"/>
                  <a:pt x="384" y="215"/>
                  <a:pt x="382" y="213"/>
                </a:cubicBezTo>
                <a:cubicBezTo>
                  <a:pt x="373" y="213"/>
                  <a:pt x="382" y="213"/>
                  <a:pt x="372" y="213"/>
                </a:cubicBezTo>
                <a:cubicBezTo>
                  <a:pt x="371" y="209"/>
                  <a:pt x="371" y="196"/>
                  <a:pt x="369" y="191"/>
                </a:cubicBezTo>
                <a:cubicBezTo>
                  <a:pt x="356" y="154"/>
                  <a:pt x="343" y="144"/>
                  <a:pt x="338" y="104"/>
                </a:cubicBezTo>
                <a:cubicBezTo>
                  <a:pt x="334" y="71"/>
                  <a:pt x="327" y="12"/>
                  <a:pt x="300" y="11"/>
                </a:cubicBezTo>
                <a:cubicBezTo>
                  <a:pt x="286" y="0"/>
                  <a:pt x="293" y="18"/>
                  <a:pt x="293" y="18"/>
                </a:cubicBezTo>
                <a:cubicBezTo>
                  <a:pt x="296" y="23"/>
                  <a:pt x="288" y="23"/>
                  <a:pt x="294" y="34"/>
                </a:cubicBezTo>
                <a:cubicBezTo>
                  <a:pt x="294" y="34"/>
                  <a:pt x="288" y="37"/>
                  <a:pt x="283" y="29"/>
                </a:cubicBezTo>
                <a:cubicBezTo>
                  <a:pt x="279" y="37"/>
                  <a:pt x="282" y="49"/>
                  <a:pt x="275" y="50"/>
                </a:cubicBezTo>
                <a:cubicBezTo>
                  <a:pt x="253" y="53"/>
                  <a:pt x="238" y="105"/>
                  <a:pt x="232" y="109"/>
                </a:cubicBezTo>
                <a:cubicBezTo>
                  <a:pt x="214" y="119"/>
                  <a:pt x="222" y="136"/>
                  <a:pt x="213" y="143"/>
                </a:cubicBezTo>
                <a:cubicBezTo>
                  <a:pt x="202" y="151"/>
                  <a:pt x="203" y="166"/>
                  <a:pt x="195" y="179"/>
                </a:cubicBezTo>
                <a:cubicBezTo>
                  <a:pt x="184" y="194"/>
                  <a:pt x="170" y="206"/>
                  <a:pt x="158" y="206"/>
                </a:cubicBezTo>
                <a:cubicBezTo>
                  <a:pt x="148" y="206"/>
                  <a:pt x="142" y="206"/>
                  <a:pt x="139" y="203"/>
                </a:cubicBezTo>
                <a:cubicBezTo>
                  <a:pt x="139" y="203"/>
                  <a:pt x="139" y="203"/>
                  <a:pt x="139" y="203"/>
                </a:cubicBezTo>
                <a:cubicBezTo>
                  <a:pt x="133" y="194"/>
                  <a:pt x="133" y="194"/>
                  <a:pt x="133" y="194"/>
                </a:cubicBezTo>
                <a:cubicBezTo>
                  <a:pt x="133" y="194"/>
                  <a:pt x="133" y="194"/>
                  <a:pt x="133" y="194"/>
                </a:cubicBezTo>
                <a:cubicBezTo>
                  <a:pt x="121" y="191"/>
                  <a:pt x="118" y="200"/>
                  <a:pt x="109" y="200"/>
                </a:cubicBezTo>
                <a:cubicBezTo>
                  <a:pt x="99" y="200"/>
                  <a:pt x="98" y="192"/>
                  <a:pt x="88" y="192"/>
                </a:cubicBezTo>
                <a:cubicBezTo>
                  <a:pt x="72" y="192"/>
                  <a:pt x="78" y="211"/>
                  <a:pt x="49" y="207"/>
                </a:cubicBezTo>
                <a:cubicBezTo>
                  <a:pt x="28" y="206"/>
                  <a:pt x="23" y="187"/>
                  <a:pt x="1" y="189"/>
                </a:cubicBezTo>
                <a:cubicBezTo>
                  <a:pt x="1" y="189"/>
                  <a:pt x="1" y="189"/>
                  <a:pt x="1" y="189"/>
                </a:cubicBezTo>
                <a:cubicBezTo>
                  <a:pt x="0" y="228"/>
                  <a:pt x="0" y="228"/>
                  <a:pt x="0" y="228"/>
                </a:cubicBezTo>
                <a:cubicBezTo>
                  <a:pt x="0" y="228"/>
                  <a:pt x="0" y="228"/>
                  <a:pt x="0" y="228"/>
                </a:cubicBezTo>
                <a:cubicBezTo>
                  <a:pt x="12" y="234"/>
                  <a:pt x="23" y="225"/>
                  <a:pt x="37" y="229"/>
                </a:cubicBezTo>
                <a:cubicBezTo>
                  <a:pt x="50" y="233"/>
                  <a:pt x="57" y="251"/>
                  <a:pt x="65" y="251"/>
                </a:cubicBezTo>
                <a:cubicBezTo>
                  <a:pt x="73" y="251"/>
                  <a:pt x="78" y="264"/>
                  <a:pt x="83" y="264"/>
                </a:cubicBezTo>
                <a:cubicBezTo>
                  <a:pt x="91" y="264"/>
                  <a:pt x="87" y="264"/>
                  <a:pt x="95" y="264"/>
                </a:cubicBezTo>
                <a:cubicBezTo>
                  <a:pt x="118" y="264"/>
                  <a:pt x="113" y="284"/>
                  <a:pt x="121" y="307"/>
                </a:cubicBezTo>
                <a:cubicBezTo>
                  <a:pt x="125" y="318"/>
                  <a:pt x="146" y="314"/>
                  <a:pt x="148" y="320"/>
                </a:cubicBezTo>
                <a:cubicBezTo>
                  <a:pt x="157" y="335"/>
                  <a:pt x="154" y="369"/>
                  <a:pt x="154" y="382"/>
                </a:cubicBezTo>
                <a:cubicBezTo>
                  <a:pt x="154" y="390"/>
                  <a:pt x="162" y="395"/>
                  <a:pt x="162" y="404"/>
                </a:cubicBezTo>
                <a:cubicBezTo>
                  <a:pt x="178" y="404"/>
                  <a:pt x="196" y="419"/>
                  <a:pt x="196" y="432"/>
                </a:cubicBezTo>
                <a:cubicBezTo>
                  <a:pt x="196" y="434"/>
                  <a:pt x="196" y="438"/>
                  <a:pt x="196" y="439"/>
                </a:cubicBezTo>
                <a:cubicBezTo>
                  <a:pt x="196" y="455"/>
                  <a:pt x="219" y="487"/>
                  <a:pt x="240" y="495"/>
                </a:cubicBezTo>
                <a:cubicBezTo>
                  <a:pt x="240" y="495"/>
                  <a:pt x="240" y="495"/>
                  <a:pt x="240" y="495"/>
                </a:cubicBezTo>
                <a:cubicBezTo>
                  <a:pt x="281" y="495"/>
                  <a:pt x="281" y="495"/>
                  <a:pt x="281" y="495"/>
                </a:cubicBezTo>
                <a:cubicBezTo>
                  <a:pt x="281" y="495"/>
                  <a:pt x="281" y="495"/>
                  <a:pt x="281" y="495"/>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7"/>
          <p:cNvSpPr>
            <a:spLocks/>
          </p:cNvSpPr>
          <p:nvPr/>
        </p:nvSpPr>
        <p:spPr bwMode="auto">
          <a:xfrm>
            <a:off x="19864388" y="3608388"/>
            <a:ext cx="1620838" cy="2276475"/>
          </a:xfrm>
          <a:custGeom>
            <a:avLst/>
            <a:gdLst>
              <a:gd name="T0" fmla="*/ 455 w 513"/>
              <a:gd name="T1" fmla="*/ 17 h 722"/>
              <a:gd name="T2" fmla="*/ 436 w 513"/>
              <a:gd name="T3" fmla="*/ 45 h 722"/>
              <a:gd name="T4" fmla="*/ 446 w 513"/>
              <a:gd name="T5" fmla="*/ 62 h 722"/>
              <a:gd name="T6" fmla="*/ 436 w 513"/>
              <a:gd name="T7" fmla="*/ 75 h 722"/>
              <a:gd name="T8" fmla="*/ 450 w 513"/>
              <a:gd name="T9" fmla="*/ 116 h 722"/>
              <a:gd name="T10" fmla="*/ 459 w 513"/>
              <a:gd name="T11" fmla="*/ 139 h 722"/>
              <a:gd name="T12" fmla="*/ 451 w 513"/>
              <a:gd name="T13" fmla="*/ 171 h 722"/>
              <a:gd name="T14" fmla="*/ 462 w 513"/>
              <a:gd name="T15" fmla="*/ 218 h 722"/>
              <a:gd name="T16" fmla="*/ 458 w 513"/>
              <a:gd name="T17" fmla="*/ 259 h 722"/>
              <a:gd name="T18" fmla="*/ 477 w 513"/>
              <a:gd name="T19" fmla="*/ 293 h 722"/>
              <a:gd name="T20" fmla="*/ 484 w 513"/>
              <a:gd name="T21" fmla="*/ 333 h 722"/>
              <a:gd name="T22" fmla="*/ 513 w 513"/>
              <a:gd name="T23" fmla="*/ 377 h 722"/>
              <a:gd name="T24" fmla="*/ 499 w 513"/>
              <a:gd name="T25" fmla="*/ 404 h 722"/>
              <a:gd name="T26" fmla="*/ 495 w 513"/>
              <a:gd name="T27" fmla="*/ 422 h 722"/>
              <a:gd name="T28" fmla="*/ 488 w 513"/>
              <a:gd name="T29" fmla="*/ 446 h 722"/>
              <a:gd name="T30" fmla="*/ 499 w 513"/>
              <a:gd name="T31" fmla="*/ 486 h 722"/>
              <a:gd name="T32" fmla="*/ 448 w 513"/>
              <a:gd name="T33" fmla="*/ 521 h 722"/>
              <a:gd name="T34" fmla="*/ 412 w 513"/>
              <a:gd name="T35" fmla="*/ 555 h 722"/>
              <a:gd name="T36" fmla="*/ 388 w 513"/>
              <a:gd name="T37" fmla="*/ 570 h 722"/>
              <a:gd name="T38" fmla="*/ 360 w 513"/>
              <a:gd name="T39" fmla="*/ 587 h 722"/>
              <a:gd name="T40" fmla="*/ 298 w 513"/>
              <a:gd name="T41" fmla="*/ 610 h 722"/>
              <a:gd name="T42" fmla="*/ 271 w 513"/>
              <a:gd name="T43" fmla="*/ 596 h 722"/>
              <a:gd name="T44" fmla="*/ 251 w 513"/>
              <a:gd name="T45" fmla="*/ 596 h 722"/>
              <a:gd name="T46" fmla="*/ 232 w 513"/>
              <a:gd name="T47" fmla="*/ 588 h 722"/>
              <a:gd name="T48" fmla="*/ 214 w 513"/>
              <a:gd name="T49" fmla="*/ 595 h 722"/>
              <a:gd name="T50" fmla="*/ 199 w 513"/>
              <a:gd name="T51" fmla="*/ 599 h 722"/>
              <a:gd name="T52" fmla="*/ 207 w 513"/>
              <a:gd name="T53" fmla="*/ 614 h 722"/>
              <a:gd name="T54" fmla="*/ 209 w 513"/>
              <a:gd name="T55" fmla="*/ 653 h 722"/>
              <a:gd name="T56" fmla="*/ 155 w 513"/>
              <a:gd name="T57" fmla="*/ 703 h 722"/>
              <a:gd name="T58" fmla="*/ 97 w 513"/>
              <a:gd name="T59" fmla="*/ 722 h 722"/>
              <a:gd name="T60" fmla="*/ 57 w 513"/>
              <a:gd name="T61" fmla="*/ 705 h 722"/>
              <a:gd name="T62" fmla="*/ 38 w 513"/>
              <a:gd name="T63" fmla="*/ 671 h 722"/>
              <a:gd name="T64" fmla="*/ 9 w 513"/>
              <a:gd name="T65" fmla="*/ 670 h 722"/>
              <a:gd name="T66" fmla="*/ 0 w 513"/>
              <a:gd name="T67" fmla="*/ 664 h 722"/>
              <a:gd name="T68" fmla="*/ 16 w 513"/>
              <a:gd name="T69" fmla="*/ 632 h 722"/>
              <a:gd name="T70" fmla="*/ 16 w 513"/>
              <a:gd name="T71" fmla="*/ 632 h 722"/>
              <a:gd name="T72" fmla="*/ 20 w 513"/>
              <a:gd name="T73" fmla="*/ 589 h 722"/>
              <a:gd name="T74" fmla="*/ 20 w 513"/>
              <a:gd name="T75" fmla="*/ 589 h 722"/>
              <a:gd name="T76" fmla="*/ 8 w 513"/>
              <a:gd name="T77" fmla="*/ 542 h 722"/>
              <a:gd name="T78" fmla="*/ 29 w 513"/>
              <a:gd name="T79" fmla="*/ 508 h 722"/>
              <a:gd name="T80" fmla="*/ 46 w 513"/>
              <a:gd name="T81" fmla="*/ 471 h 722"/>
              <a:gd name="T82" fmla="*/ 87 w 513"/>
              <a:gd name="T83" fmla="*/ 418 h 722"/>
              <a:gd name="T84" fmla="*/ 134 w 513"/>
              <a:gd name="T85" fmla="*/ 398 h 722"/>
              <a:gd name="T86" fmla="*/ 168 w 513"/>
              <a:gd name="T87" fmla="*/ 375 h 722"/>
              <a:gd name="T88" fmla="*/ 200 w 513"/>
              <a:gd name="T89" fmla="*/ 349 h 722"/>
              <a:gd name="T90" fmla="*/ 258 w 513"/>
              <a:gd name="T91" fmla="*/ 359 h 722"/>
              <a:gd name="T92" fmla="*/ 296 w 513"/>
              <a:gd name="T93" fmla="*/ 322 h 722"/>
              <a:gd name="T94" fmla="*/ 274 w 513"/>
              <a:gd name="T95" fmla="*/ 272 h 722"/>
              <a:gd name="T96" fmla="*/ 300 w 513"/>
              <a:gd name="T97" fmla="*/ 210 h 722"/>
              <a:gd name="T98" fmla="*/ 290 w 513"/>
              <a:gd name="T99" fmla="*/ 169 h 722"/>
              <a:gd name="T100" fmla="*/ 296 w 513"/>
              <a:gd name="T101" fmla="*/ 150 h 722"/>
              <a:gd name="T102" fmla="*/ 293 w 513"/>
              <a:gd name="T103" fmla="*/ 127 h 722"/>
              <a:gd name="T104" fmla="*/ 315 w 513"/>
              <a:gd name="T105" fmla="*/ 97 h 722"/>
              <a:gd name="T106" fmla="*/ 334 w 513"/>
              <a:gd name="T107" fmla="*/ 63 h 722"/>
              <a:gd name="T108" fmla="*/ 354 w 513"/>
              <a:gd name="T109" fmla="*/ 58 h 722"/>
              <a:gd name="T110" fmla="*/ 398 w 513"/>
              <a:gd name="T111" fmla="*/ 13 h 722"/>
              <a:gd name="T112" fmla="*/ 399 w 513"/>
              <a:gd name="T113" fmla="*/ 0 h 722"/>
              <a:gd name="T114" fmla="*/ 409 w 513"/>
              <a:gd name="T115" fmla="*/ 14 h 722"/>
              <a:gd name="T116" fmla="*/ 455 w 513"/>
              <a:gd name="T117" fmla="*/ 17 h 722"/>
              <a:gd name="T118" fmla="*/ 455 w 513"/>
              <a:gd name="T119" fmla="*/ 17 h 722"/>
              <a:gd name="T120" fmla="*/ 455 w 513"/>
              <a:gd name="T121" fmla="*/ 1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3" h="722">
                <a:moveTo>
                  <a:pt x="455" y="17"/>
                </a:moveTo>
                <a:cubicBezTo>
                  <a:pt x="447" y="25"/>
                  <a:pt x="453" y="37"/>
                  <a:pt x="436" y="45"/>
                </a:cubicBezTo>
                <a:cubicBezTo>
                  <a:pt x="425" y="52"/>
                  <a:pt x="436" y="58"/>
                  <a:pt x="446" y="62"/>
                </a:cubicBezTo>
                <a:cubicBezTo>
                  <a:pt x="444" y="69"/>
                  <a:pt x="433" y="70"/>
                  <a:pt x="436" y="75"/>
                </a:cubicBezTo>
                <a:cubicBezTo>
                  <a:pt x="443" y="89"/>
                  <a:pt x="443" y="101"/>
                  <a:pt x="450" y="116"/>
                </a:cubicBezTo>
                <a:cubicBezTo>
                  <a:pt x="453" y="120"/>
                  <a:pt x="459" y="133"/>
                  <a:pt x="459" y="139"/>
                </a:cubicBezTo>
                <a:cubicBezTo>
                  <a:pt x="459" y="154"/>
                  <a:pt x="451" y="156"/>
                  <a:pt x="451" y="171"/>
                </a:cubicBezTo>
                <a:cubicBezTo>
                  <a:pt x="448" y="203"/>
                  <a:pt x="462" y="198"/>
                  <a:pt x="462" y="218"/>
                </a:cubicBezTo>
                <a:cubicBezTo>
                  <a:pt x="461" y="231"/>
                  <a:pt x="458" y="247"/>
                  <a:pt x="458" y="259"/>
                </a:cubicBezTo>
                <a:cubicBezTo>
                  <a:pt x="458" y="276"/>
                  <a:pt x="474" y="278"/>
                  <a:pt x="477" y="293"/>
                </a:cubicBezTo>
                <a:cubicBezTo>
                  <a:pt x="478" y="310"/>
                  <a:pt x="481" y="318"/>
                  <a:pt x="484" y="333"/>
                </a:cubicBezTo>
                <a:cubicBezTo>
                  <a:pt x="483" y="360"/>
                  <a:pt x="513" y="349"/>
                  <a:pt x="513" y="377"/>
                </a:cubicBezTo>
                <a:cubicBezTo>
                  <a:pt x="513" y="390"/>
                  <a:pt x="499" y="396"/>
                  <a:pt x="499" y="404"/>
                </a:cubicBezTo>
                <a:cubicBezTo>
                  <a:pt x="499" y="407"/>
                  <a:pt x="495" y="422"/>
                  <a:pt x="495" y="422"/>
                </a:cubicBezTo>
                <a:cubicBezTo>
                  <a:pt x="485" y="424"/>
                  <a:pt x="488" y="434"/>
                  <a:pt x="488" y="446"/>
                </a:cubicBezTo>
                <a:cubicBezTo>
                  <a:pt x="488" y="464"/>
                  <a:pt x="503" y="460"/>
                  <a:pt x="499" y="486"/>
                </a:cubicBezTo>
                <a:cubicBezTo>
                  <a:pt x="493" y="510"/>
                  <a:pt x="453" y="514"/>
                  <a:pt x="448" y="521"/>
                </a:cubicBezTo>
                <a:cubicBezTo>
                  <a:pt x="439" y="538"/>
                  <a:pt x="421" y="532"/>
                  <a:pt x="412" y="555"/>
                </a:cubicBezTo>
                <a:cubicBezTo>
                  <a:pt x="410" y="562"/>
                  <a:pt x="390" y="561"/>
                  <a:pt x="388" y="570"/>
                </a:cubicBezTo>
                <a:cubicBezTo>
                  <a:pt x="386" y="585"/>
                  <a:pt x="371" y="587"/>
                  <a:pt x="360" y="587"/>
                </a:cubicBezTo>
                <a:cubicBezTo>
                  <a:pt x="339" y="587"/>
                  <a:pt x="324" y="610"/>
                  <a:pt x="298" y="610"/>
                </a:cubicBezTo>
                <a:cubicBezTo>
                  <a:pt x="281" y="610"/>
                  <a:pt x="281" y="606"/>
                  <a:pt x="271" y="596"/>
                </a:cubicBezTo>
                <a:cubicBezTo>
                  <a:pt x="267" y="592"/>
                  <a:pt x="259" y="596"/>
                  <a:pt x="251" y="596"/>
                </a:cubicBezTo>
                <a:cubicBezTo>
                  <a:pt x="245" y="596"/>
                  <a:pt x="236" y="584"/>
                  <a:pt x="232" y="588"/>
                </a:cubicBezTo>
                <a:cubicBezTo>
                  <a:pt x="225" y="591"/>
                  <a:pt x="225" y="595"/>
                  <a:pt x="214" y="595"/>
                </a:cubicBezTo>
                <a:cubicBezTo>
                  <a:pt x="209" y="595"/>
                  <a:pt x="199" y="593"/>
                  <a:pt x="199" y="599"/>
                </a:cubicBezTo>
                <a:cubicBezTo>
                  <a:pt x="199" y="603"/>
                  <a:pt x="203" y="611"/>
                  <a:pt x="207" y="614"/>
                </a:cubicBezTo>
                <a:cubicBezTo>
                  <a:pt x="207" y="622"/>
                  <a:pt x="210" y="647"/>
                  <a:pt x="209" y="653"/>
                </a:cubicBezTo>
                <a:cubicBezTo>
                  <a:pt x="198" y="674"/>
                  <a:pt x="174" y="705"/>
                  <a:pt x="155" y="703"/>
                </a:cubicBezTo>
                <a:cubicBezTo>
                  <a:pt x="117" y="694"/>
                  <a:pt x="127" y="722"/>
                  <a:pt x="97" y="722"/>
                </a:cubicBezTo>
                <a:cubicBezTo>
                  <a:pt x="83" y="722"/>
                  <a:pt x="69" y="722"/>
                  <a:pt x="57" y="705"/>
                </a:cubicBezTo>
                <a:cubicBezTo>
                  <a:pt x="42" y="696"/>
                  <a:pt x="56" y="679"/>
                  <a:pt x="38" y="671"/>
                </a:cubicBezTo>
                <a:cubicBezTo>
                  <a:pt x="27" y="668"/>
                  <a:pt x="23" y="671"/>
                  <a:pt x="9" y="670"/>
                </a:cubicBezTo>
                <a:cubicBezTo>
                  <a:pt x="5" y="670"/>
                  <a:pt x="4" y="667"/>
                  <a:pt x="0" y="664"/>
                </a:cubicBezTo>
                <a:cubicBezTo>
                  <a:pt x="4" y="652"/>
                  <a:pt x="19" y="645"/>
                  <a:pt x="16" y="632"/>
                </a:cubicBezTo>
                <a:cubicBezTo>
                  <a:pt x="16" y="632"/>
                  <a:pt x="16" y="632"/>
                  <a:pt x="16" y="632"/>
                </a:cubicBezTo>
                <a:cubicBezTo>
                  <a:pt x="20" y="589"/>
                  <a:pt x="20" y="589"/>
                  <a:pt x="20" y="589"/>
                </a:cubicBezTo>
                <a:cubicBezTo>
                  <a:pt x="20" y="589"/>
                  <a:pt x="20" y="589"/>
                  <a:pt x="20" y="589"/>
                </a:cubicBezTo>
                <a:cubicBezTo>
                  <a:pt x="19" y="578"/>
                  <a:pt x="5" y="566"/>
                  <a:pt x="8" y="542"/>
                </a:cubicBezTo>
                <a:cubicBezTo>
                  <a:pt x="5" y="523"/>
                  <a:pt x="27" y="529"/>
                  <a:pt x="29" y="508"/>
                </a:cubicBezTo>
                <a:cubicBezTo>
                  <a:pt x="31" y="488"/>
                  <a:pt x="39" y="488"/>
                  <a:pt x="46" y="471"/>
                </a:cubicBezTo>
                <a:cubicBezTo>
                  <a:pt x="52" y="456"/>
                  <a:pt x="46" y="418"/>
                  <a:pt x="87" y="418"/>
                </a:cubicBezTo>
                <a:cubicBezTo>
                  <a:pt x="114" y="418"/>
                  <a:pt x="106" y="403"/>
                  <a:pt x="134" y="398"/>
                </a:cubicBezTo>
                <a:cubicBezTo>
                  <a:pt x="146" y="397"/>
                  <a:pt x="158" y="385"/>
                  <a:pt x="168" y="375"/>
                </a:cubicBezTo>
                <a:cubicBezTo>
                  <a:pt x="174" y="367"/>
                  <a:pt x="183" y="349"/>
                  <a:pt x="200" y="349"/>
                </a:cubicBezTo>
                <a:cubicBezTo>
                  <a:pt x="215" y="349"/>
                  <a:pt x="243" y="359"/>
                  <a:pt x="258" y="359"/>
                </a:cubicBezTo>
                <a:cubicBezTo>
                  <a:pt x="289" y="359"/>
                  <a:pt x="296" y="349"/>
                  <a:pt x="296" y="322"/>
                </a:cubicBezTo>
                <a:cubicBezTo>
                  <a:pt x="296" y="302"/>
                  <a:pt x="274" y="303"/>
                  <a:pt x="274" y="272"/>
                </a:cubicBezTo>
                <a:cubicBezTo>
                  <a:pt x="274" y="240"/>
                  <a:pt x="300" y="242"/>
                  <a:pt x="300" y="210"/>
                </a:cubicBezTo>
                <a:cubicBezTo>
                  <a:pt x="300" y="194"/>
                  <a:pt x="290" y="183"/>
                  <a:pt x="290" y="169"/>
                </a:cubicBezTo>
                <a:cubicBezTo>
                  <a:pt x="290" y="163"/>
                  <a:pt x="296" y="160"/>
                  <a:pt x="296" y="150"/>
                </a:cubicBezTo>
                <a:cubicBezTo>
                  <a:pt x="296" y="143"/>
                  <a:pt x="293" y="135"/>
                  <a:pt x="293" y="127"/>
                </a:cubicBezTo>
                <a:cubicBezTo>
                  <a:pt x="293" y="111"/>
                  <a:pt x="304" y="109"/>
                  <a:pt x="315" y="97"/>
                </a:cubicBezTo>
                <a:cubicBezTo>
                  <a:pt x="323" y="89"/>
                  <a:pt x="315" y="70"/>
                  <a:pt x="334" y="63"/>
                </a:cubicBezTo>
                <a:cubicBezTo>
                  <a:pt x="339" y="62"/>
                  <a:pt x="343" y="60"/>
                  <a:pt x="354" y="58"/>
                </a:cubicBezTo>
                <a:cubicBezTo>
                  <a:pt x="371" y="54"/>
                  <a:pt x="398" y="28"/>
                  <a:pt x="398" y="13"/>
                </a:cubicBezTo>
                <a:cubicBezTo>
                  <a:pt x="398" y="13"/>
                  <a:pt x="399" y="4"/>
                  <a:pt x="399" y="0"/>
                </a:cubicBezTo>
                <a:cubicBezTo>
                  <a:pt x="412" y="0"/>
                  <a:pt x="403" y="13"/>
                  <a:pt x="409" y="14"/>
                </a:cubicBezTo>
                <a:cubicBezTo>
                  <a:pt x="425" y="21"/>
                  <a:pt x="442" y="15"/>
                  <a:pt x="455" y="17"/>
                </a:cubicBezTo>
                <a:cubicBezTo>
                  <a:pt x="455" y="17"/>
                  <a:pt x="455" y="17"/>
                  <a:pt x="455" y="17"/>
                </a:cubicBezTo>
                <a:cubicBezTo>
                  <a:pt x="455" y="17"/>
                  <a:pt x="455" y="17"/>
                  <a:pt x="455" y="17"/>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p:cNvSpPr>
          <p:nvPr/>
        </p:nvSpPr>
        <p:spPr bwMode="auto">
          <a:xfrm>
            <a:off x="16465550" y="7600950"/>
            <a:ext cx="1971675" cy="2022475"/>
          </a:xfrm>
          <a:custGeom>
            <a:avLst/>
            <a:gdLst>
              <a:gd name="T0" fmla="*/ 624 w 624"/>
              <a:gd name="T1" fmla="*/ 218 h 641"/>
              <a:gd name="T2" fmla="*/ 583 w 624"/>
              <a:gd name="T3" fmla="*/ 195 h 641"/>
              <a:gd name="T4" fmla="*/ 531 w 624"/>
              <a:gd name="T5" fmla="*/ 178 h 641"/>
              <a:gd name="T6" fmla="*/ 494 w 624"/>
              <a:gd name="T7" fmla="*/ 152 h 641"/>
              <a:gd name="T8" fmla="*/ 449 w 624"/>
              <a:gd name="T9" fmla="*/ 137 h 641"/>
              <a:gd name="T10" fmla="*/ 460 w 624"/>
              <a:gd name="T11" fmla="*/ 120 h 641"/>
              <a:gd name="T12" fmla="*/ 435 w 624"/>
              <a:gd name="T13" fmla="*/ 86 h 641"/>
              <a:gd name="T14" fmla="*/ 393 w 624"/>
              <a:gd name="T15" fmla="*/ 58 h 641"/>
              <a:gd name="T16" fmla="*/ 377 w 624"/>
              <a:gd name="T17" fmla="*/ 23 h 641"/>
              <a:gd name="T18" fmla="*/ 358 w 624"/>
              <a:gd name="T19" fmla="*/ 37 h 641"/>
              <a:gd name="T20" fmla="*/ 303 w 624"/>
              <a:gd name="T21" fmla="*/ 35 h 641"/>
              <a:gd name="T22" fmla="*/ 276 w 624"/>
              <a:gd name="T23" fmla="*/ 49 h 641"/>
              <a:gd name="T24" fmla="*/ 243 w 624"/>
              <a:gd name="T25" fmla="*/ 41 h 641"/>
              <a:gd name="T26" fmla="*/ 159 w 624"/>
              <a:gd name="T27" fmla="*/ 16 h 641"/>
              <a:gd name="T28" fmla="*/ 130 w 624"/>
              <a:gd name="T29" fmla="*/ 24 h 641"/>
              <a:gd name="T30" fmla="*/ 86 w 624"/>
              <a:gd name="T31" fmla="*/ 67 h 641"/>
              <a:gd name="T32" fmla="*/ 64 w 624"/>
              <a:gd name="T33" fmla="*/ 75 h 641"/>
              <a:gd name="T34" fmla="*/ 49 w 624"/>
              <a:gd name="T35" fmla="*/ 110 h 641"/>
              <a:gd name="T36" fmla="*/ 34 w 624"/>
              <a:gd name="T37" fmla="*/ 191 h 641"/>
              <a:gd name="T38" fmla="*/ 7 w 624"/>
              <a:gd name="T39" fmla="*/ 255 h 641"/>
              <a:gd name="T40" fmla="*/ 29 w 624"/>
              <a:gd name="T41" fmla="*/ 278 h 641"/>
              <a:gd name="T42" fmla="*/ 15 w 624"/>
              <a:gd name="T43" fmla="*/ 287 h 641"/>
              <a:gd name="T44" fmla="*/ 2 w 624"/>
              <a:gd name="T45" fmla="*/ 267 h 641"/>
              <a:gd name="T46" fmla="*/ 0 w 624"/>
              <a:gd name="T47" fmla="*/ 281 h 641"/>
              <a:gd name="T48" fmla="*/ 30 w 624"/>
              <a:gd name="T49" fmla="*/ 372 h 641"/>
              <a:gd name="T50" fmla="*/ 26 w 624"/>
              <a:gd name="T51" fmla="*/ 432 h 641"/>
              <a:gd name="T52" fmla="*/ 28 w 624"/>
              <a:gd name="T53" fmla="*/ 469 h 641"/>
              <a:gd name="T54" fmla="*/ 41 w 624"/>
              <a:gd name="T55" fmla="*/ 469 h 641"/>
              <a:gd name="T56" fmla="*/ 64 w 624"/>
              <a:gd name="T57" fmla="*/ 477 h 641"/>
              <a:gd name="T58" fmla="*/ 88 w 624"/>
              <a:gd name="T59" fmla="*/ 476 h 641"/>
              <a:gd name="T60" fmla="*/ 119 w 624"/>
              <a:gd name="T61" fmla="*/ 482 h 641"/>
              <a:gd name="T62" fmla="*/ 148 w 624"/>
              <a:gd name="T63" fmla="*/ 463 h 641"/>
              <a:gd name="T64" fmla="*/ 178 w 624"/>
              <a:gd name="T65" fmla="*/ 481 h 641"/>
              <a:gd name="T66" fmla="*/ 213 w 624"/>
              <a:gd name="T67" fmla="*/ 503 h 641"/>
              <a:gd name="T68" fmla="*/ 221 w 624"/>
              <a:gd name="T69" fmla="*/ 519 h 641"/>
              <a:gd name="T70" fmla="*/ 219 w 624"/>
              <a:gd name="T71" fmla="*/ 540 h 641"/>
              <a:gd name="T72" fmla="*/ 229 w 624"/>
              <a:gd name="T73" fmla="*/ 562 h 641"/>
              <a:gd name="T74" fmla="*/ 229 w 624"/>
              <a:gd name="T75" fmla="*/ 598 h 641"/>
              <a:gd name="T76" fmla="*/ 255 w 624"/>
              <a:gd name="T77" fmla="*/ 638 h 641"/>
              <a:gd name="T78" fmla="*/ 309 w 624"/>
              <a:gd name="T79" fmla="*/ 620 h 641"/>
              <a:gd name="T80" fmla="*/ 334 w 624"/>
              <a:gd name="T81" fmla="*/ 638 h 641"/>
              <a:gd name="T82" fmla="*/ 355 w 624"/>
              <a:gd name="T83" fmla="*/ 622 h 641"/>
              <a:gd name="T84" fmla="*/ 363 w 624"/>
              <a:gd name="T85" fmla="*/ 579 h 641"/>
              <a:gd name="T86" fmla="*/ 384 w 624"/>
              <a:gd name="T87" fmla="*/ 562 h 641"/>
              <a:gd name="T88" fmla="*/ 411 w 624"/>
              <a:gd name="T89" fmla="*/ 519 h 641"/>
              <a:gd name="T90" fmla="*/ 479 w 624"/>
              <a:gd name="T91" fmla="*/ 472 h 641"/>
              <a:gd name="T92" fmla="*/ 521 w 624"/>
              <a:gd name="T93" fmla="*/ 414 h 641"/>
              <a:gd name="T94" fmla="*/ 538 w 624"/>
              <a:gd name="T95" fmla="*/ 398 h 641"/>
              <a:gd name="T96" fmla="*/ 558 w 624"/>
              <a:gd name="T97" fmla="*/ 353 h 641"/>
              <a:gd name="T98" fmla="*/ 584 w 624"/>
              <a:gd name="T99" fmla="*/ 307 h 641"/>
              <a:gd name="T100" fmla="*/ 615 w 624"/>
              <a:gd name="T101" fmla="*/ 275 h 641"/>
              <a:gd name="T102" fmla="*/ 624 w 624"/>
              <a:gd name="T103" fmla="*/ 218 h 641"/>
              <a:gd name="T104" fmla="*/ 624 w 624"/>
              <a:gd name="T105" fmla="*/ 218 h 641"/>
              <a:gd name="T106" fmla="*/ 624 w 624"/>
              <a:gd name="T107" fmla="*/ 218 h 641"/>
              <a:gd name="T108" fmla="*/ 624 w 624"/>
              <a:gd name="T109" fmla="*/ 218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4" h="641">
                <a:moveTo>
                  <a:pt x="624" y="218"/>
                </a:moveTo>
                <a:cubicBezTo>
                  <a:pt x="614" y="203"/>
                  <a:pt x="588" y="207"/>
                  <a:pt x="583" y="195"/>
                </a:cubicBezTo>
                <a:cubicBezTo>
                  <a:pt x="579" y="184"/>
                  <a:pt x="538" y="188"/>
                  <a:pt x="531" y="178"/>
                </a:cubicBezTo>
                <a:cubicBezTo>
                  <a:pt x="513" y="152"/>
                  <a:pt x="501" y="167"/>
                  <a:pt x="494" y="152"/>
                </a:cubicBezTo>
                <a:cubicBezTo>
                  <a:pt x="479" y="147"/>
                  <a:pt x="446" y="150"/>
                  <a:pt x="449" y="137"/>
                </a:cubicBezTo>
                <a:cubicBezTo>
                  <a:pt x="452" y="128"/>
                  <a:pt x="460" y="131"/>
                  <a:pt x="460" y="120"/>
                </a:cubicBezTo>
                <a:cubicBezTo>
                  <a:pt x="461" y="110"/>
                  <a:pt x="415" y="129"/>
                  <a:pt x="435" y="86"/>
                </a:cubicBezTo>
                <a:cubicBezTo>
                  <a:pt x="420" y="91"/>
                  <a:pt x="396" y="64"/>
                  <a:pt x="393" y="58"/>
                </a:cubicBezTo>
                <a:cubicBezTo>
                  <a:pt x="386" y="45"/>
                  <a:pt x="397" y="23"/>
                  <a:pt x="377" y="23"/>
                </a:cubicBezTo>
                <a:cubicBezTo>
                  <a:pt x="377" y="23"/>
                  <a:pt x="366" y="26"/>
                  <a:pt x="358" y="37"/>
                </a:cubicBezTo>
                <a:cubicBezTo>
                  <a:pt x="344" y="49"/>
                  <a:pt x="309" y="31"/>
                  <a:pt x="303" y="35"/>
                </a:cubicBezTo>
                <a:cubicBezTo>
                  <a:pt x="299" y="38"/>
                  <a:pt x="279" y="47"/>
                  <a:pt x="276" y="49"/>
                </a:cubicBezTo>
                <a:cubicBezTo>
                  <a:pt x="262" y="54"/>
                  <a:pt x="254" y="39"/>
                  <a:pt x="243" y="41"/>
                </a:cubicBezTo>
                <a:cubicBezTo>
                  <a:pt x="221" y="43"/>
                  <a:pt x="195" y="0"/>
                  <a:pt x="159" y="16"/>
                </a:cubicBezTo>
                <a:cubicBezTo>
                  <a:pt x="150" y="20"/>
                  <a:pt x="135" y="26"/>
                  <a:pt x="130" y="24"/>
                </a:cubicBezTo>
                <a:cubicBezTo>
                  <a:pt x="116" y="19"/>
                  <a:pt x="104" y="58"/>
                  <a:pt x="86" y="67"/>
                </a:cubicBezTo>
                <a:cubicBezTo>
                  <a:pt x="77" y="72"/>
                  <a:pt x="71" y="65"/>
                  <a:pt x="64" y="75"/>
                </a:cubicBezTo>
                <a:cubicBezTo>
                  <a:pt x="56" y="84"/>
                  <a:pt x="62" y="105"/>
                  <a:pt x="49" y="110"/>
                </a:cubicBezTo>
                <a:cubicBezTo>
                  <a:pt x="52" y="128"/>
                  <a:pt x="32" y="157"/>
                  <a:pt x="34" y="191"/>
                </a:cubicBezTo>
                <a:cubicBezTo>
                  <a:pt x="30" y="212"/>
                  <a:pt x="3" y="240"/>
                  <a:pt x="7" y="255"/>
                </a:cubicBezTo>
                <a:cubicBezTo>
                  <a:pt x="9" y="259"/>
                  <a:pt x="30" y="275"/>
                  <a:pt x="29" y="278"/>
                </a:cubicBezTo>
                <a:cubicBezTo>
                  <a:pt x="28" y="283"/>
                  <a:pt x="17" y="283"/>
                  <a:pt x="15" y="287"/>
                </a:cubicBezTo>
                <a:cubicBezTo>
                  <a:pt x="14" y="293"/>
                  <a:pt x="2" y="262"/>
                  <a:pt x="2" y="267"/>
                </a:cubicBezTo>
                <a:cubicBezTo>
                  <a:pt x="0" y="271"/>
                  <a:pt x="0" y="275"/>
                  <a:pt x="0" y="281"/>
                </a:cubicBezTo>
                <a:cubicBezTo>
                  <a:pt x="0" y="330"/>
                  <a:pt x="30" y="326"/>
                  <a:pt x="30" y="372"/>
                </a:cubicBezTo>
                <a:cubicBezTo>
                  <a:pt x="30" y="391"/>
                  <a:pt x="25" y="412"/>
                  <a:pt x="26" y="432"/>
                </a:cubicBezTo>
                <a:cubicBezTo>
                  <a:pt x="28" y="451"/>
                  <a:pt x="14" y="469"/>
                  <a:pt x="28" y="469"/>
                </a:cubicBezTo>
                <a:cubicBezTo>
                  <a:pt x="37" y="469"/>
                  <a:pt x="34" y="469"/>
                  <a:pt x="41" y="469"/>
                </a:cubicBezTo>
                <a:cubicBezTo>
                  <a:pt x="55" y="469"/>
                  <a:pt x="54" y="477"/>
                  <a:pt x="64" y="477"/>
                </a:cubicBezTo>
                <a:cubicBezTo>
                  <a:pt x="70" y="477"/>
                  <a:pt x="79" y="476"/>
                  <a:pt x="88" y="476"/>
                </a:cubicBezTo>
                <a:cubicBezTo>
                  <a:pt x="104" y="476"/>
                  <a:pt x="103" y="482"/>
                  <a:pt x="119" y="482"/>
                </a:cubicBezTo>
                <a:cubicBezTo>
                  <a:pt x="134" y="482"/>
                  <a:pt x="141" y="473"/>
                  <a:pt x="148" y="463"/>
                </a:cubicBezTo>
                <a:cubicBezTo>
                  <a:pt x="163" y="459"/>
                  <a:pt x="160" y="485"/>
                  <a:pt x="178" y="481"/>
                </a:cubicBezTo>
                <a:cubicBezTo>
                  <a:pt x="198" y="478"/>
                  <a:pt x="208" y="482"/>
                  <a:pt x="213" y="503"/>
                </a:cubicBezTo>
                <a:cubicBezTo>
                  <a:pt x="214" y="510"/>
                  <a:pt x="221" y="512"/>
                  <a:pt x="221" y="519"/>
                </a:cubicBezTo>
                <a:cubicBezTo>
                  <a:pt x="221" y="529"/>
                  <a:pt x="219" y="532"/>
                  <a:pt x="219" y="540"/>
                </a:cubicBezTo>
                <a:cubicBezTo>
                  <a:pt x="219" y="549"/>
                  <a:pt x="225" y="557"/>
                  <a:pt x="229" y="562"/>
                </a:cubicBezTo>
                <a:cubicBezTo>
                  <a:pt x="232" y="577"/>
                  <a:pt x="229" y="598"/>
                  <a:pt x="229" y="598"/>
                </a:cubicBezTo>
                <a:cubicBezTo>
                  <a:pt x="243" y="607"/>
                  <a:pt x="225" y="636"/>
                  <a:pt x="255" y="638"/>
                </a:cubicBezTo>
                <a:cubicBezTo>
                  <a:pt x="284" y="641"/>
                  <a:pt x="291" y="620"/>
                  <a:pt x="309" y="620"/>
                </a:cubicBezTo>
                <a:cubicBezTo>
                  <a:pt x="322" y="620"/>
                  <a:pt x="333" y="636"/>
                  <a:pt x="334" y="638"/>
                </a:cubicBezTo>
                <a:cubicBezTo>
                  <a:pt x="341" y="630"/>
                  <a:pt x="352" y="632"/>
                  <a:pt x="355" y="622"/>
                </a:cubicBezTo>
                <a:cubicBezTo>
                  <a:pt x="358" y="609"/>
                  <a:pt x="356" y="592"/>
                  <a:pt x="363" y="579"/>
                </a:cubicBezTo>
                <a:cubicBezTo>
                  <a:pt x="370" y="570"/>
                  <a:pt x="379" y="571"/>
                  <a:pt x="384" y="562"/>
                </a:cubicBezTo>
                <a:cubicBezTo>
                  <a:pt x="390" y="540"/>
                  <a:pt x="390" y="526"/>
                  <a:pt x="411" y="519"/>
                </a:cubicBezTo>
                <a:cubicBezTo>
                  <a:pt x="453" y="506"/>
                  <a:pt x="439" y="482"/>
                  <a:pt x="479" y="472"/>
                </a:cubicBezTo>
                <a:cubicBezTo>
                  <a:pt x="499" y="466"/>
                  <a:pt x="523" y="425"/>
                  <a:pt x="521" y="414"/>
                </a:cubicBezTo>
                <a:cubicBezTo>
                  <a:pt x="519" y="399"/>
                  <a:pt x="534" y="410"/>
                  <a:pt x="538" y="398"/>
                </a:cubicBezTo>
                <a:cubicBezTo>
                  <a:pt x="538" y="361"/>
                  <a:pt x="557" y="361"/>
                  <a:pt x="558" y="353"/>
                </a:cubicBezTo>
                <a:cubicBezTo>
                  <a:pt x="564" y="309"/>
                  <a:pt x="579" y="319"/>
                  <a:pt x="584" y="307"/>
                </a:cubicBezTo>
                <a:cubicBezTo>
                  <a:pt x="592" y="286"/>
                  <a:pt x="617" y="308"/>
                  <a:pt x="615" y="275"/>
                </a:cubicBezTo>
                <a:cubicBezTo>
                  <a:pt x="614" y="236"/>
                  <a:pt x="624" y="233"/>
                  <a:pt x="624" y="218"/>
                </a:cubicBezTo>
                <a:cubicBezTo>
                  <a:pt x="624" y="218"/>
                  <a:pt x="624" y="218"/>
                  <a:pt x="624" y="218"/>
                </a:cubicBezTo>
                <a:cubicBezTo>
                  <a:pt x="624" y="218"/>
                  <a:pt x="624" y="218"/>
                  <a:pt x="624" y="218"/>
                </a:cubicBezTo>
                <a:cubicBezTo>
                  <a:pt x="624" y="218"/>
                  <a:pt x="624" y="218"/>
                  <a:pt x="624" y="218"/>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9"/>
          <p:cNvSpPr>
            <a:spLocks/>
          </p:cNvSpPr>
          <p:nvPr/>
        </p:nvSpPr>
        <p:spPr bwMode="auto">
          <a:xfrm>
            <a:off x="17643475" y="10155238"/>
            <a:ext cx="1411288" cy="981075"/>
          </a:xfrm>
          <a:custGeom>
            <a:avLst/>
            <a:gdLst>
              <a:gd name="T0" fmla="*/ 8 w 446"/>
              <a:gd name="T1" fmla="*/ 20 h 311"/>
              <a:gd name="T2" fmla="*/ 9 w 446"/>
              <a:gd name="T3" fmla="*/ 31 h 311"/>
              <a:gd name="T4" fmla="*/ 8 w 446"/>
              <a:gd name="T5" fmla="*/ 91 h 311"/>
              <a:gd name="T6" fmla="*/ 0 w 446"/>
              <a:gd name="T7" fmla="*/ 109 h 311"/>
              <a:gd name="T8" fmla="*/ 9 w 446"/>
              <a:gd name="T9" fmla="*/ 109 h 311"/>
              <a:gd name="T10" fmla="*/ 41 w 446"/>
              <a:gd name="T11" fmla="*/ 99 h 311"/>
              <a:gd name="T12" fmla="*/ 86 w 446"/>
              <a:gd name="T13" fmla="*/ 111 h 311"/>
              <a:gd name="T14" fmla="*/ 120 w 446"/>
              <a:gd name="T15" fmla="*/ 113 h 311"/>
              <a:gd name="T16" fmla="*/ 171 w 446"/>
              <a:gd name="T17" fmla="*/ 137 h 311"/>
              <a:gd name="T18" fmla="*/ 231 w 446"/>
              <a:gd name="T19" fmla="*/ 178 h 311"/>
              <a:gd name="T20" fmla="*/ 263 w 446"/>
              <a:gd name="T21" fmla="*/ 218 h 311"/>
              <a:gd name="T22" fmla="*/ 306 w 446"/>
              <a:gd name="T23" fmla="*/ 225 h 311"/>
              <a:gd name="T24" fmla="*/ 334 w 446"/>
              <a:gd name="T25" fmla="*/ 237 h 311"/>
              <a:gd name="T26" fmla="*/ 323 w 446"/>
              <a:gd name="T27" fmla="*/ 246 h 311"/>
              <a:gd name="T28" fmla="*/ 306 w 446"/>
              <a:gd name="T29" fmla="*/ 282 h 311"/>
              <a:gd name="T30" fmla="*/ 293 w 446"/>
              <a:gd name="T31" fmla="*/ 296 h 311"/>
              <a:gd name="T32" fmla="*/ 312 w 446"/>
              <a:gd name="T33" fmla="*/ 296 h 311"/>
              <a:gd name="T34" fmla="*/ 336 w 446"/>
              <a:gd name="T35" fmla="*/ 309 h 311"/>
              <a:gd name="T36" fmla="*/ 384 w 446"/>
              <a:gd name="T37" fmla="*/ 257 h 311"/>
              <a:gd name="T38" fmla="*/ 406 w 446"/>
              <a:gd name="T39" fmla="*/ 241 h 311"/>
              <a:gd name="T40" fmla="*/ 418 w 446"/>
              <a:gd name="T41" fmla="*/ 223 h 311"/>
              <a:gd name="T42" fmla="*/ 421 w 446"/>
              <a:gd name="T43" fmla="*/ 195 h 311"/>
              <a:gd name="T44" fmla="*/ 444 w 446"/>
              <a:gd name="T45" fmla="*/ 135 h 311"/>
              <a:gd name="T46" fmla="*/ 426 w 446"/>
              <a:gd name="T47" fmla="*/ 96 h 311"/>
              <a:gd name="T48" fmla="*/ 421 w 446"/>
              <a:gd name="T49" fmla="*/ 69 h 311"/>
              <a:gd name="T50" fmla="*/ 424 w 446"/>
              <a:gd name="T51" fmla="*/ 35 h 311"/>
              <a:gd name="T52" fmla="*/ 435 w 446"/>
              <a:gd name="T53" fmla="*/ 32 h 311"/>
              <a:gd name="T54" fmla="*/ 433 w 446"/>
              <a:gd name="T55" fmla="*/ 1 h 311"/>
              <a:gd name="T56" fmla="*/ 387 w 446"/>
              <a:gd name="T57" fmla="*/ 4 h 311"/>
              <a:gd name="T58" fmla="*/ 354 w 446"/>
              <a:gd name="T59" fmla="*/ 26 h 311"/>
              <a:gd name="T60" fmla="*/ 316 w 446"/>
              <a:gd name="T61" fmla="*/ 5 h 311"/>
              <a:gd name="T62" fmla="*/ 289 w 446"/>
              <a:gd name="T63" fmla="*/ 8 h 311"/>
              <a:gd name="T64" fmla="*/ 270 w 446"/>
              <a:gd name="T65" fmla="*/ 5 h 311"/>
              <a:gd name="T66" fmla="*/ 255 w 446"/>
              <a:gd name="T67" fmla="*/ 20 h 311"/>
              <a:gd name="T68" fmla="*/ 214 w 446"/>
              <a:gd name="T69" fmla="*/ 38 h 311"/>
              <a:gd name="T70" fmla="*/ 214 w 446"/>
              <a:gd name="T71" fmla="*/ 58 h 311"/>
              <a:gd name="T72" fmla="*/ 192 w 446"/>
              <a:gd name="T73" fmla="*/ 60 h 311"/>
              <a:gd name="T74" fmla="*/ 140 w 446"/>
              <a:gd name="T75" fmla="*/ 47 h 311"/>
              <a:gd name="T76" fmla="*/ 84 w 446"/>
              <a:gd name="T77" fmla="*/ 31 h 311"/>
              <a:gd name="T78" fmla="*/ 62 w 446"/>
              <a:gd name="T79" fmla="*/ 30 h 311"/>
              <a:gd name="T80" fmla="*/ 27 w 446"/>
              <a:gd name="T81" fmla="*/ 26 h 311"/>
              <a:gd name="T82" fmla="*/ 8 w 446"/>
              <a:gd name="T83" fmla="*/ 20 h 311"/>
              <a:gd name="T84" fmla="*/ 8 w 446"/>
              <a:gd name="T85" fmla="*/ 20 h 311"/>
              <a:gd name="T86" fmla="*/ 8 w 446"/>
              <a:gd name="T87" fmla="*/ 2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6" h="311">
                <a:moveTo>
                  <a:pt x="8" y="20"/>
                </a:moveTo>
                <a:cubicBezTo>
                  <a:pt x="9" y="24"/>
                  <a:pt x="9" y="28"/>
                  <a:pt x="9" y="31"/>
                </a:cubicBezTo>
                <a:cubicBezTo>
                  <a:pt x="9" y="57"/>
                  <a:pt x="11" y="69"/>
                  <a:pt x="8" y="91"/>
                </a:cubicBezTo>
                <a:cubicBezTo>
                  <a:pt x="8" y="98"/>
                  <a:pt x="4" y="103"/>
                  <a:pt x="0" y="109"/>
                </a:cubicBezTo>
                <a:cubicBezTo>
                  <a:pt x="4" y="109"/>
                  <a:pt x="5" y="109"/>
                  <a:pt x="9" y="109"/>
                </a:cubicBezTo>
                <a:cubicBezTo>
                  <a:pt x="24" y="109"/>
                  <a:pt x="28" y="99"/>
                  <a:pt x="41" y="99"/>
                </a:cubicBezTo>
                <a:cubicBezTo>
                  <a:pt x="58" y="99"/>
                  <a:pt x="73" y="107"/>
                  <a:pt x="86" y="111"/>
                </a:cubicBezTo>
                <a:cubicBezTo>
                  <a:pt x="98" y="116"/>
                  <a:pt x="106" y="110"/>
                  <a:pt x="120" y="113"/>
                </a:cubicBezTo>
                <a:cubicBezTo>
                  <a:pt x="152" y="117"/>
                  <a:pt x="150" y="135"/>
                  <a:pt x="171" y="137"/>
                </a:cubicBezTo>
                <a:cubicBezTo>
                  <a:pt x="189" y="139"/>
                  <a:pt x="225" y="166"/>
                  <a:pt x="231" y="178"/>
                </a:cubicBezTo>
                <a:cubicBezTo>
                  <a:pt x="240" y="189"/>
                  <a:pt x="251" y="210"/>
                  <a:pt x="263" y="218"/>
                </a:cubicBezTo>
                <a:cubicBezTo>
                  <a:pt x="281" y="229"/>
                  <a:pt x="286" y="226"/>
                  <a:pt x="306" y="225"/>
                </a:cubicBezTo>
                <a:cubicBezTo>
                  <a:pt x="330" y="222"/>
                  <a:pt x="334" y="229"/>
                  <a:pt x="334" y="237"/>
                </a:cubicBezTo>
                <a:cubicBezTo>
                  <a:pt x="334" y="241"/>
                  <a:pt x="327" y="244"/>
                  <a:pt x="323" y="246"/>
                </a:cubicBezTo>
                <a:cubicBezTo>
                  <a:pt x="302" y="263"/>
                  <a:pt x="316" y="271"/>
                  <a:pt x="306" y="282"/>
                </a:cubicBezTo>
                <a:cubicBezTo>
                  <a:pt x="301" y="286"/>
                  <a:pt x="291" y="289"/>
                  <a:pt x="293" y="296"/>
                </a:cubicBezTo>
                <a:cubicBezTo>
                  <a:pt x="296" y="311"/>
                  <a:pt x="306" y="296"/>
                  <a:pt x="312" y="296"/>
                </a:cubicBezTo>
                <a:cubicBezTo>
                  <a:pt x="327" y="296"/>
                  <a:pt x="336" y="309"/>
                  <a:pt x="336" y="309"/>
                </a:cubicBezTo>
                <a:cubicBezTo>
                  <a:pt x="353" y="286"/>
                  <a:pt x="371" y="268"/>
                  <a:pt x="384" y="257"/>
                </a:cubicBezTo>
                <a:cubicBezTo>
                  <a:pt x="392" y="251"/>
                  <a:pt x="407" y="246"/>
                  <a:pt x="406" y="241"/>
                </a:cubicBezTo>
                <a:cubicBezTo>
                  <a:pt x="406" y="237"/>
                  <a:pt x="410" y="223"/>
                  <a:pt x="418" y="223"/>
                </a:cubicBezTo>
                <a:cubicBezTo>
                  <a:pt x="417" y="227"/>
                  <a:pt x="421" y="210"/>
                  <a:pt x="421" y="195"/>
                </a:cubicBezTo>
                <a:cubicBezTo>
                  <a:pt x="421" y="182"/>
                  <a:pt x="443" y="176"/>
                  <a:pt x="444" y="135"/>
                </a:cubicBezTo>
                <a:cubicBezTo>
                  <a:pt x="444" y="116"/>
                  <a:pt x="426" y="109"/>
                  <a:pt x="426" y="96"/>
                </a:cubicBezTo>
                <a:cubicBezTo>
                  <a:pt x="426" y="84"/>
                  <a:pt x="418" y="73"/>
                  <a:pt x="421" y="69"/>
                </a:cubicBezTo>
                <a:cubicBezTo>
                  <a:pt x="446" y="30"/>
                  <a:pt x="418" y="60"/>
                  <a:pt x="424" y="35"/>
                </a:cubicBezTo>
                <a:cubicBezTo>
                  <a:pt x="428" y="30"/>
                  <a:pt x="429" y="32"/>
                  <a:pt x="435" y="32"/>
                </a:cubicBezTo>
                <a:cubicBezTo>
                  <a:pt x="436" y="38"/>
                  <a:pt x="429" y="21"/>
                  <a:pt x="433" y="1"/>
                </a:cubicBezTo>
                <a:cubicBezTo>
                  <a:pt x="417" y="4"/>
                  <a:pt x="403" y="4"/>
                  <a:pt x="387" y="4"/>
                </a:cubicBezTo>
                <a:cubicBezTo>
                  <a:pt x="372" y="6"/>
                  <a:pt x="364" y="26"/>
                  <a:pt x="354" y="26"/>
                </a:cubicBezTo>
                <a:cubicBezTo>
                  <a:pt x="338" y="26"/>
                  <a:pt x="335" y="0"/>
                  <a:pt x="316" y="5"/>
                </a:cubicBezTo>
                <a:cubicBezTo>
                  <a:pt x="306" y="8"/>
                  <a:pt x="298" y="8"/>
                  <a:pt x="289" y="8"/>
                </a:cubicBezTo>
                <a:cubicBezTo>
                  <a:pt x="279" y="8"/>
                  <a:pt x="278" y="5"/>
                  <a:pt x="270" y="5"/>
                </a:cubicBezTo>
                <a:cubicBezTo>
                  <a:pt x="260" y="5"/>
                  <a:pt x="259" y="17"/>
                  <a:pt x="255" y="20"/>
                </a:cubicBezTo>
                <a:cubicBezTo>
                  <a:pt x="244" y="28"/>
                  <a:pt x="214" y="16"/>
                  <a:pt x="214" y="38"/>
                </a:cubicBezTo>
                <a:cubicBezTo>
                  <a:pt x="214" y="47"/>
                  <a:pt x="211" y="50"/>
                  <a:pt x="214" y="58"/>
                </a:cubicBezTo>
                <a:cubicBezTo>
                  <a:pt x="203" y="60"/>
                  <a:pt x="195" y="60"/>
                  <a:pt x="192" y="60"/>
                </a:cubicBezTo>
                <a:cubicBezTo>
                  <a:pt x="185" y="51"/>
                  <a:pt x="152" y="61"/>
                  <a:pt x="140" y="47"/>
                </a:cubicBezTo>
                <a:cubicBezTo>
                  <a:pt x="128" y="35"/>
                  <a:pt x="102" y="41"/>
                  <a:pt x="84" y="31"/>
                </a:cubicBezTo>
                <a:cubicBezTo>
                  <a:pt x="80" y="28"/>
                  <a:pt x="73" y="39"/>
                  <a:pt x="62" y="30"/>
                </a:cubicBezTo>
                <a:cubicBezTo>
                  <a:pt x="58" y="26"/>
                  <a:pt x="35" y="21"/>
                  <a:pt x="27" y="26"/>
                </a:cubicBezTo>
                <a:cubicBezTo>
                  <a:pt x="15" y="30"/>
                  <a:pt x="12" y="23"/>
                  <a:pt x="8" y="20"/>
                </a:cubicBezTo>
                <a:cubicBezTo>
                  <a:pt x="8" y="20"/>
                  <a:pt x="8" y="20"/>
                  <a:pt x="8" y="20"/>
                </a:cubicBezTo>
                <a:cubicBezTo>
                  <a:pt x="8" y="20"/>
                  <a:pt x="8" y="20"/>
                  <a:pt x="8" y="20"/>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0"/>
          <p:cNvSpPr>
            <a:spLocks/>
          </p:cNvSpPr>
          <p:nvPr/>
        </p:nvSpPr>
        <p:spPr bwMode="auto">
          <a:xfrm>
            <a:off x="16686213" y="10467975"/>
            <a:ext cx="2020888" cy="1901825"/>
          </a:xfrm>
          <a:custGeom>
            <a:avLst/>
            <a:gdLst>
              <a:gd name="T0" fmla="*/ 277 w 639"/>
              <a:gd name="T1" fmla="*/ 25 h 603"/>
              <a:gd name="T2" fmla="*/ 221 w 639"/>
              <a:gd name="T3" fmla="*/ 53 h 603"/>
              <a:gd name="T4" fmla="*/ 153 w 639"/>
              <a:gd name="T5" fmla="*/ 109 h 603"/>
              <a:gd name="T6" fmla="*/ 87 w 639"/>
              <a:gd name="T7" fmla="*/ 186 h 603"/>
              <a:gd name="T8" fmla="*/ 4 w 639"/>
              <a:gd name="T9" fmla="*/ 288 h 603"/>
              <a:gd name="T10" fmla="*/ 56 w 639"/>
              <a:gd name="T11" fmla="*/ 277 h 603"/>
              <a:gd name="T12" fmla="*/ 109 w 639"/>
              <a:gd name="T13" fmla="*/ 315 h 603"/>
              <a:gd name="T14" fmla="*/ 165 w 639"/>
              <a:gd name="T15" fmla="*/ 345 h 603"/>
              <a:gd name="T16" fmla="*/ 229 w 639"/>
              <a:gd name="T17" fmla="*/ 396 h 603"/>
              <a:gd name="T18" fmla="*/ 303 w 639"/>
              <a:gd name="T19" fmla="*/ 446 h 603"/>
              <a:gd name="T20" fmla="*/ 354 w 639"/>
              <a:gd name="T21" fmla="*/ 507 h 603"/>
              <a:gd name="T22" fmla="*/ 333 w 639"/>
              <a:gd name="T23" fmla="*/ 603 h 603"/>
              <a:gd name="T24" fmla="*/ 394 w 639"/>
              <a:gd name="T25" fmla="*/ 551 h 603"/>
              <a:gd name="T26" fmla="*/ 444 w 639"/>
              <a:gd name="T27" fmla="*/ 454 h 603"/>
              <a:gd name="T28" fmla="*/ 432 w 639"/>
              <a:gd name="T29" fmla="*/ 426 h 603"/>
              <a:gd name="T30" fmla="*/ 468 w 639"/>
              <a:gd name="T31" fmla="*/ 381 h 603"/>
              <a:gd name="T32" fmla="*/ 489 w 639"/>
              <a:gd name="T33" fmla="*/ 349 h 603"/>
              <a:gd name="T34" fmla="*/ 510 w 639"/>
              <a:gd name="T35" fmla="*/ 314 h 603"/>
              <a:gd name="T36" fmla="*/ 530 w 639"/>
              <a:gd name="T37" fmla="*/ 282 h 603"/>
              <a:gd name="T38" fmla="*/ 556 w 639"/>
              <a:gd name="T39" fmla="*/ 302 h 603"/>
              <a:gd name="T40" fmla="*/ 551 w 639"/>
              <a:gd name="T41" fmla="*/ 338 h 603"/>
              <a:gd name="T42" fmla="*/ 526 w 639"/>
              <a:gd name="T43" fmla="*/ 364 h 603"/>
              <a:gd name="T44" fmla="*/ 489 w 639"/>
              <a:gd name="T45" fmla="*/ 402 h 603"/>
              <a:gd name="T46" fmla="*/ 443 w 639"/>
              <a:gd name="T47" fmla="*/ 427 h 603"/>
              <a:gd name="T48" fmla="*/ 470 w 639"/>
              <a:gd name="T49" fmla="*/ 430 h 603"/>
              <a:gd name="T50" fmla="*/ 639 w 639"/>
              <a:gd name="T51" fmla="*/ 210 h 603"/>
              <a:gd name="T52" fmla="*/ 596 w 639"/>
              <a:gd name="T53" fmla="*/ 197 h 603"/>
              <a:gd name="T54" fmla="*/ 626 w 639"/>
              <a:gd name="T55" fmla="*/ 147 h 603"/>
              <a:gd name="T56" fmla="*/ 609 w 639"/>
              <a:gd name="T57" fmla="*/ 126 h 603"/>
              <a:gd name="T58" fmla="*/ 534 w 639"/>
              <a:gd name="T59" fmla="*/ 79 h 603"/>
              <a:gd name="T60" fmla="*/ 423 w 639"/>
              <a:gd name="T61" fmla="*/ 14 h 603"/>
              <a:gd name="T62" fmla="*/ 344 w 639"/>
              <a:gd name="T63" fmla="*/ 0 h 603"/>
              <a:gd name="T64" fmla="*/ 303 w 639"/>
              <a:gd name="T65" fmla="*/ 10 h 603"/>
              <a:gd name="T66" fmla="*/ 303 w 639"/>
              <a:gd name="T67" fmla="*/ 1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 h="603">
                <a:moveTo>
                  <a:pt x="303" y="10"/>
                </a:moveTo>
                <a:cubicBezTo>
                  <a:pt x="296" y="15"/>
                  <a:pt x="286" y="21"/>
                  <a:pt x="277" y="25"/>
                </a:cubicBezTo>
                <a:cubicBezTo>
                  <a:pt x="264" y="30"/>
                  <a:pt x="264" y="36"/>
                  <a:pt x="252" y="40"/>
                </a:cubicBezTo>
                <a:cubicBezTo>
                  <a:pt x="244" y="41"/>
                  <a:pt x="222" y="47"/>
                  <a:pt x="221" y="53"/>
                </a:cubicBezTo>
                <a:cubicBezTo>
                  <a:pt x="214" y="72"/>
                  <a:pt x="207" y="72"/>
                  <a:pt x="188" y="79"/>
                </a:cubicBezTo>
                <a:cubicBezTo>
                  <a:pt x="181" y="83"/>
                  <a:pt x="154" y="102"/>
                  <a:pt x="153" y="109"/>
                </a:cubicBezTo>
                <a:cubicBezTo>
                  <a:pt x="151" y="116"/>
                  <a:pt x="124" y="134"/>
                  <a:pt x="119" y="143"/>
                </a:cubicBezTo>
                <a:cubicBezTo>
                  <a:pt x="109" y="158"/>
                  <a:pt x="99" y="176"/>
                  <a:pt x="87" y="186"/>
                </a:cubicBezTo>
                <a:cubicBezTo>
                  <a:pt x="68" y="202"/>
                  <a:pt x="72" y="225"/>
                  <a:pt x="52" y="235"/>
                </a:cubicBezTo>
                <a:cubicBezTo>
                  <a:pt x="26" y="246"/>
                  <a:pt x="19" y="273"/>
                  <a:pt x="4" y="288"/>
                </a:cubicBezTo>
                <a:cubicBezTo>
                  <a:pt x="0" y="292"/>
                  <a:pt x="22" y="295"/>
                  <a:pt x="29" y="295"/>
                </a:cubicBezTo>
                <a:cubicBezTo>
                  <a:pt x="39" y="295"/>
                  <a:pt x="38" y="277"/>
                  <a:pt x="56" y="277"/>
                </a:cubicBezTo>
                <a:cubicBezTo>
                  <a:pt x="71" y="276"/>
                  <a:pt x="78" y="289"/>
                  <a:pt x="78" y="291"/>
                </a:cubicBezTo>
                <a:cubicBezTo>
                  <a:pt x="86" y="300"/>
                  <a:pt x="99" y="308"/>
                  <a:pt x="109" y="315"/>
                </a:cubicBezTo>
                <a:cubicBezTo>
                  <a:pt x="138" y="336"/>
                  <a:pt x="125" y="368"/>
                  <a:pt x="135" y="367"/>
                </a:cubicBezTo>
                <a:cubicBezTo>
                  <a:pt x="155" y="367"/>
                  <a:pt x="149" y="345"/>
                  <a:pt x="165" y="345"/>
                </a:cubicBezTo>
                <a:cubicBezTo>
                  <a:pt x="170" y="345"/>
                  <a:pt x="188" y="371"/>
                  <a:pt x="189" y="372"/>
                </a:cubicBezTo>
                <a:cubicBezTo>
                  <a:pt x="192" y="379"/>
                  <a:pt x="221" y="396"/>
                  <a:pt x="229" y="396"/>
                </a:cubicBezTo>
                <a:cubicBezTo>
                  <a:pt x="247" y="396"/>
                  <a:pt x="256" y="419"/>
                  <a:pt x="262" y="428"/>
                </a:cubicBezTo>
                <a:cubicBezTo>
                  <a:pt x="264" y="435"/>
                  <a:pt x="297" y="442"/>
                  <a:pt x="303" y="446"/>
                </a:cubicBezTo>
                <a:cubicBezTo>
                  <a:pt x="312" y="456"/>
                  <a:pt x="318" y="472"/>
                  <a:pt x="322" y="484"/>
                </a:cubicBezTo>
                <a:cubicBezTo>
                  <a:pt x="324" y="492"/>
                  <a:pt x="348" y="506"/>
                  <a:pt x="354" y="507"/>
                </a:cubicBezTo>
                <a:cubicBezTo>
                  <a:pt x="354" y="536"/>
                  <a:pt x="324" y="532"/>
                  <a:pt x="324" y="562"/>
                </a:cubicBezTo>
                <a:cubicBezTo>
                  <a:pt x="324" y="581"/>
                  <a:pt x="330" y="589"/>
                  <a:pt x="333" y="603"/>
                </a:cubicBezTo>
                <a:cubicBezTo>
                  <a:pt x="339" y="591"/>
                  <a:pt x="360" y="587"/>
                  <a:pt x="367" y="576"/>
                </a:cubicBezTo>
                <a:cubicBezTo>
                  <a:pt x="369" y="578"/>
                  <a:pt x="393" y="555"/>
                  <a:pt x="394" y="551"/>
                </a:cubicBezTo>
                <a:cubicBezTo>
                  <a:pt x="399" y="544"/>
                  <a:pt x="416" y="522"/>
                  <a:pt x="416" y="510"/>
                </a:cubicBezTo>
                <a:cubicBezTo>
                  <a:pt x="416" y="473"/>
                  <a:pt x="446" y="460"/>
                  <a:pt x="444" y="454"/>
                </a:cubicBezTo>
                <a:cubicBezTo>
                  <a:pt x="442" y="435"/>
                  <a:pt x="427" y="458"/>
                  <a:pt x="431" y="449"/>
                </a:cubicBezTo>
                <a:cubicBezTo>
                  <a:pt x="436" y="438"/>
                  <a:pt x="431" y="427"/>
                  <a:pt x="432" y="426"/>
                </a:cubicBezTo>
                <a:cubicBezTo>
                  <a:pt x="443" y="415"/>
                  <a:pt x="447" y="416"/>
                  <a:pt x="444" y="401"/>
                </a:cubicBezTo>
                <a:cubicBezTo>
                  <a:pt x="443" y="385"/>
                  <a:pt x="465" y="379"/>
                  <a:pt x="468" y="381"/>
                </a:cubicBezTo>
                <a:cubicBezTo>
                  <a:pt x="484" y="386"/>
                  <a:pt x="474" y="370"/>
                  <a:pt x="481" y="368"/>
                </a:cubicBezTo>
                <a:cubicBezTo>
                  <a:pt x="489" y="368"/>
                  <a:pt x="489" y="351"/>
                  <a:pt x="489" y="349"/>
                </a:cubicBezTo>
                <a:cubicBezTo>
                  <a:pt x="489" y="344"/>
                  <a:pt x="503" y="355"/>
                  <a:pt x="502" y="334"/>
                </a:cubicBezTo>
                <a:cubicBezTo>
                  <a:pt x="510" y="336"/>
                  <a:pt x="504" y="319"/>
                  <a:pt x="510" y="314"/>
                </a:cubicBezTo>
                <a:cubicBezTo>
                  <a:pt x="513" y="311"/>
                  <a:pt x="518" y="300"/>
                  <a:pt x="529" y="302"/>
                </a:cubicBezTo>
                <a:cubicBezTo>
                  <a:pt x="532" y="302"/>
                  <a:pt x="522" y="289"/>
                  <a:pt x="530" y="282"/>
                </a:cubicBezTo>
                <a:cubicBezTo>
                  <a:pt x="544" y="272"/>
                  <a:pt x="552" y="291"/>
                  <a:pt x="563" y="293"/>
                </a:cubicBezTo>
                <a:cubicBezTo>
                  <a:pt x="563" y="293"/>
                  <a:pt x="563" y="302"/>
                  <a:pt x="556" y="302"/>
                </a:cubicBezTo>
                <a:cubicBezTo>
                  <a:pt x="549" y="302"/>
                  <a:pt x="549" y="314"/>
                  <a:pt x="549" y="321"/>
                </a:cubicBezTo>
                <a:cubicBezTo>
                  <a:pt x="549" y="323"/>
                  <a:pt x="555" y="332"/>
                  <a:pt x="551" y="338"/>
                </a:cubicBezTo>
                <a:cubicBezTo>
                  <a:pt x="547" y="342"/>
                  <a:pt x="533" y="338"/>
                  <a:pt x="529" y="349"/>
                </a:cubicBezTo>
                <a:cubicBezTo>
                  <a:pt x="528" y="353"/>
                  <a:pt x="533" y="364"/>
                  <a:pt x="526" y="364"/>
                </a:cubicBezTo>
                <a:cubicBezTo>
                  <a:pt x="503" y="363"/>
                  <a:pt x="515" y="379"/>
                  <a:pt x="507" y="393"/>
                </a:cubicBezTo>
                <a:cubicBezTo>
                  <a:pt x="506" y="398"/>
                  <a:pt x="499" y="402"/>
                  <a:pt x="489" y="402"/>
                </a:cubicBezTo>
                <a:cubicBezTo>
                  <a:pt x="487" y="415"/>
                  <a:pt x="465" y="424"/>
                  <a:pt x="454" y="432"/>
                </a:cubicBezTo>
                <a:cubicBezTo>
                  <a:pt x="451" y="434"/>
                  <a:pt x="450" y="420"/>
                  <a:pt x="443" y="427"/>
                </a:cubicBezTo>
                <a:cubicBezTo>
                  <a:pt x="443" y="428"/>
                  <a:pt x="447" y="449"/>
                  <a:pt x="449" y="450"/>
                </a:cubicBezTo>
                <a:cubicBezTo>
                  <a:pt x="455" y="453"/>
                  <a:pt x="461" y="434"/>
                  <a:pt x="470" y="430"/>
                </a:cubicBezTo>
                <a:cubicBezTo>
                  <a:pt x="566" y="371"/>
                  <a:pt x="559" y="340"/>
                  <a:pt x="600" y="273"/>
                </a:cubicBezTo>
                <a:cubicBezTo>
                  <a:pt x="611" y="250"/>
                  <a:pt x="624" y="228"/>
                  <a:pt x="639" y="210"/>
                </a:cubicBezTo>
                <a:cubicBezTo>
                  <a:pt x="639" y="210"/>
                  <a:pt x="630" y="197"/>
                  <a:pt x="615" y="197"/>
                </a:cubicBezTo>
                <a:cubicBezTo>
                  <a:pt x="609" y="197"/>
                  <a:pt x="599" y="212"/>
                  <a:pt x="596" y="197"/>
                </a:cubicBezTo>
                <a:cubicBezTo>
                  <a:pt x="594" y="190"/>
                  <a:pt x="604" y="187"/>
                  <a:pt x="609" y="183"/>
                </a:cubicBezTo>
                <a:cubicBezTo>
                  <a:pt x="619" y="172"/>
                  <a:pt x="605" y="164"/>
                  <a:pt x="626" y="147"/>
                </a:cubicBezTo>
                <a:cubicBezTo>
                  <a:pt x="630" y="145"/>
                  <a:pt x="637" y="142"/>
                  <a:pt x="637" y="138"/>
                </a:cubicBezTo>
                <a:cubicBezTo>
                  <a:pt x="637" y="130"/>
                  <a:pt x="633" y="123"/>
                  <a:pt x="609" y="126"/>
                </a:cubicBezTo>
                <a:cubicBezTo>
                  <a:pt x="589" y="127"/>
                  <a:pt x="584" y="130"/>
                  <a:pt x="566" y="119"/>
                </a:cubicBezTo>
                <a:cubicBezTo>
                  <a:pt x="554" y="111"/>
                  <a:pt x="543" y="90"/>
                  <a:pt x="534" y="79"/>
                </a:cubicBezTo>
                <a:cubicBezTo>
                  <a:pt x="528" y="67"/>
                  <a:pt x="492" y="40"/>
                  <a:pt x="474" y="38"/>
                </a:cubicBezTo>
                <a:cubicBezTo>
                  <a:pt x="453" y="36"/>
                  <a:pt x="455" y="18"/>
                  <a:pt x="423" y="14"/>
                </a:cubicBezTo>
                <a:cubicBezTo>
                  <a:pt x="409" y="11"/>
                  <a:pt x="401" y="17"/>
                  <a:pt x="389" y="12"/>
                </a:cubicBezTo>
                <a:cubicBezTo>
                  <a:pt x="376" y="8"/>
                  <a:pt x="361" y="0"/>
                  <a:pt x="344" y="0"/>
                </a:cubicBezTo>
                <a:cubicBezTo>
                  <a:pt x="331" y="0"/>
                  <a:pt x="327" y="10"/>
                  <a:pt x="312" y="10"/>
                </a:cubicBezTo>
                <a:cubicBezTo>
                  <a:pt x="308" y="10"/>
                  <a:pt x="307" y="10"/>
                  <a:pt x="303" y="10"/>
                </a:cubicBezTo>
                <a:cubicBezTo>
                  <a:pt x="303" y="10"/>
                  <a:pt x="303" y="10"/>
                  <a:pt x="303" y="10"/>
                </a:cubicBezTo>
                <a:cubicBezTo>
                  <a:pt x="303" y="10"/>
                  <a:pt x="303" y="10"/>
                  <a:pt x="303" y="10"/>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1"/>
          <p:cNvSpPr>
            <a:spLocks/>
          </p:cNvSpPr>
          <p:nvPr/>
        </p:nvSpPr>
        <p:spPr bwMode="auto">
          <a:xfrm>
            <a:off x="17862550" y="8374063"/>
            <a:ext cx="2378075" cy="1595438"/>
          </a:xfrm>
          <a:custGeom>
            <a:avLst/>
            <a:gdLst>
              <a:gd name="T0" fmla="*/ 685 w 752"/>
              <a:gd name="T1" fmla="*/ 353 h 506"/>
              <a:gd name="T2" fmla="*/ 632 w 752"/>
              <a:gd name="T3" fmla="*/ 385 h 506"/>
              <a:gd name="T4" fmla="*/ 592 w 752"/>
              <a:gd name="T5" fmla="*/ 386 h 506"/>
              <a:gd name="T6" fmla="*/ 492 w 752"/>
              <a:gd name="T7" fmla="*/ 441 h 506"/>
              <a:gd name="T8" fmla="*/ 423 w 752"/>
              <a:gd name="T9" fmla="*/ 487 h 506"/>
              <a:gd name="T10" fmla="*/ 377 w 752"/>
              <a:gd name="T11" fmla="*/ 477 h 506"/>
              <a:gd name="T12" fmla="*/ 364 w 752"/>
              <a:gd name="T13" fmla="*/ 488 h 506"/>
              <a:gd name="T14" fmla="*/ 364 w 752"/>
              <a:gd name="T15" fmla="*/ 472 h 506"/>
              <a:gd name="T16" fmla="*/ 351 w 752"/>
              <a:gd name="T17" fmla="*/ 449 h 506"/>
              <a:gd name="T18" fmla="*/ 314 w 752"/>
              <a:gd name="T19" fmla="*/ 449 h 506"/>
              <a:gd name="T20" fmla="*/ 306 w 752"/>
              <a:gd name="T21" fmla="*/ 438 h 506"/>
              <a:gd name="T22" fmla="*/ 285 w 752"/>
              <a:gd name="T23" fmla="*/ 374 h 506"/>
              <a:gd name="T24" fmla="*/ 186 w 752"/>
              <a:gd name="T25" fmla="*/ 285 h 506"/>
              <a:gd name="T26" fmla="*/ 122 w 752"/>
              <a:gd name="T27" fmla="*/ 267 h 506"/>
              <a:gd name="T28" fmla="*/ 0 w 752"/>
              <a:gd name="T29" fmla="*/ 254 h 506"/>
              <a:gd name="T30" fmla="*/ 79 w 752"/>
              <a:gd name="T31" fmla="*/ 169 h 506"/>
              <a:gd name="T32" fmla="*/ 116 w 752"/>
              <a:gd name="T33" fmla="*/ 108 h 506"/>
              <a:gd name="T34" fmla="*/ 173 w 752"/>
              <a:gd name="T35" fmla="*/ 30 h 506"/>
              <a:gd name="T36" fmla="*/ 242 w 752"/>
              <a:gd name="T37" fmla="*/ 15 h 506"/>
              <a:gd name="T38" fmla="*/ 317 w 752"/>
              <a:gd name="T39" fmla="*/ 21 h 506"/>
              <a:gd name="T40" fmla="*/ 341 w 752"/>
              <a:gd name="T41" fmla="*/ 49 h 506"/>
              <a:gd name="T42" fmla="*/ 363 w 752"/>
              <a:gd name="T43" fmla="*/ 44 h 506"/>
              <a:gd name="T44" fmla="*/ 430 w 752"/>
              <a:gd name="T45" fmla="*/ 42 h 506"/>
              <a:gd name="T46" fmla="*/ 462 w 752"/>
              <a:gd name="T47" fmla="*/ 33 h 506"/>
              <a:gd name="T48" fmla="*/ 494 w 752"/>
              <a:gd name="T49" fmla="*/ 51 h 506"/>
              <a:gd name="T50" fmla="*/ 506 w 752"/>
              <a:gd name="T51" fmla="*/ 85 h 506"/>
              <a:gd name="T52" fmla="*/ 509 w 752"/>
              <a:gd name="T53" fmla="*/ 153 h 506"/>
              <a:gd name="T54" fmla="*/ 537 w 752"/>
              <a:gd name="T55" fmla="*/ 207 h 506"/>
              <a:gd name="T56" fmla="*/ 536 w 752"/>
              <a:gd name="T57" fmla="*/ 246 h 506"/>
              <a:gd name="T58" fmla="*/ 572 w 752"/>
              <a:gd name="T59" fmla="*/ 296 h 506"/>
              <a:gd name="T60" fmla="*/ 622 w 752"/>
              <a:gd name="T61" fmla="*/ 272 h 506"/>
              <a:gd name="T62" fmla="*/ 682 w 752"/>
              <a:gd name="T63" fmla="*/ 261 h 506"/>
              <a:gd name="T64" fmla="*/ 745 w 752"/>
              <a:gd name="T65" fmla="*/ 278 h 506"/>
              <a:gd name="T66" fmla="*/ 689 w 752"/>
              <a:gd name="T67" fmla="*/ 327 h 506"/>
              <a:gd name="T68" fmla="*/ 702 w 752"/>
              <a:gd name="T69" fmla="*/ 35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2" h="506">
                <a:moveTo>
                  <a:pt x="702" y="352"/>
                </a:moveTo>
                <a:cubicBezTo>
                  <a:pt x="696" y="353"/>
                  <a:pt x="689" y="353"/>
                  <a:pt x="685" y="353"/>
                </a:cubicBezTo>
                <a:cubicBezTo>
                  <a:pt x="670" y="359"/>
                  <a:pt x="659" y="368"/>
                  <a:pt x="641" y="371"/>
                </a:cubicBezTo>
                <a:cubicBezTo>
                  <a:pt x="641" y="371"/>
                  <a:pt x="630" y="375"/>
                  <a:pt x="632" y="385"/>
                </a:cubicBezTo>
                <a:cubicBezTo>
                  <a:pt x="630" y="390"/>
                  <a:pt x="622" y="391"/>
                  <a:pt x="621" y="390"/>
                </a:cubicBezTo>
                <a:cubicBezTo>
                  <a:pt x="612" y="383"/>
                  <a:pt x="602" y="385"/>
                  <a:pt x="592" y="386"/>
                </a:cubicBezTo>
                <a:cubicBezTo>
                  <a:pt x="582" y="386"/>
                  <a:pt x="576" y="400"/>
                  <a:pt x="566" y="401"/>
                </a:cubicBezTo>
                <a:cubicBezTo>
                  <a:pt x="529" y="405"/>
                  <a:pt x="520" y="420"/>
                  <a:pt x="492" y="441"/>
                </a:cubicBezTo>
                <a:cubicBezTo>
                  <a:pt x="477" y="454"/>
                  <a:pt x="475" y="453"/>
                  <a:pt x="457" y="462"/>
                </a:cubicBezTo>
                <a:cubicBezTo>
                  <a:pt x="442" y="473"/>
                  <a:pt x="434" y="481"/>
                  <a:pt x="423" y="487"/>
                </a:cubicBezTo>
                <a:cubicBezTo>
                  <a:pt x="402" y="499"/>
                  <a:pt x="431" y="492"/>
                  <a:pt x="416" y="506"/>
                </a:cubicBezTo>
                <a:cubicBezTo>
                  <a:pt x="393" y="506"/>
                  <a:pt x="398" y="480"/>
                  <a:pt x="377" y="477"/>
                </a:cubicBezTo>
                <a:cubicBezTo>
                  <a:pt x="375" y="483"/>
                  <a:pt x="370" y="488"/>
                  <a:pt x="364" y="488"/>
                </a:cubicBezTo>
                <a:cubicBezTo>
                  <a:pt x="364" y="488"/>
                  <a:pt x="364" y="488"/>
                  <a:pt x="364" y="488"/>
                </a:cubicBezTo>
                <a:cubicBezTo>
                  <a:pt x="364" y="472"/>
                  <a:pt x="364" y="472"/>
                  <a:pt x="364" y="472"/>
                </a:cubicBezTo>
                <a:cubicBezTo>
                  <a:pt x="364" y="472"/>
                  <a:pt x="364" y="472"/>
                  <a:pt x="364" y="472"/>
                </a:cubicBezTo>
                <a:cubicBezTo>
                  <a:pt x="371" y="468"/>
                  <a:pt x="372" y="465"/>
                  <a:pt x="372" y="456"/>
                </a:cubicBezTo>
                <a:cubicBezTo>
                  <a:pt x="364" y="453"/>
                  <a:pt x="359" y="453"/>
                  <a:pt x="351" y="449"/>
                </a:cubicBezTo>
                <a:cubicBezTo>
                  <a:pt x="351" y="449"/>
                  <a:pt x="351" y="449"/>
                  <a:pt x="351" y="449"/>
                </a:cubicBezTo>
                <a:cubicBezTo>
                  <a:pt x="314" y="449"/>
                  <a:pt x="314" y="449"/>
                  <a:pt x="314" y="449"/>
                </a:cubicBezTo>
                <a:cubicBezTo>
                  <a:pt x="314" y="449"/>
                  <a:pt x="314" y="449"/>
                  <a:pt x="314" y="449"/>
                </a:cubicBezTo>
                <a:cubicBezTo>
                  <a:pt x="310" y="446"/>
                  <a:pt x="306" y="443"/>
                  <a:pt x="306" y="438"/>
                </a:cubicBezTo>
                <a:cubicBezTo>
                  <a:pt x="306" y="434"/>
                  <a:pt x="314" y="424"/>
                  <a:pt x="315" y="423"/>
                </a:cubicBezTo>
                <a:cubicBezTo>
                  <a:pt x="311" y="416"/>
                  <a:pt x="285" y="379"/>
                  <a:pt x="285" y="374"/>
                </a:cubicBezTo>
                <a:cubicBezTo>
                  <a:pt x="285" y="344"/>
                  <a:pt x="291" y="306"/>
                  <a:pt x="258" y="289"/>
                </a:cubicBezTo>
                <a:cubicBezTo>
                  <a:pt x="233" y="277"/>
                  <a:pt x="214" y="291"/>
                  <a:pt x="186" y="285"/>
                </a:cubicBezTo>
                <a:cubicBezTo>
                  <a:pt x="173" y="282"/>
                  <a:pt x="154" y="262"/>
                  <a:pt x="141" y="262"/>
                </a:cubicBezTo>
                <a:cubicBezTo>
                  <a:pt x="134" y="262"/>
                  <a:pt x="128" y="267"/>
                  <a:pt x="122" y="267"/>
                </a:cubicBezTo>
                <a:cubicBezTo>
                  <a:pt x="104" y="267"/>
                  <a:pt x="94" y="254"/>
                  <a:pt x="83" y="254"/>
                </a:cubicBezTo>
                <a:cubicBezTo>
                  <a:pt x="63" y="254"/>
                  <a:pt x="32" y="259"/>
                  <a:pt x="0" y="254"/>
                </a:cubicBezTo>
                <a:cubicBezTo>
                  <a:pt x="10" y="244"/>
                  <a:pt x="14" y="233"/>
                  <a:pt x="37" y="227"/>
                </a:cubicBezTo>
                <a:cubicBezTo>
                  <a:pt x="57" y="221"/>
                  <a:pt x="81" y="180"/>
                  <a:pt x="79" y="169"/>
                </a:cubicBezTo>
                <a:cubicBezTo>
                  <a:pt x="77" y="154"/>
                  <a:pt x="92" y="165"/>
                  <a:pt x="96" y="153"/>
                </a:cubicBezTo>
                <a:cubicBezTo>
                  <a:pt x="96" y="116"/>
                  <a:pt x="115" y="116"/>
                  <a:pt x="116" y="108"/>
                </a:cubicBezTo>
                <a:cubicBezTo>
                  <a:pt x="122" y="64"/>
                  <a:pt x="137" y="74"/>
                  <a:pt x="142" y="62"/>
                </a:cubicBezTo>
                <a:cubicBezTo>
                  <a:pt x="150" y="41"/>
                  <a:pt x="175" y="63"/>
                  <a:pt x="173" y="30"/>
                </a:cubicBezTo>
                <a:cubicBezTo>
                  <a:pt x="210" y="21"/>
                  <a:pt x="214" y="0"/>
                  <a:pt x="220" y="4"/>
                </a:cubicBezTo>
                <a:cubicBezTo>
                  <a:pt x="231" y="12"/>
                  <a:pt x="231" y="14"/>
                  <a:pt x="242" y="15"/>
                </a:cubicBezTo>
                <a:cubicBezTo>
                  <a:pt x="251" y="17"/>
                  <a:pt x="269" y="21"/>
                  <a:pt x="276" y="21"/>
                </a:cubicBezTo>
                <a:cubicBezTo>
                  <a:pt x="282" y="21"/>
                  <a:pt x="307" y="23"/>
                  <a:pt x="317" y="21"/>
                </a:cubicBezTo>
                <a:cubicBezTo>
                  <a:pt x="325" y="34"/>
                  <a:pt x="317" y="47"/>
                  <a:pt x="326" y="53"/>
                </a:cubicBezTo>
                <a:cubicBezTo>
                  <a:pt x="332" y="57"/>
                  <a:pt x="336" y="47"/>
                  <a:pt x="341" y="49"/>
                </a:cubicBezTo>
                <a:cubicBezTo>
                  <a:pt x="360" y="53"/>
                  <a:pt x="351" y="66"/>
                  <a:pt x="356" y="59"/>
                </a:cubicBezTo>
                <a:cubicBezTo>
                  <a:pt x="356" y="59"/>
                  <a:pt x="351" y="47"/>
                  <a:pt x="363" y="44"/>
                </a:cubicBezTo>
                <a:cubicBezTo>
                  <a:pt x="378" y="41"/>
                  <a:pt x="383" y="42"/>
                  <a:pt x="396" y="40"/>
                </a:cubicBezTo>
                <a:cubicBezTo>
                  <a:pt x="409" y="36"/>
                  <a:pt x="417" y="47"/>
                  <a:pt x="430" y="42"/>
                </a:cubicBezTo>
                <a:cubicBezTo>
                  <a:pt x="447" y="44"/>
                  <a:pt x="442" y="38"/>
                  <a:pt x="446" y="30"/>
                </a:cubicBezTo>
                <a:cubicBezTo>
                  <a:pt x="454" y="32"/>
                  <a:pt x="458" y="29"/>
                  <a:pt x="462" y="33"/>
                </a:cubicBezTo>
                <a:cubicBezTo>
                  <a:pt x="465" y="30"/>
                  <a:pt x="472" y="29"/>
                  <a:pt x="477" y="30"/>
                </a:cubicBezTo>
                <a:cubicBezTo>
                  <a:pt x="484" y="40"/>
                  <a:pt x="494" y="37"/>
                  <a:pt x="494" y="51"/>
                </a:cubicBezTo>
                <a:cubicBezTo>
                  <a:pt x="494" y="56"/>
                  <a:pt x="492" y="67"/>
                  <a:pt x="492" y="70"/>
                </a:cubicBezTo>
                <a:cubicBezTo>
                  <a:pt x="492" y="81"/>
                  <a:pt x="506" y="74"/>
                  <a:pt x="506" y="85"/>
                </a:cubicBezTo>
                <a:cubicBezTo>
                  <a:pt x="506" y="93"/>
                  <a:pt x="495" y="98"/>
                  <a:pt x="495" y="107"/>
                </a:cubicBezTo>
                <a:cubicBezTo>
                  <a:pt x="495" y="113"/>
                  <a:pt x="507" y="150"/>
                  <a:pt x="509" y="153"/>
                </a:cubicBezTo>
                <a:cubicBezTo>
                  <a:pt x="517" y="172"/>
                  <a:pt x="547" y="143"/>
                  <a:pt x="551" y="173"/>
                </a:cubicBezTo>
                <a:cubicBezTo>
                  <a:pt x="554" y="186"/>
                  <a:pt x="540" y="177"/>
                  <a:pt x="537" y="207"/>
                </a:cubicBezTo>
                <a:cubicBezTo>
                  <a:pt x="537" y="213"/>
                  <a:pt x="535" y="224"/>
                  <a:pt x="536" y="225"/>
                </a:cubicBezTo>
                <a:cubicBezTo>
                  <a:pt x="536" y="235"/>
                  <a:pt x="536" y="237"/>
                  <a:pt x="536" y="246"/>
                </a:cubicBezTo>
                <a:cubicBezTo>
                  <a:pt x="536" y="259"/>
                  <a:pt x="558" y="251"/>
                  <a:pt x="555" y="274"/>
                </a:cubicBezTo>
                <a:cubicBezTo>
                  <a:pt x="555" y="278"/>
                  <a:pt x="570" y="295"/>
                  <a:pt x="572" y="296"/>
                </a:cubicBezTo>
                <a:cubicBezTo>
                  <a:pt x="578" y="302"/>
                  <a:pt x="591" y="291"/>
                  <a:pt x="606" y="291"/>
                </a:cubicBezTo>
                <a:cubicBezTo>
                  <a:pt x="614" y="291"/>
                  <a:pt x="608" y="272"/>
                  <a:pt x="622" y="272"/>
                </a:cubicBezTo>
                <a:cubicBezTo>
                  <a:pt x="627" y="272"/>
                  <a:pt x="629" y="277"/>
                  <a:pt x="634" y="277"/>
                </a:cubicBezTo>
                <a:cubicBezTo>
                  <a:pt x="663" y="277"/>
                  <a:pt x="659" y="261"/>
                  <a:pt x="682" y="261"/>
                </a:cubicBezTo>
                <a:cubicBezTo>
                  <a:pt x="697" y="261"/>
                  <a:pt x="700" y="267"/>
                  <a:pt x="707" y="274"/>
                </a:cubicBezTo>
                <a:cubicBezTo>
                  <a:pt x="712" y="280"/>
                  <a:pt x="741" y="277"/>
                  <a:pt x="745" y="278"/>
                </a:cubicBezTo>
                <a:cubicBezTo>
                  <a:pt x="752" y="289"/>
                  <a:pt x="737" y="297"/>
                  <a:pt x="730" y="299"/>
                </a:cubicBezTo>
                <a:cubicBezTo>
                  <a:pt x="712" y="306"/>
                  <a:pt x="689" y="299"/>
                  <a:pt x="689" y="327"/>
                </a:cubicBezTo>
                <a:cubicBezTo>
                  <a:pt x="689" y="336"/>
                  <a:pt x="702" y="352"/>
                  <a:pt x="702" y="352"/>
                </a:cubicBezTo>
                <a:cubicBezTo>
                  <a:pt x="702" y="352"/>
                  <a:pt x="702" y="352"/>
                  <a:pt x="702" y="352"/>
                </a:cubicBezTo>
                <a:cubicBezTo>
                  <a:pt x="702" y="352"/>
                  <a:pt x="702" y="352"/>
                  <a:pt x="702" y="352"/>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2"/>
          <p:cNvSpPr>
            <a:spLocks/>
          </p:cNvSpPr>
          <p:nvPr/>
        </p:nvSpPr>
        <p:spPr bwMode="auto">
          <a:xfrm>
            <a:off x="18405475" y="6865938"/>
            <a:ext cx="3121025" cy="2460625"/>
          </a:xfrm>
          <a:custGeom>
            <a:avLst/>
            <a:gdLst>
              <a:gd name="T0" fmla="*/ 974 w 987"/>
              <a:gd name="T1" fmla="*/ 203 h 780"/>
              <a:gd name="T2" fmla="*/ 923 w 987"/>
              <a:gd name="T3" fmla="*/ 257 h 780"/>
              <a:gd name="T4" fmla="*/ 941 w 987"/>
              <a:gd name="T5" fmla="*/ 339 h 780"/>
              <a:gd name="T6" fmla="*/ 919 w 987"/>
              <a:gd name="T7" fmla="*/ 346 h 780"/>
              <a:gd name="T8" fmla="*/ 886 w 987"/>
              <a:gd name="T9" fmla="*/ 362 h 780"/>
              <a:gd name="T10" fmla="*/ 858 w 987"/>
              <a:gd name="T11" fmla="*/ 385 h 780"/>
              <a:gd name="T12" fmla="*/ 854 w 987"/>
              <a:gd name="T13" fmla="*/ 426 h 780"/>
              <a:gd name="T14" fmla="*/ 871 w 987"/>
              <a:gd name="T15" fmla="*/ 469 h 780"/>
              <a:gd name="T16" fmla="*/ 787 w 987"/>
              <a:gd name="T17" fmla="*/ 561 h 780"/>
              <a:gd name="T18" fmla="*/ 738 w 987"/>
              <a:gd name="T19" fmla="*/ 670 h 780"/>
              <a:gd name="T20" fmla="*/ 622 w 987"/>
              <a:gd name="T21" fmla="*/ 707 h 780"/>
              <a:gd name="T22" fmla="*/ 520 w 987"/>
              <a:gd name="T23" fmla="*/ 740 h 780"/>
              <a:gd name="T24" fmla="*/ 462 w 987"/>
              <a:gd name="T25" fmla="*/ 755 h 780"/>
              <a:gd name="T26" fmla="*/ 434 w 987"/>
              <a:gd name="T27" fmla="*/ 769 h 780"/>
              <a:gd name="T28" fmla="*/ 383 w 987"/>
              <a:gd name="T29" fmla="*/ 752 h 780"/>
              <a:gd name="T30" fmla="*/ 364 w 987"/>
              <a:gd name="T31" fmla="*/ 703 h 780"/>
              <a:gd name="T32" fmla="*/ 379 w 987"/>
              <a:gd name="T33" fmla="*/ 651 h 780"/>
              <a:gd name="T34" fmla="*/ 323 w 987"/>
              <a:gd name="T35" fmla="*/ 585 h 780"/>
              <a:gd name="T36" fmla="*/ 320 w 987"/>
              <a:gd name="T37" fmla="*/ 548 h 780"/>
              <a:gd name="T38" fmla="*/ 305 w 987"/>
              <a:gd name="T39" fmla="*/ 508 h 780"/>
              <a:gd name="T40" fmla="*/ 274 w 987"/>
              <a:gd name="T41" fmla="*/ 508 h 780"/>
              <a:gd name="T42" fmla="*/ 224 w 987"/>
              <a:gd name="T43" fmla="*/ 518 h 780"/>
              <a:gd name="T44" fmla="*/ 184 w 987"/>
              <a:gd name="T45" fmla="*/ 537 h 780"/>
              <a:gd name="T46" fmla="*/ 154 w 987"/>
              <a:gd name="T47" fmla="*/ 531 h 780"/>
              <a:gd name="T48" fmla="*/ 104 w 987"/>
              <a:gd name="T49" fmla="*/ 499 h 780"/>
              <a:gd name="T50" fmla="*/ 48 w 987"/>
              <a:gd name="T51" fmla="*/ 482 h 780"/>
              <a:gd name="T52" fmla="*/ 10 w 987"/>
              <a:gd name="T53" fmla="*/ 451 h 780"/>
              <a:gd name="T54" fmla="*/ 48 w 987"/>
              <a:gd name="T55" fmla="*/ 415 h 780"/>
              <a:gd name="T56" fmla="*/ 55 w 987"/>
              <a:gd name="T57" fmla="*/ 394 h 780"/>
              <a:gd name="T58" fmla="*/ 123 w 987"/>
              <a:gd name="T59" fmla="*/ 375 h 780"/>
              <a:gd name="T60" fmla="*/ 160 w 987"/>
              <a:gd name="T61" fmla="*/ 364 h 780"/>
              <a:gd name="T62" fmla="*/ 236 w 987"/>
              <a:gd name="T63" fmla="*/ 358 h 780"/>
              <a:gd name="T64" fmla="*/ 310 w 987"/>
              <a:gd name="T65" fmla="*/ 346 h 780"/>
              <a:gd name="T66" fmla="*/ 329 w 987"/>
              <a:gd name="T67" fmla="*/ 287 h 780"/>
              <a:gd name="T68" fmla="*/ 338 w 987"/>
              <a:gd name="T69" fmla="*/ 233 h 780"/>
              <a:gd name="T70" fmla="*/ 330 w 987"/>
              <a:gd name="T71" fmla="*/ 159 h 780"/>
              <a:gd name="T72" fmla="*/ 364 w 987"/>
              <a:gd name="T73" fmla="*/ 105 h 780"/>
              <a:gd name="T74" fmla="*/ 368 w 987"/>
              <a:gd name="T75" fmla="*/ 70 h 780"/>
              <a:gd name="T76" fmla="*/ 400 w 987"/>
              <a:gd name="T77" fmla="*/ 62 h 780"/>
              <a:gd name="T78" fmla="*/ 409 w 987"/>
              <a:gd name="T79" fmla="*/ 35 h 780"/>
              <a:gd name="T80" fmla="*/ 446 w 987"/>
              <a:gd name="T81" fmla="*/ 51 h 780"/>
              <a:gd name="T82" fmla="*/ 466 w 987"/>
              <a:gd name="T83" fmla="*/ 73 h 780"/>
              <a:gd name="T84" fmla="*/ 533 w 987"/>
              <a:gd name="T85" fmla="*/ 35 h 780"/>
              <a:gd name="T86" fmla="*/ 601 w 987"/>
              <a:gd name="T87" fmla="*/ 0 h 780"/>
              <a:gd name="T88" fmla="*/ 637 w 987"/>
              <a:gd name="T89" fmla="*/ 35 h 780"/>
              <a:gd name="T90" fmla="*/ 701 w 987"/>
              <a:gd name="T91" fmla="*/ 39 h 780"/>
              <a:gd name="T92" fmla="*/ 788 w 987"/>
              <a:gd name="T93" fmla="*/ 91 h 780"/>
              <a:gd name="T94" fmla="*/ 863 w 987"/>
              <a:gd name="T95" fmla="*/ 148 h 780"/>
              <a:gd name="T96" fmla="*/ 967 w 987"/>
              <a:gd name="T97" fmla="*/ 171 h 780"/>
              <a:gd name="T98" fmla="*/ 967 w 987"/>
              <a:gd name="T99" fmla="*/ 171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7" h="780">
                <a:moveTo>
                  <a:pt x="967" y="171"/>
                </a:moveTo>
                <a:cubicBezTo>
                  <a:pt x="982" y="178"/>
                  <a:pt x="987" y="196"/>
                  <a:pt x="974" y="203"/>
                </a:cubicBezTo>
                <a:cubicBezTo>
                  <a:pt x="961" y="211"/>
                  <a:pt x="945" y="223"/>
                  <a:pt x="945" y="233"/>
                </a:cubicBezTo>
                <a:cubicBezTo>
                  <a:pt x="945" y="261"/>
                  <a:pt x="927" y="249"/>
                  <a:pt x="923" y="257"/>
                </a:cubicBezTo>
                <a:cubicBezTo>
                  <a:pt x="901" y="291"/>
                  <a:pt x="915" y="300"/>
                  <a:pt x="919" y="306"/>
                </a:cubicBezTo>
                <a:cubicBezTo>
                  <a:pt x="924" y="321"/>
                  <a:pt x="934" y="328"/>
                  <a:pt x="941" y="339"/>
                </a:cubicBezTo>
                <a:cubicBezTo>
                  <a:pt x="945" y="349"/>
                  <a:pt x="941" y="347"/>
                  <a:pt x="939" y="355"/>
                </a:cubicBezTo>
                <a:cubicBezTo>
                  <a:pt x="938" y="355"/>
                  <a:pt x="924" y="345"/>
                  <a:pt x="919" y="346"/>
                </a:cubicBezTo>
                <a:cubicBezTo>
                  <a:pt x="907" y="351"/>
                  <a:pt x="899" y="347"/>
                  <a:pt x="886" y="350"/>
                </a:cubicBezTo>
                <a:cubicBezTo>
                  <a:pt x="877" y="351"/>
                  <a:pt x="886" y="357"/>
                  <a:pt x="886" y="362"/>
                </a:cubicBezTo>
                <a:cubicBezTo>
                  <a:pt x="886" y="372"/>
                  <a:pt x="878" y="365"/>
                  <a:pt x="874" y="365"/>
                </a:cubicBezTo>
                <a:cubicBezTo>
                  <a:pt x="869" y="365"/>
                  <a:pt x="852" y="380"/>
                  <a:pt x="858" y="385"/>
                </a:cubicBezTo>
                <a:cubicBezTo>
                  <a:pt x="874" y="398"/>
                  <a:pt x="863" y="406"/>
                  <a:pt x="871" y="415"/>
                </a:cubicBezTo>
                <a:cubicBezTo>
                  <a:pt x="886" y="432"/>
                  <a:pt x="863" y="424"/>
                  <a:pt x="854" y="426"/>
                </a:cubicBezTo>
                <a:cubicBezTo>
                  <a:pt x="839" y="425"/>
                  <a:pt x="863" y="436"/>
                  <a:pt x="862" y="441"/>
                </a:cubicBezTo>
                <a:cubicBezTo>
                  <a:pt x="859" y="455"/>
                  <a:pt x="873" y="452"/>
                  <a:pt x="871" y="469"/>
                </a:cubicBezTo>
                <a:cubicBezTo>
                  <a:pt x="870" y="489"/>
                  <a:pt x="847" y="488"/>
                  <a:pt x="833" y="534"/>
                </a:cubicBezTo>
                <a:cubicBezTo>
                  <a:pt x="825" y="568"/>
                  <a:pt x="794" y="540"/>
                  <a:pt x="787" y="561"/>
                </a:cubicBezTo>
                <a:cubicBezTo>
                  <a:pt x="785" y="565"/>
                  <a:pt x="783" y="598"/>
                  <a:pt x="783" y="598"/>
                </a:cubicBezTo>
                <a:cubicBezTo>
                  <a:pt x="773" y="609"/>
                  <a:pt x="738" y="642"/>
                  <a:pt x="738" y="670"/>
                </a:cubicBezTo>
                <a:cubicBezTo>
                  <a:pt x="738" y="694"/>
                  <a:pt x="685" y="703"/>
                  <a:pt x="674" y="710"/>
                </a:cubicBezTo>
                <a:cubicBezTo>
                  <a:pt x="660" y="718"/>
                  <a:pt x="641" y="707"/>
                  <a:pt x="622" y="707"/>
                </a:cubicBezTo>
                <a:cubicBezTo>
                  <a:pt x="608" y="707"/>
                  <a:pt x="589" y="717"/>
                  <a:pt x="578" y="720"/>
                </a:cubicBezTo>
                <a:cubicBezTo>
                  <a:pt x="554" y="726"/>
                  <a:pt x="541" y="728"/>
                  <a:pt x="520" y="740"/>
                </a:cubicBezTo>
                <a:cubicBezTo>
                  <a:pt x="517" y="739"/>
                  <a:pt x="514" y="739"/>
                  <a:pt x="510" y="739"/>
                </a:cubicBezTo>
                <a:cubicBezTo>
                  <a:pt x="487" y="739"/>
                  <a:pt x="491" y="755"/>
                  <a:pt x="462" y="755"/>
                </a:cubicBezTo>
                <a:cubicBezTo>
                  <a:pt x="457" y="755"/>
                  <a:pt x="455" y="750"/>
                  <a:pt x="450" y="750"/>
                </a:cubicBezTo>
                <a:cubicBezTo>
                  <a:pt x="436" y="750"/>
                  <a:pt x="442" y="769"/>
                  <a:pt x="434" y="769"/>
                </a:cubicBezTo>
                <a:cubicBezTo>
                  <a:pt x="419" y="769"/>
                  <a:pt x="406" y="780"/>
                  <a:pt x="400" y="774"/>
                </a:cubicBezTo>
                <a:cubicBezTo>
                  <a:pt x="398" y="773"/>
                  <a:pt x="383" y="756"/>
                  <a:pt x="383" y="752"/>
                </a:cubicBezTo>
                <a:cubicBezTo>
                  <a:pt x="386" y="729"/>
                  <a:pt x="364" y="737"/>
                  <a:pt x="364" y="724"/>
                </a:cubicBezTo>
                <a:cubicBezTo>
                  <a:pt x="364" y="715"/>
                  <a:pt x="364" y="713"/>
                  <a:pt x="364" y="703"/>
                </a:cubicBezTo>
                <a:cubicBezTo>
                  <a:pt x="363" y="702"/>
                  <a:pt x="365" y="691"/>
                  <a:pt x="365" y="685"/>
                </a:cubicBezTo>
                <a:cubicBezTo>
                  <a:pt x="368" y="655"/>
                  <a:pt x="382" y="664"/>
                  <a:pt x="379" y="651"/>
                </a:cubicBezTo>
                <a:cubicBezTo>
                  <a:pt x="375" y="621"/>
                  <a:pt x="345" y="650"/>
                  <a:pt x="337" y="631"/>
                </a:cubicBezTo>
                <a:cubicBezTo>
                  <a:pt x="335" y="628"/>
                  <a:pt x="323" y="591"/>
                  <a:pt x="323" y="585"/>
                </a:cubicBezTo>
                <a:cubicBezTo>
                  <a:pt x="323" y="576"/>
                  <a:pt x="334" y="571"/>
                  <a:pt x="334" y="563"/>
                </a:cubicBezTo>
                <a:cubicBezTo>
                  <a:pt x="334" y="552"/>
                  <a:pt x="320" y="559"/>
                  <a:pt x="320" y="548"/>
                </a:cubicBezTo>
                <a:cubicBezTo>
                  <a:pt x="320" y="545"/>
                  <a:pt x="322" y="534"/>
                  <a:pt x="322" y="529"/>
                </a:cubicBezTo>
                <a:cubicBezTo>
                  <a:pt x="322" y="515"/>
                  <a:pt x="312" y="518"/>
                  <a:pt x="305" y="508"/>
                </a:cubicBezTo>
                <a:cubicBezTo>
                  <a:pt x="300" y="507"/>
                  <a:pt x="293" y="508"/>
                  <a:pt x="290" y="511"/>
                </a:cubicBezTo>
                <a:cubicBezTo>
                  <a:pt x="286" y="507"/>
                  <a:pt x="282" y="510"/>
                  <a:pt x="274" y="508"/>
                </a:cubicBezTo>
                <a:cubicBezTo>
                  <a:pt x="270" y="516"/>
                  <a:pt x="275" y="522"/>
                  <a:pt x="258" y="520"/>
                </a:cubicBezTo>
                <a:cubicBezTo>
                  <a:pt x="245" y="525"/>
                  <a:pt x="237" y="514"/>
                  <a:pt x="224" y="518"/>
                </a:cubicBezTo>
                <a:cubicBezTo>
                  <a:pt x="211" y="520"/>
                  <a:pt x="206" y="519"/>
                  <a:pt x="191" y="522"/>
                </a:cubicBezTo>
                <a:cubicBezTo>
                  <a:pt x="179" y="525"/>
                  <a:pt x="184" y="537"/>
                  <a:pt x="184" y="537"/>
                </a:cubicBezTo>
                <a:cubicBezTo>
                  <a:pt x="179" y="544"/>
                  <a:pt x="188" y="531"/>
                  <a:pt x="169" y="527"/>
                </a:cubicBezTo>
                <a:cubicBezTo>
                  <a:pt x="164" y="525"/>
                  <a:pt x="160" y="535"/>
                  <a:pt x="154" y="531"/>
                </a:cubicBezTo>
                <a:cubicBezTo>
                  <a:pt x="145" y="525"/>
                  <a:pt x="153" y="512"/>
                  <a:pt x="145" y="499"/>
                </a:cubicBezTo>
                <a:cubicBezTo>
                  <a:pt x="135" y="501"/>
                  <a:pt x="110" y="499"/>
                  <a:pt x="104" y="499"/>
                </a:cubicBezTo>
                <a:cubicBezTo>
                  <a:pt x="97" y="499"/>
                  <a:pt x="79" y="495"/>
                  <a:pt x="70" y="493"/>
                </a:cubicBezTo>
                <a:cubicBezTo>
                  <a:pt x="59" y="492"/>
                  <a:pt x="59" y="490"/>
                  <a:pt x="48" y="482"/>
                </a:cubicBezTo>
                <a:cubicBezTo>
                  <a:pt x="42" y="478"/>
                  <a:pt x="38" y="499"/>
                  <a:pt x="1" y="508"/>
                </a:cubicBezTo>
                <a:cubicBezTo>
                  <a:pt x="0" y="469"/>
                  <a:pt x="10" y="466"/>
                  <a:pt x="10" y="451"/>
                </a:cubicBezTo>
                <a:cubicBezTo>
                  <a:pt x="26" y="409"/>
                  <a:pt x="37" y="436"/>
                  <a:pt x="48" y="415"/>
                </a:cubicBezTo>
                <a:cubicBezTo>
                  <a:pt x="48" y="415"/>
                  <a:pt x="48" y="415"/>
                  <a:pt x="48" y="415"/>
                </a:cubicBezTo>
                <a:cubicBezTo>
                  <a:pt x="55" y="394"/>
                  <a:pt x="55" y="394"/>
                  <a:pt x="55" y="394"/>
                </a:cubicBezTo>
                <a:cubicBezTo>
                  <a:pt x="55" y="394"/>
                  <a:pt x="55" y="394"/>
                  <a:pt x="55" y="394"/>
                </a:cubicBezTo>
                <a:cubicBezTo>
                  <a:pt x="68" y="380"/>
                  <a:pt x="83" y="383"/>
                  <a:pt x="87" y="383"/>
                </a:cubicBezTo>
                <a:cubicBezTo>
                  <a:pt x="101" y="383"/>
                  <a:pt x="115" y="381"/>
                  <a:pt x="123" y="375"/>
                </a:cubicBezTo>
                <a:cubicBezTo>
                  <a:pt x="136" y="361"/>
                  <a:pt x="138" y="381"/>
                  <a:pt x="145" y="381"/>
                </a:cubicBezTo>
                <a:cubicBezTo>
                  <a:pt x="153" y="381"/>
                  <a:pt x="154" y="369"/>
                  <a:pt x="160" y="364"/>
                </a:cubicBezTo>
                <a:cubicBezTo>
                  <a:pt x="166" y="354"/>
                  <a:pt x="185" y="358"/>
                  <a:pt x="188" y="358"/>
                </a:cubicBezTo>
                <a:cubicBezTo>
                  <a:pt x="205" y="358"/>
                  <a:pt x="210" y="358"/>
                  <a:pt x="236" y="358"/>
                </a:cubicBezTo>
                <a:cubicBezTo>
                  <a:pt x="254" y="358"/>
                  <a:pt x="255" y="369"/>
                  <a:pt x="273" y="369"/>
                </a:cubicBezTo>
                <a:cubicBezTo>
                  <a:pt x="299" y="369"/>
                  <a:pt x="296" y="350"/>
                  <a:pt x="310" y="346"/>
                </a:cubicBezTo>
                <a:cubicBezTo>
                  <a:pt x="338" y="340"/>
                  <a:pt x="323" y="319"/>
                  <a:pt x="323" y="316"/>
                </a:cubicBezTo>
                <a:cubicBezTo>
                  <a:pt x="323" y="306"/>
                  <a:pt x="334" y="300"/>
                  <a:pt x="329" y="287"/>
                </a:cubicBezTo>
                <a:cubicBezTo>
                  <a:pt x="326" y="282"/>
                  <a:pt x="301" y="291"/>
                  <a:pt x="308" y="272"/>
                </a:cubicBezTo>
                <a:cubicBezTo>
                  <a:pt x="318" y="259"/>
                  <a:pt x="335" y="256"/>
                  <a:pt x="338" y="233"/>
                </a:cubicBezTo>
                <a:cubicBezTo>
                  <a:pt x="341" y="203"/>
                  <a:pt x="318" y="204"/>
                  <a:pt x="318" y="192"/>
                </a:cubicBezTo>
                <a:cubicBezTo>
                  <a:pt x="318" y="180"/>
                  <a:pt x="333" y="180"/>
                  <a:pt x="330" y="159"/>
                </a:cubicBezTo>
                <a:cubicBezTo>
                  <a:pt x="326" y="133"/>
                  <a:pt x="363" y="151"/>
                  <a:pt x="368" y="137"/>
                </a:cubicBezTo>
                <a:cubicBezTo>
                  <a:pt x="374" y="124"/>
                  <a:pt x="364" y="114"/>
                  <a:pt x="364" y="105"/>
                </a:cubicBezTo>
                <a:cubicBezTo>
                  <a:pt x="364" y="95"/>
                  <a:pt x="371" y="92"/>
                  <a:pt x="371" y="85"/>
                </a:cubicBezTo>
                <a:cubicBezTo>
                  <a:pt x="371" y="83"/>
                  <a:pt x="370" y="73"/>
                  <a:pt x="368" y="70"/>
                </a:cubicBezTo>
                <a:cubicBezTo>
                  <a:pt x="374" y="64"/>
                  <a:pt x="374" y="62"/>
                  <a:pt x="382" y="62"/>
                </a:cubicBezTo>
                <a:cubicBezTo>
                  <a:pt x="386" y="62"/>
                  <a:pt x="397" y="70"/>
                  <a:pt x="400" y="62"/>
                </a:cubicBezTo>
                <a:cubicBezTo>
                  <a:pt x="400" y="62"/>
                  <a:pt x="400" y="53"/>
                  <a:pt x="400" y="45"/>
                </a:cubicBezTo>
                <a:cubicBezTo>
                  <a:pt x="400" y="40"/>
                  <a:pt x="405" y="35"/>
                  <a:pt x="409" y="35"/>
                </a:cubicBezTo>
                <a:cubicBezTo>
                  <a:pt x="420" y="35"/>
                  <a:pt x="416" y="54"/>
                  <a:pt x="435" y="54"/>
                </a:cubicBezTo>
                <a:cubicBezTo>
                  <a:pt x="439" y="54"/>
                  <a:pt x="442" y="53"/>
                  <a:pt x="446" y="51"/>
                </a:cubicBezTo>
                <a:cubicBezTo>
                  <a:pt x="446" y="58"/>
                  <a:pt x="451" y="60"/>
                  <a:pt x="447" y="69"/>
                </a:cubicBezTo>
                <a:cubicBezTo>
                  <a:pt x="447" y="69"/>
                  <a:pt x="435" y="91"/>
                  <a:pt x="466" y="73"/>
                </a:cubicBezTo>
                <a:cubicBezTo>
                  <a:pt x="488" y="51"/>
                  <a:pt x="485" y="60"/>
                  <a:pt x="511" y="50"/>
                </a:cubicBezTo>
                <a:cubicBezTo>
                  <a:pt x="517" y="47"/>
                  <a:pt x="518" y="35"/>
                  <a:pt x="533" y="35"/>
                </a:cubicBezTo>
                <a:cubicBezTo>
                  <a:pt x="544" y="34"/>
                  <a:pt x="543" y="30"/>
                  <a:pt x="552" y="21"/>
                </a:cubicBezTo>
                <a:cubicBezTo>
                  <a:pt x="565" y="12"/>
                  <a:pt x="578" y="0"/>
                  <a:pt x="601" y="0"/>
                </a:cubicBezTo>
                <a:cubicBezTo>
                  <a:pt x="618" y="0"/>
                  <a:pt x="619" y="0"/>
                  <a:pt x="635" y="4"/>
                </a:cubicBezTo>
                <a:cubicBezTo>
                  <a:pt x="653" y="9"/>
                  <a:pt x="637" y="27"/>
                  <a:pt x="637" y="35"/>
                </a:cubicBezTo>
                <a:cubicBezTo>
                  <a:pt x="637" y="42"/>
                  <a:pt x="653" y="45"/>
                  <a:pt x="657" y="46"/>
                </a:cubicBezTo>
                <a:cubicBezTo>
                  <a:pt x="678" y="57"/>
                  <a:pt x="679" y="35"/>
                  <a:pt x="701" y="39"/>
                </a:cubicBezTo>
                <a:cubicBezTo>
                  <a:pt x="721" y="42"/>
                  <a:pt x="721" y="47"/>
                  <a:pt x="732" y="55"/>
                </a:cubicBezTo>
                <a:cubicBezTo>
                  <a:pt x="746" y="66"/>
                  <a:pt x="772" y="80"/>
                  <a:pt x="788" y="91"/>
                </a:cubicBezTo>
                <a:cubicBezTo>
                  <a:pt x="833" y="88"/>
                  <a:pt x="847" y="115"/>
                  <a:pt x="847" y="115"/>
                </a:cubicBezTo>
                <a:cubicBezTo>
                  <a:pt x="862" y="126"/>
                  <a:pt x="848" y="141"/>
                  <a:pt x="863" y="148"/>
                </a:cubicBezTo>
                <a:cubicBezTo>
                  <a:pt x="878" y="155"/>
                  <a:pt x="886" y="130"/>
                  <a:pt x="916" y="152"/>
                </a:cubicBezTo>
                <a:cubicBezTo>
                  <a:pt x="927" y="159"/>
                  <a:pt x="938" y="147"/>
                  <a:pt x="967" y="171"/>
                </a:cubicBezTo>
                <a:cubicBezTo>
                  <a:pt x="967" y="171"/>
                  <a:pt x="967" y="171"/>
                  <a:pt x="967" y="171"/>
                </a:cubicBezTo>
                <a:cubicBezTo>
                  <a:pt x="967" y="171"/>
                  <a:pt x="967" y="171"/>
                  <a:pt x="967" y="171"/>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
          <p:cNvSpPr>
            <a:spLocks/>
          </p:cNvSpPr>
          <p:nvPr/>
        </p:nvSpPr>
        <p:spPr bwMode="auto">
          <a:xfrm>
            <a:off x="19708813" y="5286375"/>
            <a:ext cx="2566988" cy="2809875"/>
          </a:xfrm>
          <a:custGeom>
            <a:avLst/>
            <a:gdLst>
              <a:gd name="T0" fmla="*/ 529 w 812"/>
              <a:gd name="T1" fmla="*/ 840 h 891"/>
              <a:gd name="T2" fmla="*/ 511 w 812"/>
              <a:gd name="T3" fmla="*/ 758 h 891"/>
              <a:gd name="T4" fmla="*/ 562 w 812"/>
              <a:gd name="T5" fmla="*/ 704 h 891"/>
              <a:gd name="T6" fmla="*/ 504 w 812"/>
              <a:gd name="T7" fmla="*/ 653 h 891"/>
              <a:gd name="T8" fmla="*/ 435 w 812"/>
              <a:gd name="T9" fmla="*/ 616 h 891"/>
              <a:gd name="T10" fmla="*/ 320 w 812"/>
              <a:gd name="T11" fmla="*/ 556 h 891"/>
              <a:gd name="T12" fmla="*/ 245 w 812"/>
              <a:gd name="T13" fmla="*/ 547 h 891"/>
              <a:gd name="T14" fmla="*/ 223 w 812"/>
              <a:gd name="T15" fmla="*/ 505 h 891"/>
              <a:gd name="T16" fmla="*/ 140 w 812"/>
              <a:gd name="T17" fmla="*/ 522 h 891"/>
              <a:gd name="T18" fmla="*/ 99 w 812"/>
              <a:gd name="T19" fmla="*/ 551 h 891"/>
              <a:gd name="T20" fmla="*/ 35 w 812"/>
              <a:gd name="T21" fmla="*/ 570 h 891"/>
              <a:gd name="T22" fmla="*/ 46 w 812"/>
              <a:gd name="T23" fmla="*/ 537 h 891"/>
              <a:gd name="T24" fmla="*/ 16 w 812"/>
              <a:gd name="T25" fmla="*/ 450 h 891"/>
              <a:gd name="T26" fmla="*/ 26 w 812"/>
              <a:gd name="T27" fmla="*/ 386 h 891"/>
              <a:gd name="T28" fmla="*/ 23 w 812"/>
              <a:gd name="T29" fmla="*/ 359 h 891"/>
              <a:gd name="T30" fmla="*/ 15 w 812"/>
              <a:gd name="T31" fmla="*/ 307 h 891"/>
              <a:gd name="T32" fmla="*/ 23 w 812"/>
              <a:gd name="T33" fmla="*/ 267 h 891"/>
              <a:gd name="T34" fmla="*/ 0 w 812"/>
              <a:gd name="T35" fmla="*/ 228 h 891"/>
              <a:gd name="T36" fmla="*/ 26 w 812"/>
              <a:gd name="T37" fmla="*/ 179 h 891"/>
              <a:gd name="T38" fmla="*/ 87 w 812"/>
              <a:gd name="T39" fmla="*/ 139 h 891"/>
              <a:gd name="T40" fmla="*/ 146 w 812"/>
              <a:gd name="T41" fmla="*/ 190 h 891"/>
              <a:gd name="T42" fmla="*/ 258 w 812"/>
              <a:gd name="T43" fmla="*/ 121 h 891"/>
              <a:gd name="T44" fmla="*/ 248 w 812"/>
              <a:gd name="T45" fmla="*/ 67 h 891"/>
              <a:gd name="T46" fmla="*/ 281 w 812"/>
              <a:gd name="T47" fmla="*/ 56 h 891"/>
              <a:gd name="T48" fmla="*/ 320 w 812"/>
              <a:gd name="T49" fmla="*/ 64 h 891"/>
              <a:gd name="T50" fmla="*/ 409 w 812"/>
              <a:gd name="T51" fmla="*/ 55 h 891"/>
              <a:gd name="T52" fmla="*/ 461 w 812"/>
              <a:gd name="T53" fmla="*/ 23 h 891"/>
              <a:gd name="T54" fmla="*/ 522 w 812"/>
              <a:gd name="T55" fmla="*/ 51 h 891"/>
              <a:gd name="T56" fmla="*/ 540 w 812"/>
              <a:gd name="T57" fmla="*/ 81 h 891"/>
              <a:gd name="T58" fmla="*/ 583 w 812"/>
              <a:gd name="T59" fmla="*/ 49 h 891"/>
              <a:gd name="T60" fmla="*/ 650 w 812"/>
              <a:gd name="T61" fmla="*/ 1 h 891"/>
              <a:gd name="T62" fmla="*/ 714 w 812"/>
              <a:gd name="T63" fmla="*/ 42 h 891"/>
              <a:gd name="T64" fmla="*/ 728 w 812"/>
              <a:gd name="T65" fmla="*/ 36 h 891"/>
              <a:gd name="T66" fmla="*/ 732 w 812"/>
              <a:gd name="T67" fmla="*/ 49 h 891"/>
              <a:gd name="T68" fmla="*/ 763 w 812"/>
              <a:gd name="T69" fmla="*/ 94 h 891"/>
              <a:gd name="T70" fmla="*/ 785 w 812"/>
              <a:gd name="T71" fmla="*/ 173 h 891"/>
              <a:gd name="T72" fmla="*/ 742 w 812"/>
              <a:gd name="T73" fmla="*/ 210 h 891"/>
              <a:gd name="T74" fmla="*/ 763 w 812"/>
              <a:gd name="T75" fmla="*/ 248 h 891"/>
              <a:gd name="T76" fmla="*/ 769 w 812"/>
              <a:gd name="T77" fmla="*/ 273 h 891"/>
              <a:gd name="T78" fmla="*/ 812 w 812"/>
              <a:gd name="T79" fmla="*/ 286 h 891"/>
              <a:gd name="T80" fmla="*/ 703 w 812"/>
              <a:gd name="T81" fmla="*/ 417 h 891"/>
              <a:gd name="T82" fmla="*/ 686 w 812"/>
              <a:gd name="T83" fmla="*/ 389 h 891"/>
              <a:gd name="T84" fmla="*/ 671 w 812"/>
              <a:gd name="T85" fmla="*/ 432 h 891"/>
              <a:gd name="T86" fmla="*/ 658 w 812"/>
              <a:gd name="T87" fmla="*/ 481 h 891"/>
              <a:gd name="T88" fmla="*/ 657 w 812"/>
              <a:gd name="T89" fmla="*/ 528 h 891"/>
              <a:gd name="T90" fmla="*/ 654 w 812"/>
              <a:gd name="T91" fmla="*/ 641 h 891"/>
              <a:gd name="T92" fmla="*/ 616 w 812"/>
              <a:gd name="T93" fmla="*/ 809 h 891"/>
              <a:gd name="T94" fmla="*/ 596 w 812"/>
              <a:gd name="T95" fmla="*/ 865 h 891"/>
              <a:gd name="T96" fmla="*/ 529 w 812"/>
              <a:gd name="T97" fmla="*/ 855 h 891"/>
              <a:gd name="T98" fmla="*/ 529 w 812"/>
              <a:gd name="T99" fmla="*/ 85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2" h="891">
                <a:moveTo>
                  <a:pt x="529" y="855"/>
                </a:moveTo>
                <a:cubicBezTo>
                  <a:pt x="530" y="846"/>
                  <a:pt x="533" y="850"/>
                  <a:pt x="529" y="840"/>
                </a:cubicBezTo>
                <a:cubicBezTo>
                  <a:pt x="522" y="829"/>
                  <a:pt x="512" y="822"/>
                  <a:pt x="507" y="807"/>
                </a:cubicBezTo>
                <a:cubicBezTo>
                  <a:pt x="503" y="801"/>
                  <a:pt x="489" y="792"/>
                  <a:pt x="511" y="758"/>
                </a:cubicBezTo>
                <a:cubicBezTo>
                  <a:pt x="515" y="750"/>
                  <a:pt x="533" y="762"/>
                  <a:pt x="533" y="734"/>
                </a:cubicBezTo>
                <a:cubicBezTo>
                  <a:pt x="533" y="724"/>
                  <a:pt x="549" y="712"/>
                  <a:pt x="562" y="704"/>
                </a:cubicBezTo>
                <a:cubicBezTo>
                  <a:pt x="575" y="697"/>
                  <a:pt x="570" y="679"/>
                  <a:pt x="555" y="672"/>
                </a:cubicBezTo>
                <a:cubicBezTo>
                  <a:pt x="526" y="648"/>
                  <a:pt x="515" y="660"/>
                  <a:pt x="504" y="653"/>
                </a:cubicBezTo>
                <a:cubicBezTo>
                  <a:pt x="474" y="631"/>
                  <a:pt x="466" y="656"/>
                  <a:pt x="451" y="649"/>
                </a:cubicBezTo>
                <a:cubicBezTo>
                  <a:pt x="436" y="642"/>
                  <a:pt x="450" y="627"/>
                  <a:pt x="435" y="616"/>
                </a:cubicBezTo>
                <a:cubicBezTo>
                  <a:pt x="435" y="616"/>
                  <a:pt x="421" y="589"/>
                  <a:pt x="376" y="592"/>
                </a:cubicBezTo>
                <a:cubicBezTo>
                  <a:pt x="360" y="581"/>
                  <a:pt x="334" y="567"/>
                  <a:pt x="320" y="556"/>
                </a:cubicBezTo>
                <a:cubicBezTo>
                  <a:pt x="309" y="548"/>
                  <a:pt x="309" y="543"/>
                  <a:pt x="289" y="540"/>
                </a:cubicBezTo>
                <a:cubicBezTo>
                  <a:pt x="267" y="536"/>
                  <a:pt x="266" y="558"/>
                  <a:pt x="245" y="547"/>
                </a:cubicBezTo>
                <a:cubicBezTo>
                  <a:pt x="241" y="546"/>
                  <a:pt x="225" y="543"/>
                  <a:pt x="225" y="536"/>
                </a:cubicBezTo>
                <a:cubicBezTo>
                  <a:pt x="225" y="528"/>
                  <a:pt x="241" y="510"/>
                  <a:pt x="223" y="505"/>
                </a:cubicBezTo>
                <a:cubicBezTo>
                  <a:pt x="207" y="501"/>
                  <a:pt x="206" y="501"/>
                  <a:pt x="189" y="501"/>
                </a:cubicBezTo>
                <a:cubicBezTo>
                  <a:pt x="166" y="501"/>
                  <a:pt x="153" y="513"/>
                  <a:pt x="140" y="522"/>
                </a:cubicBezTo>
                <a:cubicBezTo>
                  <a:pt x="131" y="531"/>
                  <a:pt x="132" y="535"/>
                  <a:pt x="121" y="536"/>
                </a:cubicBezTo>
                <a:cubicBezTo>
                  <a:pt x="106" y="536"/>
                  <a:pt x="105" y="548"/>
                  <a:pt x="99" y="551"/>
                </a:cubicBezTo>
                <a:cubicBezTo>
                  <a:pt x="73" y="561"/>
                  <a:pt x="76" y="552"/>
                  <a:pt x="54" y="574"/>
                </a:cubicBezTo>
                <a:cubicBezTo>
                  <a:pt x="23" y="592"/>
                  <a:pt x="35" y="570"/>
                  <a:pt x="35" y="570"/>
                </a:cubicBezTo>
                <a:cubicBezTo>
                  <a:pt x="39" y="561"/>
                  <a:pt x="34" y="559"/>
                  <a:pt x="34" y="552"/>
                </a:cubicBezTo>
                <a:cubicBezTo>
                  <a:pt x="41" y="548"/>
                  <a:pt x="45" y="541"/>
                  <a:pt x="46" y="537"/>
                </a:cubicBezTo>
                <a:cubicBezTo>
                  <a:pt x="48" y="533"/>
                  <a:pt x="43" y="520"/>
                  <a:pt x="43" y="509"/>
                </a:cubicBezTo>
                <a:cubicBezTo>
                  <a:pt x="43" y="483"/>
                  <a:pt x="18" y="505"/>
                  <a:pt x="16" y="450"/>
                </a:cubicBezTo>
                <a:cubicBezTo>
                  <a:pt x="15" y="415"/>
                  <a:pt x="43" y="412"/>
                  <a:pt x="31" y="402"/>
                </a:cubicBezTo>
                <a:cubicBezTo>
                  <a:pt x="24" y="398"/>
                  <a:pt x="26" y="396"/>
                  <a:pt x="26" y="386"/>
                </a:cubicBezTo>
                <a:cubicBezTo>
                  <a:pt x="26" y="382"/>
                  <a:pt x="35" y="382"/>
                  <a:pt x="35" y="376"/>
                </a:cubicBezTo>
                <a:cubicBezTo>
                  <a:pt x="35" y="368"/>
                  <a:pt x="23" y="366"/>
                  <a:pt x="23" y="359"/>
                </a:cubicBezTo>
                <a:cubicBezTo>
                  <a:pt x="23" y="349"/>
                  <a:pt x="31" y="351"/>
                  <a:pt x="31" y="341"/>
                </a:cubicBezTo>
                <a:cubicBezTo>
                  <a:pt x="31" y="330"/>
                  <a:pt x="13" y="338"/>
                  <a:pt x="15" y="307"/>
                </a:cubicBezTo>
                <a:cubicBezTo>
                  <a:pt x="16" y="292"/>
                  <a:pt x="28" y="300"/>
                  <a:pt x="33" y="284"/>
                </a:cubicBezTo>
                <a:cubicBezTo>
                  <a:pt x="42" y="273"/>
                  <a:pt x="22" y="276"/>
                  <a:pt x="23" y="267"/>
                </a:cubicBezTo>
                <a:cubicBezTo>
                  <a:pt x="22" y="263"/>
                  <a:pt x="41" y="265"/>
                  <a:pt x="38" y="256"/>
                </a:cubicBezTo>
                <a:cubicBezTo>
                  <a:pt x="33" y="235"/>
                  <a:pt x="0" y="252"/>
                  <a:pt x="0" y="228"/>
                </a:cubicBezTo>
                <a:cubicBezTo>
                  <a:pt x="0" y="209"/>
                  <a:pt x="11" y="202"/>
                  <a:pt x="20" y="195"/>
                </a:cubicBezTo>
                <a:cubicBezTo>
                  <a:pt x="28" y="187"/>
                  <a:pt x="26" y="183"/>
                  <a:pt x="26" y="179"/>
                </a:cubicBezTo>
                <a:cubicBezTo>
                  <a:pt x="28" y="169"/>
                  <a:pt x="63" y="158"/>
                  <a:pt x="73" y="138"/>
                </a:cubicBezTo>
                <a:cubicBezTo>
                  <a:pt x="78" y="138"/>
                  <a:pt x="82" y="138"/>
                  <a:pt x="87" y="139"/>
                </a:cubicBezTo>
                <a:cubicBezTo>
                  <a:pt x="105" y="147"/>
                  <a:pt x="91" y="164"/>
                  <a:pt x="106" y="173"/>
                </a:cubicBezTo>
                <a:cubicBezTo>
                  <a:pt x="118" y="190"/>
                  <a:pt x="132" y="190"/>
                  <a:pt x="146" y="190"/>
                </a:cubicBezTo>
                <a:cubicBezTo>
                  <a:pt x="176" y="190"/>
                  <a:pt x="166" y="162"/>
                  <a:pt x="204" y="171"/>
                </a:cubicBezTo>
                <a:cubicBezTo>
                  <a:pt x="223" y="173"/>
                  <a:pt x="247" y="142"/>
                  <a:pt x="258" y="121"/>
                </a:cubicBezTo>
                <a:cubicBezTo>
                  <a:pt x="259" y="115"/>
                  <a:pt x="256" y="90"/>
                  <a:pt x="256" y="82"/>
                </a:cubicBezTo>
                <a:cubicBezTo>
                  <a:pt x="252" y="79"/>
                  <a:pt x="248" y="71"/>
                  <a:pt x="248" y="67"/>
                </a:cubicBezTo>
                <a:cubicBezTo>
                  <a:pt x="248" y="61"/>
                  <a:pt x="258" y="63"/>
                  <a:pt x="263" y="63"/>
                </a:cubicBezTo>
                <a:cubicBezTo>
                  <a:pt x="274" y="63"/>
                  <a:pt x="274" y="59"/>
                  <a:pt x="281" y="56"/>
                </a:cubicBezTo>
                <a:cubicBezTo>
                  <a:pt x="285" y="52"/>
                  <a:pt x="294" y="64"/>
                  <a:pt x="300" y="64"/>
                </a:cubicBezTo>
                <a:cubicBezTo>
                  <a:pt x="308" y="64"/>
                  <a:pt x="316" y="60"/>
                  <a:pt x="320" y="64"/>
                </a:cubicBezTo>
                <a:cubicBezTo>
                  <a:pt x="330" y="74"/>
                  <a:pt x="330" y="78"/>
                  <a:pt x="347" y="78"/>
                </a:cubicBezTo>
                <a:cubicBezTo>
                  <a:pt x="373" y="78"/>
                  <a:pt x="388" y="55"/>
                  <a:pt x="409" y="55"/>
                </a:cubicBezTo>
                <a:cubicBezTo>
                  <a:pt x="420" y="55"/>
                  <a:pt x="435" y="53"/>
                  <a:pt x="437" y="38"/>
                </a:cubicBezTo>
                <a:cubicBezTo>
                  <a:pt x="439" y="29"/>
                  <a:pt x="459" y="30"/>
                  <a:pt x="461" y="23"/>
                </a:cubicBezTo>
                <a:cubicBezTo>
                  <a:pt x="465" y="12"/>
                  <a:pt x="472" y="8"/>
                  <a:pt x="478" y="4"/>
                </a:cubicBezTo>
                <a:cubicBezTo>
                  <a:pt x="540" y="21"/>
                  <a:pt x="496" y="44"/>
                  <a:pt x="522" y="51"/>
                </a:cubicBezTo>
                <a:cubicBezTo>
                  <a:pt x="529" y="52"/>
                  <a:pt x="530" y="72"/>
                  <a:pt x="530" y="75"/>
                </a:cubicBezTo>
                <a:cubicBezTo>
                  <a:pt x="530" y="76"/>
                  <a:pt x="533" y="78"/>
                  <a:pt x="540" y="81"/>
                </a:cubicBezTo>
                <a:cubicBezTo>
                  <a:pt x="542" y="82"/>
                  <a:pt x="544" y="70"/>
                  <a:pt x="553" y="71"/>
                </a:cubicBezTo>
                <a:cubicBezTo>
                  <a:pt x="574" y="75"/>
                  <a:pt x="552" y="45"/>
                  <a:pt x="583" y="49"/>
                </a:cubicBezTo>
                <a:cubicBezTo>
                  <a:pt x="607" y="52"/>
                  <a:pt x="600" y="23"/>
                  <a:pt x="613" y="25"/>
                </a:cubicBezTo>
                <a:cubicBezTo>
                  <a:pt x="628" y="27"/>
                  <a:pt x="607" y="7"/>
                  <a:pt x="650" y="1"/>
                </a:cubicBezTo>
                <a:cubicBezTo>
                  <a:pt x="665" y="0"/>
                  <a:pt x="658" y="27"/>
                  <a:pt x="705" y="29"/>
                </a:cubicBezTo>
                <a:cubicBezTo>
                  <a:pt x="712" y="29"/>
                  <a:pt x="705" y="42"/>
                  <a:pt x="714" y="42"/>
                </a:cubicBezTo>
                <a:cubicBezTo>
                  <a:pt x="722" y="42"/>
                  <a:pt x="720" y="29"/>
                  <a:pt x="728" y="36"/>
                </a:cubicBezTo>
                <a:cubicBezTo>
                  <a:pt x="728" y="36"/>
                  <a:pt x="728" y="36"/>
                  <a:pt x="728" y="36"/>
                </a:cubicBezTo>
                <a:cubicBezTo>
                  <a:pt x="732" y="49"/>
                  <a:pt x="732" y="49"/>
                  <a:pt x="732" y="49"/>
                </a:cubicBezTo>
                <a:cubicBezTo>
                  <a:pt x="732" y="49"/>
                  <a:pt x="732" y="49"/>
                  <a:pt x="732" y="49"/>
                </a:cubicBezTo>
                <a:cubicBezTo>
                  <a:pt x="751" y="52"/>
                  <a:pt x="746" y="59"/>
                  <a:pt x="746" y="72"/>
                </a:cubicBezTo>
                <a:cubicBezTo>
                  <a:pt x="746" y="83"/>
                  <a:pt x="761" y="90"/>
                  <a:pt x="763" y="94"/>
                </a:cubicBezTo>
                <a:cubicBezTo>
                  <a:pt x="772" y="105"/>
                  <a:pt x="766" y="109"/>
                  <a:pt x="769" y="124"/>
                </a:cubicBezTo>
                <a:cubicBezTo>
                  <a:pt x="772" y="136"/>
                  <a:pt x="793" y="154"/>
                  <a:pt x="785" y="173"/>
                </a:cubicBezTo>
                <a:cubicBezTo>
                  <a:pt x="780" y="184"/>
                  <a:pt x="792" y="222"/>
                  <a:pt x="766" y="211"/>
                </a:cubicBezTo>
                <a:cubicBezTo>
                  <a:pt x="752" y="206"/>
                  <a:pt x="754" y="202"/>
                  <a:pt x="742" y="210"/>
                </a:cubicBezTo>
                <a:cubicBezTo>
                  <a:pt x="737" y="217"/>
                  <a:pt x="747" y="232"/>
                  <a:pt x="747" y="232"/>
                </a:cubicBezTo>
                <a:cubicBezTo>
                  <a:pt x="754" y="243"/>
                  <a:pt x="754" y="243"/>
                  <a:pt x="763" y="248"/>
                </a:cubicBezTo>
                <a:cubicBezTo>
                  <a:pt x="767" y="258"/>
                  <a:pt x="754" y="256"/>
                  <a:pt x="759" y="270"/>
                </a:cubicBezTo>
                <a:cubicBezTo>
                  <a:pt x="761" y="274"/>
                  <a:pt x="767" y="273"/>
                  <a:pt x="769" y="273"/>
                </a:cubicBezTo>
                <a:cubicBezTo>
                  <a:pt x="777" y="274"/>
                  <a:pt x="776" y="284"/>
                  <a:pt x="781" y="286"/>
                </a:cubicBezTo>
                <a:cubicBezTo>
                  <a:pt x="788" y="291"/>
                  <a:pt x="812" y="286"/>
                  <a:pt x="812" y="286"/>
                </a:cubicBezTo>
                <a:cubicBezTo>
                  <a:pt x="800" y="315"/>
                  <a:pt x="787" y="340"/>
                  <a:pt x="769" y="360"/>
                </a:cubicBezTo>
                <a:cubicBezTo>
                  <a:pt x="750" y="383"/>
                  <a:pt x="717" y="438"/>
                  <a:pt x="703" y="417"/>
                </a:cubicBezTo>
                <a:cubicBezTo>
                  <a:pt x="694" y="405"/>
                  <a:pt x="706" y="401"/>
                  <a:pt x="697" y="389"/>
                </a:cubicBezTo>
                <a:cubicBezTo>
                  <a:pt x="694" y="387"/>
                  <a:pt x="690" y="389"/>
                  <a:pt x="686" y="389"/>
                </a:cubicBezTo>
                <a:cubicBezTo>
                  <a:pt x="680" y="387"/>
                  <a:pt x="664" y="398"/>
                  <a:pt x="688" y="412"/>
                </a:cubicBezTo>
                <a:cubicBezTo>
                  <a:pt x="702" y="420"/>
                  <a:pt x="672" y="439"/>
                  <a:pt x="671" y="432"/>
                </a:cubicBezTo>
                <a:cubicBezTo>
                  <a:pt x="669" y="431"/>
                  <a:pt x="662" y="442"/>
                  <a:pt x="664" y="450"/>
                </a:cubicBezTo>
                <a:cubicBezTo>
                  <a:pt x="672" y="475"/>
                  <a:pt x="667" y="486"/>
                  <a:pt x="658" y="481"/>
                </a:cubicBezTo>
                <a:cubicBezTo>
                  <a:pt x="657" y="480"/>
                  <a:pt x="652" y="494"/>
                  <a:pt x="660" y="499"/>
                </a:cubicBezTo>
                <a:cubicBezTo>
                  <a:pt x="671" y="506"/>
                  <a:pt x="661" y="517"/>
                  <a:pt x="657" y="528"/>
                </a:cubicBezTo>
                <a:cubicBezTo>
                  <a:pt x="650" y="547"/>
                  <a:pt x="642" y="563"/>
                  <a:pt x="649" y="616"/>
                </a:cubicBezTo>
                <a:cubicBezTo>
                  <a:pt x="650" y="629"/>
                  <a:pt x="654" y="630"/>
                  <a:pt x="654" y="641"/>
                </a:cubicBezTo>
                <a:cubicBezTo>
                  <a:pt x="654" y="651"/>
                  <a:pt x="652" y="663"/>
                  <a:pt x="657" y="670"/>
                </a:cubicBezTo>
                <a:cubicBezTo>
                  <a:pt x="646" y="723"/>
                  <a:pt x="624" y="754"/>
                  <a:pt x="616" y="809"/>
                </a:cubicBezTo>
                <a:cubicBezTo>
                  <a:pt x="613" y="829"/>
                  <a:pt x="624" y="835"/>
                  <a:pt x="619" y="847"/>
                </a:cubicBezTo>
                <a:cubicBezTo>
                  <a:pt x="616" y="854"/>
                  <a:pt x="601" y="861"/>
                  <a:pt x="596" y="865"/>
                </a:cubicBezTo>
                <a:cubicBezTo>
                  <a:pt x="589" y="870"/>
                  <a:pt x="581" y="878"/>
                  <a:pt x="574" y="891"/>
                </a:cubicBezTo>
                <a:cubicBezTo>
                  <a:pt x="555" y="882"/>
                  <a:pt x="548" y="867"/>
                  <a:pt x="529" y="855"/>
                </a:cubicBezTo>
                <a:cubicBezTo>
                  <a:pt x="529" y="855"/>
                  <a:pt x="529" y="855"/>
                  <a:pt x="529" y="855"/>
                </a:cubicBezTo>
                <a:cubicBezTo>
                  <a:pt x="529" y="855"/>
                  <a:pt x="529" y="855"/>
                  <a:pt x="529" y="855"/>
                </a:cubicBezTo>
                <a:close/>
              </a:path>
            </a:pathLst>
          </a:custGeom>
          <a:solidFill>
            <a:schemeClr val="accent5"/>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4"/>
          <p:cNvSpPr>
            <a:spLocks/>
          </p:cNvSpPr>
          <p:nvPr/>
        </p:nvSpPr>
        <p:spPr bwMode="auto">
          <a:xfrm>
            <a:off x="20040600" y="8761413"/>
            <a:ext cx="1071563" cy="722313"/>
          </a:xfrm>
          <a:custGeom>
            <a:avLst/>
            <a:gdLst>
              <a:gd name="T0" fmla="*/ 339 w 339"/>
              <a:gd name="T1" fmla="*/ 52 h 229"/>
              <a:gd name="T2" fmla="*/ 274 w 339"/>
              <a:gd name="T3" fmla="*/ 5 h 229"/>
              <a:gd name="T4" fmla="*/ 257 w 339"/>
              <a:gd name="T5" fmla="*/ 5 h 229"/>
              <a:gd name="T6" fmla="*/ 221 w 339"/>
              <a:gd name="T7" fmla="*/ 69 h 229"/>
              <a:gd name="T8" fmla="*/ 157 w 339"/>
              <a:gd name="T9" fmla="*/ 109 h 229"/>
              <a:gd name="T10" fmla="*/ 105 w 339"/>
              <a:gd name="T11" fmla="*/ 106 h 229"/>
              <a:gd name="T12" fmla="*/ 61 w 339"/>
              <a:gd name="T13" fmla="*/ 119 h 229"/>
              <a:gd name="T14" fmla="*/ 3 w 339"/>
              <a:gd name="T15" fmla="*/ 139 h 229"/>
              <a:gd name="T16" fmla="*/ 18 w 339"/>
              <a:gd name="T17" fmla="*/ 151 h 229"/>
              <a:gd name="T18" fmla="*/ 56 w 339"/>
              <a:gd name="T19" fmla="*/ 155 h 229"/>
              <a:gd name="T20" fmla="*/ 41 w 339"/>
              <a:gd name="T21" fmla="*/ 176 h 229"/>
              <a:gd name="T22" fmla="*/ 0 w 339"/>
              <a:gd name="T23" fmla="*/ 204 h 229"/>
              <a:gd name="T24" fmla="*/ 13 w 339"/>
              <a:gd name="T25" fmla="*/ 229 h 229"/>
              <a:gd name="T26" fmla="*/ 27 w 339"/>
              <a:gd name="T27" fmla="*/ 215 h 229"/>
              <a:gd name="T28" fmla="*/ 18 w 339"/>
              <a:gd name="T29" fmla="*/ 203 h 229"/>
              <a:gd name="T30" fmla="*/ 35 w 339"/>
              <a:gd name="T31" fmla="*/ 191 h 229"/>
              <a:gd name="T32" fmla="*/ 53 w 339"/>
              <a:gd name="T33" fmla="*/ 200 h 229"/>
              <a:gd name="T34" fmla="*/ 78 w 339"/>
              <a:gd name="T35" fmla="*/ 189 h 229"/>
              <a:gd name="T36" fmla="*/ 88 w 339"/>
              <a:gd name="T37" fmla="*/ 194 h 229"/>
              <a:gd name="T38" fmla="*/ 72 w 339"/>
              <a:gd name="T39" fmla="*/ 202 h 229"/>
              <a:gd name="T40" fmla="*/ 133 w 339"/>
              <a:gd name="T41" fmla="*/ 199 h 229"/>
              <a:gd name="T42" fmla="*/ 133 w 339"/>
              <a:gd name="T43" fmla="*/ 199 h 229"/>
              <a:gd name="T44" fmla="*/ 138 w 339"/>
              <a:gd name="T45" fmla="*/ 177 h 229"/>
              <a:gd name="T46" fmla="*/ 138 w 339"/>
              <a:gd name="T47" fmla="*/ 177 h 229"/>
              <a:gd name="T48" fmla="*/ 148 w 339"/>
              <a:gd name="T49" fmla="*/ 181 h 229"/>
              <a:gd name="T50" fmla="*/ 143 w 339"/>
              <a:gd name="T51" fmla="*/ 196 h 229"/>
              <a:gd name="T52" fmla="*/ 210 w 339"/>
              <a:gd name="T53" fmla="*/ 198 h 229"/>
              <a:gd name="T54" fmla="*/ 242 w 339"/>
              <a:gd name="T55" fmla="*/ 187 h 229"/>
              <a:gd name="T56" fmla="*/ 275 w 339"/>
              <a:gd name="T57" fmla="*/ 144 h 229"/>
              <a:gd name="T58" fmla="*/ 332 w 339"/>
              <a:gd name="T59" fmla="*/ 109 h 229"/>
              <a:gd name="T60" fmla="*/ 332 w 339"/>
              <a:gd name="T61" fmla="*/ 65 h 229"/>
              <a:gd name="T62" fmla="*/ 339 w 339"/>
              <a:gd name="T63" fmla="*/ 52 h 229"/>
              <a:gd name="T64" fmla="*/ 339 w 339"/>
              <a:gd name="T65" fmla="*/ 52 h 229"/>
              <a:gd name="T66" fmla="*/ 339 w 339"/>
              <a:gd name="T67" fmla="*/ 5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9" h="229">
                <a:moveTo>
                  <a:pt x="339" y="52"/>
                </a:moveTo>
                <a:cubicBezTo>
                  <a:pt x="313" y="31"/>
                  <a:pt x="267" y="54"/>
                  <a:pt x="274" y="5"/>
                </a:cubicBezTo>
                <a:cubicBezTo>
                  <a:pt x="268" y="0"/>
                  <a:pt x="263" y="5"/>
                  <a:pt x="257" y="5"/>
                </a:cubicBezTo>
                <a:cubicBezTo>
                  <a:pt x="244" y="20"/>
                  <a:pt x="221" y="46"/>
                  <a:pt x="221" y="69"/>
                </a:cubicBezTo>
                <a:cubicBezTo>
                  <a:pt x="221" y="93"/>
                  <a:pt x="168" y="102"/>
                  <a:pt x="157" y="109"/>
                </a:cubicBezTo>
                <a:cubicBezTo>
                  <a:pt x="143" y="117"/>
                  <a:pt x="124" y="106"/>
                  <a:pt x="105" y="106"/>
                </a:cubicBezTo>
                <a:cubicBezTo>
                  <a:pt x="91" y="106"/>
                  <a:pt x="72" y="116"/>
                  <a:pt x="61" y="119"/>
                </a:cubicBezTo>
                <a:cubicBezTo>
                  <a:pt x="37" y="125"/>
                  <a:pt x="24" y="127"/>
                  <a:pt x="3" y="139"/>
                </a:cubicBezTo>
                <a:cubicBezTo>
                  <a:pt x="9" y="142"/>
                  <a:pt x="12" y="146"/>
                  <a:pt x="18" y="151"/>
                </a:cubicBezTo>
                <a:cubicBezTo>
                  <a:pt x="23" y="157"/>
                  <a:pt x="52" y="154"/>
                  <a:pt x="56" y="155"/>
                </a:cubicBezTo>
                <a:cubicBezTo>
                  <a:pt x="63" y="166"/>
                  <a:pt x="48" y="174"/>
                  <a:pt x="41" y="176"/>
                </a:cubicBezTo>
                <a:cubicBezTo>
                  <a:pt x="23" y="183"/>
                  <a:pt x="0" y="176"/>
                  <a:pt x="0" y="204"/>
                </a:cubicBezTo>
                <a:cubicBezTo>
                  <a:pt x="0" y="213"/>
                  <a:pt x="13" y="229"/>
                  <a:pt x="13" y="229"/>
                </a:cubicBezTo>
                <a:cubicBezTo>
                  <a:pt x="20" y="226"/>
                  <a:pt x="27" y="222"/>
                  <a:pt x="27" y="215"/>
                </a:cubicBezTo>
                <a:cubicBezTo>
                  <a:pt x="28" y="211"/>
                  <a:pt x="19" y="210"/>
                  <a:pt x="18" y="203"/>
                </a:cubicBezTo>
                <a:cubicBezTo>
                  <a:pt x="18" y="192"/>
                  <a:pt x="30" y="200"/>
                  <a:pt x="35" y="191"/>
                </a:cubicBezTo>
                <a:cubicBezTo>
                  <a:pt x="46" y="185"/>
                  <a:pt x="38" y="200"/>
                  <a:pt x="53" y="200"/>
                </a:cubicBezTo>
                <a:cubicBezTo>
                  <a:pt x="63" y="200"/>
                  <a:pt x="63" y="189"/>
                  <a:pt x="78" y="189"/>
                </a:cubicBezTo>
                <a:cubicBezTo>
                  <a:pt x="80" y="189"/>
                  <a:pt x="87" y="191"/>
                  <a:pt x="88" y="194"/>
                </a:cubicBezTo>
                <a:cubicBezTo>
                  <a:pt x="87" y="195"/>
                  <a:pt x="71" y="194"/>
                  <a:pt x="72" y="202"/>
                </a:cubicBezTo>
                <a:cubicBezTo>
                  <a:pt x="90" y="202"/>
                  <a:pt x="116" y="199"/>
                  <a:pt x="133" y="199"/>
                </a:cubicBezTo>
                <a:cubicBezTo>
                  <a:pt x="133" y="199"/>
                  <a:pt x="133" y="199"/>
                  <a:pt x="133" y="199"/>
                </a:cubicBezTo>
                <a:cubicBezTo>
                  <a:pt x="138" y="177"/>
                  <a:pt x="138" y="177"/>
                  <a:pt x="138" y="177"/>
                </a:cubicBezTo>
                <a:cubicBezTo>
                  <a:pt x="138" y="177"/>
                  <a:pt x="138" y="177"/>
                  <a:pt x="138" y="177"/>
                </a:cubicBezTo>
                <a:cubicBezTo>
                  <a:pt x="144" y="179"/>
                  <a:pt x="148" y="173"/>
                  <a:pt x="148" y="181"/>
                </a:cubicBezTo>
                <a:cubicBezTo>
                  <a:pt x="148" y="185"/>
                  <a:pt x="143" y="189"/>
                  <a:pt x="143" y="196"/>
                </a:cubicBezTo>
                <a:cubicBezTo>
                  <a:pt x="153" y="204"/>
                  <a:pt x="200" y="192"/>
                  <a:pt x="210" y="198"/>
                </a:cubicBezTo>
                <a:cubicBezTo>
                  <a:pt x="240" y="211"/>
                  <a:pt x="248" y="191"/>
                  <a:pt x="242" y="187"/>
                </a:cubicBezTo>
                <a:cubicBezTo>
                  <a:pt x="234" y="180"/>
                  <a:pt x="251" y="153"/>
                  <a:pt x="275" y="144"/>
                </a:cubicBezTo>
                <a:cubicBezTo>
                  <a:pt x="304" y="135"/>
                  <a:pt x="334" y="135"/>
                  <a:pt x="332" y="109"/>
                </a:cubicBezTo>
                <a:cubicBezTo>
                  <a:pt x="332" y="95"/>
                  <a:pt x="331" y="83"/>
                  <a:pt x="332" y="65"/>
                </a:cubicBezTo>
                <a:cubicBezTo>
                  <a:pt x="334" y="61"/>
                  <a:pt x="337" y="54"/>
                  <a:pt x="339" y="52"/>
                </a:cubicBezTo>
                <a:cubicBezTo>
                  <a:pt x="339" y="52"/>
                  <a:pt x="339" y="52"/>
                  <a:pt x="339" y="52"/>
                </a:cubicBezTo>
                <a:cubicBezTo>
                  <a:pt x="339" y="52"/>
                  <a:pt x="339" y="52"/>
                  <a:pt x="339" y="52"/>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5"/>
          <p:cNvSpPr>
            <a:spLocks/>
          </p:cNvSpPr>
          <p:nvPr/>
        </p:nvSpPr>
        <p:spPr bwMode="auto">
          <a:xfrm>
            <a:off x="20853400" y="7958138"/>
            <a:ext cx="669925" cy="989013"/>
          </a:xfrm>
          <a:custGeom>
            <a:avLst/>
            <a:gdLst>
              <a:gd name="T0" fmla="*/ 81 w 212"/>
              <a:gd name="T1" fmla="*/ 309 h 314"/>
              <a:gd name="T2" fmla="*/ 90 w 212"/>
              <a:gd name="T3" fmla="*/ 292 h 314"/>
              <a:gd name="T4" fmla="*/ 101 w 212"/>
              <a:gd name="T5" fmla="*/ 274 h 314"/>
              <a:gd name="T6" fmla="*/ 133 w 212"/>
              <a:gd name="T7" fmla="*/ 249 h 314"/>
              <a:gd name="T8" fmla="*/ 156 w 212"/>
              <a:gd name="T9" fmla="*/ 207 h 314"/>
              <a:gd name="T10" fmla="*/ 167 w 212"/>
              <a:gd name="T11" fmla="*/ 185 h 314"/>
              <a:gd name="T12" fmla="*/ 190 w 212"/>
              <a:gd name="T13" fmla="*/ 168 h 314"/>
              <a:gd name="T14" fmla="*/ 201 w 212"/>
              <a:gd name="T15" fmla="*/ 142 h 314"/>
              <a:gd name="T16" fmla="*/ 201 w 212"/>
              <a:gd name="T17" fmla="*/ 142 h 314"/>
              <a:gd name="T18" fmla="*/ 205 w 212"/>
              <a:gd name="T19" fmla="*/ 80 h 314"/>
              <a:gd name="T20" fmla="*/ 205 w 212"/>
              <a:gd name="T21" fmla="*/ 80 h 314"/>
              <a:gd name="T22" fmla="*/ 212 w 212"/>
              <a:gd name="T23" fmla="*/ 44 h 314"/>
              <a:gd name="T24" fmla="*/ 167 w 212"/>
              <a:gd name="T25" fmla="*/ 9 h 314"/>
              <a:gd name="T26" fmla="*/ 145 w 212"/>
              <a:gd name="T27" fmla="*/ 0 h 314"/>
              <a:gd name="T28" fmla="*/ 112 w 212"/>
              <a:gd name="T29" fmla="*/ 4 h 314"/>
              <a:gd name="T30" fmla="*/ 112 w 212"/>
              <a:gd name="T31" fmla="*/ 16 h 314"/>
              <a:gd name="T32" fmla="*/ 100 w 212"/>
              <a:gd name="T33" fmla="*/ 19 h 314"/>
              <a:gd name="T34" fmla="*/ 84 w 212"/>
              <a:gd name="T35" fmla="*/ 39 h 314"/>
              <a:gd name="T36" fmla="*/ 97 w 212"/>
              <a:gd name="T37" fmla="*/ 69 h 314"/>
              <a:gd name="T38" fmla="*/ 80 w 212"/>
              <a:gd name="T39" fmla="*/ 80 h 314"/>
              <a:gd name="T40" fmla="*/ 88 w 212"/>
              <a:gd name="T41" fmla="*/ 95 h 314"/>
              <a:gd name="T42" fmla="*/ 97 w 212"/>
              <a:gd name="T43" fmla="*/ 123 h 314"/>
              <a:gd name="T44" fmla="*/ 59 w 212"/>
              <a:gd name="T45" fmla="*/ 188 h 314"/>
              <a:gd name="T46" fmla="*/ 13 w 212"/>
              <a:gd name="T47" fmla="*/ 215 h 314"/>
              <a:gd name="T48" fmla="*/ 9 w 212"/>
              <a:gd name="T49" fmla="*/ 252 h 314"/>
              <a:gd name="T50" fmla="*/ 0 w 212"/>
              <a:gd name="T51" fmla="*/ 260 h 314"/>
              <a:gd name="T52" fmla="*/ 17 w 212"/>
              <a:gd name="T53" fmla="*/ 260 h 314"/>
              <a:gd name="T54" fmla="*/ 81 w 212"/>
              <a:gd name="T55" fmla="*/ 309 h 314"/>
              <a:gd name="T56" fmla="*/ 81 w 212"/>
              <a:gd name="T57" fmla="*/ 309 h 314"/>
              <a:gd name="T58" fmla="*/ 81 w 212"/>
              <a:gd name="T59" fmla="*/ 30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314">
                <a:moveTo>
                  <a:pt x="81" y="309"/>
                </a:moveTo>
                <a:cubicBezTo>
                  <a:pt x="86" y="304"/>
                  <a:pt x="92" y="300"/>
                  <a:pt x="90" y="292"/>
                </a:cubicBezTo>
                <a:cubicBezTo>
                  <a:pt x="90" y="285"/>
                  <a:pt x="90" y="277"/>
                  <a:pt x="101" y="274"/>
                </a:cubicBezTo>
                <a:cubicBezTo>
                  <a:pt x="118" y="270"/>
                  <a:pt x="122" y="266"/>
                  <a:pt x="133" y="249"/>
                </a:cubicBezTo>
                <a:cubicBezTo>
                  <a:pt x="141" y="237"/>
                  <a:pt x="152" y="219"/>
                  <a:pt x="156" y="207"/>
                </a:cubicBezTo>
                <a:cubicBezTo>
                  <a:pt x="159" y="200"/>
                  <a:pt x="164" y="192"/>
                  <a:pt x="167" y="185"/>
                </a:cubicBezTo>
                <a:cubicBezTo>
                  <a:pt x="172" y="173"/>
                  <a:pt x="180" y="177"/>
                  <a:pt x="190" y="168"/>
                </a:cubicBezTo>
                <a:cubicBezTo>
                  <a:pt x="195" y="162"/>
                  <a:pt x="195" y="151"/>
                  <a:pt x="201" y="142"/>
                </a:cubicBezTo>
                <a:cubicBezTo>
                  <a:pt x="201" y="142"/>
                  <a:pt x="201" y="142"/>
                  <a:pt x="201" y="142"/>
                </a:cubicBezTo>
                <a:cubicBezTo>
                  <a:pt x="205" y="80"/>
                  <a:pt x="205" y="80"/>
                  <a:pt x="205" y="80"/>
                </a:cubicBezTo>
                <a:cubicBezTo>
                  <a:pt x="205" y="80"/>
                  <a:pt x="205" y="80"/>
                  <a:pt x="205" y="80"/>
                </a:cubicBezTo>
                <a:cubicBezTo>
                  <a:pt x="205" y="65"/>
                  <a:pt x="208" y="53"/>
                  <a:pt x="212" y="44"/>
                </a:cubicBezTo>
                <a:cubicBezTo>
                  <a:pt x="193" y="35"/>
                  <a:pt x="180" y="15"/>
                  <a:pt x="167" y="9"/>
                </a:cubicBezTo>
                <a:cubicBezTo>
                  <a:pt x="165" y="8"/>
                  <a:pt x="149" y="0"/>
                  <a:pt x="145" y="0"/>
                </a:cubicBezTo>
                <a:cubicBezTo>
                  <a:pt x="133" y="4"/>
                  <a:pt x="125" y="1"/>
                  <a:pt x="112" y="4"/>
                </a:cubicBezTo>
                <a:cubicBezTo>
                  <a:pt x="103" y="5"/>
                  <a:pt x="112" y="11"/>
                  <a:pt x="112" y="16"/>
                </a:cubicBezTo>
                <a:cubicBezTo>
                  <a:pt x="112" y="26"/>
                  <a:pt x="104" y="19"/>
                  <a:pt x="100" y="19"/>
                </a:cubicBezTo>
                <a:cubicBezTo>
                  <a:pt x="95" y="19"/>
                  <a:pt x="78" y="34"/>
                  <a:pt x="84" y="39"/>
                </a:cubicBezTo>
                <a:cubicBezTo>
                  <a:pt x="100" y="52"/>
                  <a:pt x="89" y="60"/>
                  <a:pt x="97" y="69"/>
                </a:cubicBezTo>
                <a:cubicBezTo>
                  <a:pt x="112" y="86"/>
                  <a:pt x="89" y="78"/>
                  <a:pt x="80" y="80"/>
                </a:cubicBezTo>
                <a:cubicBezTo>
                  <a:pt x="65" y="79"/>
                  <a:pt x="89" y="90"/>
                  <a:pt x="88" y="95"/>
                </a:cubicBezTo>
                <a:cubicBezTo>
                  <a:pt x="85" y="109"/>
                  <a:pt x="99" y="106"/>
                  <a:pt x="97" y="123"/>
                </a:cubicBezTo>
                <a:cubicBezTo>
                  <a:pt x="96" y="143"/>
                  <a:pt x="73" y="142"/>
                  <a:pt x="59" y="188"/>
                </a:cubicBezTo>
                <a:cubicBezTo>
                  <a:pt x="51" y="222"/>
                  <a:pt x="20" y="194"/>
                  <a:pt x="13" y="215"/>
                </a:cubicBezTo>
                <a:cubicBezTo>
                  <a:pt x="11" y="219"/>
                  <a:pt x="9" y="252"/>
                  <a:pt x="9" y="252"/>
                </a:cubicBezTo>
                <a:cubicBezTo>
                  <a:pt x="7" y="254"/>
                  <a:pt x="5" y="256"/>
                  <a:pt x="0" y="260"/>
                </a:cubicBezTo>
                <a:cubicBezTo>
                  <a:pt x="6" y="260"/>
                  <a:pt x="11" y="255"/>
                  <a:pt x="17" y="260"/>
                </a:cubicBezTo>
                <a:cubicBezTo>
                  <a:pt x="14" y="314"/>
                  <a:pt x="66" y="284"/>
                  <a:pt x="81" y="309"/>
                </a:cubicBezTo>
                <a:cubicBezTo>
                  <a:pt x="81" y="309"/>
                  <a:pt x="81" y="309"/>
                  <a:pt x="81" y="309"/>
                </a:cubicBezTo>
                <a:cubicBezTo>
                  <a:pt x="81" y="309"/>
                  <a:pt x="81" y="309"/>
                  <a:pt x="81" y="309"/>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6"/>
          <p:cNvSpPr>
            <a:spLocks/>
          </p:cNvSpPr>
          <p:nvPr/>
        </p:nvSpPr>
        <p:spPr bwMode="auto">
          <a:xfrm>
            <a:off x="21220113" y="4926013"/>
            <a:ext cx="1846263" cy="661988"/>
          </a:xfrm>
          <a:custGeom>
            <a:avLst/>
            <a:gdLst>
              <a:gd name="T0" fmla="*/ 583 w 584"/>
              <a:gd name="T1" fmla="*/ 53 h 210"/>
              <a:gd name="T2" fmla="*/ 525 w 584"/>
              <a:gd name="T3" fmla="*/ 40 h 210"/>
              <a:gd name="T4" fmla="*/ 517 w 584"/>
              <a:gd name="T5" fmla="*/ 57 h 210"/>
              <a:gd name="T6" fmla="*/ 491 w 584"/>
              <a:gd name="T7" fmla="*/ 65 h 210"/>
              <a:gd name="T8" fmla="*/ 445 w 584"/>
              <a:gd name="T9" fmla="*/ 65 h 210"/>
              <a:gd name="T10" fmla="*/ 420 w 584"/>
              <a:gd name="T11" fmla="*/ 85 h 210"/>
              <a:gd name="T12" fmla="*/ 390 w 584"/>
              <a:gd name="T13" fmla="*/ 103 h 210"/>
              <a:gd name="T14" fmla="*/ 374 w 584"/>
              <a:gd name="T15" fmla="*/ 80 h 210"/>
              <a:gd name="T16" fmla="*/ 363 w 584"/>
              <a:gd name="T17" fmla="*/ 72 h 210"/>
              <a:gd name="T18" fmla="*/ 386 w 584"/>
              <a:gd name="T19" fmla="*/ 30 h 210"/>
              <a:gd name="T20" fmla="*/ 355 w 584"/>
              <a:gd name="T21" fmla="*/ 16 h 210"/>
              <a:gd name="T22" fmla="*/ 300 w 584"/>
              <a:gd name="T23" fmla="*/ 53 h 210"/>
              <a:gd name="T24" fmla="*/ 279 w 584"/>
              <a:gd name="T25" fmla="*/ 57 h 210"/>
              <a:gd name="T26" fmla="*/ 264 w 584"/>
              <a:gd name="T27" fmla="*/ 49 h 210"/>
              <a:gd name="T28" fmla="*/ 231 w 584"/>
              <a:gd name="T29" fmla="*/ 39 h 210"/>
              <a:gd name="T30" fmla="*/ 201 w 584"/>
              <a:gd name="T31" fmla="*/ 50 h 210"/>
              <a:gd name="T32" fmla="*/ 179 w 584"/>
              <a:gd name="T33" fmla="*/ 25 h 210"/>
              <a:gd name="T34" fmla="*/ 123 w 584"/>
              <a:gd name="T35" fmla="*/ 6 h 210"/>
              <a:gd name="T36" fmla="*/ 99 w 584"/>
              <a:gd name="T37" fmla="*/ 6 h 210"/>
              <a:gd name="T38" fmla="*/ 99 w 584"/>
              <a:gd name="T39" fmla="*/ 6 h 210"/>
              <a:gd name="T40" fmla="*/ 66 w 584"/>
              <a:gd name="T41" fmla="*/ 4 h 210"/>
              <a:gd name="T42" fmla="*/ 66 w 584"/>
              <a:gd name="T43" fmla="*/ 4 h 210"/>
              <a:gd name="T44" fmla="*/ 59 w 584"/>
              <a:gd name="T45" fmla="*/ 28 h 210"/>
              <a:gd name="T46" fmla="*/ 70 w 584"/>
              <a:gd name="T47" fmla="*/ 68 h 210"/>
              <a:gd name="T48" fmla="*/ 19 w 584"/>
              <a:gd name="T49" fmla="*/ 103 h 210"/>
              <a:gd name="T50" fmla="*/ 0 w 584"/>
              <a:gd name="T51" fmla="*/ 118 h 210"/>
              <a:gd name="T52" fmla="*/ 44 w 584"/>
              <a:gd name="T53" fmla="*/ 165 h 210"/>
              <a:gd name="T54" fmla="*/ 52 w 584"/>
              <a:gd name="T55" fmla="*/ 189 h 210"/>
              <a:gd name="T56" fmla="*/ 62 w 584"/>
              <a:gd name="T57" fmla="*/ 195 h 210"/>
              <a:gd name="T58" fmla="*/ 75 w 584"/>
              <a:gd name="T59" fmla="*/ 185 h 210"/>
              <a:gd name="T60" fmla="*/ 105 w 584"/>
              <a:gd name="T61" fmla="*/ 163 h 210"/>
              <a:gd name="T62" fmla="*/ 135 w 584"/>
              <a:gd name="T63" fmla="*/ 139 h 210"/>
              <a:gd name="T64" fmla="*/ 172 w 584"/>
              <a:gd name="T65" fmla="*/ 115 h 210"/>
              <a:gd name="T66" fmla="*/ 227 w 584"/>
              <a:gd name="T67" fmla="*/ 143 h 210"/>
              <a:gd name="T68" fmla="*/ 236 w 584"/>
              <a:gd name="T69" fmla="*/ 156 h 210"/>
              <a:gd name="T70" fmla="*/ 250 w 584"/>
              <a:gd name="T71" fmla="*/ 150 h 210"/>
              <a:gd name="T72" fmla="*/ 250 w 584"/>
              <a:gd name="T73" fmla="*/ 150 h 210"/>
              <a:gd name="T74" fmla="*/ 254 w 584"/>
              <a:gd name="T75" fmla="*/ 163 h 210"/>
              <a:gd name="T76" fmla="*/ 254 w 584"/>
              <a:gd name="T77" fmla="*/ 163 h 210"/>
              <a:gd name="T78" fmla="*/ 268 w 584"/>
              <a:gd name="T79" fmla="*/ 186 h 210"/>
              <a:gd name="T80" fmla="*/ 274 w 584"/>
              <a:gd name="T81" fmla="*/ 186 h 210"/>
              <a:gd name="T82" fmla="*/ 307 w 584"/>
              <a:gd name="T83" fmla="*/ 167 h 210"/>
              <a:gd name="T84" fmla="*/ 328 w 584"/>
              <a:gd name="T85" fmla="*/ 170 h 210"/>
              <a:gd name="T86" fmla="*/ 386 w 584"/>
              <a:gd name="T87" fmla="*/ 203 h 210"/>
              <a:gd name="T88" fmla="*/ 401 w 584"/>
              <a:gd name="T89" fmla="*/ 199 h 210"/>
              <a:gd name="T90" fmla="*/ 423 w 584"/>
              <a:gd name="T91" fmla="*/ 200 h 210"/>
              <a:gd name="T92" fmla="*/ 452 w 584"/>
              <a:gd name="T93" fmla="*/ 181 h 210"/>
              <a:gd name="T94" fmla="*/ 495 w 584"/>
              <a:gd name="T95" fmla="*/ 169 h 210"/>
              <a:gd name="T96" fmla="*/ 519 w 584"/>
              <a:gd name="T97" fmla="*/ 165 h 210"/>
              <a:gd name="T98" fmla="*/ 553 w 584"/>
              <a:gd name="T99" fmla="*/ 178 h 210"/>
              <a:gd name="T100" fmla="*/ 581 w 584"/>
              <a:gd name="T101" fmla="*/ 120 h 210"/>
              <a:gd name="T102" fmla="*/ 583 w 584"/>
              <a:gd name="T103" fmla="*/ 64 h 210"/>
              <a:gd name="T104" fmla="*/ 583 w 584"/>
              <a:gd name="T105" fmla="*/ 53 h 210"/>
              <a:gd name="T106" fmla="*/ 583 w 584"/>
              <a:gd name="T107" fmla="*/ 53 h 210"/>
              <a:gd name="T108" fmla="*/ 583 w 584"/>
              <a:gd name="T109" fmla="*/ 5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210">
                <a:moveTo>
                  <a:pt x="583" y="53"/>
                </a:moveTo>
                <a:cubicBezTo>
                  <a:pt x="570" y="53"/>
                  <a:pt x="561" y="23"/>
                  <a:pt x="525" y="40"/>
                </a:cubicBezTo>
                <a:cubicBezTo>
                  <a:pt x="520" y="45"/>
                  <a:pt x="523" y="53"/>
                  <a:pt x="517" y="57"/>
                </a:cubicBezTo>
                <a:cubicBezTo>
                  <a:pt x="506" y="60"/>
                  <a:pt x="498" y="58"/>
                  <a:pt x="491" y="65"/>
                </a:cubicBezTo>
                <a:cubicBezTo>
                  <a:pt x="482" y="72"/>
                  <a:pt x="445" y="65"/>
                  <a:pt x="445" y="65"/>
                </a:cubicBezTo>
                <a:cubicBezTo>
                  <a:pt x="441" y="76"/>
                  <a:pt x="427" y="66"/>
                  <a:pt x="420" y="85"/>
                </a:cubicBezTo>
                <a:cubicBezTo>
                  <a:pt x="415" y="98"/>
                  <a:pt x="409" y="103"/>
                  <a:pt x="390" y="103"/>
                </a:cubicBezTo>
                <a:cubicBezTo>
                  <a:pt x="377" y="103"/>
                  <a:pt x="384" y="83"/>
                  <a:pt x="374" y="80"/>
                </a:cubicBezTo>
                <a:cubicBezTo>
                  <a:pt x="370" y="80"/>
                  <a:pt x="362" y="79"/>
                  <a:pt x="363" y="72"/>
                </a:cubicBezTo>
                <a:cubicBezTo>
                  <a:pt x="370" y="43"/>
                  <a:pt x="382" y="46"/>
                  <a:pt x="386" y="30"/>
                </a:cubicBezTo>
                <a:cubicBezTo>
                  <a:pt x="379" y="17"/>
                  <a:pt x="369" y="6"/>
                  <a:pt x="355" y="16"/>
                </a:cubicBezTo>
                <a:cubicBezTo>
                  <a:pt x="339" y="32"/>
                  <a:pt x="307" y="53"/>
                  <a:pt x="300" y="53"/>
                </a:cubicBezTo>
                <a:cubicBezTo>
                  <a:pt x="288" y="50"/>
                  <a:pt x="283" y="57"/>
                  <a:pt x="279" y="57"/>
                </a:cubicBezTo>
                <a:cubicBezTo>
                  <a:pt x="269" y="57"/>
                  <a:pt x="277" y="46"/>
                  <a:pt x="264" y="49"/>
                </a:cubicBezTo>
                <a:cubicBezTo>
                  <a:pt x="249" y="50"/>
                  <a:pt x="244" y="39"/>
                  <a:pt x="231" y="39"/>
                </a:cubicBezTo>
                <a:cubicBezTo>
                  <a:pt x="220" y="39"/>
                  <a:pt x="205" y="66"/>
                  <a:pt x="201" y="50"/>
                </a:cubicBezTo>
                <a:cubicBezTo>
                  <a:pt x="198" y="40"/>
                  <a:pt x="189" y="40"/>
                  <a:pt x="179" y="25"/>
                </a:cubicBezTo>
                <a:cubicBezTo>
                  <a:pt x="172" y="15"/>
                  <a:pt x="139" y="0"/>
                  <a:pt x="123" y="6"/>
                </a:cubicBezTo>
                <a:cubicBezTo>
                  <a:pt x="114" y="10"/>
                  <a:pt x="109" y="6"/>
                  <a:pt x="99" y="6"/>
                </a:cubicBezTo>
                <a:cubicBezTo>
                  <a:pt x="99" y="6"/>
                  <a:pt x="99" y="6"/>
                  <a:pt x="99" y="6"/>
                </a:cubicBezTo>
                <a:cubicBezTo>
                  <a:pt x="66" y="4"/>
                  <a:pt x="66" y="4"/>
                  <a:pt x="66" y="4"/>
                </a:cubicBezTo>
                <a:cubicBezTo>
                  <a:pt x="66" y="4"/>
                  <a:pt x="66" y="4"/>
                  <a:pt x="66" y="4"/>
                </a:cubicBezTo>
                <a:cubicBezTo>
                  <a:pt x="56" y="6"/>
                  <a:pt x="59" y="16"/>
                  <a:pt x="59" y="28"/>
                </a:cubicBezTo>
                <a:cubicBezTo>
                  <a:pt x="59" y="46"/>
                  <a:pt x="74" y="42"/>
                  <a:pt x="70" y="68"/>
                </a:cubicBezTo>
                <a:cubicBezTo>
                  <a:pt x="64" y="92"/>
                  <a:pt x="24" y="96"/>
                  <a:pt x="19" y="103"/>
                </a:cubicBezTo>
                <a:cubicBezTo>
                  <a:pt x="14" y="111"/>
                  <a:pt x="7" y="114"/>
                  <a:pt x="0" y="118"/>
                </a:cubicBezTo>
                <a:cubicBezTo>
                  <a:pt x="62" y="135"/>
                  <a:pt x="18" y="158"/>
                  <a:pt x="44" y="165"/>
                </a:cubicBezTo>
                <a:cubicBezTo>
                  <a:pt x="51" y="166"/>
                  <a:pt x="52" y="186"/>
                  <a:pt x="52" y="189"/>
                </a:cubicBezTo>
                <a:cubicBezTo>
                  <a:pt x="52" y="190"/>
                  <a:pt x="55" y="192"/>
                  <a:pt x="62" y="195"/>
                </a:cubicBezTo>
                <a:cubicBezTo>
                  <a:pt x="64" y="196"/>
                  <a:pt x="66" y="184"/>
                  <a:pt x="75" y="185"/>
                </a:cubicBezTo>
                <a:cubicBezTo>
                  <a:pt x="96" y="189"/>
                  <a:pt x="74" y="159"/>
                  <a:pt x="105" y="163"/>
                </a:cubicBezTo>
                <a:cubicBezTo>
                  <a:pt x="129" y="166"/>
                  <a:pt x="122" y="137"/>
                  <a:pt x="135" y="139"/>
                </a:cubicBezTo>
                <a:cubicBezTo>
                  <a:pt x="150" y="141"/>
                  <a:pt x="129" y="121"/>
                  <a:pt x="172" y="115"/>
                </a:cubicBezTo>
                <a:cubicBezTo>
                  <a:pt x="187" y="114"/>
                  <a:pt x="180" y="141"/>
                  <a:pt x="227" y="143"/>
                </a:cubicBezTo>
                <a:cubicBezTo>
                  <a:pt x="234" y="143"/>
                  <a:pt x="227" y="156"/>
                  <a:pt x="236" y="156"/>
                </a:cubicBezTo>
                <a:cubicBezTo>
                  <a:pt x="244" y="156"/>
                  <a:pt x="242" y="143"/>
                  <a:pt x="250" y="150"/>
                </a:cubicBezTo>
                <a:cubicBezTo>
                  <a:pt x="250" y="150"/>
                  <a:pt x="250" y="150"/>
                  <a:pt x="250" y="150"/>
                </a:cubicBezTo>
                <a:cubicBezTo>
                  <a:pt x="254" y="163"/>
                  <a:pt x="254" y="163"/>
                  <a:pt x="254" y="163"/>
                </a:cubicBezTo>
                <a:cubicBezTo>
                  <a:pt x="254" y="163"/>
                  <a:pt x="254" y="163"/>
                  <a:pt x="254" y="163"/>
                </a:cubicBezTo>
                <a:cubicBezTo>
                  <a:pt x="273" y="166"/>
                  <a:pt x="268" y="173"/>
                  <a:pt x="268" y="186"/>
                </a:cubicBezTo>
                <a:cubicBezTo>
                  <a:pt x="270" y="188"/>
                  <a:pt x="272" y="186"/>
                  <a:pt x="274" y="186"/>
                </a:cubicBezTo>
                <a:cubicBezTo>
                  <a:pt x="285" y="186"/>
                  <a:pt x="298" y="174"/>
                  <a:pt x="307" y="167"/>
                </a:cubicBezTo>
                <a:cubicBezTo>
                  <a:pt x="318" y="145"/>
                  <a:pt x="324" y="171"/>
                  <a:pt x="328" y="170"/>
                </a:cubicBezTo>
                <a:cubicBezTo>
                  <a:pt x="351" y="159"/>
                  <a:pt x="362" y="203"/>
                  <a:pt x="386" y="203"/>
                </a:cubicBezTo>
                <a:cubicBezTo>
                  <a:pt x="393" y="203"/>
                  <a:pt x="397" y="196"/>
                  <a:pt x="401" y="199"/>
                </a:cubicBezTo>
                <a:cubicBezTo>
                  <a:pt x="418" y="210"/>
                  <a:pt x="416" y="203"/>
                  <a:pt x="423" y="200"/>
                </a:cubicBezTo>
                <a:cubicBezTo>
                  <a:pt x="442" y="196"/>
                  <a:pt x="444" y="192"/>
                  <a:pt x="452" y="181"/>
                </a:cubicBezTo>
                <a:cubicBezTo>
                  <a:pt x="467" y="159"/>
                  <a:pt x="495" y="169"/>
                  <a:pt x="495" y="169"/>
                </a:cubicBezTo>
                <a:cubicBezTo>
                  <a:pt x="501" y="175"/>
                  <a:pt x="513" y="165"/>
                  <a:pt x="519" y="165"/>
                </a:cubicBezTo>
                <a:cubicBezTo>
                  <a:pt x="532" y="165"/>
                  <a:pt x="543" y="173"/>
                  <a:pt x="553" y="178"/>
                </a:cubicBezTo>
                <a:cubicBezTo>
                  <a:pt x="565" y="160"/>
                  <a:pt x="579" y="139"/>
                  <a:pt x="581" y="120"/>
                </a:cubicBezTo>
                <a:cubicBezTo>
                  <a:pt x="584" y="106"/>
                  <a:pt x="583" y="79"/>
                  <a:pt x="583" y="64"/>
                </a:cubicBezTo>
                <a:cubicBezTo>
                  <a:pt x="584" y="60"/>
                  <a:pt x="583" y="57"/>
                  <a:pt x="583" y="53"/>
                </a:cubicBezTo>
                <a:cubicBezTo>
                  <a:pt x="583" y="53"/>
                  <a:pt x="583" y="53"/>
                  <a:pt x="583" y="53"/>
                </a:cubicBezTo>
                <a:cubicBezTo>
                  <a:pt x="583" y="53"/>
                  <a:pt x="583" y="53"/>
                  <a:pt x="583" y="53"/>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7"/>
          <p:cNvSpPr>
            <a:spLocks/>
          </p:cNvSpPr>
          <p:nvPr/>
        </p:nvSpPr>
        <p:spPr bwMode="auto">
          <a:xfrm>
            <a:off x="21207413" y="3654425"/>
            <a:ext cx="1195388" cy="1479550"/>
          </a:xfrm>
          <a:custGeom>
            <a:avLst/>
            <a:gdLst>
              <a:gd name="T0" fmla="*/ 240 w 378"/>
              <a:gd name="T1" fmla="*/ 443 h 469"/>
              <a:gd name="T2" fmla="*/ 255 w 378"/>
              <a:gd name="T3" fmla="*/ 418 h 469"/>
              <a:gd name="T4" fmla="*/ 246 w 378"/>
              <a:gd name="T5" fmla="*/ 378 h 469"/>
              <a:gd name="T6" fmla="*/ 257 w 378"/>
              <a:gd name="T7" fmla="*/ 332 h 469"/>
              <a:gd name="T8" fmla="*/ 262 w 378"/>
              <a:gd name="T9" fmla="*/ 306 h 469"/>
              <a:gd name="T10" fmla="*/ 285 w 378"/>
              <a:gd name="T11" fmla="*/ 299 h 469"/>
              <a:gd name="T12" fmla="*/ 304 w 378"/>
              <a:gd name="T13" fmla="*/ 268 h 469"/>
              <a:gd name="T14" fmla="*/ 326 w 378"/>
              <a:gd name="T15" fmla="*/ 233 h 469"/>
              <a:gd name="T16" fmla="*/ 344 w 378"/>
              <a:gd name="T17" fmla="*/ 206 h 469"/>
              <a:gd name="T18" fmla="*/ 378 w 378"/>
              <a:gd name="T19" fmla="*/ 188 h 469"/>
              <a:gd name="T20" fmla="*/ 344 w 378"/>
              <a:gd name="T21" fmla="*/ 172 h 469"/>
              <a:gd name="T22" fmla="*/ 317 w 378"/>
              <a:gd name="T23" fmla="*/ 146 h 469"/>
              <a:gd name="T24" fmla="*/ 268 w 378"/>
              <a:gd name="T25" fmla="*/ 92 h 469"/>
              <a:gd name="T26" fmla="*/ 218 w 378"/>
              <a:gd name="T27" fmla="*/ 59 h 469"/>
              <a:gd name="T28" fmla="*/ 168 w 378"/>
              <a:gd name="T29" fmla="*/ 26 h 469"/>
              <a:gd name="T30" fmla="*/ 112 w 378"/>
              <a:gd name="T31" fmla="*/ 0 h 469"/>
              <a:gd name="T32" fmla="*/ 81 w 378"/>
              <a:gd name="T33" fmla="*/ 3 h 469"/>
              <a:gd name="T34" fmla="*/ 81 w 378"/>
              <a:gd name="T35" fmla="*/ 3 h 469"/>
              <a:gd name="T36" fmla="*/ 30 w 378"/>
              <a:gd name="T37" fmla="*/ 2 h 469"/>
              <a:gd name="T38" fmla="*/ 30 w 378"/>
              <a:gd name="T39" fmla="*/ 2 h 469"/>
              <a:gd name="T40" fmla="*/ 11 w 378"/>
              <a:gd name="T41" fmla="*/ 30 h 469"/>
              <a:gd name="T42" fmla="*/ 21 w 378"/>
              <a:gd name="T43" fmla="*/ 47 h 469"/>
              <a:gd name="T44" fmla="*/ 11 w 378"/>
              <a:gd name="T45" fmla="*/ 60 h 469"/>
              <a:gd name="T46" fmla="*/ 25 w 378"/>
              <a:gd name="T47" fmla="*/ 101 h 469"/>
              <a:gd name="T48" fmla="*/ 34 w 378"/>
              <a:gd name="T49" fmla="*/ 124 h 469"/>
              <a:gd name="T50" fmla="*/ 26 w 378"/>
              <a:gd name="T51" fmla="*/ 156 h 469"/>
              <a:gd name="T52" fmla="*/ 37 w 378"/>
              <a:gd name="T53" fmla="*/ 203 h 469"/>
              <a:gd name="T54" fmla="*/ 33 w 378"/>
              <a:gd name="T55" fmla="*/ 244 h 469"/>
              <a:gd name="T56" fmla="*/ 52 w 378"/>
              <a:gd name="T57" fmla="*/ 278 h 469"/>
              <a:gd name="T58" fmla="*/ 59 w 378"/>
              <a:gd name="T59" fmla="*/ 318 h 469"/>
              <a:gd name="T60" fmla="*/ 88 w 378"/>
              <a:gd name="T61" fmla="*/ 362 h 469"/>
              <a:gd name="T62" fmla="*/ 74 w 378"/>
              <a:gd name="T63" fmla="*/ 389 h 469"/>
              <a:gd name="T64" fmla="*/ 70 w 378"/>
              <a:gd name="T65" fmla="*/ 407 h 469"/>
              <a:gd name="T66" fmla="*/ 70 w 378"/>
              <a:gd name="T67" fmla="*/ 407 h 469"/>
              <a:gd name="T68" fmla="*/ 103 w 378"/>
              <a:gd name="T69" fmla="*/ 409 h 469"/>
              <a:gd name="T70" fmla="*/ 103 w 378"/>
              <a:gd name="T71" fmla="*/ 409 h 469"/>
              <a:gd name="T72" fmla="*/ 127 w 378"/>
              <a:gd name="T73" fmla="*/ 409 h 469"/>
              <a:gd name="T74" fmla="*/ 183 w 378"/>
              <a:gd name="T75" fmla="*/ 428 h 469"/>
              <a:gd name="T76" fmla="*/ 205 w 378"/>
              <a:gd name="T77" fmla="*/ 453 h 469"/>
              <a:gd name="T78" fmla="*/ 235 w 378"/>
              <a:gd name="T79" fmla="*/ 442 h 469"/>
              <a:gd name="T80" fmla="*/ 240 w 378"/>
              <a:gd name="T81" fmla="*/ 443 h 469"/>
              <a:gd name="T82" fmla="*/ 240 w 378"/>
              <a:gd name="T83" fmla="*/ 443 h 469"/>
              <a:gd name="T84" fmla="*/ 240 w 378"/>
              <a:gd name="T85" fmla="*/ 44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8" h="469">
                <a:moveTo>
                  <a:pt x="240" y="443"/>
                </a:moveTo>
                <a:cubicBezTo>
                  <a:pt x="242" y="435"/>
                  <a:pt x="253" y="423"/>
                  <a:pt x="255" y="418"/>
                </a:cubicBezTo>
                <a:cubicBezTo>
                  <a:pt x="265" y="401"/>
                  <a:pt x="246" y="408"/>
                  <a:pt x="246" y="378"/>
                </a:cubicBezTo>
                <a:cubicBezTo>
                  <a:pt x="246" y="353"/>
                  <a:pt x="257" y="349"/>
                  <a:pt x="257" y="332"/>
                </a:cubicBezTo>
                <a:cubicBezTo>
                  <a:pt x="257" y="330"/>
                  <a:pt x="248" y="317"/>
                  <a:pt x="262" y="306"/>
                </a:cubicBezTo>
                <a:cubicBezTo>
                  <a:pt x="270" y="299"/>
                  <a:pt x="277" y="307"/>
                  <a:pt x="285" y="299"/>
                </a:cubicBezTo>
                <a:cubicBezTo>
                  <a:pt x="296" y="287"/>
                  <a:pt x="300" y="287"/>
                  <a:pt x="304" y="268"/>
                </a:cubicBezTo>
                <a:cubicBezTo>
                  <a:pt x="310" y="250"/>
                  <a:pt x="322" y="247"/>
                  <a:pt x="326" y="233"/>
                </a:cubicBezTo>
                <a:cubicBezTo>
                  <a:pt x="330" y="217"/>
                  <a:pt x="334" y="216"/>
                  <a:pt x="344" y="206"/>
                </a:cubicBezTo>
                <a:cubicBezTo>
                  <a:pt x="353" y="197"/>
                  <a:pt x="377" y="199"/>
                  <a:pt x="378" y="188"/>
                </a:cubicBezTo>
                <a:cubicBezTo>
                  <a:pt x="367" y="180"/>
                  <a:pt x="349" y="180"/>
                  <a:pt x="344" y="172"/>
                </a:cubicBezTo>
                <a:cubicBezTo>
                  <a:pt x="337" y="164"/>
                  <a:pt x="329" y="153"/>
                  <a:pt x="317" y="146"/>
                </a:cubicBezTo>
                <a:cubicBezTo>
                  <a:pt x="289" y="131"/>
                  <a:pt x="311" y="128"/>
                  <a:pt x="268" y="92"/>
                </a:cubicBezTo>
                <a:cubicBezTo>
                  <a:pt x="254" y="81"/>
                  <a:pt x="235" y="73"/>
                  <a:pt x="218" y="59"/>
                </a:cubicBezTo>
                <a:cubicBezTo>
                  <a:pt x="201" y="43"/>
                  <a:pt x="190" y="40"/>
                  <a:pt x="168" y="26"/>
                </a:cubicBezTo>
                <a:cubicBezTo>
                  <a:pt x="154" y="18"/>
                  <a:pt x="138" y="0"/>
                  <a:pt x="112" y="0"/>
                </a:cubicBezTo>
                <a:cubicBezTo>
                  <a:pt x="104" y="0"/>
                  <a:pt x="89" y="0"/>
                  <a:pt x="81" y="3"/>
                </a:cubicBezTo>
                <a:cubicBezTo>
                  <a:pt x="81" y="3"/>
                  <a:pt x="81" y="3"/>
                  <a:pt x="81" y="3"/>
                </a:cubicBezTo>
                <a:cubicBezTo>
                  <a:pt x="30" y="2"/>
                  <a:pt x="30" y="2"/>
                  <a:pt x="30" y="2"/>
                </a:cubicBezTo>
                <a:cubicBezTo>
                  <a:pt x="30" y="2"/>
                  <a:pt x="30" y="2"/>
                  <a:pt x="30" y="2"/>
                </a:cubicBezTo>
                <a:cubicBezTo>
                  <a:pt x="22" y="10"/>
                  <a:pt x="28" y="22"/>
                  <a:pt x="11" y="30"/>
                </a:cubicBezTo>
                <a:cubicBezTo>
                  <a:pt x="0" y="37"/>
                  <a:pt x="11" y="43"/>
                  <a:pt x="21" y="47"/>
                </a:cubicBezTo>
                <a:cubicBezTo>
                  <a:pt x="19" y="54"/>
                  <a:pt x="8" y="55"/>
                  <a:pt x="11" y="60"/>
                </a:cubicBezTo>
                <a:cubicBezTo>
                  <a:pt x="18" y="74"/>
                  <a:pt x="18" y="86"/>
                  <a:pt x="25" y="101"/>
                </a:cubicBezTo>
                <a:cubicBezTo>
                  <a:pt x="28" y="105"/>
                  <a:pt x="34" y="118"/>
                  <a:pt x="34" y="124"/>
                </a:cubicBezTo>
                <a:cubicBezTo>
                  <a:pt x="34" y="139"/>
                  <a:pt x="26" y="141"/>
                  <a:pt x="26" y="156"/>
                </a:cubicBezTo>
                <a:cubicBezTo>
                  <a:pt x="23" y="188"/>
                  <a:pt x="37" y="183"/>
                  <a:pt x="37" y="203"/>
                </a:cubicBezTo>
                <a:cubicBezTo>
                  <a:pt x="36" y="216"/>
                  <a:pt x="33" y="232"/>
                  <a:pt x="33" y="244"/>
                </a:cubicBezTo>
                <a:cubicBezTo>
                  <a:pt x="33" y="261"/>
                  <a:pt x="49" y="263"/>
                  <a:pt x="52" y="278"/>
                </a:cubicBezTo>
                <a:cubicBezTo>
                  <a:pt x="53" y="295"/>
                  <a:pt x="56" y="303"/>
                  <a:pt x="59" y="318"/>
                </a:cubicBezTo>
                <a:cubicBezTo>
                  <a:pt x="58" y="345"/>
                  <a:pt x="88" y="334"/>
                  <a:pt x="88" y="362"/>
                </a:cubicBezTo>
                <a:cubicBezTo>
                  <a:pt x="88" y="375"/>
                  <a:pt x="74" y="381"/>
                  <a:pt x="74" y="389"/>
                </a:cubicBezTo>
                <a:cubicBezTo>
                  <a:pt x="74" y="392"/>
                  <a:pt x="70" y="407"/>
                  <a:pt x="70" y="407"/>
                </a:cubicBezTo>
                <a:cubicBezTo>
                  <a:pt x="70" y="407"/>
                  <a:pt x="70" y="407"/>
                  <a:pt x="70" y="407"/>
                </a:cubicBezTo>
                <a:cubicBezTo>
                  <a:pt x="103" y="409"/>
                  <a:pt x="103" y="409"/>
                  <a:pt x="103" y="409"/>
                </a:cubicBezTo>
                <a:cubicBezTo>
                  <a:pt x="103" y="409"/>
                  <a:pt x="103" y="409"/>
                  <a:pt x="103" y="409"/>
                </a:cubicBezTo>
                <a:cubicBezTo>
                  <a:pt x="113" y="409"/>
                  <a:pt x="118" y="413"/>
                  <a:pt x="127" y="409"/>
                </a:cubicBezTo>
                <a:cubicBezTo>
                  <a:pt x="143" y="403"/>
                  <a:pt x="176" y="418"/>
                  <a:pt x="183" y="428"/>
                </a:cubicBezTo>
                <a:cubicBezTo>
                  <a:pt x="193" y="443"/>
                  <a:pt x="202" y="443"/>
                  <a:pt x="205" y="453"/>
                </a:cubicBezTo>
                <a:cubicBezTo>
                  <a:pt x="209" y="469"/>
                  <a:pt x="224" y="442"/>
                  <a:pt x="235" y="442"/>
                </a:cubicBezTo>
                <a:cubicBezTo>
                  <a:pt x="238" y="442"/>
                  <a:pt x="239" y="443"/>
                  <a:pt x="240" y="443"/>
                </a:cubicBezTo>
                <a:cubicBezTo>
                  <a:pt x="240" y="443"/>
                  <a:pt x="240" y="443"/>
                  <a:pt x="240" y="443"/>
                </a:cubicBezTo>
                <a:cubicBezTo>
                  <a:pt x="240" y="443"/>
                  <a:pt x="240" y="443"/>
                  <a:pt x="240" y="443"/>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8"/>
          <p:cNvSpPr>
            <a:spLocks/>
          </p:cNvSpPr>
          <p:nvPr/>
        </p:nvSpPr>
        <p:spPr bwMode="auto">
          <a:xfrm>
            <a:off x="21991638" y="4248150"/>
            <a:ext cx="1049338" cy="633413"/>
          </a:xfrm>
          <a:custGeom>
            <a:avLst/>
            <a:gdLst>
              <a:gd name="T0" fmla="*/ 9 w 332"/>
              <a:gd name="T1" fmla="*/ 142 h 201"/>
              <a:gd name="T2" fmla="*/ 14 w 332"/>
              <a:gd name="T3" fmla="*/ 118 h 201"/>
              <a:gd name="T4" fmla="*/ 37 w 332"/>
              <a:gd name="T5" fmla="*/ 111 h 201"/>
              <a:gd name="T6" fmla="*/ 56 w 332"/>
              <a:gd name="T7" fmla="*/ 80 h 201"/>
              <a:gd name="T8" fmla="*/ 78 w 332"/>
              <a:gd name="T9" fmla="*/ 45 h 201"/>
              <a:gd name="T10" fmla="*/ 96 w 332"/>
              <a:gd name="T11" fmla="*/ 18 h 201"/>
              <a:gd name="T12" fmla="*/ 130 w 332"/>
              <a:gd name="T13" fmla="*/ 0 h 201"/>
              <a:gd name="T14" fmla="*/ 140 w 332"/>
              <a:gd name="T15" fmla="*/ 13 h 201"/>
              <a:gd name="T16" fmla="*/ 209 w 332"/>
              <a:gd name="T17" fmla="*/ 41 h 201"/>
              <a:gd name="T18" fmla="*/ 318 w 332"/>
              <a:gd name="T19" fmla="*/ 116 h 201"/>
              <a:gd name="T20" fmla="*/ 328 w 332"/>
              <a:gd name="T21" fmla="*/ 150 h 201"/>
              <a:gd name="T22" fmla="*/ 332 w 332"/>
              <a:gd name="T23" fmla="*/ 170 h 201"/>
              <a:gd name="T24" fmla="*/ 261 w 332"/>
              <a:gd name="T25" fmla="*/ 159 h 201"/>
              <a:gd name="T26" fmla="*/ 261 w 332"/>
              <a:gd name="T27" fmla="*/ 159 h 201"/>
              <a:gd name="T28" fmla="*/ 234 w 332"/>
              <a:gd name="T29" fmla="*/ 161 h 201"/>
              <a:gd name="T30" fmla="*/ 234 w 332"/>
              <a:gd name="T31" fmla="*/ 161 h 201"/>
              <a:gd name="T32" fmla="*/ 210 w 332"/>
              <a:gd name="T33" fmla="*/ 145 h 201"/>
              <a:gd name="T34" fmla="*/ 198 w 332"/>
              <a:gd name="T35" fmla="*/ 161 h 201"/>
              <a:gd name="T36" fmla="*/ 198 w 332"/>
              <a:gd name="T37" fmla="*/ 174 h 201"/>
              <a:gd name="T38" fmla="*/ 179 w 332"/>
              <a:gd name="T39" fmla="*/ 201 h 201"/>
              <a:gd name="T40" fmla="*/ 157 w 332"/>
              <a:gd name="T41" fmla="*/ 179 h 201"/>
              <a:gd name="T42" fmla="*/ 135 w 332"/>
              <a:gd name="T43" fmla="*/ 185 h 201"/>
              <a:gd name="T44" fmla="*/ 108 w 332"/>
              <a:gd name="T45" fmla="*/ 170 h 201"/>
              <a:gd name="T46" fmla="*/ 140 w 332"/>
              <a:gd name="T47" fmla="*/ 119 h 201"/>
              <a:gd name="T48" fmla="*/ 127 w 332"/>
              <a:gd name="T49" fmla="*/ 111 h 201"/>
              <a:gd name="T50" fmla="*/ 47 w 332"/>
              <a:gd name="T51" fmla="*/ 149 h 201"/>
              <a:gd name="T52" fmla="*/ 17 w 332"/>
              <a:gd name="T53" fmla="*/ 144 h 201"/>
              <a:gd name="T54" fmla="*/ 9 w 332"/>
              <a:gd name="T55" fmla="*/ 142 h 201"/>
              <a:gd name="T56" fmla="*/ 9 w 332"/>
              <a:gd name="T57" fmla="*/ 142 h 201"/>
              <a:gd name="T58" fmla="*/ 9 w 332"/>
              <a:gd name="T59" fmla="*/ 14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2" h="201">
                <a:moveTo>
                  <a:pt x="9" y="142"/>
                </a:moveTo>
                <a:cubicBezTo>
                  <a:pt x="9" y="141"/>
                  <a:pt x="0" y="129"/>
                  <a:pt x="14" y="118"/>
                </a:cubicBezTo>
                <a:cubicBezTo>
                  <a:pt x="22" y="111"/>
                  <a:pt x="29" y="119"/>
                  <a:pt x="37" y="111"/>
                </a:cubicBezTo>
                <a:cubicBezTo>
                  <a:pt x="48" y="99"/>
                  <a:pt x="52" y="99"/>
                  <a:pt x="56" y="80"/>
                </a:cubicBezTo>
                <a:cubicBezTo>
                  <a:pt x="62" y="62"/>
                  <a:pt x="74" y="59"/>
                  <a:pt x="78" y="45"/>
                </a:cubicBezTo>
                <a:cubicBezTo>
                  <a:pt x="82" y="29"/>
                  <a:pt x="86" y="28"/>
                  <a:pt x="96" y="18"/>
                </a:cubicBezTo>
                <a:cubicBezTo>
                  <a:pt x="105" y="9"/>
                  <a:pt x="129" y="11"/>
                  <a:pt x="130" y="0"/>
                </a:cubicBezTo>
                <a:cubicBezTo>
                  <a:pt x="134" y="3"/>
                  <a:pt x="138" y="7"/>
                  <a:pt x="140" y="13"/>
                </a:cubicBezTo>
                <a:cubicBezTo>
                  <a:pt x="157" y="26"/>
                  <a:pt x="178" y="41"/>
                  <a:pt x="209" y="41"/>
                </a:cubicBezTo>
                <a:cubicBezTo>
                  <a:pt x="272" y="40"/>
                  <a:pt x="311" y="50"/>
                  <a:pt x="318" y="116"/>
                </a:cubicBezTo>
                <a:cubicBezTo>
                  <a:pt x="328" y="122"/>
                  <a:pt x="324" y="133"/>
                  <a:pt x="328" y="150"/>
                </a:cubicBezTo>
                <a:cubicBezTo>
                  <a:pt x="328" y="156"/>
                  <a:pt x="330" y="163"/>
                  <a:pt x="332" y="170"/>
                </a:cubicBezTo>
                <a:cubicBezTo>
                  <a:pt x="303" y="170"/>
                  <a:pt x="287" y="159"/>
                  <a:pt x="261" y="159"/>
                </a:cubicBezTo>
                <a:cubicBezTo>
                  <a:pt x="261" y="159"/>
                  <a:pt x="261" y="159"/>
                  <a:pt x="261" y="159"/>
                </a:cubicBezTo>
                <a:cubicBezTo>
                  <a:pt x="234" y="161"/>
                  <a:pt x="234" y="161"/>
                  <a:pt x="234" y="161"/>
                </a:cubicBezTo>
                <a:cubicBezTo>
                  <a:pt x="234" y="161"/>
                  <a:pt x="234" y="161"/>
                  <a:pt x="234" y="161"/>
                </a:cubicBezTo>
                <a:cubicBezTo>
                  <a:pt x="223" y="161"/>
                  <a:pt x="221" y="145"/>
                  <a:pt x="210" y="145"/>
                </a:cubicBezTo>
                <a:cubicBezTo>
                  <a:pt x="201" y="145"/>
                  <a:pt x="198" y="155"/>
                  <a:pt x="198" y="161"/>
                </a:cubicBezTo>
                <a:cubicBezTo>
                  <a:pt x="198" y="161"/>
                  <a:pt x="198" y="168"/>
                  <a:pt x="198" y="174"/>
                </a:cubicBezTo>
                <a:cubicBezTo>
                  <a:pt x="198" y="182"/>
                  <a:pt x="190" y="201"/>
                  <a:pt x="179" y="201"/>
                </a:cubicBezTo>
                <a:cubicBezTo>
                  <a:pt x="167" y="201"/>
                  <a:pt x="168" y="179"/>
                  <a:pt x="157" y="179"/>
                </a:cubicBezTo>
                <a:cubicBezTo>
                  <a:pt x="149" y="179"/>
                  <a:pt x="145" y="185"/>
                  <a:pt x="135" y="185"/>
                </a:cubicBezTo>
                <a:cubicBezTo>
                  <a:pt x="126" y="185"/>
                  <a:pt x="108" y="176"/>
                  <a:pt x="108" y="170"/>
                </a:cubicBezTo>
                <a:cubicBezTo>
                  <a:pt x="108" y="145"/>
                  <a:pt x="140" y="141"/>
                  <a:pt x="140" y="119"/>
                </a:cubicBezTo>
                <a:cubicBezTo>
                  <a:pt x="140" y="115"/>
                  <a:pt x="135" y="111"/>
                  <a:pt x="127" y="111"/>
                </a:cubicBezTo>
                <a:cubicBezTo>
                  <a:pt x="93" y="111"/>
                  <a:pt x="81" y="149"/>
                  <a:pt x="47" y="149"/>
                </a:cubicBezTo>
                <a:cubicBezTo>
                  <a:pt x="33" y="149"/>
                  <a:pt x="26" y="144"/>
                  <a:pt x="17" y="144"/>
                </a:cubicBezTo>
                <a:cubicBezTo>
                  <a:pt x="17" y="144"/>
                  <a:pt x="11" y="142"/>
                  <a:pt x="9" y="142"/>
                </a:cubicBezTo>
                <a:cubicBezTo>
                  <a:pt x="9" y="142"/>
                  <a:pt x="9" y="142"/>
                  <a:pt x="9" y="142"/>
                </a:cubicBezTo>
                <a:cubicBezTo>
                  <a:pt x="9" y="142"/>
                  <a:pt x="9" y="142"/>
                  <a:pt x="9" y="142"/>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21963063" y="4597400"/>
            <a:ext cx="1112838" cy="654050"/>
          </a:xfrm>
          <a:custGeom>
            <a:avLst/>
            <a:gdLst>
              <a:gd name="T0" fmla="*/ 0 w 352"/>
              <a:gd name="T1" fmla="*/ 144 h 207"/>
              <a:gd name="T2" fmla="*/ 16 w 352"/>
              <a:gd name="T3" fmla="*/ 119 h 207"/>
              <a:gd name="T4" fmla="*/ 7 w 352"/>
              <a:gd name="T5" fmla="*/ 79 h 207"/>
              <a:gd name="T6" fmla="*/ 18 w 352"/>
              <a:gd name="T7" fmla="*/ 33 h 207"/>
              <a:gd name="T8" fmla="*/ 26 w 352"/>
              <a:gd name="T9" fmla="*/ 33 h 207"/>
              <a:gd name="T10" fmla="*/ 56 w 352"/>
              <a:gd name="T11" fmla="*/ 38 h 207"/>
              <a:gd name="T12" fmla="*/ 136 w 352"/>
              <a:gd name="T13" fmla="*/ 0 h 207"/>
              <a:gd name="T14" fmla="*/ 149 w 352"/>
              <a:gd name="T15" fmla="*/ 8 h 207"/>
              <a:gd name="T16" fmla="*/ 117 w 352"/>
              <a:gd name="T17" fmla="*/ 59 h 207"/>
              <a:gd name="T18" fmla="*/ 144 w 352"/>
              <a:gd name="T19" fmla="*/ 74 h 207"/>
              <a:gd name="T20" fmla="*/ 166 w 352"/>
              <a:gd name="T21" fmla="*/ 68 h 207"/>
              <a:gd name="T22" fmla="*/ 188 w 352"/>
              <a:gd name="T23" fmla="*/ 90 h 207"/>
              <a:gd name="T24" fmla="*/ 207 w 352"/>
              <a:gd name="T25" fmla="*/ 63 h 207"/>
              <a:gd name="T26" fmla="*/ 207 w 352"/>
              <a:gd name="T27" fmla="*/ 50 h 207"/>
              <a:gd name="T28" fmla="*/ 219 w 352"/>
              <a:gd name="T29" fmla="*/ 34 h 207"/>
              <a:gd name="T30" fmla="*/ 243 w 352"/>
              <a:gd name="T31" fmla="*/ 50 h 207"/>
              <a:gd name="T32" fmla="*/ 243 w 352"/>
              <a:gd name="T33" fmla="*/ 50 h 207"/>
              <a:gd name="T34" fmla="*/ 270 w 352"/>
              <a:gd name="T35" fmla="*/ 48 h 207"/>
              <a:gd name="T36" fmla="*/ 270 w 352"/>
              <a:gd name="T37" fmla="*/ 48 h 207"/>
              <a:gd name="T38" fmla="*/ 341 w 352"/>
              <a:gd name="T39" fmla="*/ 59 h 207"/>
              <a:gd name="T40" fmla="*/ 345 w 352"/>
              <a:gd name="T41" fmla="*/ 93 h 207"/>
              <a:gd name="T42" fmla="*/ 352 w 352"/>
              <a:gd name="T43" fmla="*/ 132 h 207"/>
              <a:gd name="T44" fmla="*/ 348 w 352"/>
              <a:gd name="T45" fmla="*/ 157 h 207"/>
              <a:gd name="T46" fmla="*/ 290 w 352"/>
              <a:gd name="T47" fmla="*/ 144 h 207"/>
              <a:gd name="T48" fmla="*/ 282 w 352"/>
              <a:gd name="T49" fmla="*/ 161 h 207"/>
              <a:gd name="T50" fmla="*/ 256 w 352"/>
              <a:gd name="T51" fmla="*/ 169 h 207"/>
              <a:gd name="T52" fmla="*/ 210 w 352"/>
              <a:gd name="T53" fmla="*/ 169 h 207"/>
              <a:gd name="T54" fmla="*/ 185 w 352"/>
              <a:gd name="T55" fmla="*/ 189 h 207"/>
              <a:gd name="T56" fmla="*/ 155 w 352"/>
              <a:gd name="T57" fmla="*/ 207 h 207"/>
              <a:gd name="T58" fmla="*/ 139 w 352"/>
              <a:gd name="T59" fmla="*/ 184 h 207"/>
              <a:gd name="T60" fmla="*/ 128 w 352"/>
              <a:gd name="T61" fmla="*/ 176 h 207"/>
              <a:gd name="T62" fmla="*/ 151 w 352"/>
              <a:gd name="T63" fmla="*/ 134 h 207"/>
              <a:gd name="T64" fmla="*/ 120 w 352"/>
              <a:gd name="T65" fmla="*/ 120 h 207"/>
              <a:gd name="T66" fmla="*/ 65 w 352"/>
              <a:gd name="T67" fmla="*/ 157 h 207"/>
              <a:gd name="T68" fmla="*/ 44 w 352"/>
              <a:gd name="T69" fmla="*/ 161 h 207"/>
              <a:gd name="T70" fmla="*/ 29 w 352"/>
              <a:gd name="T71" fmla="*/ 153 h 207"/>
              <a:gd name="T72" fmla="*/ 0 w 352"/>
              <a:gd name="T73" fmla="*/ 144 h 207"/>
              <a:gd name="T74" fmla="*/ 0 w 352"/>
              <a:gd name="T75" fmla="*/ 144 h 207"/>
              <a:gd name="T76" fmla="*/ 0 w 352"/>
              <a:gd name="T77" fmla="*/ 14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2" h="207">
                <a:moveTo>
                  <a:pt x="0" y="144"/>
                </a:moveTo>
                <a:cubicBezTo>
                  <a:pt x="7" y="132"/>
                  <a:pt x="14" y="124"/>
                  <a:pt x="16" y="119"/>
                </a:cubicBezTo>
                <a:cubicBezTo>
                  <a:pt x="26" y="102"/>
                  <a:pt x="7" y="109"/>
                  <a:pt x="7" y="79"/>
                </a:cubicBezTo>
                <a:cubicBezTo>
                  <a:pt x="7" y="54"/>
                  <a:pt x="18" y="50"/>
                  <a:pt x="18" y="33"/>
                </a:cubicBezTo>
                <a:cubicBezTo>
                  <a:pt x="22" y="33"/>
                  <a:pt x="26" y="33"/>
                  <a:pt x="26" y="33"/>
                </a:cubicBezTo>
                <a:cubicBezTo>
                  <a:pt x="35" y="33"/>
                  <a:pt x="42" y="38"/>
                  <a:pt x="56" y="38"/>
                </a:cubicBezTo>
                <a:cubicBezTo>
                  <a:pt x="90" y="38"/>
                  <a:pt x="102" y="0"/>
                  <a:pt x="136" y="0"/>
                </a:cubicBezTo>
                <a:cubicBezTo>
                  <a:pt x="144" y="0"/>
                  <a:pt x="149" y="4"/>
                  <a:pt x="149" y="8"/>
                </a:cubicBezTo>
                <a:cubicBezTo>
                  <a:pt x="149" y="30"/>
                  <a:pt x="117" y="34"/>
                  <a:pt x="117" y="59"/>
                </a:cubicBezTo>
                <a:cubicBezTo>
                  <a:pt x="117" y="65"/>
                  <a:pt x="135" y="74"/>
                  <a:pt x="144" y="74"/>
                </a:cubicBezTo>
                <a:cubicBezTo>
                  <a:pt x="154" y="74"/>
                  <a:pt x="158" y="68"/>
                  <a:pt x="166" y="68"/>
                </a:cubicBezTo>
                <a:cubicBezTo>
                  <a:pt x="177" y="68"/>
                  <a:pt x="176" y="90"/>
                  <a:pt x="188" y="90"/>
                </a:cubicBezTo>
                <a:cubicBezTo>
                  <a:pt x="199" y="90"/>
                  <a:pt x="207" y="71"/>
                  <a:pt x="207" y="63"/>
                </a:cubicBezTo>
                <a:cubicBezTo>
                  <a:pt x="207" y="57"/>
                  <a:pt x="207" y="50"/>
                  <a:pt x="207" y="50"/>
                </a:cubicBezTo>
                <a:cubicBezTo>
                  <a:pt x="207" y="44"/>
                  <a:pt x="210" y="34"/>
                  <a:pt x="219" y="34"/>
                </a:cubicBezTo>
                <a:cubicBezTo>
                  <a:pt x="230" y="34"/>
                  <a:pt x="232" y="50"/>
                  <a:pt x="243" y="50"/>
                </a:cubicBezTo>
                <a:cubicBezTo>
                  <a:pt x="243" y="50"/>
                  <a:pt x="243" y="50"/>
                  <a:pt x="243" y="50"/>
                </a:cubicBezTo>
                <a:cubicBezTo>
                  <a:pt x="270" y="48"/>
                  <a:pt x="270" y="48"/>
                  <a:pt x="270" y="48"/>
                </a:cubicBezTo>
                <a:cubicBezTo>
                  <a:pt x="270" y="48"/>
                  <a:pt x="270" y="48"/>
                  <a:pt x="270" y="48"/>
                </a:cubicBezTo>
                <a:cubicBezTo>
                  <a:pt x="296" y="48"/>
                  <a:pt x="312" y="59"/>
                  <a:pt x="341" y="59"/>
                </a:cubicBezTo>
                <a:cubicBezTo>
                  <a:pt x="342" y="69"/>
                  <a:pt x="345" y="82"/>
                  <a:pt x="345" y="93"/>
                </a:cubicBezTo>
                <a:cubicBezTo>
                  <a:pt x="345" y="101"/>
                  <a:pt x="352" y="123"/>
                  <a:pt x="352" y="132"/>
                </a:cubicBezTo>
                <a:cubicBezTo>
                  <a:pt x="352" y="143"/>
                  <a:pt x="349" y="146"/>
                  <a:pt x="348" y="157"/>
                </a:cubicBezTo>
                <a:cubicBezTo>
                  <a:pt x="335" y="157"/>
                  <a:pt x="326" y="127"/>
                  <a:pt x="290" y="144"/>
                </a:cubicBezTo>
                <a:cubicBezTo>
                  <a:pt x="285" y="149"/>
                  <a:pt x="288" y="157"/>
                  <a:pt x="282" y="161"/>
                </a:cubicBezTo>
                <a:cubicBezTo>
                  <a:pt x="271" y="164"/>
                  <a:pt x="263" y="162"/>
                  <a:pt x="256" y="169"/>
                </a:cubicBezTo>
                <a:cubicBezTo>
                  <a:pt x="247" y="176"/>
                  <a:pt x="210" y="169"/>
                  <a:pt x="210" y="169"/>
                </a:cubicBezTo>
                <a:cubicBezTo>
                  <a:pt x="206" y="180"/>
                  <a:pt x="192" y="170"/>
                  <a:pt x="185" y="189"/>
                </a:cubicBezTo>
                <a:cubicBezTo>
                  <a:pt x="180" y="202"/>
                  <a:pt x="174" y="207"/>
                  <a:pt x="155" y="207"/>
                </a:cubicBezTo>
                <a:cubicBezTo>
                  <a:pt x="142" y="207"/>
                  <a:pt x="149" y="187"/>
                  <a:pt x="139" y="184"/>
                </a:cubicBezTo>
                <a:cubicBezTo>
                  <a:pt x="135" y="184"/>
                  <a:pt x="127" y="183"/>
                  <a:pt x="128" y="176"/>
                </a:cubicBezTo>
                <a:cubicBezTo>
                  <a:pt x="135" y="147"/>
                  <a:pt x="147" y="150"/>
                  <a:pt x="151" y="134"/>
                </a:cubicBezTo>
                <a:cubicBezTo>
                  <a:pt x="144" y="121"/>
                  <a:pt x="134" y="110"/>
                  <a:pt x="120" y="120"/>
                </a:cubicBezTo>
                <a:cubicBezTo>
                  <a:pt x="104" y="136"/>
                  <a:pt x="72" y="157"/>
                  <a:pt x="65" y="157"/>
                </a:cubicBezTo>
                <a:cubicBezTo>
                  <a:pt x="53" y="154"/>
                  <a:pt x="48" y="161"/>
                  <a:pt x="44" y="161"/>
                </a:cubicBezTo>
                <a:cubicBezTo>
                  <a:pt x="34" y="161"/>
                  <a:pt x="42" y="150"/>
                  <a:pt x="29" y="153"/>
                </a:cubicBezTo>
                <a:cubicBezTo>
                  <a:pt x="15" y="154"/>
                  <a:pt x="9" y="147"/>
                  <a:pt x="0" y="144"/>
                </a:cubicBezTo>
                <a:cubicBezTo>
                  <a:pt x="0" y="144"/>
                  <a:pt x="0" y="144"/>
                  <a:pt x="0" y="144"/>
                </a:cubicBezTo>
                <a:cubicBezTo>
                  <a:pt x="0" y="144"/>
                  <a:pt x="0" y="144"/>
                  <a:pt x="0" y="144"/>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0"/>
          <p:cNvSpPr>
            <a:spLocks/>
          </p:cNvSpPr>
          <p:nvPr/>
        </p:nvSpPr>
        <p:spPr bwMode="auto">
          <a:xfrm>
            <a:off x="18503900" y="4219575"/>
            <a:ext cx="1435100" cy="2541588"/>
          </a:xfrm>
          <a:custGeom>
            <a:avLst/>
            <a:gdLst>
              <a:gd name="T0" fmla="*/ 55 w 454"/>
              <a:gd name="T1" fmla="*/ 695 h 806"/>
              <a:gd name="T2" fmla="*/ 126 w 454"/>
              <a:gd name="T3" fmla="*/ 768 h 806"/>
              <a:gd name="T4" fmla="*/ 189 w 454"/>
              <a:gd name="T5" fmla="*/ 758 h 806"/>
              <a:gd name="T6" fmla="*/ 221 w 454"/>
              <a:gd name="T7" fmla="*/ 776 h 806"/>
              <a:gd name="T8" fmla="*/ 232 w 454"/>
              <a:gd name="T9" fmla="*/ 776 h 806"/>
              <a:gd name="T10" fmla="*/ 269 w 454"/>
              <a:gd name="T11" fmla="*/ 806 h 806"/>
              <a:gd name="T12" fmla="*/ 299 w 454"/>
              <a:gd name="T13" fmla="*/ 794 h 806"/>
              <a:gd name="T14" fmla="*/ 396 w 454"/>
              <a:gd name="T15" fmla="*/ 788 h 806"/>
              <a:gd name="T16" fmla="*/ 407 w 454"/>
              <a:gd name="T17" fmla="*/ 724 h 806"/>
              <a:gd name="T18" fmla="*/ 404 w 454"/>
              <a:gd name="T19" fmla="*/ 695 h 806"/>
              <a:gd name="T20" fmla="*/ 396 w 454"/>
              <a:gd name="T21" fmla="*/ 644 h 806"/>
              <a:gd name="T22" fmla="*/ 404 w 454"/>
              <a:gd name="T23" fmla="*/ 605 h 806"/>
              <a:gd name="T24" fmla="*/ 381 w 454"/>
              <a:gd name="T25" fmla="*/ 564 h 806"/>
              <a:gd name="T26" fmla="*/ 407 w 454"/>
              <a:gd name="T27" fmla="*/ 515 h 806"/>
              <a:gd name="T28" fmla="*/ 439 w 454"/>
              <a:gd name="T29" fmla="*/ 476 h 806"/>
              <a:gd name="T30" fmla="*/ 414 w 454"/>
              <a:gd name="T31" fmla="*/ 462 h 806"/>
              <a:gd name="T32" fmla="*/ 384 w 454"/>
              <a:gd name="T33" fmla="*/ 406 h 806"/>
              <a:gd name="T34" fmla="*/ 344 w 454"/>
              <a:gd name="T35" fmla="*/ 354 h 806"/>
              <a:gd name="T36" fmla="*/ 363 w 454"/>
              <a:gd name="T37" fmla="*/ 303 h 806"/>
              <a:gd name="T38" fmla="*/ 378 w 454"/>
              <a:gd name="T39" fmla="*/ 255 h 806"/>
              <a:gd name="T40" fmla="*/ 319 w 454"/>
              <a:gd name="T41" fmla="*/ 228 h 806"/>
              <a:gd name="T42" fmla="*/ 295 w 454"/>
              <a:gd name="T43" fmla="*/ 196 h 806"/>
              <a:gd name="T44" fmla="*/ 304 w 454"/>
              <a:gd name="T45" fmla="*/ 168 h 806"/>
              <a:gd name="T46" fmla="*/ 291 w 454"/>
              <a:gd name="T47" fmla="*/ 29 h 806"/>
              <a:gd name="T48" fmla="*/ 217 w 454"/>
              <a:gd name="T49" fmla="*/ 0 h 806"/>
              <a:gd name="T50" fmla="*/ 221 w 454"/>
              <a:gd name="T51" fmla="*/ 26 h 806"/>
              <a:gd name="T52" fmla="*/ 234 w 454"/>
              <a:gd name="T53" fmla="*/ 71 h 806"/>
              <a:gd name="T54" fmla="*/ 199 w 454"/>
              <a:gd name="T55" fmla="*/ 127 h 806"/>
              <a:gd name="T56" fmla="*/ 149 w 454"/>
              <a:gd name="T57" fmla="*/ 172 h 806"/>
              <a:gd name="T58" fmla="*/ 148 w 454"/>
              <a:gd name="T59" fmla="*/ 262 h 806"/>
              <a:gd name="T60" fmla="*/ 54 w 454"/>
              <a:gd name="T61" fmla="*/ 420 h 806"/>
              <a:gd name="T62" fmla="*/ 17 w 454"/>
              <a:gd name="T63" fmla="*/ 530 h 806"/>
              <a:gd name="T64" fmla="*/ 11 w 454"/>
              <a:gd name="T65" fmla="*/ 634 h 806"/>
              <a:gd name="T66" fmla="*/ 24 w 454"/>
              <a:gd name="T67" fmla="*/ 706 h 806"/>
              <a:gd name="T68" fmla="*/ 15 w 454"/>
              <a:gd name="T69" fmla="*/ 739 h 806"/>
              <a:gd name="T70" fmla="*/ 29 w 454"/>
              <a:gd name="T71" fmla="*/ 734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4" h="806">
                <a:moveTo>
                  <a:pt x="29" y="734"/>
                </a:moveTo>
                <a:cubicBezTo>
                  <a:pt x="43" y="713"/>
                  <a:pt x="36" y="708"/>
                  <a:pt x="55" y="695"/>
                </a:cubicBezTo>
                <a:cubicBezTo>
                  <a:pt x="59" y="708"/>
                  <a:pt x="58" y="736"/>
                  <a:pt x="58" y="739"/>
                </a:cubicBezTo>
                <a:cubicBezTo>
                  <a:pt x="58" y="743"/>
                  <a:pt x="114" y="768"/>
                  <a:pt x="126" y="768"/>
                </a:cubicBezTo>
                <a:cubicBezTo>
                  <a:pt x="137" y="768"/>
                  <a:pt x="137" y="749"/>
                  <a:pt x="149" y="749"/>
                </a:cubicBezTo>
                <a:cubicBezTo>
                  <a:pt x="152" y="749"/>
                  <a:pt x="184" y="755"/>
                  <a:pt x="189" y="758"/>
                </a:cubicBezTo>
                <a:cubicBezTo>
                  <a:pt x="194" y="762"/>
                  <a:pt x="195" y="785"/>
                  <a:pt x="205" y="785"/>
                </a:cubicBezTo>
                <a:cubicBezTo>
                  <a:pt x="214" y="785"/>
                  <a:pt x="217" y="777"/>
                  <a:pt x="221" y="776"/>
                </a:cubicBezTo>
                <a:cubicBezTo>
                  <a:pt x="221" y="776"/>
                  <a:pt x="221" y="776"/>
                  <a:pt x="221" y="776"/>
                </a:cubicBezTo>
                <a:cubicBezTo>
                  <a:pt x="232" y="776"/>
                  <a:pt x="232" y="776"/>
                  <a:pt x="232" y="776"/>
                </a:cubicBezTo>
                <a:cubicBezTo>
                  <a:pt x="232" y="776"/>
                  <a:pt x="232" y="776"/>
                  <a:pt x="232" y="776"/>
                </a:cubicBezTo>
                <a:cubicBezTo>
                  <a:pt x="232" y="799"/>
                  <a:pt x="250" y="806"/>
                  <a:pt x="269" y="806"/>
                </a:cubicBezTo>
                <a:cubicBezTo>
                  <a:pt x="270" y="792"/>
                  <a:pt x="280" y="791"/>
                  <a:pt x="285" y="781"/>
                </a:cubicBezTo>
                <a:cubicBezTo>
                  <a:pt x="294" y="785"/>
                  <a:pt x="296" y="787"/>
                  <a:pt x="299" y="794"/>
                </a:cubicBezTo>
                <a:cubicBezTo>
                  <a:pt x="315" y="777"/>
                  <a:pt x="336" y="796"/>
                  <a:pt x="351" y="781"/>
                </a:cubicBezTo>
                <a:cubicBezTo>
                  <a:pt x="360" y="789"/>
                  <a:pt x="382" y="787"/>
                  <a:pt x="396" y="788"/>
                </a:cubicBezTo>
                <a:cubicBezTo>
                  <a:pt x="396" y="753"/>
                  <a:pt x="424" y="749"/>
                  <a:pt x="412" y="739"/>
                </a:cubicBezTo>
                <a:cubicBezTo>
                  <a:pt x="405" y="736"/>
                  <a:pt x="407" y="734"/>
                  <a:pt x="407" y="724"/>
                </a:cubicBezTo>
                <a:cubicBezTo>
                  <a:pt x="407" y="719"/>
                  <a:pt x="416" y="719"/>
                  <a:pt x="416" y="714"/>
                </a:cubicBezTo>
                <a:cubicBezTo>
                  <a:pt x="416" y="706"/>
                  <a:pt x="404" y="704"/>
                  <a:pt x="404" y="695"/>
                </a:cubicBezTo>
                <a:cubicBezTo>
                  <a:pt x="404" y="687"/>
                  <a:pt x="412" y="689"/>
                  <a:pt x="412" y="678"/>
                </a:cubicBezTo>
                <a:cubicBezTo>
                  <a:pt x="412" y="668"/>
                  <a:pt x="394" y="676"/>
                  <a:pt x="396" y="644"/>
                </a:cubicBezTo>
                <a:cubicBezTo>
                  <a:pt x="397" y="629"/>
                  <a:pt x="409" y="637"/>
                  <a:pt x="415" y="622"/>
                </a:cubicBezTo>
                <a:cubicBezTo>
                  <a:pt x="423" y="611"/>
                  <a:pt x="403" y="612"/>
                  <a:pt x="404" y="605"/>
                </a:cubicBezTo>
                <a:cubicBezTo>
                  <a:pt x="404" y="600"/>
                  <a:pt x="422" y="603"/>
                  <a:pt x="419" y="594"/>
                </a:cubicBezTo>
                <a:cubicBezTo>
                  <a:pt x="414" y="573"/>
                  <a:pt x="381" y="589"/>
                  <a:pt x="381" y="564"/>
                </a:cubicBezTo>
                <a:cubicBezTo>
                  <a:pt x="381" y="545"/>
                  <a:pt x="392" y="540"/>
                  <a:pt x="401" y="532"/>
                </a:cubicBezTo>
                <a:cubicBezTo>
                  <a:pt x="411" y="525"/>
                  <a:pt x="407" y="519"/>
                  <a:pt x="407" y="515"/>
                </a:cubicBezTo>
                <a:cubicBezTo>
                  <a:pt x="409" y="507"/>
                  <a:pt x="444" y="495"/>
                  <a:pt x="454" y="476"/>
                </a:cubicBezTo>
                <a:cubicBezTo>
                  <a:pt x="450" y="476"/>
                  <a:pt x="446" y="476"/>
                  <a:pt x="439" y="476"/>
                </a:cubicBezTo>
                <a:cubicBezTo>
                  <a:pt x="435" y="476"/>
                  <a:pt x="434" y="472"/>
                  <a:pt x="430" y="469"/>
                </a:cubicBezTo>
                <a:cubicBezTo>
                  <a:pt x="427" y="466"/>
                  <a:pt x="422" y="462"/>
                  <a:pt x="414" y="462"/>
                </a:cubicBezTo>
                <a:cubicBezTo>
                  <a:pt x="389" y="462"/>
                  <a:pt x="392" y="435"/>
                  <a:pt x="379" y="428"/>
                </a:cubicBezTo>
                <a:cubicBezTo>
                  <a:pt x="374" y="424"/>
                  <a:pt x="381" y="409"/>
                  <a:pt x="384" y="406"/>
                </a:cubicBezTo>
                <a:cubicBezTo>
                  <a:pt x="392" y="391"/>
                  <a:pt x="359" y="397"/>
                  <a:pt x="359" y="374"/>
                </a:cubicBezTo>
                <a:cubicBezTo>
                  <a:pt x="358" y="350"/>
                  <a:pt x="344" y="363"/>
                  <a:pt x="344" y="354"/>
                </a:cubicBezTo>
                <a:cubicBezTo>
                  <a:pt x="344" y="341"/>
                  <a:pt x="355" y="341"/>
                  <a:pt x="356" y="330"/>
                </a:cubicBezTo>
                <a:cubicBezTo>
                  <a:pt x="358" y="323"/>
                  <a:pt x="358" y="309"/>
                  <a:pt x="363" y="303"/>
                </a:cubicBezTo>
                <a:cubicBezTo>
                  <a:pt x="375" y="292"/>
                  <a:pt x="394" y="316"/>
                  <a:pt x="394" y="271"/>
                </a:cubicBezTo>
                <a:cubicBezTo>
                  <a:pt x="394" y="262"/>
                  <a:pt x="389" y="255"/>
                  <a:pt x="378" y="255"/>
                </a:cubicBezTo>
                <a:cubicBezTo>
                  <a:pt x="364" y="255"/>
                  <a:pt x="347" y="263"/>
                  <a:pt x="341" y="259"/>
                </a:cubicBezTo>
                <a:cubicBezTo>
                  <a:pt x="337" y="256"/>
                  <a:pt x="324" y="241"/>
                  <a:pt x="319" y="228"/>
                </a:cubicBezTo>
                <a:cubicBezTo>
                  <a:pt x="317" y="215"/>
                  <a:pt x="304" y="217"/>
                  <a:pt x="303" y="215"/>
                </a:cubicBezTo>
                <a:cubicBezTo>
                  <a:pt x="287" y="204"/>
                  <a:pt x="315" y="206"/>
                  <a:pt x="295" y="196"/>
                </a:cubicBezTo>
                <a:cubicBezTo>
                  <a:pt x="294" y="196"/>
                  <a:pt x="279" y="195"/>
                  <a:pt x="285" y="188"/>
                </a:cubicBezTo>
                <a:cubicBezTo>
                  <a:pt x="289" y="174"/>
                  <a:pt x="303" y="181"/>
                  <a:pt x="304" y="168"/>
                </a:cubicBezTo>
                <a:cubicBezTo>
                  <a:pt x="310" y="132"/>
                  <a:pt x="313" y="112"/>
                  <a:pt x="313" y="78"/>
                </a:cubicBezTo>
                <a:cubicBezTo>
                  <a:pt x="313" y="48"/>
                  <a:pt x="295" y="29"/>
                  <a:pt x="291" y="29"/>
                </a:cubicBezTo>
                <a:cubicBezTo>
                  <a:pt x="266" y="27"/>
                  <a:pt x="283" y="7"/>
                  <a:pt x="250" y="9"/>
                </a:cubicBezTo>
                <a:cubicBezTo>
                  <a:pt x="238" y="11"/>
                  <a:pt x="228" y="4"/>
                  <a:pt x="217" y="0"/>
                </a:cubicBezTo>
                <a:cubicBezTo>
                  <a:pt x="209" y="5"/>
                  <a:pt x="201" y="9"/>
                  <a:pt x="201" y="18"/>
                </a:cubicBezTo>
                <a:cubicBezTo>
                  <a:pt x="201" y="24"/>
                  <a:pt x="214" y="24"/>
                  <a:pt x="221" y="26"/>
                </a:cubicBezTo>
                <a:cubicBezTo>
                  <a:pt x="232" y="26"/>
                  <a:pt x="235" y="34"/>
                  <a:pt x="243" y="42"/>
                </a:cubicBezTo>
                <a:cubicBezTo>
                  <a:pt x="249" y="48"/>
                  <a:pt x="234" y="50"/>
                  <a:pt x="234" y="71"/>
                </a:cubicBezTo>
                <a:cubicBezTo>
                  <a:pt x="232" y="97"/>
                  <a:pt x="219" y="94"/>
                  <a:pt x="219" y="99"/>
                </a:cubicBezTo>
                <a:cubicBezTo>
                  <a:pt x="217" y="120"/>
                  <a:pt x="202" y="114"/>
                  <a:pt x="199" y="127"/>
                </a:cubicBezTo>
                <a:cubicBezTo>
                  <a:pt x="198" y="138"/>
                  <a:pt x="201" y="140"/>
                  <a:pt x="187" y="143"/>
                </a:cubicBezTo>
                <a:cubicBezTo>
                  <a:pt x="175" y="146"/>
                  <a:pt x="144" y="151"/>
                  <a:pt x="149" y="172"/>
                </a:cubicBezTo>
                <a:cubicBezTo>
                  <a:pt x="154" y="195"/>
                  <a:pt x="135" y="207"/>
                  <a:pt x="135" y="221"/>
                </a:cubicBezTo>
                <a:cubicBezTo>
                  <a:pt x="135" y="240"/>
                  <a:pt x="161" y="228"/>
                  <a:pt x="148" y="262"/>
                </a:cubicBezTo>
                <a:cubicBezTo>
                  <a:pt x="139" y="285"/>
                  <a:pt x="123" y="330"/>
                  <a:pt x="104" y="337"/>
                </a:cubicBezTo>
                <a:cubicBezTo>
                  <a:pt x="60" y="368"/>
                  <a:pt x="54" y="420"/>
                  <a:pt x="54" y="420"/>
                </a:cubicBezTo>
                <a:cubicBezTo>
                  <a:pt x="41" y="443"/>
                  <a:pt x="32" y="459"/>
                  <a:pt x="30" y="472"/>
                </a:cubicBezTo>
                <a:cubicBezTo>
                  <a:pt x="30" y="487"/>
                  <a:pt x="19" y="480"/>
                  <a:pt x="17" y="530"/>
                </a:cubicBezTo>
                <a:cubicBezTo>
                  <a:pt x="15" y="552"/>
                  <a:pt x="0" y="560"/>
                  <a:pt x="10" y="592"/>
                </a:cubicBezTo>
                <a:cubicBezTo>
                  <a:pt x="14" y="605"/>
                  <a:pt x="6" y="624"/>
                  <a:pt x="11" y="634"/>
                </a:cubicBezTo>
                <a:cubicBezTo>
                  <a:pt x="19" y="652"/>
                  <a:pt x="17" y="660"/>
                  <a:pt x="14" y="672"/>
                </a:cubicBezTo>
                <a:cubicBezTo>
                  <a:pt x="11" y="691"/>
                  <a:pt x="29" y="695"/>
                  <a:pt x="24" y="706"/>
                </a:cubicBezTo>
                <a:cubicBezTo>
                  <a:pt x="19" y="714"/>
                  <a:pt x="19" y="728"/>
                  <a:pt x="15" y="739"/>
                </a:cubicBezTo>
                <a:cubicBezTo>
                  <a:pt x="15" y="739"/>
                  <a:pt x="15" y="739"/>
                  <a:pt x="15" y="739"/>
                </a:cubicBezTo>
                <a:cubicBezTo>
                  <a:pt x="29" y="734"/>
                  <a:pt x="29" y="734"/>
                  <a:pt x="29" y="734"/>
                </a:cubicBezTo>
                <a:cubicBezTo>
                  <a:pt x="29" y="734"/>
                  <a:pt x="29" y="734"/>
                  <a:pt x="29" y="734"/>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p:cNvSpPr>
          <p:nvPr/>
        </p:nvSpPr>
        <p:spPr bwMode="auto">
          <a:xfrm>
            <a:off x="17773650" y="6418263"/>
            <a:ext cx="2087563" cy="1873250"/>
          </a:xfrm>
          <a:custGeom>
            <a:avLst/>
            <a:gdLst>
              <a:gd name="T0" fmla="*/ 582 w 660"/>
              <a:gd name="T1" fmla="*/ 86 h 594"/>
              <a:gd name="T2" fmla="*/ 516 w 660"/>
              <a:gd name="T3" fmla="*/ 86 h 594"/>
              <a:gd name="T4" fmla="*/ 463 w 660"/>
              <a:gd name="T5" fmla="*/ 80 h 594"/>
              <a:gd name="T6" fmla="*/ 452 w 660"/>
              <a:gd name="T7" fmla="*/ 80 h 594"/>
              <a:gd name="T8" fmla="*/ 436 w 660"/>
              <a:gd name="T9" fmla="*/ 90 h 594"/>
              <a:gd name="T10" fmla="*/ 380 w 660"/>
              <a:gd name="T11" fmla="*/ 52 h 594"/>
              <a:gd name="T12" fmla="*/ 289 w 660"/>
              <a:gd name="T13" fmla="*/ 43 h 594"/>
              <a:gd name="T14" fmla="*/ 260 w 660"/>
              <a:gd name="T15" fmla="*/ 37 h 594"/>
              <a:gd name="T16" fmla="*/ 246 w 660"/>
              <a:gd name="T17" fmla="*/ 43 h 594"/>
              <a:gd name="T18" fmla="*/ 237 w 660"/>
              <a:gd name="T19" fmla="*/ 56 h 594"/>
              <a:gd name="T20" fmla="*/ 196 w 660"/>
              <a:gd name="T21" fmla="*/ 187 h 594"/>
              <a:gd name="T22" fmla="*/ 136 w 660"/>
              <a:gd name="T23" fmla="*/ 259 h 594"/>
              <a:gd name="T24" fmla="*/ 80 w 660"/>
              <a:gd name="T25" fmla="*/ 296 h 594"/>
              <a:gd name="T26" fmla="*/ 24 w 660"/>
              <a:gd name="T27" fmla="*/ 380 h 594"/>
              <a:gd name="T28" fmla="*/ 21 w 660"/>
              <a:gd name="T29" fmla="*/ 459 h 594"/>
              <a:gd name="T30" fmla="*/ 35 w 660"/>
              <a:gd name="T31" fmla="*/ 512 h 594"/>
              <a:gd name="T32" fmla="*/ 117 w 660"/>
              <a:gd name="T33" fmla="*/ 553 h 594"/>
              <a:gd name="T34" fmla="*/ 210 w 660"/>
              <a:gd name="T35" fmla="*/ 594 h 594"/>
              <a:gd name="T36" fmla="*/ 248 w 660"/>
              <a:gd name="T37" fmla="*/ 557 h 594"/>
              <a:gd name="T38" fmla="*/ 255 w 660"/>
              <a:gd name="T39" fmla="*/ 536 h 594"/>
              <a:gd name="T40" fmla="*/ 323 w 660"/>
              <a:gd name="T41" fmla="*/ 517 h 594"/>
              <a:gd name="T42" fmla="*/ 360 w 660"/>
              <a:gd name="T43" fmla="*/ 506 h 594"/>
              <a:gd name="T44" fmla="*/ 436 w 660"/>
              <a:gd name="T45" fmla="*/ 500 h 594"/>
              <a:gd name="T46" fmla="*/ 510 w 660"/>
              <a:gd name="T47" fmla="*/ 488 h 594"/>
              <a:gd name="T48" fmla="*/ 529 w 660"/>
              <a:gd name="T49" fmla="*/ 431 h 594"/>
              <a:gd name="T50" fmla="*/ 538 w 660"/>
              <a:gd name="T51" fmla="*/ 375 h 594"/>
              <a:gd name="T52" fmla="*/ 530 w 660"/>
              <a:gd name="T53" fmla="*/ 301 h 594"/>
              <a:gd name="T54" fmla="*/ 564 w 660"/>
              <a:gd name="T55" fmla="*/ 247 h 594"/>
              <a:gd name="T56" fmla="*/ 568 w 660"/>
              <a:gd name="T57" fmla="*/ 212 h 594"/>
              <a:gd name="T58" fmla="*/ 600 w 660"/>
              <a:gd name="T59" fmla="*/ 204 h 594"/>
              <a:gd name="T60" fmla="*/ 609 w 660"/>
              <a:gd name="T61" fmla="*/ 177 h 594"/>
              <a:gd name="T62" fmla="*/ 658 w 660"/>
              <a:gd name="T63" fmla="*/ 178 h 594"/>
              <a:gd name="T64" fmla="*/ 628 w 660"/>
              <a:gd name="T65" fmla="*/ 91 h 594"/>
              <a:gd name="T66" fmla="*/ 627 w 660"/>
              <a:gd name="T67" fmla="*/ 91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0" h="594">
                <a:moveTo>
                  <a:pt x="627" y="91"/>
                </a:moveTo>
                <a:cubicBezTo>
                  <a:pt x="613" y="90"/>
                  <a:pt x="591" y="92"/>
                  <a:pt x="582" y="86"/>
                </a:cubicBezTo>
                <a:cubicBezTo>
                  <a:pt x="567" y="101"/>
                  <a:pt x="546" y="80"/>
                  <a:pt x="530" y="98"/>
                </a:cubicBezTo>
                <a:cubicBezTo>
                  <a:pt x="527" y="91"/>
                  <a:pt x="525" y="88"/>
                  <a:pt x="516" y="86"/>
                </a:cubicBezTo>
                <a:cubicBezTo>
                  <a:pt x="511" y="95"/>
                  <a:pt x="501" y="95"/>
                  <a:pt x="500" y="109"/>
                </a:cubicBezTo>
                <a:cubicBezTo>
                  <a:pt x="481" y="109"/>
                  <a:pt x="463" y="103"/>
                  <a:pt x="463" y="80"/>
                </a:cubicBezTo>
                <a:cubicBezTo>
                  <a:pt x="463" y="80"/>
                  <a:pt x="463" y="80"/>
                  <a:pt x="463" y="80"/>
                </a:cubicBezTo>
                <a:cubicBezTo>
                  <a:pt x="452" y="80"/>
                  <a:pt x="452" y="80"/>
                  <a:pt x="452" y="80"/>
                </a:cubicBezTo>
                <a:cubicBezTo>
                  <a:pt x="452" y="80"/>
                  <a:pt x="452" y="80"/>
                  <a:pt x="452" y="80"/>
                </a:cubicBezTo>
                <a:cubicBezTo>
                  <a:pt x="448" y="82"/>
                  <a:pt x="445" y="90"/>
                  <a:pt x="436" y="90"/>
                </a:cubicBezTo>
                <a:cubicBezTo>
                  <a:pt x="426" y="90"/>
                  <a:pt x="425" y="65"/>
                  <a:pt x="420" y="61"/>
                </a:cubicBezTo>
                <a:cubicBezTo>
                  <a:pt x="415" y="60"/>
                  <a:pt x="383" y="52"/>
                  <a:pt x="380" y="52"/>
                </a:cubicBezTo>
                <a:cubicBezTo>
                  <a:pt x="368" y="52"/>
                  <a:pt x="368" y="72"/>
                  <a:pt x="357" y="72"/>
                </a:cubicBezTo>
                <a:cubicBezTo>
                  <a:pt x="345" y="72"/>
                  <a:pt x="289" y="47"/>
                  <a:pt x="289" y="43"/>
                </a:cubicBezTo>
                <a:cubicBezTo>
                  <a:pt x="289" y="39"/>
                  <a:pt x="290" y="11"/>
                  <a:pt x="286" y="0"/>
                </a:cubicBezTo>
                <a:cubicBezTo>
                  <a:pt x="267" y="11"/>
                  <a:pt x="274" y="17"/>
                  <a:pt x="260" y="37"/>
                </a:cubicBezTo>
                <a:cubicBezTo>
                  <a:pt x="260" y="37"/>
                  <a:pt x="260" y="37"/>
                  <a:pt x="260" y="37"/>
                </a:cubicBezTo>
                <a:cubicBezTo>
                  <a:pt x="246" y="43"/>
                  <a:pt x="246" y="43"/>
                  <a:pt x="246" y="43"/>
                </a:cubicBezTo>
                <a:cubicBezTo>
                  <a:pt x="246" y="43"/>
                  <a:pt x="246" y="43"/>
                  <a:pt x="246" y="43"/>
                </a:cubicBezTo>
                <a:cubicBezTo>
                  <a:pt x="244" y="49"/>
                  <a:pt x="241" y="52"/>
                  <a:pt x="237" y="56"/>
                </a:cubicBezTo>
                <a:cubicBezTo>
                  <a:pt x="204" y="79"/>
                  <a:pt x="231" y="107"/>
                  <a:pt x="216" y="117"/>
                </a:cubicBezTo>
                <a:cubicBezTo>
                  <a:pt x="207" y="124"/>
                  <a:pt x="218" y="163"/>
                  <a:pt x="196" y="187"/>
                </a:cubicBezTo>
                <a:cubicBezTo>
                  <a:pt x="182" y="200"/>
                  <a:pt x="182" y="184"/>
                  <a:pt x="169" y="196"/>
                </a:cubicBezTo>
                <a:cubicBezTo>
                  <a:pt x="125" y="237"/>
                  <a:pt x="147" y="242"/>
                  <a:pt x="136" y="259"/>
                </a:cubicBezTo>
                <a:cubicBezTo>
                  <a:pt x="124" y="277"/>
                  <a:pt x="110" y="270"/>
                  <a:pt x="100" y="272"/>
                </a:cubicBezTo>
                <a:cubicBezTo>
                  <a:pt x="96" y="275"/>
                  <a:pt x="80" y="292"/>
                  <a:pt x="80" y="296"/>
                </a:cubicBezTo>
                <a:cubicBezTo>
                  <a:pt x="81" y="305"/>
                  <a:pt x="61" y="313"/>
                  <a:pt x="57" y="338"/>
                </a:cubicBezTo>
                <a:cubicBezTo>
                  <a:pt x="53" y="358"/>
                  <a:pt x="32" y="342"/>
                  <a:pt x="24" y="380"/>
                </a:cubicBezTo>
                <a:cubicBezTo>
                  <a:pt x="21" y="392"/>
                  <a:pt x="13" y="388"/>
                  <a:pt x="10" y="412"/>
                </a:cubicBezTo>
                <a:cubicBezTo>
                  <a:pt x="9" y="429"/>
                  <a:pt x="28" y="431"/>
                  <a:pt x="21" y="459"/>
                </a:cubicBezTo>
                <a:cubicBezTo>
                  <a:pt x="0" y="503"/>
                  <a:pt x="47" y="485"/>
                  <a:pt x="47" y="496"/>
                </a:cubicBezTo>
                <a:cubicBezTo>
                  <a:pt x="46" y="507"/>
                  <a:pt x="38" y="503"/>
                  <a:pt x="35" y="512"/>
                </a:cubicBezTo>
                <a:cubicBezTo>
                  <a:pt x="32" y="526"/>
                  <a:pt x="65" y="522"/>
                  <a:pt x="80" y="529"/>
                </a:cubicBezTo>
                <a:cubicBezTo>
                  <a:pt x="87" y="542"/>
                  <a:pt x="99" y="529"/>
                  <a:pt x="117" y="553"/>
                </a:cubicBezTo>
                <a:cubicBezTo>
                  <a:pt x="124" y="563"/>
                  <a:pt x="165" y="559"/>
                  <a:pt x="169" y="570"/>
                </a:cubicBezTo>
                <a:cubicBezTo>
                  <a:pt x="174" y="583"/>
                  <a:pt x="200" y="578"/>
                  <a:pt x="210" y="594"/>
                </a:cubicBezTo>
                <a:cubicBezTo>
                  <a:pt x="226" y="551"/>
                  <a:pt x="237" y="578"/>
                  <a:pt x="248" y="557"/>
                </a:cubicBezTo>
                <a:cubicBezTo>
                  <a:pt x="248" y="557"/>
                  <a:pt x="248" y="557"/>
                  <a:pt x="248" y="557"/>
                </a:cubicBezTo>
                <a:cubicBezTo>
                  <a:pt x="255" y="536"/>
                  <a:pt x="255" y="536"/>
                  <a:pt x="255" y="536"/>
                </a:cubicBezTo>
                <a:cubicBezTo>
                  <a:pt x="255" y="536"/>
                  <a:pt x="255" y="536"/>
                  <a:pt x="255" y="536"/>
                </a:cubicBezTo>
                <a:cubicBezTo>
                  <a:pt x="268" y="522"/>
                  <a:pt x="283" y="525"/>
                  <a:pt x="287" y="525"/>
                </a:cubicBezTo>
                <a:cubicBezTo>
                  <a:pt x="301" y="525"/>
                  <a:pt x="315" y="523"/>
                  <a:pt x="323" y="517"/>
                </a:cubicBezTo>
                <a:cubicBezTo>
                  <a:pt x="336" y="503"/>
                  <a:pt x="338" y="523"/>
                  <a:pt x="345" y="523"/>
                </a:cubicBezTo>
                <a:cubicBezTo>
                  <a:pt x="353" y="523"/>
                  <a:pt x="354" y="511"/>
                  <a:pt x="360" y="506"/>
                </a:cubicBezTo>
                <a:cubicBezTo>
                  <a:pt x="366" y="496"/>
                  <a:pt x="385" y="500"/>
                  <a:pt x="388" y="500"/>
                </a:cubicBezTo>
                <a:cubicBezTo>
                  <a:pt x="405" y="500"/>
                  <a:pt x="410" y="500"/>
                  <a:pt x="436" y="500"/>
                </a:cubicBezTo>
                <a:cubicBezTo>
                  <a:pt x="454" y="500"/>
                  <a:pt x="455" y="511"/>
                  <a:pt x="473" y="511"/>
                </a:cubicBezTo>
                <a:cubicBezTo>
                  <a:pt x="499" y="511"/>
                  <a:pt x="496" y="492"/>
                  <a:pt x="510" y="488"/>
                </a:cubicBezTo>
                <a:cubicBezTo>
                  <a:pt x="538" y="482"/>
                  <a:pt x="525" y="461"/>
                  <a:pt x="525" y="459"/>
                </a:cubicBezTo>
                <a:cubicBezTo>
                  <a:pt x="525" y="450"/>
                  <a:pt x="534" y="442"/>
                  <a:pt x="529" y="431"/>
                </a:cubicBezTo>
                <a:cubicBezTo>
                  <a:pt x="526" y="424"/>
                  <a:pt x="501" y="433"/>
                  <a:pt x="508" y="414"/>
                </a:cubicBezTo>
                <a:cubicBezTo>
                  <a:pt x="518" y="402"/>
                  <a:pt x="535" y="398"/>
                  <a:pt x="538" y="375"/>
                </a:cubicBezTo>
                <a:cubicBezTo>
                  <a:pt x="541" y="346"/>
                  <a:pt x="518" y="346"/>
                  <a:pt x="518" y="334"/>
                </a:cubicBezTo>
                <a:cubicBezTo>
                  <a:pt x="518" y="322"/>
                  <a:pt x="533" y="322"/>
                  <a:pt x="530" y="301"/>
                </a:cubicBezTo>
                <a:cubicBezTo>
                  <a:pt x="526" y="275"/>
                  <a:pt x="563" y="293"/>
                  <a:pt x="568" y="279"/>
                </a:cubicBezTo>
                <a:cubicBezTo>
                  <a:pt x="574" y="266"/>
                  <a:pt x="564" y="256"/>
                  <a:pt x="564" y="247"/>
                </a:cubicBezTo>
                <a:cubicBezTo>
                  <a:pt x="564" y="238"/>
                  <a:pt x="571" y="234"/>
                  <a:pt x="571" y="229"/>
                </a:cubicBezTo>
                <a:cubicBezTo>
                  <a:pt x="571" y="225"/>
                  <a:pt x="570" y="215"/>
                  <a:pt x="568" y="212"/>
                </a:cubicBezTo>
                <a:cubicBezTo>
                  <a:pt x="574" y="206"/>
                  <a:pt x="574" y="204"/>
                  <a:pt x="582" y="204"/>
                </a:cubicBezTo>
                <a:cubicBezTo>
                  <a:pt x="587" y="204"/>
                  <a:pt x="597" y="212"/>
                  <a:pt x="600" y="204"/>
                </a:cubicBezTo>
                <a:cubicBezTo>
                  <a:pt x="600" y="204"/>
                  <a:pt x="600" y="195"/>
                  <a:pt x="600" y="187"/>
                </a:cubicBezTo>
                <a:cubicBezTo>
                  <a:pt x="600" y="182"/>
                  <a:pt x="605" y="177"/>
                  <a:pt x="609" y="177"/>
                </a:cubicBezTo>
                <a:cubicBezTo>
                  <a:pt x="620" y="177"/>
                  <a:pt x="616" y="196"/>
                  <a:pt x="635" y="196"/>
                </a:cubicBezTo>
                <a:cubicBezTo>
                  <a:pt x="646" y="197"/>
                  <a:pt x="657" y="184"/>
                  <a:pt x="658" y="178"/>
                </a:cubicBezTo>
                <a:cubicBezTo>
                  <a:pt x="660" y="174"/>
                  <a:pt x="657" y="161"/>
                  <a:pt x="657" y="150"/>
                </a:cubicBezTo>
                <a:cubicBezTo>
                  <a:pt x="657" y="125"/>
                  <a:pt x="630" y="146"/>
                  <a:pt x="628" y="91"/>
                </a:cubicBezTo>
                <a:cubicBezTo>
                  <a:pt x="628" y="91"/>
                  <a:pt x="628" y="91"/>
                  <a:pt x="628" y="91"/>
                </a:cubicBezTo>
                <a:cubicBezTo>
                  <a:pt x="627" y="91"/>
                  <a:pt x="627" y="91"/>
                  <a:pt x="627" y="91"/>
                </a:cubicBezTo>
                <a:cubicBezTo>
                  <a:pt x="627" y="91"/>
                  <a:pt x="627" y="91"/>
                  <a:pt x="627" y="91"/>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2"/>
          <p:cNvSpPr>
            <a:spLocks/>
          </p:cNvSpPr>
          <p:nvPr/>
        </p:nvSpPr>
        <p:spPr bwMode="auto">
          <a:xfrm>
            <a:off x="19096038" y="7175500"/>
            <a:ext cx="350838" cy="176213"/>
          </a:xfrm>
          <a:custGeom>
            <a:avLst/>
            <a:gdLst>
              <a:gd name="T0" fmla="*/ 0 w 111"/>
              <a:gd name="T1" fmla="*/ 54 h 56"/>
              <a:gd name="T2" fmla="*/ 2 w 111"/>
              <a:gd name="T3" fmla="*/ 42 h 56"/>
              <a:gd name="T4" fmla="*/ 2 w 111"/>
              <a:gd name="T5" fmla="*/ 42 h 56"/>
              <a:gd name="T6" fmla="*/ 7 w 111"/>
              <a:gd name="T7" fmla="*/ 34 h 56"/>
              <a:gd name="T8" fmla="*/ 2 w 111"/>
              <a:gd name="T9" fmla="*/ 20 h 56"/>
              <a:gd name="T10" fmla="*/ 2 w 111"/>
              <a:gd name="T11" fmla="*/ 0 h 56"/>
              <a:gd name="T12" fmla="*/ 2 w 111"/>
              <a:gd name="T13" fmla="*/ 0 h 56"/>
              <a:gd name="T14" fmla="*/ 90 w 111"/>
              <a:gd name="T15" fmla="*/ 0 h 56"/>
              <a:gd name="T16" fmla="*/ 90 w 111"/>
              <a:gd name="T17" fmla="*/ 0 h 56"/>
              <a:gd name="T18" fmla="*/ 104 w 111"/>
              <a:gd name="T19" fmla="*/ 12 h 56"/>
              <a:gd name="T20" fmla="*/ 98 w 111"/>
              <a:gd name="T21" fmla="*/ 26 h 56"/>
              <a:gd name="T22" fmla="*/ 111 w 111"/>
              <a:gd name="T23" fmla="*/ 56 h 56"/>
              <a:gd name="T24" fmla="*/ 111 w 111"/>
              <a:gd name="T25" fmla="*/ 56 h 56"/>
              <a:gd name="T26" fmla="*/ 0 w 111"/>
              <a:gd name="T27" fmla="*/ 54 h 56"/>
              <a:gd name="T28" fmla="*/ 0 w 111"/>
              <a:gd name="T29" fmla="*/ 5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56">
                <a:moveTo>
                  <a:pt x="0" y="54"/>
                </a:moveTo>
                <a:cubicBezTo>
                  <a:pt x="2" y="42"/>
                  <a:pt x="2" y="42"/>
                  <a:pt x="2" y="42"/>
                </a:cubicBezTo>
                <a:cubicBezTo>
                  <a:pt x="2" y="42"/>
                  <a:pt x="2" y="42"/>
                  <a:pt x="2" y="42"/>
                </a:cubicBezTo>
                <a:cubicBezTo>
                  <a:pt x="4" y="39"/>
                  <a:pt x="7" y="37"/>
                  <a:pt x="7" y="34"/>
                </a:cubicBezTo>
                <a:cubicBezTo>
                  <a:pt x="7" y="27"/>
                  <a:pt x="2" y="28"/>
                  <a:pt x="2" y="20"/>
                </a:cubicBezTo>
                <a:cubicBezTo>
                  <a:pt x="2" y="13"/>
                  <a:pt x="4" y="7"/>
                  <a:pt x="2" y="0"/>
                </a:cubicBezTo>
                <a:cubicBezTo>
                  <a:pt x="2" y="0"/>
                  <a:pt x="2" y="0"/>
                  <a:pt x="2" y="0"/>
                </a:cubicBezTo>
                <a:cubicBezTo>
                  <a:pt x="90" y="0"/>
                  <a:pt x="90" y="0"/>
                  <a:pt x="90" y="0"/>
                </a:cubicBezTo>
                <a:cubicBezTo>
                  <a:pt x="90" y="0"/>
                  <a:pt x="90" y="0"/>
                  <a:pt x="90" y="0"/>
                </a:cubicBezTo>
                <a:cubicBezTo>
                  <a:pt x="96" y="4"/>
                  <a:pt x="104" y="9"/>
                  <a:pt x="104" y="12"/>
                </a:cubicBezTo>
                <a:cubicBezTo>
                  <a:pt x="104" y="17"/>
                  <a:pt x="98" y="20"/>
                  <a:pt x="98" y="26"/>
                </a:cubicBezTo>
                <a:cubicBezTo>
                  <a:pt x="98" y="37"/>
                  <a:pt x="109" y="49"/>
                  <a:pt x="111" y="56"/>
                </a:cubicBezTo>
                <a:cubicBezTo>
                  <a:pt x="111" y="56"/>
                  <a:pt x="111" y="56"/>
                  <a:pt x="111" y="56"/>
                </a:cubicBezTo>
                <a:cubicBezTo>
                  <a:pt x="0" y="54"/>
                  <a:pt x="0" y="54"/>
                  <a:pt x="0" y="54"/>
                </a:cubicBezTo>
                <a:cubicBezTo>
                  <a:pt x="0" y="54"/>
                  <a:pt x="0" y="54"/>
                  <a:pt x="0" y="54"/>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16167100" y="2043113"/>
            <a:ext cx="3730625" cy="3502025"/>
          </a:xfrm>
          <a:custGeom>
            <a:avLst/>
            <a:gdLst>
              <a:gd name="T0" fmla="*/ 1172 w 1180"/>
              <a:gd name="T1" fmla="*/ 335 h 1110"/>
              <a:gd name="T2" fmla="*/ 1155 w 1180"/>
              <a:gd name="T3" fmla="*/ 325 h 1110"/>
              <a:gd name="T4" fmla="*/ 1117 w 1180"/>
              <a:gd name="T5" fmla="*/ 311 h 1110"/>
              <a:gd name="T6" fmla="*/ 1099 w 1180"/>
              <a:gd name="T7" fmla="*/ 303 h 1110"/>
              <a:gd name="T8" fmla="*/ 1057 w 1180"/>
              <a:gd name="T9" fmla="*/ 293 h 1110"/>
              <a:gd name="T10" fmla="*/ 1018 w 1180"/>
              <a:gd name="T11" fmla="*/ 295 h 1110"/>
              <a:gd name="T12" fmla="*/ 970 w 1180"/>
              <a:gd name="T13" fmla="*/ 325 h 1110"/>
              <a:gd name="T14" fmla="*/ 925 w 1180"/>
              <a:gd name="T15" fmla="*/ 382 h 1110"/>
              <a:gd name="T16" fmla="*/ 858 w 1180"/>
              <a:gd name="T17" fmla="*/ 465 h 1110"/>
              <a:gd name="T18" fmla="*/ 854 w 1180"/>
              <a:gd name="T19" fmla="*/ 401 h 1110"/>
              <a:gd name="T20" fmla="*/ 814 w 1180"/>
              <a:gd name="T21" fmla="*/ 395 h 1110"/>
              <a:gd name="T22" fmla="*/ 743 w 1180"/>
              <a:gd name="T23" fmla="*/ 344 h 1110"/>
              <a:gd name="T24" fmla="*/ 733 w 1180"/>
              <a:gd name="T25" fmla="*/ 315 h 1110"/>
              <a:gd name="T26" fmla="*/ 638 w 1180"/>
              <a:gd name="T27" fmla="*/ 359 h 1110"/>
              <a:gd name="T28" fmla="*/ 666 w 1180"/>
              <a:gd name="T29" fmla="*/ 326 h 1110"/>
              <a:gd name="T30" fmla="*/ 625 w 1180"/>
              <a:gd name="T31" fmla="*/ 326 h 1110"/>
              <a:gd name="T32" fmla="*/ 581 w 1180"/>
              <a:gd name="T33" fmla="*/ 263 h 1110"/>
              <a:gd name="T34" fmla="*/ 539 w 1180"/>
              <a:gd name="T35" fmla="*/ 213 h 1110"/>
              <a:gd name="T36" fmla="*/ 506 w 1180"/>
              <a:gd name="T37" fmla="*/ 138 h 1110"/>
              <a:gd name="T38" fmla="*/ 468 w 1180"/>
              <a:gd name="T39" fmla="*/ 95 h 1110"/>
              <a:gd name="T40" fmla="*/ 422 w 1180"/>
              <a:gd name="T41" fmla="*/ 60 h 1110"/>
              <a:gd name="T42" fmla="*/ 385 w 1180"/>
              <a:gd name="T43" fmla="*/ 59 h 1110"/>
              <a:gd name="T44" fmla="*/ 386 w 1180"/>
              <a:gd name="T45" fmla="*/ 20 h 1110"/>
              <a:gd name="T46" fmla="*/ 359 w 1180"/>
              <a:gd name="T47" fmla="*/ 1 h 1110"/>
              <a:gd name="T48" fmla="*/ 269 w 1180"/>
              <a:gd name="T49" fmla="*/ 15 h 1110"/>
              <a:gd name="T50" fmla="*/ 277 w 1180"/>
              <a:gd name="T51" fmla="*/ 59 h 1110"/>
              <a:gd name="T52" fmla="*/ 214 w 1180"/>
              <a:gd name="T53" fmla="*/ 57 h 1110"/>
              <a:gd name="T54" fmla="*/ 161 w 1180"/>
              <a:gd name="T55" fmla="*/ 55 h 1110"/>
              <a:gd name="T56" fmla="*/ 100 w 1180"/>
              <a:gd name="T57" fmla="*/ 82 h 1110"/>
              <a:gd name="T58" fmla="*/ 60 w 1180"/>
              <a:gd name="T59" fmla="*/ 94 h 1110"/>
              <a:gd name="T60" fmla="*/ 0 w 1180"/>
              <a:gd name="T61" fmla="*/ 123 h 1110"/>
              <a:gd name="T62" fmla="*/ 18 w 1180"/>
              <a:gd name="T63" fmla="*/ 277 h 1110"/>
              <a:gd name="T64" fmla="*/ 66 w 1180"/>
              <a:gd name="T65" fmla="*/ 350 h 1110"/>
              <a:gd name="T66" fmla="*/ 107 w 1180"/>
              <a:gd name="T67" fmla="*/ 376 h 1110"/>
              <a:gd name="T68" fmla="*/ 187 w 1180"/>
              <a:gd name="T69" fmla="*/ 402 h 1110"/>
              <a:gd name="T70" fmla="*/ 233 w 1180"/>
              <a:gd name="T71" fmla="*/ 442 h 1110"/>
              <a:gd name="T72" fmla="*/ 62 w 1180"/>
              <a:gd name="T73" fmla="*/ 826 h 1110"/>
              <a:gd name="T74" fmla="*/ 62 w 1180"/>
              <a:gd name="T75" fmla="*/ 847 h 1110"/>
              <a:gd name="T76" fmla="*/ 124 w 1180"/>
              <a:gd name="T77" fmla="*/ 1001 h 1110"/>
              <a:gd name="T78" fmla="*/ 178 w 1180"/>
              <a:gd name="T79" fmla="*/ 1051 h 1110"/>
              <a:gd name="T80" fmla="*/ 208 w 1180"/>
              <a:gd name="T81" fmla="*/ 1079 h 1110"/>
              <a:gd name="T82" fmla="*/ 793 w 1180"/>
              <a:gd name="T83" fmla="*/ 1110 h 1110"/>
              <a:gd name="T84" fmla="*/ 887 w 1180"/>
              <a:gd name="T85" fmla="*/ 953 h 1110"/>
              <a:gd name="T86" fmla="*/ 888 w 1180"/>
              <a:gd name="T87" fmla="*/ 862 h 1110"/>
              <a:gd name="T88" fmla="*/ 938 w 1180"/>
              <a:gd name="T89" fmla="*/ 818 h 1110"/>
              <a:gd name="T90" fmla="*/ 973 w 1180"/>
              <a:gd name="T91" fmla="*/ 761 h 1110"/>
              <a:gd name="T92" fmla="*/ 960 w 1180"/>
              <a:gd name="T93" fmla="*/ 716 h 1110"/>
              <a:gd name="T94" fmla="*/ 956 w 1180"/>
              <a:gd name="T95" fmla="*/ 690 h 1110"/>
              <a:gd name="T96" fmla="*/ 1033 w 1180"/>
              <a:gd name="T97" fmla="*/ 642 h 1110"/>
              <a:gd name="T98" fmla="*/ 1083 w 1180"/>
              <a:gd name="T99" fmla="*/ 582 h 1110"/>
              <a:gd name="T100" fmla="*/ 1129 w 1180"/>
              <a:gd name="T101" fmla="*/ 491 h 1110"/>
              <a:gd name="T102" fmla="*/ 1169 w 1180"/>
              <a:gd name="T103" fmla="*/ 402 h 1110"/>
              <a:gd name="T104" fmla="*/ 1180 w 1180"/>
              <a:gd name="T105" fmla="*/ 335 h 1110"/>
              <a:gd name="T106" fmla="*/ 1180 w 1180"/>
              <a:gd name="T107" fmla="*/ 335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80" h="1110">
                <a:moveTo>
                  <a:pt x="1180" y="335"/>
                </a:moveTo>
                <a:cubicBezTo>
                  <a:pt x="1177" y="335"/>
                  <a:pt x="1174" y="335"/>
                  <a:pt x="1172" y="335"/>
                </a:cubicBezTo>
                <a:cubicBezTo>
                  <a:pt x="1172" y="330"/>
                  <a:pt x="1169" y="334"/>
                  <a:pt x="1168" y="323"/>
                </a:cubicBezTo>
                <a:cubicBezTo>
                  <a:pt x="1154" y="319"/>
                  <a:pt x="1155" y="325"/>
                  <a:pt x="1155" y="325"/>
                </a:cubicBezTo>
                <a:cubicBezTo>
                  <a:pt x="1155" y="331"/>
                  <a:pt x="1146" y="314"/>
                  <a:pt x="1132" y="320"/>
                </a:cubicBezTo>
                <a:cubicBezTo>
                  <a:pt x="1129" y="305"/>
                  <a:pt x="1129" y="311"/>
                  <a:pt x="1117" y="311"/>
                </a:cubicBezTo>
                <a:cubicBezTo>
                  <a:pt x="1113" y="311"/>
                  <a:pt x="1117" y="310"/>
                  <a:pt x="1105" y="311"/>
                </a:cubicBezTo>
                <a:cubicBezTo>
                  <a:pt x="1106" y="307"/>
                  <a:pt x="1101" y="310"/>
                  <a:pt x="1099" y="303"/>
                </a:cubicBezTo>
                <a:cubicBezTo>
                  <a:pt x="1090" y="296"/>
                  <a:pt x="1090" y="304"/>
                  <a:pt x="1082" y="301"/>
                </a:cubicBezTo>
                <a:cubicBezTo>
                  <a:pt x="1076" y="300"/>
                  <a:pt x="1073" y="290"/>
                  <a:pt x="1057" y="293"/>
                </a:cubicBezTo>
                <a:cubicBezTo>
                  <a:pt x="1028" y="300"/>
                  <a:pt x="1043" y="286"/>
                  <a:pt x="1038" y="286"/>
                </a:cubicBezTo>
                <a:cubicBezTo>
                  <a:pt x="1022" y="285"/>
                  <a:pt x="1030" y="296"/>
                  <a:pt x="1018" y="295"/>
                </a:cubicBezTo>
                <a:cubicBezTo>
                  <a:pt x="1009" y="293"/>
                  <a:pt x="1009" y="300"/>
                  <a:pt x="1001" y="295"/>
                </a:cubicBezTo>
                <a:cubicBezTo>
                  <a:pt x="997" y="290"/>
                  <a:pt x="974" y="320"/>
                  <a:pt x="970" y="325"/>
                </a:cubicBezTo>
                <a:cubicBezTo>
                  <a:pt x="956" y="340"/>
                  <a:pt x="963" y="353"/>
                  <a:pt x="960" y="359"/>
                </a:cubicBezTo>
                <a:cubicBezTo>
                  <a:pt x="933" y="359"/>
                  <a:pt x="940" y="374"/>
                  <a:pt x="925" y="382"/>
                </a:cubicBezTo>
                <a:cubicBezTo>
                  <a:pt x="908" y="391"/>
                  <a:pt x="937" y="394"/>
                  <a:pt x="891" y="409"/>
                </a:cubicBezTo>
                <a:cubicBezTo>
                  <a:pt x="880" y="413"/>
                  <a:pt x="869" y="473"/>
                  <a:pt x="858" y="465"/>
                </a:cubicBezTo>
                <a:cubicBezTo>
                  <a:pt x="846" y="464"/>
                  <a:pt x="889" y="401"/>
                  <a:pt x="887" y="390"/>
                </a:cubicBezTo>
                <a:cubicBezTo>
                  <a:pt x="884" y="378"/>
                  <a:pt x="854" y="395"/>
                  <a:pt x="854" y="401"/>
                </a:cubicBezTo>
                <a:cubicBezTo>
                  <a:pt x="844" y="401"/>
                  <a:pt x="839" y="401"/>
                  <a:pt x="835" y="405"/>
                </a:cubicBezTo>
                <a:cubicBezTo>
                  <a:pt x="829" y="413"/>
                  <a:pt x="823" y="395"/>
                  <a:pt x="814" y="395"/>
                </a:cubicBezTo>
                <a:cubicBezTo>
                  <a:pt x="802" y="395"/>
                  <a:pt x="788" y="405"/>
                  <a:pt x="782" y="412"/>
                </a:cubicBezTo>
                <a:cubicBezTo>
                  <a:pt x="775" y="417"/>
                  <a:pt x="743" y="371"/>
                  <a:pt x="743" y="344"/>
                </a:cubicBezTo>
                <a:cubicBezTo>
                  <a:pt x="743" y="341"/>
                  <a:pt x="731" y="340"/>
                  <a:pt x="737" y="330"/>
                </a:cubicBezTo>
                <a:cubicBezTo>
                  <a:pt x="745" y="322"/>
                  <a:pt x="739" y="312"/>
                  <a:pt x="733" y="315"/>
                </a:cubicBezTo>
                <a:cubicBezTo>
                  <a:pt x="715" y="322"/>
                  <a:pt x="674" y="368"/>
                  <a:pt x="651" y="367"/>
                </a:cubicBezTo>
                <a:cubicBezTo>
                  <a:pt x="647" y="367"/>
                  <a:pt x="640" y="365"/>
                  <a:pt x="638" y="359"/>
                </a:cubicBezTo>
                <a:cubicBezTo>
                  <a:pt x="638" y="329"/>
                  <a:pt x="667" y="341"/>
                  <a:pt x="666" y="326"/>
                </a:cubicBezTo>
                <a:cubicBezTo>
                  <a:pt x="666" y="326"/>
                  <a:pt x="666" y="326"/>
                  <a:pt x="666" y="326"/>
                </a:cubicBezTo>
                <a:cubicBezTo>
                  <a:pt x="625" y="326"/>
                  <a:pt x="625" y="326"/>
                  <a:pt x="625" y="326"/>
                </a:cubicBezTo>
                <a:cubicBezTo>
                  <a:pt x="625" y="326"/>
                  <a:pt x="625" y="326"/>
                  <a:pt x="625" y="326"/>
                </a:cubicBezTo>
                <a:cubicBezTo>
                  <a:pt x="604" y="318"/>
                  <a:pt x="581" y="286"/>
                  <a:pt x="581" y="270"/>
                </a:cubicBezTo>
                <a:cubicBezTo>
                  <a:pt x="581" y="269"/>
                  <a:pt x="581" y="265"/>
                  <a:pt x="581" y="263"/>
                </a:cubicBezTo>
                <a:cubicBezTo>
                  <a:pt x="581" y="250"/>
                  <a:pt x="563" y="235"/>
                  <a:pt x="547" y="235"/>
                </a:cubicBezTo>
                <a:cubicBezTo>
                  <a:pt x="547" y="226"/>
                  <a:pt x="539" y="221"/>
                  <a:pt x="539" y="213"/>
                </a:cubicBezTo>
                <a:cubicBezTo>
                  <a:pt x="539" y="200"/>
                  <a:pt x="542" y="166"/>
                  <a:pt x="533" y="151"/>
                </a:cubicBezTo>
                <a:cubicBezTo>
                  <a:pt x="531" y="145"/>
                  <a:pt x="510" y="149"/>
                  <a:pt x="506" y="138"/>
                </a:cubicBezTo>
                <a:cubicBezTo>
                  <a:pt x="498" y="115"/>
                  <a:pt x="503" y="95"/>
                  <a:pt x="480" y="95"/>
                </a:cubicBezTo>
                <a:cubicBezTo>
                  <a:pt x="472" y="95"/>
                  <a:pt x="476" y="95"/>
                  <a:pt x="468" y="95"/>
                </a:cubicBezTo>
                <a:cubicBezTo>
                  <a:pt x="463" y="95"/>
                  <a:pt x="458" y="82"/>
                  <a:pt x="450" y="82"/>
                </a:cubicBezTo>
                <a:cubicBezTo>
                  <a:pt x="442" y="82"/>
                  <a:pt x="435" y="64"/>
                  <a:pt x="422" y="60"/>
                </a:cubicBezTo>
                <a:cubicBezTo>
                  <a:pt x="408" y="56"/>
                  <a:pt x="397" y="65"/>
                  <a:pt x="385" y="59"/>
                </a:cubicBezTo>
                <a:cubicBezTo>
                  <a:pt x="385" y="59"/>
                  <a:pt x="385" y="59"/>
                  <a:pt x="385" y="59"/>
                </a:cubicBezTo>
                <a:cubicBezTo>
                  <a:pt x="386" y="20"/>
                  <a:pt x="386" y="20"/>
                  <a:pt x="386" y="20"/>
                </a:cubicBezTo>
                <a:cubicBezTo>
                  <a:pt x="386" y="20"/>
                  <a:pt x="386" y="20"/>
                  <a:pt x="386" y="20"/>
                </a:cubicBezTo>
                <a:cubicBezTo>
                  <a:pt x="386" y="20"/>
                  <a:pt x="385" y="11"/>
                  <a:pt x="377" y="10"/>
                </a:cubicBezTo>
                <a:cubicBezTo>
                  <a:pt x="362" y="8"/>
                  <a:pt x="371" y="1"/>
                  <a:pt x="359" y="1"/>
                </a:cubicBezTo>
                <a:cubicBezTo>
                  <a:pt x="333" y="1"/>
                  <a:pt x="344" y="19"/>
                  <a:pt x="299" y="15"/>
                </a:cubicBezTo>
                <a:cubicBezTo>
                  <a:pt x="289" y="14"/>
                  <a:pt x="276" y="0"/>
                  <a:pt x="269" y="15"/>
                </a:cubicBezTo>
                <a:cubicBezTo>
                  <a:pt x="265" y="23"/>
                  <a:pt x="262" y="22"/>
                  <a:pt x="259" y="27"/>
                </a:cubicBezTo>
                <a:cubicBezTo>
                  <a:pt x="262" y="44"/>
                  <a:pt x="277" y="41"/>
                  <a:pt x="277" y="59"/>
                </a:cubicBezTo>
                <a:cubicBezTo>
                  <a:pt x="277" y="68"/>
                  <a:pt x="269" y="67"/>
                  <a:pt x="261" y="67"/>
                </a:cubicBezTo>
                <a:cubicBezTo>
                  <a:pt x="240" y="67"/>
                  <a:pt x="235" y="57"/>
                  <a:pt x="214" y="57"/>
                </a:cubicBezTo>
                <a:cubicBezTo>
                  <a:pt x="206" y="57"/>
                  <a:pt x="201" y="63"/>
                  <a:pt x="190" y="63"/>
                </a:cubicBezTo>
                <a:cubicBezTo>
                  <a:pt x="172" y="63"/>
                  <a:pt x="179" y="55"/>
                  <a:pt x="161" y="55"/>
                </a:cubicBezTo>
                <a:cubicBezTo>
                  <a:pt x="142" y="55"/>
                  <a:pt x="139" y="67"/>
                  <a:pt x="130" y="75"/>
                </a:cubicBezTo>
                <a:cubicBezTo>
                  <a:pt x="120" y="82"/>
                  <a:pt x="111" y="79"/>
                  <a:pt x="100" y="82"/>
                </a:cubicBezTo>
                <a:cubicBezTo>
                  <a:pt x="89" y="86"/>
                  <a:pt x="90" y="98"/>
                  <a:pt x="73" y="98"/>
                </a:cubicBezTo>
                <a:cubicBezTo>
                  <a:pt x="67" y="98"/>
                  <a:pt x="66" y="94"/>
                  <a:pt x="60" y="94"/>
                </a:cubicBezTo>
                <a:cubicBezTo>
                  <a:pt x="37" y="90"/>
                  <a:pt x="43" y="119"/>
                  <a:pt x="33" y="119"/>
                </a:cubicBezTo>
                <a:cubicBezTo>
                  <a:pt x="14" y="119"/>
                  <a:pt x="4" y="132"/>
                  <a:pt x="0" y="123"/>
                </a:cubicBezTo>
                <a:cubicBezTo>
                  <a:pt x="0" y="123"/>
                  <a:pt x="3" y="180"/>
                  <a:pt x="7" y="203"/>
                </a:cubicBezTo>
                <a:cubicBezTo>
                  <a:pt x="7" y="203"/>
                  <a:pt x="15" y="271"/>
                  <a:pt x="18" y="277"/>
                </a:cubicBezTo>
                <a:cubicBezTo>
                  <a:pt x="22" y="284"/>
                  <a:pt x="49" y="330"/>
                  <a:pt x="49" y="330"/>
                </a:cubicBezTo>
                <a:cubicBezTo>
                  <a:pt x="49" y="330"/>
                  <a:pt x="51" y="350"/>
                  <a:pt x="66" y="350"/>
                </a:cubicBezTo>
                <a:cubicBezTo>
                  <a:pt x="73" y="357"/>
                  <a:pt x="78" y="371"/>
                  <a:pt x="78" y="371"/>
                </a:cubicBezTo>
                <a:cubicBezTo>
                  <a:pt x="88" y="382"/>
                  <a:pt x="93" y="372"/>
                  <a:pt x="107" y="376"/>
                </a:cubicBezTo>
                <a:cubicBezTo>
                  <a:pt x="120" y="379"/>
                  <a:pt x="128" y="387"/>
                  <a:pt x="141" y="379"/>
                </a:cubicBezTo>
                <a:cubicBezTo>
                  <a:pt x="165" y="379"/>
                  <a:pt x="187" y="402"/>
                  <a:pt x="187" y="402"/>
                </a:cubicBezTo>
                <a:cubicBezTo>
                  <a:pt x="209" y="408"/>
                  <a:pt x="199" y="421"/>
                  <a:pt x="220" y="420"/>
                </a:cubicBezTo>
                <a:cubicBezTo>
                  <a:pt x="235" y="417"/>
                  <a:pt x="233" y="442"/>
                  <a:pt x="233" y="442"/>
                </a:cubicBezTo>
                <a:cubicBezTo>
                  <a:pt x="233" y="442"/>
                  <a:pt x="233" y="442"/>
                  <a:pt x="233" y="442"/>
                </a:cubicBezTo>
                <a:cubicBezTo>
                  <a:pt x="62" y="826"/>
                  <a:pt x="62" y="826"/>
                  <a:pt x="62" y="826"/>
                </a:cubicBezTo>
                <a:cubicBezTo>
                  <a:pt x="62" y="826"/>
                  <a:pt x="62" y="826"/>
                  <a:pt x="62" y="826"/>
                </a:cubicBezTo>
                <a:cubicBezTo>
                  <a:pt x="62" y="826"/>
                  <a:pt x="52" y="843"/>
                  <a:pt x="62" y="847"/>
                </a:cubicBezTo>
                <a:cubicBezTo>
                  <a:pt x="78" y="854"/>
                  <a:pt x="85" y="881"/>
                  <a:pt x="81" y="886"/>
                </a:cubicBezTo>
                <a:cubicBezTo>
                  <a:pt x="111" y="916"/>
                  <a:pt x="116" y="950"/>
                  <a:pt x="124" y="1001"/>
                </a:cubicBezTo>
                <a:cubicBezTo>
                  <a:pt x="126" y="1019"/>
                  <a:pt x="149" y="1025"/>
                  <a:pt x="167" y="1031"/>
                </a:cubicBezTo>
                <a:cubicBezTo>
                  <a:pt x="175" y="1034"/>
                  <a:pt x="176" y="1046"/>
                  <a:pt x="178" y="1051"/>
                </a:cubicBezTo>
                <a:cubicBezTo>
                  <a:pt x="184" y="1066"/>
                  <a:pt x="199" y="1065"/>
                  <a:pt x="208" y="1079"/>
                </a:cubicBezTo>
                <a:cubicBezTo>
                  <a:pt x="208" y="1079"/>
                  <a:pt x="208" y="1079"/>
                  <a:pt x="208" y="1079"/>
                </a:cubicBezTo>
                <a:cubicBezTo>
                  <a:pt x="793" y="1110"/>
                  <a:pt x="793" y="1110"/>
                  <a:pt x="793" y="1110"/>
                </a:cubicBezTo>
                <a:cubicBezTo>
                  <a:pt x="793" y="1110"/>
                  <a:pt x="793" y="1110"/>
                  <a:pt x="793" y="1110"/>
                </a:cubicBezTo>
                <a:cubicBezTo>
                  <a:pt x="793" y="1110"/>
                  <a:pt x="799" y="1058"/>
                  <a:pt x="843" y="1027"/>
                </a:cubicBezTo>
                <a:cubicBezTo>
                  <a:pt x="862" y="1020"/>
                  <a:pt x="878" y="975"/>
                  <a:pt x="887" y="953"/>
                </a:cubicBezTo>
                <a:cubicBezTo>
                  <a:pt x="900" y="919"/>
                  <a:pt x="874" y="930"/>
                  <a:pt x="874" y="911"/>
                </a:cubicBezTo>
                <a:cubicBezTo>
                  <a:pt x="874" y="897"/>
                  <a:pt x="893" y="886"/>
                  <a:pt x="888" y="862"/>
                </a:cubicBezTo>
                <a:cubicBezTo>
                  <a:pt x="883" y="843"/>
                  <a:pt x="914" y="837"/>
                  <a:pt x="926" y="834"/>
                </a:cubicBezTo>
                <a:cubicBezTo>
                  <a:pt x="940" y="832"/>
                  <a:pt x="936" y="828"/>
                  <a:pt x="938" y="818"/>
                </a:cubicBezTo>
                <a:cubicBezTo>
                  <a:pt x="941" y="804"/>
                  <a:pt x="955" y="810"/>
                  <a:pt x="958" y="791"/>
                </a:cubicBezTo>
                <a:cubicBezTo>
                  <a:pt x="956" y="785"/>
                  <a:pt x="971" y="787"/>
                  <a:pt x="973" y="761"/>
                </a:cubicBezTo>
                <a:cubicBezTo>
                  <a:pt x="973" y="740"/>
                  <a:pt x="988" y="739"/>
                  <a:pt x="982" y="734"/>
                </a:cubicBezTo>
                <a:cubicBezTo>
                  <a:pt x="974" y="725"/>
                  <a:pt x="971" y="716"/>
                  <a:pt x="960" y="716"/>
                </a:cubicBezTo>
                <a:cubicBezTo>
                  <a:pt x="953" y="714"/>
                  <a:pt x="940" y="716"/>
                  <a:pt x="940" y="708"/>
                </a:cubicBezTo>
                <a:cubicBezTo>
                  <a:pt x="940" y="701"/>
                  <a:pt x="948" y="697"/>
                  <a:pt x="956" y="690"/>
                </a:cubicBezTo>
                <a:cubicBezTo>
                  <a:pt x="968" y="680"/>
                  <a:pt x="1008" y="648"/>
                  <a:pt x="1015" y="646"/>
                </a:cubicBezTo>
                <a:cubicBezTo>
                  <a:pt x="1026" y="644"/>
                  <a:pt x="1019" y="648"/>
                  <a:pt x="1033" y="642"/>
                </a:cubicBezTo>
                <a:cubicBezTo>
                  <a:pt x="1041" y="641"/>
                  <a:pt x="1053" y="615"/>
                  <a:pt x="1058" y="609"/>
                </a:cubicBezTo>
                <a:cubicBezTo>
                  <a:pt x="1075" y="593"/>
                  <a:pt x="1068" y="588"/>
                  <a:pt x="1083" y="582"/>
                </a:cubicBezTo>
                <a:cubicBezTo>
                  <a:pt x="1095" y="577"/>
                  <a:pt x="1079" y="547"/>
                  <a:pt x="1116" y="525"/>
                </a:cubicBezTo>
                <a:cubicBezTo>
                  <a:pt x="1125" y="518"/>
                  <a:pt x="1129" y="491"/>
                  <a:pt x="1129" y="491"/>
                </a:cubicBezTo>
                <a:cubicBezTo>
                  <a:pt x="1121" y="460"/>
                  <a:pt x="1151" y="476"/>
                  <a:pt x="1150" y="435"/>
                </a:cubicBezTo>
                <a:cubicBezTo>
                  <a:pt x="1150" y="430"/>
                  <a:pt x="1159" y="436"/>
                  <a:pt x="1169" y="402"/>
                </a:cubicBezTo>
                <a:cubicBezTo>
                  <a:pt x="1172" y="391"/>
                  <a:pt x="1158" y="393"/>
                  <a:pt x="1168" y="380"/>
                </a:cubicBezTo>
                <a:cubicBezTo>
                  <a:pt x="1176" y="370"/>
                  <a:pt x="1177" y="342"/>
                  <a:pt x="1180" y="335"/>
                </a:cubicBezTo>
                <a:cubicBezTo>
                  <a:pt x="1180" y="335"/>
                  <a:pt x="1180" y="335"/>
                  <a:pt x="1180" y="335"/>
                </a:cubicBezTo>
                <a:cubicBezTo>
                  <a:pt x="1180" y="335"/>
                  <a:pt x="1180" y="335"/>
                  <a:pt x="1180" y="335"/>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4"/>
          <p:cNvSpPr>
            <a:spLocks/>
          </p:cNvSpPr>
          <p:nvPr/>
        </p:nvSpPr>
        <p:spPr bwMode="auto">
          <a:xfrm>
            <a:off x="18513425" y="2803525"/>
            <a:ext cx="720725" cy="492125"/>
          </a:xfrm>
          <a:custGeom>
            <a:avLst/>
            <a:gdLst>
              <a:gd name="T0" fmla="*/ 123 w 228"/>
              <a:gd name="T1" fmla="*/ 11 h 156"/>
              <a:gd name="T2" fmla="*/ 56 w 228"/>
              <a:gd name="T3" fmla="*/ 0 h 156"/>
              <a:gd name="T4" fmla="*/ 12 w 228"/>
              <a:gd name="T5" fmla="*/ 26 h 156"/>
              <a:gd name="T6" fmla="*/ 19 w 228"/>
              <a:gd name="T7" fmla="*/ 43 h 156"/>
              <a:gd name="T8" fmla="*/ 7 w 228"/>
              <a:gd name="T9" fmla="*/ 41 h 156"/>
              <a:gd name="T10" fmla="*/ 7 w 228"/>
              <a:gd name="T11" fmla="*/ 79 h 156"/>
              <a:gd name="T12" fmla="*/ 25 w 228"/>
              <a:gd name="T13" fmla="*/ 89 h 156"/>
              <a:gd name="T14" fmla="*/ 8 w 228"/>
              <a:gd name="T15" fmla="*/ 92 h 156"/>
              <a:gd name="T16" fmla="*/ 8 w 228"/>
              <a:gd name="T17" fmla="*/ 105 h 156"/>
              <a:gd name="T18" fmla="*/ 14 w 228"/>
              <a:gd name="T19" fmla="*/ 130 h 156"/>
              <a:gd name="T20" fmla="*/ 22 w 228"/>
              <a:gd name="T21" fmla="*/ 137 h 156"/>
              <a:gd name="T22" fmla="*/ 36 w 228"/>
              <a:gd name="T23" fmla="*/ 156 h 156"/>
              <a:gd name="T24" fmla="*/ 51 w 228"/>
              <a:gd name="T25" fmla="*/ 146 h 156"/>
              <a:gd name="T26" fmla="*/ 60 w 228"/>
              <a:gd name="T27" fmla="*/ 152 h 156"/>
              <a:gd name="T28" fmla="*/ 70 w 228"/>
              <a:gd name="T29" fmla="*/ 145 h 156"/>
              <a:gd name="T30" fmla="*/ 87 w 228"/>
              <a:gd name="T31" fmla="*/ 154 h 156"/>
              <a:gd name="T32" fmla="*/ 104 w 228"/>
              <a:gd name="T33" fmla="*/ 144 h 156"/>
              <a:gd name="T34" fmla="*/ 117 w 228"/>
              <a:gd name="T35" fmla="*/ 144 h 156"/>
              <a:gd name="T36" fmla="*/ 134 w 228"/>
              <a:gd name="T37" fmla="*/ 129 h 156"/>
              <a:gd name="T38" fmla="*/ 143 w 228"/>
              <a:gd name="T39" fmla="*/ 131 h 156"/>
              <a:gd name="T40" fmla="*/ 154 w 228"/>
              <a:gd name="T41" fmla="*/ 120 h 156"/>
              <a:gd name="T42" fmla="*/ 169 w 228"/>
              <a:gd name="T43" fmla="*/ 127 h 156"/>
              <a:gd name="T44" fmla="*/ 181 w 228"/>
              <a:gd name="T45" fmla="*/ 123 h 156"/>
              <a:gd name="T46" fmla="*/ 186 w 228"/>
              <a:gd name="T47" fmla="*/ 103 h 156"/>
              <a:gd name="T48" fmla="*/ 196 w 228"/>
              <a:gd name="T49" fmla="*/ 96 h 156"/>
              <a:gd name="T50" fmla="*/ 199 w 228"/>
              <a:gd name="T51" fmla="*/ 85 h 156"/>
              <a:gd name="T52" fmla="*/ 214 w 228"/>
              <a:gd name="T53" fmla="*/ 71 h 156"/>
              <a:gd name="T54" fmla="*/ 210 w 228"/>
              <a:gd name="T55" fmla="*/ 58 h 156"/>
              <a:gd name="T56" fmla="*/ 217 w 228"/>
              <a:gd name="T57" fmla="*/ 44 h 156"/>
              <a:gd name="T58" fmla="*/ 226 w 228"/>
              <a:gd name="T59" fmla="*/ 24 h 156"/>
              <a:gd name="T60" fmla="*/ 186 w 228"/>
              <a:gd name="T61" fmla="*/ 13 h 156"/>
              <a:gd name="T62" fmla="*/ 147 w 228"/>
              <a:gd name="T63" fmla="*/ 2 h 156"/>
              <a:gd name="T64" fmla="*/ 134 w 228"/>
              <a:gd name="T65" fmla="*/ 4 h 156"/>
              <a:gd name="T66" fmla="*/ 123 w 228"/>
              <a:gd name="T67" fmla="*/ 11 h 156"/>
              <a:gd name="T68" fmla="*/ 123 w 228"/>
              <a:gd name="T69" fmla="*/ 11 h 156"/>
              <a:gd name="T70" fmla="*/ 123 w 228"/>
              <a:gd name="T71"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8" h="156">
                <a:moveTo>
                  <a:pt x="123" y="11"/>
                </a:moveTo>
                <a:cubicBezTo>
                  <a:pt x="98" y="11"/>
                  <a:pt x="82" y="0"/>
                  <a:pt x="56" y="0"/>
                </a:cubicBezTo>
                <a:cubicBezTo>
                  <a:pt x="33" y="0"/>
                  <a:pt x="12" y="9"/>
                  <a:pt x="12" y="26"/>
                </a:cubicBezTo>
                <a:cubicBezTo>
                  <a:pt x="12" y="34"/>
                  <a:pt x="12" y="40"/>
                  <a:pt x="19" y="43"/>
                </a:cubicBezTo>
                <a:cubicBezTo>
                  <a:pt x="16" y="51"/>
                  <a:pt x="7" y="41"/>
                  <a:pt x="7" y="41"/>
                </a:cubicBezTo>
                <a:cubicBezTo>
                  <a:pt x="0" y="39"/>
                  <a:pt x="7" y="70"/>
                  <a:pt x="7" y="79"/>
                </a:cubicBezTo>
                <a:cubicBezTo>
                  <a:pt x="7" y="88"/>
                  <a:pt x="27" y="81"/>
                  <a:pt x="25" y="89"/>
                </a:cubicBezTo>
                <a:cubicBezTo>
                  <a:pt x="25" y="89"/>
                  <a:pt x="14" y="93"/>
                  <a:pt x="8" y="92"/>
                </a:cubicBezTo>
                <a:cubicBezTo>
                  <a:pt x="7" y="97"/>
                  <a:pt x="8" y="103"/>
                  <a:pt x="8" y="105"/>
                </a:cubicBezTo>
                <a:cubicBezTo>
                  <a:pt x="8" y="112"/>
                  <a:pt x="11" y="123"/>
                  <a:pt x="14" y="130"/>
                </a:cubicBezTo>
                <a:cubicBezTo>
                  <a:pt x="16" y="135"/>
                  <a:pt x="22" y="133"/>
                  <a:pt x="22" y="137"/>
                </a:cubicBezTo>
                <a:cubicBezTo>
                  <a:pt x="25" y="145"/>
                  <a:pt x="27" y="156"/>
                  <a:pt x="36" y="156"/>
                </a:cubicBezTo>
                <a:cubicBezTo>
                  <a:pt x="45" y="156"/>
                  <a:pt x="46" y="146"/>
                  <a:pt x="51" y="146"/>
                </a:cubicBezTo>
                <a:cubicBezTo>
                  <a:pt x="55" y="146"/>
                  <a:pt x="55" y="152"/>
                  <a:pt x="60" y="152"/>
                </a:cubicBezTo>
                <a:cubicBezTo>
                  <a:pt x="67" y="152"/>
                  <a:pt x="67" y="148"/>
                  <a:pt x="70" y="145"/>
                </a:cubicBezTo>
                <a:cubicBezTo>
                  <a:pt x="72" y="149"/>
                  <a:pt x="81" y="154"/>
                  <a:pt x="87" y="154"/>
                </a:cubicBezTo>
                <a:cubicBezTo>
                  <a:pt x="98" y="154"/>
                  <a:pt x="98" y="144"/>
                  <a:pt x="104" y="144"/>
                </a:cubicBezTo>
                <a:cubicBezTo>
                  <a:pt x="109" y="144"/>
                  <a:pt x="111" y="145"/>
                  <a:pt x="117" y="144"/>
                </a:cubicBezTo>
                <a:cubicBezTo>
                  <a:pt x="117" y="135"/>
                  <a:pt x="126" y="129"/>
                  <a:pt x="134" y="129"/>
                </a:cubicBezTo>
                <a:cubicBezTo>
                  <a:pt x="138" y="129"/>
                  <a:pt x="141" y="131"/>
                  <a:pt x="143" y="131"/>
                </a:cubicBezTo>
                <a:cubicBezTo>
                  <a:pt x="147" y="131"/>
                  <a:pt x="154" y="120"/>
                  <a:pt x="154" y="120"/>
                </a:cubicBezTo>
                <a:cubicBezTo>
                  <a:pt x="158" y="126"/>
                  <a:pt x="162" y="127"/>
                  <a:pt x="169" y="127"/>
                </a:cubicBezTo>
                <a:cubicBezTo>
                  <a:pt x="176" y="127"/>
                  <a:pt x="177" y="124"/>
                  <a:pt x="181" y="123"/>
                </a:cubicBezTo>
                <a:cubicBezTo>
                  <a:pt x="177" y="115"/>
                  <a:pt x="186" y="105"/>
                  <a:pt x="186" y="103"/>
                </a:cubicBezTo>
                <a:cubicBezTo>
                  <a:pt x="186" y="96"/>
                  <a:pt x="192" y="97"/>
                  <a:pt x="196" y="96"/>
                </a:cubicBezTo>
                <a:cubicBezTo>
                  <a:pt x="201" y="93"/>
                  <a:pt x="199" y="89"/>
                  <a:pt x="199" y="85"/>
                </a:cubicBezTo>
                <a:cubicBezTo>
                  <a:pt x="202" y="78"/>
                  <a:pt x="214" y="79"/>
                  <a:pt x="214" y="71"/>
                </a:cubicBezTo>
                <a:cubicBezTo>
                  <a:pt x="214" y="63"/>
                  <a:pt x="211" y="62"/>
                  <a:pt x="210" y="58"/>
                </a:cubicBezTo>
                <a:cubicBezTo>
                  <a:pt x="211" y="56"/>
                  <a:pt x="217" y="48"/>
                  <a:pt x="217" y="44"/>
                </a:cubicBezTo>
                <a:cubicBezTo>
                  <a:pt x="217" y="29"/>
                  <a:pt x="228" y="37"/>
                  <a:pt x="226" y="24"/>
                </a:cubicBezTo>
                <a:cubicBezTo>
                  <a:pt x="225" y="7"/>
                  <a:pt x="202" y="13"/>
                  <a:pt x="186" y="13"/>
                </a:cubicBezTo>
                <a:cubicBezTo>
                  <a:pt x="176" y="13"/>
                  <a:pt x="157" y="2"/>
                  <a:pt x="147" y="2"/>
                </a:cubicBezTo>
                <a:cubicBezTo>
                  <a:pt x="142" y="2"/>
                  <a:pt x="138" y="4"/>
                  <a:pt x="134" y="4"/>
                </a:cubicBezTo>
                <a:cubicBezTo>
                  <a:pt x="134" y="7"/>
                  <a:pt x="127" y="11"/>
                  <a:pt x="123" y="11"/>
                </a:cubicBezTo>
                <a:cubicBezTo>
                  <a:pt x="123" y="11"/>
                  <a:pt x="123" y="11"/>
                  <a:pt x="123" y="11"/>
                </a:cubicBezTo>
                <a:cubicBezTo>
                  <a:pt x="123" y="11"/>
                  <a:pt x="123" y="11"/>
                  <a:pt x="123" y="11"/>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18819813" y="2752725"/>
            <a:ext cx="117475" cy="50800"/>
          </a:xfrm>
          <a:custGeom>
            <a:avLst/>
            <a:gdLst>
              <a:gd name="T0" fmla="*/ 0 w 37"/>
              <a:gd name="T1" fmla="*/ 11 h 16"/>
              <a:gd name="T2" fmla="*/ 19 w 37"/>
              <a:gd name="T3" fmla="*/ 1 h 16"/>
              <a:gd name="T4" fmla="*/ 37 w 37"/>
              <a:gd name="T5" fmla="*/ 5 h 16"/>
              <a:gd name="T6" fmla="*/ 20 w 37"/>
              <a:gd name="T7" fmla="*/ 16 h 16"/>
              <a:gd name="T8" fmla="*/ 0 w 37"/>
              <a:gd name="T9" fmla="*/ 11 h 16"/>
              <a:gd name="T10" fmla="*/ 0 w 37"/>
              <a:gd name="T11" fmla="*/ 11 h 16"/>
              <a:gd name="T12" fmla="*/ 0 w 37"/>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37" h="16">
                <a:moveTo>
                  <a:pt x="0" y="11"/>
                </a:moveTo>
                <a:cubicBezTo>
                  <a:pt x="4" y="8"/>
                  <a:pt x="8" y="1"/>
                  <a:pt x="19" y="1"/>
                </a:cubicBezTo>
                <a:cubicBezTo>
                  <a:pt x="30" y="1"/>
                  <a:pt x="37" y="0"/>
                  <a:pt x="37" y="5"/>
                </a:cubicBezTo>
                <a:cubicBezTo>
                  <a:pt x="37" y="11"/>
                  <a:pt x="31" y="16"/>
                  <a:pt x="20" y="16"/>
                </a:cubicBezTo>
                <a:cubicBezTo>
                  <a:pt x="9" y="16"/>
                  <a:pt x="0" y="16"/>
                  <a:pt x="0" y="11"/>
                </a:cubicBezTo>
                <a:cubicBezTo>
                  <a:pt x="0" y="11"/>
                  <a:pt x="0" y="11"/>
                  <a:pt x="0" y="11"/>
                </a:cubicBezTo>
                <a:cubicBezTo>
                  <a:pt x="0" y="11"/>
                  <a:pt x="0" y="11"/>
                  <a:pt x="0" y="11"/>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6"/>
          <p:cNvSpPr>
            <a:spLocks/>
          </p:cNvSpPr>
          <p:nvPr/>
        </p:nvSpPr>
        <p:spPr bwMode="auto">
          <a:xfrm>
            <a:off x="18646775" y="2679700"/>
            <a:ext cx="188913" cy="104775"/>
          </a:xfrm>
          <a:custGeom>
            <a:avLst/>
            <a:gdLst>
              <a:gd name="T0" fmla="*/ 22 w 60"/>
              <a:gd name="T1" fmla="*/ 4 h 33"/>
              <a:gd name="T2" fmla="*/ 0 w 60"/>
              <a:gd name="T3" fmla="*/ 18 h 33"/>
              <a:gd name="T4" fmla="*/ 34 w 60"/>
              <a:gd name="T5" fmla="*/ 33 h 33"/>
              <a:gd name="T6" fmla="*/ 60 w 60"/>
              <a:gd name="T7" fmla="*/ 13 h 33"/>
              <a:gd name="T8" fmla="*/ 47 w 60"/>
              <a:gd name="T9" fmla="*/ 0 h 33"/>
              <a:gd name="T10" fmla="*/ 30 w 60"/>
              <a:gd name="T11" fmla="*/ 7 h 33"/>
              <a:gd name="T12" fmla="*/ 22 w 60"/>
              <a:gd name="T13" fmla="*/ 4 h 33"/>
              <a:gd name="T14" fmla="*/ 22 w 60"/>
              <a:gd name="T15" fmla="*/ 4 h 33"/>
              <a:gd name="T16" fmla="*/ 22 w 60"/>
              <a:gd name="T1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3">
                <a:moveTo>
                  <a:pt x="22" y="4"/>
                </a:moveTo>
                <a:cubicBezTo>
                  <a:pt x="10" y="4"/>
                  <a:pt x="0" y="8"/>
                  <a:pt x="0" y="18"/>
                </a:cubicBezTo>
                <a:cubicBezTo>
                  <a:pt x="0" y="28"/>
                  <a:pt x="25" y="33"/>
                  <a:pt x="34" y="33"/>
                </a:cubicBezTo>
                <a:cubicBezTo>
                  <a:pt x="39" y="33"/>
                  <a:pt x="60" y="20"/>
                  <a:pt x="60" y="13"/>
                </a:cubicBezTo>
                <a:cubicBezTo>
                  <a:pt x="60" y="5"/>
                  <a:pt x="49" y="0"/>
                  <a:pt x="47" y="0"/>
                </a:cubicBezTo>
                <a:cubicBezTo>
                  <a:pt x="39" y="0"/>
                  <a:pt x="37" y="7"/>
                  <a:pt x="30" y="7"/>
                </a:cubicBezTo>
                <a:cubicBezTo>
                  <a:pt x="28" y="7"/>
                  <a:pt x="25" y="4"/>
                  <a:pt x="22" y="4"/>
                </a:cubicBezTo>
                <a:cubicBezTo>
                  <a:pt x="22" y="4"/>
                  <a:pt x="22" y="4"/>
                  <a:pt x="22" y="4"/>
                </a:cubicBezTo>
                <a:cubicBezTo>
                  <a:pt x="22" y="4"/>
                  <a:pt x="22" y="4"/>
                  <a:pt x="22" y="4"/>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7"/>
          <p:cNvSpPr>
            <a:spLocks/>
          </p:cNvSpPr>
          <p:nvPr/>
        </p:nvSpPr>
        <p:spPr bwMode="auto">
          <a:xfrm>
            <a:off x="18656300" y="2579688"/>
            <a:ext cx="85725" cy="90488"/>
          </a:xfrm>
          <a:custGeom>
            <a:avLst/>
            <a:gdLst>
              <a:gd name="T0" fmla="*/ 0 w 27"/>
              <a:gd name="T1" fmla="*/ 20 h 29"/>
              <a:gd name="T2" fmla="*/ 7 w 27"/>
              <a:gd name="T3" fmla="*/ 29 h 29"/>
              <a:gd name="T4" fmla="*/ 27 w 27"/>
              <a:gd name="T5" fmla="*/ 11 h 29"/>
              <a:gd name="T6" fmla="*/ 21 w 27"/>
              <a:gd name="T7" fmla="*/ 3 h 29"/>
              <a:gd name="T8" fmla="*/ 0 w 27"/>
              <a:gd name="T9" fmla="*/ 20 h 29"/>
              <a:gd name="T10" fmla="*/ 0 w 27"/>
              <a:gd name="T11" fmla="*/ 20 h 29"/>
              <a:gd name="T12" fmla="*/ 0 w 27"/>
              <a:gd name="T13" fmla="*/ 20 h 29"/>
            </a:gdLst>
            <a:ahLst/>
            <a:cxnLst>
              <a:cxn ang="0">
                <a:pos x="T0" y="T1"/>
              </a:cxn>
              <a:cxn ang="0">
                <a:pos x="T2" y="T3"/>
              </a:cxn>
              <a:cxn ang="0">
                <a:pos x="T4" y="T5"/>
              </a:cxn>
              <a:cxn ang="0">
                <a:pos x="T6" y="T7"/>
              </a:cxn>
              <a:cxn ang="0">
                <a:pos x="T8" y="T9"/>
              </a:cxn>
              <a:cxn ang="0">
                <a:pos x="T10" y="T11"/>
              </a:cxn>
              <a:cxn ang="0">
                <a:pos x="T12" y="T13"/>
              </a:cxn>
            </a:cxnLst>
            <a:rect l="0" t="0" r="r" b="b"/>
            <a:pathLst>
              <a:path w="27" h="29">
                <a:moveTo>
                  <a:pt x="0" y="20"/>
                </a:moveTo>
                <a:cubicBezTo>
                  <a:pt x="0" y="25"/>
                  <a:pt x="4" y="29"/>
                  <a:pt x="7" y="29"/>
                </a:cubicBezTo>
                <a:cubicBezTo>
                  <a:pt x="16" y="29"/>
                  <a:pt x="27" y="21"/>
                  <a:pt x="27" y="11"/>
                </a:cubicBezTo>
                <a:cubicBezTo>
                  <a:pt x="27" y="6"/>
                  <a:pt x="23" y="0"/>
                  <a:pt x="21" y="3"/>
                </a:cubicBezTo>
                <a:cubicBezTo>
                  <a:pt x="12" y="11"/>
                  <a:pt x="0" y="11"/>
                  <a:pt x="0" y="20"/>
                </a:cubicBezTo>
                <a:cubicBezTo>
                  <a:pt x="0" y="20"/>
                  <a:pt x="0" y="20"/>
                  <a:pt x="0" y="20"/>
                </a:cubicBezTo>
                <a:cubicBezTo>
                  <a:pt x="0" y="20"/>
                  <a:pt x="0" y="20"/>
                  <a:pt x="0" y="20"/>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8"/>
          <p:cNvSpPr>
            <a:spLocks/>
          </p:cNvSpPr>
          <p:nvPr/>
        </p:nvSpPr>
        <p:spPr bwMode="auto">
          <a:xfrm>
            <a:off x="18213388" y="2909888"/>
            <a:ext cx="214313" cy="268288"/>
          </a:xfrm>
          <a:custGeom>
            <a:avLst/>
            <a:gdLst>
              <a:gd name="T0" fmla="*/ 45 w 68"/>
              <a:gd name="T1" fmla="*/ 9 h 85"/>
              <a:gd name="T2" fmla="*/ 56 w 68"/>
              <a:gd name="T3" fmla="*/ 3 h 85"/>
              <a:gd name="T4" fmla="*/ 61 w 68"/>
              <a:gd name="T5" fmla="*/ 32 h 85"/>
              <a:gd name="T6" fmla="*/ 42 w 68"/>
              <a:gd name="T7" fmla="*/ 62 h 85"/>
              <a:gd name="T8" fmla="*/ 11 w 68"/>
              <a:gd name="T9" fmla="*/ 85 h 85"/>
              <a:gd name="T10" fmla="*/ 0 w 68"/>
              <a:gd name="T11" fmla="*/ 75 h 85"/>
              <a:gd name="T12" fmla="*/ 19 w 68"/>
              <a:gd name="T13" fmla="*/ 66 h 85"/>
              <a:gd name="T14" fmla="*/ 26 w 68"/>
              <a:gd name="T15" fmla="*/ 50 h 85"/>
              <a:gd name="T16" fmla="*/ 45 w 68"/>
              <a:gd name="T17" fmla="*/ 9 h 85"/>
              <a:gd name="T18" fmla="*/ 45 w 68"/>
              <a:gd name="T19" fmla="*/ 9 h 85"/>
              <a:gd name="T20" fmla="*/ 45 w 68"/>
              <a:gd name="T21"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5">
                <a:moveTo>
                  <a:pt x="45" y="9"/>
                </a:moveTo>
                <a:cubicBezTo>
                  <a:pt x="50" y="20"/>
                  <a:pt x="56" y="3"/>
                  <a:pt x="56" y="3"/>
                </a:cubicBezTo>
                <a:cubicBezTo>
                  <a:pt x="68" y="0"/>
                  <a:pt x="61" y="28"/>
                  <a:pt x="61" y="32"/>
                </a:cubicBezTo>
                <a:cubicBezTo>
                  <a:pt x="61" y="45"/>
                  <a:pt x="49" y="55"/>
                  <a:pt x="42" y="62"/>
                </a:cubicBezTo>
                <a:cubicBezTo>
                  <a:pt x="32" y="71"/>
                  <a:pt x="24" y="82"/>
                  <a:pt x="11" y="85"/>
                </a:cubicBezTo>
                <a:cubicBezTo>
                  <a:pt x="4" y="84"/>
                  <a:pt x="0" y="81"/>
                  <a:pt x="0" y="75"/>
                </a:cubicBezTo>
                <a:cubicBezTo>
                  <a:pt x="0" y="70"/>
                  <a:pt x="12" y="67"/>
                  <a:pt x="19" y="66"/>
                </a:cubicBezTo>
                <a:cubicBezTo>
                  <a:pt x="26" y="63"/>
                  <a:pt x="26" y="52"/>
                  <a:pt x="26" y="50"/>
                </a:cubicBezTo>
                <a:cubicBezTo>
                  <a:pt x="31" y="33"/>
                  <a:pt x="26" y="10"/>
                  <a:pt x="45" y="9"/>
                </a:cubicBezTo>
                <a:cubicBezTo>
                  <a:pt x="45" y="9"/>
                  <a:pt x="45" y="9"/>
                  <a:pt x="45" y="9"/>
                </a:cubicBezTo>
                <a:cubicBezTo>
                  <a:pt x="45" y="9"/>
                  <a:pt x="45" y="9"/>
                  <a:pt x="45" y="9"/>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9"/>
          <p:cNvSpPr>
            <a:spLocks/>
          </p:cNvSpPr>
          <p:nvPr/>
        </p:nvSpPr>
        <p:spPr bwMode="auto">
          <a:xfrm>
            <a:off x="18449925" y="2755900"/>
            <a:ext cx="130175" cy="130175"/>
          </a:xfrm>
          <a:custGeom>
            <a:avLst/>
            <a:gdLst>
              <a:gd name="T0" fmla="*/ 9 w 41"/>
              <a:gd name="T1" fmla="*/ 14 h 41"/>
              <a:gd name="T2" fmla="*/ 36 w 41"/>
              <a:gd name="T3" fmla="*/ 4 h 41"/>
              <a:gd name="T4" fmla="*/ 19 w 41"/>
              <a:gd name="T5" fmla="*/ 29 h 41"/>
              <a:gd name="T6" fmla="*/ 5 w 41"/>
              <a:gd name="T7" fmla="*/ 30 h 41"/>
              <a:gd name="T8" fmla="*/ 9 w 41"/>
              <a:gd name="T9" fmla="*/ 14 h 41"/>
              <a:gd name="T10" fmla="*/ 9 w 41"/>
              <a:gd name="T11" fmla="*/ 14 h 41"/>
              <a:gd name="T12" fmla="*/ 9 w 41"/>
              <a:gd name="T13" fmla="*/ 14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9" y="14"/>
                </a:moveTo>
                <a:cubicBezTo>
                  <a:pt x="16" y="6"/>
                  <a:pt x="31" y="0"/>
                  <a:pt x="36" y="4"/>
                </a:cubicBezTo>
                <a:cubicBezTo>
                  <a:pt x="41" y="10"/>
                  <a:pt x="30" y="30"/>
                  <a:pt x="19" y="29"/>
                </a:cubicBezTo>
                <a:cubicBezTo>
                  <a:pt x="24" y="41"/>
                  <a:pt x="11" y="36"/>
                  <a:pt x="5" y="30"/>
                </a:cubicBezTo>
                <a:cubicBezTo>
                  <a:pt x="0" y="26"/>
                  <a:pt x="1" y="21"/>
                  <a:pt x="9" y="14"/>
                </a:cubicBezTo>
                <a:cubicBezTo>
                  <a:pt x="9" y="14"/>
                  <a:pt x="9" y="14"/>
                  <a:pt x="9" y="14"/>
                </a:cubicBezTo>
                <a:cubicBezTo>
                  <a:pt x="9" y="14"/>
                  <a:pt x="9" y="14"/>
                  <a:pt x="9" y="14"/>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0"/>
          <p:cNvSpPr>
            <a:spLocks/>
          </p:cNvSpPr>
          <p:nvPr/>
        </p:nvSpPr>
        <p:spPr bwMode="auto">
          <a:xfrm>
            <a:off x="18440400" y="2879725"/>
            <a:ext cx="76200" cy="106363"/>
          </a:xfrm>
          <a:custGeom>
            <a:avLst/>
            <a:gdLst>
              <a:gd name="T0" fmla="*/ 3 w 24"/>
              <a:gd name="T1" fmla="*/ 24 h 34"/>
              <a:gd name="T2" fmla="*/ 7 w 24"/>
              <a:gd name="T3" fmla="*/ 5 h 34"/>
              <a:gd name="T4" fmla="*/ 22 w 24"/>
              <a:gd name="T5" fmla="*/ 4 h 34"/>
              <a:gd name="T6" fmla="*/ 16 w 24"/>
              <a:gd name="T7" fmla="*/ 31 h 34"/>
              <a:gd name="T8" fmla="*/ 3 w 24"/>
              <a:gd name="T9" fmla="*/ 24 h 34"/>
              <a:gd name="T10" fmla="*/ 3 w 24"/>
              <a:gd name="T11" fmla="*/ 24 h 34"/>
              <a:gd name="T12" fmla="*/ 3 w 24"/>
              <a:gd name="T13" fmla="*/ 24 h 34"/>
            </a:gdLst>
            <a:ahLst/>
            <a:cxnLst>
              <a:cxn ang="0">
                <a:pos x="T0" y="T1"/>
              </a:cxn>
              <a:cxn ang="0">
                <a:pos x="T2" y="T3"/>
              </a:cxn>
              <a:cxn ang="0">
                <a:pos x="T4" y="T5"/>
              </a:cxn>
              <a:cxn ang="0">
                <a:pos x="T6" y="T7"/>
              </a:cxn>
              <a:cxn ang="0">
                <a:pos x="T8" y="T9"/>
              </a:cxn>
              <a:cxn ang="0">
                <a:pos x="T10" y="T11"/>
              </a:cxn>
              <a:cxn ang="0">
                <a:pos x="T12" y="T13"/>
              </a:cxn>
            </a:cxnLst>
            <a:rect l="0" t="0" r="r" b="b"/>
            <a:pathLst>
              <a:path w="24" h="34">
                <a:moveTo>
                  <a:pt x="3" y="24"/>
                </a:moveTo>
                <a:cubicBezTo>
                  <a:pt x="0" y="21"/>
                  <a:pt x="0" y="8"/>
                  <a:pt x="7" y="5"/>
                </a:cubicBezTo>
                <a:cubicBezTo>
                  <a:pt x="12" y="1"/>
                  <a:pt x="20" y="0"/>
                  <a:pt x="22" y="4"/>
                </a:cubicBezTo>
                <a:cubicBezTo>
                  <a:pt x="24" y="8"/>
                  <a:pt x="15" y="20"/>
                  <a:pt x="16" y="31"/>
                </a:cubicBezTo>
                <a:cubicBezTo>
                  <a:pt x="9" y="34"/>
                  <a:pt x="4" y="28"/>
                  <a:pt x="3" y="24"/>
                </a:cubicBezTo>
                <a:cubicBezTo>
                  <a:pt x="3" y="24"/>
                  <a:pt x="3" y="24"/>
                  <a:pt x="3" y="24"/>
                </a:cubicBezTo>
                <a:cubicBezTo>
                  <a:pt x="3" y="24"/>
                  <a:pt x="3" y="24"/>
                  <a:pt x="3" y="24"/>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1"/>
          <p:cNvSpPr>
            <a:spLocks/>
          </p:cNvSpPr>
          <p:nvPr/>
        </p:nvSpPr>
        <p:spPr bwMode="auto">
          <a:xfrm>
            <a:off x="18427700" y="2989263"/>
            <a:ext cx="60325" cy="57150"/>
          </a:xfrm>
          <a:custGeom>
            <a:avLst/>
            <a:gdLst>
              <a:gd name="T0" fmla="*/ 0 w 19"/>
              <a:gd name="T1" fmla="*/ 15 h 18"/>
              <a:gd name="T2" fmla="*/ 8 w 19"/>
              <a:gd name="T3" fmla="*/ 3 h 18"/>
              <a:gd name="T4" fmla="*/ 19 w 19"/>
              <a:gd name="T5" fmla="*/ 3 h 18"/>
              <a:gd name="T6" fmla="*/ 8 w 19"/>
              <a:gd name="T7" fmla="*/ 12 h 18"/>
              <a:gd name="T8" fmla="*/ 0 w 19"/>
              <a:gd name="T9" fmla="*/ 15 h 18"/>
              <a:gd name="T10" fmla="*/ 0 w 19"/>
              <a:gd name="T11" fmla="*/ 15 h 18"/>
              <a:gd name="T12" fmla="*/ 0 w 19"/>
              <a:gd name="T13" fmla="*/ 15 h 18"/>
            </a:gdLst>
            <a:ahLst/>
            <a:cxnLst>
              <a:cxn ang="0">
                <a:pos x="T0" y="T1"/>
              </a:cxn>
              <a:cxn ang="0">
                <a:pos x="T2" y="T3"/>
              </a:cxn>
              <a:cxn ang="0">
                <a:pos x="T4" y="T5"/>
              </a:cxn>
              <a:cxn ang="0">
                <a:pos x="T6" y="T7"/>
              </a:cxn>
              <a:cxn ang="0">
                <a:pos x="T8" y="T9"/>
              </a:cxn>
              <a:cxn ang="0">
                <a:pos x="T10" y="T11"/>
              </a:cxn>
              <a:cxn ang="0">
                <a:pos x="T12" y="T13"/>
              </a:cxn>
            </a:cxnLst>
            <a:rect l="0" t="0" r="r" b="b"/>
            <a:pathLst>
              <a:path w="19" h="18">
                <a:moveTo>
                  <a:pt x="0" y="15"/>
                </a:moveTo>
                <a:cubicBezTo>
                  <a:pt x="0" y="12"/>
                  <a:pt x="4" y="3"/>
                  <a:pt x="8" y="3"/>
                </a:cubicBezTo>
                <a:cubicBezTo>
                  <a:pt x="12" y="3"/>
                  <a:pt x="19" y="0"/>
                  <a:pt x="19" y="3"/>
                </a:cubicBezTo>
                <a:cubicBezTo>
                  <a:pt x="19" y="5"/>
                  <a:pt x="12" y="12"/>
                  <a:pt x="8" y="12"/>
                </a:cubicBezTo>
                <a:cubicBezTo>
                  <a:pt x="4" y="12"/>
                  <a:pt x="0" y="18"/>
                  <a:pt x="0" y="15"/>
                </a:cubicBezTo>
                <a:cubicBezTo>
                  <a:pt x="0" y="15"/>
                  <a:pt x="0" y="15"/>
                  <a:pt x="0" y="15"/>
                </a:cubicBezTo>
                <a:cubicBezTo>
                  <a:pt x="0" y="15"/>
                  <a:pt x="0" y="15"/>
                  <a:pt x="0" y="15"/>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2"/>
          <p:cNvSpPr>
            <a:spLocks/>
          </p:cNvSpPr>
          <p:nvPr/>
        </p:nvSpPr>
        <p:spPr bwMode="auto">
          <a:xfrm>
            <a:off x="18392775" y="2838450"/>
            <a:ext cx="47625" cy="65088"/>
          </a:xfrm>
          <a:custGeom>
            <a:avLst/>
            <a:gdLst>
              <a:gd name="T0" fmla="*/ 1 w 15"/>
              <a:gd name="T1" fmla="*/ 8 h 21"/>
              <a:gd name="T2" fmla="*/ 9 w 15"/>
              <a:gd name="T3" fmla="*/ 2 h 21"/>
              <a:gd name="T4" fmla="*/ 14 w 15"/>
              <a:gd name="T5" fmla="*/ 11 h 21"/>
              <a:gd name="T6" fmla="*/ 3 w 15"/>
              <a:gd name="T7" fmla="*/ 19 h 21"/>
              <a:gd name="T8" fmla="*/ 1 w 15"/>
              <a:gd name="T9" fmla="*/ 8 h 21"/>
              <a:gd name="T10" fmla="*/ 1 w 15"/>
              <a:gd name="T11" fmla="*/ 8 h 21"/>
              <a:gd name="T12" fmla="*/ 1 w 15"/>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5" h="21">
                <a:moveTo>
                  <a:pt x="1" y="8"/>
                </a:moveTo>
                <a:cubicBezTo>
                  <a:pt x="4" y="3"/>
                  <a:pt x="8" y="0"/>
                  <a:pt x="9" y="2"/>
                </a:cubicBezTo>
                <a:cubicBezTo>
                  <a:pt x="12" y="2"/>
                  <a:pt x="15" y="6"/>
                  <a:pt x="14" y="11"/>
                </a:cubicBezTo>
                <a:cubicBezTo>
                  <a:pt x="11" y="15"/>
                  <a:pt x="4" y="21"/>
                  <a:pt x="3" y="19"/>
                </a:cubicBezTo>
                <a:cubicBezTo>
                  <a:pt x="0" y="18"/>
                  <a:pt x="0" y="14"/>
                  <a:pt x="1" y="8"/>
                </a:cubicBezTo>
                <a:cubicBezTo>
                  <a:pt x="1" y="8"/>
                  <a:pt x="1" y="8"/>
                  <a:pt x="1" y="8"/>
                </a:cubicBezTo>
                <a:cubicBezTo>
                  <a:pt x="1" y="8"/>
                  <a:pt x="1" y="8"/>
                  <a:pt x="1" y="8"/>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3"/>
          <p:cNvSpPr>
            <a:spLocks/>
          </p:cNvSpPr>
          <p:nvPr/>
        </p:nvSpPr>
        <p:spPr bwMode="auto">
          <a:xfrm>
            <a:off x="18586450" y="2714625"/>
            <a:ext cx="41275" cy="60325"/>
          </a:xfrm>
          <a:custGeom>
            <a:avLst/>
            <a:gdLst>
              <a:gd name="T0" fmla="*/ 2 w 13"/>
              <a:gd name="T1" fmla="*/ 13 h 19"/>
              <a:gd name="T2" fmla="*/ 4 w 13"/>
              <a:gd name="T3" fmla="*/ 0 h 19"/>
              <a:gd name="T4" fmla="*/ 13 w 13"/>
              <a:gd name="T5" fmla="*/ 9 h 19"/>
              <a:gd name="T6" fmla="*/ 8 w 13"/>
              <a:gd name="T7" fmla="*/ 19 h 19"/>
              <a:gd name="T8" fmla="*/ 2 w 13"/>
              <a:gd name="T9" fmla="*/ 13 h 19"/>
              <a:gd name="T10" fmla="*/ 2 w 13"/>
              <a:gd name="T11" fmla="*/ 13 h 19"/>
              <a:gd name="T12" fmla="*/ 2 w 13"/>
              <a:gd name="T13" fmla="*/ 13 h 19"/>
            </a:gdLst>
            <a:ahLst/>
            <a:cxnLst>
              <a:cxn ang="0">
                <a:pos x="T0" y="T1"/>
              </a:cxn>
              <a:cxn ang="0">
                <a:pos x="T2" y="T3"/>
              </a:cxn>
              <a:cxn ang="0">
                <a:pos x="T4" y="T5"/>
              </a:cxn>
              <a:cxn ang="0">
                <a:pos x="T6" y="T7"/>
              </a:cxn>
              <a:cxn ang="0">
                <a:pos x="T8" y="T9"/>
              </a:cxn>
              <a:cxn ang="0">
                <a:pos x="T10" y="T11"/>
              </a:cxn>
              <a:cxn ang="0">
                <a:pos x="T12" y="T13"/>
              </a:cxn>
            </a:cxnLst>
            <a:rect l="0" t="0" r="r" b="b"/>
            <a:pathLst>
              <a:path w="13" h="19">
                <a:moveTo>
                  <a:pt x="2" y="13"/>
                </a:moveTo>
                <a:cubicBezTo>
                  <a:pt x="2" y="8"/>
                  <a:pt x="0" y="0"/>
                  <a:pt x="4" y="0"/>
                </a:cubicBezTo>
                <a:cubicBezTo>
                  <a:pt x="8" y="0"/>
                  <a:pt x="13" y="4"/>
                  <a:pt x="13" y="9"/>
                </a:cubicBezTo>
                <a:cubicBezTo>
                  <a:pt x="13" y="15"/>
                  <a:pt x="11" y="19"/>
                  <a:pt x="8" y="19"/>
                </a:cubicBezTo>
                <a:cubicBezTo>
                  <a:pt x="4" y="19"/>
                  <a:pt x="2" y="19"/>
                  <a:pt x="2" y="13"/>
                </a:cubicBezTo>
                <a:cubicBezTo>
                  <a:pt x="2" y="13"/>
                  <a:pt x="2" y="13"/>
                  <a:pt x="2" y="13"/>
                </a:cubicBezTo>
                <a:cubicBezTo>
                  <a:pt x="2" y="13"/>
                  <a:pt x="2" y="13"/>
                  <a:pt x="2" y="13"/>
                </a:cubicBezTo>
                <a:close/>
              </a:path>
            </a:pathLst>
          </a:custGeom>
          <a:solidFill>
            <a:schemeClr val="accent2">
              <a:lumMod val="25000"/>
              <a:lumOff val="75000"/>
            </a:schemeClr>
          </a:solidFill>
          <a:ln w="36513"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44"/>
          <p:cNvSpPr>
            <a:spLocks noChangeArrowheads="1"/>
          </p:cNvSpPr>
          <p:nvPr/>
        </p:nvSpPr>
        <p:spPr bwMode="auto">
          <a:xfrm>
            <a:off x="1371604" y="4049713"/>
            <a:ext cx="1677988" cy="1674813"/>
          </a:xfrm>
          <a:prstGeom prst="rect">
            <a:avLst/>
          </a:prstGeom>
          <a:noFill/>
          <a:ln w="125413"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45"/>
          <p:cNvSpPr>
            <a:spLocks noChangeArrowheads="1"/>
          </p:cNvSpPr>
          <p:nvPr/>
        </p:nvSpPr>
        <p:spPr bwMode="auto">
          <a:xfrm>
            <a:off x="1298575" y="7262813"/>
            <a:ext cx="1820863" cy="1817688"/>
          </a:xfrm>
          <a:prstGeom prst="rect">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Rectangle 46"/>
          <p:cNvSpPr>
            <a:spLocks noChangeArrowheads="1"/>
          </p:cNvSpPr>
          <p:nvPr/>
        </p:nvSpPr>
        <p:spPr bwMode="auto">
          <a:xfrm>
            <a:off x="1362075" y="10607675"/>
            <a:ext cx="1677988" cy="1677988"/>
          </a:xfrm>
          <a:prstGeom prst="rect">
            <a:avLst/>
          </a:prstGeom>
          <a:noFill/>
          <a:ln w="125413"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47"/>
          <p:cNvSpPr>
            <a:spLocks noChangeShapeType="1"/>
          </p:cNvSpPr>
          <p:nvPr/>
        </p:nvSpPr>
        <p:spPr bwMode="auto">
          <a:xfrm>
            <a:off x="3740150" y="6540500"/>
            <a:ext cx="5826125" cy="0"/>
          </a:xfrm>
          <a:prstGeom prst="line">
            <a:avLst/>
          </a:prstGeom>
          <a:noFill/>
          <a:ln w="61913"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48"/>
          <p:cNvSpPr>
            <a:spLocks noChangeShapeType="1"/>
          </p:cNvSpPr>
          <p:nvPr/>
        </p:nvSpPr>
        <p:spPr bwMode="auto">
          <a:xfrm>
            <a:off x="3765550" y="9840913"/>
            <a:ext cx="9534525" cy="0"/>
          </a:xfrm>
          <a:prstGeom prst="line">
            <a:avLst/>
          </a:prstGeom>
          <a:noFill/>
          <a:ln w="61913"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Rectangle 7"/>
          <p:cNvSpPr/>
          <p:nvPr/>
        </p:nvSpPr>
        <p:spPr>
          <a:xfrm>
            <a:off x="1333031" y="7540071"/>
            <a:ext cx="1644084" cy="1292662"/>
          </a:xfrm>
          <a:prstGeom prst="rect">
            <a:avLst/>
          </a:prstGeom>
        </p:spPr>
        <p:txBody>
          <a:bodyPr wrap="square">
            <a:spAutoFit/>
          </a:bodyPr>
          <a:lstStyle/>
          <a:p>
            <a:pPr algn="ctr"/>
            <a:r>
              <a:rPr lang="en-GB" sz="7800" b="1" dirty="0" smtClean="0">
                <a:solidFill>
                  <a:schemeClr val="accent1"/>
                </a:solidFill>
              </a:rPr>
              <a:t>02</a:t>
            </a:r>
            <a:endParaRPr lang="en-US" sz="7800" b="1" dirty="0">
              <a:solidFill>
                <a:schemeClr val="accent1"/>
              </a:solidFill>
            </a:endParaRPr>
          </a:p>
        </p:txBody>
      </p:sp>
    </p:spTree>
    <p:extLst>
      <p:ext uri="{BB962C8B-B14F-4D97-AF65-F5344CB8AC3E}">
        <p14:creationId xmlns:p14="http://schemas.microsoft.com/office/powerpoint/2010/main" val="23278950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350324" y="1043845"/>
            <a:ext cx="13681956" cy="1554272"/>
          </a:xfrm>
          <a:prstGeom prst="rect">
            <a:avLst/>
          </a:prstGeom>
        </p:spPr>
        <p:txBody>
          <a:bodyPr wrap="square">
            <a:spAutoFit/>
          </a:bodyPr>
          <a:lstStyle/>
          <a:p>
            <a:pPr algn="ctr"/>
            <a:r>
              <a:rPr lang="en-US" sz="9500" b="1" dirty="0">
                <a:solidFill>
                  <a:schemeClr val="accent2"/>
                </a:solidFill>
                <a:latin typeface="+mj-lt"/>
              </a:rPr>
              <a:t>About Company</a:t>
            </a:r>
          </a:p>
        </p:txBody>
      </p:sp>
      <p:sp>
        <p:nvSpPr>
          <p:cNvPr id="4" name="Rectangle 3"/>
          <p:cNvSpPr/>
          <p:nvPr/>
        </p:nvSpPr>
        <p:spPr>
          <a:xfrm>
            <a:off x="5350324" y="2367284"/>
            <a:ext cx="1368195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22" name="Rectangle 5"/>
          <p:cNvSpPr>
            <a:spLocks noChangeArrowheads="1"/>
          </p:cNvSpPr>
          <p:nvPr/>
        </p:nvSpPr>
        <p:spPr bwMode="auto">
          <a:xfrm>
            <a:off x="3175" y="5618163"/>
            <a:ext cx="24384000" cy="809466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6"/>
          <p:cNvSpPr>
            <a:spLocks noChangeArrowheads="1"/>
          </p:cNvSpPr>
          <p:nvPr/>
        </p:nvSpPr>
        <p:spPr bwMode="auto">
          <a:xfrm>
            <a:off x="2381250" y="4178300"/>
            <a:ext cx="2825750" cy="2828925"/>
          </a:xfrm>
          <a:prstGeom prst="ellipse">
            <a:avLst/>
          </a:prstGeom>
          <a:solidFill>
            <a:schemeClr val="accent3"/>
          </a:solidFill>
          <a:ln w="1905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p:nvSpPr>
        <p:spPr bwMode="auto">
          <a:xfrm>
            <a:off x="2876550" y="9358313"/>
            <a:ext cx="1835150" cy="203200"/>
          </a:xfrm>
          <a:custGeom>
            <a:avLst/>
            <a:gdLst>
              <a:gd name="T0" fmla="*/ 546 w 578"/>
              <a:gd name="T1" fmla="*/ 64 h 64"/>
              <a:gd name="T2" fmla="*/ 32 w 578"/>
              <a:gd name="T3" fmla="*/ 64 h 64"/>
              <a:gd name="T4" fmla="*/ 0 w 578"/>
              <a:gd name="T5" fmla="*/ 32 h 64"/>
              <a:gd name="T6" fmla="*/ 0 w 578"/>
              <a:gd name="T7" fmla="*/ 32 h 64"/>
              <a:gd name="T8" fmla="*/ 32 w 578"/>
              <a:gd name="T9" fmla="*/ 0 h 64"/>
              <a:gd name="T10" fmla="*/ 546 w 578"/>
              <a:gd name="T11" fmla="*/ 0 h 64"/>
              <a:gd name="T12" fmla="*/ 578 w 578"/>
              <a:gd name="T13" fmla="*/ 32 h 64"/>
              <a:gd name="T14" fmla="*/ 578 w 578"/>
              <a:gd name="T15" fmla="*/ 32 h 64"/>
              <a:gd name="T16" fmla="*/ 546 w 578"/>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8" h="64">
                <a:moveTo>
                  <a:pt x="546" y="64"/>
                </a:moveTo>
                <a:cubicBezTo>
                  <a:pt x="32" y="64"/>
                  <a:pt x="32" y="64"/>
                  <a:pt x="32" y="64"/>
                </a:cubicBezTo>
                <a:cubicBezTo>
                  <a:pt x="14" y="64"/>
                  <a:pt x="0" y="50"/>
                  <a:pt x="0" y="32"/>
                </a:cubicBezTo>
                <a:cubicBezTo>
                  <a:pt x="0" y="32"/>
                  <a:pt x="0" y="32"/>
                  <a:pt x="0" y="32"/>
                </a:cubicBezTo>
                <a:cubicBezTo>
                  <a:pt x="0" y="15"/>
                  <a:pt x="14" y="0"/>
                  <a:pt x="32" y="0"/>
                </a:cubicBezTo>
                <a:cubicBezTo>
                  <a:pt x="546" y="0"/>
                  <a:pt x="546" y="0"/>
                  <a:pt x="546" y="0"/>
                </a:cubicBezTo>
                <a:cubicBezTo>
                  <a:pt x="564" y="0"/>
                  <a:pt x="578" y="15"/>
                  <a:pt x="578" y="32"/>
                </a:cubicBezTo>
                <a:cubicBezTo>
                  <a:pt x="578" y="32"/>
                  <a:pt x="578" y="32"/>
                  <a:pt x="578" y="32"/>
                </a:cubicBezTo>
                <a:cubicBezTo>
                  <a:pt x="578" y="50"/>
                  <a:pt x="564" y="64"/>
                  <a:pt x="546" y="6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Oval 8"/>
          <p:cNvSpPr>
            <a:spLocks noChangeArrowheads="1"/>
          </p:cNvSpPr>
          <p:nvPr/>
        </p:nvSpPr>
        <p:spPr bwMode="auto">
          <a:xfrm>
            <a:off x="7988300" y="4178300"/>
            <a:ext cx="2825750" cy="2828925"/>
          </a:xfrm>
          <a:prstGeom prst="ellipse">
            <a:avLst/>
          </a:prstGeom>
          <a:solidFill>
            <a:schemeClr val="accent4"/>
          </a:solidFill>
          <a:ln w="1905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9"/>
          <p:cNvSpPr>
            <a:spLocks/>
          </p:cNvSpPr>
          <p:nvPr/>
        </p:nvSpPr>
        <p:spPr bwMode="auto">
          <a:xfrm>
            <a:off x="8483600" y="9358313"/>
            <a:ext cx="1835150" cy="203200"/>
          </a:xfrm>
          <a:custGeom>
            <a:avLst/>
            <a:gdLst>
              <a:gd name="T0" fmla="*/ 546 w 578"/>
              <a:gd name="T1" fmla="*/ 64 h 64"/>
              <a:gd name="T2" fmla="*/ 32 w 578"/>
              <a:gd name="T3" fmla="*/ 64 h 64"/>
              <a:gd name="T4" fmla="*/ 0 w 578"/>
              <a:gd name="T5" fmla="*/ 32 h 64"/>
              <a:gd name="T6" fmla="*/ 0 w 578"/>
              <a:gd name="T7" fmla="*/ 32 h 64"/>
              <a:gd name="T8" fmla="*/ 32 w 578"/>
              <a:gd name="T9" fmla="*/ 0 h 64"/>
              <a:gd name="T10" fmla="*/ 546 w 578"/>
              <a:gd name="T11" fmla="*/ 0 h 64"/>
              <a:gd name="T12" fmla="*/ 578 w 578"/>
              <a:gd name="T13" fmla="*/ 32 h 64"/>
              <a:gd name="T14" fmla="*/ 578 w 578"/>
              <a:gd name="T15" fmla="*/ 32 h 64"/>
              <a:gd name="T16" fmla="*/ 546 w 578"/>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8" h="64">
                <a:moveTo>
                  <a:pt x="546" y="64"/>
                </a:moveTo>
                <a:cubicBezTo>
                  <a:pt x="32" y="64"/>
                  <a:pt x="32" y="64"/>
                  <a:pt x="32" y="64"/>
                </a:cubicBezTo>
                <a:cubicBezTo>
                  <a:pt x="15" y="64"/>
                  <a:pt x="0" y="50"/>
                  <a:pt x="0" y="32"/>
                </a:cubicBezTo>
                <a:cubicBezTo>
                  <a:pt x="0" y="32"/>
                  <a:pt x="0" y="32"/>
                  <a:pt x="0" y="32"/>
                </a:cubicBezTo>
                <a:cubicBezTo>
                  <a:pt x="0" y="15"/>
                  <a:pt x="15" y="0"/>
                  <a:pt x="32" y="0"/>
                </a:cubicBezTo>
                <a:cubicBezTo>
                  <a:pt x="546" y="0"/>
                  <a:pt x="546" y="0"/>
                  <a:pt x="546" y="0"/>
                </a:cubicBezTo>
                <a:cubicBezTo>
                  <a:pt x="564" y="0"/>
                  <a:pt x="578" y="15"/>
                  <a:pt x="578" y="32"/>
                </a:cubicBezTo>
                <a:cubicBezTo>
                  <a:pt x="578" y="32"/>
                  <a:pt x="578" y="32"/>
                  <a:pt x="578" y="32"/>
                </a:cubicBezTo>
                <a:cubicBezTo>
                  <a:pt x="578" y="50"/>
                  <a:pt x="564" y="64"/>
                  <a:pt x="546" y="6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Oval 10"/>
          <p:cNvSpPr>
            <a:spLocks noChangeArrowheads="1"/>
          </p:cNvSpPr>
          <p:nvPr/>
        </p:nvSpPr>
        <p:spPr bwMode="auto">
          <a:xfrm>
            <a:off x="13598525" y="4178300"/>
            <a:ext cx="2825750" cy="2828925"/>
          </a:xfrm>
          <a:prstGeom prst="ellipse">
            <a:avLst/>
          </a:prstGeom>
          <a:solidFill>
            <a:schemeClr val="accent5"/>
          </a:solidFill>
          <a:ln w="1905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14093825" y="9358313"/>
            <a:ext cx="1835150" cy="203200"/>
          </a:xfrm>
          <a:custGeom>
            <a:avLst/>
            <a:gdLst>
              <a:gd name="T0" fmla="*/ 546 w 578"/>
              <a:gd name="T1" fmla="*/ 64 h 64"/>
              <a:gd name="T2" fmla="*/ 32 w 578"/>
              <a:gd name="T3" fmla="*/ 64 h 64"/>
              <a:gd name="T4" fmla="*/ 0 w 578"/>
              <a:gd name="T5" fmla="*/ 32 h 64"/>
              <a:gd name="T6" fmla="*/ 0 w 578"/>
              <a:gd name="T7" fmla="*/ 32 h 64"/>
              <a:gd name="T8" fmla="*/ 32 w 578"/>
              <a:gd name="T9" fmla="*/ 0 h 64"/>
              <a:gd name="T10" fmla="*/ 546 w 578"/>
              <a:gd name="T11" fmla="*/ 0 h 64"/>
              <a:gd name="T12" fmla="*/ 578 w 578"/>
              <a:gd name="T13" fmla="*/ 32 h 64"/>
              <a:gd name="T14" fmla="*/ 578 w 578"/>
              <a:gd name="T15" fmla="*/ 32 h 64"/>
              <a:gd name="T16" fmla="*/ 546 w 578"/>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8" h="64">
                <a:moveTo>
                  <a:pt x="546" y="64"/>
                </a:moveTo>
                <a:cubicBezTo>
                  <a:pt x="32" y="64"/>
                  <a:pt x="32" y="64"/>
                  <a:pt x="32" y="64"/>
                </a:cubicBezTo>
                <a:cubicBezTo>
                  <a:pt x="14" y="64"/>
                  <a:pt x="0" y="50"/>
                  <a:pt x="0" y="32"/>
                </a:cubicBezTo>
                <a:cubicBezTo>
                  <a:pt x="0" y="32"/>
                  <a:pt x="0" y="32"/>
                  <a:pt x="0" y="32"/>
                </a:cubicBezTo>
                <a:cubicBezTo>
                  <a:pt x="0" y="15"/>
                  <a:pt x="14" y="0"/>
                  <a:pt x="32" y="0"/>
                </a:cubicBezTo>
                <a:cubicBezTo>
                  <a:pt x="546" y="0"/>
                  <a:pt x="546" y="0"/>
                  <a:pt x="546" y="0"/>
                </a:cubicBezTo>
                <a:cubicBezTo>
                  <a:pt x="563" y="0"/>
                  <a:pt x="578" y="15"/>
                  <a:pt x="578" y="32"/>
                </a:cubicBezTo>
                <a:cubicBezTo>
                  <a:pt x="578" y="32"/>
                  <a:pt x="578" y="32"/>
                  <a:pt x="578" y="32"/>
                </a:cubicBezTo>
                <a:cubicBezTo>
                  <a:pt x="578" y="50"/>
                  <a:pt x="563" y="64"/>
                  <a:pt x="546" y="6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Oval 12"/>
          <p:cNvSpPr>
            <a:spLocks noChangeArrowheads="1"/>
          </p:cNvSpPr>
          <p:nvPr/>
        </p:nvSpPr>
        <p:spPr bwMode="auto">
          <a:xfrm>
            <a:off x="19205575" y="4178300"/>
            <a:ext cx="2825750" cy="2828925"/>
          </a:xfrm>
          <a:prstGeom prst="ellipse">
            <a:avLst/>
          </a:prstGeom>
          <a:solidFill>
            <a:schemeClr val="accent6"/>
          </a:solidFill>
          <a:ln w="1905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p:nvSpPr>
        <p:spPr bwMode="auto">
          <a:xfrm>
            <a:off x="19700875" y="9358313"/>
            <a:ext cx="1835150" cy="203200"/>
          </a:xfrm>
          <a:custGeom>
            <a:avLst/>
            <a:gdLst>
              <a:gd name="T0" fmla="*/ 546 w 578"/>
              <a:gd name="T1" fmla="*/ 64 h 64"/>
              <a:gd name="T2" fmla="*/ 32 w 578"/>
              <a:gd name="T3" fmla="*/ 64 h 64"/>
              <a:gd name="T4" fmla="*/ 0 w 578"/>
              <a:gd name="T5" fmla="*/ 32 h 64"/>
              <a:gd name="T6" fmla="*/ 0 w 578"/>
              <a:gd name="T7" fmla="*/ 32 h 64"/>
              <a:gd name="T8" fmla="*/ 32 w 578"/>
              <a:gd name="T9" fmla="*/ 0 h 64"/>
              <a:gd name="T10" fmla="*/ 546 w 578"/>
              <a:gd name="T11" fmla="*/ 0 h 64"/>
              <a:gd name="T12" fmla="*/ 578 w 578"/>
              <a:gd name="T13" fmla="*/ 32 h 64"/>
              <a:gd name="T14" fmla="*/ 578 w 578"/>
              <a:gd name="T15" fmla="*/ 32 h 64"/>
              <a:gd name="T16" fmla="*/ 546 w 578"/>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8" h="64">
                <a:moveTo>
                  <a:pt x="546" y="64"/>
                </a:moveTo>
                <a:cubicBezTo>
                  <a:pt x="32" y="64"/>
                  <a:pt x="32" y="64"/>
                  <a:pt x="32" y="64"/>
                </a:cubicBezTo>
                <a:cubicBezTo>
                  <a:pt x="14" y="64"/>
                  <a:pt x="0" y="50"/>
                  <a:pt x="0" y="32"/>
                </a:cubicBezTo>
                <a:cubicBezTo>
                  <a:pt x="0" y="32"/>
                  <a:pt x="0" y="32"/>
                  <a:pt x="0" y="32"/>
                </a:cubicBezTo>
                <a:cubicBezTo>
                  <a:pt x="0" y="15"/>
                  <a:pt x="14" y="0"/>
                  <a:pt x="32" y="0"/>
                </a:cubicBezTo>
                <a:cubicBezTo>
                  <a:pt x="546" y="0"/>
                  <a:pt x="546" y="0"/>
                  <a:pt x="546" y="0"/>
                </a:cubicBezTo>
                <a:cubicBezTo>
                  <a:pt x="564" y="0"/>
                  <a:pt x="578" y="15"/>
                  <a:pt x="578" y="32"/>
                </a:cubicBezTo>
                <a:cubicBezTo>
                  <a:pt x="578" y="32"/>
                  <a:pt x="578" y="32"/>
                  <a:pt x="578" y="32"/>
                </a:cubicBezTo>
                <a:cubicBezTo>
                  <a:pt x="578" y="50"/>
                  <a:pt x="564" y="64"/>
                  <a:pt x="546" y="6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Line 14"/>
          <p:cNvSpPr>
            <a:spLocks noChangeShapeType="1"/>
          </p:cNvSpPr>
          <p:nvPr/>
        </p:nvSpPr>
        <p:spPr bwMode="auto">
          <a:xfrm>
            <a:off x="6610350" y="5618163"/>
            <a:ext cx="0" cy="8094663"/>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15"/>
          <p:cNvSpPr>
            <a:spLocks noChangeShapeType="1"/>
          </p:cNvSpPr>
          <p:nvPr/>
        </p:nvSpPr>
        <p:spPr bwMode="auto">
          <a:xfrm>
            <a:off x="12195175" y="5618163"/>
            <a:ext cx="0" cy="8091488"/>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Line 16"/>
          <p:cNvSpPr>
            <a:spLocks noChangeShapeType="1"/>
          </p:cNvSpPr>
          <p:nvPr/>
        </p:nvSpPr>
        <p:spPr bwMode="auto">
          <a:xfrm>
            <a:off x="17846675" y="5618163"/>
            <a:ext cx="0" cy="8091488"/>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20056475" y="4848225"/>
            <a:ext cx="1123950" cy="1528763"/>
            <a:chOff x="20056475" y="4848225"/>
            <a:chExt cx="1123950" cy="1528763"/>
          </a:xfrm>
          <a:solidFill>
            <a:schemeClr val="accent1"/>
          </a:solidFill>
        </p:grpSpPr>
        <p:sp>
          <p:nvSpPr>
            <p:cNvPr id="34" name="Freeform 17"/>
            <p:cNvSpPr>
              <a:spLocks noEditPoints="1"/>
            </p:cNvSpPr>
            <p:nvPr/>
          </p:nvSpPr>
          <p:spPr bwMode="auto">
            <a:xfrm>
              <a:off x="20056475" y="5319713"/>
              <a:ext cx="1123950" cy="1057275"/>
            </a:xfrm>
            <a:custGeom>
              <a:avLst/>
              <a:gdLst>
                <a:gd name="T0" fmla="*/ 54 w 354"/>
                <a:gd name="T1" fmla="*/ 328 h 333"/>
                <a:gd name="T2" fmla="*/ 4 w 354"/>
                <a:gd name="T3" fmla="*/ 208 h 333"/>
                <a:gd name="T4" fmla="*/ 129 w 354"/>
                <a:gd name="T5" fmla="*/ 2 h 333"/>
                <a:gd name="T6" fmla="*/ 208 w 354"/>
                <a:gd name="T7" fmla="*/ 10 h 333"/>
                <a:gd name="T8" fmla="*/ 187 w 354"/>
                <a:gd name="T9" fmla="*/ 62 h 333"/>
                <a:gd name="T10" fmla="*/ 205 w 354"/>
                <a:gd name="T11" fmla="*/ 65 h 333"/>
                <a:gd name="T12" fmla="*/ 221 w 354"/>
                <a:gd name="T13" fmla="*/ 36 h 333"/>
                <a:gd name="T14" fmla="*/ 255 w 354"/>
                <a:gd name="T15" fmla="*/ 86 h 333"/>
                <a:gd name="T16" fmla="*/ 270 w 354"/>
                <a:gd name="T17" fmla="*/ 73 h 333"/>
                <a:gd name="T18" fmla="*/ 231 w 354"/>
                <a:gd name="T19" fmla="*/ 6 h 333"/>
                <a:gd name="T20" fmla="*/ 236 w 354"/>
                <a:gd name="T21" fmla="*/ 2 h 333"/>
                <a:gd name="T22" fmla="*/ 346 w 354"/>
                <a:gd name="T23" fmla="*/ 185 h 333"/>
                <a:gd name="T24" fmla="*/ 287 w 354"/>
                <a:gd name="T25" fmla="*/ 330 h 333"/>
                <a:gd name="T26" fmla="*/ 74 w 354"/>
                <a:gd name="T27" fmla="*/ 333 h 333"/>
                <a:gd name="T28" fmla="*/ 196 w 354"/>
                <a:gd name="T29" fmla="*/ 233 h 333"/>
                <a:gd name="T30" fmla="*/ 152 w 354"/>
                <a:gd name="T31" fmla="*/ 221 h 333"/>
                <a:gd name="T32" fmla="*/ 139 w 354"/>
                <a:gd name="T33" fmla="*/ 211 h 333"/>
                <a:gd name="T34" fmla="*/ 156 w 354"/>
                <a:gd name="T35" fmla="*/ 254 h 333"/>
                <a:gd name="T36" fmla="*/ 177 w 354"/>
                <a:gd name="T37" fmla="*/ 280 h 333"/>
                <a:gd name="T38" fmla="*/ 187 w 354"/>
                <a:gd name="T39" fmla="*/ 262 h 333"/>
                <a:gd name="T40" fmla="*/ 206 w 354"/>
                <a:gd name="T41" fmla="*/ 251 h 333"/>
                <a:gd name="T42" fmla="*/ 177 w 354"/>
                <a:gd name="T43" fmla="*/ 182 h 333"/>
                <a:gd name="T44" fmla="*/ 160 w 354"/>
                <a:gd name="T45" fmla="*/ 149 h 333"/>
                <a:gd name="T46" fmla="*/ 203 w 354"/>
                <a:gd name="T47" fmla="*/ 164 h 333"/>
                <a:gd name="T48" fmla="*/ 223 w 354"/>
                <a:gd name="T49" fmla="*/ 162 h 333"/>
                <a:gd name="T50" fmla="*/ 191 w 354"/>
                <a:gd name="T51" fmla="*/ 126 h 333"/>
                <a:gd name="T52" fmla="*/ 187 w 354"/>
                <a:gd name="T53" fmla="*/ 114 h 333"/>
                <a:gd name="T54" fmla="*/ 167 w 354"/>
                <a:gd name="T55" fmla="*/ 114 h 333"/>
                <a:gd name="T56" fmla="*/ 161 w 354"/>
                <a:gd name="T57" fmla="*/ 127 h 333"/>
                <a:gd name="T58" fmla="*/ 132 w 354"/>
                <a:gd name="T59" fmla="*/ 163 h 333"/>
                <a:gd name="T60" fmla="*/ 179 w 354"/>
                <a:gd name="T61" fmla="*/ 202 h 333"/>
                <a:gd name="T62" fmla="*/ 203 w 354"/>
                <a:gd name="T63" fmla="*/ 22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4" h="333">
                  <a:moveTo>
                    <a:pt x="74" y="333"/>
                  </a:moveTo>
                  <a:cubicBezTo>
                    <a:pt x="67" y="331"/>
                    <a:pt x="60" y="330"/>
                    <a:pt x="54" y="328"/>
                  </a:cubicBezTo>
                  <a:cubicBezTo>
                    <a:pt x="30" y="317"/>
                    <a:pt x="16" y="298"/>
                    <a:pt x="8" y="275"/>
                  </a:cubicBezTo>
                  <a:cubicBezTo>
                    <a:pt x="1" y="253"/>
                    <a:pt x="0" y="230"/>
                    <a:pt x="4" y="208"/>
                  </a:cubicBezTo>
                  <a:cubicBezTo>
                    <a:pt x="17" y="129"/>
                    <a:pt x="55" y="63"/>
                    <a:pt x="112" y="7"/>
                  </a:cubicBezTo>
                  <a:cubicBezTo>
                    <a:pt x="117" y="2"/>
                    <a:pt x="122" y="1"/>
                    <a:pt x="129" y="2"/>
                  </a:cubicBezTo>
                  <a:cubicBezTo>
                    <a:pt x="154" y="9"/>
                    <a:pt x="179" y="11"/>
                    <a:pt x="205" y="7"/>
                  </a:cubicBezTo>
                  <a:cubicBezTo>
                    <a:pt x="209" y="7"/>
                    <a:pt x="209" y="8"/>
                    <a:pt x="208" y="10"/>
                  </a:cubicBezTo>
                  <a:cubicBezTo>
                    <a:pt x="204" y="25"/>
                    <a:pt x="199" y="40"/>
                    <a:pt x="190" y="52"/>
                  </a:cubicBezTo>
                  <a:cubicBezTo>
                    <a:pt x="187" y="55"/>
                    <a:pt x="186" y="58"/>
                    <a:pt x="187" y="62"/>
                  </a:cubicBezTo>
                  <a:cubicBezTo>
                    <a:pt x="188" y="66"/>
                    <a:pt x="191" y="68"/>
                    <a:pt x="195" y="69"/>
                  </a:cubicBezTo>
                  <a:cubicBezTo>
                    <a:pt x="199" y="70"/>
                    <a:pt x="202" y="68"/>
                    <a:pt x="205" y="65"/>
                  </a:cubicBezTo>
                  <a:cubicBezTo>
                    <a:pt x="210" y="58"/>
                    <a:pt x="215" y="50"/>
                    <a:pt x="218" y="41"/>
                  </a:cubicBezTo>
                  <a:cubicBezTo>
                    <a:pt x="219" y="40"/>
                    <a:pt x="220" y="38"/>
                    <a:pt x="221" y="36"/>
                  </a:cubicBezTo>
                  <a:cubicBezTo>
                    <a:pt x="223" y="39"/>
                    <a:pt x="224" y="42"/>
                    <a:pt x="226" y="45"/>
                  </a:cubicBezTo>
                  <a:cubicBezTo>
                    <a:pt x="234" y="60"/>
                    <a:pt x="244" y="74"/>
                    <a:pt x="255" y="86"/>
                  </a:cubicBezTo>
                  <a:cubicBezTo>
                    <a:pt x="260" y="91"/>
                    <a:pt x="265" y="91"/>
                    <a:pt x="270" y="88"/>
                  </a:cubicBezTo>
                  <a:cubicBezTo>
                    <a:pt x="274" y="84"/>
                    <a:pt x="275" y="78"/>
                    <a:pt x="270" y="73"/>
                  </a:cubicBezTo>
                  <a:cubicBezTo>
                    <a:pt x="261" y="63"/>
                    <a:pt x="253" y="53"/>
                    <a:pt x="247" y="41"/>
                  </a:cubicBezTo>
                  <a:cubicBezTo>
                    <a:pt x="240" y="30"/>
                    <a:pt x="235" y="18"/>
                    <a:pt x="231" y="6"/>
                  </a:cubicBezTo>
                  <a:cubicBezTo>
                    <a:pt x="230" y="4"/>
                    <a:pt x="228" y="3"/>
                    <a:pt x="231" y="1"/>
                  </a:cubicBezTo>
                  <a:cubicBezTo>
                    <a:pt x="233" y="0"/>
                    <a:pt x="234" y="1"/>
                    <a:pt x="236" y="2"/>
                  </a:cubicBezTo>
                  <a:cubicBezTo>
                    <a:pt x="256" y="20"/>
                    <a:pt x="274" y="41"/>
                    <a:pt x="289" y="63"/>
                  </a:cubicBezTo>
                  <a:cubicBezTo>
                    <a:pt x="315" y="101"/>
                    <a:pt x="335" y="141"/>
                    <a:pt x="346" y="185"/>
                  </a:cubicBezTo>
                  <a:cubicBezTo>
                    <a:pt x="351" y="205"/>
                    <a:pt x="354" y="226"/>
                    <a:pt x="352" y="247"/>
                  </a:cubicBezTo>
                  <a:cubicBezTo>
                    <a:pt x="349" y="285"/>
                    <a:pt x="321" y="321"/>
                    <a:pt x="287" y="330"/>
                  </a:cubicBezTo>
                  <a:cubicBezTo>
                    <a:pt x="283" y="331"/>
                    <a:pt x="280" y="332"/>
                    <a:pt x="276" y="333"/>
                  </a:cubicBezTo>
                  <a:cubicBezTo>
                    <a:pt x="209" y="333"/>
                    <a:pt x="141" y="333"/>
                    <a:pt x="74" y="333"/>
                  </a:cubicBezTo>
                  <a:close/>
                  <a:moveTo>
                    <a:pt x="203" y="220"/>
                  </a:moveTo>
                  <a:cubicBezTo>
                    <a:pt x="203" y="225"/>
                    <a:pt x="200" y="230"/>
                    <a:pt x="196" y="233"/>
                  </a:cubicBezTo>
                  <a:cubicBezTo>
                    <a:pt x="185" y="241"/>
                    <a:pt x="169" y="241"/>
                    <a:pt x="159" y="233"/>
                  </a:cubicBezTo>
                  <a:cubicBezTo>
                    <a:pt x="155" y="230"/>
                    <a:pt x="152" y="226"/>
                    <a:pt x="152" y="221"/>
                  </a:cubicBezTo>
                  <a:cubicBezTo>
                    <a:pt x="152" y="219"/>
                    <a:pt x="151" y="218"/>
                    <a:pt x="150" y="216"/>
                  </a:cubicBezTo>
                  <a:cubicBezTo>
                    <a:pt x="149" y="212"/>
                    <a:pt x="144" y="210"/>
                    <a:pt x="139" y="211"/>
                  </a:cubicBezTo>
                  <a:cubicBezTo>
                    <a:pt x="134" y="212"/>
                    <a:pt x="131" y="217"/>
                    <a:pt x="132" y="222"/>
                  </a:cubicBezTo>
                  <a:cubicBezTo>
                    <a:pt x="133" y="238"/>
                    <a:pt x="142" y="249"/>
                    <a:pt x="156" y="254"/>
                  </a:cubicBezTo>
                  <a:cubicBezTo>
                    <a:pt x="164" y="257"/>
                    <a:pt x="169" y="260"/>
                    <a:pt x="168" y="270"/>
                  </a:cubicBezTo>
                  <a:cubicBezTo>
                    <a:pt x="167" y="276"/>
                    <a:pt x="172" y="280"/>
                    <a:pt x="177" y="280"/>
                  </a:cubicBezTo>
                  <a:cubicBezTo>
                    <a:pt x="182" y="280"/>
                    <a:pt x="187" y="276"/>
                    <a:pt x="187" y="270"/>
                  </a:cubicBezTo>
                  <a:cubicBezTo>
                    <a:pt x="187" y="268"/>
                    <a:pt x="187" y="265"/>
                    <a:pt x="187" y="262"/>
                  </a:cubicBezTo>
                  <a:cubicBezTo>
                    <a:pt x="187" y="259"/>
                    <a:pt x="188" y="258"/>
                    <a:pt x="190" y="257"/>
                  </a:cubicBezTo>
                  <a:cubicBezTo>
                    <a:pt x="196" y="256"/>
                    <a:pt x="201" y="254"/>
                    <a:pt x="206" y="251"/>
                  </a:cubicBezTo>
                  <a:cubicBezTo>
                    <a:pt x="228" y="235"/>
                    <a:pt x="228" y="206"/>
                    <a:pt x="206" y="190"/>
                  </a:cubicBezTo>
                  <a:cubicBezTo>
                    <a:pt x="197" y="184"/>
                    <a:pt x="187" y="182"/>
                    <a:pt x="177" y="182"/>
                  </a:cubicBezTo>
                  <a:cubicBezTo>
                    <a:pt x="171" y="182"/>
                    <a:pt x="165" y="180"/>
                    <a:pt x="160" y="177"/>
                  </a:cubicBezTo>
                  <a:cubicBezTo>
                    <a:pt x="149" y="169"/>
                    <a:pt x="149" y="157"/>
                    <a:pt x="160" y="149"/>
                  </a:cubicBezTo>
                  <a:cubicBezTo>
                    <a:pt x="167" y="144"/>
                    <a:pt x="176" y="143"/>
                    <a:pt x="184" y="145"/>
                  </a:cubicBezTo>
                  <a:cubicBezTo>
                    <a:pt x="194" y="147"/>
                    <a:pt x="202" y="152"/>
                    <a:pt x="203" y="164"/>
                  </a:cubicBezTo>
                  <a:cubicBezTo>
                    <a:pt x="204" y="170"/>
                    <a:pt x="208" y="173"/>
                    <a:pt x="213" y="173"/>
                  </a:cubicBezTo>
                  <a:cubicBezTo>
                    <a:pt x="219" y="173"/>
                    <a:pt x="223" y="168"/>
                    <a:pt x="223" y="162"/>
                  </a:cubicBezTo>
                  <a:cubicBezTo>
                    <a:pt x="222" y="154"/>
                    <a:pt x="219" y="146"/>
                    <a:pt x="214" y="140"/>
                  </a:cubicBezTo>
                  <a:cubicBezTo>
                    <a:pt x="208" y="133"/>
                    <a:pt x="200" y="129"/>
                    <a:pt x="191" y="126"/>
                  </a:cubicBezTo>
                  <a:cubicBezTo>
                    <a:pt x="188" y="126"/>
                    <a:pt x="187" y="124"/>
                    <a:pt x="187" y="121"/>
                  </a:cubicBezTo>
                  <a:cubicBezTo>
                    <a:pt x="187" y="119"/>
                    <a:pt x="187" y="116"/>
                    <a:pt x="187" y="114"/>
                  </a:cubicBezTo>
                  <a:cubicBezTo>
                    <a:pt x="186" y="108"/>
                    <a:pt x="182" y="105"/>
                    <a:pt x="177" y="105"/>
                  </a:cubicBezTo>
                  <a:cubicBezTo>
                    <a:pt x="172" y="105"/>
                    <a:pt x="168" y="109"/>
                    <a:pt x="167" y="114"/>
                  </a:cubicBezTo>
                  <a:cubicBezTo>
                    <a:pt x="167" y="116"/>
                    <a:pt x="167" y="117"/>
                    <a:pt x="167" y="119"/>
                  </a:cubicBezTo>
                  <a:cubicBezTo>
                    <a:pt x="168" y="124"/>
                    <a:pt x="166" y="126"/>
                    <a:pt x="161" y="127"/>
                  </a:cubicBezTo>
                  <a:cubicBezTo>
                    <a:pt x="160" y="127"/>
                    <a:pt x="158" y="128"/>
                    <a:pt x="157" y="129"/>
                  </a:cubicBezTo>
                  <a:cubicBezTo>
                    <a:pt x="141" y="135"/>
                    <a:pt x="131" y="149"/>
                    <a:pt x="132" y="163"/>
                  </a:cubicBezTo>
                  <a:cubicBezTo>
                    <a:pt x="132" y="180"/>
                    <a:pt x="142" y="191"/>
                    <a:pt x="157" y="198"/>
                  </a:cubicBezTo>
                  <a:cubicBezTo>
                    <a:pt x="164" y="201"/>
                    <a:pt x="172" y="202"/>
                    <a:pt x="179" y="202"/>
                  </a:cubicBezTo>
                  <a:cubicBezTo>
                    <a:pt x="186" y="202"/>
                    <a:pt x="192" y="204"/>
                    <a:pt x="197" y="209"/>
                  </a:cubicBezTo>
                  <a:cubicBezTo>
                    <a:pt x="200" y="212"/>
                    <a:pt x="203" y="215"/>
                    <a:pt x="203"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8"/>
            <p:cNvSpPr>
              <a:spLocks/>
            </p:cNvSpPr>
            <p:nvPr/>
          </p:nvSpPr>
          <p:spPr bwMode="auto">
            <a:xfrm>
              <a:off x="20269200" y="4848225"/>
              <a:ext cx="660400" cy="436563"/>
            </a:xfrm>
            <a:custGeom>
              <a:avLst/>
              <a:gdLst>
                <a:gd name="T0" fmla="*/ 113 w 208"/>
                <a:gd name="T1" fmla="*/ 137 h 137"/>
                <a:gd name="T2" fmla="*/ 51 w 208"/>
                <a:gd name="T3" fmla="*/ 127 h 137"/>
                <a:gd name="T4" fmla="*/ 48 w 208"/>
                <a:gd name="T5" fmla="*/ 125 h 137"/>
                <a:gd name="T6" fmla="*/ 3 w 208"/>
                <a:gd name="T7" fmla="*/ 57 h 137"/>
                <a:gd name="T8" fmla="*/ 2 w 208"/>
                <a:gd name="T9" fmla="*/ 31 h 137"/>
                <a:gd name="T10" fmla="*/ 26 w 208"/>
                <a:gd name="T11" fmla="*/ 21 h 137"/>
                <a:gd name="T12" fmla="*/ 42 w 208"/>
                <a:gd name="T13" fmla="*/ 32 h 137"/>
                <a:gd name="T14" fmla="*/ 55 w 208"/>
                <a:gd name="T15" fmla="*/ 30 h 137"/>
                <a:gd name="T16" fmla="*/ 66 w 208"/>
                <a:gd name="T17" fmla="*/ 15 h 137"/>
                <a:gd name="T18" fmla="*/ 74 w 208"/>
                <a:gd name="T19" fmla="*/ 8 h 137"/>
                <a:gd name="T20" fmla="*/ 105 w 208"/>
                <a:gd name="T21" fmla="*/ 12 h 137"/>
                <a:gd name="T22" fmla="*/ 117 w 208"/>
                <a:gd name="T23" fmla="*/ 31 h 137"/>
                <a:gd name="T24" fmla="*/ 126 w 208"/>
                <a:gd name="T25" fmla="*/ 44 h 137"/>
                <a:gd name="T26" fmla="*/ 133 w 208"/>
                <a:gd name="T27" fmla="*/ 44 h 137"/>
                <a:gd name="T28" fmla="*/ 142 w 208"/>
                <a:gd name="T29" fmla="*/ 33 h 137"/>
                <a:gd name="T30" fmla="*/ 201 w 208"/>
                <a:gd name="T31" fmla="*/ 22 h 137"/>
                <a:gd name="T32" fmla="*/ 208 w 208"/>
                <a:gd name="T33" fmla="*/ 32 h 137"/>
                <a:gd name="T34" fmla="*/ 195 w 208"/>
                <a:gd name="T35" fmla="*/ 78 h 137"/>
                <a:gd name="T36" fmla="*/ 169 w 208"/>
                <a:gd name="T37" fmla="*/ 124 h 137"/>
                <a:gd name="T38" fmla="*/ 163 w 208"/>
                <a:gd name="T39" fmla="*/ 128 h 137"/>
                <a:gd name="T40" fmla="*/ 113 w 208"/>
                <a:gd name="T4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8" h="137">
                  <a:moveTo>
                    <a:pt x="113" y="137"/>
                  </a:moveTo>
                  <a:cubicBezTo>
                    <a:pt x="92" y="137"/>
                    <a:pt x="71" y="133"/>
                    <a:pt x="51" y="127"/>
                  </a:cubicBezTo>
                  <a:cubicBezTo>
                    <a:pt x="50" y="126"/>
                    <a:pt x="49" y="126"/>
                    <a:pt x="48" y="125"/>
                  </a:cubicBezTo>
                  <a:cubicBezTo>
                    <a:pt x="29" y="105"/>
                    <a:pt x="13" y="83"/>
                    <a:pt x="3" y="57"/>
                  </a:cubicBezTo>
                  <a:cubicBezTo>
                    <a:pt x="0" y="49"/>
                    <a:pt x="0" y="40"/>
                    <a:pt x="2" y="31"/>
                  </a:cubicBezTo>
                  <a:cubicBezTo>
                    <a:pt x="5" y="19"/>
                    <a:pt x="15" y="15"/>
                    <a:pt x="26" y="21"/>
                  </a:cubicBezTo>
                  <a:cubicBezTo>
                    <a:pt x="31" y="25"/>
                    <a:pt x="36" y="29"/>
                    <a:pt x="42" y="32"/>
                  </a:cubicBezTo>
                  <a:cubicBezTo>
                    <a:pt x="48" y="37"/>
                    <a:pt x="50" y="37"/>
                    <a:pt x="55" y="30"/>
                  </a:cubicBezTo>
                  <a:cubicBezTo>
                    <a:pt x="59" y="25"/>
                    <a:pt x="62" y="20"/>
                    <a:pt x="66" y="15"/>
                  </a:cubicBezTo>
                  <a:cubicBezTo>
                    <a:pt x="68" y="12"/>
                    <a:pt x="71" y="10"/>
                    <a:pt x="74" y="8"/>
                  </a:cubicBezTo>
                  <a:cubicBezTo>
                    <a:pt x="85" y="0"/>
                    <a:pt x="97" y="1"/>
                    <a:pt x="105" y="12"/>
                  </a:cubicBezTo>
                  <a:cubicBezTo>
                    <a:pt x="110" y="18"/>
                    <a:pt x="113" y="25"/>
                    <a:pt x="117" y="31"/>
                  </a:cubicBezTo>
                  <a:cubicBezTo>
                    <a:pt x="120" y="36"/>
                    <a:pt x="123" y="40"/>
                    <a:pt x="126" y="44"/>
                  </a:cubicBezTo>
                  <a:cubicBezTo>
                    <a:pt x="128" y="48"/>
                    <a:pt x="130" y="47"/>
                    <a:pt x="133" y="44"/>
                  </a:cubicBezTo>
                  <a:cubicBezTo>
                    <a:pt x="136" y="40"/>
                    <a:pt x="139" y="36"/>
                    <a:pt x="142" y="33"/>
                  </a:cubicBezTo>
                  <a:cubicBezTo>
                    <a:pt x="160" y="15"/>
                    <a:pt x="180" y="13"/>
                    <a:pt x="201" y="22"/>
                  </a:cubicBezTo>
                  <a:cubicBezTo>
                    <a:pt x="206" y="24"/>
                    <a:pt x="208" y="28"/>
                    <a:pt x="208" y="32"/>
                  </a:cubicBezTo>
                  <a:cubicBezTo>
                    <a:pt x="207" y="49"/>
                    <a:pt x="202" y="63"/>
                    <a:pt x="195" y="78"/>
                  </a:cubicBezTo>
                  <a:cubicBezTo>
                    <a:pt x="188" y="94"/>
                    <a:pt x="180" y="109"/>
                    <a:pt x="169" y="124"/>
                  </a:cubicBezTo>
                  <a:cubicBezTo>
                    <a:pt x="167" y="126"/>
                    <a:pt x="166" y="127"/>
                    <a:pt x="163" y="128"/>
                  </a:cubicBezTo>
                  <a:cubicBezTo>
                    <a:pt x="147" y="135"/>
                    <a:pt x="130" y="137"/>
                    <a:pt x="113"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222625" y="4851400"/>
            <a:ext cx="1143000" cy="1528763"/>
            <a:chOff x="3222625" y="4851400"/>
            <a:chExt cx="1143000" cy="1528763"/>
          </a:xfrm>
          <a:solidFill>
            <a:schemeClr val="accent1"/>
          </a:solidFill>
        </p:grpSpPr>
        <p:sp>
          <p:nvSpPr>
            <p:cNvPr id="36" name="Freeform 19"/>
            <p:cNvSpPr>
              <a:spLocks noEditPoints="1"/>
            </p:cNvSpPr>
            <p:nvPr/>
          </p:nvSpPr>
          <p:spPr bwMode="auto">
            <a:xfrm>
              <a:off x="3222625" y="5043488"/>
              <a:ext cx="1143000" cy="1336675"/>
            </a:xfrm>
            <a:custGeom>
              <a:avLst/>
              <a:gdLst>
                <a:gd name="T0" fmla="*/ 45 w 360"/>
                <a:gd name="T1" fmla="*/ 421 h 421"/>
                <a:gd name="T2" fmla="*/ 0 w 360"/>
                <a:gd name="T3" fmla="*/ 366 h 421"/>
                <a:gd name="T4" fmla="*/ 0 w 360"/>
                <a:gd name="T5" fmla="*/ 52 h 421"/>
                <a:gd name="T6" fmla="*/ 63 w 360"/>
                <a:gd name="T7" fmla="*/ 1 h 421"/>
                <a:gd name="T8" fmla="*/ 71 w 360"/>
                <a:gd name="T9" fmla="*/ 39 h 421"/>
                <a:gd name="T10" fmla="*/ 246 w 360"/>
                <a:gd name="T11" fmla="*/ 72 h 421"/>
                <a:gd name="T12" fmla="*/ 290 w 360"/>
                <a:gd name="T13" fmla="*/ 23 h 421"/>
                <a:gd name="T14" fmla="*/ 289 w 360"/>
                <a:gd name="T15" fmla="*/ 0 h 421"/>
                <a:gd name="T16" fmla="*/ 330 w 360"/>
                <a:gd name="T17" fmla="*/ 5 h 421"/>
                <a:gd name="T18" fmla="*/ 360 w 360"/>
                <a:gd name="T19" fmla="*/ 93 h 421"/>
                <a:gd name="T20" fmla="*/ 334 w 360"/>
                <a:gd name="T21" fmla="*/ 415 h 421"/>
                <a:gd name="T22" fmla="*/ 218 w 360"/>
                <a:gd name="T23" fmla="*/ 181 h 421"/>
                <a:gd name="T24" fmla="*/ 151 w 360"/>
                <a:gd name="T25" fmla="*/ 195 h 421"/>
                <a:gd name="T26" fmla="*/ 270 w 360"/>
                <a:gd name="T27" fmla="*/ 209 h 421"/>
                <a:gd name="T28" fmla="*/ 283 w 360"/>
                <a:gd name="T29" fmla="*/ 189 h 421"/>
                <a:gd name="T30" fmla="*/ 218 w 360"/>
                <a:gd name="T31" fmla="*/ 181 h 421"/>
                <a:gd name="T32" fmla="*/ 89 w 360"/>
                <a:gd name="T33" fmla="*/ 105 h 421"/>
                <a:gd name="T34" fmla="*/ 84 w 360"/>
                <a:gd name="T35" fmla="*/ 132 h 421"/>
                <a:gd name="T36" fmla="*/ 184 w 360"/>
                <a:gd name="T37" fmla="*/ 134 h 421"/>
                <a:gd name="T38" fmla="*/ 201 w 360"/>
                <a:gd name="T39" fmla="*/ 132 h 421"/>
                <a:gd name="T40" fmla="*/ 195 w 360"/>
                <a:gd name="T41" fmla="*/ 105 h 421"/>
                <a:gd name="T42" fmla="*/ 218 w 360"/>
                <a:gd name="T43" fmla="*/ 284 h 421"/>
                <a:gd name="T44" fmla="*/ 271 w 360"/>
                <a:gd name="T45" fmla="*/ 284 h 421"/>
                <a:gd name="T46" fmla="*/ 276 w 360"/>
                <a:gd name="T47" fmla="*/ 258 h 421"/>
                <a:gd name="T48" fmla="*/ 168 w 360"/>
                <a:gd name="T49" fmla="*/ 256 h 421"/>
                <a:gd name="T50" fmla="*/ 151 w 360"/>
                <a:gd name="T51" fmla="*/ 270 h 421"/>
                <a:gd name="T52" fmla="*/ 218 w 360"/>
                <a:gd name="T53" fmla="*/ 284 h 421"/>
                <a:gd name="T54" fmla="*/ 212 w 360"/>
                <a:gd name="T55" fmla="*/ 332 h 421"/>
                <a:gd name="T56" fmla="*/ 151 w 360"/>
                <a:gd name="T57" fmla="*/ 347 h 421"/>
                <a:gd name="T58" fmla="*/ 268 w 360"/>
                <a:gd name="T59" fmla="*/ 360 h 421"/>
                <a:gd name="T60" fmla="*/ 285 w 360"/>
                <a:gd name="T61" fmla="*/ 346 h 421"/>
                <a:gd name="T62" fmla="*/ 218 w 360"/>
                <a:gd name="T63" fmla="*/ 332 h 421"/>
                <a:gd name="T64" fmla="*/ 89 w 360"/>
                <a:gd name="T65" fmla="*/ 181 h 421"/>
                <a:gd name="T66" fmla="*/ 89 w 360"/>
                <a:gd name="T67" fmla="*/ 209 h 421"/>
                <a:gd name="T68" fmla="*/ 89 w 360"/>
                <a:gd name="T69" fmla="*/ 284 h 421"/>
                <a:gd name="T70" fmla="*/ 90 w 360"/>
                <a:gd name="T71" fmla="*/ 256 h 421"/>
                <a:gd name="T72" fmla="*/ 89 w 360"/>
                <a:gd name="T73" fmla="*/ 284 h 421"/>
                <a:gd name="T74" fmla="*/ 89 w 360"/>
                <a:gd name="T75" fmla="*/ 332 h 421"/>
                <a:gd name="T76" fmla="*/ 90 w 360"/>
                <a:gd name="T77" fmla="*/ 3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0" h="421">
                  <a:moveTo>
                    <a:pt x="315" y="421"/>
                  </a:moveTo>
                  <a:cubicBezTo>
                    <a:pt x="225" y="421"/>
                    <a:pt x="135" y="421"/>
                    <a:pt x="45" y="421"/>
                  </a:cubicBezTo>
                  <a:cubicBezTo>
                    <a:pt x="45" y="421"/>
                    <a:pt x="44" y="421"/>
                    <a:pt x="44" y="421"/>
                  </a:cubicBezTo>
                  <a:cubicBezTo>
                    <a:pt x="16" y="415"/>
                    <a:pt x="0" y="395"/>
                    <a:pt x="0" y="366"/>
                  </a:cubicBezTo>
                  <a:cubicBezTo>
                    <a:pt x="0" y="274"/>
                    <a:pt x="0" y="181"/>
                    <a:pt x="0" y="89"/>
                  </a:cubicBezTo>
                  <a:cubicBezTo>
                    <a:pt x="0" y="77"/>
                    <a:pt x="0" y="64"/>
                    <a:pt x="0" y="52"/>
                  </a:cubicBezTo>
                  <a:cubicBezTo>
                    <a:pt x="0" y="27"/>
                    <a:pt x="17" y="7"/>
                    <a:pt x="41" y="2"/>
                  </a:cubicBezTo>
                  <a:cubicBezTo>
                    <a:pt x="49" y="0"/>
                    <a:pt x="56" y="1"/>
                    <a:pt x="63" y="1"/>
                  </a:cubicBezTo>
                  <a:cubicBezTo>
                    <a:pt x="75" y="1"/>
                    <a:pt x="75" y="1"/>
                    <a:pt x="73" y="12"/>
                  </a:cubicBezTo>
                  <a:cubicBezTo>
                    <a:pt x="71" y="21"/>
                    <a:pt x="69" y="29"/>
                    <a:pt x="71" y="39"/>
                  </a:cubicBezTo>
                  <a:cubicBezTo>
                    <a:pt x="75" y="59"/>
                    <a:pt x="92" y="72"/>
                    <a:pt x="114" y="72"/>
                  </a:cubicBezTo>
                  <a:cubicBezTo>
                    <a:pt x="158" y="72"/>
                    <a:pt x="202" y="72"/>
                    <a:pt x="246" y="72"/>
                  </a:cubicBezTo>
                  <a:cubicBezTo>
                    <a:pt x="248" y="72"/>
                    <a:pt x="250" y="72"/>
                    <a:pt x="253" y="72"/>
                  </a:cubicBezTo>
                  <a:cubicBezTo>
                    <a:pt x="276" y="70"/>
                    <a:pt x="294" y="46"/>
                    <a:pt x="290" y="23"/>
                  </a:cubicBezTo>
                  <a:cubicBezTo>
                    <a:pt x="289" y="17"/>
                    <a:pt x="287" y="11"/>
                    <a:pt x="286" y="5"/>
                  </a:cubicBezTo>
                  <a:cubicBezTo>
                    <a:pt x="285" y="2"/>
                    <a:pt x="286" y="0"/>
                    <a:pt x="289" y="0"/>
                  </a:cubicBezTo>
                  <a:cubicBezTo>
                    <a:pt x="295" y="1"/>
                    <a:pt x="302" y="0"/>
                    <a:pt x="308" y="1"/>
                  </a:cubicBezTo>
                  <a:cubicBezTo>
                    <a:pt x="315" y="1"/>
                    <a:pt x="323" y="2"/>
                    <a:pt x="330" y="5"/>
                  </a:cubicBezTo>
                  <a:cubicBezTo>
                    <a:pt x="350" y="15"/>
                    <a:pt x="360" y="32"/>
                    <a:pt x="360" y="54"/>
                  </a:cubicBezTo>
                  <a:cubicBezTo>
                    <a:pt x="360" y="67"/>
                    <a:pt x="360" y="80"/>
                    <a:pt x="360" y="93"/>
                  </a:cubicBezTo>
                  <a:cubicBezTo>
                    <a:pt x="360" y="184"/>
                    <a:pt x="360" y="275"/>
                    <a:pt x="360" y="366"/>
                  </a:cubicBezTo>
                  <a:cubicBezTo>
                    <a:pt x="360" y="388"/>
                    <a:pt x="352" y="404"/>
                    <a:pt x="334" y="415"/>
                  </a:cubicBezTo>
                  <a:cubicBezTo>
                    <a:pt x="328" y="418"/>
                    <a:pt x="321" y="420"/>
                    <a:pt x="315" y="421"/>
                  </a:cubicBezTo>
                  <a:close/>
                  <a:moveTo>
                    <a:pt x="218" y="181"/>
                  </a:moveTo>
                  <a:cubicBezTo>
                    <a:pt x="201" y="181"/>
                    <a:pt x="183" y="181"/>
                    <a:pt x="165" y="181"/>
                  </a:cubicBezTo>
                  <a:cubicBezTo>
                    <a:pt x="157" y="181"/>
                    <a:pt x="151" y="187"/>
                    <a:pt x="151" y="195"/>
                  </a:cubicBezTo>
                  <a:cubicBezTo>
                    <a:pt x="151" y="203"/>
                    <a:pt x="157" y="209"/>
                    <a:pt x="165" y="209"/>
                  </a:cubicBezTo>
                  <a:cubicBezTo>
                    <a:pt x="200" y="209"/>
                    <a:pt x="235" y="209"/>
                    <a:pt x="270" y="209"/>
                  </a:cubicBezTo>
                  <a:cubicBezTo>
                    <a:pt x="275" y="209"/>
                    <a:pt x="279" y="207"/>
                    <a:pt x="282" y="203"/>
                  </a:cubicBezTo>
                  <a:cubicBezTo>
                    <a:pt x="285" y="199"/>
                    <a:pt x="286" y="194"/>
                    <a:pt x="283" y="189"/>
                  </a:cubicBezTo>
                  <a:cubicBezTo>
                    <a:pt x="281" y="183"/>
                    <a:pt x="276" y="181"/>
                    <a:pt x="270" y="181"/>
                  </a:cubicBezTo>
                  <a:cubicBezTo>
                    <a:pt x="253" y="181"/>
                    <a:pt x="236" y="181"/>
                    <a:pt x="218" y="181"/>
                  </a:cubicBezTo>
                  <a:close/>
                  <a:moveTo>
                    <a:pt x="142" y="105"/>
                  </a:moveTo>
                  <a:cubicBezTo>
                    <a:pt x="125" y="105"/>
                    <a:pt x="107" y="105"/>
                    <a:pt x="89" y="105"/>
                  </a:cubicBezTo>
                  <a:cubicBezTo>
                    <a:pt x="82" y="106"/>
                    <a:pt x="77" y="110"/>
                    <a:pt x="76" y="117"/>
                  </a:cubicBezTo>
                  <a:cubicBezTo>
                    <a:pt x="74" y="123"/>
                    <a:pt x="78" y="130"/>
                    <a:pt x="84" y="132"/>
                  </a:cubicBezTo>
                  <a:cubicBezTo>
                    <a:pt x="87" y="134"/>
                    <a:pt x="90" y="134"/>
                    <a:pt x="93" y="134"/>
                  </a:cubicBezTo>
                  <a:cubicBezTo>
                    <a:pt x="123" y="134"/>
                    <a:pt x="154" y="134"/>
                    <a:pt x="184" y="134"/>
                  </a:cubicBezTo>
                  <a:cubicBezTo>
                    <a:pt x="187" y="134"/>
                    <a:pt x="190" y="134"/>
                    <a:pt x="193" y="134"/>
                  </a:cubicBezTo>
                  <a:cubicBezTo>
                    <a:pt x="196" y="134"/>
                    <a:pt x="199" y="133"/>
                    <a:pt x="201" y="132"/>
                  </a:cubicBezTo>
                  <a:cubicBezTo>
                    <a:pt x="207" y="129"/>
                    <a:pt x="210" y="123"/>
                    <a:pt x="209" y="117"/>
                  </a:cubicBezTo>
                  <a:cubicBezTo>
                    <a:pt x="208" y="110"/>
                    <a:pt x="202" y="106"/>
                    <a:pt x="195" y="105"/>
                  </a:cubicBezTo>
                  <a:cubicBezTo>
                    <a:pt x="178" y="105"/>
                    <a:pt x="160" y="105"/>
                    <a:pt x="142" y="105"/>
                  </a:cubicBezTo>
                  <a:close/>
                  <a:moveTo>
                    <a:pt x="218" y="284"/>
                  </a:moveTo>
                  <a:cubicBezTo>
                    <a:pt x="218" y="284"/>
                    <a:pt x="218" y="284"/>
                    <a:pt x="218" y="284"/>
                  </a:cubicBezTo>
                  <a:cubicBezTo>
                    <a:pt x="235" y="284"/>
                    <a:pt x="253" y="284"/>
                    <a:pt x="271" y="284"/>
                  </a:cubicBezTo>
                  <a:cubicBezTo>
                    <a:pt x="278" y="284"/>
                    <a:pt x="283" y="280"/>
                    <a:pt x="284" y="273"/>
                  </a:cubicBezTo>
                  <a:cubicBezTo>
                    <a:pt x="286" y="267"/>
                    <a:pt x="282" y="260"/>
                    <a:pt x="276" y="258"/>
                  </a:cubicBezTo>
                  <a:cubicBezTo>
                    <a:pt x="274" y="256"/>
                    <a:pt x="271" y="256"/>
                    <a:pt x="268" y="256"/>
                  </a:cubicBezTo>
                  <a:cubicBezTo>
                    <a:pt x="235" y="256"/>
                    <a:pt x="201" y="256"/>
                    <a:pt x="168" y="256"/>
                  </a:cubicBezTo>
                  <a:cubicBezTo>
                    <a:pt x="166" y="256"/>
                    <a:pt x="164" y="256"/>
                    <a:pt x="162" y="257"/>
                  </a:cubicBezTo>
                  <a:cubicBezTo>
                    <a:pt x="155" y="258"/>
                    <a:pt x="151" y="263"/>
                    <a:pt x="151" y="270"/>
                  </a:cubicBezTo>
                  <a:cubicBezTo>
                    <a:pt x="151" y="278"/>
                    <a:pt x="157" y="284"/>
                    <a:pt x="166" y="284"/>
                  </a:cubicBezTo>
                  <a:cubicBezTo>
                    <a:pt x="183" y="284"/>
                    <a:pt x="200" y="284"/>
                    <a:pt x="218" y="284"/>
                  </a:cubicBezTo>
                  <a:close/>
                  <a:moveTo>
                    <a:pt x="218" y="332"/>
                  </a:moveTo>
                  <a:cubicBezTo>
                    <a:pt x="216" y="332"/>
                    <a:pt x="214" y="332"/>
                    <a:pt x="212" y="332"/>
                  </a:cubicBezTo>
                  <a:cubicBezTo>
                    <a:pt x="196" y="332"/>
                    <a:pt x="181" y="332"/>
                    <a:pt x="166" y="332"/>
                  </a:cubicBezTo>
                  <a:cubicBezTo>
                    <a:pt x="156" y="332"/>
                    <a:pt x="151" y="338"/>
                    <a:pt x="151" y="347"/>
                  </a:cubicBezTo>
                  <a:cubicBezTo>
                    <a:pt x="151" y="355"/>
                    <a:pt x="157" y="360"/>
                    <a:pt x="167" y="360"/>
                  </a:cubicBezTo>
                  <a:cubicBezTo>
                    <a:pt x="201" y="360"/>
                    <a:pt x="234" y="360"/>
                    <a:pt x="268" y="360"/>
                  </a:cubicBezTo>
                  <a:cubicBezTo>
                    <a:pt x="270" y="360"/>
                    <a:pt x="272" y="360"/>
                    <a:pt x="274" y="359"/>
                  </a:cubicBezTo>
                  <a:cubicBezTo>
                    <a:pt x="280" y="358"/>
                    <a:pt x="284" y="353"/>
                    <a:pt x="285" y="346"/>
                  </a:cubicBezTo>
                  <a:cubicBezTo>
                    <a:pt x="285" y="338"/>
                    <a:pt x="279" y="332"/>
                    <a:pt x="270" y="332"/>
                  </a:cubicBezTo>
                  <a:cubicBezTo>
                    <a:pt x="253" y="332"/>
                    <a:pt x="235" y="332"/>
                    <a:pt x="218" y="332"/>
                  </a:cubicBezTo>
                  <a:close/>
                  <a:moveTo>
                    <a:pt x="103" y="195"/>
                  </a:moveTo>
                  <a:cubicBezTo>
                    <a:pt x="103" y="187"/>
                    <a:pt x="97" y="181"/>
                    <a:pt x="89" y="181"/>
                  </a:cubicBezTo>
                  <a:cubicBezTo>
                    <a:pt x="82" y="181"/>
                    <a:pt x="75" y="187"/>
                    <a:pt x="75" y="195"/>
                  </a:cubicBezTo>
                  <a:cubicBezTo>
                    <a:pt x="75" y="202"/>
                    <a:pt x="82" y="209"/>
                    <a:pt x="89" y="209"/>
                  </a:cubicBezTo>
                  <a:cubicBezTo>
                    <a:pt x="97" y="209"/>
                    <a:pt x="103" y="203"/>
                    <a:pt x="103" y="195"/>
                  </a:cubicBezTo>
                  <a:close/>
                  <a:moveTo>
                    <a:pt x="89" y="284"/>
                  </a:moveTo>
                  <a:cubicBezTo>
                    <a:pt x="97" y="284"/>
                    <a:pt x="103" y="278"/>
                    <a:pt x="103" y="270"/>
                  </a:cubicBezTo>
                  <a:cubicBezTo>
                    <a:pt x="103" y="263"/>
                    <a:pt x="97" y="256"/>
                    <a:pt x="90" y="256"/>
                  </a:cubicBezTo>
                  <a:cubicBezTo>
                    <a:pt x="82" y="256"/>
                    <a:pt x="75" y="263"/>
                    <a:pt x="75" y="270"/>
                  </a:cubicBezTo>
                  <a:cubicBezTo>
                    <a:pt x="75" y="278"/>
                    <a:pt x="81" y="284"/>
                    <a:pt x="89" y="284"/>
                  </a:cubicBezTo>
                  <a:close/>
                  <a:moveTo>
                    <a:pt x="103" y="346"/>
                  </a:moveTo>
                  <a:cubicBezTo>
                    <a:pt x="103" y="338"/>
                    <a:pt x="97" y="332"/>
                    <a:pt x="89" y="332"/>
                  </a:cubicBezTo>
                  <a:cubicBezTo>
                    <a:pt x="81" y="332"/>
                    <a:pt x="75" y="338"/>
                    <a:pt x="75" y="346"/>
                  </a:cubicBezTo>
                  <a:cubicBezTo>
                    <a:pt x="75" y="354"/>
                    <a:pt x="82" y="360"/>
                    <a:pt x="90" y="360"/>
                  </a:cubicBezTo>
                  <a:cubicBezTo>
                    <a:pt x="97" y="360"/>
                    <a:pt x="103" y="354"/>
                    <a:pt x="103"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0"/>
            <p:cNvSpPr>
              <a:spLocks/>
            </p:cNvSpPr>
            <p:nvPr/>
          </p:nvSpPr>
          <p:spPr bwMode="auto">
            <a:xfrm>
              <a:off x="3527425" y="4851400"/>
              <a:ext cx="533400" cy="331788"/>
            </a:xfrm>
            <a:custGeom>
              <a:avLst/>
              <a:gdLst>
                <a:gd name="T0" fmla="*/ 84 w 168"/>
                <a:gd name="T1" fmla="*/ 104 h 104"/>
                <a:gd name="T2" fmla="*/ 19 w 168"/>
                <a:gd name="T3" fmla="*/ 104 h 104"/>
                <a:gd name="T4" fmla="*/ 3 w 168"/>
                <a:gd name="T5" fmla="*/ 84 h 104"/>
                <a:gd name="T6" fmla="*/ 17 w 168"/>
                <a:gd name="T7" fmla="*/ 15 h 104"/>
                <a:gd name="T8" fmla="*/ 34 w 168"/>
                <a:gd name="T9" fmla="*/ 0 h 104"/>
                <a:gd name="T10" fmla="*/ 134 w 168"/>
                <a:gd name="T11" fmla="*/ 0 h 104"/>
                <a:gd name="T12" fmla="*/ 151 w 168"/>
                <a:gd name="T13" fmla="*/ 14 h 104"/>
                <a:gd name="T14" fmla="*/ 165 w 168"/>
                <a:gd name="T15" fmla="*/ 86 h 104"/>
                <a:gd name="T16" fmla="*/ 151 w 168"/>
                <a:gd name="T17" fmla="*/ 104 h 104"/>
                <a:gd name="T18" fmla="*/ 84 w 168"/>
                <a:gd name="T1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04">
                  <a:moveTo>
                    <a:pt x="84" y="104"/>
                  </a:moveTo>
                  <a:cubicBezTo>
                    <a:pt x="62" y="104"/>
                    <a:pt x="41" y="104"/>
                    <a:pt x="19" y="104"/>
                  </a:cubicBezTo>
                  <a:cubicBezTo>
                    <a:pt x="6" y="104"/>
                    <a:pt x="0" y="97"/>
                    <a:pt x="3" y="84"/>
                  </a:cubicBezTo>
                  <a:cubicBezTo>
                    <a:pt x="7" y="61"/>
                    <a:pt x="12" y="38"/>
                    <a:pt x="17" y="15"/>
                  </a:cubicBezTo>
                  <a:cubicBezTo>
                    <a:pt x="19" y="4"/>
                    <a:pt x="24" y="0"/>
                    <a:pt x="34" y="0"/>
                  </a:cubicBezTo>
                  <a:cubicBezTo>
                    <a:pt x="67" y="0"/>
                    <a:pt x="101" y="0"/>
                    <a:pt x="134" y="0"/>
                  </a:cubicBezTo>
                  <a:cubicBezTo>
                    <a:pt x="144" y="0"/>
                    <a:pt x="149" y="4"/>
                    <a:pt x="151" y="14"/>
                  </a:cubicBezTo>
                  <a:cubicBezTo>
                    <a:pt x="156" y="38"/>
                    <a:pt x="161" y="62"/>
                    <a:pt x="165" y="86"/>
                  </a:cubicBezTo>
                  <a:cubicBezTo>
                    <a:pt x="168" y="96"/>
                    <a:pt x="162" y="104"/>
                    <a:pt x="151" y="104"/>
                  </a:cubicBezTo>
                  <a:cubicBezTo>
                    <a:pt x="129" y="104"/>
                    <a:pt x="106" y="104"/>
                    <a:pt x="84"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47"/>
          <p:cNvSpPr>
            <a:spLocks/>
          </p:cNvSpPr>
          <p:nvPr/>
        </p:nvSpPr>
        <p:spPr bwMode="auto">
          <a:xfrm>
            <a:off x="14192249" y="5005387"/>
            <a:ext cx="1636536" cy="1225550"/>
          </a:xfrm>
          <a:custGeom>
            <a:avLst/>
            <a:gdLst>
              <a:gd name="connsiteX0" fmla="*/ 836216 w 1636536"/>
              <a:gd name="connsiteY0" fmla="*/ 611982 h 1225550"/>
              <a:gd name="connsiteX1" fmla="*/ 927100 w 1636536"/>
              <a:gd name="connsiteY1" fmla="*/ 615950 h 1225550"/>
              <a:gd name="connsiteX2" fmla="*/ 1219200 w 1636536"/>
              <a:gd name="connsiteY2" fmla="*/ 885825 h 1225550"/>
              <a:gd name="connsiteX3" fmla="*/ 1219200 w 1636536"/>
              <a:gd name="connsiteY3" fmla="*/ 1069975 h 1225550"/>
              <a:gd name="connsiteX4" fmla="*/ 1025525 w 1636536"/>
              <a:gd name="connsiteY4" fmla="*/ 1225550 h 1225550"/>
              <a:gd name="connsiteX5" fmla="*/ 1022350 w 1636536"/>
              <a:gd name="connsiteY5" fmla="*/ 1225550 h 1225550"/>
              <a:gd name="connsiteX6" fmla="*/ 819150 w 1636536"/>
              <a:gd name="connsiteY6" fmla="*/ 1225550 h 1225550"/>
              <a:gd name="connsiteX7" fmla="*/ 622300 w 1636536"/>
              <a:gd name="connsiteY7" fmla="*/ 1225550 h 1225550"/>
              <a:gd name="connsiteX8" fmla="*/ 409575 w 1636536"/>
              <a:gd name="connsiteY8" fmla="*/ 1009650 h 1225550"/>
              <a:gd name="connsiteX9" fmla="*/ 422275 w 1636536"/>
              <a:gd name="connsiteY9" fmla="*/ 860425 h 1225550"/>
              <a:gd name="connsiteX10" fmla="*/ 742950 w 1636536"/>
              <a:gd name="connsiteY10" fmla="*/ 612775 h 1225550"/>
              <a:gd name="connsiteX11" fmla="*/ 836216 w 1636536"/>
              <a:gd name="connsiteY11" fmla="*/ 611982 h 1225550"/>
              <a:gd name="connsiteX12" fmla="*/ 1368425 w 1636536"/>
              <a:gd name="connsiteY12" fmla="*/ 475457 h 1225550"/>
              <a:gd name="connsiteX13" fmla="*/ 1454150 w 1636536"/>
              <a:gd name="connsiteY13" fmla="*/ 479425 h 1225550"/>
              <a:gd name="connsiteX14" fmla="*/ 1635125 w 1636536"/>
              <a:gd name="connsiteY14" fmla="*/ 673100 h 1225550"/>
              <a:gd name="connsiteX15" fmla="*/ 1635125 w 1636536"/>
              <a:gd name="connsiteY15" fmla="*/ 746125 h 1225550"/>
              <a:gd name="connsiteX16" fmla="*/ 1635125 w 1636536"/>
              <a:gd name="connsiteY16" fmla="*/ 831850 h 1225550"/>
              <a:gd name="connsiteX17" fmla="*/ 1498600 w 1636536"/>
              <a:gd name="connsiteY17" fmla="*/ 952500 h 1225550"/>
              <a:gd name="connsiteX18" fmla="*/ 1374775 w 1636536"/>
              <a:gd name="connsiteY18" fmla="*/ 952500 h 1225550"/>
              <a:gd name="connsiteX19" fmla="*/ 1362075 w 1636536"/>
              <a:gd name="connsiteY19" fmla="*/ 939800 h 1225550"/>
              <a:gd name="connsiteX20" fmla="*/ 1276350 w 1636536"/>
              <a:gd name="connsiteY20" fmla="*/ 679450 h 1225550"/>
              <a:gd name="connsiteX21" fmla="*/ 1149350 w 1636536"/>
              <a:gd name="connsiteY21" fmla="*/ 558800 h 1225550"/>
              <a:gd name="connsiteX22" fmla="*/ 1149350 w 1636536"/>
              <a:gd name="connsiteY22" fmla="*/ 536575 h 1225550"/>
              <a:gd name="connsiteX23" fmla="*/ 1282700 w 1636536"/>
              <a:gd name="connsiteY23" fmla="*/ 476250 h 1225550"/>
              <a:gd name="connsiteX24" fmla="*/ 1368425 w 1636536"/>
              <a:gd name="connsiteY24" fmla="*/ 475457 h 1225550"/>
              <a:gd name="connsiteX25" fmla="*/ 279400 w 1636536"/>
              <a:gd name="connsiteY25" fmla="*/ 474266 h 1225550"/>
              <a:gd name="connsiteX26" fmla="*/ 365125 w 1636536"/>
              <a:gd name="connsiteY26" fmla="*/ 479425 h 1225550"/>
              <a:gd name="connsiteX27" fmla="*/ 488950 w 1636536"/>
              <a:gd name="connsiteY27" fmla="*/ 539750 h 1225550"/>
              <a:gd name="connsiteX28" fmla="*/ 485775 w 1636536"/>
              <a:gd name="connsiteY28" fmla="*/ 555625 h 1225550"/>
              <a:gd name="connsiteX29" fmla="*/ 276225 w 1636536"/>
              <a:gd name="connsiteY29" fmla="*/ 895350 h 1225550"/>
              <a:gd name="connsiteX30" fmla="*/ 273050 w 1636536"/>
              <a:gd name="connsiteY30" fmla="*/ 942975 h 1225550"/>
              <a:gd name="connsiteX31" fmla="*/ 263525 w 1636536"/>
              <a:gd name="connsiteY31" fmla="*/ 952500 h 1225550"/>
              <a:gd name="connsiteX32" fmla="*/ 123825 w 1636536"/>
              <a:gd name="connsiteY32" fmla="*/ 952500 h 1225550"/>
              <a:gd name="connsiteX33" fmla="*/ 3175 w 1636536"/>
              <a:gd name="connsiteY33" fmla="*/ 844550 h 1225550"/>
              <a:gd name="connsiteX34" fmla="*/ 0 w 1636536"/>
              <a:gd name="connsiteY34" fmla="*/ 835025 h 1225550"/>
              <a:gd name="connsiteX35" fmla="*/ 0 w 1636536"/>
              <a:gd name="connsiteY35" fmla="*/ 657225 h 1225550"/>
              <a:gd name="connsiteX36" fmla="*/ 25400 w 1636536"/>
              <a:gd name="connsiteY36" fmla="*/ 584200 h 1225550"/>
              <a:gd name="connsiteX37" fmla="*/ 193675 w 1636536"/>
              <a:gd name="connsiteY37" fmla="*/ 476250 h 1225550"/>
              <a:gd name="connsiteX38" fmla="*/ 279400 w 1636536"/>
              <a:gd name="connsiteY38" fmla="*/ 474266 h 1225550"/>
              <a:gd name="connsiteX39" fmla="*/ 1362075 w 1636536"/>
              <a:gd name="connsiteY39" fmla="*/ 0 h 1225550"/>
              <a:gd name="connsiteX40" fmla="*/ 1568450 w 1636536"/>
              <a:gd name="connsiteY40" fmla="*/ 203200 h 1225550"/>
              <a:gd name="connsiteX41" fmla="*/ 1362075 w 1636536"/>
              <a:gd name="connsiteY41" fmla="*/ 409575 h 1225550"/>
              <a:gd name="connsiteX42" fmla="*/ 1158875 w 1636536"/>
              <a:gd name="connsiteY42" fmla="*/ 206375 h 1225550"/>
              <a:gd name="connsiteX43" fmla="*/ 1362075 w 1636536"/>
              <a:gd name="connsiteY43" fmla="*/ 0 h 1225550"/>
              <a:gd name="connsiteX44" fmla="*/ 819150 w 1636536"/>
              <a:gd name="connsiteY44" fmla="*/ 0 h 1225550"/>
              <a:gd name="connsiteX45" fmla="*/ 1089025 w 1636536"/>
              <a:gd name="connsiteY45" fmla="*/ 273050 h 1225550"/>
              <a:gd name="connsiteX46" fmla="*/ 819150 w 1636536"/>
              <a:gd name="connsiteY46" fmla="*/ 546100 h 1225550"/>
              <a:gd name="connsiteX47" fmla="*/ 546100 w 1636536"/>
              <a:gd name="connsiteY47" fmla="*/ 273050 h 1225550"/>
              <a:gd name="connsiteX48" fmla="*/ 819150 w 1636536"/>
              <a:gd name="connsiteY48" fmla="*/ 0 h 1225550"/>
              <a:gd name="connsiteX49" fmla="*/ 273050 w 1636536"/>
              <a:gd name="connsiteY49" fmla="*/ 0 h 1225550"/>
              <a:gd name="connsiteX50" fmla="*/ 476250 w 1636536"/>
              <a:gd name="connsiteY50" fmla="*/ 203200 h 1225550"/>
              <a:gd name="connsiteX51" fmla="*/ 273050 w 1636536"/>
              <a:gd name="connsiteY51" fmla="*/ 409575 h 1225550"/>
              <a:gd name="connsiteX52" fmla="*/ 69850 w 1636536"/>
              <a:gd name="connsiteY52" fmla="*/ 203200 h 1225550"/>
              <a:gd name="connsiteX53" fmla="*/ 273050 w 1636536"/>
              <a:gd name="connsiteY53" fmla="*/ 0 h 122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636536" h="1225550">
                <a:moveTo>
                  <a:pt x="836216" y="611982"/>
                </a:moveTo>
                <a:cubicBezTo>
                  <a:pt x="866775" y="611982"/>
                  <a:pt x="896937" y="612775"/>
                  <a:pt x="927100" y="615950"/>
                </a:cubicBezTo>
                <a:cubicBezTo>
                  <a:pt x="1069975" y="631825"/>
                  <a:pt x="1193800" y="746125"/>
                  <a:pt x="1219200" y="885825"/>
                </a:cubicBezTo>
                <a:cubicBezTo>
                  <a:pt x="1231900" y="946150"/>
                  <a:pt x="1231900" y="1009650"/>
                  <a:pt x="1219200" y="1069975"/>
                </a:cubicBezTo>
                <a:cubicBezTo>
                  <a:pt x="1200150" y="1158875"/>
                  <a:pt x="1117600" y="1222375"/>
                  <a:pt x="1025525" y="1225550"/>
                </a:cubicBezTo>
                <a:cubicBezTo>
                  <a:pt x="1025525" y="1225550"/>
                  <a:pt x="1022350" y="1225550"/>
                  <a:pt x="1022350" y="1225550"/>
                </a:cubicBezTo>
                <a:cubicBezTo>
                  <a:pt x="952500" y="1225550"/>
                  <a:pt x="885825" y="1225550"/>
                  <a:pt x="819150" y="1225550"/>
                </a:cubicBezTo>
                <a:cubicBezTo>
                  <a:pt x="752475" y="1225550"/>
                  <a:pt x="688975" y="1225550"/>
                  <a:pt x="622300" y="1225550"/>
                </a:cubicBezTo>
                <a:cubicBezTo>
                  <a:pt x="498475" y="1225550"/>
                  <a:pt x="409575" y="1136650"/>
                  <a:pt x="409575" y="1009650"/>
                </a:cubicBezTo>
                <a:cubicBezTo>
                  <a:pt x="409575" y="958850"/>
                  <a:pt x="409575" y="908050"/>
                  <a:pt x="422275" y="860425"/>
                </a:cubicBezTo>
                <a:cubicBezTo>
                  <a:pt x="463550" y="717550"/>
                  <a:pt x="593725" y="612775"/>
                  <a:pt x="742950" y="612775"/>
                </a:cubicBezTo>
                <a:cubicBezTo>
                  <a:pt x="774700" y="612775"/>
                  <a:pt x="805656" y="611982"/>
                  <a:pt x="836216" y="611982"/>
                </a:cubicBezTo>
                <a:close/>
                <a:moveTo>
                  <a:pt x="1368425" y="475457"/>
                </a:moveTo>
                <a:cubicBezTo>
                  <a:pt x="1397000" y="475457"/>
                  <a:pt x="1425575" y="476250"/>
                  <a:pt x="1454150" y="479425"/>
                </a:cubicBezTo>
                <a:cubicBezTo>
                  <a:pt x="1552575" y="488950"/>
                  <a:pt x="1631950" y="574675"/>
                  <a:pt x="1635125" y="673100"/>
                </a:cubicBezTo>
                <a:cubicBezTo>
                  <a:pt x="1635125" y="698500"/>
                  <a:pt x="1635125" y="723900"/>
                  <a:pt x="1635125" y="746125"/>
                </a:cubicBezTo>
                <a:cubicBezTo>
                  <a:pt x="1635125" y="774700"/>
                  <a:pt x="1638300" y="803275"/>
                  <a:pt x="1635125" y="831850"/>
                </a:cubicBezTo>
                <a:cubicBezTo>
                  <a:pt x="1625600" y="904875"/>
                  <a:pt x="1568450" y="952500"/>
                  <a:pt x="1498600" y="952500"/>
                </a:cubicBezTo>
                <a:cubicBezTo>
                  <a:pt x="1457325" y="955675"/>
                  <a:pt x="1416050" y="952500"/>
                  <a:pt x="1374775" y="952500"/>
                </a:cubicBezTo>
                <a:cubicBezTo>
                  <a:pt x="1365250" y="952500"/>
                  <a:pt x="1362075" y="949325"/>
                  <a:pt x="1362075" y="939800"/>
                </a:cubicBezTo>
                <a:cubicBezTo>
                  <a:pt x="1358900" y="844550"/>
                  <a:pt x="1330325" y="758825"/>
                  <a:pt x="1276350" y="679450"/>
                </a:cubicBezTo>
                <a:cubicBezTo>
                  <a:pt x="1241425" y="631825"/>
                  <a:pt x="1200150" y="590550"/>
                  <a:pt x="1149350" y="558800"/>
                </a:cubicBezTo>
                <a:cubicBezTo>
                  <a:pt x="1139825" y="549275"/>
                  <a:pt x="1139825" y="546100"/>
                  <a:pt x="1149350" y="536575"/>
                </a:cubicBezTo>
                <a:cubicBezTo>
                  <a:pt x="1187450" y="501650"/>
                  <a:pt x="1231900" y="479425"/>
                  <a:pt x="1282700" y="476250"/>
                </a:cubicBezTo>
                <a:cubicBezTo>
                  <a:pt x="1311275" y="476250"/>
                  <a:pt x="1339850" y="475457"/>
                  <a:pt x="1368425" y="475457"/>
                </a:cubicBezTo>
                <a:close/>
                <a:moveTo>
                  <a:pt x="279400" y="474266"/>
                </a:moveTo>
                <a:cubicBezTo>
                  <a:pt x="307975" y="474663"/>
                  <a:pt x="336550" y="476250"/>
                  <a:pt x="365125" y="479425"/>
                </a:cubicBezTo>
                <a:cubicBezTo>
                  <a:pt x="415925" y="482600"/>
                  <a:pt x="454025" y="504825"/>
                  <a:pt x="488950" y="539750"/>
                </a:cubicBezTo>
                <a:cubicBezTo>
                  <a:pt x="495300" y="546100"/>
                  <a:pt x="495300" y="549275"/>
                  <a:pt x="485775" y="555625"/>
                </a:cubicBezTo>
                <a:cubicBezTo>
                  <a:pt x="365125" y="638175"/>
                  <a:pt x="295275" y="752475"/>
                  <a:pt x="276225" y="895350"/>
                </a:cubicBezTo>
                <a:cubicBezTo>
                  <a:pt x="276225" y="911225"/>
                  <a:pt x="273050" y="927100"/>
                  <a:pt x="273050" y="942975"/>
                </a:cubicBezTo>
                <a:cubicBezTo>
                  <a:pt x="273050" y="949325"/>
                  <a:pt x="273050" y="952500"/>
                  <a:pt x="263525" y="952500"/>
                </a:cubicBezTo>
                <a:cubicBezTo>
                  <a:pt x="215900" y="952500"/>
                  <a:pt x="171450" y="955675"/>
                  <a:pt x="123825" y="952500"/>
                </a:cubicBezTo>
                <a:cubicBezTo>
                  <a:pt x="63500" y="946150"/>
                  <a:pt x="15875" y="904875"/>
                  <a:pt x="3175" y="844550"/>
                </a:cubicBezTo>
                <a:cubicBezTo>
                  <a:pt x="3175" y="841375"/>
                  <a:pt x="3175" y="838200"/>
                  <a:pt x="0" y="835025"/>
                </a:cubicBezTo>
                <a:cubicBezTo>
                  <a:pt x="0" y="777875"/>
                  <a:pt x="0" y="717550"/>
                  <a:pt x="0" y="657225"/>
                </a:cubicBezTo>
                <a:cubicBezTo>
                  <a:pt x="6350" y="631825"/>
                  <a:pt x="12700" y="606425"/>
                  <a:pt x="25400" y="584200"/>
                </a:cubicBezTo>
                <a:cubicBezTo>
                  <a:pt x="63500" y="520700"/>
                  <a:pt x="120650" y="482600"/>
                  <a:pt x="193675" y="476250"/>
                </a:cubicBezTo>
                <a:cubicBezTo>
                  <a:pt x="222250" y="474663"/>
                  <a:pt x="250825" y="473869"/>
                  <a:pt x="279400" y="474266"/>
                </a:cubicBezTo>
                <a:close/>
                <a:moveTo>
                  <a:pt x="1362075" y="0"/>
                </a:moveTo>
                <a:cubicBezTo>
                  <a:pt x="1476375" y="0"/>
                  <a:pt x="1568450" y="92075"/>
                  <a:pt x="1568450" y="203200"/>
                </a:cubicBezTo>
                <a:cubicBezTo>
                  <a:pt x="1568450" y="317500"/>
                  <a:pt x="1476375" y="409575"/>
                  <a:pt x="1362075" y="409575"/>
                </a:cubicBezTo>
                <a:cubicBezTo>
                  <a:pt x="1250950" y="409575"/>
                  <a:pt x="1158875" y="317500"/>
                  <a:pt x="1158875" y="206375"/>
                </a:cubicBezTo>
                <a:cubicBezTo>
                  <a:pt x="1158875" y="92075"/>
                  <a:pt x="1247775" y="0"/>
                  <a:pt x="1362075" y="0"/>
                </a:cubicBezTo>
                <a:close/>
                <a:moveTo>
                  <a:pt x="819150" y="0"/>
                </a:moveTo>
                <a:cubicBezTo>
                  <a:pt x="968375" y="0"/>
                  <a:pt x="1089025" y="123825"/>
                  <a:pt x="1089025" y="273050"/>
                </a:cubicBezTo>
                <a:cubicBezTo>
                  <a:pt x="1089025" y="422275"/>
                  <a:pt x="968375" y="542925"/>
                  <a:pt x="819150" y="546100"/>
                </a:cubicBezTo>
                <a:cubicBezTo>
                  <a:pt x="666750" y="546100"/>
                  <a:pt x="546100" y="422275"/>
                  <a:pt x="546100" y="273050"/>
                </a:cubicBezTo>
                <a:cubicBezTo>
                  <a:pt x="546100" y="120650"/>
                  <a:pt x="666750" y="0"/>
                  <a:pt x="819150" y="0"/>
                </a:cubicBezTo>
                <a:close/>
                <a:moveTo>
                  <a:pt x="273050" y="0"/>
                </a:moveTo>
                <a:cubicBezTo>
                  <a:pt x="387350" y="0"/>
                  <a:pt x="476250" y="92075"/>
                  <a:pt x="476250" y="203200"/>
                </a:cubicBezTo>
                <a:cubicBezTo>
                  <a:pt x="476250" y="317500"/>
                  <a:pt x="384175" y="409575"/>
                  <a:pt x="273050" y="409575"/>
                </a:cubicBezTo>
                <a:cubicBezTo>
                  <a:pt x="161925" y="409575"/>
                  <a:pt x="69850" y="317500"/>
                  <a:pt x="69850" y="203200"/>
                </a:cubicBezTo>
                <a:cubicBezTo>
                  <a:pt x="69850" y="92075"/>
                  <a:pt x="161925" y="0"/>
                  <a:pt x="27305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7" name="Freeform 46"/>
          <p:cNvSpPr>
            <a:spLocks/>
          </p:cNvSpPr>
          <p:nvPr/>
        </p:nvSpPr>
        <p:spPr bwMode="auto">
          <a:xfrm>
            <a:off x="8782049" y="4778374"/>
            <a:ext cx="1238250" cy="1576388"/>
          </a:xfrm>
          <a:custGeom>
            <a:avLst/>
            <a:gdLst>
              <a:gd name="connsiteX0" fmla="*/ 501650 w 1238250"/>
              <a:gd name="connsiteY0" fmla="*/ 788988 h 1576388"/>
              <a:gd name="connsiteX1" fmla="*/ 561975 w 1238250"/>
              <a:gd name="connsiteY1" fmla="*/ 862013 h 1576388"/>
              <a:gd name="connsiteX2" fmla="*/ 460375 w 1238250"/>
              <a:gd name="connsiteY2" fmla="*/ 1262063 h 1576388"/>
              <a:gd name="connsiteX3" fmla="*/ 466725 w 1238250"/>
              <a:gd name="connsiteY3" fmla="*/ 1287463 h 1576388"/>
              <a:gd name="connsiteX4" fmla="*/ 609600 w 1238250"/>
              <a:gd name="connsiteY4" fmla="*/ 1430338 h 1576388"/>
              <a:gd name="connsiteX5" fmla="*/ 631825 w 1238250"/>
              <a:gd name="connsiteY5" fmla="*/ 1430338 h 1576388"/>
              <a:gd name="connsiteX6" fmla="*/ 771525 w 1238250"/>
              <a:gd name="connsiteY6" fmla="*/ 1287463 h 1576388"/>
              <a:gd name="connsiteX7" fmla="*/ 777875 w 1238250"/>
              <a:gd name="connsiteY7" fmla="*/ 1262063 h 1576388"/>
              <a:gd name="connsiteX8" fmla="*/ 682625 w 1238250"/>
              <a:gd name="connsiteY8" fmla="*/ 874713 h 1576388"/>
              <a:gd name="connsiteX9" fmla="*/ 679450 w 1238250"/>
              <a:gd name="connsiteY9" fmla="*/ 858838 h 1576388"/>
              <a:gd name="connsiteX10" fmla="*/ 733425 w 1238250"/>
              <a:gd name="connsiteY10" fmla="*/ 788988 h 1576388"/>
              <a:gd name="connsiteX11" fmla="*/ 1231900 w 1238250"/>
              <a:gd name="connsiteY11" fmla="*/ 1211263 h 1576388"/>
              <a:gd name="connsiteX12" fmla="*/ 1238250 w 1238250"/>
              <a:gd name="connsiteY12" fmla="*/ 1303338 h 1576388"/>
              <a:gd name="connsiteX13" fmla="*/ 1238250 w 1238250"/>
              <a:gd name="connsiteY13" fmla="*/ 1557338 h 1576388"/>
              <a:gd name="connsiteX14" fmla="*/ 1222375 w 1238250"/>
              <a:gd name="connsiteY14" fmla="*/ 1576388 h 1576388"/>
              <a:gd name="connsiteX15" fmla="*/ 622300 w 1238250"/>
              <a:gd name="connsiteY15" fmla="*/ 1576388 h 1576388"/>
              <a:gd name="connsiteX16" fmla="*/ 19050 w 1238250"/>
              <a:gd name="connsiteY16" fmla="*/ 1576388 h 1576388"/>
              <a:gd name="connsiteX17" fmla="*/ 0 w 1238250"/>
              <a:gd name="connsiteY17" fmla="*/ 1557338 h 1576388"/>
              <a:gd name="connsiteX18" fmla="*/ 3175 w 1238250"/>
              <a:gd name="connsiteY18" fmla="*/ 1296988 h 1576388"/>
              <a:gd name="connsiteX19" fmla="*/ 438150 w 1238250"/>
              <a:gd name="connsiteY19" fmla="*/ 792163 h 1576388"/>
              <a:gd name="connsiteX20" fmla="*/ 501650 w 1238250"/>
              <a:gd name="connsiteY20" fmla="*/ 788988 h 1576388"/>
              <a:gd name="connsiteX21" fmla="*/ 622300 w 1238250"/>
              <a:gd name="connsiteY21" fmla="*/ 0 h 1576388"/>
              <a:gd name="connsiteX22" fmla="*/ 958850 w 1238250"/>
              <a:gd name="connsiteY22" fmla="*/ 340523 h 1576388"/>
              <a:gd name="connsiteX23" fmla="*/ 615950 w 1238250"/>
              <a:gd name="connsiteY23" fmla="*/ 674681 h 1576388"/>
              <a:gd name="connsiteX24" fmla="*/ 282575 w 1238250"/>
              <a:gd name="connsiteY24" fmla="*/ 337341 h 1576388"/>
              <a:gd name="connsiteX25" fmla="*/ 622300 w 1238250"/>
              <a:gd name="connsiteY25" fmla="*/ 0 h 15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8250" h="1576388">
                <a:moveTo>
                  <a:pt x="501650" y="788988"/>
                </a:moveTo>
                <a:cubicBezTo>
                  <a:pt x="546100" y="788988"/>
                  <a:pt x="571500" y="820738"/>
                  <a:pt x="561975" y="862013"/>
                </a:cubicBezTo>
                <a:cubicBezTo>
                  <a:pt x="527050" y="995363"/>
                  <a:pt x="495300" y="1128713"/>
                  <a:pt x="460375" y="1262063"/>
                </a:cubicBezTo>
                <a:cubicBezTo>
                  <a:pt x="457200" y="1271588"/>
                  <a:pt x="460375" y="1281113"/>
                  <a:pt x="466725" y="1287463"/>
                </a:cubicBezTo>
                <a:cubicBezTo>
                  <a:pt x="514350" y="1335088"/>
                  <a:pt x="561975" y="1382713"/>
                  <a:pt x="609600" y="1430338"/>
                </a:cubicBezTo>
                <a:cubicBezTo>
                  <a:pt x="619125" y="1439863"/>
                  <a:pt x="622300" y="1436688"/>
                  <a:pt x="631825" y="1430338"/>
                </a:cubicBezTo>
                <a:cubicBezTo>
                  <a:pt x="679450" y="1382713"/>
                  <a:pt x="723900" y="1335088"/>
                  <a:pt x="771525" y="1287463"/>
                </a:cubicBezTo>
                <a:cubicBezTo>
                  <a:pt x="781050" y="1281113"/>
                  <a:pt x="781050" y="1274763"/>
                  <a:pt x="777875" y="1262063"/>
                </a:cubicBezTo>
                <a:cubicBezTo>
                  <a:pt x="746125" y="1131888"/>
                  <a:pt x="714375" y="1004888"/>
                  <a:pt x="682625" y="874713"/>
                </a:cubicBezTo>
                <a:cubicBezTo>
                  <a:pt x="679450" y="868363"/>
                  <a:pt x="679450" y="865188"/>
                  <a:pt x="679450" y="858838"/>
                </a:cubicBezTo>
                <a:cubicBezTo>
                  <a:pt x="669925" y="820738"/>
                  <a:pt x="695325" y="788988"/>
                  <a:pt x="733425" y="788988"/>
                </a:cubicBezTo>
                <a:cubicBezTo>
                  <a:pt x="974725" y="785813"/>
                  <a:pt x="1193800" y="973138"/>
                  <a:pt x="1231900" y="1211263"/>
                </a:cubicBezTo>
                <a:cubicBezTo>
                  <a:pt x="1235075" y="1243013"/>
                  <a:pt x="1238250" y="1271588"/>
                  <a:pt x="1238250" y="1303338"/>
                </a:cubicBezTo>
                <a:cubicBezTo>
                  <a:pt x="1238250" y="1389063"/>
                  <a:pt x="1238250" y="1474788"/>
                  <a:pt x="1238250" y="1557338"/>
                </a:cubicBezTo>
                <a:cubicBezTo>
                  <a:pt x="1238250" y="1573213"/>
                  <a:pt x="1235075" y="1576388"/>
                  <a:pt x="1222375" y="1576388"/>
                </a:cubicBezTo>
                <a:cubicBezTo>
                  <a:pt x="1022350" y="1576388"/>
                  <a:pt x="822325" y="1576388"/>
                  <a:pt x="622300" y="1576388"/>
                </a:cubicBezTo>
                <a:cubicBezTo>
                  <a:pt x="419100" y="1576388"/>
                  <a:pt x="219075" y="1576388"/>
                  <a:pt x="19050" y="1576388"/>
                </a:cubicBezTo>
                <a:cubicBezTo>
                  <a:pt x="6350" y="1576388"/>
                  <a:pt x="0" y="1573213"/>
                  <a:pt x="0" y="1557338"/>
                </a:cubicBezTo>
                <a:cubicBezTo>
                  <a:pt x="3175" y="1471613"/>
                  <a:pt x="3175" y="1385888"/>
                  <a:pt x="3175" y="1296988"/>
                </a:cubicBezTo>
                <a:cubicBezTo>
                  <a:pt x="3175" y="1039813"/>
                  <a:pt x="184150" y="830263"/>
                  <a:pt x="438150" y="792163"/>
                </a:cubicBezTo>
                <a:cubicBezTo>
                  <a:pt x="460375" y="788988"/>
                  <a:pt x="482600" y="788988"/>
                  <a:pt x="501650" y="788988"/>
                </a:cubicBezTo>
                <a:close/>
                <a:moveTo>
                  <a:pt x="622300" y="0"/>
                </a:moveTo>
                <a:cubicBezTo>
                  <a:pt x="806450" y="0"/>
                  <a:pt x="958850" y="152758"/>
                  <a:pt x="958850" y="340523"/>
                </a:cubicBezTo>
                <a:cubicBezTo>
                  <a:pt x="955675" y="525105"/>
                  <a:pt x="803275" y="677863"/>
                  <a:pt x="615950" y="674681"/>
                </a:cubicBezTo>
                <a:cubicBezTo>
                  <a:pt x="431800" y="674681"/>
                  <a:pt x="282575" y="521923"/>
                  <a:pt x="282575" y="337341"/>
                </a:cubicBezTo>
                <a:cubicBezTo>
                  <a:pt x="282575" y="149576"/>
                  <a:pt x="434975" y="0"/>
                  <a:pt x="62230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7" name="Rectangle 6"/>
          <p:cNvSpPr/>
          <p:nvPr/>
        </p:nvSpPr>
        <p:spPr>
          <a:xfrm>
            <a:off x="1289894" y="10122178"/>
            <a:ext cx="4989436" cy="784830"/>
          </a:xfrm>
          <a:prstGeom prst="rect">
            <a:avLst/>
          </a:prstGeom>
        </p:spPr>
        <p:txBody>
          <a:bodyPr wrap="square">
            <a:spAutoFit/>
          </a:bodyPr>
          <a:lstStyle/>
          <a:p>
            <a:pPr algn="ctr"/>
            <a:r>
              <a:rPr lang="en-US" sz="4500" b="1" dirty="0">
                <a:solidFill>
                  <a:schemeClr val="accent2"/>
                </a:solidFill>
              </a:rPr>
              <a:t>Total Order</a:t>
            </a:r>
          </a:p>
        </p:txBody>
      </p:sp>
      <p:sp>
        <p:nvSpPr>
          <p:cNvPr id="8" name="Rectangle 7"/>
          <p:cNvSpPr/>
          <p:nvPr/>
        </p:nvSpPr>
        <p:spPr>
          <a:xfrm>
            <a:off x="1289894" y="11025504"/>
            <a:ext cx="4992566"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endParaRPr lang="en-US" sz="2500" dirty="0">
              <a:solidFill>
                <a:schemeClr val="accent2">
                  <a:alpha val="60000"/>
                </a:schemeClr>
              </a:solidFill>
            </a:endParaRPr>
          </a:p>
        </p:txBody>
      </p:sp>
      <p:sp>
        <p:nvSpPr>
          <p:cNvPr id="9" name="Rectangle 8"/>
          <p:cNvSpPr/>
          <p:nvPr/>
        </p:nvSpPr>
        <p:spPr>
          <a:xfrm>
            <a:off x="1289893" y="7392835"/>
            <a:ext cx="4989437" cy="1785104"/>
          </a:xfrm>
          <a:prstGeom prst="rect">
            <a:avLst/>
          </a:prstGeom>
        </p:spPr>
        <p:txBody>
          <a:bodyPr wrap="square">
            <a:spAutoFit/>
          </a:bodyPr>
          <a:lstStyle/>
          <a:p>
            <a:pPr algn="ctr"/>
            <a:r>
              <a:rPr lang="en-US" sz="11000" b="1" dirty="0" smtClean="0">
                <a:solidFill>
                  <a:schemeClr val="accent2">
                    <a:lumMod val="25000"/>
                    <a:lumOff val="75000"/>
                  </a:schemeClr>
                </a:solidFill>
              </a:rPr>
              <a:t>8,900</a:t>
            </a:r>
            <a:endParaRPr lang="en-US" sz="11000" b="1" dirty="0">
              <a:solidFill>
                <a:schemeClr val="accent2">
                  <a:lumMod val="25000"/>
                  <a:lumOff val="75000"/>
                </a:schemeClr>
              </a:solidFill>
            </a:endParaRPr>
          </a:p>
        </p:txBody>
      </p:sp>
      <p:sp>
        <p:nvSpPr>
          <p:cNvPr id="10" name="Rectangle 9"/>
          <p:cNvSpPr/>
          <p:nvPr/>
        </p:nvSpPr>
        <p:spPr>
          <a:xfrm>
            <a:off x="18301235" y="10122178"/>
            <a:ext cx="4943818" cy="784830"/>
          </a:xfrm>
          <a:prstGeom prst="rect">
            <a:avLst/>
          </a:prstGeom>
        </p:spPr>
        <p:txBody>
          <a:bodyPr wrap="square">
            <a:spAutoFit/>
          </a:bodyPr>
          <a:lstStyle/>
          <a:p>
            <a:pPr algn="ctr"/>
            <a:r>
              <a:rPr lang="en-US" sz="4500" b="1" dirty="0">
                <a:solidFill>
                  <a:schemeClr val="accent2"/>
                </a:solidFill>
              </a:rPr>
              <a:t>Total Revenue</a:t>
            </a:r>
          </a:p>
        </p:txBody>
      </p:sp>
      <p:sp>
        <p:nvSpPr>
          <p:cNvPr id="11" name="Rectangle 10"/>
          <p:cNvSpPr/>
          <p:nvPr/>
        </p:nvSpPr>
        <p:spPr>
          <a:xfrm>
            <a:off x="18301235" y="7365298"/>
            <a:ext cx="4966675" cy="1785104"/>
          </a:xfrm>
          <a:prstGeom prst="rect">
            <a:avLst/>
          </a:prstGeom>
        </p:spPr>
        <p:txBody>
          <a:bodyPr wrap="square">
            <a:spAutoFit/>
          </a:bodyPr>
          <a:lstStyle/>
          <a:p>
            <a:pPr algn="ctr"/>
            <a:r>
              <a:rPr lang="en-US" sz="11000" b="1" dirty="0">
                <a:solidFill>
                  <a:schemeClr val="accent2">
                    <a:lumMod val="25000"/>
                    <a:lumOff val="75000"/>
                  </a:schemeClr>
                </a:solidFill>
              </a:rPr>
              <a:t>$29M</a:t>
            </a:r>
          </a:p>
        </p:txBody>
      </p:sp>
      <p:sp>
        <p:nvSpPr>
          <p:cNvPr id="12" name="Rectangle 11"/>
          <p:cNvSpPr/>
          <p:nvPr/>
        </p:nvSpPr>
        <p:spPr>
          <a:xfrm>
            <a:off x="6929824" y="10122178"/>
            <a:ext cx="4963545" cy="784830"/>
          </a:xfrm>
          <a:prstGeom prst="rect">
            <a:avLst/>
          </a:prstGeom>
        </p:spPr>
        <p:txBody>
          <a:bodyPr wrap="square">
            <a:spAutoFit/>
          </a:bodyPr>
          <a:lstStyle/>
          <a:p>
            <a:pPr algn="ctr"/>
            <a:r>
              <a:rPr lang="en-US" sz="4500" b="1" dirty="0">
                <a:solidFill>
                  <a:schemeClr val="accent2"/>
                </a:solidFill>
              </a:rPr>
              <a:t>Partners</a:t>
            </a:r>
          </a:p>
        </p:txBody>
      </p:sp>
      <p:sp>
        <p:nvSpPr>
          <p:cNvPr id="13" name="Rectangle 12"/>
          <p:cNvSpPr/>
          <p:nvPr/>
        </p:nvSpPr>
        <p:spPr>
          <a:xfrm>
            <a:off x="6929824" y="7392835"/>
            <a:ext cx="4966675" cy="1785104"/>
          </a:xfrm>
          <a:prstGeom prst="rect">
            <a:avLst/>
          </a:prstGeom>
        </p:spPr>
        <p:txBody>
          <a:bodyPr wrap="square">
            <a:spAutoFit/>
          </a:bodyPr>
          <a:lstStyle/>
          <a:p>
            <a:pPr algn="ctr"/>
            <a:r>
              <a:rPr lang="en-US" sz="11000" b="1" dirty="0">
                <a:solidFill>
                  <a:schemeClr val="accent2">
                    <a:lumMod val="25000"/>
                    <a:lumOff val="75000"/>
                  </a:schemeClr>
                </a:solidFill>
              </a:rPr>
              <a:t>140</a:t>
            </a:r>
          </a:p>
        </p:txBody>
      </p:sp>
      <p:sp>
        <p:nvSpPr>
          <p:cNvPr id="14" name="Rectangle 13"/>
          <p:cNvSpPr/>
          <p:nvPr/>
        </p:nvSpPr>
        <p:spPr>
          <a:xfrm>
            <a:off x="12543864" y="10122178"/>
            <a:ext cx="4963545" cy="784830"/>
          </a:xfrm>
          <a:prstGeom prst="rect">
            <a:avLst/>
          </a:prstGeom>
        </p:spPr>
        <p:txBody>
          <a:bodyPr wrap="square">
            <a:spAutoFit/>
          </a:bodyPr>
          <a:lstStyle/>
          <a:p>
            <a:pPr algn="ctr"/>
            <a:r>
              <a:rPr lang="en-US" sz="4500" b="1" dirty="0">
                <a:solidFill>
                  <a:schemeClr val="accent2"/>
                </a:solidFill>
              </a:rPr>
              <a:t>Total Users</a:t>
            </a:r>
          </a:p>
        </p:txBody>
      </p:sp>
      <p:sp>
        <p:nvSpPr>
          <p:cNvPr id="15" name="Rectangle 14"/>
          <p:cNvSpPr/>
          <p:nvPr/>
        </p:nvSpPr>
        <p:spPr>
          <a:xfrm>
            <a:off x="12540734" y="7392835"/>
            <a:ext cx="4966675" cy="1785104"/>
          </a:xfrm>
          <a:prstGeom prst="rect">
            <a:avLst/>
          </a:prstGeom>
        </p:spPr>
        <p:txBody>
          <a:bodyPr wrap="square">
            <a:spAutoFit/>
          </a:bodyPr>
          <a:lstStyle/>
          <a:p>
            <a:pPr algn="ctr"/>
            <a:r>
              <a:rPr lang="en-US" sz="11000" b="1" dirty="0">
                <a:solidFill>
                  <a:schemeClr val="accent2">
                    <a:lumMod val="25000"/>
                    <a:lumOff val="75000"/>
                  </a:schemeClr>
                </a:solidFill>
              </a:rPr>
              <a:t>7,560</a:t>
            </a:r>
          </a:p>
        </p:txBody>
      </p:sp>
      <p:sp>
        <p:nvSpPr>
          <p:cNvPr id="16" name="Rectangle 15"/>
          <p:cNvSpPr/>
          <p:nvPr/>
        </p:nvSpPr>
        <p:spPr>
          <a:xfrm>
            <a:off x="6929824" y="11015935"/>
            <a:ext cx="4963545"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endParaRPr lang="en-US" sz="2500" dirty="0">
              <a:solidFill>
                <a:schemeClr val="accent2">
                  <a:alpha val="60000"/>
                </a:schemeClr>
              </a:solidFill>
            </a:endParaRPr>
          </a:p>
        </p:txBody>
      </p:sp>
      <p:sp>
        <p:nvSpPr>
          <p:cNvPr id="17" name="Rectangle 16"/>
          <p:cNvSpPr/>
          <p:nvPr/>
        </p:nvSpPr>
        <p:spPr>
          <a:xfrm>
            <a:off x="12540733" y="11025504"/>
            <a:ext cx="4966676"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endParaRPr lang="en-US" sz="2500" dirty="0">
              <a:solidFill>
                <a:schemeClr val="accent2">
                  <a:alpha val="60000"/>
                </a:schemeClr>
              </a:solidFill>
            </a:endParaRPr>
          </a:p>
        </p:txBody>
      </p:sp>
      <p:sp>
        <p:nvSpPr>
          <p:cNvPr id="18" name="Rectangle 17"/>
          <p:cNvSpPr/>
          <p:nvPr/>
        </p:nvSpPr>
        <p:spPr>
          <a:xfrm>
            <a:off x="18301235" y="11015935"/>
            <a:ext cx="4943817" cy="1246495"/>
          </a:xfrm>
          <a:prstGeom prst="rect">
            <a:avLst/>
          </a:prstGeom>
        </p:spPr>
        <p:txBody>
          <a:bodyPr wrap="square">
            <a:spAutoFit/>
          </a:bodyPr>
          <a:lstStyle/>
          <a:p>
            <a:pPr algn="ct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smtClean="0">
                <a:solidFill>
                  <a:schemeClr val="accent2">
                    <a:alpha val="60000"/>
                  </a:schemeClr>
                </a:solidFill>
              </a:rPr>
              <a:t>nonummy</a:t>
            </a:r>
            <a:endParaRPr lang="en-US" sz="2500" dirty="0">
              <a:solidFill>
                <a:schemeClr val="accent2">
                  <a:alpha val="60000"/>
                </a:schemeClr>
              </a:solidFill>
            </a:endParaRPr>
          </a:p>
        </p:txBody>
      </p:sp>
    </p:spTree>
    <p:extLst>
      <p:ext uri="{BB962C8B-B14F-4D97-AF65-F5344CB8AC3E}">
        <p14:creationId xmlns:p14="http://schemas.microsoft.com/office/powerpoint/2010/main" val="1804856521"/>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0496" y="1060003"/>
            <a:ext cx="12143997" cy="1554272"/>
          </a:xfrm>
          <a:prstGeom prst="rect">
            <a:avLst/>
          </a:prstGeom>
        </p:spPr>
        <p:txBody>
          <a:bodyPr wrap="square">
            <a:spAutoFit/>
          </a:bodyPr>
          <a:lstStyle/>
          <a:p>
            <a:r>
              <a:rPr lang="en-US" sz="9500" b="1" dirty="0">
                <a:solidFill>
                  <a:schemeClr val="accent2"/>
                </a:solidFill>
                <a:latin typeface="+mj-lt"/>
              </a:rPr>
              <a:t>Brazil Map</a:t>
            </a:r>
          </a:p>
        </p:txBody>
      </p:sp>
      <p:sp>
        <p:nvSpPr>
          <p:cNvPr id="4" name="Rectangle 3"/>
          <p:cNvSpPr/>
          <p:nvPr/>
        </p:nvSpPr>
        <p:spPr>
          <a:xfrm>
            <a:off x="1216980" y="2383442"/>
            <a:ext cx="12143997"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a:t>
            </a:r>
          </a:p>
        </p:txBody>
      </p:sp>
      <p:sp>
        <p:nvSpPr>
          <p:cNvPr id="5" name="Rectangle 4"/>
          <p:cNvSpPr/>
          <p:nvPr/>
        </p:nvSpPr>
        <p:spPr>
          <a:xfrm>
            <a:off x="1195715" y="4623697"/>
            <a:ext cx="9287987"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a:t>
            </a:r>
            <a:endParaRPr lang="en-US" sz="2500" dirty="0">
              <a:solidFill>
                <a:schemeClr val="accent2">
                  <a:alpha val="60000"/>
                </a:schemeClr>
              </a:solidFill>
            </a:endParaRPr>
          </a:p>
        </p:txBody>
      </p:sp>
      <p:sp>
        <p:nvSpPr>
          <p:cNvPr id="6" name="Rectangle 5"/>
          <p:cNvSpPr/>
          <p:nvPr/>
        </p:nvSpPr>
        <p:spPr>
          <a:xfrm>
            <a:off x="1195715" y="3780603"/>
            <a:ext cx="9287987" cy="784830"/>
          </a:xfrm>
          <a:prstGeom prst="rect">
            <a:avLst/>
          </a:prstGeom>
        </p:spPr>
        <p:txBody>
          <a:bodyPr wrap="square">
            <a:spAutoFit/>
          </a:bodyPr>
          <a:lstStyle/>
          <a:p>
            <a:r>
              <a:rPr lang="en-US" sz="4500" b="1" dirty="0">
                <a:solidFill>
                  <a:schemeClr val="accent3"/>
                </a:solidFill>
              </a:rPr>
              <a:t>Nigeria</a:t>
            </a:r>
          </a:p>
        </p:txBody>
      </p:sp>
      <p:sp>
        <p:nvSpPr>
          <p:cNvPr id="7" name="Rectangle 6"/>
          <p:cNvSpPr/>
          <p:nvPr/>
        </p:nvSpPr>
        <p:spPr>
          <a:xfrm>
            <a:off x="1195715" y="6955518"/>
            <a:ext cx="9287987"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8" name="Rectangle 7"/>
          <p:cNvSpPr/>
          <p:nvPr/>
        </p:nvSpPr>
        <p:spPr>
          <a:xfrm>
            <a:off x="1195715" y="6091159"/>
            <a:ext cx="9287987" cy="784830"/>
          </a:xfrm>
          <a:prstGeom prst="rect">
            <a:avLst/>
          </a:prstGeom>
        </p:spPr>
        <p:txBody>
          <a:bodyPr wrap="square">
            <a:spAutoFit/>
          </a:bodyPr>
          <a:lstStyle/>
          <a:p>
            <a:r>
              <a:rPr lang="en-US" sz="4500" b="1" dirty="0">
                <a:solidFill>
                  <a:schemeClr val="accent4"/>
                </a:solidFill>
              </a:rPr>
              <a:t>South Africa</a:t>
            </a:r>
          </a:p>
        </p:txBody>
      </p:sp>
      <p:sp>
        <p:nvSpPr>
          <p:cNvPr id="9" name="Rectangle 8"/>
          <p:cNvSpPr/>
          <p:nvPr/>
        </p:nvSpPr>
        <p:spPr>
          <a:xfrm>
            <a:off x="1195715" y="9263628"/>
            <a:ext cx="9287987"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a:t>
            </a:r>
            <a:endParaRPr lang="en-US" sz="2500" dirty="0">
              <a:solidFill>
                <a:schemeClr val="accent2">
                  <a:alpha val="60000"/>
                </a:schemeClr>
              </a:solidFill>
            </a:endParaRPr>
          </a:p>
        </p:txBody>
      </p:sp>
      <p:sp>
        <p:nvSpPr>
          <p:cNvPr id="10" name="Rectangle 9"/>
          <p:cNvSpPr/>
          <p:nvPr/>
        </p:nvSpPr>
        <p:spPr>
          <a:xfrm>
            <a:off x="1195715" y="8420534"/>
            <a:ext cx="9287987" cy="784830"/>
          </a:xfrm>
          <a:prstGeom prst="rect">
            <a:avLst/>
          </a:prstGeom>
        </p:spPr>
        <p:txBody>
          <a:bodyPr wrap="square">
            <a:spAutoFit/>
          </a:bodyPr>
          <a:lstStyle/>
          <a:p>
            <a:r>
              <a:rPr lang="en-US" sz="4500" b="1" dirty="0">
                <a:solidFill>
                  <a:schemeClr val="accent5"/>
                </a:solidFill>
              </a:rPr>
              <a:t>Sudan</a:t>
            </a:r>
          </a:p>
        </p:txBody>
      </p:sp>
      <p:sp>
        <p:nvSpPr>
          <p:cNvPr id="11" name="Rectangle 10"/>
          <p:cNvSpPr/>
          <p:nvPr/>
        </p:nvSpPr>
        <p:spPr>
          <a:xfrm>
            <a:off x="1195715" y="11595449"/>
            <a:ext cx="9287987"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a:t>
            </a:r>
            <a:endParaRPr lang="en-US" sz="2500" dirty="0">
              <a:solidFill>
                <a:schemeClr val="accent2">
                  <a:alpha val="60000"/>
                </a:schemeClr>
              </a:solidFill>
            </a:endParaRPr>
          </a:p>
        </p:txBody>
      </p:sp>
      <p:sp>
        <p:nvSpPr>
          <p:cNvPr id="12" name="Rectangle 11"/>
          <p:cNvSpPr/>
          <p:nvPr/>
        </p:nvSpPr>
        <p:spPr>
          <a:xfrm>
            <a:off x="1195715" y="10688560"/>
            <a:ext cx="9287987" cy="784830"/>
          </a:xfrm>
          <a:prstGeom prst="rect">
            <a:avLst/>
          </a:prstGeom>
        </p:spPr>
        <p:txBody>
          <a:bodyPr wrap="square">
            <a:spAutoFit/>
          </a:bodyPr>
          <a:lstStyle/>
          <a:p>
            <a:r>
              <a:rPr lang="en-US" sz="4500" b="1" dirty="0">
                <a:solidFill>
                  <a:schemeClr val="accent6"/>
                </a:solidFill>
              </a:rPr>
              <a:t>Kenya</a:t>
            </a:r>
          </a:p>
        </p:txBody>
      </p:sp>
      <p:sp>
        <p:nvSpPr>
          <p:cNvPr id="20" name="Line 5"/>
          <p:cNvSpPr>
            <a:spLocks noChangeShapeType="1"/>
          </p:cNvSpPr>
          <p:nvPr/>
        </p:nvSpPr>
        <p:spPr bwMode="auto">
          <a:xfrm>
            <a:off x="3925888" y="4325938"/>
            <a:ext cx="6413500" cy="0"/>
          </a:xfrm>
          <a:prstGeom prst="line">
            <a:avLst/>
          </a:prstGeom>
          <a:noFill/>
          <a:ln w="63500" cap="flat">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6"/>
          <p:cNvSpPr>
            <a:spLocks noChangeShapeType="1"/>
          </p:cNvSpPr>
          <p:nvPr/>
        </p:nvSpPr>
        <p:spPr bwMode="auto">
          <a:xfrm>
            <a:off x="5518151" y="6627813"/>
            <a:ext cx="4821238" cy="0"/>
          </a:xfrm>
          <a:prstGeom prst="line">
            <a:avLst/>
          </a:prstGeom>
          <a:noFill/>
          <a:ln w="63500"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7"/>
          <p:cNvSpPr>
            <a:spLocks noChangeShapeType="1"/>
          </p:cNvSpPr>
          <p:nvPr/>
        </p:nvSpPr>
        <p:spPr bwMode="auto">
          <a:xfrm>
            <a:off x="3662363" y="8946516"/>
            <a:ext cx="6677025" cy="0"/>
          </a:xfrm>
          <a:prstGeom prst="line">
            <a:avLst/>
          </a:prstGeom>
          <a:noFill/>
          <a:ln w="63500"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8"/>
          <p:cNvSpPr>
            <a:spLocks noChangeShapeType="1"/>
          </p:cNvSpPr>
          <p:nvPr/>
        </p:nvSpPr>
        <p:spPr bwMode="auto">
          <a:xfrm>
            <a:off x="3611563" y="11249978"/>
            <a:ext cx="6727825" cy="0"/>
          </a:xfrm>
          <a:prstGeom prst="line">
            <a:avLst/>
          </a:prstGeom>
          <a:noFill/>
          <a:ln w="63500" cap="flat">
            <a:solidFill>
              <a:schemeClr val="accent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9"/>
          <p:cNvSpPr>
            <a:spLocks noChangeShapeType="1"/>
          </p:cNvSpPr>
          <p:nvPr/>
        </p:nvSpPr>
        <p:spPr bwMode="auto">
          <a:xfrm flipH="1">
            <a:off x="13827126" y="6061076"/>
            <a:ext cx="973138" cy="1689100"/>
          </a:xfrm>
          <a:prstGeom prst="line">
            <a:avLst/>
          </a:prstGeom>
          <a:noFill/>
          <a:ln w="63500" cap="flat">
            <a:solidFill>
              <a:schemeClr val="accent3"/>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0"/>
          <p:cNvSpPr>
            <a:spLocks noChangeShapeType="1"/>
          </p:cNvSpPr>
          <p:nvPr/>
        </p:nvSpPr>
        <p:spPr bwMode="auto">
          <a:xfrm>
            <a:off x="14071601" y="11483976"/>
            <a:ext cx="3003550" cy="463550"/>
          </a:xfrm>
          <a:prstGeom prst="line">
            <a:avLst/>
          </a:prstGeom>
          <a:noFill/>
          <a:ln w="63500" cap="flat">
            <a:solidFill>
              <a:schemeClr val="accent4"/>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1"/>
          <p:cNvSpPr>
            <a:spLocks noChangeShapeType="1"/>
          </p:cNvSpPr>
          <p:nvPr/>
        </p:nvSpPr>
        <p:spPr bwMode="auto">
          <a:xfrm flipH="1" flipV="1">
            <a:off x="19591338" y="7216776"/>
            <a:ext cx="2451100" cy="811213"/>
          </a:xfrm>
          <a:prstGeom prst="line">
            <a:avLst/>
          </a:prstGeom>
          <a:noFill/>
          <a:ln w="63500" cap="flat">
            <a:solidFill>
              <a:schemeClr val="accent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2"/>
          <p:cNvSpPr>
            <a:spLocks noChangeShapeType="1"/>
          </p:cNvSpPr>
          <p:nvPr/>
        </p:nvSpPr>
        <p:spPr bwMode="auto">
          <a:xfrm flipH="1">
            <a:off x="18708688" y="3105151"/>
            <a:ext cx="3194050" cy="1173163"/>
          </a:xfrm>
          <a:prstGeom prst="line">
            <a:avLst/>
          </a:prstGeom>
          <a:noFill/>
          <a:ln w="63500"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13"/>
          <p:cNvSpPr>
            <a:spLocks/>
          </p:cNvSpPr>
          <p:nvPr/>
        </p:nvSpPr>
        <p:spPr bwMode="auto">
          <a:xfrm>
            <a:off x="18896013" y="6283326"/>
            <a:ext cx="1319213" cy="1571625"/>
          </a:xfrm>
          <a:custGeom>
            <a:avLst/>
            <a:gdLst>
              <a:gd name="T0" fmla="*/ 246 w 415"/>
              <a:gd name="T1" fmla="*/ 483 h 496"/>
              <a:gd name="T2" fmla="*/ 168 w 415"/>
              <a:gd name="T3" fmla="*/ 425 h 496"/>
              <a:gd name="T4" fmla="*/ 157 w 415"/>
              <a:gd name="T5" fmla="*/ 396 h 496"/>
              <a:gd name="T6" fmla="*/ 0 w 415"/>
              <a:gd name="T7" fmla="*/ 306 h 496"/>
              <a:gd name="T8" fmla="*/ 0 w 415"/>
              <a:gd name="T9" fmla="*/ 206 h 496"/>
              <a:gd name="T10" fmla="*/ 50 w 415"/>
              <a:gd name="T11" fmla="*/ 156 h 496"/>
              <a:gd name="T12" fmla="*/ 47 w 415"/>
              <a:gd name="T13" fmla="*/ 137 h 496"/>
              <a:gd name="T14" fmla="*/ 46 w 415"/>
              <a:gd name="T15" fmla="*/ 123 h 496"/>
              <a:gd name="T16" fmla="*/ 12 w 415"/>
              <a:gd name="T17" fmla="*/ 98 h 496"/>
              <a:gd name="T18" fmla="*/ 16 w 415"/>
              <a:gd name="T19" fmla="*/ 67 h 496"/>
              <a:gd name="T20" fmla="*/ 0 w 415"/>
              <a:gd name="T21" fmla="*/ 55 h 496"/>
              <a:gd name="T22" fmla="*/ 0 w 415"/>
              <a:gd name="T23" fmla="*/ 18 h 496"/>
              <a:gd name="T24" fmla="*/ 34 w 415"/>
              <a:gd name="T25" fmla="*/ 0 h 496"/>
              <a:gd name="T26" fmla="*/ 160 w 415"/>
              <a:gd name="T27" fmla="*/ 0 h 496"/>
              <a:gd name="T28" fmla="*/ 210 w 415"/>
              <a:gd name="T29" fmla="*/ 42 h 496"/>
              <a:gd name="T30" fmla="*/ 260 w 415"/>
              <a:gd name="T31" fmla="*/ 49 h 496"/>
              <a:gd name="T32" fmla="*/ 275 w 415"/>
              <a:gd name="T33" fmla="*/ 28 h 496"/>
              <a:gd name="T34" fmla="*/ 337 w 415"/>
              <a:gd name="T35" fmla="*/ 7 h 496"/>
              <a:gd name="T36" fmla="*/ 348 w 415"/>
              <a:gd name="T37" fmla="*/ 25 h 496"/>
              <a:gd name="T38" fmla="*/ 415 w 415"/>
              <a:gd name="T39" fmla="*/ 25 h 496"/>
              <a:gd name="T40" fmla="*/ 360 w 415"/>
              <a:gd name="T41" fmla="*/ 119 h 496"/>
              <a:gd name="T42" fmla="*/ 357 w 415"/>
              <a:gd name="T43" fmla="*/ 121 h 496"/>
              <a:gd name="T44" fmla="*/ 357 w 415"/>
              <a:gd name="T45" fmla="*/ 278 h 496"/>
              <a:gd name="T46" fmla="*/ 394 w 415"/>
              <a:gd name="T47" fmla="*/ 314 h 496"/>
              <a:gd name="T48" fmla="*/ 378 w 415"/>
              <a:gd name="T49" fmla="*/ 334 h 496"/>
              <a:gd name="T50" fmla="*/ 352 w 415"/>
              <a:gd name="T51" fmla="*/ 353 h 496"/>
              <a:gd name="T52" fmla="*/ 347 w 415"/>
              <a:gd name="T53" fmla="*/ 355 h 496"/>
              <a:gd name="T54" fmla="*/ 347 w 415"/>
              <a:gd name="T55" fmla="*/ 372 h 496"/>
              <a:gd name="T56" fmla="*/ 320 w 415"/>
              <a:gd name="T57" fmla="*/ 384 h 496"/>
              <a:gd name="T58" fmla="*/ 314 w 415"/>
              <a:gd name="T59" fmla="*/ 411 h 496"/>
              <a:gd name="T60" fmla="*/ 308 w 415"/>
              <a:gd name="T61" fmla="*/ 415 h 496"/>
              <a:gd name="T62" fmla="*/ 300 w 415"/>
              <a:gd name="T63" fmla="*/ 423 h 496"/>
              <a:gd name="T64" fmla="*/ 290 w 415"/>
              <a:gd name="T65" fmla="*/ 449 h 496"/>
              <a:gd name="T66" fmla="*/ 265 w 415"/>
              <a:gd name="T67" fmla="*/ 496 h 496"/>
              <a:gd name="T68" fmla="*/ 246 w 415"/>
              <a:gd name="T69" fmla="*/ 48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496">
                <a:moveTo>
                  <a:pt x="246" y="483"/>
                </a:moveTo>
                <a:cubicBezTo>
                  <a:pt x="222" y="465"/>
                  <a:pt x="174" y="430"/>
                  <a:pt x="168" y="425"/>
                </a:cubicBezTo>
                <a:cubicBezTo>
                  <a:pt x="159" y="418"/>
                  <a:pt x="157" y="406"/>
                  <a:pt x="157" y="396"/>
                </a:cubicBezTo>
                <a:cubicBezTo>
                  <a:pt x="0" y="306"/>
                  <a:pt x="0" y="306"/>
                  <a:pt x="0" y="306"/>
                </a:cubicBezTo>
                <a:cubicBezTo>
                  <a:pt x="0" y="206"/>
                  <a:pt x="0" y="206"/>
                  <a:pt x="0" y="206"/>
                </a:cubicBezTo>
                <a:cubicBezTo>
                  <a:pt x="50" y="156"/>
                  <a:pt x="50" y="156"/>
                  <a:pt x="50" y="156"/>
                </a:cubicBezTo>
                <a:cubicBezTo>
                  <a:pt x="47" y="137"/>
                  <a:pt x="47" y="137"/>
                  <a:pt x="47" y="137"/>
                </a:cubicBezTo>
                <a:cubicBezTo>
                  <a:pt x="46" y="123"/>
                  <a:pt x="46" y="123"/>
                  <a:pt x="46" y="123"/>
                </a:cubicBezTo>
                <a:cubicBezTo>
                  <a:pt x="12" y="98"/>
                  <a:pt x="12" y="98"/>
                  <a:pt x="12" y="98"/>
                </a:cubicBezTo>
                <a:cubicBezTo>
                  <a:pt x="16" y="67"/>
                  <a:pt x="16" y="67"/>
                  <a:pt x="16" y="67"/>
                </a:cubicBezTo>
                <a:cubicBezTo>
                  <a:pt x="0" y="55"/>
                  <a:pt x="0" y="55"/>
                  <a:pt x="0" y="55"/>
                </a:cubicBezTo>
                <a:cubicBezTo>
                  <a:pt x="0" y="18"/>
                  <a:pt x="0" y="18"/>
                  <a:pt x="0" y="18"/>
                </a:cubicBezTo>
                <a:cubicBezTo>
                  <a:pt x="34" y="0"/>
                  <a:pt x="34" y="0"/>
                  <a:pt x="34" y="0"/>
                </a:cubicBezTo>
                <a:cubicBezTo>
                  <a:pt x="160" y="0"/>
                  <a:pt x="160" y="0"/>
                  <a:pt x="160" y="0"/>
                </a:cubicBezTo>
                <a:cubicBezTo>
                  <a:pt x="210" y="42"/>
                  <a:pt x="210" y="42"/>
                  <a:pt x="210" y="42"/>
                </a:cubicBezTo>
                <a:cubicBezTo>
                  <a:pt x="260" y="49"/>
                  <a:pt x="260" y="49"/>
                  <a:pt x="260" y="49"/>
                </a:cubicBezTo>
                <a:cubicBezTo>
                  <a:pt x="275" y="28"/>
                  <a:pt x="275" y="28"/>
                  <a:pt x="275" y="28"/>
                </a:cubicBezTo>
                <a:cubicBezTo>
                  <a:pt x="337" y="7"/>
                  <a:pt x="337" y="7"/>
                  <a:pt x="337" y="7"/>
                </a:cubicBezTo>
                <a:cubicBezTo>
                  <a:pt x="348" y="25"/>
                  <a:pt x="348" y="25"/>
                  <a:pt x="348" y="25"/>
                </a:cubicBezTo>
                <a:cubicBezTo>
                  <a:pt x="415" y="25"/>
                  <a:pt x="415" y="25"/>
                  <a:pt x="415" y="25"/>
                </a:cubicBezTo>
                <a:cubicBezTo>
                  <a:pt x="360" y="119"/>
                  <a:pt x="360" y="119"/>
                  <a:pt x="360" y="119"/>
                </a:cubicBezTo>
                <a:cubicBezTo>
                  <a:pt x="357" y="121"/>
                  <a:pt x="357" y="121"/>
                  <a:pt x="357" y="121"/>
                </a:cubicBezTo>
                <a:cubicBezTo>
                  <a:pt x="357" y="278"/>
                  <a:pt x="357" y="278"/>
                  <a:pt x="357" y="278"/>
                </a:cubicBezTo>
                <a:cubicBezTo>
                  <a:pt x="394" y="314"/>
                  <a:pt x="394" y="314"/>
                  <a:pt x="394" y="314"/>
                </a:cubicBezTo>
                <a:cubicBezTo>
                  <a:pt x="378" y="334"/>
                  <a:pt x="378" y="334"/>
                  <a:pt x="378" y="334"/>
                </a:cubicBezTo>
                <a:cubicBezTo>
                  <a:pt x="375" y="341"/>
                  <a:pt x="366" y="353"/>
                  <a:pt x="352" y="353"/>
                </a:cubicBezTo>
                <a:cubicBezTo>
                  <a:pt x="351" y="353"/>
                  <a:pt x="349" y="354"/>
                  <a:pt x="347" y="355"/>
                </a:cubicBezTo>
                <a:cubicBezTo>
                  <a:pt x="347" y="372"/>
                  <a:pt x="347" y="372"/>
                  <a:pt x="347" y="372"/>
                </a:cubicBezTo>
                <a:cubicBezTo>
                  <a:pt x="320" y="384"/>
                  <a:pt x="320" y="384"/>
                  <a:pt x="320" y="384"/>
                </a:cubicBezTo>
                <a:cubicBezTo>
                  <a:pt x="314" y="411"/>
                  <a:pt x="314" y="411"/>
                  <a:pt x="314" y="411"/>
                </a:cubicBezTo>
                <a:cubicBezTo>
                  <a:pt x="308" y="415"/>
                  <a:pt x="308" y="415"/>
                  <a:pt x="308" y="415"/>
                </a:cubicBezTo>
                <a:cubicBezTo>
                  <a:pt x="305" y="418"/>
                  <a:pt x="302" y="421"/>
                  <a:pt x="300" y="423"/>
                </a:cubicBezTo>
                <a:cubicBezTo>
                  <a:pt x="298" y="431"/>
                  <a:pt x="294" y="441"/>
                  <a:pt x="290" y="449"/>
                </a:cubicBezTo>
                <a:cubicBezTo>
                  <a:pt x="265" y="496"/>
                  <a:pt x="265" y="496"/>
                  <a:pt x="265" y="496"/>
                </a:cubicBezTo>
                <a:lnTo>
                  <a:pt x="246" y="48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17052926" y="3390901"/>
            <a:ext cx="2601913" cy="2593975"/>
          </a:xfrm>
          <a:custGeom>
            <a:avLst/>
            <a:gdLst>
              <a:gd name="T0" fmla="*/ 141 w 819"/>
              <a:gd name="T1" fmla="*/ 777 h 819"/>
              <a:gd name="T2" fmla="*/ 118 w 819"/>
              <a:gd name="T3" fmla="*/ 761 h 819"/>
              <a:gd name="T4" fmla="*/ 112 w 819"/>
              <a:gd name="T5" fmla="*/ 758 h 819"/>
              <a:gd name="T6" fmla="*/ 90 w 819"/>
              <a:gd name="T7" fmla="*/ 743 h 819"/>
              <a:gd name="T8" fmla="*/ 99 w 819"/>
              <a:gd name="T9" fmla="*/ 681 h 819"/>
              <a:gd name="T10" fmla="*/ 94 w 819"/>
              <a:gd name="T11" fmla="*/ 675 h 819"/>
              <a:gd name="T12" fmla="*/ 66 w 819"/>
              <a:gd name="T13" fmla="*/ 631 h 819"/>
              <a:gd name="T14" fmla="*/ 36 w 819"/>
              <a:gd name="T15" fmla="*/ 587 h 819"/>
              <a:gd name="T16" fmla="*/ 0 w 819"/>
              <a:gd name="T17" fmla="*/ 520 h 819"/>
              <a:gd name="T18" fmla="*/ 23 w 819"/>
              <a:gd name="T19" fmla="*/ 438 h 819"/>
              <a:gd name="T20" fmla="*/ 59 w 819"/>
              <a:gd name="T21" fmla="*/ 370 h 819"/>
              <a:gd name="T22" fmla="*/ 102 w 819"/>
              <a:gd name="T23" fmla="*/ 188 h 819"/>
              <a:gd name="T24" fmla="*/ 111 w 819"/>
              <a:gd name="T25" fmla="*/ 169 h 819"/>
              <a:gd name="T26" fmla="*/ 147 w 819"/>
              <a:gd name="T27" fmla="*/ 71 h 819"/>
              <a:gd name="T28" fmla="*/ 560 w 819"/>
              <a:gd name="T29" fmla="*/ 84 h 819"/>
              <a:gd name="T30" fmla="*/ 593 w 819"/>
              <a:gd name="T31" fmla="*/ 56 h 819"/>
              <a:gd name="T32" fmla="*/ 593 w 819"/>
              <a:gd name="T33" fmla="*/ 30 h 819"/>
              <a:gd name="T34" fmla="*/ 644 w 819"/>
              <a:gd name="T35" fmla="*/ 0 h 819"/>
              <a:gd name="T36" fmla="*/ 681 w 819"/>
              <a:gd name="T37" fmla="*/ 35 h 819"/>
              <a:gd name="T38" fmla="*/ 724 w 819"/>
              <a:gd name="T39" fmla="*/ 94 h 819"/>
              <a:gd name="T40" fmla="*/ 733 w 819"/>
              <a:gd name="T41" fmla="*/ 142 h 819"/>
              <a:gd name="T42" fmla="*/ 762 w 819"/>
              <a:gd name="T43" fmla="*/ 227 h 819"/>
              <a:gd name="T44" fmla="*/ 778 w 819"/>
              <a:gd name="T45" fmla="*/ 251 h 819"/>
              <a:gd name="T46" fmla="*/ 794 w 819"/>
              <a:gd name="T47" fmla="*/ 255 h 819"/>
              <a:gd name="T48" fmla="*/ 819 w 819"/>
              <a:gd name="T49" fmla="*/ 307 h 819"/>
              <a:gd name="T50" fmla="*/ 779 w 819"/>
              <a:gd name="T51" fmla="*/ 316 h 819"/>
              <a:gd name="T52" fmla="*/ 741 w 819"/>
              <a:gd name="T53" fmla="*/ 345 h 819"/>
              <a:gd name="T54" fmla="*/ 728 w 819"/>
              <a:gd name="T55" fmla="*/ 352 h 819"/>
              <a:gd name="T56" fmla="*/ 707 w 819"/>
              <a:gd name="T57" fmla="*/ 416 h 819"/>
              <a:gd name="T58" fmla="*/ 718 w 819"/>
              <a:gd name="T59" fmla="*/ 510 h 819"/>
              <a:gd name="T60" fmla="*/ 708 w 819"/>
              <a:gd name="T61" fmla="*/ 533 h 819"/>
              <a:gd name="T62" fmla="*/ 651 w 819"/>
              <a:gd name="T63" fmla="*/ 578 h 819"/>
              <a:gd name="T64" fmla="*/ 616 w 819"/>
              <a:gd name="T65" fmla="*/ 660 h 819"/>
              <a:gd name="T66" fmla="*/ 626 w 819"/>
              <a:gd name="T67" fmla="*/ 723 h 819"/>
              <a:gd name="T68" fmla="*/ 556 w 819"/>
              <a:gd name="T69" fmla="*/ 695 h 819"/>
              <a:gd name="T70" fmla="*/ 549 w 819"/>
              <a:gd name="T71" fmla="*/ 673 h 819"/>
              <a:gd name="T72" fmla="*/ 522 w 819"/>
              <a:gd name="T73" fmla="*/ 725 h 819"/>
              <a:gd name="T74" fmla="*/ 482 w 819"/>
              <a:gd name="T75" fmla="*/ 747 h 819"/>
              <a:gd name="T76" fmla="*/ 446 w 819"/>
              <a:gd name="T77" fmla="*/ 739 h 819"/>
              <a:gd name="T78" fmla="*/ 431 w 819"/>
              <a:gd name="T79" fmla="*/ 740 h 819"/>
              <a:gd name="T80" fmla="*/ 400 w 819"/>
              <a:gd name="T81" fmla="*/ 772 h 819"/>
              <a:gd name="T82" fmla="*/ 317 w 819"/>
              <a:gd name="T83" fmla="*/ 748 h 819"/>
              <a:gd name="T84" fmla="*/ 265 w 819"/>
              <a:gd name="T85" fmla="*/ 755 h 819"/>
              <a:gd name="T86" fmla="*/ 236 w 819"/>
              <a:gd name="T87" fmla="*/ 720 h 819"/>
              <a:gd name="T88" fmla="*/ 163 w 819"/>
              <a:gd name="T89" fmla="*/ 79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9" h="819">
                <a:moveTo>
                  <a:pt x="163" y="797"/>
                </a:moveTo>
                <a:cubicBezTo>
                  <a:pt x="156" y="788"/>
                  <a:pt x="145" y="778"/>
                  <a:pt x="141" y="777"/>
                </a:cubicBezTo>
                <a:cubicBezTo>
                  <a:pt x="140" y="777"/>
                  <a:pt x="140" y="777"/>
                  <a:pt x="140" y="777"/>
                </a:cubicBezTo>
                <a:cubicBezTo>
                  <a:pt x="125" y="777"/>
                  <a:pt x="119" y="766"/>
                  <a:pt x="118" y="761"/>
                </a:cubicBezTo>
                <a:cubicBezTo>
                  <a:pt x="118" y="761"/>
                  <a:pt x="117" y="760"/>
                  <a:pt x="117" y="758"/>
                </a:cubicBezTo>
                <a:cubicBezTo>
                  <a:pt x="112" y="758"/>
                  <a:pt x="112" y="758"/>
                  <a:pt x="112" y="758"/>
                </a:cubicBezTo>
                <a:cubicBezTo>
                  <a:pt x="107" y="755"/>
                  <a:pt x="107" y="755"/>
                  <a:pt x="107" y="755"/>
                </a:cubicBezTo>
                <a:cubicBezTo>
                  <a:pt x="107" y="755"/>
                  <a:pt x="96" y="747"/>
                  <a:pt x="90" y="743"/>
                </a:cubicBezTo>
                <a:cubicBezTo>
                  <a:pt x="71" y="730"/>
                  <a:pt x="84" y="707"/>
                  <a:pt x="94" y="689"/>
                </a:cubicBezTo>
                <a:cubicBezTo>
                  <a:pt x="96" y="686"/>
                  <a:pt x="97" y="683"/>
                  <a:pt x="99" y="681"/>
                </a:cubicBezTo>
                <a:cubicBezTo>
                  <a:pt x="98" y="681"/>
                  <a:pt x="98" y="681"/>
                  <a:pt x="98" y="681"/>
                </a:cubicBezTo>
                <a:cubicBezTo>
                  <a:pt x="98" y="681"/>
                  <a:pt x="96" y="678"/>
                  <a:pt x="94" y="675"/>
                </a:cubicBezTo>
                <a:cubicBezTo>
                  <a:pt x="66" y="652"/>
                  <a:pt x="66" y="652"/>
                  <a:pt x="66" y="652"/>
                </a:cubicBezTo>
                <a:cubicBezTo>
                  <a:pt x="66" y="631"/>
                  <a:pt x="66" y="631"/>
                  <a:pt x="66" y="631"/>
                </a:cubicBezTo>
                <a:cubicBezTo>
                  <a:pt x="62" y="623"/>
                  <a:pt x="62" y="623"/>
                  <a:pt x="62" y="623"/>
                </a:cubicBezTo>
                <a:cubicBezTo>
                  <a:pt x="36" y="587"/>
                  <a:pt x="36" y="587"/>
                  <a:pt x="36" y="587"/>
                </a:cubicBezTo>
                <a:cubicBezTo>
                  <a:pt x="36" y="554"/>
                  <a:pt x="36" y="554"/>
                  <a:pt x="36" y="554"/>
                </a:cubicBezTo>
                <a:cubicBezTo>
                  <a:pt x="0" y="520"/>
                  <a:pt x="0" y="520"/>
                  <a:pt x="0" y="520"/>
                </a:cubicBezTo>
                <a:cubicBezTo>
                  <a:pt x="23" y="500"/>
                  <a:pt x="23" y="500"/>
                  <a:pt x="23" y="500"/>
                </a:cubicBezTo>
                <a:cubicBezTo>
                  <a:pt x="23" y="438"/>
                  <a:pt x="23" y="438"/>
                  <a:pt x="23" y="438"/>
                </a:cubicBezTo>
                <a:cubicBezTo>
                  <a:pt x="23" y="424"/>
                  <a:pt x="34" y="414"/>
                  <a:pt x="59" y="406"/>
                </a:cubicBezTo>
                <a:cubicBezTo>
                  <a:pt x="59" y="370"/>
                  <a:pt x="59" y="370"/>
                  <a:pt x="59" y="370"/>
                </a:cubicBezTo>
                <a:cubicBezTo>
                  <a:pt x="102" y="370"/>
                  <a:pt x="102" y="370"/>
                  <a:pt x="102" y="370"/>
                </a:cubicBezTo>
                <a:cubicBezTo>
                  <a:pt x="102" y="188"/>
                  <a:pt x="102" y="188"/>
                  <a:pt x="102" y="188"/>
                </a:cubicBezTo>
                <a:cubicBezTo>
                  <a:pt x="111" y="188"/>
                  <a:pt x="111" y="188"/>
                  <a:pt x="111" y="188"/>
                </a:cubicBezTo>
                <a:cubicBezTo>
                  <a:pt x="111" y="169"/>
                  <a:pt x="111" y="169"/>
                  <a:pt x="111" y="169"/>
                </a:cubicBezTo>
                <a:cubicBezTo>
                  <a:pt x="147" y="169"/>
                  <a:pt x="147" y="169"/>
                  <a:pt x="147" y="169"/>
                </a:cubicBezTo>
                <a:cubicBezTo>
                  <a:pt x="147" y="71"/>
                  <a:pt x="147" y="71"/>
                  <a:pt x="147" y="71"/>
                </a:cubicBezTo>
                <a:cubicBezTo>
                  <a:pt x="551" y="71"/>
                  <a:pt x="551" y="71"/>
                  <a:pt x="551" y="71"/>
                </a:cubicBezTo>
                <a:cubicBezTo>
                  <a:pt x="560" y="84"/>
                  <a:pt x="560" y="84"/>
                  <a:pt x="560" y="84"/>
                </a:cubicBezTo>
                <a:cubicBezTo>
                  <a:pt x="560" y="56"/>
                  <a:pt x="560" y="56"/>
                  <a:pt x="560" y="56"/>
                </a:cubicBezTo>
                <a:cubicBezTo>
                  <a:pt x="593" y="56"/>
                  <a:pt x="593" y="56"/>
                  <a:pt x="593" y="56"/>
                </a:cubicBezTo>
                <a:cubicBezTo>
                  <a:pt x="593" y="56"/>
                  <a:pt x="593" y="56"/>
                  <a:pt x="593" y="56"/>
                </a:cubicBezTo>
                <a:cubicBezTo>
                  <a:pt x="593" y="30"/>
                  <a:pt x="593" y="30"/>
                  <a:pt x="593" y="30"/>
                </a:cubicBezTo>
                <a:cubicBezTo>
                  <a:pt x="618" y="30"/>
                  <a:pt x="618" y="30"/>
                  <a:pt x="618" y="30"/>
                </a:cubicBezTo>
                <a:cubicBezTo>
                  <a:pt x="644" y="0"/>
                  <a:pt x="644" y="0"/>
                  <a:pt x="644" y="0"/>
                </a:cubicBezTo>
                <a:cubicBezTo>
                  <a:pt x="668" y="34"/>
                  <a:pt x="668" y="34"/>
                  <a:pt x="668" y="34"/>
                </a:cubicBezTo>
                <a:cubicBezTo>
                  <a:pt x="681" y="35"/>
                  <a:pt x="681" y="35"/>
                  <a:pt x="681" y="35"/>
                </a:cubicBezTo>
                <a:cubicBezTo>
                  <a:pt x="719" y="66"/>
                  <a:pt x="719" y="66"/>
                  <a:pt x="719" y="66"/>
                </a:cubicBezTo>
                <a:cubicBezTo>
                  <a:pt x="724" y="94"/>
                  <a:pt x="724" y="94"/>
                  <a:pt x="724" y="94"/>
                </a:cubicBezTo>
                <a:cubicBezTo>
                  <a:pt x="738" y="123"/>
                  <a:pt x="738" y="123"/>
                  <a:pt x="738" y="123"/>
                </a:cubicBezTo>
                <a:cubicBezTo>
                  <a:pt x="733" y="142"/>
                  <a:pt x="733" y="142"/>
                  <a:pt x="733" y="142"/>
                </a:cubicBezTo>
                <a:cubicBezTo>
                  <a:pt x="754" y="226"/>
                  <a:pt x="754" y="226"/>
                  <a:pt x="754" y="226"/>
                </a:cubicBezTo>
                <a:cubicBezTo>
                  <a:pt x="762" y="227"/>
                  <a:pt x="762" y="227"/>
                  <a:pt x="762" y="227"/>
                </a:cubicBezTo>
                <a:cubicBezTo>
                  <a:pt x="768" y="236"/>
                  <a:pt x="768" y="236"/>
                  <a:pt x="768" y="236"/>
                </a:cubicBezTo>
                <a:cubicBezTo>
                  <a:pt x="771" y="242"/>
                  <a:pt x="777" y="250"/>
                  <a:pt x="778" y="251"/>
                </a:cubicBezTo>
                <a:cubicBezTo>
                  <a:pt x="778" y="251"/>
                  <a:pt x="779" y="251"/>
                  <a:pt x="779" y="251"/>
                </a:cubicBezTo>
                <a:cubicBezTo>
                  <a:pt x="780" y="251"/>
                  <a:pt x="787" y="253"/>
                  <a:pt x="794" y="255"/>
                </a:cubicBezTo>
                <a:cubicBezTo>
                  <a:pt x="806" y="257"/>
                  <a:pt x="806" y="257"/>
                  <a:pt x="806" y="257"/>
                </a:cubicBezTo>
                <a:cubicBezTo>
                  <a:pt x="819" y="307"/>
                  <a:pt x="819" y="307"/>
                  <a:pt x="819" y="307"/>
                </a:cubicBezTo>
                <a:cubicBezTo>
                  <a:pt x="780" y="317"/>
                  <a:pt x="780" y="317"/>
                  <a:pt x="780" y="317"/>
                </a:cubicBezTo>
                <a:cubicBezTo>
                  <a:pt x="779" y="316"/>
                  <a:pt x="779" y="316"/>
                  <a:pt x="779" y="316"/>
                </a:cubicBezTo>
                <a:cubicBezTo>
                  <a:pt x="760" y="322"/>
                  <a:pt x="760" y="322"/>
                  <a:pt x="760" y="322"/>
                </a:cubicBezTo>
                <a:cubicBezTo>
                  <a:pt x="741" y="345"/>
                  <a:pt x="741" y="345"/>
                  <a:pt x="741" y="345"/>
                </a:cubicBezTo>
                <a:cubicBezTo>
                  <a:pt x="731" y="345"/>
                  <a:pt x="731" y="345"/>
                  <a:pt x="731" y="345"/>
                </a:cubicBezTo>
                <a:cubicBezTo>
                  <a:pt x="728" y="352"/>
                  <a:pt x="728" y="352"/>
                  <a:pt x="728" y="352"/>
                </a:cubicBezTo>
                <a:cubicBezTo>
                  <a:pt x="737" y="378"/>
                  <a:pt x="737" y="378"/>
                  <a:pt x="737" y="378"/>
                </a:cubicBezTo>
                <a:cubicBezTo>
                  <a:pt x="707" y="416"/>
                  <a:pt x="707" y="416"/>
                  <a:pt x="707" y="416"/>
                </a:cubicBezTo>
                <a:cubicBezTo>
                  <a:pt x="718" y="456"/>
                  <a:pt x="718" y="456"/>
                  <a:pt x="718" y="456"/>
                </a:cubicBezTo>
                <a:cubicBezTo>
                  <a:pt x="718" y="510"/>
                  <a:pt x="718" y="510"/>
                  <a:pt x="718" y="510"/>
                </a:cubicBezTo>
                <a:cubicBezTo>
                  <a:pt x="703" y="519"/>
                  <a:pt x="703" y="519"/>
                  <a:pt x="703" y="519"/>
                </a:cubicBezTo>
                <a:cubicBezTo>
                  <a:pt x="708" y="533"/>
                  <a:pt x="708" y="533"/>
                  <a:pt x="708" y="533"/>
                </a:cubicBezTo>
                <a:cubicBezTo>
                  <a:pt x="669" y="572"/>
                  <a:pt x="669" y="572"/>
                  <a:pt x="669" y="572"/>
                </a:cubicBezTo>
                <a:cubicBezTo>
                  <a:pt x="651" y="578"/>
                  <a:pt x="651" y="578"/>
                  <a:pt x="651" y="578"/>
                </a:cubicBezTo>
                <a:cubicBezTo>
                  <a:pt x="651" y="703"/>
                  <a:pt x="651" y="703"/>
                  <a:pt x="651" y="703"/>
                </a:cubicBezTo>
                <a:cubicBezTo>
                  <a:pt x="616" y="660"/>
                  <a:pt x="616" y="660"/>
                  <a:pt x="616" y="660"/>
                </a:cubicBezTo>
                <a:cubicBezTo>
                  <a:pt x="611" y="687"/>
                  <a:pt x="611" y="687"/>
                  <a:pt x="611" y="687"/>
                </a:cubicBezTo>
                <a:cubicBezTo>
                  <a:pt x="626" y="723"/>
                  <a:pt x="626" y="723"/>
                  <a:pt x="626" y="723"/>
                </a:cubicBezTo>
                <a:cubicBezTo>
                  <a:pt x="556" y="712"/>
                  <a:pt x="556" y="712"/>
                  <a:pt x="556" y="712"/>
                </a:cubicBezTo>
                <a:cubicBezTo>
                  <a:pt x="556" y="695"/>
                  <a:pt x="556" y="695"/>
                  <a:pt x="556" y="695"/>
                </a:cubicBezTo>
                <a:cubicBezTo>
                  <a:pt x="556" y="692"/>
                  <a:pt x="555" y="681"/>
                  <a:pt x="550" y="675"/>
                </a:cubicBezTo>
                <a:cubicBezTo>
                  <a:pt x="550" y="674"/>
                  <a:pt x="549" y="674"/>
                  <a:pt x="549" y="673"/>
                </a:cubicBezTo>
                <a:cubicBezTo>
                  <a:pt x="549" y="691"/>
                  <a:pt x="549" y="691"/>
                  <a:pt x="549" y="691"/>
                </a:cubicBezTo>
                <a:cubicBezTo>
                  <a:pt x="522" y="725"/>
                  <a:pt x="522" y="725"/>
                  <a:pt x="522" y="725"/>
                </a:cubicBezTo>
                <a:cubicBezTo>
                  <a:pt x="503" y="747"/>
                  <a:pt x="503" y="747"/>
                  <a:pt x="503" y="747"/>
                </a:cubicBezTo>
                <a:cubicBezTo>
                  <a:pt x="482" y="747"/>
                  <a:pt x="482" y="747"/>
                  <a:pt x="482" y="747"/>
                </a:cubicBezTo>
                <a:cubicBezTo>
                  <a:pt x="472" y="747"/>
                  <a:pt x="472" y="747"/>
                  <a:pt x="472" y="747"/>
                </a:cubicBezTo>
                <a:cubicBezTo>
                  <a:pt x="458" y="747"/>
                  <a:pt x="448" y="741"/>
                  <a:pt x="446" y="739"/>
                </a:cubicBezTo>
                <a:cubicBezTo>
                  <a:pt x="435" y="733"/>
                  <a:pt x="435" y="733"/>
                  <a:pt x="435" y="733"/>
                </a:cubicBezTo>
                <a:cubicBezTo>
                  <a:pt x="431" y="740"/>
                  <a:pt x="431" y="740"/>
                  <a:pt x="431" y="740"/>
                </a:cubicBezTo>
                <a:cubicBezTo>
                  <a:pt x="407" y="744"/>
                  <a:pt x="407" y="744"/>
                  <a:pt x="407" y="744"/>
                </a:cubicBezTo>
                <a:cubicBezTo>
                  <a:pt x="400" y="772"/>
                  <a:pt x="400" y="772"/>
                  <a:pt x="400" y="772"/>
                </a:cubicBezTo>
                <a:cubicBezTo>
                  <a:pt x="338" y="769"/>
                  <a:pt x="338" y="769"/>
                  <a:pt x="338" y="769"/>
                </a:cubicBezTo>
                <a:cubicBezTo>
                  <a:pt x="317" y="748"/>
                  <a:pt x="317" y="748"/>
                  <a:pt x="317" y="748"/>
                </a:cubicBezTo>
                <a:cubicBezTo>
                  <a:pt x="306" y="759"/>
                  <a:pt x="306" y="759"/>
                  <a:pt x="306" y="759"/>
                </a:cubicBezTo>
                <a:cubicBezTo>
                  <a:pt x="265" y="755"/>
                  <a:pt x="265" y="755"/>
                  <a:pt x="265" y="755"/>
                </a:cubicBezTo>
                <a:cubicBezTo>
                  <a:pt x="254" y="722"/>
                  <a:pt x="254" y="722"/>
                  <a:pt x="254" y="722"/>
                </a:cubicBezTo>
                <a:cubicBezTo>
                  <a:pt x="236" y="720"/>
                  <a:pt x="236" y="720"/>
                  <a:pt x="236" y="720"/>
                </a:cubicBezTo>
                <a:cubicBezTo>
                  <a:pt x="182" y="819"/>
                  <a:pt x="182" y="819"/>
                  <a:pt x="182" y="819"/>
                </a:cubicBezTo>
                <a:lnTo>
                  <a:pt x="163" y="79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5"/>
          <p:cNvSpPr>
            <a:spLocks/>
          </p:cNvSpPr>
          <p:nvPr/>
        </p:nvSpPr>
        <p:spPr bwMode="auto">
          <a:xfrm>
            <a:off x="16265526" y="10372726"/>
            <a:ext cx="2474913" cy="2128838"/>
          </a:xfrm>
          <a:custGeom>
            <a:avLst/>
            <a:gdLst>
              <a:gd name="T0" fmla="*/ 57 w 779"/>
              <a:gd name="T1" fmla="*/ 549 h 672"/>
              <a:gd name="T2" fmla="*/ 82 w 779"/>
              <a:gd name="T3" fmla="*/ 522 h 672"/>
              <a:gd name="T4" fmla="*/ 64 w 779"/>
              <a:gd name="T5" fmla="*/ 482 h 672"/>
              <a:gd name="T6" fmla="*/ 34 w 779"/>
              <a:gd name="T7" fmla="*/ 393 h 672"/>
              <a:gd name="T8" fmla="*/ 0 w 779"/>
              <a:gd name="T9" fmla="*/ 345 h 672"/>
              <a:gd name="T10" fmla="*/ 37 w 779"/>
              <a:gd name="T11" fmla="*/ 296 h 672"/>
              <a:gd name="T12" fmla="*/ 70 w 779"/>
              <a:gd name="T13" fmla="*/ 311 h 672"/>
              <a:gd name="T14" fmla="*/ 92 w 779"/>
              <a:gd name="T15" fmla="*/ 341 h 672"/>
              <a:gd name="T16" fmla="*/ 141 w 779"/>
              <a:gd name="T17" fmla="*/ 330 h 672"/>
              <a:gd name="T18" fmla="*/ 165 w 779"/>
              <a:gd name="T19" fmla="*/ 323 h 672"/>
              <a:gd name="T20" fmla="*/ 199 w 779"/>
              <a:gd name="T21" fmla="*/ 148 h 672"/>
              <a:gd name="T22" fmla="*/ 231 w 779"/>
              <a:gd name="T23" fmla="*/ 224 h 672"/>
              <a:gd name="T24" fmla="*/ 232 w 779"/>
              <a:gd name="T25" fmla="*/ 252 h 672"/>
              <a:gd name="T26" fmla="*/ 249 w 779"/>
              <a:gd name="T27" fmla="*/ 251 h 672"/>
              <a:gd name="T28" fmla="*/ 288 w 779"/>
              <a:gd name="T29" fmla="*/ 212 h 672"/>
              <a:gd name="T30" fmla="*/ 316 w 779"/>
              <a:gd name="T31" fmla="*/ 161 h 672"/>
              <a:gd name="T32" fmla="*/ 377 w 779"/>
              <a:gd name="T33" fmla="*/ 195 h 672"/>
              <a:gd name="T34" fmla="*/ 410 w 779"/>
              <a:gd name="T35" fmla="*/ 202 h 672"/>
              <a:gd name="T36" fmla="*/ 457 w 779"/>
              <a:gd name="T37" fmla="*/ 139 h 672"/>
              <a:gd name="T38" fmla="*/ 478 w 779"/>
              <a:gd name="T39" fmla="*/ 79 h 672"/>
              <a:gd name="T40" fmla="*/ 525 w 779"/>
              <a:gd name="T41" fmla="*/ 70 h 672"/>
              <a:gd name="T42" fmla="*/ 572 w 779"/>
              <a:gd name="T43" fmla="*/ 27 h 672"/>
              <a:gd name="T44" fmla="*/ 581 w 779"/>
              <a:gd name="T45" fmla="*/ 24 h 672"/>
              <a:gd name="T46" fmla="*/ 665 w 779"/>
              <a:gd name="T47" fmla="*/ 14 h 672"/>
              <a:gd name="T48" fmla="*/ 733 w 779"/>
              <a:gd name="T49" fmla="*/ 67 h 672"/>
              <a:gd name="T50" fmla="*/ 736 w 779"/>
              <a:gd name="T51" fmla="*/ 105 h 672"/>
              <a:gd name="T52" fmla="*/ 743 w 779"/>
              <a:gd name="T53" fmla="*/ 212 h 672"/>
              <a:gd name="T54" fmla="*/ 744 w 779"/>
              <a:gd name="T55" fmla="*/ 247 h 672"/>
              <a:gd name="T56" fmla="*/ 773 w 779"/>
              <a:gd name="T57" fmla="*/ 288 h 672"/>
              <a:gd name="T58" fmla="*/ 758 w 779"/>
              <a:gd name="T59" fmla="*/ 314 h 672"/>
              <a:gd name="T60" fmla="*/ 742 w 779"/>
              <a:gd name="T61" fmla="*/ 365 h 672"/>
              <a:gd name="T62" fmla="*/ 662 w 779"/>
              <a:gd name="T63" fmla="*/ 451 h 672"/>
              <a:gd name="T64" fmla="*/ 626 w 779"/>
              <a:gd name="T65" fmla="*/ 496 h 672"/>
              <a:gd name="T66" fmla="*/ 573 w 779"/>
              <a:gd name="T67" fmla="*/ 546 h 672"/>
              <a:gd name="T68" fmla="*/ 429 w 779"/>
              <a:gd name="T69" fmla="*/ 617 h 672"/>
              <a:gd name="T70" fmla="*/ 422 w 779"/>
              <a:gd name="T71" fmla="*/ 624 h 672"/>
              <a:gd name="T72" fmla="*/ 378 w 779"/>
              <a:gd name="T73" fmla="*/ 632 h 672"/>
              <a:gd name="T74" fmla="*/ 330 w 779"/>
              <a:gd name="T75" fmla="*/ 639 h 672"/>
              <a:gd name="T76" fmla="*/ 256 w 779"/>
              <a:gd name="T77" fmla="*/ 645 h 672"/>
              <a:gd name="T78" fmla="*/ 188 w 779"/>
              <a:gd name="T79" fmla="*/ 662 h 672"/>
              <a:gd name="T80" fmla="*/ 164 w 779"/>
              <a:gd name="T81" fmla="*/ 67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9" h="672">
                <a:moveTo>
                  <a:pt x="111" y="656"/>
                </a:moveTo>
                <a:cubicBezTo>
                  <a:pt x="57" y="549"/>
                  <a:pt x="57" y="549"/>
                  <a:pt x="57" y="549"/>
                </a:cubicBezTo>
                <a:cubicBezTo>
                  <a:pt x="78" y="524"/>
                  <a:pt x="78" y="524"/>
                  <a:pt x="78" y="524"/>
                </a:cubicBezTo>
                <a:cubicBezTo>
                  <a:pt x="82" y="522"/>
                  <a:pt x="82" y="522"/>
                  <a:pt x="82" y="522"/>
                </a:cubicBezTo>
                <a:cubicBezTo>
                  <a:pt x="86" y="519"/>
                  <a:pt x="81" y="509"/>
                  <a:pt x="79" y="505"/>
                </a:cubicBezTo>
                <a:cubicBezTo>
                  <a:pt x="74" y="494"/>
                  <a:pt x="69" y="488"/>
                  <a:pt x="64" y="482"/>
                </a:cubicBezTo>
                <a:cubicBezTo>
                  <a:pt x="55" y="470"/>
                  <a:pt x="47" y="459"/>
                  <a:pt x="40" y="430"/>
                </a:cubicBezTo>
                <a:cubicBezTo>
                  <a:pt x="36" y="412"/>
                  <a:pt x="35" y="401"/>
                  <a:pt x="34" y="393"/>
                </a:cubicBezTo>
                <a:cubicBezTo>
                  <a:pt x="33" y="386"/>
                  <a:pt x="33" y="386"/>
                  <a:pt x="31" y="383"/>
                </a:cubicBezTo>
                <a:cubicBezTo>
                  <a:pt x="26" y="377"/>
                  <a:pt x="0" y="345"/>
                  <a:pt x="0" y="345"/>
                </a:cubicBezTo>
                <a:cubicBezTo>
                  <a:pt x="9" y="332"/>
                  <a:pt x="9" y="332"/>
                  <a:pt x="9" y="332"/>
                </a:cubicBezTo>
                <a:cubicBezTo>
                  <a:pt x="37" y="296"/>
                  <a:pt x="37" y="296"/>
                  <a:pt x="37" y="296"/>
                </a:cubicBezTo>
                <a:cubicBezTo>
                  <a:pt x="51" y="301"/>
                  <a:pt x="51" y="301"/>
                  <a:pt x="51" y="301"/>
                </a:cubicBezTo>
                <a:cubicBezTo>
                  <a:pt x="53" y="302"/>
                  <a:pt x="63" y="306"/>
                  <a:pt x="70" y="311"/>
                </a:cubicBezTo>
                <a:cubicBezTo>
                  <a:pt x="72" y="313"/>
                  <a:pt x="80" y="317"/>
                  <a:pt x="87" y="338"/>
                </a:cubicBezTo>
                <a:cubicBezTo>
                  <a:pt x="92" y="341"/>
                  <a:pt x="92" y="341"/>
                  <a:pt x="92" y="341"/>
                </a:cubicBezTo>
                <a:cubicBezTo>
                  <a:pt x="121" y="341"/>
                  <a:pt x="121" y="341"/>
                  <a:pt x="121" y="341"/>
                </a:cubicBezTo>
                <a:cubicBezTo>
                  <a:pt x="121" y="341"/>
                  <a:pt x="132" y="336"/>
                  <a:pt x="141" y="330"/>
                </a:cubicBezTo>
                <a:cubicBezTo>
                  <a:pt x="143" y="329"/>
                  <a:pt x="143" y="329"/>
                  <a:pt x="143" y="329"/>
                </a:cubicBezTo>
                <a:cubicBezTo>
                  <a:pt x="165" y="323"/>
                  <a:pt x="165" y="323"/>
                  <a:pt x="165" y="323"/>
                </a:cubicBezTo>
                <a:cubicBezTo>
                  <a:pt x="165" y="116"/>
                  <a:pt x="165" y="116"/>
                  <a:pt x="165" y="116"/>
                </a:cubicBezTo>
                <a:cubicBezTo>
                  <a:pt x="199" y="148"/>
                  <a:pt x="199" y="148"/>
                  <a:pt x="199" y="148"/>
                </a:cubicBezTo>
                <a:cubicBezTo>
                  <a:pt x="204" y="152"/>
                  <a:pt x="213" y="160"/>
                  <a:pt x="220" y="163"/>
                </a:cubicBezTo>
                <a:cubicBezTo>
                  <a:pt x="242" y="174"/>
                  <a:pt x="237" y="205"/>
                  <a:pt x="231" y="224"/>
                </a:cubicBezTo>
                <a:cubicBezTo>
                  <a:pt x="231" y="251"/>
                  <a:pt x="231" y="251"/>
                  <a:pt x="231" y="251"/>
                </a:cubicBezTo>
                <a:cubicBezTo>
                  <a:pt x="231" y="251"/>
                  <a:pt x="231" y="251"/>
                  <a:pt x="232" y="252"/>
                </a:cubicBezTo>
                <a:cubicBezTo>
                  <a:pt x="231" y="251"/>
                  <a:pt x="233" y="251"/>
                  <a:pt x="236" y="251"/>
                </a:cubicBezTo>
                <a:cubicBezTo>
                  <a:pt x="236" y="251"/>
                  <a:pt x="245" y="251"/>
                  <a:pt x="249" y="251"/>
                </a:cubicBezTo>
                <a:cubicBezTo>
                  <a:pt x="259" y="232"/>
                  <a:pt x="265" y="228"/>
                  <a:pt x="267" y="226"/>
                </a:cubicBezTo>
                <a:cubicBezTo>
                  <a:pt x="270" y="224"/>
                  <a:pt x="281" y="217"/>
                  <a:pt x="288" y="212"/>
                </a:cubicBezTo>
                <a:cubicBezTo>
                  <a:pt x="288" y="186"/>
                  <a:pt x="288" y="186"/>
                  <a:pt x="288" y="186"/>
                </a:cubicBezTo>
                <a:cubicBezTo>
                  <a:pt x="316" y="161"/>
                  <a:pt x="316" y="161"/>
                  <a:pt x="316" y="161"/>
                </a:cubicBezTo>
                <a:cubicBezTo>
                  <a:pt x="343" y="161"/>
                  <a:pt x="343" y="161"/>
                  <a:pt x="343" y="161"/>
                </a:cubicBezTo>
                <a:cubicBezTo>
                  <a:pt x="377" y="195"/>
                  <a:pt x="377" y="195"/>
                  <a:pt x="377" y="195"/>
                </a:cubicBezTo>
                <a:cubicBezTo>
                  <a:pt x="389" y="202"/>
                  <a:pt x="389" y="202"/>
                  <a:pt x="389" y="202"/>
                </a:cubicBezTo>
                <a:cubicBezTo>
                  <a:pt x="410" y="202"/>
                  <a:pt x="410" y="202"/>
                  <a:pt x="410" y="202"/>
                </a:cubicBezTo>
                <a:cubicBezTo>
                  <a:pt x="440" y="139"/>
                  <a:pt x="440" y="139"/>
                  <a:pt x="440" y="139"/>
                </a:cubicBezTo>
                <a:cubicBezTo>
                  <a:pt x="457" y="139"/>
                  <a:pt x="457" y="139"/>
                  <a:pt x="457" y="139"/>
                </a:cubicBezTo>
                <a:cubicBezTo>
                  <a:pt x="478" y="121"/>
                  <a:pt x="478" y="121"/>
                  <a:pt x="478" y="121"/>
                </a:cubicBezTo>
                <a:cubicBezTo>
                  <a:pt x="478" y="79"/>
                  <a:pt x="478" y="79"/>
                  <a:pt x="478" y="79"/>
                </a:cubicBezTo>
                <a:cubicBezTo>
                  <a:pt x="508" y="79"/>
                  <a:pt x="508" y="79"/>
                  <a:pt x="508" y="79"/>
                </a:cubicBezTo>
                <a:cubicBezTo>
                  <a:pt x="525" y="70"/>
                  <a:pt x="525" y="70"/>
                  <a:pt x="525" y="70"/>
                </a:cubicBezTo>
                <a:cubicBezTo>
                  <a:pt x="544" y="40"/>
                  <a:pt x="544" y="40"/>
                  <a:pt x="544" y="40"/>
                </a:cubicBezTo>
                <a:cubicBezTo>
                  <a:pt x="572" y="27"/>
                  <a:pt x="572" y="27"/>
                  <a:pt x="572" y="27"/>
                </a:cubicBezTo>
                <a:cubicBezTo>
                  <a:pt x="581" y="27"/>
                  <a:pt x="581" y="27"/>
                  <a:pt x="581" y="27"/>
                </a:cubicBezTo>
                <a:cubicBezTo>
                  <a:pt x="581" y="24"/>
                  <a:pt x="581" y="24"/>
                  <a:pt x="581" y="24"/>
                </a:cubicBezTo>
                <a:cubicBezTo>
                  <a:pt x="613" y="0"/>
                  <a:pt x="613" y="0"/>
                  <a:pt x="613" y="0"/>
                </a:cubicBezTo>
                <a:cubicBezTo>
                  <a:pt x="665" y="14"/>
                  <a:pt x="665" y="14"/>
                  <a:pt x="665" y="14"/>
                </a:cubicBezTo>
                <a:cubicBezTo>
                  <a:pt x="715" y="31"/>
                  <a:pt x="715" y="31"/>
                  <a:pt x="715" y="31"/>
                </a:cubicBezTo>
                <a:cubicBezTo>
                  <a:pt x="733" y="67"/>
                  <a:pt x="733" y="67"/>
                  <a:pt x="733" y="67"/>
                </a:cubicBezTo>
                <a:cubicBezTo>
                  <a:pt x="725" y="98"/>
                  <a:pt x="725" y="98"/>
                  <a:pt x="725" y="98"/>
                </a:cubicBezTo>
                <a:cubicBezTo>
                  <a:pt x="736" y="105"/>
                  <a:pt x="736" y="105"/>
                  <a:pt x="736" y="105"/>
                </a:cubicBezTo>
                <a:cubicBezTo>
                  <a:pt x="736" y="200"/>
                  <a:pt x="736" y="200"/>
                  <a:pt x="736" y="200"/>
                </a:cubicBezTo>
                <a:cubicBezTo>
                  <a:pt x="739" y="203"/>
                  <a:pt x="741" y="207"/>
                  <a:pt x="743" y="212"/>
                </a:cubicBezTo>
                <a:cubicBezTo>
                  <a:pt x="744" y="216"/>
                  <a:pt x="744" y="221"/>
                  <a:pt x="744" y="231"/>
                </a:cubicBezTo>
                <a:cubicBezTo>
                  <a:pt x="744" y="235"/>
                  <a:pt x="744" y="242"/>
                  <a:pt x="744" y="247"/>
                </a:cubicBezTo>
                <a:cubicBezTo>
                  <a:pt x="748" y="248"/>
                  <a:pt x="779" y="254"/>
                  <a:pt x="779" y="254"/>
                </a:cubicBezTo>
                <a:cubicBezTo>
                  <a:pt x="773" y="288"/>
                  <a:pt x="773" y="288"/>
                  <a:pt x="773" y="288"/>
                </a:cubicBezTo>
                <a:cubicBezTo>
                  <a:pt x="771" y="291"/>
                  <a:pt x="771" y="291"/>
                  <a:pt x="771" y="291"/>
                </a:cubicBezTo>
                <a:cubicBezTo>
                  <a:pt x="765" y="300"/>
                  <a:pt x="760" y="309"/>
                  <a:pt x="758" y="314"/>
                </a:cubicBezTo>
                <a:cubicBezTo>
                  <a:pt x="758" y="342"/>
                  <a:pt x="758" y="342"/>
                  <a:pt x="758" y="342"/>
                </a:cubicBezTo>
                <a:cubicBezTo>
                  <a:pt x="742" y="365"/>
                  <a:pt x="742" y="365"/>
                  <a:pt x="742" y="365"/>
                </a:cubicBezTo>
                <a:cubicBezTo>
                  <a:pt x="715" y="381"/>
                  <a:pt x="715" y="381"/>
                  <a:pt x="715" y="381"/>
                </a:cubicBezTo>
                <a:cubicBezTo>
                  <a:pt x="691" y="412"/>
                  <a:pt x="666" y="446"/>
                  <a:pt x="662" y="451"/>
                </a:cubicBezTo>
                <a:cubicBezTo>
                  <a:pt x="662" y="452"/>
                  <a:pt x="653" y="475"/>
                  <a:pt x="645" y="482"/>
                </a:cubicBezTo>
                <a:cubicBezTo>
                  <a:pt x="642" y="485"/>
                  <a:pt x="637" y="488"/>
                  <a:pt x="626" y="496"/>
                </a:cubicBezTo>
                <a:cubicBezTo>
                  <a:pt x="621" y="499"/>
                  <a:pt x="616" y="502"/>
                  <a:pt x="613" y="504"/>
                </a:cubicBezTo>
                <a:cubicBezTo>
                  <a:pt x="610" y="508"/>
                  <a:pt x="601" y="517"/>
                  <a:pt x="573" y="546"/>
                </a:cubicBezTo>
                <a:cubicBezTo>
                  <a:pt x="563" y="553"/>
                  <a:pt x="498" y="598"/>
                  <a:pt x="471" y="607"/>
                </a:cubicBezTo>
                <a:cubicBezTo>
                  <a:pt x="445" y="616"/>
                  <a:pt x="437" y="617"/>
                  <a:pt x="429" y="617"/>
                </a:cubicBezTo>
                <a:cubicBezTo>
                  <a:pt x="428" y="617"/>
                  <a:pt x="427" y="617"/>
                  <a:pt x="426" y="617"/>
                </a:cubicBezTo>
                <a:cubicBezTo>
                  <a:pt x="425" y="619"/>
                  <a:pt x="424" y="621"/>
                  <a:pt x="422" y="624"/>
                </a:cubicBezTo>
                <a:cubicBezTo>
                  <a:pt x="416" y="632"/>
                  <a:pt x="416" y="632"/>
                  <a:pt x="416" y="632"/>
                </a:cubicBezTo>
                <a:cubicBezTo>
                  <a:pt x="378" y="632"/>
                  <a:pt x="378" y="632"/>
                  <a:pt x="378" y="632"/>
                </a:cubicBezTo>
                <a:cubicBezTo>
                  <a:pt x="338" y="628"/>
                  <a:pt x="338" y="628"/>
                  <a:pt x="338" y="628"/>
                </a:cubicBezTo>
                <a:cubicBezTo>
                  <a:pt x="330" y="639"/>
                  <a:pt x="330" y="639"/>
                  <a:pt x="330" y="639"/>
                </a:cubicBezTo>
                <a:cubicBezTo>
                  <a:pt x="278" y="634"/>
                  <a:pt x="278" y="634"/>
                  <a:pt x="278" y="634"/>
                </a:cubicBezTo>
                <a:cubicBezTo>
                  <a:pt x="256" y="645"/>
                  <a:pt x="256" y="645"/>
                  <a:pt x="256" y="645"/>
                </a:cubicBezTo>
                <a:cubicBezTo>
                  <a:pt x="217" y="645"/>
                  <a:pt x="217" y="645"/>
                  <a:pt x="217" y="645"/>
                </a:cubicBezTo>
                <a:cubicBezTo>
                  <a:pt x="208" y="650"/>
                  <a:pt x="191" y="660"/>
                  <a:pt x="188" y="662"/>
                </a:cubicBezTo>
                <a:cubicBezTo>
                  <a:pt x="185" y="664"/>
                  <a:pt x="179" y="667"/>
                  <a:pt x="171" y="670"/>
                </a:cubicBezTo>
                <a:cubicBezTo>
                  <a:pt x="164" y="672"/>
                  <a:pt x="164" y="672"/>
                  <a:pt x="164" y="672"/>
                </a:cubicBezTo>
                <a:lnTo>
                  <a:pt x="111" y="65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14282738" y="4857751"/>
            <a:ext cx="1884363" cy="1600200"/>
          </a:xfrm>
          <a:custGeom>
            <a:avLst/>
            <a:gdLst>
              <a:gd name="T0" fmla="*/ 135 w 593"/>
              <a:gd name="T1" fmla="*/ 475 h 505"/>
              <a:gd name="T2" fmla="*/ 103 w 593"/>
              <a:gd name="T3" fmla="*/ 406 h 505"/>
              <a:gd name="T4" fmla="*/ 7 w 593"/>
              <a:gd name="T5" fmla="*/ 403 h 505"/>
              <a:gd name="T6" fmla="*/ 0 w 593"/>
              <a:gd name="T7" fmla="*/ 324 h 505"/>
              <a:gd name="T8" fmla="*/ 9 w 593"/>
              <a:gd name="T9" fmla="*/ 227 h 505"/>
              <a:gd name="T10" fmla="*/ 27 w 593"/>
              <a:gd name="T11" fmla="*/ 200 h 505"/>
              <a:gd name="T12" fmla="*/ 44 w 593"/>
              <a:gd name="T13" fmla="*/ 179 h 505"/>
              <a:gd name="T14" fmla="*/ 51 w 593"/>
              <a:gd name="T15" fmla="*/ 169 h 505"/>
              <a:gd name="T16" fmla="*/ 36 w 593"/>
              <a:gd name="T17" fmla="*/ 112 h 505"/>
              <a:gd name="T18" fmla="*/ 40 w 593"/>
              <a:gd name="T19" fmla="*/ 61 h 505"/>
              <a:gd name="T20" fmla="*/ 64 w 593"/>
              <a:gd name="T21" fmla="*/ 14 h 505"/>
              <a:gd name="T22" fmla="*/ 182 w 593"/>
              <a:gd name="T23" fmla="*/ 6 h 505"/>
              <a:gd name="T24" fmla="*/ 230 w 593"/>
              <a:gd name="T25" fmla="*/ 33 h 505"/>
              <a:gd name="T26" fmla="*/ 286 w 593"/>
              <a:gd name="T27" fmla="*/ 19 h 505"/>
              <a:gd name="T28" fmla="*/ 330 w 593"/>
              <a:gd name="T29" fmla="*/ 48 h 505"/>
              <a:gd name="T30" fmla="*/ 434 w 593"/>
              <a:gd name="T31" fmla="*/ 19 h 505"/>
              <a:gd name="T32" fmla="*/ 475 w 593"/>
              <a:gd name="T33" fmla="*/ 33 h 505"/>
              <a:gd name="T34" fmla="*/ 533 w 593"/>
              <a:gd name="T35" fmla="*/ 14 h 505"/>
              <a:gd name="T36" fmla="*/ 541 w 593"/>
              <a:gd name="T37" fmla="*/ 27 h 505"/>
              <a:gd name="T38" fmla="*/ 552 w 593"/>
              <a:gd name="T39" fmla="*/ 59 h 505"/>
              <a:gd name="T40" fmla="*/ 593 w 593"/>
              <a:gd name="T41" fmla="*/ 84 h 505"/>
              <a:gd name="T42" fmla="*/ 563 w 593"/>
              <a:gd name="T43" fmla="*/ 162 h 505"/>
              <a:gd name="T44" fmla="*/ 532 w 593"/>
              <a:gd name="T45" fmla="*/ 241 h 505"/>
              <a:gd name="T46" fmla="*/ 517 w 593"/>
              <a:gd name="T47" fmla="*/ 252 h 505"/>
              <a:gd name="T48" fmla="*/ 501 w 593"/>
              <a:gd name="T49" fmla="*/ 291 h 505"/>
              <a:gd name="T50" fmla="*/ 499 w 593"/>
              <a:gd name="T51" fmla="*/ 310 h 505"/>
              <a:gd name="T52" fmla="*/ 473 w 593"/>
              <a:gd name="T53" fmla="*/ 342 h 505"/>
              <a:gd name="T54" fmla="*/ 430 w 593"/>
              <a:gd name="T55" fmla="*/ 403 h 505"/>
              <a:gd name="T56" fmla="*/ 384 w 593"/>
              <a:gd name="T57" fmla="*/ 384 h 505"/>
              <a:gd name="T58" fmla="*/ 373 w 593"/>
              <a:gd name="T59" fmla="*/ 378 h 505"/>
              <a:gd name="T60" fmla="*/ 325 w 593"/>
              <a:gd name="T61" fmla="*/ 412 h 505"/>
              <a:gd name="T62" fmla="*/ 328 w 593"/>
              <a:gd name="T63" fmla="*/ 444 h 505"/>
              <a:gd name="T64" fmla="*/ 291 w 593"/>
              <a:gd name="T65" fmla="*/ 489 h 505"/>
              <a:gd name="T66" fmla="*/ 226 w 593"/>
              <a:gd name="T67" fmla="*/ 491 h 505"/>
              <a:gd name="T68" fmla="*/ 203 w 593"/>
              <a:gd name="T69" fmla="*/ 5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3" h="505">
                <a:moveTo>
                  <a:pt x="172" y="505"/>
                </a:moveTo>
                <a:cubicBezTo>
                  <a:pt x="135" y="475"/>
                  <a:pt x="135" y="475"/>
                  <a:pt x="135" y="475"/>
                </a:cubicBezTo>
                <a:cubicBezTo>
                  <a:pt x="128" y="442"/>
                  <a:pt x="128" y="442"/>
                  <a:pt x="128" y="442"/>
                </a:cubicBezTo>
                <a:cubicBezTo>
                  <a:pt x="103" y="406"/>
                  <a:pt x="103" y="406"/>
                  <a:pt x="103" y="406"/>
                </a:cubicBezTo>
                <a:cubicBezTo>
                  <a:pt x="67" y="400"/>
                  <a:pt x="67" y="400"/>
                  <a:pt x="67" y="400"/>
                </a:cubicBezTo>
                <a:cubicBezTo>
                  <a:pt x="7" y="403"/>
                  <a:pt x="7" y="403"/>
                  <a:pt x="7" y="403"/>
                </a:cubicBezTo>
                <a:cubicBezTo>
                  <a:pt x="5" y="341"/>
                  <a:pt x="5" y="341"/>
                  <a:pt x="5" y="341"/>
                </a:cubicBezTo>
                <a:cubicBezTo>
                  <a:pt x="0" y="324"/>
                  <a:pt x="0" y="324"/>
                  <a:pt x="0" y="324"/>
                </a:cubicBezTo>
                <a:cubicBezTo>
                  <a:pt x="0" y="316"/>
                  <a:pt x="0" y="316"/>
                  <a:pt x="0" y="316"/>
                </a:cubicBezTo>
                <a:cubicBezTo>
                  <a:pt x="9" y="227"/>
                  <a:pt x="9" y="227"/>
                  <a:pt x="9" y="227"/>
                </a:cubicBezTo>
                <a:cubicBezTo>
                  <a:pt x="27" y="227"/>
                  <a:pt x="27" y="227"/>
                  <a:pt x="27" y="227"/>
                </a:cubicBezTo>
                <a:cubicBezTo>
                  <a:pt x="27" y="200"/>
                  <a:pt x="27" y="200"/>
                  <a:pt x="27" y="200"/>
                </a:cubicBezTo>
                <a:cubicBezTo>
                  <a:pt x="44" y="200"/>
                  <a:pt x="44" y="200"/>
                  <a:pt x="44" y="200"/>
                </a:cubicBezTo>
                <a:cubicBezTo>
                  <a:pt x="44" y="179"/>
                  <a:pt x="44" y="179"/>
                  <a:pt x="44" y="179"/>
                </a:cubicBezTo>
                <a:cubicBezTo>
                  <a:pt x="51" y="170"/>
                  <a:pt x="51" y="170"/>
                  <a:pt x="51" y="170"/>
                </a:cubicBezTo>
                <a:cubicBezTo>
                  <a:pt x="51" y="169"/>
                  <a:pt x="51" y="169"/>
                  <a:pt x="51" y="169"/>
                </a:cubicBezTo>
                <a:cubicBezTo>
                  <a:pt x="36" y="159"/>
                  <a:pt x="36" y="159"/>
                  <a:pt x="36" y="159"/>
                </a:cubicBezTo>
                <a:cubicBezTo>
                  <a:pt x="36" y="112"/>
                  <a:pt x="36" y="112"/>
                  <a:pt x="36" y="112"/>
                </a:cubicBezTo>
                <a:cubicBezTo>
                  <a:pt x="50" y="112"/>
                  <a:pt x="50" y="112"/>
                  <a:pt x="50" y="112"/>
                </a:cubicBezTo>
                <a:cubicBezTo>
                  <a:pt x="40" y="61"/>
                  <a:pt x="40" y="61"/>
                  <a:pt x="40" y="61"/>
                </a:cubicBezTo>
                <a:cubicBezTo>
                  <a:pt x="64" y="53"/>
                  <a:pt x="64" y="53"/>
                  <a:pt x="64" y="53"/>
                </a:cubicBezTo>
                <a:cubicBezTo>
                  <a:pt x="64" y="14"/>
                  <a:pt x="64" y="14"/>
                  <a:pt x="64" y="14"/>
                </a:cubicBezTo>
                <a:cubicBezTo>
                  <a:pt x="147" y="0"/>
                  <a:pt x="147" y="0"/>
                  <a:pt x="147" y="0"/>
                </a:cubicBezTo>
                <a:cubicBezTo>
                  <a:pt x="182" y="6"/>
                  <a:pt x="182" y="6"/>
                  <a:pt x="182" y="6"/>
                </a:cubicBezTo>
                <a:cubicBezTo>
                  <a:pt x="205" y="6"/>
                  <a:pt x="205" y="6"/>
                  <a:pt x="205" y="6"/>
                </a:cubicBezTo>
                <a:cubicBezTo>
                  <a:pt x="230" y="33"/>
                  <a:pt x="230" y="33"/>
                  <a:pt x="230" y="33"/>
                </a:cubicBezTo>
                <a:cubicBezTo>
                  <a:pt x="259" y="19"/>
                  <a:pt x="259" y="19"/>
                  <a:pt x="259" y="19"/>
                </a:cubicBezTo>
                <a:cubicBezTo>
                  <a:pt x="286" y="19"/>
                  <a:pt x="286" y="19"/>
                  <a:pt x="286" y="19"/>
                </a:cubicBezTo>
                <a:cubicBezTo>
                  <a:pt x="316" y="48"/>
                  <a:pt x="316" y="48"/>
                  <a:pt x="316" y="48"/>
                </a:cubicBezTo>
                <a:cubicBezTo>
                  <a:pt x="330" y="48"/>
                  <a:pt x="330" y="48"/>
                  <a:pt x="330" y="48"/>
                </a:cubicBezTo>
                <a:cubicBezTo>
                  <a:pt x="373" y="19"/>
                  <a:pt x="373" y="19"/>
                  <a:pt x="373" y="19"/>
                </a:cubicBezTo>
                <a:cubicBezTo>
                  <a:pt x="434" y="19"/>
                  <a:pt x="434" y="19"/>
                  <a:pt x="434" y="19"/>
                </a:cubicBezTo>
                <a:cubicBezTo>
                  <a:pt x="458" y="33"/>
                  <a:pt x="458" y="33"/>
                  <a:pt x="458" y="33"/>
                </a:cubicBezTo>
                <a:cubicBezTo>
                  <a:pt x="475" y="33"/>
                  <a:pt x="475" y="33"/>
                  <a:pt x="475" y="33"/>
                </a:cubicBezTo>
                <a:cubicBezTo>
                  <a:pt x="490" y="20"/>
                  <a:pt x="490" y="20"/>
                  <a:pt x="490" y="20"/>
                </a:cubicBezTo>
                <a:cubicBezTo>
                  <a:pt x="533" y="14"/>
                  <a:pt x="533" y="14"/>
                  <a:pt x="533" y="14"/>
                </a:cubicBezTo>
                <a:cubicBezTo>
                  <a:pt x="538" y="24"/>
                  <a:pt x="538" y="24"/>
                  <a:pt x="538" y="24"/>
                </a:cubicBezTo>
                <a:cubicBezTo>
                  <a:pt x="541" y="27"/>
                  <a:pt x="541" y="27"/>
                  <a:pt x="541" y="27"/>
                </a:cubicBezTo>
                <a:cubicBezTo>
                  <a:pt x="541" y="32"/>
                  <a:pt x="541" y="32"/>
                  <a:pt x="541" y="32"/>
                </a:cubicBezTo>
                <a:cubicBezTo>
                  <a:pt x="547" y="47"/>
                  <a:pt x="550" y="55"/>
                  <a:pt x="552" y="59"/>
                </a:cubicBezTo>
                <a:cubicBezTo>
                  <a:pt x="556" y="62"/>
                  <a:pt x="561" y="67"/>
                  <a:pt x="568" y="75"/>
                </a:cubicBezTo>
                <a:cubicBezTo>
                  <a:pt x="593" y="84"/>
                  <a:pt x="593" y="84"/>
                  <a:pt x="593" y="84"/>
                </a:cubicBezTo>
                <a:cubicBezTo>
                  <a:pt x="593" y="144"/>
                  <a:pt x="593" y="144"/>
                  <a:pt x="593" y="144"/>
                </a:cubicBezTo>
                <a:cubicBezTo>
                  <a:pt x="563" y="162"/>
                  <a:pt x="563" y="162"/>
                  <a:pt x="563" y="162"/>
                </a:cubicBezTo>
                <a:cubicBezTo>
                  <a:pt x="552" y="167"/>
                  <a:pt x="552" y="167"/>
                  <a:pt x="552" y="167"/>
                </a:cubicBezTo>
                <a:cubicBezTo>
                  <a:pt x="532" y="241"/>
                  <a:pt x="532" y="241"/>
                  <a:pt x="532" y="241"/>
                </a:cubicBezTo>
                <a:cubicBezTo>
                  <a:pt x="526" y="245"/>
                  <a:pt x="526" y="245"/>
                  <a:pt x="526" y="245"/>
                </a:cubicBezTo>
                <a:cubicBezTo>
                  <a:pt x="523" y="247"/>
                  <a:pt x="520" y="249"/>
                  <a:pt x="517" y="252"/>
                </a:cubicBezTo>
                <a:cubicBezTo>
                  <a:pt x="524" y="278"/>
                  <a:pt x="513" y="287"/>
                  <a:pt x="502" y="291"/>
                </a:cubicBezTo>
                <a:cubicBezTo>
                  <a:pt x="502" y="291"/>
                  <a:pt x="501" y="291"/>
                  <a:pt x="501" y="291"/>
                </a:cubicBezTo>
                <a:cubicBezTo>
                  <a:pt x="501" y="293"/>
                  <a:pt x="501" y="293"/>
                  <a:pt x="501" y="293"/>
                </a:cubicBezTo>
                <a:cubicBezTo>
                  <a:pt x="499" y="310"/>
                  <a:pt x="499" y="310"/>
                  <a:pt x="499" y="310"/>
                </a:cubicBezTo>
                <a:cubicBezTo>
                  <a:pt x="473" y="331"/>
                  <a:pt x="473" y="331"/>
                  <a:pt x="473" y="331"/>
                </a:cubicBezTo>
                <a:cubicBezTo>
                  <a:pt x="473" y="342"/>
                  <a:pt x="473" y="342"/>
                  <a:pt x="473" y="342"/>
                </a:cubicBezTo>
                <a:cubicBezTo>
                  <a:pt x="463" y="361"/>
                  <a:pt x="463" y="361"/>
                  <a:pt x="463" y="361"/>
                </a:cubicBezTo>
                <a:cubicBezTo>
                  <a:pt x="430" y="403"/>
                  <a:pt x="430" y="403"/>
                  <a:pt x="430" y="403"/>
                </a:cubicBezTo>
                <a:cubicBezTo>
                  <a:pt x="405" y="403"/>
                  <a:pt x="405" y="403"/>
                  <a:pt x="405" y="403"/>
                </a:cubicBezTo>
                <a:cubicBezTo>
                  <a:pt x="384" y="384"/>
                  <a:pt x="384" y="384"/>
                  <a:pt x="384" y="384"/>
                </a:cubicBezTo>
                <a:cubicBezTo>
                  <a:pt x="380" y="378"/>
                  <a:pt x="380" y="378"/>
                  <a:pt x="380" y="378"/>
                </a:cubicBezTo>
                <a:cubicBezTo>
                  <a:pt x="373" y="378"/>
                  <a:pt x="373" y="378"/>
                  <a:pt x="373" y="378"/>
                </a:cubicBezTo>
                <a:cubicBezTo>
                  <a:pt x="337" y="399"/>
                  <a:pt x="337" y="399"/>
                  <a:pt x="337" y="399"/>
                </a:cubicBezTo>
                <a:cubicBezTo>
                  <a:pt x="332" y="403"/>
                  <a:pt x="328" y="409"/>
                  <a:pt x="325" y="412"/>
                </a:cubicBezTo>
                <a:cubicBezTo>
                  <a:pt x="326" y="413"/>
                  <a:pt x="326" y="414"/>
                  <a:pt x="327" y="415"/>
                </a:cubicBezTo>
                <a:cubicBezTo>
                  <a:pt x="329" y="421"/>
                  <a:pt x="334" y="432"/>
                  <a:pt x="328" y="444"/>
                </a:cubicBezTo>
                <a:cubicBezTo>
                  <a:pt x="327" y="446"/>
                  <a:pt x="303" y="493"/>
                  <a:pt x="303" y="493"/>
                </a:cubicBezTo>
                <a:cubicBezTo>
                  <a:pt x="291" y="489"/>
                  <a:pt x="291" y="489"/>
                  <a:pt x="291" y="489"/>
                </a:cubicBezTo>
                <a:cubicBezTo>
                  <a:pt x="277" y="493"/>
                  <a:pt x="274" y="493"/>
                  <a:pt x="272" y="493"/>
                </a:cubicBezTo>
                <a:cubicBezTo>
                  <a:pt x="270" y="493"/>
                  <a:pt x="236" y="491"/>
                  <a:pt x="226" y="491"/>
                </a:cubicBezTo>
                <a:cubicBezTo>
                  <a:pt x="220" y="492"/>
                  <a:pt x="220" y="492"/>
                  <a:pt x="220" y="492"/>
                </a:cubicBezTo>
                <a:cubicBezTo>
                  <a:pt x="203" y="505"/>
                  <a:pt x="203" y="505"/>
                  <a:pt x="203" y="505"/>
                </a:cubicBezTo>
                <a:lnTo>
                  <a:pt x="172" y="50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7"/>
          <p:cNvSpPr>
            <a:spLocks noEditPoints="1"/>
          </p:cNvSpPr>
          <p:nvPr/>
        </p:nvSpPr>
        <p:spPr bwMode="auto">
          <a:xfrm>
            <a:off x="11380788" y="1211263"/>
            <a:ext cx="10136188" cy="11296650"/>
          </a:xfrm>
          <a:custGeom>
            <a:avLst/>
            <a:gdLst>
              <a:gd name="T0" fmla="*/ 1344 w 3190"/>
              <a:gd name="T1" fmla="*/ 2592 h 3566"/>
              <a:gd name="T2" fmla="*/ 1243 w 3190"/>
              <a:gd name="T3" fmla="*/ 1742 h 3566"/>
              <a:gd name="T4" fmla="*/ 210 w 3190"/>
              <a:gd name="T5" fmla="*/ 1471 h 3566"/>
              <a:gd name="T6" fmla="*/ 70 w 3190"/>
              <a:gd name="T7" fmla="*/ 723 h 3566"/>
              <a:gd name="T8" fmla="*/ 992 w 3190"/>
              <a:gd name="T9" fmla="*/ 28 h 3566"/>
              <a:gd name="T10" fmla="*/ 1646 w 3190"/>
              <a:gd name="T11" fmla="*/ 317 h 3566"/>
              <a:gd name="T12" fmla="*/ 2468 w 3190"/>
              <a:gd name="T13" fmla="*/ 666 h 3566"/>
              <a:gd name="T14" fmla="*/ 3014 w 3190"/>
              <a:gd name="T15" fmla="*/ 1283 h 3566"/>
              <a:gd name="T16" fmla="*/ 2623 w 3190"/>
              <a:gd name="T17" fmla="*/ 2134 h 3566"/>
              <a:gd name="T18" fmla="*/ 2445 w 3190"/>
              <a:gd name="T19" fmla="*/ 2959 h 3566"/>
              <a:gd name="T20" fmla="*/ 1807 w 3190"/>
              <a:gd name="T21" fmla="*/ 3483 h 3566"/>
              <a:gd name="T22" fmla="*/ 1868 w 3190"/>
              <a:gd name="T23" fmla="*/ 3101 h 3566"/>
              <a:gd name="T24" fmla="*/ 1420 w 3190"/>
              <a:gd name="T25" fmla="*/ 2765 h 3566"/>
              <a:gd name="T26" fmla="*/ 1967 w 3190"/>
              <a:gd name="T27" fmla="*/ 2758 h 3566"/>
              <a:gd name="T28" fmla="*/ 2634 w 3190"/>
              <a:gd name="T29" fmla="*/ 2608 h 3566"/>
              <a:gd name="T30" fmla="*/ 2286 w 3190"/>
              <a:gd name="T31" fmla="*/ 2625 h 3566"/>
              <a:gd name="T32" fmla="*/ 2020 w 3190"/>
              <a:gd name="T33" fmla="*/ 2709 h 3566"/>
              <a:gd name="T34" fmla="*/ 2313 w 3190"/>
              <a:gd name="T35" fmla="*/ 2337 h 3566"/>
              <a:gd name="T36" fmla="*/ 1844 w 3190"/>
              <a:gd name="T37" fmla="*/ 2499 h 3566"/>
              <a:gd name="T38" fmla="*/ 1415 w 3190"/>
              <a:gd name="T39" fmla="*/ 2158 h 3566"/>
              <a:gd name="T40" fmla="*/ 2408 w 3190"/>
              <a:gd name="T41" fmla="*/ 2619 h 3566"/>
              <a:gd name="T42" fmla="*/ 2131 w 3190"/>
              <a:gd name="T43" fmla="*/ 1985 h 3566"/>
              <a:gd name="T44" fmla="*/ 1842 w 3190"/>
              <a:gd name="T45" fmla="*/ 1666 h 3566"/>
              <a:gd name="T46" fmla="*/ 1483 w 3190"/>
              <a:gd name="T47" fmla="*/ 2102 h 3566"/>
              <a:gd name="T48" fmla="*/ 1979 w 3190"/>
              <a:gd name="T49" fmla="*/ 2355 h 3566"/>
              <a:gd name="T50" fmla="*/ 2258 w 3190"/>
              <a:gd name="T51" fmla="*/ 2006 h 3566"/>
              <a:gd name="T52" fmla="*/ 1411 w 3190"/>
              <a:gd name="T53" fmla="*/ 2040 h 3566"/>
              <a:gd name="T54" fmla="*/ 1505 w 3190"/>
              <a:gd name="T55" fmla="*/ 1804 h 3566"/>
              <a:gd name="T56" fmla="*/ 2699 w 3190"/>
              <a:gd name="T57" fmla="*/ 1916 h 3566"/>
              <a:gd name="T58" fmla="*/ 2183 w 3190"/>
              <a:gd name="T59" fmla="*/ 1986 h 3566"/>
              <a:gd name="T60" fmla="*/ 2241 w 3190"/>
              <a:gd name="T61" fmla="*/ 1868 h 3566"/>
              <a:gd name="T62" fmla="*/ 3038 w 3190"/>
              <a:gd name="T63" fmla="*/ 1558 h 3566"/>
              <a:gd name="T64" fmla="*/ 2725 w 3190"/>
              <a:gd name="T65" fmla="*/ 1878 h 3566"/>
              <a:gd name="T66" fmla="*/ 1242 w 3190"/>
              <a:gd name="T67" fmla="*/ 1564 h 3566"/>
              <a:gd name="T68" fmla="*/ 1940 w 3190"/>
              <a:gd name="T69" fmla="*/ 1567 h 3566"/>
              <a:gd name="T70" fmla="*/ 1554 w 3190"/>
              <a:gd name="T71" fmla="*/ 1494 h 3566"/>
              <a:gd name="T72" fmla="*/ 2102 w 3190"/>
              <a:gd name="T73" fmla="*/ 1439 h 3566"/>
              <a:gd name="T74" fmla="*/ 2872 w 3190"/>
              <a:gd name="T75" fmla="*/ 1584 h 3566"/>
              <a:gd name="T76" fmla="*/ 2624 w 3190"/>
              <a:gd name="T77" fmla="*/ 1647 h 3566"/>
              <a:gd name="T78" fmla="*/ 1060 w 3190"/>
              <a:gd name="T79" fmla="*/ 1194 h 3566"/>
              <a:gd name="T80" fmla="*/ 667 w 3190"/>
              <a:gd name="T81" fmla="*/ 1395 h 3566"/>
              <a:gd name="T82" fmla="*/ 351 w 3190"/>
              <a:gd name="T83" fmla="*/ 1511 h 3566"/>
              <a:gd name="T84" fmla="*/ 854 w 3190"/>
              <a:gd name="T85" fmla="*/ 1484 h 3566"/>
              <a:gd name="T86" fmla="*/ 938 w 3190"/>
              <a:gd name="T87" fmla="*/ 1375 h 3566"/>
              <a:gd name="T88" fmla="*/ 1530 w 3190"/>
              <a:gd name="T89" fmla="*/ 790 h 3566"/>
              <a:gd name="T90" fmla="*/ 411 w 3190"/>
              <a:gd name="T91" fmla="*/ 1335 h 3566"/>
              <a:gd name="T92" fmla="*/ 2070 w 3190"/>
              <a:gd name="T93" fmla="*/ 1370 h 3566"/>
              <a:gd name="T94" fmla="*/ 2430 w 3190"/>
              <a:gd name="T95" fmla="*/ 764 h 3566"/>
              <a:gd name="T96" fmla="*/ 636 w 3190"/>
              <a:gd name="T97" fmla="*/ 1334 h 3566"/>
              <a:gd name="T98" fmla="*/ 631 w 3190"/>
              <a:gd name="T99" fmla="*/ 1226 h 3566"/>
              <a:gd name="T100" fmla="*/ 822 w 3190"/>
              <a:gd name="T101" fmla="*/ 1089 h 3566"/>
              <a:gd name="T102" fmla="*/ 372 w 3190"/>
              <a:gd name="T103" fmla="*/ 1217 h 3566"/>
              <a:gd name="T104" fmla="*/ 1499 w 3190"/>
              <a:gd name="T105" fmla="*/ 842 h 3566"/>
              <a:gd name="T106" fmla="*/ 280 w 3190"/>
              <a:gd name="T107" fmla="*/ 1205 h 3566"/>
              <a:gd name="T108" fmla="*/ 2600 w 3190"/>
              <a:gd name="T109" fmla="*/ 1079 h 3566"/>
              <a:gd name="T110" fmla="*/ 987 w 3190"/>
              <a:gd name="T111" fmla="*/ 895 h 3566"/>
              <a:gd name="T112" fmla="*/ 969 w 3190"/>
              <a:gd name="T113" fmla="*/ 86 h 3566"/>
              <a:gd name="T114" fmla="*/ 1894 w 3190"/>
              <a:gd name="T115" fmla="*/ 855 h 3566"/>
              <a:gd name="T116" fmla="*/ 1622 w 3190"/>
              <a:gd name="T117" fmla="*/ 356 h 3566"/>
              <a:gd name="T118" fmla="*/ 269 w 3190"/>
              <a:gd name="T119" fmla="*/ 559 h 3566"/>
              <a:gd name="T120" fmla="*/ 2049 w 3190"/>
              <a:gd name="T121" fmla="*/ 346 h 3566"/>
              <a:gd name="T122" fmla="*/ 450 w 3190"/>
              <a:gd name="T123" fmla="*/ 281 h 3566"/>
              <a:gd name="T124" fmla="*/ 1234 w 3190"/>
              <a:gd name="T125" fmla="*/ 66 h 3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90" h="3566">
                <a:moveTo>
                  <a:pt x="1695" y="3565"/>
                </a:moveTo>
                <a:cubicBezTo>
                  <a:pt x="1647" y="3550"/>
                  <a:pt x="1647" y="3550"/>
                  <a:pt x="1647" y="3550"/>
                </a:cubicBezTo>
                <a:cubicBezTo>
                  <a:pt x="1592" y="3440"/>
                  <a:pt x="1592" y="3440"/>
                  <a:pt x="1592" y="3440"/>
                </a:cubicBezTo>
                <a:cubicBezTo>
                  <a:pt x="1614" y="3414"/>
                  <a:pt x="1614" y="3414"/>
                  <a:pt x="1614" y="3414"/>
                </a:cubicBezTo>
                <a:cubicBezTo>
                  <a:pt x="1617" y="3413"/>
                  <a:pt x="1617" y="3413"/>
                  <a:pt x="1617" y="3413"/>
                </a:cubicBezTo>
                <a:cubicBezTo>
                  <a:pt x="1618" y="3410"/>
                  <a:pt x="1618" y="3405"/>
                  <a:pt x="1614" y="3398"/>
                </a:cubicBezTo>
                <a:cubicBezTo>
                  <a:pt x="1609" y="3387"/>
                  <a:pt x="1604" y="3381"/>
                  <a:pt x="1599" y="3375"/>
                </a:cubicBezTo>
                <a:cubicBezTo>
                  <a:pt x="1595" y="3369"/>
                  <a:pt x="1591" y="3363"/>
                  <a:pt x="1587" y="3356"/>
                </a:cubicBezTo>
                <a:cubicBezTo>
                  <a:pt x="1583" y="3348"/>
                  <a:pt x="1583" y="3348"/>
                  <a:pt x="1583" y="3348"/>
                </a:cubicBezTo>
                <a:cubicBezTo>
                  <a:pt x="1579" y="3339"/>
                  <a:pt x="1579" y="3339"/>
                  <a:pt x="1579" y="3339"/>
                </a:cubicBezTo>
                <a:cubicBezTo>
                  <a:pt x="1577" y="3331"/>
                  <a:pt x="1577" y="3331"/>
                  <a:pt x="1577" y="3331"/>
                </a:cubicBezTo>
                <a:cubicBezTo>
                  <a:pt x="1576" y="3325"/>
                  <a:pt x="1576" y="3325"/>
                  <a:pt x="1576" y="3325"/>
                </a:cubicBezTo>
                <a:cubicBezTo>
                  <a:pt x="1575" y="3323"/>
                  <a:pt x="1575" y="3323"/>
                  <a:pt x="1575" y="3323"/>
                </a:cubicBezTo>
                <a:cubicBezTo>
                  <a:pt x="1571" y="3305"/>
                  <a:pt x="1569" y="3294"/>
                  <a:pt x="1569" y="3286"/>
                </a:cubicBezTo>
                <a:cubicBezTo>
                  <a:pt x="1568" y="3283"/>
                  <a:pt x="1568" y="3279"/>
                  <a:pt x="1568" y="3278"/>
                </a:cubicBezTo>
                <a:cubicBezTo>
                  <a:pt x="1582" y="3264"/>
                  <a:pt x="1582" y="3264"/>
                  <a:pt x="1582" y="3264"/>
                </a:cubicBezTo>
                <a:cubicBezTo>
                  <a:pt x="1564" y="3274"/>
                  <a:pt x="1564" y="3274"/>
                  <a:pt x="1564" y="3274"/>
                </a:cubicBezTo>
                <a:cubicBezTo>
                  <a:pt x="1561" y="3271"/>
                  <a:pt x="1561" y="3271"/>
                  <a:pt x="1561" y="3271"/>
                </a:cubicBezTo>
                <a:cubicBezTo>
                  <a:pt x="1574" y="3255"/>
                  <a:pt x="1574" y="3255"/>
                  <a:pt x="1574" y="3255"/>
                </a:cubicBezTo>
                <a:cubicBezTo>
                  <a:pt x="1559" y="3268"/>
                  <a:pt x="1559" y="3268"/>
                  <a:pt x="1559" y="3268"/>
                </a:cubicBezTo>
                <a:cubicBezTo>
                  <a:pt x="1556" y="3264"/>
                  <a:pt x="1556" y="3264"/>
                  <a:pt x="1556" y="3264"/>
                </a:cubicBezTo>
                <a:cubicBezTo>
                  <a:pt x="1571" y="3251"/>
                  <a:pt x="1571" y="3251"/>
                  <a:pt x="1571" y="3251"/>
                </a:cubicBezTo>
                <a:cubicBezTo>
                  <a:pt x="1553" y="3261"/>
                  <a:pt x="1553" y="3261"/>
                  <a:pt x="1553" y="3261"/>
                </a:cubicBezTo>
                <a:cubicBezTo>
                  <a:pt x="1535" y="3239"/>
                  <a:pt x="1535" y="3239"/>
                  <a:pt x="1535" y="3239"/>
                </a:cubicBezTo>
                <a:cubicBezTo>
                  <a:pt x="1498" y="3189"/>
                  <a:pt x="1498" y="3189"/>
                  <a:pt x="1498" y="3189"/>
                </a:cubicBezTo>
                <a:cubicBezTo>
                  <a:pt x="1497" y="3186"/>
                  <a:pt x="1497" y="3186"/>
                  <a:pt x="1497" y="3186"/>
                </a:cubicBezTo>
                <a:cubicBezTo>
                  <a:pt x="1480" y="3139"/>
                  <a:pt x="1480" y="3136"/>
                  <a:pt x="1480" y="3132"/>
                </a:cubicBezTo>
                <a:cubicBezTo>
                  <a:pt x="1479" y="3130"/>
                  <a:pt x="1461" y="3051"/>
                  <a:pt x="1461" y="3051"/>
                </a:cubicBezTo>
                <a:cubicBezTo>
                  <a:pt x="1448" y="3011"/>
                  <a:pt x="1448" y="3011"/>
                  <a:pt x="1448" y="3011"/>
                </a:cubicBezTo>
                <a:cubicBezTo>
                  <a:pt x="1456" y="2947"/>
                  <a:pt x="1456" y="2947"/>
                  <a:pt x="1456" y="2947"/>
                </a:cubicBezTo>
                <a:cubicBezTo>
                  <a:pt x="1406" y="2860"/>
                  <a:pt x="1406" y="2860"/>
                  <a:pt x="1406" y="2860"/>
                </a:cubicBezTo>
                <a:cubicBezTo>
                  <a:pt x="1376" y="2807"/>
                  <a:pt x="1376" y="2807"/>
                  <a:pt x="1376" y="2807"/>
                </a:cubicBezTo>
                <a:cubicBezTo>
                  <a:pt x="1376" y="2785"/>
                  <a:pt x="1376" y="2785"/>
                  <a:pt x="1376" y="2785"/>
                </a:cubicBezTo>
                <a:cubicBezTo>
                  <a:pt x="1348" y="2760"/>
                  <a:pt x="1348" y="2760"/>
                  <a:pt x="1348" y="2760"/>
                </a:cubicBezTo>
                <a:cubicBezTo>
                  <a:pt x="1341" y="2732"/>
                  <a:pt x="1341" y="2732"/>
                  <a:pt x="1341" y="2732"/>
                </a:cubicBezTo>
                <a:cubicBezTo>
                  <a:pt x="1335" y="2700"/>
                  <a:pt x="1335" y="2700"/>
                  <a:pt x="1335" y="2700"/>
                </a:cubicBezTo>
                <a:cubicBezTo>
                  <a:pt x="1333" y="2700"/>
                  <a:pt x="1333" y="2700"/>
                  <a:pt x="1333" y="2700"/>
                </a:cubicBezTo>
                <a:cubicBezTo>
                  <a:pt x="1332" y="2682"/>
                  <a:pt x="1332" y="2682"/>
                  <a:pt x="1332" y="2682"/>
                </a:cubicBezTo>
                <a:cubicBezTo>
                  <a:pt x="1328" y="2653"/>
                  <a:pt x="1328" y="2653"/>
                  <a:pt x="1328" y="2653"/>
                </a:cubicBezTo>
                <a:cubicBezTo>
                  <a:pt x="1332" y="2654"/>
                  <a:pt x="1332" y="2654"/>
                  <a:pt x="1332" y="2654"/>
                </a:cubicBezTo>
                <a:cubicBezTo>
                  <a:pt x="1332" y="2600"/>
                  <a:pt x="1332" y="2600"/>
                  <a:pt x="1332" y="2600"/>
                </a:cubicBezTo>
                <a:cubicBezTo>
                  <a:pt x="1332" y="2600"/>
                  <a:pt x="1343" y="2592"/>
                  <a:pt x="1344" y="2592"/>
                </a:cubicBezTo>
                <a:cubicBezTo>
                  <a:pt x="1346" y="2584"/>
                  <a:pt x="1350" y="2568"/>
                  <a:pt x="1357" y="2537"/>
                </a:cubicBezTo>
                <a:cubicBezTo>
                  <a:pt x="1361" y="2510"/>
                  <a:pt x="1361" y="2510"/>
                  <a:pt x="1361" y="2510"/>
                </a:cubicBezTo>
                <a:cubicBezTo>
                  <a:pt x="1372" y="2500"/>
                  <a:pt x="1372" y="2500"/>
                  <a:pt x="1372" y="2500"/>
                </a:cubicBezTo>
                <a:cubicBezTo>
                  <a:pt x="1373" y="2483"/>
                  <a:pt x="1373" y="2483"/>
                  <a:pt x="1373" y="2483"/>
                </a:cubicBezTo>
                <a:cubicBezTo>
                  <a:pt x="1403" y="2444"/>
                  <a:pt x="1403" y="2444"/>
                  <a:pt x="1403" y="2444"/>
                </a:cubicBezTo>
                <a:cubicBezTo>
                  <a:pt x="1417" y="2434"/>
                  <a:pt x="1417" y="2434"/>
                  <a:pt x="1417" y="2434"/>
                </a:cubicBezTo>
                <a:cubicBezTo>
                  <a:pt x="1423" y="2377"/>
                  <a:pt x="1423" y="2377"/>
                  <a:pt x="1423" y="2377"/>
                </a:cubicBezTo>
                <a:cubicBezTo>
                  <a:pt x="1427" y="2374"/>
                  <a:pt x="1427" y="2374"/>
                  <a:pt x="1427" y="2374"/>
                </a:cubicBezTo>
                <a:cubicBezTo>
                  <a:pt x="1396" y="2303"/>
                  <a:pt x="1396" y="2303"/>
                  <a:pt x="1396" y="2303"/>
                </a:cubicBezTo>
                <a:cubicBezTo>
                  <a:pt x="1396" y="2273"/>
                  <a:pt x="1396" y="2273"/>
                  <a:pt x="1396" y="2273"/>
                </a:cubicBezTo>
                <a:cubicBezTo>
                  <a:pt x="1404" y="2261"/>
                  <a:pt x="1404" y="2261"/>
                  <a:pt x="1404" y="2261"/>
                </a:cubicBezTo>
                <a:cubicBezTo>
                  <a:pt x="1379" y="2195"/>
                  <a:pt x="1379" y="2191"/>
                  <a:pt x="1379" y="2187"/>
                </a:cubicBezTo>
                <a:cubicBezTo>
                  <a:pt x="1379" y="2187"/>
                  <a:pt x="1379" y="2187"/>
                  <a:pt x="1379" y="2187"/>
                </a:cubicBezTo>
                <a:cubicBezTo>
                  <a:pt x="1379" y="2187"/>
                  <a:pt x="1378" y="2186"/>
                  <a:pt x="1377" y="2184"/>
                </a:cubicBezTo>
                <a:cubicBezTo>
                  <a:pt x="1357" y="2163"/>
                  <a:pt x="1357" y="2163"/>
                  <a:pt x="1357" y="2163"/>
                </a:cubicBezTo>
                <a:cubicBezTo>
                  <a:pt x="1357" y="2141"/>
                  <a:pt x="1357" y="2141"/>
                  <a:pt x="1357" y="2141"/>
                </a:cubicBezTo>
                <a:cubicBezTo>
                  <a:pt x="1350" y="2107"/>
                  <a:pt x="1350" y="2107"/>
                  <a:pt x="1350" y="2107"/>
                </a:cubicBezTo>
                <a:cubicBezTo>
                  <a:pt x="1364" y="2101"/>
                  <a:pt x="1364" y="2101"/>
                  <a:pt x="1364" y="2101"/>
                </a:cubicBezTo>
                <a:cubicBezTo>
                  <a:pt x="1364" y="2101"/>
                  <a:pt x="1364" y="2100"/>
                  <a:pt x="1364" y="2100"/>
                </a:cubicBezTo>
                <a:cubicBezTo>
                  <a:pt x="1356" y="2101"/>
                  <a:pt x="1356" y="2101"/>
                  <a:pt x="1356" y="2101"/>
                </a:cubicBezTo>
                <a:cubicBezTo>
                  <a:pt x="1353" y="2104"/>
                  <a:pt x="1353" y="2104"/>
                  <a:pt x="1353" y="2104"/>
                </a:cubicBezTo>
                <a:cubicBezTo>
                  <a:pt x="1351" y="2102"/>
                  <a:pt x="1351" y="2102"/>
                  <a:pt x="1351" y="2102"/>
                </a:cubicBezTo>
                <a:cubicBezTo>
                  <a:pt x="1350" y="2103"/>
                  <a:pt x="1350" y="2103"/>
                  <a:pt x="1350" y="2103"/>
                </a:cubicBezTo>
                <a:cubicBezTo>
                  <a:pt x="1349" y="2100"/>
                  <a:pt x="1349" y="2100"/>
                  <a:pt x="1349" y="2100"/>
                </a:cubicBezTo>
                <a:cubicBezTo>
                  <a:pt x="1348" y="2098"/>
                  <a:pt x="1348" y="2098"/>
                  <a:pt x="1348" y="2098"/>
                </a:cubicBezTo>
                <a:cubicBezTo>
                  <a:pt x="1348" y="2097"/>
                  <a:pt x="1348" y="2097"/>
                  <a:pt x="1348" y="2097"/>
                </a:cubicBezTo>
                <a:cubicBezTo>
                  <a:pt x="1323" y="2084"/>
                  <a:pt x="1323" y="2084"/>
                  <a:pt x="1323" y="2084"/>
                </a:cubicBezTo>
                <a:cubicBezTo>
                  <a:pt x="1323" y="2065"/>
                  <a:pt x="1323" y="2065"/>
                  <a:pt x="1323" y="2065"/>
                </a:cubicBezTo>
                <a:cubicBezTo>
                  <a:pt x="1322" y="2065"/>
                  <a:pt x="1322" y="2065"/>
                  <a:pt x="1322" y="2065"/>
                </a:cubicBezTo>
                <a:cubicBezTo>
                  <a:pt x="1320" y="2068"/>
                  <a:pt x="1320" y="2068"/>
                  <a:pt x="1320" y="2068"/>
                </a:cubicBezTo>
                <a:cubicBezTo>
                  <a:pt x="1304" y="2045"/>
                  <a:pt x="1304" y="2045"/>
                  <a:pt x="1304" y="2045"/>
                </a:cubicBezTo>
                <a:cubicBezTo>
                  <a:pt x="1291" y="2031"/>
                  <a:pt x="1291" y="2031"/>
                  <a:pt x="1291" y="2031"/>
                </a:cubicBezTo>
                <a:cubicBezTo>
                  <a:pt x="1293" y="2028"/>
                  <a:pt x="1293" y="2028"/>
                  <a:pt x="1293" y="2028"/>
                </a:cubicBezTo>
                <a:cubicBezTo>
                  <a:pt x="1285" y="2017"/>
                  <a:pt x="1285" y="2017"/>
                  <a:pt x="1285" y="2017"/>
                </a:cubicBezTo>
                <a:cubicBezTo>
                  <a:pt x="1234" y="1970"/>
                  <a:pt x="1234" y="1970"/>
                  <a:pt x="1234" y="1970"/>
                </a:cubicBezTo>
                <a:cubicBezTo>
                  <a:pt x="1213" y="1917"/>
                  <a:pt x="1213" y="1917"/>
                  <a:pt x="1213" y="1917"/>
                </a:cubicBezTo>
                <a:cubicBezTo>
                  <a:pt x="1181" y="1880"/>
                  <a:pt x="1181" y="1880"/>
                  <a:pt x="1181" y="1880"/>
                </a:cubicBezTo>
                <a:cubicBezTo>
                  <a:pt x="1212" y="1858"/>
                  <a:pt x="1212" y="1858"/>
                  <a:pt x="1212" y="1858"/>
                </a:cubicBezTo>
                <a:cubicBezTo>
                  <a:pt x="1214" y="1857"/>
                  <a:pt x="1214" y="1857"/>
                  <a:pt x="1214" y="1857"/>
                </a:cubicBezTo>
                <a:cubicBezTo>
                  <a:pt x="1212" y="1833"/>
                  <a:pt x="1211" y="1812"/>
                  <a:pt x="1221" y="1801"/>
                </a:cubicBezTo>
                <a:cubicBezTo>
                  <a:pt x="1215" y="1797"/>
                  <a:pt x="1215" y="1797"/>
                  <a:pt x="1215" y="1797"/>
                </a:cubicBezTo>
                <a:cubicBezTo>
                  <a:pt x="1243" y="1742"/>
                  <a:pt x="1243" y="1742"/>
                  <a:pt x="1243" y="1742"/>
                </a:cubicBezTo>
                <a:cubicBezTo>
                  <a:pt x="1237" y="1725"/>
                  <a:pt x="1237" y="1725"/>
                  <a:pt x="1237" y="1725"/>
                </a:cubicBezTo>
                <a:cubicBezTo>
                  <a:pt x="1249" y="1694"/>
                  <a:pt x="1249" y="1694"/>
                  <a:pt x="1249" y="1694"/>
                </a:cubicBezTo>
                <a:cubicBezTo>
                  <a:pt x="1231" y="1669"/>
                  <a:pt x="1231" y="1669"/>
                  <a:pt x="1231" y="1669"/>
                </a:cubicBezTo>
                <a:cubicBezTo>
                  <a:pt x="1223" y="1669"/>
                  <a:pt x="1223" y="1669"/>
                  <a:pt x="1223" y="1669"/>
                </a:cubicBezTo>
                <a:cubicBezTo>
                  <a:pt x="1209" y="1652"/>
                  <a:pt x="1209" y="1652"/>
                  <a:pt x="1209" y="1652"/>
                </a:cubicBezTo>
                <a:cubicBezTo>
                  <a:pt x="1205" y="1643"/>
                  <a:pt x="1205" y="1643"/>
                  <a:pt x="1205" y="1643"/>
                </a:cubicBezTo>
                <a:cubicBezTo>
                  <a:pt x="1204" y="1643"/>
                  <a:pt x="1204" y="1643"/>
                  <a:pt x="1204" y="1643"/>
                </a:cubicBezTo>
                <a:cubicBezTo>
                  <a:pt x="1190" y="1647"/>
                  <a:pt x="1187" y="1647"/>
                  <a:pt x="1185" y="1647"/>
                </a:cubicBezTo>
                <a:cubicBezTo>
                  <a:pt x="1183" y="1647"/>
                  <a:pt x="1149" y="1645"/>
                  <a:pt x="1139" y="1644"/>
                </a:cubicBezTo>
                <a:cubicBezTo>
                  <a:pt x="1134" y="1645"/>
                  <a:pt x="1134" y="1645"/>
                  <a:pt x="1134" y="1645"/>
                </a:cubicBezTo>
                <a:cubicBezTo>
                  <a:pt x="1117" y="1658"/>
                  <a:pt x="1117" y="1658"/>
                  <a:pt x="1117" y="1658"/>
                </a:cubicBezTo>
                <a:cubicBezTo>
                  <a:pt x="1084" y="1658"/>
                  <a:pt x="1084" y="1658"/>
                  <a:pt x="1084" y="1658"/>
                </a:cubicBezTo>
                <a:cubicBezTo>
                  <a:pt x="1045" y="1627"/>
                  <a:pt x="1045" y="1627"/>
                  <a:pt x="1045" y="1627"/>
                </a:cubicBezTo>
                <a:cubicBezTo>
                  <a:pt x="1039" y="1594"/>
                  <a:pt x="1039" y="1594"/>
                  <a:pt x="1039" y="1594"/>
                </a:cubicBezTo>
                <a:cubicBezTo>
                  <a:pt x="1015" y="1559"/>
                  <a:pt x="1015" y="1559"/>
                  <a:pt x="1015" y="1559"/>
                </a:cubicBezTo>
                <a:cubicBezTo>
                  <a:pt x="980" y="1553"/>
                  <a:pt x="980" y="1553"/>
                  <a:pt x="980" y="1553"/>
                </a:cubicBezTo>
                <a:cubicBezTo>
                  <a:pt x="935" y="1556"/>
                  <a:pt x="935" y="1556"/>
                  <a:pt x="935" y="1556"/>
                </a:cubicBezTo>
                <a:cubicBezTo>
                  <a:pt x="906" y="1555"/>
                  <a:pt x="906" y="1555"/>
                  <a:pt x="906" y="1555"/>
                </a:cubicBezTo>
                <a:cubicBezTo>
                  <a:pt x="905" y="1555"/>
                  <a:pt x="905" y="1555"/>
                  <a:pt x="905" y="1555"/>
                </a:cubicBezTo>
                <a:cubicBezTo>
                  <a:pt x="890" y="1558"/>
                  <a:pt x="890" y="1558"/>
                  <a:pt x="890" y="1558"/>
                </a:cubicBezTo>
                <a:cubicBezTo>
                  <a:pt x="879" y="1570"/>
                  <a:pt x="879" y="1570"/>
                  <a:pt x="879" y="1570"/>
                </a:cubicBezTo>
                <a:cubicBezTo>
                  <a:pt x="864" y="1586"/>
                  <a:pt x="864" y="1586"/>
                  <a:pt x="864" y="1586"/>
                </a:cubicBezTo>
                <a:cubicBezTo>
                  <a:pt x="840" y="1583"/>
                  <a:pt x="840" y="1583"/>
                  <a:pt x="840" y="1583"/>
                </a:cubicBezTo>
                <a:cubicBezTo>
                  <a:pt x="826" y="1590"/>
                  <a:pt x="788" y="1606"/>
                  <a:pt x="783" y="1608"/>
                </a:cubicBezTo>
                <a:cubicBezTo>
                  <a:pt x="712" y="1639"/>
                  <a:pt x="712" y="1639"/>
                  <a:pt x="712" y="1639"/>
                </a:cubicBezTo>
                <a:cubicBezTo>
                  <a:pt x="703" y="1632"/>
                  <a:pt x="703" y="1632"/>
                  <a:pt x="703" y="1632"/>
                </a:cubicBezTo>
                <a:cubicBezTo>
                  <a:pt x="695" y="1626"/>
                  <a:pt x="688" y="1621"/>
                  <a:pt x="686" y="1621"/>
                </a:cubicBezTo>
                <a:cubicBezTo>
                  <a:pt x="680" y="1620"/>
                  <a:pt x="658" y="1615"/>
                  <a:pt x="649" y="1613"/>
                </a:cubicBezTo>
                <a:cubicBezTo>
                  <a:pt x="642" y="1613"/>
                  <a:pt x="642" y="1613"/>
                  <a:pt x="642" y="1613"/>
                </a:cubicBezTo>
                <a:cubicBezTo>
                  <a:pt x="557" y="1616"/>
                  <a:pt x="557" y="1616"/>
                  <a:pt x="557" y="1616"/>
                </a:cubicBezTo>
                <a:cubicBezTo>
                  <a:pt x="462" y="1658"/>
                  <a:pt x="462" y="1658"/>
                  <a:pt x="462" y="1658"/>
                </a:cubicBezTo>
                <a:cubicBezTo>
                  <a:pt x="445" y="1654"/>
                  <a:pt x="445" y="1654"/>
                  <a:pt x="445" y="1654"/>
                </a:cubicBezTo>
                <a:cubicBezTo>
                  <a:pt x="431" y="1649"/>
                  <a:pt x="431" y="1649"/>
                  <a:pt x="431" y="1649"/>
                </a:cubicBezTo>
                <a:cubicBezTo>
                  <a:pt x="379" y="1609"/>
                  <a:pt x="379" y="1609"/>
                  <a:pt x="379" y="1609"/>
                </a:cubicBezTo>
                <a:cubicBezTo>
                  <a:pt x="378" y="1608"/>
                  <a:pt x="378" y="1608"/>
                  <a:pt x="378" y="1608"/>
                </a:cubicBezTo>
                <a:cubicBezTo>
                  <a:pt x="366" y="1596"/>
                  <a:pt x="366" y="1596"/>
                  <a:pt x="366" y="1596"/>
                </a:cubicBezTo>
                <a:cubicBezTo>
                  <a:pt x="346" y="1577"/>
                  <a:pt x="337" y="1570"/>
                  <a:pt x="335" y="1568"/>
                </a:cubicBezTo>
                <a:cubicBezTo>
                  <a:pt x="335" y="1568"/>
                  <a:pt x="335" y="1568"/>
                  <a:pt x="335" y="1568"/>
                </a:cubicBezTo>
                <a:cubicBezTo>
                  <a:pt x="334" y="1568"/>
                  <a:pt x="327" y="1564"/>
                  <a:pt x="277" y="1530"/>
                </a:cubicBezTo>
                <a:cubicBezTo>
                  <a:pt x="255" y="1515"/>
                  <a:pt x="255" y="1515"/>
                  <a:pt x="255" y="1515"/>
                </a:cubicBezTo>
                <a:cubicBezTo>
                  <a:pt x="236" y="1507"/>
                  <a:pt x="236" y="1507"/>
                  <a:pt x="236" y="1507"/>
                </a:cubicBezTo>
                <a:cubicBezTo>
                  <a:pt x="210" y="1471"/>
                  <a:pt x="210" y="1471"/>
                  <a:pt x="210" y="1471"/>
                </a:cubicBezTo>
                <a:cubicBezTo>
                  <a:pt x="192" y="1456"/>
                  <a:pt x="186" y="1447"/>
                  <a:pt x="186" y="1437"/>
                </a:cubicBezTo>
                <a:cubicBezTo>
                  <a:pt x="186" y="1436"/>
                  <a:pt x="186" y="1434"/>
                  <a:pt x="186" y="1431"/>
                </a:cubicBezTo>
                <a:cubicBezTo>
                  <a:pt x="187" y="1420"/>
                  <a:pt x="187" y="1415"/>
                  <a:pt x="187" y="1412"/>
                </a:cubicBezTo>
                <a:cubicBezTo>
                  <a:pt x="187" y="1412"/>
                  <a:pt x="187" y="1412"/>
                  <a:pt x="187" y="1412"/>
                </a:cubicBezTo>
                <a:cubicBezTo>
                  <a:pt x="187" y="1412"/>
                  <a:pt x="187" y="1412"/>
                  <a:pt x="187" y="1412"/>
                </a:cubicBezTo>
                <a:cubicBezTo>
                  <a:pt x="187" y="1411"/>
                  <a:pt x="187" y="1410"/>
                  <a:pt x="187" y="1410"/>
                </a:cubicBezTo>
                <a:cubicBezTo>
                  <a:pt x="189" y="1410"/>
                  <a:pt x="189" y="1410"/>
                  <a:pt x="189" y="1410"/>
                </a:cubicBezTo>
                <a:cubicBezTo>
                  <a:pt x="202" y="1398"/>
                  <a:pt x="202" y="1398"/>
                  <a:pt x="202" y="1398"/>
                </a:cubicBezTo>
                <a:cubicBezTo>
                  <a:pt x="185" y="1408"/>
                  <a:pt x="185" y="1408"/>
                  <a:pt x="185" y="1408"/>
                </a:cubicBezTo>
                <a:cubicBezTo>
                  <a:pt x="183" y="1405"/>
                  <a:pt x="183" y="1405"/>
                  <a:pt x="183" y="1405"/>
                </a:cubicBezTo>
                <a:cubicBezTo>
                  <a:pt x="177" y="1393"/>
                  <a:pt x="177" y="1393"/>
                  <a:pt x="177" y="1393"/>
                </a:cubicBezTo>
                <a:cubicBezTo>
                  <a:pt x="177" y="1393"/>
                  <a:pt x="157" y="1376"/>
                  <a:pt x="156" y="1375"/>
                </a:cubicBezTo>
                <a:cubicBezTo>
                  <a:pt x="152" y="1372"/>
                  <a:pt x="134" y="1355"/>
                  <a:pt x="133" y="1355"/>
                </a:cubicBezTo>
                <a:cubicBezTo>
                  <a:pt x="102" y="1318"/>
                  <a:pt x="102" y="1318"/>
                  <a:pt x="102" y="1318"/>
                </a:cubicBezTo>
                <a:cubicBezTo>
                  <a:pt x="95" y="1296"/>
                  <a:pt x="95" y="1296"/>
                  <a:pt x="95" y="1296"/>
                </a:cubicBezTo>
                <a:cubicBezTo>
                  <a:pt x="94" y="1293"/>
                  <a:pt x="94" y="1293"/>
                  <a:pt x="94" y="1293"/>
                </a:cubicBezTo>
                <a:cubicBezTo>
                  <a:pt x="91" y="1296"/>
                  <a:pt x="91" y="1296"/>
                  <a:pt x="91" y="1296"/>
                </a:cubicBezTo>
                <a:cubicBezTo>
                  <a:pt x="45" y="1268"/>
                  <a:pt x="45" y="1268"/>
                  <a:pt x="45" y="1268"/>
                </a:cubicBezTo>
                <a:cubicBezTo>
                  <a:pt x="43" y="1264"/>
                  <a:pt x="43" y="1264"/>
                  <a:pt x="43" y="1264"/>
                </a:cubicBezTo>
                <a:cubicBezTo>
                  <a:pt x="27" y="1264"/>
                  <a:pt x="27" y="1264"/>
                  <a:pt x="27" y="1264"/>
                </a:cubicBezTo>
                <a:cubicBezTo>
                  <a:pt x="35" y="1175"/>
                  <a:pt x="35" y="1175"/>
                  <a:pt x="35" y="1175"/>
                </a:cubicBezTo>
                <a:cubicBezTo>
                  <a:pt x="0" y="1120"/>
                  <a:pt x="0" y="1120"/>
                  <a:pt x="0" y="1120"/>
                </a:cubicBezTo>
                <a:cubicBezTo>
                  <a:pt x="36" y="1072"/>
                  <a:pt x="36" y="1072"/>
                  <a:pt x="36" y="1072"/>
                </a:cubicBezTo>
                <a:cubicBezTo>
                  <a:pt x="36" y="1057"/>
                  <a:pt x="36" y="1057"/>
                  <a:pt x="36" y="1057"/>
                </a:cubicBezTo>
                <a:cubicBezTo>
                  <a:pt x="56" y="1054"/>
                  <a:pt x="56" y="1054"/>
                  <a:pt x="56" y="1054"/>
                </a:cubicBezTo>
                <a:cubicBezTo>
                  <a:pt x="36" y="1053"/>
                  <a:pt x="36" y="1053"/>
                  <a:pt x="36" y="1053"/>
                </a:cubicBezTo>
                <a:cubicBezTo>
                  <a:pt x="36" y="1046"/>
                  <a:pt x="39" y="1041"/>
                  <a:pt x="46" y="1025"/>
                </a:cubicBezTo>
                <a:cubicBezTo>
                  <a:pt x="48" y="1021"/>
                  <a:pt x="50" y="1017"/>
                  <a:pt x="51" y="1015"/>
                </a:cubicBezTo>
                <a:cubicBezTo>
                  <a:pt x="61" y="1015"/>
                  <a:pt x="61" y="1015"/>
                  <a:pt x="61" y="1015"/>
                </a:cubicBezTo>
                <a:cubicBezTo>
                  <a:pt x="62" y="1013"/>
                  <a:pt x="62" y="1013"/>
                  <a:pt x="62" y="1013"/>
                </a:cubicBezTo>
                <a:cubicBezTo>
                  <a:pt x="52" y="1011"/>
                  <a:pt x="52" y="1011"/>
                  <a:pt x="52" y="1011"/>
                </a:cubicBezTo>
                <a:cubicBezTo>
                  <a:pt x="64" y="961"/>
                  <a:pt x="64" y="961"/>
                  <a:pt x="64" y="961"/>
                </a:cubicBezTo>
                <a:cubicBezTo>
                  <a:pt x="60" y="921"/>
                  <a:pt x="60" y="921"/>
                  <a:pt x="60" y="921"/>
                </a:cubicBezTo>
                <a:cubicBezTo>
                  <a:pt x="51" y="906"/>
                  <a:pt x="51" y="906"/>
                  <a:pt x="51" y="906"/>
                </a:cubicBezTo>
                <a:cubicBezTo>
                  <a:pt x="51" y="882"/>
                  <a:pt x="51" y="882"/>
                  <a:pt x="51" y="882"/>
                </a:cubicBezTo>
                <a:cubicBezTo>
                  <a:pt x="63" y="870"/>
                  <a:pt x="63" y="870"/>
                  <a:pt x="63" y="870"/>
                </a:cubicBezTo>
                <a:cubicBezTo>
                  <a:pt x="63" y="859"/>
                  <a:pt x="63" y="859"/>
                  <a:pt x="63" y="859"/>
                </a:cubicBezTo>
                <a:cubicBezTo>
                  <a:pt x="56" y="853"/>
                  <a:pt x="56" y="853"/>
                  <a:pt x="56" y="853"/>
                </a:cubicBezTo>
                <a:cubicBezTo>
                  <a:pt x="43" y="845"/>
                  <a:pt x="43" y="845"/>
                  <a:pt x="43" y="845"/>
                </a:cubicBezTo>
                <a:cubicBezTo>
                  <a:pt x="22" y="795"/>
                  <a:pt x="22" y="795"/>
                  <a:pt x="22" y="795"/>
                </a:cubicBezTo>
                <a:cubicBezTo>
                  <a:pt x="54" y="735"/>
                  <a:pt x="54" y="735"/>
                  <a:pt x="54" y="735"/>
                </a:cubicBezTo>
                <a:cubicBezTo>
                  <a:pt x="70" y="723"/>
                  <a:pt x="70" y="723"/>
                  <a:pt x="70" y="723"/>
                </a:cubicBezTo>
                <a:cubicBezTo>
                  <a:pt x="97" y="668"/>
                  <a:pt x="97" y="668"/>
                  <a:pt x="97" y="668"/>
                </a:cubicBezTo>
                <a:cubicBezTo>
                  <a:pt x="99" y="665"/>
                  <a:pt x="99" y="665"/>
                  <a:pt x="99" y="665"/>
                </a:cubicBezTo>
                <a:cubicBezTo>
                  <a:pt x="103" y="661"/>
                  <a:pt x="110" y="654"/>
                  <a:pt x="112" y="652"/>
                </a:cubicBezTo>
                <a:cubicBezTo>
                  <a:pt x="113" y="650"/>
                  <a:pt x="114" y="648"/>
                  <a:pt x="135" y="629"/>
                </a:cubicBezTo>
                <a:cubicBezTo>
                  <a:pt x="136" y="620"/>
                  <a:pt x="136" y="620"/>
                  <a:pt x="136" y="620"/>
                </a:cubicBezTo>
                <a:cubicBezTo>
                  <a:pt x="144" y="584"/>
                  <a:pt x="144" y="584"/>
                  <a:pt x="144" y="584"/>
                </a:cubicBezTo>
                <a:cubicBezTo>
                  <a:pt x="165" y="550"/>
                  <a:pt x="165" y="550"/>
                  <a:pt x="165" y="550"/>
                </a:cubicBezTo>
                <a:cubicBezTo>
                  <a:pt x="194" y="534"/>
                  <a:pt x="194" y="534"/>
                  <a:pt x="194" y="534"/>
                </a:cubicBezTo>
                <a:cubicBezTo>
                  <a:pt x="206" y="518"/>
                  <a:pt x="206" y="518"/>
                  <a:pt x="206" y="518"/>
                </a:cubicBezTo>
                <a:cubicBezTo>
                  <a:pt x="230" y="470"/>
                  <a:pt x="230" y="470"/>
                  <a:pt x="230" y="470"/>
                </a:cubicBezTo>
                <a:cubicBezTo>
                  <a:pt x="300" y="450"/>
                  <a:pt x="300" y="450"/>
                  <a:pt x="300" y="450"/>
                </a:cubicBezTo>
                <a:cubicBezTo>
                  <a:pt x="328" y="418"/>
                  <a:pt x="328" y="418"/>
                  <a:pt x="328" y="418"/>
                </a:cubicBezTo>
                <a:cubicBezTo>
                  <a:pt x="357" y="407"/>
                  <a:pt x="357" y="407"/>
                  <a:pt x="357" y="407"/>
                </a:cubicBezTo>
                <a:cubicBezTo>
                  <a:pt x="383" y="369"/>
                  <a:pt x="383" y="369"/>
                  <a:pt x="383" y="369"/>
                </a:cubicBezTo>
                <a:cubicBezTo>
                  <a:pt x="383" y="368"/>
                  <a:pt x="383" y="368"/>
                  <a:pt x="383" y="368"/>
                </a:cubicBezTo>
                <a:cubicBezTo>
                  <a:pt x="371" y="350"/>
                  <a:pt x="371" y="350"/>
                  <a:pt x="371" y="350"/>
                </a:cubicBezTo>
                <a:cubicBezTo>
                  <a:pt x="387" y="304"/>
                  <a:pt x="387" y="304"/>
                  <a:pt x="387" y="304"/>
                </a:cubicBezTo>
                <a:cubicBezTo>
                  <a:pt x="405" y="271"/>
                  <a:pt x="405" y="271"/>
                  <a:pt x="405" y="271"/>
                </a:cubicBezTo>
                <a:cubicBezTo>
                  <a:pt x="403" y="248"/>
                  <a:pt x="403" y="248"/>
                  <a:pt x="403" y="248"/>
                </a:cubicBezTo>
                <a:cubicBezTo>
                  <a:pt x="474" y="198"/>
                  <a:pt x="474" y="198"/>
                  <a:pt x="474" y="198"/>
                </a:cubicBezTo>
                <a:cubicBezTo>
                  <a:pt x="510" y="185"/>
                  <a:pt x="510" y="185"/>
                  <a:pt x="510" y="185"/>
                </a:cubicBezTo>
                <a:cubicBezTo>
                  <a:pt x="519" y="179"/>
                  <a:pt x="519" y="179"/>
                  <a:pt x="519" y="179"/>
                </a:cubicBezTo>
                <a:cubicBezTo>
                  <a:pt x="574" y="76"/>
                  <a:pt x="574" y="76"/>
                  <a:pt x="574" y="76"/>
                </a:cubicBezTo>
                <a:cubicBezTo>
                  <a:pt x="631" y="76"/>
                  <a:pt x="631" y="76"/>
                  <a:pt x="631" y="76"/>
                </a:cubicBezTo>
                <a:cubicBezTo>
                  <a:pt x="644" y="108"/>
                  <a:pt x="644" y="108"/>
                  <a:pt x="644" y="108"/>
                </a:cubicBezTo>
                <a:cubicBezTo>
                  <a:pt x="654" y="110"/>
                  <a:pt x="654" y="110"/>
                  <a:pt x="654" y="110"/>
                </a:cubicBezTo>
                <a:cubicBezTo>
                  <a:pt x="682" y="105"/>
                  <a:pt x="682" y="105"/>
                  <a:pt x="682" y="105"/>
                </a:cubicBezTo>
                <a:cubicBezTo>
                  <a:pt x="693" y="108"/>
                  <a:pt x="693" y="108"/>
                  <a:pt x="693" y="108"/>
                </a:cubicBezTo>
                <a:cubicBezTo>
                  <a:pt x="707" y="105"/>
                  <a:pt x="707" y="105"/>
                  <a:pt x="707" y="105"/>
                </a:cubicBezTo>
                <a:cubicBezTo>
                  <a:pt x="742" y="113"/>
                  <a:pt x="742" y="113"/>
                  <a:pt x="742" y="113"/>
                </a:cubicBezTo>
                <a:cubicBezTo>
                  <a:pt x="760" y="110"/>
                  <a:pt x="760" y="110"/>
                  <a:pt x="760" y="110"/>
                </a:cubicBezTo>
                <a:cubicBezTo>
                  <a:pt x="779" y="88"/>
                  <a:pt x="779" y="88"/>
                  <a:pt x="779" y="88"/>
                </a:cubicBezTo>
                <a:cubicBezTo>
                  <a:pt x="828" y="75"/>
                  <a:pt x="828" y="75"/>
                  <a:pt x="828" y="75"/>
                </a:cubicBezTo>
                <a:cubicBezTo>
                  <a:pt x="832" y="77"/>
                  <a:pt x="832" y="77"/>
                  <a:pt x="832" y="77"/>
                </a:cubicBezTo>
                <a:cubicBezTo>
                  <a:pt x="834" y="75"/>
                  <a:pt x="837" y="72"/>
                  <a:pt x="839" y="69"/>
                </a:cubicBezTo>
                <a:cubicBezTo>
                  <a:pt x="844" y="64"/>
                  <a:pt x="844" y="64"/>
                  <a:pt x="844" y="64"/>
                </a:cubicBezTo>
                <a:cubicBezTo>
                  <a:pt x="873" y="47"/>
                  <a:pt x="873" y="47"/>
                  <a:pt x="873" y="47"/>
                </a:cubicBezTo>
                <a:cubicBezTo>
                  <a:pt x="926" y="47"/>
                  <a:pt x="926" y="47"/>
                  <a:pt x="926" y="47"/>
                </a:cubicBezTo>
                <a:cubicBezTo>
                  <a:pt x="943" y="42"/>
                  <a:pt x="943" y="42"/>
                  <a:pt x="943" y="42"/>
                </a:cubicBezTo>
                <a:cubicBezTo>
                  <a:pt x="955" y="42"/>
                  <a:pt x="955" y="42"/>
                  <a:pt x="955" y="42"/>
                </a:cubicBezTo>
                <a:cubicBezTo>
                  <a:pt x="975" y="28"/>
                  <a:pt x="975" y="28"/>
                  <a:pt x="975" y="28"/>
                </a:cubicBezTo>
                <a:cubicBezTo>
                  <a:pt x="992" y="28"/>
                  <a:pt x="992" y="28"/>
                  <a:pt x="992" y="28"/>
                </a:cubicBezTo>
                <a:cubicBezTo>
                  <a:pt x="1004" y="25"/>
                  <a:pt x="1014" y="24"/>
                  <a:pt x="1020" y="24"/>
                </a:cubicBezTo>
                <a:cubicBezTo>
                  <a:pt x="1058" y="24"/>
                  <a:pt x="1058" y="24"/>
                  <a:pt x="1058" y="24"/>
                </a:cubicBezTo>
                <a:cubicBezTo>
                  <a:pt x="1064" y="29"/>
                  <a:pt x="1064" y="29"/>
                  <a:pt x="1064" y="29"/>
                </a:cubicBezTo>
                <a:cubicBezTo>
                  <a:pt x="1067" y="32"/>
                  <a:pt x="1071" y="34"/>
                  <a:pt x="1072" y="35"/>
                </a:cubicBezTo>
                <a:cubicBezTo>
                  <a:pt x="1072" y="34"/>
                  <a:pt x="1073" y="34"/>
                  <a:pt x="1075" y="34"/>
                </a:cubicBezTo>
                <a:cubicBezTo>
                  <a:pt x="1078" y="34"/>
                  <a:pt x="1083" y="35"/>
                  <a:pt x="1088" y="35"/>
                </a:cubicBezTo>
                <a:cubicBezTo>
                  <a:pt x="1099" y="27"/>
                  <a:pt x="1099" y="27"/>
                  <a:pt x="1099" y="27"/>
                </a:cubicBezTo>
                <a:cubicBezTo>
                  <a:pt x="1118" y="11"/>
                  <a:pt x="1118" y="11"/>
                  <a:pt x="1118" y="11"/>
                </a:cubicBezTo>
                <a:cubicBezTo>
                  <a:pt x="1129" y="16"/>
                  <a:pt x="1129" y="16"/>
                  <a:pt x="1129" y="16"/>
                </a:cubicBezTo>
                <a:cubicBezTo>
                  <a:pt x="1131" y="16"/>
                  <a:pt x="1137" y="19"/>
                  <a:pt x="1143" y="22"/>
                </a:cubicBezTo>
                <a:cubicBezTo>
                  <a:pt x="1146" y="21"/>
                  <a:pt x="1152" y="19"/>
                  <a:pt x="1159" y="16"/>
                </a:cubicBezTo>
                <a:cubicBezTo>
                  <a:pt x="1171" y="11"/>
                  <a:pt x="1171" y="11"/>
                  <a:pt x="1171" y="11"/>
                </a:cubicBezTo>
                <a:cubicBezTo>
                  <a:pt x="1182" y="20"/>
                  <a:pt x="1182" y="20"/>
                  <a:pt x="1182" y="20"/>
                </a:cubicBezTo>
                <a:cubicBezTo>
                  <a:pt x="1189" y="28"/>
                  <a:pt x="1189" y="28"/>
                  <a:pt x="1189" y="28"/>
                </a:cubicBezTo>
                <a:cubicBezTo>
                  <a:pt x="1203" y="27"/>
                  <a:pt x="1203" y="27"/>
                  <a:pt x="1203" y="27"/>
                </a:cubicBezTo>
                <a:cubicBezTo>
                  <a:pt x="1239" y="3"/>
                  <a:pt x="1239" y="3"/>
                  <a:pt x="1239" y="3"/>
                </a:cubicBezTo>
                <a:cubicBezTo>
                  <a:pt x="1242" y="7"/>
                  <a:pt x="1242" y="7"/>
                  <a:pt x="1242" y="7"/>
                </a:cubicBezTo>
                <a:cubicBezTo>
                  <a:pt x="1264" y="0"/>
                  <a:pt x="1264" y="0"/>
                  <a:pt x="1264" y="0"/>
                </a:cubicBezTo>
                <a:cubicBezTo>
                  <a:pt x="1290" y="0"/>
                  <a:pt x="1290" y="0"/>
                  <a:pt x="1290" y="0"/>
                </a:cubicBezTo>
                <a:cubicBezTo>
                  <a:pt x="1299" y="19"/>
                  <a:pt x="1299" y="19"/>
                  <a:pt x="1299" y="19"/>
                </a:cubicBezTo>
                <a:cubicBezTo>
                  <a:pt x="1314" y="9"/>
                  <a:pt x="1314" y="9"/>
                  <a:pt x="1314" y="9"/>
                </a:cubicBezTo>
                <a:cubicBezTo>
                  <a:pt x="1345" y="39"/>
                  <a:pt x="1345" y="39"/>
                  <a:pt x="1345" y="39"/>
                </a:cubicBezTo>
                <a:cubicBezTo>
                  <a:pt x="1321" y="81"/>
                  <a:pt x="1321" y="81"/>
                  <a:pt x="1321" y="81"/>
                </a:cubicBezTo>
                <a:cubicBezTo>
                  <a:pt x="1341" y="92"/>
                  <a:pt x="1341" y="92"/>
                  <a:pt x="1341" y="92"/>
                </a:cubicBezTo>
                <a:cubicBezTo>
                  <a:pt x="1341" y="137"/>
                  <a:pt x="1341" y="137"/>
                  <a:pt x="1341" y="137"/>
                </a:cubicBezTo>
                <a:cubicBezTo>
                  <a:pt x="1323" y="164"/>
                  <a:pt x="1323" y="164"/>
                  <a:pt x="1323" y="164"/>
                </a:cubicBezTo>
                <a:cubicBezTo>
                  <a:pt x="1312" y="171"/>
                  <a:pt x="1312" y="171"/>
                  <a:pt x="1312" y="171"/>
                </a:cubicBezTo>
                <a:cubicBezTo>
                  <a:pt x="1322" y="174"/>
                  <a:pt x="1330" y="179"/>
                  <a:pt x="1333" y="191"/>
                </a:cubicBezTo>
                <a:cubicBezTo>
                  <a:pt x="1333" y="192"/>
                  <a:pt x="1335" y="195"/>
                  <a:pt x="1337" y="199"/>
                </a:cubicBezTo>
                <a:cubicBezTo>
                  <a:pt x="1359" y="213"/>
                  <a:pt x="1359" y="213"/>
                  <a:pt x="1359" y="213"/>
                </a:cubicBezTo>
                <a:cubicBezTo>
                  <a:pt x="1371" y="219"/>
                  <a:pt x="1381" y="224"/>
                  <a:pt x="1387" y="227"/>
                </a:cubicBezTo>
                <a:cubicBezTo>
                  <a:pt x="1393" y="224"/>
                  <a:pt x="1399" y="222"/>
                  <a:pt x="1406" y="222"/>
                </a:cubicBezTo>
                <a:cubicBezTo>
                  <a:pt x="1407" y="222"/>
                  <a:pt x="1443" y="223"/>
                  <a:pt x="1454" y="229"/>
                </a:cubicBezTo>
                <a:cubicBezTo>
                  <a:pt x="1457" y="230"/>
                  <a:pt x="1470" y="235"/>
                  <a:pt x="1475" y="237"/>
                </a:cubicBezTo>
                <a:cubicBezTo>
                  <a:pt x="1510" y="242"/>
                  <a:pt x="1510" y="242"/>
                  <a:pt x="1510" y="242"/>
                </a:cubicBezTo>
                <a:cubicBezTo>
                  <a:pt x="1529" y="266"/>
                  <a:pt x="1529" y="266"/>
                  <a:pt x="1529" y="266"/>
                </a:cubicBezTo>
                <a:cubicBezTo>
                  <a:pt x="1529" y="272"/>
                  <a:pt x="1529" y="272"/>
                  <a:pt x="1529" y="272"/>
                </a:cubicBezTo>
                <a:cubicBezTo>
                  <a:pt x="1529" y="274"/>
                  <a:pt x="1529" y="276"/>
                  <a:pt x="1530" y="278"/>
                </a:cubicBezTo>
                <a:cubicBezTo>
                  <a:pt x="1530" y="279"/>
                  <a:pt x="1531" y="281"/>
                  <a:pt x="1532" y="283"/>
                </a:cubicBezTo>
                <a:cubicBezTo>
                  <a:pt x="1535" y="289"/>
                  <a:pt x="1537" y="293"/>
                  <a:pt x="1539" y="295"/>
                </a:cubicBezTo>
                <a:cubicBezTo>
                  <a:pt x="1550" y="297"/>
                  <a:pt x="1575" y="299"/>
                  <a:pt x="1577" y="300"/>
                </a:cubicBezTo>
                <a:cubicBezTo>
                  <a:pt x="1639" y="313"/>
                  <a:pt x="1642" y="315"/>
                  <a:pt x="1646" y="317"/>
                </a:cubicBezTo>
                <a:cubicBezTo>
                  <a:pt x="1647" y="318"/>
                  <a:pt x="1650" y="320"/>
                  <a:pt x="1681" y="350"/>
                </a:cubicBezTo>
                <a:cubicBezTo>
                  <a:pt x="1687" y="346"/>
                  <a:pt x="1687" y="346"/>
                  <a:pt x="1687" y="346"/>
                </a:cubicBezTo>
                <a:cubicBezTo>
                  <a:pt x="1691" y="343"/>
                  <a:pt x="1698" y="338"/>
                  <a:pt x="1702" y="334"/>
                </a:cubicBezTo>
                <a:cubicBezTo>
                  <a:pt x="1702" y="332"/>
                  <a:pt x="1703" y="328"/>
                  <a:pt x="1704" y="325"/>
                </a:cubicBezTo>
                <a:cubicBezTo>
                  <a:pt x="1692" y="303"/>
                  <a:pt x="1691" y="298"/>
                  <a:pt x="1691" y="293"/>
                </a:cubicBezTo>
                <a:cubicBezTo>
                  <a:pt x="1691" y="262"/>
                  <a:pt x="1691" y="262"/>
                  <a:pt x="1691" y="262"/>
                </a:cubicBezTo>
                <a:cubicBezTo>
                  <a:pt x="1770" y="215"/>
                  <a:pt x="1770" y="215"/>
                  <a:pt x="1770" y="215"/>
                </a:cubicBezTo>
                <a:cubicBezTo>
                  <a:pt x="1776" y="216"/>
                  <a:pt x="1776" y="216"/>
                  <a:pt x="1776" y="216"/>
                </a:cubicBezTo>
                <a:cubicBezTo>
                  <a:pt x="1787" y="217"/>
                  <a:pt x="1818" y="219"/>
                  <a:pt x="1818" y="219"/>
                </a:cubicBezTo>
                <a:cubicBezTo>
                  <a:pt x="1822" y="219"/>
                  <a:pt x="1826" y="219"/>
                  <a:pt x="1853" y="230"/>
                </a:cubicBezTo>
                <a:cubicBezTo>
                  <a:pt x="1861" y="233"/>
                  <a:pt x="1861" y="233"/>
                  <a:pt x="1861" y="233"/>
                </a:cubicBezTo>
                <a:cubicBezTo>
                  <a:pt x="1865" y="241"/>
                  <a:pt x="1865" y="241"/>
                  <a:pt x="1865" y="241"/>
                </a:cubicBezTo>
                <a:cubicBezTo>
                  <a:pt x="1870" y="252"/>
                  <a:pt x="1870" y="252"/>
                  <a:pt x="1870" y="252"/>
                </a:cubicBezTo>
                <a:cubicBezTo>
                  <a:pt x="1872" y="253"/>
                  <a:pt x="1873" y="253"/>
                  <a:pt x="1875" y="254"/>
                </a:cubicBezTo>
                <a:cubicBezTo>
                  <a:pt x="1879" y="255"/>
                  <a:pt x="1887" y="257"/>
                  <a:pt x="1908" y="263"/>
                </a:cubicBezTo>
                <a:cubicBezTo>
                  <a:pt x="1938" y="263"/>
                  <a:pt x="1938" y="263"/>
                  <a:pt x="1938" y="263"/>
                </a:cubicBezTo>
                <a:cubicBezTo>
                  <a:pt x="1953" y="282"/>
                  <a:pt x="1953" y="282"/>
                  <a:pt x="1953" y="282"/>
                </a:cubicBezTo>
                <a:cubicBezTo>
                  <a:pt x="2008" y="276"/>
                  <a:pt x="2008" y="276"/>
                  <a:pt x="2008" y="276"/>
                </a:cubicBezTo>
                <a:cubicBezTo>
                  <a:pt x="2023" y="284"/>
                  <a:pt x="2023" y="284"/>
                  <a:pt x="2023" y="284"/>
                </a:cubicBezTo>
                <a:cubicBezTo>
                  <a:pt x="2017" y="304"/>
                  <a:pt x="2017" y="304"/>
                  <a:pt x="2017" y="304"/>
                </a:cubicBezTo>
                <a:cubicBezTo>
                  <a:pt x="2027" y="286"/>
                  <a:pt x="2027" y="286"/>
                  <a:pt x="2027" y="286"/>
                </a:cubicBezTo>
                <a:cubicBezTo>
                  <a:pt x="2031" y="289"/>
                  <a:pt x="2031" y="289"/>
                  <a:pt x="2031" y="289"/>
                </a:cubicBezTo>
                <a:cubicBezTo>
                  <a:pt x="2026" y="309"/>
                  <a:pt x="2026" y="309"/>
                  <a:pt x="2026" y="309"/>
                </a:cubicBezTo>
                <a:cubicBezTo>
                  <a:pt x="2035" y="291"/>
                  <a:pt x="2035" y="291"/>
                  <a:pt x="2035" y="291"/>
                </a:cubicBezTo>
                <a:cubicBezTo>
                  <a:pt x="2045" y="296"/>
                  <a:pt x="2054" y="301"/>
                  <a:pt x="2058" y="302"/>
                </a:cubicBezTo>
                <a:cubicBezTo>
                  <a:pt x="2062" y="303"/>
                  <a:pt x="2112" y="314"/>
                  <a:pt x="2114" y="314"/>
                </a:cubicBezTo>
                <a:cubicBezTo>
                  <a:pt x="2131" y="318"/>
                  <a:pt x="2131" y="318"/>
                  <a:pt x="2131" y="318"/>
                </a:cubicBezTo>
                <a:cubicBezTo>
                  <a:pt x="2146" y="301"/>
                  <a:pt x="2146" y="301"/>
                  <a:pt x="2146" y="301"/>
                </a:cubicBezTo>
                <a:cubicBezTo>
                  <a:pt x="2163" y="285"/>
                  <a:pt x="2163" y="285"/>
                  <a:pt x="2163" y="285"/>
                </a:cubicBezTo>
                <a:cubicBezTo>
                  <a:pt x="2244" y="289"/>
                  <a:pt x="2244" y="289"/>
                  <a:pt x="2244" y="289"/>
                </a:cubicBezTo>
                <a:cubicBezTo>
                  <a:pt x="2257" y="303"/>
                  <a:pt x="2257" y="303"/>
                  <a:pt x="2257" y="303"/>
                </a:cubicBezTo>
                <a:cubicBezTo>
                  <a:pt x="2290" y="308"/>
                  <a:pt x="2290" y="308"/>
                  <a:pt x="2290" y="308"/>
                </a:cubicBezTo>
                <a:cubicBezTo>
                  <a:pt x="2319" y="306"/>
                  <a:pt x="2319" y="306"/>
                  <a:pt x="2319" y="306"/>
                </a:cubicBezTo>
                <a:cubicBezTo>
                  <a:pt x="2351" y="284"/>
                  <a:pt x="2351" y="284"/>
                  <a:pt x="2351" y="284"/>
                </a:cubicBezTo>
                <a:cubicBezTo>
                  <a:pt x="2394" y="396"/>
                  <a:pt x="2394" y="396"/>
                  <a:pt x="2394" y="396"/>
                </a:cubicBezTo>
                <a:cubicBezTo>
                  <a:pt x="2388" y="429"/>
                  <a:pt x="2388" y="429"/>
                  <a:pt x="2388" y="429"/>
                </a:cubicBezTo>
                <a:cubicBezTo>
                  <a:pt x="2377" y="507"/>
                  <a:pt x="2377" y="507"/>
                  <a:pt x="2377" y="507"/>
                </a:cubicBezTo>
                <a:cubicBezTo>
                  <a:pt x="2355" y="508"/>
                  <a:pt x="2355" y="508"/>
                  <a:pt x="2355" y="508"/>
                </a:cubicBezTo>
                <a:cubicBezTo>
                  <a:pt x="2366" y="530"/>
                  <a:pt x="2366" y="530"/>
                  <a:pt x="2366" y="530"/>
                </a:cubicBezTo>
                <a:cubicBezTo>
                  <a:pt x="2372" y="558"/>
                  <a:pt x="2372" y="558"/>
                  <a:pt x="2372" y="558"/>
                </a:cubicBezTo>
                <a:cubicBezTo>
                  <a:pt x="2395" y="599"/>
                  <a:pt x="2417" y="637"/>
                  <a:pt x="2424" y="648"/>
                </a:cubicBezTo>
                <a:cubicBezTo>
                  <a:pt x="2468" y="666"/>
                  <a:pt x="2468" y="666"/>
                  <a:pt x="2468" y="666"/>
                </a:cubicBezTo>
                <a:cubicBezTo>
                  <a:pt x="2456" y="688"/>
                  <a:pt x="2456" y="688"/>
                  <a:pt x="2456" y="688"/>
                </a:cubicBezTo>
                <a:cubicBezTo>
                  <a:pt x="2447" y="700"/>
                  <a:pt x="2447" y="700"/>
                  <a:pt x="2447" y="700"/>
                </a:cubicBezTo>
                <a:cubicBezTo>
                  <a:pt x="2449" y="712"/>
                  <a:pt x="2449" y="712"/>
                  <a:pt x="2449" y="712"/>
                </a:cubicBezTo>
                <a:cubicBezTo>
                  <a:pt x="2455" y="720"/>
                  <a:pt x="2455" y="720"/>
                  <a:pt x="2455" y="720"/>
                </a:cubicBezTo>
                <a:cubicBezTo>
                  <a:pt x="2467" y="721"/>
                  <a:pt x="2467" y="721"/>
                  <a:pt x="2467" y="721"/>
                </a:cubicBezTo>
                <a:cubicBezTo>
                  <a:pt x="2506" y="752"/>
                  <a:pt x="2506" y="752"/>
                  <a:pt x="2506" y="752"/>
                </a:cubicBezTo>
                <a:cubicBezTo>
                  <a:pt x="2511" y="781"/>
                  <a:pt x="2511" y="781"/>
                  <a:pt x="2511" y="781"/>
                </a:cubicBezTo>
                <a:cubicBezTo>
                  <a:pt x="2525" y="811"/>
                  <a:pt x="2525" y="811"/>
                  <a:pt x="2525" y="811"/>
                </a:cubicBezTo>
                <a:cubicBezTo>
                  <a:pt x="2520" y="830"/>
                  <a:pt x="2520" y="830"/>
                  <a:pt x="2520" y="830"/>
                </a:cubicBezTo>
                <a:cubicBezTo>
                  <a:pt x="2541" y="912"/>
                  <a:pt x="2541" y="912"/>
                  <a:pt x="2541" y="912"/>
                </a:cubicBezTo>
                <a:cubicBezTo>
                  <a:pt x="2548" y="913"/>
                  <a:pt x="2548" y="913"/>
                  <a:pt x="2548" y="913"/>
                </a:cubicBezTo>
                <a:cubicBezTo>
                  <a:pt x="2554" y="921"/>
                  <a:pt x="2554" y="921"/>
                  <a:pt x="2554" y="921"/>
                </a:cubicBezTo>
                <a:cubicBezTo>
                  <a:pt x="2559" y="930"/>
                  <a:pt x="2564" y="936"/>
                  <a:pt x="2565" y="938"/>
                </a:cubicBezTo>
                <a:cubicBezTo>
                  <a:pt x="2565" y="938"/>
                  <a:pt x="2567" y="938"/>
                  <a:pt x="2568" y="938"/>
                </a:cubicBezTo>
                <a:cubicBezTo>
                  <a:pt x="2585" y="919"/>
                  <a:pt x="2585" y="919"/>
                  <a:pt x="2585" y="919"/>
                </a:cubicBezTo>
                <a:cubicBezTo>
                  <a:pt x="2596" y="954"/>
                  <a:pt x="2596" y="954"/>
                  <a:pt x="2596" y="954"/>
                </a:cubicBezTo>
                <a:cubicBezTo>
                  <a:pt x="2605" y="992"/>
                  <a:pt x="2605" y="992"/>
                  <a:pt x="2605" y="992"/>
                </a:cubicBezTo>
                <a:cubicBezTo>
                  <a:pt x="2641" y="1060"/>
                  <a:pt x="2641" y="1060"/>
                  <a:pt x="2641" y="1060"/>
                </a:cubicBezTo>
                <a:cubicBezTo>
                  <a:pt x="2648" y="1079"/>
                  <a:pt x="2648" y="1079"/>
                  <a:pt x="2648" y="1079"/>
                </a:cubicBezTo>
                <a:cubicBezTo>
                  <a:pt x="2665" y="1077"/>
                  <a:pt x="2665" y="1077"/>
                  <a:pt x="2665" y="1077"/>
                </a:cubicBezTo>
                <a:cubicBezTo>
                  <a:pt x="2668" y="1093"/>
                  <a:pt x="2668" y="1093"/>
                  <a:pt x="2668" y="1093"/>
                </a:cubicBezTo>
                <a:cubicBezTo>
                  <a:pt x="2673" y="1095"/>
                  <a:pt x="2679" y="1096"/>
                  <a:pt x="2686" y="1099"/>
                </a:cubicBezTo>
                <a:cubicBezTo>
                  <a:pt x="2702" y="1105"/>
                  <a:pt x="2717" y="1122"/>
                  <a:pt x="2721" y="1127"/>
                </a:cubicBezTo>
                <a:cubicBezTo>
                  <a:pt x="2745" y="1158"/>
                  <a:pt x="2745" y="1158"/>
                  <a:pt x="2745" y="1158"/>
                </a:cubicBezTo>
                <a:cubicBezTo>
                  <a:pt x="2774" y="1165"/>
                  <a:pt x="2781" y="1173"/>
                  <a:pt x="2785" y="1181"/>
                </a:cubicBezTo>
                <a:cubicBezTo>
                  <a:pt x="2786" y="1184"/>
                  <a:pt x="2788" y="1190"/>
                  <a:pt x="2789" y="1196"/>
                </a:cubicBezTo>
                <a:cubicBezTo>
                  <a:pt x="2808" y="1197"/>
                  <a:pt x="2808" y="1197"/>
                  <a:pt x="2808" y="1197"/>
                </a:cubicBezTo>
                <a:cubicBezTo>
                  <a:pt x="2818" y="1228"/>
                  <a:pt x="2818" y="1228"/>
                  <a:pt x="2818" y="1228"/>
                </a:cubicBezTo>
                <a:cubicBezTo>
                  <a:pt x="2819" y="1232"/>
                  <a:pt x="2822" y="1248"/>
                  <a:pt x="2822" y="1250"/>
                </a:cubicBezTo>
                <a:cubicBezTo>
                  <a:pt x="2823" y="1260"/>
                  <a:pt x="2823" y="1260"/>
                  <a:pt x="2823" y="1260"/>
                </a:cubicBezTo>
                <a:cubicBezTo>
                  <a:pt x="2815" y="1269"/>
                  <a:pt x="2815" y="1269"/>
                  <a:pt x="2815" y="1269"/>
                </a:cubicBezTo>
                <a:cubicBezTo>
                  <a:pt x="2818" y="1271"/>
                  <a:pt x="2820" y="1273"/>
                  <a:pt x="2821" y="1275"/>
                </a:cubicBezTo>
                <a:cubicBezTo>
                  <a:pt x="2826" y="1280"/>
                  <a:pt x="2826" y="1280"/>
                  <a:pt x="2826" y="1280"/>
                </a:cubicBezTo>
                <a:cubicBezTo>
                  <a:pt x="2849" y="1305"/>
                  <a:pt x="2855" y="1310"/>
                  <a:pt x="2856" y="1311"/>
                </a:cubicBezTo>
                <a:cubicBezTo>
                  <a:pt x="2856" y="1310"/>
                  <a:pt x="2857" y="1310"/>
                  <a:pt x="2859" y="1310"/>
                </a:cubicBezTo>
                <a:cubicBezTo>
                  <a:pt x="2862" y="1310"/>
                  <a:pt x="2865" y="1310"/>
                  <a:pt x="2869" y="1310"/>
                </a:cubicBezTo>
                <a:cubicBezTo>
                  <a:pt x="2904" y="1291"/>
                  <a:pt x="2904" y="1291"/>
                  <a:pt x="2904" y="1291"/>
                </a:cubicBezTo>
                <a:cubicBezTo>
                  <a:pt x="2912" y="1293"/>
                  <a:pt x="2912" y="1293"/>
                  <a:pt x="2912" y="1293"/>
                </a:cubicBezTo>
                <a:cubicBezTo>
                  <a:pt x="2921" y="1295"/>
                  <a:pt x="2935" y="1298"/>
                  <a:pt x="2939" y="1298"/>
                </a:cubicBezTo>
                <a:cubicBezTo>
                  <a:pt x="2939" y="1298"/>
                  <a:pt x="2956" y="1292"/>
                  <a:pt x="2975" y="1285"/>
                </a:cubicBezTo>
                <a:cubicBezTo>
                  <a:pt x="2982" y="1284"/>
                  <a:pt x="2982" y="1284"/>
                  <a:pt x="2982" y="1284"/>
                </a:cubicBezTo>
                <a:cubicBezTo>
                  <a:pt x="3014" y="1283"/>
                  <a:pt x="3014" y="1283"/>
                  <a:pt x="3014" y="1283"/>
                </a:cubicBezTo>
                <a:cubicBezTo>
                  <a:pt x="3023" y="1272"/>
                  <a:pt x="3032" y="1267"/>
                  <a:pt x="3041" y="1267"/>
                </a:cubicBezTo>
                <a:cubicBezTo>
                  <a:pt x="3044" y="1267"/>
                  <a:pt x="3070" y="1269"/>
                  <a:pt x="3083" y="1270"/>
                </a:cubicBezTo>
                <a:cubicBezTo>
                  <a:pt x="3093" y="1263"/>
                  <a:pt x="3100" y="1260"/>
                  <a:pt x="3105" y="1259"/>
                </a:cubicBezTo>
                <a:cubicBezTo>
                  <a:pt x="3107" y="1257"/>
                  <a:pt x="3110" y="1254"/>
                  <a:pt x="3114" y="1250"/>
                </a:cubicBezTo>
                <a:cubicBezTo>
                  <a:pt x="3118" y="1247"/>
                  <a:pt x="3118" y="1247"/>
                  <a:pt x="3118" y="1247"/>
                </a:cubicBezTo>
                <a:cubicBezTo>
                  <a:pt x="3123" y="1245"/>
                  <a:pt x="3123" y="1245"/>
                  <a:pt x="3123" y="1245"/>
                </a:cubicBezTo>
                <a:cubicBezTo>
                  <a:pt x="3151" y="1237"/>
                  <a:pt x="3151" y="1237"/>
                  <a:pt x="3151" y="1237"/>
                </a:cubicBezTo>
                <a:cubicBezTo>
                  <a:pt x="3190" y="1252"/>
                  <a:pt x="3190" y="1252"/>
                  <a:pt x="3190" y="1252"/>
                </a:cubicBezTo>
                <a:cubicBezTo>
                  <a:pt x="3187" y="1268"/>
                  <a:pt x="3187" y="1268"/>
                  <a:pt x="3187" y="1268"/>
                </a:cubicBezTo>
                <a:cubicBezTo>
                  <a:pt x="3186" y="1274"/>
                  <a:pt x="3181" y="1291"/>
                  <a:pt x="3180" y="1299"/>
                </a:cubicBezTo>
                <a:cubicBezTo>
                  <a:pt x="3179" y="1302"/>
                  <a:pt x="3179" y="1302"/>
                  <a:pt x="3179" y="1302"/>
                </a:cubicBezTo>
                <a:cubicBezTo>
                  <a:pt x="3182" y="1313"/>
                  <a:pt x="3182" y="1313"/>
                  <a:pt x="3182" y="1313"/>
                </a:cubicBezTo>
                <a:cubicBezTo>
                  <a:pt x="3189" y="1342"/>
                  <a:pt x="3189" y="1342"/>
                  <a:pt x="3189" y="1342"/>
                </a:cubicBezTo>
                <a:cubicBezTo>
                  <a:pt x="3175" y="1360"/>
                  <a:pt x="3175" y="1360"/>
                  <a:pt x="3175" y="1360"/>
                </a:cubicBezTo>
                <a:cubicBezTo>
                  <a:pt x="3167" y="1372"/>
                  <a:pt x="3167" y="1372"/>
                  <a:pt x="3167" y="1372"/>
                </a:cubicBezTo>
                <a:cubicBezTo>
                  <a:pt x="3167" y="1397"/>
                  <a:pt x="3167" y="1397"/>
                  <a:pt x="3167" y="1397"/>
                </a:cubicBezTo>
                <a:cubicBezTo>
                  <a:pt x="3164" y="1402"/>
                  <a:pt x="3164" y="1402"/>
                  <a:pt x="3164" y="1402"/>
                </a:cubicBezTo>
                <a:cubicBezTo>
                  <a:pt x="3106" y="1503"/>
                  <a:pt x="3106" y="1503"/>
                  <a:pt x="3106" y="1503"/>
                </a:cubicBezTo>
                <a:cubicBezTo>
                  <a:pt x="3105" y="1508"/>
                  <a:pt x="3101" y="1517"/>
                  <a:pt x="3097" y="1522"/>
                </a:cubicBezTo>
                <a:cubicBezTo>
                  <a:pt x="3096" y="1525"/>
                  <a:pt x="3089" y="1543"/>
                  <a:pt x="3085" y="1553"/>
                </a:cubicBezTo>
                <a:cubicBezTo>
                  <a:pt x="3079" y="1577"/>
                  <a:pt x="3079" y="1577"/>
                  <a:pt x="3079" y="1577"/>
                </a:cubicBezTo>
                <a:cubicBezTo>
                  <a:pt x="3003" y="1685"/>
                  <a:pt x="3003" y="1685"/>
                  <a:pt x="3003" y="1685"/>
                </a:cubicBezTo>
                <a:cubicBezTo>
                  <a:pt x="3001" y="1687"/>
                  <a:pt x="2949" y="1743"/>
                  <a:pt x="2928" y="1757"/>
                </a:cubicBezTo>
                <a:cubicBezTo>
                  <a:pt x="2917" y="1763"/>
                  <a:pt x="2909" y="1766"/>
                  <a:pt x="2904" y="1768"/>
                </a:cubicBezTo>
                <a:cubicBezTo>
                  <a:pt x="2899" y="1773"/>
                  <a:pt x="2892" y="1778"/>
                  <a:pt x="2880" y="1788"/>
                </a:cubicBezTo>
                <a:cubicBezTo>
                  <a:pt x="2862" y="1801"/>
                  <a:pt x="2838" y="1820"/>
                  <a:pt x="2826" y="1834"/>
                </a:cubicBezTo>
                <a:cubicBezTo>
                  <a:pt x="2812" y="1852"/>
                  <a:pt x="2784" y="1888"/>
                  <a:pt x="2768" y="1908"/>
                </a:cubicBezTo>
                <a:cubicBezTo>
                  <a:pt x="2768" y="1910"/>
                  <a:pt x="2768" y="1910"/>
                  <a:pt x="2768" y="1910"/>
                </a:cubicBezTo>
                <a:cubicBezTo>
                  <a:pt x="2762" y="1916"/>
                  <a:pt x="2762" y="1916"/>
                  <a:pt x="2762" y="1916"/>
                </a:cubicBezTo>
                <a:cubicBezTo>
                  <a:pt x="2745" y="1937"/>
                  <a:pt x="2745" y="1937"/>
                  <a:pt x="2745" y="1937"/>
                </a:cubicBezTo>
                <a:cubicBezTo>
                  <a:pt x="2742" y="1943"/>
                  <a:pt x="2733" y="1956"/>
                  <a:pt x="2717" y="1956"/>
                </a:cubicBezTo>
                <a:cubicBezTo>
                  <a:pt x="2717" y="1956"/>
                  <a:pt x="2716" y="1957"/>
                  <a:pt x="2714" y="1957"/>
                </a:cubicBezTo>
                <a:cubicBezTo>
                  <a:pt x="2714" y="1974"/>
                  <a:pt x="2714" y="1974"/>
                  <a:pt x="2714" y="1974"/>
                </a:cubicBezTo>
                <a:cubicBezTo>
                  <a:pt x="2687" y="1987"/>
                  <a:pt x="2687" y="1987"/>
                  <a:pt x="2687" y="1987"/>
                </a:cubicBezTo>
                <a:cubicBezTo>
                  <a:pt x="2681" y="2013"/>
                  <a:pt x="2681" y="2013"/>
                  <a:pt x="2681" y="2013"/>
                </a:cubicBezTo>
                <a:cubicBezTo>
                  <a:pt x="2675" y="2018"/>
                  <a:pt x="2675" y="2018"/>
                  <a:pt x="2675" y="2018"/>
                </a:cubicBezTo>
                <a:cubicBezTo>
                  <a:pt x="2672" y="2020"/>
                  <a:pt x="2670" y="2022"/>
                  <a:pt x="2668" y="2024"/>
                </a:cubicBezTo>
                <a:cubicBezTo>
                  <a:pt x="2667" y="2025"/>
                  <a:pt x="2667" y="2025"/>
                  <a:pt x="2667" y="2025"/>
                </a:cubicBezTo>
                <a:cubicBezTo>
                  <a:pt x="2666" y="2030"/>
                  <a:pt x="2664" y="2038"/>
                  <a:pt x="2658" y="2050"/>
                </a:cubicBezTo>
                <a:cubicBezTo>
                  <a:pt x="2639" y="2084"/>
                  <a:pt x="2639" y="2084"/>
                  <a:pt x="2639" y="2084"/>
                </a:cubicBezTo>
                <a:cubicBezTo>
                  <a:pt x="2634" y="2097"/>
                  <a:pt x="2627" y="2115"/>
                  <a:pt x="2626" y="2123"/>
                </a:cubicBezTo>
                <a:cubicBezTo>
                  <a:pt x="2625" y="2127"/>
                  <a:pt x="2624" y="2131"/>
                  <a:pt x="2623" y="2134"/>
                </a:cubicBezTo>
                <a:cubicBezTo>
                  <a:pt x="2623" y="2137"/>
                  <a:pt x="2622" y="2141"/>
                  <a:pt x="2622" y="2143"/>
                </a:cubicBezTo>
                <a:cubicBezTo>
                  <a:pt x="2639" y="2159"/>
                  <a:pt x="2648" y="2175"/>
                  <a:pt x="2649" y="2176"/>
                </a:cubicBezTo>
                <a:cubicBezTo>
                  <a:pt x="2654" y="2185"/>
                  <a:pt x="2654" y="2185"/>
                  <a:pt x="2654" y="2185"/>
                </a:cubicBezTo>
                <a:cubicBezTo>
                  <a:pt x="2650" y="2196"/>
                  <a:pt x="2650" y="2196"/>
                  <a:pt x="2650" y="2196"/>
                </a:cubicBezTo>
                <a:cubicBezTo>
                  <a:pt x="2643" y="2210"/>
                  <a:pt x="2643" y="2210"/>
                  <a:pt x="2643" y="2210"/>
                </a:cubicBezTo>
                <a:cubicBezTo>
                  <a:pt x="2652" y="2229"/>
                  <a:pt x="2646" y="2242"/>
                  <a:pt x="2641" y="2248"/>
                </a:cubicBezTo>
                <a:cubicBezTo>
                  <a:pt x="2654" y="2278"/>
                  <a:pt x="2654" y="2281"/>
                  <a:pt x="2654" y="2285"/>
                </a:cubicBezTo>
                <a:cubicBezTo>
                  <a:pt x="2654" y="2288"/>
                  <a:pt x="2656" y="2302"/>
                  <a:pt x="2658" y="2311"/>
                </a:cubicBezTo>
                <a:cubicBezTo>
                  <a:pt x="2658" y="2314"/>
                  <a:pt x="2658" y="2314"/>
                  <a:pt x="2658" y="2314"/>
                </a:cubicBezTo>
                <a:cubicBezTo>
                  <a:pt x="2658" y="2314"/>
                  <a:pt x="2657" y="2321"/>
                  <a:pt x="2657" y="2323"/>
                </a:cubicBezTo>
                <a:cubicBezTo>
                  <a:pt x="2661" y="2325"/>
                  <a:pt x="2665" y="2328"/>
                  <a:pt x="2668" y="2330"/>
                </a:cubicBezTo>
                <a:cubicBezTo>
                  <a:pt x="2692" y="2309"/>
                  <a:pt x="2692" y="2309"/>
                  <a:pt x="2692" y="2309"/>
                </a:cubicBezTo>
                <a:cubicBezTo>
                  <a:pt x="2693" y="2345"/>
                  <a:pt x="2693" y="2345"/>
                  <a:pt x="2693" y="2345"/>
                </a:cubicBezTo>
                <a:cubicBezTo>
                  <a:pt x="2706" y="2354"/>
                  <a:pt x="2706" y="2354"/>
                  <a:pt x="2706" y="2354"/>
                </a:cubicBezTo>
                <a:cubicBezTo>
                  <a:pt x="2692" y="2367"/>
                  <a:pt x="2692" y="2367"/>
                  <a:pt x="2692" y="2367"/>
                </a:cubicBezTo>
                <a:cubicBezTo>
                  <a:pt x="2692" y="2387"/>
                  <a:pt x="2692" y="2387"/>
                  <a:pt x="2692" y="2387"/>
                </a:cubicBezTo>
                <a:cubicBezTo>
                  <a:pt x="2690" y="2418"/>
                  <a:pt x="2690" y="2418"/>
                  <a:pt x="2690" y="2418"/>
                </a:cubicBezTo>
                <a:cubicBezTo>
                  <a:pt x="2690" y="2420"/>
                  <a:pt x="2693" y="2513"/>
                  <a:pt x="2693" y="2519"/>
                </a:cubicBezTo>
                <a:cubicBezTo>
                  <a:pt x="2693" y="2523"/>
                  <a:pt x="2693" y="2523"/>
                  <a:pt x="2693" y="2523"/>
                </a:cubicBezTo>
                <a:cubicBezTo>
                  <a:pt x="2693" y="2527"/>
                  <a:pt x="2692" y="2534"/>
                  <a:pt x="2693" y="2538"/>
                </a:cubicBezTo>
                <a:cubicBezTo>
                  <a:pt x="2695" y="2542"/>
                  <a:pt x="2698" y="2548"/>
                  <a:pt x="2698" y="2556"/>
                </a:cubicBezTo>
                <a:cubicBezTo>
                  <a:pt x="2698" y="2560"/>
                  <a:pt x="2698" y="2566"/>
                  <a:pt x="2687" y="2591"/>
                </a:cubicBezTo>
                <a:cubicBezTo>
                  <a:pt x="2673" y="2634"/>
                  <a:pt x="2673" y="2634"/>
                  <a:pt x="2673" y="2634"/>
                </a:cubicBezTo>
                <a:cubicBezTo>
                  <a:pt x="2627" y="2673"/>
                  <a:pt x="2627" y="2673"/>
                  <a:pt x="2627" y="2673"/>
                </a:cubicBezTo>
                <a:cubicBezTo>
                  <a:pt x="2567" y="2698"/>
                  <a:pt x="2567" y="2698"/>
                  <a:pt x="2567" y="2698"/>
                </a:cubicBezTo>
                <a:cubicBezTo>
                  <a:pt x="2563" y="2698"/>
                  <a:pt x="2563" y="2698"/>
                  <a:pt x="2563" y="2698"/>
                </a:cubicBezTo>
                <a:cubicBezTo>
                  <a:pt x="2554" y="2698"/>
                  <a:pt x="2545" y="2699"/>
                  <a:pt x="2541" y="2700"/>
                </a:cubicBezTo>
                <a:cubicBezTo>
                  <a:pt x="2535" y="2707"/>
                  <a:pt x="2524" y="2718"/>
                  <a:pt x="2520" y="2722"/>
                </a:cubicBezTo>
                <a:cubicBezTo>
                  <a:pt x="2506" y="2738"/>
                  <a:pt x="2506" y="2738"/>
                  <a:pt x="2506" y="2738"/>
                </a:cubicBezTo>
                <a:cubicBezTo>
                  <a:pt x="2500" y="2750"/>
                  <a:pt x="2500" y="2750"/>
                  <a:pt x="2500" y="2750"/>
                </a:cubicBezTo>
                <a:cubicBezTo>
                  <a:pt x="2500" y="2750"/>
                  <a:pt x="2482" y="2770"/>
                  <a:pt x="2479" y="2773"/>
                </a:cubicBezTo>
                <a:cubicBezTo>
                  <a:pt x="2477" y="2775"/>
                  <a:pt x="2473" y="2778"/>
                  <a:pt x="2439" y="2795"/>
                </a:cubicBezTo>
                <a:cubicBezTo>
                  <a:pt x="2418" y="2817"/>
                  <a:pt x="2418" y="2817"/>
                  <a:pt x="2418" y="2817"/>
                </a:cubicBezTo>
                <a:cubicBezTo>
                  <a:pt x="2418" y="2820"/>
                  <a:pt x="2418" y="2820"/>
                  <a:pt x="2418" y="2820"/>
                </a:cubicBezTo>
                <a:cubicBezTo>
                  <a:pt x="2413" y="2840"/>
                  <a:pt x="2413" y="2840"/>
                  <a:pt x="2413" y="2840"/>
                </a:cubicBezTo>
                <a:cubicBezTo>
                  <a:pt x="2418" y="2853"/>
                  <a:pt x="2418" y="2853"/>
                  <a:pt x="2418" y="2853"/>
                </a:cubicBezTo>
                <a:cubicBezTo>
                  <a:pt x="2418" y="2853"/>
                  <a:pt x="2418" y="2853"/>
                  <a:pt x="2418" y="2853"/>
                </a:cubicBezTo>
                <a:cubicBezTo>
                  <a:pt x="2419" y="2853"/>
                  <a:pt x="2428" y="2870"/>
                  <a:pt x="2429" y="2874"/>
                </a:cubicBezTo>
                <a:cubicBezTo>
                  <a:pt x="2431" y="2880"/>
                  <a:pt x="2435" y="2914"/>
                  <a:pt x="2435" y="2920"/>
                </a:cubicBezTo>
                <a:cubicBezTo>
                  <a:pt x="2435" y="2923"/>
                  <a:pt x="2436" y="2944"/>
                  <a:pt x="2436" y="2946"/>
                </a:cubicBezTo>
                <a:cubicBezTo>
                  <a:pt x="2437" y="2948"/>
                  <a:pt x="2438" y="2950"/>
                  <a:pt x="2440" y="2952"/>
                </a:cubicBezTo>
                <a:cubicBezTo>
                  <a:pt x="2445" y="2959"/>
                  <a:pt x="2445" y="2959"/>
                  <a:pt x="2445" y="2959"/>
                </a:cubicBezTo>
                <a:cubicBezTo>
                  <a:pt x="2444" y="2969"/>
                  <a:pt x="2444" y="2969"/>
                  <a:pt x="2444" y="2969"/>
                </a:cubicBezTo>
                <a:cubicBezTo>
                  <a:pt x="2433" y="3015"/>
                  <a:pt x="2433" y="3015"/>
                  <a:pt x="2433" y="3015"/>
                </a:cubicBezTo>
                <a:cubicBezTo>
                  <a:pt x="2433" y="3028"/>
                  <a:pt x="2433" y="3028"/>
                  <a:pt x="2433" y="3028"/>
                </a:cubicBezTo>
                <a:cubicBezTo>
                  <a:pt x="2416" y="3058"/>
                  <a:pt x="2416" y="3058"/>
                  <a:pt x="2416" y="3058"/>
                </a:cubicBezTo>
                <a:cubicBezTo>
                  <a:pt x="2338" y="3092"/>
                  <a:pt x="2338" y="3092"/>
                  <a:pt x="2338" y="3092"/>
                </a:cubicBezTo>
                <a:cubicBezTo>
                  <a:pt x="2317" y="3100"/>
                  <a:pt x="2317" y="3100"/>
                  <a:pt x="2317" y="3100"/>
                </a:cubicBezTo>
                <a:cubicBezTo>
                  <a:pt x="2314" y="3106"/>
                  <a:pt x="2314" y="3106"/>
                  <a:pt x="2314" y="3106"/>
                </a:cubicBezTo>
                <a:cubicBezTo>
                  <a:pt x="2320" y="3139"/>
                  <a:pt x="2320" y="3139"/>
                  <a:pt x="2320" y="3139"/>
                </a:cubicBezTo>
                <a:cubicBezTo>
                  <a:pt x="2311" y="3181"/>
                  <a:pt x="2311" y="3181"/>
                  <a:pt x="2311" y="3181"/>
                </a:cubicBezTo>
                <a:cubicBezTo>
                  <a:pt x="2310" y="3184"/>
                  <a:pt x="2310" y="3184"/>
                  <a:pt x="2310" y="3184"/>
                </a:cubicBezTo>
                <a:cubicBezTo>
                  <a:pt x="2305" y="3192"/>
                  <a:pt x="2299" y="3201"/>
                  <a:pt x="2297" y="3206"/>
                </a:cubicBezTo>
                <a:cubicBezTo>
                  <a:pt x="2297" y="3235"/>
                  <a:pt x="2297" y="3235"/>
                  <a:pt x="2297" y="3235"/>
                </a:cubicBezTo>
                <a:cubicBezTo>
                  <a:pt x="2280" y="3259"/>
                  <a:pt x="2280" y="3259"/>
                  <a:pt x="2280" y="3259"/>
                </a:cubicBezTo>
                <a:cubicBezTo>
                  <a:pt x="2253" y="3275"/>
                  <a:pt x="2253" y="3275"/>
                  <a:pt x="2253" y="3275"/>
                </a:cubicBezTo>
                <a:cubicBezTo>
                  <a:pt x="2227" y="3309"/>
                  <a:pt x="2205" y="3339"/>
                  <a:pt x="2202" y="3344"/>
                </a:cubicBezTo>
                <a:cubicBezTo>
                  <a:pt x="2201" y="3345"/>
                  <a:pt x="2192" y="3368"/>
                  <a:pt x="2184" y="3376"/>
                </a:cubicBezTo>
                <a:cubicBezTo>
                  <a:pt x="2180" y="3379"/>
                  <a:pt x="2176" y="3382"/>
                  <a:pt x="2164" y="3390"/>
                </a:cubicBezTo>
                <a:cubicBezTo>
                  <a:pt x="2160" y="3392"/>
                  <a:pt x="2155" y="3395"/>
                  <a:pt x="2152" y="3397"/>
                </a:cubicBezTo>
                <a:cubicBezTo>
                  <a:pt x="2148" y="3401"/>
                  <a:pt x="2139" y="3411"/>
                  <a:pt x="2112" y="3439"/>
                </a:cubicBezTo>
                <a:cubicBezTo>
                  <a:pt x="2108" y="3442"/>
                  <a:pt x="2038" y="3491"/>
                  <a:pt x="2009" y="3501"/>
                </a:cubicBezTo>
                <a:cubicBezTo>
                  <a:pt x="1982" y="3510"/>
                  <a:pt x="1974" y="3511"/>
                  <a:pt x="1966" y="3511"/>
                </a:cubicBezTo>
                <a:cubicBezTo>
                  <a:pt x="1966" y="3511"/>
                  <a:pt x="1965" y="3511"/>
                  <a:pt x="1965" y="3511"/>
                </a:cubicBezTo>
                <a:cubicBezTo>
                  <a:pt x="1964" y="3513"/>
                  <a:pt x="1962" y="3515"/>
                  <a:pt x="1961" y="3517"/>
                </a:cubicBezTo>
                <a:cubicBezTo>
                  <a:pt x="1955" y="3525"/>
                  <a:pt x="1955" y="3525"/>
                  <a:pt x="1955" y="3525"/>
                </a:cubicBezTo>
                <a:cubicBezTo>
                  <a:pt x="1944" y="3526"/>
                  <a:pt x="1944" y="3526"/>
                  <a:pt x="1944" y="3526"/>
                </a:cubicBezTo>
                <a:cubicBezTo>
                  <a:pt x="1915" y="3526"/>
                  <a:pt x="1915" y="3526"/>
                  <a:pt x="1915" y="3526"/>
                </a:cubicBezTo>
                <a:cubicBezTo>
                  <a:pt x="1876" y="3522"/>
                  <a:pt x="1876" y="3522"/>
                  <a:pt x="1876" y="3522"/>
                </a:cubicBezTo>
                <a:cubicBezTo>
                  <a:pt x="1869" y="3534"/>
                  <a:pt x="1869" y="3534"/>
                  <a:pt x="1869" y="3534"/>
                </a:cubicBezTo>
                <a:cubicBezTo>
                  <a:pt x="1815" y="3528"/>
                  <a:pt x="1815" y="3528"/>
                  <a:pt x="1815" y="3528"/>
                </a:cubicBezTo>
                <a:cubicBezTo>
                  <a:pt x="1792" y="3539"/>
                  <a:pt x="1792" y="3539"/>
                  <a:pt x="1792" y="3539"/>
                </a:cubicBezTo>
                <a:cubicBezTo>
                  <a:pt x="1755" y="3539"/>
                  <a:pt x="1755" y="3539"/>
                  <a:pt x="1755" y="3539"/>
                </a:cubicBezTo>
                <a:cubicBezTo>
                  <a:pt x="1744" y="3546"/>
                  <a:pt x="1729" y="3554"/>
                  <a:pt x="1726" y="3556"/>
                </a:cubicBezTo>
                <a:cubicBezTo>
                  <a:pt x="1722" y="3559"/>
                  <a:pt x="1712" y="3563"/>
                  <a:pt x="1708" y="3564"/>
                </a:cubicBezTo>
                <a:cubicBezTo>
                  <a:pt x="1702" y="3566"/>
                  <a:pt x="1702" y="3566"/>
                  <a:pt x="1702" y="3566"/>
                </a:cubicBezTo>
                <a:lnTo>
                  <a:pt x="1695" y="3565"/>
                </a:lnTo>
                <a:close/>
                <a:moveTo>
                  <a:pt x="1700" y="3519"/>
                </a:moveTo>
                <a:cubicBezTo>
                  <a:pt x="1701" y="3519"/>
                  <a:pt x="1702" y="3519"/>
                  <a:pt x="1702" y="3518"/>
                </a:cubicBezTo>
                <a:cubicBezTo>
                  <a:pt x="1704" y="3517"/>
                  <a:pt x="1736" y="3498"/>
                  <a:pt x="1737" y="3497"/>
                </a:cubicBezTo>
                <a:cubicBezTo>
                  <a:pt x="1742" y="3495"/>
                  <a:pt x="1742" y="3495"/>
                  <a:pt x="1742" y="3495"/>
                </a:cubicBezTo>
                <a:cubicBezTo>
                  <a:pt x="1748" y="3494"/>
                  <a:pt x="1748" y="3494"/>
                  <a:pt x="1748" y="3494"/>
                </a:cubicBezTo>
                <a:cubicBezTo>
                  <a:pt x="1783" y="3494"/>
                  <a:pt x="1783" y="3494"/>
                  <a:pt x="1783" y="3494"/>
                </a:cubicBezTo>
                <a:cubicBezTo>
                  <a:pt x="1807" y="3483"/>
                  <a:pt x="1807" y="3483"/>
                  <a:pt x="1807" y="3483"/>
                </a:cubicBezTo>
                <a:cubicBezTo>
                  <a:pt x="1846" y="3486"/>
                  <a:pt x="1846" y="3486"/>
                  <a:pt x="1846" y="3486"/>
                </a:cubicBezTo>
                <a:cubicBezTo>
                  <a:pt x="1854" y="3475"/>
                  <a:pt x="1854" y="3475"/>
                  <a:pt x="1854" y="3475"/>
                </a:cubicBezTo>
                <a:cubicBezTo>
                  <a:pt x="1917" y="3481"/>
                  <a:pt x="1917" y="3481"/>
                  <a:pt x="1917" y="3481"/>
                </a:cubicBezTo>
                <a:cubicBezTo>
                  <a:pt x="1929" y="3481"/>
                  <a:pt x="1929" y="3481"/>
                  <a:pt x="1929" y="3481"/>
                </a:cubicBezTo>
                <a:cubicBezTo>
                  <a:pt x="1935" y="3472"/>
                  <a:pt x="1948" y="3466"/>
                  <a:pt x="1966" y="3466"/>
                </a:cubicBezTo>
                <a:cubicBezTo>
                  <a:pt x="1969" y="3466"/>
                  <a:pt x="1973" y="3466"/>
                  <a:pt x="1995" y="3459"/>
                </a:cubicBezTo>
                <a:cubicBezTo>
                  <a:pt x="2009" y="3454"/>
                  <a:pt x="2049" y="3429"/>
                  <a:pt x="2082" y="3406"/>
                </a:cubicBezTo>
                <a:cubicBezTo>
                  <a:pt x="2093" y="3394"/>
                  <a:pt x="2115" y="3372"/>
                  <a:pt x="2118" y="3368"/>
                </a:cubicBezTo>
                <a:cubicBezTo>
                  <a:pt x="2121" y="3364"/>
                  <a:pt x="2126" y="3361"/>
                  <a:pt x="2140" y="3352"/>
                </a:cubicBezTo>
                <a:cubicBezTo>
                  <a:pt x="2145" y="3349"/>
                  <a:pt x="2151" y="3345"/>
                  <a:pt x="2153" y="3343"/>
                </a:cubicBezTo>
                <a:cubicBezTo>
                  <a:pt x="2153" y="3342"/>
                  <a:pt x="2159" y="3330"/>
                  <a:pt x="2161" y="3325"/>
                </a:cubicBezTo>
                <a:cubicBezTo>
                  <a:pt x="2162" y="3322"/>
                  <a:pt x="2164" y="3318"/>
                  <a:pt x="2220" y="3245"/>
                </a:cubicBezTo>
                <a:cubicBezTo>
                  <a:pt x="2221" y="3243"/>
                  <a:pt x="2221" y="3243"/>
                  <a:pt x="2221" y="3243"/>
                </a:cubicBezTo>
                <a:cubicBezTo>
                  <a:pt x="2225" y="3240"/>
                  <a:pt x="2225" y="3240"/>
                  <a:pt x="2225" y="3240"/>
                </a:cubicBezTo>
                <a:cubicBezTo>
                  <a:pt x="2227" y="3239"/>
                  <a:pt x="2227" y="3239"/>
                  <a:pt x="2227" y="3239"/>
                </a:cubicBezTo>
                <a:cubicBezTo>
                  <a:pt x="2250" y="3225"/>
                  <a:pt x="2250" y="3225"/>
                  <a:pt x="2250" y="3225"/>
                </a:cubicBezTo>
                <a:cubicBezTo>
                  <a:pt x="2252" y="3221"/>
                  <a:pt x="2252" y="3221"/>
                  <a:pt x="2252" y="3221"/>
                </a:cubicBezTo>
                <a:cubicBezTo>
                  <a:pt x="2252" y="3203"/>
                  <a:pt x="2252" y="3203"/>
                  <a:pt x="2252" y="3203"/>
                </a:cubicBezTo>
                <a:cubicBezTo>
                  <a:pt x="2252" y="3198"/>
                  <a:pt x="2253" y="3193"/>
                  <a:pt x="2262" y="3178"/>
                </a:cubicBezTo>
                <a:cubicBezTo>
                  <a:pt x="2259" y="3177"/>
                  <a:pt x="2259" y="3177"/>
                  <a:pt x="2259" y="3177"/>
                </a:cubicBezTo>
                <a:cubicBezTo>
                  <a:pt x="2238" y="3172"/>
                  <a:pt x="2238" y="3151"/>
                  <a:pt x="2238" y="3123"/>
                </a:cubicBezTo>
                <a:cubicBezTo>
                  <a:pt x="2238" y="3122"/>
                  <a:pt x="2238" y="3120"/>
                  <a:pt x="2238" y="3118"/>
                </a:cubicBezTo>
                <a:cubicBezTo>
                  <a:pt x="2232" y="3115"/>
                  <a:pt x="2232" y="3115"/>
                  <a:pt x="2232" y="3115"/>
                </a:cubicBezTo>
                <a:cubicBezTo>
                  <a:pt x="2231" y="3102"/>
                  <a:pt x="2231" y="3102"/>
                  <a:pt x="2231" y="3102"/>
                </a:cubicBezTo>
                <a:cubicBezTo>
                  <a:pt x="2231" y="3021"/>
                  <a:pt x="2231" y="3021"/>
                  <a:pt x="2231" y="3021"/>
                </a:cubicBezTo>
                <a:cubicBezTo>
                  <a:pt x="2213" y="3010"/>
                  <a:pt x="2213" y="3010"/>
                  <a:pt x="2213" y="3010"/>
                </a:cubicBezTo>
                <a:cubicBezTo>
                  <a:pt x="2225" y="2964"/>
                  <a:pt x="2225" y="2964"/>
                  <a:pt x="2225" y="2964"/>
                </a:cubicBezTo>
                <a:cubicBezTo>
                  <a:pt x="2222" y="2957"/>
                  <a:pt x="2222" y="2957"/>
                  <a:pt x="2222" y="2957"/>
                </a:cubicBezTo>
                <a:cubicBezTo>
                  <a:pt x="2190" y="2946"/>
                  <a:pt x="2190" y="2946"/>
                  <a:pt x="2190" y="2946"/>
                </a:cubicBezTo>
                <a:cubicBezTo>
                  <a:pt x="2160" y="2938"/>
                  <a:pt x="2160" y="2938"/>
                  <a:pt x="2160" y="2938"/>
                </a:cubicBezTo>
                <a:cubicBezTo>
                  <a:pt x="2160" y="2961"/>
                  <a:pt x="2160" y="2961"/>
                  <a:pt x="2160" y="2961"/>
                </a:cubicBezTo>
                <a:cubicBezTo>
                  <a:pt x="2118" y="2961"/>
                  <a:pt x="2118" y="2961"/>
                  <a:pt x="2118" y="2961"/>
                </a:cubicBezTo>
                <a:cubicBezTo>
                  <a:pt x="2110" y="2965"/>
                  <a:pt x="2110" y="2965"/>
                  <a:pt x="2110" y="2965"/>
                </a:cubicBezTo>
                <a:cubicBezTo>
                  <a:pt x="2091" y="2995"/>
                  <a:pt x="2091" y="2995"/>
                  <a:pt x="2091" y="2995"/>
                </a:cubicBezTo>
                <a:cubicBezTo>
                  <a:pt x="2057" y="3012"/>
                  <a:pt x="2057" y="3012"/>
                  <a:pt x="2057" y="3012"/>
                </a:cubicBezTo>
                <a:cubicBezTo>
                  <a:pt x="2057" y="3033"/>
                  <a:pt x="2057" y="3033"/>
                  <a:pt x="2057" y="3033"/>
                </a:cubicBezTo>
                <a:cubicBezTo>
                  <a:pt x="2009" y="3073"/>
                  <a:pt x="2009" y="3073"/>
                  <a:pt x="2009" y="3073"/>
                </a:cubicBezTo>
                <a:cubicBezTo>
                  <a:pt x="2004" y="3073"/>
                  <a:pt x="2004" y="3073"/>
                  <a:pt x="2004" y="3073"/>
                </a:cubicBezTo>
                <a:cubicBezTo>
                  <a:pt x="1974" y="3137"/>
                  <a:pt x="1974" y="3137"/>
                  <a:pt x="1974" y="3137"/>
                </a:cubicBezTo>
                <a:cubicBezTo>
                  <a:pt x="1914" y="3137"/>
                  <a:pt x="1914" y="3137"/>
                  <a:pt x="1914" y="3137"/>
                </a:cubicBezTo>
                <a:cubicBezTo>
                  <a:pt x="1888" y="3121"/>
                  <a:pt x="1888" y="3121"/>
                  <a:pt x="1888" y="3121"/>
                </a:cubicBezTo>
                <a:cubicBezTo>
                  <a:pt x="1868" y="3101"/>
                  <a:pt x="1868" y="3101"/>
                  <a:pt x="1868" y="3101"/>
                </a:cubicBezTo>
                <a:cubicBezTo>
                  <a:pt x="1868" y="3126"/>
                  <a:pt x="1868" y="3126"/>
                  <a:pt x="1868" y="3126"/>
                </a:cubicBezTo>
                <a:cubicBezTo>
                  <a:pt x="1858" y="3132"/>
                  <a:pt x="1858" y="3132"/>
                  <a:pt x="1858" y="3132"/>
                </a:cubicBezTo>
                <a:cubicBezTo>
                  <a:pt x="1858" y="3133"/>
                  <a:pt x="1833" y="3150"/>
                  <a:pt x="1828" y="3154"/>
                </a:cubicBezTo>
                <a:cubicBezTo>
                  <a:pt x="1828" y="3154"/>
                  <a:pt x="1823" y="3163"/>
                  <a:pt x="1818" y="3172"/>
                </a:cubicBezTo>
                <a:cubicBezTo>
                  <a:pt x="1813" y="3182"/>
                  <a:pt x="1813" y="3182"/>
                  <a:pt x="1813" y="3182"/>
                </a:cubicBezTo>
                <a:cubicBezTo>
                  <a:pt x="1801" y="3184"/>
                  <a:pt x="1801" y="3184"/>
                  <a:pt x="1801" y="3184"/>
                </a:cubicBezTo>
                <a:cubicBezTo>
                  <a:pt x="1782" y="3185"/>
                  <a:pt x="1782" y="3185"/>
                  <a:pt x="1782" y="3185"/>
                </a:cubicBezTo>
                <a:cubicBezTo>
                  <a:pt x="1773" y="3185"/>
                  <a:pt x="1773" y="3185"/>
                  <a:pt x="1773" y="3185"/>
                </a:cubicBezTo>
                <a:cubicBezTo>
                  <a:pt x="1767" y="3185"/>
                  <a:pt x="1767" y="3185"/>
                  <a:pt x="1767" y="3185"/>
                </a:cubicBezTo>
                <a:cubicBezTo>
                  <a:pt x="1763" y="3185"/>
                  <a:pt x="1763" y="3185"/>
                  <a:pt x="1763" y="3185"/>
                </a:cubicBezTo>
                <a:cubicBezTo>
                  <a:pt x="1758" y="3184"/>
                  <a:pt x="1754" y="3184"/>
                  <a:pt x="1751" y="3182"/>
                </a:cubicBezTo>
                <a:cubicBezTo>
                  <a:pt x="1749" y="3181"/>
                  <a:pt x="1747" y="3180"/>
                  <a:pt x="1745" y="3179"/>
                </a:cubicBezTo>
                <a:cubicBezTo>
                  <a:pt x="1745" y="3248"/>
                  <a:pt x="1745" y="3248"/>
                  <a:pt x="1745" y="3248"/>
                </a:cubicBezTo>
                <a:cubicBezTo>
                  <a:pt x="1696" y="3261"/>
                  <a:pt x="1696" y="3261"/>
                  <a:pt x="1696" y="3261"/>
                </a:cubicBezTo>
                <a:cubicBezTo>
                  <a:pt x="1683" y="3268"/>
                  <a:pt x="1667" y="3276"/>
                  <a:pt x="1658" y="3276"/>
                </a:cubicBezTo>
                <a:cubicBezTo>
                  <a:pt x="1618" y="3276"/>
                  <a:pt x="1618" y="3276"/>
                  <a:pt x="1618" y="3276"/>
                </a:cubicBezTo>
                <a:cubicBezTo>
                  <a:pt x="1612" y="3272"/>
                  <a:pt x="1612" y="3272"/>
                  <a:pt x="1612" y="3272"/>
                </a:cubicBezTo>
                <a:cubicBezTo>
                  <a:pt x="1612" y="3275"/>
                  <a:pt x="1613" y="3278"/>
                  <a:pt x="1613" y="3281"/>
                </a:cubicBezTo>
                <a:cubicBezTo>
                  <a:pt x="1614" y="3288"/>
                  <a:pt x="1615" y="3297"/>
                  <a:pt x="1618" y="3313"/>
                </a:cubicBezTo>
                <a:cubicBezTo>
                  <a:pt x="1620" y="3320"/>
                  <a:pt x="1620" y="3320"/>
                  <a:pt x="1620" y="3320"/>
                </a:cubicBezTo>
                <a:cubicBezTo>
                  <a:pt x="1624" y="3334"/>
                  <a:pt x="1629" y="3340"/>
                  <a:pt x="1635" y="3348"/>
                </a:cubicBezTo>
                <a:cubicBezTo>
                  <a:pt x="1640" y="3355"/>
                  <a:pt x="1647" y="3363"/>
                  <a:pt x="1654" y="3378"/>
                </a:cubicBezTo>
                <a:cubicBezTo>
                  <a:pt x="1663" y="3395"/>
                  <a:pt x="1665" y="3411"/>
                  <a:pt x="1660" y="3426"/>
                </a:cubicBezTo>
                <a:cubicBezTo>
                  <a:pt x="1657" y="3436"/>
                  <a:pt x="1650" y="3443"/>
                  <a:pt x="1645" y="3447"/>
                </a:cubicBezTo>
                <a:cubicBezTo>
                  <a:pt x="1678" y="3513"/>
                  <a:pt x="1678" y="3513"/>
                  <a:pt x="1678" y="3513"/>
                </a:cubicBezTo>
                <a:lnTo>
                  <a:pt x="1700" y="3519"/>
                </a:lnTo>
                <a:close/>
                <a:moveTo>
                  <a:pt x="1658" y="3231"/>
                </a:moveTo>
                <a:cubicBezTo>
                  <a:pt x="1657" y="3230"/>
                  <a:pt x="1667" y="3226"/>
                  <a:pt x="1677" y="3220"/>
                </a:cubicBezTo>
                <a:cubicBezTo>
                  <a:pt x="1679" y="3219"/>
                  <a:pt x="1679" y="3219"/>
                  <a:pt x="1679" y="3219"/>
                </a:cubicBezTo>
                <a:cubicBezTo>
                  <a:pt x="1700" y="3214"/>
                  <a:pt x="1700" y="3214"/>
                  <a:pt x="1700" y="3214"/>
                </a:cubicBezTo>
                <a:cubicBezTo>
                  <a:pt x="1700" y="2891"/>
                  <a:pt x="1700" y="2891"/>
                  <a:pt x="1700" y="2891"/>
                </a:cubicBezTo>
                <a:cubicBezTo>
                  <a:pt x="1748" y="2891"/>
                  <a:pt x="1748" y="2891"/>
                  <a:pt x="1748" y="2891"/>
                </a:cubicBezTo>
                <a:cubicBezTo>
                  <a:pt x="1748" y="2730"/>
                  <a:pt x="1748" y="2730"/>
                  <a:pt x="1748" y="2730"/>
                </a:cubicBezTo>
                <a:cubicBezTo>
                  <a:pt x="1660" y="2730"/>
                  <a:pt x="1660" y="2730"/>
                  <a:pt x="1660" y="2730"/>
                </a:cubicBezTo>
                <a:cubicBezTo>
                  <a:pt x="1637" y="2708"/>
                  <a:pt x="1637" y="2708"/>
                  <a:pt x="1637" y="2708"/>
                </a:cubicBezTo>
                <a:cubicBezTo>
                  <a:pt x="1412" y="2708"/>
                  <a:pt x="1412" y="2708"/>
                  <a:pt x="1412" y="2708"/>
                </a:cubicBezTo>
                <a:cubicBezTo>
                  <a:pt x="1412" y="2696"/>
                  <a:pt x="1412" y="2696"/>
                  <a:pt x="1412" y="2696"/>
                </a:cubicBezTo>
                <a:cubicBezTo>
                  <a:pt x="1390" y="2709"/>
                  <a:pt x="1390" y="2709"/>
                  <a:pt x="1390" y="2709"/>
                </a:cubicBezTo>
                <a:cubicBezTo>
                  <a:pt x="1382" y="2708"/>
                  <a:pt x="1382" y="2708"/>
                  <a:pt x="1382" y="2708"/>
                </a:cubicBezTo>
                <a:cubicBezTo>
                  <a:pt x="1384" y="2723"/>
                  <a:pt x="1384" y="2723"/>
                  <a:pt x="1384" y="2723"/>
                </a:cubicBezTo>
                <a:cubicBezTo>
                  <a:pt x="1388" y="2736"/>
                  <a:pt x="1388" y="2736"/>
                  <a:pt x="1388" y="2736"/>
                </a:cubicBezTo>
                <a:cubicBezTo>
                  <a:pt x="1420" y="2765"/>
                  <a:pt x="1420" y="2765"/>
                  <a:pt x="1420" y="2765"/>
                </a:cubicBezTo>
                <a:cubicBezTo>
                  <a:pt x="1420" y="2795"/>
                  <a:pt x="1420" y="2795"/>
                  <a:pt x="1420" y="2795"/>
                </a:cubicBezTo>
                <a:cubicBezTo>
                  <a:pt x="1444" y="2838"/>
                  <a:pt x="1444" y="2838"/>
                  <a:pt x="1444" y="2838"/>
                </a:cubicBezTo>
                <a:cubicBezTo>
                  <a:pt x="1503" y="2938"/>
                  <a:pt x="1503" y="2938"/>
                  <a:pt x="1503" y="2938"/>
                </a:cubicBezTo>
                <a:cubicBezTo>
                  <a:pt x="1494" y="3007"/>
                  <a:pt x="1494" y="3007"/>
                  <a:pt x="1494" y="3007"/>
                </a:cubicBezTo>
                <a:cubicBezTo>
                  <a:pt x="1504" y="3039"/>
                  <a:pt x="1504" y="3039"/>
                  <a:pt x="1504" y="3039"/>
                </a:cubicBezTo>
                <a:cubicBezTo>
                  <a:pt x="1512" y="3076"/>
                  <a:pt x="1512" y="3076"/>
                  <a:pt x="1512" y="3076"/>
                </a:cubicBezTo>
                <a:cubicBezTo>
                  <a:pt x="1521" y="3112"/>
                  <a:pt x="1523" y="3124"/>
                  <a:pt x="1524" y="3129"/>
                </a:cubicBezTo>
                <a:cubicBezTo>
                  <a:pt x="1526" y="3134"/>
                  <a:pt x="1533" y="3154"/>
                  <a:pt x="1538" y="3167"/>
                </a:cubicBezTo>
                <a:cubicBezTo>
                  <a:pt x="1562" y="3200"/>
                  <a:pt x="1562" y="3200"/>
                  <a:pt x="1562" y="3200"/>
                </a:cubicBezTo>
                <a:cubicBezTo>
                  <a:pt x="1573" y="3185"/>
                  <a:pt x="1573" y="3185"/>
                  <a:pt x="1573" y="3185"/>
                </a:cubicBezTo>
                <a:cubicBezTo>
                  <a:pt x="1589" y="3191"/>
                  <a:pt x="1589" y="3191"/>
                  <a:pt x="1589" y="3191"/>
                </a:cubicBezTo>
                <a:cubicBezTo>
                  <a:pt x="1591" y="3192"/>
                  <a:pt x="1601" y="3196"/>
                  <a:pt x="1608" y="3201"/>
                </a:cubicBezTo>
                <a:cubicBezTo>
                  <a:pt x="1611" y="3203"/>
                  <a:pt x="1619" y="3208"/>
                  <a:pt x="1626" y="3229"/>
                </a:cubicBezTo>
                <a:cubicBezTo>
                  <a:pt x="1630" y="3231"/>
                  <a:pt x="1630" y="3231"/>
                  <a:pt x="1630" y="3231"/>
                </a:cubicBezTo>
                <a:lnTo>
                  <a:pt x="1658" y="3231"/>
                </a:lnTo>
                <a:close/>
                <a:moveTo>
                  <a:pt x="1770" y="3141"/>
                </a:moveTo>
                <a:cubicBezTo>
                  <a:pt x="1771" y="3141"/>
                  <a:pt x="1780" y="3140"/>
                  <a:pt x="1784" y="3140"/>
                </a:cubicBezTo>
                <a:cubicBezTo>
                  <a:pt x="1795" y="3122"/>
                  <a:pt x="1800" y="3118"/>
                  <a:pt x="1803" y="3116"/>
                </a:cubicBezTo>
                <a:cubicBezTo>
                  <a:pt x="1806" y="3114"/>
                  <a:pt x="1815" y="3108"/>
                  <a:pt x="1823" y="3103"/>
                </a:cubicBezTo>
                <a:cubicBezTo>
                  <a:pt x="1823" y="3077"/>
                  <a:pt x="1823" y="3077"/>
                  <a:pt x="1823" y="3077"/>
                </a:cubicBezTo>
                <a:cubicBezTo>
                  <a:pt x="1852" y="3051"/>
                  <a:pt x="1852" y="3051"/>
                  <a:pt x="1852" y="3051"/>
                </a:cubicBezTo>
                <a:cubicBezTo>
                  <a:pt x="1881" y="3051"/>
                  <a:pt x="1881" y="3051"/>
                  <a:pt x="1881" y="3051"/>
                </a:cubicBezTo>
                <a:cubicBezTo>
                  <a:pt x="1916" y="3086"/>
                  <a:pt x="1916" y="3086"/>
                  <a:pt x="1916" y="3086"/>
                </a:cubicBezTo>
                <a:cubicBezTo>
                  <a:pt x="1926" y="3092"/>
                  <a:pt x="1926" y="3092"/>
                  <a:pt x="1926" y="3092"/>
                </a:cubicBezTo>
                <a:cubicBezTo>
                  <a:pt x="1945" y="3092"/>
                  <a:pt x="1945" y="3092"/>
                  <a:pt x="1945" y="3092"/>
                </a:cubicBezTo>
                <a:cubicBezTo>
                  <a:pt x="1975" y="3028"/>
                  <a:pt x="1975" y="3028"/>
                  <a:pt x="1975" y="3028"/>
                </a:cubicBezTo>
                <a:cubicBezTo>
                  <a:pt x="1993" y="3028"/>
                  <a:pt x="1993" y="3028"/>
                  <a:pt x="1993" y="3028"/>
                </a:cubicBezTo>
                <a:cubicBezTo>
                  <a:pt x="2012" y="3012"/>
                  <a:pt x="2012" y="3012"/>
                  <a:pt x="2012" y="3012"/>
                </a:cubicBezTo>
                <a:cubicBezTo>
                  <a:pt x="2012" y="2968"/>
                  <a:pt x="2012" y="2968"/>
                  <a:pt x="2012" y="2968"/>
                </a:cubicBezTo>
                <a:cubicBezTo>
                  <a:pt x="2044" y="2968"/>
                  <a:pt x="2044" y="2968"/>
                  <a:pt x="2044" y="2968"/>
                </a:cubicBezTo>
                <a:cubicBezTo>
                  <a:pt x="2060" y="2960"/>
                  <a:pt x="2060" y="2960"/>
                  <a:pt x="2060" y="2960"/>
                </a:cubicBezTo>
                <a:cubicBezTo>
                  <a:pt x="2079" y="2930"/>
                  <a:pt x="2079" y="2930"/>
                  <a:pt x="2079" y="2930"/>
                </a:cubicBezTo>
                <a:cubicBezTo>
                  <a:pt x="2109" y="2917"/>
                  <a:pt x="2109" y="2917"/>
                  <a:pt x="2109" y="2917"/>
                </a:cubicBezTo>
                <a:cubicBezTo>
                  <a:pt x="2112" y="2917"/>
                  <a:pt x="2112" y="2917"/>
                  <a:pt x="2112" y="2917"/>
                </a:cubicBezTo>
                <a:cubicBezTo>
                  <a:pt x="2057" y="2893"/>
                  <a:pt x="2057" y="2893"/>
                  <a:pt x="2057" y="2893"/>
                </a:cubicBezTo>
                <a:cubicBezTo>
                  <a:pt x="2057" y="2863"/>
                  <a:pt x="2057" y="2863"/>
                  <a:pt x="2057" y="2863"/>
                </a:cubicBezTo>
                <a:cubicBezTo>
                  <a:pt x="2054" y="2854"/>
                  <a:pt x="2054" y="2854"/>
                  <a:pt x="2054" y="2854"/>
                </a:cubicBezTo>
                <a:cubicBezTo>
                  <a:pt x="2033" y="2854"/>
                  <a:pt x="2033" y="2854"/>
                  <a:pt x="2033" y="2854"/>
                </a:cubicBezTo>
                <a:cubicBezTo>
                  <a:pt x="2033" y="2829"/>
                  <a:pt x="2033" y="2829"/>
                  <a:pt x="2033" y="2829"/>
                </a:cubicBezTo>
                <a:cubicBezTo>
                  <a:pt x="1993" y="2812"/>
                  <a:pt x="1993" y="2812"/>
                  <a:pt x="1993" y="2812"/>
                </a:cubicBezTo>
                <a:cubicBezTo>
                  <a:pt x="1993" y="2773"/>
                  <a:pt x="1993" y="2773"/>
                  <a:pt x="1993" y="2773"/>
                </a:cubicBezTo>
                <a:cubicBezTo>
                  <a:pt x="1967" y="2758"/>
                  <a:pt x="1967" y="2758"/>
                  <a:pt x="1967" y="2758"/>
                </a:cubicBezTo>
                <a:cubicBezTo>
                  <a:pt x="1960" y="2735"/>
                  <a:pt x="1960" y="2735"/>
                  <a:pt x="1960" y="2735"/>
                </a:cubicBezTo>
                <a:cubicBezTo>
                  <a:pt x="1953" y="2739"/>
                  <a:pt x="1953" y="2739"/>
                  <a:pt x="1953" y="2739"/>
                </a:cubicBezTo>
                <a:cubicBezTo>
                  <a:pt x="1891" y="2764"/>
                  <a:pt x="1891" y="2764"/>
                  <a:pt x="1891" y="2764"/>
                </a:cubicBezTo>
                <a:cubicBezTo>
                  <a:pt x="1877" y="2748"/>
                  <a:pt x="1877" y="2748"/>
                  <a:pt x="1877" y="2748"/>
                </a:cubicBezTo>
                <a:cubicBezTo>
                  <a:pt x="1793" y="2757"/>
                  <a:pt x="1793" y="2757"/>
                  <a:pt x="1793" y="2757"/>
                </a:cubicBezTo>
                <a:cubicBezTo>
                  <a:pt x="1793" y="2936"/>
                  <a:pt x="1793" y="2936"/>
                  <a:pt x="1793" y="2936"/>
                </a:cubicBezTo>
                <a:cubicBezTo>
                  <a:pt x="1745" y="2936"/>
                  <a:pt x="1745" y="2936"/>
                  <a:pt x="1745" y="2936"/>
                </a:cubicBezTo>
                <a:cubicBezTo>
                  <a:pt x="1745" y="3051"/>
                  <a:pt x="1745" y="3051"/>
                  <a:pt x="1745" y="3051"/>
                </a:cubicBezTo>
                <a:cubicBezTo>
                  <a:pt x="1748" y="3047"/>
                  <a:pt x="1748" y="3047"/>
                  <a:pt x="1748" y="3047"/>
                </a:cubicBezTo>
                <a:cubicBezTo>
                  <a:pt x="1742" y="3060"/>
                  <a:pt x="1742" y="3060"/>
                  <a:pt x="1742" y="3060"/>
                </a:cubicBezTo>
                <a:cubicBezTo>
                  <a:pt x="1744" y="3060"/>
                  <a:pt x="1744" y="3060"/>
                  <a:pt x="1744" y="3060"/>
                </a:cubicBezTo>
                <a:cubicBezTo>
                  <a:pt x="1752" y="3049"/>
                  <a:pt x="1752" y="3049"/>
                  <a:pt x="1752" y="3049"/>
                </a:cubicBezTo>
                <a:cubicBezTo>
                  <a:pt x="1745" y="3065"/>
                  <a:pt x="1745" y="3065"/>
                  <a:pt x="1745" y="3065"/>
                </a:cubicBezTo>
                <a:cubicBezTo>
                  <a:pt x="1745" y="3066"/>
                  <a:pt x="1745" y="3066"/>
                  <a:pt x="1745" y="3066"/>
                </a:cubicBezTo>
                <a:cubicBezTo>
                  <a:pt x="1756" y="3052"/>
                  <a:pt x="1756" y="3052"/>
                  <a:pt x="1756" y="3052"/>
                </a:cubicBezTo>
                <a:cubicBezTo>
                  <a:pt x="1775" y="3062"/>
                  <a:pt x="1780" y="3084"/>
                  <a:pt x="1770" y="3116"/>
                </a:cubicBezTo>
                <a:lnTo>
                  <a:pt x="1770" y="3141"/>
                </a:lnTo>
                <a:close/>
                <a:moveTo>
                  <a:pt x="2275" y="2995"/>
                </a:moveTo>
                <a:cubicBezTo>
                  <a:pt x="2275" y="3083"/>
                  <a:pt x="2275" y="3083"/>
                  <a:pt x="2275" y="3083"/>
                </a:cubicBezTo>
                <a:cubicBezTo>
                  <a:pt x="2286" y="3065"/>
                  <a:pt x="2286" y="3065"/>
                  <a:pt x="2286" y="3065"/>
                </a:cubicBezTo>
                <a:cubicBezTo>
                  <a:pt x="2321" y="3051"/>
                  <a:pt x="2321" y="3051"/>
                  <a:pt x="2321" y="3051"/>
                </a:cubicBezTo>
                <a:cubicBezTo>
                  <a:pt x="2385" y="3023"/>
                  <a:pt x="2385" y="3023"/>
                  <a:pt x="2385" y="3023"/>
                </a:cubicBezTo>
                <a:cubicBezTo>
                  <a:pt x="2388" y="3016"/>
                  <a:pt x="2388" y="3016"/>
                  <a:pt x="2388" y="3016"/>
                </a:cubicBezTo>
                <a:cubicBezTo>
                  <a:pt x="2388" y="3010"/>
                  <a:pt x="2388" y="3010"/>
                  <a:pt x="2388" y="3010"/>
                </a:cubicBezTo>
                <a:cubicBezTo>
                  <a:pt x="2398" y="2970"/>
                  <a:pt x="2398" y="2970"/>
                  <a:pt x="2398" y="2970"/>
                </a:cubicBezTo>
                <a:cubicBezTo>
                  <a:pt x="2393" y="2962"/>
                  <a:pt x="2391" y="2957"/>
                  <a:pt x="2391" y="2951"/>
                </a:cubicBezTo>
                <a:cubicBezTo>
                  <a:pt x="2391" y="2951"/>
                  <a:pt x="2390" y="2924"/>
                  <a:pt x="2390" y="2920"/>
                </a:cubicBezTo>
                <a:cubicBezTo>
                  <a:pt x="2390" y="2916"/>
                  <a:pt x="2387" y="2891"/>
                  <a:pt x="2386" y="2886"/>
                </a:cubicBezTo>
                <a:cubicBezTo>
                  <a:pt x="2386" y="2886"/>
                  <a:pt x="2381" y="2877"/>
                  <a:pt x="2378" y="2872"/>
                </a:cubicBezTo>
                <a:cubicBezTo>
                  <a:pt x="2367" y="2843"/>
                  <a:pt x="2367" y="2843"/>
                  <a:pt x="2367" y="2843"/>
                </a:cubicBezTo>
                <a:cubicBezTo>
                  <a:pt x="2373" y="2815"/>
                  <a:pt x="2373" y="2815"/>
                  <a:pt x="2373" y="2815"/>
                </a:cubicBezTo>
                <a:cubicBezTo>
                  <a:pt x="2373" y="2799"/>
                  <a:pt x="2373" y="2799"/>
                  <a:pt x="2373" y="2799"/>
                </a:cubicBezTo>
                <a:cubicBezTo>
                  <a:pt x="2413" y="2758"/>
                  <a:pt x="2413" y="2758"/>
                  <a:pt x="2413" y="2758"/>
                </a:cubicBezTo>
                <a:cubicBezTo>
                  <a:pt x="2416" y="2757"/>
                  <a:pt x="2416" y="2757"/>
                  <a:pt x="2416" y="2757"/>
                </a:cubicBezTo>
                <a:cubicBezTo>
                  <a:pt x="2428" y="2751"/>
                  <a:pt x="2445" y="2742"/>
                  <a:pt x="2450" y="2739"/>
                </a:cubicBezTo>
                <a:cubicBezTo>
                  <a:pt x="2450" y="2739"/>
                  <a:pt x="2459" y="2729"/>
                  <a:pt x="2463" y="2725"/>
                </a:cubicBezTo>
                <a:cubicBezTo>
                  <a:pt x="2469" y="2713"/>
                  <a:pt x="2469" y="2713"/>
                  <a:pt x="2469" y="2713"/>
                </a:cubicBezTo>
                <a:cubicBezTo>
                  <a:pt x="2485" y="2694"/>
                  <a:pt x="2485" y="2694"/>
                  <a:pt x="2485" y="2694"/>
                </a:cubicBezTo>
                <a:cubicBezTo>
                  <a:pt x="2486" y="2693"/>
                  <a:pt x="2503" y="2675"/>
                  <a:pt x="2509" y="2668"/>
                </a:cubicBezTo>
                <a:cubicBezTo>
                  <a:pt x="2518" y="2659"/>
                  <a:pt x="2534" y="2654"/>
                  <a:pt x="2559" y="2653"/>
                </a:cubicBezTo>
                <a:cubicBezTo>
                  <a:pt x="2603" y="2635"/>
                  <a:pt x="2603" y="2635"/>
                  <a:pt x="2603" y="2635"/>
                </a:cubicBezTo>
                <a:cubicBezTo>
                  <a:pt x="2634" y="2608"/>
                  <a:pt x="2634" y="2608"/>
                  <a:pt x="2634" y="2608"/>
                </a:cubicBezTo>
                <a:cubicBezTo>
                  <a:pt x="2645" y="2575"/>
                  <a:pt x="2645" y="2575"/>
                  <a:pt x="2645" y="2575"/>
                </a:cubicBezTo>
                <a:cubicBezTo>
                  <a:pt x="2648" y="2569"/>
                  <a:pt x="2650" y="2564"/>
                  <a:pt x="2652" y="2559"/>
                </a:cubicBezTo>
                <a:cubicBezTo>
                  <a:pt x="2648" y="2552"/>
                  <a:pt x="2648" y="2542"/>
                  <a:pt x="2648" y="2523"/>
                </a:cubicBezTo>
                <a:cubicBezTo>
                  <a:pt x="2648" y="2519"/>
                  <a:pt x="2648" y="2519"/>
                  <a:pt x="2648" y="2519"/>
                </a:cubicBezTo>
                <a:cubicBezTo>
                  <a:pt x="2648" y="2515"/>
                  <a:pt x="2645" y="2417"/>
                  <a:pt x="2645" y="2417"/>
                </a:cubicBezTo>
                <a:cubicBezTo>
                  <a:pt x="2646" y="2409"/>
                  <a:pt x="2646" y="2409"/>
                  <a:pt x="2646" y="2409"/>
                </a:cubicBezTo>
                <a:cubicBezTo>
                  <a:pt x="2631" y="2422"/>
                  <a:pt x="2631" y="2422"/>
                  <a:pt x="2631" y="2422"/>
                </a:cubicBezTo>
                <a:cubicBezTo>
                  <a:pt x="2587" y="2420"/>
                  <a:pt x="2587" y="2420"/>
                  <a:pt x="2587" y="2420"/>
                </a:cubicBezTo>
                <a:cubicBezTo>
                  <a:pt x="2563" y="2426"/>
                  <a:pt x="2563" y="2426"/>
                  <a:pt x="2563" y="2426"/>
                </a:cubicBezTo>
                <a:cubicBezTo>
                  <a:pt x="2537" y="2437"/>
                  <a:pt x="2537" y="2437"/>
                  <a:pt x="2537" y="2437"/>
                </a:cubicBezTo>
                <a:cubicBezTo>
                  <a:pt x="2485" y="2437"/>
                  <a:pt x="2485" y="2437"/>
                  <a:pt x="2485" y="2437"/>
                </a:cubicBezTo>
                <a:cubicBezTo>
                  <a:pt x="2476" y="2437"/>
                  <a:pt x="2466" y="2433"/>
                  <a:pt x="2453" y="2428"/>
                </a:cubicBezTo>
                <a:cubicBezTo>
                  <a:pt x="2449" y="2428"/>
                  <a:pt x="2449" y="2428"/>
                  <a:pt x="2449" y="2428"/>
                </a:cubicBezTo>
                <a:cubicBezTo>
                  <a:pt x="2446" y="2428"/>
                  <a:pt x="2446" y="2428"/>
                  <a:pt x="2446" y="2428"/>
                </a:cubicBezTo>
                <a:cubicBezTo>
                  <a:pt x="2439" y="2442"/>
                  <a:pt x="2439" y="2442"/>
                  <a:pt x="2439" y="2442"/>
                </a:cubicBezTo>
                <a:cubicBezTo>
                  <a:pt x="2431" y="2448"/>
                  <a:pt x="2431" y="2448"/>
                  <a:pt x="2431" y="2448"/>
                </a:cubicBezTo>
                <a:cubicBezTo>
                  <a:pt x="2434" y="2458"/>
                  <a:pt x="2434" y="2458"/>
                  <a:pt x="2434" y="2458"/>
                </a:cubicBezTo>
                <a:cubicBezTo>
                  <a:pt x="2441" y="2472"/>
                  <a:pt x="2441" y="2472"/>
                  <a:pt x="2441" y="2472"/>
                </a:cubicBezTo>
                <a:cubicBezTo>
                  <a:pt x="2441" y="2493"/>
                  <a:pt x="2441" y="2493"/>
                  <a:pt x="2441" y="2493"/>
                </a:cubicBezTo>
                <a:cubicBezTo>
                  <a:pt x="2477" y="2532"/>
                  <a:pt x="2477" y="2532"/>
                  <a:pt x="2477" y="2532"/>
                </a:cubicBezTo>
                <a:cubicBezTo>
                  <a:pt x="2477" y="2607"/>
                  <a:pt x="2477" y="2607"/>
                  <a:pt x="2477" y="2607"/>
                </a:cubicBezTo>
                <a:cubicBezTo>
                  <a:pt x="2477" y="2607"/>
                  <a:pt x="2477" y="2607"/>
                  <a:pt x="2477" y="2607"/>
                </a:cubicBezTo>
                <a:cubicBezTo>
                  <a:pt x="2477" y="2607"/>
                  <a:pt x="2478" y="2619"/>
                  <a:pt x="2475" y="2628"/>
                </a:cubicBezTo>
                <a:cubicBezTo>
                  <a:pt x="2473" y="2637"/>
                  <a:pt x="2467" y="2643"/>
                  <a:pt x="2442" y="2653"/>
                </a:cubicBezTo>
                <a:cubicBezTo>
                  <a:pt x="2456" y="2675"/>
                  <a:pt x="2456" y="2675"/>
                  <a:pt x="2456" y="2675"/>
                </a:cubicBezTo>
                <a:cubicBezTo>
                  <a:pt x="2431" y="2713"/>
                  <a:pt x="2431" y="2713"/>
                  <a:pt x="2431" y="2713"/>
                </a:cubicBezTo>
                <a:cubicBezTo>
                  <a:pt x="2393" y="2699"/>
                  <a:pt x="2393" y="2699"/>
                  <a:pt x="2393" y="2699"/>
                </a:cubicBezTo>
                <a:cubicBezTo>
                  <a:pt x="2390" y="2697"/>
                  <a:pt x="2390" y="2697"/>
                  <a:pt x="2390" y="2697"/>
                </a:cubicBezTo>
                <a:cubicBezTo>
                  <a:pt x="2377" y="2685"/>
                  <a:pt x="2357" y="2666"/>
                  <a:pt x="2364" y="2648"/>
                </a:cubicBezTo>
                <a:cubicBezTo>
                  <a:pt x="2364" y="2643"/>
                  <a:pt x="2364" y="2630"/>
                  <a:pt x="2363" y="2615"/>
                </a:cubicBezTo>
                <a:cubicBezTo>
                  <a:pt x="2362" y="2610"/>
                  <a:pt x="2362" y="2610"/>
                  <a:pt x="2362" y="2610"/>
                </a:cubicBezTo>
                <a:cubicBezTo>
                  <a:pt x="2364" y="2605"/>
                  <a:pt x="2364" y="2605"/>
                  <a:pt x="2364" y="2605"/>
                </a:cubicBezTo>
                <a:cubicBezTo>
                  <a:pt x="2366" y="2598"/>
                  <a:pt x="2370" y="2589"/>
                  <a:pt x="2371" y="2584"/>
                </a:cubicBezTo>
                <a:cubicBezTo>
                  <a:pt x="2370" y="2581"/>
                  <a:pt x="2369" y="2577"/>
                  <a:pt x="2368" y="2572"/>
                </a:cubicBezTo>
                <a:cubicBezTo>
                  <a:pt x="2346" y="2579"/>
                  <a:pt x="2346" y="2579"/>
                  <a:pt x="2346" y="2579"/>
                </a:cubicBezTo>
                <a:cubicBezTo>
                  <a:pt x="2320" y="2550"/>
                  <a:pt x="2320" y="2550"/>
                  <a:pt x="2320" y="2550"/>
                </a:cubicBezTo>
                <a:cubicBezTo>
                  <a:pt x="2241" y="2578"/>
                  <a:pt x="2241" y="2578"/>
                  <a:pt x="2241" y="2578"/>
                </a:cubicBezTo>
                <a:cubicBezTo>
                  <a:pt x="2235" y="2593"/>
                  <a:pt x="2235" y="2593"/>
                  <a:pt x="2235" y="2593"/>
                </a:cubicBezTo>
                <a:cubicBezTo>
                  <a:pt x="2262" y="2612"/>
                  <a:pt x="2262" y="2612"/>
                  <a:pt x="2262" y="2612"/>
                </a:cubicBezTo>
                <a:cubicBezTo>
                  <a:pt x="2257" y="2613"/>
                  <a:pt x="2257" y="2613"/>
                  <a:pt x="2257" y="2613"/>
                </a:cubicBezTo>
                <a:cubicBezTo>
                  <a:pt x="2266" y="2618"/>
                  <a:pt x="2266" y="2618"/>
                  <a:pt x="2266" y="2618"/>
                </a:cubicBezTo>
                <a:cubicBezTo>
                  <a:pt x="2286" y="2625"/>
                  <a:pt x="2286" y="2625"/>
                  <a:pt x="2286" y="2625"/>
                </a:cubicBezTo>
                <a:cubicBezTo>
                  <a:pt x="2293" y="2626"/>
                  <a:pt x="2293" y="2626"/>
                  <a:pt x="2293" y="2626"/>
                </a:cubicBezTo>
                <a:cubicBezTo>
                  <a:pt x="2331" y="2636"/>
                  <a:pt x="2331" y="2636"/>
                  <a:pt x="2331" y="2636"/>
                </a:cubicBezTo>
                <a:cubicBezTo>
                  <a:pt x="2336" y="2673"/>
                  <a:pt x="2336" y="2673"/>
                  <a:pt x="2336" y="2673"/>
                </a:cubicBezTo>
                <a:cubicBezTo>
                  <a:pt x="2338" y="2734"/>
                  <a:pt x="2338" y="2734"/>
                  <a:pt x="2338" y="2734"/>
                </a:cubicBezTo>
                <a:cubicBezTo>
                  <a:pt x="2321" y="2762"/>
                  <a:pt x="2321" y="2762"/>
                  <a:pt x="2321" y="2762"/>
                </a:cubicBezTo>
                <a:cubicBezTo>
                  <a:pt x="2321" y="2773"/>
                  <a:pt x="2321" y="2773"/>
                  <a:pt x="2321" y="2773"/>
                </a:cubicBezTo>
                <a:cubicBezTo>
                  <a:pt x="2338" y="2790"/>
                  <a:pt x="2338" y="2790"/>
                  <a:pt x="2338" y="2790"/>
                </a:cubicBezTo>
                <a:cubicBezTo>
                  <a:pt x="2335" y="2831"/>
                  <a:pt x="2335" y="2831"/>
                  <a:pt x="2335" y="2831"/>
                </a:cubicBezTo>
                <a:cubicBezTo>
                  <a:pt x="2308" y="2853"/>
                  <a:pt x="2308" y="2853"/>
                  <a:pt x="2308" y="2853"/>
                </a:cubicBezTo>
                <a:cubicBezTo>
                  <a:pt x="2308" y="2893"/>
                  <a:pt x="2308" y="2893"/>
                  <a:pt x="2308" y="2893"/>
                </a:cubicBezTo>
                <a:cubicBezTo>
                  <a:pt x="2264" y="2942"/>
                  <a:pt x="2264" y="2942"/>
                  <a:pt x="2264" y="2942"/>
                </a:cubicBezTo>
                <a:cubicBezTo>
                  <a:pt x="2273" y="2959"/>
                  <a:pt x="2273" y="2959"/>
                  <a:pt x="2273" y="2959"/>
                </a:cubicBezTo>
                <a:cubicBezTo>
                  <a:pt x="2265" y="2989"/>
                  <a:pt x="2265" y="2989"/>
                  <a:pt x="2265" y="2989"/>
                </a:cubicBezTo>
                <a:lnTo>
                  <a:pt x="2275" y="2995"/>
                </a:lnTo>
                <a:close/>
                <a:moveTo>
                  <a:pt x="2203" y="2903"/>
                </a:moveTo>
                <a:cubicBezTo>
                  <a:pt x="2231" y="2913"/>
                  <a:pt x="2231" y="2913"/>
                  <a:pt x="2231" y="2913"/>
                </a:cubicBezTo>
                <a:cubicBezTo>
                  <a:pt x="2263" y="2876"/>
                  <a:pt x="2263" y="2876"/>
                  <a:pt x="2263" y="2876"/>
                </a:cubicBezTo>
                <a:cubicBezTo>
                  <a:pt x="2263" y="2831"/>
                  <a:pt x="2263" y="2831"/>
                  <a:pt x="2263" y="2831"/>
                </a:cubicBezTo>
                <a:cubicBezTo>
                  <a:pt x="2292" y="2808"/>
                  <a:pt x="2292" y="2808"/>
                  <a:pt x="2292" y="2808"/>
                </a:cubicBezTo>
                <a:cubicBezTo>
                  <a:pt x="2292" y="2807"/>
                  <a:pt x="2292" y="2807"/>
                  <a:pt x="2292" y="2807"/>
                </a:cubicBezTo>
                <a:cubicBezTo>
                  <a:pt x="2278" y="2793"/>
                  <a:pt x="2278" y="2793"/>
                  <a:pt x="2278" y="2793"/>
                </a:cubicBezTo>
                <a:cubicBezTo>
                  <a:pt x="2275" y="2751"/>
                  <a:pt x="2275" y="2751"/>
                  <a:pt x="2275" y="2751"/>
                </a:cubicBezTo>
                <a:cubicBezTo>
                  <a:pt x="2292" y="2722"/>
                  <a:pt x="2292" y="2722"/>
                  <a:pt x="2292" y="2722"/>
                </a:cubicBezTo>
                <a:cubicBezTo>
                  <a:pt x="2291" y="2677"/>
                  <a:pt x="2291" y="2677"/>
                  <a:pt x="2291" y="2677"/>
                </a:cubicBezTo>
                <a:cubicBezTo>
                  <a:pt x="2291" y="2671"/>
                  <a:pt x="2291" y="2671"/>
                  <a:pt x="2291" y="2671"/>
                </a:cubicBezTo>
                <a:cubicBezTo>
                  <a:pt x="2284" y="2669"/>
                  <a:pt x="2284" y="2669"/>
                  <a:pt x="2284" y="2669"/>
                </a:cubicBezTo>
                <a:cubicBezTo>
                  <a:pt x="2275" y="2668"/>
                  <a:pt x="2275" y="2668"/>
                  <a:pt x="2275" y="2668"/>
                </a:cubicBezTo>
                <a:cubicBezTo>
                  <a:pt x="2249" y="2659"/>
                  <a:pt x="2249" y="2659"/>
                  <a:pt x="2249" y="2659"/>
                </a:cubicBezTo>
                <a:cubicBezTo>
                  <a:pt x="2226" y="2649"/>
                  <a:pt x="2226" y="2649"/>
                  <a:pt x="2226" y="2649"/>
                </a:cubicBezTo>
                <a:cubicBezTo>
                  <a:pt x="2164" y="2633"/>
                  <a:pt x="2164" y="2633"/>
                  <a:pt x="2164" y="2633"/>
                </a:cubicBezTo>
                <a:cubicBezTo>
                  <a:pt x="2166" y="2628"/>
                  <a:pt x="2166" y="2628"/>
                  <a:pt x="2166" y="2628"/>
                </a:cubicBezTo>
                <a:cubicBezTo>
                  <a:pt x="2160" y="2629"/>
                  <a:pt x="2160" y="2629"/>
                  <a:pt x="2160" y="2629"/>
                </a:cubicBezTo>
                <a:cubicBezTo>
                  <a:pt x="2153" y="2632"/>
                  <a:pt x="2153" y="2632"/>
                  <a:pt x="2153" y="2632"/>
                </a:cubicBezTo>
                <a:cubicBezTo>
                  <a:pt x="2153" y="2655"/>
                  <a:pt x="2153" y="2655"/>
                  <a:pt x="2153" y="2655"/>
                </a:cubicBezTo>
                <a:cubicBezTo>
                  <a:pt x="2110" y="2667"/>
                  <a:pt x="2110" y="2667"/>
                  <a:pt x="2110" y="2667"/>
                </a:cubicBezTo>
                <a:cubicBezTo>
                  <a:pt x="2075" y="2699"/>
                  <a:pt x="2075" y="2699"/>
                  <a:pt x="2075" y="2699"/>
                </a:cubicBezTo>
                <a:cubicBezTo>
                  <a:pt x="2068" y="2717"/>
                  <a:pt x="2056" y="2727"/>
                  <a:pt x="2042" y="2727"/>
                </a:cubicBezTo>
                <a:cubicBezTo>
                  <a:pt x="2038" y="2727"/>
                  <a:pt x="2038" y="2727"/>
                  <a:pt x="2038" y="2727"/>
                </a:cubicBezTo>
                <a:cubicBezTo>
                  <a:pt x="2032" y="2708"/>
                  <a:pt x="2032" y="2708"/>
                  <a:pt x="2032" y="2708"/>
                </a:cubicBezTo>
                <a:cubicBezTo>
                  <a:pt x="2032" y="2728"/>
                  <a:pt x="2032" y="2728"/>
                  <a:pt x="2032" y="2728"/>
                </a:cubicBezTo>
                <a:cubicBezTo>
                  <a:pt x="2027" y="2728"/>
                  <a:pt x="2027" y="2728"/>
                  <a:pt x="2027" y="2728"/>
                </a:cubicBezTo>
                <a:cubicBezTo>
                  <a:pt x="2020" y="2709"/>
                  <a:pt x="2020" y="2709"/>
                  <a:pt x="2020" y="2709"/>
                </a:cubicBezTo>
                <a:cubicBezTo>
                  <a:pt x="2022" y="2729"/>
                  <a:pt x="2022" y="2729"/>
                  <a:pt x="2022" y="2729"/>
                </a:cubicBezTo>
                <a:cubicBezTo>
                  <a:pt x="2020" y="2729"/>
                  <a:pt x="2020" y="2729"/>
                  <a:pt x="2020" y="2729"/>
                </a:cubicBezTo>
                <a:cubicBezTo>
                  <a:pt x="2024" y="2733"/>
                  <a:pt x="2024" y="2733"/>
                  <a:pt x="2024" y="2733"/>
                </a:cubicBezTo>
                <a:cubicBezTo>
                  <a:pt x="2014" y="2733"/>
                  <a:pt x="2014" y="2733"/>
                  <a:pt x="2014" y="2733"/>
                </a:cubicBezTo>
                <a:cubicBezTo>
                  <a:pt x="2038" y="2747"/>
                  <a:pt x="2038" y="2747"/>
                  <a:pt x="2038" y="2747"/>
                </a:cubicBezTo>
                <a:cubicBezTo>
                  <a:pt x="2038" y="2783"/>
                  <a:pt x="2038" y="2783"/>
                  <a:pt x="2038" y="2783"/>
                </a:cubicBezTo>
                <a:cubicBezTo>
                  <a:pt x="2078" y="2800"/>
                  <a:pt x="2078" y="2800"/>
                  <a:pt x="2078" y="2800"/>
                </a:cubicBezTo>
                <a:cubicBezTo>
                  <a:pt x="2078" y="2809"/>
                  <a:pt x="2078" y="2809"/>
                  <a:pt x="2078" y="2809"/>
                </a:cubicBezTo>
                <a:cubicBezTo>
                  <a:pt x="2086" y="2809"/>
                  <a:pt x="2086" y="2809"/>
                  <a:pt x="2086" y="2809"/>
                </a:cubicBezTo>
                <a:cubicBezTo>
                  <a:pt x="2102" y="2856"/>
                  <a:pt x="2102" y="2856"/>
                  <a:pt x="2102" y="2856"/>
                </a:cubicBezTo>
                <a:cubicBezTo>
                  <a:pt x="2102" y="2863"/>
                  <a:pt x="2102" y="2863"/>
                  <a:pt x="2102" y="2863"/>
                </a:cubicBezTo>
                <a:cubicBezTo>
                  <a:pt x="2128" y="2874"/>
                  <a:pt x="2128" y="2874"/>
                  <a:pt x="2128" y="2874"/>
                </a:cubicBezTo>
                <a:cubicBezTo>
                  <a:pt x="2163" y="2893"/>
                  <a:pt x="2163" y="2893"/>
                  <a:pt x="2163" y="2893"/>
                </a:cubicBezTo>
                <a:lnTo>
                  <a:pt x="2203" y="2903"/>
                </a:lnTo>
                <a:close/>
                <a:moveTo>
                  <a:pt x="1904" y="2711"/>
                </a:moveTo>
                <a:cubicBezTo>
                  <a:pt x="1909" y="2709"/>
                  <a:pt x="1909" y="2709"/>
                  <a:pt x="1909" y="2709"/>
                </a:cubicBezTo>
                <a:cubicBezTo>
                  <a:pt x="1904" y="2710"/>
                  <a:pt x="1904" y="2710"/>
                  <a:pt x="1904" y="2710"/>
                </a:cubicBezTo>
                <a:lnTo>
                  <a:pt x="1904" y="2711"/>
                </a:lnTo>
                <a:close/>
                <a:moveTo>
                  <a:pt x="2023" y="2704"/>
                </a:moveTo>
                <a:cubicBezTo>
                  <a:pt x="2020" y="2684"/>
                  <a:pt x="2020" y="2684"/>
                  <a:pt x="2020" y="2684"/>
                </a:cubicBezTo>
                <a:cubicBezTo>
                  <a:pt x="2033" y="2683"/>
                  <a:pt x="2033" y="2683"/>
                  <a:pt x="2033" y="2683"/>
                </a:cubicBezTo>
                <a:cubicBezTo>
                  <a:pt x="2034" y="2682"/>
                  <a:pt x="2034" y="2680"/>
                  <a:pt x="2035" y="2679"/>
                </a:cubicBezTo>
                <a:cubicBezTo>
                  <a:pt x="2036" y="2674"/>
                  <a:pt x="2036" y="2674"/>
                  <a:pt x="2036" y="2674"/>
                </a:cubicBezTo>
                <a:cubicBezTo>
                  <a:pt x="2040" y="2670"/>
                  <a:pt x="2040" y="2670"/>
                  <a:pt x="2040" y="2670"/>
                </a:cubicBezTo>
                <a:cubicBezTo>
                  <a:pt x="2088" y="2627"/>
                  <a:pt x="2088" y="2627"/>
                  <a:pt x="2088" y="2627"/>
                </a:cubicBezTo>
                <a:cubicBezTo>
                  <a:pt x="2108" y="2621"/>
                  <a:pt x="2108" y="2621"/>
                  <a:pt x="2108" y="2621"/>
                </a:cubicBezTo>
                <a:cubicBezTo>
                  <a:pt x="2108" y="2601"/>
                  <a:pt x="2108" y="2601"/>
                  <a:pt x="2108" y="2601"/>
                </a:cubicBezTo>
                <a:cubicBezTo>
                  <a:pt x="2149" y="2586"/>
                  <a:pt x="2149" y="2586"/>
                  <a:pt x="2149" y="2586"/>
                </a:cubicBezTo>
                <a:cubicBezTo>
                  <a:pt x="2174" y="2582"/>
                  <a:pt x="2174" y="2582"/>
                  <a:pt x="2174" y="2582"/>
                </a:cubicBezTo>
                <a:cubicBezTo>
                  <a:pt x="2174" y="2555"/>
                  <a:pt x="2174" y="2555"/>
                  <a:pt x="2174" y="2555"/>
                </a:cubicBezTo>
                <a:cubicBezTo>
                  <a:pt x="2297" y="2511"/>
                  <a:pt x="2297" y="2511"/>
                  <a:pt x="2297" y="2511"/>
                </a:cubicBezTo>
                <a:cubicBezTo>
                  <a:pt x="2299" y="2427"/>
                  <a:pt x="2299" y="2427"/>
                  <a:pt x="2299" y="2427"/>
                </a:cubicBezTo>
                <a:cubicBezTo>
                  <a:pt x="2315" y="2427"/>
                  <a:pt x="2315" y="2427"/>
                  <a:pt x="2315" y="2427"/>
                </a:cubicBezTo>
                <a:cubicBezTo>
                  <a:pt x="2316" y="2424"/>
                  <a:pt x="2316" y="2424"/>
                  <a:pt x="2316" y="2424"/>
                </a:cubicBezTo>
                <a:cubicBezTo>
                  <a:pt x="2317" y="2419"/>
                  <a:pt x="2317" y="2414"/>
                  <a:pt x="2317" y="2412"/>
                </a:cubicBezTo>
                <a:cubicBezTo>
                  <a:pt x="2315" y="2406"/>
                  <a:pt x="2314" y="2400"/>
                  <a:pt x="2316" y="2395"/>
                </a:cubicBezTo>
                <a:cubicBezTo>
                  <a:pt x="2310" y="2390"/>
                  <a:pt x="2310" y="2390"/>
                  <a:pt x="2310" y="2390"/>
                </a:cubicBezTo>
                <a:cubicBezTo>
                  <a:pt x="2306" y="2343"/>
                  <a:pt x="2306" y="2343"/>
                  <a:pt x="2306" y="2343"/>
                </a:cubicBezTo>
                <a:cubicBezTo>
                  <a:pt x="2319" y="2343"/>
                  <a:pt x="2319" y="2343"/>
                  <a:pt x="2319" y="2343"/>
                </a:cubicBezTo>
                <a:cubicBezTo>
                  <a:pt x="2319" y="2340"/>
                  <a:pt x="2319" y="2340"/>
                  <a:pt x="2319" y="2340"/>
                </a:cubicBezTo>
                <a:cubicBezTo>
                  <a:pt x="2314" y="2337"/>
                  <a:pt x="2314" y="2337"/>
                  <a:pt x="2314" y="2337"/>
                </a:cubicBezTo>
                <a:cubicBezTo>
                  <a:pt x="2313" y="2337"/>
                  <a:pt x="2313" y="2337"/>
                  <a:pt x="2313" y="2337"/>
                </a:cubicBezTo>
                <a:cubicBezTo>
                  <a:pt x="2307" y="2333"/>
                  <a:pt x="2307" y="2333"/>
                  <a:pt x="2307" y="2333"/>
                </a:cubicBezTo>
                <a:cubicBezTo>
                  <a:pt x="2268" y="2308"/>
                  <a:pt x="2268" y="2308"/>
                  <a:pt x="2268" y="2308"/>
                </a:cubicBezTo>
                <a:cubicBezTo>
                  <a:pt x="2264" y="2308"/>
                  <a:pt x="2264" y="2308"/>
                  <a:pt x="2264" y="2308"/>
                </a:cubicBezTo>
                <a:cubicBezTo>
                  <a:pt x="2263" y="2307"/>
                  <a:pt x="2263" y="2307"/>
                  <a:pt x="2263" y="2307"/>
                </a:cubicBezTo>
                <a:cubicBezTo>
                  <a:pt x="2238" y="2302"/>
                  <a:pt x="2233" y="2300"/>
                  <a:pt x="2230" y="2299"/>
                </a:cubicBezTo>
                <a:cubicBezTo>
                  <a:pt x="2227" y="2297"/>
                  <a:pt x="2211" y="2291"/>
                  <a:pt x="2206" y="2289"/>
                </a:cubicBezTo>
                <a:cubicBezTo>
                  <a:pt x="2197" y="2287"/>
                  <a:pt x="2191" y="2282"/>
                  <a:pt x="2188" y="2274"/>
                </a:cubicBezTo>
                <a:cubicBezTo>
                  <a:pt x="2170" y="2279"/>
                  <a:pt x="2170" y="2279"/>
                  <a:pt x="2170" y="2279"/>
                </a:cubicBezTo>
                <a:cubicBezTo>
                  <a:pt x="2154" y="2308"/>
                  <a:pt x="2154" y="2308"/>
                  <a:pt x="2154" y="2308"/>
                </a:cubicBezTo>
                <a:cubicBezTo>
                  <a:pt x="2153" y="2308"/>
                  <a:pt x="2153" y="2308"/>
                  <a:pt x="2153" y="2308"/>
                </a:cubicBezTo>
                <a:cubicBezTo>
                  <a:pt x="2157" y="2312"/>
                  <a:pt x="2157" y="2312"/>
                  <a:pt x="2157" y="2312"/>
                </a:cubicBezTo>
                <a:cubicBezTo>
                  <a:pt x="2155" y="2321"/>
                  <a:pt x="2155" y="2321"/>
                  <a:pt x="2155" y="2321"/>
                </a:cubicBezTo>
                <a:cubicBezTo>
                  <a:pt x="2155" y="2328"/>
                  <a:pt x="2153" y="2333"/>
                  <a:pt x="2150" y="2338"/>
                </a:cubicBezTo>
                <a:cubicBezTo>
                  <a:pt x="2151" y="2340"/>
                  <a:pt x="2152" y="2354"/>
                  <a:pt x="2152" y="2354"/>
                </a:cubicBezTo>
                <a:cubicBezTo>
                  <a:pt x="2147" y="2374"/>
                  <a:pt x="2147" y="2374"/>
                  <a:pt x="2147" y="2374"/>
                </a:cubicBezTo>
                <a:cubicBezTo>
                  <a:pt x="2147" y="2383"/>
                  <a:pt x="2147" y="2383"/>
                  <a:pt x="2147" y="2383"/>
                </a:cubicBezTo>
                <a:cubicBezTo>
                  <a:pt x="2147" y="2387"/>
                  <a:pt x="2146" y="2392"/>
                  <a:pt x="2141" y="2402"/>
                </a:cubicBezTo>
                <a:cubicBezTo>
                  <a:pt x="2141" y="2405"/>
                  <a:pt x="2141" y="2405"/>
                  <a:pt x="2141" y="2405"/>
                </a:cubicBezTo>
                <a:cubicBezTo>
                  <a:pt x="2148" y="2413"/>
                  <a:pt x="2148" y="2413"/>
                  <a:pt x="2148" y="2413"/>
                </a:cubicBezTo>
                <a:cubicBezTo>
                  <a:pt x="2205" y="2419"/>
                  <a:pt x="2205" y="2419"/>
                  <a:pt x="2205" y="2419"/>
                </a:cubicBezTo>
                <a:cubicBezTo>
                  <a:pt x="2213" y="2523"/>
                  <a:pt x="2213" y="2523"/>
                  <a:pt x="2213" y="2523"/>
                </a:cubicBezTo>
                <a:cubicBezTo>
                  <a:pt x="2135" y="2523"/>
                  <a:pt x="2135" y="2523"/>
                  <a:pt x="2135" y="2523"/>
                </a:cubicBezTo>
                <a:cubicBezTo>
                  <a:pt x="2115" y="2497"/>
                  <a:pt x="2115" y="2497"/>
                  <a:pt x="2115" y="2497"/>
                </a:cubicBezTo>
                <a:cubicBezTo>
                  <a:pt x="2112" y="2492"/>
                  <a:pt x="2110" y="2487"/>
                  <a:pt x="2107" y="2481"/>
                </a:cubicBezTo>
                <a:cubicBezTo>
                  <a:pt x="2107" y="2480"/>
                  <a:pt x="2106" y="2479"/>
                  <a:pt x="2106" y="2478"/>
                </a:cubicBezTo>
                <a:cubicBezTo>
                  <a:pt x="2103" y="2476"/>
                  <a:pt x="2103" y="2476"/>
                  <a:pt x="2103" y="2476"/>
                </a:cubicBezTo>
                <a:cubicBezTo>
                  <a:pt x="2102" y="2476"/>
                  <a:pt x="2085" y="2466"/>
                  <a:pt x="2080" y="2463"/>
                </a:cubicBezTo>
                <a:cubicBezTo>
                  <a:pt x="2081" y="2463"/>
                  <a:pt x="2081" y="2463"/>
                  <a:pt x="2080" y="2463"/>
                </a:cubicBezTo>
                <a:cubicBezTo>
                  <a:pt x="2079" y="2463"/>
                  <a:pt x="2077" y="2463"/>
                  <a:pt x="2074" y="2462"/>
                </a:cubicBezTo>
                <a:cubicBezTo>
                  <a:pt x="2057" y="2460"/>
                  <a:pt x="2057" y="2460"/>
                  <a:pt x="2057" y="2460"/>
                </a:cubicBezTo>
                <a:cubicBezTo>
                  <a:pt x="2057" y="2454"/>
                  <a:pt x="2057" y="2454"/>
                  <a:pt x="2057" y="2454"/>
                </a:cubicBezTo>
                <a:cubicBezTo>
                  <a:pt x="2054" y="2454"/>
                  <a:pt x="2054" y="2454"/>
                  <a:pt x="2054" y="2454"/>
                </a:cubicBezTo>
                <a:cubicBezTo>
                  <a:pt x="2037" y="2453"/>
                  <a:pt x="2028" y="2450"/>
                  <a:pt x="2024" y="2447"/>
                </a:cubicBezTo>
                <a:cubicBezTo>
                  <a:pt x="2021" y="2447"/>
                  <a:pt x="2018" y="2447"/>
                  <a:pt x="2015" y="2447"/>
                </a:cubicBezTo>
                <a:cubicBezTo>
                  <a:pt x="2014" y="2447"/>
                  <a:pt x="2002" y="2447"/>
                  <a:pt x="2002" y="2447"/>
                </a:cubicBezTo>
                <a:cubicBezTo>
                  <a:pt x="1999" y="2447"/>
                  <a:pt x="1995" y="2447"/>
                  <a:pt x="1992" y="2447"/>
                </a:cubicBezTo>
                <a:cubicBezTo>
                  <a:pt x="1976" y="2446"/>
                  <a:pt x="1964" y="2435"/>
                  <a:pt x="1958" y="2424"/>
                </a:cubicBezTo>
                <a:cubicBezTo>
                  <a:pt x="1942" y="2430"/>
                  <a:pt x="1942" y="2430"/>
                  <a:pt x="1942" y="2430"/>
                </a:cubicBezTo>
                <a:cubicBezTo>
                  <a:pt x="1936" y="2430"/>
                  <a:pt x="1936" y="2430"/>
                  <a:pt x="1936" y="2430"/>
                </a:cubicBezTo>
                <a:cubicBezTo>
                  <a:pt x="1936" y="2456"/>
                  <a:pt x="1936" y="2456"/>
                  <a:pt x="1936" y="2456"/>
                </a:cubicBezTo>
                <a:cubicBezTo>
                  <a:pt x="1917" y="2499"/>
                  <a:pt x="1917" y="2499"/>
                  <a:pt x="1917" y="2499"/>
                </a:cubicBezTo>
                <a:cubicBezTo>
                  <a:pt x="1844" y="2499"/>
                  <a:pt x="1844" y="2499"/>
                  <a:pt x="1844" y="2499"/>
                </a:cubicBezTo>
                <a:cubicBezTo>
                  <a:pt x="1844" y="2625"/>
                  <a:pt x="1844" y="2625"/>
                  <a:pt x="1844" y="2625"/>
                </a:cubicBezTo>
                <a:cubicBezTo>
                  <a:pt x="1890" y="2667"/>
                  <a:pt x="1890" y="2667"/>
                  <a:pt x="1890" y="2667"/>
                </a:cubicBezTo>
                <a:cubicBezTo>
                  <a:pt x="1906" y="2663"/>
                  <a:pt x="1906" y="2663"/>
                  <a:pt x="1906" y="2663"/>
                </a:cubicBezTo>
                <a:cubicBezTo>
                  <a:pt x="1976" y="2673"/>
                  <a:pt x="1976" y="2673"/>
                  <a:pt x="1976" y="2673"/>
                </a:cubicBezTo>
                <a:cubicBezTo>
                  <a:pt x="1986" y="2688"/>
                  <a:pt x="1986" y="2688"/>
                  <a:pt x="1986" y="2688"/>
                </a:cubicBezTo>
                <a:cubicBezTo>
                  <a:pt x="2016" y="2685"/>
                  <a:pt x="2016" y="2685"/>
                  <a:pt x="2016" y="2685"/>
                </a:cubicBezTo>
                <a:lnTo>
                  <a:pt x="2023" y="2704"/>
                </a:lnTo>
                <a:close/>
                <a:moveTo>
                  <a:pt x="1758" y="2685"/>
                </a:moveTo>
                <a:cubicBezTo>
                  <a:pt x="1781" y="2695"/>
                  <a:pt x="1781" y="2695"/>
                  <a:pt x="1781" y="2695"/>
                </a:cubicBezTo>
                <a:cubicBezTo>
                  <a:pt x="1838" y="2680"/>
                  <a:pt x="1838" y="2680"/>
                  <a:pt x="1838" y="2680"/>
                </a:cubicBezTo>
                <a:cubicBezTo>
                  <a:pt x="1799" y="2645"/>
                  <a:pt x="1799" y="2645"/>
                  <a:pt x="1799" y="2645"/>
                </a:cubicBezTo>
                <a:cubicBezTo>
                  <a:pt x="1799" y="2454"/>
                  <a:pt x="1799" y="2454"/>
                  <a:pt x="1799" y="2454"/>
                </a:cubicBezTo>
                <a:cubicBezTo>
                  <a:pt x="1888" y="2454"/>
                  <a:pt x="1888" y="2454"/>
                  <a:pt x="1888" y="2454"/>
                </a:cubicBezTo>
                <a:cubicBezTo>
                  <a:pt x="1892" y="2446"/>
                  <a:pt x="1892" y="2446"/>
                  <a:pt x="1892" y="2446"/>
                </a:cubicBezTo>
                <a:cubicBezTo>
                  <a:pt x="1892" y="2399"/>
                  <a:pt x="1892" y="2399"/>
                  <a:pt x="1892" y="2399"/>
                </a:cubicBezTo>
                <a:cubicBezTo>
                  <a:pt x="1875" y="2399"/>
                  <a:pt x="1875" y="2399"/>
                  <a:pt x="1875" y="2399"/>
                </a:cubicBezTo>
                <a:cubicBezTo>
                  <a:pt x="1865" y="2404"/>
                  <a:pt x="1851" y="2407"/>
                  <a:pt x="1833" y="2407"/>
                </a:cubicBezTo>
                <a:cubicBezTo>
                  <a:pt x="1820" y="2407"/>
                  <a:pt x="1820" y="2407"/>
                  <a:pt x="1820" y="2407"/>
                </a:cubicBezTo>
                <a:cubicBezTo>
                  <a:pt x="1813" y="2396"/>
                  <a:pt x="1813" y="2396"/>
                  <a:pt x="1813" y="2396"/>
                </a:cubicBezTo>
                <a:cubicBezTo>
                  <a:pt x="1801" y="2371"/>
                  <a:pt x="1801" y="2371"/>
                  <a:pt x="1801" y="2371"/>
                </a:cubicBezTo>
                <a:cubicBezTo>
                  <a:pt x="1813" y="2353"/>
                  <a:pt x="1813" y="2353"/>
                  <a:pt x="1813" y="2353"/>
                </a:cubicBezTo>
                <a:cubicBezTo>
                  <a:pt x="1808" y="2320"/>
                  <a:pt x="1808" y="2320"/>
                  <a:pt x="1808" y="2320"/>
                </a:cubicBezTo>
                <a:cubicBezTo>
                  <a:pt x="1799" y="2299"/>
                  <a:pt x="1799" y="2299"/>
                  <a:pt x="1799" y="2299"/>
                </a:cubicBezTo>
                <a:cubicBezTo>
                  <a:pt x="1799" y="2263"/>
                  <a:pt x="1799" y="2263"/>
                  <a:pt x="1799" y="2263"/>
                </a:cubicBezTo>
                <a:cubicBezTo>
                  <a:pt x="1785" y="2248"/>
                  <a:pt x="1780" y="2234"/>
                  <a:pt x="1784" y="2221"/>
                </a:cubicBezTo>
                <a:cubicBezTo>
                  <a:pt x="1736" y="2221"/>
                  <a:pt x="1736" y="2221"/>
                  <a:pt x="1736" y="2221"/>
                </a:cubicBezTo>
                <a:cubicBezTo>
                  <a:pt x="1736" y="2206"/>
                  <a:pt x="1736" y="2206"/>
                  <a:pt x="1736" y="2206"/>
                </a:cubicBezTo>
                <a:cubicBezTo>
                  <a:pt x="1727" y="2206"/>
                  <a:pt x="1727" y="2206"/>
                  <a:pt x="1727" y="2206"/>
                </a:cubicBezTo>
                <a:cubicBezTo>
                  <a:pt x="1727" y="2253"/>
                  <a:pt x="1727" y="2253"/>
                  <a:pt x="1727" y="2253"/>
                </a:cubicBezTo>
                <a:cubicBezTo>
                  <a:pt x="1669" y="2256"/>
                  <a:pt x="1669" y="2256"/>
                  <a:pt x="1669" y="2256"/>
                </a:cubicBezTo>
                <a:cubicBezTo>
                  <a:pt x="1664" y="2252"/>
                  <a:pt x="1664" y="2252"/>
                  <a:pt x="1664" y="2252"/>
                </a:cubicBezTo>
                <a:cubicBezTo>
                  <a:pt x="1650" y="2257"/>
                  <a:pt x="1650" y="2257"/>
                  <a:pt x="1650" y="2257"/>
                </a:cubicBezTo>
                <a:cubicBezTo>
                  <a:pt x="1619" y="2262"/>
                  <a:pt x="1619" y="2262"/>
                  <a:pt x="1619" y="2262"/>
                </a:cubicBezTo>
                <a:cubicBezTo>
                  <a:pt x="1590" y="2242"/>
                  <a:pt x="1590" y="2242"/>
                  <a:pt x="1590" y="2242"/>
                </a:cubicBezTo>
                <a:cubicBezTo>
                  <a:pt x="1588" y="2238"/>
                  <a:pt x="1588" y="2238"/>
                  <a:pt x="1588" y="2238"/>
                </a:cubicBezTo>
                <a:cubicBezTo>
                  <a:pt x="1578" y="2221"/>
                  <a:pt x="1561" y="2190"/>
                  <a:pt x="1558" y="2179"/>
                </a:cubicBezTo>
                <a:cubicBezTo>
                  <a:pt x="1557" y="2176"/>
                  <a:pt x="1557" y="2176"/>
                  <a:pt x="1557" y="2176"/>
                </a:cubicBezTo>
                <a:cubicBezTo>
                  <a:pt x="1557" y="2172"/>
                  <a:pt x="1557" y="2172"/>
                  <a:pt x="1557" y="2172"/>
                </a:cubicBezTo>
                <a:cubicBezTo>
                  <a:pt x="1557" y="2153"/>
                  <a:pt x="1557" y="2153"/>
                  <a:pt x="1557" y="2153"/>
                </a:cubicBezTo>
                <a:cubicBezTo>
                  <a:pt x="1413" y="2153"/>
                  <a:pt x="1413" y="2153"/>
                  <a:pt x="1413" y="2153"/>
                </a:cubicBezTo>
                <a:cubicBezTo>
                  <a:pt x="1410" y="2154"/>
                  <a:pt x="1410" y="2154"/>
                  <a:pt x="1410" y="2154"/>
                </a:cubicBezTo>
                <a:cubicBezTo>
                  <a:pt x="1415" y="2158"/>
                  <a:pt x="1415" y="2158"/>
                  <a:pt x="1415" y="2158"/>
                </a:cubicBezTo>
                <a:cubicBezTo>
                  <a:pt x="1416" y="2161"/>
                  <a:pt x="1416" y="2161"/>
                  <a:pt x="1416" y="2161"/>
                </a:cubicBezTo>
                <a:cubicBezTo>
                  <a:pt x="1422" y="2173"/>
                  <a:pt x="1423" y="2180"/>
                  <a:pt x="1424" y="2184"/>
                </a:cubicBezTo>
                <a:cubicBezTo>
                  <a:pt x="1426" y="2191"/>
                  <a:pt x="1438" y="2224"/>
                  <a:pt x="1450" y="2256"/>
                </a:cubicBezTo>
                <a:cubicBezTo>
                  <a:pt x="1453" y="2265"/>
                  <a:pt x="1453" y="2265"/>
                  <a:pt x="1453" y="2265"/>
                </a:cubicBezTo>
                <a:cubicBezTo>
                  <a:pt x="1448" y="2275"/>
                  <a:pt x="1448" y="2275"/>
                  <a:pt x="1448" y="2275"/>
                </a:cubicBezTo>
                <a:cubicBezTo>
                  <a:pt x="1441" y="2286"/>
                  <a:pt x="1441" y="2286"/>
                  <a:pt x="1441" y="2286"/>
                </a:cubicBezTo>
                <a:cubicBezTo>
                  <a:pt x="1441" y="2294"/>
                  <a:pt x="1441" y="2294"/>
                  <a:pt x="1441" y="2294"/>
                </a:cubicBezTo>
                <a:cubicBezTo>
                  <a:pt x="1482" y="2390"/>
                  <a:pt x="1482" y="2390"/>
                  <a:pt x="1482" y="2390"/>
                </a:cubicBezTo>
                <a:cubicBezTo>
                  <a:pt x="1465" y="2402"/>
                  <a:pt x="1465" y="2402"/>
                  <a:pt x="1465" y="2402"/>
                </a:cubicBezTo>
                <a:cubicBezTo>
                  <a:pt x="1459" y="2459"/>
                  <a:pt x="1459" y="2459"/>
                  <a:pt x="1459" y="2459"/>
                </a:cubicBezTo>
                <a:cubicBezTo>
                  <a:pt x="1434" y="2477"/>
                  <a:pt x="1434" y="2477"/>
                  <a:pt x="1434" y="2477"/>
                </a:cubicBezTo>
                <a:cubicBezTo>
                  <a:pt x="1417" y="2500"/>
                  <a:pt x="1417" y="2500"/>
                  <a:pt x="1417" y="2500"/>
                </a:cubicBezTo>
                <a:cubicBezTo>
                  <a:pt x="1415" y="2521"/>
                  <a:pt x="1415" y="2521"/>
                  <a:pt x="1415" y="2521"/>
                </a:cubicBezTo>
                <a:cubicBezTo>
                  <a:pt x="1403" y="2532"/>
                  <a:pt x="1403" y="2532"/>
                  <a:pt x="1403" y="2532"/>
                </a:cubicBezTo>
                <a:cubicBezTo>
                  <a:pt x="1401" y="2545"/>
                  <a:pt x="1401" y="2545"/>
                  <a:pt x="1401" y="2545"/>
                </a:cubicBezTo>
                <a:cubicBezTo>
                  <a:pt x="1396" y="2567"/>
                  <a:pt x="1388" y="2599"/>
                  <a:pt x="1387" y="2604"/>
                </a:cubicBezTo>
                <a:cubicBezTo>
                  <a:pt x="1387" y="2611"/>
                  <a:pt x="1383" y="2617"/>
                  <a:pt x="1377" y="2622"/>
                </a:cubicBezTo>
                <a:cubicBezTo>
                  <a:pt x="1377" y="2662"/>
                  <a:pt x="1377" y="2662"/>
                  <a:pt x="1377" y="2662"/>
                </a:cubicBezTo>
                <a:cubicBezTo>
                  <a:pt x="1381" y="2662"/>
                  <a:pt x="1381" y="2662"/>
                  <a:pt x="1381" y="2662"/>
                </a:cubicBezTo>
                <a:cubicBezTo>
                  <a:pt x="1406" y="2648"/>
                  <a:pt x="1406" y="2648"/>
                  <a:pt x="1406" y="2648"/>
                </a:cubicBezTo>
                <a:cubicBezTo>
                  <a:pt x="1457" y="2648"/>
                  <a:pt x="1457" y="2648"/>
                  <a:pt x="1457" y="2648"/>
                </a:cubicBezTo>
                <a:cubicBezTo>
                  <a:pt x="1457" y="2663"/>
                  <a:pt x="1457" y="2663"/>
                  <a:pt x="1457" y="2663"/>
                </a:cubicBezTo>
                <a:cubicBezTo>
                  <a:pt x="1655" y="2663"/>
                  <a:pt x="1655" y="2663"/>
                  <a:pt x="1655" y="2663"/>
                </a:cubicBezTo>
                <a:cubicBezTo>
                  <a:pt x="1678" y="2685"/>
                  <a:pt x="1678" y="2685"/>
                  <a:pt x="1678" y="2685"/>
                </a:cubicBezTo>
                <a:lnTo>
                  <a:pt x="1758" y="2685"/>
                </a:lnTo>
                <a:close/>
                <a:moveTo>
                  <a:pt x="2408" y="2619"/>
                </a:moveTo>
                <a:cubicBezTo>
                  <a:pt x="2418" y="2615"/>
                  <a:pt x="2426" y="2611"/>
                  <a:pt x="2432" y="2609"/>
                </a:cubicBezTo>
                <a:cubicBezTo>
                  <a:pt x="2432" y="2550"/>
                  <a:pt x="2432" y="2550"/>
                  <a:pt x="2432" y="2550"/>
                </a:cubicBezTo>
                <a:cubicBezTo>
                  <a:pt x="2396" y="2510"/>
                  <a:pt x="2396" y="2510"/>
                  <a:pt x="2396" y="2510"/>
                </a:cubicBezTo>
                <a:cubicBezTo>
                  <a:pt x="2396" y="2482"/>
                  <a:pt x="2396" y="2482"/>
                  <a:pt x="2396" y="2482"/>
                </a:cubicBezTo>
                <a:cubicBezTo>
                  <a:pt x="2392" y="2474"/>
                  <a:pt x="2392" y="2474"/>
                  <a:pt x="2392" y="2474"/>
                </a:cubicBezTo>
                <a:cubicBezTo>
                  <a:pt x="2382" y="2439"/>
                  <a:pt x="2382" y="2439"/>
                  <a:pt x="2382" y="2439"/>
                </a:cubicBezTo>
                <a:cubicBezTo>
                  <a:pt x="2361" y="2472"/>
                  <a:pt x="2361" y="2472"/>
                  <a:pt x="2361" y="2472"/>
                </a:cubicBezTo>
                <a:cubicBezTo>
                  <a:pt x="2343" y="2472"/>
                  <a:pt x="2343" y="2472"/>
                  <a:pt x="2343" y="2472"/>
                </a:cubicBezTo>
                <a:cubicBezTo>
                  <a:pt x="2342" y="2508"/>
                  <a:pt x="2342" y="2508"/>
                  <a:pt x="2342" y="2508"/>
                </a:cubicBezTo>
                <a:cubicBezTo>
                  <a:pt x="2360" y="2528"/>
                  <a:pt x="2360" y="2528"/>
                  <a:pt x="2360" y="2528"/>
                </a:cubicBezTo>
                <a:cubicBezTo>
                  <a:pt x="2382" y="2521"/>
                  <a:pt x="2382" y="2521"/>
                  <a:pt x="2382" y="2521"/>
                </a:cubicBezTo>
                <a:cubicBezTo>
                  <a:pt x="2405" y="2541"/>
                  <a:pt x="2405" y="2541"/>
                  <a:pt x="2405" y="2541"/>
                </a:cubicBezTo>
                <a:cubicBezTo>
                  <a:pt x="2406" y="2546"/>
                  <a:pt x="2406" y="2546"/>
                  <a:pt x="2406" y="2546"/>
                </a:cubicBezTo>
                <a:cubicBezTo>
                  <a:pt x="2415" y="2575"/>
                  <a:pt x="2416" y="2580"/>
                  <a:pt x="2416" y="2585"/>
                </a:cubicBezTo>
                <a:cubicBezTo>
                  <a:pt x="2416" y="2588"/>
                  <a:pt x="2416" y="2592"/>
                  <a:pt x="2408" y="2616"/>
                </a:cubicBezTo>
                <a:cubicBezTo>
                  <a:pt x="2408" y="2617"/>
                  <a:pt x="2408" y="2619"/>
                  <a:pt x="2408" y="2619"/>
                </a:cubicBezTo>
                <a:close/>
                <a:moveTo>
                  <a:pt x="2384" y="2430"/>
                </a:moveTo>
                <a:cubicBezTo>
                  <a:pt x="2391" y="2420"/>
                  <a:pt x="2391" y="2420"/>
                  <a:pt x="2391" y="2420"/>
                </a:cubicBezTo>
                <a:cubicBezTo>
                  <a:pt x="2404" y="2412"/>
                  <a:pt x="2404" y="2412"/>
                  <a:pt x="2404" y="2412"/>
                </a:cubicBezTo>
                <a:cubicBezTo>
                  <a:pt x="2405" y="2411"/>
                  <a:pt x="2405" y="2411"/>
                  <a:pt x="2405" y="2411"/>
                </a:cubicBezTo>
                <a:cubicBezTo>
                  <a:pt x="2398" y="2405"/>
                  <a:pt x="2398" y="2405"/>
                  <a:pt x="2398" y="2405"/>
                </a:cubicBezTo>
                <a:cubicBezTo>
                  <a:pt x="2395" y="2402"/>
                  <a:pt x="2391" y="2398"/>
                  <a:pt x="2378" y="2365"/>
                </a:cubicBezTo>
                <a:cubicBezTo>
                  <a:pt x="2378" y="2387"/>
                  <a:pt x="2378" y="2387"/>
                  <a:pt x="2378" y="2387"/>
                </a:cubicBezTo>
                <a:cubicBezTo>
                  <a:pt x="2375" y="2387"/>
                  <a:pt x="2375" y="2387"/>
                  <a:pt x="2375" y="2387"/>
                </a:cubicBezTo>
                <a:cubicBezTo>
                  <a:pt x="2380" y="2392"/>
                  <a:pt x="2380" y="2392"/>
                  <a:pt x="2380" y="2392"/>
                </a:cubicBezTo>
                <a:cubicBezTo>
                  <a:pt x="2362" y="2406"/>
                  <a:pt x="2362" y="2406"/>
                  <a:pt x="2362" y="2406"/>
                </a:cubicBezTo>
                <a:cubicBezTo>
                  <a:pt x="2362" y="2408"/>
                  <a:pt x="2362" y="2412"/>
                  <a:pt x="2362" y="2416"/>
                </a:cubicBezTo>
                <a:lnTo>
                  <a:pt x="2384" y="2430"/>
                </a:lnTo>
                <a:close/>
                <a:moveTo>
                  <a:pt x="1997" y="2402"/>
                </a:moveTo>
                <a:cubicBezTo>
                  <a:pt x="2000" y="2402"/>
                  <a:pt x="2000" y="2402"/>
                  <a:pt x="2000" y="2402"/>
                </a:cubicBezTo>
                <a:cubicBezTo>
                  <a:pt x="2005" y="2422"/>
                  <a:pt x="2005" y="2422"/>
                  <a:pt x="2005" y="2422"/>
                </a:cubicBezTo>
                <a:cubicBezTo>
                  <a:pt x="2004" y="2402"/>
                  <a:pt x="2004" y="2402"/>
                  <a:pt x="2004" y="2402"/>
                </a:cubicBezTo>
                <a:cubicBezTo>
                  <a:pt x="2014" y="2402"/>
                  <a:pt x="2014" y="2402"/>
                  <a:pt x="2014" y="2402"/>
                </a:cubicBezTo>
                <a:cubicBezTo>
                  <a:pt x="2023" y="2402"/>
                  <a:pt x="2030" y="2402"/>
                  <a:pt x="2037" y="2404"/>
                </a:cubicBezTo>
                <a:cubicBezTo>
                  <a:pt x="2052" y="2340"/>
                  <a:pt x="2052" y="2340"/>
                  <a:pt x="2052" y="2340"/>
                </a:cubicBezTo>
                <a:cubicBezTo>
                  <a:pt x="2084" y="2401"/>
                  <a:pt x="2084" y="2401"/>
                  <a:pt x="2084" y="2401"/>
                </a:cubicBezTo>
                <a:cubicBezTo>
                  <a:pt x="2098" y="2415"/>
                  <a:pt x="2098" y="2415"/>
                  <a:pt x="2098" y="2415"/>
                </a:cubicBezTo>
                <a:cubicBezTo>
                  <a:pt x="2095" y="2391"/>
                  <a:pt x="2095" y="2391"/>
                  <a:pt x="2095" y="2391"/>
                </a:cubicBezTo>
                <a:cubicBezTo>
                  <a:pt x="2099" y="2386"/>
                  <a:pt x="2099" y="2386"/>
                  <a:pt x="2099" y="2386"/>
                </a:cubicBezTo>
                <a:cubicBezTo>
                  <a:pt x="2100" y="2383"/>
                  <a:pt x="2102" y="2381"/>
                  <a:pt x="2102" y="2380"/>
                </a:cubicBezTo>
                <a:cubicBezTo>
                  <a:pt x="2102" y="2368"/>
                  <a:pt x="2102" y="2368"/>
                  <a:pt x="2102" y="2368"/>
                </a:cubicBezTo>
                <a:cubicBezTo>
                  <a:pt x="2107" y="2351"/>
                  <a:pt x="2107" y="2351"/>
                  <a:pt x="2107" y="2351"/>
                </a:cubicBezTo>
                <a:cubicBezTo>
                  <a:pt x="2106" y="2342"/>
                  <a:pt x="2105" y="2332"/>
                  <a:pt x="2107" y="2323"/>
                </a:cubicBezTo>
                <a:cubicBezTo>
                  <a:pt x="2088" y="2302"/>
                  <a:pt x="2088" y="2302"/>
                  <a:pt x="2088" y="2302"/>
                </a:cubicBezTo>
                <a:cubicBezTo>
                  <a:pt x="2119" y="2278"/>
                  <a:pt x="2119" y="2278"/>
                  <a:pt x="2119" y="2278"/>
                </a:cubicBezTo>
                <a:cubicBezTo>
                  <a:pt x="2140" y="2241"/>
                  <a:pt x="2140" y="2241"/>
                  <a:pt x="2140" y="2241"/>
                </a:cubicBezTo>
                <a:cubicBezTo>
                  <a:pt x="2198" y="2225"/>
                  <a:pt x="2198" y="2225"/>
                  <a:pt x="2198" y="2225"/>
                </a:cubicBezTo>
                <a:cubicBezTo>
                  <a:pt x="2232" y="2239"/>
                  <a:pt x="2232" y="2239"/>
                  <a:pt x="2232" y="2239"/>
                </a:cubicBezTo>
                <a:cubicBezTo>
                  <a:pt x="2225" y="2223"/>
                  <a:pt x="2218" y="2207"/>
                  <a:pt x="2213" y="2193"/>
                </a:cubicBezTo>
                <a:cubicBezTo>
                  <a:pt x="2212" y="2193"/>
                  <a:pt x="2212" y="2193"/>
                  <a:pt x="2212" y="2193"/>
                </a:cubicBezTo>
                <a:cubicBezTo>
                  <a:pt x="2151" y="2154"/>
                  <a:pt x="2151" y="2154"/>
                  <a:pt x="2151" y="2154"/>
                </a:cubicBezTo>
                <a:cubicBezTo>
                  <a:pt x="2177" y="2131"/>
                  <a:pt x="2177" y="2131"/>
                  <a:pt x="2177" y="2131"/>
                </a:cubicBezTo>
                <a:cubicBezTo>
                  <a:pt x="2177" y="2106"/>
                  <a:pt x="2177" y="2106"/>
                  <a:pt x="2177" y="2106"/>
                </a:cubicBezTo>
                <a:cubicBezTo>
                  <a:pt x="2167" y="2075"/>
                  <a:pt x="2167" y="2075"/>
                  <a:pt x="2167" y="2075"/>
                </a:cubicBezTo>
                <a:cubicBezTo>
                  <a:pt x="2151" y="2034"/>
                  <a:pt x="2151" y="2034"/>
                  <a:pt x="2151" y="2034"/>
                </a:cubicBezTo>
                <a:cubicBezTo>
                  <a:pt x="2146" y="2015"/>
                  <a:pt x="2146" y="2015"/>
                  <a:pt x="2146" y="2015"/>
                </a:cubicBezTo>
                <a:cubicBezTo>
                  <a:pt x="2139" y="2011"/>
                  <a:pt x="2131" y="2003"/>
                  <a:pt x="2131" y="1992"/>
                </a:cubicBezTo>
                <a:cubicBezTo>
                  <a:pt x="2131" y="1985"/>
                  <a:pt x="2131" y="1985"/>
                  <a:pt x="2131" y="1985"/>
                </a:cubicBezTo>
                <a:cubicBezTo>
                  <a:pt x="2126" y="1982"/>
                  <a:pt x="2126" y="1982"/>
                  <a:pt x="2126" y="1982"/>
                </a:cubicBezTo>
                <a:cubicBezTo>
                  <a:pt x="2124" y="1975"/>
                  <a:pt x="2124" y="1975"/>
                  <a:pt x="2124" y="1975"/>
                </a:cubicBezTo>
                <a:cubicBezTo>
                  <a:pt x="2117" y="1955"/>
                  <a:pt x="2119" y="1941"/>
                  <a:pt x="2131" y="1934"/>
                </a:cubicBezTo>
                <a:cubicBezTo>
                  <a:pt x="2132" y="1933"/>
                  <a:pt x="2134" y="1932"/>
                  <a:pt x="2135" y="1931"/>
                </a:cubicBezTo>
                <a:cubicBezTo>
                  <a:pt x="2135" y="1927"/>
                  <a:pt x="2136" y="1924"/>
                  <a:pt x="2137" y="1921"/>
                </a:cubicBezTo>
                <a:cubicBezTo>
                  <a:pt x="2130" y="1918"/>
                  <a:pt x="2130" y="1918"/>
                  <a:pt x="2130" y="1918"/>
                </a:cubicBezTo>
                <a:cubicBezTo>
                  <a:pt x="2136" y="1903"/>
                  <a:pt x="2136" y="1903"/>
                  <a:pt x="2136" y="1903"/>
                </a:cubicBezTo>
                <a:cubicBezTo>
                  <a:pt x="2132" y="1874"/>
                  <a:pt x="2132" y="1874"/>
                  <a:pt x="2132" y="1874"/>
                </a:cubicBezTo>
                <a:cubicBezTo>
                  <a:pt x="2146" y="1878"/>
                  <a:pt x="2146" y="1878"/>
                  <a:pt x="2146" y="1878"/>
                </a:cubicBezTo>
                <a:cubicBezTo>
                  <a:pt x="2159" y="1799"/>
                  <a:pt x="2159" y="1799"/>
                  <a:pt x="2159" y="1799"/>
                </a:cubicBezTo>
                <a:cubicBezTo>
                  <a:pt x="2200" y="1758"/>
                  <a:pt x="2200" y="1758"/>
                  <a:pt x="2200" y="1758"/>
                </a:cubicBezTo>
                <a:cubicBezTo>
                  <a:pt x="2208" y="1737"/>
                  <a:pt x="2208" y="1737"/>
                  <a:pt x="2208" y="1737"/>
                </a:cubicBezTo>
                <a:cubicBezTo>
                  <a:pt x="2199" y="1725"/>
                  <a:pt x="2199" y="1725"/>
                  <a:pt x="2199" y="1725"/>
                </a:cubicBezTo>
                <a:cubicBezTo>
                  <a:pt x="2210" y="1695"/>
                  <a:pt x="2210" y="1695"/>
                  <a:pt x="2210" y="1695"/>
                </a:cubicBezTo>
                <a:cubicBezTo>
                  <a:pt x="2206" y="1687"/>
                  <a:pt x="2206" y="1687"/>
                  <a:pt x="2206" y="1687"/>
                </a:cubicBezTo>
                <a:cubicBezTo>
                  <a:pt x="2205" y="1686"/>
                  <a:pt x="2201" y="1682"/>
                  <a:pt x="2201" y="1682"/>
                </a:cubicBezTo>
                <a:cubicBezTo>
                  <a:pt x="2199" y="1679"/>
                  <a:pt x="2199" y="1679"/>
                  <a:pt x="2199" y="1679"/>
                </a:cubicBezTo>
                <a:cubicBezTo>
                  <a:pt x="2214" y="1666"/>
                  <a:pt x="2214" y="1666"/>
                  <a:pt x="2214" y="1666"/>
                </a:cubicBezTo>
                <a:cubicBezTo>
                  <a:pt x="2196" y="1675"/>
                  <a:pt x="2196" y="1675"/>
                  <a:pt x="2196" y="1675"/>
                </a:cubicBezTo>
                <a:cubicBezTo>
                  <a:pt x="2194" y="1671"/>
                  <a:pt x="2194" y="1671"/>
                  <a:pt x="2194" y="1671"/>
                </a:cubicBezTo>
                <a:cubicBezTo>
                  <a:pt x="2210" y="1659"/>
                  <a:pt x="2210" y="1659"/>
                  <a:pt x="2210" y="1659"/>
                </a:cubicBezTo>
                <a:cubicBezTo>
                  <a:pt x="2192" y="1666"/>
                  <a:pt x="2192" y="1666"/>
                  <a:pt x="2192" y="1666"/>
                </a:cubicBezTo>
                <a:cubicBezTo>
                  <a:pt x="2190" y="1660"/>
                  <a:pt x="2190" y="1660"/>
                  <a:pt x="2190" y="1660"/>
                </a:cubicBezTo>
                <a:cubicBezTo>
                  <a:pt x="2181" y="1647"/>
                  <a:pt x="2181" y="1647"/>
                  <a:pt x="2181" y="1647"/>
                </a:cubicBezTo>
                <a:cubicBezTo>
                  <a:pt x="2177" y="1641"/>
                  <a:pt x="2177" y="1641"/>
                  <a:pt x="2177" y="1641"/>
                </a:cubicBezTo>
                <a:cubicBezTo>
                  <a:pt x="2147" y="1658"/>
                  <a:pt x="2147" y="1658"/>
                  <a:pt x="2147" y="1658"/>
                </a:cubicBezTo>
                <a:cubicBezTo>
                  <a:pt x="2139" y="1657"/>
                  <a:pt x="2139" y="1657"/>
                  <a:pt x="2139" y="1657"/>
                </a:cubicBezTo>
                <a:cubicBezTo>
                  <a:pt x="2125" y="1653"/>
                  <a:pt x="2102" y="1646"/>
                  <a:pt x="2092" y="1638"/>
                </a:cubicBezTo>
                <a:cubicBezTo>
                  <a:pt x="2088" y="1635"/>
                  <a:pt x="2071" y="1626"/>
                  <a:pt x="2060" y="1620"/>
                </a:cubicBezTo>
                <a:cubicBezTo>
                  <a:pt x="2047" y="1620"/>
                  <a:pt x="2047" y="1620"/>
                  <a:pt x="2047" y="1620"/>
                </a:cubicBezTo>
                <a:cubicBezTo>
                  <a:pt x="2031" y="1620"/>
                  <a:pt x="2028" y="1620"/>
                  <a:pt x="2025" y="1619"/>
                </a:cubicBezTo>
                <a:cubicBezTo>
                  <a:pt x="2021" y="1618"/>
                  <a:pt x="2017" y="1615"/>
                  <a:pt x="2008" y="1611"/>
                </a:cubicBezTo>
                <a:cubicBezTo>
                  <a:pt x="2005" y="1609"/>
                  <a:pt x="2001" y="1607"/>
                  <a:pt x="1999" y="1606"/>
                </a:cubicBezTo>
                <a:cubicBezTo>
                  <a:pt x="1999" y="1606"/>
                  <a:pt x="1996" y="1605"/>
                  <a:pt x="1994" y="1604"/>
                </a:cubicBezTo>
                <a:cubicBezTo>
                  <a:pt x="1986" y="1620"/>
                  <a:pt x="1986" y="1620"/>
                  <a:pt x="1986" y="1620"/>
                </a:cubicBezTo>
                <a:cubicBezTo>
                  <a:pt x="1945" y="1620"/>
                  <a:pt x="1945" y="1620"/>
                  <a:pt x="1945" y="1620"/>
                </a:cubicBezTo>
                <a:cubicBezTo>
                  <a:pt x="1944" y="1619"/>
                  <a:pt x="1944" y="1619"/>
                  <a:pt x="1944" y="1619"/>
                </a:cubicBezTo>
                <a:cubicBezTo>
                  <a:pt x="1942" y="1621"/>
                  <a:pt x="1942" y="1621"/>
                  <a:pt x="1942" y="1621"/>
                </a:cubicBezTo>
                <a:cubicBezTo>
                  <a:pt x="1907" y="1641"/>
                  <a:pt x="1907" y="1641"/>
                  <a:pt x="1907" y="1641"/>
                </a:cubicBezTo>
                <a:cubicBezTo>
                  <a:pt x="1882" y="1635"/>
                  <a:pt x="1882" y="1635"/>
                  <a:pt x="1882" y="1635"/>
                </a:cubicBezTo>
                <a:cubicBezTo>
                  <a:pt x="1876" y="1653"/>
                  <a:pt x="1876" y="1653"/>
                  <a:pt x="1876" y="1653"/>
                </a:cubicBezTo>
                <a:cubicBezTo>
                  <a:pt x="1842" y="1666"/>
                  <a:pt x="1842" y="1666"/>
                  <a:pt x="1842" y="1666"/>
                </a:cubicBezTo>
                <a:cubicBezTo>
                  <a:pt x="1819" y="1658"/>
                  <a:pt x="1819" y="1658"/>
                  <a:pt x="1819" y="1658"/>
                </a:cubicBezTo>
                <a:cubicBezTo>
                  <a:pt x="1782" y="1658"/>
                  <a:pt x="1782" y="1658"/>
                  <a:pt x="1782" y="1658"/>
                </a:cubicBezTo>
                <a:cubicBezTo>
                  <a:pt x="1773" y="1651"/>
                  <a:pt x="1773" y="1651"/>
                  <a:pt x="1773" y="1651"/>
                </a:cubicBezTo>
                <a:cubicBezTo>
                  <a:pt x="1749" y="1651"/>
                  <a:pt x="1749" y="1651"/>
                  <a:pt x="1749" y="1651"/>
                </a:cubicBezTo>
                <a:cubicBezTo>
                  <a:pt x="1728" y="1617"/>
                  <a:pt x="1728" y="1617"/>
                  <a:pt x="1728" y="1617"/>
                </a:cubicBezTo>
                <a:cubicBezTo>
                  <a:pt x="1717" y="1611"/>
                  <a:pt x="1717" y="1611"/>
                  <a:pt x="1717" y="1611"/>
                </a:cubicBezTo>
                <a:cubicBezTo>
                  <a:pt x="1714" y="1611"/>
                  <a:pt x="1714" y="1611"/>
                  <a:pt x="1714" y="1611"/>
                </a:cubicBezTo>
                <a:cubicBezTo>
                  <a:pt x="1713" y="1613"/>
                  <a:pt x="1710" y="1619"/>
                  <a:pt x="1710" y="1619"/>
                </a:cubicBezTo>
                <a:cubicBezTo>
                  <a:pt x="1691" y="1643"/>
                  <a:pt x="1691" y="1643"/>
                  <a:pt x="1691" y="1643"/>
                </a:cubicBezTo>
                <a:cubicBezTo>
                  <a:pt x="1690" y="1644"/>
                  <a:pt x="1690" y="1644"/>
                  <a:pt x="1690" y="1644"/>
                </a:cubicBezTo>
                <a:cubicBezTo>
                  <a:pt x="1690" y="1655"/>
                  <a:pt x="1690" y="1655"/>
                  <a:pt x="1690" y="1655"/>
                </a:cubicBezTo>
                <a:cubicBezTo>
                  <a:pt x="1693" y="1661"/>
                  <a:pt x="1693" y="1661"/>
                  <a:pt x="1693" y="1661"/>
                </a:cubicBezTo>
                <a:cubicBezTo>
                  <a:pt x="1677" y="1673"/>
                  <a:pt x="1677" y="1673"/>
                  <a:pt x="1677" y="1673"/>
                </a:cubicBezTo>
                <a:cubicBezTo>
                  <a:pt x="1696" y="1666"/>
                  <a:pt x="1696" y="1666"/>
                  <a:pt x="1696" y="1666"/>
                </a:cubicBezTo>
                <a:cubicBezTo>
                  <a:pt x="1698" y="1672"/>
                  <a:pt x="1698" y="1672"/>
                  <a:pt x="1698" y="1672"/>
                </a:cubicBezTo>
                <a:cubicBezTo>
                  <a:pt x="1699" y="1675"/>
                  <a:pt x="1700" y="1678"/>
                  <a:pt x="1700" y="1681"/>
                </a:cubicBezTo>
                <a:cubicBezTo>
                  <a:pt x="1700" y="1696"/>
                  <a:pt x="1684" y="1713"/>
                  <a:pt x="1684" y="1714"/>
                </a:cubicBezTo>
                <a:cubicBezTo>
                  <a:pt x="1684" y="1714"/>
                  <a:pt x="1684" y="1714"/>
                  <a:pt x="1684" y="1714"/>
                </a:cubicBezTo>
                <a:cubicBezTo>
                  <a:pt x="1684" y="1714"/>
                  <a:pt x="1679" y="1727"/>
                  <a:pt x="1673" y="1744"/>
                </a:cubicBezTo>
                <a:cubicBezTo>
                  <a:pt x="1667" y="1756"/>
                  <a:pt x="1667" y="1756"/>
                  <a:pt x="1667" y="1756"/>
                </a:cubicBezTo>
                <a:cubicBezTo>
                  <a:pt x="1667" y="1781"/>
                  <a:pt x="1667" y="1781"/>
                  <a:pt x="1667" y="1781"/>
                </a:cubicBezTo>
                <a:cubicBezTo>
                  <a:pt x="1662" y="1817"/>
                  <a:pt x="1662" y="1817"/>
                  <a:pt x="1662" y="1817"/>
                </a:cubicBezTo>
                <a:cubicBezTo>
                  <a:pt x="1662" y="1843"/>
                  <a:pt x="1662" y="1843"/>
                  <a:pt x="1662" y="1843"/>
                </a:cubicBezTo>
                <a:cubicBezTo>
                  <a:pt x="1650" y="1860"/>
                  <a:pt x="1650" y="1860"/>
                  <a:pt x="1650" y="1860"/>
                </a:cubicBezTo>
                <a:cubicBezTo>
                  <a:pt x="1650" y="1867"/>
                  <a:pt x="1651" y="1879"/>
                  <a:pt x="1650" y="1887"/>
                </a:cubicBezTo>
                <a:cubicBezTo>
                  <a:pt x="1648" y="1912"/>
                  <a:pt x="1619" y="1925"/>
                  <a:pt x="1616" y="1926"/>
                </a:cubicBezTo>
                <a:cubicBezTo>
                  <a:pt x="1602" y="1932"/>
                  <a:pt x="1602" y="1932"/>
                  <a:pt x="1602" y="1932"/>
                </a:cubicBezTo>
                <a:cubicBezTo>
                  <a:pt x="1602" y="1935"/>
                  <a:pt x="1602" y="1935"/>
                  <a:pt x="1602" y="1935"/>
                </a:cubicBezTo>
                <a:cubicBezTo>
                  <a:pt x="1580" y="1957"/>
                  <a:pt x="1580" y="1957"/>
                  <a:pt x="1580" y="1957"/>
                </a:cubicBezTo>
                <a:cubicBezTo>
                  <a:pt x="1581" y="1997"/>
                  <a:pt x="1580" y="2002"/>
                  <a:pt x="1578" y="2006"/>
                </a:cubicBezTo>
                <a:cubicBezTo>
                  <a:pt x="1578" y="2006"/>
                  <a:pt x="1578" y="2006"/>
                  <a:pt x="1578" y="2006"/>
                </a:cubicBezTo>
                <a:cubicBezTo>
                  <a:pt x="1579" y="2006"/>
                  <a:pt x="1579" y="2014"/>
                  <a:pt x="1580" y="2023"/>
                </a:cubicBezTo>
                <a:cubicBezTo>
                  <a:pt x="1581" y="2036"/>
                  <a:pt x="1581" y="2036"/>
                  <a:pt x="1581" y="2036"/>
                </a:cubicBezTo>
                <a:cubicBezTo>
                  <a:pt x="1569" y="2044"/>
                  <a:pt x="1569" y="2044"/>
                  <a:pt x="1569" y="2044"/>
                </a:cubicBezTo>
                <a:cubicBezTo>
                  <a:pt x="1548" y="2054"/>
                  <a:pt x="1548" y="2054"/>
                  <a:pt x="1548" y="2054"/>
                </a:cubicBezTo>
                <a:cubicBezTo>
                  <a:pt x="1547" y="2054"/>
                  <a:pt x="1547" y="2054"/>
                  <a:pt x="1547" y="2054"/>
                </a:cubicBezTo>
                <a:cubicBezTo>
                  <a:pt x="1540" y="2071"/>
                  <a:pt x="1540" y="2071"/>
                  <a:pt x="1540" y="2071"/>
                </a:cubicBezTo>
                <a:cubicBezTo>
                  <a:pt x="1531" y="2074"/>
                  <a:pt x="1531" y="2074"/>
                  <a:pt x="1531" y="2074"/>
                </a:cubicBezTo>
                <a:cubicBezTo>
                  <a:pt x="1531" y="2074"/>
                  <a:pt x="1526" y="2077"/>
                  <a:pt x="1514" y="2087"/>
                </a:cubicBezTo>
                <a:cubicBezTo>
                  <a:pt x="1507" y="2094"/>
                  <a:pt x="1507" y="2094"/>
                  <a:pt x="1507" y="2094"/>
                </a:cubicBezTo>
                <a:cubicBezTo>
                  <a:pt x="1503" y="2097"/>
                  <a:pt x="1498" y="2101"/>
                  <a:pt x="1490" y="2101"/>
                </a:cubicBezTo>
                <a:cubicBezTo>
                  <a:pt x="1488" y="2102"/>
                  <a:pt x="1486" y="2102"/>
                  <a:pt x="1483" y="2102"/>
                </a:cubicBezTo>
                <a:cubicBezTo>
                  <a:pt x="1475" y="2102"/>
                  <a:pt x="1475" y="2102"/>
                  <a:pt x="1475" y="2102"/>
                </a:cubicBezTo>
                <a:cubicBezTo>
                  <a:pt x="1466" y="2095"/>
                  <a:pt x="1466" y="2095"/>
                  <a:pt x="1466" y="2095"/>
                </a:cubicBezTo>
                <a:cubicBezTo>
                  <a:pt x="1463" y="2092"/>
                  <a:pt x="1462" y="2089"/>
                  <a:pt x="1461" y="2086"/>
                </a:cubicBezTo>
                <a:cubicBezTo>
                  <a:pt x="1459" y="2088"/>
                  <a:pt x="1457" y="2091"/>
                  <a:pt x="1454" y="2093"/>
                </a:cubicBezTo>
                <a:cubicBezTo>
                  <a:pt x="1453" y="2094"/>
                  <a:pt x="1453" y="2094"/>
                  <a:pt x="1453" y="2094"/>
                </a:cubicBezTo>
                <a:cubicBezTo>
                  <a:pt x="1449" y="2097"/>
                  <a:pt x="1449" y="2097"/>
                  <a:pt x="1449" y="2097"/>
                </a:cubicBezTo>
                <a:cubicBezTo>
                  <a:pt x="1428" y="2104"/>
                  <a:pt x="1428" y="2104"/>
                  <a:pt x="1428" y="2104"/>
                </a:cubicBezTo>
                <a:cubicBezTo>
                  <a:pt x="1418" y="2097"/>
                  <a:pt x="1418" y="2097"/>
                  <a:pt x="1418" y="2097"/>
                </a:cubicBezTo>
                <a:cubicBezTo>
                  <a:pt x="1414" y="2099"/>
                  <a:pt x="1411" y="2102"/>
                  <a:pt x="1409" y="2103"/>
                </a:cubicBezTo>
                <a:cubicBezTo>
                  <a:pt x="1409" y="2105"/>
                  <a:pt x="1408" y="2106"/>
                  <a:pt x="1408" y="2108"/>
                </a:cubicBezTo>
                <a:cubicBezTo>
                  <a:pt x="1602" y="2108"/>
                  <a:pt x="1602" y="2108"/>
                  <a:pt x="1602" y="2108"/>
                </a:cubicBezTo>
                <a:cubicBezTo>
                  <a:pt x="1602" y="2169"/>
                  <a:pt x="1602" y="2169"/>
                  <a:pt x="1602" y="2169"/>
                </a:cubicBezTo>
                <a:cubicBezTo>
                  <a:pt x="1604" y="2175"/>
                  <a:pt x="1613" y="2191"/>
                  <a:pt x="1624" y="2212"/>
                </a:cubicBezTo>
                <a:cubicBezTo>
                  <a:pt x="1630" y="2215"/>
                  <a:pt x="1630" y="2215"/>
                  <a:pt x="1630" y="2215"/>
                </a:cubicBezTo>
                <a:cubicBezTo>
                  <a:pt x="1639" y="2214"/>
                  <a:pt x="1639" y="2214"/>
                  <a:pt x="1639" y="2214"/>
                </a:cubicBezTo>
                <a:cubicBezTo>
                  <a:pt x="1668" y="2202"/>
                  <a:pt x="1668" y="2202"/>
                  <a:pt x="1668" y="2202"/>
                </a:cubicBezTo>
                <a:cubicBezTo>
                  <a:pt x="1681" y="2210"/>
                  <a:pt x="1681" y="2210"/>
                  <a:pt x="1681" y="2210"/>
                </a:cubicBezTo>
                <a:cubicBezTo>
                  <a:pt x="1682" y="2210"/>
                  <a:pt x="1682" y="2210"/>
                  <a:pt x="1682" y="2210"/>
                </a:cubicBezTo>
                <a:cubicBezTo>
                  <a:pt x="1682" y="2194"/>
                  <a:pt x="1682" y="2194"/>
                  <a:pt x="1682" y="2194"/>
                </a:cubicBezTo>
                <a:cubicBezTo>
                  <a:pt x="1697" y="2161"/>
                  <a:pt x="1697" y="2161"/>
                  <a:pt x="1697" y="2161"/>
                </a:cubicBezTo>
                <a:cubicBezTo>
                  <a:pt x="1780" y="2161"/>
                  <a:pt x="1780" y="2161"/>
                  <a:pt x="1780" y="2161"/>
                </a:cubicBezTo>
                <a:cubicBezTo>
                  <a:pt x="1780" y="2177"/>
                  <a:pt x="1780" y="2177"/>
                  <a:pt x="1780" y="2177"/>
                </a:cubicBezTo>
                <a:cubicBezTo>
                  <a:pt x="1810" y="2177"/>
                  <a:pt x="1810" y="2177"/>
                  <a:pt x="1810" y="2177"/>
                </a:cubicBezTo>
                <a:cubicBezTo>
                  <a:pt x="1856" y="2197"/>
                  <a:pt x="1856" y="2197"/>
                  <a:pt x="1856" y="2197"/>
                </a:cubicBezTo>
                <a:cubicBezTo>
                  <a:pt x="1840" y="2218"/>
                  <a:pt x="1840" y="2218"/>
                  <a:pt x="1840" y="2218"/>
                </a:cubicBezTo>
                <a:cubicBezTo>
                  <a:pt x="1837" y="2222"/>
                  <a:pt x="1837" y="2222"/>
                  <a:pt x="1837" y="2222"/>
                </a:cubicBezTo>
                <a:cubicBezTo>
                  <a:pt x="1837" y="2222"/>
                  <a:pt x="1837" y="2222"/>
                  <a:pt x="1837" y="2222"/>
                </a:cubicBezTo>
                <a:cubicBezTo>
                  <a:pt x="1838" y="2222"/>
                  <a:pt x="1834" y="2226"/>
                  <a:pt x="1831" y="2232"/>
                </a:cubicBezTo>
                <a:cubicBezTo>
                  <a:pt x="1832" y="2233"/>
                  <a:pt x="1834" y="2235"/>
                  <a:pt x="1836" y="2238"/>
                </a:cubicBezTo>
                <a:cubicBezTo>
                  <a:pt x="1843" y="2244"/>
                  <a:pt x="1843" y="2244"/>
                  <a:pt x="1843" y="2244"/>
                </a:cubicBezTo>
                <a:cubicBezTo>
                  <a:pt x="1844" y="2253"/>
                  <a:pt x="1844" y="2253"/>
                  <a:pt x="1844" y="2253"/>
                </a:cubicBezTo>
                <a:cubicBezTo>
                  <a:pt x="1844" y="2290"/>
                  <a:pt x="1844" y="2290"/>
                  <a:pt x="1844" y="2290"/>
                </a:cubicBezTo>
                <a:cubicBezTo>
                  <a:pt x="1851" y="2308"/>
                  <a:pt x="1851" y="2308"/>
                  <a:pt x="1851" y="2308"/>
                </a:cubicBezTo>
                <a:cubicBezTo>
                  <a:pt x="1859" y="2354"/>
                  <a:pt x="1859" y="2354"/>
                  <a:pt x="1859" y="2354"/>
                </a:cubicBezTo>
                <a:cubicBezTo>
                  <a:pt x="1863" y="2352"/>
                  <a:pt x="1867" y="2351"/>
                  <a:pt x="1872" y="2350"/>
                </a:cubicBezTo>
                <a:cubicBezTo>
                  <a:pt x="1872" y="2350"/>
                  <a:pt x="1872" y="2350"/>
                  <a:pt x="1872" y="2350"/>
                </a:cubicBezTo>
                <a:cubicBezTo>
                  <a:pt x="1877" y="2350"/>
                  <a:pt x="1882" y="2351"/>
                  <a:pt x="1888" y="2354"/>
                </a:cubicBezTo>
                <a:cubicBezTo>
                  <a:pt x="1936" y="2354"/>
                  <a:pt x="1936" y="2354"/>
                  <a:pt x="1936" y="2354"/>
                </a:cubicBezTo>
                <a:cubicBezTo>
                  <a:pt x="1936" y="2363"/>
                  <a:pt x="1936" y="2363"/>
                  <a:pt x="1936" y="2363"/>
                </a:cubicBezTo>
                <a:cubicBezTo>
                  <a:pt x="1956" y="2363"/>
                  <a:pt x="1956" y="2363"/>
                  <a:pt x="1956" y="2363"/>
                </a:cubicBezTo>
                <a:cubicBezTo>
                  <a:pt x="1956" y="2372"/>
                  <a:pt x="1956" y="2372"/>
                  <a:pt x="1956" y="2372"/>
                </a:cubicBezTo>
                <a:cubicBezTo>
                  <a:pt x="1979" y="2355"/>
                  <a:pt x="1979" y="2355"/>
                  <a:pt x="1979" y="2355"/>
                </a:cubicBezTo>
                <a:lnTo>
                  <a:pt x="1997" y="2402"/>
                </a:lnTo>
                <a:close/>
                <a:moveTo>
                  <a:pt x="2456" y="2383"/>
                </a:moveTo>
                <a:cubicBezTo>
                  <a:pt x="2460" y="2384"/>
                  <a:pt x="2460" y="2384"/>
                  <a:pt x="2460" y="2384"/>
                </a:cubicBezTo>
                <a:cubicBezTo>
                  <a:pt x="2464" y="2385"/>
                  <a:pt x="2464" y="2385"/>
                  <a:pt x="2464" y="2385"/>
                </a:cubicBezTo>
                <a:cubicBezTo>
                  <a:pt x="2469" y="2386"/>
                  <a:pt x="2469" y="2386"/>
                  <a:pt x="2469" y="2386"/>
                </a:cubicBezTo>
                <a:cubicBezTo>
                  <a:pt x="2473" y="2388"/>
                  <a:pt x="2483" y="2392"/>
                  <a:pt x="2486" y="2392"/>
                </a:cubicBezTo>
                <a:cubicBezTo>
                  <a:pt x="2529" y="2392"/>
                  <a:pt x="2529" y="2392"/>
                  <a:pt x="2529" y="2392"/>
                </a:cubicBezTo>
                <a:cubicBezTo>
                  <a:pt x="2548" y="2384"/>
                  <a:pt x="2548" y="2384"/>
                  <a:pt x="2548" y="2384"/>
                </a:cubicBezTo>
                <a:cubicBezTo>
                  <a:pt x="2581" y="2375"/>
                  <a:pt x="2581" y="2375"/>
                  <a:pt x="2581" y="2375"/>
                </a:cubicBezTo>
                <a:cubicBezTo>
                  <a:pt x="2615" y="2376"/>
                  <a:pt x="2615" y="2376"/>
                  <a:pt x="2615" y="2376"/>
                </a:cubicBezTo>
                <a:cubicBezTo>
                  <a:pt x="2632" y="2362"/>
                  <a:pt x="2632" y="2362"/>
                  <a:pt x="2632" y="2362"/>
                </a:cubicBezTo>
                <a:cubicBezTo>
                  <a:pt x="2628" y="2364"/>
                  <a:pt x="2628" y="2364"/>
                  <a:pt x="2628" y="2364"/>
                </a:cubicBezTo>
                <a:cubicBezTo>
                  <a:pt x="2624" y="2359"/>
                  <a:pt x="2624" y="2359"/>
                  <a:pt x="2624" y="2359"/>
                </a:cubicBezTo>
                <a:cubicBezTo>
                  <a:pt x="2621" y="2360"/>
                  <a:pt x="2621" y="2360"/>
                  <a:pt x="2621" y="2360"/>
                </a:cubicBezTo>
                <a:cubicBezTo>
                  <a:pt x="2613" y="2364"/>
                  <a:pt x="2613" y="2364"/>
                  <a:pt x="2613" y="2364"/>
                </a:cubicBezTo>
                <a:cubicBezTo>
                  <a:pt x="2613" y="2341"/>
                  <a:pt x="2613" y="2341"/>
                  <a:pt x="2613" y="2341"/>
                </a:cubicBezTo>
                <a:cubicBezTo>
                  <a:pt x="2609" y="2335"/>
                  <a:pt x="2609" y="2335"/>
                  <a:pt x="2609" y="2335"/>
                </a:cubicBezTo>
                <a:cubicBezTo>
                  <a:pt x="2612" y="2332"/>
                  <a:pt x="2612" y="2332"/>
                  <a:pt x="2612" y="2332"/>
                </a:cubicBezTo>
                <a:cubicBezTo>
                  <a:pt x="2609" y="2322"/>
                  <a:pt x="2609" y="2322"/>
                  <a:pt x="2609" y="2322"/>
                </a:cubicBezTo>
                <a:cubicBezTo>
                  <a:pt x="2613" y="2321"/>
                  <a:pt x="2613" y="2321"/>
                  <a:pt x="2613" y="2321"/>
                </a:cubicBezTo>
                <a:cubicBezTo>
                  <a:pt x="2613" y="2319"/>
                  <a:pt x="2613" y="2317"/>
                  <a:pt x="2613" y="2315"/>
                </a:cubicBezTo>
                <a:cubicBezTo>
                  <a:pt x="2612" y="2309"/>
                  <a:pt x="2611" y="2296"/>
                  <a:pt x="2610" y="2289"/>
                </a:cubicBezTo>
                <a:cubicBezTo>
                  <a:pt x="2608" y="2285"/>
                  <a:pt x="2603" y="2271"/>
                  <a:pt x="2595" y="2254"/>
                </a:cubicBezTo>
                <a:cubicBezTo>
                  <a:pt x="2590" y="2245"/>
                  <a:pt x="2590" y="2245"/>
                  <a:pt x="2590" y="2245"/>
                </a:cubicBezTo>
                <a:cubicBezTo>
                  <a:pt x="2595" y="2234"/>
                  <a:pt x="2595" y="2234"/>
                  <a:pt x="2595" y="2234"/>
                </a:cubicBezTo>
                <a:cubicBezTo>
                  <a:pt x="2596" y="2234"/>
                  <a:pt x="2598" y="2231"/>
                  <a:pt x="2601" y="2226"/>
                </a:cubicBezTo>
                <a:cubicBezTo>
                  <a:pt x="2601" y="2225"/>
                  <a:pt x="2600" y="2224"/>
                  <a:pt x="2599" y="2223"/>
                </a:cubicBezTo>
                <a:cubicBezTo>
                  <a:pt x="2593" y="2213"/>
                  <a:pt x="2593" y="2213"/>
                  <a:pt x="2593" y="2213"/>
                </a:cubicBezTo>
                <a:cubicBezTo>
                  <a:pt x="2597" y="2202"/>
                  <a:pt x="2597" y="2202"/>
                  <a:pt x="2597" y="2202"/>
                </a:cubicBezTo>
                <a:cubicBezTo>
                  <a:pt x="2604" y="2189"/>
                  <a:pt x="2604" y="2189"/>
                  <a:pt x="2604" y="2189"/>
                </a:cubicBezTo>
                <a:cubicBezTo>
                  <a:pt x="2601" y="2185"/>
                  <a:pt x="2597" y="2180"/>
                  <a:pt x="2592" y="2176"/>
                </a:cubicBezTo>
                <a:cubicBezTo>
                  <a:pt x="2572" y="2157"/>
                  <a:pt x="2577" y="2136"/>
                  <a:pt x="2580" y="2123"/>
                </a:cubicBezTo>
                <a:cubicBezTo>
                  <a:pt x="2581" y="2121"/>
                  <a:pt x="2581" y="2118"/>
                  <a:pt x="2582" y="2116"/>
                </a:cubicBezTo>
                <a:cubicBezTo>
                  <a:pt x="2584" y="2104"/>
                  <a:pt x="2590" y="2088"/>
                  <a:pt x="2595" y="2075"/>
                </a:cubicBezTo>
                <a:cubicBezTo>
                  <a:pt x="2532" y="2028"/>
                  <a:pt x="2532" y="2028"/>
                  <a:pt x="2532" y="2028"/>
                </a:cubicBezTo>
                <a:cubicBezTo>
                  <a:pt x="2527" y="2024"/>
                  <a:pt x="2519" y="2015"/>
                  <a:pt x="2520" y="1998"/>
                </a:cubicBezTo>
                <a:cubicBezTo>
                  <a:pt x="2379" y="1918"/>
                  <a:pt x="2379" y="1918"/>
                  <a:pt x="2379" y="1918"/>
                </a:cubicBezTo>
                <a:cubicBezTo>
                  <a:pt x="2300" y="1919"/>
                  <a:pt x="2300" y="1919"/>
                  <a:pt x="2300" y="1919"/>
                </a:cubicBezTo>
                <a:cubicBezTo>
                  <a:pt x="2260" y="1914"/>
                  <a:pt x="2260" y="1914"/>
                  <a:pt x="2260" y="1914"/>
                </a:cubicBezTo>
                <a:cubicBezTo>
                  <a:pt x="2258" y="1974"/>
                  <a:pt x="2258" y="1974"/>
                  <a:pt x="2258" y="1974"/>
                </a:cubicBezTo>
                <a:cubicBezTo>
                  <a:pt x="2255" y="1975"/>
                  <a:pt x="2255" y="1975"/>
                  <a:pt x="2255" y="1975"/>
                </a:cubicBezTo>
                <a:cubicBezTo>
                  <a:pt x="2258" y="2006"/>
                  <a:pt x="2258" y="2006"/>
                  <a:pt x="2258" y="2006"/>
                </a:cubicBezTo>
                <a:cubicBezTo>
                  <a:pt x="2213" y="2071"/>
                  <a:pt x="2213" y="2071"/>
                  <a:pt x="2213" y="2071"/>
                </a:cubicBezTo>
                <a:cubicBezTo>
                  <a:pt x="2222" y="2099"/>
                  <a:pt x="2222" y="2099"/>
                  <a:pt x="2222" y="2099"/>
                </a:cubicBezTo>
                <a:cubicBezTo>
                  <a:pt x="2222" y="2146"/>
                  <a:pt x="2222" y="2146"/>
                  <a:pt x="2222" y="2146"/>
                </a:cubicBezTo>
                <a:cubicBezTo>
                  <a:pt x="2225" y="2149"/>
                  <a:pt x="2225" y="2149"/>
                  <a:pt x="2225" y="2149"/>
                </a:cubicBezTo>
                <a:cubicBezTo>
                  <a:pt x="2243" y="2149"/>
                  <a:pt x="2243" y="2149"/>
                  <a:pt x="2243" y="2149"/>
                </a:cubicBezTo>
                <a:cubicBezTo>
                  <a:pt x="2248" y="2161"/>
                  <a:pt x="2248" y="2161"/>
                  <a:pt x="2248" y="2161"/>
                </a:cubicBezTo>
                <a:cubicBezTo>
                  <a:pt x="2254" y="2176"/>
                  <a:pt x="2261" y="2193"/>
                  <a:pt x="2268" y="2209"/>
                </a:cubicBezTo>
                <a:cubicBezTo>
                  <a:pt x="2273" y="2222"/>
                  <a:pt x="2278" y="2234"/>
                  <a:pt x="2282" y="2243"/>
                </a:cubicBezTo>
                <a:cubicBezTo>
                  <a:pt x="2285" y="2246"/>
                  <a:pt x="2285" y="2246"/>
                  <a:pt x="2285" y="2246"/>
                </a:cubicBezTo>
                <a:cubicBezTo>
                  <a:pt x="2286" y="2255"/>
                  <a:pt x="2286" y="2255"/>
                  <a:pt x="2286" y="2255"/>
                </a:cubicBezTo>
                <a:cubicBezTo>
                  <a:pt x="2280" y="2255"/>
                  <a:pt x="2280" y="2255"/>
                  <a:pt x="2280" y="2255"/>
                </a:cubicBezTo>
                <a:cubicBezTo>
                  <a:pt x="2269" y="2263"/>
                  <a:pt x="2269" y="2263"/>
                  <a:pt x="2269" y="2263"/>
                </a:cubicBezTo>
                <a:cubicBezTo>
                  <a:pt x="2287" y="2255"/>
                  <a:pt x="2287" y="2255"/>
                  <a:pt x="2287" y="2255"/>
                </a:cubicBezTo>
                <a:cubicBezTo>
                  <a:pt x="2288" y="2256"/>
                  <a:pt x="2288" y="2256"/>
                  <a:pt x="2288" y="2256"/>
                </a:cubicBezTo>
                <a:cubicBezTo>
                  <a:pt x="2290" y="2260"/>
                  <a:pt x="2290" y="2260"/>
                  <a:pt x="2290" y="2260"/>
                </a:cubicBezTo>
                <a:cubicBezTo>
                  <a:pt x="2288" y="2261"/>
                  <a:pt x="2288" y="2261"/>
                  <a:pt x="2288" y="2261"/>
                </a:cubicBezTo>
                <a:cubicBezTo>
                  <a:pt x="2293" y="2264"/>
                  <a:pt x="2293" y="2264"/>
                  <a:pt x="2293" y="2264"/>
                </a:cubicBezTo>
                <a:cubicBezTo>
                  <a:pt x="2293" y="2264"/>
                  <a:pt x="2293" y="2264"/>
                  <a:pt x="2293" y="2264"/>
                </a:cubicBezTo>
                <a:cubicBezTo>
                  <a:pt x="2295" y="2266"/>
                  <a:pt x="2295" y="2266"/>
                  <a:pt x="2295" y="2266"/>
                </a:cubicBezTo>
                <a:cubicBezTo>
                  <a:pt x="2294" y="2267"/>
                  <a:pt x="2294" y="2267"/>
                  <a:pt x="2294" y="2267"/>
                </a:cubicBezTo>
                <a:cubicBezTo>
                  <a:pt x="2294" y="2267"/>
                  <a:pt x="2294" y="2267"/>
                  <a:pt x="2294" y="2267"/>
                </a:cubicBezTo>
                <a:cubicBezTo>
                  <a:pt x="2291" y="2269"/>
                  <a:pt x="2291" y="2269"/>
                  <a:pt x="2291" y="2269"/>
                </a:cubicBezTo>
                <a:cubicBezTo>
                  <a:pt x="2289" y="2271"/>
                  <a:pt x="2289" y="2271"/>
                  <a:pt x="2289" y="2271"/>
                </a:cubicBezTo>
                <a:cubicBezTo>
                  <a:pt x="2282" y="2281"/>
                  <a:pt x="2282" y="2281"/>
                  <a:pt x="2282" y="2281"/>
                </a:cubicBezTo>
                <a:cubicBezTo>
                  <a:pt x="2296" y="2267"/>
                  <a:pt x="2296" y="2267"/>
                  <a:pt x="2296" y="2267"/>
                </a:cubicBezTo>
                <a:cubicBezTo>
                  <a:pt x="2296" y="2267"/>
                  <a:pt x="2323" y="2288"/>
                  <a:pt x="2328" y="2292"/>
                </a:cubicBezTo>
                <a:cubicBezTo>
                  <a:pt x="2361" y="2292"/>
                  <a:pt x="2361" y="2292"/>
                  <a:pt x="2361" y="2292"/>
                </a:cubicBezTo>
                <a:cubicBezTo>
                  <a:pt x="2402" y="2301"/>
                  <a:pt x="2402" y="2301"/>
                  <a:pt x="2402" y="2301"/>
                </a:cubicBezTo>
                <a:cubicBezTo>
                  <a:pt x="2406" y="2312"/>
                  <a:pt x="2406" y="2312"/>
                  <a:pt x="2406" y="2312"/>
                </a:cubicBezTo>
                <a:cubicBezTo>
                  <a:pt x="2390" y="2325"/>
                  <a:pt x="2390" y="2325"/>
                  <a:pt x="2390" y="2325"/>
                </a:cubicBezTo>
                <a:cubicBezTo>
                  <a:pt x="2408" y="2318"/>
                  <a:pt x="2408" y="2318"/>
                  <a:pt x="2408" y="2318"/>
                </a:cubicBezTo>
                <a:cubicBezTo>
                  <a:pt x="2420" y="2349"/>
                  <a:pt x="2429" y="2371"/>
                  <a:pt x="2431" y="2376"/>
                </a:cubicBezTo>
                <a:cubicBezTo>
                  <a:pt x="2435" y="2379"/>
                  <a:pt x="2435" y="2379"/>
                  <a:pt x="2435" y="2379"/>
                </a:cubicBezTo>
                <a:cubicBezTo>
                  <a:pt x="2438" y="2382"/>
                  <a:pt x="2438" y="2382"/>
                  <a:pt x="2438" y="2382"/>
                </a:cubicBezTo>
                <a:cubicBezTo>
                  <a:pt x="2437" y="2383"/>
                  <a:pt x="2437" y="2383"/>
                  <a:pt x="2437" y="2383"/>
                </a:cubicBezTo>
                <a:cubicBezTo>
                  <a:pt x="2441" y="2383"/>
                  <a:pt x="2444" y="2383"/>
                  <a:pt x="2448" y="2383"/>
                </a:cubicBezTo>
                <a:lnTo>
                  <a:pt x="2456" y="2383"/>
                </a:lnTo>
                <a:close/>
                <a:moveTo>
                  <a:pt x="1377" y="2062"/>
                </a:moveTo>
                <a:cubicBezTo>
                  <a:pt x="1381" y="2067"/>
                  <a:pt x="1381" y="2067"/>
                  <a:pt x="1381" y="2067"/>
                </a:cubicBezTo>
                <a:cubicBezTo>
                  <a:pt x="1383" y="2065"/>
                  <a:pt x="1385" y="2065"/>
                  <a:pt x="1387" y="2064"/>
                </a:cubicBezTo>
                <a:cubicBezTo>
                  <a:pt x="1390" y="2062"/>
                  <a:pt x="1394" y="2058"/>
                  <a:pt x="1399" y="2052"/>
                </a:cubicBezTo>
                <a:cubicBezTo>
                  <a:pt x="1411" y="2040"/>
                  <a:pt x="1411" y="2040"/>
                  <a:pt x="1411" y="2040"/>
                </a:cubicBezTo>
                <a:cubicBezTo>
                  <a:pt x="1425" y="2047"/>
                  <a:pt x="1425" y="2047"/>
                  <a:pt x="1425" y="2047"/>
                </a:cubicBezTo>
                <a:cubicBezTo>
                  <a:pt x="1425" y="2046"/>
                  <a:pt x="1425" y="2046"/>
                  <a:pt x="1425" y="2046"/>
                </a:cubicBezTo>
                <a:cubicBezTo>
                  <a:pt x="1459" y="2033"/>
                  <a:pt x="1459" y="2033"/>
                  <a:pt x="1459" y="2033"/>
                </a:cubicBezTo>
                <a:cubicBezTo>
                  <a:pt x="1492" y="2033"/>
                  <a:pt x="1492" y="2033"/>
                  <a:pt x="1492" y="2033"/>
                </a:cubicBezTo>
                <a:cubicBezTo>
                  <a:pt x="1496" y="2044"/>
                  <a:pt x="1496" y="2044"/>
                  <a:pt x="1496" y="2044"/>
                </a:cubicBezTo>
                <a:cubicBezTo>
                  <a:pt x="1500" y="2042"/>
                  <a:pt x="1503" y="2039"/>
                  <a:pt x="1506" y="2037"/>
                </a:cubicBezTo>
                <a:cubicBezTo>
                  <a:pt x="1517" y="2012"/>
                  <a:pt x="1517" y="2012"/>
                  <a:pt x="1517" y="2012"/>
                </a:cubicBezTo>
                <a:cubicBezTo>
                  <a:pt x="1534" y="2011"/>
                  <a:pt x="1534" y="2011"/>
                  <a:pt x="1534" y="2011"/>
                </a:cubicBezTo>
                <a:cubicBezTo>
                  <a:pt x="1534" y="1999"/>
                  <a:pt x="1535" y="1993"/>
                  <a:pt x="1537" y="1989"/>
                </a:cubicBezTo>
                <a:cubicBezTo>
                  <a:pt x="1537" y="1989"/>
                  <a:pt x="1537" y="1989"/>
                  <a:pt x="1537" y="1989"/>
                </a:cubicBezTo>
                <a:cubicBezTo>
                  <a:pt x="1536" y="1989"/>
                  <a:pt x="1536" y="1972"/>
                  <a:pt x="1535" y="1949"/>
                </a:cubicBezTo>
                <a:cubicBezTo>
                  <a:pt x="1535" y="1940"/>
                  <a:pt x="1535" y="1940"/>
                  <a:pt x="1535" y="1940"/>
                </a:cubicBezTo>
                <a:cubicBezTo>
                  <a:pt x="1541" y="1933"/>
                  <a:pt x="1541" y="1933"/>
                  <a:pt x="1541" y="1933"/>
                </a:cubicBezTo>
                <a:cubicBezTo>
                  <a:pt x="1557" y="1916"/>
                  <a:pt x="1557" y="1916"/>
                  <a:pt x="1557" y="1916"/>
                </a:cubicBezTo>
                <a:cubicBezTo>
                  <a:pt x="1557" y="1902"/>
                  <a:pt x="1557" y="1902"/>
                  <a:pt x="1557" y="1902"/>
                </a:cubicBezTo>
                <a:cubicBezTo>
                  <a:pt x="1598" y="1885"/>
                  <a:pt x="1598" y="1885"/>
                  <a:pt x="1598" y="1885"/>
                </a:cubicBezTo>
                <a:cubicBezTo>
                  <a:pt x="1601" y="1884"/>
                  <a:pt x="1604" y="1882"/>
                  <a:pt x="1606" y="1880"/>
                </a:cubicBezTo>
                <a:cubicBezTo>
                  <a:pt x="1606" y="1877"/>
                  <a:pt x="1606" y="1873"/>
                  <a:pt x="1606" y="1870"/>
                </a:cubicBezTo>
                <a:cubicBezTo>
                  <a:pt x="1606" y="1862"/>
                  <a:pt x="1605" y="1856"/>
                  <a:pt x="1605" y="1854"/>
                </a:cubicBezTo>
                <a:cubicBezTo>
                  <a:pt x="1605" y="1847"/>
                  <a:pt x="1605" y="1847"/>
                  <a:pt x="1605" y="1847"/>
                </a:cubicBezTo>
                <a:cubicBezTo>
                  <a:pt x="1609" y="1841"/>
                  <a:pt x="1609" y="1841"/>
                  <a:pt x="1609" y="1841"/>
                </a:cubicBezTo>
                <a:cubicBezTo>
                  <a:pt x="1617" y="1829"/>
                  <a:pt x="1617" y="1829"/>
                  <a:pt x="1617" y="1829"/>
                </a:cubicBezTo>
                <a:cubicBezTo>
                  <a:pt x="1617" y="1814"/>
                  <a:pt x="1617" y="1814"/>
                  <a:pt x="1617" y="1814"/>
                </a:cubicBezTo>
                <a:cubicBezTo>
                  <a:pt x="1622" y="1778"/>
                  <a:pt x="1622" y="1778"/>
                  <a:pt x="1622" y="1778"/>
                </a:cubicBezTo>
                <a:cubicBezTo>
                  <a:pt x="1622" y="1745"/>
                  <a:pt x="1622" y="1745"/>
                  <a:pt x="1622" y="1745"/>
                </a:cubicBezTo>
                <a:cubicBezTo>
                  <a:pt x="1632" y="1726"/>
                  <a:pt x="1632" y="1726"/>
                  <a:pt x="1632" y="1726"/>
                </a:cubicBezTo>
                <a:cubicBezTo>
                  <a:pt x="1638" y="1708"/>
                  <a:pt x="1642" y="1698"/>
                  <a:pt x="1645" y="1692"/>
                </a:cubicBezTo>
                <a:cubicBezTo>
                  <a:pt x="1624" y="1685"/>
                  <a:pt x="1624" y="1685"/>
                  <a:pt x="1624" y="1685"/>
                </a:cubicBezTo>
                <a:cubicBezTo>
                  <a:pt x="1603" y="1691"/>
                  <a:pt x="1603" y="1691"/>
                  <a:pt x="1603" y="1691"/>
                </a:cubicBezTo>
                <a:cubicBezTo>
                  <a:pt x="1594" y="1693"/>
                  <a:pt x="1594" y="1693"/>
                  <a:pt x="1594" y="1693"/>
                </a:cubicBezTo>
                <a:cubicBezTo>
                  <a:pt x="1587" y="1747"/>
                  <a:pt x="1587" y="1747"/>
                  <a:pt x="1587" y="1747"/>
                </a:cubicBezTo>
                <a:cubicBezTo>
                  <a:pt x="1571" y="1753"/>
                  <a:pt x="1571" y="1753"/>
                  <a:pt x="1571" y="1753"/>
                </a:cubicBezTo>
                <a:cubicBezTo>
                  <a:pt x="1571" y="1793"/>
                  <a:pt x="1571" y="1793"/>
                  <a:pt x="1571" y="1793"/>
                </a:cubicBezTo>
                <a:cubicBezTo>
                  <a:pt x="1521" y="1771"/>
                  <a:pt x="1521" y="1771"/>
                  <a:pt x="1521" y="1771"/>
                </a:cubicBezTo>
                <a:cubicBezTo>
                  <a:pt x="1504" y="1771"/>
                  <a:pt x="1504" y="1771"/>
                  <a:pt x="1504" y="1771"/>
                </a:cubicBezTo>
                <a:cubicBezTo>
                  <a:pt x="1504" y="1771"/>
                  <a:pt x="1491" y="1767"/>
                  <a:pt x="1488" y="1766"/>
                </a:cubicBezTo>
                <a:cubicBezTo>
                  <a:pt x="1490" y="1768"/>
                  <a:pt x="1492" y="1770"/>
                  <a:pt x="1494" y="1774"/>
                </a:cubicBezTo>
                <a:cubicBezTo>
                  <a:pt x="1495" y="1776"/>
                  <a:pt x="1497" y="1779"/>
                  <a:pt x="1497" y="1782"/>
                </a:cubicBezTo>
                <a:cubicBezTo>
                  <a:pt x="1499" y="1786"/>
                  <a:pt x="1502" y="1794"/>
                  <a:pt x="1503" y="1795"/>
                </a:cubicBezTo>
                <a:cubicBezTo>
                  <a:pt x="1504" y="1797"/>
                  <a:pt x="1504" y="1797"/>
                  <a:pt x="1504" y="1797"/>
                </a:cubicBezTo>
                <a:cubicBezTo>
                  <a:pt x="1504" y="1801"/>
                  <a:pt x="1504" y="1801"/>
                  <a:pt x="1504" y="1801"/>
                </a:cubicBezTo>
                <a:cubicBezTo>
                  <a:pt x="1505" y="1804"/>
                  <a:pt x="1505" y="1804"/>
                  <a:pt x="1505" y="1804"/>
                </a:cubicBezTo>
                <a:cubicBezTo>
                  <a:pt x="1505" y="1830"/>
                  <a:pt x="1505" y="1830"/>
                  <a:pt x="1505" y="1830"/>
                </a:cubicBezTo>
                <a:cubicBezTo>
                  <a:pt x="1472" y="1839"/>
                  <a:pt x="1472" y="1839"/>
                  <a:pt x="1472" y="1839"/>
                </a:cubicBezTo>
                <a:cubicBezTo>
                  <a:pt x="1472" y="1843"/>
                  <a:pt x="1472" y="1843"/>
                  <a:pt x="1472" y="1843"/>
                </a:cubicBezTo>
                <a:cubicBezTo>
                  <a:pt x="1474" y="1848"/>
                  <a:pt x="1474" y="1848"/>
                  <a:pt x="1474" y="1848"/>
                </a:cubicBezTo>
                <a:cubicBezTo>
                  <a:pt x="1499" y="1855"/>
                  <a:pt x="1499" y="1855"/>
                  <a:pt x="1499" y="1855"/>
                </a:cubicBezTo>
                <a:cubicBezTo>
                  <a:pt x="1498" y="1871"/>
                  <a:pt x="1498" y="1871"/>
                  <a:pt x="1498" y="1871"/>
                </a:cubicBezTo>
                <a:cubicBezTo>
                  <a:pt x="1498" y="1883"/>
                  <a:pt x="1497" y="1893"/>
                  <a:pt x="1498" y="1895"/>
                </a:cubicBezTo>
                <a:cubicBezTo>
                  <a:pt x="1499" y="1900"/>
                  <a:pt x="1504" y="1928"/>
                  <a:pt x="1504" y="1929"/>
                </a:cubicBezTo>
                <a:cubicBezTo>
                  <a:pt x="1506" y="1939"/>
                  <a:pt x="1506" y="1939"/>
                  <a:pt x="1506" y="1939"/>
                </a:cubicBezTo>
                <a:cubicBezTo>
                  <a:pt x="1499" y="1948"/>
                  <a:pt x="1499" y="1948"/>
                  <a:pt x="1499" y="1948"/>
                </a:cubicBezTo>
                <a:cubicBezTo>
                  <a:pt x="1491" y="1956"/>
                  <a:pt x="1491" y="1956"/>
                  <a:pt x="1491" y="1956"/>
                </a:cubicBezTo>
                <a:cubicBezTo>
                  <a:pt x="1490" y="1988"/>
                  <a:pt x="1490" y="1988"/>
                  <a:pt x="1490" y="1988"/>
                </a:cubicBezTo>
                <a:cubicBezTo>
                  <a:pt x="1440" y="1988"/>
                  <a:pt x="1440" y="1988"/>
                  <a:pt x="1440" y="1988"/>
                </a:cubicBezTo>
                <a:cubicBezTo>
                  <a:pt x="1438" y="1982"/>
                  <a:pt x="1438" y="1982"/>
                  <a:pt x="1438" y="1982"/>
                </a:cubicBezTo>
                <a:cubicBezTo>
                  <a:pt x="1422" y="1994"/>
                  <a:pt x="1422" y="1994"/>
                  <a:pt x="1422" y="1994"/>
                </a:cubicBezTo>
                <a:cubicBezTo>
                  <a:pt x="1396" y="1974"/>
                  <a:pt x="1396" y="1974"/>
                  <a:pt x="1396" y="1974"/>
                </a:cubicBezTo>
                <a:cubicBezTo>
                  <a:pt x="1382" y="1981"/>
                  <a:pt x="1382" y="1981"/>
                  <a:pt x="1382" y="1981"/>
                </a:cubicBezTo>
                <a:cubicBezTo>
                  <a:pt x="1371" y="1981"/>
                  <a:pt x="1371" y="1981"/>
                  <a:pt x="1371" y="1981"/>
                </a:cubicBezTo>
                <a:cubicBezTo>
                  <a:pt x="1379" y="1991"/>
                  <a:pt x="1377" y="2000"/>
                  <a:pt x="1376" y="2005"/>
                </a:cubicBezTo>
                <a:cubicBezTo>
                  <a:pt x="1376" y="2004"/>
                  <a:pt x="1376" y="2004"/>
                  <a:pt x="1376" y="2004"/>
                </a:cubicBezTo>
                <a:cubicBezTo>
                  <a:pt x="1377" y="2004"/>
                  <a:pt x="1377" y="2005"/>
                  <a:pt x="1377" y="2006"/>
                </a:cubicBezTo>
                <a:cubicBezTo>
                  <a:pt x="1379" y="2023"/>
                  <a:pt x="1379" y="2023"/>
                  <a:pt x="1379" y="2023"/>
                </a:cubicBezTo>
                <a:cubicBezTo>
                  <a:pt x="1363" y="2029"/>
                  <a:pt x="1363" y="2029"/>
                  <a:pt x="1363" y="2029"/>
                </a:cubicBezTo>
                <a:cubicBezTo>
                  <a:pt x="1354" y="2033"/>
                  <a:pt x="1354" y="2033"/>
                  <a:pt x="1354" y="2033"/>
                </a:cubicBezTo>
                <a:cubicBezTo>
                  <a:pt x="1368" y="2048"/>
                  <a:pt x="1368" y="2048"/>
                  <a:pt x="1368" y="2048"/>
                </a:cubicBezTo>
                <a:cubicBezTo>
                  <a:pt x="1368" y="2057"/>
                  <a:pt x="1368" y="2057"/>
                  <a:pt x="1368" y="2057"/>
                </a:cubicBezTo>
                <a:lnTo>
                  <a:pt x="1377" y="2062"/>
                </a:lnTo>
                <a:close/>
                <a:moveTo>
                  <a:pt x="2616" y="2034"/>
                </a:moveTo>
                <a:cubicBezTo>
                  <a:pt x="2618" y="2030"/>
                  <a:pt x="2618" y="2030"/>
                  <a:pt x="2618" y="2030"/>
                </a:cubicBezTo>
                <a:cubicBezTo>
                  <a:pt x="2619" y="2029"/>
                  <a:pt x="2619" y="2027"/>
                  <a:pt x="2620" y="2026"/>
                </a:cubicBezTo>
                <a:cubicBezTo>
                  <a:pt x="2617" y="2025"/>
                  <a:pt x="2617" y="2025"/>
                  <a:pt x="2617" y="2025"/>
                </a:cubicBezTo>
                <a:cubicBezTo>
                  <a:pt x="2618" y="2021"/>
                  <a:pt x="2618" y="2021"/>
                  <a:pt x="2618" y="2021"/>
                </a:cubicBezTo>
                <a:cubicBezTo>
                  <a:pt x="2615" y="2020"/>
                  <a:pt x="2615" y="2020"/>
                  <a:pt x="2615" y="2020"/>
                </a:cubicBezTo>
                <a:cubicBezTo>
                  <a:pt x="2627" y="2003"/>
                  <a:pt x="2627" y="2003"/>
                  <a:pt x="2627" y="2003"/>
                </a:cubicBezTo>
                <a:cubicBezTo>
                  <a:pt x="2635" y="1989"/>
                  <a:pt x="2635" y="1989"/>
                  <a:pt x="2635" y="1989"/>
                </a:cubicBezTo>
                <a:cubicBezTo>
                  <a:pt x="2638" y="1990"/>
                  <a:pt x="2638" y="1990"/>
                  <a:pt x="2638" y="1990"/>
                </a:cubicBezTo>
                <a:cubicBezTo>
                  <a:pt x="2639" y="1990"/>
                  <a:pt x="2640" y="1989"/>
                  <a:pt x="2641" y="1988"/>
                </a:cubicBezTo>
                <a:cubicBezTo>
                  <a:pt x="2648" y="1956"/>
                  <a:pt x="2648" y="1956"/>
                  <a:pt x="2648" y="1956"/>
                </a:cubicBezTo>
                <a:cubicBezTo>
                  <a:pt x="2670" y="1946"/>
                  <a:pt x="2670" y="1946"/>
                  <a:pt x="2670" y="1946"/>
                </a:cubicBezTo>
                <a:cubicBezTo>
                  <a:pt x="2670" y="1928"/>
                  <a:pt x="2670" y="1928"/>
                  <a:pt x="2670" y="1928"/>
                </a:cubicBezTo>
                <a:cubicBezTo>
                  <a:pt x="2682" y="1922"/>
                  <a:pt x="2682" y="1922"/>
                  <a:pt x="2682" y="1922"/>
                </a:cubicBezTo>
                <a:cubicBezTo>
                  <a:pt x="2689" y="1919"/>
                  <a:pt x="2695" y="1917"/>
                  <a:pt x="2699" y="1916"/>
                </a:cubicBezTo>
                <a:cubicBezTo>
                  <a:pt x="2680" y="1897"/>
                  <a:pt x="2680" y="1897"/>
                  <a:pt x="2680" y="1897"/>
                </a:cubicBezTo>
                <a:cubicBezTo>
                  <a:pt x="2680" y="1703"/>
                  <a:pt x="2680" y="1703"/>
                  <a:pt x="2680" y="1703"/>
                </a:cubicBezTo>
                <a:cubicBezTo>
                  <a:pt x="2692" y="1692"/>
                  <a:pt x="2692" y="1692"/>
                  <a:pt x="2692" y="1692"/>
                </a:cubicBezTo>
                <a:cubicBezTo>
                  <a:pt x="2706" y="1668"/>
                  <a:pt x="2706" y="1668"/>
                  <a:pt x="2706" y="1668"/>
                </a:cubicBezTo>
                <a:cubicBezTo>
                  <a:pt x="2690" y="1668"/>
                  <a:pt x="2690" y="1668"/>
                  <a:pt x="2690" y="1668"/>
                </a:cubicBezTo>
                <a:cubicBezTo>
                  <a:pt x="2684" y="1659"/>
                  <a:pt x="2684" y="1659"/>
                  <a:pt x="2684" y="1659"/>
                </a:cubicBezTo>
                <a:cubicBezTo>
                  <a:pt x="2666" y="1665"/>
                  <a:pt x="2666" y="1665"/>
                  <a:pt x="2666" y="1665"/>
                </a:cubicBezTo>
                <a:cubicBezTo>
                  <a:pt x="2644" y="1695"/>
                  <a:pt x="2644" y="1695"/>
                  <a:pt x="2644" y="1695"/>
                </a:cubicBezTo>
                <a:cubicBezTo>
                  <a:pt x="2557" y="1683"/>
                  <a:pt x="2557" y="1683"/>
                  <a:pt x="2557" y="1683"/>
                </a:cubicBezTo>
                <a:cubicBezTo>
                  <a:pt x="2509" y="1643"/>
                  <a:pt x="2509" y="1643"/>
                  <a:pt x="2509" y="1643"/>
                </a:cubicBezTo>
                <a:cubicBezTo>
                  <a:pt x="2419" y="1643"/>
                  <a:pt x="2419" y="1643"/>
                  <a:pt x="2419" y="1643"/>
                </a:cubicBezTo>
                <a:cubicBezTo>
                  <a:pt x="2426" y="1649"/>
                  <a:pt x="2426" y="1649"/>
                  <a:pt x="2426" y="1649"/>
                </a:cubicBezTo>
                <a:cubicBezTo>
                  <a:pt x="2422" y="1680"/>
                  <a:pt x="2422" y="1680"/>
                  <a:pt x="2422" y="1680"/>
                </a:cubicBezTo>
                <a:cubicBezTo>
                  <a:pt x="2452" y="1702"/>
                  <a:pt x="2452" y="1702"/>
                  <a:pt x="2452" y="1702"/>
                </a:cubicBezTo>
                <a:cubicBezTo>
                  <a:pt x="2454" y="1733"/>
                  <a:pt x="2454" y="1733"/>
                  <a:pt x="2454" y="1733"/>
                </a:cubicBezTo>
                <a:cubicBezTo>
                  <a:pt x="2460" y="1772"/>
                  <a:pt x="2460" y="1772"/>
                  <a:pt x="2460" y="1772"/>
                </a:cubicBezTo>
                <a:cubicBezTo>
                  <a:pt x="2408" y="1824"/>
                  <a:pt x="2408" y="1824"/>
                  <a:pt x="2408" y="1824"/>
                </a:cubicBezTo>
                <a:cubicBezTo>
                  <a:pt x="2408" y="1828"/>
                  <a:pt x="2408" y="1828"/>
                  <a:pt x="2408" y="1828"/>
                </a:cubicBezTo>
                <a:cubicBezTo>
                  <a:pt x="2443" y="1845"/>
                  <a:pt x="2443" y="1845"/>
                  <a:pt x="2443" y="1845"/>
                </a:cubicBezTo>
                <a:cubicBezTo>
                  <a:pt x="2444" y="1856"/>
                  <a:pt x="2444" y="1856"/>
                  <a:pt x="2444" y="1856"/>
                </a:cubicBezTo>
                <a:cubicBezTo>
                  <a:pt x="2445" y="1860"/>
                  <a:pt x="2446" y="1874"/>
                  <a:pt x="2437" y="1883"/>
                </a:cubicBezTo>
                <a:cubicBezTo>
                  <a:pt x="2434" y="1888"/>
                  <a:pt x="2429" y="1890"/>
                  <a:pt x="2424" y="1892"/>
                </a:cubicBezTo>
                <a:cubicBezTo>
                  <a:pt x="2571" y="1976"/>
                  <a:pt x="2571" y="1976"/>
                  <a:pt x="2571" y="1976"/>
                </a:cubicBezTo>
                <a:cubicBezTo>
                  <a:pt x="2566" y="1991"/>
                  <a:pt x="2566" y="1991"/>
                  <a:pt x="2566" y="1991"/>
                </a:cubicBezTo>
                <a:cubicBezTo>
                  <a:pt x="2566" y="1993"/>
                  <a:pt x="2565" y="1995"/>
                  <a:pt x="2565" y="1997"/>
                </a:cubicBezTo>
                <a:cubicBezTo>
                  <a:pt x="2573" y="2003"/>
                  <a:pt x="2590" y="2016"/>
                  <a:pt x="2616" y="2034"/>
                </a:cubicBezTo>
                <a:close/>
                <a:moveTo>
                  <a:pt x="2183" y="1986"/>
                </a:moveTo>
                <a:cubicBezTo>
                  <a:pt x="2186" y="1995"/>
                  <a:pt x="2186" y="1995"/>
                  <a:pt x="2186" y="1995"/>
                </a:cubicBezTo>
                <a:cubicBezTo>
                  <a:pt x="2193" y="2020"/>
                  <a:pt x="2193" y="2020"/>
                  <a:pt x="2193" y="2020"/>
                </a:cubicBezTo>
                <a:cubicBezTo>
                  <a:pt x="2206" y="2002"/>
                  <a:pt x="2206" y="2002"/>
                  <a:pt x="2206" y="2002"/>
                </a:cubicBezTo>
                <a:cubicBezTo>
                  <a:pt x="2196" y="2002"/>
                  <a:pt x="2196" y="2002"/>
                  <a:pt x="2196" y="2002"/>
                </a:cubicBezTo>
                <a:cubicBezTo>
                  <a:pt x="2196" y="1947"/>
                  <a:pt x="2196" y="1947"/>
                  <a:pt x="2196" y="1947"/>
                </a:cubicBezTo>
                <a:cubicBezTo>
                  <a:pt x="2214" y="1941"/>
                  <a:pt x="2214" y="1941"/>
                  <a:pt x="2214" y="1941"/>
                </a:cubicBezTo>
                <a:cubicBezTo>
                  <a:pt x="2215" y="1934"/>
                  <a:pt x="2215" y="1934"/>
                  <a:pt x="2215" y="1934"/>
                </a:cubicBezTo>
                <a:cubicBezTo>
                  <a:pt x="2210" y="1939"/>
                  <a:pt x="2210" y="1939"/>
                  <a:pt x="2210" y="1939"/>
                </a:cubicBezTo>
                <a:cubicBezTo>
                  <a:pt x="2184" y="1939"/>
                  <a:pt x="2184" y="1939"/>
                  <a:pt x="2184" y="1939"/>
                </a:cubicBezTo>
                <a:cubicBezTo>
                  <a:pt x="2181" y="1938"/>
                  <a:pt x="2181" y="1938"/>
                  <a:pt x="2181" y="1938"/>
                </a:cubicBezTo>
                <a:cubicBezTo>
                  <a:pt x="2181" y="1939"/>
                  <a:pt x="2183" y="1955"/>
                  <a:pt x="2183" y="1955"/>
                </a:cubicBezTo>
                <a:cubicBezTo>
                  <a:pt x="2175" y="1960"/>
                  <a:pt x="2175" y="1960"/>
                  <a:pt x="2175" y="1960"/>
                </a:cubicBezTo>
                <a:cubicBezTo>
                  <a:pt x="2176" y="1961"/>
                  <a:pt x="2176" y="1961"/>
                  <a:pt x="2176" y="1961"/>
                </a:cubicBezTo>
                <a:cubicBezTo>
                  <a:pt x="2176" y="1982"/>
                  <a:pt x="2176" y="1982"/>
                  <a:pt x="2176" y="1982"/>
                </a:cubicBezTo>
                <a:cubicBezTo>
                  <a:pt x="2176" y="1982"/>
                  <a:pt x="2183" y="1986"/>
                  <a:pt x="2183" y="1986"/>
                </a:cubicBezTo>
                <a:close/>
                <a:moveTo>
                  <a:pt x="1319" y="1987"/>
                </a:moveTo>
                <a:cubicBezTo>
                  <a:pt x="1322" y="1992"/>
                  <a:pt x="1322" y="1992"/>
                  <a:pt x="1322" y="1992"/>
                </a:cubicBezTo>
                <a:cubicBezTo>
                  <a:pt x="1323" y="1990"/>
                  <a:pt x="1323" y="1990"/>
                  <a:pt x="1323" y="1990"/>
                </a:cubicBezTo>
                <a:cubicBezTo>
                  <a:pt x="1326" y="1990"/>
                  <a:pt x="1326" y="1990"/>
                  <a:pt x="1326" y="1990"/>
                </a:cubicBezTo>
                <a:cubicBezTo>
                  <a:pt x="1326" y="1977"/>
                  <a:pt x="1326" y="1977"/>
                  <a:pt x="1326" y="1977"/>
                </a:cubicBezTo>
                <a:cubicBezTo>
                  <a:pt x="1328" y="1953"/>
                  <a:pt x="1328" y="1953"/>
                  <a:pt x="1328" y="1953"/>
                </a:cubicBezTo>
                <a:cubicBezTo>
                  <a:pt x="1329" y="1951"/>
                  <a:pt x="1329" y="1951"/>
                  <a:pt x="1329" y="1951"/>
                </a:cubicBezTo>
                <a:cubicBezTo>
                  <a:pt x="1330" y="1946"/>
                  <a:pt x="1334" y="1935"/>
                  <a:pt x="1347" y="1932"/>
                </a:cubicBezTo>
                <a:cubicBezTo>
                  <a:pt x="1349" y="1932"/>
                  <a:pt x="1349" y="1932"/>
                  <a:pt x="1349" y="1932"/>
                </a:cubicBezTo>
                <a:cubicBezTo>
                  <a:pt x="1361" y="1932"/>
                  <a:pt x="1361" y="1932"/>
                  <a:pt x="1361" y="1932"/>
                </a:cubicBezTo>
                <a:cubicBezTo>
                  <a:pt x="1363" y="1934"/>
                  <a:pt x="1363" y="1934"/>
                  <a:pt x="1363" y="1934"/>
                </a:cubicBezTo>
                <a:cubicBezTo>
                  <a:pt x="1379" y="1915"/>
                  <a:pt x="1379" y="1915"/>
                  <a:pt x="1379" y="1915"/>
                </a:cubicBezTo>
                <a:cubicBezTo>
                  <a:pt x="1411" y="1915"/>
                  <a:pt x="1411" y="1915"/>
                  <a:pt x="1411" y="1915"/>
                </a:cubicBezTo>
                <a:cubicBezTo>
                  <a:pt x="1421" y="1936"/>
                  <a:pt x="1421" y="1936"/>
                  <a:pt x="1421" y="1936"/>
                </a:cubicBezTo>
                <a:cubicBezTo>
                  <a:pt x="1425" y="1921"/>
                  <a:pt x="1425" y="1921"/>
                  <a:pt x="1425" y="1921"/>
                </a:cubicBezTo>
                <a:cubicBezTo>
                  <a:pt x="1457" y="1921"/>
                  <a:pt x="1457" y="1921"/>
                  <a:pt x="1457" y="1921"/>
                </a:cubicBezTo>
                <a:cubicBezTo>
                  <a:pt x="1456" y="1915"/>
                  <a:pt x="1455" y="1909"/>
                  <a:pt x="1454" y="1906"/>
                </a:cubicBezTo>
                <a:cubicBezTo>
                  <a:pt x="1454" y="1904"/>
                  <a:pt x="1453" y="1901"/>
                  <a:pt x="1453" y="1889"/>
                </a:cubicBezTo>
                <a:cubicBezTo>
                  <a:pt x="1440" y="1886"/>
                  <a:pt x="1440" y="1886"/>
                  <a:pt x="1440" y="1886"/>
                </a:cubicBezTo>
                <a:cubicBezTo>
                  <a:pt x="1427" y="1851"/>
                  <a:pt x="1427" y="1851"/>
                  <a:pt x="1427" y="1851"/>
                </a:cubicBezTo>
                <a:cubicBezTo>
                  <a:pt x="1427" y="1805"/>
                  <a:pt x="1427" y="1805"/>
                  <a:pt x="1427" y="1805"/>
                </a:cubicBezTo>
                <a:cubicBezTo>
                  <a:pt x="1428" y="1805"/>
                  <a:pt x="1428" y="1805"/>
                  <a:pt x="1428" y="1805"/>
                </a:cubicBezTo>
                <a:cubicBezTo>
                  <a:pt x="1411" y="1805"/>
                  <a:pt x="1411" y="1805"/>
                  <a:pt x="1411" y="1805"/>
                </a:cubicBezTo>
                <a:cubicBezTo>
                  <a:pt x="1394" y="1782"/>
                  <a:pt x="1394" y="1782"/>
                  <a:pt x="1394" y="1782"/>
                </a:cubicBezTo>
                <a:cubicBezTo>
                  <a:pt x="1394" y="1759"/>
                  <a:pt x="1394" y="1759"/>
                  <a:pt x="1394" y="1759"/>
                </a:cubicBezTo>
                <a:cubicBezTo>
                  <a:pt x="1354" y="1759"/>
                  <a:pt x="1309" y="1760"/>
                  <a:pt x="1284" y="1760"/>
                </a:cubicBezTo>
                <a:cubicBezTo>
                  <a:pt x="1274" y="1780"/>
                  <a:pt x="1274" y="1780"/>
                  <a:pt x="1274" y="1780"/>
                </a:cubicBezTo>
                <a:cubicBezTo>
                  <a:pt x="1280" y="1784"/>
                  <a:pt x="1280" y="1784"/>
                  <a:pt x="1280" y="1784"/>
                </a:cubicBezTo>
                <a:cubicBezTo>
                  <a:pt x="1274" y="1830"/>
                  <a:pt x="1274" y="1830"/>
                  <a:pt x="1274" y="1830"/>
                </a:cubicBezTo>
                <a:cubicBezTo>
                  <a:pt x="1258" y="1833"/>
                  <a:pt x="1258" y="1833"/>
                  <a:pt x="1258" y="1833"/>
                </a:cubicBezTo>
                <a:cubicBezTo>
                  <a:pt x="1258" y="1838"/>
                  <a:pt x="1258" y="1846"/>
                  <a:pt x="1259" y="1857"/>
                </a:cubicBezTo>
                <a:cubicBezTo>
                  <a:pt x="1260" y="1868"/>
                  <a:pt x="1260" y="1872"/>
                  <a:pt x="1259" y="1876"/>
                </a:cubicBezTo>
                <a:cubicBezTo>
                  <a:pt x="1258" y="1883"/>
                  <a:pt x="1254" y="1887"/>
                  <a:pt x="1249" y="1891"/>
                </a:cubicBezTo>
                <a:cubicBezTo>
                  <a:pt x="1252" y="1894"/>
                  <a:pt x="1252" y="1894"/>
                  <a:pt x="1252" y="1894"/>
                </a:cubicBezTo>
                <a:cubicBezTo>
                  <a:pt x="1272" y="1944"/>
                  <a:pt x="1272" y="1944"/>
                  <a:pt x="1272" y="1944"/>
                </a:cubicBezTo>
                <a:lnTo>
                  <a:pt x="1319" y="1987"/>
                </a:lnTo>
                <a:close/>
                <a:moveTo>
                  <a:pt x="2190" y="1893"/>
                </a:moveTo>
                <a:cubicBezTo>
                  <a:pt x="2196" y="1885"/>
                  <a:pt x="2196" y="1885"/>
                  <a:pt x="2196" y="1885"/>
                </a:cubicBezTo>
                <a:cubicBezTo>
                  <a:pt x="2196" y="1874"/>
                  <a:pt x="2196" y="1874"/>
                  <a:pt x="2196" y="1874"/>
                </a:cubicBezTo>
                <a:cubicBezTo>
                  <a:pt x="2207" y="1872"/>
                  <a:pt x="2207" y="1872"/>
                  <a:pt x="2207" y="1872"/>
                </a:cubicBezTo>
                <a:cubicBezTo>
                  <a:pt x="2241" y="1830"/>
                  <a:pt x="2241" y="1830"/>
                  <a:pt x="2241" y="1830"/>
                </a:cubicBezTo>
                <a:cubicBezTo>
                  <a:pt x="2241" y="1868"/>
                  <a:pt x="2241" y="1868"/>
                  <a:pt x="2241" y="1868"/>
                </a:cubicBezTo>
                <a:cubicBezTo>
                  <a:pt x="2250" y="1867"/>
                  <a:pt x="2250" y="1867"/>
                  <a:pt x="2250" y="1867"/>
                </a:cubicBezTo>
                <a:cubicBezTo>
                  <a:pt x="2302" y="1874"/>
                  <a:pt x="2302" y="1874"/>
                  <a:pt x="2302" y="1874"/>
                </a:cubicBezTo>
                <a:cubicBezTo>
                  <a:pt x="2363" y="1873"/>
                  <a:pt x="2363" y="1873"/>
                  <a:pt x="2363" y="1873"/>
                </a:cubicBezTo>
                <a:cubicBezTo>
                  <a:pt x="2363" y="1806"/>
                  <a:pt x="2363" y="1806"/>
                  <a:pt x="2363" y="1806"/>
                </a:cubicBezTo>
                <a:cubicBezTo>
                  <a:pt x="2412" y="1757"/>
                  <a:pt x="2412" y="1757"/>
                  <a:pt x="2412" y="1757"/>
                </a:cubicBezTo>
                <a:cubicBezTo>
                  <a:pt x="2410" y="1738"/>
                  <a:pt x="2410" y="1738"/>
                  <a:pt x="2410" y="1738"/>
                </a:cubicBezTo>
                <a:cubicBezTo>
                  <a:pt x="2409" y="1726"/>
                  <a:pt x="2409" y="1726"/>
                  <a:pt x="2409" y="1726"/>
                </a:cubicBezTo>
                <a:cubicBezTo>
                  <a:pt x="2374" y="1700"/>
                  <a:pt x="2374" y="1700"/>
                  <a:pt x="2374" y="1700"/>
                </a:cubicBezTo>
                <a:cubicBezTo>
                  <a:pt x="2378" y="1674"/>
                  <a:pt x="2378" y="1674"/>
                  <a:pt x="2378" y="1674"/>
                </a:cubicBezTo>
                <a:cubicBezTo>
                  <a:pt x="2366" y="1679"/>
                  <a:pt x="2366" y="1679"/>
                  <a:pt x="2366" y="1679"/>
                </a:cubicBezTo>
                <a:cubicBezTo>
                  <a:pt x="2343" y="1682"/>
                  <a:pt x="2343" y="1682"/>
                  <a:pt x="2343" y="1682"/>
                </a:cubicBezTo>
                <a:cubicBezTo>
                  <a:pt x="2318" y="1693"/>
                  <a:pt x="2318" y="1693"/>
                  <a:pt x="2318" y="1693"/>
                </a:cubicBezTo>
                <a:cubicBezTo>
                  <a:pt x="2277" y="1693"/>
                  <a:pt x="2277" y="1693"/>
                  <a:pt x="2277" y="1693"/>
                </a:cubicBezTo>
                <a:cubicBezTo>
                  <a:pt x="2269" y="1688"/>
                  <a:pt x="2269" y="1688"/>
                  <a:pt x="2269" y="1688"/>
                </a:cubicBezTo>
                <a:cubicBezTo>
                  <a:pt x="2256" y="1692"/>
                  <a:pt x="2256" y="1692"/>
                  <a:pt x="2256" y="1692"/>
                </a:cubicBezTo>
                <a:cubicBezTo>
                  <a:pt x="2257" y="1694"/>
                  <a:pt x="2257" y="1694"/>
                  <a:pt x="2257" y="1694"/>
                </a:cubicBezTo>
                <a:cubicBezTo>
                  <a:pt x="2249" y="1717"/>
                  <a:pt x="2249" y="1717"/>
                  <a:pt x="2249" y="1717"/>
                </a:cubicBezTo>
                <a:cubicBezTo>
                  <a:pt x="2259" y="1730"/>
                  <a:pt x="2259" y="1730"/>
                  <a:pt x="2259" y="1730"/>
                </a:cubicBezTo>
                <a:cubicBezTo>
                  <a:pt x="2238" y="1783"/>
                  <a:pt x="2238" y="1783"/>
                  <a:pt x="2238" y="1783"/>
                </a:cubicBezTo>
                <a:cubicBezTo>
                  <a:pt x="2201" y="1820"/>
                  <a:pt x="2201" y="1820"/>
                  <a:pt x="2201" y="1820"/>
                </a:cubicBezTo>
                <a:cubicBezTo>
                  <a:pt x="2189" y="1889"/>
                  <a:pt x="2189" y="1889"/>
                  <a:pt x="2189" y="1889"/>
                </a:cubicBezTo>
                <a:cubicBezTo>
                  <a:pt x="2188" y="1893"/>
                  <a:pt x="2188" y="1893"/>
                  <a:pt x="2188" y="1893"/>
                </a:cubicBezTo>
                <a:lnTo>
                  <a:pt x="2190" y="1893"/>
                </a:lnTo>
                <a:close/>
                <a:moveTo>
                  <a:pt x="2730" y="1884"/>
                </a:moveTo>
                <a:cubicBezTo>
                  <a:pt x="2739" y="1873"/>
                  <a:pt x="2739" y="1873"/>
                  <a:pt x="2739" y="1873"/>
                </a:cubicBezTo>
                <a:cubicBezTo>
                  <a:pt x="2757" y="1882"/>
                  <a:pt x="2757" y="1882"/>
                  <a:pt x="2757" y="1882"/>
                </a:cubicBezTo>
                <a:cubicBezTo>
                  <a:pt x="2742" y="1869"/>
                  <a:pt x="2742" y="1869"/>
                  <a:pt x="2742" y="1869"/>
                </a:cubicBezTo>
                <a:cubicBezTo>
                  <a:pt x="2749" y="1859"/>
                  <a:pt x="2749" y="1859"/>
                  <a:pt x="2749" y="1859"/>
                </a:cubicBezTo>
                <a:cubicBezTo>
                  <a:pt x="2768" y="1868"/>
                  <a:pt x="2768" y="1868"/>
                  <a:pt x="2768" y="1868"/>
                </a:cubicBezTo>
                <a:cubicBezTo>
                  <a:pt x="2752" y="1856"/>
                  <a:pt x="2752" y="1856"/>
                  <a:pt x="2752" y="1856"/>
                </a:cubicBezTo>
                <a:cubicBezTo>
                  <a:pt x="2770" y="1833"/>
                  <a:pt x="2770" y="1833"/>
                  <a:pt x="2770" y="1833"/>
                </a:cubicBezTo>
                <a:cubicBezTo>
                  <a:pt x="2788" y="1843"/>
                  <a:pt x="2788" y="1843"/>
                  <a:pt x="2788" y="1843"/>
                </a:cubicBezTo>
                <a:cubicBezTo>
                  <a:pt x="2773" y="1830"/>
                  <a:pt x="2773" y="1830"/>
                  <a:pt x="2773" y="1830"/>
                </a:cubicBezTo>
                <a:cubicBezTo>
                  <a:pt x="2790" y="1840"/>
                  <a:pt x="2790" y="1840"/>
                  <a:pt x="2790" y="1840"/>
                </a:cubicBezTo>
                <a:cubicBezTo>
                  <a:pt x="2776" y="1826"/>
                  <a:pt x="2776" y="1826"/>
                  <a:pt x="2776" y="1826"/>
                </a:cubicBezTo>
                <a:cubicBezTo>
                  <a:pt x="2792" y="1806"/>
                  <a:pt x="2792" y="1806"/>
                  <a:pt x="2792" y="1806"/>
                </a:cubicBezTo>
                <a:cubicBezTo>
                  <a:pt x="2807" y="1788"/>
                  <a:pt x="2833" y="1768"/>
                  <a:pt x="2853" y="1752"/>
                </a:cubicBezTo>
                <a:cubicBezTo>
                  <a:pt x="2859" y="1747"/>
                  <a:pt x="2865" y="1743"/>
                  <a:pt x="2869" y="1740"/>
                </a:cubicBezTo>
                <a:cubicBezTo>
                  <a:pt x="2874" y="1731"/>
                  <a:pt x="2883" y="1728"/>
                  <a:pt x="2888" y="1726"/>
                </a:cubicBezTo>
                <a:cubicBezTo>
                  <a:pt x="2892" y="1725"/>
                  <a:pt x="2897" y="1723"/>
                  <a:pt x="2904" y="1719"/>
                </a:cubicBezTo>
                <a:cubicBezTo>
                  <a:pt x="2915" y="1712"/>
                  <a:pt x="2948" y="1679"/>
                  <a:pt x="2968" y="1657"/>
                </a:cubicBezTo>
                <a:cubicBezTo>
                  <a:pt x="3038" y="1558"/>
                  <a:pt x="3038" y="1558"/>
                  <a:pt x="3038" y="1558"/>
                </a:cubicBezTo>
                <a:cubicBezTo>
                  <a:pt x="3043" y="1540"/>
                  <a:pt x="3043" y="1540"/>
                  <a:pt x="3043" y="1540"/>
                </a:cubicBezTo>
                <a:cubicBezTo>
                  <a:pt x="3057" y="1502"/>
                  <a:pt x="3059" y="1498"/>
                  <a:pt x="3061" y="1496"/>
                </a:cubicBezTo>
                <a:cubicBezTo>
                  <a:pt x="3062" y="1494"/>
                  <a:pt x="3064" y="1489"/>
                  <a:pt x="3065" y="1487"/>
                </a:cubicBezTo>
                <a:cubicBezTo>
                  <a:pt x="3123" y="1385"/>
                  <a:pt x="3123" y="1385"/>
                  <a:pt x="3123" y="1385"/>
                </a:cubicBezTo>
                <a:cubicBezTo>
                  <a:pt x="3123" y="1359"/>
                  <a:pt x="3123" y="1359"/>
                  <a:pt x="3123" y="1359"/>
                </a:cubicBezTo>
                <a:cubicBezTo>
                  <a:pt x="3138" y="1335"/>
                  <a:pt x="3138" y="1335"/>
                  <a:pt x="3138" y="1335"/>
                </a:cubicBezTo>
                <a:cubicBezTo>
                  <a:pt x="3141" y="1331"/>
                  <a:pt x="3141" y="1331"/>
                  <a:pt x="3141" y="1331"/>
                </a:cubicBezTo>
                <a:cubicBezTo>
                  <a:pt x="3139" y="1323"/>
                  <a:pt x="3139" y="1323"/>
                  <a:pt x="3139" y="1323"/>
                </a:cubicBezTo>
                <a:cubicBezTo>
                  <a:pt x="3135" y="1307"/>
                  <a:pt x="3135" y="1307"/>
                  <a:pt x="3135" y="1307"/>
                </a:cubicBezTo>
                <a:cubicBezTo>
                  <a:pt x="3135" y="1293"/>
                  <a:pt x="3135" y="1293"/>
                  <a:pt x="3135" y="1293"/>
                </a:cubicBezTo>
                <a:cubicBezTo>
                  <a:pt x="3135" y="1292"/>
                  <a:pt x="3135" y="1292"/>
                  <a:pt x="3135" y="1292"/>
                </a:cubicBezTo>
                <a:cubicBezTo>
                  <a:pt x="3127" y="1299"/>
                  <a:pt x="3120" y="1301"/>
                  <a:pt x="3116" y="1302"/>
                </a:cubicBezTo>
                <a:cubicBezTo>
                  <a:pt x="3113" y="1303"/>
                  <a:pt x="3108" y="1306"/>
                  <a:pt x="3103" y="1310"/>
                </a:cubicBezTo>
                <a:cubicBezTo>
                  <a:pt x="3097" y="1315"/>
                  <a:pt x="3097" y="1315"/>
                  <a:pt x="3097" y="1315"/>
                </a:cubicBezTo>
                <a:cubicBezTo>
                  <a:pt x="3089" y="1315"/>
                  <a:pt x="3089" y="1315"/>
                  <a:pt x="3089" y="1315"/>
                </a:cubicBezTo>
                <a:cubicBezTo>
                  <a:pt x="3087" y="1315"/>
                  <a:pt x="3061" y="1313"/>
                  <a:pt x="3048" y="1312"/>
                </a:cubicBezTo>
                <a:cubicBezTo>
                  <a:pt x="3047" y="1314"/>
                  <a:pt x="3046" y="1315"/>
                  <a:pt x="3044" y="1317"/>
                </a:cubicBezTo>
                <a:cubicBezTo>
                  <a:pt x="3039" y="1325"/>
                  <a:pt x="3039" y="1325"/>
                  <a:pt x="3039" y="1325"/>
                </a:cubicBezTo>
                <a:cubicBezTo>
                  <a:pt x="3028" y="1327"/>
                  <a:pt x="3028" y="1327"/>
                  <a:pt x="3028" y="1327"/>
                </a:cubicBezTo>
                <a:cubicBezTo>
                  <a:pt x="2987" y="1329"/>
                  <a:pt x="2987" y="1329"/>
                  <a:pt x="2987" y="1329"/>
                </a:cubicBezTo>
                <a:cubicBezTo>
                  <a:pt x="2947" y="1343"/>
                  <a:pt x="2942" y="1343"/>
                  <a:pt x="2939" y="1343"/>
                </a:cubicBezTo>
                <a:cubicBezTo>
                  <a:pt x="2936" y="1343"/>
                  <a:pt x="2931" y="1342"/>
                  <a:pt x="2911" y="1338"/>
                </a:cubicBezTo>
                <a:cubicBezTo>
                  <a:pt x="2880" y="1355"/>
                  <a:pt x="2880" y="1355"/>
                  <a:pt x="2880" y="1355"/>
                </a:cubicBezTo>
                <a:cubicBezTo>
                  <a:pt x="2875" y="1355"/>
                  <a:pt x="2875" y="1355"/>
                  <a:pt x="2875" y="1355"/>
                </a:cubicBezTo>
                <a:cubicBezTo>
                  <a:pt x="2856" y="1355"/>
                  <a:pt x="2843" y="1353"/>
                  <a:pt x="2836" y="1350"/>
                </a:cubicBezTo>
                <a:cubicBezTo>
                  <a:pt x="2830" y="1348"/>
                  <a:pt x="2823" y="1343"/>
                  <a:pt x="2803" y="1320"/>
                </a:cubicBezTo>
                <a:cubicBezTo>
                  <a:pt x="2799" y="1328"/>
                  <a:pt x="2799" y="1328"/>
                  <a:pt x="2799" y="1328"/>
                </a:cubicBezTo>
                <a:cubicBezTo>
                  <a:pt x="2829" y="1369"/>
                  <a:pt x="2829" y="1369"/>
                  <a:pt x="2829" y="1369"/>
                </a:cubicBezTo>
                <a:cubicBezTo>
                  <a:pt x="2845" y="1376"/>
                  <a:pt x="2891" y="1398"/>
                  <a:pt x="2896" y="1400"/>
                </a:cubicBezTo>
                <a:cubicBezTo>
                  <a:pt x="2914" y="1409"/>
                  <a:pt x="2960" y="1429"/>
                  <a:pt x="2971" y="1432"/>
                </a:cubicBezTo>
                <a:cubicBezTo>
                  <a:pt x="2976" y="1432"/>
                  <a:pt x="2982" y="1431"/>
                  <a:pt x="2989" y="1431"/>
                </a:cubicBezTo>
                <a:cubicBezTo>
                  <a:pt x="3004" y="1431"/>
                  <a:pt x="3022" y="1432"/>
                  <a:pt x="3023" y="1432"/>
                </a:cubicBezTo>
                <a:cubicBezTo>
                  <a:pt x="3070" y="1435"/>
                  <a:pt x="3070" y="1435"/>
                  <a:pt x="3070" y="1435"/>
                </a:cubicBezTo>
                <a:cubicBezTo>
                  <a:pt x="2891" y="1629"/>
                  <a:pt x="2891" y="1629"/>
                  <a:pt x="2891" y="1629"/>
                </a:cubicBezTo>
                <a:cubicBezTo>
                  <a:pt x="2832" y="1629"/>
                  <a:pt x="2832" y="1629"/>
                  <a:pt x="2832" y="1629"/>
                </a:cubicBezTo>
                <a:cubicBezTo>
                  <a:pt x="2813" y="1636"/>
                  <a:pt x="2813" y="1636"/>
                  <a:pt x="2813" y="1636"/>
                </a:cubicBezTo>
                <a:cubicBezTo>
                  <a:pt x="2806" y="1658"/>
                  <a:pt x="2806" y="1658"/>
                  <a:pt x="2806" y="1658"/>
                </a:cubicBezTo>
                <a:cubicBezTo>
                  <a:pt x="2764" y="1658"/>
                  <a:pt x="2764" y="1658"/>
                  <a:pt x="2764" y="1658"/>
                </a:cubicBezTo>
                <a:cubicBezTo>
                  <a:pt x="2727" y="1722"/>
                  <a:pt x="2727" y="1722"/>
                  <a:pt x="2727" y="1722"/>
                </a:cubicBezTo>
                <a:cubicBezTo>
                  <a:pt x="2726" y="1722"/>
                  <a:pt x="2726" y="1722"/>
                  <a:pt x="2726" y="1722"/>
                </a:cubicBezTo>
                <a:cubicBezTo>
                  <a:pt x="2725" y="1724"/>
                  <a:pt x="2725" y="1724"/>
                  <a:pt x="2725" y="1724"/>
                </a:cubicBezTo>
                <a:cubicBezTo>
                  <a:pt x="2725" y="1878"/>
                  <a:pt x="2725" y="1878"/>
                  <a:pt x="2725" y="1878"/>
                </a:cubicBezTo>
                <a:lnTo>
                  <a:pt x="2730" y="1884"/>
                </a:lnTo>
                <a:close/>
                <a:moveTo>
                  <a:pt x="1498" y="1723"/>
                </a:moveTo>
                <a:cubicBezTo>
                  <a:pt x="1494" y="1742"/>
                  <a:pt x="1494" y="1742"/>
                  <a:pt x="1494" y="1742"/>
                </a:cubicBezTo>
                <a:cubicBezTo>
                  <a:pt x="1500" y="1723"/>
                  <a:pt x="1500" y="1723"/>
                  <a:pt x="1500" y="1723"/>
                </a:cubicBezTo>
                <a:cubicBezTo>
                  <a:pt x="1511" y="1727"/>
                  <a:pt x="1511" y="1727"/>
                  <a:pt x="1511" y="1727"/>
                </a:cubicBezTo>
                <a:cubicBezTo>
                  <a:pt x="1526" y="1727"/>
                  <a:pt x="1526" y="1727"/>
                  <a:pt x="1526" y="1727"/>
                </a:cubicBezTo>
                <a:cubicBezTo>
                  <a:pt x="1526" y="1712"/>
                  <a:pt x="1526" y="1712"/>
                  <a:pt x="1526" y="1712"/>
                </a:cubicBezTo>
                <a:cubicBezTo>
                  <a:pt x="1495" y="1665"/>
                  <a:pt x="1495" y="1665"/>
                  <a:pt x="1495" y="1665"/>
                </a:cubicBezTo>
                <a:cubicBezTo>
                  <a:pt x="1489" y="1638"/>
                  <a:pt x="1489" y="1638"/>
                  <a:pt x="1489" y="1638"/>
                </a:cubicBezTo>
                <a:cubicBezTo>
                  <a:pt x="1476" y="1633"/>
                  <a:pt x="1461" y="1625"/>
                  <a:pt x="1461" y="1608"/>
                </a:cubicBezTo>
                <a:cubicBezTo>
                  <a:pt x="1461" y="1605"/>
                  <a:pt x="1463" y="1594"/>
                  <a:pt x="1464" y="1584"/>
                </a:cubicBezTo>
                <a:cubicBezTo>
                  <a:pt x="1464" y="1580"/>
                  <a:pt x="1465" y="1577"/>
                  <a:pt x="1465" y="1575"/>
                </a:cubicBezTo>
                <a:cubicBezTo>
                  <a:pt x="1465" y="1575"/>
                  <a:pt x="1465" y="1575"/>
                  <a:pt x="1465" y="1575"/>
                </a:cubicBezTo>
                <a:cubicBezTo>
                  <a:pt x="1459" y="1566"/>
                  <a:pt x="1446" y="1548"/>
                  <a:pt x="1459" y="1532"/>
                </a:cubicBezTo>
                <a:cubicBezTo>
                  <a:pt x="1477" y="1540"/>
                  <a:pt x="1477" y="1540"/>
                  <a:pt x="1477" y="1540"/>
                </a:cubicBezTo>
                <a:cubicBezTo>
                  <a:pt x="1461" y="1528"/>
                  <a:pt x="1461" y="1528"/>
                  <a:pt x="1461" y="1528"/>
                </a:cubicBezTo>
                <a:cubicBezTo>
                  <a:pt x="1464" y="1524"/>
                  <a:pt x="1464" y="1524"/>
                  <a:pt x="1464" y="1524"/>
                </a:cubicBezTo>
                <a:cubicBezTo>
                  <a:pt x="1483" y="1532"/>
                  <a:pt x="1483" y="1532"/>
                  <a:pt x="1483" y="1532"/>
                </a:cubicBezTo>
                <a:cubicBezTo>
                  <a:pt x="1467" y="1519"/>
                  <a:pt x="1467" y="1519"/>
                  <a:pt x="1467" y="1519"/>
                </a:cubicBezTo>
                <a:cubicBezTo>
                  <a:pt x="1483" y="1494"/>
                  <a:pt x="1483" y="1494"/>
                  <a:pt x="1483" y="1494"/>
                </a:cubicBezTo>
                <a:cubicBezTo>
                  <a:pt x="1503" y="1500"/>
                  <a:pt x="1503" y="1500"/>
                  <a:pt x="1503" y="1500"/>
                </a:cubicBezTo>
                <a:cubicBezTo>
                  <a:pt x="1486" y="1490"/>
                  <a:pt x="1486" y="1490"/>
                  <a:pt x="1486" y="1490"/>
                </a:cubicBezTo>
                <a:cubicBezTo>
                  <a:pt x="1500" y="1469"/>
                  <a:pt x="1500" y="1469"/>
                  <a:pt x="1500" y="1469"/>
                </a:cubicBezTo>
                <a:cubicBezTo>
                  <a:pt x="1487" y="1433"/>
                  <a:pt x="1487" y="1433"/>
                  <a:pt x="1487" y="1433"/>
                </a:cubicBezTo>
                <a:cubicBezTo>
                  <a:pt x="1469" y="1417"/>
                  <a:pt x="1469" y="1417"/>
                  <a:pt x="1469" y="1417"/>
                </a:cubicBezTo>
                <a:cubicBezTo>
                  <a:pt x="1446" y="1393"/>
                  <a:pt x="1446" y="1393"/>
                  <a:pt x="1446" y="1393"/>
                </a:cubicBezTo>
                <a:cubicBezTo>
                  <a:pt x="1442" y="1397"/>
                  <a:pt x="1442" y="1397"/>
                  <a:pt x="1442" y="1397"/>
                </a:cubicBezTo>
                <a:cubicBezTo>
                  <a:pt x="1438" y="1399"/>
                  <a:pt x="1435" y="1402"/>
                  <a:pt x="1433" y="1404"/>
                </a:cubicBezTo>
                <a:cubicBezTo>
                  <a:pt x="1439" y="1430"/>
                  <a:pt x="1428" y="1440"/>
                  <a:pt x="1416" y="1444"/>
                </a:cubicBezTo>
                <a:cubicBezTo>
                  <a:pt x="1416" y="1444"/>
                  <a:pt x="1416" y="1444"/>
                  <a:pt x="1416" y="1444"/>
                </a:cubicBezTo>
                <a:cubicBezTo>
                  <a:pt x="1414" y="1463"/>
                  <a:pt x="1414" y="1463"/>
                  <a:pt x="1414" y="1463"/>
                </a:cubicBezTo>
                <a:cubicBezTo>
                  <a:pt x="1388" y="1483"/>
                  <a:pt x="1388" y="1483"/>
                  <a:pt x="1388" y="1483"/>
                </a:cubicBezTo>
                <a:cubicBezTo>
                  <a:pt x="1388" y="1495"/>
                  <a:pt x="1388" y="1495"/>
                  <a:pt x="1388" y="1495"/>
                </a:cubicBezTo>
                <a:cubicBezTo>
                  <a:pt x="1379" y="1513"/>
                  <a:pt x="1379" y="1513"/>
                  <a:pt x="1379" y="1513"/>
                </a:cubicBezTo>
                <a:cubicBezTo>
                  <a:pt x="1344" y="1556"/>
                  <a:pt x="1344" y="1556"/>
                  <a:pt x="1344" y="1556"/>
                </a:cubicBezTo>
                <a:cubicBezTo>
                  <a:pt x="1318" y="1556"/>
                  <a:pt x="1318" y="1556"/>
                  <a:pt x="1318" y="1556"/>
                </a:cubicBezTo>
                <a:cubicBezTo>
                  <a:pt x="1296" y="1536"/>
                  <a:pt x="1296" y="1536"/>
                  <a:pt x="1296" y="1536"/>
                </a:cubicBezTo>
                <a:cubicBezTo>
                  <a:pt x="1291" y="1531"/>
                  <a:pt x="1291" y="1531"/>
                  <a:pt x="1291" y="1531"/>
                </a:cubicBezTo>
                <a:cubicBezTo>
                  <a:pt x="1287" y="1531"/>
                  <a:pt x="1287" y="1531"/>
                  <a:pt x="1287" y="1531"/>
                </a:cubicBezTo>
                <a:cubicBezTo>
                  <a:pt x="1251" y="1552"/>
                  <a:pt x="1251" y="1552"/>
                  <a:pt x="1251" y="1552"/>
                </a:cubicBezTo>
                <a:cubicBezTo>
                  <a:pt x="1247" y="1556"/>
                  <a:pt x="1243" y="1560"/>
                  <a:pt x="1241" y="1563"/>
                </a:cubicBezTo>
                <a:cubicBezTo>
                  <a:pt x="1241" y="1564"/>
                  <a:pt x="1242" y="1564"/>
                  <a:pt x="1242" y="1564"/>
                </a:cubicBezTo>
                <a:cubicBezTo>
                  <a:pt x="1245" y="1571"/>
                  <a:pt x="1250" y="1583"/>
                  <a:pt x="1243" y="1596"/>
                </a:cubicBezTo>
                <a:cubicBezTo>
                  <a:pt x="1237" y="1608"/>
                  <a:pt x="1237" y="1608"/>
                  <a:pt x="1237" y="1608"/>
                </a:cubicBezTo>
                <a:cubicBezTo>
                  <a:pt x="1245" y="1624"/>
                  <a:pt x="1245" y="1624"/>
                  <a:pt x="1245" y="1624"/>
                </a:cubicBezTo>
                <a:cubicBezTo>
                  <a:pt x="1271" y="1624"/>
                  <a:pt x="1271" y="1624"/>
                  <a:pt x="1271" y="1624"/>
                </a:cubicBezTo>
                <a:cubicBezTo>
                  <a:pt x="1271" y="1649"/>
                  <a:pt x="1271" y="1649"/>
                  <a:pt x="1271" y="1649"/>
                </a:cubicBezTo>
                <a:cubicBezTo>
                  <a:pt x="1299" y="1687"/>
                  <a:pt x="1299" y="1687"/>
                  <a:pt x="1299" y="1687"/>
                </a:cubicBezTo>
                <a:cubicBezTo>
                  <a:pt x="1289" y="1715"/>
                  <a:pt x="1289" y="1715"/>
                  <a:pt x="1289" y="1715"/>
                </a:cubicBezTo>
                <a:cubicBezTo>
                  <a:pt x="1340" y="1714"/>
                  <a:pt x="1381" y="1714"/>
                  <a:pt x="1412" y="1714"/>
                </a:cubicBezTo>
                <a:cubicBezTo>
                  <a:pt x="1438" y="1714"/>
                  <a:pt x="1438" y="1714"/>
                  <a:pt x="1438" y="1714"/>
                </a:cubicBezTo>
                <a:cubicBezTo>
                  <a:pt x="1462" y="1714"/>
                  <a:pt x="1462" y="1714"/>
                  <a:pt x="1462" y="1714"/>
                </a:cubicBezTo>
                <a:cubicBezTo>
                  <a:pt x="1477" y="1715"/>
                  <a:pt x="1477" y="1715"/>
                  <a:pt x="1477" y="1715"/>
                </a:cubicBezTo>
                <a:cubicBezTo>
                  <a:pt x="1481" y="1715"/>
                  <a:pt x="1481" y="1715"/>
                  <a:pt x="1481" y="1715"/>
                </a:cubicBezTo>
                <a:cubicBezTo>
                  <a:pt x="1484" y="1715"/>
                  <a:pt x="1484" y="1715"/>
                  <a:pt x="1484" y="1715"/>
                </a:cubicBezTo>
                <a:cubicBezTo>
                  <a:pt x="1484" y="1716"/>
                  <a:pt x="1484" y="1716"/>
                  <a:pt x="1484" y="1716"/>
                </a:cubicBezTo>
                <a:cubicBezTo>
                  <a:pt x="1496" y="1716"/>
                  <a:pt x="1496" y="1716"/>
                  <a:pt x="1496" y="1716"/>
                </a:cubicBezTo>
                <a:cubicBezTo>
                  <a:pt x="1495" y="1721"/>
                  <a:pt x="1495" y="1721"/>
                  <a:pt x="1495" y="1721"/>
                </a:cubicBezTo>
                <a:lnTo>
                  <a:pt x="1498" y="1723"/>
                </a:lnTo>
                <a:close/>
                <a:moveTo>
                  <a:pt x="1552" y="1670"/>
                </a:moveTo>
                <a:cubicBezTo>
                  <a:pt x="1554" y="1655"/>
                  <a:pt x="1554" y="1655"/>
                  <a:pt x="1554" y="1655"/>
                </a:cubicBezTo>
                <a:cubicBezTo>
                  <a:pt x="1592" y="1648"/>
                  <a:pt x="1592" y="1648"/>
                  <a:pt x="1592" y="1648"/>
                </a:cubicBezTo>
                <a:cubicBezTo>
                  <a:pt x="1624" y="1637"/>
                  <a:pt x="1624" y="1637"/>
                  <a:pt x="1624" y="1637"/>
                </a:cubicBezTo>
                <a:cubicBezTo>
                  <a:pt x="1645" y="1645"/>
                  <a:pt x="1645" y="1645"/>
                  <a:pt x="1645" y="1645"/>
                </a:cubicBezTo>
                <a:cubicBezTo>
                  <a:pt x="1645" y="1627"/>
                  <a:pt x="1645" y="1627"/>
                  <a:pt x="1645" y="1627"/>
                </a:cubicBezTo>
                <a:cubicBezTo>
                  <a:pt x="1657" y="1613"/>
                  <a:pt x="1657" y="1613"/>
                  <a:pt x="1657" y="1613"/>
                </a:cubicBezTo>
                <a:cubicBezTo>
                  <a:pt x="1671" y="1596"/>
                  <a:pt x="1671" y="1596"/>
                  <a:pt x="1671" y="1596"/>
                </a:cubicBezTo>
                <a:cubicBezTo>
                  <a:pt x="1680" y="1576"/>
                  <a:pt x="1691" y="1566"/>
                  <a:pt x="1704" y="1566"/>
                </a:cubicBezTo>
                <a:cubicBezTo>
                  <a:pt x="1728" y="1567"/>
                  <a:pt x="1728" y="1567"/>
                  <a:pt x="1728" y="1567"/>
                </a:cubicBezTo>
                <a:cubicBezTo>
                  <a:pt x="1760" y="1583"/>
                  <a:pt x="1760" y="1583"/>
                  <a:pt x="1760" y="1583"/>
                </a:cubicBezTo>
                <a:cubicBezTo>
                  <a:pt x="1774" y="1607"/>
                  <a:pt x="1774" y="1607"/>
                  <a:pt x="1774" y="1607"/>
                </a:cubicBezTo>
                <a:cubicBezTo>
                  <a:pt x="1787" y="1607"/>
                  <a:pt x="1787" y="1607"/>
                  <a:pt x="1787" y="1607"/>
                </a:cubicBezTo>
                <a:cubicBezTo>
                  <a:pt x="1796" y="1613"/>
                  <a:pt x="1796" y="1613"/>
                  <a:pt x="1796" y="1613"/>
                </a:cubicBezTo>
                <a:cubicBezTo>
                  <a:pt x="1827" y="1613"/>
                  <a:pt x="1827" y="1613"/>
                  <a:pt x="1827" y="1613"/>
                </a:cubicBezTo>
                <a:cubicBezTo>
                  <a:pt x="1841" y="1618"/>
                  <a:pt x="1841" y="1618"/>
                  <a:pt x="1841" y="1618"/>
                </a:cubicBezTo>
                <a:cubicBezTo>
                  <a:pt x="1853" y="1585"/>
                  <a:pt x="1853" y="1585"/>
                  <a:pt x="1853" y="1585"/>
                </a:cubicBezTo>
                <a:cubicBezTo>
                  <a:pt x="1890" y="1591"/>
                  <a:pt x="1890" y="1591"/>
                  <a:pt x="1890" y="1591"/>
                </a:cubicBezTo>
                <a:cubicBezTo>
                  <a:pt x="1900" y="1593"/>
                  <a:pt x="1900" y="1593"/>
                  <a:pt x="1900" y="1593"/>
                </a:cubicBezTo>
                <a:cubicBezTo>
                  <a:pt x="1910" y="1587"/>
                  <a:pt x="1910" y="1587"/>
                  <a:pt x="1910" y="1587"/>
                </a:cubicBezTo>
                <a:cubicBezTo>
                  <a:pt x="1912" y="1579"/>
                  <a:pt x="1916" y="1574"/>
                  <a:pt x="1921" y="1570"/>
                </a:cubicBezTo>
                <a:cubicBezTo>
                  <a:pt x="1927" y="1567"/>
                  <a:pt x="1927" y="1567"/>
                  <a:pt x="1927" y="1567"/>
                </a:cubicBezTo>
                <a:cubicBezTo>
                  <a:pt x="1935" y="1566"/>
                  <a:pt x="1935" y="1566"/>
                  <a:pt x="1935" y="1566"/>
                </a:cubicBezTo>
                <a:cubicBezTo>
                  <a:pt x="1937" y="1566"/>
                  <a:pt x="1937" y="1566"/>
                  <a:pt x="1937" y="1566"/>
                </a:cubicBezTo>
                <a:cubicBezTo>
                  <a:pt x="1940" y="1567"/>
                  <a:pt x="1940" y="1567"/>
                  <a:pt x="1940" y="1567"/>
                </a:cubicBezTo>
                <a:cubicBezTo>
                  <a:pt x="1951" y="1565"/>
                  <a:pt x="1951" y="1565"/>
                  <a:pt x="1951" y="1565"/>
                </a:cubicBezTo>
                <a:cubicBezTo>
                  <a:pt x="1959" y="1572"/>
                  <a:pt x="1959" y="1572"/>
                  <a:pt x="1959" y="1572"/>
                </a:cubicBezTo>
                <a:cubicBezTo>
                  <a:pt x="1971" y="1548"/>
                  <a:pt x="1971" y="1548"/>
                  <a:pt x="1971" y="1548"/>
                </a:cubicBezTo>
                <a:cubicBezTo>
                  <a:pt x="1988" y="1555"/>
                  <a:pt x="1988" y="1555"/>
                  <a:pt x="1988" y="1555"/>
                </a:cubicBezTo>
                <a:cubicBezTo>
                  <a:pt x="1995" y="1557"/>
                  <a:pt x="2006" y="1561"/>
                  <a:pt x="2011" y="1563"/>
                </a:cubicBezTo>
                <a:cubicBezTo>
                  <a:pt x="2012" y="1560"/>
                  <a:pt x="2012" y="1560"/>
                  <a:pt x="2012" y="1560"/>
                </a:cubicBezTo>
                <a:cubicBezTo>
                  <a:pt x="2009" y="1554"/>
                  <a:pt x="2005" y="1546"/>
                  <a:pt x="2002" y="1536"/>
                </a:cubicBezTo>
                <a:cubicBezTo>
                  <a:pt x="2001" y="1529"/>
                  <a:pt x="2001" y="1529"/>
                  <a:pt x="2001" y="1529"/>
                </a:cubicBezTo>
                <a:cubicBezTo>
                  <a:pt x="2001" y="1524"/>
                  <a:pt x="2001" y="1524"/>
                  <a:pt x="2001" y="1524"/>
                </a:cubicBezTo>
                <a:cubicBezTo>
                  <a:pt x="1998" y="1522"/>
                  <a:pt x="1991" y="1519"/>
                  <a:pt x="1985" y="1517"/>
                </a:cubicBezTo>
                <a:cubicBezTo>
                  <a:pt x="1955" y="1503"/>
                  <a:pt x="1955" y="1503"/>
                  <a:pt x="1955" y="1503"/>
                </a:cubicBezTo>
                <a:cubicBezTo>
                  <a:pt x="1944" y="1483"/>
                  <a:pt x="1944" y="1483"/>
                  <a:pt x="1944" y="1483"/>
                </a:cubicBezTo>
                <a:cubicBezTo>
                  <a:pt x="1938" y="1477"/>
                  <a:pt x="1928" y="1468"/>
                  <a:pt x="1925" y="1467"/>
                </a:cubicBezTo>
                <a:cubicBezTo>
                  <a:pt x="1925" y="1467"/>
                  <a:pt x="1924" y="1467"/>
                  <a:pt x="1924" y="1467"/>
                </a:cubicBezTo>
                <a:cubicBezTo>
                  <a:pt x="1908" y="1467"/>
                  <a:pt x="1902" y="1454"/>
                  <a:pt x="1901" y="1450"/>
                </a:cubicBezTo>
                <a:cubicBezTo>
                  <a:pt x="1901" y="1450"/>
                  <a:pt x="1900" y="1449"/>
                  <a:pt x="1900" y="1449"/>
                </a:cubicBezTo>
                <a:cubicBezTo>
                  <a:pt x="1897" y="1449"/>
                  <a:pt x="1897" y="1449"/>
                  <a:pt x="1897" y="1449"/>
                </a:cubicBezTo>
                <a:cubicBezTo>
                  <a:pt x="1892" y="1446"/>
                  <a:pt x="1892" y="1446"/>
                  <a:pt x="1892" y="1446"/>
                </a:cubicBezTo>
                <a:cubicBezTo>
                  <a:pt x="1891" y="1445"/>
                  <a:pt x="1879" y="1437"/>
                  <a:pt x="1874" y="1433"/>
                </a:cubicBezTo>
                <a:cubicBezTo>
                  <a:pt x="1853" y="1418"/>
                  <a:pt x="1867" y="1394"/>
                  <a:pt x="1877" y="1376"/>
                </a:cubicBezTo>
                <a:cubicBezTo>
                  <a:pt x="1880" y="1370"/>
                  <a:pt x="1880" y="1370"/>
                  <a:pt x="1880" y="1370"/>
                </a:cubicBezTo>
                <a:cubicBezTo>
                  <a:pt x="1879" y="1369"/>
                  <a:pt x="1878" y="1366"/>
                  <a:pt x="1877" y="1365"/>
                </a:cubicBezTo>
                <a:cubicBezTo>
                  <a:pt x="1849" y="1341"/>
                  <a:pt x="1849" y="1341"/>
                  <a:pt x="1849" y="1341"/>
                </a:cubicBezTo>
                <a:cubicBezTo>
                  <a:pt x="1849" y="1335"/>
                  <a:pt x="1849" y="1335"/>
                  <a:pt x="1849" y="1335"/>
                </a:cubicBezTo>
                <a:cubicBezTo>
                  <a:pt x="1839" y="1335"/>
                  <a:pt x="1839" y="1335"/>
                  <a:pt x="1839" y="1335"/>
                </a:cubicBezTo>
                <a:cubicBezTo>
                  <a:pt x="1838" y="1338"/>
                  <a:pt x="1838" y="1338"/>
                  <a:pt x="1838" y="1338"/>
                </a:cubicBezTo>
                <a:cubicBezTo>
                  <a:pt x="1838" y="1368"/>
                  <a:pt x="1838" y="1368"/>
                  <a:pt x="1838" y="1368"/>
                </a:cubicBezTo>
                <a:cubicBezTo>
                  <a:pt x="1769" y="1416"/>
                  <a:pt x="1769" y="1416"/>
                  <a:pt x="1769" y="1416"/>
                </a:cubicBezTo>
                <a:cubicBezTo>
                  <a:pt x="1725" y="1425"/>
                  <a:pt x="1725" y="1425"/>
                  <a:pt x="1725" y="1425"/>
                </a:cubicBezTo>
                <a:cubicBezTo>
                  <a:pt x="1717" y="1425"/>
                  <a:pt x="1717" y="1425"/>
                  <a:pt x="1717" y="1425"/>
                </a:cubicBezTo>
                <a:cubicBezTo>
                  <a:pt x="1705" y="1449"/>
                  <a:pt x="1705" y="1449"/>
                  <a:pt x="1705" y="1449"/>
                </a:cubicBezTo>
                <a:cubicBezTo>
                  <a:pt x="1682" y="1478"/>
                  <a:pt x="1682" y="1478"/>
                  <a:pt x="1682" y="1478"/>
                </a:cubicBezTo>
                <a:cubicBezTo>
                  <a:pt x="1673" y="1479"/>
                  <a:pt x="1673" y="1479"/>
                  <a:pt x="1673" y="1479"/>
                </a:cubicBezTo>
                <a:cubicBezTo>
                  <a:pt x="1670" y="1479"/>
                  <a:pt x="1619" y="1482"/>
                  <a:pt x="1610" y="1482"/>
                </a:cubicBezTo>
                <a:cubicBezTo>
                  <a:pt x="1610" y="1482"/>
                  <a:pt x="1603" y="1485"/>
                  <a:pt x="1595" y="1491"/>
                </a:cubicBezTo>
                <a:cubicBezTo>
                  <a:pt x="1590" y="1494"/>
                  <a:pt x="1590" y="1494"/>
                  <a:pt x="1590" y="1494"/>
                </a:cubicBezTo>
                <a:cubicBezTo>
                  <a:pt x="1588" y="1494"/>
                  <a:pt x="1588" y="1494"/>
                  <a:pt x="1588" y="1494"/>
                </a:cubicBezTo>
                <a:cubicBezTo>
                  <a:pt x="1587" y="1495"/>
                  <a:pt x="1587" y="1495"/>
                  <a:pt x="1587" y="1495"/>
                </a:cubicBezTo>
                <a:cubicBezTo>
                  <a:pt x="1579" y="1495"/>
                  <a:pt x="1579" y="1495"/>
                  <a:pt x="1579" y="1495"/>
                </a:cubicBezTo>
                <a:cubicBezTo>
                  <a:pt x="1575" y="1494"/>
                  <a:pt x="1575" y="1494"/>
                  <a:pt x="1575" y="1494"/>
                </a:cubicBezTo>
                <a:cubicBezTo>
                  <a:pt x="1570" y="1492"/>
                  <a:pt x="1567" y="1490"/>
                  <a:pt x="1564" y="1488"/>
                </a:cubicBezTo>
                <a:cubicBezTo>
                  <a:pt x="1554" y="1494"/>
                  <a:pt x="1554" y="1494"/>
                  <a:pt x="1554" y="1494"/>
                </a:cubicBezTo>
                <a:cubicBezTo>
                  <a:pt x="1537" y="1494"/>
                  <a:pt x="1537" y="1494"/>
                  <a:pt x="1537" y="1494"/>
                </a:cubicBezTo>
                <a:cubicBezTo>
                  <a:pt x="1512" y="1532"/>
                  <a:pt x="1512" y="1532"/>
                  <a:pt x="1512" y="1532"/>
                </a:cubicBezTo>
                <a:cubicBezTo>
                  <a:pt x="1491" y="1528"/>
                  <a:pt x="1491" y="1528"/>
                  <a:pt x="1491" y="1528"/>
                </a:cubicBezTo>
                <a:cubicBezTo>
                  <a:pt x="1508" y="1538"/>
                  <a:pt x="1508" y="1538"/>
                  <a:pt x="1508" y="1538"/>
                </a:cubicBezTo>
                <a:cubicBezTo>
                  <a:pt x="1501" y="1549"/>
                  <a:pt x="1501" y="1549"/>
                  <a:pt x="1501" y="1549"/>
                </a:cubicBezTo>
                <a:cubicBezTo>
                  <a:pt x="1501" y="1549"/>
                  <a:pt x="1501" y="1549"/>
                  <a:pt x="1502" y="1549"/>
                </a:cubicBezTo>
                <a:cubicBezTo>
                  <a:pt x="1506" y="1555"/>
                  <a:pt x="1510" y="1562"/>
                  <a:pt x="1510" y="1570"/>
                </a:cubicBezTo>
                <a:cubicBezTo>
                  <a:pt x="1510" y="1573"/>
                  <a:pt x="1509" y="1581"/>
                  <a:pt x="1508" y="1590"/>
                </a:cubicBezTo>
                <a:cubicBezTo>
                  <a:pt x="1508" y="1592"/>
                  <a:pt x="1508" y="1595"/>
                  <a:pt x="1507" y="1597"/>
                </a:cubicBezTo>
                <a:cubicBezTo>
                  <a:pt x="1509" y="1598"/>
                  <a:pt x="1511" y="1599"/>
                  <a:pt x="1514" y="1600"/>
                </a:cubicBezTo>
                <a:cubicBezTo>
                  <a:pt x="1525" y="1603"/>
                  <a:pt x="1525" y="1603"/>
                  <a:pt x="1525" y="1603"/>
                </a:cubicBezTo>
                <a:cubicBezTo>
                  <a:pt x="1529" y="1615"/>
                  <a:pt x="1529" y="1615"/>
                  <a:pt x="1529" y="1615"/>
                </a:cubicBezTo>
                <a:cubicBezTo>
                  <a:pt x="1537" y="1647"/>
                  <a:pt x="1537" y="1647"/>
                  <a:pt x="1537" y="1647"/>
                </a:cubicBezTo>
                <a:lnTo>
                  <a:pt x="1552" y="1670"/>
                </a:lnTo>
                <a:close/>
                <a:moveTo>
                  <a:pt x="2236" y="1651"/>
                </a:moveTo>
                <a:cubicBezTo>
                  <a:pt x="2243" y="1649"/>
                  <a:pt x="2243" y="1649"/>
                  <a:pt x="2243" y="1649"/>
                </a:cubicBezTo>
                <a:cubicBezTo>
                  <a:pt x="2277" y="1638"/>
                  <a:pt x="2277" y="1638"/>
                  <a:pt x="2277" y="1638"/>
                </a:cubicBezTo>
                <a:cubicBezTo>
                  <a:pt x="2291" y="1649"/>
                  <a:pt x="2291" y="1649"/>
                  <a:pt x="2291" y="1649"/>
                </a:cubicBezTo>
                <a:cubicBezTo>
                  <a:pt x="2309" y="1649"/>
                  <a:pt x="2309" y="1649"/>
                  <a:pt x="2309" y="1649"/>
                </a:cubicBezTo>
                <a:cubicBezTo>
                  <a:pt x="2330" y="1639"/>
                  <a:pt x="2330" y="1639"/>
                  <a:pt x="2330" y="1639"/>
                </a:cubicBezTo>
                <a:cubicBezTo>
                  <a:pt x="2353" y="1635"/>
                  <a:pt x="2353" y="1635"/>
                  <a:pt x="2353" y="1635"/>
                </a:cubicBezTo>
                <a:cubicBezTo>
                  <a:pt x="2363" y="1631"/>
                  <a:pt x="2363" y="1631"/>
                  <a:pt x="2363" y="1631"/>
                </a:cubicBezTo>
                <a:cubicBezTo>
                  <a:pt x="2363" y="1617"/>
                  <a:pt x="2363" y="1617"/>
                  <a:pt x="2363" y="1617"/>
                </a:cubicBezTo>
                <a:cubicBezTo>
                  <a:pt x="2399" y="1599"/>
                  <a:pt x="2399" y="1599"/>
                  <a:pt x="2399" y="1599"/>
                </a:cubicBezTo>
                <a:cubicBezTo>
                  <a:pt x="2445" y="1599"/>
                  <a:pt x="2445" y="1599"/>
                  <a:pt x="2445" y="1599"/>
                </a:cubicBezTo>
                <a:cubicBezTo>
                  <a:pt x="2444" y="1598"/>
                  <a:pt x="2444" y="1598"/>
                  <a:pt x="2444" y="1598"/>
                </a:cubicBezTo>
                <a:cubicBezTo>
                  <a:pt x="2417" y="1598"/>
                  <a:pt x="2417" y="1598"/>
                  <a:pt x="2417" y="1598"/>
                </a:cubicBezTo>
                <a:cubicBezTo>
                  <a:pt x="2409" y="1551"/>
                  <a:pt x="2409" y="1551"/>
                  <a:pt x="2409" y="1551"/>
                </a:cubicBezTo>
                <a:cubicBezTo>
                  <a:pt x="2361" y="1482"/>
                  <a:pt x="2361" y="1482"/>
                  <a:pt x="2361" y="1482"/>
                </a:cubicBezTo>
                <a:cubicBezTo>
                  <a:pt x="2314" y="1474"/>
                  <a:pt x="2314" y="1474"/>
                  <a:pt x="2314" y="1474"/>
                </a:cubicBezTo>
                <a:cubicBezTo>
                  <a:pt x="2314" y="1408"/>
                  <a:pt x="2314" y="1408"/>
                  <a:pt x="2314" y="1408"/>
                </a:cubicBezTo>
                <a:cubicBezTo>
                  <a:pt x="2309" y="1414"/>
                  <a:pt x="2309" y="1414"/>
                  <a:pt x="2309" y="1414"/>
                </a:cubicBezTo>
                <a:cubicBezTo>
                  <a:pt x="2289" y="1437"/>
                  <a:pt x="2289" y="1437"/>
                  <a:pt x="2289" y="1437"/>
                </a:cubicBezTo>
                <a:cubicBezTo>
                  <a:pt x="2267" y="1437"/>
                  <a:pt x="2267" y="1437"/>
                  <a:pt x="2267" y="1437"/>
                </a:cubicBezTo>
                <a:cubicBezTo>
                  <a:pt x="2257" y="1437"/>
                  <a:pt x="2257" y="1437"/>
                  <a:pt x="2257" y="1437"/>
                </a:cubicBezTo>
                <a:cubicBezTo>
                  <a:pt x="2244" y="1437"/>
                  <a:pt x="2234" y="1432"/>
                  <a:pt x="2230" y="1430"/>
                </a:cubicBezTo>
                <a:cubicBezTo>
                  <a:pt x="2221" y="1425"/>
                  <a:pt x="2221" y="1425"/>
                  <a:pt x="2221" y="1425"/>
                </a:cubicBezTo>
                <a:cubicBezTo>
                  <a:pt x="2217" y="1431"/>
                  <a:pt x="2217" y="1431"/>
                  <a:pt x="2217" y="1431"/>
                </a:cubicBezTo>
                <a:cubicBezTo>
                  <a:pt x="2194" y="1435"/>
                  <a:pt x="2194" y="1435"/>
                  <a:pt x="2194" y="1435"/>
                </a:cubicBezTo>
                <a:cubicBezTo>
                  <a:pt x="2187" y="1463"/>
                  <a:pt x="2187" y="1463"/>
                  <a:pt x="2187" y="1463"/>
                </a:cubicBezTo>
                <a:cubicBezTo>
                  <a:pt x="2122" y="1460"/>
                  <a:pt x="2122" y="1460"/>
                  <a:pt x="2122" y="1460"/>
                </a:cubicBezTo>
                <a:cubicBezTo>
                  <a:pt x="2102" y="1439"/>
                  <a:pt x="2102" y="1439"/>
                  <a:pt x="2102" y="1439"/>
                </a:cubicBezTo>
                <a:cubicBezTo>
                  <a:pt x="2092" y="1450"/>
                  <a:pt x="2092" y="1450"/>
                  <a:pt x="2092" y="1450"/>
                </a:cubicBezTo>
                <a:cubicBezTo>
                  <a:pt x="2048" y="1445"/>
                  <a:pt x="2048" y="1445"/>
                  <a:pt x="2048" y="1445"/>
                </a:cubicBezTo>
                <a:cubicBezTo>
                  <a:pt x="2037" y="1412"/>
                  <a:pt x="2037" y="1412"/>
                  <a:pt x="2037" y="1412"/>
                </a:cubicBezTo>
                <a:cubicBezTo>
                  <a:pt x="2023" y="1411"/>
                  <a:pt x="2023" y="1411"/>
                  <a:pt x="2023" y="1411"/>
                </a:cubicBezTo>
                <a:cubicBezTo>
                  <a:pt x="1990" y="1470"/>
                  <a:pt x="1990" y="1470"/>
                  <a:pt x="1990" y="1470"/>
                </a:cubicBezTo>
                <a:cubicBezTo>
                  <a:pt x="2003" y="1476"/>
                  <a:pt x="2003" y="1476"/>
                  <a:pt x="2003" y="1476"/>
                </a:cubicBezTo>
                <a:cubicBezTo>
                  <a:pt x="2012" y="1479"/>
                  <a:pt x="2026" y="1486"/>
                  <a:pt x="2034" y="1493"/>
                </a:cubicBezTo>
                <a:cubicBezTo>
                  <a:pt x="2046" y="1505"/>
                  <a:pt x="2046" y="1505"/>
                  <a:pt x="2046" y="1505"/>
                </a:cubicBezTo>
                <a:cubicBezTo>
                  <a:pt x="2046" y="1525"/>
                  <a:pt x="2046" y="1525"/>
                  <a:pt x="2046" y="1525"/>
                </a:cubicBezTo>
                <a:cubicBezTo>
                  <a:pt x="2046" y="1527"/>
                  <a:pt x="2046" y="1527"/>
                  <a:pt x="2046" y="1527"/>
                </a:cubicBezTo>
                <a:cubicBezTo>
                  <a:pt x="2046" y="1527"/>
                  <a:pt x="2046" y="1527"/>
                  <a:pt x="2046" y="1527"/>
                </a:cubicBezTo>
                <a:cubicBezTo>
                  <a:pt x="2046" y="1529"/>
                  <a:pt x="2046" y="1529"/>
                  <a:pt x="2046" y="1529"/>
                </a:cubicBezTo>
                <a:cubicBezTo>
                  <a:pt x="2043" y="1529"/>
                  <a:pt x="2043" y="1529"/>
                  <a:pt x="2043" y="1529"/>
                </a:cubicBezTo>
                <a:cubicBezTo>
                  <a:pt x="2029" y="1538"/>
                  <a:pt x="2029" y="1538"/>
                  <a:pt x="2029" y="1538"/>
                </a:cubicBezTo>
                <a:cubicBezTo>
                  <a:pt x="2035" y="1536"/>
                  <a:pt x="2035" y="1536"/>
                  <a:pt x="2035" y="1536"/>
                </a:cubicBezTo>
                <a:cubicBezTo>
                  <a:pt x="2035" y="1535"/>
                  <a:pt x="2035" y="1535"/>
                  <a:pt x="2035" y="1535"/>
                </a:cubicBezTo>
                <a:cubicBezTo>
                  <a:pt x="2036" y="1535"/>
                  <a:pt x="2037" y="1535"/>
                  <a:pt x="2038" y="1535"/>
                </a:cubicBezTo>
                <a:cubicBezTo>
                  <a:pt x="2048" y="1530"/>
                  <a:pt x="2048" y="1530"/>
                  <a:pt x="2048" y="1530"/>
                </a:cubicBezTo>
                <a:cubicBezTo>
                  <a:pt x="2042" y="1534"/>
                  <a:pt x="2042" y="1534"/>
                  <a:pt x="2042" y="1534"/>
                </a:cubicBezTo>
                <a:cubicBezTo>
                  <a:pt x="2043" y="1534"/>
                  <a:pt x="2049" y="1534"/>
                  <a:pt x="2049" y="1534"/>
                </a:cubicBezTo>
                <a:cubicBezTo>
                  <a:pt x="2066" y="1535"/>
                  <a:pt x="2066" y="1535"/>
                  <a:pt x="2066" y="1535"/>
                </a:cubicBezTo>
                <a:cubicBezTo>
                  <a:pt x="2085" y="1535"/>
                  <a:pt x="2085" y="1535"/>
                  <a:pt x="2085" y="1535"/>
                </a:cubicBezTo>
                <a:cubicBezTo>
                  <a:pt x="2091" y="1555"/>
                  <a:pt x="2091" y="1555"/>
                  <a:pt x="2091" y="1555"/>
                </a:cubicBezTo>
                <a:cubicBezTo>
                  <a:pt x="2091" y="1586"/>
                  <a:pt x="2091" y="1586"/>
                  <a:pt x="2091" y="1586"/>
                </a:cubicBezTo>
                <a:cubicBezTo>
                  <a:pt x="2105" y="1594"/>
                  <a:pt x="2115" y="1600"/>
                  <a:pt x="2120" y="1604"/>
                </a:cubicBezTo>
                <a:cubicBezTo>
                  <a:pt x="2122" y="1605"/>
                  <a:pt x="2130" y="1608"/>
                  <a:pt x="2140" y="1611"/>
                </a:cubicBezTo>
                <a:cubicBezTo>
                  <a:pt x="2157" y="1601"/>
                  <a:pt x="2157" y="1601"/>
                  <a:pt x="2157" y="1601"/>
                </a:cubicBezTo>
                <a:cubicBezTo>
                  <a:pt x="2192" y="1587"/>
                  <a:pt x="2192" y="1587"/>
                  <a:pt x="2192" y="1587"/>
                </a:cubicBezTo>
                <a:cubicBezTo>
                  <a:pt x="2218" y="1621"/>
                  <a:pt x="2218" y="1621"/>
                  <a:pt x="2218" y="1621"/>
                </a:cubicBezTo>
                <a:cubicBezTo>
                  <a:pt x="2233" y="1645"/>
                  <a:pt x="2233" y="1645"/>
                  <a:pt x="2233" y="1645"/>
                </a:cubicBezTo>
                <a:cubicBezTo>
                  <a:pt x="2233" y="1650"/>
                  <a:pt x="2233" y="1650"/>
                  <a:pt x="2233" y="1650"/>
                </a:cubicBezTo>
                <a:lnTo>
                  <a:pt x="2236" y="1651"/>
                </a:lnTo>
                <a:close/>
                <a:moveTo>
                  <a:pt x="2624" y="1647"/>
                </a:moveTo>
                <a:cubicBezTo>
                  <a:pt x="2639" y="1627"/>
                  <a:pt x="2639" y="1627"/>
                  <a:pt x="2639" y="1627"/>
                </a:cubicBezTo>
                <a:cubicBezTo>
                  <a:pt x="2703" y="1606"/>
                  <a:pt x="2703" y="1606"/>
                  <a:pt x="2703" y="1606"/>
                </a:cubicBezTo>
                <a:cubicBezTo>
                  <a:pt x="2714" y="1624"/>
                  <a:pt x="2714" y="1624"/>
                  <a:pt x="2714" y="1624"/>
                </a:cubicBezTo>
                <a:cubicBezTo>
                  <a:pt x="2732" y="1624"/>
                  <a:pt x="2732" y="1624"/>
                  <a:pt x="2732" y="1624"/>
                </a:cubicBezTo>
                <a:cubicBezTo>
                  <a:pt x="2738" y="1613"/>
                  <a:pt x="2738" y="1613"/>
                  <a:pt x="2738" y="1613"/>
                </a:cubicBezTo>
                <a:cubicBezTo>
                  <a:pt x="2773" y="1613"/>
                  <a:pt x="2773" y="1613"/>
                  <a:pt x="2773" y="1613"/>
                </a:cubicBezTo>
                <a:cubicBezTo>
                  <a:pt x="2777" y="1601"/>
                  <a:pt x="2777" y="1601"/>
                  <a:pt x="2777" y="1601"/>
                </a:cubicBezTo>
                <a:cubicBezTo>
                  <a:pt x="2824" y="1584"/>
                  <a:pt x="2824" y="1584"/>
                  <a:pt x="2824" y="1584"/>
                </a:cubicBezTo>
                <a:cubicBezTo>
                  <a:pt x="2872" y="1584"/>
                  <a:pt x="2872" y="1584"/>
                  <a:pt x="2872" y="1584"/>
                </a:cubicBezTo>
                <a:cubicBezTo>
                  <a:pt x="2970" y="1477"/>
                  <a:pt x="2970" y="1477"/>
                  <a:pt x="2970" y="1477"/>
                </a:cubicBezTo>
                <a:cubicBezTo>
                  <a:pt x="2964" y="1477"/>
                  <a:pt x="2947" y="1474"/>
                  <a:pt x="2877" y="1440"/>
                </a:cubicBezTo>
                <a:cubicBezTo>
                  <a:pt x="2871" y="1438"/>
                  <a:pt x="2825" y="1416"/>
                  <a:pt x="2810" y="1409"/>
                </a:cubicBezTo>
                <a:cubicBezTo>
                  <a:pt x="2803" y="1406"/>
                  <a:pt x="2803" y="1406"/>
                  <a:pt x="2803" y="1406"/>
                </a:cubicBezTo>
                <a:cubicBezTo>
                  <a:pt x="2799" y="1403"/>
                  <a:pt x="2799" y="1403"/>
                  <a:pt x="2799" y="1403"/>
                </a:cubicBezTo>
                <a:cubicBezTo>
                  <a:pt x="2797" y="1400"/>
                  <a:pt x="2797" y="1400"/>
                  <a:pt x="2797" y="1400"/>
                </a:cubicBezTo>
                <a:cubicBezTo>
                  <a:pt x="2748" y="1335"/>
                  <a:pt x="2748" y="1335"/>
                  <a:pt x="2748" y="1335"/>
                </a:cubicBezTo>
                <a:cubicBezTo>
                  <a:pt x="2729" y="1336"/>
                  <a:pt x="2729" y="1336"/>
                  <a:pt x="2729" y="1336"/>
                </a:cubicBezTo>
                <a:cubicBezTo>
                  <a:pt x="2706" y="1297"/>
                  <a:pt x="2706" y="1297"/>
                  <a:pt x="2706" y="1297"/>
                </a:cubicBezTo>
                <a:cubicBezTo>
                  <a:pt x="2717" y="1251"/>
                  <a:pt x="2717" y="1251"/>
                  <a:pt x="2717" y="1251"/>
                </a:cubicBezTo>
                <a:cubicBezTo>
                  <a:pt x="2721" y="1245"/>
                  <a:pt x="2721" y="1245"/>
                  <a:pt x="2721" y="1245"/>
                </a:cubicBezTo>
                <a:cubicBezTo>
                  <a:pt x="2707" y="1232"/>
                  <a:pt x="2707" y="1232"/>
                  <a:pt x="2707" y="1232"/>
                </a:cubicBezTo>
                <a:cubicBezTo>
                  <a:pt x="2703" y="1212"/>
                  <a:pt x="2703" y="1212"/>
                  <a:pt x="2703" y="1212"/>
                </a:cubicBezTo>
                <a:cubicBezTo>
                  <a:pt x="2686" y="1206"/>
                  <a:pt x="2686" y="1206"/>
                  <a:pt x="2686" y="1206"/>
                </a:cubicBezTo>
                <a:cubicBezTo>
                  <a:pt x="2672" y="1177"/>
                  <a:pt x="2672" y="1177"/>
                  <a:pt x="2672" y="1177"/>
                </a:cubicBezTo>
                <a:cubicBezTo>
                  <a:pt x="2626" y="1158"/>
                  <a:pt x="2626" y="1158"/>
                  <a:pt x="2626" y="1158"/>
                </a:cubicBezTo>
                <a:cubicBezTo>
                  <a:pt x="2609" y="1158"/>
                  <a:pt x="2609" y="1158"/>
                  <a:pt x="2609" y="1158"/>
                </a:cubicBezTo>
                <a:cubicBezTo>
                  <a:pt x="2608" y="1161"/>
                  <a:pt x="2608" y="1161"/>
                  <a:pt x="2608" y="1161"/>
                </a:cubicBezTo>
                <a:cubicBezTo>
                  <a:pt x="2597" y="1163"/>
                  <a:pt x="2597" y="1163"/>
                  <a:pt x="2597" y="1163"/>
                </a:cubicBezTo>
                <a:cubicBezTo>
                  <a:pt x="2557" y="1169"/>
                  <a:pt x="2557" y="1169"/>
                  <a:pt x="2557" y="1169"/>
                </a:cubicBezTo>
                <a:cubicBezTo>
                  <a:pt x="2540" y="1184"/>
                  <a:pt x="2540" y="1184"/>
                  <a:pt x="2540" y="1184"/>
                </a:cubicBezTo>
                <a:cubicBezTo>
                  <a:pt x="2529" y="1181"/>
                  <a:pt x="2529" y="1181"/>
                  <a:pt x="2529" y="1181"/>
                </a:cubicBezTo>
                <a:cubicBezTo>
                  <a:pt x="2520" y="1178"/>
                  <a:pt x="2512" y="1175"/>
                  <a:pt x="2506" y="1170"/>
                </a:cubicBezTo>
                <a:cubicBezTo>
                  <a:pt x="2506" y="1170"/>
                  <a:pt x="2505" y="1170"/>
                  <a:pt x="2505" y="1170"/>
                </a:cubicBezTo>
                <a:cubicBezTo>
                  <a:pt x="2505" y="1200"/>
                  <a:pt x="2505" y="1200"/>
                  <a:pt x="2505" y="1200"/>
                </a:cubicBezTo>
                <a:cubicBezTo>
                  <a:pt x="2491" y="1208"/>
                  <a:pt x="2491" y="1208"/>
                  <a:pt x="2491" y="1208"/>
                </a:cubicBezTo>
                <a:cubicBezTo>
                  <a:pt x="2496" y="1222"/>
                  <a:pt x="2496" y="1222"/>
                  <a:pt x="2496" y="1222"/>
                </a:cubicBezTo>
                <a:cubicBezTo>
                  <a:pt x="2454" y="1263"/>
                  <a:pt x="2454" y="1263"/>
                  <a:pt x="2454" y="1263"/>
                </a:cubicBezTo>
                <a:cubicBezTo>
                  <a:pt x="2439" y="1267"/>
                  <a:pt x="2439" y="1267"/>
                  <a:pt x="2439" y="1267"/>
                </a:cubicBezTo>
                <a:cubicBezTo>
                  <a:pt x="2439" y="1398"/>
                  <a:pt x="2439" y="1398"/>
                  <a:pt x="2439" y="1398"/>
                </a:cubicBezTo>
                <a:cubicBezTo>
                  <a:pt x="2402" y="1354"/>
                  <a:pt x="2402" y="1354"/>
                  <a:pt x="2402" y="1354"/>
                </a:cubicBezTo>
                <a:cubicBezTo>
                  <a:pt x="2399" y="1375"/>
                  <a:pt x="2399" y="1375"/>
                  <a:pt x="2399" y="1375"/>
                </a:cubicBezTo>
                <a:cubicBezTo>
                  <a:pt x="2408" y="1398"/>
                  <a:pt x="2408" y="1398"/>
                  <a:pt x="2408" y="1398"/>
                </a:cubicBezTo>
                <a:cubicBezTo>
                  <a:pt x="2408" y="1451"/>
                  <a:pt x="2408" y="1451"/>
                  <a:pt x="2408" y="1451"/>
                </a:cubicBezTo>
                <a:cubicBezTo>
                  <a:pt x="2393" y="1451"/>
                  <a:pt x="2393" y="1451"/>
                  <a:pt x="2393" y="1451"/>
                </a:cubicBezTo>
                <a:cubicBezTo>
                  <a:pt x="2452" y="1534"/>
                  <a:pt x="2452" y="1534"/>
                  <a:pt x="2452" y="1534"/>
                </a:cubicBezTo>
                <a:cubicBezTo>
                  <a:pt x="2455" y="1554"/>
                  <a:pt x="2455" y="1554"/>
                  <a:pt x="2455" y="1554"/>
                </a:cubicBezTo>
                <a:cubicBezTo>
                  <a:pt x="2478" y="1554"/>
                  <a:pt x="2478" y="1554"/>
                  <a:pt x="2478" y="1554"/>
                </a:cubicBezTo>
                <a:cubicBezTo>
                  <a:pt x="2491" y="1599"/>
                  <a:pt x="2491" y="1599"/>
                  <a:pt x="2491" y="1599"/>
                </a:cubicBezTo>
                <a:cubicBezTo>
                  <a:pt x="2526" y="1599"/>
                  <a:pt x="2526" y="1599"/>
                  <a:pt x="2526" y="1599"/>
                </a:cubicBezTo>
                <a:cubicBezTo>
                  <a:pt x="2576" y="1641"/>
                  <a:pt x="2576" y="1641"/>
                  <a:pt x="2576" y="1641"/>
                </a:cubicBezTo>
                <a:lnTo>
                  <a:pt x="2624" y="1647"/>
                </a:lnTo>
                <a:close/>
                <a:moveTo>
                  <a:pt x="1102" y="1613"/>
                </a:moveTo>
                <a:cubicBezTo>
                  <a:pt x="1115" y="1603"/>
                  <a:pt x="1115" y="1603"/>
                  <a:pt x="1115" y="1603"/>
                </a:cubicBezTo>
                <a:cubicBezTo>
                  <a:pt x="1136" y="1599"/>
                  <a:pt x="1136" y="1599"/>
                  <a:pt x="1136" y="1599"/>
                </a:cubicBezTo>
                <a:cubicBezTo>
                  <a:pt x="1139" y="1599"/>
                  <a:pt x="1139" y="1599"/>
                  <a:pt x="1139" y="1599"/>
                </a:cubicBezTo>
                <a:cubicBezTo>
                  <a:pt x="1151" y="1600"/>
                  <a:pt x="1182" y="1602"/>
                  <a:pt x="1185" y="1602"/>
                </a:cubicBezTo>
                <a:cubicBezTo>
                  <a:pt x="1185" y="1602"/>
                  <a:pt x="1188" y="1601"/>
                  <a:pt x="1191" y="1600"/>
                </a:cubicBezTo>
                <a:cubicBezTo>
                  <a:pt x="1200" y="1582"/>
                  <a:pt x="1200" y="1582"/>
                  <a:pt x="1200" y="1582"/>
                </a:cubicBezTo>
                <a:cubicBezTo>
                  <a:pt x="1199" y="1578"/>
                  <a:pt x="1197" y="1575"/>
                  <a:pt x="1196" y="1571"/>
                </a:cubicBezTo>
                <a:cubicBezTo>
                  <a:pt x="1191" y="1552"/>
                  <a:pt x="1207" y="1531"/>
                  <a:pt x="1222" y="1517"/>
                </a:cubicBezTo>
                <a:cubicBezTo>
                  <a:pt x="1224" y="1516"/>
                  <a:pt x="1224" y="1516"/>
                  <a:pt x="1224" y="1516"/>
                </a:cubicBezTo>
                <a:cubicBezTo>
                  <a:pt x="1275" y="1486"/>
                  <a:pt x="1275" y="1486"/>
                  <a:pt x="1275" y="1486"/>
                </a:cubicBezTo>
                <a:cubicBezTo>
                  <a:pt x="1313" y="1486"/>
                  <a:pt x="1313" y="1486"/>
                  <a:pt x="1313" y="1486"/>
                </a:cubicBezTo>
                <a:cubicBezTo>
                  <a:pt x="1328" y="1505"/>
                  <a:pt x="1328" y="1505"/>
                  <a:pt x="1328" y="1505"/>
                </a:cubicBezTo>
                <a:cubicBezTo>
                  <a:pt x="1341" y="1489"/>
                  <a:pt x="1341" y="1489"/>
                  <a:pt x="1341" y="1489"/>
                </a:cubicBezTo>
                <a:cubicBezTo>
                  <a:pt x="1343" y="1484"/>
                  <a:pt x="1343" y="1484"/>
                  <a:pt x="1343" y="1484"/>
                </a:cubicBezTo>
                <a:cubicBezTo>
                  <a:pt x="1343" y="1461"/>
                  <a:pt x="1343" y="1461"/>
                  <a:pt x="1343" y="1461"/>
                </a:cubicBezTo>
                <a:cubicBezTo>
                  <a:pt x="1371" y="1440"/>
                  <a:pt x="1371" y="1440"/>
                  <a:pt x="1371" y="1440"/>
                </a:cubicBezTo>
                <a:cubicBezTo>
                  <a:pt x="1370" y="1431"/>
                  <a:pt x="1371" y="1422"/>
                  <a:pt x="1378" y="1415"/>
                </a:cubicBezTo>
                <a:cubicBezTo>
                  <a:pt x="1380" y="1413"/>
                  <a:pt x="1384" y="1411"/>
                  <a:pt x="1388" y="1408"/>
                </a:cubicBezTo>
                <a:cubicBezTo>
                  <a:pt x="1387" y="1405"/>
                  <a:pt x="1387" y="1401"/>
                  <a:pt x="1387" y="1398"/>
                </a:cubicBezTo>
                <a:cubicBezTo>
                  <a:pt x="1387" y="1387"/>
                  <a:pt x="1393" y="1378"/>
                  <a:pt x="1408" y="1366"/>
                </a:cubicBezTo>
                <a:cubicBezTo>
                  <a:pt x="1430" y="1289"/>
                  <a:pt x="1430" y="1289"/>
                  <a:pt x="1430" y="1289"/>
                </a:cubicBezTo>
                <a:cubicBezTo>
                  <a:pt x="1455" y="1276"/>
                  <a:pt x="1455" y="1276"/>
                  <a:pt x="1455" y="1276"/>
                </a:cubicBezTo>
                <a:cubicBezTo>
                  <a:pt x="1464" y="1271"/>
                  <a:pt x="1464" y="1271"/>
                  <a:pt x="1464" y="1271"/>
                </a:cubicBezTo>
                <a:cubicBezTo>
                  <a:pt x="1464" y="1264"/>
                  <a:pt x="1464" y="1264"/>
                  <a:pt x="1464" y="1264"/>
                </a:cubicBezTo>
                <a:cubicBezTo>
                  <a:pt x="1456" y="1261"/>
                  <a:pt x="1456" y="1261"/>
                  <a:pt x="1456" y="1261"/>
                </a:cubicBezTo>
                <a:cubicBezTo>
                  <a:pt x="1452" y="1257"/>
                  <a:pt x="1452" y="1257"/>
                  <a:pt x="1452" y="1257"/>
                </a:cubicBezTo>
                <a:cubicBezTo>
                  <a:pt x="1448" y="1252"/>
                  <a:pt x="1443" y="1246"/>
                  <a:pt x="1440" y="1244"/>
                </a:cubicBezTo>
                <a:cubicBezTo>
                  <a:pt x="1432" y="1239"/>
                  <a:pt x="1427" y="1229"/>
                  <a:pt x="1422" y="1217"/>
                </a:cubicBezTo>
                <a:cubicBezTo>
                  <a:pt x="1421" y="1216"/>
                  <a:pt x="1421" y="1214"/>
                  <a:pt x="1420" y="1212"/>
                </a:cubicBezTo>
                <a:cubicBezTo>
                  <a:pt x="1403" y="1226"/>
                  <a:pt x="1403" y="1226"/>
                  <a:pt x="1403" y="1226"/>
                </a:cubicBezTo>
                <a:cubicBezTo>
                  <a:pt x="1359" y="1226"/>
                  <a:pt x="1359" y="1226"/>
                  <a:pt x="1359" y="1226"/>
                </a:cubicBezTo>
                <a:cubicBezTo>
                  <a:pt x="1335" y="1212"/>
                  <a:pt x="1335" y="1212"/>
                  <a:pt x="1335" y="1212"/>
                </a:cubicBezTo>
                <a:cubicBezTo>
                  <a:pt x="1299" y="1212"/>
                  <a:pt x="1299" y="1212"/>
                  <a:pt x="1299" y="1212"/>
                </a:cubicBezTo>
                <a:cubicBezTo>
                  <a:pt x="1256" y="1241"/>
                  <a:pt x="1256" y="1241"/>
                  <a:pt x="1256" y="1241"/>
                </a:cubicBezTo>
                <a:cubicBezTo>
                  <a:pt x="1212" y="1241"/>
                  <a:pt x="1212" y="1241"/>
                  <a:pt x="1212" y="1241"/>
                </a:cubicBezTo>
                <a:cubicBezTo>
                  <a:pt x="1182" y="1212"/>
                  <a:pt x="1182" y="1212"/>
                  <a:pt x="1182" y="1212"/>
                </a:cubicBezTo>
                <a:cubicBezTo>
                  <a:pt x="1152" y="1226"/>
                  <a:pt x="1152" y="1226"/>
                  <a:pt x="1152" y="1226"/>
                </a:cubicBezTo>
                <a:cubicBezTo>
                  <a:pt x="1125" y="1226"/>
                  <a:pt x="1125" y="1226"/>
                  <a:pt x="1125" y="1226"/>
                </a:cubicBezTo>
                <a:cubicBezTo>
                  <a:pt x="1100" y="1199"/>
                  <a:pt x="1100" y="1199"/>
                  <a:pt x="1100" y="1199"/>
                </a:cubicBezTo>
                <a:cubicBezTo>
                  <a:pt x="1091" y="1199"/>
                  <a:pt x="1091" y="1199"/>
                  <a:pt x="1091" y="1199"/>
                </a:cubicBezTo>
                <a:cubicBezTo>
                  <a:pt x="1060" y="1194"/>
                  <a:pt x="1060" y="1194"/>
                  <a:pt x="1060" y="1194"/>
                </a:cubicBezTo>
                <a:cubicBezTo>
                  <a:pt x="1019" y="1201"/>
                  <a:pt x="1019" y="1201"/>
                  <a:pt x="1019" y="1201"/>
                </a:cubicBezTo>
                <a:cubicBezTo>
                  <a:pt x="1019" y="1235"/>
                  <a:pt x="1019" y="1235"/>
                  <a:pt x="1019" y="1235"/>
                </a:cubicBezTo>
                <a:cubicBezTo>
                  <a:pt x="1002" y="1241"/>
                  <a:pt x="1002" y="1241"/>
                  <a:pt x="1002" y="1241"/>
                </a:cubicBezTo>
                <a:cubicBezTo>
                  <a:pt x="1014" y="1306"/>
                  <a:pt x="1014" y="1306"/>
                  <a:pt x="1014" y="1306"/>
                </a:cubicBezTo>
                <a:cubicBezTo>
                  <a:pt x="1004" y="1306"/>
                  <a:pt x="1004" y="1306"/>
                  <a:pt x="1004" y="1306"/>
                </a:cubicBezTo>
                <a:cubicBezTo>
                  <a:pt x="1010" y="1331"/>
                  <a:pt x="1010" y="1331"/>
                  <a:pt x="1010" y="1331"/>
                </a:cubicBezTo>
                <a:cubicBezTo>
                  <a:pt x="1002" y="1341"/>
                  <a:pt x="1002" y="1341"/>
                  <a:pt x="1002" y="1341"/>
                </a:cubicBezTo>
                <a:cubicBezTo>
                  <a:pt x="1016" y="1350"/>
                  <a:pt x="1016" y="1350"/>
                  <a:pt x="1016" y="1350"/>
                </a:cubicBezTo>
                <a:cubicBezTo>
                  <a:pt x="990" y="1393"/>
                  <a:pt x="990" y="1393"/>
                  <a:pt x="990" y="1393"/>
                </a:cubicBezTo>
                <a:cubicBezTo>
                  <a:pt x="982" y="1393"/>
                  <a:pt x="982" y="1393"/>
                  <a:pt x="982" y="1393"/>
                </a:cubicBezTo>
                <a:cubicBezTo>
                  <a:pt x="982" y="1396"/>
                  <a:pt x="982" y="1396"/>
                  <a:pt x="982" y="1396"/>
                </a:cubicBezTo>
                <a:cubicBezTo>
                  <a:pt x="967" y="1420"/>
                  <a:pt x="967" y="1420"/>
                  <a:pt x="967" y="1420"/>
                </a:cubicBezTo>
                <a:cubicBezTo>
                  <a:pt x="961" y="1420"/>
                  <a:pt x="961" y="1420"/>
                  <a:pt x="961" y="1420"/>
                </a:cubicBezTo>
                <a:cubicBezTo>
                  <a:pt x="956" y="1469"/>
                  <a:pt x="956" y="1469"/>
                  <a:pt x="956" y="1469"/>
                </a:cubicBezTo>
                <a:cubicBezTo>
                  <a:pt x="960" y="1485"/>
                  <a:pt x="960" y="1485"/>
                  <a:pt x="960" y="1485"/>
                </a:cubicBezTo>
                <a:cubicBezTo>
                  <a:pt x="961" y="1509"/>
                  <a:pt x="961" y="1509"/>
                  <a:pt x="961" y="1509"/>
                </a:cubicBezTo>
                <a:cubicBezTo>
                  <a:pt x="983" y="1508"/>
                  <a:pt x="983" y="1508"/>
                  <a:pt x="983" y="1508"/>
                </a:cubicBezTo>
                <a:cubicBezTo>
                  <a:pt x="1040" y="1519"/>
                  <a:pt x="1040" y="1519"/>
                  <a:pt x="1040" y="1519"/>
                </a:cubicBezTo>
                <a:cubicBezTo>
                  <a:pt x="1081" y="1576"/>
                  <a:pt x="1081" y="1576"/>
                  <a:pt x="1081" y="1576"/>
                </a:cubicBezTo>
                <a:cubicBezTo>
                  <a:pt x="1086" y="1603"/>
                  <a:pt x="1086" y="1603"/>
                  <a:pt x="1086" y="1603"/>
                </a:cubicBezTo>
                <a:cubicBezTo>
                  <a:pt x="1100" y="1613"/>
                  <a:pt x="1100" y="1613"/>
                  <a:pt x="1100" y="1613"/>
                </a:cubicBezTo>
                <a:lnTo>
                  <a:pt x="1102" y="1613"/>
                </a:lnTo>
                <a:close/>
                <a:moveTo>
                  <a:pt x="496" y="1561"/>
                </a:moveTo>
                <a:cubicBezTo>
                  <a:pt x="488" y="1593"/>
                  <a:pt x="488" y="1593"/>
                  <a:pt x="488" y="1593"/>
                </a:cubicBezTo>
                <a:cubicBezTo>
                  <a:pt x="486" y="1599"/>
                  <a:pt x="486" y="1599"/>
                  <a:pt x="486" y="1599"/>
                </a:cubicBezTo>
                <a:cubicBezTo>
                  <a:pt x="547" y="1572"/>
                  <a:pt x="547" y="1572"/>
                  <a:pt x="547" y="1572"/>
                </a:cubicBezTo>
                <a:cubicBezTo>
                  <a:pt x="606" y="1570"/>
                  <a:pt x="606" y="1570"/>
                  <a:pt x="606" y="1570"/>
                </a:cubicBezTo>
                <a:cubicBezTo>
                  <a:pt x="637" y="1567"/>
                  <a:pt x="637" y="1567"/>
                  <a:pt x="637" y="1567"/>
                </a:cubicBezTo>
                <a:cubicBezTo>
                  <a:pt x="646" y="1566"/>
                  <a:pt x="646" y="1566"/>
                  <a:pt x="646" y="1566"/>
                </a:cubicBezTo>
                <a:cubicBezTo>
                  <a:pt x="648" y="1566"/>
                  <a:pt x="650" y="1567"/>
                  <a:pt x="653" y="1567"/>
                </a:cubicBezTo>
                <a:cubicBezTo>
                  <a:pt x="653" y="1551"/>
                  <a:pt x="653" y="1551"/>
                  <a:pt x="653" y="1551"/>
                </a:cubicBezTo>
                <a:cubicBezTo>
                  <a:pt x="646" y="1525"/>
                  <a:pt x="646" y="1525"/>
                  <a:pt x="646" y="1525"/>
                </a:cubicBezTo>
                <a:cubicBezTo>
                  <a:pt x="643" y="1512"/>
                  <a:pt x="639" y="1496"/>
                  <a:pt x="650" y="1487"/>
                </a:cubicBezTo>
                <a:cubicBezTo>
                  <a:pt x="650" y="1486"/>
                  <a:pt x="651" y="1484"/>
                  <a:pt x="651" y="1483"/>
                </a:cubicBezTo>
                <a:cubicBezTo>
                  <a:pt x="653" y="1471"/>
                  <a:pt x="662" y="1454"/>
                  <a:pt x="663" y="1452"/>
                </a:cubicBezTo>
                <a:cubicBezTo>
                  <a:pt x="667" y="1447"/>
                  <a:pt x="667" y="1447"/>
                  <a:pt x="667" y="1447"/>
                </a:cubicBezTo>
                <a:cubicBezTo>
                  <a:pt x="676" y="1438"/>
                  <a:pt x="676" y="1438"/>
                  <a:pt x="676" y="1438"/>
                </a:cubicBezTo>
                <a:cubicBezTo>
                  <a:pt x="672" y="1427"/>
                  <a:pt x="672" y="1427"/>
                  <a:pt x="672" y="1427"/>
                </a:cubicBezTo>
                <a:cubicBezTo>
                  <a:pt x="672" y="1400"/>
                  <a:pt x="672" y="1400"/>
                  <a:pt x="672" y="1400"/>
                </a:cubicBezTo>
                <a:cubicBezTo>
                  <a:pt x="671" y="1399"/>
                  <a:pt x="669" y="1397"/>
                  <a:pt x="668" y="1396"/>
                </a:cubicBezTo>
                <a:cubicBezTo>
                  <a:pt x="668" y="1397"/>
                  <a:pt x="668" y="1397"/>
                  <a:pt x="668" y="1397"/>
                </a:cubicBezTo>
                <a:cubicBezTo>
                  <a:pt x="667" y="1395"/>
                  <a:pt x="667" y="1395"/>
                  <a:pt x="667" y="1395"/>
                </a:cubicBezTo>
                <a:cubicBezTo>
                  <a:pt x="663" y="1389"/>
                  <a:pt x="662" y="1383"/>
                  <a:pt x="662" y="1379"/>
                </a:cubicBezTo>
                <a:cubicBezTo>
                  <a:pt x="643" y="1379"/>
                  <a:pt x="643" y="1379"/>
                  <a:pt x="643" y="1379"/>
                </a:cubicBezTo>
                <a:cubicBezTo>
                  <a:pt x="626" y="1387"/>
                  <a:pt x="626" y="1387"/>
                  <a:pt x="626" y="1387"/>
                </a:cubicBezTo>
                <a:cubicBezTo>
                  <a:pt x="622" y="1398"/>
                  <a:pt x="622" y="1398"/>
                  <a:pt x="622" y="1398"/>
                </a:cubicBezTo>
                <a:cubicBezTo>
                  <a:pt x="566" y="1368"/>
                  <a:pt x="566" y="1368"/>
                  <a:pt x="566" y="1368"/>
                </a:cubicBezTo>
                <a:cubicBezTo>
                  <a:pt x="569" y="1359"/>
                  <a:pt x="569" y="1359"/>
                  <a:pt x="569" y="1359"/>
                </a:cubicBezTo>
                <a:cubicBezTo>
                  <a:pt x="567" y="1353"/>
                  <a:pt x="567" y="1353"/>
                  <a:pt x="567" y="1353"/>
                </a:cubicBezTo>
                <a:cubicBezTo>
                  <a:pt x="562" y="1352"/>
                  <a:pt x="562" y="1352"/>
                  <a:pt x="562" y="1352"/>
                </a:cubicBezTo>
                <a:cubicBezTo>
                  <a:pt x="554" y="1358"/>
                  <a:pt x="554" y="1358"/>
                  <a:pt x="554" y="1358"/>
                </a:cubicBezTo>
                <a:cubicBezTo>
                  <a:pt x="539" y="1344"/>
                  <a:pt x="539" y="1344"/>
                  <a:pt x="539" y="1344"/>
                </a:cubicBezTo>
                <a:cubicBezTo>
                  <a:pt x="550" y="1360"/>
                  <a:pt x="550" y="1360"/>
                  <a:pt x="550" y="1360"/>
                </a:cubicBezTo>
                <a:cubicBezTo>
                  <a:pt x="545" y="1364"/>
                  <a:pt x="545" y="1364"/>
                  <a:pt x="545" y="1364"/>
                </a:cubicBezTo>
                <a:cubicBezTo>
                  <a:pt x="538" y="1365"/>
                  <a:pt x="538" y="1365"/>
                  <a:pt x="538" y="1365"/>
                </a:cubicBezTo>
                <a:cubicBezTo>
                  <a:pt x="508" y="1365"/>
                  <a:pt x="508" y="1365"/>
                  <a:pt x="508" y="1365"/>
                </a:cubicBezTo>
                <a:cubicBezTo>
                  <a:pt x="508" y="1359"/>
                  <a:pt x="508" y="1359"/>
                  <a:pt x="508" y="1359"/>
                </a:cubicBezTo>
                <a:cubicBezTo>
                  <a:pt x="490" y="1366"/>
                  <a:pt x="490" y="1366"/>
                  <a:pt x="490" y="1366"/>
                </a:cubicBezTo>
                <a:cubicBezTo>
                  <a:pt x="467" y="1358"/>
                  <a:pt x="467" y="1358"/>
                  <a:pt x="467" y="1358"/>
                </a:cubicBezTo>
                <a:cubicBezTo>
                  <a:pt x="467" y="1376"/>
                  <a:pt x="467" y="1376"/>
                  <a:pt x="467" y="1376"/>
                </a:cubicBezTo>
                <a:cubicBezTo>
                  <a:pt x="502" y="1397"/>
                  <a:pt x="502" y="1397"/>
                  <a:pt x="502" y="1397"/>
                </a:cubicBezTo>
                <a:cubicBezTo>
                  <a:pt x="479" y="1411"/>
                  <a:pt x="479" y="1411"/>
                  <a:pt x="479" y="1411"/>
                </a:cubicBezTo>
                <a:cubicBezTo>
                  <a:pt x="481" y="1413"/>
                  <a:pt x="481" y="1413"/>
                  <a:pt x="481" y="1413"/>
                </a:cubicBezTo>
                <a:cubicBezTo>
                  <a:pt x="481" y="1469"/>
                  <a:pt x="481" y="1469"/>
                  <a:pt x="481" y="1469"/>
                </a:cubicBezTo>
                <a:cubicBezTo>
                  <a:pt x="465" y="1461"/>
                  <a:pt x="465" y="1461"/>
                  <a:pt x="465" y="1461"/>
                </a:cubicBezTo>
                <a:cubicBezTo>
                  <a:pt x="451" y="1484"/>
                  <a:pt x="451" y="1484"/>
                  <a:pt x="451" y="1484"/>
                </a:cubicBezTo>
                <a:cubicBezTo>
                  <a:pt x="451" y="1510"/>
                  <a:pt x="451" y="1510"/>
                  <a:pt x="451" y="1510"/>
                </a:cubicBezTo>
                <a:cubicBezTo>
                  <a:pt x="447" y="1517"/>
                  <a:pt x="447" y="1517"/>
                  <a:pt x="447" y="1517"/>
                </a:cubicBezTo>
                <a:cubicBezTo>
                  <a:pt x="483" y="1517"/>
                  <a:pt x="483" y="1517"/>
                  <a:pt x="483" y="1517"/>
                </a:cubicBezTo>
                <a:cubicBezTo>
                  <a:pt x="469" y="1538"/>
                  <a:pt x="469" y="1538"/>
                  <a:pt x="469" y="1538"/>
                </a:cubicBezTo>
                <a:lnTo>
                  <a:pt x="496" y="1561"/>
                </a:lnTo>
                <a:close/>
                <a:moveTo>
                  <a:pt x="318" y="1504"/>
                </a:moveTo>
                <a:cubicBezTo>
                  <a:pt x="338" y="1517"/>
                  <a:pt x="353" y="1527"/>
                  <a:pt x="356" y="1529"/>
                </a:cubicBezTo>
                <a:cubicBezTo>
                  <a:pt x="359" y="1530"/>
                  <a:pt x="364" y="1532"/>
                  <a:pt x="412" y="1578"/>
                </a:cubicBezTo>
                <a:cubicBezTo>
                  <a:pt x="438" y="1598"/>
                  <a:pt x="438" y="1598"/>
                  <a:pt x="438" y="1598"/>
                </a:cubicBezTo>
                <a:cubicBezTo>
                  <a:pt x="446" y="1579"/>
                  <a:pt x="446" y="1579"/>
                  <a:pt x="446" y="1579"/>
                </a:cubicBezTo>
                <a:cubicBezTo>
                  <a:pt x="447" y="1577"/>
                  <a:pt x="447" y="1577"/>
                  <a:pt x="447" y="1577"/>
                </a:cubicBezTo>
                <a:cubicBezTo>
                  <a:pt x="431" y="1564"/>
                  <a:pt x="431" y="1564"/>
                  <a:pt x="431" y="1564"/>
                </a:cubicBezTo>
                <a:cubicBezTo>
                  <a:pt x="430" y="1563"/>
                  <a:pt x="429" y="1562"/>
                  <a:pt x="428" y="1561"/>
                </a:cubicBezTo>
                <a:cubicBezTo>
                  <a:pt x="424" y="1561"/>
                  <a:pt x="424" y="1561"/>
                  <a:pt x="424" y="1561"/>
                </a:cubicBezTo>
                <a:cubicBezTo>
                  <a:pt x="420" y="1560"/>
                  <a:pt x="420" y="1560"/>
                  <a:pt x="420" y="1560"/>
                </a:cubicBezTo>
                <a:cubicBezTo>
                  <a:pt x="416" y="1558"/>
                  <a:pt x="404" y="1553"/>
                  <a:pt x="398" y="1545"/>
                </a:cubicBezTo>
                <a:cubicBezTo>
                  <a:pt x="391" y="1536"/>
                  <a:pt x="391" y="1525"/>
                  <a:pt x="398" y="1511"/>
                </a:cubicBezTo>
                <a:cubicBezTo>
                  <a:pt x="351" y="1511"/>
                  <a:pt x="351" y="1511"/>
                  <a:pt x="351" y="1511"/>
                </a:cubicBezTo>
                <a:cubicBezTo>
                  <a:pt x="351" y="1472"/>
                  <a:pt x="351" y="1472"/>
                  <a:pt x="351" y="1472"/>
                </a:cubicBezTo>
                <a:cubicBezTo>
                  <a:pt x="348" y="1472"/>
                  <a:pt x="348" y="1472"/>
                  <a:pt x="348" y="1472"/>
                </a:cubicBezTo>
                <a:cubicBezTo>
                  <a:pt x="345" y="1479"/>
                  <a:pt x="345" y="1479"/>
                  <a:pt x="345" y="1479"/>
                </a:cubicBezTo>
                <a:cubicBezTo>
                  <a:pt x="334" y="1489"/>
                  <a:pt x="334" y="1489"/>
                  <a:pt x="334" y="1489"/>
                </a:cubicBezTo>
                <a:lnTo>
                  <a:pt x="318" y="1504"/>
                </a:lnTo>
                <a:close/>
                <a:moveTo>
                  <a:pt x="718" y="1588"/>
                </a:moveTo>
                <a:cubicBezTo>
                  <a:pt x="765" y="1567"/>
                  <a:pt x="765" y="1567"/>
                  <a:pt x="765" y="1567"/>
                </a:cubicBezTo>
                <a:cubicBezTo>
                  <a:pt x="770" y="1565"/>
                  <a:pt x="824" y="1541"/>
                  <a:pt x="827" y="1540"/>
                </a:cubicBezTo>
                <a:cubicBezTo>
                  <a:pt x="824" y="1538"/>
                  <a:pt x="822" y="1535"/>
                  <a:pt x="821" y="1533"/>
                </a:cubicBezTo>
                <a:cubicBezTo>
                  <a:pt x="806" y="1513"/>
                  <a:pt x="809" y="1498"/>
                  <a:pt x="810" y="1491"/>
                </a:cubicBezTo>
                <a:cubicBezTo>
                  <a:pt x="810" y="1485"/>
                  <a:pt x="809" y="1475"/>
                  <a:pt x="810" y="1448"/>
                </a:cubicBezTo>
                <a:cubicBezTo>
                  <a:pt x="810" y="1430"/>
                  <a:pt x="810" y="1430"/>
                  <a:pt x="810" y="1430"/>
                </a:cubicBezTo>
                <a:cubicBezTo>
                  <a:pt x="808" y="1422"/>
                  <a:pt x="808" y="1422"/>
                  <a:pt x="808" y="1422"/>
                </a:cubicBezTo>
                <a:cubicBezTo>
                  <a:pt x="808" y="1418"/>
                  <a:pt x="808" y="1418"/>
                  <a:pt x="808" y="1418"/>
                </a:cubicBezTo>
                <a:cubicBezTo>
                  <a:pt x="810" y="1406"/>
                  <a:pt x="810" y="1406"/>
                  <a:pt x="810" y="1406"/>
                </a:cubicBezTo>
                <a:cubicBezTo>
                  <a:pt x="809" y="1399"/>
                  <a:pt x="809" y="1399"/>
                  <a:pt x="809" y="1399"/>
                </a:cubicBezTo>
                <a:cubicBezTo>
                  <a:pt x="792" y="1391"/>
                  <a:pt x="792" y="1391"/>
                  <a:pt x="792" y="1391"/>
                </a:cubicBezTo>
                <a:cubicBezTo>
                  <a:pt x="806" y="1357"/>
                  <a:pt x="806" y="1357"/>
                  <a:pt x="806" y="1357"/>
                </a:cubicBezTo>
                <a:cubicBezTo>
                  <a:pt x="806" y="1350"/>
                  <a:pt x="806" y="1350"/>
                  <a:pt x="806" y="1350"/>
                </a:cubicBezTo>
                <a:cubicBezTo>
                  <a:pt x="791" y="1341"/>
                  <a:pt x="791" y="1341"/>
                  <a:pt x="791" y="1341"/>
                </a:cubicBezTo>
                <a:cubicBezTo>
                  <a:pt x="791" y="1335"/>
                  <a:pt x="791" y="1335"/>
                  <a:pt x="791" y="1335"/>
                </a:cubicBezTo>
                <a:cubicBezTo>
                  <a:pt x="789" y="1335"/>
                  <a:pt x="789" y="1335"/>
                  <a:pt x="789" y="1335"/>
                </a:cubicBezTo>
                <a:cubicBezTo>
                  <a:pt x="709" y="1335"/>
                  <a:pt x="709" y="1335"/>
                  <a:pt x="709" y="1335"/>
                </a:cubicBezTo>
                <a:cubicBezTo>
                  <a:pt x="709" y="1371"/>
                  <a:pt x="709" y="1371"/>
                  <a:pt x="709" y="1371"/>
                </a:cubicBezTo>
                <a:cubicBezTo>
                  <a:pt x="709" y="1371"/>
                  <a:pt x="719" y="1377"/>
                  <a:pt x="719" y="1377"/>
                </a:cubicBezTo>
                <a:cubicBezTo>
                  <a:pt x="720" y="1389"/>
                  <a:pt x="720" y="1389"/>
                  <a:pt x="720" y="1389"/>
                </a:cubicBezTo>
                <a:cubicBezTo>
                  <a:pt x="720" y="1420"/>
                  <a:pt x="720" y="1420"/>
                  <a:pt x="720" y="1420"/>
                </a:cubicBezTo>
                <a:cubicBezTo>
                  <a:pt x="724" y="1433"/>
                  <a:pt x="724" y="1433"/>
                  <a:pt x="724" y="1433"/>
                </a:cubicBezTo>
                <a:cubicBezTo>
                  <a:pt x="724" y="1456"/>
                  <a:pt x="724" y="1456"/>
                  <a:pt x="724" y="1456"/>
                </a:cubicBezTo>
                <a:cubicBezTo>
                  <a:pt x="705" y="1477"/>
                  <a:pt x="705" y="1477"/>
                  <a:pt x="705" y="1477"/>
                </a:cubicBezTo>
                <a:cubicBezTo>
                  <a:pt x="700" y="1486"/>
                  <a:pt x="698" y="1492"/>
                  <a:pt x="698" y="1493"/>
                </a:cubicBezTo>
                <a:cubicBezTo>
                  <a:pt x="696" y="1500"/>
                  <a:pt x="695" y="1505"/>
                  <a:pt x="694" y="1508"/>
                </a:cubicBezTo>
                <a:cubicBezTo>
                  <a:pt x="693" y="1517"/>
                  <a:pt x="693" y="1517"/>
                  <a:pt x="693" y="1517"/>
                </a:cubicBezTo>
                <a:cubicBezTo>
                  <a:pt x="701" y="1548"/>
                  <a:pt x="701" y="1548"/>
                  <a:pt x="701" y="1548"/>
                </a:cubicBezTo>
                <a:cubicBezTo>
                  <a:pt x="701" y="1553"/>
                  <a:pt x="701" y="1553"/>
                  <a:pt x="701" y="1553"/>
                </a:cubicBezTo>
                <a:cubicBezTo>
                  <a:pt x="703" y="1555"/>
                  <a:pt x="703" y="1555"/>
                  <a:pt x="703" y="1555"/>
                </a:cubicBezTo>
                <a:cubicBezTo>
                  <a:pt x="720" y="1569"/>
                  <a:pt x="720" y="1569"/>
                  <a:pt x="720" y="1569"/>
                </a:cubicBezTo>
                <a:cubicBezTo>
                  <a:pt x="716" y="1586"/>
                  <a:pt x="716" y="1586"/>
                  <a:pt x="716" y="1586"/>
                </a:cubicBezTo>
                <a:cubicBezTo>
                  <a:pt x="717" y="1587"/>
                  <a:pt x="717" y="1587"/>
                  <a:pt x="718" y="1588"/>
                </a:cubicBezTo>
                <a:close/>
                <a:moveTo>
                  <a:pt x="855" y="1426"/>
                </a:moveTo>
                <a:cubicBezTo>
                  <a:pt x="855" y="1448"/>
                  <a:pt x="855" y="1448"/>
                  <a:pt x="855" y="1448"/>
                </a:cubicBezTo>
                <a:cubicBezTo>
                  <a:pt x="854" y="1466"/>
                  <a:pt x="854" y="1481"/>
                  <a:pt x="854" y="1484"/>
                </a:cubicBezTo>
                <a:cubicBezTo>
                  <a:pt x="856" y="1490"/>
                  <a:pt x="855" y="1496"/>
                  <a:pt x="854" y="1500"/>
                </a:cubicBezTo>
                <a:cubicBezTo>
                  <a:pt x="854" y="1501"/>
                  <a:pt x="854" y="1503"/>
                  <a:pt x="856" y="1506"/>
                </a:cubicBezTo>
                <a:cubicBezTo>
                  <a:pt x="857" y="1506"/>
                  <a:pt x="858" y="1508"/>
                  <a:pt x="859" y="1509"/>
                </a:cubicBezTo>
                <a:cubicBezTo>
                  <a:pt x="861" y="1511"/>
                  <a:pt x="862" y="1512"/>
                  <a:pt x="864" y="1514"/>
                </a:cubicBezTo>
                <a:cubicBezTo>
                  <a:pt x="867" y="1516"/>
                  <a:pt x="867" y="1516"/>
                  <a:pt x="867" y="1516"/>
                </a:cubicBezTo>
                <a:cubicBezTo>
                  <a:pt x="867" y="1516"/>
                  <a:pt x="867" y="1516"/>
                  <a:pt x="867" y="1516"/>
                </a:cubicBezTo>
                <a:cubicBezTo>
                  <a:pt x="867" y="1415"/>
                  <a:pt x="867" y="1415"/>
                  <a:pt x="867" y="1415"/>
                </a:cubicBezTo>
                <a:cubicBezTo>
                  <a:pt x="857" y="1408"/>
                  <a:pt x="857" y="1408"/>
                  <a:pt x="857" y="1408"/>
                </a:cubicBezTo>
                <a:cubicBezTo>
                  <a:pt x="857" y="1370"/>
                  <a:pt x="857" y="1370"/>
                  <a:pt x="857" y="1370"/>
                </a:cubicBezTo>
                <a:cubicBezTo>
                  <a:pt x="850" y="1367"/>
                  <a:pt x="850" y="1367"/>
                  <a:pt x="850" y="1367"/>
                </a:cubicBezTo>
                <a:cubicBezTo>
                  <a:pt x="850" y="1368"/>
                  <a:pt x="850" y="1368"/>
                  <a:pt x="850" y="1368"/>
                </a:cubicBezTo>
                <a:cubicBezTo>
                  <a:pt x="850" y="1368"/>
                  <a:pt x="850" y="1368"/>
                  <a:pt x="850" y="1368"/>
                </a:cubicBezTo>
                <a:cubicBezTo>
                  <a:pt x="855" y="1408"/>
                  <a:pt x="855" y="1408"/>
                  <a:pt x="855" y="1408"/>
                </a:cubicBezTo>
                <a:cubicBezTo>
                  <a:pt x="853" y="1418"/>
                  <a:pt x="853" y="1418"/>
                  <a:pt x="853" y="1418"/>
                </a:cubicBezTo>
                <a:lnTo>
                  <a:pt x="855" y="1426"/>
                </a:lnTo>
                <a:close/>
                <a:moveTo>
                  <a:pt x="917" y="1511"/>
                </a:moveTo>
                <a:cubicBezTo>
                  <a:pt x="916" y="1492"/>
                  <a:pt x="916" y="1492"/>
                  <a:pt x="916" y="1492"/>
                </a:cubicBezTo>
                <a:cubicBezTo>
                  <a:pt x="912" y="1478"/>
                  <a:pt x="912" y="1478"/>
                  <a:pt x="912" y="1478"/>
                </a:cubicBezTo>
                <a:cubicBezTo>
                  <a:pt x="912" y="1508"/>
                  <a:pt x="912" y="1508"/>
                  <a:pt x="912" y="1508"/>
                </a:cubicBezTo>
                <a:cubicBezTo>
                  <a:pt x="913" y="1511"/>
                  <a:pt x="913" y="1511"/>
                  <a:pt x="913" y="1511"/>
                </a:cubicBezTo>
                <a:lnTo>
                  <a:pt x="917" y="1511"/>
                </a:lnTo>
                <a:close/>
                <a:moveTo>
                  <a:pt x="279" y="1477"/>
                </a:moveTo>
                <a:cubicBezTo>
                  <a:pt x="280" y="1478"/>
                  <a:pt x="280" y="1478"/>
                  <a:pt x="280" y="1478"/>
                </a:cubicBezTo>
                <a:cubicBezTo>
                  <a:pt x="309" y="1451"/>
                  <a:pt x="309" y="1451"/>
                  <a:pt x="309" y="1451"/>
                </a:cubicBezTo>
                <a:cubicBezTo>
                  <a:pt x="311" y="1448"/>
                  <a:pt x="311" y="1448"/>
                  <a:pt x="311" y="1448"/>
                </a:cubicBezTo>
                <a:cubicBezTo>
                  <a:pt x="305" y="1442"/>
                  <a:pt x="303" y="1433"/>
                  <a:pt x="306" y="1425"/>
                </a:cubicBezTo>
                <a:cubicBezTo>
                  <a:pt x="307" y="1420"/>
                  <a:pt x="307" y="1416"/>
                  <a:pt x="307" y="1414"/>
                </a:cubicBezTo>
                <a:cubicBezTo>
                  <a:pt x="305" y="1411"/>
                  <a:pt x="303" y="1404"/>
                  <a:pt x="300" y="1388"/>
                </a:cubicBezTo>
                <a:cubicBezTo>
                  <a:pt x="295" y="1387"/>
                  <a:pt x="290" y="1384"/>
                  <a:pt x="287" y="1380"/>
                </a:cubicBezTo>
                <a:cubicBezTo>
                  <a:pt x="283" y="1379"/>
                  <a:pt x="276" y="1377"/>
                  <a:pt x="269" y="1376"/>
                </a:cubicBezTo>
                <a:cubicBezTo>
                  <a:pt x="251" y="1376"/>
                  <a:pt x="251" y="1376"/>
                  <a:pt x="251" y="1376"/>
                </a:cubicBezTo>
                <a:cubicBezTo>
                  <a:pt x="243" y="1381"/>
                  <a:pt x="243" y="1381"/>
                  <a:pt x="243" y="1381"/>
                </a:cubicBezTo>
                <a:cubicBezTo>
                  <a:pt x="230" y="1400"/>
                  <a:pt x="230" y="1400"/>
                  <a:pt x="230" y="1400"/>
                </a:cubicBezTo>
                <a:cubicBezTo>
                  <a:pt x="233" y="1408"/>
                  <a:pt x="232" y="1418"/>
                  <a:pt x="231" y="1430"/>
                </a:cubicBezTo>
                <a:cubicBezTo>
                  <a:pt x="234" y="1432"/>
                  <a:pt x="237" y="1435"/>
                  <a:pt x="241" y="1438"/>
                </a:cubicBezTo>
                <a:cubicBezTo>
                  <a:pt x="245" y="1442"/>
                  <a:pt x="245" y="1442"/>
                  <a:pt x="245" y="1442"/>
                </a:cubicBezTo>
                <a:cubicBezTo>
                  <a:pt x="266" y="1471"/>
                  <a:pt x="266" y="1471"/>
                  <a:pt x="266" y="1471"/>
                </a:cubicBezTo>
                <a:lnTo>
                  <a:pt x="279" y="1477"/>
                </a:lnTo>
                <a:close/>
                <a:moveTo>
                  <a:pt x="912" y="1391"/>
                </a:moveTo>
                <a:cubicBezTo>
                  <a:pt x="912" y="1458"/>
                  <a:pt x="912" y="1458"/>
                  <a:pt x="912" y="1458"/>
                </a:cubicBezTo>
                <a:cubicBezTo>
                  <a:pt x="920" y="1375"/>
                  <a:pt x="920" y="1375"/>
                  <a:pt x="920" y="1375"/>
                </a:cubicBezTo>
                <a:cubicBezTo>
                  <a:pt x="938" y="1375"/>
                  <a:pt x="938" y="1375"/>
                  <a:pt x="938" y="1375"/>
                </a:cubicBezTo>
                <a:cubicBezTo>
                  <a:pt x="938" y="1348"/>
                  <a:pt x="938" y="1348"/>
                  <a:pt x="938" y="1348"/>
                </a:cubicBezTo>
                <a:cubicBezTo>
                  <a:pt x="955" y="1348"/>
                  <a:pt x="955" y="1348"/>
                  <a:pt x="955" y="1348"/>
                </a:cubicBezTo>
                <a:cubicBezTo>
                  <a:pt x="955" y="1329"/>
                  <a:pt x="955" y="1329"/>
                  <a:pt x="955" y="1329"/>
                </a:cubicBezTo>
                <a:cubicBezTo>
                  <a:pt x="961" y="1321"/>
                  <a:pt x="961" y="1321"/>
                  <a:pt x="961" y="1321"/>
                </a:cubicBezTo>
                <a:cubicBezTo>
                  <a:pt x="946" y="1311"/>
                  <a:pt x="946" y="1311"/>
                  <a:pt x="946" y="1311"/>
                </a:cubicBezTo>
                <a:cubicBezTo>
                  <a:pt x="946" y="1281"/>
                  <a:pt x="946" y="1281"/>
                  <a:pt x="946" y="1281"/>
                </a:cubicBezTo>
                <a:cubicBezTo>
                  <a:pt x="946" y="1281"/>
                  <a:pt x="946" y="1281"/>
                  <a:pt x="946" y="1281"/>
                </a:cubicBezTo>
                <a:cubicBezTo>
                  <a:pt x="938" y="1295"/>
                  <a:pt x="938" y="1295"/>
                  <a:pt x="938" y="1295"/>
                </a:cubicBezTo>
                <a:cubicBezTo>
                  <a:pt x="931" y="1291"/>
                  <a:pt x="931" y="1291"/>
                  <a:pt x="931" y="1291"/>
                </a:cubicBezTo>
                <a:cubicBezTo>
                  <a:pt x="915" y="1306"/>
                  <a:pt x="915" y="1306"/>
                  <a:pt x="915" y="1306"/>
                </a:cubicBezTo>
                <a:cubicBezTo>
                  <a:pt x="915" y="1306"/>
                  <a:pt x="903" y="1306"/>
                  <a:pt x="897" y="1306"/>
                </a:cubicBezTo>
                <a:cubicBezTo>
                  <a:pt x="898" y="1308"/>
                  <a:pt x="898" y="1308"/>
                  <a:pt x="898" y="1308"/>
                </a:cubicBezTo>
                <a:cubicBezTo>
                  <a:pt x="881" y="1318"/>
                  <a:pt x="881" y="1318"/>
                  <a:pt x="881" y="1318"/>
                </a:cubicBezTo>
                <a:cubicBezTo>
                  <a:pt x="879" y="1330"/>
                  <a:pt x="879" y="1330"/>
                  <a:pt x="879" y="1330"/>
                </a:cubicBezTo>
                <a:cubicBezTo>
                  <a:pt x="902" y="1338"/>
                  <a:pt x="902" y="1338"/>
                  <a:pt x="902" y="1338"/>
                </a:cubicBezTo>
                <a:cubicBezTo>
                  <a:pt x="902" y="1384"/>
                  <a:pt x="902" y="1384"/>
                  <a:pt x="902" y="1384"/>
                </a:cubicBezTo>
                <a:lnTo>
                  <a:pt x="912" y="1391"/>
                </a:lnTo>
                <a:close/>
                <a:moveTo>
                  <a:pt x="1582" y="1423"/>
                </a:moveTo>
                <a:cubicBezTo>
                  <a:pt x="1589" y="1442"/>
                  <a:pt x="1589" y="1442"/>
                  <a:pt x="1589" y="1442"/>
                </a:cubicBezTo>
                <a:cubicBezTo>
                  <a:pt x="1596" y="1439"/>
                  <a:pt x="1603" y="1437"/>
                  <a:pt x="1610" y="1437"/>
                </a:cubicBezTo>
                <a:cubicBezTo>
                  <a:pt x="1616" y="1437"/>
                  <a:pt x="1644" y="1435"/>
                  <a:pt x="1659" y="1435"/>
                </a:cubicBezTo>
                <a:cubicBezTo>
                  <a:pt x="1664" y="1428"/>
                  <a:pt x="1664" y="1428"/>
                  <a:pt x="1664" y="1428"/>
                </a:cubicBezTo>
                <a:cubicBezTo>
                  <a:pt x="1644" y="1417"/>
                  <a:pt x="1644" y="1417"/>
                  <a:pt x="1644" y="1417"/>
                </a:cubicBezTo>
                <a:cubicBezTo>
                  <a:pt x="1672" y="1381"/>
                  <a:pt x="1672" y="1381"/>
                  <a:pt x="1672" y="1381"/>
                </a:cubicBezTo>
                <a:cubicBezTo>
                  <a:pt x="1720" y="1381"/>
                  <a:pt x="1720" y="1381"/>
                  <a:pt x="1720" y="1381"/>
                </a:cubicBezTo>
                <a:cubicBezTo>
                  <a:pt x="1752" y="1374"/>
                  <a:pt x="1752" y="1374"/>
                  <a:pt x="1752" y="1374"/>
                </a:cubicBezTo>
                <a:cubicBezTo>
                  <a:pt x="1793" y="1345"/>
                  <a:pt x="1793" y="1345"/>
                  <a:pt x="1793" y="1345"/>
                </a:cubicBezTo>
                <a:cubicBezTo>
                  <a:pt x="1793" y="1322"/>
                  <a:pt x="1793" y="1322"/>
                  <a:pt x="1793" y="1322"/>
                </a:cubicBezTo>
                <a:cubicBezTo>
                  <a:pt x="1817" y="1291"/>
                  <a:pt x="1817" y="1291"/>
                  <a:pt x="1817" y="1291"/>
                </a:cubicBezTo>
                <a:cubicBezTo>
                  <a:pt x="1829" y="1291"/>
                  <a:pt x="1829" y="1291"/>
                  <a:pt x="1829" y="1291"/>
                </a:cubicBezTo>
                <a:cubicBezTo>
                  <a:pt x="1819" y="1276"/>
                  <a:pt x="1819" y="1276"/>
                  <a:pt x="1819" y="1276"/>
                </a:cubicBezTo>
                <a:cubicBezTo>
                  <a:pt x="1819" y="1243"/>
                  <a:pt x="1819" y="1243"/>
                  <a:pt x="1819" y="1243"/>
                </a:cubicBezTo>
                <a:cubicBezTo>
                  <a:pt x="1782" y="1208"/>
                  <a:pt x="1782" y="1208"/>
                  <a:pt x="1782" y="1208"/>
                </a:cubicBezTo>
                <a:cubicBezTo>
                  <a:pt x="1806" y="1187"/>
                  <a:pt x="1806" y="1187"/>
                  <a:pt x="1806" y="1187"/>
                </a:cubicBezTo>
                <a:cubicBezTo>
                  <a:pt x="1806" y="1126"/>
                  <a:pt x="1806" y="1126"/>
                  <a:pt x="1806" y="1126"/>
                </a:cubicBezTo>
                <a:cubicBezTo>
                  <a:pt x="1806" y="1108"/>
                  <a:pt x="1822" y="1099"/>
                  <a:pt x="1842" y="1093"/>
                </a:cubicBezTo>
                <a:cubicBezTo>
                  <a:pt x="1842" y="1055"/>
                  <a:pt x="1842" y="1055"/>
                  <a:pt x="1842" y="1055"/>
                </a:cubicBezTo>
                <a:cubicBezTo>
                  <a:pt x="1885" y="1055"/>
                  <a:pt x="1885" y="1055"/>
                  <a:pt x="1885" y="1055"/>
                </a:cubicBezTo>
                <a:cubicBezTo>
                  <a:pt x="1885" y="909"/>
                  <a:pt x="1885" y="909"/>
                  <a:pt x="1885" y="909"/>
                </a:cubicBezTo>
                <a:cubicBezTo>
                  <a:pt x="1542" y="736"/>
                  <a:pt x="1542" y="736"/>
                  <a:pt x="1542" y="736"/>
                </a:cubicBezTo>
                <a:cubicBezTo>
                  <a:pt x="1524" y="740"/>
                  <a:pt x="1524" y="740"/>
                  <a:pt x="1524" y="740"/>
                </a:cubicBezTo>
                <a:cubicBezTo>
                  <a:pt x="1530" y="790"/>
                  <a:pt x="1530" y="790"/>
                  <a:pt x="1530" y="790"/>
                </a:cubicBezTo>
                <a:cubicBezTo>
                  <a:pt x="1544" y="802"/>
                  <a:pt x="1544" y="802"/>
                  <a:pt x="1544" y="802"/>
                </a:cubicBezTo>
                <a:cubicBezTo>
                  <a:pt x="1544" y="822"/>
                  <a:pt x="1544" y="822"/>
                  <a:pt x="1544" y="822"/>
                </a:cubicBezTo>
                <a:cubicBezTo>
                  <a:pt x="1564" y="840"/>
                  <a:pt x="1564" y="840"/>
                  <a:pt x="1564" y="840"/>
                </a:cubicBezTo>
                <a:cubicBezTo>
                  <a:pt x="1549" y="890"/>
                  <a:pt x="1549" y="890"/>
                  <a:pt x="1549" y="890"/>
                </a:cubicBezTo>
                <a:cubicBezTo>
                  <a:pt x="1541" y="1034"/>
                  <a:pt x="1541" y="1034"/>
                  <a:pt x="1541" y="1034"/>
                </a:cubicBezTo>
                <a:cubicBezTo>
                  <a:pt x="1488" y="1080"/>
                  <a:pt x="1488" y="1080"/>
                  <a:pt x="1488" y="1080"/>
                </a:cubicBezTo>
                <a:cubicBezTo>
                  <a:pt x="1468" y="1110"/>
                  <a:pt x="1468" y="1110"/>
                  <a:pt x="1468" y="1110"/>
                </a:cubicBezTo>
                <a:cubicBezTo>
                  <a:pt x="1468" y="1161"/>
                  <a:pt x="1468" y="1161"/>
                  <a:pt x="1468" y="1161"/>
                </a:cubicBezTo>
                <a:cubicBezTo>
                  <a:pt x="1450" y="1161"/>
                  <a:pt x="1450" y="1161"/>
                  <a:pt x="1450" y="1161"/>
                </a:cubicBezTo>
                <a:cubicBezTo>
                  <a:pt x="1450" y="1169"/>
                  <a:pt x="1450" y="1169"/>
                  <a:pt x="1450" y="1169"/>
                </a:cubicBezTo>
                <a:cubicBezTo>
                  <a:pt x="1451" y="1169"/>
                  <a:pt x="1451" y="1169"/>
                  <a:pt x="1451" y="1169"/>
                </a:cubicBezTo>
                <a:cubicBezTo>
                  <a:pt x="1460" y="1192"/>
                  <a:pt x="1460" y="1192"/>
                  <a:pt x="1460" y="1192"/>
                </a:cubicBezTo>
                <a:cubicBezTo>
                  <a:pt x="1464" y="1202"/>
                  <a:pt x="1464" y="1202"/>
                  <a:pt x="1464" y="1202"/>
                </a:cubicBezTo>
                <a:cubicBezTo>
                  <a:pt x="1461" y="1205"/>
                  <a:pt x="1461" y="1205"/>
                  <a:pt x="1461" y="1205"/>
                </a:cubicBezTo>
                <a:cubicBezTo>
                  <a:pt x="1464" y="1206"/>
                  <a:pt x="1464" y="1206"/>
                  <a:pt x="1464" y="1206"/>
                </a:cubicBezTo>
                <a:cubicBezTo>
                  <a:pt x="1465" y="1207"/>
                  <a:pt x="1465" y="1207"/>
                  <a:pt x="1465" y="1207"/>
                </a:cubicBezTo>
                <a:cubicBezTo>
                  <a:pt x="1466" y="1206"/>
                  <a:pt x="1466" y="1206"/>
                  <a:pt x="1466" y="1206"/>
                </a:cubicBezTo>
                <a:cubicBezTo>
                  <a:pt x="1465" y="1207"/>
                  <a:pt x="1465" y="1207"/>
                  <a:pt x="1465" y="1207"/>
                </a:cubicBezTo>
                <a:cubicBezTo>
                  <a:pt x="1467" y="1208"/>
                  <a:pt x="1467" y="1208"/>
                  <a:pt x="1467" y="1208"/>
                </a:cubicBezTo>
                <a:cubicBezTo>
                  <a:pt x="1464" y="1212"/>
                  <a:pt x="1464" y="1212"/>
                  <a:pt x="1464" y="1212"/>
                </a:cubicBezTo>
                <a:cubicBezTo>
                  <a:pt x="1468" y="1210"/>
                  <a:pt x="1468" y="1210"/>
                  <a:pt x="1468" y="1210"/>
                </a:cubicBezTo>
                <a:cubicBezTo>
                  <a:pt x="1463" y="1214"/>
                  <a:pt x="1463" y="1214"/>
                  <a:pt x="1463" y="1214"/>
                </a:cubicBezTo>
                <a:cubicBezTo>
                  <a:pt x="1456" y="1225"/>
                  <a:pt x="1456" y="1225"/>
                  <a:pt x="1456" y="1225"/>
                </a:cubicBezTo>
                <a:cubicBezTo>
                  <a:pt x="1471" y="1211"/>
                  <a:pt x="1471" y="1211"/>
                  <a:pt x="1471" y="1211"/>
                </a:cubicBezTo>
                <a:cubicBezTo>
                  <a:pt x="1473" y="1213"/>
                  <a:pt x="1475" y="1215"/>
                  <a:pt x="1477" y="1217"/>
                </a:cubicBezTo>
                <a:cubicBezTo>
                  <a:pt x="1483" y="1224"/>
                  <a:pt x="1483" y="1224"/>
                  <a:pt x="1483" y="1224"/>
                </a:cubicBezTo>
                <a:cubicBezTo>
                  <a:pt x="1516" y="1236"/>
                  <a:pt x="1516" y="1236"/>
                  <a:pt x="1516" y="1236"/>
                </a:cubicBezTo>
                <a:cubicBezTo>
                  <a:pt x="1541" y="1380"/>
                  <a:pt x="1541" y="1380"/>
                  <a:pt x="1541" y="1380"/>
                </a:cubicBezTo>
                <a:cubicBezTo>
                  <a:pt x="1495" y="1380"/>
                  <a:pt x="1495" y="1380"/>
                  <a:pt x="1495" y="1380"/>
                </a:cubicBezTo>
                <a:cubicBezTo>
                  <a:pt x="1499" y="1385"/>
                  <a:pt x="1499" y="1385"/>
                  <a:pt x="1499" y="1385"/>
                </a:cubicBezTo>
                <a:cubicBezTo>
                  <a:pt x="1525" y="1407"/>
                  <a:pt x="1525" y="1407"/>
                  <a:pt x="1525" y="1407"/>
                </a:cubicBezTo>
                <a:cubicBezTo>
                  <a:pt x="1540" y="1450"/>
                  <a:pt x="1540" y="1450"/>
                  <a:pt x="1540" y="1450"/>
                </a:cubicBezTo>
                <a:lnTo>
                  <a:pt x="1582" y="1423"/>
                </a:lnTo>
                <a:close/>
                <a:moveTo>
                  <a:pt x="402" y="1450"/>
                </a:moveTo>
                <a:cubicBezTo>
                  <a:pt x="407" y="1441"/>
                  <a:pt x="407" y="1441"/>
                  <a:pt x="407" y="1441"/>
                </a:cubicBezTo>
                <a:cubicBezTo>
                  <a:pt x="394" y="1424"/>
                  <a:pt x="394" y="1424"/>
                  <a:pt x="394" y="1424"/>
                </a:cubicBezTo>
                <a:cubicBezTo>
                  <a:pt x="420" y="1412"/>
                  <a:pt x="420" y="1412"/>
                  <a:pt x="420" y="1412"/>
                </a:cubicBezTo>
                <a:cubicBezTo>
                  <a:pt x="409" y="1401"/>
                  <a:pt x="409" y="1401"/>
                  <a:pt x="409" y="1401"/>
                </a:cubicBezTo>
                <a:cubicBezTo>
                  <a:pt x="422" y="1393"/>
                  <a:pt x="422" y="1393"/>
                  <a:pt x="422" y="1393"/>
                </a:cubicBezTo>
                <a:cubicBezTo>
                  <a:pt x="422" y="1359"/>
                  <a:pt x="422" y="1359"/>
                  <a:pt x="422" y="1359"/>
                </a:cubicBezTo>
                <a:cubicBezTo>
                  <a:pt x="411" y="1353"/>
                  <a:pt x="411" y="1353"/>
                  <a:pt x="411" y="1353"/>
                </a:cubicBezTo>
                <a:cubicBezTo>
                  <a:pt x="411" y="1335"/>
                  <a:pt x="411" y="1335"/>
                  <a:pt x="411" y="1335"/>
                </a:cubicBezTo>
                <a:cubicBezTo>
                  <a:pt x="359" y="1335"/>
                  <a:pt x="359" y="1335"/>
                  <a:pt x="359" y="1335"/>
                </a:cubicBezTo>
                <a:cubicBezTo>
                  <a:pt x="392" y="1298"/>
                  <a:pt x="392" y="1298"/>
                  <a:pt x="392" y="1298"/>
                </a:cubicBezTo>
                <a:cubicBezTo>
                  <a:pt x="388" y="1296"/>
                  <a:pt x="384" y="1293"/>
                  <a:pt x="381" y="1290"/>
                </a:cubicBezTo>
                <a:cubicBezTo>
                  <a:pt x="378" y="1285"/>
                  <a:pt x="377" y="1281"/>
                  <a:pt x="376" y="1275"/>
                </a:cubicBezTo>
                <a:cubicBezTo>
                  <a:pt x="357" y="1275"/>
                  <a:pt x="357" y="1275"/>
                  <a:pt x="357" y="1275"/>
                </a:cubicBezTo>
                <a:cubicBezTo>
                  <a:pt x="357" y="1300"/>
                  <a:pt x="357" y="1300"/>
                  <a:pt x="357" y="1300"/>
                </a:cubicBezTo>
                <a:cubicBezTo>
                  <a:pt x="319" y="1283"/>
                  <a:pt x="319" y="1283"/>
                  <a:pt x="319" y="1283"/>
                </a:cubicBezTo>
                <a:cubicBezTo>
                  <a:pt x="297" y="1291"/>
                  <a:pt x="297" y="1291"/>
                  <a:pt x="297" y="1291"/>
                </a:cubicBezTo>
                <a:cubicBezTo>
                  <a:pt x="272" y="1268"/>
                  <a:pt x="272" y="1268"/>
                  <a:pt x="272" y="1268"/>
                </a:cubicBezTo>
                <a:cubicBezTo>
                  <a:pt x="265" y="1268"/>
                  <a:pt x="265" y="1268"/>
                  <a:pt x="265" y="1268"/>
                </a:cubicBezTo>
                <a:cubicBezTo>
                  <a:pt x="264" y="1267"/>
                  <a:pt x="264" y="1267"/>
                  <a:pt x="264" y="1267"/>
                </a:cubicBezTo>
                <a:cubicBezTo>
                  <a:pt x="250" y="1266"/>
                  <a:pt x="222" y="1263"/>
                  <a:pt x="214" y="1261"/>
                </a:cubicBezTo>
                <a:cubicBezTo>
                  <a:pt x="213" y="1260"/>
                  <a:pt x="211" y="1260"/>
                  <a:pt x="209" y="1259"/>
                </a:cubicBezTo>
                <a:cubicBezTo>
                  <a:pt x="209" y="1268"/>
                  <a:pt x="209" y="1268"/>
                  <a:pt x="209" y="1268"/>
                </a:cubicBezTo>
                <a:cubicBezTo>
                  <a:pt x="198" y="1268"/>
                  <a:pt x="198" y="1268"/>
                  <a:pt x="198" y="1268"/>
                </a:cubicBezTo>
                <a:cubicBezTo>
                  <a:pt x="198" y="1296"/>
                  <a:pt x="198" y="1296"/>
                  <a:pt x="198" y="1296"/>
                </a:cubicBezTo>
                <a:cubicBezTo>
                  <a:pt x="170" y="1296"/>
                  <a:pt x="170" y="1296"/>
                  <a:pt x="170" y="1296"/>
                </a:cubicBezTo>
                <a:cubicBezTo>
                  <a:pt x="153" y="1304"/>
                  <a:pt x="153" y="1304"/>
                  <a:pt x="153" y="1304"/>
                </a:cubicBezTo>
                <a:cubicBezTo>
                  <a:pt x="152" y="1308"/>
                  <a:pt x="152" y="1308"/>
                  <a:pt x="152" y="1308"/>
                </a:cubicBezTo>
                <a:cubicBezTo>
                  <a:pt x="164" y="1323"/>
                  <a:pt x="164" y="1323"/>
                  <a:pt x="164" y="1323"/>
                </a:cubicBezTo>
                <a:cubicBezTo>
                  <a:pt x="165" y="1324"/>
                  <a:pt x="165" y="1324"/>
                  <a:pt x="165" y="1324"/>
                </a:cubicBezTo>
                <a:cubicBezTo>
                  <a:pt x="170" y="1328"/>
                  <a:pt x="180" y="1337"/>
                  <a:pt x="183" y="1339"/>
                </a:cubicBezTo>
                <a:cubicBezTo>
                  <a:pt x="184" y="1340"/>
                  <a:pt x="190" y="1345"/>
                  <a:pt x="195" y="1350"/>
                </a:cubicBezTo>
                <a:cubicBezTo>
                  <a:pt x="205" y="1358"/>
                  <a:pt x="205" y="1358"/>
                  <a:pt x="205" y="1358"/>
                </a:cubicBezTo>
                <a:cubicBezTo>
                  <a:pt x="213" y="1347"/>
                  <a:pt x="213" y="1347"/>
                  <a:pt x="213" y="1347"/>
                </a:cubicBezTo>
                <a:cubicBezTo>
                  <a:pt x="239" y="1331"/>
                  <a:pt x="239" y="1331"/>
                  <a:pt x="239" y="1331"/>
                </a:cubicBezTo>
                <a:cubicBezTo>
                  <a:pt x="273" y="1331"/>
                  <a:pt x="273" y="1331"/>
                  <a:pt x="273" y="1331"/>
                </a:cubicBezTo>
                <a:cubicBezTo>
                  <a:pt x="298" y="1335"/>
                  <a:pt x="310" y="1341"/>
                  <a:pt x="316" y="1346"/>
                </a:cubicBezTo>
                <a:cubicBezTo>
                  <a:pt x="315" y="1342"/>
                  <a:pt x="315" y="1342"/>
                  <a:pt x="315" y="1342"/>
                </a:cubicBezTo>
                <a:cubicBezTo>
                  <a:pt x="340" y="1331"/>
                  <a:pt x="340" y="1331"/>
                  <a:pt x="340" y="1331"/>
                </a:cubicBezTo>
                <a:cubicBezTo>
                  <a:pt x="342" y="1359"/>
                  <a:pt x="342" y="1359"/>
                  <a:pt x="342" y="1359"/>
                </a:cubicBezTo>
                <a:cubicBezTo>
                  <a:pt x="344" y="1377"/>
                  <a:pt x="346" y="1391"/>
                  <a:pt x="347" y="1395"/>
                </a:cubicBezTo>
                <a:cubicBezTo>
                  <a:pt x="350" y="1398"/>
                  <a:pt x="351" y="1403"/>
                  <a:pt x="352" y="1409"/>
                </a:cubicBezTo>
                <a:cubicBezTo>
                  <a:pt x="364" y="1409"/>
                  <a:pt x="364" y="1409"/>
                  <a:pt x="364" y="1409"/>
                </a:cubicBezTo>
                <a:cubicBezTo>
                  <a:pt x="381" y="1409"/>
                  <a:pt x="391" y="1423"/>
                  <a:pt x="395" y="1436"/>
                </a:cubicBezTo>
                <a:cubicBezTo>
                  <a:pt x="396" y="1442"/>
                  <a:pt x="396" y="1442"/>
                  <a:pt x="396" y="1442"/>
                </a:cubicBezTo>
                <a:cubicBezTo>
                  <a:pt x="396" y="1450"/>
                  <a:pt x="396" y="1450"/>
                  <a:pt x="396" y="1450"/>
                </a:cubicBezTo>
                <a:lnTo>
                  <a:pt x="402" y="1450"/>
                </a:lnTo>
                <a:close/>
                <a:moveTo>
                  <a:pt x="1928" y="1404"/>
                </a:moveTo>
                <a:cubicBezTo>
                  <a:pt x="1958" y="1435"/>
                  <a:pt x="1958" y="1435"/>
                  <a:pt x="1958" y="1435"/>
                </a:cubicBezTo>
                <a:cubicBezTo>
                  <a:pt x="1998" y="1364"/>
                  <a:pt x="1998" y="1364"/>
                  <a:pt x="1998" y="1364"/>
                </a:cubicBezTo>
                <a:cubicBezTo>
                  <a:pt x="2070" y="1370"/>
                  <a:pt x="2070" y="1370"/>
                  <a:pt x="2070" y="1370"/>
                </a:cubicBezTo>
                <a:cubicBezTo>
                  <a:pt x="2079" y="1398"/>
                  <a:pt x="2079" y="1398"/>
                  <a:pt x="2079" y="1398"/>
                </a:cubicBezTo>
                <a:cubicBezTo>
                  <a:pt x="2085" y="1393"/>
                  <a:pt x="2085" y="1393"/>
                  <a:pt x="2085" y="1393"/>
                </a:cubicBezTo>
                <a:cubicBezTo>
                  <a:pt x="2119" y="1393"/>
                  <a:pt x="2119" y="1393"/>
                  <a:pt x="2119" y="1393"/>
                </a:cubicBezTo>
                <a:cubicBezTo>
                  <a:pt x="2142" y="1416"/>
                  <a:pt x="2142" y="1416"/>
                  <a:pt x="2142" y="1416"/>
                </a:cubicBezTo>
                <a:cubicBezTo>
                  <a:pt x="2152" y="1416"/>
                  <a:pt x="2152" y="1416"/>
                  <a:pt x="2152" y="1416"/>
                </a:cubicBezTo>
                <a:cubicBezTo>
                  <a:pt x="2157" y="1395"/>
                  <a:pt x="2157" y="1395"/>
                  <a:pt x="2157" y="1395"/>
                </a:cubicBezTo>
                <a:cubicBezTo>
                  <a:pt x="2189" y="1390"/>
                  <a:pt x="2189" y="1390"/>
                  <a:pt x="2189" y="1390"/>
                </a:cubicBezTo>
                <a:cubicBezTo>
                  <a:pt x="2205" y="1364"/>
                  <a:pt x="2205" y="1364"/>
                  <a:pt x="2205" y="1364"/>
                </a:cubicBezTo>
                <a:cubicBezTo>
                  <a:pt x="2252" y="1391"/>
                  <a:pt x="2252" y="1391"/>
                  <a:pt x="2252" y="1391"/>
                </a:cubicBezTo>
                <a:cubicBezTo>
                  <a:pt x="2253" y="1391"/>
                  <a:pt x="2256" y="1393"/>
                  <a:pt x="2258" y="1393"/>
                </a:cubicBezTo>
                <a:cubicBezTo>
                  <a:pt x="2268" y="1393"/>
                  <a:pt x="2268" y="1393"/>
                  <a:pt x="2268" y="1393"/>
                </a:cubicBezTo>
                <a:cubicBezTo>
                  <a:pt x="2275" y="1385"/>
                  <a:pt x="2275" y="1385"/>
                  <a:pt x="2275" y="1385"/>
                </a:cubicBezTo>
                <a:cubicBezTo>
                  <a:pt x="2292" y="1364"/>
                  <a:pt x="2292" y="1364"/>
                  <a:pt x="2292" y="1364"/>
                </a:cubicBezTo>
                <a:cubicBezTo>
                  <a:pt x="2292" y="1346"/>
                  <a:pt x="2292" y="1346"/>
                  <a:pt x="2292" y="1346"/>
                </a:cubicBezTo>
                <a:cubicBezTo>
                  <a:pt x="2268" y="1332"/>
                  <a:pt x="2268" y="1332"/>
                  <a:pt x="2268" y="1332"/>
                </a:cubicBezTo>
                <a:cubicBezTo>
                  <a:pt x="2297" y="1294"/>
                  <a:pt x="2297" y="1294"/>
                  <a:pt x="2297" y="1294"/>
                </a:cubicBezTo>
                <a:cubicBezTo>
                  <a:pt x="2343" y="1279"/>
                  <a:pt x="2343" y="1279"/>
                  <a:pt x="2343" y="1279"/>
                </a:cubicBezTo>
                <a:cubicBezTo>
                  <a:pt x="2364" y="1303"/>
                  <a:pt x="2364" y="1303"/>
                  <a:pt x="2364" y="1303"/>
                </a:cubicBezTo>
                <a:cubicBezTo>
                  <a:pt x="2365" y="1306"/>
                  <a:pt x="2365" y="1306"/>
                  <a:pt x="2365" y="1306"/>
                </a:cubicBezTo>
                <a:cubicBezTo>
                  <a:pt x="2366" y="1300"/>
                  <a:pt x="2366" y="1300"/>
                  <a:pt x="2366" y="1300"/>
                </a:cubicBezTo>
                <a:cubicBezTo>
                  <a:pt x="2394" y="1298"/>
                  <a:pt x="2394" y="1298"/>
                  <a:pt x="2394" y="1298"/>
                </a:cubicBezTo>
                <a:cubicBezTo>
                  <a:pt x="2394" y="1235"/>
                  <a:pt x="2394" y="1235"/>
                  <a:pt x="2394" y="1235"/>
                </a:cubicBezTo>
                <a:cubicBezTo>
                  <a:pt x="2431" y="1223"/>
                  <a:pt x="2431" y="1223"/>
                  <a:pt x="2431" y="1223"/>
                </a:cubicBezTo>
                <a:cubicBezTo>
                  <a:pt x="2444" y="1210"/>
                  <a:pt x="2444" y="1210"/>
                  <a:pt x="2444" y="1210"/>
                </a:cubicBezTo>
                <a:cubicBezTo>
                  <a:pt x="2435" y="1188"/>
                  <a:pt x="2435" y="1188"/>
                  <a:pt x="2435" y="1188"/>
                </a:cubicBezTo>
                <a:cubicBezTo>
                  <a:pt x="2460" y="1173"/>
                  <a:pt x="2460" y="1173"/>
                  <a:pt x="2460" y="1173"/>
                </a:cubicBezTo>
                <a:cubicBezTo>
                  <a:pt x="2460" y="1150"/>
                  <a:pt x="2460" y="1150"/>
                  <a:pt x="2460" y="1150"/>
                </a:cubicBezTo>
                <a:cubicBezTo>
                  <a:pt x="2445" y="1094"/>
                  <a:pt x="2445" y="1094"/>
                  <a:pt x="2445" y="1094"/>
                </a:cubicBezTo>
                <a:cubicBezTo>
                  <a:pt x="2474" y="1058"/>
                  <a:pt x="2474" y="1058"/>
                  <a:pt x="2474" y="1058"/>
                </a:cubicBezTo>
                <a:cubicBezTo>
                  <a:pt x="2467" y="1038"/>
                  <a:pt x="2467" y="1038"/>
                  <a:pt x="2467" y="1038"/>
                </a:cubicBezTo>
                <a:cubicBezTo>
                  <a:pt x="2488" y="991"/>
                  <a:pt x="2488" y="991"/>
                  <a:pt x="2488" y="991"/>
                </a:cubicBezTo>
                <a:cubicBezTo>
                  <a:pt x="2506" y="991"/>
                  <a:pt x="2506" y="991"/>
                  <a:pt x="2506" y="991"/>
                </a:cubicBezTo>
                <a:cubicBezTo>
                  <a:pt x="2521" y="974"/>
                  <a:pt x="2521" y="974"/>
                  <a:pt x="2521" y="974"/>
                </a:cubicBezTo>
                <a:cubicBezTo>
                  <a:pt x="2534" y="970"/>
                  <a:pt x="2534" y="970"/>
                  <a:pt x="2534" y="970"/>
                </a:cubicBezTo>
                <a:cubicBezTo>
                  <a:pt x="2531" y="967"/>
                  <a:pt x="2527" y="962"/>
                  <a:pt x="2523" y="956"/>
                </a:cubicBezTo>
                <a:cubicBezTo>
                  <a:pt x="2505" y="954"/>
                  <a:pt x="2505" y="954"/>
                  <a:pt x="2505" y="954"/>
                </a:cubicBezTo>
                <a:cubicBezTo>
                  <a:pt x="2474" y="830"/>
                  <a:pt x="2474" y="830"/>
                  <a:pt x="2474" y="830"/>
                </a:cubicBezTo>
                <a:cubicBezTo>
                  <a:pt x="2478" y="815"/>
                  <a:pt x="2478" y="815"/>
                  <a:pt x="2478" y="815"/>
                </a:cubicBezTo>
                <a:cubicBezTo>
                  <a:pt x="2468" y="794"/>
                  <a:pt x="2468" y="794"/>
                  <a:pt x="2468" y="794"/>
                </a:cubicBezTo>
                <a:cubicBezTo>
                  <a:pt x="2465" y="776"/>
                  <a:pt x="2465" y="776"/>
                  <a:pt x="2465" y="776"/>
                </a:cubicBezTo>
                <a:cubicBezTo>
                  <a:pt x="2450" y="765"/>
                  <a:pt x="2450" y="765"/>
                  <a:pt x="2450" y="765"/>
                </a:cubicBezTo>
                <a:cubicBezTo>
                  <a:pt x="2430" y="764"/>
                  <a:pt x="2430" y="764"/>
                  <a:pt x="2430" y="764"/>
                </a:cubicBezTo>
                <a:cubicBezTo>
                  <a:pt x="2425" y="756"/>
                  <a:pt x="2425" y="756"/>
                  <a:pt x="2425" y="756"/>
                </a:cubicBezTo>
                <a:cubicBezTo>
                  <a:pt x="2422" y="760"/>
                  <a:pt x="2422" y="760"/>
                  <a:pt x="2422" y="760"/>
                </a:cubicBezTo>
                <a:cubicBezTo>
                  <a:pt x="2421" y="760"/>
                  <a:pt x="2421" y="760"/>
                  <a:pt x="2421" y="760"/>
                </a:cubicBezTo>
                <a:cubicBezTo>
                  <a:pt x="2421" y="763"/>
                  <a:pt x="2421" y="763"/>
                  <a:pt x="2421" y="763"/>
                </a:cubicBezTo>
                <a:cubicBezTo>
                  <a:pt x="2394" y="787"/>
                  <a:pt x="2394" y="787"/>
                  <a:pt x="2394" y="787"/>
                </a:cubicBezTo>
                <a:cubicBezTo>
                  <a:pt x="2387" y="787"/>
                  <a:pt x="2387" y="787"/>
                  <a:pt x="2387" y="787"/>
                </a:cubicBezTo>
                <a:cubicBezTo>
                  <a:pt x="2387" y="795"/>
                  <a:pt x="2387" y="795"/>
                  <a:pt x="2387" y="795"/>
                </a:cubicBezTo>
                <a:cubicBezTo>
                  <a:pt x="2355" y="817"/>
                  <a:pt x="2355" y="817"/>
                  <a:pt x="2355" y="817"/>
                </a:cubicBezTo>
                <a:cubicBezTo>
                  <a:pt x="2325" y="817"/>
                  <a:pt x="2325" y="817"/>
                  <a:pt x="2325" y="817"/>
                </a:cubicBezTo>
                <a:cubicBezTo>
                  <a:pt x="2314" y="802"/>
                  <a:pt x="2314" y="802"/>
                  <a:pt x="2314" y="802"/>
                </a:cubicBezTo>
                <a:cubicBezTo>
                  <a:pt x="1974" y="802"/>
                  <a:pt x="1974" y="802"/>
                  <a:pt x="1974" y="802"/>
                </a:cubicBezTo>
                <a:cubicBezTo>
                  <a:pt x="1974" y="899"/>
                  <a:pt x="1974" y="899"/>
                  <a:pt x="1974" y="899"/>
                </a:cubicBezTo>
                <a:cubicBezTo>
                  <a:pt x="1939" y="899"/>
                  <a:pt x="1939" y="899"/>
                  <a:pt x="1939" y="899"/>
                </a:cubicBezTo>
                <a:cubicBezTo>
                  <a:pt x="1939" y="918"/>
                  <a:pt x="1939" y="918"/>
                  <a:pt x="1939" y="918"/>
                </a:cubicBezTo>
                <a:cubicBezTo>
                  <a:pt x="1929" y="918"/>
                  <a:pt x="1929" y="918"/>
                  <a:pt x="1929" y="918"/>
                </a:cubicBezTo>
                <a:cubicBezTo>
                  <a:pt x="1929" y="1100"/>
                  <a:pt x="1929" y="1100"/>
                  <a:pt x="1929" y="1100"/>
                </a:cubicBezTo>
                <a:cubicBezTo>
                  <a:pt x="1886" y="1100"/>
                  <a:pt x="1886" y="1100"/>
                  <a:pt x="1886" y="1100"/>
                </a:cubicBezTo>
                <a:cubicBezTo>
                  <a:pt x="1886" y="1127"/>
                  <a:pt x="1886" y="1127"/>
                  <a:pt x="1886" y="1127"/>
                </a:cubicBezTo>
                <a:cubicBezTo>
                  <a:pt x="1871" y="1131"/>
                  <a:pt x="1871" y="1131"/>
                  <a:pt x="1871" y="1131"/>
                </a:cubicBezTo>
                <a:cubicBezTo>
                  <a:pt x="1862" y="1133"/>
                  <a:pt x="1855" y="1135"/>
                  <a:pt x="1851" y="1137"/>
                </a:cubicBezTo>
                <a:cubicBezTo>
                  <a:pt x="1851" y="1208"/>
                  <a:pt x="1851" y="1208"/>
                  <a:pt x="1851" y="1208"/>
                </a:cubicBezTo>
                <a:cubicBezTo>
                  <a:pt x="1849" y="1210"/>
                  <a:pt x="1849" y="1210"/>
                  <a:pt x="1849" y="1210"/>
                </a:cubicBezTo>
                <a:cubicBezTo>
                  <a:pt x="1864" y="1224"/>
                  <a:pt x="1864" y="1224"/>
                  <a:pt x="1864" y="1224"/>
                </a:cubicBezTo>
                <a:cubicBezTo>
                  <a:pt x="1864" y="1262"/>
                  <a:pt x="1864" y="1262"/>
                  <a:pt x="1864" y="1262"/>
                </a:cubicBezTo>
                <a:cubicBezTo>
                  <a:pt x="1882" y="1288"/>
                  <a:pt x="1882" y="1288"/>
                  <a:pt x="1882" y="1288"/>
                </a:cubicBezTo>
                <a:cubicBezTo>
                  <a:pt x="1894" y="1307"/>
                  <a:pt x="1894" y="1307"/>
                  <a:pt x="1894" y="1307"/>
                </a:cubicBezTo>
                <a:cubicBezTo>
                  <a:pt x="1894" y="1320"/>
                  <a:pt x="1894" y="1320"/>
                  <a:pt x="1894" y="1320"/>
                </a:cubicBezTo>
                <a:cubicBezTo>
                  <a:pt x="1908" y="1332"/>
                  <a:pt x="1908" y="1332"/>
                  <a:pt x="1908" y="1332"/>
                </a:cubicBezTo>
                <a:cubicBezTo>
                  <a:pt x="1913" y="1338"/>
                  <a:pt x="1933" y="1364"/>
                  <a:pt x="1921" y="1388"/>
                </a:cubicBezTo>
                <a:cubicBezTo>
                  <a:pt x="1920" y="1391"/>
                  <a:pt x="1913" y="1402"/>
                  <a:pt x="1912" y="1404"/>
                </a:cubicBezTo>
                <a:lnTo>
                  <a:pt x="1928" y="1404"/>
                </a:lnTo>
                <a:close/>
                <a:moveTo>
                  <a:pt x="2361" y="1406"/>
                </a:moveTo>
                <a:cubicBezTo>
                  <a:pt x="2339" y="1402"/>
                  <a:pt x="2339" y="1402"/>
                  <a:pt x="2339" y="1402"/>
                </a:cubicBezTo>
                <a:cubicBezTo>
                  <a:pt x="2339" y="1385"/>
                  <a:pt x="2339" y="1385"/>
                  <a:pt x="2339" y="1385"/>
                </a:cubicBezTo>
                <a:cubicBezTo>
                  <a:pt x="2339" y="1382"/>
                  <a:pt x="2338" y="1376"/>
                  <a:pt x="2336" y="1371"/>
                </a:cubicBezTo>
                <a:cubicBezTo>
                  <a:pt x="2336" y="1380"/>
                  <a:pt x="2336" y="1380"/>
                  <a:pt x="2336" y="1380"/>
                </a:cubicBezTo>
                <a:cubicBezTo>
                  <a:pt x="2316" y="1406"/>
                  <a:pt x="2316" y="1406"/>
                  <a:pt x="2316" y="1406"/>
                </a:cubicBezTo>
                <a:lnTo>
                  <a:pt x="2361" y="1406"/>
                </a:lnTo>
                <a:close/>
                <a:moveTo>
                  <a:pt x="615" y="1343"/>
                </a:moveTo>
                <a:cubicBezTo>
                  <a:pt x="616" y="1342"/>
                  <a:pt x="616" y="1342"/>
                  <a:pt x="616" y="1342"/>
                </a:cubicBezTo>
                <a:cubicBezTo>
                  <a:pt x="617" y="1336"/>
                  <a:pt x="617" y="1336"/>
                  <a:pt x="617" y="1336"/>
                </a:cubicBezTo>
                <a:cubicBezTo>
                  <a:pt x="636" y="1334"/>
                  <a:pt x="636" y="1334"/>
                  <a:pt x="636" y="1334"/>
                </a:cubicBezTo>
                <a:cubicBezTo>
                  <a:pt x="645" y="1334"/>
                  <a:pt x="645" y="1334"/>
                  <a:pt x="645" y="1334"/>
                </a:cubicBezTo>
                <a:cubicBezTo>
                  <a:pt x="645" y="1328"/>
                  <a:pt x="645" y="1328"/>
                  <a:pt x="645" y="1328"/>
                </a:cubicBezTo>
                <a:cubicBezTo>
                  <a:pt x="661" y="1328"/>
                  <a:pt x="661" y="1328"/>
                  <a:pt x="661" y="1328"/>
                </a:cubicBezTo>
                <a:cubicBezTo>
                  <a:pt x="661" y="1312"/>
                  <a:pt x="661" y="1312"/>
                  <a:pt x="661" y="1312"/>
                </a:cubicBezTo>
                <a:cubicBezTo>
                  <a:pt x="675" y="1290"/>
                  <a:pt x="675" y="1290"/>
                  <a:pt x="675" y="1290"/>
                </a:cubicBezTo>
                <a:cubicBezTo>
                  <a:pt x="770" y="1290"/>
                  <a:pt x="770" y="1290"/>
                  <a:pt x="770" y="1290"/>
                </a:cubicBezTo>
                <a:cubicBezTo>
                  <a:pt x="778" y="1277"/>
                  <a:pt x="785" y="1269"/>
                  <a:pt x="797" y="1269"/>
                </a:cubicBezTo>
                <a:cubicBezTo>
                  <a:pt x="803" y="1269"/>
                  <a:pt x="803" y="1269"/>
                  <a:pt x="803" y="1269"/>
                </a:cubicBezTo>
                <a:cubicBezTo>
                  <a:pt x="804" y="1270"/>
                  <a:pt x="804" y="1270"/>
                  <a:pt x="804" y="1270"/>
                </a:cubicBezTo>
                <a:cubicBezTo>
                  <a:pt x="813" y="1271"/>
                  <a:pt x="818" y="1276"/>
                  <a:pt x="820" y="1278"/>
                </a:cubicBezTo>
                <a:cubicBezTo>
                  <a:pt x="824" y="1280"/>
                  <a:pt x="838" y="1282"/>
                  <a:pt x="845" y="1283"/>
                </a:cubicBezTo>
                <a:cubicBezTo>
                  <a:pt x="847" y="1282"/>
                  <a:pt x="847" y="1282"/>
                  <a:pt x="847" y="1282"/>
                </a:cubicBezTo>
                <a:cubicBezTo>
                  <a:pt x="848" y="1278"/>
                  <a:pt x="849" y="1275"/>
                  <a:pt x="851" y="1272"/>
                </a:cubicBezTo>
                <a:cubicBezTo>
                  <a:pt x="856" y="1265"/>
                  <a:pt x="864" y="1261"/>
                  <a:pt x="873" y="1261"/>
                </a:cubicBezTo>
                <a:cubicBezTo>
                  <a:pt x="878" y="1261"/>
                  <a:pt x="882" y="1261"/>
                  <a:pt x="886" y="1261"/>
                </a:cubicBezTo>
                <a:cubicBezTo>
                  <a:pt x="883" y="1258"/>
                  <a:pt x="883" y="1258"/>
                  <a:pt x="883" y="1258"/>
                </a:cubicBezTo>
                <a:cubicBezTo>
                  <a:pt x="881" y="1254"/>
                  <a:pt x="879" y="1250"/>
                  <a:pt x="879" y="1245"/>
                </a:cubicBezTo>
                <a:cubicBezTo>
                  <a:pt x="859" y="1245"/>
                  <a:pt x="859" y="1245"/>
                  <a:pt x="859" y="1245"/>
                </a:cubicBezTo>
                <a:cubicBezTo>
                  <a:pt x="838" y="1210"/>
                  <a:pt x="838" y="1210"/>
                  <a:pt x="838" y="1210"/>
                </a:cubicBezTo>
                <a:cubicBezTo>
                  <a:pt x="838" y="1196"/>
                  <a:pt x="838" y="1196"/>
                  <a:pt x="838" y="1196"/>
                </a:cubicBezTo>
                <a:cubicBezTo>
                  <a:pt x="834" y="1193"/>
                  <a:pt x="830" y="1191"/>
                  <a:pt x="827" y="1189"/>
                </a:cubicBezTo>
                <a:cubicBezTo>
                  <a:pt x="819" y="1185"/>
                  <a:pt x="813" y="1178"/>
                  <a:pt x="811" y="1170"/>
                </a:cubicBezTo>
                <a:cubicBezTo>
                  <a:pt x="810" y="1166"/>
                  <a:pt x="810" y="1162"/>
                  <a:pt x="811" y="1159"/>
                </a:cubicBezTo>
                <a:cubicBezTo>
                  <a:pt x="806" y="1152"/>
                  <a:pt x="806" y="1152"/>
                  <a:pt x="806" y="1152"/>
                </a:cubicBezTo>
                <a:cubicBezTo>
                  <a:pt x="806" y="1131"/>
                  <a:pt x="806" y="1131"/>
                  <a:pt x="806" y="1131"/>
                </a:cubicBezTo>
                <a:cubicBezTo>
                  <a:pt x="801" y="1131"/>
                  <a:pt x="795" y="1129"/>
                  <a:pt x="789" y="1128"/>
                </a:cubicBezTo>
                <a:cubicBezTo>
                  <a:pt x="781" y="1144"/>
                  <a:pt x="781" y="1144"/>
                  <a:pt x="781" y="1144"/>
                </a:cubicBezTo>
                <a:cubicBezTo>
                  <a:pt x="752" y="1144"/>
                  <a:pt x="752" y="1144"/>
                  <a:pt x="752" y="1144"/>
                </a:cubicBezTo>
                <a:cubicBezTo>
                  <a:pt x="752" y="1148"/>
                  <a:pt x="751" y="1151"/>
                  <a:pt x="750" y="1154"/>
                </a:cubicBezTo>
                <a:cubicBezTo>
                  <a:pt x="746" y="1163"/>
                  <a:pt x="739" y="1169"/>
                  <a:pt x="729" y="1170"/>
                </a:cubicBezTo>
                <a:cubicBezTo>
                  <a:pt x="725" y="1171"/>
                  <a:pt x="721" y="1171"/>
                  <a:pt x="716" y="1171"/>
                </a:cubicBezTo>
                <a:cubicBezTo>
                  <a:pt x="710" y="1171"/>
                  <a:pt x="704" y="1171"/>
                  <a:pt x="703" y="1171"/>
                </a:cubicBezTo>
                <a:cubicBezTo>
                  <a:pt x="698" y="1171"/>
                  <a:pt x="698" y="1171"/>
                  <a:pt x="698" y="1171"/>
                </a:cubicBezTo>
                <a:cubicBezTo>
                  <a:pt x="694" y="1171"/>
                  <a:pt x="694" y="1171"/>
                  <a:pt x="694" y="1171"/>
                </a:cubicBezTo>
                <a:cubicBezTo>
                  <a:pt x="693" y="1173"/>
                  <a:pt x="693" y="1173"/>
                  <a:pt x="693" y="1173"/>
                </a:cubicBezTo>
                <a:cubicBezTo>
                  <a:pt x="693" y="1186"/>
                  <a:pt x="693" y="1186"/>
                  <a:pt x="693" y="1186"/>
                </a:cubicBezTo>
                <a:cubicBezTo>
                  <a:pt x="671" y="1221"/>
                  <a:pt x="671" y="1221"/>
                  <a:pt x="671" y="1221"/>
                </a:cubicBezTo>
                <a:cubicBezTo>
                  <a:pt x="666" y="1223"/>
                  <a:pt x="666" y="1223"/>
                  <a:pt x="666" y="1223"/>
                </a:cubicBezTo>
                <a:cubicBezTo>
                  <a:pt x="662" y="1226"/>
                  <a:pt x="654" y="1229"/>
                  <a:pt x="645" y="1229"/>
                </a:cubicBezTo>
                <a:cubicBezTo>
                  <a:pt x="642" y="1229"/>
                  <a:pt x="642" y="1229"/>
                  <a:pt x="642" y="1229"/>
                </a:cubicBezTo>
                <a:cubicBezTo>
                  <a:pt x="635" y="1228"/>
                  <a:pt x="635" y="1228"/>
                  <a:pt x="635" y="1228"/>
                </a:cubicBezTo>
                <a:cubicBezTo>
                  <a:pt x="633" y="1227"/>
                  <a:pt x="632" y="1226"/>
                  <a:pt x="631" y="1226"/>
                </a:cubicBezTo>
                <a:cubicBezTo>
                  <a:pt x="629" y="1229"/>
                  <a:pt x="629" y="1229"/>
                  <a:pt x="629" y="1229"/>
                </a:cubicBezTo>
                <a:cubicBezTo>
                  <a:pt x="635" y="1252"/>
                  <a:pt x="635" y="1252"/>
                  <a:pt x="635" y="1252"/>
                </a:cubicBezTo>
                <a:cubicBezTo>
                  <a:pt x="627" y="1260"/>
                  <a:pt x="627" y="1260"/>
                  <a:pt x="627" y="1260"/>
                </a:cubicBezTo>
                <a:cubicBezTo>
                  <a:pt x="605" y="1282"/>
                  <a:pt x="595" y="1282"/>
                  <a:pt x="590" y="1282"/>
                </a:cubicBezTo>
                <a:cubicBezTo>
                  <a:pt x="587" y="1282"/>
                  <a:pt x="587" y="1282"/>
                  <a:pt x="587" y="1282"/>
                </a:cubicBezTo>
                <a:cubicBezTo>
                  <a:pt x="594" y="1294"/>
                  <a:pt x="594" y="1294"/>
                  <a:pt x="594" y="1294"/>
                </a:cubicBezTo>
                <a:cubicBezTo>
                  <a:pt x="580" y="1311"/>
                  <a:pt x="580" y="1311"/>
                  <a:pt x="580" y="1311"/>
                </a:cubicBezTo>
                <a:cubicBezTo>
                  <a:pt x="599" y="1318"/>
                  <a:pt x="599" y="1318"/>
                  <a:pt x="599" y="1318"/>
                </a:cubicBezTo>
                <a:cubicBezTo>
                  <a:pt x="610" y="1341"/>
                  <a:pt x="610" y="1341"/>
                  <a:pt x="610" y="1341"/>
                </a:cubicBezTo>
                <a:lnTo>
                  <a:pt x="615" y="1343"/>
                </a:lnTo>
                <a:close/>
                <a:moveTo>
                  <a:pt x="1488" y="1336"/>
                </a:moveTo>
                <a:cubicBezTo>
                  <a:pt x="1484" y="1311"/>
                  <a:pt x="1484" y="1311"/>
                  <a:pt x="1484" y="1311"/>
                </a:cubicBezTo>
                <a:cubicBezTo>
                  <a:pt x="1477" y="1315"/>
                  <a:pt x="1477" y="1315"/>
                  <a:pt x="1477" y="1315"/>
                </a:cubicBezTo>
                <a:cubicBezTo>
                  <a:pt x="1467" y="1320"/>
                  <a:pt x="1467" y="1320"/>
                  <a:pt x="1467" y="1320"/>
                </a:cubicBezTo>
                <a:cubicBezTo>
                  <a:pt x="1463" y="1336"/>
                  <a:pt x="1463" y="1336"/>
                  <a:pt x="1463" y="1336"/>
                </a:cubicBezTo>
                <a:lnTo>
                  <a:pt x="1488" y="1336"/>
                </a:lnTo>
                <a:close/>
                <a:moveTo>
                  <a:pt x="484" y="1317"/>
                </a:moveTo>
                <a:cubicBezTo>
                  <a:pt x="484" y="1312"/>
                  <a:pt x="484" y="1312"/>
                  <a:pt x="484" y="1312"/>
                </a:cubicBezTo>
                <a:cubicBezTo>
                  <a:pt x="496" y="1307"/>
                  <a:pt x="496" y="1307"/>
                  <a:pt x="496" y="1307"/>
                </a:cubicBezTo>
                <a:cubicBezTo>
                  <a:pt x="507" y="1303"/>
                  <a:pt x="511" y="1302"/>
                  <a:pt x="515" y="1302"/>
                </a:cubicBezTo>
                <a:cubicBezTo>
                  <a:pt x="517" y="1302"/>
                  <a:pt x="527" y="1303"/>
                  <a:pt x="531" y="1303"/>
                </a:cubicBezTo>
                <a:cubicBezTo>
                  <a:pt x="534" y="1304"/>
                  <a:pt x="534" y="1304"/>
                  <a:pt x="534" y="1304"/>
                </a:cubicBezTo>
                <a:cubicBezTo>
                  <a:pt x="534" y="1299"/>
                  <a:pt x="534" y="1299"/>
                  <a:pt x="534" y="1299"/>
                </a:cubicBezTo>
                <a:cubicBezTo>
                  <a:pt x="540" y="1290"/>
                  <a:pt x="540" y="1290"/>
                  <a:pt x="540" y="1290"/>
                </a:cubicBezTo>
                <a:cubicBezTo>
                  <a:pt x="530" y="1274"/>
                  <a:pt x="530" y="1274"/>
                  <a:pt x="530" y="1274"/>
                </a:cubicBezTo>
                <a:cubicBezTo>
                  <a:pt x="557" y="1237"/>
                  <a:pt x="557" y="1237"/>
                  <a:pt x="557" y="1237"/>
                </a:cubicBezTo>
                <a:cubicBezTo>
                  <a:pt x="585" y="1237"/>
                  <a:pt x="585" y="1237"/>
                  <a:pt x="585" y="1237"/>
                </a:cubicBezTo>
                <a:cubicBezTo>
                  <a:pt x="580" y="1222"/>
                  <a:pt x="580" y="1222"/>
                  <a:pt x="580" y="1222"/>
                </a:cubicBezTo>
                <a:cubicBezTo>
                  <a:pt x="593" y="1201"/>
                  <a:pt x="593" y="1201"/>
                  <a:pt x="593" y="1201"/>
                </a:cubicBezTo>
                <a:cubicBezTo>
                  <a:pt x="593" y="1186"/>
                  <a:pt x="593" y="1186"/>
                  <a:pt x="593" y="1186"/>
                </a:cubicBezTo>
                <a:cubicBezTo>
                  <a:pt x="630" y="1145"/>
                  <a:pt x="630" y="1145"/>
                  <a:pt x="630" y="1145"/>
                </a:cubicBezTo>
                <a:cubicBezTo>
                  <a:pt x="630" y="1145"/>
                  <a:pt x="646" y="1170"/>
                  <a:pt x="648" y="1173"/>
                </a:cubicBezTo>
                <a:cubicBezTo>
                  <a:pt x="648" y="1173"/>
                  <a:pt x="648" y="1173"/>
                  <a:pt x="648" y="1173"/>
                </a:cubicBezTo>
                <a:cubicBezTo>
                  <a:pt x="648" y="1160"/>
                  <a:pt x="648" y="1160"/>
                  <a:pt x="648" y="1160"/>
                </a:cubicBezTo>
                <a:cubicBezTo>
                  <a:pt x="670" y="1127"/>
                  <a:pt x="670" y="1127"/>
                  <a:pt x="670" y="1127"/>
                </a:cubicBezTo>
                <a:cubicBezTo>
                  <a:pt x="696" y="1127"/>
                  <a:pt x="696" y="1127"/>
                  <a:pt x="696" y="1127"/>
                </a:cubicBezTo>
                <a:cubicBezTo>
                  <a:pt x="696" y="1127"/>
                  <a:pt x="703" y="1126"/>
                  <a:pt x="703" y="1126"/>
                </a:cubicBezTo>
                <a:cubicBezTo>
                  <a:pt x="703" y="1099"/>
                  <a:pt x="703" y="1099"/>
                  <a:pt x="703" y="1099"/>
                </a:cubicBezTo>
                <a:cubicBezTo>
                  <a:pt x="754" y="1099"/>
                  <a:pt x="754" y="1099"/>
                  <a:pt x="754" y="1099"/>
                </a:cubicBezTo>
                <a:cubicBezTo>
                  <a:pt x="766" y="1078"/>
                  <a:pt x="766" y="1078"/>
                  <a:pt x="766" y="1078"/>
                </a:cubicBezTo>
                <a:cubicBezTo>
                  <a:pt x="786" y="1082"/>
                  <a:pt x="786" y="1082"/>
                  <a:pt x="786" y="1082"/>
                </a:cubicBezTo>
                <a:cubicBezTo>
                  <a:pt x="794" y="1084"/>
                  <a:pt x="814" y="1087"/>
                  <a:pt x="822" y="1089"/>
                </a:cubicBezTo>
                <a:cubicBezTo>
                  <a:pt x="827" y="1090"/>
                  <a:pt x="827" y="1090"/>
                  <a:pt x="827" y="1090"/>
                </a:cubicBezTo>
                <a:cubicBezTo>
                  <a:pt x="851" y="1090"/>
                  <a:pt x="851" y="1090"/>
                  <a:pt x="851" y="1090"/>
                </a:cubicBezTo>
                <a:cubicBezTo>
                  <a:pt x="852" y="1089"/>
                  <a:pt x="852" y="1088"/>
                  <a:pt x="853" y="1087"/>
                </a:cubicBezTo>
                <a:cubicBezTo>
                  <a:pt x="858" y="1075"/>
                  <a:pt x="858" y="1075"/>
                  <a:pt x="858" y="1075"/>
                </a:cubicBezTo>
                <a:cubicBezTo>
                  <a:pt x="872" y="1074"/>
                  <a:pt x="872" y="1074"/>
                  <a:pt x="872" y="1074"/>
                </a:cubicBezTo>
                <a:cubicBezTo>
                  <a:pt x="926" y="1074"/>
                  <a:pt x="926" y="1074"/>
                  <a:pt x="926" y="1074"/>
                </a:cubicBezTo>
                <a:cubicBezTo>
                  <a:pt x="936" y="1071"/>
                  <a:pt x="944" y="1070"/>
                  <a:pt x="950" y="1070"/>
                </a:cubicBezTo>
                <a:cubicBezTo>
                  <a:pt x="953" y="1070"/>
                  <a:pt x="953" y="1070"/>
                  <a:pt x="953" y="1070"/>
                </a:cubicBezTo>
                <a:cubicBezTo>
                  <a:pt x="955" y="1070"/>
                  <a:pt x="955" y="1070"/>
                  <a:pt x="955" y="1070"/>
                </a:cubicBezTo>
                <a:cubicBezTo>
                  <a:pt x="956" y="1070"/>
                  <a:pt x="958" y="1069"/>
                  <a:pt x="961" y="1069"/>
                </a:cubicBezTo>
                <a:cubicBezTo>
                  <a:pt x="964" y="1069"/>
                  <a:pt x="964" y="1069"/>
                  <a:pt x="964" y="1069"/>
                </a:cubicBezTo>
                <a:cubicBezTo>
                  <a:pt x="972" y="1055"/>
                  <a:pt x="972" y="1055"/>
                  <a:pt x="972" y="1055"/>
                </a:cubicBezTo>
                <a:cubicBezTo>
                  <a:pt x="984" y="1023"/>
                  <a:pt x="984" y="1023"/>
                  <a:pt x="984" y="1023"/>
                </a:cubicBezTo>
                <a:cubicBezTo>
                  <a:pt x="984" y="954"/>
                  <a:pt x="984" y="954"/>
                  <a:pt x="984" y="954"/>
                </a:cubicBezTo>
                <a:cubicBezTo>
                  <a:pt x="986" y="941"/>
                  <a:pt x="986" y="941"/>
                  <a:pt x="986" y="941"/>
                </a:cubicBezTo>
                <a:cubicBezTo>
                  <a:pt x="958" y="948"/>
                  <a:pt x="958" y="948"/>
                  <a:pt x="958" y="948"/>
                </a:cubicBezTo>
                <a:cubicBezTo>
                  <a:pt x="927" y="917"/>
                  <a:pt x="927" y="917"/>
                  <a:pt x="927" y="917"/>
                </a:cubicBezTo>
                <a:cubicBezTo>
                  <a:pt x="941" y="891"/>
                  <a:pt x="941" y="891"/>
                  <a:pt x="941" y="891"/>
                </a:cubicBezTo>
                <a:cubicBezTo>
                  <a:pt x="934" y="891"/>
                  <a:pt x="926" y="891"/>
                  <a:pt x="917" y="891"/>
                </a:cubicBezTo>
                <a:cubicBezTo>
                  <a:pt x="911" y="890"/>
                  <a:pt x="895" y="890"/>
                  <a:pt x="888" y="877"/>
                </a:cubicBezTo>
                <a:cubicBezTo>
                  <a:pt x="880" y="876"/>
                  <a:pt x="873" y="871"/>
                  <a:pt x="869" y="864"/>
                </a:cubicBezTo>
                <a:cubicBezTo>
                  <a:pt x="868" y="862"/>
                  <a:pt x="867" y="860"/>
                  <a:pt x="867" y="857"/>
                </a:cubicBezTo>
                <a:cubicBezTo>
                  <a:pt x="863" y="855"/>
                  <a:pt x="860" y="853"/>
                  <a:pt x="858" y="852"/>
                </a:cubicBezTo>
                <a:cubicBezTo>
                  <a:pt x="850" y="846"/>
                  <a:pt x="846" y="837"/>
                  <a:pt x="846" y="824"/>
                </a:cubicBezTo>
                <a:cubicBezTo>
                  <a:pt x="598" y="652"/>
                  <a:pt x="598" y="652"/>
                  <a:pt x="598" y="652"/>
                </a:cubicBezTo>
                <a:cubicBezTo>
                  <a:pt x="556" y="652"/>
                  <a:pt x="556" y="652"/>
                  <a:pt x="556" y="652"/>
                </a:cubicBezTo>
                <a:cubicBezTo>
                  <a:pt x="584" y="1023"/>
                  <a:pt x="584" y="1023"/>
                  <a:pt x="584" y="1023"/>
                </a:cubicBezTo>
                <a:cubicBezTo>
                  <a:pt x="612" y="1035"/>
                  <a:pt x="612" y="1035"/>
                  <a:pt x="612" y="1035"/>
                </a:cubicBezTo>
                <a:cubicBezTo>
                  <a:pt x="582" y="1114"/>
                  <a:pt x="582" y="1114"/>
                  <a:pt x="582" y="1114"/>
                </a:cubicBezTo>
                <a:cubicBezTo>
                  <a:pt x="365" y="1114"/>
                  <a:pt x="365" y="1114"/>
                  <a:pt x="365" y="1114"/>
                </a:cubicBezTo>
                <a:cubicBezTo>
                  <a:pt x="312" y="1135"/>
                  <a:pt x="312" y="1135"/>
                  <a:pt x="312" y="1135"/>
                </a:cubicBezTo>
                <a:cubicBezTo>
                  <a:pt x="312" y="1135"/>
                  <a:pt x="311" y="1137"/>
                  <a:pt x="309" y="1139"/>
                </a:cubicBezTo>
                <a:cubicBezTo>
                  <a:pt x="308" y="1140"/>
                  <a:pt x="308" y="1140"/>
                  <a:pt x="308" y="1140"/>
                </a:cubicBezTo>
                <a:cubicBezTo>
                  <a:pt x="303" y="1145"/>
                  <a:pt x="303" y="1145"/>
                  <a:pt x="303" y="1145"/>
                </a:cubicBezTo>
                <a:cubicBezTo>
                  <a:pt x="303" y="1145"/>
                  <a:pt x="298" y="1148"/>
                  <a:pt x="298" y="1148"/>
                </a:cubicBezTo>
                <a:cubicBezTo>
                  <a:pt x="301" y="1165"/>
                  <a:pt x="301" y="1165"/>
                  <a:pt x="301" y="1165"/>
                </a:cubicBezTo>
                <a:cubicBezTo>
                  <a:pt x="324" y="1179"/>
                  <a:pt x="324" y="1179"/>
                  <a:pt x="324" y="1179"/>
                </a:cubicBezTo>
                <a:cubicBezTo>
                  <a:pt x="324" y="1212"/>
                  <a:pt x="324" y="1212"/>
                  <a:pt x="324" y="1212"/>
                </a:cubicBezTo>
                <a:cubicBezTo>
                  <a:pt x="373" y="1202"/>
                  <a:pt x="373" y="1202"/>
                  <a:pt x="373" y="1202"/>
                </a:cubicBezTo>
                <a:cubicBezTo>
                  <a:pt x="344" y="1230"/>
                  <a:pt x="344" y="1230"/>
                  <a:pt x="344" y="1230"/>
                </a:cubicBezTo>
                <a:cubicBezTo>
                  <a:pt x="365" y="1230"/>
                  <a:pt x="365" y="1230"/>
                  <a:pt x="365" y="1230"/>
                </a:cubicBezTo>
                <a:cubicBezTo>
                  <a:pt x="372" y="1217"/>
                  <a:pt x="372" y="1217"/>
                  <a:pt x="372" y="1217"/>
                </a:cubicBezTo>
                <a:cubicBezTo>
                  <a:pt x="424" y="1217"/>
                  <a:pt x="424" y="1217"/>
                  <a:pt x="424" y="1217"/>
                </a:cubicBezTo>
                <a:cubicBezTo>
                  <a:pt x="424" y="1255"/>
                  <a:pt x="424" y="1255"/>
                  <a:pt x="424" y="1255"/>
                </a:cubicBezTo>
                <a:cubicBezTo>
                  <a:pt x="455" y="1255"/>
                  <a:pt x="455" y="1255"/>
                  <a:pt x="455" y="1255"/>
                </a:cubicBezTo>
                <a:cubicBezTo>
                  <a:pt x="455" y="1306"/>
                  <a:pt x="455" y="1306"/>
                  <a:pt x="455" y="1306"/>
                </a:cubicBezTo>
                <a:lnTo>
                  <a:pt x="484" y="1317"/>
                </a:lnTo>
                <a:close/>
                <a:moveTo>
                  <a:pt x="2754" y="1289"/>
                </a:moveTo>
                <a:cubicBezTo>
                  <a:pt x="2760" y="1289"/>
                  <a:pt x="2760" y="1289"/>
                  <a:pt x="2760" y="1289"/>
                </a:cubicBezTo>
                <a:cubicBezTo>
                  <a:pt x="2755" y="1282"/>
                  <a:pt x="2755" y="1282"/>
                  <a:pt x="2755" y="1282"/>
                </a:cubicBezTo>
                <a:lnTo>
                  <a:pt x="2754" y="1289"/>
                </a:lnTo>
                <a:close/>
                <a:moveTo>
                  <a:pt x="134" y="1263"/>
                </a:moveTo>
                <a:cubicBezTo>
                  <a:pt x="153" y="1254"/>
                  <a:pt x="153" y="1254"/>
                  <a:pt x="153" y="1254"/>
                </a:cubicBezTo>
                <a:cubicBezTo>
                  <a:pt x="153" y="1245"/>
                  <a:pt x="153" y="1245"/>
                  <a:pt x="153" y="1245"/>
                </a:cubicBezTo>
                <a:cubicBezTo>
                  <a:pt x="133" y="1242"/>
                  <a:pt x="133" y="1242"/>
                  <a:pt x="133" y="1242"/>
                </a:cubicBezTo>
                <a:cubicBezTo>
                  <a:pt x="131" y="1245"/>
                  <a:pt x="131" y="1245"/>
                  <a:pt x="131" y="1245"/>
                </a:cubicBezTo>
                <a:lnTo>
                  <a:pt x="134" y="1263"/>
                </a:lnTo>
                <a:close/>
                <a:moveTo>
                  <a:pt x="953" y="1225"/>
                </a:moveTo>
                <a:cubicBezTo>
                  <a:pt x="950" y="1210"/>
                  <a:pt x="950" y="1210"/>
                  <a:pt x="950" y="1210"/>
                </a:cubicBezTo>
                <a:cubicBezTo>
                  <a:pt x="975" y="1202"/>
                  <a:pt x="975" y="1202"/>
                  <a:pt x="975" y="1202"/>
                </a:cubicBezTo>
                <a:cubicBezTo>
                  <a:pt x="975" y="1163"/>
                  <a:pt x="975" y="1163"/>
                  <a:pt x="975" y="1163"/>
                </a:cubicBezTo>
                <a:cubicBezTo>
                  <a:pt x="1060" y="1148"/>
                  <a:pt x="1060" y="1148"/>
                  <a:pt x="1060" y="1148"/>
                </a:cubicBezTo>
                <a:cubicBezTo>
                  <a:pt x="1095" y="1155"/>
                  <a:pt x="1095" y="1155"/>
                  <a:pt x="1095" y="1155"/>
                </a:cubicBezTo>
                <a:cubicBezTo>
                  <a:pt x="1111" y="1154"/>
                  <a:pt x="1111" y="1154"/>
                  <a:pt x="1111" y="1154"/>
                </a:cubicBezTo>
                <a:cubicBezTo>
                  <a:pt x="1119" y="1154"/>
                  <a:pt x="1119" y="1154"/>
                  <a:pt x="1119" y="1154"/>
                </a:cubicBezTo>
                <a:cubicBezTo>
                  <a:pt x="1144" y="1181"/>
                  <a:pt x="1144" y="1181"/>
                  <a:pt x="1144" y="1181"/>
                </a:cubicBezTo>
                <a:cubicBezTo>
                  <a:pt x="1173" y="1167"/>
                  <a:pt x="1173" y="1167"/>
                  <a:pt x="1173" y="1167"/>
                </a:cubicBezTo>
                <a:cubicBezTo>
                  <a:pt x="1200" y="1167"/>
                  <a:pt x="1200" y="1167"/>
                  <a:pt x="1200" y="1167"/>
                </a:cubicBezTo>
                <a:cubicBezTo>
                  <a:pt x="1230" y="1196"/>
                  <a:pt x="1230" y="1196"/>
                  <a:pt x="1230" y="1196"/>
                </a:cubicBezTo>
                <a:cubicBezTo>
                  <a:pt x="1243" y="1196"/>
                  <a:pt x="1243" y="1196"/>
                  <a:pt x="1243" y="1196"/>
                </a:cubicBezTo>
                <a:cubicBezTo>
                  <a:pt x="1286" y="1167"/>
                  <a:pt x="1286" y="1167"/>
                  <a:pt x="1286" y="1167"/>
                </a:cubicBezTo>
                <a:cubicBezTo>
                  <a:pt x="1348" y="1167"/>
                  <a:pt x="1348" y="1167"/>
                  <a:pt x="1348" y="1167"/>
                </a:cubicBezTo>
                <a:cubicBezTo>
                  <a:pt x="1372" y="1182"/>
                  <a:pt x="1372" y="1182"/>
                  <a:pt x="1372" y="1182"/>
                </a:cubicBezTo>
                <a:cubicBezTo>
                  <a:pt x="1387" y="1182"/>
                  <a:pt x="1387" y="1182"/>
                  <a:pt x="1387" y="1182"/>
                </a:cubicBezTo>
                <a:cubicBezTo>
                  <a:pt x="1402" y="1169"/>
                  <a:pt x="1402" y="1169"/>
                  <a:pt x="1402" y="1169"/>
                </a:cubicBezTo>
                <a:cubicBezTo>
                  <a:pt x="1405" y="1168"/>
                  <a:pt x="1405" y="1168"/>
                  <a:pt x="1405" y="1168"/>
                </a:cubicBezTo>
                <a:cubicBezTo>
                  <a:pt x="1405" y="1116"/>
                  <a:pt x="1405" y="1116"/>
                  <a:pt x="1405" y="1116"/>
                </a:cubicBezTo>
                <a:cubicBezTo>
                  <a:pt x="1423" y="1116"/>
                  <a:pt x="1423" y="1116"/>
                  <a:pt x="1423" y="1116"/>
                </a:cubicBezTo>
                <a:cubicBezTo>
                  <a:pt x="1423" y="1096"/>
                  <a:pt x="1423" y="1096"/>
                  <a:pt x="1423" y="1096"/>
                </a:cubicBezTo>
                <a:cubicBezTo>
                  <a:pt x="1454" y="1050"/>
                  <a:pt x="1454" y="1050"/>
                  <a:pt x="1454" y="1050"/>
                </a:cubicBezTo>
                <a:cubicBezTo>
                  <a:pt x="1497" y="1013"/>
                  <a:pt x="1497" y="1013"/>
                  <a:pt x="1497" y="1013"/>
                </a:cubicBezTo>
                <a:cubicBezTo>
                  <a:pt x="1505" y="882"/>
                  <a:pt x="1505" y="882"/>
                  <a:pt x="1505" y="882"/>
                </a:cubicBezTo>
                <a:cubicBezTo>
                  <a:pt x="1513" y="854"/>
                  <a:pt x="1513" y="854"/>
                  <a:pt x="1513" y="854"/>
                </a:cubicBezTo>
                <a:cubicBezTo>
                  <a:pt x="1499" y="842"/>
                  <a:pt x="1499" y="842"/>
                  <a:pt x="1499" y="842"/>
                </a:cubicBezTo>
                <a:cubicBezTo>
                  <a:pt x="1499" y="822"/>
                  <a:pt x="1499" y="822"/>
                  <a:pt x="1499" y="822"/>
                </a:cubicBezTo>
                <a:cubicBezTo>
                  <a:pt x="1488" y="812"/>
                  <a:pt x="1488" y="812"/>
                  <a:pt x="1488" y="812"/>
                </a:cubicBezTo>
                <a:cubicBezTo>
                  <a:pt x="1480" y="750"/>
                  <a:pt x="1480" y="750"/>
                  <a:pt x="1480" y="750"/>
                </a:cubicBezTo>
                <a:cubicBezTo>
                  <a:pt x="1444" y="759"/>
                  <a:pt x="1444" y="759"/>
                  <a:pt x="1444" y="759"/>
                </a:cubicBezTo>
                <a:cubicBezTo>
                  <a:pt x="1430" y="740"/>
                  <a:pt x="1430" y="740"/>
                  <a:pt x="1430" y="740"/>
                </a:cubicBezTo>
                <a:cubicBezTo>
                  <a:pt x="1363" y="721"/>
                  <a:pt x="1363" y="721"/>
                  <a:pt x="1363" y="721"/>
                </a:cubicBezTo>
                <a:cubicBezTo>
                  <a:pt x="1178" y="844"/>
                  <a:pt x="1178" y="844"/>
                  <a:pt x="1178" y="844"/>
                </a:cubicBezTo>
                <a:cubicBezTo>
                  <a:pt x="1096" y="916"/>
                  <a:pt x="1096" y="916"/>
                  <a:pt x="1096" y="916"/>
                </a:cubicBezTo>
                <a:cubicBezTo>
                  <a:pt x="1033" y="931"/>
                  <a:pt x="1033" y="931"/>
                  <a:pt x="1033" y="931"/>
                </a:cubicBezTo>
                <a:cubicBezTo>
                  <a:pt x="1029" y="958"/>
                  <a:pt x="1029" y="958"/>
                  <a:pt x="1029" y="958"/>
                </a:cubicBezTo>
                <a:cubicBezTo>
                  <a:pt x="1029" y="1032"/>
                  <a:pt x="1029" y="1032"/>
                  <a:pt x="1029" y="1032"/>
                </a:cubicBezTo>
                <a:cubicBezTo>
                  <a:pt x="1012" y="1074"/>
                  <a:pt x="1012" y="1074"/>
                  <a:pt x="1012" y="1074"/>
                </a:cubicBezTo>
                <a:cubicBezTo>
                  <a:pt x="992" y="1113"/>
                  <a:pt x="992" y="1113"/>
                  <a:pt x="992" y="1113"/>
                </a:cubicBezTo>
                <a:cubicBezTo>
                  <a:pt x="981" y="1114"/>
                  <a:pt x="981" y="1114"/>
                  <a:pt x="981" y="1114"/>
                </a:cubicBezTo>
                <a:cubicBezTo>
                  <a:pt x="980" y="1114"/>
                  <a:pt x="974" y="1115"/>
                  <a:pt x="969" y="1115"/>
                </a:cubicBezTo>
                <a:cubicBezTo>
                  <a:pt x="966" y="1115"/>
                  <a:pt x="963" y="1115"/>
                  <a:pt x="960" y="1114"/>
                </a:cubicBezTo>
                <a:cubicBezTo>
                  <a:pt x="954" y="1115"/>
                  <a:pt x="954" y="1115"/>
                  <a:pt x="954" y="1115"/>
                </a:cubicBezTo>
                <a:cubicBezTo>
                  <a:pt x="953" y="1115"/>
                  <a:pt x="951" y="1115"/>
                  <a:pt x="949" y="1114"/>
                </a:cubicBezTo>
                <a:cubicBezTo>
                  <a:pt x="947" y="1115"/>
                  <a:pt x="941" y="1116"/>
                  <a:pt x="936" y="1118"/>
                </a:cubicBezTo>
                <a:cubicBezTo>
                  <a:pt x="929" y="1118"/>
                  <a:pt x="929" y="1118"/>
                  <a:pt x="929" y="1118"/>
                </a:cubicBezTo>
                <a:cubicBezTo>
                  <a:pt x="886" y="1118"/>
                  <a:pt x="886" y="1118"/>
                  <a:pt x="886" y="1118"/>
                </a:cubicBezTo>
                <a:cubicBezTo>
                  <a:pt x="877" y="1131"/>
                  <a:pt x="867" y="1134"/>
                  <a:pt x="859" y="1134"/>
                </a:cubicBezTo>
                <a:cubicBezTo>
                  <a:pt x="853" y="1134"/>
                  <a:pt x="853" y="1134"/>
                  <a:pt x="853" y="1134"/>
                </a:cubicBezTo>
                <a:cubicBezTo>
                  <a:pt x="851" y="1126"/>
                  <a:pt x="851" y="1126"/>
                  <a:pt x="851" y="1126"/>
                </a:cubicBezTo>
                <a:cubicBezTo>
                  <a:pt x="851" y="1137"/>
                  <a:pt x="851" y="1137"/>
                  <a:pt x="851" y="1137"/>
                </a:cubicBezTo>
                <a:cubicBezTo>
                  <a:pt x="865" y="1156"/>
                  <a:pt x="865" y="1156"/>
                  <a:pt x="865" y="1156"/>
                </a:cubicBezTo>
                <a:cubicBezTo>
                  <a:pt x="863" y="1158"/>
                  <a:pt x="863" y="1158"/>
                  <a:pt x="863" y="1158"/>
                </a:cubicBezTo>
                <a:cubicBezTo>
                  <a:pt x="867" y="1160"/>
                  <a:pt x="881" y="1168"/>
                  <a:pt x="881" y="1168"/>
                </a:cubicBezTo>
                <a:cubicBezTo>
                  <a:pt x="883" y="1181"/>
                  <a:pt x="883" y="1181"/>
                  <a:pt x="883" y="1181"/>
                </a:cubicBezTo>
                <a:cubicBezTo>
                  <a:pt x="883" y="1198"/>
                  <a:pt x="883" y="1198"/>
                  <a:pt x="883" y="1198"/>
                </a:cubicBezTo>
                <a:cubicBezTo>
                  <a:pt x="884" y="1201"/>
                  <a:pt x="884" y="1201"/>
                  <a:pt x="884" y="1201"/>
                </a:cubicBezTo>
                <a:cubicBezTo>
                  <a:pt x="908" y="1201"/>
                  <a:pt x="908" y="1201"/>
                  <a:pt x="908" y="1201"/>
                </a:cubicBezTo>
                <a:cubicBezTo>
                  <a:pt x="934" y="1216"/>
                  <a:pt x="934" y="1216"/>
                  <a:pt x="934" y="1216"/>
                </a:cubicBezTo>
                <a:cubicBezTo>
                  <a:pt x="938" y="1210"/>
                  <a:pt x="938" y="1210"/>
                  <a:pt x="938" y="1210"/>
                </a:cubicBezTo>
                <a:lnTo>
                  <a:pt x="953" y="1225"/>
                </a:lnTo>
                <a:close/>
                <a:moveTo>
                  <a:pt x="210" y="1206"/>
                </a:moveTo>
                <a:cubicBezTo>
                  <a:pt x="214" y="1209"/>
                  <a:pt x="214" y="1209"/>
                  <a:pt x="214" y="1209"/>
                </a:cubicBezTo>
                <a:cubicBezTo>
                  <a:pt x="222" y="1215"/>
                  <a:pt x="226" y="1217"/>
                  <a:pt x="227" y="1218"/>
                </a:cubicBezTo>
                <a:cubicBezTo>
                  <a:pt x="232" y="1219"/>
                  <a:pt x="251" y="1221"/>
                  <a:pt x="264" y="1222"/>
                </a:cubicBezTo>
                <a:cubicBezTo>
                  <a:pt x="269" y="1223"/>
                  <a:pt x="269" y="1223"/>
                  <a:pt x="269" y="1223"/>
                </a:cubicBezTo>
                <a:cubicBezTo>
                  <a:pt x="280" y="1221"/>
                  <a:pt x="280" y="1221"/>
                  <a:pt x="280" y="1221"/>
                </a:cubicBezTo>
                <a:cubicBezTo>
                  <a:pt x="280" y="1205"/>
                  <a:pt x="280" y="1205"/>
                  <a:pt x="280" y="1205"/>
                </a:cubicBezTo>
                <a:cubicBezTo>
                  <a:pt x="261" y="1193"/>
                  <a:pt x="261" y="1193"/>
                  <a:pt x="261" y="1193"/>
                </a:cubicBezTo>
                <a:cubicBezTo>
                  <a:pt x="252" y="1145"/>
                  <a:pt x="252" y="1145"/>
                  <a:pt x="252" y="1145"/>
                </a:cubicBezTo>
                <a:cubicBezTo>
                  <a:pt x="252" y="1145"/>
                  <a:pt x="247" y="1140"/>
                  <a:pt x="247" y="1140"/>
                </a:cubicBezTo>
                <a:cubicBezTo>
                  <a:pt x="259" y="1123"/>
                  <a:pt x="259" y="1123"/>
                  <a:pt x="259" y="1123"/>
                </a:cubicBezTo>
                <a:cubicBezTo>
                  <a:pt x="244" y="1135"/>
                  <a:pt x="244" y="1135"/>
                  <a:pt x="244" y="1135"/>
                </a:cubicBezTo>
                <a:cubicBezTo>
                  <a:pt x="234" y="1121"/>
                  <a:pt x="234" y="1121"/>
                  <a:pt x="234" y="1121"/>
                </a:cubicBezTo>
                <a:cubicBezTo>
                  <a:pt x="247" y="1104"/>
                  <a:pt x="247" y="1104"/>
                  <a:pt x="247" y="1104"/>
                </a:cubicBezTo>
                <a:cubicBezTo>
                  <a:pt x="230" y="1115"/>
                  <a:pt x="230" y="1115"/>
                  <a:pt x="230" y="1115"/>
                </a:cubicBezTo>
                <a:cubicBezTo>
                  <a:pt x="222" y="1103"/>
                  <a:pt x="222" y="1103"/>
                  <a:pt x="222" y="1103"/>
                </a:cubicBezTo>
                <a:cubicBezTo>
                  <a:pt x="235" y="1086"/>
                  <a:pt x="235" y="1086"/>
                  <a:pt x="235" y="1086"/>
                </a:cubicBezTo>
                <a:cubicBezTo>
                  <a:pt x="218" y="1097"/>
                  <a:pt x="218" y="1097"/>
                  <a:pt x="218" y="1097"/>
                </a:cubicBezTo>
                <a:cubicBezTo>
                  <a:pt x="211" y="1085"/>
                  <a:pt x="211" y="1085"/>
                  <a:pt x="211" y="1085"/>
                </a:cubicBezTo>
                <a:cubicBezTo>
                  <a:pt x="215" y="1079"/>
                  <a:pt x="215" y="1079"/>
                  <a:pt x="215" y="1079"/>
                </a:cubicBezTo>
                <a:cubicBezTo>
                  <a:pt x="177" y="1079"/>
                  <a:pt x="177" y="1079"/>
                  <a:pt x="177" y="1079"/>
                </a:cubicBezTo>
                <a:cubicBezTo>
                  <a:pt x="149" y="1050"/>
                  <a:pt x="149" y="1050"/>
                  <a:pt x="149" y="1050"/>
                </a:cubicBezTo>
                <a:cubicBezTo>
                  <a:pt x="144" y="1050"/>
                  <a:pt x="144" y="1050"/>
                  <a:pt x="144" y="1050"/>
                </a:cubicBezTo>
                <a:cubicBezTo>
                  <a:pt x="115" y="1057"/>
                  <a:pt x="115" y="1057"/>
                  <a:pt x="115" y="1057"/>
                </a:cubicBezTo>
                <a:cubicBezTo>
                  <a:pt x="91" y="1057"/>
                  <a:pt x="91" y="1057"/>
                  <a:pt x="91" y="1057"/>
                </a:cubicBezTo>
                <a:cubicBezTo>
                  <a:pt x="86" y="1069"/>
                  <a:pt x="86" y="1069"/>
                  <a:pt x="86" y="1069"/>
                </a:cubicBezTo>
                <a:cubicBezTo>
                  <a:pt x="80" y="1072"/>
                  <a:pt x="80" y="1072"/>
                  <a:pt x="80" y="1072"/>
                </a:cubicBezTo>
                <a:cubicBezTo>
                  <a:pt x="80" y="1087"/>
                  <a:pt x="80" y="1087"/>
                  <a:pt x="80" y="1087"/>
                </a:cubicBezTo>
                <a:cubicBezTo>
                  <a:pt x="76" y="1092"/>
                  <a:pt x="76" y="1092"/>
                  <a:pt x="76" y="1092"/>
                </a:cubicBezTo>
                <a:cubicBezTo>
                  <a:pt x="54" y="1122"/>
                  <a:pt x="54" y="1122"/>
                  <a:pt x="54" y="1122"/>
                </a:cubicBezTo>
                <a:cubicBezTo>
                  <a:pt x="88" y="1177"/>
                  <a:pt x="88" y="1177"/>
                  <a:pt x="88" y="1177"/>
                </a:cubicBezTo>
                <a:cubicBezTo>
                  <a:pt x="77" y="1206"/>
                  <a:pt x="77" y="1206"/>
                  <a:pt x="77" y="1206"/>
                </a:cubicBezTo>
                <a:cubicBezTo>
                  <a:pt x="76" y="1217"/>
                  <a:pt x="76" y="1217"/>
                  <a:pt x="76" y="1217"/>
                </a:cubicBezTo>
                <a:cubicBezTo>
                  <a:pt x="96" y="1217"/>
                  <a:pt x="96" y="1217"/>
                  <a:pt x="96" y="1217"/>
                </a:cubicBezTo>
                <a:cubicBezTo>
                  <a:pt x="111" y="1195"/>
                  <a:pt x="111" y="1195"/>
                  <a:pt x="111" y="1195"/>
                </a:cubicBezTo>
                <a:lnTo>
                  <a:pt x="210" y="1206"/>
                </a:lnTo>
                <a:close/>
                <a:moveTo>
                  <a:pt x="2500" y="1125"/>
                </a:moveTo>
                <a:cubicBezTo>
                  <a:pt x="2514" y="1123"/>
                  <a:pt x="2518" y="1123"/>
                  <a:pt x="2519" y="1123"/>
                </a:cubicBezTo>
                <a:cubicBezTo>
                  <a:pt x="2522" y="1123"/>
                  <a:pt x="2524" y="1123"/>
                  <a:pt x="2526" y="1124"/>
                </a:cubicBezTo>
                <a:cubicBezTo>
                  <a:pt x="2531" y="1104"/>
                  <a:pt x="2531" y="1104"/>
                  <a:pt x="2531" y="1104"/>
                </a:cubicBezTo>
                <a:cubicBezTo>
                  <a:pt x="2570" y="1104"/>
                  <a:pt x="2570" y="1104"/>
                  <a:pt x="2570" y="1104"/>
                </a:cubicBezTo>
                <a:cubicBezTo>
                  <a:pt x="2578" y="1120"/>
                  <a:pt x="2578" y="1120"/>
                  <a:pt x="2578" y="1120"/>
                </a:cubicBezTo>
                <a:cubicBezTo>
                  <a:pt x="2581" y="1115"/>
                  <a:pt x="2583" y="1112"/>
                  <a:pt x="2585" y="1111"/>
                </a:cubicBezTo>
                <a:cubicBezTo>
                  <a:pt x="2591" y="1105"/>
                  <a:pt x="2591" y="1105"/>
                  <a:pt x="2591" y="1105"/>
                </a:cubicBezTo>
                <a:cubicBezTo>
                  <a:pt x="2602" y="1104"/>
                  <a:pt x="2602" y="1104"/>
                  <a:pt x="2602" y="1104"/>
                </a:cubicBezTo>
                <a:cubicBezTo>
                  <a:pt x="2604" y="1104"/>
                  <a:pt x="2604" y="1104"/>
                  <a:pt x="2604" y="1104"/>
                </a:cubicBezTo>
                <a:cubicBezTo>
                  <a:pt x="2607" y="1104"/>
                  <a:pt x="2607" y="1104"/>
                  <a:pt x="2607" y="1104"/>
                </a:cubicBezTo>
                <a:cubicBezTo>
                  <a:pt x="2608" y="1104"/>
                  <a:pt x="2610" y="1105"/>
                  <a:pt x="2611" y="1105"/>
                </a:cubicBezTo>
                <a:cubicBezTo>
                  <a:pt x="2600" y="1079"/>
                  <a:pt x="2600" y="1079"/>
                  <a:pt x="2600" y="1079"/>
                </a:cubicBezTo>
                <a:cubicBezTo>
                  <a:pt x="2563" y="1008"/>
                  <a:pt x="2563" y="1008"/>
                  <a:pt x="2563" y="1008"/>
                </a:cubicBezTo>
                <a:cubicBezTo>
                  <a:pt x="2563" y="1007"/>
                  <a:pt x="2563" y="1007"/>
                  <a:pt x="2563" y="1007"/>
                </a:cubicBezTo>
                <a:cubicBezTo>
                  <a:pt x="2546" y="1012"/>
                  <a:pt x="2546" y="1012"/>
                  <a:pt x="2546" y="1012"/>
                </a:cubicBezTo>
                <a:cubicBezTo>
                  <a:pt x="2527" y="1035"/>
                  <a:pt x="2527" y="1035"/>
                  <a:pt x="2527" y="1035"/>
                </a:cubicBezTo>
                <a:cubicBezTo>
                  <a:pt x="2517" y="1035"/>
                  <a:pt x="2517" y="1035"/>
                  <a:pt x="2517" y="1035"/>
                </a:cubicBezTo>
                <a:cubicBezTo>
                  <a:pt x="2515" y="1040"/>
                  <a:pt x="2515" y="1040"/>
                  <a:pt x="2515" y="1040"/>
                </a:cubicBezTo>
                <a:cubicBezTo>
                  <a:pt x="2525" y="1067"/>
                  <a:pt x="2525" y="1067"/>
                  <a:pt x="2525" y="1067"/>
                </a:cubicBezTo>
                <a:cubicBezTo>
                  <a:pt x="2494" y="1104"/>
                  <a:pt x="2494" y="1104"/>
                  <a:pt x="2494" y="1104"/>
                </a:cubicBezTo>
                <a:lnTo>
                  <a:pt x="2500" y="1125"/>
                </a:lnTo>
                <a:close/>
                <a:moveTo>
                  <a:pt x="233" y="1035"/>
                </a:moveTo>
                <a:cubicBezTo>
                  <a:pt x="239" y="1045"/>
                  <a:pt x="239" y="1045"/>
                  <a:pt x="239" y="1045"/>
                </a:cubicBezTo>
                <a:cubicBezTo>
                  <a:pt x="252" y="1067"/>
                  <a:pt x="263" y="1085"/>
                  <a:pt x="271" y="1097"/>
                </a:cubicBezTo>
                <a:cubicBezTo>
                  <a:pt x="271" y="1058"/>
                  <a:pt x="271" y="1058"/>
                  <a:pt x="271" y="1058"/>
                </a:cubicBezTo>
                <a:cubicBezTo>
                  <a:pt x="325" y="1058"/>
                  <a:pt x="325" y="1058"/>
                  <a:pt x="325" y="1058"/>
                </a:cubicBezTo>
                <a:cubicBezTo>
                  <a:pt x="331" y="1080"/>
                  <a:pt x="331" y="1080"/>
                  <a:pt x="331" y="1080"/>
                </a:cubicBezTo>
                <a:cubicBezTo>
                  <a:pt x="358" y="1070"/>
                  <a:pt x="358" y="1070"/>
                  <a:pt x="358" y="1070"/>
                </a:cubicBezTo>
                <a:cubicBezTo>
                  <a:pt x="551" y="1070"/>
                  <a:pt x="551" y="1070"/>
                  <a:pt x="551" y="1070"/>
                </a:cubicBezTo>
                <a:cubicBezTo>
                  <a:pt x="555" y="1060"/>
                  <a:pt x="555" y="1060"/>
                  <a:pt x="555" y="1060"/>
                </a:cubicBezTo>
                <a:cubicBezTo>
                  <a:pt x="541" y="1054"/>
                  <a:pt x="541" y="1054"/>
                  <a:pt x="541" y="1054"/>
                </a:cubicBezTo>
                <a:cubicBezTo>
                  <a:pt x="507" y="607"/>
                  <a:pt x="507" y="607"/>
                  <a:pt x="507" y="607"/>
                </a:cubicBezTo>
                <a:cubicBezTo>
                  <a:pt x="533" y="607"/>
                  <a:pt x="533" y="607"/>
                  <a:pt x="533" y="607"/>
                </a:cubicBezTo>
                <a:cubicBezTo>
                  <a:pt x="467" y="561"/>
                  <a:pt x="467" y="561"/>
                  <a:pt x="467" y="561"/>
                </a:cubicBezTo>
                <a:cubicBezTo>
                  <a:pt x="467" y="604"/>
                  <a:pt x="467" y="604"/>
                  <a:pt x="467" y="604"/>
                </a:cubicBezTo>
                <a:cubicBezTo>
                  <a:pt x="313" y="604"/>
                  <a:pt x="313" y="604"/>
                  <a:pt x="313" y="604"/>
                </a:cubicBezTo>
                <a:cubicBezTo>
                  <a:pt x="313" y="712"/>
                  <a:pt x="313" y="712"/>
                  <a:pt x="313" y="712"/>
                </a:cubicBezTo>
                <a:cubicBezTo>
                  <a:pt x="263" y="733"/>
                  <a:pt x="263" y="733"/>
                  <a:pt x="263" y="733"/>
                </a:cubicBezTo>
                <a:cubicBezTo>
                  <a:pt x="249" y="741"/>
                  <a:pt x="249" y="741"/>
                  <a:pt x="249" y="741"/>
                </a:cubicBezTo>
                <a:cubicBezTo>
                  <a:pt x="249" y="826"/>
                  <a:pt x="249" y="826"/>
                  <a:pt x="249" y="826"/>
                </a:cubicBezTo>
                <a:cubicBezTo>
                  <a:pt x="94" y="826"/>
                  <a:pt x="94" y="826"/>
                  <a:pt x="94" y="826"/>
                </a:cubicBezTo>
                <a:cubicBezTo>
                  <a:pt x="107" y="837"/>
                  <a:pt x="107" y="837"/>
                  <a:pt x="107" y="837"/>
                </a:cubicBezTo>
                <a:cubicBezTo>
                  <a:pt x="107" y="888"/>
                  <a:pt x="107" y="888"/>
                  <a:pt x="107" y="888"/>
                </a:cubicBezTo>
                <a:cubicBezTo>
                  <a:pt x="98" y="897"/>
                  <a:pt x="98" y="897"/>
                  <a:pt x="98" y="897"/>
                </a:cubicBezTo>
                <a:cubicBezTo>
                  <a:pt x="104" y="907"/>
                  <a:pt x="104" y="907"/>
                  <a:pt x="104" y="907"/>
                </a:cubicBezTo>
                <a:cubicBezTo>
                  <a:pt x="110" y="965"/>
                  <a:pt x="110" y="965"/>
                  <a:pt x="110" y="965"/>
                </a:cubicBezTo>
                <a:cubicBezTo>
                  <a:pt x="97" y="1012"/>
                  <a:pt x="97" y="1012"/>
                  <a:pt x="97" y="1012"/>
                </a:cubicBezTo>
                <a:cubicBezTo>
                  <a:pt x="110" y="1012"/>
                  <a:pt x="110" y="1012"/>
                  <a:pt x="110" y="1012"/>
                </a:cubicBezTo>
                <a:cubicBezTo>
                  <a:pt x="139" y="1005"/>
                  <a:pt x="139" y="1005"/>
                  <a:pt x="139" y="1005"/>
                </a:cubicBezTo>
                <a:cubicBezTo>
                  <a:pt x="168" y="1005"/>
                  <a:pt x="168" y="1005"/>
                  <a:pt x="168" y="1005"/>
                </a:cubicBezTo>
                <a:cubicBezTo>
                  <a:pt x="196" y="1035"/>
                  <a:pt x="196" y="1035"/>
                  <a:pt x="196" y="1035"/>
                </a:cubicBezTo>
                <a:lnTo>
                  <a:pt x="233" y="1035"/>
                </a:lnTo>
                <a:close/>
                <a:moveTo>
                  <a:pt x="987" y="866"/>
                </a:moveTo>
                <a:cubicBezTo>
                  <a:pt x="987" y="895"/>
                  <a:pt x="987" y="895"/>
                  <a:pt x="987" y="895"/>
                </a:cubicBezTo>
                <a:cubicBezTo>
                  <a:pt x="1075" y="875"/>
                  <a:pt x="1075" y="875"/>
                  <a:pt x="1075" y="875"/>
                </a:cubicBezTo>
                <a:cubicBezTo>
                  <a:pt x="1151" y="808"/>
                  <a:pt x="1151" y="808"/>
                  <a:pt x="1151" y="808"/>
                </a:cubicBezTo>
                <a:cubicBezTo>
                  <a:pt x="1334" y="687"/>
                  <a:pt x="1334" y="687"/>
                  <a:pt x="1334" y="687"/>
                </a:cubicBezTo>
                <a:cubicBezTo>
                  <a:pt x="1332" y="680"/>
                  <a:pt x="1332" y="680"/>
                  <a:pt x="1332" y="680"/>
                </a:cubicBezTo>
                <a:cubicBezTo>
                  <a:pt x="1291" y="680"/>
                  <a:pt x="1291" y="680"/>
                  <a:pt x="1291" y="680"/>
                </a:cubicBezTo>
                <a:cubicBezTo>
                  <a:pt x="1272" y="680"/>
                  <a:pt x="1259" y="663"/>
                  <a:pt x="1254" y="647"/>
                </a:cubicBezTo>
                <a:cubicBezTo>
                  <a:pt x="1253" y="640"/>
                  <a:pt x="1253" y="640"/>
                  <a:pt x="1253" y="640"/>
                </a:cubicBezTo>
                <a:cubicBezTo>
                  <a:pt x="1253" y="632"/>
                  <a:pt x="1252" y="617"/>
                  <a:pt x="1251" y="611"/>
                </a:cubicBezTo>
                <a:cubicBezTo>
                  <a:pt x="1250" y="607"/>
                  <a:pt x="1244" y="598"/>
                  <a:pt x="1240" y="593"/>
                </a:cubicBezTo>
                <a:cubicBezTo>
                  <a:pt x="1237" y="588"/>
                  <a:pt x="1234" y="584"/>
                  <a:pt x="1231" y="580"/>
                </a:cubicBezTo>
                <a:cubicBezTo>
                  <a:pt x="1226" y="571"/>
                  <a:pt x="1226" y="560"/>
                  <a:pt x="1230" y="552"/>
                </a:cubicBezTo>
                <a:cubicBezTo>
                  <a:pt x="1234" y="546"/>
                  <a:pt x="1238" y="542"/>
                  <a:pt x="1245" y="539"/>
                </a:cubicBezTo>
                <a:cubicBezTo>
                  <a:pt x="1242" y="529"/>
                  <a:pt x="1240" y="519"/>
                  <a:pt x="1240" y="511"/>
                </a:cubicBezTo>
                <a:cubicBezTo>
                  <a:pt x="1240" y="500"/>
                  <a:pt x="1244" y="488"/>
                  <a:pt x="1252" y="479"/>
                </a:cubicBezTo>
                <a:cubicBezTo>
                  <a:pt x="1249" y="447"/>
                  <a:pt x="1249" y="447"/>
                  <a:pt x="1249" y="447"/>
                </a:cubicBezTo>
                <a:cubicBezTo>
                  <a:pt x="1228" y="407"/>
                  <a:pt x="1228" y="407"/>
                  <a:pt x="1228" y="407"/>
                </a:cubicBezTo>
                <a:cubicBezTo>
                  <a:pt x="1228" y="356"/>
                  <a:pt x="1228" y="356"/>
                  <a:pt x="1228" y="356"/>
                </a:cubicBezTo>
                <a:cubicBezTo>
                  <a:pt x="1230" y="350"/>
                  <a:pt x="1230" y="350"/>
                  <a:pt x="1230" y="350"/>
                </a:cubicBezTo>
                <a:cubicBezTo>
                  <a:pt x="1230" y="349"/>
                  <a:pt x="1231" y="349"/>
                  <a:pt x="1231" y="348"/>
                </a:cubicBezTo>
                <a:cubicBezTo>
                  <a:pt x="1218" y="292"/>
                  <a:pt x="1218" y="292"/>
                  <a:pt x="1218" y="292"/>
                </a:cubicBezTo>
                <a:cubicBezTo>
                  <a:pt x="1201" y="281"/>
                  <a:pt x="1189" y="275"/>
                  <a:pt x="1186" y="274"/>
                </a:cubicBezTo>
                <a:cubicBezTo>
                  <a:pt x="1176" y="270"/>
                  <a:pt x="1169" y="263"/>
                  <a:pt x="1167" y="253"/>
                </a:cubicBezTo>
                <a:cubicBezTo>
                  <a:pt x="1166" y="250"/>
                  <a:pt x="1166" y="246"/>
                  <a:pt x="1167" y="243"/>
                </a:cubicBezTo>
                <a:cubicBezTo>
                  <a:pt x="1155" y="237"/>
                  <a:pt x="1149" y="222"/>
                  <a:pt x="1144" y="188"/>
                </a:cubicBezTo>
                <a:cubicBezTo>
                  <a:pt x="1142" y="178"/>
                  <a:pt x="1142" y="178"/>
                  <a:pt x="1142" y="178"/>
                </a:cubicBezTo>
                <a:cubicBezTo>
                  <a:pt x="1149" y="170"/>
                  <a:pt x="1149" y="170"/>
                  <a:pt x="1149" y="170"/>
                </a:cubicBezTo>
                <a:cubicBezTo>
                  <a:pt x="1190" y="131"/>
                  <a:pt x="1190" y="131"/>
                  <a:pt x="1190" y="131"/>
                </a:cubicBezTo>
                <a:cubicBezTo>
                  <a:pt x="1185" y="73"/>
                  <a:pt x="1185" y="73"/>
                  <a:pt x="1185" y="73"/>
                </a:cubicBezTo>
                <a:cubicBezTo>
                  <a:pt x="1171" y="74"/>
                  <a:pt x="1171" y="74"/>
                  <a:pt x="1171" y="74"/>
                </a:cubicBezTo>
                <a:cubicBezTo>
                  <a:pt x="1161" y="63"/>
                  <a:pt x="1161" y="63"/>
                  <a:pt x="1161" y="63"/>
                </a:cubicBezTo>
                <a:cubicBezTo>
                  <a:pt x="1149" y="67"/>
                  <a:pt x="1143" y="67"/>
                  <a:pt x="1141" y="67"/>
                </a:cubicBezTo>
                <a:cubicBezTo>
                  <a:pt x="1135" y="67"/>
                  <a:pt x="1135" y="67"/>
                  <a:pt x="1135" y="67"/>
                </a:cubicBezTo>
                <a:cubicBezTo>
                  <a:pt x="1135" y="67"/>
                  <a:pt x="1126" y="63"/>
                  <a:pt x="1126" y="63"/>
                </a:cubicBezTo>
                <a:cubicBezTo>
                  <a:pt x="1100" y="80"/>
                  <a:pt x="1100" y="80"/>
                  <a:pt x="1100" y="80"/>
                </a:cubicBezTo>
                <a:cubicBezTo>
                  <a:pt x="1094" y="80"/>
                  <a:pt x="1094" y="80"/>
                  <a:pt x="1094" y="80"/>
                </a:cubicBezTo>
                <a:cubicBezTo>
                  <a:pt x="1066" y="79"/>
                  <a:pt x="1061" y="78"/>
                  <a:pt x="1060" y="77"/>
                </a:cubicBezTo>
                <a:cubicBezTo>
                  <a:pt x="1057" y="77"/>
                  <a:pt x="1052" y="76"/>
                  <a:pt x="1042" y="68"/>
                </a:cubicBezTo>
                <a:cubicBezTo>
                  <a:pt x="1020" y="68"/>
                  <a:pt x="1020" y="68"/>
                  <a:pt x="1020" y="68"/>
                </a:cubicBezTo>
                <a:cubicBezTo>
                  <a:pt x="1018" y="68"/>
                  <a:pt x="1011" y="70"/>
                  <a:pt x="1000" y="72"/>
                </a:cubicBezTo>
                <a:cubicBezTo>
                  <a:pt x="995" y="73"/>
                  <a:pt x="995" y="73"/>
                  <a:pt x="995" y="73"/>
                </a:cubicBezTo>
                <a:cubicBezTo>
                  <a:pt x="988" y="73"/>
                  <a:pt x="988" y="73"/>
                  <a:pt x="988" y="73"/>
                </a:cubicBezTo>
                <a:cubicBezTo>
                  <a:pt x="969" y="86"/>
                  <a:pt x="969" y="86"/>
                  <a:pt x="969" y="86"/>
                </a:cubicBezTo>
                <a:cubicBezTo>
                  <a:pt x="950" y="86"/>
                  <a:pt x="950" y="86"/>
                  <a:pt x="950" y="86"/>
                </a:cubicBezTo>
                <a:cubicBezTo>
                  <a:pt x="933" y="92"/>
                  <a:pt x="933" y="92"/>
                  <a:pt x="933" y="92"/>
                </a:cubicBezTo>
                <a:cubicBezTo>
                  <a:pt x="886" y="92"/>
                  <a:pt x="886" y="92"/>
                  <a:pt x="886" y="92"/>
                </a:cubicBezTo>
                <a:cubicBezTo>
                  <a:pt x="871" y="101"/>
                  <a:pt x="871" y="101"/>
                  <a:pt x="871" y="101"/>
                </a:cubicBezTo>
                <a:cubicBezTo>
                  <a:pt x="854" y="120"/>
                  <a:pt x="848" y="123"/>
                  <a:pt x="842" y="124"/>
                </a:cubicBezTo>
                <a:cubicBezTo>
                  <a:pt x="840" y="125"/>
                  <a:pt x="840" y="125"/>
                  <a:pt x="840" y="125"/>
                </a:cubicBezTo>
                <a:cubicBezTo>
                  <a:pt x="836" y="125"/>
                  <a:pt x="836" y="125"/>
                  <a:pt x="836" y="125"/>
                </a:cubicBezTo>
                <a:cubicBezTo>
                  <a:pt x="832" y="125"/>
                  <a:pt x="827" y="124"/>
                  <a:pt x="823" y="122"/>
                </a:cubicBezTo>
                <a:cubicBezTo>
                  <a:pt x="804" y="128"/>
                  <a:pt x="804" y="128"/>
                  <a:pt x="804" y="128"/>
                </a:cubicBezTo>
                <a:cubicBezTo>
                  <a:pt x="783" y="151"/>
                  <a:pt x="783" y="151"/>
                  <a:pt x="783" y="151"/>
                </a:cubicBezTo>
                <a:cubicBezTo>
                  <a:pt x="777" y="152"/>
                  <a:pt x="777" y="152"/>
                  <a:pt x="777" y="152"/>
                </a:cubicBezTo>
                <a:cubicBezTo>
                  <a:pt x="777" y="218"/>
                  <a:pt x="777" y="218"/>
                  <a:pt x="777" y="218"/>
                </a:cubicBezTo>
                <a:cubicBezTo>
                  <a:pt x="816" y="242"/>
                  <a:pt x="816" y="242"/>
                  <a:pt x="816" y="242"/>
                </a:cubicBezTo>
                <a:cubicBezTo>
                  <a:pt x="791" y="297"/>
                  <a:pt x="791" y="297"/>
                  <a:pt x="791" y="297"/>
                </a:cubicBezTo>
                <a:cubicBezTo>
                  <a:pt x="725" y="297"/>
                  <a:pt x="725" y="297"/>
                  <a:pt x="725" y="297"/>
                </a:cubicBezTo>
                <a:cubicBezTo>
                  <a:pt x="716" y="322"/>
                  <a:pt x="716" y="322"/>
                  <a:pt x="716" y="322"/>
                </a:cubicBezTo>
                <a:cubicBezTo>
                  <a:pt x="714" y="322"/>
                  <a:pt x="714" y="322"/>
                  <a:pt x="714" y="322"/>
                </a:cubicBezTo>
                <a:cubicBezTo>
                  <a:pt x="719" y="324"/>
                  <a:pt x="719" y="324"/>
                  <a:pt x="719" y="324"/>
                </a:cubicBezTo>
                <a:cubicBezTo>
                  <a:pt x="674" y="362"/>
                  <a:pt x="674" y="362"/>
                  <a:pt x="674" y="362"/>
                </a:cubicBezTo>
                <a:cubicBezTo>
                  <a:pt x="674" y="362"/>
                  <a:pt x="661" y="358"/>
                  <a:pt x="660" y="357"/>
                </a:cubicBezTo>
                <a:cubicBezTo>
                  <a:pt x="654" y="365"/>
                  <a:pt x="647" y="372"/>
                  <a:pt x="640" y="378"/>
                </a:cubicBezTo>
                <a:cubicBezTo>
                  <a:pt x="634" y="383"/>
                  <a:pt x="634" y="383"/>
                  <a:pt x="634" y="383"/>
                </a:cubicBezTo>
                <a:cubicBezTo>
                  <a:pt x="627" y="383"/>
                  <a:pt x="627" y="383"/>
                  <a:pt x="627" y="383"/>
                </a:cubicBezTo>
                <a:cubicBezTo>
                  <a:pt x="627" y="392"/>
                  <a:pt x="627" y="392"/>
                  <a:pt x="627" y="392"/>
                </a:cubicBezTo>
                <a:cubicBezTo>
                  <a:pt x="576" y="406"/>
                  <a:pt x="576" y="406"/>
                  <a:pt x="576" y="406"/>
                </a:cubicBezTo>
                <a:cubicBezTo>
                  <a:pt x="558" y="406"/>
                  <a:pt x="558" y="406"/>
                  <a:pt x="558" y="406"/>
                </a:cubicBezTo>
                <a:cubicBezTo>
                  <a:pt x="551" y="422"/>
                  <a:pt x="551" y="422"/>
                  <a:pt x="551" y="422"/>
                </a:cubicBezTo>
                <a:cubicBezTo>
                  <a:pt x="524" y="422"/>
                  <a:pt x="524" y="422"/>
                  <a:pt x="524" y="422"/>
                </a:cubicBezTo>
                <a:cubicBezTo>
                  <a:pt x="519" y="431"/>
                  <a:pt x="512" y="435"/>
                  <a:pt x="507" y="436"/>
                </a:cubicBezTo>
                <a:cubicBezTo>
                  <a:pt x="502" y="438"/>
                  <a:pt x="486" y="447"/>
                  <a:pt x="467" y="458"/>
                </a:cubicBezTo>
                <a:cubicBezTo>
                  <a:pt x="467" y="507"/>
                  <a:pt x="467" y="507"/>
                  <a:pt x="467" y="507"/>
                </a:cubicBezTo>
                <a:cubicBezTo>
                  <a:pt x="896" y="804"/>
                  <a:pt x="896" y="804"/>
                  <a:pt x="896" y="804"/>
                </a:cubicBezTo>
                <a:cubicBezTo>
                  <a:pt x="896" y="804"/>
                  <a:pt x="892" y="819"/>
                  <a:pt x="892" y="820"/>
                </a:cubicBezTo>
                <a:cubicBezTo>
                  <a:pt x="897" y="822"/>
                  <a:pt x="913" y="830"/>
                  <a:pt x="913" y="830"/>
                </a:cubicBezTo>
                <a:cubicBezTo>
                  <a:pt x="926" y="831"/>
                  <a:pt x="933" y="837"/>
                  <a:pt x="937" y="842"/>
                </a:cubicBezTo>
                <a:cubicBezTo>
                  <a:pt x="938" y="843"/>
                  <a:pt x="938" y="845"/>
                  <a:pt x="939" y="847"/>
                </a:cubicBezTo>
                <a:cubicBezTo>
                  <a:pt x="940" y="847"/>
                  <a:pt x="941" y="847"/>
                  <a:pt x="941" y="847"/>
                </a:cubicBezTo>
                <a:cubicBezTo>
                  <a:pt x="953" y="847"/>
                  <a:pt x="961" y="846"/>
                  <a:pt x="963" y="846"/>
                </a:cubicBezTo>
                <a:cubicBezTo>
                  <a:pt x="984" y="845"/>
                  <a:pt x="984" y="845"/>
                  <a:pt x="984" y="845"/>
                </a:cubicBezTo>
                <a:lnTo>
                  <a:pt x="987" y="866"/>
                </a:lnTo>
                <a:close/>
                <a:moveTo>
                  <a:pt x="1894" y="864"/>
                </a:moveTo>
                <a:cubicBezTo>
                  <a:pt x="1894" y="855"/>
                  <a:pt x="1894" y="855"/>
                  <a:pt x="1894" y="855"/>
                </a:cubicBezTo>
                <a:cubicBezTo>
                  <a:pt x="1930" y="855"/>
                  <a:pt x="1930" y="855"/>
                  <a:pt x="1930" y="855"/>
                </a:cubicBezTo>
                <a:cubicBezTo>
                  <a:pt x="1930" y="783"/>
                  <a:pt x="1930" y="783"/>
                  <a:pt x="1930" y="783"/>
                </a:cubicBezTo>
                <a:cubicBezTo>
                  <a:pt x="1929" y="780"/>
                  <a:pt x="1929" y="780"/>
                  <a:pt x="1929" y="780"/>
                </a:cubicBezTo>
                <a:cubicBezTo>
                  <a:pt x="1928" y="775"/>
                  <a:pt x="1928" y="775"/>
                  <a:pt x="1928" y="775"/>
                </a:cubicBezTo>
                <a:cubicBezTo>
                  <a:pt x="1927" y="763"/>
                  <a:pt x="1927" y="763"/>
                  <a:pt x="1927" y="763"/>
                </a:cubicBezTo>
                <a:cubicBezTo>
                  <a:pt x="1946" y="758"/>
                  <a:pt x="1946" y="758"/>
                  <a:pt x="1946" y="758"/>
                </a:cubicBezTo>
                <a:cubicBezTo>
                  <a:pt x="1926" y="758"/>
                  <a:pt x="1926" y="758"/>
                  <a:pt x="1926" y="758"/>
                </a:cubicBezTo>
                <a:cubicBezTo>
                  <a:pt x="1926" y="753"/>
                  <a:pt x="1926" y="753"/>
                  <a:pt x="1926" y="753"/>
                </a:cubicBezTo>
                <a:cubicBezTo>
                  <a:pt x="1946" y="749"/>
                  <a:pt x="1946" y="749"/>
                  <a:pt x="1946" y="749"/>
                </a:cubicBezTo>
                <a:cubicBezTo>
                  <a:pt x="1926" y="748"/>
                  <a:pt x="1926" y="748"/>
                  <a:pt x="1926" y="748"/>
                </a:cubicBezTo>
                <a:cubicBezTo>
                  <a:pt x="1926" y="744"/>
                  <a:pt x="1926" y="744"/>
                  <a:pt x="1926" y="744"/>
                </a:cubicBezTo>
                <a:cubicBezTo>
                  <a:pt x="1945" y="737"/>
                  <a:pt x="1945" y="737"/>
                  <a:pt x="1945" y="737"/>
                </a:cubicBezTo>
                <a:cubicBezTo>
                  <a:pt x="1925" y="738"/>
                  <a:pt x="1925" y="738"/>
                  <a:pt x="1925" y="738"/>
                </a:cubicBezTo>
                <a:cubicBezTo>
                  <a:pt x="1925" y="733"/>
                  <a:pt x="1925" y="733"/>
                  <a:pt x="1925" y="733"/>
                </a:cubicBezTo>
                <a:cubicBezTo>
                  <a:pt x="1945" y="726"/>
                  <a:pt x="1945" y="726"/>
                  <a:pt x="1945" y="726"/>
                </a:cubicBezTo>
                <a:cubicBezTo>
                  <a:pt x="1925" y="727"/>
                  <a:pt x="1925" y="727"/>
                  <a:pt x="1925" y="727"/>
                </a:cubicBezTo>
                <a:cubicBezTo>
                  <a:pt x="1923" y="659"/>
                  <a:pt x="1923" y="659"/>
                  <a:pt x="1923" y="659"/>
                </a:cubicBezTo>
                <a:cubicBezTo>
                  <a:pt x="1921" y="568"/>
                  <a:pt x="1921" y="457"/>
                  <a:pt x="1921" y="418"/>
                </a:cubicBezTo>
                <a:cubicBezTo>
                  <a:pt x="1912" y="370"/>
                  <a:pt x="1912" y="370"/>
                  <a:pt x="1912" y="370"/>
                </a:cubicBezTo>
                <a:cubicBezTo>
                  <a:pt x="1920" y="341"/>
                  <a:pt x="1920" y="341"/>
                  <a:pt x="1920" y="341"/>
                </a:cubicBezTo>
                <a:cubicBezTo>
                  <a:pt x="1910" y="319"/>
                  <a:pt x="1910" y="319"/>
                  <a:pt x="1910" y="319"/>
                </a:cubicBezTo>
                <a:cubicBezTo>
                  <a:pt x="1917" y="308"/>
                  <a:pt x="1917" y="308"/>
                  <a:pt x="1917" y="308"/>
                </a:cubicBezTo>
                <a:cubicBezTo>
                  <a:pt x="1901" y="307"/>
                  <a:pt x="1901" y="307"/>
                  <a:pt x="1901" y="307"/>
                </a:cubicBezTo>
                <a:cubicBezTo>
                  <a:pt x="1898" y="307"/>
                  <a:pt x="1898" y="307"/>
                  <a:pt x="1898" y="307"/>
                </a:cubicBezTo>
                <a:cubicBezTo>
                  <a:pt x="1885" y="303"/>
                  <a:pt x="1871" y="299"/>
                  <a:pt x="1867" y="298"/>
                </a:cubicBezTo>
                <a:cubicBezTo>
                  <a:pt x="1867" y="298"/>
                  <a:pt x="1867" y="298"/>
                  <a:pt x="1867" y="298"/>
                </a:cubicBezTo>
                <a:cubicBezTo>
                  <a:pt x="1866" y="298"/>
                  <a:pt x="1859" y="297"/>
                  <a:pt x="1843" y="288"/>
                </a:cubicBezTo>
                <a:cubicBezTo>
                  <a:pt x="1836" y="285"/>
                  <a:pt x="1836" y="285"/>
                  <a:pt x="1836" y="285"/>
                </a:cubicBezTo>
                <a:cubicBezTo>
                  <a:pt x="1832" y="278"/>
                  <a:pt x="1832" y="278"/>
                  <a:pt x="1832" y="278"/>
                </a:cubicBezTo>
                <a:cubicBezTo>
                  <a:pt x="1828" y="268"/>
                  <a:pt x="1828" y="268"/>
                  <a:pt x="1828" y="268"/>
                </a:cubicBezTo>
                <a:cubicBezTo>
                  <a:pt x="1823" y="266"/>
                  <a:pt x="1818" y="264"/>
                  <a:pt x="1815" y="263"/>
                </a:cubicBezTo>
                <a:cubicBezTo>
                  <a:pt x="1808" y="263"/>
                  <a:pt x="1790" y="262"/>
                  <a:pt x="1780" y="261"/>
                </a:cubicBezTo>
                <a:cubicBezTo>
                  <a:pt x="1735" y="288"/>
                  <a:pt x="1735" y="288"/>
                  <a:pt x="1735" y="288"/>
                </a:cubicBezTo>
                <a:cubicBezTo>
                  <a:pt x="1735" y="289"/>
                  <a:pt x="1735" y="289"/>
                  <a:pt x="1735" y="289"/>
                </a:cubicBezTo>
                <a:cubicBezTo>
                  <a:pt x="1737" y="294"/>
                  <a:pt x="1742" y="302"/>
                  <a:pt x="1746" y="310"/>
                </a:cubicBezTo>
                <a:cubicBezTo>
                  <a:pt x="1750" y="316"/>
                  <a:pt x="1750" y="316"/>
                  <a:pt x="1750" y="316"/>
                </a:cubicBezTo>
                <a:cubicBezTo>
                  <a:pt x="1749" y="324"/>
                  <a:pt x="1749" y="324"/>
                  <a:pt x="1749" y="324"/>
                </a:cubicBezTo>
                <a:cubicBezTo>
                  <a:pt x="1748" y="332"/>
                  <a:pt x="1745" y="346"/>
                  <a:pt x="1744" y="349"/>
                </a:cubicBezTo>
                <a:cubicBezTo>
                  <a:pt x="1742" y="356"/>
                  <a:pt x="1739" y="363"/>
                  <a:pt x="1711" y="384"/>
                </a:cubicBezTo>
                <a:cubicBezTo>
                  <a:pt x="1675" y="405"/>
                  <a:pt x="1675" y="405"/>
                  <a:pt x="1675" y="405"/>
                </a:cubicBezTo>
                <a:cubicBezTo>
                  <a:pt x="1664" y="395"/>
                  <a:pt x="1664" y="395"/>
                  <a:pt x="1664" y="395"/>
                </a:cubicBezTo>
                <a:cubicBezTo>
                  <a:pt x="1649" y="381"/>
                  <a:pt x="1630" y="362"/>
                  <a:pt x="1622" y="356"/>
                </a:cubicBezTo>
                <a:cubicBezTo>
                  <a:pt x="1614" y="354"/>
                  <a:pt x="1592" y="349"/>
                  <a:pt x="1569" y="344"/>
                </a:cubicBezTo>
                <a:cubicBezTo>
                  <a:pt x="1569" y="344"/>
                  <a:pt x="1569" y="344"/>
                  <a:pt x="1569" y="344"/>
                </a:cubicBezTo>
                <a:cubicBezTo>
                  <a:pt x="1569" y="344"/>
                  <a:pt x="1529" y="339"/>
                  <a:pt x="1524" y="338"/>
                </a:cubicBezTo>
                <a:cubicBezTo>
                  <a:pt x="1508" y="336"/>
                  <a:pt x="1500" y="319"/>
                  <a:pt x="1492" y="302"/>
                </a:cubicBezTo>
                <a:cubicBezTo>
                  <a:pt x="1490" y="298"/>
                  <a:pt x="1490" y="298"/>
                  <a:pt x="1490" y="298"/>
                </a:cubicBezTo>
                <a:cubicBezTo>
                  <a:pt x="1490" y="298"/>
                  <a:pt x="1487" y="294"/>
                  <a:pt x="1485" y="284"/>
                </a:cubicBezTo>
                <a:cubicBezTo>
                  <a:pt x="1464" y="281"/>
                  <a:pt x="1464" y="281"/>
                  <a:pt x="1464" y="281"/>
                </a:cubicBezTo>
                <a:cubicBezTo>
                  <a:pt x="1462" y="280"/>
                  <a:pt x="1462" y="280"/>
                  <a:pt x="1462" y="280"/>
                </a:cubicBezTo>
                <a:cubicBezTo>
                  <a:pt x="1461" y="280"/>
                  <a:pt x="1438" y="271"/>
                  <a:pt x="1434" y="269"/>
                </a:cubicBezTo>
                <a:cubicBezTo>
                  <a:pt x="1432" y="269"/>
                  <a:pt x="1411" y="266"/>
                  <a:pt x="1406" y="266"/>
                </a:cubicBezTo>
                <a:cubicBezTo>
                  <a:pt x="1407" y="267"/>
                  <a:pt x="1405" y="267"/>
                  <a:pt x="1403" y="268"/>
                </a:cubicBezTo>
                <a:cubicBezTo>
                  <a:pt x="1379" y="278"/>
                  <a:pt x="1379" y="278"/>
                  <a:pt x="1379" y="278"/>
                </a:cubicBezTo>
                <a:cubicBezTo>
                  <a:pt x="1376" y="270"/>
                  <a:pt x="1376" y="270"/>
                  <a:pt x="1376" y="270"/>
                </a:cubicBezTo>
                <a:cubicBezTo>
                  <a:pt x="1371" y="269"/>
                  <a:pt x="1365" y="266"/>
                  <a:pt x="1355" y="261"/>
                </a:cubicBezTo>
                <a:cubicBezTo>
                  <a:pt x="1355" y="283"/>
                  <a:pt x="1355" y="283"/>
                  <a:pt x="1355" y="283"/>
                </a:cubicBezTo>
                <a:cubicBezTo>
                  <a:pt x="1322" y="296"/>
                  <a:pt x="1322" y="296"/>
                  <a:pt x="1322" y="296"/>
                </a:cubicBezTo>
                <a:cubicBezTo>
                  <a:pt x="1309" y="311"/>
                  <a:pt x="1309" y="311"/>
                  <a:pt x="1309" y="311"/>
                </a:cubicBezTo>
                <a:cubicBezTo>
                  <a:pt x="1323" y="340"/>
                  <a:pt x="1323" y="340"/>
                  <a:pt x="1323" y="340"/>
                </a:cubicBezTo>
                <a:cubicBezTo>
                  <a:pt x="1288" y="374"/>
                  <a:pt x="1288" y="374"/>
                  <a:pt x="1288" y="374"/>
                </a:cubicBezTo>
                <a:cubicBezTo>
                  <a:pt x="1278" y="374"/>
                  <a:pt x="1278" y="374"/>
                  <a:pt x="1278" y="374"/>
                </a:cubicBezTo>
                <a:cubicBezTo>
                  <a:pt x="1273" y="374"/>
                  <a:pt x="1273" y="374"/>
                  <a:pt x="1273" y="374"/>
                </a:cubicBezTo>
                <a:cubicBezTo>
                  <a:pt x="1273" y="397"/>
                  <a:pt x="1273" y="397"/>
                  <a:pt x="1273" y="397"/>
                </a:cubicBezTo>
                <a:cubicBezTo>
                  <a:pt x="1293" y="435"/>
                  <a:pt x="1293" y="435"/>
                  <a:pt x="1293" y="435"/>
                </a:cubicBezTo>
                <a:cubicBezTo>
                  <a:pt x="1298" y="501"/>
                  <a:pt x="1298" y="501"/>
                  <a:pt x="1298" y="501"/>
                </a:cubicBezTo>
                <a:cubicBezTo>
                  <a:pt x="1288" y="507"/>
                  <a:pt x="1288" y="507"/>
                  <a:pt x="1288" y="507"/>
                </a:cubicBezTo>
                <a:cubicBezTo>
                  <a:pt x="1287" y="508"/>
                  <a:pt x="1284" y="509"/>
                  <a:pt x="1284" y="511"/>
                </a:cubicBezTo>
                <a:cubicBezTo>
                  <a:pt x="1284" y="518"/>
                  <a:pt x="1291" y="536"/>
                  <a:pt x="1295" y="545"/>
                </a:cubicBezTo>
                <a:cubicBezTo>
                  <a:pt x="1308" y="573"/>
                  <a:pt x="1308" y="573"/>
                  <a:pt x="1308" y="573"/>
                </a:cubicBezTo>
                <a:cubicBezTo>
                  <a:pt x="1283" y="576"/>
                  <a:pt x="1283" y="576"/>
                  <a:pt x="1283" y="576"/>
                </a:cubicBezTo>
                <a:cubicBezTo>
                  <a:pt x="1289" y="585"/>
                  <a:pt x="1294" y="594"/>
                  <a:pt x="1295" y="603"/>
                </a:cubicBezTo>
                <a:cubicBezTo>
                  <a:pt x="1297" y="613"/>
                  <a:pt x="1297" y="628"/>
                  <a:pt x="1297" y="635"/>
                </a:cubicBezTo>
                <a:cubicBezTo>
                  <a:pt x="1368" y="635"/>
                  <a:pt x="1368" y="635"/>
                  <a:pt x="1368" y="635"/>
                </a:cubicBezTo>
                <a:cubicBezTo>
                  <a:pt x="1378" y="679"/>
                  <a:pt x="1378" y="679"/>
                  <a:pt x="1378" y="679"/>
                </a:cubicBezTo>
                <a:cubicBezTo>
                  <a:pt x="1457" y="701"/>
                  <a:pt x="1457" y="701"/>
                  <a:pt x="1457" y="701"/>
                </a:cubicBezTo>
                <a:cubicBezTo>
                  <a:pt x="1463" y="708"/>
                  <a:pt x="1463" y="708"/>
                  <a:pt x="1463" y="708"/>
                </a:cubicBezTo>
                <a:cubicBezTo>
                  <a:pt x="1548" y="688"/>
                  <a:pt x="1548" y="688"/>
                  <a:pt x="1548" y="688"/>
                </a:cubicBezTo>
                <a:lnTo>
                  <a:pt x="1894" y="864"/>
                </a:lnTo>
                <a:close/>
                <a:moveTo>
                  <a:pt x="204" y="781"/>
                </a:moveTo>
                <a:cubicBezTo>
                  <a:pt x="204" y="715"/>
                  <a:pt x="204" y="715"/>
                  <a:pt x="204" y="715"/>
                </a:cubicBezTo>
                <a:cubicBezTo>
                  <a:pt x="243" y="692"/>
                  <a:pt x="243" y="692"/>
                  <a:pt x="243" y="692"/>
                </a:cubicBezTo>
                <a:cubicBezTo>
                  <a:pt x="269" y="682"/>
                  <a:pt x="269" y="682"/>
                  <a:pt x="269" y="682"/>
                </a:cubicBezTo>
                <a:cubicBezTo>
                  <a:pt x="269" y="559"/>
                  <a:pt x="269" y="559"/>
                  <a:pt x="269" y="559"/>
                </a:cubicBezTo>
                <a:cubicBezTo>
                  <a:pt x="422" y="559"/>
                  <a:pt x="422" y="559"/>
                  <a:pt x="422" y="559"/>
                </a:cubicBezTo>
                <a:cubicBezTo>
                  <a:pt x="422" y="517"/>
                  <a:pt x="422" y="517"/>
                  <a:pt x="422" y="517"/>
                </a:cubicBezTo>
                <a:cubicBezTo>
                  <a:pt x="256" y="517"/>
                  <a:pt x="256" y="517"/>
                  <a:pt x="256" y="517"/>
                </a:cubicBezTo>
                <a:cubicBezTo>
                  <a:pt x="244" y="541"/>
                  <a:pt x="244" y="541"/>
                  <a:pt x="244" y="541"/>
                </a:cubicBezTo>
                <a:cubicBezTo>
                  <a:pt x="223" y="569"/>
                  <a:pt x="223" y="569"/>
                  <a:pt x="223" y="569"/>
                </a:cubicBezTo>
                <a:cubicBezTo>
                  <a:pt x="197" y="583"/>
                  <a:pt x="197" y="583"/>
                  <a:pt x="197" y="583"/>
                </a:cubicBezTo>
                <a:cubicBezTo>
                  <a:pt x="186" y="601"/>
                  <a:pt x="186" y="601"/>
                  <a:pt x="186" y="601"/>
                </a:cubicBezTo>
                <a:cubicBezTo>
                  <a:pt x="180" y="626"/>
                  <a:pt x="180" y="626"/>
                  <a:pt x="180" y="626"/>
                </a:cubicBezTo>
                <a:cubicBezTo>
                  <a:pt x="179" y="649"/>
                  <a:pt x="179" y="649"/>
                  <a:pt x="179" y="649"/>
                </a:cubicBezTo>
                <a:cubicBezTo>
                  <a:pt x="173" y="654"/>
                  <a:pt x="173" y="654"/>
                  <a:pt x="173" y="654"/>
                </a:cubicBezTo>
                <a:cubicBezTo>
                  <a:pt x="162" y="665"/>
                  <a:pt x="150" y="676"/>
                  <a:pt x="147" y="679"/>
                </a:cubicBezTo>
                <a:cubicBezTo>
                  <a:pt x="147" y="680"/>
                  <a:pt x="138" y="689"/>
                  <a:pt x="134" y="694"/>
                </a:cubicBezTo>
                <a:cubicBezTo>
                  <a:pt x="105" y="753"/>
                  <a:pt x="105" y="753"/>
                  <a:pt x="105" y="753"/>
                </a:cubicBezTo>
                <a:cubicBezTo>
                  <a:pt x="88" y="765"/>
                  <a:pt x="88" y="765"/>
                  <a:pt x="88" y="765"/>
                </a:cubicBezTo>
                <a:cubicBezTo>
                  <a:pt x="80" y="781"/>
                  <a:pt x="80" y="781"/>
                  <a:pt x="80" y="781"/>
                </a:cubicBezTo>
                <a:lnTo>
                  <a:pt x="204" y="781"/>
                </a:lnTo>
                <a:close/>
                <a:moveTo>
                  <a:pt x="2337" y="757"/>
                </a:moveTo>
                <a:cubicBezTo>
                  <a:pt x="2342" y="765"/>
                  <a:pt x="2342" y="765"/>
                  <a:pt x="2342" y="765"/>
                </a:cubicBezTo>
                <a:cubicBezTo>
                  <a:pt x="2342" y="742"/>
                  <a:pt x="2342" y="742"/>
                  <a:pt x="2342" y="742"/>
                </a:cubicBezTo>
                <a:cubicBezTo>
                  <a:pt x="2376" y="742"/>
                  <a:pt x="2376" y="742"/>
                  <a:pt x="2376" y="742"/>
                </a:cubicBezTo>
                <a:cubicBezTo>
                  <a:pt x="2376" y="716"/>
                  <a:pt x="2376" y="716"/>
                  <a:pt x="2376" y="716"/>
                </a:cubicBezTo>
                <a:cubicBezTo>
                  <a:pt x="2402" y="716"/>
                  <a:pt x="2402" y="716"/>
                  <a:pt x="2402" y="716"/>
                </a:cubicBezTo>
                <a:cubicBezTo>
                  <a:pt x="2404" y="713"/>
                  <a:pt x="2404" y="713"/>
                  <a:pt x="2404" y="713"/>
                </a:cubicBezTo>
                <a:cubicBezTo>
                  <a:pt x="2400" y="687"/>
                  <a:pt x="2400" y="687"/>
                  <a:pt x="2400" y="687"/>
                </a:cubicBezTo>
                <a:cubicBezTo>
                  <a:pt x="2393" y="683"/>
                  <a:pt x="2384" y="672"/>
                  <a:pt x="2331" y="576"/>
                </a:cubicBezTo>
                <a:cubicBezTo>
                  <a:pt x="2330" y="575"/>
                  <a:pt x="2330" y="575"/>
                  <a:pt x="2330" y="575"/>
                </a:cubicBezTo>
                <a:cubicBezTo>
                  <a:pt x="2329" y="573"/>
                  <a:pt x="2329" y="573"/>
                  <a:pt x="2329" y="573"/>
                </a:cubicBezTo>
                <a:cubicBezTo>
                  <a:pt x="2324" y="545"/>
                  <a:pt x="2324" y="545"/>
                  <a:pt x="2324" y="545"/>
                </a:cubicBezTo>
                <a:cubicBezTo>
                  <a:pt x="2302" y="504"/>
                  <a:pt x="2302" y="504"/>
                  <a:pt x="2302" y="504"/>
                </a:cubicBezTo>
                <a:cubicBezTo>
                  <a:pt x="2302" y="502"/>
                  <a:pt x="2302" y="502"/>
                  <a:pt x="2302" y="502"/>
                </a:cubicBezTo>
                <a:cubicBezTo>
                  <a:pt x="2254" y="435"/>
                  <a:pt x="2254" y="435"/>
                  <a:pt x="2254" y="435"/>
                </a:cubicBezTo>
                <a:cubicBezTo>
                  <a:pt x="2254" y="428"/>
                  <a:pt x="2254" y="428"/>
                  <a:pt x="2254" y="428"/>
                </a:cubicBezTo>
                <a:cubicBezTo>
                  <a:pt x="2246" y="422"/>
                  <a:pt x="2246" y="422"/>
                  <a:pt x="2246" y="422"/>
                </a:cubicBezTo>
                <a:cubicBezTo>
                  <a:pt x="2244" y="386"/>
                  <a:pt x="2244" y="386"/>
                  <a:pt x="2244" y="386"/>
                </a:cubicBezTo>
                <a:cubicBezTo>
                  <a:pt x="2273" y="350"/>
                  <a:pt x="2273" y="350"/>
                  <a:pt x="2273" y="350"/>
                </a:cubicBezTo>
                <a:cubicBezTo>
                  <a:pt x="2234" y="345"/>
                  <a:pt x="2234" y="345"/>
                  <a:pt x="2234" y="345"/>
                </a:cubicBezTo>
                <a:cubicBezTo>
                  <a:pt x="2223" y="332"/>
                  <a:pt x="2223" y="332"/>
                  <a:pt x="2223" y="332"/>
                </a:cubicBezTo>
                <a:cubicBezTo>
                  <a:pt x="2180" y="331"/>
                  <a:pt x="2180" y="331"/>
                  <a:pt x="2180" y="331"/>
                </a:cubicBezTo>
                <a:cubicBezTo>
                  <a:pt x="2179" y="332"/>
                  <a:pt x="2179" y="332"/>
                  <a:pt x="2179" y="332"/>
                </a:cubicBezTo>
                <a:cubicBezTo>
                  <a:pt x="2146" y="368"/>
                  <a:pt x="2146" y="368"/>
                  <a:pt x="2146" y="368"/>
                </a:cubicBezTo>
                <a:cubicBezTo>
                  <a:pt x="2103" y="358"/>
                  <a:pt x="2103" y="358"/>
                  <a:pt x="2103" y="358"/>
                </a:cubicBezTo>
                <a:cubicBezTo>
                  <a:pt x="2102" y="357"/>
                  <a:pt x="2056" y="347"/>
                  <a:pt x="2049" y="346"/>
                </a:cubicBezTo>
                <a:cubicBezTo>
                  <a:pt x="2047" y="345"/>
                  <a:pt x="2039" y="344"/>
                  <a:pt x="1999" y="322"/>
                </a:cubicBezTo>
                <a:cubicBezTo>
                  <a:pt x="1962" y="326"/>
                  <a:pt x="1962" y="326"/>
                  <a:pt x="1962" y="326"/>
                </a:cubicBezTo>
                <a:cubicBezTo>
                  <a:pt x="1967" y="337"/>
                  <a:pt x="1967" y="337"/>
                  <a:pt x="1967" y="337"/>
                </a:cubicBezTo>
                <a:cubicBezTo>
                  <a:pt x="1958" y="371"/>
                  <a:pt x="1958" y="371"/>
                  <a:pt x="1958" y="371"/>
                </a:cubicBezTo>
                <a:cubicBezTo>
                  <a:pt x="1966" y="411"/>
                  <a:pt x="1966" y="411"/>
                  <a:pt x="1966" y="411"/>
                </a:cubicBezTo>
                <a:cubicBezTo>
                  <a:pt x="1966" y="413"/>
                  <a:pt x="1966" y="413"/>
                  <a:pt x="1966" y="413"/>
                </a:cubicBezTo>
                <a:cubicBezTo>
                  <a:pt x="1966" y="541"/>
                  <a:pt x="1967" y="696"/>
                  <a:pt x="1971" y="753"/>
                </a:cubicBezTo>
                <a:cubicBezTo>
                  <a:pt x="1971" y="754"/>
                  <a:pt x="1971" y="756"/>
                  <a:pt x="1971" y="757"/>
                </a:cubicBezTo>
                <a:lnTo>
                  <a:pt x="2337" y="757"/>
                </a:lnTo>
                <a:close/>
                <a:moveTo>
                  <a:pt x="422" y="472"/>
                </a:moveTo>
                <a:cubicBezTo>
                  <a:pt x="422" y="432"/>
                  <a:pt x="422" y="432"/>
                  <a:pt x="422" y="432"/>
                </a:cubicBezTo>
                <a:cubicBezTo>
                  <a:pt x="432" y="426"/>
                  <a:pt x="432" y="426"/>
                  <a:pt x="432" y="426"/>
                </a:cubicBezTo>
                <a:cubicBezTo>
                  <a:pt x="462" y="409"/>
                  <a:pt x="478" y="401"/>
                  <a:pt x="487" y="396"/>
                </a:cubicBezTo>
                <a:cubicBezTo>
                  <a:pt x="487" y="396"/>
                  <a:pt x="490" y="380"/>
                  <a:pt x="490" y="380"/>
                </a:cubicBezTo>
                <a:cubicBezTo>
                  <a:pt x="507" y="378"/>
                  <a:pt x="507" y="378"/>
                  <a:pt x="507" y="378"/>
                </a:cubicBezTo>
                <a:cubicBezTo>
                  <a:pt x="521" y="378"/>
                  <a:pt x="521" y="378"/>
                  <a:pt x="521" y="378"/>
                </a:cubicBezTo>
                <a:cubicBezTo>
                  <a:pt x="528" y="361"/>
                  <a:pt x="528" y="361"/>
                  <a:pt x="528" y="361"/>
                </a:cubicBezTo>
                <a:cubicBezTo>
                  <a:pt x="571" y="361"/>
                  <a:pt x="571" y="361"/>
                  <a:pt x="571" y="361"/>
                </a:cubicBezTo>
                <a:cubicBezTo>
                  <a:pt x="582" y="358"/>
                  <a:pt x="582" y="358"/>
                  <a:pt x="582" y="358"/>
                </a:cubicBezTo>
                <a:cubicBezTo>
                  <a:pt x="582" y="338"/>
                  <a:pt x="582" y="338"/>
                  <a:pt x="582" y="338"/>
                </a:cubicBezTo>
                <a:cubicBezTo>
                  <a:pt x="617" y="338"/>
                  <a:pt x="617" y="338"/>
                  <a:pt x="617" y="338"/>
                </a:cubicBezTo>
                <a:cubicBezTo>
                  <a:pt x="621" y="335"/>
                  <a:pt x="623" y="331"/>
                  <a:pt x="624" y="330"/>
                </a:cubicBezTo>
                <a:cubicBezTo>
                  <a:pt x="625" y="325"/>
                  <a:pt x="629" y="319"/>
                  <a:pt x="636" y="315"/>
                </a:cubicBezTo>
                <a:cubicBezTo>
                  <a:pt x="637" y="314"/>
                  <a:pt x="638" y="313"/>
                  <a:pt x="640" y="313"/>
                </a:cubicBezTo>
                <a:cubicBezTo>
                  <a:pt x="640" y="277"/>
                  <a:pt x="640" y="277"/>
                  <a:pt x="640" y="277"/>
                </a:cubicBezTo>
                <a:cubicBezTo>
                  <a:pt x="684" y="277"/>
                  <a:pt x="684" y="277"/>
                  <a:pt x="684" y="277"/>
                </a:cubicBezTo>
                <a:cubicBezTo>
                  <a:pt x="693" y="253"/>
                  <a:pt x="693" y="253"/>
                  <a:pt x="693" y="253"/>
                </a:cubicBezTo>
                <a:cubicBezTo>
                  <a:pt x="749" y="253"/>
                  <a:pt x="749" y="253"/>
                  <a:pt x="749" y="253"/>
                </a:cubicBezTo>
                <a:cubicBezTo>
                  <a:pt x="733" y="242"/>
                  <a:pt x="733" y="242"/>
                  <a:pt x="733" y="242"/>
                </a:cubicBezTo>
                <a:cubicBezTo>
                  <a:pt x="733" y="160"/>
                  <a:pt x="733" y="160"/>
                  <a:pt x="733" y="160"/>
                </a:cubicBezTo>
                <a:cubicBezTo>
                  <a:pt x="725" y="155"/>
                  <a:pt x="725" y="155"/>
                  <a:pt x="725" y="155"/>
                </a:cubicBezTo>
                <a:cubicBezTo>
                  <a:pt x="706" y="151"/>
                  <a:pt x="706" y="151"/>
                  <a:pt x="706" y="151"/>
                </a:cubicBezTo>
                <a:cubicBezTo>
                  <a:pt x="692" y="153"/>
                  <a:pt x="692" y="153"/>
                  <a:pt x="692" y="153"/>
                </a:cubicBezTo>
                <a:cubicBezTo>
                  <a:pt x="681" y="151"/>
                  <a:pt x="681" y="151"/>
                  <a:pt x="681" y="151"/>
                </a:cubicBezTo>
                <a:cubicBezTo>
                  <a:pt x="654" y="155"/>
                  <a:pt x="654" y="155"/>
                  <a:pt x="654" y="155"/>
                </a:cubicBezTo>
                <a:cubicBezTo>
                  <a:pt x="612" y="148"/>
                  <a:pt x="612" y="148"/>
                  <a:pt x="612" y="148"/>
                </a:cubicBezTo>
                <a:cubicBezTo>
                  <a:pt x="601" y="121"/>
                  <a:pt x="601" y="121"/>
                  <a:pt x="601" y="121"/>
                </a:cubicBezTo>
                <a:cubicBezTo>
                  <a:pt x="553" y="211"/>
                  <a:pt x="553" y="211"/>
                  <a:pt x="553" y="211"/>
                </a:cubicBezTo>
                <a:cubicBezTo>
                  <a:pt x="529" y="226"/>
                  <a:pt x="529" y="226"/>
                  <a:pt x="529" y="226"/>
                </a:cubicBezTo>
                <a:cubicBezTo>
                  <a:pt x="494" y="238"/>
                  <a:pt x="494" y="238"/>
                  <a:pt x="494" y="238"/>
                </a:cubicBezTo>
                <a:cubicBezTo>
                  <a:pt x="449" y="270"/>
                  <a:pt x="449" y="270"/>
                  <a:pt x="449" y="270"/>
                </a:cubicBezTo>
                <a:cubicBezTo>
                  <a:pt x="450" y="281"/>
                  <a:pt x="450" y="281"/>
                  <a:pt x="450" y="281"/>
                </a:cubicBezTo>
                <a:cubicBezTo>
                  <a:pt x="427" y="322"/>
                  <a:pt x="427" y="322"/>
                  <a:pt x="427" y="322"/>
                </a:cubicBezTo>
                <a:cubicBezTo>
                  <a:pt x="420" y="343"/>
                  <a:pt x="420" y="343"/>
                  <a:pt x="420" y="343"/>
                </a:cubicBezTo>
                <a:cubicBezTo>
                  <a:pt x="426" y="352"/>
                  <a:pt x="426" y="352"/>
                  <a:pt x="426" y="352"/>
                </a:cubicBezTo>
                <a:cubicBezTo>
                  <a:pt x="430" y="380"/>
                  <a:pt x="430" y="380"/>
                  <a:pt x="430" y="380"/>
                </a:cubicBezTo>
                <a:cubicBezTo>
                  <a:pt x="387" y="443"/>
                  <a:pt x="387" y="443"/>
                  <a:pt x="387" y="443"/>
                </a:cubicBezTo>
                <a:cubicBezTo>
                  <a:pt x="354" y="456"/>
                  <a:pt x="354" y="456"/>
                  <a:pt x="354" y="456"/>
                </a:cubicBezTo>
                <a:cubicBezTo>
                  <a:pt x="341" y="472"/>
                  <a:pt x="341" y="472"/>
                  <a:pt x="341" y="472"/>
                </a:cubicBezTo>
                <a:lnTo>
                  <a:pt x="422" y="472"/>
                </a:lnTo>
                <a:close/>
                <a:moveTo>
                  <a:pt x="2339" y="454"/>
                </a:moveTo>
                <a:cubicBezTo>
                  <a:pt x="2343" y="422"/>
                  <a:pt x="2343" y="422"/>
                  <a:pt x="2343" y="422"/>
                </a:cubicBezTo>
                <a:cubicBezTo>
                  <a:pt x="2348" y="400"/>
                  <a:pt x="2348" y="400"/>
                  <a:pt x="2348" y="400"/>
                </a:cubicBezTo>
                <a:cubicBezTo>
                  <a:pt x="2329" y="350"/>
                  <a:pt x="2329" y="350"/>
                  <a:pt x="2329" y="350"/>
                </a:cubicBezTo>
                <a:cubicBezTo>
                  <a:pt x="2288" y="353"/>
                  <a:pt x="2288" y="353"/>
                  <a:pt x="2288" y="353"/>
                </a:cubicBezTo>
                <a:cubicBezTo>
                  <a:pt x="2286" y="352"/>
                  <a:pt x="2286" y="352"/>
                  <a:pt x="2286" y="352"/>
                </a:cubicBezTo>
                <a:cubicBezTo>
                  <a:pt x="2294" y="370"/>
                  <a:pt x="2294" y="370"/>
                  <a:pt x="2294" y="370"/>
                </a:cubicBezTo>
                <a:cubicBezTo>
                  <a:pt x="2297" y="376"/>
                  <a:pt x="2305" y="392"/>
                  <a:pt x="2308" y="402"/>
                </a:cubicBezTo>
                <a:cubicBezTo>
                  <a:pt x="2309" y="402"/>
                  <a:pt x="2310" y="403"/>
                  <a:pt x="2310" y="403"/>
                </a:cubicBezTo>
                <a:cubicBezTo>
                  <a:pt x="2315" y="407"/>
                  <a:pt x="2320" y="411"/>
                  <a:pt x="2323" y="416"/>
                </a:cubicBezTo>
                <a:cubicBezTo>
                  <a:pt x="2325" y="420"/>
                  <a:pt x="2328" y="426"/>
                  <a:pt x="2328" y="439"/>
                </a:cubicBezTo>
                <a:cubicBezTo>
                  <a:pt x="2331" y="444"/>
                  <a:pt x="2336" y="450"/>
                  <a:pt x="2339" y="454"/>
                </a:cubicBezTo>
                <a:close/>
                <a:moveTo>
                  <a:pt x="1280" y="277"/>
                </a:moveTo>
                <a:cubicBezTo>
                  <a:pt x="1295" y="258"/>
                  <a:pt x="1295" y="258"/>
                  <a:pt x="1295" y="258"/>
                </a:cubicBezTo>
                <a:cubicBezTo>
                  <a:pt x="1311" y="252"/>
                  <a:pt x="1311" y="252"/>
                  <a:pt x="1311" y="252"/>
                </a:cubicBezTo>
                <a:cubicBezTo>
                  <a:pt x="1311" y="235"/>
                  <a:pt x="1311" y="235"/>
                  <a:pt x="1311" y="235"/>
                </a:cubicBezTo>
                <a:cubicBezTo>
                  <a:pt x="1304" y="230"/>
                  <a:pt x="1304" y="230"/>
                  <a:pt x="1304" y="230"/>
                </a:cubicBezTo>
                <a:cubicBezTo>
                  <a:pt x="1302" y="227"/>
                  <a:pt x="1302" y="227"/>
                  <a:pt x="1302" y="227"/>
                </a:cubicBezTo>
                <a:cubicBezTo>
                  <a:pt x="1301" y="225"/>
                  <a:pt x="1298" y="220"/>
                  <a:pt x="1295" y="214"/>
                </a:cubicBezTo>
                <a:cubicBezTo>
                  <a:pt x="1291" y="214"/>
                  <a:pt x="1286" y="214"/>
                  <a:pt x="1279" y="214"/>
                </a:cubicBezTo>
                <a:cubicBezTo>
                  <a:pt x="1256" y="214"/>
                  <a:pt x="1256" y="214"/>
                  <a:pt x="1256" y="214"/>
                </a:cubicBezTo>
                <a:cubicBezTo>
                  <a:pt x="1250" y="199"/>
                  <a:pt x="1250" y="199"/>
                  <a:pt x="1250" y="199"/>
                </a:cubicBezTo>
                <a:cubicBezTo>
                  <a:pt x="1241" y="166"/>
                  <a:pt x="1241" y="166"/>
                  <a:pt x="1241" y="166"/>
                </a:cubicBezTo>
                <a:cubicBezTo>
                  <a:pt x="1291" y="131"/>
                  <a:pt x="1291" y="131"/>
                  <a:pt x="1291" y="131"/>
                </a:cubicBezTo>
                <a:cubicBezTo>
                  <a:pt x="1297" y="123"/>
                  <a:pt x="1297" y="123"/>
                  <a:pt x="1297" y="123"/>
                </a:cubicBezTo>
                <a:cubicBezTo>
                  <a:pt x="1297" y="119"/>
                  <a:pt x="1297" y="119"/>
                  <a:pt x="1297" y="119"/>
                </a:cubicBezTo>
                <a:cubicBezTo>
                  <a:pt x="1282" y="111"/>
                  <a:pt x="1282" y="111"/>
                  <a:pt x="1282" y="111"/>
                </a:cubicBezTo>
                <a:cubicBezTo>
                  <a:pt x="1267" y="87"/>
                  <a:pt x="1267" y="87"/>
                  <a:pt x="1267" y="87"/>
                </a:cubicBezTo>
                <a:cubicBezTo>
                  <a:pt x="1276" y="71"/>
                  <a:pt x="1276" y="71"/>
                  <a:pt x="1276" y="71"/>
                </a:cubicBezTo>
                <a:cubicBezTo>
                  <a:pt x="1263" y="47"/>
                  <a:pt x="1263" y="47"/>
                  <a:pt x="1263" y="47"/>
                </a:cubicBezTo>
                <a:cubicBezTo>
                  <a:pt x="1247" y="52"/>
                  <a:pt x="1247" y="52"/>
                  <a:pt x="1247" y="52"/>
                </a:cubicBezTo>
                <a:cubicBezTo>
                  <a:pt x="1240" y="56"/>
                  <a:pt x="1240" y="56"/>
                  <a:pt x="1240" y="56"/>
                </a:cubicBezTo>
                <a:cubicBezTo>
                  <a:pt x="1239" y="61"/>
                  <a:pt x="1239" y="61"/>
                  <a:pt x="1239" y="61"/>
                </a:cubicBezTo>
                <a:cubicBezTo>
                  <a:pt x="1234" y="66"/>
                  <a:pt x="1234" y="66"/>
                  <a:pt x="1234" y="66"/>
                </a:cubicBezTo>
                <a:cubicBezTo>
                  <a:pt x="1230" y="71"/>
                  <a:pt x="1230" y="71"/>
                  <a:pt x="1230" y="71"/>
                </a:cubicBezTo>
                <a:cubicBezTo>
                  <a:pt x="1236" y="149"/>
                  <a:pt x="1236" y="149"/>
                  <a:pt x="1236" y="149"/>
                </a:cubicBezTo>
                <a:cubicBezTo>
                  <a:pt x="1190" y="193"/>
                  <a:pt x="1190" y="193"/>
                  <a:pt x="1190" y="193"/>
                </a:cubicBezTo>
                <a:cubicBezTo>
                  <a:pt x="1191" y="197"/>
                  <a:pt x="1192" y="201"/>
                  <a:pt x="1193" y="204"/>
                </a:cubicBezTo>
                <a:cubicBezTo>
                  <a:pt x="1249" y="220"/>
                  <a:pt x="1249" y="220"/>
                  <a:pt x="1249" y="220"/>
                </a:cubicBezTo>
                <a:cubicBezTo>
                  <a:pt x="1222" y="242"/>
                  <a:pt x="1222" y="242"/>
                  <a:pt x="1222" y="242"/>
                </a:cubicBezTo>
                <a:cubicBezTo>
                  <a:pt x="1230" y="247"/>
                  <a:pt x="1239" y="252"/>
                  <a:pt x="1249" y="258"/>
                </a:cubicBezTo>
                <a:cubicBezTo>
                  <a:pt x="1256" y="263"/>
                  <a:pt x="1256" y="263"/>
                  <a:pt x="1256" y="263"/>
                </a:cubicBezTo>
                <a:cubicBezTo>
                  <a:pt x="1259" y="272"/>
                  <a:pt x="1259" y="272"/>
                  <a:pt x="1259" y="272"/>
                </a:cubicBezTo>
                <a:cubicBezTo>
                  <a:pt x="1260" y="277"/>
                  <a:pt x="1260" y="277"/>
                  <a:pt x="1260" y="277"/>
                </a:cubicBezTo>
                <a:lnTo>
                  <a:pt x="1280" y="277"/>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noEditPoints="1"/>
          </p:cNvSpPr>
          <p:nvPr/>
        </p:nvSpPr>
        <p:spPr bwMode="auto">
          <a:xfrm>
            <a:off x="20129501" y="8829676"/>
            <a:ext cx="1247775" cy="2230438"/>
          </a:xfrm>
          <a:custGeom>
            <a:avLst/>
            <a:gdLst>
              <a:gd name="T0" fmla="*/ 82 w 393"/>
              <a:gd name="T1" fmla="*/ 700 h 704"/>
              <a:gd name="T2" fmla="*/ 57 w 393"/>
              <a:gd name="T3" fmla="*/ 694 h 704"/>
              <a:gd name="T4" fmla="*/ 37 w 393"/>
              <a:gd name="T5" fmla="*/ 670 h 704"/>
              <a:gd name="T6" fmla="*/ 17 w 393"/>
              <a:gd name="T7" fmla="*/ 643 h 704"/>
              <a:gd name="T8" fmla="*/ 12 w 393"/>
              <a:gd name="T9" fmla="*/ 616 h 704"/>
              <a:gd name="T10" fmla="*/ 16 w 393"/>
              <a:gd name="T11" fmla="*/ 583 h 704"/>
              <a:gd name="T12" fmla="*/ 0 w 393"/>
              <a:gd name="T13" fmla="*/ 519 h 704"/>
              <a:gd name="T14" fmla="*/ 11 w 393"/>
              <a:gd name="T15" fmla="*/ 455 h 704"/>
              <a:gd name="T16" fmla="*/ 59 w 393"/>
              <a:gd name="T17" fmla="*/ 405 h 704"/>
              <a:gd name="T18" fmla="*/ 63 w 393"/>
              <a:gd name="T19" fmla="*/ 374 h 704"/>
              <a:gd name="T20" fmla="*/ 50 w 393"/>
              <a:gd name="T21" fmla="*/ 292 h 704"/>
              <a:gd name="T22" fmla="*/ 67 w 393"/>
              <a:gd name="T23" fmla="*/ 212 h 704"/>
              <a:gd name="T24" fmla="*/ 112 w 393"/>
              <a:gd name="T25" fmla="*/ 195 h 704"/>
              <a:gd name="T26" fmla="*/ 140 w 393"/>
              <a:gd name="T27" fmla="*/ 194 h 704"/>
              <a:gd name="T28" fmla="*/ 174 w 393"/>
              <a:gd name="T29" fmla="*/ 179 h 704"/>
              <a:gd name="T30" fmla="*/ 210 w 393"/>
              <a:gd name="T31" fmla="*/ 171 h 704"/>
              <a:gd name="T32" fmla="*/ 223 w 393"/>
              <a:gd name="T33" fmla="*/ 141 h 704"/>
              <a:gd name="T34" fmla="*/ 233 w 393"/>
              <a:gd name="T35" fmla="*/ 103 h 704"/>
              <a:gd name="T36" fmla="*/ 276 w 393"/>
              <a:gd name="T37" fmla="*/ 81 h 704"/>
              <a:gd name="T38" fmla="*/ 277 w 393"/>
              <a:gd name="T39" fmla="*/ 72 h 704"/>
              <a:gd name="T40" fmla="*/ 277 w 393"/>
              <a:gd name="T41" fmla="*/ 29 h 704"/>
              <a:gd name="T42" fmla="*/ 310 w 393"/>
              <a:gd name="T43" fmla="*/ 0 h 704"/>
              <a:gd name="T44" fmla="*/ 364 w 393"/>
              <a:gd name="T45" fmla="*/ 51 h 704"/>
              <a:gd name="T46" fmla="*/ 383 w 393"/>
              <a:gd name="T47" fmla="*/ 163 h 704"/>
              <a:gd name="T48" fmla="*/ 393 w 393"/>
              <a:gd name="T49" fmla="*/ 187 h 704"/>
              <a:gd name="T50" fmla="*/ 378 w 393"/>
              <a:gd name="T51" fmla="*/ 294 h 704"/>
              <a:gd name="T52" fmla="*/ 336 w 393"/>
              <a:gd name="T53" fmla="*/ 273 h 704"/>
              <a:gd name="T54" fmla="*/ 285 w 393"/>
              <a:gd name="T55" fmla="*/ 448 h 704"/>
              <a:gd name="T56" fmla="*/ 236 w 393"/>
              <a:gd name="T57" fmla="*/ 610 h 704"/>
              <a:gd name="T58" fmla="*/ 179 w 393"/>
              <a:gd name="T59" fmla="*/ 685 h 704"/>
              <a:gd name="T60" fmla="*/ 119 w 393"/>
              <a:gd name="T61" fmla="*/ 704 h 704"/>
              <a:gd name="T62" fmla="*/ 108 w 393"/>
              <a:gd name="T63" fmla="*/ 659 h 704"/>
              <a:gd name="T64" fmla="*/ 164 w 393"/>
              <a:gd name="T65" fmla="*/ 642 h 704"/>
              <a:gd name="T66" fmla="*/ 194 w 393"/>
              <a:gd name="T67" fmla="*/ 594 h 704"/>
              <a:gd name="T68" fmla="*/ 243 w 393"/>
              <a:gd name="T69" fmla="*/ 432 h 704"/>
              <a:gd name="T70" fmla="*/ 285 w 393"/>
              <a:gd name="T71" fmla="*/ 260 h 704"/>
              <a:gd name="T72" fmla="*/ 310 w 393"/>
              <a:gd name="T73" fmla="*/ 218 h 704"/>
              <a:gd name="T74" fmla="*/ 320 w 393"/>
              <a:gd name="T75" fmla="*/ 170 h 704"/>
              <a:gd name="T76" fmla="*/ 338 w 393"/>
              <a:gd name="T77" fmla="*/ 159 h 704"/>
              <a:gd name="T78" fmla="*/ 330 w 393"/>
              <a:gd name="T79" fmla="*/ 91 h 704"/>
              <a:gd name="T80" fmla="*/ 306 w 393"/>
              <a:gd name="T81" fmla="*/ 116 h 704"/>
              <a:gd name="T82" fmla="*/ 274 w 393"/>
              <a:gd name="T83" fmla="*/ 133 h 704"/>
              <a:gd name="T84" fmla="*/ 250 w 393"/>
              <a:gd name="T85" fmla="*/ 201 h 704"/>
              <a:gd name="T86" fmla="*/ 200 w 393"/>
              <a:gd name="T87" fmla="*/ 215 h 704"/>
              <a:gd name="T88" fmla="*/ 172 w 393"/>
              <a:gd name="T89" fmla="*/ 238 h 704"/>
              <a:gd name="T90" fmla="*/ 137 w 393"/>
              <a:gd name="T91" fmla="*/ 238 h 704"/>
              <a:gd name="T92" fmla="*/ 112 w 393"/>
              <a:gd name="T93" fmla="*/ 243 h 704"/>
              <a:gd name="T94" fmla="*/ 95 w 393"/>
              <a:gd name="T95" fmla="*/ 300 h 704"/>
              <a:gd name="T96" fmla="*/ 110 w 393"/>
              <a:gd name="T97" fmla="*/ 368 h 704"/>
              <a:gd name="T98" fmla="*/ 103 w 393"/>
              <a:gd name="T99" fmla="*/ 415 h 704"/>
              <a:gd name="T100" fmla="*/ 64 w 393"/>
              <a:gd name="T101" fmla="*/ 500 h 704"/>
              <a:gd name="T102" fmla="*/ 56 w 393"/>
              <a:gd name="T103" fmla="*/ 505 h 704"/>
              <a:gd name="T104" fmla="*/ 44 w 393"/>
              <a:gd name="T105" fmla="*/ 522 h 704"/>
              <a:gd name="T106" fmla="*/ 56 w 393"/>
              <a:gd name="T107" fmla="*/ 562 h 704"/>
              <a:gd name="T108" fmla="*/ 57 w 393"/>
              <a:gd name="T109" fmla="*/ 610 h 704"/>
              <a:gd name="T110" fmla="*/ 74 w 393"/>
              <a:gd name="T111" fmla="*/ 645 h 704"/>
              <a:gd name="T112" fmla="*/ 97 w 393"/>
              <a:gd name="T113" fmla="*/ 651 h 704"/>
              <a:gd name="T114" fmla="*/ 105 w 393"/>
              <a:gd name="T115" fmla="*/ 659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704">
                <a:moveTo>
                  <a:pt x="88" y="704"/>
                </a:moveTo>
                <a:cubicBezTo>
                  <a:pt x="82" y="700"/>
                  <a:pt x="82" y="700"/>
                  <a:pt x="82" y="700"/>
                </a:cubicBezTo>
                <a:cubicBezTo>
                  <a:pt x="78" y="697"/>
                  <a:pt x="74" y="693"/>
                  <a:pt x="71" y="690"/>
                </a:cubicBezTo>
                <a:cubicBezTo>
                  <a:pt x="71" y="691"/>
                  <a:pt x="57" y="694"/>
                  <a:pt x="57" y="694"/>
                </a:cubicBezTo>
                <a:cubicBezTo>
                  <a:pt x="47" y="684"/>
                  <a:pt x="47" y="684"/>
                  <a:pt x="47" y="684"/>
                </a:cubicBezTo>
                <a:cubicBezTo>
                  <a:pt x="37" y="670"/>
                  <a:pt x="37" y="670"/>
                  <a:pt x="37" y="670"/>
                </a:cubicBezTo>
                <a:cubicBezTo>
                  <a:pt x="30" y="658"/>
                  <a:pt x="24" y="652"/>
                  <a:pt x="21" y="647"/>
                </a:cubicBezTo>
                <a:cubicBezTo>
                  <a:pt x="17" y="643"/>
                  <a:pt x="17" y="643"/>
                  <a:pt x="17" y="643"/>
                </a:cubicBezTo>
                <a:cubicBezTo>
                  <a:pt x="15" y="636"/>
                  <a:pt x="15" y="636"/>
                  <a:pt x="15" y="636"/>
                </a:cubicBezTo>
                <a:cubicBezTo>
                  <a:pt x="12" y="616"/>
                  <a:pt x="12" y="616"/>
                  <a:pt x="12" y="616"/>
                </a:cubicBezTo>
                <a:cubicBezTo>
                  <a:pt x="10" y="604"/>
                  <a:pt x="12" y="593"/>
                  <a:pt x="18" y="585"/>
                </a:cubicBezTo>
                <a:cubicBezTo>
                  <a:pt x="16" y="583"/>
                  <a:pt x="16" y="583"/>
                  <a:pt x="16" y="583"/>
                </a:cubicBezTo>
                <a:cubicBezTo>
                  <a:pt x="0" y="549"/>
                  <a:pt x="0" y="549"/>
                  <a:pt x="0" y="549"/>
                </a:cubicBezTo>
                <a:cubicBezTo>
                  <a:pt x="0" y="519"/>
                  <a:pt x="0" y="519"/>
                  <a:pt x="0" y="519"/>
                </a:cubicBezTo>
                <a:cubicBezTo>
                  <a:pt x="0" y="515"/>
                  <a:pt x="0" y="506"/>
                  <a:pt x="11" y="490"/>
                </a:cubicBezTo>
                <a:cubicBezTo>
                  <a:pt x="11" y="455"/>
                  <a:pt x="11" y="455"/>
                  <a:pt x="11" y="455"/>
                </a:cubicBezTo>
                <a:cubicBezTo>
                  <a:pt x="36" y="455"/>
                  <a:pt x="36" y="455"/>
                  <a:pt x="36" y="455"/>
                </a:cubicBezTo>
                <a:cubicBezTo>
                  <a:pt x="59" y="405"/>
                  <a:pt x="59" y="405"/>
                  <a:pt x="59" y="405"/>
                </a:cubicBezTo>
                <a:cubicBezTo>
                  <a:pt x="59" y="396"/>
                  <a:pt x="59" y="396"/>
                  <a:pt x="59" y="396"/>
                </a:cubicBezTo>
                <a:cubicBezTo>
                  <a:pt x="63" y="374"/>
                  <a:pt x="63" y="374"/>
                  <a:pt x="63" y="374"/>
                </a:cubicBezTo>
                <a:cubicBezTo>
                  <a:pt x="50" y="347"/>
                  <a:pt x="50" y="347"/>
                  <a:pt x="50" y="347"/>
                </a:cubicBezTo>
                <a:cubicBezTo>
                  <a:pt x="50" y="292"/>
                  <a:pt x="50" y="292"/>
                  <a:pt x="50" y="292"/>
                </a:cubicBezTo>
                <a:cubicBezTo>
                  <a:pt x="67" y="246"/>
                  <a:pt x="67" y="246"/>
                  <a:pt x="67" y="246"/>
                </a:cubicBezTo>
                <a:cubicBezTo>
                  <a:pt x="67" y="212"/>
                  <a:pt x="67" y="212"/>
                  <a:pt x="67" y="212"/>
                </a:cubicBezTo>
                <a:cubicBezTo>
                  <a:pt x="85" y="205"/>
                  <a:pt x="85" y="205"/>
                  <a:pt x="85" y="205"/>
                </a:cubicBezTo>
                <a:cubicBezTo>
                  <a:pt x="92" y="202"/>
                  <a:pt x="109" y="196"/>
                  <a:pt x="112" y="195"/>
                </a:cubicBezTo>
                <a:cubicBezTo>
                  <a:pt x="116" y="194"/>
                  <a:pt x="120" y="193"/>
                  <a:pt x="126" y="193"/>
                </a:cubicBezTo>
                <a:cubicBezTo>
                  <a:pt x="132" y="193"/>
                  <a:pt x="138" y="194"/>
                  <a:pt x="140" y="194"/>
                </a:cubicBezTo>
                <a:cubicBezTo>
                  <a:pt x="156" y="194"/>
                  <a:pt x="156" y="194"/>
                  <a:pt x="156" y="194"/>
                </a:cubicBezTo>
                <a:cubicBezTo>
                  <a:pt x="162" y="190"/>
                  <a:pt x="169" y="184"/>
                  <a:pt x="174" y="179"/>
                </a:cubicBezTo>
                <a:cubicBezTo>
                  <a:pt x="180" y="173"/>
                  <a:pt x="189" y="169"/>
                  <a:pt x="199" y="169"/>
                </a:cubicBezTo>
                <a:cubicBezTo>
                  <a:pt x="203" y="169"/>
                  <a:pt x="207" y="170"/>
                  <a:pt x="210" y="171"/>
                </a:cubicBezTo>
                <a:cubicBezTo>
                  <a:pt x="213" y="169"/>
                  <a:pt x="213" y="169"/>
                  <a:pt x="213" y="169"/>
                </a:cubicBezTo>
                <a:cubicBezTo>
                  <a:pt x="223" y="141"/>
                  <a:pt x="223" y="141"/>
                  <a:pt x="223" y="141"/>
                </a:cubicBezTo>
                <a:cubicBezTo>
                  <a:pt x="233" y="115"/>
                  <a:pt x="233" y="115"/>
                  <a:pt x="233" y="115"/>
                </a:cubicBezTo>
                <a:cubicBezTo>
                  <a:pt x="233" y="103"/>
                  <a:pt x="233" y="103"/>
                  <a:pt x="233" y="103"/>
                </a:cubicBezTo>
                <a:cubicBezTo>
                  <a:pt x="256" y="58"/>
                  <a:pt x="256" y="58"/>
                  <a:pt x="256" y="58"/>
                </a:cubicBezTo>
                <a:cubicBezTo>
                  <a:pt x="276" y="81"/>
                  <a:pt x="276" y="81"/>
                  <a:pt x="276" y="81"/>
                </a:cubicBezTo>
                <a:cubicBezTo>
                  <a:pt x="278" y="80"/>
                  <a:pt x="281" y="79"/>
                  <a:pt x="283" y="77"/>
                </a:cubicBezTo>
                <a:cubicBezTo>
                  <a:pt x="277" y="72"/>
                  <a:pt x="277" y="72"/>
                  <a:pt x="277" y="72"/>
                </a:cubicBezTo>
                <a:cubicBezTo>
                  <a:pt x="277" y="62"/>
                  <a:pt x="277" y="62"/>
                  <a:pt x="277" y="62"/>
                </a:cubicBezTo>
                <a:cubicBezTo>
                  <a:pt x="277" y="29"/>
                  <a:pt x="277" y="29"/>
                  <a:pt x="277" y="29"/>
                </a:cubicBezTo>
                <a:cubicBezTo>
                  <a:pt x="298" y="16"/>
                  <a:pt x="298" y="16"/>
                  <a:pt x="298" y="16"/>
                </a:cubicBezTo>
                <a:cubicBezTo>
                  <a:pt x="310" y="0"/>
                  <a:pt x="310" y="0"/>
                  <a:pt x="310" y="0"/>
                </a:cubicBezTo>
                <a:cubicBezTo>
                  <a:pt x="344" y="0"/>
                  <a:pt x="344" y="0"/>
                  <a:pt x="344" y="0"/>
                </a:cubicBezTo>
                <a:cubicBezTo>
                  <a:pt x="364" y="51"/>
                  <a:pt x="364" y="51"/>
                  <a:pt x="364" y="51"/>
                </a:cubicBezTo>
                <a:cubicBezTo>
                  <a:pt x="364" y="52"/>
                  <a:pt x="376" y="85"/>
                  <a:pt x="377" y="91"/>
                </a:cubicBezTo>
                <a:cubicBezTo>
                  <a:pt x="378" y="95"/>
                  <a:pt x="379" y="103"/>
                  <a:pt x="383" y="163"/>
                </a:cubicBezTo>
                <a:cubicBezTo>
                  <a:pt x="383" y="164"/>
                  <a:pt x="383" y="164"/>
                  <a:pt x="383" y="164"/>
                </a:cubicBezTo>
                <a:cubicBezTo>
                  <a:pt x="393" y="187"/>
                  <a:pt x="393" y="187"/>
                  <a:pt x="393" y="187"/>
                </a:cubicBezTo>
                <a:cubicBezTo>
                  <a:pt x="378" y="212"/>
                  <a:pt x="378" y="212"/>
                  <a:pt x="378" y="212"/>
                </a:cubicBezTo>
                <a:cubicBezTo>
                  <a:pt x="378" y="294"/>
                  <a:pt x="378" y="294"/>
                  <a:pt x="378" y="294"/>
                </a:cubicBezTo>
                <a:cubicBezTo>
                  <a:pt x="354" y="256"/>
                  <a:pt x="354" y="256"/>
                  <a:pt x="354" y="256"/>
                </a:cubicBezTo>
                <a:cubicBezTo>
                  <a:pt x="336" y="273"/>
                  <a:pt x="336" y="273"/>
                  <a:pt x="336" y="273"/>
                </a:cubicBezTo>
                <a:cubicBezTo>
                  <a:pt x="345" y="303"/>
                  <a:pt x="345" y="303"/>
                  <a:pt x="345" y="303"/>
                </a:cubicBezTo>
                <a:cubicBezTo>
                  <a:pt x="285" y="448"/>
                  <a:pt x="285" y="448"/>
                  <a:pt x="285" y="448"/>
                </a:cubicBezTo>
                <a:cubicBezTo>
                  <a:pt x="254" y="528"/>
                  <a:pt x="254" y="528"/>
                  <a:pt x="254" y="528"/>
                </a:cubicBezTo>
                <a:cubicBezTo>
                  <a:pt x="236" y="610"/>
                  <a:pt x="236" y="610"/>
                  <a:pt x="236" y="610"/>
                </a:cubicBezTo>
                <a:cubicBezTo>
                  <a:pt x="201" y="671"/>
                  <a:pt x="201" y="671"/>
                  <a:pt x="201" y="671"/>
                </a:cubicBezTo>
                <a:cubicBezTo>
                  <a:pt x="179" y="685"/>
                  <a:pt x="179" y="685"/>
                  <a:pt x="179" y="685"/>
                </a:cubicBezTo>
                <a:cubicBezTo>
                  <a:pt x="143" y="691"/>
                  <a:pt x="143" y="691"/>
                  <a:pt x="143" y="691"/>
                </a:cubicBezTo>
                <a:cubicBezTo>
                  <a:pt x="119" y="704"/>
                  <a:pt x="119" y="704"/>
                  <a:pt x="119" y="704"/>
                </a:cubicBezTo>
                <a:lnTo>
                  <a:pt x="88" y="704"/>
                </a:lnTo>
                <a:close/>
                <a:moveTo>
                  <a:pt x="108" y="659"/>
                </a:moveTo>
                <a:cubicBezTo>
                  <a:pt x="129" y="648"/>
                  <a:pt x="129" y="648"/>
                  <a:pt x="129" y="648"/>
                </a:cubicBezTo>
                <a:cubicBezTo>
                  <a:pt x="164" y="642"/>
                  <a:pt x="164" y="642"/>
                  <a:pt x="164" y="642"/>
                </a:cubicBezTo>
                <a:cubicBezTo>
                  <a:pt x="168" y="639"/>
                  <a:pt x="168" y="639"/>
                  <a:pt x="168" y="639"/>
                </a:cubicBezTo>
                <a:cubicBezTo>
                  <a:pt x="194" y="594"/>
                  <a:pt x="194" y="594"/>
                  <a:pt x="194" y="594"/>
                </a:cubicBezTo>
                <a:cubicBezTo>
                  <a:pt x="211" y="515"/>
                  <a:pt x="211" y="515"/>
                  <a:pt x="211" y="515"/>
                </a:cubicBezTo>
                <a:cubicBezTo>
                  <a:pt x="243" y="432"/>
                  <a:pt x="243" y="432"/>
                  <a:pt x="243" y="432"/>
                </a:cubicBezTo>
                <a:cubicBezTo>
                  <a:pt x="298" y="301"/>
                  <a:pt x="298" y="301"/>
                  <a:pt x="298" y="301"/>
                </a:cubicBezTo>
                <a:cubicBezTo>
                  <a:pt x="285" y="260"/>
                  <a:pt x="285" y="260"/>
                  <a:pt x="285" y="260"/>
                </a:cubicBezTo>
                <a:cubicBezTo>
                  <a:pt x="310" y="236"/>
                  <a:pt x="310" y="236"/>
                  <a:pt x="310" y="236"/>
                </a:cubicBezTo>
                <a:cubicBezTo>
                  <a:pt x="310" y="218"/>
                  <a:pt x="310" y="218"/>
                  <a:pt x="310" y="218"/>
                </a:cubicBezTo>
                <a:cubicBezTo>
                  <a:pt x="312" y="209"/>
                  <a:pt x="312" y="205"/>
                  <a:pt x="312" y="203"/>
                </a:cubicBezTo>
                <a:cubicBezTo>
                  <a:pt x="305" y="190"/>
                  <a:pt x="313" y="175"/>
                  <a:pt x="320" y="170"/>
                </a:cubicBezTo>
                <a:cubicBezTo>
                  <a:pt x="334" y="155"/>
                  <a:pt x="334" y="155"/>
                  <a:pt x="334" y="155"/>
                </a:cubicBezTo>
                <a:cubicBezTo>
                  <a:pt x="338" y="159"/>
                  <a:pt x="338" y="159"/>
                  <a:pt x="338" y="159"/>
                </a:cubicBezTo>
                <a:cubicBezTo>
                  <a:pt x="336" y="125"/>
                  <a:pt x="334" y="105"/>
                  <a:pt x="333" y="101"/>
                </a:cubicBezTo>
                <a:cubicBezTo>
                  <a:pt x="333" y="100"/>
                  <a:pt x="332" y="96"/>
                  <a:pt x="330" y="91"/>
                </a:cubicBezTo>
                <a:cubicBezTo>
                  <a:pt x="329" y="91"/>
                  <a:pt x="329" y="92"/>
                  <a:pt x="328" y="93"/>
                </a:cubicBezTo>
                <a:cubicBezTo>
                  <a:pt x="326" y="100"/>
                  <a:pt x="321" y="111"/>
                  <a:pt x="306" y="116"/>
                </a:cubicBezTo>
                <a:cubicBezTo>
                  <a:pt x="306" y="117"/>
                  <a:pt x="300" y="118"/>
                  <a:pt x="283" y="128"/>
                </a:cubicBezTo>
                <a:cubicBezTo>
                  <a:pt x="274" y="133"/>
                  <a:pt x="274" y="133"/>
                  <a:pt x="274" y="133"/>
                </a:cubicBezTo>
                <a:cubicBezTo>
                  <a:pt x="265" y="157"/>
                  <a:pt x="265" y="157"/>
                  <a:pt x="265" y="157"/>
                </a:cubicBezTo>
                <a:cubicBezTo>
                  <a:pt x="250" y="201"/>
                  <a:pt x="250" y="201"/>
                  <a:pt x="250" y="201"/>
                </a:cubicBezTo>
                <a:cubicBezTo>
                  <a:pt x="209" y="221"/>
                  <a:pt x="209" y="221"/>
                  <a:pt x="209" y="221"/>
                </a:cubicBezTo>
                <a:cubicBezTo>
                  <a:pt x="200" y="215"/>
                  <a:pt x="200" y="215"/>
                  <a:pt x="200" y="215"/>
                </a:cubicBezTo>
                <a:cubicBezTo>
                  <a:pt x="190" y="224"/>
                  <a:pt x="177" y="234"/>
                  <a:pt x="177" y="234"/>
                </a:cubicBezTo>
                <a:cubicBezTo>
                  <a:pt x="172" y="238"/>
                  <a:pt x="172" y="238"/>
                  <a:pt x="172" y="238"/>
                </a:cubicBezTo>
                <a:cubicBezTo>
                  <a:pt x="165" y="238"/>
                  <a:pt x="165" y="238"/>
                  <a:pt x="165" y="238"/>
                </a:cubicBezTo>
                <a:cubicBezTo>
                  <a:pt x="137" y="238"/>
                  <a:pt x="137" y="238"/>
                  <a:pt x="137" y="238"/>
                </a:cubicBezTo>
                <a:cubicBezTo>
                  <a:pt x="133" y="238"/>
                  <a:pt x="129" y="238"/>
                  <a:pt x="126" y="238"/>
                </a:cubicBezTo>
                <a:cubicBezTo>
                  <a:pt x="124" y="238"/>
                  <a:pt x="118" y="240"/>
                  <a:pt x="112" y="243"/>
                </a:cubicBezTo>
                <a:cubicBezTo>
                  <a:pt x="112" y="254"/>
                  <a:pt x="112" y="254"/>
                  <a:pt x="112" y="254"/>
                </a:cubicBezTo>
                <a:cubicBezTo>
                  <a:pt x="95" y="300"/>
                  <a:pt x="95" y="300"/>
                  <a:pt x="95" y="300"/>
                </a:cubicBezTo>
                <a:cubicBezTo>
                  <a:pt x="95" y="337"/>
                  <a:pt x="95" y="337"/>
                  <a:pt x="95" y="337"/>
                </a:cubicBezTo>
                <a:cubicBezTo>
                  <a:pt x="110" y="368"/>
                  <a:pt x="110" y="368"/>
                  <a:pt x="110" y="368"/>
                </a:cubicBezTo>
                <a:cubicBezTo>
                  <a:pt x="103" y="400"/>
                  <a:pt x="103" y="400"/>
                  <a:pt x="103" y="400"/>
                </a:cubicBezTo>
                <a:cubicBezTo>
                  <a:pt x="103" y="415"/>
                  <a:pt x="103" y="415"/>
                  <a:pt x="103" y="415"/>
                </a:cubicBezTo>
                <a:cubicBezTo>
                  <a:pt x="101" y="420"/>
                  <a:pt x="101" y="420"/>
                  <a:pt x="101" y="420"/>
                </a:cubicBezTo>
                <a:cubicBezTo>
                  <a:pt x="64" y="500"/>
                  <a:pt x="64" y="500"/>
                  <a:pt x="64" y="500"/>
                </a:cubicBezTo>
                <a:cubicBezTo>
                  <a:pt x="56" y="500"/>
                  <a:pt x="56" y="500"/>
                  <a:pt x="56" y="500"/>
                </a:cubicBezTo>
                <a:cubicBezTo>
                  <a:pt x="56" y="505"/>
                  <a:pt x="56" y="505"/>
                  <a:pt x="56" y="505"/>
                </a:cubicBezTo>
                <a:cubicBezTo>
                  <a:pt x="51" y="511"/>
                  <a:pt x="51" y="511"/>
                  <a:pt x="51" y="511"/>
                </a:cubicBezTo>
                <a:cubicBezTo>
                  <a:pt x="47" y="516"/>
                  <a:pt x="44" y="521"/>
                  <a:pt x="44" y="522"/>
                </a:cubicBezTo>
                <a:cubicBezTo>
                  <a:pt x="44" y="538"/>
                  <a:pt x="44" y="538"/>
                  <a:pt x="44" y="538"/>
                </a:cubicBezTo>
                <a:cubicBezTo>
                  <a:pt x="56" y="562"/>
                  <a:pt x="56" y="562"/>
                  <a:pt x="56" y="562"/>
                </a:cubicBezTo>
                <a:cubicBezTo>
                  <a:pt x="63" y="574"/>
                  <a:pt x="63" y="574"/>
                  <a:pt x="63" y="574"/>
                </a:cubicBezTo>
                <a:cubicBezTo>
                  <a:pt x="68" y="589"/>
                  <a:pt x="65" y="602"/>
                  <a:pt x="57" y="610"/>
                </a:cubicBezTo>
                <a:cubicBezTo>
                  <a:pt x="59" y="623"/>
                  <a:pt x="59" y="623"/>
                  <a:pt x="59" y="623"/>
                </a:cubicBezTo>
                <a:cubicBezTo>
                  <a:pt x="67" y="633"/>
                  <a:pt x="71" y="641"/>
                  <a:pt x="74" y="645"/>
                </a:cubicBezTo>
                <a:cubicBezTo>
                  <a:pt x="75" y="645"/>
                  <a:pt x="77" y="645"/>
                  <a:pt x="78" y="645"/>
                </a:cubicBezTo>
                <a:cubicBezTo>
                  <a:pt x="86" y="645"/>
                  <a:pt x="93" y="647"/>
                  <a:pt x="97" y="651"/>
                </a:cubicBezTo>
                <a:cubicBezTo>
                  <a:pt x="105" y="657"/>
                  <a:pt x="105" y="657"/>
                  <a:pt x="105" y="657"/>
                </a:cubicBezTo>
                <a:cubicBezTo>
                  <a:pt x="105" y="659"/>
                  <a:pt x="105" y="659"/>
                  <a:pt x="105" y="659"/>
                </a:cubicBezTo>
                <a:lnTo>
                  <a:pt x="108" y="659"/>
                </a:lnTo>
                <a:close/>
              </a:path>
            </a:pathLst>
          </a:custGeom>
          <a:solidFill>
            <a:schemeClr val="accent2">
              <a:lumMod val="25000"/>
              <a:lumOff val="75000"/>
            </a:schemeClr>
          </a:solidFill>
          <a:ln w="2540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Oval 19"/>
          <p:cNvSpPr>
            <a:spLocks noChangeArrowheads="1"/>
          </p:cNvSpPr>
          <p:nvPr/>
        </p:nvSpPr>
        <p:spPr bwMode="auto">
          <a:xfrm>
            <a:off x="13049251" y="6977063"/>
            <a:ext cx="1554163" cy="15462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Oval 20"/>
          <p:cNvSpPr>
            <a:spLocks noChangeArrowheads="1"/>
          </p:cNvSpPr>
          <p:nvPr/>
        </p:nvSpPr>
        <p:spPr bwMode="auto">
          <a:xfrm>
            <a:off x="13296901" y="10707688"/>
            <a:ext cx="1554163" cy="154940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Oval 21"/>
          <p:cNvSpPr>
            <a:spLocks noChangeArrowheads="1"/>
          </p:cNvSpPr>
          <p:nvPr/>
        </p:nvSpPr>
        <p:spPr bwMode="auto">
          <a:xfrm>
            <a:off x="21288376" y="7254876"/>
            <a:ext cx="1554163" cy="154622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Oval 22"/>
          <p:cNvSpPr>
            <a:spLocks noChangeArrowheads="1"/>
          </p:cNvSpPr>
          <p:nvPr/>
        </p:nvSpPr>
        <p:spPr bwMode="auto">
          <a:xfrm>
            <a:off x="21126451" y="2332038"/>
            <a:ext cx="1550988" cy="1546225"/>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21067841" y="2787831"/>
            <a:ext cx="1644084" cy="630942"/>
          </a:xfrm>
          <a:prstGeom prst="rect">
            <a:avLst/>
          </a:prstGeom>
        </p:spPr>
        <p:txBody>
          <a:bodyPr wrap="square">
            <a:spAutoFit/>
          </a:bodyPr>
          <a:lstStyle/>
          <a:p>
            <a:pPr algn="ctr"/>
            <a:r>
              <a:rPr lang="en-US" sz="3500" b="1" dirty="0" smtClean="0">
                <a:solidFill>
                  <a:schemeClr val="accent1"/>
                </a:solidFill>
              </a:rPr>
              <a:t>$1.6B</a:t>
            </a:r>
            <a:endParaRPr lang="en-US" sz="3500" b="1" dirty="0">
              <a:solidFill>
                <a:schemeClr val="accent1"/>
              </a:solidFill>
            </a:endParaRPr>
          </a:p>
        </p:txBody>
      </p:sp>
      <p:sp>
        <p:nvSpPr>
          <p:cNvPr id="14" name="Rectangle 13"/>
          <p:cNvSpPr/>
          <p:nvPr/>
        </p:nvSpPr>
        <p:spPr>
          <a:xfrm>
            <a:off x="21224147" y="7715995"/>
            <a:ext cx="1644084" cy="630942"/>
          </a:xfrm>
          <a:prstGeom prst="rect">
            <a:avLst/>
          </a:prstGeom>
        </p:spPr>
        <p:txBody>
          <a:bodyPr wrap="square">
            <a:spAutoFit/>
          </a:bodyPr>
          <a:lstStyle/>
          <a:p>
            <a:pPr algn="ctr"/>
            <a:r>
              <a:rPr lang="en-US" sz="3500" b="1" dirty="0" smtClean="0">
                <a:solidFill>
                  <a:schemeClr val="accent1"/>
                </a:solidFill>
              </a:rPr>
              <a:t>$3.6B </a:t>
            </a:r>
            <a:endParaRPr lang="en-US" sz="3500" b="1" dirty="0">
              <a:solidFill>
                <a:schemeClr val="accent1"/>
              </a:solidFill>
            </a:endParaRPr>
          </a:p>
        </p:txBody>
      </p:sp>
      <p:sp>
        <p:nvSpPr>
          <p:cNvPr id="15" name="Rectangle 14"/>
          <p:cNvSpPr/>
          <p:nvPr/>
        </p:nvSpPr>
        <p:spPr>
          <a:xfrm>
            <a:off x="12992665" y="7435634"/>
            <a:ext cx="1644084" cy="630942"/>
          </a:xfrm>
          <a:prstGeom prst="rect">
            <a:avLst/>
          </a:prstGeom>
        </p:spPr>
        <p:txBody>
          <a:bodyPr wrap="square">
            <a:spAutoFit/>
          </a:bodyPr>
          <a:lstStyle/>
          <a:p>
            <a:pPr algn="ctr"/>
            <a:r>
              <a:rPr lang="en-US" sz="3500" b="1" dirty="0" smtClean="0">
                <a:solidFill>
                  <a:schemeClr val="accent1"/>
                </a:solidFill>
              </a:rPr>
              <a:t>$1.2B</a:t>
            </a:r>
            <a:endParaRPr lang="en-US" sz="3500" b="1" dirty="0">
              <a:solidFill>
                <a:schemeClr val="accent1"/>
              </a:solidFill>
            </a:endParaRPr>
          </a:p>
        </p:txBody>
      </p:sp>
      <p:sp>
        <p:nvSpPr>
          <p:cNvPr id="16" name="Rectangle 15"/>
          <p:cNvSpPr/>
          <p:nvPr/>
        </p:nvSpPr>
        <p:spPr>
          <a:xfrm>
            <a:off x="13238653" y="11179184"/>
            <a:ext cx="1644084" cy="630942"/>
          </a:xfrm>
          <a:prstGeom prst="rect">
            <a:avLst/>
          </a:prstGeom>
        </p:spPr>
        <p:txBody>
          <a:bodyPr wrap="square">
            <a:spAutoFit/>
          </a:bodyPr>
          <a:lstStyle/>
          <a:p>
            <a:pPr algn="ctr"/>
            <a:r>
              <a:rPr lang="en-US" sz="3500" b="1" dirty="0" smtClean="0">
                <a:solidFill>
                  <a:schemeClr val="accent1"/>
                </a:solidFill>
              </a:rPr>
              <a:t>$2.1B</a:t>
            </a:r>
            <a:endParaRPr lang="en-US" sz="3500" b="1" dirty="0">
              <a:solidFill>
                <a:schemeClr val="accent1"/>
              </a:solidFill>
            </a:endParaRPr>
          </a:p>
        </p:txBody>
      </p:sp>
    </p:spTree>
    <p:extLst>
      <p:ext uri="{BB962C8B-B14F-4D97-AF65-F5344CB8AC3E}">
        <p14:creationId xmlns:p14="http://schemas.microsoft.com/office/powerpoint/2010/main" val="13313760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24377904"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1286645" y="3591616"/>
            <a:ext cx="21853240" cy="5016758"/>
          </a:xfrm>
          <a:prstGeom prst="rect">
            <a:avLst/>
          </a:prstGeom>
        </p:spPr>
        <p:txBody>
          <a:bodyPr wrap="square">
            <a:spAutoFit/>
          </a:bodyPr>
          <a:lstStyle/>
          <a:p>
            <a:pPr algn="ctr"/>
            <a:r>
              <a:rPr lang="en-US" sz="16000" b="1" dirty="0" smtClean="0">
                <a:solidFill>
                  <a:schemeClr val="accent1"/>
                </a:solidFill>
                <a:latin typeface="+mj-lt"/>
              </a:rPr>
              <a:t>THE BEST REVENGE </a:t>
            </a:r>
          </a:p>
          <a:p>
            <a:pPr algn="ctr"/>
            <a:r>
              <a:rPr lang="en-US" sz="16000" b="1" dirty="0" smtClean="0">
                <a:solidFill>
                  <a:schemeClr val="accent1"/>
                </a:solidFill>
                <a:latin typeface="+mj-lt"/>
              </a:rPr>
              <a:t>IS MASSIVE SUCCESS.</a:t>
            </a:r>
            <a:endParaRPr lang="en-US" sz="16000" b="1" dirty="0">
              <a:solidFill>
                <a:schemeClr val="accent1"/>
              </a:solidFill>
              <a:latin typeface="+mj-lt"/>
            </a:endParaRPr>
          </a:p>
        </p:txBody>
      </p:sp>
      <p:sp>
        <p:nvSpPr>
          <p:cNvPr id="7" name="Freeform 5"/>
          <p:cNvSpPr>
            <a:spLocks/>
          </p:cNvSpPr>
          <p:nvPr/>
        </p:nvSpPr>
        <p:spPr bwMode="auto">
          <a:xfrm>
            <a:off x="8089900" y="9310688"/>
            <a:ext cx="2044700" cy="417512"/>
          </a:xfrm>
          <a:custGeom>
            <a:avLst/>
            <a:gdLst>
              <a:gd name="T0" fmla="*/ 63 w 642"/>
              <a:gd name="T1" fmla="*/ 0 h 128"/>
              <a:gd name="T2" fmla="*/ 642 w 642"/>
              <a:gd name="T3" fmla="*/ 0 h 128"/>
              <a:gd name="T4" fmla="*/ 642 w 642"/>
              <a:gd name="T5" fmla="*/ 128 h 128"/>
              <a:gd name="T6" fmla="*/ 63 w 642"/>
              <a:gd name="T7" fmla="*/ 128 h 128"/>
              <a:gd name="T8" fmla="*/ 0 w 642"/>
              <a:gd name="T9" fmla="*/ 64 h 128"/>
              <a:gd name="T10" fmla="*/ 0 w 642"/>
              <a:gd name="T11" fmla="*/ 64 h 128"/>
              <a:gd name="T12" fmla="*/ 63 w 642"/>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2" h="128">
                <a:moveTo>
                  <a:pt x="63" y="0"/>
                </a:moveTo>
                <a:cubicBezTo>
                  <a:pt x="642" y="0"/>
                  <a:pt x="642" y="0"/>
                  <a:pt x="642" y="0"/>
                </a:cubicBezTo>
                <a:cubicBezTo>
                  <a:pt x="642" y="128"/>
                  <a:pt x="642" y="128"/>
                  <a:pt x="642" y="128"/>
                </a:cubicBezTo>
                <a:cubicBezTo>
                  <a:pt x="63" y="128"/>
                  <a:pt x="63" y="128"/>
                  <a:pt x="63" y="128"/>
                </a:cubicBezTo>
                <a:cubicBezTo>
                  <a:pt x="28" y="128"/>
                  <a:pt x="0" y="99"/>
                  <a:pt x="0" y="64"/>
                </a:cubicBezTo>
                <a:cubicBezTo>
                  <a:pt x="0" y="64"/>
                  <a:pt x="0" y="64"/>
                  <a:pt x="0" y="64"/>
                </a:cubicBezTo>
                <a:cubicBezTo>
                  <a:pt x="0" y="29"/>
                  <a:pt x="28" y="0"/>
                  <a:pt x="6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10134600" y="9310688"/>
            <a:ext cx="2046288" cy="41751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12180888" y="9310688"/>
            <a:ext cx="2047875" cy="4175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4228763" y="9310688"/>
            <a:ext cx="2047875" cy="417512"/>
          </a:xfrm>
          <a:custGeom>
            <a:avLst/>
            <a:gdLst>
              <a:gd name="T0" fmla="*/ 0 w 643"/>
              <a:gd name="T1" fmla="*/ 0 h 128"/>
              <a:gd name="T2" fmla="*/ 579 w 643"/>
              <a:gd name="T3" fmla="*/ 0 h 128"/>
              <a:gd name="T4" fmla="*/ 643 w 643"/>
              <a:gd name="T5" fmla="*/ 64 h 128"/>
              <a:gd name="T6" fmla="*/ 643 w 643"/>
              <a:gd name="T7" fmla="*/ 64 h 128"/>
              <a:gd name="T8" fmla="*/ 579 w 643"/>
              <a:gd name="T9" fmla="*/ 128 h 128"/>
              <a:gd name="T10" fmla="*/ 0 w 643"/>
              <a:gd name="T11" fmla="*/ 128 h 128"/>
              <a:gd name="T12" fmla="*/ 0 w 643"/>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643" h="128">
                <a:moveTo>
                  <a:pt x="0" y="0"/>
                </a:moveTo>
                <a:cubicBezTo>
                  <a:pt x="579" y="0"/>
                  <a:pt x="579" y="0"/>
                  <a:pt x="579" y="0"/>
                </a:cubicBezTo>
                <a:cubicBezTo>
                  <a:pt x="615" y="0"/>
                  <a:pt x="643" y="29"/>
                  <a:pt x="643" y="64"/>
                </a:cubicBezTo>
                <a:cubicBezTo>
                  <a:pt x="643" y="64"/>
                  <a:pt x="643" y="64"/>
                  <a:pt x="643" y="64"/>
                </a:cubicBezTo>
                <a:cubicBezTo>
                  <a:pt x="643" y="99"/>
                  <a:pt x="615" y="128"/>
                  <a:pt x="579" y="128"/>
                </a:cubicBezTo>
                <a:cubicBezTo>
                  <a:pt x="0" y="128"/>
                  <a:pt x="0" y="128"/>
                  <a:pt x="0" y="128"/>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3661164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0496" y="1060003"/>
            <a:ext cx="12605346" cy="1554272"/>
          </a:xfrm>
          <a:prstGeom prst="rect">
            <a:avLst/>
          </a:prstGeom>
        </p:spPr>
        <p:txBody>
          <a:bodyPr wrap="square">
            <a:spAutoFit/>
          </a:bodyPr>
          <a:lstStyle/>
          <a:p>
            <a:r>
              <a:rPr lang="en-US" sz="9500" b="1" dirty="0">
                <a:solidFill>
                  <a:schemeClr val="accent2"/>
                </a:solidFill>
                <a:latin typeface="+mj-lt"/>
              </a:rPr>
              <a:t>Smartwatch Mockup</a:t>
            </a:r>
          </a:p>
        </p:txBody>
      </p:sp>
      <p:sp>
        <p:nvSpPr>
          <p:cNvPr id="4" name="Rectangle 3"/>
          <p:cNvSpPr/>
          <p:nvPr/>
        </p:nvSpPr>
        <p:spPr>
          <a:xfrm>
            <a:off x="1216980" y="2383442"/>
            <a:ext cx="12605346"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5" name="Rectangle 4"/>
          <p:cNvSpPr/>
          <p:nvPr/>
        </p:nvSpPr>
        <p:spPr>
          <a:xfrm>
            <a:off x="3606363" y="4616355"/>
            <a:ext cx="974813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a:t>
            </a:r>
            <a:endParaRPr lang="en-US" sz="2500" dirty="0">
              <a:solidFill>
                <a:schemeClr val="accent2">
                  <a:alpha val="60000"/>
                </a:schemeClr>
              </a:solidFill>
            </a:endParaRPr>
          </a:p>
        </p:txBody>
      </p:sp>
      <p:sp>
        <p:nvSpPr>
          <p:cNvPr id="6" name="Rectangle 5"/>
          <p:cNvSpPr/>
          <p:nvPr/>
        </p:nvSpPr>
        <p:spPr>
          <a:xfrm>
            <a:off x="3606363" y="3815791"/>
            <a:ext cx="9748130" cy="784830"/>
          </a:xfrm>
          <a:prstGeom prst="rect">
            <a:avLst/>
          </a:prstGeom>
        </p:spPr>
        <p:txBody>
          <a:bodyPr wrap="square">
            <a:spAutoFit/>
          </a:bodyPr>
          <a:lstStyle/>
          <a:p>
            <a:r>
              <a:rPr lang="en-US" sz="4500" b="1" dirty="0">
                <a:solidFill>
                  <a:schemeClr val="accent2"/>
                </a:solidFill>
              </a:rPr>
              <a:t>Business Develop</a:t>
            </a:r>
          </a:p>
        </p:txBody>
      </p:sp>
      <p:sp>
        <p:nvSpPr>
          <p:cNvPr id="7" name="Rectangle 6"/>
          <p:cNvSpPr/>
          <p:nvPr/>
        </p:nvSpPr>
        <p:spPr>
          <a:xfrm>
            <a:off x="3606363" y="7790312"/>
            <a:ext cx="974813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a:t>
            </a:r>
            <a:endParaRPr lang="en-US" sz="2500" dirty="0">
              <a:solidFill>
                <a:schemeClr val="accent2">
                  <a:alpha val="60000"/>
                </a:schemeClr>
              </a:solidFill>
            </a:endParaRPr>
          </a:p>
        </p:txBody>
      </p:sp>
      <p:sp>
        <p:nvSpPr>
          <p:cNvPr id="8" name="Rectangle 7"/>
          <p:cNvSpPr/>
          <p:nvPr/>
        </p:nvSpPr>
        <p:spPr>
          <a:xfrm>
            <a:off x="3606363" y="6989748"/>
            <a:ext cx="9748130" cy="784830"/>
          </a:xfrm>
          <a:prstGeom prst="rect">
            <a:avLst/>
          </a:prstGeom>
        </p:spPr>
        <p:txBody>
          <a:bodyPr wrap="square">
            <a:spAutoFit/>
          </a:bodyPr>
          <a:lstStyle/>
          <a:p>
            <a:r>
              <a:rPr lang="en-US" sz="4500" b="1" dirty="0">
                <a:solidFill>
                  <a:schemeClr val="accent2"/>
                </a:solidFill>
              </a:rPr>
              <a:t>Communication</a:t>
            </a:r>
          </a:p>
        </p:txBody>
      </p:sp>
      <p:sp>
        <p:nvSpPr>
          <p:cNvPr id="9" name="Rectangle 8"/>
          <p:cNvSpPr/>
          <p:nvPr/>
        </p:nvSpPr>
        <p:spPr>
          <a:xfrm>
            <a:off x="3606363" y="10888613"/>
            <a:ext cx="974813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a:t>
            </a:r>
            <a:endParaRPr lang="en-US" sz="2500" dirty="0">
              <a:solidFill>
                <a:schemeClr val="accent2">
                  <a:alpha val="60000"/>
                </a:schemeClr>
              </a:solidFill>
            </a:endParaRPr>
          </a:p>
        </p:txBody>
      </p:sp>
      <p:sp>
        <p:nvSpPr>
          <p:cNvPr id="10" name="Rectangle 9"/>
          <p:cNvSpPr/>
          <p:nvPr/>
        </p:nvSpPr>
        <p:spPr>
          <a:xfrm>
            <a:off x="3606363" y="10088049"/>
            <a:ext cx="9748130" cy="784830"/>
          </a:xfrm>
          <a:prstGeom prst="rect">
            <a:avLst/>
          </a:prstGeom>
        </p:spPr>
        <p:txBody>
          <a:bodyPr wrap="square">
            <a:spAutoFit/>
          </a:bodyPr>
          <a:lstStyle/>
          <a:p>
            <a:r>
              <a:rPr lang="en-US" sz="4500" b="1" dirty="0">
                <a:solidFill>
                  <a:schemeClr val="accent2"/>
                </a:solidFill>
              </a:rPr>
              <a:t>Sales Analysis</a:t>
            </a:r>
          </a:p>
        </p:txBody>
      </p:sp>
      <p:sp>
        <p:nvSpPr>
          <p:cNvPr id="11" name="Rectangle 10"/>
          <p:cNvSpPr/>
          <p:nvPr/>
        </p:nvSpPr>
        <p:spPr>
          <a:xfrm>
            <a:off x="1401747" y="4414714"/>
            <a:ext cx="1604412" cy="1123384"/>
          </a:xfrm>
          <a:prstGeom prst="rect">
            <a:avLst/>
          </a:prstGeom>
        </p:spPr>
        <p:txBody>
          <a:bodyPr wrap="square">
            <a:spAutoFit/>
          </a:bodyPr>
          <a:lstStyle/>
          <a:p>
            <a:pPr algn="ctr"/>
            <a:r>
              <a:rPr lang="en-US" sz="6700" b="1" dirty="0" smtClean="0">
                <a:solidFill>
                  <a:schemeClr val="accent2"/>
                </a:solidFill>
              </a:rPr>
              <a:t>01</a:t>
            </a:r>
            <a:endParaRPr lang="en-US" sz="6700" b="1" dirty="0">
              <a:solidFill>
                <a:schemeClr val="accent2"/>
              </a:solidFill>
            </a:endParaRPr>
          </a:p>
        </p:txBody>
      </p:sp>
      <p:sp>
        <p:nvSpPr>
          <p:cNvPr id="12" name="Rectangle 11"/>
          <p:cNvSpPr/>
          <p:nvPr/>
        </p:nvSpPr>
        <p:spPr>
          <a:xfrm>
            <a:off x="1381911" y="10694013"/>
            <a:ext cx="1604412" cy="1123384"/>
          </a:xfrm>
          <a:prstGeom prst="rect">
            <a:avLst/>
          </a:prstGeom>
        </p:spPr>
        <p:txBody>
          <a:bodyPr wrap="square">
            <a:spAutoFit/>
          </a:bodyPr>
          <a:lstStyle/>
          <a:p>
            <a:pPr algn="ctr"/>
            <a:r>
              <a:rPr lang="en-GB" sz="6700" b="1" dirty="0" smtClean="0">
                <a:solidFill>
                  <a:schemeClr val="accent2"/>
                </a:solidFill>
              </a:rPr>
              <a:t>03</a:t>
            </a:r>
            <a:endParaRPr lang="en-US" sz="6700" b="1" dirty="0">
              <a:solidFill>
                <a:schemeClr val="accent2"/>
              </a:solidFill>
            </a:endParaRPr>
          </a:p>
        </p:txBody>
      </p:sp>
      <p:sp>
        <p:nvSpPr>
          <p:cNvPr id="29" name="Freeform 118"/>
          <p:cNvSpPr>
            <a:spLocks/>
          </p:cNvSpPr>
          <p:nvPr/>
        </p:nvSpPr>
        <p:spPr bwMode="auto">
          <a:xfrm>
            <a:off x="-746125" y="7381875"/>
            <a:ext cx="13965238" cy="74613"/>
          </a:xfrm>
          <a:custGeom>
            <a:avLst/>
            <a:gdLst>
              <a:gd name="T0" fmla="*/ 0 w 8797"/>
              <a:gd name="T1" fmla="*/ 47 h 47"/>
              <a:gd name="T2" fmla="*/ 8797 w 8797"/>
              <a:gd name="T3" fmla="*/ 47 h 47"/>
              <a:gd name="T4" fmla="*/ 8797 w 8797"/>
              <a:gd name="T5" fmla="*/ 0 h 47"/>
              <a:gd name="T6" fmla="*/ 0 w 8797"/>
              <a:gd name="T7" fmla="*/ 0 h 47"/>
            </a:gdLst>
            <a:ahLst/>
            <a:cxnLst>
              <a:cxn ang="0">
                <a:pos x="T0" y="T1"/>
              </a:cxn>
              <a:cxn ang="0">
                <a:pos x="T2" y="T3"/>
              </a:cxn>
              <a:cxn ang="0">
                <a:pos x="T4" y="T5"/>
              </a:cxn>
              <a:cxn ang="0">
                <a:pos x="T6" y="T7"/>
              </a:cxn>
            </a:cxnLst>
            <a:rect l="0" t="0" r="r" b="b"/>
            <a:pathLst>
              <a:path w="8797" h="47">
                <a:moveTo>
                  <a:pt x="0" y="47"/>
                </a:moveTo>
                <a:lnTo>
                  <a:pt x="8797" y="47"/>
                </a:lnTo>
                <a:lnTo>
                  <a:pt x="879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20"/>
          <p:cNvSpPr>
            <a:spLocks/>
          </p:cNvSpPr>
          <p:nvPr/>
        </p:nvSpPr>
        <p:spPr bwMode="auto">
          <a:xfrm>
            <a:off x="-746125" y="11106150"/>
            <a:ext cx="13965238" cy="74613"/>
          </a:xfrm>
          <a:custGeom>
            <a:avLst/>
            <a:gdLst>
              <a:gd name="T0" fmla="*/ 0 w 8797"/>
              <a:gd name="T1" fmla="*/ 47 h 47"/>
              <a:gd name="T2" fmla="*/ 8797 w 8797"/>
              <a:gd name="T3" fmla="*/ 47 h 47"/>
              <a:gd name="T4" fmla="*/ 8797 w 8797"/>
              <a:gd name="T5" fmla="*/ 0 h 47"/>
              <a:gd name="T6" fmla="*/ 0 w 8797"/>
              <a:gd name="T7" fmla="*/ 0 h 47"/>
            </a:gdLst>
            <a:ahLst/>
            <a:cxnLst>
              <a:cxn ang="0">
                <a:pos x="T0" y="T1"/>
              </a:cxn>
              <a:cxn ang="0">
                <a:pos x="T2" y="T3"/>
              </a:cxn>
              <a:cxn ang="0">
                <a:pos x="T4" y="T5"/>
              </a:cxn>
              <a:cxn ang="0">
                <a:pos x="T6" y="T7"/>
              </a:cxn>
            </a:cxnLst>
            <a:rect l="0" t="0" r="r" b="b"/>
            <a:pathLst>
              <a:path w="8797" h="47">
                <a:moveTo>
                  <a:pt x="0" y="47"/>
                </a:moveTo>
                <a:lnTo>
                  <a:pt x="8797" y="47"/>
                </a:lnTo>
                <a:lnTo>
                  <a:pt x="879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7" name="Freeform 1510"/>
          <p:cNvSpPr>
            <a:spLocks/>
          </p:cNvSpPr>
          <p:nvPr/>
        </p:nvSpPr>
        <p:spPr bwMode="auto">
          <a:xfrm>
            <a:off x="1271588" y="4014788"/>
            <a:ext cx="1878012" cy="1870075"/>
          </a:xfrm>
          <a:custGeom>
            <a:avLst/>
            <a:gdLst>
              <a:gd name="T0" fmla="*/ 362 w 589"/>
              <a:gd name="T1" fmla="*/ 551 h 589"/>
              <a:gd name="T2" fmla="*/ 362 w 589"/>
              <a:gd name="T3" fmla="*/ 551 h 589"/>
              <a:gd name="T4" fmla="*/ 551 w 589"/>
              <a:gd name="T5" fmla="*/ 226 h 589"/>
              <a:gd name="T6" fmla="*/ 551 w 589"/>
              <a:gd name="T7" fmla="*/ 226 h 589"/>
              <a:gd name="T8" fmla="*/ 226 w 589"/>
              <a:gd name="T9" fmla="*/ 37 h 589"/>
              <a:gd name="T10" fmla="*/ 226 w 589"/>
              <a:gd name="T11" fmla="*/ 37 h 589"/>
              <a:gd name="T12" fmla="*/ 37 w 589"/>
              <a:gd name="T13" fmla="*/ 362 h 589"/>
              <a:gd name="T14" fmla="*/ 37 w 589"/>
              <a:gd name="T15" fmla="*/ 362 h 589"/>
              <a:gd name="T16" fmla="*/ 362 w 589"/>
              <a:gd name="T17" fmla="*/ 55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9" h="589">
                <a:moveTo>
                  <a:pt x="362" y="551"/>
                </a:moveTo>
                <a:cubicBezTo>
                  <a:pt x="362" y="551"/>
                  <a:pt x="362" y="551"/>
                  <a:pt x="362" y="551"/>
                </a:cubicBezTo>
                <a:cubicBezTo>
                  <a:pt x="504" y="514"/>
                  <a:pt x="589" y="368"/>
                  <a:pt x="551" y="226"/>
                </a:cubicBezTo>
                <a:cubicBezTo>
                  <a:pt x="551" y="226"/>
                  <a:pt x="551" y="226"/>
                  <a:pt x="551" y="226"/>
                </a:cubicBezTo>
                <a:cubicBezTo>
                  <a:pt x="514" y="85"/>
                  <a:pt x="368" y="0"/>
                  <a:pt x="226" y="37"/>
                </a:cubicBezTo>
                <a:cubicBezTo>
                  <a:pt x="226" y="37"/>
                  <a:pt x="226" y="37"/>
                  <a:pt x="226" y="37"/>
                </a:cubicBezTo>
                <a:cubicBezTo>
                  <a:pt x="84" y="75"/>
                  <a:pt x="0" y="220"/>
                  <a:pt x="37" y="362"/>
                </a:cubicBezTo>
                <a:cubicBezTo>
                  <a:pt x="37" y="362"/>
                  <a:pt x="37" y="362"/>
                  <a:pt x="37" y="362"/>
                </a:cubicBezTo>
                <a:cubicBezTo>
                  <a:pt x="75" y="504"/>
                  <a:pt x="220" y="589"/>
                  <a:pt x="362" y="551"/>
                </a:cubicBezTo>
                <a:close/>
              </a:path>
            </a:pathLst>
          </a:custGeom>
          <a:noFill/>
          <a:ln w="127000"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8" name="Freeform 1511"/>
          <p:cNvSpPr>
            <a:spLocks/>
          </p:cNvSpPr>
          <p:nvPr/>
        </p:nvSpPr>
        <p:spPr bwMode="auto">
          <a:xfrm>
            <a:off x="1290641" y="7180263"/>
            <a:ext cx="1817687" cy="1809750"/>
          </a:xfrm>
          <a:custGeom>
            <a:avLst/>
            <a:gdLst>
              <a:gd name="T0" fmla="*/ 285 w 570"/>
              <a:gd name="T1" fmla="*/ 570 h 570"/>
              <a:gd name="T2" fmla="*/ 285 w 570"/>
              <a:gd name="T3" fmla="*/ 570 h 570"/>
              <a:gd name="T4" fmla="*/ 570 w 570"/>
              <a:gd name="T5" fmla="*/ 285 h 570"/>
              <a:gd name="T6" fmla="*/ 570 w 570"/>
              <a:gd name="T7" fmla="*/ 285 h 570"/>
              <a:gd name="T8" fmla="*/ 285 w 570"/>
              <a:gd name="T9" fmla="*/ 0 h 570"/>
              <a:gd name="T10" fmla="*/ 285 w 570"/>
              <a:gd name="T11" fmla="*/ 0 h 570"/>
              <a:gd name="T12" fmla="*/ 0 w 570"/>
              <a:gd name="T13" fmla="*/ 285 h 570"/>
              <a:gd name="T14" fmla="*/ 0 w 570"/>
              <a:gd name="T15" fmla="*/ 285 h 570"/>
              <a:gd name="T16" fmla="*/ 285 w 570"/>
              <a:gd name="T17" fmla="*/ 57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0" h="570">
                <a:moveTo>
                  <a:pt x="285" y="570"/>
                </a:moveTo>
                <a:cubicBezTo>
                  <a:pt x="285" y="570"/>
                  <a:pt x="285" y="570"/>
                  <a:pt x="285" y="570"/>
                </a:cubicBezTo>
                <a:cubicBezTo>
                  <a:pt x="443" y="570"/>
                  <a:pt x="570" y="443"/>
                  <a:pt x="570" y="285"/>
                </a:cubicBezTo>
                <a:cubicBezTo>
                  <a:pt x="570" y="285"/>
                  <a:pt x="570" y="285"/>
                  <a:pt x="570" y="285"/>
                </a:cubicBezTo>
                <a:cubicBezTo>
                  <a:pt x="570" y="128"/>
                  <a:pt x="443" y="0"/>
                  <a:pt x="285" y="0"/>
                </a:cubicBezTo>
                <a:cubicBezTo>
                  <a:pt x="285" y="0"/>
                  <a:pt x="285" y="0"/>
                  <a:pt x="285" y="0"/>
                </a:cubicBezTo>
                <a:cubicBezTo>
                  <a:pt x="128" y="0"/>
                  <a:pt x="0" y="128"/>
                  <a:pt x="0" y="285"/>
                </a:cubicBezTo>
                <a:cubicBezTo>
                  <a:pt x="0" y="285"/>
                  <a:pt x="0" y="285"/>
                  <a:pt x="0" y="285"/>
                </a:cubicBezTo>
                <a:cubicBezTo>
                  <a:pt x="0" y="443"/>
                  <a:pt x="128" y="570"/>
                  <a:pt x="285" y="57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469" name="Freeform 1512"/>
          <p:cNvSpPr>
            <a:spLocks/>
          </p:cNvSpPr>
          <p:nvPr/>
        </p:nvSpPr>
        <p:spPr bwMode="auto">
          <a:xfrm>
            <a:off x="1360492" y="10379075"/>
            <a:ext cx="1695450" cy="1689100"/>
          </a:xfrm>
          <a:custGeom>
            <a:avLst/>
            <a:gdLst>
              <a:gd name="T0" fmla="*/ 266 w 532"/>
              <a:gd name="T1" fmla="*/ 532 h 532"/>
              <a:gd name="T2" fmla="*/ 266 w 532"/>
              <a:gd name="T3" fmla="*/ 532 h 532"/>
              <a:gd name="T4" fmla="*/ 532 w 532"/>
              <a:gd name="T5" fmla="*/ 266 h 532"/>
              <a:gd name="T6" fmla="*/ 532 w 532"/>
              <a:gd name="T7" fmla="*/ 266 h 532"/>
              <a:gd name="T8" fmla="*/ 266 w 532"/>
              <a:gd name="T9" fmla="*/ 0 h 532"/>
              <a:gd name="T10" fmla="*/ 266 w 532"/>
              <a:gd name="T11" fmla="*/ 0 h 532"/>
              <a:gd name="T12" fmla="*/ 0 w 532"/>
              <a:gd name="T13" fmla="*/ 266 h 532"/>
              <a:gd name="T14" fmla="*/ 0 w 532"/>
              <a:gd name="T15" fmla="*/ 266 h 532"/>
              <a:gd name="T16" fmla="*/ 266 w 532"/>
              <a:gd name="T1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2" h="532">
                <a:moveTo>
                  <a:pt x="266" y="532"/>
                </a:moveTo>
                <a:cubicBezTo>
                  <a:pt x="266" y="532"/>
                  <a:pt x="266" y="532"/>
                  <a:pt x="266" y="532"/>
                </a:cubicBezTo>
                <a:cubicBezTo>
                  <a:pt x="413" y="532"/>
                  <a:pt x="532" y="413"/>
                  <a:pt x="532" y="266"/>
                </a:cubicBezTo>
                <a:cubicBezTo>
                  <a:pt x="532" y="266"/>
                  <a:pt x="532" y="266"/>
                  <a:pt x="532" y="266"/>
                </a:cubicBezTo>
                <a:cubicBezTo>
                  <a:pt x="532" y="119"/>
                  <a:pt x="413" y="0"/>
                  <a:pt x="266" y="0"/>
                </a:cubicBezTo>
                <a:cubicBezTo>
                  <a:pt x="266" y="0"/>
                  <a:pt x="266" y="0"/>
                  <a:pt x="266" y="0"/>
                </a:cubicBezTo>
                <a:cubicBezTo>
                  <a:pt x="119" y="0"/>
                  <a:pt x="0" y="119"/>
                  <a:pt x="0" y="266"/>
                </a:cubicBezTo>
                <a:cubicBezTo>
                  <a:pt x="0" y="266"/>
                  <a:pt x="0" y="266"/>
                  <a:pt x="0" y="266"/>
                </a:cubicBezTo>
                <a:cubicBezTo>
                  <a:pt x="0" y="413"/>
                  <a:pt x="119" y="532"/>
                  <a:pt x="266" y="532"/>
                </a:cubicBezTo>
                <a:close/>
              </a:path>
            </a:pathLst>
          </a:custGeom>
          <a:noFill/>
          <a:ln w="12700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0" name="Line 1513"/>
          <p:cNvSpPr>
            <a:spLocks noChangeShapeType="1"/>
          </p:cNvSpPr>
          <p:nvPr/>
        </p:nvSpPr>
        <p:spPr bwMode="auto">
          <a:xfrm>
            <a:off x="1236663" y="6557963"/>
            <a:ext cx="11825287"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1" name="Line 1514"/>
          <p:cNvSpPr>
            <a:spLocks noChangeShapeType="1"/>
          </p:cNvSpPr>
          <p:nvPr/>
        </p:nvSpPr>
        <p:spPr bwMode="auto">
          <a:xfrm>
            <a:off x="1236663" y="9698038"/>
            <a:ext cx="11825287"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Rectangle 12"/>
          <p:cNvSpPr/>
          <p:nvPr/>
        </p:nvSpPr>
        <p:spPr>
          <a:xfrm>
            <a:off x="1401747" y="7561336"/>
            <a:ext cx="1604412" cy="1123384"/>
          </a:xfrm>
          <a:prstGeom prst="rect">
            <a:avLst/>
          </a:prstGeom>
        </p:spPr>
        <p:txBody>
          <a:bodyPr wrap="square">
            <a:spAutoFit/>
          </a:bodyPr>
          <a:lstStyle/>
          <a:p>
            <a:pPr algn="ctr"/>
            <a:r>
              <a:rPr lang="en-US" sz="6700" b="1" dirty="0" smtClean="0">
                <a:solidFill>
                  <a:schemeClr val="accent1"/>
                </a:solidFill>
              </a:rPr>
              <a:t>02</a:t>
            </a:r>
            <a:endParaRPr lang="en-US" sz="6700" b="1" dirty="0">
              <a:solidFill>
                <a:schemeClr val="accent1"/>
              </a:solidFill>
            </a:endParaRPr>
          </a:p>
        </p:txBody>
      </p:sp>
      <p:sp>
        <p:nvSpPr>
          <p:cNvPr id="1529" name="Freeform 15"/>
          <p:cNvSpPr>
            <a:spLocks/>
          </p:cNvSpPr>
          <p:nvPr/>
        </p:nvSpPr>
        <p:spPr bwMode="auto">
          <a:xfrm>
            <a:off x="15793669" y="10795000"/>
            <a:ext cx="7248525" cy="2921000"/>
          </a:xfrm>
          <a:custGeom>
            <a:avLst/>
            <a:gdLst>
              <a:gd name="T0" fmla="*/ 227 w 227"/>
              <a:gd name="T1" fmla="*/ 0 h 92"/>
              <a:gd name="T2" fmla="*/ 205 w 227"/>
              <a:gd name="T3" fmla="*/ 27 h 92"/>
              <a:gd name="T4" fmla="*/ 192 w 227"/>
              <a:gd name="T5" fmla="*/ 58 h 92"/>
              <a:gd name="T6" fmla="*/ 188 w 227"/>
              <a:gd name="T7" fmla="*/ 92 h 92"/>
              <a:gd name="T8" fmla="*/ 39 w 227"/>
              <a:gd name="T9" fmla="*/ 92 h 92"/>
              <a:gd name="T10" fmla="*/ 35 w 227"/>
              <a:gd name="T11" fmla="*/ 58 h 92"/>
              <a:gd name="T12" fmla="*/ 22 w 227"/>
              <a:gd name="T13" fmla="*/ 27 h 92"/>
              <a:gd name="T14" fmla="*/ 0 w 227"/>
              <a:gd name="T15" fmla="*/ 0 h 92"/>
              <a:gd name="T16" fmla="*/ 227 w 227"/>
              <a:gd name="T1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92">
                <a:moveTo>
                  <a:pt x="227" y="0"/>
                </a:moveTo>
                <a:cubicBezTo>
                  <a:pt x="205" y="27"/>
                  <a:pt x="205" y="27"/>
                  <a:pt x="205" y="27"/>
                </a:cubicBezTo>
                <a:cubicBezTo>
                  <a:pt x="198" y="36"/>
                  <a:pt x="193" y="46"/>
                  <a:pt x="192" y="58"/>
                </a:cubicBezTo>
                <a:cubicBezTo>
                  <a:pt x="188" y="92"/>
                  <a:pt x="188" y="92"/>
                  <a:pt x="188" y="92"/>
                </a:cubicBezTo>
                <a:cubicBezTo>
                  <a:pt x="39" y="92"/>
                  <a:pt x="39" y="92"/>
                  <a:pt x="39" y="92"/>
                </a:cubicBezTo>
                <a:cubicBezTo>
                  <a:pt x="35" y="58"/>
                  <a:pt x="35" y="58"/>
                  <a:pt x="35" y="58"/>
                </a:cubicBezTo>
                <a:cubicBezTo>
                  <a:pt x="34" y="46"/>
                  <a:pt x="29" y="36"/>
                  <a:pt x="22" y="27"/>
                </a:cubicBezTo>
                <a:cubicBezTo>
                  <a:pt x="0" y="0"/>
                  <a:pt x="0" y="0"/>
                  <a:pt x="0" y="0"/>
                </a:cubicBezTo>
                <a:lnTo>
                  <a:pt x="227" y="0"/>
                </a:lnTo>
                <a:close/>
              </a:path>
            </a:pathLst>
          </a:custGeom>
          <a:solidFill>
            <a:schemeClr val="accent2">
              <a:lumMod val="90000"/>
              <a:lumOff val="1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30" name="Freeform 12"/>
          <p:cNvSpPr>
            <a:spLocks/>
          </p:cNvSpPr>
          <p:nvPr/>
        </p:nvSpPr>
        <p:spPr bwMode="auto">
          <a:xfrm>
            <a:off x="15793669" y="0"/>
            <a:ext cx="7248525" cy="2889250"/>
          </a:xfrm>
          <a:custGeom>
            <a:avLst/>
            <a:gdLst>
              <a:gd name="T0" fmla="*/ 227 w 227"/>
              <a:gd name="T1" fmla="*/ 91 h 91"/>
              <a:gd name="T2" fmla="*/ 0 w 227"/>
              <a:gd name="T3" fmla="*/ 91 h 91"/>
              <a:gd name="T4" fmla="*/ 22 w 227"/>
              <a:gd name="T5" fmla="*/ 64 h 91"/>
              <a:gd name="T6" fmla="*/ 35 w 227"/>
              <a:gd name="T7" fmla="*/ 34 h 91"/>
              <a:gd name="T8" fmla="*/ 39 w 227"/>
              <a:gd name="T9" fmla="*/ 0 h 91"/>
              <a:gd name="T10" fmla="*/ 188 w 227"/>
              <a:gd name="T11" fmla="*/ 0 h 91"/>
              <a:gd name="T12" fmla="*/ 192 w 227"/>
              <a:gd name="T13" fmla="*/ 34 h 91"/>
              <a:gd name="T14" fmla="*/ 205 w 227"/>
              <a:gd name="T15" fmla="*/ 64 h 91"/>
              <a:gd name="T16" fmla="*/ 227 w 227"/>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91">
                <a:moveTo>
                  <a:pt x="227" y="91"/>
                </a:moveTo>
                <a:cubicBezTo>
                  <a:pt x="0" y="91"/>
                  <a:pt x="0" y="91"/>
                  <a:pt x="0" y="91"/>
                </a:cubicBezTo>
                <a:cubicBezTo>
                  <a:pt x="22" y="64"/>
                  <a:pt x="22" y="64"/>
                  <a:pt x="22" y="64"/>
                </a:cubicBezTo>
                <a:cubicBezTo>
                  <a:pt x="29" y="56"/>
                  <a:pt x="34" y="45"/>
                  <a:pt x="35" y="34"/>
                </a:cubicBezTo>
                <a:cubicBezTo>
                  <a:pt x="39" y="0"/>
                  <a:pt x="39" y="0"/>
                  <a:pt x="39" y="0"/>
                </a:cubicBezTo>
                <a:cubicBezTo>
                  <a:pt x="188" y="0"/>
                  <a:pt x="188" y="0"/>
                  <a:pt x="188" y="0"/>
                </a:cubicBezTo>
                <a:cubicBezTo>
                  <a:pt x="192" y="34"/>
                  <a:pt x="192" y="34"/>
                  <a:pt x="192" y="34"/>
                </a:cubicBezTo>
                <a:cubicBezTo>
                  <a:pt x="193" y="45"/>
                  <a:pt x="198" y="56"/>
                  <a:pt x="205" y="64"/>
                </a:cubicBezTo>
                <a:lnTo>
                  <a:pt x="227" y="91"/>
                </a:lnTo>
                <a:close/>
              </a:path>
            </a:pathLst>
          </a:custGeom>
          <a:solidFill>
            <a:schemeClr val="accent2">
              <a:lumMod val="90000"/>
              <a:lumOff val="1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31" name="Freeform 27"/>
          <p:cNvSpPr>
            <a:spLocks/>
          </p:cNvSpPr>
          <p:nvPr/>
        </p:nvSpPr>
        <p:spPr bwMode="auto">
          <a:xfrm>
            <a:off x="15796844" y="2614276"/>
            <a:ext cx="7180976" cy="8437106"/>
          </a:xfrm>
          <a:custGeom>
            <a:avLst/>
            <a:gdLst>
              <a:gd name="T0" fmla="*/ 196 w 208"/>
              <a:gd name="T1" fmla="*/ 240 h 249"/>
              <a:gd name="T2" fmla="*/ 195 w 208"/>
              <a:gd name="T3" fmla="*/ 240 h 249"/>
              <a:gd name="T4" fmla="*/ 194 w 208"/>
              <a:gd name="T5" fmla="*/ 241 h 249"/>
              <a:gd name="T6" fmla="*/ 194 w 208"/>
              <a:gd name="T7" fmla="*/ 242 h 249"/>
              <a:gd name="T8" fmla="*/ 192 w 208"/>
              <a:gd name="T9" fmla="*/ 243 h 249"/>
              <a:gd name="T10" fmla="*/ 191 w 208"/>
              <a:gd name="T11" fmla="*/ 243 h 249"/>
              <a:gd name="T12" fmla="*/ 190 w 208"/>
              <a:gd name="T13" fmla="*/ 244 h 249"/>
              <a:gd name="T14" fmla="*/ 187 w 208"/>
              <a:gd name="T15" fmla="*/ 245 h 249"/>
              <a:gd name="T16" fmla="*/ 185 w 208"/>
              <a:gd name="T17" fmla="*/ 246 h 249"/>
              <a:gd name="T18" fmla="*/ 183 w 208"/>
              <a:gd name="T19" fmla="*/ 247 h 249"/>
              <a:gd name="T20" fmla="*/ 182 w 208"/>
              <a:gd name="T21" fmla="*/ 247 h 249"/>
              <a:gd name="T22" fmla="*/ 181 w 208"/>
              <a:gd name="T23" fmla="*/ 248 h 249"/>
              <a:gd name="T24" fmla="*/ 180 w 208"/>
              <a:gd name="T25" fmla="*/ 248 h 249"/>
              <a:gd name="T26" fmla="*/ 179 w 208"/>
              <a:gd name="T27" fmla="*/ 248 h 249"/>
              <a:gd name="T28" fmla="*/ 178 w 208"/>
              <a:gd name="T29" fmla="*/ 248 h 249"/>
              <a:gd name="T30" fmla="*/ 176 w 208"/>
              <a:gd name="T31" fmla="*/ 248 h 249"/>
              <a:gd name="T32" fmla="*/ 174 w 208"/>
              <a:gd name="T33" fmla="*/ 249 h 249"/>
              <a:gd name="T34" fmla="*/ 172 w 208"/>
              <a:gd name="T35" fmla="*/ 249 h 249"/>
              <a:gd name="T36" fmla="*/ 34 w 208"/>
              <a:gd name="T37" fmla="*/ 249 h 249"/>
              <a:gd name="T38" fmla="*/ 33 w 208"/>
              <a:gd name="T39" fmla="*/ 249 h 249"/>
              <a:gd name="T40" fmla="*/ 32 w 208"/>
              <a:gd name="T41" fmla="*/ 248 h 249"/>
              <a:gd name="T42" fmla="*/ 30 w 208"/>
              <a:gd name="T43" fmla="*/ 248 h 249"/>
              <a:gd name="T44" fmla="*/ 30 w 208"/>
              <a:gd name="T45" fmla="*/ 248 h 249"/>
              <a:gd name="T46" fmla="*/ 29 w 208"/>
              <a:gd name="T47" fmla="*/ 248 h 249"/>
              <a:gd name="T48" fmla="*/ 27 w 208"/>
              <a:gd name="T49" fmla="*/ 248 h 249"/>
              <a:gd name="T50" fmla="*/ 27 w 208"/>
              <a:gd name="T51" fmla="*/ 248 h 249"/>
              <a:gd name="T52" fmla="*/ 26 w 208"/>
              <a:gd name="T53" fmla="*/ 247 h 249"/>
              <a:gd name="T54" fmla="*/ 23 w 208"/>
              <a:gd name="T55" fmla="*/ 247 h 249"/>
              <a:gd name="T56" fmla="*/ 22 w 208"/>
              <a:gd name="T57" fmla="*/ 246 h 249"/>
              <a:gd name="T58" fmla="*/ 19 w 208"/>
              <a:gd name="T59" fmla="*/ 245 h 249"/>
              <a:gd name="T60" fmla="*/ 18 w 208"/>
              <a:gd name="T61" fmla="*/ 244 h 249"/>
              <a:gd name="T62" fmla="*/ 18 w 208"/>
              <a:gd name="T63" fmla="*/ 244 h 249"/>
              <a:gd name="T64" fmla="*/ 15 w 208"/>
              <a:gd name="T65" fmla="*/ 242 h 249"/>
              <a:gd name="T66" fmla="*/ 14 w 208"/>
              <a:gd name="T67" fmla="*/ 241 h 249"/>
              <a:gd name="T68" fmla="*/ 12 w 208"/>
              <a:gd name="T69" fmla="*/ 240 h 249"/>
              <a:gd name="T70" fmla="*/ 10 w 208"/>
              <a:gd name="T71" fmla="*/ 238 h 249"/>
              <a:gd name="T72" fmla="*/ 0 w 208"/>
              <a:gd name="T73" fmla="*/ 35 h 249"/>
              <a:gd name="T74" fmla="*/ 0 w 208"/>
              <a:gd name="T75" fmla="*/ 34 h 249"/>
              <a:gd name="T76" fmla="*/ 0 w 208"/>
              <a:gd name="T77" fmla="*/ 32 h 249"/>
              <a:gd name="T78" fmla="*/ 0 w 208"/>
              <a:gd name="T79" fmla="*/ 31 h 249"/>
              <a:gd name="T80" fmla="*/ 0 w 208"/>
              <a:gd name="T81" fmla="*/ 30 h 249"/>
              <a:gd name="T82" fmla="*/ 1 w 208"/>
              <a:gd name="T83" fmla="*/ 29 h 249"/>
              <a:gd name="T84" fmla="*/ 1 w 208"/>
              <a:gd name="T85" fmla="*/ 28 h 249"/>
              <a:gd name="T86" fmla="*/ 1 w 208"/>
              <a:gd name="T87" fmla="*/ 27 h 249"/>
              <a:gd name="T88" fmla="*/ 1 w 208"/>
              <a:gd name="T89" fmla="*/ 26 h 249"/>
              <a:gd name="T90" fmla="*/ 2 w 208"/>
              <a:gd name="T91" fmla="*/ 25 h 249"/>
              <a:gd name="T92" fmla="*/ 2 w 208"/>
              <a:gd name="T93" fmla="*/ 23 h 249"/>
              <a:gd name="T94" fmla="*/ 3 w 208"/>
              <a:gd name="T95" fmla="*/ 22 h 249"/>
              <a:gd name="T96" fmla="*/ 4 w 208"/>
              <a:gd name="T97" fmla="*/ 19 h 249"/>
              <a:gd name="T98" fmla="*/ 5 w 208"/>
              <a:gd name="T99" fmla="*/ 18 h 249"/>
              <a:gd name="T100" fmla="*/ 5 w 208"/>
              <a:gd name="T101" fmla="*/ 17 h 249"/>
              <a:gd name="T102" fmla="*/ 9 w 208"/>
              <a:gd name="T103" fmla="*/ 12 h 249"/>
              <a:gd name="T104" fmla="*/ 35 w 208"/>
              <a:gd name="T105" fmla="*/ 0 h 249"/>
              <a:gd name="T106" fmla="*/ 173 w 208"/>
              <a:gd name="T107"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8" h="249">
                <a:moveTo>
                  <a:pt x="208" y="36"/>
                </a:moveTo>
                <a:cubicBezTo>
                  <a:pt x="208" y="213"/>
                  <a:pt x="208" y="213"/>
                  <a:pt x="208" y="213"/>
                </a:cubicBezTo>
                <a:cubicBezTo>
                  <a:pt x="208" y="222"/>
                  <a:pt x="204" y="231"/>
                  <a:pt x="197" y="238"/>
                </a:cubicBezTo>
                <a:cubicBezTo>
                  <a:pt x="197" y="239"/>
                  <a:pt x="196" y="239"/>
                  <a:pt x="196" y="240"/>
                </a:cubicBezTo>
                <a:cubicBezTo>
                  <a:pt x="196" y="240"/>
                  <a:pt x="196" y="240"/>
                  <a:pt x="196" y="240"/>
                </a:cubicBezTo>
                <a:cubicBezTo>
                  <a:pt x="196" y="240"/>
                  <a:pt x="196" y="240"/>
                  <a:pt x="196" y="240"/>
                </a:cubicBezTo>
                <a:cubicBezTo>
                  <a:pt x="196" y="240"/>
                  <a:pt x="196" y="240"/>
                  <a:pt x="196" y="240"/>
                </a:cubicBezTo>
                <a:cubicBezTo>
                  <a:pt x="195" y="240"/>
                  <a:pt x="195" y="240"/>
                  <a:pt x="195" y="240"/>
                </a:cubicBezTo>
                <a:cubicBezTo>
                  <a:pt x="195" y="240"/>
                  <a:pt x="195" y="240"/>
                  <a:pt x="195" y="240"/>
                </a:cubicBezTo>
                <a:cubicBezTo>
                  <a:pt x="195" y="240"/>
                  <a:pt x="195" y="240"/>
                  <a:pt x="195" y="240"/>
                </a:cubicBezTo>
                <a:cubicBezTo>
                  <a:pt x="195" y="240"/>
                  <a:pt x="195" y="240"/>
                  <a:pt x="195" y="240"/>
                </a:cubicBezTo>
                <a:cubicBezTo>
                  <a:pt x="195" y="241"/>
                  <a:pt x="195" y="241"/>
                  <a:pt x="195" y="241"/>
                </a:cubicBezTo>
                <a:cubicBezTo>
                  <a:pt x="195" y="241"/>
                  <a:pt x="195" y="241"/>
                  <a:pt x="195" y="241"/>
                </a:cubicBezTo>
                <a:cubicBezTo>
                  <a:pt x="194" y="241"/>
                  <a:pt x="194" y="241"/>
                  <a:pt x="194" y="241"/>
                </a:cubicBezTo>
                <a:cubicBezTo>
                  <a:pt x="194" y="241"/>
                  <a:pt x="194" y="241"/>
                  <a:pt x="194" y="241"/>
                </a:cubicBezTo>
                <a:cubicBezTo>
                  <a:pt x="194" y="241"/>
                  <a:pt x="194" y="241"/>
                  <a:pt x="194" y="241"/>
                </a:cubicBezTo>
                <a:cubicBezTo>
                  <a:pt x="194" y="241"/>
                  <a:pt x="194" y="241"/>
                  <a:pt x="194" y="241"/>
                </a:cubicBezTo>
                <a:cubicBezTo>
                  <a:pt x="194" y="241"/>
                  <a:pt x="194" y="241"/>
                  <a:pt x="194" y="241"/>
                </a:cubicBezTo>
                <a:cubicBezTo>
                  <a:pt x="194" y="241"/>
                  <a:pt x="194" y="241"/>
                  <a:pt x="194" y="241"/>
                </a:cubicBezTo>
                <a:cubicBezTo>
                  <a:pt x="194" y="242"/>
                  <a:pt x="194" y="242"/>
                  <a:pt x="194" y="242"/>
                </a:cubicBezTo>
                <a:cubicBezTo>
                  <a:pt x="193" y="242"/>
                  <a:pt x="193" y="242"/>
                  <a:pt x="193" y="242"/>
                </a:cubicBezTo>
                <a:cubicBezTo>
                  <a:pt x="193" y="242"/>
                  <a:pt x="193" y="242"/>
                  <a:pt x="193" y="242"/>
                </a:cubicBezTo>
                <a:cubicBezTo>
                  <a:pt x="193" y="242"/>
                  <a:pt x="193" y="242"/>
                  <a:pt x="193" y="242"/>
                </a:cubicBezTo>
                <a:cubicBezTo>
                  <a:pt x="192" y="242"/>
                  <a:pt x="192" y="242"/>
                  <a:pt x="192" y="242"/>
                </a:cubicBezTo>
                <a:cubicBezTo>
                  <a:pt x="192" y="243"/>
                  <a:pt x="192" y="243"/>
                  <a:pt x="192" y="243"/>
                </a:cubicBezTo>
                <a:cubicBezTo>
                  <a:pt x="192" y="243"/>
                  <a:pt x="192" y="243"/>
                  <a:pt x="192" y="243"/>
                </a:cubicBezTo>
                <a:cubicBezTo>
                  <a:pt x="192" y="243"/>
                  <a:pt x="192" y="243"/>
                  <a:pt x="192" y="243"/>
                </a:cubicBezTo>
                <a:cubicBezTo>
                  <a:pt x="192" y="243"/>
                  <a:pt x="191" y="243"/>
                  <a:pt x="191" y="243"/>
                </a:cubicBezTo>
                <a:cubicBezTo>
                  <a:pt x="191" y="243"/>
                  <a:pt x="191" y="243"/>
                  <a:pt x="191" y="243"/>
                </a:cubicBezTo>
                <a:cubicBezTo>
                  <a:pt x="191" y="243"/>
                  <a:pt x="191" y="243"/>
                  <a:pt x="191" y="243"/>
                </a:cubicBezTo>
                <a:cubicBezTo>
                  <a:pt x="191" y="244"/>
                  <a:pt x="191" y="244"/>
                  <a:pt x="191" y="244"/>
                </a:cubicBezTo>
                <a:cubicBezTo>
                  <a:pt x="190" y="244"/>
                  <a:pt x="190" y="244"/>
                  <a:pt x="190" y="244"/>
                </a:cubicBezTo>
                <a:cubicBezTo>
                  <a:pt x="190" y="244"/>
                  <a:pt x="190" y="244"/>
                  <a:pt x="190" y="244"/>
                </a:cubicBezTo>
                <a:cubicBezTo>
                  <a:pt x="190" y="244"/>
                  <a:pt x="190" y="244"/>
                  <a:pt x="190" y="244"/>
                </a:cubicBezTo>
                <a:cubicBezTo>
                  <a:pt x="190" y="244"/>
                  <a:pt x="190" y="244"/>
                  <a:pt x="190" y="244"/>
                </a:cubicBezTo>
                <a:cubicBezTo>
                  <a:pt x="189" y="244"/>
                  <a:pt x="189" y="244"/>
                  <a:pt x="189" y="244"/>
                </a:cubicBezTo>
                <a:cubicBezTo>
                  <a:pt x="189" y="244"/>
                  <a:pt x="189" y="244"/>
                  <a:pt x="189" y="244"/>
                </a:cubicBezTo>
                <a:cubicBezTo>
                  <a:pt x="189" y="245"/>
                  <a:pt x="189" y="245"/>
                  <a:pt x="189" y="245"/>
                </a:cubicBezTo>
                <a:cubicBezTo>
                  <a:pt x="189" y="245"/>
                  <a:pt x="188" y="245"/>
                  <a:pt x="188" y="245"/>
                </a:cubicBezTo>
                <a:cubicBezTo>
                  <a:pt x="188" y="245"/>
                  <a:pt x="188" y="245"/>
                  <a:pt x="187" y="245"/>
                </a:cubicBezTo>
                <a:cubicBezTo>
                  <a:pt x="187" y="245"/>
                  <a:pt x="187" y="245"/>
                  <a:pt x="187" y="246"/>
                </a:cubicBezTo>
                <a:cubicBezTo>
                  <a:pt x="186" y="246"/>
                  <a:pt x="186" y="246"/>
                  <a:pt x="186" y="246"/>
                </a:cubicBezTo>
                <a:cubicBezTo>
                  <a:pt x="186" y="246"/>
                  <a:pt x="185" y="246"/>
                  <a:pt x="185" y="246"/>
                </a:cubicBezTo>
                <a:cubicBezTo>
                  <a:pt x="185" y="246"/>
                  <a:pt x="185" y="246"/>
                  <a:pt x="185" y="246"/>
                </a:cubicBezTo>
                <a:cubicBezTo>
                  <a:pt x="185" y="246"/>
                  <a:pt x="185" y="246"/>
                  <a:pt x="185" y="246"/>
                </a:cubicBezTo>
                <a:cubicBezTo>
                  <a:pt x="185" y="246"/>
                  <a:pt x="184" y="247"/>
                  <a:pt x="184" y="247"/>
                </a:cubicBezTo>
                <a:cubicBezTo>
                  <a:pt x="183" y="247"/>
                  <a:pt x="183" y="247"/>
                  <a:pt x="183" y="247"/>
                </a:cubicBezTo>
                <a:cubicBezTo>
                  <a:pt x="183" y="247"/>
                  <a:pt x="183" y="247"/>
                  <a:pt x="183" y="247"/>
                </a:cubicBezTo>
                <a:cubicBezTo>
                  <a:pt x="183" y="247"/>
                  <a:pt x="183" y="247"/>
                  <a:pt x="183" y="247"/>
                </a:cubicBezTo>
                <a:cubicBezTo>
                  <a:pt x="183" y="247"/>
                  <a:pt x="183" y="247"/>
                  <a:pt x="183" y="247"/>
                </a:cubicBezTo>
                <a:cubicBezTo>
                  <a:pt x="183" y="247"/>
                  <a:pt x="183" y="247"/>
                  <a:pt x="183" y="247"/>
                </a:cubicBezTo>
                <a:cubicBezTo>
                  <a:pt x="182" y="247"/>
                  <a:pt x="182" y="247"/>
                  <a:pt x="182" y="247"/>
                </a:cubicBezTo>
                <a:cubicBezTo>
                  <a:pt x="182" y="247"/>
                  <a:pt x="182" y="247"/>
                  <a:pt x="182" y="247"/>
                </a:cubicBezTo>
                <a:cubicBezTo>
                  <a:pt x="182" y="247"/>
                  <a:pt x="182" y="247"/>
                  <a:pt x="182" y="247"/>
                </a:cubicBezTo>
                <a:cubicBezTo>
                  <a:pt x="182" y="247"/>
                  <a:pt x="182" y="247"/>
                  <a:pt x="182" y="247"/>
                </a:cubicBezTo>
                <a:cubicBezTo>
                  <a:pt x="181" y="247"/>
                  <a:pt x="181" y="247"/>
                  <a:pt x="181" y="247"/>
                </a:cubicBezTo>
                <a:cubicBezTo>
                  <a:pt x="181" y="247"/>
                  <a:pt x="181" y="248"/>
                  <a:pt x="181" y="248"/>
                </a:cubicBezTo>
                <a:cubicBezTo>
                  <a:pt x="181" y="248"/>
                  <a:pt x="181" y="248"/>
                  <a:pt x="181" y="248"/>
                </a:cubicBezTo>
                <a:cubicBezTo>
                  <a:pt x="181" y="248"/>
                  <a:pt x="181" y="248"/>
                  <a:pt x="181" y="248"/>
                </a:cubicBezTo>
                <a:cubicBezTo>
                  <a:pt x="181" y="248"/>
                  <a:pt x="181" y="248"/>
                  <a:pt x="181" y="248"/>
                </a:cubicBezTo>
                <a:cubicBezTo>
                  <a:pt x="181" y="248"/>
                  <a:pt x="181" y="248"/>
                  <a:pt x="181" y="248"/>
                </a:cubicBezTo>
                <a:cubicBezTo>
                  <a:pt x="181" y="248"/>
                  <a:pt x="181" y="248"/>
                  <a:pt x="181" y="248"/>
                </a:cubicBezTo>
                <a:cubicBezTo>
                  <a:pt x="181" y="248"/>
                  <a:pt x="181" y="248"/>
                  <a:pt x="181" y="248"/>
                </a:cubicBezTo>
                <a:cubicBezTo>
                  <a:pt x="180" y="248"/>
                  <a:pt x="180" y="248"/>
                  <a:pt x="180" y="248"/>
                </a:cubicBezTo>
                <a:cubicBezTo>
                  <a:pt x="180" y="248"/>
                  <a:pt x="180" y="248"/>
                  <a:pt x="180" y="248"/>
                </a:cubicBezTo>
                <a:cubicBezTo>
                  <a:pt x="180" y="248"/>
                  <a:pt x="180" y="248"/>
                  <a:pt x="180" y="248"/>
                </a:cubicBezTo>
                <a:cubicBezTo>
                  <a:pt x="180" y="248"/>
                  <a:pt x="180" y="248"/>
                  <a:pt x="180" y="248"/>
                </a:cubicBezTo>
                <a:cubicBezTo>
                  <a:pt x="180" y="248"/>
                  <a:pt x="180" y="248"/>
                  <a:pt x="180" y="248"/>
                </a:cubicBezTo>
                <a:cubicBezTo>
                  <a:pt x="179" y="248"/>
                  <a:pt x="179" y="248"/>
                  <a:pt x="179" y="248"/>
                </a:cubicBezTo>
                <a:cubicBezTo>
                  <a:pt x="179" y="248"/>
                  <a:pt x="179" y="248"/>
                  <a:pt x="179" y="248"/>
                </a:cubicBezTo>
                <a:cubicBezTo>
                  <a:pt x="179" y="248"/>
                  <a:pt x="179" y="248"/>
                  <a:pt x="179" y="248"/>
                </a:cubicBezTo>
                <a:cubicBezTo>
                  <a:pt x="179" y="248"/>
                  <a:pt x="179" y="248"/>
                  <a:pt x="179" y="248"/>
                </a:cubicBezTo>
                <a:cubicBezTo>
                  <a:pt x="179" y="248"/>
                  <a:pt x="179" y="248"/>
                  <a:pt x="179" y="248"/>
                </a:cubicBezTo>
                <a:cubicBezTo>
                  <a:pt x="178" y="248"/>
                  <a:pt x="178" y="248"/>
                  <a:pt x="178" y="248"/>
                </a:cubicBezTo>
                <a:cubicBezTo>
                  <a:pt x="178" y="248"/>
                  <a:pt x="178" y="248"/>
                  <a:pt x="178" y="248"/>
                </a:cubicBezTo>
                <a:cubicBezTo>
                  <a:pt x="177" y="248"/>
                  <a:pt x="177" y="248"/>
                  <a:pt x="177" y="248"/>
                </a:cubicBezTo>
                <a:cubicBezTo>
                  <a:pt x="177" y="248"/>
                  <a:pt x="177" y="248"/>
                  <a:pt x="177" y="248"/>
                </a:cubicBezTo>
                <a:cubicBezTo>
                  <a:pt x="177" y="248"/>
                  <a:pt x="177" y="248"/>
                  <a:pt x="177" y="248"/>
                </a:cubicBezTo>
                <a:cubicBezTo>
                  <a:pt x="176" y="248"/>
                  <a:pt x="176" y="248"/>
                  <a:pt x="176" y="248"/>
                </a:cubicBezTo>
                <a:cubicBezTo>
                  <a:pt x="176" y="248"/>
                  <a:pt x="176" y="248"/>
                  <a:pt x="176" y="248"/>
                </a:cubicBezTo>
                <a:cubicBezTo>
                  <a:pt x="176" y="248"/>
                  <a:pt x="175" y="249"/>
                  <a:pt x="175" y="249"/>
                </a:cubicBezTo>
                <a:cubicBezTo>
                  <a:pt x="175" y="249"/>
                  <a:pt x="175" y="249"/>
                  <a:pt x="175" y="249"/>
                </a:cubicBezTo>
                <a:cubicBezTo>
                  <a:pt x="174" y="249"/>
                  <a:pt x="174" y="249"/>
                  <a:pt x="174" y="249"/>
                </a:cubicBezTo>
                <a:cubicBezTo>
                  <a:pt x="174" y="249"/>
                  <a:pt x="174" y="249"/>
                  <a:pt x="174" y="249"/>
                </a:cubicBezTo>
                <a:cubicBezTo>
                  <a:pt x="174" y="249"/>
                  <a:pt x="174" y="249"/>
                  <a:pt x="174" y="249"/>
                </a:cubicBezTo>
                <a:cubicBezTo>
                  <a:pt x="174" y="249"/>
                  <a:pt x="174" y="249"/>
                  <a:pt x="174" y="249"/>
                </a:cubicBezTo>
                <a:cubicBezTo>
                  <a:pt x="174" y="249"/>
                  <a:pt x="173" y="249"/>
                  <a:pt x="173" y="249"/>
                </a:cubicBezTo>
                <a:cubicBezTo>
                  <a:pt x="173" y="249"/>
                  <a:pt x="173" y="249"/>
                  <a:pt x="173" y="249"/>
                </a:cubicBezTo>
                <a:cubicBezTo>
                  <a:pt x="173" y="249"/>
                  <a:pt x="173" y="249"/>
                  <a:pt x="173" y="249"/>
                </a:cubicBezTo>
                <a:cubicBezTo>
                  <a:pt x="173" y="249"/>
                  <a:pt x="172" y="249"/>
                  <a:pt x="172" y="249"/>
                </a:cubicBezTo>
                <a:cubicBezTo>
                  <a:pt x="36" y="249"/>
                  <a:pt x="36" y="249"/>
                  <a:pt x="36" y="249"/>
                </a:cubicBezTo>
                <a:cubicBezTo>
                  <a:pt x="35" y="249"/>
                  <a:pt x="35" y="249"/>
                  <a:pt x="35" y="249"/>
                </a:cubicBezTo>
                <a:cubicBezTo>
                  <a:pt x="35" y="249"/>
                  <a:pt x="35" y="249"/>
                  <a:pt x="35" y="249"/>
                </a:cubicBezTo>
                <a:cubicBezTo>
                  <a:pt x="35" y="249"/>
                  <a:pt x="35" y="249"/>
                  <a:pt x="35" y="249"/>
                </a:cubicBezTo>
                <a:cubicBezTo>
                  <a:pt x="34" y="249"/>
                  <a:pt x="34" y="249"/>
                  <a:pt x="34" y="249"/>
                </a:cubicBezTo>
                <a:cubicBezTo>
                  <a:pt x="34" y="249"/>
                  <a:pt x="34" y="249"/>
                  <a:pt x="34" y="249"/>
                </a:cubicBezTo>
                <a:cubicBezTo>
                  <a:pt x="33" y="249"/>
                  <a:pt x="33" y="249"/>
                  <a:pt x="33" y="249"/>
                </a:cubicBezTo>
                <a:cubicBezTo>
                  <a:pt x="33" y="249"/>
                  <a:pt x="33" y="249"/>
                  <a:pt x="33" y="249"/>
                </a:cubicBezTo>
                <a:cubicBezTo>
                  <a:pt x="33" y="249"/>
                  <a:pt x="33" y="249"/>
                  <a:pt x="33" y="249"/>
                </a:cubicBezTo>
                <a:cubicBezTo>
                  <a:pt x="33" y="249"/>
                  <a:pt x="33" y="249"/>
                  <a:pt x="33" y="249"/>
                </a:cubicBezTo>
                <a:cubicBezTo>
                  <a:pt x="33" y="249"/>
                  <a:pt x="33" y="249"/>
                  <a:pt x="33" y="249"/>
                </a:cubicBezTo>
                <a:cubicBezTo>
                  <a:pt x="33" y="249"/>
                  <a:pt x="33" y="249"/>
                  <a:pt x="33" y="249"/>
                </a:cubicBezTo>
                <a:cubicBezTo>
                  <a:pt x="32" y="248"/>
                  <a:pt x="32" y="248"/>
                  <a:pt x="32" y="248"/>
                </a:cubicBezTo>
                <a:cubicBezTo>
                  <a:pt x="32" y="248"/>
                  <a:pt x="32" y="248"/>
                  <a:pt x="32" y="248"/>
                </a:cubicBezTo>
                <a:cubicBezTo>
                  <a:pt x="32" y="248"/>
                  <a:pt x="32" y="248"/>
                  <a:pt x="32" y="248"/>
                </a:cubicBezTo>
                <a:cubicBezTo>
                  <a:pt x="32" y="248"/>
                  <a:pt x="31" y="248"/>
                  <a:pt x="31" y="248"/>
                </a:cubicBezTo>
                <a:cubicBezTo>
                  <a:pt x="31" y="248"/>
                  <a:pt x="31" y="248"/>
                  <a:pt x="31" y="248"/>
                </a:cubicBezTo>
                <a:cubicBezTo>
                  <a:pt x="31" y="248"/>
                  <a:pt x="31" y="248"/>
                  <a:pt x="31" y="248"/>
                </a:cubicBezTo>
                <a:cubicBezTo>
                  <a:pt x="31" y="248"/>
                  <a:pt x="30" y="248"/>
                  <a:pt x="30" y="248"/>
                </a:cubicBezTo>
                <a:cubicBezTo>
                  <a:pt x="30" y="248"/>
                  <a:pt x="30" y="248"/>
                  <a:pt x="30" y="248"/>
                </a:cubicBezTo>
                <a:cubicBezTo>
                  <a:pt x="30" y="248"/>
                  <a:pt x="30" y="248"/>
                  <a:pt x="30" y="248"/>
                </a:cubicBezTo>
                <a:cubicBezTo>
                  <a:pt x="30" y="248"/>
                  <a:pt x="30" y="248"/>
                  <a:pt x="30" y="248"/>
                </a:cubicBezTo>
                <a:cubicBezTo>
                  <a:pt x="30" y="248"/>
                  <a:pt x="30" y="248"/>
                  <a:pt x="30" y="248"/>
                </a:cubicBezTo>
                <a:cubicBezTo>
                  <a:pt x="30" y="248"/>
                  <a:pt x="30" y="248"/>
                  <a:pt x="30" y="248"/>
                </a:cubicBezTo>
                <a:cubicBezTo>
                  <a:pt x="30" y="248"/>
                  <a:pt x="30" y="248"/>
                  <a:pt x="30" y="248"/>
                </a:cubicBezTo>
                <a:cubicBezTo>
                  <a:pt x="29" y="248"/>
                  <a:pt x="29" y="248"/>
                  <a:pt x="29" y="248"/>
                </a:cubicBezTo>
                <a:cubicBezTo>
                  <a:pt x="29" y="248"/>
                  <a:pt x="29" y="248"/>
                  <a:pt x="29" y="248"/>
                </a:cubicBezTo>
                <a:cubicBezTo>
                  <a:pt x="29" y="248"/>
                  <a:pt x="29" y="248"/>
                  <a:pt x="29" y="248"/>
                </a:cubicBezTo>
                <a:cubicBezTo>
                  <a:pt x="29" y="248"/>
                  <a:pt x="29" y="248"/>
                  <a:pt x="29" y="248"/>
                </a:cubicBezTo>
                <a:cubicBezTo>
                  <a:pt x="29" y="248"/>
                  <a:pt x="29" y="248"/>
                  <a:pt x="29" y="248"/>
                </a:cubicBezTo>
                <a:cubicBezTo>
                  <a:pt x="28" y="248"/>
                  <a:pt x="28" y="248"/>
                  <a:pt x="28" y="248"/>
                </a:cubicBezTo>
                <a:cubicBezTo>
                  <a:pt x="28" y="248"/>
                  <a:pt x="28" y="248"/>
                  <a:pt x="28" y="248"/>
                </a:cubicBezTo>
                <a:cubicBezTo>
                  <a:pt x="28" y="248"/>
                  <a:pt x="28" y="248"/>
                  <a:pt x="28" y="248"/>
                </a:cubicBezTo>
                <a:cubicBezTo>
                  <a:pt x="28" y="248"/>
                  <a:pt x="28" y="248"/>
                  <a:pt x="28" y="248"/>
                </a:cubicBezTo>
                <a:cubicBezTo>
                  <a:pt x="28" y="248"/>
                  <a:pt x="28" y="248"/>
                  <a:pt x="27" y="248"/>
                </a:cubicBezTo>
                <a:cubicBezTo>
                  <a:pt x="27" y="248"/>
                  <a:pt x="27" y="248"/>
                  <a:pt x="27" y="248"/>
                </a:cubicBezTo>
                <a:cubicBezTo>
                  <a:pt x="27" y="248"/>
                  <a:pt x="27" y="248"/>
                  <a:pt x="27" y="248"/>
                </a:cubicBezTo>
                <a:cubicBezTo>
                  <a:pt x="27" y="248"/>
                  <a:pt x="27" y="248"/>
                  <a:pt x="27" y="248"/>
                </a:cubicBezTo>
                <a:cubicBezTo>
                  <a:pt x="27" y="248"/>
                  <a:pt x="27" y="248"/>
                  <a:pt x="27" y="248"/>
                </a:cubicBezTo>
                <a:cubicBezTo>
                  <a:pt x="27" y="248"/>
                  <a:pt x="27" y="248"/>
                  <a:pt x="27" y="248"/>
                </a:cubicBezTo>
                <a:cubicBezTo>
                  <a:pt x="27" y="248"/>
                  <a:pt x="27" y="247"/>
                  <a:pt x="26" y="247"/>
                </a:cubicBezTo>
                <a:cubicBezTo>
                  <a:pt x="26" y="247"/>
                  <a:pt x="26" y="247"/>
                  <a:pt x="26" y="247"/>
                </a:cubicBezTo>
                <a:cubicBezTo>
                  <a:pt x="26" y="247"/>
                  <a:pt x="26" y="247"/>
                  <a:pt x="26" y="247"/>
                </a:cubicBezTo>
                <a:cubicBezTo>
                  <a:pt x="26" y="247"/>
                  <a:pt x="26" y="247"/>
                  <a:pt x="26" y="247"/>
                </a:cubicBezTo>
                <a:cubicBezTo>
                  <a:pt x="26" y="247"/>
                  <a:pt x="26" y="247"/>
                  <a:pt x="26" y="247"/>
                </a:cubicBezTo>
                <a:cubicBezTo>
                  <a:pt x="25" y="247"/>
                  <a:pt x="25" y="247"/>
                  <a:pt x="25" y="247"/>
                </a:cubicBezTo>
                <a:cubicBezTo>
                  <a:pt x="25" y="247"/>
                  <a:pt x="25" y="247"/>
                  <a:pt x="25" y="247"/>
                </a:cubicBezTo>
                <a:cubicBezTo>
                  <a:pt x="25" y="247"/>
                  <a:pt x="24" y="247"/>
                  <a:pt x="24" y="247"/>
                </a:cubicBezTo>
                <a:cubicBezTo>
                  <a:pt x="24" y="247"/>
                  <a:pt x="24" y="247"/>
                  <a:pt x="24" y="247"/>
                </a:cubicBezTo>
                <a:cubicBezTo>
                  <a:pt x="23" y="247"/>
                  <a:pt x="23" y="247"/>
                  <a:pt x="23" y="247"/>
                </a:cubicBezTo>
                <a:cubicBezTo>
                  <a:pt x="23" y="246"/>
                  <a:pt x="23" y="246"/>
                  <a:pt x="23" y="246"/>
                </a:cubicBezTo>
                <a:cubicBezTo>
                  <a:pt x="23" y="246"/>
                  <a:pt x="23" y="246"/>
                  <a:pt x="23" y="246"/>
                </a:cubicBezTo>
                <a:cubicBezTo>
                  <a:pt x="23" y="246"/>
                  <a:pt x="23" y="246"/>
                  <a:pt x="23" y="246"/>
                </a:cubicBezTo>
                <a:cubicBezTo>
                  <a:pt x="23" y="246"/>
                  <a:pt x="23" y="246"/>
                  <a:pt x="23" y="246"/>
                </a:cubicBezTo>
                <a:cubicBezTo>
                  <a:pt x="23" y="246"/>
                  <a:pt x="22" y="246"/>
                  <a:pt x="22" y="246"/>
                </a:cubicBezTo>
                <a:cubicBezTo>
                  <a:pt x="22" y="246"/>
                  <a:pt x="22" y="246"/>
                  <a:pt x="22" y="246"/>
                </a:cubicBezTo>
                <a:cubicBezTo>
                  <a:pt x="22" y="246"/>
                  <a:pt x="22" y="246"/>
                  <a:pt x="22" y="246"/>
                </a:cubicBezTo>
                <a:cubicBezTo>
                  <a:pt x="21" y="246"/>
                  <a:pt x="20" y="245"/>
                  <a:pt x="20" y="245"/>
                </a:cubicBezTo>
                <a:cubicBezTo>
                  <a:pt x="19" y="245"/>
                  <a:pt x="19" y="245"/>
                  <a:pt x="19" y="245"/>
                </a:cubicBezTo>
                <a:cubicBezTo>
                  <a:pt x="19" y="245"/>
                  <a:pt x="19" y="245"/>
                  <a:pt x="19" y="245"/>
                </a:cubicBezTo>
                <a:cubicBezTo>
                  <a:pt x="19" y="245"/>
                  <a:pt x="19" y="245"/>
                  <a:pt x="19" y="245"/>
                </a:cubicBezTo>
                <a:cubicBezTo>
                  <a:pt x="19" y="244"/>
                  <a:pt x="19" y="244"/>
                  <a:pt x="19" y="244"/>
                </a:cubicBezTo>
                <a:cubicBezTo>
                  <a:pt x="19" y="244"/>
                  <a:pt x="19" y="244"/>
                  <a:pt x="19" y="244"/>
                </a:cubicBezTo>
                <a:cubicBezTo>
                  <a:pt x="19" y="244"/>
                  <a:pt x="19" y="244"/>
                  <a:pt x="18" y="244"/>
                </a:cubicBezTo>
                <a:cubicBezTo>
                  <a:pt x="18" y="244"/>
                  <a:pt x="18" y="244"/>
                  <a:pt x="18" y="244"/>
                </a:cubicBezTo>
                <a:cubicBezTo>
                  <a:pt x="18" y="244"/>
                  <a:pt x="18" y="244"/>
                  <a:pt x="18" y="244"/>
                </a:cubicBezTo>
                <a:cubicBezTo>
                  <a:pt x="18" y="244"/>
                  <a:pt x="18" y="244"/>
                  <a:pt x="18" y="244"/>
                </a:cubicBezTo>
                <a:cubicBezTo>
                  <a:pt x="18" y="244"/>
                  <a:pt x="18" y="244"/>
                  <a:pt x="18" y="244"/>
                </a:cubicBezTo>
                <a:cubicBezTo>
                  <a:pt x="18" y="244"/>
                  <a:pt x="18" y="244"/>
                  <a:pt x="18" y="244"/>
                </a:cubicBezTo>
                <a:cubicBezTo>
                  <a:pt x="18" y="244"/>
                  <a:pt x="18" y="244"/>
                  <a:pt x="18" y="244"/>
                </a:cubicBezTo>
                <a:cubicBezTo>
                  <a:pt x="18" y="244"/>
                  <a:pt x="18" y="244"/>
                  <a:pt x="18" y="244"/>
                </a:cubicBezTo>
                <a:cubicBezTo>
                  <a:pt x="16" y="243"/>
                  <a:pt x="16" y="243"/>
                  <a:pt x="16" y="243"/>
                </a:cubicBezTo>
                <a:cubicBezTo>
                  <a:pt x="16" y="243"/>
                  <a:pt x="16" y="243"/>
                  <a:pt x="16" y="243"/>
                </a:cubicBezTo>
                <a:cubicBezTo>
                  <a:pt x="15" y="242"/>
                  <a:pt x="15" y="242"/>
                  <a:pt x="15" y="242"/>
                </a:cubicBezTo>
                <a:cubicBezTo>
                  <a:pt x="15" y="242"/>
                  <a:pt x="15" y="242"/>
                  <a:pt x="15" y="242"/>
                </a:cubicBezTo>
                <a:cubicBezTo>
                  <a:pt x="15" y="242"/>
                  <a:pt x="15" y="242"/>
                  <a:pt x="15" y="242"/>
                </a:cubicBezTo>
                <a:cubicBezTo>
                  <a:pt x="14" y="242"/>
                  <a:pt x="14" y="242"/>
                  <a:pt x="14" y="241"/>
                </a:cubicBezTo>
                <a:cubicBezTo>
                  <a:pt x="14" y="241"/>
                  <a:pt x="14" y="241"/>
                  <a:pt x="14" y="241"/>
                </a:cubicBezTo>
                <a:cubicBezTo>
                  <a:pt x="14" y="241"/>
                  <a:pt x="14" y="241"/>
                  <a:pt x="14" y="241"/>
                </a:cubicBezTo>
                <a:cubicBezTo>
                  <a:pt x="14" y="241"/>
                  <a:pt x="14" y="241"/>
                  <a:pt x="14" y="241"/>
                </a:cubicBezTo>
                <a:cubicBezTo>
                  <a:pt x="13" y="241"/>
                  <a:pt x="13" y="241"/>
                  <a:pt x="13" y="241"/>
                </a:cubicBezTo>
                <a:cubicBezTo>
                  <a:pt x="13" y="241"/>
                  <a:pt x="13" y="241"/>
                  <a:pt x="13" y="241"/>
                </a:cubicBezTo>
                <a:cubicBezTo>
                  <a:pt x="13" y="241"/>
                  <a:pt x="13" y="241"/>
                  <a:pt x="13" y="241"/>
                </a:cubicBezTo>
                <a:cubicBezTo>
                  <a:pt x="13" y="240"/>
                  <a:pt x="13" y="240"/>
                  <a:pt x="13" y="240"/>
                </a:cubicBezTo>
                <a:cubicBezTo>
                  <a:pt x="12" y="240"/>
                  <a:pt x="12" y="240"/>
                  <a:pt x="12" y="240"/>
                </a:cubicBezTo>
                <a:cubicBezTo>
                  <a:pt x="12" y="240"/>
                  <a:pt x="12" y="240"/>
                  <a:pt x="12" y="240"/>
                </a:cubicBezTo>
                <a:cubicBezTo>
                  <a:pt x="12" y="240"/>
                  <a:pt x="12" y="240"/>
                  <a:pt x="12" y="240"/>
                </a:cubicBezTo>
                <a:cubicBezTo>
                  <a:pt x="12" y="240"/>
                  <a:pt x="12" y="240"/>
                  <a:pt x="12" y="240"/>
                </a:cubicBezTo>
                <a:cubicBezTo>
                  <a:pt x="12" y="240"/>
                  <a:pt x="12" y="240"/>
                  <a:pt x="12" y="240"/>
                </a:cubicBezTo>
                <a:cubicBezTo>
                  <a:pt x="11" y="239"/>
                  <a:pt x="11" y="239"/>
                  <a:pt x="10" y="238"/>
                </a:cubicBezTo>
                <a:cubicBezTo>
                  <a:pt x="4" y="231"/>
                  <a:pt x="0" y="222"/>
                  <a:pt x="0" y="213"/>
                </a:cubicBezTo>
                <a:cubicBezTo>
                  <a:pt x="0" y="36"/>
                  <a:pt x="0" y="36"/>
                  <a:pt x="0" y="36"/>
                </a:cubicBezTo>
                <a:cubicBezTo>
                  <a:pt x="0" y="36"/>
                  <a:pt x="0" y="36"/>
                  <a:pt x="0" y="36"/>
                </a:cubicBezTo>
                <a:cubicBezTo>
                  <a:pt x="0" y="36"/>
                  <a:pt x="0" y="36"/>
                  <a:pt x="0" y="36"/>
                </a:cubicBezTo>
                <a:cubicBezTo>
                  <a:pt x="0" y="36"/>
                  <a:pt x="0" y="35"/>
                  <a:pt x="0" y="35"/>
                </a:cubicBezTo>
                <a:cubicBezTo>
                  <a:pt x="0" y="35"/>
                  <a:pt x="0" y="35"/>
                  <a:pt x="0" y="35"/>
                </a:cubicBezTo>
                <a:cubicBezTo>
                  <a:pt x="0" y="35"/>
                  <a:pt x="0" y="35"/>
                  <a:pt x="0" y="35"/>
                </a:cubicBezTo>
                <a:cubicBezTo>
                  <a:pt x="0" y="35"/>
                  <a:pt x="0" y="34"/>
                  <a:pt x="0" y="34"/>
                </a:cubicBezTo>
                <a:cubicBezTo>
                  <a:pt x="0" y="34"/>
                  <a:pt x="0" y="34"/>
                  <a:pt x="0" y="34"/>
                </a:cubicBezTo>
                <a:cubicBezTo>
                  <a:pt x="0" y="34"/>
                  <a:pt x="0" y="34"/>
                  <a:pt x="0" y="34"/>
                </a:cubicBezTo>
                <a:cubicBezTo>
                  <a:pt x="0" y="33"/>
                  <a:pt x="0" y="33"/>
                  <a:pt x="0" y="33"/>
                </a:cubicBezTo>
                <a:cubicBezTo>
                  <a:pt x="0" y="33"/>
                  <a:pt x="0" y="33"/>
                  <a:pt x="0" y="33"/>
                </a:cubicBezTo>
                <a:cubicBezTo>
                  <a:pt x="0" y="33"/>
                  <a:pt x="0" y="33"/>
                  <a:pt x="0" y="33"/>
                </a:cubicBezTo>
                <a:cubicBezTo>
                  <a:pt x="0" y="33"/>
                  <a:pt x="0" y="33"/>
                  <a:pt x="0" y="33"/>
                </a:cubicBezTo>
                <a:cubicBezTo>
                  <a:pt x="0" y="32"/>
                  <a:pt x="0" y="32"/>
                  <a:pt x="0" y="32"/>
                </a:cubicBezTo>
                <a:cubicBezTo>
                  <a:pt x="0" y="32"/>
                  <a:pt x="0" y="32"/>
                  <a:pt x="0" y="32"/>
                </a:cubicBezTo>
                <a:cubicBezTo>
                  <a:pt x="0" y="31"/>
                  <a:pt x="0" y="31"/>
                  <a:pt x="0" y="31"/>
                </a:cubicBezTo>
                <a:cubicBezTo>
                  <a:pt x="0" y="31"/>
                  <a:pt x="0" y="31"/>
                  <a:pt x="0" y="31"/>
                </a:cubicBezTo>
                <a:cubicBezTo>
                  <a:pt x="0" y="31"/>
                  <a:pt x="0" y="31"/>
                  <a:pt x="0" y="31"/>
                </a:cubicBezTo>
                <a:cubicBezTo>
                  <a:pt x="0" y="31"/>
                  <a:pt x="0" y="31"/>
                  <a:pt x="0" y="31"/>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1" y="30"/>
                  <a:pt x="1" y="30"/>
                  <a:pt x="1" y="30"/>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3"/>
                  <a:pt x="2" y="23"/>
                </a:cubicBezTo>
                <a:cubicBezTo>
                  <a:pt x="2" y="23"/>
                  <a:pt x="2" y="23"/>
                  <a:pt x="2" y="23"/>
                </a:cubicBezTo>
                <a:cubicBezTo>
                  <a:pt x="2" y="23"/>
                  <a:pt x="2" y="23"/>
                  <a:pt x="2" y="23"/>
                </a:cubicBezTo>
                <a:cubicBezTo>
                  <a:pt x="2" y="23"/>
                  <a:pt x="3" y="23"/>
                  <a:pt x="3" y="22"/>
                </a:cubicBezTo>
                <a:cubicBezTo>
                  <a:pt x="3" y="22"/>
                  <a:pt x="3" y="22"/>
                  <a:pt x="3" y="22"/>
                </a:cubicBezTo>
                <a:cubicBezTo>
                  <a:pt x="3" y="22"/>
                  <a:pt x="3" y="22"/>
                  <a:pt x="3" y="22"/>
                </a:cubicBezTo>
                <a:cubicBezTo>
                  <a:pt x="3" y="22"/>
                  <a:pt x="3" y="22"/>
                  <a:pt x="3" y="22"/>
                </a:cubicBezTo>
                <a:cubicBezTo>
                  <a:pt x="3" y="21"/>
                  <a:pt x="3" y="21"/>
                  <a:pt x="3" y="21"/>
                </a:cubicBezTo>
                <a:cubicBezTo>
                  <a:pt x="3" y="21"/>
                  <a:pt x="3" y="21"/>
                  <a:pt x="3" y="21"/>
                </a:cubicBezTo>
                <a:cubicBezTo>
                  <a:pt x="3" y="21"/>
                  <a:pt x="3" y="21"/>
                  <a:pt x="3" y="21"/>
                </a:cubicBezTo>
                <a:cubicBezTo>
                  <a:pt x="4" y="20"/>
                  <a:pt x="4" y="20"/>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8"/>
                  <a:pt x="5" y="18"/>
                  <a:pt x="5" y="18"/>
                </a:cubicBezTo>
                <a:cubicBezTo>
                  <a:pt x="5" y="18"/>
                  <a:pt x="5" y="18"/>
                  <a:pt x="5" y="18"/>
                </a:cubicBezTo>
                <a:cubicBezTo>
                  <a:pt x="5" y="18"/>
                  <a:pt x="5" y="18"/>
                  <a:pt x="5" y="18"/>
                </a:cubicBezTo>
                <a:cubicBezTo>
                  <a:pt x="5" y="18"/>
                  <a:pt x="5" y="17"/>
                  <a:pt x="5" y="17"/>
                </a:cubicBezTo>
                <a:cubicBezTo>
                  <a:pt x="5" y="17"/>
                  <a:pt x="5" y="17"/>
                  <a:pt x="5" y="17"/>
                </a:cubicBezTo>
                <a:cubicBezTo>
                  <a:pt x="5" y="17"/>
                  <a:pt x="5" y="17"/>
                  <a:pt x="5" y="17"/>
                </a:cubicBezTo>
                <a:cubicBezTo>
                  <a:pt x="6" y="16"/>
                  <a:pt x="7" y="14"/>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10" y="11"/>
                  <a:pt x="10" y="11"/>
                </a:cubicBezTo>
                <a:cubicBezTo>
                  <a:pt x="17" y="4"/>
                  <a:pt x="25" y="1"/>
                  <a:pt x="34" y="0"/>
                </a:cubicBezTo>
                <a:cubicBezTo>
                  <a:pt x="34" y="0"/>
                  <a:pt x="34" y="0"/>
                  <a:pt x="34" y="0"/>
                </a:cubicBezTo>
                <a:cubicBezTo>
                  <a:pt x="35" y="0"/>
                  <a:pt x="35" y="0"/>
                  <a:pt x="35" y="0"/>
                </a:cubicBezTo>
                <a:cubicBezTo>
                  <a:pt x="35" y="0"/>
                  <a:pt x="35" y="0"/>
                  <a:pt x="36" y="0"/>
                </a:cubicBezTo>
                <a:cubicBezTo>
                  <a:pt x="172" y="0"/>
                  <a:pt x="172" y="0"/>
                  <a:pt x="172" y="0"/>
                </a:cubicBezTo>
                <a:cubicBezTo>
                  <a:pt x="173" y="0"/>
                  <a:pt x="173" y="0"/>
                  <a:pt x="173" y="0"/>
                </a:cubicBezTo>
                <a:cubicBezTo>
                  <a:pt x="173" y="0"/>
                  <a:pt x="173" y="0"/>
                  <a:pt x="173" y="0"/>
                </a:cubicBezTo>
                <a:cubicBezTo>
                  <a:pt x="173" y="0"/>
                  <a:pt x="173" y="0"/>
                  <a:pt x="173" y="0"/>
                </a:cubicBezTo>
                <a:cubicBezTo>
                  <a:pt x="182" y="1"/>
                  <a:pt x="191" y="4"/>
                  <a:pt x="197" y="11"/>
                </a:cubicBezTo>
                <a:cubicBezTo>
                  <a:pt x="204" y="18"/>
                  <a:pt x="208" y="27"/>
                  <a:pt x="208" y="36"/>
                </a:cubicBezTo>
                <a:close/>
              </a:path>
            </a:pathLst>
          </a:custGeom>
          <a:solidFill>
            <a:schemeClr val="accent2">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2" name="Freeform 5"/>
          <p:cNvSpPr>
            <a:spLocks noEditPoints="1"/>
          </p:cNvSpPr>
          <p:nvPr/>
        </p:nvSpPr>
        <p:spPr bwMode="auto">
          <a:xfrm>
            <a:off x="15211713" y="2048479"/>
            <a:ext cx="8392868" cy="9556306"/>
          </a:xfrm>
          <a:custGeom>
            <a:avLst/>
            <a:gdLst>
              <a:gd name="T0" fmla="*/ 1318 w 1736"/>
              <a:gd name="T1" fmla="*/ 0 h 2002"/>
              <a:gd name="T2" fmla="*/ 418 w 1736"/>
              <a:gd name="T3" fmla="*/ 0 h 2002"/>
              <a:gd name="T4" fmla="*/ 0 w 1736"/>
              <a:gd name="T5" fmla="*/ 418 h 2002"/>
              <a:gd name="T6" fmla="*/ 0 w 1736"/>
              <a:gd name="T7" fmla="*/ 1584 h 2002"/>
              <a:gd name="T8" fmla="*/ 418 w 1736"/>
              <a:gd name="T9" fmla="*/ 2002 h 2002"/>
              <a:gd name="T10" fmla="*/ 1318 w 1736"/>
              <a:gd name="T11" fmla="*/ 2002 h 2002"/>
              <a:gd name="T12" fmla="*/ 1736 w 1736"/>
              <a:gd name="T13" fmla="*/ 1584 h 2002"/>
              <a:gd name="T14" fmla="*/ 1736 w 1736"/>
              <a:gd name="T15" fmla="*/ 418 h 2002"/>
              <a:gd name="T16" fmla="*/ 1318 w 1736"/>
              <a:gd name="T17" fmla="*/ 0 h 2002"/>
              <a:gd name="T18" fmla="*/ 1728 w 1736"/>
              <a:gd name="T19" fmla="*/ 1584 h 2002"/>
              <a:gd name="T20" fmla="*/ 1608 w 1736"/>
              <a:gd name="T21" fmla="*/ 1874 h 2002"/>
              <a:gd name="T22" fmla="*/ 1318 w 1736"/>
              <a:gd name="T23" fmla="*/ 1994 h 2002"/>
              <a:gd name="T24" fmla="*/ 418 w 1736"/>
              <a:gd name="T25" fmla="*/ 1994 h 2002"/>
              <a:gd name="T26" fmla="*/ 128 w 1736"/>
              <a:gd name="T27" fmla="*/ 1874 h 2002"/>
              <a:gd name="T28" fmla="*/ 8 w 1736"/>
              <a:gd name="T29" fmla="*/ 1584 h 2002"/>
              <a:gd name="T30" fmla="*/ 8 w 1736"/>
              <a:gd name="T31" fmla="*/ 418 h 2002"/>
              <a:gd name="T32" fmla="*/ 128 w 1736"/>
              <a:gd name="T33" fmla="*/ 128 h 2002"/>
              <a:gd name="T34" fmla="*/ 418 w 1736"/>
              <a:gd name="T35" fmla="*/ 8 h 2002"/>
              <a:gd name="T36" fmla="*/ 1318 w 1736"/>
              <a:gd name="T37" fmla="*/ 8 h 2002"/>
              <a:gd name="T38" fmla="*/ 1608 w 1736"/>
              <a:gd name="T39" fmla="*/ 128 h 2002"/>
              <a:gd name="T40" fmla="*/ 1728 w 1736"/>
              <a:gd name="T41" fmla="*/ 418 h 2002"/>
              <a:gd name="T42" fmla="*/ 1728 w 1736"/>
              <a:gd name="T43" fmla="*/ 1584 h 2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36" h="2002">
                <a:moveTo>
                  <a:pt x="1318" y="0"/>
                </a:moveTo>
                <a:cubicBezTo>
                  <a:pt x="418" y="0"/>
                  <a:pt x="418" y="0"/>
                  <a:pt x="418" y="0"/>
                </a:cubicBezTo>
                <a:cubicBezTo>
                  <a:pt x="187" y="0"/>
                  <a:pt x="0" y="187"/>
                  <a:pt x="0" y="418"/>
                </a:cubicBezTo>
                <a:cubicBezTo>
                  <a:pt x="0" y="1584"/>
                  <a:pt x="0" y="1584"/>
                  <a:pt x="0" y="1584"/>
                </a:cubicBezTo>
                <a:cubicBezTo>
                  <a:pt x="0" y="1815"/>
                  <a:pt x="187" y="2002"/>
                  <a:pt x="418" y="2002"/>
                </a:cubicBezTo>
                <a:cubicBezTo>
                  <a:pt x="1318" y="2002"/>
                  <a:pt x="1318" y="2002"/>
                  <a:pt x="1318" y="2002"/>
                </a:cubicBezTo>
                <a:cubicBezTo>
                  <a:pt x="1549" y="2002"/>
                  <a:pt x="1736" y="1815"/>
                  <a:pt x="1736" y="1584"/>
                </a:cubicBezTo>
                <a:cubicBezTo>
                  <a:pt x="1736" y="418"/>
                  <a:pt x="1736" y="418"/>
                  <a:pt x="1736" y="418"/>
                </a:cubicBezTo>
                <a:cubicBezTo>
                  <a:pt x="1736" y="187"/>
                  <a:pt x="1549" y="0"/>
                  <a:pt x="1318" y="0"/>
                </a:cubicBezTo>
                <a:close/>
                <a:moveTo>
                  <a:pt x="1728" y="1584"/>
                </a:moveTo>
                <a:cubicBezTo>
                  <a:pt x="1728" y="1693"/>
                  <a:pt x="1686" y="1796"/>
                  <a:pt x="1608" y="1874"/>
                </a:cubicBezTo>
                <a:cubicBezTo>
                  <a:pt x="1531" y="1952"/>
                  <a:pt x="1428" y="1994"/>
                  <a:pt x="1318" y="1994"/>
                </a:cubicBezTo>
                <a:cubicBezTo>
                  <a:pt x="418" y="1994"/>
                  <a:pt x="418" y="1994"/>
                  <a:pt x="418" y="1994"/>
                </a:cubicBezTo>
                <a:cubicBezTo>
                  <a:pt x="308" y="1994"/>
                  <a:pt x="205" y="1952"/>
                  <a:pt x="128" y="1874"/>
                </a:cubicBezTo>
                <a:cubicBezTo>
                  <a:pt x="50" y="1796"/>
                  <a:pt x="8" y="1693"/>
                  <a:pt x="8" y="1584"/>
                </a:cubicBezTo>
                <a:cubicBezTo>
                  <a:pt x="8" y="418"/>
                  <a:pt x="8" y="418"/>
                  <a:pt x="8" y="418"/>
                </a:cubicBezTo>
                <a:cubicBezTo>
                  <a:pt x="8" y="309"/>
                  <a:pt x="50" y="206"/>
                  <a:pt x="128" y="128"/>
                </a:cubicBezTo>
                <a:cubicBezTo>
                  <a:pt x="205" y="50"/>
                  <a:pt x="308" y="8"/>
                  <a:pt x="418" y="8"/>
                </a:cubicBezTo>
                <a:cubicBezTo>
                  <a:pt x="1318" y="8"/>
                  <a:pt x="1318" y="8"/>
                  <a:pt x="1318" y="8"/>
                </a:cubicBezTo>
                <a:cubicBezTo>
                  <a:pt x="1428" y="8"/>
                  <a:pt x="1531" y="50"/>
                  <a:pt x="1608" y="128"/>
                </a:cubicBezTo>
                <a:cubicBezTo>
                  <a:pt x="1686" y="206"/>
                  <a:pt x="1728" y="309"/>
                  <a:pt x="1728" y="418"/>
                </a:cubicBezTo>
                <a:lnTo>
                  <a:pt x="1728" y="158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533" name="Freeform 6"/>
          <p:cNvSpPr>
            <a:spLocks noEditPoints="1"/>
          </p:cNvSpPr>
          <p:nvPr/>
        </p:nvSpPr>
        <p:spPr bwMode="auto">
          <a:xfrm>
            <a:off x="22462070" y="2222450"/>
            <a:ext cx="835575" cy="998319"/>
          </a:xfrm>
          <a:custGeom>
            <a:avLst/>
            <a:gdLst>
              <a:gd name="T0" fmla="*/ 164 w 172"/>
              <a:gd name="T1" fmla="*/ 193 h 206"/>
              <a:gd name="T2" fmla="*/ 172 w 172"/>
              <a:gd name="T3" fmla="*/ 206 h 206"/>
              <a:gd name="T4" fmla="*/ 164 w 172"/>
              <a:gd name="T5" fmla="*/ 193 h 206"/>
              <a:gd name="T6" fmla="*/ 106 w 172"/>
              <a:gd name="T7" fmla="*/ 77 h 206"/>
              <a:gd name="T8" fmla="*/ 106 w 172"/>
              <a:gd name="T9" fmla="*/ 77 h 206"/>
              <a:gd name="T10" fmla="*/ 113 w 172"/>
              <a:gd name="T11" fmla="*/ 84 h 206"/>
              <a:gd name="T12" fmla="*/ 106 w 172"/>
              <a:gd name="T13" fmla="*/ 77 h 206"/>
              <a:gd name="T14" fmla="*/ 84 w 172"/>
              <a:gd name="T15" fmla="*/ 56 h 206"/>
              <a:gd name="T16" fmla="*/ 101 w 172"/>
              <a:gd name="T17" fmla="*/ 72 h 206"/>
              <a:gd name="T18" fmla="*/ 84 w 172"/>
              <a:gd name="T19" fmla="*/ 56 h 206"/>
              <a:gd name="T20" fmla="*/ 68 w 172"/>
              <a:gd name="T21" fmla="*/ 43 h 206"/>
              <a:gd name="T22" fmla="*/ 84 w 172"/>
              <a:gd name="T23" fmla="*/ 56 h 206"/>
              <a:gd name="T24" fmla="*/ 68 w 172"/>
              <a:gd name="T25" fmla="*/ 43 h 206"/>
              <a:gd name="T26" fmla="*/ 0 w 172"/>
              <a:gd name="T27" fmla="*/ 0 h 206"/>
              <a:gd name="T28" fmla="*/ 18 w 172"/>
              <a:gd name="T29" fmla="*/ 10 h 206"/>
              <a:gd name="T30" fmla="*/ 0 w 172"/>
              <a:gd name="T3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2" h="206">
                <a:moveTo>
                  <a:pt x="164" y="193"/>
                </a:moveTo>
                <a:cubicBezTo>
                  <a:pt x="167" y="198"/>
                  <a:pt x="169" y="202"/>
                  <a:pt x="172" y="206"/>
                </a:cubicBezTo>
                <a:cubicBezTo>
                  <a:pt x="169" y="202"/>
                  <a:pt x="167" y="198"/>
                  <a:pt x="164" y="193"/>
                </a:cubicBezTo>
                <a:close/>
                <a:moveTo>
                  <a:pt x="106" y="77"/>
                </a:moveTo>
                <a:cubicBezTo>
                  <a:pt x="106" y="77"/>
                  <a:pt x="106" y="77"/>
                  <a:pt x="106" y="77"/>
                </a:cubicBezTo>
                <a:cubicBezTo>
                  <a:pt x="109" y="79"/>
                  <a:pt x="111" y="82"/>
                  <a:pt x="113" y="84"/>
                </a:cubicBezTo>
                <a:cubicBezTo>
                  <a:pt x="111" y="82"/>
                  <a:pt x="109" y="79"/>
                  <a:pt x="106" y="77"/>
                </a:cubicBezTo>
                <a:close/>
                <a:moveTo>
                  <a:pt x="84" y="56"/>
                </a:moveTo>
                <a:cubicBezTo>
                  <a:pt x="89" y="61"/>
                  <a:pt x="95" y="66"/>
                  <a:pt x="101" y="72"/>
                </a:cubicBezTo>
                <a:cubicBezTo>
                  <a:pt x="95" y="66"/>
                  <a:pt x="89" y="61"/>
                  <a:pt x="84" y="56"/>
                </a:cubicBezTo>
                <a:close/>
                <a:moveTo>
                  <a:pt x="68" y="43"/>
                </a:moveTo>
                <a:cubicBezTo>
                  <a:pt x="73" y="47"/>
                  <a:pt x="79" y="52"/>
                  <a:pt x="84" y="56"/>
                </a:cubicBezTo>
                <a:cubicBezTo>
                  <a:pt x="79" y="52"/>
                  <a:pt x="73" y="47"/>
                  <a:pt x="68" y="43"/>
                </a:cubicBezTo>
                <a:close/>
                <a:moveTo>
                  <a:pt x="0" y="0"/>
                </a:moveTo>
                <a:cubicBezTo>
                  <a:pt x="6" y="3"/>
                  <a:pt x="12" y="6"/>
                  <a:pt x="18" y="10"/>
                </a:cubicBezTo>
                <a:cubicBezTo>
                  <a:pt x="12" y="6"/>
                  <a:pt x="6" y="3"/>
                  <a:pt x="0" y="0"/>
                </a:cubicBez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Freeform 8"/>
          <p:cNvSpPr>
            <a:spLocks/>
          </p:cNvSpPr>
          <p:nvPr/>
        </p:nvSpPr>
        <p:spPr bwMode="auto">
          <a:xfrm>
            <a:off x="15233814" y="9401684"/>
            <a:ext cx="8326163" cy="2203101"/>
          </a:xfrm>
          <a:custGeom>
            <a:avLst/>
            <a:gdLst>
              <a:gd name="T0" fmla="*/ 1720 w 1720"/>
              <a:gd name="T1" fmla="*/ 20 h 454"/>
              <a:gd name="T2" fmla="*/ 1718 w 1720"/>
              <a:gd name="T3" fmla="*/ 48 h 454"/>
              <a:gd name="T4" fmla="*/ 1714 w 1720"/>
              <a:gd name="T5" fmla="*/ 72 h 454"/>
              <a:gd name="T6" fmla="*/ 1709 w 1720"/>
              <a:gd name="T7" fmla="*/ 98 h 454"/>
              <a:gd name="T8" fmla="*/ 1700 w 1720"/>
              <a:gd name="T9" fmla="*/ 127 h 454"/>
              <a:gd name="T10" fmla="*/ 1690 w 1720"/>
              <a:gd name="T11" fmla="*/ 155 h 454"/>
              <a:gd name="T12" fmla="*/ 1681 w 1720"/>
              <a:gd name="T13" fmla="*/ 176 h 454"/>
              <a:gd name="T14" fmla="*/ 1666 w 1720"/>
              <a:gd name="T15" fmla="*/ 204 h 454"/>
              <a:gd name="T16" fmla="*/ 1650 w 1720"/>
              <a:gd name="T17" fmla="*/ 231 h 454"/>
              <a:gd name="T18" fmla="*/ 1622 w 1720"/>
              <a:gd name="T19" fmla="*/ 266 h 454"/>
              <a:gd name="T20" fmla="*/ 1611 w 1720"/>
              <a:gd name="T21" fmla="*/ 278 h 454"/>
              <a:gd name="T22" fmla="*/ 1320 w 1720"/>
              <a:gd name="T23" fmla="*/ 410 h 454"/>
              <a:gd name="T24" fmla="*/ 400 w 1720"/>
              <a:gd name="T25" fmla="*/ 410 h 454"/>
              <a:gd name="T26" fmla="*/ 108 w 1720"/>
              <a:gd name="T27" fmla="*/ 277 h 454"/>
              <a:gd name="T28" fmla="*/ 91 w 1720"/>
              <a:gd name="T29" fmla="*/ 259 h 454"/>
              <a:gd name="T30" fmla="*/ 71 w 1720"/>
              <a:gd name="T31" fmla="*/ 231 h 454"/>
              <a:gd name="T32" fmla="*/ 56 w 1720"/>
              <a:gd name="T33" fmla="*/ 208 h 454"/>
              <a:gd name="T34" fmla="*/ 40 w 1720"/>
              <a:gd name="T35" fmla="*/ 177 h 454"/>
              <a:gd name="T36" fmla="*/ 27 w 1720"/>
              <a:gd name="T37" fmla="*/ 149 h 454"/>
              <a:gd name="T38" fmla="*/ 20 w 1720"/>
              <a:gd name="T39" fmla="*/ 129 h 454"/>
              <a:gd name="T40" fmla="*/ 12 w 1720"/>
              <a:gd name="T41" fmla="*/ 100 h 454"/>
              <a:gd name="T42" fmla="*/ 6 w 1720"/>
              <a:gd name="T43" fmla="*/ 72 h 454"/>
              <a:gd name="T44" fmla="*/ 3 w 1720"/>
              <a:gd name="T45" fmla="*/ 55 h 454"/>
              <a:gd name="T46" fmla="*/ 1 w 1720"/>
              <a:gd name="T47" fmla="*/ 32 h 454"/>
              <a:gd name="T48" fmla="*/ 0 w 1720"/>
              <a:gd name="T49" fmla="*/ 14 h 454"/>
              <a:gd name="T50" fmla="*/ 1 w 1720"/>
              <a:gd name="T51" fmla="*/ 74 h 454"/>
              <a:gd name="T52" fmla="*/ 5 w 1720"/>
              <a:gd name="T53" fmla="*/ 112 h 454"/>
              <a:gd name="T54" fmla="*/ 26 w 1720"/>
              <a:gd name="T55" fmla="*/ 188 h 454"/>
              <a:gd name="T56" fmla="*/ 62 w 1720"/>
              <a:gd name="T57" fmla="*/ 261 h 454"/>
              <a:gd name="T58" fmla="*/ 93 w 1720"/>
              <a:gd name="T59" fmla="*/ 305 h 454"/>
              <a:gd name="T60" fmla="*/ 127 w 1720"/>
              <a:gd name="T61" fmla="*/ 341 h 454"/>
              <a:gd name="T62" fmla="*/ 181 w 1720"/>
              <a:gd name="T63" fmla="*/ 384 h 454"/>
              <a:gd name="T64" fmla="*/ 198 w 1720"/>
              <a:gd name="T65" fmla="*/ 395 h 454"/>
              <a:gd name="T66" fmla="*/ 217 w 1720"/>
              <a:gd name="T67" fmla="*/ 406 h 454"/>
              <a:gd name="T68" fmla="*/ 232 w 1720"/>
              <a:gd name="T69" fmla="*/ 414 h 454"/>
              <a:gd name="T70" fmla="*/ 251 w 1720"/>
              <a:gd name="T71" fmla="*/ 422 h 454"/>
              <a:gd name="T72" fmla="*/ 268 w 1720"/>
              <a:gd name="T73" fmla="*/ 429 h 454"/>
              <a:gd name="T74" fmla="*/ 285 w 1720"/>
              <a:gd name="T75" fmla="*/ 435 h 454"/>
              <a:gd name="T76" fmla="*/ 307 w 1720"/>
              <a:gd name="T77" fmla="*/ 441 h 454"/>
              <a:gd name="T78" fmla="*/ 331 w 1720"/>
              <a:gd name="T79" fmla="*/ 447 h 454"/>
              <a:gd name="T80" fmla="*/ 351 w 1720"/>
              <a:gd name="T81" fmla="*/ 450 h 454"/>
              <a:gd name="T82" fmla="*/ 380 w 1720"/>
              <a:gd name="T83" fmla="*/ 453 h 454"/>
              <a:gd name="T84" fmla="*/ 1310 w 1720"/>
              <a:gd name="T85" fmla="*/ 454 h 454"/>
              <a:gd name="T86" fmla="*/ 1358 w 1720"/>
              <a:gd name="T87" fmla="*/ 451 h 454"/>
              <a:gd name="T88" fmla="*/ 1389 w 1720"/>
              <a:gd name="T89" fmla="*/ 447 h 454"/>
              <a:gd name="T90" fmla="*/ 1410 w 1720"/>
              <a:gd name="T91" fmla="*/ 442 h 454"/>
              <a:gd name="T92" fmla="*/ 1429 w 1720"/>
              <a:gd name="T93" fmla="*/ 437 h 454"/>
              <a:gd name="T94" fmla="*/ 1450 w 1720"/>
              <a:gd name="T95" fmla="*/ 430 h 454"/>
              <a:gd name="T96" fmla="*/ 1475 w 1720"/>
              <a:gd name="T97" fmla="*/ 420 h 454"/>
              <a:gd name="T98" fmla="*/ 1494 w 1720"/>
              <a:gd name="T99" fmla="*/ 411 h 454"/>
              <a:gd name="T100" fmla="*/ 1529 w 1720"/>
              <a:gd name="T101" fmla="*/ 391 h 454"/>
              <a:gd name="T102" fmla="*/ 1546 w 1720"/>
              <a:gd name="T103" fmla="*/ 380 h 454"/>
              <a:gd name="T104" fmla="*/ 1595 w 1720"/>
              <a:gd name="T105" fmla="*/ 339 h 454"/>
              <a:gd name="T106" fmla="*/ 1628 w 1720"/>
              <a:gd name="T107" fmla="*/ 30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20" h="454">
                <a:moveTo>
                  <a:pt x="1720" y="44"/>
                </a:moveTo>
                <a:cubicBezTo>
                  <a:pt x="1720" y="0"/>
                  <a:pt x="1720" y="0"/>
                  <a:pt x="1720" y="0"/>
                </a:cubicBezTo>
                <a:cubicBezTo>
                  <a:pt x="1720" y="3"/>
                  <a:pt x="1720" y="7"/>
                  <a:pt x="1720" y="10"/>
                </a:cubicBezTo>
                <a:cubicBezTo>
                  <a:pt x="1720" y="14"/>
                  <a:pt x="1720" y="17"/>
                  <a:pt x="1720" y="20"/>
                </a:cubicBezTo>
                <a:cubicBezTo>
                  <a:pt x="1720" y="24"/>
                  <a:pt x="1720" y="27"/>
                  <a:pt x="1719" y="30"/>
                </a:cubicBezTo>
                <a:cubicBezTo>
                  <a:pt x="1719" y="30"/>
                  <a:pt x="1719" y="30"/>
                  <a:pt x="1719" y="31"/>
                </a:cubicBezTo>
                <a:cubicBezTo>
                  <a:pt x="1719" y="34"/>
                  <a:pt x="1719" y="37"/>
                  <a:pt x="1718" y="40"/>
                </a:cubicBezTo>
                <a:cubicBezTo>
                  <a:pt x="1718" y="43"/>
                  <a:pt x="1718" y="45"/>
                  <a:pt x="1718" y="48"/>
                </a:cubicBezTo>
                <a:cubicBezTo>
                  <a:pt x="1717" y="50"/>
                  <a:pt x="1717" y="52"/>
                  <a:pt x="1717" y="54"/>
                </a:cubicBezTo>
                <a:cubicBezTo>
                  <a:pt x="1716" y="57"/>
                  <a:pt x="1716" y="59"/>
                  <a:pt x="1716" y="62"/>
                </a:cubicBezTo>
                <a:cubicBezTo>
                  <a:pt x="1715" y="63"/>
                  <a:pt x="1715" y="65"/>
                  <a:pt x="1715" y="67"/>
                </a:cubicBezTo>
                <a:cubicBezTo>
                  <a:pt x="1715" y="68"/>
                  <a:pt x="1714" y="70"/>
                  <a:pt x="1714" y="72"/>
                </a:cubicBezTo>
                <a:cubicBezTo>
                  <a:pt x="1713" y="76"/>
                  <a:pt x="1712" y="81"/>
                  <a:pt x="1711" y="86"/>
                </a:cubicBezTo>
                <a:cubicBezTo>
                  <a:pt x="1711" y="87"/>
                  <a:pt x="1711" y="87"/>
                  <a:pt x="1711" y="88"/>
                </a:cubicBezTo>
                <a:cubicBezTo>
                  <a:pt x="1711" y="89"/>
                  <a:pt x="1710" y="91"/>
                  <a:pt x="1710" y="92"/>
                </a:cubicBezTo>
                <a:cubicBezTo>
                  <a:pt x="1710" y="94"/>
                  <a:pt x="1709" y="96"/>
                  <a:pt x="1709" y="98"/>
                </a:cubicBezTo>
                <a:cubicBezTo>
                  <a:pt x="1708" y="99"/>
                  <a:pt x="1708" y="100"/>
                  <a:pt x="1708" y="102"/>
                </a:cubicBezTo>
                <a:cubicBezTo>
                  <a:pt x="1706" y="107"/>
                  <a:pt x="1705" y="112"/>
                  <a:pt x="1703" y="118"/>
                </a:cubicBezTo>
                <a:cubicBezTo>
                  <a:pt x="1703" y="119"/>
                  <a:pt x="1702" y="121"/>
                  <a:pt x="1702" y="123"/>
                </a:cubicBezTo>
                <a:cubicBezTo>
                  <a:pt x="1701" y="124"/>
                  <a:pt x="1701" y="126"/>
                  <a:pt x="1700" y="127"/>
                </a:cubicBezTo>
                <a:cubicBezTo>
                  <a:pt x="1700" y="128"/>
                  <a:pt x="1699" y="130"/>
                  <a:pt x="1699" y="132"/>
                </a:cubicBezTo>
                <a:cubicBezTo>
                  <a:pt x="1698" y="134"/>
                  <a:pt x="1697" y="136"/>
                  <a:pt x="1696" y="139"/>
                </a:cubicBezTo>
                <a:cubicBezTo>
                  <a:pt x="1695" y="142"/>
                  <a:pt x="1694" y="144"/>
                  <a:pt x="1693" y="147"/>
                </a:cubicBezTo>
                <a:cubicBezTo>
                  <a:pt x="1692" y="149"/>
                  <a:pt x="1691" y="152"/>
                  <a:pt x="1690" y="155"/>
                </a:cubicBezTo>
                <a:cubicBezTo>
                  <a:pt x="1689" y="157"/>
                  <a:pt x="1688" y="159"/>
                  <a:pt x="1687" y="162"/>
                </a:cubicBezTo>
                <a:cubicBezTo>
                  <a:pt x="1687" y="162"/>
                  <a:pt x="1687" y="162"/>
                  <a:pt x="1687" y="162"/>
                </a:cubicBezTo>
                <a:cubicBezTo>
                  <a:pt x="1686" y="164"/>
                  <a:pt x="1685" y="167"/>
                  <a:pt x="1684" y="169"/>
                </a:cubicBezTo>
                <a:cubicBezTo>
                  <a:pt x="1683" y="171"/>
                  <a:pt x="1682" y="174"/>
                  <a:pt x="1681" y="176"/>
                </a:cubicBezTo>
                <a:cubicBezTo>
                  <a:pt x="1680" y="179"/>
                  <a:pt x="1678" y="181"/>
                  <a:pt x="1677" y="183"/>
                </a:cubicBezTo>
                <a:cubicBezTo>
                  <a:pt x="1676" y="186"/>
                  <a:pt x="1675" y="188"/>
                  <a:pt x="1674" y="190"/>
                </a:cubicBezTo>
                <a:cubicBezTo>
                  <a:pt x="1673" y="193"/>
                  <a:pt x="1671" y="195"/>
                  <a:pt x="1670" y="197"/>
                </a:cubicBezTo>
                <a:cubicBezTo>
                  <a:pt x="1669" y="199"/>
                  <a:pt x="1668" y="202"/>
                  <a:pt x="1666" y="204"/>
                </a:cubicBezTo>
                <a:cubicBezTo>
                  <a:pt x="1666" y="204"/>
                  <a:pt x="1666" y="205"/>
                  <a:pt x="1666" y="205"/>
                </a:cubicBezTo>
                <a:cubicBezTo>
                  <a:pt x="1663" y="209"/>
                  <a:pt x="1661" y="213"/>
                  <a:pt x="1658" y="218"/>
                </a:cubicBezTo>
                <a:cubicBezTo>
                  <a:pt x="1657" y="220"/>
                  <a:pt x="1655" y="222"/>
                  <a:pt x="1654" y="224"/>
                </a:cubicBezTo>
                <a:cubicBezTo>
                  <a:pt x="1652" y="226"/>
                  <a:pt x="1651" y="228"/>
                  <a:pt x="1650" y="231"/>
                </a:cubicBezTo>
                <a:cubicBezTo>
                  <a:pt x="1649" y="231"/>
                  <a:pt x="1649" y="231"/>
                  <a:pt x="1649" y="232"/>
                </a:cubicBezTo>
                <a:cubicBezTo>
                  <a:pt x="1648" y="234"/>
                  <a:pt x="1646" y="235"/>
                  <a:pt x="1645" y="237"/>
                </a:cubicBezTo>
                <a:cubicBezTo>
                  <a:pt x="1639" y="246"/>
                  <a:pt x="1633" y="254"/>
                  <a:pt x="1626" y="262"/>
                </a:cubicBezTo>
                <a:cubicBezTo>
                  <a:pt x="1625" y="263"/>
                  <a:pt x="1624" y="265"/>
                  <a:pt x="1622" y="266"/>
                </a:cubicBezTo>
                <a:cubicBezTo>
                  <a:pt x="1621" y="267"/>
                  <a:pt x="1620" y="269"/>
                  <a:pt x="1619" y="270"/>
                </a:cubicBezTo>
                <a:cubicBezTo>
                  <a:pt x="1618" y="271"/>
                  <a:pt x="1618" y="272"/>
                  <a:pt x="1617" y="273"/>
                </a:cubicBezTo>
                <a:cubicBezTo>
                  <a:pt x="1615" y="274"/>
                  <a:pt x="1614" y="276"/>
                  <a:pt x="1613" y="277"/>
                </a:cubicBezTo>
                <a:cubicBezTo>
                  <a:pt x="1612" y="278"/>
                  <a:pt x="1612" y="278"/>
                  <a:pt x="1611" y="278"/>
                </a:cubicBezTo>
                <a:cubicBezTo>
                  <a:pt x="1610" y="280"/>
                  <a:pt x="1608" y="282"/>
                  <a:pt x="1607" y="284"/>
                </a:cubicBezTo>
                <a:cubicBezTo>
                  <a:pt x="1604" y="286"/>
                  <a:pt x="1602" y="288"/>
                  <a:pt x="1600" y="290"/>
                </a:cubicBezTo>
                <a:cubicBezTo>
                  <a:pt x="1525" y="365"/>
                  <a:pt x="1426" y="408"/>
                  <a:pt x="1320" y="410"/>
                </a:cubicBezTo>
                <a:cubicBezTo>
                  <a:pt x="1320" y="410"/>
                  <a:pt x="1320" y="410"/>
                  <a:pt x="1320" y="410"/>
                </a:cubicBezTo>
                <a:cubicBezTo>
                  <a:pt x="1317" y="410"/>
                  <a:pt x="1313" y="410"/>
                  <a:pt x="1310" y="410"/>
                </a:cubicBezTo>
                <a:cubicBezTo>
                  <a:pt x="410" y="410"/>
                  <a:pt x="410" y="410"/>
                  <a:pt x="410" y="410"/>
                </a:cubicBezTo>
                <a:cubicBezTo>
                  <a:pt x="407" y="410"/>
                  <a:pt x="403" y="410"/>
                  <a:pt x="400" y="410"/>
                </a:cubicBezTo>
                <a:cubicBezTo>
                  <a:pt x="400" y="410"/>
                  <a:pt x="400" y="410"/>
                  <a:pt x="400" y="410"/>
                </a:cubicBezTo>
                <a:cubicBezTo>
                  <a:pt x="294" y="408"/>
                  <a:pt x="195" y="365"/>
                  <a:pt x="120" y="290"/>
                </a:cubicBezTo>
                <a:cubicBezTo>
                  <a:pt x="118" y="288"/>
                  <a:pt x="116" y="286"/>
                  <a:pt x="113" y="284"/>
                </a:cubicBezTo>
                <a:cubicBezTo>
                  <a:pt x="112" y="282"/>
                  <a:pt x="110" y="280"/>
                  <a:pt x="108" y="278"/>
                </a:cubicBezTo>
                <a:cubicBezTo>
                  <a:pt x="108" y="278"/>
                  <a:pt x="108" y="278"/>
                  <a:pt x="108" y="277"/>
                </a:cubicBezTo>
                <a:cubicBezTo>
                  <a:pt x="106" y="276"/>
                  <a:pt x="104" y="274"/>
                  <a:pt x="103" y="272"/>
                </a:cubicBezTo>
                <a:cubicBezTo>
                  <a:pt x="102" y="272"/>
                  <a:pt x="102" y="271"/>
                  <a:pt x="102" y="271"/>
                </a:cubicBezTo>
                <a:cubicBezTo>
                  <a:pt x="100" y="269"/>
                  <a:pt x="98" y="267"/>
                  <a:pt x="96" y="265"/>
                </a:cubicBezTo>
                <a:cubicBezTo>
                  <a:pt x="95" y="263"/>
                  <a:pt x="93" y="261"/>
                  <a:pt x="91" y="259"/>
                </a:cubicBezTo>
                <a:cubicBezTo>
                  <a:pt x="88" y="254"/>
                  <a:pt x="84" y="249"/>
                  <a:pt x="80" y="245"/>
                </a:cubicBezTo>
                <a:cubicBezTo>
                  <a:pt x="79" y="242"/>
                  <a:pt x="77" y="240"/>
                  <a:pt x="75" y="238"/>
                </a:cubicBezTo>
                <a:cubicBezTo>
                  <a:pt x="75" y="238"/>
                  <a:pt x="75" y="238"/>
                  <a:pt x="75" y="238"/>
                </a:cubicBezTo>
                <a:cubicBezTo>
                  <a:pt x="74" y="236"/>
                  <a:pt x="72" y="234"/>
                  <a:pt x="71" y="231"/>
                </a:cubicBezTo>
                <a:cubicBezTo>
                  <a:pt x="71" y="231"/>
                  <a:pt x="71" y="231"/>
                  <a:pt x="71" y="231"/>
                </a:cubicBezTo>
                <a:cubicBezTo>
                  <a:pt x="69" y="229"/>
                  <a:pt x="68" y="227"/>
                  <a:pt x="67" y="225"/>
                </a:cubicBezTo>
                <a:cubicBezTo>
                  <a:pt x="64" y="221"/>
                  <a:pt x="61" y="216"/>
                  <a:pt x="58" y="211"/>
                </a:cubicBezTo>
                <a:cubicBezTo>
                  <a:pt x="57" y="210"/>
                  <a:pt x="57" y="209"/>
                  <a:pt x="56" y="208"/>
                </a:cubicBezTo>
                <a:cubicBezTo>
                  <a:pt x="55" y="206"/>
                  <a:pt x="54" y="204"/>
                  <a:pt x="53" y="203"/>
                </a:cubicBezTo>
                <a:cubicBezTo>
                  <a:pt x="52" y="201"/>
                  <a:pt x="51" y="199"/>
                  <a:pt x="50" y="198"/>
                </a:cubicBezTo>
                <a:cubicBezTo>
                  <a:pt x="49" y="195"/>
                  <a:pt x="48" y="193"/>
                  <a:pt x="47" y="191"/>
                </a:cubicBezTo>
                <a:cubicBezTo>
                  <a:pt x="44" y="186"/>
                  <a:pt x="42" y="182"/>
                  <a:pt x="40" y="177"/>
                </a:cubicBezTo>
                <a:cubicBezTo>
                  <a:pt x="39" y="175"/>
                  <a:pt x="38" y="173"/>
                  <a:pt x="37" y="171"/>
                </a:cubicBezTo>
                <a:cubicBezTo>
                  <a:pt x="37" y="171"/>
                  <a:pt x="36" y="170"/>
                  <a:pt x="36" y="169"/>
                </a:cubicBezTo>
                <a:cubicBezTo>
                  <a:pt x="35" y="167"/>
                  <a:pt x="34" y="166"/>
                  <a:pt x="34" y="164"/>
                </a:cubicBezTo>
                <a:cubicBezTo>
                  <a:pt x="31" y="159"/>
                  <a:pt x="29" y="154"/>
                  <a:pt x="27" y="149"/>
                </a:cubicBezTo>
                <a:cubicBezTo>
                  <a:pt x="27" y="147"/>
                  <a:pt x="26" y="146"/>
                  <a:pt x="26" y="145"/>
                </a:cubicBezTo>
                <a:cubicBezTo>
                  <a:pt x="25" y="143"/>
                  <a:pt x="25" y="141"/>
                  <a:pt x="24" y="140"/>
                </a:cubicBezTo>
                <a:cubicBezTo>
                  <a:pt x="24" y="139"/>
                  <a:pt x="23" y="138"/>
                  <a:pt x="23" y="137"/>
                </a:cubicBezTo>
                <a:cubicBezTo>
                  <a:pt x="22" y="134"/>
                  <a:pt x="21" y="132"/>
                  <a:pt x="20" y="129"/>
                </a:cubicBezTo>
                <a:cubicBezTo>
                  <a:pt x="20" y="129"/>
                  <a:pt x="20" y="129"/>
                  <a:pt x="20" y="129"/>
                </a:cubicBezTo>
                <a:cubicBezTo>
                  <a:pt x="19" y="126"/>
                  <a:pt x="18" y="123"/>
                  <a:pt x="17" y="119"/>
                </a:cubicBezTo>
                <a:cubicBezTo>
                  <a:pt x="16" y="116"/>
                  <a:pt x="15" y="112"/>
                  <a:pt x="14" y="109"/>
                </a:cubicBezTo>
                <a:cubicBezTo>
                  <a:pt x="13" y="106"/>
                  <a:pt x="13" y="103"/>
                  <a:pt x="12" y="100"/>
                </a:cubicBezTo>
                <a:cubicBezTo>
                  <a:pt x="12" y="100"/>
                  <a:pt x="12" y="100"/>
                  <a:pt x="12" y="100"/>
                </a:cubicBezTo>
                <a:cubicBezTo>
                  <a:pt x="11" y="97"/>
                  <a:pt x="10" y="94"/>
                  <a:pt x="10" y="90"/>
                </a:cubicBezTo>
                <a:cubicBezTo>
                  <a:pt x="9" y="87"/>
                  <a:pt x="8" y="84"/>
                  <a:pt x="8" y="81"/>
                </a:cubicBezTo>
                <a:cubicBezTo>
                  <a:pt x="7" y="78"/>
                  <a:pt x="6" y="75"/>
                  <a:pt x="6" y="72"/>
                </a:cubicBezTo>
                <a:cubicBezTo>
                  <a:pt x="6" y="71"/>
                  <a:pt x="5" y="69"/>
                  <a:pt x="5" y="68"/>
                </a:cubicBezTo>
                <a:cubicBezTo>
                  <a:pt x="5" y="66"/>
                  <a:pt x="5" y="65"/>
                  <a:pt x="4" y="63"/>
                </a:cubicBezTo>
                <a:cubicBezTo>
                  <a:pt x="4" y="62"/>
                  <a:pt x="4" y="60"/>
                  <a:pt x="4" y="59"/>
                </a:cubicBezTo>
                <a:cubicBezTo>
                  <a:pt x="4" y="58"/>
                  <a:pt x="3" y="56"/>
                  <a:pt x="3" y="55"/>
                </a:cubicBezTo>
                <a:cubicBezTo>
                  <a:pt x="3" y="53"/>
                  <a:pt x="3" y="52"/>
                  <a:pt x="3" y="50"/>
                </a:cubicBezTo>
                <a:cubicBezTo>
                  <a:pt x="2" y="47"/>
                  <a:pt x="2" y="45"/>
                  <a:pt x="2" y="42"/>
                </a:cubicBezTo>
                <a:cubicBezTo>
                  <a:pt x="2" y="41"/>
                  <a:pt x="1" y="39"/>
                  <a:pt x="1" y="38"/>
                </a:cubicBezTo>
                <a:cubicBezTo>
                  <a:pt x="1" y="36"/>
                  <a:pt x="1" y="34"/>
                  <a:pt x="1" y="32"/>
                </a:cubicBezTo>
                <a:cubicBezTo>
                  <a:pt x="1" y="31"/>
                  <a:pt x="1" y="30"/>
                  <a:pt x="1" y="29"/>
                </a:cubicBezTo>
                <a:cubicBezTo>
                  <a:pt x="0" y="26"/>
                  <a:pt x="0" y="24"/>
                  <a:pt x="0" y="22"/>
                </a:cubicBezTo>
                <a:cubicBezTo>
                  <a:pt x="0" y="21"/>
                  <a:pt x="0" y="21"/>
                  <a:pt x="0" y="20"/>
                </a:cubicBezTo>
                <a:cubicBezTo>
                  <a:pt x="0" y="18"/>
                  <a:pt x="0" y="16"/>
                  <a:pt x="0" y="14"/>
                </a:cubicBezTo>
                <a:cubicBezTo>
                  <a:pt x="0" y="10"/>
                  <a:pt x="0" y="6"/>
                  <a:pt x="0" y="2"/>
                </a:cubicBezTo>
                <a:cubicBezTo>
                  <a:pt x="0" y="44"/>
                  <a:pt x="0" y="44"/>
                  <a:pt x="0" y="44"/>
                </a:cubicBezTo>
                <a:cubicBezTo>
                  <a:pt x="0" y="51"/>
                  <a:pt x="0" y="57"/>
                  <a:pt x="0" y="64"/>
                </a:cubicBezTo>
                <a:cubicBezTo>
                  <a:pt x="0" y="68"/>
                  <a:pt x="1" y="71"/>
                  <a:pt x="1" y="74"/>
                </a:cubicBezTo>
                <a:cubicBezTo>
                  <a:pt x="1" y="77"/>
                  <a:pt x="1" y="79"/>
                  <a:pt x="1" y="82"/>
                </a:cubicBezTo>
                <a:cubicBezTo>
                  <a:pt x="2" y="87"/>
                  <a:pt x="2" y="92"/>
                  <a:pt x="3" y="97"/>
                </a:cubicBezTo>
                <a:cubicBezTo>
                  <a:pt x="3" y="100"/>
                  <a:pt x="4" y="102"/>
                  <a:pt x="4" y="105"/>
                </a:cubicBezTo>
                <a:cubicBezTo>
                  <a:pt x="4" y="107"/>
                  <a:pt x="5" y="110"/>
                  <a:pt x="5" y="112"/>
                </a:cubicBezTo>
                <a:cubicBezTo>
                  <a:pt x="6" y="117"/>
                  <a:pt x="7" y="122"/>
                  <a:pt x="8" y="127"/>
                </a:cubicBezTo>
                <a:cubicBezTo>
                  <a:pt x="9" y="129"/>
                  <a:pt x="9" y="132"/>
                  <a:pt x="10" y="134"/>
                </a:cubicBezTo>
                <a:cubicBezTo>
                  <a:pt x="13" y="147"/>
                  <a:pt x="16" y="160"/>
                  <a:pt x="20" y="173"/>
                </a:cubicBezTo>
                <a:cubicBezTo>
                  <a:pt x="22" y="178"/>
                  <a:pt x="24" y="183"/>
                  <a:pt x="26" y="188"/>
                </a:cubicBezTo>
                <a:cubicBezTo>
                  <a:pt x="28" y="193"/>
                  <a:pt x="30" y="198"/>
                  <a:pt x="32" y="203"/>
                </a:cubicBezTo>
                <a:cubicBezTo>
                  <a:pt x="34" y="208"/>
                  <a:pt x="36" y="213"/>
                  <a:pt x="38" y="218"/>
                </a:cubicBezTo>
                <a:cubicBezTo>
                  <a:pt x="42" y="225"/>
                  <a:pt x="45" y="233"/>
                  <a:pt x="49" y="240"/>
                </a:cubicBezTo>
                <a:cubicBezTo>
                  <a:pt x="53" y="247"/>
                  <a:pt x="57" y="254"/>
                  <a:pt x="62" y="261"/>
                </a:cubicBezTo>
                <a:cubicBezTo>
                  <a:pt x="66" y="268"/>
                  <a:pt x="70" y="275"/>
                  <a:pt x="75" y="281"/>
                </a:cubicBezTo>
                <a:cubicBezTo>
                  <a:pt x="77" y="283"/>
                  <a:pt x="78" y="286"/>
                  <a:pt x="80" y="288"/>
                </a:cubicBezTo>
                <a:cubicBezTo>
                  <a:pt x="82" y="291"/>
                  <a:pt x="84" y="293"/>
                  <a:pt x="86" y="296"/>
                </a:cubicBezTo>
                <a:cubicBezTo>
                  <a:pt x="88" y="299"/>
                  <a:pt x="91" y="302"/>
                  <a:pt x="93" y="305"/>
                </a:cubicBezTo>
                <a:cubicBezTo>
                  <a:pt x="96" y="308"/>
                  <a:pt x="98" y="311"/>
                  <a:pt x="101" y="313"/>
                </a:cubicBezTo>
                <a:cubicBezTo>
                  <a:pt x="102" y="315"/>
                  <a:pt x="104" y="317"/>
                  <a:pt x="106" y="319"/>
                </a:cubicBezTo>
                <a:cubicBezTo>
                  <a:pt x="110" y="324"/>
                  <a:pt x="115" y="329"/>
                  <a:pt x="120" y="334"/>
                </a:cubicBezTo>
                <a:cubicBezTo>
                  <a:pt x="122" y="336"/>
                  <a:pt x="125" y="339"/>
                  <a:pt x="127" y="341"/>
                </a:cubicBezTo>
                <a:cubicBezTo>
                  <a:pt x="130" y="344"/>
                  <a:pt x="132" y="346"/>
                  <a:pt x="135" y="348"/>
                </a:cubicBezTo>
                <a:cubicBezTo>
                  <a:pt x="137" y="350"/>
                  <a:pt x="140" y="353"/>
                  <a:pt x="143" y="355"/>
                </a:cubicBezTo>
                <a:cubicBezTo>
                  <a:pt x="145" y="357"/>
                  <a:pt x="148" y="359"/>
                  <a:pt x="150" y="361"/>
                </a:cubicBezTo>
                <a:cubicBezTo>
                  <a:pt x="160" y="370"/>
                  <a:pt x="170" y="377"/>
                  <a:pt x="181" y="384"/>
                </a:cubicBezTo>
                <a:cubicBezTo>
                  <a:pt x="183" y="386"/>
                  <a:pt x="184" y="387"/>
                  <a:pt x="186" y="388"/>
                </a:cubicBezTo>
                <a:cubicBezTo>
                  <a:pt x="187" y="389"/>
                  <a:pt x="189" y="389"/>
                  <a:pt x="190" y="390"/>
                </a:cubicBezTo>
                <a:cubicBezTo>
                  <a:pt x="191" y="391"/>
                  <a:pt x="193" y="392"/>
                  <a:pt x="195" y="393"/>
                </a:cubicBezTo>
                <a:cubicBezTo>
                  <a:pt x="196" y="394"/>
                  <a:pt x="197" y="395"/>
                  <a:pt x="198" y="395"/>
                </a:cubicBezTo>
                <a:cubicBezTo>
                  <a:pt x="199" y="396"/>
                  <a:pt x="201" y="397"/>
                  <a:pt x="202" y="398"/>
                </a:cubicBezTo>
                <a:cubicBezTo>
                  <a:pt x="204" y="399"/>
                  <a:pt x="205" y="400"/>
                  <a:pt x="207" y="401"/>
                </a:cubicBezTo>
                <a:cubicBezTo>
                  <a:pt x="208" y="401"/>
                  <a:pt x="209" y="402"/>
                  <a:pt x="209" y="402"/>
                </a:cubicBezTo>
                <a:cubicBezTo>
                  <a:pt x="212" y="403"/>
                  <a:pt x="214" y="405"/>
                  <a:pt x="217" y="406"/>
                </a:cubicBezTo>
                <a:cubicBezTo>
                  <a:pt x="217" y="406"/>
                  <a:pt x="217" y="406"/>
                  <a:pt x="217" y="406"/>
                </a:cubicBezTo>
                <a:cubicBezTo>
                  <a:pt x="220" y="408"/>
                  <a:pt x="222" y="409"/>
                  <a:pt x="224" y="410"/>
                </a:cubicBezTo>
                <a:cubicBezTo>
                  <a:pt x="226" y="411"/>
                  <a:pt x="228" y="412"/>
                  <a:pt x="229" y="412"/>
                </a:cubicBezTo>
                <a:cubicBezTo>
                  <a:pt x="230" y="413"/>
                  <a:pt x="231" y="413"/>
                  <a:pt x="232" y="414"/>
                </a:cubicBezTo>
                <a:cubicBezTo>
                  <a:pt x="234" y="415"/>
                  <a:pt x="236" y="416"/>
                  <a:pt x="239" y="417"/>
                </a:cubicBezTo>
                <a:cubicBezTo>
                  <a:pt x="239" y="417"/>
                  <a:pt x="240" y="417"/>
                  <a:pt x="240" y="418"/>
                </a:cubicBezTo>
                <a:cubicBezTo>
                  <a:pt x="242" y="419"/>
                  <a:pt x="245" y="420"/>
                  <a:pt x="247" y="421"/>
                </a:cubicBezTo>
                <a:cubicBezTo>
                  <a:pt x="248" y="421"/>
                  <a:pt x="249" y="422"/>
                  <a:pt x="251" y="422"/>
                </a:cubicBezTo>
                <a:cubicBezTo>
                  <a:pt x="252" y="423"/>
                  <a:pt x="253" y="423"/>
                  <a:pt x="255" y="424"/>
                </a:cubicBezTo>
                <a:cubicBezTo>
                  <a:pt x="256" y="425"/>
                  <a:pt x="258" y="425"/>
                  <a:pt x="259" y="426"/>
                </a:cubicBezTo>
                <a:cubicBezTo>
                  <a:pt x="261" y="427"/>
                  <a:pt x="263" y="427"/>
                  <a:pt x="265" y="428"/>
                </a:cubicBezTo>
                <a:cubicBezTo>
                  <a:pt x="266" y="428"/>
                  <a:pt x="267" y="429"/>
                  <a:pt x="268" y="429"/>
                </a:cubicBezTo>
                <a:cubicBezTo>
                  <a:pt x="270" y="430"/>
                  <a:pt x="273" y="431"/>
                  <a:pt x="275" y="432"/>
                </a:cubicBezTo>
                <a:cubicBezTo>
                  <a:pt x="275" y="432"/>
                  <a:pt x="276" y="432"/>
                  <a:pt x="276" y="432"/>
                </a:cubicBezTo>
                <a:cubicBezTo>
                  <a:pt x="279" y="433"/>
                  <a:pt x="282" y="434"/>
                  <a:pt x="285" y="435"/>
                </a:cubicBezTo>
                <a:cubicBezTo>
                  <a:pt x="285" y="435"/>
                  <a:pt x="285" y="435"/>
                  <a:pt x="285" y="435"/>
                </a:cubicBezTo>
                <a:cubicBezTo>
                  <a:pt x="287" y="436"/>
                  <a:pt x="290" y="436"/>
                  <a:pt x="292" y="437"/>
                </a:cubicBezTo>
                <a:cubicBezTo>
                  <a:pt x="294" y="438"/>
                  <a:pt x="296" y="438"/>
                  <a:pt x="298" y="439"/>
                </a:cubicBezTo>
                <a:cubicBezTo>
                  <a:pt x="299" y="439"/>
                  <a:pt x="300" y="439"/>
                  <a:pt x="302" y="440"/>
                </a:cubicBezTo>
                <a:cubicBezTo>
                  <a:pt x="303" y="440"/>
                  <a:pt x="305" y="441"/>
                  <a:pt x="307" y="441"/>
                </a:cubicBezTo>
                <a:cubicBezTo>
                  <a:pt x="308" y="442"/>
                  <a:pt x="310" y="442"/>
                  <a:pt x="311" y="442"/>
                </a:cubicBezTo>
                <a:cubicBezTo>
                  <a:pt x="312" y="443"/>
                  <a:pt x="313" y="443"/>
                  <a:pt x="315" y="443"/>
                </a:cubicBezTo>
                <a:cubicBezTo>
                  <a:pt x="317" y="444"/>
                  <a:pt x="320" y="444"/>
                  <a:pt x="322" y="445"/>
                </a:cubicBezTo>
                <a:cubicBezTo>
                  <a:pt x="325" y="445"/>
                  <a:pt x="328" y="446"/>
                  <a:pt x="331" y="447"/>
                </a:cubicBezTo>
                <a:cubicBezTo>
                  <a:pt x="332" y="447"/>
                  <a:pt x="333" y="447"/>
                  <a:pt x="334" y="447"/>
                </a:cubicBezTo>
                <a:cubicBezTo>
                  <a:pt x="337" y="448"/>
                  <a:pt x="339" y="448"/>
                  <a:pt x="341" y="448"/>
                </a:cubicBezTo>
                <a:cubicBezTo>
                  <a:pt x="341" y="449"/>
                  <a:pt x="342" y="449"/>
                  <a:pt x="342" y="449"/>
                </a:cubicBezTo>
                <a:cubicBezTo>
                  <a:pt x="345" y="449"/>
                  <a:pt x="348" y="450"/>
                  <a:pt x="351" y="450"/>
                </a:cubicBezTo>
                <a:cubicBezTo>
                  <a:pt x="354" y="450"/>
                  <a:pt x="357" y="451"/>
                  <a:pt x="360" y="451"/>
                </a:cubicBezTo>
                <a:cubicBezTo>
                  <a:pt x="361" y="451"/>
                  <a:pt x="361" y="451"/>
                  <a:pt x="361" y="451"/>
                </a:cubicBezTo>
                <a:cubicBezTo>
                  <a:pt x="364" y="452"/>
                  <a:pt x="367" y="452"/>
                  <a:pt x="370" y="452"/>
                </a:cubicBezTo>
                <a:cubicBezTo>
                  <a:pt x="374" y="453"/>
                  <a:pt x="377" y="453"/>
                  <a:pt x="380" y="453"/>
                </a:cubicBezTo>
                <a:cubicBezTo>
                  <a:pt x="383" y="453"/>
                  <a:pt x="387" y="454"/>
                  <a:pt x="390" y="454"/>
                </a:cubicBezTo>
                <a:cubicBezTo>
                  <a:pt x="393" y="454"/>
                  <a:pt x="397" y="454"/>
                  <a:pt x="400" y="454"/>
                </a:cubicBezTo>
                <a:cubicBezTo>
                  <a:pt x="403" y="454"/>
                  <a:pt x="407" y="454"/>
                  <a:pt x="410" y="454"/>
                </a:cubicBezTo>
                <a:cubicBezTo>
                  <a:pt x="1310" y="454"/>
                  <a:pt x="1310" y="454"/>
                  <a:pt x="1310" y="454"/>
                </a:cubicBezTo>
                <a:cubicBezTo>
                  <a:pt x="1314" y="454"/>
                  <a:pt x="1317" y="454"/>
                  <a:pt x="1321" y="454"/>
                </a:cubicBezTo>
                <a:cubicBezTo>
                  <a:pt x="1324" y="454"/>
                  <a:pt x="1327" y="454"/>
                  <a:pt x="1330" y="454"/>
                </a:cubicBezTo>
                <a:cubicBezTo>
                  <a:pt x="1337" y="453"/>
                  <a:pt x="1343" y="453"/>
                  <a:pt x="1350" y="452"/>
                </a:cubicBezTo>
                <a:cubicBezTo>
                  <a:pt x="1353" y="452"/>
                  <a:pt x="1355" y="452"/>
                  <a:pt x="1358" y="451"/>
                </a:cubicBezTo>
                <a:cubicBezTo>
                  <a:pt x="1359" y="451"/>
                  <a:pt x="1359" y="451"/>
                  <a:pt x="1360" y="451"/>
                </a:cubicBezTo>
                <a:cubicBezTo>
                  <a:pt x="1363" y="451"/>
                  <a:pt x="1366" y="450"/>
                  <a:pt x="1369" y="450"/>
                </a:cubicBezTo>
                <a:cubicBezTo>
                  <a:pt x="1372" y="450"/>
                  <a:pt x="1374" y="449"/>
                  <a:pt x="1377" y="449"/>
                </a:cubicBezTo>
                <a:cubicBezTo>
                  <a:pt x="1381" y="448"/>
                  <a:pt x="1385" y="447"/>
                  <a:pt x="1389" y="447"/>
                </a:cubicBezTo>
                <a:cubicBezTo>
                  <a:pt x="1392" y="446"/>
                  <a:pt x="1395" y="446"/>
                  <a:pt x="1397" y="445"/>
                </a:cubicBezTo>
                <a:cubicBezTo>
                  <a:pt x="1397" y="445"/>
                  <a:pt x="1398" y="445"/>
                  <a:pt x="1398" y="445"/>
                </a:cubicBezTo>
                <a:cubicBezTo>
                  <a:pt x="1400" y="444"/>
                  <a:pt x="1402" y="444"/>
                  <a:pt x="1404" y="443"/>
                </a:cubicBezTo>
                <a:cubicBezTo>
                  <a:pt x="1406" y="443"/>
                  <a:pt x="1408" y="443"/>
                  <a:pt x="1410" y="442"/>
                </a:cubicBezTo>
                <a:cubicBezTo>
                  <a:pt x="1410" y="442"/>
                  <a:pt x="1411" y="442"/>
                  <a:pt x="1411" y="442"/>
                </a:cubicBezTo>
                <a:cubicBezTo>
                  <a:pt x="1414" y="441"/>
                  <a:pt x="1417" y="440"/>
                  <a:pt x="1419" y="440"/>
                </a:cubicBezTo>
                <a:cubicBezTo>
                  <a:pt x="1420" y="439"/>
                  <a:pt x="1420" y="439"/>
                  <a:pt x="1421" y="439"/>
                </a:cubicBezTo>
                <a:cubicBezTo>
                  <a:pt x="1424" y="438"/>
                  <a:pt x="1426" y="438"/>
                  <a:pt x="1429" y="437"/>
                </a:cubicBezTo>
                <a:cubicBezTo>
                  <a:pt x="1431" y="436"/>
                  <a:pt x="1434" y="435"/>
                  <a:pt x="1437" y="434"/>
                </a:cubicBezTo>
                <a:cubicBezTo>
                  <a:pt x="1439" y="434"/>
                  <a:pt x="1440" y="433"/>
                  <a:pt x="1442" y="432"/>
                </a:cubicBezTo>
                <a:cubicBezTo>
                  <a:pt x="1444" y="432"/>
                  <a:pt x="1446" y="431"/>
                  <a:pt x="1447" y="431"/>
                </a:cubicBezTo>
                <a:cubicBezTo>
                  <a:pt x="1448" y="431"/>
                  <a:pt x="1449" y="430"/>
                  <a:pt x="1450" y="430"/>
                </a:cubicBezTo>
                <a:cubicBezTo>
                  <a:pt x="1452" y="429"/>
                  <a:pt x="1454" y="428"/>
                  <a:pt x="1457" y="427"/>
                </a:cubicBezTo>
                <a:cubicBezTo>
                  <a:pt x="1457" y="427"/>
                  <a:pt x="1458" y="427"/>
                  <a:pt x="1459" y="426"/>
                </a:cubicBezTo>
                <a:cubicBezTo>
                  <a:pt x="1462" y="425"/>
                  <a:pt x="1464" y="424"/>
                  <a:pt x="1467" y="423"/>
                </a:cubicBezTo>
                <a:cubicBezTo>
                  <a:pt x="1470" y="422"/>
                  <a:pt x="1472" y="421"/>
                  <a:pt x="1475" y="420"/>
                </a:cubicBezTo>
                <a:cubicBezTo>
                  <a:pt x="1476" y="419"/>
                  <a:pt x="1477" y="419"/>
                  <a:pt x="1477" y="419"/>
                </a:cubicBezTo>
                <a:cubicBezTo>
                  <a:pt x="1480" y="418"/>
                  <a:pt x="1482" y="417"/>
                  <a:pt x="1484" y="416"/>
                </a:cubicBezTo>
                <a:cubicBezTo>
                  <a:pt x="1485" y="415"/>
                  <a:pt x="1486" y="415"/>
                  <a:pt x="1487" y="414"/>
                </a:cubicBezTo>
                <a:cubicBezTo>
                  <a:pt x="1489" y="413"/>
                  <a:pt x="1492" y="412"/>
                  <a:pt x="1494" y="411"/>
                </a:cubicBezTo>
                <a:cubicBezTo>
                  <a:pt x="1500" y="408"/>
                  <a:pt x="1506" y="405"/>
                  <a:pt x="1512" y="401"/>
                </a:cubicBezTo>
                <a:cubicBezTo>
                  <a:pt x="1515" y="400"/>
                  <a:pt x="1518" y="398"/>
                  <a:pt x="1521" y="396"/>
                </a:cubicBezTo>
                <a:cubicBezTo>
                  <a:pt x="1523" y="395"/>
                  <a:pt x="1526" y="393"/>
                  <a:pt x="1529" y="391"/>
                </a:cubicBezTo>
                <a:cubicBezTo>
                  <a:pt x="1529" y="391"/>
                  <a:pt x="1529" y="391"/>
                  <a:pt x="1529" y="391"/>
                </a:cubicBezTo>
                <a:cubicBezTo>
                  <a:pt x="1531" y="390"/>
                  <a:pt x="1533" y="388"/>
                  <a:pt x="1536" y="387"/>
                </a:cubicBezTo>
                <a:cubicBezTo>
                  <a:pt x="1536" y="386"/>
                  <a:pt x="1537" y="386"/>
                  <a:pt x="1538" y="385"/>
                </a:cubicBezTo>
                <a:cubicBezTo>
                  <a:pt x="1541" y="383"/>
                  <a:pt x="1543" y="382"/>
                  <a:pt x="1545" y="380"/>
                </a:cubicBezTo>
                <a:cubicBezTo>
                  <a:pt x="1545" y="380"/>
                  <a:pt x="1546" y="380"/>
                  <a:pt x="1546" y="380"/>
                </a:cubicBezTo>
                <a:cubicBezTo>
                  <a:pt x="1549" y="378"/>
                  <a:pt x="1551" y="376"/>
                  <a:pt x="1554" y="374"/>
                </a:cubicBezTo>
                <a:cubicBezTo>
                  <a:pt x="1557" y="372"/>
                  <a:pt x="1559" y="370"/>
                  <a:pt x="1562" y="368"/>
                </a:cubicBezTo>
                <a:cubicBezTo>
                  <a:pt x="1567" y="364"/>
                  <a:pt x="1573" y="359"/>
                  <a:pt x="1578" y="355"/>
                </a:cubicBezTo>
                <a:cubicBezTo>
                  <a:pt x="1583" y="350"/>
                  <a:pt x="1589" y="345"/>
                  <a:pt x="1595" y="339"/>
                </a:cubicBezTo>
                <a:cubicBezTo>
                  <a:pt x="1596" y="338"/>
                  <a:pt x="1598" y="336"/>
                  <a:pt x="1600" y="334"/>
                </a:cubicBezTo>
                <a:cubicBezTo>
                  <a:pt x="1603" y="332"/>
                  <a:pt x="1605" y="329"/>
                  <a:pt x="1607" y="327"/>
                </a:cubicBezTo>
                <a:cubicBezTo>
                  <a:pt x="1612" y="322"/>
                  <a:pt x="1617" y="317"/>
                  <a:pt x="1621" y="312"/>
                </a:cubicBezTo>
                <a:cubicBezTo>
                  <a:pt x="1623" y="309"/>
                  <a:pt x="1625" y="306"/>
                  <a:pt x="1628" y="304"/>
                </a:cubicBezTo>
                <a:cubicBezTo>
                  <a:pt x="1634" y="296"/>
                  <a:pt x="1640" y="288"/>
                  <a:pt x="1646" y="280"/>
                </a:cubicBezTo>
                <a:cubicBezTo>
                  <a:pt x="1694" y="211"/>
                  <a:pt x="1720" y="129"/>
                  <a:pt x="1720" y="44"/>
                </a:cubicBezTo>
                <a:close/>
              </a:path>
            </a:pathLst>
          </a:custGeom>
          <a:gradFill>
            <a:gsLst>
              <a:gs pos="0">
                <a:schemeClr val="accent2">
                  <a:lumMod val="50000"/>
                  <a:lumOff val="50000"/>
                </a:schemeClr>
              </a:gs>
              <a:gs pos="53300">
                <a:schemeClr val="accent2">
                  <a:lumMod val="25000"/>
                  <a:lumOff val="75000"/>
                </a:schemeClr>
              </a:gs>
              <a:gs pos="100000">
                <a:schemeClr val="accent2">
                  <a:lumMod val="50000"/>
                  <a:lumOff val="5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535" name="Freeform 9"/>
          <p:cNvSpPr>
            <a:spLocks/>
          </p:cNvSpPr>
          <p:nvPr/>
        </p:nvSpPr>
        <p:spPr bwMode="auto">
          <a:xfrm>
            <a:off x="15233814" y="2227308"/>
            <a:ext cx="1940770" cy="9203472"/>
          </a:xfrm>
          <a:custGeom>
            <a:avLst/>
            <a:gdLst>
              <a:gd name="T0" fmla="*/ 343 w 400"/>
              <a:gd name="T1" fmla="*/ 1893 h 1897"/>
              <a:gd name="T2" fmla="*/ 301 w 400"/>
              <a:gd name="T3" fmla="*/ 1884 h 1897"/>
              <a:gd name="T4" fmla="*/ 283 w 400"/>
              <a:gd name="T5" fmla="*/ 1878 h 1897"/>
              <a:gd name="T6" fmla="*/ 265 w 400"/>
              <a:gd name="T7" fmla="*/ 1872 h 1897"/>
              <a:gd name="T8" fmla="*/ 251 w 400"/>
              <a:gd name="T9" fmla="*/ 1867 h 1897"/>
              <a:gd name="T10" fmla="*/ 238 w 400"/>
              <a:gd name="T11" fmla="*/ 1861 h 1897"/>
              <a:gd name="T12" fmla="*/ 226 w 400"/>
              <a:gd name="T13" fmla="*/ 1855 h 1897"/>
              <a:gd name="T14" fmla="*/ 212 w 400"/>
              <a:gd name="T15" fmla="*/ 1848 h 1897"/>
              <a:gd name="T16" fmla="*/ 202 w 400"/>
              <a:gd name="T17" fmla="*/ 1842 h 1897"/>
              <a:gd name="T18" fmla="*/ 191 w 400"/>
              <a:gd name="T19" fmla="*/ 1835 h 1897"/>
              <a:gd name="T20" fmla="*/ 170 w 400"/>
              <a:gd name="T21" fmla="*/ 1821 h 1897"/>
              <a:gd name="T22" fmla="*/ 148 w 400"/>
              <a:gd name="T23" fmla="*/ 1803 h 1897"/>
              <a:gd name="T24" fmla="*/ 120 w 400"/>
              <a:gd name="T25" fmla="*/ 1778 h 1897"/>
              <a:gd name="T26" fmla="*/ 0 w 400"/>
              <a:gd name="T27" fmla="*/ 396 h 1897"/>
              <a:gd name="T28" fmla="*/ 1 w 400"/>
              <a:gd name="T29" fmla="*/ 381 h 1897"/>
              <a:gd name="T30" fmla="*/ 2 w 400"/>
              <a:gd name="T31" fmla="*/ 368 h 1897"/>
              <a:gd name="T32" fmla="*/ 4 w 400"/>
              <a:gd name="T33" fmla="*/ 351 h 1897"/>
              <a:gd name="T34" fmla="*/ 6 w 400"/>
              <a:gd name="T35" fmla="*/ 338 h 1897"/>
              <a:gd name="T36" fmla="*/ 12 w 400"/>
              <a:gd name="T37" fmla="*/ 310 h 1897"/>
              <a:gd name="T38" fmla="*/ 17 w 400"/>
              <a:gd name="T39" fmla="*/ 291 h 1897"/>
              <a:gd name="T40" fmla="*/ 23 w 400"/>
              <a:gd name="T41" fmla="*/ 273 h 1897"/>
              <a:gd name="T42" fmla="*/ 27 w 400"/>
              <a:gd name="T43" fmla="*/ 261 h 1897"/>
              <a:gd name="T44" fmla="*/ 37 w 400"/>
              <a:gd name="T45" fmla="*/ 239 h 1897"/>
              <a:gd name="T46" fmla="*/ 50 w 400"/>
              <a:gd name="T47" fmla="*/ 212 h 1897"/>
              <a:gd name="T48" fmla="*/ 58 w 400"/>
              <a:gd name="T49" fmla="*/ 199 h 1897"/>
              <a:gd name="T50" fmla="*/ 71 w 400"/>
              <a:gd name="T51" fmla="*/ 179 h 1897"/>
              <a:gd name="T52" fmla="*/ 80 w 400"/>
              <a:gd name="T53" fmla="*/ 165 h 1897"/>
              <a:gd name="T54" fmla="*/ 102 w 400"/>
              <a:gd name="T55" fmla="*/ 139 h 1897"/>
              <a:gd name="T56" fmla="*/ 108 w 400"/>
              <a:gd name="T57" fmla="*/ 132 h 1897"/>
              <a:gd name="T58" fmla="*/ 400 w 400"/>
              <a:gd name="T59" fmla="*/ 0 h 1897"/>
              <a:gd name="T60" fmla="*/ 132 w 400"/>
              <a:gd name="T61" fmla="*/ 127 h 1897"/>
              <a:gd name="T62" fmla="*/ 89 w 400"/>
              <a:gd name="T63" fmla="*/ 188 h 1897"/>
              <a:gd name="T64" fmla="*/ 75 w 400"/>
              <a:gd name="T65" fmla="*/ 216 h 1897"/>
              <a:gd name="T66" fmla="*/ 69 w 400"/>
              <a:gd name="T67" fmla="*/ 232 h 1897"/>
              <a:gd name="T68" fmla="*/ 65 w 400"/>
              <a:gd name="T69" fmla="*/ 241 h 1897"/>
              <a:gd name="T70" fmla="*/ 58 w 400"/>
              <a:gd name="T71" fmla="*/ 262 h 1897"/>
              <a:gd name="T72" fmla="*/ 54 w 400"/>
              <a:gd name="T73" fmla="*/ 277 h 1897"/>
              <a:gd name="T74" fmla="*/ 50 w 400"/>
              <a:gd name="T75" fmla="*/ 297 h 1897"/>
              <a:gd name="T76" fmla="*/ 48 w 400"/>
              <a:gd name="T77" fmla="*/ 312 h 1897"/>
              <a:gd name="T78" fmla="*/ 46 w 400"/>
              <a:gd name="T79" fmla="*/ 328 h 1897"/>
              <a:gd name="T80" fmla="*/ 44 w 400"/>
              <a:gd name="T81" fmla="*/ 345 h 1897"/>
              <a:gd name="T82" fmla="*/ 44 w 400"/>
              <a:gd name="T83" fmla="*/ 363 h 1897"/>
              <a:gd name="T84" fmla="*/ 151 w 400"/>
              <a:gd name="T85" fmla="*/ 1791 h 1897"/>
              <a:gd name="T86" fmla="*/ 177 w 400"/>
              <a:gd name="T87" fmla="*/ 1815 h 1897"/>
              <a:gd name="T88" fmla="*/ 194 w 400"/>
              <a:gd name="T89" fmla="*/ 1828 h 1897"/>
              <a:gd name="T90" fmla="*/ 203 w 400"/>
              <a:gd name="T91" fmla="*/ 1834 h 1897"/>
              <a:gd name="T92" fmla="*/ 216 w 400"/>
              <a:gd name="T93" fmla="*/ 1843 h 1897"/>
              <a:gd name="T94" fmla="*/ 227 w 400"/>
              <a:gd name="T95" fmla="*/ 1849 h 1897"/>
              <a:gd name="T96" fmla="*/ 244 w 400"/>
              <a:gd name="T97" fmla="*/ 1859 h 1897"/>
              <a:gd name="T98" fmla="*/ 285 w 400"/>
              <a:gd name="T99" fmla="*/ 1876 h 1897"/>
              <a:gd name="T100" fmla="*/ 307 w 400"/>
              <a:gd name="T101" fmla="*/ 1884 h 1897"/>
              <a:gd name="T102" fmla="*/ 321 w 400"/>
              <a:gd name="T103" fmla="*/ 1888 h 1897"/>
              <a:gd name="T104" fmla="*/ 339 w 400"/>
              <a:gd name="T105" fmla="*/ 1892 h 1897"/>
              <a:gd name="T106" fmla="*/ 356 w 400"/>
              <a:gd name="T107" fmla="*/ 1894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0" h="1897">
                <a:moveTo>
                  <a:pt x="374" y="1897"/>
                </a:moveTo>
                <a:cubicBezTo>
                  <a:pt x="375" y="1897"/>
                  <a:pt x="376" y="1897"/>
                  <a:pt x="378" y="1897"/>
                </a:cubicBezTo>
                <a:cubicBezTo>
                  <a:pt x="366" y="1896"/>
                  <a:pt x="355" y="1895"/>
                  <a:pt x="343" y="1893"/>
                </a:cubicBezTo>
                <a:cubicBezTo>
                  <a:pt x="338" y="1892"/>
                  <a:pt x="332" y="1891"/>
                  <a:pt x="327" y="1890"/>
                </a:cubicBezTo>
                <a:cubicBezTo>
                  <a:pt x="321" y="1889"/>
                  <a:pt x="315" y="1887"/>
                  <a:pt x="310" y="1886"/>
                </a:cubicBezTo>
                <a:cubicBezTo>
                  <a:pt x="307" y="1885"/>
                  <a:pt x="304" y="1884"/>
                  <a:pt x="301" y="1884"/>
                </a:cubicBezTo>
                <a:cubicBezTo>
                  <a:pt x="298" y="1883"/>
                  <a:pt x="295" y="1882"/>
                  <a:pt x="293" y="1881"/>
                </a:cubicBezTo>
                <a:cubicBezTo>
                  <a:pt x="292" y="1881"/>
                  <a:pt x="292" y="1881"/>
                  <a:pt x="291" y="1881"/>
                </a:cubicBezTo>
                <a:cubicBezTo>
                  <a:pt x="289" y="1880"/>
                  <a:pt x="286" y="1879"/>
                  <a:pt x="283" y="1878"/>
                </a:cubicBezTo>
                <a:cubicBezTo>
                  <a:pt x="280" y="1878"/>
                  <a:pt x="278" y="1877"/>
                  <a:pt x="275" y="1876"/>
                </a:cubicBezTo>
                <a:cubicBezTo>
                  <a:pt x="272" y="1875"/>
                  <a:pt x="270" y="1874"/>
                  <a:pt x="267" y="1873"/>
                </a:cubicBezTo>
                <a:cubicBezTo>
                  <a:pt x="266" y="1873"/>
                  <a:pt x="265" y="1872"/>
                  <a:pt x="265" y="1872"/>
                </a:cubicBezTo>
                <a:cubicBezTo>
                  <a:pt x="263" y="1871"/>
                  <a:pt x="261" y="1871"/>
                  <a:pt x="259" y="1870"/>
                </a:cubicBezTo>
                <a:cubicBezTo>
                  <a:pt x="258" y="1869"/>
                  <a:pt x="257" y="1869"/>
                  <a:pt x="256" y="1869"/>
                </a:cubicBezTo>
                <a:cubicBezTo>
                  <a:pt x="255" y="1868"/>
                  <a:pt x="253" y="1867"/>
                  <a:pt x="251" y="1867"/>
                </a:cubicBezTo>
                <a:cubicBezTo>
                  <a:pt x="249" y="1866"/>
                  <a:pt x="248" y="1865"/>
                  <a:pt x="246" y="1864"/>
                </a:cubicBezTo>
                <a:cubicBezTo>
                  <a:pt x="245" y="1864"/>
                  <a:pt x="244" y="1864"/>
                  <a:pt x="244" y="1863"/>
                </a:cubicBezTo>
                <a:cubicBezTo>
                  <a:pt x="242" y="1862"/>
                  <a:pt x="240" y="1862"/>
                  <a:pt x="238" y="1861"/>
                </a:cubicBezTo>
                <a:cubicBezTo>
                  <a:pt x="237" y="1860"/>
                  <a:pt x="235" y="1859"/>
                  <a:pt x="234" y="1859"/>
                </a:cubicBezTo>
                <a:cubicBezTo>
                  <a:pt x="233" y="1858"/>
                  <a:pt x="232" y="1858"/>
                  <a:pt x="231" y="1857"/>
                </a:cubicBezTo>
                <a:cubicBezTo>
                  <a:pt x="229" y="1856"/>
                  <a:pt x="227" y="1856"/>
                  <a:pt x="226" y="1855"/>
                </a:cubicBezTo>
                <a:cubicBezTo>
                  <a:pt x="224" y="1854"/>
                  <a:pt x="223" y="1853"/>
                  <a:pt x="222" y="1853"/>
                </a:cubicBezTo>
                <a:cubicBezTo>
                  <a:pt x="220" y="1852"/>
                  <a:pt x="219" y="1851"/>
                  <a:pt x="218" y="1851"/>
                </a:cubicBezTo>
                <a:cubicBezTo>
                  <a:pt x="216" y="1850"/>
                  <a:pt x="214" y="1849"/>
                  <a:pt x="212" y="1848"/>
                </a:cubicBezTo>
                <a:cubicBezTo>
                  <a:pt x="211" y="1847"/>
                  <a:pt x="211" y="1847"/>
                  <a:pt x="210" y="1847"/>
                </a:cubicBezTo>
                <a:cubicBezTo>
                  <a:pt x="208" y="1845"/>
                  <a:pt x="206" y="1844"/>
                  <a:pt x="204" y="1843"/>
                </a:cubicBezTo>
                <a:cubicBezTo>
                  <a:pt x="203" y="1843"/>
                  <a:pt x="203" y="1842"/>
                  <a:pt x="202" y="1842"/>
                </a:cubicBezTo>
                <a:cubicBezTo>
                  <a:pt x="200" y="1841"/>
                  <a:pt x="199" y="1840"/>
                  <a:pt x="197" y="1839"/>
                </a:cubicBezTo>
                <a:cubicBezTo>
                  <a:pt x="196" y="1838"/>
                  <a:pt x="194" y="1837"/>
                  <a:pt x="193" y="1836"/>
                </a:cubicBezTo>
                <a:cubicBezTo>
                  <a:pt x="192" y="1836"/>
                  <a:pt x="192" y="1835"/>
                  <a:pt x="191" y="1835"/>
                </a:cubicBezTo>
                <a:cubicBezTo>
                  <a:pt x="189" y="1834"/>
                  <a:pt x="187" y="1832"/>
                  <a:pt x="185" y="1831"/>
                </a:cubicBezTo>
                <a:cubicBezTo>
                  <a:pt x="182" y="1829"/>
                  <a:pt x="179" y="1828"/>
                  <a:pt x="177" y="1826"/>
                </a:cubicBezTo>
                <a:cubicBezTo>
                  <a:pt x="175" y="1824"/>
                  <a:pt x="172" y="1823"/>
                  <a:pt x="170" y="1821"/>
                </a:cubicBezTo>
                <a:cubicBezTo>
                  <a:pt x="167" y="1819"/>
                  <a:pt x="164" y="1817"/>
                  <a:pt x="161" y="1814"/>
                </a:cubicBezTo>
                <a:cubicBezTo>
                  <a:pt x="159" y="1813"/>
                  <a:pt x="157" y="1811"/>
                  <a:pt x="155" y="1809"/>
                </a:cubicBezTo>
                <a:cubicBezTo>
                  <a:pt x="152" y="1807"/>
                  <a:pt x="150" y="1805"/>
                  <a:pt x="148" y="1803"/>
                </a:cubicBezTo>
                <a:cubicBezTo>
                  <a:pt x="145" y="1801"/>
                  <a:pt x="143" y="1799"/>
                  <a:pt x="140" y="1797"/>
                </a:cubicBezTo>
                <a:cubicBezTo>
                  <a:pt x="138" y="1795"/>
                  <a:pt x="135" y="1793"/>
                  <a:pt x="133" y="1791"/>
                </a:cubicBezTo>
                <a:cubicBezTo>
                  <a:pt x="128" y="1787"/>
                  <a:pt x="124" y="1782"/>
                  <a:pt x="120" y="1778"/>
                </a:cubicBezTo>
                <a:cubicBezTo>
                  <a:pt x="42" y="1701"/>
                  <a:pt x="0" y="1597"/>
                  <a:pt x="0" y="1488"/>
                </a:cubicBezTo>
                <a:cubicBezTo>
                  <a:pt x="0" y="408"/>
                  <a:pt x="0" y="408"/>
                  <a:pt x="0" y="408"/>
                </a:cubicBezTo>
                <a:cubicBezTo>
                  <a:pt x="0" y="404"/>
                  <a:pt x="0" y="400"/>
                  <a:pt x="0" y="396"/>
                </a:cubicBezTo>
                <a:cubicBezTo>
                  <a:pt x="0" y="394"/>
                  <a:pt x="0" y="392"/>
                  <a:pt x="0" y="390"/>
                </a:cubicBezTo>
                <a:cubicBezTo>
                  <a:pt x="0" y="389"/>
                  <a:pt x="0" y="389"/>
                  <a:pt x="0" y="388"/>
                </a:cubicBezTo>
                <a:cubicBezTo>
                  <a:pt x="0" y="386"/>
                  <a:pt x="0" y="384"/>
                  <a:pt x="1" y="381"/>
                </a:cubicBezTo>
                <a:cubicBezTo>
                  <a:pt x="1" y="380"/>
                  <a:pt x="1" y="379"/>
                  <a:pt x="1" y="378"/>
                </a:cubicBezTo>
                <a:cubicBezTo>
                  <a:pt x="1" y="376"/>
                  <a:pt x="1" y="374"/>
                  <a:pt x="1" y="372"/>
                </a:cubicBezTo>
                <a:cubicBezTo>
                  <a:pt x="2" y="371"/>
                  <a:pt x="2" y="369"/>
                  <a:pt x="2" y="368"/>
                </a:cubicBezTo>
                <a:cubicBezTo>
                  <a:pt x="2" y="365"/>
                  <a:pt x="2" y="363"/>
                  <a:pt x="3" y="360"/>
                </a:cubicBezTo>
                <a:cubicBezTo>
                  <a:pt x="3" y="358"/>
                  <a:pt x="3" y="357"/>
                  <a:pt x="3" y="355"/>
                </a:cubicBezTo>
                <a:cubicBezTo>
                  <a:pt x="3" y="354"/>
                  <a:pt x="4" y="352"/>
                  <a:pt x="4" y="351"/>
                </a:cubicBezTo>
                <a:cubicBezTo>
                  <a:pt x="4" y="350"/>
                  <a:pt x="4" y="348"/>
                  <a:pt x="4" y="347"/>
                </a:cubicBezTo>
                <a:cubicBezTo>
                  <a:pt x="5" y="345"/>
                  <a:pt x="5" y="344"/>
                  <a:pt x="5" y="342"/>
                </a:cubicBezTo>
                <a:cubicBezTo>
                  <a:pt x="5" y="341"/>
                  <a:pt x="6" y="339"/>
                  <a:pt x="6" y="338"/>
                </a:cubicBezTo>
                <a:cubicBezTo>
                  <a:pt x="6" y="335"/>
                  <a:pt x="7" y="332"/>
                  <a:pt x="8" y="329"/>
                </a:cubicBezTo>
                <a:cubicBezTo>
                  <a:pt x="8" y="326"/>
                  <a:pt x="9" y="323"/>
                  <a:pt x="10" y="320"/>
                </a:cubicBezTo>
                <a:cubicBezTo>
                  <a:pt x="10" y="316"/>
                  <a:pt x="11" y="313"/>
                  <a:pt x="12" y="310"/>
                </a:cubicBezTo>
                <a:cubicBezTo>
                  <a:pt x="12" y="310"/>
                  <a:pt x="12" y="310"/>
                  <a:pt x="12" y="310"/>
                </a:cubicBezTo>
                <a:cubicBezTo>
                  <a:pt x="13" y="307"/>
                  <a:pt x="13" y="304"/>
                  <a:pt x="14" y="301"/>
                </a:cubicBezTo>
                <a:cubicBezTo>
                  <a:pt x="15" y="298"/>
                  <a:pt x="16" y="294"/>
                  <a:pt x="17" y="291"/>
                </a:cubicBezTo>
                <a:cubicBezTo>
                  <a:pt x="18" y="287"/>
                  <a:pt x="19" y="284"/>
                  <a:pt x="20" y="281"/>
                </a:cubicBezTo>
                <a:cubicBezTo>
                  <a:pt x="20" y="281"/>
                  <a:pt x="20" y="281"/>
                  <a:pt x="20" y="281"/>
                </a:cubicBezTo>
                <a:cubicBezTo>
                  <a:pt x="21" y="278"/>
                  <a:pt x="22" y="276"/>
                  <a:pt x="23" y="273"/>
                </a:cubicBezTo>
                <a:cubicBezTo>
                  <a:pt x="23" y="272"/>
                  <a:pt x="24" y="271"/>
                  <a:pt x="24" y="270"/>
                </a:cubicBezTo>
                <a:cubicBezTo>
                  <a:pt x="25" y="269"/>
                  <a:pt x="25" y="267"/>
                  <a:pt x="26" y="265"/>
                </a:cubicBezTo>
                <a:cubicBezTo>
                  <a:pt x="26" y="264"/>
                  <a:pt x="27" y="263"/>
                  <a:pt x="27" y="261"/>
                </a:cubicBezTo>
                <a:cubicBezTo>
                  <a:pt x="29" y="256"/>
                  <a:pt x="31" y="251"/>
                  <a:pt x="34" y="246"/>
                </a:cubicBezTo>
                <a:cubicBezTo>
                  <a:pt x="34" y="244"/>
                  <a:pt x="35" y="243"/>
                  <a:pt x="36" y="241"/>
                </a:cubicBezTo>
                <a:cubicBezTo>
                  <a:pt x="36" y="240"/>
                  <a:pt x="37" y="239"/>
                  <a:pt x="37" y="239"/>
                </a:cubicBezTo>
                <a:cubicBezTo>
                  <a:pt x="38" y="237"/>
                  <a:pt x="39" y="235"/>
                  <a:pt x="40" y="233"/>
                </a:cubicBezTo>
                <a:cubicBezTo>
                  <a:pt x="42" y="228"/>
                  <a:pt x="44" y="224"/>
                  <a:pt x="47" y="219"/>
                </a:cubicBezTo>
                <a:cubicBezTo>
                  <a:pt x="48" y="217"/>
                  <a:pt x="49" y="215"/>
                  <a:pt x="50" y="212"/>
                </a:cubicBezTo>
                <a:cubicBezTo>
                  <a:pt x="51" y="211"/>
                  <a:pt x="52" y="209"/>
                  <a:pt x="53" y="207"/>
                </a:cubicBezTo>
                <a:cubicBezTo>
                  <a:pt x="54" y="206"/>
                  <a:pt x="55" y="204"/>
                  <a:pt x="56" y="202"/>
                </a:cubicBezTo>
                <a:cubicBezTo>
                  <a:pt x="57" y="201"/>
                  <a:pt x="57" y="200"/>
                  <a:pt x="58" y="199"/>
                </a:cubicBezTo>
                <a:cubicBezTo>
                  <a:pt x="61" y="194"/>
                  <a:pt x="64" y="189"/>
                  <a:pt x="67" y="185"/>
                </a:cubicBezTo>
                <a:cubicBezTo>
                  <a:pt x="68" y="183"/>
                  <a:pt x="70" y="181"/>
                  <a:pt x="71" y="179"/>
                </a:cubicBezTo>
                <a:cubicBezTo>
                  <a:pt x="71" y="179"/>
                  <a:pt x="71" y="179"/>
                  <a:pt x="71" y="179"/>
                </a:cubicBezTo>
                <a:cubicBezTo>
                  <a:pt x="73" y="176"/>
                  <a:pt x="74" y="174"/>
                  <a:pt x="75" y="172"/>
                </a:cubicBezTo>
                <a:cubicBezTo>
                  <a:pt x="75" y="172"/>
                  <a:pt x="75" y="172"/>
                  <a:pt x="75" y="172"/>
                </a:cubicBezTo>
                <a:cubicBezTo>
                  <a:pt x="77" y="170"/>
                  <a:pt x="79" y="168"/>
                  <a:pt x="80" y="165"/>
                </a:cubicBezTo>
                <a:cubicBezTo>
                  <a:pt x="84" y="161"/>
                  <a:pt x="88" y="156"/>
                  <a:pt x="91" y="151"/>
                </a:cubicBezTo>
                <a:cubicBezTo>
                  <a:pt x="93" y="149"/>
                  <a:pt x="95" y="147"/>
                  <a:pt x="96" y="145"/>
                </a:cubicBezTo>
                <a:cubicBezTo>
                  <a:pt x="98" y="143"/>
                  <a:pt x="100" y="141"/>
                  <a:pt x="102" y="139"/>
                </a:cubicBezTo>
                <a:cubicBezTo>
                  <a:pt x="102" y="139"/>
                  <a:pt x="102" y="138"/>
                  <a:pt x="103" y="138"/>
                </a:cubicBezTo>
                <a:cubicBezTo>
                  <a:pt x="104" y="136"/>
                  <a:pt x="106" y="134"/>
                  <a:pt x="108" y="133"/>
                </a:cubicBezTo>
                <a:cubicBezTo>
                  <a:pt x="108" y="132"/>
                  <a:pt x="108" y="132"/>
                  <a:pt x="108" y="132"/>
                </a:cubicBezTo>
                <a:cubicBezTo>
                  <a:pt x="110" y="130"/>
                  <a:pt x="112" y="128"/>
                  <a:pt x="113" y="126"/>
                </a:cubicBezTo>
                <a:cubicBezTo>
                  <a:pt x="116" y="124"/>
                  <a:pt x="118" y="122"/>
                  <a:pt x="120" y="120"/>
                </a:cubicBezTo>
                <a:cubicBezTo>
                  <a:pt x="195" y="45"/>
                  <a:pt x="294" y="2"/>
                  <a:pt x="400" y="0"/>
                </a:cubicBezTo>
                <a:cubicBezTo>
                  <a:pt x="306" y="2"/>
                  <a:pt x="218" y="40"/>
                  <a:pt x="151" y="107"/>
                </a:cubicBezTo>
                <a:cubicBezTo>
                  <a:pt x="146" y="112"/>
                  <a:pt x="141" y="117"/>
                  <a:pt x="137" y="122"/>
                </a:cubicBezTo>
                <a:cubicBezTo>
                  <a:pt x="135" y="124"/>
                  <a:pt x="134" y="125"/>
                  <a:pt x="132" y="127"/>
                </a:cubicBezTo>
                <a:cubicBezTo>
                  <a:pt x="120" y="141"/>
                  <a:pt x="110" y="155"/>
                  <a:pt x="100" y="171"/>
                </a:cubicBezTo>
                <a:cubicBezTo>
                  <a:pt x="98" y="173"/>
                  <a:pt x="97" y="176"/>
                  <a:pt x="95" y="178"/>
                </a:cubicBezTo>
                <a:cubicBezTo>
                  <a:pt x="93" y="182"/>
                  <a:pt x="91" y="185"/>
                  <a:pt x="89" y="188"/>
                </a:cubicBezTo>
                <a:cubicBezTo>
                  <a:pt x="88" y="190"/>
                  <a:pt x="87" y="192"/>
                  <a:pt x="86" y="194"/>
                </a:cubicBezTo>
                <a:cubicBezTo>
                  <a:pt x="84" y="199"/>
                  <a:pt x="81" y="203"/>
                  <a:pt x="79" y="208"/>
                </a:cubicBezTo>
                <a:cubicBezTo>
                  <a:pt x="78" y="211"/>
                  <a:pt x="76" y="214"/>
                  <a:pt x="75" y="216"/>
                </a:cubicBezTo>
                <a:cubicBezTo>
                  <a:pt x="74" y="219"/>
                  <a:pt x="73" y="221"/>
                  <a:pt x="72" y="224"/>
                </a:cubicBezTo>
                <a:cubicBezTo>
                  <a:pt x="72" y="224"/>
                  <a:pt x="72" y="224"/>
                  <a:pt x="72" y="225"/>
                </a:cubicBezTo>
                <a:cubicBezTo>
                  <a:pt x="71" y="227"/>
                  <a:pt x="70" y="229"/>
                  <a:pt x="69" y="232"/>
                </a:cubicBezTo>
                <a:cubicBezTo>
                  <a:pt x="69" y="232"/>
                  <a:pt x="69" y="233"/>
                  <a:pt x="68" y="233"/>
                </a:cubicBezTo>
                <a:cubicBezTo>
                  <a:pt x="68" y="235"/>
                  <a:pt x="67" y="237"/>
                  <a:pt x="66" y="239"/>
                </a:cubicBezTo>
                <a:cubicBezTo>
                  <a:pt x="66" y="240"/>
                  <a:pt x="65" y="241"/>
                  <a:pt x="65" y="241"/>
                </a:cubicBezTo>
                <a:cubicBezTo>
                  <a:pt x="64" y="244"/>
                  <a:pt x="63" y="247"/>
                  <a:pt x="62" y="249"/>
                </a:cubicBezTo>
                <a:cubicBezTo>
                  <a:pt x="62" y="252"/>
                  <a:pt x="61" y="254"/>
                  <a:pt x="60" y="256"/>
                </a:cubicBezTo>
                <a:cubicBezTo>
                  <a:pt x="60" y="258"/>
                  <a:pt x="59" y="260"/>
                  <a:pt x="58" y="262"/>
                </a:cubicBezTo>
                <a:cubicBezTo>
                  <a:pt x="58" y="264"/>
                  <a:pt x="57" y="266"/>
                  <a:pt x="57" y="268"/>
                </a:cubicBezTo>
                <a:cubicBezTo>
                  <a:pt x="57" y="268"/>
                  <a:pt x="57" y="269"/>
                  <a:pt x="56" y="269"/>
                </a:cubicBezTo>
                <a:cubicBezTo>
                  <a:pt x="56" y="272"/>
                  <a:pt x="55" y="274"/>
                  <a:pt x="54" y="277"/>
                </a:cubicBezTo>
                <a:cubicBezTo>
                  <a:pt x="54" y="279"/>
                  <a:pt x="53" y="281"/>
                  <a:pt x="53" y="283"/>
                </a:cubicBezTo>
                <a:cubicBezTo>
                  <a:pt x="52" y="286"/>
                  <a:pt x="52" y="288"/>
                  <a:pt x="51" y="291"/>
                </a:cubicBezTo>
                <a:cubicBezTo>
                  <a:pt x="51" y="293"/>
                  <a:pt x="50" y="295"/>
                  <a:pt x="50" y="297"/>
                </a:cubicBezTo>
                <a:cubicBezTo>
                  <a:pt x="50" y="299"/>
                  <a:pt x="49" y="300"/>
                  <a:pt x="49" y="302"/>
                </a:cubicBezTo>
                <a:cubicBezTo>
                  <a:pt x="49" y="303"/>
                  <a:pt x="49" y="304"/>
                  <a:pt x="49" y="305"/>
                </a:cubicBezTo>
                <a:cubicBezTo>
                  <a:pt x="48" y="307"/>
                  <a:pt x="48" y="309"/>
                  <a:pt x="48" y="312"/>
                </a:cubicBezTo>
                <a:cubicBezTo>
                  <a:pt x="47" y="314"/>
                  <a:pt x="47" y="316"/>
                  <a:pt x="47" y="319"/>
                </a:cubicBezTo>
                <a:cubicBezTo>
                  <a:pt x="46" y="321"/>
                  <a:pt x="46" y="324"/>
                  <a:pt x="46" y="326"/>
                </a:cubicBezTo>
                <a:cubicBezTo>
                  <a:pt x="46" y="327"/>
                  <a:pt x="46" y="327"/>
                  <a:pt x="46" y="328"/>
                </a:cubicBezTo>
                <a:cubicBezTo>
                  <a:pt x="45" y="331"/>
                  <a:pt x="45" y="333"/>
                  <a:pt x="45" y="336"/>
                </a:cubicBezTo>
                <a:cubicBezTo>
                  <a:pt x="44" y="339"/>
                  <a:pt x="44" y="342"/>
                  <a:pt x="44" y="345"/>
                </a:cubicBezTo>
                <a:cubicBezTo>
                  <a:pt x="44" y="345"/>
                  <a:pt x="44" y="345"/>
                  <a:pt x="44" y="345"/>
                </a:cubicBezTo>
                <a:cubicBezTo>
                  <a:pt x="44" y="348"/>
                  <a:pt x="44" y="350"/>
                  <a:pt x="44" y="353"/>
                </a:cubicBezTo>
                <a:cubicBezTo>
                  <a:pt x="44" y="354"/>
                  <a:pt x="44" y="354"/>
                  <a:pt x="44" y="355"/>
                </a:cubicBezTo>
                <a:cubicBezTo>
                  <a:pt x="44" y="357"/>
                  <a:pt x="44" y="360"/>
                  <a:pt x="44" y="363"/>
                </a:cubicBezTo>
                <a:cubicBezTo>
                  <a:pt x="43" y="364"/>
                  <a:pt x="43" y="365"/>
                  <a:pt x="43" y="366"/>
                </a:cubicBezTo>
                <a:cubicBezTo>
                  <a:pt x="43" y="1532"/>
                  <a:pt x="43" y="1532"/>
                  <a:pt x="43" y="1532"/>
                </a:cubicBezTo>
                <a:cubicBezTo>
                  <a:pt x="43" y="1630"/>
                  <a:pt x="82" y="1722"/>
                  <a:pt x="151" y="1791"/>
                </a:cubicBezTo>
                <a:cubicBezTo>
                  <a:pt x="156" y="1796"/>
                  <a:pt x="161" y="1801"/>
                  <a:pt x="166" y="1805"/>
                </a:cubicBezTo>
                <a:cubicBezTo>
                  <a:pt x="168" y="1807"/>
                  <a:pt x="169" y="1808"/>
                  <a:pt x="171" y="1810"/>
                </a:cubicBezTo>
                <a:cubicBezTo>
                  <a:pt x="173" y="1811"/>
                  <a:pt x="175" y="1813"/>
                  <a:pt x="177" y="1815"/>
                </a:cubicBezTo>
                <a:cubicBezTo>
                  <a:pt x="179" y="1817"/>
                  <a:pt x="182" y="1818"/>
                  <a:pt x="184" y="1820"/>
                </a:cubicBezTo>
                <a:cubicBezTo>
                  <a:pt x="185" y="1821"/>
                  <a:pt x="186" y="1822"/>
                  <a:pt x="187" y="1823"/>
                </a:cubicBezTo>
                <a:cubicBezTo>
                  <a:pt x="189" y="1825"/>
                  <a:pt x="192" y="1826"/>
                  <a:pt x="194" y="1828"/>
                </a:cubicBezTo>
                <a:cubicBezTo>
                  <a:pt x="195" y="1829"/>
                  <a:pt x="196" y="1830"/>
                  <a:pt x="198" y="1831"/>
                </a:cubicBezTo>
                <a:cubicBezTo>
                  <a:pt x="199" y="1832"/>
                  <a:pt x="201" y="1833"/>
                  <a:pt x="203" y="1834"/>
                </a:cubicBezTo>
                <a:cubicBezTo>
                  <a:pt x="203" y="1834"/>
                  <a:pt x="203" y="1834"/>
                  <a:pt x="203" y="1834"/>
                </a:cubicBezTo>
                <a:cubicBezTo>
                  <a:pt x="205" y="1836"/>
                  <a:pt x="208" y="1838"/>
                  <a:pt x="210" y="1839"/>
                </a:cubicBezTo>
                <a:cubicBezTo>
                  <a:pt x="210" y="1839"/>
                  <a:pt x="210" y="1839"/>
                  <a:pt x="210" y="1839"/>
                </a:cubicBezTo>
                <a:cubicBezTo>
                  <a:pt x="212" y="1840"/>
                  <a:pt x="214" y="1842"/>
                  <a:pt x="216" y="1843"/>
                </a:cubicBezTo>
                <a:cubicBezTo>
                  <a:pt x="217" y="1844"/>
                  <a:pt x="219" y="1845"/>
                  <a:pt x="220" y="1845"/>
                </a:cubicBezTo>
                <a:cubicBezTo>
                  <a:pt x="221" y="1846"/>
                  <a:pt x="222" y="1847"/>
                  <a:pt x="223" y="1847"/>
                </a:cubicBezTo>
                <a:cubicBezTo>
                  <a:pt x="224" y="1848"/>
                  <a:pt x="225" y="1849"/>
                  <a:pt x="227" y="1849"/>
                </a:cubicBezTo>
                <a:cubicBezTo>
                  <a:pt x="228" y="1850"/>
                  <a:pt x="230" y="1851"/>
                  <a:pt x="231" y="1852"/>
                </a:cubicBezTo>
                <a:cubicBezTo>
                  <a:pt x="233" y="1853"/>
                  <a:pt x="235" y="1854"/>
                  <a:pt x="238" y="1855"/>
                </a:cubicBezTo>
                <a:cubicBezTo>
                  <a:pt x="240" y="1857"/>
                  <a:pt x="242" y="1858"/>
                  <a:pt x="244" y="1859"/>
                </a:cubicBezTo>
                <a:cubicBezTo>
                  <a:pt x="253" y="1863"/>
                  <a:pt x="262" y="1868"/>
                  <a:pt x="272" y="1871"/>
                </a:cubicBezTo>
                <a:cubicBezTo>
                  <a:pt x="274" y="1872"/>
                  <a:pt x="276" y="1873"/>
                  <a:pt x="278" y="1874"/>
                </a:cubicBezTo>
                <a:cubicBezTo>
                  <a:pt x="280" y="1875"/>
                  <a:pt x="282" y="1876"/>
                  <a:pt x="285" y="1876"/>
                </a:cubicBezTo>
                <a:cubicBezTo>
                  <a:pt x="287" y="1877"/>
                  <a:pt x="290" y="1878"/>
                  <a:pt x="293" y="1879"/>
                </a:cubicBezTo>
                <a:cubicBezTo>
                  <a:pt x="295" y="1880"/>
                  <a:pt x="298" y="1881"/>
                  <a:pt x="300" y="1882"/>
                </a:cubicBezTo>
                <a:cubicBezTo>
                  <a:pt x="303" y="1882"/>
                  <a:pt x="305" y="1883"/>
                  <a:pt x="307" y="1884"/>
                </a:cubicBezTo>
                <a:cubicBezTo>
                  <a:pt x="309" y="1884"/>
                  <a:pt x="311" y="1885"/>
                  <a:pt x="313" y="1885"/>
                </a:cubicBezTo>
                <a:cubicBezTo>
                  <a:pt x="316" y="1886"/>
                  <a:pt x="318" y="1887"/>
                  <a:pt x="320" y="1887"/>
                </a:cubicBezTo>
                <a:cubicBezTo>
                  <a:pt x="321" y="1887"/>
                  <a:pt x="321" y="1887"/>
                  <a:pt x="321" y="1888"/>
                </a:cubicBezTo>
                <a:cubicBezTo>
                  <a:pt x="323" y="1888"/>
                  <a:pt x="325" y="1888"/>
                  <a:pt x="326" y="1889"/>
                </a:cubicBezTo>
                <a:cubicBezTo>
                  <a:pt x="328" y="1889"/>
                  <a:pt x="331" y="1890"/>
                  <a:pt x="333" y="1890"/>
                </a:cubicBezTo>
                <a:cubicBezTo>
                  <a:pt x="335" y="1891"/>
                  <a:pt x="337" y="1891"/>
                  <a:pt x="339" y="1892"/>
                </a:cubicBezTo>
                <a:cubicBezTo>
                  <a:pt x="341" y="1892"/>
                  <a:pt x="342" y="1892"/>
                  <a:pt x="344" y="1892"/>
                </a:cubicBezTo>
                <a:cubicBezTo>
                  <a:pt x="346" y="1893"/>
                  <a:pt x="347" y="1893"/>
                  <a:pt x="349" y="1893"/>
                </a:cubicBezTo>
                <a:cubicBezTo>
                  <a:pt x="351" y="1894"/>
                  <a:pt x="354" y="1894"/>
                  <a:pt x="356" y="1894"/>
                </a:cubicBezTo>
                <a:cubicBezTo>
                  <a:pt x="358" y="1895"/>
                  <a:pt x="360" y="1895"/>
                  <a:pt x="362" y="1895"/>
                </a:cubicBezTo>
                <a:cubicBezTo>
                  <a:pt x="366" y="1896"/>
                  <a:pt x="370" y="1896"/>
                  <a:pt x="374" y="1897"/>
                </a:cubicBezTo>
                <a:close/>
              </a:path>
            </a:pathLst>
          </a:custGeom>
          <a:gradFill>
            <a:gsLst>
              <a:gs pos="0">
                <a:schemeClr val="accent2">
                  <a:lumMod val="50000"/>
                  <a:lumOff val="50000"/>
                </a:schemeClr>
              </a:gs>
              <a:gs pos="53300">
                <a:schemeClr val="accent2">
                  <a:lumMod val="25000"/>
                  <a:lumOff val="75000"/>
                </a:schemeClr>
              </a:gs>
              <a:gs pos="100000">
                <a:schemeClr val="accent2">
                  <a:lumMod val="50000"/>
                  <a:lumOff val="5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536" name="Freeform 10"/>
          <p:cNvSpPr>
            <a:spLocks/>
          </p:cNvSpPr>
          <p:nvPr/>
        </p:nvSpPr>
        <p:spPr bwMode="auto">
          <a:xfrm>
            <a:off x="21398204" y="2227308"/>
            <a:ext cx="2184075" cy="9208330"/>
          </a:xfrm>
          <a:custGeom>
            <a:avLst/>
            <a:gdLst>
              <a:gd name="T0" fmla="*/ 280 w 400"/>
              <a:gd name="T1" fmla="*/ 1778 h 1898"/>
              <a:gd name="T2" fmla="*/ 247 w 400"/>
              <a:gd name="T3" fmla="*/ 1808 h 1898"/>
              <a:gd name="T4" fmla="*/ 221 w 400"/>
              <a:gd name="T5" fmla="*/ 1827 h 1898"/>
              <a:gd name="T6" fmla="*/ 205 w 400"/>
              <a:gd name="T7" fmla="*/ 1837 h 1898"/>
              <a:gd name="T8" fmla="*/ 189 w 400"/>
              <a:gd name="T9" fmla="*/ 1847 h 1898"/>
              <a:gd name="T10" fmla="*/ 161 w 400"/>
              <a:gd name="T11" fmla="*/ 1861 h 1898"/>
              <a:gd name="T12" fmla="*/ 148 w 400"/>
              <a:gd name="T13" fmla="*/ 1867 h 1898"/>
              <a:gd name="T14" fmla="*/ 124 w 400"/>
              <a:gd name="T15" fmla="*/ 1876 h 1898"/>
              <a:gd name="T16" fmla="*/ 113 w 400"/>
              <a:gd name="T17" fmla="*/ 1880 h 1898"/>
              <a:gd name="T18" fmla="*/ 99 w 400"/>
              <a:gd name="T19" fmla="*/ 1884 h 1898"/>
              <a:gd name="T20" fmla="*/ 88 w 400"/>
              <a:gd name="T21" fmla="*/ 1887 h 1898"/>
              <a:gd name="T22" fmla="*/ 68 w 400"/>
              <a:gd name="T23" fmla="*/ 1891 h 1898"/>
              <a:gd name="T24" fmla="*/ 52 w 400"/>
              <a:gd name="T25" fmla="*/ 1894 h 1898"/>
              <a:gd name="T26" fmla="*/ 33 w 400"/>
              <a:gd name="T27" fmla="*/ 1896 h 1898"/>
              <a:gd name="T28" fmla="*/ 21 w 400"/>
              <a:gd name="T29" fmla="*/ 1897 h 1898"/>
              <a:gd name="T30" fmla="*/ 35 w 400"/>
              <a:gd name="T31" fmla="*/ 1896 h 1898"/>
              <a:gd name="T32" fmla="*/ 53 w 400"/>
              <a:gd name="T33" fmla="*/ 1893 h 1898"/>
              <a:gd name="T34" fmla="*/ 63 w 400"/>
              <a:gd name="T35" fmla="*/ 1891 h 1898"/>
              <a:gd name="T36" fmla="*/ 78 w 400"/>
              <a:gd name="T37" fmla="*/ 1888 h 1898"/>
              <a:gd name="T38" fmla="*/ 89 w 400"/>
              <a:gd name="T39" fmla="*/ 1885 h 1898"/>
              <a:gd name="T40" fmla="*/ 102 w 400"/>
              <a:gd name="T41" fmla="*/ 1881 h 1898"/>
              <a:gd name="T42" fmla="*/ 130 w 400"/>
              <a:gd name="T43" fmla="*/ 1871 h 1898"/>
              <a:gd name="T44" fmla="*/ 155 w 400"/>
              <a:gd name="T45" fmla="*/ 1859 h 1898"/>
              <a:gd name="T46" fmla="*/ 179 w 400"/>
              <a:gd name="T47" fmla="*/ 1846 h 1898"/>
              <a:gd name="T48" fmla="*/ 192 w 400"/>
              <a:gd name="T49" fmla="*/ 1838 h 1898"/>
              <a:gd name="T50" fmla="*/ 202 w 400"/>
              <a:gd name="T51" fmla="*/ 1831 h 1898"/>
              <a:gd name="T52" fmla="*/ 213 w 400"/>
              <a:gd name="T53" fmla="*/ 1822 h 1898"/>
              <a:gd name="T54" fmla="*/ 224 w 400"/>
              <a:gd name="T55" fmla="*/ 1814 h 1898"/>
              <a:gd name="T56" fmla="*/ 249 w 400"/>
              <a:gd name="T57" fmla="*/ 1791 h 1898"/>
              <a:gd name="T58" fmla="*/ 267 w 400"/>
              <a:gd name="T59" fmla="*/ 126 h 1898"/>
              <a:gd name="T60" fmla="*/ 287 w 400"/>
              <a:gd name="T61" fmla="*/ 126 h 1898"/>
              <a:gd name="T62" fmla="*/ 297 w 400"/>
              <a:gd name="T63" fmla="*/ 137 h 1898"/>
              <a:gd name="T64" fmla="*/ 306 w 400"/>
              <a:gd name="T65" fmla="*/ 148 h 1898"/>
              <a:gd name="T66" fmla="*/ 330 w 400"/>
              <a:gd name="T67" fmla="*/ 179 h 1898"/>
              <a:gd name="T68" fmla="*/ 346 w 400"/>
              <a:gd name="T69" fmla="*/ 205 h 1898"/>
              <a:gd name="T70" fmla="*/ 354 w 400"/>
              <a:gd name="T71" fmla="*/ 220 h 1898"/>
              <a:gd name="T72" fmla="*/ 364 w 400"/>
              <a:gd name="T73" fmla="*/ 241 h 1898"/>
              <a:gd name="T74" fmla="*/ 370 w 400"/>
              <a:gd name="T75" fmla="*/ 255 h 1898"/>
              <a:gd name="T76" fmla="*/ 379 w 400"/>
              <a:gd name="T77" fmla="*/ 278 h 1898"/>
              <a:gd name="T78" fmla="*/ 383 w 400"/>
              <a:gd name="T79" fmla="*/ 292 h 1898"/>
              <a:gd name="T80" fmla="*/ 390 w 400"/>
              <a:gd name="T81" fmla="*/ 318 h 1898"/>
              <a:gd name="T82" fmla="*/ 394 w 400"/>
              <a:gd name="T83" fmla="*/ 338 h 1898"/>
              <a:gd name="T84" fmla="*/ 397 w 400"/>
              <a:gd name="T85" fmla="*/ 356 h 1898"/>
              <a:gd name="T86" fmla="*/ 399 w 400"/>
              <a:gd name="T87" fmla="*/ 379 h 1898"/>
              <a:gd name="T88" fmla="*/ 400 w 400"/>
              <a:gd name="T89" fmla="*/ 400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0" h="1898">
                <a:moveTo>
                  <a:pt x="400" y="410"/>
                </a:moveTo>
                <a:cubicBezTo>
                  <a:pt x="400" y="1488"/>
                  <a:pt x="400" y="1488"/>
                  <a:pt x="400" y="1488"/>
                </a:cubicBezTo>
                <a:cubicBezTo>
                  <a:pt x="400" y="1597"/>
                  <a:pt x="358" y="1701"/>
                  <a:pt x="280" y="1778"/>
                </a:cubicBezTo>
                <a:cubicBezTo>
                  <a:pt x="273" y="1785"/>
                  <a:pt x="266" y="1791"/>
                  <a:pt x="259" y="1798"/>
                </a:cubicBezTo>
                <a:cubicBezTo>
                  <a:pt x="257" y="1800"/>
                  <a:pt x="255" y="1802"/>
                  <a:pt x="252" y="1804"/>
                </a:cubicBezTo>
                <a:cubicBezTo>
                  <a:pt x="251" y="1805"/>
                  <a:pt x="249" y="1806"/>
                  <a:pt x="247" y="1808"/>
                </a:cubicBezTo>
                <a:cubicBezTo>
                  <a:pt x="241" y="1813"/>
                  <a:pt x="234" y="1818"/>
                  <a:pt x="227" y="1823"/>
                </a:cubicBezTo>
                <a:cubicBezTo>
                  <a:pt x="225" y="1824"/>
                  <a:pt x="223" y="1826"/>
                  <a:pt x="221" y="1827"/>
                </a:cubicBezTo>
                <a:cubicBezTo>
                  <a:pt x="221" y="1827"/>
                  <a:pt x="221" y="1827"/>
                  <a:pt x="221" y="1827"/>
                </a:cubicBezTo>
                <a:cubicBezTo>
                  <a:pt x="218" y="1829"/>
                  <a:pt x="216" y="1831"/>
                  <a:pt x="213" y="1832"/>
                </a:cubicBezTo>
                <a:cubicBezTo>
                  <a:pt x="213" y="1832"/>
                  <a:pt x="213" y="1833"/>
                  <a:pt x="213" y="1833"/>
                </a:cubicBezTo>
                <a:cubicBezTo>
                  <a:pt x="211" y="1834"/>
                  <a:pt x="208" y="1836"/>
                  <a:pt x="205" y="1837"/>
                </a:cubicBezTo>
                <a:cubicBezTo>
                  <a:pt x="203" y="1839"/>
                  <a:pt x="200" y="1841"/>
                  <a:pt x="197" y="1842"/>
                </a:cubicBezTo>
                <a:cubicBezTo>
                  <a:pt x="197" y="1842"/>
                  <a:pt x="197" y="1842"/>
                  <a:pt x="197" y="1842"/>
                </a:cubicBezTo>
                <a:cubicBezTo>
                  <a:pt x="194" y="1844"/>
                  <a:pt x="192" y="1846"/>
                  <a:pt x="189" y="1847"/>
                </a:cubicBezTo>
                <a:cubicBezTo>
                  <a:pt x="186" y="1849"/>
                  <a:pt x="184" y="1850"/>
                  <a:pt x="181" y="1851"/>
                </a:cubicBezTo>
                <a:cubicBezTo>
                  <a:pt x="175" y="1854"/>
                  <a:pt x="170" y="1857"/>
                  <a:pt x="165" y="1860"/>
                </a:cubicBezTo>
                <a:cubicBezTo>
                  <a:pt x="163" y="1860"/>
                  <a:pt x="162" y="1861"/>
                  <a:pt x="161" y="1861"/>
                </a:cubicBezTo>
                <a:cubicBezTo>
                  <a:pt x="159" y="1862"/>
                  <a:pt x="157" y="1863"/>
                  <a:pt x="155" y="1864"/>
                </a:cubicBezTo>
                <a:cubicBezTo>
                  <a:pt x="154" y="1864"/>
                  <a:pt x="153" y="1865"/>
                  <a:pt x="152" y="1865"/>
                </a:cubicBezTo>
                <a:cubicBezTo>
                  <a:pt x="150" y="1866"/>
                  <a:pt x="149" y="1866"/>
                  <a:pt x="148" y="1867"/>
                </a:cubicBezTo>
                <a:cubicBezTo>
                  <a:pt x="147" y="1868"/>
                  <a:pt x="145" y="1868"/>
                  <a:pt x="144" y="1869"/>
                </a:cubicBezTo>
                <a:cubicBezTo>
                  <a:pt x="142" y="1869"/>
                  <a:pt x="140" y="1870"/>
                  <a:pt x="138" y="1871"/>
                </a:cubicBezTo>
                <a:cubicBezTo>
                  <a:pt x="134" y="1873"/>
                  <a:pt x="129" y="1874"/>
                  <a:pt x="124" y="1876"/>
                </a:cubicBezTo>
                <a:cubicBezTo>
                  <a:pt x="123" y="1877"/>
                  <a:pt x="122" y="1877"/>
                  <a:pt x="120" y="1877"/>
                </a:cubicBezTo>
                <a:cubicBezTo>
                  <a:pt x="119" y="1878"/>
                  <a:pt x="117" y="1878"/>
                  <a:pt x="115" y="1879"/>
                </a:cubicBezTo>
                <a:cubicBezTo>
                  <a:pt x="115" y="1879"/>
                  <a:pt x="114" y="1879"/>
                  <a:pt x="113" y="1880"/>
                </a:cubicBezTo>
                <a:cubicBezTo>
                  <a:pt x="112" y="1880"/>
                  <a:pt x="112" y="1880"/>
                  <a:pt x="112" y="1880"/>
                </a:cubicBezTo>
                <a:cubicBezTo>
                  <a:pt x="110" y="1881"/>
                  <a:pt x="109" y="1881"/>
                  <a:pt x="107" y="1881"/>
                </a:cubicBezTo>
                <a:cubicBezTo>
                  <a:pt x="104" y="1882"/>
                  <a:pt x="102" y="1883"/>
                  <a:pt x="99" y="1884"/>
                </a:cubicBezTo>
                <a:cubicBezTo>
                  <a:pt x="98" y="1884"/>
                  <a:pt x="97" y="1884"/>
                  <a:pt x="95" y="1885"/>
                </a:cubicBezTo>
                <a:cubicBezTo>
                  <a:pt x="95" y="1885"/>
                  <a:pt x="95" y="1885"/>
                  <a:pt x="95" y="1885"/>
                </a:cubicBezTo>
                <a:cubicBezTo>
                  <a:pt x="92" y="1886"/>
                  <a:pt x="90" y="1886"/>
                  <a:pt x="88" y="1887"/>
                </a:cubicBezTo>
                <a:cubicBezTo>
                  <a:pt x="85" y="1887"/>
                  <a:pt x="81" y="1888"/>
                  <a:pt x="78" y="1889"/>
                </a:cubicBezTo>
                <a:cubicBezTo>
                  <a:pt x="76" y="1889"/>
                  <a:pt x="73" y="1890"/>
                  <a:pt x="70" y="1890"/>
                </a:cubicBezTo>
                <a:cubicBezTo>
                  <a:pt x="70" y="1891"/>
                  <a:pt x="69" y="1891"/>
                  <a:pt x="68" y="1891"/>
                </a:cubicBezTo>
                <a:cubicBezTo>
                  <a:pt x="66" y="1891"/>
                  <a:pt x="64" y="1892"/>
                  <a:pt x="62" y="1892"/>
                </a:cubicBezTo>
                <a:cubicBezTo>
                  <a:pt x="61" y="1892"/>
                  <a:pt x="60" y="1892"/>
                  <a:pt x="59" y="1893"/>
                </a:cubicBezTo>
                <a:cubicBezTo>
                  <a:pt x="57" y="1893"/>
                  <a:pt x="54" y="1893"/>
                  <a:pt x="52" y="1894"/>
                </a:cubicBezTo>
                <a:cubicBezTo>
                  <a:pt x="52" y="1894"/>
                  <a:pt x="51" y="1894"/>
                  <a:pt x="50" y="1894"/>
                </a:cubicBezTo>
                <a:cubicBezTo>
                  <a:pt x="47" y="1894"/>
                  <a:pt x="44" y="1895"/>
                  <a:pt x="42" y="1895"/>
                </a:cubicBezTo>
                <a:cubicBezTo>
                  <a:pt x="39" y="1895"/>
                  <a:pt x="36" y="1896"/>
                  <a:pt x="33" y="1896"/>
                </a:cubicBezTo>
                <a:cubicBezTo>
                  <a:pt x="32" y="1896"/>
                  <a:pt x="31" y="1896"/>
                  <a:pt x="30" y="1896"/>
                </a:cubicBezTo>
                <a:cubicBezTo>
                  <a:pt x="28" y="1897"/>
                  <a:pt x="26" y="1897"/>
                  <a:pt x="24" y="1897"/>
                </a:cubicBezTo>
                <a:cubicBezTo>
                  <a:pt x="23" y="1897"/>
                  <a:pt x="22" y="1897"/>
                  <a:pt x="21" y="1897"/>
                </a:cubicBezTo>
                <a:cubicBezTo>
                  <a:pt x="19" y="1897"/>
                  <a:pt x="17" y="1897"/>
                  <a:pt x="14" y="1898"/>
                </a:cubicBezTo>
                <a:cubicBezTo>
                  <a:pt x="16" y="1897"/>
                  <a:pt x="17" y="1897"/>
                  <a:pt x="18" y="1897"/>
                </a:cubicBezTo>
                <a:cubicBezTo>
                  <a:pt x="24" y="1897"/>
                  <a:pt x="29" y="1896"/>
                  <a:pt x="35" y="1896"/>
                </a:cubicBezTo>
                <a:cubicBezTo>
                  <a:pt x="35" y="1896"/>
                  <a:pt x="36" y="1895"/>
                  <a:pt x="37" y="1895"/>
                </a:cubicBezTo>
                <a:cubicBezTo>
                  <a:pt x="39" y="1895"/>
                  <a:pt x="42" y="1895"/>
                  <a:pt x="44" y="1894"/>
                </a:cubicBezTo>
                <a:cubicBezTo>
                  <a:pt x="47" y="1894"/>
                  <a:pt x="50" y="1894"/>
                  <a:pt x="53" y="1893"/>
                </a:cubicBezTo>
                <a:cubicBezTo>
                  <a:pt x="53" y="1893"/>
                  <a:pt x="54" y="1893"/>
                  <a:pt x="54" y="1893"/>
                </a:cubicBezTo>
                <a:cubicBezTo>
                  <a:pt x="57" y="1892"/>
                  <a:pt x="59" y="1892"/>
                  <a:pt x="61" y="1891"/>
                </a:cubicBezTo>
                <a:cubicBezTo>
                  <a:pt x="62" y="1891"/>
                  <a:pt x="62" y="1891"/>
                  <a:pt x="63" y="1891"/>
                </a:cubicBezTo>
                <a:cubicBezTo>
                  <a:pt x="65" y="1891"/>
                  <a:pt x="67" y="1890"/>
                  <a:pt x="69" y="1890"/>
                </a:cubicBezTo>
                <a:cubicBezTo>
                  <a:pt x="70" y="1890"/>
                  <a:pt x="72" y="1889"/>
                  <a:pt x="73" y="1889"/>
                </a:cubicBezTo>
                <a:cubicBezTo>
                  <a:pt x="75" y="1889"/>
                  <a:pt x="77" y="1888"/>
                  <a:pt x="78" y="1888"/>
                </a:cubicBezTo>
                <a:cubicBezTo>
                  <a:pt x="79" y="1887"/>
                  <a:pt x="80" y="1887"/>
                  <a:pt x="80" y="1887"/>
                </a:cubicBezTo>
                <a:cubicBezTo>
                  <a:pt x="82" y="1887"/>
                  <a:pt x="85" y="1886"/>
                  <a:pt x="87" y="1885"/>
                </a:cubicBezTo>
                <a:cubicBezTo>
                  <a:pt x="88" y="1885"/>
                  <a:pt x="88" y="1885"/>
                  <a:pt x="89" y="1885"/>
                </a:cubicBezTo>
                <a:cubicBezTo>
                  <a:pt x="91" y="1884"/>
                  <a:pt x="93" y="1884"/>
                  <a:pt x="95" y="1883"/>
                </a:cubicBezTo>
                <a:cubicBezTo>
                  <a:pt x="96" y="1883"/>
                  <a:pt x="97" y="1883"/>
                  <a:pt x="98" y="1882"/>
                </a:cubicBezTo>
                <a:cubicBezTo>
                  <a:pt x="99" y="1882"/>
                  <a:pt x="101" y="1881"/>
                  <a:pt x="102" y="1881"/>
                </a:cubicBezTo>
                <a:cubicBezTo>
                  <a:pt x="104" y="1881"/>
                  <a:pt x="105" y="1880"/>
                  <a:pt x="107" y="1879"/>
                </a:cubicBezTo>
                <a:cubicBezTo>
                  <a:pt x="112" y="1878"/>
                  <a:pt x="117" y="1876"/>
                  <a:pt x="122" y="1874"/>
                </a:cubicBezTo>
                <a:cubicBezTo>
                  <a:pt x="125" y="1873"/>
                  <a:pt x="128" y="1872"/>
                  <a:pt x="130" y="1871"/>
                </a:cubicBezTo>
                <a:cubicBezTo>
                  <a:pt x="133" y="1870"/>
                  <a:pt x="136" y="1868"/>
                  <a:pt x="138" y="1867"/>
                </a:cubicBezTo>
                <a:cubicBezTo>
                  <a:pt x="141" y="1866"/>
                  <a:pt x="144" y="1865"/>
                  <a:pt x="147" y="1863"/>
                </a:cubicBezTo>
                <a:cubicBezTo>
                  <a:pt x="149" y="1862"/>
                  <a:pt x="152" y="1861"/>
                  <a:pt x="155" y="1859"/>
                </a:cubicBezTo>
                <a:cubicBezTo>
                  <a:pt x="157" y="1858"/>
                  <a:pt x="160" y="1857"/>
                  <a:pt x="162" y="1855"/>
                </a:cubicBezTo>
                <a:cubicBezTo>
                  <a:pt x="165" y="1854"/>
                  <a:pt x="167" y="1853"/>
                  <a:pt x="170" y="1851"/>
                </a:cubicBezTo>
                <a:cubicBezTo>
                  <a:pt x="173" y="1849"/>
                  <a:pt x="176" y="1848"/>
                  <a:pt x="179" y="1846"/>
                </a:cubicBezTo>
                <a:cubicBezTo>
                  <a:pt x="181" y="1845"/>
                  <a:pt x="183" y="1843"/>
                  <a:pt x="185" y="1842"/>
                </a:cubicBezTo>
                <a:cubicBezTo>
                  <a:pt x="186" y="1842"/>
                  <a:pt x="186" y="1842"/>
                  <a:pt x="186" y="1842"/>
                </a:cubicBezTo>
                <a:cubicBezTo>
                  <a:pt x="188" y="1840"/>
                  <a:pt x="190" y="1839"/>
                  <a:pt x="192" y="1838"/>
                </a:cubicBezTo>
                <a:cubicBezTo>
                  <a:pt x="193" y="1837"/>
                  <a:pt x="195" y="1836"/>
                  <a:pt x="196" y="1835"/>
                </a:cubicBezTo>
                <a:cubicBezTo>
                  <a:pt x="197" y="1835"/>
                  <a:pt x="197" y="1834"/>
                  <a:pt x="198" y="1834"/>
                </a:cubicBezTo>
                <a:cubicBezTo>
                  <a:pt x="199" y="1833"/>
                  <a:pt x="201" y="1832"/>
                  <a:pt x="202" y="1831"/>
                </a:cubicBezTo>
                <a:cubicBezTo>
                  <a:pt x="204" y="1830"/>
                  <a:pt x="205" y="1829"/>
                  <a:pt x="207" y="1827"/>
                </a:cubicBezTo>
                <a:cubicBezTo>
                  <a:pt x="207" y="1827"/>
                  <a:pt x="208" y="1826"/>
                  <a:pt x="209" y="1826"/>
                </a:cubicBezTo>
                <a:cubicBezTo>
                  <a:pt x="210" y="1825"/>
                  <a:pt x="212" y="1824"/>
                  <a:pt x="213" y="1822"/>
                </a:cubicBezTo>
                <a:cubicBezTo>
                  <a:pt x="214" y="1822"/>
                  <a:pt x="215" y="1821"/>
                  <a:pt x="216" y="1820"/>
                </a:cubicBezTo>
                <a:cubicBezTo>
                  <a:pt x="217" y="1819"/>
                  <a:pt x="218" y="1819"/>
                  <a:pt x="220" y="1817"/>
                </a:cubicBezTo>
                <a:cubicBezTo>
                  <a:pt x="221" y="1816"/>
                  <a:pt x="222" y="1815"/>
                  <a:pt x="224" y="1814"/>
                </a:cubicBezTo>
                <a:cubicBezTo>
                  <a:pt x="225" y="1813"/>
                  <a:pt x="227" y="1811"/>
                  <a:pt x="229" y="1810"/>
                </a:cubicBezTo>
                <a:cubicBezTo>
                  <a:pt x="231" y="1808"/>
                  <a:pt x="233" y="1807"/>
                  <a:pt x="234" y="1805"/>
                </a:cubicBezTo>
                <a:cubicBezTo>
                  <a:pt x="239" y="1801"/>
                  <a:pt x="244" y="1796"/>
                  <a:pt x="249" y="1791"/>
                </a:cubicBezTo>
                <a:cubicBezTo>
                  <a:pt x="318" y="1722"/>
                  <a:pt x="357" y="1630"/>
                  <a:pt x="357" y="1532"/>
                </a:cubicBezTo>
                <a:cubicBezTo>
                  <a:pt x="357" y="381"/>
                  <a:pt x="357" y="381"/>
                  <a:pt x="357" y="381"/>
                </a:cubicBezTo>
                <a:cubicBezTo>
                  <a:pt x="357" y="288"/>
                  <a:pt x="328" y="196"/>
                  <a:pt x="267" y="126"/>
                </a:cubicBezTo>
                <a:cubicBezTo>
                  <a:pt x="198" y="47"/>
                  <a:pt x="103" y="3"/>
                  <a:pt x="0" y="0"/>
                </a:cubicBezTo>
                <a:cubicBezTo>
                  <a:pt x="106" y="2"/>
                  <a:pt x="205" y="45"/>
                  <a:pt x="280" y="120"/>
                </a:cubicBezTo>
                <a:cubicBezTo>
                  <a:pt x="282" y="122"/>
                  <a:pt x="284" y="124"/>
                  <a:pt x="287" y="126"/>
                </a:cubicBezTo>
                <a:cubicBezTo>
                  <a:pt x="288" y="128"/>
                  <a:pt x="290" y="130"/>
                  <a:pt x="291" y="132"/>
                </a:cubicBezTo>
                <a:cubicBezTo>
                  <a:pt x="292" y="132"/>
                  <a:pt x="292" y="132"/>
                  <a:pt x="293" y="133"/>
                </a:cubicBezTo>
                <a:cubicBezTo>
                  <a:pt x="294" y="134"/>
                  <a:pt x="295" y="136"/>
                  <a:pt x="297" y="137"/>
                </a:cubicBezTo>
                <a:cubicBezTo>
                  <a:pt x="298" y="138"/>
                  <a:pt x="298" y="139"/>
                  <a:pt x="299" y="140"/>
                </a:cubicBezTo>
                <a:cubicBezTo>
                  <a:pt x="300" y="141"/>
                  <a:pt x="301" y="143"/>
                  <a:pt x="302" y="144"/>
                </a:cubicBezTo>
                <a:cubicBezTo>
                  <a:pt x="304" y="145"/>
                  <a:pt x="305" y="147"/>
                  <a:pt x="306" y="148"/>
                </a:cubicBezTo>
                <a:cubicBezTo>
                  <a:pt x="313" y="156"/>
                  <a:pt x="319" y="164"/>
                  <a:pt x="325" y="173"/>
                </a:cubicBezTo>
                <a:cubicBezTo>
                  <a:pt x="326" y="175"/>
                  <a:pt x="327" y="176"/>
                  <a:pt x="329" y="178"/>
                </a:cubicBezTo>
                <a:cubicBezTo>
                  <a:pt x="329" y="179"/>
                  <a:pt x="329" y="179"/>
                  <a:pt x="330" y="179"/>
                </a:cubicBezTo>
                <a:cubicBezTo>
                  <a:pt x="331" y="182"/>
                  <a:pt x="332" y="184"/>
                  <a:pt x="334" y="186"/>
                </a:cubicBezTo>
                <a:cubicBezTo>
                  <a:pt x="335" y="188"/>
                  <a:pt x="337" y="190"/>
                  <a:pt x="338" y="192"/>
                </a:cubicBezTo>
                <a:cubicBezTo>
                  <a:pt x="341" y="197"/>
                  <a:pt x="343" y="201"/>
                  <a:pt x="346" y="205"/>
                </a:cubicBezTo>
                <a:cubicBezTo>
                  <a:pt x="346" y="205"/>
                  <a:pt x="346" y="206"/>
                  <a:pt x="346" y="206"/>
                </a:cubicBezTo>
                <a:cubicBezTo>
                  <a:pt x="348" y="208"/>
                  <a:pt x="349" y="211"/>
                  <a:pt x="350" y="213"/>
                </a:cubicBezTo>
                <a:cubicBezTo>
                  <a:pt x="351" y="215"/>
                  <a:pt x="352" y="217"/>
                  <a:pt x="354" y="220"/>
                </a:cubicBezTo>
                <a:cubicBezTo>
                  <a:pt x="355" y="222"/>
                  <a:pt x="356" y="224"/>
                  <a:pt x="357" y="227"/>
                </a:cubicBezTo>
                <a:cubicBezTo>
                  <a:pt x="359" y="229"/>
                  <a:pt x="360" y="231"/>
                  <a:pt x="361" y="234"/>
                </a:cubicBezTo>
                <a:cubicBezTo>
                  <a:pt x="362" y="236"/>
                  <a:pt x="363" y="239"/>
                  <a:pt x="364" y="241"/>
                </a:cubicBezTo>
                <a:cubicBezTo>
                  <a:pt x="365" y="243"/>
                  <a:pt x="366" y="246"/>
                  <a:pt x="367" y="248"/>
                </a:cubicBezTo>
                <a:cubicBezTo>
                  <a:pt x="367" y="248"/>
                  <a:pt x="367" y="248"/>
                  <a:pt x="367" y="248"/>
                </a:cubicBezTo>
                <a:cubicBezTo>
                  <a:pt x="368" y="251"/>
                  <a:pt x="369" y="253"/>
                  <a:pt x="370" y="255"/>
                </a:cubicBezTo>
                <a:cubicBezTo>
                  <a:pt x="371" y="258"/>
                  <a:pt x="372" y="261"/>
                  <a:pt x="373" y="263"/>
                </a:cubicBezTo>
                <a:cubicBezTo>
                  <a:pt x="374" y="266"/>
                  <a:pt x="375" y="268"/>
                  <a:pt x="376" y="271"/>
                </a:cubicBezTo>
                <a:cubicBezTo>
                  <a:pt x="377" y="274"/>
                  <a:pt x="378" y="276"/>
                  <a:pt x="379" y="278"/>
                </a:cubicBezTo>
                <a:cubicBezTo>
                  <a:pt x="379" y="280"/>
                  <a:pt x="380" y="282"/>
                  <a:pt x="380" y="283"/>
                </a:cubicBezTo>
                <a:cubicBezTo>
                  <a:pt x="381" y="284"/>
                  <a:pt x="381" y="286"/>
                  <a:pt x="382" y="287"/>
                </a:cubicBezTo>
                <a:cubicBezTo>
                  <a:pt x="382" y="289"/>
                  <a:pt x="383" y="291"/>
                  <a:pt x="383" y="292"/>
                </a:cubicBezTo>
                <a:cubicBezTo>
                  <a:pt x="385" y="298"/>
                  <a:pt x="386" y="303"/>
                  <a:pt x="388" y="308"/>
                </a:cubicBezTo>
                <a:cubicBezTo>
                  <a:pt x="388" y="310"/>
                  <a:pt x="388" y="311"/>
                  <a:pt x="389" y="312"/>
                </a:cubicBezTo>
                <a:cubicBezTo>
                  <a:pt x="389" y="314"/>
                  <a:pt x="390" y="316"/>
                  <a:pt x="390" y="318"/>
                </a:cubicBezTo>
                <a:cubicBezTo>
                  <a:pt x="390" y="319"/>
                  <a:pt x="391" y="321"/>
                  <a:pt x="391" y="322"/>
                </a:cubicBezTo>
                <a:cubicBezTo>
                  <a:pt x="391" y="323"/>
                  <a:pt x="391" y="323"/>
                  <a:pt x="391" y="324"/>
                </a:cubicBezTo>
                <a:cubicBezTo>
                  <a:pt x="392" y="329"/>
                  <a:pt x="393" y="334"/>
                  <a:pt x="394" y="338"/>
                </a:cubicBezTo>
                <a:cubicBezTo>
                  <a:pt x="394" y="340"/>
                  <a:pt x="395" y="342"/>
                  <a:pt x="395" y="343"/>
                </a:cubicBezTo>
                <a:cubicBezTo>
                  <a:pt x="395" y="345"/>
                  <a:pt x="396" y="347"/>
                  <a:pt x="396" y="348"/>
                </a:cubicBezTo>
                <a:cubicBezTo>
                  <a:pt x="396" y="351"/>
                  <a:pt x="396" y="353"/>
                  <a:pt x="397" y="356"/>
                </a:cubicBezTo>
                <a:cubicBezTo>
                  <a:pt x="397" y="358"/>
                  <a:pt x="397" y="360"/>
                  <a:pt x="398" y="362"/>
                </a:cubicBezTo>
                <a:cubicBezTo>
                  <a:pt x="398" y="365"/>
                  <a:pt x="398" y="367"/>
                  <a:pt x="398" y="370"/>
                </a:cubicBezTo>
                <a:cubicBezTo>
                  <a:pt x="399" y="373"/>
                  <a:pt x="399" y="376"/>
                  <a:pt x="399" y="379"/>
                </a:cubicBezTo>
                <a:cubicBezTo>
                  <a:pt x="399" y="380"/>
                  <a:pt x="399" y="380"/>
                  <a:pt x="399" y="380"/>
                </a:cubicBezTo>
                <a:cubicBezTo>
                  <a:pt x="400" y="383"/>
                  <a:pt x="400" y="386"/>
                  <a:pt x="400" y="390"/>
                </a:cubicBezTo>
                <a:cubicBezTo>
                  <a:pt x="400" y="393"/>
                  <a:pt x="400" y="396"/>
                  <a:pt x="400" y="400"/>
                </a:cubicBezTo>
                <a:cubicBezTo>
                  <a:pt x="400" y="403"/>
                  <a:pt x="400" y="407"/>
                  <a:pt x="400" y="410"/>
                </a:cubicBezTo>
                <a:close/>
              </a:path>
            </a:pathLst>
          </a:custGeom>
          <a:gradFill>
            <a:gsLst>
              <a:gs pos="0">
                <a:schemeClr val="accent2">
                  <a:lumMod val="50000"/>
                  <a:lumOff val="50000"/>
                </a:schemeClr>
              </a:gs>
              <a:gs pos="53300">
                <a:schemeClr val="accent2">
                  <a:lumMod val="25000"/>
                  <a:lumOff val="75000"/>
                </a:schemeClr>
              </a:gs>
              <a:gs pos="100000">
                <a:schemeClr val="accent2">
                  <a:lumMod val="50000"/>
                  <a:lumOff val="5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1541" name="Freeform 7"/>
          <p:cNvSpPr>
            <a:spLocks/>
          </p:cNvSpPr>
          <p:nvPr/>
        </p:nvSpPr>
        <p:spPr bwMode="auto">
          <a:xfrm>
            <a:off x="15243698" y="2063788"/>
            <a:ext cx="8316279" cy="2203101"/>
          </a:xfrm>
          <a:custGeom>
            <a:avLst/>
            <a:gdLst>
              <a:gd name="T0" fmla="*/ 1720 w 1720"/>
              <a:gd name="T1" fmla="*/ 434 h 454"/>
              <a:gd name="T2" fmla="*/ 1718 w 1720"/>
              <a:gd name="T3" fmla="*/ 406 h 454"/>
              <a:gd name="T4" fmla="*/ 1714 w 1720"/>
              <a:gd name="T5" fmla="*/ 382 h 454"/>
              <a:gd name="T6" fmla="*/ 1709 w 1720"/>
              <a:gd name="T7" fmla="*/ 356 h 454"/>
              <a:gd name="T8" fmla="*/ 1700 w 1720"/>
              <a:gd name="T9" fmla="*/ 327 h 454"/>
              <a:gd name="T10" fmla="*/ 1690 w 1720"/>
              <a:gd name="T11" fmla="*/ 299 h 454"/>
              <a:gd name="T12" fmla="*/ 1681 w 1720"/>
              <a:gd name="T13" fmla="*/ 278 h 454"/>
              <a:gd name="T14" fmla="*/ 1666 w 1720"/>
              <a:gd name="T15" fmla="*/ 250 h 454"/>
              <a:gd name="T16" fmla="*/ 1650 w 1720"/>
              <a:gd name="T17" fmla="*/ 223 h 454"/>
              <a:gd name="T18" fmla="*/ 1622 w 1720"/>
              <a:gd name="T19" fmla="*/ 188 h 454"/>
              <a:gd name="T20" fmla="*/ 1611 w 1720"/>
              <a:gd name="T21" fmla="*/ 176 h 454"/>
              <a:gd name="T22" fmla="*/ 1320 w 1720"/>
              <a:gd name="T23" fmla="*/ 44 h 454"/>
              <a:gd name="T24" fmla="*/ 400 w 1720"/>
              <a:gd name="T25" fmla="*/ 44 h 454"/>
              <a:gd name="T26" fmla="*/ 108 w 1720"/>
              <a:gd name="T27" fmla="*/ 177 h 454"/>
              <a:gd name="T28" fmla="*/ 91 w 1720"/>
              <a:gd name="T29" fmla="*/ 195 h 454"/>
              <a:gd name="T30" fmla="*/ 71 w 1720"/>
              <a:gd name="T31" fmla="*/ 223 h 454"/>
              <a:gd name="T32" fmla="*/ 56 w 1720"/>
              <a:gd name="T33" fmla="*/ 246 h 454"/>
              <a:gd name="T34" fmla="*/ 40 w 1720"/>
              <a:gd name="T35" fmla="*/ 277 h 454"/>
              <a:gd name="T36" fmla="*/ 27 w 1720"/>
              <a:gd name="T37" fmla="*/ 305 h 454"/>
              <a:gd name="T38" fmla="*/ 20 w 1720"/>
              <a:gd name="T39" fmla="*/ 325 h 454"/>
              <a:gd name="T40" fmla="*/ 12 w 1720"/>
              <a:gd name="T41" fmla="*/ 354 h 454"/>
              <a:gd name="T42" fmla="*/ 6 w 1720"/>
              <a:gd name="T43" fmla="*/ 382 h 454"/>
              <a:gd name="T44" fmla="*/ 3 w 1720"/>
              <a:gd name="T45" fmla="*/ 399 h 454"/>
              <a:gd name="T46" fmla="*/ 1 w 1720"/>
              <a:gd name="T47" fmla="*/ 422 h 454"/>
              <a:gd name="T48" fmla="*/ 0 w 1720"/>
              <a:gd name="T49" fmla="*/ 440 h 454"/>
              <a:gd name="T50" fmla="*/ 1 w 1720"/>
              <a:gd name="T51" fmla="*/ 380 h 454"/>
              <a:gd name="T52" fmla="*/ 5 w 1720"/>
              <a:gd name="T53" fmla="*/ 342 h 454"/>
              <a:gd name="T54" fmla="*/ 26 w 1720"/>
              <a:gd name="T55" fmla="*/ 266 h 454"/>
              <a:gd name="T56" fmla="*/ 62 w 1720"/>
              <a:gd name="T57" fmla="*/ 193 h 454"/>
              <a:gd name="T58" fmla="*/ 93 w 1720"/>
              <a:gd name="T59" fmla="*/ 149 h 454"/>
              <a:gd name="T60" fmla="*/ 127 w 1720"/>
              <a:gd name="T61" fmla="*/ 113 h 454"/>
              <a:gd name="T62" fmla="*/ 181 w 1720"/>
              <a:gd name="T63" fmla="*/ 70 h 454"/>
              <a:gd name="T64" fmla="*/ 198 w 1720"/>
              <a:gd name="T65" fmla="*/ 59 h 454"/>
              <a:gd name="T66" fmla="*/ 217 w 1720"/>
              <a:gd name="T67" fmla="*/ 48 h 454"/>
              <a:gd name="T68" fmla="*/ 232 w 1720"/>
              <a:gd name="T69" fmla="*/ 40 h 454"/>
              <a:gd name="T70" fmla="*/ 251 w 1720"/>
              <a:gd name="T71" fmla="*/ 32 h 454"/>
              <a:gd name="T72" fmla="*/ 268 w 1720"/>
              <a:gd name="T73" fmla="*/ 25 h 454"/>
              <a:gd name="T74" fmla="*/ 285 w 1720"/>
              <a:gd name="T75" fmla="*/ 19 h 454"/>
              <a:gd name="T76" fmla="*/ 307 w 1720"/>
              <a:gd name="T77" fmla="*/ 13 h 454"/>
              <a:gd name="T78" fmla="*/ 331 w 1720"/>
              <a:gd name="T79" fmla="*/ 7 h 454"/>
              <a:gd name="T80" fmla="*/ 351 w 1720"/>
              <a:gd name="T81" fmla="*/ 4 h 454"/>
              <a:gd name="T82" fmla="*/ 380 w 1720"/>
              <a:gd name="T83" fmla="*/ 1 h 454"/>
              <a:gd name="T84" fmla="*/ 1310 w 1720"/>
              <a:gd name="T85" fmla="*/ 0 h 454"/>
              <a:gd name="T86" fmla="*/ 1358 w 1720"/>
              <a:gd name="T87" fmla="*/ 3 h 454"/>
              <a:gd name="T88" fmla="*/ 1389 w 1720"/>
              <a:gd name="T89" fmla="*/ 7 h 454"/>
              <a:gd name="T90" fmla="*/ 1410 w 1720"/>
              <a:gd name="T91" fmla="*/ 12 h 454"/>
              <a:gd name="T92" fmla="*/ 1429 w 1720"/>
              <a:gd name="T93" fmla="*/ 17 h 454"/>
              <a:gd name="T94" fmla="*/ 1450 w 1720"/>
              <a:gd name="T95" fmla="*/ 24 h 454"/>
              <a:gd name="T96" fmla="*/ 1475 w 1720"/>
              <a:gd name="T97" fmla="*/ 34 h 454"/>
              <a:gd name="T98" fmla="*/ 1494 w 1720"/>
              <a:gd name="T99" fmla="*/ 43 h 454"/>
              <a:gd name="T100" fmla="*/ 1529 w 1720"/>
              <a:gd name="T101" fmla="*/ 63 h 454"/>
              <a:gd name="T102" fmla="*/ 1546 w 1720"/>
              <a:gd name="T103" fmla="*/ 74 h 454"/>
              <a:gd name="T104" fmla="*/ 1595 w 1720"/>
              <a:gd name="T105" fmla="*/ 115 h 454"/>
              <a:gd name="T106" fmla="*/ 1628 w 1720"/>
              <a:gd name="T107" fmla="*/ 15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20" h="454">
                <a:moveTo>
                  <a:pt x="1720" y="410"/>
                </a:moveTo>
                <a:cubicBezTo>
                  <a:pt x="1720" y="454"/>
                  <a:pt x="1720" y="454"/>
                  <a:pt x="1720" y="454"/>
                </a:cubicBezTo>
                <a:cubicBezTo>
                  <a:pt x="1720" y="451"/>
                  <a:pt x="1720" y="447"/>
                  <a:pt x="1720" y="444"/>
                </a:cubicBezTo>
                <a:cubicBezTo>
                  <a:pt x="1720" y="440"/>
                  <a:pt x="1720" y="437"/>
                  <a:pt x="1720" y="434"/>
                </a:cubicBezTo>
                <a:cubicBezTo>
                  <a:pt x="1720" y="430"/>
                  <a:pt x="1720" y="427"/>
                  <a:pt x="1719" y="424"/>
                </a:cubicBezTo>
                <a:cubicBezTo>
                  <a:pt x="1719" y="424"/>
                  <a:pt x="1719" y="424"/>
                  <a:pt x="1719" y="423"/>
                </a:cubicBezTo>
                <a:cubicBezTo>
                  <a:pt x="1719" y="420"/>
                  <a:pt x="1719" y="417"/>
                  <a:pt x="1718" y="414"/>
                </a:cubicBezTo>
                <a:cubicBezTo>
                  <a:pt x="1718" y="411"/>
                  <a:pt x="1718" y="409"/>
                  <a:pt x="1718" y="406"/>
                </a:cubicBezTo>
                <a:cubicBezTo>
                  <a:pt x="1717" y="404"/>
                  <a:pt x="1717" y="402"/>
                  <a:pt x="1717" y="400"/>
                </a:cubicBezTo>
                <a:cubicBezTo>
                  <a:pt x="1716" y="397"/>
                  <a:pt x="1716" y="395"/>
                  <a:pt x="1716" y="392"/>
                </a:cubicBezTo>
                <a:cubicBezTo>
                  <a:pt x="1716" y="391"/>
                  <a:pt x="1715" y="389"/>
                  <a:pt x="1715" y="387"/>
                </a:cubicBezTo>
                <a:cubicBezTo>
                  <a:pt x="1715" y="386"/>
                  <a:pt x="1714" y="384"/>
                  <a:pt x="1714" y="382"/>
                </a:cubicBezTo>
                <a:cubicBezTo>
                  <a:pt x="1713" y="378"/>
                  <a:pt x="1712" y="373"/>
                  <a:pt x="1711" y="368"/>
                </a:cubicBezTo>
                <a:cubicBezTo>
                  <a:pt x="1711" y="367"/>
                  <a:pt x="1711" y="367"/>
                  <a:pt x="1711" y="366"/>
                </a:cubicBezTo>
                <a:cubicBezTo>
                  <a:pt x="1711" y="365"/>
                  <a:pt x="1710" y="363"/>
                  <a:pt x="1710" y="362"/>
                </a:cubicBezTo>
                <a:cubicBezTo>
                  <a:pt x="1710" y="360"/>
                  <a:pt x="1709" y="358"/>
                  <a:pt x="1709" y="356"/>
                </a:cubicBezTo>
                <a:cubicBezTo>
                  <a:pt x="1708" y="355"/>
                  <a:pt x="1708" y="354"/>
                  <a:pt x="1708" y="352"/>
                </a:cubicBezTo>
                <a:cubicBezTo>
                  <a:pt x="1706" y="347"/>
                  <a:pt x="1705" y="342"/>
                  <a:pt x="1703" y="336"/>
                </a:cubicBezTo>
                <a:cubicBezTo>
                  <a:pt x="1703" y="335"/>
                  <a:pt x="1702" y="333"/>
                  <a:pt x="1702" y="331"/>
                </a:cubicBezTo>
                <a:cubicBezTo>
                  <a:pt x="1701" y="330"/>
                  <a:pt x="1701" y="328"/>
                  <a:pt x="1700" y="327"/>
                </a:cubicBezTo>
                <a:cubicBezTo>
                  <a:pt x="1700" y="326"/>
                  <a:pt x="1699" y="324"/>
                  <a:pt x="1699" y="322"/>
                </a:cubicBezTo>
                <a:cubicBezTo>
                  <a:pt x="1698" y="320"/>
                  <a:pt x="1697" y="318"/>
                  <a:pt x="1696" y="315"/>
                </a:cubicBezTo>
                <a:cubicBezTo>
                  <a:pt x="1695" y="312"/>
                  <a:pt x="1694" y="310"/>
                  <a:pt x="1693" y="307"/>
                </a:cubicBezTo>
                <a:cubicBezTo>
                  <a:pt x="1692" y="305"/>
                  <a:pt x="1691" y="302"/>
                  <a:pt x="1690" y="299"/>
                </a:cubicBezTo>
                <a:cubicBezTo>
                  <a:pt x="1689" y="297"/>
                  <a:pt x="1688" y="295"/>
                  <a:pt x="1687" y="292"/>
                </a:cubicBezTo>
                <a:cubicBezTo>
                  <a:pt x="1687" y="292"/>
                  <a:pt x="1687" y="292"/>
                  <a:pt x="1687" y="292"/>
                </a:cubicBezTo>
                <a:cubicBezTo>
                  <a:pt x="1686" y="290"/>
                  <a:pt x="1685" y="287"/>
                  <a:pt x="1684" y="285"/>
                </a:cubicBezTo>
                <a:cubicBezTo>
                  <a:pt x="1683" y="283"/>
                  <a:pt x="1682" y="280"/>
                  <a:pt x="1681" y="278"/>
                </a:cubicBezTo>
                <a:cubicBezTo>
                  <a:pt x="1680" y="275"/>
                  <a:pt x="1679" y="273"/>
                  <a:pt x="1677" y="271"/>
                </a:cubicBezTo>
                <a:cubicBezTo>
                  <a:pt x="1676" y="268"/>
                  <a:pt x="1675" y="266"/>
                  <a:pt x="1674" y="264"/>
                </a:cubicBezTo>
                <a:cubicBezTo>
                  <a:pt x="1673" y="261"/>
                  <a:pt x="1671" y="259"/>
                  <a:pt x="1670" y="257"/>
                </a:cubicBezTo>
                <a:cubicBezTo>
                  <a:pt x="1669" y="255"/>
                  <a:pt x="1668" y="252"/>
                  <a:pt x="1666" y="250"/>
                </a:cubicBezTo>
                <a:cubicBezTo>
                  <a:pt x="1666" y="250"/>
                  <a:pt x="1666" y="249"/>
                  <a:pt x="1666" y="249"/>
                </a:cubicBezTo>
                <a:cubicBezTo>
                  <a:pt x="1663" y="245"/>
                  <a:pt x="1661" y="241"/>
                  <a:pt x="1658" y="236"/>
                </a:cubicBezTo>
                <a:cubicBezTo>
                  <a:pt x="1657" y="234"/>
                  <a:pt x="1655" y="232"/>
                  <a:pt x="1654" y="230"/>
                </a:cubicBezTo>
                <a:cubicBezTo>
                  <a:pt x="1652" y="228"/>
                  <a:pt x="1651" y="226"/>
                  <a:pt x="1650" y="223"/>
                </a:cubicBezTo>
                <a:cubicBezTo>
                  <a:pt x="1649" y="223"/>
                  <a:pt x="1649" y="223"/>
                  <a:pt x="1649" y="222"/>
                </a:cubicBezTo>
                <a:cubicBezTo>
                  <a:pt x="1648" y="220"/>
                  <a:pt x="1646" y="219"/>
                  <a:pt x="1645" y="217"/>
                </a:cubicBezTo>
                <a:cubicBezTo>
                  <a:pt x="1639" y="208"/>
                  <a:pt x="1633" y="200"/>
                  <a:pt x="1626" y="192"/>
                </a:cubicBezTo>
                <a:cubicBezTo>
                  <a:pt x="1625" y="191"/>
                  <a:pt x="1624" y="189"/>
                  <a:pt x="1622" y="188"/>
                </a:cubicBezTo>
                <a:cubicBezTo>
                  <a:pt x="1621" y="187"/>
                  <a:pt x="1620" y="185"/>
                  <a:pt x="1619" y="184"/>
                </a:cubicBezTo>
                <a:cubicBezTo>
                  <a:pt x="1618" y="183"/>
                  <a:pt x="1618" y="182"/>
                  <a:pt x="1617" y="181"/>
                </a:cubicBezTo>
                <a:cubicBezTo>
                  <a:pt x="1615" y="180"/>
                  <a:pt x="1614" y="178"/>
                  <a:pt x="1613" y="177"/>
                </a:cubicBezTo>
                <a:cubicBezTo>
                  <a:pt x="1612" y="176"/>
                  <a:pt x="1612" y="176"/>
                  <a:pt x="1611" y="176"/>
                </a:cubicBezTo>
                <a:cubicBezTo>
                  <a:pt x="1610" y="174"/>
                  <a:pt x="1608" y="172"/>
                  <a:pt x="1607" y="170"/>
                </a:cubicBezTo>
                <a:cubicBezTo>
                  <a:pt x="1604" y="168"/>
                  <a:pt x="1602" y="166"/>
                  <a:pt x="1600" y="164"/>
                </a:cubicBezTo>
                <a:cubicBezTo>
                  <a:pt x="1525" y="89"/>
                  <a:pt x="1426" y="46"/>
                  <a:pt x="1320" y="44"/>
                </a:cubicBezTo>
                <a:cubicBezTo>
                  <a:pt x="1320" y="44"/>
                  <a:pt x="1320" y="44"/>
                  <a:pt x="1320" y="44"/>
                </a:cubicBezTo>
                <a:cubicBezTo>
                  <a:pt x="1317" y="44"/>
                  <a:pt x="1313" y="44"/>
                  <a:pt x="1310" y="44"/>
                </a:cubicBezTo>
                <a:cubicBezTo>
                  <a:pt x="410" y="44"/>
                  <a:pt x="410" y="44"/>
                  <a:pt x="410" y="44"/>
                </a:cubicBezTo>
                <a:cubicBezTo>
                  <a:pt x="407" y="44"/>
                  <a:pt x="403" y="44"/>
                  <a:pt x="400" y="44"/>
                </a:cubicBezTo>
                <a:cubicBezTo>
                  <a:pt x="400" y="44"/>
                  <a:pt x="400" y="44"/>
                  <a:pt x="400" y="44"/>
                </a:cubicBezTo>
                <a:cubicBezTo>
                  <a:pt x="294" y="46"/>
                  <a:pt x="195" y="89"/>
                  <a:pt x="120" y="164"/>
                </a:cubicBezTo>
                <a:cubicBezTo>
                  <a:pt x="118" y="166"/>
                  <a:pt x="116" y="168"/>
                  <a:pt x="113" y="170"/>
                </a:cubicBezTo>
                <a:cubicBezTo>
                  <a:pt x="112" y="172"/>
                  <a:pt x="110" y="174"/>
                  <a:pt x="108" y="176"/>
                </a:cubicBezTo>
                <a:cubicBezTo>
                  <a:pt x="108" y="176"/>
                  <a:pt x="108" y="176"/>
                  <a:pt x="108" y="177"/>
                </a:cubicBezTo>
                <a:cubicBezTo>
                  <a:pt x="106" y="178"/>
                  <a:pt x="104" y="180"/>
                  <a:pt x="103" y="182"/>
                </a:cubicBezTo>
                <a:cubicBezTo>
                  <a:pt x="102" y="182"/>
                  <a:pt x="102" y="183"/>
                  <a:pt x="102" y="183"/>
                </a:cubicBezTo>
                <a:cubicBezTo>
                  <a:pt x="100" y="185"/>
                  <a:pt x="98" y="187"/>
                  <a:pt x="96" y="189"/>
                </a:cubicBezTo>
                <a:cubicBezTo>
                  <a:pt x="95" y="191"/>
                  <a:pt x="93" y="193"/>
                  <a:pt x="91" y="195"/>
                </a:cubicBezTo>
                <a:cubicBezTo>
                  <a:pt x="88" y="200"/>
                  <a:pt x="84" y="205"/>
                  <a:pt x="80" y="209"/>
                </a:cubicBezTo>
                <a:cubicBezTo>
                  <a:pt x="79" y="212"/>
                  <a:pt x="77" y="214"/>
                  <a:pt x="75" y="216"/>
                </a:cubicBezTo>
                <a:cubicBezTo>
                  <a:pt x="75" y="216"/>
                  <a:pt x="75" y="216"/>
                  <a:pt x="75" y="216"/>
                </a:cubicBezTo>
                <a:cubicBezTo>
                  <a:pt x="74" y="218"/>
                  <a:pt x="72" y="220"/>
                  <a:pt x="71" y="223"/>
                </a:cubicBezTo>
                <a:cubicBezTo>
                  <a:pt x="71" y="223"/>
                  <a:pt x="71" y="223"/>
                  <a:pt x="71" y="223"/>
                </a:cubicBezTo>
                <a:cubicBezTo>
                  <a:pt x="69" y="225"/>
                  <a:pt x="68" y="227"/>
                  <a:pt x="67" y="229"/>
                </a:cubicBezTo>
                <a:cubicBezTo>
                  <a:pt x="64" y="233"/>
                  <a:pt x="61" y="238"/>
                  <a:pt x="58" y="243"/>
                </a:cubicBezTo>
                <a:cubicBezTo>
                  <a:pt x="57" y="244"/>
                  <a:pt x="57" y="245"/>
                  <a:pt x="56" y="246"/>
                </a:cubicBezTo>
                <a:cubicBezTo>
                  <a:pt x="55" y="248"/>
                  <a:pt x="54" y="250"/>
                  <a:pt x="53" y="251"/>
                </a:cubicBezTo>
                <a:cubicBezTo>
                  <a:pt x="52" y="253"/>
                  <a:pt x="51" y="255"/>
                  <a:pt x="50" y="256"/>
                </a:cubicBezTo>
                <a:cubicBezTo>
                  <a:pt x="49" y="259"/>
                  <a:pt x="48" y="261"/>
                  <a:pt x="47" y="263"/>
                </a:cubicBezTo>
                <a:cubicBezTo>
                  <a:pt x="44" y="268"/>
                  <a:pt x="42" y="272"/>
                  <a:pt x="40" y="277"/>
                </a:cubicBezTo>
                <a:cubicBezTo>
                  <a:pt x="39" y="279"/>
                  <a:pt x="38" y="281"/>
                  <a:pt x="37" y="283"/>
                </a:cubicBezTo>
                <a:cubicBezTo>
                  <a:pt x="37" y="283"/>
                  <a:pt x="36" y="284"/>
                  <a:pt x="36" y="285"/>
                </a:cubicBezTo>
                <a:cubicBezTo>
                  <a:pt x="35" y="287"/>
                  <a:pt x="34" y="288"/>
                  <a:pt x="34" y="290"/>
                </a:cubicBezTo>
                <a:cubicBezTo>
                  <a:pt x="31" y="295"/>
                  <a:pt x="29" y="300"/>
                  <a:pt x="27" y="305"/>
                </a:cubicBezTo>
                <a:cubicBezTo>
                  <a:pt x="27" y="307"/>
                  <a:pt x="26" y="308"/>
                  <a:pt x="26" y="309"/>
                </a:cubicBezTo>
                <a:cubicBezTo>
                  <a:pt x="25" y="311"/>
                  <a:pt x="25" y="313"/>
                  <a:pt x="24" y="314"/>
                </a:cubicBezTo>
                <a:cubicBezTo>
                  <a:pt x="24" y="315"/>
                  <a:pt x="23" y="316"/>
                  <a:pt x="23" y="317"/>
                </a:cubicBezTo>
                <a:cubicBezTo>
                  <a:pt x="22" y="320"/>
                  <a:pt x="21" y="322"/>
                  <a:pt x="20" y="325"/>
                </a:cubicBezTo>
                <a:cubicBezTo>
                  <a:pt x="20" y="325"/>
                  <a:pt x="20" y="325"/>
                  <a:pt x="20" y="325"/>
                </a:cubicBezTo>
                <a:cubicBezTo>
                  <a:pt x="19" y="328"/>
                  <a:pt x="18" y="331"/>
                  <a:pt x="17" y="335"/>
                </a:cubicBezTo>
                <a:cubicBezTo>
                  <a:pt x="16" y="338"/>
                  <a:pt x="15" y="342"/>
                  <a:pt x="14" y="345"/>
                </a:cubicBezTo>
                <a:cubicBezTo>
                  <a:pt x="13" y="348"/>
                  <a:pt x="13" y="351"/>
                  <a:pt x="12" y="354"/>
                </a:cubicBezTo>
                <a:cubicBezTo>
                  <a:pt x="12" y="354"/>
                  <a:pt x="12" y="354"/>
                  <a:pt x="12" y="354"/>
                </a:cubicBezTo>
                <a:cubicBezTo>
                  <a:pt x="11" y="357"/>
                  <a:pt x="10" y="360"/>
                  <a:pt x="10" y="364"/>
                </a:cubicBezTo>
                <a:cubicBezTo>
                  <a:pt x="9" y="367"/>
                  <a:pt x="8" y="370"/>
                  <a:pt x="8" y="373"/>
                </a:cubicBezTo>
                <a:cubicBezTo>
                  <a:pt x="7" y="376"/>
                  <a:pt x="6" y="379"/>
                  <a:pt x="6" y="382"/>
                </a:cubicBezTo>
                <a:cubicBezTo>
                  <a:pt x="6" y="383"/>
                  <a:pt x="5" y="385"/>
                  <a:pt x="5" y="386"/>
                </a:cubicBezTo>
                <a:cubicBezTo>
                  <a:pt x="5" y="388"/>
                  <a:pt x="5" y="389"/>
                  <a:pt x="4" y="391"/>
                </a:cubicBezTo>
                <a:cubicBezTo>
                  <a:pt x="4" y="392"/>
                  <a:pt x="4" y="394"/>
                  <a:pt x="4" y="395"/>
                </a:cubicBezTo>
                <a:cubicBezTo>
                  <a:pt x="4" y="396"/>
                  <a:pt x="3" y="398"/>
                  <a:pt x="3" y="399"/>
                </a:cubicBezTo>
                <a:cubicBezTo>
                  <a:pt x="3" y="401"/>
                  <a:pt x="3" y="402"/>
                  <a:pt x="3" y="404"/>
                </a:cubicBezTo>
                <a:cubicBezTo>
                  <a:pt x="2" y="407"/>
                  <a:pt x="2" y="409"/>
                  <a:pt x="2" y="412"/>
                </a:cubicBezTo>
                <a:cubicBezTo>
                  <a:pt x="2" y="413"/>
                  <a:pt x="1" y="415"/>
                  <a:pt x="1" y="416"/>
                </a:cubicBezTo>
                <a:cubicBezTo>
                  <a:pt x="1" y="418"/>
                  <a:pt x="1" y="420"/>
                  <a:pt x="1" y="422"/>
                </a:cubicBezTo>
                <a:cubicBezTo>
                  <a:pt x="1" y="423"/>
                  <a:pt x="1" y="424"/>
                  <a:pt x="1" y="425"/>
                </a:cubicBezTo>
                <a:cubicBezTo>
                  <a:pt x="0" y="428"/>
                  <a:pt x="0" y="430"/>
                  <a:pt x="0" y="432"/>
                </a:cubicBezTo>
                <a:cubicBezTo>
                  <a:pt x="0" y="433"/>
                  <a:pt x="0" y="433"/>
                  <a:pt x="0" y="434"/>
                </a:cubicBezTo>
                <a:cubicBezTo>
                  <a:pt x="0" y="436"/>
                  <a:pt x="0" y="438"/>
                  <a:pt x="0" y="440"/>
                </a:cubicBezTo>
                <a:cubicBezTo>
                  <a:pt x="0" y="444"/>
                  <a:pt x="0" y="448"/>
                  <a:pt x="0" y="452"/>
                </a:cubicBezTo>
                <a:cubicBezTo>
                  <a:pt x="0" y="410"/>
                  <a:pt x="0" y="410"/>
                  <a:pt x="0" y="410"/>
                </a:cubicBezTo>
                <a:cubicBezTo>
                  <a:pt x="0" y="403"/>
                  <a:pt x="0" y="397"/>
                  <a:pt x="0" y="390"/>
                </a:cubicBezTo>
                <a:cubicBezTo>
                  <a:pt x="0" y="386"/>
                  <a:pt x="1" y="383"/>
                  <a:pt x="1" y="380"/>
                </a:cubicBezTo>
                <a:cubicBezTo>
                  <a:pt x="1" y="377"/>
                  <a:pt x="1" y="375"/>
                  <a:pt x="1" y="372"/>
                </a:cubicBezTo>
                <a:cubicBezTo>
                  <a:pt x="2" y="367"/>
                  <a:pt x="2" y="362"/>
                  <a:pt x="3" y="357"/>
                </a:cubicBezTo>
                <a:cubicBezTo>
                  <a:pt x="3" y="354"/>
                  <a:pt x="4" y="352"/>
                  <a:pt x="4" y="349"/>
                </a:cubicBezTo>
                <a:cubicBezTo>
                  <a:pt x="4" y="347"/>
                  <a:pt x="5" y="344"/>
                  <a:pt x="5" y="342"/>
                </a:cubicBezTo>
                <a:cubicBezTo>
                  <a:pt x="6" y="337"/>
                  <a:pt x="7" y="332"/>
                  <a:pt x="8" y="327"/>
                </a:cubicBezTo>
                <a:cubicBezTo>
                  <a:pt x="9" y="325"/>
                  <a:pt x="9" y="322"/>
                  <a:pt x="10" y="320"/>
                </a:cubicBezTo>
                <a:cubicBezTo>
                  <a:pt x="13" y="307"/>
                  <a:pt x="16" y="294"/>
                  <a:pt x="20" y="281"/>
                </a:cubicBezTo>
                <a:cubicBezTo>
                  <a:pt x="22" y="276"/>
                  <a:pt x="24" y="271"/>
                  <a:pt x="26" y="266"/>
                </a:cubicBezTo>
                <a:cubicBezTo>
                  <a:pt x="28" y="261"/>
                  <a:pt x="30" y="256"/>
                  <a:pt x="32" y="251"/>
                </a:cubicBezTo>
                <a:cubicBezTo>
                  <a:pt x="34" y="246"/>
                  <a:pt x="36" y="241"/>
                  <a:pt x="38" y="236"/>
                </a:cubicBezTo>
                <a:cubicBezTo>
                  <a:pt x="42" y="229"/>
                  <a:pt x="45" y="221"/>
                  <a:pt x="49" y="214"/>
                </a:cubicBezTo>
                <a:cubicBezTo>
                  <a:pt x="53" y="207"/>
                  <a:pt x="57" y="200"/>
                  <a:pt x="62" y="193"/>
                </a:cubicBezTo>
                <a:cubicBezTo>
                  <a:pt x="66" y="186"/>
                  <a:pt x="70" y="179"/>
                  <a:pt x="75" y="173"/>
                </a:cubicBezTo>
                <a:cubicBezTo>
                  <a:pt x="77" y="171"/>
                  <a:pt x="78" y="168"/>
                  <a:pt x="80" y="166"/>
                </a:cubicBezTo>
                <a:cubicBezTo>
                  <a:pt x="82" y="163"/>
                  <a:pt x="84" y="161"/>
                  <a:pt x="86" y="158"/>
                </a:cubicBezTo>
                <a:cubicBezTo>
                  <a:pt x="88" y="155"/>
                  <a:pt x="91" y="152"/>
                  <a:pt x="93" y="149"/>
                </a:cubicBezTo>
                <a:cubicBezTo>
                  <a:pt x="96" y="146"/>
                  <a:pt x="98" y="143"/>
                  <a:pt x="101" y="141"/>
                </a:cubicBezTo>
                <a:cubicBezTo>
                  <a:pt x="102" y="139"/>
                  <a:pt x="104" y="137"/>
                  <a:pt x="106" y="135"/>
                </a:cubicBezTo>
                <a:cubicBezTo>
                  <a:pt x="110" y="130"/>
                  <a:pt x="115" y="125"/>
                  <a:pt x="120" y="120"/>
                </a:cubicBezTo>
                <a:cubicBezTo>
                  <a:pt x="122" y="118"/>
                  <a:pt x="125" y="115"/>
                  <a:pt x="127" y="113"/>
                </a:cubicBezTo>
                <a:cubicBezTo>
                  <a:pt x="130" y="110"/>
                  <a:pt x="132" y="108"/>
                  <a:pt x="135" y="106"/>
                </a:cubicBezTo>
                <a:cubicBezTo>
                  <a:pt x="137" y="104"/>
                  <a:pt x="140" y="101"/>
                  <a:pt x="143" y="99"/>
                </a:cubicBezTo>
                <a:cubicBezTo>
                  <a:pt x="145" y="97"/>
                  <a:pt x="148" y="95"/>
                  <a:pt x="150" y="93"/>
                </a:cubicBezTo>
                <a:cubicBezTo>
                  <a:pt x="160" y="84"/>
                  <a:pt x="170" y="77"/>
                  <a:pt x="181" y="70"/>
                </a:cubicBezTo>
                <a:cubicBezTo>
                  <a:pt x="183" y="68"/>
                  <a:pt x="184" y="67"/>
                  <a:pt x="186" y="66"/>
                </a:cubicBezTo>
                <a:cubicBezTo>
                  <a:pt x="187" y="65"/>
                  <a:pt x="189" y="65"/>
                  <a:pt x="190" y="64"/>
                </a:cubicBezTo>
                <a:cubicBezTo>
                  <a:pt x="191" y="63"/>
                  <a:pt x="193" y="62"/>
                  <a:pt x="195" y="61"/>
                </a:cubicBezTo>
                <a:cubicBezTo>
                  <a:pt x="196" y="60"/>
                  <a:pt x="197" y="59"/>
                  <a:pt x="198" y="59"/>
                </a:cubicBezTo>
                <a:cubicBezTo>
                  <a:pt x="199" y="58"/>
                  <a:pt x="201" y="57"/>
                  <a:pt x="202" y="56"/>
                </a:cubicBezTo>
                <a:cubicBezTo>
                  <a:pt x="204" y="55"/>
                  <a:pt x="205" y="54"/>
                  <a:pt x="207" y="53"/>
                </a:cubicBezTo>
                <a:cubicBezTo>
                  <a:pt x="208" y="53"/>
                  <a:pt x="209" y="52"/>
                  <a:pt x="209" y="52"/>
                </a:cubicBezTo>
                <a:cubicBezTo>
                  <a:pt x="212" y="51"/>
                  <a:pt x="214" y="49"/>
                  <a:pt x="217" y="48"/>
                </a:cubicBezTo>
                <a:cubicBezTo>
                  <a:pt x="217" y="48"/>
                  <a:pt x="217" y="48"/>
                  <a:pt x="217" y="48"/>
                </a:cubicBezTo>
                <a:cubicBezTo>
                  <a:pt x="220" y="46"/>
                  <a:pt x="222" y="45"/>
                  <a:pt x="224" y="44"/>
                </a:cubicBezTo>
                <a:cubicBezTo>
                  <a:pt x="226" y="43"/>
                  <a:pt x="228" y="42"/>
                  <a:pt x="229" y="42"/>
                </a:cubicBezTo>
                <a:cubicBezTo>
                  <a:pt x="230" y="41"/>
                  <a:pt x="231" y="41"/>
                  <a:pt x="232" y="40"/>
                </a:cubicBezTo>
                <a:cubicBezTo>
                  <a:pt x="234" y="39"/>
                  <a:pt x="236" y="38"/>
                  <a:pt x="239" y="37"/>
                </a:cubicBezTo>
                <a:cubicBezTo>
                  <a:pt x="239" y="37"/>
                  <a:pt x="240" y="37"/>
                  <a:pt x="240" y="36"/>
                </a:cubicBezTo>
                <a:cubicBezTo>
                  <a:pt x="243" y="35"/>
                  <a:pt x="245" y="34"/>
                  <a:pt x="247" y="33"/>
                </a:cubicBezTo>
                <a:cubicBezTo>
                  <a:pt x="248" y="33"/>
                  <a:pt x="249" y="32"/>
                  <a:pt x="251" y="32"/>
                </a:cubicBezTo>
                <a:cubicBezTo>
                  <a:pt x="252" y="31"/>
                  <a:pt x="253" y="31"/>
                  <a:pt x="255" y="30"/>
                </a:cubicBezTo>
                <a:cubicBezTo>
                  <a:pt x="256" y="29"/>
                  <a:pt x="258" y="29"/>
                  <a:pt x="259" y="28"/>
                </a:cubicBezTo>
                <a:cubicBezTo>
                  <a:pt x="261" y="27"/>
                  <a:pt x="263" y="27"/>
                  <a:pt x="265" y="26"/>
                </a:cubicBezTo>
                <a:cubicBezTo>
                  <a:pt x="266" y="26"/>
                  <a:pt x="267" y="25"/>
                  <a:pt x="268" y="25"/>
                </a:cubicBezTo>
                <a:cubicBezTo>
                  <a:pt x="270" y="24"/>
                  <a:pt x="273" y="23"/>
                  <a:pt x="275" y="22"/>
                </a:cubicBezTo>
                <a:cubicBezTo>
                  <a:pt x="275" y="22"/>
                  <a:pt x="276" y="22"/>
                  <a:pt x="276" y="22"/>
                </a:cubicBezTo>
                <a:cubicBezTo>
                  <a:pt x="279" y="21"/>
                  <a:pt x="282" y="20"/>
                  <a:pt x="285" y="19"/>
                </a:cubicBezTo>
                <a:cubicBezTo>
                  <a:pt x="285" y="19"/>
                  <a:pt x="285" y="19"/>
                  <a:pt x="285" y="19"/>
                </a:cubicBezTo>
                <a:cubicBezTo>
                  <a:pt x="287" y="18"/>
                  <a:pt x="290" y="18"/>
                  <a:pt x="292" y="17"/>
                </a:cubicBezTo>
                <a:cubicBezTo>
                  <a:pt x="294" y="16"/>
                  <a:pt x="296" y="16"/>
                  <a:pt x="298" y="15"/>
                </a:cubicBezTo>
                <a:cubicBezTo>
                  <a:pt x="299" y="15"/>
                  <a:pt x="300" y="15"/>
                  <a:pt x="302" y="14"/>
                </a:cubicBezTo>
                <a:cubicBezTo>
                  <a:pt x="303" y="14"/>
                  <a:pt x="305" y="13"/>
                  <a:pt x="307" y="13"/>
                </a:cubicBezTo>
                <a:cubicBezTo>
                  <a:pt x="308" y="12"/>
                  <a:pt x="310" y="12"/>
                  <a:pt x="311" y="12"/>
                </a:cubicBezTo>
                <a:cubicBezTo>
                  <a:pt x="312" y="11"/>
                  <a:pt x="314" y="11"/>
                  <a:pt x="315" y="11"/>
                </a:cubicBezTo>
                <a:cubicBezTo>
                  <a:pt x="317" y="10"/>
                  <a:pt x="320" y="10"/>
                  <a:pt x="322" y="9"/>
                </a:cubicBezTo>
                <a:cubicBezTo>
                  <a:pt x="325" y="9"/>
                  <a:pt x="328" y="8"/>
                  <a:pt x="331" y="7"/>
                </a:cubicBezTo>
                <a:cubicBezTo>
                  <a:pt x="332" y="7"/>
                  <a:pt x="333" y="7"/>
                  <a:pt x="334" y="7"/>
                </a:cubicBezTo>
                <a:cubicBezTo>
                  <a:pt x="337" y="6"/>
                  <a:pt x="339" y="6"/>
                  <a:pt x="341" y="6"/>
                </a:cubicBezTo>
                <a:cubicBezTo>
                  <a:pt x="341" y="5"/>
                  <a:pt x="342" y="5"/>
                  <a:pt x="342" y="5"/>
                </a:cubicBezTo>
                <a:cubicBezTo>
                  <a:pt x="345" y="5"/>
                  <a:pt x="348" y="4"/>
                  <a:pt x="351" y="4"/>
                </a:cubicBezTo>
                <a:cubicBezTo>
                  <a:pt x="354" y="4"/>
                  <a:pt x="357" y="3"/>
                  <a:pt x="360" y="3"/>
                </a:cubicBezTo>
                <a:cubicBezTo>
                  <a:pt x="361" y="3"/>
                  <a:pt x="361" y="3"/>
                  <a:pt x="361" y="3"/>
                </a:cubicBezTo>
                <a:cubicBezTo>
                  <a:pt x="364" y="2"/>
                  <a:pt x="367" y="2"/>
                  <a:pt x="370" y="2"/>
                </a:cubicBezTo>
                <a:cubicBezTo>
                  <a:pt x="374" y="1"/>
                  <a:pt x="377" y="1"/>
                  <a:pt x="380" y="1"/>
                </a:cubicBezTo>
                <a:cubicBezTo>
                  <a:pt x="383" y="1"/>
                  <a:pt x="387" y="0"/>
                  <a:pt x="390" y="0"/>
                </a:cubicBezTo>
                <a:cubicBezTo>
                  <a:pt x="393" y="0"/>
                  <a:pt x="397" y="0"/>
                  <a:pt x="400" y="0"/>
                </a:cubicBezTo>
                <a:cubicBezTo>
                  <a:pt x="403" y="0"/>
                  <a:pt x="407" y="0"/>
                  <a:pt x="410" y="0"/>
                </a:cubicBezTo>
                <a:cubicBezTo>
                  <a:pt x="1310" y="0"/>
                  <a:pt x="1310" y="0"/>
                  <a:pt x="1310" y="0"/>
                </a:cubicBezTo>
                <a:cubicBezTo>
                  <a:pt x="1314" y="0"/>
                  <a:pt x="1317" y="0"/>
                  <a:pt x="1321" y="0"/>
                </a:cubicBezTo>
                <a:cubicBezTo>
                  <a:pt x="1324" y="0"/>
                  <a:pt x="1327" y="0"/>
                  <a:pt x="1330" y="0"/>
                </a:cubicBezTo>
                <a:cubicBezTo>
                  <a:pt x="1337" y="1"/>
                  <a:pt x="1343" y="1"/>
                  <a:pt x="1350" y="2"/>
                </a:cubicBezTo>
                <a:cubicBezTo>
                  <a:pt x="1353" y="2"/>
                  <a:pt x="1355" y="2"/>
                  <a:pt x="1358" y="3"/>
                </a:cubicBezTo>
                <a:cubicBezTo>
                  <a:pt x="1359" y="3"/>
                  <a:pt x="1359" y="3"/>
                  <a:pt x="1360" y="3"/>
                </a:cubicBezTo>
                <a:cubicBezTo>
                  <a:pt x="1363" y="3"/>
                  <a:pt x="1366" y="4"/>
                  <a:pt x="1369" y="4"/>
                </a:cubicBezTo>
                <a:cubicBezTo>
                  <a:pt x="1372" y="4"/>
                  <a:pt x="1374" y="5"/>
                  <a:pt x="1377" y="5"/>
                </a:cubicBezTo>
                <a:cubicBezTo>
                  <a:pt x="1381" y="6"/>
                  <a:pt x="1385" y="7"/>
                  <a:pt x="1389" y="7"/>
                </a:cubicBezTo>
                <a:cubicBezTo>
                  <a:pt x="1392" y="8"/>
                  <a:pt x="1395" y="8"/>
                  <a:pt x="1397" y="9"/>
                </a:cubicBezTo>
                <a:cubicBezTo>
                  <a:pt x="1397" y="9"/>
                  <a:pt x="1398" y="9"/>
                  <a:pt x="1398" y="9"/>
                </a:cubicBezTo>
                <a:cubicBezTo>
                  <a:pt x="1400" y="10"/>
                  <a:pt x="1402" y="10"/>
                  <a:pt x="1404" y="11"/>
                </a:cubicBezTo>
                <a:cubicBezTo>
                  <a:pt x="1406" y="11"/>
                  <a:pt x="1408" y="11"/>
                  <a:pt x="1410" y="12"/>
                </a:cubicBezTo>
                <a:cubicBezTo>
                  <a:pt x="1410" y="12"/>
                  <a:pt x="1411" y="12"/>
                  <a:pt x="1411" y="12"/>
                </a:cubicBezTo>
                <a:cubicBezTo>
                  <a:pt x="1414" y="13"/>
                  <a:pt x="1417" y="14"/>
                  <a:pt x="1419" y="14"/>
                </a:cubicBezTo>
                <a:cubicBezTo>
                  <a:pt x="1420" y="15"/>
                  <a:pt x="1420" y="15"/>
                  <a:pt x="1421" y="15"/>
                </a:cubicBezTo>
                <a:cubicBezTo>
                  <a:pt x="1424" y="16"/>
                  <a:pt x="1426" y="16"/>
                  <a:pt x="1429" y="17"/>
                </a:cubicBezTo>
                <a:cubicBezTo>
                  <a:pt x="1431" y="18"/>
                  <a:pt x="1434" y="19"/>
                  <a:pt x="1437" y="20"/>
                </a:cubicBezTo>
                <a:cubicBezTo>
                  <a:pt x="1439" y="20"/>
                  <a:pt x="1441" y="21"/>
                  <a:pt x="1442" y="22"/>
                </a:cubicBezTo>
                <a:cubicBezTo>
                  <a:pt x="1444" y="22"/>
                  <a:pt x="1446" y="23"/>
                  <a:pt x="1447" y="23"/>
                </a:cubicBezTo>
                <a:cubicBezTo>
                  <a:pt x="1448" y="23"/>
                  <a:pt x="1449" y="24"/>
                  <a:pt x="1450" y="24"/>
                </a:cubicBezTo>
                <a:cubicBezTo>
                  <a:pt x="1452" y="25"/>
                  <a:pt x="1454" y="26"/>
                  <a:pt x="1457" y="27"/>
                </a:cubicBezTo>
                <a:cubicBezTo>
                  <a:pt x="1457" y="27"/>
                  <a:pt x="1458" y="27"/>
                  <a:pt x="1459" y="28"/>
                </a:cubicBezTo>
                <a:cubicBezTo>
                  <a:pt x="1462" y="29"/>
                  <a:pt x="1464" y="30"/>
                  <a:pt x="1467" y="31"/>
                </a:cubicBezTo>
                <a:cubicBezTo>
                  <a:pt x="1470" y="32"/>
                  <a:pt x="1472" y="33"/>
                  <a:pt x="1475" y="34"/>
                </a:cubicBezTo>
                <a:cubicBezTo>
                  <a:pt x="1476" y="35"/>
                  <a:pt x="1477" y="35"/>
                  <a:pt x="1477" y="35"/>
                </a:cubicBezTo>
                <a:cubicBezTo>
                  <a:pt x="1480" y="36"/>
                  <a:pt x="1482" y="37"/>
                  <a:pt x="1484" y="38"/>
                </a:cubicBezTo>
                <a:cubicBezTo>
                  <a:pt x="1485" y="39"/>
                  <a:pt x="1486" y="39"/>
                  <a:pt x="1487" y="40"/>
                </a:cubicBezTo>
                <a:cubicBezTo>
                  <a:pt x="1489" y="41"/>
                  <a:pt x="1492" y="42"/>
                  <a:pt x="1494" y="43"/>
                </a:cubicBezTo>
                <a:cubicBezTo>
                  <a:pt x="1500" y="46"/>
                  <a:pt x="1506" y="49"/>
                  <a:pt x="1512" y="53"/>
                </a:cubicBezTo>
                <a:cubicBezTo>
                  <a:pt x="1515" y="54"/>
                  <a:pt x="1518" y="56"/>
                  <a:pt x="1521" y="58"/>
                </a:cubicBezTo>
                <a:cubicBezTo>
                  <a:pt x="1523" y="59"/>
                  <a:pt x="1526" y="61"/>
                  <a:pt x="1529" y="63"/>
                </a:cubicBezTo>
                <a:cubicBezTo>
                  <a:pt x="1529" y="63"/>
                  <a:pt x="1529" y="63"/>
                  <a:pt x="1529" y="63"/>
                </a:cubicBezTo>
                <a:cubicBezTo>
                  <a:pt x="1531" y="64"/>
                  <a:pt x="1533" y="66"/>
                  <a:pt x="1536" y="67"/>
                </a:cubicBezTo>
                <a:cubicBezTo>
                  <a:pt x="1537" y="68"/>
                  <a:pt x="1537" y="68"/>
                  <a:pt x="1538" y="69"/>
                </a:cubicBezTo>
                <a:cubicBezTo>
                  <a:pt x="1541" y="71"/>
                  <a:pt x="1543" y="72"/>
                  <a:pt x="1545" y="74"/>
                </a:cubicBezTo>
                <a:cubicBezTo>
                  <a:pt x="1545" y="74"/>
                  <a:pt x="1546" y="74"/>
                  <a:pt x="1546" y="74"/>
                </a:cubicBezTo>
                <a:cubicBezTo>
                  <a:pt x="1549" y="76"/>
                  <a:pt x="1551" y="78"/>
                  <a:pt x="1554" y="80"/>
                </a:cubicBezTo>
                <a:cubicBezTo>
                  <a:pt x="1557" y="82"/>
                  <a:pt x="1559" y="84"/>
                  <a:pt x="1562" y="86"/>
                </a:cubicBezTo>
                <a:cubicBezTo>
                  <a:pt x="1567" y="90"/>
                  <a:pt x="1573" y="95"/>
                  <a:pt x="1578" y="99"/>
                </a:cubicBezTo>
                <a:cubicBezTo>
                  <a:pt x="1583" y="104"/>
                  <a:pt x="1589" y="109"/>
                  <a:pt x="1595" y="115"/>
                </a:cubicBezTo>
                <a:cubicBezTo>
                  <a:pt x="1596" y="116"/>
                  <a:pt x="1598" y="118"/>
                  <a:pt x="1600" y="120"/>
                </a:cubicBezTo>
                <a:cubicBezTo>
                  <a:pt x="1603" y="122"/>
                  <a:pt x="1605" y="125"/>
                  <a:pt x="1607" y="127"/>
                </a:cubicBezTo>
                <a:cubicBezTo>
                  <a:pt x="1612" y="132"/>
                  <a:pt x="1617" y="137"/>
                  <a:pt x="1621" y="142"/>
                </a:cubicBezTo>
                <a:cubicBezTo>
                  <a:pt x="1623" y="145"/>
                  <a:pt x="1625" y="148"/>
                  <a:pt x="1628" y="150"/>
                </a:cubicBezTo>
                <a:cubicBezTo>
                  <a:pt x="1634" y="158"/>
                  <a:pt x="1640" y="166"/>
                  <a:pt x="1646" y="174"/>
                </a:cubicBezTo>
                <a:cubicBezTo>
                  <a:pt x="1694" y="243"/>
                  <a:pt x="1720" y="325"/>
                  <a:pt x="1720" y="410"/>
                </a:cubicBezTo>
                <a:close/>
              </a:path>
            </a:pathLst>
          </a:custGeom>
          <a:gradFill>
            <a:gsLst>
              <a:gs pos="0">
                <a:schemeClr val="accent2">
                  <a:lumMod val="50000"/>
                  <a:lumOff val="50000"/>
                </a:schemeClr>
              </a:gs>
              <a:gs pos="53300">
                <a:schemeClr val="accent2">
                  <a:lumMod val="25000"/>
                  <a:lumOff val="75000"/>
                </a:schemeClr>
              </a:gs>
              <a:gs pos="100000">
                <a:schemeClr val="accent2">
                  <a:lumMod val="50000"/>
                  <a:lumOff val="50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542" name="Freeform 17"/>
          <p:cNvSpPr>
            <a:spLocks noEditPoints="1"/>
          </p:cNvSpPr>
          <p:nvPr/>
        </p:nvSpPr>
        <p:spPr bwMode="auto">
          <a:xfrm>
            <a:off x="15425264" y="2227308"/>
            <a:ext cx="7920962" cy="9208330"/>
          </a:xfrm>
          <a:custGeom>
            <a:avLst/>
            <a:gdLst>
              <a:gd name="T0" fmla="*/ 93 w 1632"/>
              <a:gd name="T1" fmla="*/ 122 h 1898"/>
              <a:gd name="T2" fmla="*/ 35 w 1632"/>
              <a:gd name="T3" fmla="*/ 208 h 1898"/>
              <a:gd name="T4" fmla="*/ 22 w 1632"/>
              <a:gd name="T5" fmla="*/ 239 h 1898"/>
              <a:gd name="T6" fmla="*/ 12 w 1632"/>
              <a:gd name="T7" fmla="*/ 269 h 1898"/>
              <a:gd name="T8" fmla="*/ 4 w 1632"/>
              <a:gd name="T9" fmla="*/ 305 h 1898"/>
              <a:gd name="T10" fmla="*/ 0 w 1632"/>
              <a:gd name="T11" fmla="*/ 345 h 1898"/>
              <a:gd name="T12" fmla="*/ 127 w 1632"/>
              <a:gd name="T13" fmla="*/ 1810 h 1898"/>
              <a:gd name="T14" fmla="*/ 159 w 1632"/>
              <a:gd name="T15" fmla="*/ 1834 h 1898"/>
              <a:gd name="T16" fmla="*/ 183 w 1632"/>
              <a:gd name="T17" fmla="*/ 1849 h 1898"/>
              <a:gd name="T18" fmla="*/ 241 w 1632"/>
              <a:gd name="T19" fmla="*/ 1876 h 1898"/>
              <a:gd name="T20" fmla="*/ 277 w 1632"/>
              <a:gd name="T21" fmla="*/ 1888 h 1898"/>
              <a:gd name="T22" fmla="*/ 312 w 1632"/>
              <a:gd name="T23" fmla="*/ 1894 h 1898"/>
              <a:gd name="T24" fmla="*/ 348 w 1632"/>
              <a:gd name="T25" fmla="*/ 1898 h 1898"/>
              <a:gd name="T26" fmla="*/ 1290 w 1632"/>
              <a:gd name="T27" fmla="*/ 1898 h 1898"/>
              <a:gd name="T28" fmla="*/ 1330 w 1632"/>
              <a:gd name="T29" fmla="*/ 1893 h 1898"/>
              <a:gd name="T30" fmla="*/ 1356 w 1632"/>
              <a:gd name="T31" fmla="*/ 1887 h 1898"/>
              <a:gd name="T32" fmla="*/ 1383 w 1632"/>
              <a:gd name="T33" fmla="*/ 1879 h 1898"/>
              <a:gd name="T34" fmla="*/ 1438 w 1632"/>
              <a:gd name="T35" fmla="*/ 1855 h 1898"/>
              <a:gd name="T36" fmla="*/ 1472 w 1632"/>
              <a:gd name="T37" fmla="*/ 1835 h 1898"/>
              <a:gd name="T38" fmla="*/ 1492 w 1632"/>
              <a:gd name="T39" fmla="*/ 1820 h 1898"/>
              <a:gd name="T40" fmla="*/ 1632 w 1632"/>
              <a:gd name="T41" fmla="*/ 1532 h 1898"/>
              <a:gd name="T42" fmla="*/ 1451 w 1632"/>
              <a:gd name="T43" fmla="*/ 1740 h 1898"/>
              <a:gd name="T44" fmla="*/ 1444 w 1632"/>
              <a:gd name="T45" fmla="*/ 1747 h 1898"/>
              <a:gd name="T46" fmla="*/ 1437 w 1632"/>
              <a:gd name="T47" fmla="*/ 1752 h 1898"/>
              <a:gd name="T48" fmla="*/ 1427 w 1632"/>
              <a:gd name="T49" fmla="*/ 1759 h 1898"/>
              <a:gd name="T50" fmla="*/ 1419 w 1632"/>
              <a:gd name="T51" fmla="*/ 1765 h 1898"/>
              <a:gd name="T52" fmla="*/ 1403 w 1632"/>
              <a:gd name="T53" fmla="*/ 1775 h 1898"/>
              <a:gd name="T54" fmla="*/ 1391 w 1632"/>
              <a:gd name="T55" fmla="*/ 1781 h 1898"/>
              <a:gd name="T56" fmla="*/ 1355 w 1632"/>
              <a:gd name="T57" fmla="*/ 1796 h 1898"/>
              <a:gd name="T58" fmla="*/ 1346 w 1632"/>
              <a:gd name="T59" fmla="*/ 1799 h 1898"/>
              <a:gd name="T60" fmla="*/ 1335 w 1632"/>
              <a:gd name="T61" fmla="*/ 1802 h 1898"/>
              <a:gd name="T62" fmla="*/ 1327 w 1632"/>
              <a:gd name="T63" fmla="*/ 1804 h 1898"/>
              <a:gd name="T64" fmla="*/ 1320 w 1632"/>
              <a:gd name="T65" fmla="*/ 1806 h 1898"/>
              <a:gd name="T66" fmla="*/ 1300 w 1632"/>
              <a:gd name="T67" fmla="*/ 1809 h 1898"/>
              <a:gd name="T68" fmla="*/ 1282 w 1632"/>
              <a:gd name="T69" fmla="*/ 1810 h 1898"/>
              <a:gd name="T70" fmla="*/ 352 w 1632"/>
              <a:gd name="T71" fmla="*/ 1810 h 1898"/>
              <a:gd name="T72" fmla="*/ 344 w 1632"/>
              <a:gd name="T73" fmla="*/ 1810 h 1898"/>
              <a:gd name="T74" fmla="*/ 328 w 1632"/>
              <a:gd name="T75" fmla="*/ 1808 h 1898"/>
              <a:gd name="T76" fmla="*/ 316 w 1632"/>
              <a:gd name="T77" fmla="*/ 1806 h 1898"/>
              <a:gd name="T78" fmla="*/ 308 w 1632"/>
              <a:gd name="T79" fmla="*/ 1804 h 1898"/>
              <a:gd name="T80" fmla="*/ 297 w 1632"/>
              <a:gd name="T81" fmla="*/ 1802 h 1898"/>
              <a:gd name="T82" fmla="*/ 287 w 1632"/>
              <a:gd name="T83" fmla="*/ 1799 h 1898"/>
              <a:gd name="T84" fmla="*/ 266 w 1632"/>
              <a:gd name="T85" fmla="*/ 1792 h 1898"/>
              <a:gd name="T86" fmla="*/ 239 w 1632"/>
              <a:gd name="T87" fmla="*/ 1780 h 1898"/>
              <a:gd name="T88" fmla="*/ 227 w 1632"/>
              <a:gd name="T89" fmla="*/ 1774 h 1898"/>
              <a:gd name="T90" fmla="*/ 221 w 1632"/>
              <a:gd name="T91" fmla="*/ 1770 h 1898"/>
              <a:gd name="T92" fmla="*/ 204 w 1632"/>
              <a:gd name="T93" fmla="*/ 1759 h 1898"/>
              <a:gd name="T94" fmla="*/ 195 w 1632"/>
              <a:gd name="T95" fmla="*/ 1752 h 1898"/>
              <a:gd name="T96" fmla="*/ 184 w 1632"/>
              <a:gd name="T97" fmla="*/ 1743 h 1898"/>
              <a:gd name="T98" fmla="*/ 87 w 1632"/>
              <a:gd name="T99" fmla="*/ 358 h 1898"/>
              <a:gd name="T100" fmla="*/ 88 w 1632"/>
              <a:gd name="T101" fmla="*/ 343 h 1898"/>
              <a:gd name="T102" fmla="*/ 90 w 1632"/>
              <a:gd name="T103" fmla="*/ 330 h 1898"/>
              <a:gd name="T104" fmla="*/ 91 w 1632"/>
              <a:gd name="T105" fmla="*/ 318 h 1898"/>
              <a:gd name="T106" fmla="*/ 93 w 1632"/>
              <a:gd name="T107" fmla="*/ 309 h 1898"/>
              <a:gd name="T108" fmla="*/ 96 w 1632"/>
              <a:gd name="T109" fmla="*/ 297 h 1898"/>
              <a:gd name="T110" fmla="*/ 100 w 1632"/>
              <a:gd name="T111" fmla="*/ 282 h 1898"/>
              <a:gd name="T112" fmla="*/ 106 w 1632"/>
              <a:gd name="T113" fmla="*/ 265 h 1898"/>
              <a:gd name="T114" fmla="*/ 111 w 1632"/>
              <a:gd name="T115" fmla="*/ 252 h 1898"/>
              <a:gd name="T116" fmla="*/ 122 w 1632"/>
              <a:gd name="T117" fmla="*/ 232 h 1898"/>
              <a:gd name="T118" fmla="*/ 155 w 1632"/>
              <a:gd name="T119" fmla="*/ 184 h 1898"/>
              <a:gd name="T120" fmla="*/ 355 w 1632"/>
              <a:gd name="T121" fmla="*/ 88 h 1898"/>
              <a:gd name="T122" fmla="*/ 1463 w 1632"/>
              <a:gd name="T123" fmla="*/ 169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2" h="1898">
                <a:moveTo>
                  <a:pt x="1525" y="107"/>
                </a:moveTo>
                <a:cubicBezTo>
                  <a:pt x="1492" y="74"/>
                  <a:pt x="1453" y="48"/>
                  <a:pt x="1411" y="30"/>
                </a:cubicBezTo>
                <a:cubicBezTo>
                  <a:pt x="1369" y="11"/>
                  <a:pt x="1323" y="1"/>
                  <a:pt x="1276" y="0"/>
                </a:cubicBezTo>
                <a:cubicBezTo>
                  <a:pt x="356" y="0"/>
                  <a:pt x="356" y="0"/>
                  <a:pt x="356" y="0"/>
                </a:cubicBezTo>
                <a:cubicBezTo>
                  <a:pt x="262" y="2"/>
                  <a:pt x="174" y="40"/>
                  <a:pt x="107" y="107"/>
                </a:cubicBezTo>
                <a:cubicBezTo>
                  <a:pt x="102" y="112"/>
                  <a:pt x="97" y="117"/>
                  <a:pt x="93" y="122"/>
                </a:cubicBezTo>
                <a:cubicBezTo>
                  <a:pt x="91" y="124"/>
                  <a:pt x="90" y="126"/>
                  <a:pt x="88" y="127"/>
                </a:cubicBezTo>
                <a:cubicBezTo>
                  <a:pt x="76" y="141"/>
                  <a:pt x="66" y="155"/>
                  <a:pt x="56" y="170"/>
                </a:cubicBezTo>
                <a:cubicBezTo>
                  <a:pt x="54" y="173"/>
                  <a:pt x="53" y="176"/>
                  <a:pt x="51" y="178"/>
                </a:cubicBezTo>
                <a:cubicBezTo>
                  <a:pt x="49" y="182"/>
                  <a:pt x="47" y="185"/>
                  <a:pt x="45" y="188"/>
                </a:cubicBezTo>
                <a:cubicBezTo>
                  <a:pt x="44" y="190"/>
                  <a:pt x="44" y="192"/>
                  <a:pt x="42" y="194"/>
                </a:cubicBezTo>
                <a:cubicBezTo>
                  <a:pt x="40" y="198"/>
                  <a:pt x="38" y="204"/>
                  <a:pt x="35" y="208"/>
                </a:cubicBezTo>
                <a:cubicBezTo>
                  <a:pt x="34" y="211"/>
                  <a:pt x="32" y="214"/>
                  <a:pt x="31" y="216"/>
                </a:cubicBezTo>
                <a:cubicBezTo>
                  <a:pt x="30" y="219"/>
                  <a:pt x="29" y="221"/>
                  <a:pt x="28" y="224"/>
                </a:cubicBezTo>
                <a:cubicBezTo>
                  <a:pt x="28" y="224"/>
                  <a:pt x="28" y="224"/>
                  <a:pt x="28" y="225"/>
                </a:cubicBezTo>
                <a:cubicBezTo>
                  <a:pt x="27" y="227"/>
                  <a:pt x="26" y="230"/>
                  <a:pt x="25" y="232"/>
                </a:cubicBezTo>
                <a:cubicBezTo>
                  <a:pt x="25" y="232"/>
                  <a:pt x="24" y="232"/>
                  <a:pt x="24" y="233"/>
                </a:cubicBezTo>
                <a:cubicBezTo>
                  <a:pt x="24" y="235"/>
                  <a:pt x="23" y="237"/>
                  <a:pt x="22" y="239"/>
                </a:cubicBezTo>
                <a:cubicBezTo>
                  <a:pt x="22" y="240"/>
                  <a:pt x="22" y="240"/>
                  <a:pt x="21" y="241"/>
                </a:cubicBezTo>
                <a:cubicBezTo>
                  <a:pt x="20" y="244"/>
                  <a:pt x="20" y="246"/>
                  <a:pt x="18" y="249"/>
                </a:cubicBezTo>
                <a:cubicBezTo>
                  <a:pt x="18" y="252"/>
                  <a:pt x="17" y="254"/>
                  <a:pt x="16" y="256"/>
                </a:cubicBezTo>
                <a:cubicBezTo>
                  <a:pt x="16" y="258"/>
                  <a:pt x="15" y="260"/>
                  <a:pt x="14" y="262"/>
                </a:cubicBezTo>
                <a:cubicBezTo>
                  <a:pt x="14" y="264"/>
                  <a:pt x="13" y="266"/>
                  <a:pt x="13" y="268"/>
                </a:cubicBezTo>
                <a:cubicBezTo>
                  <a:pt x="13" y="268"/>
                  <a:pt x="13" y="268"/>
                  <a:pt x="12" y="269"/>
                </a:cubicBezTo>
                <a:cubicBezTo>
                  <a:pt x="12" y="272"/>
                  <a:pt x="11" y="274"/>
                  <a:pt x="10" y="276"/>
                </a:cubicBezTo>
                <a:cubicBezTo>
                  <a:pt x="10" y="279"/>
                  <a:pt x="10" y="281"/>
                  <a:pt x="9" y="283"/>
                </a:cubicBezTo>
                <a:cubicBezTo>
                  <a:pt x="8" y="286"/>
                  <a:pt x="8" y="288"/>
                  <a:pt x="7" y="290"/>
                </a:cubicBezTo>
                <a:cubicBezTo>
                  <a:pt x="7" y="293"/>
                  <a:pt x="6" y="295"/>
                  <a:pt x="6" y="297"/>
                </a:cubicBezTo>
                <a:cubicBezTo>
                  <a:pt x="6" y="298"/>
                  <a:pt x="6" y="300"/>
                  <a:pt x="5" y="302"/>
                </a:cubicBezTo>
                <a:cubicBezTo>
                  <a:pt x="5" y="303"/>
                  <a:pt x="5" y="304"/>
                  <a:pt x="4" y="305"/>
                </a:cubicBezTo>
                <a:cubicBezTo>
                  <a:pt x="4" y="307"/>
                  <a:pt x="4" y="310"/>
                  <a:pt x="4" y="312"/>
                </a:cubicBezTo>
                <a:cubicBezTo>
                  <a:pt x="3" y="314"/>
                  <a:pt x="3" y="316"/>
                  <a:pt x="2" y="318"/>
                </a:cubicBezTo>
                <a:cubicBezTo>
                  <a:pt x="2" y="321"/>
                  <a:pt x="2" y="324"/>
                  <a:pt x="2" y="326"/>
                </a:cubicBezTo>
                <a:cubicBezTo>
                  <a:pt x="2" y="328"/>
                  <a:pt x="2" y="328"/>
                  <a:pt x="2" y="328"/>
                </a:cubicBezTo>
                <a:cubicBezTo>
                  <a:pt x="1" y="330"/>
                  <a:pt x="1" y="333"/>
                  <a:pt x="1" y="336"/>
                </a:cubicBezTo>
                <a:cubicBezTo>
                  <a:pt x="0" y="339"/>
                  <a:pt x="0" y="342"/>
                  <a:pt x="0" y="345"/>
                </a:cubicBezTo>
                <a:cubicBezTo>
                  <a:pt x="0" y="345"/>
                  <a:pt x="0" y="345"/>
                  <a:pt x="0" y="345"/>
                </a:cubicBezTo>
                <a:cubicBezTo>
                  <a:pt x="0" y="348"/>
                  <a:pt x="0" y="350"/>
                  <a:pt x="0" y="353"/>
                </a:cubicBezTo>
                <a:cubicBezTo>
                  <a:pt x="0" y="1532"/>
                  <a:pt x="0" y="1532"/>
                  <a:pt x="0" y="1532"/>
                </a:cubicBezTo>
                <a:cubicBezTo>
                  <a:pt x="0" y="1630"/>
                  <a:pt x="38" y="1722"/>
                  <a:pt x="107" y="1791"/>
                </a:cubicBezTo>
                <a:cubicBezTo>
                  <a:pt x="112" y="1796"/>
                  <a:pt x="117" y="1801"/>
                  <a:pt x="122" y="1805"/>
                </a:cubicBezTo>
                <a:cubicBezTo>
                  <a:pt x="124" y="1807"/>
                  <a:pt x="125" y="1808"/>
                  <a:pt x="127" y="1810"/>
                </a:cubicBezTo>
                <a:cubicBezTo>
                  <a:pt x="129" y="1812"/>
                  <a:pt x="131" y="1813"/>
                  <a:pt x="133" y="1815"/>
                </a:cubicBezTo>
                <a:cubicBezTo>
                  <a:pt x="136" y="1817"/>
                  <a:pt x="138" y="1818"/>
                  <a:pt x="140" y="1820"/>
                </a:cubicBezTo>
                <a:cubicBezTo>
                  <a:pt x="141" y="1821"/>
                  <a:pt x="142" y="1822"/>
                  <a:pt x="143" y="1823"/>
                </a:cubicBezTo>
                <a:cubicBezTo>
                  <a:pt x="146" y="1824"/>
                  <a:pt x="148" y="1826"/>
                  <a:pt x="150" y="1828"/>
                </a:cubicBezTo>
                <a:cubicBezTo>
                  <a:pt x="151" y="1829"/>
                  <a:pt x="152" y="1830"/>
                  <a:pt x="154" y="1830"/>
                </a:cubicBezTo>
                <a:cubicBezTo>
                  <a:pt x="156" y="1832"/>
                  <a:pt x="157" y="1833"/>
                  <a:pt x="159" y="1834"/>
                </a:cubicBezTo>
                <a:cubicBezTo>
                  <a:pt x="162" y="1836"/>
                  <a:pt x="164" y="1838"/>
                  <a:pt x="166" y="1839"/>
                </a:cubicBezTo>
                <a:cubicBezTo>
                  <a:pt x="166" y="1839"/>
                  <a:pt x="166" y="1839"/>
                  <a:pt x="166" y="1839"/>
                </a:cubicBezTo>
                <a:cubicBezTo>
                  <a:pt x="168" y="1840"/>
                  <a:pt x="170" y="1842"/>
                  <a:pt x="172" y="1843"/>
                </a:cubicBezTo>
                <a:cubicBezTo>
                  <a:pt x="173" y="1844"/>
                  <a:pt x="175" y="1844"/>
                  <a:pt x="176" y="1846"/>
                </a:cubicBezTo>
                <a:cubicBezTo>
                  <a:pt x="177" y="1846"/>
                  <a:pt x="178" y="1846"/>
                  <a:pt x="179" y="1847"/>
                </a:cubicBezTo>
                <a:cubicBezTo>
                  <a:pt x="180" y="1848"/>
                  <a:pt x="182" y="1849"/>
                  <a:pt x="183" y="1849"/>
                </a:cubicBezTo>
                <a:cubicBezTo>
                  <a:pt x="184" y="1850"/>
                  <a:pt x="186" y="1851"/>
                  <a:pt x="187" y="1852"/>
                </a:cubicBezTo>
                <a:cubicBezTo>
                  <a:pt x="189" y="1853"/>
                  <a:pt x="191" y="1854"/>
                  <a:pt x="194" y="1855"/>
                </a:cubicBezTo>
                <a:cubicBezTo>
                  <a:pt x="196" y="1856"/>
                  <a:pt x="198" y="1858"/>
                  <a:pt x="200" y="1859"/>
                </a:cubicBezTo>
                <a:cubicBezTo>
                  <a:pt x="209" y="1863"/>
                  <a:pt x="218" y="1868"/>
                  <a:pt x="228" y="1871"/>
                </a:cubicBezTo>
                <a:cubicBezTo>
                  <a:pt x="230" y="1872"/>
                  <a:pt x="232" y="1873"/>
                  <a:pt x="234" y="1874"/>
                </a:cubicBezTo>
                <a:cubicBezTo>
                  <a:pt x="236" y="1875"/>
                  <a:pt x="238" y="1876"/>
                  <a:pt x="241" y="1876"/>
                </a:cubicBezTo>
                <a:cubicBezTo>
                  <a:pt x="243" y="1877"/>
                  <a:pt x="246" y="1878"/>
                  <a:pt x="248" y="1879"/>
                </a:cubicBezTo>
                <a:cubicBezTo>
                  <a:pt x="251" y="1880"/>
                  <a:pt x="254" y="1881"/>
                  <a:pt x="256" y="1882"/>
                </a:cubicBezTo>
                <a:cubicBezTo>
                  <a:pt x="259" y="1882"/>
                  <a:pt x="261" y="1883"/>
                  <a:pt x="263" y="1884"/>
                </a:cubicBezTo>
                <a:cubicBezTo>
                  <a:pt x="265" y="1884"/>
                  <a:pt x="267" y="1885"/>
                  <a:pt x="269" y="1886"/>
                </a:cubicBezTo>
                <a:cubicBezTo>
                  <a:pt x="272" y="1886"/>
                  <a:pt x="274" y="1887"/>
                  <a:pt x="276" y="1887"/>
                </a:cubicBezTo>
                <a:cubicBezTo>
                  <a:pt x="276" y="1887"/>
                  <a:pt x="277" y="1888"/>
                  <a:pt x="277" y="1888"/>
                </a:cubicBezTo>
                <a:cubicBezTo>
                  <a:pt x="279" y="1888"/>
                  <a:pt x="280" y="1888"/>
                  <a:pt x="282" y="1889"/>
                </a:cubicBezTo>
                <a:cubicBezTo>
                  <a:pt x="284" y="1889"/>
                  <a:pt x="287" y="1890"/>
                  <a:pt x="289" y="1890"/>
                </a:cubicBezTo>
                <a:cubicBezTo>
                  <a:pt x="291" y="1891"/>
                  <a:pt x="293" y="1891"/>
                  <a:pt x="295" y="1892"/>
                </a:cubicBezTo>
                <a:cubicBezTo>
                  <a:pt x="297" y="1892"/>
                  <a:pt x="298" y="1892"/>
                  <a:pt x="300" y="1892"/>
                </a:cubicBezTo>
                <a:cubicBezTo>
                  <a:pt x="302" y="1893"/>
                  <a:pt x="304" y="1893"/>
                  <a:pt x="305" y="1893"/>
                </a:cubicBezTo>
                <a:cubicBezTo>
                  <a:pt x="308" y="1894"/>
                  <a:pt x="310" y="1894"/>
                  <a:pt x="312" y="1894"/>
                </a:cubicBezTo>
                <a:cubicBezTo>
                  <a:pt x="314" y="1895"/>
                  <a:pt x="316" y="1895"/>
                  <a:pt x="318" y="1895"/>
                </a:cubicBezTo>
                <a:cubicBezTo>
                  <a:pt x="322" y="1896"/>
                  <a:pt x="326" y="1896"/>
                  <a:pt x="330" y="1896"/>
                </a:cubicBezTo>
                <a:cubicBezTo>
                  <a:pt x="331" y="1897"/>
                  <a:pt x="332" y="1897"/>
                  <a:pt x="334" y="1897"/>
                </a:cubicBezTo>
                <a:cubicBezTo>
                  <a:pt x="336" y="1897"/>
                  <a:pt x="337" y="1897"/>
                  <a:pt x="339" y="1897"/>
                </a:cubicBezTo>
                <a:cubicBezTo>
                  <a:pt x="340" y="1898"/>
                  <a:pt x="341" y="1898"/>
                  <a:pt x="342" y="1898"/>
                </a:cubicBezTo>
                <a:cubicBezTo>
                  <a:pt x="344" y="1898"/>
                  <a:pt x="346" y="1898"/>
                  <a:pt x="348" y="1898"/>
                </a:cubicBezTo>
                <a:cubicBezTo>
                  <a:pt x="348" y="1898"/>
                  <a:pt x="348" y="1898"/>
                  <a:pt x="348" y="1898"/>
                </a:cubicBezTo>
                <a:cubicBezTo>
                  <a:pt x="351" y="1898"/>
                  <a:pt x="354" y="1898"/>
                  <a:pt x="356" y="1898"/>
                </a:cubicBezTo>
                <a:cubicBezTo>
                  <a:pt x="1276" y="1898"/>
                  <a:pt x="1276" y="1898"/>
                  <a:pt x="1276" y="1898"/>
                </a:cubicBezTo>
                <a:cubicBezTo>
                  <a:pt x="1279" y="1898"/>
                  <a:pt x="1282" y="1898"/>
                  <a:pt x="1284" y="1898"/>
                </a:cubicBezTo>
                <a:cubicBezTo>
                  <a:pt x="1286" y="1898"/>
                  <a:pt x="1288" y="1898"/>
                  <a:pt x="1290" y="1898"/>
                </a:cubicBezTo>
                <a:cubicBezTo>
                  <a:pt x="1290" y="1898"/>
                  <a:pt x="1290" y="1898"/>
                  <a:pt x="1290" y="1898"/>
                </a:cubicBezTo>
                <a:cubicBezTo>
                  <a:pt x="1292" y="1898"/>
                  <a:pt x="1293" y="1897"/>
                  <a:pt x="1294" y="1897"/>
                </a:cubicBezTo>
                <a:cubicBezTo>
                  <a:pt x="1300" y="1897"/>
                  <a:pt x="1306" y="1896"/>
                  <a:pt x="1311" y="1896"/>
                </a:cubicBezTo>
                <a:cubicBezTo>
                  <a:pt x="1312" y="1896"/>
                  <a:pt x="1312" y="1896"/>
                  <a:pt x="1313" y="1895"/>
                </a:cubicBezTo>
                <a:cubicBezTo>
                  <a:pt x="1315" y="1895"/>
                  <a:pt x="1318" y="1895"/>
                  <a:pt x="1320" y="1894"/>
                </a:cubicBezTo>
                <a:cubicBezTo>
                  <a:pt x="1323" y="1894"/>
                  <a:pt x="1326" y="1894"/>
                  <a:pt x="1329" y="1893"/>
                </a:cubicBezTo>
                <a:cubicBezTo>
                  <a:pt x="1329" y="1893"/>
                  <a:pt x="1330" y="1893"/>
                  <a:pt x="1330" y="1893"/>
                </a:cubicBezTo>
                <a:cubicBezTo>
                  <a:pt x="1333" y="1892"/>
                  <a:pt x="1335" y="1892"/>
                  <a:pt x="1338" y="1891"/>
                </a:cubicBezTo>
                <a:cubicBezTo>
                  <a:pt x="1339" y="1891"/>
                  <a:pt x="1339" y="1891"/>
                  <a:pt x="1339" y="1891"/>
                </a:cubicBezTo>
                <a:cubicBezTo>
                  <a:pt x="1341" y="1891"/>
                  <a:pt x="1343" y="1890"/>
                  <a:pt x="1345" y="1890"/>
                </a:cubicBezTo>
                <a:cubicBezTo>
                  <a:pt x="1346" y="1890"/>
                  <a:pt x="1348" y="1889"/>
                  <a:pt x="1349" y="1889"/>
                </a:cubicBezTo>
                <a:cubicBezTo>
                  <a:pt x="1351" y="1888"/>
                  <a:pt x="1353" y="1888"/>
                  <a:pt x="1354" y="1888"/>
                </a:cubicBezTo>
                <a:cubicBezTo>
                  <a:pt x="1355" y="1888"/>
                  <a:pt x="1356" y="1887"/>
                  <a:pt x="1356" y="1887"/>
                </a:cubicBezTo>
                <a:cubicBezTo>
                  <a:pt x="1358" y="1887"/>
                  <a:pt x="1361" y="1886"/>
                  <a:pt x="1363" y="1886"/>
                </a:cubicBezTo>
                <a:cubicBezTo>
                  <a:pt x="1364" y="1885"/>
                  <a:pt x="1364" y="1885"/>
                  <a:pt x="1365" y="1885"/>
                </a:cubicBezTo>
                <a:cubicBezTo>
                  <a:pt x="1367" y="1884"/>
                  <a:pt x="1369" y="1884"/>
                  <a:pt x="1371" y="1883"/>
                </a:cubicBezTo>
                <a:cubicBezTo>
                  <a:pt x="1372" y="1883"/>
                  <a:pt x="1373" y="1882"/>
                  <a:pt x="1374" y="1882"/>
                </a:cubicBezTo>
                <a:cubicBezTo>
                  <a:pt x="1375" y="1882"/>
                  <a:pt x="1377" y="1882"/>
                  <a:pt x="1378" y="1881"/>
                </a:cubicBezTo>
                <a:cubicBezTo>
                  <a:pt x="1380" y="1880"/>
                  <a:pt x="1381" y="1880"/>
                  <a:pt x="1383" y="1879"/>
                </a:cubicBezTo>
                <a:cubicBezTo>
                  <a:pt x="1388" y="1878"/>
                  <a:pt x="1393" y="1876"/>
                  <a:pt x="1398" y="1874"/>
                </a:cubicBezTo>
                <a:cubicBezTo>
                  <a:pt x="1401" y="1873"/>
                  <a:pt x="1404" y="1872"/>
                  <a:pt x="1406" y="1871"/>
                </a:cubicBezTo>
                <a:cubicBezTo>
                  <a:pt x="1409" y="1870"/>
                  <a:pt x="1412" y="1868"/>
                  <a:pt x="1414" y="1867"/>
                </a:cubicBezTo>
                <a:cubicBezTo>
                  <a:pt x="1417" y="1866"/>
                  <a:pt x="1420" y="1865"/>
                  <a:pt x="1423" y="1864"/>
                </a:cubicBezTo>
                <a:cubicBezTo>
                  <a:pt x="1425" y="1862"/>
                  <a:pt x="1428" y="1861"/>
                  <a:pt x="1431" y="1860"/>
                </a:cubicBezTo>
                <a:cubicBezTo>
                  <a:pt x="1433" y="1858"/>
                  <a:pt x="1436" y="1857"/>
                  <a:pt x="1438" y="1855"/>
                </a:cubicBezTo>
                <a:cubicBezTo>
                  <a:pt x="1441" y="1854"/>
                  <a:pt x="1444" y="1853"/>
                  <a:pt x="1446" y="1851"/>
                </a:cubicBezTo>
                <a:cubicBezTo>
                  <a:pt x="1449" y="1850"/>
                  <a:pt x="1452" y="1848"/>
                  <a:pt x="1456" y="1846"/>
                </a:cubicBezTo>
                <a:cubicBezTo>
                  <a:pt x="1458" y="1844"/>
                  <a:pt x="1460" y="1843"/>
                  <a:pt x="1462" y="1842"/>
                </a:cubicBezTo>
                <a:cubicBezTo>
                  <a:pt x="1462" y="1842"/>
                  <a:pt x="1462" y="1842"/>
                  <a:pt x="1462" y="1842"/>
                </a:cubicBezTo>
                <a:cubicBezTo>
                  <a:pt x="1464" y="1840"/>
                  <a:pt x="1466" y="1839"/>
                  <a:pt x="1468" y="1838"/>
                </a:cubicBezTo>
                <a:cubicBezTo>
                  <a:pt x="1469" y="1837"/>
                  <a:pt x="1471" y="1836"/>
                  <a:pt x="1472" y="1835"/>
                </a:cubicBezTo>
                <a:cubicBezTo>
                  <a:pt x="1473" y="1835"/>
                  <a:pt x="1473" y="1834"/>
                  <a:pt x="1474" y="1834"/>
                </a:cubicBezTo>
                <a:cubicBezTo>
                  <a:pt x="1475" y="1833"/>
                  <a:pt x="1477" y="1832"/>
                  <a:pt x="1478" y="1831"/>
                </a:cubicBezTo>
                <a:cubicBezTo>
                  <a:pt x="1480" y="1830"/>
                  <a:pt x="1481" y="1828"/>
                  <a:pt x="1483" y="1827"/>
                </a:cubicBezTo>
                <a:cubicBezTo>
                  <a:pt x="1484" y="1827"/>
                  <a:pt x="1484" y="1826"/>
                  <a:pt x="1485" y="1826"/>
                </a:cubicBezTo>
                <a:cubicBezTo>
                  <a:pt x="1486" y="1825"/>
                  <a:pt x="1488" y="1824"/>
                  <a:pt x="1490" y="1822"/>
                </a:cubicBezTo>
                <a:cubicBezTo>
                  <a:pt x="1490" y="1822"/>
                  <a:pt x="1491" y="1821"/>
                  <a:pt x="1492" y="1820"/>
                </a:cubicBezTo>
                <a:cubicBezTo>
                  <a:pt x="1493" y="1820"/>
                  <a:pt x="1494" y="1818"/>
                  <a:pt x="1496" y="1818"/>
                </a:cubicBezTo>
                <a:cubicBezTo>
                  <a:pt x="1497" y="1816"/>
                  <a:pt x="1498" y="1815"/>
                  <a:pt x="1500" y="1814"/>
                </a:cubicBezTo>
                <a:cubicBezTo>
                  <a:pt x="1502" y="1813"/>
                  <a:pt x="1503" y="1811"/>
                  <a:pt x="1505" y="1810"/>
                </a:cubicBezTo>
                <a:cubicBezTo>
                  <a:pt x="1507" y="1808"/>
                  <a:pt x="1508" y="1807"/>
                  <a:pt x="1510" y="1805"/>
                </a:cubicBezTo>
                <a:cubicBezTo>
                  <a:pt x="1515" y="1800"/>
                  <a:pt x="1520" y="1796"/>
                  <a:pt x="1525" y="1791"/>
                </a:cubicBezTo>
                <a:cubicBezTo>
                  <a:pt x="1594" y="1722"/>
                  <a:pt x="1632" y="1630"/>
                  <a:pt x="1632" y="1532"/>
                </a:cubicBezTo>
                <a:cubicBezTo>
                  <a:pt x="1632" y="366"/>
                  <a:pt x="1632" y="366"/>
                  <a:pt x="1632" y="366"/>
                </a:cubicBezTo>
                <a:cubicBezTo>
                  <a:pt x="1632" y="268"/>
                  <a:pt x="1594" y="176"/>
                  <a:pt x="1525" y="107"/>
                </a:cubicBezTo>
                <a:close/>
                <a:moveTo>
                  <a:pt x="1545" y="1532"/>
                </a:moveTo>
                <a:cubicBezTo>
                  <a:pt x="1545" y="1606"/>
                  <a:pt x="1516" y="1676"/>
                  <a:pt x="1463" y="1729"/>
                </a:cubicBezTo>
                <a:cubicBezTo>
                  <a:pt x="1460" y="1733"/>
                  <a:pt x="1456" y="1736"/>
                  <a:pt x="1452" y="1740"/>
                </a:cubicBezTo>
                <a:cubicBezTo>
                  <a:pt x="1451" y="1740"/>
                  <a:pt x="1451" y="1740"/>
                  <a:pt x="1451" y="1740"/>
                </a:cubicBezTo>
                <a:cubicBezTo>
                  <a:pt x="1451" y="1740"/>
                  <a:pt x="1451" y="1740"/>
                  <a:pt x="1451" y="1740"/>
                </a:cubicBezTo>
                <a:cubicBezTo>
                  <a:pt x="1450" y="1741"/>
                  <a:pt x="1449" y="1742"/>
                  <a:pt x="1448" y="1742"/>
                </a:cubicBezTo>
                <a:cubicBezTo>
                  <a:pt x="1448" y="1743"/>
                  <a:pt x="1448" y="1743"/>
                  <a:pt x="1448" y="1743"/>
                </a:cubicBezTo>
                <a:cubicBezTo>
                  <a:pt x="1447" y="1744"/>
                  <a:pt x="1447" y="1744"/>
                  <a:pt x="1447" y="1744"/>
                </a:cubicBezTo>
                <a:cubicBezTo>
                  <a:pt x="1446" y="1744"/>
                  <a:pt x="1445" y="1745"/>
                  <a:pt x="1444" y="1746"/>
                </a:cubicBezTo>
                <a:cubicBezTo>
                  <a:pt x="1444" y="1747"/>
                  <a:pt x="1444" y="1747"/>
                  <a:pt x="1444" y="1747"/>
                </a:cubicBezTo>
                <a:cubicBezTo>
                  <a:pt x="1443" y="1747"/>
                  <a:pt x="1443" y="1747"/>
                  <a:pt x="1443" y="1747"/>
                </a:cubicBezTo>
                <a:cubicBezTo>
                  <a:pt x="1442" y="1748"/>
                  <a:pt x="1442" y="1748"/>
                  <a:pt x="1441" y="1749"/>
                </a:cubicBezTo>
                <a:cubicBezTo>
                  <a:pt x="1440" y="1750"/>
                  <a:pt x="1440" y="1750"/>
                  <a:pt x="1440" y="1750"/>
                </a:cubicBezTo>
                <a:cubicBezTo>
                  <a:pt x="1439" y="1750"/>
                  <a:pt x="1439" y="1750"/>
                  <a:pt x="1439" y="1750"/>
                </a:cubicBezTo>
                <a:cubicBezTo>
                  <a:pt x="1439" y="1751"/>
                  <a:pt x="1438" y="1751"/>
                  <a:pt x="1438" y="1751"/>
                </a:cubicBezTo>
                <a:cubicBezTo>
                  <a:pt x="1437" y="1752"/>
                  <a:pt x="1437" y="1752"/>
                  <a:pt x="1437" y="1752"/>
                </a:cubicBezTo>
                <a:cubicBezTo>
                  <a:pt x="1436" y="1752"/>
                  <a:pt x="1436" y="1752"/>
                  <a:pt x="1436" y="1752"/>
                </a:cubicBezTo>
                <a:cubicBezTo>
                  <a:pt x="1435" y="1754"/>
                  <a:pt x="1435" y="1754"/>
                  <a:pt x="1435" y="1754"/>
                </a:cubicBezTo>
                <a:cubicBezTo>
                  <a:pt x="1434" y="1754"/>
                  <a:pt x="1434" y="1755"/>
                  <a:pt x="1433" y="1755"/>
                </a:cubicBezTo>
                <a:cubicBezTo>
                  <a:pt x="1432" y="1756"/>
                  <a:pt x="1432" y="1756"/>
                  <a:pt x="1432" y="1756"/>
                </a:cubicBezTo>
                <a:cubicBezTo>
                  <a:pt x="1430" y="1758"/>
                  <a:pt x="1430" y="1758"/>
                  <a:pt x="1430" y="1758"/>
                </a:cubicBezTo>
                <a:cubicBezTo>
                  <a:pt x="1429" y="1758"/>
                  <a:pt x="1428" y="1759"/>
                  <a:pt x="1427" y="1759"/>
                </a:cubicBezTo>
                <a:cubicBezTo>
                  <a:pt x="1426" y="1760"/>
                  <a:pt x="1426" y="1760"/>
                  <a:pt x="1425" y="1761"/>
                </a:cubicBezTo>
                <a:cubicBezTo>
                  <a:pt x="1424" y="1762"/>
                  <a:pt x="1424" y="1762"/>
                  <a:pt x="1424" y="1762"/>
                </a:cubicBezTo>
                <a:cubicBezTo>
                  <a:pt x="1421" y="1764"/>
                  <a:pt x="1421" y="1764"/>
                  <a:pt x="1421" y="1764"/>
                </a:cubicBezTo>
                <a:cubicBezTo>
                  <a:pt x="1421" y="1764"/>
                  <a:pt x="1420" y="1764"/>
                  <a:pt x="1420" y="1764"/>
                </a:cubicBezTo>
                <a:cubicBezTo>
                  <a:pt x="1420" y="1765"/>
                  <a:pt x="1420" y="1765"/>
                  <a:pt x="1420" y="1765"/>
                </a:cubicBezTo>
                <a:cubicBezTo>
                  <a:pt x="1419" y="1765"/>
                  <a:pt x="1419" y="1765"/>
                  <a:pt x="1419" y="1765"/>
                </a:cubicBezTo>
                <a:cubicBezTo>
                  <a:pt x="1418" y="1766"/>
                  <a:pt x="1416" y="1767"/>
                  <a:pt x="1415" y="1768"/>
                </a:cubicBezTo>
                <a:cubicBezTo>
                  <a:pt x="1413" y="1769"/>
                  <a:pt x="1413" y="1769"/>
                  <a:pt x="1413" y="1769"/>
                </a:cubicBezTo>
                <a:cubicBezTo>
                  <a:pt x="1412" y="1769"/>
                  <a:pt x="1412" y="1770"/>
                  <a:pt x="1411" y="1770"/>
                </a:cubicBezTo>
                <a:cubicBezTo>
                  <a:pt x="1410" y="1770"/>
                  <a:pt x="1410" y="1770"/>
                  <a:pt x="1410" y="1770"/>
                </a:cubicBezTo>
                <a:cubicBezTo>
                  <a:pt x="1409" y="1771"/>
                  <a:pt x="1409" y="1771"/>
                  <a:pt x="1409" y="1771"/>
                </a:cubicBezTo>
                <a:cubicBezTo>
                  <a:pt x="1408" y="1772"/>
                  <a:pt x="1406" y="1774"/>
                  <a:pt x="1403" y="1775"/>
                </a:cubicBezTo>
                <a:cubicBezTo>
                  <a:pt x="1402" y="1775"/>
                  <a:pt x="1402" y="1775"/>
                  <a:pt x="1402" y="1775"/>
                </a:cubicBezTo>
                <a:cubicBezTo>
                  <a:pt x="1402" y="1775"/>
                  <a:pt x="1402" y="1775"/>
                  <a:pt x="1402" y="1775"/>
                </a:cubicBezTo>
                <a:cubicBezTo>
                  <a:pt x="1401" y="1776"/>
                  <a:pt x="1400" y="1777"/>
                  <a:pt x="1398" y="1778"/>
                </a:cubicBezTo>
                <a:cubicBezTo>
                  <a:pt x="1397" y="1778"/>
                  <a:pt x="1397" y="1778"/>
                  <a:pt x="1397" y="1778"/>
                </a:cubicBezTo>
                <a:cubicBezTo>
                  <a:pt x="1397" y="1778"/>
                  <a:pt x="1397" y="1778"/>
                  <a:pt x="1397" y="1778"/>
                </a:cubicBezTo>
                <a:cubicBezTo>
                  <a:pt x="1395" y="1779"/>
                  <a:pt x="1393" y="1780"/>
                  <a:pt x="1391" y="1781"/>
                </a:cubicBezTo>
                <a:cubicBezTo>
                  <a:pt x="1389" y="1782"/>
                  <a:pt x="1387" y="1783"/>
                  <a:pt x="1385" y="1784"/>
                </a:cubicBezTo>
                <a:cubicBezTo>
                  <a:pt x="1383" y="1785"/>
                  <a:pt x="1381" y="1786"/>
                  <a:pt x="1379" y="1787"/>
                </a:cubicBezTo>
                <a:cubicBezTo>
                  <a:pt x="1377" y="1788"/>
                  <a:pt x="1375" y="1789"/>
                  <a:pt x="1373" y="1790"/>
                </a:cubicBezTo>
                <a:cubicBezTo>
                  <a:pt x="1371" y="1790"/>
                  <a:pt x="1368" y="1791"/>
                  <a:pt x="1367" y="1792"/>
                </a:cubicBezTo>
                <a:cubicBezTo>
                  <a:pt x="1366" y="1792"/>
                  <a:pt x="1366" y="1792"/>
                  <a:pt x="1366" y="1792"/>
                </a:cubicBezTo>
                <a:cubicBezTo>
                  <a:pt x="1363" y="1794"/>
                  <a:pt x="1359" y="1795"/>
                  <a:pt x="1355" y="1796"/>
                </a:cubicBezTo>
                <a:cubicBezTo>
                  <a:pt x="1354" y="1796"/>
                  <a:pt x="1353" y="1797"/>
                  <a:pt x="1352" y="1797"/>
                </a:cubicBezTo>
                <a:cubicBezTo>
                  <a:pt x="1351" y="1798"/>
                  <a:pt x="1351" y="1798"/>
                  <a:pt x="1351" y="1798"/>
                </a:cubicBezTo>
                <a:cubicBezTo>
                  <a:pt x="1350" y="1798"/>
                  <a:pt x="1350" y="1798"/>
                  <a:pt x="1350" y="1798"/>
                </a:cubicBezTo>
                <a:cubicBezTo>
                  <a:pt x="1348" y="1798"/>
                  <a:pt x="1348" y="1798"/>
                  <a:pt x="1348" y="1798"/>
                </a:cubicBezTo>
                <a:cubicBezTo>
                  <a:pt x="1347" y="1799"/>
                  <a:pt x="1347" y="1799"/>
                  <a:pt x="1347" y="1799"/>
                </a:cubicBezTo>
                <a:cubicBezTo>
                  <a:pt x="1346" y="1799"/>
                  <a:pt x="1346" y="1799"/>
                  <a:pt x="1346" y="1799"/>
                </a:cubicBezTo>
                <a:cubicBezTo>
                  <a:pt x="1344" y="1800"/>
                  <a:pt x="1344" y="1800"/>
                  <a:pt x="1344" y="1800"/>
                </a:cubicBezTo>
                <a:cubicBezTo>
                  <a:pt x="1344" y="1800"/>
                  <a:pt x="1343" y="1800"/>
                  <a:pt x="1342" y="1800"/>
                </a:cubicBezTo>
                <a:cubicBezTo>
                  <a:pt x="1341" y="1800"/>
                  <a:pt x="1341" y="1800"/>
                  <a:pt x="1341" y="1800"/>
                </a:cubicBezTo>
                <a:cubicBezTo>
                  <a:pt x="1339" y="1801"/>
                  <a:pt x="1339" y="1801"/>
                  <a:pt x="1339" y="1801"/>
                </a:cubicBezTo>
                <a:cubicBezTo>
                  <a:pt x="1338" y="1801"/>
                  <a:pt x="1336" y="1802"/>
                  <a:pt x="1335" y="1802"/>
                </a:cubicBezTo>
                <a:cubicBezTo>
                  <a:pt x="1335" y="1802"/>
                  <a:pt x="1335" y="1802"/>
                  <a:pt x="1335" y="1802"/>
                </a:cubicBezTo>
                <a:cubicBezTo>
                  <a:pt x="1333" y="1802"/>
                  <a:pt x="1333" y="1802"/>
                  <a:pt x="1333" y="1802"/>
                </a:cubicBezTo>
                <a:cubicBezTo>
                  <a:pt x="1333" y="1803"/>
                  <a:pt x="1333" y="1803"/>
                  <a:pt x="1333" y="1803"/>
                </a:cubicBezTo>
                <a:cubicBezTo>
                  <a:pt x="1332" y="1803"/>
                  <a:pt x="1332" y="1803"/>
                  <a:pt x="1331" y="1803"/>
                </a:cubicBezTo>
                <a:cubicBezTo>
                  <a:pt x="1330" y="1803"/>
                  <a:pt x="1330" y="1803"/>
                  <a:pt x="1330" y="1803"/>
                </a:cubicBezTo>
                <a:cubicBezTo>
                  <a:pt x="1329" y="1804"/>
                  <a:pt x="1329" y="1804"/>
                  <a:pt x="1329" y="1804"/>
                </a:cubicBezTo>
                <a:cubicBezTo>
                  <a:pt x="1329" y="1804"/>
                  <a:pt x="1328" y="1804"/>
                  <a:pt x="1327" y="1804"/>
                </a:cubicBezTo>
                <a:cubicBezTo>
                  <a:pt x="1326" y="1804"/>
                  <a:pt x="1326" y="1804"/>
                  <a:pt x="1326" y="1804"/>
                </a:cubicBezTo>
                <a:cubicBezTo>
                  <a:pt x="1325" y="1804"/>
                  <a:pt x="1325" y="1804"/>
                  <a:pt x="1325" y="1804"/>
                </a:cubicBezTo>
                <a:cubicBezTo>
                  <a:pt x="1324" y="1805"/>
                  <a:pt x="1324" y="1805"/>
                  <a:pt x="1323" y="1805"/>
                </a:cubicBezTo>
                <a:cubicBezTo>
                  <a:pt x="1322" y="1805"/>
                  <a:pt x="1322" y="1805"/>
                  <a:pt x="1322" y="1805"/>
                </a:cubicBezTo>
                <a:cubicBezTo>
                  <a:pt x="1321" y="1805"/>
                  <a:pt x="1321" y="1805"/>
                  <a:pt x="1321" y="1805"/>
                </a:cubicBezTo>
                <a:cubicBezTo>
                  <a:pt x="1320" y="1806"/>
                  <a:pt x="1320" y="1806"/>
                  <a:pt x="1320" y="1806"/>
                </a:cubicBezTo>
                <a:cubicBezTo>
                  <a:pt x="1319" y="1806"/>
                  <a:pt x="1317" y="1806"/>
                  <a:pt x="1316" y="1806"/>
                </a:cubicBezTo>
                <a:cubicBezTo>
                  <a:pt x="1314" y="1806"/>
                  <a:pt x="1314" y="1806"/>
                  <a:pt x="1314" y="1806"/>
                </a:cubicBezTo>
                <a:cubicBezTo>
                  <a:pt x="1312" y="1807"/>
                  <a:pt x="1310" y="1807"/>
                  <a:pt x="1308" y="1808"/>
                </a:cubicBezTo>
                <a:cubicBezTo>
                  <a:pt x="1307" y="1808"/>
                  <a:pt x="1307" y="1808"/>
                  <a:pt x="1307" y="1808"/>
                </a:cubicBezTo>
                <a:cubicBezTo>
                  <a:pt x="1306" y="1808"/>
                  <a:pt x="1304" y="1808"/>
                  <a:pt x="1302" y="1808"/>
                </a:cubicBezTo>
                <a:cubicBezTo>
                  <a:pt x="1300" y="1809"/>
                  <a:pt x="1300" y="1809"/>
                  <a:pt x="1300" y="1809"/>
                </a:cubicBezTo>
                <a:cubicBezTo>
                  <a:pt x="1299" y="1809"/>
                  <a:pt x="1299" y="1809"/>
                  <a:pt x="1299" y="1809"/>
                </a:cubicBezTo>
                <a:cubicBezTo>
                  <a:pt x="1296" y="1809"/>
                  <a:pt x="1292" y="1810"/>
                  <a:pt x="1288" y="1810"/>
                </a:cubicBezTo>
                <a:cubicBezTo>
                  <a:pt x="1288" y="1810"/>
                  <a:pt x="1288" y="1810"/>
                  <a:pt x="1288" y="1810"/>
                </a:cubicBezTo>
                <a:cubicBezTo>
                  <a:pt x="1284" y="1810"/>
                  <a:pt x="1284" y="1810"/>
                  <a:pt x="1284" y="1810"/>
                </a:cubicBezTo>
                <a:cubicBezTo>
                  <a:pt x="1284" y="1810"/>
                  <a:pt x="1284" y="1810"/>
                  <a:pt x="1284" y="1810"/>
                </a:cubicBezTo>
                <a:cubicBezTo>
                  <a:pt x="1282" y="1810"/>
                  <a:pt x="1282" y="1810"/>
                  <a:pt x="1282" y="1810"/>
                </a:cubicBezTo>
                <a:cubicBezTo>
                  <a:pt x="1282" y="1810"/>
                  <a:pt x="1280" y="1810"/>
                  <a:pt x="1280" y="1810"/>
                </a:cubicBezTo>
                <a:cubicBezTo>
                  <a:pt x="1271" y="1810"/>
                  <a:pt x="1271" y="1810"/>
                  <a:pt x="1271" y="1810"/>
                </a:cubicBezTo>
                <a:cubicBezTo>
                  <a:pt x="1270" y="1810"/>
                  <a:pt x="1268" y="1811"/>
                  <a:pt x="1266" y="1811"/>
                </a:cubicBezTo>
                <a:cubicBezTo>
                  <a:pt x="366" y="1811"/>
                  <a:pt x="366" y="1811"/>
                  <a:pt x="366" y="1811"/>
                </a:cubicBezTo>
                <a:cubicBezTo>
                  <a:pt x="364" y="1811"/>
                  <a:pt x="363" y="1810"/>
                  <a:pt x="361" y="1810"/>
                </a:cubicBezTo>
                <a:cubicBezTo>
                  <a:pt x="352" y="1810"/>
                  <a:pt x="352" y="1810"/>
                  <a:pt x="352" y="1810"/>
                </a:cubicBezTo>
                <a:cubicBezTo>
                  <a:pt x="350" y="1810"/>
                  <a:pt x="350" y="1810"/>
                  <a:pt x="350" y="1810"/>
                </a:cubicBezTo>
                <a:cubicBezTo>
                  <a:pt x="350" y="1810"/>
                  <a:pt x="350" y="1810"/>
                  <a:pt x="350" y="1810"/>
                </a:cubicBezTo>
                <a:cubicBezTo>
                  <a:pt x="350" y="1810"/>
                  <a:pt x="350" y="1810"/>
                  <a:pt x="349" y="1810"/>
                </a:cubicBezTo>
                <a:cubicBezTo>
                  <a:pt x="347" y="1810"/>
                  <a:pt x="347" y="1810"/>
                  <a:pt x="347" y="1810"/>
                </a:cubicBezTo>
                <a:cubicBezTo>
                  <a:pt x="347" y="1810"/>
                  <a:pt x="346" y="1810"/>
                  <a:pt x="346" y="1810"/>
                </a:cubicBezTo>
                <a:cubicBezTo>
                  <a:pt x="344" y="1810"/>
                  <a:pt x="344" y="1810"/>
                  <a:pt x="344" y="1810"/>
                </a:cubicBezTo>
                <a:cubicBezTo>
                  <a:pt x="344" y="1810"/>
                  <a:pt x="343" y="1810"/>
                  <a:pt x="342" y="1810"/>
                </a:cubicBezTo>
                <a:cubicBezTo>
                  <a:pt x="338" y="1809"/>
                  <a:pt x="338" y="1809"/>
                  <a:pt x="338" y="1809"/>
                </a:cubicBezTo>
                <a:cubicBezTo>
                  <a:pt x="338" y="1809"/>
                  <a:pt x="338" y="1809"/>
                  <a:pt x="338" y="1809"/>
                </a:cubicBezTo>
                <a:cubicBezTo>
                  <a:pt x="335" y="1809"/>
                  <a:pt x="333" y="1809"/>
                  <a:pt x="330" y="1808"/>
                </a:cubicBezTo>
                <a:cubicBezTo>
                  <a:pt x="329" y="1808"/>
                  <a:pt x="329" y="1808"/>
                  <a:pt x="329" y="1808"/>
                </a:cubicBezTo>
                <a:cubicBezTo>
                  <a:pt x="328" y="1808"/>
                  <a:pt x="328" y="1808"/>
                  <a:pt x="328" y="1808"/>
                </a:cubicBezTo>
                <a:cubicBezTo>
                  <a:pt x="327" y="1808"/>
                  <a:pt x="326" y="1808"/>
                  <a:pt x="325" y="1808"/>
                </a:cubicBezTo>
                <a:cubicBezTo>
                  <a:pt x="324" y="1808"/>
                  <a:pt x="324" y="1808"/>
                  <a:pt x="324" y="1808"/>
                </a:cubicBezTo>
                <a:cubicBezTo>
                  <a:pt x="322" y="1807"/>
                  <a:pt x="321" y="1807"/>
                  <a:pt x="320" y="1807"/>
                </a:cubicBezTo>
                <a:cubicBezTo>
                  <a:pt x="319" y="1807"/>
                  <a:pt x="319" y="1807"/>
                  <a:pt x="319" y="1807"/>
                </a:cubicBezTo>
                <a:cubicBezTo>
                  <a:pt x="318" y="1806"/>
                  <a:pt x="318" y="1806"/>
                  <a:pt x="317" y="1806"/>
                </a:cubicBezTo>
                <a:cubicBezTo>
                  <a:pt x="316" y="1806"/>
                  <a:pt x="316" y="1806"/>
                  <a:pt x="316" y="1806"/>
                </a:cubicBezTo>
                <a:cubicBezTo>
                  <a:pt x="315" y="1806"/>
                  <a:pt x="315" y="1806"/>
                  <a:pt x="315" y="1806"/>
                </a:cubicBezTo>
                <a:cubicBezTo>
                  <a:pt x="314" y="1806"/>
                  <a:pt x="313" y="1806"/>
                  <a:pt x="312" y="1806"/>
                </a:cubicBezTo>
                <a:cubicBezTo>
                  <a:pt x="312" y="1805"/>
                  <a:pt x="312" y="1805"/>
                  <a:pt x="312" y="1805"/>
                </a:cubicBezTo>
                <a:cubicBezTo>
                  <a:pt x="311" y="1805"/>
                  <a:pt x="311" y="1805"/>
                  <a:pt x="311" y="1805"/>
                </a:cubicBezTo>
                <a:cubicBezTo>
                  <a:pt x="310" y="1805"/>
                  <a:pt x="309" y="1805"/>
                  <a:pt x="309" y="1805"/>
                </a:cubicBezTo>
                <a:cubicBezTo>
                  <a:pt x="308" y="1804"/>
                  <a:pt x="308" y="1804"/>
                  <a:pt x="308" y="1804"/>
                </a:cubicBezTo>
                <a:cubicBezTo>
                  <a:pt x="306" y="1804"/>
                  <a:pt x="306" y="1804"/>
                  <a:pt x="306" y="1804"/>
                </a:cubicBezTo>
                <a:cubicBezTo>
                  <a:pt x="305" y="1804"/>
                  <a:pt x="304" y="1804"/>
                  <a:pt x="302" y="1803"/>
                </a:cubicBezTo>
                <a:cubicBezTo>
                  <a:pt x="301" y="1803"/>
                  <a:pt x="301" y="1803"/>
                  <a:pt x="301" y="1803"/>
                </a:cubicBezTo>
                <a:cubicBezTo>
                  <a:pt x="301" y="1803"/>
                  <a:pt x="300" y="1803"/>
                  <a:pt x="300" y="1803"/>
                </a:cubicBezTo>
                <a:cubicBezTo>
                  <a:pt x="298" y="1802"/>
                  <a:pt x="298" y="1802"/>
                  <a:pt x="298" y="1802"/>
                </a:cubicBezTo>
                <a:cubicBezTo>
                  <a:pt x="297" y="1802"/>
                  <a:pt x="297" y="1802"/>
                  <a:pt x="297" y="1802"/>
                </a:cubicBezTo>
                <a:cubicBezTo>
                  <a:pt x="296" y="1802"/>
                  <a:pt x="295" y="1802"/>
                  <a:pt x="293" y="1801"/>
                </a:cubicBezTo>
                <a:cubicBezTo>
                  <a:pt x="292" y="1801"/>
                  <a:pt x="292" y="1801"/>
                  <a:pt x="292" y="1801"/>
                </a:cubicBezTo>
                <a:cubicBezTo>
                  <a:pt x="292" y="1801"/>
                  <a:pt x="292" y="1801"/>
                  <a:pt x="292" y="1801"/>
                </a:cubicBezTo>
                <a:cubicBezTo>
                  <a:pt x="290" y="1800"/>
                  <a:pt x="289" y="1800"/>
                  <a:pt x="288" y="1800"/>
                </a:cubicBezTo>
                <a:cubicBezTo>
                  <a:pt x="287" y="1800"/>
                  <a:pt x="287" y="1800"/>
                  <a:pt x="287" y="1800"/>
                </a:cubicBezTo>
                <a:cubicBezTo>
                  <a:pt x="287" y="1799"/>
                  <a:pt x="287" y="1799"/>
                  <a:pt x="287" y="1799"/>
                </a:cubicBezTo>
                <a:cubicBezTo>
                  <a:pt x="286" y="1799"/>
                  <a:pt x="284" y="1798"/>
                  <a:pt x="283" y="1798"/>
                </a:cubicBezTo>
                <a:cubicBezTo>
                  <a:pt x="281" y="1797"/>
                  <a:pt x="279" y="1797"/>
                  <a:pt x="277" y="1796"/>
                </a:cubicBezTo>
                <a:cubicBezTo>
                  <a:pt x="275" y="1796"/>
                  <a:pt x="273" y="1795"/>
                  <a:pt x="271" y="1794"/>
                </a:cubicBezTo>
                <a:cubicBezTo>
                  <a:pt x="270" y="1794"/>
                  <a:pt x="270" y="1794"/>
                  <a:pt x="270" y="1794"/>
                </a:cubicBezTo>
                <a:cubicBezTo>
                  <a:pt x="270" y="1794"/>
                  <a:pt x="270" y="1794"/>
                  <a:pt x="270" y="1794"/>
                </a:cubicBezTo>
                <a:cubicBezTo>
                  <a:pt x="269" y="1793"/>
                  <a:pt x="268" y="1793"/>
                  <a:pt x="266" y="1792"/>
                </a:cubicBezTo>
                <a:cubicBezTo>
                  <a:pt x="266" y="1792"/>
                  <a:pt x="266" y="1792"/>
                  <a:pt x="266" y="1792"/>
                </a:cubicBezTo>
                <a:cubicBezTo>
                  <a:pt x="265" y="1792"/>
                  <a:pt x="265" y="1792"/>
                  <a:pt x="265" y="1792"/>
                </a:cubicBezTo>
                <a:cubicBezTo>
                  <a:pt x="264" y="1792"/>
                  <a:pt x="262" y="1791"/>
                  <a:pt x="261" y="1790"/>
                </a:cubicBezTo>
                <a:cubicBezTo>
                  <a:pt x="261" y="1790"/>
                  <a:pt x="261" y="1790"/>
                  <a:pt x="261" y="1790"/>
                </a:cubicBezTo>
                <a:cubicBezTo>
                  <a:pt x="254" y="1787"/>
                  <a:pt x="246" y="1784"/>
                  <a:pt x="240" y="1781"/>
                </a:cubicBezTo>
                <a:cubicBezTo>
                  <a:pt x="239" y="1780"/>
                  <a:pt x="239" y="1780"/>
                  <a:pt x="239" y="1780"/>
                </a:cubicBezTo>
                <a:cubicBezTo>
                  <a:pt x="238" y="1780"/>
                  <a:pt x="236" y="1779"/>
                  <a:pt x="235" y="1778"/>
                </a:cubicBezTo>
                <a:cubicBezTo>
                  <a:pt x="235" y="1778"/>
                  <a:pt x="235" y="1778"/>
                  <a:pt x="235" y="1778"/>
                </a:cubicBezTo>
                <a:cubicBezTo>
                  <a:pt x="233" y="1777"/>
                  <a:pt x="232" y="1776"/>
                  <a:pt x="230" y="1776"/>
                </a:cubicBezTo>
                <a:cubicBezTo>
                  <a:pt x="230" y="1775"/>
                  <a:pt x="230" y="1775"/>
                  <a:pt x="230" y="1775"/>
                </a:cubicBezTo>
                <a:cubicBezTo>
                  <a:pt x="229" y="1775"/>
                  <a:pt x="229" y="1775"/>
                  <a:pt x="228" y="1774"/>
                </a:cubicBezTo>
                <a:cubicBezTo>
                  <a:pt x="227" y="1774"/>
                  <a:pt x="227" y="1774"/>
                  <a:pt x="227" y="1774"/>
                </a:cubicBezTo>
                <a:cubicBezTo>
                  <a:pt x="226" y="1773"/>
                  <a:pt x="226" y="1773"/>
                  <a:pt x="226" y="1773"/>
                </a:cubicBezTo>
                <a:cubicBezTo>
                  <a:pt x="226" y="1773"/>
                  <a:pt x="225" y="1773"/>
                  <a:pt x="225" y="1772"/>
                </a:cubicBezTo>
                <a:cubicBezTo>
                  <a:pt x="224" y="1772"/>
                  <a:pt x="224" y="1772"/>
                  <a:pt x="224" y="1772"/>
                </a:cubicBezTo>
                <a:cubicBezTo>
                  <a:pt x="222" y="1771"/>
                  <a:pt x="222" y="1771"/>
                  <a:pt x="222" y="1771"/>
                </a:cubicBezTo>
                <a:cubicBezTo>
                  <a:pt x="222" y="1770"/>
                  <a:pt x="222" y="1770"/>
                  <a:pt x="222" y="1770"/>
                </a:cubicBezTo>
                <a:cubicBezTo>
                  <a:pt x="221" y="1770"/>
                  <a:pt x="221" y="1770"/>
                  <a:pt x="221" y="1770"/>
                </a:cubicBezTo>
                <a:cubicBezTo>
                  <a:pt x="221" y="1770"/>
                  <a:pt x="221" y="1770"/>
                  <a:pt x="221" y="1770"/>
                </a:cubicBezTo>
                <a:cubicBezTo>
                  <a:pt x="215" y="1766"/>
                  <a:pt x="215" y="1766"/>
                  <a:pt x="215" y="1766"/>
                </a:cubicBezTo>
                <a:cubicBezTo>
                  <a:pt x="213" y="1765"/>
                  <a:pt x="213" y="1765"/>
                  <a:pt x="213" y="1765"/>
                </a:cubicBezTo>
                <a:cubicBezTo>
                  <a:pt x="206" y="1760"/>
                  <a:pt x="206" y="1760"/>
                  <a:pt x="206" y="1760"/>
                </a:cubicBezTo>
                <a:cubicBezTo>
                  <a:pt x="206" y="1760"/>
                  <a:pt x="206" y="1760"/>
                  <a:pt x="206" y="1760"/>
                </a:cubicBezTo>
                <a:cubicBezTo>
                  <a:pt x="204" y="1759"/>
                  <a:pt x="204" y="1759"/>
                  <a:pt x="204" y="1759"/>
                </a:cubicBezTo>
                <a:cubicBezTo>
                  <a:pt x="203" y="1758"/>
                  <a:pt x="203" y="1758"/>
                  <a:pt x="203" y="1758"/>
                </a:cubicBezTo>
                <a:cubicBezTo>
                  <a:pt x="202" y="1757"/>
                  <a:pt x="202" y="1757"/>
                  <a:pt x="202" y="1757"/>
                </a:cubicBezTo>
                <a:cubicBezTo>
                  <a:pt x="201" y="1757"/>
                  <a:pt x="201" y="1757"/>
                  <a:pt x="201" y="1757"/>
                </a:cubicBezTo>
                <a:cubicBezTo>
                  <a:pt x="200" y="1756"/>
                  <a:pt x="199" y="1755"/>
                  <a:pt x="198" y="1754"/>
                </a:cubicBezTo>
                <a:cubicBezTo>
                  <a:pt x="196" y="1753"/>
                  <a:pt x="196" y="1753"/>
                  <a:pt x="196" y="1753"/>
                </a:cubicBezTo>
                <a:cubicBezTo>
                  <a:pt x="195" y="1752"/>
                  <a:pt x="195" y="1752"/>
                  <a:pt x="195" y="1752"/>
                </a:cubicBezTo>
                <a:cubicBezTo>
                  <a:pt x="194" y="1752"/>
                  <a:pt x="194" y="1752"/>
                  <a:pt x="194" y="1752"/>
                </a:cubicBezTo>
                <a:cubicBezTo>
                  <a:pt x="194" y="1751"/>
                  <a:pt x="194" y="1751"/>
                  <a:pt x="194" y="1751"/>
                </a:cubicBezTo>
                <a:cubicBezTo>
                  <a:pt x="192" y="1750"/>
                  <a:pt x="191" y="1748"/>
                  <a:pt x="189" y="1747"/>
                </a:cubicBezTo>
                <a:cubicBezTo>
                  <a:pt x="188" y="1746"/>
                  <a:pt x="186" y="1745"/>
                  <a:pt x="185" y="1744"/>
                </a:cubicBezTo>
                <a:cubicBezTo>
                  <a:pt x="184" y="1743"/>
                  <a:pt x="184" y="1743"/>
                  <a:pt x="184" y="1743"/>
                </a:cubicBezTo>
                <a:cubicBezTo>
                  <a:pt x="184" y="1743"/>
                  <a:pt x="184" y="1743"/>
                  <a:pt x="184" y="1743"/>
                </a:cubicBezTo>
                <a:cubicBezTo>
                  <a:pt x="183" y="1742"/>
                  <a:pt x="182" y="1741"/>
                  <a:pt x="181" y="1740"/>
                </a:cubicBezTo>
                <a:cubicBezTo>
                  <a:pt x="181" y="1740"/>
                  <a:pt x="181" y="1740"/>
                  <a:pt x="181" y="1740"/>
                </a:cubicBezTo>
                <a:cubicBezTo>
                  <a:pt x="180" y="1740"/>
                  <a:pt x="180" y="1740"/>
                  <a:pt x="180" y="1740"/>
                </a:cubicBezTo>
                <a:cubicBezTo>
                  <a:pt x="176" y="1736"/>
                  <a:pt x="173" y="1733"/>
                  <a:pt x="169" y="1729"/>
                </a:cubicBezTo>
                <a:cubicBezTo>
                  <a:pt x="116" y="1676"/>
                  <a:pt x="87" y="1606"/>
                  <a:pt x="87" y="1532"/>
                </a:cubicBezTo>
                <a:cubicBezTo>
                  <a:pt x="87" y="358"/>
                  <a:pt x="87" y="358"/>
                  <a:pt x="87" y="358"/>
                </a:cubicBezTo>
                <a:cubicBezTo>
                  <a:pt x="88" y="356"/>
                  <a:pt x="88" y="356"/>
                  <a:pt x="88" y="356"/>
                </a:cubicBezTo>
                <a:cubicBezTo>
                  <a:pt x="88" y="351"/>
                  <a:pt x="88" y="351"/>
                  <a:pt x="88" y="351"/>
                </a:cubicBezTo>
                <a:cubicBezTo>
                  <a:pt x="88" y="348"/>
                  <a:pt x="88" y="348"/>
                  <a:pt x="88" y="348"/>
                </a:cubicBezTo>
                <a:cubicBezTo>
                  <a:pt x="88" y="348"/>
                  <a:pt x="88" y="348"/>
                  <a:pt x="88" y="348"/>
                </a:cubicBezTo>
                <a:cubicBezTo>
                  <a:pt x="88" y="346"/>
                  <a:pt x="88" y="345"/>
                  <a:pt x="88" y="343"/>
                </a:cubicBezTo>
                <a:cubicBezTo>
                  <a:pt x="88" y="343"/>
                  <a:pt x="88" y="343"/>
                  <a:pt x="88" y="343"/>
                </a:cubicBezTo>
                <a:cubicBezTo>
                  <a:pt x="88" y="341"/>
                  <a:pt x="88" y="340"/>
                  <a:pt x="89" y="338"/>
                </a:cubicBezTo>
                <a:cubicBezTo>
                  <a:pt x="89" y="336"/>
                  <a:pt x="89" y="336"/>
                  <a:pt x="89" y="336"/>
                </a:cubicBezTo>
                <a:cubicBezTo>
                  <a:pt x="89" y="333"/>
                  <a:pt x="89" y="333"/>
                  <a:pt x="89" y="333"/>
                </a:cubicBezTo>
                <a:cubicBezTo>
                  <a:pt x="89" y="332"/>
                  <a:pt x="89" y="332"/>
                  <a:pt x="89" y="332"/>
                </a:cubicBezTo>
                <a:cubicBezTo>
                  <a:pt x="89" y="332"/>
                  <a:pt x="90" y="331"/>
                  <a:pt x="90" y="330"/>
                </a:cubicBezTo>
                <a:cubicBezTo>
                  <a:pt x="90" y="330"/>
                  <a:pt x="90" y="330"/>
                  <a:pt x="90" y="330"/>
                </a:cubicBezTo>
                <a:cubicBezTo>
                  <a:pt x="90" y="328"/>
                  <a:pt x="90" y="327"/>
                  <a:pt x="90" y="326"/>
                </a:cubicBezTo>
                <a:cubicBezTo>
                  <a:pt x="90" y="324"/>
                  <a:pt x="90" y="324"/>
                  <a:pt x="90" y="324"/>
                </a:cubicBezTo>
                <a:cubicBezTo>
                  <a:pt x="90" y="323"/>
                  <a:pt x="90" y="323"/>
                  <a:pt x="90" y="323"/>
                </a:cubicBezTo>
                <a:cubicBezTo>
                  <a:pt x="91" y="322"/>
                  <a:pt x="91" y="322"/>
                  <a:pt x="91" y="321"/>
                </a:cubicBezTo>
                <a:cubicBezTo>
                  <a:pt x="91" y="320"/>
                  <a:pt x="91" y="320"/>
                  <a:pt x="91" y="320"/>
                </a:cubicBezTo>
                <a:cubicBezTo>
                  <a:pt x="91" y="318"/>
                  <a:pt x="91" y="318"/>
                  <a:pt x="91" y="318"/>
                </a:cubicBezTo>
                <a:cubicBezTo>
                  <a:pt x="92" y="317"/>
                  <a:pt x="92" y="317"/>
                  <a:pt x="92" y="317"/>
                </a:cubicBezTo>
                <a:cubicBezTo>
                  <a:pt x="92" y="316"/>
                  <a:pt x="92" y="316"/>
                  <a:pt x="92" y="316"/>
                </a:cubicBezTo>
                <a:cubicBezTo>
                  <a:pt x="92" y="315"/>
                  <a:pt x="92" y="315"/>
                  <a:pt x="92" y="314"/>
                </a:cubicBezTo>
                <a:cubicBezTo>
                  <a:pt x="92" y="313"/>
                  <a:pt x="92" y="313"/>
                  <a:pt x="92" y="313"/>
                </a:cubicBezTo>
                <a:cubicBezTo>
                  <a:pt x="92" y="312"/>
                  <a:pt x="92" y="312"/>
                  <a:pt x="92" y="312"/>
                </a:cubicBezTo>
                <a:cubicBezTo>
                  <a:pt x="92" y="312"/>
                  <a:pt x="93" y="310"/>
                  <a:pt x="93" y="309"/>
                </a:cubicBezTo>
                <a:cubicBezTo>
                  <a:pt x="93" y="308"/>
                  <a:pt x="93" y="308"/>
                  <a:pt x="93" y="308"/>
                </a:cubicBezTo>
                <a:cubicBezTo>
                  <a:pt x="94" y="306"/>
                  <a:pt x="94" y="305"/>
                  <a:pt x="94" y="304"/>
                </a:cubicBezTo>
                <a:cubicBezTo>
                  <a:pt x="94" y="304"/>
                  <a:pt x="94" y="304"/>
                  <a:pt x="94" y="304"/>
                </a:cubicBezTo>
                <a:cubicBezTo>
                  <a:pt x="94" y="302"/>
                  <a:pt x="94" y="302"/>
                  <a:pt x="94" y="302"/>
                </a:cubicBezTo>
                <a:cubicBezTo>
                  <a:pt x="95" y="301"/>
                  <a:pt x="95" y="300"/>
                  <a:pt x="96" y="299"/>
                </a:cubicBezTo>
                <a:cubicBezTo>
                  <a:pt x="96" y="297"/>
                  <a:pt x="96" y="297"/>
                  <a:pt x="96" y="297"/>
                </a:cubicBezTo>
                <a:cubicBezTo>
                  <a:pt x="96" y="296"/>
                  <a:pt x="96" y="294"/>
                  <a:pt x="97" y="293"/>
                </a:cubicBezTo>
                <a:cubicBezTo>
                  <a:pt x="98" y="291"/>
                  <a:pt x="98" y="291"/>
                  <a:pt x="98" y="291"/>
                </a:cubicBezTo>
                <a:cubicBezTo>
                  <a:pt x="98" y="290"/>
                  <a:pt x="98" y="290"/>
                  <a:pt x="98" y="290"/>
                </a:cubicBezTo>
                <a:cubicBezTo>
                  <a:pt x="98" y="289"/>
                  <a:pt x="98" y="288"/>
                  <a:pt x="98" y="287"/>
                </a:cubicBezTo>
                <a:cubicBezTo>
                  <a:pt x="99" y="287"/>
                  <a:pt x="99" y="287"/>
                  <a:pt x="99" y="287"/>
                </a:cubicBezTo>
                <a:cubicBezTo>
                  <a:pt x="99" y="285"/>
                  <a:pt x="100" y="284"/>
                  <a:pt x="100" y="282"/>
                </a:cubicBezTo>
                <a:cubicBezTo>
                  <a:pt x="100" y="281"/>
                  <a:pt x="101" y="280"/>
                  <a:pt x="101" y="278"/>
                </a:cubicBezTo>
                <a:cubicBezTo>
                  <a:pt x="102" y="278"/>
                  <a:pt x="102" y="278"/>
                  <a:pt x="102" y="278"/>
                </a:cubicBezTo>
                <a:cubicBezTo>
                  <a:pt x="102" y="277"/>
                  <a:pt x="102" y="277"/>
                  <a:pt x="102" y="277"/>
                </a:cubicBezTo>
                <a:cubicBezTo>
                  <a:pt x="102" y="275"/>
                  <a:pt x="103" y="273"/>
                  <a:pt x="104" y="271"/>
                </a:cubicBezTo>
                <a:cubicBezTo>
                  <a:pt x="104" y="270"/>
                  <a:pt x="104" y="270"/>
                  <a:pt x="104" y="270"/>
                </a:cubicBezTo>
                <a:cubicBezTo>
                  <a:pt x="105" y="268"/>
                  <a:pt x="106" y="267"/>
                  <a:pt x="106" y="265"/>
                </a:cubicBezTo>
                <a:cubicBezTo>
                  <a:pt x="106" y="265"/>
                  <a:pt x="106" y="265"/>
                  <a:pt x="106" y="265"/>
                </a:cubicBezTo>
                <a:cubicBezTo>
                  <a:pt x="106" y="264"/>
                  <a:pt x="106" y="264"/>
                  <a:pt x="107" y="264"/>
                </a:cubicBezTo>
                <a:cubicBezTo>
                  <a:pt x="107" y="262"/>
                  <a:pt x="108" y="260"/>
                  <a:pt x="108" y="259"/>
                </a:cubicBezTo>
                <a:cubicBezTo>
                  <a:pt x="109" y="257"/>
                  <a:pt x="109" y="257"/>
                  <a:pt x="109" y="257"/>
                </a:cubicBezTo>
                <a:cubicBezTo>
                  <a:pt x="110" y="257"/>
                  <a:pt x="110" y="257"/>
                  <a:pt x="110" y="257"/>
                </a:cubicBezTo>
                <a:cubicBezTo>
                  <a:pt x="110" y="255"/>
                  <a:pt x="111" y="254"/>
                  <a:pt x="111" y="252"/>
                </a:cubicBezTo>
                <a:cubicBezTo>
                  <a:pt x="112" y="250"/>
                  <a:pt x="113" y="248"/>
                  <a:pt x="114" y="246"/>
                </a:cubicBezTo>
                <a:cubicBezTo>
                  <a:pt x="114" y="246"/>
                  <a:pt x="114" y="246"/>
                  <a:pt x="114" y="246"/>
                </a:cubicBezTo>
                <a:cubicBezTo>
                  <a:pt x="116" y="242"/>
                  <a:pt x="118" y="239"/>
                  <a:pt x="120" y="235"/>
                </a:cubicBezTo>
                <a:cubicBezTo>
                  <a:pt x="120" y="235"/>
                  <a:pt x="120" y="235"/>
                  <a:pt x="120" y="235"/>
                </a:cubicBezTo>
                <a:cubicBezTo>
                  <a:pt x="120" y="234"/>
                  <a:pt x="121" y="233"/>
                  <a:pt x="121" y="232"/>
                </a:cubicBezTo>
                <a:cubicBezTo>
                  <a:pt x="122" y="232"/>
                  <a:pt x="122" y="232"/>
                  <a:pt x="122" y="232"/>
                </a:cubicBezTo>
                <a:cubicBezTo>
                  <a:pt x="122" y="231"/>
                  <a:pt x="122" y="231"/>
                  <a:pt x="122" y="231"/>
                </a:cubicBezTo>
                <a:cubicBezTo>
                  <a:pt x="124" y="228"/>
                  <a:pt x="125" y="226"/>
                  <a:pt x="126" y="224"/>
                </a:cubicBezTo>
                <a:cubicBezTo>
                  <a:pt x="126" y="223"/>
                  <a:pt x="126" y="223"/>
                  <a:pt x="126" y="223"/>
                </a:cubicBezTo>
                <a:cubicBezTo>
                  <a:pt x="128" y="222"/>
                  <a:pt x="129" y="220"/>
                  <a:pt x="130" y="218"/>
                </a:cubicBezTo>
                <a:cubicBezTo>
                  <a:pt x="130" y="218"/>
                  <a:pt x="130" y="218"/>
                  <a:pt x="130" y="218"/>
                </a:cubicBezTo>
                <a:cubicBezTo>
                  <a:pt x="138" y="206"/>
                  <a:pt x="146" y="195"/>
                  <a:pt x="155" y="184"/>
                </a:cubicBezTo>
                <a:cubicBezTo>
                  <a:pt x="155" y="184"/>
                  <a:pt x="155" y="184"/>
                  <a:pt x="155" y="184"/>
                </a:cubicBezTo>
                <a:cubicBezTo>
                  <a:pt x="156" y="183"/>
                  <a:pt x="157" y="182"/>
                  <a:pt x="157" y="181"/>
                </a:cubicBezTo>
                <a:cubicBezTo>
                  <a:pt x="158" y="181"/>
                  <a:pt x="158" y="181"/>
                  <a:pt x="158" y="181"/>
                </a:cubicBezTo>
                <a:cubicBezTo>
                  <a:pt x="158" y="180"/>
                  <a:pt x="158" y="180"/>
                  <a:pt x="158" y="180"/>
                </a:cubicBezTo>
                <a:cubicBezTo>
                  <a:pt x="162" y="176"/>
                  <a:pt x="165" y="173"/>
                  <a:pt x="169" y="169"/>
                </a:cubicBezTo>
                <a:cubicBezTo>
                  <a:pt x="219" y="119"/>
                  <a:pt x="285" y="90"/>
                  <a:pt x="355" y="88"/>
                </a:cubicBezTo>
                <a:cubicBezTo>
                  <a:pt x="362" y="88"/>
                  <a:pt x="362" y="88"/>
                  <a:pt x="362" y="88"/>
                </a:cubicBezTo>
                <a:cubicBezTo>
                  <a:pt x="362" y="87"/>
                  <a:pt x="362" y="87"/>
                  <a:pt x="362" y="87"/>
                </a:cubicBezTo>
                <a:cubicBezTo>
                  <a:pt x="1270" y="87"/>
                  <a:pt x="1270" y="87"/>
                  <a:pt x="1270" y="87"/>
                </a:cubicBezTo>
                <a:cubicBezTo>
                  <a:pt x="1271" y="88"/>
                  <a:pt x="1271" y="88"/>
                  <a:pt x="1271" y="88"/>
                </a:cubicBezTo>
                <a:cubicBezTo>
                  <a:pt x="1277" y="88"/>
                  <a:pt x="1277" y="88"/>
                  <a:pt x="1277" y="88"/>
                </a:cubicBezTo>
                <a:cubicBezTo>
                  <a:pt x="1348" y="90"/>
                  <a:pt x="1413" y="119"/>
                  <a:pt x="1463" y="169"/>
                </a:cubicBezTo>
                <a:cubicBezTo>
                  <a:pt x="1516" y="222"/>
                  <a:pt x="1545" y="292"/>
                  <a:pt x="1545" y="366"/>
                </a:cubicBezTo>
                <a:lnTo>
                  <a:pt x="1545" y="1532"/>
                </a:lnTo>
                <a:close/>
              </a:path>
            </a:pathLst>
          </a:custGeom>
          <a:gradFill>
            <a:gsLst>
              <a:gs pos="45998">
                <a:schemeClr val="accent2">
                  <a:lumMod val="75000"/>
                  <a:lumOff val="25000"/>
                </a:schemeClr>
              </a:gs>
              <a:gs pos="0">
                <a:schemeClr val="accent2">
                  <a:lumMod val="90000"/>
                  <a:lumOff val="10000"/>
                </a:schemeClr>
              </a:gs>
              <a:gs pos="53300">
                <a:schemeClr val="accent1">
                  <a:lumMod val="50000"/>
                </a:schemeClr>
              </a:gs>
              <a:gs pos="100000">
                <a:schemeClr val="accent2">
                  <a:lumMod val="90000"/>
                  <a:lumOff val="10000"/>
                </a:schemeClr>
              </a:gs>
            </a:gsLst>
            <a:lin ang="15000000" scaled="0"/>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1537" name="Freeform 23"/>
          <p:cNvSpPr>
            <a:spLocks/>
          </p:cNvSpPr>
          <p:nvPr/>
        </p:nvSpPr>
        <p:spPr bwMode="auto">
          <a:xfrm>
            <a:off x="17659377" y="5161536"/>
            <a:ext cx="3201419" cy="3213564"/>
          </a:xfrm>
          <a:custGeom>
            <a:avLst/>
            <a:gdLst>
              <a:gd name="T0" fmla="*/ 605 w 662"/>
              <a:gd name="T1" fmla="*/ 662 h 662"/>
              <a:gd name="T2" fmla="*/ 57 w 662"/>
              <a:gd name="T3" fmla="*/ 662 h 662"/>
              <a:gd name="T4" fmla="*/ 0 w 662"/>
              <a:gd name="T5" fmla="*/ 605 h 662"/>
              <a:gd name="T6" fmla="*/ 0 w 662"/>
              <a:gd name="T7" fmla="*/ 57 h 662"/>
              <a:gd name="T8" fmla="*/ 57 w 662"/>
              <a:gd name="T9" fmla="*/ 0 h 662"/>
              <a:gd name="T10" fmla="*/ 605 w 662"/>
              <a:gd name="T11" fmla="*/ 0 h 662"/>
              <a:gd name="T12" fmla="*/ 662 w 662"/>
              <a:gd name="T13" fmla="*/ 57 h 662"/>
              <a:gd name="T14" fmla="*/ 662 w 662"/>
              <a:gd name="T15" fmla="*/ 605 h 662"/>
              <a:gd name="T16" fmla="*/ 605 w 662"/>
              <a:gd name="T17" fmla="*/ 662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2" h="662">
                <a:moveTo>
                  <a:pt x="605" y="662"/>
                </a:moveTo>
                <a:cubicBezTo>
                  <a:pt x="57" y="662"/>
                  <a:pt x="57" y="662"/>
                  <a:pt x="57" y="662"/>
                </a:cubicBezTo>
                <a:cubicBezTo>
                  <a:pt x="25" y="662"/>
                  <a:pt x="0" y="636"/>
                  <a:pt x="0" y="605"/>
                </a:cubicBezTo>
                <a:cubicBezTo>
                  <a:pt x="0" y="57"/>
                  <a:pt x="0" y="57"/>
                  <a:pt x="0" y="57"/>
                </a:cubicBezTo>
                <a:cubicBezTo>
                  <a:pt x="0" y="26"/>
                  <a:pt x="25" y="0"/>
                  <a:pt x="57" y="0"/>
                </a:cubicBezTo>
                <a:cubicBezTo>
                  <a:pt x="605" y="0"/>
                  <a:pt x="605" y="0"/>
                  <a:pt x="605" y="0"/>
                </a:cubicBezTo>
                <a:cubicBezTo>
                  <a:pt x="636" y="0"/>
                  <a:pt x="662" y="26"/>
                  <a:pt x="662" y="57"/>
                </a:cubicBezTo>
                <a:cubicBezTo>
                  <a:pt x="662" y="605"/>
                  <a:pt x="662" y="605"/>
                  <a:pt x="662" y="605"/>
                </a:cubicBezTo>
                <a:cubicBezTo>
                  <a:pt x="662" y="636"/>
                  <a:pt x="636" y="662"/>
                  <a:pt x="605" y="662"/>
                </a:cubicBezTo>
                <a:close/>
              </a:path>
            </a:pathLst>
          </a:custGeom>
          <a:noFill/>
          <a:ln w="209550">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1538" name="Group 1537"/>
          <p:cNvGrpSpPr/>
          <p:nvPr/>
        </p:nvGrpSpPr>
        <p:grpSpPr>
          <a:xfrm>
            <a:off x="18268581" y="5751513"/>
            <a:ext cx="2095500" cy="2069651"/>
            <a:chOff x="18097500" y="5837238"/>
            <a:chExt cx="1801813" cy="1779587"/>
          </a:xfrm>
          <a:solidFill>
            <a:schemeClr val="bg1"/>
          </a:solidFill>
        </p:grpSpPr>
        <p:sp>
          <p:nvSpPr>
            <p:cNvPr id="1539" name="Freeform 5"/>
            <p:cNvSpPr>
              <a:spLocks noEditPoints="1"/>
            </p:cNvSpPr>
            <p:nvPr/>
          </p:nvSpPr>
          <p:spPr bwMode="auto">
            <a:xfrm>
              <a:off x="18097500" y="5837238"/>
              <a:ext cx="1801813" cy="1779587"/>
            </a:xfrm>
            <a:custGeom>
              <a:avLst/>
              <a:gdLst>
                <a:gd name="T0" fmla="*/ 6 w 65"/>
                <a:gd name="T1" fmla="*/ 39 h 64"/>
                <a:gd name="T2" fmla="*/ 2 w 65"/>
                <a:gd name="T3" fmla="*/ 39 h 64"/>
                <a:gd name="T4" fmla="*/ 0 w 65"/>
                <a:gd name="T5" fmla="*/ 37 h 64"/>
                <a:gd name="T6" fmla="*/ 0 w 65"/>
                <a:gd name="T7" fmla="*/ 27 h 64"/>
                <a:gd name="T8" fmla="*/ 2 w 65"/>
                <a:gd name="T9" fmla="*/ 25 h 64"/>
                <a:gd name="T10" fmla="*/ 6 w 65"/>
                <a:gd name="T11" fmla="*/ 25 h 64"/>
                <a:gd name="T12" fmla="*/ 9 w 65"/>
                <a:gd name="T13" fmla="*/ 18 h 64"/>
                <a:gd name="T14" fmla="*/ 6 w 65"/>
                <a:gd name="T15" fmla="*/ 15 h 64"/>
                <a:gd name="T16" fmla="*/ 6 w 65"/>
                <a:gd name="T17" fmla="*/ 12 h 64"/>
                <a:gd name="T18" fmla="*/ 13 w 65"/>
                <a:gd name="T19" fmla="*/ 6 h 64"/>
                <a:gd name="T20" fmla="*/ 16 w 65"/>
                <a:gd name="T21" fmla="*/ 6 h 64"/>
                <a:gd name="T22" fmla="*/ 19 w 65"/>
                <a:gd name="T23" fmla="*/ 8 h 64"/>
                <a:gd name="T24" fmla="*/ 26 w 65"/>
                <a:gd name="T25" fmla="*/ 5 h 64"/>
                <a:gd name="T26" fmla="*/ 26 w 65"/>
                <a:gd name="T27" fmla="*/ 2 h 64"/>
                <a:gd name="T28" fmla="*/ 28 w 65"/>
                <a:gd name="T29" fmla="*/ 0 h 64"/>
                <a:gd name="T30" fmla="*/ 37 w 65"/>
                <a:gd name="T31" fmla="*/ 0 h 64"/>
                <a:gd name="T32" fmla="*/ 39 w 65"/>
                <a:gd name="T33" fmla="*/ 2 h 64"/>
                <a:gd name="T34" fmla="*/ 39 w 65"/>
                <a:gd name="T35" fmla="*/ 5 h 64"/>
                <a:gd name="T36" fmla="*/ 45 w 65"/>
                <a:gd name="T37" fmla="*/ 8 h 64"/>
                <a:gd name="T38" fmla="*/ 47 w 65"/>
                <a:gd name="T39" fmla="*/ 8 h 64"/>
                <a:gd name="T40" fmla="*/ 49 w 65"/>
                <a:gd name="T41" fmla="*/ 6 h 64"/>
                <a:gd name="T42" fmla="*/ 52 w 65"/>
                <a:gd name="T43" fmla="*/ 6 h 64"/>
                <a:gd name="T44" fmla="*/ 59 w 65"/>
                <a:gd name="T45" fmla="*/ 13 h 64"/>
                <a:gd name="T46" fmla="*/ 58 w 65"/>
                <a:gd name="T47" fmla="*/ 15 h 64"/>
                <a:gd name="T48" fmla="*/ 56 w 65"/>
                <a:gd name="T49" fmla="*/ 18 h 64"/>
                <a:gd name="T50" fmla="*/ 59 w 65"/>
                <a:gd name="T51" fmla="*/ 25 h 64"/>
                <a:gd name="T52" fmla="*/ 62 w 65"/>
                <a:gd name="T53" fmla="*/ 25 h 64"/>
                <a:gd name="T54" fmla="*/ 65 w 65"/>
                <a:gd name="T55" fmla="*/ 27 h 64"/>
                <a:gd name="T56" fmla="*/ 65 w 65"/>
                <a:gd name="T57" fmla="*/ 37 h 64"/>
                <a:gd name="T58" fmla="*/ 62 w 65"/>
                <a:gd name="T59" fmla="*/ 39 h 64"/>
                <a:gd name="T60" fmla="*/ 59 w 65"/>
                <a:gd name="T61" fmla="*/ 39 h 64"/>
                <a:gd name="T62" fmla="*/ 59 w 65"/>
                <a:gd name="T63" fmla="*/ 39 h 64"/>
                <a:gd name="T64" fmla="*/ 56 w 65"/>
                <a:gd name="T65" fmla="*/ 46 h 64"/>
                <a:gd name="T66" fmla="*/ 58 w 65"/>
                <a:gd name="T67" fmla="*/ 48 h 64"/>
                <a:gd name="T68" fmla="*/ 58 w 65"/>
                <a:gd name="T69" fmla="*/ 51 h 64"/>
                <a:gd name="T70" fmla="*/ 52 w 65"/>
                <a:gd name="T71" fmla="*/ 58 h 64"/>
                <a:gd name="T72" fmla="*/ 49 w 65"/>
                <a:gd name="T73" fmla="*/ 58 h 64"/>
                <a:gd name="T74" fmla="*/ 46 w 65"/>
                <a:gd name="T75" fmla="*/ 55 h 64"/>
                <a:gd name="T76" fmla="*/ 39 w 65"/>
                <a:gd name="T77" fmla="*/ 58 h 64"/>
                <a:gd name="T78" fmla="*/ 39 w 65"/>
                <a:gd name="T79" fmla="*/ 62 h 64"/>
                <a:gd name="T80" fmla="*/ 37 w 65"/>
                <a:gd name="T81" fmla="*/ 64 h 64"/>
                <a:gd name="T82" fmla="*/ 28 w 65"/>
                <a:gd name="T83" fmla="*/ 64 h 64"/>
                <a:gd name="T84" fmla="*/ 26 w 65"/>
                <a:gd name="T85" fmla="*/ 62 h 64"/>
                <a:gd name="T86" fmla="*/ 26 w 65"/>
                <a:gd name="T87" fmla="*/ 58 h 64"/>
                <a:gd name="T88" fmla="*/ 20 w 65"/>
                <a:gd name="T89" fmla="*/ 56 h 64"/>
                <a:gd name="T90" fmla="*/ 18 w 65"/>
                <a:gd name="T91" fmla="*/ 56 h 64"/>
                <a:gd name="T92" fmla="*/ 16 w 65"/>
                <a:gd name="T93" fmla="*/ 58 h 64"/>
                <a:gd name="T94" fmla="*/ 13 w 65"/>
                <a:gd name="T95" fmla="*/ 58 h 64"/>
                <a:gd name="T96" fmla="*/ 6 w 65"/>
                <a:gd name="T97" fmla="*/ 51 h 64"/>
                <a:gd name="T98" fmla="*/ 6 w 65"/>
                <a:gd name="T99" fmla="*/ 48 h 64"/>
                <a:gd name="T100" fmla="*/ 9 w 65"/>
                <a:gd name="T101" fmla="*/ 46 h 64"/>
                <a:gd name="T102" fmla="*/ 9 w 65"/>
                <a:gd name="T103" fmla="*/ 45 h 64"/>
                <a:gd name="T104" fmla="*/ 6 w 65"/>
                <a:gd name="T105" fmla="*/ 39 h 64"/>
                <a:gd name="T106" fmla="*/ 13 w 65"/>
                <a:gd name="T107" fmla="*/ 32 h 64"/>
                <a:gd name="T108" fmla="*/ 32 w 65"/>
                <a:gd name="T109" fmla="*/ 51 h 64"/>
                <a:gd name="T110" fmla="*/ 51 w 65"/>
                <a:gd name="T111" fmla="*/ 32 h 64"/>
                <a:gd name="T112" fmla="*/ 32 w 65"/>
                <a:gd name="T113" fmla="*/ 13 h 64"/>
                <a:gd name="T114" fmla="*/ 13 w 65"/>
                <a:gd name="T11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64">
                  <a:moveTo>
                    <a:pt x="6" y="39"/>
                  </a:moveTo>
                  <a:cubicBezTo>
                    <a:pt x="5" y="39"/>
                    <a:pt x="4" y="39"/>
                    <a:pt x="2" y="39"/>
                  </a:cubicBezTo>
                  <a:cubicBezTo>
                    <a:pt x="1" y="39"/>
                    <a:pt x="0" y="38"/>
                    <a:pt x="0" y="37"/>
                  </a:cubicBezTo>
                  <a:cubicBezTo>
                    <a:pt x="0" y="33"/>
                    <a:pt x="0" y="30"/>
                    <a:pt x="0" y="27"/>
                  </a:cubicBezTo>
                  <a:cubicBezTo>
                    <a:pt x="0" y="26"/>
                    <a:pt x="1" y="25"/>
                    <a:pt x="2" y="25"/>
                  </a:cubicBezTo>
                  <a:cubicBezTo>
                    <a:pt x="4" y="25"/>
                    <a:pt x="5" y="25"/>
                    <a:pt x="6" y="25"/>
                  </a:cubicBezTo>
                  <a:cubicBezTo>
                    <a:pt x="7" y="23"/>
                    <a:pt x="8" y="20"/>
                    <a:pt x="9" y="18"/>
                  </a:cubicBezTo>
                  <a:cubicBezTo>
                    <a:pt x="8" y="17"/>
                    <a:pt x="7" y="16"/>
                    <a:pt x="6" y="15"/>
                  </a:cubicBezTo>
                  <a:cubicBezTo>
                    <a:pt x="5" y="14"/>
                    <a:pt x="5" y="13"/>
                    <a:pt x="6" y="12"/>
                  </a:cubicBezTo>
                  <a:cubicBezTo>
                    <a:pt x="9" y="10"/>
                    <a:pt x="11" y="8"/>
                    <a:pt x="13" y="6"/>
                  </a:cubicBezTo>
                  <a:cubicBezTo>
                    <a:pt x="14" y="5"/>
                    <a:pt x="15" y="5"/>
                    <a:pt x="16" y="6"/>
                  </a:cubicBezTo>
                  <a:cubicBezTo>
                    <a:pt x="17" y="7"/>
                    <a:pt x="18" y="8"/>
                    <a:pt x="19" y="8"/>
                  </a:cubicBezTo>
                  <a:cubicBezTo>
                    <a:pt x="21" y="7"/>
                    <a:pt x="23" y="6"/>
                    <a:pt x="26" y="5"/>
                  </a:cubicBezTo>
                  <a:cubicBezTo>
                    <a:pt x="26" y="4"/>
                    <a:pt x="26" y="3"/>
                    <a:pt x="26" y="2"/>
                  </a:cubicBezTo>
                  <a:cubicBezTo>
                    <a:pt x="26" y="0"/>
                    <a:pt x="26" y="0"/>
                    <a:pt x="28" y="0"/>
                  </a:cubicBezTo>
                  <a:cubicBezTo>
                    <a:pt x="31" y="0"/>
                    <a:pt x="34" y="0"/>
                    <a:pt x="37" y="0"/>
                  </a:cubicBezTo>
                  <a:cubicBezTo>
                    <a:pt x="39" y="0"/>
                    <a:pt x="39" y="0"/>
                    <a:pt x="39" y="2"/>
                  </a:cubicBezTo>
                  <a:cubicBezTo>
                    <a:pt x="39" y="3"/>
                    <a:pt x="39" y="4"/>
                    <a:pt x="39" y="5"/>
                  </a:cubicBezTo>
                  <a:cubicBezTo>
                    <a:pt x="41" y="6"/>
                    <a:pt x="43" y="7"/>
                    <a:pt x="45" y="8"/>
                  </a:cubicBezTo>
                  <a:cubicBezTo>
                    <a:pt x="46" y="8"/>
                    <a:pt x="46" y="8"/>
                    <a:pt x="47" y="8"/>
                  </a:cubicBezTo>
                  <a:cubicBezTo>
                    <a:pt x="48" y="7"/>
                    <a:pt x="48" y="6"/>
                    <a:pt x="49" y="6"/>
                  </a:cubicBezTo>
                  <a:cubicBezTo>
                    <a:pt x="50" y="5"/>
                    <a:pt x="51" y="5"/>
                    <a:pt x="52" y="6"/>
                  </a:cubicBezTo>
                  <a:cubicBezTo>
                    <a:pt x="54" y="8"/>
                    <a:pt x="56" y="10"/>
                    <a:pt x="59" y="13"/>
                  </a:cubicBezTo>
                  <a:cubicBezTo>
                    <a:pt x="59" y="13"/>
                    <a:pt x="59" y="14"/>
                    <a:pt x="58" y="15"/>
                  </a:cubicBezTo>
                  <a:cubicBezTo>
                    <a:pt x="58" y="16"/>
                    <a:pt x="57" y="17"/>
                    <a:pt x="56" y="18"/>
                  </a:cubicBezTo>
                  <a:cubicBezTo>
                    <a:pt x="57" y="20"/>
                    <a:pt x="58" y="23"/>
                    <a:pt x="59" y="25"/>
                  </a:cubicBezTo>
                  <a:cubicBezTo>
                    <a:pt x="60" y="25"/>
                    <a:pt x="61" y="25"/>
                    <a:pt x="62" y="25"/>
                  </a:cubicBezTo>
                  <a:cubicBezTo>
                    <a:pt x="64" y="25"/>
                    <a:pt x="64" y="26"/>
                    <a:pt x="65" y="27"/>
                  </a:cubicBezTo>
                  <a:cubicBezTo>
                    <a:pt x="65" y="30"/>
                    <a:pt x="65" y="33"/>
                    <a:pt x="65" y="37"/>
                  </a:cubicBezTo>
                  <a:cubicBezTo>
                    <a:pt x="64" y="38"/>
                    <a:pt x="64" y="39"/>
                    <a:pt x="62" y="39"/>
                  </a:cubicBezTo>
                  <a:cubicBezTo>
                    <a:pt x="61" y="39"/>
                    <a:pt x="60" y="39"/>
                    <a:pt x="59" y="39"/>
                  </a:cubicBezTo>
                  <a:cubicBezTo>
                    <a:pt x="59" y="39"/>
                    <a:pt x="59" y="39"/>
                    <a:pt x="59" y="39"/>
                  </a:cubicBezTo>
                  <a:cubicBezTo>
                    <a:pt x="58" y="41"/>
                    <a:pt x="57" y="43"/>
                    <a:pt x="56" y="46"/>
                  </a:cubicBezTo>
                  <a:cubicBezTo>
                    <a:pt x="57" y="46"/>
                    <a:pt x="57" y="47"/>
                    <a:pt x="58" y="48"/>
                  </a:cubicBezTo>
                  <a:cubicBezTo>
                    <a:pt x="59" y="49"/>
                    <a:pt x="59" y="50"/>
                    <a:pt x="58" y="51"/>
                  </a:cubicBezTo>
                  <a:cubicBezTo>
                    <a:pt x="56" y="53"/>
                    <a:pt x="54" y="56"/>
                    <a:pt x="52" y="58"/>
                  </a:cubicBezTo>
                  <a:cubicBezTo>
                    <a:pt x="51" y="59"/>
                    <a:pt x="50" y="59"/>
                    <a:pt x="49" y="58"/>
                  </a:cubicBezTo>
                  <a:cubicBezTo>
                    <a:pt x="48" y="57"/>
                    <a:pt x="47" y="56"/>
                    <a:pt x="46" y="55"/>
                  </a:cubicBezTo>
                  <a:cubicBezTo>
                    <a:pt x="44" y="56"/>
                    <a:pt x="42" y="57"/>
                    <a:pt x="39" y="58"/>
                  </a:cubicBezTo>
                  <a:cubicBezTo>
                    <a:pt x="39" y="59"/>
                    <a:pt x="39" y="61"/>
                    <a:pt x="39" y="62"/>
                  </a:cubicBezTo>
                  <a:cubicBezTo>
                    <a:pt x="39" y="63"/>
                    <a:pt x="39" y="64"/>
                    <a:pt x="37" y="64"/>
                  </a:cubicBezTo>
                  <a:cubicBezTo>
                    <a:pt x="34" y="64"/>
                    <a:pt x="31" y="64"/>
                    <a:pt x="28" y="64"/>
                  </a:cubicBezTo>
                  <a:cubicBezTo>
                    <a:pt x="26" y="64"/>
                    <a:pt x="26" y="63"/>
                    <a:pt x="26" y="62"/>
                  </a:cubicBezTo>
                  <a:cubicBezTo>
                    <a:pt x="26" y="61"/>
                    <a:pt x="26" y="59"/>
                    <a:pt x="26" y="58"/>
                  </a:cubicBezTo>
                  <a:cubicBezTo>
                    <a:pt x="24" y="57"/>
                    <a:pt x="22" y="57"/>
                    <a:pt x="20" y="56"/>
                  </a:cubicBezTo>
                  <a:cubicBezTo>
                    <a:pt x="19" y="55"/>
                    <a:pt x="19" y="55"/>
                    <a:pt x="18" y="56"/>
                  </a:cubicBezTo>
                  <a:cubicBezTo>
                    <a:pt x="17" y="57"/>
                    <a:pt x="17" y="57"/>
                    <a:pt x="16" y="58"/>
                  </a:cubicBezTo>
                  <a:cubicBezTo>
                    <a:pt x="15" y="59"/>
                    <a:pt x="14" y="59"/>
                    <a:pt x="13" y="58"/>
                  </a:cubicBezTo>
                  <a:cubicBezTo>
                    <a:pt x="11" y="56"/>
                    <a:pt x="9" y="53"/>
                    <a:pt x="6" y="51"/>
                  </a:cubicBezTo>
                  <a:cubicBezTo>
                    <a:pt x="5" y="50"/>
                    <a:pt x="5" y="49"/>
                    <a:pt x="6" y="48"/>
                  </a:cubicBezTo>
                  <a:cubicBezTo>
                    <a:pt x="7" y="47"/>
                    <a:pt x="8" y="47"/>
                    <a:pt x="9" y="46"/>
                  </a:cubicBezTo>
                  <a:cubicBezTo>
                    <a:pt x="9" y="46"/>
                    <a:pt x="9" y="45"/>
                    <a:pt x="9" y="45"/>
                  </a:cubicBezTo>
                  <a:cubicBezTo>
                    <a:pt x="8" y="43"/>
                    <a:pt x="7" y="41"/>
                    <a:pt x="6" y="39"/>
                  </a:cubicBezTo>
                  <a:close/>
                  <a:moveTo>
                    <a:pt x="13" y="32"/>
                  </a:moveTo>
                  <a:cubicBezTo>
                    <a:pt x="13" y="42"/>
                    <a:pt x="22" y="51"/>
                    <a:pt x="32" y="51"/>
                  </a:cubicBezTo>
                  <a:cubicBezTo>
                    <a:pt x="43" y="51"/>
                    <a:pt x="51" y="42"/>
                    <a:pt x="51" y="32"/>
                  </a:cubicBezTo>
                  <a:cubicBezTo>
                    <a:pt x="51" y="21"/>
                    <a:pt x="43" y="13"/>
                    <a:pt x="32" y="13"/>
                  </a:cubicBezTo>
                  <a:cubicBezTo>
                    <a:pt x="22" y="13"/>
                    <a:pt x="13" y="21"/>
                    <a:pt x="13"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0" name="Freeform 6"/>
            <p:cNvSpPr>
              <a:spLocks/>
            </p:cNvSpPr>
            <p:nvPr/>
          </p:nvSpPr>
          <p:spPr bwMode="auto">
            <a:xfrm>
              <a:off x="18540413" y="6226175"/>
              <a:ext cx="942975" cy="973137"/>
            </a:xfrm>
            <a:custGeom>
              <a:avLst/>
              <a:gdLst>
                <a:gd name="T0" fmla="*/ 19 w 34"/>
                <a:gd name="T1" fmla="*/ 14 h 35"/>
                <a:gd name="T2" fmla="*/ 11 w 34"/>
                <a:gd name="T3" fmla="*/ 21 h 35"/>
                <a:gd name="T4" fmla="*/ 10 w 34"/>
                <a:gd name="T5" fmla="*/ 20 h 35"/>
                <a:gd name="T6" fmla="*/ 8 w 34"/>
                <a:gd name="T7" fmla="*/ 17 h 35"/>
                <a:gd name="T8" fmla="*/ 5 w 34"/>
                <a:gd name="T9" fmla="*/ 17 h 35"/>
                <a:gd name="T10" fmla="*/ 2 w 34"/>
                <a:gd name="T11" fmla="*/ 20 h 35"/>
                <a:gd name="T12" fmla="*/ 1 w 34"/>
                <a:gd name="T13" fmla="*/ 20 h 35"/>
                <a:gd name="T14" fmla="*/ 11 w 34"/>
                <a:gd name="T15" fmla="*/ 3 h 35"/>
                <a:gd name="T16" fmla="*/ 31 w 34"/>
                <a:gd name="T17" fmla="*/ 13 h 35"/>
                <a:gd name="T18" fmla="*/ 22 w 34"/>
                <a:gd name="T19" fmla="*/ 32 h 35"/>
                <a:gd name="T20" fmla="*/ 2 w 34"/>
                <a:gd name="T21" fmla="*/ 24 h 35"/>
                <a:gd name="T22" fmla="*/ 6 w 34"/>
                <a:gd name="T23" fmla="*/ 20 h 35"/>
                <a:gd name="T24" fmla="*/ 10 w 34"/>
                <a:gd name="T25" fmla="*/ 25 h 35"/>
                <a:gd name="T26" fmla="*/ 11 w 34"/>
                <a:gd name="T27" fmla="*/ 26 h 35"/>
                <a:gd name="T28" fmla="*/ 13 w 34"/>
                <a:gd name="T29" fmla="*/ 25 h 35"/>
                <a:gd name="T30" fmla="*/ 21 w 34"/>
                <a:gd name="T31" fmla="*/ 17 h 35"/>
                <a:gd name="T32" fmla="*/ 22 w 34"/>
                <a:gd name="T33" fmla="*/ 16 h 35"/>
                <a:gd name="T34" fmla="*/ 22 w 34"/>
                <a:gd name="T35" fmla="*/ 18 h 35"/>
                <a:gd name="T36" fmla="*/ 23 w 34"/>
                <a:gd name="T37" fmla="*/ 20 h 35"/>
                <a:gd name="T38" fmla="*/ 25 w 34"/>
                <a:gd name="T39" fmla="*/ 18 h 35"/>
                <a:gd name="T40" fmla="*/ 25 w 34"/>
                <a:gd name="T41" fmla="*/ 12 h 35"/>
                <a:gd name="T42" fmla="*/ 23 w 34"/>
                <a:gd name="T43" fmla="*/ 10 h 35"/>
                <a:gd name="T44" fmla="*/ 18 w 34"/>
                <a:gd name="T45" fmla="*/ 10 h 35"/>
                <a:gd name="T46" fmla="*/ 16 w 34"/>
                <a:gd name="T47" fmla="*/ 12 h 35"/>
                <a:gd name="T48" fmla="*/ 18 w 34"/>
                <a:gd name="T49" fmla="*/ 14 h 35"/>
                <a:gd name="T50" fmla="*/ 19 w 34"/>
                <a:gd name="T51"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35">
                  <a:moveTo>
                    <a:pt x="19" y="14"/>
                  </a:moveTo>
                  <a:cubicBezTo>
                    <a:pt x="17" y="16"/>
                    <a:pt x="14" y="19"/>
                    <a:pt x="11" y="21"/>
                  </a:cubicBezTo>
                  <a:cubicBezTo>
                    <a:pt x="11" y="21"/>
                    <a:pt x="11" y="20"/>
                    <a:pt x="10" y="20"/>
                  </a:cubicBezTo>
                  <a:cubicBezTo>
                    <a:pt x="9" y="19"/>
                    <a:pt x="9" y="18"/>
                    <a:pt x="8" y="17"/>
                  </a:cubicBezTo>
                  <a:cubicBezTo>
                    <a:pt x="7" y="16"/>
                    <a:pt x="6" y="16"/>
                    <a:pt x="5" y="17"/>
                  </a:cubicBezTo>
                  <a:cubicBezTo>
                    <a:pt x="4" y="18"/>
                    <a:pt x="3" y="19"/>
                    <a:pt x="2" y="20"/>
                  </a:cubicBezTo>
                  <a:cubicBezTo>
                    <a:pt x="2" y="20"/>
                    <a:pt x="1" y="20"/>
                    <a:pt x="1" y="20"/>
                  </a:cubicBezTo>
                  <a:cubicBezTo>
                    <a:pt x="0" y="14"/>
                    <a:pt x="3" y="6"/>
                    <a:pt x="11" y="3"/>
                  </a:cubicBezTo>
                  <a:cubicBezTo>
                    <a:pt x="19" y="0"/>
                    <a:pt x="28" y="5"/>
                    <a:pt x="31" y="13"/>
                  </a:cubicBezTo>
                  <a:cubicBezTo>
                    <a:pt x="34" y="20"/>
                    <a:pt x="30" y="29"/>
                    <a:pt x="22" y="32"/>
                  </a:cubicBezTo>
                  <a:cubicBezTo>
                    <a:pt x="14" y="35"/>
                    <a:pt x="6" y="32"/>
                    <a:pt x="2" y="24"/>
                  </a:cubicBezTo>
                  <a:cubicBezTo>
                    <a:pt x="4" y="23"/>
                    <a:pt x="5" y="22"/>
                    <a:pt x="6" y="20"/>
                  </a:cubicBezTo>
                  <a:cubicBezTo>
                    <a:pt x="7" y="22"/>
                    <a:pt x="9" y="23"/>
                    <a:pt x="10" y="25"/>
                  </a:cubicBezTo>
                  <a:cubicBezTo>
                    <a:pt x="10" y="25"/>
                    <a:pt x="10" y="25"/>
                    <a:pt x="11" y="26"/>
                  </a:cubicBezTo>
                  <a:cubicBezTo>
                    <a:pt x="12" y="26"/>
                    <a:pt x="12" y="26"/>
                    <a:pt x="13" y="25"/>
                  </a:cubicBezTo>
                  <a:cubicBezTo>
                    <a:pt x="16" y="22"/>
                    <a:pt x="18" y="19"/>
                    <a:pt x="21" y="17"/>
                  </a:cubicBezTo>
                  <a:cubicBezTo>
                    <a:pt x="21" y="16"/>
                    <a:pt x="21" y="16"/>
                    <a:pt x="22" y="16"/>
                  </a:cubicBezTo>
                  <a:cubicBezTo>
                    <a:pt x="22" y="17"/>
                    <a:pt x="22" y="17"/>
                    <a:pt x="22" y="18"/>
                  </a:cubicBezTo>
                  <a:cubicBezTo>
                    <a:pt x="22" y="19"/>
                    <a:pt x="22" y="20"/>
                    <a:pt x="23" y="20"/>
                  </a:cubicBezTo>
                  <a:cubicBezTo>
                    <a:pt x="24" y="20"/>
                    <a:pt x="25" y="19"/>
                    <a:pt x="25" y="18"/>
                  </a:cubicBezTo>
                  <a:cubicBezTo>
                    <a:pt x="25" y="16"/>
                    <a:pt x="25" y="14"/>
                    <a:pt x="25" y="12"/>
                  </a:cubicBezTo>
                  <a:cubicBezTo>
                    <a:pt x="25" y="11"/>
                    <a:pt x="24" y="10"/>
                    <a:pt x="23" y="10"/>
                  </a:cubicBezTo>
                  <a:cubicBezTo>
                    <a:pt x="21" y="10"/>
                    <a:pt x="19" y="10"/>
                    <a:pt x="18" y="10"/>
                  </a:cubicBezTo>
                  <a:cubicBezTo>
                    <a:pt x="16" y="10"/>
                    <a:pt x="16" y="11"/>
                    <a:pt x="16" y="12"/>
                  </a:cubicBezTo>
                  <a:cubicBezTo>
                    <a:pt x="16" y="13"/>
                    <a:pt x="16" y="13"/>
                    <a:pt x="18" y="14"/>
                  </a:cubicBezTo>
                  <a:cubicBezTo>
                    <a:pt x="18" y="14"/>
                    <a:pt x="19" y="14"/>
                    <a:pt x="19"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483" name="Picture Placeholder 1482"/>
          <p:cNvSpPr>
            <a:spLocks noGrp="1"/>
          </p:cNvSpPr>
          <p:nvPr>
            <p:ph type="pic" sz="quarter" idx="10"/>
          </p:nvPr>
        </p:nvSpPr>
        <p:spPr>
          <a:xfrm>
            <a:off x="15800153" y="2630468"/>
            <a:ext cx="7180976" cy="8437106"/>
          </a:xfrm>
        </p:spPr>
      </p:sp>
    </p:spTree>
    <p:extLst>
      <p:ext uri="{BB962C8B-B14F-4D97-AF65-F5344CB8AC3E}">
        <p14:creationId xmlns:p14="http://schemas.microsoft.com/office/powerpoint/2010/main" val="2645733697"/>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10496" y="1060003"/>
            <a:ext cx="12605346" cy="1554272"/>
          </a:xfrm>
          <a:prstGeom prst="rect">
            <a:avLst/>
          </a:prstGeom>
        </p:spPr>
        <p:txBody>
          <a:bodyPr wrap="square">
            <a:spAutoFit/>
          </a:bodyPr>
          <a:lstStyle/>
          <a:p>
            <a:r>
              <a:rPr lang="en-US" sz="9500" b="1" dirty="0">
                <a:solidFill>
                  <a:schemeClr val="accent2"/>
                </a:solidFill>
                <a:latin typeface="+mj-lt"/>
              </a:rPr>
              <a:t>Smartwatch Mockup</a:t>
            </a:r>
          </a:p>
        </p:txBody>
      </p:sp>
      <p:sp>
        <p:nvSpPr>
          <p:cNvPr id="4" name="Rectangle 3"/>
          <p:cNvSpPr/>
          <p:nvPr/>
        </p:nvSpPr>
        <p:spPr>
          <a:xfrm>
            <a:off x="1216980" y="2383442"/>
            <a:ext cx="12605346"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5" name="Rectangle 4"/>
          <p:cNvSpPr/>
          <p:nvPr/>
        </p:nvSpPr>
        <p:spPr>
          <a:xfrm>
            <a:off x="1210496" y="5895113"/>
            <a:ext cx="974813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a:t>
            </a:r>
            <a:endParaRPr lang="en-US" sz="2500" dirty="0">
              <a:solidFill>
                <a:schemeClr val="accent2">
                  <a:alpha val="60000"/>
                </a:schemeClr>
              </a:solidFill>
            </a:endParaRPr>
          </a:p>
        </p:txBody>
      </p:sp>
      <p:sp>
        <p:nvSpPr>
          <p:cNvPr id="6" name="Rectangle 5"/>
          <p:cNvSpPr/>
          <p:nvPr/>
        </p:nvSpPr>
        <p:spPr>
          <a:xfrm>
            <a:off x="1210496" y="5094549"/>
            <a:ext cx="9748130" cy="784830"/>
          </a:xfrm>
          <a:prstGeom prst="rect">
            <a:avLst/>
          </a:prstGeom>
        </p:spPr>
        <p:txBody>
          <a:bodyPr wrap="square">
            <a:spAutoFit/>
          </a:bodyPr>
          <a:lstStyle/>
          <a:p>
            <a:r>
              <a:rPr lang="en-US" sz="4500" b="1" dirty="0">
                <a:solidFill>
                  <a:schemeClr val="accent2"/>
                </a:solidFill>
              </a:rPr>
              <a:t>Communication</a:t>
            </a:r>
          </a:p>
        </p:txBody>
      </p:sp>
      <p:sp>
        <p:nvSpPr>
          <p:cNvPr id="7" name="Rectangle 6"/>
          <p:cNvSpPr/>
          <p:nvPr/>
        </p:nvSpPr>
        <p:spPr>
          <a:xfrm>
            <a:off x="1068124" y="3567953"/>
            <a:ext cx="1866462" cy="1708160"/>
          </a:xfrm>
          <a:prstGeom prst="rect">
            <a:avLst/>
          </a:prstGeom>
        </p:spPr>
        <p:txBody>
          <a:bodyPr wrap="square">
            <a:spAutoFit/>
          </a:bodyPr>
          <a:lstStyle/>
          <a:p>
            <a:pPr algn="ctr"/>
            <a:r>
              <a:rPr lang="en-US" sz="10500" b="1" dirty="0" smtClean="0">
                <a:solidFill>
                  <a:schemeClr val="accent3"/>
                </a:solidFill>
              </a:rPr>
              <a:t>01</a:t>
            </a:r>
            <a:endParaRPr lang="en-US" sz="10500" b="1" dirty="0">
              <a:solidFill>
                <a:schemeClr val="accent3"/>
              </a:solidFill>
            </a:endParaRPr>
          </a:p>
        </p:txBody>
      </p:sp>
      <p:sp>
        <p:nvSpPr>
          <p:cNvPr id="8" name="Rectangle 7"/>
          <p:cNvSpPr/>
          <p:nvPr/>
        </p:nvSpPr>
        <p:spPr>
          <a:xfrm>
            <a:off x="1068124" y="8594873"/>
            <a:ext cx="2111264" cy="1708160"/>
          </a:xfrm>
          <a:prstGeom prst="rect">
            <a:avLst/>
          </a:prstGeom>
        </p:spPr>
        <p:txBody>
          <a:bodyPr wrap="square">
            <a:spAutoFit/>
          </a:bodyPr>
          <a:lstStyle/>
          <a:p>
            <a:pPr algn="ctr"/>
            <a:r>
              <a:rPr lang="en-GB" sz="10500" b="1" dirty="0" smtClean="0">
                <a:solidFill>
                  <a:schemeClr val="accent4"/>
                </a:solidFill>
              </a:rPr>
              <a:t>02</a:t>
            </a:r>
            <a:endParaRPr lang="en-US" sz="10500" b="1" dirty="0">
              <a:solidFill>
                <a:schemeClr val="accent4"/>
              </a:solidFill>
            </a:endParaRPr>
          </a:p>
        </p:txBody>
      </p:sp>
      <p:sp>
        <p:nvSpPr>
          <p:cNvPr id="9" name="Rectangle 8"/>
          <p:cNvSpPr/>
          <p:nvPr/>
        </p:nvSpPr>
        <p:spPr>
          <a:xfrm>
            <a:off x="1167966" y="10890085"/>
            <a:ext cx="9748130"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a:t>
            </a:r>
            <a:endParaRPr lang="en-US" sz="2500" dirty="0">
              <a:solidFill>
                <a:schemeClr val="accent2">
                  <a:alpha val="60000"/>
                </a:schemeClr>
              </a:solidFill>
            </a:endParaRPr>
          </a:p>
        </p:txBody>
      </p:sp>
      <p:sp>
        <p:nvSpPr>
          <p:cNvPr id="10" name="Rectangle 9"/>
          <p:cNvSpPr/>
          <p:nvPr/>
        </p:nvSpPr>
        <p:spPr>
          <a:xfrm>
            <a:off x="1167966" y="10089521"/>
            <a:ext cx="9748130" cy="784830"/>
          </a:xfrm>
          <a:prstGeom prst="rect">
            <a:avLst/>
          </a:prstGeom>
        </p:spPr>
        <p:txBody>
          <a:bodyPr wrap="square">
            <a:spAutoFit/>
          </a:bodyPr>
          <a:lstStyle/>
          <a:p>
            <a:r>
              <a:rPr lang="en-US" sz="4500" b="1" dirty="0">
                <a:solidFill>
                  <a:schemeClr val="accent2"/>
                </a:solidFill>
              </a:rPr>
              <a:t>Business Management</a:t>
            </a:r>
          </a:p>
        </p:txBody>
      </p:sp>
      <p:sp>
        <p:nvSpPr>
          <p:cNvPr id="14" name="AutoShape 3"/>
          <p:cNvSpPr>
            <a:spLocks noChangeAspect="1" noChangeArrowheads="1" noTextEdit="1"/>
          </p:cNvSpPr>
          <p:nvPr/>
        </p:nvSpPr>
        <p:spPr bwMode="auto">
          <a:xfrm>
            <a:off x="1217613" y="8007350"/>
            <a:ext cx="9698037" cy="217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Line 7"/>
          <p:cNvSpPr>
            <a:spLocks noChangeShapeType="1"/>
          </p:cNvSpPr>
          <p:nvPr/>
        </p:nvSpPr>
        <p:spPr bwMode="auto">
          <a:xfrm>
            <a:off x="1214438" y="8039100"/>
            <a:ext cx="9698037"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11289447" y="9596438"/>
            <a:ext cx="6783436" cy="4119562"/>
          </a:xfrm>
          <a:custGeom>
            <a:avLst/>
            <a:gdLst>
              <a:gd name="connsiteX0" fmla="*/ 814575 w 6783436"/>
              <a:gd name="connsiteY0" fmla="*/ 0 h 4119562"/>
              <a:gd name="connsiteX1" fmla="*/ 6644420 w 6783436"/>
              <a:gd name="connsiteY1" fmla="*/ 4023616 h 4119562"/>
              <a:gd name="connsiteX2" fmla="*/ 6783436 w 6783436"/>
              <a:gd name="connsiteY2" fmla="*/ 4119562 h 4119562"/>
              <a:gd name="connsiteX3" fmla="*/ 0 w 6783436"/>
              <a:gd name="connsiteY3" fmla="*/ 4119562 h 4119562"/>
              <a:gd name="connsiteX4" fmla="*/ 7195 w 6783436"/>
              <a:gd name="connsiteY4" fmla="*/ 4105660 h 4119562"/>
              <a:gd name="connsiteX5" fmla="*/ 674875 w 6783436"/>
              <a:gd name="connsiteY5" fmla="*/ 2815668 h 4119562"/>
              <a:gd name="connsiteX6" fmla="*/ 944750 w 6783436"/>
              <a:gd name="connsiteY6" fmla="*/ 1441165 h 4119562"/>
              <a:gd name="connsiteX7" fmla="*/ 814575 w 6783436"/>
              <a:gd name="connsiteY7" fmla="*/ 0 h 411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3436" h="4119562">
                <a:moveTo>
                  <a:pt x="814575" y="0"/>
                </a:moveTo>
                <a:cubicBezTo>
                  <a:pt x="814575" y="0"/>
                  <a:pt x="814575" y="0"/>
                  <a:pt x="6644420" y="4023616"/>
                </a:cubicBezTo>
                <a:lnTo>
                  <a:pt x="6783436" y="4119562"/>
                </a:lnTo>
                <a:lnTo>
                  <a:pt x="0" y="4119562"/>
                </a:lnTo>
                <a:lnTo>
                  <a:pt x="7195" y="4105660"/>
                </a:lnTo>
                <a:cubicBezTo>
                  <a:pt x="69145" y="3985970"/>
                  <a:pt x="234344" y="3666797"/>
                  <a:pt x="674875" y="2815668"/>
                </a:cubicBezTo>
                <a:cubicBezTo>
                  <a:pt x="893950" y="2393476"/>
                  <a:pt x="986025" y="1917321"/>
                  <a:pt x="944750" y="1441165"/>
                </a:cubicBezTo>
                <a:cubicBezTo>
                  <a:pt x="944750" y="1441165"/>
                  <a:pt x="944750" y="1441165"/>
                  <a:pt x="814575" y="0"/>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 name="Freeform 15"/>
          <p:cNvSpPr>
            <a:spLocks/>
          </p:cNvSpPr>
          <p:nvPr/>
        </p:nvSpPr>
        <p:spPr bwMode="auto">
          <a:xfrm>
            <a:off x="18019047" y="1"/>
            <a:ext cx="6386514" cy="5434213"/>
          </a:xfrm>
          <a:custGeom>
            <a:avLst/>
            <a:gdLst>
              <a:gd name="connsiteX0" fmla="*/ 2483510 w 6386514"/>
              <a:gd name="connsiteY0" fmla="*/ 0 h 5434213"/>
              <a:gd name="connsiteX1" fmla="*/ 6386514 w 6386514"/>
              <a:gd name="connsiteY1" fmla="*/ 0 h 5434213"/>
              <a:gd name="connsiteX2" fmla="*/ 6386514 w 6386514"/>
              <a:gd name="connsiteY2" fmla="*/ 5434213 h 5434213"/>
              <a:gd name="connsiteX3" fmla="*/ 5832208 w 6386514"/>
              <a:gd name="connsiteY3" fmla="*/ 5051799 h 5434213"/>
              <a:gd name="connsiteX4" fmla="*/ 0 w 6386514"/>
              <a:gd name="connsiteY4" fmla="*/ 1028183 h 5434213"/>
              <a:gd name="connsiteX5" fmla="*/ 1390650 w 6386514"/>
              <a:gd name="connsiteY5" fmla="*/ 637735 h 5434213"/>
              <a:gd name="connsiteX6" fmla="*/ 2457840 w 6386514"/>
              <a:gd name="connsiteY6" fmla="*/ 26755 h 543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86514" h="5434213">
                <a:moveTo>
                  <a:pt x="2483510" y="0"/>
                </a:moveTo>
                <a:lnTo>
                  <a:pt x="6386514" y="0"/>
                </a:lnTo>
                <a:lnTo>
                  <a:pt x="6386514" y="5434213"/>
                </a:lnTo>
                <a:lnTo>
                  <a:pt x="5832208" y="5051799"/>
                </a:lnTo>
                <a:cubicBezTo>
                  <a:pt x="0" y="1028183"/>
                  <a:pt x="0" y="1028183"/>
                  <a:pt x="0" y="1028183"/>
                </a:cubicBezTo>
                <a:cubicBezTo>
                  <a:pt x="1390650" y="637735"/>
                  <a:pt x="1390650" y="637735"/>
                  <a:pt x="1390650" y="637735"/>
                </a:cubicBezTo>
                <a:cubicBezTo>
                  <a:pt x="1793480" y="526632"/>
                  <a:pt x="2159842" y="315883"/>
                  <a:pt x="2457840" y="26755"/>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6" name="Freeform 25"/>
          <p:cNvSpPr>
            <a:spLocks/>
          </p:cNvSpPr>
          <p:nvPr/>
        </p:nvSpPr>
        <p:spPr bwMode="auto">
          <a:xfrm>
            <a:off x="12215059" y="1025036"/>
            <a:ext cx="12190502" cy="12690964"/>
          </a:xfrm>
          <a:custGeom>
            <a:avLst/>
            <a:gdLst>
              <a:gd name="connsiteX0" fmla="*/ 6541730 w 12190502"/>
              <a:gd name="connsiteY0" fmla="*/ 77 h 12690964"/>
              <a:gd name="connsiteX1" fmla="*/ 7785188 w 12190502"/>
              <a:gd name="connsiteY1" fmla="*/ 375039 h 12690964"/>
              <a:gd name="connsiteX2" fmla="*/ 7785188 w 12190502"/>
              <a:gd name="connsiteY2" fmla="*/ 378213 h 12690964"/>
              <a:gd name="connsiteX3" fmla="*/ 7839162 w 12190502"/>
              <a:gd name="connsiteY3" fmla="*/ 413130 h 12690964"/>
              <a:gd name="connsiteX4" fmla="*/ 12138850 w 12190502"/>
              <a:gd name="connsiteY4" fmla="*/ 3379766 h 12690964"/>
              <a:gd name="connsiteX5" fmla="*/ 12190502 w 12190502"/>
              <a:gd name="connsiteY5" fmla="*/ 3415404 h 12690964"/>
              <a:gd name="connsiteX6" fmla="*/ 12190502 w 12190502"/>
              <a:gd name="connsiteY6" fmla="*/ 8237493 h 12690964"/>
              <a:gd name="connsiteX7" fmla="*/ 12053058 w 12190502"/>
              <a:gd name="connsiteY7" fmla="*/ 8436694 h 12690964"/>
              <a:gd name="connsiteX8" fmla="*/ 9152540 w 12190502"/>
              <a:gd name="connsiteY8" fmla="*/ 12640507 h 12690964"/>
              <a:gd name="connsiteX9" fmla="*/ 9117726 w 12190502"/>
              <a:gd name="connsiteY9" fmla="*/ 12690964 h 12690964"/>
              <a:gd name="connsiteX10" fmla="*/ 4451180 w 12190502"/>
              <a:gd name="connsiteY10" fmla="*/ 12690964 h 12690964"/>
              <a:gd name="connsiteX11" fmla="*/ 4149225 w 12190502"/>
              <a:gd name="connsiteY11" fmla="*/ 12482766 h 12690964"/>
              <a:gd name="connsiteX12" fmla="*/ 1003388 w 12190502"/>
              <a:gd name="connsiteY12" fmla="*/ 10313715 h 12690964"/>
              <a:gd name="connsiteX13" fmla="*/ 968463 w 12190502"/>
              <a:gd name="connsiteY13" fmla="*/ 10288321 h 12690964"/>
              <a:gd name="connsiteX14" fmla="*/ 952588 w 12190502"/>
              <a:gd name="connsiteY14" fmla="*/ 10278798 h 12690964"/>
              <a:gd name="connsiteX15" fmla="*/ 911313 w 12190502"/>
              <a:gd name="connsiteY15" fmla="*/ 10247055 h 12690964"/>
              <a:gd name="connsiteX16" fmla="*/ 908138 w 12190502"/>
              <a:gd name="connsiteY16" fmla="*/ 10243881 h 12690964"/>
              <a:gd name="connsiteX17" fmla="*/ 882738 w 12190502"/>
              <a:gd name="connsiteY17" fmla="*/ 10224835 h 12690964"/>
              <a:gd name="connsiteX18" fmla="*/ 866863 w 12190502"/>
              <a:gd name="connsiteY18" fmla="*/ 10212138 h 12690964"/>
              <a:gd name="connsiteX19" fmla="*/ 841463 w 12190502"/>
              <a:gd name="connsiteY19" fmla="*/ 10189918 h 12690964"/>
              <a:gd name="connsiteX20" fmla="*/ 822413 w 12190502"/>
              <a:gd name="connsiteY20" fmla="*/ 10174046 h 12690964"/>
              <a:gd name="connsiteX21" fmla="*/ 765263 w 12190502"/>
              <a:gd name="connsiteY21" fmla="*/ 10126432 h 12690964"/>
              <a:gd name="connsiteX22" fmla="*/ 736688 w 12190502"/>
              <a:gd name="connsiteY22" fmla="*/ 10097864 h 12690964"/>
              <a:gd name="connsiteX23" fmla="*/ 704938 w 12190502"/>
              <a:gd name="connsiteY23" fmla="*/ 10069295 h 12690964"/>
              <a:gd name="connsiteX24" fmla="*/ 679538 w 12190502"/>
              <a:gd name="connsiteY24" fmla="*/ 10043901 h 12690964"/>
              <a:gd name="connsiteX25" fmla="*/ 660489 w 12190502"/>
              <a:gd name="connsiteY25" fmla="*/ 10024855 h 12690964"/>
              <a:gd name="connsiteX26" fmla="*/ 631914 w 12190502"/>
              <a:gd name="connsiteY26" fmla="*/ 9993112 h 12690964"/>
              <a:gd name="connsiteX27" fmla="*/ 600163 w 12190502"/>
              <a:gd name="connsiteY27" fmla="*/ 9961370 h 12690964"/>
              <a:gd name="connsiteX28" fmla="*/ 577938 w 12190502"/>
              <a:gd name="connsiteY28" fmla="*/ 9939150 h 12690964"/>
              <a:gd name="connsiteX29" fmla="*/ 574763 w 12190502"/>
              <a:gd name="connsiteY29" fmla="*/ 9932801 h 12690964"/>
              <a:gd name="connsiteX30" fmla="*/ 546188 w 12190502"/>
              <a:gd name="connsiteY30" fmla="*/ 9897884 h 12690964"/>
              <a:gd name="connsiteX31" fmla="*/ 520788 w 12190502"/>
              <a:gd name="connsiteY31" fmla="*/ 9866141 h 12690964"/>
              <a:gd name="connsiteX32" fmla="*/ 492213 w 12190502"/>
              <a:gd name="connsiteY32" fmla="*/ 9834398 h 12690964"/>
              <a:gd name="connsiteX33" fmla="*/ 460463 w 12190502"/>
              <a:gd name="connsiteY33" fmla="*/ 9789958 h 12690964"/>
              <a:gd name="connsiteX34" fmla="*/ 428713 w 12190502"/>
              <a:gd name="connsiteY34" fmla="*/ 9748693 h 12690964"/>
              <a:gd name="connsiteX35" fmla="*/ 403313 w 12190502"/>
              <a:gd name="connsiteY35" fmla="*/ 9710601 h 12690964"/>
              <a:gd name="connsiteX36" fmla="*/ 377913 w 12190502"/>
              <a:gd name="connsiteY36" fmla="*/ 9675684 h 12690964"/>
              <a:gd name="connsiteX37" fmla="*/ 279488 w 12190502"/>
              <a:gd name="connsiteY37" fmla="*/ 9510622 h 12690964"/>
              <a:gd name="connsiteX38" fmla="*/ 260438 w 12190502"/>
              <a:gd name="connsiteY38" fmla="*/ 9469356 h 12690964"/>
              <a:gd name="connsiteX39" fmla="*/ 238213 w 12190502"/>
              <a:gd name="connsiteY39" fmla="*/ 9428090 h 12690964"/>
              <a:gd name="connsiteX40" fmla="*/ 225513 w 12190502"/>
              <a:gd name="connsiteY40" fmla="*/ 9399522 h 12690964"/>
              <a:gd name="connsiteX41" fmla="*/ 212813 w 12190502"/>
              <a:gd name="connsiteY41" fmla="*/ 9374127 h 12690964"/>
              <a:gd name="connsiteX42" fmla="*/ 203288 w 12190502"/>
              <a:gd name="connsiteY42" fmla="*/ 9355082 h 12690964"/>
              <a:gd name="connsiteX43" fmla="*/ 190588 w 12190502"/>
              <a:gd name="connsiteY43" fmla="*/ 9323339 h 12690964"/>
              <a:gd name="connsiteX44" fmla="*/ 174713 w 12190502"/>
              <a:gd name="connsiteY44" fmla="*/ 9288422 h 12690964"/>
              <a:gd name="connsiteX45" fmla="*/ 174713 w 12190502"/>
              <a:gd name="connsiteY45" fmla="*/ 9285248 h 12690964"/>
              <a:gd name="connsiteX46" fmla="*/ 155663 w 12190502"/>
              <a:gd name="connsiteY46" fmla="*/ 9237633 h 12690964"/>
              <a:gd name="connsiteX47" fmla="*/ 155663 w 12190502"/>
              <a:gd name="connsiteY47" fmla="*/ 9234459 h 12690964"/>
              <a:gd name="connsiteX48" fmla="*/ 139788 w 12190502"/>
              <a:gd name="connsiteY48" fmla="*/ 9196368 h 12690964"/>
              <a:gd name="connsiteX49" fmla="*/ 130263 w 12190502"/>
              <a:gd name="connsiteY49" fmla="*/ 9167799 h 12690964"/>
              <a:gd name="connsiteX50" fmla="*/ 114388 w 12190502"/>
              <a:gd name="connsiteY50" fmla="*/ 9117011 h 12690964"/>
              <a:gd name="connsiteX51" fmla="*/ 104863 w 12190502"/>
              <a:gd name="connsiteY51" fmla="*/ 9091616 h 12690964"/>
              <a:gd name="connsiteX52" fmla="*/ 88988 w 12190502"/>
              <a:gd name="connsiteY52" fmla="*/ 9040828 h 12690964"/>
              <a:gd name="connsiteX53" fmla="*/ 76289 w 12190502"/>
              <a:gd name="connsiteY53" fmla="*/ 8990039 h 12690964"/>
              <a:gd name="connsiteX54" fmla="*/ 66763 w 12190502"/>
              <a:gd name="connsiteY54" fmla="*/ 8951948 h 12690964"/>
              <a:gd name="connsiteX55" fmla="*/ 38188 w 12190502"/>
              <a:gd name="connsiteY55" fmla="*/ 8821802 h 12690964"/>
              <a:gd name="connsiteX56" fmla="*/ 412839 w 12190502"/>
              <a:gd name="connsiteY56" fmla="*/ 7082296 h 12690964"/>
              <a:gd name="connsiteX57" fmla="*/ 4607014 w 12190502"/>
              <a:gd name="connsiteY57" fmla="*/ 1006721 h 12690964"/>
              <a:gd name="connsiteX58" fmla="*/ 4619714 w 12190502"/>
              <a:gd name="connsiteY58" fmla="*/ 990849 h 12690964"/>
              <a:gd name="connsiteX59" fmla="*/ 4651462 w 12190502"/>
              <a:gd name="connsiteY59" fmla="*/ 946410 h 12690964"/>
              <a:gd name="connsiteX60" fmla="*/ 4654638 w 12190502"/>
              <a:gd name="connsiteY60" fmla="*/ 936887 h 12690964"/>
              <a:gd name="connsiteX61" fmla="*/ 4686388 w 12190502"/>
              <a:gd name="connsiteY61" fmla="*/ 898795 h 12690964"/>
              <a:gd name="connsiteX62" fmla="*/ 4686388 w 12190502"/>
              <a:gd name="connsiteY62" fmla="*/ 895621 h 12690964"/>
              <a:gd name="connsiteX63" fmla="*/ 4721314 w 12190502"/>
              <a:gd name="connsiteY63" fmla="*/ 851181 h 12690964"/>
              <a:gd name="connsiteX64" fmla="*/ 4756238 w 12190502"/>
              <a:gd name="connsiteY64" fmla="*/ 813090 h 12690964"/>
              <a:gd name="connsiteX65" fmla="*/ 4762588 w 12190502"/>
              <a:gd name="connsiteY65" fmla="*/ 803567 h 12690964"/>
              <a:gd name="connsiteX66" fmla="*/ 4794338 w 12190502"/>
              <a:gd name="connsiteY66" fmla="*/ 768650 h 12690964"/>
              <a:gd name="connsiteX67" fmla="*/ 4826088 w 12190502"/>
              <a:gd name="connsiteY67" fmla="*/ 733733 h 12690964"/>
              <a:gd name="connsiteX68" fmla="*/ 4854662 w 12190502"/>
              <a:gd name="connsiteY68" fmla="*/ 705164 h 12690964"/>
              <a:gd name="connsiteX69" fmla="*/ 4867362 w 12190502"/>
              <a:gd name="connsiteY69" fmla="*/ 689293 h 12690964"/>
              <a:gd name="connsiteX70" fmla="*/ 4892762 w 12190502"/>
              <a:gd name="connsiteY70" fmla="*/ 667073 h 12690964"/>
              <a:gd name="connsiteX71" fmla="*/ 4921338 w 12190502"/>
              <a:gd name="connsiteY71" fmla="*/ 638504 h 12690964"/>
              <a:gd name="connsiteX72" fmla="*/ 4953088 w 12190502"/>
              <a:gd name="connsiteY72" fmla="*/ 606761 h 12690964"/>
              <a:gd name="connsiteX73" fmla="*/ 4988014 w 12190502"/>
              <a:gd name="connsiteY73" fmla="*/ 578193 h 12690964"/>
              <a:gd name="connsiteX74" fmla="*/ 5026114 w 12190502"/>
              <a:gd name="connsiteY74" fmla="*/ 543276 h 12690964"/>
              <a:gd name="connsiteX75" fmla="*/ 5032462 w 12190502"/>
              <a:gd name="connsiteY75" fmla="*/ 540101 h 12690964"/>
              <a:gd name="connsiteX76" fmla="*/ 5061038 w 12190502"/>
              <a:gd name="connsiteY76" fmla="*/ 514707 h 12690964"/>
              <a:gd name="connsiteX77" fmla="*/ 5089614 w 12190502"/>
              <a:gd name="connsiteY77" fmla="*/ 492487 h 12690964"/>
              <a:gd name="connsiteX78" fmla="*/ 5127714 w 12190502"/>
              <a:gd name="connsiteY78" fmla="*/ 463919 h 12690964"/>
              <a:gd name="connsiteX79" fmla="*/ 5172162 w 12190502"/>
              <a:gd name="connsiteY79" fmla="*/ 432176 h 12690964"/>
              <a:gd name="connsiteX80" fmla="*/ 5181688 w 12190502"/>
              <a:gd name="connsiteY80" fmla="*/ 422653 h 12690964"/>
              <a:gd name="connsiteX81" fmla="*/ 5216614 w 12190502"/>
              <a:gd name="connsiteY81" fmla="*/ 400433 h 12690964"/>
              <a:gd name="connsiteX82" fmla="*/ 5222962 w 12190502"/>
              <a:gd name="connsiteY82" fmla="*/ 394084 h 12690964"/>
              <a:gd name="connsiteX83" fmla="*/ 5264238 w 12190502"/>
              <a:gd name="connsiteY83" fmla="*/ 368690 h 12690964"/>
              <a:gd name="connsiteX84" fmla="*/ 5270588 w 12190502"/>
              <a:gd name="connsiteY84" fmla="*/ 365516 h 12690964"/>
              <a:gd name="connsiteX85" fmla="*/ 5311862 w 12190502"/>
              <a:gd name="connsiteY85" fmla="*/ 336947 h 12690964"/>
              <a:gd name="connsiteX86" fmla="*/ 5359488 w 12190502"/>
              <a:gd name="connsiteY86" fmla="*/ 308379 h 12690964"/>
              <a:gd name="connsiteX87" fmla="*/ 5451562 w 12190502"/>
              <a:gd name="connsiteY87" fmla="*/ 260764 h 12690964"/>
              <a:gd name="connsiteX88" fmla="*/ 5486488 w 12190502"/>
              <a:gd name="connsiteY88" fmla="*/ 241719 h 12690964"/>
              <a:gd name="connsiteX89" fmla="*/ 5553162 w 12190502"/>
              <a:gd name="connsiteY89" fmla="*/ 209976 h 12690964"/>
              <a:gd name="connsiteX90" fmla="*/ 5607138 w 12190502"/>
              <a:gd name="connsiteY90" fmla="*/ 187756 h 12690964"/>
              <a:gd name="connsiteX91" fmla="*/ 5930988 w 12190502"/>
              <a:gd name="connsiteY91" fmla="*/ 76656 h 12690964"/>
              <a:gd name="connsiteX92" fmla="*/ 5972262 w 12190502"/>
              <a:gd name="connsiteY92" fmla="*/ 67133 h 12690964"/>
              <a:gd name="connsiteX93" fmla="*/ 6099262 w 12190502"/>
              <a:gd name="connsiteY93" fmla="*/ 38565 h 12690964"/>
              <a:gd name="connsiteX94" fmla="*/ 6541730 w 12190502"/>
              <a:gd name="connsiteY94" fmla="*/ 77 h 1269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2190502" h="12690964">
                <a:moveTo>
                  <a:pt x="6541730" y="77"/>
                </a:moveTo>
                <a:cubicBezTo>
                  <a:pt x="6982112" y="3648"/>
                  <a:pt x="7411332" y="132206"/>
                  <a:pt x="7785188" y="375039"/>
                </a:cubicBezTo>
                <a:cubicBezTo>
                  <a:pt x="7785188" y="378213"/>
                  <a:pt x="7785188" y="378213"/>
                  <a:pt x="7785188" y="378213"/>
                </a:cubicBezTo>
                <a:cubicBezTo>
                  <a:pt x="7804238" y="387736"/>
                  <a:pt x="7823288" y="400433"/>
                  <a:pt x="7839162" y="413130"/>
                </a:cubicBezTo>
                <a:cubicBezTo>
                  <a:pt x="10478778" y="2234374"/>
                  <a:pt x="11633612" y="3031168"/>
                  <a:pt x="12138850" y="3379766"/>
                </a:cubicBezTo>
                <a:lnTo>
                  <a:pt x="12190502" y="3415404"/>
                </a:lnTo>
                <a:lnTo>
                  <a:pt x="12190502" y="8237493"/>
                </a:lnTo>
                <a:lnTo>
                  <a:pt x="12053058" y="8436694"/>
                </a:lnTo>
                <a:cubicBezTo>
                  <a:pt x="10223098" y="11088912"/>
                  <a:pt x="9465874" y="12186381"/>
                  <a:pt x="9152540" y="12640507"/>
                </a:cubicBezTo>
                <a:lnTo>
                  <a:pt x="9117726" y="12690964"/>
                </a:lnTo>
                <a:lnTo>
                  <a:pt x="4451180" y="12690964"/>
                </a:lnTo>
                <a:lnTo>
                  <a:pt x="4149225" y="12482766"/>
                </a:lnTo>
                <a:cubicBezTo>
                  <a:pt x="1003388" y="10313715"/>
                  <a:pt x="1003388" y="10313715"/>
                  <a:pt x="1003388" y="10313715"/>
                </a:cubicBezTo>
                <a:cubicBezTo>
                  <a:pt x="990688" y="10304192"/>
                  <a:pt x="977988" y="10297843"/>
                  <a:pt x="968463" y="10288321"/>
                </a:cubicBezTo>
                <a:cubicBezTo>
                  <a:pt x="962113" y="10285146"/>
                  <a:pt x="958938" y="10281972"/>
                  <a:pt x="952588" y="10278798"/>
                </a:cubicBezTo>
                <a:cubicBezTo>
                  <a:pt x="939888" y="10266101"/>
                  <a:pt x="924013" y="10256578"/>
                  <a:pt x="911313" y="10247055"/>
                </a:cubicBezTo>
                <a:cubicBezTo>
                  <a:pt x="908138" y="10243881"/>
                  <a:pt x="908138" y="10243881"/>
                  <a:pt x="908138" y="10243881"/>
                </a:cubicBezTo>
                <a:cubicBezTo>
                  <a:pt x="901788" y="10237532"/>
                  <a:pt x="892263" y="10231184"/>
                  <a:pt x="882738" y="10224835"/>
                </a:cubicBezTo>
                <a:cubicBezTo>
                  <a:pt x="876388" y="10221661"/>
                  <a:pt x="870038" y="10215312"/>
                  <a:pt x="866863" y="10212138"/>
                </a:cubicBezTo>
                <a:cubicBezTo>
                  <a:pt x="857338" y="10205789"/>
                  <a:pt x="847813" y="10196266"/>
                  <a:pt x="841463" y="10189918"/>
                </a:cubicBezTo>
                <a:cubicBezTo>
                  <a:pt x="835113" y="10186744"/>
                  <a:pt x="828763" y="10180395"/>
                  <a:pt x="822413" y="10174046"/>
                </a:cubicBezTo>
                <a:cubicBezTo>
                  <a:pt x="803363" y="10158175"/>
                  <a:pt x="784313" y="10142304"/>
                  <a:pt x="765263" y="10126432"/>
                </a:cubicBezTo>
                <a:cubicBezTo>
                  <a:pt x="755738" y="10116909"/>
                  <a:pt x="746213" y="10107387"/>
                  <a:pt x="736688" y="10097864"/>
                </a:cubicBezTo>
                <a:cubicBezTo>
                  <a:pt x="723988" y="10088341"/>
                  <a:pt x="714463" y="10078818"/>
                  <a:pt x="704938" y="10069295"/>
                </a:cubicBezTo>
                <a:cubicBezTo>
                  <a:pt x="695413" y="10059772"/>
                  <a:pt x="689063" y="10053424"/>
                  <a:pt x="679538" y="10043901"/>
                </a:cubicBezTo>
                <a:cubicBezTo>
                  <a:pt x="673188" y="10037552"/>
                  <a:pt x="666838" y="10031204"/>
                  <a:pt x="660489" y="10024855"/>
                </a:cubicBezTo>
                <a:cubicBezTo>
                  <a:pt x="647788" y="10015332"/>
                  <a:pt x="641438" y="10002635"/>
                  <a:pt x="631914" y="9993112"/>
                </a:cubicBezTo>
                <a:cubicBezTo>
                  <a:pt x="622388" y="9983590"/>
                  <a:pt x="609689" y="9974067"/>
                  <a:pt x="600163" y="9961370"/>
                </a:cubicBezTo>
                <a:cubicBezTo>
                  <a:pt x="593813" y="9955021"/>
                  <a:pt x="587464" y="9945498"/>
                  <a:pt x="577938" y="9939150"/>
                </a:cubicBezTo>
                <a:cubicBezTo>
                  <a:pt x="577938" y="9935975"/>
                  <a:pt x="577938" y="9935975"/>
                  <a:pt x="574763" y="9932801"/>
                </a:cubicBezTo>
                <a:cubicBezTo>
                  <a:pt x="565238" y="9923278"/>
                  <a:pt x="555713" y="9910581"/>
                  <a:pt x="546188" y="9897884"/>
                </a:cubicBezTo>
                <a:cubicBezTo>
                  <a:pt x="536664" y="9888361"/>
                  <a:pt x="527138" y="9878838"/>
                  <a:pt x="520788" y="9866141"/>
                </a:cubicBezTo>
                <a:cubicBezTo>
                  <a:pt x="511263" y="9856618"/>
                  <a:pt x="501738" y="9843921"/>
                  <a:pt x="492213" y="9834398"/>
                </a:cubicBezTo>
                <a:cubicBezTo>
                  <a:pt x="482688" y="9818527"/>
                  <a:pt x="469988" y="9805830"/>
                  <a:pt x="460463" y="9789958"/>
                </a:cubicBezTo>
                <a:cubicBezTo>
                  <a:pt x="450938" y="9777261"/>
                  <a:pt x="438238" y="9764564"/>
                  <a:pt x="428713" y="9748693"/>
                </a:cubicBezTo>
                <a:cubicBezTo>
                  <a:pt x="419188" y="9735996"/>
                  <a:pt x="412839" y="9723298"/>
                  <a:pt x="403313" y="9710601"/>
                </a:cubicBezTo>
                <a:cubicBezTo>
                  <a:pt x="393788" y="9701078"/>
                  <a:pt x="387438" y="9688381"/>
                  <a:pt x="377913" y="9675684"/>
                </a:cubicBezTo>
                <a:cubicBezTo>
                  <a:pt x="342988" y="9621721"/>
                  <a:pt x="311238" y="9564584"/>
                  <a:pt x="279488" y="9510622"/>
                </a:cubicBezTo>
                <a:cubicBezTo>
                  <a:pt x="273139" y="9494750"/>
                  <a:pt x="266789" y="9482053"/>
                  <a:pt x="260438" y="9469356"/>
                </a:cubicBezTo>
                <a:cubicBezTo>
                  <a:pt x="250913" y="9456659"/>
                  <a:pt x="244564" y="9440787"/>
                  <a:pt x="238213" y="9428090"/>
                </a:cubicBezTo>
                <a:cubicBezTo>
                  <a:pt x="231863" y="9418567"/>
                  <a:pt x="228688" y="9409045"/>
                  <a:pt x="225513" y="9399522"/>
                </a:cubicBezTo>
                <a:cubicBezTo>
                  <a:pt x="219163" y="9389999"/>
                  <a:pt x="215989" y="9383650"/>
                  <a:pt x="212813" y="9374127"/>
                </a:cubicBezTo>
                <a:cubicBezTo>
                  <a:pt x="209638" y="9367779"/>
                  <a:pt x="206463" y="9361430"/>
                  <a:pt x="203288" y="9355082"/>
                </a:cubicBezTo>
                <a:cubicBezTo>
                  <a:pt x="200114" y="9345559"/>
                  <a:pt x="193764" y="9336036"/>
                  <a:pt x="190588" y="9323339"/>
                </a:cubicBezTo>
                <a:cubicBezTo>
                  <a:pt x="184238" y="9310642"/>
                  <a:pt x="181063" y="9297945"/>
                  <a:pt x="174713" y="9288422"/>
                </a:cubicBezTo>
                <a:cubicBezTo>
                  <a:pt x="174713" y="9285248"/>
                  <a:pt x="174713" y="9285248"/>
                  <a:pt x="174713" y="9285248"/>
                </a:cubicBezTo>
                <a:cubicBezTo>
                  <a:pt x="168363" y="9269376"/>
                  <a:pt x="162013" y="9253505"/>
                  <a:pt x="155663" y="9237633"/>
                </a:cubicBezTo>
                <a:cubicBezTo>
                  <a:pt x="155663" y="9234459"/>
                  <a:pt x="155663" y="9234459"/>
                  <a:pt x="155663" y="9234459"/>
                </a:cubicBezTo>
                <a:cubicBezTo>
                  <a:pt x="149314" y="9221762"/>
                  <a:pt x="142964" y="9209065"/>
                  <a:pt x="139788" y="9196368"/>
                </a:cubicBezTo>
                <a:cubicBezTo>
                  <a:pt x="136613" y="9186845"/>
                  <a:pt x="133438" y="9177322"/>
                  <a:pt x="130263" y="9167799"/>
                </a:cubicBezTo>
                <a:cubicBezTo>
                  <a:pt x="123913" y="9151928"/>
                  <a:pt x="117563" y="9136056"/>
                  <a:pt x="114388" y="9117011"/>
                </a:cubicBezTo>
                <a:cubicBezTo>
                  <a:pt x="111213" y="9110662"/>
                  <a:pt x="108038" y="9101139"/>
                  <a:pt x="104863" y="9091616"/>
                </a:cubicBezTo>
                <a:cubicBezTo>
                  <a:pt x="98514" y="9075745"/>
                  <a:pt x="95338" y="9059874"/>
                  <a:pt x="88988" y="9040828"/>
                </a:cubicBezTo>
                <a:cubicBezTo>
                  <a:pt x="85813" y="9024956"/>
                  <a:pt x="79463" y="9009085"/>
                  <a:pt x="76289" y="8990039"/>
                </a:cubicBezTo>
                <a:cubicBezTo>
                  <a:pt x="73113" y="8977342"/>
                  <a:pt x="69939" y="8964645"/>
                  <a:pt x="66763" y="8951948"/>
                </a:cubicBezTo>
                <a:cubicBezTo>
                  <a:pt x="57238" y="8907508"/>
                  <a:pt x="47714" y="8866242"/>
                  <a:pt x="38188" y="8821802"/>
                </a:cubicBezTo>
                <a:cubicBezTo>
                  <a:pt x="-72937" y="8212340"/>
                  <a:pt x="60413" y="7593356"/>
                  <a:pt x="412839" y="7082296"/>
                </a:cubicBezTo>
                <a:cubicBezTo>
                  <a:pt x="4607014" y="1006721"/>
                  <a:pt x="4607014" y="1006721"/>
                  <a:pt x="4607014" y="1006721"/>
                </a:cubicBezTo>
                <a:cubicBezTo>
                  <a:pt x="4610188" y="1000372"/>
                  <a:pt x="4613362" y="994024"/>
                  <a:pt x="4619714" y="990849"/>
                </a:cubicBezTo>
                <a:cubicBezTo>
                  <a:pt x="4629238" y="974978"/>
                  <a:pt x="4638762" y="959107"/>
                  <a:pt x="4651462" y="946410"/>
                </a:cubicBezTo>
                <a:cubicBezTo>
                  <a:pt x="4651462" y="943235"/>
                  <a:pt x="4654638" y="940061"/>
                  <a:pt x="4654638" y="936887"/>
                </a:cubicBezTo>
                <a:cubicBezTo>
                  <a:pt x="4664162" y="924190"/>
                  <a:pt x="4676862" y="911492"/>
                  <a:pt x="4686388" y="898795"/>
                </a:cubicBezTo>
                <a:cubicBezTo>
                  <a:pt x="4686388" y="895621"/>
                  <a:pt x="4686388" y="895621"/>
                  <a:pt x="4686388" y="895621"/>
                </a:cubicBezTo>
                <a:cubicBezTo>
                  <a:pt x="4699088" y="882924"/>
                  <a:pt x="4708614" y="867052"/>
                  <a:pt x="4721314" y="851181"/>
                </a:cubicBezTo>
                <a:cubicBezTo>
                  <a:pt x="4734014" y="838484"/>
                  <a:pt x="4743538" y="825787"/>
                  <a:pt x="4756238" y="813090"/>
                </a:cubicBezTo>
                <a:cubicBezTo>
                  <a:pt x="4759414" y="809915"/>
                  <a:pt x="4759414" y="806741"/>
                  <a:pt x="4762588" y="803567"/>
                </a:cubicBezTo>
                <a:cubicBezTo>
                  <a:pt x="4772114" y="790870"/>
                  <a:pt x="4784814" y="778172"/>
                  <a:pt x="4794338" y="768650"/>
                </a:cubicBezTo>
                <a:cubicBezTo>
                  <a:pt x="4803862" y="755953"/>
                  <a:pt x="4813388" y="746430"/>
                  <a:pt x="4826088" y="733733"/>
                </a:cubicBezTo>
                <a:cubicBezTo>
                  <a:pt x="4835614" y="724210"/>
                  <a:pt x="4845138" y="714687"/>
                  <a:pt x="4854662" y="705164"/>
                </a:cubicBezTo>
                <a:cubicBezTo>
                  <a:pt x="4857838" y="698816"/>
                  <a:pt x="4864188" y="695641"/>
                  <a:pt x="4867362" y="689293"/>
                </a:cubicBezTo>
                <a:cubicBezTo>
                  <a:pt x="4876888" y="682944"/>
                  <a:pt x="4883238" y="673421"/>
                  <a:pt x="4892762" y="667073"/>
                </a:cubicBezTo>
                <a:cubicBezTo>
                  <a:pt x="4902288" y="657550"/>
                  <a:pt x="4911814" y="648027"/>
                  <a:pt x="4921338" y="638504"/>
                </a:cubicBezTo>
                <a:cubicBezTo>
                  <a:pt x="4930862" y="628981"/>
                  <a:pt x="4943562" y="616284"/>
                  <a:pt x="4953088" y="606761"/>
                </a:cubicBezTo>
                <a:cubicBezTo>
                  <a:pt x="4965788" y="597239"/>
                  <a:pt x="4975314" y="587716"/>
                  <a:pt x="4988014" y="578193"/>
                </a:cubicBezTo>
                <a:cubicBezTo>
                  <a:pt x="5000714" y="565496"/>
                  <a:pt x="5013414" y="555973"/>
                  <a:pt x="5026114" y="543276"/>
                </a:cubicBezTo>
                <a:cubicBezTo>
                  <a:pt x="5026114" y="543276"/>
                  <a:pt x="5029288" y="540101"/>
                  <a:pt x="5032462" y="540101"/>
                </a:cubicBezTo>
                <a:cubicBezTo>
                  <a:pt x="5041988" y="530579"/>
                  <a:pt x="5051514" y="524230"/>
                  <a:pt x="5061038" y="514707"/>
                </a:cubicBezTo>
                <a:cubicBezTo>
                  <a:pt x="5070562" y="508358"/>
                  <a:pt x="5080088" y="498836"/>
                  <a:pt x="5089614" y="492487"/>
                </a:cubicBezTo>
                <a:cubicBezTo>
                  <a:pt x="5102314" y="482964"/>
                  <a:pt x="5115014" y="473441"/>
                  <a:pt x="5127714" y="463919"/>
                </a:cubicBezTo>
                <a:cubicBezTo>
                  <a:pt x="5140414" y="451222"/>
                  <a:pt x="5156288" y="441699"/>
                  <a:pt x="5172162" y="432176"/>
                </a:cubicBezTo>
                <a:cubicBezTo>
                  <a:pt x="5175338" y="429002"/>
                  <a:pt x="5178514" y="425827"/>
                  <a:pt x="5181688" y="422653"/>
                </a:cubicBezTo>
                <a:cubicBezTo>
                  <a:pt x="5194388" y="416305"/>
                  <a:pt x="5203914" y="406781"/>
                  <a:pt x="5216614" y="400433"/>
                </a:cubicBezTo>
                <a:cubicBezTo>
                  <a:pt x="5219788" y="397259"/>
                  <a:pt x="5219788" y="397259"/>
                  <a:pt x="5222962" y="394084"/>
                </a:cubicBezTo>
                <a:cubicBezTo>
                  <a:pt x="5235662" y="384562"/>
                  <a:pt x="5251538" y="378213"/>
                  <a:pt x="5264238" y="368690"/>
                </a:cubicBezTo>
                <a:cubicBezTo>
                  <a:pt x="5267414" y="365516"/>
                  <a:pt x="5267414" y="365516"/>
                  <a:pt x="5270588" y="365516"/>
                </a:cubicBezTo>
                <a:cubicBezTo>
                  <a:pt x="5283288" y="355993"/>
                  <a:pt x="5299162" y="346470"/>
                  <a:pt x="5311862" y="336947"/>
                </a:cubicBezTo>
                <a:cubicBezTo>
                  <a:pt x="5327738" y="327425"/>
                  <a:pt x="5343614" y="317902"/>
                  <a:pt x="5359488" y="308379"/>
                </a:cubicBezTo>
                <a:cubicBezTo>
                  <a:pt x="5391238" y="292507"/>
                  <a:pt x="5422988" y="276636"/>
                  <a:pt x="5451562" y="260764"/>
                </a:cubicBezTo>
                <a:cubicBezTo>
                  <a:pt x="5464262" y="254416"/>
                  <a:pt x="5473788" y="248068"/>
                  <a:pt x="5486488" y="241719"/>
                </a:cubicBezTo>
                <a:cubicBezTo>
                  <a:pt x="5508714" y="232196"/>
                  <a:pt x="5530938" y="219499"/>
                  <a:pt x="5553162" y="209976"/>
                </a:cubicBezTo>
                <a:cubicBezTo>
                  <a:pt x="5572214" y="203628"/>
                  <a:pt x="5588088" y="194105"/>
                  <a:pt x="5607138" y="187756"/>
                </a:cubicBezTo>
                <a:cubicBezTo>
                  <a:pt x="5711914" y="143316"/>
                  <a:pt x="5819862" y="105225"/>
                  <a:pt x="5930988" y="76656"/>
                </a:cubicBezTo>
                <a:cubicBezTo>
                  <a:pt x="5943688" y="73482"/>
                  <a:pt x="5959562" y="70308"/>
                  <a:pt x="5972262" y="67133"/>
                </a:cubicBezTo>
                <a:cubicBezTo>
                  <a:pt x="6013538" y="57610"/>
                  <a:pt x="6057988" y="48088"/>
                  <a:pt x="6099262" y="38565"/>
                </a:cubicBezTo>
                <a:cubicBezTo>
                  <a:pt x="6246900" y="11583"/>
                  <a:pt x="6394934" y="-1114"/>
                  <a:pt x="6541730" y="77"/>
                </a:cubicBezTo>
                <a:close/>
              </a:path>
            </a:pathLst>
          </a:custGeom>
          <a:gradFill>
            <a:gsLst>
              <a:gs pos="55300">
                <a:schemeClr val="accent2">
                  <a:lumMod val="25000"/>
                  <a:lumOff val="75000"/>
                </a:schemeClr>
              </a:gs>
              <a:gs pos="28000">
                <a:schemeClr val="accent2">
                  <a:lumMod val="75000"/>
                  <a:lumOff val="25000"/>
                </a:schemeClr>
              </a:gs>
              <a:gs pos="93000">
                <a:schemeClr val="accent2">
                  <a:lumMod val="75000"/>
                  <a:lumOff val="25000"/>
                </a:schemeClr>
              </a:gs>
            </a:gsLst>
            <a:lin ang="18000000" scaled="0"/>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7" name="Freeform 26"/>
          <p:cNvSpPr>
            <a:spLocks/>
          </p:cNvSpPr>
          <p:nvPr/>
        </p:nvSpPr>
        <p:spPr bwMode="auto">
          <a:xfrm>
            <a:off x="12770993" y="1582278"/>
            <a:ext cx="11634569" cy="12133723"/>
          </a:xfrm>
          <a:custGeom>
            <a:avLst/>
            <a:gdLst>
              <a:gd name="connsiteX0" fmla="*/ 5974089 w 11634569"/>
              <a:gd name="connsiteY0" fmla="*/ 2 h 12133723"/>
              <a:gd name="connsiteX1" fmla="*/ 6908581 w 11634569"/>
              <a:gd name="connsiteY1" fmla="*/ 271844 h 12133723"/>
              <a:gd name="connsiteX2" fmla="*/ 6921281 w 11634569"/>
              <a:gd name="connsiteY2" fmla="*/ 281366 h 12133723"/>
              <a:gd name="connsiteX3" fmla="*/ 6943505 w 11634569"/>
              <a:gd name="connsiteY3" fmla="*/ 297237 h 12133723"/>
              <a:gd name="connsiteX4" fmla="*/ 6946681 w 11634569"/>
              <a:gd name="connsiteY4" fmla="*/ 300412 h 12133723"/>
              <a:gd name="connsiteX5" fmla="*/ 6968905 w 11634569"/>
              <a:gd name="connsiteY5" fmla="*/ 313108 h 12133723"/>
              <a:gd name="connsiteX6" fmla="*/ 11630623 w 11634569"/>
              <a:gd name="connsiteY6" fmla="*/ 3529470 h 12133723"/>
              <a:gd name="connsiteX7" fmla="*/ 11634569 w 11634569"/>
              <a:gd name="connsiteY7" fmla="*/ 3532193 h 12133723"/>
              <a:gd name="connsiteX8" fmla="*/ 11634569 w 11634569"/>
              <a:gd name="connsiteY8" fmla="*/ 6702998 h 12133723"/>
              <a:gd name="connsiteX9" fmla="*/ 11549815 w 11634569"/>
              <a:gd name="connsiteY9" fmla="*/ 6825769 h 12133723"/>
              <a:gd name="connsiteX10" fmla="*/ 7918229 w 11634569"/>
              <a:gd name="connsiteY10" fmla="*/ 12086286 h 12133723"/>
              <a:gd name="connsiteX11" fmla="*/ 7881927 w 11634569"/>
              <a:gd name="connsiteY11" fmla="*/ 12133723 h 12133723"/>
              <a:gd name="connsiteX12" fmla="*/ 4873069 w 11634569"/>
              <a:gd name="connsiteY12" fmla="*/ 12133723 h 12133723"/>
              <a:gd name="connsiteX13" fmla="*/ 4631579 w 11634569"/>
              <a:gd name="connsiteY13" fmla="*/ 11967107 h 12133723"/>
              <a:gd name="connsiteX14" fmla="*/ 764955 w 11634569"/>
              <a:gd name="connsiteY14" fmla="*/ 9299322 h 12133723"/>
              <a:gd name="connsiteX15" fmla="*/ 736380 w 11634569"/>
              <a:gd name="connsiteY15" fmla="*/ 9280277 h 12133723"/>
              <a:gd name="connsiteX16" fmla="*/ 730030 w 11634569"/>
              <a:gd name="connsiteY16" fmla="*/ 9273928 h 12133723"/>
              <a:gd name="connsiteX17" fmla="*/ 723680 w 11634569"/>
              <a:gd name="connsiteY17" fmla="*/ 9270754 h 12133723"/>
              <a:gd name="connsiteX18" fmla="*/ 691930 w 11634569"/>
              <a:gd name="connsiteY18" fmla="*/ 9248535 h 12133723"/>
              <a:gd name="connsiteX19" fmla="*/ 682405 w 11634569"/>
              <a:gd name="connsiteY19" fmla="*/ 9239012 h 12133723"/>
              <a:gd name="connsiteX20" fmla="*/ 679230 w 11634569"/>
              <a:gd name="connsiteY20" fmla="*/ 9239012 h 12133723"/>
              <a:gd name="connsiteX21" fmla="*/ 676055 w 11634569"/>
              <a:gd name="connsiteY21" fmla="*/ 9235838 h 12133723"/>
              <a:gd name="connsiteX22" fmla="*/ 672880 w 11634569"/>
              <a:gd name="connsiteY22" fmla="*/ 9232663 h 12133723"/>
              <a:gd name="connsiteX23" fmla="*/ 669705 w 11634569"/>
              <a:gd name="connsiteY23" fmla="*/ 9229489 h 12133723"/>
              <a:gd name="connsiteX24" fmla="*/ 663355 w 11634569"/>
              <a:gd name="connsiteY24" fmla="*/ 9223141 h 12133723"/>
              <a:gd name="connsiteX25" fmla="*/ 657005 w 11634569"/>
              <a:gd name="connsiteY25" fmla="*/ 9219967 h 12133723"/>
              <a:gd name="connsiteX26" fmla="*/ 653830 w 11634569"/>
              <a:gd name="connsiteY26" fmla="*/ 9216792 h 12133723"/>
              <a:gd name="connsiteX27" fmla="*/ 641130 w 11634569"/>
              <a:gd name="connsiteY27" fmla="*/ 9207270 h 12133723"/>
              <a:gd name="connsiteX28" fmla="*/ 625255 w 11634569"/>
              <a:gd name="connsiteY28" fmla="*/ 9194573 h 12133723"/>
              <a:gd name="connsiteX29" fmla="*/ 622080 w 11634569"/>
              <a:gd name="connsiteY29" fmla="*/ 9191399 h 12133723"/>
              <a:gd name="connsiteX30" fmla="*/ 618905 w 11634569"/>
              <a:gd name="connsiteY30" fmla="*/ 9188224 h 12133723"/>
              <a:gd name="connsiteX31" fmla="*/ 583980 w 11634569"/>
              <a:gd name="connsiteY31" fmla="*/ 9159656 h 12133723"/>
              <a:gd name="connsiteX32" fmla="*/ 580805 w 11634569"/>
              <a:gd name="connsiteY32" fmla="*/ 9153308 h 12133723"/>
              <a:gd name="connsiteX33" fmla="*/ 574455 w 11634569"/>
              <a:gd name="connsiteY33" fmla="*/ 9150134 h 12133723"/>
              <a:gd name="connsiteX34" fmla="*/ 561755 w 11634569"/>
              <a:gd name="connsiteY34" fmla="*/ 9137437 h 12133723"/>
              <a:gd name="connsiteX35" fmla="*/ 558580 w 11634569"/>
              <a:gd name="connsiteY35" fmla="*/ 9134263 h 12133723"/>
              <a:gd name="connsiteX36" fmla="*/ 555405 w 11634569"/>
              <a:gd name="connsiteY36" fmla="*/ 9131088 h 12133723"/>
              <a:gd name="connsiteX37" fmla="*/ 536355 w 11634569"/>
              <a:gd name="connsiteY37" fmla="*/ 9112043 h 12133723"/>
              <a:gd name="connsiteX38" fmla="*/ 533180 w 11634569"/>
              <a:gd name="connsiteY38" fmla="*/ 9112043 h 12133723"/>
              <a:gd name="connsiteX39" fmla="*/ 530005 w 11634569"/>
              <a:gd name="connsiteY39" fmla="*/ 9108869 h 12133723"/>
              <a:gd name="connsiteX40" fmla="*/ 523655 w 11634569"/>
              <a:gd name="connsiteY40" fmla="*/ 9099346 h 12133723"/>
              <a:gd name="connsiteX41" fmla="*/ 517305 w 11634569"/>
              <a:gd name="connsiteY41" fmla="*/ 9092998 h 12133723"/>
              <a:gd name="connsiteX42" fmla="*/ 514130 w 11634569"/>
              <a:gd name="connsiteY42" fmla="*/ 9089824 h 12133723"/>
              <a:gd name="connsiteX43" fmla="*/ 501430 w 11634569"/>
              <a:gd name="connsiteY43" fmla="*/ 9080301 h 12133723"/>
              <a:gd name="connsiteX44" fmla="*/ 498255 w 11634569"/>
              <a:gd name="connsiteY44" fmla="*/ 9077127 h 12133723"/>
              <a:gd name="connsiteX45" fmla="*/ 495080 w 11634569"/>
              <a:gd name="connsiteY45" fmla="*/ 9070778 h 12133723"/>
              <a:gd name="connsiteX46" fmla="*/ 485555 w 11634569"/>
              <a:gd name="connsiteY46" fmla="*/ 9064430 h 12133723"/>
              <a:gd name="connsiteX47" fmla="*/ 479205 w 11634569"/>
              <a:gd name="connsiteY47" fmla="*/ 9058081 h 12133723"/>
              <a:gd name="connsiteX48" fmla="*/ 472855 w 11634569"/>
              <a:gd name="connsiteY48" fmla="*/ 9051733 h 12133723"/>
              <a:gd name="connsiteX49" fmla="*/ 456980 w 11634569"/>
              <a:gd name="connsiteY49" fmla="*/ 9032688 h 12133723"/>
              <a:gd name="connsiteX50" fmla="*/ 453805 w 11634569"/>
              <a:gd name="connsiteY50" fmla="*/ 9029513 h 12133723"/>
              <a:gd name="connsiteX51" fmla="*/ 453805 w 11634569"/>
              <a:gd name="connsiteY51" fmla="*/ 9026339 h 12133723"/>
              <a:gd name="connsiteX52" fmla="*/ 447455 w 11634569"/>
              <a:gd name="connsiteY52" fmla="*/ 9019991 h 12133723"/>
              <a:gd name="connsiteX53" fmla="*/ 437930 w 11634569"/>
              <a:gd name="connsiteY53" fmla="*/ 9010468 h 12133723"/>
              <a:gd name="connsiteX54" fmla="*/ 434755 w 11634569"/>
              <a:gd name="connsiteY54" fmla="*/ 9007294 h 12133723"/>
              <a:gd name="connsiteX55" fmla="*/ 418880 w 11634569"/>
              <a:gd name="connsiteY55" fmla="*/ 8988249 h 12133723"/>
              <a:gd name="connsiteX56" fmla="*/ 415705 w 11634569"/>
              <a:gd name="connsiteY56" fmla="*/ 8985074 h 12133723"/>
              <a:gd name="connsiteX57" fmla="*/ 412530 w 11634569"/>
              <a:gd name="connsiteY57" fmla="*/ 8978726 h 12133723"/>
              <a:gd name="connsiteX58" fmla="*/ 396655 w 11634569"/>
              <a:gd name="connsiteY58" fmla="*/ 8959681 h 12133723"/>
              <a:gd name="connsiteX59" fmla="*/ 393480 w 11634569"/>
              <a:gd name="connsiteY59" fmla="*/ 8956506 h 12133723"/>
              <a:gd name="connsiteX60" fmla="*/ 390305 w 11634569"/>
              <a:gd name="connsiteY60" fmla="*/ 8956506 h 12133723"/>
              <a:gd name="connsiteX61" fmla="*/ 374430 w 11634569"/>
              <a:gd name="connsiteY61" fmla="*/ 8934287 h 12133723"/>
              <a:gd name="connsiteX62" fmla="*/ 349030 w 11634569"/>
              <a:gd name="connsiteY62" fmla="*/ 8902545 h 12133723"/>
              <a:gd name="connsiteX63" fmla="*/ 326805 w 11634569"/>
              <a:gd name="connsiteY63" fmla="*/ 8870802 h 12133723"/>
              <a:gd name="connsiteX64" fmla="*/ 326805 w 11634569"/>
              <a:gd name="connsiteY64" fmla="*/ 8867628 h 12133723"/>
              <a:gd name="connsiteX65" fmla="*/ 323630 w 11634569"/>
              <a:gd name="connsiteY65" fmla="*/ 8864454 h 12133723"/>
              <a:gd name="connsiteX66" fmla="*/ 307755 w 11634569"/>
              <a:gd name="connsiteY66" fmla="*/ 8842234 h 12133723"/>
              <a:gd name="connsiteX67" fmla="*/ 304580 w 11634569"/>
              <a:gd name="connsiteY67" fmla="*/ 8839060 h 12133723"/>
              <a:gd name="connsiteX68" fmla="*/ 288705 w 11634569"/>
              <a:gd name="connsiteY68" fmla="*/ 8813667 h 12133723"/>
              <a:gd name="connsiteX69" fmla="*/ 212505 w 11634569"/>
              <a:gd name="connsiteY69" fmla="*/ 8689872 h 12133723"/>
              <a:gd name="connsiteX70" fmla="*/ 212505 w 11634569"/>
              <a:gd name="connsiteY70" fmla="*/ 8686698 h 12133723"/>
              <a:gd name="connsiteX71" fmla="*/ 212505 w 11634569"/>
              <a:gd name="connsiteY71" fmla="*/ 8683524 h 12133723"/>
              <a:gd name="connsiteX72" fmla="*/ 199805 w 11634569"/>
              <a:gd name="connsiteY72" fmla="*/ 8658130 h 12133723"/>
              <a:gd name="connsiteX73" fmla="*/ 196630 w 11634569"/>
              <a:gd name="connsiteY73" fmla="*/ 8658130 h 12133723"/>
              <a:gd name="connsiteX74" fmla="*/ 196630 w 11634569"/>
              <a:gd name="connsiteY74" fmla="*/ 8654956 h 12133723"/>
              <a:gd name="connsiteX75" fmla="*/ 183930 w 11634569"/>
              <a:gd name="connsiteY75" fmla="*/ 8629562 h 12133723"/>
              <a:gd name="connsiteX76" fmla="*/ 180755 w 11634569"/>
              <a:gd name="connsiteY76" fmla="*/ 8626388 h 12133723"/>
              <a:gd name="connsiteX77" fmla="*/ 177580 w 11634569"/>
              <a:gd name="connsiteY77" fmla="*/ 8616865 h 12133723"/>
              <a:gd name="connsiteX78" fmla="*/ 171230 w 11634569"/>
              <a:gd name="connsiteY78" fmla="*/ 8607342 h 12133723"/>
              <a:gd name="connsiteX79" fmla="*/ 168055 w 11634569"/>
              <a:gd name="connsiteY79" fmla="*/ 8600994 h 12133723"/>
              <a:gd name="connsiteX80" fmla="*/ 164880 w 11634569"/>
              <a:gd name="connsiteY80" fmla="*/ 8591471 h 12133723"/>
              <a:gd name="connsiteX81" fmla="*/ 161705 w 11634569"/>
              <a:gd name="connsiteY81" fmla="*/ 8581949 h 12133723"/>
              <a:gd name="connsiteX82" fmla="*/ 158530 w 11634569"/>
              <a:gd name="connsiteY82" fmla="*/ 8575600 h 12133723"/>
              <a:gd name="connsiteX83" fmla="*/ 155355 w 11634569"/>
              <a:gd name="connsiteY83" fmla="*/ 8572426 h 12133723"/>
              <a:gd name="connsiteX84" fmla="*/ 155355 w 11634569"/>
              <a:gd name="connsiteY84" fmla="*/ 8569252 h 12133723"/>
              <a:gd name="connsiteX85" fmla="*/ 155355 w 11634569"/>
              <a:gd name="connsiteY85" fmla="*/ 8566077 h 12133723"/>
              <a:gd name="connsiteX86" fmla="*/ 136305 w 11634569"/>
              <a:gd name="connsiteY86" fmla="*/ 8527987 h 12133723"/>
              <a:gd name="connsiteX87" fmla="*/ 129955 w 11634569"/>
              <a:gd name="connsiteY87" fmla="*/ 8505767 h 12133723"/>
              <a:gd name="connsiteX88" fmla="*/ 110905 w 11634569"/>
              <a:gd name="connsiteY88" fmla="*/ 8458154 h 12133723"/>
              <a:gd name="connsiteX89" fmla="*/ 107730 w 11634569"/>
              <a:gd name="connsiteY89" fmla="*/ 8448631 h 12133723"/>
              <a:gd name="connsiteX90" fmla="*/ 101380 w 11634569"/>
              <a:gd name="connsiteY90" fmla="*/ 8439109 h 12133723"/>
              <a:gd name="connsiteX91" fmla="*/ 101380 w 11634569"/>
              <a:gd name="connsiteY91" fmla="*/ 8432760 h 12133723"/>
              <a:gd name="connsiteX92" fmla="*/ 98205 w 11634569"/>
              <a:gd name="connsiteY92" fmla="*/ 8429586 h 12133723"/>
              <a:gd name="connsiteX93" fmla="*/ 98205 w 11634569"/>
              <a:gd name="connsiteY93" fmla="*/ 8426412 h 12133723"/>
              <a:gd name="connsiteX94" fmla="*/ 88680 w 11634569"/>
              <a:gd name="connsiteY94" fmla="*/ 8397844 h 12133723"/>
              <a:gd name="connsiteX95" fmla="*/ 85505 w 11634569"/>
              <a:gd name="connsiteY95" fmla="*/ 8388321 h 12133723"/>
              <a:gd name="connsiteX96" fmla="*/ 82330 w 11634569"/>
              <a:gd name="connsiteY96" fmla="*/ 8378799 h 12133723"/>
              <a:gd name="connsiteX97" fmla="*/ 82330 w 11634569"/>
              <a:gd name="connsiteY97" fmla="*/ 8375624 h 12133723"/>
              <a:gd name="connsiteX98" fmla="*/ 79155 w 11634569"/>
              <a:gd name="connsiteY98" fmla="*/ 8369276 h 12133723"/>
              <a:gd name="connsiteX99" fmla="*/ 69630 w 11634569"/>
              <a:gd name="connsiteY99" fmla="*/ 8331185 h 12133723"/>
              <a:gd name="connsiteX100" fmla="*/ 60105 w 11634569"/>
              <a:gd name="connsiteY100" fmla="*/ 8299443 h 12133723"/>
              <a:gd name="connsiteX101" fmla="*/ 60105 w 11634569"/>
              <a:gd name="connsiteY101" fmla="*/ 8296269 h 12133723"/>
              <a:gd name="connsiteX102" fmla="*/ 56930 w 11634569"/>
              <a:gd name="connsiteY102" fmla="*/ 8289921 h 12133723"/>
              <a:gd name="connsiteX103" fmla="*/ 50580 w 11634569"/>
              <a:gd name="connsiteY103" fmla="*/ 8267701 h 12133723"/>
              <a:gd name="connsiteX104" fmla="*/ 50580 w 11634569"/>
              <a:gd name="connsiteY104" fmla="*/ 8264527 h 12133723"/>
              <a:gd name="connsiteX105" fmla="*/ 50580 w 11634569"/>
              <a:gd name="connsiteY105" fmla="*/ 8261353 h 12133723"/>
              <a:gd name="connsiteX106" fmla="*/ 28355 w 11634569"/>
              <a:gd name="connsiteY106" fmla="*/ 8162951 h 12133723"/>
              <a:gd name="connsiteX107" fmla="*/ 314105 w 11634569"/>
              <a:gd name="connsiteY107" fmla="*/ 6842477 h 12133723"/>
              <a:gd name="connsiteX108" fmla="*/ 4511455 w 11634569"/>
              <a:gd name="connsiteY108" fmla="*/ 757499 h 12133723"/>
              <a:gd name="connsiteX109" fmla="*/ 4514629 w 11634569"/>
              <a:gd name="connsiteY109" fmla="*/ 754325 h 12133723"/>
              <a:gd name="connsiteX110" fmla="*/ 4540029 w 11634569"/>
              <a:gd name="connsiteY110" fmla="*/ 719409 h 12133723"/>
              <a:gd name="connsiteX111" fmla="*/ 4546381 w 11634569"/>
              <a:gd name="connsiteY111" fmla="*/ 713060 h 12133723"/>
              <a:gd name="connsiteX112" fmla="*/ 4546381 w 11634569"/>
              <a:gd name="connsiteY112" fmla="*/ 709886 h 12133723"/>
              <a:gd name="connsiteX113" fmla="*/ 4565429 w 11634569"/>
              <a:gd name="connsiteY113" fmla="*/ 684492 h 12133723"/>
              <a:gd name="connsiteX114" fmla="*/ 4578129 w 11634569"/>
              <a:gd name="connsiteY114" fmla="*/ 671795 h 12133723"/>
              <a:gd name="connsiteX115" fmla="*/ 4578129 w 11634569"/>
              <a:gd name="connsiteY115" fmla="*/ 668621 h 12133723"/>
              <a:gd name="connsiteX116" fmla="*/ 4597181 w 11634569"/>
              <a:gd name="connsiteY116" fmla="*/ 646402 h 12133723"/>
              <a:gd name="connsiteX117" fmla="*/ 4600355 w 11634569"/>
              <a:gd name="connsiteY117" fmla="*/ 643227 h 12133723"/>
              <a:gd name="connsiteX118" fmla="*/ 4619405 w 11634569"/>
              <a:gd name="connsiteY118" fmla="*/ 617834 h 12133723"/>
              <a:gd name="connsiteX119" fmla="*/ 4622581 w 11634569"/>
              <a:gd name="connsiteY119" fmla="*/ 617834 h 12133723"/>
              <a:gd name="connsiteX120" fmla="*/ 4622581 w 11634569"/>
              <a:gd name="connsiteY120" fmla="*/ 614659 h 12133723"/>
              <a:gd name="connsiteX121" fmla="*/ 4625755 w 11634569"/>
              <a:gd name="connsiteY121" fmla="*/ 611485 h 12133723"/>
              <a:gd name="connsiteX122" fmla="*/ 4641629 w 11634569"/>
              <a:gd name="connsiteY122" fmla="*/ 595614 h 12133723"/>
              <a:gd name="connsiteX123" fmla="*/ 4641629 w 11634569"/>
              <a:gd name="connsiteY123" fmla="*/ 592440 h 12133723"/>
              <a:gd name="connsiteX124" fmla="*/ 4651155 w 11634569"/>
              <a:gd name="connsiteY124" fmla="*/ 582917 h 12133723"/>
              <a:gd name="connsiteX125" fmla="*/ 4670205 w 11634569"/>
              <a:gd name="connsiteY125" fmla="*/ 563872 h 12133723"/>
              <a:gd name="connsiteX126" fmla="*/ 4676555 w 11634569"/>
              <a:gd name="connsiteY126" fmla="*/ 557523 h 12133723"/>
              <a:gd name="connsiteX127" fmla="*/ 4682905 w 11634569"/>
              <a:gd name="connsiteY127" fmla="*/ 548001 h 12133723"/>
              <a:gd name="connsiteX128" fmla="*/ 4692429 w 11634569"/>
              <a:gd name="connsiteY128" fmla="*/ 538478 h 12133723"/>
              <a:gd name="connsiteX129" fmla="*/ 4695605 w 11634569"/>
              <a:gd name="connsiteY129" fmla="*/ 535304 h 12133723"/>
              <a:gd name="connsiteX130" fmla="*/ 4701955 w 11634569"/>
              <a:gd name="connsiteY130" fmla="*/ 528955 h 12133723"/>
              <a:gd name="connsiteX131" fmla="*/ 4705129 w 11634569"/>
              <a:gd name="connsiteY131" fmla="*/ 525781 h 12133723"/>
              <a:gd name="connsiteX132" fmla="*/ 4708305 w 11634569"/>
              <a:gd name="connsiteY132" fmla="*/ 522607 h 12133723"/>
              <a:gd name="connsiteX133" fmla="*/ 4714655 w 11634569"/>
              <a:gd name="connsiteY133" fmla="*/ 516259 h 12133723"/>
              <a:gd name="connsiteX134" fmla="*/ 4721005 w 11634569"/>
              <a:gd name="connsiteY134" fmla="*/ 509910 h 12133723"/>
              <a:gd name="connsiteX135" fmla="*/ 4724181 w 11634569"/>
              <a:gd name="connsiteY135" fmla="*/ 506736 h 12133723"/>
              <a:gd name="connsiteX136" fmla="*/ 4727355 w 11634569"/>
              <a:gd name="connsiteY136" fmla="*/ 503562 h 12133723"/>
              <a:gd name="connsiteX137" fmla="*/ 4743229 w 11634569"/>
              <a:gd name="connsiteY137" fmla="*/ 487690 h 12133723"/>
              <a:gd name="connsiteX138" fmla="*/ 4746405 w 11634569"/>
              <a:gd name="connsiteY138" fmla="*/ 484516 h 12133723"/>
              <a:gd name="connsiteX139" fmla="*/ 4749581 w 11634569"/>
              <a:gd name="connsiteY139" fmla="*/ 481342 h 12133723"/>
              <a:gd name="connsiteX140" fmla="*/ 4768629 w 11634569"/>
              <a:gd name="connsiteY140" fmla="*/ 462297 h 12133723"/>
              <a:gd name="connsiteX141" fmla="*/ 4771805 w 11634569"/>
              <a:gd name="connsiteY141" fmla="*/ 462297 h 12133723"/>
              <a:gd name="connsiteX142" fmla="*/ 4774981 w 11634569"/>
              <a:gd name="connsiteY142" fmla="*/ 459122 h 12133723"/>
              <a:gd name="connsiteX143" fmla="*/ 4778155 w 11634569"/>
              <a:gd name="connsiteY143" fmla="*/ 455948 h 12133723"/>
              <a:gd name="connsiteX144" fmla="*/ 4794029 w 11634569"/>
              <a:gd name="connsiteY144" fmla="*/ 440077 h 12133723"/>
              <a:gd name="connsiteX145" fmla="*/ 4797205 w 11634569"/>
              <a:gd name="connsiteY145" fmla="*/ 436903 h 12133723"/>
              <a:gd name="connsiteX146" fmla="*/ 4800381 w 11634569"/>
              <a:gd name="connsiteY146" fmla="*/ 433729 h 12133723"/>
              <a:gd name="connsiteX147" fmla="*/ 4822605 w 11634569"/>
              <a:gd name="connsiteY147" fmla="*/ 417858 h 12133723"/>
              <a:gd name="connsiteX148" fmla="*/ 4832129 w 11634569"/>
              <a:gd name="connsiteY148" fmla="*/ 408335 h 12133723"/>
              <a:gd name="connsiteX149" fmla="*/ 4838481 w 11634569"/>
              <a:gd name="connsiteY149" fmla="*/ 405161 h 12133723"/>
              <a:gd name="connsiteX150" fmla="*/ 4854355 w 11634569"/>
              <a:gd name="connsiteY150" fmla="*/ 392464 h 12133723"/>
              <a:gd name="connsiteX151" fmla="*/ 4854355 w 11634569"/>
              <a:gd name="connsiteY151" fmla="*/ 389290 h 12133723"/>
              <a:gd name="connsiteX152" fmla="*/ 4876581 w 11634569"/>
              <a:gd name="connsiteY152" fmla="*/ 373419 h 12133723"/>
              <a:gd name="connsiteX153" fmla="*/ 4898805 w 11634569"/>
              <a:gd name="connsiteY153" fmla="*/ 354373 h 12133723"/>
              <a:gd name="connsiteX154" fmla="*/ 4901981 w 11634569"/>
              <a:gd name="connsiteY154" fmla="*/ 351199 h 12133723"/>
              <a:gd name="connsiteX155" fmla="*/ 4905155 w 11634569"/>
              <a:gd name="connsiteY155" fmla="*/ 351199 h 12133723"/>
              <a:gd name="connsiteX156" fmla="*/ 4936905 w 11634569"/>
              <a:gd name="connsiteY156" fmla="*/ 328980 h 12133723"/>
              <a:gd name="connsiteX157" fmla="*/ 4943255 w 11634569"/>
              <a:gd name="connsiteY157" fmla="*/ 322631 h 12133723"/>
              <a:gd name="connsiteX158" fmla="*/ 4971829 w 11634569"/>
              <a:gd name="connsiteY158" fmla="*/ 303586 h 12133723"/>
              <a:gd name="connsiteX159" fmla="*/ 4981355 w 11634569"/>
              <a:gd name="connsiteY159" fmla="*/ 297237 h 12133723"/>
              <a:gd name="connsiteX160" fmla="*/ 5003581 w 11634569"/>
              <a:gd name="connsiteY160" fmla="*/ 281366 h 12133723"/>
              <a:gd name="connsiteX161" fmla="*/ 5016281 w 11634569"/>
              <a:gd name="connsiteY161" fmla="*/ 271844 h 12133723"/>
              <a:gd name="connsiteX162" fmla="*/ 5019455 w 11634569"/>
              <a:gd name="connsiteY162" fmla="*/ 271844 h 12133723"/>
              <a:gd name="connsiteX163" fmla="*/ 5044855 w 11634569"/>
              <a:gd name="connsiteY163" fmla="*/ 255972 h 12133723"/>
              <a:gd name="connsiteX164" fmla="*/ 5079781 w 11634569"/>
              <a:gd name="connsiteY164" fmla="*/ 233753 h 12133723"/>
              <a:gd name="connsiteX165" fmla="*/ 5082955 w 11634569"/>
              <a:gd name="connsiteY165" fmla="*/ 233753 h 12133723"/>
              <a:gd name="connsiteX166" fmla="*/ 5149629 w 11634569"/>
              <a:gd name="connsiteY166" fmla="*/ 198837 h 12133723"/>
              <a:gd name="connsiteX167" fmla="*/ 5152805 w 11634569"/>
              <a:gd name="connsiteY167" fmla="*/ 195662 h 12133723"/>
              <a:gd name="connsiteX168" fmla="*/ 5168681 w 11634569"/>
              <a:gd name="connsiteY168" fmla="*/ 189314 h 12133723"/>
              <a:gd name="connsiteX169" fmla="*/ 5171855 w 11634569"/>
              <a:gd name="connsiteY169" fmla="*/ 186140 h 12133723"/>
              <a:gd name="connsiteX170" fmla="*/ 5178205 w 11634569"/>
              <a:gd name="connsiteY170" fmla="*/ 182966 h 12133723"/>
              <a:gd name="connsiteX171" fmla="*/ 5225829 w 11634569"/>
              <a:gd name="connsiteY171" fmla="*/ 160746 h 12133723"/>
              <a:gd name="connsiteX172" fmla="*/ 5229005 w 11634569"/>
              <a:gd name="connsiteY172" fmla="*/ 160746 h 12133723"/>
              <a:gd name="connsiteX173" fmla="*/ 5263929 w 11634569"/>
              <a:gd name="connsiteY173" fmla="*/ 144875 h 12133723"/>
              <a:gd name="connsiteX174" fmla="*/ 5267105 w 11634569"/>
              <a:gd name="connsiteY174" fmla="*/ 141701 h 12133723"/>
              <a:gd name="connsiteX175" fmla="*/ 5514755 w 11634569"/>
              <a:gd name="connsiteY175" fmla="*/ 59171 h 12133723"/>
              <a:gd name="connsiteX176" fmla="*/ 5517929 w 11634569"/>
              <a:gd name="connsiteY176" fmla="*/ 55997 h 12133723"/>
              <a:gd name="connsiteX177" fmla="*/ 5540155 w 11634569"/>
              <a:gd name="connsiteY177" fmla="*/ 52822 h 12133723"/>
              <a:gd name="connsiteX178" fmla="*/ 5543329 w 11634569"/>
              <a:gd name="connsiteY178" fmla="*/ 49648 h 12133723"/>
              <a:gd name="connsiteX179" fmla="*/ 5549681 w 11634569"/>
              <a:gd name="connsiteY179" fmla="*/ 49648 h 12133723"/>
              <a:gd name="connsiteX180" fmla="*/ 5644929 w 11634569"/>
              <a:gd name="connsiteY180" fmla="*/ 30603 h 12133723"/>
              <a:gd name="connsiteX181" fmla="*/ 5974089 w 11634569"/>
              <a:gd name="connsiteY181" fmla="*/ 2 h 1213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1634569" h="12133723">
                <a:moveTo>
                  <a:pt x="5974089" y="2"/>
                </a:moveTo>
                <a:cubicBezTo>
                  <a:pt x="6302553" y="448"/>
                  <a:pt x="6625211" y="93294"/>
                  <a:pt x="6908581" y="271844"/>
                </a:cubicBezTo>
                <a:cubicBezTo>
                  <a:pt x="6921281" y="281366"/>
                  <a:pt x="6921281" y="281366"/>
                  <a:pt x="6921281" y="281366"/>
                </a:cubicBezTo>
                <a:cubicBezTo>
                  <a:pt x="6943505" y="297237"/>
                  <a:pt x="6943505" y="297237"/>
                  <a:pt x="6943505" y="297237"/>
                </a:cubicBezTo>
                <a:cubicBezTo>
                  <a:pt x="6946681" y="300412"/>
                  <a:pt x="6946681" y="300412"/>
                  <a:pt x="6946681" y="300412"/>
                </a:cubicBezTo>
                <a:cubicBezTo>
                  <a:pt x="6953029" y="303586"/>
                  <a:pt x="6959381" y="306760"/>
                  <a:pt x="6968905" y="313108"/>
                </a:cubicBezTo>
                <a:cubicBezTo>
                  <a:pt x="10781683" y="2943743"/>
                  <a:pt x="11496579" y="3436986"/>
                  <a:pt x="11630623" y="3529470"/>
                </a:cubicBezTo>
                <a:lnTo>
                  <a:pt x="11634569" y="3532193"/>
                </a:lnTo>
                <a:lnTo>
                  <a:pt x="11634569" y="6702998"/>
                </a:lnTo>
                <a:lnTo>
                  <a:pt x="11549815" y="6825769"/>
                </a:lnTo>
                <a:cubicBezTo>
                  <a:pt x="7918229" y="12086286"/>
                  <a:pt x="7918229" y="12086286"/>
                  <a:pt x="7918229" y="12086286"/>
                </a:cubicBezTo>
                <a:lnTo>
                  <a:pt x="7881927" y="12133723"/>
                </a:lnTo>
                <a:lnTo>
                  <a:pt x="4873069" y="12133723"/>
                </a:lnTo>
                <a:lnTo>
                  <a:pt x="4631579" y="11967107"/>
                </a:lnTo>
                <a:cubicBezTo>
                  <a:pt x="764955" y="9299322"/>
                  <a:pt x="764955" y="9299322"/>
                  <a:pt x="764955" y="9299322"/>
                </a:cubicBezTo>
                <a:cubicBezTo>
                  <a:pt x="755430" y="9292974"/>
                  <a:pt x="745905" y="9286625"/>
                  <a:pt x="736380" y="9280277"/>
                </a:cubicBezTo>
                <a:cubicBezTo>
                  <a:pt x="733205" y="9277102"/>
                  <a:pt x="730030" y="9277102"/>
                  <a:pt x="730030" y="9273928"/>
                </a:cubicBezTo>
                <a:cubicBezTo>
                  <a:pt x="723680" y="9270754"/>
                  <a:pt x="723680" y="9270754"/>
                  <a:pt x="723680" y="9270754"/>
                </a:cubicBezTo>
                <a:cubicBezTo>
                  <a:pt x="714155" y="9264406"/>
                  <a:pt x="704630" y="9254883"/>
                  <a:pt x="691930" y="9248535"/>
                </a:cubicBezTo>
                <a:cubicBezTo>
                  <a:pt x="682405" y="9239012"/>
                  <a:pt x="682405" y="9239012"/>
                  <a:pt x="682405" y="9239012"/>
                </a:cubicBezTo>
                <a:cubicBezTo>
                  <a:pt x="679230" y="9239012"/>
                  <a:pt x="679230" y="9239012"/>
                  <a:pt x="679230" y="9239012"/>
                </a:cubicBezTo>
                <a:cubicBezTo>
                  <a:pt x="676055" y="9235838"/>
                  <a:pt x="676055" y="9235838"/>
                  <a:pt x="676055" y="9235838"/>
                </a:cubicBezTo>
                <a:cubicBezTo>
                  <a:pt x="672880" y="9232663"/>
                  <a:pt x="672880" y="9232663"/>
                  <a:pt x="672880" y="9232663"/>
                </a:cubicBezTo>
                <a:cubicBezTo>
                  <a:pt x="669705" y="9229489"/>
                  <a:pt x="669705" y="9229489"/>
                  <a:pt x="669705" y="9229489"/>
                </a:cubicBezTo>
                <a:cubicBezTo>
                  <a:pt x="666530" y="9226315"/>
                  <a:pt x="663355" y="9226315"/>
                  <a:pt x="663355" y="9223141"/>
                </a:cubicBezTo>
                <a:cubicBezTo>
                  <a:pt x="657005" y="9219967"/>
                  <a:pt x="657005" y="9219967"/>
                  <a:pt x="657005" y="9219967"/>
                </a:cubicBezTo>
                <a:cubicBezTo>
                  <a:pt x="653830" y="9216792"/>
                  <a:pt x="653830" y="9216792"/>
                  <a:pt x="653830" y="9216792"/>
                </a:cubicBezTo>
                <a:cubicBezTo>
                  <a:pt x="647480" y="9213618"/>
                  <a:pt x="644305" y="9210444"/>
                  <a:pt x="641130" y="9207270"/>
                </a:cubicBezTo>
                <a:cubicBezTo>
                  <a:pt x="625255" y="9194573"/>
                  <a:pt x="625255" y="9194573"/>
                  <a:pt x="625255" y="9194573"/>
                </a:cubicBezTo>
                <a:cubicBezTo>
                  <a:pt x="622080" y="9191399"/>
                  <a:pt x="622080" y="9191399"/>
                  <a:pt x="622080" y="9191399"/>
                </a:cubicBezTo>
                <a:cubicBezTo>
                  <a:pt x="618905" y="9188224"/>
                  <a:pt x="618905" y="9188224"/>
                  <a:pt x="618905" y="9188224"/>
                </a:cubicBezTo>
                <a:cubicBezTo>
                  <a:pt x="609380" y="9181876"/>
                  <a:pt x="596680" y="9169179"/>
                  <a:pt x="583980" y="9159656"/>
                </a:cubicBezTo>
                <a:cubicBezTo>
                  <a:pt x="580805" y="9153308"/>
                  <a:pt x="580805" y="9153308"/>
                  <a:pt x="580805" y="9153308"/>
                </a:cubicBezTo>
                <a:cubicBezTo>
                  <a:pt x="574455" y="9150134"/>
                  <a:pt x="574455" y="9150134"/>
                  <a:pt x="574455" y="9150134"/>
                </a:cubicBezTo>
                <a:cubicBezTo>
                  <a:pt x="571280" y="9146959"/>
                  <a:pt x="564930" y="9140611"/>
                  <a:pt x="561755" y="9137437"/>
                </a:cubicBezTo>
                <a:cubicBezTo>
                  <a:pt x="558580" y="9134263"/>
                  <a:pt x="558580" y="9134263"/>
                  <a:pt x="558580" y="9134263"/>
                </a:cubicBezTo>
                <a:cubicBezTo>
                  <a:pt x="555405" y="9131088"/>
                  <a:pt x="555405" y="9131088"/>
                  <a:pt x="555405" y="9131088"/>
                </a:cubicBezTo>
                <a:cubicBezTo>
                  <a:pt x="549055" y="9124740"/>
                  <a:pt x="542705" y="9118392"/>
                  <a:pt x="536355" y="9112043"/>
                </a:cubicBezTo>
                <a:cubicBezTo>
                  <a:pt x="533180" y="9112043"/>
                  <a:pt x="533180" y="9112043"/>
                  <a:pt x="533180" y="9112043"/>
                </a:cubicBezTo>
                <a:cubicBezTo>
                  <a:pt x="530005" y="9108869"/>
                  <a:pt x="530005" y="9108869"/>
                  <a:pt x="530005" y="9108869"/>
                </a:cubicBezTo>
                <a:cubicBezTo>
                  <a:pt x="526830" y="9105695"/>
                  <a:pt x="526830" y="9102520"/>
                  <a:pt x="523655" y="9099346"/>
                </a:cubicBezTo>
                <a:cubicBezTo>
                  <a:pt x="517305" y="9092998"/>
                  <a:pt x="517305" y="9092998"/>
                  <a:pt x="517305" y="9092998"/>
                </a:cubicBezTo>
                <a:cubicBezTo>
                  <a:pt x="514130" y="9089824"/>
                  <a:pt x="514130" y="9089824"/>
                  <a:pt x="514130" y="9089824"/>
                </a:cubicBezTo>
                <a:cubicBezTo>
                  <a:pt x="507780" y="9086649"/>
                  <a:pt x="504605" y="9083475"/>
                  <a:pt x="501430" y="9080301"/>
                </a:cubicBezTo>
                <a:cubicBezTo>
                  <a:pt x="498255" y="9077127"/>
                  <a:pt x="498255" y="9077127"/>
                  <a:pt x="498255" y="9077127"/>
                </a:cubicBezTo>
                <a:cubicBezTo>
                  <a:pt x="495080" y="9070778"/>
                  <a:pt x="495080" y="9070778"/>
                  <a:pt x="495080" y="9070778"/>
                </a:cubicBezTo>
                <a:cubicBezTo>
                  <a:pt x="488730" y="9067604"/>
                  <a:pt x="485555" y="9064430"/>
                  <a:pt x="485555" y="9064430"/>
                </a:cubicBezTo>
                <a:cubicBezTo>
                  <a:pt x="479205" y="9058081"/>
                  <a:pt x="479205" y="9058081"/>
                  <a:pt x="479205" y="9058081"/>
                </a:cubicBezTo>
                <a:cubicBezTo>
                  <a:pt x="472855" y="9051733"/>
                  <a:pt x="472855" y="9051733"/>
                  <a:pt x="472855" y="9051733"/>
                </a:cubicBezTo>
                <a:cubicBezTo>
                  <a:pt x="469680" y="9045384"/>
                  <a:pt x="463330" y="9039036"/>
                  <a:pt x="456980" y="9032688"/>
                </a:cubicBezTo>
                <a:cubicBezTo>
                  <a:pt x="453805" y="9029513"/>
                  <a:pt x="453805" y="9029513"/>
                  <a:pt x="453805" y="9029513"/>
                </a:cubicBezTo>
                <a:cubicBezTo>
                  <a:pt x="453805" y="9026339"/>
                  <a:pt x="453805" y="9026339"/>
                  <a:pt x="453805" y="9026339"/>
                </a:cubicBezTo>
                <a:cubicBezTo>
                  <a:pt x="450630" y="9023165"/>
                  <a:pt x="447455" y="9023165"/>
                  <a:pt x="447455" y="9019991"/>
                </a:cubicBezTo>
                <a:cubicBezTo>
                  <a:pt x="437930" y="9010468"/>
                  <a:pt x="437930" y="9010468"/>
                  <a:pt x="437930" y="9010468"/>
                </a:cubicBezTo>
                <a:cubicBezTo>
                  <a:pt x="434755" y="9007294"/>
                  <a:pt x="434755" y="9007294"/>
                  <a:pt x="434755" y="9007294"/>
                </a:cubicBezTo>
                <a:cubicBezTo>
                  <a:pt x="428405" y="9000945"/>
                  <a:pt x="425230" y="8994597"/>
                  <a:pt x="418880" y="8988249"/>
                </a:cubicBezTo>
                <a:cubicBezTo>
                  <a:pt x="415705" y="8985074"/>
                  <a:pt x="415705" y="8985074"/>
                  <a:pt x="415705" y="8985074"/>
                </a:cubicBezTo>
                <a:cubicBezTo>
                  <a:pt x="412530" y="8978726"/>
                  <a:pt x="412530" y="8978726"/>
                  <a:pt x="412530" y="8978726"/>
                </a:cubicBezTo>
                <a:cubicBezTo>
                  <a:pt x="406180" y="8972377"/>
                  <a:pt x="399830" y="8966029"/>
                  <a:pt x="396655" y="8959681"/>
                </a:cubicBezTo>
                <a:cubicBezTo>
                  <a:pt x="393480" y="8956506"/>
                  <a:pt x="393480" y="8956506"/>
                  <a:pt x="393480" y="8956506"/>
                </a:cubicBezTo>
                <a:cubicBezTo>
                  <a:pt x="390305" y="8956506"/>
                  <a:pt x="390305" y="8956506"/>
                  <a:pt x="390305" y="8956506"/>
                </a:cubicBezTo>
                <a:cubicBezTo>
                  <a:pt x="387130" y="8946984"/>
                  <a:pt x="380780" y="8940635"/>
                  <a:pt x="374430" y="8934287"/>
                </a:cubicBezTo>
                <a:cubicBezTo>
                  <a:pt x="364905" y="8921590"/>
                  <a:pt x="358555" y="8912067"/>
                  <a:pt x="349030" y="8902545"/>
                </a:cubicBezTo>
                <a:cubicBezTo>
                  <a:pt x="342680" y="8893022"/>
                  <a:pt x="336330" y="8880325"/>
                  <a:pt x="326805" y="8870802"/>
                </a:cubicBezTo>
                <a:cubicBezTo>
                  <a:pt x="326805" y="8867628"/>
                  <a:pt x="326805" y="8867628"/>
                  <a:pt x="326805" y="8867628"/>
                </a:cubicBezTo>
                <a:cubicBezTo>
                  <a:pt x="323630" y="8864454"/>
                  <a:pt x="323630" y="8864454"/>
                  <a:pt x="323630" y="8864454"/>
                </a:cubicBezTo>
                <a:cubicBezTo>
                  <a:pt x="317280" y="8858106"/>
                  <a:pt x="314105" y="8851757"/>
                  <a:pt x="307755" y="8842234"/>
                </a:cubicBezTo>
                <a:cubicBezTo>
                  <a:pt x="304580" y="8839060"/>
                  <a:pt x="304580" y="8839060"/>
                  <a:pt x="304580" y="8839060"/>
                </a:cubicBezTo>
                <a:cubicBezTo>
                  <a:pt x="301405" y="8832712"/>
                  <a:pt x="295055" y="8823189"/>
                  <a:pt x="288705" y="8813667"/>
                </a:cubicBezTo>
                <a:cubicBezTo>
                  <a:pt x="260130" y="8772402"/>
                  <a:pt x="234730" y="8731137"/>
                  <a:pt x="212505" y="8689872"/>
                </a:cubicBezTo>
                <a:cubicBezTo>
                  <a:pt x="212505" y="8686698"/>
                  <a:pt x="212505" y="8686698"/>
                  <a:pt x="212505" y="8686698"/>
                </a:cubicBezTo>
                <a:cubicBezTo>
                  <a:pt x="212505" y="8683524"/>
                  <a:pt x="212505" y="8683524"/>
                  <a:pt x="212505" y="8683524"/>
                </a:cubicBezTo>
                <a:cubicBezTo>
                  <a:pt x="206155" y="8677175"/>
                  <a:pt x="202980" y="8667652"/>
                  <a:pt x="199805" y="8658130"/>
                </a:cubicBezTo>
                <a:cubicBezTo>
                  <a:pt x="196630" y="8658130"/>
                  <a:pt x="196630" y="8658130"/>
                  <a:pt x="196630" y="8658130"/>
                </a:cubicBezTo>
                <a:cubicBezTo>
                  <a:pt x="196630" y="8654956"/>
                  <a:pt x="196630" y="8654956"/>
                  <a:pt x="196630" y="8654956"/>
                </a:cubicBezTo>
                <a:cubicBezTo>
                  <a:pt x="193455" y="8648607"/>
                  <a:pt x="187105" y="8635910"/>
                  <a:pt x="183930" y="8629562"/>
                </a:cubicBezTo>
                <a:cubicBezTo>
                  <a:pt x="180755" y="8626388"/>
                  <a:pt x="180755" y="8626388"/>
                  <a:pt x="180755" y="8626388"/>
                </a:cubicBezTo>
                <a:cubicBezTo>
                  <a:pt x="180755" y="8620039"/>
                  <a:pt x="177580" y="8616865"/>
                  <a:pt x="177580" y="8616865"/>
                </a:cubicBezTo>
                <a:cubicBezTo>
                  <a:pt x="171230" y="8607342"/>
                  <a:pt x="171230" y="8607342"/>
                  <a:pt x="171230" y="8607342"/>
                </a:cubicBezTo>
                <a:cubicBezTo>
                  <a:pt x="168055" y="8600994"/>
                  <a:pt x="168055" y="8600994"/>
                  <a:pt x="168055" y="8600994"/>
                </a:cubicBezTo>
                <a:cubicBezTo>
                  <a:pt x="168055" y="8597820"/>
                  <a:pt x="168055" y="8594645"/>
                  <a:pt x="164880" y="8591471"/>
                </a:cubicBezTo>
                <a:cubicBezTo>
                  <a:pt x="161705" y="8581949"/>
                  <a:pt x="161705" y="8581949"/>
                  <a:pt x="161705" y="8581949"/>
                </a:cubicBezTo>
                <a:cubicBezTo>
                  <a:pt x="158530" y="8575600"/>
                  <a:pt x="158530" y="8575600"/>
                  <a:pt x="158530" y="8575600"/>
                </a:cubicBezTo>
                <a:cubicBezTo>
                  <a:pt x="155355" y="8572426"/>
                  <a:pt x="155355" y="8572426"/>
                  <a:pt x="155355" y="8572426"/>
                </a:cubicBezTo>
                <a:cubicBezTo>
                  <a:pt x="155355" y="8569252"/>
                  <a:pt x="155355" y="8569252"/>
                  <a:pt x="155355" y="8569252"/>
                </a:cubicBezTo>
                <a:cubicBezTo>
                  <a:pt x="155355" y="8566077"/>
                  <a:pt x="155355" y="8566077"/>
                  <a:pt x="155355" y="8566077"/>
                </a:cubicBezTo>
                <a:cubicBezTo>
                  <a:pt x="136305" y="8527987"/>
                  <a:pt x="136305" y="8527987"/>
                  <a:pt x="136305" y="8527987"/>
                </a:cubicBezTo>
                <a:cubicBezTo>
                  <a:pt x="129955" y="8505767"/>
                  <a:pt x="129955" y="8505767"/>
                  <a:pt x="129955" y="8505767"/>
                </a:cubicBezTo>
                <a:cubicBezTo>
                  <a:pt x="110905" y="8458154"/>
                  <a:pt x="110905" y="8458154"/>
                  <a:pt x="110905" y="8458154"/>
                </a:cubicBezTo>
                <a:cubicBezTo>
                  <a:pt x="107730" y="8448631"/>
                  <a:pt x="107730" y="8448631"/>
                  <a:pt x="107730" y="8448631"/>
                </a:cubicBezTo>
                <a:cubicBezTo>
                  <a:pt x="101380" y="8439109"/>
                  <a:pt x="101380" y="8439109"/>
                  <a:pt x="101380" y="8439109"/>
                </a:cubicBezTo>
                <a:cubicBezTo>
                  <a:pt x="101380" y="8432760"/>
                  <a:pt x="101380" y="8432760"/>
                  <a:pt x="101380" y="8432760"/>
                </a:cubicBezTo>
                <a:cubicBezTo>
                  <a:pt x="98205" y="8429586"/>
                  <a:pt x="98205" y="8429586"/>
                  <a:pt x="98205" y="8429586"/>
                </a:cubicBezTo>
                <a:cubicBezTo>
                  <a:pt x="98205" y="8426412"/>
                  <a:pt x="98205" y="8426412"/>
                  <a:pt x="98205" y="8426412"/>
                </a:cubicBezTo>
                <a:cubicBezTo>
                  <a:pt x="95030" y="8413715"/>
                  <a:pt x="91855" y="8407366"/>
                  <a:pt x="88680" y="8397844"/>
                </a:cubicBezTo>
                <a:cubicBezTo>
                  <a:pt x="85505" y="8388321"/>
                  <a:pt x="85505" y="8388321"/>
                  <a:pt x="85505" y="8388321"/>
                </a:cubicBezTo>
                <a:cubicBezTo>
                  <a:pt x="82330" y="8378799"/>
                  <a:pt x="82330" y="8378799"/>
                  <a:pt x="82330" y="8378799"/>
                </a:cubicBezTo>
                <a:cubicBezTo>
                  <a:pt x="82330" y="8375624"/>
                  <a:pt x="82330" y="8375624"/>
                  <a:pt x="82330" y="8375624"/>
                </a:cubicBezTo>
                <a:cubicBezTo>
                  <a:pt x="79155" y="8369276"/>
                  <a:pt x="79155" y="8369276"/>
                  <a:pt x="79155" y="8369276"/>
                </a:cubicBezTo>
                <a:cubicBezTo>
                  <a:pt x="75980" y="8356579"/>
                  <a:pt x="72805" y="8343882"/>
                  <a:pt x="69630" y="8331185"/>
                </a:cubicBezTo>
                <a:cubicBezTo>
                  <a:pt x="66455" y="8321663"/>
                  <a:pt x="63280" y="8308965"/>
                  <a:pt x="60105" y="8299443"/>
                </a:cubicBezTo>
                <a:cubicBezTo>
                  <a:pt x="60105" y="8296269"/>
                  <a:pt x="60105" y="8296269"/>
                  <a:pt x="60105" y="8296269"/>
                </a:cubicBezTo>
                <a:cubicBezTo>
                  <a:pt x="56930" y="8289921"/>
                  <a:pt x="56930" y="8289921"/>
                  <a:pt x="56930" y="8289921"/>
                </a:cubicBezTo>
                <a:cubicBezTo>
                  <a:pt x="56930" y="8283572"/>
                  <a:pt x="53755" y="8277223"/>
                  <a:pt x="50580" y="8267701"/>
                </a:cubicBezTo>
                <a:cubicBezTo>
                  <a:pt x="50580" y="8264527"/>
                  <a:pt x="50580" y="8264527"/>
                  <a:pt x="50580" y="8264527"/>
                </a:cubicBezTo>
                <a:cubicBezTo>
                  <a:pt x="50580" y="8261353"/>
                  <a:pt x="50580" y="8261353"/>
                  <a:pt x="50580" y="8261353"/>
                </a:cubicBezTo>
                <a:cubicBezTo>
                  <a:pt x="41055" y="8229610"/>
                  <a:pt x="34705" y="8197868"/>
                  <a:pt x="28355" y="8162951"/>
                </a:cubicBezTo>
                <a:cubicBezTo>
                  <a:pt x="-54195" y="7699515"/>
                  <a:pt x="44230" y="7229731"/>
                  <a:pt x="314105" y="6842477"/>
                </a:cubicBezTo>
                <a:cubicBezTo>
                  <a:pt x="4511455" y="757499"/>
                  <a:pt x="4511455" y="757499"/>
                  <a:pt x="4511455" y="757499"/>
                </a:cubicBezTo>
                <a:cubicBezTo>
                  <a:pt x="4514629" y="754325"/>
                  <a:pt x="4514629" y="754325"/>
                  <a:pt x="4514629" y="754325"/>
                </a:cubicBezTo>
                <a:cubicBezTo>
                  <a:pt x="4524155" y="741628"/>
                  <a:pt x="4530505" y="732105"/>
                  <a:pt x="4540029" y="719409"/>
                </a:cubicBezTo>
                <a:cubicBezTo>
                  <a:pt x="4546381" y="713060"/>
                  <a:pt x="4546381" y="713060"/>
                  <a:pt x="4546381" y="713060"/>
                </a:cubicBezTo>
                <a:cubicBezTo>
                  <a:pt x="4546381" y="709886"/>
                  <a:pt x="4546381" y="709886"/>
                  <a:pt x="4546381" y="709886"/>
                </a:cubicBezTo>
                <a:cubicBezTo>
                  <a:pt x="4552729" y="700363"/>
                  <a:pt x="4559081" y="694015"/>
                  <a:pt x="4565429" y="684492"/>
                </a:cubicBezTo>
                <a:cubicBezTo>
                  <a:pt x="4578129" y="671795"/>
                  <a:pt x="4578129" y="671795"/>
                  <a:pt x="4578129" y="671795"/>
                </a:cubicBezTo>
                <a:cubicBezTo>
                  <a:pt x="4578129" y="668621"/>
                  <a:pt x="4578129" y="668621"/>
                  <a:pt x="4578129" y="668621"/>
                </a:cubicBezTo>
                <a:cubicBezTo>
                  <a:pt x="4584481" y="662273"/>
                  <a:pt x="4590829" y="655924"/>
                  <a:pt x="4597181" y="646402"/>
                </a:cubicBezTo>
                <a:cubicBezTo>
                  <a:pt x="4600355" y="643227"/>
                  <a:pt x="4600355" y="643227"/>
                  <a:pt x="4600355" y="643227"/>
                </a:cubicBezTo>
                <a:cubicBezTo>
                  <a:pt x="4603529" y="636879"/>
                  <a:pt x="4613055" y="627356"/>
                  <a:pt x="4619405" y="617834"/>
                </a:cubicBezTo>
                <a:cubicBezTo>
                  <a:pt x="4622581" y="617834"/>
                  <a:pt x="4622581" y="617834"/>
                  <a:pt x="4622581" y="617834"/>
                </a:cubicBezTo>
                <a:cubicBezTo>
                  <a:pt x="4622581" y="614659"/>
                  <a:pt x="4622581" y="614659"/>
                  <a:pt x="4622581" y="614659"/>
                </a:cubicBezTo>
                <a:cubicBezTo>
                  <a:pt x="4625755" y="611485"/>
                  <a:pt x="4625755" y="611485"/>
                  <a:pt x="4625755" y="611485"/>
                </a:cubicBezTo>
                <a:cubicBezTo>
                  <a:pt x="4641629" y="595614"/>
                  <a:pt x="4641629" y="595614"/>
                  <a:pt x="4641629" y="595614"/>
                </a:cubicBezTo>
                <a:cubicBezTo>
                  <a:pt x="4641629" y="592440"/>
                  <a:pt x="4641629" y="592440"/>
                  <a:pt x="4641629" y="592440"/>
                </a:cubicBezTo>
                <a:cubicBezTo>
                  <a:pt x="4644805" y="589266"/>
                  <a:pt x="4647981" y="586091"/>
                  <a:pt x="4651155" y="582917"/>
                </a:cubicBezTo>
                <a:cubicBezTo>
                  <a:pt x="4657505" y="576569"/>
                  <a:pt x="4663855" y="570220"/>
                  <a:pt x="4670205" y="563872"/>
                </a:cubicBezTo>
                <a:cubicBezTo>
                  <a:pt x="4676555" y="557523"/>
                  <a:pt x="4676555" y="557523"/>
                  <a:pt x="4676555" y="557523"/>
                </a:cubicBezTo>
                <a:cubicBezTo>
                  <a:pt x="4682905" y="548001"/>
                  <a:pt x="4682905" y="548001"/>
                  <a:pt x="4682905" y="548001"/>
                </a:cubicBezTo>
                <a:cubicBezTo>
                  <a:pt x="4682905" y="548001"/>
                  <a:pt x="4686081" y="544827"/>
                  <a:pt x="4692429" y="538478"/>
                </a:cubicBezTo>
                <a:cubicBezTo>
                  <a:pt x="4695605" y="535304"/>
                  <a:pt x="4695605" y="535304"/>
                  <a:pt x="4695605" y="535304"/>
                </a:cubicBezTo>
                <a:cubicBezTo>
                  <a:pt x="4701955" y="528955"/>
                  <a:pt x="4701955" y="528955"/>
                  <a:pt x="4701955" y="528955"/>
                </a:cubicBezTo>
                <a:cubicBezTo>
                  <a:pt x="4705129" y="525781"/>
                  <a:pt x="4705129" y="525781"/>
                  <a:pt x="4705129" y="525781"/>
                </a:cubicBezTo>
                <a:cubicBezTo>
                  <a:pt x="4708305" y="522607"/>
                  <a:pt x="4708305" y="522607"/>
                  <a:pt x="4708305" y="522607"/>
                </a:cubicBezTo>
                <a:cubicBezTo>
                  <a:pt x="4714655" y="516259"/>
                  <a:pt x="4714655" y="516259"/>
                  <a:pt x="4714655" y="516259"/>
                </a:cubicBezTo>
                <a:cubicBezTo>
                  <a:pt x="4714655" y="513084"/>
                  <a:pt x="4717829" y="509910"/>
                  <a:pt x="4721005" y="509910"/>
                </a:cubicBezTo>
                <a:cubicBezTo>
                  <a:pt x="4724181" y="506736"/>
                  <a:pt x="4724181" y="506736"/>
                  <a:pt x="4724181" y="506736"/>
                </a:cubicBezTo>
                <a:cubicBezTo>
                  <a:pt x="4727355" y="503562"/>
                  <a:pt x="4727355" y="503562"/>
                  <a:pt x="4727355" y="503562"/>
                </a:cubicBezTo>
                <a:cubicBezTo>
                  <a:pt x="4733705" y="497213"/>
                  <a:pt x="4740055" y="490865"/>
                  <a:pt x="4743229" y="487690"/>
                </a:cubicBezTo>
                <a:cubicBezTo>
                  <a:pt x="4746405" y="484516"/>
                  <a:pt x="4746405" y="484516"/>
                  <a:pt x="4746405" y="484516"/>
                </a:cubicBezTo>
                <a:cubicBezTo>
                  <a:pt x="4749581" y="481342"/>
                  <a:pt x="4749581" y="481342"/>
                  <a:pt x="4749581" y="481342"/>
                </a:cubicBezTo>
                <a:cubicBezTo>
                  <a:pt x="4759105" y="471819"/>
                  <a:pt x="4765455" y="468645"/>
                  <a:pt x="4768629" y="462297"/>
                </a:cubicBezTo>
                <a:cubicBezTo>
                  <a:pt x="4771805" y="462297"/>
                  <a:pt x="4771805" y="462297"/>
                  <a:pt x="4771805" y="462297"/>
                </a:cubicBezTo>
                <a:cubicBezTo>
                  <a:pt x="4774981" y="459122"/>
                  <a:pt x="4774981" y="459122"/>
                  <a:pt x="4774981" y="459122"/>
                </a:cubicBezTo>
                <a:cubicBezTo>
                  <a:pt x="4778155" y="455948"/>
                  <a:pt x="4778155" y="455948"/>
                  <a:pt x="4778155" y="455948"/>
                </a:cubicBezTo>
                <a:cubicBezTo>
                  <a:pt x="4781329" y="452774"/>
                  <a:pt x="4787681" y="446426"/>
                  <a:pt x="4794029" y="440077"/>
                </a:cubicBezTo>
                <a:cubicBezTo>
                  <a:pt x="4797205" y="436903"/>
                  <a:pt x="4797205" y="436903"/>
                  <a:pt x="4797205" y="436903"/>
                </a:cubicBezTo>
                <a:cubicBezTo>
                  <a:pt x="4800381" y="433729"/>
                  <a:pt x="4800381" y="433729"/>
                  <a:pt x="4800381" y="433729"/>
                </a:cubicBezTo>
                <a:cubicBezTo>
                  <a:pt x="4809905" y="427380"/>
                  <a:pt x="4816255" y="421032"/>
                  <a:pt x="4822605" y="417858"/>
                </a:cubicBezTo>
                <a:cubicBezTo>
                  <a:pt x="4832129" y="408335"/>
                  <a:pt x="4832129" y="408335"/>
                  <a:pt x="4832129" y="408335"/>
                </a:cubicBezTo>
                <a:cubicBezTo>
                  <a:pt x="4838481" y="405161"/>
                  <a:pt x="4838481" y="405161"/>
                  <a:pt x="4838481" y="405161"/>
                </a:cubicBezTo>
                <a:cubicBezTo>
                  <a:pt x="4841655" y="398812"/>
                  <a:pt x="4848005" y="395638"/>
                  <a:pt x="4854355" y="392464"/>
                </a:cubicBezTo>
                <a:cubicBezTo>
                  <a:pt x="4854355" y="389290"/>
                  <a:pt x="4854355" y="389290"/>
                  <a:pt x="4854355" y="389290"/>
                </a:cubicBezTo>
                <a:cubicBezTo>
                  <a:pt x="4860705" y="382941"/>
                  <a:pt x="4870229" y="379767"/>
                  <a:pt x="4876581" y="373419"/>
                </a:cubicBezTo>
                <a:cubicBezTo>
                  <a:pt x="4886105" y="367070"/>
                  <a:pt x="4892455" y="360722"/>
                  <a:pt x="4898805" y="354373"/>
                </a:cubicBezTo>
                <a:cubicBezTo>
                  <a:pt x="4901981" y="351199"/>
                  <a:pt x="4901981" y="351199"/>
                  <a:pt x="4901981" y="351199"/>
                </a:cubicBezTo>
                <a:cubicBezTo>
                  <a:pt x="4905155" y="351199"/>
                  <a:pt x="4905155" y="351199"/>
                  <a:pt x="4905155" y="351199"/>
                </a:cubicBezTo>
                <a:cubicBezTo>
                  <a:pt x="4914681" y="341676"/>
                  <a:pt x="4924205" y="335328"/>
                  <a:pt x="4936905" y="328980"/>
                </a:cubicBezTo>
                <a:cubicBezTo>
                  <a:pt x="4943255" y="322631"/>
                  <a:pt x="4943255" y="322631"/>
                  <a:pt x="4943255" y="322631"/>
                </a:cubicBezTo>
                <a:cubicBezTo>
                  <a:pt x="4952781" y="316283"/>
                  <a:pt x="4962305" y="309934"/>
                  <a:pt x="4971829" y="303586"/>
                </a:cubicBezTo>
                <a:cubicBezTo>
                  <a:pt x="4975005" y="300412"/>
                  <a:pt x="4978181" y="300412"/>
                  <a:pt x="4981355" y="297237"/>
                </a:cubicBezTo>
                <a:cubicBezTo>
                  <a:pt x="4987705" y="290889"/>
                  <a:pt x="4997229" y="284540"/>
                  <a:pt x="5003581" y="281366"/>
                </a:cubicBezTo>
                <a:cubicBezTo>
                  <a:pt x="5016281" y="271844"/>
                  <a:pt x="5016281" y="271844"/>
                  <a:pt x="5016281" y="271844"/>
                </a:cubicBezTo>
                <a:cubicBezTo>
                  <a:pt x="5019455" y="271844"/>
                  <a:pt x="5019455" y="271844"/>
                  <a:pt x="5019455" y="271844"/>
                </a:cubicBezTo>
                <a:cubicBezTo>
                  <a:pt x="5028981" y="265495"/>
                  <a:pt x="5035329" y="262321"/>
                  <a:pt x="5044855" y="255972"/>
                </a:cubicBezTo>
                <a:cubicBezTo>
                  <a:pt x="5057555" y="249624"/>
                  <a:pt x="5067081" y="243276"/>
                  <a:pt x="5079781" y="233753"/>
                </a:cubicBezTo>
                <a:cubicBezTo>
                  <a:pt x="5082955" y="233753"/>
                  <a:pt x="5082955" y="233753"/>
                  <a:pt x="5082955" y="233753"/>
                </a:cubicBezTo>
                <a:cubicBezTo>
                  <a:pt x="5105181" y="221056"/>
                  <a:pt x="5127405" y="208359"/>
                  <a:pt x="5149629" y="198837"/>
                </a:cubicBezTo>
                <a:cubicBezTo>
                  <a:pt x="5152805" y="195662"/>
                  <a:pt x="5152805" y="195662"/>
                  <a:pt x="5152805" y="195662"/>
                </a:cubicBezTo>
                <a:cubicBezTo>
                  <a:pt x="5159155" y="192488"/>
                  <a:pt x="5162329" y="189314"/>
                  <a:pt x="5168681" y="189314"/>
                </a:cubicBezTo>
                <a:cubicBezTo>
                  <a:pt x="5171855" y="186140"/>
                  <a:pt x="5171855" y="186140"/>
                  <a:pt x="5171855" y="186140"/>
                </a:cubicBezTo>
                <a:cubicBezTo>
                  <a:pt x="5178205" y="182966"/>
                  <a:pt x="5178205" y="182966"/>
                  <a:pt x="5178205" y="182966"/>
                </a:cubicBezTo>
                <a:cubicBezTo>
                  <a:pt x="5197255" y="173443"/>
                  <a:pt x="5213129" y="167094"/>
                  <a:pt x="5225829" y="160746"/>
                </a:cubicBezTo>
                <a:cubicBezTo>
                  <a:pt x="5229005" y="160746"/>
                  <a:pt x="5229005" y="160746"/>
                  <a:pt x="5229005" y="160746"/>
                </a:cubicBezTo>
                <a:cubicBezTo>
                  <a:pt x="5238529" y="154398"/>
                  <a:pt x="5254405" y="148049"/>
                  <a:pt x="5263929" y="144875"/>
                </a:cubicBezTo>
                <a:cubicBezTo>
                  <a:pt x="5267105" y="141701"/>
                  <a:pt x="5267105" y="141701"/>
                  <a:pt x="5267105" y="141701"/>
                </a:cubicBezTo>
                <a:cubicBezTo>
                  <a:pt x="5346481" y="106784"/>
                  <a:pt x="5429029" y="81390"/>
                  <a:pt x="5514755" y="59171"/>
                </a:cubicBezTo>
                <a:cubicBezTo>
                  <a:pt x="5517929" y="55997"/>
                  <a:pt x="5517929" y="55997"/>
                  <a:pt x="5517929" y="55997"/>
                </a:cubicBezTo>
                <a:cubicBezTo>
                  <a:pt x="5527455" y="55997"/>
                  <a:pt x="5533805" y="52822"/>
                  <a:pt x="5540155" y="52822"/>
                </a:cubicBezTo>
                <a:cubicBezTo>
                  <a:pt x="5543329" y="49648"/>
                  <a:pt x="5543329" y="49648"/>
                  <a:pt x="5543329" y="49648"/>
                </a:cubicBezTo>
                <a:cubicBezTo>
                  <a:pt x="5549681" y="49648"/>
                  <a:pt x="5549681" y="49648"/>
                  <a:pt x="5549681" y="49648"/>
                </a:cubicBezTo>
                <a:cubicBezTo>
                  <a:pt x="5578255" y="43300"/>
                  <a:pt x="5613181" y="33777"/>
                  <a:pt x="5644929" y="30603"/>
                </a:cubicBezTo>
                <a:cubicBezTo>
                  <a:pt x="5754467" y="9971"/>
                  <a:pt x="5864601" y="-147"/>
                  <a:pt x="5974089" y="2"/>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8" name="Freeform 27"/>
          <p:cNvSpPr>
            <a:spLocks/>
          </p:cNvSpPr>
          <p:nvPr/>
        </p:nvSpPr>
        <p:spPr bwMode="auto">
          <a:xfrm>
            <a:off x="11935747" y="748054"/>
            <a:ext cx="12469814" cy="12967947"/>
          </a:xfrm>
          <a:custGeom>
            <a:avLst/>
            <a:gdLst>
              <a:gd name="connsiteX0" fmla="*/ 252729 w 12469814"/>
              <a:gd name="connsiteY0" fmla="*/ 9134207 h 12967947"/>
              <a:gd name="connsiteX1" fmla="*/ 259774 w 12469814"/>
              <a:gd name="connsiteY1" fmla="*/ 9164533 h 12967947"/>
              <a:gd name="connsiteX2" fmla="*/ 267801 w 12469814"/>
              <a:gd name="connsiteY2" fmla="*/ 9188458 h 12967947"/>
              <a:gd name="connsiteX3" fmla="*/ 257175 w 12469814"/>
              <a:gd name="connsiteY3" fmla="*/ 9150212 h 12967947"/>
              <a:gd name="connsiteX4" fmla="*/ 169441 w 12469814"/>
              <a:gd name="connsiteY4" fmla="*/ 8671842 h 12967947"/>
              <a:gd name="connsiteX5" fmla="*/ 171450 w 12469814"/>
              <a:gd name="connsiteY5" fmla="*/ 8701973 h 12967947"/>
              <a:gd name="connsiteX6" fmla="*/ 177800 w 12469814"/>
              <a:gd name="connsiteY6" fmla="*/ 8752762 h 12967947"/>
              <a:gd name="connsiteX7" fmla="*/ 177800 w 12469814"/>
              <a:gd name="connsiteY7" fmla="*/ 8765460 h 12967947"/>
              <a:gd name="connsiteX8" fmla="*/ 184150 w 12469814"/>
              <a:gd name="connsiteY8" fmla="*/ 8809900 h 12967947"/>
              <a:gd name="connsiteX9" fmla="*/ 184150 w 12469814"/>
              <a:gd name="connsiteY9" fmla="*/ 8813074 h 12967947"/>
              <a:gd name="connsiteX10" fmla="*/ 193675 w 12469814"/>
              <a:gd name="connsiteY10" fmla="*/ 8863864 h 12967947"/>
              <a:gd name="connsiteX11" fmla="*/ 202740 w 12469814"/>
              <a:gd name="connsiteY11" fmla="*/ 8918240 h 12967947"/>
              <a:gd name="connsiteX12" fmla="*/ 12469814 w 12469814"/>
              <a:gd name="connsiteY12" fmla="*/ 8514069 h 12967947"/>
              <a:gd name="connsiteX13" fmla="*/ 12469814 w 12469814"/>
              <a:gd name="connsiteY13" fmla="*/ 9001383 h 12967947"/>
              <a:gd name="connsiteX14" fmla="*/ 12194046 w 12469814"/>
              <a:gd name="connsiteY14" fmla="*/ 9400755 h 12967947"/>
              <a:gd name="connsiteX15" fmla="*/ 9752446 w 12469814"/>
              <a:gd name="connsiteY15" fmla="*/ 12936737 h 12967947"/>
              <a:gd name="connsiteX16" fmla="*/ 9730894 w 12469814"/>
              <a:gd name="connsiteY16" fmla="*/ 12967947 h 12967947"/>
              <a:gd name="connsiteX17" fmla="*/ 9396980 w 12469814"/>
              <a:gd name="connsiteY17" fmla="*/ 12967947 h 12967947"/>
              <a:gd name="connsiteX18" fmla="*/ 9404220 w 12469814"/>
              <a:gd name="connsiteY18" fmla="*/ 12957451 h 12967947"/>
              <a:gd name="connsiteX19" fmla="*/ 12380882 w 12469814"/>
              <a:gd name="connsiteY19" fmla="*/ 8642971 h 12967947"/>
              <a:gd name="connsiteX20" fmla="*/ 174809 w 12469814"/>
              <a:gd name="connsiteY20" fmla="*/ 8161051 h 12967947"/>
              <a:gd name="connsiteX21" fmla="*/ 171450 w 12469814"/>
              <a:gd name="connsiteY21" fmla="*/ 8184557 h 12967947"/>
              <a:gd name="connsiteX22" fmla="*/ 168275 w 12469814"/>
              <a:gd name="connsiteY22" fmla="*/ 8222649 h 12967947"/>
              <a:gd name="connsiteX23" fmla="*/ 165100 w 12469814"/>
              <a:gd name="connsiteY23" fmla="*/ 8260741 h 12967947"/>
              <a:gd name="connsiteX24" fmla="*/ 165100 w 12469814"/>
              <a:gd name="connsiteY24" fmla="*/ 8286136 h 12967947"/>
              <a:gd name="connsiteX25" fmla="*/ 158751 w 12469814"/>
              <a:gd name="connsiteY25" fmla="*/ 8390888 h 12967947"/>
              <a:gd name="connsiteX26" fmla="*/ 158751 w 12469814"/>
              <a:gd name="connsiteY26" fmla="*/ 8435329 h 12967947"/>
              <a:gd name="connsiteX27" fmla="*/ 158751 w 12469814"/>
              <a:gd name="connsiteY27" fmla="*/ 8438503 h 12967947"/>
              <a:gd name="connsiteX28" fmla="*/ 158751 w 12469814"/>
              <a:gd name="connsiteY28" fmla="*/ 8486118 h 12967947"/>
              <a:gd name="connsiteX29" fmla="*/ 161926 w 12469814"/>
              <a:gd name="connsiteY29" fmla="*/ 8540082 h 12967947"/>
              <a:gd name="connsiteX30" fmla="*/ 167757 w 12469814"/>
              <a:gd name="connsiteY30" fmla="*/ 8645040 h 12967947"/>
              <a:gd name="connsiteX31" fmla="*/ 159246 w 12469814"/>
              <a:gd name="connsiteY31" fmla="*/ 8408616 h 12967947"/>
              <a:gd name="connsiteX32" fmla="*/ 215441 w 12469814"/>
              <a:gd name="connsiteY32" fmla="*/ 7908220 h 12967947"/>
              <a:gd name="connsiteX33" fmla="*/ 206375 w 12469814"/>
              <a:gd name="connsiteY33" fmla="*/ 7949656 h 12967947"/>
              <a:gd name="connsiteX34" fmla="*/ 200025 w 12469814"/>
              <a:gd name="connsiteY34" fmla="*/ 7987748 h 12967947"/>
              <a:gd name="connsiteX35" fmla="*/ 196850 w 12469814"/>
              <a:gd name="connsiteY35" fmla="*/ 8000446 h 12967947"/>
              <a:gd name="connsiteX36" fmla="*/ 190500 w 12469814"/>
              <a:gd name="connsiteY36" fmla="*/ 8041712 h 12967947"/>
              <a:gd name="connsiteX37" fmla="*/ 178461 w 12469814"/>
              <a:gd name="connsiteY37" fmla="*/ 8134995 h 12967947"/>
              <a:gd name="connsiteX38" fmla="*/ 275041 w 12469814"/>
              <a:gd name="connsiteY38" fmla="*/ 7683390 h 12967947"/>
              <a:gd name="connsiteX39" fmla="*/ 263526 w 12469814"/>
              <a:gd name="connsiteY39" fmla="*/ 7717930 h 12967947"/>
              <a:gd name="connsiteX40" fmla="*/ 263526 w 12469814"/>
              <a:gd name="connsiteY40" fmla="*/ 7724279 h 12967947"/>
              <a:gd name="connsiteX41" fmla="*/ 247650 w 12469814"/>
              <a:gd name="connsiteY41" fmla="*/ 7771894 h 12967947"/>
              <a:gd name="connsiteX42" fmla="*/ 244475 w 12469814"/>
              <a:gd name="connsiteY42" fmla="*/ 7790940 h 12967947"/>
              <a:gd name="connsiteX43" fmla="*/ 234950 w 12469814"/>
              <a:gd name="connsiteY43" fmla="*/ 7822683 h 12967947"/>
              <a:gd name="connsiteX44" fmla="*/ 228600 w 12469814"/>
              <a:gd name="connsiteY44" fmla="*/ 7848078 h 12967947"/>
              <a:gd name="connsiteX45" fmla="*/ 216778 w 12469814"/>
              <a:gd name="connsiteY45" fmla="*/ 7902111 h 12967947"/>
              <a:gd name="connsiteX46" fmla="*/ 479026 w 12469814"/>
              <a:gd name="connsiteY46" fmla="*/ 7201213 h 12967947"/>
              <a:gd name="connsiteX47" fmla="*/ 454025 w 12469814"/>
              <a:gd name="connsiteY47" fmla="*/ 7244956 h 12967947"/>
              <a:gd name="connsiteX48" fmla="*/ 441326 w 12469814"/>
              <a:gd name="connsiteY48" fmla="*/ 7273524 h 12967947"/>
              <a:gd name="connsiteX49" fmla="*/ 428625 w 12469814"/>
              <a:gd name="connsiteY49" fmla="*/ 7298919 h 12967947"/>
              <a:gd name="connsiteX50" fmla="*/ 419100 w 12469814"/>
              <a:gd name="connsiteY50" fmla="*/ 7321139 h 12967947"/>
              <a:gd name="connsiteX51" fmla="*/ 403225 w 12469814"/>
              <a:gd name="connsiteY51" fmla="*/ 7349708 h 12967947"/>
              <a:gd name="connsiteX52" fmla="*/ 390525 w 12469814"/>
              <a:gd name="connsiteY52" fmla="*/ 7375103 h 12967947"/>
              <a:gd name="connsiteX53" fmla="*/ 368300 w 12469814"/>
              <a:gd name="connsiteY53" fmla="*/ 7425892 h 12967947"/>
              <a:gd name="connsiteX54" fmla="*/ 346075 w 12469814"/>
              <a:gd name="connsiteY54" fmla="*/ 7479856 h 12967947"/>
              <a:gd name="connsiteX55" fmla="*/ 323851 w 12469814"/>
              <a:gd name="connsiteY55" fmla="*/ 7536994 h 12967947"/>
              <a:gd name="connsiteX56" fmla="*/ 323851 w 12469814"/>
              <a:gd name="connsiteY56" fmla="*/ 7543342 h 12967947"/>
              <a:gd name="connsiteX57" fmla="*/ 304800 w 12469814"/>
              <a:gd name="connsiteY57" fmla="*/ 7594131 h 12967947"/>
              <a:gd name="connsiteX58" fmla="*/ 294662 w 12469814"/>
              <a:gd name="connsiteY58" fmla="*/ 7624541 h 12967947"/>
              <a:gd name="connsiteX59" fmla="*/ 370185 w 12469814"/>
              <a:gd name="connsiteY59" fmla="*/ 7423029 h 12967947"/>
              <a:gd name="connsiteX60" fmla="*/ 6667450 w 12469814"/>
              <a:gd name="connsiteY60" fmla="*/ 228396 h 12967947"/>
              <a:gd name="connsiteX61" fmla="*/ 6670510 w 12469814"/>
              <a:gd name="connsiteY61" fmla="*/ 228534 h 12967947"/>
              <a:gd name="connsiteX62" fmla="*/ 6887858 w 12469814"/>
              <a:gd name="connsiteY62" fmla="*/ 240899 h 12967947"/>
              <a:gd name="connsiteX63" fmla="*/ 6954472 w 12469814"/>
              <a:gd name="connsiteY63" fmla="*/ 248677 h 12967947"/>
              <a:gd name="connsiteX64" fmla="*/ 7113852 w 12469814"/>
              <a:gd name="connsiteY64" fmla="*/ 273062 h 12967947"/>
              <a:gd name="connsiteX65" fmla="*/ 7179686 w 12469814"/>
              <a:gd name="connsiteY65" fmla="*/ 285546 h 12967947"/>
              <a:gd name="connsiteX66" fmla="*/ 7389546 w 12469814"/>
              <a:gd name="connsiteY66" fmla="*/ 338379 h 12967947"/>
              <a:gd name="connsiteX67" fmla="*/ 7392932 w 12469814"/>
              <a:gd name="connsiteY67" fmla="*/ 339275 h 12967947"/>
              <a:gd name="connsiteX68" fmla="*/ 7396164 w 12469814"/>
              <a:gd name="connsiteY68" fmla="*/ 340380 h 12967947"/>
              <a:gd name="connsiteX69" fmla="*/ 7600690 w 12469814"/>
              <a:gd name="connsiteY69" fmla="*/ 413002 h 12967947"/>
              <a:gd name="connsiteX70" fmla="*/ 7663036 w 12469814"/>
              <a:gd name="connsiteY70" fmla="*/ 439374 h 12967947"/>
              <a:gd name="connsiteX71" fmla="*/ 7810206 w 12469814"/>
              <a:gd name="connsiteY71" fmla="*/ 507844 h 12967947"/>
              <a:gd name="connsiteX72" fmla="*/ 7871102 w 12469814"/>
              <a:gd name="connsiteY72" fmla="*/ 538832 h 12967947"/>
              <a:gd name="connsiteX73" fmla="*/ 8060698 w 12469814"/>
              <a:gd name="connsiteY73" fmla="*/ 649760 h 12967947"/>
              <a:gd name="connsiteX74" fmla="*/ 8064500 w 12469814"/>
              <a:gd name="connsiteY74" fmla="*/ 652044 h 12967947"/>
              <a:gd name="connsiteX75" fmla="*/ 6378574 w 12469814"/>
              <a:gd name="connsiteY75" fmla="*/ 315546 h 12967947"/>
              <a:gd name="connsiteX76" fmla="*/ 6251574 w 12469814"/>
              <a:gd name="connsiteY76" fmla="*/ 344117 h 12967947"/>
              <a:gd name="connsiteX77" fmla="*/ 6210300 w 12469814"/>
              <a:gd name="connsiteY77" fmla="*/ 353640 h 12967947"/>
              <a:gd name="connsiteX78" fmla="*/ 5886450 w 12469814"/>
              <a:gd name="connsiteY78" fmla="*/ 464748 h 12967947"/>
              <a:gd name="connsiteX79" fmla="*/ 5832474 w 12469814"/>
              <a:gd name="connsiteY79" fmla="*/ 486970 h 12967947"/>
              <a:gd name="connsiteX80" fmla="*/ 5765800 w 12469814"/>
              <a:gd name="connsiteY80" fmla="*/ 518715 h 12967947"/>
              <a:gd name="connsiteX81" fmla="*/ 5730874 w 12469814"/>
              <a:gd name="connsiteY81" fmla="*/ 537762 h 12967947"/>
              <a:gd name="connsiteX82" fmla="*/ 5638800 w 12469814"/>
              <a:gd name="connsiteY82" fmla="*/ 585380 h 12967947"/>
              <a:gd name="connsiteX83" fmla="*/ 5591174 w 12469814"/>
              <a:gd name="connsiteY83" fmla="*/ 613950 h 12967947"/>
              <a:gd name="connsiteX84" fmla="*/ 5549900 w 12469814"/>
              <a:gd name="connsiteY84" fmla="*/ 642521 h 12967947"/>
              <a:gd name="connsiteX85" fmla="*/ 5543550 w 12469814"/>
              <a:gd name="connsiteY85" fmla="*/ 645695 h 12967947"/>
              <a:gd name="connsiteX86" fmla="*/ 5502274 w 12469814"/>
              <a:gd name="connsiteY86" fmla="*/ 671092 h 12967947"/>
              <a:gd name="connsiteX87" fmla="*/ 5495926 w 12469814"/>
              <a:gd name="connsiteY87" fmla="*/ 677441 h 12967947"/>
              <a:gd name="connsiteX88" fmla="*/ 5461000 w 12469814"/>
              <a:gd name="connsiteY88" fmla="*/ 699662 h 12967947"/>
              <a:gd name="connsiteX89" fmla="*/ 5451474 w 12469814"/>
              <a:gd name="connsiteY89" fmla="*/ 709186 h 12967947"/>
              <a:gd name="connsiteX90" fmla="*/ 5407026 w 12469814"/>
              <a:gd name="connsiteY90" fmla="*/ 740931 h 12967947"/>
              <a:gd name="connsiteX91" fmla="*/ 5368926 w 12469814"/>
              <a:gd name="connsiteY91" fmla="*/ 769501 h 12967947"/>
              <a:gd name="connsiteX92" fmla="*/ 5340350 w 12469814"/>
              <a:gd name="connsiteY92" fmla="*/ 791723 h 12967947"/>
              <a:gd name="connsiteX93" fmla="*/ 5311774 w 12469814"/>
              <a:gd name="connsiteY93" fmla="*/ 817119 h 12967947"/>
              <a:gd name="connsiteX94" fmla="*/ 5305426 w 12469814"/>
              <a:gd name="connsiteY94" fmla="*/ 820294 h 12967947"/>
              <a:gd name="connsiteX95" fmla="*/ 5267326 w 12469814"/>
              <a:gd name="connsiteY95" fmla="*/ 855213 h 12967947"/>
              <a:gd name="connsiteX96" fmla="*/ 5232400 w 12469814"/>
              <a:gd name="connsiteY96" fmla="*/ 883784 h 12967947"/>
              <a:gd name="connsiteX97" fmla="*/ 5200650 w 12469814"/>
              <a:gd name="connsiteY97" fmla="*/ 915529 h 12967947"/>
              <a:gd name="connsiteX98" fmla="*/ 5172074 w 12469814"/>
              <a:gd name="connsiteY98" fmla="*/ 944100 h 12967947"/>
              <a:gd name="connsiteX99" fmla="*/ 5146674 w 12469814"/>
              <a:gd name="connsiteY99" fmla="*/ 966321 h 12967947"/>
              <a:gd name="connsiteX100" fmla="*/ 5130800 w 12469814"/>
              <a:gd name="connsiteY100" fmla="*/ 982194 h 12967947"/>
              <a:gd name="connsiteX101" fmla="*/ 5105400 w 12469814"/>
              <a:gd name="connsiteY101" fmla="*/ 1010765 h 12967947"/>
              <a:gd name="connsiteX102" fmla="*/ 5073650 w 12469814"/>
              <a:gd name="connsiteY102" fmla="*/ 1045684 h 12967947"/>
              <a:gd name="connsiteX103" fmla="*/ 5041900 w 12469814"/>
              <a:gd name="connsiteY103" fmla="*/ 1080604 h 12967947"/>
              <a:gd name="connsiteX104" fmla="*/ 5035550 w 12469814"/>
              <a:gd name="connsiteY104" fmla="*/ 1090127 h 12967947"/>
              <a:gd name="connsiteX105" fmla="*/ 5000626 w 12469814"/>
              <a:gd name="connsiteY105" fmla="*/ 1128221 h 12967947"/>
              <a:gd name="connsiteX106" fmla="*/ 4965700 w 12469814"/>
              <a:gd name="connsiteY106" fmla="*/ 1172664 h 12967947"/>
              <a:gd name="connsiteX107" fmla="*/ 4965700 w 12469814"/>
              <a:gd name="connsiteY107" fmla="*/ 1175839 h 12967947"/>
              <a:gd name="connsiteX108" fmla="*/ 4933950 w 12469814"/>
              <a:gd name="connsiteY108" fmla="*/ 1213933 h 12967947"/>
              <a:gd name="connsiteX109" fmla="*/ 4930774 w 12469814"/>
              <a:gd name="connsiteY109" fmla="*/ 1223457 h 12967947"/>
              <a:gd name="connsiteX110" fmla="*/ 4899026 w 12469814"/>
              <a:gd name="connsiteY110" fmla="*/ 1267900 h 12967947"/>
              <a:gd name="connsiteX111" fmla="*/ 4886326 w 12469814"/>
              <a:gd name="connsiteY111" fmla="*/ 1283772 h 12967947"/>
              <a:gd name="connsiteX112" fmla="*/ 692150 w 12469814"/>
              <a:gd name="connsiteY112" fmla="*/ 7359787 h 12967947"/>
              <a:gd name="connsiteX113" fmla="*/ 317500 w 12469814"/>
              <a:gd name="connsiteY113" fmla="*/ 9099419 h 12967947"/>
              <a:gd name="connsiteX114" fmla="*/ 346075 w 12469814"/>
              <a:gd name="connsiteY114" fmla="*/ 9229574 h 12967947"/>
              <a:gd name="connsiteX115" fmla="*/ 355600 w 12469814"/>
              <a:gd name="connsiteY115" fmla="*/ 9267669 h 12967947"/>
              <a:gd name="connsiteX116" fmla="*/ 368300 w 12469814"/>
              <a:gd name="connsiteY116" fmla="*/ 9318461 h 12967947"/>
              <a:gd name="connsiteX117" fmla="*/ 384176 w 12469814"/>
              <a:gd name="connsiteY117" fmla="*/ 9369253 h 12967947"/>
              <a:gd name="connsiteX118" fmla="*/ 393700 w 12469814"/>
              <a:gd name="connsiteY118" fmla="*/ 9394649 h 12967947"/>
              <a:gd name="connsiteX119" fmla="*/ 409575 w 12469814"/>
              <a:gd name="connsiteY119" fmla="*/ 9445441 h 12967947"/>
              <a:gd name="connsiteX120" fmla="*/ 419100 w 12469814"/>
              <a:gd name="connsiteY120" fmla="*/ 9474012 h 12967947"/>
              <a:gd name="connsiteX121" fmla="*/ 434976 w 12469814"/>
              <a:gd name="connsiteY121" fmla="*/ 9512106 h 12967947"/>
              <a:gd name="connsiteX122" fmla="*/ 434976 w 12469814"/>
              <a:gd name="connsiteY122" fmla="*/ 9515280 h 12967947"/>
              <a:gd name="connsiteX123" fmla="*/ 454025 w 12469814"/>
              <a:gd name="connsiteY123" fmla="*/ 9562898 h 12967947"/>
              <a:gd name="connsiteX124" fmla="*/ 454025 w 12469814"/>
              <a:gd name="connsiteY124" fmla="*/ 9566073 h 12967947"/>
              <a:gd name="connsiteX125" fmla="*/ 469900 w 12469814"/>
              <a:gd name="connsiteY125" fmla="*/ 9600992 h 12967947"/>
              <a:gd name="connsiteX126" fmla="*/ 482600 w 12469814"/>
              <a:gd name="connsiteY126" fmla="*/ 9632737 h 12967947"/>
              <a:gd name="connsiteX127" fmla="*/ 492126 w 12469814"/>
              <a:gd name="connsiteY127" fmla="*/ 9651784 h 12967947"/>
              <a:gd name="connsiteX128" fmla="*/ 504825 w 12469814"/>
              <a:gd name="connsiteY128" fmla="*/ 9677181 h 12967947"/>
              <a:gd name="connsiteX129" fmla="*/ 517525 w 12469814"/>
              <a:gd name="connsiteY129" fmla="*/ 9705751 h 12967947"/>
              <a:gd name="connsiteX130" fmla="*/ 536575 w 12469814"/>
              <a:gd name="connsiteY130" fmla="*/ 9747020 h 12967947"/>
              <a:gd name="connsiteX131" fmla="*/ 558800 w 12469814"/>
              <a:gd name="connsiteY131" fmla="*/ 9788288 h 12967947"/>
              <a:gd name="connsiteX132" fmla="*/ 657226 w 12469814"/>
              <a:gd name="connsiteY132" fmla="*/ 9953363 h 12967947"/>
              <a:gd name="connsiteX133" fmla="*/ 682625 w 12469814"/>
              <a:gd name="connsiteY133" fmla="*/ 9988283 h 12967947"/>
              <a:gd name="connsiteX134" fmla="*/ 708025 w 12469814"/>
              <a:gd name="connsiteY134" fmla="*/ 10026377 h 12967947"/>
              <a:gd name="connsiteX135" fmla="*/ 739775 w 12469814"/>
              <a:gd name="connsiteY135" fmla="*/ 10067646 h 12967947"/>
              <a:gd name="connsiteX136" fmla="*/ 771526 w 12469814"/>
              <a:gd name="connsiteY136" fmla="*/ 10112089 h 12967947"/>
              <a:gd name="connsiteX137" fmla="*/ 800100 w 12469814"/>
              <a:gd name="connsiteY137" fmla="*/ 10143834 h 12967947"/>
              <a:gd name="connsiteX138" fmla="*/ 825501 w 12469814"/>
              <a:gd name="connsiteY138" fmla="*/ 10175579 h 12967947"/>
              <a:gd name="connsiteX139" fmla="*/ 854075 w 12469814"/>
              <a:gd name="connsiteY139" fmla="*/ 10210499 h 12967947"/>
              <a:gd name="connsiteX140" fmla="*/ 857250 w 12469814"/>
              <a:gd name="connsiteY140" fmla="*/ 10216848 h 12967947"/>
              <a:gd name="connsiteX141" fmla="*/ 879476 w 12469814"/>
              <a:gd name="connsiteY141" fmla="*/ 10239069 h 12967947"/>
              <a:gd name="connsiteX142" fmla="*/ 911225 w 12469814"/>
              <a:gd name="connsiteY142" fmla="*/ 10270814 h 12967947"/>
              <a:gd name="connsiteX143" fmla="*/ 925989 w 12469814"/>
              <a:gd name="connsiteY143" fmla="*/ 10289266 h 12967947"/>
              <a:gd name="connsiteX144" fmla="*/ 1003199 w 12469814"/>
              <a:gd name="connsiteY144" fmla="*/ 10364053 h 12967947"/>
              <a:gd name="connsiteX145" fmla="*/ 1016000 w 12469814"/>
              <a:gd name="connsiteY145" fmla="*/ 10375573 h 12967947"/>
              <a:gd name="connsiteX146" fmla="*/ 1026434 w 12469814"/>
              <a:gd name="connsiteY146" fmla="*/ 10386004 h 12967947"/>
              <a:gd name="connsiteX147" fmla="*/ 1021063 w 12469814"/>
              <a:gd name="connsiteY147" fmla="*/ 10381358 h 12967947"/>
              <a:gd name="connsiteX148" fmla="*/ 1036768 w 12469814"/>
              <a:gd name="connsiteY148" fmla="*/ 10396570 h 12967947"/>
              <a:gd name="connsiteX149" fmla="*/ 1037928 w 12469814"/>
              <a:gd name="connsiteY149" fmla="*/ 10397497 h 12967947"/>
              <a:gd name="connsiteX150" fmla="*/ 1026434 w 12469814"/>
              <a:gd name="connsiteY150" fmla="*/ 10386004 h 12967947"/>
              <a:gd name="connsiteX151" fmla="*/ 1061517 w 12469814"/>
              <a:gd name="connsiteY151" fmla="*/ 10416360 h 12967947"/>
              <a:gd name="connsiteX152" fmla="*/ 1231900 w 12469814"/>
              <a:gd name="connsiteY152" fmla="*/ 10552608 h 12967947"/>
              <a:gd name="connsiteX153" fmla="*/ 1231900 w 12469814"/>
              <a:gd name="connsiteY153" fmla="*/ 10555782 h 12967947"/>
              <a:gd name="connsiteX154" fmla="*/ 1282700 w 12469814"/>
              <a:gd name="connsiteY154" fmla="*/ 10590700 h 12967947"/>
              <a:gd name="connsiteX155" fmla="*/ 4428536 w 12469814"/>
              <a:gd name="connsiteY155" fmla="*/ 12759785 h 12967947"/>
              <a:gd name="connsiteX156" fmla="*/ 4730435 w 12469814"/>
              <a:gd name="connsiteY156" fmla="*/ 12967947 h 12967947"/>
              <a:gd name="connsiteX157" fmla="*/ 4241281 w 12469814"/>
              <a:gd name="connsiteY157" fmla="*/ 12967947 h 12967947"/>
              <a:gd name="connsiteX158" fmla="*/ 4077359 w 12469814"/>
              <a:gd name="connsiteY158" fmla="*/ 12854844 h 12967947"/>
              <a:gd name="connsiteX159" fmla="*/ 1127125 w 12469814"/>
              <a:gd name="connsiteY159" fmla="*/ 10819252 h 12967947"/>
              <a:gd name="connsiteX160" fmla="*/ 1073150 w 12469814"/>
              <a:gd name="connsiteY160" fmla="*/ 10781160 h 12967947"/>
              <a:gd name="connsiteX161" fmla="*/ 1022350 w 12469814"/>
              <a:gd name="connsiteY161" fmla="*/ 10746242 h 12967947"/>
              <a:gd name="connsiteX162" fmla="*/ 974725 w 12469814"/>
              <a:gd name="connsiteY162" fmla="*/ 10708150 h 12967947"/>
              <a:gd name="connsiteX163" fmla="*/ 923925 w 12469814"/>
              <a:gd name="connsiteY163" fmla="*/ 10666884 h 12967947"/>
              <a:gd name="connsiteX164" fmla="*/ 879476 w 12469814"/>
              <a:gd name="connsiteY164" fmla="*/ 10628792 h 12967947"/>
              <a:gd name="connsiteX165" fmla="*/ 876300 w 12469814"/>
              <a:gd name="connsiteY165" fmla="*/ 10625618 h 12967947"/>
              <a:gd name="connsiteX166" fmla="*/ 831851 w 12469814"/>
              <a:gd name="connsiteY166" fmla="*/ 10584351 h 12967947"/>
              <a:gd name="connsiteX167" fmla="*/ 793750 w 12469814"/>
              <a:gd name="connsiteY167" fmla="*/ 10546259 h 12967947"/>
              <a:gd name="connsiteX168" fmla="*/ 784225 w 12469814"/>
              <a:gd name="connsiteY168" fmla="*/ 10539911 h 12967947"/>
              <a:gd name="connsiteX169" fmla="*/ 755650 w 12469814"/>
              <a:gd name="connsiteY169" fmla="*/ 10511342 h 12967947"/>
              <a:gd name="connsiteX170" fmla="*/ 739775 w 12469814"/>
              <a:gd name="connsiteY170" fmla="*/ 10495470 h 12967947"/>
              <a:gd name="connsiteX171" fmla="*/ 701675 w 12469814"/>
              <a:gd name="connsiteY171" fmla="*/ 10454204 h 12967947"/>
              <a:gd name="connsiteX172" fmla="*/ 666750 w 12469814"/>
              <a:gd name="connsiteY172" fmla="*/ 10419286 h 12967947"/>
              <a:gd name="connsiteX173" fmla="*/ 654051 w 12469814"/>
              <a:gd name="connsiteY173" fmla="*/ 10403414 h 12967947"/>
              <a:gd name="connsiteX174" fmla="*/ 635000 w 12469814"/>
              <a:gd name="connsiteY174" fmla="*/ 10381194 h 12967947"/>
              <a:gd name="connsiteX175" fmla="*/ 612775 w 12469814"/>
              <a:gd name="connsiteY175" fmla="*/ 10352625 h 12967947"/>
              <a:gd name="connsiteX176" fmla="*/ 593725 w 12469814"/>
              <a:gd name="connsiteY176" fmla="*/ 10333579 h 12967947"/>
              <a:gd name="connsiteX177" fmla="*/ 571500 w 12469814"/>
              <a:gd name="connsiteY177" fmla="*/ 10305010 h 12967947"/>
              <a:gd name="connsiteX178" fmla="*/ 542926 w 12469814"/>
              <a:gd name="connsiteY178" fmla="*/ 10266918 h 12967947"/>
              <a:gd name="connsiteX179" fmla="*/ 539750 w 12469814"/>
              <a:gd name="connsiteY179" fmla="*/ 10266918 h 12967947"/>
              <a:gd name="connsiteX180" fmla="*/ 504825 w 12469814"/>
              <a:gd name="connsiteY180" fmla="*/ 10219303 h 12967947"/>
              <a:gd name="connsiteX181" fmla="*/ 501650 w 12469814"/>
              <a:gd name="connsiteY181" fmla="*/ 10216129 h 12967947"/>
              <a:gd name="connsiteX182" fmla="*/ 476250 w 12469814"/>
              <a:gd name="connsiteY182" fmla="*/ 10178037 h 12967947"/>
              <a:gd name="connsiteX183" fmla="*/ 463550 w 12469814"/>
              <a:gd name="connsiteY183" fmla="*/ 10162165 h 12967947"/>
              <a:gd name="connsiteX184" fmla="*/ 441326 w 12469814"/>
              <a:gd name="connsiteY184" fmla="*/ 10130422 h 12967947"/>
              <a:gd name="connsiteX185" fmla="*/ 425450 w 12469814"/>
              <a:gd name="connsiteY185" fmla="*/ 10101853 h 12967947"/>
              <a:gd name="connsiteX186" fmla="*/ 409575 w 12469814"/>
              <a:gd name="connsiteY186" fmla="*/ 10079632 h 12967947"/>
              <a:gd name="connsiteX187" fmla="*/ 393700 w 12469814"/>
              <a:gd name="connsiteY187" fmla="*/ 10057412 h 12967947"/>
              <a:gd name="connsiteX188" fmla="*/ 371475 w 12469814"/>
              <a:gd name="connsiteY188" fmla="*/ 10019320 h 12967947"/>
              <a:gd name="connsiteX189" fmla="*/ 365125 w 12469814"/>
              <a:gd name="connsiteY189" fmla="*/ 10009797 h 12967947"/>
              <a:gd name="connsiteX190" fmla="*/ 339725 w 12469814"/>
              <a:gd name="connsiteY190" fmla="*/ 9965357 h 12967947"/>
              <a:gd name="connsiteX191" fmla="*/ 333375 w 12469814"/>
              <a:gd name="connsiteY191" fmla="*/ 9952659 h 12967947"/>
              <a:gd name="connsiteX192" fmla="*/ 314325 w 12469814"/>
              <a:gd name="connsiteY192" fmla="*/ 9920916 h 12967947"/>
              <a:gd name="connsiteX193" fmla="*/ 292100 w 12469814"/>
              <a:gd name="connsiteY193" fmla="*/ 9876476 h 12967947"/>
              <a:gd name="connsiteX194" fmla="*/ 288925 w 12469814"/>
              <a:gd name="connsiteY194" fmla="*/ 9873301 h 12967947"/>
              <a:gd name="connsiteX195" fmla="*/ 266701 w 12469814"/>
              <a:gd name="connsiteY195" fmla="*/ 9825686 h 12967947"/>
              <a:gd name="connsiteX196" fmla="*/ 260350 w 12469814"/>
              <a:gd name="connsiteY196" fmla="*/ 9809814 h 12967947"/>
              <a:gd name="connsiteX197" fmla="*/ 244475 w 12469814"/>
              <a:gd name="connsiteY197" fmla="*/ 9778071 h 12967947"/>
              <a:gd name="connsiteX198" fmla="*/ 231775 w 12469814"/>
              <a:gd name="connsiteY198" fmla="*/ 9746328 h 12967947"/>
              <a:gd name="connsiteX199" fmla="*/ 222250 w 12469814"/>
              <a:gd name="connsiteY199" fmla="*/ 9727282 h 12967947"/>
              <a:gd name="connsiteX200" fmla="*/ 206375 w 12469814"/>
              <a:gd name="connsiteY200" fmla="*/ 9692364 h 12967947"/>
              <a:gd name="connsiteX201" fmla="*/ 196850 w 12469814"/>
              <a:gd name="connsiteY201" fmla="*/ 9670144 h 12967947"/>
              <a:gd name="connsiteX202" fmla="*/ 180975 w 12469814"/>
              <a:gd name="connsiteY202" fmla="*/ 9632052 h 12967947"/>
              <a:gd name="connsiteX203" fmla="*/ 104776 w 12469814"/>
              <a:gd name="connsiteY203" fmla="*/ 9400326 h 12967947"/>
              <a:gd name="connsiteX204" fmla="*/ 88900 w 12469814"/>
              <a:gd name="connsiteY204" fmla="*/ 9340014 h 12967947"/>
              <a:gd name="connsiteX205" fmla="*/ 69850 w 12469814"/>
              <a:gd name="connsiteY205" fmla="*/ 9276527 h 12967947"/>
              <a:gd name="connsiteX206" fmla="*/ 57150 w 12469814"/>
              <a:gd name="connsiteY206" fmla="*/ 9213040 h 12967947"/>
              <a:gd name="connsiteX207" fmla="*/ 44451 w 12469814"/>
              <a:gd name="connsiteY207" fmla="*/ 9149554 h 12967947"/>
              <a:gd name="connsiteX208" fmla="*/ 25400 w 12469814"/>
              <a:gd name="connsiteY208" fmla="*/ 9019406 h 12967947"/>
              <a:gd name="connsiteX209" fmla="*/ 19050 w 12469814"/>
              <a:gd name="connsiteY209" fmla="*/ 8971791 h 12967947"/>
              <a:gd name="connsiteX210" fmla="*/ 9525 w 12469814"/>
              <a:gd name="connsiteY210" fmla="*/ 8898781 h 12967947"/>
              <a:gd name="connsiteX211" fmla="*/ 6350 w 12469814"/>
              <a:gd name="connsiteY211" fmla="*/ 8828946 h 12967947"/>
              <a:gd name="connsiteX212" fmla="*/ 3175 w 12469814"/>
              <a:gd name="connsiteY212" fmla="*/ 8765460 h 12967947"/>
              <a:gd name="connsiteX213" fmla="*/ 0 w 12469814"/>
              <a:gd name="connsiteY213" fmla="*/ 8711496 h 12967947"/>
              <a:gd name="connsiteX214" fmla="*/ 3175 w 12469814"/>
              <a:gd name="connsiteY214" fmla="*/ 8555954 h 12967947"/>
              <a:gd name="connsiteX215" fmla="*/ 15875 w 12469814"/>
              <a:gd name="connsiteY215" fmla="*/ 8403586 h 12967947"/>
              <a:gd name="connsiteX216" fmla="*/ 34925 w 12469814"/>
              <a:gd name="connsiteY216" fmla="*/ 8251218 h 12967947"/>
              <a:gd name="connsiteX217" fmla="*/ 53975 w 12469814"/>
              <a:gd name="connsiteY217" fmla="*/ 8149639 h 12967947"/>
              <a:gd name="connsiteX218" fmla="*/ 79375 w 12469814"/>
              <a:gd name="connsiteY218" fmla="*/ 8048061 h 12967947"/>
              <a:gd name="connsiteX219" fmla="*/ 104776 w 12469814"/>
              <a:gd name="connsiteY219" fmla="*/ 7949656 h 12967947"/>
              <a:gd name="connsiteX220" fmla="*/ 187325 w 12469814"/>
              <a:gd name="connsiteY220" fmla="*/ 7711582 h 12967947"/>
              <a:gd name="connsiteX221" fmla="*/ 206375 w 12469814"/>
              <a:gd name="connsiteY221" fmla="*/ 7667141 h 12967947"/>
              <a:gd name="connsiteX222" fmla="*/ 244475 w 12469814"/>
              <a:gd name="connsiteY222" fmla="*/ 7578260 h 12967947"/>
              <a:gd name="connsiteX223" fmla="*/ 266701 w 12469814"/>
              <a:gd name="connsiteY223" fmla="*/ 7536994 h 12967947"/>
              <a:gd name="connsiteX224" fmla="*/ 288925 w 12469814"/>
              <a:gd name="connsiteY224" fmla="*/ 7492553 h 12967947"/>
              <a:gd name="connsiteX225" fmla="*/ 333375 w 12469814"/>
              <a:gd name="connsiteY225" fmla="*/ 7406846 h 12967947"/>
              <a:gd name="connsiteX226" fmla="*/ 358775 w 12469814"/>
              <a:gd name="connsiteY226" fmla="*/ 7365580 h 12967947"/>
              <a:gd name="connsiteX227" fmla="*/ 390525 w 12469814"/>
              <a:gd name="connsiteY227" fmla="*/ 7311616 h 12967947"/>
              <a:gd name="connsiteX228" fmla="*/ 463550 w 12469814"/>
              <a:gd name="connsiteY228" fmla="*/ 7203689 h 12967947"/>
              <a:gd name="connsiteX229" fmla="*/ 609600 w 12469814"/>
              <a:gd name="connsiteY229" fmla="*/ 6987835 h 12967947"/>
              <a:gd name="connsiteX230" fmla="*/ 571500 w 12469814"/>
              <a:gd name="connsiteY230" fmla="*/ 7048148 h 12967947"/>
              <a:gd name="connsiteX231" fmla="*/ 549276 w 12469814"/>
              <a:gd name="connsiteY231" fmla="*/ 7079890 h 12967947"/>
              <a:gd name="connsiteX232" fmla="*/ 542926 w 12469814"/>
              <a:gd name="connsiteY232" fmla="*/ 7089413 h 12967947"/>
              <a:gd name="connsiteX233" fmla="*/ 520700 w 12469814"/>
              <a:gd name="connsiteY233" fmla="*/ 7127505 h 12967947"/>
              <a:gd name="connsiteX234" fmla="*/ 511175 w 12469814"/>
              <a:gd name="connsiteY234" fmla="*/ 7143377 h 12967947"/>
              <a:gd name="connsiteX235" fmla="*/ 492126 w 12469814"/>
              <a:gd name="connsiteY235" fmla="*/ 7178295 h 12967947"/>
              <a:gd name="connsiteX236" fmla="*/ 491919 w 12469814"/>
              <a:gd name="connsiteY236" fmla="*/ 7178656 h 12967947"/>
              <a:gd name="connsiteX237" fmla="*/ 619125 w 12469814"/>
              <a:gd name="connsiteY237" fmla="*/ 6972497 h 12967947"/>
              <a:gd name="connsiteX238" fmla="*/ 4508500 w 12469814"/>
              <a:gd name="connsiteY238" fmla="*/ 1340914 h 12967947"/>
              <a:gd name="connsiteX239" fmla="*/ 4515199 w 12469814"/>
              <a:gd name="connsiteY239" fmla="*/ 1331124 h 12967947"/>
              <a:gd name="connsiteX240" fmla="*/ 4508500 w 12469814"/>
              <a:gd name="connsiteY240" fmla="*/ 1340814 h 12967947"/>
              <a:gd name="connsiteX241" fmla="*/ 4549775 w 12469814"/>
              <a:gd name="connsiteY241" fmla="*/ 1280502 h 12967947"/>
              <a:gd name="connsiteX242" fmla="*/ 4552864 w 12469814"/>
              <a:gd name="connsiteY242" fmla="*/ 1276641 h 12967947"/>
              <a:gd name="connsiteX243" fmla="*/ 4552378 w 12469814"/>
              <a:gd name="connsiteY243" fmla="*/ 1277344 h 12967947"/>
              <a:gd name="connsiteX244" fmla="*/ 4575175 w 12469814"/>
              <a:gd name="connsiteY244" fmla="*/ 1248853 h 12967947"/>
              <a:gd name="connsiteX245" fmla="*/ 4581525 w 12469814"/>
              <a:gd name="connsiteY245" fmla="*/ 1239329 h 12967947"/>
              <a:gd name="connsiteX246" fmla="*/ 4606925 w 12469814"/>
              <a:gd name="connsiteY246" fmla="*/ 1207584 h 12967947"/>
              <a:gd name="connsiteX247" fmla="*/ 4619625 w 12469814"/>
              <a:gd name="connsiteY247" fmla="*/ 1191712 h 12967947"/>
              <a:gd name="connsiteX248" fmla="*/ 4645025 w 12469814"/>
              <a:gd name="connsiteY248" fmla="*/ 1159966 h 12967947"/>
              <a:gd name="connsiteX249" fmla="*/ 4664075 w 12469814"/>
              <a:gd name="connsiteY249" fmla="*/ 1140919 h 12967947"/>
              <a:gd name="connsiteX250" fmla="*/ 4695825 w 12469814"/>
              <a:gd name="connsiteY250" fmla="*/ 1102825 h 12967947"/>
              <a:gd name="connsiteX251" fmla="*/ 4718050 w 12469814"/>
              <a:gd name="connsiteY251" fmla="*/ 1077429 h 12967947"/>
              <a:gd name="connsiteX252" fmla="*/ 4733925 w 12469814"/>
              <a:gd name="connsiteY252" fmla="*/ 1058382 h 12967947"/>
              <a:gd name="connsiteX253" fmla="*/ 4752975 w 12469814"/>
              <a:gd name="connsiteY253" fmla="*/ 1042509 h 12967947"/>
              <a:gd name="connsiteX254" fmla="*/ 4775200 w 12469814"/>
              <a:gd name="connsiteY254" fmla="*/ 1017113 h 12967947"/>
              <a:gd name="connsiteX255" fmla="*/ 4794250 w 12469814"/>
              <a:gd name="connsiteY255" fmla="*/ 998066 h 12967947"/>
              <a:gd name="connsiteX256" fmla="*/ 4832350 w 12469814"/>
              <a:gd name="connsiteY256" fmla="*/ 956798 h 12967947"/>
              <a:gd name="connsiteX257" fmla="*/ 4876800 w 12469814"/>
              <a:gd name="connsiteY257" fmla="*/ 915529 h 12967947"/>
              <a:gd name="connsiteX258" fmla="*/ 4924426 w 12469814"/>
              <a:gd name="connsiteY258" fmla="*/ 874260 h 12967947"/>
              <a:gd name="connsiteX259" fmla="*/ 4927600 w 12469814"/>
              <a:gd name="connsiteY259" fmla="*/ 874260 h 12967947"/>
              <a:gd name="connsiteX260" fmla="*/ 4968874 w 12469814"/>
              <a:gd name="connsiteY260" fmla="*/ 836166 h 12967947"/>
              <a:gd name="connsiteX261" fmla="*/ 5022850 w 12469814"/>
              <a:gd name="connsiteY261" fmla="*/ 791723 h 12967947"/>
              <a:gd name="connsiteX262" fmla="*/ 5070474 w 12469814"/>
              <a:gd name="connsiteY262" fmla="*/ 753629 h 12967947"/>
              <a:gd name="connsiteX263" fmla="*/ 5073650 w 12469814"/>
              <a:gd name="connsiteY263" fmla="*/ 753629 h 12967947"/>
              <a:gd name="connsiteX264" fmla="*/ 5114926 w 12469814"/>
              <a:gd name="connsiteY264" fmla="*/ 721884 h 12967947"/>
              <a:gd name="connsiteX265" fmla="*/ 5130800 w 12469814"/>
              <a:gd name="connsiteY265" fmla="*/ 712360 h 12967947"/>
              <a:gd name="connsiteX266" fmla="*/ 5156200 w 12469814"/>
              <a:gd name="connsiteY266" fmla="*/ 693313 h 12967947"/>
              <a:gd name="connsiteX267" fmla="*/ 5178426 w 12469814"/>
              <a:gd name="connsiteY267" fmla="*/ 677441 h 12967947"/>
              <a:gd name="connsiteX268" fmla="*/ 5267326 w 12469814"/>
              <a:gd name="connsiteY268" fmla="*/ 620299 h 12967947"/>
              <a:gd name="connsiteX269" fmla="*/ 5299074 w 12469814"/>
              <a:gd name="connsiteY269" fmla="*/ 601252 h 12967947"/>
              <a:gd name="connsiteX270" fmla="*/ 5311774 w 12469814"/>
              <a:gd name="connsiteY270" fmla="*/ 594903 h 12967947"/>
              <a:gd name="connsiteX271" fmla="*/ 5346700 w 12469814"/>
              <a:gd name="connsiteY271" fmla="*/ 572682 h 12967947"/>
              <a:gd name="connsiteX272" fmla="*/ 5432426 w 12469814"/>
              <a:gd name="connsiteY272" fmla="*/ 525064 h 12967947"/>
              <a:gd name="connsiteX273" fmla="*/ 5473700 w 12469814"/>
              <a:gd name="connsiteY273" fmla="*/ 502843 h 12967947"/>
              <a:gd name="connsiteX274" fmla="*/ 5508626 w 12469814"/>
              <a:gd name="connsiteY274" fmla="*/ 486970 h 12967947"/>
              <a:gd name="connsiteX275" fmla="*/ 5540374 w 12469814"/>
              <a:gd name="connsiteY275" fmla="*/ 471097 h 12967947"/>
              <a:gd name="connsiteX276" fmla="*/ 5565774 w 12469814"/>
              <a:gd name="connsiteY276" fmla="*/ 461574 h 12967947"/>
              <a:gd name="connsiteX277" fmla="*/ 5661026 w 12469814"/>
              <a:gd name="connsiteY277" fmla="*/ 420305 h 12967947"/>
              <a:gd name="connsiteX278" fmla="*/ 5702300 w 12469814"/>
              <a:gd name="connsiteY278" fmla="*/ 404433 h 12967947"/>
              <a:gd name="connsiteX279" fmla="*/ 5705474 w 12469814"/>
              <a:gd name="connsiteY279" fmla="*/ 401258 h 12967947"/>
              <a:gd name="connsiteX280" fmla="*/ 5749926 w 12469814"/>
              <a:gd name="connsiteY280" fmla="*/ 385386 h 12967947"/>
              <a:gd name="connsiteX281" fmla="*/ 5800726 w 12469814"/>
              <a:gd name="connsiteY281" fmla="*/ 366338 h 12967947"/>
              <a:gd name="connsiteX282" fmla="*/ 5911850 w 12469814"/>
              <a:gd name="connsiteY282" fmla="*/ 334593 h 12967947"/>
              <a:gd name="connsiteX283" fmla="*/ 5956300 w 12469814"/>
              <a:gd name="connsiteY283" fmla="*/ 321895 h 12967947"/>
              <a:gd name="connsiteX284" fmla="*/ 6007100 w 12469814"/>
              <a:gd name="connsiteY284" fmla="*/ 309197 h 12967947"/>
              <a:gd name="connsiteX285" fmla="*/ 6016626 w 12469814"/>
              <a:gd name="connsiteY285" fmla="*/ 306023 h 12967947"/>
              <a:gd name="connsiteX286" fmla="*/ 6064250 w 12469814"/>
              <a:gd name="connsiteY286" fmla="*/ 293325 h 12967947"/>
              <a:gd name="connsiteX287" fmla="*/ 6067426 w 12469814"/>
              <a:gd name="connsiteY287" fmla="*/ 293325 h 12967947"/>
              <a:gd name="connsiteX288" fmla="*/ 6115050 w 12469814"/>
              <a:gd name="connsiteY288" fmla="*/ 283801 h 12967947"/>
              <a:gd name="connsiteX289" fmla="*/ 6172200 w 12469814"/>
              <a:gd name="connsiteY289" fmla="*/ 271103 h 12967947"/>
              <a:gd name="connsiteX290" fmla="*/ 6667450 w 12469814"/>
              <a:gd name="connsiteY290" fmla="*/ 228396 h 12967947"/>
              <a:gd name="connsiteX291" fmla="*/ 6707188 w 12469814"/>
              <a:gd name="connsiteY291" fmla="*/ 849 h 12967947"/>
              <a:gd name="connsiteX292" fmla="*/ 6829426 w 12469814"/>
              <a:gd name="connsiteY292" fmla="*/ 1246 h 12967947"/>
              <a:gd name="connsiteX293" fmla="*/ 6870700 w 12469814"/>
              <a:gd name="connsiteY293" fmla="*/ 1246 h 12967947"/>
              <a:gd name="connsiteX294" fmla="*/ 6896100 w 12469814"/>
              <a:gd name="connsiteY294" fmla="*/ 1246 h 12967947"/>
              <a:gd name="connsiteX295" fmla="*/ 6934200 w 12469814"/>
              <a:gd name="connsiteY295" fmla="*/ 4420 h 12967947"/>
              <a:gd name="connsiteX296" fmla="*/ 6956426 w 12469814"/>
              <a:gd name="connsiteY296" fmla="*/ 4420 h 12967947"/>
              <a:gd name="connsiteX297" fmla="*/ 6988174 w 12469814"/>
              <a:gd name="connsiteY297" fmla="*/ 7595 h 12967947"/>
              <a:gd name="connsiteX298" fmla="*/ 7026274 w 12469814"/>
              <a:gd name="connsiteY298" fmla="*/ 10769 h 12967947"/>
              <a:gd name="connsiteX299" fmla="*/ 7042150 w 12469814"/>
              <a:gd name="connsiteY299" fmla="*/ 10769 h 12967947"/>
              <a:gd name="connsiteX300" fmla="*/ 7092950 w 12469814"/>
              <a:gd name="connsiteY300" fmla="*/ 17118 h 12967947"/>
              <a:gd name="connsiteX301" fmla="*/ 7099300 w 12469814"/>
              <a:gd name="connsiteY301" fmla="*/ 17118 h 12967947"/>
              <a:gd name="connsiteX302" fmla="*/ 7146926 w 12469814"/>
              <a:gd name="connsiteY302" fmla="*/ 23466 h 12967947"/>
              <a:gd name="connsiteX303" fmla="*/ 7181850 w 12469814"/>
              <a:gd name="connsiteY303" fmla="*/ 26641 h 12967947"/>
              <a:gd name="connsiteX304" fmla="*/ 7197726 w 12469814"/>
              <a:gd name="connsiteY304" fmla="*/ 29815 h 12967947"/>
              <a:gd name="connsiteX305" fmla="*/ 7248526 w 12469814"/>
              <a:gd name="connsiteY305" fmla="*/ 39338 h 12967947"/>
              <a:gd name="connsiteX306" fmla="*/ 7261226 w 12469814"/>
              <a:gd name="connsiteY306" fmla="*/ 39338 h 12967947"/>
              <a:gd name="connsiteX307" fmla="*/ 7302500 w 12469814"/>
              <a:gd name="connsiteY307" fmla="*/ 48861 h 12967947"/>
              <a:gd name="connsiteX308" fmla="*/ 7331074 w 12469814"/>
              <a:gd name="connsiteY308" fmla="*/ 55210 h 12967947"/>
              <a:gd name="connsiteX309" fmla="*/ 7356474 w 12469814"/>
              <a:gd name="connsiteY309" fmla="*/ 58384 h 12967947"/>
              <a:gd name="connsiteX310" fmla="*/ 7388226 w 12469814"/>
              <a:gd name="connsiteY310" fmla="*/ 67907 h 12967947"/>
              <a:gd name="connsiteX311" fmla="*/ 7423150 w 12469814"/>
              <a:gd name="connsiteY311" fmla="*/ 74256 h 12967947"/>
              <a:gd name="connsiteX312" fmla="*/ 7445374 w 12469814"/>
              <a:gd name="connsiteY312" fmla="*/ 80604 h 12967947"/>
              <a:gd name="connsiteX313" fmla="*/ 7489826 w 12469814"/>
              <a:gd name="connsiteY313" fmla="*/ 93301 h 12967947"/>
              <a:gd name="connsiteX314" fmla="*/ 7496174 w 12469814"/>
              <a:gd name="connsiteY314" fmla="*/ 93301 h 12967947"/>
              <a:gd name="connsiteX315" fmla="*/ 7550150 w 12469814"/>
              <a:gd name="connsiteY315" fmla="*/ 109173 h 12967947"/>
              <a:gd name="connsiteX316" fmla="*/ 7553326 w 12469814"/>
              <a:gd name="connsiteY316" fmla="*/ 112348 h 12967947"/>
              <a:gd name="connsiteX317" fmla="*/ 7600950 w 12469814"/>
              <a:gd name="connsiteY317" fmla="*/ 125045 h 12967947"/>
              <a:gd name="connsiteX318" fmla="*/ 7632700 w 12469814"/>
              <a:gd name="connsiteY318" fmla="*/ 137742 h 12967947"/>
              <a:gd name="connsiteX319" fmla="*/ 7658100 w 12469814"/>
              <a:gd name="connsiteY319" fmla="*/ 144091 h 12967947"/>
              <a:gd name="connsiteX320" fmla="*/ 7689850 w 12469814"/>
              <a:gd name="connsiteY320" fmla="*/ 156788 h 12967947"/>
              <a:gd name="connsiteX321" fmla="*/ 7718426 w 12469814"/>
              <a:gd name="connsiteY321" fmla="*/ 166311 h 12967947"/>
              <a:gd name="connsiteX322" fmla="*/ 7737474 w 12469814"/>
              <a:gd name="connsiteY322" fmla="*/ 175834 h 12967947"/>
              <a:gd name="connsiteX323" fmla="*/ 7781926 w 12469814"/>
              <a:gd name="connsiteY323" fmla="*/ 191706 h 12967947"/>
              <a:gd name="connsiteX324" fmla="*/ 7835900 w 12469814"/>
              <a:gd name="connsiteY324" fmla="*/ 213926 h 12967947"/>
              <a:gd name="connsiteX325" fmla="*/ 7858126 w 12469814"/>
              <a:gd name="connsiteY325" fmla="*/ 223449 h 12967947"/>
              <a:gd name="connsiteX326" fmla="*/ 7893050 w 12469814"/>
              <a:gd name="connsiteY326" fmla="*/ 242495 h 12967947"/>
              <a:gd name="connsiteX327" fmla="*/ 7902574 w 12469814"/>
              <a:gd name="connsiteY327" fmla="*/ 245670 h 12967947"/>
              <a:gd name="connsiteX328" fmla="*/ 7953374 w 12469814"/>
              <a:gd name="connsiteY328" fmla="*/ 271064 h 12967947"/>
              <a:gd name="connsiteX329" fmla="*/ 8007350 w 12469814"/>
              <a:gd name="connsiteY329" fmla="*/ 296459 h 12967947"/>
              <a:gd name="connsiteX330" fmla="*/ 8010526 w 12469814"/>
              <a:gd name="connsiteY330" fmla="*/ 299633 h 12967947"/>
              <a:gd name="connsiteX331" fmla="*/ 8061326 w 12469814"/>
              <a:gd name="connsiteY331" fmla="*/ 328202 h 12967947"/>
              <a:gd name="connsiteX332" fmla="*/ 8115300 w 12469814"/>
              <a:gd name="connsiteY332" fmla="*/ 359946 h 12967947"/>
              <a:gd name="connsiteX333" fmla="*/ 8169274 w 12469814"/>
              <a:gd name="connsiteY333" fmla="*/ 391689 h 12967947"/>
              <a:gd name="connsiteX334" fmla="*/ 8223250 w 12469814"/>
              <a:gd name="connsiteY334" fmla="*/ 423432 h 12967947"/>
              <a:gd name="connsiteX335" fmla="*/ 8277226 w 12469814"/>
              <a:gd name="connsiteY335" fmla="*/ 461524 h 12967947"/>
              <a:gd name="connsiteX336" fmla="*/ 12383292 w 12469814"/>
              <a:gd name="connsiteY336" fmla="*/ 3294617 h 12967947"/>
              <a:gd name="connsiteX337" fmla="*/ 12469814 w 12469814"/>
              <a:gd name="connsiteY337" fmla="*/ 3354315 h 12967947"/>
              <a:gd name="connsiteX338" fmla="*/ 12469814 w 12469814"/>
              <a:gd name="connsiteY338" fmla="*/ 3692399 h 12967947"/>
              <a:gd name="connsiteX339" fmla="*/ 12384794 w 12469814"/>
              <a:gd name="connsiteY339" fmla="*/ 3633738 h 12967947"/>
              <a:gd name="connsiteX340" fmla="*/ 8118474 w 12469814"/>
              <a:gd name="connsiteY340" fmla="*/ 690076 h 12967947"/>
              <a:gd name="connsiteX341" fmla="*/ 8064500 w 12469814"/>
              <a:gd name="connsiteY341" fmla="*/ 655158 h 12967947"/>
              <a:gd name="connsiteX342" fmla="*/ 8064500 w 12469814"/>
              <a:gd name="connsiteY342" fmla="*/ 652044 h 12967947"/>
              <a:gd name="connsiteX343" fmla="*/ 8064500 w 12469814"/>
              <a:gd name="connsiteY343" fmla="*/ 651984 h 12967947"/>
              <a:gd name="connsiteX344" fmla="*/ 8060698 w 12469814"/>
              <a:gd name="connsiteY344" fmla="*/ 649760 h 12967947"/>
              <a:gd name="connsiteX345" fmla="*/ 7903696 w 12469814"/>
              <a:gd name="connsiteY345" fmla="*/ 555419 h 12967947"/>
              <a:gd name="connsiteX346" fmla="*/ 7871102 w 12469814"/>
              <a:gd name="connsiteY346" fmla="*/ 538832 h 12967947"/>
              <a:gd name="connsiteX347" fmla="*/ 7848928 w 12469814"/>
              <a:gd name="connsiteY347" fmla="*/ 525860 h 12967947"/>
              <a:gd name="connsiteX348" fmla="*/ 7810206 w 12469814"/>
              <a:gd name="connsiteY348" fmla="*/ 507844 h 12967947"/>
              <a:gd name="connsiteX349" fmla="*/ 7737778 w 12469814"/>
              <a:gd name="connsiteY349" fmla="*/ 470988 h 12967947"/>
              <a:gd name="connsiteX350" fmla="*/ 7663036 w 12469814"/>
              <a:gd name="connsiteY350" fmla="*/ 439374 h 12967947"/>
              <a:gd name="connsiteX351" fmla="*/ 7624614 w 12469814"/>
              <a:gd name="connsiteY351" fmla="*/ 421498 h 12967947"/>
              <a:gd name="connsiteX352" fmla="*/ 7600690 w 12469814"/>
              <a:gd name="connsiteY352" fmla="*/ 413002 h 12967947"/>
              <a:gd name="connsiteX353" fmla="*/ 7567330 w 12469814"/>
              <a:gd name="connsiteY353" fmla="*/ 398893 h 12967947"/>
              <a:gd name="connsiteX354" fmla="*/ 7396164 w 12469814"/>
              <a:gd name="connsiteY354" fmla="*/ 340380 h 12967947"/>
              <a:gd name="connsiteX355" fmla="*/ 7392932 w 12469814"/>
              <a:gd name="connsiteY355" fmla="*/ 339232 h 12967947"/>
              <a:gd name="connsiteX356" fmla="*/ 7389546 w 12469814"/>
              <a:gd name="connsiteY356" fmla="*/ 338379 h 12967947"/>
              <a:gd name="connsiteX357" fmla="*/ 7215164 w 12469814"/>
              <a:gd name="connsiteY357" fmla="*/ 292274 h 12967947"/>
              <a:gd name="connsiteX358" fmla="*/ 7179686 w 12469814"/>
              <a:gd name="connsiteY358" fmla="*/ 285546 h 12967947"/>
              <a:gd name="connsiteX359" fmla="*/ 7155260 w 12469814"/>
              <a:gd name="connsiteY359" fmla="*/ 279397 h 12967947"/>
              <a:gd name="connsiteX360" fmla="*/ 7113852 w 12469814"/>
              <a:gd name="connsiteY360" fmla="*/ 273062 h 12967947"/>
              <a:gd name="connsiteX361" fmla="*/ 7034608 w 12469814"/>
              <a:gd name="connsiteY361" fmla="*/ 258034 h 12967947"/>
              <a:gd name="connsiteX362" fmla="*/ 6954472 w 12469814"/>
              <a:gd name="connsiteY362" fmla="*/ 248677 h 12967947"/>
              <a:gd name="connsiteX363" fmla="*/ 6912974 w 12469814"/>
              <a:gd name="connsiteY363" fmla="*/ 242328 h 12967947"/>
              <a:gd name="connsiteX364" fmla="*/ 6887858 w 12469814"/>
              <a:gd name="connsiteY364" fmla="*/ 240899 h 12967947"/>
              <a:gd name="connsiteX365" fmla="*/ 6851842 w 12469814"/>
              <a:gd name="connsiteY365" fmla="*/ 236694 h 12967947"/>
              <a:gd name="connsiteX366" fmla="*/ 6670510 w 12469814"/>
              <a:gd name="connsiteY366" fmla="*/ 228534 h 12967947"/>
              <a:gd name="connsiteX367" fmla="*/ 6667450 w 12469814"/>
              <a:gd name="connsiteY367" fmla="*/ 228360 h 12967947"/>
              <a:gd name="connsiteX368" fmla="*/ 6172200 w 12469814"/>
              <a:gd name="connsiteY368" fmla="*/ 271064 h 12967947"/>
              <a:gd name="connsiteX369" fmla="*/ 6115050 w 12469814"/>
              <a:gd name="connsiteY369" fmla="*/ 283762 h 12967947"/>
              <a:gd name="connsiteX370" fmla="*/ 6067426 w 12469814"/>
              <a:gd name="connsiteY370" fmla="*/ 293285 h 12967947"/>
              <a:gd name="connsiteX371" fmla="*/ 6064250 w 12469814"/>
              <a:gd name="connsiteY371" fmla="*/ 293285 h 12967947"/>
              <a:gd name="connsiteX372" fmla="*/ 6016626 w 12469814"/>
              <a:gd name="connsiteY372" fmla="*/ 305982 h 12967947"/>
              <a:gd name="connsiteX373" fmla="*/ 6007100 w 12469814"/>
              <a:gd name="connsiteY373" fmla="*/ 309156 h 12967947"/>
              <a:gd name="connsiteX374" fmla="*/ 5956300 w 12469814"/>
              <a:gd name="connsiteY374" fmla="*/ 321854 h 12967947"/>
              <a:gd name="connsiteX375" fmla="*/ 5911850 w 12469814"/>
              <a:gd name="connsiteY375" fmla="*/ 334551 h 12967947"/>
              <a:gd name="connsiteX376" fmla="*/ 5800726 w 12469814"/>
              <a:gd name="connsiteY376" fmla="*/ 366294 h 12967947"/>
              <a:gd name="connsiteX377" fmla="*/ 5749926 w 12469814"/>
              <a:gd name="connsiteY377" fmla="*/ 385340 h 12967947"/>
              <a:gd name="connsiteX378" fmla="*/ 5705474 w 12469814"/>
              <a:gd name="connsiteY378" fmla="*/ 401212 h 12967947"/>
              <a:gd name="connsiteX379" fmla="*/ 5702300 w 12469814"/>
              <a:gd name="connsiteY379" fmla="*/ 404386 h 12967947"/>
              <a:gd name="connsiteX380" fmla="*/ 5661026 w 12469814"/>
              <a:gd name="connsiteY380" fmla="*/ 420258 h 12967947"/>
              <a:gd name="connsiteX381" fmla="*/ 5565774 w 12469814"/>
              <a:gd name="connsiteY381" fmla="*/ 461524 h 12967947"/>
              <a:gd name="connsiteX382" fmla="*/ 5540374 w 12469814"/>
              <a:gd name="connsiteY382" fmla="*/ 471047 h 12967947"/>
              <a:gd name="connsiteX383" fmla="*/ 5508626 w 12469814"/>
              <a:gd name="connsiteY383" fmla="*/ 486919 h 12967947"/>
              <a:gd name="connsiteX384" fmla="*/ 5473700 w 12469814"/>
              <a:gd name="connsiteY384" fmla="*/ 502790 h 12967947"/>
              <a:gd name="connsiteX385" fmla="*/ 5432426 w 12469814"/>
              <a:gd name="connsiteY385" fmla="*/ 525011 h 12967947"/>
              <a:gd name="connsiteX386" fmla="*/ 5346700 w 12469814"/>
              <a:gd name="connsiteY386" fmla="*/ 572626 h 12967947"/>
              <a:gd name="connsiteX387" fmla="*/ 5311774 w 12469814"/>
              <a:gd name="connsiteY387" fmla="*/ 594846 h 12967947"/>
              <a:gd name="connsiteX388" fmla="*/ 5299074 w 12469814"/>
              <a:gd name="connsiteY388" fmla="*/ 601195 h 12967947"/>
              <a:gd name="connsiteX389" fmla="*/ 5267326 w 12469814"/>
              <a:gd name="connsiteY389" fmla="*/ 620241 h 12967947"/>
              <a:gd name="connsiteX390" fmla="*/ 5178426 w 12469814"/>
              <a:gd name="connsiteY390" fmla="*/ 677379 h 12967947"/>
              <a:gd name="connsiteX391" fmla="*/ 5156200 w 12469814"/>
              <a:gd name="connsiteY391" fmla="*/ 693250 h 12967947"/>
              <a:gd name="connsiteX392" fmla="*/ 5130800 w 12469814"/>
              <a:gd name="connsiteY392" fmla="*/ 712296 h 12967947"/>
              <a:gd name="connsiteX393" fmla="*/ 5114926 w 12469814"/>
              <a:gd name="connsiteY393" fmla="*/ 721819 h 12967947"/>
              <a:gd name="connsiteX394" fmla="*/ 5073650 w 12469814"/>
              <a:gd name="connsiteY394" fmla="*/ 753563 h 12967947"/>
              <a:gd name="connsiteX395" fmla="*/ 5070474 w 12469814"/>
              <a:gd name="connsiteY395" fmla="*/ 753563 h 12967947"/>
              <a:gd name="connsiteX396" fmla="*/ 5022850 w 12469814"/>
              <a:gd name="connsiteY396" fmla="*/ 791655 h 12967947"/>
              <a:gd name="connsiteX397" fmla="*/ 4968874 w 12469814"/>
              <a:gd name="connsiteY397" fmla="*/ 836095 h 12967947"/>
              <a:gd name="connsiteX398" fmla="*/ 4927600 w 12469814"/>
              <a:gd name="connsiteY398" fmla="*/ 874187 h 12967947"/>
              <a:gd name="connsiteX399" fmla="*/ 4924426 w 12469814"/>
              <a:gd name="connsiteY399" fmla="*/ 874187 h 12967947"/>
              <a:gd name="connsiteX400" fmla="*/ 4876800 w 12469814"/>
              <a:gd name="connsiteY400" fmla="*/ 915454 h 12967947"/>
              <a:gd name="connsiteX401" fmla="*/ 4832350 w 12469814"/>
              <a:gd name="connsiteY401" fmla="*/ 956720 h 12967947"/>
              <a:gd name="connsiteX402" fmla="*/ 4794250 w 12469814"/>
              <a:gd name="connsiteY402" fmla="*/ 997986 h 12967947"/>
              <a:gd name="connsiteX403" fmla="*/ 4775200 w 12469814"/>
              <a:gd name="connsiteY403" fmla="*/ 1017032 h 12967947"/>
              <a:gd name="connsiteX404" fmla="*/ 4752975 w 12469814"/>
              <a:gd name="connsiteY404" fmla="*/ 1042427 h 12967947"/>
              <a:gd name="connsiteX405" fmla="*/ 4733925 w 12469814"/>
              <a:gd name="connsiteY405" fmla="*/ 1058299 h 12967947"/>
              <a:gd name="connsiteX406" fmla="*/ 4718050 w 12469814"/>
              <a:gd name="connsiteY406" fmla="*/ 1077345 h 12967947"/>
              <a:gd name="connsiteX407" fmla="*/ 4695825 w 12469814"/>
              <a:gd name="connsiteY407" fmla="*/ 1102739 h 12967947"/>
              <a:gd name="connsiteX408" fmla="*/ 4664075 w 12469814"/>
              <a:gd name="connsiteY408" fmla="*/ 1140832 h 12967947"/>
              <a:gd name="connsiteX409" fmla="*/ 4645025 w 12469814"/>
              <a:gd name="connsiteY409" fmla="*/ 1159877 h 12967947"/>
              <a:gd name="connsiteX410" fmla="*/ 4619625 w 12469814"/>
              <a:gd name="connsiteY410" fmla="*/ 1191621 h 12967947"/>
              <a:gd name="connsiteX411" fmla="*/ 4606925 w 12469814"/>
              <a:gd name="connsiteY411" fmla="*/ 1207492 h 12967947"/>
              <a:gd name="connsiteX412" fmla="*/ 4581525 w 12469814"/>
              <a:gd name="connsiteY412" fmla="*/ 1239236 h 12967947"/>
              <a:gd name="connsiteX413" fmla="*/ 4575175 w 12469814"/>
              <a:gd name="connsiteY413" fmla="*/ 1248759 h 12967947"/>
              <a:gd name="connsiteX414" fmla="*/ 4552864 w 12469814"/>
              <a:gd name="connsiteY414" fmla="*/ 1276641 h 12967947"/>
              <a:gd name="connsiteX415" fmla="*/ 4557756 w 12469814"/>
              <a:gd name="connsiteY415" fmla="*/ 1269565 h 12967947"/>
              <a:gd name="connsiteX416" fmla="*/ 4657725 w 12469814"/>
              <a:gd name="connsiteY416" fmla="*/ 1124960 h 12967947"/>
              <a:gd name="connsiteX417" fmla="*/ 4733925 w 12469814"/>
              <a:gd name="connsiteY417" fmla="*/ 1020207 h 12967947"/>
              <a:gd name="connsiteX418" fmla="*/ 4775200 w 12469814"/>
              <a:gd name="connsiteY418" fmla="*/ 969417 h 12967947"/>
              <a:gd name="connsiteX419" fmla="*/ 4803775 w 12469814"/>
              <a:gd name="connsiteY419" fmla="*/ 931325 h 12967947"/>
              <a:gd name="connsiteX420" fmla="*/ 4867275 w 12469814"/>
              <a:gd name="connsiteY420" fmla="*/ 858316 h 12967947"/>
              <a:gd name="connsiteX421" fmla="*/ 4899026 w 12469814"/>
              <a:gd name="connsiteY421" fmla="*/ 823398 h 12967947"/>
              <a:gd name="connsiteX422" fmla="*/ 4933950 w 12469814"/>
              <a:gd name="connsiteY422" fmla="*/ 788480 h 12967947"/>
              <a:gd name="connsiteX423" fmla="*/ 5000626 w 12469814"/>
              <a:gd name="connsiteY423" fmla="*/ 721819 h 12967947"/>
              <a:gd name="connsiteX424" fmla="*/ 5035550 w 12469814"/>
              <a:gd name="connsiteY424" fmla="*/ 686902 h 12967947"/>
              <a:gd name="connsiteX425" fmla="*/ 5229226 w 12469814"/>
              <a:gd name="connsiteY425" fmla="*/ 525011 h 12967947"/>
              <a:gd name="connsiteX426" fmla="*/ 5311774 w 12469814"/>
              <a:gd name="connsiteY426" fmla="*/ 464698 h 12967947"/>
              <a:gd name="connsiteX427" fmla="*/ 5397500 w 12469814"/>
              <a:gd name="connsiteY427" fmla="*/ 407561 h 12967947"/>
              <a:gd name="connsiteX428" fmla="*/ 5486400 w 12469814"/>
              <a:gd name="connsiteY428" fmla="*/ 353597 h 12967947"/>
              <a:gd name="connsiteX429" fmla="*/ 5622926 w 12469814"/>
              <a:gd name="connsiteY429" fmla="*/ 280587 h 12967947"/>
              <a:gd name="connsiteX430" fmla="*/ 5762626 w 12469814"/>
              <a:gd name="connsiteY430" fmla="*/ 213926 h 12967947"/>
              <a:gd name="connsiteX431" fmla="*/ 5905500 w 12469814"/>
              <a:gd name="connsiteY431" fmla="*/ 156788 h 12967947"/>
              <a:gd name="connsiteX432" fmla="*/ 5956300 w 12469814"/>
              <a:gd name="connsiteY432" fmla="*/ 140917 h 12967947"/>
              <a:gd name="connsiteX433" fmla="*/ 6016626 w 12469814"/>
              <a:gd name="connsiteY433" fmla="*/ 121870 h 12967947"/>
              <a:gd name="connsiteX434" fmla="*/ 6086474 w 12469814"/>
              <a:gd name="connsiteY434" fmla="*/ 99650 h 12967947"/>
              <a:gd name="connsiteX435" fmla="*/ 6156326 w 12469814"/>
              <a:gd name="connsiteY435" fmla="*/ 80604 h 12967947"/>
              <a:gd name="connsiteX436" fmla="*/ 6203950 w 12469814"/>
              <a:gd name="connsiteY436" fmla="*/ 71081 h 12967947"/>
              <a:gd name="connsiteX437" fmla="*/ 6330950 w 12469814"/>
              <a:gd name="connsiteY437" fmla="*/ 42512 h 12967947"/>
              <a:gd name="connsiteX438" fmla="*/ 6394450 w 12469814"/>
              <a:gd name="connsiteY438" fmla="*/ 32989 h 12967947"/>
              <a:gd name="connsiteX439" fmla="*/ 6457950 w 12469814"/>
              <a:gd name="connsiteY439" fmla="*/ 23466 h 12967947"/>
              <a:gd name="connsiteX440" fmla="*/ 6524626 w 12469814"/>
              <a:gd name="connsiteY440" fmla="*/ 13943 h 12967947"/>
              <a:gd name="connsiteX441" fmla="*/ 6584950 w 12469814"/>
              <a:gd name="connsiteY441" fmla="*/ 7595 h 12967947"/>
              <a:gd name="connsiteX442" fmla="*/ 6707188 w 12469814"/>
              <a:gd name="connsiteY442" fmla="*/ 849 h 1296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Lst>
            <a:rect l="l" t="t" r="r" b="b"/>
            <a:pathLst>
              <a:path w="12469814" h="12967947">
                <a:moveTo>
                  <a:pt x="252729" y="9134207"/>
                </a:moveTo>
                <a:lnTo>
                  <a:pt x="259774" y="9164533"/>
                </a:lnTo>
                <a:lnTo>
                  <a:pt x="267801" y="9188458"/>
                </a:lnTo>
                <a:lnTo>
                  <a:pt x="257175" y="9150212"/>
                </a:lnTo>
                <a:close/>
                <a:moveTo>
                  <a:pt x="169441" y="8671842"/>
                </a:moveTo>
                <a:lnTo>
                  <a:pt x="171450" y="8701973"/>
                </a:lnTo>
                <a:cubicBezTo>
                  <a:pt x="174625" y="8717844"/>
                  <a:pt x="174625" y="8736890"/>
                  <a:pt x="177800" y="8752762"/>
                </a:cubicBezTo>
                <a:cubicBezTo>
                  <a:pt x="177800" y="8755936"/>
                  <a:pt x="177800" y="8759111"/>
                  <a:pt x="177800" y="8765460"/>
                </a:cubicBezTo>
                <a:cubicBezTo>
                  <a:pt x="180975" y="8778157"/>
                  <a:pt x="180975" y="8794028"/>
                  <a:pt x="184150" y="8809900"/>
                </a:cubicBezTo>
                <a:cubicBezTo>
                  <a:pt x="184150" y="8809900"/>
                  <a:pt x="184150" y="8813074"/>
                  <a:pt x="184150" y="8813074"/>
                </a:cubicBezTo>
                <a:cubicBezTo>
                  <a:pt x="187325" y="8832120"/>
                  <a:pt x="190500" y="8847992"/>
                  <a:pt x="193675" y="8863864"/>
                </a:cubicBezTo>
                <a:lnTo>
                  <a:pt x="202740" y="8918240"/>
                </a:lnTo>
                <a:close/>
                <a:moveTo>
                  <a:pt x="12469814" y="8514069"/>
                </a:moveTo>
                <a:lnTo>
                  <a:pt x="12469814" y="9001383"/>
                </a:lnTo>
                <a:lnTo>
                  <a:pt x="12194046" y="9400755"/>
                </a:lnTo>
                <a:cubicBezTo>
                  <a:pt x="10615962" y="11686171"/>
                  <a:pt x="9996002" y="12584013"/>
                  <a:pt x="9752446" y="12936737"/>
                </a:cubicBezTo>
                <a:lnTo>
                  <a:pt x="9730894" y="12967947"/>
                </a:lnTo>
                <a:lnTo>
                  <a:pt x="9396980" y="12967947"/>
                </a:lnTo>
                <a:lnTo>
                  <a:pt x="9404220" y="12957451"/>
                </a:lnTo>
                <a:cubicBezTo>
                  <a:pt x="10864768" y="10840481"/>
                  <a:pt x="11792100" y="9496373"/>
                  <a:pt x="12380882" y="8642971"/>
                </a:cubicBezTo>
                <a:close/>
                <a:moveTo>
                  <a:pt x="174809" y="8161051"/>
                </a:moveTo>
                <a:lnTo>
                  <a:pt x="171450" y="8184557"/>
                </a:lnTo>
                <a:cubicBezTo>
                  <a:pt x="171450" y="8197254"/>
                  <a:pt x="168275" y="8209952"/>
                  <a:pt x="168275" y="8222649"/>
                </a:cubicBezTo>
                <a:cubicBezTo>
                  <a:pt x="168275" y="8235346"/>
                  <a:pt x="165100" y="8248044"/>
                  <a:pt x="165100" y="8260741"/>
                </a:cubicBezTo>
                <a:cubicBezTo>
                  <a:pt x="165100" y="8270264"/>
                  <a:pt x="165100" y="8279787"/>
                  <a:pt x="165100" y="8286136"/>
                </a:cubicBezTo>
                <a:cubicBezTo>
                  <a:pt x="161926" y="8321053"/>
                  <a:pt x="161926" y="8355971"/>
                  <a:pt x="158751" y="8390888"/>
                </a:cubicBezTo>
                <a:cubicBezTo>
                  <a:pt x="158751" y="8406760"/>
                  <a:pt x="158751" y="8419457"/>
                  <a:pt x="158751" y="8435329"/>
                </a:cubicBezTo>
                <a:cubicBezTo>
                  <a:pt x="158751" y="8435329"/>
                  <a:pt x="158751" y="8438503"/>
                  <a:pt x="158751" y="8438503"/>
                </a:cubicBezTo>
                <a:cubicBezTo>
                  <a:pt x="158751" y="8454375"/>
                  <a:pt x="158751" y="8470247"/>
                  <a:pt x="158751" y="8486118"/>
                </a:cubicBezTo>
                <a:cubicBezTo>
                  <a:pt x="158751" y="8505164"/>
                  <a:pt x="158751" y="8521036"/>
                  <a:pt x="161926" y="8540082"/>
                </a:cubicBezTo>
                <a:lnTo>
                  <a:pt x="167757" y="8645040"/>
                </a:lnTo>
                <a:lnTo>
                  <a:pt x="159246" y="8408616"/>
                </a:lnTo>
                <a:close/>
                <a:moveTo>
                  <a:pt x="215441" y="7908220"/>
                </a:moveTo>
                <a:lnTo>
                  <a:pt x="206375" y="7949656"/>
                </a:lnTo>
                <a:cubicBezTo>
                  <a:pt x="203200" y="7962354"/>
                  <a:pt x="203200" y="7975051"/>
                  <a:pt x="200025" y="7987748"/>
                </a:cubicBezTo>
                <a:cubicBezTo>
                  <a:pt x="200025" y="7990923"/>
                  <a:pt x="196850" y="7997271"/>
                  <a:pt x="196850" y="8000446"/>
                </a:cubicBezTo>
                <a:cubicBezTo>
                  <a:pt x="193675" y="8013143"/>
                  <a:pt x="193675" y="8029015"/>
                  <a:pt x="190500" y="8041712"/>
                </a:cubicBezTo>
                <a:lnTo>
                  <a:pt x="178461" y="8134995"/>
                </a:lnTo>
                <a:close/>
                <a:moveTo>
                  <a:pt x="275041" y="7683390"/>
                </a:moveTo>
                <a:lnTo>
                  <a:pt x="263526" y="7717930"/>
                </a:lnTo>
                <a:cubicBezTo>
                  <a:pt x="263526" y="7721104"/>
                  <a:pt x="263526" y="7721104"/>
                  <a:pt x="263526" y="7724279"/>
                </a:cubicBezTo>
                <a:cubicBezTo>
                  <a:pt x="257175" y="7740150"/>
                  <a:pt x="254000" y="7756022"/>
                  <a:pt x="247650" y="7771894"/>
                </a:cubicBezTo>
                <a:cubicBezTo>
                  <a:pt x="247650" y="7778242"/>
                  <a:pt x="244475" y="7784591"/>
                  <a:pt x="244475" y="7790940"/>
                </a:cubicBezTo>
                <a:cubicBezTo>
                  <a:pt x="241300" y="7800463"/>
                  <a:pt x="238125" y="7809986"/>
                  <a:pt x="234950" y="7822683"/>
                </a:cubicBezTo>
                <a:cubicBezTo>
                  <a:pt x="231775" y="7829032"/>
                  <a:pt x="231775" y="7838555"/>
                  <a:pt x="228600" y="7848078"/>
                </a:cubicBezTo>
                <a:lnTo>
                  <a:pt x="216778" y="7902111"/>
                </a:lnTo>
                <a:close/>
                <a:moveTo>
                  <a:pt x="479026" y="7201213"/>
                </a:moveTo>
                <a:lnTo>
                  <a:pt x="454025" y="7244956"/>
                </a:lnTo>
                <a:cubicBezTo>
                  <a:pt x="450850" y="7254479"/>
                  <a:pt x="444500" y="7264001"/>
                  <a:pt x="441326" y="7273524"/>
                </a:cubicBezTo>
                <a:cubicBezTo>
                  <a:pt x="434976" y="7283047"/>
                  <a:pt x="431801" y="7289396"/>
                  <a:pt x="428625" y="7298919"/>
                </a:cubicBezTo>
                <a:cubicBezTo>
                  <a:pt x="425450" y="7305267"/>
                  <a:pt x="422275" y="7311616"/>
                  <a:pt x="419100" y="7321139"/>
                </a:cubicBezTo>
                <a:cubicBezTo>
                  <a:pt x="412750" y="7330662"/>
                  <a:pt x="409575" y="7340185"/>
                  <a:pt x="403225" y="7349708"/>
                </a:cubicBezTo>
                <a:cubicBezTo>
                  <a:pt x="400050" y="7356057"/>
                  <a:pt x="396875" y="7365580"/>
                  <a:pt x="390525" y="7375103"/>
                </a:cubicBezTo>
                <a:cubicBezTo>
                  <a:pt x="384176" y="7390974"/>
                  <a:pt x="377826" y="7410020"/>
                  <a:pt x="368300" y="7425892"/>
                </a:cubicBezTo>
                <a:cubicBezTo>
                  <a:pt x="361950" y="7444938"/>
                  <a:pt x="352425" y="7463984"/>
                  <a:pt x="346075" y="7479856"/>
                </a:cubicBezTo>
                <a:cubicBezTo>
                  <a:pt x="339725" y="7498902"/>
                  <a:pt x="330201" y="7517948"/>
                  <a:pt x="323851" y="7536994"/>
                </a:cubicBezTo>
                <a:cubicBezTo>
                  <a:pt x="323851" y="7540168"/>
                  <a:pt x="323851" y="7540168"/>
                  <a:pt x="323851" y="7543342"/>
                </a:cubicBezTo>
                <a:cubicBezTo>
                  <a:pt x="317500" y="7559214"/>
                  <a:pt x="311150" y="7578260"/>
                  <a:pt x="304800" y="7594131"/>
                </a:cubicBezTo>
                <a:lnTo>
                  <a:pt x="294662" y="7624541"/>
                </a:lnTo>
                <a:lnTo>
                  <a:pt x="370185" y="7423029"/>
                </a:lnTo>
                <a:close/>
                <a:moveTo>
                  <a:pt x="6667450" y="228396"/>
                </a:moveTo>
                <a:lnTo>
                  <a:pt x="6670510" y="228534"/>
                </a:lnTo>
                <a:lnTo>
                  <a:pt x="6887858" y="240899"/>
                </a:lnTo>
                <a:lnTo>
                  <a:pt x="6954472" y="248677"/>
                </a:lnTo>
                <a:lnTo>
                  <a:pt x="7113852" y="273062"/>
                </a:lnTo>
                <a:lnTo>
                  <a:pt x="7179686" y="285546"/>
                </a:lnTo>
                <a:lnTo>
                  <a:pt x="7389546" y="338379"/>
                </a:lnTo>
                <a:lnTo>
                  <a:pt x="7392932" y="339275"/>
                </a:lnTo>
                <a:lnTo>
                  <a:pt x="7396164" y="340380"/>
                </a:lnTo>
                <a:lnTo>
                  <a:pt x="7600690" y="413002"/>
                </a:lnTo>
                <a:lnTo>
                  <a:pt x="7663036" y="439374"/>
                </a:lnTo>
                <a:lnTo>
                  <a:pt x="7810206" y="507844"/>
                </a:lnTo>
                <a:lnTo>
                  <a:pt x="7871102" y="538832"/>
                </a:lnTo>
                <a:lnTo>
                  <a:pt x="8060698" y="649760"/>
                </a:lnTo>
                <a:lnTo>
                  <a:pt x="8064500" y="652044"/>
                </a:lnTo>
                <a:cubicBezTo>
                  <a:pt x="7562850" y="328244"/>
                  <a:pt x="6969126" y="207613"/>
                  <a:pt x="6378574" y="315546"/>
                </a:cubicBezTo>
                <a:cubicBezTo>
                  <a:pt x="6337300" y="325070"/>
                  <a:pt x="6292850" y="334593"/>
                  <a:pt x="6251574" y="344117"/>
                </a:cubicBezTo>
                <a:cubicBezTo>
                  <a:pt x="6235700" y="347291"/>
                  <a:pt x="6223000" y="350466"/>
                  <a:pt x="6210300" y="353640"/>
                </a:cubicBezTo>
                <a:cubicBezTo>
                  <a:pt x="6099174" y="382211"/>
                  <a:pt x="5991226" y="420305"/>
                  <a:pt x="5886450" y="464748"/>
                </a:cubicBezTo>
                <a:cubicBezTo>
                  <a:pt x="5867400" y="471097"/>
                  <a:pt x="5851526" y="480621"/>
                  <a:pt x="5832474" y="486970"/>
                </a:cubicBezTo>
                <a:cubicBezTo>
                  <a:pt x="5810250" y="496494"/>
                  <a:pt x="5788026" y="509192"/>
                  <a:pt x="5765800" y="518715"/>
                </a:cubicBezTo>
                <a:cubicBezTo>
                  <a:pt x="5753100" y="525064"/>
                  <a:pt x="5743574" y="531413"/>
                  <a:pt x="5730874" y="537762"/>
                </a:cubicBezTo>
                <a:cubicBezTo>
                  <a:pt x="5702300" y="553635"/>
                  <a:pt x="5670550" y="569507"/>
                  <a:pt x="5638800" y="585380"/>
                </a:cubicBezTo>
                <a:cubicBezTo>
                  <a:pt x="5622926" y="594903"/>
                  <a:pt x="5607050" y="604427"/>
                  <a:pt x="5591174" y="613950"/>
                </a:cubicBezTo>
                <a:cubicBezTo>
                  <a:pt x="5578474" y="623474"/>
                  <a:pt x="5562600" y="632997"/>
                  <a:pt x="5549900" y="642521"/>
                </a:cubicBezTo>
                <a:cubicBezTo>
                  <a:pt x="5546726" y="642521"/>
                  <a:pt x="5546726" y="642521"/>
                  <a:pt x="5543550" y="645695"/>
                </a:cubicBezTo>
                <a:cubicBezTo>
                  <a:pt x="5530850" y="655219"/>
                  <a:pt x="5514974" y="661568"/>
                  <a:pt x="5502274" y="671092"/>
                </a:cubicBezTo>
                <a:cubicBezTo>
                  <a:pt x="5499100" y="674266"/>
                  <a:pt x="5499100" y="674266"/>
                  <a:pt x="5495926" y="677441"/>
                </a:cubicBezTo>
                <a:cubicBezTo>
                  <a:pt x="5483226" y="683790"/>
                  <a:pt x="5473700" y="693313"/>
                  <a:pt x="5461000" y="699662"/>
                </a:cubicBezTo>
                <a:cubicBezTo>
                  <a:pt x="5457826" y="702837"/>
                  <a:pt x="5454650" y="706011"/>
                  <a:pt x="5451474" y="709186"/>
                </a:cubicBezTo>
                <a:cubicBezTo>
                  <a:pt x="5435600" y="718709"/>
                  <a:pt x="5419726" y="728233"/>
                  <a:pt x="5407026" y="740931"/>
                </a:cubicBezTo>
                <a:cubicBezTo>
                  <a:pt x="5394326" y="750454"/>
                  <a:pt x="5381626" y="759978"/>
                  <a:pt x="5368926" y="769501"/>
                </a:cubicBezTo>
                <a:cubicBezTo>
                  <a:pt x="5359400" y="775851"/>
                  <a:pt x="5349874" y="785374"/>
                  <a:pt x="5340350" y="791723"/>
                </a:cubicBezTo>
                <a:cubicBezTo>
                  <a:pt x="5330826" y="801246"/>
                  <a:pt x="5321300" y="807596"/>
                  <a:pt x="5311774" y="817119"/>
                </a:cubicBezTo>
                <a:cubicBezTo>
                  <a:pt x="5308600" y="817119"/>
                  <a:pt x="5305426" y="820294"/>
                  <a:pt x="5305426" y="820294"/>
                </a:cubicBezTo>
                <a:cubicBezTo>
                  <a:pt x="5292726" y="832992"/>
                  <a:pt x="5280026" y="842515"/>
                  <a:pt x="5267326" y="855213"/>
                </a:cubicBezTo>
                <a:cubicBezTo>
                  <a:pt x="5254626" y="864737"/>
                  <a:pt x="5245100" y="874260"/>
                  <a:pt x="5232400" y="883784"/>
                </a:cubicBezTo>
                <a:cubicBezTo>
                  <a:pt x="5222874" y="893307"/>
                  <a:pt x="5210174" y="906005"/>
                  <a:pt x="5200650" y="915529"/>
                </a:cubicBezTo>
                <a:cubicBezTo>
                  <a:pt x="5191126" y="925053"/>
                  <a:pt x="5181600" y="934576"/>
                  <a:pt x="5172074" y="944100"/>
                </a:cubicBezTo>
                <a:cubicBezTo>
                  <a:pt x="5162550" y="950449"/>
                  <a:pt x="5153026" y="959972"/>
                  <a:pt x="5146674" y="966321"/>
                </a:cubicBezTo>
                <a:cubicBezTo>
                  <a:pt x="5143500" y="972670"/>
                  <a:pt x="5137150" y="975845"/>
                  <a:pt x="5130800" y="982194"/>
                </a:cubicBezTo>
                <a:cubicBezTo>
                  <a:pt x="5121274" y="991717"/>
                  <a:pt x="5114926" y="1001241"/>
                  <a:pt x="5105400" y="1010765"/>
                </a:cubicBezTo>
                <a:cubicBezTo>
                  <a:pt x="5092700" y="1023462"/>
                  <a:pt x="5083174" y="1032986"/>
                  <a:pt x="5073650" y="1045684"/>
                </a:cubicBezTo>
                <a:cubicBezTo>
                  <a:pt x="5064126" y="1055207"/>
                  <a:pt x="5051426" y="1067906"/>
                  <a:pt x="5041900" y="1080604"/>
                </a:cubicBezTo>
                <a:cubicBezTo>
                  <a:pt x="5038726" y="1083778"/>
                  <a:pt x="5035550" y="1086953"/>
                  <a:pt x="5035550" y="1090127"/>
                </a:cubicBezTo>
                <a:cubicBezTo>
                  <a:pt x="5022850" y="1102825"/>
                  <a:pt x="5013326" y="1115523"/>
                  <a:pt x="5000626" y="1128221"/>
                </a:cubicBezTo>
                <a:cubicBezTo>
                  <a:pt x="4987926" y="1144094"/>
                  <a:pt x="4978400" y="1159966"/>
                  <a:pt x="4965700" y="1172664"/>
                </a:cubicBezTo>
                <a:cubicBezTo>
                  <a:pt x="4965700" y="1175839"/>
                  <a:pt x="4965700" y="1175839"/>
                  <a:pt x="4965700" y="1175839"/>
                </a:cubicBezTo>
                <a:cubicBezTo>
                  <a:pt x="4956174" y="1188537"/>
                  <a:pt x="4943474" y="1201235"/>
                  <a:pt x="4933950" y="1213933"/>
                </a:cubicBezTo>
                <a:cubicBezTo>
                  <a:pt x="4933950" y="1217107"/>
                  <a:pt x="4930774" y="1220282"/>
                  <a:pt x="4930774" y="1223457"/>
                </a:cubicBezTo>
                <a:cubicBezTo>
                  <a:pt x="4918074" y="1236155"/>
                  <a:pt x="4908550" y="1252027"/>
                  <a:pt x="4899026" y="1267900"/>
                </a:cubicBezTo>
                <a:cubicBezTo>
                  <a:pt x="4892674" y="1271074"/>
                  <a:pt x="4889500" y="1277423"/>
                  <a:pt x="4886326" y="1283772"/>
                </a:cubicBezTo>
                <a:cubicBezTo>
                  <a:pt x="692150" y="7359787"/>
                  <a:pt x="692150" y="7359787"/>
                  <a:pt x="692150" y="7359787"/>
                </a:cubicBezTo>
                <a:cubicBezTo>
                  <a:pt x="339725" y="7870884"/>
                  <a:pt x="206375" y="8489913"/>
                  <a:pt x="317500" y="9099419"/>
                </a:cubicBezTo>
                <a:cubicBezTo>
                  <a:pt x="327026" y="9143863"/>
                  <a:pt x="336550" y="9185131"/>
                  <a:pt x="346075" y="9229574"/>
                </a:cubicBezTo>
                <a:cubicBezTo>
                  <a:pt x="349250" y="9242272"/>
                  <a:pt x="352425" y="9254971"/>
                  <a:pt x="355600" y="9267669"/>
                </a:cubicBezTo>
                <a:cubicBezTo>
                  <a:pt x="358775" y="9286716"/>
                  <a:pt x="365125" y="9302588"/>
                  <a:pt x="368300" y="9318461"/>
                </a:cubicBezTo>
                <a:cubicBezTo>
                  <a:pt x="374650" y="9337508"/>
                  <a:pt x="377826" y="9353380"/>
                  <a:pt x="384176" y="9369253"/>
                </a:cubicBezTo>
                <a:cubicBezTo>
                  <a:pt x="387350" y="9378776"/>
                  <a:pt x="390525" y="9388300"/>
                  <a:pt x="393700" y="9394649"/>
                </a:cubicBezTo>
                <a:cubicBezTo>
                  <a:pt x="396875" y="9413696"/>
                  <a:pt x="403225" y="9429569"/>
                  <a:pt x="409575" y="9445441"/>
                </a:cubicBezTo>
                <a:cubicBezTo>
                  <a:pt x="412750" y="9454965"/>
                  <a:pt x="415925" y="9464488"/>
                  <a:pt x="419100" y="9474012"/>
                </a:cubicBezTo>
                <a:cubicBezTo>
                  <a:pt x="422275" y="9486710"/>
                  <a:pt x="428625" y="9499408"/>
                  <a:pt x="434976" y="9512106"/>
                </a:cubicBezTo>
                <a:cubicBezTo>
                  <a:pt x="434976" y="9515280"/>
                  <a:pt x="434976" y="9515280"/>
                  <a:pt x="434976" y="9515280"/>
                </a:cubicBezTo>
                <a:cubicBezTo>
                  <a:pt x="441326" y="9531153"/>
                  <a:pt x="447675" y="9547026"/>
                  <a:pt x="454025" y="9562898"/>
                </a:cubicBezTo>
                <a:cubicBezTo>
                  <a:pt x="454025" y="9566073"/>
                  <a:pt x="454025" y="9566073"/>
                  <a:pt x="454025" y="9566073"/>
                </a:cubicBezTo>
                <a:cubicBezTo>
                  <a:pt x="460375" y="9575596"/>
                  <a:pt x="463550" y="9588294"/>
                  <a:pt x="469900" y="9600992"/>
                </a:cubicBezTo>
                <a:cubicBezTo>
                  <a:pt x="473075" y="9613690"/>
                  <a:pt x="479425" y="9623214"/>
                  <a:pt x="482600" y="9632737"/>
                </a:cubicBezTo>
                <a:cubicBezTo>
                  <a:pt x="485775" y="9639086"/>
                  <a:pt x="488951" y="9645435"/>
                  <a:pt x="492126" y="9651784"/>
                </a:cubicBezTo>
                <a:cubicBezTo>
                  <a:pt x="495301" y="9661308"/>
                  <a:pt x="498475" y="9667657"/>
                  <a:pt x="504825" y="9677181"/>
                </a:cubicBezTo>
                <a:cubicBezTo>
                  <a:pt x="508000" y="9686704"/>
                  <a:pt x="511175" y="9696228"/>
                  <a:pt x="517525" y="9705751"/>
                </a:cubicBezTo>
                <a:cubicBezTo>
                  <a:pt x="523875" y="9718449"/>
                  <a:pt x="530225" y="9734322"/>
                  <a:pt x="536575" y="9747020"/>
                </a:cubicBezTo>
                <a:cubicBezTo>
                  <a:pt x="546101" y="9759718"/>
                  <a:pt x="552451" y="9772416"/>
                  <a:pt x="558800" y="9788288"/>
                </a:cubicBezTo>
                <a:cubicBezTo>
                  <a:pt x="590550" y="9842255"/>
                  <a:pt x="622300" y="9899396"/>
                  <a:pt x="657226" y="9953363"/>
                </a:cubicBezTo>
                <a:cubicBezTo>
                  <a:pt x="666750" y="9966061"/>
                  <a:pt x="673100" y="9978759"/>
                  <a:pt x="682625" y="9988283"/>
                </a:cubicBezTo>
                <a:cubicBezTo>
                  <a:pt x="692150" y="10000981"/>
                  <a:pt x="698500" y="10013679"/>
                  <a:pt x="708025" y="10026377"/>
                </a:cubicBezTo>
                <a:cubicBezTo>
                  <a:pt x="717551" y="10042249"/>
                  <a:pt x="730250" y="10054947"/>
                  <a:pt x="739775" y="10067646"/>
                </a:cubicBezTo>
                <a:cubicBezTo>
                  <a:pt x="749300" y="10083518"/>
                  <a:pt x="762000" y="10096216"/>
                  <a:pt x="771526" y="10112089"/>
                </a:cubicBezTo>
                <a:cubicBezTo>
                  <a:pt x="781050" y="10121612"/>
                  <a:pt x="790575" y="10134310"/>
                  <a:pt x="800100" y="10143834"/>
                </a:cubicBezTo>
                <a:cubicBezTo>
                  <a:pt x="806450" y="10156532"/>
                  <a:pt x="815975" y="10166055"/>
                  <a:pt x="825501" y="10175579"/>
                </a:cubicBezTo>
                <a:cubicBezTo>
                  <a:pt x="835025" y="10188277"/>
                  <a:pt x="844550" y="10200975"/>
                  <a:pt x="854075" y="10210499"/>
                </a:cubicBezTo>
                <a:cubicBezTo>
                  <a:pt x="857250" y="10213673"/>
                  <a:pt x="857250" y="10213673"/>
                  <a:pt x="857250" y="10216848"/>
                </a:cubicBezTo>
                <a:cubicBezTo>
                  <a:pt x="866775" y="10223197"/>
                  <a:pt x="873125" y="10232720"/>
                  <a:pt x="879476" y="10239069"/>
                </a:cubicBezTo>
                <a:cubicBezTo>
                  <a:pt x="889000" y="10251767"/>
                  <a:pt x="898525" y="10261291"/>
                  <a:pt x="911225" y="10270814"/>
                </a:cubicBezTo>
                <a:lnTo>
                  <a:pt x="925989" y="10289266"/>
                </a:lnTo>
                <a:lnTo>
                  <a:pt x="1003199" y="10364053"/>
                </a:lnTo>
                <a:lnTo>
                  <a:pt x="1016000" y="10375573"/>
                </a:lnTo>
                <a:lnTo>
                  <a:pt x="1026434" y="10386004"/>
                </a:lnTo>
                <a:lnTo>
                  <a:pt x="1021063" y="10381358"/>
                </a:lnTo>
                <a:lnTo>
                  <a:pt x="1036768" y="10396570"/>
                </a:lnTo>
                <a:lnTo>
                  <a:pt x="1037928" y="10397497"/>
                </a:lnTo>
                <a:lnTo>
                  <a:pt x="1026434" y="10386004"/>
                </a:lnTo>
                <a:lnTo>
                  <a:pt x="1061517" y="10416360"/>
                </a:lnTo>
                <a:lnTo>
                  <a:pt x="1231900" y="10552608"/>
                </a:lnTo>
                <a:cubicBezTo>
                  <a:pt x="1231900" y="10552608"/>
                  <a:pt x="1231900" y="10552608"/>
                  <a:pt x="1231900" y="10555782"/>
                </a:cubicBezTo>
                <a:cubicBezTo>
                  <a:pt x="1247775" y="10568480"/>
                  <a:pt x="1266825" y="10578002"/>
                  <a:pt x="1282700" y="10590700"/>
                </a:cubicBezTo>
                <a:cubicBezTo>
                  <a:pt x="1282700" y="10590700"/>
                  <a:pt x="1282700" y="10590700"/>
                  <a:pt x="4428536" y="12759785"/>
                </a:cubicBezTo>
                <a:lnTo>
                  <a:pt x="4730435" y="12967947"/>
                </a:lnTo>
                <a:lnTo>
                  <a:pt x="4241281" y="12967947"/>
                </a:lnTo>
                <a:lnTo>
                  <a:pt x="4077359" y="12854844"/>
                </a:lnTo>
                <a:cubicBezTo>
                  <a:pt x="3395544" y="12384408"/>
                  <a:pt x="2446932" y="11729888"/>
                  <a:pt x="1127125" y="10819252"/>
                </a:cubicBezTo>
                <a:cubicBezTo>
                  <a:pt x="1108075" y="10806554"/>
                  <a:pt x="1089025" y="10797032"/>
                  <a:pt x="1073150" y="10781160"/>
                </a:cubicBezTo>
                <a:cubicBezTo>
                  <a:pt x="1054101" y="10771637"/>
                  <a:pt x="1038225" y="10758940"/>
                  <a:pt x="1022350" y="10746242"/>
                </a:cubicBezTo>
                <a:cubicBezTo>
                  <a:pt x="1006475" y="10733545"/>
                  <a:pt x="990601" y="10720848"/>
                  <a:pt x="974725" y="10708150"/>
                </a:cubicBezTo>
                <a:cubicBezTo>
                  <a:pt x="955675" y="10692278"/>
                  <a:pt x="939801" y="10679581"/>
                  <a:pt x="923925" y="10666884"/>
                </a:cubicBezTo>
                <a:cubicBezTo>
                  <a:pt x="911225" y="10654186"/>
                  <a:pt x="895350" y="10641489"/>
                  <a:pt x="879476" y="10628792"/>
                </a:cubicBezTo>
                <a:cubicBezTo>
                  <a:pt x="879476" y="10628792"/>
                  <a:pt x="879476" y="10628792"/>
                  <a:pt x="876300" y="10625618"/>
                </a:cubicBezTo>
                <a:cubicBezTo>
                  <a:pt x="863600" y="10612920"/>
                  <a:pt x="847725" y="10600223"/>
                  <a:pt x="831851" y="10584351"/>
                </a:cubicBezTo>
                <a:cubicBezTo>
                  <a:pt x="819150" y="10571654"/>
                  <a:pt x="806450" y="10558957"/>
                  <a:pt x="793750" y="10546259"/>
                </a:cubicBezTo>
                <a:cubicBezTo>
                  <a:pt x="790575" y="10546259"/>
                  <a:pt x="787400" y="10543085"/>
                  <a:pt x="784225" y="10539911"/>
                </a:cubicBezTo>
                <a:cubicBezTo>
                  <a:pt x="774701" y="10530388"/>
                  <a:pt x="765176" y="10520865"/>
                  <a:pt x="755650" y="10511342"/>
                </a:cubicBezTo>
                <a:cubicBezTo>
                  <a:pt x="749300" y="10504993"/>
                  <a:pt x="746125" y="10501819"/>
                  <a:pt x="739775" y="10495470"/>
                </a:cubicBezTo>
                <a:cubicBezTo>
                  <a:pt x="727075" y="10482773"/>
                  <a:pt x="714376" y="10466901"/>
                  <a:pt x="701675" y="10454204"/>
                </a:cubicBezTo>
                <a:cubicBezTo>
                  <a:pt x="688975" y="10441506"/>
                  <a:pt x="679450" y="10431984"/>
                  <a:pt x="666750" y="10419286"/>
                </a:cubicBezTo>
                <a:cubicBezTo>
                  <a:pt x="663576" y="10412938"/>
                  <a:pt x="657226" y="10406589"/>
                  <a:pt x="654051" y="10403414"/>
                </a:cubicBezTo>
                <a:cubicBezTo>
                  <a:pt x="647700" y="10393892"/>
                  <a:pt x="641350" y="10387543"/>
                  <a:pt x="635000" y="10381194"/>
                </a:cubicBezTo>
                <a:cubicBezTo>
                  <a:pt x="625475" y="10371671"/>
                  <a:pt x="619125" y="10362148"/>
                  <a:pt x="612775" y="10352625"/>
                </a:cubicBezTo>
                <a:cubicBezTo>
                  <a:pt x="606426" y="10346276"/>
                  <a:pt x="600076" y="10339928"/>
                  <a:pt x="593725" y="10333579"/>
                </a:cubicBezTo>
                <a:cubicBezTo>
                  <a:pt x="587375" y="10324056"/>
                  <a:pt x="581025" y="10314533"/>
                  <a:pt x="571500" y="10305010"/>
                </a:cubicBezTo>
                <a:cubicBezTo>
                  <a:pt x="561975" y="10292313"/>
                  <a:pt x="552451" y="10279616"/>
                  <a:pt x="542926" y="10266918"/>
                </a:cubicBezTo>
                <a:cubicBezTo>
                  <a:pt x="542926" y="10266918"/>
                  <a:pt x="542926" y="10266918"/>
                  <a:pt x="539750" y="10266918"/>
                </a:cubicBezTo>
                <a:cubicBezTo>
                  <a:pt x="530225" y="10251046"/>
                  <a:pt x="517525" y="10235175"/>
                  <a:pt x="504825" y="10219303"/>
                </a:cubicBezTo>
                <a:cubicBezTo>
                  <a:pt x="504825" y="10219303"/>
                  <a:pt x="504825" y="10216129"/>
                  <a:pt x="501650" y="10216129"/>
                </a:cubicBezTo>
                <a:cubicBezTo>
                  <a:pt x="492126" y="10203432"/>
                  <a:pt x="485775" y="10190734"/>
                  <a:pt x="476250" y="10178037"/>
                </a:cubicBezTo>
                <a:cubicBezTo>
                  <a:pt x="473075" y="10171688"/>
                  <a:pt x="466725" y="10165340"/>
                  <a:pt x="463550" y="10162165"/>
                </a:cubicBezTo>
                <a:cubicBezTo>
                  <a:pt x="457200" y="10149468"/>
                  <a:pt x="447675" y="10139945"/>
                  <a:pt x="441326" y="10130422"/>
                </a:cubicBezTo>
                <a:cubicBezTo>
                  <a:pt x="434976" y="10120899"/>
                  <a:pt x="431801" y="10111376"/>
                  <a:pt x="425450" y="10101853"/>
                </a:cubicBezTo>
                <a:cubicBezTo>
                  <a:pt x="419100" y="10095504"/>
                  <a:pt x="415925" y="10085981"/>
                  <a:pt x="409575" y="10079632"/>
                </a:cubicBezTo>
                <a:cubicBezTo>
                  <a:pt x="403225" y="10073284"/>
                  <a:pt x="400050" y="10063761"/>
                  <a:pt x="393700" y="10057412"/>
                </a:cubicBezTo>
                <a:cubicBezTo>
                  <a:pt x="387350" y="10044715"/>
                  <a:pt x="377826" y="10032018"/>
                  <a:pt x="371475" y="10019320"/>
                </a:cubicBezTo>
                <a:cubicBezTo>
                  <a:pt x="368300" y="10016146"/>
                  <a:pt x="368300" y="10012972"/>
                  <a:pt x="365125" y="10009797"/>
                </a:cubicBezTo>
                <a:cubicBezTo>
                  <a:pt x="358775" y="9993926"/>
                  <a:pt x="349250" y="9981228"/>
                  <a:pt x="339725" y="9965357"/>
                </a:cubicBezTo>
                <a:cubicBezTo>
                  <a:pt x="336550" y="9962182"/>
                  <a:pt x="336550" y="9955834"/>
                  <a:pt x="333375" y="9952659"/>
                </a:cubicBezTo>
                <a:cubicBezTo>
                  <a:pt x="327026" y="9939962"/>
                  <a:pt x="320676" y="9930439"/>
                  <a:pt x="314325" y="9920916"/>
                </a:cubicBezTo>
                <a:cubicBezTo>
                  <a:pt x="307975" y="9905044"/>
                  <a:pt x="298450" y="9892347"/>
                  <a:pt x="292100" y="9876476"/>
                </a:cubicBezTo>
                <a:cubicBezTo>
                  <a:pt x="292100" y="9876476"/>
                  <a:pt x="292100" y="9873301"/>
                  <a:pt x="288925" y="9873301"/>
                </a:cubicBezTo>
                <a:cubicBezTo>
                  <a:pt x="282575" y="9857430"/>
                  <a:pt x="276225" y="9841558"/>
                  <a:pt x="266701" y="9825686"/>
                </a:cubicBezTo>
                <a:cubicBezTo>
                  <a:pt x="263526" y="9819338"/>
                  <a:pt x="263526" y="9816163"/>
                  <a:pt x="260350" y="9809814"/>
                </a:cubicBezTo>
                <a:cubicBezTo>
                  <a:pt x="254000" y="9800292"/>
                  <a:pt x="247650" y="9787594"/>
                  <a:pt x="244475" y="9778071"/>
                </a:cubicBezTo>
                <a:cubicBezTo>
                  <a:pt x="238125" y="9768548"/>
                  <a:pt x="234950" y="9759025"/>
                  <a:pt x="231775" y="9746328"/>
                </a:cubicBezTo>
                <a:cubicBezTo>
                  <a:pt x="228600" y="9739979"/>
                  <a:pt x="225425" y="9733630"/>
                  <a:pt x="222250" y="9727282"/>
                </a:cubicBezTo>
                <a:cubicBezTo>
                  <a:pt x="215901" y="9714584"/>
                  <a:pt x="212726" y="9705062"/>
                  <a:pt x="206375" y="9692364"/>
                </a:cubicBezTo>
                <a:cubicBezTo>
                  <a:pt x="203200" y="9686016"/>
                  <a:pt x="200025" y="9676492"/>
                  <a:pt x="196850" y="9670144"/>
                </a:cubicBezTo>
                <a:cubicBezTo>
                  <a:pt x="190500" y="9657446"/>
                  <a:pt x="187325" y="9644749"/>
                  <a:pt x="180975" y="9632052"/>
                </a:cubicBezTo>
                <a:cubicBezTo>
                  <a:pt x="152401" y="9555868"/>
                  <a:pt x="127000" y="9479684"/>
                  <a:pt x="104776" y="9400326"/>
                </a:cubicBezTo>
                <a:cubicBezTo>
                  <a:pt x="98426" y="9381280"/>
                  <a:pt x="92075" y="9362234"/>
                  <a:pt x="88900" y="9340014"/>
                </a:cubicBezTo>
                <a:cubicBezTo>
                  <a:pt x="82550" y="9320968"/>
                  <a:pt x="76200" y="9298747"/>
                  <a:pt x="69850" y="9276527"/>
                </a:cubicBezTo>
                <a:cubicBezTo>
                  <a:pt x="66675" y="9254306"/>
                  <a:pt x="60325" y="9232086"/>
                  <a:pt x="57150" y="9213040"/>
                </a:cubicBezTo>
                <a:cubicBezTo>
                  <a:pt x="53975" y="9190820"/>
                  <a:pt x="47626" y="9168600"/>
                  <a:pt x="44451" y="9149554"/>
                </a:cubicBezTo>
                <a:cubicBezTo>
                  <a:pt x="38100" y="9105113"/>
                  <a:pt x="28575" y="9063847"/>
                  <a:pt x="25400" y="9019406"/>
                </a:cubicBezTo>
                <a:cubicBezTo>
                  <a:pt x="22225" y="9003534"/>
                  <a:pt x="19050" y="8987663"/>
                  <a:pt x="19050" y="8971791"/>
                </a:cubicBezTo>
                <a:cubicBezTo>
                  <a:pt x="15875" y="8949571"/>
                  <a:pt x="12700" y="8924176"/>
                  <a:pt x="9525" y="8898781"/>
                </a:cubicBezTo>
                <a:cubicBezTo>
                  <a:pt x="9525" y="8876561"/>
                  <a:pt x="6350" y="8851166"/>
                  <a:pt x="6350" y="8828946"/>
                </a:cubicBezTo>
                <a:cubicBezTo>
                  <a:pt x="3175" y="8806726"/>
                  <a:pt x="3175" y="8784506"/>
                  <a:pt x="3175" y="8765460"/>
                </a:cubicBezTo>
                <a:cubicBezTo>
                  <a:pt x="3175" y="8746414"/>
                  <a:pt x="3175" y="8730542"/>
                  <a:pt x="0" y="8711496"/>
                </a:cubicBezTo>
                <a:cubicBezTo>
                  <a:pt x="0" y="8660706"/>
                  <a:pt x="0" y="8609917"/>
                  <a:pt x="3175" y="8555954"/>
                </a:cubicBezTo>
                <a:cubicBezTo>
                  <a:pt x="6350" y="8505164"/>
                  <a:pt x="9525" y="8454375"/>
                  <a:pt x="15875" y="8403586"/>
                </a:cubicBezTo>
                <a:cubicBezTo>
                  <a:pt x="22225" y="8352796"/>
                  <a:pt x="28575" y="8302007"/>
                  <a:pt x="34925" y="8251218"/>
                </a:cubicBezTo>
                <a:cubicBezTo>
                  <a:pt x="41276" y="8216300"/>
                  <a:pt x="47626" y="8181382"/>
                  <a:pt x="53975" y="8149639"/>
                </a:cubicBezTo>
                <a:cubicBezTo>
                  <a:pt x="63500" y="8114722"/>
                  <a:pt x="69850" y="8082978"/>
                  <a:pt x="79375" y="8048061"/>
                </a:cubicBezTo>
                <a:cubicBezTo>
                  <a:pt x="85725" y="8016317"/>
                  <a:pt x="95250" y="7981400"/>
                  <a:pt x="104776" y="7949656"/>
                </a:cubicBezTo>
                <a:cubicBezTo>
                  <a:pt x="130175" y="7867124"/>
                  <a:pt x="155576" y="7787766"/>
                  <a:pt x="187325" y="7711582"/>
                </a:cubicBezTo>
                <a:cubicBezTo>
                  <a:pt x="193675" y="7695710"/>
                  <a:pt x="200025" y="7679838"/>
                  <a:pt x="206375" y="7667141"/>
                </a:cubicBezTo>
                <a:cubicBezTo>
                  <a:pt x="219076" y="7635398"/>
                  <a:pt x="231775" y="7606829"/>
                  <a:pt x="244475" y="7578260"/>
                </a:cubicBezTo>
                <a:cubicBezTo>
                  <a:pt x="250825" y="7565563"/>
                  <a:pt x="260350" y="7549691"/>
                  <a:pt x="266701" y="7536994"/>
                </a:cubicBezTo>
                <a:cubicBezTo>
                  <a:pt x="273051" y="7521122"/>
                  <a:pt x="279400" y="7508425"/>
                  <a:pt x="288925" y="7492553"/>
                </a:cubicBezTo>
                <a:cubicBezTo>
                  <a:pt x="301625" y="7463984"/>
                  <a:pt x="317500" y="7435415"/>
                  <a:pt x="333375" y="7406846"/>
                </a:cubicBezTo>
                <a:cubicBezTo>
                  <a:pt x="342900" y="7394149"/>
                  <a:pt x="349250" y="7381451"/>
                  <a:pt x="358775" y="7365580"/>
                </a:cubicBezTo>
                <a:cubicBezTo>
                  <a:pt x="368300" y="7346534"/>
                  <a:pt x="381001" y="7330662"/>
                  <a:pt x="390525" y="7311616"/>
                </a:cubicBezTo>
                <a:cubicBezTo>
                  <a:pt x="412750" y="7273524"/>
                  <a:pt x="438151" y="7238607"/>
                  <a:pt x="463550" y="7203689"/>
                </a:cubicBezTo>
                <a:cubicBezTo>
                  <a:pt x="463550" y="7203689"/>
                  <a:pt x="463550" y="7203689"/>
                  <a:pt x="609600" y="6987835"/>
                </a:cubicBezTo>
                <a:cubicBezTo>
                  <a:pt x="596900" y="7006881"/>
                  <a:pt x="584200" y="7025926"/>
                  <a:pt x="571500" y="7048148"/>
                </a:cubicBezTo>
                <a:cubicBezTo>
                  <a:pt x="565150" y="7057671"/>
                  <a:pt x="555625" y="7067193"/>
                  <a:pt x="549276" y="7079890"/>
                </a:cubicBezTo>
                <a:cubicBezTo>
                  <a:pt x="549276" y="7083064"/>
                  <a:pt x="546101" y="7086239"/>
                  <a:pt x="542926" y="7089413"/>
                </a:cubicBezTo>
                <a:cubicBezTo>
                  <a:pt x="536575" y="7102111"/>
                  <a:pt x="530225" y="7114808"/>
                  <a:pt x="520700" y="7127505"/>
                </a:cubicBezTo>
                <a:cubicBezTo>
                  <a:pt x="517525" y="7130680"/>
                  <a:pt x="514350" y="7137028"/>
                  <a:pt x="511175" y="7143377"/>
                </a:cubicBezTo>
                <a:cubicBezTo>
                  <a:pt x="504825" y="7156074"/>
                  <a:pt x="498475" y="7165597"/>
                  <a:pt x="492126" y="7178295"/>
                </a:cubicBezTo>
                <a:lnTo>
                  <a:pt x="491919" y="7178656"/>
                </a:lnTo>
                <a:lnTo>
                  <a:pt x="619125" y="6972497"/>
                </a:lnTo>
                <a:cubicBezTo>
                  <a:pt x="4508500" y="1340914"/>
                  <a:pt x="4508500" y="1340914"/>
                  <a:pt x="4508500" y="1340914"/>
                </a:cubicBezTo>
                <a:lnTo>
                  <a:pt x="4515199" y="1331124"/>
                </a:lnTo>
                <a:lnTo>
                  <a:pt x="4508500" y="1340814"/>
                </a:lnTo>
                <a:cubicBezTo>
                  <a:pt x="4521200" y="1318594"/>
                  <a:pt x="4537075" y="1299548"/>
                  <a:pt x="4549775" y="1280502"/>
                </a:cubicBezTo>
                <a:lnTo>
                  <a:pt x="4552864" y="1276641"/>
                </a:lnTo>
                <a:lnTo>
                  <a:pt x="4552378" y="1277344"/>
                </a:lnTo>
                <a:lnTo>
                  <a:pt x="4575175" y="1248853"/>
                </a:lnTo>
                <a:cubicBezTo>
                  <a:pt x="4578350" y="1245678"/>
                  <a:pt x="4578350" y="1242504"/>
                  <a:pt x="4581525" y="1239329"/>
                </a:cubicBezTo>
                <a:cubicBezTo>
                  <a:pt x="4591050" y="1229806"/>
                  <a:pt x="4600575" y="1217107"/>
                  <a:pt x="4606925" y="1207584"/>
                </a:cubicBezTo>
                <a:cubicBezTo>
                  <a:pt x="4613275" y="1201235"/>
                  <a:pt x="4616450" y="1198060"/>
                  <a:pt x="4619625" y="1191712"/>
                </a:cubicBezTo>
                <a:cubicBezTo>
                  <a:pt x="4629150" y="1182188"/>
                  <a:pt x="4638675" y="1169490"/>
                  <a:pt x="4645025" y="1159966"/>
                </a:cubicBezTo>
                <a:cubicBezTo>
                  <a:pt x="4651375" y="1153617"/>
                  <a:pt x="4657725" y="1147268"/>
                  <a:pt x="4664075" y="1140919"/>
                </a:cubicBezTo>
                <a:cubicBezTo>
                  <a:pt x="4673600" y="1128221"/>
                  <a:pt x="4683125" y="1115523"/>
                  <a:pt x="4695825" y="1102825"/>
                </a:cubicBezTo>
                <a:cubicBezTo>
                  <a:pt x="4702175" y="1093302"/>
                  <a:pt x="4711700" y="1086953"/>
                  <a:pt x="4718050" y="1077429"/>
                </a:cubicBezTo>
                <a:cubicBezTo>
                  <a:pt x="4724400" y="1071080"/>
                  <a:pt x="4727575" y="1064731"/>
                  <a:pt x="4733925" y="1058382"/>
                </a:cubicBezTo>
                <a:cubicBezTo>
                  <a:pt x="4740275" y="1052033"/>
                  <a:pt x="4746625" y="1045684"/>
                  <a:pt x="4752975" y="1042509"/>
                </a:cubicBezTo>
                <a:cubicBezTo>
                  <a:pt x="4759325" y="1032986"/>
                  <a:pt x="4765675" y="1026637"/>
                  <a:pt x="4775200" y="1017113"/>
                </a:cubicBezTo>
                <a:cubicBezTo>
                  <a:pt x="4781550" y="1010765"/>
                  <a:pt x="4787900" y="1004415"/>
                  <a:pt x="4794250" y="998066"/>
                </a:cubicBezTo>
                <a:cubicBezTo>
                  <a:pt x="4806950" y="985368"/>
                  <a:pt x="4819650" y="969496"/>
                  <a:pt x="4832350" y="956798"/>
                </a:cubicBezTo>
                <a:cubicBezTo>
                  <a:pt x="4848225" y="944100"/>
                  <a:pt x="4864100" y="931402"/>
                  <a:pt x="4876800" y="915529"/>
                </a:cubicBezTo>
                <a:cubicBezTo>
                  <a:pt x="4892674" y="902831"/>
                  <a:pt x="4908550" y="890133"/>
                  <a:pt x="4924426" y="874260"/>
                </a:cubicBezTo>
                <a:cubicBezTo>
                  <a:pt x="4927600" y="874260"/>
                  <a:pt x="4927600" y="874260"/>
                  <a:pt x="4927600" y="874260"/>
                </a:cubicBezTo>
                <a:cubicBezTo>
                  <a:pt x="4940300" y="861562"/>
                  <a:pt x="4953000" y="848864"/>
                  <a:pt x="4968874" y="836166"/>
                </a:cubicBezTo>
                <a:cubicBezTo>
                  <a:pt x="4984750" y="823468"/>
                  <a:pt x="5003800" y="807596"/>
                  <a:pt x="5022850" y="791723"/>
                </a:cubicBezTo>
                <a:cubicBezTo>
                  <a:pt x="5038726" y="779025"/>
                  <a:pt x="5054600" y="766327"/>
                  <a:pt x="5070474" y="753629"/>
                </a:cubicBezTo>
                <a:cubicBezTo>
                  <a:pt x="5070474" y="753629"/>
                  <a:pt x="5073650" y="753629"/>
                  <a:pt x="5073650" y="753629"/>
                </a:cubicBezTo>
                <a:cubicBezTo>
                  <a:pt x="5086350" y="740931"/>
                  <a:pt x="5102226" y="731407"/>
                  <a:pt x="5114926" y="721884"/>
                </a:cubicBezTo>
                <a:cubicBezTo>
                  <a:pt x="5118100" y="718709"/>
                  <a:pt x="5124450" y="715535"/>
                  <a:pt x="5130800" y="712360"/>
                </a:cubicBezTo>
                <a:cubicBezTo>
                  <a:pt x="5137150" y="706011"/>
                  <a:pt x="5146674" y="699662"/>
                  <a:pt x="5156200" y="693313"/>
                </a:cubicBezTo>
                <a:cubicBezTo>
                  <a:pt x="5162550" y="686964"/>
                  <a:pt x="5172074" y="683790"/>
                  <a:pt x="5178426" y="677441"/>
                </a:cubicBezTo>
                <a:cubicBezTo>
                  <a:pt x="5207000" y="658393"/>
                  <a:pt x="5235574" y="639346"/>
                  <a:pt x="5267326" y="620299"/>
                </a:cubicBezTo>
                <a:cubicBezTo>
                  <a:pt x="5276850" y="613950"/>
                  <a:pt x="5289550" y="607601"/>
                  <a:pt x="5299074" y="601252"/>
                </a:cubicBezTo>
                <a:cubicBezTo>
                  <a:pt x="5302250" y="598078"/>
                  <a:pt x="5305426" y="594903"/>
                  <a:pt x="5311774" y="594903"/>
                </a:cubicBezTo>
                <a:cubicBezTo>
                  <a:pt x="5321300" y="585380"/>
                  <a:pt x="5334000" y="579031"/>
                  <a:pt x="5346700" y="572682"/>
                </a:cubicBezTo>
                <a:cubicBezTo>
                  <a:pt x="5375274" y="556809"/>
                  <a:pt x="5403850" y="540937"/>
                  <a:pt x="5432426" y="525064"/>
                </a:cubicBezTo>
                <a:cubicBezTo>
                  <a:pt x="5448300" y="518715"/>
                  <a:pt x="5461000" y="512366"/>
                  <a:pt x="5473700" y="502843"/>
                </a:cubicBezTo>
                <a:cubicBezTo>
                  <a:pt x="5486400" y="499668"/>
                  <a:pt x="5495926" y="493319"/>
                  <a:pt x="5508626" y="486970"/>
                </a:cubicBezTo>
                <a:cubicBezTo>
                  <a:pt x="5518150" y="480621"/>
                  <a:pt x="5530850" y="477446"/>
                  <a:pt x="5540374" y="471097"/>
                </a:cubicBezTo>
                <a:cubicBezTo>
                  <a:pt x="5549900" y="467923"/>
                  <a:pt x="5559426" y="464748"/>
                  <a:pt x="5565774" y="461574"/>
                </a:cubicBezTo>
                <a:cubicBezTo>
                  <a:pt x="5597526" y="445701"/>
                  <a:pt x="5629274" y="433003"/>
                  <a:pt x="5661026" y="420305"/>
                </a:cubicBezTo>
                <a:cubicBezTo>
                  <a:pt x="5676900" y="413956"/>
                  <a:pt x="5689600" y="407607"/>
                  <a:pt x="5702300" y="404433"/>
                </a:cubicBezTo>
                <a:cubicBezTo>
                  <a:pt x="5702300" y="404433"/>
                  <a:pt x="5705474" y="401258"/>
                  <a:pt x="5705474" y="401258"/>
                </a:cubicBezTo>
                <a:cubicBezTo>
                  <a:pt x="5721350" y="398084"/>
                  <a:pt x="5737226" y="391735"/>
                  <a:pt x="5749926" y="385386"/>
                </a:cubicBezTo>
                <a:cubicBezTo>
                  <a:pt x="5768974" y="379037"/>
                  <a:pt x="5784850" y="372687"/>
                  <a:pt x="5800726" y="366338"/>
                </a:cubicBezTo>
                <a:cubicBezTo>
                  <a:pt x="5838826" y="356815"/>
                  <a:pt x="5873750" y="344117"/>
                  <a:pt x="5911850" y="334593"/>
                </a:cubicBezTo>
                <a:cubicBezTo>
                  <a:pt x="5927726" y="328244"/>
                  <a:pt x="5940426" y="325070"/>
                  <a:pt x="5956300" y="321895"/>
                </a:cubicBezTo>
                <a:cubicBezTo>
                  <a:pt x="5975350" y="315546"/>
                  <a:pt x="5991226" y="312372"/>
                  <a:pt x="6007100" y="309197"/>
                </a:cubicBezTo>
                <a:cubicBezTo>
                  <a:pt x="6010274" y="306023"/>
                  <a:pt x="6013450" y="306023"/>
                  <a:pt x="6016626" y="306023"/>
                </a:cubicBezTo>
                <a:cubicBezTo>
                  <a:pt x="6032500" y="299674"/>
                  <a:pt x="6048374" y="296499"/>
                  <a:pt x="6064250" y="293325"/>
                </a:cubicBezTo>
                <a:cubicBezTo>
                  <a:pt x="6064250" y="293325"/>
                  <a:pt x="6064250" y="293325"/>
                  <a:pt x="6067426" y="293325"/>
                </a:cubicBezTo>
                <a:cubicBezTo>
                  <a:pt x="6083300" y="290150"/>
                  <a:pt x="6099174" y="286976"/>
                  <a:pt x="6115050" y="283801"/>
                </a:cubicBezTo>
                <a:cubicBezTo>
                  <a:pt x="6134100" y="280627"/>
                  <a:pt x="6153150" y="274278"/>
                  <a:pt x="6172200" y="271103"/>
                </a:cubicBezTo>
                <a:cubicBezTo>
                  <a:pt x="6337300" y="240945"/>
                  <a:pt x="6502996" y="226858"/>
                  <a:pt x="6667450" y="228396"/>
                </a:cubicBezTo>
                <a:close/>
                <a:moveTo>
                  <a:pt x="6707188" y="849"/>
                </a:moveTo>
                <a:cubicBezTo>
                  <a:pt x="6747668" y="-341"/>
                  <a:pt x="6788150" y="-341"/>
                  <a:pt x="6829426" y="1246"/>
                </a:cubicBezTo>
                <a:cubicBezTo>
                  <a:pt x="6842126" y="1246"/>
                  <a:pt x="6858000" y="1246"/>
                  <a:pt x="6870700" y="1246"/>
                </a:cubicBezTo>
                <a:cubicBezTo>
                  <a:pt x="6880226" y="1246"/>
                  <a:pt x="6886574" y="1246"/>
                  <a:pt x="6896100" y="1246"/>
                </a:cubicBezTo>
                <a:cubicBezTo>
                  <a:pt x="6908800" y="1246"/>
                  <a:pt x="6921500" y="1246"/>
                  <a:pt x="6934200" y="4420"/>
                </a:cubicBezTo>
                <a:cubicBezTo>
                  <a:pt x="6940550" y="4420"/>
                  <a:pt x="6946900" y="4420"/>
                  <a:pt x="6956426" y="4420"/>
                </a:cubicBezTo>
                <a:cubicBezTo>
                  <a:pt x="6965950" y="4420"/>
                  <a:pt x="6978650" y="4420"/>
                  <a:pt x="6988174" y="7595"/>
                </a:cubicBezTo>
                <a:cubicBezTo>
                  <a:pt x="7000874" y="7595"/>
                  <a:pt x="7013574" y="7595"/>
                  <a:pt x="7026274" y="10769"/>
                </a:cubicBezTo>
                <a:cubicBezTo>
                  <a:pt x="7029450" y="10769"/>
                  <a:pt x="7035800" y="10769"/>
                  <a:pt x="7042150" y="10769"/>
                </a:cubicBezTo>
                <a:cubicBezTo>
                  <a:pt x="7058026" y="13943"/>
                  <a:pt x="7077074" y="13943"/>
                  <a:pt x="7092950" y="17118"/>
                </a:cubicBezTo>
                <a:cubicBezTo>
                  <a:pt x="7096126" y="17118"/>
                  <a:pt x="7096126" y="17118"/>
                  <a:pt x="7099300" y="17118"/>
                </a:cubicBezTo>
                <a:cubicBezTo>
                  <a:pt x="7115174" y="17118"/>
                  <a:pt x="7131050" y="20292"/>
                  <a:pt x="7146926" y="23466"/>
                </a:cubicBezTo>
                <a:cubicBezTo>
                  <a:pt x="7159626" y="23466"/>
                  <a:pt x="7169150" y="26641"/>
                  <a:pt x="7181850" y="26641"/>
                </a:cubicBezTo>
                <a:cubicBezTo>
                  <a:pt x="7188200" y="29815"/>
                  <a:pt x="7194550" y="29815"/>
                  <a:pt x="7197726" y="29815"/>
                </a:cubicBezTo>
                <a:cubicBezTo>
                  <a:pt x="7216774" y="32989"/>
                  <a:pt x="7232650" y="36164"/>
                  <a:pt x="7248526" y="39338"/>
                </a:cubicBezTo>
                <a:cubicBezTo>
                  <a:pt x="7251700" y="39338"/>
                  <a:pt x="7254874" y="39338"/>
                  <a:pt x="7261226" y="39338"/>
                </a:cubicBezTo>
                <a:cubicBezTo>
                  <a:pt x="7273926" y="42512"/>
                  <a:pt x="7289800" y="45687"/>
                  <a:pt x="7302500" y="48861"/>
                </a:cubicBezTo>
                <a:cubicBezTo>
                  <a:pt x="7312026" y="48861"/>
                  <a:pt x="7321550" y="52035"/>
                  <a:pt x="7331074" y="55210"/>
                </a:cubicBezTo>
                <a:cubicBezTo>
                  <a:pt x="7337426" y="55210"/>
                  <a:pt x="7346950" y="58384"/>
                  <a:pt x="7356474" y="58384"/>
                </a:cubicBezTo>
                <a:cubicBezTo>
                  <a:pt x="7369174" y="61558"/>
                  <a:pt x="7378700" y="64733"/>
                  <a:pt x="7388226" y="67907"/>
                </a:cubicBezTo>
                <a:cubicBezTo>
                  <a:pt x="7400926" y="71081"/>
                  <a:pt x="7413626" y="71081"/>
                  <a:pt x="7423150" y="74256"/>
                </a:cubicBezTo>
                <a:cubicBezTo>
                  <a:pt x="7432674" y="77430"/>
                  <a:pt x="7439026" y="80604"/>
                  <a:pt x="7445374" y="80604"/>
                </a:cubicBezTo>
                <a:cubicBezTo>
                  <a:pt x="7461250" y="83778"/>
                  <a:pt x="7473950" y="86953"/>
                  <a:pt x="7489826" y="93301"/>
                </a:cubicBezTo>
                <a:cubicBezTo>
                  <a:pt x="7493000" y="93301"/>
                  <a:pt x="7493000" y="93301"/>
                  <a:pt x="7496174" y="93301"/>
                </a:cubicBezTo>
                <a:cubicBezTo>
                  <a:pt x="7515226" y="99650"/>
                  <a:pt x="7534274" y="105999"/>
                  <a:pt x="7550150" y="109173"/>
                </a:cubicBezTo>
                <a:cubicBezTo>
                  <a:pt x="7553326" y="112348"/>
                  <a:pt x="7553326" y="112348"/>
                  <a:pt x="7553326" y="112348"/>
                </a:cubicBezTo>
                <a:cubicBezTo>
                  <a:pt x="7569200" y="115522"/>
                  <a:pt x="7585074" y="121870"/>
                  <a:pt x="7600950" y="125045"/>
                </a:cubicBezTo>
                <a:cubicBezTo>
                  <a:pt x="7610474" y="128219"/>
                  <a:pt x="7623174" y="131394"/>
                  <a:pt x="7632700" y="137742"/>
                </a:cubicBezTo>
                <a:cubicBezTo>
                  <a:pt x="7642226" y="140917"/>
                  <a:pt x="7648574" y="140917"/>
                  <a:pt x="7658100" y="144091"/>
                </a:cubicBezTo>
                <a:cubicBezTo>
                  <a:pt x="7667626" y="150440"/>
                  <a:pt x="7680326" y="153614"/>
                  <a:pt x="7689850" y="156788"/>
                </a:cubicBezTo>
                <a:cubicBezTo>
                  <a:pt x="7699374" y="159963"/>
                  <a:pt x="7708900" y="163137"/>
                  <a:pt x="7718426" y="166311"/>
                </a:cubicBezTo>
                <a:cubicBezTo>
                  <a:pt x="7724774" y="169486"/>
                  <a:pt x="7731126" y="172660"/>
                  <a:pt x="7737474" y="175834"/>
                </a:cubicBezTo>
                <a:cubicBezTo>
                  <a:pt x="7753350" y="182183"/>
                  <a:pt x="7769226" y="188531"/>
                  <a:pt x="7781926" y="191706"/>
                </a:cubicBezTo>
                <a:cubicBezTo>
                  <a:pt x="7800974" y="201229"/>
                  <a:pt x="7820026" y="207578"/>
                  <a:pt x="7835900" y="213926"/>
                </a:cubicBezTo>
                <a:cubicBezTo>
                  <a:pt x="7842250" y="217100"/>
                  <a:pt x="7848600" y="220275"/>
                  <a:pt x="7858126" y="223449"/>
                </a:cubicBezTo>
                <a:cubicBezTo>
                  <a:pt x="7870826" y="229798"/>
                  <a:pt x="7880350" y="236147"/>
                  <a:pt x="7893050" y="242495"/>
                </a:cubicBezTo>
                <a:cubicBezTo>
                  <a:pt x="7896226" y="242495"/>
                  <a:pt x="7899400" y="245670"/>
                  <a:pt x="7902574" y="245670"/>
                </a:cubicBezTo>
                <a:cubicBezTo>
                  <a:pt x="7918450" y="255193"/>
                  <a:pt x="7934326" y="261541"/>
                  <a:pt x="7953374" y="271064"/>
                </a:cubicBezTo>
                <a:cubicBezTo>
                  <a:pt x="7969250" y="277413"/>
                  <a:pt x="7988300" y="286936"/>
                  <a:pt x="8007350" y="296459"/>
                </a:cubicBezTo>
                <a:cubicBezTo>
                  <a:pt x="8010526" y="299633"/>
                  <a:pt x="8010526" y="299633"/>
                  <a:pt x="8010526" y="299633"/>
                </a:cubicBezTo>
                <a:cubicBezTo>
                  <a:pt x="8026400" y="309156"/>
                  <a:pt x="8045450" y="318679"/>
                  <a:pt x="8061326" y="328202"/>
                </a:cubicBezTo>
                <a:cubicBezTo>
                  <a:pt x="8080374" y="337725"/>
                  <a:pt x="8099426" y="347248"/>
                  <a:pt x="8115300" y="359946"/>
                </a:cubicBezTo>
                <a:cubicBezTo>
                  <a:pt x="8134350" y="369469"/>
                  <a:pt x="8150226" y="378992"/>
                  <a:pt x="8169274" y="391689"/>
                </a:cubicBezTo>
                <a:cubicBezTo>
                  <a:pt x="8188326" y="401212"/>
                  <a:pt x="8204200" y="413909"/>
                  <a:pt x="8223250" y="423432"/>
                </a:cubicBezTo>
                <a:cubicBezTo>
                  <a:pt x="8239126" y="436129"/>
                  <a:pt x="8258174" y="448827"/>
                  <a:pt x="8277226" y="461524"/>
                </a:cubicBezTo>
                <a:cubicBezTo>
                  <a:pt x="10623550" y="2080434"/>
                  <a:pt x="11796712" y="2889889"/>
                  <a:pt x="12383292" y="3294617"/>
                </a:cubicBezTo>
                <a:lnTo>
                  <a:pt x="12469814" y="3354315"/>
                </a:lnTo>
                <a:lnTo>
                  <a:pt x="12469814" y="3692399"/>
                </a:lnTo>
                <a:lnTo>
                  <a:pt x="12384794" y="3633738"/>
                </a:lnTo>
                <a:cubicBezTo>
                  <a:pt x="8118474" y="690076"/>
                  <a:pt x="8118474" y="690076"/>
                  <a:pt x="8118474" y="690076"/>
                </a:cubicBezTo>
                <a:cubicBezTo>
                  <a:pt x="8102600" y="677379"/>
                  <a:pt x="8083550" y="664681"/>
                  <a:pt x="8064500" y="655158"/>
                </a:cubicBezTo>
                <a:lnTo>
                  <a:pt x="8064500" y="652044"/>
                </a:lnTo>
                <a:lnTo>
                  <a:pt x="8064500" y="651984"/>
                </a:lnTo>
                <a:lnTo>
                  <a:pt x="8060698" y="649760"/>
                </a:lnTo>
                <a:lnTo>
                  <a:pt x="7903696" y="555419"/>
                </a:lnTo>
                <a:lnTo>
                  <a:pt x="7871102" y="538832"/>
                </a:lnTo>
                <a:lnTo>
                  <a:pt x="7848928" y="525860"/>
                </a:lnTo>
                <a:lnTo>
                  <a:pt x="7810206" y="507844"/>
                </a:lnTo>
                <a:lnTo>
                  <a:pt x="7737778" y="470988"/>
                </a:lnTo>
                <a:lnTo>
                  <a:pt x="7663036" y="439374"/>
                </a:lnTo>
                <a:lnTo>
                  <a:pt x="7624614" y="421498"/>
                </a:lnTo>
                <a:lnTo>
                  <a:pt x="7600690" y="413002"/>
                </a:lnTo>
                <a:lnTo>
                  <a:pt x="7567330" y="398893"/>
                </a:lnTo>
                <a:lnTo>
                  <a:pt x="7396164" y="340380"/>
                </a:lnTo>
                <a:lnTo>
                  <a:pt x="7392932" y="339232"/>
                </a:lnTo>
                <a:lnTo>
                  <a:pt x="7389546" y="338379"/>
                </a:lnTo>
                <a:lnTo>
                  <a:pt x="7215164" y="292274"/>
                </a:lnTo>
                <a:lnTo>
                  <a:pt x="7179686" y="285546"/>
                </a:lnTo>
                <a:lnTo>
                  <a:pt x="7155260" y="279397"/>
                </a:lnTo>
                <a:lnTo>
                  <a:pt x="7113852" y="273062"/>
                </a:lnTo>
                <a:lnTo>
                  <a:pt x="7034608" y="258034"/>
                </a:lnTo>
                <a:lnTo>
                  <a:pt x="6954472" y="248677"/>
                </a:lnTo>
                <a:lnTo>
                  <a:pt x="6912974" y="242328"/>
                </a:lnTo>
                <a:lnTo>
                  <a:pt x="6887858" y="240899"/>
                </a:lnTo>
                <a:lnTo>
                  <a:pt x="6851842" y="236694"/>
                </a:lnTo>
                <a:lnTo>
                  <a:pt x="6670510" y="228534"/>
                </a:lnTo>
                <a:lnTo>
                  <a:pt x="6667450" y="228360"/>
                </a:lnTo>
                <a:cubicBezTo>
                  <a:pt x="6502996" y="226822"/>
                  <a:pt x="6337300" y="240908"/>
                  <a:pt x="6172200" y="271064"/>
                </a:cubicBezTo>
                <a:cubicBezTo>
                  <a:pt x="6153150" y="274239"/>
                  <a:pt x="6134100" y="280587"/>
                  <a:pt x="6115050" y="283762"/>
                </a:cubicBezTo>
                <a:cubicBezTo>
                  <a:pt x="6099174" y="286936"/>
                  <a:pt x="6083300" y="290110"/>
                  <a:pt x="6067426" y="293285"/>
                </a:cubicBezTo>
                <a:cubicBezTo>
                  <a:pt x="6064250" y="293285"/>
                  <a:pt x="6064250" y="293285"/>
                  <a:pt x="6064250" y="293285"/>
                </a:cubicBezTo>
                <a:cubicBezTo>
                  <a:pt x="6048374" y="296459"/>
                  <a:pt x="6032500" y="299633"/>
                  <a:pt x="6016626" y="305982"/>
                </a:cubicBezTo>
                <a:cubicBezTo>
                  <a:pt x="6013450" y="305982"/>
                  <a:pt x="6010274" y="305982"/>
                  <a:pt x="6007100" y="309156"/>
                </a:cubicBezTo>
                <a:cubicBezTo>
                  <a:pt x="5991226" y="312331"/>
                  <a:pt x="5975350" y="315505"/>
                  <a:pt x="5956300" y="321854"/>
                </a:cubicBezTo>
                <a:cubicBezTo>
                  <a:pt x="5940426" y="325028"/>
                  <a:pt x="5924550" y="328202"/>
                  <a:pt x="5911850" y="334551"/>
                </a:cubicBezTo>
                <a:cubicBezTo>
                  <a:pt x="5873750" y="344074"/>
                  <a:pt x="5838826" y="356771"/>
                  <a:pt x="5800726" y="366294"/>
                </a:cubicBezTo>
                <a:cubicBezTo>
                  <a:pt x="5784850" y="372643"/>
                  <a:pt x="5768974" y="378992"/>
                  <a:pt x="5749926" y="385340"/>
                </a:cubicBezTo>
                <a:cubicBezTo>
                  <a:pt x="5737226" y="391689"/>
                  <a:pt x="5721350" y="398037"/>
                  <a:pt x="5705474" y="401212"/>
                </a:cubicBezTo>
                <a:cubicBezTo>
                  <a:pt x="5705474" y="401212"/>
                  <a:pt x="5702300" y="404386"/>
                  <a:pt x="5702300" y="404386"/>
                </a:cubicBezTo>
                <a:cubicBezTo>
                  <a:pt x="5689600" y="407561"/>
                  <a:pt x="5676900" y="413909"/>
                  <a:pt x="5661026" y="420258"/>
                </a:cubicBezTo>
                <a:cubicBezTo>
                  <a:pt x="5629274" y="432955"/>
                  <a:pt x="5597526" y="445653"/>
                  <a:pt x="5565774" y="461524"/>
                </a:cubicBezTo>
                <a:cubicBezTo>
                  <a:pt x="5559426" y="464698"/>
                  <a:pt x="5549900" y="467873"/>
                  <a:pt x="5540374" y="471047"/>
                </a:cubicBezTo>
                <a:cubicBezTo>
                  <a:pt x="5530850" y="477396"/>
                  <a:pt x="5518150" y="480570"/>
                  <a:pt x="5508626" y="486919"/>
                </a:cubicBezTo>
                <a:cubicBezTo>
                  <a:pt x="5495926" y="493267"/>
                  <a:pt x="5486400" y="499616"/>
                  <a:pt x="5473700" y="502790"/>
                </a:cubicBezTo>
                <a:cubicBezTo>
                  <a:pt x="5461000" y="512313"/>
                  <a:pt x="5448300" y="518662"/>
                  <a:pt x="5432426" y="525011"/>
                </a:cubicBezTo>
                <a:cubicBezTo>
                  <a:pt x="5403850" y="540882"/>
                  <a:pt x="5375274" y="556754"/>
                  <a:pt x="5346700" y="572626"/>
                </a:cubicBezTo>
                <a:cubicBezTo>
                  <a:pt x="5334000" y="578975"/>
                  <a:pt x="5321300" y="585323"/>
                  <a:pt x="5311774" y="594846"/>
                </a:cubicBezTo>
                <a:cubicBezTo>
                  <a:pt x="5305426" y="594846"/>
                  <a:pt x="5302250" y="598021"/>
                  <a:pt x="5299074" y="601195"/>
                </a:cubicBezTo>
                <a:cubicBezTo>
                  <a:pt x="5289550" y="607544"/>
                  <a:pt x="5276850" y="613892"/>
                  <a:pt x="5267326" y="620241"/>
                </a:cubicBezTo>
                <a:cubicBezTo>
                  <a:pt x="5235574" y="639287"/>
                  <a:pt x="5207000" y="658333"/>
                  <a:pt x="5178426" y="677379"/>
                </a:cubicBezTo>
                <a:cubicBezTo>
                  <a:pt x="5172074" y="683727"/>
                  <a:pt x="5162550" y="686902"/>
                  <a:pt x="5156200" y="693250"/>
                </a:cubicBezTo>
                <a:cubicBezTo>
                  <a:pt x="5146674" y="699599"/>
                  <a:pt x="5137150" y="705948"/>
                  <a:pt x="5130800" y="712296"/>
                </a:cubicBezTo>
                <a:cubicBezTo>
                  <a:pt x="5124450" y="715471"/>
                  <a:pt x="5118100" y="718645"/>
                  <a:pt x="5114926" y="721819"/>
                </a:cubicBezTo>
                <a:cubicBezTo>
                  <a:pt x="5102226" y="731342"/>
                  <a:pt x="5086350" y="740865"/>
                  <a:pt x="5073650" y="753563"/>
                </a:cubicBezTo>
                <a:cubicBezTo>
                  <a:pt x="5073650" y="753563"/>
                  <a:pt x="5070474" y="753563"/>
                  <a:pt x="5070474" y="753563"/>
                </a:cubicBezTo>
                <a:cubicBezTo>
                  <a:pt x="5054600" y="766260"/>
                  <a:pt x="5038726" y="778957"/>
                  <a:pt x="5022850" y="791655"/>
                </a:cubicBezTo>
                <a:cubicBezTo>
                  <a:pt x="5003800" y="807526"/>
                  <a:pt x="4984750" y="823398"/>
                  <a:pt x="4968874" y="836095"/>
                </a:cubicBezTo>
                <a:cubicBezTo>
                  <a:pt x="4953000" y="848793"/>
                  <a:pt x="4940300" y="861490"/>
                  <a:pt x="4927600" y="874187"/>
                </a:cubicBezTo>
                <a:cubicBezTo>
                  <a:pt x="4924426" y="874187"/>
                  <a:pt x="4924426" y="874187"/>
                  <a:pt x="4924426" y="874187"/>
                </a:cubicBezTo>
                <a:cubicBezTo>
                  <a:pt x="4908550" y="890059"/>
                  <a:pt x="4892674" y="902756"/>
                  <a:pt x="4876800" y="915454"/>
                </a:cubicBezTo>
                <a:cubicBezTo>
                  <a:pt x="4864100" y="931325"/>
                  <a:pt x="4848225" y="944023"/>
                  <a:pt x="4832350" y="956720"/>
                </a:cubicBezTo>
                <a:cubicBezTo>
                  <a:pt x="4819650" y="969417"/>
                  <a:pt x="4806950" y="985289"/>
                  <a:pt x="4794250" y="997986"/>
                </a:cubicBezTo>
                <a:cubicBezTo>
                  <a:pt x="4787900" y="1004335"/>
                  <a:pt x="4781550" y="1010684"/>
                  <a:pt x="4775200" y="1017032"/>
                </a:cubicBezTo>
                <a:cubicBezTo>
                  <a:pt x="4765675" y="1026555"/>
                  <a:pt x="4759325" y="1032904"/>
                  <a:pt x="4752975" y="1042427"/>
                </a:cubicBezTo>
                <a:cubicBezTo>
                  <a:pt x="4746625" y="1045601"/>
                  <a:pt x="4740275" y="1051950"/>
                  <a:pt x="4733925" y="1058299"/>
                </a:cubicBezTo>
                <a:cubicBezTo>
                  <a:pt x="4727575" y="1064647"/>
                  <a:pt x="4724400" y="1070996"/>
                  <a:pt x="4718050" y="1077345"/>
                </a:cubicBezTo>
                <a:cubicBezTo>
                  <a:pt x="4711700" y="1086868"/>
                  <a:pt x="4702175" y="1093216"/>
                  <a:pt x="4695825" y="1102739"/>
                </a:cubicBezTo>
                <a:cubicBezTo>
                  <a:pt x="4683125" y="1115437"/>
                  <a:pt x="4673600" y="1128134"/>
                  <a:pt x="4664075" y="1140832"/>
                </a:cubicBezTo>
                <a:cubicBezTo>
                  <a:pt x="4657725" y="1147180"/>
                  <a:pt x="4651375" y="1153529"/>
                  <a:pt x="4645025" y="1159877"/>
                </a:cubicBezTo>
                <a:cubicBezTo>
                  <a:pt x="4638675" y="1169400"/>
                  <a:pt x="4629150" y="1182098"/>
                  <a:pt x="4619625" y="1191621"/>
                </a:cubicBezTo>
                <a:cubicBezTo>
                  <a:pt x="4616450" y="1197969"/>
                  <a:pt x="4613275" y="1201144"/>
                  <a:pt x="4606925" y="1207492"/>
                </a:cubicBezTo>
                <a:cubicBezTo>
                  <a:pt x="4600575" y="1217015"/>
                  <a:pt x="4591050" y="1229713"/>
                  <a:pt x="4581525" y="1239236"/>
                </a:cubicBezTo>
                <a:cubicBezTo>
                  <a:pt x="4578350" y="1242410"/>
                  <a:pt x="4578350" y="1245584"/>
                  <a:pt x="4575175" y="1248759"/>
                </a:cubicBezTo>
                <a:lnTo>
                  <a:pt x="4552864" y="1276641"/>
                </a:lnTo>
                <a:lnTo>
                  <a:pt x="4557756" y="1269565"/>
                </a:lnTo>
                <a:cubicBezTo>
                  <a:pt x="4657725" y="1124960"/>
                  <a:pt x="4657725" y="1124960"/>
                  <a:pt x="4657725" y="1124960"/>
                </a:cubicBezTo>
                <a:cubicBezTo>
                  <a:pt x="4683125" y="1090042"/>
                  <a:pt x="4708525" y="1055124"/>
                  <a:pt x="4733925" y="1020207"/>
                </a:cubicBezTo>
                <a:cubicBezTo>
                  <a:pt x="4746625" y="1001161"/>
                  <a:pt x="4759325" y="985289"/>
                  <a:pt x="4775200" y="969417"/>
                </a:cubicBezTo>
                <a:cubicBezTo>
                  <a:pt x="4784725" y="956720"/>
                  <a:pt x="4794250" y="944023"/>
                  <a:pt x="4803775" y="931325"/>
                </a:cubicBezTo>
                <a:cubicBezTo>
                  <a:pt x="4826000" y="905931"/>
                  <a:pt x="4845050" y="883710"/>
                  <a:pt x="4867275" y="858316"/>
                </a:cubicBezTo>
                <a:cubicBezTo>
                  <a:pt x="4876800" y="845618"/>
                  <a:pt x="4889500" y="836095"/>
                  <a:pt x="4899026" y="823398"/>
                </a:cubicBezTo>
                <a:cubicBezTo>
                  <a:pt x="4911726" y="810701"/>
                  <a:pt x="4921250" y="801178"/>
                  <a:pt x="4933950" y="788480"/>
                </a:cubicBezTo>
                <a:cubicBezTo>
                  <a:pt x="4956174" y="766260"/>
                  <a:pt x="4978400" y="744040"/>
                  <a:pt x="5000626" y="721819"/>
                </a:cubicBezTo>
                <a:cubicBezTo>
                  <a:pt x="5013326" y="709122"/>
                  <a:pt x="5022850" y="699599"/>
                  <a:pt x="5035550" y="686902"/>
                </a:cubicBezTo>
                <a:cubicBezTo>
                  <a:pt x="5099050" y="629764"/>
                  <a:pt x="5162550" y="575800"/>
                  <a:pt x="5229226" y="525011"/>
                </a:cubicBezTo>
                <a:cubicBezTo>
                  <a:pt x="5257800" y="502790"/>
                  <a:pt x="5286374" y="483745"/>
                  <a:pt x="5311774" y="464698"/>
                </a:cubicBezTo>
                <a:cubicBezTo>
                  <a:pt x="5340350" y="445653"/>
                  <a:pt x="5368926" y="426606"/>
                  <a:pt x="5397500" y="407561"/>
                </a:cubicBezTo>
                <a:cubicBezTo>
                  <a:pt x="5426074" y="388514"/>
                  <a:pt x="5457826" y="372643"/>
                  <a:pt x="5486400" y="353597"/>
                </a:cubicBezTo>
                <a:cubicBezTo>
                  <a:pt x="5530850" y="328202"/>
                  <a:pt x="5575300" y="302808"/>
                  <a:pt x="5622926" y="280587"/>
                </a:cubicBezTo>
                <a:cubicBezTo>
                  <a:pt x="5667374" y="258367"/>
                  <a:pt x="5715000" y="236147"/>
                  <a:pt x="5762626" y="213926"/>
                </a:cubicBezTo>
                <a:cubicBezTo>
                  <a:pt x="5810250" y="194880"/>
                  <a:pt x="5857874" y="175834"/>
                  <a:pt x="5905500" y="156788"/>
                </a:cubicBezTo>
                <a:cubicBezTo>
                  <a:pt x="5921374" y="150440"/>
                  <a:pt x="5937250" y="147265"/>
                  <a:pt x="5956300" y="140917"/>
                </a:cubicBezTo>
                <a:cubicBezTo>
                  <a:pt x="5975350" y="134568"/>
                  <a:pt x="5994400" y="128219"/>
                  <a:pt x="6016626" y="121870"/>
                </a:cubicBezTo>
                <a:cubicBezTo>
                  <a:pt x="6038850" y="112348"/>
                  <a:pt x="6061074" y="105999"/>
                  <a:pt x="6086474" y="99650"/>
                </a:cubicBezTo>
                <a:cubicBezTo>
                  <a:pt x="6108700" y="93301"/>
                  <a:pt x="6130926" y="86953"/>
                  <a:pt x="6156326" y="80604"/>
                </a:cubicBezTo>
                <a:cubicBezTo>
                  <a:pt x="6172200" y="77430"/>
                  <a:pt x="6188074" y="74256"/>
                  <a:pt x="6203950" y="71081"/>
                </a:cubicBezTo>
                <a:cubicBezTo>
                  <a:pt x="6245226" y="58384"/>
                  <a:pt x="6286500" y="52035"/>
                  <a:pt x="6330950" y="42512"/>
                </a:cubicBezTo>
                <a:cubicBezTo>
                  <a:pt x="6350000" y="39338"/>
                  <a:pt x="6372226" y="36164"/>
                  <a:pt x="6394450" y="32989"/>
                </a:cubicBezTo>
                <a:cubicBezTo>
                  <a:pt x="6416674" y="29815"/>
                  <a:pt x="6435726" y="26641"/>
                  <a:pt x="6457950" y="23466"/>
                </a:cubicBezTo>
                <a:cubicBezTo>
                  <a:pt x="6480174" y="20292"/>
                  <a:pt x="6502400" y="17118"/>
                  <a:pt x="6524626" y="13943"/>
                </a:cubicBezTo>
                <a:cubicBezTo>
                  <a:pt x="6543674" y="13943"/>
                  <a:pt x="6565900" y="10769"/>
                  <a:pt x="6584950" y="7595"/>
                </a:cubicBezTo>
                <a:cubicBezTo>
                  <a:pt x="6626226" y="4420"/>
                  <a:pt x="6666706" y="2040"/>
                  <a:pt x="6707188" y="849"/>
                </a:cubicBezTo>
                <a:close/>
              </a:path>
            </a:pathLst>
          </a:custGeom>
          <a:gradFill>
            <a:gsLst>
              <a:gs pos="10656">
                <a:schemeClr val="accent2">
                  <a:lumMod val="25000"/>
                  <a:lumOff val="75000"/>
                </a:schemeClr>
              </a:gs>
              <a:gs pos="0">
                <a:schemeClr val="accent2">
                  <a:lumMod val="25000"/>
                  <a:lumOff val="75000"/>
                </a:schemeClr>
              </a:gs>
              <a:gs pos="74000">
                <a:schemeClr val="accent2">
                  <a:lumMod val="75000"/>
                  <a:lumOff val="25000"/>
                </a:schemeClr>
              </a:gs>
              <a:gs pos="83000">
                <a:schemeClr val="accent2">
                  <a:lumMod val="90000"/>
                  <a:lumOff val="10000"/>
                </a:schemeClr>
              </a:gs>
              <a:gs pos="100000">
                <a:schemeClr val="accent2">
                  <a:lumMod val="75000"/>
                  <a:lumOff val="25000"/>
                </a:schemeClr>
              </a:gs>
            </a:gsLst>
            <a:lin ang="19200000" scaled="0"/>
          </a:gra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0" name="Freeform 29"/>
          <p:cNvSpPr/>
          <p:nvPr/>
        </p:nvSpPr>
        <p:spPr>
          <a:xfrm>
            <a:off x="13289350" y="2209700"/>
            <a:ext cx="11088554" cy="11506300"/>
          </a:xfrm>
          <a:custGeom>
            <a:avLst/>
            <a:gdLst>
              <a:gd name="connsiteX0" fmla="*/ 5422430 w 11088554"/>
              <a:gd name="connsiteY0" fmla="*/ 127 h 11506300"/>
              <a:gd name="connsiteX1" fmla="*/ 6190768 w 11088554"/>
              <a:gd name="connsiteY1" fmla="*/ 247299 h 11506300"/>
              <a:gd name="connsiteX2" fmla="*/ 10724338 w 11088554"/>
              <a:gd name="connsiteY2" fmla="*/ 3400382 h 11506300"/>
              <a:gd name="connsiteX3" fmla="*/ 11025944 w 11088554"/>
              <a:gd name="connsiteY3" fmla="*/ 3685753 h 11506300"/>
              <a:gd name="connsiteX4" fmla="*/ 11088554 w 11088554"/>
              <a:gd name="connsiteY4" fmla="*/ 3774908 h 11506300"/>
              <a:gd name="connsiteX5" fmla="*/ 11088554 w 11088554"/>
              <a:gd name="connsiteY5" fmla="*/ 5291477 h 11506300"/>
              <a:gd name="connsiteX6" fmla="*/ 11069470 w 11088554"/>
              <a:gd name="connsiteY6" fmla="*/ 5322103 h 11506300"/>
              <a:gd name="connsiteX7" fmla="*/ 7047724 w 11088554"/>
              <a:gd name="connsiteY7" fmla="*/ 11104657 h 11506300"/>
              <a:gd name="connsiteX8" fmla="*/ 6651814 w 11088554"/>
              <a:gd name="connsiteY8" fmla="*/ 11483890 h 11506300"/>
              <a:gd name="connsiteX9" fmla="*/ 6612140 w 11088554"/>
              <a:gd name="connsiteY9" fmla="*/ 11506300 h 11506300"/>
              <a:gd name="connsiteX10" fmla="*/ 5216692 w 11088554"/>
              <a:gd name="connsiteY10" fmla="*/ 11506300 h 11506300"/>
              <a:gd name="connsiteX11" fmla="*/ 5126002 w 11088554"/>
              <a:gd name="connsiteY11" fmla="*/ 11449789 h 11506300"/>
              <a:gd name="connsiteX12" fmla="*/ 592432 w 11088554"/>
              <a:gd name="connsiteY12" fmla="*/ 8296705 h 11506300"/>
              <a:gd name="connsiteX13" fmla="*/ 247299 w 11088554"/>
              <a:gd name="connsiteY13" fmla="*/ 6374984 h 11506300"/>
              <a:gd name="connsiteX14" fmla="*/ 4269046 w 11088554"/>
              <a:gd name="connsiteY14" fmla="*/ 592431 h 11506300"/>
              <a:gd name="connsiteX15" fmla="*/ 5422430 w 11088554"/>
              <a:gd name="connsiteY15" fmla="*/ 127 h 1150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88554" h="11506300">
                <a:moveTo>
                  <a:pt x="5422430" y="127"/>
                </a:moveTo>
                <a:cubicBezTo>
                  <a:pt x="5688322" y="3729"/>
                  <a:pt x="5956026" y="84037"/>
                  <a:pt x="6190768" y="247299"/>
                </a:cubicBezTo>
                <a:lnTo>
                  <a:pt x="10724338" y="3400382"/>
                </a:lnTo>
                <a:cubicBezTo>
                  <a:pt x="10841708" y="3482013"/>
                  <a:pt x="10942504" y="3578585"/>
                  <a:pt x="11025944" y="3685753"/>
                </a:cubicBezTo>
                <a:lnTo>
                  <a:pt x="11088554" y="3774908"/>
                </a:lnTo>
                <a:lnTo>
                  <a:pt x="11088554" y="5291477"/>
                </a:lnTo>
                <a:lnTo>
                  <a:pt x="11069470" y="5322103"/>
                </a:lnTo>
                <a:lnTo>
                  <a:pt x="7047724" y="11104657"/>
                </a:lnTo>
                <a:cubicBezTo>
                  <a:pt x="6938884" y="11261150"/>
                  <a:pt x="6803478" y="11388178"/>
                  <a:pt x="6651814" y="11483890"/>
                </a:cubicBezTo>
                <a:lnTo>
                  <a:pt x="6612140" y="11506300"/>
                </a:lnTo>
                <a:lnTo>
                  <a:pt x="5216692" y="11506300"/>
                </a:lnTo>
                <a:lnTo>
                  <a:pt x="5126002" y="11449789"/>
                </a:lnTo>
                <a:lnTo>
                  <a:pt x="592432" y="8296705"/>
                </a:lnTo>
                <a:cubicBezTo>
                  <a:pt x="-33543" y="7861342"/>
                  <a:pt x="-188064" y="7000958"/>
                  <a:pt x="247299" y="6374984"/>
                </a:cubicBezTo>
                <a:lnTo>
                  <a:pt x="4269046" y="592431"/>
                </a:lnTo>
                <a:cubicBezTo>
                  <a:pt x="4541148" y="201197"/>
                  <a:pt x="4979274" y="-5876"/>
                  <a:pt x="5422430" y="12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icture Placeholder 28"/>
          <p:cNvSpPr>
            <a:spLocks noGrp="1"/>
          </p:cNvSpPr>
          <p:nvPr>
            <p:ph type="pic" sz="quarter" idx="10"/>
          </p:nvPr>
        </p:nvSpPr>
        <p:spPr>
          <a:xfrm rot="2048755">
            <a:off x="14779877" y="3124450"/>
            <a:ext cx="8365659" cy="9869055"/>
          </a:xfrm>
        </p:spPr>
      </p:sp>
    </p:spTree>
    <p:extLst>
      <p:ext uri="{BB962C8B-B14F-4D97-AF65-F5344CB8AC3E}">
        <p14:creationId xmlns:p14="http://schemas.microsoft.com/office/powerpoint/2010/main" val="44237733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212002" y="1043023"/>
            <a:ext cx="13938646" cy="1554272"/>
          </a:xfrm>
          <a:prstGeom prst="rect">
            <a:avLst/>
          </a:prstGeom>
        </p:spPr>
        <p:txBody>
          <a:bodyPr wrap="square">
            <a:spAutoFit/>
          </a:bodyPr>
          <a:lstStyle/>
          <a:p>
            <a:pPr algn="ctr"/>
            <a:r>
              <a:rPr lang="en-US" sz="9500" b="1" dirty="0">
                <a:solidFill>
                  <a:schemeClr val="accent2"/>
                </a:solidFill>
                <a:latin typeface="+mj-lt"/>
              </a:rPr>
              <a:t>Smartphone Mockup</a:t>
            </a:r>
          </a:p>
        </p:txBody>
      </p:sp>
      <p:sp>
        <p:nvSpPr>
          <p:cNvPr id="4" name="Rectangle 3"/>
          <p:cNvSpPr/>
          <p:nvPr/>
        </p:nvSpPr>
        <p:spPr>
          <a:xfrm>
            <a:off x="5212002" y="2383442"/>
            <a:ext cx="1393864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79318" y="7507227"/>
            <a:ext cx="7199138"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6" name="Rectangle 5"/>
          <p:cNvSpPr/>
          <p:nvPr/>
        </p:nvSpPr>
        <p:spPr>
          <a:xfrm>
            <a:off x="1179318" y="6706663"/>
            <a:ext cx="7199138" cy="784830"/>
          </a:xfrm>
          <a:prstGeom prst="rect">
            <a:avLst/>
          </a:prstGeom>
        </p:spPr>
        <p:txBody>
          <a:bodyPr wrap="square">
            <a:spAutoFit/>
          </a:bodyPr>
          <a:lstStyle/>
          <a:p>
            <a:r>
              <a:rPr lang="en-US" sz="4500" b="1" dirty="0">
                <a:solidFill>
                  <a:schemeClr val="accent2"/>
                </a:solidFill>
              </a:rPr>
              <a:t>Business Develop</a:t>
            </a:r>
          </a:p>
        </p:txBody>
      </p:sp>
      <p:sp>
        <p:nvSpPr>
          <p:cNvPr id="7" name="Rectangle 6"/>
          <p:cNvSpPr/>
          <p:nvPr/>
        </p:nvSpPr>
        <p:spPr>
          <a:xfrm>
            <a:off x="1179318" y="3690453"/>
            <a:ext cx="7199138" cy="3016210"/>
          </a:xfrm>
          <a:prstGeom prst="rect">
            <a:avLst/>
          </a:prstGeom>
        </p:spPr>
        <p:txBody>
          <a:bodyPr wrap="square">
            <a:spAutoFit/>
          </a:bodyPr>
          <a:lstStyle/>
          <a:p>
            <a:r>
              <a:rPr lang="en-US" sz="19000" b="1" dirty="0">
                <a:solidFill>
                  <a:schemeClr val="accent3"/>
                </a:solidFill>
              </a:rPr>
              <a:t>$2.6B</a:t>
            </a:r>
          </a:p>
        </p:txBody>
      </p:sp>
      <p:sp>
        <p:nvSpPr>
          <p:cNvPr id="8" name="Rectangle 7"/>
          <p:cNvSpPr/>
          <p:nvPr/>
        </p:nvSpPr>
        <p:spPr>
          <a:xfrm>
            <a:off x="1740024" y="11607904"/>
            <a:ext cx="5660237" cy="861774"/>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a:t>
            </a:r>
            <a:r>
              <a:rPr lang="sv-SE" sz="2500" dirty="0" smtClean="0">
                <a:solidFill>
                  <a:schemeClr val="accent2">
                    <a:alpha val="60000"/>
                  </a:schemeClr>
                </a:solidFill>
              </a:rPr>
              <a:t>diam</a:t>
            </a:r>
            <a:endParaRPr lang="en-US" sz="2500" dirty="0">
              <a:solidFill>
                <a:schemeClr val="accent2">
                  <a:alpha val="60000"/>
                </a:schemeClr>
              </a:solidFill>
            </a:endParaRPr>
          </a:p>
        </p:txBody>
      </p:sp>
      <p:sp>
        <p:nvSpPr>
          <p:cNvPr id="9" name="Rectangle 8"/>
          <p:cNvSpPr/>
          <p:nvPr/>
        </p:nvSpPr>
        <p:spPr>
          <a:xfrm>
            <a:off x="1740024" y="10465173"/>
            <a:ext cx="5660237" cy="861774"/>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a:t>
            </a:r>
            <a:r>
              <a:rPr lang="sv-SE" sz="2500" dirty="0" smtClean="0">
                <a:solidFill>
                  <a:schemeClr val="accent2">
                    <a:alpha val="60000"/>
                  </a:schemeClr>
                </a:solidFill>
              </a:rPr>
              <a:t>sed</a:t>
            </a:r>
            <a:endParaRPr lang="en-US" sz="2500" dirty="0">
              <a:solidFill>
                <a:schemeClr val="accent2">
                  <a:alpha val="60000"/>
                </a:schemeClr>
              </a:solidFill>
            </a:endParaRPr>
          </a:p>
        </p:txBody>
      </p:sp>
      <p:sp>
        <p:nvSpPr>
          <p:cNvPr id="10" name="Rectangle 9"/>
          <p:cNvSpPr/>
          <p:nvPr/>
        </p:nvSpPr>
        <p:spPr>
          <a:xfrm>
            <a:off x="1740024" y="9349177"/>
            <a:ext cx="5660237" cy="861774"/>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a:t>
            </a:r>
            <a:r>
              <a:rPr lang="sv-SE" sz="2500" dirty="0" smtClean="0">
                <a:solidFill>
                  <a:schemeClr val="accent2">
                    <a:alpha val="60000"/>
                  </a:schemeClr>
                </a:solidFill>
              </a:rPr>
              <a:t>,</a:t>
            </a:r>
            <a:endParaRPr lang="en-US" sz="2500" dirty="0">
              <a:solidFill>
                <a:schemeClr val="accent2">
                  <a:alpha val="60000"/>
                </a:schemeClr>
              </a:solidFill>
            </a:endParaRPr>
          </a:p>
        </p:txBody>
      </p:sp>
      <p:sp>
        <p:nvSpPr>
          <p:cNvPr id="14" name="Line 5"/>
          <p:cNvSpPr>
            <a:spLocks noChangeShapeType="1"/>
          </p:cNvSpPr>
          <p:nvPr/>
        </p:nvSpPr>
        <p:spPr bwMode="auto">
          <a:xfrm>
            <a:off x="1420813" y="9548813"/>
            <a:ext cx="0" cy="2862262"/>
          </a:xfrm>
          <a:prstGeom prst="line">
            <a:avLst/>
          </a:prstGeom>
          <a:noFill/>
          <a:ln w="508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Oval 6"/>
          <p:cNvSpPr>
            <a:spLocks noChangeArrowheads="1"/>
          </p:cNvSpPr>
          <p:nvPr/>
        </p:nvSpPr>
        <p:spPr bwMode="auto">
          <a:xfrm>
            <a:off x="1296988" y="9417050"/>
            <a:ext cx="250825" cy="25400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Oval 7"/>
          <p:cNvSpPr>
            <a:spLocks noChangeArrowheads="1"/>
          </p:cNvSpPr>
          <p:nvPr/>
        </p:nvSpPr>
        <p:spPr bwMode="auto">
          <a:xfrm>
            <a:off x="1296988" y="10561638"/>
            <a:ext cx="250825" cy="25400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8"/>
          <p:cNvSpPr>
            <a:spLocks noChangeArrowheads="1"/>
          </p:cNvSpPr>
          <p:nvPr/>
        </p:nvSpPr>
        <p:spPr bwMode="auto">
          <a:xfrm>
            <a:off x="1296988" y="11703050"/>
            <a:ext cx="250825" cy="25082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noEditPoints="1"/>
          </p:cNvSpPr>
          <p:nvPr/>
        </p:nvSpPr>
        <p:spPr bwMode="auto">
          <a:xfrm>
            <a:off x="9402213" y="5673913"/>
            <a:ext cx="13671550" cy="6777037"/>
          </a:xfrm>
          <a:custGeom>
            <a:avLst/>
            <a:gdLst>
              <a:gd name="T0" fmla="*/ 4014 w 4304"/>
              <a:gd name="T1" fmla="*/ 2133 h 2133"/>
              <a:gd name="T2" fmla="*/ 290 w 4304"/>
              <a:gd name="T3" fmla="*/ 0 h 2133"/>
              <a:gd name="T4" fmla="*/ 4080 w 4304"/>
              <a:gd name="T5" fmla="*/ 24 h 2133"/>
              <a:gd name="T6" fmla="*/ 4110 w 4304"/>
              <a:gd name="T7" fmla="*/ 36 h 2133"/>
              <a:gd name="T8" fmla="*/ 4144 w 4304"/>
              <a:gd name="T9" fmla="*/ 56 h 2133"/>
              <a:gd name="T10" fmla="*/ 4165 w 4304"/>
              <a:gd name="T11" fmla="*/ 71 h 2133"/>
              <a:gd name="T12" fmla="*/ 4197 w 4304"/>
              <a:gd name="T13" fmla="*/ 103 h 2133"/>
              <a:gd name="T14" fmla="*/ 4225 w 4304"/>
              <a:gd name="T15" fmla="*/ 139 h 2133"/>
              <a:gd name="T16" fmla="*/ 4246 w 4304"/>
              <a:gd name="T17" fmla="*/ 179 h 2133"/>
              <a:gd name="T18" fmla="*/ 4257 w 4304"/>
              <a:gd name="T19" fmla="*/ 210 h 2133"/>
              <a:gd name="T20" fmla="*/ 4267 w 4304"/>
              <a:gd name="T21" fmla="*/ 256 h 2133"/>
              <a:gd name="T22" fmla="*/ 4267 w 4304"/>
              <a:gd name="T23" fmla="*/ 261 h 2133"/>
              <a:gd name="T24" fmla="*/ 4259 w 4304"/>
              <a:gd name="T25" fmla="*/ 221 h 2133"/>
              <a:gd name="T26" fmla="*/ 4245 w 4304"/>
              <a:gd name="T27" fmla="*/ 183 h 2133"/>
              <a:gd name="T28" fmla="*/ 4226 w 4304"/>
              <a:gd name="T29" fmla="*/ 149 h 2133"/>
              <a:gd name="T30" fmla="*/ 4201 w 4304"/>
              <a:gd name="T31" fmla="*/ 117 h 2133"/>
              <a:gd name="T32" fmla="*/ 4107 w 4304"/>
              <a:gd name="T33" fmla="*/ 53 h 2133"/>
              <a:gd name="T34" fmla="*/ 290 w 4304"/>
              <a:gd name="T35" fmla="*/ 35 h 2133"/>
              <a:gd name="T36" fmla="*/ 35 w 4304"/>
              <a:gd name="T37" fmla="*/ 277 h 2133"/>
              <a:gd name="T38" fmla="*/ 35 w 4304"/>
              <a:gd name="T39" fmla="*/ 1856 h 2133"/>
              <a:gd name="T40" fmla="*/ 4267 w 4304"/>
              <a:gd name="T41" fmla="*/ 1876 h 2133"/>
              <a:gd name="T42" fmla="*/ 4238 w 4304"/>
              <a:gd name="T43" fmla="*/ 1970 h 2133"/>
              <a:gd name="T44" fmla="*/ 4206 w 4304"/>
              <a:gd name="T45" fmla="*/ 2019 h 2133"/>
              <a:gd name="T46" fmla="*/ 4182 w 4304"/>
              <a:gd name="T47" fmla="*/ 2046 h 2133"/>
              <a:gd name="T48" fmla="*/ 4144 w 4304"/>
              <a:gd name="T49" fmla="*/ 2076 h 2133"/>
              <a:gd name="T50" fmla="*/ 4073 w 4304"/>
              <a:gd name="T51" fmla="*/ 2111 h 2133"/>
              <a:gd name="T52" fmla="*/ 290 w 4304"/>
              <a:gd name="T53" fmla="*/ 2125 h 2133"/>
              <a:gd name="T54" fmla="*/ 255 w 4304"/>
              <a:gd name="T55" fmla="*/ 2122 h 2133"/>
              <a:gd name="T56" fmla="*/ 228 w 4304"/>
              <a:gd name="T57" fmla="*/ 2118 h 2133"/>
              <a:gd name="T58" fmla="*/ 193 w 4304"/>
              <a:gd name="T59" fmla="*/ 2107 h 2133"/>
              <a:gd name="T60" fmla="*/ 174 w 4304"/>
              <a:gd name="T61" fmla="*/ 2100 h 2133"/>
              <a:gd name="T62" fmla="*/ 148 w 4304"/>
              <a:gd name="T63" fmla="*/ 2086 h 2133"/>
              <a:gd name="T64" fmla="*/ 90 w 4304"/>
              <a:gd name="T65" fmla="*/ 2042 h 2133"/>
              <a:gd name="T66" fmla="*/ 61 w 4304"/>
              <a:gd name="T67" fmla="*/ 2006 h 2133"/>
              <a:gd name="T68" fmla="*/ 40 w 4304"/>
              <a:gd name="T69" fmla="*/ 1973 h 2133"/>
              <a:gd name="T70" fmla="*/ 26 w 4304"/>
              <a:gd name="T71" fmla="*/ 1943 h 2133"/>
              <a:gd name="T72" fmla="*/ 20 w 4304"/>
              <a:gd name="T73" fmla="*/ 1923 h 2133"/>
              <a:gd name="T74" fmla="*/ 12 w 4304"/>
              <a:gd name="T75" fmla="*/ 1890 h 2133"/>
              <a:gd name="T76" fmla="*/ 8 w 4304"/>
              <a:gd name="T77" fmla="*/ 1850 h 2133"/>
              <a:gd name="T78" fmla="*/ 8 w 4304"/>
              <a:gd name="T79" fmla="*/ 277 h 2133"/>
              <a:gd name="T80" fmla="*/ 11 w 4304"/>
              <a:gd name="T81" fmla="*/ 249 h 2133"/>
              <a:gd name="T82" fmla="*/ 15 w 4304"/>
              <a:gd name="T83" fmla="*/ 229 h 2133"/>
              <a:gd name="T84" fmla="*/ 20 w 4304"/>
              <a:gd name="T85" fmla="*/ 208 h 2133"/>
              <a:gd name="T86" fmla="*/ 31 w 4304"/>
              <a:gd name="T87" fmla="*/ 178 h 2133"/>
              <a:gd name="T88" fmla="*/ 65 w 4304"/>
              <a:gd name="T89" fmla="*/ 121 h 2133"/>
              <a:gd name="T90" fmla="*/ 116 w 4304"/>
              <a:gd name="T91" fmla="*/ 68 h 2133"/>
              <a:gd name="T92" fmla="*/ 147 w 4304"/>
              <a:gd name="T93" fmla="*/ 47 h 2133"/>
              <a:gd name="T94" fmla="*/ 183 w 4304"/>
              <a:gd name="T95" fmla="*/ 29 h 2133"/>
              <a:gd name="T96" fmla="*/ 248 w 4304"/>
              <a:gd name="T97" fmla="*/ 11 h 2133"/>
              <a:gd name="T98" fmla="*/ 282 w 4304"/>
              <a:gd name="T99" fmla="*/ 8 h 2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04" h="2133">
                <a:moveTo>
                  <a:pt x="0" y="290"/>
                </a:moveTo>
                <a:cubicBezTo>
                  <a:pt x="0" y="1842"/>
                  <a:pt x="0" y="1842"/>
                  <a:pt x="0" y="1842"/>
                </a:cubicBezTo>
                <a:cubicBezTo>
                  <a:pt x="0" y="2003"/>
                  <a:pt x="130" y="2133"/>
                  <a:pt x="290" y="2133"/>
                </a:cubicBezTo>
                <a:cubicBezTo>
                  <a:pt x="4014" y="2133"/>
                  <a:pt x="4014" y="2133"/>
                  <a:pt x="4014" y="2133"/>
                </a:cubicBezTo>
                <a:cubicBezTo>
                  <a:pt x="4174" y="2133"/>
                  <a:pt x="4304" y="2003"/>
                  <a:pt x="4304" y="1842"/>
                </a:cubicBezTo>
                <a:cubicBezTo>
                  <a:pt x="4304" y="290"/>
                  <a:pt x="4304" y="290"/>
                  <a:pt x="4304" y="290"/>
                </a:cubicBezTo>
                <a:cubicBezTo>
                  <a:pt x="4304" y="130"/>
                  <a:pt x="4174" y="0"/>
                  <a:pt x="4014" y="0"/>
                </a:cubicBezTo>
                <a:cubicBezTo>
                  <a:pt x="290" y="0"/>
                  <a:pt x="290" y="0"/>
                  <a:pt x="290" y="0"/>
                </a:cubicBezTo>
                <a:cubicBezTo>
                  <a:pt x="130" y="0"/>
                  <a:pt x="0" y="130"/>
                  <a:pt x="0" y="290"/>
                </a:cubicBezTo>
                <a:close/>
                <a:moveTo>
                  <a:pt x="3987" y="8"/>
                </a:moveTo>
                <a:cubicBezTo>
                  <a:pt x="4017" y="8"/>
                  <a:pt x="4046" y="13"/>
                  <a:pt x="4073" y="22"/>
                </a:cubicBezTo>
                <a:cubicBezTo>
                  <a:pt x="4075" y="22"/>
                  <a:pt x="4078" y="23"/>
                  <a:pt x="4080" y="24"/>
                </a:cubicBezTo>
                <a:cubicBezTo>
                  <a:pt x="4082" y="24"/>
                  <a:pt x="4084" y="25"/>
                  <a:pt x="4086" y="26"/>
                </a:cubicBezTo>
                <a:cubicBezTo>
                  <a:pt x="4087" y="27"/>
                  <a:pt x="4089" y="27"/>
                  <a:pt x="4090" y="28"/>
                </a:cubicBezTo>
                <a:cubicBezTo>
                  <a:pt x="4095" y="30"/>
                  <a:pt x="4099" y="32"/>
                  <a:pt x="4104" y="34"/>
                </a:cubicBezTo>
                <a:cubicBezTo>
                  <a:pt x="4106" y="35"/>
                  <a:pt x="4108" y="35"/>
                  <a:pt x="4110" y="36"/>
                </a:cubicBezTo>
                <a:cubicBezTo>
                  <a:pt x="4113" y="38"/>
                  <a:pt x="4115" y="39"/>
                  <a:pt x="4118" y="41"/>
                </a:cubicBezTo>
                <a:cubicBezTo>
                  <a:pt x="4120" y="41"/>
                  <a:pt x="4122" y="42"/>
                  <a:pt x="4123" y="43"/>
                </a:cubicBezTo>
                <a:cubicBezTo>
                  <a:pt x="4125" y="44"/>
                  <a:pt x="4127" y="46"/>
                  <a:pt x="4129" y="47"/>
                </a:cubicBezTo>
                <a:cubicBezTo>
                  <a:pt x="4134" y="50"/>
                  <a:pt x="4139" y="53"/>
                  <a:pt x="4144" y="56"/>
                </a:cubicBezTo>
                <a:cubicBezTo>
                  <a:pt x="4146" y="57"/>
                  <a:pt x="4148" y="58"/>
                  <a:pt x="4149" y="60"/>
                </a:cubicBezTo>
                <a:cubicBezTo>
                  <a:pt x="4151" y="61"/>
                  <a:pt x="4153" y="62"/>
                  <a:pt x="4154" y="63"/>
                </a:cubicBezTo>
                <a:cubicBezTo>
                  <a:pt x="4156" y="65"/>
                  <a:pt x="4158" y="66"/>
                  <a:pt x="4159" y="67"/>
                </a:cubicBezTo>
                <a:cubicBezTo>
                  <a:pt x="4161" y="69"/>
                  <a:pt x="4163" y="70"/>
                  <a:pt x="4165" y="71"/>
                </a:cubicBezTo>
                <a:cubicBezTo>
                  <a:pt x="4166" y="73"/>
                  <a:pt x="4168" y="74"/>
                  <a:pt x="4170" y="76"/>
                </a:cubicBezTo>
                <a:cubicBezTo>
                  <a:pt x="4173" y="78"/>
                  <a:pt x="4176" y="81"/>
                  <a:pt x="4179" y="84"/>
                </a:cubicBezTo>
                <a:cubicBezTo>
                  <a:pt x="4184" y="89"/>
                  <a:pt x="4189" y="93"/>
                  <a:pt x="4193" y="98"/>
                </a:cubicBezTo>
                <a:cubicBezTo>
                  <a:pt x="4195" y="100"/>
                  <a:pt x="4196" y="101"/>
                  <a:pt x="4197" y="103"/>
                </a:cubicBezTo>
                <a:cubicBezTo>
                  <a:pt x="4200" y="106"/>
                  <a:pt x="4203" y="110"/>
                  <a:pt x="4206" y="113"/>
                </a:cubicBezTo>
                <a:cubicBezTo>
                  <a:pt x="4207" y="115"/>
                  <a:pt x="4209" y="116"/>
                  <a:pt x="4210" y="118"/>
                </a:cubicBezTo>
                <a:cubicBezTo>
                  <a:pt x="4214" y="123"/>
                  <a:pt x="4217" y="128"/>
                  <a:pt x="4221" y="133"/>
                </a:cubicBezTo>
                <a:cubicBezTo>
                  <a:pt x="4222" y="135"/>
                  <a:pt x="4224" y="137"/>
                  <a:pt x="4225" y="139"/>
                </a:cubicBezTo>
                <a:cubicBezTo>
                  <a:pt x="4227" y="143"/>
                  <a:pt x="4229" y="146"/>
                  <a:pt x="4231" y="150"/>
                </a:cubicBezTo>
                <a:cubicBezTo>
                  <a:pt x="4233" y="152"/>
                  <a:pt x="4234" y="154"/>
                  <a:pt x="4234" y="156"/>
                </a:cubicBezTo>
                <a:cubicBezTo>
                  <a:pt x="4238" y="162"/>
                  <a:pt x="4241" y="168"/>
                  <a:pt x="4244" y="174"/>
                </a:cubicBezTo>
                <a:cubicBezTo>
                  <a:pt x="4245" y="176"/>
                  <a:pt x="4245" y="178"/>
                  <a:pt x="4246" y="179"/>
                </a:cubicBezTo>
                <a:cubicBezTo>
                  <a:pt x="4247" y="181"/>
                  <a:pt x="4248" y="183"/>
                  <a:pt x="4248" y="185"/>
                </a:cubicBezTo>
                <a:cubicBezTo>
                  <a:pt x="4249" y="187"/>
                  <a:pt x="4250" y="189"/>
                  <a:pt x="4251" y="191"/>
                </a:cubicBezTo>
                <a:cubicBezTo>
                  <a:pt x="4253" y="196"/>
                  <a:pt x="4254" y="201"/>
                  <a:pt x="4256" y="205"/>
                </a:cubicBezTo>
                <a:cubicBezTo>
                  <a:pt x="4256" y="207"/>
                  <a:pt x="4257" y="209"/>
                  <a:pt x="4257" y="210"/>
                </a:cubicBezTo>
                <a:cubicBezTo>
                  <a:pt x="4259" y="216"/>
                  <a:pt x="4261" y="223"/>
                  <a:pt x="4262" y="229"/>
                </a:cubicBezTo>
                <a:cubicBezTo>
                  <a:pt x="4262" y="231"/>
                  <a:pt x="4263" y="234"/>
                  <a:pt x="4263" y="236"/>
                </a:cubicBezTo>
                <a:cubicBezTo>
                  <a:pt x="4264" y="238"/>
                  <a:pt x="4264" y="240"/>
                  <a:pt x="4265" y="243"/>
                </a:cubicBezTo>
                <a:cubicBezTo>
                  <a:pt x="4265" y="247"/>
                  <a:pt x="4266" y="252"/>
                  <a:pt x="4267" y="256"/>
                </a:cubicBezTo>
                <a:cubicBezTo>
                  <a:pt x="4267" y="256"/>
                  <a:pt x="4267" y="256"/>
                  <a:pt x="4267" y="256"/>
                </a:cubicBezTo>
                <a:cubicBezTo>
                  <a:pt x="4267" y="257"/>
                  <a:pt x="4267" y="258"/>
                  <a:pt x="4267" y="259"/>
                </a:cubicBezTo>
                <a:cubicBezTo>
                  <a:pt x="4267" y="259"/>
                  <a:pt x="4267" y="260"/>
                  <a:pt x="4267" y="261"/>
                </a:cubicBezTo>
                <a:cubicBezTo>
                  <a:pt x="4267" y="261"/>
                  <a:pt x="4267" y="261"/>
                  <a:pt x="4267" y="261"/>
                </a:cubicBezTo>
                <a:cubicBezTo>
                  <a:pt x="4267" y="257"/>
                  <a:pt x="4266" y="254"/>
                  <a:pt x="4266" y="250"/>
                </a:cubicBezTo>
                <a:cubicBezTo>
                  <a:pt x="4265" y="248"/>
                  <a:pt x="4265" y="246"/>
                  <a:pt x="4264" y="244"/>
                </a:cubicBezTo>
                <a:cubicBezTo>
                  <a:pt x="4264" y="242"/>
                  <a:pt x="4264" y="240"/>
                  <a:pt x="4263" y="238"/>
                </a:cubicBezTo>
                <a:cubicBezTo>
                  <a:pt x="4262" y="232"/>
                  <a:pt x="4261" y="226"/>
                  <a:pt x="4259" y="221"/>
                </a:cubicBezTo>
                <a:cubicBezTo>
                  <a:pt x="4259" y="219"/>
                  <a:pt x="4258" y="217"/>
                  <a:pt x="4257" y="215"/>
                </a:cubicBezTo>
                <a:cubicBezTo>
                  <a:pt x="4256" y="211"/>
                  <a:pt x="4255" y="208"/>
                  <a:pt x="4254" y="204"/>
                </a:cubicBezTo>
                <a:cubicBezTo>
                  <a:pt x="4252" y="199"/>
                  <a:pt x="4250" y="193"/>
                  <a:pt x="4247" y="188"/>
                </a:cubicBezTo>
                <a:cubicBezTo>
                  <a:pt x="4247" y="186"/>
                  <a:pt x="4246" y="184"/>
                  <a:pt x="4245" y="183"/>
                </a:cubicBezTo>
                <a:cubicBezTo>
                  <a:pt x="4244" y="181"/>
                  <a:pt x="4243" y="179"/>
                  <a:pt x="4243" y="178"/>
                </a:cubicBezTo>
                <a:cubicBezTo>
                  <a:pt x="4241" y="174"/>
                  <a:pt x="4239" y="171"/>
                  <a:pt x="4237" y="167"/>
                </a:cubicBezTo>
                <a:cubicBezTo>
                  <a:pt x="4235" y="164"/>
                  <a:pt x="4233" y="161"/>
                  <a:pt x="4231" y="157"/>
                </a:cubicBezTo>
                <a:cubicBezTo>
                  <a:pt x="4230" y="154"/>
                  <a:pt x="4228" y="152"/>
                  <a:pt x="4226" y="149"/>
                </a:cubicBezTo>
                <a:cubicBezTo>
                  <a:pt x="4226" y="148"/>
                  <a:pt x="4225" y="148"/>
                  <a:pt x="4225" y="148"/>
                </a:cubicBezTo>
                <a:cubicBezTo>
                  <a:pt x="4222" y="143"/>
                  <a:pt x="4219" y="138"/>
                  <a:pt x="4215" y="134"/>
                </a:cubicBezTo>
                <a:cubicBezTo>
                  <a:pt x="4214" y="132"/>
                  <a:pt x="4213" y="131"/>
                  <a:pt x="4212" y="129"/>
                </a:cubicBezTo>
                <a:cubicBezTo>
                  <a:pt x="4208" y="125"/>
                  <a:pt x="4205" y="121"/>
                  <a:pt x="4201" y="117"/>
                </a:cubicBezTo>
                <a:cubicBezTo>
                  <a:pt x="4192" y="107"/>
                  <a:pt x="4182" y="98"/>
                  <a:pt x="4172" y="90"/>
                </a:cubicBezTo>
                <a:cubicBezTo>
                  <a:pt x="4170" y="89"/>
                  <a:pt x="4169" y="88"/>
                  <a:pt x="4167" y="86"/>
                </a:cubicBezTo>
                <a:cubicBezTo>
                  <a:pt x="4151" y="74"/>
                  <a:pt x="4134" y="64"/>
                  <a:pt x="4116" y="56"/>
                </a:cubicBezTo>
                <a:cubicBezTo>
                  <a:pt x="4113" y="55"/>
                  <a:pt x="4110" y="54"/>
                  <a:pt x="4107" y="53"/>
                </a:cubicBezTo>
                <a:cubicBezTo>
                  <a:pt x="4092" y="47"/>
                  <a:pt x="4077" y="42"/>
                  <a:pt x="4062" y="39"/>
                </a:cubicBezTo>
                <a:cubicBezTo>
                  <a:pt x="4058" y="39"/>
                  <a:pt x="4055" y="38"/>
                  <a:pt x="4052" y="38"/>
                </a:cubicBezTo>
                <a:cubicBezTo>
                  <a:pt x="4040" y="36"/>
                  <a:pt x="4027" y="35"/>
                  <a:pt x="4014" y="35"/>
                </a:cubicBezTo>
                <a:cubicBezTo>
                  <a:pt x="290" y="35"/>
                  <a:pt x="290" y="35"/>
                  <a:pt x="290" y="35"/>
                </a:cubicBezTo>
                <a:cubicBezTo>
                  <a:pt x="158" y="35"/>
                  <a:pt x="50" y="135"/>
                  <a:pt x="36" y="263"/>
                </a:cubicBezTo>
                <a:cubicBezTo>
                  <a:pt x="36" y="265"/>
                  <a:pt x="36" y="268"/>
                  <a:pt x="36" y="270"/>
                </a:cubicBezTo>
                <a:cubicBezTo>
                  <a:pt x="36" y="272"/>
                  <a:pt x="35" y="275"/>
                  <a:pt x="35" y="277"/>
                </a:cubicBezTo>
                <a:cubicBezTo>
                  <a:pt x="35" y="277"/>
                  <a:pt x="35" y="277"/>
                  <a:pt x="35" y="277"/>
                </a:cubicBezTo>
                <a:cubicBezTo>
                  <a:pt x="35" y="281"/>
                  <a:pt x="35" y="286"/>
                  <a:pt x="35" y="290"/>
                </a:cubicBezTo>
                <a:cubicBezTo>
                  <a:pt x="35" y="1842"/>
                  <a:pt x="35" y="1842"/>
                  <a:pt x="35" y="1842"/>
                </a:cubicBezTo>
                <a:cubicBezTo>
                  <a:pt x="35" y="1847"/>
                  <a:pt x="35" y="1851"/>
                  <a:pt x="35" y="1856"/>
                </a:cubicBezTo>
                <a:cubicBezTo>
                  <a:pt x="35" y="1856"/>
                  <a:pt x="35" y="1856"/>
                  <a:pt x="35" y="1856"/>
                </a:cubicBezTo>
                <a:cubicBezTo>
                  <a:pt x="42" y="1990"/>
                  <a:pt x="154" y="2098"/>
                  <a:pt x="290" y="2098"/>
                </a:cubicBezTo>
                <a:cubicBezTo>
                  <a:pt x="4014" y="2098"/>
                  <a:pt x="4014" y="2098"/>
                  <a:pt x="4014" y="2098"/>
                </a:cubicBezTo>
                <a:cubicBezTo>
                  <a:pt x="4145" y="2098"/>
                  <a:pt x="4253" y="1998"/>
                  <a:pt x="4267" y="1871"/>
                </a:cubicBezTo>
                <a:cubicBezTo>
                  <a:pt x="4267" y="1873"/>
                  <a:pt x="4267" y="1875"/>
                  <a:pt x="4267" y="1876"/>
                </a:cubicBezTo>
                <a:cubicBezTo>
                  <a:pt x="4267" y="1876"/>
                  <a:pt x="4267" y="1876"/>
                  <a:pt x="4267" y="1876"/>
                </a:cubicBezTo>
                <a:cubicBezTo>
                  <a:pt x="4266" y="1881"/>
                  <a:pt x="4265" y="1885"/>
                  <a:pt x="4265" y="1890"/>
                </a:cubicBezTo>
                <a:cubicBezTo>
                  <a:pt x="4260" y="1916"/>
                  <a:pt x="4252" y="1942"/>
                  <a:pt x="4241" y="1965"/>
                </a:cubicBezTo>
                <a:cubicBezTo>
                  <a:pt x="4240" y="1967"/>
                  <a:pt x="4239" y="1969"/>
                  <a:pt x="4238" y="1970"/>
                </a:cubicBezTo>
                <a:cubicBezTo>
                  <a:pt x="4236" y="1974"/>
                  <a:pt x="4234" y="1979"/>
                  <a:pt x="4231" y="1983"/>
                </a:cubicBezTo>
                <a:cubicBezTo>
                  <a:pt x="4230" y="1985"/>
                  <a:pt x="4229" y="1986"/>
                  <a:pt x="4228" y="1988"/>
                </a:cubicBezTo>
                <a:cubicBezTo>
                  <a:pt x="4222" y="1997"/>
                  <a:pt x="4216" y="2006"/>
                  <a:pt x="4210" y="2015"/>
                </a:cubicBezTo>
                <a:cubicBezTo>
                  <a:pt x="4208" y="2016"/>
                  <a:pt x="4207" y="2018"/>
                  <a:pt x="4206" y="2019"/>
                </a:cubicBezTo>
                <a:cubicBezTo>
                  <a:pt x="4202" y="2024"/>
                  <a:pt x="4199" y="2028"/>
                  <a:pt x="4195" y="2033"/>
                </a:cubicBezTo>
                <a:cubicBezTo>
                  <a:pt x="4193" y="2034"/>
                  <a:pt x="4192" y="2035"/>
                  <a:pt x="4191" y="2037"/>
                </a:cubicBezTo>
                <a:cubicBezTo>
                  <a:pt x="4189" y="2038"/>
                  <a:pt x="4188" y="2040"/>
                  <a:pt x="4186" y="2042"/>
                </a:cubicBezTo>
                <a:cubicBezTo>
                  <a:pt x="4185" y="2043"/>
                  <a:pt x="4183" y="2045"/>
                  <a:pt x="4182" y="2046"/>
                </a:cubicBezTo>
                <a:cubicBezTo>
                  <a:pt x="4181" y="2047"/>
                  <a:pt x="4180" y="2048"/>
                  <a:pt x="4178" y="2049"/>
                </a:cubicBezTo>
                <a:cubicBezTo>
                  <a:pt x="4177" y="2050"/>
                  <a:pt x="4176" y="2052"/>
                  <a:pt x="4174" y="2053"/>
                </a:cubicBezTo>
                <a:cubicBezTo>
                  <a:pt x="4166" y="2060"/>
                  <a:pt x="4158" y="2067"/>
                  <a:pt x="4149" y="2073"/>
                </a:cubicBezTo>
                <a:cubicBezTo>
                  <a:pt x="4147" y="2074"/>
                  <a:pt x="4146" y="2075"/>
                  <a:pt x="4144" y="2076"/>
                </a:cubicBezTo>
                <a:cubicBezTo>
                  <a:pt x="4139" y="2080"/>
                  <a:pt x="4134" y="2083"/>
                  <a:pt x="4129" y="2086"/>
                </a:cubicBezTo>
                <a:cubicBezTo>
                  <a:pt x="4127" y="2087"/>
                  <a:pt x="4125" y="2088"/>
                  <a:pt x="4123" y="2089"/>
                </a:cubicBezTo>
                <a:cubicBezTo>
                  <a:pt x="4109" y="2097"/>
                  <a:pt x="4095" y="2103"/>
                  <a:pt x="4080" y="2109"/>
                </a:cubicBezTo>
                <a:cubicBezTo>
                  <a:pt x="4077" y="2110"/>
                  <a:pt x="4075" y="2110"/>
                  <a:pt x="4073" y="2111"/>
                </a:cubicBezTo>
                <a:cubicBezTo>
                  <a:pt x="4063" y="2114"/>
                  <a:pt x="4052" y="2117"/>
                  <a:pt x="4041" y="2119"/>
                </a:cubicBezTo>
                <a:cubicBezTo>
                  <a:pt x="4039" y="2120"/>
                  <a:pt x="4037" y="2120"/>
                  <a:pt x="4034" y="2120"/>
                </a:cubicBezTo>
                <a:cubicBezTo>
                  <a:pt x="4019" y="2123"/>
                  <a:pt x="4003" y="2125"/>
                  <a:pt x="3987" y="2125"/>
                </a:cubicBezTo>
                <a:cubicBezTo>
                  <a:pt x="290" y="2125"/>
                  <a:pt x="290" y="2125"/>
                  <a:pt x="290" y="2125"/>
                </a:cubicBezTo>
                <a:cubicBezTo>
                  <a:pt x="287" y="2125"/>
                  <a:pt x="285" y="2124"/>
                  <a:pt x="282" y="2124"/>
                </a:cubicBezTo>
                <a:cubicBezTo>
                  <a:pt x="280" y="2124"/>
                  <a:pt x="278" y="2124"/>
                  <a:pt x="276" y="2124"/>
                </a:cubicBezTo>
                <a:cubicBezTo>
                  <a:pt x="271" y="2124"/>
                  <a:pt x="267" y="2124"/>
                  <a:pt x="262" y="2123"/>
                </a:cubicBezTo>
                <a:cubicBezTo>
                  <a:pt x="260" y="2123"/>
                  <a:pt x="257" y="2123"/>
                  <a:pt x="255" y="2122"/>
                </a:cubicBezTo>
                <a:cubicBezTo>
                  <a:pt x="254" y="2122"/>
                  <a:pt x="253" y="2122"/>
                  <a:pt x="252" y="2122"/>
                </a:cubicBezTo>
                <a:cubicBezTo>
                  <a:pt x="250" y="2122"/>
                  <a:pt x="249" y="2122"/>
                  <a:pt x="247" y="2121"/>
                </a:cubicBezTo>
                <a:cubicBezTo>
                  <a:pt x="245" y="2121"/>
                  <a:pt x="243" y="2121"/>
                  <a:pt x="240" y="2120"/>
                </a:cubicBezTo>
                <a:cubicBezTo>
                  <a:pt x="236" y="2119"/>
                  <a:pt x="232" y="2119"/>
                  <a:pt x="228" y="2118"/>
                </a:cubicBezTo>
                <a:cubicBezTo>
                  <a:pt x="226" y="2117"/>
                  <a:pt x="224" y="2117"/>
                  <a:pt x="222" y="2116"/>
                </a:cubicBezTo>
                <a:cubicBezTo>
                  <a:pt x="216" y="2115"/>
                  <a:pt x="211" y="2113"/>
                  <a:pt x="205" y="2111"/>
                </a:cubicBezTo>
                <a:cubicBezTo>
                  <a:pt x="203" y="2111"/>
                  <a:pt x="201" y="2110"/>
                  <a:pt x="200" y="2110"/>
                </a:cubicBezTo>
                <a:cubicBezTo>
                  <a:pt x="197" y="2109"/>
                  <a:pt x="195" y="2108"/>
                  <a:pt x="193" y="2107"/>
                </a:cubicBezTo>
                <a:cubicBezTo>
                  <a:pt x="191" y="2107"/>
                  <a:pt x="190" y="2106"/>
                  <a:pt x="188" y="2105"/>
                </a:cubicBezTo>
                <a:cubicBezTo>
                  <a:pt x="186" y="2105"/>
                  <a:pt x="185" y="2104"/>
                  <a:pt x="183" y="2104"/>
                </a:cubicBezTo>
                <a:cubicBezTo>
                  <a:pt x="182" y="2103"/>
                  <a:pt x="180" y="2102"/>
                  <a:pt x="178" y="2101"/>
                </a:cubicBezTo>
                <a:cubicBezTo>
                  <a:pt x="177" y="2101"/>
                  <a:pt x="175" y="2100"/>
                  <a:pt x="174" y="2100"/>
                </a:cubicBezTo>
                <a:cubicBezTo>
                  <a:pt x="172" y="2099"/>
                  <a:pt x="170" y="2098"/>
                  <a:pt x="168" y="2097"/>
                </a:cubicBezTo>
                <a:cubicBezTo>
                  <a:pt x="165" y="2095"/>
                  <a:pt x="162" y="2094"/>
                  <a:pt x="158" y="2092"/>
                </a:cubicBezTo>
                <a:cubicBezTo>
                  <a:pt x="157" y="2091"/>
                  <a:pt x="155" y="2090"/>
                  <a:pt x="153" y="2089"/>
                </a:cubicBezTo>
                <a:cubicBezTo>
                  <a:pt x="151" y="2088"/>
                  <a:pt x="149" y="2087"/>
                  <a:pt x="148" y="2086"/>
                </a:cubicBezTo>
                <a:cubicBezTo>
                  <a:pt x="134" y="2078"/>
                  <a:pt x="122" y="2069"/>
                  <a:pt x="110" y="2059"/>
                </a:cubicBezTo>
                <a:cubicBezTo>
                  <a:pt x="108" y="2058"/>
                  <a:pt x="107" y="2056"/>
                  <a:pt x="105" y="2055"/>
                </a:cubicBezTo>
                <a:cubicBezTo>
                  <a:pt x="103" y="2053"/>
                  <a:pt x="101" y="2052"/>
                  <a:pt x="99" y="2050"/>
                </a:cubicBezTo>
                <a:cubicBezTo>
                  <a:pt x="96" y="2047"/>
                  <a:pt x="93" y="2044"/>
                  <a:pt x="90" y="2042"/>
                </a:cubicBezTo>
                <a:cubicBezTo>
                  <a:pt x="87" y="2038"/>
                  <a:pt x="84" y="2035"/>
                  <a:pt x="81" y="2032"/>
                </a:cubicBezTo>
                <a:cubicBezTo>
                  <a:pt x="78" y="2029"/>
                  <a:pt x="76" y="2025"/>
                  <a:pt x="73" y="2022"/>
                </a:cubicBezTo>
                <a:cubicBezTo>
                  <a:pt x="71" y="2020"/>
                  <a:pt x="70" y="2019"/>
                  <a:pt x="69" y="2017"/>
                </a:cubicBezTo>
                <a:cubicBezTo>
                  <a:pt x="66" y="2013"/>
                  <a:pt x="63" y="2010"/>
                  <a:pt x="61" y="2006"/>
                </a:cubicBezTo>
                <a:cubicBezTo>
                  <a:pt x="58" y="2003"/>
                  <a:pt x="56" y="1999"/>
                  <a:pt x="53" y="1995"/>
                </a:cubicBezTo>
                <a:cubicBezTo>
                  <a:pt x="51" y="1992"/>
                  <a:pt x="49" y="1988"/>
                  <a:pt x="46" y="1984"/>
                </a:cubicBezTo>
                <a:cubicBezTo>
                  <a:pt x="45" y="1982"/>
                  <a:pt x="44" y="1980"/>
                  <a:pt x="43" y="1978"/>
                </a:cubicBezTo>
                <a:cubicBezTo>
                  <a:pt x="42" y="1977"/>
                  <a:pt x="41" y="1975"/>
                  <a:pt x="40" y="1973"/>
                </a:cubicBezTo>
                <a:cubicBezTo>
                  <a:pt x="39" y="1971"/>
                  <a:pt x="38" y="1969"/>
                  <a:pt x="37" y="1967"/>
                </a:cubicBezTo>
                <a:cubicBezTo>
                  <a:pt x="36" y="1965"/>
                  <a:pt x="35" y="1963"/>
                  <a:pt x="34" y="1961"/>
                </a:cubicBezTo>
                <a:cubicBezTo>
                  <a:pt x="32" y="1957"/>
                  <a:pt x="30" y="1953"/>
                  <a:pt x="29" y="1948"/>
                </a:cubicBezTo>
                <a:cubicBezTo>
                  <a:pt x="28" y="1947"/>
                  <a:pt x="27" y="1945"/>
                  <a:pt x="26" y="1943"/>
                </a:cubicBezTo>
                <a:cubicBezTo>
                  <a:pt x="26" y="1942"/>
                  <a:pt x="26" y="1942"/>
                  <a:pt x="26" y="1942"/>
                </a:cubicBezTo>
                <a:cubicBezTo>
                  <a:pt x="25" y="1940"/>
                  <a:pt x="25" y="1938"/>
                  <a:pt x="24" y="1936"/>
                </a:cubicBezTo>
                <a:cubicBezTo>
                  <a:pt x="23" y="1934"/>
                  <a:pt x="23" y="1932"/>
                  <a:pt x="22" y="1930"/>
                </a:cubicBezTo>
                <a:cubicBezTo>
                  <a:pt x="21" y="1928"/>
                  <a:pt x="20" y="1925"/>
                  <a:pt x="20" y="1923"/>
                </a:cubicBezTo>
                <a:cubicBezTo>
                  <a:pt x="19" y="1921"/>
                  <a:pt x="19" y="1919"/>
                  <a:pt x="18" y="1917"/>
                </a:cubicBezTo>
                <a:cubicBezTo>
                  <a:pt x="17" y="1914"/>
                  <a:pt x="17" y="1912"/>
                  <a:pt x="16" y="1910"/>
                </a:cubicBezTo>
                <a:cubicBezTo>
                  <a:pt x="16" y="1908"/>
                  <a:pt x="15" y="1906"/>
                  <a:pt x="15" y="1904"/>
                </a:cubicBezTo>
                <a:cubicBezTo>
                  <a:pt x="14" y="1899"/>
                  <a:pt x="13" y="1895"/>
                  <a:pt x="12" y="1890"/>
                </a:cubicBezTo>
                <a:cubicBezTo>
                  <a:pt x="12" y="1888"/>
                  <a:pt x="11" y="1886"/>
                  <a:pt x="11" y="1883"/>
                </a:cubicBezTo>
                <a:cubicBezTo>
                  <a:pt x="10" y="1878"/>
                  <a:pt x="10" y="1874"/>
                  <a:pt x="9" y="1869"/>
                </a:cubicBezTo>
                <a:cubicBezTo>
                  <a:pt x="9" y="1865"/>
                  <a:pt x="9" y="1861"/>
                  <a:pt x="8" y="1857"/>
                </a:cubicBezTo>
                <a:cubicBezTo>
                  <a:pt x="8" y="1855"/>
                  <a:pt x="8" y="1852"/>
                  <a:pt x="8" y="1850"/>
                </a:cubicBezTo>
                <a:cubicBezTo>
                  <a:pt x="8" y="1847"/>
                  <a:pt x="8" y="1845"/>
                  <a:pt x="8" y="1842"/>
                </a:cubicBezTo>
                <a:cubicBezTo>
                  <a:pt x="8" y="290"/>
                  <a:pt x="8" y="290"/>
                  <a:pt x="8" y="290"/>
                </a:cubicBezTo>
                <a:cubicBezTo>
                  <a:pt x="8" y="288"/>
                  <a:pt x="8" y="285"/>
                  <a:pt x="8" y="283"/>
                </a:cubicBezTo>
                <a:cubicBezTo>
                  <a:pt x="8" y="281"/>
                  <a:pt x="8" y="279"/>
                  <a:pt x="8" y="277"/>
                </a:cubicBezTo>
                <a:cubicBezTo>
                  <a:pt x="9" y="272"/>
                  <a:pt x="9" y="268"/>
                  <a:pt x="9" y="263"/>
                </a:cubicBezTo>
                <a:cubicBezTo>
                  <a:pt x="9" y="263"/>
                  <a:pt x="9" y="263"/>
                  <a:pt x="9" y="263"/>
                </a:cubicBezTo>
                <a:cubicBezTo>
                  <a:pt x="10" y="261"/>
                  <a:pt x="10" y="258"/>
                  <a:pt x="10" y="256"/>
                </a:cubicBezTo>
                <a:cubicBezTo>
                  <a:pt x="10" y="254"/>
                  <a:pt x="11" y="252"/>
                  <a:pt x="11" y="249"/>
                </a:cubicBezTo>
                <a:cubicBezTo>
                  <a:pt x="11" y="247"/>
                  <a:pt x="12" y="245"/>
                  <a:pt x="12" y="242"/>
                </a:cubicBezTo>
                <a:cubicBezTo>
                  <a:pt x="12" y="240"/>
                  <a:pt x="13" y="238"/>
                  <a:pt x="13" y="236"/>
                </a:cubicBezTo>
                <a:cubicBezTo>
                  <a:pt x="13" y="236"/>
                  <a:pt x="13" y="236"/>
                  <a:pt x="13" y="236"/>
                </a:cubicBezTo>
                <a:cubicBezTo>
                  <a:pt x="14" y="234"/>
                  <a:pt x="14" y="231"/>
                  <a:pt x="15" y="229"/>
                </a:cubicBezTo>
                <a:cubicBezTo>
                  <a:pt x="15" y="227"/>
                  <a:pt x="16" y="225"/>
                  <a:pt x="16" y="223"/>
                </a:cubicBezTo>
                <a:cubicBezTo>
                  <a:pt x="16" y="223"/>
                  <a:pt x="16" y="222"/>
                  <a:pt x="16" y="222"/>
                </a:cubicBezTo>
                <a:cubicBezTo>
                  <a:pt x="17" y="220"/>
                  <a:pt x="17" y="218"/>
                  <a:pt x="18" y="216"/>
                </a:cubicBezTo>
                <a:cubicBezTo>
                  <a:pt x="19" y="213"/>
                  <a:pt x="19" y="211"/>
                  <a:pt x="20" y="208"/>
                </a:cubicBezTo>
                <a:cubicBezTo>
                  <a:pt x="21" y="206"/>
                  <a:pt x="21" y="205"/>
                  <a:pt x="22" y="203"/>
                </a:cubicBezTo>
                <a:cubicBezTo>
                  <a:pt x="23" y="199"/>
                  <a:pt x="24" y="195"/>
                  <a:pt x="26" y="191"/>
                </a:cubicBezTo>
                <a:cubicBezTo>
                  <a:pt x="27" y="189"/>
                  <a:pt x="28" y="186"/>
                  <a:pt x="29" y="184"/>
                </a:cubicBezTo>
                <a:cubicBezTo>
                  <a:pt x="30" y="182"/>
                  <a:pt x="30" y="180"/>
                  <a:pt x="31" y="178"/>
                </a:cubicBezTo>
                <a:cubicBezTo>
                  <a:pt x="32" y="176"/>
                  <a:pt x="33" y="174"/>
                  <a:pt x="34" y="172"/>
                </a:cubicBezTo>
                <a:cubicBezTo>
                  <a:pt x="35" y="170"/>
                  <a:pt x="36" y="168"/>
                  <a:pt x="37" y="166"/>
                </a:cubicBezTo>
                <a:cubicBezTo>
                  <a:pt x="44" y="152"/>
                  <a:pt x="52" y="138"/>
                  <a:pt x="61" y="125"/>
                </a:cubicBezTo>
                <a:cubicBezTo>
                  <a:pt x="62" y="124"/>
                  <a:pt x="63" y="122"/>
                  <a:pt x="65" y="121"/>
                </a:cubicBezTo>
                <a:cubicBezTo>
                  <a:pt x="69" y="115"/>
                  <a:pt x="73" y="110"/>
                  <a:pt x="78" y="105"/>
                </a:cubicBezTo>
                <a:cubicBezTo>
                  <a:pt x="80" y="102"/>
                  <a:pt x="82" y="100"/>
                  <a:pt x="84" y="98"/>
                </a:cubicBezTo>
                <a:cubicBezTo>
                  <a:pt x="92" y="89"/>
                  <a:pt x="101" y="80"/>
                  <a:pt x="111" y="72"/>
                </a:cubicBezTo>
                <a:cubicBezTo>
                  <a:pt x="113" y="71"/>
                  <a:pt x="114" y="70"/>
                  <a:pt x="116" y="68"/>
                </a:cubicBezTo>
                <a:cubicBezTo>
                  <a:pt x="120" y="65"/>
                  <a:pt x="123" y="63"/>
                  <a:pt x="127" y="60"/>
                </a:cubicBezTo>
                <a:cubicBezTo>
                  <a:pt x="129" y="59"/>
                  <a:pt x="131" y="58"/>
                  <a:pt x="132" y="56"/>
                </a:cubicBezTo>
                <a:cubicBezTo>
                  <a:pt x="136" y="54"/>
                  <a:pt x="139" y="52"/>
                  <a:pt x="142" y="50"/>
                </a:cubicBezTo>
                <a:cubicBezTo>
                  <a:pt x="144" y="49"/>
                  <a:pt x="146" y="48"/>
                  <a:pt x="147" y="47"/>
                </a:cubicBezTo>
                <a:cubicBezTo>
                  <a:pt x="150" y="45"/>
                  <a:pt x="154" y="43"/>
                  <a:pt x="157" y="42"/>
                </a:cubicBezTo>
                <a:cubicBezTo>
                  <a:pt x="158" y="41"/>
                  <a:pt x="160" y="40"/>
                  <a:pt x="162" y="39"/>
                </a:cubicBezTo>
                <a:cubicBezTo>
                  <a:pt x="167" y="36"/>
                  <a:pt x="173" y="34"/>
                  <a:pt x="178" y="31"/>
                </a:cubicBezTo>
                <a:cubicBezTo>
                  <a:pt x="180" y="31"/>
                  <a:pt x="181" y="30"/>
                  <a:pt x="183" y="29"/>
                </a:cubicBezTo>
                <a:cubicBezTo>
                  <a:pt x="188" y="27"/>
                  <a:pt x="194" y="25"/>
                  <a:pt x="200" y="23"/>
                </a:cubicBezTo>
                <a:cubicBezTo>
                  <a:pt x="202" y="22"/>
                  <a:pt x="204" y="21"/>
                  <a:pt x="206" y="21"/>
                </a:cubicBezTo>
                <a:cubicBezTo>
                  <a:pt x="218" y="17"/>
                  <a:pt x="231" y="14"/>
                  <a:pt x="244" y="12"/>
                </a:cubicBezTo>
                <a:cubicBezTo>
                  <a:pt x="246" y="12"/>
                  <a:pt x="247" y="11"/>
                  <a:pt x="248" y="11"/>
                </a:cubicBezTo>
                <a:cubicBezTo>
                  <a:pt x="251" y="11"/>
                  <a:pt x="253" y="10"/>
                  <a:pt x="255" y="10"/>
                </a:cubicBezTo>
                <a:cubicBezTo>
                  <a:pt x="257" y="10"/>
                  <a:pt x="260" y="10"/>
                  <a:pt x="262" y="9"/>
                </a:cubicBezTo>
                <a:cubicBezTo>
                  <a:pt x="264" y="9"/>
                  <a:pt x="267" y="9"/>
                  <a:pt x="269" y="9"/>
                </a:cubicBezTo>
                <a:cubicBezTo>
                  <a:pt x="273" y="8"/>
                  <a:pt x="278" y="8"/>
                  <a:pt x="282" y="8"/>
                </a:cubicBezTo>
                <a:cubicBezTo>
                  <a:pt x="285" y="8"/>
                  <a:pt x="287" y="8"/>
                  <a:pt x="290" y="8"/>
                </a:cubicBezTo>
                <a:lnTo>
                  <a:pt x="3987" y="8"/>
                </a:lnTo>
                <a:close/>
              </a:path>
            </a:pathLst>
          </a:custGeom>
          <a:solidFill>
            <a:schemeClr val="accent2"/>
          </a:solidFill>
          <a:ln w="31750">
            <a:solidFill>
              <a:schemeClr val="accent2">
                <a:lumMod val="90000"/>
                <a:lumOff val="10000"/>
              </a:schemeClr>
            </a:solidFill>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9545638" y="11572875"/>
            <a:ext cx="13442950" cy="854075"/>
          </a:xfrm>
          <a:custGeom>
            <a:avLst/>
            <a:gdLst>
              <a:gd name="T0" fmla="*/ 4232 w 4232"/>
              <a:gd name="T1" fmla="*/ 14 h 269"/>
              <a:gd name="T2" fmla="*/ 4232 w 4232"/>
              <a:gd name="T3" fmla="*/ 20 h 269"/>
              <a:gd name="T4" fmla="*/ 4232 w 4232"/>
              <a:gd name="T5" fmla="*/ 20 h 269"/>
              <a:gd name="T6" fmla="*/ 4230 w 4232"/>
              <a:gd name="T7" fmla="*/ 34 h 269"/>
              <a:gd name="T8" fmla="*/ 4206 w 4232"/>
              <a:gd name="T9" fmla="*/ 109 h 269"/>
              <a:gd name="T10" fmla="*/ 4203 w 4232"/>
              <a:gd name="T11" fmla="*/ 114 h 269"/>
              <a:gd name="T12" fmla="*/ 4196 w 4232"/>
              <a:gd name="T13" fmla="*/ 127 h 269"/>
              <a:gd name="T14" fmla="*/ 4193 w 4232"/>
              <a:gd name="T15" fmla="*/ 132 h 269"/>
              <a:gd name="T16" fmla="*/ 4175 w 4232"/>
              <a:gd name="T17" fmla="*/ 159 h 269"/>
              <a:gd name="T18" fmla="*/ 4171 w 4232"/>
              <a:gd name="T19" fmla="*/ 163 h 269"/>
              <a:gd name="T20" fmla="*/ 4160 w 4232"/>
              <a:gd name="T21" fmla="*/ 177 h 269"/>
              <a:gd name="T22" fmla="*/ 4156 w 4232"/>
              <a:gd name="T23" fmla="*/ 181 h 269"/>
              <a:gd name="T24" fmla="*/ 4151 w 4232"/>
              <a:gd name="T25" fmla="*/ 186 h 269"/>
              <a:gd name="T26" fmla="*/ 4147 w 4232"/>
              <a:gd name="T27" fmla="*/ 190 h 269"/>
              <a:gd name="T28" fmla="*/ 4143 w 4232"/>
              <a:gd name="T29" fmla="*/ 193 h 269"/>
              <a:gd name="T30" fmla="*/ 4139 w 4232"/>
              <a:gd name="T31" fmla="*/ 197 h 269"/>
              <a:gd name="T32" fmla="*/ 4114 w 4232"/>
              <a:gd name="T33" fmla="*/ 217 h 269"/>
              <a:gd name="T34" fmla="*/ 4109 w 4232"/>
              <a:gd name="T35" fmla="*/ 220 h 269"/>
              <a:gd name="T36" fmla="*/ 4094 w 4232"/>
              <a:gd name="T37" fmla="*/ 230 h 269"/>
              <a:gd name="T38" fmla="*/ 4088 w 4232"/>
              <a:gd name="T39" fmla="*/ 233 h 269"/>
              <a:gd name="T40" fmla="*/ 4045 w 4232"/>
              <a:gd name="T41" fmla="*/ 253 h 269"/>
              <a:gd name="T42" fmla="*/ 4038 w 4232"/>
              <a:gd name="T43" fmla="*/ 255 h 269"/>
              <a:gd name="T44" fmla="*/ 4006 w 4232"/>
              <a:gd name="T45" fmla="*/ 263 h 269"/>
              <a:gd name="T46" fmla="*/ 3999 w 4232"/>
              <a:gd name="T47" fmla="*/ 264 h 269"/>
              <a:gd name="T48" fmla="*/ 3952 w 4232"/>
              <a:gd name="T49" fmla="*/ 269 h 269"/>
              <a:gd name="T50" fmla="*/ 282 w 4232"/>
              <a:gd name="T51" fmla="*/ 269 h 269"/>
              <a:gd name="T52" fmla="*/ 0 w 4232"/>
              <a:gd name="T53" fmla="*/ 0 h 269"/>
              <a:gd name="T54" fmla="*/ 255 w 4232"/>
              <a:gd name="T55" fmla="*/ 242 h 269"/>
              <a:gd name="T56" fmla="*/ 3979 w 4232"/>
              <a:gd name="T57" fmla="*/ 242 h 269"/>
              <a:gd name="T58" fmla="*/ 4232 w 4232"/>
              <a:gd name="T59" fmla="*/ 1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32" h="269">
                <a:moveTo>
                  <a:pt x="4232" y="14"/>
                </a:moveTo>
                <a:cubicBezTo>
                  <a:pt x="4232" y="16"/>
                  <a:pt x="4232" y="18"/>
                  <a:pt x="4232" y="20"/>
                </a:cubicBezTo>
                <a:cubicBezTo>
                  <a:pt x="4232" y="20"/>
                  <a:pt x="4232" y="20"/>
                  <a:pt x="4232" y="20"/>
                </a:cubicBezTo>
                <a:cubicBezTo>
                  <a:pt x="4231" y="25"/>
                  <a:pt x="4230" y="29"/>
                  <a:pt x="4230" y="34"/>
                </a:cubicBezTo>
                <a:cubicBezTo>
                  <a:pt x="4225" y="60"/>
                  <a:pt x="4217" y="86"/>
                  <a:pt x="4206" y="109"/>
                </a:cubicBezTo>
                <a:cubicBezTo>
                  <a:pt x="4205" y="111"/>
                  <a:pt x="4204" y="113"/>
                  <a:pt x="4203" y="114"/>
                </a:cubicBezTo>
                <a:cubicBezTo>
                  <a:pt x="4201" y="118"/>
                  <a:pt x="4199" y="123"/>
                  <a:pt x="4196" y="127"/>
                </a:cubicBezTo>
                <a:cubicBezTo>
                  <a:pt x="4195" y="129"/>
                  <a:pt x="4194" y="130"/>
                  <a:pt x="4193" y="132"/>
                </a:cubicBezTo>
                <a:cubicBezTo>
                  <a:pt x="4187" y="141"/>
                  <a:pt x="4181" y="150"/>
                  <a:pt x="4175" y="159"/>
                </a:cubicBezTo>
                <a:cubicBezTo>
                  <a:pt x="4173" y="160"/>
                  <a:pt x="4172" y="162"/>
                  <a:pt x="4171" y="163"/>
                </a:cubicBezTo>
                <a:cubicBezTo>
                  <a:pt x="4167" y="168"/>
                  <a:pt x="4164" y="172"/>
                  <a:pt x="4160" y="177"/>
                </a:cubicBezTo>
                <a:cubicBezTo>
                  <a:pt x="4158" y="178"/>
                  <a:pt x="4157" y="179"/>
                  <a:pt x="4156" y="181"/>
                </a:cubicBezTo>
                <a:cubicBezTo>
                  <a:pt x="4154" y="182"/>
                  <a:pt x="4153" y="184"/>
                  <a:pt x="4151" y="186"/>
                </a:cubicBezTo>
                <a:cubicBezTo>
                  <a:pt x="4150" y="187"/>
                  <a:pt x="4148" y="189"/>
                  <a:pt x="4147" y="190"/>
                </a:cubicBezTo>
                <a:cubicBezTo>
                  <a:pt x="4146" y="191"/>
                  <a:pt x="4145" y="192"/>
                  <a:pt x="4143" y="193"/>
                </a:cubicBezTo>
                <a:cubicBezTo>
                  <a:pt x="4142" y="194"/>
                  <a:pt x="4141" y="196"/>
                  <a:pt x="4139" y="197"/>
                </a:cubicBezTo>
                <a:cubicBezTo>
                  <a:pt x="4131" y="204"/>
                  <a:pt x="4123" y="211"/>
                  <a:pt x="4114" y="217"/>
                </a:cubicBezTo>
                <a:cubicBezTo>
                  <a:pt x="4112" y="218"/>
                  <a:pt x="4111" y="219"/>
                  <a:pt x="4109" y="220"/>
                </a:cubicBezTo>
                <a:cubicBezTo>
                  <a:pt x="4104" y="224"/>
                  <a:pt x="4099" y="227"/>
                  <a:pt x="4094" y="230"/>
                </a:cubicBezTo>
                <a:cubicBezTo>
                  <a:pt x="4092" y="231"/>
                  <a:pt x="4090" y="232"/>
                  <a:pt x="4088" y="233"/>
                </a:cubicBezTo>
                <a:cubicBezTo>
                  <a:pt x="4074" y="241"/>
                  <a:pt x="4060" y="247"/>
                  <a:pt x="4045" y="253"/>
                </a:cubicBezTo>
                <a:cubicBezTo>
                  <a:pt x="4042" y="254"/>
                  <a:pt x="4040" y="254"/>
                  <a:pt x="4038" y="255"/>
                </a:cubicBezTo>
                <a:cubicBezTo>
                  <a:pt x="4028" y="258"/>
                  <a:pt x="4017" y="261"/>
                  <a:pt x="4006" y="263"/>
                </a:cubicBezTo>
                <a:cubicBezTo>
                  <a:pt x="4004" y="264"/>
                  <a:pt x="4002" y="264"/>
                  <a:pt x="3999" y="264"/>
                </a:cubicBezTo>
                <a:cubicBezTo>
                  <a:pt x="3984" y="267"/>
                  <a:pt x="3968" y="269"/>
                  <a:pt x="3952" y="269"/>
                </a:cubicBezTo>
                <a:cubicBezTo>
                  <a:pt x="282" y="269"/>
                  <a:pt x="282" y="269"/>
                  <a:pt x="282" y="269"/>
                </a:cubicBezTo>
                <a:cubicBezTo>
                  <a:pt x="131" y="269"/>
                  <a:pt x="7" y="149"/>
                  <a:pt x="0" y="0"/>
                </a:cubicBezTo>
                <a:cubicBezTo>
                  <a:pt x="7" y="134"/>
                  <a:pt x="119" y="242"/>
                  <a:pt x="255" y="242"/>
                </a:cubicBezTo>
                <a:cubicBezTo>
                  <a:pt x="3979" y="242"/>
                  <a:pt x="3979" y="242"/>
                  <a:pt x="3979" y="242"/>
                </a:cubicBezTo>
                <a:cubicBezTo>
                  <a:pt x="4110" y="242"/>
                  <a:pt x="4219" y="142"/>
                  <a:pt x="4232" y="1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9548813" y="5700713"/>
            <a:ext cx="13439775" cy="831850"/>
          </a:xfrm>
          <a:custGeom>
            <a:avLst/>
            <a:gdLst>
              <a:gd name="T0" fmla="*/ 281 w 4231"/>
              <a:gd name="T1" fmla="*/ 0 h 262"/>
              <a:gd name="T2" fmla="*/ 3951 w 4231"/>
              <a:gd name="T3" fmla="*/ 0 h 262"/>
              <a:gd name="T4" fmla="*/ 4037 w 4231"/>
              <a:gd name="T5" fmla="*/ 14 h 262"/>
              <a:gd name="T6" fmla="*/ 4044 w 4231"/>
              <a:gd name="T7" fmla="*/ 16 h 262"/>
              <a:gd name="T8" fmla="*/ 4050 w 4231"/>
              <a:gd name="T9" fmla="*/ 18 h 262"/>
              <a:gd name="T10" fmla="*/ 4054 w 4231"/>
              <a:gd name="T11" fmla="*/ 20 h 262"/>
              <a:gd name="T12" fmla="*/ 4068 w 4231"/>
              <a:gd name="T13" fmla="*/ 26 h 262"/>
              <a:gd name="T14" fmla="*/ 4074 w 4231"/>
              <a:gd name="T15" fmla="*/ 28 h 262"/>
              <a:gd name="T16" fmla="*/ 4082 w 4231"/>
              <a:gd name="T17" fmla="*/ 33 h 262"/>
              <a:gd name="T18" fmla="*/ 4087 w 4231"/>
              <a:gd name="T19" fmla="*/ 35 h 262"/>
              <a:gd name="T20" fmla="*/ 4093 w 4231"/>
              <a:gd name="T21" fmla="*/ 39 h 262"/>
              <a:gd name="T22" fmla="*/ 4108 w 4231"/>
              <a:gd name="T23" fmla="*/ 48 h 262"/>
              <a:gd name="T24" fmla="*/ 4113 w 4231"/>
              <a:gd name="T25" fmla="*/ 52 h 262"/>
              <a:gd name="T26" fmla="*/ 4118 w 4231"/>
              <a:gd name="T27" fmla="*/ 55 h 262"/>
              <a:gd name="T28" fmla="*/ 4123 w 4231"/>
              <a:gd name="T29" fmla="*/ 59 h 262"/>
              <a:gd name="T30" fmla="*/ 4129 w 4231"/>
              <a:gd name="T31" fmla="*/ 63 h 262"/>
              <a:gd name="T32" fmla="*/ 4134 w 4231"/>
              <a:gd name="T33" fmla="*/ 68 h 262"/>
              <a:gd name="T34" fmla="*/ 4143 w 4231"/>
              <a:gd name="T35" fmla="*/ 76 h 262"/>
              <a:gd name="T36" fmla="*/ 4157 w 4231"/>
              <a:gd name="T37" fmla="*/ 90 h 262"/>
              <a:gd name="T38" fmla="*/ 4161 w 4231"/>
              <a:gd name="T39" fmla="*/ 95 h 262"/>
              <a:gd name="T40" fmla="*/ 4170 w 4231"/>
              <a:gd name="T41" fmla="*/ 105 h 262"/>
              <a:gd name="T42" fmla="*/ 4174 w 4231"/>
              <a:gd name="T43" fmla="*/ 110 h 262"/>
              <a:gd name="T44" fmla="*/ 4185 w 4231"/>
              <a:gd name="T45" fmla="*/ 125 h 262"/>
              <a:gd name="T46" fmla="*/ 4189 w 4231"/>
              <a:gd name="T47" fmla="*/ 131 h 262"/>
              <a:gd name="T48" fmla="*/ 4195 w 4231"/>
              <a:gd name="T49" fmla="*/ 142 h 262"/>
              <a:gd name="T50" fmla="*/ 4198 w 4231"/>
              <a:gd name="T51" fmla="*/ 148 h 262"/>
              <a:gd name="T52" fmla="*/ 4208 w 4231"/>
              <a:gd name="T53" fmla="*/ 166 h 262"/>
              <a:gd name="T54" fmla="*/ 4210 w 4231"/>
              <a:gd name="T55" fmla="*/ 171 h 262"/>
              <a:gd name="T56" fmla="*/ 4212 w 4231"/>
              <a:gd name="T57" fmla="*/ 177 h 262"/>
              <a:gd name="T58" fmla="*/ 4215 w 4231"/>
              <a:gd name="T59" fmla="*/ 183 h 262"/>
              <a:gd name="T60" fmla="*/ 4220 w 4231"/>
              <a:gd name="T61" fmla="*/ 197 h 262"/>
              <a:gd name="T62" fmla="*/ 4221 w 4231"/>
              <a:gd name="T63" fmla="*/ 202 h 262"/>
              <a:gd name="T64" fmla="*/ 4226 w 4231"/>
              <a:gd name="T65" fmla="*/ 221 h 262"/>
              <a:gd name="T66" fmla="*/ 4227 w 4231"/>
              <a:gd name="T67" fmla="*/ 228 h 262"/>
              <a:gd name="T68" fmla="*/ 4229 w 4231"/>
              <a:gd name="T69" fmla="*/ 235 h 262"/>
              <a:gd name="T70" fmla="*/ 4231 w 4231"/>
              <a:gd name="T71" fmla="*/ 248 h 262"/>
              <a:gd name="T72" fmla="*/ 4231 w 4231"/>
              <a:gd name="T73" fmla="*/ 248 h 262"/>
              <a:gd name="T74" fmla="*/ 4231 w 4231"/>
              <a:gd name="T75" fmla="*/ 255 h 262"/>
              <a:gd name="T76" fmla="*/ 3978 w 4231"/>
              <a:gd name="T77" fmla="*/ 27 h 262"/>
              <a:gd name="T78" fmla="*/ 254 w 4231"/>
              <a:gd name="T79" fmla="*/ 27 h 262"/>
              <a:gd name="T80" fmla="*/ 0 w 4231"/>
              <a:gd name="T81" fmla="*/ 262 h 262"/>
              <a:gd name="T82" fmla="*/ 281 w 4231"/>
              <a:gd name="T83"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31" h="262">
                <a:moveTo>
                  <a:pt x="281" y="0"/>
                </a:moveTo>
                <a:cubicBezTo>
                  <a:pt x="3951" y="0"/>
                  <a:pt x="3951" y="0"/>
                  <a:pt x="3951" y="0"/>
                </a:cubicBezTo>
                <a:cubicBezTo>
                  <a:pt x="3981" y="0"/>
                  <a:pt x="4010" y="5"/>
                  <a:pt x="4037" y="14"/>
                </a:cubicBezTo>
                <a:cubicBezTo>
                  <a:pt x="4039" y="14"/>
                  <a:pt x="4042" y="15"/>
                  <a:pt x="4044" y="16"/>
                </a:cubicBezTo>
                <a:cubicBezTo>
                  <a:pt x="4046" y="16"/>
                  <a:pt x="4048" y="17"/>
                  <a:pt x="4050" y="18"/>
                </a:cubicBezTo>
                <a:cubicBezTo>
                  <a:pt x="4051" y="19"/>
                  <a:pt x="4053" y="19"/>
                  <a:pt x="4054" y="20"/>
                </a:cubicBezTo>
                <a:cubicBezTo>
                  <a:pt x="4059" y="22"/>
                  <a:pt x="4063" y="24"/>
                  <a:pt x="4068" y="26"/>
                </a:cubicBezTo>
                <a:cubicBezTo>
                  <a:pt x="4070" y="27"/>
                  <a:pt x="4072" y="27"/>
                  <a:pt x="4074" y="28"/>
                </a:cubicBezTo>
                <a:cubicBezTo>
                  <a:pt x="4077" y="30"/>
                  <a:pt x="4079" y="31"/>
                  <a:pt x="4082" y="33"/>
                </a:cubicBezTo>
                <a:cubicBezTo>
                  <a:pt x="4084" y="33"/>
                  <a:pt x="4086" y="34"/>
                  <a:pt x="4087" y="35"/>
                </a:cubicBezTo>
                <a:cubicBezTo>
                  <a:pt x="4089" y="36"/>
                  <a:pt x="4091" y="38"/>
                  <a:pt x="4093" y="39"/>
                </a:cubicBezTo>
                <a:cubicBezTo>
                  <a:pt x="4098" y="42"/>
                  <a:pt x="4103" y="45"/>
                  <a:pt x="4108" y="48"/>
                </a:cubicBezTo>
                <a:cubicBezTo>
                  <a:pt x="4110" y="49"/>
                  <a:pt x="4112" y="50"/>
                  <a:pt x="4113" y="52"/>
                </a:cubicBezTo>
                <a:cubicBezTo>
                  <a:pt x="4115" y="53"/>
                  <a:pt x="4117" y="54"/>
                  <a:pt x="4118" y="55"/>
                </a:cubicBezTo>
                <a:cubicBezTo>
                  <a:pt x="4120" y="57"/>
                  <a:pt x="4122" y="58"/>
                  <a:pt x="4123" y="59"/>
                </a:cubicBezTo>
                <a:cubicBezTo>
                  <a:pt x="4125" y="61"/>
                  <a:pt x="4127" y="62"/>
                  <a:pt x="4129" y="63"/>
                </a:cubicBezTo>
                <a:cubicBezTo>
                  <a:pt x="4130" y="65"/>
                  <a:pt x="4132" y="66"/>
                  <a:pt x="4134" y="68"/>
                </a:cubicBezTo>
                <a:cubicBezTo>
                  <a:pt x="4137" y="70"/>
                  <a:pt x="4140" y="73"/>
                  <a:pt x="4143" y="76"/>
                </a:cubicBezTo>
                <a:cubicBezTo>
                  <a:pt x="4148" y="81"/>
                  <a:pt x="4153" y="85"/>
                  <a:pt x="4157" y="90"/>
                </a:cubicBezTo>
                <a:cubicBezTo>
                  <a:pt x="4159" y="92"/>
                  <a:pt x="4160" y="93"/>
                  <a:pt x="4161" y="95"/>
                </a:cubicBezTo>
                <a:cubicBezTo>
                  <a:pt x="4164" y="98"/>
                  <a:pt x="4167" y="102"/>
                  <a:pt x="4170" y="105"/>
                </a:cubicBezTo>
                <a:cubicBezTo>
                  <a:pt x="4171" y="107"/>
                  <a:pt x="4172" y="108"/>
                  <a:pt x="4174" y="110"/>
                </a:cubicBezTo>
                <a:cubicBezTo>
                  <a:pt x="4178" y="115"/>
                  <a:pt x="4181" y="120"/>
                  <a:pt x="4185" y="125"/>
                </a:cubicBezTo>
                <a:cubicBezTo>
                  <a:pt x="4186" y="127"/>
                  <a:pt x="4187" y="129"/>
                  <a:pt x="4189" y="131"/>
                </a:cubicBezTo>
                <a:cubicBezTo>
                  <a:pt x="4191" y="135"/>
                  <a:pt x="4193" y="138"/>
                  <a:pt x="4195" y="142"/>
                </a:cubicBezTo>
                <a:cubicBezTo>
                  <a:pt x="4196" y="144"/>
                  <a:pt x="4198" y="146"/>
                  <a:pt x="4198" y="148"/>
                </a:cubicBezTo>
                <a:cubicBezTo>
                  <a:pt x="4202" y="154"/>
                  <a:pt x="4205" y="160"/>
                  <a:pt x="4208" y="166"/>
                </a:cubicBezTo>
                <a:cubicBezTo>
                  <a:pt x="4209" y="168"/>
                  <a:pt x="4209" y="170"/>
                  <a:pt x="4210" y="171"/>
                </a:cubicBezTo>
                <a:cubicBezTo>
                  <a:pt x="4211" y="173"/>
                  <a:pt x="4212" y="175"/>
                  <a:pt x="4212" y="177"/>
                </a:cubicBezTo>
                <a:cubicBezTo>
                  <a:pt x="4213" y="179"/>
                  <a:pt x="4214" y="181"/>
                  <a:pt x="4215" y="183"/>
                </a:cubicBezTo>
                <a:cubicBezTo>
                  <a:pt x="4217" y="188"/>
                  <a:pt x="4218" y="193"/>
                  <a:pt x="4220" y="197"/>
                </a:cubicBezTo>
                <a:cubicBezTo>
                  <a:pt x="4220" y="199"/>
                  <a:pt x="4221" y="201"/>
                  <a:pt x="4221" y="202"/>
                </a:cubicBezTo>
                <a:cubicBezTo>
                  <a:pt x="4223" y="208"/>
                  <a:pt x="4225" y="215"/>
                  <a:pt x="4226" y="221"/>
                </a:cubicBezTo>
                <a:cubicBezTo>
                  <a:pt x="4226" y="223"/>
                  <a:pt x="4227" y="226"/>
                  <a:pt x="4227" y="228"/>
                </a:cubicBezTo>
                <a:cubicBezTo>
                  <a:pt x="4228" y="230"/>
                  <a:pt x="4228" y="232"/>
                  <a:pt x="4229" y="235"/>
                </a:cubicBezTo>
                <a:cubicBezTo>
                  <a:pt x="4229" y="239"/>
                  <a:pt x="4230" y="244"/>
                  <a:pt x="4231" y="248"/>
                </a:cubicBezTo>
                <a:cubicBezTo>
                  <a:pt x="4231" y="248"/>
                  <a:pt x="4231" y="248"/>
                  <a:pt x="4231" y="248"/>
                </a:cubicBezTo>
                <a:cubicBezTo>
                  <a:pt x="4231" y="251"/>
                  <a:pt x="4231" y="253"/>
                  <a:pt x="4231" y="255"/>
                </a:cubicBezTo>
                <a:cubicBezTo>
                  <a:pt x="4218" y="127"/>
                  <a:pt x="4109" y="27"/>
                  <a:pt x="3978" y="27"/>
                </a:cubicBezTo>
                <a:cubicBezTo>
                  <a:pt x="254" y="27"/>
                  <a:pt x="254" y="27"/>
                  <a:pt x="254" y="27"/>
                </a:cubicBezTo>
                <a:cubicBezTo>
                  <a:pt x="120" y="27"/>
                  <a:pt x="10" y="131"/>
                  <a:pt x="0" y="262"/>
                </a:cubicBezTo>
                <a:cubicBezTo>
                  <a:pt x="10" y="116"/>
                  <a:pt x="132" y="0"/>
                  <a:pt x="281"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22099588" y="5700713"/>
            <a:ext cx="981075" cy="6726237"/>
          </a:xfrm>
          <a:custGeom>
            <a:avLst/>
            <a:gdLst>
              <a:gd name="T0" fmla="*/ 27 w 309"/>
              <a:gd name="T1" fmla="*/ 0 h 2117"/>
              <a:gd name="T2" fmla="*/ 309 w 309"/>
              <a:gd name="T3" fmla="*/ 1834 h 2117"/>
              <a:gd name="T4" fmla="*/ 0 w 309"/>
              <a:gd name="T5" fmla="*/ 2117 h 2117"/>
              <a:gd name="T6" fmla="*/ 54 w 309"/>
              <a:gd name="T7" fmla="*/ 2111 h 2117"/>
              <a:gd name="T8" fmla="*/ 93 w 309"/>
              <a:gd name="T9" fmla="*/ 2101 h 2117"/>
              <a:gd name="T10" fmla="*/ 142 w 309"/>
              <a:gd name="T11" fmla="*/ 2078 h 2117"/>
              <a:gd name="T12" fmla="*/ 162 w 309"/>
              <a:gd name="T13" fmla="*/ 2065 h 2117"/>
              <a:gd name="T14" fmla="*/ 191 w 309"/>
              <a:gd name="T15" fmla="*/ 2041 h 2117"/>
              <a:gd name="T16" fmla="*/ 199 w 309"/>
              <a:gd name="T17" fmla="*/ 2034 h 2117"/>
              <a:gd name="T18" fmla="*/ 208 w 309"/>
              <a:gd name="T19" fmla="*/ 2025 h 2117"/>
              <a:gd name="T20" fmla="*/ 223 w 309"/>
              <a:gd name="T21" fmla="*/ 2007 h 2117"/>
              <a:gd name="T22" fmla="*/ 244 w 309"/>
              <a:gd name="T23" fmla="*/ 1975 h 2117"/>
              <a:gd name="T24" fmla="*/ 254 w 309"/>
              <a:gd name="T25" fmla="*/ 1957 h 2117"/>
              <a:gd name="T26" fmla="*/ 280 w 309"/>
              <a:gd name="T27" fmla="*/ 1868 h 2117"/>
              <a:gd name="T28" fmla="*/ 281 w 309"/>
              <a:gd name="T29" fmla="*/ 1855 h 2117"/>
              <a:gd name="T30" fmla="*/ 282 w 309"/>
              <a:gd name="T31" fmla="*/ 1834 h 2117"/>
              <a:gd name="T32" fmla="*/ 281 w 309"/>
              <a:gd name="T33" fmla="*/ 269 h 2117"/>
              <a:gd name="T34" fmla="*/ 280 w 309"/>
              <a:gd name="T35" fmla="*/ 251 h 2117"/>
              <a:gd name="T36" fmla="*/ 280 w 309"/>
              <a:gd name="T37" fmla="*/ 248 h 2117"/>
              <a:gd name="T38" fmla="*/ 276 w 309"/>
              <a:gd name="T39" fmla="*/ 228 h 2117"/>
              <a:gd name="T40" fmla="*/ 270 w 309"/>
              <a:gd name="T41" fmla="*/ 202 h 2117"/>
              <a:gd name="T42" fmla="*/ 264 w 309"/>
              <a:gd name="T43" fmla="*/ 183 h 2117"/>
              <a:gd name="T44" fmla="*/ 259 w 309"/>
              <a:gd name="T45" fmla="*/ 171 h 2117"/>
              <a:gd name="T46" fmla="*/ 247 w 309"/>
              <a:gd name="T47" fmla="*/ 148 h 2117"/>
              <a:gd name="T48" fmla="*/ 238 w 309"/>
              <a:gd name="T49" fmla="*/ 131 h 2117"/>
              <a:gd name="T50" fmla="*/ 223 w 309"/>
              <a:gd name="T51" fmla="*/ 110 h 2117"/>
              <a:gd name="T52" fmla="*/ 210 w 309"/>
              <a:gd name="T53" fmla="*/ 95 h 2117"/>
              <a:gd name="T54" fmla="*/ 192 w 309"/>
              <a:gd name="T55" fmla="*/ 76 h 2117"/>
              <a:gd name="T56" fmla="*/ 178 w 309"/>
              <a:gd name="T57" fmla="*/ 63 h 2117"/>
              <a:gd name="T58" fmla="*/ 167 w 309"/>
              <a:gd name="T59" fmla="*/ 55 h 2117"/>
              <a:gd name="T60" fmla="*/ 157 w 309"/>
              <a:gd name="T61" fmla="*/ 48 h 2117"/>
              <a:gd name="T62" fmla="*/ 136 w 309"/>
              <a:gd name="T63" fmla="*/ 35 h 2117"/>
              <a:gd name="T64" fmla="*/ 123 w 309"/>
              <a:gd name="T65" fmla="*/ 28 h 2117"/>
              <a:gd name="T66" fmla="*/ 103 w 309"/>
              <a:gd name="T67" fmla="*/ 20 h 2117"/>
              <a:gd name="T68" fmla="*/ 93 w 309"/>
              <a:gd name="T69" fmla="*/ 16 h 2117"/>
              <a:gd name="T70" fmla="*/ 0 w 309"/>
              <a:gd name="T71" fmla="*/ 0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9" h="2117">
                <a:moveTo>
                  <a:pt x="0" y="0"/>
                </a:moveTo>
                <a:cubicBezTo>
                  <a:pt x="27" y="0"/>
                  <a:pt x="27" y="0"/>
                  <a:pt x="27" y="0"/>
                </a:cubicBezTo>
                <a:cubicBezTo>
                  <a:pt x="182" y="0"/>
                  <a:pt x="309" y="127"/>
                  <a:pt x="309" y="282"/>
                </a:cubicBezTo>
                <a:cubicBezTo>
                  <a:pt x="309" y="1834"/>
                  <a:pt x="309" y="1834"/>
                  <a:pt x="309" y="1834"/>
                </a:cubicBezTo>
                <a:cubicBezTo>
                  <a:pt x="309" y="1990"/>
                  <a:pt x="182" y="2117"/>
                  <a:pt x="27" y="2117"/>
                </a:cubicBezTo>
                <a:cubicBezTo>
                  <a:pt x="0" y="2117"/>
                  <a:pt x="0" y="2117"/>
                  <a:pt x="0" y="2117"/>
                </a:cubicBezTo>
                <a:cubicBezTo>
                  <a:pt x="16" y="2117"/>
                  <a:pt x="32" y="2115"/>
                  <a:pt x="47" y="2112"/>
                </a:cubicBezTo>
                <a:cubicBezTo>
                  <a:pt x="50" y="2112"/>
                  <a:pt x="52" y="2112"/>
                  <a:pt x="54" y="2111"/>
                </a:cubicBezTo>
                <a:cubicBezTo>
                  <a:pt x="65" y="2109"/>
                  <a:pt x="76" y="2106"/>
                  <a:pt x="86" y="2103"/>
                </a:cubicBezTo>
                <a:cubicBezTo>
                  <a:pt x="88" y="2102"/>
                  <a:pt x="90" y="2102"/>
                  <a:pt x="93" y="2101"/>
                </a:cubicBezTo>
                <a:cubicBezTo>
                  <a:pt x="108" y="2095"/>
                  <a:pt x="122" y="2089"/>
                  <a:pt x="136" y="2081"/>
                </a:cubicBezTo>
                <a:cubicBezTo>
                  <a:pt x="138" y="2080"/>
                  <a:pt x="140" y="2079"/>
                  <a:pt x="142" y="2078"/>
                </a:cubicBezTo>
                <a:cubicBezTo>
                  <a:pt x="147" y="2075"/>
                  <a:pt x="152" y="2072"/>
                  <a:pt x="157" y="2068"/>
                </a:cubicBezTo>
                <a:cubicBezTo>
                  <a:pt x="159" y="2067"/>
                  <a:pt x="160" y="2066"/>
                  <a:pt x="162" y="2065"/>
                </a:cubicBezTo>
                <a:cubicBezTo>
                  <a:pt x="171" y="2059"/>
                  <a:pt x="179" y="2052"/>
                  <a:pt x="187" y="2045"/>
                </a:cubicBezTo>
                <a:cubicBezTo>
                  <a:pt x="189" y="2044"/>
                  <a:pt x="190" y="2042"/>
                  <a:pt x="191" y="2041"/>
                </a:cubicBezTo>
                <a:cubicBezTo>
                  <a:pt x="193" y="2040"/>
                  <a:pt x="194" y="2039"/>
                  <a:pt x="195" y="2038"/>
                </a:cubicBezTo>
                <a:cubicBezTo>
                  <a:pt x="196" y="2037"/>
                  <a:pt x="198" y="2035"/>
                  <a:pt x="199" y="2034"/>
                </a:cubicBezTo>
                <a:cubicBezTo>
                  <a:pt x="201" y="2032"/>
                  <a:pt x="202" y="2030"/>
                  <a:pt x="204" y="2029"/>
                </a:cubicBezTo>
                <a:cubicBezTo>
                  <a:pt x="205" y="2027"/>
                  <a:pt x="206" y="2026"/>
                  <a:pt x="208" y="2025"/>
                </a:cubicBezTo>
                <a:cubicBezTo>
                  <a:pt x="212" y="2020"/>
                  <a:pt x="215" y="2016"/>
                  <a:pt x="219" y="2011"/>
                </a:cubicBezTo>
                <a:cubicBezTo>
                  <a:pt x="220" y="2010"/>
                  <a:pt x="221" y="2008"/>
                  <a:pt x="223" y="2007"/>
                </a:cubicBezTo>
                <a:cubicBezTo>
                  <a:pt x="229" y="1998"/>
                  <a:pt x="235" y="1989"/>
                  <a:pt x="241" y="1980"/>
                </a:cubicBezTo>
                <a:cubicBezTo>
                  <a:pt x="242" y="1978"/>
                  <a:pt x="243" y="1977"/>
                  <a:pt x="244" y="1975"/>
                </a:cubicBezTo>
                <a:cubicBezTo>
                  <a:pt x="247" y="1971"/>
                  <a:pt x="249" y="1966"/>
                  <a:pt x="251" y="1962"/>
                </a:cubicBezTo>
                <a:cubicBezTo>
                  <a:pt x="252" y="1961"/>
                  <a:pt x="253" y="1959"/>
                  <a:pt x="254" y="1957"/>
                </a:cubicBezTo>
                <a:cubicBezTo>
                  <a:pt x="265" y="1934"/>
                  <a:pt x="273" y="1908"/>
                  <a:pt x="278" y="1882"/>
                </a:cubicBezTo>
                <a:cubicBezTo>
                  <a:pt x="278" y="1877"/>
                  <a:pt x="279" y="1873"/>
                  <a:pt x="280" y="1868"/>
                </a:cubicBezTo>
                <a:cubicBezTo>
                  <a:pt x="280" y="1868"/>
                  <a:pt x="280" y="1868"/>
                  <a:pt x="280" y="1868"/>
                </a:cubicBezTo>
                <a:cubicBezTo>
                  <a:pt x="280" y="1864"/>
                  <a:pt x="281" y="1859"/>
                  <a:pt x="281" y="1855"/>
                </a:cubicBezTo>
                <a:cubicBezTo>
                  <a:pt x="281" y="1852"/>
                  <a:pt x="281" y="1850"/>
                  <a:pt x="281" y="1848"/>
                </a:cubicBezTo>
                <a:cubicBezTo>
                  <a:pt x="282" y="1843"/>
                  <a:pt x="282" y="1839"/>
                  <a:pt x="282" y="1834"/>
                </a:cubicBezTo>
                <a:cubicBezTo>
                  <a:pt x="282" y="282"/>
                  <a:pt x="282" y="282"/>
                  <a:pt x="282" y="282"/>
                </a:cubicBezTo>
                <a:cubicBezTo>
                  <a:pt x="282" y="278"/>
                  <a:pt x="282" y="273"/>
                  <a:pt x="281" y="269"/>
                </a:cubicBezTo>
                <a:cubicBezTo>
                  <a:pt x="281" y="267"/>
                  <a:pt x="281" y="264"/>
                  <a:pt x="281" y="262"/>
                </a:cubicBezTo>
                <a:cubicBezTo>
                  <a:pt x="281" y="258"/>
                  <a:pt x="280" y="255"/>
                  <a:pt x="280" y="251"/>
                </a:cubicBezTo>
                <a:cubicBezTo>
                  <a:pt x="280" y="250"/>
                  <a:pt x="280" y="249"/>
                  <a:pt x="280" y="248"/>
                </a:cubicBezTo>
                <a:cubicBezTo>
                  <a:pt x="280" y="248"/>
                  <a:pt x="280" y="248"/>
                  <a:pt x="280" y="248"/>
                </a:cubicBezTo>
                <a:cubicBezTo>
                  <a:pt x="279" y="244"/>
                  <a:pt x="278" y="239"/>
                  <a:pt x="278" y="235"/>
                </a:cubicBezTo>
                <a:cubicBezTo>
                  <a:pt x="277" y="232"/>
                  <a:pt x="277" y="230"/>
                  <a:pt x="276" y="228"/>
                </a:cubicBezTo>
                <a:cubicBezTo>
                  <a:pt x="276" y="226"/>
                  <a:pt x="275" y="223"/>
                  <a:pt x="275" y="221"/>
                </a:cubicBezTo>
                <a:cubicBezTo>
                  <a:pt x="274" y="215"/>
                  <a:pt x="272" y="208"/>
                  <a:pt x="270" y="202"/>
                </a:cubicBezTo>
                <a:cubicBezTo>
                  <a:pt x="270" y="201"/>
                  <a:pt x="269" y="199"/>
                  <a:pt x="269" y="197"/>
                </a:cubicBezTo>
                <a:cubicBezTo>
                  <a:pt x="267" y="193"/>
                  <a:pt x="266" y="188"/>
                  <a:pt x="264" y="183"/>
                </a:cubicBezTo>
                <a:cubicBezTo>
                  <a:pt x="263" y="181"/>
                  <a:pt x="262" y="179"/>
                  <a:pt x="261" y="177"/>
                </a:cubicBezTo>
                <a:cubicBezTo>
                  <a:pt x="261" y="175"/>
                  <a:pt x="260" y="173"/>
                  <a:pt x="259" y="171"/>
                </a:cubicBezTo>
                <a:cubicBezTo>
                  <a:pt x="258" y="170"/>
                  <a:pt x="258" y="168"/>
                  <a:pt x="257" y="166"/>
                </a:cubicBezTo>
                <a:cubicBezTo>
                  <a:pt x="254" y="160"/>
                  <a:pt x="251" y="154"/>
                  <a:pt x="247" y="148"/>
                </a:cubicBezTo>
                <a:cubicBezTo>
                  <a:pt x="247" y="146"/>
                  <a:pt x="246" y="144"/>
                  <a:pt x="244" y="142"/>
                </a:cubicBezTo>
                <a:cubicBezTo>
                  <a:pt x="242" y="138"/>
                  <a:pt x="240" y="135"/>
                  <a:pt x="238" y="131"/>
                </a:cubicBezTo>
                <a:cubicBezTo>
                  <a:pt x="237" y="129"/>
                  <a:pt x="235" y="127"/>
                  <a:pt x="234" y="125"/>
                </a:cubicBezTo>
                <a:cubicBezTo>
                  <a:pt x="230" y="120"/>
                  <a:pt x="227" y="115"/>
                  <a:pt x="223" y="110"/>
                </a:cubicBezTo>
                <a:cubicBezTo>
                  <a:pt x="222" y="108"/>
                  <a:pt x="220" y="107"/>
                  <a:pt x="219" y="105"/>
                </a:cubicBezTo>
                <a:cubicBezTo>
                  <a:pt x="216" y="102"/>
                  <a:pt x="213" y="98"/>
                  <a:pt x="210" y="95"/>
                </a:cubicBezTo>
                <a:cubicBezTo>
                  <a:pt x="209" y="93"/>
                  <a:pt x="208" y="92"/>
                  <a:pt x="206" y="90"/>
                </a:cubicBezTo>
                <a:cubicBezTo>
                  <a:pt x="202" y="85"/>
                  <a:pt x="197" y="81"/>
                  <a:pt x="192" y="76"/>
                </a:cubicBezTo>
                <a:cubicBezTo>
                  <a:pt x="189" y="73"/>
                  <a:pt x="186" y="70"/>
                  <a:pt x="183" y="68"/>
                </a:cubicBezTo>
                <a:cubicBezTo>
                  <a:pt x="181" y="66"/>
                  <a:pt x="179" y="65"/>
                  <a:pt x="178" y="63"/>
                </a:cubicBezTo>
                <a:cubicBezTo>
                  <a:pt x="176" y="62"/>
                  <a:pt x="174" y="61"/>
                  <a:pt x="172" y="59"/>
                </a:cubicBezTo>
                <a:cubicBezTo>
                  <a:pt x="171" y="58"/>
                  <a:pt x="169" y="57"/>
                  <a:pt x="167" y="55"/>
                </a:cubicBezTo>
                <a:cubicBezTo>
                  <a:pt x="166" y="54"/>
                  <a:pt x="164" y="53"/>
                  <a:pt x="162" y="52"/>
                </a:cubicBezTo>
                <a:cubicBezTo>
                  <a:pt x="161" y="50"/>
                  <a:pt x="159" y="49"/>
                  <a:pt x="157" y="48"/>
                </a:cubicBezTo>
                <a:cubicBezTo>
                  <a:pt x="152" y="45"/>
                  <a:pt x="147" y="42"/>
                  <a:pt x="142" y="39"/>
                </a:cubicBezTo>
                <a:cubicBezTo>
                  <a:pt x="140" y="38"/>
                  <a:pt x="138" y="36"/>
                  <a:pt x="136" y="35"/>
                </a:cubicBezTo>
                <a:cubicBezTo>
                  <a:pt x="135" y="34"/>
                  <a:pt x="133" y="33"/>
                  <a:pt x="131" y="33"/>
                </a:cubicBezTo>
                <a:cubicBezTo>
                  <a:pt x="128" y="31"/>
                  <a:pt x="126" y="30"/>
                  <a:pt x="123" y="28"/>
                </a:cubicBezTo>
                <a:cubicBezTo>
                  <a:pt x="121" y="27"/>
                  <a:pt x="119" y="26"/>
                  <a:pt x="117" y="26"/>
                </a:cubicBezTo>
                <a:cubicBezTo>
                  <a:pt x="112" y="24"/>
                  <a:pt x="108" y="22"/>
                  <a:pt x="103" y="20"/>
                </a:cubicBezTo>
                <a:cubicBezTo>
                  <a:pt x="102" y="19"/>
                  <a:pt x="100" y="19"/>
                  <a:pt x="99" y="18"/>
                </a:cubicBezTo>
                <a:cubicBezTo>
                  <a:pt x="97" y="17"/>
                  <a:pt x="95" y="16"/>
                  <a:pt x="93" y="16"/>
                </a:cubicBezTo>
                <a:cubicBezTo>
                  <a:pt x="91" y="15"/>
                  <a:pt x="88" y="14"/>
                  <a:pt x="86" y="14"/>
                </a:cubicBezTo>
                <a:cubicBezTo>
                  <a:pt x="59" y="5"/>
                  <a:pt x="30" y="0"/>
                  <a:pt x="0" y="0"/>
                </a:cubicBezTo>
                <a:close/>
              </a:path>
            </a:pathLst>
          </a:custGeom>
          <a:gradFill>
            <a:gsLst>
              <a:gs pos="42024">
                <a:schemeClr val="accent2">
                  <a:lumMod val="75000"/>
                  <a:lumOff val="25000"/>
                </a:schemeClr>
              </a:gs>
              <a:gs pos="0">
                <a:schemeClr val="accent2"/>
              </a:gs>
              <a:gs pos="100000">
                <a:schemeClr val="accent2"/>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9459913" y="5700713"/>
            <a:ext cx="982663" cy="6726237"/>
          </a:xfrm>
          <a:custGeom>
            <a:avLst/>
            <a:gdLst>
              <a:gd name="T0" fmla="*/ 309 w 309"/>
              <a:gd name="T1" fmla="*/ 0 h 2117"/>
              <a:gd name="T2" fmla="*/ 28 w 309"/>
              <a:gd name="T3" fmla="*/ 262 h 2117"/>
              <a:gd name="T4" fmla="*/ 27 w 309"/>
              <a:gd name="T5" fmla="*/ 269 h 2117"/>
              <a:gd name="T6" fmla="*/ 27 w 309"/>
              <a:gd name="T7" fmla="*/ 1834 h 2117"/>
              <a:gd name="T8" fmla="*/ 27 w 309"/>
              <a:gd name="T9" fmla="*/ 1848 h 2117"/>
              <a:gd name="T10" fmla="*/ 282 w 309"/>
              <a:gd name="T11" fmla="*/ 2117 h 2117"/>
              <a:gd name="T12" fmla="*/ 268 w 309"/>
              <a:gd name="T13" fmla="*/ 2116 h 2117"/>
              <a:gd name="T14" fmla="*/ 247 w 309"/>
              <a:gd name="T15" fmla="*/ 2114 h 2117"/>
              <a:gd name="T16" fmla="*/ 239 w 309"/>
              <a:gd name="T17" fmla="*/ 2113 h 2117"/>
              <a:gd name="T18" fmla="*/ 220 w 309"/>
              <a:gd name="T19" fmla="*/ 2110 h 2117"/>
              <a:gd name="T20" fmla="*/ 197 w 309"/>
              <a:gd name="T21" fmla="*/ 2103 h 2117"/>
              <a:gd name="T22" fmla="*/ 185 w 309"/>
              <a:gd name="T23" fmla="*/ 2099 h 2117"/>
              <a:gd name="T24" fmla="*/ 175 w 309"/>
              <a:gd name="T25" fmla="*/ 2096 h 2117"/>
              <a:gd name="T26" fmla="*/ 166 w 309"/>
              <a:gd name="T27" fmla="*/ 2092 h 2117"/>
              <a:gd name="T28" fmla="*/ 150 w 309"/>
              <a:gd name="T29" fmla="*/ 2084 h 2117"/>
              <a:gd name="T30" fmla="*/ 140 w 309"/>
              <a:gd name="T31" fmla="*/ 2078 h 2117"/>
              <a:gd name="T32" fmla="*/ 97 w 309"/>
              <a:gd name="T33" fmla="*/ 2047 h 2117"/>
              <a:gd name="T34" fmla="*/ 82 w 309"/>
              <a:gd name="T35" fmla="*/ 2034 h 2117"/>
              <a:gd name="T36" fmla="*/ 65 w 309"/>
              <a:gd name="T37" fmla="*/ 2014 h 2117"/>
              <a:gd name="T38" fmla="*/ 53 w 309"/>
              <a:gd name="T39" fmla="*/ 1998 h 2117"/>
              <a:gd name="T40" fmla="*/ 38 w 309"/>
              <a:gd name="T41" fmla="*/ 1976 h 2117"/>
              <a:gd name="T42" fmla="*/ 32 w 309"/>
              <a:gd name="T43" fmla="*/ 1965 h 2117"/>
              <a:gd name="T44" fmla="*/ 26 w 309"/>
              <a:gd name="T45" fmla="*/ 1953 h 2117"/>
              <a:gd name="T46" fmla="*/ 18 w 309"/>
              <a:gd name="T47" fmla="*/ 1935 h 2117"/>
              <a:gd name="T48" fmla="*/ 16 w 309"/>
              <a:gd name="T49" fmla="*/ 1928 h 2117"/>
              <a:gd name="T50" fmla="*/ 12 w 309"/>
              <a:gd name="T51" fmla="*/ 1915 h 2117"/>
              <a:gd name="T52" fmla="*/ 8 w 309"/>
              <a:gd name="T53" fmla="*/ 1902 h 2117"/>
              <a:gd name="T54" fmla="*/ 4 w 309"/>
              <a:gd name="T55" fmla="*/ 1882 h 2117"/>
              <a:gd name="T56" fmla="*/ 1 w 309"/>
              <a:gd name="T57" fmla="*/ 1861 h 2117"/>
              <a:gd name="T58" fmla="*/ 0 w 309"/>
              <a:gd name="T59" fmla="*/ 1842 h 2117"/>
              <a:gd name="T60" fmla="*/ 0 w 309"/>
              <a:gd name="T61" fmla="*/ 282 h 2117"/>
              <a:gd name="T62" fmla="*/ 0 w 309"/>
              <a:gd name="T63" fmla="*/ 269 h 2117"/>
              <a:gd name="T64" fmla="*/ 1 w 309"/>
              <a:gd name="T65" fmla="*/ 255 h 2117"/>
              <a:gd name="T66" fmla="*/ 3 w 309"/>
              <a:gd name="T67" fmla="*/ 241 h 2117"/>
              <a:gd name="T68" fmla="*/ 5 w 309"/>
              <a:gd name="T69" fmla="*/ 228 h 2117"/>
              <a:gd name="T70" fmla="*/ 7 w 309"/>
              <a:gd name="T71" fmla="*/ 221 h 2117"/>
              <a:gd name="T72" fmla="*/ 8 w 309"/>
              <a:gd name="T73" fmla="*/ 214 h 2117"/>
              <a:gd name="T74" fmla="*/ 12 w 309"/>
              <a:gd name="T75" fmla="*/ 200 h 2117"/>
              <a:gd name="T76" fmla="*/ 18 w 309"/>
              <a:gd name="T77" fmla="*/ 183 h 2117"/>
              <a:gd name="T78" fmla="*/ 23 w 309"/>
              <a:gd name="T79" fmla="*/ 170 h 2117"/>
              <a:gd name="T80" fmla="*/ 29 w 309"/>
              <a:gd name="T81" fmla="*/ 158 h 2117"/>
              <a:gd name="T82" fmla="*/ 57 w 309"/>
              <a:gd name="T83" fmla="*/ 113 h 2117"/>
              <a:gd name="T84" fmla="*/ 76 w 309"/>
              <a:gd name="T85" fmla="*/ 90 h 2117"/>
              <a:gd name="T86" fmla="*/ 108 w 309"/>
              <a:gd name="T87" fmla="*/ 60 h 2117"/>
              <a:gd name="T88" fmla="*/ 124 w 309"/>
              <a:gd name="T89" fmla="*/ 48 h 2117"/>
              <a:gd name="T90" fmla="*/ 139 w 309"/>
              <a:gd name="T91" fmla="*/ 39 h 2117"/>
              <a:gd name="T92" fmla="*/ 154 w 309"/>
              <a:gd name="T93" fmla="*/ 31 h 2117"/>
              <a:gd name="T94" fmla="*/ 175 w 309"/>
              <a:gd name="T95" fmla="*/ 21 h 2117"/>
              <a:gd name="T96" fmla="*/ 198 w 309"/>
              <a:gd name="T97" fmla="*/ 13 h 2117"/>
              <a:gd name="T98" fmla="*/ 240 w 309"/>
              <a:gd name="T99" fmla="*/ 3 h 2117"/>
              <a:gd name="T100" fmla="*/ 254 w 309"/>
              <a:gd name="T101" fmla="*/ 1 h 2117"/>
              <a:gd name="T102" fmla="*/ 274 w 309"/>
              <a:gd name="T103" fmla="*/ 0 h 2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9" h="2117">
                <a:moveTo>
                  <a:pt x="282" y="0"/>
                </a:moveTo>
                <a:cubicBezTo>
                  <a:pt x="309" y="0"/>
                  <a:pt x="309" y="0"/>
                  <a:pt x="309" y="0"/>
                </a:cubicBezTo>
                <a:cubicBezTo>
                  <a:pt x="163" y="0"/>
                  <a:pt x="42" y="112"/>
                  <a:pt x="28" y="255"/>
                </a:cubicBezTo>
                <a:cubicBezTo>
                  <a:pt x="28" y="257"/>
                  <a:pt x="28" y="260"/>
                  <a:pt x="28" y="262"/>
                </a:cubicBezTo>
                <a:cubicBezTo>
                  <a:pt x="28" y="264"/>
                  <a:pt x="27" y="267"/>
                  <a:pt x="27" y="269"/>
                </a:cubicBezTo>
                <a:cubicBezTo>
                  <a:pt x="27" y="269"/>
                  <a:pt x="27" y="269"/>
                  <a:pt x="27" y="269"/>
                </a:cubicBezTo>
                <a:cubicBezTo>
                  <a:pt x="27" y="273"/>
                  <a:pt x="27" y="278"/>
                  <a:pt x="27" y="282"/>
                </a:cubicBezTo>
                <a:cubicBezTo>
                  <a:pt x="27" y="1834"/>
                  <a:pt x="27" y="1834"/>
                  <a:pt x="27" y="1834"/>
                </a:cubicBezTo>
                <a:cubicBezTo>
                  <a:pt x="27" y="1839"/>
                  <a:pt x="27" y="1843"/>
                  <a:pt x="27" y="1848"/>
                </a:cubicBezTo>
                <a:cubicBezTo>
                  <a:pt x="27" y="1848"/>
                  <a:pt x="27" y="1848"/>
                  <a:pt x="27" y="1848"/>
                </a:cubicBezTo>
                <a:cubicBezTo>
                  <a:pt x="34" y="1997"/>
                  <a:pt x="158" y="2117"/>
                  <a:pt x="309" y="2117"/>
                </a:cubicBezTo>
                <a:cubicBezTo>
                  <a:pt x="282" y="2117"/>
                  <a:pt x="282" y="2117"/>
                  <a:pt x="282" y="2117"/>
                </a:cubicBezTo>
                <a:cubicBezTo>
                  <a:pt x="279" y="2117"/>
                  <a:pt x="277" y="2116"/>
                  <a:pt x="274" y="2116"/>
                </a:cubicBezTo>
                <a:cubicBezTo>
                  <a:pt x="272" y="2116"/>
                  <a:pt x="270" y="2116"/>
                  <a:pt x="268" y="2116"/>
                </a:cubicBezTo>
                <a:cubicBezTo>
                  <a:pt x="263" y="2116"/>
                  <a:pt x="259" y="2116"/>
                  <a:pt x="254" y="2115"/>
                </a:cubicBezTo>
                <a:cubicBezTo>
                  <a:pt x="252" y="2115"/>
                  <a:pt x="249" y="2115"/>
                  <a:pt x="247" y="2114"/>
                </a:cubicBezTo>
                <a:cubicBezTo>
                  <a:pt x="246" y="2114"/>
                  <a:pt x="245" y="2114"/>
                  <a:pt x="244" y="2114"/>
                </a:cubicBezTo>
                <a:cubicBezTo>
                  <a:pt x="242" y="2114"/>
                  <a:pt x="241" y="2114"/>
                  <a:pt x="239" y="2113"/>
                </a:cubicBezTo>
                <a:cubicBezTo>
                  <a:pt x="237" y="2113"/>
                  <a:pt x="235" y="2113"/>
                  <a:pt x="232" y="2112"/>
                </a:cubicBezTo>
                <a:cubicBezTo>
                  <a:pt x="228" y="2111"/>
                  <a:pt x="224" y="2111"/>
                  <a:pt x="220" y="2110"/>
                </a:cubicBezTo>
                <a:cubicBezTo>
                  <a:pt x="218" y="2109"/>
                  <a:pt x="216" y="2109"/>
                  <a:pt x="214" y="2108"/>
                </a:cubicBezTo>
                <a:cubicBezTo>
                  <a:pt x="208" y="2107"/>
                  <a:pt x="203" y="2105"/>
                  <a:pt x="197" y="2103"/>
                </a:cubicBezTo>
                <a:cubicBezTo>
                  <a:pt x="195" y="2103"/>
                  <a:pt x="193" y="2102"/>
                  <a:pt x="192" y="2102"/>
                </a:cubicBezTo>
                <a:cubicBezTo>
                  <a:pt x="189" y="2101"/>
                  <a:pt x="187" y="2100"/>
                  <a:pt x="185" y="2099"/>
                </a:cubicBezTo>
                <a:cubicBezTo>
                  <a:pt x="183" y="2099"/>
                  <a:pt x="182" y="2098"/>
                  <a:pt x="180" y="2097"/>
                </a:cubicBezTo>
                <a:cubicBezTo>
                  <a:pt x="178" y="2097"/>
                  <a:pt x="177" y="2096"/>
                  <a:pt x="175" y="2096"/>
                </a:cubicBezTo>
                <a:cubicBezTo>
                  <a:pt x="174" y="2095"/>
                  <a:pt x="172" y="2094"/>
                  <a:pt x="170" y="2093"/>
                </a:cubicBezTo>
                <a:cubicBezTo>
                  <a:pt x="169" y="2093"/>
                  <a:pt x="167" y="2092"/>
                  <a:pt x="166" y="2092"/>
                </a:cubicBezTo>
                <a:cubicBezTo>
                  <a:pt x="164" y="2091"/>
                  <a:pt x="162" y="2090"/>
                  <a:pt x="160" y="2089"/>
                </a:cubicBezTo>
                <a:cubicBezTo>
                  <a:pt x="157" y="2087"/>
                  <a:pt x="154" y="2086"/>
                  <a:pt x="150" y="2084"/>
                </a:cubicBezTo>
                <a:cubicBezTo>
                  <a:pt x="149" y="2083"/>
                  <a:pt x="147" y="2082"/>
                  <a:pt x="145" y="2081"/>
                </a:cubicBezTo>
                <a:cubicBezTo>
                  <a:pt x="143" y="2080"/>
                  <a:pt x="141" y="2079"/>
                  <a:pt x="140" y="2078"/>
                </a:cubicBezTo>
                <a:cubicBezTo>
                  <a:pt x="126" y="2070"/>
                  <a:pt x="114" y="2061"/>
                  <a:pt x="102" y="2051"/>
                </a:cubicBezTo>
                <a:cubicBezTo>
                  <a:pt x="100" y="2050"/>
                  <a:pt x="99" y="2048"/>
                  <a:pt x="97" y="2047"/>
                </a:cubicBezTo>
                <a:cubicBezTo>
                  <a:pt x="95" y="2045"/>
                  <a:pt x="93" y="2044"/>
                  <a:pt x="91" y="2042"/>
                </a:cubicBezTo>
                <a:cubicBezTo>
                  <a:pt x="88" y="2039"/>
                  <a:pt x="85" y="2036"/>
                  <a:pt x="82" y="2034"/>
                </a:cubicBezTo>
                <a:cubicBezTo>
                  <a:pt x="79" y="2030"/>
                  <a:pt x="76" y="2027"/>
                  <a:pt x="73" y="2024"/>
                </a:cubicBezTo>
                <a:cubicBezTo>
                  <a:pt x="70" y="2021"/>
                  <a:pt x="68" y="2017"/>
                  <a:pt x="65" y="2014"/>
                </a:cubicBezTo>
                <a:cubicBezTo>
                  <a:pt x="63" y="2012"/>
                  <a:pt x="62" y="2011"/>
                  <a:pt x="61" y="2009"/>
                </a:cubicBezTo>
                <a:cubicBezTo>
                  <a:pt x="58" y="2005"/>
                  <a:pt x="55" y="2002"/>
                  <a:pt x="53" y="1998"/>
                </a:cubicBezTo>
                <a:cubicBezTo>
                  <a:pt x="50" y="1995"/>
                  <a:pt x="48" y="1991"/>
                  <a:pt x="45" y="1987"/>
                </a:cubicBezTo>
                <a:cubicBezTo>
                  <a:pt x="43" y="1984"/>
                  <a:pt x="41" y="1980"/>
                  <a:pt x="38" y="1976"/>
                </a:cubicBezTo>
                <a:cubicBezTo>
                  <a:pt x="37" y="1974"/>
                  <a:pt x="36" y="1972"/>
                  <a:pt x="35" y="1970"/>
                </a:cubicBezTo>
                <a:cubicBezTo>
                  <a:pt x="34" y="1969"/>
                  <a:pt x="33" y="1967"/>
                  <a:pt x="32" y="1965"/>
                </a:cubicBezTo>
                <a:cubicBezTo>
                  <a:pt x="31" y="1963"/>
                  <a:pt x="30" y="1961"/>
                  <a:pt x="29" y="1959"/>
                </a:cubicBezTo>
                <a:cubicBezTo>
                  <a:pt x="28" y="1957"/>
                  <a:pt x="27" y="1955"/>
                  <a:pt x="26" y="1953"/>
                </a:cubicBezTo>
                <a:cubicBezTo>
                  <a:pt x="24" y="1949"/>
                  <a:pt x="22" y="1945"/>
                  <a:pt x="21" y="1940"/>
                </a:cubicBezTo>
                <a:cubicBezTo>
                  <a:pt x="20" y="1939"/>
                  <a:pt x="19" y="1937"/>
                  <a:pt x="18" y="1935"/>
                </a:cubicBezTo>
                <a:cubicBezTo>
                  <a:pt x="18" y="1934"/>
                  <a:pt x="18" y="1934"/>
                  <a:pt x="18" y="1934"/>
                </a:cubicBezTo>
                <a:cubicBezTo>
                  <a:pt x="17" y="1932"/>
                  <a:pt x="17" y="1930"/>
                  <a:pt x="16" y="1928"/>
                </a:cubicBezTo>
                <a:cubicBezTo>
                  <a:pt x="15" y="1926"/>
                  <a:pt x="15" y="1924"/>
                  <a:pt x="14" y="1922"/>
                </a:cubicBezTo>
                <a:cubicBezTo>
                  <a:pt x="13" y="1920"/>
                  <a:pt x="12" y="1917"/>
                  <a:pt x="12" y="1915"/>
                </a:cubicBezTo>
                <a:cubicBezTo>
                  <a:pt x="11" y="1913"/>
                  <a:pt x="11" y="1911"/>
                  <a:pt x="10" y="1909"/>
                </a:cubicBezTo>
                <a:cubicBezTo>
                  <a:pt x="9" y="1906"/>
                  <a:pt x="9" y="1904"/>
                  <a:pt x="8" y="1902"/>
                </a:cubicBezTo>
                <a:cubicBezTo>
                  <a:pt x="8" y="1900"/>
                  <a:pt x="7" y="1898"/>
                  <a:pt x="7" y="1896"/>
                </a:cubicBezTo>
                <a:cubicBezTo>
                  <a:pt x="6" y="1891"/>
                  <a:pt x="5" y="1887"/>
                  <a:pt x="4" y="1882"/>
                </a:cubicBezTo>
                <a:cubicBezTo>
                  <a:pt x="4" y="1880"/>
                  <a:pt x="3" y="1878"/>
                  <a:pt x="3" y="1875"/>
                </a:cubicBezTo>
                <a:cubicBezTo>
                  <a:pt x="2" y="1870"/>
                  <a:pt x="2" y="1866"/>
                  <a:pt x="1" y="1861"/>
                </a:cubicBezTo>
                <a:cubicBezTo>
                  <a:pt x="1" y="1857"/>
                  <a:pt x="1" y="1853"/>
                  <a:pt x="0" y="1849"/>
                </a:cubicBezTo>
                <a:cubicBezTo>
                  <a:pt x="0" y="1847"/>
                  <a:pt x="0" y="1844"/>
                  <a:pt x="0" y="1842"/>
                </a:cubicBezTo>
                <a:cubicBezTo>
                  <a:pt x="0" y="1839"/>
                  <a:pt x="0" y="1837"/>
                  <a:pt x="0" y="1834"/>
                </a:cubicBezTo>
                <a:cubicBezTo>
                  <a:pt x="0" y="282"/>
                  <a:pt x="0" y="282"/>
                  <a:pt x="0" y="282"/>
                </a:cubicBezTo>
                <a:cubicBezTo>
                  <a:pt x="0" y="280"/>
                  <a:pt x="0" y="277"/>
                  <a:pt x="0" y="275"/>
                </a:cubicBezTo>
                <a:cubicBezTo>
                  <a:pt x="0" y="273"/>
                  <a:pt x="0" y="271"/>
                  <a:pt x="0" y="269"/>
                </a:cubicBezTo>
                <a:cubicBezTo>
                  <a:pt x="1" y="264"/>
                  <a:pt x="1" y="260"/>
                  <a:pt x="1" y="255"/>
                </a:cubicBezTo>
                <a:cubicBezTo>
                  <a:pt x="1" y="255"/>
                  <a:pt x="1" y="255"/>
                  <a:pt x="1" y="255"/>
                </a:cubicBezTo>
                <a:cubicBezTo>
                  <a:pt x="2" y="253"/>
                  <a:pt x="2" y="250"/>
                  <a:pt x="2" y="248"/>
                </a:cubicBezTo>
                <a:cubicBezTo>
                  <a:pt x="2" y="246"/>
                  <a:pt x="3" y="244"/>
                  <a:pt x="3" y="241"/>
                </a:cubicBezTo>
                <a:cubicBezTo>
                  <a:pt x="3" y="239"/>
                  <a:pt x="4" y="237"/>
                  <a:pt x="4" y="234"/>
                </a:cubicBezTo>
                <a:cubicBezTo>
                  <a:pt x="4" y="232"/>
                  <a:pt x="5" y="230"/>
                  <a:pt x="5" y="228"/>
                </a:cubicBezTo>
                <a:cubicBezTo>
                  <a:pt x="5" y="228"/>
                  <a:pt x="5" y="228"/>
                  <a:pt x="5" y="228"/>
                </a:cubicBezTo>
                <a:cubicBezTo>
                  <a:pt x="6" y="226"/>
                  <a:pt x="6" y="223"/>
                  <a:pt x="7" y="221"/>
                </a:cubicBezTo>
                <a:cubicBezTo>
                  <a:pt x="7" y="219"/>
                  <a:pt x="8" y="217"/>
                  <a:pt x="8" y="215"/>
                </a:cubicBezTo>
                <a:cubicBezTo>
                  <a:pt x="8" y="215"/>
                  <a:pt x="8" y="214"/>
                  <a:pt x="8" y="214"/>
                </a:cubicBezTo>
                <a:cubicBezTo>
                  <a:pt x="9" y="212"/>
                  <a:pt x="9" y="210"/>
                  <a:pt x="10" y="208"/>
                </a:cubicBezTo>
                <a:cubicBezTo>
                  <a:pt x="11" y="205"/>
                  <a:pt x="11" y="203"/>
                  <a:pt x="12" y="200"/>
                </a:cubicBezTo>
                <a:cubicBezTo>
                  <a:pt x="13" y="198"/>
                  <a:pt x="13" y="197"/>
                  <a:pt x="14" y="195"/>
                </a:cubicBezTo>
                <a:cubicBezTo>
                  <a:pt x="15" y="191"/>
                  <a:pt x="16" y="187"/>
                  <a:pt x="18" y="183"/>
                </a:cubicBezTo>
                <a:cubicBezTo>
                  <a:pt x="19" y="181"/>
                  <a:pt x="20" y="178"/>
                  <a:pt x="21" y="176"/>
                </a:cubicBezTo>
                <a:cubicBezTo>
                  <a:pt x="22" y="174"/>
                  <a:pt x="22" y="172"/>
                  <a:pt x="23" y="170"/>
                </a:cubicBezTo>
                <a:cubicBezTo>
                  <a:pt x="24" y="168"/>
                  <a:pt x="25" y="166"/>
                  <a:pt x="26" y="164"/>
                </a:cubicBezTo>
                <a:cubicBezTo>
                  <a:pt x="27" y="162"/>
                  <a:pt x="28" y="160"/>
                  <a:pt x="29" y="158"/>
                </a:cubicBezTo>
                <a:cubicBezTo>
                  <a:pt x="36" y="144"/>
                  <a:pt x="44" y="130"/>
                  <a:pt x="53" y="117"/>
                </a:cubicBezTo>
                <a:cubicBezTo>
                  <a:pt x="54" y="116"/>
                  <a:pt x="55" y="114"/>
                  <a:pt x="57" y="113"/>
                </a:cubicBezTo>
                <a:cubicBezTo>
                  <a:pt x="61" y="107"/>
                  <a:pt x="65" y="102"/>
                  <a:pt x="70" y="97"/>
                </a:cubicBezTo>
                <a:cubicBezTo>
                  <a:pt x="72" y="94"/>
                  <a:pt x="74" y="92"/>
                  <a:pt x="76" y="90"/>
                </a:cubicBezTo>
                <a:cubicBezTo>
                  <a:pt x="84" y="81"/>
                  <a:pt x="93" y="72"/>
                  <a:pt x="103" y="64"/>
                </a:cubicBezTo>
                <a:cubicBezTo>
                  <a:pt x="105" y="63"/>
                  <a:pt x="106" y="62"/>
                  <a:pt x="108" y="60"/>
                </a:cubicBezTo>
                <a:cubicBezTo>
                  <a:pt x="112" y="57"/>
                  <a:pt x="115" y="55"/>
                  <a:pt x="119" y="52"/>
                </a:cubicBezTo>
                <a:cubicBezTo>
                  <a:pt x="121" y="51"/>
                  <a:pt x="123" y="50"/>
                  <a:pt x="124" y="48"/>
                </a:cubicBezTo>
                <a:cubicBezTo>
                  <a:pt x="128" y="46"/>
                  <a:pt x="131" y="44"/>
                  <a:pt x="134" y="42"/>
                </a:cubicBezTo>
                <a:cubicBezTo>
                  <a:pt x="136" y="41"/>
                  <a:pt x="138" y="40"/>
                  <a:pt x="139" y="39"/>
                </a:cubicBezTo>
                <a:cubicBezTo>
                  <a:pt x="142" y="37"/>
                  <a:pt x="146" y="35"/>
                  <a:pt x="149" y="34"/>
                </a:cubicBezTo>
                <a:cubicBezTo>
                  <a:pt x="150" y="33"/>
                  <a:pt x="152" y="32"/>
                  <a:pt x="154" y="31"/>
                </a:cubicBezTo>
                <a:cubicBezTo>
                  <a:pt x="159" y="28"/>
                  <a:pt x="165" y="26"/>
                  <a:pt x="170" y="23"/>
                </a:cubicBezTo>
                <a:cubicBezTo>
                  <a:pt x="172" y="23"/>
                  <a:pt x="173" y="22"/>
                  <a:pt x="175" y="21"/>
                </a:cubicBezTo>
                <a:cubicBezTo>
                  <a:pt x="180" y="19"/>
                  <a:pt x="186" y="17"/>
                  <a:pt x="192" y="15"/>
                </a:cubicBezTo>
                <a:cubicBezTo>
                  <a:pt x="194" y="14"/>
                  <a:pt x="196" y="13"/>
                  <a:pt x="198" y="13"/>
                </a:cubicBezTo>
                <a:cubicBezTo>
                  <a:pt x="210" y="9"/>
                  <a:pt x="223" y="6"/>
                  <a:pt x="236" y="4"/>
                </a:cubicBezTo>
                <a:cubicBezTo>
                  <a:pt x="238" y="4"/>
                  <a:pt x="239" y="3"/>
                  <a:pt x="240" y="3"/>
                </a:cubicBezTo>
                <a:cubicBezTo>
                  <a:pt x="243" y="3"/>
                  <a:pt x="245" y="2"/>
                  <a:pt x="247" y="2"/>
                </a:cubicBezTo>
                <a:cubicBezTo>
                  <a:pt x="249" y="2"/>
                  <a:pt x="252" y="2"/>
                  <a:pt x="254" y="1"/>
                </a:cubicBezTo>
                <a:cubicBezTo>
                  <a:pt x="256" y="1"/>
                  <a:pt x="259" y="1"/>
                  <a:pt x="261" y="1"/>
                </a:cubicBezTo>
                <a:cubicBezTo>
                  <a:pt x="265" y="0"/>
                  <a:pt x="270" y="0"/>
                  <a:pt x="274" y="0"/>
                </a:cubicBezTo>
                <a:cubicBezTo>
                  <a:pt x="277" y="0"/>
                  <a:pt x="279" y="0"/>
                  <a:pt x="282" y="0"/>
                </a:cubicBezTo>
                <a:close/>
              </a:path>
            </a:pathLst>
          </a:custGeom>
          <a:gradFill>
            <a:gsLst>
              <a:gs pos="42024">
                <a:schemeClr val="accent2">
                  <a:lumMod val="75000"/>
                  <a:lumOff val="25000"/>
                </a:schemeClr>
              </a:gs>
              <a:gs pos="0">
                <a:schemeClr val="accent2"/>
              </a:gs>
              <a:gs pos="100000">
                <a:schemeClr val="accent2"/>
              </a:gs>
            </a:gsLst>
            <a:lin ang="16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noEditPoints="1"/>
          </p:cNvSpPr>
          <p:nvPr/>
        </p:nvSpPr>
        <p:spPr bwMode="auto">
          <a:xfrm>
            <a:off x="9557363" y="5770794"/>
            <a:ext cx="13449300" cy="6554787"/>
          </a:xfrm>
          <a:custGeom>
            <a:avLst/>
            <a:gdLst>
              <a:gd name="T0" fmla="*/ 0 w 4234"/>
              <a:gd name="T1" fmla="*/ 242 h 2063"/>
              <a:gd name="T2" fmla="*/ 0 w 4234"/>
              <a:gd name="T3" fmla="*/ 242 h 2063"/>
              <a:gd name="T4" fmla="*/ 0 w 4234"/>
              <a:gd name="T5" fmla="*/ 255 h 2063"/>
              <a:gd name="T6" fmla="*/ 0 w 4234"/>
              <a:gd name="T7" fmla="*/ 1807 h 2063"/>
              <a:gd name="T8" fmla="*/ 0 w 4234"/>
              <a:gd name="T9" fmla="*/ 1821 h 2063"/>
              <a:gd name="T10" fmla="*/ 0 w 4234"/>
              <a:gd name="T11" fmla="*/ 1821 h 2063"/>
              <a:gd name="T12" fmla="*/ 255 w 4234"/>
              <a:gd name="T13" fmla="*/ 2063 h 2063"/>
              <a:gd name="T14" fmla="*/ 3979 w 4234"/>
              <a:gd name="T15" fmla="*/ 2063 h 2063"/>
              <a:gd name="T16" fmla="*/ 4233 w 4234"/>
              <a:gd name="T17" fmla="*/ 1828 h 2063"/>
              <a:gd name="T18" fmla="*/ 4233 w 4234"/>
              <a:gd name="T19" fmla="*/ 1821 h 2063"/>
              <a:gd name="T20" fmla="*/ 4234 w 4234"/>
              <a:gd name="T21" fmla="*/ 1807 h 2063"/>
              <a:gd name="T22" fmla="*/ 4234 w 4234"/>
              <a:gd name="T23" fmla="*/ 255 h 2063"/>
              <a:gd name="T24" fmla="*/ 4233 w 4234"/>
              <a:gd name="T25" fmla="*/ 242 h 2063"/>
              <a:gd name="T26" fmla="*/ 4233 w 4234"/>
              <a:gd name="T27" fmla="*/ 235 h 2063"/>
              <a:gd name="T28" fmla="*/ 3979 w 4234"/>
              <a:gd name="T29" fmla="*/ 0 h 2063"/>
              <a:gd name="T30" fmla="*/ 255 w 4234"/>
              <a:gd name="T31" fmla="*/ 0 h 2063"/>
              <a:gd name="T32" fmla="*/ 0 w 4234"/>
              <a:gd name="T33" fmla="*/ 242 h 2063"/>
              <a:gd name="T34" fmla="*/ 3979 w 4234"/>
              <a:gd name="T35" fmla="*/ 21 h 2063"/>
              <a:gd name="T36" fmla="*/ 4211 w 4234"/>
              <a:gd name="T37" fmla="*/ 236 h 2063"/>
              <a:gd name="T38" fmla="*/ 4212 w 4234"/>
              <a:gd name="T39" fmla="*/ 243 h 2063"/>
              <a:gd name="T40" fmla="*/ 4212 w 4234"/>
              <a:gd name="T41" fmla="*/ 255 h 2063"/>
              <a:gd name="T42" fmla="*/ 4212 w 4234"/>
              <a:gd name="T43" fmla="*/ 1807 h 2063"/>
              <a:gd name="T44" fmla="*/ 4212 w 4234"/>
              <a:gd name="T45" fmla="*/ 1820 h 2063"/>
              <a:gd name="T46" fmla="*/ 4211 w 4234"/>
              <a:gd name="T47" fmla="*/ 1826 h 2063"/>
              <a:gd name="T48" fmla="*/ 3979 w 4234"/>
              <a:gd name="T49" fmla="*/ 2041 h 2063"/>
              <a:gd name="T50" fmla="*/ 255 w 4234"/>
              <a:gd name="T51" fmla="*/ 2041 h 2063"/>
              <a:gd name="T52" fmla="*/ 22 w 4234"/>
              <a:gd name="T53" fmla="*/ 1820 h 2063"/>
              <a:gd name="T54" fmla="*/ 22 w 4234"/>
              <a:gd name="T55" fmla="*/ 1820 h 2063"/>
              <a:gd name="T56" fmla="*/ 22 w 4234"/>
              <a:gd name="T57" fmla="*/ 1819 h 2063"/>
              <a:gd name="T58" fmla="*/ 21 w 4234"/>
              <a:gd name="T59" fmla="*/ 1807 h 2063"/>
              <a:gd name="T60" fmla="*/ 21 w 4234"/>
              <a:gd name="T61" fmla="*/ 255 h 2063"/>
              <a:gd name="T62" fmla="*/ 22 w 4234"/>
              <a:gd name="T63" fmla="*/ 243 h 2063"/>
              <a:gd name="T64" fmla="*/ 22 w 4234"/>
              <a:gd name="T65" fmla="*/ 243 h 2063"/>
              <a:gd name="T66" fmla="*/ 255 w 4234"/>
              <a:gd name="T67" fmla="*/ 21 h 2063"/>
              <a:gd name="T68" fmla="*/ 3979 w 4234"/>
              <a:gd name="T69" fmla="*/ 21 h 2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34" h="2063">
                <a:moveTo>
                  <a:pt x="0" y="242"/>
                </a:moveTo>
                <a:cubicBezTo>
                  <a:pt x="0" y="242"/>
                  <a:pt x="0" y="242"/>
                  <a:pt x="0" y="242"/>
                </a:cubicBezTo>
                <a:cubicBezTo>
                  <a:pt x="0" y="246"/>
                  <a:pt x="0" y="251"/>
                  <a:pt x="0" y="255"/>
                </a:cubicBezTo>
                <a:cubicBezTo>
                  <a:pt x="0" y="1807"/>
                  <a:pt x="0" y="1807"/>
                  <a:pt x="0" y="1807"/>
                </a:cubicBezTo>
                <a:cubicBezTo>
                  <a:pt x="0" y="1812"/>
                  <a:pt x="0" y="1816"/>
                  <a:pt x="0" y="1821"/>
                </a:cubicBezTo>
                <a:cubicBezTo>
                  <a:pt x="0" y="1821"/>
                  <a:pt x="0" y="1821"/>
                  <a:pt x="0" y="1821"/>
                </a:cubicBezTo>
                <a:cubicBezTo>
                  <a:pt x="7" y="1955"/>
                  <a:pt x="119" y="2063"/>
                  <a:pt x="255" y="2063"/>
                </a:cubicBezTo>
                <a:cubicBezTo>
                  <a:pt x="3979" y="2063"/>
                  <a:pt x="3979" y="2063"/>
                  <a:pt x="3979" y="2063"/>
                </a:cubicBezTo>
                <a:cubicBezTo>
                  <a:pt x="4112" y="2063"/>
                  <a:pt x="4223" y="1959"/>
                  <a:pt x="4233" y="1828"/>
                </a:cubicBezTo>
                <a:cubicBezTo>
                  <a:pt x="4233" y="1825"/>
                  <a:pt x="4233" y="1823"/>
                  <a:pt x="4233" y="1821"/>
                </a:cubicBezTo>
                <a:cubicBezTo>
                  <a:pt x="4234" y="1816"/>
                  <a:pt x="4234" y="1812"/>
                  <a:pt x="4234" y="1807"/>
                </a:cubicBezTo>
                <a:cubicBezTo>
                  <a:pt x="4234" y="255"/>
                  <a:pt x="4234" y="255"/>
                  <a:pt x="4234" y="255"/>
                </a:cubicBezTo>
                <a:cubicBezTo>
                  <a:pt x="4234" y="251"/>
                  <a:pt x="4234" y="246"/>
                  <a:pt x="4233" y="242"/>
                </a:cubicBezTo>
                <a:cubicBezTo>
                  <a:pt x="4233" y="240"/>
                  <a:pt x="4233" y="237"/>
                  <a:pt x="4233" y="235"/>
                </a:cubicBezTo>
                <a:cubicBezTo>
                  <a:pt x="4223" y="104"/>
                  <a:pt x="4112" y="0"/>
                  <a:pt x="3979" y="0"/>
                </a:cubicBezTo>
                <a:cubicBezTo>
                  <a:pt x="255" y="0"/>
                  <a:pt x="255" y="0"/>
                  <a:pt x="255" y="0"/>
                </a:cubicBezTo>
                <a:cubicBezTo>
                  <a:pt x="119" y="0"/>
                  <a:pt x="7" y="107"/>
                  <a:pt x="0" y="242"/>
                </a:cubicBezTo>
                <a:close/>
                <a:moveTo>
                  <a:pt x="3979" y="21"/>
                </a:moveTo>
                <a:cubicBezTo>
                  <a:pt x="4100" y="21"/>
                  <a:pt x="4202" y="116"/>
                  <a:pt x="4211" y="236"/>
                </a:cubicBezTo>
                <a:cubicBezTo>
                  <a:pt x="4212" y="239"/>
                  <a:pt x="4212" y="241"/>
                  <a:pt x="4212" y="243"/>
                </a:cubicBezTo>
                <a:cubicBezTo>
                  <a:pt x="4212" y="247"/>
                  <a:pt x="4212" y="251"/>
                  <a:pt x="4212" y="255"/>
                </a:cubicBezTo>
                <a:cubicBezTo>
                  <a:pt x="4212" y="1807"/>
                  <a:pt x="4212" y="1807"/>
                  <a:pt x="4212" y="1807"/>
                </a:cubicBezTo>
                <a:cubicBezTo>
                  <a:pt x="4212" y="1812"/>
                  <a:pt x="4212" y="1816"/>
                  <a:pt x="4212" y="1820"/>
                </a:cubicBezTo>
                <a:cubicBezTo>
                  <a:pt x="4212" y="1822"/>
                  <a:pt x="4212" y="1824"/>
                  <a:pt x="4211" y="1826"/>
                </a:cubicBezTo>
                <a:cubicBezTo>
                  <a:pt x="4202" y="1947"/>
                  <a:pt x="4100" y="2041"/>
                  <a:pt x="3979" y="2041"/>
                </a:cubicBezTo>
                <a:cubicBezTo>
                  <a:pt x="255" y="2041"/>
                  <a:pt x="255" y="2041"/>
                  <a:pt x="255" y="2041"/>
                </a:cubicBezTo>
                <a:cubicBezTo>
                  <a:pt x="131" y="2041"/>
                  <a:pt x="28" y="1944"/>
                  <a:pt x="22" y="1820"/>
                </a:cubicBezTo>
                <a:cubicBezTo>
                  <a:pt x="22" y="1820"/>
                  <a:pt x="22" y="1820"/>
                  <a:pt x="22" y="1820"/>
                </a:cubicBezTo>
                <a:cubicBezTo>
                  <a:pt x="22" y="1819"/>
                  <a:pt x="22" y="1819"/>
                  <a:pt x="22" y="1819"/>
                </a:cubicBezTo>
                <a:cubicBezTo>
                  <a:pt x="22" y="1816"/>
                  <a:pt x="21" y="1811"/>
                  <a:pt x="21" y="1807"/>
                </a:cubicBezTo>
                <a:cubicBezTo>
                  <a:pt x="21" y="255"/>
                  <a:pt x="21" y="255"/>
                  <a:pt x="21" y="255"/>
                </a:cubicBezTo>
                <a:cubicBezTo>
                  <a:pt x="21" y="251"/>
                  <a:pt x="22" y="247"/>
                  <a:pt x="22" y="243"/>
                </a:cubicBezTo>
                <a:cubicBezTo>
                  <a:pt x="22" y="243"/>
                  <a:pt x="22" y="243"/>
                  <a:pt x="22" y="243"/>
                </a:cubicBezTo>
                <a:cubicBezTo>
                  <a:pt x="28" y="119"/>
                  <a:pt x="131" y="21"/>
                  <a:pt x="255" y="21"/>
                </a:cubicBezTo>
                <a:lnTo>
                  <a:pt x="3979" y="2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6"/>
          <p:cNvSpPr>
            <a:spLocks noEditPoints="1"/>
          </p:cNvSpPr>
          <p:nvPr/>
        </p:nvSpPr>
        <p:spPr bwMode="auto">
          <a:xfrm>
            <a:off x="9693888" y="5907319"/>
            <a:ext cx="13176250" cy="6281737"/>
          </a:xfrm>
          <a:custGeom>
            <a:avLst/>
            <a:gdLst>
              <a:gd name="T0" fmla="*/ 0 w 4148"/>
              <a:gd name="T1" fmla="*/ 201 h 1977"/>
              <a:gd name="T2" fmla="*/ 0 w 4148"/>
              <a:gd name="T3" fmla="*/ 202 h 1977"/>
              <a:gd name="T4" fmla="*/ 0 w 4148"/>
              <a:gd name="T5" fmla="*/ 212 h 1977"/>
              <a:gd name="T6" fmla="*/ 0 w 4148"/>
              <a:gd name="T7" fmla="*/ 1764 h 1977"/>
              <a:gd name="T8" fmla="*/ 0 w 4148"/>
              <a:gd name="T9" fmla="*/ 1775 h 1977"/>
              <a:gd name="T10" fmla="*/ 0 w 4148"/>
              <a:gd name="T11" fmla="*/ 1776 h 1977"/>
              <a:gd name="T12" fmla="*/ 0 w 4148"/>
              <a:gd name="T13" fmla="*/ 1776 h 1977"/>
              <a:gd name="T14" fmla="*/ 212 w 4148"/>
              <a:gd name="T15" fmla="*/ 1977 h 1977"/>
              <a:gd name="T16" fmla="*/ 3936 w 4148"/>
              <a:gd name="T17" fmla="*/ 1977 h 1977"/>
              <a:gd name="T18" fmla="*/ 4147 w 4148"/>
              <a:gd name="T19" fmla="*/ 1781 h 1977"/>
              <a:gd name="T20" fmla="*/ 4147 w 4148"/>
              <a:gd name="T21" fmla="*/ 1776 h 1977"/>
              <a:gd name="T22" fmla="*/ 4147 w 4148"/>
              <a:gd name="T23" fmla="*/ 1776 h 1977"/>
              <a:gd name="T24" fmla="*/ 4148 w 4148"/>
              <a:gd name="T25" fmla="*/ 1764 h 1977"/>
              <a:gd name="T26" fmla="*/ 4148 w 4148"/>
              <a:gd name="T27" fmla="*/ 212 h 1977"/>
              <a:gd name="T28" fmla="*/ 4147 w 4148"/>
              <a:gd name="T29" fmla="*/ 201 h 1977"/>
              <a:gd name="T30" fmla="*/ 4147 w 4148"/>
              <a:gd name="T31" fmla="*/ 201 h 1977"/>
              <a:gd name="T32" fmla="*/ 4147 w 4148"/>
              <a:gd name="T33" fmla="*/ 195 h 1977"/>
              <a:gd name="T34" fmla="*/ 3936 w 4148"/>
              <a:gd name="T35" fmla="*/ 0 h 1977"/>
              <a:gd name="T36" fmla="*/ 212 w 4148"/>
              <a:gd name="T37" fmla="*/ 0 h 1977"/>
              <a:gd name="T38" fmla="*/ 0 w 4148"/>
              <a:gd name="T39" fmla="*/ 201 h 1977"/>
              <a:gd name="T40" fmla="*/ 3936 w 4148"/>
              <a:gd name="T41" fmla="*/ 57 h 1977"/>
              <a:gd name="T42" fmla="*/ 4091 w 4148"/>
              <a:gd name="T43" fmla="*/ 200 h 1977"/>
              <a:gd name="T44" fmla="*/ 4091 w 4148"/>
              <a:gd name="T45" fmla="*/ 202 h 1977"/>
              <a:gd name="T46" fmla="*/ 4091 w 4148"/>
              <a:gd name="T47" fmla="*/ 202 h 1977"/>
              <a:gd name="T48" fmla="*/ 4091 w 4148"/>
              <a:gd name="T49" fmla="*/ 203 h 1977"/>
              <a:gd name="T50" fmla="*/ 4091 w 4148"/>
              <a:gd name="T51" fmla="*/ 203 h 1977"/>
              <a:gd name="T52" fmla="*/ 4091 w 4148"/>
              <a:gd name="T53" fmla="*/ 204 h 1977"/>
              <a:gd name="T54" fmla="*/ 4091 w 4148"/>
              <a:gd name="T55" fmla="*/ 204 h 1977"/>
              <a:gd name="T56" fmla="*/ 4091 w 4148"/>
              <a:gd name="T57" fmla="*/ 212 h 1977"/>
              <a:gd name="T58" fmla="*/ 4091 w 4148"/>
              <a:gd name="T59" fmla="*/ 1764 h 1977"/>
              <a:gd name="T60" fmla="*/ 4091 w 4148"/>
              <a:gd name="T61" fmla="*/ 1773 h 1977"/>
              <a:gd name="T62" fmla="*/ 4091 w 4148"/>
              <a:gd name="T63" fmla="*/ 1773 h 1977"/>
              <a:gd name="T64" fmla="*/ 4091 w 4148"/>
              <a:gd name="T65" fmla="*/ 1773 h 1977"/>
              <a:gd name="T66" fmla="*/ 4091 w 4148"/>
              <a:gd name="T67" fmla="*/ 1774 h 1977"/>
              <a:gd name="T68" fmla="*/ 4091 w 4148"/>
              <a:gd name="T69" fmla="*/ 1774 h 1977"/>
              <a:gd name="T70" fmla="*/ 4091 w 4148"/>
              <a:gd name="T71" fmla="*/ 1775 h 1977"/>
              <a:gd name="T72" fmla="*/ 4091 w 4148"/>
              <a:gd name="T73" fmla="*/ 1777 h 1977"/>
              <a:gd name="T74" fmla="*/ 3936 w 4148"/>
              <a:gd name="T75" fmla="*/ 1920 h 1977"/>
              <a:gd name="T76" fmla="*/ 212 w 4148"/>
              <a:gd name="T77" fmla="*/ 1920 h 1977"/>
              <a:gd name="T78" fmla="*/ 57 w 4148"/>
              <a:gd name="T79" fmla="*/ 1775 h 1977"/>
              <a:gd name="T80" fmla="*/ 57 w 4148"/>
              <a:gd name="T81" fmla="*/ 1773 h 1977"/>
              <a:gd name="T82" fmla="*/ 57 w 4148"/>
              <a:gd name="T83" fmla="*/ 1771 h 1977"/>
              <a:gd name="T84" fmla="*/ 57 w 4148"/>
              <a:gd name="T85" fmla="*/ 1764 h 1977"/>
              <a:gd name="T86" fmla="*/ 57 w 4148"/>
              <a:gd name="T87" fmla="*/ 212 h 1977"/>
              <a:gd name="T88" fmla="*/ 57 w 4148"/>
              <a:gd name="T89" fmla="*/ 205 h 1977"/>
              <a:gd name="T90" fmla="*/ 57 w 4148"/>
              <a:gd name="T91" fmla="*/ 205 h 1977"/>
              <a:gd name="T92" fmla="*/ 57 w 4148"/>
              <a:gd name="T93" fmla="*/ 204 h 1977"/>
              <a:gd name="T94" fmla="*/ 212 w 4148"/>
              <a:gd name="T95" fmla="*/ 57 h 1977"/>
              <a:gd name="T96" fmla="*/ 3936 w 4148"/>
              <a:gd name="T97" fmla="*/ 57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48" h="1977">
                <a:moveTo>
                  <a:pt x="0" y="201"/>
                </a:moveTo>
                <a:cubicBezTo>
                  <a:pt x="0" y="202"/>
                  <a:pt x="0" y="202"/>
                  <a:pt x="0" y="202"/>
                </a:cubicBezTo>
                <a:cubicBezTo>
                  <a:pt x="0" y="205"/>
                  <a:pt x="0" y="209"/>
                  <a:pt x="0" y="212"/>
                </a:cubicBezTo>
                <a:cubicBezTo>
                  <a:pt x="0" y="1764"/>
                  <a:pt x="0" y="1764"/>
                  <a:pt x="0" y="1764"/>
                </a:cubicBezTo>
                <a:cubicBezTo>
                  <a:pt x="0" y="1768"/>
                  <a:pt x="0" y="1771"/>
                  <a:pt x="0" y="1775"/>
                </a:cubicBezTo>
                <a:cubicBezTo>
                  <a:pt x="0" y="1776"/>
                  <a:pt x="0" y="1776"/>
                  <a:pt x="0" y="1776"/>
                </a:cubicBezTo>
                <a:cubicBezTo>
                  <a:pt x="0" y="1776"/>
                  <a:pt x="0" y="1776"/>
                  <a:pt x="0" y="1776"/>
                </a:cubicBezTo>
                <a:cubicBezTo>
                  <a:pt x="7" y="1889"/>
                  <a:pt x="100" y="1977"/>
                  <a:pt x="212" y="1977"/>
                </a:cubicBezTo>
                <a:cubicBezTo>
                  <a:pt x="3936" y="1977"/>
                  <a:pt x="3936" y="1977"/>
                  <a:pt x="3936" y="1977"/>
                </a:cubicBezTo>
                <a:cubicBezTo>
                  <a:pt x="4046" y="1977"/>
                  <a:pt x="4138" y="1891"/>
                  <a:pt x="4147" y="1781"/>
                </a:cubicBezTo>
                <a:cubicBezTo>
                  <a:pt x="4147" y="1780"/>
                  <a:pt x="4147" y="1778"/>
                  <a:pt x="4147" y="1776"/>
                </a:cubicBezTo>
                <a:cubicBezTo>
                  <a:pt x="4147" y="1776"/>
                  <a:pt x="4147" y="1776"/>
                  <a:pt x="4147" y="1776"/>
                </a:cubicBezTo>
                <a:cubicBezTo>
                  <a:pt x="4148" y="1772"/>
                  <a:pt x="4148" y="1768"/>
                  <a:pt x="4148" y="1764"/>
                </a:cubicBezTo>
                <a:cubicBezTo>
                  <a:pt x="4148" y="212"/>
                  <a:pt x="4148" y="212"/>
                  <a:pt x="4148" y="212"/>
                </a:cubicBezTo>
                <a:cubicBezTo>
                  <a:pt x="4148" y="208"/>
                  <a:pt x="4148" y="205"/>
                  <a:pt x="4147" y="201"/>
                </a:cubicBezTo>
                <a:cubicBezTo>
                  <a:pt x="4147" y="201"/>
                  <a:pt x="4147" y="201"/>
                  <a:pt x="4147" y="201"/>
                </a:cubicBezTo>
                <a:cubicBezTo>
                  <a:pt x="4147" y="199"/>
                  <a:pt x="4147" y="197"/>
                  <a:pt x="4147" y="195"/>
                </a:cubicBezTo>
                <a:cubicBezTo>
                  <a:pt x="4138" y="86"/>
                  <a:pt x="4046" y="0"/>
                  <a:pt x="3936" y="0"/>
                </a:cubicBezTo>
                <a:cubicBezTo>
                  <a:pt x="212" y="0"/>
                  <a:pt x="212" y="0"/>
                  <a:pt x="212" y="0"/>
                </a:cubicBezTo>
                <a:cubicBezTo>
                  <a:pt x="99" y="0"/>
                  <a:pt x="6" y="88"/>
                  <a:pt x="0" y="201"/>
                </a:cubicBezTo>
                <a:close/>
                <a:moveTo>
                  <a:pt x="3936" y="57"/>
                </a:moveTo>
                <a:cubicBezTo>
                  <a:pt x="4016" y="57"/>
                  <a:pt x="4084" y="119"/>
                  <a:pt x="4091" y="200"/>
                </a:cubicBezTo>
                <a:cubicBezTo>
                  <a:pt x="4091" y="200"/>
                  <a:pt x="4091" y="201"/>
                  <a:pt x="4091" y="202"/>
                </a:cubicBezTo>
                <a:cubicBezTo>
                  <a:pt x="4091" y="202"/>
                  <a:pt x="4091" y="202"/>
                  <a:pt x="4091" y="202"/>
                </a:cubicBezTo>
                <a:cubicBezTo>
                  <a:pt x="4091" y="203"/>
                  <a:pt x="4091" y="203"/>
                  <a:pt x="4091" y="203"/>
                </a:cubicBezTo>
                <a:cubicBezTo>
                  <a:pt x="4091" y="203"/>
                  <a:pt x="4091" y="203"/>
                  <a:pt x="4091" y="203"/>
                </a:cubicBezTo>
                <a:cubicBezTo>
                  <a:pt x="4091" y="204"/>
                  <a:pt x="4091" y="204"/>
                  <a:pt x="4091" y="204"/>
                </a:cubicBezTo>
                <a:cubicBezTo>
                  <a:pt x="4091" y="204"/>
                  <a:pt x="4091" y="204"/>
                  <a:pt x="4091" y="204"/>
                </a:cubicBezTo>
                <a:cubicBezTo>
                  <a:pt x="4091" y="207"/>
                  <a:pt x="4091" y="209"/>
                  <a:pt x="4091" y="212"/>
                </a:cubicBezTo>
                <a:cubicBezTo>
                  <a:pt x="4091" y="1764"/>
                  <a:pt x="4091" y="1764"/>
                  <a:pt x="4091" y="1764"/>
                </a:cubicBezTo>
                <a:cubicBezTo>
                  <a:pt x="4091" y="1767"/>
                  <a:pt x="4091" y="1770"/>
                  <a:pt x="4091" y="1773"/>
                </a:cubicBezTo>
                <a:cubicBezTo>
                  <a:pt x="4091" y="1773"/>
                  <a:pt x="4091" y="1773"/>
                  <a:pt x="4091" y="1773"/>
                </a:cubicBezTo>
                <a:cubicBezTo>
                  <a:pt x="4091" y="1773"/>
                  <a:pt x="4091" y="1773"/>
                  <a:pt x="4091" y="1773"/>
                </a:cubicBezTo>
                <a:cubicBezTo>
                  <a:pt x="4091" y="1774"/>
                  <a:pt x="4091" y="1774"/>
                  <a:pt x="4091" y="1774"/>
                </a:cubicBezTo>
                <a:cubicBezTo>
                  <a:pt x="4091" y="1774"/>
                  <a:pt x="4091" y="1774"/>
                  <a:pt x="4091" y="1774"/>
                </a:cubicBezTo>
                <a:cubicBezTo>
                  <a:pt x="4091" y="1775"/>
                  <a:pt x="4091" y="1775"/>
                  <a:pt x="4091" y="1775"/>
                </a:cubicBezTo>
                <a:cubicBezTo>
                  <a:pt x="4091" y="1775"/>
                  <a:pt x="4091" y="1776"/>
                  <a:pt x="4091" y="1777"/>
                </a:cubicBezTo>
                <a:cubicBezTo>
                  <a:pt x="4084" y="1857"/>
                  <a:pt x="4016" y="1920"/>
                  <a:pt x="3936" y="1920"/>
                </a:cubicBezTo>
                <a:cubicBezTo>
                  <a:pt x="212" y="1920"/>
                  <a:pt x="212" y="1920"/>
                  <a:pt x="212" y="1920"/>
                </a:cubicBezTo>
                <a:cubicBezTo>
                  <a:pt x="130" y="1920"/>
                  <a:pt x="62" y="1856"/>
                  <a:pt x="57" y="1775"/>
                </a:cubicBezTo>
                <a:cubicBezTo>
                  <a:pt x="57" y="1773"/>
                  <a:pt x="57" y="1773"/>
                  <a:pt x="57" y="1773"/>
                </a:cubicBezTo>
                <a:cubicBezTo>
                  <a:pt x="57" y="1771"/>
                  <a:pt x="57" y="1771"/>
                  <a:pt x="57" y="1771"/>
                </a:cubicBezTo>
                <a:cubicBezTo>
                  <a:pt x="57" y="1769"/>
                  <a:pt x="57" y="1767"/>
                  <a:pt x="57" y="1764"/>
                </a:cubicBezTo>
                <a:cubicBezTo>
                  <a:pt x="57" y="212"/>
                  <a:pt x="57" y="212"/>
                  <a:pt x="57" y="212"/>
                </a:cubicBezTo>
                <a:cubicBezTo>
                  <a:pt x="57" y="210"/>
                  <a:pt x="57" y="208"/>
                  <a:pt x="57" y="205"/>
                </a:cubicBezTo>
                <a:cubicBezTo>
                  <a:pt x="57" y="205"/>
                  <a:pt x="57" y="205"/>
                  <a:pt x="57" y="205"/>
                </a:cubicBezTo>
                <a:cubicBezTo>
                  <a:pt x="57" y="204"/>
                  <a:pt x="57" y="204"/>
                  <a:pt x="57" y="204"/>
                </a:cubicBezTo>
                <a:cubicBezTo>
                  <a:pt x="61" y="121"/>
                  <a:pt x="129" y="57"/>
                  <a:pt x="212" y="57"/>
                </a:cubicBezTo>
                <a:lnTo>
                  <a:pt x="3936" y="57"/>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5" name="Freeform 17"/>
          <p:cNvSpPr>
            <a:spLocks/>
          </p:cNvSpPr>
          <p:nvPr/>
        </p:nvSpPr>
        <p:spPr bwMode="auto">
          <a:xfrm>
            <a:off x="9863138" y="7385050"/>
            <a:ext cx="458788" cy="3354387"/>
          </a:xfrm>
          <a:custGeom>
            <a:avLst/>
            <a:gdLst>
              <a:gd name="T0" fmla="*/ 0 w 144"/>
              <a:gd name="T1" fmla="*/ 0 h 1056"/>
              <a:gd name="T2" fmla="*/ 20 w 144"/>
              <a:gd name="T3" fmla="*/ 0 h 1056"/>
              <a:gd name="T4" fmla="*/ 144 w 144"/>
              <a:gd name="T5" fmla="*/ 124 h 1056"/>
              <a:gd name="T6" fmla="*/ 144 w 144"/>
              <a:gd name="T7" fmla="*/ 932 h 1056"/>
              <a:gd name="T8" fmla="*/ 20 w 144"/>
              <a:gd name="T9" fmla="*/ 1056 h 1056"/>
              <a:gd name="T10" fmla="*/ 0 w 144"/>
              <a:gd name="T11" fmla="*/ 1056 h 1056"/>
              <a:gd name="T12" fmla="*/ 0 w 144"/>
              <a:gd name="T13" fmla="*/ 0 h 1056"/>
            </a:gdLst>
            <a:ahLst/>
            <a:cxnLst>
              <a:cxn ang="0">
                <a:pos x="T0" y="T1"/>
              </a:cxn>
              <a:cxn ang="0">
                <a:pos x="T2" y="T3"/>
              </a:cxn>
              <a:cxn ang="0">
                <a:pos x="T4" y="T5"/>
              </a:cxn>
              <a:cxn ang="0">
                <a:pos x="T6" y="T7"/>
              </a:cxn>
              <a:cxn ang="0">
                <a:pos x="T8" y="T9"/>
              </a:cxn>
              <a:cxn ang="0">
                <a:pos x="T10" y="T11"/>
              </a:cxn>
              <a:cxn ang="0">
                <a:pos x="T12" y="T13"/>
              </a:cxn>
            </a:cxnLst>
            <a:rect l="0" t="0" r="r" b="b"/>
            <a:pathLst>
              <a:path w="144" h="1056">
                <a:moveTo>
                  <a:pt x="0" y="0"/>
                </a:moveTo>
                <a:cubicBezTo>
                  <a:pt x="20" y="0"/>
                  <a:pt x="20" y="0"/>
                  <a:pt x="20" y="0"/>
                </a:cubicBezTo>
                <a:cubicBezTo>
                  <a:pt x="88" y="0"/>
                  <a:pt x="144" y="56"/>
                  <a:pt x="144" y="124"/>
                </a:cubicBezTo>
                <a:cubicBezTo>
                  <a:pt x="144" y="932"/>
                  <a:pt x="144" y="932"/>
                  <a:pt x="144" y="932"/>
                </a:cubicBezTo>
                <a:cubicBezTo>
                  <a:pt x="144" y="1001"/>
                  <a:pt x="88" y="1056"/>
                  <a:pt x="20" y="1056"/>
                </a:cubicBezTo>
                <a:cubicBezTo>
                  <a:pt x="0" y="1056"/>
                  <a:pt x="0" y="1056"/>
                  <a:pt x="0" y="1056"/>
                </a:cubicBez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p:cNvSpPr>
          <p:nvPr/>
        </p:nvSpPr>
        <p:spPr bwMode="auto">
          <a:xfrm>
            <a:off x="9863138" y="7385050"/>
            <a:ext cx="458788" cy="3354387"/>
          </a:xfrm>
          <a:custGeom>
            <a:avLst/>
            <a:gdLst>
              <a:gd name="T0" fmla="*/ 0 w 144"/>
              <a:gd name="T1" fmla="*/ 0 h 1056"/>
              <a:gd name="T2" fmla="*/ 20 w 144"/>
              <a:gd name="T3" fmla="*/ 0 h 1056"/>
              <a:gd name="T4" fmla="*/ 144 w 144"/>
              <a:gd name="T5" fmla="*/ 124 h 1056"/>
              <a:gd name="T6" fmla="*/ 144 w 144"/>
              <a:gd name="T7" fmla="*/ 932 h 1056"/>
              <a:gd name="T8" fmla="*/ 20 w 144"/>
              <a:gd name="T9" fmla="*/ 1056 h 1056"/>
              <a:gd name="T10" fmla="*/ 0 w 144"/>
              <a:gd name="T11" fmla="*/ 1056 h 1056"/>
              <a:gd name="T12" fmla="*/ 0 w 144"/>
              <a:gd name="T13" fmla="*/ 0 h 1056"/>
            </a:gdLst>
            <a:ahLst/>
            <a:cxnLst>
              <a:cxn ang="0">
                <a:pos x="T0" y="T1"/>
              </a:cxn>
              <a:cxn ang="0">
                <a:pos x="T2" y="T3"/>
              </a:cxn>
              <a:cxn ang="0">
                <a:pos x="T4" y="T5"/>
              </a:cxn>
              <a:cxn ang="0">
                <a:pos x="T6" y="T7"/>
              </a:cxn>
              <a:cxn ang="0">
                <a:pos x="T8" y="T9"/>
              </a:cxn>
              <a:cxn ang="0">
                <a:pos x="T10" y="T11"/>
              </a:cxn>
              <a:cxn ang="0">
                <a:pos x="T12" y="T13"/>
              </a:cxn>
            </a:cxnLst>
            <a:rect l="0" t="0" r="r" b="b"/>
            <a:pathLst>
              <a:path w="144" h="1056">
                <a:moveTo>
                  <a:pt x="0" y="0"/>
                </a:moveTo>
                <a:cubicBezTo>
                  <a:pt x="20" y="0"/>
                  <a:pt x="20" y="0"/>
                  <a:pt x="20" y="0"/>
                </a:cubicBezTo>
                <a:cubicBezTo>
                  <a:pt x="88" y="0"/>
                  <a:pt x="144" y="56"/>
                  <a:pt x="144" y="124"/>
                </a:cubicBezTo>
                <a:cubicBezTo>
                  <a:pt x="144" y="932"/>
                  <a:pt x="144" y="932"/>
                  <a:pt x="144" y="932"/>
                </a:cubicBezTo>
                <a:cubicBezTo>
                  <a:pt x="144" y="1001"/>
                  <a:pt x="88" y="1056"/>
                  <a:pt x="20" y="1056"/>
                </a:cubicBezTo>
                <a:cubicBezTo>
                  <a:pt x="0" y="1056"/>
                  <a:pt x="0" y="1056"/>
                  <a:pt x="0" y="1056"/>
                </a:cubicBez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9"/>
          <p:cNvSpPr>
            <a:spLocks/>
          </p:cNvSpPr>
          <p:nvPr/>
        </p:nvSpPr>
        <p:spPr bwMode="auto">
          <a:xfrm>
            <a:off x="22188488" y="5992813"/>
            <a:ext cx="739775" cy="6142037"/>
          </a:xfrm>
          <a:custGeom>
            <a:avLst/>
            <a:gdLst>
              <a:gd name="T0" fmla="*/ 7 w 233"/>
              <a:gd name="T1" fmla="*/ 0 h 1933"/>
              <a:gd name="T2" fmla="*/ 50 w 233"/>
              <a:gd name="T3" fmla="*/ 0 h 1933"/>
              <a:gd name="T4" fmla="*/ 171 w 233"/>
              <a:gd name="T5" fmla="*/ 32 h 1933"/>
              <a:gd name="T6" fmla="*/ 233 w 233"/>
              <a:gd name="T7" fmla="*/ 171 h 1933"/>
              <a:gd name="T8" fmla="*/ 233 w 233"/>
              <a:gd name="T9" fmla="*/ 178 h 1933"/>
              <a:gd name="T10" fmla="*/ 233 w 233"/>
              <a:gd name="T11" fmla="*/ 190 h 1933"/>
              <a:gd name="T12" fmla="*/ 233 w 233"/>
              <a:gd name="T13" fmla="*/ 1742 h 1933"/>
              <a:gd name="T14" fmla="*/ 233 w 233"/>
              <a:gd name="T15" fmla="*/ 1755 h 1933"/>
              <a:gd name="T16" fmla="*/ 233 w 233"/>
              <a:gd name="T17" fmla="*/ 1761 h 1933"/>
              <a:gd name="T18" fmla="*/ 232 w 233"/>
              <a:gd name="T19" fmla="*/ 1770 h 1933"/>
              <a:gd name="T20" fmla="*/ 171 w 233"/>
              <a:gd name="T21" fmla="*/ 1901 h 1933"/>
              <a:gd name="T22" fmla="*/ 50 w 233"/>
              <a:gd name="T23" fmla="*/ 1933 h 1933"/>
              <a:gd name="T24" fmla="*/ 0 w 233"/>
              <a:gd name="T25" fmla="*/ 1933 h 1933"/>
              <a:gd name="T26" fmla="*/ 144 w 233"/>
              <a:gd name="T27" fmla="*/ 1866 h 1933"/>
              <a:gd name="T28" fmla="*/ 190 w 233"/>
              <a:gd name="T29" fmla="*/ 1758 h 1933"/>
              <a:gd name="T30" fmla="*/ 190 w 233"/>
              <a:gd name="T31" fmla="*/ 1753 h 1933"/>
              <a:gd name="T32" fmla="*/ 190 w 233"/>
              <a:gd name="T33" fmla="*/ 1753 h 1933"/>
              <a:gd name="T34" fmla="*/ 190 w 233"/>
              <a:gd name="T35" fmla="*/ 1752 h 1933"/>
              <a:gd name="T36" fmla="*/ 190 w 233"/>
              <a:gd name="T37" fmla="*/ 1742 h 1933"/>
              <a:gd name="T38" fmla="*/ 190 w 233"/>
              <a:gd name="T39" fmla="*/ 190 h 1933"/>
              <a:gd name="T40" fmla="*/ 190 w 233"/>
              <a:gd name="T41" fmla="*/ 180 h 1933"/>
              <a:gd name="T42" fmla="*/ 190 w 233"/>
              <a:gd name="T43" fmla="*/ 180 h 1933"/>
              <a:gd name="T44" fmla="*/ 190 w 233"/>
              <a:gd name="T45" fmla="*/ 179 h 1933"/>
              <a:gd name="T46" fmla="*/ 190 w 233"/>
              <a:gd name="T47" fmla="*/ 175 h 1933"/>
              <a:gd name="T48" fmla="*/ 7 w 233"/>
              <a:gd name="T49" fmla="*/ 0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3" h="1933">
                <a:moveTo>
                  <a:pt x="7" y="0"/>
                </a:moveTo>
                <a:cubicBezTo>
                  <a:pt x="50" y="0"/>
                  <a:pt x="50" y="0"/>
                  <a:pt x="50" y="0"/>
                </a:cubicBezTo>
                <a:cubicBezTo>
                  <a:pt x="94" y="0"/>
                  <a:pt x="135" y="11"/>
                  <a:pt x="171" y="32"/>
                </a:cubicBezTo>
                <a:cubicBezTo>
                  <a:pt x="206" y="69"/>
                  <a:pt x="228" y="118"/>
                  <a:pt x="233" y="171"/>
                </a:cubicBezTo>
                <a:cubicBezTo>
                  <a:pt x="233" y="173"/>
                  <a:pt x="233" y="176"/>
                  <a:pt x="233" y="178"/>
                </a:cubicBezTo>
                <a:cubicBezTo>
                  <a:pt x="233" y="182"/>
                  <a:pt x="233" y="186"/>
                  <a:pt x="233" y="190"/>
                </a:cubicBezTo>
                <a:cubicBezTo>
                  <a:pt x="233" y="1742"/>
                  <a:pt x="233" y="1742"/>
                  <a:pt x="233" y="1742"/>
                </a:cubicBezTo>
                <a:cubicBezTo>
                  <a:pt x="233" y="1746"/>
                  <a:pt x="233" y="1751"/>
                  <a:pt x="233" y="1755"/>
                </a:cubicBezTo>
                <a:cubicBezTo>
                  <a:pt x="233" y="1757"/>
                  <a:pt x="233" y="1759"/>
                  <a:pt x="233" y="1761"/>
                </a:cubicBezTo>
                <a:cubicBezTo>
                  <a:pt x="232" y="1764"/>
                  <a:pt x="232" y="1767"/>
                  <a:pt x="232" y="1770"/>
                </a:cubicBezTo>
                <a:cubicBezTo>
                  <a:pt x="226" y="1820"/>
                  <a:pt x="204" y="1865"/>
                  <a:pt x="171" y="1901"/>
                </a:cubicBezTo>
                <a:cubicBezTo>
                  <a:pt x="135" y="1921"/>
                  <a:pt x="94" y="1933"/>
                  <a:pt x="50" y="1933"/>
                </a:cubicBezTo>
                <a:cubicBezTo>
                  <a:pt x="0" y="1933"/>
                  <a:pt x="0" y="1933"/>
                  <a:pt x="0" y="1933"/>
                </a:cubicBezTo>
                <a:cubicBezTo>
                  <a:pt x="57" y="1933"/>
                  <a:pt x="109" y="1907"/>
                  <a:pt x="144" y="1866"/>
                </a:cubicBezTo>
                <a:cubicBezTo>
                  <a:pt x="170" y="1836"/>
                  <a:pt x="186" y="1799"/>
                  <a:pt x="190" y="1758"/>
                </a:cubicBezTo>
                <a:cubicBezTo>
                  <a:pt x="190" y="1756"/>
                  <a:pt x="190" y="1755"/>
                  <a:pt x="190" y="1753"/>
                </a:cubicBezTo>
                <a:cubicBezTo>
                  <a:pt x="190" y="1753"/>
                  <a:pt x="190" y="1753"/>
                  <a:pt x="190" y="1753"/>
                </a:cubicBezTo>
                <a:cubicBezTo>
                  <a:pt x="190" y="1752"/>
                  <a:pt x="190" y="1752"/>
                  <a:pt x="190" y="1752"/>
                </a:cubicBezTo>
                <a:cubicBezTo>
                  <a:pt x="190" y="1749"/>
                  <a:pt x="190" y="1746"/>
                  <a:pt x="190" y="1742"/>
                </a:cubicBezTo>
                <a:cubicBezTo>
                  <a:pt x="190" y="190"/>
                  <a:pt x="190" y="190"/>
                  <a:pt x="190" y="190"/>
                </a:cubicBezTo>
                <a:cubicBezTo>
                  <a:pt x="190" y="187"/>
                  <a:pt x="190" y="183"/>
                  <a:pt x="190" y="180"/>
                </a:cubicBezTo>
                <a:cubicBezTo>
                  <a:pt x="190" y="180"/>
                  <a:pt x="190" y="180"/>
                  <a:pt x="190" y="180"/>
                </a:cubicBezTo>
                <a:cubicBezTo>
                  <a:pt x="190" y="179"/>
                  <a:pt x="190" y="179"/>
                  <a:pt x="190" y="179"/>
                </a:cubicBezTo>
                <a:cubicBezTo>
                  <a:pt x="190" y="177"/>
                  <a:pt x="190" y="176"/>
                  <a:pt x="190" y="175"/>
                </a:cubicBezTo>
                <a:cubicBezTo>
                  <a:pt x="182" y="79"/>
                  <a:pt x="103" y="3"/>
                  <a:pt x="7" y="0"/>
                </a:cubicBezTo>
                <a:close/>
              </a:path>
            </a:pathLst>
          </a:custGeom>
          <a:gradFill>
            <a:gsLst>
              <a:gs pos="51000">
                <a:schemeClr val="accent1">
                  <a:lumMod val="75000"/>
                  <a:alpha val="60000"/>
                </a:schemeClr>
              </a:gs>
              <a:gs pos="0">
                <a:schemeClr val="accent2"/>
              </a:gs>
              <a:gs pos="100000">
                <a:schemeClr val="accent2"/>
              </a:gs>
            </a:gsLst>
            <a:lin ang="162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20"/>
          <p:cNvSpPr>
            <a:spLocks/>
          </p:cNvSpPr>
          <p:nvPr/>
        </p:nvSpPr>
        <p:spPr bwMode="auto">
          <a:xfrm>
            <a:off x="9618663" y="5853113"/>
            <a:ext cx="744538" cy="6281737"/>
          </a:xfrm>
          <a:custGeom>
            <a:avLst/>
            <a:gdLst>
              <a:gd name="T0" fmla="*/ 234 w 234"/>
              <a:gd name="T1" fmla="*/ 1 h 1977"/>
              <a:gd name="T2" fmla="*/ 233 w 234"/>
              <a:gd name="T3" fmla="*/ 0 h 1977"/>
              <a:gd name="T4" fmla="*/ 0 w 234"/>
              <a:gd name="T5" fmla="*/ 222 h 1977"/>
              <a:gd name="T6" fmla="*/ 0 w 234"/>
              <a:gd name="T7" fmla="*/ 222 h 1977"/>
              <a:gd name="T8" fmla="*/ 0 w 234"/>
              <a:gd name="T9" fmla="*/ 234 h 1977"/>
              <a:gd name="T10" fmla="*/ 0 w 234"/>
              <a:gd name="T11" fmla="*/ 1786 h 1977"/>
              <a:gd name="T12" fmla="*/ 0 w 234"/>
              <a:gd name="T13" fmla="*/ 1798 h 1977"/>
              <a:gd name="T14" fmla="*/ 0 w 234"/>
              <a:gd name="T15" fmla="*/ 1799 h 1977"/>
              <a:gd name="T16" fmla="*/ 0 w 234"/>
              <a:gd name="T17" fmla="*/ 1799 h 1977"/>
              <a:gd name="T18" fmla="*/ 1 w 234"/>
              <a:gd name="T19" fmla="*/ 1814 h 1977"/>
              <a:gd name="T20" fmla="*/ 61 w 234"/>
              <a:gd name="T21" fmla="*/ 1945 h 1977"/>
              <a:gd name="T22" fmla="*/ 183 w 234"/>
              <a:gd name="T23" fmla="*/ 1977 h 1977"/>
              <a:gd name="T24" fmla="*/ 233 w 234"/>
              <a:gd name="T25" fmla="*/ 1977 h 1977"/>
              <a:gd name="T26" fmla="*/ 88 w 234"/>
              <a:gd name="T27" fmla="*/ 1910 h 1977"/>
              <a:gd name="T28" fmla="*/ 43 w 234"/>
              <a:gd name="T29" fmla="*/ 1798 h 1977"/>
              <a:gd name="T30" fmla="*/ 43 w 234"/>
              <a:gd name="T31" fmla="*/ 1797 h 1977"/>
              <a:gd name="T32" fmla="*/ 43 w 234"/>
              <a:gd name="T33" fmla="*/ 1795 h 1977"/>
              <a:gd name="T34" fmla="*/ 43 w 234"/>
              <a:gd name="T35" fmla="*/ 1786 h 1977"/>
              <a:gd name="T36" fmla="*/ 43 w 234"/>
              <a:gd name="T37" fmla="*/ 234 h 1977"/>
              <a:gd name="T38" fmla="*/ 43 w 234"/>
              <a:gd name="T39" fmla="*/ 226 h 1977"/>
              <a:gd name="T40" fmla="*/ 43 w 234"/>
              <a:gd name="T41" fmla="*/ 226 h 1977"/>
              <a:gd name="T42" fmla="*/ 43 w 234"/>
              <a:gd name="T43" fmla="*/ 224 h 1977"/>
              <a:gd name="T44" fmla="*/ 225 w 234"/>
              <a:gd name="T45" fmla="*/ 44 h 1977"/>
              <a:gd name="T46" fmla="*/ 183 w 234"/>
              <a:gd name="T47" fmla="*/ 44 h 1977"/>
              <a:gd name="T48" fmla="*/ 62 w 234"/>
              <a:gd name="T49" fmla="*/ 76 h 1977"/>
              <a:gd name="T50" fmla="*/ 234 w 234"/>
              <a:gd name="T51" fmla="*/ 1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4" h="1977">
                <a:moveTo>
                  <a:pt x="234" y="1"/>
                </a:moveTo>
                <a:cubicBezTo>
                  <a:pt x="233" y="0"/>
                  <a:pt x="233" y="0"/>
                  <a:pt x="233" y="0"/>
                </a:cubicBezTo>
                <a:cubicBezTo>
                  <a:pt x="109" y="0"/>
                  <a:pt x="6" y="97"/>
                  <a:pt x="0" y="222"/>
                </a:cubicBezTo>
                <a:cubicBezTo>
                  <a:pt x="0" y="222"/>
                  <a:pt x="0" y="222"/>
                  <a:pt x="0" y="222"/>
                </a:cubicBezTo>
                <a:cubicBezTo>
                  <a:pt x="0" y="226"/>
                  <a:pt x="0" y="230"/>
                  <a:pt x="0" y="234"/>
                </a:cubicBezTo>
                <a:cubicBezTo>
                  <a:pt x="0" y="1786"/>
                  <a:pt x="0" y="1786"/>
                  <a:pt x="0" y="1786"/>
                </a:cubicBezTo>
                <a:cubicBezTo>
                  <a:pt x="0" y="1790"/>
                  <a:pt x="0" y="1794"/>
                  <a:pt x="0" y="1798"/>
                </a:cubicBezTo>
                <a:cubicBezTo>
                  <a:pt x="0" y="1799"/>
                  <a:pt x="0" y="1799"/>
                  <a:pt x="0" y="1799"/>
                </a:cubicBezTo>
                <a:cubicBezTo>
                  <a:pt x="0" y="1799"/>
                  <a:pt x="0" y="1799"/>
                  <a:pt x="0" y="1799"/>
                </a:cubicBezTo>
                <a:cubicBezTo>
                  <a:pt x="0" y="1804"/>
                  <a:pt x="1" y="1809"/>
                  <a:pt x="1" y="1814"/>
                </a:cubicBezTo>
                <a:cubicBezTo>
                  <a:pt x="7" y="1864"/>
                  <a:pt x="29" y="1910"/>
                  <a:pt x="61" y="1945"/>
                </a:cubicBezTo>
                <a:cubicBezTo>
                  <a:pt x="97" y="1965"/>
                  <a:pt x="139" y="1977"/>
                  <a:pt x="183" y="1977"/>
                </a:cubicBezTo>
                <a:cubicBezTo>
                  <a:pt x="233" y="1977"/>
                  <a:pt x="233" y="1977"/>
                  <a:pt x="233" y="1977"/>
                </a:cubicBezTo>
                <a:cubicBezTo>
                  <a:pt x="175" y="1977"/>
                  <a:pt x="123" y="1951"/>
                  <a:pt x="88" y="1910"/>
                </a:cubicBezTo>
                <a:cubicBezTo>
                  <a:pt x="62" y="1880"/>
                  <a:pt x="46" y="1841"/>
                  <a:pt x="43" y="1798"/>
                </a:cubicBezTo>
                <a:cubicBezTo>
                  <a:pt x="43" y="1797"/>
                  <a:pt x="43" y="1797"/>
                  <a:pt x="43" y="1797"/>
                </a:cubicBezTo>
                <a:cubicBezTo>
                  <a:pt x="43" y="1795"/>
                  <a:pt x="43" y="1795"/>
                  <a:pt x="43" y="1795"/>
                </a:cubicBezTo>
                <a:cubicBezTo>
                  <a:pt x="43" y="1792"/>
                  <a:pt x="43" y="1789"/>
                  <a:pt x="43" y="1786"/>
                </a:cubicBezTo>
                <a:cubicBezTo>
                  <a:pt x="43" y="234"/>
                  <a:pt x="43" y="234"/>
                  <a:pt x="43" y="234"/>
                </a:cubicBezTo>
                <a:cubicBezTo>
                  <a:pt x="43" y="231"/>
                  <a:pt x="43" y="229"/>
                  <a:pt x="43" y="226"/>
                </a:cubicBezTo>
                <a:cubicBezTo>
                  <a:pt x="43" y="226"/>
                  <a:pt x="43" y="226"/>
                  <a:pt x="43" y="226"/>
                </a:cubicBezTo>
                <a:cubicBezTo>
                  <a:pt x="43" y="224"/>
                  <a:pt x="43" y="224"/>
                  <a:pt x="43" y="224"/>
                </a:cubicBezTo>
                <a:cubicBezTo>
                  <a:pt x="48" y="125"/>
                  <a:pt x="128" y="48"/>
                  <a:pt x="225" y="44"/>
                </a:cubicBezTo>
                <a:cubicBezTo>
                  <a:pt x="183" y="44"/>
                  <a:pt x="183" y="44"/>
                  <a:pt x="183" y="44"/>
                </a:cubicBezTo>
                <a:cubicBezTo>
                  <a:pt x="139" y="44"/>
                  <a:pt x="97" y="55"/>
                  <a:pt x="62" y="76"/>
                </a:cubicBezTo>
                <a:cubicBezTo>
                  <a:pt x="105" y="29"/>
                  <a:pt x="166" y="1"/>
                  <a:pt x="234" y="1"/>
                </a:cubicBezTo>
                <a:close/>
              </a:path>
            </a:pathLst>
          </a:custGeom>
          <a:gradFill>
            <a:gsLst>
              <a:gs pos="46000">
                <a:schemeClr val="accent1">
                  <a:lumMod val="75000"/>
                  <a:alpha val="70000"/>
                </a:schemeClr>
              </a:gs>
              <a:gs pos="0">
                <a:schemeClr val="accent2"/>
              </a:gs>
              <a:gs pos="100000">
                <a:schemeClr val="accent2"/>
              </a:gs>
            </a:gsLst>
            <a:lin ang="162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21"/>
          <p:cNvSpPr>
            <a:spLocks/>
          </p:cNvSpPr>
          <p:nvPr/>
        </p:nvSpPr>
        <p:spPr bwMode="auto">
          <a:xfrm>
            <a:off x="9635332" y="12033250"/>
            <a:ext cx="12919075" cy="238125"/>
          </a:xfrm>
          <a:custGeom>
            <a:avLst/>
            <a:gdLst>
              <a:gd name="T0" fmla="*/ 4067 w 4067"/>
              <a:gd name="T1" fmla="*/ 0 h 75"/>
              <a:gd name="T2" fmla="*/ 3896 w 4067"/>
              <a:gd name="T3" fmla="*/ 75 h 75"/>
              <a:gd name="T4" fmla="*/ 172 w 4067"/>
              <a:gd name="T5" fmla="*/ 75 h 75"/>
              <a:gd name="T6" fmla="*/ 0 w 4067"/>
              <a:gd name="T7" fmla="*/ 0 h 75"/>
              <a:gd name="T8" fmla="*/ 122 w 4067"/>
              <a:gd name="T9" fmla="*/ 32 h 75"/>
              <a:gd name="T10" fmla="*/ 3946 w 4067"/>
              <a:gd name="T11" fmla="*/ 32 h 75"/>
              <a:gd name="T12" fmla="*/ 4067 w 4067"/>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4067" h="75">
                <a:moveTo>
                  <a:pt x="4067" y="0"/>
                </a:moveTo>
                <a:cubicBezTo>
                  <a:pt x="4024" y="46"/>
                  <a:pt x="3963" y="75"/>
                  <a:pt x="3896" y="75"/>
                </a:cubicBezTo>
                <a:cubicBezTo>
                  <a:pt x="172" y="75"/>
                  <a:pt x="172" y="75"/>
                  <a:pt x="172" y="75"/>
                </a:cubicBezTo>
                <a:cubicBezTo>
                  <a:pt x="104" y="75"/>
                  <a:pt x="43" y="46"/>
                  <a:pt x="0" y="0"/>
                </a:cubicBezTo>
                <a:cubicBezTo>
                  <a:pt x="36" y="20"/>
                  <a:pt x="78" y="32"/>
                  <a:pt x="122" y="32"/>
                </a:cubicBezTo>
                <a:cubicBezTo>
                  <a:pt x="3946" y="32"/>
                  <a:pt x="3946" y="32"/>
                  <a:pt x="3946" y="32"/>
                </a:cubicBezTo>
                <a:cubicBezTo>
                  <a:pt x="3990" y="32"/>
                  <a:pt x="4031" y="20"/>
                  <a:pt x="4067" y="0"/>
                </a:cubicBezTo>
                <a:close/>
              </a:path>
            </a:pathLst>
          </a:custGeom>
          <a:solidFill>
            <a:schemeClr val="accent2">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22"/>
          <p:cNvSpPr>
            <a:spLocks/>
          </p:cNvSpPr>
          <p:nvPr/>
        </p:nvSpPr>
        <p:spPr bwMode="auto">
          <a:xfrm>
            <a:off x="9815513" y="5856288"/>
            <a:ext cx="12919075" cy="238125"/>
          </a:xfrm>
          <a:custGeom>
            <a:avLst/>
            <a:gdLst>
              <a:gd name="T0" fmla="*/ 172 w 4067"/>
              <a:gd name="T1" fmla="*/ 0 h 75"/>
              <a:gd name="T2" fmla="*/ 3895 w 4067"/>
              <a:gd name="T3" fmla="*/ 0 h 75"/>
              <a:gd name="T4" fmla="*/ 3962 w 4067"/>
              <a:gd name="T5" fmla="*/ 9 h 75"/>
              <a:gd name="T6" fmla="*/ 4010 w 4067"/>
              <a:gd name="T7" fmla="*/ 30 h 75"/>
              <a:gd name="T8" fmla="*/ 4019 w 4067"/>
              <a:gd name="T9" fmla="*/ 36 h 75"/>
              <a:gd name="T10" fmla="*/ 4032 w 4067"/>
              <a:gd name="T11" fmla="*/ 45 h 75"/>
              <a:gd name="T12" fmla="*/ 4067 w 4067"/>
              <a:gd name="T13" fmla="*/ 75 h 75"/>
              <a:gd name="T14" fmla="*/ 4066 w 4067"/>
              <a:gd name="T15" fmla="*/ 75 h 75"/>
              <a:gd name="T16" fmla="*/ 3945 w 4067"/>
              <a:gd name="T17" fmla="*/ 43 h 75"/>
              <a:gd name="T18" fmla="*/ 121 w 4067"/>
              <a:gd name="T19" fmla="*/ 43 h 75"/>
              <a:gd name="T20" fmla="*/ 0 w 4067"/>
              <a:gd name="T21" fmla="*/ 75 h 75"/>
              <a:gd name="T22" fmla="*/ 172 w 4067"/>
              <a:gd name="T2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67" h="75">
                <a:moveTo>
                  <a:pt x="172" y="0"/>
                </a:moveTo>
                <a:cubicBezTo>
                  <a:pt x="3895" y="0"/>
                  <a:pt x="3895" y="0"/>
                  <a:pt x="3895" y="0"/>
                </a:cubicBezTo>
                <a:cubicBezTo>
                  <a:pt x="3918" y="0"/>
                  <a:pt x="3941" y="3"/>
                  <a:pt x="3962" y="9"/>
                </a:cubicBezTo>
                <a:cubicBezTo>
                  <a:pt x="3979" y="14"/>
                  <a:pt x="3995" y="21"/>
                  <a:pt x="4010" y="30"/>
                </a:cubicBezTo>
                <a:cubicBezTo>
                  <a:pt x="4013" y="32"/>
                  <a:pt x="4016" y="34"/>
                  <a:pt x="4019" y="36"/>
                </a:cubicBezTo>
                <a:cubicBezTo>
                  <a:pt x="4024" y="38"/>
                  <a:pt x="4028" y="41"/>
                  <a:pt x="4032" y="45"/>
                </a:cubicBezTo>
                <a:cubicBezTo>
                  <a:pt x="4045" y="54"/>
                  <a:pt x="4056" y="64"/>
                  <a:pt x="4067" y="75"/>
                </a:cubicBezTo>
                <a:cubicBezTo>
                  <a:pt x="4066" y="75"/>
                  <a:pt x="4066" y="75"/>
                  <a:pt x="4066" y="75"/>
                </a:cubicBezTo>
                <a:cubicBezTo>
                  <a:pt x="4030" y="54"/>
                  <a:pt x="3989" y="43"/>
                  <a:pt x="3945" y="43"/>
                </a:cubicBezTo>
                <a:cubicBezTo>
                  <a:pt x="121" y="43"/>
                  <a:pt x="121" y="43"/>
                  <a:pt x="121" y="43"/>
                </a:cubicBezTo>
                <a:cubicBezTo>
                  <a:pt x="77" y="43"/>
                  <a:pt x="35" y="54"/>
                  <a:pt x="0" y="75"/>
                </a:cubicBezTo>
                <a:cubicBezTo>
                  <a:pt x="43" y="28"/>
                  <a:pt x="104" y="0"/>
                  <a:pt x="172" y="0"/>
                </a:cubicBezTo>
                <a:close/>
              </a:path>
            </a:pathLst>
          </a:custGeom>
          <a:solidFill>
            <a:schemeClr val="accent2">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24"/>
          <p:cNvSpPr>
            <a:spLocks/>
          </p:cNvSpPr>
          <p:nvPr/>
        </p:nvSpPr>
        <p:spPr bwMode="auto">
          <a:xfrm>
            <a:off x="9872586" y="6070600"/>
            <a:ext cx="12817475" cy="5919787"/>
          </a:xfrm>
          <a:custGeom>
            <a:avLst/>
            <a:gdLst>
              <a:gd name="T0" fmla="*/ 1 w 4035"/>
              <a:gd name="T1" fmla="*/ 145 h 1863"/>
              <a:gd name="T2" fmla="*/ 1 w 4035"/>
              <a:gd name="T3" fmla="*/ 146 h 1863"/>
              <a:gd name="T4" fmla="*/ 0 w 4035"/>
              <a:gd name="T5" fmla="*/ 148 h 1863"/>
              <a:gd name="T6" fmla="*/ 0 w 4035"/>
              <a:gd name="T7" fmla="*/ 155 h 1863"/>
              <a:gd name="T8" fmla="*/ 0 w 4035"/>
              <a:gd name="T9" fmla="*/ 379 h 1863"/>
              <a:gd name="T10" fmla="*/ 24 w 4035"/>
              <a:gd name="T11" fmla="*/ 404 h 1863"/>
              <a:gd name="T12" fmla="*/ 26 w 4035"/>
              <a:gd name="T13" fmla="*/ 404 h 1863"/>
              <a:gd name="T14" fmla="*/ 26 w 4035"/>
              <a:gd name="T15" fmla="*/ 404 h 1863"/>
              <a:gd name="T16" fmla="*/ 144 w 4035"/>
              <a:gd name="T17" fmla="*/ 527 h 1863"/>
              <a:gd name="T18" fmla="*/ 144 w 4035"/>
              <a:gd name="T19" fmla="*/ 910 h 1863"/>
              <a:gd name="T20" fmla="*/ 144 w 4035"/>
              <a:gd name="T21" fmla="*/ 953 h 1863"/>
              <a:gd name="T22" fmla="*/ 144 w 4035"/>
              <a:gd name="T23" fmla="*/ 1335 h 1863"/>
              <a:gd name="T24" fmla="*/ 26 w 4035"/>
              <a:gd name="T25" fmla="*/ 1459 h 1863"/>
              <a:gd name="T26" fmla="*/ 26 w 4035"/>
              <a:gd name="T27" fmla="*/ 1459 h 1863"/>
              <a:gd name="T28" fmla="*/ 24 w 4035"/>
              <a:gd name="T29" fmla="*/ 1459 h 1863"/>
              <a:gd name="T30" fmla="*/ 0 w 4035"/>
              <a:gd name="T31" fmla="*/ 1484 h 1863"/>
              <a:gd name="T32" fmla="*/ 0 w 4035"/>
              <a:gd name="T33" fmla="*/ 1708 h 1863"/>
              <a:gd name="T34" fmla="*/ 0 w 4035"/>
              <a:gd name="T35" fmla="*/ 1714 h 1863"/>
              <a:gd name="T36" fmla="*/ 1 w 4035"/>
              <a:gd name="T37" fmla="*/ 1716 h 1863"/>
              <a:gd name="T38" fmla="*/ 1 w 4035"/>
              <a:gd name="T39" fmla="*/ 1718 h 1863"/>
              <a:gd name="T40" fmla="*/ 156 w 4035"/>
              <a:gd name="T41" fmla="*/ 1863 h 1863"/>
              <a:gd name="T42" fmla="*/ 3880 w 4035"/>
              <a:gd name="T43" fmla="*/ 1863 h 1863"/>
              <a:gd name="T44" fmla="*/ 4035 w 4035"/>
              <a:gd name="T45" fmla="*/ 1720 h 1863"/>
              <a:gd name="T46" fmla="*/ 4035 w 4035"/>
              <a:gd name="T47" fmla="*/ 1718 h 1863"/>
              <a:gd name="T48" fmla="*/ 4035 w 4035"/>
              <a:gd name="T49" fmla="*/ 1717 h 1863"/>
              <a:gd name="T50" fmla="*/ 4035 w 4035"/>
              <a:gd name="T51" fmla="*/ 1717 h 1863"/>
              <a:gd name="T52" fmla="*/ 4035 w 4035"/>
              <a:gd name="T53" fmla="*/ 1716 h 1863"/>
              <a:gd name="T54" fmla="*/ 4035 w 4035"/>
              <a:gd name="T55" fmla="*/ 1716 h 1863"/>
              <a:gd name="T56" fmla="*/ 4035 w 4035"/>
              <a:gd name="T57" fmla="*/ 1708 h 1863"/>
              <a:gd name="T58" fmla="*/ 4035 w 4035"/>
              <a:gd name="T59" fmla="*/ 953 h 1863"/>
              <a:gd name="T60" fmla="*/ 4035 w 4035"/>
              <a:gd name="T61" fmla="*/ 910 h 1863"/>
              <a:gd name="T62" fmla="*/ 4035 w 4035"/>
              <a:gd name="T63" fmla="*/ 155 h 1863"/>
              <a:gd name="T64" fmla="*/ 4035 w 4035"/>
              <a:gd name="T65" fmla="*/ 147 h 1863"/>
              <a:gd name="T66" fmla="*/ 4035 w 4035"/>
              <a:gd name="T67" fmla="*/ 147 h 1863"/>
              <a:gd name="T68" fmla="*/ 4035 w 4035"/>
              <a:gd name="T69" fmla="*/ 146 h 1863"/>
              <a:gd name="T70" fmla="*/ 4035 w 4035"/>
              <a:gd name="T71" fmla="*/ 145 h 1863"/>
              <a:gd name="T72" fmla="*/ 4035 w 4035"/>
              <a:gd name="T73" fmla="*/ 145 h 1863"/>
              <a:gd name="T74" fmla="*/ 4035 w 4035"/>
              <a:gd name="T75" fmla="*/ 143 h 1863"/>
              <a:gd name="T76" fmla="*/ 3880 w 4035"/>
              <a:gd name="T77" fmla="*/ 0 h 1863"/>
              <a:gd name="T78" fmla="*/ 156 w 4035"/>
              <a:gd name="T79" fmla="*/ 0 h 1863"/>
              <a:gd name="T80" fmla="*/ 1 w 4035"/>
              <a:gd name="T81" fmla="*/ 145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35" h="1863">
                <a:moveTo>
                  <a:pt x="1" y="145"/>
                </a:moveTo>
                <a:cubicBezTo>
                  <a:pt x="1" y="146"/>
                  <a:pt x="1" y="146"/>
                  <a:pt x="1" y="146"/>
                </a:cubicBezTo>
                <a:cubicBezTo>
                  <a:pt x="0" y="148"/>
                  <a:pt x="0" y="148"/>
                  <a:pt x="0" y="148"/>
                </a:cubicBezTo>
                <a:cubicBezTo>
                  <a:pt x="0" y="151"/>
                  <a:pt x="0" y="153"/>
                  <a:pt x="0" y="155"/>
                </a:cubicBezTo>
                <a:cubicBezTo>
                  <a:pt x="0" y="379"/>
                  <a:pt x="0" y="379"/>
                  <a:pt x="0" y="379"/>
                </a:cubicBezTo>
                <a:cubicBezTo>
                  <a:pt x="1" y="392"/>
                  <a:pt x="11" y="402"/>
                  <a:pt x="24" y="404"/>
                </a:cubicBezTo>
                <a:cubicBezTo>
                  <a:pt x="24" y="404"/>
                  <a:pt x="25" y="404"/>
                  <a:pt x="26" y="404"/>
                </a:cubicBezTo>
                <a:cubicBezTo>
                  <a:pt x="26" y="404"/>
                  <a:pt x="26" y="404"/>
                  <a:pt x="26" y="404"/>
                </a:cubicBezTo>
                <a:cubicBezTo>
                  <a:pt x="92" y="407"/>
                  <a:pt x="144" y="461"/>
                  <a:pt x="144" y="527"/>
                </a:cubicBezTo>
                <a:cubicBezTo>
                  <a:pt x="144" y="910"/>
                  <a:pt x="144" y="910"/>
                  <a:pt x="144" y="910"/>
                </a:cubicBezTo>
                <a:cubicBezTo>
                  <a:pt x="144" y="953"/>
                  <a:pt x="144" y="953"/>
                  <a:pt x="144" y="953"/>
                </a:cubicBezTo>
                <a:cubicBezTo>
                  <a:pt x="144" y="1335"/>
                  <a:pt x="144" y="1335"/>
                  <a:pt x="144" y="1335"/>
                </a:cubicBezTo>
                <a:cubicBezTo>
                  <a:pt x="144" y="1402"/>
                  <a:pt x="92" y="1456"/>
                  <a:pt x="26" y="1459"/>
                </a:cubicBezTo>
                <a:cubicBezTo>
                  <a:pt x="26" y="1459"/>
                  <a:pt x="26" y="1459"/>
                  <a:pt x="26" y="1459"/>
                </a:cubicBezTo>
                <a:cubicBezTo>
                  <a:pt x="25" y="1459"/>
                  <a:pt x="24" y="1459"/>
                  <a:pt x="24" y="1459"/>
                </a:cubicBezTo>
                <a:cubicBezTo>
                  <a:pt x="11" y="1460"/>
                  <a:pt x="1" y="1471"/>
                  <a:pt x="0" y="1484"/>
                </a:cubicBezTo>
                <a:cubicBezTo>
                  <a:pt x="0" y="1708"/>
                  <a:pt x="0" y="1708"/>
                  <a:pt x="0" y="1708"/>
                </a:cubicBezTo>
                <a:cubicBezTo>
                  <a:pt x="0" y="1710"/>
                  <a:pt x="0" y="1712"/>
                  <a:pt x="0" y="1714"/>
                </a:cubicBezTo>
                <a:cubicBezTo>
                  <a:pt x="1" y="1716"/>
                  <a:pt x="1" y="1716"/>
                  <a:pt x="1" y="1716"/>
                </a:cubicBezTo>
                <a:cubicBezTo>
                  <a:pt x="1" y="1718"/>
                  <a:pt x="1" y="1718"/>
                  <a:pt x="1" y="1718"/>
                </a:cubicBezTo>
                <a:cubicBezTo>
                  <a:pt x="6" y="1799"/>
                  <a:pt x="74" y="1863"/>
                  <a:pt x="156" y="1863"/>
                </a:cubicBezTo>
                <a:cubicBezTo>
                  <a:pt x="3880" y="1863"/>
                  <a:pt x="3880" y="1863"/>
                  <a:pt x="3880" y="1863"/>
                </a:cubicBezTo>
                <a:cubicBezTo>
                  <a:pt x="3960" y="1863"/>
                  <a:pt x="4028" y="1800"/>
                  <a:pt x="4035" y="1720"/>
                </a:cubicBezTo>
                <a:cubicBezTo>
                  <a:pt x="4035" y="1719"/>
                  <a:pt x="4035" y="1718"/>
                  <a:pt x="4035" y="1718"/>
                </a:cubicBezTo>
                <a:cubicBezTo>
                  <a:pt x="4035" y="1717"/>
                  <a:pt x="4035" y="1717"/>
                  <a:pt x="4035" y="1717"/>
                </a:cubicBezTo>
                <a:cubicBezTo>
                  <a:pt x="4035" y="1717"/>
                  <a:pt x="4035" y="1717"/>
                  <a:pt x="4035" y="1717"/>
                </a:cubicBezTo>
                <a:cubicBezTo>
                  <a:pt x="4035" y="1716"/>
                  <a:pt x="4035" y="1716"/>
                  <a:pt x="4035" y="1716"/>
                </a:cubicBezTo>
                <a:cubicBezTo>
                  <a:pt x="4035" y="1716"/>
                  <a:pt x="4035" y="1716"/>
                  <a:pt x="4035" y="1716"/>
                </a:cubicBezTo>
                <a:cubicBezTo>
                  <a:pt x="4035" y="1713"/>
                  <a:pt x="4035" y="1710"/>
                  <a:pt x="4035" y="1708"/>
                </a:cubicBezTo>
                <a:cubicBezTo>
                  <a:pt x="4035" y="953"/>
                  <a:pt x="4035" y="953"/>
                  <a:pt x="4035" y="953"/>
                </a:cubicBezTo>
                <a:cubicBezTo>
                  <a:pt x="4035" y="910"/>
                  <a:pt x="4035" y="910"/>
                  <a:pt x="4035" y="910"/>
                </a:cubicBezTo>
                <a:cubicBezTo>
                  <a:pt x="4035" y="155"/>
                  <a:pt x="4035" y="155"/>
                  <a:pt x="4035" y="155"/>
                </a:cubicBezTo>
                <a:cubicBezTo>
                  <a:pt x="4035" y="152"/>
                  <a:pt x="4035" y="150"/>
                  <a:pt x="4035" y="147"/>
                </a:cubicBezTo>
                <a:cubicBezTo>
                  <a:pt x="4035" y="147"/>
                  <a:pt x="4035" y="147"/>
                  <a:pt x="4035" y="147"/>
                </a:cubicBezTo>
                <a:cubicBezTo>
                  <a:pt x="4035" y="146"/>
                  <a:pt x="4035" y="146"/>
                  <a:pt x="4035" y="146"/>
                </a:cubicBezTo>
                <a:cubicBezTo>
                  <a:pt x="4035" y="145"/>
                  <a:pt x="4035" y="145"/>
                  <a:pt x="4035" y="145"/>
                </a:cubicBezTo>
                <a:cubicBezTo>
                  <a:pt x="4035" y="145"/>
                  <a:pt x="4035" y="145"/>
                  <a:pt x="4035" y="145"/>
                </a:cubicBezTo>
                <a:cubicBezTo>
                  <a:pt x="4035" y="144"/>
                  <a:pt x="4035" y="144"/>
                  <a:pt x="4035" y="143"/>
                </a:cubicBezTo>
                <a:cubicBezTo>
                  <a:pt x="4028" y="62"/>
                  <a:pt x="3960" y="0"/>
                  <a:pt x="3880" y="0"/>
                </a:cubicBezTo>
                <a:cubicBezTo>
                  <a:pt x="156" y="0"/>
                  <a:pt x="156" y="0"/>
                  <a:pt x="156" y="0"/>
                </a:cubicBezTo>
                <a:cubicBezTo>
                  <a:pt x="74" y="0"/>
                  <a:pt x="6" y="63"/>
                  <a:pt x="1" y="14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5"/>
          <p:cNvSpPr>
            <a:spLocks noChangeArrowheads="1"/>
          </p:cNvSpPr>
          <p:nvPr/>
        </p:nvSpPr>
        <p:spPr bwMode="auto">
          <a:xfrm>
            <a:off x="15266988" y="8029575"/>
            <a:ext cx="2012950" cy="2011362"/>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6"/>
          <p:cNvSpPr>
            <a:spLocks/>
          </p:cNvSpPr>
          <p:nvPr/>
        </p:nvSpPr>
        <p:spPr bwMode="auto">
          <a:xfrm>
            <a:off x="15978188" y="8585200"/>
            <a:ext cx="781050" cy="900112"/>
          </a:xfrm>
          <a:custGeom>
            <a:avLst/>
            <a:gdLst>
              <a:gd name="T0" fmla="*/ 492 w 492"/>
              <a:gd name="T1" fmla="*/ 282 h 567"/>
              <a:gd name="T2" fmla="*/ 0 w 492"/>
              <a:gd name="T3" fmla="*/ 0 h 567"/>
              <a:gd name="T4" fmla="*/ 0 w 492"/>
              <a:gd name="T5" fmla="*/ 567 h 567"/>
              <a:gd name="T6" fmla="*/ 492 w 492"/>
              <a:gd name="T7" fmla="*/ 282 h 567"/>
            </a:gdLst>
            <a:ahLst/>
            <a:cxnLst>
              <a:cxn ang="0">
                <a:pos x="T0" y="T1"/>
              </a:cxn>
              <a:cxn ang="0">
                <a:pos x="T2" y="T3"/>
              </a:cxn>
              <a:cxn ang="0">
                <a:pos x="T4" y="T5"/>
              </a:cxn>
              <a:cxn ang="0">
                <a:pos x="T6" y="T7"/>
              </a:cxn>
            </a:cxnLst>
            <a:rect l="0" t="0" r="r" b="b"/>
            <a:pathLst>
              <a:path w="492" h="567">
                <a:moveTo>
                  <a:pt x="492" y="282"/>
                </a:moveTo>
                <a:lnTo>
                  <a:pt x="0" y="0"/>
                </a:lnTo>
                <a:lnTo>
                  <a:pt x="0" y="567"/>
                </a:lnTo>
                <a:lnTo>
                  <a:pt x="492" y="28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Media Placeholder 1"/>
          <p:cNvSpPr>
            <a:spLocks noGrp="1"/>
          </p:cNvSpPr>
          <p:nvPr>
            <p:ph type="media" sz="quarter" idx="10"/>
          </p:nvPr>
        </p:nvSpPr>
        <p:spPr>
          <a:xfrm>
            <a:off x="9894797" y="6069038"/>
            <a:ext cx="12817475" cy="5919787"/>
          </a:xfrm>
        </p:spPr>
      </p:sp>
      <p:sp>
        <p:nvSpPr>
          <p:cNvPr id="11" name="Rectangle 10"/>
          <p:cNvSpPr/>
          <p:nvPr/>
        </p:nvSpPr>
        <p:spPr>
          <a:xfrm rot="16200000">
            <a:off x="9779610" y="8947623"/>
            <a:ext cx="533129" cy="92715"/>
          </a:xfrm>
          <a:prstGeom prst="rect">
            <a:avLst/>
          </a:prstGeom>
          <a:gradFill>
            <a:gsLst>
              <a:gs pos="0">
                <a:schemeClr val="accent2">
                  <a:lumMod val="50000"/>
                  <a:lumOff val="50000"/>
                </a:schemeClr>
              </a:gs>
              <a:gs pos="53300">
                <a:schemeClr val="accent2">
                  <a:lumMod val="25000"/>
                  <a:lumOff val="75000"/>
                </a:schemeClr>
              </a:gs>
              <a:gs pos="100000">
                <a:schemeClr val="accent2">
                  <a:lumMod val="50000"/>
                  <a:lumOff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788693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71630" y="1021758"/>
            <a:ext cx="12842082" cy="1554272"/>
          </a:xfrm>
          <a:prstGeom prst="rect">
            <a:avLst/>
          </a:prstGeom>
        </p:spPr>
        <p:txBody>
          <a:bodyPr wrap="square">
            <a:spAutoFit/>
          </a:bodyPr>
          <a:lstStyle/>
          <a:p>
            <a:r>
              <a:rPr lang="en-US" sz="9500" b="1" dirty="0">
                <a:solidFill>
                  <a:schemeClr val="accent2"/>
                </a:solidFill>
                <a:latin typeface="+mj-lt"/>
              </a:rPr>
              <a:t>Smartphone Mockup</a:t>
            </a:r>
          </a:p>
        </p:txBody>
      </p:sp>
      <p:sp>
        <p:nvSpPr>
          <p:cNvPr id="4" name="Rectangle 3"/>
          <p:cNvSpPr/>
          <p:nvPr/>
        </p:nvSpPr>
        <p:spPr>
          <a:xfrm>
            <a:off x="1171630" y="2362177"/>
            <a:ext cx="12842082"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5" name="Rectangle 4"/>
          <p:cNvSpPr/>
          <p:nvPr/>
        </p:nvSpPr>
        <p:spPr>
          <a:xfrm>
            <a:off x="1171630" y="6000153"/>
            <a:ext cx="11927682"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minim veniam, quis nostrud exerci tation ulla</a:t>
            </a:r>
            <a:endParaRPr lang="en-US" sz="2500" dirty="0">
              <a:solidFill>
                <a:schemeClr val="accent2">
                  <a:alpha val="60000"/>
                </a:schemeClr>
              </a:solidFill>
            </a:endParaRPr>
          </a:p>
        </p:txBody>
      </p:sp>
      <p:sp>
        <p:nvSpPr>
          <p:cNvPr id="6" name="Rectangle 5"/>
          <p:cNvSpPr/>
          <p:nvPr/>
        </p:nvSpPr>
        <p:spPr>
          <a:xfrm>
            <a:off x="1171630" y="4434688"/>
            <a:ext cx="11927682" cy="1477328"/>
          </a:xfrm>
          <a:prstGeom prst="rect">
            <a:avLst/>
          </a:prstGeom>
        </p:spPr>
        <p:txBody>
          <a:bodyPr wrap="square">
            <a:spAutoFit/>
          </a:bodyPr>
          <a:lstStyle/>
          <a:p>
            <a:r>
              <a:rPr lang="en-US" sz="4500" b="1" dirty="0">
                <a:solidFill>
                  <a:schemeClr val="accent2"/>
                </a:solidFill>
              </a:rPr>
              <a:t>Smartphone Application</a:t>
            </a:r>
          </a:p>
          <a:p>
            <a:r>
              <a:rPr lang="en-US" sz="4500" b="1" dirty="0">
                <a:solidFill>
                  <a:schemeClr val="accent2"/>
                </a:solidFill>
              </a:rPr>
              <a:t>Best Features</a:t>
            </a:r>
          </a:p>
        </p:txBody>
      </p:sp>
      <p:sp>
        <p:nvSpPr>
          <p:cNvPr id="7" name="Rectangle 6"/>
          <p:cNvSpPr/>
          <p:nvPr/>
        </p:nvSpPr>
        <p:spPr>
          <a:xfrm>
            <a:off x="2553863" y="8715805"/>
            <a:ext cx="10545449"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a:t>
            </a:r>
            <a:endParaRPr lang="sv-SE" sz="2500" dirty="0" smtClean="0">
              <a:solidFill>
                <a:schemeClr val="accent2">
                  <a:alpha val="60000"/>
                </a:schemeClr>
              </a:solidFill>
            </a:endParaRPr>
          </a:p>
          <a:p>
            <a:r>
              <a:rPr lang="sv-SE" sz="2500" dirty="0" smtClean="0">
                <a:solidFill>
                  <a:schemeClr val="accent2">
                    <a:alpha val="60000"/>
                  </a:schemeClr>
                </a:solidFill>
              </a:rPr>
              <a:t>sed </a:t>
            </a:r>
            <a:r>
              <a:rPr lang="sv-SE" sz="2500" dirty="0">
                <a:solidFill>
                  <a:schemeClr val="accent2">
                    <a:alpha val="60000"/>
                  </a:schemeClr>
                </a:solidFill>
              </a:rPr>
              <a:t>diam nonummy nibh euismod tincidunt ut </a:t>
            </a:r>
            <a:r>
              <a:rPr lang="sv-SE" sz="2500" dirty="0" smtClean="0">
                <a:solidFill>
                  <a:schemeClr val="accent2">
                    <a:alpha val="60000"/>
                  </a:schemeClr>
                </a:solidFill>
              </a:rPr>
              <a:t>laoreet</a:t>
            </a:r>
            <a:endParaRPr lang="en-US" sz="2500" dirty="0">
              <a:solidFill>
                <a:schemeClr val="accent2">
                  <a:alpha val="60000"/>
                </a:schemeClr>
              </a:solidFill>
            </a:endParaRPr>
          </a:p>
        </p:txBody>
      </p:sp>
      <p:sp>
        <p:nvSpPr>
          <p:cNvPr id="8" name="Rectangle 7"/>
          <p:cNvSpPr/>
          <p:nvPr/>
        </p:nvSpPr>
        <p:spPr>
          <a:xfrm>
            <a:off x="2553863" y="7933072"/>
            <a:ext cx="10545449" cy="784830"/>
          </a:xfrm>
          <a:prstGeom prst="rect">
            <a:avLst/>
          </a:prstGeom>
        </p:spPr>
        <p:txBody>
          <a:bodyPr wrap="square">
            <a:spAutoFit/>
          </a:bodyPr>
          <a:lstStyle/>
          <a:p>
            <a:r>
              <a:rPr lang="en-US" sz="4500" b="1" dirty="0">
                <a:solidFill>
                  <a:schemeClr val="accent3"/>
                </a:solidFill>
              </a:rPr>
              <a:t>Direct Call.</a:t>
            </a:r>
          </a:p>
        </p:txBody>
      </p:sp>
      <p:sp>
        <p:nvSpPr>
          <p:cNvPr id="27" name="Freeform 26"/>
          <p:cNvSpPr>
            <a:spLocks/>
          </p:cNvSpPr>
          <p:nvPr/>
        </p:nvSpPr>
        <p:spPr bwMode="auto">
          <a:xfrm>
            <a:off x="1279525" y="8125957"/>
            <a:ext cx="923925" cy="827543"/>
          </a:xfrm>
          <a:custGeom>
            <a:avLst/>
            <a:gdLst>
              <a:gd name="connsiteX0" fmla="*/ 53975 w 923925"/>
              <a:gd name="connsiteY0" fmla="*/ 76656 h 827543"/>
              <a:gd name="connsiteX1" fmla="*/ 612775 w 923925"/>
              <a:gd name="connsiteY1" fmla="*/ 76656 h 827543"/>
              <a:gd name="connsiteX2" fmla="*/ 625475 w 923925"/>
              <a:gd name="connsiteY2" fmla="*/ 76656 h 827543"/>
              <a:gd name="connsiteX3" fmla="*/ 615950 w 923925"/>
              <a:gd name="connsiteY3" fmla="*/ 86242 h 827543"/>
              <a:gd name="connsiteX4" fmla="*/ 539750 w 923925"/>
              <a:gd name="connsiteY4" fmla="*/ 162928 h 827543"/>
              <a:gd name="connsiteX5" fmla="*/ 523875 w 923925"/>
              <a:gd name="connsiteY5" fmla="*/ 169319 h 827543"/>
              <a:gd name="connsiteX6" fmla="*/ 104775 w 923925"/>
              <a:gd name="connsiteY6" fmla="*/ 169319 h 827543"/>
              <a:gd name="connsiteX7" fmla="*/ 95250 w 923925"/>
              <a:gd name="connsiteY7" fmla="*/ 169319 h 827543"/>
              <a:gd name="connsiteX8" fmla="*/ 95250 w 923925"/>
              <a:gd name="connsiteY8" fmla="*/ 731685 h 827543"/>
              <a:gd name="connsiteX9" fmla="*/ 654050 w 923925"/>
              <a:gd name="connsiteY9" fmla="*/ 731685 h 827543"/>
              <a:gd name="connsiteX10" fmla="*/ 654050 w 923925"/>
              <a:gd name="connsiteY10" fmla="*/ 722099 h 827543"/>
              <a:gd name="connsiteX11" fmla="*/ 654050 w 923925"/>
              <a:gd name="connsiteY11" fmla="*/ 508017 h 827543"/>
              <a:gd name="connsiteX12" fmla="*/ 663575 w 923925"/>
              <a:gd name="connsiteY12" fmla="*/ 485650 h 827543"/>
              <a:gd name="connsiteX13" fmla="*/ 736600 w 923925"/>
              <a:gd name="connsiteY13" fmla="*/ 408963 h 827543"/>
              <a:gd name="connsiteX14" fmla="*/ 746125 w 923925"/>
              <a:gd name="connsiteY14" fmla="*/ 402573 h 827543"/>
              <a:gd name="connsiteX15" fmla="*/ 746125 w 923925"/>
              <a:gd name="connsiteY15" fmla="*/ 412159 h 827543"/>
              <a:gd name="connsiteX16" fmla="*/ 746125 w 923925"/>
              <a:gd name="connsiteY16" fmla="*/ 773223 h 827543"/>
              <a:gd name="connsiteX17" fmla="*/ 692150 w 923925"/>
              <a:gd name="connsiteY17" fmla="*/ 827543 h 827543"/>
              <a:gd name="connsiteX18" fmla="*/ 53975 w 923925"/>
              <a:gd name="connsiteY18" fmla="*/ 827543 h 827543"/>
              <a:gd name="connsiteX19" fmla="*/ 0 w 923925"/>
              <a:gd name="connsiteY19" fmla="*/ 773223 h 827543"/>
              <a:gd name="connsiteX20" fmla="*/ 0 w 923925"/>
              <a:gd name="connsiteY20" fmla="*/ 130976 h 827543"/>
              <a:gd name="connsiteX21" fmla="*/ 53975 w 923925"/>
              <a:gd name="connsiteY21" fmla="*/ 76656 h 827543"/>
              <a:gd name="connsiteX22" fmla="*/ 833041 w 923925"/>
              <a:gd name="connsiteY22" fmla="*/ 2906 h 827543"/>
              <a:gd name="connsiteX23" fmla="*/ 873125 w 923925"/>
              <a:gd name="connsiteY23" fmla="*/ 3706 h 827543"/>
              <a:gd name="connsiteX24" fmla="*/ 920750 w 923925"/>
              <a:gd name="connsiteY24" fmla="*/ 54904 h 827543"/>
              <a:gd name="connsiteX25" fmla="*/ 923925 w 923925"/>
              <a:gd name="connsiteY25" fmla="*/ 61304 h 827543"/>
              <a:gd name="connsiteX26" fmla="*/ 923925 w 923925"/>
              <a:gd name="connsiteY26" fmla="*/ 80504 h 827543"/>
              <a:gd name="connsiteX27" fmla="*/ 892175 w 923925"/>
              <a:gd name="connsiteY27" fmla="*/ 134903 h 827543"/>
              <a:gd name="connsiteX28" fmla="*/ 454025 w 923925"/>
              <a:gd name="connsiteY28" fmla="*/ 573294 h 827543"/>
              <a:gd name="connsiteX29" fmla="*/ 377825 w 923925"/>
              <a:gd name="connsiteY29" fmla="*/ 592493 h 827543"/>
              <a:gd name="connsiteX30" fmla="*/ 349250 w 923925"/>
              <a:gd name="connsiteY30" fmla="*/ 573294 h 827543"/>
              <a:gd name="connsiteX31" fmla="*/ 206375 w 923925"/>
              <a:gd name="connsiteY31" fmla="*/ 429297 h 827543"/>
              <a:gd name="connsiteX32" fmla="*/ 225425 w 923925"/>
              <a:gd name="connsiteY32" fmla="*/ 314099 h 827543"/>
              <a:gd name="connsiteX33" fmla="*/ 304800 w 923925"/>
              <a:gd name="connsiteY33" fmla="*/ 330099 h 827543"/>
              <a:gd name="connsiteX34" fmla="*/ 393700 w 923925"/>
              <a:gd name="connsiteY34" fmla="*/ 419697 h 827543"/>
              <a:gd name="connsiteX35" fmla="*/ 400050 w 923925"/>
              <a:gd name="connsiteY35" fmla="*/ 426097 h 827543"/>
              <a:gd name="connsiteX36" fmla="*/ 409575 w 923925"/>
              <a:gd name="connsiteY36" fmla="*/ 419697 h 827543"/>
              <a:gd name="connsiteX37" fmla="*/ 800100 w 923925"/>
              <a:gd name="connsiteY37" fmla="*/ 26105 h 827543"/>
              <a:gd name="connsiteX38" fmla="*/ 833041 w 923925"/>
              <a:gd name="connsiteY38" fmla="*/ 2906 h 82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23925" h="827543">
                <a:moveTo>
                  <a:pt x="53975" y="76656"/>
                </a:moveTo>
                <a:cubicBezTo>
                  <a:pt x="241300" y="76656"/>
                  <a:pt x="428625" y="76656"/>
                  <a:pt x="612775" y="76656"/>
                </a:cubicBezTo>
                <a:cubicBezTo>
                  <a:pt x="615950" y="76656"/>
                  <a:pt x="619125" y="76656"/>
                  <a:pt x="625475" y="76656"/>
                </a:cubicBezTo>
                <a:cubicBezTo>
                  <a:pt x="622300" y="79852"/>
                  <a:pt x="619125" y="83047"/>
                  <a:pt x="615950" y="86242"/>
                </a:cubicBezTo>
                <a:cubicBezTo>
                  <a:pt x="590550" y="111804"/>
                  <a:pt x="565150" y="137366"/>
                  <a:pt x="539750" y="162928"/>
                </a:cubicBezTo>
                <a:cubicBezTo>
                  <a:pt x="536575" y="169319"/>
                  <a:pt x="530225" y="169319"/>
                  <a:pt x="523875" y="169319"/>
                </a:cubicBezTo>
                <a:cubicBezTo>
                  <a:pt x="384175" y="169319"/>
                  <a:pt x="244475" y="169319"/>
                  <a:pt x="104775" y="169319"/>
                </a:cubicBezTo>
                <a:cubicBezTo>
                  <a:pt x="101600" y="169319"/>
                  <a:pt x="98425" y="169319"/>
                  <a:pt x="95250" y="169319"/>
                </a:cubicBezTo>
                <a:cubicBezTo>
                  <a:pt x="95250" y="357839"/>
                  <a:pt x="95250" y="546360"/>
                  <a:pt x="95250" y="731685"/>
                </a:cubicBezTo>
                <a:cubicBezTo>
                  <a:pt x="279400" y="731685"/>
                  <a:pt x="466725" y="731685"/>
                  <a:pt x="654050" y="731685"/>
                </a:cubicBezTo>
                <a:cubicBezTo>
                  <a:pt x="654050" y="728490"/>
                  <a:pt x="654050" y="725295"/>
                  <a:pt x="654050" y="722099"/>
                </a:cubicBezTo>
                <a:cubicBezTo>
                  <a:pt x="654050" y="651803"/>
                  <a:pt x="654050" y="578312"/>
                  <a:pt x="654050" y="508017"/>
                </a:cubicBezTo>
                <a:cubicBezTo>
                  <a:pt x="654050" y="498431"/>
                  <a:pt x="657225" y="492040"/>
                  <a:pt x="663575" y="485650"/>
                </a:cubicBezTo>
                <a:cubicBezTo>
                  <a:pt x="688975" y="460088"/>
                  <a:pt x="711200" y="434526"/>
                  <a:pt x="736600" y="408963"/>
                </a:cubicBezTo>
                <a:cubicBezTo>
                  <a:pt x="739775" y="408963"/>
                  <a:pt x="742950" y="405768"/>
                  <a:pt x="746125" y="402573"/>
                </a:cubicBezTo>
                <a:cubicBezTo>
                  <a:pt x="746125" y="405768"/>
                  <a:pt x="746125" y="408963"/>
                  <a:pt x="746125" y="412159"/>
                </a:cubicBezTo>
                <a:cubicBezTo>
                  <a:pt x="746125" y="533579"/>
                  <a:pt x="746125" y="651803"/>
                  <a:pt x="746125" y="773223"/>
                </a:cubicBezTo>
                <a:cubicBezTo>
                  <a:pt x="746125" y="808371"/>
                  <a:pt x="727075" y="827543"/>
                  <a:pt x="692150" y="827543"/>
                </a:cubicBezTo>
                <a:cubicBezTo>
                  <a:pt x="479425" y="827543"/>
                  <a:pt x="266700" y="827543"/>
                  <a:pt x="53975" y="827543"/>
                </a:cubicBezTo>
                <a:cubicBezTo>
                  <a:pt x="19050" y="827543"/>
                  <a:pt x="0" y="808371"/>
                  <a:pt x="0" y="773223"/>
                </a:cubicBezTo>
                <a:cubicBezTo>
                  <a:pt x="0" y="559141"/>
                  <a:pt x="0" y="345058"/>
                  <a:pt x="0" y="130976"/>
                </a:cubicBezTo>
                <a:cubicBezTo>
                  <a:pt x="0" y="95828"/>
                  <a:pt x="19050" y="76656"/>
                  <a:pt x="53975" y="76656"/>
                </a:cubicBezTo>
                <a:close/>
                <a:moveTo>
                  <a:pt x="833041" y="2906"/>
                </a:moveTo>
                <a:cubicBezTo>
                  <a:pt x="845344" y="-1094"/>
                  <a:pt x="858838" y="-1094"/>
                  <a:pt x="873125" y="3706"/>
                </a:cubicBezTo>
                <a:cubicBezTo>
                  <a:pt x="898525" y="13305"/>
                  <a:pt x="914400" y="29305"/>
                  <a:pt x="920750" y="54904"/>
                </a:cubicBezTo>
                <a:cubicBezTo>
                  <a:pt x="923925" y="58104"/>
                  <a:pt x="923925" y="58104"/>
                  <a:pt x="923925" y="61304"/>
                </a:cubicBezTo>
                <a:cubicBezTo>
                  <a:pt x="923925" y="67704"/>
                  <a:pt x="923925" y="74104"/>
                  <a:pt x="923925" y="80504"/>
                </a:cubicBezTo>
                <a:cubicBezTo>
                  <a:pt x="920750" y="102904"/>
                  <a:pt x="904875" y="118904"/>
                  <a:pt x="892175" y="134903"/>
                </a:cubicBezTo>
                <a:cubicBezTo>
                  <a:pt x="746125" y="278900"/>
                  <a:pt x="600075" y="426097"/>
                  <a:pt x="454025" y="573294"/>
                </a:cubicBezTo>
                <a:cubicBezTo>
                  <a:pt x="434975" y="595693"/>
                  <a:pt x="409575" y="605293"/>
                  <a:pt x="377825" y="592493"/>
                </a:cubicBezTo>
                <a:cubicBezTo>
                  <a:pt x="368300" y="589293"/>
                  <a:pt x="358775" y="582893"/>
                  <a:pt x="349250" y="573294"/>
                </a:cubicBezTo>
                <a:cubicBezTo>
                  <a:pt x="301625" y="525295"/>
                  <a:pt x="254000" y="477296"/>
                  <a:pt x="206375" y="429297"/>
                </a:cubicBezTo>
                <a:cubicBezTo>
                  <a:pt x="168275" y="390898"/>
                  <a:pt x="177800" y="336499"/>
                  <a:pt x="225425" y="314099"/>
                </a:cubicBezTo>
                <a:cubicBezTo>
                  <a:pt x="250825" y="301299"/>
                  <a:pt x="282575" y="307699"/>
                  <a:pt x="304800" y="330099"/>
                </a:cubicBezTo>
                <a:cubicBezTo>
                  <a:pt x="336550" y="358898"/>
                  <a:pt x="365125" y="387698"/>
                  <a:pt x="393700" y="419697"/>
                </a:cubicBezTo>
                <a:cubicBezTo>
                  <a:pt x="396875" y="419697"/>
                  <a:pt x="396875" y="422897"/>
                  <a:pt x="400050" y="426097"/>
                </a:cubicBezTo>
                <a:cubicBezTo>
                  <a:pt x="403225" y="422897"/>
                  <a:pt x="406400" y="419697"/>
                  <a:pt x="409575" y="419697"/>
                </a:cubicBezTo>
                <a:cubicBezTo>
                  <a:pt x="539750" y="288500"/>
                  <a:pt x="669925" y="157303"/>
                  <a:pt x="800100" y="26105"/>
                </a:cubicBezTo>
                <a:cubicBezTo>
                  <a:pt x="809625" y="14906"/>
                  <a:pt x="820738" y="6906"/>
                  <a:pt x="833041" y="2906"/>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3" name="Rectangle 15"/>
          <p:cNvSpPr>
            <a:spLocks noChangeArrowheads="1"/>
          </p:cNvSpPr>
          <p:nvPr/>
        </p:nvSpPr>
        <p:spPr bwMode="auto">
          <a:xfrm>
            <a:off x="3175" y="10170485"/>
            <a:ext cx="24384000" cy="3565525"/>
          </a:xfrm>
          <a:prstGeom prst="rect">
            <a:avLst/>
          </a:prstGeom>
          <a:solidFill>
            <a:srgbClr val="9AD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1279525" y="10750020"/>
            <a:ext cx="923925" cy="824442"/>
          </a:xfrm>
          <a:custGeom>
            <a:avLst/>
            <a:gdLst>
              <a:gd name="connsiteX0" fmla="*/ 53975 w 923925"/>
              <a:gd name="connsiteY0" fmla="*/ 76730 h 824442"/>
              <a:gd name="connsiteX1" fmla="*/ 612775 w 923925"/>
              <a:gd name="connsiteY1" fmla="*/ 76730 h 824442"/>
              <a:gd name="connsiteX2" fmla="*/ 625475 w 923925"/>
              <a:gd name="connsiteY2" fmla="*/ 76730 h 824442"/>
              <a:gd name="connsiteX3" fmla="*/ 615950 w 923925"/>
              <a:gd name="connsiteY3" fmla="*/ 83121 h 824442"/>
              <a:gd name="connsiteX4" fmla="*/ 539750 w 923925"/>
              <a:gd name="connsiteY4" fmla="*/ 163004 h 824442"/>
              <a:gd name="connsiteX5" fmla="*/ 523875 w 923925"/>
              <a:gd name="connsiteY5" fmla="*/ 169395 h 824442"/>
              <a:gd name="connsiteX6" fmla="*/ 104775 w 923925"/>
              <a:gd name="connsiteY6" fmla="*/ 169395 h 824442"/>
              <a:gd name="connsiteX7" fmla="*/ 95250 w 923925"/>
              <a:gd name="connsiteY7" fmla="*/ 169395 h 824442"/>
              <a:gd name="connsiteX8" fmla="*/ 95250 w 923925"/>
              <a:gd name="connsiteY8" fmla="*/ 731777 h 824442"/>
              <a:gd name="connsiteX9" fmla="*/ 654050 w 923925"/>
              <a:gd name="connsiteY9" fmla="*/ 731777 h 824442"/>
              <a:gd name="connsiteX10" fmla="*/ 654050 w 923925"/>
              <a:gd name="connsiteY10" fmla="*/ 722191 h 824442"/>
              <a:gd name="connsiteX11" fmla="*/ 654050 w 923925"/>
              <a:gd name="connsiteY11" fmla="*/ 508102 h 824442"/>
              <a:gd name="connsiteX12" fmla="*/ 663575 w 923925"/>
              <a:gd name="connsiteY12" fmla="*/ 482540 h 824442"/>
              <a:gd name="connsiteX13" fmla="*/ 736600 w 923925"/>
              <a:gd name="connsiteY13" fmla="*/ 409046 h 824442"/>
              <a:gd name="connsiteX14" fmla="*/ 746125 w 923925"/>
              <a:gd name="connsiteY14" fmla="*/ 399460 h 824442"/>
              <a:gd name="connsiteX15" fmla="*/ 746125 w 923925"/>
              <a:gd name="connsiteY15" fmla="*/ 412242 h 824442"/>
              <a:gd name="connsiteX16" fmla="*/ 746125 w 923925"/>
              <a:gd name="connsiteY16" fmla="*/ 773316 h 824442"/>
              <a:gd name="connsiteX17" fmla="*/ 692150 w 923925"/>
              <a:gd name="connsiteY17" fmla="*/ 824442 h 824442"/>
              <a:gd name="connsiteX18" fmla="*/ 53975 w 923925"/>
              <a:gd name="connsiteY18" fmla="*/ 824442 h 824442"/>
              <a:gd name="connsiteX19" fmla="*/ 0 w 923925"/>
              <a:gd name="connsiteY19" fmla="*/ 773316 h 824442"/>
              <a:gd name="connsiteX20" fmla="*/ 0 w 923925"/>
              <a:gd name="connsiteY20" fmla="*/ 127856 h 824442"/>
              <a:gd name="connsiteX21" fmla="*/ 53975 w 923925"/>
              <a:gd name="connsiteY21" fmla="*/ 76730 h 824442"/>
              <a:gd name="connsiteX22" fmla="*/ 833041 w 923925"/>
              <a:gd name="connsiteY22" fmla="*/ 2558 h 824442"/>
              <a:gd name="connsiteX23" fmla="*/ 873125 w 923925"/>
              <a:gd name="connsiteY23" fmla="*/ 3755 h 824442"/>
              <a:gd name="connsiteX24" fmla="*/ 920750 w 923925"/>
              <a:gd name="connsiteY24" fmla="*/ 54822 h 824442"/>
              <a:gd name="connsiteX25" fmla="*/ 923925 w 923925"/>
              <a:gd name="connsiteY25" fmla="*/ 61206 h 824442"/>
              <a:gd name="connsiteX26" fmla="*/ 923925 w 923925"/>
              <a:gd name="connsiteY26" fmla="*/ 77164 h 824442"/>
              <a:gd name="connsiteX27" fmla="*/ 892175 w 923925"/>
              <a:gd name="connsiteY27" fmla="*/ 131424 h 824442"/>
              <a:gd name="connsiteX28" fmla="*/ 454025 w 923925"/>
              <a:gd name="connsiteY28" fmla="*/ 568688 h 824442"/>
              <a:gd name="connsiteX29" fmla="*/ 377825 w 923925"/>
              <a:gd name="connsiteY29" fmla="*/ 591030 h 824442"/>
              <a:gd name="connsiteX30" fmla="*/ 349250 w 923925"/>
              <a:gd name="connsiteY30" fmla="*/ 571880 h 824442"/>
              <a:gd name="connsiteX31" fmla="*/ 206375 w 923925"/>
              <a:gd name="connsiteY31" fmla="*/ 428253 h 824442"/>
              <a:gd name="connsiteX32" fmla="*/ 225425 w 923925"/>
              <a:gd name="connsiteY32" fmla="*/ 310159 h 824442"/>
              <a:gd name="connsiteX33" fmla="*/ 304800 w 923925"/>
              <a:gd name="connsiteY33" fmla="*/ 326118 h 824442"/>
              <a:gd name="connsiteX34" fmla="*/ 393700 w 923925"/>
              <a:gd name="connsiteY34" fmla="*/ 415486 h 824442"/>
              <a:gd name="connsiteX35" fmla="*/ 400050 w 923925"/>
              <a:gd name="connsiteY35" fmla="*/ 425061 h 824442"/>
              <a:gd name="connsiteX36" fmla="*/ 409575 w 923925"/>
              <a:gd name="connsiteY36" fmla="*/ 415486 h 824442"/>
              <a:gd name="connsiteX37" fmla="*/ 800100 w 923925"/>
              <a:gd name="connsiteY37" fmla="*/ 22905 h 824442"/>
              <a:gd name="connsiteX38" fmla="*/ 833041 w 923925"/>
              <a:gd name="connsiteY38" fmla="*/ 2558 h 82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23925" h="824442">
                <a:moveTo>
                  <a:pt x="53975" y="76730"/>
                </a:moveTo>
                <a:cubicBezTo>
                  <a:pt x="241300" y="76730"/>
                  <a:pt x="428625" y="76730"/>
                  <a:pt x="612775" y="76730"/>
                </a:cubicBezTo>
                <a:cubicBezTo>
                  <a:pt x="615950" y="76730"/>
                  <a:pt x="619125" y="76730"/>
                  <a:pt x="625475" y="76730"/>
                </a:cubicBezTo>
                <a:cubicBezTo>
                  <a:pt x="622300" y="79925"/>
                  <a:pt x="619125" y="83121"/>
                  <a:pt x="615950" y="83121"/>
                </a:cubicBezTo>
                <a:cubicBezTo>
                  <a:pt x="590550" y="108684"/>
                  <a:pt x="565150" y="134246"/>
                  <a:pt x="539750" y="163004"/>
                </a:cubicBezTo>
                <a:cubicBezTo>
                  <a:pt x="536575" y="166200"/>
                  <a:pt x="530225" y="169395"/>
                  <a:pt x="523875" y="169395"/>
                </a:cubicBezTo>
                <a:cubicBezTo>
                  <a:pt x="384175" y="169395"/>
                  <a:pt x="244475" y="169395"/>
                  <a:pt x="104775" y="169395"/>
                </a:cubicBezTo>
                <a:cubicBezTo>
                  <a:pt x="101600" y="169395"/>
                  <a:pt x="98425" y="169395"/>
                  <a:pt x="95250" y="169395"/>
                </a:cubicBezTo>
                <a:cubicBezTo>
                  <a:pt x="95250" y="354726"/>
                  <a:pt x="95250" y="543251"/>
                  <a:pt x="95250" y="731777"/>
                </a:cubicBezTo>
                <a:cubicBezTo>
                  <a:pt x="279400" y="731777"/>
                  <a:pt x="466725" y="731777"/>
                  <a:pt x="654050" y="731777"/>
                </a:cubicBezTo>
                <a:cubicBezTo>
                  <a:pt x="654050" y="728582"/>
                  <a:pt x="654050" y="725386"/>
                  <a:pt x="654050" y="722191"/>
                </a:cubicBezTo>
                <a:cubicBezTo>
                  <a:pt x="654050" y="648698"/>
                  <a:pt x="654050" y="578400"/>
                  <a:pt x="654050" y="508102"/>
                </a:cubicBezTo>
                <a:cubicBezTo>
                  <a:pt x="654050" y="495321"/>
                  <a:pt x="657225" y="488930"/>
                  <a:pt x="663575" y="482540"/>
                </a:cubicBezTo>
                <a:cubicBezTo>
                  <a:pt x="688975" y="456977"/>
                  <a:pt x="711200" y="434609"/>
                  <a:pt x="736600" y="409046"/>
                </a:cubicBezTo>
                <a:cubicBezTo>
                  <a:pt x="739775" y="405851"/>
                  <a:pt x="742950" y="402656"/>
                  <a:pt x="746125" y="399460"/>
                </a:cubicBezTo>
                <a:cubicBezTo>
                  <a:pt x="746125" y="405851"/>
                  <a:pt x="746125" y="409046"/>
                  <a:pt x="746125" y="412242"/>
                </a:cubicBezTo>
                <a:cubicBezTo>
                  <a:pt x="746125" y="530470"/>
                  <a:pt x="746125" y="651893"/>
                  <a:pt x="746125" y="773316"/>
                </a:cubicBezTo>
                <a:cubicBezTo>
                  <a:pt x="746125" y="805270"/>
                  <a:pt x="727075" y="824442"/>
                  <a:pt x="692150" y="824442"/>
                </a:cubicBezTo>
                <a:cubicBezTo>
                  <a:pt x="479425" y="824442"/>
                  <a:pt x="266700" y="824442"/>
                  <a:pt x="53975" y="824442"/>
                </a:cubicBezTo>
                <a:cubicBezTo>
                  <a:pt x="19050" y="824442"/>
                  <a:pt x="0" y="805270"/>
                  <a:pt x="0" y="773316"/>
                </a:cubicBezTo>
                <a:cubicBezTo>
                  <a:pt x="0" y="559228"/>
                  <a:pt x="0" y="341944"/>
                  <a:pt x="0" y="127856"/>
                </a:cubicBezTo>
                <a:cubicBezTo>
                  <a:pt x="0" y="95902"/>
                  <a:pt x="19050" y="76730"/>
                  <a:pt x="53975" y="76730"/>
                </a:cubicBezTo>
                <a:close/>
                <a:moveTo>
                  <a:pt x="833041" y="2558"/>
                </a:moveTo>
                <a:cubicBezTo>
                  <a:pt x="845344" y="-1032"/>
                  <a:pt x="858838" y="-1032"/>
                  <a:pt x="873125" y="3755"/>
                </a:cubicBezTo>
                <a:cubicBezTo>
                  <a:pt x="898525" y="10139"/>
                  <a:pt x="914400" y="29289"/>
                  <a:pt x="920750" y="54822"/>
                </a:cubicBezTo>
                <a:cubicBezTo>
                  <a:pt x="923925" y="54822"/>
                  <a:pt x="923925" y="58014"/>
                  <a:pt x="923925" y="61206"/>
                </a:cubicBezTo>
                <a:cubicBezTo>
                  <a:pt x="923925" y="67589"/>
                  <a:pt x="923925" y="70781"/>
                  <a:pt x="923925" y="77164"/>
                </a:cubicBezTo>
                <a:cubicBezTo>
                  <a:pt x="920750" y="99506"/>
                  <a:pt x="904875" y="115465"/>
                  <a:pt x="892175" y="131424"/>
                </a:cubicBezTo>
                <a:cubicBezTo>
                  <a:pt x="746125" y="278242"/>
                  <a:pt x="600075" y="425061"/>
                  <a:pt x="454025" y="568688"/>
                </a:cubicBezTo>
                <a:cubicBezTo>
                  <a:pt x="434975" y="591030"/>
                  <a:pt x="409575" y="600605"/>
                  <a:pt x="377825" y="591030"/>
                </a:cubicBezTo>
                <a:cubicBezTo>
                  <a:pt x="368300" y="587838"/>
                  <a:pt x="358775" y="578263"/>
                  <a:pt x="349250" y="571880"/>
                </a:cubicBezTo>
                <a:cubicBezTo>
                  <a:pt x="301625" y="524004"/>
                  <a:pt x="254000" y="476128"/>
                  <a:pt x="206375" y="428253"/>
                </a:cubicBezTo>
                <a:cubicBezTo>
                  <a:pt x="168275" y="389952"/>
                  <a:pt x="177800" y="332501"/>
                  <a:pt x="225425" y="310159"/>
                </a:cubicBezTo>
                <a:cubicBezTo>
                  <a:pt x="250825" y="297392"/>
                  <a:pt x="282575" y="303776"/>
                  <a:pt x="304800" y="326118"/>
                </a:cubicBezTo>
                <a:cubicBezTo>
                  <a:pt x="336550" y="358035"/>
                  <a:pt x="365125" y="386760"/>
                  <a:pt x="393700" y="415486"/>
                </a:cubicBezTo>
                <a:cubicBezTo>
                  <a:pt x="396875" y="418678"/>
                  <a:pt x="396875" y="421869"/>
                  <a:pt x="400050" y="425061"/>
                </a:cubicBezTo>
                <a:cubicBezTo>
                  <a:pt x="403225" y="421869"/>
                  <a:pt x="406400" y="418678"/>
                  <a:pt x="409575" y="415486"/>
                </a:cubicBezTo>
                <a:cubicBezTo>
                  <a:pt x="539750" y="284626"/>
                  <a:pt x="669925" y="153766"/>
                  <a:pt x="800100" y="22905"/>
                </a:cubicBezTo>
                <a:cubicBezTo>
                  <a:pt x="809625" y="13330"/>
                  <a:pt x="820738" y="6149"/>
                  <a:pt x="833041" y="2558"/>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9" name="Rectangle 8"/>
          <p:cNvSpPr/>
          <p:nvPr/>
        </p:nvSpPr>
        <p:spPr>
          <a:xfrm>
            <a:off x="2553863" y="11373945"/>
            <a:ext cx="10545449" cy="861774"/>
          </a:xfrm>
          <a:prstGeom prst="rect">
            <a:avLst/>
          </a:prstGeom>
        </p:spPr>
        <p:txBody>
          <a:bodyPr wrap="square">
            <a:spAutoFit/>
          </a:bodyPr>
          <a:lstStyle/>
          <a:p>
            <a:r>
              <a:rPr lang="sv-SE" sz="2500" dirty="0">
                <a:solidFill>
                  <a:schemeClr val="accent2"/>
                </a:solidFill>
              </a:rPr>
              <a:t>Lorem ipsum dolor sit amet, consectetuer adipiscing elit, </a:t>
            </a:r>
            <a:endParaRPr lang="sv-SE" sz="2500" dirty="0" smtClean="0">
              <a:solidFill>
                <a:schemeClr val="accent2"/>
              </a:solidFill>
            </a:endParaRPr>
          </a:p>
          <a:p>
            <a:r>
              <a:rPr lang="sv-SE" sz="2500" dirty="0" smtClean="0">
                <a:solidFill>
                  <a:schemeClr val="accent2"/>
                </a:solidFill>
              </a:rPr>
              <a:t>sed </a:t>
            </a:r>
            <a:r>
              <a:rPr lang="sv-SE" sz="2500" dirty="0">
                <a:solidFill>
                  <a:schemeClr val="accent2"/>
                </a:solidFill>
              </a:rPr>
              <a:t>diam nonummy nibh euismod tincidunt ut </a:t>
            </a:r>
            <a:r>
              <a:rPr lang="sv-SE" sz="2500" dirty="0" smtClean="0">
                <a:solidFill>
                  <a:schemeClr val="accent2"/>
                </a:solidFill>
              </a:rPr>
              <a:t>laoreet</a:t>
            </a:r>
            <a:endParaRPr lang="en-US" sz="2500" dirty="0">
              <a:solidFill>
                <a:schemeClr val="accent2"/>
              </a:solidFill>
            </a:endParaRPr>
          </a:p>
        </p:txBody>
      </p:sp>
      <p:sp>
        <p:nvSpPr>
          <p:cNvPr id="10" name="Rectangle 9"/>
          <p:cNvSpPr/>
          <p:nvPr/>
        </p:nvSpPr>
        <p:spPr>
          <a:xfrm>
            <a:off x="2553863" y="10591212"/>
            <a:ext cx="10545449" cy="784830"/>
          </a:xfrm>
          <a:prstGeom prst="rect">
            <a:avLst/>
          </a:prstGeom>
        </p:spPr>
        <p:txBody>
          <a:bodyPr wrap="square">
            <a:spAutoFit/>
          </a:bodyPr>
          <a:lstStyle/>
          <a:p>
            <a:r>
              <a:rPr lang="en-US" sz="4500" b="1" dirty="0">
                <a:solidFill>
                  <a:schemeClr val="accent2"/>
                </a:solidFill>
              </a:rPr>
              <a:t>Internet Access.</a:t>
            </a:r>
          </a:p>
        </p:txBody>
      </p:sp>
      <p:sp>
        <p:nvSpPr>
          <p:cNvPr id="40" name="Freeform 13"/>
          <p:cNvSpPr>
            <a:spLocks/>
          </p:cNvSpPr>
          <p:nvPr/>
        </p:nvSpPr>
        <p:spPr bwMode="auto">
          <a:xfrm>
            <a:off x="15087675" y="1541463"/>
            <a:ext cx="7793038" cy="12177712"/>
          </a:xfrm>
          <a:custGeom>
            <a:avLst/>
            <a:gdLst>
              <a:gd name="T0" fmla="*/ 2120 w 2454"/>
              <a:gd name="T1" fmla="*/ 0 h 3836"/>
              <a:gd name="T2" fmla="*/ 334 w 2454"/>
              <a:gd name="T3" fmla="*/ 0 h 3836"/>
              <a:gd name="T4" fmla="*/ 0 w 2454"/>
              <a:gd name="T5" fmla="*/ 334 h 3836"/>
              <a:gd name="T6" fmla="*/ 0 w 2454"/>
              <a:gd name="T7" fmla="*/ 3836 h 3836"/>
              <a:gd name="T8" fmla="*/ 2454 w 2454"/>
              <a:gd name="T9" fmla="*/ 3836 h 3836"/>
              <a:gd name="T10" fmla="*/ 2454 w 2454"/>
              <a:gd name="T11" fmla="*/ 334 h 3836"/>
              <a:gd name="T12" fmla="*/ 2120 w 2454"/>
              <a:gd name="T13" fmla="*/ 0 h 3836"/>
            </a:gdLst>
            <a:ahLst/>
            <a:cxnLst>
              <a:cxn ang="0">
                <a:pos x="T0" y="T1"/>
              </a:cxn>
              <a:cxn ang="0">
                <a:pos x="T2" y="T3"/>
              </a:cxn>
              <a:cxn ang="0">
                <a:pos x="T4" y="T5"/>
              </a:cxn>
              <a:cxn ang="0">
                <a:pos x="T6" y="T7"/>
              </a:cxn>
              <a:cxn ang="0">
                <a:pos x="T8" y="T9"/>
              </a:cxn>
              <a:cxn ang="0">
                <a:pos x="T10" y="T11"/>
              </a:cxn>
              <a:cxn ang="0">
                <a:pos x="T12" y="T13"/>
              </a:cxn>
            </a:cxnLst>
            <a:rect l="0" t="0" r="r" b="b"/>
            <a:pathLst>
              <a:path w="2454" h="3836">
                <a:moveTo>
                  <a:pt x="2120" y="0"/>
                </a:moveTo>
                <a:cubicBezTo>
                  <a:pt x="334" y="0"/>
                  <a:pt x="334" y="0"/>
                  <a:pt x="334" y="0"/>
                </a:cubicBezTo>
                <a:cubicBezTo>
                  <a:pt x="150" y="0"/>
                  <a:pt x="0" y="150"/>
                  <a:pt x="0" y="334"/>
                </a:cubicBezTo>
                <a:cubicBezTo>
                  <a:pt x="0" y="3836"/>
                  <a:pt x="0" y="3836"/>
                  <a:pt x="0" y="3836"/>
                </a:cubicBezTo>
                <a:cubicBezTo>
                  <a:pt x="2454" y="3836"/>
                  <a:pt x="2454" y="3836"/>
                  <a:pt x="2454" y="3836"/>
                </a:cubicBezTo>
                <a:cubicBezTo>
                  <a:pt x="2454" y="334"/>
                  <a:pt x="2454" y="334"/>
                  <a:pt x="2454" y="334"/>
                </a:cubicBezTo>
                <a:cubicBezTo>
                  <a:pt x="2454" y="150"/>
                  <a:pt x="2304" y="0"/>
                  <a:pt x="2120" y="0"/>
                </a:cubicBezTo>
                <a:close/>
              </a:path>
            </a:pathLst>
          </a:custGeom>
          <a:gradFill>
            <a:gsLst>
              <a:gs pos="12000">
                <a:schemeClr val="accent2"/>
              </a:gs>
              <a:gs pos="93000">
                <a:schemeClr val="accent2"/>
              </a:gs>
              <a:gs pos="76000">
                <a:schemeClr val="accent2">
                  <a:lumMod val="75000"/>
                  <a:lumOff val="25000"/>
                </a:schemeClr>
              </a:gs>
              <a:gs pos="48000">
                <a:schemeClr val="accent2">
                  <a:lumMod val="50000"/>
                  <a:lumOff val="50000"/>
                </a:schemeClr>
              </a:gs>
            </a:gsLst>
            <a:lin ang="11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4"/>
          <p:cNvSpPr>
            <a:spLocks noEditPoints="1"/>
          </p:cNvSpPr>
          <p:nvPr/>
        </p:nvSpPr>
        <p:spPr bwMode="auto">
          <a:xfrm>
            <a:off x="15217850" y="1671638"/>
            <a:ext cx="7535863" cy="12047537"/>
          </a:xfrm>
          <a:custGeom>
            <a:avLst/>
            <a:gdLst>
              <a:gd name="T0" fmla="*/ 2093 w 2373"/>
              <a:gd name="T1" fmla="*/ 25 h 3795"/>
              <a:gd name="T2" fmla="*/ 2093 w 2373"/>
              <a:gd name="T3" fmla="*/ 25 h 3795"/>
              <a:gd name="T4" fmla="*/ 2079 w 2373"/>
              <a:gd name="T5" fmla="*/ 25 h 3795"/>
              <a:gd name="T6" fmla="*/ 293 w 2373"/>
              <a:gd name="T7" fmla="*/ 25 h 3795"/>
              <a:gd name="T8" fmla="*/ 279 w 2373"/>
              <a:gd name="T9" fmla="*/ 25 h 3795"/>
              <a:gd name="T10" fmla="*/ 279 w 2373"/>
              <a:gd name="T11" fmla="*/ 25 h 3795"/>
              <a:gd name="T12" fmla="*/ 25 w 2373"/>
              <a:gd name="T13" fmla="*/ 293 h 3795"/>
              <a:gd name="T14" fmla="*/ 25 w 2373"/>
              <a:gd name="T15" fmla="*/ 3795 h 3795"/>
              <a:gd name="T16" fmla="*/ 2348 w 2373"/>
              <a:gd name="T17" fmla="*/ 3795 h 3795"/>
              <a:gd name="T18" fmla="*/ 2348 w 2373"/>
              <a:gd name="T19" fmla="*/ 293 h 3795"/>
              <a:gd name="T20" fmla="*/ 2093 w 2373"/>
              <a:gd name="T21" fmla="*/ 25 h 3795"/>
              <a:gd name="T22" fmla="*/ 2367 w 2373"/>
              <a:gd name="T23" fmla="*/ 237 h 3795"/>
              <a:gd name="T24" fmla="*/ 2366 w 2373"/>
              <a:gd name="T25" fmla="*/ 232 h 3795"/>
              <a:gd name="T26" fmla="*/ 2341 w 2373"/>
              <a:gd name="T27" fmla="*/ 161 h 3795"/>
              <a:gd name="T28" fmla="*/ 2338 w 2373"/>
              <a:gd name="T29" fmla="*/ 155 h 3795"/>
              <a:gd name="T30" fmla="*/ 2327 w 2373"/>
              <a:gd name="T31" fmla="*/ 137 h 3795"/>
              <a:gd name="T32" fmla="*/ 2321 w 2373"/>
              <a:gd name="T33" fmla="*/ 127 h 3795"/>
              <a:gd name="T34" fmla="*/ 2252 w 2373"/>
              <a:gd name="T35" fmla="*/ 57 h 3795"/>
              <a:gd name="T36" fmla="*/ 2181 w 2373"/>
              <a:gd name="T37" fmla="*/ 18 h 3795"/>
              <a:gd name="T38" fmla="*/ 2175 w 2373"/>
              <a:gd name="T39" fmla="*/ 16 h 3795"/>
              <a:gd name="T40" fmla="*/ 2155 w 2373"/>
              <a:gd name="T41" fmla="*/ 10 h 3795"/>
              <a:gd name="T42" fmla="*/ 2116 w 2373"/>
              <a:gd name="T43" fmla="*/ 2 h 3795"/>
              <a:gd name="T44" fmla="*/ 2094 w 2373"/>
              <a:gd name="T45" fmla="*/ 0 h 3795"/>
              <a:gd name="T46" fmla="*/ 2079 w 2373"/>
              <a:gd name="T47" fmla="*/ 0 h 3795"/>
              <a:gd name="T48" fmla="*/ 293 w 2373"/>
              <a:gd name="T49" fmla="*/ 0 h 3795"/>
              <a:gd name="T50" fmla="*/ 278 w 2373"/>
              <a:gd name="T51" fmla="*/ 0 h 3795"/>
              <a:gd name="T52" fmla="*/ 278 w 2373"/>
              <a:gd name="T53" fmla="*/ 0 h 3795"/>
              <a:gd name="T54" fmla="*/ 0 w 2373"/>
              <a:gd name="T55" fmla="*/ 293 h 3795"/>
              <a:gd name="T56" fmla="*/ 0 w 2373"/>
              <a:gd name="T57" fmla="*/ 3795 h 3795"/>
              <a:gd name="T58" fmla="*/ 2373 w 2373"/>
              <a:gd name="T59" fmla="*/ 3795 h 3795"/>
              <a:gd name="T60" fmla="*/ 2373 w 2373"/>
              <a:gd name="T61" fmla="*/ 293 h 3795"/>
              <a:gd name="T62" fmla="*/ 2367 w 2373"/>
              <a:gd name="T63" fmla="*/ 237 h 3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3" h="3795">
                <a:moveTo>
                  <a:pt x="2093" y="25"/>
                </a:moveTo>
                <a:cubicBezTo>
                  <a:pt x="2093" y="25"/>
                  <a:pt x="2093" y="25"/>
                  <a:pt x="2093" y="25"/>
                </a:cubicBezTo>
                <a:cubicBezTo>
                  <a:pt x="2088" y="25"/>
                  <a:pt x="2084" y="25"/>
                  <a:pt x="2079" y="25"/>
                </a:cubicBezTo>
                <a:cubicBezTo>
                  <a:pt x="293" y="25"/>
                  <a:pt x="293" y="25"/>
                  <a:pt x="293" y="25"/>
                </a:cubicBezTo>
                <a:cubicBezTo>
                  <a:pt x="289" y="25"/>
                  <a:pt x="284" y="25"/>
                  <a:pt x="279" y="25"/>
                </a:cubicBezTo>
                <a:cubicBezTo>
                  <a:pt x="279" y="25"/>
                  <a:pt x="279" y="25"/>
                  <a:pt x="279" y="25"/>
                </a:cubicBezTo>
                <a:cubicBezTo>
                  <a:pt x="136" y="33"/>
                  <a:pt x="25" y="150"/>
                  <a:pt x="25" y="293"/>
                </a:cubicBezTo>
                <a:cubicBezTo>
                  <a:pt x="25" y="3795"/>
                  <a:pt x="25" y="3795"/>
                  <a:pt x="25" y="3795"/>
                </a:cubicBezTo>
                <a:cubicBezTo>
                  <a:pt x="2348" y="3795"/>
                  <a:pt x="2348" y="3795"/>
                  <a:pt x="2348" y="3795"/>
                </a:cubicBezTo>
                <a:cubicBezTo>
                  <a:pt x="2348" y="293"/>
                  <a:pt x="2348" y="293"/>
                  <a:pt x="2348" y="293"/>
                </a:cubicBezTo>
                <a:cubicBezTo>
                  <a:pt x="2348" y="150"/>
                  <a:pt x="2236" y="32"/>
                  <a:pt x="2093" y="25"/>
                </a:cubicBezTo>
                <a:close/>
                <a:moveTo>
                  <a:pt x="2367" y="237"/>
                </a:moveTo>
                <a:cubicBezTo>
                  <a:pt x="2367" y="235"/>
                  <a:pt x="2367" y="234"/>
                  <a:pt x="2366" y="232"/>
                </a:cubicBezTo>
                <a:cubicBezTo>
                  <a:pt x="2361" y="207"/>
                  <a:pt x="2352" y="183"/>
                  <a:pt x="2341" y="161"/>
                </a:cubicBezTo>
                <a:cubicBezTo>
                  <a:pt x="2340" y="159"/>
                  <a:pt x="2339" y="157"/>
                  <a:pt x="2338" y="155"/>
                </a:cubicBezTo>
                <a:cubicBezTo>
                  <a:pt x="2335" y="149"/>
                  <a:pt x="2331" y="143"/>
                  <a:pt x="2327" y="137"/>
                </a:cubicBezTo>
                <a:cubicBezTo>
                  <a:pt x="2325" y="134"/>
                  <a:pt x="2323" y="131"/>
                  <a:pt x="2321" y="127"/>
                </a:cubicBezTo>
                <a:cubicBezTo>
                  <a:pt x="2302" y="100"/>
                  <a:pt x="2279" y="76"/>
                  <a:pt x="2252" y="57"/>
                </a:cubicBezTo>
                <a:cubicBezTo>
                  <a:pt x="2231" y="41"/>
                  <a:pt x="2207" y="28"/>
                  <a:pt x="2181" y="18"/>
                </a:cubicBezTo>
                <a:cubicBezTo>
                  <a:pt x="2179" y="17"/>
                  <a:pt x="2177" y="17"/>
                  <a:pt x="2175" y="16"/>
                </a:cubicBezTo>
                <a:cubicBezTo>
                  <a:pt x="2169" y="14"/>
                  <a:pt x="2162" y="12"/>
                  <a:pt x="2155" y="10"/>
                </a:cubicBezTo>
                <a:cubicBezTo>
                  <a:pt x="2143" y="7"/>
                  <a:pt x="2130" y="4"/>
                  <a:pt x="2116" y="2"/>
                </a:cubicBezTo>
                <a:cubicBezTo>
                  <a:pt x="2109" y="1"/>
                  <a:pt x="2102" y="1"/>
                  <a:pt x="2094" y="0"/>
                </a:cubicBezTo>
                <a:cubicBezTo>
                  <a:pt x="2089" y="0"/>
                  <a:pt x="2084" y="0"/>
                  <a:pt x="2079" y="0"/>
                </a:cubicBezTo>
                <a:cubicBezTo>
                  <a:pt x="293" y="0"/>
                  <a:pt x="293" y="0"/>
                  <a:pt x="293" y="0"/>
                </a:cubicBezTo>
                <a:cubicBezTo>
                  <a:pt x="288" y="0"/>
                  <a:pt x="283" y="0"/>
                  <a:pt x="278" y="0"/>
                </a:cubicBezTo>
                <a:cubicBezTo>
                  <a:pt x="278" y="0"/>
                  <a:pt x="278" y="0"/>
                  <a:pt x="278" y="0"/>
                </a:cubicBezTo>
                <a:cubicBezTo>
                  <a:pt x="123" y="8"/>
                  <a:pt x="0" y="137"/>
                  <a:pt x="0" y="293"/>
                </a:cubicBezTo>
                <a:cubicBezTo>
                  <a:pt x="0" y="3795"/>
                  <a:pt x="0" y="3795"/>
                  <a:pt x="0" y="3795"/>
                </a:cubicBezTo>
                <a:cubicBezTo>
                  <a:pt x="2373" y="3795"/>
                  <a:pt x="2373" y="3795"/>
                  <a:pt x="2373" y="3795"/>
                </a:cubicBezTo>
                <a:cubicBezTo>
                  <a:pt x="2373" y="293"/>
                  <a:pt x="2373" y="293"/>
                  <a:pt x="2373" y="293"/>
                </a:cubicBezTo>
                <a:cubicBezTo>
                  <a:pt x="2373" y="274"/>
                  <a:pt x="2371" y="255"/>
                  <a:pt x="2367" y="23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5"/>
          <p:cNvSpPr>
            <a:spLocks/>
          </p:cNvSpPr>
          <p:nvPr/>
        </p:nvSpPr>
        <p:spPr bwMode="auto">
          <a:xfrm>
            <a:off x="15373425" y="1827213"/>
            <a:ext cx="7221538" cy="11891962"/>
          </a:xfrm>
          <a:custGeom>
            <a:avLst/>
            <a:gdLst>
              <a:gd name="T0" fmla="*/ 2043 w 2274"/>
              <a:gd name="T1" fmla="*/ 1 h 3746"/>
              <a:gd name="T2" fmla="*/ 2042 w 2274"/>
              <a:gd name="T3" fmla="*/ 0 h 3746"/>
              <a:gd name="T4" fmla="*/ 232 w 2274"/>
              <a:gd name="T5" fmla="*/ 0 h 3746"/>
              <a:gd name="T6" fmla="*/ 231 w 2274"/>
              <a:gd name="T7" fmla="*/ 1 h 3746"/>
              <a:gd name="T8" fmla="*/ 230 w 2274"/>
              <a:gd name="T9" fmla="*/ 1 h 3746"/>
              <a:gd name="T10" fmla="*/ 0 w 2274"/>
              <a:gd name="T11" fmla="*/ 244 h 3746"/>
              <a:gd name="T12" fmla="*/ 0 w 2274"/>
              <a:gd name="T13" fmla="*/ 3746 h 3746"/>
              <a:gd name="T14" fmla="*/ 2274 w 2274"/>
              <a:gd name="T15" fmla="*/ 3746 h 3746"/>
              <a:gd name="T16" fmla="*/ 2274 w 2274"/>
              <a:gd name="T17" fmla="*/ 244 h 3746"/>
              <a:gd name="T18" fmla="*/ 2043 w 2274"/>
              <a:gd name="T19" fmla="*/ 1 h 3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4" h="3746">
                <a:moveTo>
                  <a:pt x="2043" y="1"/>
                </a:moveTo>
                <a:cubicBezTo>
                  <a:pt x="2042" y="0"/>
                  <a:pt x="2042" y="0"/>
                  <a:pt x="2042" y="0"/>
                </a:cubicBezTo>
                <a:cubicBezTo>
                  <a:pt x="232" y="0"/>
                  <a:pt x="232" y="0"/>
                  <a:pt x="232" y="0"/>
                </a:cubicBezTo>
                <a:cubicBezTo>
                  <a:pt x="231" y="1"/>
                  <a:pt x="231" y="1"/>
                  <a:pt x="231" y="1"/>
                </a:cubicBezTo>
                <a:cubicBezTo>
                  <a:pt x="230" y="1"/>
                  <a:pt x="230" y="1"/>
                  <a:pt x="230" y="1"/>
                </a:cubicBezTo>
                <a:cubicBezTo>
                  <a:pt x="101" y="8"/>
                  <a:pt x="0" y="115"/>
                  <a:pt x="0" y="244"/>
                </a:cubicBezTo>
                <a:cubicBezTo>
                  <a:pt x="0" y="3746"/>
                  <a:pt x="0" y="3746"/>
                  <a:pt x="0" y="3746"/>
                </a:cubicBezTo>
                <a:cubicBezTo>
                  <a:pt x="2274" y="3746"/>
                  <a:pt x="2274" y="3746"/>
                  <a:pt x="2274" y="3746"/>
                </a:cubicBezTo>
                <a:cubicBezTo>
                  <a:pt x="2274" y="244"/>
                  <a:pt x="2274" y="244"/>
                  <a:pt x="2274" y="244"/>
                </a:cubicBezTo>
                <a:cubicBezTo>
                  <a:pt x="2274" y="114"/>
                  <a:pt x="2172" y="8"/>
                  <a:pt x="2043" y="1"/>
                </a:cubicBezTo>
                <a:close/>
              </a:path>
            </a:pathLst>
          </a:custGeom>
          <a:gradFill>
            <a:gsLst>
              <a:gs pos="12000">
                <a:schemeClr val="accent2">
                  <a:lumMod val="75000"/>
                  <a:lumOff val="25000"/>
                </a:schemeClr>
              </a:gs>
              <a:gs pos="61335">
                <a:schemeClr val="accent2">
                  <a:lumMod val="50000"/>
                  <a:lumOff val="50000"/>
                </a:schemeClr>
              </a:gs>
              <a:gs pos="45000">
                <a:schemeClr val="accent2">
                  <a:lumMod val="50000"/>
                  <a:lumOff val="50000"/>
                </a:schemeClr>
              </a:gs>
              <a:gs pos="90000">
                <a:schemeClr val="accent2">
                  <a:lumMod val="75000"/>
                  <a:lumOff val="2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16"/>
          <p:cNvSpPr>
            <a:spLocks/>
          </p:cNvSpPr>
          <p:nvPr/>
        </p:nvSpPr>
        <p:spPr bwMode="auto">
          <a:xfrm>
            <a:off x="15579800" y="2074863"/>
            <a:ext cx="6808788" cy="11685587"/>
          </a:xfrm>
          <a:custGeom>
            <a:avLst/>
            <a:gdLst>
              <a:gd name="T0" fmla="*/ 2115 w 2144"/>
              <a:gd name="T1" fmla="*/ 82 h 3681"/>
              <a:gd name="T2" fmla="*/ 2095 w 2144"/>
              <a:gd name="T3" fmla="*/ 56 h 3681"/>
              <a:gd name="T4" fmla="*/ 2056 w 2144"/>
              <a:gd name="T5" fmla="*/ 25 h 3681"/>
              <a:gd name="T6" fmla="*/ 1986 w 2144"/>
              <a:gd name="T7" fmla="*/ 2 h 3681"/>
              <a:gd name="T8" fmla="*/ 1975 w 2144"/>
              <a:gd name="T9" fmla="*/ 1 h 3681"/>
              <a:gd name="T10" fmla="*/ 1973 w 2144"/>
              <a:gd name="T11" fmla="*/ 1 h 3681"/>
              <a:gd name="T12" fmla="*/ 1965 w 2144"/>
              <a:gd name="T13" fmla="*/ 0 h 3681"/>
              <a:gd name="T14" fmla="*/ 179 w 2144"/>
              <a:gd name="T15" fmla="*/ 0 h 3681"/>
              <a:gd name="T16" fmla="*/ 171 w 2144"/>
              <a:gd name="T17" fmla="*/ 1 h 3681"/>
              <a:gd name="T18" fmla="*/ 167 w 2144"/>
              <a:gd name="T19" fmla="*/ 1 h 3681"/>
              <a:gd name="T20" fmla="*/ 133 w 2144"/>
              <a:gd name="T21" fmla="*/ 6 h 3681"/>
              <a:gd name="T22" fmla="*/ 102 w 2144"/>
              <a:gd name="T23" fmla="*/ 18 h 3681"/>
              <a:gd name="T24" fmla="*/ 101 w 2144"/>
              <a:gd name="T25" fmla="*/ 18 h 3681"/>
              <a:gd name="T26" fmla="*/ 60 w 2144"/>
              <a:gd name="T27" fmla="*/ 45 h 3681"/>
              <a:gd name="T28" fmla="*/ 49 w 2144"/>
              <a:gd name="T29" fmla="*/ 57 h 3681"/>
              <a:gd name="T30" fmla="*/ 0 w 2144"/>
              <a:gd name="T31" fmla="*/ 179 h 3681"/>
              <a:gd name="T32" fmla="*/ 0 w 2144"/>
              <a:gd name="T33" fmla="*/ 3681 h 3681"/>
              <a:gd name="T34" fmla="*/ 2144 w 2144"/>
              <a:gd name="T35" fmla="*/ 3681 h 3681"/>
              <a:gd name="T36" fmla="*/ 2144 w 2144"/>
              <a:gd name="T37" fmla="*/ 179 h 3681"/>
              <a:gd name="T38" fmla="*/ 2115 w 2144"/>
              <a:gd name="T39" fmla="*/ 82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44" h="3681">
                <a:moveTo>
                  <a:pt x="2115" y="82"/>
                </a:moveTo>
                <a:cubicBezTo>
                  <a:pt x="2109" y="73"/>
                  <a:pt x="2102" y="64"/>
                  <a:pt x="2095" y="56"/>
                </a:cubicBezTo>
                <a:cubicBezTo>
                  <a:pt x="2083" y="44"/>
                  <a:pt x="2070" y="33"/>
                  <a:pt x="2056" y="25"/>
                </a:cubicBezTo>
                <a:cubicBezTo>
                  <a:pt x="2035" y="13"/>
                  <a:pt x="2011" y="4"/>
                  <a:pt x="1986" y="2"/>
                </a:cubicBezTo>
                <a:cubicBezTo>
                  <a:pt x="1983" y="1"/>
                  <a:pt x="1979" y="1"/>
                  <a:pt x="1975" y="1"/>
                </a:cubicBezTo>
                <a:cubicBezTo>
                  <a:pt x="1973" y="1"/>
                  <a:pt x="1973" y="1"/>
                  <a:pt x="1973" y="1"/>
                </a:cubicBezTo>
                <a:cubicBezTo>
                  <a:pt x="1970" y="0"/>
                  <a:pt x="1967" y="0"/>
                  <a:pt x="1965" y="0"/>
                </a:cubicBezTo>
                <a:cubicBezTo>
                  <a:pt x="179" y="0"/>
                  <a:pt x="179" y="0"/>
                  <a:pt x="179" y="0"/>
                </a:cubicBezTo>
                <a:cubicBezTo>
                  <a:pt x="177" y="0"/>
                  <a:pt x="174" y="0"/>
                  <a:pt x="171" y="1"/>
                </a:cubicBezTo>
                <a:cubicBezTo>
                  <a:pt x="167" y="1"/>
                  <a:pt x="167" y="1"/>
                  <a:pt x="167" y="1"/>
                </a:cubicBezTo>
                <a:cubicBezTo>
                  <a:pt x="155" y="1"/>
                  <a:pt x="144" y="3"/>
                  <a:pt x="133" y="6"/>
                </a:cubicBezTo>
                <a:cubicBezTo>
                  <a:pt x="122" y="9"/>
                  <a:pt x="112" y="13"/>
                  <a:pt x="102" y="18"/>
                </a:cubicBezTo>
                <a:cubicBezTo>
                  <a:pt x="102" y="18"/>
                  <a:pt x="102" y="17"/>
                  <a:pt x="101" y="18"/>
                </a:cubicBezTo>
                <a:cubicBezTo>
                  <a:pt x="86" y="25"/>
                  <a:pt x="73" y="35"/>
                  <a:pt x="60" y="45"/>
                </a:cubicBezTo>
                <a:cubicBezTo>
                  <a:pt x="56" y="49"/>
                  <a:pt x="52" y="53"/>
                  <a:pt x="49" y="57"/>
                </a:cubicBezTo>
                <a:cubicBezTo>
                  <a:pt x="18" y="89"/>
                  <a:pt x="0" y="132"/>
                  <a:pt x="0" y="179"/>
                </a:cubicBezTo>
                <a:cubicBezTo>
                  <a:pt x="0" y="3681"/>
                  <a:pt x="0" y="3681"/>
                  <a:pt x="0" y="3681"/>
                </a:cubicBezTo>
                <a:cubicBezTo>
                  <a:pt x="2144" y="3681"/>
                  <a:pt x="2144" y="3681"/>
                  <a:pt x="2144" y="3681"/>
                </a:cubicBezTo>
                <a:cubicBezTo>
                  <a:pt x="2144" y="179"/>
                  <a:pt x="2144" y="179"/>
                  <a:pt x="2144" y="179"/>
                </a:cubicBezTo>
                <a:cubicBezTo>
                  <a:pt x="2144" y="143"/>
                  <a:pt x="2133" y="110"/>
                  <a:pt x="2115" y="8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7"/>
          <p:cNvSpPr>
            <a:spLocks/>
          </p:cNvSpPr>
          <p:nvPr/>
        </p:nvSpPr>
        <p:spPr bwMode="auto">
          <a:xfrm>
            <a:off x="17056175" y="2033588"/>
            <a:ext cx="3856038" cy="527050"/>
          </a:xfrm>
          <a:custGeom>
            <a:avLst/>
            <a:gdLst>
              <a:gd name="T0" fmla="*/ 1214 w 1214"/>
              <a:gd name="T1" fmla="*/ 0 h 166"/>
              <a:gd name="T2" fmla="*/ 1214 w 1214"/>
              <a:gd name="T3" fmla="*/ 24 h 166"/>
              <a:gd name="T4" fmla="*/ 1072 w 1214"/>
              <a:gd name="T5" fmla="*/ 166 h 166"/>
              <a:gd name="T6" fmla="*/ 142 w 1214"/>
              <a:gd name="T7" fmla="*/ 166 h 166"/>
              <a:gd name="T8" fmla="*/ 0 w 1214"/>
              <a:gd name="T9" fmla="*/ 24 h 166"/>
              <a:gd name="T10" fmla="*/ 0 w 1214"/>
              <a:gd name="T11" fmla="*/ 0 h 166"/>
              <a:gd name="T12" fmla="*/ 1214 w 1214"/>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1214" h="166">
                <a:moveTo>
                  <a:pt x="1214" y="0"/>
                </a:moveTo>
                <a:cubicBezTo>
                  <a:pt x="1214" y="24"/>
                  <a:pt x="1214" y="24"/>
                  <a:pt x="1214" y="24"/>
                </a:cubicBezTo>
                <a:cubicBezTo>
                  <a:pt x="1214" y="102"/>
                  <a:pt x="1150" y="166"/>
                  <a:pt x="1072" y="166"/>
                </a:cubicBezTo>
                <a:cubicBezTo>
                  <a:pt x="142" y="166"/>
                  <a:pt x="142" y="166"/>
                  <a:pt x="142" y="166"/>
                </a:cubicBezTo>
                <a:cubicBezTo>
                  <a:pt x="64" y="166"/>
                  <a:pt x="0" y="102"/>
                  <a:pt x="0" y="24"/>
                </a:cubicBezTo>
                <a:cubicBezTo>
                  <a:pt x="0" y="0"/>
                  <a:pt x="0" y="0"/>
                  <a:pt x="0" y="0"/>
                </a:cubicBezTo>
                <a:lnTo>
                  <a:pt x="1214"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8"/>
          <p:cNvSpPr>
            <a:spLocks/>
          </p:cNvSpPr>
          <p:nvPr/>
        </p:nvSpPr>
        <p:spPr bwMode="auto">
          <a:xfrm>
            <a:off x="18507150" y="2097088"/>
            <a:ext cx="906463" cy="95250"/>
          </a:xfrm>
          <a:custGeom>
            <a:avLst/>
            <a:gdLst>
              <a:gd name="T0" fmla="*/ 283 w 285"/>
              <a:gd name="T1" fmla="*/ 30 h 30"/>
              <a:gd name="T2" fmla="*/ 2 w 285"/>
              <a:gd name="T3" fmla="*/ 30 h 30"/>
              <a:gd name="T4" fmla="*/ 0 w 285"/>
              <a:gd name="T5" fmla="*/ 28 h 30"/>
              <a:gd name="T6" fmla="*/ 0 w 285"/>
              <a:gd name="T7" fmla="*/ 1 h 30"/>
              <a:gd name="T8" fmla="*/ 2 w 285"/>
              <a:gd name="T9" fmla="*/ 0 h 30"/>
              <a:gd name="T10" fmla="*/ 283 w 285"/>
              <a:gd name="T11" fmla="*/ 0 h 30"/>
              <a:gd name="T12" fmla="*/ 285 w 285"/>
              <a:gd name="T13" fmla="*/ 1 h 30"/>
              <a:gd name="T14" fmla="*/ 285 w 285"/>
              <a:gd name="T15" fmla="*/ 28 h 30"/>
              <a:gd name="T16" fmla="*/ 283 w 285"/>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30">
                <a:moveTo>
                  <a:pt x="283" y="30"/>
                </a:moveTo>
                <a:cubicBezTo>
                  <a:pt x="2" y="30"/>
                  <a:pt x="2" y="30"/>
                  <a:pt x="2" y="30"/>
                </a:cubicBezTo>
                <a:cubicBezTo>
                  <a:pt x="1" y="30"/>
                  <a:pt x="0" y="29"/>
                  <a:pt x="0" y="28"/>
                </a:cubicBezTo>
                <a:cubicBezTo>
                  <a:pt x="0" y="1"/>
                  <a:pt x="0" y="1"/>
                  <a:pt x="0" y="1"/>
                </a:cubicBezTo>
                <a:cubicBezTo>
                  <a:pt x="0" y="0"/>
                  <a:pt x="1" y="0"/>
                  <a:pt x="2" y="0"/>
                </a:cubicBezTo>
                <a:cubicBezTo>
                  <a:pt x="283" y="0"/>
                  <a:pt x="283" y="0"/>
                  <a:pt x="283" y="0"/>
                </a:cubicBezTo>
                <a:cubicBezTo>
                  <a:pt x="284" y="0"/>
                  <a:pt x="285" y="0"/>
                  <a:pt x="285" y="1"/>
                </a:cubicBezTo>
                <a:cubicBezTo>
                  <a:pt x="285" y="28"/>
                  <a:pt x="285" y="28"/>
                  <a:pt x="285" y="28"/>
                </a:cubicBezTo>
                <a:cubicBezTo>
                  <a:pt x="285" y="29"/>
                  <a:pt x="284" y="30"/>
                  <a:pt x="283" y="30"/>
                </a:cubicBezTo>
                <a:close/>
              </a:path>
            </a:pathLst>
          </a:custGeom>
          <a:gradFill>
            <a:gsLst>
              <a:gs pos="0">
                <a:schemeClr val="accent2"/>
              </a:gs>
              <a:gs pos="100000">
                <a:schemeClr val="accent2"/>
              </a:gs>
              <a:gs pos="48000">
                <a:schemeClr val="accent2">
                  <a:lumMod val="50000"/>
                  <a:lumOff val="50000"/>
                </a:schemeClr>
              </a:gs>
            </a:gsLst>
            <a:lin ang="78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6" name="Picture Placeholder 45"/>
          <p:cNvSpPr>
            <a:spLocks noGrp="1"/>
          </p:cNvSpPr>
          <p:nvPr>
            <p:ph type="pic" sz="quarter" idx="10"/>
          </p:nvPr>
        </p:nvSpPr>
        <p:spPr>
          <a:xfrm>
            <a:off x="15579800" y="2053598"/>
            <a:ext cx="6808788" cy="11662402"/>
          </a:xfrm>
        </p:spPr>
      </p:sp>
    </p:spTree>
    <p:extLst>
      <p:ext uri="{BB962C8B-B14F-4D97-AF65-F5344CB8AC3E}">
        <p14:creationId xmlns:p14="http://schemas.microsoft.com/office/powerpoint/2010/main" val="3787424647"/>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212002" y="1043023"/>
            <a:ext cx="13938646" cy="1554272"/>
          </a:xfrm>
          <a:prstGeom prst="rect">
            <a:avLst/>
          </a:prstGeom>
        </p:spPr>
        <p:txBody>
          <a:bodyPr wrap="square">
            <a:spAutoFit/>
          </a:bodyPr>
          <a:lstStyle/>
          <a:p>
            <a:pPr algn="ctr"/>
            <a:r>
              <a:rPr lang="en-US" sz="9500" b="1" dirty="0">
                <a:solidFill>
                  <a:schemeClr val="accent2"/>
                </a:solidFill>
                <a:latin typeface="+mj-lt"/>
              </a:rPr>
              <a:t>Tablet Mockup</a:t>
            </a:r>
          </a:p>
        </p:txBody>
      </p:sp>
      <p:sp>
        <p:nvSpPr>
          <p:cNvPr id="4" name="Rectangle 3"/>
          <p:cNvSpPr/>
          <p:nvPr/>
        </p:nvSpPr>
        <p:spPr>
          <a:xfrm>
            <a:off x="5212002" y="2383442"/>
            <a:ext cx="1393864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2752937" y="4934148"/>
            <a:ext cx="7029016"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a:t>
            </a:r>
            <a:r>
              <a:rPr lang="sv-SE" sz="2500" dirty="0" smtClean="0">
                <a:solidFill>
                  <a:schemeClr val="accent2">
                    <a:alpha val="60000"/>
                  </a:schemeClr>
                </a:solidFill>
              </a:rPr>
              <a:t>laoreet</a:t>
            </a:r>
            <a:endParaRPr lang="en-US" sz="2500" dirty="0">
              <a:solidFill>
                <a:schemeClr val="accent2">
                  <a:alpha val="60000"/>
                </a:schemeClr>
              </a:solidFill>
            </a:endParaRPr>
          </a:p>
        </p:txBody>
      </p:sp>
      <p:sp>
        <p:nvSpPr>
          <p:cNvPr id="6" name="Rectangle 5"/>
          <p:cNvSpPr/>
          <p:nvPr/>
        </p:nvSpPr>
        <p:spPr>
          <a:xfrm>
            <a:off x="2752937" y="4091054"/>
            <a:ext cx="7029016" cy="784830"/>
          </a:xfrm>
          <a:prstGeom prst="rect">
            <a:avLst/>
          </a:prstGeom>
        </p:spPr>
        <p:txBody>
          <a:bodyPr wrap="square">
            <a:spAutoFit/>
          </a:bodyPr>
          <a:lstStyle/>
          <a:p>
            <a:r>
              <a:rPr lang="en-US" sz="4500" b="1" dirty="0" smtClean="0">
                <a:solidFill>
                  <a:schemeClr val="accent2"/>
                </a:solidFill>
              </a:rPr>
              <a:t>Business</a:t>
            </a:r>
            <a:endParaRPr lang="en-US" sz="4500" b="1" dirty="0">
              <a:solidFill>
                <a:schemeClr val="accent2"/>
              </a:solidFill>
            </a:endParaRPr>
          </a:p>
        </p:txBody>
      </p:sp>
      <p:sp>
        <p:nvSpPr>
          <p:cNvPr id="7" name="Rectangle 6"/>
          <p:cNvSpPr/>
          <p:nvPr/>
        </p:nvSpPr>
        <p:spPr>
          <a:xfrm>
            <a:off x="2752937" y="8049447"/>
            <a:ext cx="7029016"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8" name="Rectangle 7"/>
          <p:cNvSpPr/>
          <p:nvPr/>
        </p:nvSpPr>
        <p:spPr>
          <a:xfrm>
            <a:off x="2752937" y="7206353"/>
            <a:ext cx="7029016" cy="784830"/>
          </a:xfrm>
          <a:prstGeom prst="rect">
            <a:avLst/>
          </a:prstGeom>
        </p:spPr>
        <p:txBody>
          <a:bodyPr wrap="square">
            <a:spAutoFit/>
          </a:bodyPr>
          <a:lstStyle/>
          <a:p>
            <a:r>
              <a:rPr lang="en-US" sz="4500" b="1" dirty="0">
                <a:solidFill>
                  <a:schemeClr val="accent2"/>
                </a:solidFill>
              </a:rPr>
              <a:t>Develop</a:t>
            </a:r>
          </a:p>
        </p:txBody>
      </p:sp>
      <p:sp>
        <p:nvSpPr>
          <p:cNvPr id="9" name="Rectangle 8"/>
          <p:cNvSpPr/>
          <p:nvPr/>
        </p:nvSpPr>
        <p:spPr>
          <a:xfrm>
            <a:off x="2752937" y="11154246"/>
            <a:ext cx="7029016"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a:t>
            </a:r>
            <a:endParaRPr lang="en-US" sz="2500" dirty="0">
              <a:solidFill>
                <a:schemeClr val="accent2">
                  <a:alpha val="60000"/>
                </a:schemeClr>
              </a:solidFill>
            </a:endParaRPr>
          </a:p>
        </p:txBody>
      </p:sp>
      <p:sp>
        <p:nvSpPr>
          <p:cNvPr id="10" name="Rectangle 9"/>
          <p:cNvSpPr/>
          <p:nvPr/>
        </p:nvSpPr>
        <p:spPr>
          <a:xfrm>
            <a:off x="2752937" y="10311152"/>
            <a:ext cx="7029016" cy="784830"/>
          </a:xfrm>
          <a:prstGeom prst="rect">
            <a:avLst/>
          </a:prstGeom>
        </p:spPr>
        <p:txBody>
          <a:bodyPr wrap="square">
            <a:spAutoFit/>
          </a:bodyPr>
          <a:lstStyle/>
          <a:p>
            <a:r>
              <a:rPr lang="en-US" sz="4500" b="1" dirty="0">
                <a:solidFill>
                  <a:schemeClr val="accent2"/>
                </a:solidFill>
              </a:rPr>
              <a:t>Analysis</a:t>
            </a:r>
          </a:p>
        </p:txBody>
      </p:sp>
      <p:sp>
        <p:nvSpPr>
          <p:cNvPr id="14" name="Freeform 5"/>
          <p:cNvSpPr>
            <a:spLocks noEditPoints="1"/>
          </p:cNvSpPr>
          <p:nvPr/>
        </p:nvSpPr>
        <p:spPr bwMode="auto">
          <a:xfrm>
            <a:off x="1293018" y="4221956"/>
            <a:ext cx="1012825" cy="1019175"/>
          </a:xfrm>
          <a:custGeom>
            <a:avLst/>
            <a:gdLst>
              <a:gd name="T0" fmla="*/ 167 w 319"/>
              <a:gd name="T1" fmla="*/ 321 h 321"/>
              <a:gd name="T2" fmla="*/ 149 w 319"/>
              <a:gd name="T3" fmla="*/ 321 h 321"/>
              <a:gd name="T4" fmla="*/ 146 w 319"/>
              <a:gd name="T5" fmla="*/ 321 h 321"/>
              <a:gd name="T6" fmla="*/ 78 w 319"/>
              <a:gd name="T7" fmla="*/ 299 h 321"/>
              <a:gd name="T8" fmla="*/ 3 w 319"/>
              <a:gd name="T9" fmla="*/ 191 h 321"/>
              <a:gd name="T10" fmla="*/ 0 w 319"/>
              <a:gd name="T11" fmla="*/ 173 h 321"/>
              <a:gd name="T12" fmla="*/ 0 w 319"/>
              <a:gd name="T13" fmla="*/ 155 h 321"/>
              <a:gd name="T14" fmla="*/ 1 w 319"/>
              <a:gd name="T15" fmla="*/ 151 h 321"/>
              <a:gd name="T16" fmla="*/ 4 w 319"/>
              <a:gd name="T17" fmla="*/ 131 h 321"/>
              <a:gd name="T18" fmla="*/ 62 w 319"/>
              <a:gd name="T19" fmla="*/ 39 h 321"/>
              <a:gd name="T20" fmla="*/ 191 w 319"/>
              <a:gd name="T21" fmla="*/ 10 h 321"/>
              <a:gd name="T22" fmla="*/ 283 w 319"/>
              <a:gd name="T23" fmla="*/ 68 h 321"/>
              <a:gd name="T24" fmla="*/ 315 w 319"/>
              <a:gd name="T25" fmla="*/ 180 h 321"/>
              <a:gd name="T26" fmla="*/ 276 w 319"/>
              <a:gd name="T27" fmla="*/ 268 h 321"/>
              <a:gd name="T28" fmla="*/ 185 w 319"/>
              <a:gd name="T29" fmla="*/ 319 h 321"/>
              <a:gd name="T30" fmla="*/ 167 w 319"/>
              <a:gd name="T31" fmla="*/ 321 h 321"/>
              <a:gd name="T32" fmla="*/ 133 w 319"/>
              <a:gd name="T33" fmla="*/ 190 h 321"/>
              <a:gd name="T34" fmla="*/ 116 w 319"/>
              <a:gd name="T35" fmla="*/ 174 h 321"/>
              <a:gd name="T36" fmla="*/ 90 w 319"/>
              <a:gd name="T37" fmla="*/ 150 h 321"/>
              <a:gd name="T38" fmla="*/ 66 w 319"/>
              <a:gd name="T39" fmla="*/ 158 h 321"/>
              <a:gd name="T40" fmla="*/ 71 w 319"/>
              <a:gd name="T41" fmla="*/ 175 h 321"/>
              <a:gd name="T42" fmla="*/ 122 w 319"/>
              <a:gd name="T43" fmla="*/ 222 h 321"/>
              <a:gd name="T44" fmla="*/ 147 w 319"/>
              <a:gd name="T45" fmla="*/ 221 h 321"/>
              <a:gd name="T46" fmla="*/ 244 w 319"/>
              <a:gd name="T47" fmla="*/ 124 h 321"/>
              <a:gd name="T48" fmla="*/ 247 w 319"/>
              <a:gd name="T49" fmla="*/ 121 h 321"/>
              <a:gd name="T50" fmla="*/ 243 w 319"/>
              <a:gd name="T51" fmla="*/ 97 h 321"/>
              <a:gd name="T52" fmla="*/ 222 w 319"/>
              <a:gd name="T53" fmla="*/ 101 h 321"/>
              <a:gd name="T54" fmla="*/ 136 w 319"/>
              <a:gd name="T55" fmla="*/ 187 h 321"/>
              <a:gd name="T56" fmla="*/ 133 w 319"/>
              <a:gd name="T57" fmla="*/ 19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21">
                <a:moveTo>
                  <a:pt x="167" y="321"/>
                </a:moveTo>
                <a:cubicBezTo>
                  <a:pt x="161" y="321"/>
                  <a:pt x="155" y="321"/>
                  <a:pt x="149" y="321"/>
                </a:cubicBezTo>
                <a:cubicBezTo>
                  <a:pt x="148" y="321"/>
                  <a:pt x="147" y="321"/>
                  <a:pt x="146" y="321"/>
                </a:cubicBezTo>
                <a:cubicBezTo>
                  <a:pt x="122" y="319"/>
                  <a:pt x="99" y="312"/>
                  <a:pt x="78" y="299"/>
                </a:cubicBezTo>
                <a:cubicBezTo>
                  <a:pt x="37" y="274"/>
                  <a:pt x="12" y="238"/>
                  <a:pt x="3" y="191"/>
                </a:cubicBezTo>
                <a:cubicBezTo>
                  <a:pt x="2" y="185"/>
                  <a:pt x="1" y="179"/>
                  <a:pt x="0" y="173"/>
                </a:cubicBezTo>
                <a:cubicBezTo>
                  <a:pt x="0" y="167"/>
                  <a:pt x="0" y="161"/>
                  <a:pt x="0" y="155"/>
                </a:cubicBezTo>
                <a:cubicBezTo>
                  <a:pt x="0" y="153"/>
                  <a:pt x="1" y="152"/>
                  <a:pt x="1" y="151"/>
                </a:cubicBezTo>
                <a:cubicBezTo>
                  <a:pt x="2" y="144"/>
                  <a:pt x="2" y="138"/>
                  <a:pt x="4" y="131"/>
                </a:cubicBezTo>
                <a:cubicBezTo>
                  <a:pt x="12" y="93"/>
                  <a:pt x="32" y="62"/>
                  <a:pt x="62" y="39"/>
                </a:cubicBezTo>
                <a:cubicBezTo>
                  <a:pt x="101" y="10"/>
                  <a:pt x="144" y="0"/>
                  <a:pt x="191" y="10"/>
                </a:cubicBezTo>
                <a:cubicBezTo>
                  <a:pt x="229" y="18"/>
                  <a:pt x="259" y="37"/>
                  <a:pt x="283" y="68"/>
                </a:cubicBezTo>
                <a:cubicBezTo>
                  <a:pt x="308" y="101"/>
                  <a:pt x="319" y="138"/>
                  <a:pt x="315" y="180"/>
                </a:cubicBezTo>
                <a:cubicBezTo>
                  <a:pt x="312" y="213"/>
                  <a:pt x="299" y="243"/>
                  <a:pt x="276" y="268"/>
                </a:cubicBezTo>
                <a:cubicBezTo>
                  <a:pt x="252" y="295"/>
                  <a:pt x="221" y="313"/>
                  <a:pt x="185" y="319"/>
                </a:cubicBezTo>
                <a:cubicBezTo>
                  <a:pt x="179" y="320"/>
                  <a:pt x="173" y="321"/>
                  <a:pt x="167" y="321"/>
                </a:cubicBezTo>
                <a:close/>
                <a:moveTo>
                  <a:pt x="133" y="190"/>
                </a:moveTo>
                <a:cubicBezTo>
                  <a:pt x="128" y="184"/>
                  <a:pt x="122" y="179"/>
                  <a:pt x="116" y="174"/>
                </a:cubicBezTo>
                <a:cubicBezTo>
                  <a:pt x="107" y="166"/>
                  <a:pt x="99" y="158"/>
                  <a:pt x="90" y="150"/>
                </a:cubicBezTo>
                <a:cubicBezTo>
                  <a:pt x="81" y="143"/>
                  <a:pt x="68" y="148"/>
                  <a:pt x="66" y="158"/>
                </a:cubicBezTo>
                <a:cubicBezTo>
                  <a:pt x="64" y="165"/>
                  <a:pt x="66" y="171"/>
                  <a:pt x="71" y="175"/>
                </a:cubicBezTo>
                <a:cubicBezTo>
                  <a:pt x="88" y="191"/>
                  <a:pt x="105" y="206"/>
                  <a:pt x="122" y="222"/>
                </a:cubicBezTo>
                <a:cubicBezTo>
                  <a:pt x="130" y="229"/>
                  <a:pt x="139" y="229"/>
                  <a:pt x="147" y="221"/>
                </a:cubicBezTo>
                <a:cubicBezTo>
                  <a:pt x="179" y="189"/>
                  <a:pt x="212" y="156"/>
                  <a:pt x="244" y="124"/>
                </a:cubicBezTo>
                <a:cubicBezTo>
                  <a:pt x="245" y="123"/>
                  <a:pt x="246" y="122"/>
                  <a:pt x="247" y="121"/>
                </a:cubicBezTo>
                <a:cubicBezTo>
                  <a:pt x="253" y="114"/>
                  <a:pt x="251" y="102"/>
                  <a:pt x="243" y="97"/>
                </a:cubicBezTo>
                <a:cubicBezTo>
                  <a:pt x="236" y="93"/>
                  <a:pt x="229" y="95"/>
                  <a:pt x="222" y="101"/>
                </a:cubicBezTo>
                <a:cubicBezTo>
                  <a:pt x="194" y="130"/>
                  <a:pt x="165" y="159"/>
                  <a:pt x="136" y="187"/>
                </a:cubicBezTo>
                <a:cubicBezTo>
                  <a:pt x="135" y="188"/>
                  <a:pt x="134" y="189"/>
                  <a:pt x="133" y="19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noEditPoints="1"/>
          </p:cNvSpPr>
          <p:nvPr/>
        </p:nvSpPr>
        <p:spPr bwMode="auto">
          <a:xfrm>
            <a:off x="1295399" y="7322344"/>
            <a:ext cx="1012825" cy="1022350"/>
          </a:xfrm>
          <a:custGeom>
            <a:avLst/>
            <a:gdLst>
              <a:gd name="T0" fmla="*/ 167 w 319"/>
              <a:gd name="T1" fmla="*/ 322 h 322"/>
              <a:gd name="T2" fmla="*/ 149 w 319"/>
              <a:gd name="T3" fmla="*/ 322 h 322"/>
              <a:gd name="T4" fmla="*/ 146 w 319"/>
              <a:gd name="T5" fmla="*/ 321 h 322"/>
              <a:gd name="T6" fmla="*/ 78 w 319"/>
              <a:gd name="T7" fmla="*/ 300 h 322"/>
              <a:gd name="T8" fmla="*/ 3 w 319"/>
              <a:gd name="T9" fmla="*/ 191 h 322"/>
              <a:gd name="T10" fmla="*/ 0 w 319"/>
              <a:gd name="T11" fmla="*/ 173 h 322"/>
              <a:gd name="T12" fmla="*/ 0 w 319"/>
              <a:gd name="T13" fmla="*/ 155 h 322"/>
              <a:gd name="T14" fmla="*/ 1 w 319"/>
              <a:gd name="T15" fmla="*/ 152 h 322"/>
              <a:gd name="T16" fmla="*/ 4 w 319"/>
              <a:gd name="T17" fmla="*/ 131 h 322"/>
              <a:gd name="T18" fmla="*/ 62 w 319"/>
              <a:gd name="T19" fmla="*/ 39 h 322"/>
              <a:gd name="T20" fmla="*/ 191 w 319"/>
              <a:gd name="T21" fmla="*/ 10 h 322"/>
              <a:gd name="T22" fmla="*/ 283 w 319"/>
              <a:gd name="T23" fmla="*/ 68 h 322"/>
              <a:gd name="T24" fmla="*/ 315 w 319"/>
              <a:gd name="T25" fmla="*/ 180 h 322"/>
              <a:gd name="T26" fmla="*/ 276 w 319"/>
              <a:gd name="T27" fmla="*/ 268 h 322"/>
              <a:gd name="T28" fmla="*/ 185 w 319"/>
              <a:gd name="T29" fmla="*/ 319 h 322"/>
              <a:gd name="T30" fmla="*/ 167 w 319"/>
              <a:gd name="T31" fmla="*/ 322 h 322"/>
              <a:gd name="T32" fmla="*/ 133 w 319"/>
              <a:gd name="T33" fmla="*/ 190 h 322"/>
              <a:gd name="T34" fmla="*/ 116 w 319"/>
              <a:gd name="T35" fmla="*/ 174 h 322"/>
              <a:gd name="T36" fmla="*/ 90 w 319"/>
              <a:gd name="T37" fmla="*/ 151 h 322"/>
              <a:gd name="T38" fmla="*/ 66 w 319"/>
              <a:gd name="T39" fmla="*/ 159 h 322"/>
              <a:gd name="T40" fmla="*/ 71 w 319"/>
              <a:gd name="T41" fmla="*/ 176 h 322"/>
              <a:gd name="T42" fmla="*/ 122 w 319"/>
              <a:gd name="T43" fmla="*/ 222 h 322"/>
              <a:gd name="T44" fmla="*/ 147 w 319"/>
              <a:gd name="T45" fmla="*/ 221 h 322"/>
              <a:gd name="T46" fmla="*/ 244 w 319"/>
              <a:gd name="T47" fmla="*/ 124 h 322"/>
              <a:gd name="T48" fmla="*/ 247 w 319"/>
              <a:gd name="T49" fmla="*/ 122 h 322"/>
              <a:gd name="T50" fmla="*/ 243 w 319"/>
              <a:gd name="T51" fmla="*/ 98 h 322"/>
              <a:gd name="T52" fmla="*/ 222 w 319"/>
              <a:gd name="T53" fmla="*/ 101 h 322"/>
              <a:gd name="T54" fmla="*/ 136 w 319"/>
              <a:gd name="T55" fmla="*/ 188 h 322"/>
              <a:gd name="T56" fmla="*/ 133 w 319"/>
              <a:gd name="T57" fmla="*/ 19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22">
                <a:moveTo>
                  <a:pt x="167" y="322"/>
                </a:moveTo>
                <a:cubicBezTo>
                  <a:pt x="161" y="322"/>
                  <a:pt x="155" y="322"/>
                  <a:pt x="149" y="322"/>
                </a:cubicBezTo>
                <a:cubicBezTo>
                  <a:pt x="148" y="322"/>
                  <a:pt x="147" y="321"/>
                  <a:pt x="146" y="321"/>
                </a:cubicBezTo>
                <a:cubicBezTo>
                  <a:pt x="122" y="320"/>
                  <a:pt x="99" y="313"/>
                  <a:pt x="78" y="300"/>
                </a:cubicBezTo>
                <a:cubicBezTo>
                  <a:pt x="37" y="275"/>
                  <a:pt x="12" y="239"/>
                  <a:pt x="3" y="191"/>
                </a:cubicBezTo>
                <a:cubicBezTo>
                  <a:pt x="2" y="185"/>
                  <a:pt x="1" y="179"/>
                  <a:pt x="0" y="173"/>
                </a:cubicBezTo>
                <a:cubicBezTo>
                  <a:pt x="0" y="167"/>
                  <a:pt x="0" y="161"/>
                  <a:pt x="0" y="155"/>
                </a:cubicBezTo>
                <a:cubicBezTo>
                  <a:pt x="0" y="154"/>
                  <a:pt x="1" y="153"/>
                  <a:pt x="1" y="152"/>
                </a:cubicBezTo>
                <a:cubicBezTo>
                  <a:pt x="2" y="145"/>
                  <a:pt x="2" y="138"/>
                  <a:pt x="4" y="131"/>
                </a:cubicBezTo>
                <a:cubicBezTo>
                  <a:pt x="12" y="93"/>
                  <a:pt x="32" y="62"/>
                  <a:pt x="62" y="39"/>
                </a:cubicBezTo>
                <a:cubicBezTo>
                  <a:pt x="101" y="10"/>
                  <a:pt x="144" y="0"/>
                  <a:pt x="191" y="10"/>
                </a:cubicBezTo>
                <a:cubicBezTo>
                  <a:pt x="229" y="18"/>
                  <a:pt x="259" y="38"/>
                  <a:pt x="283" y="68"/>
                </a:cubicBezTo>
                <a:cubicBezTo>
                  <a:pt x="308" y="101"/>
                  <a:pt x="319" y="139"/>
                  <a:pt x="315" y="180"/>
                </a:cubicBezTo>
                <a:cubicBezTo>
                  <a:pt x="312" y="213"/>
                  <a:pt x="299" y="243"/>
                  <a:pt x="276" y="268"/>
                </a:cubicBezTo>
                <a:cubicBezTo>
                  <a:pt x="252" y="296"/>
                  <a:pt x="221" y="313"/>
                  <a:pt x="185" y="319"/>
                </a:cubicBezTo>
                <a:cubicBezTo>
                  <a:pt x="179" y="320"/>
                  <a:pt x="173" y="321"/>
                  <a:pt x="167" y="322"/>
                </a:cubicBezTo>
                <a:close/>
                <a:moveTo>
                  <a:pt x="133" y="190"/>
                </a:moveTo>
                <a:cubicBezTo>
                  <a:pt x="128" y="185"/>
                  <a:pt x="122" y="180"/>
                  <a:pt x="116" y="174"/>
                </a:cubicBezTo>
                <a:cubicBezTo>
                  <a:pt x="107" y="166"/>
                  <a:pt x="99" y="158"/>
                  <a:pt x="90" y="151"/>
                </a:cubicBezTo>
                <a:cubicBezTo>
                  <a:pt x="81" y="144"/>
                  <a:pt x="68" y="148"/>
                  <a:pt x="66" y="159"/>
                </a:cubicBezTo>
                <a:cubicBezTo>
                  <a:pt x="64" y="165"/>
                  <a:pt x="66" y="171"/>
                  <a:pt x="71" y="176"/>
                </a:cubicBezTo>
                <a:cubicBezTo>
                  <a:pt x="88" y="191"/>
                  <a:pt x="105" y="207"/>
                  <a:pt x="122" y="222"/>
                </a:cubicBezTo>
                <a:cubicBezTo>
                  <a:pt x="130" y="229"/>
                  <a:pt x="139" y="229"/>
                  <a:pt x="147" y="221"/>
                </a:cubicBezTo>
                <a:cubicBezTo>
                  <a:pt x="179" y="189"/>
                  <a:pt x="212" y="157"/>
                  <a:pt x="244" y="124"/>
                </a:cubicBezTo>
                <a:cubicBezTo>
                  <a:pt x="245" y="123"/>
                  <a:pt x="246" y="122"/>
                  <a:pt x="247" y="122"/>
                </a:cubicBezTo>
                <a:cubicBezTo>
                  <a:pt x="253" y="114"/>
                  <a:pt x="251" y="103"/>
                  <a:pt x="243" y="98"/>
                </a:cubicBezTo>
                <a:cubicBezTo>
                  <a:pt x="236" y="94"/>
                  <a:pt x="229" y="95"/>
                  <a:pt x="222" y="101"/>
                </a:cubicBezTo>
                <a:cubicBezTo>
                  <a:pt x="194" y="130"/>
                  <a:pt x="165" y="159"/>
                  <a:pt x="136" y="188"/>
                </a:cubicBezTo>
                <a:cubicBezTo>
                  <a:pt x="135" y="189"/>
                  <a:pt x="134" y="189"/>
                  <a:pt x="133" y="19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noEditPoints="1"/>
          </p:cNvSpPr>
          <p:nvPr/>
        </p:nvSpPr>
        <p:spPr bwMode="auto">
          <a:xfrm>
            <a:off x="1293018" y="10423525"/>
            <a:ext cx="1012825" cy="1019175"/>
          </a:xfrm>
          <a:custGeom>
            <a:avLst/>
            <a:gdLst>
              <a:gd name="T0" fmla="*/ 167 w 319"/>
              <a:gd name="T1" fmla="*/ 321 h 321"/>
              <a:gd name="T2" fmla="*/ 149 w 319"/>
              <a:gd name="T3" fmla="*/ 321 h 321"/>
              <a:gd name="T4" fmla="*/ 146 w 319"/>
              <a:gd name="T5" fmla="*/ 321 h 321"/>
              <a:gd name="T6" fmla="*/ 78 w 319"/>
              <a:gd name="T7" fmla="*/ 299 h 321"/>
              <a:gd name="T8" fmla="*/ 3 w 319"/>
              <a:gd name="T9" fmla="*/ 191 h 321"/>
              <a:gd name="T10" fmla="*/ 0 w 319"/>
              <a:gd name="T11" fmla="*/ 173 h 321"/>
              <a:gd name="T12" fmla="*/ 0 w 319"/>
              <a:gd name="T13" fmla="*/ 154 h 321"/>
              <a:gd name="T14" fmla="*/ 1 w 319"/>
              <a:gd name="T15" fmla="*/ 151 h 321"/>
              <a:gd name="T16" fmla="*/ 4 w 319"/>
              <a:gd name="T17" fmla="*/ 131 h 321"/>
              <a:gd name="T18" fmla="*/ 62 w 319"/>
              <a:gd name="T19" fmla="*/ 38 h 321"/>
              <a:gd name="T20" fmla="*/ 191 w 319"/>
              <a:gd name="T21" fmla="*/ 10 h 321"/>
              <a:gd name="T22" fmla="*/ 283 w 319"/>
              <a:gd name="T23" fmla="*/ 68 h 321"/>
              <a:gd name="T24" fmla="*/ 315 w 319"/>
              <a:gd name="T25" fmla="*/ 179 h 321"/>
              <a:gd name="T26" fmla="*/ 276 w 319"/>
              <a:gd name="T27" fmla="*/ 267 h 321"/>
              <a:gd name="T28" fmla="*/ 185 w 319"/>
              <a:gd name="T29" fmla="*/ 319 h 321"/>
              <a:gd name="T30" fmla="*/ 167 w 319"/>
              <a:gd name="T31" fmla="*/ 321 h 321"/>
              <a:gd name="T32" fmla="*/ 133 w 319"/>
              <a:gd name="T33" fmla="*/ 190 h 321"/>
              <a:gd name="T34" fmla="*/ 116 w 319"/>
              <a:gd name="T35" fmla="*/ 174 h 321"/>
              <a:gd name="T36" fmla="*/ 90 w 319"/>
              <a:gd name="T37" fmla="*/ 150 h 321"/>
              <a:gd name="T38" fmla="*/ 66 w 319"/>
              <a:gd name="T39" fmla="*/ 158 h 321"/>
              <a:gd name="T40" fmla="*/ 71 w 319"/>
              <a:gd name="T41" fmla="*/ 175 h 321"/>
              <a:gd name="T42" fmla="*/ 122 w 319"/>
              <a:gd name="T43" fmla="*/ 221 h 321"/>
              <a:gd name="T44" fmla="*/ 147 w 319"/>
              <a:gd name="T45" fmla="*/ 221 h 321"/>
              <a:gd name="T46" fmla="*/ 244 w 319"/>
              <a:gd name="T47" fmla="*/ 124 h 321"/>
              <a:gd name="T48" fmla="*/ 247 w 319"/>
              <a:gd name="T49" fmla="*/ 121 h 321"/>
              <a:gd name="T50" fmla="*/ 243 w 319"/>
              <a:gd name="T51" fmla="*/ 97 h 321"/>
              <a:gd name="T52" fmla="*/ 222 w 319"/>
              <a:gd name="T53" fmla="*/ 101 h 321"/>
              <a:gd name="T54" fmla="*/ 136 w 319"/>
              <a:gd name="T55" fmla="*/ 187 h 321"/>
              <a:gd name="T56" fmla="*/ 133 w 319"/>
              <a:gd name="T57" fmla="*/ 19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21">
                <a:moveTo>
                  <a:pt x="167" y="321"/>
                </a:moveTo>
                <a:cubicBezTo>
                  <a:pt x="161" y="321"/>
                  <a:pt x="155" y="321"/>
                  <a:pt x="149" y="321"/>
                </a:cubicBezTo>
                <a:cubicBezTo>
                  <a:pt x="148" y="321"/>
                  <a:pt x="147" y="321"/>
                  <a:pt x="146" y="321"/>
                </a:cubicBezTo>
                <a:cubicBezTo>
                  <a:pt x="122" y="319"/>
                  <a:pt x="99" y="312"/>
                  <a:pt x="78" y="299"/>
                </a:cubicBezTo>
                <a:cubicBezTo>
                  <a:pt x="37" y="274"/>
                  <a:pt x="12" y="238"/>
                  <a:pt x="3" y="191"/>
                </a:cubicBezTo>
                <a:cubicBezTo>
                  <a:pt x="2" y="185"/>
                  <a:pt x="1" y="179"/>
                  <a:pt x="0" y="173"/>
                </a:cubicBezTo>
                <a:cubicBezTo>
                  <a:pt x="0" y="167"/>
                  <a:pt x="0" y="160"/>
                  <a:pt x="0" y="154"/>
                </a:cubicBezTo>
                <a:cubicBezTo>
                  <a:pt x="0" y="153"/>
                  <a:pt x="1" y="152"/>
                  <a:pt x="1" y="151"/>
                </a:cubicBezTo>
                <a:cubicBezTo>
                  <a:pt x="2" y="144"/>
                  <a:pt x="2" y="137"/>
                  <a:pt x="4" y="131"/>
                </a:cubicBezTo>
                <a:cubicBezTo>
                  <a:pt x="12" y="93"/>
                  <a:pt x="32" y="62"/>
                  <a:pt x="62" y="38"/>
                </a:cubicBezTo>
                <a:cubicBezTo>
                  <a:pt x="101" y="9"/>
                  <a:pt x="144" y="0"/>
                  <a:pt x="191" y="10"/>
                </a:cubicBezTo>
                <a:cubicBezTo>
                  <a:pt x="229" y="17"/>
                  <a:pt x="259" y="37"/>
                  <a:pt x="283" y="68"/>
                </a:cubicBezTo>
                <a:cubicBezTo>
                  <a:pt x="308" y="101"/>
                  <a:pt x="319" y="138"/>
                  <a:pt x="315" y="179"/>
                </a:cubicBezTo>
                <a:cubicBezTo>
                  <a:pt x="312" y="213"/>
                  <a:pt x="299" y="242"/>
                  <a:pt x="276" y="267"/>
                </a:cubicBezTo>
                <a:cubicBezTo>
                  <a:pt x="252" y="295"/>
                  <a:pt x="221" y="312"/>
                  <a:pt x="185" y="319"/>
                </a:cubicBezTo>
                <a:cubicBezTo>
                  <a:pt x="179" y="320"/>
                  <a:pt x="173" y="320"/>
                  <a:pt x="167" y="321"/>
                </a:cubicBezTo>
                <a:close/>
                <a:moveTo>
                  <a:pt x="133" y="190"/>
                </a:moveTo>
                <a:cubicBezTo>
                  <a:pt x="128" y="184"/>
                  <a:pt x="122" y="179"/>
                  <a:pt x="116" y="174"/>
                </a:cubicBezTo>
                <a:cubicBezTo>
                  <a:pt x="107" y="166"/>
                  <a:pt x="99" y="158"/>
                  <a:pt x="90" y="150"/>
                </a:cubicBezTo>
                <a:cubicBezTo>
                  <a:pt x="81" y="143"/>
                  <a:pt x="68" y="148"/>
                  <a:pt x="66" y="158"/>
                </a:cubicBezTo>
                <a:cubicBezTo>
                  <a:pt x="64" y="165"/>
                  <a:pt x="66" y="170"/>
                  <a:pt x="71" y="175"/>
                </a:cubicBezTo>
                <a:cubicBezTo>
                  <a:pt x="88" y="190"/>
                  <a:pt x="105" y="206"/>
                  <a:pt x="122" y="221"/>
                </a:cubicBezTo>
                <a:cubicBezTo>
                  <a:pt x="130" y="229"/>
                  <a:pt x="139" y="228"/>
                  <a:pt x="147" y="221"/>
                </a:cubicBezTo>
                <a:cubicBezTo>
                  <a:pt x="179" y="188"/>
                  <a:pt x="212" y="156"/>
                  <a:pt x="244" y="124"/>
                </a:cubicBezTo>
                <a:cubicBezTo>
                  <a:pt x="245" y="123"/>
                  <a:pt x="246" y="122"/>
                  <a:pt x="247" y="121"/>
                </a:cubicBezTo>
                <a:cubicBezTo>
                  <a:pt x="253" y="113"/>
                  <a:pt x="251" y="102"/>
                  <a:pt x="243" y="97"/>
                </a:cubicBezTo>
                <a:cubicBezTo>
                  <a:pt x="236" y="93"/>
                  <a:pt x="229" y="94"/>
                  <a:pt x="222" y="101"/>
                </a:cubicBezTo>
                <a:cubicBezTo>
                  <a:pt x="194" y="129"/>
                  <a:pt x="165" y="158"/>
                  <a:pt x="136" y="187"/>
                </a:cubicBezTo>
                <a:cubicBezTo>
                  <a:pt x="135" y="188"/>
                  <a:pt x="134" y="189"/>
                  <a:pt x="133" y="19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Line 8"/>
          <p:cNvSpPr>
            <a:spLocks noChangeShapeType="1"/>
          </p:cNvSpPr>
          <p:nvPr/>
        </p:nvSpPr>
        <p:spPr bwMode="auto">
          <a:xfrm>
            <a:off x="2824163" y="6659563"/>
            <a:ext cx="66421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9"/>
          <p:cNvSpPr>
            <a:spLocks noChangeShapeType="1"/>
          </p:cNvSpPr>
          <p:nvPr/>
        </p:nvSpPr>
        <p:spPr bwMode="auto">
          <a:xfrm>
            <a:off x="2824163" y="9820275"/>
            <a:ext cx="66421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AutoShape 3"/>
          <p:cNvSpPr>
            <a:spLocks noChangeAspect="1" noChangeArrowheads="1" noTextEdit="1"/>
          </p:cNvSpPr>
          <p:nvPr/>
        </p:nvSpPr>
        <p:spPr bwMode="auto">
          <a:xfrm rot="16200000">
            <a:off x="13739846" y="815756"/>
            <a:ext cx="10297196" cy="16246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p:nvPr/>
        </p:nvSpPr>
        <p:spPr>
          <a:xfrm>
            <a:off x="10856717" y="3846181"/>
            <a:ext cx="13537731" cy="9844403"/>
          </a:xfrm>
          <a:custGeom>
            <a:avLst/>
            <a:gdLst>
              <a:gd name="connsiteX0" fmla="*/ 621555 w 13537731"/>
              <a:gd name="connsiteY0" fmla="*/ 0 h 9844403"/>
              <a:gd name="connsiteX1" fmla="*/ 13210387 w 13537731"/>
              <a:gd name="connsiteY1" fmla="*/ 0 h 9844403"/>
              <a:gd name="connsiteX2" fmla="*/ 13537731 w 13537731"/>
              <a:gd name="connsiteY2" fmla="*/ 0 h 9844403"/>
              <a:gd name="connsiteX3" fmla="*/ 13537731 w 13537731"/>
              <a:gd name="connsiteY3" fmla="*/ 9844403 h 9844403"/>
              <a:gd name="connsiteX4" fmla="*/ 102237 w 13537731"/>
              <a:gd name="connsiteY4" fmla="*/ 9844403 h 9844403"/>
              <a:gd name="connsiteX5" fmla="*/ 48475 w 13537731"/>
              <a:gd name="connsiteY5" fmla="*/ 9749090 h 9844403"/>
              <a:gd name="connsiteX6" fmla="*/ 0 w 13537731"/>
              <a:gd name="connsiteY6" fmla="*/ 9516634 h 9844403"/>
              <a:gd name="connsiteX7" fmla="*/ 0 w 13537731"/>
              <a:gd name="connsiteY7" fmla="*/ 594467 h 9844403"/>
              <a:gd name="connsiteX8" fmla="*/ 621555 w 13537731"/>
              <a:gd name="connsiteY8" fmla="*/ 0 h 984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37731" h="9844403">
                <a:moveTo>
                  <a:pt x="621555" y="0"/>
                </a:moveTo>
                <a:cubicBezTo>
                  <a:pt x="7563377" y="0"/>
                  <a:pt x="11251219" y="0"/>
                  <a:pt x="13210387" y="0"/>
                </a:cubicBezTo>
                <a:lnTo>
                  <a:pt x="13537731" y="0"/>
                </a:lnTo>
                <a:lnTo>
                  <a:pt x="13537731" y="9844403"/>
                </a:lnTo>
                <a:lnTo>
                  <a:pt x="102237" y="9844403"/>
                </a:lnTo>
                <a:lnTo>
                  <a:pt x="48475" y="9749090"/>
                </a:lnTo>
                <a:cubicBezTo>
                  <a:pt x="17228" y="9677851"/>
                  <a:pt x="0" y="9599342"/>
                  <a:pt x="0" y="9516634"/>
                </a:cubicBezTo>
                <a:cubicBezTo>
                  <a:pt x="0" y="594467"/>
                  <a:pt x="0" y="594467"/>
                  <a:pt x="0" y="594467"/>
                </a:cubicBezTo>
                <a:cubicBezTo>
                  <a:pt x="0" y="263633"/>
                  <a:pt x="275646" y="0"/>
                  <a:pt x="621555" y="0"/>
                </a:cubicBezTo>
                <a:close/>
              </a:path>
            </a:pathLst>
          </a:custGeom>
          <a:solidFill>
            <a:schemeClr val="accent2"/>
          </a:solidFill>
          <a:ln w="47625">
            <a:gradFill>
              <a:gsLst>
                <a:gs pos="0">
                  <a:schemeClr val="accent2">
                    <a:lumMod val="75000"/>
                    <a:lumOff val="25000"/>
                  </a:schemeClr>
                </a:gs>
                <a:gs pos="83000">
                  <a:schemeClr val="accent1">
                    <a:lumMod val="75000"/>
                  </a:schemeClr>
                </a:gs>
                <a:gs pos="100000">
                  <a:schemeClr val="accent2">
                    <a:lumMod val="75000"/>
                    <a:lumOff val="25000"/>
                  </a:schemeClr>
                </a:gs>
              </a:gsLst>
              <a:lin ang="90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7"/>
          <p:cNvSpPr>
            <a:spLocks noChangeArrowheads="1"/>
          </p:cNvSpPr>
          <p:nvPr/>
        </p:nvSpPr>
        <p:spPr bwMode="auto">
          <a:xfrm rot="16200000">
            <a:off x="13795895" y="2683376"/>
            <a:ext cx="8906461" cy="12269754"/>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Picture Placeholder 29"/>
          <p:cNvSpPr>
            <a:spLocks noGrp="1"/>
          </p:cNvSpPr>
          <p:nvPr>
            <p:ph type="pic" sz="quarter" idx="10"/>
          </p:nvPr>
        </p:nvSpPr>
        <p:spPr>
          <a:xfrm>
            <a:off x="12062451" y="4331458"/>
            <a:ext cx="12328745" cy="8940523"/>
          </a:xfrm>
        </p:spPr>
      </p:sp>
    </p:spTree>
    <p:extLst>
      <p:ext uri="{BB962C8B-B14F-4D97-AF65-F5344CB8AC3E}">
        <p14:creationId xmlns:p14="http://schemas.microsoft.com/office/powerpoint/2010/main" val="3460457237"/>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5212002" y="1043023"/>
            <a:ext cx="13938646" cy="1554272"/>
          </a:xfrm>
          <a:prstGeom prst="rect">
            <a:avLst/>
          </a:prstGeom>
        </p:spPr>
        <p:txBody>
          <a:bodyPr wrap="square">
            <a:spAutoFit/>
          </a:bodyPr>
          <a:lstStyle/>
          <a:p>
            <a:pPr algn="ctr"/>
            <a:r>
              <a:rPr lang="en-US" sz="9500" b="1" dirty="0">
                <a:solidFill>
                  <a:schemeClr val="accent2"/>
                </a:solidFill>
                <a:latin typeface="+mj-lt"/>
              </a:rPr>
              <a:t>Tablet Mockup</a:t>
            </a:r>
          </a:p>
        </p:txBody>
      </p:sp>
      <p:sp>
        <p:nvSpPr>
          <p:cNvPr id="4" name="Rectangle 3"/>
          <p:cNvSpPr/>
          <p:nvPr/>
        </p:nvSpPr>
        <p:spPr>
          <a:xfrm>
            <a:off x="5212002" y="2383442"/>
            <a:ext cx="1393864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79319" y="4849089"/>
            <a:ext cx="5753109"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tincidunt </a:t>
            </a:r>
            <a:endParaRPr lang="en-US" sz="2500" dirty="0">
              <a:solidFill>
                <a:schemeClr val="accent2">
                  <a:alpha val="60000"/>
                </a:schemeClr>
              </a:solidFill>
            </a:endParaRPr>
          </a:p>
        </p:txBody>
      </p:sp>
      <p:sp>
        <p:nvSpPr>
          <p:cNvPr id="6" name="Rectangle 5"/>
          <p:cNvSpPr/>
          <p:nvPr/>
        </p:nvSpPr>
        <p:spPr>
          <a:xfrm>
            <a:off x="1179319" y="4005995"/>
            <a:ext cx="5753109" cy="784830"/>
          </a:xfrm>
          <a:prstGeom prst="rect">
            <a:avLst/>
          </a:prstGeom>
        </p:spPr>
        <p:txBody>
          <a:bodyPr wrap="square">
            <a:spAutoFit/>
          </a:bodyPr>
          <a:lstStyle/>
          <a:p>
            <a:r>
              <a:rPr lang="en-US" sz="4500" b="1" dirty="0" smtClean="0">
                <a:solidFill>
                  <a:schemeClr val="accent2"/>
                </a:solidFill>
              </a:rPr>
              <a:t>Business</a:t>
            </a:r>
            <a:endParaRPr lang="en-US" sz="4500" b="1" dirty="0">
              <a:solidFill>
                <a:schemeClr val="accent2"/>
              </a:solidFill>
            </a:endParaRPr>
          </a:p>
        </p:txBody>
      </p:sp>
      <p:sp>
        <p:nvSpPr>
          <p:cNvPr id="7" name="Rectangle 6"/>
          <p:cNvSpPr/>
          <p:nvPr/>
        </p:nvSpPr>
        <p:spPr>
          <a:xfrm>
            <a:off x="1179319" y="9513377"/>
            <a:ext cx="5753109" cy="784830"/>
          </a:xfrm>
          <a:prstGeom prst="rect">
            <a:avLst/>
          </a:prstGeom>
        </p:spPr>
        <p:txBody>
          <a:bodyPr wrap="square">
            <a:spAutoFit/>
          </a:bodyPr>
          <a:lstStyle/>
          <a:p>
            <a:r>
              <a:rPr lang="en-US" sz="4500" b="1" dirty="0">
                <a:solidFill>
                  <a:schemeClr val="accent2"/>
                </a:solidFill>
              </a:rPr>
              <a:t>Develop</a:t>
            </a:r>
          </a:p>
        </p:txBody>
      </p:sp>
      <p:sp>
        <p:nvSpPr>
          <p:cNvPr id="8" name="Rectangle 7"/>
          <p:cNvSpPr/>
          <p:nvPr/>
        </p:nvSpPr>
        <p:spPr>
          <a:xfrm>
            <a:off x="17447131" y="4000464"/>
            <a:ext cx="5753109" cy="784830"/>
          </a:xfrm>
          <a:prstGeom prst="rect">
            <a:avLst/>
          </a:prstGeom>
        </p:spPr>
        <p:txBody>
          <a:bodyPr wrap="square">
            <a:spAutoFit/>
          </a:bodyPr>
          <a:lstStyle/>
          <a:p>
            <a:pPr algn="r"/>
            <a:r>
              <a:rPr lang="en-US" sz="4500" b="1" dirty="0">
                <a:solidFill>
                  <a:schemeClr val="accent2"/>
                </a:solidFill>
              </a:rPr>
              <a:t>Analysis</a:t>
            </a:r>
          </a:p>
        </p:txBody>
      </p:sp>
      <p:sp>
        <p:nvSpPr>
          <p:cNvPr id="9" name="Rectangle 8"/>
          <p:cNvSpPr/>
          <p:nvPr/>
        </p:nvSpPr>
        <p:spPr>
          <a:xfrm>
            <a:off x="17447131" y="9513377"/>
            <a:ext cx="5753109" cy="784830"/>
          </a:xfrm>
          <a:prstGeom prst="rect">
            <a:avLst/>
          </a:prstGeom>
        </p:spPr>
        <p:txBody>
          <a:bodyPr wrap="square">
            <a:spAutoFit/>
          </a:bodyPr>
          <a:lstStyle/>
          <a:p>
            <a:pPr algn="r"/>
            <a:r>
              <a:rPr lang="en-US" sz="4500" b="1" dirty="0">
                <a:solidFill>
                  <a:schemeClr val="accent2"/>
                </a:solidFill>
              </a:rPr>
              <a:t>Strategy</a:t>
            </a:r>
          </a:p>
        </p:txBody>
      </p:sp>
      <p:sp>
        <p:nvSpPr>
          <p:cNvPr id="10" name="Rectangle 9"/>
          <p:cNvSpPr/>
          <p:nvPr/>
        </p:nvSpPr>
        <p:spPr>
          <a:xfrm>
            <a:off x="1179319" y="10362645"/>
            <a:ext cx="5753109"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tincidunt </a:t>
            </a:r>
            <a:endParaRPr lang="en-US" sz="2500" dirty="0">
              <a:solidFill>
                <a:schemeClr val="accent2">
                  <a:alpha val="60000"/>
                </a:schemeClr>
              </a:solidFill>
            </a:endParaRPr>
          </a:p>
        </p:txBody>
      </p:sp>
      <p:sp>
        <p:nvSpPr>
          <p:cNvPr id="11" name="Rectangle 10"/>
          <p:cNvSpPr/>
          <p:nvPr/>
        </p:nvSpPr>
        <p:spPr>
          <a:xfrm>
            <a:off x="17447132" y="4849089"/>
            <a:ext cx="5753109"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tincidunt </a:t>
            </a:r>
            <a:endParaRPr lang="en-US" sz="2500" dirty="0">
              <a:solidFill>
                <a:schemeClr val="accent2">
                  <a:alpha val="60000"/>
                </a:schemeClr>
              </a:solidFill>
            </a:endParaRPr>
          </a:p>
        </p:txBody>
      </p:sp>
      <p:sp>
        <p:nvSpPr>
          <p:cNvPr id="12" name="Rectangle 11"/>
          <p:cNvSpPr/>
          <p:nvPr/>
        </p:nvSpPr>
        <p:spPr>
          <a:xfrm>
            <a:off x="17447132" y="10362645"/>
            <a:ext cx="5753109"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tincidunt </a:t>
            </a:r>
            <a:endParaRPr lang="en-US" sz="2500" dirty="0">
              <a:solidFill>
                <a:schemeClr val="accent2">
                  <a:alpha val="60000"/>
                </a:schemeClr>
              </a:solidFill>
            </a:endParaRPr>
          </a:p>
        </p:txBody>
      </p:sp>
      <p:sp>
        <p:nvSpPr>
          <p:cNvPr id="16" name="Freeform 5"/>
          <p:cNvSpPr>
            <a:spLocks/>
          </p:cNvSpPr>
          <p:nvPr/>
        </p:nvSpPr>
        <p:spPr bwMode="auto">
          <a:xfrm>
            <a:off x="1317625" y="6327775"/>
            <a:ext cx="5541963" cy="425450"/>
          </a:xfrm>
          <a:custGeom>
            <a:avLst/>
            <a:gdLst>
              <a:gd name="T0" fmla="*/ 1670 w 1737"/>
              <a:gd name="T1" fmla="*/ 134 h 134"/>
              <a:gd name="T2" fmla="*/ 67 w 1737"/>
              <a:gd name="T3" fmla="*/ 134 h 134"/>
              <a:gd name="T4" fmla="*/ 0 w 1737"/>
              <a:gd name="T5" fmla="*/ 67 h 134"/>
              <a:gd name="T6" fmla="*/ 0 w 1737"/>
              <a:gd name="T7" fmla="*/ 67 h 134"/>
              <a:gd name="T8" fmla="*/ 67 w 1737"/>
              <a:gd name="T9" fmla="*/ 0 h 134"/>
              <a:gd name="T10" fmla="*/ 1670 w 1737"/>
              <a:gd name="T11" fmla="*/ 0 h 134"/>
              <a:gd name="T12" fmla="*/ 1737 w 1737"/>
              <a:gd name="T13" fmla="*/ 67 h 134"/>
              <a:gd name="T14" fmla="*/ 1737 w 1737"/>
              <a:gd name="T15" fmla="*/ 67 h 134"/>
              <a:gd name="T16" fmla="*/ 1670 w 1737"/>
              <a:gd name="T1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7" h="134">
                <a:moveTo>
                  <a:pt x="1670" y="134"/>
                </a:moveTo>
                <a:cubicBezTo>
                  <a:pt x="67" y="134"/>
                  <a:pt x="67" y="134"/>
                  <a:pt x="67" y="134"/>
                </a:cubicBezTo>
                <a:cubicBezTo>
                  <a:pt x="30" y="134"/>
                  <a:pt x="0" y="104"/>
                  <a:pt x="0" y="67"/>
                </a:cubicBezTo>
                <a:cubicBezTo>
                  <a:pt x="0" y="67"/>
                  <a:pt x="0" y="67"/>
                  <a:pt x="0" y="67"/>
                </a:cubicBezTo>
                <a:cubicBezTo>
                  <a:pt x="0" y="30"/>
                  <a:pt x="30" y="0"/>
                  <a:pt x="67" y="0"/>
                </a:cubicBezTo>
                <a:cubicBezTo>
                  <a:pt x="1670" y="0"/>
                  <a:pt x="1670" y="0"/>
                  <a:pt x="1670" y="0"/>
                </a:cubicBezTo>
                <a:cubicBezTo>
                  <a:pt x="1707" y="0"/>
                  <a:pt x="1737" y="30"/>
                  <a:pt x="1737" y="67"/>
                </a:cubicBezTo>
                <a:cubicBezTo>
                  <a:pt x="1737" y="67"/>
                  <a:pt x="1737" y="67"/>
                  <a:pt x="1737" y="67"/>
                </a:cubicBezTo>
                <a:cubicBezTo>
                  <a:pt x="1737" y="104"/>
                  <a:pt x="1707" y="134"/>
                  <a:pt x="1670" y="13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1317625" y="11839575"/>
            <a:ext cx="5541963" cy="425450"/>
          </a:xfrm>
          <a:custGeom>
            <a:avLst/>
            <a:gdLst>
              <a:gd name="T0" fmla="*/ 1670 w 1737"/>
              <a:gd name="T1" fmla="*/ 134 h 134"/>
              <a:gd name="T2" fmla="*/ 67 w 1737"/>
              <a:gd name="T3" fmla="*/ 134 h 134"/>
              <a:gd name="T4" fmla="*/ 0 w 1737"/>
              <a:gd name="T5" fmla="*/ 67 h 134"/>
              <a:gd name="T6" fmla="*/ 0 w 1737"/>
              <a:gd name="T7" fmla="*/ 67 h 134"/>
              <a:gd name="T8" fmla="*/ 67 w 1737"/>
              <a:gd name="T9" fmla="*/ 0 h 134"/>
              <a:gd name="T10" fmla="*/ 1670 w 1737"/>
              <a:gd name="T11" fmla="*/ 0 h 134"/>
              <a:gd name="T12" fmla="*/ 1737 w 1737"/>
              <a:gd name="T13" fmla="*/ 67 h 134"/>
              <a:gd name="T14" fmla="*/ 1737 w 1737"/>
              <a:gd name="T15" fmla="*/ 67 h 134"/>
              <a:gd name="T16" fmla="*/ 1670 w 1737"/>
              <a:gd name="T1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7" h="134">
                <a:moveTo>
                  <a:pt x="1670" y="134"/>
                </a:moveTo>
                <a:cubicBezTo>
                  <a:pt x="67" y="134"/>
                  <a:pt x="67" y="134"/>
                  <a:pt x="67" y="134"/>
                </a:cubicBezTo>
                <a:cubicBezTo>
                  <a:pt x="30" y="134"/>
                  <a:pt x="0" y="104"/>
                  <a:pt x="0" y="67"/>
                </a:cubicBezTo>
                <a:cubicBezTo>
                  <a:pt x="0" y="67"/>
                  <a:pt x="0" y="67"/>
                  <a:pt x="0" y="67"/>
                </a:cubicBezTo>
                <a:cubicBezTo>
                  <a:pt x="0" y="30"/>
                  <a:pt x="30" y="0"/>
                  <a:pt x="67" y="0"/>
                </a:cubicBezTo>
                <a:cubicBezTo>
                  <a:pt x="1670" y="0"/>
                  <a:pt x="1670" y="0"/>
                  <a:pt x="1670" y="0"/>
                </a:cubicBezTo>
                <a:cubicBezTo>
                  <a:pt x="1707" y="0"/>
                  <a:pt x="1737" y="30"/>
                  <a:pt x="1737" y="67"/>
                </a:cubicBezTo>
                <a:cubicBezTo>
                  <a:pt x="1737" y="67"/>
                  <a:pt x="1737" y="67"/>
                  <a:pt x="1737" y="67"/>
                </a:cubicBezTo>
                <a:cubicBezTo>
                  <a:pt x="1737" y="104"/>
                  <a:pt x="1707" y="134"/>
                  <a:pt x="1670" y="13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17548263" y="6327775"/>
            <a:ext cx="5541963" cy="425450"/>
          </a:xfrm>
          <a:custGeom>
            <a:avLst/>
            <a:gdLst>
              <a:gd name="T0" fmla="*/ 1670 w 1737"/>
              <a:gd name="T1" fmla="*/ 134 h 134"/>
              <a:gd name="T2" fmla="*/ 67 w 1737"/>
              <a:gd name="T3" fmla="*/ 134 h 134"/>
              <a:gd name="T4" fmla="*/ 0 w 1737"/>
              <a:gd name="T5" fmla="*/ 67 h 134"/>
              <a:gd name="T6" fmla="*/ 0 w 1737"/>
              <a:gd name="T7" fmla="*/ 67 h 134"/>
              <a:gd name="T8" fmla="*/ 67 w 1737"/>
              <a:gd name="T9" fmla="*/ 0 h 134"/>
              <a:gd name="T10" fmla="*/ 1670 w 1737"/>
              <a:gd name="T11" fmla="*/ 0 h 134"/>
              <a:gd name="T12" fmla="*/ 1737 w 1737"/>
              <a:gd name="T13" fmla="*/ 67 h 134"/>
              <a:gd name="T14" fmla="*/ 1737 w 1737"/>
              <a:gd name="T15" fmla="*/ 67 h 134"/>
              <a:gd name="T16" fmla="*/ 1670 w 1737"/>
              <a:gd name="T1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7" h="134">
                <a:moveTo>
                  <a:pt x="1670" y="134"/>
                </a:moveTo>
                <a:cubicBezTo>
                  <a:pt x="67" y="134"/>
                  <a:pt x="67" y="134"/>
                  <a:pt x="67" y="134"/>
                </a:cubicBezTo>
                <a:cubicBezTo>
                  <a:pt x="30" y="134"/>
                  <a:pt x="0" y="104"/>
                  <a:pt x="0" y="67"/>
                </a:cubicBezTo>
                <a:cubicBezTo>
                  <a:pt x="0" y="67"/>
                  <a:pt x="0" y="67"/>
                  <a:pt x="0" y="67"/>
                </a:cubicBezTo>
                <a:cubicBezTo>
                  <a:pt x="0" y="30"/>
                  <a:pt x="30" y="0"/>
                  <a:pt x="67" y="0"/>
                </a:cubicBezTo>
                <a:cubicBezTo>
                  <a:pt x="1670" y="0"/>
                  <a:pt x="1670" y="0"/>
                  <a:pt x="1670" y="0"/>
                </a:cubicBezTo>
                <a:cubicBezTo>
                  <a:pt x="1707" y="0"/>
                  <a:pt x="1737" y="30"/>
                  <a:pt x="1737" y="67"/>
                </a:cubicBezTo>
                <a:cubicBezTo>
                  <a:pt x="1737" y="67"/>
                  <a:pt x="1737" y="67"/>
                  <a:pt x="1737" y="67"/>
                </a:cubicBezTo>
                <a:cubicBezTo>
                  <a:pt x="1737" y="104"/>
                  <a:pt x="1707" y="134"/>
                  <a:pt x="1670"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8"/>
          <p:cNvSpPr>
            <a:spLocks/>
          </p:cNvSpPr>
          <p:nvPr/>
        </p:nvSpPr>
        <p:spPr bwMode="auto">
          <a:xfrm>
            <a:off x="17548263" y="11839575"/>
            <a:ext cx="5541963" cy="425450"/>
          </a:xfrm>
          <a:custGeom>
            <a:avLst/>
            <a:gdLst>
              <a:gd name="T0" fmla="*/ 1670 w 1737"/>
              <a:gd name="T1" fmla="*/ 134 h 134"/>
              <a:gd name="T2" fmla="*/ 67 w 1737"/>
              <a:gd name="T3" fmla="*/ 134 h 134"/>
              <a:gd name="T4" fmla="*/ 0 w 1737"/>
              <a:gd name="T5" fmla="*/ 67 h 134"/>
              <a:gd name="T6" fmla="*/ 0 w 1737"/>
              <a:gd name="T7" fmla="*/ 67 h 134"/>
              <a:gd name="T8" fmla="*/ 67 w 1737"/>
              <a:gd name="T9" fmla="*/ 0 h 134"/>
              <a:gd name="T10" fmla="*/ 1670 w 1737"/>
              <a:gd name="T11" fmla="*/ 0 h 134"/>
              <a:gd name="T12" fmla="*/ 1737 w 1737"/>
              <a:gd name="T13" fmla="*/ 67 h 134"/>
              <a:gd name="T14" fmla="*/ 1737 w 1737"/>
              <a:gd name="T15" fmla="*/ 67 h 134"/>
              <a:gd name="T16" fmla="*/ 1670 w 1737"/>
              <a:gd name="T1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7" h="134">
                <a:moveTo>
                  <a:pt x="1670" y="134"/>
                </a:moveTo>
                <a:cubicBezTo>
                  <a:pt x="67" y="134"/>
                  <a:pt x="67" y="134"/>
                  <a:pt x="67" y="134"/>
                </a:cubicBezTo>
                <a:cubicBezTo>
                  <a:pt x="30" y="134"/>
                  <a:pt x="0" y="104"/>
                  <a:pt x="0" y="67"/>
                </a:cubicBezTo>
                <a:cubicBezTo>
                  <a:pt x="0" y="67"/>
                  <a:pt x="0" y="67"/>
                  <a:pt x="0" y="67"/>
                </a:cubicBezTo>
                <a:cubicBezTo>
                  <a:pt x="0" y="30"/>
                  <a:pt x="30" y="0"/>
                  <a:pt x="67" y="0"/>
                </a:cubicBezTo>
                <a:cubicBezTo>
                  <a:pt x="1670" y="0"/>
                  <a:pt x="1670" y="0"/>
                  <a:pt x="1670" y="0"/>
                </a:cubicBezTo>
                <a:cubicBezTo>
                  <a:pt x="1707" y="0"/>
                  <a:pt x="1737" y="30"/>
                  <a:pt x="1737" y="67"/>
                </a:cubicBezTo>
                <a:cubicBezTo>
                  <a:pt x="1737" y="67"/>
                  <a:pt x="1737" y="67"/>
                  <a:pt x="1737" y="67"/>
                </a:cubicBezTo>
                <a:cubicBezTo>
                  <a:pt x="1737" y="104"/>
                  <a:pt x="1707" y="134"/>
                  <a:pt x="1670" y="134"/>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Line 9"/>
          <p:cNvSpPr>
            <a:spLocks noChangeShapeType="1"/>
          </p:cNvSpPr>
          <p:nvPr/>
        </p:nvSpPr>
        <p:spPr bwMode="auto">
          <a:xfrm>
            <a:off x="1317625" y="8280400"/>
            <a:ext cx="5595938"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0"/>
          <p:cNvSpPr>
            <a:spLocks noChangeShapeType="1"/>
          </p:cNvSpPr>
          <p:nvPr/>
        </p:nvSpPr>
        <p:spPr bwMode="auto">
          <a:xfrm>
            <a:off x="17494288" y="8280400"/>
            <a:ext cx="5595938"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AutoShape 3"/>
          <p:cNvSpPr>
            <a:spLocks noChangeAspect="1" noChangeArrowheads="1" noTextEdit="1"/>
          </p:cNvSpPr>
          <p:nvPr/>
        </p:nvSpPr>
        <p:spPr bwMode="auto">
          <a:xfrm>
            <a:off x="9405138" y="4190389"/>
            <a:ext cx="5482972" cy="8295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5"/>
          <p:cNvSpPr>
            <a:spLocks/>
          </p:cNvSpPr>
          <p:nvPr/>
        </p:nvSpPr>
        <p:spPr bwMode="auto">
          <a:xfrm>
            <a:off x="9480435" y="4265685"/>
            <a:ext cx="5383882" cy="8195673"/>
          </a:xfrm>
          <a:custGeom>
            <a:avLst/>
            <a:gdLst>
              <a:gd name="T0" fmla="*/ 115 w 1956"/>
              <a:gd name="T1" fmla="*/ 2970 h 2970"/>
              <a:gd name="T2" fmla="*/ 0 w 1956"/>
              <a:gd name="T3" fmla="*/ 2855 h 2970"/>
              <a:gd name="T4" fmla="*/ 0 w 1956"/>
              <a:gd name="T5" fmla="*/ 115 h 2970"/>
              <a:gd name="T6" fmla="*/ 115 w 1956"/>
              <a:gd name="T7" fmla="*/ 0 h 2970"/>
              <a:gd name="T8" fmla="*/ 1841 w 1956"/>
              <a:gd name="T9" fmla="*/ 0 h 2970"/>
              <a:gd name="T10" fmla="*/ 1956 w 1956"/>
              <a:gd name="T11" fmla="*/ 115 h 2970"/>
              <a:gd name="T12" fmla="*/ 1956 w 1956"/>
              <a:gd name="T13" fmla="*/ 2855 h 2970"/>
              <a:gd name="T14" fmla="*/ 1841 w 1956"/>
              <a:gd name="T15" fmla="*/ 2970 h 2970"/>
              <a:gd name="T16" fmla="*/ 115 w 1956"/>
              <a:gd name="T17" fmla="*/ 2970 h 2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6" h="2970">
                <a:moveTo>
                  <a:pt x="115" y="2970"/>
                </a:moveTo>
                <a:cubicBezTo>
                  <a:pt x="51" y="2970"/>
                  <a:pt x="0" y="2919"/>
                  <a:pt x="0" y="2855"/>
                </a:cubicBezTo>
                <a:cubicBezTo>
                  <a:pt x="0" y="115"/>
                  <a:pt x="0" y="115"/>
                  <a:pt x="0" y="115"/>
                </a:cubicBezTo>
                <a:cubicBezTo>
                  <a:pt x="0" y="51"/>
                  <a:pt x="51" y="0"/>
                  <a:pt x="115" y="0"/>
                </a:cubicBezTo>
                <a:cubicBezTo>
                  <a:pt x="1841" y="0"/>
                  <a:pt x="1841" y="0"/>
                  <a:pt x="1841" y="0"/>
                </a:cubicBezTo>
                <a:cubicBezTo>
                  <a:pt x="1905" y="0"/>
                  <a:pt x="1956" y="51"/>
                  <a:pt x="1956" y="115"/>
                </a:cubicBezTo>
                <a:cubicBezTo>
                  <a:pt x="1956" y="2855"/>
                  <a:pt x="1956" y="2855"/>
                  <a:pt x="1956" y="2855"/>
                </a:cubicBezTo>
                <a:cubicBezTo>
                  <a:pt x="1956" y="2919"/>
                  <a:pt x="1905" y="2970"/>
                  <a:pt x="1841" y="2970"/>
                </a:cubicBezTo>
                <a:lnTo>
                  <a:pt x="115" y="2970"/>
                </a:lnTo>
                <a:close/>
              </a:path>
            </a:pathLst>
          </a:custGeom>
          <a:solidFill>
            <a:schemeClr val="accent2"/>
          </a:solidFill>
          <a:ln w="114300" cap="flat">
            <a:gradFill>
              <a:gsLst>
                <a:gs pos="32000">
                  <a:schemeClr val="accent2"/>
                </a:gs>
                <a:gs pos="1000">
                  <a:schemeClr val="accent2">
                    <a:lumMod val="50000"/>
                    <a:lumOff val="50000"/>
                  </a:schemeClr>
                </a:gs>
                <a:gs pos="75000">
                  <a:schemeClr val="accent2">
                    <a:lumMod val="50000"/>
                    <a:lumOff val="50000"/>
                  </a:schemeClr>
                </a:gs>
                <a:gs pos="100000">
                  <a:schemeClr val="accent2"/>
                </a:gs>
              </a:gsLst>
              <a:lin ang="5400000" scaled="1"/>
            </a:gra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8"/>
          <p:cNvSpPr>
            <a:spLocks noChangeArrowheads="1"/>
          </p:cNvSpPr>
          <p:nvPr/>
        </p:nvSpPr>
        <p:spPr bwMode="auto">
          <a:xfrm>
            <a:off x="9756041" y="5119306"/>
            <a:ext cx="4871918" cy="6500779"/>
          </a:xfrm>
          <a:prstGeom prst="rect">
            <a:avLst/>
          </a:prstGeom>
          <a:solidFill>
            <a:srgbClr val="D4D4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9"/>
          <p:cNvSpPr>
            <a:spLocks noChangeArrowheads="1"/>
          </p:cNvSpPr>
          <p:nvPr/>
        </p:nvSpPr>
        <p:spPr bwMode="auto">
          <a:xfrm>
            <a:off x="11923986" y="11822971"/>
            <a:ext cx="374339" cy="375416"/>
          </a:xfrm>
          <a:prstGeom prst="ellipse">
            <a:avLst/>
          </a:prstGeom>
          <a:solidFill>
            <a:schemeClr val="accent2"/>
          </a:solidFill>
          <a:ln w="50800" cap="flat">
            <a:gradFill>
              <a:gsLst>
                <a:gs pos="0">
                  <a:schemeClr val="accent1">
                    <a:lumMod val="75000"/>
                  </a:schemeClr>
                </a:gs>
                <a:gs pos="62000">
                  <a:schemeClr val="accent2">
                    <a:lumMod val="90000"/>
                    <a:lumOff val="10000"/>
                  </a:schemeClr>
                </a:gs>
                <a:gs pos="21000">
                  <a:schemeClr val="accent1">
                    <a:lumMod val="95000"/>
                  </a:schemeClr>
                </a:gs>
                <a:gs pos="100000">
                  <a:schemeClr val="accent1">
                    <a:lumMod val="75000"/>
                  </a:schemeClr>
                </a:gs>
              </a:gsLst>
              <a:lin ang="5400000" scaled="0"/>
            </a:gra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Picture Placeholder 12"/>
          <p:cNvSpPr>
            <a:spLocks noGrp="1"/>
          </p:cNvSpPr>
          <p:nvPr>
            <p:ph type="pic" sz="quarter" idx="10"/>
          </p:nvPr>
        </p:nvSpPr>
        <p:spPr>
          <a:xfrm>
            <a:off x="9741527" y="5082327"/>
            <a:ext cx="4892061" cy="6535792"/>
          </a:xfrm>
        </p:spPr>
      </p:sp>
    </p:spTree>
    <p:extLst>
      <p:ext uri="{BB962C8B-B14F-4D97-AF65-F5344CB8AC3E}">
        <p14:creationId xmlns:p14="http://schemas.microsoft.com/office/powerpoint/2010/main" val="3793148368"/>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8"/>
          <p:cNvSpPr>
            <a:spLocks/>
          </p:cNvSpPr>
          <p:nvPr/>
        </p:nvSpPr>
        <p:spPr bwMode="auto">
          <a:xfrm>
            <a:off x="14050963" y="3175"/>
            <a:ext cx="10350500" cy="13716000"/>
          </a:xfrm>
          <a:custGeom>
            <a:avLst/>
            <a:gdLst>
              <a:gd name="T0" fmla="*/ 0 w 6520"/>
              <a:gd name="T1" fmla="*/ 8640 h 8640"/>
              <a:gd name="T2" fmla="*/ 3291 w 6520"/>
              <a:gd name="T3" fmla="*/ 0 h 8640"/>
              <a:gd name="T4" fmla="*/ 6520 w 6520"/>
              <a:gd name="T5" fmla="*/ 0 h 8640"/>
              <a:gd name="T6" fmla="*/ 6520 w 6520"/>
              <a:gd name="T7" fmla="*/ 8640 h 8640"/>
              <a:gd name="T8" fmla="*/ 0 w 6520"/>
              <a:gd name="T9" fmla="*/ 8640 h 8640"/>
            </a:gdLst>
            <a:ahLst/>
            <a:cxnLst>
              <a:cxn ang="0">
                <a:pos x="T0" y="T1"/>
              </a:cxn>
              <a:cxn ang="0">
                <a:pos x="T2" y="T3"/>
              </a:cxn>
              <a:cxn ang="0">
                <a:pos x="T4" y="T5"/>
              </a:cxn>
              <a:cxn ang="0">
                <a:pos x="T6" y="T7"/>
              </a:cxn>
              <a:cxn ang="0">
                <a:pos x="T8" y="T9"/>
              </a:cxn>
            </a:cxnLst>
            <a:rect l="0" t="0" r="r" b="b"/>
            <a:pathLst>
              <a:path w="6520" h="8640">
                <a:moveTo>
                  <a:pt x="0" y="8640"/>
                </a:moveTo>
                <a:lnTo>
                  <a:pt x="3291" y="0"/>
                </a:lnTo>
                <a:lnTo>
                  <a:pt x="6520" y="0"/>
                </a:lnTo>
                <a:lnTo>
                  <a:pt x="6520" y="8640"/>
                </a:lnTo>
                <a:lnTo>
                  <a:pt x="0" y="864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Rectangle 2"/>
          <p:cNvSpPr/>
          <p:nvPr/>
        </p:nvSpPr>
        <p:spPr>
          <a:xfrm>
            <a:off x="1189231" y="1068130"/>
            <a:ext cx="12605346" cy="1554272"/>
          </a:xfrm>
          <a:prstGeom prst="rect">
            <a:avLst/>
          </a:prstGeom>
        </p:spPr>
        <p:txBody>
          <a:bodyPr wrap="square">
            <a:spAutoFit/>
          </a:bodyPr>
          <a:lstStyle/>
          <a:p>
            <a:r>
              <a:rPr lang="en-US" sz="9500" b="1" dirty="0">
                <a:solidFill>
                  <a:schemeClr val="accent2"/>
                </a:solidFill>
                <a:latin typeface="+mj-lt"/>
              </a:rPr>
              <a:t>Laptop Mockup</a:t>
            </a:r>
          </a:p>
        </p:txBody>
      </p:sp>
      <p:sp>
        <p:nvSpPr>
          <p:cNvPr id="4" name="Rectangle 3"/>
          <p:cNvSpPr/>
          <p:nvPr/>
        </p:nvSpPr>
        <p:spPr>
          <a:xfrm>
            <a:off x="1195715" y="2391569"/>
            <a:ext cx="12605346" cy="604333"/>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endParaRPr lang="en-US" sz="2500" dirty="0">
              <a:solidFill>
                <a:schemeClr val="accent2">
                  <a:alpha val="60000"/>
                </a:schemeClr>
              </a:solidFill>
            </a:endParaRPr>
          </a:p>
        </p:txBody>
      </p:sp>
      <p:sp>
        <p:nvSpPr>
          <p:cNvPr id="5" name="Rectangle 4"/>
          <p:cNvSpPr/>
          <p:nvPr/>
        </p:nvSpPr>
        <p:spPr>
          <a:xfrm>
            <a:off x="1189231" y="4992186"/>
            <a:ext cx="7805913" cy="861774"/>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endParaRPr lang="en-US" sz="2500" dirty="0">
              <a:solidFill>
                <a:schemeClr val="accent2">
                  <a:alpha val="60000"/>
                </a:schemeClr>
              </a:solidFill>
            </a:endParaRPr>
          </a:p>
        </p:txBody>
      </p:sp>
      <p:sp>
        <p:nvSpPr>
          <p:cNvPr id="6" name="Rectangle 5"/>
          <p:cNvSpPr/>
          <p:nvPr/>
        </p:nvSpPr>
        <p:spPr>
          <a:xfrm>
            <a:off x="1189231" y="4064032"/>
            <a:ext cx="7805913" cy="784830"/>
          </a:xfrm>
          <a:prstGeom prst="rect">
            <a:avLst/>
          </a:prstGeom>
        </p:spPr>
        <p:txBody>
          <a:bodyPr wrap="square">
            <a:spAutoFit/>
          </a:bodyPr>
          <a:lstStyle/>
          <a:p>
            <a:r>
              <a:rPr lang="en-US" sz="4500" b="1" dirty="0">
                <a:solidFill>
                  <a:schemeClr val="accent2"/>
                </a:solidFill>
              </a:rPr>
              <a:t>Business Develop</a:t>
            </a:r>
          </a:p>
        </p:txBody>
      </p:sp>
      <p:sp>
        <p:nvSpPr>
          <p:cNvPr id="7" name="Rectangle 6"/>
          <p:cNvSpPr/>
          <p:nvPr/>
        </p:nvSpPr>
        <p:spPr>
          <a:xfrm>
            <a:off x="1189231" y="7037763"/>
            <a:ext cx="7805913" cy="784830"/>
          </a:xfrm>
          <a:prstGeom prst="rect">
            <a:avLst/>
          </a:prstGeom>
        </p:spPr>
        <p:txBody>
          <a:bodyPr wrap="square">
            <a:spAutoFit/>
          </a:bodyPr>
          <a:lstStyle/>
          <a:p>
            <a:r>
              <a:rPr lang="en-US" sz="4500" b="1" dirty="0" smtClean="0">
                <a:solidFill>
                  <a:schemeClr val="accent2"/>
                </a:solidFill>
              </a:rPr>
              <a:t>Develop</a:t>
            </a:r>
            <a:endParaRPr lang="en-US" sz="4500" b="1" dirty="0">
              <a:solidFill>
                <a:schemeClr val="accent2"/>
              </a:solidFill>
            </a:endParaRPr>
          </a:p>
        </p:txBody>
      </p:sp>
      <p:sp>
        <p:nvSpPr>
          <p:cNvPr id="8" name="Rectangle 7"/>
          <p:cNvSpPr/>
          <p:nvPr/>
        </p:nvSpPr>
        <p:spPr>
          <a:xfrm>
            <a:off x="1189231" y="10026996"/>
            <a:ext cx="7805913" cy="784830"/>
          </a:xfrm>
          <a:prstGeom prst="rect">
            <a:avLst/>
          </a:prstGeom>
        </p:spPr>
        <p:txBody>
          <a:bodyPr wrap="square">
            <a:spAutoFit/>
          </a:bodyPr>
          <a:lstStyle/>
          <a:p>
            <a:r>
              <a:rPr lang="en-US" sz="4500" b="1" dirty="0">
                <a:solidFill>
                  <a:schemeClr val="accent2"/>
                </a:solidFill>
              </a:rPr>
              <a:t>Analysis</a:t>
            </a:r>
          </a:p>
        </p:txBody>
      </p:sp>
      <p:sp>
        <p:nvSpPr>
          <p:cNvPr id="9" name="Rectangle 8"/>
          <p:cNvSpPr/>
          <p:nvPr/>
        </p:nvSpPr>
        <p:spPr>
          <a:xfrm>
            <a:off x="1189231" y="7973718"/>
            <a:ext cx="7805913" cy="861774"/>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endParaRPr lang="en-US" sz="2500" dirty="0">
              <a:solidFill>
                <a:schemeClr val="accent2">
                  <a:alpha val="60000"/>
                </a:schemeClr>
              </a:solidFill>
            </a:endParaRPr>
          </a:p>
        </p:txBody>
      </p:sp>
      <p:sp>
        <p:nvSpPr>
          <p:cNvPr id="10" name="Rectangle 9"/>
          <p:cNvSpPr/>
          <p:nvPr/>
        </p:nvSpPr>
        <p:spPr>
          <a:xfrm>
            <a:off x="1189231" y="10992517"/>
            <a:ext cx="7805913" cy="861774"/>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euismod </a:t>
            </a:r>
            <a:endParaRPr lang="en-US" sz="2500" dirty="0">
              <a:solidFill>
                <a:schemeClr val="accent2">
                  <a:alpha val="60000"/>
                </a:schemeClr>
              </a:solidFill>
            </a:endParaRPr>
          </a:p>
        </p:txBody>
      </p:sp>
      <p:sp>
        <p:nvSpPr>
          <p:cNvPr id="14" name="Rectangle 5"/>
          <p:cNvSpPr>
            <a:spLocks noChangeArrowheads="1"/>
          </p:cNvSpPr>
          <p:nvPr/>
        </p:nvSpPr>
        <p:spPr bwMode="auto">
          <a:xfrm>
            <a:off x="1295400" y="6029325"/>
            <a:ext cx="7613650" cy="1873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Rectangle 6"/>
          <p:cNvSpPr>
            <a:spLocks noChangeArrowheads="1"/>
          </p:cNvSpPr>
          <p:nvPr/>
        </p:nvSpPr>
        <p:spPr bwMode="auto">
          <a:xfrm>
            <a:off x="1295400" y="9004300"/>
            <a:ext cx="7613650" cy="1873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Rectangle 7"/>
          <p:cNvSpPr>
            <a:spLocks noChangeArrowheads="1"/>
          </p:cNvSpPr>
          <p:nvPr/>
        </p:nvSpPr>
        <p:spPr bwMode="auto">
          <a:xfrm>
            <a:off x="1295400" y="12030075"/>
            <a:ext cx="7613650" cy="18732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Rectangle 11"/>
          <p:cNvSpPr>
            <a:spLocks noChangeArrowheads="1"/>
          </p:cNvSpPr>
          <p:nvPr/>
        </p:nvSpPr>
        <p:spPr bwMode="auto">
          <a:xfrm>
            <a:off x="9860441" y="12358848"/>
            <a:ext cx="6548710" cy="214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10"/>
          <p:cNvSpPr>
            <a:spLocks noChangeArrowheads="1"/>
          </p:cNvSpPr>
          <p:nvPr/>
        </p:nvSpPr>
        <p:spPr bwMode="auto">
          <a:xfrm>
            <a:off x="9913178" y="12016487"/>
            <a:ext cx="6341736" cy="235696"/>
          </a:xfrm>
          <a:prstGeom prst="rect">
            <a:avLst/>
          </a:prstGeom>
          <a:gradFill>
            <a:gsLst>
              <a:gs pos="3000">
                <a:schemeClr val="accent2">
                  <a:lumMod val="10000"/>
                  <a:lumOff val="90000"/>
                </a:schemeClr>
              </a:gs>
              <a:gs pos="11000">
                <a:schemeClr val="accent1">
                  <a:lumMod val="95000"/>
                </a:schemeClr>
              </a:gs>
              <a:gs pos="42000">
                <a:schemeClr val="accent1">
                  <a:lumMod val="85000"/>
                </a:schemeClr>
              </a:gs>
              <a:gs pos="8000">
                <a:schemeClr val="accent2">
                  <a:lumMod val="50000"/>
                  <a:lumOff val="50000"/>
                </a:schemeClr>
              </a:gs>
              <a:gs pos="0">
                <a:schemeClr val="accent2">
                  <a:lumMod val="75000"/>
                  <a:lumOff val="25000"/>
                </a:schemeClr>
              </a:gs>
            </a:gsLst>
            <a:lin ang="21594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5" name="Rectangle 14"/>
          <p:cNvSpPr>
            <a:spLocks noChangeArrowheads="1"/>
          </p:cNvSpPr>
          <p:nvPr/>
        </p:nvSpPr>
        <p:spPr bwMode="auto">
          <a:xfrm>
            <a:off x="17021185" y="12016485"/>
            <a:ext cx="6341736" cy="236727"/>
          </a:xfrm>
          <a:prstGeom prst="rect">
            <a:avLst/>
          </a:prstGeom>
          <a:gradFill>
            <a:gsLst>
              <a:gs pos="69000">
                <a:schemeClr val="accent1">
                  <a:lumMod val="85000"/>
                </a:schemeClr>
              </a:gs>
              <a:gs pos="92000">
                <a:schemeClr val="accent2">
                  <a:lumMod val="50000"/>
                  <a:lumOff val="50000"/>
                </a:schemeClr>
              </a:gs>
              <a:gs pos="96000">
                <a:schemeClr val="accent1">
                  <a:lumMod val="85000"/>
                </a:schemeClr>
              </a:gs>
              <a:gs pos="100000">
                <a:schemeClr val="accent2">
                  <a:lumMod val="50000"/>
                  <a:lumOff val="50000"/>
                </a:schemeClr>
              </a:gs>
            </a:gsLst>
            <a:lin ang="210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Rectangle 15"/>
          <p:cNvSpPr>
            <a:spLocks noChangeArrowheads="1"/>
          </p:cNvSpPr>
          <p:nvPr/>
        </p:nvSpPr>
        <p:spPr bwMode="auto">
          <a:xfrm>
            <a:off x="16967028" y="12358848"/>
            <a:ext cx="6550177" cy="214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9914598" y="12248995"/>
            <a:ext cx="13396252" cy="185898"/>
          </a:xfrm>
          <a:custGeom>
            <a:avLst/>
            <a:gdLst>
              <a:gd name="T0" fmla="*/ 0 w 4474"/>
              <a:gd name="T1" fmla="*/ 0 h 59"/>
              <a:gd name="T2" fmla="*/ 486 w 4474"/>
              <a:gd name="T3" fmla="*/ 59 h 59"/>
              <a:gd name="T4" fmla="*/ 2237 w 4474"/>
              <a:gd name="T5" fmla="*/ 59 h 59"/>
              <a:gd name="T6" fmla="*/ 3988 w 4474"/>
              <a:gd name="T7" fmla="*/ 59 h 59"/>
              <a:gd name="T8" fmla="*/ 4474 w 4474"/>
              <a:gd name="T9" fmla="*/ 0 h 59"/>
              <a:gd name="T10" fmla="*/ 2237 w 4474"/>
              <a:gd name="T11" fmla="*/ 0 h 59"/>
              <a:gd name="T12" fmla="*/ 0 w 4474"/>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4474" h="59">
                <a:moveTo>
                  <a:pt x="0" y="0"/>
                </a:moveTo>
                <a:cubicBezTo>
                  <a:pt x="158" y="39"/>
                  <a:pt x="321" y="59"/>
                  <a:pt x="486" y="59"/>
                </a:cubicBezTo>
                <a:cubicBezTo>
                  <a:pt x="2237" y="59"/>
                  <a:pt x="2237" y="59"/>
                  <a:pt x="2237" y="59"/>
                </a:cubicBezTo>
                <a:cubicBezTo>
                  <a:pt x="3988" y="59"/>
                  <a:pt x="3988" y="59"/>
                  <a:pt x="3988" y="59"/>
                </a:cubicBezTo>
                <a:cubicBezTo>
                  <a:pt x="4153" y="59"/>
                  <a:pt x="4316" y="39"/>
                  <a:pt x="4474" y="0"/>
                </a:cubicBezTo>
                <a:cubicBezTo>
                  <a:pt x="2237" y="0"/>
                  <a:pt x="2237" y="0"/>
                  <a:pt x="2237" y="0"/>
                </a:cubicBezTo>
                <a:lnTo>
                  <a:pt x="0" y="0"/>
                </a:lnTo>
                <a:close/>
              </a:path>
            </a:pathLst>
          </a:custGeom>
          <a:gradFill>
            <a:gsLst>
              <a:gs pos="0">
                <a:schemeClr val="accent2">
                  <a:lumMod val="50000"/>
                  <a:lumOff val="50000"/>
                </a:schemeClr>
              </a:gs>
              <a:gs pos="100000">
                <a:schemeClr val="accent2">
                  <a:lumMod val="50000"/>
                  <a:lumOff val="50000"/>
                </a:schemeClr>
              </a:gs>
              <a:gs pos="50000">
                <a:schemeClr val="accent1">
                  <a:lumMod val="8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6"/>
          <p:cNvSpPr>
            <a:spLocks/>
          </p:cNvSpPr>
          <p:nvPr/>
        </p:nvSpPr>
        <p:spPr bwMode="auto">
          <a:xfrm>
            <a:off x="15736646" y="12016488"/>
            <a:ext cx="1802807" cy="233302"/>
          </a:xfrm>
          <a:custGeom>
            <a:avLst/>
            <a:gdLst>
              <a:gd name="T0" fmla="*/ 636 w 636"/>
              <a:gd name="T1" fmla="*/ 0 h 51"/>
              <a:gd name="T2" fmla="*/ 621 w 636"/>
              <a:gd name="T3" fmla="*/ 36 h 51"/>
              <a:gd name="T4" fmla="*/ 585 w 636"/>
              <a:gd name="T5" fmla="*/ 51 h 51"/>
              <a:gd name="T6" fmla="*/ 51 w 636"/>
              <a:gd name="T7" fmla="*/ 51 h 51"/>
              <a:gd name="T8" fmla="*/ 0 w 636"/>
              <a:gd name="T9" fmla="*/ 0 h 51"/>
              <a:gd name="T10" fmla="*/ 636 w 636"/>
              <a:gd name="T11" fmla="*/ 0 h 51"/>
            </a:gdLst>
            <a:ahLst/>
            <a:cxnLst>
              <a:cxn ang="0">
                <a:pos x="T0" y="T1"/>
              </a:cxn>
              <a:cxn ang="0">
                <a:pos x="T2" y="T3"/>
              </a:cxn>
              <a:cxn ang="0">
                <a:pos x="T4" y="T5"/>
              </a:cxn>
              <a:cxn ang="0">
                <a:pos x="T6" y="T7"/>
              </a:cxn>
              <a:cxn ang="0">
                <a:pos x="T8" y="T9"/>
              </a:cxn>
              <a:cxn ang="0">
                <a:pos x="T10" y="T11"/>
              </a:cxn>
            </a:cxnLst>
            <a:rect l="0" t="0" r="r" b="b"/>
            <a:pathLst>
              <a:path w="636" h="51">
                <a:moveTo>
                  <a:pt x="636" y="0"/>
                </a:moveTo>
                <a:cubicBezTo>
                  <a:pt x="636" y="14"/>
                  <a:pt x="631" y="27"/>
                  <a:pt x="621" y="36"/>
                </a:cubicBezTo>
                <a:cubicBezTo>
                  <a:pt x="612" y="46"/>
                  <a:pt x="599" y="51"/>
                  <a:pt x="585" y="51"/>
                </a:cubicBezTo>
                <a:cubicBezTo>
                  <a:pt x="51" y="51"/>
                  <a:pt x="51" y="51"/>
                  <a:pt x="51" y="51"/>
                </a:cubicBezTo>
                <a:cubicBezTo>
                  <a:pt x="23" y="51"/>
                  <a:pt x="0" y="28"/>
                  <a:pt x="0" y="0"/>
                </a:cubicBezTo>
                <a:cubicBezTo>
                  <a:pt x="636" y="0"/>
                  <a:pt x="636" y="0"/>
                  <a:pt x="636" y="0"/>
                </a:cubicBezTo>
              </a:path>
            </a:pathLst>
          </a:custGeom>
          <a:gradFill>
            <a:gsLst>
              <a:gs pos="48668">
                <a:schemeClr val="accent1">
                  <a:alpha val="90000"/>
                </a:schemeClr>
              </a:gs>
              <a:gs pos="31000">
                <a:schemeClr val="accent1">
                  <a:lumMod val="75000"/>
                </a:schemeClr>
              </a:gs>
              <a:gs pos="69000">
                <a:schemeClr val="accent1">
                  <a:lumMod val="75000"/>
                </a:schemeClr>
              </a:gs>
            </a:gsLst>
            <a:lin ang="210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
          <p:cNvSpPr>
            <a:spLocks/>
          </p:cNvSpPr>
          <p:nvPr/>
        </p:nvSpPr>
        <p:spPr bwMode="auto">
          <a:xfrm>
            <a:off x="11260932" y="4808905"/>
            <a:ext cx="10962894" cy="6992295"/>
          </a:xfrm>
          <a:custGeom>
            <a:avLst/>
            <a:gdLst>
              <a:gd name="T0" fmla="*/ 3516 w 3626"/>
              <a:gd name="T1" fmla="*/ 0 h 2387"/>
              <a:gd name="T2" fmla="*/ 111 w 3626"/>
              <a:gd name="T3" fmla="*/ 0 h 2387"/>
              <a:gd name="T4" fmla="*/ 0 w 3626"/>
              <a:gd name="T5" fmla="*/ 109 h 2387"/>
              <a:gd name="T6" fmla="*/ 0 w 3626"/>
              <a:gd name="T7" fmla="*/ 2387 h 2387"/>
              <a:gd name="T8" fmla="*/ 16 w 3626"/>
              <a:gd name="T9" fmla="*/ 2387 h 2387"/>
              <a:gd name="T10" fmla="*/ 16 w 3626"/>
              <a:gd name="T11" fmla="*/ 94 h 2387"/>
              <a:gd name="T12" fmla="*/ 17 w 3626"/>
              <a:gd name="T13" fmla="*/ 79 h 2387"/>
              <a:gd name="T14" fmla="*/ 18 w 3626"/>
              <a:gd name="T15" fmla="*/ 75 h 2387"/>
              <a:gd name="T16" fmla="*/ 19 w 3626"/>
              <a:gd name="T17" fmla="*/ 70 h 2387"/>
              <a:gd name="T18" fmla="*/ 20 w 3626"/>
              <a:gd name="T19" fmla="*/ 66 h 2387"/>
              <a:gd name="T20" fmla="*/ 39 w 3626"/>
              <a:gd name="T21" fmla="*/ 33 h 2387"/>
              <a:gd name="T22" fmla="*/ 42 w 3626"/>
              <a:gd name="T23" fmla="*/ 29 h 2387"/>
              <a:gd name="T24" fmla="*/ 44 w 3626"/>
              <a:gd name="T25" fmla="*/ 28 h 2387"/>
              <a:gd name="T26" fmla="*/ 60 w 3626"/>
              <a:gd name="T27" fmla="*/ 15 h 2387"/>
              <a:gd name="T28" fmla="*/ 66 w 3626"/>
              <a:gd name="T29" fmla="*/ 12 h 2387"/>
              <a:gd name="T30" fmla="*/ 72 w 3626"/>
              <a:gd name="T31" fmla="*/ 9 h 2387"/>
              <a:gd name="T32" fmla="*/ 72 w 3626"/>
              <a:gd name="T33" fmla="*/ 9 h 2387"/>
              <a:gd name="T34" fmla="*/ 76 w 3626"/>
              <a:gd name="T35" fmla="*/ 7 h 2387"/>
              <a:gd name="T36" fmla="*/ 76 w 3626"/>
              <a:gd name="T37" fmla="*/ 7 h 2387"/>
              <a:gd name="T38" fmla="*/ 111 w 3626"/>
              <a:gd name="T39" fmla="*/ 0 h 2387"/>
              <a:gd name="T40" fmla="*/ 3516 w 3626"/>
              <a:gd name="T41" fmla="*/ 0 h 2387"/>
              <a:gd name="T42" fmla="*/ 3561 w 3626"/>
              <a:gd name="T43" fmla="*/ 12 h 2387"/>
              <a:gd name="T44" fmla="*/ 3566 w 3626"/>
              <a:gd name="T45" fmla="*/ 15 h 2387"/>
              <a:gd name="T46" fmla="*/ 3574 w 3626"/>
              <a:gd name="T47" fmla="*/ 20 h 2387"/>
              <a:gd name="T48" fmla="*/ 3574 w 3626"/>
              <a:gd name="T49" fmla="*/ 20 h 2387"/>
              <a:gd name="T50" fmla="*/ 3577 w 3626"/>
              <a:gd name="T51" fmla="*/ 23 h 2387"/>
              <a:gd name="T52" fmla="*/ 3577 w 3626"/>
              <a:gd name="T53" fmla="*/ 23 h 2387"/>
              <a:gd name="T54" fmla="*/ 3582 w 3626"/>
              <a:gd name="T55" fmla="*/ 28 h 2387"/>
              <a:gd name="T56" fmla="*/ 3584 w 3626"/>
              <a:gd name="T57" fmla="*/ 29 h 2387"/>
              <a:gd name="T58" fmla="*/ 3587 w 3626"/>
              <a:gd name="T59" fmla="*/ 33 h 2387"/>
              <a:gd name="T60" fmla="*/ 3610 w 3626"/>
              <a:gd name="T61" fmla="*/ 94 h 2387"/>
              <a:gd name="T62" fmla="*/ 3610 w 3626"/>
              <a:gd name="T63" fmla="*/ 2387 h 2387"/>
              <a:gd name="T64" fmla="*/ 3626 w 3626"/>
              <a:gd name="T65" fmla="*/ 2387 h 2387"/>
              <a:gd name="T66" fmla="*/ 3626 w 3626"/>
              <a:gd name="T67" fmla="*/ 102 h 2387"/>
              <a:gd name="T68" fmla="*/ 3516 w 3626"/>
              <a:gd name="T69" fmla="*/ 0 h 2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26" h="2387">
                <a:moveTo>
                  <a:pt x="3516" y="0"/>
                </a:moveTo>
                <a:cubicBezTo>
                  <a:pt x="111" y="0"/>
                  <a:pt x="111" y="0"/>
                  <a:pt x="111" y="0"/>
                </a:cubicBezTo>
                <a:cubicBezTo>
                  <a:pt x="50" y="0"/>
                  <a:pt x="0" y="49"/>
                  <a:pt x="0" y="109"/>
                </a:cubicBezTo>
                <a:cubicBezTo>
                  <a:pt x="0" y="2387"/>
                  <a:pt x="0" y="2387"/>
                  <a:pt x="0" y="2387"/>
                </a:cubicBezTo>
                <a:cubicBezTo>
                  <a:pt x="16" y="2387"/>
                  <a:pt x="16" y="2387"/>
                  <a:pt x="16" y="2387"/>
                </a:cubicBezTo>
                <a:cubicBezTo>
                  <a:pt x="16" y="94"/>
                  <a:pt x="16" y="94"/>
                  <a:pt x="16" y="94"/>
                </a:cubicBezTo>
                <a:cubicBezTo>
                  <a:pt x="16" y="89"/>
                  <a:pt x="17" y="84"/>
                  <a:pt x="17" y="79"/>
                </a:cubicBezTo>
                <a:cubicBezTo>
                  <a:pt x="18" y="78"/>
                  <a:pt x="18" y="76"/>
                  <a:pt x="18" y="75"/>
                </a:cubicBezTo>
                <a:cubicBezTo>
                  <a:pt x="18" y="73"/>
                  <a:pt x="19" y="72"/>
                  <a:pt x="19" y="70"/>
                </a:cubicBezTo>
                <a:cubicBezTo>
                  <a:pt x="20" y="69"/>
                  <a:pt x="20" y="67"/>
                  <a:pt x="20" y="66"/>
                </a:cubicBezTo>
                <a:cubicBezTo>
                  <a:pt x="24" y="54"/>
                  <a:pt x="31" y="42"/>
                  <a:pt x="39" y="33"/>
                </a:cubicBezTo>
                <a:cubicBezTo>
                  <a:pt x="40" y="32"/>
                  <a:pt x="41" y="30"/>
                  <a:pt x="42" y="29"/>
                </a:cubicBezTo>
                <a:cubicBezTo>
                  <a:pt x="43" y="29"/>
                  <a:pt x="43" y="28"/>
                  <a:pt x="44" y="28"/>
                </a:cubicBezTo>
                <a:cubicBezTo>
                  <a:pt x="49" y="23"/>
                  <a:pt x="54" y="19"/>
                  <a:pt x="60" y="15"/>
                </a:cubicBezTo>
                <a:cubicBezTo>
                  <a:pt x="62" y="14"/>
                  <a:pt x="64" y="13"/>
                  <a:pt x="66" y="12"/>
                </a:cubicBezTo>
                <a:cubicBezTo>
                  <a:pt x="68" y="11"/>
                  <a:pt x="70" y="10"/>
                  <a:pt x="72" y="9"/>
                </a:cubicBezTo>
                <a:cubicBezTo>
                  <a:pt x="72" y="9"/>
                  <a:pt x="72" y="9"/>
                  <a:pt x="72" y="9"/>
                </a:cubicBezTo>
                <a:cubicBezTo>
                  <a:pt x="73" y="8"/>
                  <a:pt x="75" y="8"/>
                  <a:pt x="76" y="7"/>
                </a:cubicBezTo>
                <a:cubicBezTo>
                  <a:pt x="76" y="7"/>
                  <a:pt x="76" y="7"/>
                  <a:pt x="76" y="7"/>
                </a:cubicBezTo>
                <a:cubicBezTo>
                  <a:pt x="87" y="3"/>
                  <a:pt x="99" y="0"/>
                  <a:pt x="111" y="0"/>
                </a:cubicBezTo>
                <a:cubicBezTo>
                  <a:pt x="3516" y="0"/>
                  <a:pt x="3516" y="0"/>
                  <a:pt x="3516" y="0"/>
                </a:cubicBezTo>
                <a:cubicBezTo>
                  <a:pt x="3532" y="0"/>
                  <a:pt x="3547" y="5"/>
                  <a:pt x="3561" y="12"/>
                </a:cubicBezTo>
                <a:cubicBezTo>
                  <a:pt x="3563" y="13"/>
                  <a:pt x="3565" y="14"/>
                  <a:pt x="3566" y="15"/>
                </a:cubicBezTo>
                <a:cubicBezTo>
                  <a:pt x="3569" y="17"/>
                  <a:pt x="3571" y="19"/>
                  <a:pt x="3574" y="20"/>
                </a:cubicBezTo>
                <a:cubicBezTo>
                  <a:pt x="3574" y="20"/>
                  <a:pt x="3574" y="20"/>
                  <a:pt x="3574" y="20"/>
                </a:cubicBezTo>
                <a:cubicBezTo>
                  <a:pt x="3575" y="21"/>
                  <a:pt x="3576" y="22"/>
                  <a:pt x="3577" y="23"/>
                </a:cubicBezTo>
                <a:cubicBezTo>
                  <a:pt x="3577" y="23"/>
                  <a:pt x="3577" y="23"/>
                  <a:pt x="3577" y="23"/>
                </a:cubicBezTo>
                <a:cubicBezTo>
                  <a:pt x="3579" y="25"/>
                  <a:pt x="3581" y="26"/>
                  <a:pt x="3582" y="28"/>
                </a:cubicBezTo>
                <a:cubicBezTo>
                  <a:pt x="3583" y="28"/>
                  <a:pt x="3583" y="29"/>
                  <a:pt x="3584" y="29"/>
                </a:cubicBezTo>
                <a:cubicBezTo>
                  <a:pt x="3585" y="30"/>
                  <a:pt x="3586" y="32"/>
                  <a:pt x="3587" y="33"/>
                </a:cubicBezTo>
                <a:cubicBezTo>
                  <a:pt x="3601" y="49"/>
                  <a:pt x="3610" y="70"/>
                  <a:pt x="3610" y="94"/>
                </a:cubicBezTo>
                <a:cubicBezTo>
                  <a:pt x="3610" y="2387"/>
                  <a:pt x="3610" y="2387"/>
                  <a:pt x="3610" y="2387"/>
                </a:cubicBezTo>
                <a:cubicBezTo>
                  <a:pt x="3626" y="2387"/>
                  <a:pt x="3626" y="2387"/>
                  <a:pt x="3626" y="2387"/>
                </a:cubicBezTo>
                <a:cubicBezTo>
                  <a:pt x="3626" y="102"/>
                  <a:pt x="3626" y="102"/>
                  <a:pt x="3626" y="102"/>
                </a:cubicBezTo>
                <a:cubicBezTo>
                  <a:pt x="3622" y="45"/>
                  <a:pt x="3574" y="0"/>
                  <a:pt x="3516" y="0"/>
                </a:cubicBezTo>
                <a:close/>
              </a:path>
            </a:pathLst>
          </a:custGeom>
          <a:gradFill>
            <a:gsLst>
              <a:gs pos="0">
                <a:schemeClr val="accent2">
                  <a:lumMod val="25000"/>
                  <a:lumOff val="75000"/>
                </a:schemeClr>
              </a:gs>
              <a:gs pos="100000">
                <a:schemeClr val="accent2">
                  <a:lumMod val="50000"/>
                  <a:lumOff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8"/>
          <p:cNvSpPr>
            <a:spLocks/>
          </p:cNvSpPr>
          <p:nvPr/>
        </p:nvSpPr>
        <p:spPr bwMode="auto">
          <a:xfrm>
            <a:off x="11308746" y="4832079"/>
            <a:ext cx="10872828" cy="6999306"/>
          </a:xfrm>
          <a:custGeom>
            <a:avLst/>
            <a:gdLst>
              <a:gd name="T0" fmla="*/ 3594 w 3594"/>
              <a:gd name="T1" fmla="*/ 94 h 2323"/>
              <a:gd name="T2" fmla="*/ 3594 w 3594"/>
              <a:gd name="T3" fmla="*/ 2323 h 2323"/>
              <a:gd name="T4" fmla="*/ 0 w 3594"/>
              <a:gd name="T5" fmla="*/ 2323 h 2323"/>
              <a:gd name="T6" fmla="*/ 0 w 3594"/>
              <a:gd name="T7" fmla="*/ 94 h 2323"/>
              <a:gd name="T8" fmla="*/ 95 w 3594"/>
              <a:gd name="T9" fmla="*/ 0 h 2323"/>
              <a:gd name="T10" fmla="*/ 3500 w 3594"/>
              <a:gd name="T11" fmla="*/ 0 h 2323"/>
              <a:gd name="T12" fmla="*/ 3594 w 3594"/>
              <a:gd name="T13" fmla="*/ 94 h 2323"/>
            </a:gdLst>
            <a:ahLst/>
            <a:cxnLst>
              <a:cxn ang="0">
                <a:pos x="T0" y="T1"/>
              </a:cxn>
              <a:cxn ang="0">
                <a:pos x="T2" y="T3"/>
              </a:cxn>
              <a:cxn ang="0">
                <a:pos x="T4" y="T5"/>
              </a:cxn>
              <a:cxn ang="0">
                <a:pos x="T6" y="T7"/>
              </a:cxn>
              <a:cxn ang="0">
                <a:pos x="T8" y="T9"/>
              </a:cxn>
              <a:cxn ang="0">
                <a:pos x="T10" y="T11"/>
              </a:cxn>
              <a:cxn ang="0">
                <a:pos x="T12" y="T13"/>
              </a:cxn>
            </a:cxnLst>
            <a:rect l="0" t="0" r="r" b="b"/>
            <a:pathLst>
              <a:path w="3594" h="2323">
                <a:moveTo>
                  <a:pt x="3594" y="94"/>
                </a:moveTo>
                <a:cubicBezTo>
                  <a:pt x="3594" y="2323"/>
                  <a:pt x="3594" y="2323"/>
                  <a:pt x="3594" y="2323"/>
                </a:cubicBezTo>
                <a:cubicBezTo>
                  <a:pt x="0" y="2323"/>
                  <a:pt x="0" y="2323"/>
                  <a:pt x="0" y="2323"/>
                </a:cubicBezTo>
                <a:cubicBezTo>
                  <a:pt x="0" y="94"/>
                  <a:pt x="0" y="94"/>
                  <a:pt x="0" y="94"/>
                </a:cubicBezTo>
                <a:cubicBezTo>
                  <a:pt x="0" y="43"/>
                  <a:pt x="43" y="0"/>
                  <a:pt x="95" y="0"/>
                </a:cubicBezTo>
                <a:cubicBezTo>
                  <a:pt x="3500" y="0"/>
                  <a:pt x="3500" y="0"/>
                  <a:pt x="3500" y="0"/>
                </a:cubicBezTo>
                <a:cubicBezTo>
                  <a:pt x="3552" y="0"/>
                  <a:pt x="3594" y="43"/>
                  <a:pt x="3594" y="9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9"/>
          <p:cNvSpPr>
            <a:spLocks/>
          </p:cNvSpPr>
          <p:nvPr/>
        </p:nvSpPr>
        <p:spPr bwMode="auto">
          <a:xfrm>
            <a:off x="11289984" y="11805494"/>
            <a:ext cx="10929459" cy="193229"/>
          </a:xfrm>
          <a:custGeom>
            <a:avLst/>
            <a:gdLst>
              <a:gd name="T0" fmla="*/ 7247 w 7247"/>
              <a:gd name="T1" fmla="*/ 0 h 12"/>
              <a:gd name="T2" fmla="*/ 7247 w 7247"/>
              <a:gd name="T3" fmla="*/ 12 h 12"/>
              <a:gd name="T4" fmla="*/ 7215 w 7247"/>
              <a:gd name="T5" fmla="*/ 12 h 12"/>
              <a:gd name="T6" fmla="*/ 7215 w 7247"/>
              <a:gd name="T7" fmla="*/ 12 h 12"/>
              <a:gd name="T8" fmla="*/ 32 w 7247"/>
              <a:gd name="T9" fmla="*/ 12 h 12"/>
              <a:gd name="T10" fmla="*/ 32 w 7247"/>
              <a:gd name="T11" fmla="*/ 12 h 12"/>
              <a:gd name="T12" fmla="*/ 0 w 7247"/>
              <a:gd name="T13" fmla="*/ 12 h 12"/>
              <a:gd name="T14" fmla="*/ 0 w 7247"/>
              <a:gd name="T15" fmla="*/ 0 h 12"/>
              <a:gd name="T16" fmla="*/ 7247 w 724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47" h="12">
                <a:moveTo>
                  <a:pt x="7247" y="0"/>
                </a:moveTo>
                <a:lnTo>
                  <a:pt x="7247" y="12"/>
                </a:lnTo>
                <a:lnTo>
                  <a:pt x="7215" y="12"/>
                </a:lnTo>
                <a:lnTo>
                  <a:pt x="7215" y="12"/>
                </a:lnTo>
                <a:lnTo>
                  <a:pt x="32" y="12"/>
                </a:lnTo>
                <a:lnTo>
                  <a:pt x="32" y="12"/>
                </a:lnTo>
                <a:lnTo>
                  <a:pt x="0" y="12"/>
                </a:lnTo>
                <a:lnTo>
                  <a:pt x="0" y="0"/>
                </a:lnTo>
                <a:lnTo>
                  <a:pt x="7247" y="0"/>
                </a:lnTo>
                <a:close/>
              </a:path>
            </a:pathLst>
          </a:custGeom>
          <a:solidFill>
            <a:schemeClr val="accent2">
              <a:lumMod val="75000"/>
              <a:lumOff val="25000"/>
            </a:schemeClr>
          </a:solidFill>
          <a:ln w="38100">
            <a:gradFill>
              <a:gsLst>
                <a:gs pos="0">
                  <a:schemeClr val="accent2">
                    <a:lumMod val="50000"/>
                    <a:lumOff val="50000"/>
                  </a:schemeClr>
                </a:gs>
                <a:gs pos="100000">
                  <a:schemeClr val="accent2">
                    <a:lumMod val="50000"/>
                    <a:lumOff val="50000"/>
                  </a:schemeClr>
                </a:gs>
              </a:gsLst>
              <a:lin ang="9000000" scaled="0"/>
            </a:gradFill>
          </a:ln>
          <a:extLst/>
        </p:spPr>
        <p:txBody>
          <a:bodyPr vert="horz" wrap="square" lIns="91440" tIns="45720" rIns="91440" bIns="45720" numCol="1" anchor="t" anchorCtr="0" compatLnSpc="1">
            <a:prstTxWarp prst="textNoShape">
              <a:avLst/>
            </a:prstTxWarp>
          </a:bodyPr>
          <a:lstStyle/>
          <a:p>
            <a:endParaRPr lang="en-US"/>
          </a:p>
        </p:txBody>
      </p:sp>
      <p:sp>
        <p:nvSpPr>
          <p:cNvPr id="42" name="Rectangle 28"/>
          <p:cNvSpPr>
            <a:spLocks noChangeArrowheads="1"/>
          </p:cNvSpPr>
          <p:nvPr/>
        </p:nvSpPr>
        <p:spPr bwMode="auto">
          <a:xfrm>
            <a:off x="11497824" y="5199886"/>
            <a:ext cx="10421747" cy="6423691"/>
          </a:xfrm>
          <a:prstGeom prst="rect">
            <a:avLst/>
          </a:pr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11296650" y="4793245"/>
            <a:ext cx="10893765" cy="351695"/>
          </a:xfrm>
          <a:custGeom>
            <a:avLst/>
            <a:gdLst>
              <a:gd name="T0" fmla="*/ 0 w 3626"/>
              <a:gd name="T1" fmla="*/ 109 h 124"/>
              <a:gd name="T2" fmla="*/ 111 w 3626"/>
              <a:gd name="T3" fmla="*/ 0 h 124"/>
              <a:gd name="T4" fmla="*/ 3516 w 3626"/>
              <a:gd name="T5" fmla="*/ 0 h 124"/>
              <a:gd name="T6" fmla="*/ 3626 w 3626"/>
              <a:gd name="T7" fmla="*/ 109 h 124"/>
              <a:gd name="T8" fmla="*/ 3626 w 3626"/>
              <a:gd name="T9" fmla="*/ 117 h 124"/>
              <a:gd name="T10" fmla="*/ 3516 w 3626"/>
              <a:gd name="T11" fmla="*/ 15 h 124"/>
              <a:gd name="T12" fmla="*/ 111 w 3626"/>
              <a:gd name="T13" fmla="*/ 15 h 124"/>
              <a:gd name="T14" fmla="*/ 0 w 3626"/>
              <a:gd name="T15" fmla="*/ 124 h 124"/>
              <a:gd name="T16" fmla="*/ 0 w 3626"/>
              <a:gd name="T17" fmla="*/ 10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6" h="124">
                <a:moveTo>
                  <a:pt x="0" y="109"/>
                </a:moveTo>
                <a:cubicBezTo>
                  <a:pt x="0" y="48"/>
                  <a:pt x="50" y="0"/>
                  <a:pt x="111" y="0"/>
                </a:cubicBezTo>
                <a:cubicBezTo>
                  <a:pt x="3516" y="0"/>
                  <a:pt x="3516" y="0"/>
                  <a:pt x="3516" y="0"/>
                </a:cubicBezTo>
                <a:cubicBezTo>
                  <a:pt x="3577" y="0"/>
                  <a:pt x="3626" y="48"/>
                  <a:pt x="3626" y="109"/>
                </a:cubicBezTo>
                <a:cubicBezTo>
                  <a:pt x="3626" y="117"/>
                  <a:pt x="3626" y="117"/>
                  <a:pt x="3626" y="117"/>
                </a:cubicBezTo>
                <a:cubicBezTo>
                  <a:pt x="3622" y="60"/>
                  <a:pt x="3574" y="15"/>
                  <a:pt x="3516" y="15"/>
                </a:cubicBezTo>
                <a:cubicBezTo>
                  <a:pt x="111" y="15"/>
                  <a:pt x="111" y="15"/>
                  <a:pt x="111" y="15"/>
                </a:cubicBezTo>
                <a:cubicBezTo>
                  <a:pt x="50" y="15"/>
                  <a:pt x="0" y="64"/>
                  <a:pt x="0" y="124"/>
                </a:cubicBezTo>
                <a:lnTo>
                  <a:pt x="0" y="109"/>
                </a:lnTo>
                <a:close/>
              </a:path>
            </a:pathLst>
          </a:custGeom>
          <a:gradFill>
            <a:gsLst>
              <a:gs pos="0">
                <a:schemeClr val="accent2">
                  <a:lumMod val="25000"/>
                  <a:lumOff val="75000"/>
                </a:schemeClr>
              </a:gs>
              <a:gs pos="100000">
                <a:schemeClr val="accent1">
                  <a:lumMod val="75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27543073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836180" y="1045886"/>
            <a:ext cx="14706462" cy="1554272"/>
          </a:xfrm>
          <a:prstGeom prst="rect">
            <a:avLst/>
          </a:prstGeom>
        </p:spPr>
        <p:txBody>
          <a:bodyPr wrap="square">
            <a:spAutoFit/>
          </a:bodyPr>
          <a:lstStyle/>
          <a:p>
            <a:pPr algn="ctr"/>
            <a:r>
              <a:rPr lang="en-US" sz="9500" b="1" dirty="0">
                <a:solidFill>
                  <a:schemeClr val="accent2"/>
                </a:solidFill>
                <a:latin typeface="+mj-lt"/>
              </a:rPr>
              <a:t>Laptop Mockup</a:t>
            </a:r>
          </a:p>
        </p:txBody>
      </p:sp>
      <p:sp>
        <p:nvSpPr>
          <p:cNvPr id="4" name="Rectangle 3"/>
          <p:cNvSpPr/>
          <p:nvPr/>
        </p:nvSpPr>
        <p:spPr>
          <a:xfrm>
            <a:off x="4836180" y="2369325"/>
            <a:ext cx="1471294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17516" y="3700104"/>
            <a:ext cx="1720754" cy="1708160"/>
          </a:xfrm>
          <a:prstGeom prst="rect">
            <a:avLst/>
          </a:prstGeom>
        </p:spPr>
        <p:txBody>
          <a:bodyPr wrap="square">
            <a:spAutoFit/>
          </a:bodyPr>
          <a:lstStyle/>
          <a:p>
            <a:pPr algn="ctr"/>
            <a:r>
              <a:rPr lang="en-US" sz="10500" b="1" dirty="0" smtClean="0">
                <a:solidFill>
                  <a:schemeClr val="accent3"/>
                </a:solidFill>
              </a:rPr>
              <a:t>01</a:t>
            </a:r>
            <a:endParaRPr lang="en-US" sz="10500" b="1" dirty="0">
              <a:solidFill>
                <a:schemeClr val="accent3"/>
              </a:solidFill>
            </a:endParaRPr>
          </a:p>
        </p:txBody>
      </p:sp>
      <p:sp>
        <p:nvSpPr>
          <p:cNvPr id="6" name="Rectangle 5"/>
          <p:cNvSpPr/>
          <p:nvPr/>
        </p:nvSpPr>
        <p:spPr>
          <a:xfrm>
            <a:off x="1189232" y="5217931"/>
            <a:ext cx="5050204" cy="784830"/>
          </a:xfrm>
          <a:prstGeom prst="rect">
            <a:avLst/>
          </a:prstGeom>
        </p:spPr>
        <p:txBody>
          <a:bodyPr wrap="square">
            <a:spAutoFit/>
          </a:bodyPr>
          <a:lstStyle/>
          <a:p>
            <a:r>
              <a:rPr lang="en-US" sz="4500" b="1" dirty="0" smtClean="0">
                <a:solidFill>
                  <a:schemeClr val="accent2"/>
                </a:solidFill>
              </a:rPr>
              <a:t>Develop</a:t>
            </a:r>
            <a:endParaRPr lang="en-US" sz="4500" b="1" dirty="0">
              <a:solidFill>
                <a:schemeClr val="accent2"/>
              </a:solidFill>
            </a:endParaRPr>
          </a:p>
        </p:txBody>
      </p:sp>
      <p:sp>
        <p:nvSpPr>
          <p:cNvPr id="7" name="Rectangle 6"/>
          <p:cNvSpPr/>
          <p:nvPr/>
        </p:nvSpPr>
        <p:spPr>
          <a:xfrm>
            <a:off x="1189232" y="6046312"/>
            <a:ext cx="5050204" cy="1246495"/>
          </a:xfrm>
          <a:prstGeom prst="rect">
            <a:avLst/>
          </a:prstGeom>
        </p:spPr>
        <p:txBody>
          <a:bodyPr wrap="square">
            <a:spAutoFit/>
          </a:bodyPr>
          <a:lstStyle/>
          <a:p>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a:t>
            </a:r>
            <a:r>
              <a:rPr lang="sv-SE" sz="2500" dirty="0" smtClean="0">
                <a:solidFill>
                  <a:schemeClr val="accent2">
                    <a:alpha val="60000"/>
                  </a:schemeClr>
                </a:solidFill>
              </a:rPr>
              <a:t>euis </a:t>
            </a:r>
            <a:endParaRPr lang="en-US" sz="2500" dirty="0">
              <a:solidFill>
                <a:schemeClr val="accent2">
                  <a:alpha val="60000"/>
                </a:schemeClr>
              </a:solidFill>
            </a:endParaRPr>
          </a:p>
        </p:txBody>
      </p:sp>
      <p:sp>
        <p:nvSpPr>
          <p:cNvPr id="8" name="Rectangle 7"/>
          <p:cNvSpPr/>
          <p:nvPr/>
        </p:nvSpPr>
        <p:spPr>
          <a:xfrm>
            <a:off x="1189232" y="10328288"/>
            <a:ext cx="5050204" cy="784830"/>
          </a:xfrm>
          <a:prstGeom prst="rect">
            <a:avLst/>
          </a:prstGeom>
        </p:spPr>
        <p:txBody>
          <a:bodyPr wrap="square">
            <a:spAutoFit/>
          </a:bodyPr>
          <a:lstStyle/>
          <a:p>
            <a:r>
              <a:rPr lang="en-US" sz="4500" b="1" dirty="0" smtClean="0">
                <a:solidFill>
                  <a:schemeClr val="accent2"/>
                </a:solidFill>
              </a:rPr>
              <a:t>Develop</a:t>
            </a:r>
            <a:endParaRPr lang="en-US" sz="4500" b="1" dirty="0">
              <a:solidFill>
                <a:schemeClr val="accent2"/>
              </a:solidFill>
            </a:endParaRPr>
          </a:p>
        </p:txBody>
      </p:sp>
      <p:sp>
        <p:nvSpPr>
          <p:cNvPr id="9" name="Rectangle 8"/>
          <p:cNvSpPr/>
          <p:nvPr/>
        </p:nvSpPr>
        <p:spPr>
          <a:xfrm>
            <a:off x="1189232" y="11156669"/>
            <a:ext cx="5050204" cy="1246495"/>
          </a:xfrm>
          <a:prstGeom prst="rect">
            <a:avLst/>
          </a:prstGeom>
        </p:spPr>
        <p:txBody>
          <a:bodyPr wrap="square">
            <a:spAutoFit/>
          </a:bodyPr>
          <a:lstStyle/>
          <a:p>
            <a:r>
              <a:rPr lang="sv-SE" sz="2500" dirty="0">
                <a:solidFill>
                  <a:schemeClr val="accent2">
                    <a:alpha val="60000"/>
                  </a:schemeClr>
                </a:solidFill>
              </a:rPr>
              <a:t>Lorem ipsum dolor sit </a:t>
            </a:r>
            <a:endParaRPr lang="sv-SE" sz="2500" dirty="0" smtClean="0">
              <a:solidFill>
                <a:schemeClr val="accent2">
                  <a:alpha val="60000"/>
                </a:schemeClr>
              </a:solidFill>
            </a:endParaRPr>
          </a:p>
          <a:p>
            <a:r>
              <a:rPr lang="sv-SE" sz="2500" dirty="0" smtClean="0">
                <a:solidFill>
                  <a:schemeClr val="accent2">
                    <a:alpha val="60000"/>
                  </a:schemeClr>
                </a:solidFill>
              </a:rPr>
              <a:t>amet</a:t>
            </a:r>
            <a:r>
              <a:rPr lang="sv-SE" sz="2500" dirty="0">
                <a:solidFill>
                  <a:schemeClr val="accent2">
                    <a:alpha val="60000"/>
                  </a:schemeClr>
                </a:solidFill>
              </a:rPr>
              <a: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r>
              <a:rPr lang="sv-SE" sz="2500" dirty="0" smtClean="0">
                <a:solidFill>
                  <a:schemeClr val="accent2">
                    <a:alpha val="60000"/>
                  </a:schemeClr>
                </a:solidFill>
              </a:rPr>
              <a:t>nonum</a:t>
            </a:r>
            <a:endParaRPr lang="en-US" sz="2500" dirty="0">
              <a:solidFill>
                <a:schemeClr val="accent2">
                  <a:alpha val="60000"/>
                </a:schemeClr>
              </a:solidFill>
            </a:endParaRPr>
          </a:p>
        </p:txBody>
      </p:sp>
      <p:sp>
        <p:nvSpPr>
          <p:cNvPr id="10" name="Rectangle 9"/>
          <p:cNvSpPr/>
          <p:nvPr/>
        </p:nvSpPr>
        <p:spPr>
          <a:xfrm>
            <a:off x="18234211" y="5217931"/>
            <a:ext cx="4966447" cy="784830"/>
          </a:xfrm>
          <a:prstGeom prst="rect">
            <a:avLst/>
          </a:prstGeom>
        </p:spPr>
        <p:txBody>
          <a:bodyPr wrap="square">
            <a:spAutoFit/>
          </a:bodyPr>
          <a:lstStyle/>
          <a:p>
            <a:pPr algn="r"/>
            <a:r>
              <a:rPr lang="en-US" sz="4500" b="1" dirty="0" smtClean="0">
                <a:solidFill>
                  <a:schemeClr val="accent2"/>
                </a:solidFill>
              </a:rPr>
              <a:t>Develop</a:t>
            </a:r>
            <a:endParaRPr lang="en-US" sz="4500" b="1" dirty="0">
              <a:solidFill>
                <a:schemeClr val="accent2"/>
              </a:solidFill>
            </a:endParaRPr>
          </a:p>
        </p:txBody>
      </p:sp>
      <p:sp>
        <p:nvSpPr>
          <p:cNvPr id="11" name="Rectangle 10"/>
          <p:cNvSpPr/>
          <p:nvPr/>
        </p:nvSpPr>
        <p:spPr>
          <a:xfrm>
            <a:off x="18234211" y="6046312"/>
            <a:ext cx="4966447" cy="1246495"/>
          </a:xfrm>
          <a:prstGeom prst="rect">
            <a:avLst/>
          </a:prstGeom>
        </p:spPr>
        <p:txBody>
          <a:bodyPr wrap="square">
            <a:spAutoFit/>
          </a:bodyPr>
          <a:lstStyle/>
          <a:p>
            <a:pPr algn="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nonummy nibh </a:t>
            </a:r>
            <a:r>
              <a:rPr lang="sv-SE" sz="2500" dirty="0" smtClean="0">
                <a:solidFill>
                  <a:schemeClr val="accent2">
                    <a:alpha val="60000"/>
                  </a:schemeClr>
                </a:solidFill>
              </a:rPr>
              <a:t>euis </a:t>
            </a:r>
            <a:endParaRPr lang="en-US" sz="2500" dirty="0">
              <a:solidFill>
                <a:schemeClr val="accent2">
                  <a:alpha val="60000"/>
                </a:schemeClr>
              </a:solidFill>
            </a:endParaRPr>
          </a:p>
        </p:txBody>
      </p:sp>
      <p:sp>
        <p:nvSpPr>
          <p:cNvPr id="14" name="Rectangle 13"/>
          <p:cNvSpPr/>
          <p:nvPr/>
        </p:nvSpPr>
        <p:spPr>
          <a:xfrm>
            <a:off x="18234211" y="10328288"/>
            <a:ext cx="4966447" cy="784830"/>
          </a:xfrm>
          <a:prstGeom prst="rect">
            <a:avLst/>
          </a:prstGeom>
        </p:spPr>
        <p:txBody>
          <a:bodyPr wrap="square">
            <a:spAutoFit/>
          </a:bodyPr>
          <a:lstStyle/>
          <a:p>
            <a:pPr algn="r"/>
            <a:r>
              <a:rPr lang="en-US" sz="4500" b="1" dirty="0" smtClean="0">
                <a:solidFill>
                  <a:schemeClr val="accent2"/>
                </a:solidFill>
              </a:rPr>
              <a:t>Develop</a:t>
            </a:r>
            <a:endParaRPr lang="en-US" sz="4500" b="1" dirty="0">
              <a:solidFill>
                <a:schemeClr val="accent2"/>
              </a:solidFill>
            </a:endParaRPr>
          </a:p>
        </p:txBody>
      </p:sp>
      <p:sp>
        <p:nvSpPr>
          <p:cNvPr id="15" name="Rectangle 14"/>
          <p:cNvSpPr/>
          <p:nvPr/>
        </p:nvSpPr>
        <p:spPr>
          <a:xfrm>
            <a:off x="18234211" y="11156669"/>
            <a:ext cx="4966447" cy="1246495"/>
          </a:xfrm>
          <a:prstGeom prst="rect">
            <a:avLst/>
          </a:prstGeom>
        </p:spPr>
        <p:txBody>
          <a:bodyPr wrap="square">
            <a:spAutoFit/>
          </a:bodyPr>
          <a:lstStyle/>
          <a:p>
            <a:pPr algn="r"/>
            <a:r>
              <a:rPr lang="sv-SE" sz="2500" dirty="0">
                <a:solidFill>
                  <a:schemeClr val="accent2">
                    <a:alpha val="60000"/>
                  </a:schemeClr>
                </a:solidFill>
              </a:rPr>
              <a:t>Lorem ipsum dolor sit </a:t>
            </a:r>
            <a:endParaRPr lang="sv-SE" sz="2500" dirty="0" smtClean="0">
              <a:solidFill>
                <a:schemeClr val="accent2">
                  <a:alpha val="60000"/>
                </a:schemeClr>
              </a:solidFill>
            </a:endParaRPr>
          </a:p>
          <a:p>
            <a:pPr algn="r"/>
            <a:r>
              <a:rPr lang="sv-SE" sz="2500" dirty="0" smtClean="0">
                <a:solidFill>
                  <a:schemeClr val="accent2">
                    <a:alpha val="60000"/>
                  </a:schemeClr>
                </a:solidFill>
              </a:rPr>
              <a:t>amet</a:t>
            </a:r>
            <a:r>
              <a:rPr lang="sv-SE" sz="2500" dirty="0">
                <a:solidFill>
                  <a:schemeClr val="accent2">
                    <a:alpha val="60000"/>
                  </a:schemeClr>
                </a:solidFill>
              </a:rPr>
              <a:t>, consectetuer </a:t>
            </a:r>
            <a:r>
              <a:rPr lang="sv-SE" sz="2500" dirty="0" smtClean="0">
                <a:solidFill>
                  <a:schemeClr val="accent2">
                    <a:alpha val="60000"/>
                  </a:schemeClr>
                </a:solidFill>
              </a:rPr>
              <a:t>adipisc-ing </a:t>
            </a:r>
            <a:r>
              <a:rPr lang="sv-SE" sz="2500" dirty="0">
                <a:solidFill>
                  <a:schemeClr val="accent2">
                    <a:alpha val="60000"/>
                  </a:schemeClr>
                </a:solidFill>
              </a:rPr>
              <a:t>elit, sed diam </a:t>
            </a:r>
            <a:r>
              <a:rPr lang="sv-SE" sz="2500" dirty="0" smtClean="0">
                <a:solidFill>
                  <a:schemeClr val="accent2">
                    <a:alpha val="60000"/>
                  </a:schemeClr>
                </a:solidFill>
              </a:rPr>
              <a:t>nonum</a:t>
            </a:r>
            <a:endParaRPr lang="en-US" sz="2500" dirty="0">
              <a:solidFill>
                <a:schemeClr val="accent2">
                  <a:alpha val="60000"/>
                </a:schemeClr>
              </a:solidFill>
            </a:endParaRPr>
          </a:p>
        </p:txBody>
      </p:sp>
      <p:sp>
        <p:nvSpPr>
          <p:cNvPr id="16" name="Rectangle 15"/>
          <p:cNvSpPr/>
          <p:nvPr/>
        </p:nvSpPr>
        <p:spPr>
          <a:xfrm>
            <a:off x="1105006" y="8797697"/>
            <a:ext cx="2032638" cy="1708160"/>
          </a:xfrm>
          <a:prstGeom prst="rect">
            <a:avLst/>
          </a:prstGeom>
        </p:spPr>
        <p:txBody>
          <a:bodyPr wrap="square">
            <a:spAutoFit/>
          </a:bodyPr>
          <a:lstStyle/>
          <a:p>
            <a:pPr algn="ctr"/>
            <a:r>
              <a:rPr lang="en-US" sz="10500" b="1" dirty="0" smtClean="0">
                <a:solidFill>
                  <a:schemeClr val="accent4"/>
                </a:solidFill>
              </a:rPr>
              <a:t>02</a:t>
            </a:r>
            <a:endParaRPr lang="en-US" sz="10500" b="1" dirty="0">
              <a:solidFill>
                <a:schemeClr val="accent4"/>
              </a:solidFill>
            </a:endParaRPr>
          </a:p>
        </p:txBody>
      </p:sp>
      <p:sp>
        <p:nvSpPr>
          <p:cNvPr id="17" name="Rectangle 16"/>
          <p:cNvSpPr/>
          <p:nvPr/>
        </p:nvSpPr>
        <p:spPr>
          <a:xfrm>
            <a:off x="21246819" y="3700104"/>
            <a:ext cx="2007626" cy="1708160"/>
          </a:xfrm>
          <a:prstGeom prst="rect">
            <a:avLst/>
          </a:prstGeom>
        </p:spPr>
        <p:txBody>
          <a:bodyPr wrap="square">
            <a:spAutoFit/>
          </a:bodyPr>
          <a:lstStyle/>
          <a:p>
            <a:pPr algn="ctr"/>
            <a:r>
              <a:rPr lang="en-US" sz="10500" b="1" dirty="0" smtClean="0">
                <a:solidFill>
                  <a:schemeClr val="accent5"/>
                </a:solidFill>
              </a:rPr>
              <a:t>03</a:t>
            </a:r>
            <a:endParaRPr lang="en-US" sz="10500" b="1" dirty="0">
              <a:solidFill>
                <a:schemeClr val="accent5"/>
              </a:solidFill>
            </a:endParaRPr>
          </a:p>
        </p:txBody>
      </p:sp>
      <p:sp>
        <p:nvSpPr>
          <p:cNvPr id="18" name="Rectangle 17"/>
          <p:cNvSpPr/>
          <p:nvPr/>
        </p:nvSpPr>
        <p:spPr>
          <a:xfrm>
            <a:off x="21193032" y="8833555"/>
            <a:ext cx="2032638" cy="1708160"/>
          </a:xfrm>
          <a:prstGeom prst="rect">
            <a:avLst/>
          </a:prstGeom>
        </p:spPr>
        <p:txBody>
          <a:bodyPr wrap="square">
            <a:spAutoFit/>
          </a:bodyPr>
          <a:lstStyle/>
          <a:p>
            <a:pPr algn="ctr"/>
            <a:r>
              <a:rPr lang="en-US" sz="10500" b="1" dirty="0" smtClean="0">
                <a:solidFill>
                  <a:schemeClr val="accent6"/>
                </a:solidFill>
              </a:rPr>
              <a:t>04</a:t>
            </a:r>
            <a:endParaRPr lang="en-US" sz="10500" b="1" dirty="0">
              <a:solidFill>
                <a:schemeClr val="accent6"/>
              </a:solidFill>
            </a:endParaRPr>
          </a:p>
        </p:txBody>
      </p:sp>
      <p:sp>
        <p:nvSpPr>
          <p:cNvPr id="24" name="Line 7"/>
          <p:cNvSpPr>
            <a:spLocks noChangeShapeType="1"/>
          </p:cNvSpPr>
          <p:nvPr/>
        </p:nvSpPr>
        <p:spPr bwMode="auto">
          <a:xfrm>
            <a:off x="1270000" y="8180388"/>
            <a:ext cx="4876800" cy="0"/>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8"/>
          <p:cNvSpPr>
            <a:spLocks noChangeShapeType="1"/>
          </p:cNvSpPr>
          <p:nvPr/>
        </p:nvSpPr>
        <p:spPr bwMode="auto">
          <a:xfrm>
            <a:off x="18248313" y="8174038"/>
            <a:ext cx="4876800" cy="0"/>
          </a:xfrm>
          <a:prstGeom prst="line">
            <a:avLst/>
          </a:prstGeom>
          <a:noFill/>
          <a:ln w="65088"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Rectangle 11"/>
          <p:cNvSpPr>
            <a:spLocks noChangeArrowheads="1"/>
          </p:cNvSpPr>
          <p:nvPr/>
        </p:nvSpPr>
        <p:spPr bwMode="auto">
          <a:xfrm>
            <a:off x="5652771" y="11749295"/>
            <a:ext cx="6255789" cy="214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10"/>
          <p:cNvSpPr>
            <a:spLocks noChangeArrowheads="1"/>
          </p:cNvSpPr>
          <p:nvPr/>
        </p:nvSpPr>
        <p:spPr bwMode="auto">
          <a:xfrm>
            <a:off x="5849398" y="11080957"/>
            <a:ext cx="5640253" cy="235696"/>
          </a:xfrm>
          <a:prstGeom prst="rect">
            <a:avLst/>
          </a:prstGeom>
          <a:gradFill>
            <a:gsLst>
              <a:gs pos="3000">
                <a:schemeClr val="accent2">
                  <a:lumMod val="10000"/>
                  <a:lumOff val="90000"/>
                </a:schemeClr>
              </a:gs>
              <a:gs pos="11000">
                <a:schemeClr val="accent1">
                  <a:lumMod val="95000"/>
                </a:schemeClr>
              </a:gs>
              <a:gs pos="42000">
                <a:schemeClr val="accent1">
                  <a:lumMod val="85000"/>
                </a:schemeClr>
              </a:gs>
              <a:gs pos="8000">
                <a:schemeClr val="accent2">
                  <a:lumMod val="50000"/>
                  <a:lumOff val="50000"/>
                </a:schemeClr>
              </a:gs>
              <a:gs pos="0">
                <a:schemeClr val="accent2">
                  <a:lumMod val="75000"/>
                  <a:lumOff val="25000"/>
                </a:schemeClr>
              </a:gs>
            </a:gsLst>
            <a:lin ang="21594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3" name="Rectangle 14"/>
          <p:cNvSpPr>
            <a:spLocks noChangeArrowheads="1"/>
          </p:cNvSpPr>
          <p:nvPr/>
        </p:nvSpPr>
        <p:spPr bwMode="auto">
          <a:xfrm>
            <a:off x="12957405" y="11088099"/>
            <a:ext cx="5640253" cy="225366"/>
          </a:xfrm>
          <a:prstGeom prst="rect">
            <a:avLst/>
          </a:prstGeom>
          <a:gradFill>
            <a:gsLst>
              <a:gs pos="69000">
                <a:schemeClr val="accent1">
                  <a:lumMod val="85000"/>
                </a:schemeClr>
              </a:gs>
              <a:gs pos="92000">
                <a:schemeClr val="accent2">
                  <a:lumMod val="50000"/>
                  <a:lumOff val="50000"/>
                </a:schemeClr>
              </a:gs>
              <a:gs pos="96000">
                <a:schemeClr val="accent1">
                  <a:lumMod val="85000"/>
                </a:schemeClr>
              </a:gs>
              <a:gs pos="100000">
                <a:schemeClr val="accent2">
                  <a:lumMod val="50000"/>
                  <a:lumOff val="50000"/>
                </a:schemeClr>
              </a:gs>
            </a:gsLst>
            <a:lin ang="210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4" name="Rectangle 15"/>
          <p:cNvSpPr>
            <a:spLocks noChangeArrowheads="1"/>
          </p:cNvSpPr>
          <p:nvPr/>
        </p:nvSpPr>
        <p:spPr bwMode="auto">
          <a:xfrm>
            <a:off x="12759359" y="11749295"/>
            <a:ext cx="6257190" cy="214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5849398" y="11313465"/>
            <a:ext cx="12748260" cy="185898"/>
          </a:xfrm>
          <a:custGeom>
            <a:avLst/>
            <a:gdLst>
              <a:gd name="T0" fmla="*/ 0 w 4474"/>
              <a:gd name="T1" fmla="*/ 0 h 59"/>
              <a:gd name="T2" fmla="*/ 486 w 4474"/>
              <a:gd name="T3" fmla="*/ 59 h 59"/>
              <a:gd name="T4" fmla="*/ 2237 w 4474"/>
              <a:gd name="T5" fmla="*/ 59 h 59"/>
              <a:gd name="T6" fmla="*/ 3988 w 4474"/>
              <a:gd name="T7" fmla="*/ 59 h 59"/>
              <a:gd name="T8" fmla="*/ 4474 w 4474"/>
              <a:gd name="T9" fmla="*/ 0 h 59"/>
              <a:gd name="T10" fmla="*/ 2237 w 4474"/>
              <a:gd name="T11" fmla="*/ 0 h 59"/>
              <a:gd name="T12" fmla="*/ 0 w 4474"/>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4474" h="59">
                <a:moveTo>
                  <a:pt x="0" y="0"/>
                </a:moveTo>
                <a:cubicBezTo>
                  <a:pt x="158" y="39"/>
                  <a:pt x="321" y="59"/>
                  <a:pt x="486" y="59"/>
                </a:cubicBezTo>
                <a:cubicBezTo>
                  <a:pt x="2237" y="59"/>
                  <a:pt x="2237" y="59"/>
                  <a:pt x="2237" y="59"/>
                </a:cubicBezTo>
                <a:cubicBezTo>
                  <a:pt x="3988" y="59"/>
                  <a:pt x="3988" y="59"/>
                  <a:pt x="3988" y="59"/>
                </a:cubicBezTo>
                <a:cubicBezTo>
                  <a:pt x="4153" y="59"/>
                  <a:pt x="4316" y="39"/>
                  <a:pt x="4474" y="0"/>
                </a:cubicBezTo>
                <a:cubicBezTo>
                  <a:pt x="2237" y="0"/>
                  <a:pt x="2237" y="0"/>
                  <a:pt x="2237" y="0"/>
                </a:cubicBezTo>
                <a:lnTo>
                  <a:pt x="0" y="0"/>
                </a:lnTo>
                <a:close/>
              </a:path>
            </a:pathLst>
          </a:custGeom>
          <a:gradFill>
            <a:gsLst>
              <a:gs pos="0">
                <a:schemeClr val="accent2">
                  <a:lumMod val="50000"/>
                  <a:lumOff val="50000"/>
                </a:schemeClr>
              </a:gs>
              <a:gs pos="100000">
                <a:schemeClr val="accent2">
                  <a:lumMod val="50000"/>
                  <a:lumOff val="50000"/>
                </a:schemeClr>
              </a:gs>
              <a:gs pos="50000">
                <a:schemeClr val="accent1">
                  <a:lumMod val="8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6"/>
          <p:cNvSpPr>
            <a:spLocks/>
          </p:cNvSpPr>
          <p:nvPr/>
        </p:nvSpPr>
        <p:spPr bwMode="auto">
          <a:xfrm>
            <a:off x="11371974" y="11063534"/>
            <a:ext cx="1710613" cy="246148"/>
          </a:xfrm>
          <a:custGeom>
            <a:avLst/>
            <a:gdLst>
              <a:gd name="T0" fmla="*/ 636 w 636"/>
              <a:gd name="T1" fmla="*/ 0 h 51"/>
              <a:gd name="T2" fmla="*/ 621 w 636"/>
              <a:gd name="T3" fmla="*/ 36 h 51"/>
              <a:gd name="T4" fmla="*/ 585 w 636"/>
              <a:gd name="T5" fmla="*/ 51 h 51"/>
              <a:gd name="T6" fmla="*/ 51 w 636"/>
              <a:gd name="T7" fmla="*/ 51 h 51"/>
              <a:gd name="T8" fmla="*/ 0 w 636"/>
              <a:gd name="T9" fmla="*/ 0 h 51"/>
              <a:gd name="T10" fmla="*/ 636 w 636"/>
              <a:gd name="T11" fmla="*/ 0 h 51"/>
            </a:gdLst>
            <a:ahLst/>
            <a:cxnLst>
              <a:cxn ang="0">
                <a:pos x="T0" y="T1"/>
              </a:cxn>
              <a:cxn ang="0">
                <a:pos x="T2" y="T3"/>
              </a:cxn>
              <a:cxn ang="0">
                <a:pos x="T4" y="T5"/>
              </a:cxn>
              <a:cxn ang="0">
                <a:pos x="T6" y="T7"/>
              </a:cxn>
              <a:cxn ang="0">
                <a:pos x="T8" y="T9"/>
              </a:cxn>
              <a:cxn ang="0">
                <a:pos x="T10" y="T11"/>
              </a:cxn>
            </a:cxnLst>
            <a:rect l="0" t="0" r="r" b="b"/>
            <a:pathLst>
              <a:path w="636" h="51">
                <a:moveTo>
                  <a:pt x="636" y="0"/>
                </a:moveTo>
                <a:cubicBezTo>
                  <a:pt x="636" y="14"/>
                  <a:pt x="631" y="27"/>
                  <a:pt x="621" y="36"/>
                </a:cubicBezTo>
                <a:cubicBezTo>
                  <a:pt x="612" y="46"/>
                  <a:pt x="599" y="51"/>
                  <a:pt x="585" y="51"/>
                </a:cubicBezTo>
                <a:cubicBezTo>
                  <a:pt x="51" y="51"/>
                  <a:pt x="51" y="51"/>
                  <a:pt x="51" y="51"/>
                </a:cubicBezTo>
                <a:cubicBezTo>
                  <a:pt x="23" y="51"/>
                  <a:pt x="0" y="28"/>
                  <a:pt x="0" y="0"/>
                </a:cubicBezTo>
                <a:cubicBezTo>
                  <a:pt x="636" y="0"/>
                  <a:pt x="636" y="0"/>
                  <a:pt x="636" y="0"/>
                </a:cubicBezTo>
              </a:path>
            </a:pathLst>
          </a:custGeom>
          <a:gradFill>
            <a:gsLst>
              <a:gs pos="48668">
                <a:schemeClr val="accent1">
                  <a:alpha val="90000"/>
                </a:schemeClr>
              </a:gs>
              <a:gs pos="31000">
                <a:schemeClr val="accent1">
                  <a:lumMod val="75000"/>
                </a:schemeClr>
              </a:gs>
              <a:gs pos="69000">
                <a:schemeClr val="accent1">
                  <a:lumMod val="75000"/>
                </a:schemeClr>
              </a:gs>
            </a:gsLst>
            <a:lin ang="210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5"/>
          <p:cNvSpPr>
            <a:spLocks/>
          </p:cNvSpPr>
          <p:nvPr/>
        </p:nvSpPr>
        <p:spPr bwMode="auto">
          <a:xfrm>
            <a:off x="7110269" y="4294479"/>
            <a:ext cx="10283934" cy="6580603"/>
          </a:xfrm>
          <a:custGeom>
            <a:avLst/>
            <a:gdLst>
              <a:gd name="T0" fmla="*/ 3516 w 3626"/>
              <a:gd name="T1" fmla="*/ 0 h 2387"/>
              <a:gd name="T2" fmla="*/ 111 w 3626"/>
              <a:gd name="T3" fmla="*/ 0 h 2387"/>
              <a:gd name="T4" fmla="*/ 0 w 3626"/>
              <a:gd name="T5" fmla="*/ 109 h 2387"/>
              <a:gd name="T6" fmla="*/ 0 w 3626"/>
              <a:gd name="T7" fmla="*/ 2387 h 2387"/>
              <a:gd name="T8" fmla="*/ 16 w 3626"/>
              <a:gd name="T9" fmla="*/ 2387 h 2387"/>
              <a:gd name="T10" fmla="*/ 16 w 3626"/>
              <a:gd name="T11" fmla="*/ 94 h 2387"/>
              <a:gd name="T12" fmla="*/ 17 w 3626"/>
              <a:gd name="T13" fmla="*/ 79 h 2387"/>
              <a:gd name="T14" fmla="*/ 18 w 3626"/>
              <a:gd name="T15" fmla="*/ 75 h 2387"/>
              <a:gd name="T16" fmla="*/ 19 w 3626"/>
              <a:gd name="T17" fmla="*/ 70 h 2387"/>
              <a:gd name="T18" fmla="*/ 20 w 3626"/>
              <a:gd name="T19" fmla="*/ 66 h 2387"/>
              <a:gd name="T20" fmla="*/ 39 w 3626"/>
              <a:gd name="T21" fmla="*/ 33 h 2387"/>
              <a:gd name="T22" fmla="*/ 42 w 3626"/>
              <a:gd name="T23" fmla="*/ 29 h 2387"/>
              <a:gd name="T24" fmla="*/ 44 w 3626"/>
              <a:gd name="T25" fmla="*/ 28 h 2387"/>
              <a:gd name="T26" fmla="*/ 60 w 3626"/>
              <a:gd name="T27" fmla="*/ 15 h 2387"/>
              <a:gd name="T28" fmla="*/ 66 w 3626"/>
              <a:gd name="T29" fmla="*/ 12 h 2387"/>
              <a:gd name="T30" fmla="*/ 72 w 3626"/>
              <a:gd name="T31" fmla="*/ 9 h 2387"/>
              <a:gd name="T32" fmla="*/ 72 w 3626"/>
              <a:gd name="T33" fmla="*/ 9 h 2387"/>
              <a:gd name="T34" fmla="*/ 76 w 3626"/>
              <a:gd name="T35" fmla="*/ 7 h 2387"/>
              <a:gd name="T36" fmla="*/ 76 w 3626"/>
              <a:gd name="T37" fmla="*/ 7 h 2387"/>
              <a:gd name="T38" fmla="*/ 111 w 3626"/>
              <a:gd name="T39" fmla="*/ 0 h 2387"/>
              <a:gd name="T40" fmla="*/ 3516 w 3626"/>
              <a:gd name="T41" fmla="*/ 0 h 2387"/>
              <a:gd name="T42" fmla="*/ 3561 w 3626"/>
              <a:gd name="T43" fmla="*/ 12 h 2387"/>
              <a:gd name="T44" fmla="*/ 3566 w 3626"/>
              <a:gd name="T45" fmla="*/ 15 h 2387"/>
              <a:gd name="T46" fmla="*/ 3574 w 3626"/>
              <a:gd name="T47" fmla="*/ 20 h 2387"/>
              <a:gd name="T48" fmla="*/ 3574 w 3626"/>
              <a:gd name="T49" fmla="*/ 20 h 2387"/>
              <a:gd name="T50" fmla="*/ 3577 w 3626"/>
              <a:gd name="T51" fmla="*/ 23 h 2387"/>
              <a:gd name="T52" fmla="*/ 3577 w 3626"/>
              <a:gd name="T53" fmla="*/ 23 h 2387"/>
              <a:gd name="T54" fmla="*/ 3582 w 3626"/>
              <a:gd name="T55" fmla="*/ 28 h 2387"/>
              <a:gd name="T56" fmla="*/ 3584 w 3626"/>
              <a:gd name="T57" fmla="*/ 29 h 2387"/>
              <a:gd name="T58" fmla="*/ 3587 w 3626"/>
              <a:gd name="T59" fmla="*/ 33 h 2387"/>
              <a:gd name="T60" fmla="*/ 3610 w 3626"/>
              <a:gd name="T61" fmla="*/ 94 h 2387"/>
              <a:gd name="T62" fmla="*/ 3610 w 3626"/>
              <a:gd name="T63" fmla="*/ 2387 h 2387"/>
              <a:gd name="T64" fmla="*/ 3626 w 3626"/>
              <a:gd name="T65" fmla="*/ 2387 h 2387"/>
              <a:gd name="T66" fmla="*/ 3626 w 3626"/>
              <a:gd name="T67" fmla="*/ 102 h 2387"/>
              <a:gd name="T68" fmla="*/ 3516 w 3626"/>
              <a:gd name="T69" fmla="*/ 0 h 2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26" h="2387">
                <a:moveTo>
                  <a:pt x="3516" y="0"/>
                </a:moveTo>
                <a:cubicBezTo>
                  <a:pt x="111" y="0"/>
                  <a:pt x="111" y="0"/>
                  <a:pt x="111" y="0"/>
                </a:cubicBezTo>
                <a:cubicBezTo>
                  <a:pt x="50" y="0"/>
                  <a:pt x="0" y="49"/>
                  <a:pt x="0" y="109"/>
                </a:cubicBezTo>
                <a:cubicBezTo>
                  <a:pt x="0" y="2387"/>
                  <a:pt x="0" y="2387"/>
                  <a:pt x="0" y="2387"/>
                </a:cubicBezTo>
                <a:cubicBezTo>
                  <a:pt x="16" y="2387"/>
                  <a:pt x="16" y="2387"/>
                  <a:pt x="16" y="2387"/>
                </a:cubicBezTo>
                <a:cubicBezTo>
                  <a:pt x="16" y="94"/>
                  <a:pt x="16" y="94"/>
                  <a:pt x="16" y="94"/>
                </a:cubicBezTo>
                <a:cubicBezTo>
                  <a:pt x="16" y="89"/>
                  <a:pt x="17" y="84"/>
                  <a:pt x="17" y="79"/>
                </a:cubicBezTo>
                <a:cubicBezTo>
                  <a:pt x="18" y="78"/>
                  <a:pt x="18" y="76"/>
                  <a:pt x="18" y="75"/>
                </a:cubicBezTo>
                <a:cubicBezTo>
                  <a:pt x="18" y="73"/>
                  <a:pt x="19" y="72"/>
                  <a:pt x="19" y="70"/>
                </a:cubicBezTo>
                <a:cubicBezTo>
                  <a:pt x="20" y="69"/>
                  <a:pt x="20" y="67"/>
                  <a:pt x="20" y="66"/>
                </a:cubicBezTo>
                <a:cubicBezTo>
                  <a:pt x="24" y="54"/>
                  <a:pt x="31" y="42"/>
                  <a:pt x="39" y="33"/>
                </a:cubicBezTo>
                <a:cubicBezTo>
                  <a:pt x="40" y="32"/>
                  <a:pt x="41" y="30"/>
                  <a:pt x="42" y="29"/>
                </a:cubicBezTo>
                <a:cubicBezTo>
                  <a:pt x="43" y="29"/>
                  <a:pt x="43" y="28"/>
                  <a:pt x="44" y="28"/>
                </a:cubicBezTo>
                <a:cubicBezTo>
                  <a:pt x="49" y="23"/>
                  <a:pt x="54" y="19"/>
                  <a:pt x="60" y="15"/>
                </a:cubicBezTo>
                <a:cubicBezTo>
                  <a:pt x="62" y="14"/>
                  <a:pt x="64" y="13"/>
                  <a:pt x="66" y="12"/>
                </a:cubicBezTo>
                <a:cubicBezTo>
                  <a:pt x="68" y="11"/>
                  <a:pt x="70" y="10"/>
                  <a:pt x="72" y="9"/>
                </a:cubicBezTo>
                <a:cubicBezTo>
                  <a:pt x="72" y="9"/>
                  <a:pt x="72" y="9"/>
                  <a:pt x="72" y="9"/>
                </a:cubicBezTo>
                <a:cubicBezTo>
                  <a:pt x="73" y="8"/>
                  <a:pt x="75" y="8"/>
                  <a:pt x="76" y="7"/>
                </a:cubicBezTo>
                <a:cubicBezTo>
                  <a:pt x="76" y="7"/>
                  <a:pt x="76" y="7"/>
                  <a:pt x="76" y="7"/>
                </a:cubicBezTo>
                <a:cubicBezTo>
                  <a:pt x="87" y="3"/>
                  <a:pt x="99" y="0"/>
                  <a:pt x="111" y="0"/>
                </a:cubicBezTo>
                <a:cubicBezTo>
                  <a:pt x="3516" y="0"/>
                  <a:pt x="3516" y="0"/>
                  <a:pt x="3516" y="0"/>
                </a:cubicBezTo>
                <a:cubicBezTo>
                  <a:pt x="3532" y="0"/>
                  <a:pt x="3547" y="5"/>
                  <a:pt x="3561" y="12"/>
                </a:cubicBezTo>
                <a:cubicBezTo>
                  <a:pt x="3563" y="13"/>
                  <a:pt x="3565" y="14"/>
                  <a:pt x="3566" y="15"/>
                </a:cubicBezTo>
                <a:cubicBezTo>
                  <a:pt x="3569" y="17"/>
                  <a:pt x="3571" y="19"/>
                  <a:pt x="3574" y="20"/>
                </a:cubicBezTo>
                <a:cubicBezTo>
                  <a:pt x="3574" y="20"/>
                  <a:pt x="3574" y="20"/>
                  <a:pt x="3574" y="20"/>
                </a:cubicBezTo>
                <a:cubicBezTo>
                  <a:pt x="3575" y="21"/>
                  <a:pt x="3576" y="22"/>
                  <a:pt x="3577" y="23"/>
                </a:cubicBezTo>
                <a:cubicBezTo>
                  <a:pt x="3577" y="23"/>
                  <a:pt x="3577" y="23"/>
                  <a:pt x="3577" y="23"/>
                </a:cubicBezTo>
                <a:cubicBezTo>
                  <a:pt x="3579" y="25"/>
                  <a:pt x="3581" y="26"/>
                  <a:pt x="3582" y="28"/>
                </a:cubicBezTo>
                <a:cubicBezTo>
                  <a:pt x="3583" y="28"/>
                  <a:pt x="3583" y="29"/>
                  <a:pt x="3584" y="29"/>
                </a:cubicBezTo>
                <a:cubicBezTo>
                  <a:pt x="3585" y="30"/>
                  <a:pt x="3586" y="32"/>
                  <a:pt x="3587" y="33"/>
                </a:cubicBezTo>
                <a:cubicBezTo>
                  <a:pt x="3601" y="49"/>
                  <a:pt x="3610" y="70"/>
                  <a:pt x="3610" y="94"/>
                </a:cubicBezTo>
                <a:cubicBezTo>
                  <a:pt x="3610" y="2387"/>
                  <a:pt x="3610" y="2387"/>
                  <a:pt x="3610" y="2387"/>
                </a:cubicBezTo>
                <a:cubicBezTo>
                  <a:pt x="3626" y="2387"/>
                  <a:pt x="3626" y="2387"/>
                  <a:pt x="3626" y="2387"/>
                </a:cubicBezTo>
                <a:cubicBezTo>
                  <a:pt x="3626" y="102"/>
                  <a:pt x="3626" y="102"/>
                  <a:pt x="3626" y="102"/>
                </a:cubicBezTo>
                <a:cubicBezTo>
                  <a:pt x="3622" y="45"/>
                  <a:pt x="3574" y="0"/>
                  <a:pt x="3516" y="0"/>
                </a:cubicBezTo>
                <a:close/>
              </a:path>
            </a:pathLst>
          </a:custGeom>
          <a:gradFill>
            <a:gsLst>
              <a:gs pos="0">
                <a:schemeClr val="accent2">
                  <a:lumMod val="25000"/>
                  <a:lumOff val="75000"/>
                </a:schemeClr>
              </a:gs>
              <a:gs pos="100000">
                <a:schemeClr val="accent2">
                  <a:lumMod val="50000"/>
                  <a:lumOff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6"/>
          <p:cNvSpPr>
            <a:spLocks/>
          </p:cNvSpPr>
          <p:nvPr/>
        </p:nvSpPr>
        <p:spPr bwMode="auto">
          <a:xfrm>
            <a:off x="7110269" y="4257651"/>
            <a:ext cx="10283934" cy="351695"/>
          </a:xfrm>
          <a:custGeom>
            <a:avLst/>
            <a:gdLst>
              <a:gd name="T0" fmla="*/ 0 w 3626"/>
              <a:gd name="T1" fmla="*/ 109 h 124"/>
              <a:gd name="T2" fmla="*/ 111 w 3626"/>
              <a:gd name="T3" fmla="*/ 0 h 124"/>
              <a:gd name="T4" fmla="*/ 3516 w 3626"/>
              <a:gd name="T5" fmla="*/ 0 h 124"/>
              <a:gd name="T6" fmla="*/ 3626 w 3626"/>
              <a:gd name="T7" fmla="*/ 109 h 124"/>
              <a:gd name="T8" fmla="*/ 3626 w 3626"/>
              <a:gd name="T9" fmla="*/ 117 h 124"/>
              <a:gd name="T10" fmla="*/ 3516 w 3626"/>
              <a:gd name="T11" fmla="*/ 15 h 124"/>
              <a:gd name="T12" fmla="*/ 111 w 3626"/>
              <a:gd name="T13" fmla="*/ 15 h 124"/>
              <a:gd name="T14" fmla="*/ 0 w 3626"/>
              <a:gd name="T15" fmla="*/ 124 h 124"/>
              <a:gd name="T16" fmla="*/ 0 w 3626"/>
              <a:gd name="T17" fmla="*/ 10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6" h="124">
                <a:moveTo>
                  <a:pt x="0" y="109"/>
                </a:moveTo>
                <a:cubicBezTo>
                  <a:pt x="0" y="48"/>
                  <a:pt x="50" y="0"/>
                  <a:pt x="111" y="0"/>
                </a:cubicBezTo>
                <a:cubicBezTo>
                  <a:pt x="3516" y="0"/>
                  <a:pt x="3516" y="0"/>
                  <a:pt x="3516" y="0"/>
                </a:cubicBezTo>
                <a:cubicBezTo>
                  <a:pt x="3577" y="0"/>
                  <a:pt x="3626" y="48"/>
                  <a:pt x="3626" y="109"/>
                </a:cubicBezTo>
                <a:cubicBezTo>
                  <a:pt x="3626" y="117"/>
                  <a:pt x="3626" y="117"/>
                  <a:pt x="3626" y="117"/>
                </a:cubicBezTo>
                <a:cubicBezTo>
                  <a:pt x="3622" y="60"/>
                  <a:pt x="3574" y="15"/>
                  <a:pt x="3516" y="15"/>
                </a:cubicBezTo>
                <a:cubicBezTo>
                  <a:pt x="111" y="15"/>
                  <a:pt x="111" y="15"/>
                  <a:pt x="111" y="15"/>
                </a:cubicBezTo>
                <a:cubicBezTo>
                  <a:pt x="50" y="15"/>
                  <a:pt x="0" y="64"/>
                  <a:pt x="0" y="124"/>
                </a:cubicBezTo>
                <a:lnTo>
                  <a:pt x="0" y="109"/>
                </a:lnTo>
                <a:close/>
              </a:path>
            </a:pathLst>
          </a:custGeom>
          <a:gradFill>
            <a:gsLst>
              <a:gs pos="0">
                <a:schemeClr val="accent2">
                  <a:lumMod val="25000"/>
                  <a:lumOff val="75000"/>
                </a:schemeClr>
              </a:gs>
              <a:gs pos="100000">
                <a:schemeClr val="accent1">
                  <a:lumMod val="75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8"/>
          <p:cNvSpPr>
            <a:spLocks/>
          </p:cNvSpPr>
          <p:nvPr/>
        </p:nvSpPr>
        <p:spPr bwMode="auto">
          <a:xfrm>
            <a:off x="7152986" y="4294479"/>
            <a:ext cx="10202556" cy="6587201"/>
          </a:xfrm>
          <a:custGeom>
            <a:avLst/>
            <a:gdLst>
              <a:gd name="T0" fmla="*/ 3594 w 3594"/>
              <a:gd name="T1" fmla="*/ 94 h 2323"/>
              <a:gd name="T2" fmla="*/ 3594 w 3594"/>
              <a:gd name="T3" fmla="*/ 2323 h 2323"/>
              <a:gd name="T4" fmla="*/ 0 w 3594"/>
              <a:gd name="T5" fmla="*/ 2323 h 2323"/>
              <a:gd name="T6" fmla="*/ 0 w 3594"/>
              <a:gd name="T7" fmla="*/ 94 h 2323"/>
              <a:gd name="T8" fmla="*/ 95 w 3594"/>
              <a:gd name="T9" fmla="*/ 0 h 2323"/>
              <a:gd name="T10" fmla="*/ 3500 w 3594"/>
              <a:gd name="T11" fmla="*/ 0 h 2323"/>
              <a:gd name="T12" fmla="*/ 3594 w 3594"/>
              <a:gd name="T13" fmla="*/ 94 h 2323"/>
            </a:gdLst>
            <a:ahLst/>
            <a:cxnLst>
              <a:cxn ang="0">
                <a:pos x="T0" y="T1"/>
              </a:cxn>
              <a:cxn ang="0">
                <a:pos x="T2" y="T3"/>
              </a:cxn>
              <a:cxn ang="0">
                <a:pos x="T4" y="T5"/>
              </a:cxn>
              <a:cxn ang="0">
                <a:pos x="T6" y="T7"/>
              </a:cxn>
              <a:cxn ang="0">
                <a:pos x="T8" y="T9"/>
              </a:cxn>
              <a:cxn ang="0">
                <a:pos x="T10" y="T11"/>
              </a:cxn>
              <a:cxn ang="0">
                <a:pos x="T12" y="T13"/>
              </a:cxn>
            </a:cxnLst>
            <a:rect l="0" t="0" r="r" b="b"/>
            <a:pathLst>
              <a:path w="3594" h="2323">
                <a:moveTo>
                  <a:pt x="3594" y="94"/>
                </a:moveTo>
                <a:cubicBezTo>
                  <a:pt x="3594" y="2323"/>
                  <a:pt x="3594" y="2323"/>
                  <a:pt x="3594" y="2323"/>
                </a:cubicBezTo>
                <a:cubicBezTo>
                  <a:pt x="0" y="2323"/>
                  <a:pt x="0" y="2323"/>
                  <a:pt x="0" y="2323"/>
                </a:cubicBezTo>
                <a:cubicBezTo>
                  <a:pt x="0" y="94"/>
                  <a:pt x="0" y="94"/>
                  <a:pt x="0" y="94"/>
                </a:cubicBezTo>
                <a:cubicBezTo>
                  <a:pt x="0" y="43"/>
                  <a:pt x="43" y="0"/>
                  <a:pt x="95" y="0"/>
                </a:cubicBezTo>
                <a:cubicBezTo>
                  <a:pt x="3500" y="0"/>
                  <a:pt x="3500" y="0"/>
                  <a:pt x="3500" y="0"/>
                </a:cubicBezTo>
                <a:cubicBezTo>
                  <a:pt x="3552" y="0"/>
                  <a:pt x="3594" y="43"/>
                  <a:pt x="3594" y="9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9"/>
          <p:cNvSpPr>
            <a:spLocks/>
          </p:cNvSpPr>
          <p:nvPr/>
        </p:nvSpPr>
        <p:spPr bwMode="auto">
          <a:xfrm>
            <a:off x="7134225" y="10867167"/>
            <a:ext cx="10235832" cy="181852"/>
          </a:xfrm>
          <a:custGeom>
            <a:avLst/>
            <a:gdLst>
              <a:gd name="T0" fmla="*/ 7247 w 7247"/>
              <a:gd name="T1" fmla="*/ 0 h 12"/>
              <a:gd name="T2" fmla="*/ 7247 w 7247"/>
              <a:gd name="T3" fmla="*/ 12 h 12"/>
              <a:gd name="T4" fmla="*/ 7215 w 7247"/>
              <a:gd name="T5" fmla="*/ 12 h 12"/>
              <a:gd name="T6" fmla="*/ 7215 w 7247"/>
              <a:gd name="T7" fmla="*/ 12 h 12"/>
              <a:gd name="T8" fmla="*/ 32 w 7247"/>
              <a:gd name="T9" fmla="*/ 12 h 12"/>
              <a:gd name="T10" fmla="*/ 32 w 7247"/>
              <a:gd name="T11" fmla="*/ 12 h 12"/>
              <a:gd name="T12" fmla="*/ 0 w 7247"/>
              <a:gd name="T13" fmla="*/ 12 h 12"/>
              <a:gd name="T14" fmla="*/ 0 w 7247"/>
              <a:gd name="T15" fmla="*/ 0 h 12"/>
              <a:gd name="T16" fmla="*/ 7247 w 724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47" h="12">
                <a:moveTo>
                  <a:pt x="7247" y="0"/>
                </a:moveTo>
                <a:lnTo>
                  <a:pt x="7247" y="12"/>
                </a:lnTo>
                <a:lnTo>
                  <a:pt x="7215" y="12"/>
                </a:lnTo>
                <a:lnTo>
                  <a:pt x="7215" y="12"/>
                </a:lnTo>
                <a:lnTo>
                  <a:pt x="32" y="12"/>
                </a:lnTo>
                <a:lnTo>
                  <a:pt x="32" y="12"/>
                </a:lnTo>
                <a:lnTo>
                  <a:pt x="0" y="12"/>
                </a:lnTo>
                <a:lnTo>
                  <a:pt x="0" y="0"/>
                </a:lnTo>
                <a:lnTo>
                  <a:pt x="7247" y="0"/>
                </a:lnTo>
                <a:close/>
              </a:path>
            </a:pathLst>
          </a:custGeom>
          <a:solidFill>
            <a:schemeClr val="accent2">
              <a:lumMod val="75000"/>
              <a:lumOff val="25000"/>
            </a:schemeClr>
          </a:solidFill>
          <a:ln w="38100">
            <a:gradFill>
              <a:gsLst>
                <a:gs pos="0">
                  <a:schemeClr val="accent2">
                    <a:lumMod val="50000"/>
                    <a:lumOff val="50000"/>
                  </a:schemeClr>
                </a:gs>
                <a:gs pos="100000">
                  <a:schemeClr val="accent2">
                    <a:lumMod val="50000"/>
                    <a:lumOff val="50000"/>
                  </a:schemeClr>
                </a:gs>
              </a:gsLst>
              <a:lin ang="9000000" scaled="0"/>
            </a:gradFill>
          </a:ln>
          <a:extLst/>
        </p:spPr>
        <p:txBody>
          <a:bodyPr vert="horz" wrap="square" lIns="91440" tIns="45720" rIns="91440" bIns="45720" numCol="1" anchor="t" anchorCtr="0" compatLnSpc="1">
            <a:prstTxWarp prst="textNoShape">
              <a:avLst/>
            </a:prstTxWarp>
          </a:bodyPr>
          <a:lstStyle/>
          <a:p>
            <a:endParaRPr lang="en-US"/>
          </a:p>
        </p:txBody>
      </p:sp>
      <p:sp>
        <p:nvSpPr>
          <p:cNvPr id="59" name="Rectangle 28"/>
          <p:cNvSpPr>
            <a:spLocks noChangeArrowheads="1"/>
          </p:cNvSpPr>
          <p:nvPr/>
        </p:nvSpPr>
        <p:spPr bwMode="auto">
          <a:xfrm>
            <a:off x="7342064" y="4628396"/>
            <a:ext cx="9779283" cy="6045477"/>
          </a:xfrm>
          <a:prstGeom prst="rect">
            <a:avLst/>
          </a:pr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Oval 5"/>
          <p:cNvSpPr>
            <a:spLocks noChangeArrowheads="1"/>
          </p:cNvSpPr>
          <p:nvPr/>
        </p:nvSpPr>
        <p:spPr bwMode="auto">
          <a:xfrm>
            <a:off x="11211429" y="6465203"/>
            <a:ext cx="1966494" cy="201598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6"/>
          <p:cNvSpPr>
            <a:spLocks/>
          </p:cNvSpPr>
          <p:nvPr/>
        </p:nvSpPr>
        <p:spPr bwMode="auto">
          <a:xfrm>
            <a:off x="11935621" y="7031487"/>
            <a:ext cx="761493" cy="904188"/>
          </a:xfrm>
          <a:custGeom>
            <a:avLst/>
            <a:gdLst>
              <a:gd name="T0" fmla="*/ 455 w 455"/>
              <a:gd name="T1" fmla="*/ 263 h 527"/>
              <a:gd name="T2" fmla="*/ 0 w 455"/>
              <a:gd name="T3" fmla="*/ 0 h 527"/>
              <a:gd name="T4" fmla="*/ 0 w 455"/>
              <a:gd name="T5" fmla="*/ 527 h 527"/>
              <a:gd name="T6" fmla="*/ 455 w 455"/>
              <a:gd name="T7" fmla="*/ 263 h 527"/>
            </a:gdLst>
            <a:ahLst/>
            <a:cxnLst>
              <a:cxn ang="0">
                <a:pos x="T0" y="T1"/>
              </a:cxn>
              <a:cxn ang="0">
                <a:pos x="T2" y="T3"/>
              </a:cxn>
              <a:cxn ang="0">
                <a:pos x="T4" y="T5"/>
              </a:cxn>
              <a:cxn ang="0">
                <a:pos x="T6" y="T7"/>
              </a:cxn>
            </a:cxnLst>
            <a:rect l="0" t="0" r="r" b="b"/>
            <a:pathLst>
              <a:path w="455" h="527">
                <a:moveTo>
                  <a:pt x="455" y="263"/>
                </a:moveTo>
                <a:lnTo>
                  <a:pt x="0" y="0"/>
                </a:lnTo>
                <a:lnTo>
                  <a:pt x="0" y="527"/>
                </a:lnTo>
                <a:lnTo>
                  <a:pt x="455" y="26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3" name="Media Placeholder 62"/>
          <p:cNvSpPr>
            <a:spLocks noGrp="1"/>
          </p:cNvSpPr>
          <p:nvPr>
            <p:ph type="media" sz="quarter" idx="10"/>
          </p:nvPr>
        </p:nvSpPr>
        <p:spPr/>
      </p:sp>
    </p:spTree>
    <p:extLst>
      <p:ext uri="{BB962C8B-B14F-4D97-AF65-F5344CB8AC3E}">
        <p14:creationId xmlns:p14="http://schemas.microsoft.com/office/powerpoint/2010/main" val="235095107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61095" y="1053940"/>
            <a:ext cx="10279538" cy="1554272"/>
          </a:xfrm>
          <a:prstGeom prst="rect">
            <a:avLst/>
          </a:prstGeom>
        </p:spPr>
        <p:txBody>
          <a:bodyPr wrap="square">
            <a:spAutoFit/>
          </a:bodyPr>
          <a:lstStyle/>
          <a:p>
            <a:r>
              <a:rPr lang="en-US" sz="9500" b="1" dirty="0" smtClean="0">
                <a:solidFill>
                  <a:schemeClr val="accent2"/>
                </a:solidFill>
                <a:latin typeface="+mj-lt"/>
              </a:rPr>
              <a:t>Team Leader</a:t>
            </a:r>
            <a:endParaRPr lang="en-US" sz="9500" b="1" dirty="0">
              <a:solidFill>
                <a:schemeClr val="accent2"/>
              </a:solidFill>
              <a:latin typeface="+mj-lt"/>
            </a:endParaRPr>
          </a:p>
        </p:txBody>
      </p:sp>
      <p:sp>
        <p:nvSpPr>
          <p:cNvPr id="4" name="Rectangle 3"/>
          <p:cNvSpPr/>
          <p:nvPr/>
        </p:nvSpPr>
        <p:spPr>
          <a:xfrm>
            <a:off x="1161095" y="2377379"/>
            <a:ext cx="10279538"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smtClean="0">
                <a:solidFill>
                  <a:schemeClr val="accent2">
                    <a:alpha val="60000"/>
                  </a:schemeClr>
                </a:solidFill>
              </a:rPr>
              <a:t>, </a:t>
            </a:r>
            <a:endParaRPr lang="en-US" sz="2500" dirty="0">
              <a:solidFill>
                <a:schemeClr val="accent2">
                  <a:alpha val="60000"/>
                </a:schemeClr>
              </a:solidFill>
            </a:endParaRPr>
          </a:p>
        </p:txBody>
      </p:sp>
      <p:sp>
        <p:nvSpPr>
          <p:cNvPr id="7" name="Rectangle 6"/>
          <p:cNvSpPr/>
          <p:nvPr/>
        </p:nvSpPr>
        <p:spPr>
          <a:xfrm>
            <a:off x="1161095" y="3977817"/>
            <a:ext cx="10279537" cy="1477328"/>
          </a:xfrm>
          <a:prstGeom prst="rect">
            <a:avLst/>
          </a:prstGeom>
        </p:spPr>
        <p:txBody>
          <a:bodyPr wrap="square">
            <a:spAutoFit/>
          </a:bodyPr>
          <a:lstStyle/>
          <a:p>
            <a:r>
              <a:rPr lang="en-GB" sz="4500" b="1" dirty="0">
                <a:solidFill>
                  <a:schemeClr val="accent2"/>
                </a:solidFill>
              </a:rPr>
              <a:t>“Success comes from</a:t>
            </a:r>
          </a:p>
          <a:p>
            <a:r>
              <a:rPr lang="en-GB" sz="4500" b="1" dirty="0">
                <a:solidFill>
                  <a:schemeClr val="accent2"/>
                </a:solidFill>
              </a:rPr>
              <a:t>the inside out”.</a:t>
            </a:r>
            <a:endParaRPr lang="en-US" sz="4500" b="1" dirty="0">
              <a:solidFill>
                <a:schemeClr val="accent2"/>
              </a:solidFill>
            </a:endParaRPr>
          </a:p>
        </p:txBody>
      </p:sp>
      <p:sp>
        <p:nvSpPr>
          <p:cNvPr id="8" name="Rectangle 7"/>
          <p:cNvSpPr/>
          <p:nvPr/>
        </p:nvSpPr>
        <p:spPr>
          <a:xfrm>
            <a:off x="1161095" y="5547402"/>
            <a:ext cx="10279538" cy="861774"/>
          </a:xfrm>
          <a:prstGeom prst="rect">
            <a:avLst/>
          </a:prstGeom>
        </p:spPr>
        <p:txBody>
          <a:bodyPr wrap="square">
            <a:spAutoFit/>
          </a:bodyPr>
          <a:lstStyle/>
          <a:p>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r>
              <a:rPr lang="en-US" sz="2500" dirty="0" err="1">
                <a:solidFill>
                  <a:schemeClr val="accent2">
                    <a:alpha val="60000"/>
                  </a:schemeClr>
                </a:solidFill>
              </a:rPr>
              <a:t>euismod</a:t>
            </a:r>
            <a:r>
              <a:rPr lang="en-US" sz="2500" dirty="0">
                <a:solidFill>
                  <a:schemeClr val="accent2">
                    <a:alpha val="60000"/>
                  </a:schemeClr>
                </a:solidFill>
              </a:rPr>
              <a:t> </a:t>
            </a:r>
            <a:r>
              <a:rPr lang="en-US" sz="2500" dirty="0" err="1">
                <a:solidFill>
                  <a:schemeClr val="accent2">
                    <a:alpha val="60000"/>
                  </a:schemeClr>
                </a:solidFill>
              </a:rPr>
              <a:t>tincidunt</a:t>
            </a:r>
            <a:r>
              <a:rPr lang="en-US" sz="2500" dirty="0">
                <a:solidFill>
                  <a:schemeClr val="accent2">
                    <a:alpha val="60000"/>
                  </a:schemeClr>
                </a:solidFill>
              </a:rPr>
              <a:t> </a:t>
            </a:r>
            <a:r>
              <a:rPr lang="en-US" sz="2500" dirty="0" err="1">
                <a:solidFill>
                  <a:schemeClr val="accent2">
                    <a:alpha val="60000"/>
                  </a:schemeClr>
                </a:solidFill>
              </a:rPr>
              <a:t>ut</a:t>
            </a:r>
            <a:r>
              <a:rPr lang="en-US" sz="2500" dirty="0">
                <a:solidFill>
                  <a:schemeClr val="accent2">
                    <a:alpha val="60000"/>
                  </a:schemeClr>
                </a:solidFill>
              </a:rPr>
              <a:t> </a:t>
            </a:r>
            <a:r>
              <a:rPr lang="en-US" sz="2500" dirty="0" err="1">
                <a:solidFill>
                  <a:schemeClr val="accent2">
                    <a:alpha val="60000"/>
                  </a:schemeClr>
                </a:solidFill>
              </a:rPr>
              <a:t>laoreet</a:t>
            </a:r>
            <a:r>
              <a:rPr lang="en-US" sz="2500" dirty="0">
                <a:solidFill>
                  <a:schemeClr val="accent2">
                    <a:alpha val="60000"/>
                  </a:schemeClr>
                </a:solidFill>
              </a:rPr>
              <a:t> </a:t>
            </a:r>
            <a:r>
              <a:rPr lang="en-US" sz="2500" dirty="0" err="1">
                <a:solidFill>
                  <a:schemeClr val="accent2">
                    <a:alpha val="60000"/>
                  </a:schemeClr>
                </a:solidFill>
              </a:rPr>
              <a:t>dolore</a:t>
            </a:r>
            <a:endParaRPr lang="en-US" sz="2500" dirty="0">
              <a:solidFill>
                <a:schemeClr val="accent2">
                  <a:alpha val="60000"/>
                </a:schemeClr>
              </a:solidFill>
            </a:endParaRPr>
          </a:p>
        </p:txBody>
      </p:sp>
      <p:sp>
        <p:nvSpPr>
          <p:cNvPr id="10" name="Rectangle 9"/>
          <p:cNvSpPr/>
          <p:nvPr/>
        </p:nvSpPr>
        <p:spPr>
          <a:xfrm>
            <a:off x="1161094" y="11093259"/>
            <a:ext cx="10279538" cy="784830"/>
          </a:xfrm>
          <a:prstGeom prst="rect">
            <a:avLst/>
          </a:prstGeom>
        </p:spPr>
        <p:txBody>
          <a:bodyPr wrap="square">
            <a:spAutoFit/>
          </a:bodyPr>
          <a:lstStyle/>
          <a:p>
            <a:r>
              <a:rPr lang="en-US" sz="4500" b="1" dirty="0">
                <a:solidFill>
                  <a:schemeClr val="accent2"/>
                </a:solidFill>
              </a:rPr>
              <a:t>Fanny Price</a:t>
            </a:r>
          </a:p>
        </p:txBody>
      </p:sp>
      <p:sp>
        <p:nvSpPr>
          <p:cNvPr id="11" name="Rectangle 10"/>
          <p:cNvSpPr/>
          <p:nvPr/>
        </p:nvSpPr>
        <p:spPr>
          <a:xfrm>
            <a:off x="1161094" y="11681706"/>
            <a:ext cx="10279538" cy="809196"/>
          </a:xfrm>
          <a:prstGeom prst="rect">
            <a:avLst/>
          </a:prstGeom>
        </p:spPr>
        <p:txBody>
          <a:bodyPr wrap="square">
            <a:spAutoFit/>
          </a:bodyPr>
          <a:lstStyle/>
          <a:p>
            <a:pPr>
              <a:lnSpc>
                <a:spcPct val="150000"/>
              </a:lnSpc>
            </a:pPr>
            <a:r>
              <a:rPr lang="en-US" sz="3500" dirty="0">
                <a:solidFill>
                  <a:schemeClr val="accent2">
                    <a:alpha val="60000"/>
                  </a:schemeClr>
                </a:solidFill>
              </a:rPr>
              <a:t>Team Leader</a:t>
            </a:r>
          </a:p>
        </p:txBody>
      </p:sp>
      <p:sp>
        <p:nvSpPr>
          <p:cNvPr id="12" name="Rectangle 11"/>
          <p:cNvSpPr/>
          <p:nvPr/>
        </p:nvSpPr>
        <p:spPr>
          <a:xfrm>
            <a:off x="1161094" y="6964067"/>
            <a:ext cx="10279538" cy="604333"/>
          </a:xfrm>
          <a:prstGeom prst="rect">
            <a:avLst/>
          </a:prstGeom>
        </p:spPr>
        <p:txBody>
          <a:bodyPr wrap="square">
            <a:spAutoFit/>
          </a:bodyPr>
          <a:lstStyle/>
          <a:p>
            <a:pPr>
              <a:lnSpc>
                <a:spcPct val="150000"/>
              </a:lnSpc>
            </a:pPr>
            <a:r>
              <a:rPr lang="en-GB" sz="2500" dirty="0" smtClean="0">
                <a:solidFill>
                  <a:schemeClr val="accent2">
                    <a:alpha val="60000"/>
                  </a:schemeClr>
                </a:solidFill>
              </a:rPr>
              <a:t>RESPONSIBILITY</a:t>
            </a:r>
            <a:endParaRPr lang="en-US" sz="2500" dirty="0">
              <a:solidFill>
                <a:schemeClr val="accent2">
                  <a:alpha val="60000"/>
                </a:schemeClr>
              </a:solidFill>
            </a:endParaRPr>
          </a:p>
        </p:txBody>
      </p:sp>
      <p:sp>
        <p:nvSpPr>
          <p:cNvPr id="13" name="Rectangle 12"/>
          <p:cNvSpPr/>
          <p:nvPr/>
        </p:nvSpPr>
        <p:spPr>
          <a:xfrm>
            <a:off x="1161094" y="8175274"/>
            <a:ext cx="10279538" cy="604333"/>
          </a:xfrm>
          <a:prstGeom prst="rect">
            <a:avLst/>
          </a:prstGeom>
        </p:spPr>
        <p:txBody>
          <a:bodyPr wrap="square">
            <a:spAutoFit/>
          </a:bodyPr>
          <a:lstStyle/>
          <a:p>
            <a:pPr>
              <a:lnSpc>
                <a:spcPct val="150000"/>
              </a:lnSpc>
            </a:pPr>
            <a:r>
              <a:rPr lang="en-GB" sz="2500" dirty="0" smtClean="0">
                <a:solidFill>
                  <a:schemeClr val="accent2">
                    <a:alpha val="60000"/>
                  </a:schemeClr>
                </a:solidFill>
              </a:rPr>
              <a:t>COMMUNICATION</a:t>
            </a:r>
            <a:endParaRPr lang="en-US" sz="2500" dirty="0">
              <a:solidFill>
                <a:schemeClr val="accent2">
                  <a:alpha val="60000"/>
                </a:schemeClr>
              </a:solidFill>
            </a:endParaRPr>
          </a:p>
        </p:txBody>
      </p:sp>
      <p:sp>
        <p:nvSpPr>
          <p:cNvPr id="14" name="Rectangle 13"/>
          <p:cNvSpPr/>
          <p:nvPr/>
        </p:nvSpPr>
        <p:spPr>
          <a:xfrm>
            <a:off x="1161094" y="9449057"/>
            <a:ext cx="10279538" cy="604333"/>
          </a:xfrm>
          <a:prstGeom prst="rect">
            <a:avLst/>
          </a:prstGeom>
        </p:spPr>
        <p:txBody>
          <a:bodyPr wrap="square">
            <a:spAutoFit/>
          </a:bodyPr>
          <a:lstStyle/>
          <a:p>
            <a:pPr>
              <a:lnSpc>
                <a:spcPct val="150000"/>
              </a:lnSpc>
            </a:pPr>
            <a:r>
              <a:rPr lang="en-GB" sz="2500" dirty="0" smtClean="0">
                <a:solidFill>
                  <a:schemeClr val="accent2">
                    <a:alpha val="60000"/>
                  </a:schemeClr>
                </a:solidFill>
              </a:rPr>
              <a:t>TEAM WORK</a:t>
            </a:r>
            <a:endParaRPr lang="en-US" sz="2500" dirty="0">
              <a:solidFill>
                <a:schemeClr val="accent2">
                  <a:alpha val="60000"/>
                </a:schemeClr>
              </a:solidFill>
            </a:endParaRPr>
          </a:p>
        </p:txBody>
      </p:sp>
      <p:sp>
        <p:nvSpPr>
          <p:cNvPr id="22" name="Rectangle 5"/>
          <p:cNvSpPr>
            <a:spLocks noChangeArrowheads="1"/>
          </p:cNvSpPr>
          <p:nvPr/>
        </p:nvSpPr>
        <p:spPr bwMode="auto">
          <a:xfrm>
            <a:off x="11801475" y="-3175"/>
            <a:ext cx="8456613" cy="392430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p:cNvSpPr>
          <p:nvPr/>
        </p:nvSpPr>
        <p:spPr bwMode="auto">
          <a:xfrm>
            <a:off x="1273175" y="7658100"/>
            <a:ext cx="9709150" cy="136525"/>
          </a:xfrm>
          <a:custGeom>
            <a:avLst/>
            <a:gdLst>
              <a:gd name="T0" fmla="*/ 3038 w 3059"/>
              <a:gd name="T1" fmla="*/ 43 h 43"/>
              <a:gd name="T2" fmla="*/ 21 w 3059"/>
              <a:gd name="T3" fmla="*/ 43 h 43"/>
              <a:gd name="T4" fmla="*/ 0 w 3059"/>
              <a:gd name="T5" fmla="*/ 21 h 43"/>
              <a:gd name="T6" fmla="*/ 0 w 3059"/>
              <a:gd name="T7" fmla="*/ 21 h 43"/>
              <a:gd name="T8" fmla="*/ 21 w 3059"/>
              <a:gd name="T9" fmla="*/ 0 h 43"/>
              <a:gd name="T10" fmla="*/ 3038 w 3059"/>
              <a:gd name="T11" fmla="*/ 0 h 43"/>
              <a:gd name="T12" fmla="*/ 3059 w 3059"/>
              <a:gd name="T13" fmla="*/ 21 h 43"/>
              <a:gd name="T14" fmla="*/ 3059 w 3059"/>
              <a:gd name="T15" fmla="*/ 21 h 43"/>
              <a:gd name="T16" fmla="*/ 3038 w 3059"/>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9" h="43">
                <a:moveTo>
                  <a:pt x="3038" y="43"/>
                </a:moveTo>
                <a:cubicBezTo>
                  <a:pt x="21" y="43"/>
                  <a:pt x="21" y="43"/>
                  <a:pt x="21" y="43"/>
                </a:cubicBezTo>
                <a:cubicBezTo>
                  <a:pt x="10" y="43"/>
                  <a:pt x="0" y="33"/>
                  <a:pt x="0" y="21"/>
                </a:cubicBezTo>
                <a:cubicBezTo>
                  <a:pt x="0" y="21"/>
                  <a:pt x="0" y="21"/>
                  <a:pt x="0" y="21"/>
                </a:cubicBezTo>
                <a:cubicBezTo>
                  <a:pt x="0" y="10"/>
                  <a:pt x="10" y="0"/>
                  <a:pt x="21" y="0"/>
                </a:cubicBezTo>
                <a:cubicBezTo>
                  <a:pt x="3038" y="0"/>
                  <a:pt x="3038" y="0"/>
                  <a:pt x="3038" y="0"/>
                </a:cubicBezTo>
                <a:cubicBezTo>
                  <a:pt x="3049" y="0"/>
                  <a:pt x="3059" y="10"/>
                  <a:pt x="3059" y="21"/>
                </a:cubicBezTo>
                <a:cubicBezTo>
                  <a:pt x="3059" y="21"/>
                  <a:pt x="3059" y="21"/>
                  <a:pt x="3059" y="21"/>
                </a:cubicBezTo>
                <a:cubicBezTo>
                  <a:pt x="3059" y="33"/>
                  <a:pt x="3049" y="43"/>
                  <a:pt x="3038" y="43"/>
                </a:cubicBezTo>
                <a:close/>
              </a:path>
            </a:pathLst>
          </a:cu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7"/>
          <p:cNvSpPr>
            <a:spLocks/>
          </p:cNvSpPr>
          <p:nvPr/>
        </p:nvSpPr>
        <p:spPr bwMode="auto">
          <a:xfrm>
            <a:off x="1273175" y="7658100"/>
            <a:ext cx="7624763" cy="136525"/>
          </a:xfrm>
          <a:custGeom>
            <a:avLst/>
            <a:gdLst>
              <a:gd name="T0" fmla="*/ 2380 w 2402"/>
              <a:gd name="T1" fmla="*/ 43 h 43"/>
              <a:gd name="T2" fmla="*/ 21 w 2402"/>
              <a:gd name="T3" fmla="*/ 43 h 43"/>
              <a:gd name="T4" fmla="*/ 0 w 2402"/>
              <a:gd name="T5" fmla="*/ 21 h 43"/>
              <a:gd name="T6" fmla="*/ 0 w 2402"/>
              <a:gd name="T7" fmla="*/ 21 h 43"/>
              <a:gd name="T8" fmla="*/ 21 w 2402"/>
              <a:gd name="T9" fmla="*/ 0 h 43"/>
              <a:gd name="T10" fmla="*/ 2380 w 2402"/>
              <a:gd name="T11" fmla="*/ 0 h 43"/>
              <a:gd name="T12" fmla="*/ 2402 w 2402"/>
              <a:gd name="T13" fmla="*/ 21 h 43"/>
              <a:gd name="T14" fmla="*/ 2402 w 2402"/>
              <a:gd name="T15" fmla="*/ 21 h 43"/>
              <a:gd name="T16" fmla="*/ 2380 w 2402"/>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2" h="43">
                <a:moveTo>
                  <a:pt x="2380" y="43"/>
                </a:moveTo>
                <a:cubicBezTo>
                  <a:pt x="21" y="43"/>
                  <a:pt x="21" y="43"/>
                  <a:pt x="21" y="43"/>
                </a:cubicBezTo>
                <a:cubicBezTo>
                  <a:pt x="10" y="43"/>
                  <a:pt x="0" y="33"/>
                  <a:pt x="0" y="21"/>
                </a:cubicBezTo>
                <a:cubicBezTo>
                  <a:pt x="0" y="21"/>
                  <a:pt x="0" y="21"/>
                  <a:pt x="0" y="21"/>
                </a:cubicBezTo>
                <a:cubicBezTo>
                  <a:pt x="0" y="10"/>
                  <a:pt x="10" y="0"/>
                  <a:pt x="21" y="0"/>
                </a:cubicBezTo>
                <a:cubicBezTo>
                  <a:pt x="2380" y="0"/>
                  <a:pt x="2380" y="0"/>
                  <a:pt x="2380" y="0"/>
                </a:cubicBezTo>
                <a:cubicBezTo>
                  <a:pt x="2392" y="0"/>
                  <a:pt x="2402" y="10"/>
                  <a:pt x="2402" y="21"/>
                </a:cubicBezTo>
                <a:cubicBezTo>
                  <a:pt x="2402" y="21"/>
                  <a:pt x="2402" y="21"/>
                  <a:pt x="2402" y="21"/>
                </a:cubicBezTo>
                <a:cubicBezTo>
                  <a:pt x="2402" y="33"/>
                  <a:pt x="2392" y="43"/>
                  <a:pt x="2380" y="4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Oval 8"/>
          <p:cNvSpPr>
            <a:spLocks noChangeArrowheads="1"/>
          </p:cNvSpPr>
          <p:nvPr/>
        </p:nvSpPr>
        <p:spPr bwMode="auto">
          <a:xfrm>
            <a:off x="8767763" y="7597775"/>
            <a:ext cx="260350" cy="257175"/>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Oval 9"/>
          <p:cNvSpPr>
            <a:spLocks noChangeArrowheads="1"/>
          </p:cNvSpPr>
          <p:nvPr/>
        </p:nvSpPr>
        <p:spPr bwMode="auto">
          <a:xfrm>
            <a:off x="8828088" y="7658100"/>
            <a:ext cx="136525" cy="1365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Oval 10"/>
          <p:cNvSpPr>
            <a:spLocks noChangeArrowheads="1"/>
          </p:cNvSpPr>
          <p:nvPr/>
        </p:nvSpPr>
        <p:spPr bwMode="auto">
          <a:xfrm>
            <a:off x="8618538" y="6985000"/>
            <a:ext cx="555625" cy="48577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8831263" y="7375525"/>
            <a:ext cx="133350" cy="155575"/>
          </a:xfrm>
          <a:custGeom>
            <a:avLst/>
            <a:gdLst>
              <a:gd name="T0" fmla="*/ 84 w 84"/>
              <a:gd name="T1" fmla="*/ 50 h 98"/>
              <a:gd name="T2" fmla="*/ 42 w 84"/>
              <a:gd name="T3" fmla="*/ 98 h 98"/>
              <a:gd name="T4" fmla="*/ 0 w 84"/>
              <a:gd name="T5" fmla="*/ 50 h 98"/>
              <a:gd name="T6" fmla="*/ 42 w 84"/>
              <a:gd name="T7" fmla="*/ 0 h 98"/>
              <a:gd name="T8" fmla="*/ 84 w 84"/>
              <a:gd name="T9" fmla="*/ 50 h 98"/>
            </a:gdLst>
            <a:ahLst/>
            <a:cxnLst>
              <a:cxn ang="0">
                <a:pos x="T0" y="T1"/>
              </a:cxn>
              <a:cxn ang="0">
                <a:pos x="T2" y="T3"/>
              </a:cxn>
              <a:cxn ang="0">
                <a:pos x="T4" y="T5"/>
              </a:cxn>
              <a:cxn ang="0">
                <a:pos x="T6" y="T7"/>
              </a:cxn>
              <a:cxn ang="0">
                <a:pos x="T8" y="T9"/>
              </a:cxn>
            </a:cxnLst>
            <a:rect l="0" t="0" r="r" b="b"/>
            <a:pathLst>
              <a:path w="84" h="98">
                <a:moveTo>
                  <a:pt x="84" y="50"/>
                </a:moveTo>
                <a:lnTo>
                  <a:pt x="42" y="98"/>
                </a:lnTo>
                <a:lnTo>
                  <a:pt x="0" y="50"/>
                </a:lnTo>
                <a:lnTo>
                  <a:pt x="42" y="0"/>
                </a:lnTo>
                <a:lnTo>
                  <a:pt x="84" y="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p:nvSpPr>
        <p:spPr bwMode="auto">
          <a:xfrm>
            <a:off x="1273175" y="8893175"/>
            <a:ext cx="9709150" cy="136525"/>
          </a:xfrm>
          <a:custGeom>
            <a:avLst/>
            <a:gdLst>
              <a:gd name="T0" fmla="*/ 3038 w 3059"/>
              <a:gd name="T1" fmla="*/ 43 h 43"/>
              <a:gd name="T2" fmla="*/ 21 w 3059"/>
              <a:gd name="T3" fmla="*/ 43 h 43"/>
              <a:gd name="T4" fmla="*/ 0 w 3059"/>
              <a:gd name="T5" fmla="*/ 21 h 43"/>
              <a:gd name="T6" fmla="*/ 0 w 3059"/>
              <a:gd name="T7" fmla="*/ 21 h 43"/>
              <a:gd name="T8" fmla="*/ 21 w 3059"/>
              <a:gd name="T9" fmla="*/ 0 h 43"/>
              <a:gd name="T10" fmla="*/ 3038 w 3059"/>
              <a:gd name="T11" fmla="*/ 0 h 43"/>
              <a:gd name="T12" fmla="*/ 3059 w 3059"/>
              <a:gd name="T13" fmla="*/ 21 h 43"/>
              <a:gd name="T14" fmla="*/ 3059 w 3059"/>
              <a:gd name="T15" fmla="*/ 21 h 43"/>
              <a:gd name="T16" fmla="*/ 3038 w 3059"/>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9" h="43">
                <a:moveTo>
                  <a:pt x="3038" y="43"/>
                </a:moveTo>
                <a:cubicBezTo>
                  <a:pt x="21" y="43"/>
                  <a:pt x="21" y="43"/>
                  <a:pt x="21" y="43"/>
                </a:cubicBezTo>
                <a:cubicBezTo>
                  <a:pt x="10" y="43"/>
                  <a:pt x="0" y="33"/>
                  <a:pt x="0" y="21"/>
                </a:cubicBezTo>
                <a:cubicBezTo>
                  <a:pt x="0" y="21"/>
                  <a:pt x="0" y="21"/>
                  <a:pt x="0" y="21"/>
                </a:cubicBezTo>
                <a:cubicBezTo>
                  <a:pt x="0" y="9"/>
                  <a:pt x="10" y="0"/>
                  <a:pt x="21" y="0"/>
                </a:cubicBezTo>
                <a:cubicBezTo>
                  <a:pt x="3038" y="0"/>
                  <a:pt x="3038" y="0"/>
                  <a:pt x="3038" y="0"/>
                </a:cubicBezTo>
                <a:cubicBezTo>
                  <a:pt x="3049" y="0"/>
                  <a:pt x="3059" y="9"/>
                  <a:pt x="3059" y="21"/>
                </a:cubicBezTo>
                <a:cubicBezTo>
                  <a:pt x="3059" y="21"/>
                  <a:pt x="3059" y="21"/>
                  <a:pt x="3059" y="21"/>
                </a:cubicBezTo>
                <a:cubicBezTo>
                  <a:pt x="3059" y="33"/>
                  <a:pt x="3049" y="43"/>
                  <a:pt x="3038" y="43"/>
                </a:cubicBezTo>
                <a:close/>
              </a:path>
            </a:pathLst>
          </a:cu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p:nvSpPr>
        <p:spPr bwMode="auto">
          <a:xfrm>
            <a:off x="1273175" y="8893175"/>
            <a:ext cx="9140825" cy="136525"/>
          </a:xfrm>
          <a:custGeom>
            <a:avLst/>
            <a:gdLst>
              <a:gd name="T0" fmla="*/ 2858 w 2880"/>
              <a:gd name="T1" fmla="*/ 43 h 43"/>
              <a:gd name="T2" fmla="*/ 21 w 2880"/>
              <a:gd name="T3" fmla="*/ 43 h 43"/>
              <a:gd name="T4" fmla="*/ 0 w 2880"/>
              <a:gd name="T5" fmla="*/ 21 h 43"/>
              <a:gd name="T6" fmla="*/ 0 w 2880"/>
              <a:gd name="T7" fmla="*/ 21 h 43"/>
              <a:gd name="T8" fmla="*/ 21 w 2880"/>
              <a:gd name="T9" fmla="*/ 0 h 43"/>
              <a:gd name="T10" fmla="*/ 2858 w 2880"/>
              <a:gd name="T11" fmla="*/ 0 h 43"/>
              <a:gd name="T12" fmla="*/ 2880 w 2880"/>
              <a:gd name="T13" fmla="*/ 21 h 43"/>
              <a:gd name="T14" fmla="*/ 2880 w 2880"/>
              <a:gd name="T15" fmla="*/ 21 h 43"/>
              <a:gd name="T16" fmla="*/ 2858 w 2880"/>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0" h="43">
                <a:moveTo>
                  <a:pt x="2858" y="43"/>
                </a:moveTo>
                <a:cubicBezTo>
                  <a:pt x="21" y="43"/>
                  <a:pt x="21" y="43"/>
                  <a:pt x="21" y="43"/>
                </a:cubicBezTo>
                <a:cubicBezTo>
                  <a:pt x="10" y="43"/>
                  <a:pt x="0" y="33"/>
                  <a:pt x="0" y="21"/>
                </a:cubicBezTo>
                <a:cubicBezTo>
                  <a:pt x="0" y="21"/>
                  <a:pt x="0" y="21"/>
                  <a:pt x="0" y="21"/>
                </a:cubicBezTo>
                <a:cubicBezTo>
                  <a:pt x="0" y="9"/>
                  <a:pt x="10" y="0"/>
                  <a:pt x="21" y="0"/>
                </a:cubicBezTo>
                <a:cubicBezTo>
                  <a:pt x="2858" y="0"/>
                  <a:pt x="2858" y="0"/>
                  <a:pt x="2858" y="0"/>
                </a:cubicBezTo>
                <a:cubicBezTo>
                  <a:pt x="2870" y="0"/>
                  <a:pt x="2880" y="9"/>
                  <a:pt x="2880" y="21"/>
                </a:cubicBezTo>
                <a:cubicBezTo>
                  <a:pt x="2880" y="21"/>
                  <a:pt x="2880" y="21"/>
                  <a:pt x="2880" y="21"/>
                </a:cubicBezTo>
                <a:cubicBezTo>
                  <a:pt x="2880" y="33"/>
                  <a:pt x="2870" y="43"/>
                  <a:pt x="2858" y="4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4"/>
          <p:cNvSpPr>
            <a:spLocks noChangeArrowheads="1"/>
          </p:cNvSpPr>
          <p:nvPr/>
        </p:nvSpPr>
        <p:spPr bwMode="auto">
          <a:xfrm>
            <a:off x="10283825" y="8829675"/>
            <a:ext cx="257175" cy="260350"/>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2" name="Oval 15"/>
          <p:cNvSpPr>
            <a:spLocks noChangeArrowheads="1"/>
          </p:cNvSpPr>
          <p:nvPr/>
        </p:nvSpPr>
        <p:spPr bwMode="auto">
          <a:xfrm>
            <a:off x="10344150" y="8893175"/>
            <a:ext cx="136525" cy="1365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16"/>
          <p:cNvSpPr>
            <a:spLocks noChangeArrowheads="1"/>
          </p:cNvSpPr>
          <p:nvPr/>
        </p:nvSpPr>
        <p:spPr bwMode="auto">
          <a:xfrm>
            <a:off x="10134600" y="8220075"/>
            <a:ext cx="555625" cy="48577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7"/>
          <p:cNvSpPr>
            <a:spLocks/>
          </p:cNvSpPr>
          <p:nvPr/>
        </p:nvSpPr>
        <p:spPr bwMode="auto">
          <a:xfrm>
            <a:off x="10347325" y="8610600"/>
            <a:ext cx="133350" cy="155575"/>
          </a:xfrm>
          <a:custGeom>
            <a:avLst/>
            <a:gdLst>
              <a:gd name="T0" fmla="*/ 84 w 84"/>
              <a:gd name="T1" fmla="*/ 50 h 98"/>
              <a:gd name="T2" fmla="*/ 42 w 84"/>
              <a:gd name="T3" fmla="*/ 98 h 98"/>
              <a:gd name="T4" fmla="*/ 0 w 84"/>
              <a:gd name="T5" fmla="*/ 50 h 98"/>
              <a:gd name="T6" fmla="*/ 42 w 84"/>
              <a:gd name="T7" fmla="*/ 0 h 98"/>
              <a:gd name="T8" fmla="*/ 84 w 84"/>
              <a:gd name="T9" fmla="*/ 50 h 98"/>
            </a:gdLst>
            <a:ahLst/>
            <a:cxnLst>
              <a:cxn ang="0">
                <a:pos x="T0" y="T1"/>
              </a:cxn>
              <a:cxn ang="0">
                <a:pos x="T2" y="T3"/>
              </a:cxn>
              <a:cxn ang="0">
                <a:pos x="T4" y="T5"/>
              </a:cxn>
              <a:cxn ang="0">
                <a:pos x="T6" y="T7"/>
              </a:cxn>
              <a:cxn ang="0">
                <a:pos x="T8" y="T9"/>
              </a:cxn>
            </a:cxnLst>
            <a:rect l="0" t="0" r="r" b="b"/>
            <a:pathLst>
              <a:path w="84" h="98">
                <a:moveTo>
                  <a:pt x="84" y="50"/>
                </a:moveTo>
                <a:lnTo>
                  <a:pt x="42" y="98"/>
                </a:lnTo>
                <a:lnTo>
                  <a:pt x="0" y="50"/>
                </a:lnTo>
                <a:lnTo>
                  <a:pt x="42" y="0"/>
                </a:lnTo>
                <a:lnTo>
                  <a:pt x="84" y="5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8"/>
          <p:cNvSpPr>
            <a:spLocks/>
          </p:cNvSpPr>
          <p:nvPr/>
        </p:nvSpPr>
        <p:spPr bwMode="auto">
          <a:xfrm>
            <a:off x="1273175" y="10128250"/>
            <a:ext cx="9709150" cy="133350"/>
          </a:xfrm>
          <a:custGeom>
            <a:avLst/>
            <a:gdLst>
              <a:gd name="T0" fmla="*/ 3038 w 3059"/>
              <a:gd name="T1" fmla="*/ 42 h 42"/>
              <a:gd name="T2" fmla="*/ 21 w 3059"/>
              <a:gd name="T3" fmla="*/ 42 h 42"/>
              <a:gd name="T4" fmla="*/ 0 w 3059"/>
              <a:gd name="T5" fmla="*/ 21 h 42"/>
              <a:gd name="T6" fmla="*/ 0 w 3059"/>
              <a:gd name="T7" fmla="*/ 21 h 42"/>
              <a:gd name="T8" fmla="*/ 21 w 3059"/>
              <a:gd name="T9" fmla="*/ 0 h 42"/>
              <a:gd name="T10" fmla="*/ 3038 w 3059"/>
              <a:gd name="T11" fmla="*/ 0 h 42"/>
              <a:gd name="T12" fmla="*/ 3059 w 3059"/>
              <a:gd name="T13" fmla="*/ 21 h 42"/>
              <a:gd name="T14" fmla="*/ 3059 w 3059"/>
              <a:gd name="T15" fmla="*/ 21 h 42"/>
              <a:gd name="T16" fmla="*/ 3038 w 3059"/>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9" h="42">
                <a:moveTo>
                  <a:pt x="3038" y="42"/>
                </a:moveTo>
                <a:cubicBezTo>
                  <a:pt x="21" y="42"/>
                  <a:pt x="21" y="42"/>
                  <a:pt x="21" y="42"/>
                </a:cubicBezTo>
                <a:cubicBezTo>
                  <a:pt x="10" y="42"/>
                  <a:pt x="0" y="33"/>
                  <a:pt x="0" y="21"/>
                </a:cubicBezTo>
                <a:cubicBezTo>
                  <a:pt x="0" y="21"/>
                  <a:pt x="0" y="21"/>
                  <a:pt x="0" y="21"/>
                </a:cubicBezTo>
                <a:cubicBezTo>
                  <a:pt x="0" y="9"/>
                  <a:pt x="10" y="0"/>
                  <a:pt x="21" y="0"/>
                </a:cubicBezTo>
                <a:cubicBezTo>
                  <a:pt x="3038" y="0"/>
                  <a:pt x="3038" y="0"/>
                  <a:pt x="3038" y="0"/>
                </a:cubicBezTo>
                <a:cubicBezTo>
                  <a:pt x="3049" y="0"/>
                  <a:pt x="3059" y="9"/>
                  <a:pt x="3059" y="21"/>
                </a:cubicBezTo>
                <a:cubicBezTo>
                  <a:pt x="3059" y="21"/>
                  <a:pt x="3059" y="21"/>
                  <a:pt x="3059" y="21"/>
                </a:cubicBezTo>
                <a:cubicBezTo>
                  <a:pt x="3059" y="33"/>
                  <a:pt x="3049" y="42"/>
                  <a:pt x="3038" y="42"/>
                </a:cubicBezTo>
                <a:close/>
              </a:path>
            </a:pathLst>
          </a:custGeom>
          <a:solidFill>
            <a:schemeClr val="accent2">
              <a:alpha val="2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1273175" y="10128250"/>
            <a:ext cx="8313738" cy="133350"/>
          </a:xfrm>
          <a:custGeom>
            <a:avLst/>
            <a:gdLst>
              <a:gd name="T0" fmla="*/ 2598 w 2619"/>
              <a:gd name="T1" fmla="*/ 42 h 42"/>
              <a:gd name="T2" fmla="*/ 21 w 2619"/>
              <a:gd name="T3" fmla="*/ 42 h 42"/>
              <a:gd name="T4" fmla="*/ 0 w 2619"/>
              <a:gd name="T5" fmla="*/ 21 h 42"/>
              <a:gd name="T6" fmla="*/ 0 w 2619"/>
              <a:gd name="T7" fmla="*/ 21 h 42"/>
              <a:gd name="T8" fmla="*/ 21 w 2619"/>
              <a:gd name="T9" fmla="*/ 0 h 42"/>
              <a:gd name="T10" fmla="*/ 2598 w 2619"/>
              <a:gd name="T11" fmla="*/ 0 h 42"/>
              <a:gd name="T12" fmla="*/ 2619 w 2619"/>
              <a:gd name="T13" fmla="*/ 21 h 42"/>
              <a:gd name="T14" fmla="*/ 2619 w 2619"/>
              <a:gd name="T15" fmla="*/ 21 h 42"/>
              <a:gd name="T16" fmla="*/ 2598 w 2619"/>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9" h="42">
                <a:moveTo>
                  <a:pt x="2598" y="42"/>
                </a:moveTo>
                <a:cubicBezTo>
                  <a:pt x="21" y="42"/>
                  <a:pt x="21" y="42"/>
                  <a:pt x="21" y="42"/>
                </a:cubicBezTo>
                <a:cubicBezTo>
                  <a:pt x="10" y="42"/>
                  <a:pt x="0" y="33"/>
                  <a:pt x="0" y="21"/>
                </a:cubicBezTo>
                <a:cubicBezTo>
                  <a:pt x="0" y="21"/>
                  <a:pt x="0" y="21"/>
                  <a:pt x="0" y="21"/>
                </a:cubicBezTo>
                <a:cubicBezTo>
                  <a:pt x="0" y="9"/>
                  <a:pt x="10" y="0"/>
                  <a:pt x="21" y="0"/>
                </a:cubicBezTo>
                <a:cubicBezTo>
                  <a:pt x="2598" y="0"/>
                  <a:pt x="2598" y="0"/>
                  <a:pt x="2598" y="0"/>
                </a:cubicBezTo>
                <a:cubicBezTo>
                  <a:pt x="2610" y="0"/>
                  <a:pt x="2619" y="9"/>
                  <a:pt x="2619" y="21"/>
                </a:cubicBezTo>
                <a:cubicBezTo>
                  <a:pt x="2619" y="21"/>
                  <a:pt x="2619" y="21"/>
                  <a:pt x="2619" y="21"/>
                </a:cubicBezTo>
                <a:cubicBezTo>
                  <a:pt x="2619" y="33"/>
                  <a:pt x="2610" y="42"/>
                  <a:pt x="2598" y="4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Oval 20"/>
          <p:cNvSpPr>
            <a:spLocks noChangeArrowheads="1"/>
          </p:cNvSpPr>
          <p:nvPr/>
        </p:nvSpPr>
        <p:spPr bwMode="auto">
          <a:xfrm>
            <a:off x="9456738" y="10064750"/>
            <a:ext cx="260350" cy="260350"/>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Oval 21"/>
          <p:cNvSpPr>
            <a:spLocks noChangeArrowheads="1"/>
          </p:cNvSpPr>
          <p:nvPr/>
        </p:nvSpPr>
        <p:spPr bwMode="auto">
          <a:xfrm>
            <a:off x="9520238" y="10128250"/>
            <a:ext cx="133350" cy="1333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Oval 22"/>
          <p:cNvSpPr>
            <a:spLocks noChangeArrowheads="1"/>
          </p:cNvSpPr>
          <p:nvPr/>
        </p:nvSpPr>
        <p:spPr bwMode="auto">
          <a:xfrm>
            <a:off x="9310688" y="9451975"/>
            <a:ext cx="555625" cy="4889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23"/>
          <p:cNvSpPr>
            <a:spLocks/>
          </p:cNvSpPr>
          <p:nvPr/>
        </p:nvSpPr>
        <p:spPr bwMode="auto">
          <a:xfrm>
            <a:off x="9520238" y="9845675"/>
            <a:ext cx="133350" cy="155575"/>
          </a:xfrm>
          <a:custGeom>
            <a:avLst/>
            <a:gdLst>
              <a:gd name="T0" fmla="*/ 84 w 84"/>
              <a:gd name="T1" fmla="*/ 48 h 98"/>
              <a:gd name="T2" fmla="*/ 42 w 84"/>
              <a:gd name="T3" fmla="*/ 98 h 98"/>
              <a:gd name="T4" fmla="*/ 0 w 84"/>
              <a:gd name="T5" fmla="*/ 48 h 98"/>
              <a:gd name="T6" fmla="*/ 42 w 84"/>
              <a:gd name="T7" fmla="*/ 0 h 98"/>
              <a:gd name="T8" fmla="*/ 84 w 84"/>
              <a:gd name="T9" fmla="*/ 48 h 98"/>
            </a:gdLst>
            <a:ahLst/>
            <a:cxnLst>
              <a:cxn ang="0">
                <a:pos x="T0" y="T1"/>
              </a:cxn>
              <a:cxn ang="0">
                <a:pos x="T2" y="T3"/>
              </a:cxn>
              <a:cxn ang="0">
                <a:pos x="T4" y="T5"/>
              </a:cxn>
              <a:cxn ang="0">
                <a:pos x="T6" y="T7"/>
              </a:cxn>
              <a:cxn ang="0">
                <a:pos x="T8" y="T9"/>
              </a:cxn>
            </a:cxnLst>
            <a:rect l="0" t="0" r="r" b="b"/>
            <a:pathLst>
              <a:path w="84" h="98">
                <a:moveTo>
                  <a:pt x="84" y="48"/>
                </a:moveTo>
                <a:lnTo>
                  <a:pt x="42" y="98"/>
                </a:lnTo>
                <a:lnTo>
                  <a:pt x="0" y="48"/>
                </a:lnTo>
                <a:lnTo>
                  <a:pt x="42" y="0"/>
                </a:lnTo>
                <a:lnTo>
                  <a:pt x="84" y="48"/>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1" name="Line 24"/>
          <p:cNvSpPr>
            <a:spLocks noChangeShapeType="1"/>
          </p:cNvSpPr>
          <p:nvPr/>
        </p:nvSpPr>
        <p:spPr bwMode="auto">
          <a:xfrm>
            <a:off x="4322763" y="12287250"/>
            <a:ext cx="3286125" cy="0"/>
          </a:xfrm>
          <a:prstGeom prst="line">
            <a:avLst/>
          </a:prstGeom>
          <a:noFill/>
          <a:ln w="381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Picture Placeholder 54"/>
          <p:cNvSpPr>
            <a:spLocks noGrp="1"/>
          </p:cNvSpPr>
          <p:nvPr>
            <p:ph type="pic" sz="quarter" idx="10"/>
          </p:nvPr>
        </p:nvSpPr>
        <p:spPr>
          <a:xfrm>
            <a:off x="12606274" y="2212975"/>
            <a:ext cx="11737974" cy="10229850"/>
          </a:xfrm>
        </p:spPr>
      </p:sp>
      <p:sp>
        <p:nvSpPr>
          <p:cNvPr id="43" name="Rectangle 26"/>
          <p:cNvSpPr>
            <a:spLocks noChangeArrowheads="1"/>
          </p:cNvSpPr>
          <p:nvPr/>
        </p:nvSpPr>
        <p:spPr bwMode="auto">
          <a:xfrm>
            <a:off x="17838738" y="11023600"/>
            <a:ext cx="6542088" cy="268922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Oval 27"/>
          <p:cNvSpPr>
            <a:spLocks noChangeArrowheads="1"/>
          </p:cNvSpPr>
          <p:nvPr/>
        </p:nvSpPr>
        <p:spPr bwMode="auto">
          <a:xfrm>
            <a:off x="18695988" y="11715750"/>
            <a:ext cx="720725" cy="7207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Oval 28"/>
          <p:cNvSpPr>
            <a:spLocks noChangeArrowheads="1"/>
          </p:cNvSpPr>
          <p:nvPr/>
        </p:nvSpPr>
        <p:spPr bwMode="auto">
          <a:xfrm>
            <a:off x="19927888" y="11715750"/>
            <a:ext cx="720725" cy="7207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Oval 29"/>
          <p:cNvSpPr>
            <a:spLocks noChangeArrowheads="1"/>
          </p:cNvSpPr>
          <p:nvPr/>
        </p:nvSpPr>
        <p:spPr bwMode="auto">
          <a:xfrm>
            <a:off x="21159788" y="11715750"/>
            <a:ext cx="719138" cy="7207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Oval 30"/>
          <p:cNvSpPr>
            <a:spLocks noChangeArrowheads="1"/>
          </p:cNvSpPr>
          <p:nvPr/>
        </p:nvSpPr>
        <p:spPr bwMode="auto">
          <a:xfrm>
            <a:off x="22390100" y="11715750"/>
            <a:ext cx="720725" cy="72072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22558375" y="11884025"/>
            <a:ext cx="387350" cy="387350"/>
            <a:chOff x="22558375" y="11884025"/>
            <a:chExt cx="387350" cy="387350"/>
          </a:xfrm>
          <a:solidFill>
            <a:schemeClr val="accent5"/>
          </a:solidFill>
        </p:grpSpPr>
        <p:sp>
          <p:nvSpPr>
            <p:cNvPr id="48" name="Freeform 31"/>
            <p:cNvSpPr>
              <a:spLocks noEditPoints="1"/>
            </p:cNvSpPr>
            <p:nvPr/>
          </p:nvSpPr>
          <p:spPr bwMode="auto">
            <a:xfrm>
              <a:off x="22558375" y="11884025"/>
              <a:ext cx="387350" cy="387350"/>
            </a:xfrm>
            <a:custGeom>
              <a:avLst/>
              <a:gdLst>
                <a:gd name="T0" fmla="*/ 31 w 122"/>
                <a:gd name="T1" fmla="*/ 0 h 122"/>
                <a:gd name="T2" fmla="*/ 91 w 122"/>
                <a:gd name="T3" fmla="*/ 0 h 122"/>
                <a:gd name="T4" fmla="*/ 92 w 122"/>
                <a:gd name="T5" fmla="*/ 0 h 122"/>
                <a:gd name="T6" fmla="*/ 101 w 122"/>
                <a:gd name="T7" fmla="*/ 3 h 122"/>
                <a:gd name="T8" fmla="*/ 121 w 122"/>
                <a:gd name="T9" fmla="*/ 33 h 122"/>
                <a:gd name="T10" fmla="*/ 121 w 122"/>
                <a:gd name="T11" fmla="*/ 88 h 122"/>
                <a:gd name="T12" fmla="*/ 117 w 122"/>
                <a:gd name="T13" fmla="*/ 105 h 122"/>
                <a:gd name="T14" fmla="*/ 88 w 122"/>
                <a:gd name="T15" fmla="*/ 121 h 122"/>
                <a:gd name="T16" fmla="*/ 34 w 122"/>
                <a:gd name="T17" fmla="*/ 121 h 122"/>
                <a:gd name="T18" fmla="*/ 27 w 122"/>
                <a:gd name="T19" fmla="*/ 121 h 122"/>
                <a:gd name="T20" fmla="*/ 1 w 122"/>
                <a:gd name="T21" fmla="*/ 96 h 122"/>
                <a:gd name="T22" fmla="*/ 0 w 122"/>
                <a:gd name="T23" fmla="*/ 91 h 122"/>
                <a:gd name="T24" fmla="*/ 0 w 122"/>
                <a:gd name="T25" fmla="*/ 31 h 122"/>
                <a:gd name="T26" fmla="*/ 1 w 122"/>
                <a:gd name="T27" fmla="*/ 27 h 122"/>
                <a:gd name="T28" fmla="*/ 25 w 122"/>
                <a:gd name="T29" fmla="*/ 1 h 122"/>
                <a:gd name="T30" fmla="*/ 31 w 122"/>
                <a:gd name="T31" fmla="*/ 0 h 122"/>
                <a:gd name="T32" fmla="*/ 61 w 122"/>
                <a:gd name="T33" fmla="*/ 94 h 122"/>
                <a:gd name="T34" fmla="*/ 94 w 122"/>
                <a:gd name="T35" fmla="*/ 61 h 122"/>
                <a:gd name="T36" fmla="*/ 61 w 122"/>
                <a:gd name="T37" fmla="*/ 28 h 122"/>
                <a:gd name="T38" fmla="*/ 28 w 122"/>
                <a:gd name="T39" fmla="*/ 61 h 122"/>
                <a:gd name="T40" fmla="*/ 61 w 122"/>
                <a:gd name="T41" fmla="*/ 94 h 122"/>
                <a:gd name="T42" fmla="*/ 95 w 122"/>
                <a:gd name="T43" fmla="*/ 35 h 122"/>
                <a:gd name="T44" fmla="*/ 105 w 122"/>
                <a:gd name="T45" fmla="*/ 26 h 122"/>
                <a:gd name="T46" fmla="*/ 95 w 122"/>
                <a:gd name="T47" fmla="*/ 16 h 122"/>
                <a:gd name="T48" fmla="*/ 85 w 122"/>
                <a:gd name="T49" fmla="*/ 26 h 122"/>
                <a:gd name="T50" fmla="*/ 95 w 122"/>
                <a:gd name="T51"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 h="122">
                  <a:moveTo>
                    <a:pt x="31" y="0"/>
                  </a:moveTo>
                  <a:cubicBezTo>
                    <a:pt x="51" y="0"/>
                    <a:pt x="71" y="0"/>
                    <a:pt x="91" y="0"/>
                  </a:cubicBezTo>
                  <a:cubicBezTo>
                    <a:pt x="91" y="0"/>
                    <a:pt x="92" y="0"/>
                    <a:pt x="92" y="0"/>
                  </a:cubicBezTo>
                  <a:cubicBezTo>
                    <a:pt x="95" y="1"/>
                    <a:pt x="99" y="1"/>
                    <a:pt x="101" y="3"/>
                  </a:cubicBezTo>
                  <a:cubicBezTo>
                    <a:pt x="114" y="9"/>
                    <a:pt x="121" y="19"/>
                    <a:pt x="121" y="33"/>
                  </a:cubicBezTo>
                  <a:cubicBezTo>
                    <a:pt x="122" y="52"/>
                    <a:pt x="121" y="70"/>
                    <a:pt x="121" y="88"/>
                  </a:cubicBezTo>
                  <a:cubicBezTo>
                    <a:pt x="121" y="94"/>
                    <a:pt x="120" y="100"/>
                    <a:pt x="117" y="105"/>
                  </a:cubicBezTo>
                  <a:cubicBezTo>
                    <a:pt x="111" y="116"/>
                    <a:pt x="101" y="121"/>
                    <a:pt x="88" y="121"/>
                  </a:cubicBezTo>
                  <a:cubicBezTo>
                    <a:pt x="70" y="122"/>
                    <a:pt x="52" y="121"/>
                    <a:pt x="34" y="121"/>
                  </a:cubicBezTo>
                  <a:cubicBezTo>
                    <a:pt x="31" y="121"/>
                    <a:pt x="29" y="121"/>
                    <a:pt x="27" y="121"/>
                  </a:cubicBezTo>
                  <a:cubicBezTo>
                    <a:pt x="13" y="118"/>
                    <a:pt x="5" y="110"/>
                    <a:pt x="1" y="96"/>
                  </a:cubicBezTo>
                  <a:cubicBezTo>
                    <a:pt x="1" y="95"/>
                    <a:pt x="1" y="93"/>
                    <a:pt x="0" y="91"/>
                  </a:cubicBezTo>
                  <a:cubicBezTo>
                    <a:pt x="0" y="71"/>
                    <a:pt x="0" y="51"/>
                    <a:pt x="0" y="31"/>
                  </a:cubicBezTo>
                  <a:cubicBezTo>
                    <a:pt x="0" y="29"/>
                    <a:pt x="0" y="28"/>
                    <a:pt x="1" y="27"/>
                  </a:cubicBezTo>
                  <a:cubicBezTo>
                    <a:pt x="4" y="14"/>
                    <a:pt x="12" y="5"/>
                    <a:pt x="25" y="1"/>
                  </a:cubicBezTo>
                  <a:cubicBezTo>
                    <a:pt x="27" y="1"/>
                    <a:pt x="29" y="1"/>
                    <a:pt x="31" y="0"/>
                  </a:cubicBezTo>
                  <a:close/>
                  <a:moveTo>
                    <a:pt x="61" y="94"/>
                  </a:moveTo>
                  <a:cubicBezTo>
                    <a:pt x="79" y="94"/>
                    <a:pt x="94" y="79"/>
                    <a:pt x="94" y="61"/>
                  </a:cubicBezTo>
                  <a:cubicBezTo>
                    <a:pt x="94" y="43"/>
                    <a:pt x="79" y="28"/>
                    <a:pt x="61" y="28"/>
                  </a:cubicBezTo>
                  <a:cubicBezTo>
                    <a:pt x="43" y="28"/>
                    <a:pt x="28" y="43"/>
                    <a:pt x="28" y="61"/>
                  </a:cubicBezTo>
                  <a:cubicBezTo>
                    <a:pt x="28" y="79"/>
                    <a:pt x="43" y="94"/>
                    <a:pt x="61" y="94"/>
                  </a:cubicBezTo>
                  <a:close/>
                  <a:moveTo>
                    <a:pt x="95" y="35"/>
                  </a:moveTo>
                  <a:cubicBezTo>
                    <a:pt x="100" y="35"/>
                    <a:pt x="105" y="31"/>
                    <a:pt x="105" y="26"/>
                  </a:cubicBezTo>
                  <a:cubicBezTo>
                    <a:pt x="105" y="20"/>
                    <a:pt x="100" y="16"/>
                    <a:pt x="95" y="16"/>
                  </a:cubicBezTo>
                  <a:cubicBezTo>
                    <a:pt x="89" y="16"/>
                    <a:pt x="85" y="20"/>
                    <a:pt x="85" y="26"/>
                  </a:cubicBezTo>
                  <a:cubicBezTo>
                    <a:pt x="85" y="31"/>
                    <a:pt x="89" y="35"/>
                    <a:pt x="9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Oval 32"/>
            <p:cNvSpPr>
              <a:spLocks noChangeArrowheads="1"/>
            </p:cNvSpPr>
            <p:nvPr/>
          </p:nvSpPr>
          <p:spPr bwMode="auto">
            <a:xfrm>
              <a:off x="22698075" y="12023725"/>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Oval 33"/>
            <p:cNvSpPr>
              <a:spLocks noChangeArrowheads="1"/>
            </p:cNvSpPr>
            <p:nvPr/>
          </p:nvSpPr>
          <p:spPr bwMode="auto">
            <a:xfrm>
              <a:off x="22850475" y="11957050"/>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 name="Freeform 34"/>
          <p:cNvSpPr>
            <a:spLocks noEditPoints="1"/>
          </p:cNvSpPr>
          <p:nvPr/>
        </p:nvSpPr>
        <p:spPr bwMode="auto">
          <a:xfrm>
            <a:off x="21331238" y="11877675"/>
            <a:ext cx="379413" cy="384175"/>
          </a:xfrm>
          <a:custGeom>
            <a:avLst/>
            <a:gdLst>
              <a:gd name="T0" fmla="*/ 0 w 120"/>
              <a:gd name="T1" fmla="*/ 64 h 121"/>
              <a:gd name="T2" fmla="*/ 0 w 120"/>
              <a:gd name="T3" fmla="*/ 58 h 121"/>
              <a:gd name="T4" fmla="*/ 1 w 120"/>
              <a:gd name="T5" fmla="*/ 57 h 121"/>
              <a:gd name="T6" fmla="*/ 2 w 120"/>
              <a:gd name="T7" fmla="*/ 49 h 121"/>
              <a:gd name="T8" fmla="*/ 24 w 120"/>
              <a:gd name="T9" fmla="*/ 14 h 121"/>
              <a:gd name="T10" fmla="*/ 72 w 120"/>
              <a:gd name="T11" fmla="*/ 4 h 121"/>
              <a:gd name="T12" fmla="*/ 106 w 120"/>
              <a:gd name="T13" fmla="*/ 25 h 121"/>
              <a:gd name="T14" fmla="*/ 118 w 120"/>
              <a:gd name="T15" fmla="*/ 67 h 121"/>
              <a:gd name="T16" fmla="*/ 104 w 120"/>
              <a:gd name="T17" fmla="*/ 100 h 121"/>
              <a:gd name="T18" fmla="*/ 70 w 120"/>
              <a:gd name="T19" fmla="*/ 120 h 121"/>
              <a:gd name="T20" fmla="*/ 63 w 120"/>
              <a:gd name="T21" fmla="*/ 121 h 121"/>
              <a:gd name="T22" fmla="*/ 57 w 120"/>
              <a:gd name="T23" fmla="*/ 121 h 121"/>
              <a:gd name="T24" fmla="*/ 52 w 120"/>
              <a:gd name="T25" fmla="*/ 120 h 121"/>
              <a:gd name="T26" fmla="*/ 28 w 120"/>
              <a:gd name="T27" fmla="*/ 111 h 121"/>
              <a:gd name="T28" fmla="*/ 26 w 120"/>
              <a:gd name="T29" fmla="*/ 111 h 121"/>
              <a:gd name="T30" fmla="*/ 6 w 120"/>
              <a:gd name="T31" fmla="*/ 118 h 121"/>
              <a:gd name="T32" fmla="*/ 4 w 120"/>
              <a:gd name="T33" fmla="*/ 118 h 121"/>
              <a:gd name="T34" fmla="*/ 11 w 120"/>
              <a:gd name="T35" fmla="*/ 97 h 121"/>
              <a:gd name="T36" fmla="*/ 11 w 120"/>
              <a:gd name="T37" fmla="*/ 95 h 121"/>
              <a:gd name="T38" fmla="*/ 1 w 120"/>
              <a:gd name="T39" fmla="*/ 72 h 121"/>
              <a:gd name="T40" fmla="*/ 0 w 120"/>
              <a:gd name="T41" fmla="*/ 64 h 121"/>
              <a:gd name="T42" fmla="*/ 79 w 120"/>
              <a:gd name="T43" fmla="*/ 95 h 121"/>
              <a:gd name="T44" fmla="*/ 81 w 120"/>
              <a:gd name="T45" fmla="*/ 94 h 121"/>
              <a:gd name="T46" fmla="*/ 84 w 120"/>
              <a:gd name="T47" fmla="*/ 94 h 121"/>
              <a:gd name="T48" fmla="*/ 95 w 120"/>
              <a:gd name="T49" fmla="*/ 79 h 121"/>
              <a:gd name="T50" fmla="*/ 94 w 120"/>
              <a:gd name="T51" fmla="*/ 77 h 121"/>
              <a:gd name="T52" fmla="*/ 81 w 120"/>
              <a:gd name="T53" fmla="*/ 70 h 121"/>
              <a:gd name="T54" fmla="*/ 75 w 120"/>
              <a:gd name="T55" fmla="*/ 72 h 121"/>
              <a:gd name="T56" fmla="*/ 72 w 120"/>
              <a:gd name="T57" fmla="*/ 76 h 121"/>
              <a:gd name="T58" fmla="*/ 66 w 120"/>
              <a:gd name="T59" fmla="*/ 78 h 121"/>
              <a:gd name="T60" fmla="*/ 44 w 120"/>
              <a:gd name="T61" fmla="*/ 58 h 121"/>
              <a:gd name="T62" fmla="*/ 44 w 120"/>
              <a:gd name="T63" fmla="*/ 54 h 121"/>
              <a:gd name="T64" fmla="*/ 48 w 120"/>
              <a:gd name="T65" fmla="*/ 50 h 121"/>
              <a:gd name="T66" fmla="*/ 49 w 120"/>
              <a:gd name="T67" fmla="*/ 46 h 121"/>
              <a:gd name="T68" fmla="*/ 42 w 120"/>
              <a:gd name="T69" fmla="*/ 31 h 121"/>
              <a:gd name="T70" fmla="*/ 41 w 120"/>
              <a:gd name="T71" fmla="*/ 30 h 121"/>
              <a:gd name="T72" fmla="*/ 32 w 120"/>
              <a:gd name="T73" fmla="*/ 31 h 121"/>
              <a:gd name="T74" fmla="*/ 26 w 120"/>
              <a:gd name="T75" fmla="*/ 49 h 121"/>
              <a:gd name="T76" fmla="*/ 30 w 120"/>
              <a:gd name="T77" fmla="*/ 60 h 121"/>
              <a:gd name="T78" fmla="*/ 46 w 120"/>
              <a:gd name="T79" fmla="*/ 79 h 121"/>
              <a:gd name="T80" fmla="*/ 71 w 120"/>
              <a:gd name="T81" fmla="*/ 93 h 121"/>
              <a:gd name="T82" fmla="*/ 79 w 120"/>
              <a:gd name="T83" fmla="*/ 9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1">
                <a:moveTo>
                  <a:pt x="0" y="64"/>
                </a:moveTo>
                <a:cubicBezTo>
                  <a:pt x="0" y="62"/>
                  <a:pt x="0" y="60"/>
                  <a:pt x="0" y="58"/>
                </a:cubicBezTo>
                <a:cubicBezTo>
                  <a:pt x="0" y="58"/>
                  <a:pt x="1" y="57"/>
                  <a:pt x="1" y="57"/>
                </a:cubicBezTo>
                <a:cubicBezTo>
                  <a:pt x="1" y="54"/>
                  <a:pt x="1" y="52"/>
                  <a:pt x="2" y="49"/>
                </a:cubicBezTo>
                <a:cubicBezTo>
                  <a:pt x="5" y="35"/>
                  <a:pt x="12" y="23"/>
                  <a:pt x="24" y="14"/>
                </a:cubicBezTo>
                <a:cubicBezTo>
                  <a:pt x="38" y="3"/>
                  <a:pt x="54" y="0"/>
                  <a:pt x="72" y="4"/>
                </a:cubicBezTo>
                <a:cubicBezTo>
                  <a:pt x="86" y="7"/>
                  <a:pt x="98" y="14"/>
                  <a:pt x="106" y="25"/>
                </a:cubicBezTo>
                <a:cubicBezTo>
                  <a:pt x="116" y="38"/>
                  <a:pt x="120" y="52"/>
                  <a:pt x="118" y="67"/>
                </a:cubicBezTo>
                <a:cubicBezTo>
                  <a:pt x="117" y="80"/>
                  <a:pt x="112" y="91"/>
                  <a:pt x="104" y="100"/>
                </a:cubicBezTo>
                <a:cubicBezTo>
                  <a:pt x="95" y="111"/>
                  <a:pt x="83" y="117"/>
                  <a:pt x="70" y="120"/>
                </a:cubicBezTo>
                <a:cubicBezTo>
                  <a:pt x="68" y="120"/>
                  <a:pt x="65" y="120"/>
                  <a:pt x="63" y="121"/>
                </a:cubicBezTo>
                <a:cubicBezTo>
                  <a:pt x="61" y="121"/>
                  <a:pt x="59" y="121"/>
                  <a:pt x="57" y="121"/>
                </a:cubicBezTo>
                <a:cubicBezTo>
                  <a:pt x="55" y="120"/>
                  <a:pt x="53" y="120"/>
                  <a:pt x="52" y="120"/>
                </a:cubicBezTo>
                <a:cubicBezTo>
                  <a:pt x="43" y="119"/>
                  <a:pt x="35" y="116"/>
                  <a:pt x="28" y="111"/>
                </a:cubicBezTo>
                <a:cubicBezTo>
                  <a:pt x="27" y="111"/>
                  <a:pt x="27" y="111"/>
                  <a:pt x="26" y="111"/>
                </a:cubicBezTo>
                <a:cubicBezTo>
                  <a:pt x="19" y="113"/>
                  <a:pt x="12" y="115"/>
                  <a:pt x="6" y="118"/>
                </a:cubicBezTo>
                <a:cubicBezTo>
                  <a:pt x="5" y="118"/>
                  <a:pt x="5" y="118"/>
                  <a:pt x="4" y="118"/>
                </a:cubicBezTo>
                <a:cubicBezTo>
                  <a:pt x="7" y="111"/>
                  <a:pt x="9" y="104"/>
                  <a:pt x="11" y="97"/>
                </a:cubicBezTo>
                <a:cubicBezTo>
                  <a:pt x="12" y="96"/>
                  <a:pt x="12" y="96"/>
                  <a:pt x="11" y="95"/>
                </a:cubicBezTo>
                <a:cubicBezTo>
                  <a:pt x="6" y="88"/>
                  <a:pt x="3" y="80"/>
                  <a:pt x="1" y="72"/>
                </a:cubicBezTo>
                <a:cubicBezTo>
                  <a:pt x="1" y="69"/>
                  <a:pt x="1" y="67"/>
                  <a:pt x="0" y="64"/>
                </a:cubicBezTo>
                <a:close/>
                <a:moveTo>
                  <a:pt x="79" y="95"/>
                </a:moveTo>
                <a:cubicBezTo>
                  <a:pt x="80" y="94"/>
                  <a:pt x="80" y="94"/>
                  <a:pt x="81" y="94"/>
                </a:cubicBezTo>
                <a:cubicBezTo>
                  <a:pt x="82" y="94"/>
                  <a:pt x="83" y="94"/>
                  <a:pt x="84" y="94"/>
                </a:cubicBezTo>
                <a:cubicBezTo>
                  <a:pt x="92" y="91"/>
                  <a:pt x="95" y="87"/>
                  <a:pt x="95" y="79"/>
                </a:cubicBezTo>
                <a:cubicBezTo>
                  <a:pt x="95" y="78"/>
                  <a:pt x="95" y="77"/>
                  <a:pt x="94" y="77"/>
                </a:cubicBezTo>
                <a:cubicBezTo>
                  <a:pt x="89" y="74"/>
                  <a:pt x="85" y="72"/>
                  <a:pt x="81" y="70"/>
                </a:cubicBezTo>
                <a:cubicBezTo>
                  <a:pt x="78" y="69"/>
                  <a:pt x="77" y="70"/>
                  <a:pt x="75" y="72"/>
                </a:cubicBezTo>
                <a:cubicBezTo>
                  <a:pt x="74" y="73"/>
                  <a:pt x="73" y="75"/>
                  <a:pt x="72" y="76"/>
                </a:cubicBezTo>
                <a:cubicBezTo>
                  <a:pt x="70" y="79"/>
                  <a:pt x="69" y="79"/>
                  <a:pt x="66" y="78"/>
                </a:cubicBezTo>
                <a:cubicBezTo>
                  <a:pt x="56" y="74"/>
                  <a:pt x="49" y="67"/>
                  <a:pt x="44" y="58"/>
                </a:cubicBezTo>
                <a:cubicBezTo>
                  <a:pt x="43" y="56"/>
                  <a:pt x="43" y="56"/>
                  <a:pt x="44" y="54"/>
                </a:cubicBezTo>
                <a:cubicBezTo>
                  <a:pt x="45" y="53"/>
                  <a:pt x="46" y="51"/>
                  <a:pt x="48" y="50"/>
                </a:cubicBezTo>
                <a:cubicBezTo>
                  <a:pt x="48" y="49"/>
                  <a:pt x="49" y="48"/>
                  <a:pt x="49" y="46"/>
                </a:cubicBezTo>
                <a:cubicBezTo>
                  <a:pt x="47" y="41"/>
                  <a:pt x="45" y="36"/>
                  <a:pt x="42" y="31"/>
                </a:cubicBezTo>
                <a:cubicBezTo>
                  <a:pt x="42" y="30"/>
                  <a:pt x="42" y="30"/>
                  <a:pt x="41" y="30"/>
                </a:cubicBezTo>
                <a:cubicBezTo>
                  <a:pt x="38" y="29"/>
                  <a:pt x="35" y="29"/>
                  <a:pt x="32" y="31"/>
                </a:cubicBezTo>
                <a:cubicBezTo>
                  <a:pt x="26" y="36"/>
                  <a:pt x="24" y="42"/>
                  <a:pt x="26" y="49"/>
                </a:cubicBezTo>
                <a:cubicBezTo>
                  <a:pt x="26" y="53"/>
                  <a:pt x="28" y="57"/>
                  <a:pt x="30" y="60"/>
                </a:cubicBezTo>
                <a:cubicBezTo>
                  <a:pt x="34" y="67"/>
                  <a:pt x="40" y="74"/>
                  <a:pt x="46" y="79"/>
                </a:cubicBezTo>
                <a:cubicBezTo>
                  <a:pt x="53" y="86"/>
                  <a:pt x="62" y="90"/>
                  <a:pt x="71" y="93"/>
                </a:cubicBezTo>
                <a:cubicBezTo>
                  <a:pt x="74" y="94"/>
                  <a:pt x="76" y="95"/>
                  <a:pt x="79" y="9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35"/>
          <p:cNvSpPr>
            <a:spLocks/>
          </p:cNvSpPr>
          <p:nvPr/>
        </p:nvSpPr>
        <p:spPr bwMode="auto">
          <a:xfrm>
            <a:off x="20058063" y="11915775"/>
            <a:ext cx="400050" cy="333375"/>
          </a:xfrm>
          <a:custGeom>
            <a:avLst/>
            <a:gdLst>
              <a:gd name="T0" fmla="*/ 0 w 126"/>
              <a:gd name="T1" fmla="*/ 48 h 105"/>
              <a:gd name="T2" fmla="*/ 5 w 126"/>
              <a:gd name="T3" fmla="*/ 44 h 105"/>
              <a:gd name="T4" fmla="*/ 31 w 126"/>
              <a:gd name="T5" fmla="*/ 34 h 105"/>
              <a:gd name="T6" fmla="*/ 117 w 126"/>
              <a:gd name="T7" fmla="*/ 1 h 105"/>
              <a:gd name="T8" fmla="*/ 119 w 126"/>
              <a:gd name="T9" fmla="*/ 1 h 105"/>
              <a:gd name="T10" fmla="*/ 126 w 126"/>
              <a:gd name="T11" fmla="*/ 6 h 105"/>
              <a:gd name="T12" fmla="*/ 124 w 126"/>
              <a:gd name="T13" fmla="*/ 14 h 105"/>
              <a:gd name="T14" fmla="*/ 107 w 126"/>
              <a:gd name="T15" fmla="*/ 98 h 105"/>
              <a:gd name="T16" fmla="*/ 105 w 126"/>
              <a:gd name="T17" fmla="*/ 102 h 105"/>
              <a:gd name="T18" fmla="*/ 99 w 126"/>
              <a:gd name="T19" fmla="*/ 105 h 105"/>
              <a:gd name="T20" fmla="*/ 95 w 126"/>
              <a:gd name="T21" fmla="*/ 103 h 105"/>
              <a:gd name="T22" fmla="*/ 68 w 126"/>
              <a:gd name="T23" fmla="*/ 83 h 105"/>
              <a:gd name="T24" fmla="*/ 66 w 126"/>
              <a:gd name="T25" fmla="*/ 83 h 105"/>
              <a:gd name="T26" fmla="*/ 53 w 126"/>
              <a:gd name="T27" fmla="*/ 96 h 105"/>
              <a:gd name="T28" fmla="*/ 48 w 126"/>
              <a:gd name="T29" fmla="*/ 98 h 105"/>
              <a:gd name="T30" fmla="*/ 48 w 126"/>
              <a:gd name="T31" fmla="*/ 98 h 105"/>
              <a:gd name="T32" fmla="*/ 49 w 126"/>
              <a:gd name="T33" fmla="*/ 74 h 105"/>
              <a:gd name="T34" fmla="*/ 49 w 126"/>
              <a:gd name="T35" fmla="*/ 74 h 105"/>
              <a:gd name="T36" fmla="*/ 53 w 126"/>
              <a:gd name="T37" fmla="*/ 66 h 105"/>
              <a:gd name="T38" fmla="*/ 102 w 126"/>
              <a:gd name="T39" fmla="*/ 22 h 105"/>
              <a:gd name="T40" fmla="*/ 104 w 126"/>
              <a:gd name="T41" fmla="*/ 20 h 105"/>
              <a:gd name="T42" fmla="*/ 101 w 126"/>
              <a:gd name="T43" fmla="*/ 19 h 105"/>
              <a:gd name="T44" fmla="*/ 99 w 126"/>
              <a:gd name="T45" fmla="*/ 20 h 105"/>
              <a:gd name="T46" fmla="*/ 34 w 126"/>
              <a:gd name="T47" fmla="*/ 61 h 105"/>
              <a:gd name="T48" fmla="*/ 32 w 126"/>
              <a:gd name="T49" fmla="*/ 61 h 105"/>
              <a:gd name="T50" fmla="*/ 5 w 126"/>
              <a:gd name="T51" fmla="*/ 53 h 105"/>
              <a:gd name="T52" fmla="*/ 0 w 126"/>
              <a:gd name="T53" fmla="*/ 49 h 105"/>
              <a:gd name="T54" fmla="*/ 0 w 126"/>
              <a:gd name="T55"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05">
                <a:moveTo>
                  <a:pt x="0" y="48"/>
                </a:moveTo>
                <a:cubicBezTo>
                  <a:pt x="1" y="46"/>
                  <a:pt x="3" y="45"/>
                  <a:pt x="5" y="44"/>
                </a:cubicBezTo>
                <a:cubicBezTo>
                  <a:pt x="14" y="41"/>
                  <a:pt x="22" y="37"/>
                  <a:pt x="31" y="34"/>
                </a:cubicBezTo>
                <a:cubicBezTo>
                  <a:pt x="59" y="23"/>
                  <a:pt x="88" y="12"/>
                  <a:pt x="117" y="1"/>
                </a:cubicBezTo>
                <a:cubicBezTo>
                  <a:pt x="118" y="1"/>
                  <a:pt x="118" y="1"/>
                  <a:pt x="119" y="1"/>
                </a:cubicBezTo>
                <a:cubicBezTo>
                  <a:pt x="123" y="0"/>
                  <a:pt x="126" y="2"/>
                  <a:pt x="126" y="6"/>
                </a:cubicBezTo>
                <a:cubicBezTo>
                  <a:pt x="126" y="9"/>
                  <a:pt x="125" y="12"/>
                  <a:pt x="124" y="14"/>
                </a:cubicBezTo>
                <a:cubicBezTo>
                  <a:pt x="118" y="42"/>
                  <a:pt x="113" y="70"/>
                  <a:pt x="107" y="98"/>
                </a:cubicBezTo>
                <a:cubicBezTo>
                  <a:pt x="106" y="99"/>
                  <a:pt x="106" y="101"/>
                  <a:pt x="105" y="102"/>
                </a:cubicBezTo>
                <a:cubicBezTo>
                  <a:pt x="104" y="104"/>
                  <a:pt x="102" y="105"/>
                  <a:pt x="99" y="105"/>
                </a:cubicBezTo>
                <a:cubicBezTo>
                  <a:pt x="98" y="104"/>
                  <a:pt x="96" y="104"/>
                  <a:pt x="95" y="103"/>
                </a:cubicBezTo>
                <a:cubicBezTo>
                  <a:pt x="86" y="96"/>
                  <a:pt x="77" y="90"/>
                  <a:pt x="68" y="83"/>
                </a:cubicBezTo>
                <a:cubicBezTo>
                  <a:pt x="67" y="82"/>
                  <a:pt x="67" y="82"/>
                  <a:pt x="66" y="83"/>
                </a:cubicBezTo>
                <a:cubicBezTo>
                  <a:pt x="62" y="88"/>
                  <a:pt x="57" y="92"/>
                  <a:pt x="53" y="96"/>
                </a:cubicBezTo>
                <a:cubicBezTo>
                  <a:pt x="51" y="97"/>
                  <a:pt x="50" y="98"/>
                  <a:pt x="48" y="98"/>
                </a:cubicBezTo>
                <a:cubicBezTo>
                  <a:pt x="48" y="98"/>
                  <a:pt x="47" y="98"/>
                  <a:pt x="48" y="98"/>
                </a:cubicBezTo>
                <a:cubicBezTo>
                  <a:pt x="48" y="90"/>
                  <a:pt x="49" y="82"/>
                  <a:pt x="49" y="74"/>
                </a:cubicBezTo>
                <a:cubicBezTo>
                  <a:pt x="49" y="74"/>
                  <a:pt x="49" y="74"/>
                  <a:pt x="49" y="74"/>
                </a:cubicBezTo>
                <a:cubicBezTo>
                  <a:pt x="49" y="70"/>
                  <a:pt x="51" y="68"/>
                  <a:pt x="53" y="66"/>
                </a:cubicBezTo>
                <a:cubicBezTo>
                  <a:pt x="69" y="51"/>
                  <a:pt x="86" y="37"/>
                  <a:pt x="102" y="22"/>
                </a:cubicBezTo>
                <a:cubicBezTo>
                  <a:pt x="103" y="21"/>
                  <a:pt x="104" y="21"/>
                  <a:pt x="104" y="20"/>
                </a:cubicBezTo>
                <a:cubicBezTo>
                  <a:pt x="103" y="19"/>
                  <a:pt x="102" y="19"/>
                  <a:pt x="101" y="19"/>
                </a:cubicBezTo>
                <a:cubicBezTo>
                  <a:pt x="100" y="20"/>
                  <a:pt x="100" y="20"/>
                  <a:pt x="99" y="20"/>
                </a:cubicBezTo>
                <a:cubicBezTo>
                  <a:pt x="77" y="34"/>
                  <a:pt x="56" y="47"/>
                  <a:pt x="34" y="61"/>
                </a:cubicBezTo>
                <a:cubicBezTo>
                  <a:pt x="34" y="61"/>
                  <a:pt x="33" y="61"/>
                  <a:pt x="32" y="61"/>
                </a:cubicBezTo>
                <a:cubicBezTo>
                  <a:pt x="23" y="58"/>
                  <a:pt x="14" y="56"/>
                  <a:pt x="5" y="53"/>
                </a:cubicBezTo>
                <a:cubicBezTo>
                  <a:pt x="3" y="52"/>
                  <a:pt x="1" y="51"/>
                  <a:pt x="0" y="49"/>
                </a:cubicBezTo>
                <a:cubicBezTo>
                  <a:pt x="0" y="49"/>
                  <a:pt x="0" y="49"/>
                  <a:pt x="0" y="48"/>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36"/>
          <p:cNvSpPr>
            <a:spLocks/>
          </p:cNvSpPr>
          <p:nvPr/>
        </p:nvSpPr>
        <p:spPr bwMode="auto">
          <a:xfrm>
            <a:off x="18930938" y="11845925"/>
            <a:ext cx="247650" cy="476250"/>
          </a:xfrm>
          <a:custGeom>
            <a:avLst/>
            <a:gdLst>
              <a:gd name="T0" fmla="*/ 24 w 78"/>
              <a:gd name="T1" fmla="*/ 150 h 150"/>
              <a:gd name="T2" fmla="*/ 23 w 78"/>
              <a:gd name="T3" fmla="*/ 148 h 150"/>
              <a:gd name="T4" fmla="*/ 23 w 78"/>
              <a:gd name="T5" fmla="*/ 83 h 150"/>
              <a:gd name="T6" fmla="*/ 22 w 78"/>
              <a:gd name="T7" fmla="*/ 81 h 150"/>
              <a:gd name="T8" fmla="*/ 2 w 78"/>
              <a:gd name="T9" fmla="*/ 81 h 150"/>
              <a:gd name="T10" fmla="*/ 0 w 78"/>
              <a:gd name="T11" fmla="*/ 80 h 150"/>
              <a:gd name="T12" fmla="*/ 0 w 78"/>
              <a:gd name="T13" fmla="*/ 56 h 150"/>
              <a:gd name="T14" fmla="*/ 2 w 78"/>
              <a:gd name="T15" fmla="*/ 55 h 150"/>
              <a:gd name="T16" fmla="*/ 22 w 78"/>
              <a:gd name="T17" fmla="*/ 55 h 150"/>
              <a:gd name="T18" fmla="*/ 23 w 78"/>
              <a:gd name="T19" fmla="*/ 53 h 150"/>
              <a:gd name="T20" fmla="*/ 24 w 78"/>
              <a:gd name="T21" fmla="*/ 32 h 150"/>
              <a:gd name="T22" fmla="*/ 32 w 78"/>
              <a:gd name="T23" fmla="*/ 10 h 150"/>
              <a:gd name="T24" fmla="*/ 49 w 78"/>
              <a:gd name="T25" fmla="*/ 1 h 150"/>
              <a:gd name="T26" fmla="*/ 65 w 78"/>
              <a:gd name="T27" fmla="*/ 0 h 150"/>
              <a:gd name="T28" fmla="*/ 77 w 78"/>
              <a:gd name="T29" fmla="*/ 1 h 150"/>
              <a:gd name="T30" fmla="*/ 78 w 78"/>
              <a:gd name="T31" fmla="*/ 2 h 150"/>
              <a:gd name="T32" fmla="*/ 78 w 78"/>
              <a:gd name="T33" fmla="*/ 23 h 150"/>
              <a:gd name="T34" fmla="*/ 77 w 78"/>
              <a:gd name="T35" fmla="*/ 25 h 150"/>
              <a:gd name="T36" fmla="*/ 61 w 78"/>
              <a:gd name="T37" fmla="*/ 25 h 150"/>
              <a:gd name="T38" fmla="*/ 51 w 78"/>
              <a:gd name="T39" fmla="*/ 35 h 150"/>
              <a:gd name="T40" fmla="*/ 51 w 78"/>
              <a:gd name="T41" fmla="*/ 54 h 150"/>
              <a:gd name="T42" fmla="*/ 52 w 78"/>
              <a:gd name="T43" fmla="*/ 55 h 150"/>
              <a:gd name="T44" fmla="*/ 76 w 78"/>
              <a:gd name="T45" fmla="*/ 55 h 150"/>
              <a:gd name="T46" fmla="*/ 77 w 78"/>
              <a:gd name="T47" fmla="*/ 56 h 150"/>
              <a:gd name="T48" fmla="*/ 74 w 78"/>
              <a:gd name="T49" fmla="*/ 80 h 150"/>
              <a:gd name="T50" fmla="*/ 72 w 78"/>
              <a:gd name="T51" fmla="*/ 81 h 150"/>
              <a:gd name="T52" fmla="*/ 52 w 78"/>
              <a:gd name="T53" fmla="*/ 81 h 150"/>
              <a:gd name="T54" fmla="*/ 51 w 78"/>
              <a:gd name="T55" fmla="*/ 83 h 150"/>
              <a:gd name="T56" fmla="*/ 51 w 78"/>
              <a:gd name="T57" fmla="*/ 149 h 150"/>
              <a:gd name="T58" fmla="*/ 51 w 78"/>
              <a:gd name="T59" fmla="*/ 150 h 150"/>
              <a:gd name="T60" fmla="*/ 24 w 78"/>
              <a:gd name="T6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50">
                <a:moveTo>
                  <a:pt x="24" y="150"/>
                </a:moveTo>
                <a:cubicBezTo>
                  <a:pt x="24" y="149"/>
                  <a:pt x="23" y="148"/>
                  <a:pt x="23" y="148"/>
                </a:cubicBezTo>
                <a:cubicBezTo>
                  <a:pt x="23" y="126"/>
                  <a:pt x="23" y="105"/>
                  <a:pt x="23" y="83"/>
                </a:cubicBezTo>
                <a:cubicBezTo>
                  <a:pt x="24" y="82"/>
                  <a:pt x="23" y="81"/>
                  <a:pt x="22" y="81"/>
                </a:cubicBezTo>
                <a:cubicBezTo>
                  <a:pt x="15" y="81"/>
                  <a:pt x="8" y="81"/>
                  <a:pt x="2" y="81"/>
                </a:cubicBezTo>
                <a:cubicBezTo>
                  <a:pt x="1" y="81"/>
                  <a:pt x="0" y="81"/>
                  <a:pt x="0" y="80"/>
                </a:cubicBezTo>
                <a:cubicBezTo>
                  <a:pt x="0" y="72"/>
                  <a:pt x="0" y="64"/>
                  <a:pt x="0" y="56"/>
                </a:cubicBezTo>
                <a:cubicBezTo>
                  <a:pt x="0" y="55"/>
                  <a:pt x="1" y="55"/>
                  <a:pt x="2" y="55"/>
                </a:cubicBezTo>
                <a:cubicBezTo>
                  <a:pt x="9" y="55"/>
                  <a:pt x="15" y="55"/>
                  <a:pt x="22" y="55"/>
                </a:cubicBezTo>
                <a:cubicBezTo>
                  <a:pt x="23" y="55"/>
                  <a:pt x="23" y="54"/>
                  <a:pt x="23" y="53"/>
                </a:cubicBezTo>
                <a:cubicBezTo>
                  <a:pt x="23" y="46"/>
                  <a:pt x="23" y="39"/>
                  <a:pt x="24" y="32"/>
                </a:cubicBezTo>
                <a:cubicBezTo>
                  <a:pt x="24" y="23"/>
                  <a:pt x="26" y="16"/>
                  <a:pt x="32" y="10"/>
                </a:cubicBezTo>
                <a:cubicBezTo>
                  <a:pt x="37" y="5"/>
                  <a:pt x="42" y="2"/>
                  <a:pt x="49" y="1"/>
                </a:cubicBezTo>
                <a:cubicBezTo>
                  <a:pt x="54" y="0"/>
                  <a:pt x="59" y="0"/>
                  <a:pt x="65" y="0"/>
                </a:cubicBezTo>
                <a:cubicBezTo>
                  <a:pt x="69" y="0"/>
                  <a:pt x="73" y="0"/>
                  <a:pt x="77" y="1"/>
                </a:cubicBezTo>
                <a:cubicBezTo>
                  <a:pt x="78" y="1"/>
                  <a:pt x="78" y="1"/>
                  <a:pt x="78" y="2"/>
                </a:cubicBezTo>
                <a:cubicBezTo>
                  <a:pt x="78" y="9"/>
                  <a:pt x="78" y="16"/>
                  <a:pt x="78" y="23"/>
                </a:cubicBezTo>
                <a:cubicBezTo>
                  <a:pt x="78" y="25"/>
                  <a:pt x="78" y="25"/>
                  <a:pt x="77" y="25"/>
                </a:cubicBezTo>
                <a:cubicBezTo>
                  <a:pt x="71" y="25"/>
                  <a:pt x="66" y="24"/>
                  <a:pt x="61" y="25"/>
                </a:cubicBezTo>
                <a:cubicBezTo>
                  <a:pt x="55" y="25"/>
                  <a:pt x="51" y="29"/>
                  <a:pt x="51" y="35"/>
                </a:cubicBezTo>
                <a:cubicBezTo>
                  <a:pt x="51" y="41"/>
                  <a:pt x="51" y="47"/>
                  <a:pt x="51" y="54"/>
                </a:cubicBezTo>
                <a:cubicBezTo>
                  <a:pt x="51" y="55"/>
                  <a:pt x="52" y="55"/>
                  <a:pt x="52" y="55"/>
                </a:cubicBezTo>
                <a:cubicBezTo>
                  <a:pt x="60" y="55"/>
                  <a:pt x="68" y="55"/>
                  <a:pt x="76" y="55"/>
                </a:cubicBezTo>
                <a:cubicBezTo>
                  <a:pt x="77" y="55"/>
                  <a:pt x="77" y="55"/>
                  <a:pt x="77" y="56"/>
                </a:cubicBezTo>
                <a:cubicBezTo>
                  <a:pt x="76" y="64"/>
                  <a:pt x="75" y="72"/>
                  <a:pt x="74" y="80"/>
                </a:cubicBezTo>
                <a:cubicBezTo>
                  <a:pt x="74" y="81"/>
                  <a:pt x="73" y="81"/>
                  <a:pt x="72" y="81"/>
                </a:cubicBezTo>
                <a:cubicBezTo>
                  <a:pt x="66" y="81"/>
                  <a:pt x="59" y="81"/>
                  <a:pt x="52" y="81"/>
                </a:cubicBezTo>
                <a:cubicBezTo>
                  <a:pt x="51" y="81"/>
                  <a:pt x="51" y="81"/>
                  <a:pt x="51" y="83"/>
                </a:cubicBezTo>
                <a:cubicBezTo>
                  <a:pt x="51" y="105"/>
                  <a:pt x="51" y="127"/>
                  <a:pt x="51" y="149"/>
                </a:cubicBezTo>
                <a:cubicBezTo>
                  <a:pt x="51" y="149"/>
                  <a:pt x="51" y="149"/>
                  <a:pt x="51" y="150"/>
                </a:cubicBezTo>
                <a:cubicBezTo>
                  <a:pt x="42" y="150"/>
                  <a:pt x="33" y="150"/>
                  <a:pt x="24" y="15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Rectangle 14"/>
          <p:cNvSpPr/>
          <p:nvPr/>
        </p:nvSpPr>
        <p:spPr>
          <a:xfrm>
            <a:off x="8631962" y="6935494"/>
            <a:ext cx="528708" cy="501932"/>
          </a:xfrm>
          <a:prstGeom prst="rect">
            <a:avLst/>
          </a:prstGeom>
        </p:spPr>
        <p:txBody>
          <a:bodyPr wrap="square">
            <a:spAutoFit/>
          </a:bodyPr>
          <a:lstStyle/>
          <a:p>
            <a:pPr algn="ctr">
              <a:lnSpc>
                <a:spcPct val="150000"/>
              </a:lnSpc>
            </a:pPr>
            <a:r>
              <a:rPr lang="en-US" sz="2000" b="1" dirty="0" smtClean="0">
                <a:solidFill>
                  <a:schemeClr val="accent1"/>
                </a:solidFill>
              </a:rPr>
              <a:t>70</a:t>
            </a:r>
          </a:p>
        </p:txBody>
      </p:sp>
      <p:sp>
        <p:nvSpPr>
          <p:cNvPr id="16" name="Rectangle 15"/>
          <p:cNvSpPr/>
          <p:nvPr/>
        </p:nvSpPr>
        <p:spPr>
          <a:xfrm>
            <a:off x="10155959" y="8168691"/>
            <a:ext cx="519186" cy="501932"/>
          </a:xfrm>
          <a:prstGeom prst="rect">
            <a:avLst/>
          </a:prstGeom>
        </p:spPr>
        <p:txBody>
          <a:bodyPr wrap="square">
            <a:spAutoFit/>
          </a:bodyPr>
          <a:lstStyle/>
          <a:p>
            <a:pPr algn="ctr">
              <a:lnSpc>
                <a:spcPct val="150000"/>
              </a:lnSpc>
            </a:pPr>
            <a:r>
              <a:rPr lang="en-US" sz="2000" b="1" dirty="0">
                <a:solidFill>
                  <a:schemeClr val="accent1"/>
                </a:solidFill>
              </a:rPr>
              <a:t>9</a:t>
            </a:r>
            <a:r>
              <a:rPr lang="en-US" sz="2000" b="1" dirty="0" smtClean="0">
                <a:solidFill>
                  <a:schemeClr val="accent1"/>
                </a:solidFill>
              </a:rPr>
              <a:t>0</a:t>
            </a:r>
          </a:p>
        </p:txBody>
      </p:sp>
      <p:sp>
        <p:nvSpPr>
          <p:cNvPr id="18" name="Rectangle 17"/>
          <p:cNvSpPr/>
          <p:nvPr/>
        </p:nvSpPr>
        <p:spPr>
          <a:xfrm>
            <a:off x="9323001" y="9406886"/>
            <a:ext cx="528708" cy="501932"/>
          </a:xfrm>
          <a:prstGeom prst="rect">
            <a:avLst/>
          </a:prstGeom>
        </p:spPr>
        <p:txBody>
          <a:bodyPr wrap="square">
            <a:spAutoFit/>
          </a:bodyPr>
          <a:lstStyle/>
          <a:p>
            <a:pPr algn="ctr">
              <a:lnSpc>
                <a:spcPct val="150000"/>
              </a:lnSpc>
            </a:pPr>
            <a:r>
              <a:rPr lang="en-US" sz="2000" b="1" dirty="0">
                <a:solidFill>
                  <a:schemeClr val="accent1"/>
                </a:solidFill>
              </a:rPr>
              <a:t>8</a:t>
            </a:r>
            <a:r>
              <a:rPr lang="en-US" sz="2000" b="1" dirty="0" smtClean="0">
                <a:solidFill>
                  <a:schemeClr val="accent1"/>
                </a:solidFill>
              </a:rPr>
              <a:t>0</a:t>
            </a:r>
          </a:p>
        </p:txBody>
      </p:sp>
    </p:spTree>
    <p:extLst>
      <p:ext uri="{BB962C8B-B14F-4D97-AF65-F5344CB8AC3E}">
        <p14:creationId xmlns:p14="http://schemas.microsoft.com/office/powerpoint/2010/main" val="285236635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16"/>
          <p:cNvSpPr>
            <a:spLocks/>
          </p:cNvSpPr>
          <p:nvPr/>
        </p:nvSpPr>
        <p:spPr bwMode="auto">
          <a:xfrm>
            <a:off x="13060990" y="-3175"/>
            <a:ext cx="11328400" cy="13716000"/>
          </a:xfrm>
          <a:custGeom>
            <a:avLst/>
            <a:gdLst>
              <a:gd name="T0" fmla="*/ 0 w 7136"/>
              <a:gd name="T1" fmla="*/ 0 h 8640"/>
              <a:gd name="T2" fmla="*/ 6320 w 7136"/>
              <a:gd name="T3" fmla="*/ 8640 h 8640"/>
              <a:gd name="T4" fmla="*/ 7136 w 7136"/>
              <a:gd name="T5" fmla="*/ 8640 h 8640"/>
              <a:gd name="T6" fmla="*/ 7136 w 7136"/>
              <a:gd name="T7" fmla="*/ 0 h 8640"/>
              <a:gd name="T8" fmla="*/ 0 w 7136"/>
              <a:gd name="T9" fmla="*/ 0 h 8640"/>
            </a:gdLst>
            <a:ahLst/>
            <a:cxnLst>
              <a:cxn ang="0">
                <a:pos x="T0" y="T1"/>
              </a:cxn>
              <a:cxn ang="0">
                <a:pos x="T2" y="T3"/>
              </a:cxn>
              <a:cxn ang="0">
                <a:pos x="T4" y="T5"/>
              </a:cxn>
              <a:cxn ang="0">
                <a:pos x="T6" y="T7"/>
              </a:cxn>
              <a:cxn ang="0">
                <a:pos x="T8" y="T9"/>
              </a:cxn>
            </a:cxnLst>
            <a:rect l="0" t="0" r="r" b="b"/>
            <a:pathLst>
              <a:path w="7136" h="8640">
                <a:moveTo>
                  <a:pt x="0" y="0"/>
                </a:moveTo>
                <a:lnTo>
                  <a:pt x="6320" y="8640"/>
                </a:lnTo>
                <a:lnTo>
                  <a:pt x="7136" y="8640"/>
                </a:lnTo>
                <a:lnTo>
                  <a:pt x="7136" y="0"/>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Rectangle 2"/>
          <p:cNvSpPr/>
          <p:nvPr/>
        </p:nvSpPr>
        <p:spPr>
          <a:xfrm>
            <a:off x="1192894" y="1038642"/>
            <a:ext cx="11502380" cy="1554272"/>
          </a:xfrm>
          <a:prstGeom prst="rect">
            <a:avLst/>
          </a:prstGeom>
        </p:spPr>
        <p:txBody>
          <a:bodyPr wrap="square">
            <a:spAutoFit/>
          </a:bodyPr>
          <a:lstStyle/>
          <a:p>
            <a:r>
              <a:rPr lang="en-US" sz="9500" b="1" dirty="0" smtClean="0">
                <a:solidFill>
                  <a:schemeClr val="accent2"/>
                </a:solidFill>
                <a:latin typeface="+mj-lt"/>
              </a:rPr>
              <a:t>Laptop </a:t>
            </a:r>
            <a:r>
              <a:rPr lang="en-US" sz="9500" b="1" dirty="0">
                <a:solidFill>
                  <a:schemeClr val="accent2"/>
                </a:solidFill>
                <a:latin typeface="+mj-lt"/>
              </a:rPr>
              <a:t>Mockup</a:t>
            </a:r>
          </a:p>
        </p:txBody>
      </p:sp>
      <p:sp>
        <p:nvSpPr>
          <p:cNvPr id="4" name="Rectangle 3"/>
          <p:cNvSpPr/>
          <p:nvPr/>
        </p:nvSpPr>
        <p:spPr>
          <a:xfrm>
            <a:off x="1192894" y="2379061"/>
            <a:ext cx="11502380" cy="669414"/>
          </a:xfrm>
          <a:prstGeom prst="rect">
            <a:avLst/>
          </a:prstGeom>
        </p:spPr>
        <p:txBody>
          <a:bodyPr wrap="square">
            <a:spAutoFit/>
          </a:bodyPr>
          <a:lstStyle/>
          <a:p>
            <a:pP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endParaRPr lang="en-US" sz="2500" dirty="0">
              <a:solidFill>
                <a:schemeClr val="accent2">
                  <a:alpha val="60000"/>
                </a:schemeClr>
              </a:solidFill>
            </a:endParaRPr>
          </a:p>
        </p:txBody>
      </p:sp>
      <p:sp>
        <p:nvSpPr>
          <p:cNvPr id="5" name="Rectangle 4"/>
          <p:cNvSpPr/>
          <p:nvPr/>
        </p:nvSpPr>
        <p:spPr>
          <a:xfrm>
            <a:off x="3901253" y="4971147"/>
            <a:ext cx="7029016"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a:t>
            </a:r>
            <a:r>
              <a:rPr lang="sv-SE" sz="2500" dirty="0" smtClean="0">
                <a:solidFill>
                  <a:schemeClr val="accent2">
                    <a:alpha val="60000"/>
                  </a:schemeClr>
                </a:solidFill>
              </a:rPr>
              <a:t>laoreet dolore</a:t>
            </a:r>
            <a:endParaRPr lang="en-US" sz="2500" dirty="0">
              <a:solidFill>
                <a:schemeClr val="accent2">
                  <a:alpha val="60000"/>
                </a:schemeClr>
              </a:solidFill>
            </a:endParaRPr>
          </a:p>
        </p:txBody>
      </p:sp>
      <p:sp>
        <p:nvSpPr>
          <p:cNvPr id="6" name="Rectangle 5"/>
          <p:cNvSpPr/>
          <p:nvPr/>
        </p:nvSpPr>
        <p:spPr>
          <a:xfrm>
            <a:off x="3901253" y="4085523"/>
            <a:ext cx="7029016" cy="784830"/>
          </a:xfrm>
          <a:prstGeom prst="rect">
            <a:avLst/>
          </a:prstGeom>
        </p:spPr>
        <p:txBody>
          <a:bodyPr wrap="square">
            <a:spAutoFit/>
          </a:bodyPr>
          <a:lstStyle/>
          <a:p>
            <a:r>
              <a:rPr lang="en-US" sz="4500" b="1" dirty="0" smtClean="0">
                <a:solidFill>
                  <a:schemeClr val="accent3"/>
                </a:solidFill>
              </a:rPr>
              <a:t>Business</a:t>
            </a:r>
            <a:endParaRPr lang="en-US" sz="4500" b="1" dirty="0">
              <a:solidFill>
                <a:schemeClr val="accent3"/>
              </a:solidFill>
            </a:endParaRPr>
          </a:p>
        </p:txBody>
      </p:sp>
      <p:sp>
        <p:nvSpPr>
          <p:cNvPr id="7" name="Rectangle 6"/>
          <p:cNvSpPr/>
          <p:nvPr/>
        </p:nvSpPr>
        <p:spPr>
          <a:xfrm>
            <a:off x="3901253" y="7152116"/>
            <a:ext cx="7029016" cy="784830"/>
          </a:xfrm>
          <a:prstGeom prst="rect">
            <a:avLst/>
          </a:prstGeom>
        </p:spPr>
        <p:txBody>
          <a:bodyPr wrap="square">
            <a:spAutoFit/>
          </a:bodyPr>
          <a:lstStyle/>
          <a:p>
            <a:r>
              <a:rPr lang="en-US" sz="4500" b="1" dirty="0">
                <a:solidFill>
                  <a:schemeClr val="accent4"/>
                </a:solidFill>
              </a:rPr>
              <a:t>Develop</a:t>
            </a:r>
          </a:p>
        </p:txBody>
      </p:sp>
      <p:sp>
        <p:nvSpPr>
          <p:cNvPr id="8" name="Rectangle 7"/>
          <p:cNvSpPr/>
          <p:nvPr/>
        </p:nvSpPr>
        <p:spPr>
          <a:xfrm>
            <a:off x="3901253" y="10256915"/>
            <a:ext cx="7029016" cy="784830"/>
          </a:xfrm>
          <a:prstGeom prst="rect">
            <a:avLst/>
          </a:prstGeom>
        </p:spPr>
        <p:txBody>
          <a:bodyPr wrap="square">
            <a:spAutoFit/>
          </a:bodyPr>
          <a:lstStyle/>
          <a:p>
            <a:r>
              <a:rPr lang="en-US" sz="4500" b="1" dirty="0">
                <a:solidFill>
                  <a:schemeClr val="accent5"/>
                </a:solidFill>
              </a:rPr>
              <a:t>Analysis</a:t>
            </a:r>
          </a:p>
        </p:txBody>
      </p:sp>
      <p:sp>
        <p:nvSpPr>
          <p:cNvPr id="9" name="Rectangle 8"/>
          <p:cNvSpPr/>
          <p:nvPr/>
        </p:nvSpPr>
        <p:spPr>
          <a:xfrm>
            <a:off x="3901253" y="8027578"/>
            <a:ext cx="7029016"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a:t>
            </a:r>
            <a:r>
              <a:rPr lang="sv-SE" sz="2500" dirty="0" smtClean="0">
                <a:solidFill>
                  <a:schemeClr val="accent2">
                    <a:alpha val="60000"/>
                  </a:schemeClr>
                </a:solidFill>
              </a:rPr>
              <a:t>laoreet dolore</a:t>
            </a:r>
            <a:endParaRPr lang="en-US" sz="2500" dirty="0">
              <a:solidFill>
                <a:schemeClr val="accent2">
                  <a:alpha val="60000"/>
                </a:schemeClr>
              </a:solidFill>
            </a:endParaRPr>
          </a:p>
        </p:txBody>
      </p:sp>
      <p:sp>
        <p:nvSpPr>
          <p:cNvPr id="10" name="Rectangle 9"/>
          <p:cNvSpPr/>
          <p:nvPr/>
        </p:nvSpPr>
        <p:spPr>
          <a:xfrm>
            <a:off x="3901253" y="11105540"/>
            <a:ext cx="7029016"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a:t>
            </a:r>
            <a:r>
              <a:rPr lang="sv-SE" sz="2500" dirty="0" smtClean="0">
                <a:solidFill>
                  <a:schemeClr val="accent2">
                    <a:alpha val="60000"/>
                  </a:schemeClr>
                </a:solidFill>
              </a:rPr>
              <a:t>laoreet dolore</a:t>
            </a:r>
            <a:endParaRPr lang="en-US" sz="2500" dirty="0">
              <a:solidFill>
                <a:schemeClr val="accent2">
                  <a:alpha val="60000"/>
                </a:schemeClr>
              </a:solidFill>
            </a:endParaRPr>
          </a:p>
        </p:txBody>
      </p:sp>
      <p:sp>
        <p:nvSpPr>
          <p:cNvPr id="17" name="Freeform 5"/>
          <p:cNvSpPr>
            <a:spLocks/>
          </p:cNvSpPr>
          <p:nvPr/>
        </p:nvSpPr>
        <p:spPr bwMode="auto">
          <a:xfrm>
            <a:off x="1346213" y="4102867"/>
            <a:ext cx="1050925" cy="1104900"/>
          </a:xfrm>
          <a:custGeom>
            <a:avLst/>
            <a:gdLst>
              <a:gd name="T0" fmla="*/ 331 w 331"/>
              <a:gd name="T1" fmla="*/ 348 h 348"/>
              <a:gd name="T2" fmla="*/ 0 w 331"/>
              <a:gd name="T3" fmla="*/ 240 h 348"/>
              <a:gd name="T4" fmla="*/ 331 w 331"/>
              <a:gd name="T5" fmla="*/ 0 h 348"/>
              <a:gd name="T6" fmla="*/ 331 w 331"/>
              <a:gd name="T7" fmla="*/ 348 h 348"/>
            </a:gdLst>
            <a:ahLst/>
            <a:cxnLst>
              <a:cxn ang="0">
                <a:pos x="T0" y="T1"/>
              </a:cxn>
              <a:cxn ang="0">
                <a:pos x="T2" y="T3"/>
              </a:cxn>
              <a:cxn ang="0">
                <a:pos x="T4" y="T5"/>
              </a:cxn>
              <a:cxn ang="0">
                <a:pos x="T6" y="T7"/>
              </a:cxn>
            </a:cxnLst>
            <a:rect l="0" t="0" r="r" b="b"/>
            <a:pathLst>
              <a:path w="331" h="348">
                <a:moveTo>
                  <a:pt x="331" y="348"/>
                </a:moveTo>
                <a:cubicBezTo>
                  <a:pt x="0" y="240"/>
                  <a:pt x="0" y="240"/>
                  <a:pt x="0" y="240"/>
                </a:cubicBezTo>
                <a:cubicBezTo>
                  <a:pt x="47" y="94"/>
                  <a:pt x="177" y="0"/>
                  <a:pt x="331" y="0"/>
                </a:cubicBezTo>
                <a:lnTo>
                  <a:pt x="331" y="348"/>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p:cNvSpPr>
          <p:nvPr/>
        </p:nvSpPr>
        <p:spPr bwMode="auto">
          <a:xfrm>
            <a:off x="1292238" y="4102867"/>
            <a:ext cx="2209800" cy="2209800"/>
          </a:xfrm>
          <a:custGeom>
            <a:avLst/>
            <a:gdLst>
              <a:gd name="T0" fmla="*/ 348 w 696"/>
              <a:gd name="T1" fmla="*/ 348 h 696"/>
              <a:gd name="T2" fmla="*/ 348 w 696"/>
              <a:gd name="T3" fmla="*/ 0 h 696"/>
              <a:gd name="T4" fmla="*/ 696 w 696"/>
              <a:gd name="T5" fmla="*/ 348 h 696"/>
              <a:gd name="T6" fmla="*/ 348 w 696"/>
              <a:gd name="T7" fmla="*/ 696 h 696"/>
              <a:gd name="T8" fmla="*/ 0 w 696"/>
              <a:gd name="T9" fmla="*/ 348 h 696"/>
              <a:gd name="T10" fmla="*/ 17 w 696"/>
              <a:gd name="T11" fmla="*/ 240 h 696"/>
              <a:gd name="T12" fmla="*/ 348 w 696"/>
              <a:gd name="T13" fmla="*/ 348 h 696"/>
            </a:gdLst>
            <a:ahLst/>
            <a:cxnLst>
              <a:cxn ang="0">
                <a:pos x="T0" y="T1"/>
              </a:cxn>
              <a:cxn ang="0">
                <a:pos x="T2" y="T3"/>
              </a:cxn>
              <a:cxn ang="0">
                <a:pos x="T4" y="T5"/>
              </a:cxn>
              <a:cxn ang="0">
                <a:pos x="T6" y="T7"/>
              </a:cxn>
              <a:cxn ang="0">
                <a:pos x="T8" y="T9"/>
              </a:cxn>
              <a:cxn ang="0">
                <a:pos x="T10" y="T11"/>
              </a:cxn>
              <a:cxn ang="0">
                <a:pos x="T12" y="T13"/>
              </a:cxn>
            </a:cxnLst>
            <a:rect l="0" t="0" r="r" b="b"/>
            <a:pathLst>
              <a:path w="696" h="696">
                <a:moveTo>
                  <a:pt x="348" y="348"/>
                </a:moveTo>
                <a:cubicBezTo>
                  <a:pt x="348" y="0"/>
                  <a:pt x="348" y="0"/>
                  <a:pt x="348" y="0"/>
                </a:cubicBezTo>
                <a:cubicBezTo>
                  <a:pt x="540" y="0"/>
                  <a:pt x="696" y="156"/>
                  <a:pt x="696" y="348"/>
                </a:cubicBezTo>
                <a:cubicBezTo>
                  <a:pt x="696" y="540"/>
                  <a:pt x="540" y="696"/>
                  <a:pt x="348" y="696"/>
                </a:cubicBezTo>
                <a:cubicBezTo>
                  <a:pt x="156" y="696"/>
                  <a:pt x="0" y="540"/>
                  <a:pt x="0" y="348"/>
                </a:cubicBezTo>
                <a:cubicBezTo>
                  <a:pt x="0" y="309"/>
                  <a:pt x="5" y="277"/>
                  <a:pt x="17" y="240"/>
                </a:cubicBezTo>
                <a:lnTo>
                  <a:pt x="348" y="34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Oval 7"/>
          <p:cNvSpPr>
            <a:spLocks noChangeArrowheads="1"/>
          </p:cNvSpPr>
          <p:nvPr/>
        </p:nvSpPr>
        <p:spPr bwMode="auto">
          <a:xfrm>
            <a:off x="1635138" y="4442592"/>
            <a:ext cx="1527175" cy="152717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8"/>
          <p:cNvSpPr>
            <a:spLocks/>
          </p:cNvSpPr>
          <p:nvPr/>
        </p:nvSpPr>
        <p:spPr bwMode="auto">
          <a:xfrm>
            <a:off x="1143013" y="7164592"/>
            <a:ext cx="1905000" cy="2359025"/>
          </a:xfrm>
          <a:custGeom>
            <a:avLst/>
            <a:gdLst>
              <a:gd name="T0" fmla="*/ 395 w 600"/>
              <a:gd name="T1" fmla="*/ 348 h 743"/>
              <a:gd name="T2" fmla="*/ 600 w 600"/>
              <a:gd name="T3" fmla="*/ 630 h 743"/>
              <a:gd name="T4" fmla="*/ 113 w 600"/>
              <a:gd name="T5" fmla="*/ 553 h 743"/>
              <a:gd name="T6" fmla="*/ 190 w 600"/>
              <a:gd name="T7" fmla="*/ 67 h 743"/>
              <a:gd name="T8" fmla="*/ 395 w 600"/>
              <a:gd name="T9" fmla="*/ 0 h 743"/>
              <a:gd name="T10" fmla="*/ 395 w 600"/>
              <a:gd name="T11" fmla="*/ 348 h 743"/>
            </a:gdLst>
            <a:ahLst/>
            <a:cxnLst>
              <a:cxn ang="0">
                <a:pos x="T0" y="T1"/>
              </a:cxn>
              <a:cxn ang="0">
                <a:pos x="T2" y="T3"/>
              </a:cxn>
              <a:cxn ang="0">
                <a:pos x="T4" y="T5"/>
              </a:cxn>
              <a:cxn ang="0">
                <a:pos x="T6" y="T7"/>
              </a:cxn>
              <a:cxn ang="0">
                <a:pos x="T8" y="T9"/>
              </a:cxn>
              <a:cxn ang="0">
                <a:pos x="T10" y="T11"/>
              </a:cxn>
            </a:cxnLst>
            <a:rect l="0" t="0" r="r" b="b"/>
            <a:pathLst>
              <a:path w="600" h="743">
                <a:moveTo>
                  <a:pt x="395" y="348"/>
                </a:moveTo>
                <a:cubicBezTo>
                  <a:pt x="600" y="630"/>
                  <a:pt x="600" y="630"/>
                  <a:pt x="600" y="630"/>
                </a:cubicBezTo>
                <a:cubicBezTo>
                  <a:pt x="444" y="743"/>
                  <a:pt x="226" y="709"/>
                  <a:pt x="113" y="553"/>
                </a:cubicBezTo>
                <a:cubicBezTo>
                  <a:pt x="0" y="398"/>
                  <a:pt x="35" y="180"/>
                  <a:pt x="190" y="67"/>
                </a:cubicBezTo>
                <a:cubicBezTo>
                  <a:pt x="253" y="21"/>
                  <a:pt x="318" y="0"/>
                  <a:pt x="395" y="0"/>
                </a:cubicBezTo>
                <a:lnTo>
                  <a:pt x="395" y="348"/>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9"/>
          <p:cNvSpPr>
            <a:spLocks/>
          </p:cNvSpPr>
          <p:nvPr/>
        </p:nvSpPr>
        <p:spPr bwMode="auto">
          <a:xfrm>
            <a:off x="2397138" y="7164592"/>
            <a:ext cx="1104900" cy="2000250"/>
          </a:xfrm>
          <a:custGeom>
            <a:avLst/>
            <a:gdLst>
              <a:gd name="T0" fmla="*/ 0 w 348"/>
              <a:gd name="T1" fmla="*/ 348 h 630"/>
              <a:gd name="T2" fmla="*/ 0 w 348"/>
              <a:gd name="T3" fmla="*/ 0 h 630"/>
              <a:gd name="T4" fmla="*/ 348 w 348"/>
              <a:gd name="T5" fmla="*/ 348 h 630"/>
              <a:gd name="T6" fmla="*/ 205 w 348"/>
              <a:gd name="T7" fmla="*/ 630 h 630"/>
              <a:gd name="T8" fmla="*/ 0 w 348"/>
              <a:gd name="T9" fmla="*/ 348 h 630"/>
            </a:gdLst>
            <a:ahLst/>
            <a:cxnLst>
              <a:cxn ang="0">
                <a:pos x="T0" y="T1"/>
              </a:cxn>
              <a:cxn ang="0">
                <a:pos x="T2" y="T3"/>
              </a:cxn>
              <a:cxn ang="0">
                <a:pos x="T4" y="T5"/>
              </a:cxn>
              <a:cxn ang="0">
                <a:pos x="T6" y="T7"/>
              </a:cxn>
              <a:cxn ang="0">
                <a:pos x="T8" y="T9"/>
              </a:cxn>
            </a:cxnLst>
            <a:rect l="0" t="0" r="r" b="b"/>
            <a:pathLst>
              <a:path w="348" h="630">
                <a:moveTo>
                  <a:pt x="0" y="348"/>
                </a:moveTo>
                <a:cubicBezTo>
                  <a:pt x="0" y="0"/>
                  <a:pt x="0" y="0"/>
                  <a:pt x="0" y="0"/>
                </a:cubicBezTo>
                <a:cubicBezTo>
                  <a:pt x="192" y="0"/>
                  <a:pt x="348" y="156"/>
                  <a:pt x="348" y="348"/>
                </a:cubicBezTo>
                <a:cubicBezTo>
                  <a:pt x="348" y="464"/>
                  <a:pt x="298" y="562"/>
                  <a:pt x="205" y="630"/>
                </a:cubicBezTo>
                <a:lnTo>
                  <a:pt x="0" y="34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Oval 10"/>
          <p:cNvSpPr>
            <a:spLocks noChangeArrowheads="1"/>
          </p:cNvSpPr>
          <p:nvPr/>
        </p:nvSpPr>
        <p:spPr bwMode="auto">
          <a:xfrm>
            <a:off x="1635138" y="7507492"/>
            <a:ext cx="1527175" cy="152717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1"/>
          <p:cNvSpPr>
            <a:spLocks/>
          </p:cNvSpPr>
          <p:nvPr/>
        </p:nvSpPr>
        <p:spPr bwMode="auto">
          <a:xfrm>
            <a:off x="1143013" y="10225640"/>
            <a:ext cx="1254125" cy="2000250"/>
          </a:xfrm>
          <a:custGeom>
            <a:avLst/>
            <a:gdLst>
              <a:gd name="T0" fmla="*/ 395 w 395"/>
              <a:gd name="T1" fmla="*/ 348 h 630"/>
              <a:gd name="T2" fmla="*/ 190 w 395"/>
              <a:gd name="T3" fmla="*/ 630 h 630"/>
              <a:gd name="T4" fmla="*/ 113 w 395"/>
              <a:gd name="T5" fmla="*/ 143 h 630"/>
              <a:gd name="T6" fmla="*/ 395 w 395"/>
              <a:gd name="T7" fmla="*/ 0 h 630"/>
              <a:gd name="T8" fmla="*/ 395 w 395"/>
              <a:gd name="T9" fmla="*/ 348 h 630"/>
            </a:gdLst>
            <a:ahLst/>
            <a:cxnLst>
              <a:cxn ang="0">
                <a:pos x="T0" y="T1"/>
              </a:cxn>
              <a:cxn ang="0">
                <a:pos x="T2" y="T3"/>
              </a:cxn>
              <a:cxn ang="0">
                <a:pos x="T4" y="T5"/>
              </a:cxn>
              <a:cxn ang="0">
                <a:pos x="T6" y="T7"/>
              </a:cxn>
              <a:cxn ang="0">
                <a:pos x="T8" y="T9"/>
              </a:cxn>
            </a:cxnLst>
            <a:rect l="0" t="0" r="r" b="b"/>
            <a:pathLst>
              <a:path w="395" h="630">
                <a:moveTo>
                  <a:pt x="395" y="348"/>
                </a:moveTo>
                <a:cubicBezTo>
                  <a:pt x="190" y="630"/>
                  <a:pt x="190" y="630"/>
                  <a:pt x="190" y="630"/>
                </a:cubicBezTo>
                <a:cubicBezTo>
                  <a:pt x="35" y="517"/>
                  <a:pt x="0" y="299"/>
                  <a:pt x="113" y="143"/>
                </a:cubicBezTo>
                <a:cubicBezTo>
                  <a:pt x="181" y="50"/>
                  <a:pt x="280" y="0"/>
                  <a:pt x="395" y="0"/>
                </a:cubicBezTo>
                <a:lnTo>
                  <a:pt x="395" y="348"/>
                </a:ln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2"/>
          <p:cNvSpPr>
            <a:spLocks/>
          </p:cNvSpPr>
          <p:nvPr/>
        </p:nvSpPr>
        <p:spPr bwMode="auto">
          <a:xfrm>
            <a:off x="1746263" y="10225640"/>
            <a:ext cx="1755775" cy="2209800"/>
          </a:xfrm>
          <a:custGeom>
            <a:avLst/>
            <a:gdLst>
              <a:gd name="T0" fmla="*/ 205 w 553"/>
              <a:gd name="T1" fmla="*/ 348 h 696"/>
              <a:gd name="T2" fmla="*/ 205 w 553"/>
              <a:gd name="T3" fmla="*/ 0 h 696"/>
              <a:gd name="T4" fmla="*/ 553 w 553"/>
              <a:gd name="T5" fmla="*/ 348 h 696"/>
              <a:gd name="T6" fmla="*/ 205 w 553"/>
              <a:gd name="T7" fmla="*/ 696 h 696"/>
              <a:gd name="T8" fmla="*/ 0 w 553"/>
              <a:gd name="T9" fmla="*/ 630 h 696"/>
              <a:gd name="T10" fmla="*/ 205 w 553"/>
              <a:gd name="T11" fmla="*/ 348 h 696"/>
            </a:gdLst>
            <a:ahLst/>
            <a:cxnLst>
              <a:cxn ang="0">
                <a:pos x="T0" y="T1"/>
              </a:cxn>
              <a:cxn ang="0">
                <a:pos x="T2" y="T3"/>
              </a:cxn>
              <a:cxn ang="0">
                <a:pos x="T4" y="T5"/>
              </a:cxn>
              <a:cxn ang="0">
                <a:pos x="T6" y="T7"/>
              </a:cxn>
              <a:cxn ang="0">
                <a:pos x="T8" y="T9"/>
              </a:cxn>
              <a:cxn ang="0">
                <a:pos x="T10" y="T11"/>
              </a:cxn>
            </a:cxnLst>
            <a:rect l="0" t="0" r="r" b="b"/>
            <a:pathLst>
              <a:path w="553" h="696">
                <a:moveTo>
                  <a:pt x="205" y="348"/>
                </a:moveTo>
                <a:cubicBezTo>
                  <a:pt x="205" y="0"/>
                  <a:pt x="205" y="0"/>
                  <a:pt x="205" y="0"/>
                </a:cubicBezTo>
                <a:cubicBezTo>
                  <a:pt x="397" y="0"/>
                  <a:pt x="553" y="156"/>
                  <a:pt x="553" y="348"/>
                </a:cubicBezTo>
                <a:cubicBezTo>
                  <a:pt x="553" y="540"/>
                  <a:pt x="397" y="696"/>
                  <a:pt x="205" y="696"/>
                </a:cubicBezTo>
                <a:cubicBezTo>
                  <a:pt x="128" y="696"/>
                  <a:pt x="63" y="675"/>
                  <a:pt x="0" y="630"/>
                </a:cubicBezTo>
                <a:lnTo>
                  <a:pt x="205" y="348"/>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Oval 13"/>
          <p:cNvSpPr>
            <a:spLocks noChangeArrowheads="1"/>
          </p:cNvSpPr>
          <p:nvPr/>
        </p:nvSpPr>
        <p:spPr bwMode="auto">
          <a:xfrm>
            <a:off x="1635138" y="10565365"/>
            <a:ext cx="1527175" cy="1527175"/>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Line 14"/>
          <p:cNvSpPr>
            <a:spLocks noChangeShapeType="1"/>
          </p:cNvSpPr>
          <p:nvPr/>
        </p:nvSpPr>
        <p:spPr bwMode="auto">
          <a:xfrm>
            <a:off x="1263663" y="6734175"/>
            <a:ext cx="945197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5"/>
          <p:cNvSpPr>
            <a:spLocks noChangeShapeType="1"/>
          </p:cNvSpPr>
          <p:nvPr/>
        </p:nvSpPr>
        <p:spPr bwMode="auto">
          <a:xfrm>
            <a:off x="1254138" y="9798050"/>
            <a:ext cx="945197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1800436" y="4877496"/>
            <a:ext cx="1202376" cy="630942"/>
          </a:xfrm>
          <a:prstGeom prst="rect">
            <a:avLst/>
          </a:prstGeom>
        </p:spPr>
        <p:txBody>
          <a:bodyPr wrap="square">
            <a:spAutoFit/>
          </a:bodyPr>
          <a:lstStyle/>
          <a:p>
            <a:pPr algn="ctr"/>
            <a:r>
              <a:rPr lang="en-US" sz="3500" b="1" dirty="0" smtClean="0">
                <a:solidFill>
                  <a:schemeClr val="accent3"/>
                </a:solidFill>
              </a:rPr>
              <a:t>80%</a:t>
            </a:r>
            <a:endParaRPr lang="en-US" sz="3500" b="1" dirty="0">
              <a:solidFill>
                <a:schemeClr val="accent3"/>
              </a:solidFill>
            </a:endParaRPr>
          </a:p>
        </p:txBody>
      </p:sp>
      <p:sp>
        <p:nvSpPr>
          <p:cNvPr id="12" name="Rectangle 11"/>
          <p:cNvSpPr/>
          <p:nvPr/>
        </p:nvSpPr>
        <p:spPr>
          <a:xfrm>
            <a:off x="1800436" y="7944474"/>
            <a:ext cx="1202376" cy="630942"/>
          </a:xfrm>
          <a:prstGeom prst="rect">
            <a:avLst/>
          </a:prstGeom>
        </p:spPr>
        <p:txBody>
          <a:bodyPr wrap="square">
            <a:spAutoFit/>
          </a:bodyPr>
          <a:lstStyle/>
          <a:p>
            <a:pPr algn="ctr"/>
            <a:r>
              <a:rPr lang="en-US" sz="3500" b="1" dirty="0">
                <a:solidFill>
                  <a:schemeClr val="accent4"/>
                </a:solidFill>
              </a:rPr>
              <a:t>4</a:t>
            </a:r>
            <a:r>
              <a:rPr lang="en-US" sz="3500" b="1" dirty="0" smtClean="0">
                <a:solidFill>
                  <a:schemeClr val="accent4"/>
                </a:solidFill>
              </a:rPr>
              <a:t>0%</a:t>
            </a:r>
            <a:endParaRPr lang="en-US" sz="3500" b="1" dirty="0">
              <a:solidFill>
                <a:schemeClr val="accent4"/>
              </a:solidFill>
            </a:endParaRPr>
          </a:p>
        </p:txBody>
      </p:sp>
      <p:sp>
        <p:nvSpPr>
          <p:cNvPr id="13" name="Rectangle 12"/>
          <p:cNvSpPr/>
          <p:nvPr/>
        </p:nvSpPr>
        <p:spPr>
          <a:xfrm>
            <a:off x="1800436" y="11011452"/>
            <a:ext cx="1202376" cy="630942"/>
          </a:xfrm>
          <a:prstGeom prst="rect">
            <a:avLst/>
          </a:prstGeom>
        </p:spPr>
        <p:txBody>
          <a:bodyPr wrap="square">
            <a:spAutoFit/>
          </a:bodyPr>
          <a:lstStyle/>
          <a:p>
            <a:pPr algn="ctr"/>
            <a:r>
              <a:rPr lang="en-US" sz="3500" b="1" dirty="0" smtClean="0">
                <a:solidFill>
                  <a:schemeClr val="accent5"/>
                </a:solidFill>
              </a:rPr>
              <a:t>60%</a:t>
            </a:r>
            <a:endParaRPr lang="en-US" sz="3500" b="1" dirty="0">
              <a:solidFill>
                <a:schemeClr val="accent5"/>
              </a:solidFill>
            </a:endParaRPr>
          </a:p>
        </p:txBody>
      </p:sp>
      <p:sp>
        <p:nvSpPr>
          <p:cNvPr id="30" name="Rectangle 10"/>
          <p:cNvSpPr>
            <a:spLocks noChangeArrowheads="1"/>
          </p:cNvSpPr>
          <p:nvPr/>
        </p:nvSpPr>
        <p:spPr bwMode="auto">
          <a:xfrm>
            <a:off x="12119409" y="12126871"/>
            <a:ext cx="7797365" cy="260723"/>
          </a:xfrm>
          <a:prstGeom prst="rect">
            <a:avLst/>
          </a:prstGeom>
          <a:gradFill>
            <a:gsLst>
              <a:gs pos="3000">
                <a:schemeClr val="accent2">
                  <a:lumMod val="10000"/>
                  <a:lumOff val="90000"/>
                </a:schemeClr>
              </a:gs>
              <a:gs pos="11000">
                <a:schemeClr val="accent1">
                  <a:lumMod val="95000"/>
                </a:schemeClr>
              </a:gs>
              <a:gs pos="42000">
                <a:schemeClr val="accent1">
                  <a:lumMod val="85000"/>
                </a:schemeClr>
              </a:gs>
              <a:gs pos="8000">
                <a:schemeClr val="accent2">
                  <a:lumMod val="50000"/>
                  <a:lumOff val="50000"/>
                </a:schemeClr>
              </a:gs>
              <a:gs pos="0">
                <a:schemeClr val="accent2">
                  <a:lumMod val="75000"/>
                  <a:lumOff val="25000"/>
                </a:schemeClr>
              </a:gs>
            </a:gsLst>
            <a:lin ang="21594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14"/>
          <p:cNvSpPr>
            <a:spLocks noChangeArrowheads="1"/>
          </p:cNvSpPr>
          <p:nvPr/>
        </p:nvSpPr>
        <p:spPr bwMode="auto">
          <a:xfrm>
            <a:off x="21139801" y="12178682"/>
            <a:ext cx="3246450" cy="282500"/>
          </a:xfrm>
          <a:prstGeom prst="rect">
            <a:avLst/>
          </a:prstGeom>
          <a:gradFill>
            <a:gsLst>
              <a:gs pos="69000">
                <a:schemeClr val="accent1">
                  <a:lumMod val="85000"/>
                </a:schemeClr>
              </a:gs>
              <a:gs pos="92000">
                <a:schemeClr val="accent2">
                  <a:lumMod val="50000"/>
                  <a:lumOff val="50000"/>
                </a:schemeClr>
              </a:gs>
              <a:gs pos="96000">
                <a:schemeClr val="accent1">
                  <a:lumMod val="85000"/>
                </a:schemeClr>
              </a:gs>
              <a:gs pos="100000">
                <a:schemeClr val="accent2">
                  <a:lumMod val="50000"/>
                  <a:lumOff val="50000"/>
                </a:schemeClr>
              </a:gs>
            </a:gsLst>
            <a:lin ang="210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6"/>
          <p:cNvSpPr>
            <a:spLocks/>
          </p:cNvSpPr>
          <p:nvPr/>
        </p:nvSpPr>
        <p:spPr bwMode="auto">
          <a:xfrm>
            <a:off x="19770423" y="12177485"/>
            <a:ext cx="1565578" cy="210109"/>
          </a:xfrm>
          <a:custGeom>
            <a:avLst/>
            <a:gdLst>
              <a:gd name="T0" fmla="*/ 636 w 636"/>
              <a:gd name="T1" fmla="*/ 0 h 51"/>
              <a:gd name="T2" fmla="*/ 621 w 636"/>
              <a:gd name="T3" fmla="*/ 36 h 51"/>
              <a:gd name="T4" fmla="*/ 585 w 636"/>
              <a:gd name="T5" fmla="*/ 51 h 51"/>
              <a:gd name="T6" fmla="*/ 51 w 636"/>
              <a:gd name="T7" fmla="*/ 51 h 51"/>
              <a:gd name="T8" fmla="*/ 0 w 636"/>
              <a:gd name="T9" fmla="*/ 0 h 51"/>
              <a:gd name="T10" fmla="*/ 636 w 636"/>
              <a:gd name="T11" fmla="*/ 0 h 51"/>
            </a:gdLst>
            <a:ahLst/>
            <a:cxnLst>
              <a:cxn ang="0">
                <a:pos x="T0" y="T1"/>
              </a:cxn>
              <a:cxn ang="0">
                <a:pos x="T2" y="T3"/>
              </a:cxn>
              <a:cxn ang="0">
                <a:pos x="T4" y="T5"/>
              </a:cxn>
              <a:cxn ang="0">
                <a:pos x="T6" y="T7"/>
              </a:cxn>
              <a:cxn ang="0">
                <a:pos x="T8" y="T9"/>
              </a:cxn>
              <a:cxn ang="0">
                <a:pos x="T10" y="T11"/>
              </a:cxn>
            </a:cxnLst>
            <a:rect l="0" t="0" r="r" b="b"/>
            <a:pathLst>
              <a:path w="636" h="51">
                <a:moveTo>
                  <a:pt x="636" y="0"/>
                </a:moveTo>
                <a:cubicBezTo>
                  <a:pt x="636" y="14"/>
                  <a:pt x="631" y="27"/>
                  <a:pt x="621" y="36"/>
                </a:cubicBezTo>
                <a:cubicBezTo>
                  <a:pt x="612" y="46"/>
                  <a:pt x="599" y="51"/>
                  <a:pt x="585" y="51"/>
                </a:cubicBezTo>
                <a:cubicBezTo>
                  <a:pt x="51" y="51"/>
                  <a:pt x="51" y="51"/>
                  <a:pt x="51" y="51"/>
                </a:cubicBezTo>
                <a:cubicBezTo>
                  <a:pt x="23" y="51"/>
                  <a:pt x="0" y="28"/>
                  <a:pt x="0" y="0"/>
                </a:cubicBezTo>
                <a:cubicBezTo>
                  <a:pt x="636" y="0"/>
                  <a:pt x="636" y="0"/>
                  <a:pt x="636" y="0"/>
                </a:cubicBezTo>
              </a:path>
            </a:pathLst>
          </a:custGeom>
          <a:gradFill>
            <a:gsLst>
              <a:gs pos="48668">
                <a:schemeClr val="accent1">
                  <a:alpha val="90000"/>
                </a:schemeClr>
              </a:gs>
              <a:gs pos="31000">
                <a:schemeClr val="accent1">
                  <a:lumMod val="75000"/>
                </a:schemeClr>
              </a:gs>
              <a:gs pos="69000">
                <a:schemeClr val="accent1">
                  <a:lumMod val="75000"/>
                </a:schemeClr>
              </a:gs>
            </a:gsLst>
            <a:lin ang="210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
          <p:cNvSpPr>
            <a:spLocks/>
          </p:cNvSpPr>
          <p:nvPr/>
        </p:nvSpPr>
        <p:spPr bwMode="auto">
          <a:xfrm>
            <a:off x="13976591" y="11806392"/>
            <a:ext cx="10380648" cy="371093"/>
          </a:xfrm>
          <a:custGeom>
            <a:avLst/>
            <a:gdLst>
              <a:gd name="T0" fmla="*/ 7247 w 7247"/>
              <a:gd name="T1" fmla="*/ 0 h 12"/>
              <a:gd name="T2" fmla="*/ 7247 w 7247"/>
              <a:gd name="T3" fmla="*/ 12 h 12"/>
              <a:gd name="T4" fmla="*/ 7215 w 7247"/>
              <a:gd name="T5" fmla="*/ 12 h 12"/>
              <a:gd name="T6" fmla="*/ 7215 w 7247"/>
              <a:gd name="T7" fmla="*/ 12 h 12"/>
              <a:gd name="T8" fmla="*/ 32 w 7247"/>
              <a:gd name="T9" fmla="*/ 12 h 12"/>
              <a:gd name="T10" fmla="*/ 32 w 7247"/>
              <a:gd name="T11" fmla="*/ 12 h 12"/>
              <a:gd name="T12" fmla="*/ 0 w 7247"/>
              <a:gd name="T13" fmla="*/ 12 h 12"/>
              <a:gd name="T14" fmla="*/ 0 w 7247"/>
              <a:gd name="T15" fmla="*/ 0 h 12"/>
              <a:gd name="T16" fmla="*/ 7247 w 724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47" h="12">
                <a:moveTo>
                  <a:pt x="7247" y="0"/>
                </a:moveTo>
                <a:lnTo>
                  <a:pt x="7247" y="12"/>
                </a:lnTo>
                <a:lnTo>
                  <a:pt x="7215" y="12"/>
                </a:lnTo>
                <a:lnTo>
                  <a:pt x="7215" y="12"/>
                </a:lnTo>
                <a:lnTo>
                  <a:pt x="32" y="12"/>
                </a:lnTo>
                <a:lnTo>
                  <a:pt x="32" y="12"/>
                </a:lnTo>
                <a:lnTo>
                  <a:pt x="0" y="12"/>
                </a:lnTo>
                <a:lnTo>
                  <a:pt x="0" y="0"/>
                </a:lnTo>
                <a:lnTo>
                  <a:pt x="7247" y="0"/>
                </a:lnTo>
                <a:close/>
              </a:path>
            </a:pathLst>
          </a:custGeom>
          <a:solidFill>
            <a:schemeClr val="accent2">
              <a:lumMod val="75000"/>
              <a:lumOff val="25000"/>
            </a:schemeClr>
          </a:solidFill>
          <a:ln w="38100">
            <a:gradFill>
              <a:gsLst>
                <a:gs pos="0">
                  <a:schemeClr val="accent2">
                    <a:lumMod val="50000"/>
                    <a:lumOff val="50000"/>
                  </a:schemeClr>
                </a:gs>
                <a:gs pos="100000">
                  <a:schemeClr val="accent2">
                    <a:lumMod val="50000"/>
                    <a:lumOff val="50000"/>
                  </a:schemeClr>
                </a:gs>
              </a:gsLst>
              <a:lin ang="9000000" scaled="0"/>
            </a:gradFill>
          </a:ln>
          <a:extLst/>
        </p:spPr>
        <p:txBody>
          <a:bodyPr vert="horz" wrap="square" lIns="91440" tIns="45720" rIns="91440" bIns="45720" numCol="1" anchor="t" anchorCtr="0" compatLnSpc="1">
            <a:prstTxWarp prst="textNoShape">
              <a:avLst/>
            </a:prstTxWarp>
          </a:bodyPr>
          <a:lstStyle/>
          <a:p>
            <a:r>
              <a:rPr lang="en-GB" dirty="0" smtClean="0"/>
              <a:t>   </a:t>
            </a:r>
            <a:endParaRPr lang="en-US" dirty="0"/>
          </a:p>
        </p:txBody>
      </p:sp>
      <p:sp>
        <p:nvSpPr>
          <p:cNvPr id="44" name="Freeform 5"/>
          <p:cNvSpPr>
            <a:spLocks noEditPoints="1"/>
          </p:cNvSpPr>
          <p:nvPr/>
        </p:nvSpPr>
        <p:spPr bwMode="auto">
          <a:xfrm>
            <a:off x="13936345" y="1984605"/>
            <a:ext cx="10444480" cy="10209533"/>
          </a:xfrm>
          <a:custGeom>
            <a:avLst/>
            <a:gdLst>
              <a:gd name="T0" fmla="*/ 133 w 3277"/>
              <a:gd name="T1" fmla="*/ 1 h 3145"/>
              <a:gd name="T2" fmla="*/ 145 w 3277"/>
              <a:gd name="T3" fmla="*/ 0 h 3145"/>
              <a:gd name="T4" fmla="*/ 3277 w 3277"/>
              <a:gd name="T5" fmla="*/ 0 h 3145"/>
              <a:gd name="T6" fmla="*/ 3277 w 3277"/>
              <a:gd name="T7" fmla="*/ 0 h 3145"/>
              <a:gd name="T8" fmla="*/ 145 w 3277"/>
              <a:gd name="T9" fmla="*/ 0 h 3145"/>
              <a:gd name="T10" fmla="*/ 133 w 3277"/>
              <a:gd name="T11" fmla="*/ 1 h 3145"/>
              <a:gd name="T12" fmla="*/ 120 w 3277"/>
              <a:gd name="T13" fmla="*/ 2 h 3145"/>
              <a:gd name="T14" fmla="*/ 0 w 3277"/>
              <a:gd name="T15" fmla="*/ 143 h 3145"/>
              <a:gd name="T16" fmla="*/ 0 w 3277"/>
              <a:gd name="T17" fmla="*/ 3145 h 3145"/>
              <a:gd name="T18" fmla="*/ 20 w 3277"/>
              <a:gd name="T19" fmla="*/ 3145 h 3145"/>
              <a:gd name="T20" fmla="*/ 20 w 3277"/>
              <a:gd name="T21" fmla="*/ 123 h 3145"/>
              <a:gd name="T22" fmla="*/ 21 w 3277"/>
              <a:gd name="T23" fmla="*/ 111 h 3145"/>
              <a:gd name="T24" fmla="*/ 22 w 3277"/>
              <a:gd name="T25" fmla="*/ 104 h 3145"/>
              <a:gd name="T26" fmla="*/ 23 w 3277"/>
              <a:gd name="T27" fmla="*/ 99 h 3145"/>
              <a:gd name="T28" fmla="*/ 30 w 3277"/>
              <a:gd name="T29" fmla="*/ 74 h 3145"/>
              <a:gd name="T30" fmla="*/ 42 w 3277"/>
              <a:gd name="T31" fmla="*/ 55 h 3145"/>
              <a:gd name="T32" fmla="*/ 49 w 3277"/>
              <a:gd name="T33" fmla="*/ 45 h 3145"/>
              <a:gd name="T34" fmla="*/ 94 w 3277"/>
              <a:gd name="T35" fmla="*/ 11 h 3145"/>
              <a:gd name="T36" fmla="*/ 99 w 3277"/>
              <a:gd name="T37" fmla="*/ 9 h 3145"/>
              <a:gd name="T38" fmla="*/ 110 w 3277"/>
              <a:gd name="T39" fmla="*/ 5 h 3145"/>
              <a:gd name="T40" fmla="*/ 121 w 3277"/>
              <a:gd name="T41" fmla="*/ 2 h 3145"/>
              <a:gd name="T42" fmla="*/ 132 w 3277"/>
              <a:gd name="T43" fmla="*/ 1 h 3145"/>
              <a:gd name="T44" fmla="*/ 130 w 3277"/>
              <a:gd name="T45" fmla="*/ 1 h 3145"/>
              <a:gd name="T46" fmla="*/ 120 w 3277"/>
              <a:gd name="T47" fmla="*/ 2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77" h="3145">
                <a:moveTo>
                  <a:pt x="133" y="1"/>
                </a:moveTo>
                <a:cubicBezTo>
                  <a:pt x="137" y="0"/>
                  <a:pt x="141" y="0"/>
                  <a:pt x="145" y="0"/>
                </a:cubicBezTo>
                <a:cubicBezTo>
                  <a:pt x="3277" y="0"/>
                  <a:pt x="3277" y="0"/>
                  <a:pt x="3277" y="0"/>
                </a:cubicBezTo>
                <a:cubicBezTo>
                  <a:pt x="3277" y="0"/>
                  <a:pt x="3277" y="0"/>
                  <a:pt x="3277" y="0"/>
                </a:cubicBezTo>
                <a:cubicBezTo>
                  <a:pt x="145" y="0"/>
                  <a:pt x="145" y="0"/>
                  <a:pt x="145" y="0"/>
                </a:cubicBezTo>
                <a:cubicBezTo>
                  <a:pt x="141" y="0"/>
                  <a:pt x="137" y="0"/>
                  <a:pt x="133" y="1"/>
                </a:cubicBezTo>
                <a:close/>
                <a:moveTo>
                  <a:pt x="120" y="2"/>
                </a:moveTo>
                <a:cubicBezTo>
                  <a:pt x="51" y="14"/>
                  <a:pt x="0" y="73"/>
                  <a:pt x="0" y="143"/>
                </a:cubicBezTo>
                <a:cubicBezTo>
                  <a:pt x="0" y="3145"/>
                  <a:pt x="0" y="3145"/>
                  <a:pt x="0" y="3145"/>
                </a:cubicBezTo>
                <a:cubicBezTo>
                  <a:pt x="20" y="3145"/>
                  <a:pt x="20" y="3145"/>
                  <a:pt x="20" y="3145"/>
                </a:cubicBezTo>
                <a:cubicBezTo>
                  <a:pt x="20" y="123"/>
                  <a:pt x="20" y="123"/>
                  <a:pt x="20" y="123"/>
                </a:cubicBezTo>
                <a:cubicBezTo>
                  <a:pt x="20" y="119"/>
                  <a:pt x="21" y="115"/>
                  <a:pt x="21" y="111"/>
                </a:cubicBezTo>
                <a:cubicBezTo>
                  <a:pt x="21" y="109"/>
                  <a:pt x="21" y="107"/>
                  <a:pt x="22" y="104"/>
                </a:cubicBezTo>
                <a:cubicBezTo>
                  <a:pt x="22" y="102"/>
                  <a:pt x="22" y="101"/>
                  <a:pt x="23" y="99"/>
                </a:cubicBezTo>
                <a:cubicBezTo>
                  <a:pt x="25" y="90"/>
                  <a:pt x="27" y="82"/>
                  <a:pt x="30" y="74"/>
                </a:cubicBezTo>
                <a:cubicBezTo>
                  <a:pt x="34" y="67"/>
                  <a:pt x="37" y="61"/>
                  <a:pt x="42" y="55"/>
                </a:cubicBezTo>
                <a:cubicBezTo>
                  <a:pt x="44" y="51"/>
                  <a:pt x="46" y="48"/>
                  <a:pt x="49" y="45"/>
                </a:cubicBezTo>
                <a:cubicBezTo>
                  <a:pt x="61" y="31"/>
                  <a:pt x="76" y="19"/>
                  <a:pt x="94" y="11"/>
                </a:cubicBezTo>
                <a:cubicBezTo>
                  <a:pt x="96" y="10"/>
                  <a:pt x="97" y="9"/>
                  <a:pt x="99" y="9"/>
                </a:cubicBezTo>
                <a:cubicBezTo>
                  <a:pt x="103" y="7"/>
                  <a:pt x="106" y="6"/>
                  <a:pt x="110" y="5"/>
                </a:cubicBezTo>
                <a:cubicBezTo>
                  <a:pt x="114" y="4"/>
                  <a:pt x="118" y="3"/>
                  <a:pt x="121" y="2"/>
                </a:cubicBezTo>
                <a:cubicBezTo>
                  <a:pt x="125" y="2"/>
                  <a:pt x="128" y="1"/>
                  <a:pt x="132" y="1"/>
                </a:cubicBezTo>
                <a:cubicBezTo>
                  <a:pt x="130" y="1"/>
                  <a:pt x="130" y="1"/>
                  <a:pt x="130" y="1"/>
                </a:cubicBezTo>
                <a:cubicBezTo>
                  <a:pt x="127" y="1"/>
                  <a:pt x="123" y="1"/>
                  <a:pt x="120" y="2"/>
                </a:cubicBezTo>
                <a:close/>
              </a:path>
            </a:pathLst>
          </a:custGeom>
          <a:gradFill>
            <a:gsLst>
              <a:gs pos="0">
                <a:schemeClr val="accent1">
                  <a:lumMod val="75000"/>
                </a:schemeClr>
              </a:gs>
              <a:gs pos="61000">
                <a:schemeClr val="accent2">
                  <a:lumMod val="25000"/>
                  <a:lumOff val="75000"/>
                </a:schemeClr>
              </a:gs>
            </a:gsLst>
            <a:lin ang="30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13933153" y="1987780"/>
            <a:ext cx="10447672" cy="522918"/>
          </a:xfrm>
          <a:custGeom>
            <a:avLst/>
            <a:gdLst>
              <a:gd name="T0" fmla="*/ 3278 w 3278"/>
              <a:gd name="T1" fmla="*/ 0 h 164"/>
              <a:gd name="T2" fmla="*/ 3278 w 3278"/>
              <a:gd name="T3" fmla="*/ 21 h 164"/>
              <a:gd name="T4" fmla="*/ 146 w 3278"/>
              <a:gd name="T5" fmla="*/ 21 h 164"/>
              <a:gd name="T6" fmla="*/ 134 w 3278"/>
              <a:gd name="T7" fmla="*/ 22 h 164"/>
              <a:gd name="T8" fmla="*/ 133 w 3278"/>
              <a:gd name="T9" fmla="*/ 22 h 164"/>
              <a:gd name="T10" fmla="*/ 131 w 3278"/>
              <a:gd name="T11" fmla="*/ 22 h 164"/>
              <a:gd name="T12" fmla="*/ 121 w 3278"/>
              <a:gd name="T13" fmla="*/ 23 h 164"/>
              <a:gd name="T14" fmla="*/ 1 w 3278"/>
              <a:gd name="T15" fmla="*/ 164 h 164"/>
              <a:gd name="T16" fmla="*/ 0 w 3278"/>
              <a:gd name="T17" fmla="*/ 144 h 164"/>
              <a:gd name="T18" fmla="*/ 146 w 3278"/>
              <a:gd name="T19" fmla="*/ 0 h 164"/>
              <a:gd name="T20" fmla="*/ 3278 w 3278"/>
              <a:gd name="T2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78" h="164">
                <a:moveTo>
                  <a:pt x="3278" y="0"/>
                </a:moveTo>
                <a:cubicBezTo>
                  <a:pt x="3278" y="21"/>
                  <a:pt x="3278" y="21"/>
                  <a:pt x="3278" y="21"/>
                </a:cubicBezTo>
                <a:cubicBezTo>
                  <a:pt x="146" y="21"/>
                  <a:pt x="146" y="21"/>
                  <a:pt x="146" y="21"/>
                </a:cubicBezTo>
                <a:cubicBezTo>
                  <a:pt x="142" y="21"/>
                  <a:pt x="138" y="21"/>
                  <a:pt x="134" y="22"/>
                </a:cubicBezTo>
                <a:cubicBezTo>
                  <a:pt x="133" y="21"/>
                  <a:pt x="133" y="22"/>
                  <a:pt x="133" y="22"/>
                </a:cubicBezTo>
                <a:cubicBezTo>
                  <a:pt x="131" y="22"/>
                  <a:pt x="131" y="22"/>
                  <a:pt x="131" y="22"/>
                </a:cubicBezTo>
                <a:cubicBezTo>
                  <a:pt x="128" y="22"/>
                  <a:pt x="124" y="22"/>
                  <a:pt x="121" y="23"/>
                </a:cubicBezTo>
                <a:cubicBezTo>
                  <a:pt x="52" y="35"/>
                  <a:pt x="1" y="94"/>
                  <a:pt x="1" y="164"/>
                </a:cubicBezTo>
                <a:cubicBezTo>
                  <a:pt x="0" y="144"/>
                  <a:pt x="0" y="144"/>
                  <a:pt x="0" y="144"/>
                </a:cubicBezTo>
                <a:cubicBezTo>
                  <a:pt x="0" y="64"/>
                  <a:pt x="65" y="0"/>
                  <a:pt x="146" y="0"/>
                </a:cubicBezTo>
                <a:lnTo>
                  <a:pt x="3278" y="0"/>
                </a:lnTo>
                <a:close/>
              </a:path>
            </a:pathLst>
          </a:custGeom>
          <a:gradFill>
            <a:gsLst>
              <a:gs pos="0">
                <a:schemeClr val="bg1"/>
              </a:gs>
              <a:gs pos="61000">
                <a:schemeClr val="accent2">
                  <a:lumMod val="25000"/>
                  <a:lumOff val="75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8"/>
          <p:cNvSpPr>
            <a:spLocks/>
          </p:cNvSpPr>
          <p:nvPr/>
        </p:nvSpPr>
        <p:spPr bwMode="auto">
          <a:xfrm>
            <a:off x="14000177" y="2048344"/>
            <a:ext cx="10380648" cy="9777141"/>
          </a:xfrm>
          <a:custGeom>
            <a:avLst/>
            <a:gdLst>
              <a:gd name="T0" fmla="*/ 125 w 3257"/>
              <a:gd name="T1" fmla="*/ 0 h 3061"/>
              <a:gd name="T2" fmla="*/ 3257 w 3257"/>
              <a:gd name="T3" fmla="*/ 0 h 3061"/>
              <a:gd name="T4" fmla="*/ 3257 w 3257"/>
              <a:gd name="T5" fmla="*/ 3061 h 3061"/>
              <a:gd name="T6" fmla="*/ 0 w 3257"/>
              <a:gd name="T7" fmla="*/ 3061 h 3061"/>
              <a:gd name="T8" fmla="*/ 0 w 3257"/>
              <a:gd name="T9" fmla="*/ 123 h 3061"/>
              <a:gd name="T10" fmla="*/ 1 w 3257"/>
              <a:gd name="T11" fmla="*/ 111 h 3061"/>
              <a:gd name="T12" fmla="*/ 3 w 3257"/>
              <a:gd name="T13" fmla="*/ 99 h 3061"/>
              <a:gd name="T14" fmla="*/ 10 w 3257"/>
              <a:gd name="T15" fmla="*/ 74 h 3061"/>
              <a:gd name="T16" fmla="*/ 22 w 3257"/>
              <a:gd name="T17" fmla="*/ 55 h 3061"/>
              <a:gd name="T18" fmla="*/ 29 w 3257"/>
              <a:gd name="T19" fmla="*/ 45 h 3061"/>
              <a:gd name="T20" fmla="*/ 74 w 3257"/>
              <a:gd name="T21" fmla="*/ 11 h 3061"/>
              <a:gd name="T22" fmla="*/ 79 w 3257"/>
              <a:gd name="T23" fmla="*/ 9 h 3061"/>
              <a:gd name="T24" fmla="*/ 90 w 3257"/>
              <a:gd name="T25" fmla="*/ 5 h 3061"/>
              <a:gd name="T26" fmla="*/ 100 w 3257"/>
              <a:gd name="T27" fmla="*/ 2 h 3061"/>
              <a:gd name="T28" fmla="*/ 101 w 3257"/>
              <a:gd name="T29" fmla="*/ 2 h 3061"/>
              <a:gd name="T30" fmla="*/ 110 w 3257"/>
              <a:gd name="T31" fmla="*/ 1 h 3061"/>
              <a:gd name="T32" fmla="*/ 112 w 3257"/>
              <a:gd name="T33" fmla="*/ 1 h 3061"/>
              <a:gd name="T34" fmla="*/ 113 w 3257"/>
              <a:gd name="T35" fmla="*/ 1 h 3061"/>
              <a:gd name="T36" fmla="*/ 125 w 3257"/>
              <a:gd name="T37" fmla="*/ 0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57" h="3061">
                <a:moveTo>
                  <a:pt x="125" y="0"/>
                </a:moveTo>
                <a:cubicBezTo>
                  <a:pt x="3257" y="0"/>
                  <a:pt x="3257" y="0"/>
                  <a:pt x="3257" y="0"/>
                </a:cubicBezTo>
                <a:cubicBezTo>
                  <a:pt x="3257" y="3061"/>
                  <a:pt x="3257" y="3061"/>
                  <a:pt x="3257" y="3061"/>
                </a:cubicBezTo>
                <a:cubicBezTo>
                  <a:pt x="0" y="3061"/>
                  <a:pt x="0" y="3061"/>
                  <a:pt x="0" y="3061"/>
                </a:cubicBezTo>
                <a:cubicBezTo>
                  <a:pt x="0" y="123"/>
                  <a:pt x="0" y="123"/>
                  <a:pt x="0" y="123"/>
                </a:cubicBezTo>
                <a:cubicBezTo>
                  <a:pt x="0" y="119"/>
                  <a:pt x="1" y="115"/>
                  <a:pt x="1" y="111"/>
                </a:cubicBezTo>
                <a:cubicBezTo>
                  <a:pt x="2" y="107"/>
                  <a:pt x="2" y="103"/>
                  <a:pt x="3" y="99"/>
                </a:cubicBezTo>
                <a:cubicBezTo>
                  <a:pt x="5" y="90"/>
                  <a:pt x="7" y="82"/>
                  <a:pt x="10" y="74"/>
                </a:cubicBezTo>
                <a:cubicBezTo>
                  <a:pt x="14" y="67"/>
                  <a:pt x="18" y="61"/>
                  <a:pt x="22" y="55"/>
                </a:cubicBezTo>
                <a:cubicBezTo>
                  <a:pt x="29" y="45"/>
                  <a:pt x="29" y="45"/>
                  <a:pt x="29" y="45"/>
                </a:cubicBezTo>
                <a:cubicBezTo>
                  <a:pt x="41" y="31"/>
                  <a:pt x="56" y="19"/>
                  <a:pt x="74" y="11"/>
                </a:cubicBezTo>
                <a:cubicBezTo>
                  <a:pt x="76" y="10"/>
                  <a:pt x="77" y="9"/>
                  <a:pt x="79" y="9"/>
                </a:cubicBezTo>
                <a:cubicBezTo>
                  <a:pt x="83" y="7"/>
                  <a:pt x="86" y="6"/>
                  <a:pt x="90" y="5"/>
                </a:cubicBezTo>
                <a:cubicBezTo>
                  <a:pt x="93" y="4"/>
                  <a:pt x="96" y="3"/>
                  <a:pt x="100" y="2"/>
                </a:cubicBezTo>
                <a:cubicBezTo>
                  <a:pt x="101" y="2"/>
                  <a:pt x="101" y="2"/>
                  <a:pt x="101" y="2"/>
                </a:cubicBezTo>
                <a:cubicBezTo>
                  <a:pt x="104" y="1"/>
                  <a:pt x="107" y="1"/>
                  <a:pt x="110" y="1"/>
                </a:cubicBezTo>
                <a:cubicBezTo>
                  <a:pt x="112" y="1"/>
                  <a:pt x="112" y="1"/>
                  <a:pt x="112" y="1"/>
                </a:cubicBezTo>
                <a:cubicBezTo>
                  <a:pt x="112" y="1"/>
                  <a:pt x="112" y="0"/>
                  <a:pt x="113" y="1"/>
                </a:cubicBezTo>
                <a:cubicBezTo>
                  <a:pt x="117" y="0"/>
                  <a:pt x="121" y="0"/>
                  <a:pt x="125" y="0"/>
                </a:cubicBezTo>
                <a:close/>
              </a:path>
            </a:pathLst>
          </a:custGeom>
          <a:solidFill>
            <a:srgbClr val="000000"/>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3" name="Rectangle 17"/>
          <p:cNvSpPr>
            <a:spLocks noChangeArrowheads="1"/>
          </p:cNvSpPr>
          <p:nvPr/>
        </p:nvSpPr>
        <p:spPr bwMode="auto">
          <a:xfrm>
            <a:off x="14312953" y="2563137"/>
            <a:ext cx="10067872" cy="8972773"/>
          </a:xfrm>
          <a:prstGeom prst="rect">
            <a:avLst/>
          </a:pr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6"/>
          <p:cNvSpPr>
            <a:spLocks/>
          </p:cNvSpPr>
          <p:nvPr/>
        </p:nvSpPr>
        <p:spPr bwMode="auto">
          <a:xfrm>
            <a:off x="12119409" y="12383227"/>
            <a:ext cx="12301986" cy="227836"/>
          </a:xfrm>
          <a:custGeom>
            <a:avLst/>
            <a:gdLst>
              <a:gd name="T0" fmla="*/ 3860 w 3860"/>
              <a:gd name="T1" fmla="*/ 0 h 79"/>
              <a:gd name="T2" fmla="*/ 3860 w 3860"/>
              <a:gd name="T3" fmla="*/ 79 h 79"/>
              <a:gd name="T4" fmla="*/ 640 w 3860"/>
              <a:gd name="T5" fmla="*/ 79 h 79"/>
              <a:gd name="T6" fmla="*/ 0 w 3860"/>
              <a:gd name="T7" fmla="*/ 0 h 79"/>
              <a:gd name="T8" fmla="*/ 3860 w 3860"/>
              <a:gd name="T9" fmla="*/ 0 h 79"/>
            </a:gdLst>
            <a:ahLst/>
            <a:cxnLst>
              <a:cxn ang="0">
                <a:pos x="T0" y="T1"/>
              </a:cxn>
              <a:cxn ang="0">
                <a:pos x="T2" y="T3"/>
              </a:cxn>
              <a:cxn ang="0">
                <a:pos x="T4" y="T5"/>
              </a:cxn>
              <a:cxn ang="0">
                <a:pos x="T6" y="T7"/>
              </a:cxn>
              <a:cxn ang="0">
                <a:pos x="T8" y="T9"/>
              </a:cxn>
            </a:cxnLst>
            <a:rect l="0" t="0" r="r" b="b"/>
            <a:pathLst>
              <a:path w="3860" h="79">
                <a:moveTo>
                  <a:pt x="3860" y="0"/>
                </a:moveTo>
                <a:cubicBezTo>
                  <a:pt x="3860" y="79"/>
                  <a:pt x="3860" y="79"/>
                  <a:pt x="3860" y="79"/>
                </a:cubicBezTo>
                <a:cubicBezTo>
                  <a:pt x="640" y="79"/>
                  <a:pt x="640" y="79"/>
                  <a:pt x="640" y="79"/>
                </a:cubicBezTo>
                <a:cubicBezTo>
                  <a:pt x="423" y="79"/>
                  <a:pt x="207" y="53"/>
                  <a:pt x="0" y="0"/>
                </a:cubicBezTo>
                <a:lnTo>
                  <a:pt x="3860" y="0"/>
                </a:lnTo>
                <a:close/>
              </a:path>
            </a:pathLst>
          </a:custGeom>
          <a:gradFill>
            <a:gsLst>
              <a:gs pos="0">
                <a:schemeClr val="accent2">
                  <a:lumMod val="50000"/>
                  <a:lumOff val="50000"/>
                </a:schemeClr>
              </a:gs>
              <a:gs pos="100000">
                <a:schemeClr val="accent2">
                  <a:lumMod val="50000"/>
                  <a:lumOff val="50000"/>
                </a:schemeClr>
              </a:gs>
              <a:gs pos="50000">
                <a:schemeClr val="accent1">
                  <a:lumMod val="8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67060658"/>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1179318" y="1049121"/>
            <a:ext cx="22026688" cy="1554272"/>
          </a:xfrm>
          <a:prstGeom prst="rect">
            <a:avLst/>
          </a:prstGeom>
        </p:spPr>
        <p:txBody>
          <a:bodyPr wrap="square">
            <a:spAutoFit/>
          </a:bodyPr>
          <a:lstStyle/>
          <a:p>
            <a:pPr algn="ctr"/>
            <a:r>
              <a:rPr lang="en-US" sz="9500" b="1" dirty="0">
                <a:solidFill>
                  <a:schemeClr val="accent2"/>
                </a:solidFill>
                <a:latin typeface="+mj-lt"/>
              </a:rPr>
              <a:t>Desktop Mockup</a:t>
            </a:r>
          </a:p>
        </p:txBody>
      </p:sp>
      <p:sp>
        <p:nvSpPr>
          <p:cNvPr id="37" name="Rectangle 36"/>
          <p:cNvSpPr/>
          <p:nvPr/>
        </p:nvSpPr>
        <p:spPr>
          <a:xfrm>
            <a:off x="1179318" y="2389540"/>
            <a:ext cx="2202668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39" name="Rectangle 38"/>
          <p:cNvSpPr/>
          <p:nvPr/>
        </p:nvSpPr>
        <p:spPr>
          <a:xfrm>
            <a:off x="1179317" y="6945385"/>
            <a:ext cx="10290439" cy="1246495"/>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ut laoreet dolore magna aliquam erat volutpat. Ut wisi enim ad minim </a:t>
            </a:r>
            <a:endParaRPr lang="en-US" sz="2500" dirty="0">
              <a:solidFill>
                <a:schemeClr val="accent2">
                  <a:alpha val="60000"/>
                </a:schemeClr>
              </a:solidFill>
            </a:endParaRPr>
          </a:p>
        </p:txBody>
      </p:sp>
      <p:sp>
        <p:nvSpPr>
          <p:cNvPr id="40" name="Rectangle 39"/>
          <p:cNvSpPr/>
          <p:nvPr/>
        </p:nvSpPr>
        <p:spPr>
          <a:xfrm>
            <a:off x="1179317" y="6181803"/>
            <a:ext cx="10290439" cy="784830"/>
          </a:xfrm>
          <a:prstGeom prst="rect">
            <a:avLst/>
          </a:prstGeom>
        </p:spPr>
        <p:txBody>
          <a:bodyPr wrap="square">
            <a:spAutoFit/>
          </a:bodyPr>
          <a:lstStyle/>
          <a:p>
            <a:r>
              <a:rPr lang="en-US" sz="4500" b="1" dirty="0">
                <a:solidFill>
                  <a:schemeClr val="accent2"/>
                </a:solidFill>
              </a:rPr>
              <a:t>New Website Visitors</a:t>
            </a:r>
          </a:p>
        </p:txBody>
      </p:sp>
      <p:sp>
        <p:nvSpPr>
          <p:cNvPr id="41" name="Rectangle 40"/>
          <p:cNvSpPr/>
          <p:nvPr/>
        </p:nvSpPr>
        <p:spPr>
          <a:xfrm>
            <a:off x="1179319" y="3815875"/>
            <a:ext cx="10290438" cy="2554545"/>
          </a:xfrm>
          <a:prstGeom prst="rect">
            <a:avLst/>
          </a:prstGeom>
        </p:spPr>
        <p:txBody>
          <a:bodyPr wrap="square">
            <a:spAutoFit/>
          </a:bodyPr>
          <a:lstStyle/>
          <a:p>
            <a:r>
              <a:rPr lang="en-US" sz="16000" b="1" dirty="0">
                <a:solidFill>
                  <a:schemeClr val="accent3"/>
                </a:solidFill>
              </a:rPr>
              <a:t>7</a:t>
            </a:r>
            <a:r>
              <a:rPr lang="en-US" sz="16000" b="1" dirty="0" smtClean="0">
                <a:solidFill>
                  <a:schemeClr val="accent3"/>
                </a:solidFill>
              </a:rPr>
              <a:t>00K+</a:t>
            </a:r>
            <a:endParaRPr lang="en-US" sz="16000" b="1" dirty="0">
              <a:solidFill>
                <a:schemeClr val="accent3"/>
              </a:solidFill>
            </a:endParaRPr>
          </a:p>
        </p:txBody>
      </p:sp>
      <p:sp>
        <p:nvSpPr>
          <p:cNvPr id="42" name="Rectangle 41"/>
          <p:cNvSpPr/>
          <p:nvPr/>
        </p:nvSpPr>
        <p:spPr>
          <a:xfrm>
            <a:off x="1901561" y="8901674"/>
            <a:ext cx="9568195"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a:t>
            </a:r>
            <a:r>
              <a:rPr lang="sv-SE" sz="2500" dirty="0" smtClean="0">
                <a:solidFill>
                  <a:schemeClr val="accent2">
                    <a:alpha val="60000"/>
                  </a:schemeClr>
                </a:solidFill>
              </a:rPr>
              <a:t>tincidunt</a:t>
            </a:r>
            <a:endParaRPr lang="en-US" sz="2500" dirty="0">
              <a:solidFill>
                <a:schemeClr val="accent2">
                  <a:alpha val="60000"/>
                </a:schemeClr>
              </a:solidFill>
            </a:endParaRPr>
          </a:p>
        </p:txBody>
      </p:sp>
      <p:sp>
        <p:nvSpPr>
          <p:cNvPr id="43" name="Rectangle 42"/>
          <p:cNvSpPr/>
          <p:nvPr/>
        </p:nvSpPr>
        <p:spPr>
          <a:xfrm>
            <a:off x="1901561" y="11308837"/>
            <a:ext cx="9568195" cy="861774"/>
          </a:xfrm>
          <a:prstGeom prst="rect">
            <a:avLst/>
          </a:prstGeom>
        </p:spPr>
        <p:txBody>
          <a:bodyPr wrap="square">
            <a:spAutoFit/>
          </a:bodyPr>
          <a:lstStyle/>
          <a:p>
            <a:r>
              <a:rPr lang="sv-SE" sz="2500" dirty="0">
                <a:solidFill>
                  <a:schemeClr val="accent2">
                    <a:alpha val="60000"/>
                  </a:schemeClr>
                </a:solidFill>
              </a:rPr>
              <a:t>Lorem ipsum dolor sit amet, consectetuer adipiscing elit, sed diam nonummy nibh euismod tincidunt </a:t>
            </a:r>
            <a:r>
              <a:rPr lang="sv-SE" sz="2500" dirty="0" smtClean="0">
                <a:solidFill>
                  <a:schemeClr val="accent2">
                    <a:alpha val="60000"/>
                  </a:schemeClr>
                </a:solidFill>
              </a:rPr>
              <a:t>ut</a:t>
            </a:r>
            <a:endParaRPr lang="en-US" sz="2500" dirty="0">
              <a:solidFill>
                <a:schemeClr val="accent2">
                  <a:alpha val="60000"/>
                </a:schemeClr>
              </a:solidFill>
            </a:endParaRPr>
          </a:p>
        </p:txBody>
      </p:sp>
      <p:sp>
        <p:nvSpPr>
          <p:cNvPr id="46" name="Rectangle 45"/>
          <p:cNvSpPr/>
          <p:nvPr/>
        </p:nvSpPr>
        <p:spPr>
          <a:xfrm>
            <a:off x="1901561" y="10089482"/>
            <a:ext cx="9568195" cy="861774"/>
          </a:xfrm>
          <a:prstGeom prst="rect">
            <a:avLst/>
          </a:prstGeom>
        </p:spPr>
        <p:txBody>
          <a:bodyPr wrap="square">
            <a:spAutoFit/>
          </a:bodyPr>
          <a:lstStyle/>
          <a:p>
            <a:r>
              <a:rPr lang="sv-SE" sz="2500" dirty="0">
                <a:solidFill>
                  <a:schemeClr val="accent2">
                    <a:alpha val="60000"/>
                  </a:schemeClr>
                </a:solidFill>
              </a:rPr>
              <a:t>Lorem ipsum dolor sit amet, consectetuer adipiscing </a:t>
            </a:r>
            <a:endParaRPr lang="sv-SE" sz="2500" dirty="0" smtClean="0">
              <a:solidFill>
                <a:schemeClr val="accent2">
                  <a:alpha val="60000"/>
                </a:schemeClr>
              </a:solidFill>
            </a:endParaRPr>
          </a:p>
          <a:p>
            <a:r>
              <a:rPr lang="sv-SE" sz="2500" dirty="0" smtClean="0">
                <a:solidFill>
                  <a:schemeClr val="accent2">
                    <a:alpha val="60000"/>
                  </a:schemeClr>
                </a:solidFill>
              </a:rPr>
              <a:t>elit</a:t>
            </a:r>
            <a:r>
              <a:rPr lang="sv-SE" sz="2500" dirty="0">
                <a:solidFill>
                  <a:schemeClr val="accent2">
                    <a:alpha val="60000"/>
                  </a:schemeClr>
                </a:solidFill>
              </a:rPr>
              <a: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29" name="Freeform 5"/>
          <p:cNvSpPr>
            <a:spLocks/>
          </p:cNvSpPr>
          <p:nvPr/>
        </p:nvSpPr>
        <p:spPr bwMode="auto">
          <a:xfrm>
            <a:off x="1257300" y="9017000"/>
            <a:ext cx="325438" cy="639763"/>
          </a:xfrm>
          <a:custGeom>
            <a:avLst/>
            <a:gdLst>
              <a:gd name="T0" fmla="*/ 50 w 100"/>
              <a:gd name="T1" fmla="*/ 201 h 201"/>
              <a:gd name="T2" fmla="*/ 50 w 100"/>
              <a:gd name="T3" fmla="*/ 201 h 201"/>
              <a:gd name="T4" fmla="*/ 0 w 100"/>
              <a:gd name="T5" fmla="*/ 152 h 201"/>
              <a:gd name="T6" fmla="*/ 0 w 100"/>
              <a:gd name="T7" fmla="*/ 50 h 201"/>
              <a:gd name="T8" fmla="*/ 50 w 100"/>
              <a:gd name="T9" fmla="*/ 0 h 201"/>
              <a:gd name="T10" fmla="*/ 50 w 100"/>
              <a:gd name="T11" fmla="*/ 0 h 201"/>
              <a:gd name="T12" fmla="*/ 100 w 100"/>
              <a:gd name="T13" fmla="*/ 50 h 201"/>
              <a:gd name="T14" fmla="*/ 100 w 100"/>
              <a:gd name="T15" fmla="*/ 152 h 201"/>
              <a:gd name="T16" fmla="*/ 50 w 100"/>
              <a:gd name="T1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201">
                <a:moveTo>
                  <a:pt x="50" y="201"/>
                </a:moveTo>
                <a:cubicBezTo>
                  <a:pt x="50" y="201"/>
                  <a:pt x="50" y="201"/>
                  <a:pt x="50" y="201"/>
                </a:cubicBezTo>
                <a:cubicBezTo>
                  <a:pt x="23" y="201"/>
                  <a:pt x="0" y="179"/>
                  <a:pt x="0" y="152"/>
                </a:cubicBezTo>
                <a:cubicBezTo>
                  <a:pt x="0" y="50"/>
                  <a:pt x="0" y="50"/>
                  <a:pt x="0" y="50"/>
                </a:cubicBezTo>
                <a:cubicBezTo>
                  <a:pt x="0" y="22"/>
                  <a:pt x="23" y="0"/>
                  <a:pt x="50" y="0"/>
                </a:cubicBezTo>
                <a:cubicBezTo>
                  <a:pt x="50" y="0"/>
                  <a:pt x="50" y="0"/>
                  <a:pt x="50" y="0"/>
                </a:cubicBezTo>
                <a:cubicBezTo>
                  <a:pt x="77" y="0"/>
                  <a:pt x="100" y="22"/>
                  <a:pt x="100" y="50"/>
                </a:cubicBezTo>
                <a:cubicBezTo>
                  <a:pt x="100" y="152"/>
                  <a:pt x="100" y="152"/>
                  <a:pt x="100" y="152"/>
                </a:cubicBezTo>
                <a:cubicBezTo>
                  <a:pt x="100" y="179"/>
                  <a:pt x="77" y="201"/>
                  <a:pt x="50" y="20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259681" y="10233025"/>
            <a:ext cx="325438" cy="644525"/>
          </a:xfrm>
          <a:custGeom>
            <a:avLst/>
            <a:gdLst>
              <a:gd name="T0" fmla="*/ 50 w 100"/>
              <a:gd name="T1" fmla="*/ 202 h 202"/>
              <a:gd name="T2" fmla="*/ 50 w 100"/>
              <a:gd name="T3" fmla="*/ 202 h 202"/>
              <a:gd name="T4" fmla="*/ 0 w 100"/>
              <a:gd name="T5" fmla="*/ 152 h 202"/>
              <a:gd name="T6" fmla="*/ 0 w 100"/>
              <a:gd name="T7" fmla="*/ 50 h 202"/>
              <a:gd name="T8" fmla="*/ 50 w 100"/>
              <a:gd name="T9" fmla="*/ 0 h 202"/>
              <a:gd name="T10" fmla="*/ 50 w 100"/>
              <a:gd name="T11" fmla="*/ 0 h 202"/>
              <a:gd name="T12" fmla="*/ 100 w 100"/>
              <a:gd name="T13" fmla="*/ 50 h 202"/>
              <a:gd name="T14" fmla="*/ 100 w 100"/>
              <a:gd name="T15" fmla="*/ 152 h 202"/>
              <a:gd name="T16" fmla="*/ 50 w 100"/>
              <a:gd name="T1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202">
                <a:moveTo>
                  <a:pt x="50" y="202"/>
                </a:moveTo>
                <a:cubicBezTo>
                  <a:pt x="50" y="202"/>
                  <a:pt x="50" y="202"/>
                  <a:pt x="50" y="202"/>
                </a:cubicBezTo>
                <a:cubicBezTo>
                  <a:pt x="23" y="202"/>
                  <a:pt x="0" y="179"/>
                  <a:pt x="0" y="152"/>
                </a:cubicBezTo>
                <a:cubicBezTo>
                  <a:pt x="0" y="50"/>
                  <a:pt x="0" y="50"/>
                  <a:pt x="0" y="50"/>
                </a:cubicBezTo>
                <a:cubicBezTo>
                  <a:pt x="0" y="23"/>
                  <a:pt x="23" y="0"/>
                  <a:pt x="50" y="0"/>
                </a:cubicBezTo>
                <a:cubicBezTo>
                  <a:pt x="50" y="0"/>
                  <a:pt x="50" y="0"/>
                  <a:pt x="50" y="0"/>
                </a:cubicBezTo>
                <a:cubicBezTo>
                  <a:pt x="77" y="0"/>
                  <a:pt x="100" y="23"/>
                  <a:pt x="100" y="50"/>
                </a:cubicBezTo>
                <a:cubicBezTo>
                  <a:pt x="100" y="152"/>
                  <a:pt x="100" y="152"/>
                  <a:pt x="100" y="152"/>
                </a:cubicBezTo>
                <a:cubicBezTo>
                  <a:pt x="100" y="179"/>
                  <a:pt x="77" y="202"/>
                  <a:pt x="50" y="20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259681" y="11449051"/>
            <a:ext cx="325438" cy="639763"/>
          </a:xfrm>
          <a:custGeom>
            <a:avLst/>
            <a:gdLst>
              <a:gd name="T0" fmla="*/ 50 w 100"/>
              <a:gd name="T1" fmla="*/ 201 h 201"/>
              <a:gd name="T2" fmla="*/ 50 w 100"/>
              <a:gd name="T3" fmla="*/ 201 h 201"/>
              <a:gd name="T4" fmla="*/ 0 w 100"/>
              <a:gd name="T5" fmla="*/ 151 h 201"/>
              <a:gd name="T6" fmla="*/ 0 w 100"/>
              <a:gd name="T7" fmla="*/ 49 h 201"/>
              <a:gd name="T8" fmla="*/ 50 w 100"/>
              <a:gd name="T9" fmla="*/ 0 h 201"/>
              <a:gd name="T10" fmla="*/ 50 w 100"/>
              <a:gd name="T11" fmla="*/ 0 h 201"/>
              <a:gd name="T12" fmla="*/ 100 w 100"/>
              <a:gd name="T13" fmla="*/ 49 h 201"/>
              <a:gd name="T14" fmla="*/ 100 w 100"/>
              <a:gd name="T15" fmla="*/ 151 h 201"/>
              <a:gd name="T16" fmla="*/ 50 w 100"/>
              <a:gd name="T1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201">
                <a:moveTo>
                  <a:pt x="50" y="201"/>
                </a:moveTo>
                <a:cubicBezTo>
                  <a:pt x="50" y="201"/>
                  <a:pt x="50" y="201"/>
                  <a:pt x="50" y="201"/>
                </a:cubicBezTo>
                <a:cubicBezTo>
                  <a:pt x="23" y="201"/>
                  <a:pt x="0" y="179"/>
                  <a:pt x="0" y="151"/>
                </a:cubicBezTo>
                <a:cubicBezTo>
                  <a:pt x="0" y="49"/>
                  <a:pt x="0" y="49"/>
                  <a:pt x="0" y="49"/>
                </a:cubicBezTo>
                <a:cubicBezTo>
                  <a:pt x="0" y="22"/>
                  <a:pt x="23" y="0"/>
                  <a:pt x="50" y="0"/>
                </a:cubicBezTo>
                <a:cubicBezTo>
                  <a:pt x="50" y="0"/>
                  <a:pt x="50" y="0"/>
                  <a:pt x="50" y="0"/>
                </a:cubicBezTo>
                <a:cubicBezTo>
                  <a:pt x="77" y="0"/>
                  <a:pt x="100" y="22"/>
                  <a:pt x="100" y="49"/>
                </a:cubicBezTo>
                <a:cubicBezTo>
                  <a:pt x="100" y="151"/>
                  <a:pt x="100" y="151"/>
                  <a:pt x="100" y="151"/>
                </a:cubicBezTo>
                <a:cubicBezTo>
                  <a:pt x="100" y="179"/>
                  <a:pt x="77" y="201"/>
                  <a:pt x="50" y="20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4"/>
          <p:cNvSpPr>
            <a:spLocks/>
          </p:cNvSpPr>
          <p:nvPr/>
        </p:nvSpPr>
        <p:spPr bwMode="auto">
          <a:xfrm>
            <a:off x="12670503" y="4215804"/>
            <a:ext cx="10409710" cy="6364726"/>
          </a:xfrm>
          <a:custGeom>
            <a:avLst/>
            <a:gdLst>
              <a:gd name="T0" fmla="*/ 3291 w 3291"/>
              <a:gd name="T1" fmla="*/ 80 h 2268"/>
              <a:gd name="T2" fmla="*/ 3291 w 3291"/>
              <a:gd name="T3" fmla="*/ 2189 h 2268"/>
              <a:gd name="T4" fmla="*/ 3211 w 3291"/>
              <a:gd name="T5" fmla="*/ 2268 h 2268"/>
              <a:gd name="T6" fmla="*/ 80 w 3291"/>
              <a:gd name="T7" fmla="*/ 2268 h 2268"/>
              <a:gd name="T8" fmla="*/ 0 w 3291"/>
              <a:gd name="T9" fmla="*/ 2189 h 2268"/>
              <a:gd name="T10" fmla="*/ 0 w 3291"/>
              <a:gd name="T11" fmla="*/ 80 h 2268"/>
              <a:gd name="T12" fmla="*/ 80 w 3291"/>
              <a:gd name="T13" fmla="*/ 0 h 2268"/>
              <a:gd name="T14" fmla="*/ 3211 w 3291"/>
              <a:gd name="T15" fmla="*/ 0 h 2268"/>
              <a:gd name="T16" fmla="*/ 3291 w 3291"/>
              <a:gd name="T17" fmla="*/ 80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1" h="2268">
                <a:moveTo>
                  <a:pt x="3291" y="80"/>
                </a:moveTo>
                <a:cubicBezTo>
                  <a:pt x="3291" y="2189"/>
                  <a:pt x="3291" y="2189"/>
                  <a:pt x="3291" y="2189"/>
                </a:cubicBezTo>
                <a:cubicBezTo>
                  <a:pt x="3291" y="2233"/>
                  <a:pt x="3255" y="2268"/>
                  <a:pt x="3211" y="2268"/>
                </a:cubicBezTo>
                <a:cubicBezTo>
                  <a:pt x="80" y="2268"/>
                  <a:pt x="80" y="2268"/>
                  <a:pt x="80" y="2268"/>
                </a:cubicBezTo>
                <a:cubicBezTo>
                  <a:pt x="36" y="2268"/>
                  <a:pt x="0" y="2233"/>
                  <a:pt x="0" y="2189"/>
                </a:cubicBezTo>
                <a:cubicBezTo>
                  <a:pt x="0" y="80"/>
                  <a:pt x="0" y="80"/>
                  <a:pt x="0" y="80"/>
                </a:cubicBezTo>
                <a:cubicBezTo>
                  <a:pt x="0" y="36"/>
                  <a:pt x="36" y="0"/>
                  <a:pt x="80" y="0"/>
                </a:cubicBezTo>
                <a:cubicBezTo>
                  <a:pt x="3211" y="0"/>
                  <a:pt x="3211" y="0"/>
                  <a:pt x="3211" y="0"/>
                </a:cubicBezTo>
                <a:cubicBezTo>
                  <a:pt x="3255" y="0"/>
                  <a:pt x="3291" y="36"/>
                  <a:pt x="3291" y="80"/>
                </a:cubicBezTo>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5"/>
          <p:cNvSpPr>
            <a:spLocks/>
          </p:cNvSpPr>
          <p:nvPr/>
        </p:nvSpPr>
        <p:spPr bwMode="auto">
          <a:xfrm>
            <a:off x="12627643" y="4225329"/>
            <a:ext cx="10452570" cy="6355201"/>
          </a:xfrm>
          <a:custGeom>
            <a:avLst/>
            <a:gdLst>
              <a:gd name="T0" fmla="*/ 3291 w 3291"/>
              <a:gd name="T1" fmla="*/ 80 h 2268"/>
              <a:gd name="T2" fmla="*/ 3291 w 3291"/>
              <a:gd name="T3" fmla="*/ 2189 h 2268"/>
              <a:gd name="T4" fmla="*/ 3211 w 3291"/>
              <a:gd name="T5" fmla="*/ 2268 h 2268"/>
              <a:gd name="T6" fmla="*/ 80 w 3291"/>
              <a:gd name="T7" fmla="*/ 2268 h 2268"/>
              <a:gd name="T8" fmla="*/ 0 w 3291"/>
              <a:gd name="T9" fmla="*/ 2189 h 2268"/>
              <a:gd name="T10" fmla="*/ 0 w 3291"/>
              <a:gd name="T11" fmla="*/ 80 h 2268"/>
              <a:gd name="T12" fmla="*/ 80 w 3291"/>
              <a:gd name="T13" fmla="*/ 0 h 2268"/>
              <a:gd name="T14" fmla="*/ 3211 w 3291"/>
              <a:gd name="T15" fmla="*/ 0 h 2268"/>
              <a:gd name="T16" fmla="*/ 3291 w 3291"/>
              <a:gd name="T17" fmla="*/ 80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1" h="2268">
                <a:moveTo>
                  <a:pt x="3291" y="80"/>
                </a:moveTo>
                <a:cubicBezTo>
                  <a:pt x="3291" y="2189"/>
                  <a:pt x="3291" y="2189"/>
                  <a:pt x="3291" y="2189"/>
                </a:cubicBezTo>
                <a:cubicBezTo>
                  <a:pt x="3291" y="2233"/>
                  <a:pt x="3255" y="2268"/>
                  <a:pt x="3211" y="2268"/>
                </a:cubicBezTo>
                <a:cubicBezTo>
                  <a:pt x="80" y="2268"/>
                  <a:pt x="80" y="2268"/>
                  <a:pt x="80" y="2268"/>
                </a:cubicBezTo>
                <a:cubicBezTo>
                  <a:pt x="36" y="2268"/>
                  <a:pt x="0" y="2233"/>
                  <a:pt x="0" y="2189"/>
                </a:cubicBezTo>
                <a:cubicBezTo>
                  <a:pt x="0" y="80"/>
                  <a:pt x="0" y="80"/>
                  <a:pt x="0" y="80"/>
                </a:cubicBezTo>
                <a:cubicBezTo>
                  <a:pt x="0" y="36"/>
                  <a:pt x="36" y="0"/>
                  <a:pt x="80" y="0"/>
                </a:cubicBezTo>
                <a:cubicBezTo>
                  <a:pt x="3211" y="0"/>
                  <a:pt x="3211" y="0"/>
                  <a:pt x="3211" y="0"/>
                </a:cubicBezTo>
                <a:cubicBezTo>
                  <a:pt x="3255" y="0"/>
                  <a:pt x="3291" y="36"/>
                  <a:pt x="3291" y="8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12670503" y="10662143"/>
            <a:ext cx="10409710" cy="45719"/>
          </a:xfrm>
          <a:custGeom>
            <a:avLst/>
            <a:gdLst>
              <a:gd name="T0" fmla="*/ 6562 w 6562"/>
              <a:gd name="T1" fmla="*/ 0 h 18"/>
              <a:gd name="T2" fmla="*/ 6305 w 6562"/>
              <a:gd name="T3" fmla="*/ 0 h 18"/>
              <a:gd name="T4" fmla="*/ 6287 w 6562"/>
              <a:gd name="T5" fmla="*/ 0 h 18"/>
              <a:gd name="T6" fmla="*/ 275 w 6562"/>
              <a:gd name="T7" fmla="*/ 0 h 18"/>
              <a:gd name="T8" fmla="*/ 257 w 6562"/>
              <a:gd name="T9" fmla="*/ 0 h 18"/>
              <a:gd name="T10" fmla="*/ 0 w 6562"/>
              <a:gd name="T11" fmla="*/ 0 h 18"/>
              <a:gd name="T12" fmla="*/ 0 w 6562"/>
              <a:gd name="T13" fmla="*/ 0 h 18"/>
              <a:gd name="T14" fmla="*/ 6562 w 6562"/>
              <a:gd name="T15" fmla="*/ 0 h 18"/>
              <a:gd name="T16" fmla="*/ 6562 w 6562"/>
              <a:gd name="T17" fmla="*/ 18 h 18"/>
              <a:gd name="T18" fmla="*/ 6562 w 6562"/>
              <a:gd name="T19" fmla="*/ 18 h 18"/>
              <a:gd name="T20" fmla="*/ 6562 w 656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62" h="18">
                <a:moveTo>
                  <a:pt x="6562" y="0"/>
                </a:moveTo>
                <a:lnTo>
                  <a:pt x="6305" y="0"/>
                </a:lnTo>
                <a:lnTo>
                  <a:pt x="6287" y="0"/>
                </a:lnTo>
                <a:lnTo>
                  <a:pt x="275" y="0"/>
                </a:lnTo>
                <a:lnTo>
                  <a:pt x="257" y="0"/>
                </a:lnTo>
                <a:lnTo>
                  <a:pt x="0" y="0"/>
                </a:lnTo>
                <a:lnTo>
                  <a:pt x="0" y="0"/>
                </a:lnTo>
                <a:lnTo>
                  <a:pt x="6562" y="0"/>
                </a:lnTo>
                <a:lnTo>
                  <a:pt x="6562" y="18"/>
                </a:lnTo>
                <a:lnTo>
                  <a:pt x="6562" y="18"/>
                </a:lnTo>
                <a:lnTo>
                  <a:pt x="6562"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12670503" y="10662143"/>
            <a:ext cx="10409710" cy="45719"/>
          </a:xfrm>
          <a:custGeom>
            <a:avLst/>
            <a:gdLst>
              <a:gd name="T0" fmla="*/ 6562 w 6562"/>
              <a:gd name="T1" fmla="*/ 0 h 18"/>
              <a:gd name="T2" fmla="*/ 6305 w 6562"/>
              <a:gd name="T3" fmla="*/ 0 h 18"/>
              <a:gd name="T4" fmla="*/ 6287 w 6562"/>
              <a:gd name="T5" fmla="*/ 0 h 18"/>
              <a:gd name="T6" fmla="*/ 275 w 6562"/>
              <a:gd name="T7" fmla="*/ 0 h 18"/>
              <a:gd name="T8" fmla="*/ 257 w 6562"/>
              <a:gd name="T9" fmla="*/ 0 h 18"/>
              <a:gd name="T10" fmla="*/ 0 w 6562"/>
              <a:gd name="T11" fmla="*/ 0 h 18"/>
              <a:gd name="T12" fmla="*/ 0 w 6562"/>
              <a:gd name="T13" fmla="*/ 0 h 18"/>
              <a:gd name="T14" fmla="*/ 6562 w 6562"/>
              <a:gd name="T15" fmla="*/ 0 h 18"/>
              <a:gd name="T16" fmla="*/ 6562 w 6562"/>
              <a:gd name="T17" fmla="*/ 18 h 18"/>
              <a:gd name="T18" fmla="*/ 6562 w 6562"/>
              <a:gd name="T19" fmla="*/ 18 h 18"/>
              <a:gd name="T20" fmla="*/ 6562 w 656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62" h="18">
                <a:moveTo>
                  <a:pt x="6562" y="0"/>
                </a:moveTo>
                <a:lnTo>
                  <a:pt x="6305" y="0"/>
                </a:lnTo>
                <a:lnTo>
                  <a:pt x="6287" y="0"/>
                </a:lnTo>
                <a:lnTo>
                  <a:pt x="275" y="0"/>
                </a:lnTo>
                <a:lnTo>
                  <a:pt x="257" y="0"/>
                </a:lnTo>
                <a:lnTo>
                  <a:pt x="0" y="0"/>
                </a:lnTo>
                <a:lnTo>
                  <a:pt x="0" y="0"/>
                </a:lnTo>
                <a:lnTo>
                  <a:pt x="6562" y="0"/>
                </a:lnTo>
                <a:lnTo>
                  <a:pt x="6562" y="18"/>
                </a:lnTo>
                <a:lnTo>
                  <a:pt x="6562" y="18"/>
                </a:lnTo>
                <a:lnTo>
                  <a:pt x="6562" y="0"/>
                </a:lnTo>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5" name="Rectangle 54"/>
          <p:cNvSpPr>
            <a:spLocks noChangeArrowheads="1"/>
          </p:cNvSpPr>
          <p:nvPr/>
        </p:nvSpPr>
        <p:spPr bwMode="auto">
          <a:xfrm>
            <a:off x="13062132" y="4733133"/>
            <a:ext cx="9537210" cy="533006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Oval 56"/>
          <p:cNvSpPr>
            <a:spLocks noChangeArrowheads="1"/>
          </p:cNvSpPr>
          <p:nvPr/>
        </p:nvSpPr>
        <p:spPr bwMode="auto">
          <a:xfrm flipH="1">
            <a:off x="16946254" y="6366374"/>
            <a:ext cx="1779896" cy="177737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17524525" y="6778133"/>
            <a:ext cx="907400" cy="928913"/>
          </a:xfrm>
          <a:custGeom>
            <a:avLst/>
            <a:gdLst>
              <a:gd name="T0" fmla="*/ 572 w 572"/>
              <a:gd name="T1" fmla="*/ 333 h 668"/>
              <a:gd name="T2" fmla="*/ 0 w 572"/>
              <a:gd name="T3" fmla="*/ 0 h 668"/>
              <a:gd name="T4" fmla="*/ 0 w 572"/>
              <a:gd name="T5" fmla="*/ 668 h 668"/>
              <a:gd name="T6" fmla="*/ 572 w 572"/>
              <a:gd name="T7" fmla="*/ 333 h 668"/>
            </a:gdLst>
            <a:ahLst/>
            <a:cxnLst>
              <a:cxn ang="0">
                <a:pos x="T0" y="T1"/>
              </a:cxn>
              <a:cxn ang="0">
                <a:pos x="T2" y="T3"/>
              </a:cxn>
              <a:cxn ang="0">
                <a:pos x="T4" y="T5"/>
              </a:cxn>
              <a:cxn ang="0">
                <a:pos x="T6" y="T7"/>
              </a:cxn>
            </a:cxnLst>
            <a:rect l="0" t="0" r="r" b="b"/>
            <a:pathLst>
              <a:path w="572" h="668">
                <a:moveTo>
                  <a:pt x="572" y="333"/>
                </a:moveTo>
                <a:lnTo>
                  <a:pt x="0" y="0"/>
                </a:lnTo>
                <a:lnTo>
                  <a:pt x="0" y="668"/>
                </a:lnTo>
                <a:lnTo>
                  <a:pt x="572" y="33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Rounded Rectangle 59"/>
          <p:cNvSpPr/>
          <p:nvPr/>
        </p:nvSpPr>
        <p:spPr>
          <a:xfrm>
            <a:off x="16315947" y="12758226"/>
            <a:ext cx="3069612" cy="54743"/>
          </a:xfrm>
          <a:prstGeom prst="roundRect">
            <a:avLst/>
          </a:prstGeom>
          <a:solidFill>
            <a:schemeClr val="accent2">
              <a:lumMod val="50000"/>
              <a:lumOff val="50000"/>
            </a:schemeClr>
          </a:solidFill>
          <a:ln>
            <a:solidFill>
              <a:schemeClr val="accent2">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7"/>
          <p:cNvSpPr>
            <a:spLocks/>
          </p:cNvSpPr>
          <p:nvPr/>
        </p:nvSpPr>
        <p:spPr bwMode="auto">
          <a:xfrm>
            <a:off x="16270742" y="11416748"/>
            <a:ext cx="3179070" cy="1365670"/>
          </a:xfrm>
          <a:custGeom>
            <a:avLst/>
            <a:gdLst>
              <a:gd name="T0" fmla="*/ 981 w 1005"/>
              <a:gd name="T1" fmla="*/ 475 h 475"/>
              <a:gd name="T2" fmla="*/ 24 w 1005"/>
              <a:gd name="T3" fmla="*/ 475 h 475"/>
              <a:gd name="T4" fmla="*/ 14 w 1005"/>
              <a:gd name="T5" fmla="*/ 444 h 475"/>
              <a:gd name="T6" fmla="*/ 110 w 1005"/>
              <a:gd name="T7" fmla="*/ 376 h 475"/>
              <a:gd name="T8" fmla="*/ 142 w 1005"/>
              <a:gd name="T9" fmla="*/ 322 h 475"/>
              <a:gd name="T10" fmla="*/ 173 w 1005"/>
              <a:gd name="T11" fmla="*/ 0 h 475"/>
              <a:gd name="T12" fmla="*/ 832 w 1005"/>
              <a:gd name="T13" fmla="*/ 0 h 475"/>
              <a:gd name="T14" fmla="*/ 863 w 1005"/>
              <a:gd name="T15" fmla="*/ 322 h 475"/>
              <a:gd name="T16" fmla="*/ 895 w 1005"/>
              <a:gd name="T17" fmla="*/ 376 h 475"/>
              <a:gd name="T18" fmla="*/ 991 w 1005"/>
              <a:gd name="T19" fmla="*/ 444 h 475"/>
              <a:gd name="T20" fmla="*/ 981 w 1005"/>
              <a:gd name="T21" fmla="*/ 475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5" h="475">
                <a:moveTo>
                  <a:pt x="981" y="475"/>
                </a:moveTo>
                <a:cubicBezTo>
                  <a:pt x="24" y="475"/>
                  <a:pt x="24" y="475"/>
                  <a:pt x="24" y="475"/>
                </a:cubicBezTo>
                <a:cubicBezTo>
                  <a:pt x="7" y="475"/>
                  <a:pt x="0" y="453"/>
                  <a:pt x="14" y="444"/>
                </a:cubicBezTo>
                <a:cubicBezTo>
                  <a:pt x="110" y="376"/>
                  <a:pt x="110" y="376"/>
                  <a:pt x="110" y="376"/>
                </a:cubicBezTo>
                <a:cubicBezTo>
                  <a:pt x="128" y="364"/>
                  <a:pt x="140" y="344"/>
                  <a:pt x="142" y="322"/>
                </a:cubicBezTo>
                <a:cubicBezTo>
                  <a:pt x="173" y="0"/>
                  <a:pt x="173" y="0"/>
                  <a:pt x="173" y="0"/>
                </a:cubicBezTo>
                <a:cubicBezTo>
                  <a:pt x="832" y="0"/>
                  <a:pt x="832" y="0"/>
                  <a:pt x="832" y="0"/>
                </a:cubicBezTo>
                <a:cubicBezTo>
                  <a:pt x="863" y="322"/>
                  <a:pt x="863" y="322"/>
                  <a:pt x="863" y="322"/>
                </a:cubicBezTo>
                <a:cubicBezTo>
                  <a:pt x="866" y="344"/>
                  <a:pt x="877" y="364"/>
                  <a:pt x="895" y="376"/>
                </a:cubicBezTo>
                <a:cubicBezTo>
                  <a:pt x="991" y="444"/>
                  <a:pt x="991" y="444"/>
                  <a:pt x="991" y="444"/>
                </a:cubicBezTo>
                <a:cubicBezTo>
                  <a:pt x="1005" y="453"/>
                  <a:pt x="998" y="475"/>
                  <a:pt x="981" y="475"/>
                </a:cubicBezTo>
              </a:path>
            </a:pathLst>
          </a:custGeom>
          <a:gradFill>
            <a:gsLst>
              <a:gs pos="75000">
                <a:schemeClr val="accent2">
                  <a:lumMod val="50000"/>
                  <a:lumOff val="50000"/>
                </a:schemeClr>
              </a:gs>
              <a:gs pos="7333">
                <a:schemeClr val="accent2">
                  <a:lumMod val="51000"/>
                  <a:lumOff val="49000"/>
                </a:schemeClr>
              </a:gs>
              <a:gs pos="53000">
                <a:schemeClr val="accent1">
                  <a:alpha val="50000"/>
                  <a:lumMod val="80000"/>
                </a:schemeClr>
              </a:gs>
              <a:gs pos="94000">
                <a:schemeClr val="accent1">
                  <a:lumMod val="8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6"/>
          <p:cNvSpPr>
            <a:spLocks/>
          </p:cNvSpPr>
          <p:nvPr/>
        </p:nvSpPr>
        <p:spPr bwMode="auto">
          <a:xfrm>
            <a:off x="12621293" y="10396079"/>
            <a:ext cx="10458920" cy="998201"/>
          </a:xfrm>
          <a:custGeom>
            <a:avLst/>
            <a:gdLst>
              <a:gd name="T0" fmla="*/ 3291 w 3291"/>
              <a:gd name="T1" fmla="*/ 0 h 303"/>
              <a:gd name="T2" fmla="*/ 3291 w 3291"/>
              <a:gd name="T3" fmla="*/ 224 h 303"/>
              <a:gd name="T4" fmla="*/ 3271 w 3291"/>
              <a:gd name="T5" fmla="*/ 276 h 303"/>
              <a:gd name="T6" fmla="*/ 3211 w 3291"/>
              <a:gd name="T7" fmla="*/ 303 h 303"/>
              <a:gd name="T8" fmla="*/ 80 w 3291"/>
              <a:gd name="T9" fmla="*/ 303 h 303"/>
              <a:gd name="T10" fmla="*/ 20 w 3291"/>
              <a:gd name="T11" fmla="*/ 276 h 303"/>
              <a:gd name="T12" fmla="*/ 0 w 3291"/>
              <a:gd name="T13" fmla="*/ 224 h 303"/>
              <a:gd name="T14" fmla="*/ 0 w 3291"/>
              <a:gd name="T15" fmla="*/ 0 h 303"/>
              <a:gd name="T16" fmla="*/ 3291 w 3291"/>
              <a:gd name="T17"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1" h="303">
                <a:moveTo>
                  <a:pt x="3291" y="0"/>
                </a:moveTo>
                <a:cubicBezTo>
                  <a:pt x="3291" y="224"/>
                  <a:pt x="3291" y="224"/>
                  <a:pt x="3291" y="224"/>
                </a:cubicBezTo>
                <a:cubicBezTo>
                  <a:pt x="3291" y="244"/>
                  <a:pt x="3283" y="262"/>
                  <a:pt x="3271" y="276"/>
                </a:cubicBezTo>
                <a:cubicBezTo>
                  <a:pt x="3256" y="293"/>
                  <a:pt x="3235" y="303"/>
                  <a:pt x="3211" y="303"/>
                </a:cubicBezTo>
                <a:cubicBezTo>
                  <a:pt x="80" y="303"/>
                  <a:pt x="80" y="303"/>
                  <a:pt x="80" y="303"/>
                </a:cubicBezTo>
                <a:cubicBezTo>
                  <a:pt x="56" y="303"/>
                  <a:pt x="35" y="293"/>
                  <a:pt x="20" y="276"/>
                </a:cubicBezTo>
                <a:cubicBezTo>
                  <a:pt x="8" y="262"/>
                  <a:pt x="0" y="244"/>
                  <a:pt x="0" y="224"/>
                </a:cubicBezTo>
                <a:cubicBezTo>
                  <a:pt x="0" y="0"/>
                  <a:pt x="0" y="0"/>
                  <a:pt x="0" y="0"/>
                </a:cubicBezTo>
                <a:cubicBezTo>
                  <a:pt x="3291" y="0"/>
                  <a:pt x="3291" y="0"/>
                  <a:pt x="3291" y="0"/>
                </a:cubicBezTo>
              </a:path>
            </a:pathLst>
          </a:custGeom>
          <a:gradFill>
            <a:gsLst>
              <a:gs pos="22000">
                <a:schemeClr val="accent2">
                  <a:lumMod val="25000"/>
                  <a:lumOff val="75000"/>
                </a:schemeClr>
              </a:gs>
              <a:gs pos="100000">
                <a:schemeClr val="accent1">
                  <a:lumMod val="95000"/>
                </a:schemeClr>
              </a:gs>
            </a:gsLst>
            <a:lin ang="42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6"/>
          <p:cNvSpPr>
            <a:spLocks/>
          </p:cNvSpPr>
          <p:nvPr/>
        </p:nvSpPr>
        <p:spPr bwMode="auto">
          <a:xfrm rot="10800000">
            <a:off x="12668027" y="11277273"/>
            <a:ext cx="10384501" cy="125566"/>
          </a:xfrm>
          <a:custGeom>
            <a:avLst/>
            <a:gdLst>
              <a:gd name="T0" fmla="*/ 0 w 3626"/>
              <a:gd name="T1" fmla="*/ 109 h 124"/>
              <a:gd name="T2" fmla="*/ 111 w 3626"/>
              <a:gd name="T3" fmla="*/ 0 h 124"/>
              <a:gd name="T4" fmla="*/ 3516 w 3626"/>
              <a:gd name="T5" fmla="*/ 0 h 124"/>
              <a:gd name="T6" fmla="*/ 3626 w 3626"/>
              <a:gd name="T7" fmla="*/ 109 h 124"/>
              <a:gd name="T8" fmla="*/ 3626 w 3626"/>
              <a:gd name="T9" fmla="*/ 117 h 124"/>
              <a:gd name="T10" fmla="*/ 3516 w 3626"/>
              <a:gd name="T11" fmla="*/ 15 h 124"/>
              <a:gd name="T12" fmla="*/ 111 w 3626"/>
              <a:gd name="T13" fmla="*/ 15 h 124"/>
              <a:gd name="T14" fmla="*/ 0 w 3626"/>
              <a:gd name="T15" fmla="*/ 124 h 124"/>
              <a:gd name="T16" fmla="*/ 0 w 3626"/>
              <a:gd name="T17" fmla="*/ 10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6" h="124">
                <a:moveTo>
                  <a:pt x="0" y="109"/>
                </a:moveTo>
                <a:cubicBezTo>
                  <a:pt x="0" y="48"/>
                  <a:pt x="50" y="0"/>
                  <a:pt x="111" y="0"/>
                </a:cubicBezTo>
                <a:cubicBezTo>
                  <a:pt x="3516" y="0"/>
                  <a:pt x="3516" y="0"/>
                  <a:pt x="3516" y="0"/>
                </a:cubicBezTo>
                <a:cubicBezTo>
                  <a:pt x="3577" y="0"/>
                  <a:pt x="3626" y="48"/>
                  <a:pt x="3626" y="109"/>
                </a:cubicBezTo>
                <a:cubicBezTo>
                  <a:pt x="3626" y="117"/>
                  <a:pt x="3626" y="117"/>
                  <a:pt x="3626" y="117"/>
                </a:cubicBezTo>
                <a:cubicBezTo>
                  <a:pt x="3622" y="60"/>
                  <a:pt x="3574" y="15"/>
                  <a:pt x="3516" y="15"/>
                </a:cubicBezTo>
                <a:cubicBezTo>
                  <a:pt x="111" y="15"/>
                  <a:pt x="111" y="15"/>
                  <a:pt x="111" y="15"/>
                </a:cubicBezTo>
                <a:cubicBezTo>
                  <a:pt x="50" y="15"/>
                  <a:pt x="0" y="64"/>
                  <a:pt x="0" y="124"/>
                </a:cubicBezTo>
                <a:lnTo>
                  <a:pt x="0" y="109"/>
                </a:lnTo>
                <a:close/>
              </a:path>
            </a:pathLst>
          </a:custGeom>
          <a:gradFill>
            <a:gsLst>
              <a:gs pos="0">
                <a:schemeClr val="accent2">
                  <a:lumMod val="50000"/>
                  <a:lumOff val="50000"/>
                </a:schemeClr>
              </a:gs>
              <a:gs pos="100000">
                <a:schemeClr val="accent2">
                  <a:lumMod val="50000"/>
                  <a:lumOff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5" name="Media Placeholder 34"/>
          <p:cNvSpPr>
            <a:spLocks noGrp="1"/>
          </p:cNvSpPr>
          <p:nvPr>
            <p:ph type="media" sz="quarter" idx="10"/>
          </p:nvPr>
        </p:nvSpPr>
        <p:spPr>
          <a:xfrm>
            <a:off x="13019120" y="4700446"/>
            <a:ext cx="9537210" cy="5330068"/>
          </a:xfrm>
        </p:spPr>
      </p:sp>
    </p:spTree>
    <p:extLst>
      <p:ext uri="{BB962C8B-B14F-4D97-AF65-F5344CB8AC3E}">
        <p14:creationId xmlns:p14="http://schemas.microsoft.com/office/powerpoint/2010/main" val="89663640"/>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79318" y="1049121"/>
            <a:ext cx="22026688" cy="1554272"/>
          </a:xfrm>
          <a:prstGeom prst="rect">
            <a:avLst/>
          </a:prstGeom>
        </p:spPr>
        <p:txBody>
          <a:bodyPr wrap="square">
            <a:spAutoFit/>
          </a:bodyPr>
          <a:lstStyle/>
          <a:p>
            <a:pPr algn="ctr"/>
            <a:r>
              <a:rPr lang="en-US" sz="9500" b="1" dirty="0">
                <a:solidFill>
                  <a:schemeClr val="accent2"/>
                </a:solidFill>
                <a:latin typeface="+mj-lt"/>
              </a:rPr>
              <a:t>Desktop Mockup</a:t>
            </a:r>
          </a:p>
        </p:txBody>
      </p:sp>
      <p:sp>
        <p:nvSpPr>
          <p:cNvPr id="4" name="Rectangle 3"/>
          <p:cNvSpPr/>
          <p:nvPr/>
        </p:nvSpPr>
        <p:spPr>
          <a:xfrm>
            <a:off x="1179318" y="2389540"/>
            <a:ext cx="22026688"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79318" y="8482490"/>
            <a:ext cx="5838172"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a:t>
            </a:r>
            <a:r>
              <a:rPr lang="sv-SE" sz="2500" dirty="0" smtClean="0">
                <a:solidFill>
                  <a:schemeClr val="accent2">
                    <a:alpha val="60000"/>
                  </a:schemeClr>
                </a:solidFill>
              </a:rPr>
              <a:t>tincidunt</a:t>
            </a:r>
            <a:endParaRPr lang="en-US" sz="2500" dirty="0">
              <a:solidFill>
                <a:schemeClr val="accent2">
                  <a:alpha val="60000"/>
                </a:schemeClr>
              </a:solidFill>
            </a:endParaRPr>
          </a:p>
        </p:txBody>
      </p:sp>
      <p:sp>
        <p:nvSpPr>
          <p:cNvPr id="6" name="Rectangle 5"/>
          <p:cNvSpPr/>
          <p:nvPr/>
        </p:nvSpPr>
        <p:spPr>
          <a:xfrm>
            <a:off x="1179318" y="7639396"/>
            <a:ext cx="5838172" cy="784830"/>
          </a:xfrm>
          <a:prstGeom prst="rect">
            <a:avLst/>
          </a:prstGeom>
        </p:spPr>
        <p:txBody>
          <a:bodyPr wrap="square">
            <a:spAutoFit/>
          </a:bodyPr>
          <a:lstStyle/>
          <a:p>
            <a:r>
              <a:rPr lang="en-US" sz="4500" b="1" dirty="0">
                <a:solidFill>
                  <a:schemeClr val="accent2"/>
                </a:solidFill>
              </a:rPr>
              <a:t>Male Users</a:t>
            </a:r>
          </a:p>
        </p:txBody>
      </p:sp>
      <p:sp>
        <p:nvSpPr>
          <p:cNvPr id="7" name="Rectangle 6"/>
          <p:cNvSpPr/>
          <p:nvPr/>
        </p:nvSpPr>
        <p:spPr>
          <a:xfrm>
            <a:off x="1179319" y="3676729"/>
            <a:ext cx="5838172" cy="1708160"/>
          </a:xfrm>
          <a:prstGeom prst="rect">
            <a:avLst/>
          </a:prstGeom>
        </p:spPr>
        <p:txBody>
          <a:bodyPr wrap="square">
            <a:spAutoFit/>
          </a:bodyPr>
          <a:lstStyle/>
          <a:p>
            <a:r>
              <a:rPr lang="en-US" sz="10500" b="1" dirty="0" smtClean="0">
                <a:solidFill>
                  <a:schemeClr val="accent3"/>
                </a:solidFill>
              </a:rPr>
              <a:t>400K+</a:t>
            </a:r>
            <a:endParaRPr lang="en-US" sz="10500" b="1" dirty="0">
              <a:solidFill>
                <a:schemeClr val="accent3"/>
              </a:solidFill>
            </a:endParaRPr>
          </a:p>
        </p:txBody>
      </p:sp>
      <p:sp>
        <p:nvSpPr>
          <p:cNvPr id="8" name="Rectangle 7"/>
          <p:cNvSpPr/>
          <p:nvPr/>
        </p:nvSpPr>
        <p:spPr>
          <a:xfrm>
            <a:off x="17479926" y="8508974"/>
            <a:ext cx="5726080"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a:t>
            </a:r>
            <a:r>
              <a:rPr lang="sv-SE" sz="2500" dirty="0" smtClean="0">
                <a:solidFill>
                  <a:schemeClr val="accent2">
                    <a:alpha val="60000"/>
                  </a:schemeClr>
                </a:solidFill>
              </a:rPr>
              <a:t>tincidunt</a:t>
            </a:r>
            <a:endParaRPr lang="en-US" sz="2500" dirty="0">
              <a:solidFill>
                <a:schemeClr val="accent2">
                  <a:alpha val="60000"/>
                </a:schemeClr>
              </a:solidFill>
            </a:endParaRPr>
          </a:p>
        </p:txBody>
      </p:sp>
      <p:sp>
        <p:nvSpPr>
          <p:cNvPr id="9" name="Rectangle 8"/>
          <p:cNvSpPr/>
          <p:nvPr/>
        </p:nvSpPr>
        <p:spPr>
          <a:xfrm>
            <a:off x="17479926" y="7623350"/>
            <a:ext cx="5726080" cy="784830"/>
          </a:xfrm>
          <a:prstGeom prst="rect">
            <a:avLst/>
          </a:prstGeom>
        </p:spPr>
        <p:txBody>
          <a:bodyPr wrap="square">
            <a:spAutoFit/>
          </a:bodyPr>
          <a:lstStyle/>
          <a:p>
            <a:pPr algn="r"/>
            <a:r>
              <a:rPr lang="en-US" sz="4500" b="1" dirty="0" smtClean="0">
                <a:solidFill>
                  <a:schemeClr val="accent2"/>
                </a:solidFill>
              </a:rPr>
              <a:t>Female </a:t>
            </a:r>
            <a:r>
              <a:rPr lang="en-US" sz="4500" b="1" dirty="0">
                <a:solidFill>
                  <a:schemeClr val="accent2"/>
                </a:solidFill>
              </a:rPr>
              <a:t>Users</a:t>
            </a:r>
          </a:p>
        </p:txBody>
      </p:sp>
      <p:sp>
        <p:nvSpPr>
          <p:cNvPr id="10" name="Rectangle 9"/>
          <p:cNvSpPr/>
          <p:nvPr/>
        </p:nvSpPr>
        <p:spPr>
          <a:xfrm>
            <a:off x="1753476" y="10162786"/>
            <a:ext cx="5264014" cy="861774"/>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a:t>
            </a:r>
            <a:r>
              <a:rPr lang="sv-SE" sz="2500" dirty="0" smtClean="0">
                <a:solidFill>
                  <a:schemeClr val="accent2">
                    <a:alpha val="60000"/>
                  </a:schemeClr>
                </a:solidFill>
              </a:rPr>
              <a:t>,</a:t>
            </a:r>
            <a:endParaRPr lang="en-US" sz="2500" dirty="0">
              <a:solidFill>
                <a:schemeClr val="accent2">
                  <a:alpha val="60000"/>
                </a:schemeClr>
              </a:solidFill>
            </a:endParaRPr>
          </a:p>
        </p:txBody>
      </p:sp>
      <p:sp>
        <p:nvSpPr>
          <p:cNvPr id="11" name="Rectangle 10"/>
          <p:cNvSpPr/>
          <p:nvPr/>
        </p:nvSpPr>
        <p:spPr>
          <a:xfrm>
            <a:off x="1753476" y="11291605"/>
            <a:ext cx="5264014" cy="861774"/>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a:t>
            </a:r>
            <a:r>
              <a:rPr lang="sv-SE" sz="2500" dirty="0" smtClean="0">
                <a:solidFill>
                  <a:schemeClr val="accent2">
                    <a:alpha val="60000"/>
                  </a:schemeClr>
                </a:solidFill>
              </a:rPr>
              <a:t>,</a:t>
            </a:r>
            <a:endParaRPr lang="en-US" sz="2500" dirty="0">
              <a:solidFill>
                <a:schemeClr val="accent2">
                  <a:alpha val="60000"/>
                </a:schemeClr>
              </a:solidFill>
            </a:endParaRPr>
          </a:p>
        </p:txBody>
      </p:sp>
      <p:sp>
        <p:nvSpPr>
          <p:cNvPr id="12" name="Rectangle 11"/>
          <p:cNvSpPr/>
          <p:nvPr/>
        </p:nvSpPr>
        <p:spPr>
          <a:xfrm>
            <a:off x="17479926" y="10162786"/>
            <a:ext cx="5151922"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a:t>
            </a:r>
            <a:r>
              <a:rPr lang="sv-SE" sz="2500" dirty="0" smtClean="0">
                <a:solidFill>
                  <a:schemeClr val="accent2">
                    <a:alpha val="60000"/>
                  </a:schemeClr>
                </a:solidFill>
              </a:rPr>
              <a:t>,</a:t>
            </a:r>
            <a:endParaRPr lang="en-US" sz="2500" dirty="0">
              <a:solidFill>
                <a:schemeClr val="accent2">
                  <a:alpha val="60000"/>
                </a:schemeClr>
              </a:solidFill>
            </a:endParaRPr>
          </a:p>
        </p:txBody>
      </p:sp>
      <p:sp>
        <p:nvSpPr>
          <p:cNvPr id="13" name="Rectangle 12"/>
          <p:cNvSpPr/>
          <p:nvPr/>
        </p:nvSpPr>
        <p:spPr>
          <a:xfrm>
            <a:off x="17479926" y="11291605"/>
            <a:ext cx="5151922" cy="861774"/>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a:t>
            </a:r>
            <a:r>
              <a:rPr lang="sv-SE" sz="2500" dirty="0" smtClean="0">
                <a:solidFill>
                  <a:schemeClr val="accent2">
                    <a:alpha val="60000"/>
                  </a:schemeClr>
                </a:solidFill>
              </a:rPr>
              <a:t>,</a:t>
            </a:r>
            <a:endParaRPr lang="en-US" sz="2500" dirty="0">
              <a:solidFill>
                <a:schemeClr val="accent2">
                  <a:alpha val="60000"/>
                </a:schemeClr>
              </a:solidFill>
            </a:endParaRPr>
          </a:p>
        </p:txBody>
      </p:sp>
      <p:sp>
        <p:nvSpPr>
          <p:cNvPr id="14" name="Rectangle 13"/>
          <p:cNvSpPr/>
          <p:nvPr/>
        </p:nvSpPr>
        <p:spPr>
          <a:xfrm>
            <a:off x="17479926" y="3676729"/>
            <a:ext cx="5726080" cy="1708160"/>
          </a:xfrm>
          <a:prstGeom prst="rect">
            <a:avLst/>
          </a:prstGeom>
        </p:spPr>
        <p:txBody>
          <a:bodyPr wrap="square">
            <a:spAutoFit/>
          </a:bodyPr>
          <a:lstStyle/>
          <a:p>
            <a:pPr algn="r"/>
            <a:r>
              <a:rPr lang="en-US" sz="10500" b="1" dirty="0">
                <a:solidFill>
                  <a:schemeClr val="accent4"/>
                </a:solidFill>
              </a:rPr>
              <a:t>3</a:t>
            </a:r>
            <a:r>
              <a:rPr lang="en-US" sz="10500" b="1" dirty="0" smtClean="0">
                <a:solidFill>
                  <a:schemeClr val="accent4"/>
                </a:solidFill>
              </a:rPr>
              <a:t>00K+</a:t>
            </a:r>
            <a:endParaRPr lang="en-US" sz="10500" b="1" dirty="0">
              <a:solidFill>
                <a:schemeClr val="accent4"/>
              </a:solidFill>
            </a:endParaRPr>
          </a:p>
        </p:txBody>
      </p:sp>
      <p:sp>
        <p:nvSpPr>
          <p:cNvPr id="17" name="Freeform 5"/>
          <p:cNvSpPr>
            <a:spLocks noEditPoints="1"/>
          </p:cNvSpPr>
          <p:nvPr/>
        </p:nvSpPr>
        <p:spPr bwMode="auto">
          <a:xfrm>
            <a:off x="1263860" y="10214425"/>
            <a:ext cx="345866" cy="348034"/>
          </a:xfrm>
          <a:custGeom>
            <a:avLst/>
            <a:gdLst>
              <a:gd name="T0" fmla="*/ 167 w 319"/>
              <a:gd name="T1" fmla="*/ 321 h 321"/>
              <a:gd name="T2" fmla="*/ 149 w 319"/>
              <a:gd name="T3" fmla="*/ 321 h 321"/>
              <a:gd name="T4" fmla="*/ 146 w 319"/>
              <a:gd name="T5" fmla="*/ 321 h 321"/>
              <a:gd name="T6" fmla="*/ 78 w 319"/>
              <a:gd name="T7" fmla="*/ 299 h 321"/>
              <a:gd name="T8" fmla="*/ 3 w 319"/>
              <a:gd name="T9" fmla="*/ 191 h 321"/>
              <a:gd name="T10" fmla="*/ 0 w 319"/>
              <a:gd name="T11" fmla="*/ 173 h 321"/>
              <a:gd name="T12" fmla="*/ 0 w 319"/>
              <a:gd name="T13" fmla="*/ 155 h 321"/>
              <a:gd name="T14" fmla="*/ 1 w 319"/>
              <a:gd name="T15" fmla="*/ 151 h 321"/>
              <a:gd name="T16" fmla="*/ 4 w 319"/>
              <a:gd name="T17" fmla="*/ 131 h 321"/>
              <a:gd name="T18" fmla="*/ 62 w 319"/>
              <a:gd name="T19" fmla="*/ 39 h 321"/>
              <a:gd name="T20" fmla="*/ 191 w 319"/>
              <a:gd name="T21" fmla="*/ 10 h 321"/>
              <a:gd name="T22" fmla="*/ 283 w 319"/>
              <a:gd name="T23" fmla="*/ 68 h 321"/>
              <a:gd name="T24" fmla="*/ 315 w 319"/>
              <a:gd name="T25" fmla="*/ 180 h 321"/>
              <a:gd name="T26" fmla="*/ 276 w 319"/>
              <a:gd name="T27" fmla="*/ 268 h 321"/>
              <a:gd name="T28" fmla="*/ 185 w 319"/>
              <a:gd name="T29" fmla="*/ 319 h 321"/>
              <a:gd name="T30" fmla="*/ 167 w 319"/>
              <a:gd name="T31" fmla="*/ 321 h 321"/>
              <a:gd name="T32" fmla="*/ 133 w 319"/>
              <a:gd name="T33" fmla="*/ 190 h 321"/>
              <a:gd name="T34" fmla="*/ 116 w 319"/>
              <a:gd name="T35" fmla="*/ 174 h 321"/>
              <a:gd name="T36" fmla="*/ 90 w 319"/>
              <a:gd name="T37" fmla="*/ 150 h 321"/>
              <a:gd name="T38" fmla="*/ 66 w 319"/>
              <a:gd name="T39" fmla="*/ 158 h 321"/>
              <a:gd name="T40" fmla="*/ 71 w 319"/>
              <a:gd name="T41" fmla="*/ 175 h 321"/>
              <a:gd name="T42" fmla="*/ 122 w 319"/>
              <a:gd name="T43" fmla="*/ 222 h 321"/>
              <a:gd name="T44" fmla="*/ 147 w 319"/>
              <a:gd name="T45" fmla="*/ 221 h 321"/>
              <a:gd name="T46" fmla="*/ 244 w 319"/>
              <a:gd name="T47" fmla="*/ 124 h 321"/>
              <a:gd name="T48" fmla="*/ 247 w 319"/>
              <a:gd name="T49" fmla="*/ 121 h 321"/>
              <a:gd name="T50" fmla="*/ 243 w 319"/>
              <a:gd name="T51" fmla="*/ 97 h 321"/>
              <a:gd name="T52" fmla="*/ 222 w 319"/>
              <a:gd name="T53" fmla="*/ 101 h 321"/>
              <a:gd name="T54" fmla="*/ 136 w 319"/>
              <a:gd name="T55" fmla="*/ 187 h 321"/>
              <a:gd name="T56" fmla="*/ 133 w 319"/>
              <a:gd name="T57" fmla="*/ 19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21">
                <a:moveTo>
                  <a:pt x="167" y="321"/>
                </a:moveTo>
                <a:cubicBezTo>
                  <a:pt x="161" y="321"/>
                  <a:pt x="155" y="321"/>
                  <a:pt x="149" y="321"/>
                </a:cubicBezTo>
                <a:cubicBezTo>
                  <a:pt x="148" y="321"/>
                  <a:pt x="147" y="321"/>
                  <a:pt x="146" y="321"/>
                </a:cubicBezTo>
                <a:cubicBezTo>
                  <a:pt x="122" y="319"/>
                  <a:pt x="99" y="312"/>
                  <a:pt x="78" y="299"/>
                </a:cubicBezTo>
                <a:cubicBezTo>
                  <a:pt x="37" y="274"/>
                  <a:pt x="12" y="238"/>
                  <a:pt x="3" y="191"/>
                </a:cubicBezTo>
                <a:cubicBezTo>
                  <a:pt x="2" y="185"/>
                  <a:pt x="1" y="179"/>
                  <a:pt x="0" y="173"/>
                </a:cubicBezTo>
                <a:cubicBezTo>
                  <a:pt x="0" y="167"/>
                  <a:pt x="0" y="161"/>
                  <a:pt x="0" y="155"/>
                </a:cubicBezTo>
                <a:cubicBezTo>
                  <a:pt x="0" y="153"/>
                  <a:pt x="1" y="152"/>
                  <a:pt x="1" y="151"/>
                </a:cubicBezTo>
                <a:cubicBezTo>
                  <a:pt x="2" y="144"/>
                  <a:pt x="2" y="138"/>
                  <a:pt x="4" y="131"/>
                </a:cubicBezTo>
                <a:cubicBezTo>
                  <a:pt x="12" y="93"/>
                  <a:pt x="32" y="62"/>
                  <a:pt x="62" y="39"/>
                </a:cubicBezTo>
                <a:cubicBezTo>
                  <a:pt x="101" y="10"/>
                  <a:pt x="144" y="0"/>
                  <a:pt x="191" y="10"/>
                </a:cubicBezTo>
                <a:cubicBezTo>
                  <a:pt x="229" y="18"/>
                  <a:pt x="259" y="37"/>
                  <a:pt x="283" y="68"/>
                </a:cubicBezTo>
                <a:cubicBezTo>
                  <a:pt x="308" y="101"/>
                  <a:pt x="319" y="138"/>
                  <a:pt x="315" y="180"/>
                </a:cubicBezTo>
                <a:cubicBezTo>
                  <a:pt x="312" y="213"/>
                  <a:pt x="299" y="243"/>
                  <a:pt x="276" y="268"/>
                </a:cubicBezTo>
                <a:cubicBezTo>
                  <a:pt x="252" y="295"/>
                  <a:pt x="221" y="313"/>
                  <a:pt x="185" y="319"/>
                </a:cubicBezTo>
                <a:cubicBezTo>
                  <a:pt x="179" y="320"/>
                  <a:pt x="173" y="321"/>
                  <a:pt x="167" y="321"/>
                </a:cubicBezTo>
                <a:close/>
                <a:moveTo>
                  <a:pt x="133" y="190"/>
                </a:moveTo>
                <a:cubicBezTo>
                  <a:pt x="128" y="184"/>
                  <a:pt x="122" y="179"/>
                  <a:pt x="116" y="174"/>
                </a:cubicBezTo>
                <a:cubicBezTo>
                  <a:pt x="107" y="166"/>
                  <a:pt x="99" y="158"/>
                  <a:pt x="90" y="150"/>
                </a:cubicBezTo>
                <a:cubicBezTo>
                  <a:pt x="81" y="143"/>
                  <a:pt x="68" y="148"/>
                  <a:pt x="66" y="158"/>
                </a:cubicBezTo>
                <a:cubicBezTo>
                  <a:pt x="64" y="165"/>
                  <a:pt x="66" y="171"/>
                  <a:pt x="71" y="175"/>
                </a:cubicBezTo>
                <a:cubicBezTo>
                  <a:pt x="88" y="191"/>
                  <a:pt x="105" y="206"/>
                  <a:pt x="122" y="222"/>
                </a:cubicBezTo>
                <a:cubicBezTo>
                  <a:pt x="130" y="229"/>
                  <a:pt x="139" y="229"/>
                  <a:pt x="147" y="221"/>
                </a:cubicBezTo>
                <a:cubicBezTo>
                  <a:pt x="179" y="189"/>
                  <a:pt x="212" y="156"/>
                  <a:pt x="244" y="124"/>
                </a:cubicBezTo>
                <a:cubicBezTo>
                  <a:pt x="245" y="123"/>
                  <a:pt x="246" y="122"/>
                  <a:pt x="247" y="121"/>
                </a:cubicBezTo>
                <a:cubicBezTo>
                  <a:pt x="253" y="114"/>
                  <a:pt x="251" y="102"/>
                  <a:pt x="243" y="97"/>
                </a:cubicBezTo>
                <a:cubicBezTo>
                  <a:pt x="236" y="93"/>
                  <a:pt x="229" y="95"/>
                  <a:pt x="222" y="101"/>
                </a:cubicBezTo>
                <a:cubicBezTo>
                  <a:pt x="194" y="130"/>
                  <a:pt x="165" y="159"/>
                  <a:pt x="136" y="187"/>
                </a:cubicBezTo>
                <a:cubicBezTo>
                  <a:pt x="135" y="188"/>
                  <a:pt x="134" y="189"/>
                  <a:pt x="133" y="19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noEditPoints="1"/>
          </p:cNvSpPr>
          <p:nvPr/>
        </p:nvSpPr>
        <p:spPr bwMode="auto">
          <a:xfrm>
            <a:off x="22774225" y="10216806"/>
            <a:ext cx="345866" cy="349119"/>
          </a:xfrm>
          <a:custGeom>
            <a:avLst/>
            <a:gdLst>
              <a:gd name="T0" fmla="*/ 167 w 319"/>
              <a:gd name="T1" fmla="*/ 322 h 322"/>
              <a:gd name="T2" fmla="*/ 149 w 319"/>
              <a:gd name="T3" fmla="*/ 322 h 322"/>
              <a:gd name="T4" fmla="*/ 146 w 319"/>
              <a:gd name="T5" fmla="*/ 321 h 322"/>
              <a:gd name="T6" fmla="*/ 78 w 319"/>
              <a:gd name="T7" fmla="*/ 300 h 322"/>
              <a:gd name="T8" fmla="*/ 3 w 319"/>
              <a:gd name="T9" fmla="*/ 191 h 322"/>
              <a:gd name="T10" fmla="*/ 0 w 319"/>
              <a:gd name="T11" fmla="*/ 173 h 322"/>
              <a:gd name="T12" fmla="*/ 0 w 319"/>
              <a:gd name="T13" fmla="*/ 155 h 322"/>
              <a:gd name="T14" fmla="*/ 1 w 319"/>
              <a:gd name="T15" fmla="*/ 152 h 322"/>
              <a:gd name="T16" fmla="*/ 4 w 319"/>
              <a:gd name="T17" fmla="*/ 131 h 322"/>
              <a:gd name="T18" fmla="*/ 62 w 319"/>
              <a:gd name="T19" fmla="*/ 39 h 322"/>
              <a:gd name="T20" fmla="*/ 191 w 319"/>
              <a:gd name="T21" fmla="*/ 10 h 322"/>
              <a:gd name="T22" fmla="*/ 283 w 319"/>
              <a:gd name="T23" fmla="*/ 68 h 322"/>
              <a:gd name="T24" fmla="*/ 315 w 319"/>
              <a:gd name="T25" fmla="*/ 180 h 322"/>
              <a:gd name="T26" fmla="*/ 276 w 319"/>
              <a:gd name="T27" fmla="*/ 268 h 322"/>
              <a:gd name="T28" fmla="*/ 185 w 319"/>
              <a:gd name="T29" fmla="*/ 319 h 322"/>
              <a:gd name="T30" fmla="*/ 167 w 319"/>
              <a:gd name="T31" fmla="*/ 322 h 322"/>
              <a:gd name="T32" fmla="*/ 133 w 319"/>
              <a:gd name="T33" fmla="*/ 190 h 322"/>
              <a:gd name="T34" fmla="*/ 116 w 319"/>
              <a:gd name="T35" fmla="*/ 174 h 322"/>
              <a:gd name="T36" fmla="*/ 90 w 319"/>
              <a:gd name="T37" fmla="*/ 151 h 322"/>
              <a:gd name="T38" fmla="*/ 66 w 319"/>
              <a:gd name="T39" fmla="*/ 159 h 322"/>
              <a:gd name="T40" fmla="*/ 71 w 319"/>
              <a:gd name="T41" fmla="*/ 176 h 322"/>
              <a:gd name="T42" fmla="*/ 122 w 319"/>
              <a:gd name="T43" fmla="*/ 222 h 322"/>
              <a:gd name="T44" fmla="*/ 147 w 319"/>
              <a:gd name="T45" fmla="*/ 221 h 322"/>
              <a:gd name="T46" fmla="*/ 244 w 319"/>
              <a:gd name="T47" fmla="*/ 124 h 322"/>
              <a:gd name="T48" fmla="*/ 247 w 319"/>
              <a:gd name="T49" fmla="*/ 122 h 322"/>
              <a:gd name="T50" fmla="*/ 243 w 319"/>
              <a:gd name="T51" fmla="*/ 98 h 322"/>
              <a:gd name="T52" fmla="*/ 222 w 319"/>
              <a:gd name="T53" fmla="*/ 101 h 322"/>
              <a:gd name="T54" fmla="*/ 136 w 319"/>
              <a:gd name="T55" fmla="*/ 188 h 322"/>
              <a:gd name="T56" fmla="*/ 133 w 319"/>
              <a:gd name="T57" fmla="*/ 19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22">
                <a:moveTo>
                  <a:pt x="167" y="322"/>
                </a:moveTo>
                <a:cubicBezTo>
                  <a:pt x="161" y="322"/>
                  <a:pt x="155" y="322"/>
                  <a:pt x="149" y="322"/>
                </a:cubicBezTo>
                <a:cubicBezTo>
                  <a:pt x="148" y="322"/>
                  <a:pt x="147" y="321"/>
                  <a:pt x="146" y="321"/>
                </a:cubicBezTo>
                <a:cubicBezTo>
                  <a:pt x="122" y="320"/>
                  <a:pt x="99" y="313"/>
                  <a:pt x="78" y="300"/>
                </a:cubicBezTo>
                <a:cubicBezTo>
                  <a:pt x="37" y="275"/>
                  <a:pt x="12" y="239"/>
                  <a:pt x="3" y="191"/>
                </a:cubicBezTo>
                <a:cubicBezTo>
                  <a:pt x="2" y="185"/>
                  <a:pt x="1" y="179"/>
                  <a:pt x="0" y="173"/>
                </a:cubicBezTo>
                <a:cubicBezTo>
                  <a:pt x="0" y="167"/>
                  <a:pt x="0" y="161"/>
                  <a:pt x="0" y="155"/>
                </a:cubicBezTo>
                <a:cubicBezTo>
                  <a:pt x="0" y="154"/>
                  <a:pt x="1" y="153"/>
                  <a:pt x="1" y="152"/>
                </a:cubicBezTo>
                <a:cubicBezTo>
                  <a:pt x="2" y="145"/>
                  <a:pt x="2" y="138"/>
                  <a:pt x="4" y="131"/>
                </a:cubicBezTo>
                <a:cubicBezTo>
                  <a:pt x="12" y="93"/>
                  <a:pt x="32" y="62"/>
                  <a:pt x="62" y="39"/>
                </a:cubicBezTo>
                <a:cubicBezTo>
                  <a:pt x="101" y="10"/>
                  <a:pt x="144" y="0"/>
                  <a:pt x="191" y="10"/>
                </a:cubicBezTo>
                <a:cubicBezTo>
                  <a:pt x="229" y="18"/>
                  <a:pt x="259" y="38"/>
                  <a:pt x="283" y="68"/>
                </a:cubicBezTo>
                <a:cubicBezTo>
                  <a:pt x="308" y="101"/>
                  <a:pt x="319" y="139"/>
                  <a:pt x="315" y="180"/>
                </a:cubicBezTo>
                <a:cubicBezTo>
                  <a:pt x="312" y="213"/>
                  <a:pt x="299" y="243"/>
                  <a:pt x="276" y="268"/>
                </a:cubicBezTo>
                <a:cubicBezTo>
                  <a:pt x="252" y="296"/>
                  <a:pt x="221" y="313"/>
                  <a:pt x="185" y="319"/>
                </a:cubicBezTo>
                <a:cubicBezTo>
                  <a:pt x="179" y="320"/>
                  <a:pt x="173" y="321"/>
                  <a:pt x="167" y="322"/>
                </a:cubicBezTo>
                <a:close/>
                <a:moveTo>
                  <a:pt x="133" y="190"/>
                </a:moveTo>
                <a:cubicBezTo>
                  <a:pt x="128" y="185"/>
                  <a:pt x="122" y="180"/>
                  <a:pt x="116" y="174"/>
                </a:cubicBezTo>
                <a:cubicBezTo>
                  <a:pt x="107" y="166"/>
                  <a:pt x="99" y="158"/>
                  <a:pt x="90" y="151"/>
                </a:cubicBezTo>
                <a:cubicBezTo>
                  <a:pt x="81" y="144"/>
                  <a:pt x="68" y="148"/>
                  <a:pt x="66" y="159"/>
                </a:cubicBezTo>
                <a:cubicBezTo>
                  <a:pt x="64" y="165"/>
                  <a:pt x="66" y="171"/>
                  <a:pt x="71" y="176"/>
                </a:cubicBezTo>
                <a:cubicBezTo>
                  <a:pt x="88" y="191"/>
                  <a:pt x="105" y="207"/>
                  <a:pt x="122" y="222"/>
                </a:cubicBezTo>
                <a:cubicBezTo>
                  <a:pt x="130" y="229"/>
                  <a:pt x="139" y="229"/>
                  <a:pt x="147" y="221"/>
                </a:cubicBezTo>
                <a:cubicBezTo>
                  <a:pt x="179" y="189"/>
                  <a:pt x="212" y="157"/>
                  <a:pt x="244" y="124"/>
                </a:cubicBezTo>
                <a:cubicBezTo>
                  <a:pt x="245" y="123"/>
                  <a:pt x="246" y="122"/>
                  <a:pt x="247" y="122"/>
                </a:cubicBezTo>
                <a:cubicBezTo>
                  <a:pt x="253" y="114"/>
                  <a:pt x="251" y="103"/>
                  <a:pt x="243" y="98"/>
                </a:cubicBezTo>
                <a:cubicBezTo>
                  <a:pt x="236" y="94"/>
                  <a:pt x="229" y="95"/>
                  <a:pt x="222" y="101"/>
                </a:cubicBezTo>
                <a:cubicBezTo>
                  <a:pt x="194" y="130"/>
                  <a:pt x="165" y="159"/>
                  <a:pt x="136" y="188"/>
                </a:cubicBezTo>
                <a:cubicBezTo>
                  <a:pt x="135" y="189"/>
                  <a:pt x="134" y="189"/>
                  <a:pt x="133" y="19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5"/>
          <p:cNvSpPr>
            <a:spLocks noEditPoints="1"/>
          </p:cNvSpPr>
          <p:nvPr/>
        </p:nvSpPr>
        <p:spPr bwMode="auto">
          <a:xfrm>
            <a:off x="1263860" y="11343126"/>
            <a:ext cx="345866" cy="348034"/>
          </a:xfrm>
          <a:custGeom>
            <a:avLst/>
            <a:gdLst>
              <a:gd name="T0" fmla="*/ 167 w 319"/>
              <a:gd name="T1" fmla="*/ 321 h 321"/>
              <a:gd name="T2" fmla="*/ 149 w 319"/>
              <a:gd name="T3" fmla="*/ 321 h 321"/>
              <a:gd name="T4" fmla="*/ 146 w 319"/>
              <a:gd name="T5" fmla="*/ 321 h 321"/>
              <a:gd name="T6" fmla="*/ 78 w 319"/>
              <a:gd name="T7" fmla="*/ 299 h 321"/>
              <a:gd name="T8" fmla="*/ 3 w 319"/>
              <a:gd name="T9" fmla="*/ 191 h 321"/>
              <a:gd name="T10" fmla="*/ 0 w 319"/>
              <a:gd name="T11" fmla="*/ 173 h 321"/>
              <a:gd name="T12" fmla="*/ 0 w 319"/>
              <a:gd name="T13" fmla="*/ 155 h 321"/>
              <a:gd name="T14" fmla="*/ 1 w 319"/>
              <a:gd name="T15" fmla="*/ 151 h 321"/>
              <a:gd name="T16" fmla="*/ 4 w 319"/>
              <a:gd name="T17" fmla="*/ 131 h 321"/>
              <a:gd name="T18" fmla="*/ 62 w 319"/>
              <a:gd name="T19" fmla="*/ 39 h 321"/>
              <a:gd name="T20" fmla="*/ 191 w 319"/>
              <a:gd name="T21" fmla="*/ 10 h 321"/>
              <a:gd name="T22" fmla="*/ 283 w 319"/>
              <a:gd name="T23" fmla="*/ 68 h 321"/>
              <a:gd name="T24" fmla="*/ 315 w 319"/>
              <a:gd name="T25" fmla="*/ 180 h 321"/>
              <a:gd name="T26" fmla="*/ 276 w 319"/>
              <a:gd name="T27" fmla="*/ 268 h 321"/>
              <a:gd name="T28" fmla="*/ 185 w 319"/>
              <a:gd name="T29" fmla="*/ 319 h 321"/>
              <a:gd name="T30" fmla="*/ 167 w 319"/>
              <a:gd name="T31" fmla="*/ 321 h 321"/>
              <a:gd name="T32" fmla="*/ 133 w 319"/>
              <a:gd name="T33" fmla="*/ 190 h 321"/>
              <a:gd name="T34" fmla="*/ 116 w 319"/>
              <a:gd name="T35" fmla="*/ 174 h 321"/>
              <a:gd name="T36" fmla="*/ 90 w 319"/>
              <a:gd name="T37" fmla="*/ 150 h 321"/>
              <a:gd name="T38" fmla="*/ 66 w 319"/>
              <a:gd name="T39" fmla="*/ 158 h 321"/>
              <a:gd name="T40" fmla="*/ 71 w 319"/>
              <a:gd name="T41" fmla="*/ 175 h 321"/>
              <a:gd name="T42" fmla="*/ 122 w 319"/>
              <a:gd name="T43" fmla="*/ 222 h 321"/>
              <a:gd name="T44" fmla="*/ 147 w 319"/>
              <a:gd name="T45" fmla="*/ 221 h 321"/>
              <a:gd name="T46" fmla="*/ 244 w 319"/>
              <a:gd name="T47" fmla="*/ 124 h 321"/>
              <a:gd name="T48" fmla="*/ 247 w 319"/>
              <a:gd name="T49" fmla="*/ 121 h 321"/>
              <a:gd name="T50" fmla="*/ 243 w 319"/>
              <a:gd name="T51" fmla="*/ 97 h 321"/>
              <a:gd name="T52" fmla="*/ 222 w 319"/>
              <a:gd name="T53" fmla="*/ 101 h 321"/>
              <a:gd name="T54" fmla="*/ 136 w 319"/>
              <a:gd name="T55" fmla="*/ 187 h 321"/>
              <a:gd name="T56" fmla="*/ 133 w 319"/>
              <a:gd name="T57" fmla="*/ 19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21">
                <a:moveTo>
                  <a:pt x="167" y="321"/>
                </a:moveTo>
                <a:cubicBezTo>
                  <a:pt x="161" y="321"/>
                  <a:pt x="155" y="321"/>
                  <a:pt x="149" y="321"/>
                </a:cubicBezTo>
                <a:cubicBezTo>
                  <a:pt x="148" y="321"/>
                  <a:pt x="147" y="321"/>
                  <a:pt x="146" y="321"/>
                </a:cubicBezTo>
                <a:cubicBezTo>
                  <a:pt x="122" y="319"/>
                  <a:pt x="99" y="312"/>
                  <a:pt x="78" y="299"/>
                </a:cubicBezTo>
                <a:cubicBezTo>
                  <a:pt x="37" y="274"/>
                  <a:pt x="12" y="238"/>
                  <a:pt x="3" y="191"/>
                </a:cubicBezTo>
                <a:cubicBezTo>
                  <a:pt x="2" y="185"/>
                  <a:pt x="1" y="179"/>
                  <a:pt x="0" y="173"/>
                </a:cubicBezTo>
                <a:cubicBezTo>
                  <a:pt x="0" y="167"/>
                  <a:pt x="0" y="161"/>
                  <a:pt x="0" y="155"/>
                </a:cubicBezTo>
                <a:cubicBezTo>
                  <a:pt x="0" y="153"/>
                  <a:pt x="1" y="152"/>
                  <a:pt x="1" y="151"/>
                </a:cubicBezTo>
                <a:cubicBezTo>
                  <a:pt x="2" y="144"/>
                  <a:pt x="2" y="138"/>
                  <a:pt x="4" y="131"/>
                </a:cubicBezTo>
                <a:cubicBezTo>
                  <a:pt x="12" y="93"/>
                  <a:pt x="32" y="62"/>
                  <a:pt x="62" y="39"/>
                </a:cubicBezTo>
                <a:cubicBezTo>
                  <a:pt x="101" y="10"/>
                  <a:pt x="144" y="0"/>
                  <a:pt x="191" y="10"/>
                </a:cubicBezTo>
                <a:cubicBezTo>
                  <a:pt x="229" y="18"/>
                  <a:pt x="259" y="37"/>
                  <a:pt x="283" y="68"/>
                </a:cubicBezTo>
                <a:cubicBezTo>
                  <a:pt x="308" y="101"/>
                  <a:pt x="319" y="138"/>
                  <a:pt x="315" y="180"/>
                </a:cubicBezTo>
                <a:cubicBezTo>
                  <a:pt x="312" y="213"/>
                  <a:pt x="299" y="243"/>
                  <a:pt x="276" y="268"/>
                </a:cubicBezTo>
                <a:cubicBezTo>
                  <a:pt x="252" y="295"/>
                  <a:pt x="221" y="313"/>
                  <a:pt x="185" y="319"/>
                </a:cubicBezTo>
                <a:cubicBezTo>
                  <a:pt x="179" y="320"/>
                  <a:pt x="173" y="321"/>
                  <a:pt x="167" y="321"/>
                </a:cubicBezTo>
                <a:close/>
                <a:moveTo>
                  <a:pt x="133" y="190"/>
                </a:moveTo>
                <a:cubicBezTo>
                  <a:pt x="128" y="184"/>
                  <a:pt x="122" y="179"/>
                  <a:pt x="116" y="174"/>
                </a:cubicBezTo>
                <a:cubicBezTo>
                  <a:pt x="107" y="166"/>
                  <a:pt x="99" y="158"/>
                  <a:pt x="90" y="150"/>
                </a:cubicBezTo>
                <a:cubicBezTo>
                  <a:pt x="81" y="143"/>
                  <a:pt x="68" y="148"/>
                  <a:pt x="66" y="158"/>
                </a:cubicBezTo>
                <a:cubicBezTo>
                  <a:pt x="64" y="165"/>
                  <a:pt x="66" y="171"/>
                  <a:pt x="71" y="175"/>
                </a:cubicBezTo>
                <a:cubicBezTo>
                  <a:pt x="88" y="191"/>
                  <a:pt x="105" y="206"/>
                  <a:pt x="122" y="222"/>
                </a:cubicBezTo>
                <a:cubicBezTo>
                  <a:pt x="130" y="229"/>
                  <a:pt x="139" y="229"/>
                  <a:pt x="147" y="221"/>
                </a:cubicBezTo>
                <a:cubicBezTo>
                  <a:pt x="179" y="189"/>
                  <a:pt x="212" y="156"/>
                  <a:pt x="244" y="124"/>
                </a:cubicBezTo>
                <a:cubicBezTo>
                  <a:pt x="245" y="123"/>
                  <a:pt x="246" y="122"/>
                  <a:pt x="247" y="121"/>
                </a:cubicBezTo>
                <a:cubicBezTo>
                  <a:pt x="253" y="114"/>
                  <a:pt x="251" y="102"/>
                  <a:pt x="243" y="97"/>
                </a:cubicBezTo>
                <a:cubicBezTo>
                  <a:pt x="236" y="93"/>
                  <a:pt x="229" y="95"/>
                  <a:pt x="222" y="101"/>
                </a:cubicBezTo>
                <a:cubicBezTo>
                  <a:pt x="194" y="130"/>
                  <a:pt x="165" y="159"/>
                  <a:pt x="136" y="187"/>
                </a:cubicBezTo>
                <a:cubicBezTo>
                  <a:pt x="135" y="188"/>
                  <a:pt x="134" y="189"/>
                  <a:pt x="133" y="19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noEditPoints="1"/>
          </p:cNvSpPr>
          <p:nvPr/>
        </p:nvSpPr>
        <p:spPr bwMode="auto">
          <a:xfrm>
            <a:off x="22778984" y="11343126"/>
            <a:ext cx="345866" cy="349119"/>
          </a:xfrm>
          <a:custGeom>
            <a:avLst/>
            <a:gdLst>
              <a:gd name="T0" fmla="*/ 167 w 319"/>
              <a:gd name="T1" fmla="*/ 322 h 322"/>
              <a:gd name="T2" fmla="*/ 149 w 319"/>
              <a:gd name="T3" fmla="*/ 322 h 322"/>
              <a:gd name="T4" fmla="*/ 146 w 319"/>
              <a:gd name="T5" fmla="*/ 321 h 322"/>
              <a:gd name="T6" fmla="*/ 78 w 319"/>
              <a:gd name="T7" fmla="*/ 300 h 322"/>
              <a:gd name="T8" fmla="*/ 3 w 319"/>
              <a:gd name="T9" fmla="*/ 191 h 322"/>
              <a:gd name="T10" fmla="*/ 0 w 319"/>
              <a:gd name="T11" fmla="*/ 173 h 322"/>
              <a:gd name="T12" fmla="*/ 0 w 319"/>
              <a:gd name="T13" fmla="*/ 155 h 322"/>
              <a:gd name="T14" fmla="*/ 1 w 319"/>
              <a:gd name="T15" fmla="*/ 152 h 322"/>
              <a:gd name="T16" fmla="*/ 4 w 319"/>
              <a:gd name="T17" fmla="*/ 131 h 322"/>
              <a:gd name="T18" fmla="*/ 62 w 319"/>
              <a:gd name="T19" fmla="*/ 39 h 322"/>
              <a:gd name="T20" fmla="*/ 191 w 319"/>
              <a:gd name="T21" fmla="*/ 10 h 322"/>
              <a:gd name="T22" fmla="*/ 283 w 319"/>
              <a:gd name="T23" fmla="*/ 68 h 322"/>
              <a:gd name="T24" fmla="*/ 315 w 319"/>
              <a:gd name="T25" fmla="*/ 180 h 322"/>
              <a:gd name="T26" fmla="*/ 276 w 319"/>
              <a:gd name="T27" fmla="*/ 268 h 322"/>
              <a:gd name="T28" fmla="*/ 185 w 319"/>
              <a:gd name="T29" fmla="*/ 319 h 322"/>
              <a:gd name="T30" fmla="*/ 167 w 319"/>
              <a:gd name="T31" fmla="*/ 322 h 322"/>
              <a:gd name="T32" fmla="*/ 133 w 319"/>
              <a:gd name="T33" fmla="*/ 190 h 322"/>
              <a:gd name="T34" fmla="*/ 116 w 319"/>
              <a:gd name="T35" fmla="*/ 174 h 322"/>
              <a:gd name="T36" fmla="*/ 90 w 319"/>
              <a:gd name="T37" fmla="*/ 151 h 322"/>
              <a:gd name="T38" fmla="*/ 66 w 319"/>
              <a:gd name="T39" fmla="*/ 159 h 322"/>
              <a:gd name="T40" fmla="*/ 71 w 319"/>
              <a:gd name="T41" fmla="*/ 176 h 322"/>
              <a:gd name="T42" fmla="*/ 122 w 319"/>
              <a:gd name="T43" fmla="*/ 222 h 322"/>
              <a:gd name="T44" fmla="*/ 147 w 319"/>
              <a:gd name="T45" fmla="*/ 221 h 322"/>
              <a:gd name="T46" fmla="*/ 244 w 319"/>
              <a:gd name="T47" fmla="*/ 124 h 322"/>
              <a:gd name="T48" fmla="*/ 247 w 319"/>
              <a:gd name="T49" fmla="*/ 122 h 322"/>
              <a:gd name="T50" fmla="*/ 243 w 319"/>
              <a:gd name="T51" fmla="*/ 98 h 322"/>
              <a:gd name="T52" fmla="*/ 222 w 319"/>
              <a:gd name="T53" fmla="*/ 101 h 322"/>
              <a:gd name="T54" fmla="*/ 136 w 319"/>
              <a:gd name="T55" fmla="*/ 188 h 322"/>
              <a:gd name="T56" fmla="*/ 133 w 319"/>
              <a:gd name="T57" fmla="*/ 19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9" h="322">
                <a:moveTo>
                  <a:pt x="167" y="322"/>
                </a:moveTo>
                <a:cubicBezTo>
                  <a:pt x="161" y="322"/>
                  <a:pt x="155" y="322"/>
                  <a:pt x="149" y="322"/>
                </a:cubicBezTo>
                <a:cubicBezTo>
                  <a:pt x="148" y="322"/>
                  <a:pt x="147" y="321"/>
                  <a:pt x="146" y="321"/>
                </a:cubicBezTo>
                <a:cubicBezTo>
                  <a:pt x="122" y="320"/>
                  <a:pt x="99" y="313"/>
                  <a:pt x="78" y="300"/>
                </a:cubicBezTo>
                <a:cubicBezTo>
                  <a:pt x="37" y="275"/>
                  <a:pt x="12" y="239"/>
                  <a:pt x="3" y="191"/>
                </a:cubicBezTo>
                <a:cubicBezTo>
                  <a:pt x="2" y="185"/>
                  <a:pt x="1" y="179"/>
                  <a:pt x="0" y="173"/>
                </a:cubicBezTo>
                <a:cubicBezTo>
                  <a:pt x="0" y="167"/>
                  <a:pt x="0" y="161"/>
                  <a:pt x="0" y="155"/>
                </a:cubicBezTo>
                <a:cubicBezTo>
                  <a:pt x="0" y="154"/>
                  <a:pt x="1" y="153"/>
                  <a:pt x="1" y="152"/>
                </a:cubicBezTo>
                <a:cubicBezTo>
                  <a:pt x="2" y="145"/>
                  <a:pt x="2" y="138"/>
                  <a:pt x="4" y="131"/>
                </a:cubicBezTo>
                <a:cubicBezTo>
                  <a:pt x="12" y="93"/>
                  <a:pt x="32" y="62"/>
                  <a:pt x="62" y="39"/>
                </a:cubicBezTo>
                <a:cubicBezTo>
                  <a:pt x="101" y="10"/>
                  <a:pt x="144" y="0"/>
                  <a:pt x="191" y="10"/>
                </a:cubicBezTo>
                <a:cubicBezTo>
                  <a:pt x="229" y="18"/>
                  <a:pt x="259" y="38"/>
                  <a:pt x="283" y="68"/>
                </a:cubicBezTo>
                <a:cubicBezTo>
                  <a:pt x="308" y="101"/>
                  <a:pt x="319" y="139"/>
                  <a:pt x="315" y="180"/>
                </a:cubicBezTo>
                <a:cubicBezTo>
                  <a:pt x="312" y="213"/>
                  <a:pt x="299" y="243"/>
                  <a:pt x="276" y="268"/>
                </a:cubicBezTo>
                <a:cubicBezTo>
                  <a:pt x="252" y="296"/>
                  <a:pt x="221" y="313"/>
                  <a:pt x="185" y="319"/>
                </a:cubicBezTo>
                <a:cubicBezTo>
                  <a:pt x="179" y="320"/>
                  <a:pt x="173" y="321"/>
                  <a:pt x="167" y="322"/>
                </a:cubicBezTo>
                <a:close/>
                <a:moveTo>
                  <a:pt x="133" y="190"/>
                </a:moveTo>
                <a:cubicBezTo>
                  <a:pt x="128" y="185"/>
                  <a:pt x="122" y="180"/>
                  <a:pt x="116" y="174"/>
                </a:cubicBezTo>
                <a:cubicBezTo>
                  <a:pt x="107" y="166"/>
                  <a:pt x="99" y="158"/>
                  <a:pt x="90" y="151"/>
                </a:cubicBezTo>
                <a:cubicBezTo>
                  <a:pt x="81" y="144"/>
                  <a:pt x="68" y="148"/>
                  <a:pt x="66" y="159"/>
                </a:cubicBezTo>
                <a:cubicBezTo>
                  <a:pt x="64" y="165"/>
                  <a:pt x="66" y="171"/>
                  <a:pt x="71" y="176"/>
                </a:cubicBezTo>
                <a:cubicBezTo>
                  <a:pt x="88" y="191"/>
                  <a:pt x="105" y="207"/>
                  <a:pt x="122" y="222"/>
                </a:cubicBezTo>
                <a:cubicBezTo>
                  <a:pt x="130" y="229"/>
                  <a:pt x="139" y="229"/>
                  <a:pt x="147" y="221"/>
                </a:cubicBezTo>
                <a:cubicBezTo>
                  <a:pt x="179" y="189"/>
                  <a:pt x="212" y="157"/>
                  <a:pt x="244" y="124"/>
                </a:cubicBezTo>
                <a:cubicBezTo>
                  <a:pt x="245" y="123"/>
                  <a:pt x="246" y="122"/>
                  <a:pt x="247" y="122"/>
                </a:cubicBezTo>
                <a:cubicBezTo>
                  <a:pt x="253" y="114"/>
                  <a:pt x="251" y="103"/>
                  <a:pt x="243" y="98"/>
                </a:cubicBezTo>
                <a:cubicBezTo>
                  <a:pt x="236" y="94"/>
                  <a:pt x="229" y="95"/>
                  <a:pt x="222" y="101"/>
                </a:cubicBezTo>
                <a:cubicBezTo>
                  <a:pt x="194" y="130"/>
                  <a:pt x="165" y="159"/>
                  <a:pt x="136" y="188"/>
                </a:cubicBezTo>
                <a:cubicBezTo>
                  <a:pt x="135" y="189"/>
                  <a:pt x="134" y="189"/>
                  <a:pt x="133" y="19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4"/>
          <p:cNvSpPr>
            <a:spLocks/>
          </p:cNvSpPr>
          <p:nvPr/>
        </p:nvSpPr>
        <p:spPr bwMode="auto">
          <a:xfrm>
            <a:off x="7478209" y="4650310"/>
            <a:ext cx="9385194" cy="6364726"/>
          </a:xfrm>
          <a:custGeom>
            <a:avLst/>
            <a:gdLst>
              <a:gd name="T0" fmla="*/ 3291 w 3291"/>
              <a:gd name="T1" fmla="*/ 80 h 2268"/>
              <a:gd name="T2" fmla="*/ 3291 w 3291"/>
              <a:gd name="T3" fmla="*/ 2189 h 2268"/>
              <a:gd name="T4" fmla="*/ 3211 w 3291"/>
              <a:gd name="T5" fmla="*/ 2268 h 2268"/>
              <a:gd name="T6" fmla="*/ 80 w 3291"/>
              <a:gd name="T7" fmla="*/ 2268 h 2268"/>
              <a:gd name="T8" fmla="*/ 0 w 3291"/>
              <a:gd name="T9" fmla="*/ 2189 h 2268"/>
              <a:gd name="T10" fmla="*/ 0 w 3291"/>
              <a:gd name="T11" fmla="*/ 80 h 2268"/>
              <a:gd name="T12" fmla="*/ 80 w 3291"/>
              <a:gd name="T13" fmla="*/ 0 h 2268"/>
              <a:gd name="T14" fmla="*/ 3211 w 3291"/>
              <a:gd name="T15" fmla="*/ 0 h 2268"/>
              <a:gd name="T16" fmla="*/ 3291 w 3291"/>
              <a:gd name="T17" fmla="*/ 80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1" h="2268">
                <a:moveTo>
                  <a:pt x="3291" y="80"/>
                </a:moveTo>
                <a:cubicBezTo>
                  <a:pt x="3291" y="2189"/>
                  <a:pt x="3291" y="2189"/>
                  <a:pt x="3291" y="2189"/>
                </a:cubicBezTo>
                <a:cubicBezTo>
                  <a:pt x="3291" y="2233"/>
                  <a:pt x="3255" y="2268"/>
                  <a:pt x="3211" y="2268"/>
                </a:cubicBezTo>
                <a:cubicBezTo>
                  <a:pt x="80" y="2268"/>
                  <a:pt x="80" y="2268"/>
                  <a:pt x="80" y="2268"/>
                </a:cubicBezTo>
                <a:cubicBezTo>
                  <a:pt x="36" y="2268"/>
                  <a:pt x="0" y="2233"/>
                  <a:pt x="0" y="2189"/>
                </a:cubicBezTo>
                <a:cubicBezTo>
                  <a:pt x="0" y="80"/>
                  <a:pt x="0" y="80"/>
                  <a:pt x="0" y="80"/>
                </a:cubicBezTo>
                <a:cubicBezTo>
                  <a:pt x="0" y="36"/>
                  <a:pt x="36" y="0"/>
                  <a:pt x="80" y="0"/>
                </a:cubicBezTo>
                <a:cubicBezTo>
                  <a:pt x="3211" y="0"/>
                  <a:pt x="3211" y="0"/>
                  <a:pt x="3211" y="0"/>
                </a:cubicBezTo>
                <a:cubicBezTo>
                  <a:pt x="3255" y="0"/>
                  <a:pt x="3291" y="36"/>
                  <a:pt x="3291" y="80"/>
                </a:cubicBezTo>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5"/>
          <p:cNvSpPr>
            <a:spLocks/>
          </p:cNvSpPr>
          <p:nvPr/>
        </p:nvSpPr>
        <p:spPr bwMode="auto">
          <a:xfrm>
            <a:off x="7456779" y="4659835"/>
            <a:ext cx="9385194" cy="6364726"/>
          </a:xfrm>
          <a:custGeom>
            <a:avLst/>
            <a:gdLst>
              <a:gd name="T0" fmla="*/ 3291 w 3291"/>
              <a:gd name="T1" fmla="*/ 80 h 2268"/>
              <a:gd name="T2" fmla="*/ 3291 w 3291"/>
              <a:gd name="T3" fmla="*/ 2189 h 2268"/>
              <a:gd name="T4" fmla="*/ 3211 w 3291"/>
              <a:gd name="T5" fmla="*/ 2268 h 2268"/>
              <a:gd name="T6" fmla="*/ 80 w 3291"/>
              <a:gd name="T7" fmla="*/ 2268 h 2268"/>
              <a:gd name="T8" fmla="*/ 0 w 3291"/>
              <a:gd name="T9" fmla="*/ 2189 h 2268"/>
              <a:gd name="T10" fmla="*/ 0 w 3291"/>
              <a:gd name="T11" fmla="*/ 80 h 2268"/>
              <a:gd name="T12" fmla="*/ 80 w 3291"/>
              <a:gd name="T13" fmla="*/ 0 h 2268"/>
              <a:gd name="T14" fmla="*/ 3211 w 3291"/>
              <a:gd name="T15" fmla="*/ 0 h 2268"/>
              <a:gd name="T16" fmla="*/ 3291 w 3291"/>
              <a:gd name="T17" fmla="*/ 80 h 2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1" h="2268">
                <a:moveTo>
                  <a:pt x="3291" y="80"/>
                </a:moveTo>
                <a:cubicBezTo>
                  <a:pt x="3291" y="2189"/>
                  <a:pt x="3291" y="2189"/>
                  <a:pt x="3291" y="2189"/>
                </a:cubicBezTo>
                <a:cubicBezTo>
                  <a:pt x="3291" y="2233"/>
                  <a:pt x="3255" y="2268"/>
                  <a:pt x="3211" y="2268"/>
                </a:cubicBezTo>
                <a:cubicBezTo>
                  <a:pt x="80" y="2268"/>
                  <a:pt x="80" y="2268"/>
                  <a:pt x="80" y="2268"/>
                </a:cubicBezTo>
                <a:cubicBezTo>
                  <a:pt x="36" y="2268"/>
                  <a:pt x="0" y="2233"/>
                  <a:pt x="0" y="2189"/>
                </a:cubicBezTo>
                <a:cubicBezTo>
                  <a:pt x="0" y="80"/>
                  <a:pt x="0" y="80"/>
                  <a:pt x="0" y="80"/>
                </a:cubicBezTo>
                <a:cubicBezTo>
                  <a:pt x="0" y="36"/>
                  <a:pt x="36" y="0"/>
                  <a:pt x="80" y="0"/>
                </a:cubicBezTo>
                <a:cubicBezTo>
                  <a:pt x="3211" y="0"/>
                  <a:pt x="3211" y="0"/>
                  <a:pt x="3211" y="0"/>
                </a:cubicBezTo>
                <a:cubicBezTo>
                  <a:pt x="3255" y="0"/>
                  <a:pt x="3291" y="36"/>
                  <a:pt x="3291" y="8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478209" y="11096649"/>
            <a:ext cx="9385194" cy="45719"/>
          </a:xfrm>
          <a:custGeom>
            <a:avLst/>
            <a:gdLst>
              <a:gd name="T0" fmla="*/ 6562 w 6562"/>
              <a:gd name="T1" fmla="*/ 0 h 18"/>
              <a:gd name="T2" fmla="*/ 6305 w 6562"/>
              <a:gd name="T3" fmla="*/ 0 h 18"/>
              <a:gd name="T4" fmla="*/ 6287 w 6562"/>
              <a:gd name="T5" fmla="*/ 0 h 18"/>
              <a:gd name="T6" fmla="*/ 275 w 6562"/>
              <a:gd name="T7" fmla="*/ 0 h 18"/>
              <a:gd name="T8" fmla="*/ 257 w 6562"/>
              <a:gd name="T9" fmla="*/ 0 h 18"/>
              <a:gd name="T10" fmla="*/ 0 w 6562"/>
              <a:gd name="T11" fmla="*/ 0 h 18"/>
              <a:gd name="T12" fmla="*/ 0 w 6562"/>
              <a:gd name="T13" fmla="*/ 0 h 18"/>
              <a:gd name="T14" fmla="*/ 6562 w 6562"/>
              <a:gd name="T15" fmla="*/ 0 h 18"/>
              <a:gd name="T16" fmla="*/ 6562 w 6562"/>
              <a:gd name="T17" fmla="*/ 18 h 18"/>
              <a:gd name="T18" fmla="*/ 6562 w 6562"/>
              <a:gd name="T19" fmla="*/ 18 h 18"/>
              <a:gd name="T20" fmla="*/ 6562 w 656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62" h="18">
                <a:moveTo>
                  <a:pt x="6562" y="0"/>
                </a:moveTo>
                <a:lnTo>
                  <a:pt x="6305" y="0"/>
                </a:lnTo>
                <a:lnTo>
                  <a:pt x="6287" y="0"/>
                </a:lnTo>
                <a:lnTo>
                  <a:pt x="275" y="0"/>
                </a:lnTo>
                <a:lnTo>
                  <a:pt x="257" y="0"/>
                </a:lnTo>
                <a:lnTo>
                  <a:pt x="0" y="0"/>
                </a:lnTo>
                <a:lnTo>
                  <a:pt x="0" y="0"/>
                </a:lnTo>
                <a:lnTo>
                  <a:pt x="6562" y="0"/>
                </a:lnTo>
                <a:lnTo>
                  <a:pt x="6562" y="18"/>
                </a:lnTo>
                <a:lnTo>
                  <a:pt x="6562" y="18"/>
                </a:lnTo>
                <a:lnTo>
                  <a:pt x="6562"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7478209" y="11096649"/>
            <a:ext cx="9385194" cy="45719"/>
          </a:xfrm>
          <a:custGeom>
            <a:avLst/>
            <a:gdLst>
              <a:gd name="T0" fmla="*/ 6562 w 6562"/>
              <a:gd name="T1" fmla="*/ 0 h 18"/>
              <a:gd name="T2" fmla="*/ 6305 w 6562"/>
              <a:gd name="T3" fmla="*/ 0 h 18"/>
              <a:gd name="T4" fmla="*/ 6287 w 6562"/>
              <a:gd name="T5" fmla="*/ 0 h 18"/>
              <a:gd name="T6" fmla="*/ 275 w 6562"/>
              <a:gd name="T7" fmla="*/ 0 h 18"/>
              <a:gd name="T8" fmla="*/ 257 w 6562"/>
              <a:gd name="T9" fmla="*/ 0 h 18"/>
              <a:gd name="T10" fmla="*/ 0 w 6562"/>
              <a:gd name="T11" fmla="*/ 0 h 18"/>
              <a:gd name="T12" fmla="*/ 0 w 6562"/>
              <a:gd name="T13" fmla="*/ 0 h 18"/>
              <a:gd name="T14" fmla="*/ 6562 w 6562"/>
              <a:gd name="T15" fmla="*/ 0 h 18"/>
              <a:gd name="T16" fmla="*/ 6562 w 6562"/>
              <a:gd name="T17" fmla="*/ 18 h 18"/>
              <a:gd name="T18" fmla="*/ 6562 w 6562"/>
              <a:gd name="T19" fmla="*/ 18 h 18"/>
              <a:gd name="T20" fmla="*/ 6562 w 656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62" h="18">
                <a:moveTo>
                  <a:pt x="6562" y="0"/>
                </a:moveTo>
                <a:lnTo>
                  <a:pt x="6305" y="0"/>
                </a:lnTo>
                <a:lnTo>
                  <a:pt x="6287" y="0"/>
                </a:lnTo>
                <a:lnTo>
                  <a:pt x="275" y="0"/>
                </a:lnTo>
                <a:lnTo>
                  <a:pt x="257" y="0"/>
                </a:lnTo>
                <a:lnTo>
                  <a:pt x="0" y="0"/>
                </a:lnTo>
                <a:lnTo>
                  <a:pt x="0" y="0"/>
                </a:lnTo>
                <a:lnTo>
                  <a:pt x="6562" y="0"/>
                </a:lnTo>
                <a:lnTo>
                  <a:pt x="6562" y="18"/>
                </a:lnTo>
                <a:lnTo>
                  <a:pt x="6562" y="18"/>
                </a:lnTo>
                <a:lnTo>
                  <a:pt x="6562" y="0"/>
                </a:lnTo>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8" name="Rectangle 27"/>
          <p:cNvSpPr>
            <a:spLocks noChangeArrowheads="1"/>
          </p:cNvSpPr>
          <p:nvPr/>
        </p:nvSpPr>
        <p:spPr bwMode="auto">
          <a:xfrm>
            <a:off x="7914771" y="5042460"/>
            <a:ext cx="8598565" cy="533006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ounded Rectangle 30"/>
          <p:cNvSpPr/>
          <p:nvPr/>
        </p:nvSpPr>
        <p:spPr>
          <a:xfrm>
            <a:off x="10765624" y="12448699"/>
            <a:ext cx="2767503" cy="54743"/>
          </a:xfrm>
          <a:prstGeom prst="roundRect">
            <a:avLst/>
          </a:prstGeom>
          <a:solidFill>
            <a:schemeClr val="accent2">
              <a:lumMod val="50000"/>
              <a:lumOff val="50000"/>
            </a:schemeClr>
          </a:solidFill>
          <a:ln>
            <a:solidFill>
              <a:schemeClr val="accent2">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7"/>
          <p:cNvSpPr>
            <a:spLocks/>
          </p:cNvSpPr>
          <p:nvPr/>
        </p:nvSpPr>
        <p:spPr bwMode="auto">
          <a:xfrm>
            <a:off x="10716282" y="11095985"/>
            <a:ext cx="2866188" cy="1365670"/>
          </a:xfrm>
          <a:custGeom>
            <a:avLst/>
            <a:gdLst>
              <a:gd name="T0" fmla="*/ 981 w 1005"/>
              <a:gd name="T1" fmla="*/ 475 h 475"/>
              <a:gd name="T2" fmla="*/ 24 w 1005"/>
              <a:gd name="T3" fmla="*/ 475 h 475"/>
              <a:gd name="T4" fmla="*/ 14 w 1005"/>
              <a:gd name="T5" fmla="*/ 444 h 475"/>
              <a:gd name="T6" fmla="*/ 110 w 1005"/>
              <a:gd name="T7" fmla="*/ 376 h 475"/>
              <a:gd name="T8" fmla="*/ 142 w 1005"/>
              <a:gd name="T9" fmla="*/ 322 h 475"/>
              <a:gd name="T10" fmla="*/ 173 w 1005"/>
              <a:gd name="T11" fmla="*/ 0 h 475"/>
              <a:gd name="T12" fmla="*/ 832 w 1005"/>
              <a:gd name="T13" fmla="*/ 0 h 475"/>
              <a:gd name="T14" fmla="*/ 863 w 1005"/>
              <a:gd name="T15" fmla="*/ 322 h 475"/>
              <a:gd name="T16" fmla="*/ 895 w 1005"/>
              <a:gd name="T17" fmla="*/ 376 h 475"/>
              <a:gd name="T18" fmla="*/ 991 w 1005"/>
              <a:gd name="T19" fmla="*/ 444 h 475"/>
              <a:gd name="T20" fmla="*/ 981 w 1005"/>
              <a:gd name="T21" fmla="*/ 475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5" h="475">
                <a:moveTo>
                  <a:pt x="981" y="475"/>
                </a:moveTo>
                <a:cubicBezTo>
                  <a:pt x="24" y="475"/>
                  <a:pt x="24" y="475"/>
                  <a:pt x="24" y="475"/>
                </a:cubicBezTo>
                <a:cubicBezTo>
                  <a:pt x="7" y="475"/>
                  <a:pt x="0" y="453"/>
                  <a:pt x="14" y="444"/>
                </a:cubicBezTo>
                <a:cubicBezTo>
                  <a:pt x="110" y="376"/>
                  <a:pt x="110" y="376"/>
                  <a:pt x="110" y="376"/>
                </a:cubicBezTo>
                <a:cubicBezTo>
                  <a:pt x="128" y="364"/>
                  <a:pt x="140" y="344"/>
                  <a:pt x="142" y="322"/>
                </a:cubicBezTo>
                <a:cubicBezTo>
                  <a:pt x="173" y="0"/>
                  <a:pt x="173" y="0"/>
                  <a:pt x="173" y="0"/>
                </a:cubicBezTo>
                <a:cubicBezTo>
                  <a:pt x="832" y="0"/>
                  <a:pt x="832" y="0"/>
                  <a:pt x="832" y="0"/>
                </a:cubicBezTo>
                <a:cubicBezTo>
                  <a:pt x="863" y="322"/>
                  <a:pt x="863" y="322"/>
                  <a:pt x="863" y="322"/>
                </a:cubicBezTo>
                <a:cubicBezTo>
                  <a:pt x="866" y="344"/>
                  <a:pt x="877" y="364"/>
                  <a:pt x="895" y="376"/>
                </a:cubicBezTo>
                <a:cubicBezTo>
                  <a:pt x="991" y="444"/>
                  <a:pt x="991" y="444"/>
                  <a:pt x="991" y="444"/>
                </a:cubicBezTo>
                <a:cubicBezTo>
                  <a:pt x="1005" y="453"/>
                  <a:pt x="998" y="475"/>
                  <a:pt x="981" y="475"/>
                </a:cubicBezTo>
              </a:path>
            </a:pathLst>
          </a:custGeom>
          <a:gradFill>
            <a:gsLst>
              <a:gs pos="75000">
                <a:schemeClr val="accent2">
                  <a:lumMod val="50000"/>
                  <a:lumOff val="50000"/>
                </a:schemeClr>
              </a:gs>
              <a:gs pos="7333">
                <a:schemeClr val="accent2">
                  <a:lumMod val="51000"/>
                  <a:lumOff val="49000"/>
                </a:schemeClr>
              </a:gs>
              <a:gs pos="53000">
                <a:schemeClr val="accent1">
                  <a:alpha val="50000"/>
                  <a:lumMod val="80000"/>
                </a:schemeClr>
              </a:gs>
              <a:gs pos="94000">
                <a:schemeClr val="accent1">
                  <a:lumMod val="8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6"/>
          <p:cNvSpPr>
            <a:spLocks/>
          </p:cNvSpPr>
          <p:nvPr/>
        </p:nvSpPr>
        <p:spPr bwMode="auto">
          <a:xfrm>
            <a:off x="7456778" y="10368124"/>
            <a:ext cx="9406625" cy="727861"/>
          </a:xfrm>
          <a:custGeom>
            <a:avLst/>
            <a:gdLst>
              <a:gd name="T0" fmla="*/ 3291 w 3291"/>
              <a:gd name="T1" fmla="*/ 0 h 303"/>
              <a:gd name="T2" fmla="*/ 3291 w 3291"/>
              <a:gd name="T3" fmla="*/ 224 h 303"/>
              <a:gd name="T4" fmla="*/ 3271 w 3291"/>
              <a:gd name="T5" fmla="*/ 276 h 303"/>
              <a:gd name="T6" fmla="*/ 3211 w 3291"/>
              <a:gd name="T7" fmla="*/ 303 h 303"/>
              <a:gd name="T8" fmla="*/ 80 w 3291"/>
              <a:gd name="T9" fmla="*/ 303 h 303"/>
              <a:gd name="T10" fmla="*/ 20 w 3291"/>
              <a:gd name="T11" fmla="*/ 276 h 303"/>
              <a:gd name="T12" fmla="*/ 0 w 3291"/>
              <a:gd name="T13" fmla="*/ 224 h 303"/>
              <a:gd name="T14" fmla="*/ 0 w 3291"/>
              <a:gd name="T15" fmla="*/ 0 h 303"/>
              <a:gd name="T16" fmla="*/ 3291 w 3291"/>
              <a:gd name="T17"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1" h="303">
                <a:moveTo>
                  <a:pt x="3291" y="0"/>
                </a:moveTo>
                <a:cubicBezTo>
                  <a:pt x="3291" y="224"/>
                  <a:pt x="3291" y="224"/>
                  <a:pt x="3291" y="224"/>
                </a:cubicBezTo>
                <a:cubicBezTo>
                  <a:pt x="3291" y="244"/>
                  <a:pt x="3283" y="262"/>
                  <a:pt x="3271" y="276"/>
                </a:cubicBezTo>
                <a:cubicBezTo>
                  <a:pt x="3256" y="293"/>
                  <a:pt x="3235" y="303"/>
                  <a:pt x="3211" y="303"/>
                </a:cubicBezTo>
                <a:cubicBezTo>
                  <a:pt x="80" y="303"/>
                  <a:pt x="80" y="303"/>
                  <a:pt x="80" y="303"/>
                </a:cubicBezTo>
                <a:cubicBezTo>
                  <a:pt x="56" y="303"/>
                  <a:pt x="35" y="293"/>
                  <a:pt x="20" y="276"/>
                </a:cubicBezTo>
                <a:cubicBezTo>
                  <a:pt x="8" y="262"/>
                  <a:pt x="0" y="244"/>
                  <a:pt x="0" y="224"/>
                </a:cubicBezTo>
                <a:cubicBezTo>
                  <a:pt x="0" y="0"/>
                  <a:pt x="0" y="0"/>
                  <a:pt x="0" y="0"/>
                </a:cubicBezTo>
                <a:cubicBezTo>
                  <a:pt x="3291" y="0"/>
                  <a:pt x="3291" y="0"/>
                  <a:pt x="3291" y="0"/>
                </a:cubicBezTo>
              </a:path>
            </a:pathLst>
          </a:custGeom>
          <a:gradFill>
            <a:gsLst>
              <a:gs pos="22000">
                <a:schemeClr val="accent2">
                  <a:lumMod val="25000"/>
                  <a:lumOff val="75000"/>
                </a:schemeClr>
              </a:gs>
              <a:gs pos="100000">
                <a:schemeClr val="accent1">
                  <a:lumMod val="95000"/>
                </a:schemeClr>
              </a:gs>
            </a:gsLst>
            <a:lin ang="420000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p:cNvSpPr>
          <p:nvPr/>
        </p:nvSpPr>
        <p:spPr bwMode="auto">
          <a:xfrm rot="10800000">
            <a:off x="7479506" y="10975181"/>
            <a:ext cx="9362466" cy="125566"/>
          </a:xfrm>
          <a:custGeom>
            <a:avLst/>
            <a:gdLst>
              <a:gd name="T0" fmla="*/ 0 w 3626"/>
              <a:gd name="T1" fmla="*/ 109 h 124"/>
              <a:gd name="T2" fmla="*/ 111 w 3626"/>
              <a:gd name="T3" fmla="*/ 0 h 124"/>
              <a:gd name="T4" fmla="*/ 3516 w 3626"/>
              <a:gd name="T5" fmla="*/ 0 h 124"/>
              <a:gd name="T6" fmla="*/ 3626 w 3626"/>
              <a:gd name="T7" fmla="*/ 109 h 124"/>
              <a:gd name="T8" fmla="*/ 3626 w 3626"/>
              <a:gd name="T9" fmla="*/ 117 h 124"/>
              <a:gd name="T10" fmla="*/ 3516 w 3626"/>
              <a:gd name="T11" fmla="*/ 15 h 124"/>
              <a:gd name="T12" fmla="*/ 111 w 3626"/>
              <a:gd name="T13" fmla="*/ 15 h 124"/>
              <a:gd name="T14" fmla="*/ 0 w 3626"/>
              <a:gd name="T15" fmla="*/ 124 h 124"/>
              <a:gd name="T16" fmla="*/ 0 w 3626"/>
              <a:gd name="T17" fmla="*/ 10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6" h="124">
                <a:moveTo>
                  <a:pt x="0" y="109"/>
                </a:moveTo>
                <a:cubicBezTo>
                  <a:pt x="0" y="48"/>
                  <a:pt x="50" y="0"/>
                  <a:pt x="111" y="0"/>
                </a:cubicBezTo>
                <a:cubicBezTo>
                  <a:pt x="3516" y="0"/>
                  <a:pt x="3516" y="0"/>
                  <a:pt x="3516" y="0"/>
                </a:cubicBezTo>
                <a:cubicBezTo>
                  <a:pt x="3577" y="0"/>
                  <a:pt x="3626" y="48"/>
                  <a:pt x="3626" y="109"/>
                </a:cubicBezTo>
                <a:cubicBezTo>
                  <a:pt x="3626" y="117"/>
                  <a:pt x="3626" y="117"/>
                  <a:pt x="3626" y="117"/>
                </a:cubicBezTo>
                <a:cubicBezTo>
                  <a:pt x="3622" y="60"/>
                  <a:pt x="3574" y="15"/>
                  <a:pt x="3516" y="15"/>
                </a:cubicBezTo>
                <a:cubicBezTo>
                  <a:pt x="111" y="15"/>
                  <a:pt x="111" y="15"/>
                  <a:pt x="111" y="15"/>
                </a:cubicBezTo>
                <a:cubicBezTo>
                  <a:pt x="50" y="15"/>
                  <a:pt x="0" y="64"/>
                  <a:pt x="0" y="124"/>
                </a:cubicBezTo>
                <a:lnTo>
                  <a:pt x="0" y="109"/>
                </a:lnTo>
                <a:close/>
              </a:path>
            </a:pathLst>
          </a:custGeom>
          <a:gradFill>
            <a:gsLst>
              <a:gs pos="0">
                <a:schemeClr val="accent2">
                  <a:lumMod val="50000"/>
                  <a:lumOff val="50000"/>
                </a:schemeClr>
              </a:gs>
              <a:gs pos="100000">
                <a:schemeClr val="accent2">
                  <a:lumMod val="50000"/>
                  <a:lumOff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37" name="AutoShape 3"/>
          <p:cNvSpPr>
            <a:spLocks noChangeAspect="1" noChangeArrowheads="1" noTextEdit="1"/>
          </p:cNvSpPr>
          <p:nvPr/>
        </p:nvSpPr>
        <p:spPr bwMode="auto">
          <a:xfrm>
            <a:off x="1263650" y="5857875"/>
            <a:ext cx="21609050" cy="174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
          <p:cNvSpPr>
            <a:spLocks/>
          </p:cNvSpPr>
          <p:nvPr/>
        </p:nvSpPr>
        <p:spPr bwMode="auto">
          <a:xfrm>
            <a:off x="1242220" y="5857875"/>
            <a:ext cx="1777998" cy="1743075"/>
          </a:xfrm>
          <a:custGeom>
            <a:avLst/>
            <a:gdLst>
              <a:gd name="T0" fmla="*/ 498 w 551"/>
              <a:gd name="T1" fmla="*/ 0 h 551"/>
              <a:gd name="T2" fmla="*/ 52 w 551"/>
              <a:gd name="T3" fmla="*/ 0 h 551"/>
              <a:gd name="T4" fmla="*/ 0 w 551"/>
              <a:gd name="T5" fmla="*/ 52 h 551"/>
              <a:gd name="T6" fmla="*/ 0 w 551"/>
              <a:gd name="T7" fmla="*/ 499 h 551"/>
              <a:gd name="T8" fmla="*/ 52 w 551"/>
              <a:gd name="T9" fmla="*/ 551 h 551"/>
              <a:gd name="T10" fmla="*/ 498 w 551"/>
              <a:gd name="T11" fmla="*/ 551 h 551"/>
              <a:gd name="T12" fmla="*/ 551 w 551"/>
              <a:gd name="T13" fmla="*/ 499 h 551"/>
              <a:gd name="T14" fmla="*/ 551 w 551"/>
              <a:gd name="T15" fmla="*/ 52 h 551"/>
              <a:gd name="T16" fmla="*/ 498 w 551"/>
              <a:gd name="T17"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551">
                <a:moveTo>
                  <a:pt x="498" y="0"/>
                </a:moveTo>
                <a:cubicBezTo>
                  <a:pt x="52" y="0"/>
                  <a:pt x="52" y="0"/>
                  <a:pt x="52" y="0"/>
                </a:cubicBezTo>
                <a:cubicBezTo>
                  <a:pt x="23" y="0"/>
                  <a:pt x="0" y="23"/>
                  <a:pt x="0" y="52"/>
                </a:cubicBezTo>
                <a:cubicBezTo>
                  <a:pt x="0" y="499"/>
                  <a:pt x="0" y="499"/>
                  <a:pt x="0" y="499"/>
                </a:cubicBezTo>
                <a:cubicBezTo>
                  <a:pt x="0" y="528"/>
                  <a:pt x="23" y="551"/>
                  <a:pt x="52" y="551"/>
                </a:cubicBezTo>
                <a:cubicBezTo>
                  <a:pt x="498" y="551"/>
                  <a:pt x="498" y="551"/>
                  <a:pt x="498" y="551"/>
                </a:cubicBezTo>
                <a:cubicBezTo>
                  <a:pt x="527" y="551"/>
                  <a:pt x="551" y="528"/>
                  <a:pt x="551" y="499"/>
                </a:cubicBezTo>
                <a:cubicBezTo>
                  <a:pt x="551" y="52"/>
                  <a:pt x="551" y="52"/>
                  <a:pt x="551" y="52"/>
                </a:cubicBezTo>
                <a:cubicBezTo>
                  <a:pt x="551" y="23"/>
                  <a:pt x="527" y="0"/>
                  <a:pt x="498"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p:cNvSpPr>
            <a:spLocks/>
          </p:cNvSpPr>
          <p:nvPr/>
        </p:nvSpPr>
        <p:spPr bwMode="auto">
          <a:xfrm>
            <a:off x="21384953" y="5857875"/>
            <a:ext cx="1735138" cy="1743075"/>
          </a:xfrm>
          <a:custGeom>
            <a:avLst/>
            <a:gdLst>
              <a:gd name="T0" fmla="*/ 499 w 551"/>
              <a:gd name="T1" fmla="*/ 0 h 551"/>
              <a:gd name="T2" fmla="*/ 52 w 551"/>
              <a:gd name="T3" fmla="*/ 0 h 551"/>
              <a:gd name="T4" fmla="*/ 0 w 551"/>
              <a:gd name="T5" fmla="*/ 52 h 551"/>
              <a:gd name="T6" fmla="*/ 0 w 551"/>
              <a:gd name="T7" fmla="*/ 499 h 551"/>
              <a:gd name="T8" fmla="*/ 52 w 551"/>
              <a:gd name="T9" fmla="*/ 551 h 551"/>
              <a:gd name="T10" fmla="*/ 499 w 551"/>
              <a:gd name="T11" fmla="*/ 551 h 551"/>
              <a:gd name="T12" fmla="*/ 551 w 551"/>
              <a:gd name="T13" fmla="*/ 499 h 551"/>
              <a:gd name="T14" fmla="*/ 551 w 551"/>
              <a:gd name="T15" fmla="*/ 52 h 551"/>
              <a:gd name="T16" fmla="*/ 499 w 551"/>
              <a:gd name="T17"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551">
                <a:moveTo>
                  <a:pt x="499" y="0"/>
                </a:moveTo>
                <a:cubicBezTo>
                  <a:pt x="52" y="0"/>
                  <a:pt x="52" y="0"/>
                  <a:pt x="52" y="0"/>
                </a:cubicBezTo>
                <a:cubicBezTo>
                  <a:pt x="23" y="0"/>
                  <a:pt x="0" y="23"/>
                  <a:pt x="0" y="52"/>
                </a:cubicBezTo>
                <a:cubicBezTo>
                  <a:pt x="0" y="499"/>
                  <a:pt x="0" y="499"/>
                  <a:pt x="0" y="499"/>
                </a:cubicBezTo>
                <a:cubicBezTo>
                  <a:pt x="0" y="528"/>
                  <a:pt x="23" y="551"/>
                  <a:pt x="52" y="551"/>
                </a:cubicBezTo>
                <a:cubicBezTo>
                  <a:pt x="499" y="551"/>
                  <a:pt x="499" y="551"/>
                  <a:pt x="499" y="551"/>
                </a:cubicBezTo>
                <a:cubicBezTo>
                  <a:pt x="528" y="551"/>
                  <a:pt x="551" y="528"/>
                  <a:pt x="551" y="499"/>
                </a:cubicBezTo>
                <a:cubicBezTo>
                  <a:pt x="551" y="52"/>
                  <a:pt x="551" y="52"/>
                  <a:pt x="551" y="52"/>
                </a:cubicBezTo>
                <a:cubicBezTo>
                  <a:pt x="551" y="23"/>
                  <a:pt x="528" y="0"/>
                  <a:pt x="499"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1958829" y="6073774"/>
            <a:ext cx="614643" cy="1311276"/>
          </a:xfrm>
          <a:custGeom>
            <a:avLst/>
            <a:gdLst>
              <a:gd name="connsiteX0" fmla="*/ 156752 w 614643"/>
              <a:gd name="connsiteY0" fmla="*/ 265113 h 1311276"/>
              <a:gd name="connsiteX1" fmla="*/ 452930 w 614643"/>
              <a:gd name="connsiteY1" fmla="*/ 265113 h 1311276"/>
              <a:gd name="connsiteX2" fmla="*/ 512796 w 614643"/>
              <a:gd name="connsiteY2" fmla="*/ 312522 h 1311276"/>
              <a:gd name="connsiteX3" fmla="*/ 610472 w 614643"/>
              <a:gd name="connsiteY3" fmla="*/ 653869 h 1311276"/>
              <a:gd name="connsiteX4" fmla="*/ 588416 w 614643"/>
              <a:gd name="connsiteY4" fmla="*/ 729723 h 1311276"/>
              <a:gd name="connsiteX5" fmla="*/ 519098 w 614643"/>
              <a:gd name="connsiteY5" fmla="*/ 736045 h 1311276"/>
              <a:gd name="connsiteX6" fmla="*/ 484438 w 614643"/>
              <a:gd name="connsiteY6" fmla="*/ 694957 h 1311276"/>
              <a:gd name="connsiteX7" fmla="*/ 452930 w 614643"/>
              <a:gd name="connsiteY7" fmla="*/ 581175 h 1311276"/>
              <a:gd name="connsiteX8" fmla="*/ 452930 w 614643"/>
              <a:gd name="connsiteY8" fmla="*/ 587496 h 1311276"/>
              <a:gd name="connsiteX9" fmla="*/ 515946 w 614643"/>
              <a:gd name="connsiteY9" fmla="*/ 884593 h 1311276"/>
              <a:gd name="connsiteX10" fmla="*/ 459232 w 614643"/>
              <a:gd name="connsiteY10" fmla="*/ 960448 h 1311276"/>
              <a:gd name="connsiteX11" fmla="*/ 443478 w 614643"/>
              <a:gd name="connsiteY11" fmla="*/ 963609 h 1311276"/>
              <a:gd name="connsiteX12" fmla="*/ 443478 w 614643"/>
              <a:gd name="connsiteY12" fmla="*/ 979412 h 1311276"/>
              <a:gd name="connsiteX13" fmla="*/ 443478 w 614643"/>
              <a:gd name="connsiteY13" fmla="*/ 1225940 h 1311276"/>
              <a:gd name="connsiteX14" fmla="*/ 393064 w 614643"/>
              <a:gd name="connsiteY14" fmla="*/ 1311276 h 1311276"/>
              <a:gd name="connsiteX15" fmla="*/ 364706 w 614643"/>
              <a:gd name="connsiteY15" fmla="*/ 1311276 h 1311276"/>
              <a:gd name="connsiteX16" fmla="*/ 314294 w 614643"/>
              <a:gd name="connsiteY16" fmla="*/ 1225940 h 1311276"/>
              <a:gd name="connsiteX17" fmla="*/ 314294 w 614643"/>
              <a:gd name="connsiteY17" fmla="*/ 979412 h 1311276"/>
              <a:gd name="connsiteX18" fmla="*/ 314294 w 614643"/>
              <a:gd name="connsiteY18" fmla="*/ 963609 h 1311276"/>
              <a:gd name="connsiteX19" fmla="*/ 298540 w 614643"/>
              <a:gd name="connsiteY19" fmla="*/ 963609 h 1311276"/>
              <a:gd name="connsiteX20" fmla="*/ 298540 w 614643"/>
              <a:gd name="connsiteY20" fmla="*/ 979412 h 1311276"/>
              <a:gd name="connsiteX21" fmla="*/ 298540 w 614643"/>
              <a:gd name="connsiteY21" fmla="*/ 1235421 h 1311276"/>
              <a:gd name="connsiteX22" fmla="*/ 267032 w 614643"/>
              <a:gd name="connsiteY22" fmla="*/ 1301794 h 1311276"/>
              <a:gd name="connsiteX23" fmla="*/ 244976 w 614643"/>
              <a:gd name="connsiteY23" fmla="*/ 1311276 h 1311276"/>
              <a:gd name="connsiteX24" fmla="*/ 219768 w 614643"/>
              <a:gd name="connsiteY24" fmla="*/ 1311276 h 1311276"/>
              <a:gd name="connsiteX25" fmla="*/ 197714 w 614643"/>
              <a:gd name="connsiteY25" fmla="*/ 1298634 h 1311276"/>
              <a:gd name="connsiteX26" fmla="*/ 166204 w 614643"/>
              <a:gd name="connsiteY26" fmla="*/ 1235421 h 1311276"/>
              <a:gd name="connsiteX27" fmla="*/ 169356 w 614643"/>
              <a:gd name="connsiteY27" fmla="*/ 979412 h 1311276"/>
              <a:gd name="connsiteX28" fmla="*/ 169356 w 614643"/>
              <a:gd name="connsiteY28" fmla="*/ 963609 h 1311276"/>
              <a:gd name="connsiteX29" fmla="*/ 140998 w 614643"/>
              <a:gd name="connsiteY29" fmla="*/ 960448 h 1311276"/>
              <a:gd name="connsiteX30" fmla="*/ 96886 w 614643"/>
              <a:gd name="connsiteY30" fmla="*/ 884593 h 1311276"/>
              <a:gd name="connsiteX31" fmla="*/ 150450 w 614643"/>
              <a:gd name="connsiteY31" fmla="*/ 634905 h 1311276"/>
              <a:gd name="connsiteX32" fmla="*/ 156752 w 614643"/>
              <a:gd name="connsiteY32" fmla="*/ 581175 h 1311276"/>
              <a:gd name="connsiteX33" fmla="*/ 125244 w 614643"/>
              <a:gd name="connsiteY33" fmla="*/ 694957 h 1311276"/>
              <a:gd name="connsiteX34" fmla="*/ 74830 w 614643"/>
              <a:gd name="connsiteY34" fmla="*/ 742366 h 1311276"/>
              <a:gd name="connsiteX35" fmla="*/ 2362 w 614643"/>
              <a:gd name="connsiteY35" fmla="*/ 691796 h 1311276"/>
              <a:gd name="connsiteX36" fmla="*/ 2362 w 614643"/>
              <a:gd name="connsiteY36" fmla="*/ 650708 h 1311276"/>
              <a:gd name="connsiteX37" fmla="*/ 100038 w 614643"/>
              <a:gd name="connsiteY37" fmla="*/ 312522 h 1311276"/>
              <a:gd name="connsiteX38" fmla="*/ 156752 w 614643"/>
              <a:gd name="connsiteY38" fmla="*/ 265113 h 1311276"/>
              <a:gd name="connsiteX39" fmla="*/ 304816 w 614643"/>
              <a:gd name="connsiteY39" fmla="*/ 0 h 1311276"/>
              <a:gd name="connsiteX40" fmla="*/ 434188 w 614643"/>
              <a:gd name="connsiteY40" fmla="*/ 129382 h 1311276"/>
              <a:gd name="connsiteX41" fmla="*/ 304816 w 614643"/>
              <a:gd name="connsiteY41" fmla="*/ 258763 h 1311276"/>
              <a:gd name="connsiteX42" fmla="*/ 178600 w 614643"/>
              <a:gd name="connsiteY42" fmla="*/ 129382 h 1311276"/>
              <a:gd name="connsiteX43" fmla="*/ 304816 w 614643"/>
              <a:gd name="connsiteY43" fmla="*/ 0 h 131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14643" h="1311276">
                <a:moveTo>
                  <a:pt x="156752" y="265113"/>
                </a:moveTo>
                <a:cubicBezTo>
                  <a:pt x="257578" y="265113"/>
                  <a:pt x="355254" y="265113"/>
                  <a:pt x="452930" y="265113"/>
                </a:cubicBezTo>
                <a:cubicBezTo>
                  <a:pt x="481288" y="265113"/>
                  <a:pt x="506494" y="284077"/>
                  <a:pt x="512796" y="312522"/>
                </a:cubicBezTo>
                <a:cubicBezTo>
                  <a:pt x="547456" y="426305"/>
                  <a:pt x="578964" y="540087"/>
                  <a:pt x="610472" y="653869"/>
                </a:cubicBezTo>
                <a:cubicBezTo>
                  <a:pt x="619924" y="682314"/>
                  <a:pt x="613622" y="710760"/>
                  <a:pt x="588416" y="729723"/>
                </a:cubicBezTo>
                <a:cubicBezTo>
                  <a:pt x="566360" y="745526"/>
                  <a:pt x="544304" y="748687"/>
                  <a:pt x="519098" y="736045"/>
                </a:cubicBezTo>
                <a:cubicBezTo>
                  <a:pt x="503344" y="729723"/>
                  <a:pt x="490740" y="713920"/>
                  <a:pt x="484438" y="694957"/>
                </a:cubicBezTo>
                <a:cubicBezTo>
                  <a:pt x="474986" y="657029"/>
                  <a:pt x="465534" y="619102"/>
                  <a:pt x="452930" y="581175"/>
                </a:cubicBezTo>
                <a:cubicBezTo>
                  <a:pt x="452930" y="584335"/>
                  <a:pt x="452930" y="587496"/>
                  <a:pt x="452930" y="587496"/>
                </a:cubicBezTo>
                <a:cubicBezTo>
                  <a:pt x="474986" y="685475"/>
                  <a:pt x="493890" y="786614"/>
                  <a:pt x="515946" y="884593"/>
                </a:cubicBezTo>
                <a:cubicBezTo>
                  <a:pt x="522248" y="919360"/>
                  <a:pt x="497042" y="957288"/>
                  <a:pt x="459232" y="960448"/>
                </a:cubicBezTo>
                <a:cubicBezTo>
                  <a:pt x="452930" y="963609"/>
                  <a:pt x="449780" y="963609"/>
                  <a:pt x="443478" y="963609"/>
                </a:cubicBezTo>
                <a:cubicBezTo>
                  <a:pt x="443478" y="966769"/>
                  <a:pt x="443478" y="973091"/>
                  <a:pt x="443478" y="979412"/>
                </a:cubicBezTo>
                <a:cubicBezTo>
                  <a:pt x="443478" y="1061588"/>
                  <a:pt x="443478" y="1143764"/>
                  <a:pt x="443478" y="1225940"/>
                </a:cubicBezTo>
                <a:cubicBezTo>
                  <a:pt x="446628" y="1267028"/>
                  <a:pt x="430874" y="1295473"/>
                  <a:pt x="393064" y="1311276"/>
                </a:cubicBezTo>
                <a:cubicBezTo>
                  <a:pt x="383612" y="1311276"/>
                  <a:pt x="374160" y="1311276"/>
                  <a:pt x="364706" y="1311276"/>
                </a:cubicBezTo>
                <a:cubicBezTo>
                  <a:pt x="323746" y="1295473"/>
                  <a:pt x="311142" y="1267028"/>
                  <a:pt x="314294" y="1225940"/>
                </a:cubicBezTo>
                <a:cubicBezTo>
                  <a:pt x="314294" y="1143764"/>
                  <a:pt x="314294" y="1061588"/>
                  <a:pt x="314294" y="979412"/>
                </a:cubicBezTo>
                <a:cubicBezTo>
                  <a:pt x="314294" y="973091"/>
                  <a:pt x="314294" y="966769"/>
                  <a:pt x="314294" y="963609"/>
                </a:cubicBezTo>
                <a:cubicBezTo>
                  <a:pt x="307992" y="963609"/>
                  <a:pt x="304842" y="963609"/>
                  <a:pt x="298540" y="963609"/>
                </a:cubicBezTo>
                <a:cubicBezTo>
                  <a:pt x="298540" y="969930"/>
                  <a:pt x="298540" y="973091"/>
                  <a:pt x="298540" y="979412"/>
                </a:cubicBezTo>
                <a:cubicBezTo>
                  <a:pt x="298540" y="1064748"/>
                  <a:pt x="298540" y="1150085"/>
                  <a:pt x="298540" y="1235421"/>
                </a:cubicBezTo>
                <a:cubicBezTo>
                  <a:pt x="298540" y="1263867"/>
                  <a:pt x="289088" y="1285991"/>
                  <a:pt x="267032" y="1301794"/>
                </a:cubicBezTo>
                <a:cubicBezTo>
                  <a:pt x="260730" y="1304955"/>
                  <a:pt x="251278" y="1308116"/>
                  <a:pt x="244976" y="1311276"/>
                </a:cubicBezTo>
                <a:cubicBezTo>
                  <a:pt x="238674" y="1311276"/>
                  <a:pt x="229222" y="1311276"/>
                  <a:pt x="219768" y="1311276"/>
                </a:cubicBezTo>
                <a:cubicBezTo>
                  <a:pt x="213468" y="1304955"/>
                  <a:pt x="204014" y="1301794"/>
                  <a:pt x="197714" y="1298634"/>
                </a:cubicBezTo>
                <a:cubicBezTo>
                  <a:pt x="175658" y="1282831"/>
                  <a:pt x="166204" y="1260706"/>
                  <a:pt x="166204" y="1235421"/>
                </a:cubicBezTo>
                <a:cubicBezTo>
                  <a:pt x="169356" y="1150085"/>
                  <a:pt x="169356" y="1064748"/>
                  <a:pt x="169356" y="979412"/>
                </a:cubicBezTo>
                <a:cubicBezTo>
                  <a:pt x="169356" y="973091"/>
                  <a:pt x="169356" y="969930"/>
                  <a:pt x="169356" y="963609"/>
                </a:cubicBezTo>
                <a:cubicBezTo>
                  <a:pt x="159904" y="963609"/>
                  <a:pt x="150450" y="960448"/>
                  <a:pt x="140998" y="960448"/>
                </a:cubicBezTo>
                <a:cubicBezTo>
                  <a:pt x="109490" y="950966"/>
                  <a:pt x="90584" y="916200"/>
                  <a:pt x="96886" y="884593"/>
                </a:cubicBezTo>
                <a:cubicBezTo>
                  <a:pt x="115792" y="799257"/>
                  <a:pt x="131546" y="717081"/>
                  <a:pt x="150450" y="634905"/>
                </a:cubicBezTo>
                <a:cubicBezTo>
                  <a:pt x="153602" y="615941"/>
                  <a:pt x="156752" y="600138"/>
                  <a:pt x="156752" y="581175"/>
                </a:cubicBezTo>
                <a:cubicBezTo>
                  <a:pt x="147300" y="619102"/>
                  <a:pt x="137848" y="657029"/>
                  <a:pt x="125244" y="694957"/>
                </a:cubicBezTo>
                <a:cubicBezTo>
                  <a:pt x="118942" y="723402"/>
                  <a:pt x="100038" y="739205"/>
                  <a:pt x="74830" y="742366"/>
                </a:cubicBezTo>
                <a:cubicBezTo>
                  <a:pt x="40172" y="748687"/>
                  <a:pt x="8664" y="726563"/>
                  <a:pt x="2362" y="691796"/>
                </a:cubicBezTo>
                <a:cubicBezTo>
                  <a:pt x="-788" y="679154"/>
                  <a:pt x="-788" y="663351"/>
                  <a:pt x="2362" y="650708"/>
                </a:cubicBezTo>
                <a:cubicBezTo>
                  <a:pt x="33870" y="536926"/>
                  <a:pt x="65378" y="426305"/>
                  <a:pt x="100038" y="312522"/>
                </a:cubicBezTo>
                <a:cubicBezTo>
                  <a:pt x="106340" y="287238"/>
                  <a:pt x="128394" y="265113"/>
                  <a:pt x="156752" y="265113"/>
                </a:cubicBezTo>
                <a:close/>
                <a:moveTo>
                  <a:pt x="304816" y="0"/>
                </a:moveTo>
                <a:cubicBezTo>
                  <a:pt x="377390" y="0"/>
                  <a:pt x="434188" y="59958"/>
                  <a:pt x="434188" y="129382"/>
                </a:cubicBezTo>
                <a:cubicBezTo>
                  <a:pt x="434188" y="198806"/>
                  <a:pt x="374234" y="258763"/>
                  <a:pt x="304816" y="258763"/>
                </a:cubicBezTo>
                <a:cubicBezTo>
                  <a:pt x="235396" y="258763"/>
                  <a:pt x="178600" y="198806"/>
                  <a:pt x="178600" y="129382"/>
                </a:cubicBezTo>
                <a:cubicBezTo>
                  <a:pt x="178600" y="59958"/>
                  <a:pt x="235396" y="0"/>
                  <a:pt x="304816"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4" name="Freeform 43"/>
          <p:cNvSpPr>
            <a:spLocks/>
          </p:cNvSpPr>
          <p:nvPr/>
        </p:nvSpPr>
        <p:spPr bwMode="auto">
          <a:xfrm>
            <a:off x="1791999" y="6091238"/>
            <a:ext cx="611099" cy="1306513"/>
          </a:xfrm>
          <a:custGeom>
            <a:avLst/>
            <a:gdLst>
              <a:gd name="connsiteX0" fmla="*/ 132600 w 611099"/>
              <a:gd name="connsiteY0" fmla="*/ 266700 h 1306513"/>
              <a:gd name="connsiteX1" fmla="*/ 476040 w 611099"/>
              <a:gd name="connsiteY1" fmla="*/ 266700 h 1306513"/>
              <a:gd name="connsiteX2" fmla="*/ 548509 w 611099"/>
              <a:gd name="connsiteY2" fmla="*/ 326750 h 1306513"/>
              <a:gd name="connsiteX3" fmla="*/ 608375 w 611099"/>
              <a:gd name="connsiteY3" fmla="*/ 655445 h 1306513"/>
              <a:gd name="connsiteX4" fmla="*/ 570565 w 611099"/>
              <a:gd name="connsiteY4" fmla="*/ 737619 h 1306513"/>
              <a:gd name="connsiteX5" fmla="*/ 482342 w 611099"/>
              <a:gd name="connsiteY5" fmla="*/ 687050 h 1306513"/>
              <a:gd name="connsiteX6" fmla="*/ 447682 w 611099"/>
              <a:gd name="connsiteY6" fmla="*/ 462653 h 1306513"/>
              <a:gd name="connsiteX7" fmla="*/ 444532 w 611099"/>
              <a:gd name="connsiteY7" fmla="*/ 453171 h 1306513"/>
              <a:gd name="connsiteX8" fmla="*/ 441381 w 611099"/>
              <a:gd name="connsiteY8" fmla="*/ 1230661 h 1306513"/>
              <a:gd name="connsiteX9" fmla="*/ 431928 w 611099"/>
              <a:gd name="connsiteY9" fmla="*/ 1274908 h 1306513"/>
              <a:gd name="connsiteX10" fmla="*/ 390968 w 611099"/>
              <a:gd name="connsiteY10" fmla="*/ 1306513 h 1306513"/>
              <a:gd name="connsiteX11" fmla="*/ 365761 w 611099"/>
              <a:gd name="connsiteY11" fmla="*/ 1306513 h 1306513"/>
              <a:gd name="connsiteX12" fmla="*/ 312197 w 611099"/>
              <a:gd name="connsiteY12" fmla="*/ 1221179 h 1306513"/>
              <a:gd name="connsiteX13" fmla="*/ 312197 w 611099"/>
              <a:gd name="connsiteY13" fmla="*/ 860879 h 1306513"/>
              <a:gd name="connsiteX14" fmla="*/ 312197 w 611099"/>
              <a:gd name="connsiteY14" fmla="*/ 845076 h 1306513"/>
              <a:gd name="connsiteX15" fmla="*/ 296443 w 611099"/>
              <a:gd name="connsiteY15" fmla="*/ 845076 h 1306513"/>
              <a:gd name="connsiteX16" fmla="*/ 296443 w 611099"/>
              <a:gd name="connsiteY16" fmla="*/ 860879 h 1306513"/>
              <a:gd name="connsiteX17" fmla="*/ 296443 w 611099"/>
              <a:gd name="connsiteY17" fmla="*/ 1233821 h 1306513"/>
              <a:gd name="connsiteX18" fmla="*/ 261784 w 611099"/>
              <a:gd name="connsiteY18" fmla="*/ 1300192 h 1306513"/>
              <a:gd name="connsiteX19" fmla="*/ 246029 w 611099"/>
              <a:gd name="connsiteY19" fmla="*/ 1306513 h 1306513"/>
              <a:gd name="connsiteX20" fmla="*/ 220823 w 611099"/>
              <a:gd name="connsiteY20" fmla="*/ 1306513 h 1306513"/>
              <a:gd name="connsiteX21" fmla="*/ 170409 w 611099"/>
              <a:gd name="connsiteY21" fmla="*/ 1259105 h 1306513"/>
              <a:gd name="connsiteX22" fmla="*/ 167259 w 611099"/>
              <a:gd name="connsiteY22" fmla="*/ 1230661 h 1306513"/>
              <a:gd name="connsiteX23" fmla="*/ 167259 w 611099"/>
              <a:gd name="connsiteY23" fmla="*/ 465813 h 1306513"/>
              <a:gd name="connsiteX24" fmla="*/ 167259 w 611099"/>
              <a:gd name="connsiteY24" fmla="*/ 453171 h 1306513"/>
              <a:gd name="connsiteX25" fmla="*/ 157806 w 611099"/>
              <a:gd name="connsiteY25" fmla="*/ 510061 h 1306513"/>
              <a:gd name="connsiteX26" fmla="*/ 129449 w 611099"/>
              <a:gd name="connsiteY26" fmla="*/ 687050 h 1306513"/>
              <a:gd name="connsiteX27" fmla="*/ 60130 w 611099"/>
              <a:gd name="connsiteY27" fmla="*/ 743940 h 1306513"/>
              <a:gd name="connsiteX28" fmla="*/ 265 w 611099"/>
              <a:gd name="connsiteY28" fmla="*/ 674408 h 1306513"/>
              <a:gd name="connsiteX29" fmla="*/ 19170 w 611099"/>
              <a:gd name="connsiteY29" fmla="*/ 563790 h 1306513"/>
              <a:gd name="connsiteX30" fmla="*/ 63281 w 611099"/>
              <a:gd name="connsiteY30" fmla="*/ 326750 h 1306513"/>
              <a:gd name="connsiteX31" fmla="*/ 132600 w 611099"/>
              <a:gd name="connsiteY31" fmla="*/ 266700 h 1306513"/>
              <a:gd name="connsiteX32" fmla="*/ 305883 w 611099"/>
              <a:gd name="connsiteY32" fmla="*/ 0 h 1306513"/>
              <a:gd name="connsiteX33" fmla="*/ 432108 w 611099"/>
              <a:gd name="connsiteY33" fmla="*/ 130175 h 1306513"/>
              <a:gd name="connsiteX34" fmla="*/ 305883 w 611099"/>
              <a:gd name="connsiteY34" fmla="*/ 260350 h 1306513"/>
              <a:gd name="connsiteX35" fmla="*/ 176501 w 611099"/>
              <a:gd name="connsiteY35" fmla="*/ 130175 h 1306513"/>
              <a:gd name="connsiteX36" fmla="*/ 305883 w 611099"/>
              <a:gd name="connsiteY36" fmla="*/ 0 h 130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11099" h="1306513">
                <a:moveTo>
                  <a:pt x="132600" y="266700"/>
                </a:moveTo>
                <a:cubicBezTo>
                  <a:pt x="249180" y="266700"/>
                  <a:pt x="362610" y="266700"/>
                  <a:pt x="476040" y="266700"/>
                </a:cubicBezTo>
                <a:cubicBezTo>
                  <a:pt x="517001" y="266700"/>
                  <a:pt x="539056" y="285663"/>
                  <a:pt x="548509" y="326750"/>
                </a:cubicBezTo>
                <a:cubicBezTo>
                  <a:pt x="567414" y="437369"/>
                  <a:pt x="589470" y="544827"/>
                  <a:pt x="608375" y="655445"/>
                </a:cubicBezTo>
                <a:cubicBezTo>
                  <a:pt x="617827" y="693371"/>
                  <a:pt x="602073" y="728137"/>
                  <a:pt x="570565" y="737619"/>
                </a:cubicBezTo>
                <a:cubicBezTo>
                  <a:pt x="529604" y="753421"/>
                  <a:pt x="488643" y="731298"/>
                  <a:pt x="482342" y="687050"/>
                </a:cubicBezTo>
                <a:cubicBezTo>
                  <a:pt x="469738" y="611198"/>
                  <a:pt x="457135" y="538505"/>
                  <a:pt x="447682" y="462653"/>
                </a:cubicBezTo>
                <a:cubicBezTo>
                  <a:pt x="444532" y="459492"/>
                  <a:pt x="444532" y="456332"/>
                  <a:pt x="444532" y="453171"/>
                </a:cubicBezTo>
                <a:cubicBezTo>
                  <a:pt x="444532" y="712334"/>
                  <a:pt x="444532" y="971497"/>
                  <a:pt x="441381" y="1230661"/>
                </a:cubicBezTo>
                <a:cubicBezTo>
                  <a:pt x="441381" y="1246463"/>
                  <a:pt x="438230" y="1262266"/>
                  <a:pt x="431928" y="1274908"/>
                </a:cubicBezTo>
                <a:cubicBezTo>
                  <a:pt x="425627" y="1293871"/>
                  <a:pt x="406722" y="1300192"/>
                  <a:pt x="390968" y="1306513"/>
                </a:cubicBezTo>
                <a:cubicBezTo>
                  <a:pt x="381515" y="1306513"/>
                  <a:pt x="372063" y="1306513"/>
                  <a:pt x="365761" y="1306513"/>
                </a:cubicBezTo>
                <a:cubicBezTo>
                  <a:pt x="324800" y="1293871"/>
                  <a:pt x="312197" y="1262266"/>
                  <a:pt x="312197" y="1221179"/>
                </a:cubicBezTo>
                <a:cubicBezTo>
                  <a:pt x="315348" y="1101079"/>
                  <a:pt x="312197" y="980979"/>
                  <a:pt x="312197" y="860879"/>
                </a:cubicBezTo>
                <a:cubicBezTo>
                  <a:pt x="312197" y="854558"/>
                  <a:pt x="312197" y="851397"/>
                  <a:pt x="312197" y="845076"/>
                </a:cubicBezTo>
                <a:cubicBezTo>
                  <a:pt x="305895" y="845076"/>
                  <a:pt x="302744" y="845076"/>
                  <a:pt x="296443" y="845076"/>
                </a:cubicBezTo>
                <a:cubicBezTo>
                  <a:pt x="296443" y="851397"/>
                  <a:pt x="296443" y="854558"/>
                  <a:pt x="296443" y="860879"/>
                </a:cubicBezTo>
                <a:cubicBezTo>
                  <a:pt x="296443" y="984140"/>
                  <a:pt x="296443" y="1110561"/>
                  <a:pt x="296443" y="1233821"/>
                </a:cubicBezTo>
                <a:cubicBezTo>
                  <a:pt x="296443" y="1262266"/>
                  <a:pt x="286990" y="1287550"/>
                  <a:pt x="261784" y="1300192"/>
                </a:cubicBezTo>
                <a:cubicBezTo>
                  <a:pt x="255482" y="1303353"/>
                  <a:pt x="249180" y="1306513"/>
                  <a:pt x="246029" y="1306513"/>
                </a:cubicBezTo>
                <a:cubicBezTo>
                  <a:pt x="236577" y="1306513"/>
                  <a:pt x="227124" y="1306513"/>
                  <a:pt x="220823" y="1306513"/>
                </a:cubicBezTo>
                <a:cubicBezTo>
                  <a:pt x="195616" y="1300192"/>
                  <a:pt x="176711" y="1287550"/>
                  <a:pt x="170409" y="1259105"/>
                </a:cubicBezTo>
                <a:cubicBezTo>
                  <a:pt x="167259" y="1249624"/>
                  <a:pt x="167259" y="1240142"/>
                  <a:pt x="167259" y="1230661"/>
                </a:cubicBezTo>
                <a:cubicBezTo>
                  <a:pt x="167259" y="974658"/>
                  <a:pt x="167259" y="721816"/>
                  <a:pt x="167259" y="465813"/>
                </a:cubicBezTo>
                <a:cubicBezTo>
                  <a:pt x="167259" y="462653"/>
                  <a:pt x="167259" y="456332"/>
                  <a:pt x="167259" y="453171"/>
                </a:cubicBezTo>
                <a:cubicBezTo>
                  <a:pt x="164108" y="472134"/>
                  <a:pt x="160957" y="491098"/>
                  <a:pt x="157806" y="510061"/>
                </a:cubicBezTo>
                <a:cubicBezTo>
                  <a:pt x="148354" y="566950"/>
                  <a:pt x="138901" y="627000"/>
                  <a:pt x="129449" y="687050"/>
                </a:cubicBezTo>
                <a:cubicBezTo>
                  <a:pt x="123147" y="721816"/>
                  <a:pt x="91639" y="747100"/>
                  <a:pt x="60130" y="743940"/>
                </a:cubicBezTo>
                <a:cubicBezTo>
                  <a:pt x="22321" y="740779"/>
                  <a:pt x="-2886" y="712334"/>
                  <a:pt x="265" y="674408"/>
                </a:cubicBezTo>
                <a:cubicBezTo>
                  <a:pt x="3416" y="636482"/>
                  <a:pt x="9717" y="601716"/>
                  <a:pt x="19170" y="563790"/>
                </a:cubicBezTo>
                <a:cubicBezTo>
                  <a:pt x="31773" y="484777"/>
                  <a:pt x="47527" y="405763"/>
                  <a:pt x="63281" y="326750"/>
                </a:cubicBezTo>
                <a:cubicBezTo>
                  <a:pt x="69583" y="285663"/>
                  <a:pt x="94790" y="266700"/>
                  <a:pt x="132600" y="266700"/>
                </a:cubicBezTo>
                <a:close/>
                <a:moveTo>
                  <a:pt x="305883" y="0"/>
                </a:moveTo>
                <a:cubicBezTo>
                  <a:pt x="375307" y="3175"/>
                  <a:pt x="435264" y="60325"/>
                  <a:pt x="432108" y="130175"/>
                </a:cubicBezTo>
                <a:cubicBezTo>
                  <a:pt x="432108" y="200025"/>
                  <a:pt x="375307" y="260350"/>
                  <a:pt x="305883" y="260350"/>
                </a:cubicBezTo>
                <a:cubicBezTo>
                  <a:pt x="236458" y="260350"/>
                  <a:pt x="176501" y="200025"/>
                  <a:pt x="176501" y="130175"/>
                </a:cubicBezTo>
                <a:cubicBezTo>
                  <a:pt x="176501" y="60325"/>
                  <a:pt x="236458" y="0"/>
                  <a:pt x="30588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 name="Picture Placeholder 15"/>
          <p:cNvSpPr>
            <a:spLocks noGrp="1"/>
          </p:cNvSpPr>
          <p:nvPr>
            <p:ph type="pic" sz="quarter" idx="10"/>
          </p:nvPr>
        </p:nvSpPr>
        <p:spPr>
          <a:xfrm>
            <a:off x="7895722" y="5023410"/>
            <a:ext cx="8598565" cy="5330068"/>
          </a:xfrm>
        </p:spPr>
      </p:sp>
    </p:spTree>
    <p:extLst>
      <p:ext uri="{BB962C8B-B14F-4D97-AF65-F5344CB8AC3E}">
        <p14:creationId xmlns:p14="http://schemas.microsoft.com/office/powerpoint/2010/main" val="1888999692"/>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24377904" cy="13716000"/>
          </a:xfrm>
          <a:prstGeom prst="rect">
            <a:avLst/>
          </a:prstGeom>
          <a:solidFill>
            <a:schemeClr val="accent2">
              <a:alpha val="5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941085" y="3541314"/>
            <a:ext cx="18537688" cy="5016758"/>
          </a:xfrm>
          <a:prstGeom prst="rect">
            <a:avLst/>
          </a:prstGeom>
        </p:spPr>
        <p:txBody>
          <a:bodyPr wrap="square">
            <a:spAutoFit/>
          </a:bodyPr>
          <a:lstStyle/>
          <a:p>
            <a:pPr algn="ctr"/>
            <a:r>
              <a:rPr lang="en-US" sz="16000" b="1" dirty="0" smtClean="0">
                <a:solidFill>
                  <a:schemeClr val="accent1"/>
                </a:solidFill>
                <a:latin typeface="+mj-lt"/>
              </a:rPr>
              <a:t>DREAM BIG </a:t>
            </a:r>
          </a:p>
          <a:p>
            <a:pPr algn="ctr"/>
            <a:r>
              <a:rPr lang="en-US" sz="16000" b="1" dirty="0" smtClean="0">
                <a:solidFill>
                  <a:schemeClr val="accent1"/>
                </a:solidFill>
                <a:latin typeface="+mj-lt"/>
              </a:rPr>
              <a:t>AND DARE TO FAIL.</a:t>
            </a:r>
            <a:endParaRPr lang="en-US" sz="16000" b="1" dirty="0">
              <a:solidFill>
                <a:schemeClr val="accent1"/>
              </a:solidFill>
              <a:latin typeface="+mj-lt"/>
            </a:endParaRPr>
          </a:p>
        </p:txBody>
      </p:sp>
      <p:sp>
        <p:nvSpPr>
          <p:cNvPr id="14" name="Freeform 12"/>
          <p:cNvSpPr>
            <a:spLocks/>
          </p:cNvSpPr>
          <p:nvPr/>
        </p:nvSpPr>
        <p:spPr bwMode="auto">
          <a:xfrm>
            <a:off x="8105775" y="9320213"/>
            <a:ext cx="2043113" cy="395287"/>
          </a:xfrm>
          <a:custGeom>
            <a:avLst/>
            <a:gdLst>
              <a:gd name="T0" fmla="*/ 63 w 643"/>
              <a:gd name="T1" fmla="*/ 0 h 127"/>
              <a:gd name="T2" fmla="*/ 643 w 643"/>
              <a:gd name="T3" fmla="*/ 0 h 127"/>
              <a:gd name="T4" fmla="*/ 643 w 643"/>
              <a:gd name="T5" fmla="*/ 127 h 127"/>
              <a:gd name="T6" fmla="*/ 63 w 643"/>
              <a:gd name="T7" fmla="*/ 127 h 127"/>
              <a:gd name="T8" fmla="*/ 0 w 643"/>
              <a:gd name="T9" fmla="*/ 64 h 127"/>
              <a:gd name="T10" fmla="*/ 0 w 643"/>
              <a:gd name="T11" fmla="*/ 64 h 127"/>
              <a:gd name="T12" fmla="*/ 63 w 64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43" h="127">
                <a:moveTo>
                  <a:pt x="63" y="0"/>
                </a:moveTo>
                <a:cubicBezTo>
                  <a:pt x="643" y="0"/>
                  <a:pt x="643" y="0"/>
                  <a:pt x="643" y="0"/>
                </a:cubicBezTo>
                <a:cubicBezTo>
                  <a:pt x="643" y="127"/>
                  <a:pt x="643" y="127"/>
                  <a:pt x="643" y="127"/>
                </a:cubicBezTo>
                <a:cubicBezTo>
                  <a:pt x="63" y="127"/>
                  <a:pt x="63" y="127"/>
                  <a:pt x="63" y="127"/>
                </a:cubicBezTo>
                <a:cubicBezTo>
                  <a:pt x="28" y="127"/>
                  <a:pt x="0" y="99"/>
                  <a:pt x="0" y="64"/>
                </a:cubicBezTo>
                <a:cubicBezTo>
                  <a:pt x="0" y="64"/>
                  <a:pt x="0" y="64"/>
                  <a:pt x="0" y="64"/>
                </a:cubicBezTo>
                <a:cubicBezTo>
                  <a:pt x="0" y="28"/>
                  <a:pt x="28" y="0"/>
                  <a:pt x="6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Rectangle 13"/>
          <p:cNvSpPr>
            <a:spLocks noChangeArrowheads="1"/>
          </p:cNvSpPr>
          <p:nvPr/>
        </p:nvSpPr>
        <p:spPr bwMode="auto">
          <a:xfrm>
            <a:off x="10148888" y="9320213"/>
            <a:ext cx="2041525" cy="395287"/>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Rectangle 14"/>
          <p:cNvSpPr>
            <a:spLocks noChangeArrowheads="1"/>
          </p:cNvSpPr>
          <p:nvPr/>
        </p:nvSpPr>
        <p:spPr bwMode="auto">
          <a:xfrm>
            <a:off x="12190413" y="9320213"/>
            <a:ext cx="2039938" cy="395287"/>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14230350" y="9320213"/>
            <a:ext cx="2041525" cy="395287"/>
          </a:xfrm>
          <a:custGeom>
            <a:avLst/>
            <a:gdLst>
              <a:gd name="T0" fmla="*/ 0 w 643"/>
              <a:gd name="T1" fmla="*/ 0 h 127"/>
              <a:gd name="T2" fmla="*/ 580 w 643"/>
              <a:gd name="T3" fmla="*/ 0 h 127"/>
              <a:gd name="T4" fmla="*/ 643 w 643"/>
              <a:gd name="T5" fmla="*/ 64 h 127"/>
              <a:gd name="T6" fmla="*/ 643 w 643"/>
              <a:gd name="T7" fmla="*/ 64 h 127"/>
              <a:gd name="T8" fmla="*/ 580 w 643"/>
              <a:gd name="T9" fmla="*/ 127 h 127"/>
              <a:gd name="T10" fmla="*/ 0 w 643"/>
              <a:gd name="T11" fmla="*/ 127 h 127"/>
              <a:gd name="T12" fmla="*/ 0 w 643"/>
              <a:gd name="T13" fmla="*/ 0 h 127"/>
            </a:gdLst>
            <a:ahLst/>
            <a:cxnLst>
              <a:cxn ang="0">
                <a:pos x="T0" y="T1"/>
              </a:cxn>
              <a:cxn ang="0">
                <a:pos x="T2" y="T3"/>
              </a:cxn>
              <a:cxn ang="0">
                <a:pos x="T4" y="T5"/>
              </a:cxn>
              <a:cxn ang="0">
                <a:pos x="T6" y="T7"/>
              </a:cxn>
              <a:cxn ang="0">
                <a:pos x="T8" y="T9"/>
              </a:cxn>
              <a:cxn ang="0">
                <a:pos x="T10" y="T11"/>
              </a:cxn>
              <a:cxn ang="0">
                <a:pos x="T12" y="T13"/>
              </a:cxn>
            </a:cxnLst>
            <a:rect l="0" t="0" r="r" b="b"/>
            <a:pathLst>
              <a:path w="643" h="127">
                <a:moveTo>
                  <a:pt x="0" y="0"/>
                </a:moveTo>
                <a:cubicBezTo>
                  <a:pt x="580" y="0"/>
                  <a:pt x="580" y="0"/>
                  <a:pt x="580" y="0"/>
                </a:cubicBezTo>
                <a:cubicBezTo>
                  <a:pt x="615" y="0"/>
                  <a:pt x="643" y="28"/>
                  <a:pt x="643" y="64"/>
                </a:cubicBezTo>
                <a:cubicBezTo>
                  <a:pt x="643" y="64"/>
                  <a:pt x="643" y="64"/>
                  <a:pt x="643" y="64"/>
                </a:cubicBezTo>
                <a:cubicBezTo>
                  <a:pt x="643" y="99"/>
                  <a:pt x="615" y="127"/>
                  <a:pt x="580" y="127"/>
                </a:cubicBezTo>
                <a:cubicBezTo>
                  <a:pt x="0" y="127"/>
                  <a:pt x="0" y="127"/>
                  <a:pt x="0" y="127"/>
                </a:cubicBez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10929718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836180" y="1045886"/>
            <a:ext cx="14706462" cy="1554272"/>
          </a:xfrm>
          <a:prstGeom prst="rect">
            <a:avLst/>
          </a:prstGeom>
        </p:spPr>
        <p:txBody>
          <a:bodyPr wrap="square">
            <a:spAutoFit/>
          </a:bodyPr>
          <a:lstStyle/>
          <a:p>
            <a:pPr algn="ctr"/>
            <a:r>
              <a:rPr lang="en-US" sz="9500" b="1" dirty="0">
                <a:solidFill>
                  <a:schemeClr val="accent2"/>
                </a:solidFill>
                <a:latin typeface="+mj-lt"/>
              </a:rPr>
              <a:t>Circle Infographic</a:t>
            </a:r>
          </a:p>
        </p:txBody>
      </p:sp>
      <p:sp>
        <p:nvSpPr>
          <p:cNvPr id="4" name="Rectangle 3"/>
          <p:cNvSpPr/>
          <p:nvPr/>
        </p:nvSpPr>
        <p:spPr>
          <a:xfrm>
            <a:off x="4836180" y="2369325"/>
            <a:ext cx="1471294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011664" y="8356197"/>
            <a:ext cx="4424760" cy="1323439"/>
          </a:xfrm>
          <a:prstGeom prst="rect">
            <a:avLst/>
          </a:prstGeom>
        </p:spPr>
        <p:txBody>
          <a:bodyPr wrap="square">
            <a:spAutoFit/>
          </a:bodyPr>
          <a:lstStyle/>
          <a:p>
            <a:pPr algn="ctr"/>
            <a:r>
              <a:rPr lang="en-US" sz="8000" b="1" dirty="0" smtClean="0">
                <a:solidFill>
                  <a:schemeClr val="accent2"/>
                </a:solidFill>
              </a:rPr>
              <a:t>01</a:t>
            </a:r>
            <a:endParaRPr lang="en-US" sz="8000" b="1" dirty="0">
              <a:solidFill>
                <a:schemeClr val="accent2"/>
              </a:solidFill>
            </a:endParaRPr>
          </a:p>
        </p:txBody>
      </p:sp>
      <p:sp>
        <p:nvSpPr>
          <p:cNvPr id="6" name="Rectangle 5"/>
          <p:cNvSpPr/>
          <p:nvPr/>
        </p:nvSpPr>
        <p:spPr>
          <a:xfrm>
            <a:off x="1011665" y="9513485"/>
            <a:ext cx="4424759" cy="784830"/>
          </a:xfrm>
          <a:prstGeom prst="rect">
            <a:avLst/>
          </a:prstGeom>
        </p:spPr>
        <p:txBody>
          <a:bodyPr wrap="square">
            <a:spAutoFit/>
          </a:bodyPr>
          <a:lstStyle/>
          <a:p>
            <a:pPr algn="ctr"/>
            <a:r>
              <a:rPr lang="en-US" sz="4500" b="1" dirty="0">
                <a:solidFill>
                  <a:schemeClr val="accent3"/>
                </a:solidFill>
              </a:rPr>
              <a:t>Target</a:t>
            </a:r>
          </a:p>
        </p:txBody>
      </p:sp>
      <p:sp>
        <p:nvSpPr>
          <p:cNvPr id="7" name="Rectangle 6"/>
          <p:cNvSpPr/>
          <p:nvPr/>
        </p:nvSpPr>
        <p:spPr>
          <a:xfrm>
            <a:off x="1011665" y="10363131"/>
            <a:ext cx="4424759"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a:t>
            </a:r>
            <a:r>
              <a:rPr lang="sv-SE" sz="2500" dirty="0" smtClean="0">
                <a:solidFill>
                  <a:schemeClr val="accent2">
                    <a:alpha val="60000"/>
                  </a:schemeClr>
                </a:solidFill>
              </a:rPr>
              <a:t>diam</a:t>
            </a:r>
            <a:endParaRPr lang="en-US" sz="2500" dirty="0">
              <a:solidFill>
                <a:schemeClr val="accent2">
                  <a:alpha val="60000"/>
                </a:schemeClr>
              </a:solidFill>
            </a:endParaRPr>
          </a:p>
        </p:txBody>
      </p:sp>
      <p:sp>
        <p:nvSpPr>
          <p:cNvPr id="8" name="Rectangle 7"/>
          <p:cNvSpPr/>
          <p:nvPr/>
        </p:nvSpPr>
        <p:spPr>
          <a:xfrm>
            <a:off x="6987161" y="8356197"/>
            <a:ext cx="4424760" cy="1323439"/>
          </a:xfrm>
          <a:prstGeom prst="rect">
            <a:avLst/>
          </a:prstGeom>
        </p:spPr>
        <p:txBody>
          <a:bodyPr wrap="square">
            <a:spAutoFit/>
          </a:bodyPr>
          <a:lstStyle/>
          <a:p>
            <a:pPr algn="ctr"/>
            <a:r>
              <a:rPr lang="en-US" sz="8000" b="1" dirty="0" smtClean="0">
                <a:solidFill>
                  <a:schemeClr val="accent2"/>
                </a:solidFill>
              </a:rPr>
              <a:t>02</a:t>
            </a:r>
            <a:endParaRPr lang="en-US" sz="8000" b="1" dirty="0">
              <a:solidFill>
                <a:schemeClr val="accent2"/>
              </a:solidFill>
            </a:endParaRPr>
          </a:p>
        </p:txBody>
      </p:sp>
      <p:sp>
        <p:nvSpPr>
          <p:cNvPr id="9" name="Rectangle 8"/>
          <p:cNvSpPr/>
          <p:nvPr/>
        </p:nvSpPr>
        <p:spPr>
          <a:xfrm>
            <a:off x="6987162" y="9513485"/>
            <a:ext cx="4424759" cy="784830"/>
          </a:xfrm>
          <a:prstGeom prst="rect">
            <a:avLst/>
          </a:prstGeom>
        </p:spPr>
        <p:txBody>
          <a:bodyPr wrap="square">
            <a:spAutoFit/>
          </a:bodyPr>
          <a:lstStyle/>
          <a:p>
            <a:pPr algn="ctr"/>
            <a:r>
              <a:rPr lang="en-US" sz="4500" b="1" dirty="0">
                <a:solidFill>
                  <a:schemeClr val="accent4"/>
                </a:solidFill>
              </a:rPr>
              <a:t>Marketing</a:t>
            </a:r>
          </a:p>
        </p:txBody>
      </p:sp>
      <p:sp>
        <p:nvSpPr>
          <p:cNvPr id="10" name="Rectangle 9"/>
          <p:cNvSpPr/>
          <p:nvPr/>
        </p:nvSpPr>
        <p:spPr>
          <a:xfrm>
            <a:off x="6987162" y="10363131"/>
            <a:ext cx="4424759"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a:t>
            </a:r>
            <a:r>
              <a:rPr lang="sv-SE" sz="2500" dirty="0" smtClean="0">
                <a:solidFill>
                  <a:schemeClr val="accent2">
                    <a:alpha val="60000"/>
                  </a:schemeClr>
                </a:solidFill>
              </a:rPr>
              <a:t>diam</a:t>
            </a:r>
            <a:endParaRPr lang="en-US" sz="2500" dirty="0">
              <a:solidFill>
                <a:schemeClr val="accent2">
                  <a:alpha val="60000"/>
                </a:schemeClr>
              </a:solidFill>
            </a:endParaRPr>
          </a:p>
        </p:txBody>
      </p:sp>
      <p:sp>
        <p:nvSpPr>
          <p:cNvPr id="11" name="Rectangle 10"/>
          <p:cNvSpPr/>
          <p:nvPr/>
        </p:nvSpPr>
        <p:spPr>
          <a:xfrm>
            <a:off x="12962658" y="8356197"/>
            <a:ext cx="4424760" cy="1323439"/>
          </a:xfrm>
          <a:prstGeom prst="rect">
            <a:avLst/>
          </a:prstGeom>
        </p:spPr>
        <p:txBody>
          <a:bodyPr wrap="square">
            <a:spAutoFit/>
          </a:bodyPr>
          <a:lstStyle/>
          <a:p>
            <a:pPr algn="ctr"/>
            <a:r>
              <a:rPr lang="en-US" sz="8000" b="1" dirty="0" smtClean="0">
                <a:solidFill>
                  <a:schemeClr val="accent2"/>
                </a:solidFill>
              </a:rPr>
              <a:t>03</a:t>
            </a:r>
            <a:endParaRPr lang="en-US" sz="8000" b="1" dirty="0">
              <a:solidFill>
                <a:schemeClr val="accent2"/>
              </a:solidFill>
            </a:endParaRPr>
          </a:p>
        </p:txBody>
      </p:sp>
      <p:sp>
        <p:nvSpPr>
          <p:cNvPr id="12" name="Rectangle 11"/>
          <p:cNvSpPr/>
          <p:nvPr/>
        </p:nvSpPr>
        <p:spPr>
          <a:xfrm>
            <a:off x="12962659" y="9513485"/>
            <a:ext cx="4424759" cy="784830"/>
          </a:xfrm>
          <a:prstGeom prst="rect">
            <a:avLst/>
          </a:prstGeom>
        </p:spPr>
        <p:txBody>
          <a:bodyPr wrap="square">
            <a:spAutoFit/>
          </a:bodyPr>
          <a:lstStyle/>
          <a:p>
            <a:pPr algn="ctr"/>
            <a:r>
              <a:rPr lang="en-US" sz="4500" b="1" dirty="0">
                <a:solidFill>
                  <a:schemeClr val="accent5"/>
                </a:solidFill>
              </a:rPr>
              <a:t>Business</a:t>
            </a:r>
          </a:p>
        </p:txBody>
      </p:sp>
      <p:sp>
        <p:nvSpPr>
          <p:cNvPr id="13" name="Rectangle 12"/>
          <p:cNvSpPr/>
          <p:nvPr/>
        </p:nvSpPr>
        <p:spPr>
          <a:xfrm>
            <a:off x="12962659" y="10363131"/>
            <a:ext cx="4424759"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a:t>
            </a:r>
            <a:r>
              <a:rPr lang="sv-SE" sz="2500" dirty="0" smtClean="0">
                <a:solidFill>
                  <a:schemeClr val="accent2">
                    <a:alpha val="60000"/>
                  </a:schemeClr>
                </a:solidFill>
              </a:rPr>
              <a:t>diam</a:t>
            </a:r>
            <a:endParaRPr lang="en-US" sz="2500" dirty="0">
              <a:solidFill>
                <a:schemeClr val="accent2">
                  <a:alpha val="60000"/>
                </a:schemeClr>
              </a:solidFill>
            </a:endParaRPr>
          </a:p>
        </p:txBody>
      </p:sp>
      <p:sp>
        <p:nvSpPr>
          <p:cNvPr id="14" name="Rectangle 13"/>
          <p:cNvSpPr/>
          <p:nvPr/>
        </p:nvSpPr>
        <p:spPr>
          <a:xfrm>
            <a:off x="18916890" y="8356197"/>
            <a:ext cx="4424760" cy="1323439"/>
          </a:xfrm>
          <a:prstGeom prst="rect">
            <a:avLst/>
          </a:prstGeom>
        </p:spPr>
        <p:txBody>
          <a:bodyPr wrap="square">
            <a:spAutoFit/>
          </a:bodyPr>
          <a:lstStyle/>
          <a:p>
            <a:pPr algn="ctr"/>
            <a:r>
              <a:rPr lang="en-US" sz="8000" b="1" dirty="0" smtClean="0">
                <a:solidFill>
                  <a:schemeClr val="accent2"/>
                </a:solidFill>
              </a:rPr>
              <a:t>04</a:t>
            </a:r>
            <a:endParaRPr lang="en-US" sz="8000" b="1" dirty="0">
              <a:solidFill>
                <a:schemeClr val="accent2"/>
              </a:solidFill>
            </a:endParaRPr>
          </a:p>
        </p:txBody>
      </p:sp>
      <p:sp>
        <p:nvSpPr>
          <p:cNvPr id="15" name="Rectangle 14"/>
          <p:cNvSpPr/>
          <p:nvPr/>
        </p:nvSpPr>
        <p:spPr>
          <a:xfrm>
            <a:off x="18916891" y="9513485"/>
            <a:ext cx="4424759" cy="784830"/>
          </a:xfrm>
          <a:prstGeom prst="rect">
            <a:avLst/>
          </a:prstGeom>
        </p:spPr>
        <p:txBody>
          <a:bodyPr wrap="square">
            <a:spAutoFit/>
          </a:bodyPr>
          <a:lstStyle/>
          <a:p>
            <a:pPr algn="ctr"/>
            <a:r>
              <a:rPr lang="en-US" sz="4500" b="1" dirty="0">
                <a:solidFill>
                  <a:schemeClr val="accent6"/>
                </a:solidFill>
              </a:rPr>
              <a:t>Strategy</a:t>
            </a:r>
          </a:p>
        </p:txBody>
      </p:sp>
      <p:sp>
        <p:nvSpPr>
          <p:cNvPr id="16" name="Rectangle 15"/>
          <p:cNvSpPr/>
          <p:nvPr/>
        </p:nvSpPr>
        <p:spPr>
          <a:xfrm>
            <a:off x="18916891" y="10363131"/>
            <a:ext cx="4424759" cy="1246495"/>
          </a:xfrm>
          <a:prstGeom prst="rect">
            <a:avLst/>
          </a:prstGeom>
        </p:spPr>
        <p:txBody>
          <a:bodyPr wrap="square">
            <a:spAutoFit/>
          </a:bodyPr>
          <a:lstStyle/>
          <a:p>
            <a:pPr algn="ctr"/>
            <a:r>
              <a:rPr lang="sv-SE" sz="2500" dirty="0">
                <a:solidFill>
                  <a:schemeClr val="accent2">
                    <a:alpha val="60000"/>
                  </a:schemeClr>
                </a:solidFill>
              </a:rPr>
              <a:t>Lorem ipsum dolor sit amet, consectetuer </a:t>
            </a:r>
            <a:r>
              <a:rPr lang="sv-SE" sz="2500" dirty="0" smtClean="0">
                <a:solidFill>
                  <a:schemeClr val="accent2">
                    <a:alpha val="60000"/>
                  </a:schemeClr>
                </a:solidFill>
              </a:rPr>
              <a:t>adipiscing </a:t>
            </a:r>
            <a:r>
              <a:rPr lang="sv-SE" sz="2500" dirty="0">
                <a:solidFill>
                  <a:schemeClr val="accent2">
                    <a:alpha val="60000"/>
                  </a:schemeClr>
                </a:solidFill>
              </a:rPr>
              <a:t>elit, sed </a:t>
            </a:r>
            <a:r>
              <a:rPr lang="sv-SE" sz="2500" dirty="0" smtClean="0">
                <a:solidFill>
                  <a:schemeClr val="accent2">
                    <a:alpha val="60000"/>
                  </a:schemeClr>
                </a:solidFill>
              </a:rPr>
              <a:t>diam</a:t>
            </a:r>
            <a:endParaRPr lang="en-US" sz="2500" dirty="0">
              <a:solidFill>
                <a:schemeClr val="accent2">
                  <a:alpha val="60000"/>
                </a:schemeClr>
              </a:solidFill>
            </a:endParaRPr>
          </a:p>
        </p:txBody>
      </p:sp>
      <p:sp>
        <p:nvSpPr>
          <p:cNvPr id="20" name="Oval 5"/>
          <p:cNvSpPr>
            <a:spLocks noChangeArrowheads="1"/>
          </p:cNvSpPr>
          <p:nvPr/>
        </p:nvSpPr>
        <p:spPr bwMode="auto">
          <a:xfrm>
            <a:off x="1303338" y="4214813"/>
            <a:ext cx="3892550" cy="38925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Oval 6"/>
          <p:cNvSpPr>
            <a:spLocks noChangeArrowheads="1"/>
          </p:cNvSpPr>
          <p:nvPr/>
        </p:nvSpPr>
        <p:spPr bwMode="auto">
          <a:xfrm>
            <a:off x="1725613" y="4637088"/>
            <a:ext cx="3048000" cy="3046412"/>
          </a:xfrm>
          <a:prstGeom prst="ellipse">
            <a:avLst/>
          </a:prstGeom>
          <a:noFill/>
          <a:ln w="127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Oval 7"/>
          <p:cNvSpPr>
            <a:spLocks noChangeArrowheads="1"/>
          </p:cNvSpPr>
          <p:nvPr/>
        </p:nvSpPr>
        <p:spPr bwMode="auto">
          <a:xfrm>
            <a:off x="7267575" y="4214813"/>
            <a:ext cx="3889375" cy="389255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8"/>
          <p:cNvSpPr>
            <a:spLocks noChangeArrowheads="1"/>
          </p:cNvSpPr>
          <p:nvPr/>
        </p:nvSpPr>
        <p:spPr bwMode="auto">
          <a:xfrm>
            <a:off x="7689850" y="4637088"/>
            <a:ext cx="3044825" cy="3046412"/>
          </a:xfrm>
          <a:prstGeom prst="ellipse">
            <a:avLst/>
          </a:prstGeom>
          <a:noFill/>
          <a:ln w="127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Oval 9"/>
          <p:cNvSpPr>
            <a:spLocks noChangeArrowheads="1"/>
          </p:cNvSpPr>
          <p:nvPr/>
        </p:nvSpPr>
        <p:spPr bwMode="auto">
          <a:xfrm>
            <a:off x="13228638" y="4214813"/>
            <a:ext cx="3889375" cy="38925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Oval 10"/>
          <p:cNvSpPr>
            <a:spLocks noChangeArrowheads="1"/>
          </p:cNvSpPr>
          <p:nvPr/>
        </p:nvSpPr>
        <p:spPr bwMode="auto">
          <a:xfrm>
            <a:off x="13650913" y="4637088"/>
            <a:ext cx="3044825" cy="3046412"/>
          </a:xfrm>
          <a:prstGeom prst="ellipse">
            <a:avLst/>
          </a:prstGeom>
          <a:noFill/>
          <a:ln w="127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Oval 11"/>
          <p:cNvSpPr>
            <a:spLocks noChangeArrowheads="1"/>
          </p:cNvSpPr>
          <p:nvPr/>
        </p:nvSpPr>
        <p:spPr bwMode="auto">
          <a:xfrm>
            <a:off x="19191288" y="4214813"/>
            <a:ext cx="3890962" cy="3892550"/>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Oval 12"/>
          <p:cNvSpPr>
            <a:spLocks noChangeArrowheads="1"/>
          </p:cNvSpPr>
          <p:nvPr/>
        </p:nvSpPr>
        <p:spPr bwMode="auto">
          <a:xfrm>
            <a:off x="19611975" y="4637088"/>
            <a:ext cx="3048000" cy="3046412"/>
          </a:xfrm>
          <a:prstGeom prst="ellipse">
            <a:avLst/>
          </a:prstGeom>
          <a:noFill/>
          <a:ln w="127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13"/>
          <p:cNvSpPr>
            <a:spLocks noChangeShapeType="1"/>
          </p:cNvSpPr>
          <p:nvPr/>
        </p:nvSpPr>
        <p:spPr bwMode="auto">
          <a:xfrm>
            <a:off x="6229350" y="4217988"/>
            <a:ext cx="0" cy="7421562"/>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14"/>
          <p:cNvSpPr>
            <a:spLocks noChangeShapeType="1"/>
          </p:cNvSpPr>
          <p:nvPr/>
        </p:nvSpPr>
        <p:spPr bwMode="auto">
          <a:xfrm>
            <a:off x="12195175" y="4217988"/>
            <a:ext cx="0" cy="7421562"/>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15"/>
          <p:cNvSpPr>
            <a:spLocks noChangeShapeType="1"/>
          </p:cNvSpPr>
          <p:nvPr/>
        </p:nvSpPr>
        <p:spPr bwMode="auto">
          <a:xfrm>
            <a:off x="18156238" y="4217988"/>
            <a:ext cx="0" cy="7421562"/>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noEditPoints="1"/>
          </p:cNvSpPr>
          <p:nvPr/>
        </p:nvSpPr>
        <p:spPr bwMode="auto">
          <a:xfrm>
            <a:off x="2513013" y="5418138"/>
            <a:ext cx="1479550" cy="1481137"/>
          </a:xfrm>
          <a:custGeom>
            <a:avLst/>
            <a:gdLst>
              <a:gd name="T0" fmla="*/ 460 w 466"/>
              <a:gd name="T1" fmla="*/ 90 h 466"/>
              <a:gd name="T2" fmla="*/ 413 w 466"/>
              <a:gd name="T3" fmla="*/ 136 h 466"/>
              <a:gd name="T4" fmla="*/ 402 w 466"/>
              <a:gd name="T5" fmla="*/ 141 h 466"/>
              <a:gd name="T6" fmla="*/ 347 w 466"/>
              <a:gd name="T7" fmla="*/ 141 h 466"/>
              <a:gd name="T8" fmla="*/ 243 w 466"/>
              <a:gd name="T9" fmla="*/ 244 h 466"/>
              <a:gd name="T10" fmla="*/ 232 w 466"/>
              <a:gd name="T11" fmla="*/ 249 h 466"/>
              <a:gd name="T12" fmla="*/ 221 w 466"/>
              <a:gd name="T13" fmla="*/ 244 h 466"/>
              <a:gd name="T14" fmla="*/ 221 w 466"/>
              <a:gd name="T15" fmla="*/ 223 h 466"/>
              <a:gd name="T16" fmla="*/ 325 w 466"/>
              <a:gd name="T17" fmla="*/ 119 h 466"/>
              <a:gd name="T18" fmla="*/ 325 w 466"/>
              <a:gd name="T19" fmla="*/ 63 h 466"/>
              <a:gd name="T20" fmla="*/ 329 w 466"/>
              <a:gd name="T21" fmla="*/ 52 h 466"/>
              <a:gd name="T22" fmla="*/ 376 w 466"/>
              <a:gd name="T23" fmla="*/ 6 h 466"/>
              <a:gd name="T24" fmla="*/ 393 w 466"/>
              <a:gd name="T25" fmla="*/ 2 h 466"/>
              <a:gd name="T26" fmla="*/ 402 w 466"/>
              <a:gd name="T27" fmla="*/ 17 h 466"/>
              <a:gd name="T28" fmla="*/ 402 w 466"/>
              <a:gd name="T29" fmla="*/ 63 h 466"/>
              <a:gd name="T30" fmla="*/ 449 w 466"/>
              <a:gd name="T31" fmla="*/ 63 h 466"/>
              <a:gd name="T32" fmla="*/ 463 w 466"/>
              <a:gd name="T33" fmla="*/ 73 h 466"/>
              <a:gd name="T34" fmla="*/ 460 w 466"/>
              <a:gd name="T35" fmla="*/ 90 h 466"/>
              <a:gd name="T36" fmla="*/ 334 w 466"/>
              <a:gd name="T37" fmla="*/ 197 h 466"/>
              <a:gd name="T38" fmla="*/ 265 w 466"/>
              <a:gd name="T39" fmla="*/ 266 h 466"/>
              <a:gd name="T40" fmla="*/ 232 w 466"/>
              <a:gd name="T41" fmla="*/ 280 h 466"/>
              <a:gd name="T42" fmla="*/ 199 w 466"/>
              <a:gd name="T43" fmla="*/ 266 h 466"/>
              <a:gd name="T44" fmla="*/ 199 w 466"/>
              <a:gd name="T45" fmla="*/ 201 h 466"/>
              <a:gd name="T46" fmla="*/ 268 w 466"/>
              <a:gd name="T47" fmla="*/ 131 h 466"/>
              <a:gd name="T48" fmla="*/ 232 w 466"/>
              <a:gd name="T49" fmla="*/ 125 h 466"/>
              <a:gd name="T50" fmla="*/ 124 w 466"/>
              <a:gd name="T51" fmla="*/ 234 h 466"/>
              <a:gd name="T52" fmla="*/ 232 w 466"/>
              <a:gd name="T53" fmla="*/ 342 h 466"/>
              <a:gd name="T54" fmla="*/ 340 w 466"/>
              <a:gd name="T55" fmla="*/ 234 h 466"/>
              <a:gd name="T56" fmla="*/ 334 w 466"/>
              <a:gd name="T57" fmla="*/ 197 h 466"/>
              <a:gd name="T58" fmla="*/ 464 w 466"/>
              <a:gd name="T59" fmla="*/ 234 h 466"/>
              <a:gd name="T60" fmla="*/ 232 w 466"/>
              <a:gd name="T61" fmla="*/ 466 h 466"/>
              <a:gd name="T62" fmla="*/ 0 w 466"/>
              <a:gd name="T63" fmla="*/ 234 h 466"/>
              <a:gd name="T64" fmla="*/ 232 w 466"/>
              <a:gd name="T65" fmla="*/ 1 h 466"/>
              <a:gd name="T66" fmla="*/ 319 w 466"/>
              <a:gd name="T67" fmla="*/ 19 h 466"/>
              <a:gd name="T68" fmla="*/ 308 w 466"/>
              <a:gd name="T69" fmla="*/ 30 h 466"/>
              <a:gd name="T70" fmla="*/ 294 w 466"/>
              <a:gd name="T71" fmla="*/ 63 h 466"/>
              <a:gd name="T72" fmla="*/ 294 w 466"/>
              <a:gd name="T73" fmla="*/ 106 h 466"/>
              <a:gd name="T74" fmla="*/ 292 w 466"/>
              <a:gd name="T75" fmla="*/ 108 h 466"/>
              <a:gd name="T76" fmla="*/ 232 w 466"/>
              <a:gd name="T77" fmla="*/ 94 h 466"/>
              <a:gd name="T78" fmla="*/ 93 w 466"/>
              <a:gd name="T79" fmla="*/ 234 h 466"/>
              <a:gd name="T80" fmla="*/ 232 w 466"/>
              <a:gd name="T81" fmla="*/ 373 h 466"/>
              <a:gd name="T82" fmla="*/ 371 w 466"/>
              <a:gd name="T83" fmla="*/ 234 h 466"/>
              <a:gd name="T84" fmla="*/ 358 w 466"/>
              <a:gd name="T85" fmla="*/ 173 h 466"/>
              <a:gd name="T86" fmla="*/ 360 w 466"/>
              <a:gd name="T87" fmla="*/ 172 h 466"/>
              <a:gd name="T88" fmla="*/ 402 w 466"/>
              <a:gd name="T89" fmla="*/ 172 h 466"/>
              <a:gd name="T90" fmla="*/ 435 w 466"/>
              <a:gd name="T91" fmla="*/ 158 h 466"/>
              <a:gd name="T92" fmla="*/ 447 w 466"/>
              <a:gd name="T93" fmla="*/ 146 h 466"/>
              <a:gd name="T94" fmla="*/ 464 w 466"/>
              <a:gd name="T95" fmla="*/ 23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6" h="466">
                <a:moveTo>
                  <a:pt x="460" y="90"/>
                </a:moveTo>
                <a:cubicBezTo>
                  <a:pt x="413" y="136"/>
                  <a:pt x="413" y="136"/>
                  <a:pt x="413" y="136"/>
                </a:cubicBezTo>
                <a:cubicBezTo>
                  <a:pt x="410" y="139"/>
                  <a:pt x="406" y="141"/>
                  <a:pt x="402" y="141"/>
                </a:cubicBezTo>
                <a:cubicBezTo>
                  <a:pt x="347" y="141"/>
                  <a:pt x="347" y="141"/>
                  <a:pt x="347" y="141"/>
                </a:cubicBezTo>
                <a:cubicBezTo>
                  <a:pt x="243" y="244"/>
                  <a:pt x="243" y="244"/>
                  <a:pt x="243" y="244"/>
                </a:cubicBezTo>
                <a:cubicBezTo>
                  <a:pt x="240" y="248"/>
                  <a:pt x="236" y="249"/>
                  <a:pt x="232" y="249"/>
                </a:cubicBezTo>
                <a:cubicBezTo>
                  <a:pt x="228" y="249"/>
                  <a:pt x="224" y="248"/>
                  <a:pt x="221" y="244"/>
                </a:cubicBezTo>
                <a:cubicBezTo>
                  <a:pt x="215" y="238"/>
                  <a:pt x="215" y="229"/>
                  <a:pt x="221" y="223"/>
                </a:cubicBezTo>
                <a:cubicBezTo>
                  <a:pt x="325" y="119"/>
                  <a:pt x="325" y="119"/>
                  <a:pt x="325" y="119"/>
                </a:cubicBezTo>
                <a:cubicBezTo>
                  <a:pt x="325" y="63"/>
                  <a:pt x="325" y="63"/>
                  <a:pt x="325" y="63"/>
                </a:cubicBezTo>
                <a:cubicBezTo>
                  <a:pt x="325" y="59"/>
                  <a:pt x="327" y="55"/>
                  <a:pt x="329" y="52"/>
                </a:cubicBezTo>
                <a:cubicBezTo>
                  <a:pt x="376" y="6"/>
                  <a:pt x="376" y="6"/>
                  <a:pt x="376" y="6"/>
                </a:cubicBezTo>
                <a:cubicBezTo>
                  <a:pt x="380" y="1"/>
                  <a:pt x="387" y="0"/>
                  <a:pt x="393" y="2"/>
                </a:cubicBezTo>
                <a:cubicBezTo>
                  <a:pt x="399" y="5"/>
                  <a:pt x="402" y="10"/>
                  <a:pt x="402" y="17"/>
                </a:cubicBezTo>
                <a:cubicBezTo>
                  <a:pt x="402" y="63"/>
                  <a:pt x="402" y="63"/>
                  <a:pt x="402" y="63"/>
                </a:cubicBezTo>
                <a:cubicBezTo>
                  <a:pt x="449" y="63"/>
                  <a:pt x="449" y="63"/>
                  <a:pt x="449" y="63"/>
                </a:cubicBezTo>
                <a:cubicBezTo>
                  <a:pt x="455" y="63"/>
                  <a:pt x="461" y="67"/>
                  <a:pt x="463" y="73"/>
                </a:cubicBezTo>
                <a:cubicBezTo>
                  <a:pt x="466" y="79"/>
                  <a:pt x="464" y="85"/>
                  <a:pt x="460" y="90"/>
                </a:cubicBezTo>
                <a:close/>
                <a:moveTo>
                  <a:pt x="334" y="197"/>
                </a:moveTo>
                <a:cubicBezTo>
                  <a:pt x="265" y="266"/>
                  <a:pt x="265" y="266"/>
                  <a:pt x="265" y="266"/>
                </a:cubicBezTo>
                <a:cubicBezTo>
                  <a:pt x="256" y="275"/>
                  <a:pt x="244" y="280"/>
                  <a:pt x="232" y="280"/>
                </a:cubicBezTo>
                <a:cubicBezTo>
                  <a:pt x="220" y="280"/>
                  <a:pt x="208" y="275"/>
                  <a:pt x="199" y="266"/>
                </a:cubicBezTo>
                <a:cubicBezTo>
                  <a:pt x="181" y="248"/>
                  <a:pt x="181" y="219"/>
                  <a:pt x="199" y="201"/>
                </a:cubicBezTo>
                <a:cubicBezTo>
                  <a:pt x="268" y="131"/>
                  <a:pt x="268" y="131"/>
                  <a:pt x="268" y="131"/>
                </a:cubicBezTo>
                <a:cubicBezTo>
                  <a:pt x="257" y="127"/>
                  <a:pt x="245" y="125"/>
                  <a:pt x="232" y="125"/>
                </a:cubicBezTo>
                <a:cubicBezTo>
                  <a:pt x="172" y="125"/>
                  <a:pt x="124" y="174"/>
                  <a:pt x="124" y="234"/>
                </a:cubicBezTo>
                <a:cubicBezTo>
                  <a:pt x="124" y="293"/>
                  <a:pt x="172" y="342"/>
                  <a:pt x="232" y="342"/>
                </a:cubicBezTo>
                <a:cubicBezTo>
                  <a:pt x="292" y="342"/>
                  <a:pt x="340" y="293"/>
                  <a:pt x="340" y="234"/>
                </a:cubicBezTo>
                <a:cubicBezTo>
                  <a:pt x="340" y="221"/>
                  <a:pt x="338" y="208"/>
                  <a:pt x="334" y="197"/>
                </a:cubicBezTo>
                <a:close/>
                <a:moveTo>
                  <a:pt x="464" y="234"/>
                </a:moveTo>
                <a:cubicBezTo>
                  <a:pt x="464" y="362"/>
                  <a:pt x="360" y="466"/>
                  <a:pt x="232" y="466"/>
                </a:cubicBezTo>
                <a:cubicBezTo>
                  <a:pt x="104" y="466"/>
                  <a:pt x="0" y="362"/>
                  <a:pt x="0" y="234"/>
                </a:cubicBezTo>
                <a:cubicBezTo>
                  <a:pt x="0" y="105"/>
                  <a:pt x="104" y="1"/>
                  <a:pt x="232" y="1"/>
                </a:cubicBezTo>
                <a:cubicBezTo>
                  <a:pt x="262" y="1"/>
                  <a:pt x="292" y="7"/>
                  <a:pt x="319" y="19"/>
                </a:cubicBezTo>
                <a:cubicBezTo>
                  <a:pt x="308" y="30"/>
                  <a:pt x="308" y="30"/>
                  <a:pt x="308" y="30"/>
                </a:cubicBezTo>
                <a:cubicBezTo>
                  <a:pt x="299" y="39"/>
                  <a:pt x="294" y="51"/>
                  <a:pt x="294" y="63"/>
                </a:cubicBezTo>
                <a:cubicBezTo>
                  <a:pt x="294" y="106"/>
                  <a:pt x="294" y="106"/>
                  <a:pt x="294" y="106"/>
                </a:cubicBezTo>
                <a:cubicBezTo>
                  <a:pt x="292" y="108"/>
                  <a:pt x="292" y="108"/>
                  <a:pt x="292" y="108"/>
                </a:cubicBezTo>
                <a:cubicBezTo>
                  <a:pt x="274" y="99"/>
                  <a:pt x="254" y="94"/>
                  <a:pt x="232" y="94"/>
                </a:cubicBezTo>
                <a:cubicBezTo>
                  <a:pt x="155" y="94"/>
                  <a:pt x="93" y="157"/>
                  <a:pt x="93" y="234"/>
                </a:cubicBezTo>
                <a:cubicBezTo>
                  <a:pt x="93" y="310"/>
                  <a:pt x="155" y="373"/>
                  <a:pt x="232" y="373"/>
                </a:cubicBezTo>
                <a:cubicBezTo>
                  <a:pt x="309" y="373"/>
                  <a:pt x="371" y="310"/>
                  <a:pt x="371" y="234"/>
                </a:cubicBezTo>
                <a:cubicBezTo>
                  <a:pt x="371" y="212"/>
                  <a:pt x="366" y="192"/>
                  <a:pt x="358" y="173"/>
                </a:cubicBezTo>
                <a:cubicBezTo>
                  <a:pt x="360" y="172"/>
                  <a:pt x="360" y="172"/>
                  <a:pt x="360" y="172"/>
                </a:cubicBezTo>
                <a:cubicBezTo>
                  <a:pt x="402" y="172"/>
                  <a:pt x="402" y="172"/>
                  <a:pt x="402" y="172"/>
                </a:cubicBezTo>
                <a:cubicBezTo>
                  <a:pt x="415" y="172"/>
                  <a:pt x="426" y="167"/>
                  <a:pt x="435" y="158"/>
                </a:cubicBezTo>
                <a:cubicBezTo>
                  <a:pt x="447" y="146"/>
                  <a:pt x="447" y="146"/>
                  <a:pt x="447" y="146"/>
                </a:cubicBezTo>
                <a:cubicBezTo>
                  <a:pt x="458" y="174"/>
                  <a:pt x="464" y="203"/>
                  <a:pt x="464" y="23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8505825" y="5499099"/>
            <a:ext cx="1412875" cy="1409700"/>
          </a:xfrm>
          <a:custGeom>
            <a:avLst/>
            <a:gdLst>
              <a:gd name="connsiteX0" fmla="*/ 704850 w 1412875"/>
              <a:gd name="connsiteY0" fmla="*/ 346075 h 1409700"/>
              <a:gd name="connsiteX1" fmla="*/ 704850 w 1412875"/>
              <a:gd name="connsiteY1" fmla="*/ 885825 h 1409700"/>
              <a:gd name="connsiteX2" fmla="*/ 660400 w 1412875"/>
              <a:gd name="connsiteY2" fmla="*/ 882650 h 1409700"/>
              <a:gd name="connsiteX3" fmla="*/ 542925 w 1412875"/>
              <a:gd name="connsiteY3" fmla="*/ 882650 h 1409700"/>
              <a:gd name="connsiteX4" fmla="*/ 692150 w 1412875"/>
              <a:gd name="connsiteY4" fmla="*/ 1177925 h 1409700"/>
              <a:gd name="connsiteX5" fmla="*/ 676275 w 1412875"/>
              <a:gd name="connsiteY5" fmla="*/ 1279525 h 1409700"/>
              <a:gd name="connsiteX6" fmla="*/ 568325 w 1412875"/>
              <a:gd name="connsiteY6" fmla="*/ 1384300 h 1409700"/>
              <a:gd name="connsiteX7" fmla="*/ 508000 w 1412875"/>
              <a:gd name="connsiteY7" fmla="*/ 1409700 h 1409700"/>
              <a:gd name="connsiteX8" fmla="*/ 488950 w 1412875"/>
              <a:gd name="connsiteY8" fmla="*/ 1409700 h 1409700"/>
              <a:gd name="connsiteX9" fmla="*/ 425450 w 1412875"/>
              <a:gd name="connsiteY9" fmla="*/ 1352550 h 1409700"/>
              <a:gd name="connsiteX10" fmla="*/ 247650 w 1412875"/>
              <a:gd name="connsiteY10" fmla="*/ 882650 h 1409700"/>
              <a:gd name="connsiteX11" fmla="*/ 222250 w 1412875"/>
              <a:gd name="connsiteY11" fmla="*/ 882650 h 1409700"/>
              <a:gd name="connsiteX12" fmla="*/ 177800 w 1412875"/>
              <a:gd name="connsiteY12" fmla="*/ 838200 h 1409700"/>
              <a:gd name="connsiteX13" fmla="*/ 177800 w 1412875"/>
              <a:gd name="connsiteY13" fmla="*/ 793750 h 1409700"/>
              <a:gd name="connsiteX14" fmla="*/ 44450 w 1412875"/>
              <a:gd name="connsiteY14" fmla="*/ 793750 h 1409700"/>
              <a:gd name="connsiteX15" fmla="*/ 0 w 1412875"/>
              <a:gd name="connsiteY15" fmla="*/ 749300 h 1409700"/>
              <a:gd name="connsiteX16" fmla="*/ 0 w 1412875"/>
              <a:gd name="connsiteY16" fmla="*/ 485775 h 1409700"/>
              <a:gd name="connsiteX17" fmla="*/ 44450 w 1412875"/>
              <a:gd name="connsiteY17" fmla="*/ 441325 h 1409700"/>
              <a:gd name="connsiteX18" fmla="*/ 177800 w 1412875"/>
              <a:gd name="connsiteY18" fmla="*/ 441325 h 1409700"/>
              <a:gd name="connsiteX19" fmla="*/ 177800 w 1412875"/>
              <a:gd name="connsiteY19" fmla="*/ 396875 h 1409700"/>
              <a:gd name="connsiteX20" fmla="*/ 222250 w 1412875"/>
              <a:gd name="connsiteY20" fmla="*/ 352425 h 1409700"/>
              <a:gd name="connsiteX21" fmla="*/ 660400 w 1412875"/>
              <a:gd name="connsiteY21" fmla="*/ 352425 h 1409700"/>
              <a:gd name="connsiteX22" fmla="*/ 704850 w 1412875"/>
              <a:gd name="connsiteY22" fmla="*/ 346075 h 1409700"/>
              <a:gd name="connsiteX23" fmla="*/ 1358900 w 1412875"/>
              <a:gd name="connsiteY23" fmla="*/ 0 h 1409700"/>
              <a:gd name="connsiteX24" fmla="*/ 1368425 w 1412875"/>
              <a:gd name="connsiteY24" fmla="*/ 0 h 1409700"/>
              <a:gd name="connsiteX25" fmla="*/ 1381125 w 1412875"/>
              <a:gd name="connsiteY25" fmla="*/ 3175 h 1409700"/>
              <a:gd name="connsiteX26" fmla="*/ 1384300 w 1412875"/>
              <a:gd name="connsiteY26" fmla="*/ 3175 h 1409700"/>
              <a:gd name="connsiteX27" fmla="*/ 1400175 w 1412875"/>
              <a:gd name="connsiteY27" fmla="*/ 15875 h 1409700"/>
              <a:gd name="connsiteX28" fmla="*/ 1403350 w 1412875"/>
              <a:gd name="connsiteY28" fmla="*/ 19050 h 1409700"/>
              <a:gd name="connsiteX29" fmla="*/ 1412875 w 1412875"/>
              <a:gd name="connsiteY29" fmla="*/ 44450 h 1409700"/>
              <a:gd name="connsiteX30" fmla="*/ 1412875 w 1412875"/>
              <a:gd name="connsiteY30" fmla="*/ 1190625 h 1409700"/>
              <a:gd name="connsiteX31" fmla="*/ 1403350 w 1412875"/>
              <a:gd name="connsiteY31" fmla="*/ 1212850 h 1409700"/>
              <a:gd name="connsiteX32" fmla="*/ 1400175 w 1412875"/>
              <a:gd name="connsiteY32" fmla="*/ 1216025 h 1409700"/>
              <a:gd name="connsiteX33" fmla="*/ 1384300 w 1412875"/>
              <a:gd name="connsiteY33" fmla="*/ 1231900 h 1409700"/>
              <a:gd name="connsiteX34" fmla="*/ 1381125 w 1412875"/>
              <a:gd name="connsiteY34" fmla="*/ 1231900 h 1409700"/>
              <a:gd name="connsiteX35" fmla="*/ 1368425 w 1412875"/>
              <a:gd name="connsiteY35" fmla="*/ 1235075 h 1409700"/>
              <a:gd name="connsiteX36" fmla="*/ 1349375 w 1412875"/>
              <a:gd name="connsiteY36" fmla="*/ 1228725 h 1409700"/>
              <a:gd name="connsiteX37" fmla="*/ 1346200 w 1412875"/>
              <a:gd name="connsiteY37" fmla="*/ 1228725 h 1409700"/>
              <a:gd name="connsiteX38" fmla="*/ 1333500 w 1412875"/>
              <a:gd name="connsiteY38" fmla="*/ 1219200 h 1409700"/>
              <a:gd name="connsiteX39" fmla="*/ 793750 w 1412875"/>
              <a:gd name="connsiteY39" fmla="*/ 898525 h 1409700"/>
              <a:gd name="connsiteX40" fmla="*/ 793750 w 1412875"/>
              <a:gd name="connsiteY40" fmla="*/ 333375 h 1409700"/>
              <a:gd name="connsiteX41" fmla="*/ 1333500 w 1412875"/>
              <a:gd name="connsiteY41" fmla="*/ 15875 h 1409700"/>
              <a:gd name="connsiteX42" fmla="*/ 1352550 w 1412875"/>
              <a:gd name="connsiteY42" fmla="*/ 3175 h 1409700"/>
              <a:gd name="connsiteX43" fmla="*/ 1358900 w 1412875"/>
              <a:gd name="connsiteY43" fmla="*/ 0 h 140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12875" h="1409700">
                <a:moveTo>
                  <a:pt x="704850" y="346075"/>
                </a:moveTo>
                <a:cubicBezTo>
                  <a:pt x="704850" y="346075"/>
                  <a:pt x="704850" y="346075"/>
                  <a:pt x="704850" y="885825"/>
                </a:cubicBezTo>
                <a:cubicBezTo>
                  <a:pt x="692150" y="885825"/>
                  <a:pt x="676275" y="882650"/>
                  <a:pt x="660400" y="882650"/>
                </a:cubicBezTo>
                <a:cubicBezTo>
                  <a:pt x="660400" y="882650"/>
                  <a:pt x="660400" y="882650"/>
                  <a:pt x="542925" y="882650"/>
                </a:cubicBezTo>
                <a:cubicBezTo>
                  <a:pt x="542925" y="882650"/>
                  <a:pt x="542925" y="882650"/>
                  <a:pt x="692150" y="1177925"/>
                </a:cubicBezTo>
                <a:cubicBezTo>
                  <a:pt x="708025" y="1209675"/>
                  <a:pt x="701675" y="1250950"/>
                  <a:pt x="676275" y="1279525"/>
                </a:cubicBezTo>
                <a:cubicBezTo>
                  <a:pt x="676275" y="1279525"/>
                  <a:pt x="676275" y="1279525"/>
                  <a:pt x="568325" y="1384300"/>
                </a:cubicBezTo>
                <a:cubicBezTo>
                  <a:pt x="552450" y="1400175"/>
                  <a:pt x="530225" y="1409700"/>
                  <a:pt x="508000" y="1409700"/>
                </a:cubicBezTo>
                <a:cubicBezTo>
                  <a:pt x="501650" y="1409700"/>
                  <a:pt x="495300" y="1409700"/>
                  <a:pt x="488950" y="1409700"/>
                </a:cubicBezTo>
                <a:cubicBezTo>
                  <a:pt x="460375" y="1403350"/>
                  <a:pt x="434975" y="1381125"/>
                  <a:pt x="425450" y="1352550"/>
                </a:cubicBezTo>
                <a:cubicBezTo>
                  <a:pt x="425450" y="1352550"/>
                  <a:pt x="425450" y="1352550"/>
                  <a:pt x="247650" y="882650"/>
                </a:cubicBezTo>
                <a:cubicBezTo>
                  <a:pt x="247650" y="882650"/>
                  <a:pt x="247650" y="882650"/>
                  <a:pt x="222250" y="882650"/>
                </a:cubicBezTo>
                <a:cubicBezTo>
                  <a:pt x="196850" y="882650"/>
                  <a:pt x="177800" y="860425"/>
                  <a:pt x="177800" y="838200"/>
                </a:cubicBezTo>
                <a:cubicBezTo>
                  <a:pt x="177800" y="838200"/>
                  <a:pt x="177800" y="838200"/>
                  <a:pt x="177800" y="793750"/>
                </a:cubicBezTo>
                <a:cubicBezTo>
                  <a:pt x="177800" y="793750"/>
                  <a:pt x="177800" y="793750"/>
                  <a:pt x="44450" y="793750"/>
                </a:cubicBezTo>
                <a:cubicBezTo>
                  <a:pt x="19050" y="793750"/>
                  <a:pt x="0" y="774700"/>
                  <a:pt x="0" y="749300"/>
                </a:cubicBezTo>
                <a:cubicBezTo>
                  <a:pt x="0" y="749300"/>
                  <a:pt x="0" y="749300"/>
                  <a:pt x="0" y="485775"/>
                </a:cubicBezTo>
                <a:cubicBezTo>
                  <a:pt x="0" y="460375"/>
                  <a:pt x="19050" y="441325"/>
                  <a:pt x="44450" y="441325"/>
                </a:cubicBezTo>
                <a:cubicBezTo>
                  <a:pt x="44450" y="441325"/>
                  <a:pt x="44450" y="441325"/>
                  <a:pt x="177800" y="441325"/>
                </a:cubicBezTo>
                <a:cubicBezTo>
                  <a:pt x="177800" y="441325"/>
                  <a:pt x="177800" y="441325"/>
                  <a:pt x="177800" y="396875"/>
                </a:cubicBezTo>
                <a:cubicBezTo>
                  <a:pt x="177800" y="371475"/>
                  <a:pt x="196850" y="352425"/>
                  <a:pt x="222250" y="352425"/>
                </a:cubicBezTo>
                <a:cubicBezTo>
                  <a:pt x="222250" y="352425"/>
                  <a:pt x="222250" y="352425"/>
                  <a:pt x="660400" y="352425"/>
                </a:cubicBezTo>
                <a:cubicBezTo>
                  <a:pt x="676275" y="352425"/>
                  <a:pt x="692150" y="349250"/>
                  <a:pt x="704850" y="346075"/>
                </a:cubicBezTo>
                <a:close/>
                <a:moveTo>
                  <a:pt x="1358900" y="0"/>
                </a:moveTo>
                <a:cubicBezTo>
                  <a:pt x="1362075" y="0"/>
                  <a:pt x="1365250" y="0"/>
                  <a:pt x="1368425" y="0"/>
                </a:cubicBezTo>
                <a:cubicBezTo>
                  <a:pt x="1371600" y="0"/>
                  <a:pt x="1374775" y="0"/>
                  <a:pt x="1381125" y="3175"/>
                </a:cubicBezTo>
                <a:cubicBezTo>
                  <a:pt x="1381125" y="3175"/>
                  <a:pt x="1384300" y="3175"/>
                  <a:pt x="1384300" y="3175"/>
                </a:cubicBezTo>
                <a:cubicBezTo>
                  <a:pt x="1390650" y="6350"/>
                  <a:pt x="1397000" y="9525"/>
                  <a:pt x="1400175" y="15875"/>
                </a:cubicBezTo>
                <a:cubicBezTo>
                  <a:pt x="1403350" y="19050"/>
                  <a:pt x="1403350" y="19050"/>
                  <a:pt x="1403350" y="19050"/>
                </a:cubicBezTo>
                <a:cubicBezTo>
                  <a:pt x="1409700" y="28575"/>
                  <a:pt x="1412875" y="34925"/>
                  <a:pt x="1412875" y="44450"/>
                </a:cubicBezTo>
                <a:cubicBezTo>
                  <a:pt x="1412875" y="44450"/>
                  <a:pt x="1412875" y="44450"/>
                  <a:pt x="1412875" y="1190625"/>
                </a:cubicBezTo>
                <a:cubicBezTo>
                  <a:pt x="1412875" y="1196975"/>
                  <a:pt x="1409700" y="1206500"/>
                  <a:pt x="1403350" y="1212850"/>
                </a:cubicBezTo>
                <a:cubicBezTo>
                  <a:pt x="1403350" y="1212850"/>
                  <a:pt x="1403350" y="1216025"/>
                  <a:pt x="1400175" y="1216025"/>
                </a:cubicBezTo>
                <a:cubicBezTo>
                  <a:pt x="1397000" y="1222375"/>
                  <a:pt x="1390650" y="1228725"/>
                  <a:pt x="1384300" y="1231900"/>
                </a:cubicBezTo>
                <a:cubicBezTo>
                  <a:pt x="1384300" y="1231900"/>
                  <a:pt x="1381125" y="1231900"/>
                  <a:pt x="1381125" y="1231900"/>
                </a:cubicBezTo>
                <a:cubicBezTo>
                  <a:pt x="1377950" y="1231900"/>
                  <a:pt x="1371600" y="1235075"/>
                  <a:pt x="1368425" y="1235075"/>
                </a:cubicBezTo>
                <a:cubicBezTo>
                  <a:pt x="1362075" y="1235075"/>
                  <a:pt x="1355725" y="1231900"/>
                  <a:pt x="1349375" y="1228725"/>
                </a:cubicBezTo>
                <a:cubicBezTo>
                  <a:pt x="1349375" y="1228725"/>
                  <a:pt x="1346200" y="1228725"/>
                  <a:pt x="1346200" y="1228725"/>
                </a:cubicBezTo>
                <a:cubicBezTo>
                  <a:pt x="1343025" y="1225550"/>
                  <a:pt x="1336675" y="1222375"/>
                  <a:pt x="1333500" y="1219200"/>
                </a:cubicBezTo>
                <a:cubicBezTo>
                  <a:pt x="1196975" y="1050925"/>
                  <a:pt x="1003300" y="939800"/>
                  <a:pt x="793750" y="898525"/>
                </a:cubicBezTo>
                <a:cubicBezTo>
                  <a:pt x="793750" y="898525"/>
                  <a:pt x="793750" y="898525"/>
                  <a:pt x="793750" y="333375"/>
                </a:cubicBezTo>
                <a:cubicBezTo>
                  <a:pt x="1003300" y="295275"/>
                  <a:pt x="1196975" y="180975"/>
                  <a:pt x="1333500" y="15875"/>
                </a:cubicBezTo>
                <a:cubicBezTo>
                  <a:pt x="1339850" y="9525"/>
                  <a:pt x="1346200" y="3175"/>
                  <a:pt x="1352550" y="3175"/>
                </a:cubicBezTo>
                <a:cubicBezTo>
                  <a:pt x="1355725" y="0"/>
                  <a:pt x="1355725" y="0"/>
                  <a:pt x="135890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71" name="Group 70"/>
          <p:cNvGrpSpPr/>
          <p:nvPr/>
        </p:nvGrpSpPr>
        <p:grpSpPr>
          <a:xfrm>
            <a:off x="14422438" y="5534025"/>
            <a:ext cx="1501775" cy="1254125"/>
            <a:chOff x="14422438" y="5534025"/>
            <a:chExt cx="1501775" cy="1254125"/>
          </a:xfrm>
          <a:solidFill>
            <a:schemeClr val="accent1"/>
          </a:solidFill>
        </p:grpSpPr>
        <p:sp>
          <p:nvSpPr>
            <p:cNvPr id="34" name="Freeform 19"/>
            <p:cNvSpPr>
              <a:spLocks/>
            </p:cNvSpPr>
            <p:nvPr/>
          </p:nvSpPr>
          <p:spPr bwMode="auto">
            <a:xfrm>
              <a:off x="14422438" y="6184900"/>
              <a:ext cx="1501775" cy="603250"/>
            </a:xfrm>
            <a:custGeom>
              <a:avLst/>
              <a:gdLst>
                <a:gd name="T0" fmla="*/ 473 w 473"/>
                <a:gd name="T1" fmla="*/ 11 h 190"/>
                <a:gd name="T2" fmla="*/ 473 w 473"/>
                <a:gd name="T3" fmla="*/ 156 h 190"/>
                <a:gd name="T4" fmla="*/ 467 w 473"/>
                <a:gd name="T5" fmla="*/ 169 h 190"/>
                <a:gd name="T6" fmla="*/ 440 w 473"/>
                <a:gd name="T7" fmla="*/ 189 h 190"/>
                <a:gd name="T8" fmla="*/ 438 w 473"/>
                <a:gd name="T9" fmla="*/ 190 h 190"/>
                <a:gd name="T10" fmla="*/ 431 w 473"/>
                <a:gd name="T11" fmla="*/ 189 h 190"/>
                <a:gd name="T12" fmla="*/ 71 w 473"/>
                <a:gd name="T13" fmla="*/ 189 h 190"/>
                <a:gd name="T14" fmla="*/ 35 w 473"/>
                <a:gd name="T15" fmla="*/ 190 h 190"/>
                <a:gd name="T16" fmla="*/ 34 w 473"/>
                <a:gd name="T17" fmla="*/ 188 h 190"/>
                <a:gd name="T18" fmla="*/ 33 w 473"/>
                <a:gd name="T19" fmla="*/ 190 h 190"/>
                <a:gd name="T20" fmla="*/ 27 w 473"/>
                <a:gd name="T21" fmla="*/ 188 h 190"/>
                <a:gd name="T22" fmla="*/ 25 w 473"/>
                <a:gd name="T23" fmla="*/ 187 h 190"/>
                <a:gd name="T24" fmla="*/ 6 w 473"/>
                <a:gd name="T25" fmla="*/ 170 h 190"/>
                <a:gd name="T26" fmla="*/ 5 w 473"/>
                <a:gd name="T27" fmla="*/ 169 h 190"/>
                <a:gd name="T28" fmla="*/ 4 w 473"/>
                <a:gd name="T29" fmla="*/ 168 h 190"/>
                <a:gd name="T30" fmla="*/ 4 w 473"/>
                <a:gd name="T31" fmla="*/ 167 h 190"/>
                <a:gd name="T32" fmla="*/ 3 w 473"/>
                <a:gd name="T33" fmla="*/ 166 h 190"/>
                <a:gd name="T34" fmla="*/ 2 w 473"/>
                <a:gd name="T35" fmla="*/ 165 h 190"/>
                <a:gd name="T36" fmla="*/ 1 w 473"/>
                <a:gd name="T37" fmla="*/ 161 h 190"/>
                <a:gd name="T38" fmla="*/ 0 w 473"/>
                <a:gd name="T39" fmla="*/ 155 h 190"/>
                <a:gd name="T40" fmla="*/ 0 w 473"/>
                <a:gd name="T41" fmla="*/ 12 h 190"/>
                <a:gd name="T42" fmla="*/ 15 w 473"/>
                <a:gd name="T43" fmla="*/ 4 h 190"/>
                <a:gd name="T44" fmla="*/ 46 w 473"/>
                <a:gd name="T45" fmla="*/ 12 h 190"/>
                <a:gd name="T46" fmla="*/ 192 w 473"/>
                <a:gd name="T47" fmla="*/ 12 h 190"/>
                <a:gd name="T48" fmla="*/ 197 w 473"/>
                <a:gd name="T49" fmla="*/ 12 h 190"/>
                <a:gd name="T50" fmla="*/ 197 w 473"/>
                <a:gd name="T51" fmla="*/ 41 h 190"/>
                <a:gd name="T52" fmla="*/ 207 w 473"/>
                <a:gd name="T53" fmla="*/ 51 h 190"/>
                <a:gd name="T54" fmla="*/ 265 w 473"/>
                <a:gd name="T55" fmla="*/ 51 h 190"/>
                <a:gd name="T56" fmla="*/ 272 w 473"/>
                <a:gd name="T57" fmla="*/ 48 h 190"/>
                <a:gd name="T58" fmla="*/ 276 w 473"/>
                <a:gd name="T59" fmla="*/ 38 h 190"/>
                <a:gd name="T60" fmla="*/ 276 w 473"/>
                <a:gd name="T61" fmla="*/ 12 h 190"/>
                <a:gd name="T62" fmla="*/ 279 w 473"/>
                <a:gd name="T63" fmla="*/ 12 h 190"/>
                <a:gd name="T64" fmla="*/ 431 w 473"/>
                <a:gd name="T65" fmla="*/ 12 h 190"/>
                <a:gd name="T66" fmla="*/ 437 w 473"/>
                <a:gd name="T67" fmla="*/ 12 h 190"/>
                <a:gd name="T68" fmla="*/ 457 w 473"/>
                <a:gd name="T69" fmla="*/ 4 h 190"/>
                <a:gd name="T70" fmla="*/ 472 w 473"/>
                <a:gd name="T71" fmla="*/ 9 h 190"/>
                <a:gd name="T72" fmla="*/ 473 w 473"/>
                <a:gd name="T73" fmla="*/ 1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3" h="190">
                  <a:moveTo>
                    <a:pt x="473" y="11"/>
                  </a:moveTo>
                  <a:cubicBezTo>
                    <a:pt x="473" y="59"/>
                    <a:pt x="473" y="107"/>
                    <a:pt x="473" y="156"/>
                  </a:cubicBezTo>
                  <a:cubicBezTo>
                    <a:pt x="471" y="160"/>
                    <a:pt x="470" y="165"/>
                    <a:pt x="467" y="169"/>
                  </a:cubicBezTo>
                  <a:cubicBezTo>
                    <a:pt x="461" y="180"/>
                    <a:pt x="452" y="187"/>
                    <a:pt x="440" y="189"/>
                  </a:cubicBezTo>
                  <a:cubicBezTo>
                    <a:pt x="439" y="189"/>
                    <a:pt x="439" y="190"/>
                    <a:pt x="438" y="190"/>
                  </a:cubicBezTo>
                  <a:cubicBezTo>
                    <a:pt x="436" y="190"/>
                    <a:pt x="433" y="189"/>
                    <a:pt x="431" y="189"/>
                  </a:cubicBezTo>
                  <a:cubicBezTo>
                    <a:pt x="311" y="189"/>
                    <a:pt x="191" y="189"/>
                    <a:pt x="71" y="189"/>
                  </a:cubicBezTo>
                  <a:cubicBezTo>
                    <a:pt x="59" y="189"/>
                    <a:pt x="47" y="189"/>
                    <a:pt x="35" y="190"/>
                  </a:cubicBezTo>
                  <a:cubicBezTo>
                    <a:pt x="35" y="189"/>
                    <a:pt x="34" y="189"/>
                    <a:pt x="34" y="188"/>
                  </a:cubicBezTo>
                  <a:cubicBezTo>
                    <a:pt x="33" y="189"/>
                    <a:pt x="33" y="189"/>
                    <a:pt x="33" y="190"/>
                  </a:cubicBezTo>
                  <a:cubicBezTo>
                    <a:pt x="31" y="189"/>
                    <a:pt x="29" y="188"/>
                    <a:pt x="27" y="188"/>
                  </a:cubicBezTo>
                  <a:cubicBezTo>
                    <a:pt x="26" y="187"/>
                    <a:pt x="26" y="187"/>
                    <a:pt x="25" y="187"/>
                  </a:cubicBezTo>
                  <a:cubicBezTo>
                    <a:pt x="17" y="183"/>
                    <a:pt x="10" y="178"/>
                    <a:pt x="6" y="170"/>
                  </a:cubicBezTo>
                  <a:cubicBezTo>
                    <a:pt x="6" y="170"/>
                    <a:pt x="5" y="170"/>
                    <a:pt x="5" y="169"/>
                  </a:cubicBezTo>
                  <a:cubicBezTo>
                    <a:pt x="5" y="169"/>
                    <a:pt x="4" y="168"/>
                    <a:pt x="4" y="168"/>
                  </a:cubicBezTo>
                  <a:cubicBezTo>
                    <a:pt x="4" y="167"/>
                    <a:pt x="4" y="167"/>
                    <a:pt x="4" y="167"/>
                  </a:cubicBezTo>
                  <a:cubicBezTo>
                    <a:pt x="4" y="166"/>
                    <a:pt x="4" y="166"/>
                    <a:pt x="3" y="166"/>
                  </a:cubicBezTo>
                  <a:cubicBezTo>
                    <a:pt x="3" y="165"/>
                    <a:pt x="3" y="165"/>
                    <a:pt x="2" y="165"/>
                  </a:cubicBezTo>
                  <a:cubicBezTo>
                    <a:pt x="2" y="163"/>
                    <a:pt x="2" y="162"/>
                    <a:pt x="1" y="161"/>
                  </a:cubicBezTo>
                  <a:cubicBezTo>
                    <a:pt x="1" y="159"/>
                    <a:pt x="0" y="157"/>
                    <a:pt x="0" y="155"/>
                  </a:cubicBezTo>
                  <a:cubicBezTo>
                    <a:pt x="0" y="107"/>
                    <a:pt x="0" y="60"/>
                    <a:pt x="0" y="12"/>
                  </a:cubicBezTo>
                  <a:cubicBezTo>
                    <a:pt x="0" y="3"/>
                    <a:pt x="10" y="0"/>
                    <a:pt x="15" y="4"/>
                  </a:cubicBezTo>
                  <a:cubicBezTo>
                    <a:pt x="24" y="10"/>
                    <a:pt x="34" y="12"/>
                    <a:pt x="46" y="12"/>
                  </a:cubicBezTo>
                  <a:cubicBezTo>
                    <a:pt x="94" y="12"/>
                    <a:pt x="143" y="12"/>
                    <a:pt x="192" y="12"/>
                  </a:cubicBezTo>
                  <a:cubicBezTo>
                    <a:pt x="193" y="12"/>
                    <a:pt x="195" y="12"/>
                    <a:pt x="197" y="12"/>
                  </a:cubicBezTo>
                  <a:cubicBezTo>
                    <a:pt x="197" y="22"/>
                    <a:pt x="197" y="31"/>
                    <a:pt x="197" y="41"/>
                  </a:cubicBezTo>
                  <a:cubicBezTo>
                    <a:pt x="197" y="47"/>
                    <a:pt x="201" y="51"/>
                    <a:pt x="207" y="51"/>
                  </a:cubicBezTo>
                  <a:cubicBezTo>
                    <a:pt x="227" y="51"/>
                    <a:pt x="246" y="51"/>
                    <a:pt x="265" y="51"/>
                  </a:cubicBezTo>
                  <a:cubicBezTo>
                    <a:pt x="268" y="51"/>
                    <a:pt x="271" y="50"/>
                    <a:pt x="272" y="48"/>
                  </a:cubicBezTo>
                  <a:cubicBezTo>
                    <a:pt x="274" y="45"/>
                    <a:pt x="276" y="42"/>
                    <a:pt x="276" y="38"/>
                  </a:cubicBezTo>
                  <a:cubicBezTo>
                    <a:pt x="276" y="30"/>
                    <a:pt x="276" y="21"/>
                    <a:pt x="276" y="12"/>
                  </a:cubicBezTo>
                  <a:cubicBezTo>
                    <a:pt x="277" y="12"/>
                    <a:pt x="278" y="12"/>
                    <a:pt x="279" y="12"/>
                  </a:cubicBezTo>
                  <a:cubicBezTo>
                    <a:pt x="329" y="12"/>
                    <a:pt x="380" y="12"/>
                    <a:pt x="431" y="12"/>
                  </a:cubicBezTo>
                  <a:cubicBezTo>
                    <a:pt x="433" y="12"/>
                    <a:pt x="435" y="12"/>
                    <a:pt x="437" y="12"/>
                  </a:cubicBezTo>
                  <a:cubicBezTo>
                    <a:pt x="444" y="11"/>
                    <a:pt x="451" y="8"/>
                    <a:pt x="457" y="4"/>
                  </a:cubicBezTo>
                  <a:cubicBezTo>
                    <a:pt x="463" y="0"/>
                    <a:pt x="470" y="2"/>
                    <a:pt x="472" y="9"/>
                  </a:cubicBezTo>
                  <a:cubicBezTo>
                    <a:pt x="472" y="9"/>
                    <a:pt x="473" y="10"/>
                    <a:pt x="47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
            <p:cNvSpPr>
              <a:spLocks noEditPoints="1"/>
            </p:cNvSpPr>
            <p:nvPr/>
          </p:nvSpPr>
          <p:spPr bwMode="auto">
            <a:xfrm>
              <a:off x="14422438" y="5534025"/>
              <a:ext cx="1501775" cy="625475"/>
            </a:xfrm>
            <a:custGeom>
              <a:avLst/>
              <a:gdLst>
                <a:gd name="T0" fmla="*/ 473 w 473"/>
                <a:gd name="T1" fmla="*/ 92 h 197"/>
                <a:gd name="T2" fmla="*/ 473 w 473"/>
                <a:gd name="T3" fmla="*/ 166 h 197"/>
                <a:gd name="T4" fmla="*/ 466 w 473"/>
                <a:gd name="T5" fmla="*/ 179 h 197"/>
                <a:gd name="T6" fmla="*/ 435 w 473"/>
                <a:gd name="T7" fmla="*/ 197 h 197"/>
                <a:gd name="T8" fmla="*/ 279 w 473"/>
                <a:gd name="T9" fmla="*/ 197 h 197"/>
                <a:gd name="T10" fmla="*/ 275 w 473"/>
                <a:gd name="T11" fmla="*/ 197 h 197"/>
                <a:gd name="T12" fmla="*/ 275 w 473"/>
                <a:gd name="T13" fmla="*/ 187 h 197"/>
                <a:gd name="T14" fmla="*/ 268 w 473"/>
                <a:gd name="T15" fmla="*/ 179 h 197"/>
                <a:gd name="T16" fmla="*/ 266 w 473"/>
                <a:gd name="T17" fmla="*/ 178 h 197"/>
                <a:gd name="T18" fmla="*/ 208 w 473"/>
                <a:gd name="T19" fmla="*/ 178 h 197"/>
                <a:gd name="T20" fmla="*/ 197 w 473"/>
                <a:gd name="T21" fmla="*/ 189 h 197"/>
                <a:gd name="T22" fmla="*/ 197 w 473"/>
                <a:gd name="T23" fmla="*/ 197 h 197"/>
                <a:gd name="T24" fmla="*/ 196 w 473"/>
                <a:gd name="T25" fmla="*/ 197 h 197"/>
                <a:gd name="T26" fmla="*/ 35 w 473"/>
                <a:gd name="T27" fmla="*/ 197 h 197"/>
                <a:gd name="T28" fmla="*/ 32 w 473"/>
                <a:gd name="T29" fmla="*/ 197 h 197"/>
                <a:gd name="T30" fmla="*/ 0 w 473"/>
                <a:gd name="T31" fmla="*/ 163 h 197"/>
                <a:gd name="T32" fmla="*/ 0 w 473"/>
                <a:gd name="T33" fmla="*/ 99 h 197"/>
                <a:gd name="T34" fmla="*/ 2 w 473"/>
                <a:gd name="T35" fmla="*/ 85 h 197"/>
                <a:gd name="T36" fmla="*/ 4 w 473"/>
                <a:gd name="T37" fmla="*/ 82 h 197"/>
                <a:gd name="T38" fmla="*/ 4 w 473"/>
                <a:gd name="T39" fmla="*/ 81 h 197"/>
                <a:gd name="T40" fmla="*/ 5 w 473"/>
                <a:gd name="T41" fmla="*/ 80 h 197"/>
                <a:gd name="T42" fmla="*/ 6 w 473"/>
                <a:gd name="T43" fmla="*/ 78 h 197"/>
                <a:gd name="T44" fmla="*/ 25 w 473"/>
                <a:gd name="T45" fmla="*/ 61 h 197"/>
                <a:gd name="T46" fmla="*/ 27 w 473"/>
                <a:gd name="T47" fmla="*/ 61 h 197"/>
                <a:gd name="T48" fmla="*/ 33 w 473"/>
                <a:gd name="T49" fmla="*/ 60 h 197"/>
                <a:gd name="T50" fmla="*/ 34 w 473"/>
                <a:gd name="T51" fmla="*/ 59 h 197"/>
                <a:gd name="T52" fmla="*/ 40 w 473"/>
                <a:gd name="T53" fmla="*/ 59 h 197"/>
                <a:gd name="T54" fmla="*/ 133 w 473"/>
                <a:gd name="T55" fmla="*/ 59 h 197"/>
                <a:gd name="T56" fmla="*/ 138 w 473"/>
                <a:gd name="T57" fmla="*/ 59 h 197"/>
                <a:gd name="T58" fmla="*/ 138 w 473"/>
                <a:gd name="T59" fmla="*/ 38 h 197"/>
                <a:gd name="T60" fmla="*/ 157 w 473"/>
                <a:gd name="T61" fmla="*/ 6 h 197"/>
                <a:gd name="T62" fmla="*/ 180 w 473"/>
                <a:gd name="T63" fmla="*/ 0 h 197"/>
                <a:gd name="T64" fmla="*/ 281 w 473"/>
                <a:gd name="T65" fmla="*/ 0 h 197"/>
                <a:gd name="T66" fmla="*/ 304 w 473"/>
                <a:gd name="T67" fmla="*/ 2 h 197"/>
                <a:gd name="T68" fmla="*/ 318 w 473"/>
                <a:gd name="T69" fmla="*/ 7 h 197"/>
                <a:gd name="T70" fmla="*/ 335 w 473"/>
                <a:gd name="T71" fmla="*/ 43 h 197"/>
                <a:gd name="T72" fmla="*/ 335 w 473"/>
                <a:gd name="T73" fmla="*/ 59 h 197"/>
                <a:gd name="T74" fmla="*/ 337 w 473"/>
                <a:gd name="T75" fmla="*/ 59 h 197"/>
                <a:gd name="T76" fmla="*/ 433 w 473"/>
                <a:gd name="T77" fmla="*/ 59 h 197"/>
                <a:gd name="T78" fmla="*/ 437 w 473"/>
                <a:gd name="T79" fmla="*/ 59 h 197"/>
                <a:gd name="T80" fmla="*/ 440 w 473"/>
                <a:gd name="T81" fmla="*/ 60 h 197"/>
                <a:gd name="T82" fmla="*/ 452 w 473"/>
                <a:gd name="T83" fmla="*/ 64 h 197"/>
                <a:gd name="T84" fmla="*/ 470 w 473"/>
                <a:gd name="T85" fmla="*/ 86 h 197"/>
                <a:gd name="T86" fmla="*/ 473 w 473"/>
                <a:gd name="T87" fmla="*/ 92 h 197"/>
                <a:gd name="T88" fmla="*/ 178 w 473"/>
                <a:gd name="T89" fmla="*/ 59 h 197"/>
                <a:gd name="T90" fmla="*/ 295 w 473"/>
                <a:gd name="T91" fmla="*/ 59 h 197"/>
                <a:gd name="T92" fmla="*/ 295 w 473"/>
                <a:gd name="T93" fmla="*/ 40 h 197"/>
                <a:gd name="T94" fmla="*/ 178 w 473"/>
                <a:gd name="T95" fmla="*/ 40 h 197"/>
                <a:gd name="T96" fmla="*/ 178 w 473"/>
                <a:gd name="T97" fmla="*/ 5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3" h="197">
                  <a:moveTo>
                    <a:pt x="473" y="92"/>
                  </a:moveTo>
                  <a:cubicBezTo>
                    <a:pt x="473" y="117"/>
                    <a:pt x="473" y="141"/>
                    <a:pt x="473" y="166"/>
                  </a:cubicBezTo>
                  <a:cubicBezTo>
                    <a:pt x="471" y="170"/>
                    <a:pt x="469" y="175"/>
                    <a:pt x="466" y="179"/>
                  </a:cubicBezTo>
                  <a:cubicBezTo>
                    <a:pt x="459" y="191"/>
                    <a:pt x="448" y="197"/>
                    <a:pt x="435" y="197"/>
                  </a:cubicBezTo>
                  <a:cubicBezTo>
                    <a:pt x="383" y="197"/>
                    <a:pt x="331" y="197"/>
                    <a:pt x="279" y="197"/>
                  </a:cubicBezTo>
                  <a:cubicBezTo>
                    <a:pt x="278" y="197"/>
                    <a:pt x="277" y="197"/>
                    <a:pt x="275" y="197"/>
                  </a:cubicBezTo>
                  <a:cubicBezTo>
                    <a:pt x="275" y="193"/>
                    <a:pt x="276" y="190"/>
                    <a:pt x="275" y="187"/>
                  </a:cubicBezTo>
                  <a:cubicBezTo>
                    <a:pt x="275" y="183"/>
                    <a:pt x="272" y="179"/>
                    <a:pt x="268" y="179"/>
                  </a:cubicBezTo>
                  <a:cubicBezTo>
                    <a:pt x="267" y="178"/>
                    <a:pt x="267" y="178"/>
                    <a:pt x="266" y="178"/>
                  </a:cubicBezTo>
                  <a:cubicBezTo>
                    <a:pt x="247" y="178"/>
                    <a:pt x="227" y="178"/>
                    <a:pt x="208" y="178"/>
                  </a:cubicBezTo>
                  <a:cubicBezTo>
                    <a:pt x="201" y="178"/>
                    <a:pt x="197" y="182"/>
                    <a:pt x="197" y="189"/>
                  </a:cubicBezTo>
                  <a:cubicBezTo>
                    <a:pt x="197" y="192"/>
                    <a:pt x="197" y="194"/>
                    <a:pt x="197" y="197"/>
                  </a:cubicBezTo>
                  <a:cubicBezTo>
                    <a:pt x="196" y="197"/>
                    <a:pt x="196" y="197"/>
                    <a:pt x="196" y="197"/>
                  </a:cubicBezTo>
                  <a:cubicBezTo>
                    <a:pt x="142" y="197"/>
                    <a:pt x="88" y="197"/>
                    <a:pt x="35" y="197"/>
                  </a:cubicBezTo>
                  <a:cubicBezTo>
                    <a:pt x="34" y="197"/>
                    <a:pt x="33" y="197"/>
                    <a:pt x="32" y="197"/>
                  </a:cubicBezTo>
                  <a:cubicBezTo>
                    <a:pt x="14" y="192"/>
                    <a:pt x="4" y="181"/>
                    <a:pt x="0" y="163"/>
                  </a:cubicBezTo>
                  <a:cubicBezTo>
                    <a:pt x="0" y="142"/>
                    <a:pt x="0" y="120"/>
                    <a:pt x="0" y="99"/>
                  </a:cubicBezTo>
                  <a:cubicBezTo>
                    <a:pt x="0" y="94"/>
                    <a:pt x="2" y="89"/>
                    <a:pt x="2" y="85"/>
                  </a:cubicBezTo>
                  <a:cubicBezTo>
                    <a:pt x="3" y="84"/>
                    <a:pt x="3" y="83"/>
                    <a:pt x="4" y="82"/>
                  </a:cubicBezTo>
                  <a:cubicBezTo>
                    <a:pt x="4" y="81"/>
                    <a:pt x="4" y="81"/>
                    <a:pt x="4" y="81"/>
                  </a:cubicBezTo>
                  <a:cubicBezTo>
                    <a:pt x="4" y="80"/>
                    <a:pt x="5" y="80"/>
                    <a:pt x="5" y="80"/>
                  </a:cubicBezTo>
                  <a:cubicBezTo>
                    <a:pt x="5" y="79"/>
                    <a:pt x="5" y="78"/>
                    <a:pt x="6" y="78"/>
                  </a:cubicBezTo>
                  <a:cubicBezTo>
                    <a:pt x="11" y="70"/>
                    <a:pt x="18" y="65"/>
                    <a:pt x="25" y="61"/>
                  </a:cubicBezTo>
                  <a:cubicBezTo>
                    <a:pt x="26" y="61"/>
                    <a:pt x="27" y="61"/>
                    <a:pt x="27" y="61"/>
                  </a:cubicBezTo>
                  <a:cubicBezTo>
                    <a:pt x="29" y="60"/>
                    <a:pt x="31" y="60"/>
                    <a:pt x="33" y="60"/>
                  </a:cubicBezTo>
                  <a:cubicBezTo>
                    <a:pt x="33" y="59"/>
                    <a:pt x="34" y="59"/>
                    <a:pt x="34" y="59"/>
                  </a:cubicBezTo>
                  <a:cubicBezTo>
                    <a:pt x="36" y="59"/>
                    <a:pt x="38" y="59"/>
                    <a:pt x="40" y="59"/>
                  </a:cubicBezTo>
                  <a:cubicBezTo>
                    <a:pt x="71" y="59"/>
                    <a:pt x="102" y="59"/>
                    <a:pt x="133" y="59"/>
                  </a:cubicBezTo>
                  <a:cubicBezTo>
                    <a:pt x="134" y="59"/>
                    <a:pt x="136" y="59"/>
                    <a:pt x="138" y="59"/>
                  </a:cubicBezTo>
                  <a:cubicBezTo>
                    <a:pt x="138" y="52"/>
                    <a:pt x="138" y="45"/>
                    <a:pt x="138" y="38"/>
                  </a:cubicBezTo>
                  <a:cubicBezTo>
                    <a:pt x="139" y="24"/>
                    <a:pt x="145" y="13"/>
                    <a:pt x="157" y="6"/>
                  </a:cubicBezTo>
                  <a:cubicBezTo>
                    <a:pt x="164" y="2"/>
                    <a:pt x="172" y="0"/>
                    <a:pt x="180" y="0"/>
                  </a:cubicBezTo>
                  <a:cubicBezTo>
                    <a:pt x="213" y="0"/>
                    <a:pt x="247" y="0"/>
                    <a:pt x="281" y="0"/>
                  </a:cubicBezTo>
                  <a:cubicBezTo>
                    <a:pt x="289" y="0"/>
                    <a:pt x="296" y="0"/>
                    <a:pt x="304" y="2"/>
                  </a:cubicBezTo>
                  <a:cubicBezTo>
                    <a:pt x="309" y="2"/>
                    <a:pt x="314" y="4"/>
                    <a:pt x="318" y="7"/>
                  </a:cubicBezTo>
                  <a:cubicBezTo>
                    <a:pt x="329" y="16"/>
                    <a:pt x="336" y="27"/>
                    <a:pt x="335" y="43"/>
                  </a:cubicBezTo>
                  <a:cubicBezTo>
                    <a:pt x="334" y="48"/>
                    <a:pt x="335" y="54"/>
                    <a:pt x="335" y="59"/>
                  </a:cubicBezTo>
                  <a:cubicBezTo>
                    <a:pt x="336" y="59"/>
                    <a:pt x="336" y="59"/>
                    <a:pt x="337" y="59"/>
                  </a:cubicBezTo>
                  <a:cubicBezTo>
                    <a:pt x="369" y="59"/>
                    <a:pt x="401" y="59"/>
                    <a:pt x="433" y="59"/>
                  </a:cubicBezTo>
                  <a:cubicBezTo>
                    <a:pt x="435" y="59"/>
                    <a:pt x="436" y="59"/>
                    <a:pt x="437" y="59"/>
                  </a:cubicBezTo>
                  <a:cubicBezTo>
                    <a:pt x="438" y="59"/>
                    <a:pt x="439" y="59"/>
                    <a:pt x="440" y="60"/>
                  </a:cubicBezTo>
                  <a:cubicBezTo>
                    <a:pt x="444" y="61"/>
                    <a:pt x="448" y="62"/>
                    <a:pt x="452" y="64"/>
                  </a:cubicBezTo>
                  <a:cubicBezTo>
                    <a:pt x="461" y="69"/>
                    <a:pt x="467" y="76"/>
                    <a:pt x="470" y="86"/>
                  </a:cubicBezTo>
                  <a:cubicBezTo>
                    <a:pt x="471" y="88"/>
                    <a:pt x="472" y="90"/>
                    <a:pt x="473" y="92"/>
                  </a:cubicBezTo>
                  <a:close/>
                  <a:moveTo>
                    <a:pt x="178" y="59"/>
                  </a:moveTo>
                  <a:cubicBezTo>
                    <a:pt x="217" y="59"/>
                    <a:pt x="256" y="59"/>
                    <a:pt x="295" y="59"/>
                  </a:cubicBezTo>
                  <a:cubicBezTo>
                    <a:pt x="295" y="52"/>
                    <a:pt x="295" y="46"/>
                    <a:pt x="295" y="40"/>
                  </a:cubicBezTo>
                  <a:cubicBezTo>
                    <a:pt x="256" y="40"/>
                    <a:pt x="217" y="40"/>
                    <a:pt x="178" y="40"/>
                  </a:cubicBezTo>
                  <a:cubicBezTo>
                    <a:pt x="178" y="46"/>
                    <a:pt x="178" y="53"/>
                    <a:pt x="17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15921038" y="6213475"/>
              <a:ext cx="3175" cy="6350"/>
            </a:xfrm>
            <a:custGeom>
              <a:avLst/>
              <a:gdLst>
                <a:gd name="T0" fmla="*/ 0 w 1"/>
                <a:gd name="T1" fmla="*/ 0 h 2"/>
                <a:gd name="T2" fmla="*/ 1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1" y="0"/>
                    <a:pt x="1" y="0"/>
                  </a:cubicBezTo>
                  <a:cubicBezTo>
                    <a:pt x="1" y="0"/>
                    <a:pt x="1" y="1"/>
                    <a:pt x="1" y="2"/>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14425613" y="6696075"/>
              <a:ext cx="3175" cy="12700"/>
            </a:xfrm>
            <a:custGeom>
              <a:avLst/>
              <a:gdLst>
                <a:gd name="T0" fmla="*/ 1 w 1"/>
                <a:gd name="T1" fmla="*/ 4 h 4"/>
                <a:gd name="T2" fmla="*/ 0 w 1"/>
                <a:gd name="T3" fmla="*/ 0 h 4"/>
                <a:gd name="T4" fmla="*/ 1 w 1"/>
                <a:gd name="T5" fmla="*/ 4 h 4"/>
              </a:gdLst>
              <a:ahLst/>
              <a:cxnLst>
                <a:cxn ang="0">
                  <a:pos x="T0" y="T1"/>
                </a:cxn>
                <a:cxn ang="0">
                  <a:pos x="T2" y="T3"/>
                </a:cxn>
                <a:cxn ang="0">
                  <a:pos x="T4" y="T5"/>
                </a:cxn>
              </a:cxnLst>
              <a:rect l="0" t="0" r="r" b="b"/>
              <a:pathLst>
                <a:path w="1" h="4">
                  <a:moveTo>
                    <a:pt x="1" y="4"/>
                  </a:moveTo>
                  <a:cubicBezTo>
                    <a:pt x="1" y="2"/>
                    <a:pt x="1" y="1"/>
                    <a:pt x="0" y="0"/>
                  </a:cubicBezTo>
                  <a:cubicBezTo>
                    <a:pt x="1" y="1"/>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14527213" y="6781800"/>
              <a:ext cx="6350" cy="6350"/>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2"/>
                    <a:pt x="0" y="2"/>
                  </a:cubicBezTo>
                  <a:cubicBezTo>
                    <a:pt x="0" y="1"/>
                    <a:pt x="0" y="1"/>
                    <a:pt x="1"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15813088" y="6784975"/>
              <a:ext cx="6350" cy="3175"/>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5"/>
            <p:cNvSpPr>
              <a:spLocks/>
            </p:cNvSpPr>
            <p:nvPr/>
          </p:nvSpPr>
          <p:spPr bwMode="auto">
            <a:xfrm>
              <a:off x="14501813" y="6778625"/>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6"/>
            <p:cNvSpPr>
              <a:spLocks/>
            </p:cNvSpPr>
            <p:nvPr/>
          </p:nvSpPr>
          <p:spPr bwMode="auto">
            <a:xfrm>
              <a:off x="14431963" y="6711950"/>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7"/>
            <p:cNvSpPr>
              <a:spLocks/>
            </p:cNvSpPr>
            <p:nvPr/>
          </p:nvSpPr>
          <p:spPr bwMode="auto">
            <a:xfrm>
              <a:off x="14438313" y="67214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8"/>
            <p:cNvSpPr>
              <a:spLocks/>
            </p:cNvSpPr>
            <p:nvPr/>
          </p:nvSpPr>
          <p:spPr bwMode="auto">
            <a:xfrm>
              <a:off x="15809913" y="5721350"/>
              <a:ext cx="9525"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9"/>
            <p:cNvSpPr>
              <a:spLocks/>
            </p:cNvSpPr>
            <p:nvPr/>
          </p:nvSpPr>
          <p:spPr bwMode="auto">
            <a:xfrm>
              <a:off x="14428788" y="5794375"/>
              <a:ext cx="6350" cy="9525"/>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1" y="2"/>
                    <a:pt x="1" y="1"/>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0"/>
            <p:cNvSpPr>
              <a:spLocks/>
            </p:cNvSpPr>
            <p:nvPr/>
          </p:nvSpPr>
          <p:spPr bwMode="auto">
            <a:xfrm>
              <a:off x="15266988" y="6099175"/>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1"/>
            <p:cNvSpPr>
              <a:spLocks/>
            </p:cNvSpPr>
            <p:nvPr/>
          </p:nvSpPr>
          <p:spPr bwMode="auto">
            <a:xfrm>
              <a:off x="14527213" y="572135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2"/>
            <p:cNvSpPr>
              <a:spLocks/>
            </p:cNvSpPr>
            <p:nvPr/>
          </p:nvSpPr>
          <p:spPr bwMode="auto">
            <a:xfrm>
              <a:off x="14501813" y="5727700"/>
              <a:ext cx="635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3"/>
            <p:cNvSpPr>
              <a:spLocks/>
            </p:cNvSpPr>
            <p:nvPr/>
          </p:nvSpPr>
          <p:spPr bwMode="auto">
            <a:xfrm>
              <a:off x="14435138" y="578802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4"/>
          <p:cNvSpPr>
            <a:spLocks noEditPoints="1"/>
          </p:cNvSpPr>
          <p:nvPr/>
        </p:nvSpPr>
        <p:spPr bwMode="auto">
          <a:xfrm>
            <a:off x="20320000" y="5348288"/>
            <a:ext cx="1628775" cy="1627187"/>
          </a:xfrm>
          <a:custGeom>
            <a:avLst/>
            <a:gdLst>
              <a:gd name="T0" fmla="*/ 0 w 513"/>
              <a:gd name="T1" fmla="*/ 221 h 512"/>
              <a:gd name="T2" fmla="*/ 14 w 513"/>
              <a:gd name="T3" fmla="*/ 211 h 512"/>
              <a:gd name="T4" fmla="*/ 73 w 513"/>
              <a:gd name="T5" fmla="*/ 191 h 512"/>
              <a:gd name="T6" fmla="*/ 77 w 513"/>
              <a:gd name="T7" fmla="*/ 160 h 512"/>
              <a:gd name="T8" fmla="*/ 55 w 513"/>
              <a:gd name="T9" fmla="*/ 123 h 512"/>
              <a:gd name="T10" fmla="*/ 96 w 513"/>
              <a:gd name="T11" fmla="*/ 59 h 512"/>
              <a:gd name="T12" fmla="*/ 158 w 513"/>
              <a:gd name="T13" fmla="*/ 82 h 512"/>
              <a:gd name="T14" fmla="*/ 193 w 513"/>
              <a:gd name="T15" fmla="*/ 72 h 512"/>
              <a:gd name="T16" fmla="*/ 209 w 513"/>
              <a:gd name="T17" fmla="*/ 23 h 512"/>
              <a:gd name="T18" fmla="*/ 294 w 513"/>
              <a:gd name="T19" fmla="*/ 0 h 512"/>
              <a:gd name="T20" fmla="*/ 302 w 513"/>
              <a:gd name="T21" fmla="*/ 15 h 512"/>
              <a:gd name="T22" fmla="*/ 310 w 513"/>
              <a:gd name="T23" fmla="*/ 47 h 512"/>
              <a:gd name="T24" fmla="*/ 324 w 513"/>
              <a:gd name="T25" fmla="*/ 74 h 512"/>
              <a:gd name="T26" fmla="*/ 331 w 513"/>
              <a:gd name="T27" fmla="*/ 76 h 512"/>
              <a:gd name="T28" fmla="*/ 336 w 513"/>
              <a:gd name="T29" fmla="*/ 78 h 512"/>
              <a:gd name="T30" fmla="*/ 352 w 513"/>
              <a:gd name="T31" fmla="*/ 81 h 512"/>
              <a:gd name="T32" fmla="*/ 398 w 513"/>
              <a:gd name="T33" fmla="*/ 55 h 512"/>
              <a:gd name="T34" fmla="*/ 453 w 513"/>
              <a:gd name="T35" fmla="*/ 100 h 512"/>
              <a:gd name="T36" fmla="*/ 436 w 513"/>
              <a:gd name="T37" fmla="*/ 152 h 512"/>
              <a:gd name="T38" fmla="*/ 435 w 513"/>
              <a:gd name="T39" fmla="*/ 177 h 512"/>
              <a:gd name="T40" fmla="*/ 437 w 513"/>
              <a:gd name="T41" fmla="*/ 182 h 512"/>
              <a:gd name="T42" fmla="*/ 442 w 513"/>
              <a:gd name="T43" fmla="*/ 196 h 512"/>
              <a:gd name="T44" fmla="*/ 467 w 513"/>
              <a:gd name="T45" fmla="*/ 203 h 512"/>
              <a:gd name="T46" fmla="*/ 481 w 513"/>
              <a:gd name="T47" fmla="*/ 207 h 512"/>
              <a:gd name="T48" fmla="*/ 505 w 513"/>
              <a:gd name="T49" fmla="*/ 212 h 512"/>
              <a:gd name="T50" fmla="*/ 513 w 513"/>
              <a:gd name="T51" fmla="*/ 281 h 512"/>
              <a:gd name="T52" fmla="*/ 512 w 513"/>
              <a:gd name="T53" fmla="*/ 293 h 512"/>
              <a:gd name="T54" fmla="*/ 481 w 513"/>
              <a:gd name="T55" fmla="*/ 305 h 512"/>
              <a:gd name="T56" fmla="*/ 441 w 513"/>
              <a:gd name="T57" fmla="*/ 317 h 512"/>
              <a:gd name="T58" fmla="*/ 434 w 513"/>
              <a:gd name="T59" fmla="*/ 336 h 512"/>
              <a:gd name="T60" fmla="*/ 455 w 513"/>
              <a:gd name="T61" fmla="*/ 390 h 512"/>
              <a:gd name="T62" fmla="*/ 411 w 513"/>
              <a:gd name="T63" fmla="*/ 452 h 512"/>
              <a:gd name="T64" fmla="*/ 351 w 513"/>
              <a:gd name="T65" fmla="*/ 430 h 512"/>
              <a:gd name="T66" fmla="*/ 321 w 513"/>
              <a:gd name="T67" fmla="*/ 440 h 512"/>
              <a:gd name="T68" fmla="*/ 302 w 513"/>
              <a:gd name="T69" fmla="*/ 498 h 512"/>
              <a:gd name="T70" fmla="*/ 227 w 513"/>
              <a:gd name="T71" fmla="*/ 512 h 512"/>
              <a:gd name="T72" fmla="*/ 211 w 513"/>
              <a:gd name="T73" fmla="*/ 498 h 512"/>
              <a:gd name="T74" fmla="*/ 195 w 513"/>
              <a:gd name="T75" fmla="*/ 441 h 512"/>
              <a:gd name="T76" fmla="*/ 161 w 513"/>
              <a:gd name="T77" fmla="*/ 430 h 512"/>
              <a:gd name="T78" fmla="*/ 103 w 513"/>
              <a:gd name="T79" fmla="*/ 453 h 512"/>
              <a:gd name="T80" fmla="*/ 61 w 513"/>
              <a:gd name="T81" fmla="*/ 411 h 512"/>
              <a:gd name="T82" fmla="*/ 81 w 513"/>
              <a:gd name="T83" fmla="*/ 352 h 512"/>
              <a:gd name="T84" fmla="*/ 72 w 513"/>
              <a:gd name="T85" fmla="*/ 320 h 512"/>
              <a:gd name="T86" fmla="*/ 42 w 513"/>
              <a:gd name="T87" fmla="*/ 309 h 512"/>
              <a:gd name="T88" fmla="*/ 23 w 513"/>
              <a:gd name="T89" fmla="*/ 304 h 512"/>
              <a:gd name="T90" fmla="*/ 0 w 513"/>
              <a:gd name="T91" fmla="*/ 291 h 512"/>
              <a:gd name="T92" fmla="*/ 157 w 513"/>
              <a:gd name="T93" fmla="*/ 290 h 512"/>
              <a:gd name="T94" fmla="*/ 159 w 513"/>
              <a:gd name="T95" fmla="*/ 296 h 512"/>
              <a:gd name="T96" fmla="*/ 204 w 513"/>
              <a:gd name="T97" fmla="*/ 347 h 512"/>
              <a:gd name="T98" fmla="*/ 306 w 513"/>
              <a:gd name="T99" fmla="*/ 348 h 512"/>
              <a:gd name="T100" fmla="*/ 348 w 513"/>
              <a:gd name="T101" fmla="*/ 308 h 512"/>
              <a:gd name="T102" fmla="*/ 354 w 513"/>
              <a:gd name="T103" fmla="*/ 291 h 512"/>
              <a:gd name="T104" fmla="*/ 360 w 513"/>
              <a:gd name="T105" fmla="*/ 267 h 512"/>
              <a:gd name="T106" fmla="*/ 355 w 513"/>
              <a:gd name="T107" fmla="*/ 223 h 512"/>
              <a:gd name="T108" fmla="*/ 347 w 513"/>
              <a:gd name="T109" fmla="*/ 203 h 512"/>
              <a:gd name="T110" fmla="*/ 324 w 513"/>
              <a:gd name="T111" fmla="*/ 176 h 512"/>
              <a:gd name="T112" fmla="*/ 248 w 513"/>
              <a:gd name="T113" fmla="*/ 152 h 512"/>
              <a:gd name="T114" fmla="*/ 161 w 513"/>
              <a:gd name="T115" fmla="*/ 211 h 512"/>
              <a:gd name="T116" fmla="*/ 151 w 513"/>
              <a:gd name="T117" fmla="*/ 251 h 512"/>
              <a:gd name="T118" fmla="*/ 158 w 513"/>
              <a:gd name="T119" fmla="*/ 29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3" h="512">
                <a:moveTo>
                  <a:pt x="0" y="291"/>
                </a:moveTo>
                <a:cubicBezTo>
                  <a:pt x="0" y="268"/>
                  <a:pt x="0" y="244"/>
                  <a:pt x="0" y="221"/>
                </a:cubicBezTo>
                <a:cubicBezTo>
                  <a:pt x="1" y="220"/>
                  <a:pt x="1" y="219"/>
                  <a:pt x="1" y="218"/>
                </a:cubicBezTo>
                <a:cubicBezTo>
                  <a:pt x="5" y="215"/>
                  <a:pt x="9" y="212"/>
                  <a:pt x="14" y="211"/>
                </a:cubicBezTo>
                <a:cubicBezTo>
                  <a:pt x="31" y="207"/>
                  <a:pt x="48" y="203"/>
                  <a:pt x="64" y="199"/>
                </a:cubicBezTo>
                <a:cubicBezTo>
                  <a:pt x="68" y="198"/>
                  <a:pt x="71" y="196"/>
                  <a:pt x="73" y="191"/>
                </a:cubicBezTo>
                <a:cubicBezTo>
                  <a:pt x="74" y="186"/>
                  <a:pt x="76" y="182"/>
                  <a:pt x="78" y="177"/>
                </a:cubicBezTo>
                <a:cubicBezTo>
                  <a:pt x="81" y="171"/>
                  <a:pt x="82" y="165"/>
                  <a:pt x="77" y="160"/>
                </a:cubicBezTo>
                <a:cubicBezTo>
                  <a:pt x="75" y="158"/>
                  <a:pt x="74" y="155"/>
                  <a:pt x="73" y="153"/>
                </a:cubicBezTo>
                <a:cubicBezTo>
                  <a:pt x="67" y="143"/>
                  <a:pt x="61" y="133"/>
                  <a:pt x="55" y="123"/>
                </a:cubicBezTo>
                <a:cubicBezTo>
                  <a:pt x="49" y="114"/>
                  <a:pt x="48" y="108"/>
                  <a:pt x="56" y="99"/>
                </a:cubicBezTo>
                <a:cubicBezTo>
                  <a:pt x="70" y="86"/>
                  <a:pt x="83" y="73"/>
                  <a:pt x="96" y="59"/>
                </a:cubicBezTo>
                <a:cubicBezTo>
                  <a:pt x="102" y="54"/>
                  <a:pt x="110" y="53"/>
                  <a:pt x="117" y="57"/>
                </a:cubicBezTo>
                <a:cubicBezTo>
                  <a:pt x="131" y="65"/>
                  <a:pt x="145" y="74"/>
                  <a:pt x="158" y="82"/>
                </a:cubicBezTo>
                <a:cubicBezTo>
                  <a:pt x="162" y="84"/>
                  <a:pt x="165" y="84"/>
                  <a:pt x="168" y="82"/>
                </a:cubicBezTo>
                <a:cubicBezTo>
                  <a:pt x="176" y="78"/>
                  <a:pt x="185" y="75"/>
                  <a:pt x="193" y="72"/>
                </a:cubicBezTo>
                <a:cubicBezTo>
                  <a:pt x="197" y="70"/>
                  <a:pt x="198" y="68"/>
                  <a:pt x="198" y="66"/>
                </a:cubicBezTo>
                <a:cubicBezTo>
                  <a:pt x="202" y="51"/>
                  <a:pt x="205" y="37"/>
                  <a:pt x="209" y="23"/>
                </a:cubicBezTo>
                <a:cubicBezTo>
                  <a:pt x="211" y="14"/>
                  <a:pt x="212" y="5"/>
                  <a:pt x="221" y="0"/>
                </a:cubicBezTo>
                <a:cubicBezTo>
                  <a:pt x="246" y="0"/>
                  <a:pt x="270" y="0"/>
                  <a:pt x="294" y="0"/>
                </a:cubicBezTo>
                <a:cubicBezTo>
                  <a:pt x="294" y="1"/>
                  <a:pt x="295" y="2"/>
                  <a:pt x="296" y="3"/>
                </a:cubicBezTo>
                <a:cubicBezTo>
                  <a:pt x="299" y="7"/>
                  <a:pt x="301" y="11"/>
                  <a:pt x="302" y="15"/>
                </a:cubicBezTo>
                <a:cubicBezTo>
                  <a:pt x="304" y="24"/>
                  <a:pt x="306" y="32"/>
                  <a:pt x="309" y="41"/>
                </a:cubicBezTo>
                <a:cubicBezTo>
                  <a:pt x="309" y="43"/>
                  <a:pt x="309" y="45"/>
                  <a:pt x="310" y="47"/>
                </a:cubicBezTo>
                <a:cubicBezTo>
                  <a:pt x="311" y="51"/>
                  <a:pt x="312" y="56"/>
                  <a:pt x="313" y="60"/>
                </a:cubicBezTo>
                <a:cubicBezTo>
                  <a:pt x="314" y="67"/>
                  <a:pt x="317" y="72"/>
                  <a:pt x="324" y="74"/>
                </a:cubicBezTo>
                <a:cubicBezTo>
                  <a:pt x="325" y="74"/>
                  <a:pt x="326" y="74"/>
                  <a:pt x="328" y="75"/>
                </a:cubicBezTo>
                <a:cubicBezTo>
                  <a:pt x="329" y="75"/>
                  <a:pt x="330" y="75"/>
                  <a:pt x="331" y="76"/>
                </a:cubicBezTo>
                <a:cubicBezTo>
                  <a:pt x="332" y="76"/>
                  <a:pt x="333" y="76"/>
                  <a:pt x="334" y="77"/>
                </a:cubicBezTo>
                <a:cubicBezTo>
                  <a:pt x="334" y="77"/>
                  <a:pt x="335" y="77"/>
                  <a:pt x="336" y="78"/>
                </a:cubicBezTo>
                <a:cubicBezTo>
                  <a:pt x="338" y="79"/>
                  <a:pt x="340" y="79"/>
                  <a:pt x="342" y="81"/>
                </a:cubicBezTo>
                <a:cubicBezTo>
                  <a:pt x="345" y="84"/>
                  <a:pt x="348" y="83"/>
                  <a:pt x="352" y="81"/>
                </a:cubicBezTo>
                <a:cubicBezTo>
                  <a:pt x="366" y="72"/>
                  <a:pt x="380" y="64"/>
                  <a:pt x="395" y="55"/>
                </a:cubicBezTo>
                <a:cubicBezTo>
                  <a:pt x="396" y="55"/>
                  <a:pt x="397" y="55"/>
                  <a:pt x="398" y="55"/>
                </a:cubicBezTo>
                <a:cubicBezTo>
                  <a:pt x="405" y="54"/>
                  <a:pt x="410" y="57"/>
                  <a:pt x="415" y="63"/>
                </a:cubicBezTo>
                <a:cubicBezTo>
                  <a:pt x="428" y="75"/>
                  <a:pt x="440" y="88"/>
                  <a:pt x="453" y="100"/>
                </a:cubicBezTo>
                <a:cubicBezTo>
                  <a:pt x="459" y="106"/>
                  <a:pt x="459" y="115"/>
                  <a:pt x="455" y="120"/>
                </a:cubicBezTo>
                <a:cubicBezTo>
                  <a:pt x="449" y="131"/>
                  <a:pt x="443" y="142"/>
                  <a:pt x="436" y="152"/>
                </a:cubicBezTo>
                <a:cubicBezTo>
                  <a:pt x="431" y="159"/>
                  <a:pt x="426" y="167"/>
                  <a:pt x="434" y="175"/>
                </a:cubicBezTo>
                <a:cubicBezTo>
                  <a:pt x="434" y="176"/>
                  <a:pt x="434" y="176"/>
                  <a:pt x="435" y="177"/>
                </a:cubicBezTo>
                <a:cubicBezTo>
                  <a:pt x="435" y="178"/>
                  <a:pt x="435" y="178"/>
                  <a:pt x="436" y="179"/>
                </a:cubicBezTo>
                <a:cubicBezTo>
                  <a:pt x="436" y="180"/>
                  <a:pt x="436" y="181"/>
                  <a:pt x="437" y="182"/>
                </a:cubicBezTo>
                <a:cubicBezTo>
                  <a:pt x="437" y="183"/>
                  <a:pt x="437" y="184"/>
                  <a:pt x="438" y="185"/>
                </a:cubicBezTo>
                <a:cubicBezTo>
                  <a:pt x="439" y="189"/>
                  <a:pt x="440" y="192"/>
                  <a:pt x="442" y="196"/>
                </a:cubicBezTo>
                <a:cubicBezTo>
                  <a:pt x="442" y="197"/>
                  <a:pt x="443" y="198"/>
                  <a:pt x="444" y="198"/>
                </a:cubicBezTo>
                <a:cubicBezTo>
                  <a:pt x="451" y="200"/>
                  <a:pt x="459" y="201"/>
                  <a:pt x="467" y="203"/>
                </a:cubicBezTo>
                <a:cubicBezTo>
                  <a:pt x="471" y="204"/>
                  <a:pt x="475" y="205"/>
                  <a:pt x="479" y="206"/>
                </a:cubicBezTo>
                <a:cubicBezTo>
                  <a:pt x="480" y="206"/>
                  <a:pt x="480" y="207"/>
                  <a:pt x="481" y="207"/>
                </a:cubicBezTo>
                <a:cubicBezTo>
                  <a:pt x="489" y="209"/>
                  <a:pt x="497" y="210"/>
                  <a:pt x="505" y="212"/>
                </a:cubicBezTo>
                <a:cubicBezTo>
                  <a:pt x="505" y="212"/>
                  <a:pt x="505" y="212"/>
                  <a:pt x="505" y="212"/>
                </a:cubicBezTo>
                <a:cubicBezTo>
                  <a:pt x="512" y="219"/>
                  <a:pt x="513" y="228"/>
                  <a:pt x="513" y="237"/>
                </a:cubicBezTo>
                <a:cubicBezTo>
                  <a:pt x="513" y="251"/>
                  <a:pt x="513" y="266"/>
                  <a:pt x="513" y="281"/>
                </a:cubicBezTo>
                <a:cubicBezTo>
                  <a:pt x="513" y="284"/>
                  <a:pt x="513" y="286"/>
                  <a:pt x="513" y="289"/>
                </a:cubicBezTo>
                <a:cubicBezTo>
                  <a:pt x="512" y="290"/>
                  <a:pt x="512" y="292"/>
                  <a:pt x="512" y="293"/>
                </a:cubicBezTo>
                <a:cubicBezTo>
                  <a:pt x="508" y="295"/>
                  <a:pt x="505" y="298"/>
                  <a:pt x="501" y="300"/>
                </a:cubicBezTo>
                <a:cubicBezTo>
                  <a:pt x="495" y="302"/>
                  <a:pt x="488" y="303"/>
                  <a:pt x="481" y="305"/>
                </a:cubicBezTo>
                <a:cubicBezTo>
                  <a:pt x="469" y="308"/>
                  <a:pt x="456" y="312"/>
                  <a:pt x="444" y="315"/>
                </a:cubicBezTo>
                <a:cubicBezTo>
                  <a:pt x="443" y="315"/>
                  <a:pt x="441" y="316"/>
                  <a:pt x="441" y="317"/>
                </a:cubicBezTo>
                <a:cubicBezTo>
                  <a:pt x="439" y="323"/>
                  <a:pt x="437" y="329"/>
                  <a:pt x="435" y="335"/>
                </a:cubicBezTo>
                <a:cubicBezTo>
                  <a:pt x="434" y="335"/>
                  <a:pt x="434" y="336"/>
                  <a:pt x="434" y="336"/>
                </a:cubicBezTo>
                <a:cubicBezTo>
                  <a:pt x="431" y="342"/>
                  <a:pt x="428" y="347"/>
                  <a:pt x="433" y="354"/>
                </a:cubicBezTo>
                <a:cubicBezTo>
                  <a:pt x="441" y="365"/>
                  <a:pt x="448" y="378"/>
                  <a:pt x="455" y="390"/>
                </a:cubicBezTo>
                <a:cubicBezTo>
                  <a:pt x="459" y="397"/>
                  <a:pt x="459" y="404"/>
                  <a:pt x="453" y="410"/>
                </a:cubicBezTo>
                <a:cubicBezTo>
                  <a:pt x="439" y="424"/>
                  <a:pt x="425" y="438"/>
                  <a:pt x="411" y="452"/>
                </a:cubicBezTo>
                <a:cubicBezTo>
                  <a:pt x="406" y="457"/>
                  <a:pt x="398" y="458"/>
                  <a:pt x="392" y="454"/>
                </a:cubicBezTo>
                <a:cubicBezTo>
                  <a:pt x="379" y="446"/>
                  <a:pt x="365" y="438"/>
                  <a:pt x="351" y="430"/>
                </a:cubicBezTo>
                <a:cubicBezTo>
                  <a:pt x="350" y="429"/>
                  <a:pt x="347" y="429"/>
                  <a:pt x="345" y="430"/>
                </a:cubicBezTo>
                <a:cubicBezTo>
                  <a:pt x="337" y="433"/>
                  <a:pt x="329" y="436"/>
                  <a:pt x="321" y="440"/>
                </a:cubicBezTo>
                <a:cubicBezTo>
                  <a:pt x="319" y="441"/>
                  <a:pt x="315" y="441"/>
                  <a:pt x="314" y="446"/>
                </a:cubicBezTo>
                <a:cubicBezTo>
                  <a:pt x="310" y="463"/>
                  <a:pt x="306" y="481"/>
                  <a:pt x="302" y="498"/>
                </a:cubicBezTo>
                <a:cubicBezTo>
                  <a:pt x="299" y="509"/>
                  <a:pt x="293" y="512"/>
                  <a:pt x="283" y="512"/>
                </a:cubicBezTo>
                <a:cubicBezTo>
                  <a:pt x="265" y="512"/>
                  <a:pt x="246" y="512"/>
                  <a:pt x="227" y="512"/>
                </a:cubicBezTo>
                <a:cubicBezTo>
                  <a:pt x="224" y="512"/>
                  <a:pt x="221" y="511"/>
                  <a:pt x="218" y="510"/>
                </a:cubicBezTo>
                <a:cubicBezTo>
                  <a:pt x="214" y="507"/>
                  <a:pt x="212" y="503"/>
                  <a:pt x="211" y="498"/>
                </a:cubicBezTo>
                <a:cubicBezTo>
                  <a:pt x="206" y="480"/>
                  <a:pt x="202" y="462"/>
                  <a:pt x="197" y="444"/>
                </a:cubicBezTo>
                <a:cubicBezTo>
                  <a:pt x="197" y="443"/>
                  <a:pt x="196" y="442"/>
                  <a:pt x="195" y="441"/>
                </a:cubicBezTo>
                <a:cubicBezTo>
                  <a:pt x="186" y="437"/>
                  <a:pt x="177" y="434"/>
                  <a:pt x="168" y="430"/>
                </a:cubicBezTo>
                <a:cubicBezTo>
                  <a:pt x="166" y="429"/>
                  <a:pt x="163" y="429"/>
                  <a:pt x="161" y="430"/>
                </a:cubicBezTo>
                <a:cubicBezTo>
                  <a:pt x="148" y="438"/>
                  <a:pt x="135" y="446"/>
                  <a:pt x="123" y="454"/>
                </a:cubicBezTo>
                <a:cubicBezTo>
                  <a:pt x="117" y="457"/>
                  <a:pt x="107" y="458"/>
                  <a:pt x="103" y="453"/>
                </a:cubicBezTo>
                <a:cubicBezTo>
                  <a:pt x="103" y="453"/>
                  <a:pt x="103" y="452"/>
                  <a:pt x="102" y="452"/>
                </a:cubicBezTo>
                <a:cubicBezTo>
                  <a:pt x="89" y="438"/>
                  <a:pt x="75" y="425"/>
                  <a:pt x="61" y="411"/>
                </a:cubicBezTo>
                <a:cubicBezTo>
                  <a:pt x="55" y="405"/>
                  <a:pt x="54" y="398"/>
                  <a:pt x="58" y="391"/>
                </a:cubicBezTo>
                <a:cubicBezTo>
                  <a:pt x="65" y="378"/>
                  <a:pt x="73" y="365"/>
                  <a:pt x="81" y="352"/>
                </a:cubicBezTo>
                <a:cubicBezTo>
                  <a:pt x="83" y="349"/>
                  <a:pt x="83" y="347"/>
                  <a:pt x="82" y="344"/>
                </a:cubicBezTo>
                <a:cubicBezTo>
                  <a:pt x="78" y="336"/>
                  <a:pt x="75" y="328"/>
                  <a:pt x="72" y="320"/>
                </a:cubicBezTo>
                <a:cubicBezTo>
                  <a:pt x="71" y="317"/>
                  <a:pt x="70" y="316"/>
                  <a:pt x="67" y="315"/>
                </a:cubicBezTo>
                <a:cubicBezTo>
                  <a:pt x="59" y="313"/>
                  <a:pt x="51" y="311"/>
                  <a:pt x="42" y="309"/>
                </a:cubicBezTo>
                <a:cubicBezTo>
                  <a:pt x="39" y="308"/>
                  <a:pt x="36" y="307"/>
                  <a:pt x="32" y="306"/>
                </a:cubicBezTo>
                <a:cubicBezTo>
                  <a:pt x="29" y="305"/>
                  <a:pt x="26" y="305"/>
                  <a:pt x="23" y="304"/>
                </a:cubicBezTo>
                <a:cubicBezTo>
                  <a:pt x="15" y="302"/>
                  <a:pt x="6" y="301"/>
                  <a:pt x="1" y="293"/>
                </a:cubicBezTo>
                <a:cubicBezTo>
                  <a:pt x="1" y="292"/>
                  <a:pt x="1" y="292"/>
                  <a:pt x="0" y="291"/>
                </a:cubicBezTo>
                <a:close/>
                <a:moveTo>
                  <a:pt x="158" y="290"/>
                </a:moveTo>
                <a:cubicBezTo>
                  <a:pt x="158" y="290"/>
                  <a:pt x="158" y="290"/>
                  <a:pt x="157" y="290"/>
                </a:cubicBezTo>
                <a:cubicBezTo>
                  <a:pt x="158" y="291"/>
                  <a:pt x="158" y="291"/>
                  <a:pt x="158" y="291"/>
                </a:cubicBezTo>
                <a:cubicBezTo>
                  <a:pt x="158" y="292"/>
                  <a:pt x="158" y="294"/>
                  <a:pt x="159" y="296"/>
                </a:cubicBezTo>
                <a:cubicBezTo>
                  <a:pt x="163" y="303"/>
                  <a:pt x="167" y="312"/>
                  <a:pt x="172" y="319"/>
                </a:cubicBezTo>
                <a:cubicBezTo>
                  <a:pt x="181" y="330"/>
                  <a:pt x="191" y="340"/>
                  <a:pt x="204" y="347"/>
                </a:cubicBezTo>
                <a:cubicBezTo>
                  <a:pt x="217" y="354"/>
                  <a:pt x="230" y="359"/>
                  <a:pt x="245" y="361"/>
                </a:cubicBezTo>
                <a:cubicBezTo>
                  <a:pt x="266" y="363"/>
                  <a:pt x="287" y="359"/>
                  <a:pt x="306" y="348"/>
                </a:cubicBezTo>
                <a:cubicBezTo>
                  <a:pt x="322" y="339"/>
                  <a:pt x="335" y="327"/>
                  <a:pt x="345" y="312"/>
                </a:cubicBezTo>
                <a:cubicBezTo>
                  <a:pt x="346" y="311"/>
                  <a:pt x="347" y="309"/>
                  <a:pt x="348" y="308"/>
                </a:cubicBezTo>
                <a:cubicBezTo>
                  <a:pt x="348" y="306"/>
                  <a:pt x="349" y="305"/>
                  <a:pt x="349" y="304"/>
                </a:cubicBezTo>
                <a:cubicBezTo>
                  <a:pt x="351" y="299"/>
                  <a:pt x="352" y="295"/>
                  <a:pt x="354" y="291"/>
                </a:cubicBezTo>
                <a:cubicBezTo>
                  <a:pt x="355" y="290"/>
                  <a:pt x="356" y="288"/>
                  <a:pt x="357" y="287"/>
                </a:cubicBezTo>
                <a:cubicBezTo>
                  <a:pt x="358" y="280"/>
                  <a:pt x="360" y="274"/>
                  <a:pt x="360" y="267"/>
                </a:cubicBezTo>
                <a:cubicBezTo>
                  <a:pt x="361" y="257"/>
                  <a:pt x="360" y="248"/>
                  <a:pt x="359" y="238"/>
                </a:cubicBezTo>
                <a:cubicBezTo>
                  <a:pt x="359" y="233"/>
                  <a:pt x="356" y="228"/>
                  <a:pt x="355" y="223"/>
                </a:cubicBezTo>
                <a:cubicBezTo>
                  <a:pt x="357" y="221"/>
                  <a:pt x="356" y="219"/>
                  <a:pt x="354" y="218"/>
                </a:cubicBezTo>
                <a:cubicBezTo>
                  <a:pt x="351" y="213"/>
                  <a:pt x="349" y="208"/>
                  <a:pt x="347" y="203"/>
                </a:cubicBezTo>
                <a:cubicBezTo>
                  <a:pt x="346" y="202"/>
                  <a:pt x="345" y="201"/>
                  <a:pt x="344" y="200"/>
                </a:cubicBezTo>
                <a:cubicBezTo>
                  <a:pt x="340" y="190"/>
                  <a:pt x="332" y="183"/>
                  <a:pt x="324" y="176"/>
                </a:cubicBezTo>
                <a:cubicBezTo>
                  <a:pt x="313" y="167"/>
                  <a:pt x="301" y="160"/>
                  <a:pt x="287" y="156"/>
                </a:cubicBezTo>
                <a:cubicBezTo>
                  <a:pt x="274" y="152"/>
                  <a:pt x="261" y="151"/>
                  <a:pt x="248" y="152"/>
                </a:cubicBezTo>
                <a:cubicBezTo>
                  <a:pt x="236" y="152"/>
                  <a:pt x="224" y="155"/>
                  <a:pt x="213" y="160"/>
                </a:cubicBezTo>
                <a:cubicBezTo>
                  <a:pt x="189" y="171"/>
                  <a:pt x="172" y="188"/>
                  <a:pt x="161" y="211"/>
                </a:cubicBezTo>
                <a:cubicBezTo>
                  <a:pt x="160" y="215"/>
                  <a:pt x="159" y="219"/>
                  <a:pt x="157" y="223"/>
                </a:cubicBezTo>
                <a:cubicBezTo>
                  <a:pt x="153" y="232"/>
                  <a:pt x="151" y="241"/>
                  <a:pt x="151" y="251"/>
                </a:cubicBezTo>
                <a:cubicBezTo>
                  <a:pt x="152" y="253"/>
                  <a:pt x="153" y="255"/>
                  <a:pt x="152" y="257"/>
                </a:cubicBezTo>
                <a:cubicBezTo>
                  <a:pt x="150" y="269"/>
                  <a:pt x="153" y="280"/>
                  <a:pt x="158" y="29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35"/>
          <p:cNvSpPr>
            <a:spLocks/>
          </p:cNvSpPr>
          <p:nvPr/>
        </p:nvSpPr>
        <p:spPr bwMode="auto">
          <a:xfrm>
            <a:off x="21945600" y="6267450"/>
            <a:ext cx="6350" cy="15875"/>
          </a:xfrm>
          <a:custGeom>
            <a:avLst/>
            <a:gdLst>
              <a:gd name="T0" fmla="*/ 1 w 2"/>
              <a:gd name="T1" fmla="*/ 0 h 5"/>
              <a:gd name="T2" fmla="*/ 2 w 2"/>
              <a:gd name="T3" fmla="*/ 0 h 5"/>
              <a:gd name="T4" fmla="*/ 2 w 2"/>
              <a:gd name="T5" fmla="*/ 5 h 5"/>
              <a:gd name="T6" fmla="*/ 0 w 2"/>
              <a:gd name="T7" fmla="*/ 4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1" y="0"/>
                  <a:pt x="1" y="0"/>
                  <a:pt x="2" y="0"/>
                </a:cubicBezTo>
                <a:cubicBezTo>
                  <a:pt x="2" y="2"/>
                  <a:pt x="2" y="3"/>
                  <a:pt x="2" y="5"/>
                </a:cubicBezTo>
                <a:cubicBezTo>
                  <a:pt x="1" y="5"/>
                  <a:pt x="0" y="4"/>
                  <a:pt x="0" y="4"/>
                </a:cubicBezTo>
                <a:cubicBezTo>
                  <a:pt x="0" y="3"/>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6"/>
          <p:cNvSpPr>
            <a:spLocks/>
          </p:cNvSpPr>
          <p:nvPr/>
        </p:nvSpPr>
        <p:spPr bwMode="auto">
          <a:xfrm>
            <a:off x="20320000" y="6042025"/>
            <a:ext cx="3175" cy="9525"/>
          </a:xfrm>
          <a:custGeom>
            <a:avLst/>
            <a:gdLst>
              <a:gd name="T0" fmla="*/ 0 w 1"/>
              <a:gd name="T1" fmla="*/ 0 h 3"/>
              <a:gd name="T2" fmla="*/ 1 w 1"/>
              <a:gd name="T3" fmla="*/ 0 h 3"/>
              <a:gd name="T4" fmla="*/ 0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1" y="0"/>
                  <a:pt x="1" y="0"/>
                  <a:pt x="1" y="0"/>
                </a:cubicBezTo>
                <a:cubicBezTo>
                  <a:pt x="1" y="1"/>
                  <a:pt x="1" y="2"/>
                  <a:pt x="0" y="3"/>
                </a:cubicBezTo>
                <a:cubicBezTo>
                  <a:pt x="0" y="2"/>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7"/>
          <p:cNvSpPr>
            <a:spLocks/>
          </p:cNvSpPr>
          <p:nvPr/>
        </p:nvSpPr>
        <p:spPr bwMode="auto">
          <a:xfrm>
            <a:off x="20320000" y="6273800"/>
            <a:ext cx="3175" cy="6350"/>
          </a:xfrm>
          <a:custGeom>
            <a:avLst/>
            <a:gdLst>
              <a:gd name="T0" fmla="*/ 1 w 1"/>
              <a:gd name="T1" fmla="*/ 2 h 2"/>
              <a:gd name="T2" fmla="*/ 0 w 1"/>
              <a:gd name="T3" fmla="*/ 2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2"/>
                  <a:pt x="0" y="2"/>
                </a:cubicBezTo>
                <a:cubicBezTo>
                  <a:pt x="0" y="1"/>
                  <a:pt x="0" y="1"/>
                  <a:pt x="0" y="0"/>
                </a:cubicBezTo>
                <a:cubicBezTo>
                  <a:pt x="1" y="1"/>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8"/>
          <p:cNvSpPr>
            <a:spLocks/>
          </p:cNvSpPr>
          <p:nvPr/>
        </p:nvSpPr>
        <p:spPr bwMode="auto">
          <a:xfrm>
            <a:off x="21802725" y="5988050"/>
            <a:ext cx="38100" cy="15875"/>
          </a:xfrm>
          <a:custGeom>
            <a:avLst/>
            <a:gdLst>
              <a:gd name="T0" fmla="*/ 0 w 12"/>
              <a:gd name="T1" fmla="*/ 2 h 5"/>
              <a:gd name="T2" fmla="*/ 12 w 12"/>
              <a:gd name="T3" fmla="*/ 5 h 5"/>
              <a:gd name="T4" fmla="*/ 0 w 12"/>
              <a:gd name="T5" fmla="*/ 2 h 5"/>
            </a:gdLst>
            <a:ahLst/>
            <a:cxnLst>
              <a:cxn ang="0">
                <a:pos x="T0" y="T1"/>
              </a:cxn>
              <a:cxn ang="0">
                <a:pos x="T2" y="T3"/>
              </a:cxn>
              <a:cxn ang="0">
                <a:pos x="T4" y="T5"/>
              </a:cxn>
            </a:cxnLst>
            <a:rect l="0" t="0" r="r" b="b"/>
            <a:pathLst>
              <a:path w="12" h="5">
                <a:moveTo>
                  <a:pt x="0" y="2"/>
                </a:moveTo>
                <a:cubicBezTo>
                  <a:pt x="4" y="0"/>
                  <a:pt x="9" y="1"/>
                  <a:pt x="12" y="5"/>
                </a:cubicBezTo>
                <a:cubicBezTo>
                  <a:pt x="8" y="4"/>
                  <a:pt x="4" y="3"/>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9"/>
          <p:cNvSpPr>
            <a:spLocks/>
          </p:cNvSpPr>
          <p:nvPr/>
        </p:nvSpPr>
        <p:spPr bwMode="auto">
          <a:xfrm>
            <a:off x="20421600" y="6321425"/>
            <a:ext cx="31750" cy="15875"/>
          </a:xfrm>
          <a:custGeom>
            <a:avLst/>
            <a:gdLst>
              <a:gd name="T0" fmla="*/ 10 w 10"/>
              <a:gd name="T1" fmla="*/ 3 h 5"/>
              <a:gd name="T2" fmla="*/ 0 w 10"/>
              <a:gd name="T3" fmla="*/ 0 h 5"/>
              <a:gd name="T4" fmla="*/ 10 w 10"/>
              <a:gd name="T5" fmla="*/ 3 h 5"/>
            </a:gdLst>
            <a:ahLst/>
            <a:cxnLst>
              <a:cxn ang="0">
                <a:pos x="T0" y="T1"/>
              </a:cxn>
              <a:cxn ang="0">
                <a:pos x="T2" y="T3"/>
              </a:cxn>
              <a:cxn ang="0">
                <a:pos x="T4" y="T5"/>
              </a:cxn>
            </a:cxnLst>
            <a:rect l="0" t="0" r="r" b="b"/>
            <a:pathLst>
              <a:path w="10" h="5">
                <a:moveTo>
                  <a:pt x="10" y="3"/>
                </a:moveTo>
                <a:cubicBezTo>
                  <a:pt x="6" y="5"/>
                  <a:pt x="3" y="3"/>
                  <a:pt x="0" y="0"/>
                </a:cubicBezTo>
                <a:cubicBezTo>
                  <a:pt x="4" y="1"/>
                  <a:pt x="7" y="2"/>
                  <a:pt x="1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0"/>
          <p:cNvSpPr>
            <a:spLocks/>
          </p:cNvSpPr>
          <p:nvPr/>
        </p:nvSpPr>
        <p:spPr bwMode="auto">
          <a:xfrm>
            <a:off x="21301075" y="5478463"/>
            <a:ext cx="3175" cy="20637"/>
          </a:xfrm>
          <a:custGeom>
            <a:avLst/>
            <a:gdLst>
              <a:gd name="T0" fmla="*/ 0 w 1"/>
              <a:gd name="T1" fmla="*/ 0 h 6"/>
              <a:gd name="T2" fmla="*/ 1 w 1"/>
              <a:gd name="T3" fmla="*/ 0 h 6"/>
              <a:gd name="T4" fmla="*/ 1 w 1"/>
              <a:gd name="T5" fmla="*/ 6 h 6"/>
              <a:gd name="T6" fmla="*/ 0 w 1"/>
              <a:gd name="T7" fmla="*/ 0 h 6"/>
            </a:gdLst>
            <a:ahLst/>
            <a:cxnLst>
              <a:cxn ang="0">
                <a:pos x="T0" y="T1"/>
              </a:cxn>
              <a:cxn ang="0">
                <a:pos x="T2" y="T3"/>
              </a:cxn>
              <a:cxn ang="0">
                <a:pos x="T4" y="T5"/>
              </a:cxn>
              <a:cxn ang="0">
                <a:pos x="T6" y="T7"/>
              </a:cxn>
            </a:cxnLst>
            <a:rect l="0" t="0" r="r" b="b"/>
            <a:pathLst>
              <a:path w="1" h="6">
                <a:moveTo>
                  <a:pt x="0" y="0"/>
                </a:moveTo>
                <a:cubicBezTo>
                  <a:pt x="0" y="0"/>
                  <a:pt x="1" y="0"/>
                  <a:pt x="1" y="0"/>
                </a:cubicBezTo>
                <a:cubicBezTo>
                  <a:pt x="1" y="2"/>
                  <a:pt x="1" y="4"/>
                  <a:pt x="1" y="6"/>
                </a:cubicBezTo>
                <a:cubicBezTo>
                  <a:pt x="0" y="4"/>
                  <a:pt x="0"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1"/>
          <p:cNvSpPr>
            <a:spLocks/>
          </p:cNvSpPr>
          <p:nvPr/>
        </p:nvSpPr>
        <p:spPr bwMode="auto">
          <a:xfrm>
            <a:off x="21409025" y="6327775"/>
            <a:ext cx="15875" cy="12700"/>
          </a:xfrm>
          <a:custGeom>
            <a:avLst/>
            <a:gdLst>
              <a:gd name="T0" fmla="*/ 2 w 5"/>
              <a:gd name="T1" fmla="*/ 4 h 4"/>
              <a:gd name="T2" fmla="*/ 5 w 5"/>
              <a:gd name="T3" fmla="*/ 0 h 4"/>
              <a:gd name="T4" fmla="*/ 2 w 5"/>
              <a:gd name="T5" fmla="*/ 4 h 4"/>
            </a:gdLst>
            <a:ahLst/>
            <a:cxnLst>
              <a:cxn ang="0">
                <a:pos x="T0" y="T1"/>
              </a:cxn>
              <a:cxn ang="0">
                <a:pos x="T2" y="T3"/>
              </a:cxn>
              <a:cxn ang="0">
                <a:pos x="T4" y="T5"/>
              </a:cxn>
            </a:cxnLst>
            <a:rect l="0" t="0" r="r" b="b"/>
            <a:pathLst>
              <a:path w="5" h="4">
                <a:moveTo>
                  <a:pt x="2" y="4"/>
                </a:moveTo>
                <a:cubicBezTo>
                  <a:pt x="0" y="1"/>
                  <a:pt x="2" y="0"/>
                  <a:pt x="5" y="0"/>
                </a:cubicBezTo>
                <a:cubicBezTo>
                  <a:pt x="4" y="1"/>
                  <a:pt x="3" y="3"/>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2"/>
          <p:cNvSpPr>
            <a:spLocks/>
          </p:cNvSpPr>
          <p:nvPr/>
        </p:nvSpPr>
        <p:spPr bwMode="auto">
          <a:xfrm>
            <a:off x="21443950" y="6042025"/>
            <a:ext cx="9525" cy="15875"/>
          </a:xfrm>
          <a:custGeom>
            <a:avLst/>
            <a:gdLst>
              <a:gd name="T0" fmla="*/ 1 w 3"/>
              <a:gd name="T1" fmla="*/ 5 h 5"/>
              <a:gd name="T2" fmla="*/ 0 w 3"/>
              <a:gd name="T3" fmla="*/ 0 h 5"/>
              <a:gd name="T4" fmla="*/ 1 w 3"/>
              <a:gd name="T5" fmla="*/ 5 h 5"/>
            </a:gdLst>
            <a:ahLst/>
            <a:cxnLst>
              <a:cxn ang="0">
                <a:pos x="T0" y="T1"/>
              </a:cxn>
              <a:cxn ang="0">
                <a:pos x="T2" y="T3"/>
              </a:cxn>
              <a:cxn ang="0">
                <a:pos x="T4" y="T5"/>
              </a:cxn>
            </a:cxnLst>
            <a:rect l="0" t="0" r="r" b="b"/>
            <a:pathLst>
              <a:path w="3" h="5">
                <a:moveTo>
                  <a:pt x="1" y="5"/>
                </a:moveTo>
                <a:cubicBezTo>
                  <a:pt x="0" y="3"/>
                  <a:pt x="0" y="2"/>
                  <a:pt x="0" y="0"/>
                </a:cubicBezTo>
                <a:cubicBezTo>
                  <a:pt x="2" y="1"/>
                  <a:pt x="3" y="3"/>
                  <a:pt x="1"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3"/>
          <p:cNvSpPr>
            <a:spLocks/>
          </p:cNvSpPr>
          <p:nvPr/>
        </p:nvSpPr>
        <p:spPr bwMode="auto">
          <a:xfrm>
            <a:off x="21443950" y="6261100"/>
            <a:ext cx="9525" cy="12700"/>
          </a:xfrm>
          <a:custGeom>
            <a:avLst/>
            <a:gdLst>
              <a:gd name="T0" fmla="*/ 1 w 3"/>
              <a:gd name="T1" fmla="*/ 1 h 4"/>
              <a:gd name="T2" fmla="*/ 3 w 3"/>
              <a:gd name="T3" fmla="*/ 0 h 4"/>
              <a:gd name="T4" fmla="*/ 0 w 3"/>
              <a:gd name="T5" fmla="*/ 4 h 4"/>
              <a:gd name="T6" fmla="*/ 0 w 3"/>
              <a:gd name="T7" fmla="*/ 2 h 4"/>
              <a:gd name="T8" fmla="*/ 1 w 3"/>
              <a:gd name="T9" fmla="*/ 1 h 4"/>
            </a:gdLst>
            <a:ahLst/>
            <a:cxnLst>
              <a:cxn ang="0">
                <a:pos x="T0" y="T1"/>
              </a:cxn>
              <a:cxn ang="0">
                <a:pos x="T2" y="T3"/>
              </a:cxn>
              <a:cxn ang="0">
                <a:pos x="T4" y="T5"/>
              </a:cxn>
              <a:cxn ang="0">
                <a:pos x="T6" y="T7"/>
              </a:cxn>
              <a:cxn ang="0">
                <a:pos x="T8" y="T9"/>
              </a:cxn>
            </a:cxnLst>
            <a:rect l="0" t="0" r="r" b="b"/>
            <a:pathLst>
              <a:path w="3" h="4">
                <a:moveTo>
                  <a:pt x="1" y="1"/>
                </a:moveTo>
                <a:cubicBezTo>
                  <a:pt x="1" y="1"/>
                  <a:pt x="2" y="0"/>
                  <a:pt x="3" y="0"/>
                </a:cubicBezTo>
                <a:cubicBezTo>
                  <a:pt x="2" y="1"/>
                  <a:pt x="1" y="3"/>
                  <a:pt x="0" y="4"/>
                </a:cubicBezTo>
                <a:cubicBezTo>
                  <a:pt x="0" y="3"/>
                  <a:pt x="0" y="3"/>
                  <a:pt x="0" y="2"/>
                </a:cubicBezTo>
                <a:cubicBezTo>
                  <a:pt x="0" y="2"/>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4"/>
          <p:cNvSpPr>
            <a:spLocks/>
          </p:cNvSpPr>
          <p:nvPr/>
        </p:nvSpPr>
        <p:spPr bwMode="auto">
          <a:xfrm>
            <a:off x="21361400" y="5581650"/>
            <a:ext cx="9525" cy="9525"/>
          </a:xfrm>
          <a:custGeom>
            <a:avLst/>
            <a:gdLst>
              <a:gd name="T0" fmla="*/ 0 w 3"/>
              <a:gd name="T1" fmla="*/ 2 h 3"/>
              <a:gd name="T2" fmla="*/ 1 w 3"/>
              <a:gd name="T3" fmla="*/ 0 h 3"/>
              <a:gd name="T4" fmla="*/ 3 w 3"/>
              <a:gd name="T5" fmla="*/ 3 h 3"/>
              <a:gd name="T6" fmla="*/ 0 w 3"/>
              <a:gd name="T7" fmla="*/ 2 h 3"/>
            </a:gdLst>
            <a:ahLst/>
            <a:cxnLst>
              <a:cxn ang="0">
                <a:pos x="T0" y="T1"/>
              </a:cxn>
              <a:cxn ang="0">
                <a:pos x="T2" y="T3"/>
              </a:cxn>
              <a:cxn ang="0">
                <a:pos x="T4" y="T5"/>
              </a:cxn>
              <a:cxn ang="0">
                <a:pos x="T6" y="T7"/>
              </a:cxn>
            </a:cxnLst>
            <a:rect l="0" t="0" r="r" b="b"/>
            <a:pathLst>
              <a:path w="3" h="3">
                <a:moveTo>
                  <a:pt x="0" y="2"/>
                </a:moveTo>
                <a:cubicBezTo>
                  <a:pt x="0" y="1"/>
                  <a:pt x="1" y="1"/>
                  <a:pt x="1" y="0"/>
                </a:cubicBezTo>
                <a:cubicBezTo>
                  <a:pt x="2" y="1"/>
                  <a:pt x="2" y="2"/>
                  <a:pt x="3" y="3"/>
                </a:cubicBezTo>
                <a:cubicBezTo>
                  <a:pt x="2" y="2"/>
                  <a:pt x="1"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5"/>
          <p:cNvSpPr>
            <a:spLocks/>
          </p:cNvSpPr>
          <p:nvPr/>
        </p:nvSpPr>
        <p:spPr bwMode="auto">
          <a:xfrm>
            <a:off x="21707475" y="5927725"/>
            <a:ext cx="6350" cy="9525"/>
          </a:xfrm>
          <a:custGeom>
            <a:avLst/>
            <a:gdLst>
              <a:gd name="T0" fmla="*/ 0 w 2"/>
              <a:gd name="T1" fmla="*/ 0 h 3"/>
              <a:gd name="T2" fmla="*/ 2 w 2"/>
              <a:gd name="T3" fmla="*/ 1 h 3"/>
              <a:gd name="T4" fmla="*/ 1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0"/>
                  <a:pt x="2" y="1"/>
                  <a:pt x="2" y="1"/>
                </a:cubicBezTo>
                <a:cubicBezTo>
                  <a:pt x="2" y="2"/>
                  <a:pt x="1" y="2"/>
                  <a:pt x="1" y="3"/>
                </a:cubicBezTo>
                <a:cubicBezTo>
                  <a:pt x="0" y="2"/>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6"/>
          <p:cNvSpPr>
            <a:spLocks/>
          </p:cNvSpPr>
          <p:nvPr/>
        </p:nvSpPr>
        <p:spPr bwMode="auto">
          <a:xfrm>
            <a:off x="21412200" y="5984875"/>
            <a:ext cx="9525" cy="9525"/>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2" y="2"/>
                  <a:pt x="1" y="1"/>
                  <a:pt x="0" y="0"/>
                </a:cubicBezTo>
                <a:cubicBezTo>
                  <a:pt x="1" y="1"/>
                  <a:pt x="2" y="2"/>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7"/>
          <p:cNvSpPr>
            <a:spLocks/>
          </p:cNvSpPr>
          <p:nvPr/>
        </p:nvSpPr>
        <p:spPr bwMode="auto">
          <a:xfrm>
            <a:off x="21574125" y="5518150"/>
            <a:ext cx="9525" cy="6350"/>
          </a:xfrm>
          <a:custGeom>
            <a:avLst/>
            <a:gdLst>
              <a:gd name="T0" fmla="*/ 0 w 3"/>
              <a:gd name="T1" fmla="*/ 2 h 2"/>
              <a:gd name="T2" fmla="*/ 1 w 3"/>
              <a:gd name="T3" fmla="*/ 0 h 2"/>
              <a:gd name="T4" fmla="*/ 3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0" y="1"/>
                  <a:pt x="1" y="1"/>
                  <a:pt x="1" y="0"/>
                </a:cubicBezTo>
                <a:cubicBezTo>
                  <a:pt x="2" y="1"/>
                  <a:pt x="2" y="1"/>
                  <a:pt x="3" y="2"/>
                </a:cubicBezTo>
                <a:cubicBezTo>
                  <a:pt x="2" y="2"/>
                  <a:pt x="1"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8"/>
          <p:cNvSpPr>
            <a:spLocks/>
          </p:cNvSpPr>
          <p:nvPr/>
        </p:nvSpPr>
        <p:spPr bwMode="auto">
          <a:xfrm>
            <a:off x="21701125" y="5911850"/>
            <a:ext cx="6350" cy="6350"/>
          </a:xfrm>
          <a:custGeom>
            <a:avLst/>
            <a:gdLst>
              <a:gd name="T0" fmla="*/ 0 w 2"/>
              <a:gd name="T1" fmla="*/ 0 h 2"/>
              <a:gd name="T2" fmla="*/ 2 w 2"/>
              <a:gd name="T3" fmla="*/ 1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1" y="0"/>
                  <a:pt x="2" y="1"/>
                </a:cubicBezTo>
                <a:cubicBezTo>
                  <a:pt x="2" y="1"/>
                  <a:pt x="1" y="2"/>
                  <a:pt x="1" y="2"/>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9"/>
          <p:cNvSpPr>
            <a:spLocks/>
          </p:cNvSpPr>
          <p:nvPr/>
        </p:nvSpPr>
        <p:spPr bwMode="auto">
          <a:xfrm>
            <a:off x="21380450" y="5588000"/>
            <a:ext cx="6350" cy="9525"/>
          </a:xfrm>
          <a:custGeom>
            <a:avLst/>
            <a:gdLst>
              <a:gd name="T0" fmla="*/ 0 w 2"/>
              <a:gd name="T1" fmla="*/ 2 h 3"/>
              <a:gd name="T2" fmla="*/ 1 w 2"/>
              <a:gd name="T3" fmla="*/ 0 h 3"/>
              <a:gd name="T4" fmla="*/ 2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0" y="1"/>
                  <a:pt x="0" y="1"/>
                  <a:pt x="1" y="0"/>
                </a:cubicBezTo>
                <a:cubicBezTo>
                  <a:pt x="1" y="1"/>
                  <a:pt x="1" y="2"/>
                  <a:pt x="2" y="3"/>
                </a:cubicBezTo>
                <a:cubicBezTo>
                  <a:pt x="1" y="2"/>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0"/>
          <p:cNvSpPr>
            <a:spLocks/>
          </p:cNvSpPr>
          <p:nvPr/>
        </p:nvSpPr>
        <p:spPr bwMode="auto">
          <a:xfrm>
            <a:off x="21923375" y="6019800"/>
            <a:ext cx="0" cy="317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1"/>
          <p:cNvSpPr>
            <a:spLocks/>
          </p:cNvSpPr>
          <p:nvPr/>
        </p:nvSpPr>
        <p:spPr bwMode="auto">
          <a:xfrm>
            <a:off x="20818475" y="6270625"/>
            <a:ext cx="3175" cy="3175"/>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2"/>
          <p:cNvSpPr>
            <a:spLocks/>
          </p:cNvSpPr>
          <p:nvPr/>
        </p:nvSpPr>
        <p:spPr bwMode="auto">
          <a:xfrm>
            <a:off x="21697950" y="6413500"/>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3"/>
          <p:cNvSpPr>
            <a:spLocks/>
          </p:cNvSpPr>
          <p:nvPr/>
        </p:nvSpPr>
        <p:spPr bwMode="auto">
          <a:xfrm>
            <a:off x="20643850" y="67849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4"/>
          <p:cNvSpPr>
            <a:spLocks/>
          </p:cNvSpPr>
          <p:nvPr/>
        </p:nvSpPr>
        <p:spPr bwMode="auto">
          <a:xfrm>
            <a:off x="21443950" y="6264275"/>
            <a:ext cx="3175"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610850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03049" y="1045886"/>
            <a:ext cx="22018455" cy="1554272"/>
          </a:xfrm>
          <a:prstGeom prst="rect">
            <a:avLst/>
          </a:prstGeom>
        </p:spPr>
        <p:txBody>
          <a:bodyPr wrap="square">
            <a:spAutoFit/>
          </a:bodyPr>
          <a:lstStyle/>
          <a:p>
            <a:pPr algn="ctr"/>
            <a:r>
              <a:rPr lang="en-US" sz="9500" b="1" dirty="0">
                <a:solidFill>
                  <a:schemeClr val="accent2"/>
                </a:solidFill>
                <a:latin typeface="+mj-lt"/>
              </a:rPr>
              <a:t>Circle Infographic</a:t>
            </a:r>
          </a:p>
        </p:txBody>
      </p:sp>
      <p:sp>
        <p:nvSpPr>
          <p:cNvPr id="4" name="Rectangle 3"/>
          <p:cNvSpPr/>
          <p:nvPr/>
        </p:nvSpPr>
        <p:spPr>
          <a:xfrm>
            <a:off x="1201447" y="2369325"/>
            <a:ext cx="22028163"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203050" y="3968959"/>
            <a:ext cx="5793173" cy="784830"/>
          </a:xfrm>
          <a:prstGeom prst="rect">
            <a:avLst/>
          </a:prstGeom>
        </p:spPr>
        <p:txBody>
          <a:bodyPr wrap="square">
            <a:spAutoFit/>
          </a:bodyPr>
          <a:lstStyle/>
          <a:p>
            <a:r>
              <a:rPr lang="en-US" sz="4500" b="1" dirty="0">
                <a:solidFill>
                  <a:schemeClr val="accent3"/>
                </a:solidFill>
              </a:rPr>
              <a:t>Business</a:t>
            </a:r>
          </a:p>
        </p:txBody>
      </p:sp>
      <p:sp>
        <p:nvSpPr>
          <p:cNvPr id="6" name="Rectangle 5"/>
          <p:cNvSpPr/>
          <p:nvPr/>
        </p:nvSpPr>
        <p:spPr>
          <a:xfrm>
            <a:off x="1203050" y="4797340"/>
            <a:ext cx="5793173"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7" name="Rectangle 6"/>
          <p:cNvSpPr/>
          <p:nvPr/>
        </p:nvSpPr>
        <p:spPr>
          <a:xfrm>
            <a:off x="1203050" y="6965145"/>
            <a:ext cx="5793173" cy="784830"/>
          </a:xfrm>
          <a:prstGeom prst="rect">
            <a:avLst/>
          </a:prstGeom>
        </p:spPr>
        <p:txBody>
          <a:bodyPr wrap="square">
            <a:spAutoFit/>
          </a:bodyPr>
          <a:lstStyle/>
          <a:p>
            <a:r>
              <a:rPr lang="en-US" sz="4500" b="1" dirty="0">
                <a:solidFill>
                  <a:schemeClr val="accent4"/>
                </a:solidFill>
              </a:rPr>
              <a:t>Develop</a:t>
            </a:r>
          </a:p>
        </p:txBody>
      </p:sp>
      <p:sp>
        <p:nvSpPr>
          <p:cNvPr id="8" name="Rectangle 7"/>
          <p:cNvSpPr/>
          <p:nvPr/>
        </p:nvSpPr>
        <p:spPr>
          <a:xfrm>
            <a:off x="1203050" y="7793526"/>
            <a:ext cx="5793173"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9" name="Rectangle 8"/>
          <p:cNvSpPr/>
          <p:nvPr/>
        </p:nvSpPr>
        <p:spPr>
          <a:xfrm>
            <a:off x="1203050" y="9990687"/>
            <a:ext cx="5793173" cy="784830"/>
          </a:xfrm>
          <a:prstGeom prst="rect">
            <a:avLst/>
          </a:prstGeom>
        </p:spPr>
        <p:txBody>
          <a:bodyPr wrap="square">
            <a:spAutoFit/>
          </a:bodyPr>
          <a:lstStyle/>
          <a:p>
            <a:r>
              <a:rPr lang="en-US" sz="4500" b="1" dirty="0">
                <a:solidFill>
                  <a:schemeClr val="accent5"/>
                </a:solidFill>
              </a:rPr>
              <a:t>Strategy</a:t>
            </a:r>
          </a:p>
        </p:txBody>
      </p:sp>
      <p:sp>
        <p:nvSpPr>
          <p:cNvPr id="10" name="Rectangle 9"/>
          <p:cNvSpPr/>
          <p:nvPr/>
        </p:nvSpPr>
        <p:spPr>
          <a:xfrm>
            <a:off x="1203050" y="10819068"/>
            <a:ext cx="5793173"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11" name="Rectangle 10"/>
          <p:cNvSpPr/>
          <p:nvPr/>
        </p:nvSpPr>
        <p:spPr>
          <a:xfrm>
            <a:off x="17607516" y="3968959"/>
            <a:ext cx="5613989" cy="784830"/>
          </a:xfrm>
          <a:prstGeom prst="rect">
            <a:avLst/>
          </a:prstGeom>
        </p:spPr>
        <p:txBody>
          <a:bodyPr wrap="square">
            <a:spAutoFit/>
          </a:bodyPr>
          <a:lstStyle/>
          <a:p>
            <a:pPr algn="r"/>
            <a:r>
              <a:rPr lang="en-US" sz="4500" b="1" dirty="0">
                <a:solidFill>
                  <a:schemeClr val="accent6"/>
                </a:solidFill>
              </a:rPr>
              <a:t>Analysis</a:t>
            </a:r>
          </a:p>
        </p:txBody>
      </p:sp>
      <p:sp>
        <p:nvSpPr>
          <p:cNvPr id="12" name="Rectangle 11"/>
          <p:cNvSpPr/>
          <p:nvPr/>
        </p:nvSpPr>
        <p:spPr>
          <a:xfrm>
            <a:off x="17607516" y="4797340"/>
            <a:ext cx="5613989"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13" name="Rectangle 12"/>
          <p:cNvSpPr/>
          <p:nvPr/>
        </p:nvSpPr>
        <p:spPr>
          <a:xfrm>
            <a:off x="17607516" y="6965145"/>
            <a:ext cx="5613989" cy="784830"/>
          </a:xfrm>
          <a:prstGeom prst="rect">
            <a:avLst/>
          </a:prstGeom>
        </p:spPr>
        <p:txBody>
          <a:bodyPr wrap="square">
            <a:spAutoFit/>
          </a:bodyPr>
          <a:lstStyle/>
          <a:p>
            <a:pPr algn="r"/>
            <a:r>
              <a:rPr lang="en-US" sz="4500" b="1" dirty="0">
                <a:solidFill>
                  <a:schemeClr val="accent2"/>
                </a:solidFill>
              </a:rPr>
              <a:t>Strategy</a:t>
            </a:r>
          </a:p>
        </p:txBody>
      </p:sp>
      <p:sp>
        <p:nvSpPr>
          <p:cNvPr id="14" name="Rectangle 13"/>
          <p:cNvSpPr/>
          <p:nvPr/>
        </p:nvSpPr>
        <p:spPr>
          <a:xfrm>
            <a:off x="17607516" y="7793526"/>
            <a:ext cx="5613989"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15" name="Rectangle 14"/>
          <p:cNvSpPr/>
          <p:nvPr/>
        </p:nvSpPr>
        <p:spPr>
          <a:xfrm>
            <a:off x="17607516" y="9990687"/>
            <a:ext cx="5613989" cy="784830"/>
          </a:xfrm>
          <a:prstGeom prst="rect">
            <a:avLst/>
          </a:prstGeom>
        </p:spPr>
        <p:txBody>
          <a:bodyPr wrap="square">
            <a:spAutoFit/>
          </a:bodyPr>
          <a:lstStyle/>
          <a:p>
            <a:pPr algn="r"/>
            <a:r>
              <a:rPr lang="en-US" sz="4500" b="1" dirty="0">
                <a:solidFill>
                  <a:schemeClr val="accent2">
                    <a:alpha val="60000"/>
                  </a:schemeClr>
                </a:solidFill>
              </a:rPr>
              <a:t>Progress</a:t>
            </a:r>
          </a:p>
        </p:txBody>
      </p:sp>
      <p:sp>
        <p:nvSpPr>
          <p:cNvPr id="16" name="Rectangle 15"/>
          <p:cNvSpPr/>
          <p:nvPr/>
        </p:nvSpPr>
        <p:spPr>
          <a:xfrm>
            <a:off x="17607516" y="10819068"/>
            <a:ext cx="5613989"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21" name="Freeform 5"/>
          <p:cNvSpPr>
            <a:spLocks/>
          </p:cNvSpPr>
          <p:nvPr/>
        </p:nvSpPr>
        <p:spPr bwMode="auto">
          <a:xfrm>
            <a:off x="12379325" y="3711575"/>
            <a:ext cx="3433763" cy="4002088"/>
          </a:xfrm>
          <a:custGeom>
            <a:avLst/>
            <a:gdLst>
              <a:gd name="T0" fmla="*/ 1082 w 1082"/>
              <a:gd name="T1" fmla="*/ 626 h 1251"/>
              <a:gd name="T2" fmla="*/ 0 w 1082"/>
              <a:gd name="T3" fmla="*/ 1251 h 1251"/>
              <a:gd name="T4" fmla="*/ 0 w 1082"/>
              <a:gd name="T5" fmla="*/ 0 h 1251"/>
              <a:gd name="T6" fmla="*/ 1082 w 1082"/>
              <a:gd name="T7" fmla="*/ 626 h 1251"/>
            </a:gdLst>
            <a:ahLst/>
            <a:cxnLst>
              <a:cxn ang="0">
                <a:pos x="T0" y="T1"/>
              </a:cxn>
              <a:cxn ang="0">
                <a:pos x="T2" y="T3"/>
              </a:cxn>
              <a:cxn ang="0">
                <a:pos x="T4" y="T5"/>
              </a:cxn>
              <a:cxn ang="0">
                <a:pos x="T6" y="T7"/>
              </a:cxn>
            </a:cxnLst>
            <a:rect l="0" t="0" r="r" b="b"/>
            <a:pathLst>
              <a:path w="1082" h="1251">
                <a:moveTo>
                  <a:pt x="1082" y="626"/>
                </a:moveTo>
                <a:cubicBezTo>
                  <a:pt x="0" y="1251"/>
                  <a:pt x="0" y="1251"/>
                  <a:pt x="0" y="1251"/>
                </a:cubicBezTo>
                <a:cubicBezTo>
                  <a:pt x="0" y="0"/>
                  <a:pt x="0" y="0"/>
                  <a:pt x="0" y="0"/>
                </a:cubicBezTo>
                <a:cubicBezTo>
                  <a:pt x="455" y="20"/>
                  <a:pt x="852" y="265"/>
                  <a:pt x="1082" y="626"/>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p:nvSpPr>
        <p:spPr bwMode="auto">
          <a:xfrm>
            <a:off x="7886700" y="6046788"/>
            <a:ext cx="3922713" cy="3997325"/>
          </a:xfrm>
          <a:custGeom>
            <a:avLst/>
            <a:gdLst>
              <a:gd name="T0" fmla="*/ 153 w 1236"/>
              <a:gd name="T1" fmla="*/ 0 h 1250"/>
              <a:gd name="T2" fmla="*/ 1236 w 1236"/>
              <a:gd name="T3" fmla="*/ 625 h 1250"/>
              <a:gd name="T4" fmla="*/ 153 w 1236"/>
              <a:gd name="T5" fmla="*/ 1250 h 1250"/>
              <a:gd name="T6" fmla="*/ 0 w 1236"/>
              <a:gd name="T7" fmla="*/ 624 h 1250"/>
              <a:gd name="T8" fmla="*/ 153 w 1236"/>
              <a:gd name="T9" fmla="*/ 0 h 1250"/>
            </a:gdLst>
            <a:ahLst/>
            <a:cxnLst>
              <a:cxn ang="0">
                <a:pos x="T0" y="T1"/>
              </a:cxn>
              <a:cxn ang="0">
                <a:pos x="T2" y="T3"/>
              </a:cxn>
              <a:cxn ang="0">
                <a:pos x="T4" y="T5"/>
              </a:cxn>
              <a:cxn ang="0">
                <a:pos x="T6" y="T7"/>
              </a:cxn>
              <a:cxn ang="0">
                <a:pos x="T8" y="T9"/>
              </a:cxn>
            </a:cxnLst>
            <a:rect l="0" t="0" r="r" b="b"/>
            <a:pathLst>
              <a:path w="1236" h="1250">
                <a:moveTo>
                  <a:pt x="153" y="0"/>
                </a:moveTo>
                <a:cubicBezTo>
                  <a:pt x="1236" y="625"/>
                  <a:pt x="1236" y="625"/>
                  <a:pt x="1236" y="625"/>
                </a:cubicBezTo>
                <a:cubicBezTo>
                  <a:pt x="153" y="1250"/>
                  <a:pt x="153" y="1250"/>
                  <a:pt x="153" y="1250"/>
                </a:cubicBezTo>
                <a:cubicBezTo>
                  <a:pt x="55" y="1062"/>
                  <a:pt x="0" y="850"/>
                  <a:pt x="0" y="624"/>
                </a:cubicBezTo>
                <a:cubicBezTo>
                  <a:pt x="0" y="399"/>
                  <a:pt x="55" y="186"/>
                  <a:pt x="153"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8562975" y="3711575"/>
            <a:ext cx="3436938" cy="4002088"/>
          </a:xfrm>
          <a:custGeom>
            <a:avLst/>
            <a:gdLst>
              <a:gd name="T0" fmla="*/ 1083 w 1083"/>
              <a:gd name="T1" fmla="*/ 0 h 1251"/>
              <a:gd name="T2" fmla="*/ 1083 w 1083"/>
              <a:gd name="T3" fmla="*/ 1251 h 1251"/>
              <a:gd name="T4" fmla="*/ 0 w 1083"/>
              <a:gd name="T5" fmla="*/ 626 h 1251"/>
              <a:gd name="T6" fmla="*/ 1083 w 1083"/>
              <a:gd name="T7" fmla="*/ 0 h 1251"/>
            </a:gdLst>
            <a:ahLst/>
            <a:cxnLst>
              <a:cxn ang="0">
                <a:pos x="T0" y="T1"/>
              </a:cxn>
              <a:cxn ang="0">
                <a:pos x="T2" y="T3"/>
              </a:cxn>
              <a:cxn ang="0">
                <a:pos x="T4" y="T5"/>
              </a:cxn>
              <a:cxn ang="0">
                <a:pos x="T6" y="T7"/>
              </a:cxn>
            </a:cxnLst>
            <a:rect l="0" t="0" r="r" b="b"/>
            <a:pathLst>
              <a:path w="1083" h="1251">
                <a:moveTo>
                  <a:pt x="1083" y="0"/>
                </a:moveTo>
                <a:cubicBezTo>
                  <a:pt x="1083" y="1251"/>
                  <a:pt x="1083" y="1251"/>
                  <a:pt x="1083" y="1251"/>
                </a:cubicBezTo>
                <a:cubicBezTo>
                  <a:pt x="0" y="626"/>
                  <a:pt x="0" y="626"/>
                  <a:pt x="0" y="626"/>
                </a:cubicBezTo>
                <a:cubicBezTo>
                  <a:pt x="230" y="265"/>
                  <a:pt x="627" y="20"/>
                  <a:pt x="108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p:nvSpPr>
        <p:spPr bwMode="auto">
          <a:xfrm>
            <a:off x="8562975" y="8375650"/>
            <a:ext cx="3436938" cy="4000500"/>
          </a:xfrm>
          <a:custGeom>
            <a:avLst/>
            <a:gdLst>
              <a:gd name="T0" fmla="*/ 0 w 1083"/>
              <a:gd name="T1" fmla="*/ 626 h 1251"/>
              <a:gd name="T2" fmla="*/ 1083 w 1083"/>
              <a:gd name="T3" fmla="*/ 0 h 1251"/>
              <a:gd name="T4" fmla="*/ 1083 w 1083"/>
              <a:gd name="T5" fmla="*/ 1251 h 1251"/>
              <a:gd name="T6" fmla="*/ 0 w 1083"/>
              <a:gd name="T7" fmla="*/ 626 h 1251"/>
            </a:gdLst>
            <a:ahLst/>
            <a:cxnLst>
              <a:cxn ang="0">
                <a:pos x="T0" y="T1"/>
              </a:cxn>
              <a:cxn ang="0">
                <a:pos x="T2" y="T3"/>
              </a:cxn>
              <a:cxn ang="0">
                <a:pos x="T4" y="T5"/>
              </a:cxn>
              <a:cxn ang="0">
                <a:pos x="T6" y="T7"/>
              </a:cxn>
            </a:cxnLst>
            <a:rect l="0" t="0" r="r" b="b"/>
            <a:pathLst>
              <a:path w="1083" h="1251">
                <a:moveTo>
                  <a:pt x="0" y="626"/>
                </a:moveTo>
                <a:cubicBezTo>
                  <a:pt x="1083" y="0"/>
                  <a:pt x="1083" y="0"/>
                  <a:pt x="1083" y="0"/>
                </a:cubicBezTo>
                <a:cubicBezTo>
                  <a:pt x="1083" y="1251"/>
                  <a:pt x="1083" y="1251"/>
                  <a:pt x="1083" y="1251"/>
                </a:cubicBezTo>
                <a:cubicBezTo>
                  <a:pt x="627" y="1231"/>
                  <a:pt x="230" y="986"/>
                  <a:pt x="0" y="62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p:nvSpPr>
        <p:spPr bwMode="auto">
          <a:xfrm>
            <a:off x="12379325" y="8375650"/>
            <a:ext cx="3433763" cy="4000500"/>
          </a:xfrm>
          <a:custGeom>
            <a:avLst/>
            <a:gdLst>
              <a:gd name="T0" fmla="*/ 0 w 1082"/>
              <a:gd name="T1" fmla="*/ 0 h 1251"/>
              <a:gd name="T2" fmla="*/ 1082 w 1082"/>
              <a:gd name="T3" fmla="*/ 626 h 1251"/>
              <a:gd name="T4" fmla="*/ 0 w 1082"/>
              <a:gd name="T5" fmla="*/ 1251 h 1251"/>
              <a:gd name="T6" fmla="*/ 0 w 1082"/>
              <a:gd name="T7" fmla="*/ 0 h 1251"/>
            </a:gdLst>
            <a:ahLst/>
            <a:cxnLst>
              <a:cxn ang="0">
                <a:pos x="T0" y="T1"/>
              </a:cxn>
              <a:cxn ang="0">
                <a:pos x="T2" y="T3"/>
              </a:cxn>
              <a:cxn ang="0">
                <a:pos x="T4" y="T5"/>
              </a:cxn>
              <a:cxn ang="0">
                <a:pos x="T6" y="T7"/>
              </a:cxn>
            </a:cxnLst>
            <a:rect l="0" t="0" r="r" b="b"/>
            <a:pathLst>
              <a:path w="1082" h="1251">
                <a:moveTo>
                  <a:pt x="0" y="0"/>
                </a:moveTo>
                <a:cubicBezTo>
                  <a:pt x="1082" y="626"/>
                  <a:pt x="1082" y="626"/>
                  <a:pt x="1082" y="626"/>
                </a:cubicBezTo>
                <a:cubicBezTo>
                  <a:pt x="852" y="986"/>
                  <a:pt x="455" y="1231"/>
                  <a:pt x="0" y="1251"/>
                </a:cubicBezTo>
                <a:lnTo>
                  <a:pt x="0" y="0"/>
                </a:lnTo>
                <a:close/>
              </a:path>
            </a:pathLst>
          </a:custGeom>
          <a:solidFill>
            <a:schemeClr val="accent2">
              <a:alpha val="6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
          <p:cNvSpPr>
            <a:spLocks/>
          </p:cNvSpPr>
          <p:nvPr/>
        </p:nvSpPr>
        <p:spPr bwMode="auto">
          <a:xfrm>
            <a:off x="12569825" y="6046788"/>
            <a:ext cx="3919538" cy="3997325"/>
          </a:xfrm>
          <a:custGeom>
            <a:avLst/>
            <a:gdLst>
              <a:gd name="T0" fmla="*/ 1235 w 1235"/>
              <a:gd name="T1" fmla="*/ 624 h 1250"/>
              <a:gd name="T2" fmla="*/ 1082 w 1235"/>
              <a:gd name="T3" fmla="*/ 1250 h 1250"/>
              <a:gd name="T4" fmla="*/ 0 w 1235"/>
              <a:gd name="T5" fmla="*/ 625 h 1250"/>
              <a:gd name="T6" fmla="*/ 1082 w 1235"/>
              <a:gd name="T7" fmla="*/ 0 h 1250"/>
              <a:gd name="T8" fmla="*/ 1235 w 1235"/>
              <a:gd name="T9" fmla="*/ 624 h 1250"/>
            </a:gdLst>
            <a:ahLst/>
            <a:cxnLst>
              <a:cxn ang="0">
                <a:pos x="T0" y="T1"/>
              </a:cxn>
              <a:cxn ang="0">
                <a:pos x="T2" y="T3"/>
              </a:cxn>
              <a:cxn ang="0">
                <a:pos x="T4" y="T5"/>
              </a:cxn>
              <a:cxn ang="0">
                <a:pos x="T6" y="T7"/>
              </a:cxn>
              <a:cxn ang="0">
                <a:pos x="T8" y="T9"/>
              </a:cxn>
            </a:cxnLst>
            <a:rect l="0" t="0" r="r" b="b"/>
            <a:pathLst>
              <a:path w="1235" h="1250">
                <a:moveTo>
                  <a:pt x="1235" y="624"/>
                </a:moveTo>
                <a:cubicBezTo>
                  <a:pt x="1235" y="850"/>
                  <a:pt x="1180" y="1062"/>
                  <a:pt x="1082" y="1250"/>
                </a:cubicBezTo>
                <a:cubicBezTo>
                  <a:pt x="0" y="625"/>
                  <a:pt x="0" y="625"/>
                  <a:pt x="0" y="625"/>
                </a:cubicBezTo>
                <a:cubicBezTo>
                  <a:pt x="1082" y="0"/>
                  <a:pt x="1082" y="0"/>
                  <a:pt x="1082" y="0"/>
                </a:cubicBezTo>
                <a:cubicBezTo>
                  <a:pt x="1180" y="186"/>
                  <a:pt x="1235" y="399"/>
                  <a:pt x="1235" y="62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Oval 11"/>
          <p:cNvSpPr>
            <a:spLocks noChangeArrowheads="1"/>
          </p:cNvSpPr>
          <p:nvPr/>
        </p:nvSpPr>
        <p:spPr bwMode="auto">
          <a:xfrm>
            <a:off x="8991600" y="4821238"/>
            <a:ext cx="6392863" cy="644525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10723563" y="6819900"/>
            <a:ext cx="2909888" cy="2447925"/>
            <a:chOff x="10723563" y="6819900"/>
            <a:chExt cx="2909888" cy="2447925"/>
          </a:xfrm>
          <a:solidFill>
            <a:schemeClr val="accent2">
              <a:alpha val="20000"/>
            </a:schemeClr>
          </a:solidFill>
        </p:grpSpPr>
        <p:sp>
          <p:nvSpPr>
            <p:cNvPr id="28" name="Freeform 12"/>
            <p:cNvSpPr>
              <a:spLocks/>
            </p:cNvSpPr>
            <p:nvPr/>
          </p:nvSpPr>
          <p:spPr bwMode="auto">
            <a:xfrm>
              <a:off x="10723563" y="8086725"/>
              <a:ext cx="2909888" cy="1181100"/>
            </a:xfrm>
            <a:custGeom>
              <a:avLst/>
              <a:gdLst>
                <a:gd name="T0" fmla="*/ 917 w 917"/>
                <a:gd name="T1" fmla="*/ 22 h 369"/>
                <a:gd name="T2" fmla="*/ 917 w 917"/>
                <a:gd name="T3" fmla="*/ 303 h 369"/>
                <a:gd name="T4" fmla="*/ 906 w 917"/>
                <a:gd name="T5" fmla="*/ 329 h 369"/>
                <a:gd name="T6" fmla="*/ 853 w 917"/>
                <a:gd name="T7" fmla="*/ 367 h 369"/>
                <a:gd name="T8" fmla="*/ 849 w 917"/>
                <a:gd name="T9" fmla="*/ 369 h 369"/>
                <a:gd name="T10" fmla="*/ 835 w 917"/>
                <a:gd name="T11" fmla="*/ 368 h 369"/>
                <a:gd name="T12" fmla="*/ 138 w 917"/>
                <a:gd name="T13" fmla="*/ 368 h 369"/>
                <a:gd name="T14" fmla="*/ 68 w 917"/>
                <a:gd name="T15" fmla="*/ 369 h 369"/>
                <a:gd name="T16" fmla="*/ 65 w 917"/>
                <a:gd name="T17" fmla="*/ 366 h 369"/>
                <a:gd name="T18" fmla="*/ 63 w 917"/>
                <a:gd name="T19" fmla="*/ 369 h 369"/>
                <a:gd name="T20" fmla="*/ 52 w 917"/>
                <a:gd name="T21" fmla="*/ 365 h 369"/>
                <a:gd name="T22" fmla="*/ 48 w 917"/>
                <a:gd name="T23" fmla="*/ 364 h 369"/>
                <a:gd name="T24" fmla="*/ 11 w 917"/>
                <a:gd name="T25" fmla="*/ 332 h 369"/>
                <a:gd name="T26" fmla="*/ 9 w 917"/>
                <a:gd name="T27" fmla="*/ 330 h 369"/>
                <a:gd name="T28" fmla="*/ 7 w 917"/>
                <a:gd name="T29" fmla="*/ 326 h 369"/>
                <a:gd name="T30" fmla="*/ 7 w 917"/>
                <a:gd name="T31" fmla="*/ 325 h 369"/>
                <a:gd name="T32" fmla="*/ 6 w 917"/>
                <a:gd name="T33" fmla="*/ 323 h 369"/>
                <a:gd name="T34" fmla="*/ 4 w 917"/>
                <a:gd name="T35" fmla="*/ 320 h 369"/>
                <a:gd name="T36" fmla="*/ 2 w 917"/>
                <a:gd name="T37" fmla="*/ 314 h 369"/>
                <a:gd name="T38" fmla="*/ 0 w 917"/>
                <a:gd name="T39" fmla="*/ 302 h 369"/>
                <a:gd name="T40" fmla="*/ 0 w 917"/>
                <a:gd name="T41" fmla="*/ 24 h 369"/>
                <a:gd name="T42" fmla="*/ 29 w 917"/>
                <a:gd name="T43" fmla="*/ 8 h 369"/>
                <a:gd name="T44" fmla="*/ 88 w 917"/>
                <a:gd name="T45" fmla="*/ 24 h 369"/>
                <a:gd name="T46" fmla="*/ 371 w 917"/>
                <a:gd name="T47" fmla="*/ 24 h 369"/>
                <a:gd name="T48" fmla="*/ 382 w 917"/>
                <a:gd name="T49" fmla="*/ 24 h 369"/>
                <a:gd name="T50" fmla="*/ 382 w 917"/>
                <a:gd name="T51" fmla="*/ 80 h 369"/>
                <a:gd name="T52" fmla="*/ 402 w 917"/>
                <a:gd name="T53" fmla="*/ 100 h 369"/>
                <a:gd name="T54" fmla="*/ 513 w 917"/>
                <a:gd name="T55" fmla="*/ 100 h 369"/>
                <a:gd name="T56" fmla="*/ 528 w 917"/>
                <a:gd name="T57" fmla="*/ 94 h 369"/>
                <a:gd name="T58" fmla="*/ 535 w 917"/>
                <a:gd name="T59" fmla="*/ 75 h 369"/>
                <a:gd name="T60" fmla="*/ 535 w 917"/>
                <a:gd name="T61" fmla="*/ 24 h 369"/>
                <a:gd name="T62" fmla="*/ 540 w 917"/>
                <a:gd name="T63" fmla="*/ 24 h 369"/>
                <a:gd name="T64" fmla="*/ 835 w 917"/>
                <a:gd name="T65" fmla="*/ 24 h 369"/>
                <a:gd name="T66" fmla="*/ 846 w 917"/>
                <a:gd name="T67" fmla="*/ 25 h 369"/>
                <a:gd name="T68" fmla="*/ 886 w 917"/>
                <a:gd name="T69" fmla="*/ 9 h 369"/>
                <a:gd name="T70" fmla="*/ 915 w 917"/>
                <a:gd name="T71" fmla="*/ 18 h 369"/>
                <a:gd name="T72" fmla="*/ 917 w 917"/>
                <a:gd name="T73" fmla="*/ 2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7" h="369">
                  <a:moveTo>
                    <a:pt x="917" y="22"/>
                  </a:moveTo>
                  <a:cubicBezTo>
                    <a:pt x="917" y="115"/>
                    <a:pt x="917" y="209"/>
                    <a:pt x="917" y="303"/>
                  </a:cubicBezTo>
                  <a:cubicBezTo>
                    <a:pt x="913" y="312"/>
                    <a:pt x="911" y="321"/>
                    <a:pt x="906" y="329"/>
                  </a:cubicBezTo>
                  <a:cubicBezTo>
                    <a:pt x="894" y="349"/>
                    <a:pt x="876" y="363"/>
                    <a:pt x="853" y="367"/>
                  </a:cubicBezTo>
                  <a:cubicBezTo>
                    <a:pt x="851" y="368"/>
                    <a:pt x="850" y="369"/>
                    <a:pt x="849" y="369"/>
                  </a:cubicBezTo>
                  <a:cubicBezTo>
                    <a:pt x="844" y="369"/>
                    <a:pt x="840" y="368"/>
                    <a:pt x="835" y="368"/>
                  </a:cubicBezTo>
                  <a:cubicBezTo>
                    <a:pt x="602" y="368"/>
                    <a:pt x="370" y="368"/>
                    <a:pt x="138" y="368"/>
                  </a:cubicBezTo>
                  <a:cubicBezTo>
                    <a:pt x="114" y="368"/>
                    <a:pt x="91" y="369"/>
                    <a:pt x="68" y="369"/>
                  </a:cubicBezTo>
                  <a:cubicBezTo>
                    <a:pt x="67" y="368"/>
                    <a:pt x="66" y="367"/>
                    <a:pt x="65" y="366"/>
                  </a:cubicBezTo>
                  <a:cubicBezTo>
                    <a:pt x="64" y="367"/>
                    <a:pt x="63" y="368"/>
                    <a:pt x="63" y="369"/>
                  </a:cubicBezTo>
                  <a:cubicBezTo>
                    <a:pt x="59" y="368"/>
                    <a:pt x="55" y="366"/>
                    <a:pt x="52" y="365"/>
                  </a:cubicBezTo>
                  <a:cubicBezTo>
                    <a:pt x="51" y="365"/>
                    <a:pt x="49" y="364"/>
                    <a:pt x="48" y="364"/>
                  </a:cubicBezTo>
                  <a:cubicBezTo>
                    <a:pt x="33" y="356"/>
                    <a:pt x="20" y="347"/>
                    <a:pt x="11" y="332"/>
                  </a:cubicBezTo>
                  <a:cubicBezTo>
                    <a:pt x="10" y="331"/>
                    <a:pt x="10" y="330"/>
                    <a:pt x="9" y="330"/>
                  </a:cubicBezTo>
                  <a:cubicBezTo>
                    <a:pt x="8" y="329"/>
                    <a:pt x="8" y="327"/>
                    <a:pt x="7" y="326"/>
                  </a:cubicBezTo>
                  <a:cubicBezTo>
                    <a:pt x="7" y="326"/>
                    <a:pt x="7" y="325"/>
                    <a:pt x="7" y="325"/>
                  </a:cubicBezTo>
                  <a:cubicBezTo>
                    <a:pt x="7" y="324"/>
                    <a:pt x="6" y="323"/>
                    <a:pt x="6" y="323"/>
                  </a:cubicBezTo>
                  <a:cubicBezTo>
                    <a:pt x="5" y="322"/>
                    <a:pt x="4" y="321"/>
                    <a:pt x="4" y="320"/>
                  </a:cubicBezTo>
                  <a:cubicBezTo>
                    <a:pt x="3" y="318"/>
                    <a:pt x="3" y="316"/>
                    <a:pt x="2" y="314"/>
                  </a:cubicBezTo>
                  <a:cubicBezTo>
                    <a:pt x="1" y="310"/>
                    <a:pt x="0" y="306"/>
                    <a:pt x="0" y="302"/>
                  </a:cubicBezTo>
                  <a:cubicBezTo>
                    <a:pt x="0" y="209"/>
                    <a:pt x="0" y="117"/>
                    <a:pt x="0" y="24"/>
                  </a:cubicBezTo>
                  <a:cubicBezTo>
                    <a:pt x="0" y="6"/>
                    <a:pt x="19" y="0"/>
                    <a:pt x="29" y="8"/>
                  </a:cubicBezTo>
                  <a:cubicBezTo>
                    <a:pt x="47" y="21"/>
                    <a:pt x="66" y="24"/>
                    <a:pt x="88" y="24"/>
                  </a:cubicBezTo>
                  <a:cubicBezTo>
                    <a:pt x="182" y="23"/>
                    <a:pt x="277" y="24"/>
                    <a:pt x="371" y="24"/>
                  </a:cubicBezTo>
                  <a:cubicBezTo>
                    <a:pt x="375" y="24"/>
                    <a:pt x="378" y="24"/>
                    <a:pt x="382" y="24"/>
                  </a:cubicBezTo>
                  <a:cubicBezTo>
                    <a:pt x="382" y="43"/>
                    <a:pt x="382" y="62"/>
                    <a:pt x="382" y="80"/>
                  </a:cubicBezTo>
                  <a:cubicBezTo>
                    <a:pt x="382" y="93"/>
                    <a:pt x="389" y="100"/>
                    <a:pt x="402" y="100"/>
                  </a:cubicBezTo>
                  <a:cubicBezTo>
                    <a:pt x="439" y="101"/>
                    <a:pt x="476" y="101"/>
                    <a:pt x="513" y="100"/>
                  </a:cubicBezTo>
                  <a:cubicBezTo>
                    <a:pt x="518" y="100"/>
                    <a:pt x="525" y="98"/>
                    <a:pt x="528" y="94"/>
                  </a:cubicBezTo>
                  <a:cubicBezTo>
                    <a:pt x="532" y="89"/>
                    <a:pt x="534" y="82"/>
                    <a:pt x="535" y="75"/>
                  </a:cubicBezTo>
                  <a:cubicBezTo>
                    <a:pt x="536" y="58"/>
                    <a:pt x="535" y="41"/>
                    <a:pt x="535" y="24"/>
                  </a:cubicBezTo>
                  <a:cubicBezTo>
                    <a:pt x="537" y="24"/>
                    <a:pt x="539" y="24"/>
                    <a:pt x="540" y="24"/>
                  </a:cubicBezTo>
                  <a:cubicBezTo>
                    <a:pt x="638" y="24"/>
                    <a:pt x="737" y="24"/>
                    <a:pt x="835" y="24"/>
                  </a:cubicBezTo>
                  <a:cubicBezTo>
                    <a:pt x="839" y="24"/>
                    <a:pt x="843" y="25"/>
                    <a:pt x="846" y="25"/>
                  </a:cubicBezTo>
                  <a:cubicBezTo>
                    <a:pt x="861" y="23"/>
                    <a:pt x="874" y="16"/>
                    <a:pt x="886" y="9"/>
                  </a:cubicBezTo>
                  <a:cubicBezTo>
                    <a:pt x="897" y="2"/>
                    <a:pt x="911" y="6"/>
                    <a:pt x="915" y="18"/>
                  </a:cubicBezTo>
                  <a:cubicBezTo>
                    <a:pt x="916" y="19"/>
                    <a:pt x="916" y="20"/>
                    <a:pt x="91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3"/>
            <p:cNvSpPr>
              <a:spLocks noEditPoints="1"/>
            </p:cNvSpPr>
            <p:nvPr/>
          </p:nvSpPr>
          <p:spPr bwMode="auto">
            <a:xfrm>
              <a:off x="10723563" y="6819900"/>
              <a:ext cx="2909888" cy="1222375"/>
            </a:xfrm>
            <a:custGeom>
              <a:avLst/>
              <a:gdLst>
                <a:gd name="T0" fmla="*/ 917 w 917"/>
                <a:gd name="T1" fmla="*/ 178 h 382"/>
                <a:gd name="T2" fmla="*/ 917 w 917"/>
                <a:gd name="T3" fmla="*/ 321 h 382"/>
                <a:gd name="T4" fmla="*/ 904 w 917"/>
                <a:gd name="T5" fmla="*/ 346 h 382"/>
                <a:gd name="T6" fmla="*/ 843 w 917"/>
                <a:gd name="T7" fmla="*/ 382 h 382"/>
                <a:gd name="T8" fmla="*/ 541 w 917"/>
                <a:gd name="T9" fmla="*/ 382 h 382"/>
                <a:gd name="T10" fmla="*/ 534 w 917"/>
                <a:gd name="T11" fmla="*/ 381 h 382"/>
                <a:gd name="T12" fmla="*/ 534 w 917"/>
                <a:gd name="T13" fmla="*/ 362 h 382"/>
                <a:gd name="T14" fmla="*/ 519 w 917"/>
                <a:gd name="T15" fmla="*/ 346 h 382"/>
                <a:gd name="T16" fmla="*/ 516 w 917"/>
                <a:gd name="T17" fmla="*/ 344 h 382"/>
                <a:gd name="T18" fmla="*/ 402 w 917"/>
                <a:gd name="T19" fmla="*/ 344 h 382"/>
                <a:gd name="T20" fmla="*/ 381 w 917"/>
                <a:gd name="T21" fmla="*/ 366 h 382"/>
                <a:gd name="T22" fmla="*/ 381 w 917"/>
                <a:gd name="T23" fmla="*/ 381 h 382"/>
                <a:gd name="T24" fmla="*/ 379 w 917"/>
                <a:gd name="T25" fmla="*/ 382 h 382"/>
                <a:gd name="T26" fmla="*/ 67 w 917"/>
                <a:gd name="T27" fmla="*/ 382 h 382"/>
                <a:gd name="T28" fmla="*/ 62 w 917"/>
                <a:gd name="T29" fmla="*/ 381 h 382"/>
                <a:gd name="T30" fmla="*/ 0 w 917"/>
                <a:gd name="T31" fmla="*/ 316 h 382"/>
                <a:gd name="T32" fmla="*/ 0 w 917"/>
                <a:gd name="T33" fmla="*/ 192 h 382"/>
                <a:gd name="T34" fmla="*/ 3 w 917"/>
                <a:gd name="T35" fmla="*/ 163 h 382"/>
                <a:gd name="T36" fmla="*/ 7 w 917"/>
                <a:gd name="T37" fmla="*/ 158 h 382"/>
                <a:gd name="T38" fmla="*/ 7 w 917"/>
                <a:gd name="T39" fmla="*/ 156 h 382"/>
                <a:gd name="T40" fmla="*/ 9 w 917"/>
                <a:gd name="T41" fmla="*/ 154 h 382"/>
                <a:gd name="T42" fmla="*/ 10 w 917"/>
                <a:gd name="T43" fmla="*/ 150 h 382"/>
                <a:gd name="T44" fmla="*/ 49 w 917"/>
                <a:gd name="T45" fmla="*/ 119 h 382"/>
                <a:gd name="T46" fmla="*/ 52 w 917"/>
                <a:gd name="T47" fmla="*/ 117 h 382"/>
                <a:gd name="T48" fmla="*/ 62 w 917"/>
                <a:gd name="T49" fmla="*/ 115 h 382"/>
                <a:gd name="T50" fmla="*/ 66 w 917"/>
                <a:gd name="T51" fmla="*/ 114 h 382"/>
                <a:gd name="T52" fmla="*/ 77 w 917"/>
                <a:gd name="T53" fmla="*/ 114 h 382"/>
                <a:gd name="T54" fmla="*/ 257 w 917"/>
                <a:gd name="T55" fmla="*/ 114 h 382"/>
                <a:gd name="T56" fmla="*/ 267 w 917"/>
                <a:gd name="T57" fmla="*/ 114 h 382"/>
                <a:gd name="T58" fmla="*/ 267 w 917"/>
                <a:gd name="T59" fmla="*/ 74 h 382"/>
                <a:gd name="T60" fmla="*/ 304 w 917"/>
                <a:gd name="T61" fmla="*/ 10 h 382"/>
                <a:gd name="T62" fmla="*/ 348 w 917"/>
                <a:gd name="T63" fmla="*/ 0 h 382"/>
                <a:gd name="T64" fmla="*/ 545 w 917"/>
                <a:gd name="T65" fmla="*/ 0 h 382"/>
                <a:gd name="T66" fmla="*/ 589 w 917"/>
                <a:gd name="T67" fmla="*/ 2 h 382"/>
                <a:gd name="T68" fmla="*/ 616 w 917"/>
                <a:gd name="T69" fmla="*/ 12 h 382"/>
                <a:gd name="T70" fmla="*/ 649 w 917"/>
                <a:gd name="T71" fmla="*/ 82 h 382"/>
                <a:gd name="T72" fmla="*/ 648 w 917"/>
                <a:gd name="T73" fmla="*/ 114 h 382"/>
                <a:gd name="T74" fmla="*/ 652 w 917"/>
                <a:gd name="T75" fmla="*/ 114 h 382"/>
                <a:gd name="T76" fmla="*/ 840 w 917"/>
                <a:gd name="T77" fmla="*/ 114 h 382"/>
                <a:gd name="T78" fmla="*/ 847 w 917"/>
                <a:gd name="T79" fmla="*/ 113 h 382"/>
                <a:gd name="T80" fmla="*/ 853 w 917"/>
                <a:gd name="T81" fmla="*/ 115 h 382"/>
                <a:gd name="T82" fmla="*/ 876 w 917"/>
                <a:gd name="T83" fmla="*/ 124 h 382"/>
                <a:gd name="T84" fmla="*/ 912 w 917"/>
                <a:gd name="T85" fmla="*/ 165 h 382"/>
                <a:gd name="T86" fmla="*/ 917 w 917"/>
                <a:gd name="T87" fmla="*/ 178 h 382"/>
                <a:gd name="T88" fmla="*/ 344 w 917"/>
                <a:gd name="T89" fmla="*/ 114 h 382"/>
                <a:gd name="T90" fmla="*/ 572 w 917"/>
                <a:gd name="T91" fmla="*/ 114 h 382"/>
                <a:gd name="T92" fmla="*/ 572 w 917"/>
                <a:gd name="T93" fmla="*/ 76 h 382"/>
                <a:gd name="T94" fmla="*/ 344 w 917"/>
                <a:gd name="T95" fmla="*/ 76 h 382"/>
                <a:gd name="T96" fmla="*/ 344 w 917"/>
                <a:gd name="T97" fmla="*/ 11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7" h="382">
                  <a:moveTo>
                    <a:pt x="917" y="178"/>
                  </a:moveTo>
                  <a:cubicBezTo>
                    <a:pt x="917" y="225"/>
                    <a:pt x="917" y="273"/>
                    <a:pt x="917" y="321"/>
                  </a:cubicBezTo>
                  <a:cubicBezTo>
                    <a:pt x="913" y="329"/>
                    <a:pt x="909" y="338"/>
                    <a:pt x="904" y="346"/>
                  </a:cubicBezTo>
                  <a:cubicBezTo>
                    <a:pt x="890" y="369"/>
                    <a:pt x="869" y="381"/>
                    <a:pt x="843" y="382"/>
                  </a:cubicBezTo>
                  <a:cubicBezTo>
                    <a:pt x="742" y="382"/>
                    <a:pt x="641" y="382"/>
                    <a:pt x="541" y="382"/>
                  </a:cubicBezTo>
                  <a:cubicBezTo>
                    <a:pt x="538" y="382"/>
                    <a:pt x="536" y="381"/>
                    <a:pt x="534" y="381"/>
                  </a:cubicBezTo>
                  <a:cubicBezTo>
                    <a:pt x="534" y="374"/>
                    <a:pt x="534" y="368"/>
                    <a:pt x="534" y="362"/>
                  </a:cubicBezTo>
                  <a:cubicBezTo>
                    <a:pt x="533" y="354"/>
                    <a:pt x="528" y="348"/>
                    <a:pt x="519" y="346"/>
                  </a:cubicBezTo>
                  <a:cubicBezTo>
                    <a:pt x="518" y="345"/>
                    <a:pt x="517" y="345"/>
                    <a:pt x="516" y="344"/>
                  </a:cubicBezTo>
                  <a:cubicBezTo>
                    <a:pt x="478" y="344"/>
                    <a:pt x="440" y="344"/>
                    <a:pt x="402" y="344"/>
                  </a:cubicBezTo>
                  <a:cubicBezTo>
                    <a:pt x="389" y="344"/>
                    <a:pt x="381" y="353"/>
                    <a:pt x="381" y="366"/>
                  </a:cubicBezTo>
                  <a:cubicBezTo>
                    <a:pt x="381" y="371"/>
                    <a:pt x="381" y="376"/>
                    <a:pt x="381" y="381"/>
                  </a:cubicBezTo>
                  <a:cubicBezTo>
                    <a:pt x="380" y="382"/>
                    <a:pt x="379" y="382"/>
                    <a:pt x="379" y="382"/>
                  </a:cubicBezTo>
                  <a:cubicBezTo>
                    <a:pt x="275" y="382"/>
                    <a:pt x="171" y="382"/>
                    <a:pt x="67" y="382"/>
                  </a:cubicBezTo>
                  <a:cubicBezTo>
                    <a:pt x="65" y="382"/>
                    <a:pt x="64" y="382"/>
                    <a:pt x="62" y="381"/>
                  </a:cubicBezTo>
                  <a:cubicBezTo>
                    <a:pt x="27" y="373"/>
                    <a:pt x="6" y="351"/>
                    <a:pt x="0" y="316"/>
                  </a:cubicBezTo>
                  <a:cubicBezTo>
                    <a:pt x="0" y="274"/>
                    <a:pt x="0" y="233"/>
                    <a:pt x="0" y="192"/>
                  </a:cubicBezTo>
                  <a:cubicBezTo>
                    <a:pt x="0" y="182"/>
                    <a:pt x="2" y="173"/>
                    <a:pt x="3" y="163"/>
                  </a:cubicBezTo>
                  <a:cubicBezTo>
                    <a:pt x="5" y="161"/>
                    <a:pt x="6" y="160"/>
                    <a:pt x="7" y="158"/>
                  </a:cubicBezTo>
                  <a:cubicBezTo>
                    <a:pt x="7" y="157"/>
                    <a:pt x="7" y="157"/>
                    <a:pt x="7" y="156"/>
                  </a:cubicBezTo>
                  <a:cubicBezTo>
                    <a:pt x="8" y="155"/>
                    <a:pt x="8" y="155"/>
                    <a:pt x="9" y="154"/>
                  </a:cubicBezTo>
                  <a:cubicBezTo>
                    <a:pt x="9" y="153"/>
                    <a:pt x="10" y="151"/>
                    <a:pt x="10" y="150"/>
                  </a:cubicBezTo>
                  <a:cubicBezTo>
                    <a:pt x="20" y="136"/>
                    <a:pt x="33" y="126"/>
                    <a:pt x="49" y="119"/>
                  </a:cubicBezTo>
                  <a:cubicBezTo>
                    <a:pt x="50" y="118"/>
                    <a:pt x="51" y="118"/>
                    <a:pt x="52" y="117"/>
                  </a:cubicBezTo>
                  <a:cubicBezTo>
                    <a:pt x="55" y="116"/>
                    <a:pt x="59" y="116"/>
                    <a:pt x="62" y="115"/>
                  </a:cubicBezTo>
                  <a:cubicBezTo>
                    <a:pt x="64" y="114"/>
                    <a:pt x="65" y="114"/>
                    <a:pt x="66" y="114"/>
                  </a:cubicBezTo>
                  <a:cubicBezTo>
                    <a:pt x="70" y="114"/>
                    <a:pt x="73" y="114"/>
                    <a:pt x="77" y="114"/>
                  </a:cubicBezTo>
                  <a:cubicBezTo>
                    <a:pt x="137" y="114"/>
                    <a:pt x="197" y="114"/>
                    <a:pt x="257" y="114"/>
                  </a:cubicBezTo>
                  <a:cubicBezTo>
                    <a:pt x="260" y="114"/>
                    <a:pt x="263" y="114"/>
                    <a:pt x="267" y="114"/>
                  </a:cubicBezTo>
                  <a:cubicBezTo>
                    <a:pt x="267" y="100"/>
                    <a:pt x="266" y="87"/>
                    <a:pt x="267" y="74"/>
                  </a:cubicBezTo>
                  <a:cubicBezTo>
                    <a:pt x="268" y="46"/>
                    <a:pt x="280" y="25"/>
                    <a:pt x="304" y="10"/>
                  </a:cubicBezTo>
                  <a:cubicBezTo>
                    <a:pt x="318" y="2"/>
                    <a:pt x="332" y="0"/>
                    <a:pt x="348" y="0"/>
                  </a:cubicBezTo>
                  <a:cubicBezTo>
                    <a:pt x="413" y="0"/>
                    <a:pt x="479" y="0"/>
                    <a:pt x="545" y="0"/>
                  </a:cubicBezTo>
                  <a:cubicBezTo>
                    <a:pt x="559" y="0"/>
                    <a:pt x="574" y="0"/>
                    <a:pt x="589" y="2"/>
                  </a:cubicBezTo>
                  <a:cubicBezTo>
                    <a:pt x="598" y="4"/>
                    <a:pt x="609" y="7"/>
                    <a:pt x="616" y="12"/>
                  </a:cubicBezTo>
                  <a:cubicBezTo>
                    <a:pt x="638" y="30"/>
                    <a:pt x="651" y="52"/>
                    <a:pt x="649" y="82"/>
                  </a:cubicBezTo>
                  <a:cubicBezTo>
                    <a:pt x="648" y="93"/>
                    <a:pt x="648" y="104"/>
                    <a:pt x="648" y="114"/>
                  </a:cubicBezTo>
                  <a:cubicBezTo>
                    <a:pt x="651" y="114"/>
                    <a:pt x="651" y="114"/>
                    <a:pt x="652" y="114"/>
                  </a:cubicBezTo>
                  <a:cubicBezTo>
                    <a:pt x="715" y="114"/>
                    <a:pt x="778" y="114"/>
                    <a:pt x="840" y="114"/>
                  </a:cubicBezTo>
                  <a:cubicBezTo>
                    <a:pt x="842" y="114"/>
                    <a:pt x="845" y="114"/>
                    <a:pt x="847" y="113"/>
                  </a:cubicBezTo>
                  <a:cubicBezTo>
                    <a:pt x="849" y="114"/>
                    <a:pt x="851" y="114"/>
                    <a:pt x="853" y="115"/>
                  </a:cubicBezTo>
                  <a:cubicBezTo>
                    <a:pt x="861" y="117"/>
                    <a:pt x="869" y="120"/>
                    <a:pt x="876" y="124"/>
                  </a:cubicBezTo>
                  <a:cubicBezTo>
                    <a:pt x="893" y="134"/>
                    <a:pt x="906" y="147"/>
                    <a:pt x="912" y="165"/>
                  </a:cubicBezTo>
                  <a:cubicBezTo>
                    <a:pt x="913" y="170"/>
                    <a:pt x="915" y="174"/>
                    <a:pt x="917" y="178"/>
                  </a:cubicBezTo>
                  <a:close/>
                  <a:moveTo>
                    <a:pt x="344" y="114"/>
                  </a:moveTo>
                  <a:cubicBezTo>
                    <a:pt x="421" y="114"/>
                    <a:pt x="497" y="114"/>
                    <a:pt x="572" y="114"/>
                  </a:cubicBezTo>
                  <a:cubicBezTo>
                    <a:pt x="572" y="101"/>
                    <a:pt x="572" y="89"/>
                    <a:pt x="572" y="76"/>
                  </a:cubicBezTo>
                  <a:cubicBezTo>
                    <a:pt x="496" y="76"/>
                    <a:pt x="420" y="76"/>
                    <a:pt x="344" y="76"/>
                  </a:cubicBezTo>
                  <a:cubicBezTo>
                    <a:pt x="344" y="89"/>
                    <a:pt x="344" y="101"/>
                    <a:pt x="344"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4"/>
            <p:cNvSpPr>
              <a:spLocks/>
            </p:cNvSpPr>
            <p:nvPr/>
          </p:nvSpPr>
          <p:spPr bwMode="auto">
            <a:xfrm>
              <a:off x="13627100" y="8143875"/>
              <a:ext cx="6350" cy="14288"/>
            </a:xfrm>
            <a:custGeom>
              <a:avLst/>
              <a:gdLst>
                <a:gd name="T0" fmla="*/ 0 w 2"/>
                <a:gd name="T1" fmla="*/ 0 h 4"/>
                <a:gd name="T2" fmla="*/ 2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1" y="0"/>
                    <a:pt x="1" y="0"/>
                    <a:pt x="2" y="0"/>
                  </a:cubicBezTo>
                  <a:cubicBezTo>
                    <a:pt x="2" y="1"/>
                    <a:pt x="2" y="2"/>
                    <a:pt x="2" y="4"/>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5"/>
            <p:cNvSpPr>
              <a:spLocks/>
            </p:cNvSpPr>
            <p:nvPr/>
          </p:nvSpPr>
          <p:spPr bwMode="auto">
            <a:xfrm>
              <a:off x="10729913" y="9091613"/>
              <a:ext cx="6350" cy="19050"/>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1" y="4"/>
                    <a:pt x="1" y="2"/>
                    <a:pt x="0" y="0"/>
                  </a:cubicBezTo>
                  <a:cubicBezTo>
                    <a:pt x="1" y="2"/>
                    <a:pt x="1"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6"/>
            <p:cNvSpPr>
              <a:spLocks/>
            </p:cNvSpPr>
            <p:nvPr/>
          </p:nvSpPr>
          <p:spPr bwMode="auto">
            <a:xfrm>
              <a:off x="10923588" y="9258300"/>
              <a:ext cx="15875" cy="9525"/>
            </a:xfrm>
            <a:custGeom>
              <a:avLst/>
              <a:gdLst>
                <a:gd name="T0" fmla="*/ 5 w 5"/>
                <a:gd name="T1" fmla="*/ 3 h 3"/>
                <a:gd name="T2" fmla="*/ 0 w 5"/>
                <a:gd name="T3" fmla="*/ 3 h 3"/>
                <a:gd name="T4" fmla="*/ 2 w 5"/>
                <a:gd name="T5" fmla="*/ 0 h 3"/>
                <a:gd name="T6" fmla="*/ 5 w 5"/>
                <a:gd name="T7" fmla="*/ 3 h 3"/>
              </a:gdLst>
              <a:ahLst/>
              <a:cxnLst>
                <a:cxn ang="0">
                  <a:pos x="T0" y="T1"/>
                </a:cxn>
                <a:cxn ang="0">
                  <a:pos x="T2" y="T3"/>
                </a:cxn>
                <a:cxn ang="0">
                  <a:pos x="T4" y="T5"/>
                </a:cxn>
                <a:cxn ang="0">
                  <a:pos x="T6" y="T7"/>
                </a:cxn>
              </a:cxnLst>
              <a:rect l="0" t="0" r="r" b="b"/>
              <a:pathLst>
                <a:path w="5" h="3">
                  <a:moveTo>
                    <a:pt x="5" y="3"/>
                  </a:moveTo>
                  <a:cubicBezTo>
                    <a:pt x="3" y="3"/>
                    <a:pt x="1" y="3"/>
                    <a:pt x="0" y="3"/>
                  </a:cubicBezTo>
                  <a:cubicBezTo>
                    <a:pt x="0" y="2"/>
                    <a:pt x="1" y="1"/>
                    <a:pt x="2" y="0"/>
                  </a:cubicBezTo>
                  <a:cubicBezTo>
                    <a:pt x="3" y="1"/>
                    <a:pt x="4" y="2"/>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7"/>
            <p:cNvSpPr>
              <a:spLocks/>
            </p:cNvSpPr>
            <p:nvPr/>
          </p:nvSpPr>
          <p:spPr bwMode="auto">
            <a:xfrm>
              <a:off x="13417550" y="9261475"/>
              <a:ext cx="12700" cy="6350"/>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2" y="1"/>
                    <a:pt x="1" y="2"/>
                    <a:pt x="0" y="2"/>
                  </a:cubicBezTo>
                  <a:cubicBezTo>
                    <a:pt x="1" y="2"/>
                    <a:pt x="2"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8"/>
            <p:cNvSpPr>
              <a:spLocks/>
            </p:cNvSpPr>
            <p:nvPr/>
          </p:nvSpPr>
          <p:spPr bwMode="auto">
            <a:xfrm>
              <a:off x="10875963" y="9251950"/>
              <a:ext cx="12700" cy="3175"/>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3" y="1"/>
                    <a:pt x="1" y="0"/>
                    <a:pt x="0" y="0"/>
                  </a:cubicBezTo>
                  <a:cubicBezTo>
                    <a:pt x="1" y="0"/>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9"/>
            <p:cNvSpPr>
              <a:spLocks/>
            </p:cNvSpPr>
            <p:nvPr/>
          </p:nvSpPr>
          <p:spPr bwMode="auto">
            <a:xfrm>
              <a:off x="10742613" y="9120188"/>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
            <p:cNvSpPr>
              <a:spLocks/>
            </p:cNvSpPr>
            <p:nvPr/>
          </p:nvSpPr>
          <p:spPr bwMode="auto">
            <a:xfrm>
              <a:off x="10752138" y="9142413"/>
              <a:ext cx="6350" cy="6350"/>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1"/>
            <p:cNvSpPr>
              <a:spLocks/>
            </p:cNvSpPr>
            <p:nvPr/>
          </p:nvSpPr>
          <p:spPr bwMode="auto">
            <a:xfrm>
              <a:off x="13411200" y="7181850"/>
              <a:ext cx="19050" cy="6350"/>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cubicBezTo>
                    <a:pt x="2" y="1"/>
                    <a:pt x="4" y="1"/>
                    <a:pt x="6" y="2"/>
                  </a:cubicBezTo>
                  <a:cubicBezTo>
                    <a:pt x="4"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2"/>
            <p:cNvSpPr>
              <a:spLocks/>
            </p:cNvSpPr>
            <p:nvPr/>
          </p:nvSpPr>
          <p:spPr bwMode="auto">
            <a:xfrm>
              <a:off x="10733088" y="7326313"/>
              <a:ext cx="12700" cy="15875"/>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2" y="3"/>
                    <a:pt x="3" y="2"/>
                    <a:pt x="4" y="0"/>
                  </a:cubicBezTo>
                  <a:cubicBezTo>
                    <a:pt x="3" y="2"/>
                    <a:pt x="2"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3"/>
            <p:cNvSpPr>
              <a:spLocks/>
            </p:cNvSpPr>
            <p:nvPr/>
          </p:nvSpPr>
          <p:spPr bwMode="auto">
            <a:xfrm>
              <a:off x="12360275" y="7920038"/>
              <a:ext cx="9525" cy="6350"/>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1"/>
                    <a:pt x="1" y="1"/>
                    <a:pt x="0" y="0"/>
                  </a:cubicBezTo>
                  <a:cubicBezTo>
                    <a:pt x="1" y="1"/>
                    <a:pt x="2"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
            <p:cNvSpPr>
              <a:spLocks/>
            </p:cNvSpPr>
            <p:nvPr/>
          </p:nvSpPr>
          <p:spPr bwMode="auto">
            <a:xfrm>
              <a:off x="10920413" y="7185025"/>
              <a:ext cx="12700" cy="3175"/>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2" y="0"/>
                    <a:pt x="3" y="0"/>
                    <a:pt x="4" y="0"/>
                  </a:cubicBezTo>
                  <a:cubicBezTo>
                    <a:pt x="3"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5"/>
            <p:cNvSpPr>
              <a:spLocks/>
            </p:cNvSpPr>
            <p:nvPr/>
          </p:nvSpPr>
          <p:spPr bwMode="auto">
            <a:xfrm>
              <a:off x="10879138" y="7194550"/>
              <a:ext cx="9525" cy="6350"/>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1"/>
                    <a:pt x="3" y="0"/>
                  </a:cubicBezTo>
                  <a:cubicBezTo>
                    <a:pt x="2"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6"/>
            <p:cNvSpPr>
              <a:spLocks/>
            </p:cNvSpPr>
            <p:nvPr/>
          </p:nvSpPr>
          <p:spPr bwMode="auto">
            <a:xfrm>
              <a:off x="10745788" y="7313613"/>
              <a:ext cx="6350" cy="6350"/>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1" y="1"/>
                    <a:pt x="2" y="0"/>
                  </a:cubicBezTo>
                  <a:cubicBezTo>
                    <a:pt x="1"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44558801"/>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836180" y="1045886"/>
            <a:ext cx="14706462" cy="1554272"/>
          </a:xfrm>
          <a:prstGeom prst="rect">
            <a:avLst/>
          </a:prstGeom>
        </p:spPr>
        <p:txBody>
          <a:bodyPr wrap="square">
            <a:spAutoFit/>
          </a:bodyPr>
          <a:lstStyle/>
          <a:p>
            <a:pPr algn="ctr"/>
            <a:r>
              <a:rPr lang="en-US" sz="9500" b="1" dirty="0">
                <a:solidFill>
                  <a:schemeClr val="accent2"/>
                </a:solidFill>
                <a:latin typeface="+mj-lt"/>
              </a:rPr>
              <a:t>Circle Infographic</a:t>
            </a:r>
          </a:p>
        </p:txBody>
      </p:sp>
      <p:sp>
        <p:nvSpPr>
          <p:cNvPr id="4" name="Rectangle 3"/>
          <p:cNvSpPr/>
          <p:nvPr/>
        </p:nvSpPr>
        <p:spPr>
          <a:xfrm>
            <a:off x="4836180" y="2369325"/>
            <a:ext cx="1471294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2090829" y="3704422"/>
            <a:ext cx="5286078" cy="4708981"/>
          </a:xfrm>
          <a:prstGeom prst="rect">
            <a:avLst/>
          </a:prstGeom>
        </p:spPr>
        <p:txBody>
          <a:bodyPr wrap="square">
            <a:spAutoFit/>
          </a:bodyPr>
          <a:lstStyle/>
          <a:p>
            <a:pPr algn="ctr"/>
            <a:r>
              <a:rPr lang="en-US" sz="30000" b="1" dirty="0" smtClean="0">
                <a:solidFill>
                  <a:schemeClr val="accent2">
                    <a:lumMod val="25000"/>
                    <a:lumOff val="75000"/>
                  </a:schemeClr>
                </a:solidFill>
              </a:rPr>
              <a:t>01</a:t>
            </a:r>
            <a:endParaRPr lang="en-US" sz="30000" b="1" dirty="0">
              <a:solidFill>
                <a:schemeClr val="accent2">
                  <a:lumMod val="25000"/>
                  <a:lumOff val="75000"/>
                </a:schemeClr>
              </a:solidFill>
            </a:endParaRPr>
          </a:p>
        </p:txBody>
      </p:sp>
      <p:sp>
        <p:nvSpPr>
          <p:cNvPr id="8" name="Rectangle 7"/>
          <p:cNvSpPr/>
          <p:nvPr/>
        </p:nvSpPr>
        <p:spPr>
          <a:xfrm>
            <a:off x="9586812" y="3710918"/>
            <a:ext cx="5205198" cy="4708981"/>
          </a:xfrm>
          <a:prstGeom prst="rect">
            <a:avLst/>
          </a:prstGeom>
        </p:spPr>
        <p:txBody>
          <a:bodyPr wrap="square">
            <a:spAutoFit/>
          </a:bodyPr>
          <a:lstStyle/>
          <a:p>
            <a:pPr algn="ctr"/>
            <a:r>
              <a:rPr lang="en-US" sz="30000" b="1" dirty="0" smtClean="0">
                <a:solidFill>
                  <a:schemeClr val="accent2">
                    <a:lumMod val="25000"/>
                    <a:lumOff val="75000"/>
                  </a:schemeClr>
                </a:solidFill>
              </a:rPr>
              <a:t>02</a:t>
            </a:r>
            <a:endParaRPr lang="en-US" sz="30000" b="1" dirty="0">
              <a:solidFill>
                <a:schemeClr val="accent2">
                  <a:lumMod val="25000"/>
                  <a:lumOff val="75000"/>
                </a:schemeClr>
              </a:solidFill>
            </a:endParaRPr>
          </a:p>
        </p:txBody>
      </p:sp>
      <p:sp>
        <p:nvSpPr>
          <p:cNvPr id="9" name="Rectangle 8"/>
          <p:cNvSpPr/>
          <p:nvPr/>
        </p:nvSpPr>
        <p:spPr>
          <a:xfrm>
            <a:off x="17001915" y="3710918"/>
            <a:ext cx="5172180" cy="4708981"/>
          </a:xfrm>
          <a:prstGeom prst="rect">
            <a:avLst/>
          </a:prstGeom>
        </p:spPr>
        <p:txBody>
          <a:bodyPr wrap="square">
            <a:spAutoFit/>
          </a:bodyPr>
          <a:lstStyle/>
          <a:p>
            <a:pPr algn="ctr"/>
            <a:r>
              <a:rPr lang="en-US" sz="30000" b="1" dirty="0" smtClean="0">
                <a:solidFill>
                  <a:schemeClr val="accent2">
                    <a:lumMod val="25000"/>
                    <a:lumOff val="75000"/>
                  </a:schemeClr>
                </a:solidFill>
              </a:rPr>
              <a:t>03</a:t>
            </a:r>
            <a:endParaRPr lang="en-US" sz="30000" b="1" dirty="0">
              <a:solidFill>
                <a:schemeClr val="accent2">
                  <a:lumMod val="25000"/>
                  <a:lumOff val="75000"/>
                </a:schemeClr>
              </a:solidFill>
            </a:endParaRPr>
          </a:p>
        </p:txBody>
      </p:sp>
      <p:sp>
        <p:nvSpPr>
          <p:cNvPr id="18" name="Freeform 5"/>
          <p:cNvSpPr>
            <a:spLocks/>
          </p:cNvSpPr>
          <p:nvPr/>
        </p:nvSpPr>
        <p:spPr bwMode="auto">
          <a:xfrm>
            <a:off x="1265873" y="8178800"/>
            <a:ext cx="6973887" cy="3478213"/>
          </a:xfrm>
          <a:custGeom>
            <a:avLst/>
            <a:gdLst>
              <a:gd name="T0" fmla="*/ 2192 w 2192"/>
              <a:gd name="T1" fmla="*/ 0 h 1096"/>
              <a:gd name="T2" fmla="*/ 1096 w 2192"/>
              <a:gd name="T3" fmla="*/ 1096 h 1096"/>
              <a:gd name="T4" fmla="*/ 0 w 2192"/>
              <a:gd name="T5" fmla="*/ 0 h 1096"/>
            </a:gdLst>
            <a:ahLst/>
            <a:cxnLst>
              <a:cxn ang="0">
                <a:pos x="T0" y="T1"/>
              </a:cxn>
              <a:cxn ang="0">
                <a:pos x="T2" y="T3"/>
              </a:cxn>
              <a:cxn ang="0">
                <a:pos x="T4" y="T5"/>
              </a:cxn>
            </a:cxnLst>
            <a:rect l="0" t="0" r="r" b="b"/>
            <a:pathLst>
              <a:path w="2192" h="1096">
                <a:moveTo>
                  <a:pt x="2192" y="0"/>
                </a:moveTo>
                <a:cubicBezTo>
                  <a:pt x="2192" y="605"/>
                  <a:pt x="1701" y="1096"/>
                  <a:pt x="1096" y="1096"/>
                </a:cubicBezTo>
                <a:cubicBezTo>
                  <a:pt x="491" y="1096"/>
                  <a:pt x="0" y="605"/>
                  <a:pt x="0"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p:cNvSpPr>
          <p:nvPr/>
        </p:nvSpPr>
        <p:spPr bwMode="auto">
          <a:xfrm>
            <a:off x="1583373" y="8171180"/>
            <a:ext cx="6337300" cy="3157538"/>
          </a:xfrm>
          <a:custGeom>
            <a:avLst/>
            <a:gdLst>
              <a:gd name="T0" fmla="*/ 1992 w 1992"/>
              <a:gd name="T1" fmla="*/ 0 h 995"/>
              <a:gd name="T2" fmla="*/ 996 w 1992"/>
              <a:gd name="T3" fmla="*/ 995 h 995"/>
              <a:gd name="T4" fmla="*/ 0 w 1992"/>
              <a:gd name="T5" fmla="*/ 0 h 995"/>
            </a:gdLst>
            <a:ahLst/>
            <a:cxnLst>
              <a:cxn ang="0">
                <a:pos x="T0" y="T1"/>
              </a:cxn>
              <a:cxn ang="0">
                <a:pos x="T2" y="T3"/>
              </a:cxn>
              <a:cxn ang="0">
                <a:pos x="T4" y="T5"/>
              </a:cxn>
            </a:cxnLst>
            <a:rect l="0" t="0" r="r" b="b"/>
            <a:pathLst>
              <a:path w="1992" h="995">
                <a:moveTo>
                  <a:pt x="1992" y="0"/>
                </a:moveTo>
                <a:cubicBezTo>
                  <a:pt x="1992" y="549"/>
                  <a:pt x="1545" y="995"/>
                  <a:pt x="996" y="995"/>
                </a:cubicBezTo>
                <a:cubicBezTo>
                  <a:pt x="447" y="995"/>
                  <a:pt x="0" y="549"/>
                  <a:pt x="0" y="0"/>
                </a:cubicBezTo>
              </a:path>
            </a:pathLst>
          </a:custGeom>
          <a:noFill/>
          <a:ln w="127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7"/>
          <p:cNvSpPr>
            <a:spLocks/>
          </p:cNvSpPr>
          <p:nvPr/>
        </p:nvSpPr>
        <p:spPr bwMode="auto">
          <a:xfrm>
            <a:off x="8696325" y="8178800"/>
            <a:ext cx="6970712" cy="3478213"/>
          </a:xfrm>
          <a:custGeom>
            <a:avLst/>
            <a:gdLst>
              <a:gd name="T0" fmla="*/ 2191 w 2191"/>
              <a:gd name="T1" fmla="*/ 0 h 1096"/>
              <a:gd name="T2" fmla="*/ 1096 w 2191"/>
              <a:gd name="T3" fmla="*/ 1096 h 1096"/>
              <a:gd name="T4" fmla="*/ 0 w 2191"/>
              <a:gd name="T5" fmla="*/ 0 h 1096"/>
            </a:gdLst>
            <a:ahLst/>
            <a:cxnLst>
              <a:cxn ang="0">
                <a:pos x="T0" y="T1"/>
              </a:cxn>
              <a:cxn ang="0">
                <a:pos x="T2" y="T3"/>
              </a:cxn>
              <a:cxn ang="0">
                <a:pos x="T4" y="T5"/>
              </a:cxn>
            </a:cxnLst>
            <a:rect l="0" t="0" r="r" b="b"/>
            <a:pathLst>
              <a:path w="2191" h="1096">
                <a:moveTo>
                  <a:pt x="2191" y="0"/>
                </a:moveTo>
                <a:cubicBezTo>
                  <a:pt x="2191" y="605"/>
                  <a:pt x="1701" y="1096"/>
                  <a:pt x="1096" y="1096"/>
                </a:cubicBezTo>
                <a:cubicBezTo>
                  <a:pt x="490" y="1096"/>
                  <a:pt x="0" y="605"/>
                  <a:pt x="0"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8"/>
          <p:cNvSpPr>
            <a:spLocks/>
          </p:cNvSpPr>
          <p:nvPr/>
        </p:nvSpPr>
        <p:spPr bwMode="auto">
          <a:xfrm>
            <a:off x="9015413" y="8171180"/>
            <a:ext cx="6332537" cy="3157538"/>
          </a:xfrm>
          <a:custGeom>
            <a:avLst/>
            <a:gdLst>
              <a:gd name="T0" fmla="*/ 1991 w 1991"/>
              <a:gd name="T1" fmla="*/ 0 h 995"/>
              <a:gd name="T2" fmla="*/ 996 w 1991"/>
              <a:gd name="T3" fmla="*/ 995 h 995"/>
              <a:gd name="T4" fmla="*/ 0 w 1991"/>
              <a:gd name="T5" fmla="*/ 0 h 995"/>
            </a:gdLst>
            <a:ahLst/>
            <a:cxnLst>
              <a:cxn ang="0">
                <a:pos x="T0" y="T1"/>
              </a:cxn>
              <a:cxn ang="0">
                <a:pos x="T2" y="T3"/>
              </a:cxn>
              <a:cxn ang="0">
                <a:pos x="T4" y="T5"/>
              </a:cxn>
            </a:cxnLst>
            <a:rect l="0" t="0" r="r" b="b"/>
            <a:pathLst>
              <a:path w="1991" h="995">
                <a:moveTo>
                  <a:pt x="1991" y="0"/>
                </a:moveTo>
                <a:cubicBezTo>
                  <a:pt x="1991" y="549"/>
                  <a:pt x="1545" y="995"/>
                  <a:pt x="996" y="995"/>
                </a:cubicBezTo>
                <a:cubicBezTo>
                  <a:pt x="446" y="995"/>
                  <a:pt x="0" y="549"/>
                  <a:pt x="0" y="0"/>
                </a:cubicBezTo>
              </a:path>
            </a:pathLst>
          </a:custGeom>
          <a:noFill/>
          <a:ln w="127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9"/>
          <p:cNvSpPr>
            <a:spLocks/>
          </p:cNvSpPr>
          <p:nvPr/>
        </p:nvSpPr>
        <p:spPr bwMode="auto">
          <a:xfrm>
            <a:off x="16131223" y="8178800"/>
            <a:ext cx="6973887" cy="3478213"/>
          </a:xfrm>
          <a:custGeom>
            <a:avLst/>
            <a:gdLst>
              <a:gd name="T0" fmla="*/ 2192 w 2192"/>
              <a:gd name="T1" fmla="*/ 0 h 1096"/>
              <a:gd name="T2" fmla="*/ 1096 w 2192"/>
              <a:gd name="T3" fmla="*/ 1096 h 1096"/>
              <a:gd name="T4" fmla="*/ 0 w 2192"/>
              <a:gd name="T5" fmla="*/ 0 h 1096"/>
            </a:gdLst>
            <a:ahLst/>
            <a:cxnLst>
              <a:cxn ang="0">
                <a:pos x="T0" y="T1"/>
              </a:cxn>
              <a:cxn ang="0">
                <a:pos x="T2" y="T3"/>
              </a:cxn>
              <a:cxn ang="0">
                <a:pos x="T4" y="T5"/>
              </a:cxn>
            </a:cxnLst>
            <a:rect l="0" t="0" r="r" b="b"/>
            <a:pathLst>
              <a:path w="2192" h="1096">
                <a:moveTo>
                  <a:pt x="2192" y="0"/>
                </a:moveTo>
                <a:cubicBezTo>
                  <a:pt x="2192" y="605"/>
                  <a:pt x="1701" y="1096"/>
                  <a:pt x="1096" y="1096"/>
                </a:cubicBezTo>
                <a:cubicBezTo>
                  <a:pt x="491" y="1096"/>
                  <a:pt x="0" y="605"/>
                  <a:pt x="0"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0"/>
          <p:cNvSpPr>
            <a:spLocks/>
          </p:cNvSpPr>
          <p:nvPr/>
        </p:nvSpPr>
        <p:spPr bwMode="auto">
          <a:xfrm>
            <a:off x="16450310" y="8165775"/>
            <a:ext cx="6337300" cy="3157538"/>
          </a:xfrm>
          <a:custGeom>
            <a:avLst/>
            <a:gdLst>
              <a:gd name="T0" fmla="*/ 1992 w 1992"/>
              <a:gd name="T1" fmla="*/ 0 h 995"/>
              <a:gd name="T2" fmla="*/ 996 w 1992"/>
              <a:gd name="T3" fmla="*/ 995 h 995"/>
              <a:gd name="T4" fmla="*/ 0 w 1992"/>
              <a:gd name="T5" fmla="*/ 0 h 995"/>
            </a:gdLst>
            <a:ahLst/>
            <a:cxnLst>
              <a:cxn ang="0">
                <a:pos x="T0" y="T1"/>
              </a:cxn>
              <a:cxn ang="0">
                <a:pos x="T2" y="T3"/>
              </a:cxn>
              <a:cxn ang="0">
                <a:pos x="T4" y="T5"/>
              </a:cxn>
            </a:cxnLst>
            <a:rect l="0" t="0" r="r" b="b"/>
            <a:pathLst>
              <a:path w="1992" h="995">
                <a:moveTo>
                  <a:pt x="1992" y="0"/>
                </a:moveTo>
                <a:cubicBezTo>
                  <a:pt x="1992" y="549"/>
                  <a:pt x="1545" y="995"/>
                  <a:pt x="996" y="995"/>
                </a:cubicBezTo>
                <a:cubicBezTo>
                  <a:pt x="447" y="995"/>
                  <a:pt x="0" y="549"/>
                  <a:pt x="0" y="0"/>
                </a:cubicBezTo>
              </a:path>
            </a:pathLst>
          </a:custGeom>
          <a:noFill/>
          <a:ln w="1270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Rectangle 5"/>
          <p:cNvSpPr/>
          <p:nvPr/>
        </p:nvSpPr>
        <p:spPr>
          <a:xfrm>
            <a:off x="2088741" y="8617556"/>
            <a:ext cx="5290254" cy="784830"/>
          </a:xfrm>
          <a:prstGeom prst="rect">
            <a:avLst/>
          </a:prstGeom>
        </p:spPr>
        <p:txBody>
          <a:bodyPr wrap="square">
            <a:spAutoFit/>
          </a:bodyPr>
          <a:lstStyle/>
          <a:p>
            <a:pPr algn="ctr"/>
            <a:r>
              <a:rPr lang="en-US" sz="4500" b="1" dirty="0">
                <a:solidFill>
                  <a:schemeClr val="accent1"/>
                </a:solidFill>
              </a:rPr>
              <a:t>Target Audience</a:t>
            </a:r>
          </a:p>
        </p:txBody>
      </p:sp>
      <p:sp>
        <p:nvSpPr>
          <p:cNvPr id="7" name="Rectangle 6"/>
          <p:cNvSpPr/>
          <p:nvPr/>
        </p:nvSpPr>
        <p:spPr>
          <a:xfrm>
            <a:off x="2088741" y="9445937"/>
            <a:ext cx="5290254" cy="861774"/>
          </a:xfrm>
          <a:prstGeom prst="rect">
            <a:avLst/>
          </a:prstGeom>
        </p:spPr>
        <p:txBody>
          <a:bodyPr wrap="square">
            <a:spAutoFit/>
          </a:bodyPr>
          <a:lstStyle/>
          <a:p>
            <a:pPr algn="ctr"/>
            <a:r>
              <a:rPr lang="sv-SE" sz="2500" dirty="0">
                <a:solidFill>
                  <a:schemeClr val="accent1"/>
                </a:solidFill>
              </a:rPr>
              <a:t>Lorem ipsum dolor sit amet, consectetuer </a:t>
            </a:r>
            <a:r>
              <a:rPr lang="sv-SE" sz="2500" dirty="0" smtClean="0">
                <a:solidFill>
                  <a:schemeClr val="accent1"/>
                </a:solidFill>
              </a:rPr>
              <a:t>adipiscing,</a:t>
            </a:r>
            <a:endParaRPr lang="en-US" sz="2500" dirty="0">
              <a:solidFill>
                <a:schemeClr val="accent1"/>
              </a:solidFill>
            </a:endParaRPr>
          </a:p>
        </p:txBody>
      </p:sp>
      <p:sp>
        <p:nvSpPr>
          <p:cNvPr id="10" name="Rectangle 9"/>
          <p:cNvSpPr/>
          <p:nvPr/>
        </p:nvSpPr>
        <p:spPr>
          <a:xfrm>
            <a:off x="9467736" y="8617556"/>
            <a:ext cx="5290254" cy="784830"/>
          </a:xfrm>
          <a:prstGeom prst="rect">
            <a:avLst/>
          </a:prstGeom>
        </p:spPr>
        <p:txBody>
          <a:bodyPr wrap="square">
            <a:spAutoFit/>
          </a:bodyPr>
          <a:lstStyle/>
          <a:p>
            <a:pPr algn="ctr"/>
            <a:r>
              <a:rPr lang="en-US" sz="4500" b="1" dirty="0">
                <a:solidFill>
                  <a:schemeClr val="accent1"/>
                </a:solidFill>
              </a:rPr>
              <a:t>Communication</a:t>
            </a:r>
          </a:p>
        </p:txBody>
      </p:sp>
      <p:sp>
        <p:nvSpPr>
          <p:cNvPr id="11" name="Rectangle 10"/>
          <p:cNvSpPr/>
          <p:nvPr/>
        </p:nvSpPr>
        <p:spPr>
          <a:xfrm>
            <a:off x="9467736" y="9445937"/>
            <a:ext cx="5290254" cy="861774"/>
          </a:xfrm>
          <a:prstGeom prst="rect">
            <a:avLst/>
          </a:prstGeom>
        </p:spPr>
        <p:txBody>
          <a:bodyPr wrap="square">
            <a:spAutoFit/>
          </a:bodyPr>
          <a:lstStyle/>
          <a:p>
            <a:pPr algn="ctr"/>
            <a:r>
              <a:rPr lang="sv-SE" sz="2500" dirty="0">
                <a:solidFill>
                  <a:schemeClr val="accent1"/>
                </a:solidFill>
              </a:rPr>
              <a:t>Lorem ipsum dolor sit amet, consectetuer </a:t>
            </a:r>
            <a:r>
              <a:rPr lang="sv-SE" sz="2500" dirty="0" smtClean="0">
                <a:solidFill>
                  <a:schemeClr val="accent1"/>
                </a:solidFill>
              </a:rPr>
              <a:t>adipiscing,</a:t>
            </a:r>
            <a:endParaRPr lang="en-US" sz="2500" dirty="0">
              <a:solidFill>
                <a:schemeClr val="accent1"/>
              </a:solidFill>
            </a:endParaRPr>
          </a:p>
        </p:txBody>
      </p:sp>
      <p:sp>
        <p:nvSpPr>
          <p:cNvPr id="12" name="Rectangle 11"/>
          <p:cNvSpPr/>
          <p:nvPr/>
        </p:nvSpPr>
        <p:spPr>
          <a:xfrm>
            <a:off x="16795591" y="8617556"/>
            <a:ext cx="5702902" cy="784830"/>
          </a:xfrm>
          <a:prstGeom prst="rect">
            <a:avLst/>
          </a:prstGeom>
        </p:spPr>
        <p:txBody>
          <a:bodyPr wrap="square">
            <a:spAutoFit/>
          </a:bodyPr>
          <a:lstStyle/>
          <a:p>
            <a:pPr algn="ctr"/>
            <a:r>
              <a:rPr lang="en-US" sz="4500" b="1" dirty="0">
                <a:solidFill>
                  <a:schemeClr val="accent1"/>
                </a:solidFill>
              </a:rPr>
              <a:t>Business Develop</a:t>
            </a:r>
          </a:p>
        </p:txBody>
      </p:sp>
      <p:sp>
        <p:nvSpPr>
          <p:cNvPr id="13" name="Rectangle 12"/>
          <p:cNvSpPr/>
          <p:nvPr/>
        </p:nvSpPr>
        <p:spPr>
          <a:xfrm>
            <a:off x="16795591" y="9445937"/>
            <a:ext cx="5702902" cy="861774"/>
          </a:xfrm>
          <a:prstGeom prst="rect">
            <a:avLst/>
          </a:prstGeom>
        </p:spPr>
        <p:txBody>
          <a:bodyPr wrap="square">
            <a:spAutoFit/>
          </a:bodyPr>
          <a:lstStyle/>
          <a:p>
            <a:pPr algn="ctr"/>
            <a:r>
              <a:rPr lang="sv-SE" sz="2500" dirty="0">
                <a:solidFill>
                  <a:schemeClr val="accent1"/>
                </a:solidFill>
              </a:rPr>
              <a:t>Lorem ipsum dolor sit amet, consectetuer </a:t>
            </a:r>
            <a:r>
              <a:rPr lang="sv-SE" sz="2500" dirty="0" smtClean="0">
                <a:solidFill>
                  <a:schemeClr val="accent1"/>
                </a:solidFill>
              </a:rPr>
              <a:t>adipiscing,</a:t>
            </a:r>
            <a:endParaRPr lang="en-US" sz="2500" dirty="0">
              <a:solidFill>
                <a:schemeClr val="accent1"/>
              </a:solidFill>
            </a:endParaRPr>
          </a:p>
        </p:txBody>
      </p:sp>
    </p:spTree>
    <p:extLst>
      <p:ext uri="{BB962C8B-B14F-4D97-AF65-F5344CB8AC3E}">
        <p14:creationId xmlns:p14="http://schemas.microsoft.com/office/powerpoint/2010/main" val="418000517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03049" y="1045886"/>
            <a:ext cx="22018455" cy="1554272"/>
          </a:xfrm>
          <a:prstGeom prst="rect">
            <a:avLst/>
          </a:prstGeom>
        </p:spPr>
        <p:txBody>
          <a:bodyPr wrap="square">
            <a:spAutoFit/>
          </a:bodyPr>
          <a:lstStyle/>
          <a:p>
            <a:pPr algn="ctr"/>
            <a:r>
              <a:rPr lang="en-US" sz="9500" b="1" dirty="0">
                <a:solidFill>
                  <a:schemeClr val="accent2"/>
                </a:solidFill>
                <a:latin typeface="+mj-lt"/>
              </a:rPr>
              <a:t>Circle Infographic</a:t>
            </a:r>
          </a:p>
        </p:txBody>
      </p:sp>
      <p:sp>
        <p:nvSpPr>
          <p:cNvPr id="4" name="Rectangle 3"/>
          <p:cNvSpPr/>
          <p:nvPr/>
        </p:nvSpPr>
        <p:spPr>
          <a:xfrm>
            <a:off x="1203049" y="2369325"/>
            <a:ext cx="22026561"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203050" y="3777574"/>
            <a:ext cx="5793173" cy="784830"/>
          </a:xfrm>
          <a:prstGeom prst="rect">
            <a:avLst/>
          </a:prstGeom>
        </p:spPr>
        <p:txBody>
          <a:bodyPr wrap="square">
            <a:spAutoFit/>
          </a:bodyPr>
          <a:lstStyle/>
          <a:p>
            <a:r>
              <a:rPr lang="en-US" sz="4500" b="1" dirty="0">
                <a:solidFill>
                  <a:schemeClr val="accent2"/>
                </a:solidFill>
              </a:rPr>
              <a:t>Target Audience</a:t>
            </a:r>
          </a:p>
        </p:txBody>
      </p:sp>
      <p:sp>
        <p:nvSpPr>
          <p:cNvPr id="6" name="Rectangle 5"/>
          <p:cNvSpPr/>
          <p:nvPr/>
        </p:nvSpPr>
        <p:spPr>
          <a:xfrm>
            <a:off x="1203050" y="4627220"/>
            <a:ext cx="5793173"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7" name="Rectangle 6"/>
          <p:cNvSpPr/>
          <p:nvPr/>
        </p:nvSpPr>
        <p:spPr>
          <a:xfrm>
            <a:off x="1203050" y="9859397"/>
            <a:ext cx="5793173" cy="784830"/>
          </a:xfrm>
          <a:prstGeom prst="rect">
            <a:avLst/>
          </a:prstGeom>
        </p:spPr>
        <p:txBody>
          <a:bodyPr wrap="square">
            <a:spAutoFit/>
          </a:bodyPr>
          <a:lstStyle/>
          <a:p>
            <a:r>
              <a:rPr lang="en-US" sz="4500" b="1" dirty="0">
                <a:solidFill>
                  <a:schemeClr val="accent2"/>
                </a:solidFill>
              </a:rPr>
              <a:t>Digital Marketing</a:t>
            </a:r>
          </a:p>
        </p:txBody>
      </p:sp>
      <p:sp>
        <p:nvSpPr>
          <p:cNvPr id="8" name="Rectangle 7"/>
          <p:cNvSpPr/>
          <p:nvPr/>
        </p:nvSpPr>
        <p:spPr>
          <a:xfrm>
            <a:off x="1203050" y="10709043"/>
            <a:ext cx="5793173"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9" name="Rectangle 8"/>
          <p:cNvSpPr/>
          <p:nvPr/>
        </p:nvSpPr>
        <p:spPr>
          <a:xfrm>
            <a:off x="17428331" y="3777574"/>
            <a:ext cx="5793173" cy="784830"/>
          </a:xfrm>
          <a:prstGeom prst="rect">
            <a:avLst/>
          </a:prstGeom>
        </p:spPr>
        <p:txBody>
          <a:bodyPr wrap="square">
            <a:spAutoFit/>
          </a:bodyPr>
          <a:lstStyle/>
          <a:p>
            <a:pPr algn="r"/>
            <a:r>
              <a:rPr lang="en-US" sz="4500" b="1" dirty="0">
                <a:solidFill>
                  <a:schemeClr val="accent2"/>
                </a:solidFill>
              </a:rPr>
              <a:t>Market Analysis</a:t>
            </a:r>
          </a:p>
        </p:txBody>
      </p:sp>
      <p:sp>
        <p:nvSpPr>
          <p:cNvPr id="10" name="Rectangle 9"/>
          <p:cNvSpPr/>
          <p:nvPr/>
        </p:nvSpPr>
        <p:spPr>
          <a:xfrm>
            <a:off x="17428331" y="4627220"/>
            <a:ext cx="5793173"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11" name="Rectangle 10"/>
          <p:cNvSpPr/>
          <p:nvPr/>
        </p:nvSpPr>
        <p:spPr>
          <a:xfrm>
            <a:off x="17428331" y="9859397"/>
            <a:ext cx="5793173" cy="784830"/>
          </a:xfrm>
          <a:prstGeom prst="rect">
            <a:avLst/>
          </a:prstGeom>
        </p:spPr>
        <p:txBody>
          <a:bodyPr wrap="square">
            <a:spAutoFit/>
          </a:bodyPr>
          <a:lstStyle/>
          <a:p>
            <a:pPr algn="r"/>
            <a:r>
              <a:rPr lang="en-US" sz="4500" b="1" dirty="0">
                <a:solidFill>
                  <a:schemeClr val="accent2"/>
                </a:solidFill>
              </a:rPr>
              <a:t>Business Develop</a:t>
            </a:r>
          </a:p>
        </p:txBody>
      </p:sp>
      <p:sp>
        <p:nvSpPr>
          <p:cNvPr id="12" name="Rectangle 11"/>
          <p:cNvSpPr/>
          <p:nvPr/>
        </p:nvSpPr>
        <p:spPr>
          <a:xfrm>
            <a:off x="17428331" y="10709043"/>
            <a:ext cx="5793173"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a:t>
            </a:r>
            <a:r>
              <a:rPr lang="sv-SE" sz="2500" dirty="0" smtClean="0">
                <a:solidFill>
                  <a:schemeClr val="accent2">
                    <a:alpha val="60000"/>
                  </a:schemeClr>
                </a:solidFill>
              </a:rPr>
              <a:t>euismod</a:t>
            </a:r>
            <a:endParaRPr lang="en-US" sz="2500" dirty="0">
              <a:solidFill>
                <a:schemeClr val="accent2">
                  <a:alpha val="60000"/>
                </a:schemeClr>
              </a:solidFill>
            </a:endParaRPr>
          </a:p>
        </p:txBody>
      </p:sp>
      <p:sp>
        <p:nvSpPr>
          <p:cNvPr id="16" name="Freeform 5"/>
          <p:cNvSpPr>
            <a:spLocks/>
          </p:cNvSpPr>
          <p:nvPr/>
        </p:nvSpPr>
        <p:spPr bwMode="auto">
          <a:xfrm>
            <a:off x="7887033" y="3654425"/>
            <a:ext cx="4108450" cy="4094163"/>
          </a:xfrm>
          <a:custGeom>
            <a:avLst/>
            <a:gdLst>
              <a:gd name="T0" fmla="*/ 1289 w 1289"/>
              <a:gd name="T1" fmla="*/ 1289 h 1289"/>
              <a:gd name="T2" fmla="*/ 0 w 1289"/>
              <a:gd name="T3" fmla="*/ 1289 h 1289"/>
              <a:gd name="T4" fmla="*/ 1289 w 1289"/>
              <a:gd name="T5" fmla="*/ 0 h 1289"/>
              <a:gd name="T6" fmla="*/ 1289 w 1289"/>
              <a:gd name="T7" fmla="*/ 1289 h 1289"/>
            </a:gdLst>
            <a:ahLst/>
            <a:cxnLst>
              <a:cxn ang="0">
                <a:pos x="T0" y="T1"/>
              </a:cxn>
              <a:cxn ang="0">
                <a:pos x="T2" y="T3"/>
              </a:cxn>
              <a:cxn ang="0">
                <a:pos x="T4" y="T5"/>
              </a:cxn>
              <a:cxn ang="0">
                <a:pos x="T6" y="T7"/>
              </a:cxn>
            </a:cxnLst>
            <a:rect l="0" t="0" r="r" b="b"/>
            <a:pathLst>
              <a:path w="1289" h="1289">
                <a:moveTo>
                  <a:pt x="1289" y="1289"/>
                </a:moveTo>
                <a:cubicBezTo>
                  <a:pt x="0" y="1289"/>
                  <a:pt x="0" y="1289"/>
                  <a:pt x="0" y="1289"/>
                </a:cubicBezTo>
                <a:cubicBezTo>
                  <a:pt x="31" y="591"/>
                  <a:pt x="591" y="30"/>
                  <a:pt x="1289" y="0"/>
                </a:cubicBezTo>
                <a:lnTo>
                  <a:pt x="1289" y="128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7887033" y="8131175"/>
            <a:ext cx="4108450" cy="4090988"/>
          </a:xfrm>
          <a:custGeom>
            <a:avLst/>
            <a:gdLst>
              <a:gd name="T0" fmla="*/ 0 w 1289"/>
              <a:gd name="T1" fmla="*/ 0 h 1288"/>
              <a:gd name="T2" fmla="*/ 1289 w 1289"/>
              <a:gd name="T3" fmla="*/ 0 h 1288"/>
              <a:gd name="T4" fmla="*/ 1289 w 1289"/>
              <a:gd name="T5" fmla="*/ 1288 h 1288"/>
              <a:gd name="T6" fmla="*/ 0 w 1289"/>
              <a:gd name="T7" fmla="*/ 0 h 1288"/>
            </a:gdLst>
            <a:ahLst/>
            <a:cxnLst>
              <a:cxn ang="0">
                <a:pos x="T0" y="T1"/>
              </a:cxn>
              <a:cxn ang="0">
                <a:pos x="T2" y="T3"/>
              </a:cxn>
              <a:cxn ang="0">
                <a:pos x="T4" y="T5"/>
              </a:cxn>
              <a:cxn ang="0">
                <a:pos x="T6" y="T7"/>
              </a:cxn>
            </a:cxnLst>
            <a:rect l="0" t="0" r="r" b="b"/>
            <a:pathLst>
              <a:path w="1289" h="1288">
                <a:moveTo>
                  <a:pt x="0" y="0"/>
                </a:moveTo>
                <a:cubicBezTo>
                  <a:pt x="1289" y="0"/>
                  <a:pt x="1289" y="0"/>
                  <a:pt x="1289" y="0"/>
                </a:cubicBezTo>
                <a:cubicBezTo>
                  <a:pt x="1289" y="1288"/>
                  <a:pt x="1289" y="1288"/>
                  <a:pt x="1289" y="1288"/>
                </a:cubicBezTo>
                <a:cubicBezTo>
                  <a:pt x="591" y="1258"/>
                  <a:pt x="31" y="698"/>
                  <a:pt x="0"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12378070" y="8131175"/>
            <a:ext cx="4108450" cy="4090988"/>
          </a:xfrm>
          <a:custGeom>
            <a:avLst/>
            <a:gdLst>
              <a:gd name="T0" fmla="*/ 1289 w 1289"/>
              <a:gd name="T1" fmla="*/ 0 h 1288"/>
              <a:gd name="T2" fmla="*/ 0 w 1289"/>
              <a:gd name="T3" fmla="*/ 1288 h 1288"/>
              <a:gd name="T4" fmla="*/ 0 w 1289"/>
              <a:gd name="T5" fmla="*/ 0 h 1288"/>
              <a:gd name="T6" fmla="*/ 1289 w 1289"/>
              <a:gd name="T7" fmla="*/ 0 h 1288"/>
            </a:gdLst>
            <a:ahLst/>
            <a:cxnLst>
              <a:cxn ang="0">
                <a:pos x="T0" y="T1"/>
              </a:cxn>
              <a:cxn ang="0">
                <a:pos x="T2" y="T3"/>
              </a:cxn>
              <a:cxn ang="0">
                <a:pos x="T4" y="T5"/>
              </a:cxn>
              <a:cxn ang="0">
                <a:pos x="T6" y="T7"/>
              </a:cxn>
            </a:cxnLst>
            <a:rect l="0" t="0" r="r" b="b"/>
            <a:pathLst>
              <a:path w="1289" h="1288">
                <a:moveTo>
                  <a:pt x="1289" y="0"/>
                </a:moveTo>
                <a:cubicBezTo>
                  <a:pt x="1258" y="698"/>
                  <a:pt x="698" y="1258"/>
                  <a:pt x="0" y="1288"/>
                </a:cubicBezTo>
                <a:cubicBezTo>
                  <a:pt x="0" y="0"/>
                  <a:pt x="0" y="0"/>
                  <a:pt x="0" y="0"/>
                </a:cubicBezTo>
                <a:lnTo>
                  <a:pt x="1289"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8"/>
          <p:cNvSpPr>
            <a:spLocks/>
          </p:cNvSpPr>
          <p:nvPr/>
        </p:nvSpPr>
        <p:spPr bwMode="auto">
          <a:xfrm>
            <a:off x="12378070" y="3654425"/>
            <a:ext cx="4108450" cy="4094163"/>
          </a:xfrm>
          <a:custGeom>
            <a:avLst/>
            <a:gdLst>
              <a:gd name="T0" fmla="*/ 1289 w 1289"/>
              <a:gd name="T1" fmla="*/ 1289 h 1289"/>
              <a:gd name="T2" fmla="*/ 0 w 1289"/>
              <a:gd name="T3" fmla="*/ 1289 h 1289"/>
              <a:gd name="T4" fmla="*/ 0 w 1289"/>
              <a:gd name="T5" fmla="*/ 0 h 1289"/>
              <a:gd name="T6" fmla="*/ 1289 w 1289"/>
              <a:gd name="T7" fmla="*/ 1289 h 1289"/>
            </a:gdLst>
            <a:ahLst/>
            <a:cxnLst>
              <a:cxn ang="0">
                <a:pos x="T0" y="T1"/>
              </a:cxn>
              <a:cxn ang="0">
                <a:pos x="T2" y="T3"/>
              </a:cxn>
              <a:cxn ang="0">
                <a:pos x="T4" y="T5"/>
              </a:cxn>
              <a:cxn ang="0">
                <a:pos x="T6" y="T7"/>
              </a:cxn>
            </a:cxnLst>
            <a:rect l="0" t="0" r="r" b="b"/>
            <a:pathLst>
              <a:path w="1289" h="1289">
                <a:moveTo>
                  <a:pt x="1289" y="1289"/>
                </a:moveTo>
                <a:cubicBezTo>
                  <a:pt x="0" y="1289"/>
                  <a:pt x="0" y="1289"/>
                  <a:pt x="0" y="1289"/>
                </a:cubicBezTo>
                <a:cubicBezTo>
                  <a:pt x="0" y="0"/>
                  <a:pt x="0" y="0"/>
                  <a:pt x="0" y="0"/>
                </a:cubicBezTo>
                <a:cubicBezTo>
                  <a:pt x="698" y="30"/>
                  <a:pt x="1258" y="591"/>
                  <a:pt x="1289" y="128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9"/>
          <p:cNvSpPr>
            <a:spLocks noChangeArrowheads="1"/>
          </p:cNvSpPr>
          <p:nvPr/>
        </p:nvSpPr>
        <p:spPr bwMode="auto">
          <a:xfrm>
            <a:off x="8001333" y="3768725"/>
            <a:ext cx="2282825" cy="2274888"/>
          </a:xfrm>
          <a:prstGeom prst="ellipse">
            <a:avLst/>
          </a:prstGeom>
          <a:solidFill>
            <a:schemeClr val="accent3"/>
          </a:solidFill>
          <a:ln w="1539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Oval 10"/>
          <p:cNvSpPr>
            <a:spLocks noChangeArrowheads="1"/>
          </p:cNvSpPr>
          <p:nvPr/>
        </p:nvSpPr>
        <p:spPr bwMode="auto">
          <a:xfrm>
            <a:off x="14089395" y="3768725"/>
            <a:ext cx="2282825" cy="2274888"/>
          </a:xfrm>
          <a:prstGeom prst="ellipse">
            <a:avLst/>
          </a:prstGeom>
          <a:solidFill>
            <a:schemeClr val="accent5"/>
          </a:solidFill>
          <a:ln w="1539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11"/>
          <p:cNvSpPr>
            <a:spLocks noChangeArrowheads="1"/>
          </p:cNvSpPr>
          <p:nvPr/>
        </p:nvSpPr>
        <p:spPr bwMode="auto">
          <a:xfrm>
            <a:off x="8001333" y="9839325"/>
            <a:ext cx="2282825" cy="2274888"/>
          </a:xfrm>
          <a:prstGeom prst="ellipse">
            <a:avLst/>
          </a:prstGeom>
          <a:solidFill>
            <a:schemeClr val="accent4"/>
          </a:solidFill>
          <a:ln w="1539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12"/>
          <p:cNvSpPr>
            <a:spLocks noChangeArrowheads="1"/>
          </p:cNvSpPr>
          <p:nvPr/>
        </p:nvSpPr>
        <p:spPr bwMode="auto">
          <a:xfrm>
            <a:off x="14089395" y="9839325"/>
            <a:ext cx="2282825" cy="2274888"/>
          </a:xfrm>
          <a:prstGeom prst="ellipse">
            <a:avLst/>
          </a:prstGeom>
          <a:solidFill>
            <a:schemeClr val="accent6"/>
          </a:solidFill>
          <a:ln w="153988"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13"/>
          <p:cNvSpPr>
            <a:spLocks noChangeArrowheads="1"/>
          </p:cNvSpPr>
          <p:nvPr/>
        </p:nvSpPr>
        <p:spPr bwMode="auto">
          <a:xfrm>
            <a:off x="10300033" y="6043613"/>
            <a:ext cx="3802062" cy="37893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Line 14"/>
          <p:cNvSpPr>
            <a:spLocks noChangeShapeType="1"/>
          </p:cNvSpPr>
          <p:nvPr/>
        </p:nvSpPr>
        <p:spPr bwMode="auto">
          <a:xfrm>
            <a:off x="1263648" y="7915273"/>
            <a:ext cx="510857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5"/>
          <p:cNvSpPr>
            <a:spLocks noChangeShapeType="1"/>
          </p:cNvSpPr>
          <p:nvPr/>
        </p:nvSpPr>
        <p:spPr bwMode="auto">
          <a:xfrm>
            <a:off x="18019711" y="7919242"/>
            <a:ext cx="5108575"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16"/>
          <p:cNvSpPr>
            <a:spLocks noEditPoints="1"/>
          </p:cNvSpPr>
          <p:nvPr/>
        </p:nvSpPr>
        <p:spPr bwMode="auto">
          <a:xfrm>
            <a:off x="8572833" y="4333875"/>
            <a:ext cx="1144587" cy="1141413"/>
          </a:xfrm>
          <a:custGeom>
            <a:avLst/>
            <a:gdLst>
              <a:gd name="T0" fmla="*/ 354 w 359"/>
              <a:gd name="T1" fmla="*/ 69 h 359"/>
              <a:gd name="T2" fmla="*/ 319 w 359"/>
              <a:gd name="T3" fmla="*/ 105 h 359"/>
              <a:gd name="T4" fmla="*/ 310 w 359"/>
              <a:gd name="T5" fmla="*/ 108 h 359"/>
              <a:gd name="T6" fmla="*/ 268 w 359"/>
              <a:gd name="T7" fmla="*/ 108 h 359"/>
              <a:gd name="T8" fmla="*/ 188 w 359"/>
              <a:gd name="T9" fmla="*/ 188 h 359"/>
              <a:gd name="T10" fmla="*/ 179 w 359"/>
              <a:gd name="T11" fmla="*/ 192 h 359"/>
              <a:gd name="T12" fmla="*/ 171 w 359"/>
              <a:gd name="T13" fmla="*/ 188 h 359"/>
              <a:gd name="T14" fmla="*/ 171 w 359"/>
              <a:gd name="T15" fmla="*/ 172 h 359"/>
              <a:gd name="T16" fmla="*/ 251 w 359"/>
              <a:gd name="T17" fmla="*/ 92 h 359"/>
              <a:gd name="T18" fmla="*/ 251 w 359"/>
              <a:gd name="T19" fmla="*/ 49 h 359"/>
              <a:gd name="T20" fmla="*/ 254 w 359"/>
              <a:gd name="T21" fmla="*/ 40 h 359"/>
              <a:gd name="T22" fmla="*/ 290 w 359"/>
              <a:gd name="T23" fmla="*/ 5 h 359"/>
              <a:gd name="T24" fmla="*/ 303 w 359"/>
              <a:gd name="T25" fmla="*/ 2 h 359"/>
              <a:gd name="T26" fmla="*/ 310 w 359"/>
              <a:gd name="T27" fmla="*/ 13 h 359"/>
              <a:gd name="T28" fmla="*/ 310 w 359"/>
              <a:gd name="T29" fmla="*/ 49 h 359"/>
              <a:gd name="T30" fmla="*/ 346 w 359"/>
              <a:gd name="T31" fmla="*/ 49 h 359"/>
              <a:gd name="T32" fmla="*/ 357 w 359"/>
              <a:gd name="T33" fmla="*/ 56 h 359"/>
              <a:gd name="T34" fmla="*/ 354 w 359"/>
              <a:gd name="T35" fmla="*/ 69 h 359"/>
              <a:gd name="T36" fmla="*/ 258 w 359"/>
              <a:gd name="T37" fmla="*/ 152 h 359"/>
              <a:gd name="T38" fmla="*/ 204 w 359"/>
              <a:gd name="T39" fmla="*/ 205 h 359"/>
              <a:gd name="T40" fmla="*/ 179 w 359"/>
              <a:gd name="T41" fmla="*/ 216 h 359"/>
              <a:gd name="T42" fmla="*/ 154 w 359"/>
              <a:gd name="T43" fmla="*/ 205 h 359"/>
              <a:gd name="T44" fmla="*/ 154 w 359"/>
              <a:gd name="T45" fmla="*/ 155 h 359"/>
              <a:gd name="T46" fmla="*/ 207 w 359"/>
              <a:gd name="T47" fmla="*/ 101 h 359"/>
              <a:gd name="T48" fmla="*/ 179 w 359"/>
              <a:gd name="T49" fmla="*/ 97 h 359"/>
              <a:gd name="T50" fmla="*/ 96 w 359"/>
              <a:gd name="T51" fmla="*/ 180 h 359"/>
              <a:gd name="T52" fmla="*/ 179 w 359"/>
              <a:gd name="T53" fmla="*/ 263 h 359"/>
              <a:gd name="T54" fmla="*/ 263 w 359"/>
              <a:gd name="T55" fmla="*/ 180 h 359"/>
              <a:gd name="T56" fmla="*/ 258 w 359"/>
              <a:gd name="T57" fmla="*/ 152 h 359"/>
              <a:gd name="T58" fmla="*/ 358 w 359"/>
              <a:gd name="T59" fmla="*/ 180 h 359"/>
              <a:gd name="T60" fmla="*/ 179 w 359"/>
              <a:gd name="T61" fmla="*/ 359 h 359"/>
              <a:gd name="T62" fmla="*/ 0 w 359"/>
              <a:gd name="T63" fmla="*/ 180 h 359"/>
              <a:gd name="T64" fmla="*/ 179 w 359"/>
              <a:gd name="T65" fmla="*/ 1 h 359"/>
              <a:gd name="T66" fmla="*/ 246 w 359"/>
              <a:gd name="T67" fmla="*/ 15 h 359"/>
              <a:gd name="T68" fmla="*/ 237 w 359"/>
              <a:gd name="T69" fmla="*/ 24 h 359"/>
              <a:gd name="T70" fmla="*/ 227 w 359"/>
              <a:gd name="T71" fmla="*/ 49 h 359"/>
              <a:gd name="T72" fmla="*/ 227 w 359"/>
              <a:gd name="T73" fmla="*/ 82 h 359"/>
              <a:gd name="T74" fmla="*/ 225 w 359"/>
              <a:gd name="T75" fmla="*/ 83 h 359"/>
              <a:gd name="T76" fmla="*/ 179 w 359"/>
              <a:gd name="T77" fmla="*/ 73 h 359"/>
              <a:gd name="T78" fmla="*/ 72 w 359"/>
              <a:gd name="T79" fmla="*/ 180 h 359"/>
              <a:gd name="T80" fmla="*/ 179 w 359"/>
              <a:gd name="T81" fmla="*/ 287 h 359"/>
              <a:gd name="T82" fmla="*/ 286 w 359"/>
              <a:gd name="T83" fmla="*/ 180 h 359"/>
              <a:gd name="T84" fmla="*/ 276 w 359"/>
              <a:gd name="T85" fmla="*/ 134 h 359"/>
              <a:gd name="T86" fmla="*/ 277 w 359"/>
              <a:gd name="T87" fmla="*/ 132 h 359"/>
              <a:gd name="T88" fmla="*/ 310 w 359"/>
              <a:gd name="T89" fmla="*/ 132 h 359"/>
              <a:gd name="T90" fmla="*/ 336 w 359"/>
              <a:gd name="T91" fmla="*/ 122 h 359"/>
              <a:gd name="T92" fmla="*/ 345 w 359"/>
              <a:gd name="T93" fmla="*/ 113 h 359"/>
              <a:gd name="T94" fmla="*/ 358 w 359"/>
              <a:gd name="T95" fmla="*/ 18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 h="359">
                <a:moveTo>
                  <a:pt x="354" y="69"/>
                </a:moveTo>
                <a:cubicBezTo>
                  <a:pt x="319" y="105"/>
                  <a:pt x="319" y="105"/>
                  <a:pt x="319" y="105"/>
                </a:cubicBezTo>
                <a:cubicBezTo>
                  <a:pt x="316" y="107"/>
                  <a:pt x="313" y="108"/>
                  <a:pt x="310" y="108"/>
                </a:cubicBezTo>
                <a:cubicBezTo>
                  <a:pt x="268" y="108"/>
                  <a:pt x="268" y="108"/>
                  <a:pt x="268" y="108"/>
                </a:cubicBezTo>
                <a:cubicBezTo>
                  <a:pt x="188" y="188"/>
                  <a:pt x="188" y="188"/>
                  <a:pt x="188" y="188"/>
                </a:cubicBezTo>
                <a:cubicBezTo>
                  <a:pt x="185" y="191"/>
                  <a:pt x="182" y="192"/>
                  <a:pt x="179" y="192"/>
                </a:cubicBezTo>
                <a:cubicBezTo>
                  <a:pt x="176" y="192"/>
                  <a:pt x="173" y="191"/>
                  <a:pt x="171" y="188"/>
                </a:cubicBezTo>
                <a:cubicBezTo>
                  <a:pt x="166" y="184"/>
                  <a:pt x="166" y="176"/>
                  <a:pt x="171" y="172"/>
                </a:cubicBezTo>
                <a:cubicBezTo>
                  <a:pt x="251" y="92"/>
                  <a:pt x="251" y="92"/>
                  <a:pt x="251" y="92"/>
                </a:cubicBezTo>
                <a:cubicBezTo>
                  <a:pt x="251" y="49"/>
                  <a:pt x="251" y="49"/>
                  <a:pt x="251" y="49"/>
                </a:cubicBezTo>
                <a:cubicBezTo>
                  <a:pt x="251" y="46"/>
                  <a:pt x="252" y="43"/>
                  <a:pt x="254" y="40"/>
                </a:cubicBezTo>
                <a:cubicBezTo>
                  <a:pt x="290" y="5"/>
                  <a:pt x="290" y="5"/>
                  <a:pt x="290" y="5"/>
                </a:cubicBezTo>
                <a:cubicBezTo>
                  <a:pt x="293" y="1"/>
                  <a:pt x="298" y="0"/>
                  <a:pt x="303" y="2"/>
                </a:cubicBezTo>
                <a:cubicBezTo>
                  <a:pt x="307" y="4"/>
                  <a:pt x="310" y="8"/>
                  <a:pt x="310" y="13"/>
                </a:cubicBezTo>
                <a:cubicBezTo>
                  <a:pt x="310" y="49"/>
                  <a:pt x="310" y="49"/>
                  <a:pt x="310" y="49"/>
                </a:cubicBezTo>
                <a:cubicBezTo>
                  <a:pt x="346" y="49"/>
                  <a:pt x="346" y="49"/>
                  <a:pt x="346" y="49"/>
                </a:cubicBezTo>
                <a:cubicBezTo>
                  <a:pt x="351" y="49"/>
                  <a:pt x="355" y="52"/>
                  <a:pt x="357" y="56"/>
                </a:cubicBezTo>
                <a:cubicBezTo>
                  <a:pt x="359" y="61"/>
                  <a:pt x="358" y="66"/>
                  <a:pt x="354" y="69"/>
                </a:cubicBezTo>
                <a:close/>
                <a:moveTo>
                  <a:pt x="258" y="152"/>
                </a:moveTo>
                <a:cubicBezTo>
                  <a:pt x="204" y="205"/>
                  <a:pt x="204" y="205"/>
                  <a:pt x="204" y="205"/>
                </a:cubicBezTo>
                <a:cubicBezTo>
                  <a:pt x="198" y="212"/>
                  <a:pt x="189" y="216"/>
                  <a:pt x="179" y="216"/>
                </a:cubicBezTo>
                <a:cubicBezTo>
                  <a:pt x="170" y="216"/>
                  <a:pt x="161" y="212"/>
                  <a:pt x="154" y="205"/>
                </a:cubicBezTo>
                <a:cubicBezTo>
                  <a:pt x="140" y="191"/>
                  <a:pt x="140" y="169"/>
                  <a:pt x="154" y="155"/>
                </a:cubicBezTo>
                <a:cubicBezTo>
                  <a:pt x="207" y="101"/>
                  <a:pt x="207" y="101"/>
                  <a:pt x="207" y="101"/>
                </a:cubicBezTo>
                <a:cubicBezTo>
                  <a:pt x="198" y="98"/>
                  <a:pt x="189" y="97"/>
                  <a:pt x="179" y="97"/>
                </a:cubicBezTo>
                <a:cubicBezTo>
                  <a:pt x="133" y="97"/>
                  <a:pt x="96" y="134"/>
                  <a:pt x="96" y="180"/>
                </a:cubicBezTo>
                <a:cubicBezTo>
                  <a:pt x="96" y="226"/>
                  <a:pt x="133" y="263"/>
                  <a:pt x="179" y="263"/>
                </a:cubicBezTo>
                <a:cubicBezTo>
                  <a:pt x="225" y="263"/>
                  <a:pt x="263" y="226"/>
                  <a:pt x="263" y="180"/>
                </a:cubicBezTo>
                <a:cubicBezTo>
                  <a:pt x="263" y="170"/>
                  <a:pt x="261" y="161"/>
                  <a:pt x="258" y="152"/>
                </a:cubicBezTo>
                <a:close/>
                <a:moveTo>
                  <a:pt x="358" y="180"/>
                </a:moveTo>
                <a:cubicBezTo>
                  <a:pt x="358" y="279"/>
                  <a:pt x="278" y="359"/>
                  <a:pt x="179" y="359"/>
                </a:cubicBezTo>
                <a:cubicBezTo>
                  <a:pt x="81" y="359"/>
                  <a:pt x="0" y="279"/>
                  <a:pt x="0" y="180"/>
                </a:cubicBezTo>
                <a:cubicBezTo>
                  <a:pt x="0" y="81"/>
                  <a:pt x="81" y="1"/>
                  <a:pt x="179" y="1"/>
                </a:cubicBezTo>
                <a:cubicBezTo>
                  <a:pt x="202" y="1"/>
                  <a:pt x="225" y="6"/>
                  <a:pt x="246" y="15"/>
                </a:cubicBezTo>
                <a:cubicBezTo>
                  <a:pt x="237" y="24"/>
                  <a:pt x="237" y="24"/>
                  <a:pt x="237" y="24"/>
                </a:cubicBezTo>
                <a:cubicBezTo>
                  <a:pt x="231" y="30"/>
                  <a:pt x="227" y="39"/>
                  <a:pt x="227" y="49"/>
                </a:cubicBezTo>
                <a:cubicBezTo>
                  <a:pt x="227" y="82"/>
                  <a:pt x="227" y="82"/>
                  <a:pt x="227" y="82"/>
                </a:cubicBezTo>
                <a:cubicBezTo>
                  <a:pt x="225" y="83"/>
                  <a:pt x="225" y="83"/>
                  <a:pt x="225" y="83"/>
                </a:cubicBezTo>
                <a:cubicBezTo>
                  <a:pt x="211" y="77"/>
                  <a:pt x="196" y="73"/>
                  <a:pt x="179" y="73"/>
                </a:cubicBezTo>
                <a:cubicBezTo>
                  <a:pt x="120" y="73"/>
                  <a:pt x="72" y="121"/>
                  <a:pt x="72" y="180"/>
                </a:cubicBezTo>
                <a:cubicBezTo>
                  <a:pt x="72" y="239"/>
                  <a:pt x="120" y="287"/>
                  <a:pt x="179" y="287"/>
                </a:cubicBezTo>
                <a:cubicBezTo>
                  <a:pt x="238" y="287"/>
                  <a:pt x="286" y="239"/>
                  <a:pt x="286" y="180"/>
                </a:cubicBezTo>
                <a:cubicBezTo>
                  <a:pt x="286" y="163"/>
                  <a:pt x="283" y="148"/>
                  <a:pt x="276" y="134"/>
                </a:cubicBezTo>
                <a:cubicBezTo>
                  <a:pt x="277" y="132"/>
                  <a:pt x="277" y="132"/>
                  <a:pt x="277" y="132"/>
                </a:cubicBezTo>
                <a:cubicBezTo>
                  <a:pt x="310" y="132"/>
                  <a:pt x="310" y="132"/>
                  <a:pt x="310" y="132"/>
                </a:cubicBezTo>
                <a:cubicBezTo>
                  <a:pt x="320" y="132"/>
                  <a:pt x="329" y="129"/>
                  <a:pt x="336" y="122"/>
                </a:cubicBezTo>
                <a:cubicBezTo>
                  <a:pt x="345" y="113"/>
                  <a:pt x="345" y="113"/>
                  <a:pt x="345" y="113"/>
                </a:cubicBezTo>
                <a:cubicBezTo>
                  <a:pt x="353" y="134"/>
                  <a:pt x="358" y="157"/>
                  <a:pt x="358" y="18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p:cNvSpPr>
          <p:nvPr/>
        </p:nvSpPr>
        <p:spPr bwMode="auto">
          <a:xfrm>
            <a:off x="8553783" y="10414000"/>
            <a:ext cx="1127124" cy="1125538"/>
          </a:xfrm>
          <a:custGeom>
            <a:avLst/>
            <a:gdLst>
              <a:gd name="connsiteX0" fmla="*/ 563553 w 1127124"/>
              <a:gd name="connsiteY0" fmla="*/ 277813 h 1125538"/>
              <a:gd name="connsiteX1" fmla="*/ 563553 w 1127124"/>
              <a:gd name="connsiteY1" fmla="*/ 706438 h 1125538"/>
              <a:gd name="connsiteX2" fmla="*/ 528530 w 1127124"/>
              <a:gd name="connsiteY2" fmla="*/ 703263 h 1125538"/>
              <a:gd name="connsiteX3" fmla="*/ 433013 w 1127124"/>
              <a:gd name="connsiteY3" fmla="*/ 703263 h 1125538"/>
              <a:gd name="connsiteX4" fmla="*/ 554001 w 1127124"/>
              <a:gd name="connsiteY4" fmla="*/ 938213 h 1125538"/>
              <a:gd name="connsiteX5" fmla="*/ 538082 w 1127124"/>
              <a:gd name="connsiteY5" fmla="*/ 1020763 h 1125538"/>
              <a:gd name="connsiteX6" fmla="*/ 455300 w 1127124"/>
              <a:gd name="connsiteY6" fmla="*/ 1103313 h 1125538"/>
              <a:gd name="connsiteX7" fmla="*/ 404357 w 1127124"/>
              <a:gd name="connsiteY7" fmla="*/ 1125538 h 1125538"/>
              <a:gd name="connsiteX8" fmla="*/ 391622 w 1127124"/>
              <a:gd name="connsiteY8" fmla="*/ 1125538 h 1125538"/>
              <a:gd name="connsiteX9" fmla="*/ 340679 w 1127124"/>
              <a:gd name="connsiteY9" fmla="*/ 1081088 h 1125538"/>
              <a:gd name="connsiteX10" fmla="*/ 197403 w 1127124"/>
              <a:gd name="connsiteY10" fmla="*/ 703263 h 1125538"/>
              <a:gd name="connsiteX11" fmla="*/ 175115 w 1127124"/>
              <a:gd name="connsiteY11" fmla="*/ 703263 h 1125538"/>
              <a:gd name="connsiteX12" fmla="*/ 140092 w 1127124"/>
              <a:gd name="connsiteY12" fmla="*/ 668338 h 1125538"/>
              <a:gd name="connsiteX13" fmla="*/ 140092 w 1127124"/>
              <a:gd name="connsiteY13" fmla="*/ 633413 h 1125538"/>
              <a:gd name="connsiteX14" fmla="*/ 35023 w 1127124"/>
              <a:gd name="connsiteY14" fmla="*/ 633413 h 1125538"/>
              <a:gd name="connsiteX15" fmla="*/ 0 w 1127124"/>
              <a:gd name="connsiteY15" fmla="*/ 598488 h 1125538"/>
              <a:gd name="connsiteX16" fmla="*/ 0 w 1127124"/>
              <a:gd name="connsiteY16" fmla="*/ 388938 h 1125538"/>
              <a:gd name="connsiteX17" fmla="*/ 35023 w 1127124"/>
              <a:gd name="connsiteY17" fmla="*/ 354013 h 1125538"/>
              <a:gd name="connsiteX18" fmla="*/ 140092 w 1127124"/>
              <a:gd name="connsiteY18" fmla="*/ 354013 h 1125538"/>
              <a:gd name="connsiteX19" fmla="*/ 140092 w 1127124"/>
              <a:gd name="connsiteY19" fmla="*/ 315913 h 1125538"/>
              <a:gd name="connsiteX20" fmla="*/ 175115 w 1127124"/>
              <a:gd name="connsiteY20" fmla="*/ 280988 h 1125538"/>
              <a:gd name="connsiteX21" fmla="*/ 528530 w 1127124"/>
              <a:gd name="connsiteY21" fmla="*/ 280988 h 1125538"/>
              <a:gd name="connsiteX22" fmla="*/ 563553 w 1127124"/>
              <a:gd name="connsiteY22" fmla="*/ 277813 h 1125538"/>
              <a:gd name="connsiteX23" fmla="*/ 1085716 w 1127124"/>
              <a:gd name="connsiteY23" fmla="*/ 0 h 1125538"/>
              <a:gd name="connsiteX24" fmla="*/ 1092086 w 1127124"/>
              <a:gd name="connsiteY24" fmla="*/ 0 h 1125538"/>
              <a:gd name="connsiteX25" fmla="*/ 1101642 w 1127124"/>
              <a:gd name="connsiteY25" fmla="*/ 3180 h 1125538"/>
              <a:gd name="connsiteX26" fmla="*/ 1104827 w 1127124"/>
              <a:gd name="connsiteY26" fmla="*/ 3180 h 1125538"/>
              <a:gd name="connsiteX27" fmla="*/ 1120754 w 1127124"/>
              <a:gd name="connsiteY27" fmla="*/ 12720 h 1125538"/>
              <a:gd name="connsiteX28" fmla="*/ 1120754 w 1127124"/>
              <a:gd name="connsiteY28" fmla="*/ 15901 h 1125538"/>
              <a:gd name="connsiteX29" fmla="*/ 1127124 w 1127124"/>
              <a:gd name="connsiteY29" fmla="*/ 34981 h 1125538"/>
              <a:gd name="connsiteX30" fmla="*/ 1127124 w 1127124"/>
              <a:gd name="connsiteY30" fmla="*/ 950857 h 1125538"/>
              <a:gd name="connsiteX31" fmla="*/ 1120754 w 1127124"/>
              <a:gd name="connsiteY31" fmla="*/ 966757 h 1125538"/>
              <a:gd name="connsiteX32" fmla="*/ 1120754 w 1127124"/>
              <a:gd name="connsiteY32" fmla="*/ 969937 h 1125538"/>
              <a:gd name="connsiteX33" fmla="*/ 1104827 w 1127124"/>
              <a:gd name="connsiteY33" fmla="*/ 982658 h 1125538"/>
              <a:gd name="connsiteX34" fmla="*/ 1092086 w 1127124"/>
              <a:gd name="connsiteY34" fmla="*/ 985838 h 1125538"/>
              <a:gd name="connsiteX35" fmla="*/ 1079345 w 1127124"/>
              <a:gd name="connsiteY35" fmla="*/ 982658 h 1125538"/>
              <a:gd name="connsiteX36" fmla="*/ 1076160 w 1127124"/>
              <a:gd name="connsiteY36" fmla="*/ 979478 h 1125538"/>
              <a:gd name="connsiteX37" fmla="*/ 1066604 w 1127124"/>
              <a:gd name="connsiteY37" fmla="*/ 973118 h 1125538"/>
              <a:gd name="connsiteX38" fmla="*/ 633412 w 1127124"/>
              <a:gd name="connsiteY38" fmla="*/ 718708 h 1125538"/>
              <a:gd name="connsiteX39" fmla="*/ 633412 w 1127124"/>
              <a:gd name="connsiteY39" fmla="*/ 267130 h 1125538"/>
              <a:gd name="connsiteX40" fmla="*/ 1066604 w 1127124"/>
              <a:gd name="connsiteY40" fmla="*/ 12720 h 1125538"/>
              <a:gd name="connsiteX41" fmla="*/ 1082531 w 1127124"/>
              <a:gd name="connsiteY41" fmla="*/ 3180 h 1125538"/>
              <a:gd name="connsiteX42" fmla="*/ 1085716 w 1127124"/>
              <a:gd name="connsiteY42" fmla="*/ 0 h 112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27124" h="1125538">
                <a:moveTo>
                  <a:pt x="563553" y="277813"/>
                </a:moveTo>
                <a:cubicBezTo>
                  <a:pt x="563553" y="277813"/>
                  <a:pt x="563553" y="277813"/>
                  <a:pt x="563553" y="706438"/>
                </a:cubicBezTo>
                <a:cubicBezTo>
                  <a:pt x="550817" y="706438"/>
                  <a:pt x="541266" y="703263"/>
                  <a:pt x="528530" y="703263"/>
                </a:cubicBezTo>
                <a:cubicBezTo>
                  <a:pt x="528530" y="703263"/>
                  <a:pt x="528530" y="703263"/>
                  <a:pt x="433013" y="703263"/>
                </a:cubicBezTo>
                <a:cubicBezTo>
                  <a:pt x="433013" y="703263"/>
                  <a:pt x="433013" y="703263"/>
                  <a:pt x="554001" y="938213"/>
                </a:cubicBezTo>
                <a:cubicBezTo>
                  <a:pt x="566737" y="966788"/>
                  <a:pt x="560369" y="998538"/>
                  <a:pt x="538082" y="1020763"/>
                </a:cubicBezTo>
                <a:cubicBezTo>
                  <a:pt x="538082" y="1020763"/>
                  <a:pt x="538082" y="1020763"/>
                  <a:pt x="455300" y="1103313"/>
                </a:cubicBezTo>
                <a:cubicBezTo>
                  <a:pt x="442564" y="1119188"/>
                  <a:pt x="423461" y="1125538"/>
                  <a:pt x="404357" y="1125538"/>
                </a:cubicBezTo>
                <a:cubicBezTo>
                  <a:pt x="401173" y="1125538"/>
                  <a:pt x="394806" y="1125538"/>
                  <a:pt x="391622" y="1125538"/>
                </a:cubicBezTo>
                <a:cubicBezTo>
                  <a:pt x="366150" y="1119188"/>
                  <a:pt x="347047" y="1103313"/>
                  <a:pt x="340679" y="1081088"/>
                </a:cubicBezTo>
                <a:cubicBezTo>
                  <a:pt x="340679" y="1081088"/>
                  <a:pt x="340679" y="1081088"/>
                  <a:pt x="197403" y="703263"/>
                </a:cubicBezTo>
                <a:cubicBezTo>
                  <a:pt x="197403" y="703263"/>
                  <a:pt x="197403" y="703263"/>
                  <a:pt x="175115" y="703263"/>
                </a:cubicBezTo>
                <a:cubicBezTo>
                  <a:pt x="156012" y="703263"/>
                  <a:pt x="140092" y="687388"/>
                  <a:pt x="140092" y="668338"/>
                </a:cubicBezTo>
                <a:cubicBezTo>
                  <a:pt x="140092" y="668338"/>
                  <a:pt x="140092" y="668338"/>
                  <a:pt x="140092" y="633413"/>
                </a:cubicBezTo>
                <a:cubicBezTo>
                  <a:pt x="140092" y="633413"/>
                  <a:pt x="140092" y="633413"/>
                  <a:pt x="35023" y="633413"/>
                </a:cubicBezTo>
                <a:cubicBezTo>
                  <a:pt x="15920" y="633413"/>
                  <a:pt x="0" y="617538"/>
                  <a:pt x="0" y="598488"/>
                </a:cubicBezTo>
                <a:cubicBezTo>
                  <a:pt x="0" y="598488"/>
                  <a:pt x="0" y="598488"/>
                  <a:pt x="0" y="388938"/>
                </a:cubicBezTo>
                <a:cubicBezTo>
                  <a:pt x="0" y="366713"/>
                  <a:pt x="15920" y="354013"/>
                  <a:pt x="35023" y="354013"/>
                </a:cubicBezTo>
                <a:cubicBezTo>
                  <a:pt x="35023" y="354013"/>
                  <a:pt x="35023" y="354013"/>
                  <a:pt x="140092" y="354013"/>
                </a:cubicBezTo>
                <a:cubicBezTo>
                  <a:pt x="140092" y="354013"/>
                  <a:pt x="140092" y="354013"/>
                  <a:pt x="140092" y="315913"/>
                </a:cubicBezTo>
                <a:cubicBezTo>
                  <a:pt x="140092" y="296863"/>
                  <a:pt x="156012" y="280988"/>
                  <a:pt x="175115" y="280988"/>
                </a:cubicBezTo>
                <a:cubicBezTo>
                  <a:pt x="175115" y="280988"/>
                  <a:pt x="175115" y="280988"/>
                  <a:pt x="528530" y="280988"/>
                </a:cubicBezTo>
                <a:cubicBezTo>
                  <a:pt x="541266" y="280988"/>
                  <a:pt x="550817" y="280988"/>
                  <a:pt x="563553" y="277813"/>
                </a:cubicBezTo>
                <a:close/>
                <a:moveTo>
                  <a:pt x="1085716" y="0"/>
                </a:moveTo>
                <a:cubicBezTo>
                  <a:pt x="1088901" y="0"/>
                  <a:pt x="1088901" y="0"/>
                  <a:pt x="1092086" y="0"/>
                </a:cubicBezTo>
                <a:cubicBezTo>
                  <a:pt x="1095272" y="0"/>
                  <a:pt x="1098457" y="0"/>
                  <a:pt x="1101642" y="3180"/>
                </a:cubicBezTo>
                <a:cubicBezTo>
                  <a:pt x="1101642" y="3180"/>
                  <a:pt x="1104827" y="0"/>
                  <a:pt x="1104827" y="3180"/>
                </a:cubicBezTo>
                <a:cubicBezTo>
                  <a:pt x="1111198" y="3180"/>
                  <a:pt x="1114383" y="9540"/>
                  <a:pt x="1120754" y="12720"/>
                </a:cubicBezTo>
                <a:cubicBezTo>
                  <a:pt x="1120754" y="15901"/>
                  <a:pt x="1120754" y="15901"/>
                  <a:pt x="1120754" y="15901"/>
                </a:cubicBezTo>
                <a:cubicBezTo>
                  <a:pt x="1123939" y="22261"/>
                  <a:pt x="1127124" y="28621"/>
                  <a:pt x="1127124" y="34981"/>
                </a:cubicBezTo>
                <a:cubicBezTo>
                  <a:pt x="1127124" y="34981"/>
                  <a:pt x="1127124" y="34981"/>
                  <a:pt x="1127124" y="950857"/>
                </a:cubicBezTo>
                <a:cubicBezTo>
                  <a:pt x="1127124" y="957217"/>
                  <a:pt x="1123939" y="963577"/>
                  <a:pt x="1120754" y="966757"/>
                </a:cubicBezTo>
                <a:cubicBezTo>
                  <a:pt x="1120754" y="969937"/>
                  <a:pt x="1120754" y="969937"/>
                  <a:pt x="1120754" y="969937"/>
                </a:cubicBezTo>
                <a:cubicBezTo>
                  <a:pt x="1114383" y="976298"/>
                  <a:pt x="1111198" y="979478"/>
                  <a:pt x="1104827" y="982658"/>
                </a:cubicBezTo>
                <a:cubicBezTo>
                  <a:pt x="1101642" y="982658"/>
                  <a:pt x="1095272" y="985838"/>
                  <a:pt x="1092086" y="985838"/>
                </a:cubicBezTo>
                <a:cubicBezTo>
                  <a:pt x="1088901" y="985838"/>
                  <a:pt x="1082531" y="982658"/>
                  <a:pt x="1079345" y="982658"/>
                </a:cubicBezTo>
                <a:cubicBezTo>
                  <a:pt x="1076160" y="982658"/>
                  <a:pt x="1076160" y="979478"/>
                  <a:pt x="1076160" y="979478"/>
                </a:cubicBezTo>
                <a:cubicBezTo>
                  <a:pt x="1072975" y="979478"/>
                  <a:pt x="1069790" y="976298"/>
                  <a:pt x="1066604" y="973118"/>
                </a:cubicBezTo>
                <a:cubicBezTo>
                  <a:pt x="955121" y="839552"/>
                  <a:pt x="802230" y="750509"/>
                  <a:pt x="633412" y="718708"/>
                </a:cubicBezTo>
                <a:cubicBezTo>
                  <a:pt x="633412" y="718708"/>
                  <a:pt x="633412" y="718708"/>
                  <a:pt x="633412" y="267130"/>
                </a:cubicBezTo>
                <a:cubicBezTo>
                  <a:pt x="802230" y="235329"/>
                  <a:pt x="955121" y="146286"/>
                  <a:pt x="1066604" y="12720"/>
                </a:cubicBezTo>
                <a:cubicBezTo>
                  <a:pt x="1069790" y="6360"/>
                  <a:pt x="1076160" y="3180"/>
                  <a:pt x="1082531" y="3180"/>
                </a:cubicBezTo>
                <a:cubicBezTo>
                  <a:pt x="1082531" y="0"/>
                  <a:pt x="1085716" y="0"/>
                  <a:pt x="1085716"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68" name="Group 67"/>
          <p:cNvGrpSpPr/>
          <p:nvPr/>
        </p:nvGrpSpPr>
        <p:grpSpPr>
          <a:xfrm>
            <a:off x="14637083" y="10464800"/>
            <a:ext cx="1182687" cy="985838"/>
            <a:chOff x="14637083" y="10464800"/>
            <a:chExt cx="1182687" cy="985838"/>
          </a:xfrm>
          <a:solidFill>
            <a:schemeClr val="accent1"/>
          </a:solidFill>
        </p:grpSpPr>
        <p:sp>
          <p:nvSpPr>
            <p:cNvPr id="30" name="Freeform 19"/>
            <p:cNvSpPr>
              <a:spLocks/>
            </p:cNvSpPr>
            <p:nvPr/>
          </p:nvSpPr>
          <p:spPr bwMode="auto">
            <a:xfrm>
              <a:off x="14637083" y="10977563"/>
              <a:ext cx="1182687" cy="473075"/>
            </a:xfrm>
            <a:custGeom>
              <a:avLst/>
              <a:gdLst>
                <a:gd name="T0" fmla="*/ 371 w 371"/>
                <a:gd name="T1" fmla="*/ 9 h 149"/>
                <a:gd name="T2" fmla="*/ 371 w 371"/>
                <a:gd name="T3" fmla="*/ 122 h 149"/>
                <a:gd name="T4" fmla="*/ 367 w 371"/>
                <a:gd name="T5" fmla="*/ 133 h 149"/>
                <a:gd name="T6" fmla="*/ 345 w 371"/>
                <a:gd name="T7" fmla="*/ 149 h 149"/>
                <a:gd name="T8" fmla="*/ 344 w 371"/>
                <a:gd name="T9" fmla="*/ 149 h 149"/>
                <a:gd name="T10" fmla="*/ 338 w 371"/>
                <a:gd name="T11" fmla="*/ 149 h 149"/>
                <a:gd name="T12" fmla="*/ 56 w 371"/>
                <a:gd name="T13" fmla="*/ 149 h 149"/>
                <a:gd name="T14" fmla="*/ 28 w 371"/>
                <a:gd name="T15" fmla="*/ 149 h 149"/>
                <a:gd name="T16" fmla="*/ 26 w 371"/>
                <a:gd name="T17" fmla="*/ 148 h 149"/>
                <a:gd name="T18" fmla="*/ 26 w 371"/>
                <a:gd name="T19" fmla="*/ 149 h 149"/>
                <a:gd name="T20" fmla="*/ 21 w 371"/>
                <a:gd name="T21" fmla="*/ 148 h 149"/>
                <a:gd name="T22" fmla="*/ 20 w 371"/>
                <a:gd name="T23" fmla="*/ 147 h 149"/>
                <a:gd name="T24" fmla="*/ 4 w 371"/>
                <a:gd name="T25" fmla="*/ 134 h 149"/>
                <a:gd name="T26" fmla="*/ 4 w 371"/>
                <a:gd name="T27" fmla="*/ 133 h 149"/>
                <a:gd name="T28" fmla="*/ 3 w 371"/>
                <a:gd name="T29" fmla="*/ 132 h 149"/>
                <a:gd name="T30" fmla="*/ 3 w 371"/>
                <a:gd name="T31" fmla="*/ 131 h 149"/>
                <a:gd name="T32" fmla="*/ 2 w 371"/>
                <a:gd name="T33" fmla="*/ 130 h 149"/>
                <a:gd name="T34" fmla="*/ 2 w 371"/>
                <a:gd name="T35" fmla="*/ 129 h 149"/>
                <a:gd name="T36" fmla="*/ 1 w 371"/>
                <a:gd name="T37" fmla="*/ 127 h 149"/>
                <a:gd name="T38" fmla="*/ 0 w 371"/>
                <a:gd name="T39" fmla="*/ 122 h 149"/>
                <a:gd name="T40" fmla="*/ 0 w 371"/>
                <a:gd name="T41" fmla="*/ 10 h 149"/>
                <a:gd name="T42" fmla="*/ 12 w 371"/>
                <a:gd name="T43" fmla="*/ 3 h 149"/>
                <a:gd name="T44" fmla="*/ 36 w 371"/>
                <a:gd name="T45" fmla="*/ 10 h 149"/>
                <a:gd name="T46" fmla="*/ 151 w 371"/>
                <a:gd name="T47" fmla="*/ 9 h 149"/>
                <a:gd name="T48" fmla="*/ 155 w 371"/>
                <a:gd name="T49" fmla="*/ 9 h 149"/>
                <a:gd name="T50" fmla="*/ 155 w 371"/>
                <a:gd name="T51" fmla="*/ 32 h 149"/>
                <a:gd name="T52" fmla="*/ 163 w 371"/>
                <a:gd name="T53" fmla="*/ 40 h 149"/>
                <a:gd name="T54" fmla="*/ 208 w 371"/>
                <a:gd name="T55" fmla="*/ 40 h 149"/>
                <a:gd name="T56" fmla="*/ 214 w 371"/>
                <a:gd name="T57" fmla="*/ 38 h 149"/>
                <a:gd name="T58" fmla="*/ 217 w 371"/>
                <a:gd name="T59" fmla="*/ 30 h 149"/>
                <a:gd name="T60" fmla="*/ 217 w 371"/>
                <a:gd name="T61" fmla="*/ 10 h 149"/>
                <a:gd name="T62" fmla="*/ 219 w 371"/>
                <a:gd name="T63" fmla="*/ 9 h 149"/>
                <a:gd name="T64" fmla="*/ 338 w 371"/>
                <a:gd name="T65" fmla="*/ 9 h 149"/>
                <a:gd name="T66" fmla="*/ 343 w 371"/>
                <a:gd name="T67" fmla="*/ 10 h 149"/>
                <a:gd name="T68" fmla="*/ 359 w 371"/>
                <a:gd name="T69" fmla="*/ 3 h 149"/>
                <a:gd name="T70" fmla="*/ 371 w 371"/>
                <a:gd name="T71" fmla="*/ 7 h 149"/>
                <a:gd name="T72" fmla="*/ 371 w 371"/>
                <a:gd name="T73" fmla="*/ 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49">
                  <a:moveTo>
                    <a:pt x="371" y="9"/>
                  </a:moveTo>
                  <a:cubicBezTo>
                    <a:pt x="371" y="46"/>
                    <a:pt x="371" y="84"/>
                    <a:pt x="371" y="122"/>
                  </a:cubicBezTo>
                  <a:cubicBezTo>
                    <a:pt x="370" y="126"/>
                    <a:pt x="369" y="130"/>
                    <a:pt x="367" y="133"/>
                  </a:cubicBezTo>
                  <a:cubicBezTo>
                    <a:pt x="362" y="141"/>
                    <a:pt x="355" y="147"/>
                    <a:pt x="345" y="149"/>
                  </a:cubicBezTo>
                  <a:cubicBezTo>
                    <a:pt x="345" y="149"/>
                    <a:pt x="344" y="149"/>
                    <a:pt x="344" y="149"/>
                  </a:cubicBezTo>
                  <a:cubicBezTo>
                    <a:pt x="342" y="149"/>
                    <a:pt x="340" y="149"/>
                    <a:pt x="338" y="149"/>
                  </a:cubicBezTo>
                  <a:cubicBezTo>
                    <a:pt x="244" y="149"/>
                    <a:pt x="150" y="149"/>
                    <a:pt x="56" y="149"/>
                  </a:cubicBezTo>
                  <a:cubicBezTo>
                    <a:pt x="46" y="149"/>
                    <a:pt x="37" y="149"/>
                    <a:pt x="28" y="149"/>
                  </a:cubicBezTo>
                  <a:cubicBezTo>
                    <a:pt x="27" y="149"/>
                    <a:pt x="27" y="148"/>
                    <a:pt x="26" y="148"/>
                  </a:cubicBezTo>
                  <a:cubicBezTo>
                    <a:pt x="26" y="148"/>
                    <a:pt x="26" y="149"/>
                    <a:pt x="26" y="149"/>
                  </a:cubicBezTo>
                  <a:cubicBezTo>
                    <a:pt x="24" y="149"/>
                    <a:pt x="23" y="148"/>
                    <a:pt x="21" y="148"/>
                  </a:cubicBezTo>
                  <a:cubicBezTo>
                    <a:pt x="21" y="147"/>
                    <a:pt x="20" y="147"/>
                    <a:pt x="20" y="147"/>
                  </a:cubicBezTo>
                  <a:cubicBezTo>
                    <a:pt x="14" y="144"/>
                    <a:pt x="8" y="140"/>
                    <a:pt x="4" y="134"/>
                  </a:cubicBezTo>
                  <a:cubicBezTo>
                    <a:pt x="4" y="134"/>
                    <a:pt x="4" y="134"/>
                    <a:pt x="4" y="133"/>
                  </a:cubicBezTo>
                  <a:cubicBezTo>
                    <a:pt x="4" y="133"/>
                    <a:pt x="3" y="132"/>
                    <a:pt x="3" y="132"/>
                  </a:cubicBezTo>
                  <a:cubicBezTo>
                    <a:pt x="3" y="132"/>
                    <a:pt x="3" y="131"/>
                    <a:pt x="3" y="131"/>
                  </a:cubicBezTo>
                  <a:cubicBezTo>
                    <a:pt x="3" y="131"/>
                    <a:pt x="3" y="131"/>
                    <a:pt x="2" y="130"/>
                  </a:cubicBezTo>
                  <a:cubicBezTo>
                    <a:pt x="2" y="130"/>
                    <a:pt x="2" y="130"/>
                    <a:pt x="2" y="129"/>
                  </a:cubicBezTo>
                  <a:cubicBezTo>
                    <a:pt x="1" y="129"/>
                    <a:pt x="1" y="128"/>
                    <a:pt x="1" y="127"/>
                  </a:cubicBezTo>
                  <a:cubicBezTo>
                    <a:pt x="1" y="125"/>
                    <a:pt x="0" y="124"/>
                    <a:pt x="0" y="122"/>
                  </a:cubicBezTo>
                  <a:cubicBezTo>
                    <a:pt x="0" y="84"/>
                    <a:pt x="0" y="47"/>
                    <a:pt x="0" y="10"/>
                  </a:cubicBezTo>
                  <a:cubicBezTo>
                    <a:pt x="0" y="2"/>
                    <a:pt x="8" y="0"/>
                    <a:pt x="12" y="3"/>
                  </a:cubicBezTo>
                  <a:cubicBezTo>
                    <a:pt x="19" y="8"/>
                    <a:pt x="27" y="10"/>
                    <a:pt x="36" y="10"/>
                  </a:cubicBezTo>
                  <a:cubicBezTo>
                    <a:pt x="74" y="9"/>
                    <a:pt x="112" y="9"/>
                    <a:pt x="151" y="9"/>
                  </a:cubicBezTo>
                  <a:cubicBezTo>
                    <a:pt x="152" y="9"/>
                    <a:pt x="153" y="9"/>
                    <a:pt x="155" y="9"/>
                  </a:cubicBezTo>
                  <a:cubicBezTo>
                    <a:pt x="155" y="17"/>
                    <a:pt x="155" y="25"/>
                    <a:pt x="155" y="32"/>
                  </a:cubicBezTo>
                  <a:cubicBezTo>
                    <a:pt x="155" y="37"/>
                    <a:pt x="158" y="40"/>
                    <a:pt x="163" y="40"/>
                  </a:cubicBezTo>
                  <a:cubicBezTo>
                    <a:pt x="178" y="40"/>
                    <a:pt x="193" y="41"/>
                    <a:pt x="208" y="40"/>
                  </a:cubicBezTo>
                  <a:cubicBezTo>
                    <a:pt x="210" y="40"/>
                    <a:pt x="213" y="39"/>
                    <a:pt x="214" y="38"/>
                  </a:cubicBezTo>
                  <a:cubicBezTo>
                    <a:pt x="215" y="36"/>
                    <a:pt x="217" y="33"/>
                    <a:pt x="217" y="30"/>
                  </a:cubicBezTo>
                  <a:cubicBezTo>
                    <a:pt x="217" y="23"/>
                    <a:pt x="217" y="17"/>
                    <a:pt x="217" y="10"/>
                  </a:cubicBezTo>
                  <a:cubicBezTo>
                    <a:pt x="218" y="10"/>
                    <a:pt x="218" y="9"/>
                    <a:pt x="219" y="9"/>
                  </a:cubicBezTo>
                  <a:cubicBezTo>
                    <a:pt x="259" y="9"/>
                    <a:pt x="298" y="9"/>
                    <a:pt x="338" y="9"/>
                  </a:cubicBezTo>
                  <a:cubicBezTo>
                    <a:pt x="340" y="9"/>
                    <a:pt x="341" y="10"/>
                    <a:pt x="343" y="10"/>
                  </a:cubicBezTo>
                  <a:cubicBezTo>
                    <a:pt x="349" y="9"/>
                    <a:pt x="354" y="6"/>
                    <a:pt x="359" y="3"/>
                  </a:cubicBezTo>
                  <a:cubicBezTo>
                    <a:pt x="363" y="0"/>
                    <a:pt x="369" y="2"/>
                    <a:pt x="371" y="7"/>
                  </a:cubicBezTo>
                  <a:cubicBezTo>
                    <a:pt x="371" y="8"/>
                    <a:pt x="371" y="8"/>
                    <a:pt x="37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0"/>
            <p:cNvSpPr>
              <a:spLocks noEditPoints="1"/>
            </p:cNvSpPr>
            <p:nvPr/>
          </p:nvSpPr>
          <p:spPr bwMode="auto">
            <a:xfrm>
              <a:off x="14637083" y="10464800"/>
              <a:ext cx="1182687" cy="493713"/>
            </a:xfrm>
            <a:custGeom>
              <a:avLst/>
              <a:gdLst>
                <a:gd name="T0" fmla="*/ 371 w 371"/>
                <a:gd name="T1" fmla="*/ 72 h 155"/>
                <a:gd name="T2" fmla="*/ 371 w 371"/>
                <a:gd name="T3" fmla="*/ 130 h 155"/>
                <a:gd name="T4" fmla="*/ 366 w 371"/>
                <a:gd name="T5" fmla="*/ 141 h 155"/>
                <a:gd name="T6" fmla="*/ 341 w 371"/>
                <a:gd name="T7" fmla="*/ 155 h 155"/>
                <a:gd name="T8" fmla="*/ 219 w 371"/>
                <a:gd name="T9" fmla="*/ 155 h 155"/>
                <a:gd name="T10" fmla="*/ 216 w 371"/>
                <a:gd name="T11" fmla="*/ 155 h 155"/>
                <a:gd name="T12" fmla="*/ 216 w 371"/>
                <a:gd name="T13" fmla="*/ 147 h 155"/>
                <a:gd name="T14" fmla="*/ 210 w 371"/>
                <a:gd name="T15" fmla="*/ 140 h 155"/>
                <a:gd name="T16" fmla="*/ 209 w 371"/>
                <a:gd name="T17" fmla="*/ 140 h 155"/>
                <a:gd name="T18" fmla="*/ 163 w 371"/>
                <a:gd name="T19" fmla="*/ 140 h 155"/>
                <a:gd name="T20" fmla="*/ 155 w 371"/>
                <a:gd name="T21" fmla="*/ 149 h 155"/>
                <a:gd name="T22" fmla="*/ 155 w 371"/>
                <a:gd name="T23" fmla="*/ 155 h 155"/>
                <a:gd name="T24" fmla="*/ 153 w 371"/>
                <a:gd name="T25" fmla="*/ 155 h 155"/>
                <a:gd name="T26" fmla="*/ 27 w 371"/>
                <a:gd name="T27" fmla="*/ 155 h 155"/>
                <a:gd name="T28" fmla="*/ 25 w 371"/>
                <a:gd name="T29" fmla="*/ 155 h 155"/>
                <a:gd name="T30" fmla="*/ 0 w 371"/>
                <a:gd name="T31" fmla="*/ 128 h 155"/>
                <a:gd name="T32" fmla="*/ 0 w 371"/>
                <a:gd name="T33" fmla="*/ 78 h 155"/>
                <a:gd name="T34" fmla="*/ 2 w 371"/>
                <a:gd name="T35" fmla="*/ 67 h 155"/>
                <a:gd name="T36" fmla="*/ 3 w 371"/>
                <a:gd name="T37" fmla="*/ 64 h 155"/>
                <a:gd name="T38" fmla="*/ 3 w 371"/>
                <a:gd name="T39" fmla="*/ 64 h 155"/>
                <a:gd name="T40" fmla="*/ 4 w 371"/>
                <a:gd name="T41" fmla="*/ 63 h 155"/>
                <a:gd name="T42" fmla="*/ 4 w 371"/>
                <a:gd name="T43" fmla="*/ 61 h 155"/>
                <a:gd name="T44" fmla="*/ 20 w 371"/>
                <a:gd name="T45" fmla="*/ 48 h 155"/>
                <a:gd name="T46" fmla="*/ 21 w 371"/>
                <a:gd name="T47" fmla="*/ 48 h 155"/>
                <a:gd name="T48" fmla="*/ 25 w 371"/>
                <a:gd name="T49" fmla="*/ 47 h 155"/>
                <a:gd name="T50" fmla="*/ 27 w 371"/>
                <a:gd name="T51" fmla="*/ 46 h 155"/>
                <a:gd name="T52" fmla="*/ 31 w 371"/>
                <a:gd name="T53" fmla="*/ 47 h 155"/>
                <a:gd name="T54" fmla="*/ 104 w 371"/>
                <a:gd name="T55" fmla="*/ 47 h 155"/>
                <a:gd name="T56" fmla="*/ 108 w 371"/>
                <a:gd name="T57" fmla="*/ 47 h 155"/>
                <a:gd name="T58" fmla="*/ 108 w 371"/>
                <a:gd name="T59" fmla="*/ 30 h 155"/>
                <a:gd name="T60" fmla="*/ 123 w 371"/>
                <a:gd name="T61" fmla="*/ 5 h 155"/>
                <a:gd name="T62" fmla="*/ 141 w 371"/>
                <a:gd name="T63" fmla="*/ 0 h 155"/>
                <a:gd name="T64" fmla="*/ 221 w 371"/>
                <a:gd name="T65" fmla="*/ 0 h 155"/>
                <a:gd name="T66" fmla="*/ 239 w 371"/>
                <a:gd name="T67" fmla="*/ 1 h 155"/>
                <a:gd name="T68" fmla="*/ 250 w 371"/>
                <a:gd name="T69" fmla="*/ 5 h 155"/>
                <a:gd name="T70" fmla="*/ 263 w 371"/>
                <a:gd name="T71" fmla="*/ 34 h 155"/>
                <a:gd name="T72" fmla="*/ 263 w 371"/>
                <a:gd name="T73" fmla="*/ 47 h 155"/>
                <a:gd name="T74" fmla="*/ 264 w 371"/>
                <a:gd name="T75" fmla="*/ 47 h 155"/>
                <a:gd name="T76" fmla="*/ 340 w 371"/>
                <a:gd name="T77" fmla="*/ 47 h 155"/>
                <a:gd name="T78" fmla="*/ 343 w 371"/>
                <a:gd name="T79" fmla="*/ 46 h 155"/>
                <a:gd name="T80" fmla="*/ 345 w 371"/>
                <a:gd name="T81" fmla="*/ 47 h 155"/>
                <a:gd name="T82" fmla="*/ 355 w 371"/>
                <a:gd name="T83" fmla="*/ 51 h 155"/>
                <a:gd name="T84" fmla="*/ 369 w 371"/>
                <a:gd name="T85" fmla="*/ 67 h 155"/>
                <a:gd name="T86" fmla="*/ 371 w 371"/>
                <a:gd name="T87" fmla="*/ 72 h 155"/>
                <a:gd name="T88" fmla="*/ 139 w 371"/>
                <a:gd name="T89" fmla="*/ 47 h 155"/>
                <a:gd name="T90" fmla="*/ 232 w 371"/>
                <a:gd name="T91" fmla="*/ 47 h 155"/>
                <a:gd name="T92" fmla="*/ 232 w 371"/>
                <a:gd name="T93" fmla="*/ 31 h 155"/>
                <a:gd name="T94" fmla="*/ 139 w 371"/>
                <a:gd name="T95" fmla="*/ 31 h 155"/>
                <a:gd name="T96" fmla="*/ 139 w 371"/>
                <a:gd name="T97" fmla="*/ 4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1" h="155">
                  <a:moveTo>
                    <a:pt x="371" y="72"/>
                  </a:moveTo>
                  <a:cubicBezTo>
                    <a:pt x="371" y="92"/>
                    <a:pt x="371" y="111"/>
                    <a:pt x="371" y="130"/>
                  </a:cubicBezTo>
                  <a:cubicBezTo>
                    <a:pt x="370" y="134"/>
                    <a:pt x="368" y="137"/>
                    <a:pt x="366" y="141"/>
                  </a:cubicBezTo>
                  <a:cubicBezTo>
                    <a:pt x="361" y="150"/>
                    <a:pt x="352" y="155"/>
                    <a:pt x="341" y="155"/>
                  </a:cubicBezTo>
                  <a:cubicBezTo>
                    <a:pt x="301" y="155"/>
                    <a:pt x="260" y="155"/>
                    <a:pt x="219" y="155"/>
                  </a:cubicBezTo>
                  <a:cubicBezTo>
                    <a:pt x="218" y="155"/>
                    <a:pt x="217" y="155"/>
                    <a:pt x="216" y="155"/>
                  </a:cubicBezTo>
                  <a:cubicBezTo>
                    <a:pt x="216" y="152"/>
                    <a:pt x="216" y="150"/>
                    <a:pt x="216" y="147"/>
                  </a:cubicBezTo>
                  <a:cubicBezTo>
                    <a:pt x="216" y="144"/>
                    <a:pt x="214" y="141"/>
                    <a:pt x="210" y="140"/>
                  </a:cubicBezTo>
                  <a:cubicBezTo>
                    <a:pt x="210" y="140"/>
                    <a:pt x="209" y="140"/>
                    <a:pt x="209" y="140"/>
                  </a:cubicBezTo>
                  <a:cubicBezTo>
                    <a:pt x="194" y="140"/>
                    <a:pt x="178" y="140"/>
                    <a:pt x="163" y="140"/>
                  </a:cubicBezTo>
                  <a:cubicBezTo>
                    <a:pt x="158" y="140"/>
                    <a:pt x="155" y="143"/>
                    <a:pt x="155" y="149"/>
                  </a:cubicBezTo>
                  <a:cubicBezTo>
                    <a:pt x="155" y="151"/>
                    <a:pt x="155" y="153"/>
                    <a:pt x="155" y="155"/>
                  </a:cubicBezTo>
                  <a:cubicBezTo>
                    <a:pt x="154" y="155"/>
                    <a:pt x="154" y="155"/>
                    <a:pt x="153" y="155"/>
                  </a:cubicBezTo>
                  <a:cubicBezTo>
                    <a:pt x="111" y="155"/>
                    <a:pt x="69" y="155"/>
                    <a:pt x="27" y="155"/>
                  </a:cubicBezTo>
                  <a:cubicBezTo>
                    <a:pt x="27" y="155"/>
                    <a:pt x="26" y="155"/>
                    <a:pt x="25" y="155"/>
                  </a:cubicBezTo>
                  <a:cubicBezTo>
                    <a:pt x="11" y="151"/>
                    <a:pt x="3" y="142"/>
                    <a:pt x="0" y="128"/>
                  </a:cubicBezTo>
                  <a:cubicBezTo>
                    <a:pt x="0" y="111"/>
                    <a:pt x="0" y="95"/>
                    <a:pt x="0" y="78"/>
                  </a:cubicBezTo>
                  <a:cubicBezTo>
                    <a:pt x="0" y="74"/>
                    <a:pt x="1" y="70"/>
                    <a:pt x="2" y="67"/>
                  </a:cubicBezTo>
                  <a:cubicBezTo>
                    <a:pt x="2" y="66"/>
                    <a:pt x="3" y="65"/>
                    <a:pt x="3" y="64"/>
                  </a:cubicBezTo>
                  <a:cubicBezTo>
                    <a:pt x="3" y="64"/>
                    <a:pt x="3" y="64"/>
                    <a:pt x="3" y="64"/>
                  </a:cubicBezTo>
                  <a:cubicBezTo>
                    <a:pt x="3" y="63"/>
                    <a:pt x="4" y="63"/>
                    <a:pt x="4" y="63"/>
                  </a:cubicBezTo>
                  <a:cubicBezTo>
                    <a:pt x="4" y="62"/>
                    <a:pt x="4" y="62"/>
                    <a:pt x="4" y="61"/>
                  </a:cubicBezTo>
                  <a:cubicBezTo>
                    <a:pt x="8" y="55"/>
                    <a:pt x="14" y="51"/>
                    <a:pt x="20" y="48"/>
                  </a:cubicBezTo>
                  <a:cubicBezTo>
                    <a:pt x="20" y="48"/>
                    <a:pt x="21" y="48"/>
                    <a:pt x="21" y="48"/>
                  </a:cubicBezTo>
                  <a:cubicBezTo>
                    <a:pt x="23" y="48"/>
                    <a:pt x="24" y="47"/>
                    <a:pt x="25" y="47"/>
                  </a:cubicBezTo>
                  <a:cubicBezTo>
                    <a:pt x="26" y="47"/>
                    <a:pt x="26" y="47"/>
                    <a:pt x="27" y="46"/>
                  </a:cubicBezTo>
                  <a:cubicBezTo>
                    <a:pt x="28" y="47"/>
                    <a:pt x="30" y="47"/>
                    <a:pt x="31" y="47"/>
                  </a:cubicBezTo>
                  <a:cubicBezTo>
                    <a:pt x="55" y="47"/>
                    <a:pt x="80" y="47"/>
                    <a:pt x="104" y="47"/>
                  </a:cubicBezTo>
                  <a:cubicBezTo>
                    <a:pt x="105" y="47"/>
                    <a:pt x="107" y="47"/>
                    <a:pt x="108" y="47"/>
                  </a:cubicBezTo>
                  <a:cubicBezTo>
                    <a:pt x="108" y="41"/>
                    <a:pt x="108" y="36"/>
                    <a:pt x="108" y="30"/>
                  </a:cubicBezTo>
                  <a:cubicBezTo>
                    <a:pt x="109" y="19"/>
                    <a:pt x="114" y="10"/>
                    <a:pt x="123" y="5"/>
                  </a:cubicBezTo>
                  <a:cubicBezTo>
                    <a:pt x="129" y="1"/>
                    <a:pt x="135" y="0"/>
                    <a:pt x="141" y="0"/>
                  </a:cubicBezTo>
                  <a:cubicBezTo>
                    <a:pt x="167" y="0"/>
                    <a:pt x="194" y="0"/>
                    <a:pt x="221" y="0"/>
                  </a:cubicBezTo>
                  <a:cubicBezTo>
                    <a:pt x="227" y="0"/>
                    <a:pt x="233" y="1"/>
                    <a:pt x="239" y="1"/>
                  </a:cubicBezTo>
                  <a:cubicBezTo>
                    <a:pt x="242" y="2"/>
                    <a:pt x="247" y="3"/>
                    <a:pt x="250" y="5"/>
                  </a:cubicBezTo>
                  <a:cubicBezTo>
                    <a:pt x="258" y="13"/>
                    <a:pt x="264" y="22"/>
                    <a:pt x="263" y="34"/>
                  </a:cubicBezTo>
                  <a:cubicBezTo>
                    <a:pt x="262" y="38"/>
                    <a:pt x="263" y="42"/>
                    <a:pt x="263" y="47"/>
                  </a:cubicBezTo>
                  <a:cubicBezTo>
                    <a:pt x="264" y="47"/>
                    <a:pt x="264" y="47"/>
                    <a:pt x="264" y="47"/>
                  </a:cubicBezTo>
                  <a:cubicBezTo>
                    <a:pt x="290" y="47"/>
                    <a:pt x="315" y="47"/>
                    <a:pt x="340" y="47"/>
                  </a:cubicBezTo>
                  <a:cubicBezTo>
                    <a:pt x="341" y="47"/>
                    <a:pt x="342" y="46"/>
                    <a:pt x="343" y="46"/>
                  </a:cubicBezTo>
                  <a:cubicBezTo>
                    <a:pt x="344" y="46"/>
                    <a:pt x="345" y="47"/>
                    <a:pt x="345" y="47"/>
                  </a:cubicBezTo>
                  <a:cubicBezTo>
                    <a:pt x="349" y="48"/>
                    <a:pt x="352" y="49"/>
                    <a:pt x="355" y="51"/>
                  </a:cubicBezTo>
                  <a:cubicBezTo>
                    <a:pt x="362" y="55"/>
                    <a:pt x="367" y="60"/>
                    <a:pt x="369" y="67"/>
                  </a:cubicBezTo>
                  <a:cubicBezTo>
                    <a:pt x="370" y="69"/>
                    <a:pt x="371" y="71"/>
                    <a:pt x="371" y="72"/>
                  </a:cubicBezTo>
                  <a:close/>
                  <a:moveTo>
                    <a:pt x="139" y="47"/>
                  </a:moveTo>
                  <a:cubicBezTo>
                    <a:pt x="171" y="47"/>
                    <a:pt x="201" y="47"/>
                    <a:pt x="232" y="47"/>
                  </a:cubicBezTo>
                  <a:cubicBezTo>
                    <a:pt x="232" y="41"/>
                    <a:pt x="232" y="36"/>
                    <a:pt x="232" y="31"/>
                  </a:cubicBezTo>
                  <a:cubicBezTo>
                    <a:pt x="201" y="31"/>
                    <a:pt x="170" y="31"/>
                    <a:pt x="139" y="31"/>
                  </a:cubicBezTo>
                  <a:cubicBezTo>
                    <a:pt x="139" y="37"/>
                    <a:pt x="139" y="41"/>
                    <a:pt x="139"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1"/>
            <p:cNvSpPr>
              <a:spLocks/>
            </p:cNvSpPr>
            <p:nvPr/>
          </p:nvSpPr>
          <p:spPr bwMode="auto">
            <a:xfrm>
              <a:off x="15819770" y="10999788"/>
              <a:ext cx="0" cy="6350"/>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2"/>
            <p:cNvSpPr>
              <a:spLocks/>
            </p:cNvSpPr>
            <p:nvPr/>
          </p:nvSpPr>
          <p:spPr bwMode="auto">
            <a:xfrm>
              <a:off x="14640258" y="11380788"/>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2"/>
                    <a:pt x="0" y="1"/>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3"/>
            <p:cNvSpPr>
              <a:spLocks/>
            </p:cNvSpPr>
            <p:nvPr/>
          </p:nvSpPr>
          <p:spPr bwMode="auto">
            <a:xfrm>
              <a:off x="14721220" y="11447463"/>
              <a:ext cx="6350" cy="3175"/>
            </a:xfrm>
            <a:custGeom>
              <a:avLst/>
              <a:gdLst>
                <a:gd name="T0" fmla="*/ 2 w 2"/>
                <a:gd name="T1" fmla="*/ 1 h 1"/>
                <a:gd name="T2" fmla="*/ 0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1"/>
                    <a:pt x="0" y="1"/>
                  </a:cubicBezTo>
                  <a:cubicBezTo>
                    <a:pt x="0" y="1"/>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4"/>
            <p:cNvSpPr>
              <a:spLocks/>
            </p:cNvSpPr>
            <p:nvPr/>
          </p:nvSpPr>
          <p:spPr bwMode="auto">
            <a:xfrm>
              <a:off x="15734045" y="1145063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5"/>
            <p:cNvSpPr>
              <a:spLocks/>
            </p:cNvSpPr>
            <p:nvPr/>
          </p:nvSpPr>
          <p:spPr bwMode="auto">
            <a:xfrm>
              <a:off x="14702170" y="11444288"/>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6"/>
            <p:cNvSpPr>
              <a:spLocks/>
            </p:cNvSpPr>
            <p:nvPr/>
          </p:nvSpPr>
          <p:spPr bwMode="auto">
            <a:xfrm>
              <a:off x="14643433" y="113903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7"/>
            <p:cNvSpPr>
              <a:spLocks/>
            </p:cNvSpPr>
            <p:nvPr/>
          </p:nvSpPr>
          <p:spPr bwMode="auto">
            <a:xfrm>
              <a:off x="14649783" y="1139983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8"/>
            <p:cNvSpPr>
              <a:spLocks/>
            </p:cNvSpPr>
            <p:nvPr/>
          </p:nvSpPr>
          <p:spPr bwMode="auto">
            <a:xfrm>
              <a:off x="15730870" y="10610850"/>
              <a:ext cx="6350" cy="3175"/>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1"/>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9"/>
            <p:cNvSpPr>
              <a:spLocks/>
            </p:cNvSpPr>
            <p:nvPr/>
          </p:nvSpPr>
          <p:spPr bwMode="auto">
            <a:xfrm>
              <a:off x="14643433" y="10668000"/>
              <a:ext cx="3175" cy="9525"/>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2"/>
                    <a:pt x="1" y="1"/>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
            <p:cNvSpPr>
              <a:spLocks/>
            </p:cNvSpPr>
            <p:nvPr/>
          </p:nvSpPr>
          <p:spPr bwMode="auto">
            <a:xfrm>
              <a:off x="15303833" y="1091088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1"/>
            <p:cNvSpPr>
              <a:spLocks/>
            </p:cNvSpPr>
            <p:nvPr/>
          </p:nvSpPr>
          <p:spPr bwMode="auto">
            <a:xfrm>
              <a:off x="14718045" y="10610850"/>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2"/>
            <p:cNvSpPr>
              <a:spLocks/>
            </p:cNvSpPr>
            <p:nvPr/>
          </p:nvSpPr>
          <p:spPr bwMode="auto">
            <a:xfrm>
              <a:off x="14702170" y="106172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3"/>
            <p:cNvSpPr>
              <a:spLocks/>
            </p:cNvSpPr>
            <p:nvPr/>
          </p:nvSpPr>
          <p:spPr bwMode="auto">
            <a:xfrm>
              <a:off x="14646608" y="1066482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Freeform 34"/>
          <p:cNvSpPr>
            <a:spLocks noEditPoints="1"/>
          </p:cNvSpPr>
          <p:nvPr/>
        </p:nvSpPr>
        <p:spPr bwMode="auto">
          <a:xfrm>
            <a:off x="14614858" y="4292600"/>
            <a:ext cx="1227137" cy="1227138"/>
          </a:xfrm>
          <a:custGeom>
            <a:avLst/>
            <a:gdLst>
              <a:gd name="T0" fmla="*/ 0 w 385"/>
              <a:gd name="T1" fmla="*/ 167 h 386"/>
              <a:gd name="T2" fmla="*/ 10 w 385"/>
              <a:gd name="T3" fmla="*/ 159 h 386"/>
              <a:gd name="T4" fmla="*/ 54 w 385"/>
              <a:gd name="T5" fmla="*/ 144 h 386"/>
              <a:gd name="T6" fmla="*/ 57 w 385"/>
              <a:gd name="T7" fmla="*/ 121 h 386"/>
              <a:gd name="T8" fmla="*/ 40 w 385"/>
              <a:gd name="T9" fmla="*/ 93 h 386"/>
              <a:gd name="T10" fmla="*/ 72 w 385"/>
              <a:gd name="T11" fmla="*/ 45 h 386"/>
              <a:gd name="T12" fmla="*/ 118 w 385"/>
              <a:gd name="T13" fmla="*/ 62 h 386"/>
              <a:gd name="T14" fmla="*/ 145 w 385"/>
              <a:gd name="T15" fmla="*/ 54 h 386"/>
              <a:gd name="T16" fmla="*/ 156 w 385"/>
              <a:gd name="T17" fmla="*/ 18 h 386"/>
              <a:gd name="T18" fmla="*/ 220 w 385"/>
              <a:gd name="T19" fmla="*/ 0 h 386"/>
              <a:gd name="T20" fmla="*/ 226 w 385"/>
              <a:gd name="T21" fmla="*/ 12 h 386"/>
              <a:gd name="T22" fmla="*/ 232 w 385"/>
              <a:gd name="T23" fmla="*/ 36 h 386"/>
              <a:gd name="T24" fmla="*/ 243 w 385"/>
              <a:gd name="T25" fmla="*/ 56 h 386"/>
              <a:gd name="T26" fmla="*/ 248 w 385"/>
              <a:gd name="T27" fmla="*/ 57 h 386"/>
              <a:gd name="T28" fmla="*/ 252 w 385"/>
              <a:gd name="T29" fmla="*/ 59 h 386"/>
              <a:gd name="T30" fmla="*/ 264 w 385"/>
              <a:gd name="T31" fmla="*/ 61 h 386"/>
              <a:gd name="T32" fmla="*/ 299 w 385"/>
              <a:gd name="T33" fmla="*/ 41 h 386"/>
              <a:gd name="T34" fmla="*/ 340 w 385"/>
              <a:gd name="T35" fmla="*/ 76 h 386"/>
              <a:gd name="T36" fmla="*/ 327 w 385"/>
              <a:gd name="T37" fmla="*/ 115 h 386"/>
              <a:gd name="T38" fmla="*/ 326 w 385"/>
              <a:gd name="T39" fmla="*/ 133 h 386"/>
              <a:gd name="T40" fmla="*/ 328 w 385"/>
              <a:gd name="T41" fmla="*/ 137 h 386"/>
              <a:gd name="T42" fmla="*/ 332 w 385"/>
              <a:gd name="T43" fmla="*/ 148 h 386"/>
              <a:gd name="T44" fmla="*/ 351 w 385"/>
              <a:gd name="T45" fmla="*/ 153 h 386"/>
              <a:gd name="T46" fmla="*/ 362 w 385"/>
              <a:gd name="T47" fmla="*/ 156 h 386"/>
              <a:gd name="T48" fmla="*/ 380 w 385"/>
              <a:gd name="T49" fmla="*/ 160 h 386"/>
              <a:gd name="T50" fmla="*/ 385 w 385"/>
              <a:gd name="T51" fmla="*/ 212 h 386"/>
              <a:gd name="T52" fmla="*/ 384 w 385"/>
              <a:gd name="T53" fmla="*/ 221 h 386"/>
              <a:gd name="T54" fmla="*/ 361 w 385"/>
              <a:gd name="T55" fmla="*/ 230 h 386"/>
              <a:gd name="T56" fmla="*/ 331 w 385"/>
              <a:gd name="T57" fmla="*/ 239 h 386"/>
              <a:gd name="T58" fmla="*/ 326 w 385"/>
              <a:gd name="T59" fmla="*/ 253 h 386"/>
              <a:gd name="T60" fmla="*/ 342 w 385"/>
              <a:gd name="T61" fmla="*/ 294 h 386"/>
              <a:gd name="T62" fmla="*/ 309 w 385"/>
              <a:gd name="T63" fmla="*/ 341 h 386"/>
              <a:gd name="T64" fmla="*/ 264 w 385"/>
              <a:gd name="T65" fmla="*/ 324 h 386"/>
              <a:gd name="T66" fmla="*/ 241 w 385"/>
              <a:gd name="T67" fmla="*/ 332 h 386"/>
              <a:gd name="T68" fmla="*/ 226 w 385"/>
              <a:gd name="T69" fmla="*/ 375 h 386"/>
              <a:gd name="T70" fmla="*/ 170 w 385"/>
              <a:gd name="T71" fmla="*/ 386 h 386"/>
              <a:gd name="T72" fmla="*/ 158 w 385"/>
              <a:gd name="T73" fmla="*/ 375 h 386"/>
              <a:gd name="T74" fmla="*/ 146 w 385"/>
              <a:gd name="T75" fmla="*/ 333 h 386"/>
              <a:gd name="T76" fmla="*/ 121 w 385"/>
              <a:gd name="T77" fmla="*/ 324 h 386"/>
              <a:gd name="T78" fmla="*/ 77 w 385"/>
              <a:gd name="T79" fmla="*/ 341 h 386"/>
              <a:gd name="T80" fmla="*/ 45 w 385"/>
              <a:gd name="T81" fmla="*/ 310 h 386"/>
              <a:gd name="T82" fmla="*/ 61 w 385"/>
              <a:gd name="T83" fmla="*/ 265 h 386"/>
              <a:gd name="T84" fmla="*/ 53 w 385"/>
              <a:gd name="T85" fmla="*/ 241 h 386"/>
              <a:gd name="T86" fmla="*/ 31 w 385"/>
              <a:gd name="T87" fmla="*/ 233 h 386"/>
              <a:gd name="T88" fmla="*/ 17 w 385"/>
              <a:gd name="T89" fmla="*/ 229 h 386"/>
              <a:gd name="T90" fmla="*/ 0 w 385"/>
              <a:gd name="T91" fmla="*/ 219 h 386"/>
              <a:gd name="T92" fmla="*/ 118 w 385"/>
              <a:gd name="T93" fmla="*/ 219 h 386"/>
              <a:gd name="T94" fmla="*/ 119 w 385"/>
              <a:gd name="T95" fmla="*/ 223 h 386"/>
              <a:gd name="T96" fmla="*/ 153 w 385"/>
              <a:gd name="T97" fmla="*/ 261 h 386"/>
              <a:gd name="T98" fmla="*/ 230 w 385"/>
              <a:gd name="T99" fmla="*/ 262 h 386"/>
              <a:gd name="T100" fmla="*/ 261 w 385"/>
              <a:gd name="T101" fmla="*/ 232 h 386"/>
              <a:gd name="T102" fmla="*/ 266 w 385"/>
              <a:gd name="T103" fmla="*/ 219 h 386"/>
              <a:gd name="T104" fmla="*/ 271 w 385"/>
              <a:gd name="T105" fmla="*/ 201 h 386"/>
              <a:gd name="T106" fmla="*/ 266 w 385"/>
              <a:gd name="T107" fmla="*/ 168 h 386"/>
              <a:gd name="T108" fmla="*/ 260 w 385"/>
              <a:gd name="T109" fmla="*/ 153 h 386"/>
              <a:gd name="T110" fmla="*/ 243 w 385"/>
              <a:gd name="T111" fmla="*/ 133 h 386"/>
              <a:gd name="T112" fmla="*/ 186 w 385"/>
              <a:gd name="T113" fmla="*/ 114 h 386"/>
              <a:gd name="T114" fmla="*/ 121 w 385"/>
              <a:gd name="T115" fmla="*/ 159 h 386"/>
              <a:gd name="T116" fmla="*/ 113 w 385"/>
              <a:gd name="T117" fmla="*/ 189 h 386"/>
              <a:gd name="T118" fmla="*/ 118 w 385"/>
              <a:gd name="T119"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5" h="386">
                <a:moveTo>
                  <a:pt x="0" y="219"/>
                </a:moveTo>
                <a:cubicBezTo>
                  <a:pt x="0" y="202"/>
                  <a:pt x="0" y="184"/>
                  <a:pt x="0" y="167"/>
                </a:cubicBezTo>
                <a:cubicBezTo>
                  <a:pt x="0" y="166"/>
                  <a:pt x="0" y="165"/>
                  <a:pt x="0" y="164"/>
                </a:cubicBezTo>
                <a:cubicBezTo>
                  <a:pt x="3" y="162"/>
                  <a:pt x="6" y="160"/>
                  <a:pt x="10" y="159"/>
                </a:cubicBezTo>
                <a:cubicBezTo>
                  <a:pt x="22" y="156"/>
                  <a:pt x="35" y="153"/>
                  <a:pt x="48" y="150"/>
                </a:cubicBezTo>
                <a:cubicBezTo>
                  <a:pt x="51" y="149"/>
                  <a:pt x="53" y="148"/>
                  <a:pt x="54" y="144"/>
                </a:cubicBezTo>
                <a:cubicBezTo>
                  <a:pt x="55" y="141"/>
                  <a:pt x="56" y="137"/>
                  <a:pt x="58" y="134"/>
                </a:cubicBezTo>
                <a:cubicBezTo>
                  <a:pt x="60" y="129"/>
                  <a:pt x="61" y="125"/>
                  <a:pt x="57" y="121"/>
                </a:cubicBezTo>
                <a:cubicBezTo>
                  <a:pt x="56" y="119"/>
                  <a:pt x="55" y="117"/>
                  <a:pt x="54" y="115"/>
                </a:cubicBezTo>
                <a:cubicBezTo>
                  <a:pt x="50" y="108"/>
                  <a:pt x="45" y="100"/>
                  <a:pt x="40" y="93"/>
                </a:cubicBezTo>
                <a:cubicBezTo>
                  <a:pt x="36" y="86"/>
                  <a:pt x="35" y="81"/>
                  <a:pt x="42" y="75"/>
                </a:cubicBezTo>
                <a:cubicBezTo>
                  <a:pt x="52" y="65"/>
                  <a:pt x="62" y="55"/>
                  <a:pt x="72" y="45"/>
                </a:cubicBezTo>
                <a:cubicBezTo>
                  <a:pt x="76" y="41"/>
                  <a:pt x="82" y="40"/>
                  <a:pt x="88" y="43"/>
                </a:cubicBezTo>
                <a:cubicBezTo>
                  <a:pt x="98" y="50"/>
                  <a:pt x="108" y="56"/>
                  <a:pt x="118" y="62"/>
                </a:cubicBezTo>
                <a:cubicBezTo>
                  <a:pt x="121" y="63"/>
                  <a:pt x="123" y="63"/>
                  <a:pt x="126" y="62"/>
                </a:cubicBezTo>
                <a:cubicBezTo>
                  <a:pt x="132" y="59"/>
                  <a:pt x="138" y="56"/>
                  <a:pt x="145" y="54"/>
                </a:cubicBezTo>
                <a:cubicBezTo>
                  <a:pt x="147" y="53"/>
                  <a:pt x="148" y="52"/>
                  <a:pt x="149" y="50"/>
                </a:cubicBezTo>
                <a:cubicBezTo>
                  <a:pt x="151" y="39"/>
                  <a:pt x="154" y="28"/>
                  <a:pt x="156" y="18"/>
                </a:cubicBezTo>
                <a:cubicBezTo>
                  <a:pt x="158" y="11"/>
                  <a:pt x="159" y="4"/>
                  <a:pt x="166" y="0"/>
                </a:cubicBezTo>
                <a:cubicBezTo>
                  <a:pt x="184" y="0"/>
                  <a:pt x="202" y="0"/>
                  <a:pt x="220" y="0"/>
                </a:cubicBezTo>
                <a:cubicBezTo>
                  <a:pt x="221" y="1"/>
                  <a:pt x="221" y="2"/>
                  <a:pt x="222" y="3"/>
                </a:cubicBezTo>
                <a:cubicBezTo>
                  <a:pt x="224" y="5"/>
                  <a:pt x="226" y="8"/>
                  <a:pt x="226" y="12"/>
                </a:cubicBezTo>
                <a:cubicBezTo>
                  <a:pt x="228" y="18"/>
                  <a:pt x="230" y="25"/>
                  <a:pt x="231" y="31"/>
                </a:cubicBezTo>
                <a:cubicBezTo>
                  <a:pt x="232" y="33"/>
                  <a:pt x="232" y="34"/>
                  <a:pt x="232" y="36"/>
                </a:cubicBezTo>
                <a:cubicBezTo>
                  <a:pt x="233" y="39"/>
                  <a:pt x="234" y="42"/>
                  <a:pt x="235" y="46"/>
                </a:cubicBezTo>
                <a:cubicBezTo>
                  <a:pt x="235" y="51"/>
                  <a:pt x="238" y="54"/>
                  <a:pt x="243" y="56"/>
                </a:cubicBezTo>
                <a:cubicBezTo>
                  <a:pt x="244" y="56"/>
                  <a:pt x="245" y="56"/>
                  <a:pt x="246" y="56"/>
                </a:cubicBezTo>
                <a:cubicBezTo>
                  <a:pt x="247" y="57"/>
                  <a:pt x="247" y="57"/>
                  <a:pt x="248" y="57"/>
                </a:cubicBezTo>
                <a:cubicBezTo>
                  <a:pt x="249" y="57"/>
                  <a:pt x="250" y="58"/>
                  <a:pt x="250" y="58"/>
                </a:cubicBezTo>
                <a:cubicBezTo>
                  <a:pt x="251" y="58"/>
                  <a:pt x="251" y="59"/>
                  <a:pt x="252" y="59"/>
                </a:cubicBezTo>
                <a:cubicBezTo>
                  <a:pt x="253" y="60"/>
                  <a:pt x="255" y="60"/>
                  <a:pt x="257" y="61"/>
                </a:cubicBezTo>
                <a:cubicBezTo>
                  <a:pt x="259" y="63"/>
                  <a:pt x="262" y="63"/>
                  <a:pt x="264" y="61"/>
                </a:cubicBezTo>
                <a:cubicBezTo>
                  <a:pt x="275" y="55"/>
                  <a:pt x="286" y="48"/>
                  <a:pt x="296" y="42"/>
                </a:cubicBezTo>
                <a:cubicBezTo>
                  <a:pt x="297" y="42"/>
                  <a:pt x="298" y="41"/>
                  <a:pt x="299" y="41"/>
                </a:cubicBezTo>
                <a:cubicBezTo>
                  <a:pt x="304" y="41"/>
                  <a:pt x="308" y="44"/>
                  <a:pt x="312" y="47"/>
                </a:cubicBezTo>
                <a:cubicBezTo>
                  <a:pt x="321" y="57"/>
                  <a:pt x="330" y="67"/>
                  <a:pt x="340" y="76"/>
                </a:cubicBezTo>
                <a:cubicBezTo>
                  <a:pt x="345" y="80"/>
                  <a:pt x="344" y="87"/>
                  <a:pt x="342" y="91"/>
                </a:cubicBezTo>
                <a:cubicBezTo>
                  <a:pt x="337" y="99"/>
                  <a:pt x="332" y="107"/>
                  <a:pt x="327" y="115"/>
                </a:cubicBezTo>
                <a:cubicBezTo>
                  <a:pt x="324" y="120"/>
                  <a:pt x="320" y="126"/>
                  <a:pt x="326" y="132"/>
                </a:cubicBezTo>
                <a:cubicBezTo>
                  <a:pt x="326" y="133"/>
                  <a:pt x="326" y="133"/>
                  <a:pt x="326" y="133"/>
                </a:cubicBezTo>
                <a:cubicBezTo>
                  <a:pt x="327" y="134"/>
                  <a:pt x="327" y="134"/>
                  <a:pt x="327" y="135"/>
                </a:cubicBezTo>
                <a:cubicBezTo>
                  <a:pt x="327" y="136"/>
                  <a:pt x="328" y="136"/>
                  <a:pt x="328" y="137"/>
                </a:cubicBezTo>
                <a:cubicBezTo>
                  <a:pt x="328" y="138"/>
                  <a:pt x="329" y="139"/>
                  <a:pt x="329" y="139"/>
                </a:cubicBezTo>
                <a:cubicBezTo>
                  <a:pt x="330" y="142"/>
                  <a:pt x="331" y="145"/>
                  <a:pt x="332" y="148"/>
                </a:cubicBezTo>
                <a:cubicBezTo>
                  <a:pt x="332" y="148"/>
                  <a:pt x="333" y="149"/>
                  <a:pt x="333" y="149"/>
                </a:cubicBezTo>
                <a:cubicBezTo>
                  <a:pt x="339" y="151"/>
                  <a:pt x="345" y="152"/>
                  <a:pt x="351" y="153"/>
                </a:cubicBezTo>
                <a:cubicBezTo>
                  <a:pt x="354" y="154"/>
                  <a:pt x="357" y="154"/>
                  <a:pt x="360" y="155"/>
                </a:cubicBezTo>
                <a:cubicBezTo>
                  <a:pt x="360" y="155"/>
                  <a:pt x="361" y="156"/>
                  <a:pt x="362" y="156"/>
                </a:cubicBezTo>
                <a:cubicBezTo>
                  <a:pt x="367" y="157"/>
                  <a:pt x="373" y="159"/>
                  <a:pt x="379" y="160"/>
                </a:cubicBezTo>
                <a:cubicBezTo>
                  <a:pt x="379" y="160"/>
                  <a:pt x="380" y="160"/>
                  <a:pt x="380" y="160"/>
                </a:cubicBezTo>
                <a:cubicBezTo>
                  <a:pt x="385" y="165"/>
                  <a:pt x="385" y="172"/>
                  <a:pt x="385" y="178"/>
                </a:cubicBezTo>
                <a:cubicBezTo>
                  <a:pt x="385" y="190"/>
                  <a:pt x="385" y="201"/>
                  <a:pt x="385" y="212"/>
                </a:cubicBezTo>
                <a:cubicBezTo>
                  <a:pt x="385" y="214"/>
                  <a:pt x="385" y="216"/>
                  <a:pt x="385" y="218"/>
                </a:cubicBezTo>
                <a:cubicBezTo>
                  <a:pt x="385" y="219"/>
                  <a:pt x="385" y="220"/>
                  <a:pt x="384" y="221"/>
                </a:cubicBezTo>
                <a:cubicBezTo>
                  <a:pt x="382" y="223"/>
                  <a:pt x="379" y="225"/>
                  <a:pt x="377" y="226"/>
                </a:cubicBezTo>
                <a:cubicBezTo>
                  <a:pt x="372" y="228"/>
                  <a:pt x="367" y="229"/>
                  <a:pt x="361" y="230"/>
                </a:cubicBezTo>
                <a:cubicBezTo>
                  <a:pt x="352" y="232"/>
                  <a:pt x="343" y="235"/>
                  <a:pt x="333" y="237"/>
                </a:cubicBezTo>
                <a:cubicBezTo>
                  <a:pt x="333" y="238"/>
                  <a:pt x="332" y="238"/>
                  <a:pt x="331" y="239"/>
                </a:cubicBezTo>
                <a:cubicBezTo>
                  <a:pt x="330" y="244"/>
                  <a:pt x="328" y="248"/>
                  <a:pt x="326" y="252"/>
                </a:cubicBezTo>
                <a:cubicBezTo>
                  <a:pt x="326" y="253"/>
                  <a:pt x="326" y="253"/>
                  <a:pt x="326" y="253"/>
                </a:cubicBezTo>
                <a:cubicBezTo>
                  <a:pt x="323" y="258"/>
                  <a:pt x="322" y="262"/>
                  <a:pt x="325" y="267"/>
                </a:cubicBezTo>
                <a:cubicBezTo>
                  <a:pt x="332" y="275"/>
                  <a:pt x="337" y="285"/>
                  <a:pt x="342" y="294"/>
                </a:cubicBezTo>
                <a:cubicBezTo>
                  <a:pt x="345" y="299"/>
                  <a:pt x="344" y="305"/>
                  <a:pt x="340" y="309"/>
                </a:cubicBezTo>
                <a:cubicBezTo>
                  <a:pt x="330" y="320"/>
                  <a:pt x="319" y="330"/>
                  <a:pt x="309" y="341"/>
                </a:cubicBezTo>
                <a:cubicBezTo>
                  <a:pt x="305" y="344"/>
                  <a:pt x="299" y="345"/>
                  <a:pt x="295" y="342"/>
                </a:cubicBezTo>
                <a:cubicBezTo>
                  <a:pt x="284" y="336"/>
                  <a:pt x="274" y="330"/>
                  <a:pt x="264" y="324"/>
                </a:cubicBezTo>
                <a:cubicBezTo>
                  <a:pt x="262" y="323"/>
                  <a:pt x="260" y="323"/>
                  <a:pt x="259" y="324"/>
                </a:cubicBezTo>
                <a:cubicBezTo>
                  <a:pt x="253" y="326"/>
                  <a:pt x="247" y="329"/>
                  <a:pt x="241" y="332"/>
                </a:cubicBezTo>
                <a:cubicBezTo>
                  <a:pt x="239" y="333"/>
                  <a:pt x="237" y="333"/>
                  <a:pt x="236" y="336"/>
                </a:cubicBezTo>
                <a:cubicBezTo>
                  <a:pt x="233" y="349"/>
                  <a:pt x="230" y="362"/>
                  <a:pt x="226" y="375"/>
                </a:cubicBezTo>
                <a:cubicBezTo>
                  <a:pt x="224" y="383"/>
                  <a:pt x="219" y="386"/>
                  <a:pt x="213" y="386"/>
                </a:cubicBezTo>
                <a:cubicBezTo>
                  <a:pt x="199" y="386"/>
                  <a:pt x="184" y="386"/>
                  <a:pt x="170" y="386"/>
                </a:cubicBezTo>
                <a:cubicBezTo>
                  <a:pt x="168" y="386"/>
                  <a:pt x="166" y="385"/>
                  <a:pt x="164" y="384"/>
                </a:cubicBezTo>
                <a:cubicBezTo>
                  <a:pt x="160" y="382"/>
                  <a:pt x="159" y="379"/>
                  <a:pt x="158" y="375"/>
                </a:cubicBezTo>
                <a:cubicBezTo>
                  <a:pt x="154" y="362"/>
                  <a:pt x="151" y="348"/>
                  <a:pt x="148" y="335"/>
                </a:cubicBezTo>
                <a:cubicBezTo>
                  <a:pt x="148" y="334"/>
                  <a:pt x="147" y="333"/>
                  <a:pt x="146" y="333"/>
                </a:cubicBezTo>
                <a:cubicBezTo>
                  <a:pt x="139" y="330"/>
                  <a:pt x="132" y="327"/>
                  <a:pt x="125" y="324"/>
                </a:cubicBezTo>
                <a:cubicBezTo>
                  <a:pt x="124" y="323"/>
                  <a:pt x="122" y="323"/>
                  <a:pt x="121" y="324"/>
                </a:cubicBezTo>
                <a:cubicBezTo>
                  <a:pt x="111" y="330"/>
                  <a:pt x="101" y="336"/>
                  <a:pt x="91" y="342"/>
                </a:cubicBezTo>
                <a:cubicBezTo>
                  <a:pt x="88" y="344"/>
                  <a:pt x="80" y="345"/>
                  <a:pt x="77" y="341"/>
                </a:cubicBezTo>
                <a:cubicBezTo>
                  <a:pt x="77" y="341"/>
                  <a:pt x="77" y="341"/>
                  <a:pt x="76" y="341"/>
                </a:cubicBezTo>
                <a:cubicBezTo>
                  <a:pt x="66" y="330"/>
                  <a:pt x="55" y="320"/>
                  <a:pt x="45" y="310"/>
                </a:cubicBezTo>
                <a:cubicBezTo>
                  <a:pt x="40" y="305"/>
                  <a:pt x="40" y="300"/>
                  <a:pt x="43" y="295"/>
                </a:cubicBezTo>
                <a:cubicBezTo>
                  <a:pt x="49" y="285"/>
                  <a:pt x="54" y="275"/>
                  <a:pt x="61" y="265"/>
                </a:cubicBezTo>
                <a:cubicBezTo>
                  <a:pt x="62" y="263"/>
                  <a:pt x="62" y="261"/>
                  <a:pt x="61" y="259"/>
                </a:cubicBezTo>
                <a:cubicBezTo>
                  <a:pt x="58" y="253"/>
                  <a:pt x="55" y="247"/>
                  <a:pt x="53" y="241"/>
                </a:cubicBezTo>
                <a:cubicBezTo>
                  <a:pt x="53" y="239"/>
                  <a:pt x="52" y="238"/>
                  <a:pt x="49" y="237"/>
                </a:cubicBezTo>
                <a:cubicBezTo>
                  <a:pt x="43" y="236"/>
                  <a:pt x="37" y="234"/>
                  <a:pt x="31" y="233"/>
                </a:cubicBezTo>
                <a:cubicBezTo>
                  <a:pt x="29" y="232"/>
                  <a:pt x="26" y="231"/>
                  <a:pt x="24" y="231"/>
                </a:cubicBezTo>
                <a:cubicBezTo>
                  <a:pt x="21" y="230"/>
                  <a:pt x="19" y="230"/>
                  <a:pt x="17" y="229"/>
                </a:cubicBezTo>
                <a:cubicBezTo>
                  <a:pt x="11" y="227"/>
                  <a:pt x="4" y="227"/>
                  <a:pt x="0" y="221"/>
                </a:cubicBezTo>
                <a:cubicBezTo>
                  <a:pt x="0" y="220"/>
                  <a:pt x="0" y="220"/>
                  <a:pt x="0" y="219"/>
                </a:cubicBezTo>
                <a:close/>
                <a:moveTo>
                  <a:pt x="118" y="219"/>
                </a:moveTo>
                <a:cubicBezTo>
                  <a:pt x="118" y="219"/>
                  <a:pt x="118" y="219"/>
                  <a:pt x="118" y="219"/>
                </a:cubicBezTo>
                <a:cubicBezTo>
                  <a:pt x="118" y="219"/>
                  <a:pt x="118" y="219"/>
                  <a:pt x="118" y="219"/>
                </a:cubicBezTo>
                <a:cubicBezTo>
                  <a:pt x="118" y="220"/>
                  <a:pt x="118" y="222"/>
                  <a:pt x="119" y="223"/>
                </a:cubicBezTo>
                <a:cubicBezTo>
                  <a:pt x="122" y="229"/>
                  <a:pt x="125" y="235"/>
                  <a:pt x="129" y="240"/>
                </a:cubicBezTo>
                <a:cubicBezTo>
                  <a:pt x="135" y="249"/>
                  <a:pt x="143" y="256"/>
                  <a:pt x="153" y="261"/>
                </a:cubicBezTo>
                <a:cubicBezTo>
                  <a:pt x="162" y="267"/>
                  <a:pt x="173" y="271"/>
                  <a:pt x="184" y="272"/>
                </a:cubicBezTo>
                <a:cubicBezTo>
                  <a:pt x="200" y="273"/>
                  <a:pt x="215" y="270"/>
                  <a:pt x="230" y="262"/>
                </a:cubicBezTo>
                <a:cubicBezTo>
                  <a:pt x="242" y="256"/>
                  <a:pt x="251" y="247"/>
                  <a:pt x="259" y="235"/>
                </a:cubicBezTo>
                <a:cubicBezTo>
                  <a:pt x="259" y="234"/>
                  <a:pt x="260" y="233"/>
                  <a:pt x="261" y="232"/>
                </a:cubicBezTo>
                <a:cubicBezTo>
                  <a:pt x="261" y="231"/>
                  <a:pt x="262" y="230"/>
                  <a:pt x="262" y="229"/>
                </a:cubicBezTo>
                <a:cubicBezTo>
                  <a:pt x="263" y="226"/>
                  <a:pt x="264" y="223"/>
                  <a:pt x="266" y="219"/>
                </a:cubicBezTo>
                <a:cubicBezTo>
                  <a:pt x="266" y="218"/>
                  <a:pt x="267" y="217"/>
                  <a:pt x="268" y="216"/>
                </a:cubicBezTo>
                <a:cubicBezTo>
                  <a:pt x="269" y="211"/>
                  <a:pt x="270" y="206"/>
                  <a:pt x="271" y="201"/>
                </a:cubicBezTo>
                <a:cubicBezTo>
                  <a:pt x="271" y="194"/>
                  <a:pt x="271" y="187"/>
                  <a:pt x="270" y="180"/>
                </a:cubicBezTo>
                <a:cubicBezTo>
                  <a:pt x="269" y="176"/>
                  <a:pt x="268" y="172"/>
                  <a:pt x="266" y="168"/>
                </a:cubicBezTo>
                <a:cubicBezTo>
                  <a:pt x="268" y="166"/>
                  <a:pt x="267" y="165"/>
                  <a:pt x="266" y="164"/>
                </a:cubicBezTo>
                <a:cubicBezTo>
                  <a:pt x="264" y="161"/>
                  <a:pt x="262" y="157"/>
                  <a:pt x="260" y="153"/>
                </a:cubicBezTo>
                <a:cubicBezTo>
                  <a:pt x="260" y="152"/>
                  <a:pt x="259" y="151"/>
                  <a:pt x="259" y="151"/>
                </a:cubicBezTo>
                <a:cubicBezTo>
                  <a:pt x="255" y="144"/>
                  <a:pt x="249" y="138"/>
                  <a:pt x="243" y="133"/>
                </a:cubicBezTo>
                <a:cubicBezTo>
                  <a:pt x="235" y="126"/>
                  <a:pt x="226" y="121"/>
                  <a:pt x="215" y="118"/>
                </a:cubicBezTo>
                <a:cubicBezTo>
                  <a:pt x="206" y="115"/>
                  <a:pt x="196" y="114"/>
                  <a:pt x="186" y="114"/>
                </a:cubicBezTo>
                <a:cubicBezTo>
                  <a:pt x="177" y="115"/>
                  <a:pt x="168" y="117"/>
                  <a:pt x="159" y="121"/>
                </a:cubicBezTo>
                <a:cubicBezTo>
                  <a:pt x="142" y="129"/>
                  <a:pt x="129" y="142"/>
                  <a:pt x="121" y="159"/>
                </a:cubicBezTo>
                <a:cubicBezTo>
                  <a:pt x="119" y="162"/>
                  <a:pt x="119" y="165"/>
                  <a:pt x="118" y="168"/>
                </a:cubicBezTo>
                <a:cubicBezTo>
                  <a:pt x="114" y="175"/>
                  <a:pt x="113" y="182"/>
                  <a:pt x="113" y="189"/>
                </a:cubicBezTo>
                <a:cubicBezTo>
                  <a:pt x="113" y="191"/>
                  <a:pt x="114" y="192"/>
                  <a:pt x="114" y="194"/>
                </a:cubicBezTo>
                <a:cubicBezTo>
                  <a:pt x="112" y="203"/>
                  <a:pt x="115" y="211"/>
                  <a:pt x="118" y="21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35"/>
          <p:cNvSpPr>
            <a:spLocks/>
          </p:cNvSpPr>
          <p:nvPr/>
        </p:nvSpPr>
        <p:spPr bwMode="auto">
          <a:xfrm>
            <a:off x="15838820" y="4984750"/>
            <a:ext cx="6350" cy="12700"/>
          </a:xfrm>
          <a:custGeom>
            <a:avLst/>
            <a:gdLst>
              <a:gd name="T0" fmla="*/ 1 w 2"/>
              <a:gd name="T1" fmla="*/ 0 h 4"/>
              <a:gd name="T2" fmla="*/ 2 w 2"/>
              <a:gd name="T3" fmla="*/ 0 h 4"/>
              <a:gd name="T4" fmla="*/ 2 w 2"/>
              <a:gd name="T5" fmla="*/ 4 h 4"/>
              <a:gd name="T6" fmla="*/ 0 w 2"/>
              <a:gd name="T7" fmla="*/ 3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0"/>
                  <a:pt x="2" y="0"/>
                  <a:pt x="2" y="0"/>
                </a:cubicBezTo>
                <a:cubicBezTo>
                  <a:pt x="2" y="1"/>
                  <a:pt x="2" y="2"/>
                  <a:pt x="2" y="4"/>
                </a:cubicBezTo>
                <a:cubicBezTo>
                  <a:pt x="1" y="3"/>
                  <a:pt x="1" y="3"/>
                  <a:pt x="0" y="3"/>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6"/>
          <p:cNvSpPr>
            <a:spLocks/>
          </p:cNvSpPr>
          <p:nvPr/>
        </p:nvSpPr>
        <p:spPr bwMode="auto">
          <a:xfrm>
            <a:off x="14614858" y="4813300"/>
            <a:ext cx="0" cy="9525"/>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cubicBezTo>
                  <a:pt x="0" y="0"/>
                  <a:pt x="0" y="0"/>
                  <a:pt x="0" y="0"/>
                </a:cubicBezTo>
                <a:cubicBezTo>
                  <a:pt x="0" y="1"/>
                  <a:pt x="0" y="2"/>
                  <a:pt x="0" y="3"/>
                </a:cubicBezTo>
                <a:cubicBezTo>
                  <a:pt x="0" y="2"/>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7"/>
          <p:cNvSpPr>
            <a:spLocks/>
          </p:cNvSpPr>
          <p:nvPr/>
        </p:nvSpPr>
        <p:spPr bwMode="auto">
          <a:xfrm>
            <a:off x="14614858" y="4987925"/>
            <a:ext cx="0" cy="6350"/>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8"/>
          <p:cNvSpPr>
            <a:spLocks/>
          </p:cNvSpPr>
          <p:nvPr/>
        </p:nvSpPr>
        <p:spPr bwMode="auto">
          <a:xfrm>
            <a:off x="15734045" y="4775200"/>
            <a:ext cx="28575" cy="9525"/>
          </a:xfrm>
          <a:custGeom>
            <a:avLst/>
            <a:gdLst>
              <a:gd name="T0" fmla="*/ 0 w 9"/>
              <a:gd name="T1" fmla="*/ 1 h 3"/>
              <a:gd name="T2" fmla="*/ 9 w 9"/>
              <a:gd name="T3" fmla="*/ 3 h 3"/>
              <a:gd name="T4" fmla="*/ 0 w 9"/>
              <a:gd name="T5" fmla="*/ 1 h 3"/>
            </a:gdLst>
            <a:ahLst/>
            <a:cxnLst>
              <a:cxn ang="0">
                <a:pos x="T0" y="T1"/>
              </a:cxn>
              <a:cxn ang="0">
                <a:pos x="T2" y="T3"/>
              </a:cxn>
              <a:cxn ang="0">
                <a:pos x="T4" y="T5"/>
              </a:cxn>
            </a:cxnLst>
            <a:rect l="0" t="0" r="r" b="b"/>
            <a:pathLst>
              <a:path w="9" h="3">
                <a:moveTo>
                  <a:pt x="0" y="1"/>
                </a:moveTo>
                <a:cubicBezTo>
                  <a:pt x="3" y="0"/>
                  <a:pt x="6" y="0"/>
                  <a:pt x="9" y="3"/>
                </a:cubicBezTo>
                <a:cubicBezTo>
                  <a:pt x="6" y="2"/>
                  <a:pt x="3"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9"/>
          <p:cNvSpPr>
            <a:spLocks/>
          </p:cNvSpPr>
          <p:nvPr/>
        </p:nvSpPr>
        <p:spPr bwMode="auto">
          <a:xfrm>
            <a:off x="14692645" y="5026025"/>
            <a:ext cx="22225" cy="12700"/>
          </a:xfrm>
          <a:custGeom>
            <a:avLst/>
            <a:gdLst>
              <a:gd name="T0" fmla="*/ 7 w 7"/>
              <a:gd name="T1" fmla="*/ 2 h 4"/>
              <a:gd name="T2" fmla="*/ 0 w 7"/>
              <a:gd name="T3" fmla="*/ 0 h 4"/>
              <a:gd name="T4" fmla="*/ 7 w 7"/>
              <a:gd name="T5" fmla="*/ 2 h 4"/>
            </a:gdLst>
            <a:ahLst/>
            <a:cxnLst>
              <a:cxn ang="0">
                <a:pos x="T0" y="T1"/>
              </a:cxn>
              <a:cxn ang="0">
                <a:pos x="T2" y="T3"/>
              </a:cxn>
              <a:cxn ang="0">
                <a:pos x="T4" y="T5"/>
              </a:cxn>
            </a:cxnLst>
            <a:rect l="0" t="0" r="r" b="b"/>
            <a:pathLst>
              <a:path w="7" h="4">
                <a:moveTo>
                  <a:pt x="7" y="2"/>
                </a:moveTo>
                <a:cubicBezTo>
                  <a:pt x="4" y="4"/>
                  <a:pt x="2" y="2"/>
                  <a:pt x="0" y="0"/>
                </a:cubicBezTo>
                <a:cubicBezTo>
                  <a:pt x="2" y="0"/>
                  <a:pt x="5" y="1"/>
                  <a:pt x="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0"/>
          <p:cNvSpPr>
            <a:spLocks/>
          </p:cNvSpPr>
          <p:nvPr/>
        </p:nvSpPr>
        <p:spPr bwMode="auto">
          <a:xfrm>
            <a:off x="15351458" y="4391025"/>
            <a:ext cx="6350" cy="15875"/>
          </a:xfrm>
          <a:custGeom>
            <a:avLst/>
            <a:gdLst>
              <a:gd name="T0" fmla="*/ 0 w 2"/>
              <a:gd name="T1" fmla="*/ 0 h 5"/>
              <a:gd name="T2" fmla="*/ 2 w 2"/>
              <a:gd name="T3" fmla="*/ 0 h 5"/>
              <a:gd name="T4" fmla="*/ 1 w 2"/>
              <a:gd name="T5" fmla="*/ 5 h 5"/>
              <a:gd name="T6" fmla="*/ 0 w 2"/>
              <a:gd name="T7" fmla="*/ 0 h 5"/>
            </a:gdLst>
            <a:ahLst/>
            <a:cxnLst>
              <a:cxn ang="0">
                <a:pos x="T0" y="T1"/>
              </a:cxn>
              <a:cxn ang="0">
                <a:pos x="T2" y="T3"/>
              </a:cxn>
              <a:cxn ang="0">
                <a:pos x="T4" y="T5"/>
              </a:cxn>
              <a:cxn ang="0">
                <a:pos x="T6" y="T7"/>
              </a:cxn>
            </a:cxnLst>
            <a:rect l="0" t="0" r="r" b="b"/>
            <a:pathLst>
              <a:path w="2" h="5">
                <a:moveTo>
                  <a:pt x="0" y="0"/>
                </a:moveTo>
                <a:cubicBezTo>
                  <a:pt x="1" y="0"/>
                  <a:pt x="2" y="0"/>
                  <a:pt x="2" y="0"/>
                </a:cubicBezTo>
                <a:cubicBezTo>
                  <a:pt x="2" y="2"/>
                  <a:pt x="2" y="3"/>
                  <a:pt x="1" y="5"/>
                </a:cubicBezTo>
                <a:cubicBezTo>
                  <a:pt x="1" y="3"/>
                  <a:pt x="1"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1"/>
          <p:cNvSpPr>
            <a:spLocks/>
          </p:cNvSpPr>
          <p:nvPr/>
        </p:nvSpPr>
        <p:spPr bwMode="auto">
          <a:xfrm>
            <a:off x="15437183" y="5029200"/>
            <a:ext cx="9525" cy="9525"/>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0" y="1"/>
                  <a:pt x="1" y="0"/>
                  <a:pt x="3" y="0"/>
                </a:cubicBezTo>
                <a:cubicBezTo>
                  <a:pt x="2" y="1"/>
                  <a:pt x="1" y="2"/>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2"/>
          <p:cNvSpPr>
            <a:spLocks/>
          </p:cNvSpPr>
          <p:nvPr/>
        </p:nvSpPr>
        <p:spPr bwMode="auto">
          <a:xfrm>
            <a:off x="15462583" y="4813300"/>
            <a:ext cx="6350" cy="12700"/>
          </a:xfrm>
          <a:custGeom>
            <a:avLst/>
            <a:gdLst>
              <a:gd name="T0" fmla="*/ 0 w 2"/>
              <a:gd name="T1" fmla="*/ 4 h 4"/>
              <a:gd name="T2" fmla="*/ 0 w 2"/>
              <a:gd name="T3" fmla="*/ 0 h 4"/>
              <a:gd name="T4" fmla="*/ 0 w 2"/>
              <a:gd name="T5" fmla="*/ 4 h 4"/>
            </a:gdLst>
            <a:ahLst/>
            <a:cxnLst>
              <a:cxn ang="0">
                <a:pos x="T0" y="T1"/>
              </a:cxn>
              <a:cxn ang="0">
                <a:pos x="T2" y="T3"/>
              </a:cxn>
              <a:cxn ang="0">
                <a:pos x="T4" y="T5"/>
              </a:cxn>
            </a:cxnLst>
            <a:rect l="0" t="0" r="r" b="b"/>
            <a:pathLst>
              <a:path w="2" h="4">
                <a:moveTo>
                  <a:pt x="0" y="4"/>
                </a:moveTo>
                <a:cubicBezTo>
                  <a:pt x="0" y="3"/>
                  <a:pt x="0" y="2"/>
                  <a:pt x="0" y="0"/>
                </a:cubicBezTo>
                <a:cubicBezTo>
                  <a:pt x="1" y="1"/>
                  <a:pt x="2" y="2"/>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3"/>
          <p:cNvSpPr>
            <a:spLocks/>
          </p:cNvSpPr>
          <p:nvPr/>
        </p:nvSpPr>
        <p:spPr bwMode="auto">
          <a:xfrm>
            <a:off x="15462583" y="4978400"/>
            <a:ext cx="6350" cy="9525"/>
          </a:xfrm>
          <a:custGeom>
            <a:avLst/>
            <a:gdLst>
              <a:gd name="T0" fmla="*/ 0 w 2"/>
              <a:gd name="T1" fmla="*/ 1 h 3"/>
              <a:gd name="T2" fmla="*/ 2 w 2"/>
              <a:gd name="T3" fmla="*/ 0 h 3"/>
              <a:gd name="T4" fmla="*/ 0 w 2"/>
              <a:gd name="T5" fmla="*/ 3 h 3"/>
              <a:gd name="T6" fmla="*/ 0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1" y="1"/>
                  <a:pt x="1" y="1"/>
                  <a:pt x="2" y="0"/>
                </a:cubicBezTo>
                <a:cubicBezTo>
                  <a:pt x="1" y="1"/>
                  <a:pt x="0" y="2"/>
                  <a:pt x="0" y="3"/>
                </a:cubicBezTo>
                <a:cubicBezTo>
                  <a:pt x="0" y="3"/>
                  <a:pt x="0" y="2"/>
                  <a:pt x="0" y="2"/>
                </a:cubicBezTo>
                <a:cubicBezTo>
                  <a:pt x="0"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4"/>
          <p:cNvSpPr>
            <a:spLocks/>
          </p:cNvSpPr>
          <p:nvPr/>
        </p:nvSpPr>
        <p:spPr bwMode="auto">
          <a:xfrm>
            <a:off x="15399083" y="4467225"/>
            <a:ext cx="6350" cy="6350"/>
          </a:xfrm>
          <a:custGeom>
            <a:avLst/>
            <a:gdLst>
              <a:gd name="T0" fmla="*/ 0 w 2"/>
              <a:gd name="T1" fmla="*/ 1 h 2"/>
              <a:gd name="T2" fmla="*/ 1 w 2"/>
              <a:gd name="T3" fmla="*/ 0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1" y="1"/>
                  <a:pt x="1" y="0"/>
                </a:cubicBezTo>
                <a:cubicBezTo>
                  <a:pt x="1" y="1"/>
                  <a:pt x="2" y="2"/>
                  <a:pt x="2" y="2"/>
                </a:cubicBezTo>
                <a:cubicBezTo>
                  <a:pt x="1" y="2"/>
                  <a:pt x="1"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5"/>
          <p:cNvSpPr>
            <a:spLocks/>
          </p:cNvSpPr>
          <p:nvPr/>
        </p:nvSpPr>
        <p:spPr bwMode="auto">
          <a:xfrm>
            <a:off x="15661020" y="4727575"/>
            <a:ext cx="6350" cy="6350"/>
          </a:xfrm>
          <a:custGeom>
            <a:avLst/>
            <a:gdLst>
              <a:gd name="T0" fmla="*/ 0 w 2"/>
              <a:gd name="T1" fmla="*/ 0 h 2"/>
              <a:gd name="T2" fmla="*/ 2 w 2"/>
              <a:gd name="T3" fmla="*/ 1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2"/>
                  <a:pt x="1" y="2"/>
                  <a:pt x="1" y="2"/>
                </a:cubicBezTo>
                <a:cubicBezTo>
                  <a:pt x="1" y="2"/>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6"/>
          <p:cNvSpPr>
            <a:spLocks/>
          </p:cNvSpPr>
          <p:nvPr/>
        </p:nvSpPr>
        <p:spPr bwMode="auto">
          <a:xfrm>
            <a:off x="15440358" y="4772025"/>
            <a:ext cx="3175" cy="6350"/>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7"/>
          <p:cNvSpPr>
            <a:spLocks/>
          </p:cNvSpPr>
          <p:nvPr/>
        </p:nvSpPr>
        <p:spPr bwMode="auto">
          <a:xfrm>
            <a:off x="15559420" y="4419600"/>
            <a:ext cx="9525" cy="6350"/>
          </a:xfrm>
          <a:custGeom>
            <a:avLst/>
            <a:gdLst>
              <a:gd name="T0" fmla="*/ 0 w 3"/>
              <a:gd name="T1" fmla="*/ 2 h 2"/>
              <a:gd name="T2" fmla="*/ 2 w 3"/>
              <a:gd name="T3" fmla="*/ 0 h 2"/>
              <a:gd name="T4" fmla="*/ 3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1" y="1"/>
                  <a:pt x="2" y="0"/>
                </a:cubicBezTo>
                <a:cubicBezTo>
                  <a:pt x="2" y="1"/>
                  <a:pt x="2" y="1"/>
                  <a:pt x="3" y="1"/>
                </a:cubicBezTo>
                <a:cubicBezTo>
                  <a:pt x="2" y="1"/>
                  <a:pt x="1"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8"/>
          <p:cNvSpPr>
            <a:spLocks/>
          </p:cNvSpPr>
          <p:nvPr/>
        </p:nvSpPr>
        <p:spPr bwMode="auto">
          <a:xfrm>
            <a:off x="15654670" y="4714875"/>
            <a:ext cx="6350" cy="6350"/>
          </a:xfrm>
          <a:custGeom>
            <a:avLst/>
            <a:gdLst>
              <a:gd name="T0" fmla="*/ 0 w 2"/>
              <a:gd name="T1" fmla="*/ 0 h 2"/>
              <a:gd name="T2" fmla="*/ 2 w 2"/>
              <a:gd name="T3" fmla="*/ 1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1"/>
                  <a:pt x="2" y="1"/>
                </a:cubicBezTo>
                <a:cubicBezTo>
                  <a:pt x="2" y="1"/>
                  <a:pt x="1" y="2"/>
                  <a:pt x="1" y="2"/>
                </a:cubicBezTo>
                <a:cubicBezTo>
                  <a:pt x="1"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9"/>
          <p:cNvSpPr>
            <a:spLocks/>
          </p:cNvSpPr>
          <p:nvPr/>
        </p:nvSpPr>
        <p:spPr bwMode="auto">
          <a:xfrm>
            <a:off x="15411783" y="4473575"/>
            <a:ext cx="6350" cy="6350"/>
          </a:xfrm>
          <a:custGeom>
            <a:avLst/>
            <a:gdLst>
              <a:gd name="T0" fmla="*/ 0 w 2"/>
              <a:gd name="T1" fmla="*/ 1 h 2"/>
              <a:gd name="T2" fmla="*/ 1 w 2"/>
              <a:gd name="T3" fmla="*/ 0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0"/>
                  <a:pt x="1" y="0"/>
                </a:cubicBezTo>
                <a:cubicBezTo>
                  <a:pt x="1" y="1"/>
                  <a:pt x="2" y="1"/>
                  <a:pt x="2" y="2"/>
                </a:cubicBezTo>
                <a:cubicBezTo>
                  <a:pt x="1" y="2"/>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0"/>
          <p:cNvSpPr>
            <a:spLocks/>
          </p:cNvSpPr>
          <p:nvPr/>
        </p:nvSpPr>
        <p:spPr bwMode="auto">
          <a:xfrm>
            <a:off x="15822945" y="4797425"/>
            <a:ext cx="3175" cy="3175"/>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1" y="0"/>
                  <a:pt x="1" y="1"/>
                  <a:pt x="1" y="1"/>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1"/>
          <p:cNvSpPr>
            <a:spLocks/>
          </p:cNvSpPr>
          <p:nvPr/>
        </p:nvSpPr>
        <p:spPr bwMode="auto">
          <a:xfrm>
            <a:off x="14991095" y="49879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2"/>
          <p:cNvSpPr>
            <a:spLocks/>
          </p:cNvSpPr>
          <p:nvPr/>
        </p:nvSpPr>
        <p:spPr bwMode="auto">
          <a:xfrm>
            <a:off x="15654670" y="5092700"/>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3"/>
          <p:cNvSpPr>
            <a:spLocks/>
          </p:cNvSpPr>
          <p:nvPr/>
        </p:nvSpPr>
        <p:spPr bwMode="auto">
          <a:xfrm>
            <a:off x="14857745" y="537686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4"/>
          <p:cNvSpPr>
            <a:spLocks/>
          </p:cNvSpPr>
          <p:nvPr/>
        </p:nvSpPr>
        <p:spPr bwMode="auto">
          <a:xfrm>
            <a:off x="15462583" y="498157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5"/>
          <p:cNvSpPr>
            <a:spLocks noEditPoints="1"/>
          </p:cNvSpPr>
          <p:nvPr/>
        </p:nvSpPr>
        <p:spPr bwMode="auto">
          <a:xfrm>
            <a:off x="11350958" y="6967538"/>
            <a:ext cx="1725612" cy="2058988"/>
          </a:xfrm>
          <a:custGeom>
            <a:avLst/>
            <a:gdLst>
              <a:gd name="T0" fmla="*/ 87 w 541"/>
              <a:gd name="T1" fmla="*/ 648 h 648"/>
              <a:gd name="T2" fmla="*/ 68 w 541"/>
              <a:gd name="T3" fmla="*/ 633 h 648"/>
              <a:gd name="T4" fmla="*/ 100 w 541"/>
              <a:gd name="T5" fmla="*/ 621 h 648"/>
              <a:gd name="T6" fmla="*/ 108 w 541"/>
              <a:gd name="T7" fmla="*/ 506 h 648"/>
              <a:gd name="T8" fmla="*/ 200 w 541"/>
              <a:gd name="T9" fmla="*/ 486 h 648"/>
              <a:gd name="T10" fmla="*/ 216 w 541"/>
              <a:gd name="T11" fmla="*/ 418 h 648"/>
              <a:gd name="T12" fmla="*/ 163 w 541"/>
              <a:gd name="T13" fmla="*/ 346 h 648"/>
              <a:gd name="T14" fmla="*/ 0 w 541"/>
              <a:gd name="T15" fmla="*/ 100 h 648"/>
              <a:gd name="T16" fmla="*/ 17 w 541"/>
              <a:gd name="T17" fmla="*/ 54 h 648"/>
              <a:gd name="T18" fmla="*/ 95 w 541"/>
              <a:gd name="T19" fmla="*/ 46 h 648"/>
              <a:gd name="T20" fmla="*/ 111 w 541"/>
              <a:gd name="T21" fmla="*/ 0 h 648"/>
              <a:gd name="T22" fmla="*/ 427 w 541"/>
              <a:gd name="T23" fmla="*/ 0 h 648"/>
              <a:gd name="T24" fmla="*/ 445 w 541"/>
              <a:gd name="T25" fmla="*/ 45 h 648"/>
              <a:gd name="T26" fmla="*/ 521 w 541"/>
              <a:gd name="T27" fmla="*/ 54 h 648"/>
              <a:gd name="T28" fmla="*/ 509 w 541"/>
              <a:gd name="T29" fmla="*/ 219 h 648"/>
              <a:gd name="T30" fmla="*/ 376 w 541"/>
              <a:gd name="T31" fmla="*/ 348 h 648"/>
              <a:gd name="T32" fmla="*/ 324 w 541"/>
              <a:gd name="T33" fmla="*/ 417 h 648"/>
              <a:gd name="T34" fmla="*/ 338 w 541"/>
              <a:gd name="T35" fmla="*/ 486 h 648"/>
              <a:gd name="T36" fmla="*/ 432 w 541"/>
              <a:gd name="T37" fmla="*/ 503 h 648"/>
              <a:gd name="T38" fmla="*/ 440 w 541"/>
              <a:gd name="T39" fmla="*/ 621 h 648"/>
              <a:gd name="T40" fmla="*/ 472 w 541"/>
              <a:gd name="T41" fmla="*/ 634 h 648"/>
              <a:gd name="T42" fmla="*/ 452 w 541"/>
              <a:gd name="T43" fmla="*/ 648 h 648"/>
              <a:gd name="T44" fmla="*/ 399 w 541"/>
              <a:gd name="T45" fmla="*/ 299 h 648"/>
              <a:gd name="T46" fmla="*/ 513 w 541"/>
              <a:gd name="T47" fmla="*/ 87 h 648"/>
              <a:gd name="T48" fmla="*/ 452 w 541"/>
              <a:gd name="T49" fmla="*/ 81 h 648"/>
              <a:gd name="T50" fmla="*/ 426 w 541"/>
              <a:gd name="T51" fmla="*/ 209 h 648"/>
              <a:gd name="T52" fmla="*/ 140 w 541"/>
              <a:gd name="T53" fmla="*/ 300 h 648"/>
              <a:gd name="T54" fmla="*/ 98 w 541"/>
              <a:gd name="T55" fmla="*/ 90 h 648"/>
              <a:gd name="T56" fmla="*/ 35 w 541"/>
              <a:gd name="T57" fmla="*/ 81 h 648"/>
              <a:gd name="T58" fmla="*/ 57 w 541"/>
              <a:gd name="T59" fmla="*/ 211 h 648"/>
              <a:gd name="T60" fmla="*/ 269 w 541"/>
              <a:gd name="T61" fmla="*/ 580 h 648"/>
              <a:gd name="T62" fmla="*/ 377 w 541"/>
              <a:gd name="T63" fmla="*/ 564 h 648"/>
              <a:gd name="T64" fmla="*/ 208 w 541"/>
              <a:gd name="T65" fmla="*/ 553 h 648"/>
              <a:gd name="T66" fmla="*/ 162 w 541"/>
              <a:gd name="T67" fmla="*/ 566 h 648"/>
              <a:gd name="T68" fmla="*/ 269 w 541"/>
              <a:gd name="T69" fmla="*/ 58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648">
                <a:moveTo>
                  <a:pt x="270" y="648"/>
                </a:moveTo>
                <a:cubicBezTo>
                  <a:pt x="209" y="648"/>
                  <a:pt x="148" y="648"/>
                  <a:pt x="87" y="648"/>
                </a:cubicBezTo>
                <a:cubicBezTo>
                  <a:pt x="84" y="648"/>
                  <a:pt x="81" y="648"/>
                  <a:pt x="78" y="647"/>
                </a:cubicBezTo>
                <a:cubicBezTo>
                  <a:pt x="71" y="645"/>
                  <a:pt x="67" y="639"/>
                  <a:pt x="68" y="633"/>
                </a:cubicBezTo>
                <a:cubicBezTo>
                  <a:pt x="68" y="626"/>
                  <a:pt x="73" y="621"/>
                  <a:pt x="80" y="621"/>
                </a:cubicBezTo>
                <a:cubicBezTo>
                  <a:pt x="87" y="620"/>
                  <a:pt x="93" y="620"/>
                  <a:pt x="100" y="621"/>
                </a:cubicBezTo>
                <a:cubicBezTo>
                  <a:pt x="106" y="621"/>
                  <a:pt x="108" y="619"/>
                  <a:pt x="108" y="612"/>
                </a:cubicBezTo>
                <a:cubicBezTo>
                  <a:pt x="108" y="577"/>
                  <a:pt x="108" y="541"/>
                  <a:pt x="108" y="506"/>
                </a:cubicBezTo>
                <a:cubicBezTo>
                  <a:pt x="108" y="489"/>
                  <a:pt x="112" y="486"/>
                  <a:pt x="129" y="486"/>
                </a:cubicBezTo>
                <a:cubicBezTo>
                  <a:pt x="153" y="486"/>
                  <a:pt x="177" y="485"/>
                  <a:pt x="200" y="486"/>
                </a:cubicBezTo>
                <a:cubicBezTo>
                  <a:pt x="206" y="486"/>
                  <a:pt x="208" y="484"/>
                  <a:pt x="210" y="479"/>
                </a:cubicBezTo>
                <a:cubicBezTo>
                  <a:pt x="213" y="459"/>
                  <a:pt x="216" y="438"/>
                  <a:pt x="216" y="418"/>
                </a:cubicBezTo>
                <a:cubicBezTo>
                  <a:pt x="216" y="414"/>
                  <a:pt x="216" y="412"/>
                  <a:pt x="213" y="409"/>
                </a:cubicBezTo>
                <a:cubicBezTo>
                  <a:pt x="191" y="392"/>
                  <a:pt x="176" y="370"/>
                  <a:pt x="163" y="346"/>
                </a:cubicBezTo>
                <a:cubicBezTo>
                  <a:pt x="160" y="342"/>
                  <a:pt x="157" y="339"/>
                  <a:pt x="153" y="337"/>
                </a:cubicBezTo>
                <a:cubicBezTo>
                  <a:pt x="57" y="287"/>
                  <a:pt x="6" y="208"/>
                  <a:pt x="0" y="100"/>
                </a:cubicBezTo>
                <a:cubicBezTo>
                  <a:pt x="0" y="90"/>
                  <a:pt x="0" y="80"/>
                  <a:pt x="0" y="70"/>
                </a:cubicBezTo>
                <a:cubicBezTo>
                  <a:pt x="0" y="59"/>
                  <a:pt x="5" y="54"/>
                  <a:pt x="17" y="54"/>
                </a:cubicBezTo>
                <a:cubicBezTo>
                  <a:pt x="40" y="54"/>
                  <a:pt x="64" y="54"/>
                  <a:pt x="88" y="54"/>
                </a:cubicBezTo>
                <a:cubicBezTo>
                  <a:pt x="94" y="54"/>
                  <a:pt x="96" y="52"/>
                  <a:pt x="95" y="46"/>
                </a:cubicBezTo>
                <a:cubicBezTo>
                  <a:pt x="94" y="36"/>
                  <a:pt x="95" y="27"/>
                  <a:pt x="95" y="17"/>
                </a:cubicBezTo>
                <a:cubicBezTo>
                  <a:pt x="95" y="5"/>
                  <a:pt x="99" y="0"/>
                  <a:pt x="111" y="0"/>
                </a:cubicBezTo>
                <a:cubicBezTo>
                  <a:pt x="164" y="0"/>
                  <a:pt x="217" y="0"/>
                  <a:pt x="270" y="0"/>
                </a:cubicBezTo>
                <a:cubicBezTo>
                  <a:pt x="322" y="0"/>
                  <a:pt x="375" y="0"/>
                  <a:pt x="427" y="0"/>
                </a:cubicBezTo>
                <a:cubicBezTo>
                  <a:pt x="441" y="0"/>
                  <a:pt x="445" y="4"/>
                  <a:pt x="445" y="18"/>
                </a:cubicBezTo>
                <a:cubicBezTo>
                  <a:pt x="445" y="27"/>
                  <a:pt x="445" y="36"/>
                  <a:pt x="445" y="45"/>
                </a:cubicBezTo>
                <a:cubicBezTo>
                  <a:pt x="444" y="52"/>
                  <a:pt x="445" y="54"/>
                  <a:pt x="453" y="54"/>
                </a:cubicBezTo>
                <a:cubicBezTo>
                  <a:pt x="476" y="54"/>
                  <a:pt x="499" y="54"/>
                  <a:pt x="521" y="54"/>
                </a:cubicBezTo>
                <a:cubicBezTo>
                  <a:pt x="535" y="54"/>
                  <a:pt x="539" y="59"/>
                  <a:pt x="540" y="72"/>
                </a:cubicBezTo>
                <a:cubicBezTo>
                  <a:pt x="541" y="124"/>
                  <a:pt x="533" y="173"/>
                  <a:pt x="509" y="219"/>
                </a:cubicBezTo>
                <a:cubicBezTo>
                  <a:pt x="481" y="271"/>
                  <a:pt x="441" y="311"/>
                  <a:pt x="388" y="337"/>
                </a:cubicBezTo>
                <a:cubicBezTo>
                  <a:pt x="383" y="339"/>
                  <a:pt x="379" y="343"/>
                  <a:pt x="376" y="348"/>
                </a:cubicBezTo>
                <a:cubicBezTo>
                  <a:pt x="363" y="371"/>
                  <a:pt x="348" y="393"/>
                  <a:pt x="327" y="410"/>
                </a:cubicBezTo>
                <a:cubicBezTo>
                  <a:pt x="325" y="411"/>
                  <a:pt x="324" y="414"/>
                  <a:pt x="324" y="417"/>
                </a:cubicBezTo>
                <a:cubicBezTo>
                  <a:pt x="324" y="438"/>
                  <a:pt x="326" y="459"/>
                  <a:pt x="330" y="480"/>
                </a:cubicBezTo>
                <a:cubicBezTo>
                  <a:pt x="331" y="485"/>
                  <a:pt x="334" y="486"/>
                  <a:pt x="338" y="486"/>
                </a:cubicBezTo>
                <a:cubicBezTo>
                  <a:pt x="363" y="485"/>
                  <a:pt x="388" y="485"/>
                  <a:pt x="414" y="486"/>
                </a:cubicBezTo>
                <a:cubicBezTo>
                  <a:pt x="427" y="486"/>
                  <a:pt x="432" y="490"/>
                  <a:pt x="432" y="503"/>
                </a:cubicBezTo>
                <a:cubicBezTo>
                  <a:pt x="432" y="540"/>
                  <a:pt x="432" y="576"/>
                  <a:pt x="431" y="612"/>
                </a:cubicBezTo>
                <a:cubicBezTo>
                  <a:pt x="431" y="619"/>
                  <a:pt x="433" y="621"/>
                  <a:pt x="440" y="621"/>
                </a:cubicBezTo>
                <a:cubicBezTo>
                  <a:pt x="446" y="620"/>
                  <a:pt x="453" y="620"/>
                  <a:pt x="459" y="621"/>
                </a:cubicBezTo>
                <a:cubicBezTo>
                  <a:pt x="467" y="621"/>
                  <a:pt x="472" y="626"/>
                  <a:pt x="472" y="634"/>
                </a:cubicBezTo>
                <a:cubicBezTo>
                  <a:pt x="472" y="640"/>
                  <a:pt x="467" y="646"/>
                  <a:pt x="460" y="647"/>
                </a:cubicBezTo>
                <a:cubicBezTo>
                  <a:pt x="458" y="648"/>
                  <a:pt x="455" y="648"/>
                  <a:pt x="452" y="648"/>
                </a:cubicBezTo>
                <a:cubicBezTo>
                  <a:pt x="392" y="648"/>
                  <a:pt x="331" y="648"/>
                  <a:pt x="270" y="648"/>
                </a:cubicBezTo>
                <a:close/>
                <a:moveTo>
                  <a:pt x="399" y="299"/>
                </a:moveTo>
                <a:cubicBezTo>
                  <a:pt x="401" y="298"/>
                  <a:pt x="402" y="298"/>
                  <a:pt x="403" y="298"/>
                </a:cubicBezTo>
                <a:cubicBezTo>
                  <a:pt x="477" y="247"/>
                  <a:pt x="513" y="176"/>
                  <a:pt x="513" y="87"/>
                </a:cubicBezTo>
                <a:cubicBezTo>
                  <a:pt x="513" y="82"/>
                  <a:pt x="510" y="81"/>
                  <a:pt x="506" y="81"/>
                </a:cubicBezTo>
                <a:cubicBezTo>
                  <a:pt x="488" y="81"/>
                  <a:pt x="470" y="81"/>
                  <a:pt x="452" y="81"/>
                </a:cubicBezTo>
                <a:cubicBezTo>
                  <a:pt x="444" y="80"/>
                  <a:pt x="443" y="83"/>
                  <a:pt x="442" y="90"/>
                </a:cubicBezTo>
                <a:cubicBezTo>
                  <a:pt x="440" y="130"/>
                  <a:pt x="434" y="170"/>
                  <a:pt x="426" y="209"/>
                </a:cubicBezTo>
                <a:cubicBezTo>
                  <a:pt x="419" y="239"/>
                  <a:pt x="410" y="269"/>
                  <a:pt x="399" y="299"/>
                </a:cubicBezTo>
                <a:close/>
                <a:moveTo>
                  <a:pt x="140" y="300"/>
                </a:moveTo>
                <a:cubicBezTo>
                  <a:pt x="135" y="284"/>
                  <a:pt x="130" y="270"/>
                  <a:pt x="126" y="255"/>
                </a:cubicBezTo>
                <a:cubicBezTo>
                  <a:pt x="110" y="201"/>
                  <a:pt x="101" y="146"/>
                  <a:pt x="98" y="90"/>
                </a:cubicBezTo>
                <a:cubicBezTo>
                  <a:pt x="97" y="83"/>
                  <a:pt x="95" y="81"/>
                  <a:pt x="88" y="81"/>
                </a:cubicBezTo>
                <a:cubicBezTo>
                  <a:pt x="70" y="81"/>
                  <a:pt x="53" y="81"/>
                  <a:pt x="35" y="81"/>
                </a:cubicBezTo>
                <a:cubicBezTo>
                  <a:pt x="29" y="81"/>
                  <a:pt x="27" y="82"/>
                  <a:pt x="27" y="88"/>
                </a:cubicBezTo>
                <a:cubicBezTo>
                  <a:pt x="27" y="132"/>
                  <a:pt x="36" y="173"/>
                  <a:pt x="57" y="211"/>
                </a:cubicBezTo>
                <a:cubicBezTo>
                  <a:pt x="77" y="247"/>
                  <a:pt x="104" y="276"/>
                  <a:pt x="140" y="300"/>
                </a:cubicBezTo>
                <a:close/>
                <a:moveTo>
                  <a:pt x="269" y="580"/>
                </a:moveTo>
                <a:cubicBezTo>
                  <a:pt x="300" y="580"/>
                  <a:pt x="331" y="580"/>
                  <a:pt x="362" y="580"/>
                </a:cubicBezTo>
                <a:cubicBezTo>
                  <a:pt x="373" y="580"/>
                  <a:pt x="379" y="573"/>
                  <a:pt x="377" y="564"/>
                </a:cubicBezTo>
                <a:cubicBezTo>
                  <a:pt x="376" y="557"/>
                  <a:pt x="371" y="553"/>
                  <a:pt x="361" y="553"/>
                </a:cubicBezTo>
                <a:cubicBezTo>
                  <a:pt x="310" y="553"/>
                  <a:pt x="259" y="553"/>
                  <a:pt x="208" y="553"/>
                </a:cubicBezTo>
                <a:cubicBezTo>
                  <a:pt x="197" y="553"/>
                  <a:pt x="187" y="553"/>
                  <a:pt x="176" y="553"/>
                </a:cubicBezTo>
                <a:cubicBezTo>
                  <a:pt x="168" y="553"/>
                  <a:pt x="162" y="559"/>
                  <a:pt x="162" y="566"/>
                </a:cubicBezTo>
                <a:cubicBezTo>
                  <a:pt x="162" y="575"/>
                  <a:pt x="168" y="580"/>
                  <a:pt x="178" y="580"/>
                </a:cubicBezTo>
                <a:cubicBezTo>
                  <a:pt x="208" y="580"/>
                  <a:pt x="239" y="580"/>
                  <a:pt x="269" y="580"/>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675342247"/>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66088" y="1045886"/>
            <a:ext cx="22034155" cy="1554272"/>
          </a:xfrm>
          <a:prstGeom prst="rect">
            <a:avLst/>
          </a:prstGeom>
        </p:spPr>
        <p:txBody>
          <a:bodyPr wrap="square">
            <a:spAutoFit/>
          </a:bodyPr>
          <a:lstStyle/>
          <a:p>
            <a:pPr algn="ctr"/>
            <a:r>
              <a:rPr lang="en-US" sz="9500" b="1" dirty="0">
                <a:solidFill>
                  <a:schemeClr val="accent2"/>
                </a:solidFill>
                <a:latin typeface="+mj-lt"/>
              </a:rPr>
              <a:t>Brain Puzzle Infographic</a:t>
            </a:r>
          </a:p>
        </p:txBody>
      </p:sp>
      <p:sp>
        <p:nvSpPr>
          <p:cNvPr id="4" name="Rectangle 3"/>
          <p:cNvSpPr/>
          <p:nvPr/>
        </p:nvSpPr>
        <p:spPr>
          <a:xfrm>
            <a:off x="1164469" y="2369325"/>
            <a:ext cx="22043871"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66088" y="4017710"/>
            <a:ext cx="5766340" cy="1323439"/>
          </a:xfrm>
          <a:prstGeom prst="rect">
            <a:avLst/>
          </a:prstGeom>
        </p:spPr>
        <p:txBody>
          <a:bodyPr wrap="square">
            <a:spAutoFit/>
          </a:bodyPr>
          <a:lstStyle/>
          <a:p>
            <a:r>
              <a:rPr lang="en-US" sz="8000" b="1" dirty="0" smtClean="0">
                <a:solidFill>
                  <a:schemeClr val="accent3"/>
                </a:solidFill>
              </a:rPr>
              <a:t>01</a:t>
            </a:r>
            <a:endParaRPr lang="en-US" sz="8000" b="1" dirty="0">
              <a:solidFill>
                <a:schemeClr val="accent3"/>
              </a:solidFill>
            </a:endParaRPr>
          </a:p>
        </p:txBody>
      </p:sp>
      <p:sp>
        <p:nvSpPr>
          <p:cNvPr id="6" name="Rectangle 5"/>
          <p:cNvSpPr/>
          <p:nvPr/>
        </p:nvSpPr>
        <p:spPr>
          <a:xfrm>
            <a:off x="1166088" y="5217705"/>
            <a:ext cx="5766340" cy="784830"/>
          </a:xfrm>
          <a:prstGeom prst="rect">
            <a:avLst/>
          </a:prstGeom>
        </p:spPr>
        <p:txBody>
          <a:bodyPr wrap="square">
            <a:spAutoFit/>
          </a:bodyPr>
          <a:lstStyle/>
          <a:p>
            <a:r>
              <a:rPr lang="en-US" sz="4500" b="1" dirty="0">
                <a:solidFill>
                  <a:schemeClr val="accent3"/>
                </a:solidFill>
              </a:rPr>
              <a:t>Strategy</a:t>
            </a:r>
          </a:p>
        </p:txBody>
      </p:sp>
      <p:sp>
        <p:nvSpPr>
          <p:cNvPr id="7" name="Rectangle 6"/>
          <p:cNvSpPr/>
          <p:nvPr/>
        </p:nvSpPr>
        <p:spPr>
          <a:xfrm>
            <a:off x="1166088" y="6067351"/>
            <a:ext cx="5766340"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8" name="Rectangle 7"/>
          <p:cNvSpPr/>
          <p:nvPr/>
        </p:nvSpPr>
        <p:spPr>
          <a:xfrm>
            <a:off x="1166088" y="8633344"/>
            <a:ext cx="5766340" cy="1323439"/>
          </a:xfrm>
          <a:prstGeom prst="rect">
            <a:avLst/>
          </a:prstGeom>
        </p:spPr>
        <p:txBody>
          <a:bodyPr wrap="square">
            <a:spAutoFit/>
          </a:bodyPr>
          <a:lstStyle/>
          <a:p>
            <a:r>
              <a:rPr lang="en-US" sz="8000" b="1" dirty="0" smtClean="0">
                <a:solidFill>
                  <a:schemeClr val="accent4"/>
                </a:solidFill>
              </a:rPr>
              <a:t>02</a:t>
            </a:r>
            <a:endParaRPr lang="en-US" sz="8000" b="1" dirty="0">
              <a:solidFill>
                <a:schemeClr val="accent4"/>
              </a:solidFill>
            </a:endParaRPr>
          </a:p>
        </p:txBody>
      </p:sp>
      <p:sp>
        <p:nvSpPr>
          <p:cNvPr id="9" name="Rectangle 8"/>
          <p:cNvSpPr/>
          <p:nvPr/>
        </p:nvSpPr>
        <p:spPr>
          <a:xfrm>
            <a:off x="1166088" y="9833339"/>
            <a:ext cx="5766340" cy="784830"/>
          </a:xfrm>
          <a:prstGeom prst="rect">
            <a:avLst/>
          </a:prstGeom>
        </p:spPr>
        <p:txBody>
          <a:bodyPr wrap="square">
            <a:spAutoFit/>
          </a:bodyPr>
          <a:lstStyle/>
          <a:p>
            <a:r>
              <a:rPr lang="en-US" sz="4500" b="1" dirty="0">
                <a:solidFill>
                  <a:schemeClr val="accent4"/>
                </a:solidFill>
              </a:rPr>
              <a:t>Develop</a:t>
            </a:r>
          </a:p>
        </p:txBody>
      </p:sp>
      <p:sp>
        <p:nvSpPr>
          <p:cNvPr id="10" name="Rectangle 9"/>
          <p:cNvSpPr/>
          <p:nvPr/>
        </p:nvSpPr>
        <p:spPr>
          <a:xfrm>
            <a:off x="1166088" y="10640455"/>
            <a:ext cx="5766340"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11" name="Rectangle 10"/>
          <p:cNvSpPr/>
          <p:nvPr/>
        </p:nvSpPr>
        <p:spPr>
          <a:xfrm>
            <a:off x="17433903" y="4017710"/>
            <a:ext cx="5766340" cy="1323439"/>
          </a:xfrm>
          <a:prstGeom prst="rect">
            <a:avLst/>
          </a:prstGeom>
        </p:spPr>
        <p:txBody>
          <a:bodyPr wrap="square">
            <a:spAutoFit/>
          </a:bodyPr>
          <a:lstStyle/>
          <a:p>
            <a:pPr algn="r"/>
            <a:r>
              <a:rPr lang="en-US" sz="8000" b="1" dirty="0" smtClean="0">
                <a:solidFill>
                  <a:schemeClr val="accent5"/>
                </a:solidFill>
              </a:rPr>
              <a:t>03</a:t>
            </a:r>
            <a:endParaRPr lang="en-US" sz="8000" b="1" dirty="0">
              <a:solidFill>
                <a:schemeClr val="accent5"/>
              </a:solidFill>
            </a:endParaRPr>
          </a:p>
        </p:txBody>
      </p:sp>
      <p:sp>
        <p:nvSpPr>
          <p:cNvPr id="12" name="Rectangle 11"/>
          <p:cNvSpPr/>
          <p:nvPr/>
        </p:nvSpPr>
        <p:spPr>
          <a:xfrm>
            <a:off x="17433903" y="5217705"/>
            <a:ext cx="5766340" cy="784830"/>
          </a:xfrm>
          <a:prstGeom prst="rect">
            <a:avLst/>
          </a:prstGeom>
        </p:spPr>
        <p:txBody>
          <a:bodyPr wrap="square">
            <a:spAutoFit/>
          </a:bodyPr>
          <a:lstStyle/>
          <a:p>
            <a:pPr algn="r"/>
            <a:r>
              <a:rPr lang="en-US" sz="4500" b="1" dirty="0">
                <a:solidFill>
                  <a:schemeClr val="accent5"/>
                </a:solidFill>
              </a:rPr>
              <a:t>Progress</a:t>
            </a:r>
          </a:p>
        </p:txBody>
      </p:sp>
      <p:sp>
        <p:nvSpPr>
          <p:cNvPr id="13" name="Rectangle 12"/>
          <p:cNvSpPr/>
          <p:nvPr/>
        </p:nvSpPr>
        <p:spPr>
          <a:xfrm>
            <a:off x="17433903" y="6067351"/>
            <a:ext cx="5766340"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14" name="Rectangle 13"/>
          <p:cNvSpPr/>
          <p:nvPr/>
        </p:nvSpPr>
        <p:spPr>
          <a:xfrm>
            <a:off x="17433903" y="8633344"/>
            <a:ext cx="5766340" cy="1323439"/>
          </a:xfrm>
          <a:prstGeom prst="rect">
            <a:avLst/>
          </a:prstGeom>
        </p:spPr>
        <p:txBody>
          <a:bodyPr wrap="square">
            <a:spAutoFit/>
          </a:bodyPr>
          <a:lstStyle/>
          <a:p>
            <a:pPr algn="r"/>
            <a:r>
              <a:rPr lang="en-US" sz="8000" b="1" dirty="0" smtClean="0">
                <a:solidFill>
                  <a:schemeClr val="accent6"/>
                </a:solidFill>
              </a:rPr>
              <a:t>04</a:t>
            </a:r>
            <a:endParaRPr lang="en-US" sz="8000" b="1" dirty="0">
              <a:solidFill>
                <a:schemeClr val="accent6"/>
              </a:solidFill>
            </a:endParaRPr>
          </a:p>
        </p:txBody>
      </p:sp>
      <p:sp>
        <p:nvSpPr>
          <p:cNvPr id="15" name="Rectangle 14"/>
          <p:cNvSpPr/>
          <p:nvPr/>
        </p:nvSpPr>
        <p:spPr>
          <a:xfrm>
            <a:off x="17433903" y="9812074"/>
            <a:ext cx="5766340" cy="784830"/>
          </a:xfrm>
          <a:prstGeom prst="rect">
            <a:avLst/>
          </a:prstGeom>
        </p:spPr>
        <p:txBody>
          <a:bodyPr wrap="square">
            <a:spAutoFit/>
          </a:bodyPr>
          <a:lstStyle/>
          <a:p>
            <a:pPr algn="r"/>
            <a:r>
              <a:rPr lang="en-US" sz="4500" b="1" dirty="0">
                <a:solidFill>
                  <a:schemeClr val="accent6"/>
                </a:solidFill>
              </a:rPr>
              <a:t>Analysis</a:t>
            </a:r>
          </a:p>
        </p:txBody>
      </p:sp>
      <p:sp>
        <p:nvSpPr>
          <p:cNvPr id="16" name="Rectangle 15"/>
          <p:cNvSpPr/>
          <p:nvPr/>
        </p:nvSpPr>
        <p:spPr>
          <a:xfrm>
            <a:off x="17433903" y="10640455"/>
            <a:ext cx="5766340"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nonummy nibh euismod tincid</a:t>
            </a:r>
            <a:endParaRPr lang="en-US" sz="2500" dirty="0">
              <a:solidFill>
                <a:schemeClr val="accent2">
                  <a:alpha val="60000"/>
                </a:schemeClr>
              </a:solidFill>
            </a:endParaRPr>
          </a:p>
        </p:txBody>
      </p:sp>
      <p:sp>
        <p:nvSpPr>
          <p:cNvPr id="24" name="Freeform 5"/>
          <p:cNvSpPr>
            <a:spLocks/>
          </p:cNvSpPr>
          <p:nvPr/>
        </p:nvSpPr>
        <p:spPr bwMode="auto">
          <a:xfrm>
            <a:off x="7640638" y="8081963"/>
            <a:ext cx="5694363" cy="4467225"/>
          </a:xfrm>
          <a:custGeom>
            <a:avLst/>
            <a:gdLst>
              <a:gd name="T0" fmla="*/ 82 w 1786"/>
              <a:gd name="T1" fmla="*/ 2 h 1395"/>
              <a:gd name="T2" fmla="*/ 543 w 1786"/>
              <a:gd name="T3" fmla="*/ 1 h 1395"/>
              <a:gd name="T4" fmla="*/ 557 w 1786"/>
              <a:gd name="T5" fmla="*/ 28 h 1395"/>
              <a:gd name="T6" fmla="*/ 712 w 1786"/>
              <a:gd name="T7" fmla="*/ 362 h 1395"/>
              <a:gd name="T8" fmla="*/ 1022 w 1786"/>
              <a:gd name="T9" fmla="*/ 330 h 1395"/>
              <a:gd name="T10" fmla="*/ 1126 w 1786"/>
              <a:gd name="T11" fmla="*/ 31 h 1395"/>
              <a:gd name="T12" fmla="*/ 1150 w 1786"/>
              <a:gd name="T13" fmla="*/ 1 h 1395"/>
              <a:gd name="T14" fmla="*/ 1356 w 1786"/>
              <a:gd name="T15" fmla="*/ 1 h 1395"/>
              <a:gd name="T16" fmla="*/ 1380 w 1786"/>
              <a:gd name="T17" fmla="*/ 25 h 1395"/>
              <a:gd name="T18" fmla="*/ 1380 w 1786"/>
              <a:gd name="T19" fmla="*/ 241 h 1395"/>
              <a:gd name="T20" fmla="*/ 1523 w 1786"/>
              <a:gd name="T21" fmla="*/ 352 h 1395"/>
              <a:gd name="T22" fmla="*/ 1730 w 1786"/>
              <a:gd name="T23" fmla="*/ 421 h 1395"/>
              <a:gd name="T24" fmla="*/ 1749 w 1786"/>
              <a:gd name="T25" fmla="*/ 628 h 1395"/>
              <a:gd name="T26" fmla="*/ 1564 w 1786"/>
              <a:gd name="T27" fmla="*/ 735 h 1395"/>
              <a:gd name="T28" fmla="*/ 1517 w 1786"/>
              <a:gd name="T29" fmla="*/ 726 h 1395"/>
              <a:gd name="T30" fmla="*/ 1380 w 1786"/>
              <a:gd name="T31" fmla="*/ 828 h 1395"/>
              <a:gd name="T32" fmla="*/ 1380 w 1786"/>
              <a:gd name="T33" fmla="*/ 1003 h 1395"/>
              <a:gd name="T34" fmla="*/ 1062 w 1786"/>
              <a:gd name="T35" fmla="*/ 1366 h 1395"/>
              <a:gd name="T36" fmla="*/ 620 w 1786"/>
              <a:gd name="T37" fmla="*/ 1086 h 1395"/>
              <a:gd name="T38" fmla="*/ 567 w 1786"/>
              <a:gd name="T39" fmla="*/ 1041 h 1395"/>
              <a:gd name="T40" fmla="*/ 280 w 1786"/>
              <a:gd name="T41" fmla="*/ 740 h 1395"/>
              <a:gd name="T42" fmla="*/ 236 w 1786"/>
              <a:gd name="T43" fmla="*/ 676 h 1395"/>
              <a:gd name="T44" fmla="*/ 136 w 1786"/>
              <a:gd name="T45" fmla="*/ 172 h 1395"/>
              <a:gd name="T46" fmla="*/ 133 w 1786"/>
              <a:gd name="T47" fmla="*/ 81 h 1395"/>
              <a:gd name="T48" fmla="*/ 82 w 1786"/>
              <a:gd name="T49" fmla="*/ 2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6" h="1395">
                <a:moveTo>
                  <a:pt x="82" y="2"/>
                </a:moveTo>
                <a:cubicBezTo>
                  <a:pt x="239" y="2"/>
                  <a:pt x="391" y="2"/>
                  <a:pt x="543" y="1"/>
                </a:cubicBezTo>
                <a:cubicBezTo>
                  <a:pt x="571" y="1"/>
                  <a:pt x="559" y="16"/>
                  <a:pt x="557" y="28"/>
                </a:cubicBezTo>
                <a:cubicBezTo>
                  <a:pt x="525" y="165"/>
                  <a:pt x="587" y="303"/>
                  <a:pt x="712" y="362"/>
                </a:cubicBezTo>
                <a:cubicBezTo>
                  <a:pt x="821" y="414"/>
                  <a:pt x="927" y="404"/>
                  <a:pt x="1022" y="330"/>
                </a:cubicBezTo>
                <a:cubicBezTo>
                  <a:pt x="1118" y="254"/>
                  <a:pt x="1152" y="151"/>
                  <a:pt x="1126" y="31"/>
                </a:cubicBezTo>
                <a:cubicBezTo>
                  <a:pt x="1121" y="7"/>
                  <a:pt x="1124" y="0"/>
                  <a:pt x="1150" y="1"/>
                </a:cubicBezTo>
                <a:cubicBezTo>
                  <a:pt x="1218" y="3"/>
                  <a:pt x="1287" y="2"/>
                  <a:pt x="1356" y="1"/>
                </a:cubicBezTo>
                <a:cubicBezTo>
                  <a:pt x="1375" y="1"/>
                  <a:pt x="1380" y="7"/>
                  <a:pt x="1380" y="25"/>
                </a:cubicBezTo>
                <a:cubicBezTo>
                  <a:pt x="1379" y="97"/>
                  <a:pt x="1379" y="169"/>
                  <a:pt x="1380" y="241"/>
                </a:cubicBezTo>
                <a:cubicBezTo>
                  <a:pt x="1380" y="330"/>
                  <a:pt x="1435" y="372"/>
                  <a:pt x="1523" y="352"/>
                </a:cubicBezTo>
                <a:cubicBezTo>
                  <a:pt x="1606" y="332"/>
                  <a:pt x="1677" y="354"/>
                  <a:pt x="1730" y="421"/>
                </a:cubicBezTo>
                <a:cubicBezTo>
                  <a:pt x="1780" y="485"/>
                  <a:pt x="1786" y="557"/>
                  <a:pt x="1749" y="628"/>
                </a:cubicBezTo>
                <a:cubicBezTo>
                  <a:pt x="1711" y="702"/>
                  <a:pt x="1647" y="737"/>
                  <a:pt x="1564" y="735"/>
                </a:cubicBezTo>
                <a:cubicBezTo>
                  <a:pt x="1548" y="734"/>
                  <a:pt x="1532" y="730"/>
                  <a:pt x="1517" y="726"/>
                </a:cubicBezTo>
                <a:cubicBezTo>
                  <a:pt x="1441" y="707"/>
                  <a:pt x="1382" y="750"/>
                  <a:pt x="1380" y="828"/>
                </a:cubicBezTo>
                <a:cubicBezTo>
                  <a:pt x="1379" y="887"/>
                  <a:pt x="1380" y="945"/>
                  <a:pt x="1380" y="1003"/>
                </a:cubicBezTo>
                <a:cubicBezTo>
                  <a:pt x="1379" y="1189"/>
                  <a:pt x="1246" y="1341"/>
                  <a:pt x="1062" y="1366"/>
                </a:cubicBezTo>
                <a:cubicBezTo>
                  <a:pt x="851" y="1395"/>
                  <a:pt x="683" y="1289"/>
                  <a:pt x="620" y="1086"/>
                </a:cubicBezTo>
                <a:cubicBezTo>
                  <a:pt x="611" y="1059"/>
                  <a:pt x="594" y="1045"/>
                  <a:pt x="567" y="1041"/>
                </a:cubicBezTo>
                <a:cubicBezTo>
                  <a:pt x="403" y="1012"/>
                  <a:pt x="300" y="905"/>
                  <a:pt x="280" y="740"/>
                </a:cubicBezTo>
                <a:cubicBezTo>
                  <a:pt x="276" y="709"/>
                  <a:pt x="263" y="691"/>
                  <a:pt x="236" y="676"/>
                </a:cubicBezTo>
                <a:cubicBezTo>
                  <a:pt x="48" y="578"/>
                  <a:pt x="0" y="334"/>
                  <a:pt x="136" y="172"/>
                </a:cubicBezTo>
                <a:cubicBezTo>
                  <a:pt x="167" y="135"/>
                  <a:pt x="167" y="116"/>
                  <a:pt x="133" y="81"/>
                </a:cubicBezTo>
                <a:cubicBezTo>
                  <a:pt x="112" y="58"/>
                  <a:pt x="95" y="34"/>
                  <a:pt x="82" y="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p:cNvSpPr>
          <p:nvPr/>
        </p:nvSpPr>
        <p:spPr bwMode="auto">
          <a:xfrm>
            <a:off x="12326938" y="6759575"/>
            <a:ext cx="4429125" cy="5816600"/>
          </a:xfrm>
          <a:custGeom>
            <a:avLst/>
            <a:gdLst>
              <a:gd name="T0" fmla="*/ 1306 w 1389"/>
              <a:gd name="T1" fmla="*/ 411 h 1816"/>
              <a:gd name="T2" fmla="*/ 1252 w 1389"/>
              <a:gd name="T3" fmla="*/ 494 h 1816"/>
              <a:gd name="T4" fmla="*/ 1249 w 1389"/>
              <a:gd name="T5" fmla="*/ 578 h 1816"/>
              <a:gd name="T6" fmla="*/ 1146 w 1389"/>
              <a:gd name="T7" fmla="*/ 1089 h 1816"/>
              <a:gd name="T8" fmla="*/ 1107 w 1389"/>
              <a:gd name="T9" fmla="*/ 1157 h 1816"/>
              <a:gd name="T10" fmla="*/ 848 w 1389"/>
              <a:gd name="T11" fmla="*/ 1446 h 1816"/>
              <a:gd name="T12" fmla="*/ 828 w 1389"/>
              <a:gd name="T13" fmla="*/ 1450 h 1816"/>
              <a:gd name="T14" fmla="*/ 766 w 1389"/>
              <a:gd name="T15" fmla="*/ 1502 h 1816"/>
              <a:gd name="T16" fmla="*/ 473 w 1389"/>
              <a:gd name="T17" fmla="*/ 1773 h 1816"/>
              <a:gd name="T18" fmla="*/ 14 w 1389"/>
              <a:gd name="T19" fmla="*/ 1484 h 1816"/>
              <a:gd name="T20" fmla="*/ 9 w 1389"/>
              <a:gd name="T21" fmla="*/ 1243 h 1816"/>
              <a:gd name="T22" fmla="*/ 34 w 1389"/>
              <a:gd name="T23" fmla="*/ 1235 h 1816"/>
              <a:gd name="T24" fmla="*/ 232 w 1389"/>
              <a:gd name="T25" fmla="*/ 1215 h 1816"/>
              <a:gd name="T26" fmla="*/ 384 w 1389"/>
              <a:gd name="T27" fmla="*/ 858 h 1816"/>
              <a:gd name="T28" fmla="*/ 49 w 1389"/>
              <a:gd name="T29" fmla="*/ 662 h 1816"/>
              <a:gd name="T30" fmla="*/ 8 w 1389"/>
              <a:gd name="T31" fmla="*/ 627 h 1816"/>
              <a:gd name="T32" fmla="*/ 8 w 1389"/>
              <a:gd name="T33" fmla="*/ 435 h 1816"/>
              <a:gd name="T34" fmla="*/ 32 w 1389"/>
              <a:gd name="T35" fmla="*/ 411 h 1816"/>
              <a:gd name="T36" fmla="*/ 244 w 1389"/>
              <a:gd name="T37" fmla="*/ 412 h 1816"/>
              <a:gd name="T38" fmla="*/ 359 w 1389"/>
              <a:gd name="T39" fmla="*/ 265 h 1816"/>
              <a:gd name="T40" fmla="*/ 501 w 1389"/>
              <a:gd name="T41" fmla="*/ 26 h 1816"/>
              <a:gd name="T42" fmla="*/ 736 w 1389"/>
              <a:gd name="T43" fmla="*/ 170 h 1816"/>
              <a:gd name="T44" fmla="*/ 733 w 1389"/>
              <a:gd name="T45" fmla="*/ 272 h 1816"/>
              <a:gd name="T46" fmla="*/ 840 w 1389"/>
              <a:gd name="T47" fmla="*/ 411 h 1816"/>
              <a:gd name="T48" fmla="*/ 1271 w 1389"/>
              <a:gd name="T49" fmla="*/ 411 h 1816"/>
              <a:gd name="T50" fmla="*/ 1306 w 1389"/>
              <a:gd name="T51" fmla="*/ 411 h 1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9" h="1816">
                <a:moveTo>
                  <a:pt x="1306" y="411"/>
                </a:moveTo>
                <a:cubicBezTo>
                  <a:pt x="1292" y="446"/>
                  <a:pt x="1273" y="471"/>
                  <a:pt x="1252" y="494"/>
                </a:cubicBezTo>
                <a:cubicBezTo>
                  <a:pt x="1222" y="524"/>
                  <a:pt x="1222" y="546"/>
                  <a:pt x="1249" y="578"/>
                </a:cubicBezTo>
                <a:cubicBezTo>
                  <a:pt x="1389" y="749"/>
                  <a:pt x="1342" y="986"/>
                  <a:pt x="1146" y="1089"/>
                </a:cubicBezTo>
                <a:cubicBezTo>
                  <a:pt x="1117" y="1105"/>
                  <a:pt x="1111" y="1128"/>
                  <a:pt x="1107" y="1157"/>
                </a:cubicBezTo>
                <a:cubicBezTo>
                  <a:pt x="1090" y="1303"/>
                  <a:pt x="991" y="1413"/>
                  <a:pt x="848" y="1446"/>
                </a:cubicBezTo>
                <a:cubicBezTo>
                  <a:pt x="842" y="1448"/>
                  <a:pt x="835" y="1449"/>
                  <a:pt x="828" y="1450"/>
                </a:cubicBezTo>
                <a:cubicBezTo>
                  <a:pt x="795" y="1452"/>
                  <a:pt x="777" y="1469"/>
                  <a:pt x="766" y="1502"/>
                </a:cubicBezTo>
                <a:cubicBezTo>
                  <a:pt x="721" y="1649"/>
                  <a:pt x="623" y="1742"/>
                  <a:pt x="473" y="1773"/>
                </a:cubicBezTo>
                <a:cubicBezTo>
                  <a:pt x="273" y="1816"/>
                  <a:pt x="52" y="1699"/>
                  <a:pt x="14" y="1484"/>
                </a:cubicBezTo>
                <a:cubicBezTo>
                  <a:pt x="0" y="1404"/>
                  <a:pt x="9" y="1324"/>
                  <a:pt x="9" y="1243"/>
                </a:cubicBezTo>
                <a:cubicBezTo>
                  <a:pt x="8" y="1222"/>
                  <a:pt x="24" y="1232"/>
                  <a:pt x="34" y="1235"/>
                </a:cubicBezTo>
                <a:cubicBezTo>
                  <a:pt x="102" y="1251"/>
                  <a:pt x="168" y="1245"/>
                  <a:pt x="232" y="1215"/>
                </a:cubicBezTo>
                <a:cubicBezTo>
                  <a:pt x="366" y="1151"/>
                  <a:pt x="431" y="999"/>
                  <a:pt x="384" y="858"/>
                </a:cubicBezTo>
                <a:cubicBezTo>
                  <a:pt x="338" y="718"/>
                  <a:pt x="194" y="634"/>
                  <a:pt x="49" y="662"/>
                </a:cubicBezTo>
                <a:cubicBezTo>
                  <a:pt x="8" y="670"/>
                  <a:pt x="8" y="670"/>
                  <a:pt x="8" y="627"/>
                </a:cubicBezTo>
                <a:cubicBezTo>
                  <a:pt x="8" y="563"/>
                  <a:pt x="9" y="499"/>
                  <a:pt x="8" y="435"/>
                </a:cubicBezTo>
                <a:cubicBezTo>
                  <a:pt x="7" y="416"/>
                  <a:pt x="14" y="411"/>
                  <a:pt x="32" y="411"/>
                </a:cubicBezTo>
                <a:cubicBezTo>
                  <a:pt x="103" y="412"/>
                  <a:pt x="174" y="408"/>
                  <a:pt x="244" y="412"/>
                </a:cubicBezTo>
                <a:cubicBezTo>
                  <a:pt x="327" y="417"/>
                  <a:pt x="384" y="346"/>
                  <a:pt x="359" y="265"/>
                </a:cubicBezTo>
                <a:cubicBezTo>
                  <a:pt x="326" y="159"/>
                  <a:pt x="393" y="52"/>
                  <a:pt x="501" y="26"/>
                </a:cubicBezTo>
                <a:cubicBezTo>
                  <a:pt x="605" y="0"/>
                  <a:pt x="710" y="64"/>
                  <a:pt x="736" y="170"/>
                </a:cubicBezTo>
                <a:cubicBezTo>
                  <a:pt x="744" y="204"/>
                  <a:pt x="743" y="238"/>
                  <a:pt x="733" y="272"/>
                </a:cubicBezTo>
                <a:cubicBezTo>
                  <a:pt x="712" y="352"/>
                  <a:pt x="758" y="411"/>
                  <a:pt x="840" y="411"/>
                </a:cubicBezTo>
                <a:cubicBezTo>
                  <a:pt x="984" y="412"/>
                  <a:pt x="1127" y="411"/>
                  <a:pt x="1271" y="411"/>
                </a:cubicBezTo>
                <a:cubicBezTo>
                  <a:pt x="1281" y="411"/>
                  <a:pt x="1291" y="411"/>
                  <a:pt x="1306" y="41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7"/>
          <p:cNvSpPr>
            <a:spLocks/>
          </p:cNvSpPr>
          <p:nvPr/>
        </p:nvSpPr>
        <p:spPr bwMode="auto">
          <a:xfrm>
            <a:off x="11049000" y="3641725"/>
            <a:ext cx="5503863" cy="4146550"/>
          </a:xfrm>
          <a:custGeom>
            <a:avLst/>
            <a:gdLst>
              <a:gd name="T0" fmla="*/ 1470 w 1726"/>
              <a:gd name="T1" fmla="*/ 1294 h 1295"/>
              <a:gd name="T2" fmla="*/ 1249 w 1726"/>
              <a:gd name="T3" fmla="*/ 1294 h 1295"/>
              <a:gd name="T4" fmla="*/ 1226 w 1726"/>
              <a:gd name="T5" fmla="*/ 1264 h 1295"/>
              <a:gd name="T6" fmla="*/ 1016 w 1726"/>
              <a:gd name="T7" fmla="*/ 914 h 1295"/>
              <a:gd name="T8" fmla="*/ 661 w 1726"/>
              <a:gd name="T9" fmla="*/ 1109 h 1295"/>
              <a:gd name="T10" fmla="*/ 658 w 1726"/>
              <a:gd name="T11" fmla="*/ 1270 h 1295"/>
              <a:gd name="T12" fmla="*/ 639 w 1726"/>
              <a:gd name="T13" fmla="*/ 1294 h 1295"/>
              <a:gd name="T14" fmla="*/ 427 w 1726"/>
              <a:gd name="T15" fmla="*/ 1294 h 1295"/>
              <a:gd name="T16" fmla="*/ 403 w 1726"/>
              <a:gd name="T17" fmla="*/ 1270 h 1295"/>
              <a:gd name="T18" fmla="*/ 403 w 1726"/>
              <a:gd name="T19" fmla="*/ 1055 h 1295"/>
              <a:gd name="T20" fmla="*/ 260 w 1726"/>
              <a:gd name="T21" fmla="*/ 944 h 1295"/>
              <a:gd name="T22" fmla="*/ 45 w 1726"/>
              <a:gd name="T23" fmla="*/ 866 h 1295"/>
              <a:gd name="T24" fmla="*/ 45 w 1726"/>
              <a:gd name="T25" fmla="*/ 645 h 1295"/>
              <a:gd name="T26" fmla="*/ 260 w 1726"/>
              <a:gd name="T27" fmla="*/ 567 h 1295"/>
              <a:gd name="T28" fmla="*/ 363 w 1726"/>
              <a:gd name="T29" fmla="*/ 552 h 1295"/>
              <a:gd name="T30" fmla="*/ 403 w 1726"/>
              <a:gd name="T31" fmla="*/ 461 h 1295"/>
              <a:gd name="T32" fmla="*/ 403 w 1726"/>
              <a:gd name="T33" fmla="*/ 298 h 1295"/>
              <a:gd name="T34" fmla="*/ 620 w 1726"/>
              <a:gd name="T35" fmla="*/ 28 h 1295"/>
              <a:gd name="T36" fmla="*/ 933 w 1726"/>
              <a:gd name="T37" fmla="*/ 187 h 1295"/>
              <a:gd name="T38" fmla="*/ 1015 w 1726"/>
              <a:gd name="T39" fmla="*/ 241 h 1295"/>
              <a:gd name="T40" fmla="*/ 1275 w 1726"/>
              <a:gd name="T41" fmla="*/ 598 h 1295"/>
              <a:gd name="T42" fmla="*/ 1333 w 1726"/>
              <a:gd name="T43" fmla="*/ 676 h 1295"/>
              <a:gd name="T44" fmla="*/ 1610 w 1726"/>
              <a:gd name="T45" fmla="*/ 998 h 1295"/>
              <a:gd name="T46" fmla="*/ 1639 w 1726"/>
              <a:gd name="T47" fmla="*/ 1084 h 1295"/>
              <a:gd name="T48" fmla="*/ 1724 w 1726"/>
              <a:gd name="T49" fmla="*/ 1263 h 1295"/>
              <a:gd name="T50" fmla="*/ 1696 w 1726"/>
              <a:gd name="T51" fmla="*/ 1294 h 1295"/>
              <a:gd name="T52" fmla="*/ 1470 w 1726"/>
              <a:gd name="T53" fmla="*/ 1294 h 1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26" h="1295">
                <a:moveTo>
                  <a:pt x="1470" y="1294"/>
                </a:moveTo>
                <a:cubicBezTo>
                  <a:pt x="1396" y="1294"/>
                  <a:pt x="1322" y="1293"/>
                  <a:pt x="1249" y="1294"/>
                </a:cubicBezTo>
                <a:cubicBezTo>
                  <a:pt x="1222" y="1295"/>
                  <a:pt x="1220" y="1288"/>
                  <a:pt x="1226" y="1264"/>
                </a:cubicBezTo>
                <a:cubicBezTo>
                  <a:pt x="1262" y="1108"/>
                  <a:pt x="1171" y="956"/>
                  <a:pt x="1016" y="914"/>
                </a:cubicBezTo>
                <a:cubicBezTo>
                  <a:pt x="866" y="873"/>
                  <a:pt x="709" y="959"/>
                  <a:pt x="661" y="1109"/>
                </a:cubicBezTo>
                <a:cubicBezTo>
                  <a:pt x="644" y="1162"/>
                  <a:pt x="642" y="1216"/>
                  <a:pt x="658" y="1270"/>
                </a:cubicBezTo>
                <a:cubicBezTo>
                  <a:pt x="663" y="1288"/>
                  <a:pt x="659" y="1294"/>
                  <a:pt x="639" y="1294"/>
                </a:cubicBezTo>
                <a:cubicBezTo>
                  <a:pt x="568" y="1293"/>
                  <a:pt x="497" y="1293"/>
                  <a:pt x="427" y="1294"/>
                </a:cubicBezTo>
                <a:cubicBezTo>
                  <a:pt x="407" y="1294"/>
                  <a:pt x="402" y="1288"/>
                  <a:pt x="403" y="1270"/>
                </a:cubicBezTo>
                <a:cubicBezTo>
                  <a:pt x="404" y="1198"/>
                  <a:pt x="403" y="1126"/>
                  <a:pt x="403" y="1055"/>
                </a:cubicBezTo>
                <a:cubicBezTo>
                  <a:pt x="402" y="965"/>
                  <a:pt x="347" y="922"/>
                  <a:pt x="260" y="944"/>
                </a:cubicBezTo>
                <a:cubicBezTo>
                  <a:pt x="176" y="965"/>
                  <a:pt x="93" y="935"/>
                  <a:pt x="45" y="866"/>
                </a:cubicBezTo>
                <a:cubicBezTo>
                  <a:pt x="0" y="799"/>
                  <a:pt x="0" y="711"/>
                  <a:pt x="45" y="645"/>
                </a:cubicBezTo>
                <a:cubicBezTo>
                  <a:pt x="92" y="577"/>
                  <a:pt x="178" y="545"/>
                  <a:pt x="260" y="567"/>
                </a:cubicBezTo>
                <a:cubicBezTo>
                  <a:pt x="298" y="577"/>
                  <a:pt x="332" y="577"/>
                  <a:pt x="363" y="552"/>
                </a:cubicBezTo>
                <a:cubicBezTo>
                  <a:pt x="393" y="529"/>
                  <a:pt x="403" y="497"/>
                  <a:pt x="403" y="461"/>
                </a:cubicBezTo>
                <a:cubicBezTo>
                  <a:pt x="403" y="407"/>
                  <a:pt x="403" y="352"/>
                  <a:pt x="403" y="298"/>
                </a:cubicBezTo>
                <a:cubicBezTo>
                  <a:pt x="403" y="167"/>
                  <a:pt x="494" y="55"/>
                  <a:pt x="620" y="28"/>
                </a:cubicBezTo>
                <a:cubicBezTo>
                  <a:pt x="751" y="0"/>
                  <a:pt x="882" y="64"/>
                  <a:pt x="933" y="187"/>
                </a:cubicBezTo>
                <a:cubicBezTo>
                  <a:pt x="950" y="226"/>
                  <a:pt x="972" y="240"/>
                  <a:pt x="1015" y="241"/>
                </a:cubicBezTo>
                <a:cubicBezTo>
                  <a:pt x="1199" y="243"/>
                  <a:pt x="1328" y="423"/>
                  <a:pt x="1275" y="598"/>
                </a:cubicBezTo>
                <a:cubicBezTo>
                  <a:pt x="1259" y="652"/>
                  <a:pt x="1277" y="676"/>
                  <a:pt x="1333" y="676"/>
                </a:cubicBezTo>
                <a:cubicBezTo>
                  <a:pt x="1506" y="675"/>
                  <a:pt x="1638" y="827"/>
                  <a:pt x="1610" y="998"/>
                </a:cubicBezTo>
                <a:cubicBezTo>
                  <a:pt x="1605" y="1033"/>
                  <a:pt x="1611" y="1059"/>
                  <a:pt x="1639" y="1084"/>
                </a:cubicBezTo>
                <a:cubicBezTo>
                  <a:pt x="1692" y="1131"/>
                  <a:pt x="1717" y="1193"/>
                  <a:pt x="1724" y="1263"/>
                </a:cubicBezTo>
                <a:cubicBezTo>
                  <a:pt x="1726" y="1285"/>
                  <a:pt x="1722" y="1295"/>
                  <a:pt x="1696" y="1294"/>
                </a:cubicBezTo>
                <a:cubicBezTo>
                  <a:pt x="1621" y="1293"/>
                  <a:pt x="1545" y="1294"/>
                  <a:pt x="1470" y="129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7832725" y="3717925"/>
            <a:ext cx="4221163" cy="5405438"/>
          </a:xfrm>
          <a:custGeom>
            <a:avLst/>
            <a:gdLst>
              <a:gd name="T0" fmla="*/ 262 w 1324"/>
              <a:gd name="T1" fmla="*/ 1276 h 1688"/>
              <a:gd name="T2" fmla="*/ 27 w 1324"/>
              <a:gd name="T3" fmla="*/ 1276 h 1688"/>
              <a:gd name="T4" fmla="*/ 1 w 1324"/>
              <a:gd name="T5" fmla="*/ 1248 h 1688"/>
              <a:gd name="T6" fmla="*/ 95 w 1324"/>
              <a:gd name="T7" fmla="*/ 1058 h 1688"/>
              <a:gd name="T8" fmla="*/ 117 w 1324"/>
              <a:gd name="T9" fmla="*/ 994 h 1688"/>
              <a:gd name="T10" fmla="*/ 404 w 1324"/>
              <a:gd name="T11" fmla="*/ 658 h 1688"/>
              <a:gd name="T12" fmla="*/ 452 w 1324"/>
              <a:gd name="T13" fmla="*/ 584 h 1688"/>
              <a:gd name="T14" fmla="*/ 629 w 1324"/>
              <a:gd name="T15" fmla="*/ 236 h 1688"/>
              <a:gd name="T16" fmla="*/ 725 w 1324"/>
              <a:gd name="T17" fmla="*/ 222 h 1688"/>
              <a:gd name="T18" fmla="*/ 787 w 1324"/>
              <a:gd name="T19" fmla="*/ 179 h 1688"/>
              <a:gd name="T20" fmla="*/ 1054 w 1324"/>
              <a:gd name="T21" fmla="*/ 3 h 1688"/>
              <a:gd name="T22" fmla="*/ 1323 w 1324"/>
              <a:gd name="T23" fmla="*/ 279 h 1688"/>
              <a:gd name="T24" fmla="*/ 1323 w 1324"/>
              <a:gd name="T25" fmla="*/ 431 h 1688"/>
              <a:gd name="T26" fmla="*/ 1296 w 1324"/>
              <a:gd name="T27" fmla="*/ 453 h 1688"/>
              <a:gd name="T28" fmla="*/ 942 w 1324"/>
              <a:gd name="T29" fmla="*/ 659 h 1688"/>
              <a:gd name="T30" fmla="*/ 1294 w 1324"/>
              <a:gd name="T31" fmla="*/ 1022 h 1688"/>
              <a:gd name="T32" fmla="*/ 1323 w 1324"/>
              <a:gd name="T33" fmla="*/ 1044 h 1688"/>
              <a:gd name="T34" fmla="*/ 1323 w 1324"/>
              <a:gd name="T35" fmla="*/ 1251 h 1688"/>
              <a:gd name="T36" fmla="*/ 1297 w 1324"/>
              <a:gd name="T37" fmla="*/ 1276 h 1688"/>
              <a:gd name="T38" fmla="*/ 1085 w 1324"/>
              <a:gd name="T39" fmla="*/ 1275 h 1688"/>
              <a:gd name="T40" fmla="*/ 972 w 1324"/>
              <a:gd name="T41" fmla="*/ 1420 h 1688"/>
              <a:gd name="T42" fmla="*/ 842 w 1324"/>
              <a:gd name="T43" fmla="*/ 1658 h 1688"/>
              <a:gd name="T44" fmla="*/ 601 w 1324"/>
              <a:gd name="T45" fmla="*/ 1537 h 1688"/>
              <a:gd name="T46" fmla="*/ 596 w 1324"/>
              <a:gd name="T47" fmla="*/ 1419 h 1688"/>
              <a:gd name="T48" fmla="*/ 486 w 1324"/>
              <a:gd name="T49" fmla="*/ 1276 h 1688"/>
              <a:gd name="T50" fmla="*/ 262 w 1324"/>
              <a:gd name="T51" fmla="*/ 1276 h 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24" h="1688">
                <a:moveTo>
                  <a:pt x="262" y="1276"/>
                </a:moveTo>
                <a:cubicBezTo>
                  <a:pt x="184" y="1276"/>
                  <a:pt x="105" y="1275"/>
                  <a:pt x="27" y="1276"/>
                </a:cubicBezTo>
                <a:cubicBezTo>
                  <a:pt x="4" y="1277"/>
                  <a:pt x="0" y="1269"/>
                  <a:pt x="1" y="1248"/>
                </a:cubicBezTo>
                <a:cubicBezTo>
                  <a:pt x="8" y="1173"/>
                  <a:pt x="38" y="1108"/>
                  <a:pt x="95" y="1058"/>
                </a:cubicBezTo>
                <a:cubicBezTo>
                  <a:pt x="114" y="1040"/>
                  <a:pt x="122" y="1021"/>
                  <a:pt x="117" y="994"/>
                </a:cubicBezTo>
                <a:cubicBezTo>
                  <a:pt x="80" y="816"/>
                  <a:pt x="220" y="651"/>
                  <a:pt x="404" y="658"/>
                </a:cubicBezTo>
                <a:cubicBezTo>
                  <a:pt x="447" y="660"/>
                  <a:pt x="466" y="630"/>
                  <a:pt x="452" y="584"/>
                </a:cubicBezTo>
                <a:cubicBezTo>
                  <a:pt x="407" y="436"/>
                  <a:pt x="484" y="286"/>
                  <a:pt x="629" y="236"/>
                </a:cubicBezTo>
                <a:cubicBezTo>
                  <a:pt x="660" y="226"/>
                  <a:pt x="692" y="220"/>
                  <a:pt x="725" y="222"/>
                </a:cubicBezTo>
                <a:cubicBezTo>
                  <a:pt x="758" y="224"/>
                  <a:pt x="775" y="209"/>
                  <a:pt x="787" y="179"/>
                </a:cubicBezTo>
                <a:cubicBezTo>
                  <a:pt x="832" y="67"/>
                  <a:pt x="935" y="0"/>
                  <a:pt x="1054" y="3"/>
                </a:cubicBezTo>
                <a:cubicBezTo>
                  <a:pt x="1203" y="7"/>
                  <a:pt x="1323" y="129"/>
                  <a:pt x="1323" y="279"/>
                </a:cubicBezTo>
                <a:cubicBezTo>
                  <a:pt x="1323" y="330"/>
                  <a:pt x="1322" y="380"/>
                  <a:pt x="1323" y="431"/>
                </a:cubicBezTo>
                <a:cubicBezTo>
                  <a:pt x="1324" y="452"/>
                  <a:pt x="1319" y="459"/>
                  <a:pt x="1296" y="453"/>
                </a:cubicBezTo>
                <a:cubicBezTo>
                  <a:pt x="1138" y="417"/>
                  <a:pt x="983" y="508"/>
                  <a:pt x="942" y="659"/>
                </a:cubicBezTo>
                <a:cubicBezTo>
                  <a:pt x="883" y="876"/>
                  <a:pt x="1074" y="1073"/>
                  <a:pt x="1294" y="1022"/>
                </a:cubicBezTo>
                <a:cubicBezTo>
                  <a:pt x="1318" y="1017"/>
                  <a:pt x="1324" y="1020"/>
                  <a:pt x="1323" y="1044"/>
                </a:cubicBezTo>
                <a:cubicBezTo>
                  <a:pt x="1322" y="1113"/>
                  <a:pt x="1322" y="1182"/>
                  <a:pt x="1323" y="1251"/>
                </a:cubicBezTo>
                <a:cubicBezTo>
                  <a:pt x="1323" y="1271"/>
                  <a:pt x="1317" y="1277"/>
                  <a:pt x="1297" y="1276"/>
                </a:cubicBezTo>
                <a:cubicBezTo>
                  <a:pt x="1226" y="1275"/>
                  <a:pt x="1156" y="1279"/>
                  <a:pt x="1085" y="1275"/>
                </a:cubicBezTo>
                <a:cubicBezTo>
                  <a:pt x="1003" y="1270"/>
                  <a:pt x="947" y="1342"/>
                  <a:pt x="972" y="1420"/>
                </a:cubicBezTo>
                <a:cubicBezTo>
                  <a:pt x="1004" y="1522"/>
                  <a:pt x="943" y="1627"/>
                  <a:pt x="842" y="1658"/>
                </a:cubicBezTo>
                <a:cubicBezTo>
                  <a:pt x="742" y="1688"/>
                  <a:pt x="636" y="1635"/>
                  <a:pt x="601" y="1537"/>
                </a:cubicBezTo>
                <a:cubicBezTo>
                  <a:pt x="587" y="1498"/>
                  <a:pt x="586" y="1459"/>
                  <a:pt x="596" y="1419"/>
                </a:cubicBezTo>
                <a:cubicBezTo>
                  <a:pt x="619" y="1333"/>
                  <a:pt x="575" y="1276"/>
                  <a:pt x="486" y="1276"/>
                </a:cubicBezTo>
                <a:cubicBezTo>
                  <a:pt x="411" y="1276"/>
                  <a:pt x="337" y="1276"/>
                  <a:pt x="262" y="127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Line 9"/>
          <p:cNvSpPr>
            <a:spLocks noChangeShapeType="1"/>
          </p:cNvSpPr>
          <p:nvPr/>
        </p:nvSpPr>
        <p:spPr bwMode="auto">
          <a:xfrm>
            <a:off x="1257300" y="8023225"/>
            <a:ext cx="52705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10"/>
          <p:cNvSpPr>
            <a:spLocks noChangeShapeType="1"/>
          </p:cNvSpPr>
          <p:nvPr/>
        </p:nvSpPr>
        <p:spPr bwMode="auto">
          <a:xfrm>
            <a:off x="17887950" y="8027988"/>
            <a:ext cx="5270500" cy="0"/>
          </a:xfrm>
          <a:prstGeom prst="line">
            <a:avLst/>
          </a:prstGeom>
          <a:noFill/>
          <a:ln w="63500" cap="flat">
            <a:solidFill>
              <a:schemeClr val="accent2">
                <a:alpha val="2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p:nvPr/>
        </p:nvSpPr>
        <p:spPr>
          <a:xfrm>
            <a:off x="8401742" y="6324948"/>
            <a:ext cx="2448982" cy="1123384"/>
          </a:xfrm>
          <a:prstGeom prst="rect">
            <a:avLst/>
          </a:prstGeom>
        </p:spPr>
        <p:txBody>
          <a:bodyPr wrap="square">
            <a:spAutoFit/>
          </a:bodyPr>
          <a:lstStyle/>
          <a:p>
            <a:pPr algn="ctr"/>
            <a:r>
              <a:rPr lang="en-GB" sz="6700" b="1" dirty="0" smtClean="0">
                <a:solidFill>
                  <a:schemeClr val="accent1"/>
                </a:solidFill>
              </a:rPr>
              <a:t>80%</a:t>
            </a:r>
            <a:endParaRPr lang="en-US" sz="6700" b="1" dirty="0">
              <a:solidFill>
                <a:schemeClr val="accent1"/>
              </a:solidFill>
            </a:endParaRPr>
          </a:p>
        </p:txBody>
      </p:sp>
      <p:sp>
        <p:nvSpPr>
          <p:cNvPr id="18" name="Rectangle 17"/>
          <p:cNvSpPr/>
          <p:nvPr/>
        </p:nvSpPr>
        <p:spPr>
          <a:xfrm>
            <a:off x="9348286" y="9799374"/>
            <a:ext cx="2151564" cy="1123384"/>
          </a:xfrm>
          <a:prstGeom prst="rect">
            <a:avLst/>
          </a:prstGeom>
        </p:spPr>
        <p:txBody>
          <a:bodyPr wrap="square">
            <a:spAutoFit/>
          </a:bodyPr>
          <a:lstStyle/>
          <a:p>
            <a:pPr algn="ctr"/>
            <a:r>
              <a:rPr lang="en-GB" sz="6700" b="1" dirty="0">
                <a:solidFill>
                  <a:schemeClr val="accent1"/>
                </a:solidFill>
              </a:rPr>
              <a:t>4</a:t>
            </a:r>
            <a:r>
              <a:rPr lang="en-GB" sz="6700" b="1" dirty="0" smtClean="0">
                <a:solidFill>
                  <a:schemeClr val="accent1"/>
                </a:solidFill>
              </a:rPr>
              <a:t>0%</a:t>
            </a:r>
            <a:endParaRPr lang="en-US" sz="6700" b="1" dirty="0">
              <a:solidFill>
                <a:schemeClr val="accent1"/>
              </a:solidFill>
            </a:endParaRPr>
          </a:p>
        </p:txBody>
      </p:sp>
      <p:sp>
        <p:nvSpPr>
          <p:cNvPr id="19" name="Rectangle 18"/>
          <p:cNvSpPr/>
          <p:nvPr/>
        </p:nvSpPr>
        <p:spPr>
          <a:xfrm>
            <a:off x="12474575" y="5276622"/>
            <a:ext cx="2448982" cy="1123384"/>
          </a:xfrm>
          <a:prstGeom prst="rect">
            <a:avLst/>
          </a:prstGeom>
        </p:spPr>
        <p:txBody>
          <a:bodyPr wrap="square">
            <a:spAutoFit/>
          </a:bodyPr>
          <a:lstStyle/>
          <a:p>
            <a:pPr algn="ctr"/>
            <a:r>
              <a:rPr lang="en-GB" sz="6700" b="1" dirty="0">
                <a:solidFill>
                  <a:schemeClr val="accent1"/>
                </a:solidFill>
              </a:rPr>
              <a:t>6</a:t>
            </a:r>
            <a:r>
              <a:rPr lang="en-GB" sz="6700" b="1" dirty="0" smtClean="0">
                <a:solidFill>
                  <a:schemeClr val="accent1"/>
                </a:solidFill>
              </a:rPr>
              <a:t>0%</a:t>
            </a:r>
            <a:endParaRPr lang="en-US" sz="6700" b="1" dirty="0">
              <a:solidFill>
                <a:schemeClr val="accent1"/>
              </a:solidFill>
            </a:endParaRPr>
          </a:p>
        </p:txBody>
      </p:sp>
      <p:sp>
        <p:nvSpPr>
          <p:cNvPr id="20" name="Rectangle 19"/>
          <p:cNvSpPr/>
          <p:nvPr/>
        </p:nvSpPr>
        <p:spPr>
          <a:xfrm>
            <a:off x="13460773" y="8556805"/>
            <a:ext cx="2448982" cy="1123384"/>
          </a:xfrm>
          <a:prstGeom prst="rect">
            <a:avLst/>
          </a:prstGeom>
        </p:spPr>
        <p:txBody>
          <a:bodyPr wrap="square">
            <a:spAutoFit/>
          </a:bodyPr>
          <a:lstStyle/>
          <a:p>
            <a:pPr algn="ctr"/>
            <a:r>
              <a:rPr lang="en-GB" sz="6700" b="1" dirty="0" smtClean="0">
                <a:solidFill>
                  <a:schemeClr val="accent1"/>
                </a:solidFill>
              </a:rPr>
              <a:t>70%</a:t>
            </a:r>
            <a:endParaRPr lang="en-US" sz="6700" b="1" dirty="0">
              <a:solidFill>
                <a:schemeClr val="accent1"/>
              </a:solidFill>
            </a:endParaRPr>
          </a:p>
        </p:txBody>
      </p:sp>
    </p:spTree>
    <p:extLst>
      <p:ext uri="{BB962C8B-B14F-4D97-AF65-F5344CB8AC3E}">
        <p14:creationId xmlns:p14="http://schemas.microsoft.com/office/powerpoint/2010/main" val="3763392055"/>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185734" y="1045886"/>
            <a:ext cx="22014509" cy="1554272"/>
          </a:xfrm>
          <a:prstGeom prst="rect">
            <a:avLst/>
          </a:prstGeom>
        </p:spPr>
        <p:txBody>
          <a:bodyPr wrap="square">
            <a:spAutoFit/>
          </a:bodyPr>
          <a:lstStyle/>
          <a:p>
            <a:pPr algn="ctr"/>
            <a:r>
              <a:rPr lang="en-US" sz="9500" b="1" dirty="0">
                <a:solidFill>
                  <a:schemeClr val="accent2"/>
                </a:solidFill>
                <a:latin typeface="+mj-lt"/>
              </a:rPr>
              <a:t>Bulb Puzzle Infographic</a:t>
            </a:r>
          </a:p>
        </p:txBody>
      </p:sp>
      <p:sp>
        <p:nvSpPr>
          <p:cNvPr id="4" name="Rectangle 3"/>
          <p:cNvSpPr/>
          <p:nvPr/>
        </p:nvSpPr>
        <p:spPr>
          <a:xfrm>
            <a:off x="1184124" y="2369325"/>
            <a:ext cx="22024216" cy="669414"/>
          </a:xfrm>
          <a:prstGeom prst="rect">
            <a:avLst/>
          </a:prstGeom>
        </p:spPr>
        <p:txBody>
          <a:bodyPr wrap="square">
            <a:spAutoFit/>
          </a:bodyPr>
          <a:lstStyle/>
          <a:p>
            <a:pPr algn="ctr">
              <a:lnSpc>
                <a:spcPct val="150000"/>
              </a:lnSpc>
            </a:pPr>
            <a:r>
              <a:rPr lang="en-US" sz="2500" dirty="0">
                <a:solidFill>
                  <a:schemeClr val="accent2">
                    <a:alpha val="60000"/>
                  </a:schemeClr>
                </a:solidFill>
              </a:rPr>
              <a:t>Lorem ipsum dolor sit </a:t>
            </a:r>
            <a:r>
              <a:rPr lang="en-US" sz="2500" dirty="0" err="1">
                <a:solidFill>
                  <a:schemeClr val="accent2">
                    <a:alpha val="60000"/>
                  </a:schemeClr>
                </a:solidFill>
              </a:rPr>
              <a:t>amet</a:t>
            </a:r>
            <a:r>
              <a:rPr lang="en-US" sz="2500" dirty="0">
                <a:solidFill>
                  <a:schemeClr val="accent2">
                    <a:alpha val="60000"/>
                  </a:schemeClr>
                </a:solidFill>
              </a:rPr>
              <a:t>, </a:t>
            </a:r>
            <a:r>
              <a:rPr lang="en-US" sz="2500" dirty="0" err="1">
                <a:solidFill>
                  <a:schemeClr val="accent2">
                    <a:alpha val="60000"/>
                  </a:schemeClr>
                </a:solidFill>
              </a:rPr>
              <a:t>consectetuer</a:t>
            </a:r>
            <a:r>
              <a:rPr lang="en-US" sz="2500" dirty="0">
                <a:solidFill>
                  <a:schemeClr val="accent2">
                    <a:alpha val="60000"/>
                  </a:schemeClr>
                </a:solidFill>
              </a:rPr>
              <a:t> </a:t>
            </a:r>
            <a:r>
              <a:rPr lang="en-US" sz="2500" dirty="0" err="1">
                <a:solidFill>
                  <a:schemeClr val="accent2">
                    <a:alpha val="60000"/>
                  </a:schemeClr>
                </a:solidFill>
              </a:rPr>
              <a:t>adipiscing</a:t>
            </a:r>
            <a:r>
              <a:rPr lang="en-US" sz="2500" dirty="0">
                <a:solidFill>
                  <a:schemeClr val="accent2">
                    <a:alpha val="60000"/>
                  </a:schemeClr>
                </a:solidFill>
              </a:rPr>
              <a:t> </a:t>
            </a:r>
            <a:r>
              <a:rPr lang="en-US" sz="2500" dirty="0" err="1">
                <a:solidFill>
                  <a:schemeClr val="accent2">
                    <a:alpha val="60000"/>
                  </a:schemeClr>
                </a:solidFill>
              </a:rPr>
              <a:t>elit</a:t>
            </a:r>
            <a:r>
              <a:rPr lang="en-US" sz="2500" dirty="0">
                <a:solidFill>
                  <a:schemeClr val="accent2">
                    <a:alpha val="60000"/>
                  </a:schemeClr>
                </a:solidFill>
              </a:rPr>
              <a:t>, </a:t>
            </a:r>
            <a:r>
              <a:rPr lang="en-US" sz="2500" dirty="0" err="1">
                <a:solidFill>
                  <a:schemeClr val="accent2">
                    <a:alpha val="60000"/>
                  </a:schemeClr>
                </a:solidFill>
              </a:rPr>
              <a:t>sed</a:t>
            </a:r>
            <a:r>
              <a:rPr lang="en-US" sz="2500" dirty="0">
                <a:solidFill>
                  <a:schemeClr val="accent2">
                    <a:alpha val="60000"/>
                  </a:schemeClr>
                </a:solidFill>
              </a:rPr>
              <a:t> </a:t>
            </a:r>
            <a:r>
              <a:rPr lang="en-US" sz="2500" dirty="0" err="1">
                <a:solidFill>
                  <a:schemeClr val="accent2">
                    <a:alpha val="60000"/>
                  </a:schemeClr>
                </a:solidFill>
              </a:rPr>
              <a:t>diam</a:t>
            </a:r>
            <a:r>
              <a:rPr lang="en-US" sz="2500" dirty="0">
                <a:solidFill>
                  <a:schemeClr val="accent2">
                    <a:alpha val="60000"/>
                  </a:schemeClr>
                </a:solidFill>
              </a:rPr>
              <a:t> </a:t>
            </a:r>
            <a:r>
              <a:rPr lang="en-US" sz="2500" dirty="0" err="1">
                <a:solidFill>
                  <a:schemeClr val="accent2">
                    <a:alpha val="60000"/>
                  </a:schemeClr>
                </a:solidFill>
              </a:rPr>
              <a:t>nonummy</a:t>
            </a:r>
            <a:r>
              <a:rPr lang="en-US" sz="2500" dirty="0">
                <a:solidFill>
                  <a:schemeClr val="accent2">
                    <a:alpha val="60000"/>
                  </a:schemeClr>
                </a:solidFill>
              </a:rPr>
              <a:t> </a:t>
            </a:r>
            <a:r>
              <a:rPr lang="en-US" sz="2500" dirty="0" err="1">
                <a:solidFill>
                  <a:schemeClr val="accent2">
                    <a:alpha val="60000"/>
                  </a:schemeClr>
                </a:solidFill>
              </a:rPr>
              <a:t>nibh</a:t>
            </a:r>
            <a:r>
              <a:rPr lang="en-US" sz="2500" dirty="0">
                <a:solidFill>
                  <a:schemeClr val="accent2">
                    <a:alpha val="60000"/>
                  </a:schemeClr>
                </a:solidFill>
              </a:rPr>
              <a:t> </a:t>
            </a:r>
          </a:p>
        </p:txBody>
      </p:sp>
      <p:sp>
        <p:nvSpPr>
          <p:cNvPr id="5" name="Rectangle 4"/>
          <p:cNvSpPr/>
          <p:nvPr/>
        </p:nvSpPr>
        <p:spPr>
          <a:xfrm>
            <a:off x="1185734" y="5716012"/>
            <a:ext cx="6531884" cy="784830"/>
          </a:xfrm>
          <a:prstGeom prst="rect">
            <a:avLst/>
          </a:prstGeom>
        </p:spPr>
        <p:txBody>
          <a:bodyPr wrap="square">
            <a:spAutoFit/>
          </a:bodyPr>
          <a:lstStyle/>
          <a:p>
            <a:r>
              <a:rPr lang="en-US" sz="4500" b="1" dirty="0">
                <a:solidFill>
                  <a:schemeClr val="accent2"/>
                </a:solidFill>
              </a:rPr>
              <a:t>Business Target</a:t>
            </a:r>
          </a:p>
        </p:txBody>
      </p:sp>
      <p:sp>
        <p:nvSpPr>
          <p:cNvPr id="6" name="Rectangle 5"/>
          <p:cNvSpPr/>
          <p:nvPr/>
        </p:nvSpPr>
        <p:spPr>
          <a:xfrm>
            <a:off x="1185734" y="6586923"/>
            <a:ext cx="6531884"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a:t>
            </a:r>
            <a:r>
              <a:rPr lang="sv-SE" sz="2500" dirty="0" smtClean="0">
                <a:solidFill>
                  <a:schemeClr val="accent2">
                    <a:alpha val="60000"/>
                  </a:schemeClr>
                </a:solidFill>
              </a:rPr>
              <a:t>nonum-my </a:t>
            </a:r>
            <a:r>
              <a:rPr lang="sv-SE" sz="2500" dirty="0">
                <a:solidFill>
                  <a:schemeClr val="accent2">
                    <a:alpha val="60000"/>
                  </a:schemeClr>
                </a:solidFill>
              </a:rPr>
              <a:t>nibh euismod tincidunt ut laoreet </a:t>
            </a:r>
            <a:endParaRPr lang="en-US" sz="2500" dirty="0">
              <a:solidFill>
                <a:schemeClr val="accent2">
                  <a:alpha val="60000"/>
                </a:schemeClr>
              </a:solidFill>
            </a:endParaRPr>
          </a:p>
        </p:txBody>
      </p:sp>
      <p:sp>
        <p:nvSpPr>
          <p:cNvPr id="8" name="Rectangle 7"/>
          <p:cNvSpPr/>
          <p:nvPr/>
        </p:nvSpPr>
        <p:spPr>
          <a:xfrm>
            <a:off x="1185734" y="9969035"/>
            <a:ext cx="6531884" cy="784830"/>
          </a:xfrm>
          <a:prstGeom prst="rect">
            <a:avLst/>
          </a:prstGeom>
        </p:spPr>
        <p:txBody>
          <a:bodyPr wrap="square">
            <a:spAutoFit/>
          </a:bodyPr>
          <a:lstStyle/>
          <a:p>
            <a:r>
              <a:rPr lang="en-US" sz="4500" b="1" dirty="0">
                <a:solidFill>
                  <a:schemeClr val="accent2"/>
                </a:solidFill>
              </a:rPr>
              <a:t>Digital Marketing</a:t>
            </a:r>
          </a:p>
        </p:txBody>
      </p:sp>
      <p:sp>
        <p:nvSpPr>
          <p:cNvPr id="9" name="Rectangle 8"/>
          <p:cNvSpPr/>
          <p:nvPr/>
        </p:nvSpPr>
        <p:spPr>
          <a:xfrm>
            <a:off x="1185734" y="10839946"/>
            <a:ext cx="6531884" cy="1246495"/>
          </a:xfrm>
          <a:prstGeom prst="rect">
            <a:avLst/>
          </a:prstGeom>
        </p:spPr>
        <p:txBody>
          <a:bodyPr wrap="square">
            <a:spAutoFit/>
          </a:bodyPr>
          <a:lstStyle/>
          <a:p>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a:t>
            </a:r>
            <a:r>
              <a:rPr lang="sv-SE" sz="2500" dirty="0" smtClean="0">
                <a:solidFill>
                  <a:schemeClr val="accent2">
                    <a:alpha val="60000"/>
                  </a:schemeClr>
                </a:solidFill>
              </a:rPr>
              <a:t>nonum-my </a:t>
            </a:r>
            <a:r>
              <a:rPr lang="sv-SE" sz="2500" dirty="0">
                <a:solidFill>
                  <a:schemeClr val="accent2">
                    <a:alpha val="60000"/>
                  </a:schemeClr>
                </a:solidFill>
              </a:rPr>
              <a:t>nibh euismod tincidunt ut laoreet </a:t>
            </a:r>
            <a:endParaRPr lang="en-US" sz="2500" dirty="0">
              <a:solidFill>
                <a:schemeClr val="accent2">
                  <a:alpha val="60000"/>
                </a:schemeClr>
              </a:solidFill>
            </a:endParaRPr>
          </a:p>
        </p:txBody>
      </p:sp>
      <p:sp>
        <p:nvSpPr>
          <p:cNvPr id="10" name="Rectangle 9"/>
          <p:cNvSpPr/>
          <p:nvPr/>
        </p:nvSpPr>
        <p:spPr>
          <a:xfrm>
            <a:off x="16676456" y="5706803"/>
            <a:ext cx="6531884" cy="784830"/>
          </a:xfrm>
          <a:prstGeom prst="rect">
            <a:avLst/>
          </a:prstGeom>
        </p:spPr>
        <p:txBody>
          <a:bodyPr wrap="square">
            <a:spAutoFit/>
          </a:bodyPr>
          <a:lstStyle/>
          <a:p>
            <a:pPr algn="r"/>
            <a:r>
              <a:rPr lang="en-US" sz="4500" b="1" dirty="0">
                <a:solidFill>
                  <a:schemeClr val="accent2"/>
                </a:solidFill>
              </a:rPr>
              <a:t>Business Develop</a:t>
            </a:r>
          </a:p>
        </p:txBody>
      </p:sp>
      <p:sp>
        <p:nvSpPr>
          <p:cNvPr id="11" name="Rectangle 10"/>
          <p:cNvSpPr/>
          <p:nvPr/>
        </p:nvSpPr>
        <p:spPr>
          <a:xfrm>
            <a:off x="16676456" y="6577714"/>
            <a:ext cx="6531884"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a:t>
            </a:r>
            <a:r>
              <a:rPr lang="sv-SE" sz="2500" dirty="0" smtClean="0">
                <a:solidFill>
                  <a:schemeClr val="accent2">
                    <a:alpha val="60000"/>
                  </a:schemeClr>
                </a:solidFill>
              </a:rPr>
              <a:t>nonum-my </a:t>
            </a:r>
            <a:r>
              <a:rPr lang="sv-SE" sz="2500" dirty="0">
                <a:solidFill>
                  <a:schemeClr val="accent2">
                    <a:alpha val="60000"/>
                  </a:schemeClr>
                </a:solidFill>
              </a:rPr>
              <a:t>nibh euismod tincidunt ut laoreet </a:t>
            </a:r>
            <a:endParaRPr lang="en-US" sz="2500" dirty="0">
              <a:solidFill>
                <a:schemeClr val="accent2">
                  <a:alpha val="60000"/>
                </a:schemeClr>
              </a:solidFill>
            </a:endParaRPr>
          </a:p>
        </p:txBody>
      </p:sp>
      <p:sp>
        <p:nvSpPr>
          <p:cNvPr id="12" name="Rectangle 11"/>
          <p:cNvSpPr/>
          <p:nvPr/>
        </p:nvSpPr>
        <p:spPr>
          <a:xfrm>
            <a:off x="16676456" y="9959826"/>
            <a:ext cx="6531884" cy="784830"/>
          </a:xfrm>
          <a:prstGeom prst="rect">
            <a:avLst/>
          </a:prstGeom>
        </p:spPr>
        <p:txBody>
          <a:bodyPr wrap="square">
            <a:spAutoFit/>
          </a:bodyPr>
          <a:lstStyle/>
          <a:p>
            <a:pPr algn="r"/>
            <a:r>
              <a:rPr lang="en-US" sz="4500" b="1" dirty="0">
                <a:solidFill>
                  <a:schemeClr val="accent2"/>
                </a:solidFill>
              </a:rPr>
              <a:t>Sales Strategy</a:t>
            </a:r>
          </a:p>
        </p:txBody>
      </p:sp>
      <p:sp>
        <p:nvSpPr>
          <p:cNvPr id="13" name="Rectangle 12"/>
          <p:cNvSpPr/>
          <p:nvPr/>
        </p:nvSpPr>
        <p:spPr>
          <a:xfrm>
            <a:off x="16676456" y="10830737"/>
            <a:ext cx="6531884" cy="1246495"/>
          </a:xfrm>
          <a:prstGeom prst="rect">
            <a:avLst/>
          </a:prstGeom>
        </p:spPr>
        <p:txBody>
          <a:bodyPr wrap="square">
            <a:spAutoFit/>
          </a:bodyPr>
          <a:lstStyle/>
          <a:p>
            <a:pPr algn="r"/>
            <a:r>
              <a:rPr lang="sv-SE" sz="2500" dirty="0">
                <a:solidFill>
                  <a:schemeClr val="accent2">
                    <a:alpha val="60000"/>
                  </a:schemeClr>
                </a:solidFill>
              </a:rPr>
              <a:t>Lorem ipsum dolor sit amet, </a:t>
            </a:r>
            <a:r>
              <a:rPr lang="sv-SE" sz="2500" dirty="0" smtClean="0">
                <a:solidFill>
                  <a:schemeClr val="accent2">
                    <a:alpha val="60000"/>
                  </a:schemeClr>
                </a:solidFill>
              </a:rPr>
              <a:t>consec-tetuer </a:t>
            </a:r>
            <a:r>
              <a:rPr lang="sv-SE" sz="2500" dirty="0">
                <a:solidFill>
                  <a:schemeClr val="accent2">
                    <a:alpha val="60000"/>
                  </a:schemeClr>
                </a:solidFill>
              </a:rPr>
              <a:t>adipiscing elit, sed diam </a:t>
            </a:r>
            <a:r>
              <a:rPr lang="sv-SE" sz="2500" dirty="0" smtClean="0">
                <a:solidFill>
                  <a:schemeClr val="accent2">
                    <a:alpha val="60000"/>
                  </a:schemeClr>
                </a:solidFill>
              </a:rPr>
              <a:t>nonum-my </a:t>
            </a:r>
            <a:r>
              <a:rPr lang="sv-SE" sz="2500" dirty="0">
                <a:solidFill>
                  <a:schemeClr val="accent2">
                    <a:alpha val="60000"/>
                  </a:schemeClr>
                </a:solidFill>
              </a:rPr>
              <a:t>nibh euismod tincidunt ut laoreet </a:t>
            </a:r>
            <a:endParaRPr lang="en-US" sz="2500" dirty="0">
              <a:solidFill>
                <a:schemeClr val="accent2">
                  <a:alpha val="60000"/>
                </a:schemeClr>
              </a:solidFill>
            </a:endParaRPr>
          </a:p>
        </p:txBody>
      </p:sp>
      <p:sp>
        <p:nvSpPr>
          <p:cNvPr id="20" name="Freeform 5"/>
          <p:cNvSpPr>
            <a:spLocks/>
          </p:cNvSpPr>
          <p:nvPr/>
        </p:nvSpPr>
        <p:spPr bwMode="auto">
          <a:xfrm>
            <a:off x="8816023" y="3605213"/>
            <a:ext cx="3895725" cy="4022725"/>
          </a:xfrm>
          <a:custGeom>
            <a:avLst/>
            <a:gdLst>
              <a:gd name="T0" fmla="*/ 1014 w 1222"/>
              <a:gd name="T1" fmla="*/ 0 h 1267"/>
              <a:gd name="T2" fmla="*/ 1017 w 1222"/>
              <a:gd name="T3" fmla="*/ 30 h 1267"/>
              <a:gd name="T4" fmla="*/ 1017 w 1222"/>
              <a:gd name="T5" fmla="*/ 316 h 1267"/>
              <a:gd name="T6" fmla="*/ 1079 w 1222"/>
              <a:gd name="T7" fmla="*/ 386 h 1267"/>
              <a:gd name="T8" fmla="*/ 1214 w 1222"/>
              <a:gd name="T9" fmla="*/ 521 h 1267"/>
              <a:gd name="T10" fmla="*/ 1109 w 1222"/>
              <a:gd name="T11" fmla="*/ 675 h 1267"/>
              <a:gd name="T12" fmla="*/ 1071 w 1222"/>
              <a:gd name="T13" fmla="*/ 682 h 1267"/>
              <a:gd name="T14" fmla="*/ 1017 w 1222"/>
              <a:gd name="T15" fmla="*/ 742 h 1267"/>
              <a:gd name="T16" fmla="*/ 1017 w 1222"/>
              <a:gd name="T17" fmla="*/ 991 h 1267"/>
              <a:gd name="T18" fmla="*/ 1012 w 1222"/>
              <a:gd name="T19" fmla="*/ 1062 h 1267"/>
              <a:gd name="T20" fmla="*/ 942 w 1222"/>
              <a:gd name="T21" fmla="*/ 1067 h 1267"/>
              <a:gd name="T22" fmla="*/ 701 w 1222"/>
              <a:gd name="T23" fmla="*/ 1067 h 1267"/>
              <a:gd name="T24" fmla="*/ 630 w 1222"/>
              <a:gd name="T25" fmla="*/ 1129 h 1267"/>
              <a:gd name="T26" fmla="*/ 494 w 1222"/>
              <a:gd name="T27" fmla="*/ 1262 h 1267"/>
              <a:gd name="T28" fmla="*/ 339 w 1222"/>
              <a:gd name="T29" fmla="*/ 1152 h 1267"/>
              <a:gd name="T30" fmla="*/ 335 w 1222"/>
              <a:gd name="T31" fmla="*/ 1127 h 1267"/>
              <a:gd name="T32" fmla="*/ 269 w 1222"/>
              <a:gd name="T33" fmla="*/ 1067 h 1267"/>
              <a:gd name="T34" fmla="*/ 33 w 1222"/>
              <a:gd name="T35" fmla="*/ 1068 h 1267"/>
              <a:gd name="T36" fmla="*/ 1 w 1222"/>
              <a:gd name="T37" fmla="*/ 1036 h 1267"/>
              <a:gd name="T38" fmla="*/ 751 w 1222"/>
              <a:gd name="T39" fmla="*/ 46 h 1267"/>
              <a:gd name="T40" fmla="*/ 951 w 1222"/>
              <a:gd name="T41" fmla="*/ 5 h 1267"/>
              <a:gd name="T42" fmla="*/ 975 w 1222"/>
              <a:gd name="T43" fmla="*/ 0 h 1267"/>
              <a:gd name="T44" fmla="*/ 1014 w 1222"/>
              <a:gd name="T45" fmla="*/ 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2" h="1267">
                <a:moveTo>
                  <a:pt x="1014" y="0"/>
                </a:moveTo>
                <a:cubicBezTo>
                  <a:pt x="1015" y="10"/>
                  <a:pt x="1017" y="20"/>
                  <a:pt x="1017" y="30"/>
                </a:cubicBezTo>
                <a:cubicBezTo>
                  <a:pt x="1017" y="126"/>
                  <a:pt x="1017" y="221"/>
                  <a:pt x="1017" y="316"/>
                </a:cubicBezTo>
                <a:cubicBezTo>
                  <a:pt x="1017" y="368"/>
                  <a:pt x="1028" y="381"/>
                  <a:pt x="1079" y="386"/>
                </a:cubicBezTo>
                <a:cubicBezTo>
                  <a:pt x="1152" y="393"/>
                  <a:pt x="1206" y="446"/>
                  <a:pt x="1214" y="521"/>
                </a:cubicBezTo>
                <a:cubicBezTo>
                  <a:pt x="1222" y="588"/>
                  <a:pt x="1176" y="655"/>
                  <a:pt x="1109" y="675"/>
                </a:cubicBezTo>
                <a:cubicBezTo>
                  <a:pt x="1097" y="679"/>
                  <a:pt x="1084" y="680"/>
                  <a:pt x="1071" y="682"/>
                </a:cubicBezTo>
                <a:cubicBezTo>
                  <a:pt x="1030" y="687"/>
                  <a:pt x="1017" y="700"/>
                  <a:pt x="1017" y="742"/>
                </a:cubicBezTo>
                <a:cubicBezTo>
                  <a:pt x="1016" y="825"/>
                  <a:pt x="1017" y="908"/>
                  <a:pt x="1017" y="991"/>
                </a:cubicBezTo>
                <a:cubicBezTo>
                  <a:pt x="1016" y="1015"/>
                  <a:pt x="1027" y="1046"/>
                  <a:pt x="1012" y="1062"/>
                </a:cubicBezTo>
                <a:cubicBezTo>
                  <a:pt x="997" y="1078"/>
                  <a:pt x="966" y="1067"/>
                  <a:pt x="942" y="1067"/>
                </a:cubicBezTo>
                <a:cubicBezTo>
                  <a:pt x="861" y="1068"/>
                  <a:pt x="781" y="1067"/>
                  <a:pt x="701" y="1067"/>
                </a:cubicBezTo>
                <a:cubicBezTo>
                  <a:pt x="648" y="1067"/>
                  <a:pt x="638" y="1077"/>
                  <a:pt x="630" y="1129"/>
                </a:cubicBezTo>
                <a:cubicBezTo>
                  <a:pt x="620" y="1204"/>
                  <a:pt x="565" y="1258"/>
                  <a:pt x="494" y="1262"/>
                </a:cubicBezTo>
                <a:cubicBezTo>
                  <a:pt x="420" y="1267"/>
                  <a:pt x="358" y="1223"/>
                  <a:pt x="339" y="1152"/>
                </a:cubicBezTo>
                <a:cubicBezTo>
                  <a:pt x="337" y="1144"/>
                  <a:pt x="336" y="1136"/>
                  <a:pt x="335" y="1127"/>
                </a:cubicBezTo>
                <a:cubicBezTo>
                  <a:pt x="331" y="1081"/>
                  <a:pt x="316" y="1067"/>
                  <a:pt x="269" y="1067"/>
                </a:cubicBezTo>
                <a:cubicBezTo>
                  <a:pt x="190" y="1067"/>
                  <a:pt x="112" y="1066"/>
                  <a:pt x="33" y="1068"/>
                </a:cubicBezTo>
                <a:cubicBezTo>
                  <a:pt x="8" y="1068"/>
                  <a:pt x="0" y="1063"/>
                  <a:pt x="1" y="1036"/>
                </a:cubicBezTo>
                <a:cubicBezTo>
                  <a:pt x="19" y="573"/>
                  <a:pt x="310" y="188"/>
                  <a:pt x="751" y="46"/>
                </a:cubicBezTo>
                <a:cubicBezTo>
                  <a:pt x="816" y="26"/>
                  <a:pt x="883" y="12"/>
                  <a:pt x="951" y="5"/>
                </a:cubicBezTo>
                <a:cubicBezTo>
                  <a:pt x="959" y="4"/>
                  <a:pt x="968" y="5"/>
                  <a:pt x="975" y="0"/>
                </a:cubicBezTo>
                <a:cubicBezTo>
                  <a:pt x="988" y="0"/>
                  <a:pt x="1001" y="0"/>
                  <a:pt x="101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12339320" y="3605213"/>
            <a:ext cx="3252788" cy="4022725"/>
          </a:xfrm>
          <a:custGeom>
            <a:avLst/>
            <a:gdLst>
              <a:gd name="T0" fmla="*/ 45 w 1020"/>
              <a:gd name="T1" fmla="*/ 0 h 1267"/>
              <a:gd name="T2" fmla="*/ 220 w 1020"/>
              <a:gd name="T3" fmla="*/ 33 h 1267"/>
              <a:gd name="T4" fmla="*/ 1007 w 1020"/>
              <a:gd name="T5" fmla="*/ 910 h 1267"/>
              <a:gd name="T6" fmla="*/ 1019 w 1020"/>
              <a:gd name="T7" fmla="*/ 1044 h 1267"/>
              <a:gd name="T8" fmla="*/ 995 w 1020"/>
              <a:gd name="T9" fmla="*/ 1068 h 1267"/>
              <a:gd name="T10" fmla="*/ 751 w 1020"/>
              <a:gd name="T11" fmla="*/ 1067 h 1267"/>
              <a:gd name="T12" fmla="*/ 685 w 1020"/>
              <a:gd name="T13" fmla="*/ 1130 h 1267"/>
              <a:gd name="T14" fmla="*/ 543 w 1020"/>
              <a:gd name="T15" fmla="*/ 1264 h 1267"/>
              <a:gd name="T16" fmla="*/ 391 w 1020"/>
              <a:gd name="T17" fmla="*/ 1142 h 1267"/>
              <a:gd name="T18" fmla="*/ 388 w 1020"/>
              <a:gd name="T19" fmla="*/ 1120 h 1267"/>
              <a:gd name="T20" fmla="*/ 330 w 1020"/>
              <a:gd name="T21" fmla="*/ 1067 h 1267"/>
              <a:gd name="T22" fmla="*/ 66 w 1020"/>
              <a:gd name="T23" fmla="*/ 1067 h 1267"/>
              <a:gd name="T24" fmla="*/ 3 w 1020"/>
              <a:gd name="T25" fmla="*/ 1002 h 1267"/>
              <a:gd name="T26" fmla="*/ 3 w 1020"/>
              <a:gd name="T27" fmla="*/ 798 h 1267"/>
              <a:gd name="T28" fmla="*/ 25 w 1020"/>
              <a:gd name="T29" fmla="*/ 767 h 1267"/>
              <a:gd name="T30" fmla="*/ 200 w 1020"/>
              <a:gd name="T31" fmla="*/ 532 h 1267"/>
              <a:gd name="T32" fmla="*/ 25 w 1020"/>
              <a:gd name="T33" fmla="*/ 299 h 1267"/>
              <a:gd name="T34" fmla="*/ 3 w 1020"/>
              <a:gd name="T35" fmla="*/ 280 h 1267"/>
              <a:gd name="T36" fmla="*/ 5 w 1020"/>
              <a:gd name="T37" fmla="*/ 0 h 1267"/>
              <a:gd name="T38" fmla="*/ 45 w 1020"/>
              <a:gd name="T39" fmla="*/ 0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0" h="1267">
                <a:moveTo>
                  <a:pt x="45" y="0"/>
                </a:moveTo>
                <a:cubicBezTo>
                  <a:pt x="103" y="11"/>
                  <a:pt x="163" y="16"/>
                  <a:pt x="220" y="33"/>
                </a:cubicBezTo>
                <a:cubicBezTo>
                  <a:pt x="662" y="164"/>
                  <a:pt x="924" y="457"/>
                  <a:pt x="1007" y="910"/>
                </a:cubicBezTo>
                <a:cubicBezTo>
                  <a:pt x="1015" y="954"/>
                  <a:pt x="1014" y="999"/>
                  <a:pt x="1019" y="1044"/>
                </a:cubicBezTo>
                <a:cubicBezTo>
                  <a:pt x="1020" y="1062"/>
                  <a:pt x="1014" y="1068"/>
                  <a:pt x="995" y="1068"/>
                </a:cubicBezTo>
                <a:cubicBezTo>
                  <a:pt x="914" y="1067"/>
                  <a:pt x="833" y="1067"/>
                  <a:pt x="751" y="1067"/>
                </a:cubicBezTo>
                <a:cubicBezTo>
                  <a:pt x="703" y="1067"/>
                  <a:pt x="689" y="1080"/>
                  <a:pt x="685" y="1130"/>
                </a:cubicBezTo>
                <a:cubicBezTo>
                  <a:pt x="678" y="1204"/>
                  <a:pt x="618" y="1260"/>
                  <a:pt x="543" y="1264"/>
                </a:cubicBezTo>
                <a:cubicBezTo>
                  <a:pt x="469" y="1267"/>
                  <a:pt x="404" y="1215"/>
                  <a:pt x="391" y="1142"/>
                </a:cubicBezTo>
                <a:cubicBezTo>
                  <a:pt x="390" y="1135"/>
                  <a:pt x="389" y="1127"/>
                  <a:pt x="388" y="1120"/>
                </a:cubicBezTo>
                <a:cubicBezTo>
                  <a:pt x="384" y="1082"/>
                  <a:pt x="369" y="1068"/>
                  <a:pt x="330" y="1067"/>
                </a:cubicBezTo>
                <a:cubicBezTo>
                  <a:pt x="242" y="1067"/>
                  <a:pt x="154" y="1067"/>
                  <a:pt x="66" y="1067"/>
                </a:cubicBezTo>
                <a:cubicBezTo>
                  <a:pt x="3" y="1067"/>
                  <a:pt x="3" y="1067"/>
                  <a:pt x="3" y="1002"/>
                </a:cubicBezTo>
                <a:cubicBezTo>
                  <a:pt x="3" y="934"/>
                  <a:pt x="3" y="866"/>
                  <a:pt x="3" y="798"/>
                </a:cubicBezTo>
                <a:cubicBezTo>
                  <a:pt x="2" y="780"/>
                  <a:pt x="7" y="772"/>
                  <a:pt x="25" y="767"/>
                </a:cubicBezTo>
                <a:cubicBezTo>
                  <a:pt x="131" y="734"/>
                  <a:pt x="201" y="639"/>
                  <a:pt x="200" y="532"/>
                </a:cubicBezTo>
                <a:cubicBezTo>
                  <a:pt x="199" y="424"/>
                  <a:pt x="130" y="333"/>
                  <a:pt x="25" y="299"/>
                </a:cubicBezTo>
                <a:cubicBezTo>
                  <a:pt x="15" y="296"/>
                  <a:pt x="3" y="296"/>
                  <a:pt x="3" y="280"/>
                </a:cubicBezTo>
                <a:cubicBezTo>
                  <a:pt x="4" y="187"/>
                  <a:pt x="0" y="93"/>
                  <a:pt x="5" y="0"/>
                </a:cubicBezTo>
                <a:cubicBezTo>
                  <a:pt x="18" y="0"/>
                  <a:pt x="32" y="0"/>
                  <a:pt x="45"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11686223" y="7286943"/>
            <a:ext cx="3863975" cy="3400425"/>
          </a:xfrm>
          <a:custGeom>
            <a:avLst/>
            <a:gdLst>
              <a:gd name="T0" fmla="*/ 417 w 1212"/>
              <a:gd name="T1" fmla="*/ 1070 h 1071"/>
              <a:gd name="T2" fmla="*/ 224 w 1212"/>
              <a:gd name="T3" fmla="*/ 1070 h 1071"/>
              <a:gd name="T4" fmla="*/ 201 w 1212"/>
              <a:gd name="T5" fmla="*/ 1047 h 1071"/>
              <a:gd name="T6" fmla="*/ 201 w 1212"/>
              <a:gd name="T7" fmla="*/ 752 h 1071"/>
              <a:gd name="T8" fmla="*/ 138 w 1212"/>
              <a:gd name="T9" fmla="*/ 683 h 1071"/>
              <a:gd name="T10" fmla="*/ 5 w 1212"/>
              <a:gd name="T11" fmla="*/ 544 h 1071"/>
              <a:gd name="T12" fmla="*/ 121 w 1212"/>
              <a:gd name="T13" fmla="*/ 391 h 1071"/>
              <a:gd name="T14" fmla="*/ 201 w 1212"/>
              <a:gd name="T15" fmla="*/ 291 h 1071"/>
              <a:gd name="T16" fmla="*/ 200 w 1212"/>
              <a:gd name="T17" fmla="*/ 28 h 1071"/>
              <a:gd name="T18" fmla="*/ 227 w 1212"/>
              <a:gd name="T19" fmla="*/ 1 h 1071"/>
              <a:gd name="T20" fmla="*/ 474 w 1212"/>
              <a:gd name="T21" fmla="*/ 1 h 1071"/>
              <a:gd name="T22" fmla="*/ 501 w 1212"/>
              <a:gd name="T23" fmla="*/ 21 h 1071"/>
              <a:gd name="T24" fmla="*/ 734 w 1212"/>
              <a:gd name="T25" fmla="*/ 198 h 1071"/>
              <a:gd name="T26" fmla="*/ 970 w 1212"/>
              <a:gd name="T27" fmla="*/ 21 h 1071"/>
              <a:gd name="T28" fmla="*/ 997 w 1212"/>
              <a:gd name="T29" fmla="*/ 1 h 1071"/>
              <a:gd name="T30" fmla="*/ 1187 w 1212"/>
              <a:gd name="T31" fmla="*/ 1 h 1071"/>
              <a:gd name="T32" fmla="*/ 1209 w 1212"/>
              <a:gd name="T33" fmla="*/ 24 h 1071"/>
              <a:gd name="T34" fmla="*/ 874 w 1212"/>
              <a:gd name="T35" fmla="*/ 681 h 1071"/>
              <a:gd name="T36" fmla="*/ 683 w 1212"/>
              <a:gd name="T37" fmla="*/ 924 h 1071"/>
              <a:gd name="T38" fmla="*/ 641 w 1212"/>
              <a:gd name="T39" fmla="*/ 1048 h 1071"/>
              <a:gd name="T40" fmla="*/ 614 w 1212"/>
              <a:gd name="T41" fmla="*/ 1070 h 1071"/>
              <a:gd name="T42" fmla="*/ 417 w 1212"/>
              <a:gd name="T43" fmla="*/ 1070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2" h="1071">
                <a:moveTo>
                  <a:pt x="417" y="1070"/>
                </a:moveTo>
                <a:cubicBezTo>
                  <a:pt x="353" y="1070"/>
                  <a:pt x="288" y="1069"/>
                  <a:pt x="224" y="1070"/>
                </a:cubicBezTo>
                <a:cubicBezTo>
                  <a:pt x="205" y="1071"/>
                  <a:pt x="200" y="1064"/>
                  <a:pt x="201" y="1047"/>
                </a:cubicBezTo>
                <a:cubicBezTo>
                  <a:pt x="201" y="948"/>
                  <a:pt x="201" y="850"/>
                  <a:pt x="201" y="752"/>
                </a:cubicBezTo>
                <a:cubicBezTo>
                  <a:pt x="201" y="701"/>
                  <a:pt x="189" y="688"/>
                  <a:pt x="138" y="683"/>
                </a:cubicBezTo>
                <a:cubicBezTo>
                  <a:pt x="66" y="677"/>
                  <a:pt x="10" y="618"/>
                  <a:pt x="5" y="544"/>
                </a:cubicBezTo>
                <a:cubicBezTo>
                  <a:pt x="0" y="472"/>
                  <a:pt x="50" y="405"/>
                  <a:pt x="121" y="391"/>
                </a:cubicBezTo>
                <a:cubicBezTo>
                  <a:pt x="201" y="374"/>
                  <a:pt x="201" y="374"/>
                  <a:pt x="201" y="291"/>
                </a:cubicBezTo>
                <a:cubicBezTo>
                  <a:pt x="201" y="203"/>
                  <a:pt x="202" y="116"/>
                  <a:pt x="200" y="28"/>
                </a:cubicBezTo>
                <a:cubicBezTo>
                  <a:pt x="200" y="7"/>
                  <a:pt x="206" y="0"/>
                  <a:pt x="227" y="1"/>
                </a:cubicBezTo>
                <a:cubicBezTo>
                  <a:pt x="310" y="2"/>
                  <a:pt x="392" y="2"/>
                  <a:pt x="474" y="1"/>
                </a:cubicBezTo>
                <a:cubicBezTo>
                  <a:pt x="490" y="1"/>
                  <a:pt x="496" y="6"/>
                  <a:pt x="501" y="21"/>
                </a:cubicBezTo>
                <a:cubicBezTo>
                  <a:pt x="534" y="129"/>
                  <a:pt x="625" y="197"/>
                  <a:pt x="734" y="198"/>
                </a:cubicBezTo>
                <a:cubicBezTo>
                  <a:pt x="842" y="199"/>
                  <a:pt x="935" y="130"/>
                  <a:pt x="970" y="21"/>
                </a:cubicBezTo>
                <a:cubicBezTo>
                  <a:pt x="975" y="5"/>
                  <a:pt x="981" y="1"/>
                  <a:pt x="997" y="1"/>
                </a:cubicBezTo>
                <a:cubicBezTo>
                  <a:pt x="1060" y="2"/>
                  <a:pt x="1124" y="2"/>
                  <a:pt x="1187" y="1"/>
                </a:cubicBezTo>
                <a:cubicBezTo>
                  <a:pt x="1205" y="1"/>
                  <a:pt x="1212" y="3"/>
                  <a:pt x="1209" y="24"/>
                </a:cubicBezTo>
                <a:cubicBezTo>
                  <a:pt x="1176" y="284"/>
                  <a:pt x="1065" y="503"/>
                  <a:pt x="874" y="681"/>
                </a:cubicBezTo>
                <a:cubicBezTo>
                  <a:pt x="797" y="752"/>
                  <a:pt x="727" y="828"/>
                  <a:pt x="683" y="924"/>
                </a:cubicBezTo>
                <a:cubicBezTo>
                  <a:pt x="665" y="964"/>
                  <a:pt x="650" y="1005"/>
                  <a:pt x="641" y="1048"/>
                </a:cubicBezTo>
                <a:cubicBezTo>
                  <a:pt x="638" y="1065"/>
                  <a:pt x="631" y="1071"/>
                  <a:pt x="614" y="1070"/>
                </a:cubicBezTo>
                <a:cubicBezTo>
                  <a:pt x="548" y="1069"/>
                  <a:pt x="483" y="1070"/>
                  <a:pt x="417" y="107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8817928" y="7297738"/>
            <a:ext cx="3233738" cy="3397250"/>
          </a:xfrm>
          <a:custGeom>
            <a:avLst/>
            <a:gdLst>
              <a:gd name="T0" fmla="*/ 793 w 1014"/>
              <a:gd name="T1" fmla="*/ 1069 h 1070"/>
              <a:gd name="T2" fmla="*/ 602 w 1014"/>
              <a:gd name="T3" fmla="*/ 1069 h 1070"/>
              <a:gd name="T4" fmla="*/ 574 w 1014"/>
              <a:gd name="T5" fmla="*/ 1048 h 1070"/>
              <a:gd name="T6" fmla="*/ 370 w 1014"/>
              <a:gd name="T7" fmla="*/ 708 h 1070"/>
              <a:gd name="T8" fmla="*/ 10 w 1014"/>
              <a:gd name="T9" fmla="*/ 55 h 1070"/>
              <a:gd name="T10" fmla="*/ 57 w 1014"/>
              <a:gd name="T11" fmla="*/ 0 h 1070"/>
              <a:gd name="T12" fmla="*/ 217 w 1014"/>
              <a:gd name="T13" fmla="*/ 0 h 1070"/>
              <a:gd name="T14" fmla="*/ 246 w 1014"/>
              <a:gd name="T15" fmla="*/ 21 h 1070"/>
              <a:gd name="T16" fmla="*/ 479 w 1014"/>
              <a:gd name="T17" fmla="*/ 197 h 1070"/>
              <a:gd name="T18" fmla="*/ 713 w 1014"/>
              <a:gd name="T19" fmla="*/ 22 h 1070"/>
              <a:gd name="T20" fmla="*/ 742 w 1014"/>
              <a:gd name="T21" fmla="*/ 0 h 1070"/>
              <a:gd name="T22" fmla="*/ 989 w 1014"/>
              <a:gd name="T23" fmla="*/ 0 h 1070"/>
              <a:gd name="T24" fmla="*/ 1014 w 1014"/>
              <a:gd name="T25" fmla="*/ 25 h 1070"/>
              <a:gd name="T26" fmla="*/ 1014 w 1014"/>
              <a:gd name="T27" fmla="*/ 272 h 1070"/>
              <a:gd name="T28" fmla="*/ 993 w 1014"/>
              <a:gd name="T29" fmla="*/ 301 h 1070"/>
              <a:gd name="T30" fmla="*/ 817 w 1014"/>
              <a:gd name="T31" fmla="*/ 535 h 1070"/>
              <a:gd name="T32" fmla="*/ 993 w 1014"/>
              <a:gd name="T33" fmla="*/ 769 h 1070"/>
              <a:gd name="T34" fmla="*/ 1014 w 1014"/>
              <a:gd name="T35" fmla="*/ 798 h 1070"/>
              <a:gd name="T36" fmla="*/ 1014 w 1014"/>
              <a:gd name="T37" fmla="*/ 1045 h 1070"/>
              <a:gd name="T38" fmla="*/ 989 w 1014"/>
              <a:gd name="T39" fmla="*/ 1069 h 1070"/>
              <a:gd name="T40" fmla="*/ 793 w 1014"/>
              <a:gd name="T41" fmla="*/ 1069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4" h="1070">
                <a:moveTo>
                  <a:pt x="793" y="1069"/>
                </a:moveTo>
                <a:cubicBezTo>
                  <a:pt x="729" y="1069"/>
                  <a:pt x="666" y="1069"/>
                  <a:pt x="602" y="1069"/>
                </a:cubicBezTo>
                <a:cubicBezTo>
                  <a:pt x="586" y="1069"/>
                  <a:pt x="578" y="1066"/>
                  <a:pt x="574" y="1048"/>
                </a:cubicBezTo>
                <a:cubicBezTo>
                  <a:pt x="543" y="913"/>
                  <a:pt x="474" y="799"/>
                  <a:pt x="370" y="708"/>
                </a:cubicBezTo>
                <a:cubicBezTo>
                  <a:pt x="172" y="533"/>
                  <a:pt x="51" y="316"/>
                  <a:pt x="10" y="55"/>
                </a:cubicBezTo>
                <a:cubicBezTo>
                  <a:pt x="1" y="0"/>
                  <a:pt x="0" y="0"/>
                  <a:pt x="57" y="0"/>
                </a:cubicBezTo>
                <a:cubicBezTo>
                  <a:pt x="110" y="0"/>
                  <a:pt x="163" y="1"/>
                  <a:pt x="217" y="0"/>
                </a:cubicBezTo>
                <a:cubicBezTo>
                  <a:pt x="233" y="0"/>
                  <a:pt x="240" y="4"/>
                  <a:pt x="246" y="21"/>
                </a:cubicBezTo>
                <a:cubicBezTo>
                  <a:pt x="279" y="128"/>
                  <a:pt x="372" y="197"/>
                  <a:pt x="479" y="197"/>
                </a:cubicBezTo>
                <a:cubicBezTo>
                  <a:pt x="588" y="197"/>
                  <a:pt x="681" y="128"/>
                  <a:pt x="713" y="22"/>
                </a:cubicBezTo>
                <a:cubicBezTo>
                  <a:pt x="718" y="5"/>
                  <a:pt x="725" y="0"/>
                  <a:pt x="742" y="0"/>
                </a:cubicBezTo>
                <a:cubicBezTo>
                  <a:pt x="824" y="1"/>
                  <a:pt x="906" y="1"/>
                  <a:pt x="989" y="0"/>
                </a:cubicBezTo>
                <a:cubicBezTo>
                  <a:pt x="1008" y="0"/>
                  <a:pt x="1014" y="6"/>
                  <a:pt x="1014" y="25"/>
                </a:cubicBezTo>
                <a:cubicBezTo>
                  <a:pt x="1013" y="107"/>
                  <a:pt x="1013" y="190"/>
                  <a:pt x="1014" y="272"/>
                </a:cubicBezTo>
                <a:cubicBezTo>
                  <a:pt x="1014" y="289"/>
                  <a:pt x="1009" y="296"/>
                  <a:pt x="993" y="301"/>
                </a:cubicBezTo>
                <a:cubicBezTo>
                  <a:pt x="886" y="335"/>
                  <a:pt x="817" y="427"/>
                  <a:pt x="817" y="535"/>
                </a:cubicBezTo>
                <a:cubicBezTo>
                  <a:pt x="817" y="643"/>
                  <a:pt x="886" y="735"/>
                  <a:pt x="993" y="769"/>
                </a:cubicBezTo>
                <a:cubicBezTo>
                  <a:pt x="1011" y="774"/>
                  <a:pt x="1014" y="782"/>
                  <a:pt x="1014" y="798"/>
                </a:cubicBezTo>
                <a:cubicBezTo>
                  <a:pt x="1013" y="880"/>
                  <a:pt x="1013" y="962"/>
                  <a:pt x="1014" y="1045"/>
                </a:cubicBezTo>
                <a:cubicBezTo>
                  <a:pt x="1014" y="1065"/>
                  <a:pt x="1008" y="1070"/>
                  <a:pt x="989" y="1069"/>
                </a:cubicBezTo>
                <a:cubicBezTo>
                  <a:pt x="923" y="1068"/>
                  <a:pt x="858" y="1069"/>
                  <a:pt x="793" y="106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a:off x="10699115" y="10993438"/>
            <a:ext cx="3009900" cy="1727200"/>
          </a:xfrm>
          <a:custGeom>
            <a:avLst/>
            <a:gdLst>
              <a:gd name="T0" fmla="*/ 472 w 944"/>
              <a:gd name="T1" fmla="*/ 1 h 544"/>
              <a:gd name="T2" fmla="*/ 915 w 944"/>
              <a:gd name="T3" fmla="*/ 0 h 544"/>
              <a:gd name="T4" fmla="*/ 943 w 944"/>
              <a:gd name="T5" fmla="*/ 30 h 544"/>
              <a:gd name="T6" fmla="*/ 943 w 944"/>
              <a:gd name="T7" fmla="*/ 260 h 544"/>
              <a:gd name="T8" fmla="*/ 658 w 944"/>
              <a:gd name="T9" fmla="*/ 544 h 544"/>
              <a:gd name="T10" fmla="*/ 285 w 944"/>
              <a:gd name="T11" fmla="*/ 544 h 544"/>
              <a:gd name="T12" fmla="*/ 1 w 944"/>
              <a:gd name="T13" fmla="*/ 260 h 544"/>
              <a:gd name="T14" fmla="*/ 0 w 944"/>
              <a:gd name="T15" fmla="*/ 30 h 544"/>
              <a:gd name="T16" fmla="*/ 29 w 944"/>
              <a:gd name="T17" fmla="*/ 0 h 544"/>
              <a:gd name="T18" fmla="*/ 472 w 944"/>
              <a:gd name="T19" fmla="*/ 1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4" h="544">
                <a:moveTo>
                  <a:pt x="472" y="1"/>
                </a:moveTo>
                <a:cubicBezTo>
                  <a:pt x="619" y="1"/>
                  <a:pt x="767" y="1"/>
                  <a:pt x="915" y="0"/>
                </a:cubicBezTo>
                <a:cubicBezTo>
                  <a:pt x="939" y="0"/>
                  <a:pt x="944" y="7"/>
                  <a:pt x="943" y="30"/>
                </a:cubicBezTo>
                <a:cubicBezTo>
                  <a:pt x="942" y="106"/>
                  <a:pt x="943" y="183"/>
                  <a:pt x="943" y="260"/>
                </a:cubicBezTo>
                <a:cubicBezTo>
                  <a:pt x="942" y="426"/>
                  <a:pt x="824" y="544"/>
                  <a:pt x="658" y="544"/>
                </a:cubicBezTo>
                <a:cubicBezTo>
                  <a:pt x="534" y="544"/>
                  <a:pt x="410" y="544"/>
                  <a:pt x="285" y="544"/>
                </a:cubicBezTo>
                <a:cubicBezTo>
                  <a:pt x="120" y="544"/>
                  <a:pt x="2" y="426"/>
                  <a:pt x="1" y="260"/>
                </a:cubicBezTo>
                <a:cubicBezTo>
                  <a:pt x="1" y="183"/>
                  <a:pt x="2" y="106"/>
                  <a:pt x="0" y="30"/>
                </a:cubicBezTo>
                <a:cubicBezTo>
                  <a:pt x="0" y="7"/>
                  <a:pt x="5" y="0"/>
                  <a:pt x="29" y="0"/>
                </a:cubicBezTo>
                <a:cubicBezTo>
                  <a:pt x="177" y="1"/>
                  <a:pt x="324" y="1"/>
                  <a:pt x="472" y="1"/>
                </a:cubicBezTo>
                <a:close/>
              </a:path>
            </a:pathLst>
          </a:custGeom>
          <a:solidFill>
            <a:schemeClr val="accent2">
              <a:lumMod val="25000"/>
              <a:lumOff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p:cNvSpPr>
          <p:nvPr/>
        </p:nvSpPr>
        <p:spPr bwMode="auto">
          <a:xfrm>
            <a:off x="1279524" y="4252913"/>
            <a:ext cx="1257300" cy="1254125"/>
          </a:xfrm>
          <a:custGeom>
            <a:avLst/>
            <a:gdLst>
              <a:gd name="T0" fmla="*/ 370 w 394"/>
              <a:gd name="T1" fmla="*/ 395 h 395"/>
              <a:gd name="T2" fmla="*/ 24 w 394"/>
              <a:gd name="T3" fmla="*/ 395 h 395"/>
              <a:gd name="T4" fmla="*/ 0 w 394"/>
              <a:gd name="T5" fmla="*/ 370 h 395"/>
              <a:gd name="T6" fmla="*/ 0 w 394"/>
              <a:gd name="T7" fmla="*/ 25 h 395"/>
              <a:gd name="T8" fmla="*/ 24 w 394"/>
              <a:gd name="T9" fmla="*/ 0 h 395"/>
              <a:gd name="T10" fmla="*/ 370 w 394"/>
              <a:gd name="T11" fmla="*/ 0 h 395"/>
              <a:gd name="T12" fmla="*/ 394 w 394"/>
              <a:gd name="T13" fmla="*/ 25 h 395"/>
              <a:gd name="T14" fmla="*/ 394 w 394"/>
              <a:gd name="T15" fmla="*/ 370 h 395"/>
              <a:gd name="T16" fmla="*/ 370 w 394"/>
              <a:gd name="T17"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395">
                <a:moveTo>
                  <a:pt x="370" y="395"/>
                </a:moveTo>
                <a:cubicBezTo>
                  <a:pt x="24" y="395"/>
                  <a:pt x="24" y="395"/>
                  <a:pt x="24" y="395"/>
                </a:cubicBezTo>
                <a:cubicBezTo>
                  <a:pt x="11" y="395"/>
                  <a:pt x="0" y="384"/>
                  <a:pt x="0" y="370"/>
                </a:cubicBezTo>
                <a:cubicBezTo>
                  <a:pt x="0" y="25"/>
                  <a:pt x="0" y="25"/>
                  <a:pt x="0" y="25"/>
                </a:cubicBezTo>
                <a:cubicBezTo>
                  <a:pt x="0" y="11"/>
                  <a:pt x="11" y="0"/>
                  <a:pt x="24" y="0"/>
                </a:cubicBezTo>
                <a:cubicBezTo>
                  <a:pt x="370" y="0"/>
                  <a:pt x="370" y="0"/>
                  <a:pt x="370" y="0"/>
                </a:cubicBezTo>
                <a:cubicBezTo>
                  <a:pt x="383" y="0"/>
                  <a:pt x="394" y="11"/>
                  <a:pt x="394" y="25"/>
                </a:cubicBezTo>
                <a:cubicBezTo>
                  <a:pt x="394" y="370"/>
                  <a:pt x="394" y="370"/>
                  <a:pt x="394" y="370"/>
                </a:cubicBezTo>
                <a:cubicBezTo>
                  <a:pt x="394" y="384"/>
                  <a:pt x="383" y="395"/>
                  <a:pt x="370" y="39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1484312" y="4465638"/>
            <a:ext cx="828675" cy="825500"/>
          </a:xfrm>
          <a:custGeom>
            <a:avLst/>
            <a:gdLst>
              <a:gd name="T0" fmla="*/ 257 w 260"/>
              <a:gd name="T1" fmla="*/ 50 h 260"/>
              <a:gd name="T2" fmla="*/ 231 w 260"/>
              <a:gd name="T3" fmla="*/ 76 h 260"/>
              <a:gd name="T4" fmla="*/ 225 w 260"/>
              <a:gd name="T5" fmla="*/ 79 h 260"/>
              <a:gd name="T6" fmla="*/ 194 w 260"/>
              <a:gd name="T7" fmla="*/ 79 h 260"/>
              <a:gd name="T8" fmla="*/ 136 w 260"/>
              <a:gd name="T9" fmla="*/ 137 h 260"/>
              <a:gd name="T10" fmla="*/ 130 w 260"/>
              <a:gd name="T11" fmla="*/ 139 h 260"/>
              <a:gd name="T12" fmla="*/ 124 w 260"/>
              <a:gd name="T13" fmla="*/ 137 h 260"/>
              <a:gd name="T14" fmla="*/ 124 w 260"/>
              <a:gd name="T15" fmla="*/ 124 h 260"/>
              <a:gd name="T16" fmla="*/ 182 w 260"/>
              <a:gd name="T17" fmla="*/ 66 h 260"/>
              <a:gd name="T18" fmla="*/ 182 w 260"/>
              <a:gd name="T19" fmla="*/ 35 h 260"/>
              <a:gd name="T20" fmla="*/ 184 w 260"/>
              <a:gd name="T21" fmla="*/ 29 h 260"/>
              <a:gd name="T22" fmla="*/ 210 w 260"/>
              <a:gd name="T23" fmla="*/ 3 h 260"/>
              <a:gd name="T24" fmla="*/ 219 w 260"/>
              <a:gd name="T25" fmla="*/ 1 h 260"/>
              <a:gd name="T26" fmla="*/ 225 w 260"/>
              <a:gd name="T27" fmla="*/ 9 h 260"/>
              <a:gd name="T28" fmla="*/ 225 w 260"/>
              <a:gd name="T29" fmla="*/ 35 h 260"/>
              <a:gd name="T30" fmla="*/ 251 w 260"/>
              <a:gd name="T31" fmla="*/ 35 h 260"/>
              <a:gd name="T32" fmla="*/ 259 w 260"/>
              <a:gd name="T33" fmla="*/ 41 h 260"/>
              <a:gd name="T34" fmla="*/ 257 w 260"/>
              <a:gd name="T35" fmla="*/ 50 h 260"/>
              <a:gd name="T36" fmla="*/ 187 w 260"/>
              <a:gd name="T37" fmla="*/ 110 h 260"/>
              <a:gd name="T38" fmla="*/ 148 w 260"/>
              <a:gd name="T39" fmla="*/ 149 h 260"/>
              <a:gd name="T40" fmla="*/ 130 w 260"/>
              <a:gd name="T41" fmla="*/ 156 h 260"/>
              <a:gd name="T42" fmla="*/ 111 w 260"/>
              <a:gd name="T43" fmla="*/ 149 h 260"/>
              <a:gd name="T44" fmla="*/ 111 w 260"/>
              <a:gd name="T45" fmla="*/ 112 h 260"/>
              <a:gd name="T46" fmla="*/ 150 w 260"/>
              <a:gd name="T47" fmla="*/ 73 h 260"/>
              <a:gd name="T48" fmla="*/ 130 w 260"/>
              <a:gd name="T49" fmla="*/ 70 h 260"/>
              <a:gd name="T50" fmla="*/ 69 w 260"/>
              <a:gd name="T51" fmla="*/ 130 h 260"/>
              <a:gd name="T52" fmla="*/ 130 w 260"/>
              <a:gd name="T53" fmla="*/ 191 h 260"/>
              <a:gd name="T54" fmla="*/ 190 w 260"/>
              <a:gd name="T55" fmla="*/ 130 h 260"/>
              <a:gd name="T56" fmla="*/ 187 w 260"/>
              <a:gd name="T57" fmla="*/ 110 h 260"/>
              <a:gd name="T58" fmla="*/ 259 w 260"/>
              <a:gd name="T59" fmla="*/ 130 h 260"/>
              <a:gd name="T60" fmla="*/ 130 w 260"/>
              <a:gd name="T61" fmla="*/ 260 h 260"/>
              <a:gd name="T62" fmla="*/ 0 w 260"/>
              <a:gd name="T63" fmla="*/ 130 h 260"/>
              <a:gd name="T64" fmla="*/ 130 w 260"/>
              <a:gd name="T65" fmla="*/ 1 h 260"/>
              <a:gd name="T66" fmla="*/ 178 w 260"/>
              <a:gd name="T67" fmla="*/ 10 h 260"/>
              <a:gd name="T68" fmla="*/ 172 w 260"/>
              <a:gd name="T69" fmla="*/ 17 h 260"/>
              <a:gd name="T70" fmla="*/ 164 w 260"/>
              <a:gd name="T71" fmla="*/ 35 h 260"/>
              <a:gd name="T72" fmla="*/ 164 w 260"/>
              <a:gd name="T73" fmla="*/ 59 h 260"/>
              <a:gd name="T74" fmla="*/ 163 w 260"/>
              <a:gd name="T75" fmla="*/ 60 h 260"/>
              <a:gd name="T76" fmla="*/ 130 w 260"/>
              <a:gd name="T77" fmla="*/ 53 h 260"/>
              <a:gd name="T78" fmla="*/ 52 w 260"/>
              <a:gd name="T79" fmla="*/ 130 h 260"/>
              <a:gd name="T80" fmla="*/ 130 w 260"/>
              <a:gd name="T81" fmla="*/ 208 h 260"/>
              <a:gd name="T82" fmla="*/ 207 w 260"/>
              <a:gd name="T83" fmla="*/ 130 h 260"/>
              <a:gd name="T84" fmla="*/ 200 w 260"/>
              <a:gd name="T85" fmla="*/ 97 h 260"/>
              <a:gd name="T86" fmla="*/ 201 w 260"/>
              <a:gd name="T87" fmla="*/ 96 h 260"/>
              <a:gd name="T88" fmla="*/ 225 w 260"/>
              <a:gd name="T89" fmla="*/ 96 h 260"/>
              <a:gd name="T90" fmla="*/ 243 w 260"/>
              <a:gd name="T91" fmla="*/ 88 h 260"/>
              <a:gd name="T92" fmla="*/ 250 w 260"/>
              <a:gd name="T93" fmla="*/ 82 h 260"/>
              <a:gd name="T94" fmla="*/ 259 w 260"/>
              <a:gd name="T95" fmla="*/ 13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0" h="260">
                <a:moveTo>
                  <a:pt x="257" y="50"/>
                </a:moveTo>
                <a:cubicBezTo>
                  <a:pt x="231" y="76"/>
                  <a:pt x="231" y="76"/>
                  <a:pt x="231" y="76"/>
                </a:cubicBezTo>
                <a:cubicBezTo>
                  <a:pt x="229" y="78"/>
                  <a:pt x="227" y="79"/>
                  <a:pt x="225" y="79"/>
                </a:cubicBezTo>
                <a:cubicBezTo>
                  <a:pt x="194" y="79"/>
                  <a:pt x="194" y="79"/>
                  <a:pt x="194" y="79"/>
                </a:cubicBezTo>
                <a:cubicBezTo>
                  <a:pt x="136" y="137"/>
                  <a:pt x="136" y="137"/>
                  <a:pt x="136" y="137"/>
                </a:cubicBezTo>
                <a:cubicBezTo>
                  <a:pt x="134" y="138"/>
                  <a:pt x="132" y="139"/>
                  <a:pt x="130" y="139"/>
                </a:cubicBezTo>
                <a:cubicBezTo>
                  <a:pt x="127" y="139"/>
                  <a:pt x="125" y="138"/>
                  <a:pt x="124" y="137"/>
                </a:cubicBezTo>
                <a:cubicBezTo>
                  <a:pt x="120" y="133"/>
                  <a:pt x="120" y="128"/>
                  <a:pt x="124" y="124"/>
                </a:cubicBezTo>
                <a:cubicBezTo>
                  <a:pt x="182" y="66"/>
                  <a:pt x="182" y="66"/>
                  <a:pt x="182" y="66"/>
                </a:cubicBezTo>
                <a:cubicBezTo>
                  <a:pt x="182" y="35"/>
                  <a:pt x="182" y="35"/>
                  <a:pt x="182" y="35"/>
                </a:cubicBezTo>
                <a:cubicBezTo>
                  <a:pt x="182" y="33"/>
                  <a:pt x="182" y="31"/>
                  <a:pt x="184" y="29"/>
                </a:cubicBezTo>
                <a:cubicBezTo>
                  <a:pt x="210" y="3"/>
                  <a:pt x="210" y="3"/>
                  <a:pt x="210" y="3"/>
                </a:cubicBezTo>
                <a:cubicBezTo>
                  <a:pt x="212" y="1"/>
                  <a:pt x="216" y="0"/>
                  <a:pt x="219" y="1"/>
                </a:cubicBezTo>
                <a:cubicBezTo>
                  <a:pt x="223" y="3"/>
                  <a:pt x="225" y="6"/>
                  <a:pt x="225" y="9"/>
                </a:cubicBezTo>
                <a:cubicBezTo>
                  <a:pt x="225" y="35"/>
                  <a:pt x="225" y="35"/>
                  <a:pt x="225" y="35"/>
                </a:cubicBezTo>
                <a:cubicBezTo>
                  <a:pt x="251" y="35"/>
                  <a:pt x="251" y="35"/>
                  <a:pt x="251" y="35"/>
                </a:cubicBezTo>
                <a:cubicBezTo>
                  <a:pt x="254" y="35"/>
                  <a:pt x="257" y="37"/>
                  <a:pt x="259" y="41"/>
                </a:cubicBezTo>
                <a:cubicBezTo>
                  <a:pt x="260" y="44"/>
                  <a:pt x="259" y="48"/>
                  <a:pt x="257" y="50"/>
                </a:cubicBezTo>
                <a:close/>
                <a:moveTo>
                  <a:pt x="187" y="110"/>
                </a:moveTo>
                <a:cubicBezTo>
                  <a:pt x="148" y="149"/>
                  <a:pt x="148" y="149"/>
                  <a:pt x="148" y="149"/>
                </a:cubicBezTo>
                <a:cubicBezTo>
                  <a:pt x="143" y="154"/>
                  <a:pt x="137" y="156"/>
                  <a:pt x="130" y="156"/>
                </a:cubicBezTo>
                <a:cubicBezTo>
                  <a:pt x="123" y="156"/>
                  <a:pt x="116" y="154"/>
                  <a:pt x="111" y="149"/>
                </a:cubicBezTo>
                <a:cubicBezTo>
                  <a:pt x="101" y="139"/>
                  <a:pt x="101" y="122"/>
                  <a:pt x="111" y="112"/>
                </a:cubicBezTo>
                <a:cubicBezTo>
                  <a:pt x="150" y="73"/>
                  <a:pt x="150" y="73"/>
                  <a:pt x="150" y="73"/>
                </a:cubicBezTo>
                <a:cubicBezTo>
                  <a:pt x="144" y="71"/>
                  <a:pt x="137" y="70"/>
                  <a:pt x="130" y="70"/>
                </a:cubicBezTo>
                <a:cubicBezTo>
                  <a:pt x="96" y="70"/>
                  <a:pt x="69" y="97"/>
                  <a:pt x="69" y="130"/>
                </a:cubicBezTo>
                <a:cubicBezTo>
                  <a:pt x="69" y="164"/>
                  <a:pt x="96" y="191"/>
                  <a:pt x="130" y="191"/>
                </a:cubicBezTo>
                <a:cubicBezTo>
                  <a:pt x="163" y="191"/>
                  <a:pt x="190" y="164"/>
                  <a:pt x="190" y="130"/>
                </a:cubicBezTo>
                <a:cubicBezTo>
                  <a:pt x="190" y="123"/>
                  <a:pt x="189" y="116"/>
                  <a:pt x="187" y="110"/>
                </a:cubicBezTo>
                <a:close/>
                <a:moveTo>
                  <a:pt x="259" y="130"/>
                </a:moveTo>
                <a:cubicBezTo>
                  <a:pt x="259" y="202"/>
                  <a:pt x="201" y="260"/>
                  <a:pt x="130" y="260"/>
                </a:cubicBezTo>
                <a:cubicBezTo>
                  <a:pt x="58" y="260"/>
                  <a:pt x="0" y="202"/>
                  <a:pt x="0" y="130"/>
                </a:cubicBezTo>
                <a:cubicBezTo>
                  <a:pt x="0" y="59"/>
                  <a:pt x="58" y="1"/>
                  <a:pt x="130" y="1"/>
                </a:cubicBezTo>
                <a:cubicBezTo>
                  <a:pt x="146" y="1"/>
                  <a:pt x="163" y="4"/>
                  <a:pt x="178" y="10"/>
                </a:cubicBezTo>
                <a:cubicBezTo>
                  <a:pt x="172" y="17"/>
                  <a:pt x="172" y="17"/>
                  <a:pt x="172" y="17"/>
                </a:cubicBezTo>
                <a:cubicBezTo>
                  <a:pt x="167" y="22"/>
                  <a:pt x="164" y="28"/>
                  <a:pt x="164" y="35"/>
                </a:cubicBezTo>
                <a:cubicBezTo>
                  <a:pt x="164" y="59"/>
                  <a:pt x="164" y="59"/>
                  <a:pt x="164" y="59"/>
                </a:cubicBezTo>
                <a:cubicBezTo>
                  <a:pt x="163" y="60"/>
                  <a:pt x="163" y="60"/>
                  <a:pt x="163" y="60"/>
                </a:cubicBezTo>
                <a:cubicBezTo>
                  <a:pt x="153" y="55"/>
                  <a:pt x="142" y="53"/>
                  <a:pt x="130" y="53"/>
                </a:cubicBezTo>
                <a:cubicBezTo>
                  <a:pt x="87" y="53"/>
                  <a:pt x="52" y="88"/>
                  <a:pt x="52" y="130"/>
                </a:cubicBezTo>
                <a:cubicBezTo>
                  <a:pt x="52" y="173"/>
                  <a:pt x="87" y="208"/>
                  <a:pt x="130" y="208"/>
                </a:cubicBezTo>
                <a:cubicBezTo>
                  <a:pt x="173" y="208"/>
                  <a:pt x="207" y="173"/>
                  <a:pt x="207" y="130"/>
                </a:cubicBezTo>
                <a:cubicBezTo>
                  <a:pt x="207" y="118"/>
                  <a:pt x="205" y="107"/>
                  <a:pt x="200" y="97"/>
                </a:cubicBezTo>
                <a:cubicBezTo>
                  <a:pt x="201" y="96"/>
                  <a:pt x="201" y="96"/>
                  <a:pt x="201" y="96"/>
                </a:cubicBezTo>
                <a:cubicBezTo>
                  <a:pt x="225" y="96"/>
                  <a:pt x="225" y="96"/>
                  <a:pt x="225" y="96"/>
                </a:cubicBezTo>
                <a:cubicBezTo>
                  <a:pt x="232" y="96"/>
                  <a:pt x="238" y="93"/>
                  <a:pt x="243" y="88"/>
                </a:cubicBezTo>
                <a:cubicBezTo>
                  <a:pt x="250" y="82"/>
                  <a:pt x="250" y="82"/>
                  <a:pt x="250" y="82"/>
                </a:cubicBezTo>
                <a:cubicBezTo>
                  <a:pt x="256" y="97"/>
                  <a:pt x="259" y="114"/>
                  <a:pt x="259" y="13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2"/>
          <p:cNvSpPr>
            <a:spLocks/>
          </p:cNvSpPr>
          <p:nvPr/>
        </p:nvSpPr>
        <p:spPr bwMode="auto">
          <a:xfrm>
            <a:off x="1279524" y="8501063"/>
            <a:ext cx="1257300" cy="1254125"/>
          </a:xfrm>
          <a:custGeom>
            <a:avLst/>
            <a:gdLst>
              <a:gd name="T0" fmla="*/ 370 w 394"/>
              <a:gd name="T1" fmla="*/ 395 h 395"/>
              <a:gd name="T2" fmla="*/ 24 w 394"/>
              <a:gd name="T3" fmla="*/ 395 h 395"/>
              <a:gd name="T4" fmla="*/ 0 w 394"/>
              <a:gd name="T5" fmla="*/ 370 h 395"/>
              <a:gd name="T6" fmla="*/ 0 w 394"/>
              <a:gd name="T7" fmla="*/ 24 h 395"/>
              <a:gd name="T8" fmla="*/ 24 w 394"/>
              <a:gd name="T9" fmla="*/ 0 h 395"/>
              <a:gd name="T10" fmla="*/ 370 w 394"/>
              <a:gd name="T11" fmla="*/ 0 h 395"/>
              <a:gd name="T12" fmla="*/ 394 w 394"/>
              <a:gd name="T13" fmla="*/ 24 h 395"/>
              <a:gd name="T14" fmla="*/ 394 w 394"/>
              <a:gd name="T15" fmla="*/ 370 h 395"/>
              <a:gd name="T16" fmla="*/ 370 w 394"/>
              <a:gd name="T17"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395">
                <a:moveTo>
                  <a:pt x="370" y="395"/>
                </a:moveTo>
                <a:cubicBezTo>
                  <a:pt x="24" y="395"/>
                  <a:pt x="24" y="395"/>
                  <a:pt x="24" y="395"/>
                </a:cubicBezTo>
                <a:cubicBezTo>
                  <a:pt x="11" y="395"/>
                  <a:pt x="0" y="384"/>
                  <a:pt x="0" y="370"/>
                </a:cubicBezTo>
                <a:cubicBezTo>
                  <a:pt x="0" y="24"/>
                  <a:pt x="0" y="24"/>
                  <a:pt x="0" y="24"/>
                </a:cubicBezTo>
                <a:cubicBezTo>
                  <a:pt x="0" y="11"/>
                  <a:pt x="11" y="0"/>
                  <a:pt x="24" y="0"/>
                </a:cubicBezTo>
                <a:cubicBezTo>
                  <a:pt x="370" y="0"/>
                  <a:pt x="370" y="0"/>
                  <a:pt x="370" y="0"/>
                </a:cubicBezTo>
                <a:cubicBezTo>
                  <a:pt x="383" y="0"/>
                  <a:pt x="394" y="11"/>
                  <a:pt x="394" y="24"/>
                </a:cubicBezTo>
                <a:cubicBezTo>
                  <a:pt x="394" y="370"/>
                  <a:pt x="394" y="370"/>
                  <a:pt x="394" y="370"/>
                </a:cubicBezTo>
                <a:cubicBezTo>
                  <a:pt x="394" y="384"/>
                  <a:pt x="383" y="395"/>
                  <a:pt x="370" y="39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1465262" y="8710613"/>
            <a:ext cx="835025" cy="831850"/>
          </a:xfrm>
          <a:custGeom>
            <a:avLst/>
            <a:gdLst>
              <a:gd name="connsiteX0" fmla="*/ 417513 w 835025"/>
              <a:gd name="connsiteY0" fmla="*/ 206375 h 831850"/>
              <a:gd name="connsiteX1" fmla="*/ 417513 w 835025"/>
              <a:gd name="connsiteY1" fmla="*/ 523875 h 831850"/>
              <a:gd name="connsiteX2" fmla="*/ 388829 w 835025"/>
              <a:gd name="connsiteY2" fmla="*/ 520700 h 831850"/>
              <a:gd name="connsiteX3" fmla="*/ 318712 w 835025"/>
              <a:gd name="connsiteY3" fmla="*/ 520700 h 831850"/>
              <a:gd name="connsiteX4" fmla="*/ 407952 w 835025"/>
              <a:gd name="connsiteY4" fmla="*/ 695325 h 831850"/>
              <a:gd name="connsiteX5" fmla="*/ 398390 w 835025"/>
              <a:gd name="connsiteY5" fmla="*/ 755650 h 831850"/>
              <a:gd name="connsiteX6" fmla="*/ 334648 w 835025"/>
              <a:gd name="connsiteY6" fmla="*/ 819150 h 831850"/>
              <a:gd name="connsiteX7" fmla="*/ 299589 w 835025"/>
              <a:gd name="connsiteY7" fmla="*/ 831850 h 831850"/>
              <a:gd name="connsiteX8" fmla="*/ 286841 w 835025"/>
              <a:gd name="connsiteY8" fmla="*/ 831850 h 831850"/>
              <a:gd name="connsiteX9" fmla="*/ 248595 w 835025"/>
              <a:gd name="connsiteY9" fmla="*/ 800100 h 831850"/>
              <a:gd name="connsiteX10" fmla="*/ 143420 w 835025"/>
              <a:gd name="connsiteY10" fmla="*/ 520700 h 831850"/>
              <a:gd name="connsiteX11" fmla="*/ 130672 w 835025"/>
              <a:gd name="connsiteY11" fmla="*/ 520700 h 831850"/>
              <a:gd name="connsiteX12" fmla="*/ 101988 w 835025"/>
              <a:gd name="connsiteY12" fmla="*/ 495300 h 831850"/>
              <a:gd name="connsiteX13" fmla="*/ 101988 w 835025"/>
              <a:gd name="connsiteY13" fmla="*/ 469900 h 831850"/>
              <a:gd name="connsiteX14" fmla="*/ 25497 w 835025"/>
              <a:gd name="connsiteY14" fmla="*/ 469900 h 831850"/>
              <a:gd name="connsiteX15" fmla="*/ 0 w 835025"/>
              <a:gd name="connsiteY15" fmla="*/ 444500 h 831850"/>
              <a:gd name="connsiteX16" fmla="*/ 0 w 835025"/>
              <a:gd name="connsiteY16" fmla="*/ 285750 h 831850"/>
              <a:gd name="connsiteX17" fmla="*/ 25497 w 835025"/>
              <a:gd name="connsiteY17" fmla="*/ 260350 h 831850"/>
              <a:gd name="connsiteX18" fmla="*/ 101988 w 835025"/>
              <a:gd name="connsiteY18" fmla="*/ 260350 h 831850"/>
              <a:gd name="connsiteX19" fmla="*/ 101988 w 835025"/>
              <a:gd name="connsiteY19" fmla="*/ 234950 h 831850"/>
              <a:gd name="connsiteX20" fmla="*/ 130672 w 835025"/>
              <a:gd name="connsiteY20" fmla="*/ 209550 h 831850"/>
              <a:gd name="connsiteX21" fmla="*/ 388829 w 835025"/>
              <a:gd name="connsiteY21" fmla="*/ 209550 h 831850"/>
              <a:gd name="connsiteX22" fmla="*/ 417513 w 835025"/>
              <a:gd name="connsiteY22" fmla="*/ 206375 h 831850"/>
              <a:gd name="connsiteX23" fmla="*/ 806326 w 835025"/>
              <a:gd name="connsiteY23" fmla="*/ 0 h 831850"/>
              <a:gd name="connsiteX24" fmla="*/ 815892 w 835025"/>
              <a:gd name="connsiteY24" fmla="*/ 3175 h 831850"/>
              <a:gd name="connsiteX25" fmla="*/ 828648 w 835025"/>
              <a:gd name="connsiteY25" fmla="*/ 12700 h 831850"/>
              <a:gd name="connsiteX26" fmla="*/ 835025 w 835025"/>
              <a:gd name="connsiteY26" fmla="*/ 28575 h 831850"/>
              <a:gd name="connsiteX27" fmla="*/ 835025 w 835025"/>
              <a:gd name="connsiteY27" fmla="*/ 704850 h 831850"/>
              <a:gd name="connsiteX28" fmla="*/ 828648 w 835025"/>
              <a:gd name="connsiteY28" fmla="*/ 717550 h 831850"/>
              <a:gd name="connsiteX29" fmla="*/ 828648 w 835025"/>
              <a:gd name="connsiteY29" fmla="*/ 720725 h 831850"/>
              <a:gd name="connsiteX30" fmla="*/ 815892 w 835025"/>
              <a:gd name="connsiteY30" fmla="*/ 727075 h 831850"/>
              <a:gd name="connsiteX31" fmla="*/ 806326 w 835025"/>
              <a:gd name="connsiteY31" fmla="*/ 730250 h 831850"/>
              <a:gd name="connsiteX32" fmla="*/ 796759 w 835025"/>
              <a:gd name="connsiteY32" fmla="*/ 727075 h 831850"/>
              <a:gd name="connsiteX33" fmla="*/ 793571 w 835025"/>
              <a:gd name="connsiteY33" fmla="*/ 727075 h 831850"/>
              <a:gd name="connsiteX34" fmla="*/ 787193 w 835025"/>
              <a:gd name="connsiteY34" fmla="*/ 720725 h 831850"/>
              <a:gd name="connsiteX35" fmla="*/ 468312 w 835025"/>
              <a:gd name="connsiteY35" fmla="*/ 530225 h 831850"/>
              <a:gd name="connsiteX36" fmla="*/ 468312 w 835025"/>
              <a:gd name="connsiteY36" fmla="*/ 200025 h 831850"/>
              <a:gd name="connsiteX37" fmla="*/ 787193 w 835025"/>
              <a:gd name="connsiteY37" fmla="*/ 9525 h 831850"/>
              <a:gd name="connsiteX38" fmla="*/ 799948 w 835025"/>
              <a:gd name="connsiteY38" fmla="*/ 3175 h 831850"/>
              <a:gd name="connsiteX39" fmla="*/ 803137 w 835025"/>
              <a:gd name="connsiteY39" fmla="*/ 3175 h 831850"/>
              <a:gd name="connsiteX40" fmla="*/ 806326 w 835025"/>
              <a:gd name="connsiteY40" fmla="*/ 0 h 83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35025" h="831850">
                <a:moveTo>
                  <a:pt x="417513" y="206375"/>
                </a:moveTo>
                <a:cubicBezTo>
                  <a:pt x="417513" y="206375"/>
                  <a:pt x="417513" y="206375"/>
                  <a:pt x="417513" y="523875"/>
                </a:cubicBezTo>
                <a:cubicBezTo>
                  <a:pt x="407952" y="523875"/>
                  <a:pt x="398390" y="520700"/>
                  <a:pt x="388829" y="520700"/>
                </a:cubicBezTo>
                <a:cubicBezTo>
                  <a:pt x="388829" y="520700"/>
                  <a:pt x="388829" y="520700"/>
                  <a:pt x="318712" y="520700"/>
                </a:cubicBezTo>
                <a:cubicBezTo>
                  <a:pt x="318712" y="520700"/>
                  <a:pt x="318712" y="520700"/>
                  <a:pt x="407952" y="695325"/>
                </a:cubicBezTo>
                <a:cubicBezTo>
                  <a:pt x="417513" y="714375"/>
                  <a:pt x="414326" y="739775"/>
                  <a:pt x="398390" y="755650"/>
                </a:cubicBezTo>
                <a:cubicBezTo>
                  <a:pt x="398390" y="755650"/>
                  <a:pt x="398390" y="755650"/>
                  <a:pt x="334648" y="819150"/>
                </a:cubicBezTo>
                <a:cubicBezTo>
                  <a:pt x="325086" y="828675"/>
                  <a:pt x="312338" y="831850"/>
                  <a:pt x="299589" y="831850"/>
                </a:cubicBezTo>
                <a:cubicBezTo>
                  <a:pt x="296402" y="831850"/>
                  <a:pt x="293215" y="831850"/>
                  <a:pt x="286841" y="831850"/>
                </a:cubicBezTo>
                <a:cubicBezTo>
                  <a:pt x="270905" y="828675"/>
                  <a:pt x="254970" y="815975"/>
                  <a:pt x="248595" y="800100"/>
                </a:cubicBezTo>
                <a:cubicBezTo>
                  <a:pt x="248595" y="800100"/>
                  <a:pt x="248595" y="800100"/>
                  <a:pt x="143420" y="520700"/>
                </a:cubicBezTo>
                <a:cubicBezTo>
                  <a:pt x="143420" y="520700"/>
                  <a:pt x="143420" y="520700"/>
                  <a:pt x="130672" y="520700"/>
                </a:cubicBezTo>
                <a:cubicBezTo>
                  <a:pt x="114736" y="520700"/>
                  <a:pt x="101988" y="511175"/>
                  <a:pt x="101988" y="495300"/>
                </a:cubicBezTo>
                <a:cubicBezTo>
                  <a:pt x="101988" y="495300"/>
                  <a:pt x="101988" y="495300"/>
                  <a:pt x="101988" y="469900"/>
                </a:cubicBezTo>
                <a:cubicBezTo>
                  <a:pt x="101988" y="469900"/>
                  <a:pt x="101988" y="469900"/>
                  <a:pt x="25497" y="469900"/>
                </a:cubicBezTo>
                <a:cubicBezTo>
                  <a:pt x="9561" y="469900"/>
                  <a:pt x="0" y="457200"/>
                  <a:pt x="0" y="444500"/>
                </a:cubicBezTo>
                <a:cubicBezTo>
                  <a:pt x="0" y="444500"/>
                  <a:pt x="0" y="444500"/>
                  <a:pt x="0" y="285750"/>
                </a:cubicBezTo>
                <a:cubicBezTo>
                  <a:pt x="0" y="273050"/>
                  <a:pt x="9561" y="260350"/>
                  <a:pt x="25497" y="260350"/>
                </a:cubicBezTo>
                <a:cubicBezTo>
                  <a:pt x="25497" y="260350"/>
                  <a:pt x="25497" y="260350"/>
                  <a:pt x="101988" y="260350"/>
                </a:cubicBezTo>
                <a:cubicBezTo>
                  <a:pt x="101988" y="260350"/>
                  <a:pt x="101988" y="260350"/>
                  <a:pt x="101988" y="234950"/>
                </a:cubicBezTo>
                <a:cubicBezTo>
                  <a:pt x="101988" y="222250"/>
                  <a:pt x="114736" y="209550"/>
                  <a:pt x="130672" y="209550"/>
                </a:cubicBezTo>
                <a:cubicBezTo>
                  <a:pt x="130672" y="209550"/>
                  <a:pt x="130672" y="209550"/>
                  <a:pt x="388829" y="209550"/>
                </a:cubicBezTo>
                <a:cubicBezTo>
                  <a:pt x="398390" y="209550"/>
                  <a:pt x="407952" y="206375"/>
                  <a:pt x="417513" y="206375"/>
                </a:cubicBezTo>
                <a:close/>
                <a:moveTo>
                  <a:pt x="806326" y="0"/>
                </a:moveTo>
                <a:cubicBezTo>
                  <a:pt x="809515" y="0"/>
                  <a:pt x="812703" y="3175"/>
                  <a:pt x="815892" y="3175"/>
                </a:cubicBezTo>
                <a:cubicBezTo>
                  <a:pt x="822270" y="6350"/>
                  <a:pt x="825459" y="6350"/>
                  <a:pt x="828648" y="12700"/>
                </a:cubicBezTo>
                <a:cubicBezTo>
                  <a:pt x="831836" y="19050"/>
                  <a:pt x="835025" y="22225"/>
                  <a:pt x="835025" y="28575"/>
                </a:cubicBezTo>
                <a:cubicBezTo>
                  <a:pt x="835025" y="28575"/>
                  <a:pt x="835025" y="28575"/>
                  <a:pt x="835025" y="704850"/>
                </a:cubicBezTo>
                <a:cubicBezTo>
                  <a:pt x="835025" y="708025"/>
                  <a:pt x="831836" y="711200"/>
                  <a:pt x="828648" y="717550"/>
                </a:cubicBezTo>
                <a:cubicBezTo>
                  <a:pt x="828648" y="717550"/>
                  <a:pt x="828648" y="717550"/>
                  <a:pt x="828648" y="720725"/>
                </a:cubicBezTo>
                <a:cubicBezTo>
                  <a:pt x="825459" y="723900"/>
                  <a:pt x="822270" y="727075"/>
                  <a:pt x="815892" y="727075"/>
                </a:cubicBezTo>
                <a:cubicBezTo>
                  <a:pt x="812703" y="730250"/>
                  <a:pt x="809515" y="730250"/>
                  <a:pt x="806326" y="730250"/>
                </a:cubicBezTo>
                <a:cubicBezTo>
                  <a:pt x="803137" y="730250"/>
                  <a:pt x="799948" y="727075"/>
                  <a:pt x="796759" y="727075"/>
                </a:cubicBezTo>
                <a:cubicBezTo>
                  <a:pt x="796759" y="727075"/>
                  <a:pt x="796759" y="727075"/>
                  <a:pt x="793571" y="727075"/>
                </a:cubicBezTo>
                <a:cubicBezTo>
                  <a:pt x="793571" y="723900"/>
                  <a:pt x="790382" y="723900"/>
                  <a:pt x="787193" y="720725"/>
                </a:cubicBezTo>
                <a:cubicBezTo>
                  <a:pt x="707473" y="622300"/>
                  <a:pt x="592676" y="555625"/>
                  <a:pt x="468312" y="530225"/>
                </a:cubicBezTo>
                <a:cubicBezTo>
                  <a:pt x="468312" y="530225"/>
                  <a:pt x="468312" y="530225"/>
                  <a:pt x="468312" y="200025"/>
                </a:cubicBezTo>
                <a:cubicBezTo>
                  <a:pt x="592676" y="174625"/>
                  <a:pt x="707473" y="107950"/>
                  <a:pt x="787193" y="9525"/>
                </a:cubicBezTo>
                <a:cubicBezTo>
                  <a:pt x="790382" y="6350"/>
                  <a:pt x="796759" y="3175"/>
                  <a:pt x="799948" y="3175"/>
                </a:cubicBezTo>
                <a:cubicBezTo>
                  <a:pt x="799948" y="3175"/>
                  <a:pt x="803137" y="3175"/>
                  <a:pt x="803137" y="3175"/>
                </a:cubicBezTo>
                <a:cubicBezTo>
                  <a:pt x="803137" y="3175"/>
                  <a:pt x="806326" y="0"/>
                  <a:pt x="806326"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0" name="Freeform 15"/>
          <p:cNvSpPr>
            <a:spLocks/>
          </p:cNvSpPr>
          <p:nvPr/>
        </p:nvSpPr>
        <p:spPr bwMode="auto">
          <a:xfrm>
            <a:off x="21863845" y="4252913"/>
            <a:ext cx="1257300" cy="1254125"/>
          </a:xfrm>
          <a:custGeom>
            <a:avLst/>
            <a:gdLst>
              <a:gd name="T0" fmla="*/ 370 w 394"/>
              <a:gd name="T1" fmla="*/ 395 h 395"/>
              <a:gd name="T2" fmla="*/ 24 w 394"/>
              <a:gd name="T3" fmla="*/ 395 h 395"/>
              <a:gd name="T4" fmla="*/ 0 w 394"/>
              <a:gd name="T5" fmla="*/ 370 h 395"/>
              <a:gd name="T6" fmla="*/ 0 w 394"/>
              <a:gd name="T7" fmla="*/ 25 h 395"/>
              <a:gd name="T8" fmla="*/ 24 w 394"/>
              <a:gd name="T9" fmla="*/ 0 h 395"/>
              <a:gd name="T10" fmla="*/ 370 w 394"/>
              <a:gd name="T11" fmla="*/ 0 h 395"/>
              <a:gd name="T12" fmla="*/ 394 w 394"/>
              <a:gd name="T13" fmla="*/ 25 h 395"/>
              <a:gd name="T14" fmla="*/ 394 w 394"/>
              <a:gd name="T15" fmla="*/ 370 h 395"/>
              <a:gd name="T16" fmla="*/ 370 w 394"/>
              <a:gd name="T17"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395">
                <a:moveTo>
                  <a:pt x="370" y="395"/>
                </a:moveTo>
                <a:cubicBezTo>
                  <a:pt x="24" y="395"/>
                  <a:pt x="24" y="395"/>
                  <a:pt x="24" y="395"/>
                </a:cubicBezTo>
                <a:cubicBezTo>
                  <a:pt x="11" y="395"/>
                  <a:pt x="0" y="384"/>
                  <a:pt x="0" y="370"/>
                </a:cubicBezTo>
                <a:cubicBezTo>
                  <a:pt x="0" y="25"/>
                  <a:pt x="0" y="25"/>
                  <a:pt x="0" y="25"/>
                </a:cubicBezTo>
                <a:cubicBezTo>
                  <a:pt x="0" y="11"/>
                  <a:pt x="11" y="0"/>
                  <a:pt x="24" y="0"/>
                </a:cubicBezTo>
                <a:cubicBezTo>
                  <a:pt x="370" y="0"/>
                  <a:pt x="370" y="0"/>
                  <a:pt x="370" y="0"/>
                </a:cubicBezTo>
                <a:cubicBezTo>
                  <a:pt x="383" y="0"/>
                  <a:pt x="394" y="11"/>
                  <a:pt x="394" y="25"/>
                </a:cubicBezTo>
                <a:cubicBezTo>
                  <a:pt x="394" y="370"/>
                  <a:pt x="394" y="370"/>
                  <a:pt x="394" y="370"/>
                </a:cubicBezTo>
                <a:cubicBezTo>
                  <a:pt x="394" y="384"/>
                  <a:pt x="383" y="395"/>
                  <a:pt x="370" y="39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21861456" y="8501063"/>
            <a:ext cx="1257300" cy="1254125"/>
          </a:xfrm>
          <a:custGeom>
            <a:avLst/>
            <a:gdLst>
              <a:gd name="T0" fmla="*/ 370 w 394"/>
              <a:gd name="T1" fmla="*/ 395 h 395"/>
              <a:gd name="T2" fmla="*/ 24 w 394"/>
              <a:gd name="T3" fmla="*/ 395 h 395"/>
              <a:gd name="T4" fmla="*/ 0 w 394"/>
              <a:gd name="T5" fmla="*/ 370 h 395"/>
              <a:gd name="T6" fmla="*/ 0 w 394"/>
              <a:gd name="T7" fmla="*/ 24 h 395"/>
              <a:gd name="T8" fmla="*/ 24 w 394"/>
              <a:gd name="T9" fmla="*/ 0 h 395"/>
              <a:gd name="T10" fmla="*/ 370 w 394"/>
              <a:gd name="T11" fmla="*/ 0 h 395"/>
              <a:gd name="T12" fmla="*/ 394 w 394"/>
              <a:gd name="T13" fmla="*/ 24 h 395"/>
              <a:gd name="T14" fmla="*/ 394 w 394"/>
              <a:gd name="T15" fmla="*/ 370 h 395"/>
              <a:gd name="T16" fmla="*/ 370 w 394"/>
              <a:gd name="T17"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395">
                <a:moveTo>
                  <a:pt x="370" y="395"/>
                </a:moveTo>
                <a:cubicBezTo>
                  <a:pt x="24" y="395"/>
                  <a:pt x="24" y="395"/>
                  <a:pt x="24" y="395"/>
                </a:cubicBezTo>
                <a:cubicBezTo>
                  <a:pt x="11" y="395"/>
                  <a:pt x="0" y="384"/>
                  <a:pt x="0" y="370"/>
                </a:cubicBezTo>
                <a:cubicBezTo>
                  <a:pt x="0" y="24"/>
                  <a:pt x="0" y="24"/>
                  <a:pt x="0" y="24"/>
                </a:cubicBezTo>
                <a:cubicBezTo>
                  <a:pt x="0" y="11"/>
                  <a:pt x="11" y="0"/>
                  <a:pt x="24" y="0"/>
                </a:cubicBezTo>
                <a:cubicBezTo>
                  <a:pt x="370" y="0"/>
                  <a:pt x="370" y="0"/>
                  <a:pt x="370" y="0"/>
                </a:cubicBezTo>
                <a:cubicBezTo>
                  <a:pt x="383" y="0"/>
                  <a:pt x="394" y="11"/>
                  <a:pt x="394" y="24"/>
                </a:cubicBezTo>
                <a:cubicBezTo>
                  <a:pt x="394" y="370"/>
                  <a:pt x="394" y="370"/>
                  <a:pt x="394" y="370"/>
                </a:cubicBezTo>
                <a:cubicBezTo>
                  <a:pt x="394" y="384"/>
                  <a:pt x="383" y="395"/>
                  <a:pt x="370" y="39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22056719" y="8682038"/>
            <a:ext cx="873125" cy="866775"/>
            <a:chOff x="22137688" y="8682038"/>
            <a:chExt cx="873125" cy="866775"/>
          </a:xfrm>
          <a:solidFill>
            <a:schemeClr val="accent1"/>
          </a:solidFill>
        </p:grpSpPr>
        <p:sp>
          <p:nvSpPr>
            <p:cNvPr id="32" name="Freeform 17"/>
            <p:cNvSpPr>
              <a:spLocks/>
            </p:cNvSpPr>
            <p:nvPr/>
          </p:nvSpPr>
          <p:spPr bwMode="auto">
            <a:xfrm>
              <a:off x="22137688" y="8682038"/>
              <a:ext cx="771525" cy="619125"/>
            </a:xfrm>
            <a:custGeom>
              <a:avLst/>
              <a:gdLst>
                <a:gd name="T0" fmla="*/ 0 w 242"/>
                <a:gd name="T1" fmla="*/ 131 h 195"/>
                <a:gd name="T2" fmla="*/ 2 w 242"/>
                <a:gd name="T3" fmla="*/ 116 h 195"/>
                <a:gd name="T4" fmla="*/ 103 w 242"/>
                <a:gd name="T5" fmla="*/ 9 h 195"/>
                <a:gd name="T6" fmla="*/ 213 w 242"/>
                <a:gd name="T7" fmla="*/ 31 h 195"/>
                <a:gd name="T8" fmla="*/ 216 w 242"/>
                <a:gd name="T9" fmla="*/ 33 h 195"/>
                <a:gd name="T10" fmla="*/ 215 w 242"/>
                <a:gd name="T11" fmla="*/ 30 h 195"/>
                <a:gd name="T12" fmla="*/ 220 w 242"/>
                <a:gd name="T13" fmla="*/ 21 h 195"/>
                <a:gd name="T14" fmla="*/ 230 w 242"/>
                <a:gd name="T15" fmla="*/ 26 h 195"/>
                <a:gd name="T16" fmla="*/ 238 w 242"/>
                <a:gd name="T17" fmla="*/ 47 h 195"/>
                <a:gd name="T18" fmla="*/ 241 w 242"/>
                <a:gd name="T19" fmla="*/ 58 h 195"/>
                <a:gd name="T20" fmla="*/ 239 w 242"/>
                <a:gd name="T21" fmla="*/ 67 h 195"/>
                <a:gd name="T22" fmla="*/ 230 w 242"/>
                <a:gd name="T23" fmla="*/ 69 h 195"/>
                <a:gd name="T24" fmla="*/ 199 w 242"/>
                <a:gd name="T25" fmla="*/ 58 h 195"/>
                <a:gd name="T26" fmla="*/ 193 w 242"/>
                <a:gd name="T27" fmla="*/ 50 h 195"/>
                <a:gd name="T28" fmla="*/ 200 w 242"/>
                <a:gd name="T29" fmla="*/ 42 h 195"/>
                <a:gd name="T30" fmla="*/ 201 w 242"/>
                <a:gd name="T31" fmla="*/ 42 h 195"/>
                <a:gd name="T32" fmla="*/ 199 w 242"/>
                <a:gd name="T33" fmla="*/ 41 h 195"/>
                <a:gd name="T34" fmla="*/ 129 w 242"/>
                <a:gd name="T35" fmla="*/ 21 h 195"/>
                <a:gd name="T36" fmla="*/ 27 w 242"/>
                <a:gd name="T37" fmla="*/ 89 h 195"/>
                <a:gd name="T38" fmla="*/ 16 w 242"/>
                <a:gd name="T39" fmla="*/ 143 h 195"/>
                <a:gd name="T40" fmla="*/ 24 w 242"/>
                <a:gd name="T41" fmla="*/ 182 h 195"/>
                <a:gd name="T42" fmla="*/ 21 w 242"/>
                <a:gd name="T43" fmla="*/ 193 h 195"/>
                <a:gd name="T44" fmla="*/ 10 w 242"/>
                <a:gd name="T45" fmla="*/ 189 h 195"/>
                <a:gd name="T46" fmla="*/ 2 w 242"/>
                <a:gd name="T47" fmla="*/ 158 h 195"/>
                <a:gd name="T48" fmla="*/ 0 w 242"/>
                <a:gd name="T49" fmla="*/ 147 h 195"/>
                <a:gd name="T50" fmla="*/ 0 w 242"/>
                <a:gd name="T51" fmla="*/ 13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195">
                  <a:moveTo>
                    <a:pt x="0" y="131"/>
                  </a:moveTo>
                  <a:cubicBezTo>
                    <a:pt x="1" y="126"/>
                    <a:pt x="1" y="121"/>
                    <a:pt x="2" y="116"/>
                  </a:cubicBezTo>
                  <a:cubicBezTo>
                    <a:pt x="11" y="64"/>
                    <a:pt x="52" y="21"/>
                    <a:pt x="103" y="9"/>
                  </a:cubicBezTo>
                  <a:cubicBezTo>
                    <a:pt x="143" y="0"/>
                    <a:pt x="180" y="8"/>
                    <a:pt x="213" y="31"/>
                  </a:cubicBezTo>
                  <a:cubicBezTo>
                    <a:pt x="214" y="32"/>
                    <a:pt x="215" y="32"/>
                    <a:pt x="216" y="33"/>
                  </a:cubicBezTo>
                  <a:cubicBezTo>
                    <a:pt x="216" y="32"/>
                    <a:pt x="215" y="31"/>
                    <a:pt x="215" y="30"/>
                  </a:cubicBezTo>
                  <a:cubicBezTo>
                    <a:pt x="214" y="26"/>
                    <a:pt x="216" y="22"/>
                    <a:pt x="220" y="21"/>
                  </a:cubicBezTo>
                  <a:cubicBezTo>
                    <a:pt x="224" y="19"/>
                    <a:pt x="229" y="21"/>
                    <a:pt x="230" y="26"/>
                  </a:cubicBezTo>
                  <a:cubicBezTo>
                    <a:pt x="233" y="33"/>
                    <a:pt x="235" y="40"/>
                    <a:pt x="238" y="47"/>
                  </a:cubicBezTo>
                  <a:cubicBezTo>
                    <a:pt x="239" y="51"/>
                    <a:pt x="240" y="54"/>
                    <a:pt x="241" y="58"/>
                  </a:cubicBezTo>
                  <a:cubicBezTo>
                    <a:pt x="242" y="61"/>
                    <a:pt x="242" y="64"/>
                    <a:pt x="239" y="67"/>
                  </a:cubicBezTo>
                  <a:cubicBezTo>
                    <a:pt x="237" y="69"/>
                    <a:pt x="234" y="70"/>
                    <a:pt x="230" y="69"/>
                  </a:cubicBezTo>
                  <a:cubicBezTo>
                    <a:pt x="220" y="65"/>
                    <a:pt x="210" y="62"/>
                    <a:pt x="199" y="58"/>
                  </a:cubicBezTo>
                  <a:cubicBezTo>
                    <a:pt x="195" y="57"/>
                    <a:pt x="192" y="54"/>
                    <a:pt x="193" y="50"/>
                  </a:cubicBezTo>
                  <a:cubicBezTo>
                    <a:pt x="193" y="46"/>
                    <a:pt x="196" y="43"/>
                    <a:pt x="200" y="42"/>
                  </a:cubicBezTo>
                  <a:cubicBezTo>
                    <a:pt x="200" y="42"/>
                    <a:pt x="201" y="42"/>
                    <a:pt x="201" y="42"/>
                  </a:cubicBezTo>
                  <a:cubicBezTo>
                    <a:pt x="201" y="41"/>
                    <a:pt x="200" y="41"/>
                    <a:pt x="199" y="41"/>
                  </a:cubicBezTo>
                  <a:cubicBezTo>
                    <a:pt x="178" y="27"/>
                    <a:pt x="154" y="19"/>
                    <a:pt x="129" y="21"/>
                  </a:cubicBezTo>
                  <a:cubicBezTo>
                    <a:pt x="82" y="24"/>
                    <a:pt x="48" y="47"/>
                    <a:pt x="27" y="89"/>
                  </a:cubicBezTo>
                  <a:cubicBezTo>
                    <a:pt x="18" y="106"/>
                    <a:pt x="15" y="124"/>
                    <a:pt x="16" y="143"/>
                  </a:cubicBezTo>
                  <a:cubicBezTo>
                    <a:pt x="16" y="156"/>
                    <a:pt x="19" y="169"/>
                    <a:pt x="24" y="182"/>
                  </a:cubicBezTo>
                  <a:cubicBezTo>
                    <a:pt x="26" y="187"/>
                    <a:pt x="25" y="192"/>
                    <a:pt x="21" y="193"/>
                  </a:cubicBezTo>
                  <a:cubicBezTo>
                    <a:pt x="16" y="195"/>
                    <a:pt x="12" y="193"/>
                    <a:pt x="10" y="189"/>
                  </a:cubicBezTo>
                  <a:cubicBezTo>
                    <a:pt x="6" y="179"/>
                    <a:pt x="3" y="169"/>
                    <a:pt x="2" y="158"/>
                  </a:cubicBezTo>
                  <a:cubicBezTo>
                    <a:pt x="1" y="154"/>
                    <a:pt x="1" y="151"/>
                    <a:pt x="0" y="147"/>
                  </a:cubicBezTo>
                  <a:cubicBezTo>
                    <a:pt x="0" y="142"/>
                    <a:pt x="0" y="136"/>
                    <a:pt x="0"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22220238" y="8945563"/>
              <a:ext cx="790575" cy="603250"/>
            </a:xfrm>
            <a:custGeom>
              <a:avLst/>
              <a:gdLst>
                <a:gd name="T0" fmla="*/ 100 w 248"/>
                <a:gd name="T1" fmla="*/ 190 h 190"/>
                <a:gd name="T2" fmla="*/ 86 w 248"/>
                <a:gd name="T3" fmla="*/ 188 h 190"/>
                <a:gd name="T4" fmla="*/ 28 w 248"/>
                <a:gd name="T5" fmla="*/ 163 h 190"/>
                <a:gd name="T6" fmla="*/ 26 w 248"/>
                <a:gd name="T7" fmla="*/ 162 h 190"/>
                <a:gd name="T8" fmla="*/ 27 w 248"/>
                <a:gd name="T9" fmla="*/ 166 h 190"/>
                <a:gd name="T10" fmla="*/ 21 w 248"/>
                <a:gd name="T11" fmla="*/ 175 h 190"/>
                <a:gd name="T12" fmla="*/ 12 w 248"/>
                <a:gd name="T13" fmla="*/ 170 h 190"/>
                <a:gd name="T14" fmla="*/ 9 w 248"/>
                <a:gd name="T15" fmla="*/ 161 h 190"/>
                <a:gd name="T16" fmla="*/ 1 w 248"/>
                <a:gd name="T17" fmla="*/ 137 h 190"/>
                <a:gd name="T18" fmla="*/ 3 w 248"/>
                <a:gd name="T19" fmla="*/ 128 h 190"/>
                <a:gd name="T20" fmla="*/ 11 w 248"/>
                <a:gd name="T21" fmla="*/ 127 h 190"/>
                <a:gd name="T22" fmla="*/ 43 w 248"/>
                <a:gd name="T23" fmla="*/ 137 h 190"/>
                <a:gd name="T24" fmla="*/ 49 w 248"/>
                <a:gd name="T25" fmla="*/ 145 h 190"/>
                <a:gd name="T26" fmla="*/ 42 w 248"/>
                <a:gd name="T27" fmla="*/ 153 h 190"/>
                <a:gd name="T28" fmla="*/ 41 w 248"/>
                <a:gd name="T29" fmla="*/ 153 h 190"/>
                <a:gd name="T30" fmla="*/ 60 w 248"/>
                <a:gd name="T31" fmla="*/ 164 h 190"/>
                <a:gd name="T32" fmla="*/ 113 w 248"/>
                <a:gd name="T33" fmla="*/ 174 h 190"/>
                <a:gd name="T34" fmla="*/ 210 w 248"/>
                <a:gd name="T35" fmla="*/ 116 h 190"/>
                <a:gd name="T36" fmla="*/ 226 w 248"/>
                <a:gd name="T37" fmla="*/ 52 h 190"/>
                <a:gd name="T38" fmla="*/ 217 w 248"/>
                <a:gd name="T39" fmla="*/ 13 h 190"/>
                <a:gd name="T40" fmla="*/ 221 w 248"/>
                <a:gd name="T41" fmla="*/ 2 h 190"/>
                <a:gd name="T42" fmla="*/ 232 w 248"/>
                <a:gd name="T43" fmla="*/ 6 h 190"/>
                <a:gd name="T44" fmla="*/ 241 w 248"/>
                <a:gd name="T45" fmla="*/ 40 h 190"/>
                <a:gd name="T46" fmla="*/ 163 w 248"/>
                <a:gd name="T47" fmla="*/ 178 h 190"/>
                <a:gd name="T48" fmla="*/ 119 w 248"/>
                <a:gd name="T49" fmla="*/ 190 h 190"/>
                <a:gd name="T50" fmla="*/ 116 w 248"/>
                <a:gd name="T51" fmla="*/ 190 h 190"/>
                <a:gd name="T52" fmla="*/ 100 w 248"/>
                <a:gd name="T53"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190">
                  <a:moveTo>
                    <a:pt x="100" y="190"/>
                  </a:moveTo>
                  <a:cubicBezTo>
                    <a:pt x="95" y="189"/>
                    <a:pt x="91" y="189"/>
                    <a:pt x="86" y="188"/>
                  </a:cubicBezTo>
                  <a:cubicBezTo>
                    <a:pt x="65" y="184"/>
                    <a:pt x="45" y="176"/>
                    <a:pt x="28" y="163"/>
                  </a:cubicBezTo>
                  <a:cubicBezTo>
                    <a:pt x="27" y="163"/>
                    <a:pt x="27" y="163"/>
                    <a:pt x="26" y="162"/>
                  </a:cubicBezTo>
                  <a:cubicBezTo>
                    <a:pt x="26" y="164"/>
                    <a:pt x="27" y="165"/>
                    <a:pt x="27" y="166"/>
                  </a:cubicBezTo>
                  <a:cubicBezTo>
                    <a:pt x="27" y="170"/>
                    <a:pt x="25" y="174"/>
                    <a:pt x="21" y="175"/>
                  </a:cubicBezTo>
                  <a:cubicBezTo>
                    <a:pt x="17" y="176"/>
                    <a:pt x="13" y="174"/>
                    <a:pt x="12" y="170"/>
                  </a:cubicBezTo>
                  <a:cubicBezTo>
                    <a:pt x="11" y="167"/>
                    <a:pt x="10" y="164"/>
                    <a:pt x="9" y="161"/>
                  </a:cubicBezTo>
                  <a:cubicBezTo>
                    <a:pt x="6" y="153"/>
                    <a:pt x="4" y="145"/>
                    <a:pt x="1" y="137"/>
                  </a:cubicBezTo>
                  <a:cubicBezTo>
                    <a:pt x="0" y="134"/>
                    <a:pt x="0" y="131"/>
                    <a:pt x="3" y="128"/>
                  </a:cubicBezTo>
                  <a:cubicBezTo>
                    <a:pt x="5" y="126"/>
                    <a:pt x="8" y="126"/>
                    <a:pt x="11" y="127"/>
                  </a:cubicBezTo>
                  <a:cubicBezTo>
                    <a:pt x="22" y="130"/>
                    <a:pt x="32" y="134"/>
                    <a:pt x="43" y="137"/>
                  </a:cubicBezTo>
                  <a:cubicBezTo>
                    <a:pt x="47" y="139"/>
                    <a:pt x="49" y="142"/>
                    <a:pt x="49" y="145"/>
                  </a:cubicBezTo>
                  <a:cubicBezTo>
                    <a:pt x="49" y="149"/>
                    <a:pt x="46" y="152"/>
                    <a:pt x="42" y="153"/>
                  </a:cubicBezTo>
                  <a:cubicBezTo>
                    <a:pt x="41" y="153"/>
                    <a:pt x="41" y="153"/>
                    <a:pt x="41" y="153"/>
                  </a:cubicBezTo>
                  <a:cubicBezTo>
                    <a:pt x="47" y="157"/>
                    <a:pt x="53" y="161"/>
                    <a:pt x="60" y="164"/>
                  </a:cubicBezTo>
                  <a:cubicBezTo>
                    <a:pt x="77" y="171"/>
                    <a:pt x="95" y="175"/>
                    <a:pt x="113" y="174"/>
                  </a:cubicBezTo>
                  <a:cubicBezTo>
                    <a:pt x="155" y="171"/>
                    <a:pt x="188" y="152"/>
                    <a:pt x="210" y="116"/>
                  </a:cubicBezTo>
                  <a:cubicBezTo>
                    <a:pt x="222" y="97"/>
                    <a:pt x="227" y="75"/>
                    <a:pt x="226" y="52"/>
                  </a:cubicBezTo>
                  <a:cubicBezTo>
                    <a:pt x="226" y="38"/>
                    <a:pt x="222" y="25"/>
                    <a:pt x="217" y="13"/>
                  </a:cubicBezTo>
                  <a:cubicBezTo>
                    <a:pt x="216" y="8"/>
                    <a:pt x="217" y="4"/>
                    <a:pt x="221" y="2"/>
                  </a:cubicBezTo>
                  <a:cubicBezTo>
                    <a:pt x="225" y="0"/>
                    <a:pt x="230" y="2"/>
                    <a:pt x="232" y="6"/>
                  </a:cubicBezTo>
                  <a:cubicBezTo>
                    <a:pt x="236" y="17"/>
                    <a:pt x="239" y="28"/>
                    <a:pt x="241" y="40"/>
                  </a:cubicBezTo>
                  <a:cubicBezTo>
                    <a:pt x="248" y="99"/>
                    <a:pt x="215" y="154"/>
                    <a:pt x="163" y="178"/>
                  </a:cubicBezTo>
                  <a:cubicBezTo>
                    <a:pt x="149" y="185"/>
                    <a:pt x="134" y="188"/>
                    <a:pt x="119" y="190"/>
                  </a:cubicBezTo>
                  <a:cubicBezTo>
                    <a:pt x="118" y="190"/>
                    <a:pt x="117" y="190"/>
                    <a:pt x="116" y="190"/>
                  </a:cubicBezTo>
                  <a:cubicBezTo>
                    <a:pt x="111" y="190"/>
                    <a:pt x="106" y="190"/>
                    <a:pt x="100"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
            <p:cNvSpPr>
              <a:spLocks noEditPoints="1"/>
            </p:cNvSpPr>
            <p:nvPr/>
          </p:nvSpPr>
          <p:spPr bwMode="auto">
            <a:xfrm>
              <a:off x="22293263" y="8850313"/>
              <a:ext cx="542925" cy="546100"/>
            </a:xfrm>
            <a:custGeom>
              <a:avLst/>
              <a:gdLst>
                <a:gd name="T0" fmla="*/ 85 w 170"/>
                <a:gd name="T1" fmla="*/ 0 h 172"/>
                <a:gd name="T2" fmla="*/ 100 w 170"/>
                <a:gd name="T3" fmla="*/ 0 h 172"/>
                <a:gd name="T4" fmla="*/ 108 w 170"/>
                <a:gd name="T5" fmla="*/ 8 h 172"/>
                <a:gd name="T6" fmla="*/ 108 w 170"/>
                <a:gd name="T7" fmla="*/ 18 h 172"/>
                <a:gd name="T8" fmla="*/ 110 w 170"/>
                <a:gd name="T9" fmla="*/ 20 h 172"/>
                <a:gd name="T10" fmla="*/ 129 w 170"/>
                <a:gd name="T11" fmla="*/ 31 h 172"/>
                <a:gd name="T12" fmla="*/ 132 w 170"/>
                <a:gd name="T13" fmla="*/ 32 h 172"/>
                <a:gd name="T14" fmla="*/ 141 w 170"/>
                <a:gd name="T15" fmla="*/ 27 h 172"/>
                <a:gd name="T16" fmla="*/ 152 w 170"/>
                <a:gd name="T17" fmla="*/ 30 h 172"/>
                <a:gd name="T18" fmla="*/ 167 w 170"/>
                <a:gd name="T19" fmla="*/ 56 h 172"/>
                <a:gd name="T20" fmla="*/ 164 w 170"/>
                <a:gd name="T21" fmla="*/ 68 h 172"/>
                <a:gd name="T22" fmla="*/ 156 w 170"/>
                <a:gd name="T23" fmla="*/ 72 h 172"/>
                <a:gd name="T24" fmla="*/ 155 w 170"/>
                <a:gd name="T25" fmla="*/ 75 h 172"/>
                <a:gd name="T26" fmla="*/ 155 w 170"/>
                <a:gd name="T27" fmla="*/ 97 h 172"/>
                <a:gd name="T28" fmla="*/ 156 w 170"/>
                <a:gd name="T29" fmla="*/ 100 h 172"/>
                <a:gd name="T30" fmla="*/ 164 w 170"/>
                <a:gd name="T31" fmla="*/ 105 h 172"/>
                <a:gd name="T32" fmla="*/ 167 w 170"/>
                <a:gd name="T33" fmla="*/ 116 h 172"/>
                <a:gd name="T34" fmla="*/ 152 w 170"/>
                <a:gd name="T35" fmla="*/ 143 h 172"/>
                <a:gd name="T36" fmla="*/ 141 w 170"/>
                <a:gd name="T37" fmla="*/ 145 h 172"/>
                <a:gd name="T38" fmla="*/ 132 w 170"/>
                <a:gd name="T39" fmla="*/ 141 h 172"/>
                <a:gd name="T40" fmla="*/ 129 w 170"/>
                <a:gd name="T41" fmla="*/ 141 h 172"/>
                <a:gd name="T42" fmla="*/ 110 w 170"/>
                <a:gd name="T43" fmla="*/ 152 h 172"/>
                <a:gd name="T44" fmla="*/ 108 w 170"/>
                <a:gd name="T45" fmla="*/ 154 h 172"/>
                <a:gd name="T46" fmla="*/ 108 w 170"/>
                <a:gd name="T47" fmla="*/ 164 h 172"/>
                <a:gd name="T48" fmla="*/ 100 w 170"/>
                <a:gd name="T49" fmla="*/ 172 h 172"/>
                <a:gd name="T50" fmla="*/ 70 w 170"/>
                <a:gd name="T51" fmla="*/ 172 h 172"/>
                <a:gd name="T52" fmla="*/ 61 w 170"/>
                <a:gd name="T53" fmla="*/ 164 h 172"/>
                <a:gd name="T54" fmla="*/ 61 w 170"/>
                <a:gd name="T55" fmla="*/ 154 h 172"/>
                <a:gd name="T56" fmla="*/ 60 w 170"/>
                <a:gd name="T57" fmla="*/ 152 h 172"/>
                <a:gd name="T58" fmla="*/ 40 w 170"/>
                <a:gd name="T59" fmla="*/ 141 h 172"/>
                <a:gd name="T60" fmla="*/ 38 w 170"/>
                <a:gd name="T61" fmla="*/ 141 h 172"/>
                <a:gd name="T62" fmla="*/ 29 w 170"/>
                <a:gd name="T63" fmla="*/ 145 h 172"/>
                <a:gd name="T64" fmla="*/ 18 w 170"/>
                <a:gd name="T65" fmla="*/ 142 h 172"/>
                <a:gd name="T66" fmla="*/ 3 w 170"/>
                <a:gd name="T67" fmla="*/ 116 h 172"/>
                <a:gd name="T68" fmla="*/ 6 w 170"/>
                <a:gd name="T69" fmla="*/ 105 h 172"/>
                <a:gd name="T70" fmla="*/ 14 w 170"/>
                <a:gd name="T71" fmla="*/ 100 h 172"/>
                <a:gd name="T72" fmla="*/ 15 w 170"/>
                <a:gd name="T73" fmla="*/ 97 h 172"/>
                <a:gd name="T74" fmla="*/ 15 w 170"/>
                <a:gd name="T75" fmla="*/ 75 h 172"/>
                <a:gd name="T76" fmla="*/ 14 w 170"/>
                <a:gd name="T77" fmla="*/ 72 h 172"/>
                <a:gd name="T78" fmla="*/ 5 w 170"/>
                <a:gd name="T79" fmla="*/ 67 h 172"/>
                <a:gd name="T80" fmla="*/ 2 w 170"/>
                <a:gd name="T81" fmla="*/ 56 h 172"/>
                <a:gd name="T82" fmla="*/ 18 w 170"/>
                <a:gd name="T83" fmla="*/ 29 h 172"/>
                <a:gd name="T84" fmla="*/ 29 w 170"/>
                <a:gd name="T85" fmla="*/ 26 h 172"/>
                <a:gd name="T86" fmla="*/ 38 w 170"/>
                <a:gd name="T87" fmla="*/ 32 h 172"/>
                <a:gd name="T88" fmla="*/ 41 w 170"/>
                <a:gd name="T89" fmla="*/ 31 h 172"/>
                <a:gd name="T90" fmla="*/ 60 w 170"/>
                <a:gd name="T91" fmla="*/ 20 h 172"/>
                <a:gd name="T92" fmla="*/ 61 w 170"/>
                <a:gd name="T93" fmla="*/ 18 h 172"/>
                <a:gd name="T94" fmla="*/ 61 w 170"/>
                <a:gd name="T95" fmla="*/ 8 h 172"/>
                <a:gd name="T96" fmla="*/ 70 w 170"/>
                <a:gd name="T97" fmla="*/ 0 h 172"/>
                <a:gd name="T98" fmla="*/ 85 w 170"/>
                <a:gd name="T99" fmla="*/ 0 h 172"/>
                <a:gd name="T100" fmla="*/ 85 w 170"/>
                <a:gd name="T101" fmla="*/ 63 h 172"/>
                <a:gd name="T102" fmla="*/ 61 w 170"/>
                <a:gd name="T103" fmla="*/ 86 h 172"/>
                <a:gd name="T104" fmla="*/ 85 w 170"/>
                <a:gd name="T105" fmla="*/ 110 h 172"/>
                <a:gd name="T106" fmla="*/ 108 w 170"/>
                <a:gd name="T107" fmla="*/ 86 h 172"/>
                <a:gd name="T108" fmla="*/ 85 w 170"/>
                <a:gd name="T109" fmla="*/ 6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72">
                  <a:moveTo>
                    <a:pt x="85" y="0"/>
                  </a:moveTo>
                  <a:cubicBezTo>
                    <a:pt x="90" y="0"/>
                    <a:pt x="95" y="0"/>
                    <a:pt x="100" y="0"/>
                  </a:cubicBezTo>
                  <a:cubicBezTo>
                    <a:pt x="105" y="0"/>
                    <a:pt x="108" y="3"/>
                    <a:pt x="108" y="8"/>
                  </a:cubicBezTo>
                  <a:cubicBezTo>
                    <a:pt x="109" y="11"/>
                    <a:pt x="109" y="15"/>
                    <a:pt x="108" y="18"/>
                  </a:cubicBezTo>
                  <a:cubicBezTo>
                    <a:pt x="108" y="19"/>
                    <a:pt x="109" y="20"/>
                    <a:pt x="110" y="20"/>
                  </a:cubicBezTo>
                  <a:cubicBezTo>
                    <a:pt x="117" y="23"/>
                    <a:pt x="124" y="27"/>
                    <a:pt x="129" y="31"/>
                  </a:cubicBezTo>
                  <a:cubicBezTo>
                    <a:pt x="130" y="32"/>
                    <a:pt x="131" y="32"/>
                    <a:pt x="132" y="32"/>
                  </a:cubicBezTo>
                  <a:cubicBezTo>
                    <a:pt x="135" y="30"/>
                    <a:pt x="138" y="28"/>
                    <a:pt x="141" y="27"/>
                  </a:cubicBezTo>
                  <a:cubicBezTo>
                    <a:pt x="145" y="24"/>
                    <a:pt x="149" y="25"/>
                    <a:pt x="152" y="30"/>
                  </a:cubicBezTo>
                  <a:cubicBezTo>
                    <a:pt x="157" y="38"/>
                    <a:pt x="162" y="47"/>
                    <a:pt x="167" y="56"/>
                  </a:cubicBezTo>
                  <a:cubicBezTo>
                    <a:pt x="170" y="61"/>
                    <a:pt x="169" y="65"/>
                    <a:pt x="164" y="68"/>
                  </a:cubicBezTo>
                  <a:cubicBezTo>
                    <a:pt x="161" y="69"/>
                    <a:pt x="159" y="71"/>
                    <a:pt x="156" y="72"/>
                  </a:cubicBezTo>
                  <a:cubicBezTo>
                    <a:pt x="155" y="73"/>
                    <a:pt x="154" y="74"/>
                    <a:pt x="155" y="75"/>
                  </a:cubicBezTo>
                  <a:cubicBezTo>
                    <a:pt x="156" y="82"/>
                    <a:pt x="156" y="90"/>
                    <a:pt x="155" y="97"/>
                  </a:cubicBezTo>
                  <a:cubicBezTo>
                    <a:pt x="154" y="99"/>
                    <a:pt x="155" y="99"/>
                    <a:pt x="156" y="100"/>
                  </a:cubicBezTo>
                  <a:cubicBezTo>
                    <a:pt x="159" y="101"/>
                    <a:pt x="161" y="103"/>
                    <a:pt x="164" y="105"/>
                  </a:cubicBezTo>
                  <a:cubicBezTo>
                    <a:pt x="169" y="107"/>
                    <a:pt x="170" y="112"/>
                    <a:pt x="167" y="116"/>
                  </a:cubicBezTo>
                  <a:cubicBezTo>
                    <a:pt x="162" y="125"/>
                    <a:pt x="157" y="134"/>
                    <a:pt x="152" y="143"/>
                  </a:cubicBezTo>
                  <a:cubicBezTo>
                    <a:pt x="149" y="147"/>
                    <a:pt x="145" y="148"/>
                    <a:pt x="141" y="145"/>
                  </a:cubicBezTo>
                  <a:cubicBezTo>
                    <a:pt x="138" y="144"/>
                    <a:pt x="135" y="142"/>
                    <a:pt x="132" y="141"/>
                  </a:cubicBezTo>
                  <a:cubicBezTo>
                    <a:pt x="131" y="140"/>
                    <a:pt x="131" y="140"/>
                    <a:pt x="129" y="141"/>
                  </a:cubicBezTo>
                  <a:cubicBezTo>
                    <a:pt x="124" y="146"/>
                    <a:pt x="117" y="149"/>
                    <a:pt x="110" y="152"/>
                  </a:cubicBezTo>
                  <a:cubicBezTo>
                    <a:pt x="109" y="152"/>
                    <a:pt x="108" y="153"/>
                    <a:pt x="108" y="154"/>
                  </a:cubicBezTo>
                  <a:cubicBezTo>
                    <a:pt x="109" y="157"/>
                    <a:pt x="109" y="161"/>
                    <a:pt x="108" y="164"/>
                  </a:cubicBezTo>
                  <a:cubicBezTo>
                    <a:pt x="108" y="169"/>
                    <a:pt x="105" y="172"/>
                    <a:pt x="100" y="172"/>
                  </a:cubicBezTo>
                  <a:cubicBezTo>
                    <a:pt x="90" y="172"/>
                    <a:pt x="80" y="172"/>
                    <a:pt x="70" y="172"/>
                  </a:cubicBezTo>
                  <a:cubicBezTo>
                    <a:pt x="65" y="172"/>
                    <a:pt x="61" y="169"/>
                    <a:pt x="61" y="164"/>
                  </a:cubicBezTo>
                  <a:cubicBezTo>
                    <a:pt x="61" y="161"/>
                    <a:pt x="61" y="158"/>
                    <a:pt x="61" y="154"/>
                  </a:cubicBezTo>
                  <a:cubicBezTo>
                    <a:pt x="61" y="153"/>
                    <a:pt x="61" y="152"/>
                    <a:pt x="60" y="152"/>
                  </a:cubicBezTo>
                  <a:cubicBezTo>
                    <a:pt x="53" y="149"/>
                    <a:pt x="46" y="146"/>
                    <a:pt x="40" y="141"/>
                  </a:cubicBezTo>
                  <a:cubicBezTo>
                    <a:pt x="39" y="140"/>
                    <a:pt x="39" y="140"/>
                    <a:pt x="38" y="141"/>
                  </a:cubicBezTo>
                  <a:cubicBezTo>
                    <a:pt x="35" y="142"/>
                    <a:pt x="32" y="144"/>
                    <a:pt x="29" y="145"/>
                  </a:cubicBezTo>
                  <a:cubicBezTo>
                    <a:pt x="25" y="148"/>
                    <a:pt x="20" y="147"/>
                    <a:pt x="18" y="142"/>
                  </a:cubicBezTo>
                  <a:cubicBezTo>
                    <a:pt x="13" y="134"/>
                    <a:pt x="8" y="125"/>
                    <a:pt x="3" y="116"/>
                  </a:cubicBezTo>
                  <a:cubicBezTo>
                    <a:pt x="0" y="112"/>
                    <a:pt x="1" y="107"/>
                    <a:pt x="6" y="105"/>
                  </a:cubicBezTo>
                  <a:cubicBezTo>
                    <a:pt x="9" y="103"/>
                    <a:pt x="11" y="101"/>
                    <a:pt x="14" y="100"/>
                  </a:cubicBezTo>
                  <a:cubicBezTo>
                    <a:pt x="15" y="99"/>
                    <a:pt x="16" y="98"/>
                    <a:pt x="15" y="97"/>
                  </a:cubicBezTo>
                  <a:cubicBezTo>
                    <a:pt x="14" y="90"/>
                    <a:pt x="14" y="82"/>
                    <a:pt x="15" y="75"/>
                  </a:cubicBezTo>
                  <a:cubicBezTo>
                    <a:pt x="16" y="74"/>
                    <a:pt x="15" y="73"/>
                    <a:pt x="14" y="72"/>
                  </a:cubicBezTo>
                  <a:cubicBezTo>
                    <a:pt x="11" y="71"/>
                    <a:pt x="8" y="69"/>
                    <a:pt x="5" y="67"/>
                  </a:cubicBezTo>
                  <a:cubicBezTo>
                    <a:pt x="1" y="65"/>
                    <a:pt x="0" y="61"/>
                    <a:pt x="2" y="56"/>
                  </a:cubicBezTo>
                  <a:cubicBezTo>
                    <a:pt x="8" y="47"/>
                    <a:pt x="13" y="38"/>
                    <a:pt x="18" y="29"/>
                  </a:cubicBezTo>
                  <a:cubicBezTo>
                    <a:pt x="20" y="25"/>
                    <a:pt x="25" y="24"/>
                    <a:pt x="29" y="26"/>
                  </a:cubicBezTo>
                  <a:cubicBezTo>
                    <a:pt x="32" y="28"/>
                    <a:pt x="35" y="30"/>
                    <a:pt x="38" y="32"/>
                  </a:cubicBezTo>
                  <a:cubicBezTo>
                    <a:pt x="39" y="32"/>
                    <a:pt x="40" y="32"/>
                    <a:pt x="41" y="31"/>
                  </a:cubicBezTo>
                  <a:cubicBezTo>
                    <a:pt x="46" y="27"/>
                    <a:pt x="53" y="23"/>
                    <a:pt x="60" y="20"/>
                  </a:cubicBezTo>
                  <a:cubicBezTo>
                    <a:pt x="61" y="20"/>
                    <a:pt x="62" y="19"/>
                    <a:pt x="61" y="18"/>
                  </a:cubicBezTo>
                  <a:cubicBezTo>
                    <a:pt x="61" y="14"/>
                    <a:pt x="61" y="11"/>
                    <a:pt x="61" y="8"/>
                  </a:cubicBezTo>
                  <a:cubicBezTo>
                    <a:pt x="61" y="3"/>
                    <a:pt x="65" y="0"/>
                    <a:pt x="70" y="0"/>
                  </a:cubicBezTo>
                  <a:cubicBezTo>
                    <a:pt x="75" y="0"/>
                    <a:pt x="80" y="0"/>
                    <a:pt x="85" y="0"/>
                  </a:cubicBezTo>
                  <a:close/>
                  <a:moveTo>
                    <a:pt x="85" y="63"/>
                  </a:moveTo>
                  <a:cubicBezTo>
                    <a:pt x="72" y="62"/>
                    <a:pt x="62" y="73"/>
                    <a:pt x="61" y="86"/>
                  </a:cubicBezTo>
                  <a:cubicBezTo>
                    <a:pt x="61" y="99"/>
                    <a:pt x="72" y="110"/>
                    <a:pt x="85" y="110"/>
                  </a:cubicBezTo>
                  <a:cubicBezTo>
                    <a:pt x="98" y="110"/>
                    <a:pt x="108" y="99"/>
                    <a:pt x="108" y="86"/>
                  </a:cubicBezTo>
                  <a:cubicBezTo>
                    <a:pt x="109" y="73"/>
                    <a:pt x="98" y="63"/>
                    <a:pt x="8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22049583" y="4538663"/>
            <a:ext cx="919162" cy="714375"/>
            <a:chOff x="22128163" y="4538663"/>
            <a:chExt cx="919162" cy="714375"/>
          </a:xfrm>
          <a:solidFill>
            <a:schemeClr val="accent1"/>
          </a:solidFill>
        </p:grpSpPr>
        <p:sp>
          <p:nvSpPr>
            <p:cNvPr id="35" name="Freeform 20"/>
            <p:cNvSpPr>
              <a:spLocks noEditPoints="1"/>
            </p:cNvSpPr>
            <p:nvPr/>
          </p:nvSpPr>
          <p:spPr bwMode="auto">
            <a:xfrm>
              <a:off x="22128163" y="4621213"/>
              <a:ext cx="739775" cy="631825"/>
            </a:xfrm>
            <a:custGeom>
              <a:avLst/>
              <a:gdLst>
                <a:gd name="T0" fmla="*/ 6 w 232"/>
                <a:gd name="T1" fmla="*/ 199 h 199"/>
                <a:gd name="T2" fmla="*/ 18 w 232"/>
                <a:gd name="T3" fmla="*/ 166 h 199"/>
                <a:gd name="T4" fmla="*/ 24 w 232"/>
                <a:gd name="T5" fmla="*/ 152 h 199"/>
                <a:gd name="T6" fmla="*/ 22 w 232"/>
                <a:gd name="T7" fmla="*/ 144 h 199"/>
                <a:gd name="T8" fmla="*/ 4 w 232"/>
                <a:gd name="T9" fmla="*/ 108 h 199"/>
                <a:gd name="T10" fmla="*/ 16 w 232"/>
                <a:gd name="T11" fmla="*/ 52 h 199"/>
                <a:gd name="T12" fmla="*/ 82 w 232"/>
                <a:gd name="T13" fmla="*/ 8 h 199"/>
                <a:gd name="T14" fmla="*/ 184 w 232"/>
                <a:gd name="T15" fmla="*/ 24 h 199"/>
                <a:gd name="T16" fmla="*/ 219 w 232"/>
                <a:gd name="T17" fmla="*/ 62 h 199"/>
                <a:gd name="T18" fmla="*/ 208 w 232"/>
                <a:gd name="T19" fmla="*/ 142 h 199"/>
                <a:gd name="T20" fmla="*/ 142 w 232"/>
                <a:gd name="T21" fmla="*/ 180 h 199"/>
                <a:gd name="T22" fmla="*/ 72 w 232"/>
                <a:gd name="T23" fmla="*/ 176 h 199"/>
                <a:gd name="T24" fmla="*/ 66 w 232"/>
                <a:gd name="T25" fmla="*/ 176 h 199"/>
                <a:gd name="T26" fmla="*/ 9 w 232"/>
                <a:gd name="T27" fmla="*/ 198 h 199"/>
                <a:gd name="T28" fmla="*/ 6 w 232"/>
                <a:gd name="T29" fmla="*/ 199 h 199"/>
                <a:gd name="T30" fmla="*/ 162 w 232"/>
                <a:gd name="T31" fmla="*/ 93 h 199"/>
                <a:gd name="T32" fmla="*/ 148 w 232"/>
                <a:gd name="T33" fmla="*/ 79 h 199"/>
                <a:gd name="T34" fmla="*/ 134 w 232"/>
                <a:gd name="T35" fmla="*/ 92 h 199"/>
                <a:gd name="T36" fmla="*/ 148 w 232"/>
                <a:gd name="T37" fmla="*/ 107 h 199"/>
                <a:gd name="T38" fmla="*/ 162 w 232"/>
                <a:gd name="T39" fmla="*/ 93 h 199"/>
                <a:gd name="T40" fmla="*/ 126 w 232"/>
                <a:gd name="T41" fmla="*/ 93 h 199"/>
                <a:gd name="T42" fmla="*/ 112 w 232"/>
                <a:gd name="T43" fmla="*/ 79 h 199"/>
                <a:gd name="T44" fmla="*/ 98 w 232"/>
                <a:gd name="T45" fmla="*/ 93 h 199"/>
                <a:gd name="T46" fmla="*/ 112 w 232"/>
                <a:gd name="T47" fmla="*/ 107 h 199"/>
                <a:gd name="T48" fmla="*/ 126 w 232"/>
                <a:gd name="T49" fmla="*/ 93 h 199"/>
                <a:gd name="T50" fmla="*/ 90 w 232"/>
                <a:gd name="T51" fmla="*/ 93 h 199"/>
                <a:gd name="T52" fmla="*/ 76 w 232"/>
                <a:gd name="T53" fmla="*/ 79 h 199"/>
                <a:gd name="T54" fmla="*/ 62 w 232"/>
                <a:gd name="T55" fmla="*/ 93 h 199"/>
                <a:gd name="T56" fmla="*/ 76 w 232"/>
                <a:gd name="T57" fmla="*/ 107 h 199"/>
                <a:gd name="T58" fmla="*/ 90 w 232"/>
                <a:gd name="T59" fmla="*/ 9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2" h="199">
                  <a:moveTo>
                    <a:pt x="6" y="199"/>
                  </a:moveTo>
                  <a:cubicBezTo>
                    <a:pt x="10" y="188"/>
                    <a:pt x="14" y="177"/>
                    <a:pt x="18" y="166"/>
                  </a:cubicBezTo>
                  <a:cubicBezTo>
                    <a:pt x="20" y="161"/>
                    <a:pt x="22" y="157"/>
                    <a:pt x="24" y="152"/>
                  </a:cubicBezTo>
                  <a:cubicBezTo>
                    <a:pt x="25" y="149"/>
                    <a:pt x="25" y="146"/>
                    <a:pt x="22" y="144"/>
                  </a:cubicBezTo>
                  <a:cubicBezTo>
                    <a:pt x="13" y="133"/>
                    <a:pt x="7" y="121"/>
                    <a:pt x="4" y="108"/>
                  </a:cubicBezTo>
                  <a:cubicBezTo>
                    <a:pt x="0" y="87"/>
                    <a:pt x="4" y="68"/>
                    <a:pt x="16" y="52"/>
                  </a:cubicBezTo>
                  <a:cubicBezTo>
                    <a:pt x="32" y="28"/>
                    <a:pt x="55" y="14"/>
                    <a:pt x="82" y="8"/>
                  </a:cubicBezTo>
                  <a:cubicBezTo>
                    <a:pt x="118" y="0"/>
                    <a:pt x="152" y="4"/>
                    <a:pt x="184" y="24"/>
                  </a:cubicBezTo>
                  <a:cubicBezTo>
                    <a:pt x="199" y="33"/>
                    <a:pt x="211" y="46"/>
                    <a:pt x="219" y="62"/>
                  </a:cubicBezTo>
                  <a:cubicBezTo>
                    <a:pt x="232" y="91"/>
                    <a:pt x="228" y="117"/>
                    <a:pt x="208" y="142"/>
                  </a:cubicBezTo>
                  <a:cubicBezTo>
                    <a:pt x="191" y="163"/>
                    <a:pt x="168" y="175"/>
                    <a:pt x="142" y="180"/>
                  </a:cubicBezTo>
                  <a:cubicBezTo>
                    <a:pt x="118" y="185"/>
                    <a:pt x="95" y="184"/>
                    <a:pt x="72" y="176"/>
                  </a:cubicBezTo>
                  <a:cubicBezTo>
                    <a:pt x="70" y="175"/>
                    <a:pt x="68" y="176"/>
                    <a:pt x="66" y="176"/>
                  </a:cubicBezTo>
                  <a:cubicBezTo>
                    <a:pt x="47" y="184"/>
                    <a:pt x="28" y="191"/>
                    <a:pt x="9" y="198"/>
                  </a:cubicBezTo>
                  <a:cubicBezTo>
                    <a:pt x="9" y="198"/>
                    <a:pt x="8" y="198"/>
                    <a:pt x="6" y="199"/>
                  </a:cubicBezTo>
                  <a:close/>
                  <a:moveTo>
                    <a:pt x="162" y="93"/>
                  </a:moveTo>
                  <a:cubicBezTo>
                    <a:pt x="162" y="85"/>
                    <a:pt x="156" y="79"/>
                    <a:pt x="148" y="79"/>
                  </a:cubicBezTo>
                  <a:cubicBezTo>
                    <a:pt x="140" y="79"/>
                    <a:pt x="134" y="84"/>
                    <a:pt x="134" y="92"/>
                  </a:cubicBezTo>
                  <a:cubicBezTo>
                    <a:pt x="134" y="101"/>
                    <a:pt x="140" y="107"/>
                    <a:pt x="148" y="107"/>
                  </a:cubicBezTo>
                  <a:cubicBezTo>
                    <a:pt x="155" y="107"/>
                    <a:pt x="162" y="101"/>
                    <a:pt x="162" y="93"/>
                  </a:cubicBezTo>
                  <a:close/>
                  <a:moveTo>
                    <a:pt x="126" y="93"/>
                  </a:moveTo>
                  <a:cubicBezTo>
                    <a:pt x="126" y="84"/>
                    <a:pt x="120" y="79"/>
                    <a:pt x="112" y="79"/>
                  </a:cubicBezTo>
                  <a:cubicBezTo>
                    <a:pt x="104" y="79"/>
                    <a:pt x="98" y="85"/>
                    <a:pt x="98" y="93"/>
                  </a:cubicBezTo>
                  <a:cubicBezTo>
                    <a:pt x="98" y="101"/>
                    <a:pt x="104" y="107"/>
                    <a:pt x="112" y="107"/>
                  </a:cubicBezTo>
                  <a:cubicBezTo>
                    <a:pt x="120" y="107"/>
                    <a:pt x="126" y="101"/>
                    <a:pt x="126" y="93"/>
                  </a:cubicBezTo>
                  <a:close/>
                  <a:moveTo>
                    <a:pt x="90" y="93"/>
                  </a:moveTo>
                  <a:cubicBezTo>
                    <a:pt x="90" y="84"/>
                    <a:pt x="84" y="79"/>
                    <a:pt x="76" y="79"/>
                  </a:cubicBezTo>
                  <a:cubicBezTo>
                    <a:pt x="68" y="79"/>
                    <a:pt x="62" y="85"/>
                    <a:pt x="62" y="93"/>
                  </a:cubicBezTo>
                  <a:cubicBezTo>
                    <a:pt x="62" y="101"/>
                    <a:pt x="69" y="107"/>
                    <a:pt x="76" y="107"/>
                  </a:cubicBezTo>
                  <a:cubicBezTo>
                    <a:pt x="84" y="107"/>
                    <a:pt x="90" y="101"/>
                    <a:pt x="90"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22491700" y="4538663"/>
              <a:ext cx="555625" cy="641350"/>
            </a:xfrm>
            <a:custGeom>
              <a:avLst/>
              <a:gdLst>
                <a:gd name="T0" fmla="*/ 98 w 174"/>
                <a:gd name="T1" fmla="*/ 180 h 202"/>
                <a:gd name="T2" fmla="*/ 110 w 174"/>
                <a:gd name="T3" fmla="*/ 163 h 202"/>
                <a:gd name="T4" fmla="*/ 97 w 174"/>
                <a:gd name="T5" fmla="*/ 59 h 202"/>
                <a:gd name="T6" fmla="*/ 28 w 174"/>
                <a:gd name="T7" fmla="*/ 23 h 202"/>
                <a:gd name="T8" fmla="*/ 0 w 174"/>
                <a:gd name="T9" fmla="*/ 20 h 202"/>
                <a:gd name="T10" fmla="*/ 5 w 174"/>
                <a:gd name="T11" fmla="*/ 18 h 202"/>
                <a:gd name="T12" fmla="*/ 132 w 174"/>
                <a:gd name="T13" fmla="*/ 29 h 202"/>
                <a:gd name="T14" fmla="*/ 168 w 174"/>
                <a:gd name="T15" fmla="*/ 79 h 202"/>
                <a:gd name="T16" fmla="*/ 151 w 174"/>
                <a:gd name="T17" fmla="*/ 146 h 202"/>
                <a:gd name="T18" fmla="*/ 149 w 174"/>
                <a:gd name="T19" fmla="*/ 156 h 202"/>
                <a:gd name="T20" fmla="*/ 166 w 174"/>
                <a:gd name="T21" fmla="*/ 198 h 202"/>
                <a:gd name="T22" fmla="*/ 167 w 174"/>
                <a:gd name="T23" fmla="*/ 202 h 202"/>
                <a:gd name="T24" fmla="*/ 143 w 174"/>
                <a:gd name="T25" fmla="*/ 193 h 202"/>
                <a:gd name="T26" fmla="*/ 112 w 174"/>
                <a:gd name="T27" fmla="*/ 181 h 202"/>
                <a:gd name="T28" fmla="*/ 98 w 174"/>
                <a:gd name="T29" fmla="*/ 18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202">
                  <a:moveTo>
                    <a:pt x="98" y="180"/>
                  </a:moveTo>
                  <a:cubicBezTo>
                    <a:pt x="102" y="174"/>
                    <a:pt x="106" y="169"/>
                    <a:pt x="110" y="163"/>
                  </a:cubicBezTo>
                  <a:cubicBezTo>
                    <a:pt x="130" y="128"/>
                    <a:pt x="125" y="89"/>
                    <a:pt x="97" y="59"/>
                  </a:cubicBezTo>
                  <a:cubicBezTo>
                    <a:pt x="78" y="39"/>
                    <a:pt x="55" y="28"/>
                    <a:pt x="28" y="23"/>
                  </a:cubicBezTo>
                  <a:cubicBezTo>
                    <a:pt x="19" y="21"/>
                    <a:pt x="10" y="20"/>
                    <a:pt x="0" y="20"/>
                  </a:cubicBezTo>
                  <a:cubicBezTo>
                    <a:pt x="2" y="19"/>
                    <a:pt x="4" y="18"/>
                    <a:pt x="5" y="18"/>
                  </a:cubicBezTo>
                  <a:cubicBezTo>
                    <a:pt x="50" y="0"/>
                    <a:pt x="92" y="3"/>
                    <a:pt x="132" y="29"/>
                  </a:cubicBezTo>
                  <a:cubicBezTo>
                    <a:pt x="150" y="41"/>
                    <a:pt x="163" y="58"/>
                    <a:pt x="168" y="79"/>
                  </a:cubicBezTo>
                  <a:cubicBezTo>
                    <a:pt x="174" y="104"/>
                    <a:pt x="168" y="126"/>
                    <a:pt x="151" y="146"/>
                  </a:cubicBezTo>
                  <a:cubicBezTo>
                    <a:pt x="148" y="149"/>
                    <a:pt x="148" y="152"/>
                    <a:pt x="149" y="156"/>
                  </a:cubicBezTo>
                  <a:cubicBezTo>
                    <a:pt x="155" y="170"/>
                    <a:pt x="160" y="184"/>
                    <a:pt x="166" y="198"/>
                  </a:cubicBezTo>
                  <a:cubicBezTo>
                    <a:pt x="166" y="199"/>
                    <a:pt x="166" y="200"/>
                    <a:pt x="167" y="202"/>
                  </a:cubicBezTo>
                  <a:cubicBezTo>
                    <a:pt x="159" y="199"/>
                    <a:pt x="151" y="196"/>
                    <a:pt x="143" y="193"/>
                  </a:cubicBezTo>
                  <a:cubicBezTo>
                    <a:pt x="133" y="189"/>
                    <a:pt x="122" y="185"/>
                    <a:pt x="112" y="181"/>
                  </a:cubicBezTo>
                  <a:cubicBezTo>
                    <a:pt x="107" y="179"/>
                    <a:pt x="103" y="177"/>
                    <a:pt x="98"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22583775" y="4903788"/>
              <a:ext cx="28575" cy="25400"/>
            </a:xfrm>
            <a:custGeom>
              <a:avLst/>
              <a:gdLst>
                <a:gd name="T0" fmla="*/ 5 w 9"/>
                <a:gd name="T1" fmla="*/ 8 h 8"/>
                <a:gd name="T2" fmla="*/ 1 w 9"/>
                <a:gd name="T3" fmla="*/ 3 h 8"/>
                <a:gd name="T4" fmla="*/ 5 w 9"/>
                <a:gd name="T5" fmla="*/ 0 h 8"/>
                <a:gd name="T6" fmla="*/ 9 w 9"/>
                <a:gd name="T7" fmla="*/ 4 h 8"/>
                <a:gd name="T8" fmla="*/ 5 w 9"/>
                <a:gd name="T9" fmla="*/ 8 h 8"/>
              </a:gdLst>
              <a:ahLst/>
              <a:cxnLst>
                <a:cxn ang="0">
                  <a:pos x="T0" y="T1"/>
                </a:cxn>
                <a:cxn ang="0">
                  <a:pos x="T2" y="T3"/>
                </a:cxn>
                <a:cxn ang="0">
                  <a:pos x="T4" y="T5"/>
                </a:cxn>
                <a:cxn ang="0">
                  <a:pos x="T6" y="T7"/>
                </a:cxn>
                <a:cxn ang="0">
                  <a:pos x="T8" y="T9"/>
                </a:cxn>
              </a:cxnLst>
              <a:rect l="0" t="0" r="r" b="b"/>
              <a:pathLst>
                <a:path w="9" h="8">
                  <a:moveTo>
                    <a:pt x="5" y="8"/>
                  </a:moveTo>
                  <a:cubicBezTo>
                    <a:pt x="2" y="8"/>
                    <a:pt x="0" y="6"/>
                    <a:pt x="1" y="3"/>
                  </a:cubicBezTo>
                  <a:cubicBezTo>
                    <a:pt x="1" y="1"/>
                    <a:pt x="2" y="0"/>
                    <a:pt x="5" y="0"/>
                  </a:cubicBezTo>
                  <a:cubicBezTo>
                    <a:pt x="7" y="0"/>
                    <a:pt x="9" y="2"/>
                    <a:pt x="9" y="4"/>
                  </a:cubicBezTo>
                  <a:cubicBezTo>
                    <a:pt x="8" y="6"/>
                    <a:pt x="7" y="8"/>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22472650" y="4903788"/>
              <a:ext cx="25400" cy="25400"/>
            </a:xfrm>
            <a:custGeom>
              <a:avLst/>
              <a:gdLst>
                <a:gd name="T0" fmla="*/ 4 w 8"/>
                <a:gd name="T1" fmla="*/ 8 h 8"/>
                <a:gd name="T2" fmla="*/ 0 w 8"/>
                <a:gd name="T3" fmla="*/ 3 h 8"/>
                <a:gd name="T4" fmla="*/ 4 w 8"/>
                <a:gd name="T5" fmla="*/ 0 h 8"/>
                <a:gd name="T6" fmla="*/ 8 w 8"/>
                <a:gd name="T7" fmla="*/ 4 h 8"/>
                <a:gd name="T8" fmla="*/ 4 w 8"/>
                <a:gd name="T9" fmla="*/ 8 h 8"/>
              </a:gdLst>
              <a:ahLst/>
              <a:cxnLst>
                <a:cxn ang="0">
                  <a:pos x="T0" y="T1"/>
                </a:cxn>
                <a:cxn ang="0">
                  <a:pos x="T2" y="T3"/>
                </a:cxn>
                <a:cxn ang="0">
                  <a:pos x="T4" y="T5"/>
                </a:cxn>
                <a:cxn ang="0">
                  <a:pos x="T6" y="T7"/>
                </a:cxn>
                <a:cxn ang="0">
                  <a:pos x="T8" y="T9"/>
                </a:cxn>
              </a:cxnLst>
              <a:rect l="0" t="0" r="r" b="b"/>
              <a:pathLst>
                <a:path w="8" h="8">
                  <a:moveTo>
                    <a:pt x="4" y="8"/>
                  </a:moveTo>
                  <a:cubicBezTo>
                    <a:pt x="2" y="8"/>
                    <a:pt x="0" y="6"/>
                    <a:pt x="0" y="3"/>
                  </a:cubicBezTo>
                  <a:cubicBezTo>
                    <a:pt x="0" y="1"/>
                    <a:pt x="2" y="0"/>
                    <a:pt x="4" y="0"/>
                  </a:cubicBezTo>
                  <a:cubicBezTo>
                    <a:pt x="6" y="0"/>
                    <a:pt x="8" y="2"/>
                    <a:pt x="8" y="4"/>
                  </a:cubicBezTo>
                  <a:cubicBezTo>
                    <a:pt x="8" y="6"/>
                    <a:pt x="6"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22358350" y="4903788"/>
              <a:ext cx="25400" cy="25400"/>
            </a:xfrm>
            <a:custGeom>
              <a:avLst/>
              <a:gdLst>
                <a:gd name="T0" fmla="*/ 4 w 8"/>
                <a:gd name="T1" fmla="*/ 8 h 8"/>
                <a:gd name="T2" fmla="*/ 0 w 8"/>
                <a:gd name="T3" fmla="*/ 4 h 8"/>
                <a:gd name="T4" fmla="*/ 4 w 8"/>
                <a:gd name="T5" fmla="*/ 0 h 8"/>
                <a:gd name="T6" fmla="*/ 8 w 8"/>
                <a:gd name="T7" fmla="*/ 4 h 8"/>
                <a:gd name="T8" fmla="*/ 4 w 8"/>
                <a:gd name="T9" fmla="*/ 8 h 8"/>
              </a:gdLst>
              <a:ahLst/>
              <a:cxnLst>
                <a:cxn ang="0">
                  <a:pos x="T0" y="T1"/>
                </a:cxn>
                <a:cxn ang="0">
                  <a:pos x="T2" y="T3"/>
                </a:cxn>
                <a:cxn ang="0">
                  <a:pos x="T4" y="T5"/>
                </a:cxn>
                <a:cxn ang="0">
                  <a:pos x="T6" y="T7"/>
                </a:cxn>
                <a:cxn ang="0">
                  <a:pos x="T8" y="T9"/>
                </a:cxn>
              </a:cxnLst>
              <a:rect l="0" t="0" r="r" b="b"/>
              <a:pathLst>
                <a:path w="8" h="8">
                  <a:moveTo>
                    <a:pt x="4" y="8"/>
                  </a:moveTo>
                  <a:cubicBezTo>
                    <a:pt x="2" y="8"/>
                    <a:pt x="0" y="6"/>
                    <a:pt x="0" y="4"/>
                  </a:cubicBezTo>
                  <a:cubicBezTo>
                    <a:pt x="0" y="1"/>
                    <a:pt x="2" y="0"/>
                    <a:pt x="4" y="0"/>
                  </a:cubicBezTo>
                  <a:cubicBezTo>
                    <a:pt x="6" y="0"/>
                    <a:pt x="8" y="1"/>
                    <a:pt x="8" y="4"/>
                  </a:cubicBezTo>
                  <a:cubicBezTo>
                    <a:pt x="8" y="6"/>
                    <a:pt x="7"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Rectangle 6"/>
          <p:cNvSpPr/>
          <p:nvPr/>
        </p:nvSpPr>
        <p:spPr>
          <a:xfrm>
            <a:off x="9550058" y="4169263"/>
            <a:ext cx="2448982" cy="2477601"/>
          </a:xfrm>
          <a:prstGeom prst="rect">
            <a:avLst/>
          </a:prstGeom>
        </p:spPr>
        <p:txBody>
          <a:bodyPr wrap="square">
            <a:spAutoFit/>
          </a:bodyPr>
          <a:lstStyle/>
          <a:p>
            <a:pPr algn="ctr"/>
            <a:r>
              <a:rPr lang="en-GB" sz="15500" b="1" dirty="0">
                <a:solidFill>
                  <a:schemeClr val="accent1"/>
                </a:solidFill>
              </a:rPr>
              <a:t>A</a:t>
            </a:r>
            <a:endParaRPr lang="en-US" sz="15500" b="1" dirty="0">
              <a:solidFill>
                <a:schemeClr val="accent1"/>
              </a:solidFill>
            </a:endParaRPr>
          </a:p>
        </p:txBody>
      </p:sp>
      <p:sp>
        <p:nvSpPr>
          <p:cNvPr id="14" name="Rectangle 13"/>
          <p:cNvSpPr/>
          <p:nvPr/>
        </p:nvSpPr>
        <p:spPr>
          <a:xfrm>
            <a:off x="9401202" y="7831420"/>
            <a:ext cx="2448982" cy="1985159"/>
          </a:xfrm>
          <a:prstGeom prst="rect">
            <a:avLst/>
          </a:prstGeom>
        </p:spPr>
        <p:txBody>
          <a:bodyPr wrap="square">
            <a:spAutoFit/>
          </a:bodyPr>
          <a:lstStyle/>
          <a:p>
            <a:pPr algn="ctr"/>
            <a:r>
              <a:rPr lang="en-GB" sz="12300" b="1" dirty="0" smtClean="0">
                <a:solidFill>
                  <a:schemeClr val="accent1"/>
                </a:solidFill>
              </a:rPr>
              <a:t>B</a:t>
            </a:r>
            <a:endParaRPr lang="en-US" sz="12300" b="1" dirty="0">
              <a:solidFill>
                <a:schemeClr val="accent1"/>
              </a:solidFill>
            </a:endParaRPr>
          </a:p>
        </p:txBody>
      </p:sp>
      <p:sp>
        <p:nvSpPr>
          <p:cNvPr id="15" name="Rectangle 14"/>
          <p:cNvSpPr/>
          <p:nvPr/>
        </p:nvSpPr>
        <p:spPr>
          <a:xfrm>
            <a:off x="12867416" y="4637093"/>
            <a:ext cx="2448982" cy="2477601"/>
          </a:xfrm>
          <a:prstGeom prst="rect">
            <a:avLst/>
          </a:prstGeom>
        </p:spPr>
        <p:txBody>
          <a:bodyPr wrap="square">
            <a:spAutoFit/>
          </a:bodyPr>
          <a:lstStyle/>
          <a:p>
            <a:pPr algn="ctr"/>
            <a:r>
              <a:rPr lang="en-GB" sz="15500" b="1" dirty="0" smtClean="0">
                <a:solidFill>
                  <a:schemeClr val="accent1"/>
                </a:solidFill>
              </a:rPr>
              <a:t>D</a:t>
            </a:r>
            <a:endParaRPr lang="en-US" sz="15500" b="1" dirty="0">
              <a:solidFill>
                <a:schemeClr val="accent1"/>
              </a:solidFill>
            </a:endParaRPr>
          </a:p>
        </p:txBody>
      </p:sp>
      <p:sp>
        <p:nvSpPr>
          <p:cNvPr id="16" name="Rectangle 15"/>
          <p:cNvSpPr/>
          <p:nvPr/>
        </p:nvSpPr>
        <p:spPr>
          <a:xfrm>
            <a:off x="12100074" y="7627728"/>
            <a:ext cx="2448982" cy="2477601"/>
          </a:xfrm>
          <a:prstGeom prst="rect">
            <a:avLst/>
          </a:prstGeom>
        </p:spPr>
        <p:txBody>
          <a:bodyPr wrap="square">
            <a:spAutoFit/>
          </a:bodyPr>
          <a:lstStyle/>
          <a:p>
            <a:pPr algn="ctr"/>
            <a:r>
              <a:rPr lang="en-GB" sz="15500" b="1" dirty="0">
                <a:solidFill>
                  <a:schemeClr val="accent1"/>
                </a:solidFill>
              </a:rPr>
              <a:t>C</a:t>
            </a:r>
            <a:endParaRPr lang="en-US" sz="15500" b="1" dirty="0">
              <a:solidFill>
                <a:schemeClr val="accent1"/>
              </a:solidFill>
            </a:endParaRPr>
          </a:p>
        </p:txBody>
      </p:sp>
    </p:spTree>
    <p:extLst>
      <p:ext uri="{BB962C8B-B14F-4D97-AF65-F5344CB8AC3E}">
        <p14:creationId xmlns:p14="http://schemas.microsoft.com/office/powerpoint/2010/main" val="931435434"/>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Business Pitch-Deck Presentation">
      <a:dk1>
        <a:sysClr val="windowText" lastClr="000000"/>
      </a:dk1>
      <a:lt1>
        <a:sysClr val="window" lastClr="FFFFFF"/>
      </a:lt1>
      <a:dk2>
        <a:srgbClr val="44546A"/>
      </a:dk2>
      <a:lt2>
        <a:srgbClr val="E7E6E6"/>
      </a:lt2>
      <a:accent1>
        <a:srgbClr val="FFFFFF"/>
      </a:accent1>
      <a:accent2>
        <a:srgbClr val="1E1E1E"/>
      </a:accent2>
      <a:accent3>
        <a:srgbClr val="02BFD3"/>
      </a:accent3>
      <a:accent4>
        <a:srgbClr val="9AD000"/>
      </a:accent4>
      <a:accent5>
        <a:srgbClr val="FD8C00"/>
      </a:accent5>
      <a:accent6>
        <a:srgbClr val="BA0859"/>
      </a:accent6>
      <a:hlink>
        <a:srgbClr val="0563C1"/>
      </a:hlink>
      <a:folHlink>
        <a:srgbClr val="954F72"/>
      </a:folHlink>
    </a:clrScheme>
    <a:fontScheme name="Custom 5">
      <a:majorFont>
        <a:latin typeface="Source Sans Pro"/>
        <a:ea typeface=""/>
        <a:cs typeface=""/>
      </a:majorFont>
      <a:minorFont>
        <a:latin typeface="Montserra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Empty Slides">
  <a:themeElements>
    <a:clrScheme name="Business Pitch-Deck Presentation">
      <a:dk1>
        <a:sysClr val="windowText" lastClr="000000"/>
      </a:dk1>
      <a:lt1>
        <a:sysClr val="window" lastClr="FFFFFF"/>
      </a:lt1>
      <a:dk2>
        <a:srgbClr val="44546A"/>
      </a:dk2>
      <a:lt2>
        <a:srgbClr val="E7E6E6"/>
      </a:lt2>
      <a:accent1>
        <a:srgbClr val="FFFFFF"/>
      </a:accent1>
      <a:accent2>
        <a:srgbClr val="1E1E1E"/>
      </a:accent2>
      <a:accent3>
        <a:srgbClr val="02BFD3"/>
      </a:accent3>
      <a:accent4>
        <a:srgbClr val="9AD000"/>
      </a:accent4>
      <a:accent5>
        <a:srgbClr val="FD8C00"/>
      </a:accent5>
      <a:accent6>
        <a:srgbClr val="BA0859"/>
      </a:accent6>
      <a:hlink>
        <a:srgbClr val="0563C1"/>
      </a:hlink>
      <a:folHlink>
        <a:srgbClr val="954F72"/>
      </a:folHlink>
    </a:clrScheme>
    <a:fontScheme name="Custom 5">
      <a:majorFont>
        <a:latin typeface="Source Sans Pro"/>
        <a:ea typeface=""/>
        <a:cs typeface=""/>
      </a:majorFont>
      <a:minorFont>
        <a:latin typeface="Montserra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4901</TotalTime>
  <Words>8491</Words>
  <Application>Microsoft Office PowerPoint</Application>
  <PresentationFormat>Custom</PresentationFormat>
  <Paragraphs>1215</Paragraphs>
  <Slides>117</Slides>
  <Notes>1</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117</vt:i4>
      </vt:variant>
    </vt:vector>
  </HeadingPairs>
  <TitlesOfParts>
    <vt:vector size="124" baseType="lpstr">
      <vt:lpstr>Arial</vt:lpstr>
      <vt:lpstr>Calibri</vt:lpstr>
      <vt:lpstr>Montserrat</vt:lpstr>
      <vt:lpstr>Montserrat SemiBold</vt:lpstr>
      <vt:lpstr>Source Sans Pro</vt:lpstr>
      <vt:lpstr>Office Theme</vt:lpstr>
      <vt:lpstr>Empty Slides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Mehedi Hasan</dc:creator>
  <cp:lastModifiedBy>Mehedi Hasan</cp:lastModifiedBy>
  <cp:revision>1200</cp:revision>
  <dcterms:created xsi:type="dcterms:W3CDTF">2023-08-05T03:11:51Z</dcterms:created>
  <dcterms:modified xsi:type="dcterms:W3CDTF">2023-09-14T04:29:08Z</dcterms:modified>
</cp:coreProperties>
</file>